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notesSlides/notesSlide1.xml" ContentType="application/vnd.openxmlformats-officedocument.presentationml.notesSlide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notesSlides/notesSlide2.xml" ContentType="application/vnd.openxmlformats-officedocument.presentationml.notesSlide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notesSlides/notesSlide3.xml" ContentType="application/vnd.openxmlformats-officedocument.presentationml.notesSlide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notesSlides/notesSlide4.xml" ContentType="application/vnd.openxmlformats-officedocument.presentationml.notesSlide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notesSlides/notesSlide5.xml" ContentType="application/vnd.openxmlformats-officedocument.presentationml.notesSlide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notesSlides/notesSlide6.xml" ContentType="application/vnd.openxmlformats-officedocument.presentationml.notesSlide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notesSlides/notesSlide7.xml" ContentType="application/vnd.openxmlformats-officedocument.presentationml.notesSlide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notesSlides/notesSlide8.xml" ContentType="application/vnd.openxmlformats-officedocument.presentationml.notesSlide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notesSlides/notesSlide9.xml" ContentType="application/vnd.openxmlformats-officedocument.presentationml.notesSlide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tags/tag236.xml" ContentType="application/vnd.openxmlformats-officedocument.presentationml.tags+xml"/>
  <Override PartName="/ppt/tags/tag237.xml" ContentType="application/vnd.openxmlformats-officedocument.presentationml.tags+xml"/>
  <Override PartName="/ppt/tags/tag238.xml" ContentType="application/vnd.openxmlformats-officedocument.presentationml.tags+xml"/>
  <Override PartName="/ppt/tags/tag239.xml" ContentType="application/vnd.openxmlformats-officedocument.presentationml.tags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tags/tag242.xml" ContentType="application/vnd.openxmlformats-officedocument.presentationml.tags+xml"/>
  <Override PartName="/ppt/tags/tag243.xml" ContentType="application/vnd.openxmlformats-officedocument.presentationml.tags+xml"/>
  <Override PartName="/ppt/tags/tag244.xml" ContentType="application/vnd.openxmlformats-officedocument.presentationml.tags+xml"/>
  <Override PartName="/ppt/tags/tag245.xml" ContentType="application/vnd.openxmlformats-officedocument.presentationml.tags+xml"/>
  <Override PartName="/ppt/tags/tag246.xml" ContentType="application/vnd.openxmlformats-officedocument.presentationml.tags+xml"/>
  <Override PartName="/ppt/tags/tag247.xml" ContentType="application/vnd.openxmlformats-officedocument.presentationml.tags+xml"/>
  <Override PartName="/ppt/tags/tag248.xml" ContentType="application/vnd.openxmlformats-officedocument.presentationml.tags+xml"/>
  <Override PartName="/ppt/tags/tag249.xml" ContentType="application/vnd.openxmlformats-officedocument.presentationml.tags+xml"/>
  <Override PartName="/ppt/tags/tag250.xml" ContentType="application/vnd.openxmlformats-officedocument.presentationml.tags+xml"/>
  <Override PartName="/ppt/tags/tag251.xml" ContentType="application/vnd.openxmlformats-officedocument.presentationml.tags+xml"/>
  <Override PartName="/ppt/tags/tag252.xml" ContentType="application/vnd.openxmlformats-officedocument.presentationml.tags+xml"/>
  <Override PartName="/ppt/tags/tag253.xml" ContentType="application/vnd.openxmlformats-officedocument.presentationml.tags+xml"/>
  <Override PartName="/ppt/tags/tag254.xml" ContentType="application/vnd.openxmlformats-officedocument.presentationml.tags+xml"/>
  <Override PartName="/ppt/tags/tag255.xml" ContentType="application/vnd.openxmlformats-officedocument.presentationml.tags+xml"/>
  <Override PartName="/ppt/tags/tag256.xml" ContentType="application/vnd.openxmlformats-officedocument.presentationml.tags+xml"/>
  <Override PartName="/ppt/tags/tag257.xml" ContentType="application/vnd.openxmlformats-officedocument.presentationml.tags+xml"/>
  <Override PartName="/ppt/tags/tag258.xml" ContentType="application/vnd.openxmlformats-officedocument.presentationml.tags+xml"/>
  <Override PartName="/ppt/tags/tag259.xml" ContentType="application/vnd.openxmlformats-officedocument.presentationml.tags+xml"/>
  <Override PartName="/ppt/tags/tag260.xml" ContentType="application/vnd.openxmlformats-officedocument.presentationml.tags+xml"/>
  <Override PartName="/ppt/tags/tag261.xml" ContentType="application/vnd.openxmlformats-officedocument.presentationml.tags+xml"/>
  <Override PartName="/ppt/tags/tag262.xml" ContentType="application/vnd.openxmlformats-officedocument.presentationml.tags+xml"/>
  <Override PartName="/ppt/tags/tag263.xml" ContentType="application/vnd.openxmlformats-officedocument.presentationml.tags+xml"/>
  <Override PartName="/ppt/tags/tag264.xml" ContentType="application/vnd.openxmlformats-officedocument.presentationml.tags+xml"/>
  <Override PartName="/ppt/tags/tag265.xml" ContentType="application/vnd.openxmlformats-officedocument.presentationml.tags+xml"/>
  <Override PartName="/ppt/tags/tag266.xml" ContentType="application/vnd.openxmlformats-officedocument.presentationml.tags+xml"/>
  <Override PartName="/ppt/tags/tag267.xml" ContentType="application/vnd.openxmlformats-officedocument.presentationml.tags+xml"/>
  <Override PartName="/ppt/tags/tag268.xml" ContentType="application/vnd.openxmlformats-officedocument.presentationml.tags+xml"/>
  <Override PartName="/ppt/tags/tag269.xml" ContentType="application/vnd.openxmlformats-officedocument.presentationml.tags+xml"/>
  <Override PartName="/ppt/tags/tag270.xml" ContentType="application/vnd.openxmlformats-officedocument.presentationml.tags+xml"/>
  <Override PartName="/ppt/tags/tag271.xml" ContentType="application/vnd.openxmlformats-officedocument.presentationml.tags+xml"/>
  <Override PartName="/ppt/tags/tag272.xml" ContentType="application/vnd.openxmlformats-officedocument.presentationml.tags+xml"/>
  <Override PartName="/ppt/tags/tag273.xml" ContentType="application/vnd.openxmlformats-officedocument.presentationml.tags+xml"/>
  <Override PartName="/ppt/tags/tag274.xml" ContentType="application/vnd.openxmlformats-officedocument.presentationml.tags+xml"/>
  <Override PartName="/ppt/tags/tag275.xml" ContentType="application/vnd.openxmlformats-officedocument.presentationml.tags+xml"/>
  <Override PartName="/ppt/tags/tag276.xml" ContentType="application/vnd.openxmlformats-officedocument.presentationml.tags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tags/tag277.xml" ContentType="application/vnd.openxmlformats-officedocument.presentationml.tags+xml"/>
  <Override PartName="/ppt/tags/tag278.xml" ContentType="application/vnd.openxmlformats-officedocument.presentationml.tags+xml"/>
  <Override PartName="/ppt/tags/tag279.xml" ContentType="application/vnd.openxmlformats-officedocument.presentationml.tags+xml"/>
  <Override PartName="/ppt/tags/tag280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48"/>
  </p:notesMasterIdLst>
  <p:sldIdLst>
    <p:sldId id="297" r:id="rId2"/>
    <p:sldId id="311" r:id="rId3"/>
    <p:sldId id="425" r:id="rId4"/>
    <p:sldId id="410" r:id="rId5"/>
    <p:sldId id="449" r:id="rId6"/>
    <p:sldId id="298" r:id="rId7"/>
    <p:sldId id="406" r:id="rId8"/>
    <p:sldId id="299" r:id="rId9"/>
    <p:sldId id="300" r:id="rId10"/>
    <p:sldId id="426" r:id="rId11"/>
    <p:sldId id="436" r:id="rId12"/>
    <p:sldId id="398" r:id="rId13"/>
    <p:sldId id="427" r:id="rId14"/>
    <p:sldId id="301" r:id="rId15"/>
    <p:sldId id="428" r:id="rId16"/>
    <p:sldId id="437" r:id="rId17"/>
    <p:sldId id="411" r:id="rId18"/>
    <p:sldId id="302" r:id="rId19"/>
    <p:sldId id="317" r:id="rId20"/>
    <p:sldId id="258" r:id="rId21"/>
    <p:sldId id="306" r:id="rId22"/>
    <p:sldId id="259" r:id="rId23"/>
    <p:sldId id="375" r:id="rId24"/>
    <p:sldId id="442" r:id="rId25"/>
    <p:sldId id="455" r:id="rId26"/>
    <p:sldId id="441" r:id="rId27"/>
    <p:sldId id="309" r:id="rId28"/>
    <p:sldId id="310" r:id="rId29"/>
    <p:sldId id="434" r:id="rId30"/>
    <p:sldId id="305" r:id="rId31"/>
    <p:sldId id="444" r:id="rId32"/>
    <p:sldId id="331" r:id="rId33"/>
    <p:sldId id="376" r:id="rId34"/>
    <p:sldId id="408" r:id="rId35"/>
    <p:sldId id="374" r:id="rId36"/>
    <p:sldId id="433" r:id="rId37"/>
    <p:sldId id="308" r:id="rId38"/>
    <p:sldId id="445" r:id="rId39"/>
    <p:sldId id="407" r:id="rId40"/>
    <p:sldId id="393" r:id="rId41"/>
    <p:sldId id="307" r:id="rId42"/>
    <p:sldId id="446" r:id="rId43"/>
    <p:sldId id="448" r:id="rId44"/>
    <p:sldId id="312" r:id="rId45"/>
    <p:sldId id="412" r:id="rId46"/>
    <p:sldId id="337" r:id="rId47"/>
    <p:sldId id="339" r:id="rId48"/>
    <p:sldId id="261" r:id="rId49"/>
    <p:sldId id="262" r:id="rId50"/>
    <p:sldId id="263" r:id="rId51"/>
    <p:sldId id="315" r:id="rId52"/>
    <p:sldId id="264" r:id="rId53"/>
    <p:sldId id="316" r:id="rId54"/>
    <p:sldId id="320" r:id="rId55"/>
    <p:sldId id="413" r:id="rId56"/>
    <p:sldId id="352" r:id="rId57"/>
    <p:sldId id="349" r:id="rId58"/>
    <p:sldId id="438" r:id="rId59"/>
    <p:sldId id="353" r:id="rId60"/>
    <p:sldId id="447" r:id="rId61"/>
    <p:sldId id="439" r:id="rId62"/>
    <p:sldId id="440" r:id="rId63"/>
    <p:sldId id="431" r:id="rId64"/>
    <p:sldId id="362" r:id="rId65"/>
    <p:sldId id="414" r:id="rId66"/>
    <p:sldId id="397" r:id="rId67"/>
    <p:sldId id="318" r:id="rId68"/>
    <p:sldId id="319" r:id="rId69"/>
    <p:sldId id="333" r:id="rId70"/>
    <p:sldId id="335" r:id="rId71"/>
    <p:sldId id="430" r:id="rId72"/>
    <p:sldId id="336" r:id="rId73"/>
    <p:sldId id="356" r:id="rId74"/>
    <p:sldId id="424" r:id="rId75"/>
    <p:sldId id="378" r:id="rId76"/>
    <p:sldId id="322" r:id="rId77"/>
    <p:sldId id="379" r:id="rId78"/>
    <p:sldId id="421" r:id="rId79"/>
    <p:sldId id="399" r:id="rId80"/>
    <p:sldId id="435" r:id="rId81"/>
    <p:sldId id="450" r:id="rId82"/>
    <p:sldId id="451" r:id="rId83"/>
    <p:sldId id="452" r:id="rId84"/>
    <p:sldId id="453" r:id="rId85"/>
    <p:sldId id="454" r:id="rId86"/>
    <p:sldId id="357" r:id="rId87"/>
    <p:sldId id="415" r:id="rId88"/>
    <p:sldId id="354" r:id="rId89"/>
    <p:sldId id="382" r:id="rId90"/>
    <p:sldId id="274" r:id="rId91"/>
    <p:sldId id="289" r:id="rId92"/>
    <p:sldId id="275" r:id="rId93"/>
    <p:sldId id="277" r:id="rId94"/>
    <p:sldId id="383" r:id="rId95"/>
    <p:sldId id="384" r:id="rId96"/>
    <p:sldId id="385" r:id="rId97"/>
    <p:sldId id="419" r:id="rId98"/>
    <p:sldId id="280" r:id="rId99"/>
    <p:sldId id="324" r:id="rId100"/>
    <p:sldId id="386" r:id="rId101"/>
    <p:sldId id="327" r:id="rId102"/>
    <p:sldId id="416" r:id="rId103"/>
    <p:sldId id="326" r:id="rId104"/>
    <p:sldId id="295" r:id="rId105"/>
    <p:sldId id="281" r:id="rId106"/>
    <p:sldId id="329" r:id="rId107"/>
    <p:sldId id="290" r:id="rId108"/>
    <p:sldId id="381" r:id="rId109"/>
    <p:sldId id="347" r:id="rId110"/>
    <p:sldId id="403" r:id="rId111"/>
    <p:sldId id="360" r:id="rId112"/>
    <p:sldId id="330" r:id="rId113"/>
    <p:sldId id="338" r:id="rId114"/>
    <p:sldId id="387" r:id="rId115"/>
    <p:sldId id="341" r:id="rId116"/>
    <p:sldId id="342" r:id="rId117"/>
    <p:sldId id="344" r:id="rId118"/>
    <p:sldId id="345" r:id="rId119"/>
    <p:sldId id="348" r:id="rId120"/>
    <p:sldId id="346" r:id="rId121"/>
    <p:sldId id="417" r:id="rId122"/>
    <p:sldId id="389" r:id="rId123"/>
    <p:sldId id="358" r:id="rId124"/>
    <p:sldId id="359" r:id="rId125"/>
    <p:sldId id="456" r:id="rId126"/>
    <p:sldId id="457" r:id="rId127"/>
    <p:sldId id="363" r:id="rId128"/>
    <p:sldId id="364" r:id="rId129"/>
    <p:sldId id="365" r:id="rId130"/>
    <p:sldId id="404" r:id="rId131"/>
    <p:sldId id="361" r:id="rId132"/>
    <p:sldId id="371" r:id="rId133"/>
    <p:sldId id="418" r:id="rId134"/>
    <p:sldId id="367" r:id="rId135"/>
    <p:sldId id="282" r:id="rId136"/>
    <p:sldId id="369" r:id="rId137"/>
    <p:sldId id="368" r:id="rId138"/>
    <p:sldId id="423" r:id="rId139"/>
    <p:sldId id="420" r:id="rId140"/>
    <p:sldId id="390" r:id="rId141"/>
    <p:sldId id="391" r:id="rId142"/>
    <p:sldId id="402" r:id="rId143"/>
    <p:sldId id="405" r:id="rId144"/>
    <p:sldId id="283" r:id="rId145"/>
    <p:sldId id="284" r:id="rId146"/>
    <p:sldId id="285" r:id="rId147"/>
  </p:sldIdLst>
  <p:sldSz cx="9144000" cy="6858000" type="screen4x3"/>
  <p:notesSz cx="7010400" cy="92964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FF"/>
    <a:srgbClr val="FF33CC"/>
    <a:srgbClr val="FF3399"/>
    <a:srgbClr val="3366FF"/>
    <a:srgbClr val="FF66FF"/>
    <a:srgbClr val="99FF6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180" autoAdjust="0"/>
    <p:restoredTop sz="99038" autoAdjust="0"/>
  </p:normalViewPr>
  <p:slideViewPr>
    <p:cSldViewPr>
      <p:cViewPr varScale="1">
        <p:scale>
          <a:sx n="66" d="100"/>
          <a:sy n="66" d="100"/>
        </p:scale>
        <p:origin x="739" y="38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-1873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149" Type="http://schemas.openxmlformats.org/officeDocument/2006/relationships/presProps" Target="presProps.xml"/><Relationship Id="rId5" Type="http://schemas.openxmlformats.org/officeDocument/2006/relationships/slide" Target="slides/slide4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34" Type="http://schemas.openxmlformats.org/officeDocument/2006/relationships/slide" Target="slides/slide133.xml"/><Relationship Id="rId139" Type="http://schemas.openxmlformats.org/officeDocument/2006/relationships/slide" Target="slides/slide13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50" Type="http://schemas.openxmlformats.org/officeDocument/2006/relationships/viewProps" Target="viewProps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45" Type="http://schemas.openxmlformats.org/officeDocument/2006/relationships/slide" Target="slides/slide14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51" Type="http://schemas.openxmlformats.org/officeDocument/2006/relationships/theme" Target="theme/theme1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tableStyles" Target="tableStyles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26" Type="http://schemas.openxmlformats.org/officeDocument/2006/relationships/slide" Target="slides/slide25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6" Type="http://schemas.openxmlformats.org/officeDocument/2006/relationships/slide" Target="slides/slide15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37840" cy="464820"/>
          </a:xfrm>
          <a:prstGeom prst="rect">
            <a:avLst/>
          </a:prstGeom>
        </p:spPr>
        <p:txBody>
          <a:bodyPr vert="horz" lIns="93164" tIns="46582" rIns="93164" bIns="46582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970938" y="0"/>
            <a:ext cx="3037840" cy="464820"/>
          </a:xfrm>
          <a:prstGeom prst="rect">
            <a:avLst/>
          </a:prstGeom>
        </p:spPr>
        <p:txBody>
          <a:bodyPr vert="horz" lIns="93164" tIns="46582" rIns="93164" bIns="46582" rtlCol="0"/>
          <a:lstStyle>
            <a:lvl1pPr algn="r">
              <a:defRPr sz="1200"/>
            </a:lvl1pPr>
          </a:lstStyle>
          <a:p>
            <a:fld id="{98A5ECA1-AB10-45E6-BCA8-DC1BA3E26014}" type="datetimeFigureOut">
              <a:rPr lang="en-US" smtClean="0"/>
              <a:pPr/>
              <a:t>12/17/2015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81100" y="696913"/>
            <a:ext cx="4648200" cy="34861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3164" tIns="46582" rIns="93164" bIns="46582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701040" y="4415790"/>
            <a:ext cx="5608320" cy="4183380"/>
          </a:xfrm>
          <a:prstGeom prst="rect">
            <a:avLst/>
          </a:prstGeom>
        </p:spPr>
        <p:txBody>
          <a:bodyPr vert="horz" lIns="93164" tIns="46582" rIns="93164" bIns="46582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829967"/>
            <a:ext cx="3037840" cy="464820"/>
          </a:xfrm>
          <a:prstGeom prst="rect">
            <a:avLst/>
          </a:prstGeom>
        </p:spPr>
        <p:txBody>
          <a:bodyPr vert="horz" lIns="93164" tIns="46582" rIns="93164" bIns="46582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970938" y="8829967"/>
            <a:ext cx="3037840" cy="464820"/>
          </a:xfrm>
          <a:prstGeom prst="rect">
            <a:avLst/>
          </a:prstGeom>
        </p:spPr>
        <p:txBody>
          <a:bodyPr vert="horz" lIns="93164" tIns="46582" rIns="93164" bIns="46582" rtlCol="0" anchor="b"/>
          <a:lstStyle>
            <a:lvl1pPr algn="r">
              <a:defRPr sz="1200"/>
            </a:lvl1pPr>
          </a:lstStyle>
          <a:p>
            <a:fld id="{5BAA4790-2064-4CC5-944F-773F18D31DB0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379929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CFC6D10-E60A-4065-AA48-05ED6BE525F1}" type="slidenum">
              <a:rPr lang="en-US"/>
              <a:pPr/>
              <a:t>50</a:t>
            </a:fld>
            <a:endParaRPr lang="en-US"/>
          </a:p>
        </p:txBody>
      </p:sp>
      <p:sp>
        <p:nvSpPr>
          <p:cNvPr id="307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72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Say in words: Now imagine varying the moduli so that we cross from the side where R12&gt;0, and the boundstate exists to the side where R12 &lt; 0 and the boundstate cannot exist. </a:t>
            </a:r>
          </a:p>
        </p:txBody>
      </p:sp>
    </p:spTree>
    <p:extLst>
      <p:ext uri="{BB962C8B-B14F-4D97-AF65-F5344CB8AC3E}">
        <p14:creationId xmlns:p14="http://schemas.microsoft.com/office/powerpoint/2010/main" val="189372967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Important to describe here AGT as identifying conformal blocks</a:t>
            </a:r>
            <a:r>
              <a:rPr lang="en-US" baseline="0" dirty="0" smtClean="0"/>
              <a:t> and </a:t>
            </a:r>
            <a:r>
              <a:rPr lang="en-US" baseline="0" dirty="0" err="1" smtClean="0"/>
              <a:t>Nekrasov</a:t>
            </a:r>
            <a:r>
              <a:rPr lang="en-US" baseline="0" dirty="0" smtClean="0"/>
              <a:t> partition functions. Also, mention </a:t>
            </a:r>
            <a:r>
              <a:rPr lang="en-US" baseline="0" dirty="0" err="1" smtClean="0"/>
              <a:t>Rastelli</a:t>
            </a:r>
            <a:r>
              <a:rPr lang="en-US" baseline="0" dirty="0" smtClean="0"/>
              <a:t> et. Al. and 2d q-YM + deformations; mention </a:t>
            </a:r>
            <a:r>
              <a:rPr lang="en-US" baseline="0" dirty="0" err="1" smtClean="0"/>
              <a:t>Tachikawa</a:t>
            </a:r>
            <a:r>
              <a:rPr lang="en-US" baseline="0" dirty="0" smtClean="0"/>
              <a:t> for </a:t>
            </a:r>
            <a:r>
              <a:rPr lang="en-US" baseline="0" dirty="0" err="1" smtClean="0"/>
              <a:t>Aut</a:t>
            </a:r>
            <a:r>
              <a:rPr lang="en-US" baseline="0" dirty="0" smtClean="0"/>
              <a:t>(g) twists and  </a:t>
            </a:r>
            <a:r>
              <a:rPr lang="en-US" baseline="0" dirty="0" err="1" smtClean="0"/>
              <a:t>Benini</a:t>
            </a:r>
            <a:r>
              <a:rPr lang="en-US" baseline="0" dirty="0" smtClean="0"/>
              <a:t>, </a:t>
            </a:r>
            <a:r>
              <a:rPr lang="en-US" baseline="0" dirty="0" err="1" smtClean="0"/>
              <a:t>Benvenuti</a:t>
            </a:r>
            <a:r>
              <a:rPr lang="en-US" baseline="0" dirty="0" smtClean="0"/>
              <a:t>, </a:t>
            </a:r>
            <a:r>
              <a:rPr lang="en-US" baseline="0" dirty="0" err="1" smtClean="0"/>
              <a:t>Tachikawa</a:t>
            </a:r>
            <a:r>
              <a:rPr lang="en-US" baseline="0" dirty="0" smtClean="0"/>
              <a:t> for (</a:t>
            </a:r>
            <a:r>
              <a:rPr lang="en-US" baseline="0" dirty="0" err="1" smtClean="0"/>
              <a:t>p,q</a:t>
            </a:r>
            <a:r>
              <a:rPr lang="en-US" baseline="0" dirty="0" smtClean="0"/>
              <a:t>) 5-brane webs; and finally </a:t>
            </a:r>
          </a:p>
          <a:p>
            <a:r>
              <a:rPr lang="en-US" baseline="0" dirty="0" smtClean="0"/>
              <a:t>Duality domain walls, 3D </a:t>
            </a:r>
            <a:r>
              <a:rPr lang="en-US" baseline="0" dirty="0" err="1" smtClean="0"/>
              <a:t>compactifications</a:t>
            </a:r>
            <a:r>
              <a:rPr lang="en-US" baseline="0" dirty="0" smtClean="0"/>
              <a:t> and 3D </a:t>
            </a:r>
            <a:r>
              <a:rPr lang="en-US" baseline="0" dirty="0" err="1" smtClean="0"/>
              <a:t>noncompact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Chern</a:t>
            </a:r>
            <a:r>
              <a:rPr lang="en-US" baseline="0" dirty="0" smtClean="0"/>
              <a:t>-Simons theory. 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0CF7FFB-0453-49C8-837C-840E71A65B08}" type="slidenum">
              <a:rPr lang="en-US" smtClean="0"/>
              <a:pPr/>
              <a:t>135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130520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The key organizing principle in our trip to the zoo is….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0CF7FFB-0453-49C8-837C-840E71A65B08}" type="slidenum">
              <a:rPr lang="en-US" smtClean="0"/>
              <a:pPr/>
              <a:t>144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219934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So, the lesson that we can take</a:t>
            </a:r>
            <a:r>
              <a:rPr lang="en-US" baseline="0" dirty="0" smtClean="0"/>
              <a:t> away is that at least part of the notion of extended field theory is to include defects in the definition of a </a:t>
            </a:r>
            <a:r>
              <a:rPr lang="en-US" baseline="0" dirty="0" err="1" smtClean="0"/>
              <a:t>qft</a:t>
            </a:r>
            <a:r>
              <a:rPr lang="en-US" baseline="0" dirty="0" smtClean="0"/>
              <a:t>. 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0CF7FFB-0453-49C8-837C-840E71A65B08}" type="slidenum">
              <a:rPr lang="en-US" smtClean="0"/>
              <a:pPr/>
              <a:t>63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779705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SAY AS AN ASIDE THAT A COROLLARY OF OUR WORK ARE EXACT RESULTS ON THESE</a:t>
            </a:r>
            <a:r>
              <a:rPr lang="en-US" baseline="0" dirty="0" smtClean="0"/>
              <a:t> SUSY LINE DEFECTS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209C2B8-7410-4AA7-90C9-987758641BF0}" type="slidenum">
              <a:rPr lang="en-US" smtClean="0"/>
              <a:pPr/>
              <a:t>67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15251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Just say: We’d like to “</a:t>
            </a:r>
            <a:r>
              <a:rPr lang="en-US" dirty="0" err="1" smtClean="0"/>
              <a:t>categorify</a:t>
            </a:r>
            <a:r>
              <a:rPr lang="en-US" dirty="0" smtClean="0"/>
              <a:t> that” </a:t>
            </a:r>
            <a:r>
              <a:rPr lang="en-US" baseline="0" dirty="0" smtClean="0"/>
              <a:t> that is, understand it at the level of BPS spaces themselves. 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209C2B8-7410-4AA7-90C9-987758641BF0}" type="slidenum">
              <a:rPr lang="en-US" smtClean="0"/>
              <a:pPr/>
              <a:t>82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850725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21ACDF54-3A73-4186-98D5-A56BA3FFEEB3}" type="slidenum">
              <a:rPr lang="en-US"/>
              <a:pPr/>
              <a:t>90</a:t>
            </a:fld>
            <a:endParaRPr lang="en-US"/>
          </a:p>
        </p:txBody>
      </p:sp>
      <p:sp>
        <p:nvSpPr>
          <p:cNvPr id="1300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005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Say we will focus on the hk metric on \CM</a:t>
            </a:r>
          </a:p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5259950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Say:</a:t>
            </a:r>
            <a:r>
              <a:rPr lang="en-US" baseline="0" dirty="0" smtClean="0"/>
              <a:t> When thinking about the Coulomb branch it is best to </a:t>
            </a:r>
            <a:r>
              <a:rPr lang="en-US" baseline="0" dirty="0" err="1" smtClean="0"/>
              <a:t>compactify</a:t>
            </a:r>
            <a:r>
              <a:rPr lang="en-US" baseline="0" dirty="0" smtClean="0"/>
              <a:t> on a circle to three dimensions. Then, as pointed out by </a:t>
            </a:r>
            <a:r>
              <a:rPr lang="en-US" baseline="0" dirty="0" err="1" smtClean="0"/>
              <a:t>Seiberg</a:t>
            </a:r>
            <a:r>
              <a:rPr lang="en-US" baseline="0" dirty="0" smtClean="0"/>
              <a:t> &amp; Witten …  electric and magnetic Wilson lines become periodic scalars in a torus – roughly speaking the </a:t>
            </a:r>
            <a:r>
              <a:rPr lang="en-US" baseline="0" dirty="0" err="1" smtClean="0"/>
              <a:t>Jacobian</a:t>
            </a:r>
            <a:r>
              <a:rPr lang="en-US" baseline="0" dirty="0" smtClean="0"/>
              <a:t> of the </a:t>
            </a:r>
            <a:r>
              <a:rPr lang="en-US" baseline="0" dirty="0" err="1" smtClean="0"/>
              <a:t>Seiberg</a:t>
            </a:r>
            <a:r>
              <a:rPr lang="en-US" baseline="0" dirty="0" smtClean="0"/>
              <a:t>-Witten curve, and the torus </a:t>
            </a:r>
            <a:r>
              <a:rPr lang="en-US" baseline="0" dirty="0" err="1" smtClean="0"/>
              <a:t>fibration</a:t>
            </a:r>
            <a:r>
              <a:rPr lang="en-US" baseline="0" dirty="0" smtClean="0"/>
              <a:t> fits together into a HK manifold which I will call the </a:t>
            </a:r>
            <a:r>
              <a:rPr lang="en-US" baseline="0" dirty="0" err="1" smtClean="0"/>
              <a:t>Seiberg</a:t>
            </a:r>
            <a:r>
              <a:rPr lang="en-US" baseline="0" dirty="0" smtClean="0"/>
              <a:t>-Witten </a:t>
            </a:r>
            <a:r>
              <a:rPr lang="en-US" baseline="0" dirty="0" err="1" smtClean="0"/>
              <a:t>moduli</a:t>
            </a:r>
            <a:r>
              <a:rPr lang="en-US" baseline="0" dirty="0" smtClean="0"/>
              <a:t> space. </a:t>
            </a:r>
          </a:p>
          <a:p>
            <a:endParaRPr lang="en-US" baseline="0" dirty="0" smtClean="0"/>
          </a:p>
          <a:p>
            <a:r>
              <a:rPr lang="en-US" baseline="0" dirty="0" smtClean="0"/>
              <a:t>The dimension of the torus is the dimension of the base, a geometry reminiscent of </a:t>
            </a:r>
          </a:p>
          <a:p>
            <a:r>
              <a:rPr lang="en-US" baseline="0" dirty="0" err="1" smtClean="0"/>
              <a:t>Integrable</a:t>
            </a:r>
            <a:r>
              <a:rPr lang="en-US" baseline="0" dirty="0" smtClean="0"/>
              <a:t> systems. A simple argument tells us, at least for class S, WHICH </a:t>
            </a:r>
            <a:r>
              <a:rPr lang="en-US" baseline="0" dirty="0" err="1" smtClean="0"/>
              <a:t>integrable</a:t>
            </a:r>
            <a:r>
              <a:rPr lang="en-US" baseline="0" dirty="0" smtClean="0"/>
              <a:t> </a:t>
            </a:r>
          </a:p>
          <a:p>
            <a:r>
              <a:rPr lang="en-US" baseline="0" dirty="0" smtClean="0"/>
              <a:t>System we should get: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0CF7FFB-0453-49C8-837C-840E71A65B08}" type="slidenum">
              <a:rPr lang="en-US" smtClean="0"/>
              <a:pPr/>
              <a:t>91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104082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2DC44000-C926-4E4F-BDBC-EA37BA5E60AC}" type="slidenum">
              <a:rPr lang="en-US"/>
              <a:pPr/>
              <a:t>93</a:t>
            </a:fld>
            <a:endParaRPr lang="en-US"/>
          </a:p>
        </p:txBody>
      </p:sp>
      <p:sp>
        <p:nvSpPr>
          <p:cNvPr id="14233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233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In plain english \omega_\zeta  has this form –from which we read off the 3 two forms defining the hk structure. </a:t>
            </a:r>
          </a:p>
        </p:txBody>
      </p:sp>
    </p:spTree>
    <p:extLst>
      <p:ext uri="{BB962C8B-B14F-4D97-AF65-F5344CB8AC3E}">
        <p14:creationId xmlns:p14="http://schemas.microsoft.com/office/powerpoint/2010/main" val="163376649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AA4790-2064-4CC5-944F-773F18D31DB0}" type="slidenum">
              <a:rPr lang="en-US" smtClean="0"/>
              <a:pPr/>
              <a:t>98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3465487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SAY:</a:t>
            </a:r>
            <a:r>
              <a:rPr lang="en-US" baseline="0" dirty="0" smtClean="0"/>
              <a:t>  This brings us to the core of the talk: Theories of Class S, also known as </a:t>
            </a:r>
          </a:p>
          <a:p>
            <a:r>
              <a:rPr lang="en-US" baseline="0" dirty="0" smtClean="0"/>
              <a:t>``</a:t>
            </a:r>
            <a:r>
              <a:rPr lang="en-US" baseline="0" dirty="0" err="1" smtClean="0"/>
              <a:t>Gaiotto</a:t>
            </a:r>
            <a:r>
              <a:rPr lang="en-US" baseline="0" dirty="0" smtClean="0"/>
              <a:t> theories.’’ The ``S’’ is for ``six.’’ </a:t>
            </a:r>
          </a:p>
          <a:p>
            <a:endParaRPr lang="en-US" baseline="0" dirty="0" smtClean="0"/>
          </a:p>
          <a:p>
            <a:r>
              <a:rPr lang="en-US" baseline="0" dirty="0" smtClean="0"/>
              <a:t>At the end:  These theories have been very popular and a bonanza of results have been obtained in the past two years. Which ones should I present? Look, it’s like being a </a:t>
            </a:r>
            <a:r>
              <a:rPr lang="en-US" baseline="0" smtClean="0"/>
              <a:t>kid in a candy shop, or on </a:t>
            </a:r>
            <a:r>
              <a:rPr lang="en-US" baseline="0" dirty="0" smtClean="0"/>
              <a:t>a visit to the zoo. You can’t see everything! We have to make choices! Let’s try to make some…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0CF7FFB-0453-49C8-837C-840E71A65B08}" type="slidenum">
              <a:rPr lang="en-US" smtClean="0"/>
              <a:pPr/>
              <a:t>105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2560333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D395AA-D3F1-4AE9-806B-FD0C59DDBC4F}" type="datetimeFigureOut">
              <a:rPr lang="en-US" smtClean="0"/>
              <a:pPr/>
              <a:t>12/17/2015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1FA3160-FB3F-4147-B3CE-E19803FEA5BA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D395AA-D3F1-4AE9-806B-FD0C59DDBC4F}" type="datetimeFigureOut">
              <a:rPr lang="en-US" smtClean="0"/>
              <a:pPr/>
              <a:t>12/17/2015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1FA3160-FB3F-4147-B3CE-E19803FEA5BA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D395AA-D3F1-4AE9-806B-FD0C59DDBC4F}" type="datetimeFigureOut">
              <a:rPr lang="en-US" smtClean="0"/>
              <a:pPr/>
              <a:t>12/17/2015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1FA3160-FB3F-4147-B3CE-E19803FEA5BA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D395AA-D3F1-4AE9-806B-FD0C59DDBC4F}" type="datetimeFigureOut">
              <a:rPr lang="en-US" smtClean="0"/>
              <a:pPr/>
              <a:t>12/17/2015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1FA3160-FB3F-4147-B3CE-E19803FEA5BA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D395AA-D3F1-4AE9-806B-FD0C59DDBC4F}" type="datetimeFigureOut">
              <a:rPr lang="en-US" smtClean="0"/>
              <a:pPr/>
              <a:t>12/17/2015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1FA3160-FB3F-4147-B3CE-E19803FEA5BA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D395AA-D3F1-4AE9-806B-FD0C59DDBC4F}" type="datetimeFigureOut">
              <a:rPr lang="en-US" smtClean="0"/>
              <a:pPr/>
              <a:t>12/17/2015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1FA3160-FB3F-4147-B3CE-E19803FEA5BA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D395AA-D3F1-4AE9-806B-FD0C59DDBC4F}" type="datetimeFigureOut">
              <a:rPr lang="en-US" smtClean="0"/>
              <a:pPr/>
              <a:t>12/17/2015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1FA3160-FB3F-4147-B3CE-E19803FEA5BA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D395AA-D3F1-4AE9-806B-FD0C59DDBC4F}" type="datetimeFigureOut">
              <a:rPr lang="en-US" smtClean="0"/>
              <a:pPr/>
              <a:t>12/17/2015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1FA3160-FB3F-4147-B3CE-E19803FEA5BA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D395AA-D3F1-4AE9-806B-FD0C59DDBC4F}" type="datetimeFigureOut">
              <a:rPr lang="en-US" smtClean="0"/>
              <a:pPr/>
              <a:t>12/17/2015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1FA3160-FB3F-4147-B3CE-E19803FEA5BA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D395AA-D3F1-4AE9-806B-FD0C59DDBC4F}" type="datetimeFigureOut">
              <a:rPr lang="en-US" smtClean="0"/>
              <a:pPr/>
              <a:t>12/17/2015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1FA3160-FB3F-4147-B3CE-E19803FEA5BA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D395AA-D3F1-4AE9-806B-FD0C59DDBC4F}" type="datetimeFigureOut">
              <a:rPr lang="en-US" smtClean="0"/>
              <a:pPr/>
              <a:t>12/17/2015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1FA3160-FB3F-4147-B3CE-E19803FEA5BA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8D395AA-D3F1-4AE9-806B-FD0C59DDBC4F}" type="datetimeFigureOut">
              <a:rPr lang="en-US" smtClean="0"/>
              <a:pPr/>
              <a:t>12/17/2015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1FA3160-FB3F-4147-B3CE-E19803FEA5BA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5" Type="http://schemas.openxmlformats.org/officeDocument/2006/relationships/image" Target="../media/image2.png"/><Relationship Id="rId4" Type="http://schemas.openxmlformats.org/officeDocument/2006/relationships/image" Target="../media/image1.png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tags" Target="../tags/tag224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226.xml"/><Relationship Id="rId1" Type="http://schemas.openxmlformats.org/officeDocument/2006/relationships/tags" Target="../tags/tag225.xml"/><Relationship Id="rId4" Type="http://schemas.openxmlformats.org/officeDocument/2006/relationships/notesSlide" Target="../notesSlides/notesSlide9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8" Type="http://schemas.openxmlformats.org/officeDocument/2006/relationships/tags" Target="../tags/tag234.xml"/><Relationship Id="rId3" Type="http://schemas.openxmlformats.org/officeDocument/2006/relationships/tags" Target="../tags/tag229.xml"/><Relationship Id="rId7" Type="http://schemas.openxmlformats.org/officeDocument/2006/relationships/tags" Target="../tags/tag233.xml"/><Relationship Id="rId2" Type="http://schemas.openxmlformats.org/officeDocument/2006/relationships/tags" Target="../tags/tag228.xml"/><Relationship Id="rId1" Type="http://schemas.openxmlformats.org/officeDocument/2006/relationships/tags" Target="../tags/tag227.xml"/><Relationship Id="rId6" Type="http://schemas.openxmlformats.org/officeDocument/2006/relationships/tags" Target="../tags/tag232.xml"/><Relationship Id="rId5" Type="http://schemas.openxmlformats.org/officeDocument/2006/relationships/tags" Target="../tags/tag231.xml"/><Relationship Id="rId10" Type="http://schemas.openxmlformats.org/officeDocument/2006/relationships/slideLayout" Target="../slideLayouts/slideLayout6.xml"/><Relationship Id="rId4" Type="http://schemas.openxmlformats.org/officeDocument/2006/relationships/tags" Target="../tags/tag230.xml"/><Relationship Id="rId9" Type="http://schemas.openxmlformats.org/officeDocument/2006/relationships/tags" Target="../tags/tag235.xml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tags" Target="../tags/tag238.xml"/><Relationship Id="rId2" Type="http://schemas.openxmlformats.org/officeDocument/2006/relationships/tags" Target="../tags/tag237.xml"/><Relationship Id="rId1" Type="http://schemas.openxmlformats.org/officeDocument/2006/relationships/tags" Target="../tags/tag236.xml"/><Relationship Id="rId6" Type="http://schemas.openxmlformats.org/officeDocument/2006/relationships/image" Target="../media/image107.jpeg"/><Relationship Id="rId5" Type="http://schemas.openxmlformats.org/officeDocument/2006/relationships/slideLayout" Target="../slideLayouts/slideLayout7.xml"/><Relationship Id="rId4" Type="http://schemas.openxmlformats.org/officeDocument/2006/relationships/tags" Target="../tags/tag239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tags" Target="../tags/tag242.xml"/><Relationship Id="rId2" Type="http://schemas.openxmlformats.org/officeDocument/2006/relationships/tags" Target="../tags/tag241.xml"/><Relationship Id="rId1" Type="http://schemas.openxmlformats.org/officeDocument/2006/relationships/tags" Target="../tags/tag240.xml"/><Relationship Id="rId5" Type="http://schemas.openxmlformats.org/officeDocument/2006/relationships/slideLayout" Target="../slideLayouts/slideLayout6.xml"/><Relationship Id="rId4" Type="http://schemas.openxmlformats.org/officeDocument/2006/relationships/tags" Target="../tags/tag24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1.xml.rels><?xml version="1.0" encoding="UTF-8" standalone="yes"?>
<Relationships xmlns="http://schemas.openxmlformats.org/package/2006/relationships"><Relationship Id="rId8" Type="http://schemas.openxmlformats.org/officeDocument/2006/relationships/tags" Target="../tags/tag251.xml"/><Relationship Id="rId3" Type="http://schemas.openxmlformats.org/officeDocument/2006/relationships/tags" Target="../tags/tag246.xml"/><Relationship Id="rId7" Type="http://schemas.openxmlformats.org/officeDocument/2006/relationships/tags" Target="../tags/tag250.xml"/><Relationship Id="rId2" Type="http://schemas.openxmlformats.org/officeDocument/2006/relationships/tags" Target="../tags/tag245.xml"/><Relationship Id="rId1" Type="http://schemas.openxmlformats.org/officeDocument/2006/relationships/tags" Target="../tags/tag244.xml"/><Relationship Id="rId6" Type="http://schemas.openxmlformats.org/officeDocument/2006/relationships/tags" Target="../tags/tag249.xml"/><Relationship Id="rId5" Type="http://schemas.openxmlformats.org/officeDocument/2006/relationships/tags" Target="../tags/tag248.xml"/><Relationship Id="rId10" Type="http://schemas.openxmlformats.org/officeDocument/2006/relationships/slideLayout" Target="../slideLayouts/slideLayout7.xml"/><Relationship Id="rId4" Type="http://schemas.openxmlformats.org/officeDocument/2006/relationships/tags" Target="../tags/tag247.xml"/><Relationship Id="rId9" Type="http://schemas.openxmlformats.org/officeDocument/2006/relationships/tags" Target="../tags/tag252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tags" Target="../tags/tag255.xml"/><Relationship Id="rId2" Type="http://schemas.openxmlformats.org/officeDocument/2006/relationships/tags" Target="../tags/tag254.xml"/><Relationship Id="rId1" Type="http://schemas.openxmlformats.org/officeDocument/2006/relationships/tags" Target="../tags/tag253.xml"/><Relationship Id="rId5" Type="http://schemas.openxmlformats.org/officeDocument/2006/relationships/slideLayout" Target="../slideLayouts/slideLayout6.xml"/><Relationship Id="rId4" Type="http://schemas.openxmlformats.org/officeDocument/2006/relationships/tags" Target="../tags/tag256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257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tags" Target="../tags/tag259.xml"/><Relationship Id="rId1" Type="http://schemas.openxmlformats.org/officeDocument/2006/relationships/tags" Target="../tags/tag258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6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Layout" Target="../slideLayouts/slideLayout6.xml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tags" Target="../tags/tag262.xml"/><Relationship Id="rId2" Type="http://schemas.openxmlformats.org/officeDocument/2006/relationships/tags" Target="../tags/tag261.xml"/><Relationship Id="rId1" Type="http://schemas.openxmlformats.org/officeDocument/2006/relationships/tags" Target="../tags/tag260.xml"/><Relationship Id="rId5" Type="http://schemas.openxmlformats.org/officeDocument/2006/relationships/slideLayout" Target="../slideLayouts/slideLayout6.xml"/><Relationship Id="rId4" Type="http://schemas.openxmlformats.org/officeDocument/2006/relationships/tags" Target="../tags/tag263.xml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tags" Target="../tags/tag266.xml"/><Relationship Id="rId2" Type="http://schemas.openxmlformats.org/officeDocument/2006/relationships/tags" Target="../tags/tag265.xml"/><Relationship Id="rId1" Type="http://schemas.openxmlformats.org/officeDocument/2006/relationships/tags" Target="../tags/tag264.xml"/><Relationship Id="rId5" Type="http://schemas.openxmlformats.org/officeDocument/2006/relationships/image" Target="../media/image111.gif"/><Relationship Id="rId4" Type="http://schemas.openxmlformats.org/officeDocument/2006/relationships/slideLayout" Target="../slideLayouts/slideLayout6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tags" Target="../tags/tag269.xml"/><Relationship Id="rId2" Type="http://schemas.openxmlformats.org/officeDocument/2006/relationships/tags" Target="../tags/tag268.xml"/><Relationship Id="rId1" Type="http://schemas.openxmlformats.org/officeDocument/2006/relationships/tags" Target="../tags/tag267.xml"/><Relationship Id="rId5" Type="http://schemas.openxmlformats.org/officeDocument/2006/relationships/image" Target="../media/image112.png"/><Relationship Id="rId4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tags" Target="../tags/tag272.xml"/><Relationship Id="rId2" Type="http://schemas.openxmlformats.org/officeDocument/2006/relationships/tags" Target="../tags/tag271.xml"/><Relationship Id="rId1" Type="http://schemas.openxmlformats.org/officeDocument/2006/relationships/tags" Target="../tags/tag270.xml"/><Relationship Id="rId4" Type="http://schemas.openxmlformats.org/officeDocument/2006/relationships/slideLayout" Target="../slideLayouts/slideLayout6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3.png"/><Relationship Id="rId1" Type="http://schemas.openxmlformats.org/officeDocument/2006/relationships/slideLayout" Target="../slideLayouts/slideLayout6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4.png"/><Relationship Id="rId1" Type="http://schemas.openxmlformats.org/officeDocument/2006/relationships/slideLayout" Target="../slideLayouts/slideLayout7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hyperlink" Target="http://het-math2.physics.rutgers.edu/loom/" TargetMode="External"/><Relationship Id="rId2" Type="http://schemas.openxmlformats.org/officeDocument/2006/relationships/image" Target="../media/image115.png"/><Relationship Id="rId1" Type="http://schemas.openxmlformats.org/officeDocument/2006/relationships/slideLayout" Target="../slideLayouts/slideLayout7.xml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hyperlink" Target="http://www.ma.utexas.edu/users/neitzke/movies/" TargetMode="External"/><Relationship Id="rId2" Type="http://schemas.openxmlformats.org/officeDocument/2006/relationships/image" Target="../media/image116.png"/><Relationship Id="rId1" Type="http://schemas.openxmlformats.org/officeDocument/2006/relationships/slideLayout" Target="../slideLayouts/slideLayout7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7.pn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3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274.xml"/><Relationship Id="rId1" Type="http://schemas.openxmlformats.org/officeDocument/2006/relationships/tags" Target="../tags/tag273.xml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276.xml"/><Relationship Id="rId1" Type="http://schemas.openxmlformats.org/officeDocument/2006/relationships/tags" Target="../tags/tag275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8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9.png"/><Relationship Id="rId1" Type="http://schemas.openxmlformats.org/officeDocument/2006/relationships/slideLayout" Target="../slideLayouts/slideLayout6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0.jpeg"/><Relationship Id="rId1" Type="http://schemas.openxmlformats.org/officeDocument/2006/relationships/slideLayout" Target="../slideLayouts/slideLayout7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1.jpeg"/><Relationship Id="rId1" Type="http://schemas.openxmlformats.org/officeDocument/2006/relationships/slideLayout" Target="../slideLayouts/slideLayout7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.gif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3.png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277.xml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tags" Target="../tags/tag280.xml"/><Relationship Id="rId2" Type="http://schemas.openxmlformats.org/officeDocument/2006/relationships/tags" Target="../tags/tag279.xml"/><Relationship Id="rId1" Type="http://schemas.openxmlformats.org/officeDocument/2006/relationships/tags" Target="../tags/tag278.xml"/><Relationship Id="rId6" Type="http://schemas.openxmlformats.org/officeDocument/2006/relationships/image" Target="../media/image124.png"/><Relationship Id="rId5" Type="http://schemas.openxmlformats.org/officeDocument/2006/relationships/image" Target="../media/image122.gif"/><Relationship Id="rId4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4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tags" Target="../tags/tag6.xml"/><Relationship Id="rId1" Type="http://schemas.openxmlformats.org/officeDocument/2006/relationships/tags" Target="../tags/tag5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tags" Target="../tags/tag9.xml"/><Relationship Id="rId7" Type="http://schemas.openxmlformats.org/officeDocument/2006/relationships/slideLayout" Target="../slideLayouts/slideLayout6.xml"/><Relationship Id="rId2" Type="http://schemas.openxmlformats.org/officeDocument/2006/relationships/tags" Target="../tags/tag8.xml"/><Relationship Id="rId1" Type="http://schemas.openxmlformats.org/officeDocument/2006/relationships/tags" Target="../tags/tag7.xml"/><Relationship Id="rId6" Type="http://schemas.openxmlformats.org/officeDocument/2006/relationships/tags" Target="../tags/tag12.xml"/><Relationship Id="rId5" Type="http://schemas.openxmlformats.org/officeDocument/2006/relationships/tags" Target="../tags/tag11.xml"/><Relationship Id="rId4" Type="http://schemas.openxmlformats.org/officeDocument/2006/relationships/tags" Target="../tags/tag10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tags" Target="../tags/tag15.xml"/><Relationship Id="rId2" Type="http://schemas.openxmlformats.org/officeDocument/2006/relationships/tags" Target="../tags/tag14.xml"/><Relationship Id="rId1" Type="http://schemas.openxmlformats.org/officeDocument/2006/relationships/tags" Target="../tags/tag13.xml"/><Relationship Id="rId6" Type="http://schemas.openxmlformats.org/officeDocument/2006/relationships/slideLayout" Target="../slideLayouts/slideLayout2.xml"/><Relationship Id="rId5" Type="http://schemas.openxmlformats.org/officeDocument/2006/relationships/tags" Target="../tags/tag17.xml"/><Relationship Id="rId4" Type="http://schemas.openxmlformats.org/officeDocument/2006/relationships/tags" Target="../tags/tag16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tags" Target="../tags/tag20.xml"/><Relationship Id="rId7" Type="http://schemas.openxmlformats.org/officeDocument/2006/relationships/image" Target="../media/image8.png"/><Relationship Id="rId2" Type="http://schemas.openxmlformats.org/officeDocument/2006/relationships/tags" Target="../tags/tag19.xml"/><Relationship Id="rId1" Type="http://schemas.openxmlformats.org/officeDocument/2006/relationships/tags" Target="../tags/tag18.xml"/><Relationship Id="rId6" Type="http://schemas.openxmlformats.org/officeDocument/2006/relationships/slideLayout" Target="../slideLayouts/slideLayout6.xml"/><Relationship Id="rId5" Type="http://schemas.openxmlformats.org/officeDocument/2006/relationships/tags" Target="../tags/tag22.xml"/><Relationship Id="rId4" Type="http://schemas.openxmlformats.org/officeDocument/2006/relationships/tags" Target="../tags/tag21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tags" Target="../tags/tag25.xml"/><Relationship Id="rId7" Type="http://schemas.openxmlformats.org/officeDocument/2006/relationships/image" Target="../media/image10.png"/><Relationship Id="rId2" Type="http://schemas.openxmlformats.org/officeDocument/2006/relationships/tags" Target="../tags/tag24.xml"/><Relationship Id="rId1" Type="http://schemas.openxmlformats.org/officeDocument/2006/relationships/tags" Target="../tags/tag23.xml"/><Relationship Id="rId6" Type="http://schemas.openxmlformats.org/officeDocument/2006/relationships/image" Target="../media/image9.png"/><Relationship Id="rId5" Type="http://schemas.openxmlformats.org/officeDocument/2006/relationships/slideLayout" Target="../slideLayouts/slideLayout2.xml"/><Relationship Id="rId4" Type="http://schemas.openxmlformats.org/officeDocument/2006/relationships/tags" Target="../tags/tag26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tags" Target="../tags/tag29.xml"/><Relationship Id="rId7" Type="http://schemas.openxmlformats.org/officeDocument/2006/relationships/image" Target="../media/image14.png"/><Relationship Id="rId2" Type="http://schemas.openxmlformats.org/officeDocument/2006/relationships/tags" Target="../tags/tag28.xml"/><Relationship Id="rId1" Type="http://schemas.openxmlformats.org/officeDocument/2006/relationships/tags" Target="../tags/tag27.xml"/><Relationship Id="rId6" Type="http://schemas.openxmlformats.org/officeDocument/2006/relationships/image" Target="../media/image13.png"/><Relationship Id="rId5" Type="http://schemas.openxmlformats.org/officeDocument/2006/relationships/image" Target="../media/image12.png"/><Relationship Id="rId4" Type="http://schemas.openxmlformats.org/officeDocument/2006/relationships/slideLayout" Target="../slideLayouts/slideLayout6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31.xml"/><Relationship Id="rId1" Type="http://schemas.openxmlformats.org/officeDocument/2006/relationships/tags" Target="../tags/tag30.xml"/><Relationship Id="rId6" Type="http://schemas.openxmlformats.org/officeDocument/2006/relationships/image" Target="../media/image17.png"/><Relationship Id="rId5" Type="http://schemas.openxmlformats.org/officeDocument/2006/relationships/image" Target="../media/image16.png"/><Relationship Id="rId4" Type="http://schemas.openxmlformats.org/officeDocument/2006/relationships/image" Target="../media/image15.jpe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33.xml"/><Relationship Id="rId1" Type="http://schemas.openxmlformats.org/officeDocument/2006/relationships/tags" Target="../tags/tag32.xml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tags" Target="../tags/tag34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36.xml"/><Relationship Id="rId1" Type="http://schemas.openxmlformats.org/officeDocument/2006/relationships/tags" Target="../tags/tag35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38.xml"/><Relationship Id="rId1" Type="http://schemas.openxmlformats.org/officeDocument/2006/relationships/tags" Target="../tags/tag37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tags" Target="../tags/tag46.xml"/><Relationship Id="rId13" Type="http://schemas.openxmlformats.org/officeDocument/2006/relationships/image" Target="../media/image23.png"/><Relationship Id="rId3" Type="http://schemas.openxmlformats.org/officeDocument/2006/relationships/tags" Target="../tags/tag41.xml"/><Relationship Id="rId7" Type="http://schemas.openxmlformats.org/officeDocument/2006/relationships/tags" Target="../tags/tag45.xml"/><Relationship Id="rId12" Type="http://schemas.openxmlformats.org/officeDocument/2006/relationships/image" Target="../media/image22.png"/><Relationship Id="rId17" Type="http://schemas.openxmlformats.org/officeDocument/2006/relationships/image" Target="../media/image27.png"/><Relationship Id="rId2" Type="http://schemas.openxmlformats.org/officeDocument/2006/relationships/tags" Target="../tags/tag40.xml"/><Relationship Id="rId16" Type="http://schemas.openxmlformats.org/officeDocument/2006/relationships/image" Target="../media/image26.png"/><Relationship Id="rId1" Type="http://schemas.openxmlformats.org/officeDocument/2006/relationships/tags" Target="../tags/tag39.xml"/><Relationship Id="rId6" Type="http://schemas.openxmlformats.org/officeDocument/2006/relationships/tags" Target="../tags/tag44.xml"/><Relationship Id="rId11" Type="http://schemas.openxmlformats.org/officeDocument/2006/relationships/image" Target="../media/image21.png"/><Relationship Id="rId5" Type="http://schemas.openxmlformats.org/officeDocument/2006/relationships/tags" Target="../tags/tag43.xml"/><Relationship Id="rId15" Type="http://schemas.openxmlformats.org/officeDocument/2006/relationships/image" Target="../media/image25.png"/><Relationship Id="rId10" Type="http://schemas.openxmlformats.org/officeDocument/2006/relationships/image" Target="../media/image20.png"/><Relationship Id="rId4" Type="http://schemas.openxmlformats.org/officeDocument/2006/relationships/tags" Target="../tags/tag42.xml"/><Relationship Id="rId9" Type="http://schemas.openxmlformats.org/officeDocument/2006/relationships/slideLayout" Target="../slideLayouts/slideLayout7.xml"/><Relationship Id="rId14" Type="http://schemas.openxmlformats.org/officeDocument/2006/relationships/image" Target="../media/image24.pn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tags" Target="../tags/tag49.xml"/><Relationship Id="rId2" Type="http://schemas.openxmlformats.org/officeDocument/2006/relationships/tags" Target="../tags/tag48.xml"/><Relationship Id="rId1" Type="http://schemas.openxmlformats.org/officeDocument/2006/relationships/tags" Target="../tags/tag47.xml"/><Relationship Id="rId4" Type="http://schemas.openxmlformats.org/officeDocument/2006/relationships/slideLayout" Target="../slideLayouts/slideLayout6.xml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3" Type="http://schemas.openxmlformats.org/officeDocument/2006/relationships/tags" Target="../tags/tag52.xml"/><Relationship Id="rId7" Type="http://schemas.openxmlformats.org/officeDocument/2006/relationships/slideLayout" Target="../slideLayouts/slideLayout6.xml"/><Relationship Id="rId2" Type="http://schemas.openxmlformats.org/officeDocument/2006/relationships/tags" Target="../tags/tag51.xml"/><Relationship Id="rId1" Type="http://schemas.openxmlformats.org/officeDocument/2006/relationships/tags" Target="../tags/tag50.xml"/><Relationship Id="rId6" Type="http://schemas.openxmlformats.org/officeDocument/2006/relationships/tags" Target="../tags/tag55.xml"/><Relationship Id="rId11" Type="http://schemas.openxmlformats.org/officeDocument/2006/relationships/image" Target="../media/image31.png"/><Relationship Id="rId5" Type="http://schemas.openxmlformats.org/officeDocument/2006/relationships/tags" Target="../tags/tag54.xml"/><Relationship Id="rId10" Type="http://schemas.openxmlformats.org/officeDocument/2006/relationships/image" Target="../media/image30.png"/><Relationship Id="rId4" Type="http://schemas.openxmlformats.org/officeDocument/2006/relationships/tags" Target="../tags/tag53.xml"/><Relationship Id="rId9" Type="http://schemas.openxmlformats.org/officeDocument/2006/relationships/image" Target="../media/image29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tags" Target="../tags/tag58.xml"/><Relationship Id="rId2" Type="http://schemas.openxmlformats.org/officeDocument/2006/relationships/tags" Target="../tags/tag57.xml"/><Relationship Id="rId1" Type="http://schemas.openxmlformats.org/officeDocument/2006/relationships/tags" Target="../tags/tag56.xml"/><Relationship Id="rId6" Type="http://schemas.openxmlformats.org/officeDocument/2006/relationships/image" Target="../media/image15.jpeg"/><Relationship Id="rId5" Type="http://schemas.openxmlformats.org/officeDocument/2006/relationships/slideLayout" Target="../slideLayouts/slideLayout6.xml"/><Relationship Id="rId4" Type="http://schemas.openxmlformats.org/officeDocument/2006/relationships/tags" Target="../tags/tag59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tags" Target="../tags/tag62.xml"/><Relationship Id="rId2" Type="http://schemas.openxmlformats.org/officeDocument/2006/relationships/tags" Target="../tags/tag61.xml"/><Relationship Id="rId1" Type="http://schemas.openxmlformats.org/officeDocument/2006/relationships/tags" Target="../tags/tag60.xml"/><Relationship Id="rId4" Type="http://schemas.openxmlformats.org/officeDocument/2006/relationships/slideLayout" Target="../slideLayouts/slideLayout6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tags" Target="../tags/tag65.xml"/><Relationship Id="rId7" Type="http://schemas.openxmlformats.org/officeDocument/2006/relationships/image" Target="../media/image34.png"/><Relationship Id="rId2" Type="http://schemas.openxmlformats.org/officeDocument/2006/relationships/tags" Target="../tags/tag64.xml"/><Relationship Id="rId1" Type="http://schemas.openxmlformats.org/officeDocument/2006/relationships/tags" Target="../tags/tag63.xml"/><Relationship Id="rId6" Type="http://schemas.openxmlformats.org/officeDocument/2006/relationships/image" Target="../media/image33.png"/><Relationship Id="rId5" Type="http://schemas.openxmlformats.org/officeDocument/2006/relationships/image" Target="../media/image32.png"/><Relationship Id="rId4" Type="http://schemas.openxmlformats.org/officeDocument/2006/relationships/slideLayout" Target="../slideLayouts/slideLayout6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tags" Target="../tags/tag67.xml"/><Relationship Id="rId1" Type="http://schemas.openxmlformats.org/officeDocument/2006/relationships/tags" Target="../tags/tag66.xml"/><Relationship Id="rId4" Type="http://schemas.openxmlformats.org/officeDocument/2006/relationships/image" Target="../media/image35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69.xml"/><Relationship Id="rId1" Type="http://schemas.openxmlformats.org/officeDocument/2006/relationships/tags" Target="../tags/tag68.xml"/><Relationship Id="rId4" Type="http://schemas.openxmlformats.org/officeDocument/2006/relationships/image" Target="../media/image36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tags" Target="../tags/tag72.xml"/><Relationship Id="rId7" Type="http://schemas.openxmlformats.org/officeDocument/2006/relationships/image" Target="../media/image39.png"/><Relationship Id="rId2" Type="http://schemas.openxmlformats.org/officeDocument/2006/relationships/tags" Target="../tags/tag71.xml"/><Relationship Id="rId1" Type="http://schemas.openxmlformats.org/officeDocument/2006/relationships/tags" Target="../tags/tag70.xml"/><Relationship Id="rId6" Type="http://schemas.openxmlformats.org/officeDocument/2006/relationships/image" Target="../media/image38.png"/><Relationship Id="rId5" Type="http://schemas.openxmlformats.org/officeDocument/2006/relationships/image" Target="../media/image37.png"/><Relationship Id="rId4" Type="http://schemas.openxmlformats.org/officeDocument/2006/relationships/slideLayout" Target="../slideLayouts/slideLayout6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73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tags" Target="../tags/tag74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tags" Target="../tags/tag75.xml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3" Type="http://schemas.openxmlformats.org/officeDocument/2006/relationships/tags" Target="../tags/tag78.xml"/><Relationship Id="rId7" Type="http://schemas.openxmlformats.org/officeDocument/2006/relationships/image" Target="../media/image24.png"/><Relationship Id="rId2" Type="http://schemas.openxmlformats.org/officeDocument/2006/relationships/tags" Target="../tags/tag77.xml"/><Relationship Id="rId1" Type="http://schemas.openxmlformats.org/officeDocument/2006/relationships/tags" Target="../tags/tag76.xml"/><Relationship Id="rId6" Type="http://schemas.openxmlformats.org/officeDocument/2006/relationships/image" Target="../media/image41.jpeg"/><Relationship Id="rId5" Type="http://schemas.openxmlformats.org/officeDocument/2006/relationships/slideLayout" Target="../slideLayouts/slideLayout7.xml"/><Relationship Id="rId10" Type="http://schemas.openxmlformats.org/officeDocument/2006/relationships/image" Target="../media/image27.png"/><Relationship Id="rId4" Type="http://schemas.openxmlformats.org/officeDocument/2006/relationships/tags" Target="../tags/tag79.xml"/><Relationship Id="rId9" Type="http://schemas.openxmlformats.org/officeDocument/2006/relationships/image" Target="../media/image26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tags" Target="../tags/tag82.xml"/><Relationship Id="rId2" Type="http://schemas.openxmlformats.org/officeDocument/2006/relationships/tags" Target="../tags/tag81.xml"/><Relationship Id="rId1" Type="http://schemas.openxmlformats.org/officeDocument/2006/relationships/tags" Target="../tags/tag80.xml"/><Relationship Id="rId6" Type="http://schemas.openxmlformats.org/officeDocument/2006/relationships/image" Target="../media/image43.png"/><Relationship Id="rId5" Type="http://schemas.openxmlformats.org/officeDocument/2006/relationships/image" Target="../media/image42.png"/><Relationship Id="rId4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84.xml"/><Relationship Id="rId1" Type="http://schemas.openxmlformats.org/officeDocument/2006/relationships/tags" Target="../tags/tag83.xml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.png"/><Relationship Id="rId13" Type="http://schemas.openxmlformats.org/officeDocument/2006/relationships/image" Target="../media/image27.png"/><Relationship Id="rId3" Type="http://schemas.openxmlformats.org/officeDocument/2006/relationships/tags" Target="../tags/tag87.xml"/><Relationship Id="rId7" Type="http://schemas.openxmlformats.org/officeDocument/2006/relationships/slideLayout" Target="../slideLayouts/slideLayout2.xml"/><Relationship Id="rId12" Type="http://schemas.openxmlformats.org/officeDocument/2006/relationships/image" Target="../media/image26.png"/><Relationship Id="rId2" Type="http://schemas.openxmlformats.org/officeDocument/2006/relationships/tags" Target="../tags/tag86.xml"/><Relationship Id="rId1" Type="http://schemas.openxmlformats.org/officeDocument/2006/relationships/tags" Target="../tags/tag85.xml"/><Relationship Id="rId6" Type="http://schemas.openxmlformats.org/officeDocument/2006/relationships/tags" Target="../tags/tag90.xml"/><Relationship Id="rId11" Type="http://schemas.openxmlformats.org/officeDocument/2006/relationships/image" Target="../media/image25.png"/><Relationship Id="rId5" Type="http://schemas.openxmlformats.org/officeDocument/2006/relationships/tags" Target="../tags/tag89.xml"/><Relationship Id="rId10" Type="http://schemas.openxmlformats.org/officeDocument/2006/relationships/image" Target="../media/image24.png"/><Relationship Id="rId4" Type="http://schemas.openxmlformats.org/officeDocument/2006/relationships/tags" Target="../tags/tag88.xml"/><Relationship Id="rId9" Type="http://schemas.openxmlformats.org/officeDocument/2006/relationships/image" Target="../media/image46.png"/><Relationship Id="rId14" Type="http://schemas.openxmlformats.org/officeDocument/2006/relationships/image" Target="../media/image47.png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tags" Target="../tags/tag93.xml"/><Relationship Id="rId2" Type="http://schemas.openxmlformats.org/officeDocument/2006/relationships/tags" Target="../tags/tag92.xml"/><Relationship Id="rId1" Type="http://schemas.openxmlformats.org/officeDocument/2006/relationships/tags" Target="../tags/tag91.xml"/><Relationship Id="rId5" Type="http://schemas.openxmlformats.org/officeDocument/2006/relationships/slideLayout" Target="../slideLayouts/slideLayout6.xml"/><Relationship Id="rId4" Type="http://schemas.openxmlformats.org/officeDocument/2006/relationships/tags" Target="../tags/tag94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95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.xml.rels><?xml version="1.0" encoding="UTF-8" standalone="yes"?>
<Relationships xmlns="http://schemas.openxmlformats.org/package/2006/relationships"><Relationship Id="rId8" Type="http://schemas.openxmlformats.org/officeDocument/2006/relationships/tags" Target="../tags/tag103.xml"/><Relationship Id="rId13" Type="http://schemas.openxmlformats.org/officeDocument/2006/relationships/tags" Target="../tags/tag108.xml"/><Relationship Id="rId3" Type="http://schemas.openxmlformats.org/officeDocument/2006/relationships/tags" Target="../tags/tag98.xml"/><Relationship Id="rId7" Type="http://schemas.openxmlformats.org/officeDocument/2006/relationships/tags" Target="../tags/tag102.xml"/><Relationship Id="rId12" Type="http://schemas.openxmlformats.org/officeDocument/2006/relationships/tags" Target="../tags/tag107.xml"/><Relationship Id="rId2" Type="http://schemas.openxmlformats.org/officeDocument/2006/relationships/tags" Target="../tags/tag97.xml"/><Relationship Id="rId1" Type="http://schemas.openxmlformats.org/officeDocument/2006/relationships/tags" Target="../tags/tag96.xml"/><Relationship Id="rId6" Type="http://schemas.openxmlformats.org/officeDocument/2006/relationships/tags" Target="../tags/tag101.xml"/><Relationship Id="rId11" Type="http://schemas.openxmlformats.org/officeDocument/2006/relationships/tags" Target="../tags/tag106.xml"/><Relationship Id="rId5" Type="http://schemas.openxmlformats.org/officeDocument/2006/relationships/tags" Target="../tags/tag100.xml"/><Relationship Id="rId10" Type="http://schemas.openxmlformats.org/officeDocument/2006/relationships/tags" Target="../tags/tag105.xml"/><Relationship Id="rId4" Type="http://schemas.openxmlformats.org/officeDocument/2006/relationships/tags" Target="../tags/tag99.xml"/><Relationship Id="rId9" Type="http://schemas.openxmlformats.org/officeDocument/2006/relationships/tags" Target="../tags/tag104.xml"/><Relationship Id="rId14" Type="http://schemas.openxmlformats.org/officeDocument/2006/relationships/slideLayout" Target="../slideLayouts/slideLayout6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tags" Target="../tags/tag111.xml"/><Relationship Id="rId7" Type="http://schemas.openxmlformats.org/officeDocument/2006/relationships/image" Target="../media/image51.png"/><Relationship Id="rId2" Type="http://schemas.openxmlformats.org/officeDocument/2006/relationships/tags" Target="../tags/tag110.xml"/><Relationship Id="rId1" Type="http://schemas.openxmlformats.org/officeDocument/2006/relationships/tags" Target="../tags/tag109.xml"/><Relationship Id="rId6" Type="http://schemas.openxmlformats.org/officeDocument/2006/relationships/image" Target="../media/image50.png"/><Relationship Id="rId5" Type="http://schemas.openxmlformats.org/officeDocument/2006/relationships/image" Target="../media/image49.png"/><Relationship Id="rId4" Type="http://schemas.openxmlformats.org/officeDocument/2006/relationships/slideLayout" Target="../slideLayouts/slideLayout6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tags" Target="../tags/tag114.xml"/><Relationship Id="rId7" Type="http://schemas.openxmlformats.org/officeDocument/2006/relationships/image" Target="../media/image53.png"/><Relationship Id="rId2" Type="http://schemas.openxmlformats.org/officeDocument/2006/relationships/tags" Target="../tags/tag113.xml"/><Relationship Id="rId1" Type="http://schemas.openxmlformats.org/officeDocument/2006/relationships/tags" Target="../tags/tag112.xml"/><Relationship Id="rId6" Type="http://schemas.openxmlformats.org/officeDocument/2006/relationships/image" Target="../media/image48.png"/><Relationship Id="rId5" Type="http://schemas.openxmlformats.org/officeDocument/2006/relationships/image" Target="../media/image52.png"/><Relationship Id="rId4" Type="http://schemas.openxmlformats.org/officeDocument/2006/relationships/slideLayout" Target="../slideLayouts/slideLayout6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116.xml"/><Relationship Id="rId1" Type="http://schemas.openxmlformats.org/officeDocument/2006/relationships/tags" Target="../tags/tag115.xml"/><Relationship Id="rId5" Type="http://schemas.openxmlformats.org/officeDocument/2006/relationships/image" Target="../media/image53.png"/><Relationship Id="rId4" Type="http://schemas.openxmlformats.org/officeDocument/2006/relationships/notesSlide" Target="../notesSlides/notesSlide2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jpe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17.xml"/><Relationship Id="rId4" Type="http://schemas.openxmlformats.org/officeDocument/2006/relationships/image" Target="../media/image55.jpeg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png"/><Relationship Id="rId3" Type="http://schemas.openxmlformats.org/officeDocument/2006/relationships/tags" Target="../tags/tag120.xml"/><Relationship Id="rId7" Type="http://schemas.openxmlformats.org/officeDocument/2006/relationships/image" Target="../media/image56.png"/><Relationship Id="rId2" Type="http://schemas.openxmlformats.org/officeDocument/2006/relationships/tags" Target="../tags/tag119.xml"/><Relationship Id="rId1" Type="http://schemas.openxmlformats.org/officeDocument/2006/relationships/tags" Target="../tags/tag118.xml"/><Relationship Id="rId6" Type="http://schemas.openxmlformats.org/officeDocument/2006/relationships/notesSlide" Target="../notesSlides/notesSlide3.xml"/><Relationship Id="rId5" Type="http://schemas.openxmlformats.org/officeDocument/2006/relationships/slideLayout" Target="../slideLayouts/slideLayout6.xml"/><Relationship Id="rId4" Type="http://schemas.openxmlformats.org/officeDocument/2006/relationships/tags" Target="../tags/tag121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123.xml"/><Relationship Id="rId1" Type="http://schemas.openxmlformats.org/officeDocument/2006/relationships/tags" Target="../tags/tag122.xml"/><Relationship Id="rId4" Type="http://schemas.openxmlformats.org/officeDocument/2006/relationships/image" Target="../media/image58.pn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125.xml"/><Relationship Id="rId1" Type="http://schemas.openxmlformats.org/officeDocument/2006/relationships/tags" Target="../tags/tag124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jpeg"/><Relationship Id="rId1" Type="http://schemas.openxmlformats.org/officeDocument/2006/relationships/slideLayout" Target="../slideLayouts/slideLayout6.xml"/></Relationships>
</file>

<file path=ppt/slides/_rels/slide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2.png"/><Relationship Id="rId3" Type="http://schemas.openxmlformats.org/officeDocument/2006/relationships/tags" Target="../tags/tag128.xml"/><Relationship Id="rId7" Type="http://schemas.openxmlformats.org/officeDocument/2006/relationships/image" Target="../media/image61.png"/><Relationship Id="rId2" Type="http://schemas.openxmlformats.org/officeDocument/2006/relationships/tags" Target="../tags/tag127.xml"/><Relationship Id="rId1" Type="http://schemas.openxmlformats.org/officeDocument/2006/relationships/tags" Target="../tags/tag126.xml"/><Relationship Id="rId6" Type="http://schemas.openxmlformats.org/officeDocument/2006/relationships/image" Target="../media/image60.png"/><Relationship Id="rId5" Type="http://schemas.openxmlformats.org/officeDocument/2006/relationships/slideLayout" Target="../slideLayouts/slideLayout6.xml"/><Relationship Id="rId4" Type="http://schemas.openxmlformats.org/officeDocument/2006/relationships/tags" Target="../tags/tag129.xml"/><Relationship Id="rId9" Type="http://schemas.openxmlformats.org/officeDocument/2006/relationships/image" Target="../media/image63.png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tags" Target="../tags/tag132.xml"/><Relationship Id="rId7" Type="http://schemas.openxmlformats.org/officeDocument/2006/relationships/image" Target="../media/image65.png"/><Relationship Id="rId2" Type="http://schemas.openxmlformats.org/officeDocument/2006/relationships/tags" Target="../tags/tag131.xml"/><Relationship Id="rId1" Type="http://schemas.openxmlformats.org/officeDocument/2006/relationships/tags" Target="../tags/tag130.xml"/><Relationship Id="rId6" Type="http://schemas.openxmlformats.org/officeDocument/2006/relationships/image" Target="../media/image64.png"/><Relationship Id="rId5" Type="http://schemas.openxmlformats.org/officeDocument/2006/relationships/slideLayout" Target="../slideLayouts/slideLayout6.xml"/><Relationship Id="rId4" Type="http://schemas.openxmlformats.org/officeDocument/2006/relationships/tags" Target="../tags/tag133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tags" Target="../tags/tag136.xml"/><Relationship Id="rId2" Type="http://schemas.openxmlformats.org/officeDocument/2006/relationships/tags" Target="../tags/tag135.xml"/><Relationship Id="rId1" Type="http://schemas.openxmlformats.org/officeDocument/2006/relationships/tags" Target="../tags/tag134.xml"/><Relationship Id="rId5" Type="http://schemas.openxmlformats.org/officeDocument/2006/relationships/image" Target="../media/image66.png"/><Relationship Id="rId4" Type="http://schemas.openxmlformats.org/officeDocument/2006/relationships/slideLayout" Target="../slideLayouts/slideLayout6.xml"/></Relationships>
</file>

<file path=ppt/slides/_rels/slide74.xml.rels><?xml version="1.0" encoding="UTF-8" standalone="yes"?>
<Relationships xmlns="http://schemas.openxmlformats.org/package/2006/relationships"><Relationship Id="rId8" Type="http://schemas.openxmlformats.org/officeDocument/2006/relationships/tags" Target="../tags/tag144.xml"/><Relationship Id="rId13" Type="http://schemas.openxmlformats.org/officeDocument/2006/relationships/tags" Target="../tags/tag149.xml"/><Relationship Id="rId3" Type="http://schemas.openxmlformats.org/officeDocument/2006/relationships/tags" Target="../tags/tag139.xml"/><Relationship Id="rId7" Type="http://schemas.openxmlformats.org/officeDocument/2006/relationships/tags" Target="../tags/tag143.xml"/><Relationship Id="rId12" Type="http://schemas.openxmlformats.org/officeDocument/2006/relationships/tags" Target="../tags/tag148.xml"/><Relationship Id="rId17" Type="http://schemas.openxmlformats.org/officeDocument/2006/relationships/image" Target="../media/image68.png"/><Relationship Id="rId2" Type="http://schemas.openxmlformats.org/officeDocument/2006/relationships/tags" Target="../tags/tag138.xml"/><Relationship Id="rId16" Type="http://schemas.openxmlformats.org/officeDocument/2006/relationships/image" Target="../media/image67.png"/><Relationship Id="rId1" Type="http://schemas.openxmlformats.org/officeDocument/2006/relationships/tags" Target="../tags/tag137.xml"/><Relationship Id="rId6" Type="http://schemas.openxmlformats.org/officeDocument/2006/relationships/tags" Target="../tags/tag142.xml"/><Relationship Id="rId11" Type="http://schemas.openxmlformats.org/officeDocument/2006/relationships/tags" Target="../tags/tag147.xml"/><Relationship Id="rId5" Type="http://schemas.openxmlformats.org/officeDocument/2006/relationships/tags" Target="../tags/tag141.xml"/><Relationship Id="rId15" Type="http://schemas.openxmlformats.org/officeDocument/2006/relationships/slideLayout" Target="../slideLayouts/slideLayout6.xml"/><Relationship Id="rId10" Type="http://schemas.openxmlformats.org/officeDocument/2006/relationships/tags" Target="../tags/tag146.xml"/><Relationship Id="rId4" Type="http://schemas.openxmlformats.org/officeDocument/2006/relationships/tags" Target="../tags/tag140.xml"/><Relationship Id="rId9" Type="http://schemas.openxmlformats.org/officeDocument/2006/relationships/tags" Target="../tags/tag145.xml"/><Relationship Id="rId14" Type="http://schemas.openxmlformats.org/officeDocument/2006/relationships/tags" Target="../tags/tag150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tags" Target="../tags/tag153.xml"/><Relationship Id="rId7" Type="http://schemas.openxmlformats.org/officeDocument/2006/relationships/image" Target="../media/image70.png"/><Relationship Id="rId2" Type="http://schemas.openxmlformats.org/officeDocument/2006/relationships/tags" Target="../tags/tag152.xml"/><Relationship Id="rId1" Type="http://schemas.openxmlformats.org/officeDocument/2006/relationships/tags" Target="../tags/tag151.xml"/><Relationship Id="rId6" Type="http://schemas.openxmlformats.org/officeDocument/2006/relationships/image" Target="../media/image69.png"/><Relationship Id="rId5" Type="http://schemas.openxmlformats.org/officeDocument/2006/relationships/slideLayout" Target="../slideLayouts/slideLayout6.xml"/><Relationship Id="rId4" Type="http://schemas.openxmlformats.org/officeDocument/2006/relationships/tags" Target="../tags/tag154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tags" Target="../tags/tag157.xml"/><Relationship Id="rId2" Type="http://schemas.openxmlformats.org/officeDocument/2006/relationships/tags" Target="../tags/tag156.xml"/><Relationship Id="rId1" Type="http://schemas.openxmlformats.org/officeDocument/2006/relationships/tags" Target="../tags/tag155.xml"/><Relationship Id="rId4" Type="http://schemas.openxmlformats.org/officeDocument/2006/relationships/slideLayout" Target="../slideLayouts/slideLayout6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tags" Target="../tags/tag160.xml"/><Relationship Id="rId2" Type="http://schemas.openxmlformats.org/officeDocument/2006/relationships/tags" Target="../tags/tag159.xml"/><Relationship Id="rId1" Type="http://schemas.openxmlformats.org/officeDocument/2006/relationships/tags" Target="../tags/tag158.xml"/><Relationship Id="rId6" Type="http://schemas.openxmlformats.org/officeDocument/2006/relationships/slideLayout" Target="../slideLayouts/slideLayout6.xml"/><Relationship Id="rId5" Type="http://schemas.openxmlformats.org/officeDocument/2006/relationships/tags" Target="../tags/tag162.xml"/><Relationship Id="rId4" Type="http://schemas.openxmlformats.org/officeDocument/2006/relationships/tags" Target="../tags/tag161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tags" Target="../tags/tag165.xml"/><Relationship Id="rId2" Type="http://schemas.openxmlformats.org/officeDocument/2006/relationships/tags" Target="../tags/tag164.xml"/><Relationship Id="rId1" Type="http://schemas.openxmlformats.org/officeDocument/2006/relationships/tags" Target="../tags/tag163.xml"/><Relationship Id="rId4" Type="http://schemas.openxmlformats.org/officeDocument/2006/relationships/slideLayout" Target="../slideLayouts/slideLayout6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jpeg"/><Relationship Id="rId2" Type="http://schemas.openxmlformats.org/officeDocument/2006/relationships/image" Target="../media/image71.jpe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75.png"/><Relationship Id="rId5" Type="http://schemas.openxmlformats.org/officeDocument/2006/relationships/image" Target="../media/image74.png"/><Relationship Id="rId4" Type="http://schemas.openxmlformats.org/officeDocument/2006/relationships/image" Target="../media/image73.png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tags" Target="../tags/tag168.xml"/><Relationship Id="rId7" Type="http://schemas.openxmlformats.org/officeDocument/2006/relationships/image" Target="../media/image78.png"/><Relationship Id="rId2" Type="http://schemas.openxmlformats.org/officeDocument/2006/relationships/tags" Target="../tags/tag167.xml"/><Relationship Id="rId1" Type="http://schemas.openxmlformats.org/officeDocument/2006/relationships/tags" Target="../tags/tag166.xml"/><Relationship Id="rId6" Type="http://schemas.openxmlformats.org/officeDocument/2006/relationships/image" Target="../media/image77.png"/><Relationship Id="rId5" Type="http://schemas.openxmlformats.org/officeDocument/2006/relationships/image" Target="../media/image76.png"/><Relationship Id="rId4" Type="http://schemas.openxmlformats.org/officeDocument/2006/relationships/slideLayout" Target="../slideLayouts/slideLayout6.xml"/></Relationships>
</file>

<file path=ppt/slides/_rels/slide8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0.png"/><Relationship Id="rId3" Type="http://schemas.openxmlformats.org/officeDocument/2006/relationships/tags" Target="../tags/tag171.xml"/><Relationship Id="rId7" Type="http://schemas.openxmlformats.org/officeDocument/2006/relationships/image" Target="../media/image79.png"/><Relationship Id="rId2" Type="http://schemas.openxmlformats.org/officeDocument/2006/relationships/tags" Target="../tags/tag170.xml"/><Relationship Id="rId1" Type="http://schemas.openxmlformats.org/officeDocument/2006/relationships/tags" Target="../tags/tag169.xml"/><Relationship Id="rId6" Type="http://schemas.openxmlformats.org/officeDocument/2006/relationships/notesSlide" Target="../notesSlides/notesSlide4.xml"/><Relationship Id="rId5" Type="http://schemas.openxmlformats.org/officeDocument/2006/relationships/slideLayout" Target="../slideLayouts/slideLayout6.xml"/><Relationship Id="rId10" Type="http://schemas.openxmlformats.org/officeDocument/2006/relationships/image" Target="../media/image82.png"/><Relationship Id="rId4" Type="http://schemas.openxmlformats.org/officeDocument/2006/relationships/tags" Target="../tags/tag172.xml"/><Relationship Id="rId9" Type="http://schemas.openxmlformats.org/officeDocument/2006/relationships/image" Target="../media/image81.png"/></Relationships>
</file>

<file path=ppt/slides/_rels/slide8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.xml"/><Relationship Id="rId13" Type="http://schemas.openxmlformats.org/officeDocument/2006/relationships/image" Target="../media/image87.png"/><Relationship Id="rId3" Type="http://schemas.openxmlformats.org/officeDocument/2006/relationships/tags" Target="../tags/tag175.xml"/><Relationship Id="rId7" Type="http://schemas.openxmlformats.org/officeDocument/2006/relationships/tags" Target="../tags/tag179.xml"/><Relationship Id="rId12" Type="http://schemas.openxmlformats.org/officeDocument/2006/relationships/image" Target="../media/image86.png"/><Relationship Id="rId2" Type="http://schemas.openxmlformats.org/officeDocument/2006/relationships/tags" Target="../tags/tag174.xml"/><Relationship Id="rId1" Type="http://schemas.openxmlformats.org/officeDocument/2006/relationships/tags" Target="../tags/tag173.xml"/><Relationship Id="rId6" Type="http://schemas.openxmlformats.org/officeDocument/2006/relationships/tags" Target="../tags/tag178.xml"/><Relationship Id="rId11" Type="http://schemas.openxmlformats.org/officeDocument/2006/relationships/image" Target="../media/image85.png"/><Relationship Id="rId5" Type="http://schemas.openxmlformats.org/officeDocument/2006/relationships/tags" Target="../tags/tag177.xml"/><Relationship Id="rId15" Type="http://schemas.openxmlformats.org/officeDocument/2006/relationships/image" Target="../media/image89.png"/><Relationship Id="rId10" Type="http://schemas.openxmlformats.org/officeDocument/2006/relationships/image" Target="../media/image84.png"/><Relationship Id="rId4" Type="http://schemas.openxmlformats.org/officeDocument/2006/relationships/tags" Target="../tags/tag176.xml"/><Relationship Id="rId9" Type="http://schemas.openxmlformats.org/officeDocument/2006/relationships/image" Target="../media/image83.png"/><Relationship Id="rId14" Type="http://schemas.openxmlformats.org/officeDocument/2006/relationships/image" Target="../media/image88.png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tags" Target="../tags/tag181.xml"/><Relationship Id="rId1" Type="http://schemas.openxmlformats.org/officeDocument/2006/relationships/tags" Target="../tags/tag180.xml"/><Relationship Id="rId5" Type="http://schemas.openxmlformats.org/officeDocument/2006/relationships/image" Target="../media/image91.png"/><Relationship Id="rId4" Type="http://schemas.openxmlformats.org/officeDocument/2006/relationships/image" Target="../media/image90.png"/></Relationships>
</file>

<file path=ppt/slides/_rels/slide85.xml.rels><?xml version="1.0" encoding="UTF-8" standalone="yes"?>
<Relationships xmlns="http://schemas.openxmlformats.org/package/2006/relationships"><Relationship Id="rId8" Type="http://schemas.openxmlformats.org/officeDocument/2006/relationships/tags" Target="../tags/tag189.xml"/><Relationship Id="rId13" Type="http://schemas.openxmlformats.org/officeDocument/2006/relationships/image" Target="../media/image92.png"/><Relationship Id="rId18" Type="http://schemas.openxmlformats.org/officeDocument/2006/relationships/image" Target="../media/image97.png"/><Relationship Id="rId3" Type="http://schemas.openxmlformats.org/officeDocument/2006/relationships/tags" Target="../tags/tag184.xml"/><Relationship Id="rId21" Type="http://schemas.openxmlformats.org/officeDocument/2006/relationships/image" Target="../media/image100.png"/><Relationship Id="rId7" Type="http://schemas.openxmlformats.org/officeDocument/2006/relationships/tags" Target="../tags/tag188.xml"/><Relationship Id="rId12" Type="http://schemas.openxmlformats.org/officeDocument/2006/relationships/slideLayout" Target="../slideLayouts/slideLayout6.xml"/><Relationship Id="rId17" Type="http://schemas.openxmlformats.org/officeDocument/2006/relationships/image" Target="../media/image96.png"/><Relationship Id="rId2" Type="http://schemas.openxmlformats.org/officeDocument/2006/relationships/tags" Target="../tags/tag183.xml"/><Relationship Id="rId16" Type="http://schemas.openxmlformats.org/officeDocument/2006/relationships/image" Target="../media/image95.png"/><Relationship Id="rId20" Type="http://schemas.openxmlformats.org/officeDocument/2006/relationships/image" Target="../media/image99.png"/><Relationship Id="rId1" Type="http://schemas.openxmlformats.org/officeDocument/2006/relationships/tags" Target="../tags/tag182.xml"/><Relationship Id="rId6" Type="http://schemas.openxmlformats.org/officeDocument/2006/relationships/tags" Target="../tags/tag187.xml"/><Relationship Id="rId11" Type="http://schemas.openxmlformats.org/officeDocument/2006/relationships/tags" Target="../tags/tag192.xml"/><Relationship Id="rId5" Type="http://schemas.openxmlformats.org/officeDocument/2006/relationships/tags" Target="../tags/tag186.xml"/><Relationship Id="rId15" Type="http://schemas.openxmlformats.org/officeDocument/2006/relationships/image" Target="../media/image94.png"/><Relationship Id="rId10" Type="http://schemas.openxmlformats.org/officeDocument/2006/relationships/tags" Target="../tags/tag191.xml"/><Relationship Id="rId19" Type="http://schemas.openxmlformats.org/officeDocument/2006/relationships/image" Target="../media/image98.png"/><Relationship Id="rId4" Type="http://schemas.openxmlformats.org/officeDocument/2006/relationships/tags" Target="../tags/tag185.xml"/><Relationship Id="rId9" Type="http://schemas.openxmlformats.org/officeDocument/2006/relationships/tags" Target="../tags/tag190.xml"/><Relationship Id="rId14" Type="http://schemas.openxmlformats.org/officeDocument/2006/relationships/image" Target="../media/image93.png"/><Relationship Id="rId22" Type="http://schemas.openxmlformats.org/officeDocument/2006/relationships/image" Target="../media/image101.png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jpeg"/><Relationship Id="rId2" Type="http://schemas.openxmlformats.org/officeDocument/2006/relationships/image" Target="../media/image102.jpeg"/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tags" Target="../tags/tag195.xml"/><Relationship Id="rId7" Type="http://schemas.openxmlformats.org/officeDocument/2006/relationships/notesSlide" Target="../notesSlides/notesSlide5.xml"/><Relationship Id="rId2" Type="http://schemas.openxmlformats.org/officeDocument/2006/relationships/tags" Target="../tags/tag194.xml"/><Relationship Id="rId1" Type="http://schemas.openxmlformats.org/officeDocument/2006/relationships/tags" Target="../tags/tag193.xml"/><Relationship Id="rId6" Type="http://schemas.openxmlformats.org/officeDocument/2006/relationships/slideLayout" Target="../slideLayouts/slideLayout2.xml"/><Relationship Id="rId5" Type="http://schemas.openxmlformats.org/officeDocument/2006/relationships/tags" Target="../tags/tag197.xml"/><Relationship Id="rId4" Type="http://schemas.openxmlformats.org/officeDocument/2006/relationships/tags" Target="../tags/tag196.xml"/><Relationship Id="rId9" Type="http://schemas.openxmlformats.org/officeDocument/2006/relationships/image" Target="../media/image105.png"/></Relationships>
</file>

<file path=ppt/slides/_rels/slide9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.xml"/><Relationship Id="rId3" Type="http://schemas.openxmlformats.org/officeDocument/2006/relationships/tags" Target="../tags/tag200.xml"/><Relationship Id="rId7" Type="http://schemas.openxmlformats.org/officeDocument/2006/relationships/tags" Target="../tags/tag204.xml"/><Relationship Id="rId2" Type="http://schemas.openxmlformats.org/officeDocument/2006/relationships/tags" Target="../tags/tag199.xml"/><Relationship Id="rId1" Type="http://schemas.openxmlformats.org/officeDocument/2006/relationships/tags" Target="../tags/tag198.xml"/><Relationship Id="rId6" Type="http://schemas.openxmlformats.org/officeDocument/2006/relationships/tags" Target="../tags/tag203.xml"/><Relationship Id="rId5" Type="http://schemas.openxmlformats.org/officeDocument/2006/relationships/tags" Target="../tags/tag202.xml"/><Relationship Id="rId10" Type="http://schemas.openxmlformats.org/officeDocument/2006/relationships/image" Target="../media/image106.png"/><Relationship Id="rId4" Type="http://schemas.openxmlformats.org/officeDocument/2006/relationships/tags" Target="../tags/tag201.xml"/><Relationship Id="rId9" Type="http://schemas.openxmlformats.org/officeDocument/2006/relationships/notesSlide" Target="../notesSlides/notesSlide6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206.xml"/><Relationship Id="rId1" Type="http://schemas.openxmlformats.org/officeDocument/2006/relationships/tags" Target="../tags/tag205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tags" Target="../tags/tag209.xml"/><Relationship Id="rId2" Type="http://schemas.openxmlformats.org/officeDocument/2006/relationships/tags" Target="../tags/tag208.xml"/><Relationship Id="rId1" Type="http://schemas.openxmlformats.org/officeDocument/2006/relationships/tags" Target="../tags/tag207.xml"/><Relationship Id="rId6" Type="http://schemas.openxmlformats.org/officeDocument/2006/relationships/notesSlide" Target="../notesSlides/notesSlide7.xml"/><Relationship Id="rId5" Type="http://schemas.openxmlformats.org/officeDocument/2006/relationships/slideLayout" Target="../slideLayouts/slideLayout2.xml"/><Relationship Id="rId4" Type="http://schemas.openxmlformats.org/officeDocument/2006/relationships/tags" Target="../tags/tag210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tags" Target="../tags/tag213.xml"/><Relationship Id="rId2" Type="http://schemas.openxmlformats.org/officeDocument/2006/relationships/tags" Target="../tags/tag212.xml"/><Relationship Id="rId1" Type="http://schemas.openxmlformats.org/officeDocument/2006/relationships/tags" Target="../tags/tag211.xml"/><Relationship Id="rId5" Type="http://schemas.openxmlformats.org/officeDocument/2006/relationships/image" Target="../media/image15.jpeg"/><Relationship Id="rId4" Type="http://schemas.openxmlformats.org/officeDocument/2006/relationships/slideLayout" Target="../slideLayouts/slideLayout6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tags" Target="../tags/tag216.xml"/><Relationship Id="rId2" Type="http://schemas.openxmlformats.org/officeDocument/2006/relationships/tags" Target="../tags/tag215.xml"/><Relationship Id="rId1" Type="http://schemas.openxmlformats.org/officeDocument/2006/relationships/tags" Target="../tags/tag214.xml"/><Relationship Id="rId4" Type="http://schemas.openxmlformats.org/officeDocument/2006/relationships/slideLayout" Target="../slideLayouts/slideLayout6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218.xml"/><Relationship Id="rId1" Type="http://schemas.openxmlformats.org/officeDocument/2006/relationships/tags" Target="../tags/tag217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219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tags" Target="../tags/tag222.xml"/><Relationship Id="rId2" Type="http://schemas.openxmlformats.org/officeDocument/2006/relationships/tags" Target="../tags/tag221.xml"/><Relationship Id="rId1" Type="http://schemas.openxmlformats.org/officeDocument/2006/relationships/tags" Target="../tags/tag220.xml"/><Relationship Id="rId6" Type="http://schemas.openxmlformats.org/officeDocument/2006/relationships/notesSlide" Target="../notesSlides/notesSlide8.xml"/><Relationship Id="rId5" Type="http://schemas.openxmlformats.org/officeDocument/2006/relationships/slideLayout" Target="../slideLayouts/slideLayout6.xml"/><Relationship Id="rId4" Type="http://schemas.openxmlformats.org/officeDocument/2006/relationships/tags" Target="../tags/tag223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0" y="1143000"/>
            <a:ext cx="9144000" cy="1143000"/>
          </a:xfrm>
        </p:spPr>
        <p:txBody>
          <a:bodyPr>
            <a:noAutofit/>
          </a:bodyPr>
          <a:lstStyle/>
          <a:p>
            <a:r>
              <a:rPr lang="en-US" dirty="0" smtClean="0"/>
              <a:t>d=4, </a:t>
            </a:r>
            <a:r>
              <a:rPr lang="en-US" dirty="0" smtClean="0">
                <a:latin typeface="Monotype Corsiva" pitchFamily="66" charset="0"/>
              </a:rPr>
              <a:t>N</a:t>
            </a:r>
            <a:r>
              <a:rPr lang="en-US" dirty="0" smtClean="0"/>
              <a:t>=2, Field Theory</a:t>
            </a:r>
            <a:br>
              <a:rPr lang="en-US" dirty="0" smtClean="0"/>
            </a:br>
            <a:r>
              <a:rPr lang="en-US" dirty="0" smtClean="0"/>
              <a:t>and </a:t>
            </a:r>
            <a:br>
              <a:rPr lang="en-US" dirty="0" smtClean="0"/>
            </a:br>
            <a:r>
              <a:rPr lang="en-US" dirty="0" smtClean="0"/>
              <a:t>Physical Mathematics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2743200" y="3657600"/>
            <a:ext cx="3429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rgbClr val="7030A0"/>
                </a:solidFill>
              </a:rPr>
              <a:t>Gregory Moore</a:t>
            </a:r>
            <a:endParaRPr lang="en-US" sz="4000" dirty="0">
              <a:solidFill>
                <a:srgbClr val="7030A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828800" y="5334000"/>
            <a:ext cx="75438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/>
              <a:t>Rutgers,  Dec. 17, 2015</a:t>
            </a:r>
            <a:endParaRPr lang="en-US" sz="4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8681"/>
            <a:ext cx="8229600" cy="1143000"/>
          </a:xfrm>
        </p:spPr>
        <p:txBody>
          <a:bodyPr/>
          <a:lstStyle/>
          <a:p>
            <a:r>
              <a:rPr lang="en-US" dirty="0" err="1" smtClean="0"/>
              <a:t>Hyperk</a:t>
            </a:r>
            <a:r>
              <a:rPr lang="en-US" dirty="0" err="1" smtClean="0">
                <a:cs typeface="Calibri"/>
              </a:rPr>
              <a:t>ä</a:t>
            </a:r>
            <a:r>
              <a:rPr lang="en-US" dirty="0" err="1" smtClean="0"/>
              <a:t>hler</a:t>
            </a:r>
            <a:r>
              <a:rPr lang="en-US" dirty="0" smtClean="0"/>
              <a:t> Manifolds – 1/2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381000" y="3810000"/>
            <a:ext cx="8001000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3399"/>
                </a:solidFill>
              </a:rPr>
              <a:t>A Riemannian manifold of dimension 4N is </a:t>
            </a:r>
            <a:r>
              <a:rPr lang="en-US" sz="2800" i="1" u="sng" dirty="0" err="1">
                <a:solidFill>
                  <a:srgbClr val="C00000"/>
                </a:solidFill>
              </a:rPr>
              <a:t>hyperk</a:t>
            </a:r>
            <a:r>
              <a:rPr lang="en-US" sz="2800" i="1" u="sng" dirty="0" err="1">
                <a:solidFill>
                  <a:srgbClr val="C00000"/>
                </a:solidFill>
                <a:cs typeface="Calibri"/>
              </a:rPr>
              <a:t>ä</a:t>
            </a:r>
            <a:r>
              <a:rPr lang="en-US" sz="2800" i="1" u="sng" dirty="0" err="1">
                <a:solidFill>
                  <a:srgbClr val="C00000"/>
                </a:solidFill>
              </a:rPr>
              <a:t>hler</a:t>
            </a:r>
            <a:r>
              <a:rPr lang="en-US" sz="2800" dirty="0" smtClean="0">
                <a:solidFill>
                  <a:srgbClr val="FF3399"/>
                </a:solidFill>
              </a:rPr>
              <a:t> if the </a:t>
            </a:r>
            <a:r>
              <a:rPr lang="en-US" sz="2800" dirty="0">
                <a:solidFill>
                  <a:srgbClr val="FF3399"/>
                </a:solidFill>
              </a:rPr>
              <a:t>tangent bundle admits a reduction of structure group </a:t>
            </a:r>
            <a:r>
              <a:rPr lang="en-US" sz="2800" dirty="0" smtClean="0">
                <a:solidFill>
                  <a:srgbClr val="FF3399"/>
                </a:solidFill>
              </a:rPr>
              <a:t>from O(4N) to </a:t>
            </a:r>
            <a:r>
              <a:rPr lang="en-US" sz="2800" dirty="0" err="1">
                <a:solidFill>
                  <a:srgbClr val="FF3399"/>
                </a:solidFill>
              </a:rPr>
              <a:t>USp</a:t>
            </a:r>
            <a:r>
              <a:rPr lang="en-US" sz="2800" dirty="0">
                <a:solidFill>
                  <a:srgbClr val="FF3399"/>
                </a:solidFill>
              </a:rPr>
              <a:t>(2N</a:t>
            </a:r>
            <a:r>
              <a:rPr lang="en-US" sz="2800" dirty="0" smtClean="0">
                <a:solidFill>
                  <a:srgbClr val="FF3399"/>
                </a:solidFill>
              </a:rPr>
              <a:t>).</a:t>
            </a:r>
          </a:p>
          <a:p>
            <a:r>
              <a:rPr lang="en-US" sz="2800" dirty="0" smtClean="0">
                <a:solidFill>
                  <a:srgbClr val="FF3399"/>
                </a:solidFill>
              </a:rPr>
              <a:t>(The </a:t>
            </a:r>
            <a:r>
              <a:rPr lang="en-US" sz="2800" dirty="0" err="1" smtClean="0">
                <a:solidFill>
                  <a:srgbClr val="FF3399"/>
                </a:solidFill>
              </a:rPr>
              <a:t>holonomy</a:t>
            </a:r>
            <a:r>
              <a:rPr lang="en-US" sz="2800" dirty="0" smtClean="0">
                <a:solidFill>
                  <a:srgbClr val="FF3399"/>
                </a:solidFill>
              </a:rPr>
              <a:t> group is </a:t>
            </a:r>
            <a:r>
              <a:rPr lang="en-US" sz="2800" dirty="0" err="1" smtClean="0">
                <a:solidFill>
                  <a:srgbClr val="FF3399"/>
                </a:solidFill>
              </a:rPr>
              <a:t>USp</a:t>
            </a:r>
            <a:r>
              <a:rPr lang="en-US" sz="2800" dirty="0" smtClean="0">
                <a:solidFill>
                  <a:srgbClr val="FF3399"/>
                </a:solidFill>
              </a:rPr>
              <a:t>(2N)  </a:t>
            </a:r>
            <a:r>
              <a:rPr lang="en-US" sz="2800" dirty="0" smtClean="0">
                <a:solidFill>
                  <a:srgbClr val="FF3399"/>
                </a:solidFill>
                <a:sym typeface="Mathematica1" panose="05000502060100000001" pitchFamily="2" charset="2"/>
              </a:rPr>
              <a:t> S</a:t>
            </a:r>
            <a:r>
              <a:rPr lang="en-US" sz="2800" dirty="0" smtClean="0">
                <a:solidFill>
                  <a:srgbClr val="FF3399"/>
                </a:solidFill>
              </a:rPr>
              <a:t>O(4N). ) </a:t>
            </a:r>
            <a:endParaRPr lang="en-US" sz="2800" dirty="0">
              <a:solidFill>
                <a:srgbClr val="FF3399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0" y="1219200"/>
            <a:ext cx="914400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A Riemannian manifold of dimension 4N </a:t>
            </a:r>
            <a:r>
              <a:rPr lang="en-US" sz="2800" dirty="0">
                <a:solidFill>
                  <a:srgbClr val="0000FF"/>
                </a:solidFill>
              </a:rPr>
              <a:t>is </a:t>
            </a:r>
            <a:r>
              <a:rPr lang="en-US" sz="2800" i="1" u="sng" dirty="0" err="1" smtClean="0">
                <a:solidFill>
                  <a:srgbClr val="C00000"/>
                </a:solidFill>
              </a:rPr>
              <a:t>hyperk</a:t>
            </a:r>
            <a:r>
              <a:rPr lang="en-US" sz="2800" i="1" u="sng" dirty="0" err="1" smtClean="0">
                <a:solidFill>
                  <a:srgbClr val="C00000"/>
                </a:solidFill>
                <a:cs typeface="Calibri"/>
              </a:rPr>
              <a:t>ä</a:t>
            </a:r>
            <a:r>
              <a:rPr lang="en-US" sz="2800" i="1" u="sng" dirty="0" err="1" smtClean="0">
                <a:solidFill>
                  <a:srgbClr val="C00000"/>
                </a:solidFill>
              </a:rPr>
              <a:t>hler</a:t>
            </a:r>
            <a:r>
              <a:rPr lang="en-US" sz="2800" dirty="0" smtClean="0">
                <a:solidFill>
                  <a:srgbClr val="0000FF"/>
                </a:solidFill>
              </a:rPr>
              <a:t> if there are three </a:t>
            </a:r>
            <a:r>
              <a:rPr lang="en-US" sz="2800" dirty="0" err="1" smtClean="0">
                <a:solidFill>
                  <a:srgbClr val="0000FF"/>
                </a:solidFill>
              </a:rPr>
              <a:t>covariantly</a:t>
            </a:r>
            <a:r>
              <a:rPr lang="en-US" sz="2800" dirty="0" smtClean="0">
                <a:solidFill>
                  <a:srgbClr val="0000FF"/>
                </a:solidFill>
              </a:rPr>
              <a:t> constant orthogonal complex structures satisfying the quaternion relations: </a:t>
            </a:r>
            <a:endParaRPr lang="en-US" sz="2800" dirty="0">
              <a:solidFill>
                <a:srgbClr val="0000FF"/>
              </a:solidFill>
            </a:endParaRPr>
          </a:p>
        </p:txBody>
      </p:sp>
      <p:pic>
        <p:nvPicPr>
          <p:cNvPr id="7" name="Picture 6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6800" y="2971800"/>
            <a:ext cx="6088380" cy="434340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5800" y="6019800"/>
            <a:ext cx="727710" cy="426720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133600" y="5943600"/>
            <a:ext cx="2057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FF0000"/>
                </a:solidFill>
              </a:rPr>
              <a:t>Example: </a:t>
            </a:r>
            <a:endParaRPr lang="en-US" sz="36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80146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6" grpId="0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0"/>
            <a:ext cx="8229600" cy="1143000"/>
          </a:xfrm>
        </p:spPr>
        <p:txBody>
          <a:bodyPr>
            <a:normAutofit fontScale="90000"/>
          </a:bodyPr>
          <a:lstStyle/>
          <a:p>
            <a:r>
              <a:rPr lang="en-US" dirty="0" smtClean="0"/>
              <a:t>Other Applications of the </a:t>
            </a:r>
            <a:r>
              <a:rPr lang="en-US" dirty="0" err="1" smtClean="0"/>
              <a:t>Darboux</a:t>
            </a:r>
            <a:r>
              <a:rPr lang="en-US" dirty="0" smtClean="0"/>
              <a:t> Functions 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381000" y="1371600"/>
            <a:ext cx="853440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The same functions allow us to write explicit formulae for path integrals with line defects (Promise 3): </a:t>
            </a:r>
            <a:endParaRPr lang="en-US" sz="3600" dirty="0">
              <a:solidFill>
                <a:srgbClr val="0000FF"/>
              </a:solidFill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0" y="4953000"/>
            <a:ext cx="9144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7030A0"/>
                </a:solidFill>
              </a:rPr>
              <a:t>       Exact results on line defect </a:t>
            </a:r>
            <a:r>
              <a:rPr lang="en-US" sz="3200" dirty="0" err="1" smtClean="0">
                <a:solidFill>
                  <a:srgbClr val="7030A0"/>
                </a:solidFill>
              </a:rPr>
              <a:t>vevs</a:t>
            </a:r>
            <a:r>
              <a:rPr lang="en-US" sz="3200" dirty="0" smtClean="0">
                <a:solidFill>
                  <a:srgbClr val="7030A0"/>
                </a:solidFill>
              </a:rPr>
              <a:t>. (Example below). </a:t>
            </a:r>
            <a:endParaRPr lang="en-US" sz="3200" dirty="0">
              <a:solidFill>
                <a:srgbClr val="7030A0"/>
              </a:solidFill>
            </a:endParaRPr>
          </a:p>
        </p:txBody>
      </p:sp>
      <p:grpSp>
        <p:nvGrpSpPr>
          <p:cNvPr id="1081" name="Group 57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533400" y="3581401"/>
            <a:ext cx="7493075" cy="724147"/>
            <a:chOff x="455" y="2337"/>
            <a:chExt cx="21502" cy="2078"/>
          </a:xfrm>
          <a:solidFill>
            <a:srgbClr val="FF0000"/>
          </a:solidFill>
        </p:grpSpPr>
        <p:sp>
          <p:nvSpPr>
            <p:cNvPr id="1083" name="Freeform 59"/>
            <p:cNvSpPr>
              <a:spLocks/>
            </p:cNvSpPr>
            <p:nvPr/>
          </p:nvSpPr>
          <p:spPr bwMode="auto">
            <a:xfrm>
              <a:off x="455" y="2464"/>
              <a:ext cx="355" cy="1621"/>
            </a:xfrm>
            <a:custGeom>
              <a:avLst/>
              <a:gdLst/>
              <a:ahLst/>
              <a:cxnLst>
                <a:cxn ang="0">
                  <a:pos x="322" y="0"/>
                </a:cxn>
                <a:cxn ang="0">
                  <a:pos x="335" y="7"/>
                </a:cxn>
                <a:cxn ang="0">
                  <a:pos x="348" y="14"/>
                </a:cxn>
                <a:cxn ang="0">
                  <a:pos x="355" y="34"/>
                </a:cxn>
                <a:cxn ang="0">
                  <a:pos x="355" y="41"/>
                </a:cxn>
                <a:cxn ang="0">
                  <a:pos x="348" y="41"/>
                </a:cxn>
                <a:cxn ang="0">
                  <a:pos x="348" y="48"/>
                </a:cxn>
                <a:cxn ang="0">
                  <a:pos x="342" y="61"/>
                </a:cxn>
                <a:cxn ang="0">
                  <a:pos x="65" y="808"/>
                </a:cxn>
                <a:cxn ang="0">
                  <a:pos x="342" y="1561"/>
                </a:cxn>
                <a:cxn ang="0">
                  <a:pos x="348" y="1574"/>
                </a:cxn>
                <a:cxn ang="0">
                  <a:pos x="348" y="1581"/>
                </a:cxn>
                <a:cxn ang="0">
                  <a:pos x="355" y="1588"/>
                </a:cxn>
                <a:cxn ang="0">
                  <a:pos x="355" y="1588"/>
                </a:cxn>
                <a:cxn ang="0">
                  <a:pos x="348" y="1608"/>
                </a:cxn>
                <a:cxn ang="0">
                  <a:pos x="335" y="1615"/>
                </a:cxn>
                <a:cxn ang="0">
                  <a:pos x="322" y="1621"/>
                </a:cxn>
                <a:cxn ang="0">
                  <a:pos x="309" y="1621"/>
                </a:cxn>
                <a:cxn ang="0">
                  <a:pos x="302" y="1615"/>
                </a:cxn>
                <a:cxn ang="0">
                  <a:pos x="296" y="1601"/>
                </a:cxn>
                <a:cxn ang="0">
                  <a:pos x="289" y="1594"/>
                </a:cxn>
                <a:cxn ang="0">
                  <a:pos x="283" y="1581"/>
                </a:cxn>
                <a:cxn ang="0">
                  <a:pos x="6" y="841"/>
                </a:cxn>
                <a:cxn ang="0">
                  <a:pos x="0" y="828"/>
                </a:cxn>
                <a:cxn ang="0">
                  <a:pos x="0" y="821"/>
                </a:cxn>
                <a:cxn ang="0">
                  <a:pos x="0" y="814"/>
                </a:cxn>
                <a:cxn ang="0">
                  <a:pos x="0" y="808"/>
                </a:cxn>
                <a:cxn ang="0">
                  <a:pos x="0" y="794"/>
                </a:cxn>
                <a:cxn ang="0">
                  <a:pos x="6" y="781"/>
                </a:cxn>
                <a:cxn ang="0">
                  <a:pos x="283" y="41"/>
                </a:cxn>
                <a:cxn ang="0">
                  <a:pos x="296" y="21"/>
                </a:cxn>
                <a:cxn ang="0">
                  <a:pos x="302" y="7"/>
                </a:cxn>
                <a:cxn ang="0">
                  <a:pos x="309" y="0"/>
                </a:cxn>
                <a:cxn ang="0">
                  <a:pos x="322" y="0"/>
                </a:cxn>
              </a:cxnLst>
              <a:rect l="0" t="0" r="r" b="b"/>
              <a:pathLst>
                <a:path w="355" h="1621">
                  <a:moveTo>
                    <a:pt x="322" y="0"/>
                  </a:moveTo>
                  <a:lnTo>
                    <a:pt x="335" y="7"/>
                  </a:lnTo>
                  <a:lnTo>
                    <a:pt x="348" y="14"/>
                  </a:lnTo>
                  <a:lnTo>
                    <a:pt x="355" y="34"/>
                  </a:lnTo>
                  <a:lnTo>
                    <a:pt x="355" y="41"/>
                  </a:lnTo>
                  <a:lnTo>
                    <a:pt x="348" y="41"/>
                  </a:lnTo>
                  <a:lnTo>
                    <a:pt x="348" y="48"/>
                  </a:lnTo>
                  <a:lnTo>
                    <a:pt x="342" y="61"/>
                  </a:lnTo>
                  <a:lnTo>
                    <a:pt x="65" y="808"/>
                  </a:lnTo>
                  <a:lnTo>
                    <a:pt x="342" y="1561"/>
                  </a:lnTo>
                  <a:lnTo>
                    <a:pt x="348" y="1574"/>
                  </a:lnTo>
                  <a:lnTo>
                    <a:pt x="348" y="1581"/>
                  </a:lnTo>
                  <a:lnTo>
                    <a:pt x="355" y="1588"/>
                  </a:lnTo>
                  <a:lnTo>
                    <a:pt x="355" y="1588"/>
                  </a:lnTo>
                  <a:lnTo>
                    <a:pt x="348" y="1608"/>
                  </a:lnTo>
                  <a:lnTo>
                    <a:pt x="335" y="1615"/>
                  </a:lnTo>
                  <a:lnTo>
                    <a:pt x="322" y="1621"/>
                  </a:lnTo>
                  <a:lnTo>
                    <a:pt x="309" y="1621"/>
                  </a:lnTo>
                  <a:lnTo>
                    <a:pt x="302" y="1615"/>
                  </a:lnTo>
                  <a:lnTo>
                    <a:pt x="296" y="1601"/>
                  </a:lnTo>
                  <a:lnTo>
                    <a:pt x="289" y="1594"/>
                  </a:lnTo>
                  <a:lnTo>
                    <a:pt x="283" y="1581"/>
                  </a:lnTo>
                  <a:lnTo>
                    <a:pt x="6" y="841"/>
                  </a:lnTo>
                  <a:lnTo>
                    <a:pt x="0" y="828"/>
                  </a:lnTo>
                  <a:lnTo>
                    <a:pt x="0" y="821"/>
                  </a:lnTo>
                  <a:lnTo>
                    <a:pt x="0" y="814"/>
                  </a:lnTo>
                  <a:lnTo>
                    <a:pt x="0" y="808"/>
                  </a:lnTo>
                  <a:lnTo>
                    <a:pt x="0" y="794"/>
                  </a:lnTo>
                  <a:lnTo>
                    <a:pt x="6" y="781"/>
                  </a:lnTo>
                  <a:lnTo>
                    <a:pt x="283" y="41"/>
                  </a:lnTo>
                  <a:lnTo>
                    <a:pt x="296" y="21"/>
                  </a:lnTo>
                  <a:lnTo>
                    <a:pt x="302" y="7"/>
                  </a:lnTo>
                  <a:lnTo>
                    <a:pt x="309" y="0"/>
                  </a:lnTo>
                  <a:lnTo>
                    <a:pt x="3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4" name="Freeform 60"/>
            <p:cNvSpPr>
              <a:spLocks/>
            </p:cNvSpPr>
            <p:nvPr/>
          </p:nvSpPr>
          <p:spPr bwMode="auto">
            <a:xfrm>
              <a:off x="955" y="2572"/>
              <a:ext cx="955" cy="1110"/>
            </a:xfrm>
            <a:custGeom>
              <a:avLst/>
              <a:gdLst/>
              <a:ahLst/>
              <a:cxnLst>
                <a:cxn ang="0">
                  <a:pos x="355" y="0"/>
                </a:cxn>
                <a:cxn ang="0">
                  <a:pos x="500" y="7"/>
                </a:cxn>
                <a:cxn ang="0">
                  <a:pos x="619" y="7"/>
                </a:cxn>
                <a:cxn ang="0">
                  <a:pos x="737" y="0"/>
                </a:cxn>
                <a:cxn ang="0">
                  <a:pos x="750" y="0"/>
                </a:cxn>
                <a:cxn ang="0">
                  <a:pos x="757" y="14"/>
                </a:cxn>
                <a:cxn ang="0">
                  <a:pos x="757" y="34"/>
                </a:cxn>
                <a:cxn ang="0">
                  <a:pos x="744" y="47"/>
                </a:cxn>
                <a:cxn ang="0">
                  <a:pos x="698" y="47"/>
                </a:cxn>
                <a:cxn ang="0">
                  <a:pos x="579" y="61"/>
                </a:cxn>
                <a:cxn ang="0">
                  <a:pos x="540" y="94"/>
                </a:cxn>
                <a:cxn ang="0">
                  <a:pos x="533" y="128"/>
                </a:cxn>
                <a:cxn ang="0">
                  <a:pos x="309" y="1022"/>
                </a:cxn>
                <a:cxn ang="0">
                  <a:pos x="309" y="1036"/>
                </a:cxn>
                <a:cxn ang="0">
                  <a:pos x="309" y="1049"/>
                </a:cxn>
                <a:cxn ang="0">
                  <a:pos x="329" y="1056"/>
                </a:cxn>
                <a:cxn ang="0">
                  <a:pos x="619" y="1049"/>
                </a:cxn>
                <a:cxn ang="0">
                  <a:pos x="770" y="975"/>
                </a:cxn>
                <a:cxn ang="0">
                  <a:pos x="856" y="854"/>
                </a:cxn>
                <a:cxn ang="0">
                  <a:pos x="915" y="720"/>
                </a:cxn>
                <a:cxn ang="0">
                  <a:pos x="922" y="700"/>
                </a:cxn>
                <a:cxn ang="0">
                  <a:pos x="941" y="693"/>
                </a:cxn>
                <a:cxn ang="0">
                  <a:pos x="955" y="693"/>
                </a:cxn>
                <a:cxn ang="0">
                  <a:pos x="955" y="706"/>
                </a:cxn>
                <a:cxn ang="0">
                  <a:pos x="955" y="713"/>
                </a:cxn>
                <a:cxn ang="0">
                  <a:pos x="955" y="733"/>
                </a:cxn>
                <a:cxn ang="0">
                  <a:pos x="823" y="1096"/>
                </a:cxn>
                <a:cxn ang="0">
                  <a:pos x="810" y="1103"/>
                </a:cxn>
                <a:cxn ang="0">
                  <a:pos x="777" y="1110"/>
                </a:cxn>
                <a:cxn ang="0">
                  <a:pos x="26" y="1110"/>
                </a:cxn>
                <a:cxn ang="0">
                  <a:pos x="0" y="1103"/>
                </a:cxn>
                <a:cxn ang="0">
                  <a:pos x="0" y="1076"/>
                </a:cxn>
                <a:cxn ang="0">
                  <a:pos x="13" y="1056"/>
                </a:cxn>
                <a:cxn ang="0">
                  <a:pos x="39" y="1056"/>
                </a:cxn>
                <a:cxn ang="0">
                  <a:pos x="158" y="1043"/>
                </a:cxn>
                <a:cxn ang="0">
                  <a:pos x="184" y="982"/>
                </a:cxn>
                <a:cxn ang="0">
                  <a:pos x="401" y="94"/>
                </a:cxn>
                <a:cxn ang="0">
                  <a:pos x="408" y="81"/>
                </a:cxn>
                <a:cxn ang="0">
                  <a:pos x="395" y="61"/>
                </a:cxn>
                <a:cxn ang="0">
                  <a:pos x="362" y="54"/>
                </a:cxn>
                <a:cxn ang="0">
                  <a:pos x="322" y="47"/>
                </a:cxn>
                <a:cxn ang="0">
                  <a:pos x="303" y="47"/>
                </a:cxn>
                <a:cxn ang="0">
                  <a:pos x="270" y="47"/>
                </a:cxn>
                <a:cxn ang="0">
                  <a:pos x="257" y="34"/>
                </a:cxn>
                <a:cxn ang="0">
                  <a:pos x="263" y="7"/>
                </a:cxn>
                <a:cxn ang="0">
                  <a:pos x="283" y="0"/>
                </a:cxn>
              </a:cxnLst>
              <a:rect l="0" t="0" r="r" b="b"/>
              <a:pathLst>
                <a:path w="955" h="1110">
                  <a:moveTo>
                    <a:pt x="290" y="0"/>
                  </a:moveTo>
                  <a:lnTo>
                    <a:pt x="355" y="0"/>
                  </a:lnTo>
                  <a:lnTo>
                    <a:pt x="434" y="7"/>
                  </a:lnTo>
                  <a:lnTo>
                    <a:pt x="500" y="7"/>
                  </a:lnTo>
                  <a:lnTo>
                    <a:pt x="553" y="7"/>
                  </a:lnTo>
                  <a:lnTo>
                    <a:pt x="619" y="7"/>
                  </a:lnTo>
                  <a:lnTo>
                    <a:pt x="685" y="0"/>
                  </a:lnTo>
                  <a:lnTo>
                    <a:pt x="737" y="0"/>
                  </a:lnTo>
                  <a:lnTo>
                    <a:pt x="744" y="0"/>
                  </a:lnTo>
                  <a:lnTo>
                    <a:pt x="750" y="0"/>
                  </a:lnTo>
                  <a:lnTo>
                    <a:pt x="757" y="7"/>
                  </a:lnTo>
                  <a:lnTo>
                    <a:pt x="757" y="14"/>
                  </a:lnTo>
                  <a:lnTo>
                    <a:pt x="764" y="20"/>
                  </a:lnTo>
                  <a:lnTo>
                    <a:pt x="757" y="34"/>
                  </a:lnTo>
                  <a:lnTo>
                    <a:pt x="750" y="40"/>
                  </a:lnTo>
                  <a:lnTo>
                    <a:pt x="744" y="47"/>
                  </a:lnTo>
                  <a:lnTo>
                    <a:pt x="724" y="47"/>
                  </a:lnTo>
                  <a:lnTo>
                    <a:pt x="698" y="47"/>
                  </a:lnTo>
                  <a:lnTo>
                    <a:pt x="625" y="54"/>
                  </a:lnTo>
                  <a:lnTo>
                    <a:pt x="579" y="61"/>
                  </a:lnTo>
                  <a:lnTo>
                    <a:pt x="553" y="74"/>
                  </a:lnTo>
                  <a:lnTo>
                    <a:pt x="540" y="94"/>
                  </a:lnTo>
                  <a:lnTo>
                    <a:pt x="533" y="128"/>
                  </a:lnTo>
                  <a:lnTo>
                    <a:pt x="533" y="128"/>
                  </a:lnTo>
                  <a:lnTo>
                    <a:pt x="316" y="1002"/>
                  </a:lnTo>
                  <a:lnTo>
                    <a:pt x="309" y="1022"/>
                  </a:lnTo>
                  <a:lnTo>
                    <a:pt x="309" y="1029"/>
                  </a:lnTo>
                  <a:lnTo>
                    <a:pt x="309" y="1036"/>
                  </a:lnTo>
                  <a:lnTo>
                    <a:pt x="309" y="1043"/>
                  </a:lnTo>
                  <a:lnTo>
                    <a:pt x="309" y="1049"/>
                  </a:lnTo>
                  <a:lnTo>
                    <a:pt x="316" y="1056"/>
                  </a:lnTo>
                  <a:lnTo>
                    <a:pt x="329" y="1056"/>
                  </a:lnTo>
                  <a:lnTo>
                    <a:pt x="513" y="1056"/>
                  </a:lnTo>
                  <a:lnTo>
                    <a:pt x="619" y="1049"/>
                  </a:lnTo>
                  <a:lnTo>
                    <a:pt x="704" y="1016"/>
                  </a:lnTo>
                  <a:lnTo>
                    <a:pt x="770" y="975"/>
                  </a:lnTo>
                  <a:lnTo>
                    <a:pt x="816" y="915"/>
                  </a:lnTo>
                  <a:lnTo>
                    <a:pt x="856" y="854"/>
                  </a:lnTo>
                  <a:lnTo>
                    <a:pt x="889" y="787"/>
                  </a:lnTo>
                  <a:lnTo>
                    <a:pt x="915" y="720"/>
                  </a:lnTo>
                  <a:lnTo>
                    <a:pt x="922" y="706"/>
                  </a:lnTo>
                  <a:lnTo>
                    <a:pt x="922" y="700"/>
                  </a:lnTo>
                  <a:lnTo>
                    <a:pt x="928" y="693"/>
                  </a:lnTo>
                  <a:lnTo>
                    <a:pt x="941" y="693"/>
                  </a:lnTo>
                  <a:lnTo>
                    <a:pt x="948" y="693"/>
                  </a:lnTo>
                  <a:lnTo>
                    <a:pt x="955" y="693"/>
                  </a:lnTo>
                  <a:lnTo>
                    <a:pt x="955" y="700"/>
                  </a:lnTo>
                  <a:lnTo>
                    <a:pt x="955" y="706"/>
                  </a:lnTo>
                  <a:lnTo>
                    <a:pt x="955" y="713"/>
                  </a:lnTo>
                  <a:lnTo>
                    <a:pt x="955" y="713"/>
                  </a:lnTo>
                  <a:lnTo>
                    <a:pt x="955" y="720"/>
                  </a:lnTo>
                  <a:lnTo>
                    <a:pt x="955" y="733"/>
                  </a:lnTo>
                  <a:lnTo>
                    <a:pt x="829" y="1083"/>
                  </a:lnTo>
                  <a:lnTo>
                    <a:pt x="823" y="1096"/>
                  </a:lnTo>
                  <a:lnTo>
                    <a:pt x="816" y="1103"/>
                  </a:lnTo>
                  <a:lnTo>
                    <a:pt x="810" y="1103"/>
                  </a:lnTo>
                  <a:lnTo>
                    <a:pt x="797" y="1110"/>
                  </a:lnTo>
                  <a:lnTo>
                    <a:pt x="777" y="1110"/>
                  </a:lnTo>
                  <a:lnTo>
                    <a:pt x="39" y="1110"/>
                  </a:lnTo>
                  <a:lnTo>
                    <a:pt x="26" y="1110"/>
                  </a:lnTo>
                  <a:lnTo>
                    <a:pt x="13" y="1103"/>
                  </a:lnTo>
                  <a:lnTo>
                    <a:pt x="0" y="1103"/>
                  </a:lnTo>
                  <a:lnTo>
                    <a:pt x="0" y="1090"/>
                  </a:lnTo>
                  <a:lnTo>
                    <a:pt x="0" y="1076"/>
                  </a:lnTo>
                  <a:lnTo>
                    <a:pt x="6" y="1063"/>
                  </a:lnTo>
                  <a:lnTo>
                    <a:pt x="13" y="1056"/>
                  </a:lnTo>
                  <a:lnTo>
                    <a:pt x="26" y="1056"/>
                  </a:lnTo>
                  <a:lnTo>
                    <a:pt x="39" y="1056"/>
                  </a:lnTo>
                  <a:lnTo>
                    <a:pt x="112" y="1056"/>
                  </a:lnTo>
                  <a:lnTo>
                    <a:pt x="158" y="1043"/>
                  </a:lnTo>
                  <a:lnTo>
                    <a:pt x="178" y="1022"/>
                  </a:lnTo>
                  <a:lnTo>
                    <a:pt x="184" y="982"/>
                  </a:lnTo>
                  <a:lnTo>
                    <a:pt x="401" y="108"/>
                  </a:lnTo>
                  <a:lnTo>
                    <a:pt x="401" y="94"/>
                  </a:lnTo>
                  <a:lnTo>
                    <a:pt x="408" y="88"/>
                  </a:lnTo>
                  <a:lnTo>
                    <a:pt x="408" y="81"/>
                  </a:lnTo>
                  <a:lnTo>
                    <a:pt x="401" y="67"/>
                  </a:lnTo>
                  <a:lnTo>
                    <a:pt x="395" y="61"/>
                  </a:lnTo>
                  <a:lnTo>
                    <a:pt x="382" y="54"/>
                  </a:lnTo>
                  <a:lnTo>
                    <a:pt x="362" y="54"/>
                  </a:lnTo>
                  <a:lnTo>
                    <a:pt x="342" y="54"/>
                  </a:lnTo>
                  <a:lnTo>
                    <a:pt x="322" y="47"/>
                  </a:lnTo>
                  <a:lnTo>
                    <a:pt x="309" y="47"/>
                  </a:lnTo>
                  <a:lnTo>
                    <a:pt x="303" y="47"/>
                  </a:lnTo>
                  <a:lnTo>
                    <a:pt x="283" y="47"/>
                  </a:lnTo>
                  <a:lnTo>
                    <a:pt x="270" y="47"/>
                  </a:lnTo>
                  <a:lnTo>
                    <a:pt x="263" y="40"/>
                  </a:lnTo>
                  <a:lnTo>
                    <a:pt x="257" y="34"/>
                  </a:lnTo>
                  <a:lnTo>
                    <a:pt x="263" y="20"/>
                  </a:lnTo>
                  <a:lnTo>
                    <a:pt x="263" y="7"/>
                  </a:lnTo>
                  <a:lnTo>
                    <a:pt x="270" y="0"/>
                  </a:lnTo>
                  <a:lnTo>
                    <a:pt x="283" y="0"/>
                  </a:lnTo>
                  <a:lnTo>
                    <a:pt x="2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5" name="Freeform 61"/>
            <p:cNvSpPr>
              <a:spLocks noEditPoints="1"/>
            </p:cNvSpPr>
            <p:nvPr/>
          </p:nvSpPr>
          <p:spPr bwMode="auto">
            <a:xfrm>
              <a:off x="2054" y="3117"/>
              <a:ext cx="520" cy="1036"/>
            </a:xfrm>
            <a:custGeom>
              <a:avLst/>
              <a:gdLst/>
              <a:ahLst/>
              <a:cxnLst>
                <a:cxn ang="0">
                  <a:pos x="395" y="121"/>
                </a:cxn>
                <a:cxn ang="0">
                  <a:pos x="376" y="134"/>
                </a:cxn>
                <a:cxn ang="0">
                  <a:pos x="395" y="134"/>
                </a:cxn>
                <a:cxn ang="0">
                  <a:pos x="441" y="134"/>
                </a:cxn>
                <a:cxn ang="0">
                  <a:pos x="474" y="128"/>
                </a:cxn>
                <a:cxn ang="0">
                  <a:pos x="461" y="128"/>
                </a:cxn>
                <a:cxn ang="0">
                  <a:pos x="441" y="121"/>
                </a:cxn>
                <a:cxn ang="0">
                  <a:pos x="330" y="0"/>
                </a:cxn>
                <a:cxn ang="0">
                  <a:pos x="343" y="7"/>
                </a:cxn>
                <a:cxn ang="0">
                  <a:pos x="349" y="20"/>
                </a:cxn>
                <a:cxn ang="0">
                  <a:pos x="343" y="40"/>
                </a:cxn>
                <a:cxn ang="0">
                  <a:pos x="343" y="60"/>
                </a:cxn>
                <a:cxn ang="0">
                  <a:pos x="343" y="87"/>
                </a:cxn>
                <a:cxn ang="0">
                  <a:pos x="349" y="101"/>
                </a:cxn>
                <a:cxn ang="0">
                  <a:pos x="402" y="94"/>
                </a:cxn>
                <a:cxn ang="0">
                  <a:pos x="441" y="94"/>
                </a:cxn>
                <a:cxn ang="0">
                  <a:pos x="481" y="94"/>
                </a:cxn>
                <a:cxn ang="0">
                  <a:pos x="507" y="107"/>
                </a:cxn>
                <a:cxn ang="0">
                  <a:pos x="520" y="128"/>
                </a:cxn>
                <a:cxn ang="0">
                  <a:pos x="481" y="161"/>
                </a:cxn>
                <a:cxn ang="0">
                  <a:pos x="409" y="168"/>
                </a:cxn>
                <a:cxn ang="0">
                  <a:pos x="376" y="168"/>
                </a:cxn>
                <a:cxn ang="0">
                  <a:pos x="336" y="148"/>
                </a:cxn>
                <a:cxn ang="0">
                  <a:pos x="264" y="195"/>
                </a:cxn>
                <a:cxn ang="0">
                  <a:pos x="132" y="363"/>
                </a:cxn>
                <a:cxn ang="0">
                  <a:pos x="79" y="565"/>
                </a:cxn>
                <a:cxn ang="0">
                  <a:pos x="119" y="686"/>
                </a:cxn>
                <a:cxn ang="0">
                  <a:pos x="191" y="733"/>
                </a:cxn>
                <a:cxn ang="0">
                  <a:pos x="283" y="760"/>
                </a:cxn>
                <a:cxn ang="0">
                  <a:pos x="330" y="773"/>
                </a:cxn>
                <a:cxn ang="0">
                  <a:pos x="356" y="787"/>
                </a:cxn>
                <a:cxn ang="0">
                  <a:pos x="402" y="814"/>
                </a:cxn>
                <a:cxn ang="0">
                  <a:pos x="428" y="861"/>
                </a:cxn>
                <a:cxn ang="0">
                  <a:pos x="422" y="935"/>
                </a:cxn>
                <a:cxn ang="0">
                  <a:pos x="356" y="1015"/>
                </a:cxn>
                <a:cxn ang="0">
                  <a:pos x="257" y="1029"/>
                </a:cxn>
                <a:cxn ang="0">
                  <a:pos x="191" y="995"/>
                </a:cxn>
                <a:cxn ang="0">
                  <a:pos x="178" y="968"/>
                </a:cxn>
                <a:cxn ang="0">
                  <a:pos x="185" y="962"/>
                </a:cxn>
                <a:cxn ang="0">
                  <a:pos x="204" y="962"/>
                </a:cxn>
                <a:cxn ang="0">
                  <a:pos x="237" y="982"/>
                </a:cxn>
                <a:cxn ang="0">
                  <a:pos x="283" y="995"/>
                </a:cxn>
                <a:cxn ang="0">
                  <a:pos x="316" y="995"/>
                </a:cxn>
                <a:cxn ang="0">
                  <a:pos x="343" y="975"/>
                </a:cxn>
                <a:cxn ang="0">
                  <a:pos x="356" y="948"/>
                </a:cxn>
                <a:cxn ang="0">
                  <a:pos x="356" y="908"/>
                </a:cxn>
                <a:cxn ang="0">
                  <a:pos x="330" y="881"/>
                </a:cxn>
                <a:cxn ang="0">
                  <a:pos x="297" y="861"/>
                </a:cxn>
                <a:cxn ang="0">
                  <a:pos x="204" y="834"/>
                </a:cxn>
                <a:cxn ang="0">
                  <a:pos x="112" y="800"/>
                </a:cxn>
                <a:cxn ang="0">
                  <a:pos x="66" y="767"/>
                </a:cxn>
                <a:cxn ang="0">
                  <a:pos x="7" y="659"/>
                </a:cxn>
                <a:cxn ang="0">
                  <a:pos x="20" y="477"/>
                </a:cxn>
                <a:cxn ang="0">
                  <a:pos x="145" y="262"/>
                </a:cxn>
                <a:cxn ang="0">
                  <a:pos x="316" y="114"/>
                </a:cxn>
                <a:cxn ang="0">
                  <a:pos x="303" y="74"/>
                </a:cxn>
                <a:cxn ang="0">
                  <a:pos x="303" y="47"/>
                </a:cxn>
                <a:cxn ang="0">
                  <a:pos x="310" y="20"/>
                </a:cxn>
                <a:cxn ang="0">
                  <a:pos x="316" y="0"/>
                </a:cxn>
              </a:cxnLst>
              <a:rect l="0" t="0" r="r" b="b"/>
              <a:pathLst>
                <a:path w="520" h="1036">
                  <a:moveTo>
                    <a:pt x="422" y="121"/>
                  </a:moveTo>
                  <a:lnTo>
                    <a:pt x="395" y="121"/>
                  </a:lnTo>
                  <a:lnTo>
                    <a:pt x="369" y="128"/>
                  </a:lnTo>
                  <a:lnTo>
                    <a:pt x="376" y="134"/>
                  </a:lnTo>
                  <a:lnTo>
                    <a:pt x="382" y="134"/>
                  </a:lnTo>
                  <a:lnTo>
                    <a:pt x="395" y="134"/>
                  </a:lnTo>
                  <a:lnTo>
                    <a:pt x="415" y="134"/>
                  </a:lnTo>
                  <a:lnTo>
                    <a:pt x="441" y="134"/>
                  </a:lnTo>
                  <a:lnTo>
                    <a:pt x="461" y="134"/>
                  </a:lnTo>
                  <a:lnTo>
                    <a:pt x="474" y="128"/>
                  </a:lnTo>
                  <a:lnTo>
                    <a:pt x="474" y="128"/>
                  </a:lnTo>
                  <a:lnTo>
                    <a:pt x="461" y="128"/>
                  </a:lnTo>
                  <a:lnTo>
                    <a:pt x="455" y="121"/>
                  </a:lnTo>
                  <a:lnTo>
                    <a:pt x="441" y="121"/>
                  </a:lnTo>
                  <a:lnTo>
                    <a:pt x="422" y="121"/>
                  </a:lnTo>
                  <a:close/>
                  <a:moveTo>
                    <a:pt x="330" y="0"/>
                  </a:moveTo>
                  <a:lnTo>
                    <a:pt x="336" y="0"/>
                  </a:lnTo>
                  <a:lnTo>
                    <a:pt x="343" y="7"/>
                  </a:lnTo>
                  <a:lnTo>
                    <a:pt x="349" y="13"/>
                  </a:lnTo>
                  <a:lnTo>
                    <a:pt x="349" y="20"/>
                  </a:lnTo>
                  <a:lnTo>
                    <a:pt x="343" y="20"/>
                  </a:lnTo>
                  <a:lnTo>
                    <a:pt x="343" y="40"/>
                  </a:lnTo>
                  <a:lnTo>
                    <a:pt x="343" y="54"/>
                  </a:lnTo>
                  <a:lnTo>
                    <a:pt x="343" y="60"/>
                  </a:lnTo>
                  <a:lnTo>
                    <a:pt x="343" y="74"/>
                  </a:lnTo>
                  <a:lnTo>
                    <a:pt x="343" y="87"/>
                  </a:lnTo>
                  <a:lnTo>
                    <a:pt x="349" y="94"/>
                  </a:lnTo>
                  <a:lnTo>
                    <a:pt x="349" y="101"/>
                  </a:lnTo>
                  <a:lnTo>
                    <a:pt x="376" y="94"/>
                  </a:lnTo>
                  <a:lnTo>
                    <a:pt x="402" y="94"/>
                  </a:lnTo>
                  <a:lnTo>
                    <a:pt x="422" y="94"/>
                  </a:lnTo>
                  <a:lnTo>
                    <a:pt x="441" y="94"/>
                  </a:lnTo>
                  <a:lnTo>
                    <a:pt x="461" y="94"/>
                  </a:lnTo>
                  <a:lnTo>
                    <a:pt x="481" y="94"/>
                  </a:lnTo>
                  <a:lnTo>
                    <a:pt x="494" y="101"/>
                  </a:lnTo>
                  <a:lnTo>
                    <a:pt x="507" y="107"/>
                  </a:lnTo>
                  <a:lnTo>
                    <a:pt x="520" y="114"/>
                  </a:lnTo>
                  <a:lnTo>
                    <a:pt x="520" y="128"/>
                  </a:lnTo>
                  <a:lnTo>
                    <a:pt x="507" y="148"/>
                  </a:lnTo>
                  <a:lnTo>
                    <a:pt x="481" y="161"/>
                  </a:lnTo>
                  <a:lnTo>
                    <a:pt x="441" y="168"/>
                  </a:lnTo>
                  <a:lnTo>
                    <a:pt x="409" y="168"/>
                  </a:lnTo>
                  <a:lnTo>
                    <a:pt x="395" y="168"/>
                  </a:lnTo>
                  <a:lnTo>
                    <a:pt x="376" y="168"/>
                  </a:lnTo>
                  <a:lnTo>
                    <a:pt x="356" y="161"/>
                  </a:lnTo>
                  <a:lnTo>
                    <a:pt x="336" y="148"/>
                  </a:lnTo>
                  <a:lnTo>
                    <a:pt x="336" y="148"/>
                  </a:lnTo>
                  <a:lnTo>
                    <a:pt x="264" y="195"/>
                  </a:lnTo>
                  <a:lnTo>
                    <a:pt x="191" y="269"/>
                  </a:lnTo>
                  <a:lnTo>
                    <a:pt x="132" y="363"/>
                  </a:lnTo>
                  <a:lnTo>
                    <a:pt x="93" y="464"/>
                  </a:lnTo>
                  <a:lnTo>
                    <a:pt x="79" y="565"/>
                  </a:lnTo>
                  <a:lnTo>
                    <a:pt x="86" y="632"/>
                  </a:lnTo>
                  <a:lnTo>
                    <a:pt x="119" y="686"/>
                  </a:lnTo>
                  <a:lnTo>
                    <a:pt x="152" y="713"/>
                  </a:lnTo>
                  <a:lnTo>
                    <a:pt x="191" y="733"/>
                  </a:lnTo>
                  <a:lnTo>
                    <a:pt x="264" y="753"/>
                  </a:lnTo>
                  <a:lnTo>
                    <a:pt x="283" y="760"/>
                  </a:lnTo>
                  <a:lnTo>
                    <a:pt x="310" y="767"/>
                  </a:lnTo>
                  <a:lnTo>
                    <a:pt x="330" y="773"/>
                  </a:lnTo>
                  <a:lnTo>
                    <a:pt x="349" y="780"/>
                  </a:lnTo>
                  <a:lnTo>
                    <a:pt x="356" y="787"/>
                  </a:lnTo>
                  <a:lnTo>
                    <a:pt x="382" y="800"/>
                  </a:lnTo>
                  <a:lnTo>
                    <a:pt x="402" y="814"/>
                  </a:lnTo>
                  <a:lnTo>
                    <a:pt x="415" y="834"/>
                  </a:lnTo>
                  <a:lnTo>
                    <a:pt x="428" y="861"/>
                  </a:lnTo>
                  <a:lnTo>
                    <a:pt x="428" y="888"/>
                  </a:lnTo>
                  <a:lnTo>
                    <a:pt x="422" y="935"/>
                  </a:lnTo>
                  <a:lnTo>
                    <a:pt x="395" y="982"/>
                  </a:lnTo>
                  <a:lnTo>
                    <a:pt x="356" y="1015"/>
                  </a:lnTo>
                  <a:lnTo>
                    <a:pt x="303" y="1036"/>
                  </a:lnTo>
                  <a:lnTo>
                    <a:pt x="257" y="1029"/>
                  </a:lnTo>
                  <a:lnTo>
                    <a:pt x="218" y="1009"/>
                  </a:lnTo>
                  <a:lnTo>
                    <a:pt x="191" y="995"/>
                  </a:lnTo>
                  <a:lnTo>
                    <a:pt x="178" y="975"/>
                  </a:lnTo>
                  <a:lnTo>
                    <a:pt x="178" y="968"/>
                  </a:lnTo>
                  <a:lnTo>
                    <a:pt x="185" y="968"/>
                  </a:lnTo>
                  <a:lnTo>
                    <a:pt x="185" y="962"/>
                  </a:lnTo>
                  <a:lnTo>
                    <a:pt x="198" y="962"/>
                  </a:lnTo>
                  <a:lnTo>
                    <a:pt x="204" y="962"/>
                  </a:lnTo>
                  <a:lnTo>
                    <a:pt x="211" y="968"/>
                  </a:lnTo>
                  <a:lnTo>
                    <a:pt x="237" y="982"/>
                  </a:lnTo>
                  <a:lnTo>
                    <a:pt x="264" y="995"/>
                  </a:lnTo>
                  <a:lnTo>
                    <a:pt x="283" y="995"/>
                  </a:lnTo>
                  <a:lnTo>
                    <a:pt x="303" y="1002"/>
                  </a:lnTo>
                  <a:lnTo>
                    <a:pt x="316" y="995"/>
                  </a:lnTo>
                  <a:lnTo>
                    <a:pt x="336" y="989"/>
                  </a:lnTo>
                  <a:lnTo>
                    <a:pt x="343" y="975"/>
                  </a:lnTo>
                  <a:lnTo>
                    <a:pt x="349" y="962"/>
                  </a:lnTo>
                  <a:lnTo>
                    <a:pt x="356" y="948"/>
                  </a:lnTo>
                  <a:lnTo>
                    <a:pt x="356" y="935"/>
                  </a:lnTo>
                  <a:lnTo>
                    <a:pt x="356" y="908"/>
                  </a:lnTo>
                  <a:lnTo>
                    <a:pt x="343" y="894"/>
                  </a:lnTo>
                  <a:lnTo>
                    <a:pt x="330" y="881"/>
                  </a:lnTo>
                  <a:lnTo>
                    <a:pt x="316" y="867"/>
                  </a:lnTo>
                  <a:lnTo>
                    <a:pt x="297" y="861"/>
                  </a:lnTo>
                  <a:lnTo>
                    <a:pt x="277" y="854"/>
                  </a:lnTo>
                  <a:lnTo>
                    <a:pt x="204" y="834"/>
                  </a:lnTo>
                  <a:lnTo>
                    <a:pt x="152" y="814"/>
                  </a:lnTo>
                  <a:lnTo>
                    <a:pt x="112" y="800"/>
                  </a:lnTo>
                  <a:lnTo>
                    <a:pt x="86" y="787"/>
                  </a:lnTo>
                  <a:lnTo>
                    <a:pt x="66" y="767"/>
                  </a:lnTo>
                  <a:lnTo>
                    <a:pt x="27" y="713"/>
                  </a:lnTo>
                  <a:lnTo>
                    <a:pt x="7" y="659"/>
                  </a:lnTo>
                  <a:lnTo>
                    <a:pt x="0" y="598"/>
                  </a:lnTo>
                  <a:lnTo>
                    <a:pt x="20" y="477"/>
                  </a:lnTo>
                  <a:lnTo>
                    <a:pt x="73" y="363"/>
                  </a:lnTo>
                  <a:lnTo>
                    <a:pt x="145" y="262"/>
                  </a:lnTo>
                  <a:lnTo>
                    <a:pt x="224" y="175"/>
                  </a:lnTo>
                  <a:lnTo>
                    <a:pt x="316" y="114"/>
                  </a:lnTo>
                  <a:lnTo>
                    <a:pt x="310" y="94"/>
                  </a:lnTo>
                  <a:lnTo>
                    <a:pt x="303" y="74"/>
                  </a:lnTo>
                  <a:lnTo>
                    <a:pt x="303" y="60"/>
                  </a:lnTo>
                  <a:lnTo>
                    <a:pt x="303" y="47"/>
                  </a:lnTo>
                  <a:lnTo>
                    <a:pt x="303" y="34"/>
                  </a:lnTo>
                  <a:lnTo>
                    <a:pt x="310" y="20"/>
                  </a:lnTo>
                  <a:lnTo>
                    <a:pt x="310" y="7"/>
                  </a:lnTo>
                  <a:lnTo>
                    <a:pt x="316" y="0"/>
                  </a:lnTo>
                  <a:lnTo>
                    <a:pt x="3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6" name="Freeform 62"/>
            <p:cNvSpPr>
              <a:spLocks/>
            </p:cNvSpPr>
            <p:nvPr/>
          </p:nvSpPr>
          <p:spPr bwMode="auto">
            <a:xfrm>
              <a:off x="2798" y="2464"/>
              <a:ext cx="356" cy="1621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46" y="0"/>
                </a:cxn>
                <a:cxn ang="0">
                  <a:pos x="53" y="7"/>
                </a:cxn>
                <a:cxn ang="0">
                  <a:pos x="66" y="21"/>
                </a:cxn>
                <a:cxn ang="0">
                  <a:pos x="73" y="41"/>
                </a:cxn>
                <a:cxn ang="0">
                  <a:pos x="349" y="781"/>
                </a:cxn>
                <a:cxn ang="0">
                  <a:pos x="356" y="794"/>
                </a:cxn>
                <a:cxn ang="0">
                  <a:pos x="356" y="801"/>
                </a:cxn>
                <a:cxn ang="0">
                  <a:pos x="356" y="808"/>
                </a:cxn>
                <a:cxn ang="0">
                  <a:pos x="356" y="808"/>
                </a:cxn>
                <a:cxn ang="0">
                  <a:pos x="356" y="814"/>
                </a:cxn>
                <a:cxn ang="0">
                  <a:pos x="356" y="821"/>
                </a:cxn>
                <a:cxn ang="0">
                  <a:pos x="356" y="828"/>
                </a:cxn>
                <a:cxn ang="0">
                  <a:pos x="349" y="841"/>
                </a:cxn>
                <a:cxn ang="0">
                  <a:pos x="349" y="841"/>
                </a:cxn>
                <a:cxn ang="0">
                  <a:pos x="66" y="1588"/>
                </a:cxn>
                <a:cxn ang="0">
                  <a:pos x="66" y="1601"/>
                </a:cxn>
                <a:cxn ang="0">
                  <a:pos x="60" y="1615"/>
                </a:cxn>
                <a:cxn ang="0">
                  <a:pos x="46" y="1621"/>
                </a:cxn>
                <a:cxn ang="0">
                  <a:pos x="33" y="1621"/>
                </a:cxn>
                <a:cxn ang="0">
                  <a:pos x="20" y="1615"/>
                </a:cxn>
                <a:cxn ang="0">
                  <a:pos x="7" y="1608"/>
                </a:cxn>
                <a:cxn ang="0">
                  <a:pos x="0" y="1588"/>
                </a:cxn>
                <a:cxn ang="0">
                  <a:pos x="0" y="1581"/>
                </a:cxn>
                <a:cxn ang="0">
                  <a:pos x="0" y="1581"/>
                </a:cxn>
                <a:cxn ang="0">
                  <a:pos x="7" y="1574"/>
                </a:cxn>
                <a:cxn ang="0">
                  <a:pos x="7" y="1561"/>
                </a:cxn>
                <a:cxn ang="0">
                  <a:pos x="290" y="808"/>
                </a:cxn>
                <a:cxn ang="0">
                  <a:pos x="7" y="61"/>
                </a:cxn>
                <a:cxn ang="0">
                  <a:pos x="7" y="48"/>
                </a:cxn>
                <a:cxn ang="0">
                  <a:pos x="0" y="41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7" y="14"/>
                </a:cxn>
                <a:cxn ang="0">
                  <a:pos x="20" y="7"/>
                </a:cxn>
                <a:cxn ang="0">
                  <a:pos x="33" y="0"/>
                </a:cxn>
              </a:cxnLst>
              <a:rect l="0" t="0" r="r" b="b"/>
              <a:pathLst>
                <a:path w="356" h="1621">
                  <a:moveTo>
                    <a:pt x="33" y="0"/>
                  </a:moveTo>
                  <a:lnTo>
                    <a:pt x="46" y="0"/>
                  </a:lnTo>
                  <a:lnTo>
                    <a:pt x="53" y="7"/>
                  </a:lnTo>
                  <a:lnTo>
                    <a:pt x="66" y="21"/>
                  </a:lnTo>
                  <a:lnTo>
                    <a:pt x="73" y="41"/>
                  </a:lnTo>
                  <a:lnTo>
                    <a:pt x="349" y="781"/>
                  </a:lnTo>
                  <a:lnTo>
                    <a:pt x="356" y="794"/>
                  </a:lnTo>
                  <a:lnTo>
                    <a:pt x="356" y="801"/>
                  </a:lnTo>
                  <a:lnTo>
                    <a:pt x="356" y="808"/>
                  </a:lnTo>
                  <a:lnTo>
                    <a:pt x="356" y="808"/>
                  </a:lnTo>
                  <a:lnTo>
                    <a:pt x="356" y="814"/>
                  </a:lnTo>
                  <a:lnTo>
                    <a:pt x="356" y="821"/>
                  </a:lnTo>
                  <a:lnTo>
                    <a:pt x="356" y="828"/>
                  </a:lnTo>
                  <a:lnTo>
                    <a:pt x="349" y="841"/>
                  </a:lnTo>
                  <a:lnTo>
                    <a:pt x="349" y="841"/>
                  </a:lnTo>
                  <a:lnTo>
                    <a:pt x="66" y="1588"/>
                  </a:lnTo>
                  <a:lnTo>
                    <a:pt x="66" y="1601"/>
                  </a:lnTo>
                  <a:lnTo>
                    <a:pt x="60" y="1615"/>
                  </a:lnTo>
                  <a:lnTo>
                    <a:pt x="46" y="1621"/>
                  </a:lnTo>
                  <a:lnTo>
                    <a:pt x="33" y="1621"/>
                  </a:lnTo>
                  <a:lnTo>
                    <a:pt x="20" y="1615"/>
                  </a:lnTo>
                  <a:lnTo>
                    <a:pt x="7" y="1608"/>
                  </a:lnTo>
                  <a:lnTo>
                    <a:pt x="0" y="1588"/>
                  </a:lnTo>
                  <a:lnTo>
                    <a:pt x="0" y="1581"/>
                  </a:lnTo>
                  <a:lnTo>
                    <a:pt x="0" y="1581"/>
                  </a:lnTo>
                  <a:lnTo>
                    <a:pt x="7" y="1574"/>
                  </a:lnTo>
                  <a:lnTo>
                    <a:pt x="7" y="1561"/>
                  </a:lnTo>
                  <a:lnTo>
                    <a:pt x="290" y="808"/>
                  </a:lnTo>
                  <a:lnTo>
                    <a:pt x="7" y="61"/>
                  </a:lnTo>
                  <a:lnTo>
                    <a:pt x="7" y="48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7" y="14"/>
                  </a:lnTo>
                  <a:lnTo>
                    <a:pt x="20" y="7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7" name="Freeform 63"/>
            <p:cNvSpPr>
              <a:spLocks/>
            </p:cNvSpPr>
            <p:nvPr/>
          </p:nvSpPr>
          <p:spPr bwMode="auto">
            <a:xfrm>
              <a:off x="3378" y="3413"/>
              <a:ext cx="1033" cy="511"/>
            </a:xfrm>
            <a:custGeom>
              <a:avLst/>
              <a:gdLst/>
              <a:ahLst/>
              <a:cxnLst>
                <a:cxn ang="0">
                  <a:pos x="237" y="54"/>
                </a:cxn>
                <a:cxn ang="0">
                  <a:pos x="375" y="7"/>
                </a:cxn>
                <a:cxn ang="0">
                  <a:pos x="546" y="27"/>
                </a:cxn>
                <a:cxn ang="0">
                  <a:pos x="665" y="33"/>
                </a:cxn>
                <a:cxn ang="0">
                  <a:pos x="849" y="7"/>
                </a:cxn>
                <a:cxn ang="0">
                  <a:pos x="921" y="67"/>
                </a:cxn>
                <a:cxn ang="0">
                  <a:pos x="935" y="128"/>
                </a:cxn>
                <a:cxn ang="0">
                  <a:pos x="875" y="350"/>
                </a:cxn>
                <a:cxn ang="0">
                  <a:pos x="849" y="424"/>
                </a:cxn>
                <a:cxn ang="0">
                  <a:pos x="862" y="477"/>
                </a:cxn>
                <a:cxn ang="0">
                  <a:pos x="994" y="343"/>
                </a:cxn>
                <a:cxn ang="0">
                  <a:pos x="1020" y="323"/>
                </a:cxn>
                <a:cxn ang="0">
                  <a:pos x="1033" y="336"/>
                </a:cxn>
                <a:cxn ang="0">
                  <a:pos x="935" y="498"/>
                </a:cxn>
                <a:cxn ang="0">
                  <a:pos x="763" y="417"/>
                </a:cxn>
                <a:cxn ang="0">
                  <a:pos x="783" y="356"/>
                </a:cxn>
                <a:cxn ang="0">
                  <a:pos x="849" y="107"/>
                </a:cxn>
                <a:cxn ang="0">
                  <a:pos x="836" y="60"/>
                </a:cxn>
                <a:cxn ang="0">
                  <a:pos x="783" y="27"/>
                </a:cxn>
                <a:cxn ang="0">
                  <a:pos x="605" y="148"/>
                </a:cxn>
                <a:cxn ang="0">
                  <a:pos x="579" y="202"/>
                </a:cxn>
                <a:cxn ang="0">
                  <a:pos x="546" y="316"/>
                </a:cxn>
                <a:cxn ang="0">
                  <a:pos x="520" y="417"/>
                </a:cxn>
                <a:cxn ang="0">
                  <a:pos x="500" y="491"/>
                </a:cxn>
                <a:cxn ang="0">
                  <a:pos x="447" y="511"/>
                </a:cxn>
                <a:cxn ang="0">
                  <a:pos x="421" y="471"/>
                </a:cxn>
                <a:cxn ang="0">
                  <a:pos x="441" y="410"/>
                </a:cxn>
                <a:cxn ang="0">
                  <a:pos x="494" y="168"/>
                </a:cxn>
                <a:cxn ang="0">
                  <a:pos x="500" y="107"/>
                </a:cxn>
                <a:cxn ang="0">
                  <a:pos x="494" y="60"/>
                </a:cxn>
                <a:cxn ang="0">
                  <a:pos x="441" y="27"/>
                </a:cxn>
                <a:cxn ang="0">
                  <a:pos x="270" y="134"/>
                </a:cxn>
                <a:cxn ang="0">
                  <a:pos x="230" y="202"/>
                </a:cxn>
                <a:cxn ang="0">
                  <a:pos x="204" y="316"/>
                </a:cxn>
                <a:cxn ang="0">
                  <a:pos x="184" y="403"/>
                </a:cxn>
                <a:cxn ang="0">
                  <a:pos x="164" y="477"/>
                </a:cxn>
                <a:cxn ang="0">
                  <a:pos x="112" y="511"/>
                </a:cxn>
                <a:cxn ang="0">
                  <a:pos x="79" y="491"/>
                </a:cxn>
                <a:cxn ang="0">
                  <a:pos x="79" y="444"/>
                </a:cxn>
                <a:cxn ang="0">
                  <a:pos x="131" y="235"/>
                </a:cxn>
                <a:cxn ang="0">
                  <a:pos x="158" y="128"/>
                </a:cxn>
                <a:cxn ang="0">
                  <a:pos x="158" y="54"/>
                </a:cxn>
                <a:cxn ang="0">
                  <a:pos x="98" y="40"/>
                </a:cxn>
                <a:cxn ang="0">
                  <a:pos x="39" y="168"/>
                </a:cxn>
                <a:cxn ang="0">
                  <a:pos x="13" y="188"/>
                </a:cxn>
                <a:cxn ang="0">
                  <a:pos x="6" y="148"/>
                </a:cxn>
                <a:cxn ang="0">
                  <a:pos x="59" y="33"/>
                </a:cxn>
                <a:cxn ang="0">
                  <a:pos x="131" y="0"/>
                </a:cxn>
              </a:cxnLst>
              <a:rect l="0" t="0" r="r" b="b"/>
              <a:pathLst>
                <a:path w="1033" h="511">
                  <a:moveTo>
                    <a:pt x="131" y="0"/>
                  </a:moveTo>
                  <a:lnTo>
                    <a:pt x="164" y="0"/>
                  </a:lnTo>
                  <a:lnTo>
                    <a:pt x="204" y="20"/>
                  </a:lnTo>
                  <a:lnTo>
                    <a:pt x="237" y="54"/>
                  </a:lnTo>
                  <a:lnTo>
                    <a:pt x="250" y="101"/>
                  </a:lnTo>
                  <a:lnTo>
                    <a:pt x="283" y="67"/>
                  </a:lnTo>
                  <a:lnTo>
                    <a:pt x="322" y="33"/>
                  </a:lnTo>
                  <a:lnTo>
                    <a:pt x="375" y="7"/>
                  </a:lnTo>
                  <a:lnTo>
                    <a:pt x="441" y="0"/>
                  </a:lnTo>
                  <a:lnTo>
                    <a:pt x="474" y="0"/>
                  </a:lnTo>
                  <a:lnTo>
                    <a:pt x="513" y="7"/>
                  </a:lnTo>
                  <a:lnTo>
                    <a:pt x="546" y="27"/>
                  </a:lnTo>
                  <a:lnTo>
                    <a:pt x="573" y="60"/>
                  </a:lnTo>
                  <a:lnTo>
                    <a:pt x="586" y="114"/>
                  </a:lnTo>
                  <a:lnTo>
                    <a:pt x="619" y="74"/>
                  </a:lnTo>
                  <a:lnTo>
                    <a:pt x="665" y="33"/>
                  </a:lnTo>
                  <a:lnTo>
                    <a:pt x="717" y="7"/>
                  </a:lnTo>
                  <a:lnTo>
                    <a:pt x="790" y="0"/>
                  </a:lnTo>
                  <a:lnTo>
                    <a:pt x="823" y="0"/>
                  </a:lnTo>
                  <a:lnTo>
                    <a:pt x="849" y="7"/>
                  </a:lnTo>
                  <a:lnTo>
                    <a:pt x="875" y="13"/>
                  </a:lnTo>
                  <a:lnTo>
                    <a:pt x="895" y="27"/>
                  </a:lnTo>
                  <a:lnTo>
                    <a:pt x="908" y="47"/>
                  </a:lnTo>
                  <a:lnTo>
                    <a:pt x="921" y="67"/>
                  </a:lnTo>
                  <a:lnTo>
                    <a:pt x="928" y="81"/>
                  </a:lnTo>
                  <a:lnTo>
                    <a:pt x="928" y="101"/>
                  </a:lnTo>
                  <a:lnTo>
                    <a:pt x="935" y="114"/>
                  </a:lnTo>
                  <a:lnTo>
                    <a:pt x="935" y="128"/>
                  </a:lnTo>
                  <a:lnTo>
                    <a:pt x="928" y="181"/>
                  </a:lnTo>
                  <a:lnTo>
                    <a:pt x="908" y="249"/>
                  </a:lnTo>
                  <a:lnTo>
                    <a:pt x="889" y="309"/>
                  </a:lnTo>
                  <a:lnTo>
                    <a:pt x="875" y="350"/>
                  </a:lnTo>
                  <a:lnTo>
                    <a:pt x="862" y="376"/>
                  </a:lnTo>
                  <a:lnTo>
                    <a:pt x="856" y="397"/>
                  </a:lnTo>
                  <a:lnTo>
                    <a:pt x="849" y="410"/>
                  </a:lnTo>
                  <a:lnTo>
                    <a:pt x="849" y="424"/>
                  </a:lnTo>
                  <a:lnTo>
                    <a:pt x="849" y="444"/>
                  </a:lnTo>
                  <a:lnTo>
                    <a:pt x="849" y="457"/>
                  </a:lnTo>
                  <a:lnTo>
                    <a:pt x="856" y="471"/>
                  </a:lnTo>
                  <a:lnTo>
                    <a:pt x="862" y="477"/>
                  </a:lnTo>
                  <a:lnTo>
                    <a:pt x="875" y="484"/>
                  </a:lnTo>
                  <a:lnTo>
                    <a:pt x="921" y="464"/>
                  </a:lnTo>
                  <a:lnTo>
                    <a:pt x="961" y="417"/>
                  </a:lnTo>
                  <a:lnTo>
                    <a:pt x="994" y="343"/>
                  </a:lnTo>
                  <a:lnTo>
                    <a:pt x="1000" y="336"/>
                  </a:lnTo>
                  <a:lnTo>
                    <a:pt x="1000" y="329"/>
                  </a:lnTo>
                  <a:lnTo>
                    <a:pt x="1007" y="323"/>
                  </a:lnTo>
                  <a:lnTo>
                    <a:pt x="1020" y="323"/>
                  </a:lnTo>
                  <a:lnTo>
                    <a:pt x="1020" y="323"/>
                  </a:lnTo>
                  <a:lnTo>
                    <a:pt x="1027" y="323"/>
                  </a:lnTo>
                  <a:lnTo>
                    <a:pt x="1033" y="329"/>
                  </a:lnTo>
                  <a:lnTo>
                    <a:pt x="1033" y="336"/>
                  </a:lnTo>
                  <a:lnTo>
                    <a:pt x="1027" y="363"/>
                  </a:lnTo>
                  <a:lnTo>
                    <a:pt x="1007" y="403"/>
                  </a:lnTo>
                  <a:lnTo>
                    <a:pt x="981" y="457"/>
                  </a:lnTo>
                  <a:lnTo>
                    <a:pt x="935" y="498"/>
                  </a:lnTo>
                  <a:lnTo>
                    <a:pt x="875" y="511"/>
                  </a:lnTo>
                  <a:lnTo>
                    <a:pt x="816" y="498"/>
                  </a:lnTo>
                  <a:lnTo>
                    <a:pt x="783" y="471"/>
                  </a:lnTo>
                  <a:lnTo>
                    <a:pt x="763" y="417"/>
                  </a:lnTo>
                  <a:lnTo>
                    <a:pt x="763" y="403"/>
                  </a:lnTo>
                  <a:lnTo>
                    <a:pt x="770" y="390"/>
                  </a:lnTo>
                  <a:lnTo>
                    <a:pt x="777" y="376"/>
                  </a:lnTo>
                  <a:lnTo>
                    <a:pt x="783" y="356"/>
                  </a:lnTo>
                  <a:lnTo>
                    <a:pt x="803" y="302"/>
                  </a:lnTo>
                  <a:lnTo>
                    <a:pt x="823" y="242"/>
                  </a:lnTo>
                  <a:lnTo>
                    <a:pt x="842" y="168"/>
                  </a:lnTo>
                  <a:lnTo>
                    <a:pt x="849" y="107"/>
                  </a:lnTo>
                  <a:lnTo>
                    <a:pt x="849" y="101"/>
                  </a:lnTo>
                  <a:lnTo>
                    <a:pt x="849" y="87"/>
                  </a:lnTo>
                  <a:lnTo>
                    <a:pt x="842" y="74"/>
                  </a:lnTo>
                  <a:lnTo>
                    <a:pt x="836" y="60"/>
                  </a:lnTo>
                  <a:lnTo>
                    <a:pt x="829" y="47"/>
                  </a:lnTo>
                  <a:lnTo>
                    <a:pt x="816" y="33"/>
                  </a:lnTo>
                  <a:lnTo>
                    <a:pt x="803" y="27"/>
                  </a:lnTo>
                  <a:lnTo>
                    <a:pt x="783" y="27"/>
                  </a:lnTo>
                  <a:lnTo>
                    <a:pt x="724" y="40"/>
                  </a:lnTo>
                  <a:lnTo>
                    <a:pt x="671" y="67"/>
                  </a:lnTo>
                  <a:lnTo>
                    <a:pt x="632" y="107"/>
                  </a:lnTo>
                  <a:lnTo>
                    <a:pt x="605" y="148"/>
                  </a:lnTo>
                  <a:lnTo>
                    <a:pt x="592" y="168"/>
                  </a:lnTo>
                  <a:lnTo>
                    <a:pt x="586" y="175"/>
                  </a:lnTo>
                  <a:lnTo>
                    <a:pt x="579" y="188"/>
                  </a:lnTo>
                  <a:lnTo>
                    <a:pt x="579" y="202"/>
                  </a:lnTo>
                  <a:lnTo>
                    <a:pt x="573" y="215"/>
                  </a:lnTo>
                  <a:lnTo>
                    <a:pt x="566" y="235"/>
                  </a:lnTo>
                  <a:lnTo>
                    <a:pt x="559" y="276"/>
                  </a:lnTo>
                  <a:lnTo>
                    <a:pt x="546" y="316"/>
                  </a:lnTo>
                  <a:lnTo>
                    <a:pt x="540" y="336"/>
                  </a:lnTo>
                  <a:lnTo>
                    <a:pt x="533" y="370"/>
                  </a:lnTo>
                  <a:lnTo>
                    <a:pt x="526" y="397"/>
                  </a:lnTo>
                  <a:lnTo>
                    <a:pt x="520" y="417"/>
                  </a:lnTo>
                  <a:lnTo>
                    <a:pt x="520" y="437"/>
                  </a:lnTo>
                  <a:lnTo>
                    <a:pt x="513" y="457"/>
                  </a:lnTo>
                  <a:lnTo>
                    <a:pt x="507" y="477"/>
                  </a:lnTo>
                  <a:lnTo>
                    <a:pt x="500" y="491"/>
                  </a:lnTo>
                  <a:lnTo>
                    <a:pt x="494" y="498"/>
                  </a:lnTo>
                  <a:lnTo>
                    <a:pt x="480" y="511"/>
                  </a:lnTo>
                  <a:lnTo>
                    <a:pt x="461" y="511"/>
                  </a:lnTo>
                  <a:lnTo>
                    <a:pt x="447" y="511"/>
                  </a:lnTo>
                  <a:lnTo>
                    <a:pt x="434" y="504"/>
                  </a:lnTo>
                  <a:lnTo>
                    <a:pt x="421" y="491"/>
                  </a:lnTo>
                  <a:lnTo>
                    <a:pt x="421" y="477"/>
                  </a:lnTo>
                  <a:lnTo>
                    <a:pt x="421" y="471"/>
                  </a:lnTo>
                  <a:lnTo>
                    <a:pt x="428" y="457"/>
                  </a:lnTo>
                  <a:lnTo>
                    <a:pt x="428" y="444"/>
                  </a:lnTo>
                  <a:lnTo>
                    <a:pt x="434" y="424"/>
                  </a:lnTo>
                  <a:lnTo>
                    <a:pt x="441" y="410"/>
                  </a:lnTo>
                  <a:lnTo>
                    <a:pt x="441" y="410"/>
                  </a:lnTo>
                  <a:lnTo>
                    <a:pt x="480" y="215"/>
                  </a:lnTo>
                  <a:lnTo>
                    <a:pt x="494" y="188"/>
                  </a:lnTo>
                  <a:lnTo>
                    <a:pt x="494" y="168"/>
                  </a:lnTo>
                  <a:lnTo>
                    <a:pt x="500" y="148"/>
                  </a:lnTo>
                  <a:lnTo>
                    <a:pt x="500" y="134"/>
                  </a:lnTo>
                  <a:lnTo>
                    <a:pt x="500" y="121"/>
                  </a:lnTo>
                  <a:lnTo>
                    <a:pt x="500" y="107"/>
                  </a:lnTo>
                  <a:lnTo>
                    <a:pt x="500" y="101"/>
                  </a:lnTo>
                  <a:lnTo>
                    <a:pt x="500" y="87"/>
                  </a:lnTo>
                  <a:lnTo>
                    <a:pt x="500" y="74"/>
                  </a:lnTo>
                  <a:lnTo>
                    <a:pt x="494" y="60"/>
                  </a:lnTo>
                  <a:lnTo>
                    <a:pt x="487" y="47"/>
                  </a:lnTo>
                  <a:lnTo>
                    <a:pt x="474" y="40"/>
                  </a:lnTo>
                  <a:lnTo>
                    <a:pt x="461" y="27"/>
                  </a:lnTo>
                  <a:lnTo>
                    <a:pt x="441" y="27"/>
                  </a:lnTo>
                  <a:lnTo>
                    <a:pt x="382" y="40"/>
                  </a:lnTo>
                  <a:lnTo>
                    <a:pt x="335" y="67"/>
                  </a:lnTo>
                  <a:lnTo>
                    <a:pt x="296" y="101"/>
                  </a:lnTo>
                  <a:lnTo>
                    <a:pt x="270" y="134"/>
                  </a:lnTo>
                  <a:lnTo>
                    <a:pt x="256" y="155"/>
                  </a:lnTo>
                  <a:lnTo>
                    <a:pt x="243" y="168"/>
                  </a:lnTo>
                  <a:lnTo>
                    <a:pt x="237" y="188"/>
                  </a:lnTo>
                  <a:lnTo>
                    <a:pt x="230" y="202"/>
                  </a:lnTo>
                  <a:lnTo>
                    <a:pt x="224" y="215"/>
                  </a:lnTo>
                  <a:lnTo>
                    <a:pt x="224" y="235"/>
                  </a:lnTo>
                  <a:lnTo>
                    <a:pt x="210" y="276"/>
                  </a:lnTo>
                  <a:lnTo>
                    <a:pt x="204" y="316"/>
                  </a:lnTo>
                  <a:lnTo>
                    <a:pt x="197" y="329"/>
                  </a:lnTo>
                  <a:lnTo>
                    <a:pt x="191" y="356"/>
                  </a:lnTo>
                  <a:lnTo>
                    <a:pt x="184" y="376"/>
                  </a:lnTo>
                  <a:lnTo>
                    <a:pt x="184" y="403"/>
                  </a:lnTo>
                  <a:lnTo>
                    <a:pt x="177" y="417"/>
                  </a:lnTo>
                  <a:lnTo>
                    <a:pt x="171" y="437"/>
                  </a:lnTo>
                  <a:lnTo>
                    <a:pt x="164" y="457"/>
                  </a:lnTo>
                  <a:lnTo>
                    <a:pt x="164" y="477"/>
                  </a:lnTo>
                  <a:lnTo>
                    <a:pt x="158" y="491"/>
                  </a:lnTo>
                  <a:lnTo>
                    <a:pt x="145" y="498"/>
                  </a:lnTo>
                  <a:lnTo>
                    <a:pt x="131" y="511"/>
                  </a:lnTo>
                  <a:lnTo>
                    <a:pt x="112" y="511"/>
                  </a:lnTo>
                  <a:lnTo>
                    <a:pt x="105" y="511"/>
                  </a:lnTo>
                  <a:lnTo>
                    <a:pt x="92" y="504"/>
                  </a:lnTo>
                  <a:lnTo>
                    <a:pt x="85" y="498"/>
                  </a:lnTo>
                  <a:lnTo>
                    <a:pt x="79" y="491"/>
                  </a:lnTo>
                  <a:lnTo>
                    <a:pt x="72" y="477"/>
                  </a:lnTo>
                  <a:lnTo>
                    <a:pt x="72" y="471"/>
                  </a:lnTo>
                  <a:lnTo>
                    <a:pt x="79" y="457"/>
                  </a:lnTo>
                  <a:lnTo>
                    <a:pt x="79" y="444"/>
                  </a:lnTo>
                  <a:lnTo>
                    <a:pt x="85" y="430"/>
                  </a:lnTo>
                  <a:lnTo>
                    <a:pt x="118" y="282"/>
                  </a:lnTo>
                  <a:lnTo>
                    <a:pt x="125" y="262"/>
                  </a:lnTo>
                  <a:lnTo>
                    <a:pt x="131" y="235"/>
                  </a:lnTo>
                  <a:lnTo>
                    <a:pt x="138" y="208"/>
                  </a:lnTo>
                  <a:lnTo>
                    <a:pt x="145" y="181"/>
                  </a:lnTo>
                  <a:lnTo>
                    <a:pt x="151" y="155"/>
                  </a:lnTo>
                  <a:lnTo>
                    <a:pt x="158" y="128"/>
                  </a:lnTo>
                  <a:lnTo>
                    <a:pt x="164" y="101"/>
                  </a:lnTo>
                  <a:lnTo>
                    <a:pt x="164" y="81"/>
                  </a:lnTo>
                  <a:lnTo>
                    <a:pt x="164" y="67"/>
                  </a:lnTo>
                  <a:lnTo>
                    <a:pt x="158" y="54"/>
                  </a:lnTo>
                  <a:lnTo>
                    <a:pt x="151" y="40"/>
                  </a:lnTo>
                  <a:lnTo>
                    <a:pt x="145" y="33"/>
                  </a:lnTo>
                  <a:lnTo>
                    <a:pt x="131" y="27"/>
                  </a:lnTo>
                  <a:lnTo>
                    <a:pt x="98" y="40"/>
                  </a:lnTo>
                  <a:lnTo>
                    <a:pt x="79" y="67"/>
                  </a:lnTo>
                  <a:lnTo>
                    <a:pt x="59" y="101"/>
                  </a:lnTo>
                  <a:lnTo>
                    <a:pt x="46" y="155"/>
                  </a:lnTo>
                  <a:lnTo>
                    <a:pt x="39" y="168"/>
                  </a:lnTo>
                  <a:lnTo>
                    <a:pt x="39" y="181"/>
                  </a:lnTo>
                  <a:lnTo>
                    <a:pt x="33" y="181"/>
                  </a:lnTo>
                  <a:lnTo>
                    <a:pt x="19" y="188"/>
                  </a:lnTo>
                  <a:lnTo>
                    <a:pt x="13" y="188"/>
                  </a:lnTo>
                  <a:lnTo>
                    <a:pt x="6" y="181"/>
                  </a:lnTo>
                  <a:lnTo>
                    <a:pt x="6" y="181"/>
                  </a:lnTo>
                  <a:lnTo>
                    <a:pt x="0" y="168"/>
                  </a:lnTo>
                  <a:lnTo>
                    <a:pt x="6" y="148"/>
                  </a:lnTo>
                  <a:lnTo>
                    <a:pt x="19" y="107"/>
                  </a:lnTo>
                  <a:lnTo>
                    <a:pt x="39" y="60"/>
                  </a:lnTo>
                  <a:lnTo>
                    <a:pt x="52" y="47"/>
                  </a:lnTo>
                  <a:lnTo>
                    <a:pt x="59" y="33"/>
                  </a:lnTo>
                  <a:lnTo>
                    <a:pt x="72" y="20"/>
                  </a:lnTo>
                  <a:lnTo>
                    <a:pt x="92" y="7"/>
                  </a:lnTo>
                  <a:lnTo>
                    <a:pt x="112" y="0"/>
                  </a:lnTo>
                  <a:lnTo>
                    <a:pt x="1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8" name="Freeform 64"/>
            <p:cNvSpPr>
              <a:spLocks/>
            </p:cNvSpPr>
            <p:nvPr/>
          </p:nvSpPr>
          <p:spPr bwMode="auto">
            <a:xfrm>
              <a:off x="4583" y="3251"/>
              <a:ext cx="618" cy="754"/>
            </a:xfrm>
            <a:custGeom>
              <a:avLst/>
              <a:gdLst/>
              <a:ahLst/>
              <a:cxnLst>
                <a:cxn ang="0">
                  <a:pos x="375" y="0"/>
                </a:cxn>
                <a:cxn ang="0">
                  <a:pos x="572" y="0"/>
                </a:cxn>
                <a:cxn ang="0">
                  <a:pos x="586" y="0"/>
                </a:cxn>
                <a:cxn ang="0">
                  <a:pos x="592" y="0"/>
                </a:cxn>
                <a:cxn ang="0">
                  <a:pos x="605" y="7"/>
                </a:cxn>
                <a:cxn ang="0">
                  <a:pos x="612" y="7"/>
                </a:cxn>
                <a:cxn ang="0">
                  <a:pos x="618" y="21"/>
                </a:cxn>
                <a:cxn ang="0">
                  <a:pos x="618" y="34"/>
                </a:cxn>
                <a:cxn ang="0">
                  <a:pos x="618" y="41"/>
                </a:cxn>
                <a:cxn ang="0">
                  <a:pos x="605" y="54"/>
                </a:cxn>
                <a:cxn ang="0">
                  <a:pos x="599" y="54"/>
                </a:cxn>
                <a:cxn ang="0">
                  <a:pos x="586" y="54"/>
                </a:cxn>
                <a:cxn ang="0">
                  <a:pos x="572" y="54"/>
                </a:cxn>
                <a:cxn ang="0">
                  <a:pos x="381" y="54"/>
                </a:cxn>
                <a:cxn ang="0">
                  <a:pos x="283" y="74"/>
                </a:cxn>
                <a:cxn ang="0">
                  <a:pos x="190" y="115"/>
                </a:cxn>
                <a:cxn ang="0">
                  <a:pos x="125" y="175"/>
                </a:cxn>
                <a:cxn ang="0">
                  <a:pos x="79" y="256"/>
                </a:cxn>
                <a:cxn ang="0">
                  <a:pos x="52" y="350"/>
                </a:cxn>
                <a:cxn ang="0">
                  <a:pos x="572" y="350"/>
                </a:cxn>
                <a:cxn ang="0">
                  <a:pos x="586" y="350"/>
                </a:cxn>
                <a:cxn ang="0">
                  <a:pos x="592" y="350"/>
                </a:cxn>
                <a:cxn ang="0">
                  <a:pos x="605" y="350"/>
                </a:cxn>
                <a:cxn ang="0">
                  <a:pos x="612" y="357"/>
                </a:cxn>
                <a:cxn ang="0">
                  <a:pos x="618" y="364"/>
                </a:cxn>
                <a:cxn ang="0">
                  <a:pos x="618" y="377"/>
                </a:cxn>
                <a:cxn ang="0">
                  <a:pos x="618" y="390"/>
                </a:cxn>
                <a:cxn ang="0">
                  <a:pos x="605" y="397"/>
                </a:cxn>
                <a:cxn ang="0">
                  <a:pos x="599" y="404"/>
                </a:cxn>
                <a:cxn ang="0">
                  <a:pos x="586" y="404"/>
                </a:cxn>
                <a:cxn ang="0">
                  <a:pos x="572" y="404"/>
                </a:cxn>
                <a:cxn ang="0">
                  <a:pos x="52" y="404"/>
                </a:cxn>
                <a:cxn ang="0">
                  <a:pos x="79" y="498"/>
                </a:cxn>
                <a:cxn ang="0">
                  <a:pos x="125" y="579"/>
                </a:cxn>
                <a:cxn ang="0">
                  <a:pos x="190" y="639"/>
                </a:cxn>
                <a:cxn ang="0">
                  <a:pos x="283" y="680"/>
                </a:cxn>
                <a:cxn ang="0">
                  <a:pos x="381" y="693"/>
                </a:cxn>
                <a:cxn ang="0">
                  <a:pos x="572" y="693"/>
                </a:cxn>
                <a:cxn ang="0">
                  <a:pos x="586" y="693"/>
                </a:cxn>
                <a:cxn ang="0">
                  <a:pos x="592" y="693"/>
                </a:cxn>
                <a:cxn ang="0">
                  <a:pos x="605" y="700"/>
                </a:cxn>
                <a:cxn ang="0">
                  <a:pos x="612" y="700"/>
                </a:cxn>
                <a:cxn ang="0">
                  <a:pos x="618" y="713"/>
                </a:cxn>
                <a:cxn ang="0">
                  <a:pos x="618" y="720"/>
                </a:cxn>
                <a:cxn ang="0">
                  <a:pos x="618" y="733"/>
                </a:cxn>
                <a:cxn ang="0">
                  <a:pos x="605" y="747"/>
                </a:cxn>
                <a:cxn ang="0">
                  <a:pos x="599" y="747"/>
                </a:cxn>
                <a:cxn ang="0">
                  <a:pos x="586" y="747"/>
                </a:cxn>
                <a:cxn ang="0">
                  <a:pos x="572" y="754"/>
                </a:cxn>
                <a:cxn ang="0">
                  <a:pos x="375" y="754"/>
                </a:cxn>
                <a:cxn ang="0">
                  <a:pos x="276" y="740"/>
                </a:cxn>
                <a:cxn ang="0">
                  <a:pos x="184" y="700"/>
                </a:cxn>
                <a:cxn ang="0">
                  <a:pos x="111" y="639"/>
                </a:cxn>
                <a:cxn ang="0">
                  <a:pos x="52" y="565"/>
                </a:cxn>
                <a:cxn ang="0">
                  <a:pos x="13" y="478"/>
                </a:cxn>
                <a:cxn ang="0">
                  <a:pos x="0" y="377"/>
                </a:cxn>
                <a:cxn ang="0">
                  <a:pos x="13" y="256"/>
                </a:cxn>
                <a:cxn ang="0">
                  <a:pos x="72" y="155"/>
                </a:cxn>
                <a:cxn ang="0">
                  <a:pos x="151" y="74"/>
                </a:cxn>
                <a:cxn ang="0">
                  <a:pos x="256" y="21"/>
                </a:cxn>
                <a:cxn ang="0">
                  <a:pos x="375" y="0"/>
                </a:cxn>
              </a:cxnLst>
              <a:rect l="0" t="0" r="r" b="b"/>
              <a:pathLst>
                <a:path w="618" h="754">
                  <a:moveTo>
                    <a:pt x="375" y="0"/>
                  </a:moveTo>
                  <a:lnTo>
                    <a:pt x="572" y="0"/>
                  </a:lnTo>
                  <a:lnTo>
                    <a:pt x="586" y="0"/>
                  </a:lnTo>
                  <a:lnTo>
                    <a:pt x="592" y="0"/>
                  </a:lnTo>
                  <a:lnTo>
                    <a:pt x="605" y="7"/>
                  </a:lnTo>
                  <a:lnTo>
                    <a:pt x="612" y="7"/>
                  </a:lnTo>
                  <a:lnTo>
                    <a:pt x="618" y="21"/>
                  </a:lnTo>
                  <a:lnTo>
                    <a:pt x="618" y="34"/>
                  </a:lnTo>
                  <a:lnTo>
                    <a:pt x="618" y="41"/>
                  </a:lnTo>
                  <a:lnTo>
                    <a:pt x="605" y="54"/>
                  </a:lnTo>
                  <a:lnTo>
                    <a:pt x="599" y="54"/>
                  </a:lnTo>
                  <a:lnTo>
                    <a:pt x="586" y="54"/>
                  </a:lnTo>
                  <a:lnTo>
                    <a:pt x="572" y="54"/>
                  </a:lnTo>
                  <a:lnTo>
                    <a:pt x="381" y="54"/>
                  </a:lnTo>
                  <a:lnTo>
                    <a:pt x="283" y="74"/>
                  </a:lnTo>
                  <a:lnTo>
                    <a:pt x="190" y="115"/>
                  </a:lnTo>
                  <a:lnTo>
                    <a:pt x="125" y="175"/>
                  </a:lnTo>
                  <a:lnTo>
                    <a:pt x="79" y="256"/>
                  </a:lnTo>
                  <a:lnTo>
                    <a:pt x="52" y="350"/>
                  </a:lnTo>
                  <a:lnTo>
                    <a:pt x="572" y="350"/>
                  </a:lnTo>
                  <a:lnTo>
                    <a:pt x="586" y="350"/>
                  </a:lnTo>
                  <a:lnTo>
                    <a:pt x="592" y="350"/>
                  </a:lnTo>
                  <a:lnTo>
                    <a:pt x="605" y="350"/>
                  </a:lnTo>
                  <a:lnTo>
                    <a:pt x="612" y="357"/>
                  </a:lnTo>
                  <a:lnTo>
                    <a:pt x="618" y="364"/>
                  </a:lnTo>
                  <a:lnTo>
                    <a:pt x="618" y="377"/>
                  </a:lnTo>
                  <a:lnTo>
                    <a:pt x="618" y="390"/>
                  </a:lnTo>
                  <a:lnTo>
                    <a:pt x="605" y="397"/>
                  </a:lnTo>
                  <a:lnTo>
                    <a:pt x="599" y="404"/>
                  </a:lnTo>
                  <a:lnTo>
                    <a:pt x="586" y="404"/>
                  </a:lnTo>
                  <a:lnTo>
                    <a:pt x="572" y="404"/>
                  </a:lnTo>
                  <a:lnTo>
                    <a:pt x="52" y="404"/>
                  </a:lnTo>
                  <a:lnTo>
                    <a:pt x="79" y="498"/>
                  </a:lnTo>
                  <a:lnTo>
                    <a:pt x="125" y="579"/>
                  </a:lnTo>
                  <a:lnTo>
                    <a:pt x="190" y="639"/>
                  </a:lnTo>
                  <a:lnTo>
                    <a:pt x="283" y="680"/>
                  </a:lnTo>
                  <a:lnTo>
                    <a:pt x="381" y="693"/>
                  </a:lnTo>
                  <a:lnTo>
                    <a:pt x="572" y="693"/>
                  </a:lnTo>
                  <a:lnTo>
                    <a:pt x="586" y="693"/>
                  </a:lnTo>
                  <a:lnTo>
                    <a:pt x="592" y="693"/>
                  </a:lnTo>
                  <a:lnTo>
                    <a:pt x="605" y="700"/>
                  </a:lnTo>
                  <a:lnTo>
                    <a:pt x="612" y="700"/>
                  </a:lnTo>
                  <a:lnTo>
                    <a:pt x="618" y="713"/>
                  </a:lnTo>
                  <a:lnTo>
                    <a:pt x="618" y="720"/>
                  </a:lnTo>
                  <a:lnTo>
                    <a:pt x="618" y="733"/>
                  </a:lnTo>
                  <a:lnTo>
                    <a:pt x="605" y="747"/>
                  </a:lnTo>
                  <a:lnTo>
                    <a:pt x="599" y="747"/>
                  </a:lnTo>
                  <a:lnTo>
                    <a:pt x="586" y="747"/>
                  </a:lnTo>
                  <a:lnTo>
                    <a:pt x="572" y="754"/>
                  </a:lnTo>
                  <a:lnTo>
                    <a:pt x="375" y="754"/>
                  </a:lnTo>
                  <a:lnTo>
                    <a:pt x="276" y="740"/>
                  </a:lnTo>
                  <a:lnTo>
                    <a:pt x="184" y="700"/>
                  </a:lnTo>
                  <a:lnTo>
                    <a:pt x="111" y="639"/>
                  </a:lnTo>
                  <a:lnTo>
                    <a:pt x="52" y="565"/>
                  </a:lnTo>
                  <a:lnTo>
                    <a:pt x="13" y="478"/>
                  </a:lnTo>
                  <a:lnTo>
                    <a:pt x="0" y="377"/>
                  </a:lnTo>
                  <a:lnTo>
                    <a:pt x="13" y="256"/>
                  </a:lnTo>
                  <a:lnTo>
                    <a:pt x="72" y="155"/>
                  </a:lnTo>
                  <a:lnTo>
                    <a:pt x="151" y="74"/>
                  </a:lnTo>
                  <a:lnTo>
                    <a:pt x="256" y="21"/>
                  </a:lnTo>
                  <a:lnTo>
                    <a:pt x="3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9" name="Freeform 65"/>
            <p:cNvSpPr>
              <a:spLocks/>
            </p:cNvSpPr>
            <p:nvPr/>
          </p:nvSpPr>
          <p:spPr bwMode="auto">
            <a:xfrm>
              <a:off x="5373" y="3110"/>
              <a:ext cx="1356" cy="861"/>
            </a:xfrm>
            <a:custGeom>
              <a:avLst/>
              <a:gdLst/>
              <a:ahLst/>
              <a:cxnLst>
                <a:cxn ang="0">
                  <a:pos x="493" y="7"/>
                </a:cxn>
                <a:cxn ang="0">
                  <a:pos x="493" y="14"/>
                </a:cxn>
                <a:cxn ang="0">
                  <a:pos x="539" y="209"/>
                </a:cxn>
                <a:cxn ang="0">
                  <a:pos x="698" y="646"/>
                </a:cxn>
                <a:cxn ang="0">
                  <a:pos x="842" y="505"/>
                </a:cxn>
                <a:cxn ang="0">
                  <a:pos x="1283" y="27"/>
                </a:cxn>
                <a:cxn ang="0">
                  <a:pos x="1310" y="0"/>
                </a:cxn>
                <a:cxn ang="0">
                  <a:pos x="1316" y="0"/>
                </a:cxn>
                <a:cxn ang="0">
                  <a:pos x="1323" y="20"/>
                </a:cxn>
                <a:cxn ang="0">
                  <a:pos x="1323" y="41"/>
                </a:cxn>
                <a:cxn ang="0">
                  <a:pos x="1270" y="350"/>
                </a:cxn>
                <a:cxn ang="0">
                  <a:pos x="1251" y="626"/>
                </a:cxn>
                <a:cxn ang="0">
                  <a:pos x="1251" y="713"/>
                </a:cxn>
                <a:cxn ang="0">
                  <a:pos x="1264" y="753"/>
                </a:cxn>
                <a:cxn ang="0">
                  <a:pos x="1297" y="767"/>
                </a:cxn>
                <a:cxn ang="0">
                  <a:pos x="1330" y="753"/>
                </a:cxn>
                <a:cxn ang="0">
                  <a:pos x="1356" y="753"/>
                </a:cxn>
                <a:cxn ang="0">
                  <a:pos x="1303" y="807"/>
                </a:cxn>
                <a:cxn ang="0">
                  <a:pos x="1191" y="834"/>
                </a:cxn>
                <a:cxn ang="0">
                  <a:pos x="1158" y="807"/>
                </a:cxn>
                <a:cxn ang="0">
                  <a:pos x="1152" y="780"/>
                </a:cxn>
                <a:cxn ang="0">
                  <a:pos x="1145" y="700"/>
                </a:cxn>
                <a:cxn ang="0">
                  <a:pos x="1158" y="484"/>
                </a:cxn>
                <a:cxn ang="0">
                  <a:pos x="1191" y="215"/>
                </a:cxn>
                <a:cxn ang="0">
                  <a:pos x="1093" y="330"/>
                </a:cxn>
                <a:cxn ang="0">
                  <a:pos x="915" y="518"/>
                </a:cxn>
                <a:cxn ang="0">
                  <a:pos x="763" y="673"/>
                </a:cxn>
                <a:cxn ang="0">
                  <a:pos x="658" y="767"/>
                </a:cxn>
                <a:cxn ang="0">
                  <a:pos x="625" y="733"/>
                </a:cxn>
                <a:cxn ang="0">
                  <a:pos x="592" y="673"/>
                </a:cxn>
                <a:cxn ang="0">
                  <a:pos x="460" y="296"/>
                </a:cxn>
                <a:cxn ang="0">
                  <a:pos x="368" y="410"/>
                </a:cxn>
                <a:cxn ang="0">
                  <a:pos x="283" y="639"/>
                </a:cxn>
                <a:cxn ang="0">
                  <a:pos x="197" y="801"/>
                </a:cxn>
                <a:cxn ang="0">
                  <a:pos x="98" y="861"/>
                </a:cxn>
                <a:cxn ang="0">
                  <a:pos x="39" y="848"/>
                </a:cxn>
                <a:cxn ang="0">
                  <a:pos x="0" y="814"/>
                </a:cxn>
                <a:cxn ang="0">
                  <a:pos x="0" y="780"/>
                </a:cxn>
                <a:cxn ang="0">
                  <a:pos x="26" y="727"/>
                </a:cxn>
                <a:cxn ang="0">
                  <a:pos x="46" y="713"/>
                </a:cxn>
                <a:cxn ang="0">
                  <a:pos x="79" y="733"/>
                </a:cxn>
                <a:cxn ang="0">
                  <a:pos x="144" y="747"/>
                </a:cxn>
                <a:cxn ang="0">
                  <a:pos x="223" y="666"/>
                </a:cxn>
                <a:cxn ang="0">
                  <a:pos x="342" y="336"/>
                </a:cxn>
                <a:cxn ang="0">
                  <a:pos x="401" y="61"/>
                </a:cxn>
                <a:cxn ang="0">
                  <a:pos x="434" y="14"/>
                </a:cxn>
                <a:cxn ang="0">
                  <a:pos x="474" y="0"/>
                </a:cxn>
              </a:cxnLst>
              <a:rect l="0" t="0" r="r" b="b"/>
              <a:pathLst>
                <a:path w="1356" h="861">
                  <a:moveTo>
                    <a:pt x="474" y="0"/>
                  </a:moveTo>
                  <a:lnTo>
                    <a:pt x="487" y="0"/>
                  </a:lnTo>
                  <a:lnTo>
                    <a:pt x="493" y="7"/>
                  </a:lnTo>
                  <a:lnTo>
                    <a:pt x="493" y="7"/>
                  </a:lnTo>
                  <a:lnTo>
                    <a:pt x="493" y="7"/>
                  </a:lnTo>
                  <a:lnTo>
                    <a:pt x="493" y="14"/>
                  </a:lnTo>
                  <a:lnTo>
                    <a:pt x="500" y="20"/>
                  </a:lnTo>
                  <a:lnTo>
                    <a:pt x="500" y="41"/>
                  </a:lnTo>
                  <a:lnTo>
                    <a:pt x="539" y="209"/>
                  </a:lnTo>
                  <a:lnTo>
                    <a:pt x="586" y="370"/>
                  </a:lnTo>
                  <a:lnTo>
                    <a:pt x="638" y="518"/>
                  </a:lnTo>
                  <a:lnTo>
                    <a:pt x="698" y="646"/>
                  </a:lnTo>
                  <a:lnTo>
                    <a:pt x="750" y="599"/>
                  </a:lnTo>
                  <a:lnTo>
                    <a:pt x="796" y="552"/>
                  </a:lnTo>
                  <a:lnTo>
                    <a:pt x="842" y="505"/>
                  </a:lnTo>
                  <a:lnTo>
                    <a:pt x="908" y="437"/>
                  </a:lnTo>
                  <a:lnTo>
                    <a:pt x="1099" y="236"/>
                  </a:lnTo>
                  <a:lnTo>
                    <a:pt x="1283" y="27"/>
                  </a:lnTo>
                  <a:lnTo>
                    <a:pt x="1297" y="14"/>
                  </a:lnTo>
                  <a:lnTo>
                    <a:pt x="1303" y="7"/>
                  </a:lnTo>
                  <a:lnTo>
                    <a:pt x="1310" y="0"/>
                  </a:lnTo>
                  <a:lnTo>
                    <a:pt x="1310" y="0"/>
                  </a:lnTo>
                  <a:lnTo>
                    <a:pt x="1316" y="0"/>
                  </a:lnTo>
                  <a:lnTo>
                    <a:pt x="1316" y="0"/>
                  </a:lnTo>
                  <a:lnTo>
                    <a:pt x="1323" y="7"/>
                  </a:lnTo>
                  <a:lnTo>
                    <a:pt x="1323" y="14"/>
                  </a:lnTo>
                  <a:lnTo>
                    <a:pt x="1323" y="20"/>
                  </a:lnTo>
                  <a:lnTo>
                    <a:pt x="1323" y="27"/>
                  </a:lnTo>
                  <a:lnTo>
                    <a:pt x="1323" y="34"/>
                  </a:lnTo>
                  <a:lnTo>
                    <a:pt x="1323" y="41"/>
                  </a:lnTo>
                  <a:lnTo>
                    <a:pt x="1303" y="135"/>
                  </a:lnTo>
                  <a:lnTo>
                    <a:pt x="1283" y="236"/>
                  </a:lnTo>
                  <a:lnTo>
                    <a:pt x="1270" y="350"/>
                  </a:lnTo>
                  <a:lnTo>
                    <a:pt x="1257" y="458"/>
                  </a:lnTo>
                  <a:lnTo>
                    <a:pt x="1251" y="552"/>
                  </a:lnTo>
                  <a:lnTo>
                    <a:pt x="1251" y="626"/>
                  </a:lnTo>
                  <a:lnTo>
                    <a:pt x="1251" y="646"/>
                  </a:lnTo>
                  <a:lnTo>
                    <a:pt x="1251" y="673"/>
                  </a:lnTo>
                  <a:lnTo>
                    <a:pt x="1251" y="713"/>
                  </a:lnTo>
                  <a:lnTo>
                    <a:pt x="1257" y="727"/>
                  </a:lnTo>
                  <a:lnTo>
                    <a:pt x="1257" y="740"/>
                  </a:lnTo>
                  <a:lnTo>
                    <a:pt x="1264" y="753"/>
                  </a:lnTo>
                  <a:lnTo>
                    <a:pt x="1277" y="760"/>
                  </a:lnTo>
                  <a:lnTo>
                    <a:pt x="1290" y="767"/>
                  </a:lnTo>
                  <a:lnTo>
                    <a:pt x="1297" y="767"/>
                  </a:lnTo>
                  <a:lnTo>
                    <a:pt x="1303" y="760"/>
                  </a:lnTo>
                  <a:lnTo>
                    <a:pt x="1316" y="753"/>
                  </a:lnTo>
                  <a:lnTo>
                    <a:pt x="1330" y="753"/>
                  </a:lnTo>
                  <a:lnTo>
                    <a:pt x="1343" y="747"/>
                  </a:lnTo>
                  <a:lnTo>
                    <a:pt x="1349" y="747"/>
                  </a:lnTo>
                  <a:lnTo>
                    <a:pt x="1356" y="753"/>
                  </a:lnTo>
                  <a:lnTo>
                    <a:pt x="1356" y="760"/>
                  </a:lnTo>
                  <a:lnTo>
                    <a:pt x="1343" y="780"/>
                  </a:lnTo>
                  <a:lnTo>
                    <a:pt x="1303" y="807"/>
                  </a:lnTo>
                  <a:lnTo>
                    <a:pt x="1257" y="827"/>
                  </a:lnTo>
                  <a:lnTo>
                    <a:pt x="1211" y="841"/>
                  </a:lnTo>
                  <a:lnTo>
                    <a:pt x="1191" y="834"/>
                  </a:lnTo>
                  <a:lnTo>
                    <a:pt x="1178" y="827"/>
                  </a:lnTo>
                  <a:lnTo>
                    <a:pt x="1165" y="821"/>
                  </a:lnTo>
                  <a:lnTo>
                    <a:pt x="1158" y="807"/>
                  </a:lnTo>
                  <a:lnTo>
                    <a:pt x="1152" y="801"/>
                  </a:lnTo>
                  <a:lnTo>
                    <a:pt x="1152" y="787"/>
                  </a:lnTo>
                  <a:lnTo>
                    <a:pt x="1152" y="780"/>
                  </a:lnTo>
                  <a:lnTo>
                    <a:pt x="1145" y="753"/>
                  </a:lnTo>
                  <a:lnTo>
                    <a:pt x="1145" y="720"/>
                  </a:lnTo>
                  <a:lnTo>
                    <a:pt x="1145" y="700"/>
                  </a:lnTo>
                  <a:lnTo>
                    <a:pt x="1145" y="679"/>
                  </a:lnTo>
                  <a:lnTo>
                    <a:pt x="1145" y="592"/>
                  </a:lnTo>
                  <a:lnTo>
                    <a:pt x="1158" y="484"/>
                  </a:lnTo>
                  <a:lnTo>
                    <a:pt x="1172" y="377"/>
                  </a:lnTo>
                  <a:lnTo>
                    <a:pt x="1185" y="283"/>
                  </a:lnTo>
                  <a:lnTo>
                    <a:pt x="1191" y="215"/>
                  </a:lnTo>
                  <a:lnTo>
                    <a:pt x="1158" y="249"/>
                  </a:lnTo>
                  <a:lnTo>
                    <a:pt x="1125" y="296"/>
                  </a:lnTo>
                  <a:lnTo>
                    <a:pt x="1093" y="330"/>
                  </a:lnTo>
                  <a:lnTo>
                    <a:pt x="1093" y="330"/>
                  </a:lnTo>
                  <a:lnTo>
                    <a:pt x="948" y="484"/>
                  </a:lnTo>
                  <a:lnTo>
                    <a:pt x="915" y="518"/>
                  </a:lnTo>
                  <a:lnTo>
                    <a:pt x="869" y="572"/>
                  </a:lnTo>
                  <a:lnTo>
                    <a:pt x="816" y="626"/>
                  </a:lnTo>
                  <a:lnTo>
                    <a:pt x="763" y="673"/>
                  </a:lnTo>
                  <a:lnTo>
                    <a:pt x="717" y="720"/>
                  </a:lnTo>
                  <a:lnTo>
                    <a:pt x="678" y="753"/>
                  </a:lnTo>
                  <a:lnTo>
                    <a:pt x="658" y="767"/>
                  </a:lnTo>
                  <a:lnTo>
                    <a:pt x="651" y="760"/>
                  </a:lnTo>
                  <a:lnTo>
                    <a:pt x="638" y="753"/>
                  </a:lnTo>
                  <a:lnTo>
                    <a:pt x="625" y="733"/>
                  </a:lnTo>
                  <a:lnTo>
                    <a:pt x="618" y="713"/>
                  </a:lnTo>
                  <a:lnTo>
                    <a:pt x="605" y="693"/>
                  </a:lnTo>
                  <a:lnTo>
                    <a:pt x="592" y="673"/>
                  </a:lnTo>
                  <a:lnTo>
                    <a:pt x="546" y="565"/>
                  </a:lnTo>
                  <a:lnTo>
                    <a:pt x="500" y="437"/>
                  </a:lnTo>
                  <a:lnTo>
                    <a:pt x="460" y="296"/>
                  </a:lnTo>
                  <a:lnTo>
                    <a:pt x="428" y="175"/>
                  </a:lnTo>
                  <a:lnTo>
                    <a:pt x="401" y="296"/>
                  </a:lnTo>
                  <a:lnTo>
                    <a:pt x="368" y="410"/>
                  </a:lnTo>
                  <a:lnTo>
                    <a:pt x="335" y="505"/>
                  </a:lnTo>
                  <a:lnTo>
                    <a:pt x="302" y="585"/>
                  </a:lnTo>
                  <a:lnTo>
                    <a:pt x="283" y="639"/>
                  </a:lnTo>
                  <a:lnTo>
                    <a:pt x="263" y="679"/>
                  </a:lnTo>
                  <a:lnTo>
                    <a:pt x="230" y="740"/>
                  </a:lnTo>
                  <a:lnTo>
                    <a:pt x="197" y="801"/>
                  </a:lnTo>
                  <a:lnTo>
                    <a:pt x="158" y="848"/>
                  </a:lnTo>
                  <a:lnTo>
                    <a:pt x="112" y="861"/>
                  </a:lnTo>
                  <a:lnTo>
                    <a:pt x="98" y="861"/>
                  </a:lnTo>
                  <a:lnTo>
                    <a:pt x="79" y="861"/>
                  </a:lnTo>
                  <a:lnTo>
                    <a:pt x="59" y="854"/>
                  </a:lnTo>
                  <a:lnTo>
                    <a:pt x="39" y="848"/>
                  </a:lnTo>
                  <a:lnTo>
                    <a:pt x="19" y="834"/>
                  </a:lnTo>
                  <a:lnTo>
                    <a:pt x="6" y="827"/>
                  </a:lnTo>
                  <a:lnTo>
                    <a:pt x="0" y="814"/>
                  </a:lnTo>
                  <a:lnTo>
                    <a:pt x="0" y="807"/>
                  </a:lnTo>
                  <a:lnTo>
                    <a:pt x="0" y="801"/>
                  </a:lnTo>
                  <a:lnTo>
                    <a:pt x="0" y="780"/>
                  </a:lnTo>
                  <a:lnTo>
                    <a:pt x="6" y="760"/>
                  </a:lnTo>
                  <a:lnTo>
                    <a:pt x="13" y="740"/>
                  </a:lnTo>
                  <a:lnTo>
                    <a:pt x="26" y="727"/>
                  </a:lnTo>
                  <a:lnTo>
                    <a:pt x="33" y="713"/>
                  </a:lnTo>
                  <a:lnTo>
                    <a:pt x="46" y="713"/>
                  </a:lnTo>
                  <a:lnTo>
                    <a:pt x="46" y="713"/>
                  </a:lnTo>
                  <a:lnTo>
                    <a:pt x="46" y="713"/>
                  </a:lnTo>
                  <a:lnTo>
                    <a:pt x="52" y="720"/>
                  </a:lnTo>
                  <a:lnTo>
                    <a:pt x="79" y="733"/>
                  </a:lnTo>
                  <a:lnTo>
                    <a:pt x="105" y="740"/>
                  </a:lnTo>
                  <a:lnTo>
                    <a:pt x="131" y="747"/>
                  </a:lnTo>
                  <a:lnTo>
                    <a:pt x="144" y="747"/>
                  </a:lnTo>
                  <a:lnTo>
                    <a:pt x="177" y="733"/>
                  </a:lnTo>
                  <a:lnTo>
                    <a:pt x="204" y="706"/>
                  </a:lnTo>
                  <a:lnTo>
                    <a:pt x="223" y="666"/>
                  </a:lnTo>
                  <a:lnTo>
                    <a:pt x="237" y="639"/>
                  </a:lnTo>
                  <a:lnTo>
                    <a:pt x="302" y="478"/>
                  </a:lnTo>
                  <a:lnTo>
                    <a:pt x="342" y="336"/>
                  </a:lnTo>
                  <a:lnTo>
                    <a:pt x="375" y="222"/>
                  </a:lnTo>
                  <a:lnTo>
                    <a:pt x="388" y="128"/>
                  </a:lnTo>
                  <a:lnTo>
                    <a:pt x="401" y="61"/>
                  </a:lnTo>
                  <a:lnTo>
                    <a:pt x="408" y="41"/>
                  </a:lnTo>
                  <a:lnTo>
                    <a:pt x="414" y="27"/>
                  </a:lnTo>
                  <a:lnTo>
                    <a:pt x="434" y="14"/>
                  </a:lnTo>
                  <a:lnTo>
                    <a:pt x="447" y="7"/>
                  </a:lnTo>
                  <a:lnTo>
                    <a:pt x="467" y="0"/>
                  </a:lnTo>
                  <a:lnTo>
                    <a:pt x="4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0" name="Freeform 66"/>
            <p:cNvSpPr>
              <a:spLocks noEditPoints="1"/>
            </p:cNvSpPr>
            <p:nvPr/>
          </p:nvSpPr>
          <p:spPr bwMode="auto">
            <a:xfrm>
              <a:off x="7420" y="3083"/>
              <a:ext cx="1060" cy="384"/>
            </a:xfrm>
            <a:custGeom>
              <a:avLst/>
              <a:gdLst/>
              <a:ahLst/>
              <a:cxnLst>
                <a:cxn ang="0">
                  <a:pos x="53" y="316"/>
                </a:cxn>
                <a:cxn ang="0">
                  <a:pos x="1001" y="316"/>
                </a:cxn>
                <a:cxn ang="0">
                  <a:pos x="1014" y="316"/>
                </a:cxn>
                <a:cxn ang="0">
                  <a:pos x="1027" y="316"/>
                </a:cxn>
                <a:cxn ang="0">
                  <a:pos x="1040" y="323"/>
                </a:cxn>
                <a:cxn ang="0">
                  <a:pos x="1047" y="330"/>
                </a:cxn>
                <a:cxn ang="0">
                  <a:pos x="1054" y="337"/>
                </a:cxn>
                <a:cxn ang="0">
                  <a:pos x="1060" y="350"/>
                </a:cxn>
                <a:cxn ang="0">
                  <a:pos x="1054" y="363"/>
                </a:cxn>
                <a:cxn ang="0">
                  <a:pos x="1047" y="370"/>
                </a:cxn>
                <a:cxn ang="0">
                  <a:pos x="1040" y="377"/>
                </a:cxn>
                <a:cxn ang="0">
                  <a:pos x="1027" y="377"/>
                </a:cxn>
                <a:cxn ang="0">
                  <a:pos x="1021" y="384"/>
                </a:cxn>
                <a:cxn ang="0">
                  <a:pos x="1008" y="384"/>
                </a:cxn>
                <a:cxn ang="0">
                  <a:pos x="53" y="384"/>
                </a:cxn>
                <a:cxn ang="0">
                  <a:pos x="46" y="384"/>
                </a:cxn>
                <a:cxn ang="0">
                  <a:pos x="33" y="377"/>
                </a:cxn>
                <a:cxn ang="0">
                  <a:pos x="20" y="377"/>
                </a:cxn>
                <a:cxn ang="0">
                  <a:pos x="13" y="370"/>
                </a:cxn>
                <a:cxn ang="0">
                  <a:pos x="7" y="363"/>
                </a:cxn>
                <a:cxn ang="0">
                  <a:pos x="0" y="350"/>
                </a:cxn>
                <a:cxn ang="0">
                  <a:pos x="7" y="337"/>
                </a:cxn>
                <a:cxn ang="0">
                  <a:pos x="13" y="330"/>
                </a:cxn>
                <a:cxn ang="0">
                  <a:pos x="20" y="323"/>
                </a:cxn>
                <a:cxn ang="0">
                  <a:pos x="33" y="316"/>
                </a:cxn>
                <a:cxn ang="0">
                  <a:pos x="46" y="316"/>
                </a:cxn>
                <a:cxn ang="0">
                  <a:pos x="53" y="316"/>
                </a:cxn>
                <a:cxn ang="0">
                  <a:pos x="53" y="0"/>
                </a:cxn>
                <a:cxn ang="0">
                  <a:pos x="1008" y="0"/>
                </a:cxn>
                <a:cxn ang="0">
                  <a:pos x="1021" y="0"/>
                </a:cxn>
                <a:cxn ang="0">
                  <a:pos x="1027" y="7"/>
                </a:cxn>
                <a:cxn ang="0">
                  <a:pos x="1040" y="7"/>
                </a:cxn>
                <a:cxn ang="0">
                  <a:pos x="1047" y="14"/>
                </a:cxn>
                <a:cxn ang="0">
                  <a:pos x="1054" y="20"/>
                </a:cxn>
                <a:cxn ang="0">
                  <a:pos x="1060" y="34"/>
                </a:cxn>
                <a:cxn ang="0">
                  <a:pos x="1054" y="47"/>
                </a:cxn>
                <a:cxn ang="0">
                  <a:pos x="1047" y="54"/>
                </a:cxn>
                <a:cxn ang="0">
                  <a:pos x="1040" y="61"/>
                </a:cxn>
                <a:cxn ang="0">
                  <a:pos x="1027" y="68"/>
                </a:cxn>
                <a:cxn ang="0">
                  <a:pos x="1014" y="68"/>
                </a:cxn>
                <a:cxn ang="0">
                  <a:pos x="1001" y="68"/>
                </a:cxn>
                <a:cxn ang="0">
                  <a:pos x="53" y="68"/>
                </a:cxn>
                <a:cxn ang="0">
                  <a:pos x="46" y="68"/>
                </a:cxn>
                <a:cxn ang="0">
                  <a:pos x="33" y="68"/>
                </a:cxn>
                <a:cxn ang="0">
                  <a:pos x="20" y="61"/>
                </a:cxn>
                <a:cxn ang="0">
                  <a:pos x="13" y="54"/>
                </a:cxn>
                <a:cxn ang="0">
                  <a:pos x="7" y="47"/>
                </a:cxn>
                <a:cxn ang="0">
                  <a:pos x="0" y="34"/>
                </a:cxn>
                <a:cxn ang="0">
                  <a:pos x="7" y="20"/>
                </a:cxn>
                <a:cxn ang="0">
                  <a:pos x="13" y="14"/>
                </a:cxn>
                <a:cxn ang="0">
                  <a:pos x="20" y="7"/>
                </a:cxn>
                <a:cxn ang="0">
                  <a:pos x="33" y="7"/>
                </a:cxn>
                <a:cxn ang="0">
                  <a:pos x="46" y="0"/>
                </a:cxn>
                <a:cxn ang="0">
                  <a:pos x="53" y="0"/>
                </a:cxn>
              </a:cxnLst>
              <a:rect l="0" t="0" r="r" b="b"/>
              <a:pathLst>
                <a:path w="1060" h="384">
                  <a:moveTo>
                    <a:pt x="53" y="316"/>
                  </a:moveTo>
                  <a:lnTo>
                    <a:pt x="1001" y="316"/>
                  </a:lnTo>
                  <a:lnTo>
                    <a:pt x="1014" y="316"/>
                  </a:lnTo>
                  <a:lnTo>
                    <a:pt x="1027" y="316"/>
                  </a:lnTo>
                  <a:lnTo>
                    <a:pt x="1040" y="323"/>
                  </a:lnTo>
                  <a:lnTo>
                    <a:pt x="1047" y="330"/>
                  </a:lnTo>
                  <a:lnTo>
                    <a:pt x="1054" y="337"/>
                  </a:lnTo>
                  <a:lnTo>
                    <a:pt x="1060" y="350"/>
                  </a:lnTo>
                  <a:lnTo>
                    <a:pt x="1054" y="363"/>
                  </a:lnTo>
                  <a:lnTo>
                    <a:pt x="1047" y="370"/>
                  </a:lnTo>
                  <a:lnTo>
                    <a:pt x="1040" y="377"/>
                  </a:lnTo>
                  <a:lnTo>
                    <a:pt x="1027" y="377"/>
                  </a:lnTo>
                  <a:lnTo>
                    <a:pt x="1021" y="384"/>
                  </a:lnTo>
                  <a:lnTo>
                    <a:pt x="1008" y="384"/>
                  </a:lnTo>
                  <a:lnTo>
                    <a:pt x="53" y="384"/>
                  </a:lnTo>
                  <a:lnTo>
                    <a:pt x="46" y="384"/>
                  </a:lnTo>
                  <a:lnTo>
                    <a:pt x="33" y="377"/>
                  </a:lnTo>
                  <a:lnTo>
                    <a:pt x="20" y="377"/>
                  </a:lnTo>
                  <a:lnTo>
                    <a:pt x="13" y="370"/>
                  </a:lnTo>
                  <a:lnTo>
                    <a:pt x="7" y="363"/>
                  </a:lnTo>
                  <a:lnTo>
                    <a:pt x="0" y="350"/>
                  </a:lnTo>
                  <a:lnTo>
                    <a:pt x="7" y="337"/>
                  </a:lnTo>
                  <a:lnTo>
                    <a:pt x="13" y="330"/>
                  </a:lnTo>
                  <a:lnTo>
                    <a:pt x="20" y="323"/>
                  </a:lnTo>
                  <a:lnTo>
                    <a:pt x="33" y="316"/>
                  </a:lnTo>
                  <a:lnTo>
                    <a:pt x="46" y="316"/>
                  </a:lnTo>
                  <a:lnTo>
                    <a:pt x="53" y="316"/>
                  </a:lnTo>
                  <a:close/>
                  <a:moveTo>
                    <a:pt x="53" y="0"/>
                  </a:moveTo>
                  <a:lnTo>
                    <a:pt x="1008" y="0"/>
                  </a:lnTo>
                  <a:lnTo>
                    <a:pt x="1021" y="0"/>
                  </a:lnTo>
                  <a:lnTo>
                    <a:pt x="1027" y="7"/>
                  </a:lnTo>
                  <a:lnTo>
                    <a:pt x="1040" y="7"/>
                  </a:lnTo>
                  <a:lnTo>
                    <a:pt x="1047" y="14"/>
                  </a:lnTo>
                  <a:lnTo>
                    <a:pt x="1054" y="20"/>
                  </a:lnTo>
                  <a:lnTo>
                    <a:pt x="1060" y="34"/>
                  </a:lnTo>
                  <a:lnTo>
                    <a:pt x="1054" y="47"/>
                  </a:lnTo>
                  <a:lnTo>
                    <a:pt x="1047" y="54"/>
                  </a:lnTo>
                  <a:lnTo>
                    <a:pt x="1040" y="61"/>
                  </a:lnTo>
                  <a:lnTo>
                    <a:pt x="1027" y="68"/>
                  </a:lnTo>
                  <a:lnTo>
                    <a:pt x="1014" y="68"/>
                  </a:lnTo>
                  <a:lnTo>
                    <a:pt x="1001" y="68"/>
                  </a:lnTo>
                  <a:lnTo>
                    <a:pt x="53" y="68"/>
                  </a:lnTo>
                  <a:lnTo>
                    <a:pt x="46" y="68"/>
                  </a:lnTo>
                  <a:lnTo>
                    <a:pt x="33" y="68"/>
                  </a:lnTo>
                  <a:lnTo>
                    <a:pt x="20" y="61"/>
                  </a:lnTo>
                  <a:lnTo>
                    <a:pt x="13" y="54"/>
                  </a:lnTo>
                  <a:lnTo>
                    <a:pt x="7" y="47"/>
                  </a:lnTo>
                  <a:lnTo>
                    <a:pt x="0" y="34"/>
                  </a:lnTo>
                  <a:lnTo>
                    <a:pt x="7" y="20"/>
                  </a:lnTo>
                  <a:lnTo>
                    <a:pt x="13" y="14"/>
                  </a:lnTo>
                  <a:lnTo>
                    <a:pt x="20" y="7"/>
                  </a:lnTo>
                  <a:lnTo>
                    <a:pt x="33" y="7"/>
                  </a:lnTo>
                  <a:lnTo>
                    <a:pt x="46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1" name="Freeform 67"/>
            <p:cNvSpPr>
              <a:spLocks/>
            </p:cNvSpPr>
            <p:nvPr/>
          </p:nvSpPr>
          <p:spPr bwMode="auto">
            <a:xfrm>
              <a:off x="9112" y="2464"/>
              <a:ext cx="1495" cy="1621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1356" y="0"/>
                </a:cxn>
                <a:cxn ang="0">
                  <a:pos x="1495" y="384"/>
                </a:cxn>
                <a:cxn ang="0">
                  <a:pos x="1455" y="384"/>
                </a:cxn>
                <a:cxn ang="0">
                  <a:pos x="1403" y="283"/>
                </a:cxn>
                <a:cxn ang="0">
                  <a:pos x="1330" y="202"/>
                </a:cxn>
                <a:cxn ang="0">
                  <a:pos x="1245" y="148"/>
                </a:cxn>
                <a:cxn ang="0">
                  <a:pos x="1152" y="108"/>
                </a:cxn>
                <a:cxn ang="0">
                  <a:pos x="1054" y="88"/>
                </a:cxn>
                <a:cxn ang="0">
                  <a:pos x="961" y="74"/>
                </a:cxn>
                <a:cxn ang="0">
                  <a:pos x="876" y="68"/>
                </a:cxn>
                <a:cxn ang="0">
                  <a:pos x="797" y="68"/>
                </a:cxn>
                <a:cxn ang="0">
                  <a:pos x="165" y="68"/>
                </a:cxn>
                <a:cxn ang="0">
                  <a:pos x="685" y="787"/>
                </a:cxn>
                <a:cxn ang="0">
                  <a:pos x="692" y="801"/>
                </a:cxn>
                <a:cxn ang="0">
                  <a:pos x="692" y="801"/>
                </a:cxn>
                <a:cxn ang="0">
                  <a:pos x="698" y="808"/>
                </a:cxn>
                <a:cxn ang="0">
                  <a:pos x="698" y="814"/>
                </a:cxn>
                <a:cxn ang="0">
                  <a:pos x="698" y="821"/>
                </a:cxn>
                <a:cxn ang="0">
                  <a:pos x="692" y="828"/>
                </a:cxn>
                <a:cxn ang="0">
                  <a:pos x="678" y="841"/>
                </a:cxn>
                <a:cxn ang="0">
                  <a:pos x="132" y="1534"/>
                </a:cxn>
                <a:cxn ang="0">
                  <a:pos x="803" y="1534"/>
                </a:cxn>
                <a:cxn ang="0">
                  <a:pos x="929" y="1527"/>
                </a:cxn>
                <a:cxn ang="0">
                  <a:pos x="1027" y="1520"/>
                </a:cxn>
                <a:cxn ang="0">
                  <a:pos x="1100" y="1507"/>
                </a:cxn>
                <a:cxn ang="0">
                  <a:pos x="1146" y="1494"/>
                </a:cxn>
                <a:cxn ang="0">
                  <a:pos x="1172" y="1487"/>
                </a:cxn>
                <a:cxn ang="0">
                  <a:pos x="1271" y="1440"/>
                </a:cxn>
                <a:cxn ang="0">
                  <a:pos x="1350" y="1379"/>
                </a:cxn>
                <a:cxn ang="0">
                  <a:pos x="1416" y="1305"/>
                </a:cxn>
                <a:cxn ang="0">
                  <a:pos x="1455" y="1218"/>
                </a:cxn>
                <a:cxn ang="0">
                  <a:pos x="1495" y="1218"/>
                </a:cxn>
                <a:cxn ang="0">
                  <a:pos x="1356" y="1621"/>
                </a:cxn>
                <a:cxn ang="0">
                  <a:pos x="40" y="1621"/>
                </a:cxn>
                <a:cxn ang="0">
                  <a:pos x="20" y="1621"/>
                </a:cxn>
                <a:cxn ang="0">
                  <a:pos x="7" y="1621"/>
                </a:cxn>
                <a:cxn ang="0">
                  <a:pos x="0" y="1615"/>
                </a:cxn>
                <a:cxn ang="0">
                  <a:pos x="0" y="1608"/>
                </a:cxn>
                <a:cxn ang="0">
                  <a:pos x="0" y="1601"/>
                </a:cxn>
                <a:cxn ang="0">
                  <a:pos x="0" y="1594"/>
                </a:cxn>
                <a:cxn ang="0">
                  <a:pos x="7" y="1588"/>
                </a:cxn>
                <a:cxn ang="0">
                  <a:pos x="13" y="1581"/>
                </a:cxn>
                <a:cxn ang="0">
                  <a:pos x="580" y="868"/>
                </a:cxn>
                <a:cxn ang="0">
                  <a:pos x="0" y="54"/>
                </a:cxn>
                <a:cxn ang="0">
                  <a:pos x="0" y="27"/>
                </a:cxn>
                <a:cxn ang="0">
                  <a:pos x="0" y="14"/>
                </a:cxn>
                <a:cxn ang="0">
                  <a:pos x="7" y="7"/>
                </a:cxn>
                <a:cxn ang="0">
                  <a:pos x="20" y="0"/>
                </a:cxn>
                <a:cxn ang="0">
                  <a:pos x="40" y="0"/>
                </a:cxn>
              </a:cxnLst>
              <a:rect l="0" t="0" r="r" b="b"/>
              <a:pathLst>
                <a:path w="1495" h="1621">
                  <a:moveTo>
                    <a:pt x="40" y="0"/>
                  </a:moveTo>
                  <a:lnTo>
                    <a:pt x="1356" y="0"/>
                  </a:lnTo>
                  <a:lnTo>
                    <a:pt x="1495" y="384"/>
                  </a:lnTo>
                  <a:lnTo>
                    <a:pt x="1455" y="384"/>
                  </a:lnTo>
                  <a:lnTo>
                    <a:pt x="1403" y="283"/>
                  </a:lnTo>
                  <a:lnTo>
                    <a:pt x="1330" y="202"/>
                  </a:lnTo>
                  <a:lnTo>
                    <a:pt x="1245" y="148"/>
                  </a:lnTo>
                  <a:lnTo>
                    <a:pt x="1152" y="108"/>
                  </a:lnTo>
                  <a:lnTo>
                    <a:pt x="1054" y="88"/>
                  </a:lnTo>
                  <a:lnTo>
                    <a:pt x="961" y="74"/>
                  </a:lnTo>
                  <a:lnTo>
                    <a:pt x="876" y="68"/>
                  </a:lnTo>
                  <a:lnTo>
                    <a:pt x="797" y="68"/>
                  </a:lnTo>
                  <a:lnTo>
                    <a:pt x="165" y="68"/>
                  </a:lnTo>
                  <a:lnTo>
                    <a:pt x="685" y="787"/>
                  </a:lnTo>
                  <a:lnTo>
                    <a:pt x="692" y="801"/>
                  </a:lnTo>
                  <a:lnTo>
                    <a:pt x="692" y="801"/>
                  </a:lnTo>
                  <a:lnTo>
                    <a:pt x="698" y="808"/>
                  </a:lnTo>
                  <a:lnTo>
                    <a:pt x="698" y="814"/>
                  </a:lnTo>
                  <a:lnTo>
                    <a:pt x="698" y="821"/>
                  </a:lnTo>
                  <a:lnTo>
                    <a:pt x="692" y="828"/>
                  </a:lnTo>
                  <a:lnTo>
                    <a:pt x="678" y="841"/>
                  </a:lnTo>
                  <a:lnTo>
                    <a:pt x="132" y="1534"/>
                  </a:lnTo>
                  <a:lnTo>
                    <a:pt x="803" y="1534"/>
                  </a:lnTo>
                  <a:lnTo>
                    <a:pt x="929" y="1527"/>
                  </a:lnTo>
                  <a:lnTo>
                    <a:pt x="1027" y="1520"/>
                  </a:lnTo>
                  <a:lnTo>
                    <a:pt x="1100" y="1507"/>
                  </a:lnTo>
                  <a:lnTo>
                    <a:pt x="1146" y="1494"/>
                  </a:lnTo>
                  <a:lnTo>
                    <a:pt x="1172" y="1487"/>
                  </a:lnTo>
                  <a:lnTo>
                    <a:pt x="1271" y="1440"/>
                  </a:lnTo>
                  <a:lnTo>
                    <a:pt x="1350" y="1379"/>
                  </a:lnTo>
                  <a:lnTo>
                    <a:pt x="1416" y="1305"/>
                  </a:lnTo>
                  <a:lnTo>
                    <a:pt x="1455" y="1218"/>
                  </a:lnTo>
                  <a:lnTo>
                    <a:pt x="1495" y="1218"/>
                  </a:lnTo>
                  <a:lnTo>
                    <a:pt x="1356" y="1621"/>
                  </a:lnTo>
                  <a:lnTo>
                    <a:pt x="40" y="1621"/>
                  </a:lnTo>
                  <a:lnTo>
                    <a:pt x="20" y="1621"/>
                  </a:lnTo>
                  <a:lnTo>
                    <a:pt x="7" y="1621"/>
                  </a:lnTo>
                  <a:lnTo>
                    <a:pt x="0" y="1615"/>
                  </a:lnTo>
                  <a:lnTo>
                    <a:pt x="0" y="1608"/>
                  </a:lnTo>
                  <a:lnTo>
                    <a:pt x="0" y="1601"/>
                  </a:lnTo>
                  <a:lnTo>
                    <a:pt x="0" y="1594"/>
                  </a:lnTo>
                  <a:lnTo>
                    <a:pt x="7" y="1588"/>
                  </a:lnTo>
                  <a:lnTo>
                    <a:pt x="13" y="1581"/>
                  </a:lnTo>
                  <a:lnTo>
                    <a:pt x="580" y="868"/>
                  </a:lnTo>
                  <a:lnTo>
                    <a:pt x="0" y="54"/>
                  </a:lnTo>
                  <a:lnTo>
                    <a:pt x="0" y="27"/>
                  </a:lnTo>
                  <a:lnTo>
                    <a:pt x="0" y="14"/>
                  </a:lnTo>
                  <a:lnTo>
                    <a:pt x="7" y="7"/>
                  </a:lnTo>
                  <a:lnTo>
                    <a:pt x="20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2" name="Freeform 68"/>
            <p:cNvSpPr>
              <a:spLocks/>
            </p:cNvSpPr>
            <p:nvPr/>
          </p:nvSpPr>
          <p:spPr bwMode="auto">
            <a:xfrm>
              <a:off x="10745" y="3662"/>
              <a:ext cx="652" cy="753"/>
            </a:xfrm>
            <a:custGeom>
              <a:avLst/>
              <a:gdLst/>
              <a:ahLst/>
              <a:cxnLst>
                <a:cxn ang="0">
                  <a:pos x="309" y="20"/>
                </a:cxn>
                <a:cxn ang="0">
                  <a:pos x="402" y="121"/>
                </a:cxn>
                <a:cxn ang="0">
                  <a:pos x="448" y="249"/>
                </a:cxn>
                <a:cxn ang="0">
                  <a:pos x="461" y="349"/>
                </a:cxn>
                <a:cxn ang="0">
                  <a:pos x="500" y="262"/>
                </a:cxn>
                <a:cxn ang="0">
                  <a:pos x="573" y="107"/>
                </a:cxn>
                <a:cxn ang="0">
                  <a:pos x="612" y="20"/>
                </a:cxn>
                <a:cxn ang="0">
                  <a:pos x="625" y="13"/>
                </a:cxn>
                <a:cxn ang="0">
                  <a:pos x="632" y="13"/>
                </a:cxn>
                <a:cxn ang="0">
                  <a:pos x="645" y="20"/>
                </a:cxn>
                <a:cxn ang="0">
                  <a:pos x="645" y="33"/>
                </a:cxn>
                <a:cxn ang="0">
                  <a:pos x="599" y="127"/>
                </a:cxn>
                <a:cxn ang="0">
                  <a:pos x="553" y="235"/>
                </a:cxn>
                <a:cxn ang="0">
                  <a:pos x="514" y="329"/>
                </a:cxn>
                <a:cxn ang="0">
                  <a:pos x="467" y="444"/>
                </a:cxn>
                <a:cxn ang="0">
                  <a:pos x="448" y="565"/>
                </a:cxn>
                <a:cxn ang="0">
                  <a:pos x="415" y="692"/>
                </a:cxn>
                <a:cxn ang="0">
                  <a:pos x="402" y="733"/>
                </a:cxn>
                <a:cxn ang="0">
                  <a:pos x="388" y="753"/>
                </a:cxn>
                <a:cxn ang="0">
                  <a:pos x="382" y="753"/>
                </a:cxn>
                <a:cxn ang="0">
                  <a:pos x="362" y="746"/>
                </a:cxn>
                <a:cxn ang="0">
                  <a:pos x="362" y="726"/>
                </a:cxn>
                <a:cxn ang="0">
                  <a:pos x="382" y="618"/>
                </a:cxn>
                <a:cxn ang="0">
                  <a:pos x="421" y="477"/>
                </a:cxn>
                <a:cxn ang="0">
                  <a:pos x="421" y="457"/>
                </a:cxn>
                <a:cxn ang="0">
                  <a:pos x="428" y="423"/>
                </a:cxn>
                <a:cxn ang="0">
                  <a:pos x="428" y="343"/>
                </a:cxn>
                <a:cxn ang="0">
                  <a:pos x="402" y="228"/>
                </a:cxn>
                <a:cxn ang="0">
                  <a:pos x="342" y="134"/>
                </a:cxn>
                <a:cxn ang="0">
                  <a:pos x="224" y="94"/>
                </a:cxn>
                <a:cxn ang="0">
                  <a:pos x="112" y="121"/>
                </a:cxn>
                <a:cxn ang="0">
                  <a:pos x="40" y="201"/>
                </a:cxn>
                <a:cxn ang="0">
                  <a:pos x="26" y="222"/>
                </a:cxn>
                <a:cxn ang="0">
                  <a:pos x="13" y="222"/>
                </a:cxn>
                <a:cxn ang="0">
                  <a:pos x="0" y="215"/>
                </a:cxn>
                <a:cxn ang="0">
                  <a:pos x="0" y="195"/>
                </a:cxn>
                <a:cxn ang="0">
                  <a:pos x="40" y="114"/>
                </a:cxn>
                <a:cxn ang="0">
                  <a:pos x="125" y="40"/>
                </a:cxn>
                <a:cxn ang="0">
                  <a:pos x="237" y="0"/>
                </a:cxn>
              </a:cxnLst>
              <a:rect l="0" t="0" r="r" b="b"/>
              <a:pathLst>
                <a:path w="652" h="753">
                  <a:moveTo>
                    <a:pt x="237" y="0"/>
                  </a:moveTo>
                  <a:lnTo>
                    <a:pt x="309" y="20"/>
                  </a:lnTo>
                  <a:lnTo>
                    <a:pt x="362" y="60"/>
                  </a:lnTo>
                  <a:lnTo>
                    <a:pt x="402" y="121"/>
                  </a:lnTo>
                  <a:lnTo>
                    <a:pt x="428" y="181"/>
                  </a:lnTo>
                  <a:lnTo>
                    <a:pt x="448" y="249"/>
                  </a:lnTo>
                  <a:lnTo>
                    <a:pt x="461" y="309"/>
                  </a:lnTo>
                  <a:lnTo>
                    <a:pt x="461" y="349"/>
                  </a:lnTo>
                  <a:lnTo>
                    <a:pt x="461" y="349"/>
                  </a:lnTo>
                  <a:lnTo>
                    <a:pt x="500" y="262"/>
                  </a:lnTo>
                  <a:lnTo>
                    <a:pt x="533" y="181"/>
                  </a:lnTo>
                  <a:lnTo>
                    <a:pt x="573" y="107"/>
                  </a:lnTo>
                  <a:lnTo>
                    <a:pt x="599" y="47"/>
                  </a:lnTo>
                  <a:lnTo>
                    <a:pt x="612" y="20"/>
                  </a:lnTo>
                  <a:lnTo>
                    <a:pt x="619" y="13"/>
                  </a:lnTo>
                  <a:lnTo>
                    <a:pt x="625" y="13"/>
                  </a:lnTo>
                  <a:lnTo>
                    <a:pt x="632" y="13"/>
                  </a:lnTo>
                  <a:lnTo>
                    <a:pt x="632" y="13"/>
                  </a:lnTo>
                  <a:lnTo>
                    <a:pt x="639" y="13"/>
                  </a:lnTo>
                  <a:lnTo>
                    <a:pt x="645" y="20"/>
                  </a:lnTo>
                  <a:lnTo>
                    <a:pt x="652" y="27"/>
                  </a:lnTo>
                  <a:lnTo>
                    <a:pt x="645" y="33"/>
                  </a:lnTo>
                  <a:lnTo>
                    <a:pt x="645" y="40"/>
                  </a:lnTo>
                  <a:lnTo>
                    <a:pt x="599" y="127"/>
                  </a:lnTo>
                  <a:lnTo>
                    <a:pt x="573" y="188"/>
                  </a:lnTo>
                  <a:lnTo>
                    <a:pt x="553" y="235"/>
                  </a:lnTo>
                  <a:lnTo>
                    <a:pt x="533" y="275"/>
                  </a:lnTo>
                  <a:lnTo>
                    <a:pt x="514" y="329"/>
                  </a:lnTo>
                  <a:lnTo>
                    <a:pt x="487" y="390"/>
                  </a:lnTo>
                  <a:lnTo>
                    <a:pt x="467" y="444"/>
                  </a:lnTo>
                  <a:lnTo>
                    <a:pt x="461" y="484"/>
                  </a:lnTo>
                  <a:lnTo>
                    <a:pt x="448" y="565"/>
                  </a:lnTo>
                  <a:lnTo>
                    <a:pt x="435" y="639"/>
                  </a:lnTo>
                  <a:lnTo>
                    <a:pt x="415" y="692"/>
                  </a:lnTo>
                  <a:lnTo>
                    <a:pt x="408" y="719"/>
                  </a:lnTo>
                  <a:lnTo>
                    <a:pt x="402" y="733"/>
                  </a:lnTo>
                  <a:lnTo>
                    <a:pt x="395" y="746"/>
                  </a:lnTo>
                  <a:lnTo>
                    <a:pt x="388" y="753"/>
                  </a:lnTo>
                  <a:lnTo>
                    <a:pt x="382" y="753"/>
                  </a:lnTo>
                  <a:lnTo>
                    <a:pt x="382" y="753"/>
                  </a:lnTo>
                  <a:lnTo>
                    <a:pt x="369" y="753"/>
                  </a:lnTo>
                  <a:lnTo>
                    <a:pt x="362" y="746"/>
                  </a:lnTo>
                  <a:lnTo>
                    <a:pt x="362" y="733"/>
                  </a:lnTo>
                  <a:lnTo>
                    <a:pt x="362" y="726"/>
                  </a:lnTo>
                  <a:lnTo>
                    <a:pt x="362" y="686"/>
                  </a:lnTo>
                  <a:lnTo>
                    <a:pt x="382" y="618"/>
                  </a:lnTo>
                  <a:lnTo>
                    <a:pt x="402" y="544"/>
                  </a:lnTo>
                  <a:lnTo>
                    <a:pt x="421" y="477"/>
                  </a:lnTo>
                  <a:lnTo>
                    <a:pt x="421" y="470"/>
                  </a:lnTo>
                  <a:lnTo>
                    <a:pt x="421" y="457"/>
                  </a:lnTo>
                  <a:lnTo>
                    <a:pt x="428" y="444"/>
                  </a:lnTo>
                  <a:lnTo>
                    <a:pt x="428" y="423"/>
                  </a:lnTo>
                  <a:lnTo>
                    <a:pt x="428" y="396"/>
                  </a:lnTo>
                  <a:lnTo>
                    <a:pt x="428" y="343"/>
                  </a:lnTo>
                  <a:lnTo>
                    <a:pt x="415" y="282"/>
                  </a:lnTo>
                  <a:lnTo>
                    <a:pt x="402" y="228"/>
                  </a:lnTo>
                  <a:lnTo>
                    <a:pt x="382" y="175"/>
                  </a:lnTo>
                  <a:lnTo>
                    <a:pt x="342" y="134"/>
                  </a:lnTo>
                  <a:lnTo>
                    <a:pt x="290" y="107"/>
                  </a:lnTo>
                  <a:lnTo>
                    <a:pt x="224" y="94"/>
                  </a:lnTo>
                  <a:lnTo>
                    <a:pt x="165" y="101"/>
                  </a:lnTo>
                  <a:lnTo>
                    <a:pt x="112" y="121"/>
                  </a:lnTo>
                  <a:lnTo>
                    <a:pt x="66" y="154"/>
                  </a:lnTo>
                  <a:lnTo>
                    <a:pt x="40" y="201"/>
                  </a:lnTo>
                  <a:lnTo>
                    <a:pt x="33" y="215"/>
                  </a:lnTo>
                  <a:lnTo>
                    <a:pt x="26" y="222"/>
                  </a:lnTo>
                  <a:lnTo>
                    <a:pt x="20" y="222"/>
                  </a:lnTo>
                  <a:lnTo>
                    <a:pt x="13" y="222"/>
                  </a:lnTo>
                  <a:lnTo>
                    <a:pt x="7" y="222"/>
                  </a:lnTo>
                  <a:lnTo>
                    <a:pt x="0" y="215"/>
                  </a:lnTo>
                  <a:lnTo>
                    <a:pt x="0" y="208"/>
                  </a:lnTo>
                  <a:lnTo>
                    <a:pt x="0" y="195"/>
                  </a:lnTo>
                  <a:lnTo>
                    <a:pt x="13" y="161"/>
                  </a:lnTo>
                  <a:lnTo>
                    <a:pt x="40" y="114"/>
                  </a:lnTo>
                  <a:lnTo>
                    <a:pt x="79" y="67"/>
                  </a:lnTo>
                  <a:lnTo>
                    <a:pt x="125" y="40"/>
                  </a:lnTo>
                  <a:lnTo>
                    <a:pt x="178" y="13"/>
                  </a:lnTo>
                  <a:lnTo>
                    <a:pt x="2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3" name="Rectangle 69"/>
            <p:cNvSpPr>
              <a:spLocks noChangeArrowheads="1"/>
            </p:cNvSpPr>
            <p:nvPr/>
          </p:nvSpPr>
          <p:spPr bwMode="auto">
            <a:xfrm>
              <a:off x="11831" y="2337"/>
              <a:ext cx="1153" cy="74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4" name="Freeform 70"/>
            <p:cNvSpPr>
              <a:spLocks/>
            </p:cNvSpPr>
            <p:nvPr/>
          </p:nvSpPr>
          <p:spPr bwMode="auto">
            <a:xfrm>
              <a:off x="11851" y="2538"/>
              <a:ext cx="1007" cy="1144"/>
            </a:xfrm>
            <a:custGeom>
              <a:avLst/>
              <a:gdLst/>
              <a:ahLst/>
              <a:cxnLst>
                <a:cxn ang="0">
                  <a:pos x="632" y="14"/>
                </a:cxn>
                <a:cxn ang="0">
                  <a:pos x="843" y="122"/>
                </a:cxn>
                <a:cxn ang="0">
                  <a:pos x="968" y="296"/>
                </a:cxn>
                <a:cxn ang="0">
                  <a:pos x="974" y="498"/>
                </a:cxn>
                <a:cxn ang="0">
                  <a:pos x="902" y="673"/>
                </a:cxn>
                <a:cxn ang="0">
                  <a:pos x="784" y="861"/>
                </a:cxn>
                <a:cxn ang="0">
                  <a:pos x="705" y="1036"/>
                </a:cxn>
                <a:cxn ang="0">
                  <a:pos x="869" y="1036"/>
                </a:cxn>
                <a:cxn ang="0">
                  <a:pos x="909" y="1030"/>
                </a:cxn>
                <a:cxn ang="0">
                  <a:pos x="928" y="1016"/>
                </a:cxn>
                <a:cxn ang="0">
                  <a:pos x="935" y="996"/>
                </a:cxn>
                <a:cxn ang="0">
                  <a:pos x="1007" y="882"/>
                </a:cxn>
                <a:cxn ang="0">
                  <a:pos x="698" y="1144"/>
                </a:cxn>
                <a:cxn ang="0">
                  <a:pos x="672" y="1137"/>
                </a:cxn>
                <a:cxn ang="0">
                  <a:pos x="658" y="1124"/>
                </a:cxn>
                <a:cxn ang="0">
                  <a:pos x="665" y="1023"/>
                </a:cxn>
                <a:cxn ang="0">
                  <a:pos x="711" y="848"/>
                </a:cxn>
                <a:cxn ang="0">
                  <a:pos x="777" y="653"/>
                </a:cxn>
                <a:cxn ang="0">
                  <a:pos x="823" y="404"/>
                </a:cxn>
                <a:cxn ang="0">
                  <a:pos x="770" y="196"/>
                </a:cxn>
                <a:cxn ang="0">
                  <a:pos x="652" y="74"/>
                </a:cxn>
                <a:cxn ang="0">
                  <a:pos x="500" y="34"/>
                </a:cxn>
                <a:cxn ang="0">
                  <a:pos x="375" y="61"/>
                </a:cxn>
                <a:cxn ang="0">
                  <a:pos x="263" y="148"/>
                </a:cxn>
                <a:cxn ang="0">
                  <a:pos x="191" y="303"/>
                </a:cxn>
                <a:cxn ang="0">
                  <a:pos x="198" y="525"/>
                </a:cxn>
                <a:cxn ang="0">
                  <a:pos x="257" y="747"/>
                </a:cxn>
                <a:cxn ang="0">
                  <a:pos x="329" y="989"/>
                </a:cxn>
                <a:cxn ang="0">
                  <a:pos x="342" y="1124"/>
                </a:cxn>
                <a:cxn ang="0">
                  <a:pos x="336" y="1137"/>
                </a:cxn>
                <a:cxn ang="0">
                  <a:pos x="310" y="1144"/>
                </a:cxn>
                <a:cxn ang="0">
                  <a:pos x="0" y="882"/>
                </a:cxn>
                <a:cxn ang="0">
                  <a:pos x="66" y="1003"/>
                </a:cxn>
                <a:cxn ang="0">
                  <a:pos x="79" y="1016"/>
                </a:cxn>
                <a:cxn ang="0">
                  <a:pos x="92" y="1030"/>
                </a:cxn>
                <a:cxn ang="0">
                  <a:pos x="138" y="1036"/>
                </a:cxn>
                <a:cxn ang="0">
                  <a:pos x="296" y="1036"/>
                </a:cxn>
                <a:cxn ang="0">
                  <a:pos x="224" y="861"/>
                </a:cxn>
                <a:cxn ang="0">
                  <a:pos x="105" y="673"/>
                </a:cxn>
                <a:cxn ang="0">
                  <a:pos x="33" y="498"/>
                </a:cxn>
                <a:cxn ang="0">
                  <a:pos x="33" y="296"/>
                </a:cxn>
                <a:cxn ang="0">
                  <a:pos x="158" y="122"/>
                </a:cxn>
                <a:cxn ang="0">
                  <a:pos x="375" y="14"/>
                </a:cxn>
              </a:cxnLst>
              <a:rect l="0" t="0" r="r" b="b"/>
              <a:pathLst>
                <a:path w="1007" h="1144">
                  <a:moveTo>
                    <a:pt x="500" y="0"/>
                  </a:moveTo>
                  <a:lnTo>
                    <a:pt x="632" y="14"/>
                  </a:lnTo>
                  <a:lnTo>
                    <a:pt x="744" y="54"/>
                  </a:lnTo>
                  <a:lnTo>
                    <a:pt x="843" y="122"/>
                  </a:lnTo>
                  <a:lnTo>
                    <a:pt x="922" y="202"/>
                  </a:lnTo>
                  <a:lnTo>
                    <a:pt x="968" y="296"/>
                  </a:lnTo>
                  <a:lnTo>
                    <a:pt x="988" y="404"/>
                  </a:lnTo>
                  <a:lnTo>
                    <a:pt x="974" y="498"/>
                  </a:lnTo>
                  <a:lnTo>
                    <a:pt x="942" y="586"/>
                  </a:lnTo>
                  <a:lnTo>
                    <a:pt x="902" y="673"/>
                  </a:lnTo>
                  <a:lnTo>
                    <a:pt x="843" y="760"/>
                  </a:lnTo>
                  <a:lnTo>
                    <a:pt x="784" y="861"/>
                  </a:lnTo>
                  <a:lnTo>
                    <a:pt x="737" y="949"/>
                  </a:lnTo>
                  <a:lnTo>
                    <a:pt x="705" y="1036"/>
                  </a:lnTo>
                  <a:lnTo>
                    <a:pt x="836" y="1036"/>
                  </a:lnTo>
                  <a:lnTo>
                    <a:pt x="869" y="1036"/>
                  </a:lnTo>
                  <a:lnTo>
                    <a:pt x="895" y="1036"/>
                  </a:lnTo>
                  <a:lnTo>
                    <a:pt x="909" y="1030"/>
                  </a:lnTo>
                  <a:lnTo>
                    <a:pt x="922" y="1023"/>
                  </a:lnTo>
                  <a:lnTo>
                    <a:pt x="928" y="1016"/>
                  </a:lnTo>
                  <a:lnTo>
                    <a:pt x="935" y="1009"/>
                  </a:lnTo>
                  <a:lnTo>
                    <a:pt x="935" y="996"/>
                  </a:lnTo>
                  <a:lnTo>
                    <a:pt x="968" y="882"/>
                  </a:lnTo>
                  <a:lnTo>
                    <a:pt x="1007" y="882"/>
                  </a:lnTo>
                  <a:lnTo>
                    <a:pt x="955" y="1144"/>
                  </a:lnTo>
                  <a:lnTo>
                    <a:pt x="698" y="1144"/>
                  </a:lnTo>
                  <a:lnTo>
                    <a:pt x="685" y="1144"/>
                  </a:lnTo>
                  <a:lnTo>
                    <a:pt x="672" y="1137"/>
                  </a:lnTo>
                  <a:lnTo>
                    <a:pt x="665" y="1137"/>
                  </a:lnTo>
                  <a:lnTo>
                    <a:pt x="658" y="1124"/>
                  </a:lnTo>
                  <a:lnTo>
                    <a:pt x="658" y="1110"/>
                  </a:lnTo>
                  <a:lnTo>
                    <a:pt x="665" y="1023"/>
                  </a:lnTo>
                  <a:lnTo>
                    <a:pt x="685" y="929"/>
                  </a:lnTo>
                  <a:lnTo>
                    <a:pt x="711" y="848"/>
                  </a:lnTo>
                  <a:lnTo>
                    <a:pt x="731" y="781"/>
                  </a:lnTo>
                  <a:lnTo>
                    <a:pt x="777" y="653"/>
                  </a:lnTo>
                  <a:lnTo>
                    <a:pt x="810" y="525"/>
                  </a:lnTo>
                  <a:lnTo>
                    <a:pt x="823" y="404"/>
                  </a:lnTo>
                  <a:lnTo>
                    <a:pt x="810" y="290"/>
                  </a:lnTo>
                  <a:lnTo>
                    <a:pt x="770" y="196"/>
                  </a:lnTo>
                  <a:lnTo>
                    <a:pt x="718" y="128"/>
                  </a:lnTo>
                  <a:lnTo>
                    <a:pt x="652" y="74"/>
                  </a:lnTo>
                  <a:lnTo>
                    <a:pt x="579" y="48"/>
                  </a:lnTo>
                  <a:lnTo>
                    <a:pt x="500" y="34"/>
                  </a:lnTo>
                  <a:lnTo>
                    <a:pt x="441" y="41"/>
                  </a:lnTo>
                  <a:lnTo>
                    <a:pt x="375" y="61"/>
                  </a:lnTo>
                  <a:lnTo>
                    <a:pt x="316" y="101"/>
                  </a:lnTo>
                  <a:lnTo>
                    <a:pt x="263" y="148"/>
                  </a:lnTo>
                  <a:lnTo>
                    <a:pt x="217" y="216"/>
                  </a:lnTo>
                  <a:lnTo>
                    <a:pt x="191" y="303"/>
                  </a:lnTo>
                  <a:lnTo>
                    <a:pt x="184" y="404"/>
                  </a:lnTo>
                  <a:lnTo>
                    <a:pt x="198" y="525"/>
                  </a:lnTo>
                  <a:lnTo>
                    <a:pt x="224" y="646"/>
                  </a:lnTo>
                  <a:lnTo>
                    <a:pt x="257" y="747"/>
                  </a:lnTo>
                  <a:lnTo>
                    <a:pt x="296" y="861"/>
                  </a:lnTo>
                  <a:lnTo>
                    <a:pt x="329" y="989"/>
                  </a:lnTo>
                  <a:lnTo>
                    <a:pt x="349" y="1110"/>
                  </a:lnTo>
                  <a:lnTo>
                    <a:pt x="342" y="1124"/>
                  </a:lnTo>
                  <a:lnTo>
                    <a:pt x="342" y="1137"/>
                  </a:lnTo>
                  <a:lnTo>
                    <a:pt x="336" y="1137"/>
                  </a:lnTo>
                  <a:lnTo>
                    <a:pt x="323" y="1144"/>
                  </a:lnTo>
                  <a:lnTo>
                    <a:pt x="310" y="1144"/>
                  </a:lnTo>
                  <a:lnTo>
                    <a:pt x="53" y="1144"/>
                  </a:lnTo>
                  <a:lnTo>
                    <a:pt x="0" y="882"/>
                  </a:lnTo>
                  <a:lnTo>
                    <a:pt x="40" y="882"/>
                  </a:lnTo>
                  <a:lnTo>
                    <a:pt x="66" y="1003"/>
                  </a:lnTo>
                  <a:lnTo>
                    <a:pt x="73" y="1009"/>
                  </a:lnTo>
                  <a:lnTo>
                    <a:pt x="79" y="1016"/>
                  </a:lnTo>
                  <a:lnTo>
                    <a:pt x="86" y="1023"/>
                  </a:lnTo>
                  <a:lnTo>
                    <a:pt x="92" y="1030"/>
                  </a:lnTo>
                  <a:lnTo>
                    <a:pt x="112" y="1036"/>
                  </a:lnTo>
                  <a:lnTo>
                    <a:pt x="138" y="1036"/>
                  </a:lnTo>
                  <a:lnTo>
                    <a:pt x="171" y="1036"/>
                  </a:lnTo>
                  <a:lnTo>
                    <a:pt x="296" y="1036"/>
                  </a:lnTo>
                  <a:lnTo>
                    <a:pt x="270" y="949"/>
                  </a:lnTo>
                  <a:lnTo>
                    <a:pt x="224" y="861"/>
                  </a:lnTo>
                  <a:lnTo>
                    <a:pt x="158" y="760"/>
                  </a:lnTo>
                  <a:lnTo>
                    <a:pt x="105" y="673"/>
                  </a:lnTo>
                  <a:lnTo>
                    <a:pt x="59" y="586"/>
                  </a:lnTo>
                  <a:lnTo>
                    <a:pt x="33" y="498"/>
                  </a:lnTo>
                  <a:lnTo>
                    <a:pt x="20" y="404"/>
                  </a:lnTo>
                  <a:lnTo>
                    <a:pt x="33" y="296"/>
                  </a:lnTo>
                  <a:lnTo>
                    <a:pt x="86" y="202"/>
                  </a:lnTo>
                  <a:lnTo>
                    <a:pt x="158" y="122"/>
                  </a:lnTo>
                  <a:lnTo>
                    <a:pt x="257" y="54"/>
                  </a:lnTo>
                  <a:lnTo>
                    <a:pt x="375" y="14"/>
                  </a:lnTo>
                  <a:lnTo>
                    <a:pt x="5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5" name="Rectangle 71"/>
            <p:cNvSpPr>
              <a:spLocks noChangeArrowheads="1"/>
            </p:cNvSpPr>
            <p:nvPr/>
          </p:nvSpPr>
          <p:spPr bwMode="auto">
            <a:xfrm>
              <a:off x="11831" y="3803"/>
              <a:ext cx="1153" cy="81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6" name="Freeform 72"/>
            <p:cNvSpPr>
              <a:spLocks/>
            </p:cNvSpPr>
            <p:nvPr/>
          </p:nvSpPr>
          <p:spPr bwMode="auto">
            <a:xfrm>
              <a:off x="13089" y="2464"/>
              <a:ext cx="369" cy="1621"/>
            </a:xfrm>
            <a:custGeom>
              <a:avLst/>
              <a:gdLst/>
              <a:ahLst/>
              <a:cxnLst>
                <a:cxn ang="0">
                  <a:pos x="349" y="0"/>
                </a:cxn>
                <a:cxn ang="0">
                  <a:pos x="362" y="0"/>
                </a:cxn>
                <a:cxn ang="0">
                  <a:pos x="369" y="7"/>
                </a:cxn>
                <a:cxn ang="0">
                  <a:pos x="369" y="21"/>
                </a:cxn>
                <a:cxn ang="0">
                  <a:pos x="369" y="21"/>
                </a:cxn>
                <a:cxn ang="0">
                  <a:pos x="369" y="27"/>
                </a:cxn>
                <a:cxn ang="0">
                  <a:pos x="362" y="34"/>
                </a:cxn>
                <a:cxn ang="0">
                  <a:pos x="349" y="41"/>
                </a:cxn>
                <a:cxn ang="0">
                  <a:pos x="243" y="175"/>
                </a:cxn>
                <a:cxn ang="0">
                  <a:pos x="171" y="317"/>
                </a:cxn>
                <a:cxn ang="0">
                  <a:pos x="125" y="478"/>
                </a:cxn>
                <a:cxn ang="0">
                  <a:pos x="99" y="639"/>
                </a:cxn>
                <a:cxn ang="0">
                  <a:pos x="92" y="808"/>
                </a:cxn>
                <a:cxn ang="0">
                  <a:pos x="99" y="935"/>
                </a:cxn>
                <a:cxn ang="0">
                  <a:pos x="112" y="1070"/>
                </a:cxn>
                <a:cxn ang="0">
                  <a:pos x="138" y="1204"/>
                </a:cxn>
                <a:cxn ang="0">
                  <a:pos x="184" y="1339"/>
                </a:cxn>
                <a:cxn ang="0">
                  <a:pos x="250" y="1460"/>
                </a:cxn>
                <a:cxn ang="0">
                  <a:pos x="342" y="1568"/>
                </a:cxn>
                <a:cxn ang="0">
                  <a:pos x="355" y="1581"/>
                </a:cxn>
                <a:cxn ang="0">
                  <a:pos x="362" y="1594"/>
                </a:cxn>
                <a:cxn ang="0">
                  <a:pos x="369" y="1601"/>
                </a:cxn>
                <a:cxn ang="0">
                  <a:pos x="369" y="1601"/>
                </a:cxn>
                <a:cxn ang="0">
                  <a:pos x="369" y="1608"/>
                </a:cxn>
                <a:cxn ang="0">
                  <a:pos x="369" y="1608"/>
                </a:cxn>
                <a:cxn ang="0">
                  <a:pos x="369" y="1615"/>
                </a:cxn>
                <a:cxn ang="0">
                  <a:pos x="362" y="1621"/>
                </a:cxn>
                <a:cxn ang="0">
                  <a:pos x="349" y="1621"/>
                </a:cxn>
                <a:cxn ang="0">
                  <a:pos x="336" y="1615"/>
                </a:cxn>
                <a:cxn ang="0">
                  <a:pos x="303" y="1588"/>
                </a:cxn>
                <a:cxn ang="0">
                  <a:pos x="257" y="1547"/>
                </a:cxn>
                <a:cxn ang="0">
                  <a:pos x="204" y="1487"/>
                </a:cxn>
                <a:cxn ang="0">
                  <a:pos x="151" y="1406"/>
                </a:cxn>
                <a:cxn ang="0">
                  <a:pos x="105" y="1319"/>
                </a:cxn>
                <a:cxn ang="0">
                  <a:pos x="53" y="1177"/>
                </a:cxn>
                <a:cxn ang="0">
                  <a:pos x="20" y="1043"/>
                </a:cxn>
                <a:cxn ang="0">
                  <a:pos x="0" y="915"/>
                </a:cxn>
                <a:cxn ang="0">
                  <a:pos x="0" y="808"/>
                </a:cxn>
                <a:cxn ang="0">
                  <a:pos x="6" y="660"/>
                </a:cxn>
                <a:cxn ang="0">
                  <a:pos x="39" y="491"/>
                </a:cxn>
                <a:cxn ang="0">
                  <a:pos x="99" y="317"/>
                </a:cxn>
                <a:cxn ang="0">
                  <a:pos x="151" y="222"/>
                </a:cxn>
                <a:cxn ang="0">
                  <a:pos x="204" y="142"/>
                </a:cxn>
                <a:cxn ang="0">
                  <a:pos x="257" y="81"/>
                </a:cxn>
                <a:cxn ang="0">
                  <a:pos x="303" y="34"/>
                </a:cxn>
                <a:cxn ang="0">
                  <a:pos x="336" y="7"/>
                </a:cxn>
                <a:cxn ang="0">
                  <a:pos x="349" y="0"/>
                </a:cxn>
              </a:cxnLst>
              <a:rect l="0" t="0" r="r" b="b"/>
              <a:pathLst>
                <a:path w="369" h="1621">
                  <a:moveTo>
                    <a:pt x="349" y="0"/>
                  </a:moveTo>
                  <a:lnTo>
                    <a:pt x="362" y="0"/>
                  </a:lnTo>
                  <a:lnTo>
                    <a:pt x="369" y="7"/>
                  </a:lnTo>
                  <a:lnTo>
                    <a:pt x="369" y="21"/>
                  </a:lnTo>
                  <a:lnTo>
                    <a:pt x="369" y="21"/>
                  </a:lnTo>
                  <a:lnTo>
                    <a:pt x="369" y="27"/>
                  </a:lnTo>
                  <a:lnTo>
                    <a:pt x="362" y="34"/>
                  </a:lnTo>
                  <a:lnTo>
                    <a:pt x="349" y="41"/>
                  </a:lnTo>
                  <a:lnTo>
                    <a:pt x="243" y="175"/>
                  </a:lnTo>
                  <a:lnTo>
                    <a:pt x="171" y="317"/>
                  </a:lnTo>
                  <a:lnTo>
                    <a:pt x="125" y="478"/>
                  </a:lnTo>
                  <a:lnTo>
                    <a:pt x="99" y="639"/>
                  </a:lnTo>
                  <a:lnTo>
                    <a:pt x="92" y="808"/>
                  </a:lnTo>
                  <a:lnTo>
                    <a:pt x="99" y="935"/>
                  </a:lnTo>
                  <a:lnTo>
                    <a:pt x="112" y="1070"/>
                  </a:lnTo>
                  <a:lnTo>
                    <a:pt x="138" y="1204"/>
                  </a:lnTo>
                  <a:lnTo>
                    <a:pt x="184" y="1339"/>
                  </a:lnTo>
                  <a:lnTo>
                    <a:pt x="250" y="1460"/>
                  </a:lnTo>
                  <a:lnTo>
                    <a:pt x="342" y="1568"/>
                  </a:lnTo>
                  <a:lnTo>
                    <a:pt x="355" y="1581"/>
                  </a:lnTo>
                  <a:lnTo>
                    <a:pt x="362" y="1594"/>
                  </a:lnTo>
                  <a:lnTo>
                    <a:pt x="369" y="1601"/>
                  </a:lnTo>
                  <a:lnTo>
                    <a:pt x="369" y="1601"/>
                  </a:lnTo>
                  <a:lnTo>
                    <a:pt x="369" y="1608"/>
                  </a:lnTo>
                  <a:lnTo>
                    <a:pt x="369" y="1608"/>
                  </a:lnTo>
                  <a:lnTo>
                    <a:pt x="369" y="1615"/>
                  </a:lnTo>
                  <a:lnTo>
                    <a:pt x="362" y="1621"/>
                  </a:lnTo>
                  <a:lnTo>
                    <a:pt x="349" y="1621"/>
                  </a:lnTo>
                  <a:lnTo>
                    <a:pt x="336" y="1615"/>
                  </a:lnTo>
                  <a:lnTo>
                    <a:pt x="303" y="1588"/>
                  </a:lnTo>
                  <a:lnTo>
                    <a:pt x="257" y="1547"/>
                  </a:lnTo>
                  <a:lnTo>
                    <a:pt x="204" y="1487"/>
                  </a:lnTo>
                  <a:lnTo>
                    <a:pt x="151" y="1406"/>
                  </a:lnTo>
                  <a:lnTo>
                    <a:pt x="105" y="1319"/>
                  </a:lnTo>
                  <a:lnTo>
                    <a:pt x="53" y="1177"/>
                  </a:lnTo>
                  <a:lnTo>
                    <a:pt x="20" y="1043"/>
                  </a:lnTo>
                  <a:lnTo>
                    <a:pt x="0" y="915"/>
                  </a:lnTo>
                  <a:lnTo>
                    <a:pt x="0" y="808"/>
                  </a:lnTo>
                  <a:lnTo>
                    <a:pt x="6" y="660"/>
                  </a:lnTo>
                  <a:lnTo>
                    <a:pt x="39" y="491"/>
                  </a:lnTo>
                  <a:lnTo>
                    <a:pt x="99" y="317"/>
                  </a:lnTo>
                  <a:lnTo>
                    <a:pt x="151" y="222"/>
                  </a:lnTo>
                  <a:lnTo>
                    <a:pt x="204" y="142"/>
                  </a:lnTo>
                  <a:lnTo>
                    <a:pt x="257" y="81"/>
                  </a:lnTo>
                  <a:lnTo>
                    <a:pt x="303" y="34"/>
                  </a:lnTo>
                  <a:lnTo>
                    <a:pt x="336" y="7"/>
                  </a:lnTo>
                  <a:lnTo>
                    <a:pt x="3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7" name="Freeform 73"/>
            <p:cNvSpPr>
              <a:spLocks/>
            </p:cNvSpPr>
            <p:nvPr/>
          </p:nvSpPr>
          <p:spPr bwMode="auto">
            <a:xfrm>
              <a:off x="13609" y="2572"/>
              <a:ext cx="955" cy="1110"/>
            </a:xfrm>
            <a:custGeom>
              <a:avLst/>
              <a:gdLst/>
              <a:ahLst/>
              <a:cxnLst>
                <a:cxn ang="0">
                  <a:pos x="349" y="0"/>
                </a:cxn>
                <a:cxn ang="0">
                  <a:pos x="494" y="7"/>
                </a:cxn>
                <a:cxn ang="0">
                  <a:pos x="612" y="7"/>
                </a:cxn>
                <a:cxn ang="0">
                  <a:pos x="731" y="0"/>
                </a:cxn>
                <a:cxn ang="0">
                  <a:pos x="751" y="7"/>
                </a:cxn>
                <a:cxn ang="0">
                  <a:pos x="757" y="20"/>
                </a:cxn>
                <a:cxn ang="0">
                  <a:pos x="751" y="40"/>
                </a:cxn>
                <a:cxn ang="0">
                  <a:pos x="724" y="47"/>
                </a:cxn>
                <a:cxn ang="0">
                  <a:pos x="625" y="54"/>
                </a:cxn>
                <a:cxn ang="0">
                  <a:pos x="553" y="74"/>
                </a:cxn>
                <a:cxn ang="0">
                  <a:pos x="527" y="128"/>
                </a:cxn>
                <a:cxn ang="0">
                  <a:pos x="316" y="1002"/>
                </a:cxn>
                <a:cxn ang="0">
                  <a:pos x="309" y="1029"/>
                </a:cxn>
                <a:cxn ang="0">
                  <a:pos x="309" y="1043"/>
                </a:cxn>
                <a:cxn ang="0">
                  <a:pos x="316" y="1056"/>
                </a:cxn>
                <a:cxn ang="0">
                  <a:pos x="514" y="1056"/>
                </a:cxn>
                <a:cxn ang="0">
                  <a:pos x="704" y="1016"/>
                </a:cxn>
                <a:cxn ang="0">
                  <a:pos x="816" y="915"/>
                </a:cxn>
                <a:cxn ang="0">
                  <a:pos x="889" y="787"/>
                </a:cxn>
                <a:cxn ang="0">
                  <a:pos x="915" y="706"/>
                </a:cxn>
                <a:cxn ang="0">
                  <a:pos x="928" y="693"/>
                </a:cxn>
                <a:cxn ang="0">
                  <a:pos x="948" y="693"/>
                </a:cxn>
                <a:cxn ang="0">
                  <a:pos x="955" y="700"/>
                </a:cxn>
                <a:cxn ang="0">
                  <a:pos x="955" y="713"/>
                </a:cxn>
                <a:cxn ang="0">
                  <a:pos x="955" y="720"/>
                </a:cxn>
                <a:cxn ang="0">
                  <a:pos x="823" y="1083"/>
                </a:cxn>
                <a:cxn ang="0">
                  <a:pos x="816" y="1103"/>
                </a:cxn>
                <a:cxn ang="0">
                  <a:pos x="797" y="1110"/>
                </a:cxn>
                <a:cxn ang="0">
                  <a:pos x="39" y="1110"/>
                </a:cxn>
                <a:cxn ang="0">
                  <a:pos x="7" y="1103"/>
                </a:cxn>
                <a:cxn ang="0">
                  <a:pos x="0" y="1090"/>
                </a:cxn>
                <a:cxn ang="0">
                  <a:pos x="7" y="1063"/>
                </a:cxn>
                <a:cxn ang="0">
                  <a:pos x="26" y="1056"/>
                </a:cxn>
                <a:cxn ang="0">
                  <a:pos x="112" y="1056"/>
                </a:cxn>
                <a:cxn ang="0">
                  <a:pos x="171" y="1022"/>
                </a:cxn>
                <a:cxn ang="0">
                  <a:pos x="395" y="108"/>
                </a:cxn>
                <a:cxn ang="0">
                  <a:pos x="402" y="88"/>
                </a:cxn>
                <a:cxn ang="0">
                  <a:pos x="402" y="67"/>
                </a:cxn>
                <a:cxn ang="0">
                  <a:pos x="382" y="54"/>
                </a:cxn>
                <a:cxn ang="0">
                  <a:pos x="342" y="54"/>
                </a:cxn>
                <a:cxn ang="0">
                  <a:pos x="309" y="47"/>
                </a:cxn>
                <a:cxn ang="0">
                  <a:pos x="283" y="47"/>
                </a:cxn>
                <a:cxn ang="0">
                  <a:pos x="257" y="40"/>
                </a:cxn>
                <a:cxn ang="0">
                  <a:pos x="257" y="20"/>
                </a:cxn>
                <a:cxn ang="0">
                  <a:pos x="270" y="0"/>
                </a:cxn>
                <a:cxn ang="0">
                  <a:pos x="290" y="0"/>
                </a:cxn>
              </a:cxnLst>
              <a:rect l="0" t="0" r="r" b="b"/>
              <a:pathLst>
                <a:path w="955" h="1110">
                  <a:moveTo>
                    <a:pt x="290" y="0"/>
                  </a:moveTo>
                  <a:lnTo>
                    <a:pt x="349" y="0"/>
                  </a:lnTo>
                  <a:lnTo>
                    <a:pt x="434" y="7"/>
                  </a:lnTo>
                  <a:lnTo>
                    <a:pt x="494" y="7"/>
                  </a:lnTo>
                  <a:lnTo>
                    <a:pt x="546" y="7"/>
                  </a:lnTo>
                  <a:lnTo>
                    <a:pt x="612" y="7"/>
                  </a:lnTo>
                  <a:lnTo>
                    <a:pt x="685" y="0"/>
                  </a:lnTo>
                  <a:lnTo>
                    <a:pt x="731" y="0"/>
                  </a:lnTo>
                  <a:lnTo>
                    <a:pt x="744" y="0"/>
                  </a:lnTo>
                  <a:lnTo>
                    <a:pt x="751" y="7"/>
                  </a:lnTo>
                  <a:lnTo>
                    <a:pt x="757" y="7"/>
                  </a:lnTo>
                  <a:lnTo>
                    <a:pt x="757" y="20"/>
                  </a:lnTo>
                  <a:lnTo>
                    <a:pt x="757" y="34"/>
                  </a:lnTo>
                  <a:lnTo>
                    <a:pt x="751" y="40"/>
                  </a:lnTo>
                  <a:lnTo>
                    <a:pt x="737" y="47"/>
                  </a:lnTo>
                  <a:lnTo>
                    <a:pt x="724" y="47"/>
                  </a:lnTo>
                  <a:lnTo>
                    <a:pt x="698" y="47"/>
                  </a:lnTo>
                  <a:lnTo>
                    <a:pt x="625" y="54"/>
                  </a:lnTo>
                  <a:lnTo>
                    <a:pt x="579" y="61"/>
                  </a:lnTo>
                  <a:lnTo>
                    <a:pt x="553" y="74"/>
                  </a:lnTo>
                  <a:lnTo>
                    <a:pt x="540" y="94"/>
                  </a:lnTo>
                  <a:lnTo>
                    <a:pt x="527" y="128"/>
                  </a:lnTo>
                  <a:lnTo>
                    <a:pt x="527" y="128"/>
                  </a:lnTo>
                  <a:lnTo>
                    <a:pt x="316" y="1002"/>
                  </a:lnTo>
                  <a:lnTo>
                    <a:pt x="309" y="1022"/>
                  </a:lnTo>
                  <a:lnTo>
                    <a:pt x="309" y="1029"/>
                  </a:lnTo>
                  <a:lnTo>
                    <a:pt x="309" y="1036"/>
                  </a:lnTo>
                  <a:lnTo>
                    <a:pt x="309" y="1043"/>
                  </a:lnTo>
                  <a:lnTo>
                    <a:pt x="309" y="1049"/>
                  </a:lnTo>
                  <a:lnTo>
                    <a:pt x="316" y="1056"/>
                  </a:lnTo>
                  <a:lnTo>
                    <a:pt x="329" y="1056"/>
                  </a:lnTo>
                  <a:lnTo>
                    <a:pt x="514" y="1056"/>
                  </a:lnTo>
                  <a:lnTo>
                    <a:pt x="619" y="1049"/>
                  </a:lnTo>
                  <a:lnTo>
                    <a:pt x="704" y="1016"/>
                  </a:lnTo>
                  <a:lnTo>
                    <a:pt x="764" y="975"/>
                  </a:lnTo>
                  <a:lnTo>
                    <a:pt x="816" y="915"/>
                  </a:lnTo>
                  <a:lnTo>
                    <a:pt x="856" y="854"/>
                  </a:lnTo>
                  <a:lnTo>
                    <a:pt x="889" y="787"/>
                  </a:lnTo>
                  <a:lnTo>
                    <a:pt x="909" y="720"/>
                  </a:lnTo>
                  <a:lnTo>
                    <a:pt x="915" y="706"/>
                  </a:lnTo>
                  <a:lnTo>
                    <a:pt x="922" y="700"/>
                  </a:lnTo>
                  <a:lnTo>
                    <a:pt x="928" y="693"/>
                  </a:lnTo>
                  <a:lnTo>
                    <a:pt x="941" y="693"/>
                  </a:lnTo>
                  <a:lnTo>
                    <a:pt x="948" y="693"/>
                  </a:lnTo>
                  <a:lnTo>
                    <a:pt x="955" y="693"/>
                  </a:lnTo>
                  <a:lnTo>
                    <a:pt x="955" y="700"/>
                  </a:lnTo>
                  <a:lnTo>
                    <a:pt x="955" y="706"/>
                  </a:lnTo>
                  <a:lnTo>
                    <a:pt x="955" y="713"/>
                  </a:lnTo>
                  <a:lnTo>
                    <a:pt x="955" y="713"/>
                  </a:lnTo>
                  <a:lnTo>
                    <a:pt x="955" y="720"/>
                  </a:lnTo>
                  <a:lnTo>
                    <a:pt x="948" y="733"/>
                  </a:lnTo>
                  <a:lnTo>
                    <a:pt x="823" y="1083"/>
                  </a:lnTo>
                  <a:lnTo>
                    <a:pt x="823" y="1096"/>
                  </a:lnTo>
                  <a:lnTo>
                    <a:pt x="816" y="1103"/>
                  </a:lnTo>
                  <a:lnTo>
                    <a:pt x="810" y="1103"/>
                  </a:lnTo>
                  <a:lnTo>
                    <a:pt x="797" y="1110"/>
                  </a:lnTo>
                  <a:lnTo>
                    <a:pt x="777" y="1110"/>
                  </a:lnTo>
                  <a:lnTo>
                    <a:pt x="39" y="1110"/>
                  </a:lnTo>
                  <a:lnTo>
                    <a:pt x="20" y="1110"/>
                  </a:lnTo>
                  <a:lnTo>
                    <a:pt x="7" y="1103"/>
                  </a:lnTo>
                  <a:lnTo>
                    <a:pt x="0" y="1103"/>
                  </a:lnTo>
                  <a:lnTo>
                    <a:pt x="0" y="1090"/>
                  </a:lnTo>
                  <a:lnTo>
                    <a:pt x="0" y="1076"/>
                  </a:lnTo>
                  <a:lnTo>
                    <a:pt x="7" y="1063"/>
                  </a:lnTo>
                  <a:lnTo>
                    <a:pt x="13" y="1056"/>
                  </a:lnTo>
                  <a:lnTo>
                    <a:pt x="26" y="1056"/>
                  </a:lnTo>
                  <a:lnTo>
                    <a:pt x="39" y="1056"/>
                  </a:lnTo>
                  <a:lnTo>
                    <a:pt x="112" y="1056"/>
                  </a:lnTo>
                  <a:lnTo>
                    <a:pt x="151" y="1043"/>
                  </a:lnTo>
                  <a:lnTo>
                    <a:pt x="171" y="1022"/>
                  </a:lnTo>
                  <a:lnTo>
                    <a:pt x="184" y="982"/>
                  </a:lnTo>
                  <a:lnTo>
                    <a:pt x="395" y="108"/>
                  </a:lnTo>
                  <a:lnTo>
                    <a:pt x="402" y="94"/>
                  </a:lnTo>
                  <a:lnTo>
                    <a:pt x="402" y="88"/>
                  </a:lnTo>
                  <a:lnTo>
                    <a:pt x="402" y="81"/>
                  </a:lnTo>
                  <a:lnTo>
                    <a:pt x="402" y="67"/>
                  </a:lnTo>
                  <a:lnTo>
                    <a:pt x="395" y="61"/>
                  </a:lnTo>
                  <a:lnTo>
                    <a:pt x="382" y="54"/>
                  </a:lnTo>
                  <a:lnTo>
                    <a:pt x="362" y="54"/>
                  </a:lnTo>
                  <a:lnTo>
                    <a:pt x="342" y="54"/>
                  </a:lnTo>
                  <a:lnTo>
                    <a:pt x="323" y="47"/>
                  </a:lnTo>
                  <a:lnTo>
                    <a:pt x="309" y="47"/>
                  </a:lnTo>
                  <a:lnTo>
                    <a:pt x="296" y="47"/>
                  </a:lnTo>
                  <a:lnTo>
                    <a:pt x="283" y="47"/>
                  </a:lnTo>
                  <a:lnTo>
                    <a:pt x="270" y="47"/>
                  </a:lnTo>
                  <a:lnTo>
                    <a:pt x="257" y="40"/>
                  </a:lnTo>
                  <a:lnTo>
                    <a:pt x="257" y="34"/>
                  </a:lnTo>
                  <a:lnTo>
                    <a:pt x="257" y="20"/>
                  </a:lnTo>
                  <a:lnTo>
                    <a:pt x="263" y="7"/>
                  </a:lnTo>
                  <a:lnTo>
                    <a:pt x="270" y="0"/>
                  </a:lnTo>
                  <a:lnTo>
                    <a:pt x="276" y="0"/>
                  </a:lnTo>
                  <a:lnTo>
                    <a:pt x="2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8" name="Freeform 74"/>
            <p:cNvSpPr>
              <a:spLocks noEditPoints="1"/>
            </p:cNvSpPr>
            <p:nvPr/>
          </p:nvSpPr>
          <p:spPr bwMode="auto">
            <a:xfrm>
              <a:off x="14708" y="3117"/>
              <a:ext cx="521" cy="1036"/>
            </a:xfrm>
            <a:custGeom>
              <a:avLst/>
              <a:gdLst/>
              <a:ahLst/>
              <a:cxnLst>
                <a:cxn ang="0">
                  <a:pos x="395" y="121"/>
                </a:cxn>
                <a:cxn ang="0">
                  <a:pos x="376" y="134"/>
                </a:cxn>
                <a:cxn ang="0">
                  <a:pos x="395" y="134"/>
                </a:cxn>
                <a:cxn ang="0">
                  <a:pos x="435" y="134"/>
                </a:cxn>
                <a:cxn ang="0">
                  <a:pos x="474" y="128"/>
                </a:cxn>
                <a:cxn ang="0">
                  <a:pos x="461" y="128"/>
                </a:cxn>
                <a:cxn ang="0">
                  <a:pos x="435" y="121"/>
                </a:cxn>
                <a:cxn ang="0">
                  <a:pos x="330" y="0"/>
                </a:cxn>
                <a:cxn ang="0">
                  <a:pos x="343" y="7"/>
                </a:cxn>
                <a:cxn ang="0">
                  <a:pos x="343" y="20"/>
                </a:cxn>
                <a:cxn ang="0">
                  <a:pos x="343" y="40"/>
                </a:cxn>
                <a:cxn ang="0">
                  <a:pos x="336" y="60"/>
                </a:cxn>
                <a:cxn ang="0">
                  <a:pos x="343" y="87"/>
                </a:cxn>
                <a:cxn ang="0">
                  <a:pos x="343" y="101"/>
                </a:cxn>
                <a:cxn ang="0">
                  <a:pos x="402" y="94"/>
                </a:cxn>
                <a:cxn ang="0">
                  <a:pos x="442" y="94"/>
                </a:cxn>
                <a:cxn ang="0">
                  <a:pos x="474" y="94"/>
                </a:cxn>
                <a:cxn ang="0">
                  <a:pos x="507" y="107"/>
                </a:cxn>
                <a:cxn ang="0">
                  <a:pos x="521" y="128"/>
                </a:cxn>
                <a:cxn ang="0">
                  <a:pos x="474" y="161"/>
                </a:cxn>
                <a:cxn ang="0">
                  <a:pos x="409" y="168"/>
                </a:cxn>
                <a:cxn ang="0">
                  <a:pos x="369" y="168"/>
                </a:cxn>
                <a:cxn ang="0">
                  <a:pos x="336" y="148"/>
                </a:cxn>
                <a:cxn ang="0">
                  <a:pos x="257" y="195"/>
                </a:cxn>
                <a:cxn ang="0">
                  <a:pos x="132" y="363"/>
                </a:cxn>
                <a:cxn ang="0">
                  <a:pos x="73" y="565"/>
                </a:cxn>
                <a:cxn ang="0">
                  <a:pos x="119" y="686"/>
                </a:cxn>
                <a:cxn ang="0">
                  <a:pos x="191" y="733"/>
                </a:cxn>
                <a:cxn ang="0">
                  <a:pos x="284" y="760"/>
                </a:cxn>
                <a:cxn ang="0">
                  <a:pos x="330" y="773"/>
                </a:cxn>
                <a:cxn ang="0">
                  <a:pos x="356" y="787"/>
                </a:cxn>
                <a:cxn ang="0">
                  <a:pos x="395" y="814"/>
                </a:cxn>
                <a:cxn ang="0">
                  <a:pos x="422" y="861"/>
                </a:cxn>
                <a:cxn ang="0">
                  <a:pos x="422" y="935"/>
                </a:cxn>
                <a:cxn ang="0">
                  <a:pos x="356" y="1015"/>
                </a:cxn>
                <a:cxn ang="0">
                  <a:pos x="257" y="1029"/>
                </a:cxn>
                <a:cxn ang="0">
                  <a:pos x="191" y="995"/>
                </a:cxn>
                <a:cxn ang="0">
                  <a:pos x="178" y="968"/>
                </a:cxn>
                <a:cxn ang="0">
                  <a:pos x="185" y="962"/>
                </a:cxn>
                <a:cxn ang="0">
                  <a:pos x="198" y="962"/>
                </a:cxn>
                <a:cxn ang="0">
                  <a:pos x="237" y="982"/>
                </a:cxn>
                <a:cxn ang="0">
                  <a:pos x="284" y="995"/>
                </a:cxn>
                <a:cxn ang="0">
                  <a:pos x="316" y="995"/>
                </a:cxn>
                <a:cxn ang="0">
                  <a:pos x="343" y="975"/>
                </a:cxn>
                <a:cxn ang="0">
                  <a:pos x="356" y="948"/>
                </a:cxn>
                <a:cxn ang="0">
                  <a:pos x="349" y="908"/>
                </a:cxn>
                <a:cxn ang="0">
                  <a:pos x="330" y="881"/>
                </a:cxn>
                <a:cxn ang="0">
                  <a:pos x="297" y="861"/>
                </a:cxn>
                <a:cxn ang="0">
                  <a:pos x="198" y="834"/>
                </a:cxn>
                <a:cxn ang="0">
                  <a:pos x="112" y="800"/>
                </a:cxn>
                <a:cxn ang="0">
                  <a:pos x="66" y="767"/>
                </a:cxn>
                <a:cxn ang="0">
                  <a:pos x="7" y="659"/>
                </a:cxn>
                <a:cxn ang="0">
                  <a:pos x="20" y="477"/>
                </a:cxn>
                <a:cxn ang="0">
                  <a:pos x="139" y="262"/>
                </a:cxn>
                <a:cxn ang="0">
                  <a:pos x="316" y="114"/>
                </a:cxn>
                <a:cxn ang="0">
                  <a:pos x="303" y="74"/>
                </a:cxn>
                <a:cxn ang="0">
                  <a:pos x="303" y="47"/>
                </a:cxn>
                <a:cxn ang="0">
                  <a:pos x="303" y="20"/>
                </a:cxn>
                <a:cxn ang="0">
                  <a:pos x="316" y="0"/>
                </a:cxn>
              </a:cxnLst>
              <a:rect l="0" t="0" r="r" b="b"/>
              <a:pathLst>
                <a:path w="521" h="1036">
                  <a:moveTo>
                    <a:pt x="415" y="121"/>
                  </a:moveTo>
                  <a:lnTo>
                    <a:pt x="395" y="121"/>
                  </a:lnTo>
                  <a:lnTo>
                    <a:pt x="369" y="128"/>
                  </a:lnTo>
                  <a:lnTo>
                    <a:pt x="376" y="134"/>
                  </a:lnTo>
                  <a:lnTo>
                    <a:pt x="382" y="134"/>
                  </a:lnTo>
                  <a:lnTo>
                    <a:pt x="395" y="134"/>
                  </a:lnTo>
                  <a:lnTo>
                    <a:pt x="409" y="134"/>
                  </a:lnTo>
                  <a:lnTo>
                    <a:pt x="435" y="134"/>
                  </a:lnTo>
                  <a:lnTo>
                    <a:pt x="461" y="134"/>
                  </a:lnTo>
                  <a:lnTo>
                    <a:pt x="474" y="128"/>
                  </a:lnTo>
                  <a:lnTo>
                    <a:pt x="474" y="128"/>
                  </a:lnTo>
                  <a:lnTo>
                    <a:pt x="461" y="128"/>
                  </a:lnTo>
                  <a:lnTo>
                    <a:pt x="448" y="121"/>
                  </a:lnTo>
                  <a:lnTo>
                    <a:pt x="435" y="121"/>
                  </a:lnTo>
                  <a:lnTo>
                    <a:pt x="415" y="121"/>
                  </a:lnTo>
                  <a:close/>
                  <a:moveTo>
                    <a:pt x="330" y="0"/>
                  </a:moveTo>
                  <a:lnTo>
                    <a:pt x="336" y="0"/>
                  </a:lnTo>
                  <a:lnTo>
                    <a:pt x="343" y="7"/>
                  </a:lnTo>
                  <a:lnTo>
                    <a:pt x="343" y="13"/>
                  </a:lnTo>
                  <a:lnTo>
                    <a:pt x="343" y="20"/>
                  </a:lnTo>
                  <a:lnTo>
                    <a:pt x="343" y="20"/>
                  </a:lnTo>
                  <a:lnTo>
                    <a:pt x="343" y="40"/>
                  </a:lnTo>
                  <a:lnTo>
                    <a:pt x="336" y="54"/>
                  </a:lnTo>
                  <a:lnTo>
                    <a:pt x="336" y="60"/>
                  </a:lnTo>
                  <a:lnTo>
                    <a:pt x="336" y="74"/>
                  </a:lnTo>
                  <a:lnTo>
                    <a:pt x="343" y="87"/>
                  </a:lnTo>
                  <a:lnTo>
                    <a:pt x="343" y="94"/>
                  </a:lnTo>
                  <a:lnTo>
                    <a:pt x="343" y="101"/>
                  </a:lnTo>
                  <a:lnTo>
                    <a:pt x="376" y="94"/>
                  </a:lnTo>
                  <a:lnTo>
                    <a:pt x="402" y="94"/>
                  </a:lnTo>
                  <a:lnTo>
                    <a:pt x="422" y="94"/>
                  </a:lnTo>
                  <a:lnTo>
                    <a:pt x="442" y="94"/>
                  </a:lnTo>
                  <a:lnTo>
                    <a:pt x="461" y="94"/>
                  </a:lnTo>
                  <a:lnTo>
                    <a:pt x="474" y="94"/>
                  </a:lnTo>
                  <a:lnTo>
                    <a:pt x="494" y="101"/>
                  </a:lnTo>
                  <a:lnTo>
                    <a:pt x="507" y="107"/>
                  </a:lnTo>
                  <a:lnTo>
                    <a:pt x="514" y="114"/>
                  </a:lnTo>
                  <a:lnTo>
                    <a:pt x="521" y="128"/>
                  </a:lnTo>
                  <a:lnTo>
                    <a:pt x="507" y="148"/>
                  </a:lnTo>
                  <a:lnTo>
                    <a:pt x="474" y="161"/>
                  </a:lnTo>
                  <a:lnTo>
                    <a:pt x="442" y="168"/>
                  </a:lnTo>
                  <a:lnTo>
                    <a:pt x="409" y="168"/>
                  </a:lnTo>
                  <a:lnTo>
                    <a:pt x="389" y="168"/>
                  </a:lnTo>
                  <a:lnTo>
                    <a:pt x="369" y="168"/>
                  </a:lnTo>
                  <a:lnTo>
                    <a:pt x="349" y="161"/>
                  </a:lnTo>
                  <a:lnTo>
                    <a:pt x="336" y="148"/>
                  </a:lnTo>
                  <a:lnTo>
                    <a:pt x="336" y="148"/>
                  </a:lnTo>
                  <a:lnTo>
                    <a:pt x="257" y="195"/>
                  </a:lnTo>
                  <a:lnTo>
                    <a:pt x="191" y="269"/>
                  </a:lnTo>
                  <a:lnTo>
                    <a:pt x="132" y="363"/>
                  </a:lnTo>
                  <a:lnTo>
                    <a:pt x="93" y="464"/>
                  </a:lnTo>
                  <a:lnTo>
                    <a:pt x="73" y="565"/>
                  </a:lnTo>
                  <a:lnTo>
                    <a:pt x="86" y="632"/>
                  </a:lnTo>
                  <a:lnTo>
                    <a:pt x="119" y="686"/>
                  </a:lnTo>
                  <a:lnTo>
                    <a:pt x="145" y="713"/>
                  </a:lnTo>
                  <a:lnTo>
                    <a:pt x="191" y="733"/>
                  </a:lnTo>
                  <a:lnTo>
                    <a:pt x="264" y="753"/>
                  </a:lnTo>
                  <a:lnTo>
                    <a:pt x="284" y="760"/>
                  </a:lnTo>
                  <a:lnTo>
                    <a:pt x="303" y="767"/>
                  </a:lnTo>
                  <a:lnTo>
                    <a:pt x="330" y="773"/>
                  </a:lnTo>
                  <a:lnTo>
                    <a:pt x="343" y="780"/>
                  </a:lnTo>
                  <a:lnTo>
                    <a:pt x="356" y="787"/>
                  </a:lnTo>
                  <a:lnTo>
                    <a:pt x="376" y="800"/>
                  </a:lnTo>
                  <a:lnTo>
                    <a:pt x="395" y="814"/>
                  </a:lnTo>
                  <a:lnTo>
                    <a:pt x="415" y="834"/>
                  </a:lnTo>
                  <a:lnTo>
                    <a:pt x="422" y="861"/>
                  </a:lnTo>
                  <a:lnTo>
                    <a:pt x="428" y="888"/>
                  </a:lnTo>
                  <a:lnTo>
                    <a:pt x="422" y="935"/>
                  </a:lnTo>
                  <a:lnTo>
                    <a:pt x="395" y="982"/>
                  </a:lnTo>
                  <a:lnTo>
                    <a:pt x="356" y="1015"/>
                  </a:lnTo>
                  <a:lnTo>
                    <a:pt x="303" y="1036"/>
                  </a:lnTo>
                  <a:lnTo>
                    <a:pt x="257" y="1029"/>
                  </a:lnTo>
                  <a:lnTo>
                    <a:pt x="218" y="1009"/>
                  </a:lnTo>
                  <a:lnTo>
                    <a:pt x="191" y="995"/>
                  </a:lnTo>
                  <a:lnTo>
                    <a:pt x="178" y="975"/>
                  </a:lnTo>
                  <a:lnTo>
                    <a:pt x="178" y="968"/>
                  </a:lnTo>
                  <a:lnTo>
                    <a:pt x="178" y="968"/>
                  </a:lnTo>
                  <a:lnTo>
                    <a:pt x="185" y="962"/>
                  </a:lnTo>
                  <a:lnTo>
                    <a:pt x="191" y="962"/>
                  </a:lnTo>
                  <a:lnTo>
                    <a:pt x="198" y="962"/>
                  </a:lnTo>
                  <a:lnTo>
                    <a:pt x="211" y="968"/>
                  </a:lnTo>
                  <a:lnTo>
                    <a:pt x="237" y="982"/>
                  </a:lnTo>
                  <a:lnTo>
                    <a:pt x="264" y="995"/>
                  </a:lnTo>
                  <a:lnTo>
                    <a:pt x="284" y="995"/>
                  </a:lnTo>
                  <a:lnTo>
                    <a:pt x="303" y="1002"/>
                  </a:lnTo>
                  <a:lnTo>
                    <a:pt x="316" y="995"/>
                  </a:lnTo>
                  <a:lnTo>
                    <a:pt x="330" y="989"/>
                  </a:lnTo>
                  <a:lnTo>
                    <a:pt x="343" y="975"/>
                  </a:lnTo>
                  <a:lnTo>
                    <a:pt x="349" y="962"/>
                  </a:lnTo>
                  <a:lnTo>
                    <a:pt x="356" y="948"/>
                  </a:lnTo>
                  <a:lnTo>
                    <a:pt x="356" y="935"/>
                  </a:lnTo>
                  <a:lnTo>
                    <a:pt x="349" y="908"/>
                  </a:lnTo>
                  <a:lnTo>
                    <a:pt x="343" y="894"/>
                  </a:lnTo>
                  <a:lnTo>
                    <a:pt x="330" y="881"/>
                  </a:lnTo>
                  <a:lnTo>
                    <a:pt x="316" y="867"/>
                  </a:lnTo>
                  <a:lnTo>
                    <a:pt x="297" y="861"/>
                  </a:lnTo>
                  <a:lnTo>
                    <a:pt x="270" y="854"/>
                  </a:lnTo>
                  <a:lnTo>
                    <a:pt x="198" y="834"/>
                  </a:lnTo>
                  <a:lnTo>
                    <a:pt x="152" y="814"/>
                  </a:lnTo>
                  <a:lnTo>
                    <a:pt x="112" y="800"/>
                  </a:lnTo>
                  <a:lnTo>
                    <a:pt x="86" y="787"/>
                  </a:lnTo>
                  <a:lnTo>
                    <a:pt x="66" y="767"/>
                  </a:lnTo>
                  <a:lnTo>
                    <a:pt x="27" y="713"/>
                  </a:lnTo>
                  <a:lnTo>
                    <a:pt x="7" y="659"/>
                  </a:lnTo>
                  <a:lnTo>
                    <a:pt x="0" y="598"/>
                  </a:lnTo>
                  <a:lnTo>
                    <a:pt x="20" y="477"/>
                  </a:lnTo>
                  <a:lnTo>
                    <a:pt x="66" y="363"/>
                  </a:lnTo>
                  <a:lnTo>
                    <a:pt x="139" y="262"/>
                  </a:lnTo>
                  <a:lnTo>
                    <a:pt x="224" y="175"/>
                  </a:lnTo>
                  <a:lnTo>
                    <a:pt x="316" y="114"/>
                  </a:lnTo>
                  <a:lnTo>
                    <a:pt x="303" y="94"/>
                  </a:lnTo>
                  <a:lnTo>
                    <a:pt x="303" y="74"/>
                  </a:lnTo>
                  <a:lnTo>
                    <a:pt x="303" y="60"/>
                  </a:lnTo>
                  <a:lnTo>
                    <a:pt x="303" y="47"/>
                  </a:lnTo>
                  <a:lnTo>
                    <a:pt x="303" y="34"/>
                  </a:lnTo>
                  <a:lnTo>
                    <a:pt x="303" y="20"/>
                  </a:lnTo>
                  <a:lnTo>
                    <a:pt x="310" y="7"/>
                  </a:lnTo>
                  <a:lnTo>
                    <a:pt x="316" y="0"/>
                  </a:lnTo>
                  <a:lnTo>
                    <a:pt x="3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9" name="Freeform 75"/>
            <p:cNvSpPr>
              <a:spLocks/>
            </p:cNvSpPr>
            <p:nvPr/>
          </p:nvSpPr>
          <p:spPr bwMode="auto">
            <a:xfrm>
              <a:off x="15505" y="3507"/>
              <a:ext cx="184" cy="484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25" y="13"/>
                </a:cxn>
                <a:cxn ang="0">
                  <a:pos x="158" y="47"/>
                </a:cxn>
                <a:cxn ang="0">
                  <a:pos x="178" y="101"/>
                </a:cxn>
                <a:cxn ang="0">
                  <a:pos x="184" y="168"/>
                </a:cxn>
                <a:cxn ang="0">
                  <a:pos x="184" y="168"/>
                </a:cxn>
                <a:cxn ang="0">
                  <a:pos x="171" y="262"/>
                </a:cxn>
                <a:cxn ang="0">
                  <a:pos x="152" y="336"/>
                </a:cxn>
                <a:cxn ang="0">
                  <a:pos x="119" y="404"/>
                </a:cxn>
                <a:cxn ang="0">
                  <a:pos x="86" y="451"/>
                </a:cxn>
                <a:cxn ang="0">
                  <a:pos x="53" y="477"/>
                </a:cxn>
                <a:cxn ang="0">
                  <a:pos x="40" y="484"/>
                </a:cxn>
                <a:cxn ang="0">
                  <a:pos x="33" y="484"/>
                </a:cxn>
                <a:cxn ang="0">
                  <a:pos x="26" y="477"/>
                </a:cxn>
                <a:cxn ang="0">
                  <a:pos x="20" y="471"/>
                </a:cxn>
                <a:cxn ang="0">
                  <a:pos x="26" y="464"/>
                </a:cxn>
                <a:cxn ang="0">
                  <a:pos x="26" y="464"/>
                </a:cxn>
                <a:cxn ang="0">
                  <a:pos x="33" y="457"/>
                </a:cxn>
                <a:cxn ang="0">
                  <a:pos x="40" y="444"/>
                </a:cxn>
                <a:cxn ang="0">
                  <a:pos x="92" y="377"/>
                </a:cxn>
                <a:cxn ang="0">
                  <a:pos x="132" y="282"/>
                </a:cxn>
                <a:cxn ang="0">
                  <a:pos x="145" y="168"/>
                </a:cxn>
                <a:cxn ang="0">
                  <a:pos x="145" y="155"/>
                </a:cxn>
                <a:cxn ang="0">
                  <a:pos x="145" y="148"/>
                </a:cxn>
                <a:cxn ang="0">
                  <a:pos x="145" y="148"/>
                </a:cxn>
                <a:cxn ang="0">
                  <a:pos x="145" y="148"/>
                </a:cxn>
                <a:cxn ang="0">
                  <a:pos x="145" y="148"/>
                </a:cxn>
                <a:cxn ang="0">
                  <a:pos x="138" y="148"/>
                </a:cxn>
                <a:cxn ang="0">
                  <a:pos x="138" y="155"/>
                </a:cxn>
                <a:cxn ang="0">
                  <a:pos x="119" y="161"/>
                </a:cxn>
                <a:cxn ang="0">
                  <a:pos x="99" y="168"/>
                </a:cxn>
                <a:cxn ang="0">
                  <a:pos x="86" y="175"/>
                </a:cxn>
                <a:cxn ang="0">
                  <a:pos x="59" y="168"/>
                </a:cxn>
                <a:cxn ang="0">
                  <a:pos x="40" y="161"/>
                </a:cxn>
                <a:cxn ang="0">
                  <a:pos x="20" y="148"/>
                </a:cxn>
                <a:cxn ang="0">
                  <a:pos x="7" y="128"/>
                </a:cxn>
                <a:cxn ang="0">
                  <a:pos x="0" y="108"/>
                </a:cxn>
                <a:cxn ang="0">
                  <a:pos x="0" y="87"/>
                </a:cxn>
                <a:cxn ang="0">
                  <a:pos x="0" y="67"/>
                </a:cxn>
                <a:cxn ang="0">
                  <a:pos x="7" y="47"/>
                </a:cxn>
                <a:cxn ang="0">
                  <a:pos x="20" y="27"/>
                </a:cxn>
                <a:cxn ang="0">
                  <a:pos x="40" y="13"/>
                </a:cxn>
                <a:cxn ang="0">
                  <a:pos x="59" y="7"/>
                </a:cxn>
                <a:cxn ang="0">
                  <a:pos x="86" y="0"/>
                </a:cxn>
              </a:cxnLst>
              <a:rect l="0" t="0" r="r" b="b"/>
              <a:pathLst>
                <a:path w="184" h="484">
                  <a:moveTo>
                    <a:pt x="86" y="0"/>
                  </a:moveTo>
                  <a:lnTo>
                    <a:pt x="125" y="13"/>
                  </a:lnTo>
                  <a:lnTo>
                    <a:pt x="158" y="47"/>
                  </a:lnTo>
                  <a:lnTo>
                    <a:pt x="178" y="101"/>
                  </a:lnTo>
                  <a:lnTo>
                    <a:pt x="184" y="168"/>
                  </a:lnTo>
                  <a:lnTo>
                    <a:pt x="184" y="168"/>
                  </a:lnTo>
                  <a:lnTo>
                    <a:pt x="171" y="262"/>
                  </a:lnTo>
                  <a:lnTo>
                    <a:pt x="152" y="336"/>
                  </a:lnTo>
                  <a:lnTo>
                    <a:pt x="119" y="404"/>
                  </a:lnTo>
                  <a:lnTo>
                    <a:pt x="86" y="451"/>
                  </a:lnTo>
                  <a:lnTo>
                    <a:pt x="53" y="477"/>
                  </a:lnTo>
                  <a:lnTo>
                    <a:pt x="40" y="484"/>
                  </a:lnTo>
                  <a:lnTo>
                    <a:pt x="33" y="484"/>
                  </a:lnTo>
                  <a:lnTo>
                    <a:pt x="26" y="477"/>
                  </a:lnTo>
                  <a:lnTo>
                    <a:pt x="20" y="471"/>
                  </a:lnTo>
                  <a:lnTo>
                    <a:pt x="26" y="464"/>
                  </a:lnTo>
                  <a:lnTo>
                    <a:pt x="26" y="464"/>
                  </a:lnTo>
                  <a:lnTo>
                    <a:pt x="33" y="457"/>
                  </a:lnTo>
                  <a:lnTo>
                    <a:pt x="40" y="444"/>
                  </a:lnTo>
                  <a:lnTo>
                    <a:pt x="92" y="377"/>
                  </a:lnTo>
                  <a:lnTo>
                    <a:pt x="132" y="282"/>
                  </a:lnTo>
                  <a:lnTo>
                    <a:pt x="145" y="168"/>
                  </a:lnTo>
                  <a:lnTo>
                    <a:pt x="145" y="155"/>
                  </a:lnTo>
                  <a:lnTo>
                    <a:pt x="145" y="148"/>
                  </a:lnTo>
                  <a:lnTo>
                    <a:pt x="145" y="148"/>
                  </a:lnTo>
                  <a:lnTo>
                    <a:pt x="145" y="148"/>
                  </a:lnTo>
                  <a:lnTo>
                    <a:pt x="145" y="148"/>
                  </a:lnTo>
                  <a:lnTo>
                    <a:pt x="138" y="148"/>
                  </a:lnTo>
                  <a:lnTo>
                    <a:pt x="138" y="155"/>
                  </a:lnTo>
                  <a:lnTo>
                    <a:pt x="119" y="161"/>
                  </a:lnTo>
                  <a:lnTo>
                    <a:pt x="99" y="168"/>
                  </a:lnTo>
                  <a:lnTo>
                    <a:pt x="86" y="175"/>
                  </a:lnTo>
                  <a:lnTo>
                    <a:pt x="59" y="168"/>
                  </a:lnTo>
                  <a:lnTo>
                    <a:pt x="40" y="161"/>
                  </a:lnTo>
                  <a:lnTo>
                    <a:pt x="20" y="148"/>
                  </a:lnTo>
                  <a:lnTo>
                    <a:pt x="7" y="128"/>
                  </a:lnTo>
                  <a:lnTo>
                    <a:pt x="0" y="108"/>
                  </a:lnTo>
                  <a:lnTo>
                    <a:pt x="0" y="87"/>
                  </a:lnTo>
                  <a:lnTo>
                    <a:pt x="0" y="67"/>
                  </a:lnTo>
                  <a:lnTo>
                    <a:pt x="7" y="47"/>
                  </a:lnTo>
                  <a:lnTo>
                    <a:pt x="20" y="27"/>
                  </a:lnTo>
                  <a:lnTo>
                    <a:pt x="40" y="13"/>
                  </a:lnTo>
                  <a:lnTo>
                    <a:pt x="59" y="7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0" name="Freeform 76"/>
            <p:cNvSpPr>
              <a:spLocks/>
            </p:cNvSpPr>
            <p:nvPr/>
          </p:nvSpPr>
          <p:spPr bwMode="auto">
            <a:xfrm>
              <a:off x="16104" y="2962"/>
              <a:ext cx="836" cy="1070"/>
            </a:xfrm>
            <a:custGeom>
              <a:avLst/>
              <a:gdLst/>
              <a:ahLst/>
              <a:cxnLst>
                <a:cxn ang="0">
                  <a:pos x="382" y="14"/>
                </a:cxn>
                <a:cxn ang="0">
                  <a:pos x="487" y="108"/>
                </a:cxn>
                <a:cxn ang="0">
                  <a:pos x="553" y="289"/>
                </a:cxn>
                <a:cxn ang="0">
                  <a:pos x="586" y="458"/>
                </a:cxn>
                <a:cxn ang="0">
                  <a:pos x="685" y="269"/>
                </a:cxn>
                <a:cxn ang="0">
                  <a:pos x="803" y="20"/>
                </a:cxn>
                <a:cxn ang="0">
                  <a:pos x="817" y="20"/>
                </a:cxn>
                <a:cxn ang="0">
                  <a:pos x="823" y="20"/>
                </a:cxn>
                <a:cxn ang="0">
                  <a:pos x="836" y="34"/>
                </a:cxn>
                <a:cxn ang="0">
                  <a:pos x="830" y="54"/>
                </a:cxn>
                <a:cxn ang="0">
                  <a:pos x="810" y="88"/>
                </a:cxn>
                <a:cxn ang="0">
                  <a:pos x="764" y="189"/>
                </a:cxn>
                <a:cxn ang="0">
                  <a:pos x="665" y="410"/>
                </a:cxn>
                <a:cxn ang="0">
                  <a:pos x="586" y="626"/>
                </a:cxn>
                <a:cxn ang="0">
                  <a:pos x="573" y="693"/>
                </a:cxn>
                <a:cxn ang="0">
                  <a:pos x="547" y="848"/>
                </a:cxn>
                <a:cxn ang="0">
                  <a:pos x="507" y="1002"/>
                </a:cxn>
                <a:cxn ang="0">
                  <a:pos x="487" y="1049"/>
                </a:cxn>
                <a:cxn ang="0">
                  <a:pos x="468" y="1070"/>
                </a:cxn>
                <a:cxn ang="0">
                  <a:pos x="448" y="1049"/>
                </a:cxn>
                <a:cxn ang="0">
                  <a:pos x="448" y="996"/>
                </a:cxn>
                <a:cxn ang="0">
                  <a:pos x="481" y="854"/>
                </a:cxn>
                <a:cxn ang="0">
                  <a:pos x="527" y="693"/>
                </a:cxn>
                <a:cxn ang="0">
                  <a:pos x="540" y="632"/>
                </a:cxn>
                <a:cxn ang="0">
                  <a:pos x="547" y="532"/>
                </a:cxn>
                <a:cxn ang="0">
                  <a:pos x="540" y="410"/>
                </a:cxn>
                <a:cxn ang="0">
                  <a:pos x="507" y="276"/>
                </a:cxn>
                <a:cxn ang="0">
                  <a:pos x="428" y="168"/>
                </a:cxn>
                <a:cxn ang="0">
                  <a:pos x="290" y="121"/>
                </a:cxn>
                <a:cxn ang="0">
                  <a:pos x="231" y="128"/>
                </a:cxn>
                <a:cxn ang="0">
                  <a:pos x="125" y="175"/>
                </a:cxn>
                <a:cxn ang="0">
                  <a:pos x="33" y="310"/>
                </a:cxn>
                <a:cxn ang="0">
                  <a:pos x="33" y="316"/>
                </a:cxn>
                <a:cxn ang="0">
                  <a:pos x="7" y="316"/>
                </a:cxn>
                <a:cxn ang="0">
                  <a:pos x="0" y="296"/>
                </a:cxn>
                <a:cxn ang="0">
                  <a:pos x="27" y="215"/>
                </a:cxn>
                <a:cxn ang="0">
                  <a:pos x="106" y="101"/>
                </a:cxn>
                <a:cxn ang="0">
                  <a:pos x="231" y="14"/>
                </a:cxn>
              </a:cxnLst>
              <a:rect l="0" t="0" r="r" b="b"/>
              <a:pathLst>
                <a:path w="836" h="1070">
                  <a:moveTo>
                    <a:pt x="310" y="0"/>
                  </a:moveTo>
                  <a:lnTo>
                    <a:pt x="382" y="14"/>
                  </a:lnTo>
                  <a:lnTo>
                    <a:pt x="441" y="54"/>
                  </a:lnTo>
                  <a:lnTo>
                    <a:pt x="487" y="108"/>
                  </a:lnTo>
                  <a:lnTo>
                    <a:pt x="520" y="182"/>
                  </a:lnTo>
                  <a:lnTo>
                    <a:pt x="553" y="289"/>
                  </a:lnTo>
                  <a:lnTo>
                    <a:pt x="573" y="384"/>
                  </a:lnTo>
                  <a:lnTo>
                    <a:pt x="586" y="458"/>
                  </a:lnTo>
                  <a:lnTo>
                    <a:pt x="586" y="511"/>
                  </a:lnTo>
                  <a:lnTo>
                    <a:pt x="685" y="269"/>
                  </a:lnTo>
                  <a:lnTo>
                    <a:pt x="797" y="27"/>
                  </a:lnTo>
                  <a:lnTo>
                    <a:pt x="803" y="20"/>
                  </a:lnTo>
                  <a:lnTo>
                    <a:pt x="810" y="20"/>
                  </a:lnTo>
                  <a:lnTo>
                    <a:pt x="817" y="20"/>
                  </a:lnTo>
                  <a:lnTo>
                    <a:pt x="817" y="20"/>
                  </a:lnTo>
                  <a:lnTo>
                    <a:pt x="823" y="20"/>
                  </a:lnTo>
                  <a:lnTo>
                    <a:pt x="830" y="27"/>
                  </a:lnTo>
                  <a:lnTo>
                    <a:pt x="836" y="34"/>
                  </a:lnTo>
                  <a:lnTo>
                    <a:pt x="830" y="41"/>
                  </a:lnTo>
                  <a:lnTo>
                    <a:pt x="830" y="54"/>
                  </a:lnTo>
                  <a:lnTo>
                    <a:pt x="817" y="67"/>
                  </a:lnTo>
                  <a:lnTo>
                    <a:pt x="810" y="88"/>
                  </a:lnTo>
                  <a:lnTo>
                    <a:pt x="803" y="101"/>
                  </a:lnTo>
                  <a:lnTo>
                    <a:pt x="764" y="189"/>
                  </a:lnTo>
                  <a:lnTo>
                    <a:pt x="711" y="296"/>
                  </a:lnTo>
                  <a:lnTo>
                    <a:pt x="665" y="410"/>
                  </a:lnTo>
                  <a:lnTo>
                    <a:pt x="626" y="525"/>
                  </a:lnTo>
                  <a:lnTo>
                    <a:pt x="586" y="626"/>
                  </a:lnTo>
                  <a:lnTo>
                    <a:pt x="580" y="659"/>
                  </a:lnTo>
                  <a:lnTo>
                    <a:pt x="573" y="693"/>
                  </a:lnTo>
                  <a:lnTo>
                    <a:pt x="566" y="753"/>
                  </a:lnTo>
                  <a:lnTo>
                    <a:pt x="547" y="848"/>
                  </a:lnTo>
                  <a:lnTo>
                    <a:pt x="514" y="969"/>
                  </a:lnTo>
                  <a:lnTo>
                    <a:pt x="507" y="1002"/>
                  </a:lnTo>
                  <a:lnTo>
                    <a:pt x="494" y="1029"/>
                  </a:lnTo>
                  <a:lnTo>
                    <a:pt x="487" y="1049"/>
                  </a:lnTo>
                  <a:lnTo>
                    <a:pt x="474" y="1063"/>
                  </a:lnTo>
                  <a:lnTo>
                    <a:pt x="468" y="1070"/>
                  </a:lnTo>
                  <a:lnTo>
                    <a:pt x="455" y="1063"/>
                  </a:lnTo>
                  <a:lnTo>
                    <a:pt x="448" y="1049"/>
                  </a:lnTo>
                  <a:lnTo>
                    <a:pt x="448" y="1036"/>
                  </a:lnTo>
                  <a:lnTo>
                    <a:pt x="448" y="996"/>
                  </a:lnTo>
                  <a:lnTo>
                    <a:pt x="461" y="928"/>
                  </a:lnTo>
                  <a:lnTo>
                    <a:pt x="481" y="854"/>
                  </a:lnTo>
                  <a:lnTo>
                    <a:pt x="507" y="767"/>
                  </a:lnTo>
                  <a:lnTo>
                    <a:pt x="527" y="693"/>
                  </a:lnTo>
                  <a:lnTo>
                    <a:pt x="534" y="666"/>
                  </a:lnTo>
                  <a:lnTo>
                    <a:pt x="540" y="632"/>
                  </a:lnTo>
                  <a:lnTo>
                    <a:pt x="547" y="592"/>
                  </a:lnTo>
                  <a:lnTo>
                    <a:pt x="547" y="532"/>
                  </a:lnTo>
                  <a:lnTo>
                    <a:pt x="547" y="478"/>
                  </a:lnTo>
                  <a:lnTo>
                    <a:pt x="540" y="410"/>
                  </a:lnTo>
                  <a:lnTo>
                    <a:pt x="527" y="343"/>
                  </a:lnTo>
                  <a:lnTo>
                    <a:pt x="507" y="276"/>
                  </a:lnTo>
                  <a:lnTo>
                    <a:pt x="474" y="215"/>
                  </a:lnTo>
                  <a:lnTo>
                    <a:pt x="428" y="168"/>
                  </a:lnTo>
                  <a:lnTo>
                    <a:pt x="369" y="128"/>
                  </a:lnTo>
                  <a:lnTo>
                    <a:pt x="290" y="121"/>
                  </a:lnTo>
                  <a:lnTo>
                    <a:pt x="270" y="121"/>
                  </a:lnTo>
                  <a:lnTo>
                    <a:pt x="231" y="128"/>
                  </a:lnTo>
                  <a:lnTo>
                    <a:pt x="178" y="141"/>
                  </a:lnTo>
                  <a:lnTo>
                    <a:pt x="125" y="175"/>
                  </a:lnTo>
                  <a:lnTo>
                    <a:pt x="73" y="229"/>
                  </a:lnTo>
                  <a:lnTo>
                    <a:pt x="33" y="310"/>
                  </a:lnTo>
                  <a:lnTo>
                    <a:pt x="33" y="310"/>
                  </a:lnTo>
                  <a:lnTo>
                    <a:pt x="33" y="316"/>
                  </a:lnTo>
                  <a:lnTo>
                    <a:pt x="20" y="316"/>
                  </a:lnTo>
                  <a:lnTo>
                    <a:pt x="7" y="316"/>
                  </a:lnTo>
                  <a:lnTo>
                    <a:pt x="0" y="310"/>
                  </a:lnTo>
                  <a:lnTo>
                    <a:pt x="0" y="296"/>
                  </a:lnTo>
                  <a:lnTo>
                    <a:pt x="7" y="262"/>
                  </a:lnTo>
                  <a:lnTo>
                    <a:pt x="27" y="215"/>
                  </a:lnTo>
                  <a:lnTo>
                    <a:pt x="59" y="162"/>
                  </a:lnTo>
                  <a:lnTo>
                    <a:pt x="106" y="101"/>
                  </a:lnTo>
                  <a:lnTo>
                    <a:pt x="158" y="54"/>
                  </a:lnTo>
                  <a:lnTo>
                    <a:pt x="231" y="14"/>
                  </a:lnTo>
                  <a:lnTo>
                    <a:pt x="3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1" name="Freeform 77"/>
            <p:cNvSpPr>
              <a:spLocks noEditPoints="1"/>
            </p:cNvSpPr>
            <p:nvPr/>
          </p:nvSpPr>
          <p:spPr bwMode="auto">
            <a:xfrm>
              <a:off x="17085" y="2464"/>
              <a:ext cx="369" cy="1621"/>
            </a:xfrm>
            <a:custGeom>
              <a:avLst/>
              <a:gdLst/>
              <a:ahLst/>
              <a:cxnLst>
                <a:cxn ang="0">
                  <a:pos x="369" y="808"/>
                </a:cxn>
                <a:cxn ang="0">
                  <a:pos x="369" y="808"/>
                </a:cxn>
                <a:cxn ang="0">
                  <a:pos x="369" y="808"/>
                </a:cxn>
                <a:cxn ang="0">
                  <a:pos x="13" y="0"/>
                </a:cxn>
                <a:cxn ang="0">
                  <a:pos x="33" y="7"/>
                </a:cxn>
                <a:cxn ang="0">
                  <a:pos x="66" y="34"/>
                </a:cxn>
                <a:cxn ang="0">
                  <a:pos x="112" y="81"/>
                </a:cxn>
                <a:cxn ang="0">
                  <a:pos x="158" y="135"/>
                </a:cxn>
                <a:cxn ang="0">
                  <a:pos x="211" y="216"/>
                </a:cxn>
                <a:cxn ang="0">
                  <a:pos x="264" y="303"/>
                </a:cxn>
                <a:cxn ang="0">
                  <a:pos x="316" y="444"/>
                </a:cxn>
                <a:cxn ang="0">
                  <a:pos x="349" y="579"/>
                </a:cxn>
                <a:cxn ang="0">
                  <a:pos x="362" y="707"/>
                </a:cxn>
                <a:cxn ang="0">
                  <a:pos x="369" y="808"/>
                </a:cxn>
                <a:cxn ang="0">
                  <a:pos x="362" y="962"/>
                </a:cxn>
                <a:cxn ang="0">
                  <a:pos x="329" y="1130"/>
                </a:cxn>
                <a:cxn ang="0">
                  <a:pos x="270" y="1305"/>
                </a:cxn>
                <a:cxn ang="0">
                  <a:pos x="217" y="1399"/>
                </a:cxn>
                <a:cxn ang="0">
                  <a:pos x="165" y="1480"/>
                </a:cxn>
                <a:cxn ang="0">
                  <a:pos x="112" y="1541"/>
                </a:cxn>
                <a:cxn ang="0">
                  <a:pos x="66" y="1588"/>
                </a:cxn>
                <a:cxn ang="0">
                  <a:pos x="33" y="1615"/>
                </a:cxn>
                <a:cxn ang="0">
                  <a:pos x="13" y="1621"/>
                </a:cxn>
                <a:cxn ang="0">
                  <a:pos x="7" y="1621"/>
                </a:cxn>
                <a:cxn ang="0">
                  <a:pos x="0" y="1615"/>
                </a:cxn>
                <a:cxn ang="0">
                  <a:pos x="0" y="1608"/>
                </a:cxn>
                <a:cxn ang="0">
                  <a:pos x="0" y="1601"/>
                </a:cxn>
                <a:cxn ang="0">
                  <a:pos x="0" y="1601"/>
                </a:cxn>
                <a:cxn ang="0">
                  <a:pos x="0" y="1594"/>
                </a:cxn>
                <a:cxn ang="0">
                  <a:pos x="13" y="1588"/>
                </a:cxn>
                <a:cxn ang="0">
                  <a:pos x="20" y="1581"/>
                </a:cxn>
                <a:cxn ang="0">
                  <a:pos x="106" y="1467"/>
                </a:cxn>
                <a:cxn ang="0">
                  <a:pos x="178" y="1352"/>
                </a:cxn>
                <a:cxn ang="0">
                  <a:pos x="224" y="1225"/>
                </a:cxn>
                <a:cxn ang="0">
                  <a:pos x="250" y="1090"/>
                </a:cxn>
                <a:cxn ang="0">
                  <a:pos x="270" y="949"/>
                </a:cxn>
                <a:cxn ang="0">
                  <a:pos x="277" y="808"/>
                </a:cxn>
                <a:cxn ang="0">
                  <a:pos x="264" y="619"/>
                </a:cxn>
                <a:cxn ang="0">
                  <a:pos x="237" y="444"/>
                </a:cxn>
                <a:cxn ang="0">
                  <a:pos x="185" y="290"/>
                </a:cxn>
                <a:cxn ang="0">
                  <a:pos x="112" y="162"/>
                </a:cxn>
                <a:cxn ang="0">
                  <a:pos x="27" y="54"/>
                </a:cxn>
                <a:cxn ang="0">
                  <a:pos x="13" y="41"/>
                </a:cxn>
                <a:cxn ang="0">
                  <a:pos x="7" y="27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0" y="7"/>
                </a:cxn>
                <a:cxn ang="0">
                  <a:pos x="7" y="0"/>
                </a:cxn>
                <a:cxn ang="0">
                  <a:pos x="13" y="0"/>
                </a:cxn>
              </a:cxnLst>
              <a:rect l="0" t="0" r="r" b="b"/>
              <a:pathLst>
                <a:path w="369" h="1621">
                  <a:moveTo>
                    <a:pt x="369" y="808"/>
                  </a:moveTo>
                  <a:lnTo>
                    <a:pt x="369" y="808"/>
                  </a:lnTo>
                  <a:lnTo>
                    <a:pt x="369" y="808"/>
                  </a:lnTo>
                  <a:close/>
                  <a:moveTo>
                    <a:pt x="13" y="0"/>
                  </a:moveTo>
                  <a:lnTo>
                    <a:pt x="33" y="7"/>
                  </a:lnTo>
                  <a:lnTo>
                    <a:pt x="66" y="34"/>
                  </a:lnTo>
                  <a:lnTo>
                    <a:pt x="112" y="81"/>
                  </a:lnTo>
                  <a:lnTo>
                    <a:pt x="158" y="135"/>
                  </a:lnTo>
                  <a:lnTo>
                    <a:pt x="211" y="216"/>
                  </a:lnTo>
                  <a:lnTo>
                    <a:pt x="264" y="303"/>
                  </a:lnTo>
                  <a:lnTo>
                    <a:pt x="316" y="444"/>
                  </a:lnTo>
                  <a:lnTo>
                    <a:pt x="349" y="579"/>
                  </a:lnTo>
                  <a:lnTo>
                    <a:pt x="362" y="707"/>
                  </a:lnTo>
                  <a:lnTo>
                    <a:pt x="369" y="808"/>
                  </a:lnTo>
                  <a:lnTo>
                    <a:pt x="362" y="962"/>
                  </a:lnTo>
                  <a:lnTo>
                    <a:pt x="329" y="1130"/>
                  </a:lnTo>
                  <a:lnTo>
                    <a:pt x="270" y="1305"/>
                  </a:lnTo>
                  <a:lnTo>
                    <a:pt x="217" y="1399"/>
                  </a:lnTo>
                  <a:lnTo>
                    <a:pt x="165" y="1480"/>
                  </a:lnTo>
                  <a:lnTo>
                    <a:pt x="112" y="1541"/>
                  </a:lnTo>
                  <a:lnTo>
                    <a:pt x="66" y="1588"/>
                  </a:lnTo>
                  <a:lnTo>
                    <a:pt x="33" y="1615"/>
                  </a:lnTo>
                  <a:lnTo>
                    <a:pt x="13" y="1621"/>
                  </a:lnTo>
                  <a:lnTo>
                    <a:pt x="7" y="1621"/>
                  </a:lnTo>
                  <a:lnTo>
                    <a:pt x="0" y="1615"/>
                  </a:lnTo>
                  <a:lnTo>
                    <a:pt x="0" y="1608"/>
                  </a:lnTo>
                  <a:lnTo>
                    <a:pt x="0" y="1601"/>
                  </a:lnTo>
                  <a:lnTo>
                    <a:pt x="0" y="1601"/>
                  </a:lnTo>
                  <a:lnTo>
                    <a:pt x="0" y="1594"/>
                  </a:lnTo>
                  <a:lnTo>
                    <a:pt x="13" y="1588"/>
                  </a:lnTo>
                  <a:lnTo>
                    <a:pt x="20" y="1581"/>
                  </a:lnTo>
                  <a:lnTo>
                    <a:pt x="106" y="1467"/>
                  </a:lnTo>
                  <a:lnTo>
                    <a:pt x="178" y="1352"/>
                  </a:lnTo>
                  <a:lnTo>
                    <a:pt x="224" y="1225"/>
                  </a:lnTo>
                  <a:lnTo>
                    <a:pt x="250" y="1090"/>
                  </a:lnTo>
                  <a:lnTo>
                    <a:pt x="270" y="949"/>
                  </a:lnTo>
                  <a:lnTo>
                    <a:pt x="277" y="808"/>
                  </a:lnTo>
                  <a:lnTo>
                    <a:pt x="264" y="619"/>
                  </a:lnTo>
                  <a:lnTo>
                    <a:pt x="237" y="444"/>
                  </a:lnTo>
                  <a:lnTo>
                    <a:pt x="185" y="290"/>
                  </a:lnTo>
                  <a:lnTo>
                    <a:pt x="112" y="162"/>
                  </a:lnTo>
                  <a:lnTo>
                    <a:pt x="27" y="54"/>
                  </a:lnTo>
                  <a:lnTo>
                    <a:pt x="13" y="41"/>
                  </a:lnTo>
                  <a:lnTo>
                    <a:pt x="7" y="2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7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2" name="Freeform 78"/>
            <p:cNvSpPr>
              <a:spLocks/>
            </p:cNvSpPr>
            <p:nvPr/>
          </p:nvSpPr>
          <p:spPr bwMode="auto">
            <a:xfrm>
              <a:off x="17658" y="2572"/>
              <a:ext cx="1093" cy="1325"/>
            </a:xfrm>
            <a:custGeom>
              <a:avLst/>
              <a:gdLst/>
              <a:ahLst/>
              <a:cxnLst>
                <a:cxn ang="0">
                  <a:pos x="974" y="7"/>
                </a:cxn>
                <a:cxn ang="0">
                  <a:pos x="1053" y="61"/>
                </a:cxn>
                <a:cxn ang="0">
                  <a:pos x="1093" y="188"/>
                </a:cxn>
                <a:cxn ang="0">
                  <a:pos x="1073" y="309"/>
                </a:cxn>
                <a:cxn ang="0">
                  <a:pos x="994" y="505"/>
                </a:cxn>
                <a:cxn ang="0">
                  <a:pos x="836" y="774"/>
                </a:cxn>
                <a:cxn ang="0">
                  <a:pos x="652" y="996"/>
                </a:cxn>
                <a:cxn ang="0">
                  <a:pos x="487" y="1150"/>
                </a:cxn>
                <a:cxn ang="0">
                  <a:pos x="323" y="1278"/>
                </a:cxn>
                <a:cxn ang="0">
                  <a:pos x="191" y="1325"/>
                </a:cxn>
                <a:cxn ang="0">
                  <a:pos x="66" y="1278"/>
                </a:cxn>
                <a:cxn ang="0">
                  <a:pos x="7" y="1184"/>
                </a:cxn>
                <a:cxn ang="0">
                  <a:pos x="0" y="1123"/>
                </a:cxn>
                <a:cxn ang="0">
                  <a:pos x="13" y="1076"/>
                </a:cxn>
                <a:cxn ang="0">
                  <a:pos x="40" y="1049"/>
                </a:cxn>
                <a:cxn ang="0">
                  <a:pos x="53" y="1049"/>
                </a:cxn>
                <a:cxn ang="0">
                  <a:pos x="59" y="1069"/>
                </a:cxn>
                <a:cxn ang="0">
                  <a:pos x="119" y="1164"/>
                </a:cxn>
                <a:cxn ang="0">
                  <a:pos x="191" y="1197"/>
                </a:cxn>
                <a:cxn ang="0">
                  <a:pos x="237" y="1204"/>
                </a:cxn>
                <a:cxn ang="0">
                  <a:pos x="329" y="1164"/>
                </a:cxn>
                <a:cxn ang="0">
                  <a:pos x="428" y="1096"/>
                </a:cxn>
                <a:cxn ang="0">
                  <a:pos x="474" y="1063"/>
                </a:cxn>
                <a:cxn ang="0">
                  <a:pos x="474" y="1056"/>
                </a:cxn>
                <a:cxn ang="0">
                  <a:pos x="481" y="1016"/>
                </a:cxn>
                <a:cxn ang="0">
                  <a:pos x="487" y="888"/>
                </a:cxn>
                <a:cxn ang="0">
                  <a:pos x="481" y="666"/>
                </a:cxn>
                <a:cxn ang="0">
                  <a:pos x="448" y="397"/>
                </a:cxn>
                <a:cxn ang="0">
                  <a:pos x="369" y="195"/>
                </a:cxn>
                <a:cxn ang="0">
                  <a:pos x="244" y="94"/>
                </a:cxn>
                <a:cxn ang="0">
                  <a:pos x="145" y="108"/>
                </a:cxn>
                <a:cxn ang="0">
                  <a:pos x="99" y="128"/>
                </a:cxn>
                <a:cxn ang="0">
                  <a:pos x="72" y="135"/>
                </a:cxn>
                <a:cxn ang="0">
                  <a:pos x="66" y="135"/>
                </a:cxn>
                <a:cxn ang="0">
                  <a:pos x="59" y="121"/>
                </a:cxn>
                <a:cxn ang="0">
                  <a:pos x="99" y="74"/>
                </a:cxn>
                <a:cxn ang="0">
                  <a:pos x="198" y="14"/>
                </a:cxn>
                <a:cxn ang="0">
                  <a:pos x="349" y="14"/>
                </a:cxn>
                <a:cxn ang="0">
                  <a:pos x="467" y="114"/>
                </a:cxn>
                <a:cxn ang="0">
                  <a:pos x="546" y="269"/>
                </a:cxn>
                <a:cxn ang="0">
                  <a:pos x="586" y="451"/>
                </a:cxn>
                <a:cxn ang="0">
                  <a:pos x="599" y="626"/>
                </a:cxn>
                <a:cxn ang="0">
                  <a:pos x="606" y="753"/>
                </a:cxn>
                <a:cxn ang="0">
                  <a:pos x="599" y="881"/>
                </a:cxn>
                <a:cxn ang="0">
                  <a:pos x="599" y="948"/>
                </a:cxn>
                <a:cxn ang="0">
                  <a:pos x="836" y="673"/>
                </a:cxn>
                <a:cxn ang="0">
                  <a:pos x="968" y="444"/>
                </a:cxn>
                <a:cxn ang="0">
                  <a:pos x="1021" y="296"/>
                </a:cxn>
                <a:cxn ang="0">
                  <a:pos x="1021" y="222"/>
                </a:cxn>
                <a:cxn ang="0">
                  <a:pos x="968" y="148"/>
                </a:cxn>
                <a:cxn ang="0">
                  <a:pos x="895" y="121"/>
                </a:cxn>
                <a:cxn ang="0">
                  <a:pos x="882" y="114"/>
                </a:cxn>
                <a:cxn ang="0">
                  <a:pos x="876" y="88"/>
                </a:cxn>
                <a:cxn ang="0">
                  <a:pos x="882" y="61"/>
                </a:cxn>
                <a:cxn ang="0">
                  <a:pos x="902" y="27"/>
                </a:cxn>
                <a:cxn ang="0">
                  <a:pos x="922" y="7"/>
                </a:cxn>
              </a:cxnLst>
              <a:rect l="0" t="0" r="r" b="b"/>
              <a:pathLst>
                <a:path w="1093" h="1325">
                  <a:moveTo>
                    <a:pt x="935" y="0"/>
                  </a:moveTo>
                  <a:lnTo>
                    <a:pt x="974" y="7"/>
                  </a:lnTo>
                  <a:lnTo>
                    <a:pt x="1014" y="27"/>
                  </a:lnTo>
                  <a:lnTo>
                    <a:pt x="1053" y="61"/>
                  </a:lnTo>
                  <a:lnTo>
                    <a:pt x="1080" y="114"/>
                  </a:lnTo>
                  <a:lnTo>
                    <a:pt x="1093" y="188"/>
                  </a:lnTo>
                  <a:lnTo>
                    <a:pt x="1086" y="236"/>
                  </a:lnTo>
                  <a:lnTo>
                    <a:pt x="1073" y="309"/>
                  </a:lnTo>
                  <a:lnTo>
                    <a:pt x="1040" y="397"/>
                  </a:lnTo>
                  <a:lnTo>
                    <a:pt x="994" y="505"/>
                  </a:lnTo>
                  <a:lnTo>
                    <a:pt x="928" y="632"/>
                  </a:lnTo>
                  <a:lnTo>
                    <a:pt x="836" y="774"/>
                  </a:lnTo>
                  <a:lnTo>
                    <a:pt x="718" y="922"/>
                  </a:lnTo>
                  <a:lnTo>
                    <a:pt x="652" y="996"/>
                  </a:lnTo>
                  <a:lnTo>
                    <a:pt x="573" y="1076"/>
                  </a:lnTo>
                  <a:lnTo>
                    <a:pt x="487" y="1150"/>
                  </a:lnTo>
                  <a:lnTo>
                    <a:pt x="408" y="1217"/>
                  </a:lnTo>
                  <a:lnTo>
                    <a:pt x="323" y="1278"/>
                  </a:lnTo>
                  <a:lnTo>
                    <a:pt x="250" y="1312"/>
                  </a:lnTo>
                  <a:lnTo>
                    <a:pt x="191" y="1325"/>
                  </a:lnTo>
                  <a:lnTo>
                    <a:pt x="125" y="1312"/>
                  </a:lnTo>
                  <a:lnTo>
                    <a:pt x="66" y="1278"/>
                  </a:lnTo>
                  <a:lnTo>
                    <a:pt x="26" y="1238"/>
                  </a:lnTo>
                  <a:lnTo>
                    <a:pt x="7" y="1184"/>
                  </a:lnTo>
                  <a:lnTo>
                    <a:pt x="0" y="1143"/>
                  </a:lnTo>
                  <a:lnTo>
                    <a:pt x="0" y="1123"/>
                  </a:lnTo>
                  <a:lnTo>
                    <a:pt x="7" y="1096"/>
                  </a:lnTo>
                  <a:lnTo>
                    <a:pt x="13" y="1076"/>
                  </a:lnTo>
                  <a:lnTo>
                    <a:pt x="26" y="1063"/>
                  </a:lnTo>
                  <a:lnTo>
                    <a:pt x="40" y="1049"/>
                  </a:lnTo>
                  <a:lnTo>
                    <a:pt x="46" y="1049"/>
                  </a:lnTo>
                  <a:lnTo>
                    <a:pt x="53" y="1049"/>
                  </a:lnTo>
                  <a:lnTo>
                    <a:pt x="59" y="1056"/>
                  </a:lnTo>
                  <a:lnTo>
                    <a:pt x="59" y="1069"/>
                  </a:lnTo>
                  <a:lnTo>
                    <a:pt x="86" y="1123"/>
                  </a:lnTo>
                  <a:lnTo>
                    <a:pt x="119" y="1164"/>
                  </a:lnTo>
                  <a:lnTo>
                    <a:pt x="151" y="1184"/>
                  </a:lnTo>
                  <a:lnTo>
                    <a:pt x="191" y="1197"/>
                  </a:lnTo>
                  <a:lnTo>
                    <a:pt x="217" y="1204"/>
                  </a:lnTo>
                  <a:lnTo>
                    <a:pt x="237" y="1204"/>
                  </a:lnTo>
                  <a:lnTo>
                    <a:pt x="277" y="1191"/>
                  </a:lnTo>
                  <a:lnTo>
                    <a:pt x="329" y="1164"/>
                  </a:lnTo>
                  <a:lnTo>
                    <a:pt x="382" y="1130"/>
                  </a:lnTo>
                  <a:lnTo>
                    <a:pt x="428" y="1096"/>
                  </a:lnTo>
                  <a:lnTo>
                    <a:pt x="461" y="1076"/>
                  </a:lnTo>
                  <a:lnTo>
                    <a:pt x="474" y="1063"/>
                  </a:lnTo>
                  <a:lnTo>
                    <a:pt x="474" y="1063"/>
                  </a:lnTo>
                  <a:lnTo>
                    <a:pt x="474" y="1056"/>
                  </a:lnTo>
                  <a:lnTo>
                    <a:pt x="481" y="1043"/>
                  </a:lnTo>
                  <a:lnTo>
                    <a:pt x="481" y="1016"/>
                  </a:lnTo>
                  <a:lnTo>
                    <a:pt x="481" y="955"/>
                  </a:lnTo>
                  <a:lnTo>
                    <a:pt x="487" y="888"/>
                  </a:lnTo>
                  <a:lnTo>
                    <a:pt x="487" y="814"/>
                  </a:lnTo>
                  <a:lnTo>
                    <a:pt x="481" y="666"/>
                  </a:lnTo>
                  <a:lnTo>
                    <a:pt x="467" y="525"/>
                  </a:lnTo>
                  <a:lnTo>
                    <a:pt x="448" y="397"/>
                  </a:lnTo>
                  <a:lnTo>
                    <a:pt x="415" y="283"/>
                  </a:lnTo>
                  <a:lnTo>
                    <a:pt x="369" y="195"/>
                  </a:lnTo>
                  <a:lnTo>
                    <a:pt x="309" y="135"/>
                  </a:lnTo>
                  <a:lnTo>
                    <a:pt x="244" y="94"/>
                  </a:lnTo>
                  <a:lnTo>
                    <a:pt x="165" y="81"/>
                  </a:lnTo>
                  <a:lnTo>
                    <a:pt x="145" y="108"/>
                  </a:lnTo>
                  <a:lnTo>
                    <a:pt x="119" y="121"/>
                  </a:lnTo>
                  <a:lnTo>
                    <a:pt x="99" y="128"/>
                  </a:lnTo>
                  <a:lnTo>
                    <a:pt x="86" y="135"/>
                  </a:lnTo>
                  <a:lnTo>
                    <a:pt x="72" y="135"/>
                  </a:lnTo>
                  <a:lnTo>
                    <a:pt x="72" y="135"/>
                  </a:lnTo>
                  <a:lnTo>
                    <a:pt x="66" y="135"/>
                  </a:lnTo>
                  <a:lnTo>
                    <a:pt x="59" y="128"/>
                  </a:lnTo>
                  <a:lnTo>
                    <a:pt x="59" y="121"/>
                  </a:lnTo>
                  <a:lnTo>
                    <a:pt x="66" y="101"/>
                  </a:lnTo>
                  <a:lnTo>
                    <a:pt x="99" y="74"/>
                  </a:lnTo>
                  <a:lnTo>
                    <a:pt x="145" y="40"/>
                  </a:lnTo>
                  <a:lnTo>
                    <a:pt x="198" y="14"/>
                  </a:lnTo>
                  <a:lnTo>
                    <a:pt x="263" y="0"/>
                  </a:lnTo>
                  <a:lnTo>
                    <a:pt x="349" y="14"/>
                  </a:lnTo>
                  <a:lnTo>
                    <a:pt x="415" y="54"/>
                  </a:lnTo>
                  <a:lnTo>
                    <a:pt x="467" y="114"/>
                  </a:lnTo>
                  <a:lnTo>
                    <a:pt x="514" y="188"/>
                  </a:lnTo>
                  <a:lnTo>
                    <a:pt x="546" y="269"/>
                  </a:lnTo>
                  <a:lnTo>
                    <a:pt x="566" y="363"/>
                  </a:lnTo>
                  <a:lnTo>
                    <a:pt x="586" y="451"/>
                  </a:lnTo>
                  <a:lnTo>
                    <a:pt x="593" y="545"/>
                  </a:lnTo>
                  <a:lnTo>
                    <a:pt x="599" y="626"/>
                  </a:lnTo>
                  <a:lnTo>
                    <a:pt x="606" y="700"/>
                  </a:lnTo>
                  <a:lnTo>
                    <a:pt x="606" y="753"/>
                  </a:lnTo>
                  <a:lnTo>
                    <a:pt x="606" y="814"/>
                  </a:lnTo>
                  <a:lnTo>
                    <a:pt x="599" y="881"/>
                  </a:lnTo>
                  <a:lnTo>
                    <a:pt x="599" y="948"/>
                  </a:lnTo>
                  <a:lnTo>
                    <a:pt x="599" y="948"/>
                  </a:lnTo>
                  <a:lnTo>
                    <a:pt x="731" y="807"/>
                  </a:lnTo>
                  <a:lnTo>
                    <a:pt x="836" y="673"/>
                  </a:lnTo>
                  <a:lnTo>
                    <a:pt x="915" y="552"/>
                  </a:lnTo>
                  <a:lnTo>
                    <a:pt x="968" y="444"/>
                  </a:lnTo>
                  <a:lnTo>
                    <a:pt x="1001" y="357"/>
                  </a:lnTo>
                  <a:lnTo>
                    <a:pt x="1021" y="296"/>
                  </a:lnTo>
                  <a:lnTo>
                    <a:pt x="1027" y="262"/>
                  </a:lnTo>
                  <a:lnTo>
                    <a:pt x="1021" y="222"/>
                  </a:lnTo>
                  <a:lnTo>
                    <a:pt x="1001" y="182"/>
                  </a:lnTo>
                  <a:lnTo>
                    <a:pt x="968" y="148"/>
                  </a:lnTo>
                  <a:lnTo>
                    <a:pt x="909" y="128"/>
                  </a:lnTo>
                  <a:lnTo>
                    <a:pt x="895" y="121"/>
                  </a:lnTo>
                  <a:lnTo>
                    <a:pt x="882" y="121"/>
                  </a:lnTo>
                  <a:lnTo>
                    <a:pt x="882" y="114"/>
                  </a:lnTo>
                  <a:lnTo>
                    <a:pt x="876" y="101"/>
                  </a:lnTo>
                  <a:lnTo>
                    <a:pt x="876" y="88"/>
                  </a:lnTo>
                  <a:lnTo>
                    <a:pt x="882" y="74"/>
                  </a:lnTo>
                  <a:lnTo>
                    <a:pt x="882" y="61"/>
                  </a:lnTo>
                  <a:lnTo>
                    <a:pt x="889" y="47"/>
                  </a:lnTo>
                  <a:lnTo>
                    <a:pt x="902" y="27"/>
                  </a:lnTo>
                  <a:lnTo>
                    <a:pt x="909" y="14"/>
                  </a:lnTo>
                  <a:lnTo>
                    <a:pt x="922" y="7"/>
                  </a:lnTo>
                  <a:lnTo>
                    <a:pt x="9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3" name="Freeform 79"/>
            <p:cNvSpPr>
              <a:spLocks/>
            </p:cNvSpPr>
            <p:nvPr/>
          </p:nvSpPr>
          <p:spPr bwMode="auto">
            <a:xfrm>
              <a:off x="18698" y="3413"/>
              <a:ext cx="652" cy="746"/>
            </a:xfrm>
            <a:custGeom>
              <a:avLst/>
              <a:gdLst/>
              <a:ahLst/>
              <a:cxnLst>
                <a:cxn ang="0">
                  <a:pos x="310" y="13"/>
                </a:cxn>
                <a:cxn ang="0">
                  <a:pos x="402" y="114"/>
                </a:cxn>
                <a:cxn ang="0">
                  <a:pos x="455" y="242"/>
                </a:cxn>
                <a:cxn ang="0">
                  <a:pos x="468" y="343"/>
                </a:cxn>
                <a:cxn ang="0">
                  <a:pos x="501" y="255"/>
                </a:cxn>
                <a:cxn ang="0">
                  <a:pos x="573" y="101"/>
                </a:cxn>
                <a:cxn ang="0">
                  <a:pos x="619" y="13"/>
                </a:cxn>
                <a:cxn ang="0">
                  <a:pos x="632" y="7"/>
                </a:cxn>
                <a:cxn ang="0">
                  <a:pos x="639" y="7"/>
                </a:cxn>
                <a:cxn ang="0">
                  <a:pos x="652" y="13"/>
                </a:cxn>
                <a:cxn ang="0">
                  <a:pos x="652" y="27"/>
                </a:cxn>
                <a:cxn ang="0">
                  <a:pos x="599" y="121"/>
                </a:cxn>
                <a:cxn ang="0">
                  <a:pos x="553" y="228"/>
                </a:cxn>
                <a:cxn ang="0">
                  <a:pos x="514" y="323"/>
                </a:cxn>
                <a:cxn ang="0">
                  <a:pos x="474" y="437"/>
                </a:cxn>
                <a:cxn ang="0">
                  <a:pos x="448" y="558"/>
                </a:cxn>
                <a:cxn ang="0">
                  <a:pos x="422" y="686"/>
                </a:cxn>
                <a:cxn ang="0">
                  <a:pos x="402" y="726"/>
                </a:cxn>
                <a:cxn ang="0">
                  <a:pos x="389" y="746"/>
                </a:cxn>
                <a:cxn ang="0">
                  <a:pos x="382" y="746"/>
                </a:cxn>
                <a:cxn ang="0">
                  <a:pos x="369" y="740"/>
                </a:cxn>
                <a:cxn ang="0">
                  <a:pos x="362" y="719"/>
                </a:cxn>
                <a:cxn ang="0">
                  <a:pos x="382" y="612"/>
                </a:cxn>
                <a:cxn ang="0">
                  <a:pos x="422" y="471"/>
                </a:cxn>
                <a:cxn ang="0">
                  <a:pos x="428" y="450"/>
                </a:cxn>
                <a:cxn ang="0">
                  <a:pos x="428" y="417"/>
                </a:cxn>
                <a:cxn ang="0">
                  <a:pos x="428" y="336"/>
                </a:cxn>
                <a:cxn ang="0">
                  <a:pos x="408" y="222"/>
                </a:cxn>
                <a:cxn ang="0">
                  <a:pos x="343" y="128"/>
                </a:cxn>
                <a:cxn ang="0">
                  <a:pos x="224" y="87"/>
                </a:cxn>
                <a:cxn ang="0">
                  <a:pos x="112" y="114"/>
                </a:cxn>
                <a:cxn ang="0">
                  <a:pos x="40" y="195"/>
                </a:cxn>
                <a:cxn ang="0">
                  <a:pos x="33" y="215"/>
                </a:cxn>
                <a:cxn ang="0">
                  <a:pos x="20" y="215"/>
                </a:cxn>
                <a:cxn ang="0">
                  <a:pos x="7" y="208"/>
                </a:cxn>
                <a:cxn ang="0">
                  <a:pos x="7" y="188"/>
                </a:cxn>
                <a:cxn ang="0">
                  <a:pos x="46" y="107"/>
                </a:cxn>
                <a:cxn ang="0">
                  <a:pos x="125" y="33"/>
                </a:cxn>
                <a:cxn ang="0">
                  <a:pos x="237" y="0"/>
                </a:cxn>
              </a:cxnLst>
              <a:rect l="0" t="0" r="r" b="b"/>
              <a:pathLst>
                <a:path w="652" h="746">
                  <a:moveTo>
                    <a:pt x="237" y="0"/>
                  </a:moveTo>
                  <a:lnTo>
                    <a:pt x="310" y="13"/>
                  </a:lnTo>
                  <a:lnTo>
                    <a:pt x="362" y="54"/>
                  </a:lnTo>
                  <a:lnTo>
                    <a:pt x="402" y="114"/>
                  </a:lnTo>
                  <a:lnTo>
                    <a:pt x="435" y="175"/>
                  </a:lnTo>
                  <a:lnTo>
                    <a:pt x="455" y="242"/>
                  </a:lnTo>
                  <a:lnTo>
                    <a:pt x="461" y="302"/>
                  </a:lnTo>
                  <a:lnTo>
                    <a:pt x="468" y="343"/>
                  </a:lnTo>
                  <a:lnTo>
                    <a:pt x="468" y="343"/>
                  </a:lnTo>
                  <a:lnTo>
                    <a:pt x="501" y="255"/>
                  </a:lnTo>
                  <a:lnTo>
                    <a:pt x="540" y="175"/>
                  </a:lnTo>
                  <a:lnTo>
                    <a:pt x="573" y="101"/>
                  </a:lnTo>
                  <a:lnTo>
                    <a:pt x="599" y="40"/>
                  </a:lnTo>
                  <a:lnTo>
                    <a:pt x="619" y="13"/>
                  </a:lnTo>
                  <a:lnTo>
                    <a:pt x="626" y="7"/>
                  </a:lnTo>
                  <a:lnTo>
                    <a:pt x="632" y="7"/>
                  </a:lnTo>
                  <a:lnTo>
                    <a:pt x="632" y="7"/>
                  </a:lnTo>
                  <a:lnTo>
                    <a:pt x="639" y="7"/>
                  </a:lnTo>
                  <a:lnTo>
                    <a:pt x="645" y="7"/>
                  </a:lnTo>
                  <a:lnTo>
                    <a:pt x="652" y="13"/>
                  </a:lnTo>
                  <a:lnTo>
                    <a:pt x="652" y="20"/>
                  </a:lnTo>
                  <a:lnTo>
                    <a:pt x="652" y="27"/>
                  </a:lnTo>
                  <a:lnTo>
                    <a:pt x="645" y="33"/>
                  </a:lnTo>
                  <a:lnTo>
                    <a:pt x="599" y="121"/>
                  </a:lnTo>
                  <a:lnTo>
                    <a:pt x="573" y="181"/>
                  </a:lnTo>
                  <a:lnTo>
                    <a:pt x="553" y="228"/>
                  </a:lnTo>
                  <a:lnTo>
                    <a:pt x="534" y="269"/>
                  </a:lnTo>
                  <a:lnTo>
                    <a:pt x="514" y="323"/>
                  </a:lnTo>
                  <a:lnTo>
                    <a:pt x="487" y="383"/>
                  </a:lnTo>
                  <a:lnTo>
                    <a:pt x="474" y="437"/>
                  </a:lnTo>
                  <a:lnTo>
                    <a:pt x="461" y="477"/>
                  </a:lnTo>
                  <a:lnTo>
                    <a:pt x="448" y="558"/>
                  </a:lnTo>
                  <a:lnTo>
                    <a:pt x="435" y="632"/>
                  </a:lnTo>
                  <a:lnTo>
                    <a:pt x="422" y="686"/>
                  </a:lnTo>
                  <a:lnTo>
                    <a:pt x="408" y="713"/>
                  </a:lnTo>
                  <a:lnTo>
                    <a:pt x="402" y="726"/>
                  </a:lnTo>
                  <a:lnTo>
                    <a:pt x="395" y="740"/>
                  </a:lnTo>
                  <a:lnTo>
                    <a:pt x="389" y="746"/>
                  </a:lnTo>
                  <a:lnTo>
                    <a:pt x="389" y="746"/>
                  </a:lnTo>
                  <a:lnTo>
                    <a:pt x="382" y="746"/>
                  </a:lnTo>
                  <a:lnTo>
                    <a:pt x="376" y="746"/>
                  </a:lnTo>
                  <a:lnTo>
                    <a:pt x="369" y="740"/>
                  </a:lnTo>
                  <a:lnTo>
                    <a:pt x="362" y="726"/>
                  </a:lnTo>
                  <a:lnTo>
                    <a:pt x="362" y="719"/>
                  </a:lnTo>
                  <a:lnTo>
                    <a:pt x="369" y="679"/>
                  </a:lnTo>
                  <a:lnTo>
                    <a:pt x="382" y="612"/>
                  </a:lnTo>
                  <a:lnTo>
                    <a:pt x="402" y="545"/>
                  </a:lnTo>
                  <a:lnTo>
                    <a:pt x="422" y="471"/>
                  </a:lnTo>
                  <a:lnTo>
                    <a:pt x="422" y="464"/>
                  </a:lnTo>
                  <a:lnTo>
                    <a:pt x="428" y="450"/>
                  </a:lnTo>
                  <a:lnTo>
                    <a:pt x="428" y="437"/>
                  </a:lnTo>
                  <a:lnTo>
                    <a:pt x="428" y="417"/>
                  </a:lnTo>
                  <a:lnTo>
                    <a:pt x="428" y="390"/>
                  </a:lnTo>
                  <a:lnTo>
                    <a:pt x="428" y="336"/>
                  </a:lnTo>
                  <a:lnTo>
                    <a:pt x="422" y="276"/>
                  </a:lnTo>
                  <a:lnTo>
                    <a:pt x="408" y="222"/>
                  </a:lnTo>
                  <a:lnTo>
                    <a:pt x="382" y="168"/>
                  </a:lnTo>
                  <a:lnTo>
                    <a:pt x="343" y="128"/>
                  </a:lnTo>
                  <a:lnTo>
                    <a:pt x="297" y="101"/>
                  </a:lnTo>
                  <a:lnTo>
                    <a:pt x="224" y="87"/>
                  </a:lnTo>
                  <a:lnTo>
                    <a:pt x="171" y="94"/>
                  </a:lnTo>
                  <a:lnTo>
                    <a:pt x="112" y="114"/>
                  </a:lnTo>
                  <a:lnTo>
                    <a:pt x="73" y="148"/>
                  </a:lnTo>
                  <a:lnTo>
                    <a:pt x="40" y="195"/>
                  </a:lnTo>
                  <a:lnTo>
                    <a:pt x="40" y="208"/>
                  </a:lnTo>
                  <a:lnTo>
                    <a:pt x="33" y="215"/>
                  </a:lnTo>
                  <a:lnTo>
                    <a:pt x="20" y="215"/>
                  </a:lnTo>
                  <a:lnTo>
                    <a:pt x="20" y="215"/>
                  </a:lnTo>
                  <a:lnTo>
                    <a:pt x="13" y="215"/>
                  </a:lnTo>
                  <a:lnTo>
                    <a:pt x="7" y="208"/>
                  </a:lnTo>
                  <a:lnTo>
                    <a:pt x="0" y="202"/>
                  </a:lnTo>
                  <a:lnTo>
                    <a:pt x="7" y="188"/>
                  </a:lnTo>
                  <a:lnTo>
                    <a:pt x="20" y="155"/>
                  </a:lnTo>
                  <a:lnTo>
                    <a:pt x="46" y="107"/>
                  </a:lnTo>
                  <a:lnTo>
                    <a:pt x="86" y="60"/>
                  </a:lnTo>
                  <a:lnTo>
                    <a:pt x="125" y="33"/>
                  </a:lnTo>
                  <a:lnTo>
                    <a:pt x="178" y="7"/>
                  </a:lnTo>
                  <a:lnTo>
                    <a:pt x="2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4" name="Freeform 80"/>
            <p:cNvSpPr>
              <a:spLocks/>
            </p:cNvSpPr>
            <p:nvPr/>
          </p:nvSpPr>
          <p:spPr bwMode="auto">
            <a:xfrm>
              <a:off x="19646" y="2464"/>
              <a:ext cx="369" cy="1621"/>
            </a:xfrm>
            <a:custGeom>
              <a:avLst/>
              <a:gdLst/>
              <a:ahLst/>
              <a:cxnLst>
                <a:cxn ang="0">
                  <a:pos x="349" y="0"/>
                </a:cxn>
                <a:cxn ang="0">
                  <a:pos x="362" y="0"/>
                </a:cxn>
                <a:cxn ang="0">
                  <a:pos x="369" y="7"/>
                </a:cxn>
                <a:cxn ang="0">
                  <a:pos x="369" y="21"/>
                </a:cxn>
                <a:cxn ang="0">
                  <a:pos x="369" y="21"/>
                </a:cxn>
                <a:cxn ang="0">
                  <a:pos x="362" y="27"/>
                </a:cxn>
                <a:cxn ang="0">
                  <a:pos x="356" y="34"/>
                </a:cxn>
                <a:cxn ang="0">
                  <a:pos x="343" y="41"/>
                </a:cxn>
                <a:cxn ang="0">
                  <a:pos x="244" y="175"/>
                </a:cxn>
                <a:cxn ang="0">
                  <a:pos x="172" y="317"/>
                </a:cxn>
                <a:cxn ang="0">
                  <a:pos x="125" y="478"/>
                </a:cxn>
                <a:cxn ang="0">
                  <a:pos x="99" y="639"/>
                </a:cxn>
                <a:cxn ang="0">
                  <a:pos x="92" y="808"/>
                </a:cxn>
                <a:cxn ang="0">
                  <a:pos x="92" y="935"/>
                </a:cxn>
                <a:cxn ang="0">
                  <a:pos x="112" y="1070"/>
                </a:cxn>
                <a:cxn ang="0">
                  <a:pos x="139" y="1204"/>
                </a:cxn>
                <a:cxn ang="0">
                  <a:pos x="185" y="1339"/>
                </a:cxn>
                <a:cxn ang="0">
                  <a:pos x="251" y="1460"/>
                </a:cxn>
                <a:cxn ang="0">
                  <a:pos x="343" y="1568"/>
                </a:cxn>
                <a:cxn ang="0">
                  <a:pos x="356" y="1581"/>
                </a:cxn>
                <a:cxn ang="0">
                  <a:pos x="362" y="1594"/>
                </a:cxn>
                <a:cxn ang="0">
                  <a:pos x="369" y="1601"/>
                </a:cxn>
                <a:cxn ang="0">
                  <a:pos x="369" y="1601"/>
                </a:cxn>
                <a:cxn ang="0">
                  <a:pos x="369" y="1608"/>
                </a:cxn>
                <a:cxn ang="0">
                  <a:pos x="369" y="1608"/>
                </a:cxn>
                <a:cxn ang="0">
                  <a:pos x="369" y="1615"/>
                </a:cxn>
                <a:cxn ang="0">
                  <a:pos x="362" y="1621"/>
                </a:cxn>
                <a:cxn ang="0">
                  <a:pos x="349" y="1621"/>
                </a:cxn>
                <a:cxn ang="0">
                  <a:pos x="336" y="1615"/>
                </a:cxn>
                <a:cxn ang="0">
                  <a:pos x="303" y="1588"/>
                </a:cxn>
                <a:cxn ang="0">
                  <a:pos x="257" y="1547"/>
                </a:cxn>
                <a:cxn ang="0">
                  <a:pos x="204" y="1487"/>
                </a:cxn>
                <a:cxn ang="0">
                  <a:pos x="152" y="1406"/>
                </a:cxn>
                <a:cxn ang="0">
                  <a:pos x="106" y="1319"/>
                </a:cxn>
                <a:cxn ang="0">
                  <a:pos x="53" y="1177"/>
                </a:cxn>
                <a:cxn ang="0">
                  <a:pos x="20" y="1043"/>
                </a:cxn>
                <a:cxn ang="0">
                  <a:pos x="0" y="915"/>
                </a:cxn>
                <a:cxn ang="0">
                  <a:pos x="0" y="808"/>
                </a:cxn>
                <a:cxn ang="0">
                  <a:pos x="7" y="660"/>
                </a:cxn>
                <a:cxn ang="0">
                  <a:pos x="40" y="491"/>
                </a:cxn>
                <a:cxn ang="0">
                  <a:pos x="99" y="317"/>
                </a:cxn>
                <a:cxn ang="0">
                  <a:pos x="152" y="222"/>
                </a:cxn>
                <a:cxn ang="0">
                  <a:pos x="204" y="142"/>
                </a:cxn>
                <a:cxn ang="0">
                  <a:pos x="257" y="81"/>
                </a:cxn>
                <a:cxn ang="0">
                  <a:pos x="297" y="34"/>
                </a:cxn>
                <a:cxn ang="0">
                  <a:pos x="336" y="7"/>
                </a:cxn>
                <a:cxn ang="0">
                  <a:pos x="349" y="0"/>
                </a:cxn>
              </a:cxnLst>
              <a:rect l="0" t="0" r="r" b="b"/>
              <a:pathLst>
                <a:path w="369" h="1621">
                  <a:moveTo>
                    <a:pt x="349" y="0"/>
                  </a:moveTo>
                  <a:lnTo>
                    <a:pt x="362" y="0"/>
                  </a:lnTo>
                  <a:lnTo>
                    <a:pt x="369" y="7"/>
                  </a:lnTo>
                  <a:lnTo>
                    <a:pt x="369" y="21"/>
                  </a:lnTo>
                  <a:lnTo>
                    <a:pt x="369" y="21"/>
                  </a:lnTo>
                  <a:lnTo>
                    <a:pt x="362" y="27"/>
                  </a:lnTo>
                  <a:lnTo>
                    <a:pt x="356" y="34"/>
                  </a:lnTo>
                  <a:lnTo>
                    <a:pt x="343" y="41"/>
                  </a:lnTo>
                  <a:lnTo>
                    <a:pt x="244" y="175"/>
                  </a:lnTo>
                  <a:lnTo>
                    <a:pt x="172" y="317"/>
                  </a:lnTo>
                  <a:lnTo>
                    <a:pt x="125" y="478"/>
                  </a:lnTo>
                  <a:lnTo>
                    <a:pt x="99" y="639"/>
                  </a:lnTo>
                  <a:lnTo>
                    <a:pt x="92" y="808"/>
                  </a:lnTo>
                  <a:lnTo>
                    <a:pt x="92" y="935"/>
                  </a:lnTo>
                  <a:lnTo>
                    <a:pt x="112" y="1070"/>
                  </a:lnTo>
                  <a:lnTo>
                    <a:pt x="139" y="1204"/>
                  </a:lnTo>
                  <a:lnTo>
                    <a:pt x="185" y="1339"/>
                  </a:lnTo>
                  <a:lnTo>
                    <a:pt x="251" y="1460"/>
                  </a:lnTo>
                  <a:lnTo>
                    <a:pt x="343" y="1568"/>
                  </a:lnTo>
                  <a:lnTo>
                    <a:pt x="356" y="1581"/>
                  </a:lnTo>
                  <a:lnTo>
                    <a:pt x="362" y="1594"/>
                  </a:lnTo>
                  <a:lnTo>
                    <a:pt x="369" y="1601"/>
                  </a:lnTo>
                  <a:lnTo>
                    <a:pt x="369" y="1601"/>
                  </a:lnTo>
                  <a:lnTo>
                    <a:pt x="369" y="1608"/>
                  </a:lnTo>
                  <a:lnTo>
                    <a:pt x="369" y="1608"/>
                  </a:lnTo>
                  <a:lnTo>
                    <a:pt x="369" y="1615"/>
                  </a:lnTo>
                  <a:lnTo>
                    <a:pt x="362" y="1621"/>
                  </a:lnTo>
                  <a:lnTo>
                    <a:pt x="349" y="1621"/>
                  </a:lnTo>
                  <a:lnTo>
                    <a:pt x="336" y="1615"/>
                  </a:lnTo>
                  <a:lnTo>
                    <a:pt x="303" y="1588"/>
                  </a:lnTo>
                  <a:lnTo>
                    <a:pt x="257" y="1547"/>
                  </a:lnTo>
                  <a:lnTo>
                    <a:pt x="204" y="1487"/>
                  </a:lnTo>
                  <a:lnTo>
                    <a:pt x="152" y="1406"/>
                  </a:lnTo>
                  <a:lnTo>
                    <a:pt x="106" y="1319"/>
                  </a:lnTo>
                  <a:lnTo>
                    <a:pt x="53" y="1177"/>
                  </a:lnTo>
                  <a:lnTo>
                    <a:pt x="20" y="1043"/>
                  </a:lnTo>
                  <a:lnTo>
                    <a:pt x="0" y="915"/>
                  </a:lnTo>
                  <a:lnTo>
                    <a:pt x="0" y="808"/>
                  </a:lnTo>
                  <a:lnTo>
                    <a:pt x="7" y="660"/>
                  </a:lnTo>
                  <a:lnTo>
                    <a:pt x="40" y="491"/>
                  </a:lnTo>
                  <a:lnTo>
                    <a:pt x="99" y="317"/>
                  </a:lnTo>
                  <a:lnTo>
                    <a:pt x="152" y="222"/>
                  </a:lnTo>
                  <a:lnTo>
                    <a:pt x="204" y="142"/>
                  </a:lnTo>
                  <a:lnTo>
                    <a:pt x="257" y="81"/>
                  </a:lnTo>
                  <a:lnTo>
                    <a:pt x="297" y="34"/>
                  </a:lnTo>
                  <a:lnTo>
                    <a:pt x="336" y="7"/>
                  </a:lnTo>
                  <a:lnTo>
                    <a:pt x="3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5" name="Freeform 81"/>
            <p:cNvSpPr>
              <a:spLocks/>
            </p:cNvSpPr>
            <p:nvPr/>
          </p:nvSpPr>
          <p:spPr bwMode="auto">
            <a:xfrm>
              <a:off x="20147" y="2962"/>
              <a:ext cx="1303" cy="733"/>
            </a:xfrm>
            <a:custGeom>
              <a:avLst/>
              <a:gdLst/>
              <a:ahLst/>
              <a:cxnLst>
                <a:cxn ang="0">
                  <a:pos x="263" y="41"/>
                </a:cxn>
                <a:cxn ang="0">
                  <a:pos x="335" y="115"/>
                </a:cxn>
                <a:cxn ang="0">
                  <a:pos x="480" y="14"/>
                </a:cxn>
                <a:cxn ang="0">
                  <a:pos x="651" y="20"/>
                </a:cxn>
                <a:cxn ang="0">
                  <a:pos x="737" y="128"/>
                </a:cxn>
                <a:cxn ang="0">
                  <a:pos x="849" y="47"/>
                </a:cxn>
                <a:cxn ang="0">
                  <a:pos x="1079" y="14"/>
                </a:cxn>
                <a:cxn ang="0">
                  <a:pos x="1185" y="175"/>
                </a:cxn>
                <a:cxn ang="0">
                  <a:pos x="1132" y="397"/>
                </a:cxn>
                <a:cxn ang="0">
                  <a:pos x="1066" y="585"/>
                </a:cxn>
                <a:cxn ang="0">
                  <a:pos x="1066" y="686"/>
                </a:cxn>
                <a:cxn ang="0">
                  <a:pos x="1145" y="686"/>
                </a:cxn>
                <a:cxn ang="0">
                  <a:pos x="1244" y="552"/>
                </a:cxn>
                <a:cxn ang="0">
                  <a:pos x="1270" y="478"/>
                </a:cxn>
                <a:cxn ang="0">
                  <a:pos x="1290" y="471"/>
                </a:cxn>
                <a:cxn ang="0">
                  <a:pos x="1303" y="484"/>
                </a:cxn>
                <a:cxn ang="0">
                  <a:pos x="1264" y="592"/>
                </a:cxn>
                <a:cxn ang="0">
                  <a:pos x="1152" y="720"/>
                </a:cxn>
                <a:cxn ang="0">
                  <a:pos x="981" y="673"/>
                </a:cxn>
                <a:cxn ang="0">
                  <a:pos x="968" y="558"/>
                </a:cxn>
                <a:cxn ang="0">
                  <a:pos x="1007" y="451"/>
                </a:cxn>
                <a:cxn ang="0">
                  <a:pos x="1073" y="215"/>
                </a:cxn>
                <a:cxn ang="0">
                  <a:pos x="1066" y="74"/>
                </a:cxn>
                <a:cxn ang="0">
                  <a:pos x="915" y="54"/>
                </a:cxn>
                <a:cxn ang="0">
                  <a:pos x="763" y="189"/>
                </a:cxn>
                <a:cxn ang="0">
                  <a:pos x="724" y="310"/>
                </a:cxn>
                <a:cxn ang="0">
                  <a:pos x="658" y="572"/>
                </a:cxn>
                <a:cxn ang="0">
                  <a:pos x="625" y="686"/>
                </a:cxn>
                <a:cxn ang="0">
                  <a:pos x="599" y="727"/>
                </a:cxn>
                <a:cxn ang="0">
                  <a:pos x="553" y="733"/>
                </a:cxn>
                <a:cxn ang="0">
                  <a:pos x="520" y="693"/>
                </a:cxn>
                <a:cxn ang="0">
                  <a:pos x="526" y="653"/>
                </a:cxn>
                <a:cxn ang="0">
                  <a:pos x="546" y="599"/>
                </a:cxn>
                <a:cxn ang="0">
                  <a:pos x="632" y="215"/>
                </a:cxn>
                <a:cxn ang="0">
                  <a:pos x="625" y="74"/>
                </a:cxn>
                <a:cxn ang="0">
                  <a:pos x="474" y="54"/>
                </a:cxn>
                <a:cxn ang="0">
                  <a:pos x="322" y="195"/>
                </a:cxn>
                <a:cxn ang="0">
                  <a:pos x="289" y="256"/>
                </a:cxn>
                <a:cxn ang="0">
                  <a:pos x="276" y="316"/>
                </a:cxn>
                <a:cxn ang="0">
                  <a:pos x="204" y="606"/>
                </a:cxn>
                <a:cxn ang="0">
                  <a:pos x="184" y="693"/>
                </a:cxn>
                <a:cxn ang="0">
                  <a:pos x="151" y="727"/>
                </a:cxn>
                <a:cxn ang="0">
                  <a:pos x="105" y="733"/>
                </a:cxn>
                <a:cxn ang="0">
                  <a:pos x="79" y="693"/>
                </a:cxn>
                <a:cxn ang="0">
                  <a:pos x="85" y="653"/>
                </a:cxn>
                <a:cxn ang="0">
                  <a:pos x="92" y="619"/>
                </a:cxn>
                <a:cxn ang="0">
                  <a:pos x="204" y="162"/>
                </a:cxn>
                <a:cxn ang="0">
                  <a:pos x="210" y="88"/>
                </a:cxn>
                <a:cxn ang="0">
                  <a:pos x="184" y="41"/>
                </a:cxn>
                <a:cxn ang="0">
                  <a:pos x="125" y="54"/>
                </a:cxn>
                <a:cxn ang="0">
                  <a:pos x="46" y="229"/>
                </a:cxn>
                <a:cxn ang="0">
                  <a:pos x="33" y="262"/>
                </a:cxn>
                <a:cxn ang="0">
                  <a:pos x="13" y="269"/>
                </a:cxn>
                <a:cxn ang="0">
                  <a:pos x="0" y="249"/>
                </a:cxn>
                <a:cxn ang="0">
                  <a:pos x="33" y="141"/>
                </a:cxn>
                <a:cxn ang="0">
                  <a:pos x="85" y="34"/>
                </a:cxn>
              </a:cxnLst>
              <a:rect l="0" t="0" r="r" b="b"/>
              <a:pathLst>
                <a:path w="1303" h="733">
                  <a:moveTo>
                    <a:pt x="164" y="0"/>
                  </a:moveTo>
                  <a:lnTo>
                    <a:pt x="217" y="14"/>
                  </a:lnTo>
                  <a:lnTo>
                    <a:pt x="263" y="41"/>
                  </a:lnTo>
                  <a:lnTo>
                    <a:pt x="296" y="81"/>
                  </a:lnTo>
                  <a:lnTo>
                    <a:pt x="316" y="141"/>
                  </a:lnTo>
                  <a:lnTo>
                    <a:pt x="335" y="115"/>
                  </a:lnTo>
                  <a:lnTo>
                    <a:pt x="368" y="74"/>
                  </a:lnTo>
                  <a:lnTo>
                    <a:pt x="421" y="41"/>
                  </a:lnTo>
                  <a:lnTo>
                    <a:pt x="480" y="14"/>
                  </a:lnTo>
                  <a:lnTo>
                    <a:pt x="559" y="0"/>
                  </a:lnTo>
                  <a:lnTo>
                    <a:pt x="605" y="7"/>
                  </a:lnTo>
                  <a:lnTo>
                    <a:pt x="651" y="20"/>
                  </a:lnTo>
                  <a:lnTo>
                    <a:pt x="691" y="47"/>
                  </a:lnTo>
                  <a:lnTo>
                    <a:pt x="724" y="88"/>
                  </a:lnTo>
                  <a:lnTo>
                    <a:pt x="737" y="128"/>
                  </a:lnTo>
                  <a:lnTo>
                    <a:pt x="744" y="162"/>
                  </a:lnTo>
                  <a:lnTo>
                    <a:pt x="790" y="101"/>
                  </a:lnTo>
                  <a:lnTo>
                    <a:pt x="849" y="47"/>
                  </a:lnTo>
                  <a:lnTo>
                    <a:pt x="921" y="14"/>
                  </a:lnTo>
                  <a:lnTo>
                    <a:pt x="1000" y="0"/>
                  </a:lnTo>
                  <a:lnTo>
                    <a:pt x="1079" y="14"/>
                  </a:lnTo>
                  <a:lnTo>
                    <a:pt x="1139" y="47"/>
                  </a:lnTo>
                  <a:lnTo>
                    <a:pt x="1172" y="101"/>
                  </a:lnTo>
                  <a:lnTo>
                    <a:pt x="1185" y="175"/>
                  </a:lnTo>
                  <a:lnTo>
                    <a:pt x="1178" y="242"/>
                  </a:lnTo>
                  <a:lnTo>
                    <a:pt x="1158" y="316"/>
                  </a:lnTo>
                  <a:lnTo>
                    <a:pt x="1132" y="397"/>
                  </a:lnTo>
                  <a:lnTo>
                    <a:pt x="1106" y="471"/>
                  </a:lnTo>
                  <a:lnTo>
                    <a:pt x="1086" y="532"/>
                  </a:lnTo>
                  <a:lnTo>
                    <a:pt x="1066" y="585"/>
                  </a:lnTo>
                  <a:lnTo>
                    <a:pt x="1060" y="646"/>
                  </a:lnTo>
                  <a:lnTo>
                    <a:pt x="1060" y="673"/>
                  </a:lnTo>
                  <a:lnTo>
                    <a:pt x="1066" y="686"/>
                  </a:lnTo>
                  <a:lnTo>
                    <a:pt x="1079" y="700"/>
                  </a:lnTo>
                  <a:lnTo>
                    <a:pt x="1099" y="700"/>
                  </a:lnTo>
                  <a:lnTo>
                    <a:pt x="1145" y="686"/>
                  </a:lnTo>
                  <a:lnTo>
                    <a:pt x="1185" y="653"/>
                  </a:lnTo>
                  <a:lnTo>
                    <a:pt x="1218" y="606"/>
                  </a:lnTo>
                  <a:lnTo>
                    <a:pt x="1244" y="552"/>
                  </a:lnTo>
                  <a:lnTo>
                    <a:pt x="1257" y="498"/>
                  </a:lnTo>
                  <a:lnTo>
                    <a:pt x="1264" y="484"/>
                  </a:lnTo>
                  <a:lnTo>
                    <a:pt x="1270" y="478"/>
                  </a:lnTo>
                  <a:lnTo>
                    <a:pt x="1270" y="471"/>
                  </a:lnTo>
                  <a:lnTo>
                    <a:pt x="1284" y="471"/>
                  </a:lnTo>
                  <a:lnTo>
                    <a:pt x="1290" y="471"/>
                  </a:lnTo>
                  <a:lnTo>
                    <a:pt x="1297" y="471"/>
                  </a:lnTo>
                  <a:lnTo>
                    <a:pt x="1297" y="478"/>
                  </a:lnTo>
                  <a:lnTo>
                    <a:pt x="1303" y="484"/>
                  </a:lnTo>
                  <a:lnTo>
                    <a:pt x="1297" y="505"/>
                  </a:lnTo>
                  <a:lnTo>
                    <a:pt x="1284" y="538"/>
                  </a:lnTo>
                  <a:lnTo>
                    <a:pt x="1264" y="592"/>
                  </a:lnTo>
                  <a:lnTo>
                    <a:pt x="1237" y="639"/>
                  </a:lnTo>
                  <a:lnTo>
                    <a:pt x="1198" y="686"/>
                  </a:lnTo>
                  <a:lnTo>
                    <a:pt x="1152" y="720"/>
                  </a:lnTo>
                  <a:lnTo>
                    <a:pt x="1093" y="733"/>
                  </a:lnTo>
                  <a:lnTo>
                    <a:pt x="1027" y="720"/>
                  </a:lnTo>
                  <a:lnTo>
                    <a:pt x="981" y="673"/>
                  </a:lnTo>
                  <a:lnTo>
                    <a:pt x="961" y="606"/>
                  </a:lnTo>
                  <a:lnTo>
                    <a:pt x="961" y="579"/>
                  </a:lnTo>
                  <a:lnTo>
                    <a:pt x="968" y="558"/>
                  </a:lnTo>
                  <a:lnTo>
                    <a:pt x="974" y="538"/>
                  </a:lnTo>
                  <a:lnTo>
                    <a:pt x="987" y="511"/>
                  </a:lnTo>
                  <a:lnTo>
                    <a:pt x="1007" y="451"/>
                  </a:lnTo>
                  <a:lnTo>
                    <a:pt x="1033" y="377"/>
                  </a:lnTo>
                  <a:lnTo>
                    <a:pt x="1060" y="296"/>
                  </a:lnTo>
                  <a:lnTo>
                    <a:pt x="1073" y="215"/>
                  </a:lnTo>
                  <a:lnTo>
                    <a:pt x="1079" y="148"/>
                  </a:lnTo>
                  <a:lnTo>
                    <a:pt x="1079" y="108"/>
                  </a:lnTo>
                  <a:lnTo>
                    <a:pt x="1066" y="74"/>
                  </a:lnTo>
                  <a:lnTo>
                    <a:pt x="1040" y="47"/>
                  </a:lnTo>
                  <a:lnTo>
                    <a:pt x="1000" y="41"/>
                  </a:lnTo>
                  <a:lnTo>
                    <a:pt x="915" y="54"/>
                  </a:lnTo>
                  <a:lnTo>
                    <a:pt x="856" y="88"/>
                  </a:lnTo>
                  <a:lnTo>
                    <a:pt x="803" y="135"/>
                  </a:lnTo>
                  <a:lnTo>
                    <a:pt x="763" y="189"/>
                  </a:lnTo>
                  <a:lnTo>
                    <a:pt x="744" y="229"/>
                  </a:lnTo>
                  <a:lnTo>
                    <a:pt x="737" y="256"/>
                  </a:lnTo>
                  <a:lnTo>
                    <a:pt x="724" y="310"/>
                  </a:lnTo>
                  <a:lnTo>
                    <a:pt x="704" y="390"/>
                  </a:lnTo>
                  <a:lnTo>
                    <a:pt x="678" y="484"/>
                  </a:lnTo>
                  <a:lnTo>
                    <a:pt x="658" y="572"/>
                  </a:lnTo>
                  <a:lnTo>
                    <a:pt x="638" y="646"/>
                  </a:lnTo>
                  <a:lnTo>
                    <a:pt x="632" y="666"/>
                  </a:lnTo>
                  <a:lnTo>
                    <a:pt x="625" y="686"/>
                  </a:lnTo>
                  <a:lnTo>
                    <a:pt x="619" y="700"/>
                  </a:lnTo>
                  <a:lnTo>
                    <a:pt x="612" y="713"/>
                  </a:lnTo>
                  <a:lnTo>
                    <a:pt x="599" y="727"/>
                  </a:lnTo>
                  <a:lnTo>
                    <a:pt x="586" y="733"/>
                  </a:lnTo>
                  <a:lnTo>
                    <a:pt x="566" y="733"/>
                  </a:lnTo>
                  <a:lnTo>
                    <a:pt x="553" y="733"/>
                  </a:lnTo>
                  <a:lnTo>
                    <a:pt x="533" y="727"/>
                  </a:lnTo>
                  <a:lnTo>
                    <a:pt x="526" y="713"/>
                  </a:lnTo>
                  <a:lnTo>
                    <a:pt x="520" y="693"/>
                  </a:lnTo>
                  <a:lnTo>
                    <a:pt x="520" y="686"/>
                  </a:lnTo>
                  <a:lnTo>
                    <a:pt x="526" y="673"/>
                  </a:lnTo>
                  <a:lnTo>
                    <a:pt x="526" y="653"/>
                  </a:lnTo>
                  <a:lnTo>
                    <a:pt x="533" y="632"/>
                  </a:lnTo>
                  <a:lnTo>
                    <a:pt x="540" y="612"/>
                  </a:lnTo>
                  <a:lnTo>
                    <a:pt x="546" y="599"/>
                  </a:lnTo>
                  <a:lnTo>
                    <a:pt x="572" y="471"/>
                  </a:lnTo>
                  <a:lnTo>
                    <a:pt x="619" y="283"/>
                  </a:lnTo>
                  <a:lnTo>
                    <a:pt x="632" y="215"/>
                  </a:lnTo>
                  <a:lnTo>
                    <a:pt x="645" y="148"/>
                  </a:lnTo>
                  <a:lnTo>
                    <a:pt x="638" y="108"/>
                  </a:lnTo>
                  <a:lnTo>
                    <a:pt x="625" y="74"/>
                  </a:lnTo>
                  <a:lnTo>
                    <a:pt x="599" y="47"/>
                  </a:lnTo>
                  <a:lnTo>
                    <a:pt x="553" y="41"/>
                  </a:lnTo>
                  <a:lnTo>
                    <a:pt x="474" y="54"/>
                  </a:lnTo>
                  <a:lnTo>
                    <a:pt x="408" y="94"/>
                  </a:lnTo>
                  <a:lnTo>
                    <a:pt x="355" y="141"/>
                  </a:lnTo>
                  <a:lnTo>
                    <a:pt x="322" y="195"/>
                  </a:lnTo>
                  <a:lnTo>
                    <a:pt x="296" y="236"/>
                  </a:lnTo>
                  <a:lnTo>
                    <a:pt x="296" y="242"/>
                  </a:lnTo>
                  <a:lnTo>
                    <a:pt x="289" y="256"/>
                  </a:lnTo>
                  <a:lnTo>
                    <a:pt x="289" y="276"/>
                  </a:lnTo>
                  <a:lnTo>
                    <a:pt x="283" y="296"/>
                  </a:lnTo>
                  <a:lnTo>
                    <a:pt x="276" y="316"/>
                  </a:lnTo>
                  <a:lnTo>
                    <a:pt x="250" y="424"/>
                  </a:lnTo>
                  <a:lnTo>
                    <a:pt x="210" y="572"/>
                  </a:lnTo>
                  <a:lnTo>
                    <a:pt x="204" y="606"/>
                  </a:lnTo>
                  <a:lnTo>
                    <a:pt x="197" y="646"/>
                  </a:lnTo>
                  <a:lnTo>
                    <a:pt x="191" y="673"/>
                  </a:lnTo>
                  <a:lnTo>
                    <a:pt x="184" y="693"/>
                  </a:lnTo>
                  <a:lnTo>
                    <a:pt x="177" y="706"/>
                  </a:lnTo>
                  <a:lnTo>
                    <a:pt x="164" y="720"/>
                  </a:lnTo>
                  <a:lnTo>
                    <a:pt x="151" y="727"/>
                  </a:lnTo>
                  <a:lnTo>
                    <a:pt x="138" y="733"/>
                  </a:lnTo>
                  <a:lnTo>
                    <a:pt x="125" y="733"/>
                  </a:lnTo>
                  <a:lnTo>
                    <a:pt x="105" y="733"/>
                  </a:lnTo>
                  <a:lnTo>
                    <a:pt x="92" y="727"/>
                  </a:lnTo>
                  <a:lnTo>
                    <a:pt x="85" y="713"/>
                  </a:lnTo>
                  <a:lnTo>
                    <a:pt x="79" y="693"/>
                  </a:lnTo>
                  <a:lnTo>
                    <a:pt x="79" y="686"/>
                  </a:lnTo>
                  <a:lnTo>
                    <a:pt x="85" y="673"/>
                  </a:lnTo>
                  <a:lnTo>
                    <a:pt x="85" y="653"/>
                  </a:lnTo>
                  <a:lnTo>
                    <a:pt x="92" y="639"/>
                  </a:lnTo>
                  <a:lnTo>
                    <a:pt x="92" y="619"/>
                  </a:lnTo>
                  <a:lnTo>
                    <a:pt x="92" y="619"/>
                  </a:lnTo>
                  <a:lnTo>
                    <a:pt x="184" y="249"/>
                  </a:lnTo>
                  <a:lnTo>
                    <a:pt x="197" y="195"/>
                  </a:lnTo>
                  <a:lnTo>
                    <a:pt x="204" y="162"/>
                  </a:lnTo>
                  <a:lnTo>
                    <a:pt x="210" y="135"/>
                  </a:lnTo>
                  <a:lnTo>
                    <a:pt x="210" y="115"/>
                  </a:lnTo>
                  <a:lnTo>
                    <a:pt x="210" y="88"/>
                  </a:lnTo>
                  <a:lnTo>
                    <a:pt x="204" y="67"/>
                  </a:lnTo>
                  <a:lnTo>
                    <a:pt x="197" y="54"/>
                  </a:lnTo>
                  <a:lnTo>
                    <a:pt x="184" y="41"/>
                  </a:lnTo>
                  <a:lnTo>
                    <a:pt x="177" y="41"/>
                  </a:lnTo>
                  <a:lnTo>
                    <a:pt x="164" y="41"/>
                  </a:lnTo>
                  <a:lnTo>
                    <a:pt x="125" y="54"/>
                  </a:lnTo>
                  <a:lnTo>
                    <a:pt x="92" y="88"/>
                  </a:lnTo>
                  <a:lnTo>
                    <a:pt x="66" y="148"/>
                  </a:lnTo>
                  <a:lnTo>
                    <a:pt x="46" y="229"/>
                  </a:lnTo>
                  <a:lnTo>
                    <a:pt x="39" y="249"/>
                  </a:lnTo>
                  <a:lnTo>
                    <a:pt x="39" y="256"/>
                  </a:lnTo>
                  <a:lnTo>
                    <a:pt x="33" y="262"/>
                  </a:lnTo>
                  <a:lnTo>
                    <a:pt x="26" y="269"/>
                  </a:lnTo>
                  <a:lnTo>
                    <a:pt x="19" y="269"/>
                  </a:lnTo>
                  <a:lnTo>
                    <a:pt x="13" y="269"/>
                  </a:lnTo>
                  <a:lnTo>
                    <a:pt x="6" y="262"/>
                  </a:lnTo>
                  <a:lnTo>
                    <a:pt x="0" y="262"/>
                  </a:lnTo>
                  <a:lnTo>
                    <a:pt x="0" y="249"/>
                  </a:lnTo>
                  <a:lnTo>
                    <a:pt x="0" y="236"/>
                  </a:lnTo>
                  <a:lnTo>
                    <a:pt x="13" y="189"/>
                  </a:lnTo>
                  <a:lnTo>
                    <a:pt x="33" y="141"/>
                  </a:lnTo>
                  <a:lnTo>
                    <a:pt x="46" y="94"/>
                  </a:lnTo>
                  <a:lnTo>
                    <a:pt x="66" y="67"/>
                  </a:lnTo>
                  <a:lnTo>
                    <a:pt x="85" y="34"/>
                  </a:lnTo>
                  <a:lnTo>
                    <a:pt x="118" y="14"/>
                  </a:lnTo>
                  <a:lnTo>
                    <a:pt x="1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6" name="Freeform 82"/>
            <p:cNvSpPr>
              <a:spLocks noEditPoints="1"/>
            </p:cNvSpPr>
            <p:nvPr/>
          </p:nvSpPr>
          <p:spPr bwMode="auto">
            <a:xfrm>
              <a:off x="21589" y="2464"/>
              <a:ext cx="368" cy="1621"/>
            </a:xfrm>
            <a:custGeom>
              <a:avLst/>
              <a:gdLst/>
              <a:ahLst/>
              <a:cxnLst>
                <a:cxn ang="0">
                  <a:pos x="368" y="808"/>
                </a:cxn>
                <a:cxn ang="0">
                  <a:pos x="368" y="808"/>
                </a:cxn>
                <a:cxn ang="0">
                  <a:pos x="368" y="808"/>
                </a:cxn>
                <a:cxn ang="0">
                  <a:pos x="368" y="808"/>
                </a:cxn>
                <a:cxn ang="0">
                  <a:pos x="19" y="0"/>
                </a:cxn>
                <a:cxn ang="0">
                  <a:pos x="32" y="7"/>
                </a:cxn>
                <a:cxn ang="0">
                  <a:pos x="65" y="34"/>
                </a:cxn>
                <a:cxn ang="0">
                  <a:pos x="111" y="81"/>
                </a:cxn>
                <a:cxn ang="0">
                  <a:pos x="164" y="135"/>
                </a:cxn>
                <a:cxn ang="0">
                  <a:pos x="217" y="216"/>
                </a:cxn>
                <a:cxn ang="0">
                  <a:pos x="263" y="303"/>
                </a:cxn>
                <a:cxn ang="0">
                  <a:pos x="316" y="444"/>
                </a:cxn>
                <a:cxn ang="0">
                  <a:pos x="348" y="579"/>
                </a:cxn>
                <a:cxn ang="0">
                  <a:pos x="368" y="707"/>
                </a:cxn>
                <a:cxn ang="0">
                  <a:pos x="368" y="808"/>
                </a:cxn>
                <a:cxn ang="0">
                  <a:pos x="362" y="962"/>
                </a:cxn>
                <a:cxn ang="0">
                  <a:pos x="329" y="1130"/>
                </a:cxn>
                <a:cxn ang="0">
                  <a:pos x="269" y="1305"/>
                </a:cxn>
                <a:cxn ang="0">
                  <a:pos x="217" y="1399"/>
                </a:cxn>
                <a:cxn ang="0">
                  <a:pos x="164" y="1480"/>
                </a:cxn>
                <a:cxn ang="0">
                  <a:pos x="111" y="1541"/>
                </a:cxn>
                <a:cxn ang="0">
                  <a:pos x="72" y="1588"/>
                </a:cxn>
                <a:cxn ang="0">
                  <a:pos x="32" y="1615"/>
                </a:cxn>
                <a:cxn ang="0">
                  <a:pos x="19" y="1621"/>
                </a:cxn>
                <a:cxn ang="0">
                  <a:pos x="6" y="1621"/>
                </a:cxn>
                <a:cxn ang="0">
                  <a:pos x="6" y="1615"/>
                </a:cxn>
                <a:cxn ang="0">
                  <a:pos x="0" y="1608"/>
                </a:cxn>
                <a:cxn ang="0">
                  <a:pos x="0" y="1601"/>
                </a:cxn>
                <a:cxn ang="0">
                  <a:pos x="0" y="1601"/>
                </a:cxn>
                <a:cxn ang="0">
                  <a:pos x="6" y="1594"/>
                </a:cxn>
                <a:cxn ang="0">
                  <a:pos x="13" y="1588"/>
                </a:cxn>
                <a:cxn ang="0">
                  <a:pos x="26" y="1581"/>
                </a:cxn>
                <a:cxn ang="0">
                  <a:pos x="111" y="1467"/>
                </a:cxn>
                <a:cxn ang="0">
                  <a:pos x="177" y="1352"/>
                </a:cxn>
                <a:cxn ang="0">
                  <a:pos x="223" y="1225"/>
                </a:cxn>
                <a:cxn ang="0">
                  <a:pos x="256" y="1090"/>
                </a:cxn>
                <a:cxn ang="0">
                  <a:pos x="269" y="949"/>
                </a:cxn>
                <a:cxn ang="0">
                  <a:pos x="276" y="808"/>
                </a:cxn>
                <a:cxn ang="0">
                  <a:pos x="269" y="619"/>
                </a:cxn>
                <a:cxn ang="0">
                  <a:pos x="237" y="444"/>
                </a:cxn>
                <a:cxn ang="0">
                  <a:pos x="184" y="290"/>
                </a:cxn>
                <a:cxn ang="0">
                  <a:pos x="118" y="162"/>
                </a:cxn>
                <a:cxn ang="0">
                  <a:pos x="32" y="54"/>
                </a:cxn>
                <a:cxn ang="0">
                  <a:pos x="19" y="41"/>
                </a:cxn>
                <a:cxn ang="0">
                  <a:pos x="6" y="27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6" y="7"/>
                </a:cxn>
                <a:cxn ang="0">
                  <a:pos x="6" y="0"/>
                </a:cxn>
                <a:cxn ang="0">
                  <a:pos x="19" y="0"/>
                </a:cxn>
              </a:cxnLst>
              <a:rect l="0" t="0" r="r" b="b"/>
              <a:pathLst>
                <a:path w="368" h="1621">
                  <a:moveTo>
                    <a:pt x="368" y="808"/>
                  </a:moveTo>
                  <a:lnTo>
                    <a:pt x="368" y="808"/>
                  </a:lnTo>
                  <a:lnTo>
                    <a:pt x="368" y="808"/>
                  </a:lnTo>
                  <a:lnTo>
                    <a:pt x="368" y="808"/>
                  </a:lnTo>
                  <a:close/>
                  <a:moveTo>
                    <a:pt x="19" y="0"/>
                  </a:moveTo>
                  <a:lnTo>
                    <a:pt x="32" y="7"/>
                  </a:lnTo>
                  <a:lnTo>
                    <a:pt x="65" y="34"/>
                  </a:lnTo>
                  <a:lnTo>
                    <a:pt x="111" y="81"/>
                  </a:lnTo>
                  <a:lnTo>
                    <a:pt x="164" y="135"/>
                  </a:lnTo>
                  <a:lnTo>
                    <a:pt x="217" y="216"/>
                  </a:lnTo>
                  <a:lnTo>
                    <a:pt x="263" y="303"/>
                  </a:lnTo>
                  <a:lnTo>
                    <a:pt x="316" y="444"/>
                  </a:lnTo>
                  <a:lnTo>
                    <a:pt x="348" y="579"/>
                  </a:lnTo>
                  <a:lnTo>
                    <a:pt x="368" y="707"/>
                  </a:lnTo>
                  <a:lnTo>
                    <a:pt x="368" y="808"/>
                  </a:lnTo>
                  <a:lnTo>
                    <a:pt x="362" y="962"/>
                  </a:lnTo>
                  <a:lnTo>
                    <a:pt x="329" y="1130"/>
                  </a:lnTo>
                  <a:lnTo>
                    <a:pt x="269" y="1305"/>
                  </a:lnTo>
                  <a:lnTo>
                    <a:pt x="217" y="1399"/>
                  </a:lnTo>
                  <a:lnTo>
                    <a:pt x="164" y="1480"/>
                  </a:lnTo>
                  <a:lnTo>
                    <a:pt x="111" y="1541"/>
                  </a:lnTo>
                  <a:lnTo>
                    <a:pt x="72" y="1588"/>
                  </a:lnTo>
                  <a:lnTo>
                    <a:pt x="32" y="1615"/>
                  </a:lnTo>
                  <a:lnTo>
                    <a:pt x="19" y="1621"/>
                  </a:lnTo>
                  <a:lnTo>
                    <a:pt x="6" y="1621"/>
                  </a:lnTo>
                  <a:lnTo>
                    <a:pt x="6" y="1615"/>
                  </a:lnTo>
                  <a:lnTo>
                    <a:pt x="0" y="1608"/>
                  </a:lnTo>
                  <a:lnTo>
                    <a:pt x="0" y="1601"/>
                  </a:lnTo>
                  <a:lnTo>
                    <a:pt x="0" y="1601"/>
                  </a:lnTo>
                  <a:lnTo>
                    <a:pt x="6" y="1594"/>
                  </a:lnTo>
                  <a:lnTo>
                    <a:pt x="13" y="1588"/>
                  </a:lnTo>
                  <a:lnTo>
                    <a:pt x="26" y="1581"/>
                  </a:lnTo>
                  <a:lnTo>
                    <a:pt x="111" y="1467"/>
                  </a:lnTo>
                  <a:lnTo>
                    <a:pt x="177" y="1352"/>
                  </a:lnTo>
                  <a:lnTo>
                    <a:pt x="223" y="1225"/>
                  </a:lnTo>
                  <a:lnTo>
                    <a:pt x="256" y="1090"/>
                  </a:lnTo>
                  <a:lnTo>
                    <a:pt x="269" y="949"/>
                  </a:lnTo>
                  <a:lnTo>
                    <a:pt x="276" y="808"/>
                  </a:lnTo>
                  <a:lnTo>
                    <a:pt x="269" y="619"/>
                  </a:lnTo>
                  <a:lnTo>
                    <a:pt x="237" y="444"/>
                  </a:lnTo>
                  <a:lnTo>
                    <a:pt x="184" y="290"/>
                  </a:lnTo>
                  <a:lnTo>
                    <a:pt x="118" y="162"/>
                  </a:lnTo>
                  <a:lnTo>
                    <a:pt x="32" y="54"/>
                  </a:lnTo>
                  <a:lnTo>
                    <a:pt x="19" y="41"/>
                  </a:lnTo>
                  <a:lnTo>
                    <a:pt x="6" y="2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6" y="7"/>
                  </a:lnTo>
                  <a:lnTo>
                    <a:pt x="6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1" name="Right Arrow 30"/>
          <p:cNvSpPr/>
          <p:nvPr/>
        </p:nvSpPr>
        <p:spPr>
          <a:xfrm>
            <a:off x="0" y="5029200"/>
            <a:ext cx="533400" cy="4572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ight Arrow 31"/>
          <p:cNvSpPr/>
          <p:nvPr/>
        </p:nvSpPr>
        <p:spPr>
          <a:xfrm>
            <a:off x="0" y="6019800"/>
            <a:ext cx="533400" cy="4572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TextBox 34"/>
          <p:cNvSpPr txBox="1"/>
          <p:nvPr/>
        </p:nvSpPr>
        <p:spPr>
          <a:xfrm>
            <a:off x="762000" y="5780782"/>
            <a:ext cx="8382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B050"/>
                </a:solidFill>
              </a:rPr>
              <a:t>Deformation quantization of the algebra of </a:t>
            </a:r>
            <a:r>
              <a:rPr lang="en-US" sz="3200" dirty="0" err="1" smtClean="0">
                <a:solidFill>
                  <a:srgbClr val="00B050"/>
                </a:solidFill>
              </a:rPr>
              <a:t>holomorphic</a:t>
            </a:r>
            <a:r>
              <a:rPr lang="en-US" sz="3200" dirty="0" smtClean="0">
                <a:solidFill>
                  <a:srgbClr val="00B050"/>
                </a:solidFill>
              </a:rPr>
              <a:t> functions on </a:t>
            </a:r>
            <a:r>
              <a:rPr lang="en-US" sz="3200" dirty="0" smtClean="0">
                <a:solidFill>
                  <a:srgbClr val="00B050"/>
                </a:solidFill>
                <a:latin typeface="Monotype Corsiva" pitchFamily="66" charset="0"/>
              </a:rPr>
              <a:t>M</a:t>
            </a:r>
            <a:endParaRPr lang="en-US" sz="3200" dirty="0">
              <a:solidFill>
                <a:srgbClr val="00B05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  <p:bldP spid="31" grpId="0" animBg="1"/>
      <p:bldP spid="32" grpId="0" animBg="1"/>
      <p:bldP spid="35" grpId="0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0" y="2971800"/>
            <a:ext cx="9144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7030A0"/>
                </a:solidFill>
              </a:rPr>
              <a:t>These functions also satisfy an integral equation strongly reminiscent of those used in inverse scattering theory. </a:t>
            </a:r>
            <a:endParaRPr lang="en-US" sz="2800" dirty="0">
              <a:solidFill>
                <a:srgbClr val="7030A0"/>
              </a:solidFill>
            </a:endParaRPr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Generalized </a:t>
            </a:r>
            <a:r>
              <a:rPr lang="en-US" dirty="0" err="1" smtClean="0"/>
              <a:t>Darboux</a:t>
            </a:r>
            <a:r>
              <a:rPr lang="en-US" dirty="0" smtClean="0"/>
              <a:t> Functions &amp; Generalized Yang-Mills Equations</a:t>
            </a:r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0" y="1676400"/>
            <a:ext cx="86106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In a similar way, surface defects lead to a generalization of </a:t>
            </a:r>
            <a:r>
              <a:rPr lang="en-US" sz="3200" dirty="0" err="1" smtClean="0">
                <a:solidFill>
                  <a:srgbClr val="FF0000"/>
                </a:solidFill>
              </a:rPr>
              <a:t>Darboux</a:t>
            </a:r>
            <a:r>
              <a:rPr lang="en-US" sz="3200" dirty="0" smtClean="0">
                <a:solidFill>
                  <a:srgbClr val="FF0000"/>
                </a:solidFill>
              </a:rPr>
              <a:t> functions. </a:t>
            </a:r>
            <a:endParaRPr lang="en-US" sz="3200" dirty="0">
              <a:solidFill>
                <a:srgbClr val="FF0000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0" y="4267200"/>
            <a:ext cx="9144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Geometrically, these functions can be used to construct </a:t>
            </a:r>
            <a:r>
              <a:rPr lang="en-US" sz="3200" dirty="0" err="1" smtClean="0">
                <a:solidFill>
                  <a:srgbClr val="0000FF"/>
                </a:solidFill>
              </a:rPr>
              <a:t>hyperholomorphic</a:t>
            </a:r>
            <a:r>
              <a:rPr lang="en-US" sz="3200" dirty="0" smtClean="0">
                <a:solidFill>
                  <a:srgbClr val="0000FF"/>
                </a:solidFill>
              </a:rPr>
              <a:t> connections on </a:t>
            </a:r>
            <a:r>
              <a:rPr lang="en-US" sz="3200" dirty="0" smtClean="0">
                <a:solidFill>
                  <a:srgbClr val="0000FF"/>
                </a:solidFill>
                <a:latin typeface="Calibri"/>
                <a:cs typeface="Calibri"/>
              </a:rPr>
              <a:t> </a:t>
            </a:r>
            <a:r>
              <a:rPr lang="en-US" sz="3200" dirty="0" smtClean="0">
                <a:solidFill>
                  <a:srgbClr val="0000FF"/>
                </a:solidFill>
                <a:latin typeface="Monotype Corsiva" pitchFamily="66" charset="0"/>
                <a:cs typeface="Calibri"/>
              </a:rPr>
              <a:t>M</a:t>
            </a:r>
            <a:endParaRPr lang="en-US" sz="3200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914400" y="228600"/>
            <a:ext cx="7924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 </a:t>
            </a:r>
            <a:r>
              <a:rPr lang="en-US" sz="2800" dirty="0">
                <a:solidFill>
                  <a:srgbClr val="FF0000"/>
                </a:solidFill>
              </a:rPr>
              <a:t>What can </a:t>
            </a:r>
            <a:r>
              <a:rPr lang="en-US" sz="2800" dirty="0">
                <a:solidFill>
                  <a:srgbClr val="FF0000"/>
                </a:solidFill>
                <a:latin typeface="Monotype Corsiva" panose="03010101010201010101" pitchFamily="66" charset="0"/>
              </a:rPr>
              <a:t>N</a:t>
            </a:r>
            <a:r>
              <a:rPr lang="en-US" sz="2800" dirty="0">
                <a:solidFill>
                  <a:srgbClr val="FF0000"/>
                </a:solidFill>
              </a:rPr>
              <a:t>=2 do for you?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33826-6C47-413F-88A8-05EB57E6DE90}" type="slidenum">
              <a:rPr lang="en-US" smtClean="0"/>
              <a:pPr/>
              <a:t>102</a:t>
            </a:fld>
            <a:endParaRPr lang="en-US" dirty="0"/>
          </a:p>
        </p:txBody>
      </p:sp>
      <p:sp>
        <p:nvSpPr>
          <p:cNvPr id="16" name="TextBox 15"/>
          <p:cNvSpPr txBox="1"/>
          <p:nvPr/>
        </p:nvSpPr>
        <p:spPr>
          <a:xfrm>
            <a:off x="914400" y="1828800"/>
            <a:ext cx="7543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Wall Crossing 101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21" name="Oval 20"/>
          <p:cNvSpPr/>
          <p:nvPr/>
        </p:nvSpPr>
        <p:spPr>
          <a:xfrm>
            <a:off x="0" y="2286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1</a:t>
            </a:r>
            <a:endParaRPr lang="en-US" dirty="0"/>
          </a:p>
        </p:txBody>
      </p:sp>
      <p:sp>
        <p:nvSpPr>
          <p:cNvPr id="33" name="TextBox 32"/>
          <p:cNvSpPr txBox="1"/>
          <p:nvPr/>
        </p:nvSpPr>
        <p:spPr>
          <a:xfrm>
            <a:off x="1066800" y="633478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Conclusion</a:t>
            </a:r>
            <a:endParaRPr lang="en-US" sz="2800" dirty="0"/>
          </a:p>
        </p:txBody>
      </p:sp>
      <p:sp>
        <p:nvSpPr>
          <p:cNvPr id="20" name="Rectangle 19"/>
          <p:cNvSpPr/>
          <p:nvPr/>
        </p:nvSpPr>
        <p:spPr>
          <a:xfrm>
            <a:off x="914400" y="990600"/>
            <a:ext cx="7848600" cy="52322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pPr marL="342900" indent="-342900"/>
            <a:r>
              <a:rPr lang="en-US" sz="2800" dirty="0" smtClean="0">
                <a:solidFill>
                  <a:srgbClr val="FF0000"/>
                </a:solidFill>
              </a:rPr>
              <a:t>Review: d=4, </a:t>
            </a:r>
            <a:r>
              <a:rPr lang="en-US" sz="2800" dirty="0" smtClean="0">
                <a:solidFill>
                  <a:srgbClr val="FF0000"/>
                </a:solidFill>
                <a:latin typeface="Monotype Corsiva" pitchFamily="66" charset="0"/>
              </a:rPr>
              <a:t>N</a:t>
            </a:r>
            <a:r>
              <a:rPr lang="en-US" sz="2800" dirty="0" smtClean="0">
                <a:solidFill>
                  <a:srgbClr val="FF0000"/>
                </a:solidFill>
              </a:rPr>
              <a:t>=2 field theory </a:t>
            </a:r>
          </a:p>
        </p:txBody>
      </p:sp>
      <p:sp>
        <p:nvSpPr>
          <p:cNvPr id="25" name="Oval 24"/>
          <p:cNvSpPr/>
          <p:nvPr/>
        </p:nvSpPr>
        <p:spPr>
          <a:xfrm>
            <a:off x="0" y="10668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2</a:t>
            </a:r>
            <a:endParaRPr lang="en-US" dirty="0"/>
          </a:p>
        </p:txBody>
      </p:sp>
      <p:sp>
        <p:nvSpPr>
          <p:cNvPr id="32" name="Oval 31"/>
          <p:cNvSpPr/>
          <p:nvPr/>
        </p:nvSpPr>
        <p:spPr>
          <a:xfrm>
            <a:off x="0" y="19050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3</a:t>
            </a:r>
            <a:endParaRPr lang="en-US" dirty="0"/>
          </a:p>
        </p:txBody>
      </p:sp>
      <p:sp>
        <p:nvSpPr>
          <p:cNvPr id="34" name="Oval 33"/>
          <p:cNvSpPr/>
          <p:nvPr/>
        </p:nvSpPr>
        <p:spPr>
          <a:xfrm>
            <a:off x="0" y="2743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4</a:t>
            </a:r>
            <a:endParaRPr lang="en-US" dirty="0"/>
          </a:p>
        </p:txBody>
      </p:sp>
      <p:sp>
        <p:nvSpPr>
          <p:cNvPr id="35" name="Oval 34"/>
          <p:cNvSpPr/>
          <p:nvPr/>
        </p:nvSpPr>
        <p:spPr>
          <a:xfrm>
            <a:off x="0" y="3505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5</a:t>
            </a:r>
            <a:endParaRPr lang="en-US" dirty="0"/>
          </a:p>
        </p:txBody>
      </p:sp>
      <p:sp>
        <p:nvSpPr>
          <p:cNvPr id="36" name="Oval 35"/>
          <p:cNvSpPr/>
          <p:nvPr/>
        </p:nvSpPr>
        <p:spPr>
          <a:xfrm>
            <a:off x="0" y="4267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6</a:t>
            </a:r>
            <a:endParaRPr lang="en-US" dirty="0"/>
          </a:p>
        </p:txBody>
      </p:sp>
      <p:sp>
        <p:nvSpPr>
          <p:cNvPr id="38" name="Oval 37"/>
          <p:cNvSpPr/>
          <p:nvPr/>
        </p:nvSpPr>
        <p:spPr>
          <a:xfrm>
            <a:off x="0" y="5029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7</a:t>
            </a:r>
            <a:endParaRPr lang="en-US" dirty="0"/>
          </a:p>
        </p:txBody>
      </p:sp>
      <p:sp>
        <p:nvSpPr>
          <p:cNvPr id="39" name="Oval 38"/>
          <p:cNvSpPr/>
          <p:nvPr/>
        </p:nvSpPr>
        <p:spPr>
          <a:xfrm>
            <a:off x="0" y="57150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8</a:t>
            </a:r>
            <a:endParaRPr lang="en-US" dirty="0"/>
          </a:p>
        </p:txBody>
      </p:sp>
      <p:sp>
        <p:nvSpPr>
          <p:cNvPr id="40" name="Oval 39"/>
          <p:cNvSpPr/>
          <p:nvPr/>
        </p:nvSpPr>
        <p:spPr>
          <a:xfrm>
            <a:off x="0" y="64008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9</a:t>
            </a:r>
            <a:endParaRPr lang="en-US" dirty="0"/>
          </a:p>
        </p:txBody>
      </p:sp>
      <p:sp>
        <p:nvSpPr>
          <p:cNvPr id="42" name="TextBox 41"/>
          <p:cNvSpPr txBox="1"/>
          <p:nvPr/>
        </p:nvSpPr>
        <p:spPr>
          <a:xfrm>
            <a:off x="914400" y="2667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Defects in Quantum Field Theory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990600" y="3429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Wall Crossing 102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990600" y="4191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3D Reduction &amp; </a:t>
            </a:r>
            <a:r>
              <a:rPr lang="en-US" sz="2800" dirty="0" err="1" smtClean="0">
                <a:solidFill>
                  <a:srgbClr val="FF0000"/>
                </a:solidFill>
              </a:rPr>
              <a:t>Hyperk</a:t>
            </a:r>
            <a:r>
              <a:rPr lang="en-US" sz="2800" dirty="0" err="1" smtClean="0">
                <a:solidFill>
                  <a:srgbClr val="FF0000"/>
                </a:solidFill>
                <a:latin typeface="Calibri"/>
                <a:cs typeface="Calibri"/>
              </a:rPr>
              <a:t>ähler</a:t>
            </a:r>
            <a:r>
              <a:rPr lang="en-US" sz="2800" dirty="0" smtClean="0">
                <a:solidFill>
                  <a:srgbClr val="FF0000"/>
                </a:solidFill>
                <a:latin typeface="Calibri"/>
                <a:cs typeface="Calibri"/>
              </a:rPr>
              <a:t> geometry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990600" y="4953000"/>
            <a:ext cx="6720875" cy="523220"/>
          </a:xfrm>
          <a:prstGeom prst="rect">
            <a:avLst/>
          </a:prstGeom>
          <a:solidFill>
            <a:srgbClr val="002060"/>
          </a:solidFill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FF00"/>
                </a:solidFill>
              </a:rPr>
              <a:t>Theories of Class S</a:t>
            </a:r>
            <a:endParaRPr lang="en-US" sz="2800" dirty="0">
              <a:solidFill>
                <a:srgbClr val="FFFF00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1066800" y="56388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Spectral Networks</a:t>
            </a:r>
            <a:endParaRPr lang="en-US" sz="28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0" y="1371600"/>
            <a:ext cx="914400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C00000"/>
                </a:solidFill>
              </a:rPr>
              <a:t>We now turn to a rich set of examples of d=4, </a:t>
            </a:r>
            <a:r>
              <a:rPr lang="en-US" sz="3600" dirty="0" smtClean="0">
                <a:solidFill>
                  <a:srgbClr val="C00000"/>
                </a:solidFill>
                <a:latin typeface="Monotype Corsiva" pitchFamily="66" charset="0"/>
              </a:rPr>
              <a:t>N</a:t>
            </a:r>
            <a:r>
              <a:rPr lang="en-US" sz="3600" dirty="0" smtClean="0">
                <a:solidFill>
                  <a:srgbClr val="C00000"/>
                </a:solidFill>
              </a:rPr>
              <a:t>=2 theories,</a:t>
            </a:r>
          </a:p>
          <a:p>
            <a:r>
              <a:rPr lang="en-US" sz="3600" dirty="0" smtClean="0">
                <a:solidFill>
                  <a:srgbClr val="C00000"/>
                </a:solidFill>
              </a:rPr>
              <a:t> </a:t>
            </a:r>
          </a:p>
          <a:p>
            <a:endParaRPr lang="en-US" sz="3600" dirty="0" smtClean="0">
              <a:solidFill>
                <a:srgbClr val="C000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0" y="4876800"/>
            <a:ext cx="914400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In these theories many physical quantities</a:t>
            </a:r>
          </a:p>
          <a:p>
            <a:r>
              <a:rPr lang="en-US" sz="3600" dirty="0" smtClean="0">
                <a:solidFill>
                  <a:srgbClr val="0000FF"/>
                </a:solidFill>
              </a:rPr>
              <a:t>have elegant descriptions in terms of Riemann surfaces and flat connections.   </a:t>
            </a:r>
            <a:endParaRPr lang="en-US" sz="3600" dirty="0">
              <a:solidFill>
                <a:srgbClr val="0000FF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971800" y="2590800"/>
            <a:ext cx="4572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FF0000"/>
                </a:solidFill>
              </a:rPr>
              <a:t>the theories of class S.</a:t>
            </a:r>
            <a:endParaRPr lang="en-US" sz="3600" dirty="0">
              <a:solidFill>
                <a:srgbClr val="FF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4724400" y="3429000"/>
            <a:ext cx="3505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rgbClr val="00B050"/>
                </a:solidFill>
              </a:rPr>
              <a:t>(‘’S’’ is for six )  </a:t>
            </a:r>
            <a:endParaRPr lang="en-US" sz="4000" dirty="0">
              <a:solidFill>
                <a:srgbClr val="00B05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4" grpId="0"/>
      <p:bldP spid="5" grpId="0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152400" y="2133600"/>
            <a:ext cx="8686800" cy="1295400"/>
          </a:xfrm>
          <a:prstGeom prst="rect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itle 1"/>
          <p:cNvSpPr txBox="1">
            <a:spLocks/>
          </p:cNvSpPr>
          <p:nvPr/>
        </p:nvSpPr>
        <p:spPr>
          <a:xfrm>
            <a:off x="381000" y="304800"/>
            <a:ext cx="8229600" cy="1143000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0" cap="none" spc="0" normalizeH="0" baseline="0" noProof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The six-dimensional theories</a:t>
            </a:r>
            <a:endParaRPr kumimoji="0" lang="en-US" sz="4400" b="0" i="0" u="none" strike="noStrike" kern="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295400" y="1447800"/>
            <a:ext cx="6172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70C0"/>
                </a:solidFill>
              </a:rPr>
              <a:t>Claim, based on string theory constructions: 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228600" y="2286000"/>
            <a:ext cx="86106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FFFF00"/>
                </a:solidFill>
              </a:rPr>
              <a:t>      There is a family of stable  interacting field theories, S[</a:t>
            </a:r>
            <a:r>
              <a:rPr lang="en-US" sz="2400" dirty="0" smtClean="0">
                <a:solidFill>
                  <a:srgbClr val="FFFF00"/>
                </a:solidFill>
                <a:latin typeface="Mathematica6" panose="00000400000000000000" pitchFamily="2" charset="0"/>
                <a:ea typeface="Mathematica6" panose="00000400000000000000" pitchFamily="2" charset="0"/>
              </a:rPr>
              <a:t>g</a:t>
            </a:r>
            <a:r>
              <a:rPr lang="en-US" sz="2400" dirty="0" smtClean="0">
                <a:solidFill>
                  <a:srgbClr val="FFFF00"/>
                </a:solidFill>
              </a:rPr>
              <a:t>] , </a:t>
            </a:r>
          </a:p>
          <a:p>
            <a:r>
              <a:rPr lang="en-US" sz="2400" dirty="0" smtClean="0">
                <a:solidFill>
                  <a:srgbClr val="FFFF00"/>
                </a:solidFill>
              </a:rPr>
              <a:t>        with six-dimensional (2,0) </a:t>
            </a:r>
            <a:r>
              <a:rPr lang="en-US" sz="2400" dirty="0" err="1" smtClean="0">
                <a:solidFill>
                  <a:srgbClr val="FFFF00"/>
                </a:solidFill>
              </a:rPr>
              <a:t>superconformal</a:t>
            </a:r>
            <a:r>
              <a:rPr lang="en-US" sz="2400" dirty="0" smtClean="0">
                <a:solidFill>
                  <a:srgbClr val="FFFF00"/>
                </a:solidFill>
              </a:rPr>
              <a:t>  symmetry.  </a:t>
            </a:r>
          </a:p>
          <a:p>
            <a:r>
              <a:rPr lang="en-US" sz="2400" dirty="0" smtClean="0">
                <a:solidFill>
                  <a:srgbClr val="FFFF00"/>
                </a:solidFill>
              </a:rPr>
              <a:t>                           (Witten; </a:t>
            </a:r>
            <a:r>
              <a:rPr lang="en-US" sz="2400" dirty="0" err="1" smtClean="0">
                <a:solidFill>
                  <a:srgbClr val="FFFF00"/>
                </a:solidFill>
              </a:rPr>
              <a:t>Strominger</a:t>
            </a:r>
            <a:r>
              <a:rPr lang="en-US" sz="2400" dirty="0" smtClean="0">
                <a:solidFill>
                  <a:srgbClr val="FFFF00"/>
                </a:solidFill>
              </a:rPr>
              <a:t>; </a:t>
            </a:r>
            <a:r>
              <a:rPr lang="en-US" sz="2400" dirty="0" err="1" smtClean="0">
                <a:solidFill>
                  <a:srgbClr val="FFFF00"/>
                </a:solidFill>
              </a:rPr>
              <a:t>Seiberg</a:t>
            </a:r>
            <a:r>
              <a:rPr lang="en-US" sz="2400" dirty="0" smtClean="0">
                <a:solidFill>
                  <a:srgbClr val="FFFF00"/>
                </a:solidFill>
              </a:rPr>
              <a:t>). </a:t>
            </a:r>
            <a:endParaRPr lang="en-US" sz="2400" dirty="0">
              <a:solidFill>
                <a:srgbClr val="FFFF00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0" y="3810000"/>
            <a:ext cx="8915400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These theories have not been constructed – even by physical standards - but some characteristic properties  of these hypothetical theories can be deduced from  their relation to string theory and M-theory.  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76200" y="5759562"/>
            <a:ext cx="8763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7030A0"/>
                </a:solidFill>
              </a:rPr>
              <a:t>These properties will be treated as axiomatic. </a:t>
            </a:r>
          </a:p>
          <a:p>
            <a:r>
              <a:rPr lang="en-US" sz="3200" dirty="0" smtClean="0">
                <a:solidFill>
                  <a:srgbClr val="7030A0"/>
                </a:solidFill>
              </a:rPr>
              <a:t>(c.f. Felix Klein lectures in Bonn). Later  -  theorems. </a:t>
            </a:r>
            <a:endParaRPr lang="en-US" sz="3200" dirty="0">
              <a:solidFill>
                <a:srgbClr val="7030A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0"/>
            <a:ext cx="8229600" cy="1143000"/>
          </a:xfrm>
        </p:spPr>
        <p:txBody>
          <a:bodyPr/>
          <a:lstStyle/>
          <a:p>
            <a:r>
              <a:rPr lang="en-US" dirty="0" smtClean="0"/>
              <a:t> Theories of Class S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0" y="1066800"/>
            <a:ext cx="9144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00FF"/>
                </a:solidFill>
              </a:rPr>
              <a:t>Consider </a:t>
            </a:r>
            <a:r>
              <a:rPr lang="en-US" sz="2400" dirty="0" err="1" smtClean="0">
                <a:solidFill>
                  <a:srgbClr val="0000FF"/>
                </a:solidFill>
              </a:rPr>
              <a:t>nonabelian</a:t>
            </a:r>
            <a:r>
              <a:rPr lang="en-US" sz="2400" dirty="0" smtClean="0">
                <a:solidFill>
                  <a:srgbClr val="0000FF"/>
                </a:solidFill>
              </a:rPr>
              <a:t> (2,0) theory S[</a:t>
            </a:r>
            <a:r>
              <a:rPr lang="en-US" sz="2400" dirty="0" smtClean="0">
                <a:solidFill>
                  <a:srgbClr val="0000FF"/>
                </a:solidFill>
                <a:latin typeface="Mathematica6" panose="00000400000000000000" pitchFamily="2" charset="0"/>
                <a:ea typeface="Mathematica6" panose="00000400000000000000" pitchFamily="2" charset="0"/>
              </a:rPr>
              <a:t>g</a:t>
            </a:r>
            <a:r>
              <a:rPr lang="en-US" sz="2400" dirty="0" smtClean="0">
                <a:solidFill>
                  <a:srgbClr val="0000FF"/>
                </a:solidFill>
              </a:rPr>
              <a:t>]  for ``gauge algebra’’  </a:t>
            </a:r>
            <a:r>
              <a:rPr lang="en-US" sz="2400" dirty="0" smtClean="0">
                <a:solidFill>
                  <a:srgbClr val="0000FF"/>
                </a:solidFill>
                <a:latin typeface="Mathematica6" panose="00000400000000000000" pitchFamily="2" charset="0"/>
                <a:ea typeface="Mathematica6" panose="00000400000000000000" pitchFamily="2" charset="0"/>
              </a:rPr>
              <a:t>g </a:t>
            </a:r>
            <a:endParaRPr lang="en-US" sz="2400" dirty="0">
              <a:solidFill>
                <a:srgbClr val="0000FF"/>
              </a:solidFill>
              <a:ea typeface="Mathematica6" panose="00000400000000000000" pitchFamily="2" charset="0"/>
            </a:endParaRPr>
          </a:p>
          <a:p>
            <a:r>
              <a:rPr lang="en-US" sz="2400" dirty="0" smtClean="0">
                <a:solidFill>
                  <a:srgbClr val="0000FF"/>
                </a:solidFill>
                <a:ea typeface="Mathematica6" panose="00000400000000000000" pitchFamily="2" charset="0"/>
              </a:rPr>
              <a:t>(</a:t>
            </a:r>
            <a:r>
              <a:rPr lang="en-US" sz="2400" dirty="0" smtClean="0">
                <a:solidFill>
                  <a:srgbClr val="0000FF"/>
                </a:solidFill>
                <a:latin typeface="Mathematica6" panose="00000400000000000000" pitchFamily="2" charset="0"/>
                <a:ea typeface="Mathematica6" panose="00000400000000000000" pitchFamily="2" charset="0"/>
              </a:rPr>
              <a:t>g</a:t>
            </a:r>
            <a:r>
              <a:rPr lang="en-US" sz="2400" dirty="0" smtClean="0">
                <a:solidFill>
                  <a:srgbClr val="0000FF"/>
                </a:solidFill>
                <a:ea typeface="Mathematica6" panose="00000400000000000000" pitchFamily="2" charset="0"/>
              </a:rPr>
              <a:t> must be simply laced)  </a:t>
            </a:r>
            <a:endParaRPr lang="en-US" sz="2400" dirty="0">
              <a:solidFill>
                <a:srgbClr val="0000FF"/>
              </a:solidFill>
              <a:latin typeface="Mathematica6" panose="00000400000000000000" pitchFamily="2" charset="0"/>
              <a:ea typeface="Mathematica6" panose="000004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381000" y="2209800"/>
            <a:ext cx="7772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66"/>
                </a:solidFill>
              </a:rPr>
              <a:t>The theory has half-BPS </a:t>
            </a:r>
            <a:r>
              <a:rPr lang="en-US" sz="2800" dirty="0" err="1" smtClean="0">
                <a:solidFill>
                  <a:srgbClr val="FF0066"/>
                </a:solidFill>
              </a:rPr>
              <a:t>codimension</a:t>
            </a:r>
            <a:r>
              <a:rPr lang="en-US" sz="2800" dirty="0" smtClean="0">
                <a:solidFill>
                  <a:srgbClr val="FF0066"/>
                </a:solidFill>
              </a:rPr>
              <a:t> two defects D  </a:t>
            </a:r>
            <a:endParaRPr lang="en-US" sz="2800" dirty="0">
              <a:solidFill>
                <a:srgbClr val="FF0066"/>
              </a:solidFill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228600" y="2895600"/>
            <a:ext cx="86106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 smtClean="0">
                <a:solidFill>
                  <a:srgbClr val="00B050"/>
                </a:solidFill>
              </a:rPr>
              <a:t>Compactify</a:t>
            </a:r>
            <a:r>
              <a:rPr lang="en-US" sz="3200" dirty="0" smtClean="0">
                <a:solidFill>
                  <a:srgbClr val="00B050"/>
                </a:solidFill>
              </a:rPr>
              <a:t> on a Riemann surface C with </a:t>
            </a:r>
            <a:r>
              <a:rPr lang="en-US" sz="3200" dirty="0" err="1" smtClean="0">
                <a:solidFill>
                  <a:srgbClr val="00B050"/>
                </a:solidFill>
              </a:rPr>
              <a:t>D</a:t>
            </a:r>
            <a:r>
              <a:rPr lang="en-US" sz="3200" baseline="-25000" dirty="0" err="1" smtClean="0">
                <a:solidFill>
                  <a:srgbClr val="00B050"/>
                </a:solidFill>
              </a:rPr>
              <a:t>a</a:t>
            </a:r>
            <a:r>
              <a:rPr lang="en-US" sz="3200" dirty="0" smtClean="0">
                <a:solidFill>
                  <a:srgbClr val="00B050"/>
                </a:solidFill>
              </a:rPr>
              <a:t> inserted at punctures  </a:t>
            </a:r>
            <a:r>
              <a:rPr lang="en-US" sz="3200" dirty="0" err="1" smtClean="0">
                <a:solidFill>
                  <a:srgbClr val="00B050"/>
                </a:solidFill>
              </a:rPr>
              <a:t>z</a:t>
            </a:r>
            <a:r>
              <a:rPr lang="en-US" sz="3200" baseline="-25000" dirty="0" err="1" smtClean="0">
                <a:solidFill>
                  <a:srgbClr val="00B050"/>
                </a:solidFill>
              </a:rPr>
              <a:t>a</a:t>
            </a:r>
            <a:r>
              <a:rPr lang="en-US" sz="3200" dirty="0" smtClean="0">
                <a:solidFill>
                  <a:srgbClr val="00B050"/>
                </a:solidFill>
              </a:rPr>
              <a:t> </a:t>
            </a:r>
            <a:endParaRPr lang="en-US" sz="3200" dirty="0">
              <a:solidFill>
                <a:srgbClr val="00B050"/>
              </a:solidFill>
            </a:endParaRPr>
          </a:p>
        </p:txBody>
      </p:sp>
      <p:grpSp>
        <p:nvGrpSpPr>
          <p:cNvPr id="4" name="Group 25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447800" y="4191000"/>
            <a:ext cx="5867400" cy="562870"/>
            <a:chOff x="709" y="2761"/>
            <a:chExt cx="24236" cy="2325"/>
          </a:xfrm>
          <a:solidFill>
            <a:srgbClr val="6600FF"/>
          </a:solidFill>
        </p:grpSpPr>
        <p:sp>
          <p:nvSpPr>
            <p:cNvPr id="3099" name="Freeform 27"/>
            <p:cNvSpPr>
              <a:spLocks/>
            </p:cNvSpPr>
            <p:nvPr/>
          </p:nvSpPr>
          <p:spPr bwMode="auto">
            <a:xfrm>
              <a:off x="709" y="3471"/>
              <a:ext cx="779" cy="1066"/>
            </a:xfrm>
            <a:custGeom>
              <a:avLst/>
              <a:gdLst/>
              <a:ahLst/>
              <a:cxnLst>
                <a:cxn ang="0">
                  <a:pos x="615" y="8"/>
                </a:cxn>
                <a:cxn ang="0">
                  <a:pos x="734" y="89"/>
                </a:cxn>
                <a:cxn ang="0">
                  <a:pos x="779" y="202"/>
                </a:cxn>
                <a:cxn ang="0">
                  <a:pos x="749" y="299"/>
                </a:cxn>
                <a:cxn ang="0">
                  <a:pos x="682" y="331"/>
                </a:cxn>
                <a:cxn ang="0">
                  <a:pos x="638" y="315"/>
                </a:cxn>
                <a:cxn ang="0">
                  <a:pos x="615" y="283"/>
                </a:cxn>
                <a:cxn ang="0">
                  <a:pos x="645" y="194"/>
                </a:cxn>
                <a:cxn ang="0">
                  <a:pos x="690" y="170"/>
                </a:cxn>
                <a:cxn ang="0">
                  <a:pos x="727" y="170"/>
                </a:cxn>
                <a:cxn ang="0">
                  <a:pos x="638" y="81"/>
                </a:cxn>
                <a:cxn ang="0">
                  <a:pos x="534" y="65"/>
                </a:cxn>
                <a:cxn ang="0">
                  <a:pos x="386" y="105"/>
                </a:cxn>
                <a:cxn ang="0">
                  <a:pos x="312" y="194"/>
                </a:cxn>
                <a:cxn ang="0">
                  <a:pos x="289" y="275"/>
                </a:cxn>
                <a:cxn ang="0">
                  <a:pos x="326" y="363"/>
                </a:cxn>
                <a:cxn ang="0">
                  <a:pos x="408" y="404"/>
                </a:cxn>
                <a:cxn ang="0">
                  <a:pos x="541" y="436"/>
                </a:cxn>
                <a:cxn ang="0">
                  <a:pos x="667" y="509"/>
                </a:cxn>
                <a:cxn ang="0">
                  <a:pos x="727" y="606"/>
                </a:cxn>
                <a:cxn ang="0">
                  <a:pos x="727" y="727"/>
                </a:cxn>
                <a:cxn ang="0">
                  <a:pos x="690" y="848"/>
                </a:cxn>
                <a:cxn ang="0">
                  <a:pos x="593" y="969"/>
                </a:cxn>
                <a:cxn ang="0">
                  <a:pos x="423" y="1050"/>
                </a:cxn>
                <a:cxn ang="0">
                  <a:pos x="200" y="1058"/>
                </a:cxn>
                <a:cxn ang="0">
                  <a:pos x="52" y="977"/>
                </a:cxn>
                <a:cxn ang="0">
                  <a:pos x="0" y="840"/>
                </a:cxn>
                <a:cxn ang="0">
                  <a:pos x="37" y="727"/>
                </a:cxn>
                <a:cxn ang="0">
                  <a:pos x="119" y="686"/>
                </a:cxn>
                <a:cxn ang="0">
                  <a:pos x="156" y="694"/>
                </a:cxn>
                <a:cxn ang="0">
                  <a:pos x="185" y="719"/>
                </a:cxn>
                <a:cxn ang="0">
                  <a:pos x="193" y="767"/>
                </a:cxn>
                <a:cxn ang="0">
                  <a:pos x="156" y="856"/>
                </a:cxn>
                <a:cxn ang="0">
                  <a:pos x="59" y="888"/>
                </a:cxn>
                <a:cxn ang="0">
                  <a:pos x="156" y="985"/>
                </a:cxn>
                <a:cxn ang="0">
                  <a:pos x="274" y="1009"/>
                </a:cxn>
                <a:cxn ang="0">
                  <a:pos x="400" y="1001"/>
                </a:cxn>
                <a:cxn ang="0">
                  <a:pos x="527" y="929"/>
                </a:cxn>
                <a:cxn ang="0">
                  <a:pos x="593" y="832"/>
                </a:cxn>
                <a:cxn ang="0">
                  <a:pos x="608" y="751"/>
                </a:cxn>
                <a:cxn ang="0">
                  <a:pos x="564" y="638"/>
                </a:cxn>
                <a:cxn ang="0">
                  <a:pos x="452" y="589"/>
                </a:cxn>
                <a:cxn ang="0">
                  <a:pos x="349" y="565"/>
                </a:cxn>
                <a:cxn ang="0">
                  <a:pos x="252" y="517"/>
                </a:cxn>
                <a:cxn ang="0">
                  <a:pos x="178" y="420"/>
                </a:cxn>
                <a:cxn ang="0">
                  <a:pos x="171" y="291"/>
                </a:cxn>
                <a:cxn ang="0">
                  <a:pos x="215" y="162"/>
                </a:cxn>
                <a:cxn ang="0">
                  <a:pos x="334" y="49"/>
                </a:cxn>
                <a:cxn ang="0">
                  <a:pos x="527" y="0"/>
                </a:cxn>
              </a:cxnLst>
              <a:rect l="0" t="0" r="r" b="b"/>
              <a:pathLst>
                <a:path w="779" h="1066">
                  <a:moveTo>
                    <a:pt x="527" y="0"/>
                  </a:moveTo>
                  <a:lnTo>
                    <a:pt x="615" y="8"/>
                  </a:lnTo>
                  <a:lnTo>
                    <a:pt x="682" y="41"/>
                  </a:lnTo>
                  <a:lnTo>
                    <a:pt x="734" y="89"/>
                  </a:lnTo>
                  <a:lnTo>
                    <a:pt x="771" y="137"/>
                  </a:lnTo>
                  <a:lnTo>
                    <a:pt x="779" y="202"/>
                  </a:lnTo>
                  <a:lnTo>
                    <a:pt x="771" y="258"/>
                  </a:lnTo>
                  <a:lnTo>
                    <a:pt x="749" y="299"/>
                  </a:lnTo>
                  <a:lnTo>
                    <a:pt x="719" y="323"/>
                  </a:lnTo>
                  <a:lnTo>
                    <a:pt x="682" y="331"/>
                  </a:lnTo>
                  <a:lnTo>
                    <a:pt x="660" y="331"/>
                  </a:lnTo>
                  <a:lnTo>
                    <a:pt x="638" y="315"/>
                  </a:lnTo>
                  <a:lnTo>
                    <a:pt x="623" y="307"/>
                  </a:lnTo>
                  <a:lnTo>
                    <a:pt x="615" y="283"/>
                  </a:lnTo>
                  <a:lnTo>
                    <a:pt x="615" y="242"/>
                  </a:lnTo>
                  <a:lnTo>
                    <a:pt x="645" y="194"/>
                  </a:lnTo>
                  <a:lnTo>
                    <a:pt x="667" y="178"/>
                  </a:lnTo>
                  <a:lnTo>
                    <a:pt x="690" y="170"/>
                  </a:lnTo>
                  <a:lnTo>
                    <a:pt x="719" y="162"/>
                  </a:lnTo>
                  <a:lnTo>
                    <a:pt x="727" y="170"/>
                  </a:lnTo>
                  <a:lnTo>
                    <a:pt x="690" y="113"/>
                  </a:lnTo>
                  <a:lnTo>
                    <a:pt x="638" y="81"/>
                  </a:lnTo>
                  <a:lnTo>
                    <a:pt x="578" y="65"/>
                  </a:lnTo>
                  <a:lnTo>
                    <a:pt x="534" y="65"/>
                  </a:lnTo>
                  <a:lnTo>
                    <a:pt x="452" y="73"/>
                  </a:lnTo>
                  <a:lnTo>
                    <a:pt x="386" y="105"/>
                  </a:lnTo>
                  <a:lnTo>
                    <a:pt x="341" y="145"/>
                  </a:lnTo>
                  <a:lnTo>
                    <a:pt x="312" y="194"/>
                  </a:lnTo>
                  <a:lnTo>
                    <a:pt x="297" y="234"/>
                  </a:lnTo>
                  <a:lnTo>
                    <a:pt x="289" y="275"/>
                  </a:lnTo>
                  <a:lnTo>
                    <a:pt x="297" y="331"/>
                  </a:lnTo>
                  <a:lnTo>
                    <a:pt x="326" y="363"/>
                  </a:lnTo>
                  <a:lnTo>
                    <a:pt x="363" y="388"/>
                  </a:lnTo>
                  <a:lnTo>
                    <a:pt x="408" y="404"/>
                  </a:lnTo>
                  <a:lnTo>
                    <a:pt x="452" y="412"/>
                  </a:lnTo>
                  <a:lnTo>
                    <a:pt x="541" y="436"/>
                  </a:lnTo>
                  <a:lnTo>
                    <a:pt x="608" y="460"/>
                  </a:lnTo>
                  <a:lnTo>
                    <a:pt x="667" y="509"/>
                  </a:lnTo>
                  <a:lnTo>
                    <a:pt x="697" y="549"/>
                  </a:lnTo>
                  <a:lnTo>
                    <a:pt x="727" y="606"/>
                  </a:lnTo>
                  <a:lnTo>
                    <a:pt x="734" y="678"/>
                  </a:lnTo>
                  <a:lnTo>
                    <a:pt x="727" y="727"/>
                  </a:lnTo>
                  <a:lnTo>
                    <a:pt x="719" y="783"/>
                  </a:lnTo>
                  <a:lnTo>
                    <a:pt x="690" y="848"/>
                  </a:lnTo>
                  <a:lnTo>
                    <a:pt x="653" y="912"/>
                  </a:lnTo>
                  <a:lnTo>
                    <a:pt x="593" y="969"/>
                  </a:lnTo>
                  <a:lnTo>
                    <a:pt x="519" y="1017"/>
                  </a:lnTo>
                  <a:lnTo>
                    <a:pt x="423" y="1050"/>
                  </a:lnTo>
                  <a:lnTo>
                    <a:pt x="304" y="1066"/>
                  </a:lnTo>
                  <a:lnTo>
                    <a:pt x="200" y="1058"/>
                  </a:lnTo>
                  <a:lnTo>
                    <a:pt x="119" y="1025"/>
                  </a:lnTo>
                  <a:lnTo>
                    <a:pt x="52" y="977"/>
                  </a:lnTo>
                  <a:lnTo>
                    <a:pt x="15" y="912"/>
                  </a:lnTo>
                  <a:lnTo>
                    <a:pt x="0" y="840"/>
                  </a:lnTo>
                  <a:lnTo>
                    <a:pt x="8" y="775"/>
                  </a:lnTo>
                  <a:lnTo>
                    <a:pt x="37" y="727"/>
                  </a:lnTo>
                  <a:lnTo>
                    <a:pt x="74" y="694"/>
                  </a:lnTo>
                  <a:lnTo>
                    <a:pt x="119" y="686"/>
                  </a:lnTo>
                  <a:lnTo>
                    <a:pt x="134" y="686"/>
                  </a:lnTo>
                  <a:lnTo>
                    <a:pt x="156" y="694"/>
                  </a:lnTo>
                  <a:lnTo>
                    <a:pt x="171" y="702"/>
                  </a:lnTo>
                  <a:lnTo>
                    <a:pt x="185" y="719"/>
                  </a:lnTo>
                  <a:lnTo>
                    <a:pt x="193" y="743"/>
                  </a:lnTo>
                  <a:lnTo>
                    <a:pt x="193" y="767"/>
                  </a:lnTo>
                  <a:lnTo>
                    <a:pt x="185" y="815"/>
                  </a:lnTo>
                  <a:lnTo>
                    <a:pt x="156" y="856"/>
                  </a:lnTo>
                  <a:lnTo>
                    <a:pt x="111" y="880"/>
                  </a:lnTo>
                  <a:lnTo>
                    <a:pt x="59" y="888"/>
                  </a:lnTo>
                  <a:lnTo>
                    <a:pt x="104" y="945"/>
                  </a:lnTo>
                  <a:lnTo>
                    <a:pt x="156" y="985"/>
                  </a:lnTo>
                  <a:lnTo>
                    <a:pt x="223" y="1001"/>
                  </a:lnTo>
                  <a:lnTo>
                    <a:pt x="274" y="1009"/>
                  </a:lnTo>
                  <a:lnTo>
                    <a:pt x="304" y="1009"/>
                  </a:lnTo>
                  <a:lnTo>
                    <a:pt x="400" y="1001"/>
                  </a:lnTo>
                  <a:lnTo>
                    <a:pt x="475" y="969"/>
                  </a:lnTo>
                  <a:lnTo>
                    <a:pt x="527" y="929"/>
                  </a:lnTo>
                  <a:lnTo>
                    <a:pt x="571" y="880"/>
                  </a:lnTo>
                  <a:lnTo>
                    <a:pt x="593" y="832"/>
                  </a:lnTo>
                  <a:lnTo>
                    <a:pt x="608" y="783"/>
                  </a:lnTo>
                  <a:lnTo>
                    <a:pt x="608" y="751"/>
                  </a:lnTo>
                  <a:lnTo>
                    <a:pt x="593" y="686"/>
                  </a:lnTo>
                  <a:lnTo>
                    <a:pt x="564" y="638"/>
                  </a:lnTo>
                  <a:lnTo>
                    <a:pt x="512" y="606"/>
                  </a:lnTo>
                  <a:lnTo>
                    <a:pt x="452" y="589"/>
                  </a:lnTo>
                  <a:lnTo>
                    <a:pt x="386" y="573"/>
                  </a:lnTo>
                  <a:lnTo>
                    <a:pt x="349" y="565"/>
                  </a:lnTo>
                  <a:lnTo>
                    <a:pt x="297" y="541"/>
                  </a:lnTo>
                  <a:lnTo>
                    <a:pt x="252" y="517"/>
                  </a:lnTo>
                  <a:lnTo>
                    <a:pt x="208" y="476"/>
                  </a:lnTo>
                  <a:lnTo>
                    <a:pt x="178" y="420"/>
                  </a:lnTo>
                  <a:lnTo>
                    <a:pt x="163" y="339"/>
                  </a:lnTo>
                  <a:lnTo>
                    <a:pt x="171" y="291"/>
                  </a:lnTo>
                  <a:lnTo>
                    <a:pt x="185" y="226"/>
                  </a:lnTo>
                  <a:lnTo>
                    <a:pt x="215" y="162"/>
                  </a:lnTo>
                  <a:lnTo>
                    <a:pt x="267" y="97"/>
                  </a:lnTo>
                  <a:lnTo>
                    <a:pt x="334" y="49"/>
                  </a:lnTo>
                  <a:lnTo>
                    <a:pt x="415" y="16"/>
                  </a:lnTo>
                  <a:lnTo>
                    <a:pt x="5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0" name="Freeform 28"/>
            <p:cNvSpPr>
              <a:spLocks noEditPoints="1"/>
            </p:cNvSpPr>
            <p:nvPr/>
          </p:nvSpPr>
          <p:spPr bwMode="auto">
            <a:xfrm>
              <a:off x="1688" y="3479"/>
              <a:ext cx="912" cy="1050"/>
            </a:xfrm>
            <a:custGeom>
              <a:avLst/>
              <a:gdLst/>
              <a:ahLst/>
              <a:cxnLst>
                <a:cxn ang="0">
                  <a:pos x="578" y="49"/>
                </a:cxn>
                <a:cxn ang="0">
                  <a:pos x="519" y="57"/>
                </a:cxn>
                <a:cxn ang="0">
                  <a:pos x="452" y="89"/>
                </a:cxn>
                <a:cxn ang="0">
                  <a:pos x="370" y="154"/>
                </a:cxn>
                <a:cxn ang="0">
                  <a:pos x="289" y="259"/>
                </a:cxn>
                <a:cxn ang="0">
                  <a:pos x="252" y="347"/>
                </a:cxn>
                <a:cxn ang="0">
                  <a:pos x="215" y="452"/>
                </a:cxn>
                <a:cxn ang="0">
                  <a:pos x="185" y="557"/>
                </a:cxn>
                <a:cxn ang="0">
                  <a:pos x="170" y="662"/>
                </a:cxn>
                <a:cxn ang="0">
                  <a:pos x="163" y="743"/>
                </a:cxn>
                <a:cxn ang="0">
                  <a:pos x="170" y="840"/>
                </a:cxn>
                <a:cxn ang="0">
                  <a:pos x="200" y="904"/>
                </a:cxn>
                <a:cxn ang="0">
                  <a:pos x="244" y="953"/>
                </a:cxn>
                <a:cxn ang="0">
                  <a:pos x="289" y="985"/>
                </a:cxn>
                <a:cxn ang="0">
                  <a:pos x="348" y="993"/>
                </a:cxn>
                <a:cxn ang="0">
                  <a:pos x="422" y="977"/>
                </a:cxn>
                <a:cxn ang="0">
                  <a:pos x="504" y="937"/>
                </a:cxn>
                <a:cxn ang="0">
                  <a:pos x="578" y="872"/>
                </a:cxn>
                <a:cxn ang="0">
                  <a:pos x="637" y="783"/>
                </a:cxn>
                <a:cxn ang="0">
                  <a:pos x="682" y="686"/>
                </a:cxn>
                <a:cxn ang="0">
                  <a:pos x="719" y="573"/>
                </a:cxn>
                <a:cxn ang="0">
                  <a:pos x="741" y="460"/>
                </a:cxn>
                <a:cxn ang="0">
                  <a:pos x="756" y="372"/>
                </a:cxn>
                <a:cxn ang="0">
                  <a:pos x="763" y="299"/>
                </a:cxn>
                <a:cxn ang="0">
                  <a:pos x="756" y="218"/>
                </a:cxn>
                <a:cxn ang="0">
                  <a:pos x="734" y="154"/>
                </a:cxn>
                <a:cxn ang="0">
                  <a:pos x="697" y="97"/>
                </a:cxn>
                <a:cxn ang="0">
                  <a:pos x="645" y="65"/>
                </a:cxn>
                <a:cxn ang="0">
                  <a:pos x="578" y="49"/>
                </a:cxn>
                <a:cxn ang="0">
                  <a:pos x="571" y="0"/>
                </a:cxn>
                <a:cxn ang="0">
                  <a:pos x="682" y="16"/>
                </a:cxn>
                <a:cxn ang="0">
                  <a:pos x="771" y="65"/>
                </a:cxn>
                <a:cxn ang="0">
                  <a:pos x="845" y="146"/>
                </a:cxn>
                <a:cxn ang="0">
                  <a:pos x="897" y="250"/>
                </a:cxn>
                <a:cxn ang="0">
                  <a:pos x="912" y="388"/>
                </a:cxn>
                <a:cxn ang="0">
                  <a:pos x="889" y="557"/>
                </a:cxn>
                <a:cxn ang="0">
                  <a:pos x="823" y="711"/>
                </a:cxn>
                <a:cxn ang="0">
                  <a:pos x="734" y="848"/>
                </a:cxn>
                <a:cxn ang="0">
                  <a:pos x="615" y="953"/>
                </a:cxn>
                <a:cxn ang="0">
                  <a:pos x="482" y="1025"/>
                </a:cxn>
                <a:cxn ang="0">
                  <a:pos x="341" y="1050"/>
                </a:cxn>
                <a:cxn ang="0">
                  <a:pos x="230" y="1034"/>
                </a:cxn>
                <a:cxn ang="0">
                  <a:pos x="133" y="977"/>
                </a:cxn>
                <a:cxn ang="0">
                  <a:pos x="59" y="896"/>
                </a:cxn>
                <a:cxn ang="0">
                  <a:pos x="15" y="791"/>
                </a:cxn>
                <a:cxn ang="0">
                  <a:pos x="0" y="662"/>
                </a:cxn>
                <a:cxn ang="0">
                  <a:pos x="22" y="501"/>
                </a:cxn>
                <a:cxn ang="0">
                  <a:pos x="81" y="347"/>
                </a:cxn>
                <a:cxn ang="0">
                  <a:pos x="178" y="210"/>
                </a:cxn>
                <a:cxn ang="0">
                  <a:pos x="296" y="97"/>
                </a:cxn>
                <a:cxn ang="0">
                  <a:pos x="430" y="24"/>
                </a:cxn>
                <a:cxn ang="0">
                  <a:pos x="571" y="0"/>
                </a:cxn>
              </a:cxnLst>
              <a:rect l="0" t="0" r="r" b="b"/>
              <a:pathLst>
                <a:path w="912" h="1050">
                  <a:moveTo>
                    <a:pt x="578" y="49"/>
                  </a:moveTo>
                  <a:lnTo>
                    <a:pt x="519" y="57"/>
                  </a:lnTo>
                  <a:lnTo>
                    <a:pt x="452" y="89"/>
                  </a:lnTo>
                  <a:lnTo>
                    <a:pt x="370" y="154"/>
                  </a:lnTo>
                  <a:lnTo>
                    <a:pt x="289" y="259"/>
                  </a:lnTo>
                  <a:lnTo>
                    <a:pt x="252" y="347"/>
                  </a:lnTo>
                  <a:lnTo>
                    <a:pt x="215" y="452"/>
                  </a:lnTo>
                  <a:lnTo>
                    <a:pt x="185" y="557"/>
                  </a:lnTo>
                  <a:lnTo>
                    <a:pt x="170" y="662"/>
                  </a:lnTo>
                  <a:lnTo>
                    <a:pt x="163" y="743"/>
                  </a:lnTo>
                  <a:lnTo>
                    <a:pt x="170" y="840"/>
                  </a:lnTo>
                  <a:lnTo>
                    <a:pt x="200" y="904"/>
                  </a:lnTo>
                  <a:lnTo>
                    <a:pt x="244" y="953"/>
                  </a:lnTo>
                  <a:lnTo>
                    <a:pt x="289" y="985"/>
                  </a:lnTo>
                  <a:lnTo>
                    <a:pt x="348" y="993"/>
                  </a:lnTo>
                  <a:lnTo>
                    <a:pt x="422" y="977"/>
                  </a:lnTo>
                  <a:lnTo>
                    <a:pt x="504" y="937"/>
                  </a:lnTo>
                  <a:lnTo>
                    <a:pt x="578" y="872"/>
                  </a:lnTo>
                  <a:lnTo>
                    <a:pt x="637" y="783"/>
                  </a:lnTo>
                  <a:lnTo>
                    <a:pt x="682" y="686"/>
                  </a:lnTo>
                  <a:lnTo>
                    <a:pt x="719" y="573"/>
                  </a:lnTo>
                  <a:lnTo>
                    <a:pt x="741" y="460"/>
                  </a:lnTo>
                  <a:lnTo>
                    <a:pt x="756" y="372"/>
                  </a:lnTo>
                  <a:lnTo>
                    <a:pt x="763" y="299"/>
                  </a:lnTo>
                  <a:lnTo>
                    <a:pt x="756" y="218"/>
                  </a:lnTo>
                  <a:lnTo>
                    <a:pt x="734" y="154"/>
                  </a:lnTo>
                  <a:lnTo>
                    <a:pt x="697" y="97"/>
                  </a:lnTo>
                  <a:lnTo>
                    <a:pt x="645" y="65"/>
                  </a:lnTo>
                  <a:lnTo>
                    <a:pt x="578" y="49"/>
                  </a:lnTo>
                  <a:close/>
                  <a:moveTo>
                    <a:pt x="571" y="0"/>
                  </a:moveTo>
                  <a:lnTo>
                    <a:pt x="682" y="16"/>
                  </a:lnTo>
                  <a:lnTo>
                    <a:pt x="771" y="65"/>
                  </a:lnTo>
                  <a:lnTo>
                    <a:pt x="845" y="146"/>
                  </a:lnTo>
                  <a:lnTo>
                    <a:pt x="897" y="250"/>
                  </a:lnTo>
                  <a:lnTo>
                    <a:pt x="912" y="388"/>
                  </a:lnTo>
                  <a:lnTo>
                    <a:pt x="889" y="557"/>
                  </a:lnTo>
                  <a:lnTo>
                    <a:pt x="823" y="711"/>
                  </a:lnTo>
                  <a:lnTo>
                    <a:pt x="734" y="848"/>
                  </a:lnTo>
                  <a:lnTo>
                    <a:pt x="615" y="953"/>
                  </a:lnTo>
                  <a:lnTo>
                    <a:pt x="482" y="1025"/>
                  </a:lnTo>
                  <a:lnTo>
                    <a:pt x="341" y="1050"/>
                  </a:lnTo>
                  <a:lnTo>
                    <a:pt x="230" y="1034"/>
                  </a:lnTo>
                  <a:lnTo>
                    <a:pt x="133" y="977"/>
                  </a:lnTo>
                  <a:lnTo>
                    <a:pt x="59" y="896"/>
                  </a:lnTo>
                  <a:lnTo>
                    <a:pt x="15" y="791"/>
                  </a:lnTo>
                  <a:lnTo>
                    <a:pt x="0" y="662"/>
                  </a:lnTo>
                  <a:lnTo>
                    <a:pt x="22" y="501"/>
                  </a:lnTo>
                  <a:lnTo>
                    <a:pt x="81" y="347"/>
                  </a:lnTo>
                  <a:lnTo>
                    <a:pt x="178" y="210"/>
                  </a:lnTo>
                  <a:lnTo>
                    <a:pt x="296" y="97"/>
                  </a:lnTo>
                  <a:lnTo>
                    <a:pt x="430" y="24"/>
                  </a:lnTo>
                  <a:lnTo>
                    <a:pt x="5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1" name="Freeform 29"/>
            <p:cNvSpPr>
              <a:spLocks/>
            </p:cNvSpPr>
            <p:nvPr/>
          </p:nvSpPr>
          <p:spPr bwMode="auto">
            <a:xfrm>
              <a:off x="2837" y="2761"/>
              <a:ext cx="497" cy="2325"/>
            </a:xfrm>
            <a:custGeom>
              <a:avLst/>
              <a:gdLst/>
              <a:ahLst/>
              <a:cxnLst>
                <a:cxn ang="0">
                  <a:pos x="474" y="0"/>
                </a:cxn>
                <a:cxn ang="0">
                  <a:pos x="489" y="0"/>
                </a:cxn>
                <a:cxn ang="0">
                  <a:pos x="497" y="8"/>
                </a:cxn>
                <a:cxn ang="0">
                  <a:pos x="497" y="32"/>
                </a:cxn>
                <a:cxn ang="0">
                  <a:pos x="467" y="64"/>
                </a:cxn>
                <a:cxn ang="0">
                  <a:pos x="348" y="218"/>
                </a:cxn>
                <a:cxn ang="0">
                  <a:pos x="267" y="387"/>
                </a:cxn>
                <a:cxn ang="0">
                  <a:pos x="200" y="573"/>
                </a:cxn>
                <a:cxn ang="0">
                  <a:pos x="156" y="767"/>
                </a:cxn>
                <a:cxn ang="0">
                  <a:pos x="133" y="960"/>
                </a:cxn>
                <a:cxn ang="0">
                  <a:pos x="126" y="1162"/>
                </a:cxn>
                <a:cxn ang="0">
                  <a:pos x="133" y="1348"/>
                </a:cxn>
                <a:cxn ang="0">
                  <a:pos x="156" y="1534"/>
                </a:cxn>
                <a:cxn ang="0">
                  <a:pos x="193" y="1727"/>
                </a:cxn>
                <a:cxn ang="0">
                  <a:pos x="252" y="1913"/>
                </a:cxn>
                <a:cxn ang="0">
                  <a:pos x="341" y="2091"/>
                </a:cxn>
                <a:cxn ang="0">
                  <a:pos x="460" y="2252"/>
                </a:cxn>
                <a:cxn ang="0">
                  <a:pos x="497" y="2292"/>
                </a:cxn>
                <a:cxn ang="0">
                  <a:pos x="497" y="2317"/>
                </a:cxn>
                <a:cxn ang="0">
                  <a:pos x="489" y="2325"/>
                </a:cxn>
                <a:cxn ang="0">
                  <a:pos x="474" y="2325"/>
                </a:cxn>
                <a:cxn ang="0">
                  <a:pos x="452" y="2317"/>
                </a:cxn>
                <a:cxn ang="0">
                  <a:pos x="408" y="2276"/>
                </a:cxn>
                <a:cxn ang="0">
                  <a:pos x="348" y="2220"/>
                </a:cxn>
                <a:cxn ang="0">
                  <a:pos x="282" y="2131"/>
                </a:cxn>
                <a:cxn ang="0">
                  <a:pos x="207" y="2026"/>
                </a:cxn>
                <a:cxn ang="0">
                  <a:pos x="141" y="1889"/>
                </a:cxn>
                <a:cxn ang="0">
                  <a:pos x="67" y="1687"/>
                </a:cxn>
                <a:cxn ang="0">
                  <a:pos x="22" y="1493"/>
                </a:cxn>
                <a:cxn ang="0">
                  <a:pos x="7" y="1316"/>
                </a:cxn>
                <a:cxn ang="0">
                  <a:pos x="0" y="1162"/>
                </a:cxn>
                <a:cxn ang="0">
                  <a:pos x="7" y="1009"/>
                </a:cxn>
                <a:cxn ang="0">
                  <a:pos x="30" y="831"/>
                </a:cxn>
                <a:cxn ang="0">
                  <a:pos x="67" y="646"/>
                </a:cxn>
                <a:cxn ang="0">
                  <a:pos x="133" y="452"/>
                </a:cxn>
                <a:cxn ang="0">
                  <a:pos x="200" y="315"/>
                </a:cxn>
                <a:cxn ang="0">
                  <a:pos x="274" y="202"/>
                </a:cxn>
                <a:cxn ang="0">
                  <a:pos x="341" y="113"/>
                </a:cxn>
                <a:cxn ang="0">
                  <a:pos x="408" y="48"/>
                </a:cxn>
                <a:cxn ang="0">
                  <a:pos x="474" y="0"/>
                </a:cxn>
              </a:cxnLst>
              <a:rect l="0" t="0" r="r" b="b"/>
              <a:pathLst>
                <a:path w="497" h="2325">
                  <a:moveTo>
                    <a:pt x="474" y="0"/>
                  </a:moveTo>
                  <a:lnTo>
                    <a:pt x="489" y="0"/>
                  </a:lnTo>
                  <a:lnTo>
                    <a:pt x="497" y="8"/>
                  </a:lnTo>
                  <a:lnTo>
                    <a:pt x="497" y="32"/>
                  </a:lnTo>
                  <a:lnTo>
                    <a:pt x="467" y="64"/>
                  </a:lnTo>
                  <a:lnTo>
                    <a:pt x="348" y="218"/>
                  </a:lnTo>
                  <a:lnTo>
                    <a:pt x="267" y="387"/>
                  </a:lnTo>
                  <a:lnTo>
                    <a:pt x="200" y="573"/>
                  </a:lnTo>
                  <a:lnTo>
                    <a:pt x="156" y="767"/>
                  </a:lnTo>
                  <a:lnTo>
                    <a:pt x="133" y="960"/>
                  </a:lnTo>
                  <a:lnTo>
                    <a:pt x="126" y="1162"/>
                  </a:lnTo>
                  <a:lnTo>
                    <a:pt x="133" y="1348"/>
                  </a:lnTo>
                  <a:lnTo>
                    <a:pt x="156" y="1534"/>
                  </a:lnTo>
                  <a:lnTo>
                    <a:pt x="193" y="1727"/>
                  </a:lnTo>
                  <a:lnTo>
                    <a:pt x="252" y="1913"/>
                  </a:lnTo>
                  <a:lnTo>
                    <a:pt x="341" y="2091"/>
                  </a:lnTo>
                  <a:lnTo>
                    <a:pt x="460" y="2252"/>
                  </a:lnTo>
                  <a:lnTo>
                    <a:pt x="497" y="2292"/>
                  </a:lnTo>
                  <a:lnTo>
                    <a:pt x="497" y="2317"/>
                  </a:lnTo>
                  <a:lnTo>
                    <a:pt x="489" y="2325"/>
                  </a:lnTo>
                  <a:lnTo>
                    <a:pt x="474" y="2325"/>
                  </a:lnTo>
                  <a:lnTo>
                    <a:pt x="452" y="2317"/>
                  </a:lnTo>
                  <a:lnTo>
                    <a:pt x="408" y="2276"/>
                  </a:lnTo>
                  <a:lnTo>
                    <a:pt x="348" y="2220"/>
                  </a:lnTo>
                  <a:lnTo>
                    <a:pt x="282" y="2131"/>
                  </a:lnTo>
                  <a:lnTo>
                    <a:pt x="207" y="2026"/>
                  </a:lnTo>
                  <a:lnTo>
                    <a:pt x="141" y="1889"/>
                  </a:lnTo>
                  <a:lnTo>
                    <a:pt x="67" y="1687"/>
                  </a:lnTo>
                  <a:lnTo>
                    <a:pt x="22" y="1493"/>
                  </a:lnTo>
                  <a:lnTo>
                    <a:pt x="7" y="1316"/>
                  </a:lnTo>
                  <a:lnTo>
                    <a:pt x="0" y="1162"/>
                  </a:lnTo>
                  <a:lnTo>
                    <a:pt x="7" y="1009"/>
                  </a:lnTo>
                  <a:lnTo>
                    <a:pt x="30" y="831"/>
                  </a:lnTo>
                  <a:lnTo>
                    <a:pt x="67" y="646"/>
                  </a:lnTo>
                  <a:lnTo>
                    <a:pt x="133" y="452"/>
                  </a:lnTo>
                  <a:lnTo>
                    <a:pt x="200" y="315"/>
                  </a:lnTo>
                  <a:lnTo>
                    <a:pt x="274" y="202"/>
                  </a:lnTo>
                  <a:lnTo>
                    <a:pt x="341" y="113"/>
                  </a:lnTo>
                  <a:lnTo>
                    <a:pt x="408" y="48"/>
                  </a:lnTo>
                  <a:lnTo>
                    <a:pt x="4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2" name="Freeform 30"/>
            <p:cNvSpPr>
              <a:spLocks noEditPoints="1"/>
            </p:cNvSpPr>
            <p:nvPr/>
          </p:nvSpPr>
          <p:spPr bwMode="auto">
            <a:xfrm>
              <a:off x="3563" y="2954"/>
              <a:ext cx="853" cy="1583"/>
            </a:xfrm>
            <a:custGeom>
              <a:avLst/>
              <a:gdLst/>
              <a:ahLst/>
              <a:cxnLst>
                <a:cxn ang="0">
                  <a:pos x="853" y="1082"/>
                </a:cxn>
                <a:cxn ang="0">
                  <a:pos x="119" y="0"/>
                </a:cxn>
                <a:cxn ang="0">
                  <a:pos x="156" y="9"/>
                </a:cxn>
                <a:cxn ang="0">
                  <a:pos x="438" y="73"/>
                </a:cxn>
                <a:cxn ang="0">
                  <a:pos x="660" y="33"/>
                </a:cxn>
                <a:cxn ang="0">
                  <a:pos x="757" y="0"/>
                </a:cxn>
                <a:cxn ang="0">
                  <a:pos x="764" y="25"/>
                </a:cxn>
                <a:cxn ang="0">
                  <a:pos x="712" y="105"/>
                </a:cxn>
                <a:cxn ang="0">
                  <a:pos x="571" y="210"/>
                </a:cxn>
                <a:cxn ang="0">
                  <a:pos x="349" y="267"/>
                </a:cxn>
                <a:cxn ang="0">
                  <a:pos x="171" y="235"/>
                </a:cxn>
                <a:cxn ang="0">
                  <a:pos x="253" y="622"/>
                </a:cxn>
                <a:cxn ang="0">
                  <a:pos x="445" y="574"/>
                </a:cxn>
                <a:cxn ang="0">
                  <a:pos x="653" y="646"/>
                </a:cxn>
                <a:cxn ang="0">
                  <a:pos x="801" y="832"/>
                </a:cxn>
                <a:cxn ang="0">
                  <a:pos x="853" y="1074"/>
                </a:cxn>
                <a:cxn ang="0">
                  <a:pos x="786" y="1332"/>
                </a:cxn>
                <a:cxn ang="0">
                  <a:pos x="616" y="1510"/>
                </a:cxn>
                <a:cxn ang="0">
                  <a:pos x="386" y="1583"/>
                </a:cxn>
                <a:cxn ang="0">
                  <a:pos x="178" y="1518"/>
                </a:cxn>
                <a:cxn ang="0">
                  <a:pos x="45" y="1357"/>
                </a:cxn>
                <a:cxn ang="0">
                  <a:pos x="0" y="1163"/>
                </a:cxn>
                <a:cxn ang="0">
                  <a:pos x="23" y="1082"/>
                </a:cxn>
                <a:cxn ang="0">
                  <a:pos x="60" y="1050"/>
                </a:cxn>
                <a:cxn ang="0">
                  <a:pos x="89" y="1042"/>
                </a:cxn>
                <a:cxn ang="0">
                  <a:pos x="164" y="1058"/>
                </a:cxn>
                <a:cxn ang="0">
                  <a:pos x="193" y="1098"/>
                </a:cxn>
                <a:cxn ang="0">
                  <a:pos x="208" y="1179"/>
                </a:cxn>
                <a:cxn ang="0">
                  <a:pos x="193" y="1219"/>
                </a:cxn>
                <a:cxn ang="0">
                  <a:pos x="156" y="1252"/>
                </a:cxn>
                <a:cxn ang="0">
                  <a:pos x="67" y="1268"/>
                </a:cxn>
                <a:cxn ang="0">
                  <a:pos x="178" y="1446"/>
                </a:cxn>
                <a:cxn ang="0">
                  <a:pos x="379" y="1526"/>
                </a:cxn>
                <a:cxn ang="0">
                  <a:pos x="549" y="1454"/>
                </a:cxn>
                <a:cxn ang="0">
                  <a:pos x="638" y="1292"/>
                </a:cxn>
                <a:cxn ang="0">
                  <a:pos x="660" y="1131"/>
                </a:cxn>
                <a:cxn ang="0">
                  <a:pos x="653" y="856"/>
                </a:cxn>
                <a:cxn ang="0">
                  <a:pos x="608" y="719"/>
                </a:cxn>
                <a:cxn ang="0">
                  <a:pos x="519" y="630"/>
                </a:cxn>
                <a:cxn ang="0">
                  <a:pos x="356" y="630"/>
                </a:cxn>
                <a:cxn ang="0">
                  <a:pos x="230" y="703"/>
                </a:cxn>
                <a:cxn ang="0">
                  <a:pos x="171" y="775"/>
                </a:cxn>
                <a:cxn ang="0">
                  <a:pos x="156" y="800"/>
                </a:cxn>
                <a:cxn ang="0">
                  <a:pos x="112" y="784"/>
                </a:cxn>
                <a:cxn ang="0">
                  <a:pos x="119" y="0"/>
                </a:cxn>
              </a:cxnLst>
              <a:rect l="0" t="0" r="r" b="b"/>
              <a:pathLst>
                <a:path w="853" h="1583">
                  <a:moveTo>
                    <a:pt x="853" y="1066"/>
                  </a:moveTo>
                  <a:lnTo>
                    <a:pt x="853" y="1082"/>
                  </a:lnTo>
                  <a:lnTo>
                    <a:pt x="853" y="1066"/>
                  </a:lnTo>
                  <a:close/>
                  <a:moveTo>
                    <a:pt x="119" y="0"/>
                  </a:moveTo>
                  <a:lnTo>
                    <a:pt x="141" y="0"/>
                  </a:lnTo>
                  <a:lnTo>
                    <a:pt x="156" y="9"/>
                  </a:lnTo>
                  <a:lnTo>
                    <a:pt x="304" y="57"/>
                  </a:lnTo>
                  <a:lnTo>
                    <a:pt x="438" y="73"/>
                  </a:lnTo>
                  <a:lnTo>
                    <a:pt x="564" y="57"/>
                  </a:lnTo>
                  <a:lnTo>
                    <a:pt x="660" y="33"/>
                  </a:lnTo>
                  <a:lnTo>
                    <a:pt x="727" y="0"/>
                  </a:lnTo>
                  <a:lnTo>
                    <a:pt x="757" y="0"/>
                  </a:lnTo>
                  <a:lnTo>
                    <a:pt x="764" y="9"/>
                  </a:lnTo>
                  <a:lnTo>
                    <a:pt x="764" y="25"/>
                  </a:lnTo>
                  <a:lnTo>
                    <a:pt x="749" y="57"/>
                  </a:lnTo>
                  <a:lnTo>
                    <a:pt x="712" y="105"/>
                  </a:lnTo>
                  <a:lnTo>
                    <a:pt x="653" y="154"/>
                  </a:lnTo>
                  <a:lnTo>
                    <a:pt x="571" y="210"/>
                  </a:lnTo>
                  <a:lnTo>
                    <a:pt x="468" y="251"/>
                  </a:lnTo>
                  <a:lnTo>
                    <a:pt x="349" y="267"/>
                  </a:lnTo>
                  <a:lnTo>
                    <a:pt x="253" y="259"/>
                  </a:lnTo>
                  <a:lnTo>
                    <a:pt x="171" y="235"/>
                  </a:lnTo>
                  <a:lnTo>
                    <a:pt x="171" y="687"/>
                  </a:lnTo>
                  <a:lnTo>
                    <a:pt x="253" y="622"/>
                  </a:lnTo>
                  <a:lnTo>
                    <a:pt x="349" y="590"/>
                  </a:lnTo>
                  <a:lnTo>
                    <a:pt x="445" y="574"/>
                  </a:lnTo>
                  <a:lnTo>
                    <a:pt x="556" y="590"/>
                  </a:lnTo>
                  <a:lnTo>
                    <a:pt x="653" y="646"/>
                  </a:lnTo>
                  <a:lnTo>
                    <a:pt x="734" y="727"/>
                  </a:lnTo>
                  <a:lnTo>
                    <a:pt x="801" y="832"/>
                  </a:lnTo>
                  <a:lnTo>
                    <a:pt x="838" y="953"/>
                  </a:lnTo>
                  <a:lnTo>
                    <a:pt x="853" y="1074"/>
                  </a:lnTo>
                  <a:lnTo>
                    <a:pt x="838" y="1203"/>
                  </a:lnTo>
                  <a:lnTo>
                    <a:pt x="786" y="1332"/>
                  </a:lnTo>
                  <a:lnTo>
                    <a:pt x="712" y="1437"/>
                  </a:lnTo>
                  <a:lnTo>
                    <a:pt x="616" y="1510"/>
                  </a:lnTo>
                  <a:lnTo>
                    <a:pt x="505" y="1567"/>
                  </a:lnTo>
                  <a:lnTo>
                    <a:pt x="386" y="1583"/>
                  </a:lnTo>
                  <a:lnTo>
                    <a:pt x="275" y="1567"/>
                  </a:lnTo>
                  <a:lnTo>
                    <a:pt x="178" y="1518"/>
                  </a:lnTo>
                  <a:lnTo>
                    <a:pt x="104" y="1446"/>
                  </a:lnTo>
                  <a:lnTo>
                    <a:pt x="45" y="1357"/>
                  </a:lnTo>
                  <a:lnTo>
                    <a:pt x="15" y="1260"/>
                  </a:lnTo>
                  <a:lnTo>
                    <a:pt x="0" y="1163"/>
                  </a:lnTo>
                  <a:lnTo>
                    <a:pt x="0" y="1131"/>
                  </a:lnTo>
                  <a:lnTo>
                    <a:pt x="23" y="1082"/>
                  </a:lnTo>
                  <a:lnTo>
                    <a:pt x="38" y="1066"/>
                  </a:lnTo>
                  <a:lnTo>
                    <a:pt x="60" y="1050"/>
                  </a:lnTo>
                  <a:lnTo>
                    <a:pt x="75" y="1050"/>
                  </a:lnTo>
                  <a:lnTo>
                    <a:pt x="89" y="1042"/>
                  </a:lnTo>
                  <a:lnTo>
                    <a:pt x="104" y="1042"/>
                  </a:lnTo>
                  <a:lnTo>
                    <a:pt x="164" y="1058"/>
                  </a:lnTo>
                  <a:lnTo>
                    <a:pt x="178" y="1074"/>
                  </a:lnTo>
                  <a:lnTo>
                    <a:pt x="193" y="1098"/>
                  </a:lnTo>
                  <a:lnTo>
                    <a:pt x="208" y="1131"/>
                  </a:lnTo>
                  <a:lnTo>
                    <a:pt x="208" y="1179"/>
                  </a:lnTo>
                  <a:lnTo>
                    <a:pt x="201" y="1203"/>
                  </a:lnTo>
                  <a:lnTo>
                    <a:pt x="193" y="1219"/>
                  </a:lnTo>
                  <a:lnTo>
                    <a:pt x="178" y="1244"/>
                  </a:lnTo>
                  <a:lnTo>
                    <a:pt x="156" y="1252"/>
                  </a:lnTo>
                  <a:lnTo>
                    <a:pt x="134" y="1268"/>
                  </a:lnTo>
                  <a:lnTo>
                    <a:pt x="67" y="1268"/>
                  </a:lnTo>
                  <a:lnTo>
                    <a:pt x="104" y="1365"/>
                  </a:lnTo>
                  <a:lnTo>
                    <a:pt x="178" y="1446"/>
                  </a:lnTo>
                  <a:lnTo>
                    <a:pt x="267" y="1502"/>
                  </a:lnTo>
                  <a:lnTo>
                    <a:pt x="379" y="1526"/>
                  </a:lnTo>
                  <a:lnTo>
                    <a:pt x="468" y="1510"/>
                  </a:lnTo>
                  <a:lnTo>
                    <a:pt x="549" y="1454"/>
                  </a:lnTo>
                  <a:lnTo>
                    <a:pt x="608" y="1373"/>
                  </a:lnTo>
                  <a:lnTo>
                    <a:pt x="638" y="1292"/>
                  </a:lnTo>
                  <a:lnTo>
                    <a:pt x="653" y="1211"/>
                  </a:lnTo>
                  <a:lnTo>
                    <a:pt x="660" y="1131"/>
                  </a:lnTo>
                  <a:lnTo>
                    <a:pt x="660" y="953"/>
                  </a:lnTo>
                  <a:lnTo>
                    <a:pt x="653" y="856"/>
                  </a:lnTo>
                  <a:lnTo>
                    <a:pt x="623" y="767"/>
                  </a:lnTo>
                  <a:lnTo>
                    <a:pt x="608" y="719"/>
                  </a:lnTo>
                  <a:lnTo>
                    <a:pt x="571" y="671"/>
                  </a:lnTo>
                  <a:lnTo>
                    <a:pt x="519" y="630"/>
                  </a:lnTo>
                  <a:lnTo>
                    <a:pt x="445" y="614"/>
                  </a:lnTo>
                  <a:lnTo>
                    <a:pt x="356" y="630"/>
                  </a:lnTo>
                  <a:lnTo>
                    <a:pt x="282" y="662"/>
                  </a:lnTo>
                  <a:lnTo>
                    <a:pt x="230" y="703"/>
                  </a:lnTo>
                  <a:lnTo>
                    <a:pt x="193" y="743"/>
                  </a:lnTo>
                  <a:lnTo>
                    <a:pt x="171" y="775"/>
                  </a:lnTo>
                  <a:lnTo>
                    <a:pt x="164" y="792"/>
                  </a:lnTo>
                  <a:lnTo>
                    <a:pt x="156" y="800"/>
                  </a:lnTo>
                  <a:lnTo>
                    <a:pt x="126" y="800"/>
                  </a:lnTo>
                  <a:lnTo>
                    <a:pt x="112" y="784"/>
                  </a:lnTo>
                  <a:lnTo>
                    <a:pt x="112" y="17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3" name="Freeform 31"/>
            <p:cNvSpPr>
              <a:spLocks noEditPoints="1"/>
            </p:cNvSpPr>
            <p:nvPr/>
          </p:nvSpPr>
          <p:spPr bwMode="auto">
            <a:xfrm>
              <a:off x="4653" y="2761"/>
              <a:ext cx="497" cy="2317"/>
            </a:xfrm>
            <a:custGeom>
              <a:avLst/>
              <a:gdLst/>
              <a:ahLst/>
              <a:cxnLst>
                <a:cxn ang="0">
                  <a:pos x="497" y="1154"/>
                </a:cxn>
                <a:cxn ang="0">
                  <a:pos x="497" y="1162"/>
                </a:cxn>
                <a:cxn ang="0">
                  <a:pos x="497" y="1154"/>
                </a:cxn>
                <a:cxn ang="0">
                  <a:pos x="8" y="0"/>
                </a:cxn>
                <a:cxn ang="0">
                  <a:pos x="23" y="0"/>
                </a:cxn>
                <a:cxn ang="0">
                  <a:pos x="89" y="48"/>
                </a:cxn>
                <a:cxn ang="0">
                  <a:pos x="149" y="113"/>
                </a:cxn>
                <a:cxn ang="0">
                  <a:pos x="215" y="193"/>
                </a:cxn>
                <a:cxn ang="0">
                  <a:pos x="289" y="306"/>
                </a:cxn>
                <a:cxn ang="0">
                  <a:pos x="356" y="436"/>
                </a:cxn>
                <a:cxn ang="0">
                  <a:pos x="430" y="637"/>
                </a:cxn>
                <a:cxn ang="0">
                  <a:pos x="467" y="831"/>
                </a:cxn>
                <a:cxn ang="0">
                  <a:pos x="490" y="1009"/>
                </a:cxn>
                <a:cxn ang="0">
                  <a:pos x="497" y="1162"/>
                </a:cxn>
                <a:cxn ang="0">
                  <a:pos x="490" y="1308"/>
                </a:cxn>
                <a:cxn ang="0">
                  <a:pos x="467" y="1485"/>
                </a:cxn>
                <a:cxn ang="0">
                  <a:pos x="430" y="1671"/>
                </a:cxn>
                <a:cxn ang="0">
                  <a:pos x="364" y="1865"/>
                </a:cxn>
                <a:cxn ang="0">
                  <a:pos x="297" y="2002"/>
                </a:cxn>
                <a:cxn ang="0">
                  <a:pos x="223" y="2115"/>
                </a:cxn>
                <a:cxn ang="0">
                  <a:pos x="149" y="2204"/>
                </a:cxn>
                <a:cxn ang="0">
                  <a:pos x="89" y="2268"/>
                </a:cxn>
                <a:cxn ang="0">
                  <a:pos x="23" y="2317"/>
                </a:cxn>
                <a:cxn ang="0">
                  <a:pos x="15" y="2317"/>
                </a:cxn>
                <a:cxn ang="0">
                  <a:pos x="0" y="2301"/>
                </a:cxn>
                <a:cxn ang="0">
                  <a:pos x="0" y="2284"/>
                </a:cxn>
                <a:cxn ang="0">
                  <a:pos x="30" y="2252"/>
                </a:cxn>
                <a:cxn ang="0">
                  <a:pos x="149" y="2099"/>
                </a:cxn>
                <a:cxn ang="0">
                  <a:pos x="238" y="1929"/>
                </a:cxn>
                <a:cxn ang="0">
                  <a:pos x="297" y="1743"/>
                </a:cxn>
                <a:cxn ang="0">
                  <a:pos x="341" y="1550"/>
                </a:cxn>
                <a:cxn ang="0">
                  <a:pos x="364" y="1356"/>
                </a:cxn>
                <a:cxn ang="0">
                  <a:pos x="371" y="1154"/>
                </a:cxn>
                <a:cxn ang="0">
                  <a:pos x="356" y="880"/>
                </a:cxn>
                <a:cxn ang="0">
                  <a:pos x="319" y="629"/>
                </a:cxn>
                <a:cxn ang="0">
                  <a:pos x="245" y="411"/>
                </a:cxn>
                <a:cxn ang="0">
                  <a:pos x="156" y="226"/>
                </a:cxn>
                <a:cxn ang="0">
                  <a:pos x="37" y="72"/>
                </a:cxn>
                <a:cxn ang="0">
                  <a:pos x="8" y="40"/>
                </a:cxn>
                <a:cxn ang="0">
                  <a:pos x="8" y="32"/>
                </a:cxn>
                <a:cxn ang="0">
                  <a:pos x="0" y="24"/>
                </a:cxn>
                <a:cxn ang="0">
                  <a:pos x="0" y="8"/>
                </a:cxn>
                <a:cxn ang="0">
                  <a:pos x="8" y="0"/>
                </a:cxn>
              </a:cxnLst>
              <a:rect l="0" t="0" r="r" b="b"/>
              <a:pathLst>
                <a:path w="497" h="2317">
                  <a:moveTo>
                    <a:pt x="497" y="1154"/>
                  </a:moveTo>
                  <a:lnTo>
                    <a:pt x="497" y="1162"/>
                  </a:lnTo>
                  <a:lnTo>
                    <a:pt x="497" y="1154"/>
                  </a:lnTo>
                  <a:close/>
                  <a:moveTo>
                    <a:pt x="8" y="0"/>
                  </a:moveTo>
                  <a:lnTo>
                    <a:pt x="23" y="0"/>
                  </a:lnTo>
                  <a:lnTo>
                    <a:pt x="89" y="48"/>
                  </a:lnTo>
                  <a:lnTo>
                    <a:pt x="149" y="113"/>
                  </a:lnTo>
                  <a:lnTo>
                    <a:pt x="215" y="193"/>
                  </a:lnTo>
                  <a:lnTo>
                    <a:pt x="289" y="306"/>
                  </a:lnTo>
                  <a:lnTo>
                    <a:pt x="356" y="436"/>
                  </a:lnTo>
                  <a:lnTo>
                    <a:pt x="430" y="637"/>
                  </a:lnTo>
                  <a:lnTo>
                    <a:pt x="467" y="831"/>
                  </a:lnTo>
                  <a:lnTo>
                    <a:pt x="490" y="1009"/>
                  </a:lnTo>
                  <a:lnTo>
                    <a:pt x="497" y="1162"/>
                  </a:lnTo>
                  <a:lnTo>
                    <a:pt x="490" y="1308"/>
                  </a:lnTo>
                  <a:lnTo>
                    <a:pt x="467" y="1485"/>
                  </a:lnTo>
                  <a:lnTo>
                    <a:pt x="430" y="1671"/>
                  </a:lnTo>
                  <a:lnTo>
                    <a:pt x="364" y="1865"/>
                  </a:lnTo>
                  <a:lnTo>
                    <a:pt x="297" y="2002"/>
                  </a:lnTo>
                  <a:lnTo>
                    <a:pt x="223" y="2115"/>
                  </a:lnTo>
                  <a:lnTo>
                    <a:pt x="149" y="2204"/>
                  </a:lnTo>
                  <a:lnTo>
                    <a:pt x="89" y="2268"/>
                  </a:lnTo>
                  <a:lnTo>
                    <a:pt x="23" y="2317"/>
                  </a:lnTo>
                  <a:lnTo>
                    <a:pt x="15" y="2317"/>
                  </a:lnTo>
                  <a:lnTo>
                    <a:pt x="0" y="2301"/>
                  </a:lnTo>
                  <a:lnTo>
                    <a:pt x="0" y="2284"/>
                  </a:lnTo>
                  <a:lnTo>
                    <a:pt x="30" y="2252"/>
                  </a:lnTo>
                  <a:lnTo>
                    <a:pt x="149" y="2099"/>
                  </a:lnTo>
                  <a:lnTo>
                    <a:pt x="238" y="1929"/>
                  </a:lnTo>
                  <a:lnTo>
                    <a:pt x="297" y="1743"/>
                  </a:lnTo>
                  <a:lnTo>
                    <a:pt x="341" y="1550"/>
                  </a:lnTo>
                  <a:lnTo>
                    <a:pt x="364" y="1356"/>
                  </a:lnTo>
                  <a:lnTo>
                    <a:pt x="371" y="1154"/>
                  </a:lnTo>
                  <a:lnTo>
                    <a:pt x="356" y="880"/>
                  </a:lnTo>
                  <a:lnTo>
                    <a:pt x="319" y="629"/>
                  </a:lnTo>
                  <a:lnTo>
                    <a:pt x="245" y="411"/>
                  </a:lnTo>
                  <a:lnTo>
                    <a:pt x="156" y="226"/>
                  </a:lnTo>
                  <a:lnTo>
                    <a:pt x="37" y="72"/>
                  </a:lnTo>
                  <a:lnTo>
                    <a:pt x="8" y="40"/>
                  </a:lnTo>
                  <a:lnTo>
                    <a:pt x="8" y="32"/>
                  </a:lnTo>
                  <a:lnTo>
                    <a:pt x="0" y="24"/>
                  </a:lnTo>
                  <a:lnTo>
                    <a:pt x="0" y="8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4" name="Freeform 32"/>
            <p:cNvSpPr>
              <a:spLocks noEditPoints="1"/>
            </p:cNvSpPr>
            <p:nvPr/>
          </p:nvSpPr>
          <p:spPr bwMode="auto">
            <a:xfrm>
              <a:off x="5476" y="3713"/>
              <a:ext cx="1186" cy="1163"/>
            </a:xfrm>
            <a:custGeom>
              <a:avLst/>
              <a:gdLst/>
              <a:ahLst/>
              <a:cxnLst>
                <a:cxn ang="0">
                  <a:pos x="519" y="73"/>
                </a:cxn>
                <a:cxn ang="0">
                  <a:pos x="504" y="113"/>
                </a:cxn>
                <a:cxn ang="0">
                  <a:pos x="601" y="533"/>
                </a:cxn>
                <a:cxn ang="0">
                  <a:pos x="786" y="501"/>
                </a:cxn>
                <a:cxn ang="0">
                  <a:pos x="920" y="388"/>
                </a:cxn>
                <a:cxn ang="0">
                  <a:pos x="964" y="226"/>
                </a:cxn>
                <a:cxn ang="0">
                  <a:pos x="912" y="105"/>
                </a:cxn>
                <a:cxn ang="0">
                  <a:pos x="794" y="65"/>
                </a:cxn>
                <a:cxn ang="0">
                  <a:pos x="549" y="57"/>
                </a:cxn>
                <a:cxn ang="0">
                  <a:pos x="756" y="0"/>
                </a:cxn>
                <a:cxn ang="0">
                  <a:pos x="979" y="49"/>
                </a:cxn>
                <a:cxn ang="0">
                  <a:pos x="1112" y="170"/>
                </a:cxn>
                <a:cxn ang="0">
                  <a:pos x="1112" y="339"/>
                </a:cxn>
                <a:cxn ang="0">
                  <a:pos x="986" y="477"/>
                </a:cxn>
                <a:cxn ang="0">
                  <a:pos x="786" y="565"/>
                </a:cxn>
                <a:cxn ang="0">
                  <a:pos x="823" y="582"/>
                </a:cxn>
                <a:cxn ang="0">
                  <a:pos x="875" y="614"/>
                </a:cxn>
                <a:cxn ang="0">
                  <a:pos x="920" y="670"/>
                </a:cxn>
                <a:cxn ang="0">
                  <a:pos x="942" y="727"/>
                </a:cxn>
                <a:cxn ang="0">
                  <a:pos x="934" y="832"/>
                </a:cxn>
                <a:cxn ang="0">
                  <a:pos x="920" y="953"/>
                </a:cxn>
                <a:cxn ang="0">
                  <a:pos x="934" y="1082"/>
                </a:cxn>
                <a:cxn ang="0">
                  <a:pos x="971" y="1106"/>
                </a:cxn>
                <a:cxn ang="0">
                  <a:pos x="1046" y="1090"/>
                </a:cxn>
                <a:cxn ang="0">
                  <a:pos x="1127" y="969"/>
                </a:cxn>
                <a:cxn ang="0">
                  <a:pos x="1135" y="953"/>
                </a:cxn>
                <a:cxn ang="0">
                  <a:pos x="1172" y="945"/>
                </a:cxn>
                <a:cxn ang="0">
                  <a:pos x="1186" y="969"/>
                </a:cxn>
                <a:cxn ang="0">
                  <a:pos x="1157" y="1050"/>
                </a:cxn>
                <a:cxn ang="0">
                  <a:pos x="1060" y="1147"/>
                </a:cxn>
                <a:cxn ang="0">
                  <a:pos x="920" y="1155"/>
                </a:cxn>
                <a:cxn ang="0">
                  <a:pos x="808" y="1106"/>
                </a:cxn>
                <a:cxn ang="0">
                  <a:pos x="764" y="985"/>
                </a:cxn>
                <a:cxn ang="0">
                  <a:pos x="771" y="913"/>
                </a:cxn>
                <a:cxn ang="0">
                  <a:pos x="801" y="791"/>
                </a:cxn>
                <a:cxn ang="0">
                  <a:pos x="808" y="743"/>
                </a:cxn>
                <a:cxn ang="0">
                  <a:pos x="764" y="638"/>
                </a:cxn>
                <a:cxn ang="0">
                  <a:pos x="623" y="590"/>
                </a:cxn>
                <a:cxn ang="0">
                  <a:pos x="319" y="1009"/>
                </a:cxn>
                <a:cxn ang="0">
                  <a:pos x="312" y="1066"/>
                </a:cxn>
                <a:cxn ang="0">
                  <a:pos x="438" y="1074"/>
                </a:cxn>
                <a:cxn ang="0">
                  <a:pos x="452" y="1114"/>
                </a:cxn>
                <a:cxn ang="0">
                  <a:pos x="8" y="1131"/>
                </a:cxn>
                <a:cxn ang="0">
                  <a:pos x="0" y="1090"/>
                </a:cxn>
                <a:cxn ang="0">
                  <a:pos x="111" y="1074"/>
                </a:cxn>
                <a:cxn ang="0">
                  <a:pos x="171" y="1034"/>
                </a:cxn>
                <a:cxn ang="0">
                  <a:pos x="386" y="113"/>
                </a:cxn>
                <a:cxn ang="0">
                  <a:pos x="378" y="73"/>
                </a:cxn>
                <a:cxn ang="0">
                  <a:pos x="252" y="65"/>
                </a:cxn>
                <a:cxn ang="0">
                  <a:pos x="245" y="25"/>
                </a:cxn>
                <a:cxn ang="0">
                  <a:pos x="260" y="0"/>
                </a:cxn>
              </a:cxnLst>
              <a:rect l="0" t="0" r="r" b="b"/>
              <a:pathLst>
                <a:path w="1186" h="1163">
                  <a:moveTo>
                    <a:pt x="549" y="57"/>
                  </a:moveTo>
                  <a:lnTo>
                    <a:pt x="519" y="73"/>
                  </a:lnTo>
                  <a:lnTo>
                    <a:pt x="512" y="89"/>
                  </a:lnTo>
                  <a:lnTo>
                    <a:pt x="504" y="113"/>
                  </a:lnTo>
                  <a:lnTo>
                    <a:pt x="408" y="533"/>
                  </a:lnTo>
                  <a:lnTo>
                    <a:pt x="601" y="533"/>
                  </a:lnTo>
                  <a:lnTo>
                    <a:pt x="697" y="525"/>
                  </a:lnTo>
                  <a:lnTo>
                    <a:pt x="786" y="501"/>
                  </a:lnTo>
                  <a:lnTo>
                    <a:pt x="860" y="452"/>
                  </a:lnTo>
                  <a:lnTo>
                    <a:pt x="920" y="388"/>
                  </a:lnTo>
                  <a:lnTo>
                    <a:pt x="957" y="307"/>
                  </a:lnTo>
                  <a:lnTo>
                    <a:pt x="964" y="226"/>
                  </a:lnTo>
                  <a:lnTo>
                    <a:pt x="949" y="154"/>
                  </a:lnTo>
                  <a:lnTo>
                    <a:pt x="912" y="105"/>
                  </a:lnTo>
                  <a:lnTo>
                    <a:pt x="860" y="81"/>
                  </a:lnTo>
                  <a:lnTo>
                    <a:pt x="794" y="65"/>
                  </a:lnTo>
                  <a:lnTo>
                    <a:pt x="719" y="57"/>
                  </a:lnTo>
                  <a:lnTo>
                    <a:pt x="549" y="57"/>
                  </a:lnTo>
                  <a:close/>
                  <a:moveTo>
                    <a:pt x="260" y="0"/>
                  </a:moveTo>
                  <a:lnTo>
                    <a:pt x="756" y="0"/>
                  </a:lnTo>
                  <a:lnTo>
                    <a:pt x="875" y="8"/>
                  </a:lnTo>
                  <a:lnTo>
                    <a:pt x="979" y="49"/>
                  </a:lnTo>
                  <a:lnTo>
                    <a:pt x="1060" y="97"/>
                  </a:lnTo>
                  <a:lnTo>
                    <a:pt x="1112" y="170"/>
                  </a:lnTo>
                  <a:lnTo>
                    <a:pt x="1127" y="251"/>
                  </a:lnTo>
                  <a:lnTo>
                    <a:pt x="1112" y="339"/>
                  </a:lnTo>
                  <a:lnTo>
                    <a:pt x="1060" y="412"/>
                  </a:lnTo>
                  <a:lnTo>
                    <a:pt x="986" y="477"/>
                  </a:lnTo>
                  <a:lnTo>
                    <a:pt x="890" y="525"/>
                  </a:lnTo>
                  <a:lnTo>
                    <a:pt x="786" y="565"/>
                  </a:lnTo>
                  <a:lnTo>
                    <a:pt x="794" y="565"/>
                  </a:lnTo>
                  <a:lnTo>
                    <a:pt x="823" y="582"/>
                  </a:lnTo>
                  <a:lnTo>
                    <a:pt x="845" y="590"/>
                  </a:lnTo>
                  <a:lnTo>
                    <a:pt x="875" y="614"/>
                  </a:lnTo>
                  <a:lnTo>
                    <a:pt x="897" y="638"/>
                  </a:lnTo>
                  <a:lnTo>
                    <a:pt x="920" y="670"/>
                  </a:lnTo>
                  <a:lnTo>
                    <a:pt x="934" y="695"/>
                  </a:lnTo>
                  <a:lnTo>
                    <a:pt x="942" y="727"/>
                  </a:lnTo>
                  <a:lnTo>
                    <a:pt x="942" y="808"/>
                  </a:lnTo>
                  <a:lnTo>
                    <a:pt x="934" y="832"/>
                  </a:lnTo>
                  <a:lnTo>
                    <a:pt x="927" y="888"/>
                  </a:lnTo>
                  <a:lnTo>
                    <a:pt x="920" y="953"/>
                  </a:lnTo>
                  <a:lnTo>
                    <a:pt x="920" y="1034"/>
                  </a:lnTo>
                  <a:lnTo>
                    <a:pt x="934" y="1082"/>
                  </a:lnTo>
                  <a:lnTo>
                    <a:pt x="942" y="1090"/>
                  </a:lnTo>
                  <a:lnTo>
                    <a:pt x="971" y="1106"/>
                  </a:lnTo>
                  <a:lnTo>
                    <a:pt x="986" y="1106"/>
                  </a:lnTo>
                  <a:lnTo>
                    <a:pt x="1046" y="1090"/>
                  </a:lnTo>
                  <a:lnTo>
                    <a:pt x="1097" y="1034"/>
                  </a:lnTo>
                  <a:lnTo>
                    <a:pt x="1127" y="969"/>
                  </a:lnTo>
                  <a:lnTo>
                    <a:pt x="1135" y="961"/>
                  </a:lnTo>
                  <a:lnTo>
                    <a:pt x="1135" y="953"/>
                  </a:lnTo>
                  <a:lnTo>
                    <a:pt x="1142" y="945"/>
                  </a:lnTo>
                  <a:lnTo>
                    <a:pt x="1172" y="945"/>
                  </a:lnTo>
                  <a:lnTo>
                    <a:pt x="1186" y="961"/>
                  </a:lnTo>
                  <a:lnTo>
                    <a:pt x="1186" y="969"/>
                  </a:lnTo>
                  <a:lnTo>
                    <a:pt x="1179" y="1001"/>
                  </a:lnTo>
                  <a:lnTo>
                    <a:pt x="1157" y="1050"/>
                  </a:lnTo>
                  <a:lnTo>
                    <a:pt x="1120" y="1106"/>
                  </a:lnTo>
                  <a:lnTo>
                    <a:pt x="1060" y="1147"/>
                  </a:lnTo>
                  <a:lnTo>
                    <a:pt x="986" y="1163"/>
                  </a:lnTo>
                  <a:lnTo>
                    <a:pt x="920" y="1155"/>
                  </a:lnTo>
                  <a:lnTo>
                    <a:pt x="860" y="1139"/>
                  </a:lnTo>
                  <a:lnTo>
                    <a:pt x="808" y="1106"/>
                  </a:lnTo>
                  <a:lnTo>
                    <a:pt x="779" y="1050"/>
                  </a:lnTo>
                  <a:lnTo>
                    <a:pt x="764" y="985"/>
                  </a:lnTo>
                  <a:lnTo>
                    <a:pt x="764" y="961"/>
                  </a:lnTo>
                  <a:lnTo>
                    <a:pt x="771" y="913"/>
                  </a:lnTo>
                  <a:lnTo>
                    <a:pt x="786" y="856"/>
                  </a:lnTo>
                  <a:lnTo>
                    <a:pt x="801" y="791"/>
                  </a:lnTo>
                  <a:lnTo>
                    <a:pt x="808" y="767"/>
                  </a:lnTo>
                  <a:lnTo>
                    <a:pt x="808" y="743"/>
                  </a:lnTo>
                  <a:lnTo>
                    <a:pt x="801" y="687"/>
                  </a:lnTo>
                  <a:lnTo>
                    <a:pt x="764" y="638"/>
                  </a:lnTo>
                  <a:lnTo>
                    <a:pt x="705" y="606"/>
                  </a:lnTo>
                  <a:lnTo>
                    <a:pt x="623" y="590"/>
                  </a:lnTo>
                  <a:lnTo>
                    <a:pt x="415" y="590"/>
                  </a:lnTo>
                  <a:lnTo>
                    <a:pt x="319" y="1009"/>
                  </a:lnTo>
                  <a:lnTo>
                    <a:pt x="312" y="1026"/>
                  </a:lnTo>
                  <a:lnTo>
                    <a:pt x="312" y="1066"/>
                  </a:lnTo>
                  <a:lnTo>
                    <a:pt x="319" y="1074"/>
                  </a:lnTo>
                  <a:lnTo>
                    <a:pt x="438" y="1074"/>
                  </a:lnTo>
                  <a:lnTo>
                    <a:pt x="452" y="1082"/>
                  </a:lnTo>
                  <a:lnTo>
                    <a:pt x="452" y="1114"/>
                  </a:lnTo>
                  <a:lnTo>
                    <a:pt x="438" y="1131"/>
                  </a:lnTo>
                  <a:lnTo>
                    <a:pt x="8" y="1131"/>
                  </a:lnTo>
                  <a:lnTo>
                    <a:pt x="0" y="1122"/>
                  </a:lnTo>
                  <a:lnTo>
                    <a:pt x="0" y="1090"/>
                  </a:lnTo>
                  <a:lnTo>
                    <a:pt x="15" y="1074"/>
                  </a:lnTo>
                  <a:lnTo>
                    <a:pt x="111" y="1074"/>
                  </a:lnTo>
                  <a:lnTo>
                    <a:pt x="156" y="1058"/>
                  </a:lnTo>
                  <a:lnTo>
                    <a:pt x="171" y="1034"/>
                  </a:lnTo>
                  <a:lnTo>
                    <a:pt x="378" y="130"/>
                  </a:lnTo>
                  <a:lnTo>
                    <a:pt x="386" y="113"/>
                  </a:lnTo>
                  <a:lnTo>
                    <a:pt x="386" y="81"/>
                  </a:lnTo>
                  <a:lnTo>
                    <a:pt x="378" y="73"/>
                  </a:lnTo>
                  <a:lnTo>
                    <a:pt x="364" y="65"/>
                  </a:lnTo>
                  <a:lnTo>
                    <a:pt x="252" y="65"/>
                  </a:lnTo>
                  <a:lnTo>
                    <a:pt x="245" y="57"/>
                  </a:lnTo>
                  <a:lnTo>
                    <a:pt x="245" y="25"/>
                  </a:lnTo>
                  <a:lnTo>
                    <a:pt x="252" y="8"/>
                  </a:lnTo>
                  <a:lnTo>
                    <a:pt x="2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5" name="Freeform 33"/>
            <p:cNvSpPr>
              <a:spLocks/>
            </p:cNvSpPr>
            <p:nvPr/>
          </p:nvSpPr>
          <p:spPr bwMode="auto">
            <a:xfrm>
              <a:off x="7485" y="3310"/>
              <a:ext cx="1891" cy="1219"/>
            </a:xfrm>
            <a:custGeom>
              <a:avLst/>
              <a:gdLst/>
              <a:ahLst/>
              <a:cxnLst>
                <a:cxn ang="0">
                  <a:pos x="1379" y="0"/>
                </a:cxn>
                <a:cxn ang="0">
                  <a:pos x="1416" y="0"/>
                </a:cxn>
                <a:cxn ang="0">
                  <a:pos x="1431" y="8"/>
                </a:cxn>
                <a:cxn ang="0">
                  <a:pos x="1439" y="16"/>
                </a:cxn>
                <a:cxn ang="0">
                  <a:pos x="1439" y="24"/>
                </a:cxn>
                <a:cxn ang="0">
                  <a:pos x="1446" y="40"/>
                </a:cxn>
                <a:cxn ang="0">
                  <a:pos x="1491" y="193"/>
                </a:cxn>
                <a:cxn ang="0">
                  <a:pos x="1550" y="306"/>
                </a:cxn>
                <a:cxn ang="0">
                  <a:pos x="1617" y="403"/>
                </a:cxn>
                <a:cxn ang="0">
                  <a:pos x="1691" y="476"/>
                </a:cxn>
                <a:cxn ang="0">
                  <a:pos x="1765" y="524"/>
                </a:cxn>
                <a:cxn ang="0">
                  <a:pos x="1824" y="557"/>
                </a:cxn>
                <a:cxn ang="0">
                  <a:pos x="1876" y="581"/>
                </a:cxn>
                <a:cxn ang="0">
                  <a:pos x="1884" y="581"/>
                </a:cxn>
                <a:cxn ang="0">
                  <a:pos x="1891" y="589"/>
                </a:cxn>
                <a:cxn ang="0">
                  <a:pos x="1891" y="621"/>
                </a:cxn>
                <a:cxn ang="0">
                  <a:pos x="1884" y="629"/>
                </a:cxn>
                <a:cxn ang="0">
                  <a:pos x="1876" y="629"/>
                </a:cxn>
                <a:cxn ang="0">
                  <a:pos x="1861" y="637"/>
                </a:cxn>
                <a:cxn ang="0">
                  <a:pos x="1728" y="718"/>
                </a:cxn>
                <a:cxn ang="0">
                  <a:pos x="1624" y="807"/>
                </a:cxn>
                <a:cxn ang="0">
                  <a:pos x="1542" y="920"/>
                </a:cxn>
                <a:cxn ang="0">
                  <a:pos x="1483" y="1041"/>
                </a:cxn>
                <a:cxn ang="0">
                  <a:pos x="1446" y="1170"/>
                </a:cxn>
                <a:cxn ang="0">
                  <a:pos x="1439" y="1194"/>
                </a:cxn>
                <a:cxn ang="0">
                  <a:pos x="1439" y="1211"/>
                </a:cxn>
                <a:cxn ang="0">
                  <a:pos x="1431" y="1219"/>
                </a:cxn>
                <a:cxn ang="0">
                  <a:pos x="1379" y="1219"/>
                </a:cxn>
                <a:cxn ang="0">
                  <a:pos x="1372" y="1211"/>
                </a:cxn>
                <a:cxn ang="0">
                  <a:pos x="1357" y="1203"/>
                </a:cxn>
                <a:cxn ang="0">
                  <a:pos x="1357" y="1186"/>
                </a:cxn>
                <a:cxn ang="0">
                  <a:pos x="1365" y="1162"/>
                </a:cxn>
                <a:cxn ang="0">
                  <a:pos x="1379" y="1098"/>
                </a:cxn>
                <a:cxn ang="0">
                  <a:pos x="1409" y="993"/>
                </a:cxn>
                <a:cxn ang="0">
                  <a:pos x="1468" y="880"/>
                </a:cxn>
                <a:cxn ang="0">
                  <a:pos x="1491" y="847"/>
                </a:cxn>
                <a:cxn ang="0">
                  <a:pos x="1528" y="791"/>
                </a:cxn>
                <a:cxn ang="0">
                  <a:pos x="1580" y="726"/>
                </a:cxn>
                <a:cxn ang="0">
                  <a:pos x="1661" y="654"/>
                </a:cxn>
                <a:cxn ang="0">
                  <a:pos x="37" y="654"/>
                </a:cxn>
                <a:cxn ang="0">
                  <a:pos x="23" y="646"/>
                </a:cxn>
                <a:cxn ang="0">
                  <a:pos x="8" y="646"/>
                </a:cxn>
                <a:cxn ang="0">
                  <a:pos x="0" y="629"/>
                </a:cxn>
                <a:cxn ang="0">
                  <a:pos x="0" y="589"/>
                </a:cxn>
                <a:cxn ang="0">
                  <a:pos x="8" y="581"/>
                </a:cxn>
                <a:cxn ang="0">
                  <a:pos x="37" y="565"/>
                </a:cxn>
                <a:cxn ang="0">
                  <a:pos x="1661" y="565"/>
                </a:cxn>
                <a:cxn ang="0">
                  <a:pos x="1580" y="492"/>
                </a:cxn>
                <a:cxn ang="0">
                  <a:pos x="1513" y="411"/>
                </a:cxn>
                <a:cxn ang="0">
                  <a:pos x="1461" y="339"/>
                </a:cxn>
                <a:cxn ang="0">
                  <a:pos x="1416" y="250"/>
                </a:cxn>
                <a:cxn ang="0">
                  <a:pos x="1387" y="161"/>
                </a:cxn>
                <a:cxn ang="0">
                  <a:pos x="1372" y="97"/>
                </a:cxn>
                <a:cxn ang="0">
                  <a:pos x="1357" y="48"/>
                </a:cxn>
                <a:cxn ang="0">
                  <a:pos x="1357" y="16"/>
                </a:cxn>
                <a:cxn ang="0">
                  <a:pos x="1372" y="8"/>
                </a:cxn>
                <a:cxn ang="0">
                  <a:pos x="1379" y="0"/>
                </a:cxn>
              </a:cxnLst>
              <a:rect l="0" t="0" r="r" b="b"/>
              <a:pathLst>
                <a:path w="1891" h="1219">
                  <a:moveTo>
                    <a:pt x="1379" y="0"/>
                  </a:moveTo>
                  <a:lnTo>
                    <a:pt x="1416" y="0"/>
                  </a:lnTo>
                  <a:lnTo>
                    <a:pt x="1431" y="8"/>
                  </a:lnTo>
                  <a:lnTo>
                    <a:pt x="1439" y="16"/>
                  </a:lnTo>
                  <a:lnTo>
                    <a:pt x="1439" y="24"/>
                  </a:lnTo>
                  <a:lnTo>
                    <a:pt x="1446" y="40"/>
                  </a:lnTo>
                  <a:lnTo>
                    <a:pt x="1491" y="193"/>
                  </a:lnTo>
                  <a:lnTo>
                    <a:pt x="1550" y="306"/>
                  </a:lnTo>
                  <a:lnTo>
                    <a:pt x="1617" y="403"/>
                  </a:lnTo>
                  <a:lnTo>
                    <a:pt x="1691" y="476"/>
                  </a:lnTo>
                  <a:lnTo>
                    <a:pt x="1765" y="524"/>
                  </a:lnTo>
                  <a:lnTo>
                    <a:pt x="1824" y="557"/>
                  </a:lnTo>
                  <a:lnTo>
                    <a:pt x="1876" y="581"/>
                  </a:lnTo>
                  <a:lnTo>
                    <a:pt x="1884" y="581"/>
                  </a:lnTo>
                  <a:lnTo>
                    <a:pt x="1891" y="589"/>
                  </a:lnTo>
                  <a:lnTo>
                    <a:pt x="1891" y="621"/>
                  </a:lnTo>
                  <a:lnTo>
                    <a:pt x="1884" y="629"/>
                  </a:lnTo>
                  <a:lnTo>
                    <a:pt x="1876" y="629"/>
                  </a:lnTo>
                  <a:lnTo>
                    <a:pt x="1861" y="637"/>
                  </a:lnTo>
                  <a:lnTo>
                    <a:pt x="1728" y="718"/>
                  </a:lnTo>
                  <a:lnTo>
                    <a:pt x="1624" y="807"/>
                  </a:lnTo>
                  <a:lnTo>
                    <a:pt x="1542" y="920"/>
                  </a:lnTo>
                  <a:lnTo>
                    <a:pt x="1483" y="1041"/>
                  </a:lnTo>
                  <a:lnTo>
                    <a:pt x="1446" y="1170"/>
                  </a:lnTo>
                  <a:lnTo>
                    <a:pt x="1439" y="1194"/>
                  </a:lnTo>
                  <a:lnTo>
                    <a:pt x="1439" y="1211"/>
                  </a:lnTo>
                  <a:lnTo>
                    <a:pt x="1431" y="1219"/>
                  </a:lnTo>
                  <a:lnTo>
                    <a:pt x="1379" y="1219"/>
                  </a:lnTo>
                  <a:lnTo>
                    <a:pt x="1372" y="1211"/>
                  </a:lnTo>
                  <a:lnTo>
                    <a:pt x="1357" y="1203"/>
                  </a:lnTo>
                  <a:lnTo>
                    <a:pt x="1357" y="1186"/>
                  </a:lnTo>
                  <a:lnTo>
                    <a:pt x="1365" y="1162"/>
                  </a:lnTo>
                  <a:lnTo>
                    <a:pt x="1379" y="1098"/>
                  </a:lnTo>
                  <a:lnTo>
                    <a:pt x="1409" y="993"/>
                  </a:lnTo>
                  <a:lnTo>
                    <a:pt x="1468" y="880"/>
                  </a:lnTo>
                  <a:lnTo>
                    <a:pt x="1491" y="847"/>
                  </a:lnTo>
                  <a:lnTo>
                    <a:pt x="1528" y="791"/>
                  </a:lnTo>
                  <a:lnTo>
                    <a:pt x="1580" y="726"/>
                  </a:lnTo>
                  <a:lnTo>
                    <a:pt x="1661" y="654"/>
                  </a:lnTo>
                  <a:lnTo>
                    <a:pt x="37" y="654"/>
                  </a:lnTo>
                  <a:lnTo>
                    <a:pt x="23" y="646"/>
                  </a:lnTo>
                  <a:lnTo>
                    <a:pt x="8" y="646"/>
                  </a:lnTo>
                  <a:lnTo>
                    <a:pt x="0" y="629"/>
                  </a:lnTo>
                  <a:lnTo>
                    <a:pt x="0" y="589"/>
                  </a:lnTo>
                  <a:lnTo>
                    <a:pt x="8" y="581"/>
                  </a:lnTo>
                  <a:lnTo>
                    <a:pt x="37" y="565"/>
                  </a:lnTo>
                  <a:lnTo>
                    <a:pt x="1661" y="565"/>
                  </a:lnTo>
                  <a:lnTo>
                    <a:pt x="1580" y="492"/>
                  </a:lnTo>
                  <a:lnTo>
                    <a:pt x="1513" y="411"/>
                  </a:lnTo>
                  <a:lnTo>
                    <a:pt x="1461" y="339"/>
                  </a:lnTo>
                  <a:lnTo>
                    <a:pt x="1416" y="250"/>
                  </a:lnTo>
                  <a:lnTo>
                    <a:pt x="1387" y="161"/>
                  </a:lnTo>
                  <a:lnTo>
                    <a:pt x="1372" y="97"/>
                  </a:lnTo>
                  <a:lnTo>
                    <a:pt x="1357" y="48"/>
                  </a:lnTo>
                  <a:lnTo>
                    <a:pt x="1357" y="16"/>
                  </a:lnTo>
                  <a:lnTo>
                    <a:pt x="1372" y="8"/>
                  </a:lnTo>
                  <a:lnTo>
                    <a:pt x="13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6" name="Freeform 34"/>
            <p:cNvSpPr>
              <a:spLocks/>
            </p:cNvSpPr>
            <p:nvPr/>
          </p:nvSpPr>
          <p:spPr bwMode="auto">
            <a:xfrm>
              <a:off x="10214" y="3471"/>
              <a:ext cx="778" cy="1066"/>
            </a:xfrm>
            <a:custGeom>
              <a:avLst/>
              <a:gdLst/>
              <a:ahLst/>
              <a:cxnLst>
                <a:cxn ang="0">
                  <a:pos x="615" y="8"/>
                </a:cxn>
                <a:cxn ang="0">
                  <a:pos x="734" y="89"/>
                </a:cxn>
                <a:cxn ang="0">
                  <a:pos x="778" y="202"/>
                </a:cxn>
                <a:cxn ang="0">
                  <a:pos x="748" y="299"/>
                </a:cxn>
                <a:cxn ang="0">
                  <a:pos x="682" y="331"/>
                </a:cxn>
                <a:cxn ang="0">
                  <a:pos x="637" y="315"/>
                </a:cxn>
                <a:cxn ang="0">
                  <a:pos x="615" y="283"/>
                </a:cxn>
                <a:cxn ang="0">
                  <a:pos x="645" y="194"/>
                </a:cxn>
                <a:cxn ang="0">
                  <a:pos x="689" y="170"/>
                </a:cxn>
                <a:cxn ang="0">
                  <a:pos x="734" y="170"/>
                </a:cxn>
                <a:cxn ang="0">
                  <a:pos x="645" y="81"/>
                </a:cxn>
                <a:cxn ang="0">
                  <a:pos x="541" y="65"/>
                </a:cxn>
                <a:cxn ang="0">
                  <a:pos x="393" y="105"/>
                </a:cxn>
                <a:cxn ang="0">
                  <a:pos x="318" y="194"/>
                </a:cxn>
                <a:cxn ang="0">
                  <a:pos x="296" y="275"/>
                </a:cxn>
                <a:cxn ang="0">
                  <a:pos x="333" y="363"/>
                </a:cxn>
                <a:cxn ang="0">
                  <a:pos x="415" y="404"/>
                </a:cxn>
                <a:cxn ang="0">
                  <a:pos x="541" y="436"/>
                </a:cxn>
                <a:cxn ang="0">
                  <a:pos x="667" y="509"/>
                </a:cxn>
                <a:cxn ang="0">
                  <a:pos x="726" y="606"/>
                </a:cxn>
                <a:cxn ang="0">
                  <a:pos x="726" y="727"/>
                </a:cxn>
                <a:cxn ang="0">
                  <a:pos x="689" y="848"/>
                </a:cxn>
                <a:cxn ang="0">
                  <a:pos x="593" y="969"/>
                </a:cxn>
                <a:cxn ang="0">
                  <a:pos x="422" y="1050"/>
                </a:cxn>
                <a:cxn ang="0">
                  <a:pos x="200" y="1058"/>
                </a:cxn>
                <a:cxn ang="0">
                  <a:pos x="52" y="977"/>
                </a:cxn>
                <a:cxn ang="0">
                  <a:pos x="0" y="840"/>
                </a:cxn>
                <a:cxn ang="0">
                  <a:pos x="37" y="727"/>
                </a:cxn>
                <a:cxn ang="0">
                  <a:pos x="118" y="686"/>
                </a:cxn>
                <a:cxn ang="0">
                  <a:pos x="155" y="694"/>
                </a:cxn>
                <a:cxn ang="0">
                  <a:pos x="185" y="719"/>
                </a:cxn>
                <a:cxn ang="0">
                  <a:pos x="192" y="767"/>
                </a:cxn>
                <a:cxn ang="0">
                  <a:pos x="155" y="856"/>
                </a:cxn>
                <a:cxn ang="0">
                  <a:pos x="59" y="888"/>
                </a:cxn>
                <a:cxn ang="0">
                  <a:pos x="155" y="985"/>
                </a:cxn>
                <a:cxn ang="0">
                  <a:pos x="274" y="1009"/>
                </a:cxn>
                <a:cxn ang="0">
                  <a:pos x="400" y="1001"/>
                </a:cxn>
                <a:cxn ang="0">
                  <a:pos x="526" y="929"/>
                </a:cxn>
                <a:cxn ang="0">
                  <a:pos x="593" y="832"/>
                </a:cxn>
                <a:cxn ang="0">
                  <a:pos x="608" y="751"/>
                </a:cxn>
                <a:cxn ang="0">
                  <a:pos x="563" y="638"/>
                </a:cxn>
                <a:cxn ang="0">
                  <a:pos x="452" y="589"/>
                </a:cxn>
                <a:cxn ang="0">
                  <a:pos x="348" y="565"/>
                </a:cxn>
                <a:cxn ang="0">
                  <a:pos x="252" y="517"/>
                </a:cxn>
                <a:cxn ang="0">
                  <a:pos x="178" y="420"/>
                </a:cxn>
                <a:cxn ang="0">
                  <a:pos x="170" y="291"/>
                </a:cxn>
                <a:cxn ang="0">
                  <a:pos x="215" y="162"/>
                </a:cxn>
                <a:cxn ang="0">
                  <a:pos x="333" y="49"/>
                </a:cxn>
                <a:cxn ang="0">
                  <a:pos x="526" y="0"/>
                </a:cxn>
              </a:cxnLst>
              <a:rect l="0" t="0" r="r" b="b"/>
              <a:pathLst>
                <a:path w="778" h="1066">
                  <a:moveTo>
                    <a:pt x="526" y="0"/>
                  </a:moveTo>
                  <a:lnTo>
                    <a:pt x="615" y="8"/>
                  </a:lnTo>
                  <a:lnTo>
                    <a:pt x="682" y="41"/>
                  </a:lnTo>
                  <a:lnTo>
                    <a:pt x="734" y="89"/>
                  </a:lnTo>
                  <a:lnTo>
                    <a:pt x="771" y="137"/>
                  </a:lnTo>
                  <a:lnTo>
                    <a:pt x="778" y="202"/>
                  </a:lnTo>
                  <a:lnTo>
                    <a:pt x="771" y="258"/>
                  </a:lnTo>
                  <a:lnTo>
                    <a:pt x="748" y="299"/>
                  </a:lnTo>
                  <a:lnTo>
                    <a:pt x="719" y="323"/>
                  </a:lnTo>
                  <a:lnTo>
                    <a:pt x="682" y="331"/>
                  </a:lnTo>
                  <a:lnTo>
                    <a:pt x="660" y="331"/>
                  </a:lnTo>
                  <a:lnTo>
                    <a:pt x="637" y="315"/>
                  </a:lnTo>
                  <a:lnTo>
                    <a:pt x="622" y="307"/>
                  </a:lnTo>
                  <a:lnTo>
                    <a:pt x="615" y="283"/>
                  </a:lnTo>
                  <a:lnTo>
                    <a:pt x="615" y="242"/>
                  </a:lnTo>
                  <a:lnTo>
                    <a:pt x="645" y="194"/>
                  </a:lnTo>
                  <a:lnTo>
                    <a:pt x="667" y="178"/>
                  </a:lnTo>
                  <a:lnTo>
                    <a:pt x="689" y="170"/>
                  </a:lnTo>
                  <a:lnTo>
                    <a:pt x="719" y="162"/>
                  </a:lnTo>
                  <a:lnTo>
                    <a:pt x="734" y="170"/>
                  </a:lnTo>
                  <a:lnTo>
                    <a:pt x="697" y="113"/>
                  </a:lnTo>
                  <a:lnTo>
                    <a:pt x="645" y="81"/>
                  </a:lnTo>
                  <a:lnTo>
                    <a:pt x="585" y="65"/>
                  </a:lnTo>
                  <a:lnTo>
                    <a:pt x="541" y="65"/>
                  </a:lnTo>
                  <a:lnTo>
                    <a:pt x="459" y="73"/>
                  </a:lnTo>
                  <a:lnTo>
                    <a:pt x="393" y="105"/>
                  </a:lnTo>
                  <a:lnTo>
                    <a:pt x="348" y="145"/>
                  </a:lnTo>
                  <a:lnTo>
                    <a:pt x="318" y="194"/>
                  </a:lnTo>
                  <a:lnTo>
                    <a:pt x="304" y="234"/>
                  </a:lnTo>
                  <a:lnTo>
                    <a:pt x="296" y="275"/>
                  </a:lnTo>
                  <a:lnTo>
                    <a:pt x="304" y="331"/>
                  </a:lnTo>
                  <a:lnTo>
                    <a:pt x="333" y="363"/>
                  </a:lnTo>
                  <a:lnTo>
                    <a:pt x="370" y="388"/>
                  </a:lnTo>
                  <a:lnTo>
                    <a:pt x="415" y="404"/>
                  </a:lnTo>
                  <a:lnTo>
                    <a:pt x="459" y="412"/>
                  </a:lnTo>
                  <a:lnTo>
                    <a:pt x="541" y="436"/>
                  </a:lnTo>
                  <a:lnTo>
                    <a:pt x="608" y="460"/>
                  </a:lnTo>
                  <a:lnTo>
                    <a:pt x="667" y="509"/>
                  </a:lnTo>
                  <a:lnTo>
                    <a:pt x="697" y="549"/>
                  </a:lnTo>
                  <a:lnTo>
                    <a:pt x="726" y="606"/>
                  </a:lnTo>
                  <a:lnTo>
                    <a:pt x="734" y="678"/>
                  </a:lnTo>
                  <a:lnTo>
                    <a:pt x="726" y="727"/>
                  </a:lnTo>
                  <a:lnTo>
                    <a:pt x="719" y="783"/>
                  </a:lnTo>
                  <a:lnTo>
                    <a:pt x="689" y="848"/>
                  </a:lnTo>
                  <a:lnTo>
                    <a:pt x="652" y="912"/>
                  </a:lnTo>
                  <a:lnTo>
                    <a:pt x="593" y="969"/>
                  </a:lnTo>
                  <a:lnTo>
                    <a:pt x="519" y="1017"/>
                  </a:lnTo>
                  <a:lnTo>
                    <a:pt x="422" y="1050"/>
                  </a:lnTo>
                  <a:lnTo>
                    <a:pt x="304" y="1066"/>
                  </a:lnTo>
                  <a:lnTo>
                    <a:pt x="200" y="1058"/>
                  </a:lnTo>
                  <a:lnTo>
                    <a:pt x="118" y="1025"/>
                  </a:lnTo>
                  <a:lnTo>
                    <a:pt x="52" y="977"/>
                  </a:lnTo>
                  <a:lnTo>
                    <a:pt x="15" y="912"/>
                  </a:lnTo>
                  <a:lnTo>
                    <a:pt x="0" y="840"/>
                  </a:lnTo>
                  <a:lnTo>
                    <a:pt x="7" y="775"/>
                  </a:lnTo>
                  <a:lnTo>
                    <a:pt x="37" y="727"/>
                  </a:lnTo>
                  <a:lnTo>
                    <a:pt x="74" y="694"/>
                  </a:lnTo>
                  <a:lnTo>
                    <a:pt x="118" y="686"/>
                  </a:lnTo>
                  <a:lnTo>
                    <a:pt x="133" y="686"/>
                  </a:lnTo>
                  <a:lnTo>
                    <a:pt x="155" y="694"/>
                  </a:lnTo>
                  <a:lnTo>
                    <a:pt x="170" y="702"/>
                  </a:lnTo>
                  <a:lnTo>
                    <a:pt x="185" y="719"/>
                  </a:lnTo>
                  <a:lnTo>
                    <a:pt x="192" y="743"/>
                  </a:lnTo>
                  <a:lnTo>
                    <a:pt x="192" y="767"/>
                  </a:lnTo>
                  <a:lnTo>
                    <a:pt x="185" y="815"/>
                  </a:lnTo>
                  <a:lnTo>
                    <a:pt x="155" y="856"/>
                  </a:lnTo>
                  <a:lnTo>
                    <a:pt x="111" y="880"/>
                  </a:lnTo>
                  <a:lnTo>
                    <a:pt x="59" y="888"/>
                  </a:lnTo>
                  <a:lnTo>
                    <a:pt x="103" y="945"/>
                  </a:lnTo>
                  <a:lnTo>
                    <a:pt x="155" y="985"/>
                  </a:lnTo>
                  <a:lnTo>
                    <a:pt x="222" y="1001"/>
                  </a:lnTo>
                  <a:lnTo>
                    <a:pt x="274" y="1009"/>
                  </a:lnTo>
                  <a:lnTo>
                    <a:pt x="304" y="1009"/>
                  </a:lnTo>
                  <a:lnTo>
                    <a:pt x="400" y="1001"/>
                  </a:lnTo>
                  <a:lnTo>
                    <a:pt x="474" y="969"/>
                  </a:lnTo>
                  <a:lnTo>
                    <a:pt x="526" y="929"/>
                  </a:lnTo>
                  <a:lnTo>
                    <a:pt x="571" y="880"/>
                  </a:lnTo>
                  <a:lnTo>
                    <a:pt x="593" y="832"/>
                  </a:lnTo>
                  <a:lnTo>
                    <a:pt x="608" y="783"/>
                  </a:lnTo>
                  <a:lnTo>
                    <a:pt x="608" y="751"/>
                  </a:lnTo>
                  <a:lnTo>
                    <a:pt x="593" y="686"/>
                  </a:lnTo>
                  <a:lnTo>
                    <a:pt x="563" y="638"/>
                  </a:lnTo>
                  <a:lnTo>
                    <a:pt x="511" y="606"/>
                  </a:lnTo>
                  <a:lnTo>
                    <a:pt x="452" y="589"/>
                  </a:lnTo>
                  <a:lnTo>
                    <a:pt x="385" y="573"/>
                  </a:lnTo>
                  <a:lnTo>
                    <a:pt x="348" y="565"/>
                  </a:lnTo>
                  <a:lnTo>
                    <a:pt x="296" y="541"/>
                  </a:lnTo>
                  <a:lnTo>
                    <a:pt x="252" y="517"/>
                  </a:lnTo>
                  <a:lnTo>
                    <a:pt x="207" y="476"/>
                  </a:lnTo>
                  <a:lnTo>
                    <a:pt x="178" y="420"/>
                  </a:lnTo>
                  <a:lnTo>
                    <a:pt x="163" y="339"/>
                  </a:lnTo>
                  <a:lnTo>
                    <a:pt x="170" y="291"/>
                  </a:lnTo>
                  <a:lnTo>
                    <a:pt x="185" y="226"/>
                  </a:lnTo>
                  <a:lnTo>
                    <a:pt x="215" y="162"/>
                  </a:lnTo>
                  <a:lnTo>
                    <a:pt x="267" y="97"/>
                  </a:lnTo>
                  <a:lnTo>
                    <a:pt x="333" y="49"/>
                  </a:lnTo>
                  <a:lnTo>
                    <a:pt x="415" y="16"/>
                  </a:lnTo>
                  <a:lnTo>
                    <a:pt x="5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7" name="Freeform 35"/>
            <p:cNvSpPr>
              <a:spLocks noEditPoints="1"/>
            </p:cNvSpPr>
            <p:nvPr/>
          </p:nvSpPr>
          <p:spPr bwMode="auto">
            <a:xfrm>
              <a:off x="11192" y="3479"/>
              <a:ext cx="912" cy="1050"/>
            </a:xfrm>
            <a:custGeom>
              <a:avLst/>
              <a:gdLst/>
              <a:ahLst/>
              <a:cxnLst>
                <a:cxn ang="0">
                  <a:pos x="571" y="49"/>
                </a:cxn>
                <a:cxn ang="0">
                  <a:pos x="512" y="57"/>
                </a:cxn>
                <a:cxn ang="0">
                  <a:pos x="445" y="89"/>
                </a:cxn>
                <a:cxn ang="0">
                  <a:pos x="364" y="154"/>
                </a:cxn>
                <a:cxn ang="0">
                  <a:pos x="282" y="259"/>
                </a:cxn>
                <a:cxn ang="0">
                  <a:pos x="245" y="347"/>
                </a:cxn>
                <a:cxn ang="0">
                  <a:pos x="208" y="452"/>
                </a:cxn>
                <a:cxn ang="0">
                  <a:pos x="178" y="557"/>
                </a:cxn>
                <a:cxn ang="0">
                  <a:pos x="163" y="662"/>
                </a:cxn>
                <a:cxn ang="0">
                  <a:pos x="156" y="743"/>
                </a:cxn>
                <a:cxn ang="0">
                  <a:pos x="163" y="840"/>
                </a:cxn>
                <a:cxn ang="0">
                  <a:pos x="193" y="904"/>
                </a:cxn>
                <a:cxn ang="0">
                  <a:pos x="238" y="953"/>
                </a:cxn>
                <a:cxn ang="0">
                  <a:pos x="282" y="985"/>
                </a:cxn>
                <a:cxn ang="0">
                  <a:pos x="341" y="993"/>
                </a:cxn>
                <a:cxn ang="0">
                  <a:pos x="415" y="977"/>
                </a:cxn>
                <a:cxn ang="0">
                  <a:pos x="497" y="937"/>
                </a:cxn>
                <a:cxn ang="0">
                  <a:pos x="571" y="872"/>
                </a:cxn>
                <a:cxn ang="0">
                  <a:pos x="630" y="783"/>
                </a:cxn>
                <a:cxn ang="0">
                  <a:pos x="675" y="686"/>
                </a:cxn>
                <a:cxn ang="0">
                  <a:pos x="712" y="573"/>
                </a:cxn>
                <a:cxn ang="0">
                  <a:pos x="734" y="460"/>
                </a:cxn>
                <a:cxn ang="0">
                  <a:pos x="749" y="372"/>
                </a:cxn>
                <a:cxn ang="0">
                  <a:pos x="757" y="299"/>
                </a:cxn>
                <a:cxn ang="0">
                  <a:pos x="749" y="218"/>
                </a:cxn>
                <a:cxn ang="0">
                  <a:pos x="727" y="154"/>
                </a:cxn>
                <a:cxn ang="0">
                  <a:pos x="690" y="97"/>
                </a:cxn>
                <a:cxn ang="0">
                  <a:pos x="638" y="65"/>
                </a:cxn>
                <a:cxn ang="0">
                  <a:pos x="571" y="49"/>
                </a:cxn>
                <a:cxn ang="0">
                  <a:pos x="571" y="0"/>
                </a:cxn>
                <a:cxn ang="0">
                  <a:pos x="682" y="16"/>
                </a:cxn>
                <a:cxn ang="0">
                  <a:pos x="771" y="65"/>
                </a:cxn>
                <a:cxn ang="0">
                  <a:pos x="845" y="146"/>
                </a:cxn>
                <a:cxn ang="0">
                  <a:pos x="897" y="250"/>
                </a:cxn>
                <a:cxn ang="0">
                  <a:pos x="912" y="388"/>
                </a:cxn>
                <a:cxn ang="0">
                  <a:pos x="890" y="557"/>
                </a:cxn>
                <a:cxn ang="0">
                  <a:pos x="823" y="711"/>
                </a:cxn>
                <a:cxn ang="0">
                  <a:pos x="734" y="848"/>
                </a:cxn>
                <a:cxn ang="0">
                  <a:pos x="616" y="953"/>
                </a:cxn>
                <a:cxn ang="0">
                  <a:pos x="482" y="1025"/>
                </a:cxn>
                <a:cxn ang="0">
                  <a:pos x="341" y="1050"/>
                </a:cxn>
                <a:cxn ang="0">
                  <a:pos x="230" y="1034"/>
                </a:cxn>
                <a:cxn ang="0">
                  <a:pos x="134" y="977"/>
                </a:cxn>
                <a:cxn ang="0">
                  <a:pos x="60" y="896"/>
                </a:cxn>
                <a:cxn ang="0">
                  <a:pos x="15" y="791"/>
                </a:cxn>
                <a:cxn ang="0">
                  <a:pos x="0" y="662"/>
                </a:cxn>
                <a:cxn ang="0">
                  <a:pos x="23" y="501"/>
                </a:cxn>
                <a:cxn ang="0">
                  <a:pos x="82" y="347"/>
                </a:cxn>
                <a:cxn ang="0">
                  <a:pos x="178" y="210"/>
                </a:cxn>
                <a:cxn ang="0">
                  <a:pos x="297" y="97"/>
                </a:cxn>
                <a:cxn ang="0">
                  <a:pos x="430" y="24"/>
                </a:cxn>
                <a:cxn ang="0">
                  <a:pos x="571" y="0"/>
                </a:cxn>
              </a:cxnLst>
              <a:rect l="0" t="0" r="r" b="b"/>
              <a:pathLst>
                <a:path w="912" h="1050">
                  <a:moveTo>
                    <a:pt x="571" y="49"/>
                  </a:moveTo>
                  <a:lnTo>
                    <a:pt x="512" y="57"/>
                  </a:lnTo>
                  <a:lnTo>
                    <a:pt x="445" y="89"/>
                  </a:lnTo>
                  <a:lnTo>
                    <a:pt x="364" y="154"/>
                  </a:lnTo>
                  <a:lnTo>
                    <a:pt x="282" y="259"/>
                  </a:lnTo>
                  <a:lnTo>
                    <a:pt x="245" y="347"/>
                  </a:lnTo>
                  <a:lnTo>
                    <a:pt x="208" y="452"/>
                  </a:lnTo>
                  <a:lnTo>
                    <a:pt x="178" y="557"/>
                  </a:lnTo>
                  <a:lnTo>
                    <a:pt x="163" y="662"/>
                  </a:lnTo>
                  <a:lnTo>
                    <a:pt x="156" y="743"/>
                  </a:lnTo>
                  <a:lnTo>
                    <a:pt x="163" y="840"/>
                  </a:lnTo>
                  <a:lnTo>
                    <a:pt x="193" y="904"/>
                  </a:lnTo>
                  <a:lnTo>
                    <a:pt x="238" y="953"/>
                  </a:lnTo>
                  <a:lnTo>
                    <a:pt x="282" y="985"/>
                  </a:lnTo>
                  <a:lnTo>
                    <a:pt x="341" y="993"/>
                  </a:lnTo>
                  <a:lnTo>
                    <a:pt x="415" y="977"/>
                  </a:lnTo>
                  <a:lnTo>
                    <a:pt x="497" y="937"/>
                  </a:lnTo>
                  <a:lnTo>
                    <a:pt x="571" y="872"/>
                  </a:lnTo>
                  <a:lnTo>
                    <a:pt x="630" y="783"/>
                  </a:lnTo>
                  <a:lnTo>
                    <a:pt x="675" y="686"/>
                  </a:lnTo>
                  <a:lnTo>
                    <a:pt x="712" y="573"/>
                  </a:lnTo>
                  <a:lnTo>
                    <a:pt x="734" y="460"/>
                  </a:lnTo>
                  <a:lnTo>
                    <a:pt x="749" y="372"/>
                  </a:lnTo>
                  <a:lnTo>
                    <a:pt x="757" y="299"/>
                  </a:lnTo>
                  <a:lnTo>
                    <a:pt x="749" y="218"/>
                  </a:lnTo>
                  <a:lnTo>
                    <a:pt x="727" y="154"/>
                  </a:lnTo>
                  <a:lnTo>
                    <a:pt x="690" y="97"/>
                  </a:lnTo>
                  <a:lnTo>
                    <a:pt x="638" y="65"/>
                  </a:lnTo>
                  <a:lnTo>
                    <a:pt x="571" y="49"/>
                  </a:lnTo>
                  <a:close/>
                  <a:moveTo>
                    <a:pt x="571" y="0"/>
                  </a:moveTo>
                  <a:lnTo>
                    <a:pt x="682" y="16"/>
                  </a:lnTo>
                  <a:lnTo>
                    <a:pt x="771" y="65"/>
                  </a:lnTo>
                  <a:lnTo>
                    <a:pt x="845" y="146"/>
                  </a:lnTo>
                  <a:lnTo>
                    <a:pt x="897" y="250"/>
                  </a:lnTo>
                  <a:lnTo>
                    <a:pt x="912" y="388"/>
                  </a:lnTo>
                  <a:lnTo>
                    <a:pt x="890" y="557"/>
                  </a:lnTo>
                  <a:lnTo>
                    <a:pt x="823" y="711"/>
                  </a:lnTo>
                  <a:lnTo>
                    <a:pt x="734" y="848"/>
                  </a:lnTo>
                  <a:lnTo>
                    <a:pt x="616" y="953"/>
                  </a:lnTo>
                  <a:lnTo>
                    <a:pt x="482" y="1025"/>
                  </a:lnTo>
                  <a:lnTo>
                    <a:pt x="341" y="1050"/>
                  </a:lnTo>
                  <a:lnTo>
                    <a:pt x="230" y="1034"/>
                  </a:lnTo>
                  <a:lnTo>
                    <a:pt x="134" y="977"/>
                  </a:lnTo>
                  <a:lnTo>
                    <a:pt x="60" y="896"/>
                  </a:lnTo>
                  <a:lnTo>
                    <a:pt x="15" y="791"/>
                  </a:lnTo>
                  <a:lnTo>
                    <a:pt x="0" y="662"/>
                  </a:lnTo>
                  <a:lnTo>
                    <a:pt x="23" y="501"/>
                  </a:lnTo>
                  <a:lnTo>
                    <a:pt x="82" y="347"/>
                  </a:lnTo>
                  <a:lnTo>
                    <a:pt x="178" y="210"/>
                  </a:lnTo>
                  <a:lnTo>
                    <a:pt x="297" y="97"/>
                  </a:lnTo>
                  <a:lnTo>
                    <a:pt x="430" y="24"/>
                  </a:lnTo>
                  <a:lnTo>
                    <a:pt x="5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8" name="Freeform 36"/>
            <p:cNvSpPr>
              <a:spLocks/>
            </p:cNvSpPr>
            <p:nvPr/>
          </p:nvSpPr>
          <p:spPr bwMode="auto">
            <a:xfrm>
              <a:off x="12341" y="2761"/>
              <a:ext cx="497" cy="2325"/>
            </a:xfrm>
            <a:custGeom>
              <a:avLst/>
              <a:gdLst/>
              <a:ahLst/>
              <a:cxnLst>
                <a:cxn ang="0">
                  <a:pos x="475" y="0"/>
                </a:cxn>
                <a:cxn ang="0">
                  <a:pos x="490" y="0"/>
                </a:cxn>
                <a:cxn ang="0">
                  <a:pos x="497" y="8"/>
                </a:cxn>
                <a:cxn ang="0">
                  <a:pos x="497" y="32"/>
                </a:cxn>
                <a:cxn ang="0">
                  <a:pos x="468" y="64"/>
                </a:cxn>
                <a:cxn ang="0">
                  <a:pos x="349" y="218"/>
                </a:cxn>
                <a:cxn ang="0">
                  <a:pos x="267" y="387"/>
                </a:cxn>
                <a:cxn ang="0">
                  <a:pos x="201" y="573"/>
                </a:cxn>
                <a:cxn ang="0">
                  <a:pos x="156" y="767"/>
                </a:cxn>
                <a:cxn ang="0">
                  <a:pos x="134" y="960"/>
                </a:cxn>
                <a:cxn ang="0">
                  <a:pos x="126" y="1162"/>
                </a:cxn>
                <a:cxn ang="0">
                  <a:pos x="134" y="1348"/>
                </a:cxn>
                <a:cxn ang="0">
                  <a:pos x="156" y="1534"/>
                </a:cxn>
                <a:cxn ang="0">
                  <a:pos x="193" y="1727"/>
                </a:cxn>
                <a:cxn ang="0">
                  <a:pos x="253" y="1913"/>
                </a:cxn>
                <a:cxn ang="0">
                  <a:pos x="341" y="2091"/>
                </a:cxn>
                <a:cxn ang="0">
                  <a:pos x="460" y="2252"/>
                </a:cxn>
                <a:cxn ang="0">
                  <a:pos x="497" y="2292"/>
                </a:cxn>
                <a:cxn ang="0">
                  <a:pos x="497" y="2317"/>
                </a:cxn>
                <a:cxn ang="0">
                  <a:pos x="490" y="2325"/>
                </a:cxn>
                <a:cxn ang="0">
                  <a:pos x="475" y="2325"/>
                </a:cxn>
                <a:cxn ang="0">
                  <a:pos x="453" y="2317"/>
                </a:cxn>
                <a:cxn ang="0">
                  <a:pos x="408" y="2276"/>
                </a:cxn>
                <a:cxn ang="0">
                  <a:pos x="349" y="2220"/>
                </a:cxn>
                <a:cxn ang="0">
                  <a:pos x="282" y="2131"/>
                </a:cxn>
                <a:cxn ang="0">
                  <a:pos x="208" y="2026"/>
                </a:cxn>
                <a:cxn ang="0">
                  <a:pos x="141" y="1889"/>
                </a:cxn>
                <a:cxn ang="0">
                  <a:pos x="67" y="1687"/>
                </a:cxn>
                <a:cxn ang="0">
                  <a:pos x="23" y="1493"/>
                </a:cxn>
                <a:cxn ang="0">
                  <a:pos x="8" y="1316"/>
                </a:cxn>
                <a:cxn ang="0">
                  <a:pos x="0" y="1162"/>
                </a:cxn>
                <a:cxn ang="0">
                  <a:pos x="8" y="1009"/>
                </a:cxn>
                <a:cxn ang="0">
                  <a:pos x="30" y="831"/>
                </a:cxn>
                <a:cxn ang="0">
                  <a:pos x="67" y="646"/>
                </a:cxn>
                <a:cxn ang="0">
                  <a:pos x="134" y="452"/>
                </a:cxn>
                <a:cxn ang="0">
                  <a:pos x="201" y="315"/>
                </a:cxn>
                <a:cxn ang="0">
                  <a:pos x="275" y="202"/>
                </a:cxn>
                <a:cxn ang="0">
                  <a:pos x="349" y="113"/>
                </a:cxn>
                <a:cxn ang="0">
                  <a:pos x="408" y="48"/>
                </a:cxn>
                <a:cxn ang="0">
                  <a:pos x="475" y="0"/>
                </a:cxn>
              </a:cxnLst>
              <a:rect l="0" t="0" r="r" b="b"/>
              <a:pathLst>
                <a:path w="497" h="2325">
                  <a:moveTo>
                    <a:pt x="475" y="0"/>
                  </a:moveTo>
                  <a:lnTo>
                    <a:pt x="490" y="0"/>
                  </a:lnTo>
                  <a:lnTo>
                    <a:pt x="497" y="8"/>
                  </a:lnTo>
                  <a:lnTo>
                    <a:pt x="497" y="32"/>
                  </a:lnTo>
                  <a:lnTo>
                    <a:pt x="468" y="64"/>
                  </a:lnTo>
                  <a:lnTo>
                    <a:pt x="349" y="218"/>
                  </a:lnTo>
                  <a:lnTo>
                    <a:pt x="267" y="387"/>
                  </a:lnTo>
                  <a:lnTo>
                    <a:pt x="201" y="573"/>
                  </a:lnTo>
                  <a:lnTo>
                    <a:pt x="156" y="767"/>
                  </a:lnTo>
                  <a:lnTo>
                    <a:pt x="134" y="960"/>
                  </a:lnTo>
                  <a:lnTo>
                    <a:pt x="126" y="1162"/>
                  </a:lnTo>
                  <a:lnTo>
                    <a:pt x="134" y="1348"/>
                  </a:lnTo>
                  <a:lnTo>
                    <a:pt x="156" y="1534"/>
                  </a:lnTo>
                  <a:lnTo>
                    <a:pt x="193" y="1727"/>
                  </a:lnTo>
                  <a:lnTo>
                    <a:pt x="253" y="1913"/>
                  </a:lnTo>
                  <a:lnTo>
                    <a:pt x="341" y="2091"/>
                  </a:lnTo>
                  <a:lnTo>
                    <a:pt x="460" y="2252"/>
                  </a:lnTo>
                  <a:lnTo>
                    <a:pt x="497" y="2292"/>
                  </a:lnTo>
                  <a:lnTo>
                    <a:pt x="497" y="2317"/>
                  </a:lnTo>
                  <a:lnTo>
                    <a:pt x="490" y="2325"/>
                  </a:lnTo>
                  <a:lnTo>
                    <a:pt x="475" y="2325"/>
                  </a:lnTo>
                  <a:lnTo>
                    <a:pt x="453" y="2317"/>
                  </a:lnTo>
                  <a:lnTo>
                    <a:pt x="408" y="2276"/>
                  </a:lnTo>
                  <a:lnTo>
                    <a:pt x="349" y="2220"/>
                  </a:lnTo>
                  <a:lnTo>
                    <a:pt x="282" y="2131"/>
                  </a:lnTo>
                  <a:lnTo>
                    <a:pt x="208" y="2026"/>
                  </a:lnTo>
                  <a:lnTo>
                    <a:pt x="141" y="1889"/>
                  </a:lnTo>
                  <a:lnTo>
                    <a:pt x="67" y="1687"/>
                  </a:lnTo>
                  <a:lnTo>
                    <a:pt x="23" y="1493"/>
                  </a:lnTo>
                  <a:lnTo>
                    <a:pt x="8" y="1316"/>
                  </a:lnTo>
                  <a:lnTo>
                    <a:pt x="0" y="1162"/>
                  </a:lnTo>
                  <a:lnTo>
                    <a:pt x="8" y="1009"/>
                  </a:lnTo>
                  <a:lnTo>
                    <a:pt x="30" y="831"/>
                  </a:lnTo>
                  <a:lnTo>
                    <a:pt x="67" y="646"/>
                  </a:lnTo>
                  <a:lnTo>
                    <a:pt x="134" y="452"/>
                  </a:lnTo>
                  <a:lnTo>
                    <a:pt x="201" y="315"/>
                  </a:lnTo>
                  <a:lnTo>
                    <a:pt x="275" y="202"/>
                  </a:lnTo>
                  <a:lnTo>
                    <a:pt x="349" y="113"/>
                  </a:lnTo>
                  <a:lnTo>
                    <a:pt x="408" y="48"/>
                  </a:lnTo>
                  <a:lnTo>
                    <a:pt x="4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9" name="Freeform 37"/>
            <p:cNvSpPr>
              <a:spLocks/>
            </p:cNvSpPr>
            <p:nvPr/>
          </p:nvSpPr>
          <p:spPr bwMode="auto">
            <a:xfrm>
              <a:off x="13046" y="2954"/>
              <a:ext cx="889" cy="1615"/>
            </a:xfrm>
            <a:custGeom>
              <a:avLst/>
              <a:gdLst/>
              <a:ahLst/>
              <a:cxnLst>
                <a:cxn ang="0">
                  <a:pos x="541" y="9"/>
                </a:cxn>
                <a:cxn ang="0">
                  <a:pos x="711" y="81"/>
                </a:cxn>
                <a:cxn ang="0">
                  <a:pos x="815" y="227"/>
                </a:cxn>
                <a:cxn ang="0">
                  <a:pos x="808" y="453"/>
                </a:cxn>
                <a:cxn ang="0">
                  <a:pos x="652" y="662"/>
                </a:cxn>
                <a:cxn ang="0">
                  <a:pos x="534" y="743"/>
                </a:cxn>
                <a:cxn ang="0">
                  <a:pos x="756" y="856"/>
                </a:cxn>
                <a:cxn ang="0">
                  <a:pos x="875" y="1050"/>
                </a:cxn>
                <a:cxn ang="0">
                  <a:pos x="875" y="1284"/>
                </a:cxn>
                <a:cxn ang="0">
                  <a:pos x="756" y="1478"/>
                </a:cxn>
                <a:cxn ang="0">
                  <a:pos x="556" y="1599"/>
                </a:cxn>
                <a:cxn ang="0">
                  <a:pos x="319" y="1599"/>
                </a:cxn>
                <a:cxn ang="0">
                  <a:pos x="126" y="1510"/>
                </a:cxn>
                <a:cxn ang="0">
                  <a:pos x="15" y="1349"/>
                </a:cxn>
                <a:cxn ang="0">
                  <a:pos x="15" y="1187"/>
                </a:cxn>
                <a:cxn ang="0">
                  <a:pos x="81" y="1123"/>
                </a:cxn>
                <a:cxn ang="0">
                  <a:pos x="163" y="1123"/>
                </a:cxn>
                <a:cxn ang="0">
                  <a:pos x="230" y="1187"/>
                </a:cxn>
                <a:cxn ang="0">
                  <a:pos x="222" y="1300"/>
                </a:cxn>
                <a:cxn ang="0">
                  <a:pos x="148" y="1365"/>
                </a:cxn>
                <a:cxn ang="0">
                  <a:pos x="148" y="1446"/>
                </a:cxn>
                <a:cxn ang="0">
                  <a:pos x="289" y="1526"/>
                </a:cxn>
                <a:cxn ang="0">
                  <a:pos x="422" y="1550"/>
                </a:cxn>
                <a:cxn ang="0">
                  <a:pos x="556" y="1502"/>
                </a:cxn>
                <a:cxn ang="0">
                  <a:pos x="637" y="1381"/>
                </a:cxn>
                <a:cxn ang="0">
                  <a:pos x="667" y="1171"/>
                </a:cxn>
                <a:cxn ang="0">
                  <a:pos x="630" y="937"/>
                </a:cxn>
                <a:cxn ang="0">
                  <a:pos x="511" y="800"/>
                </a:cxn>
                <a:cxn ang="0">
                  <a:pos x="281" y="784"/>
                </a:cxn>
                <a:cxn ang="0">
                  <a:pos x="267" y="743"/>
                </a:cxn>
                <a:cxn ang="0">
                  <a:pos x="333" y="727"/>
                </a:cxn>
                <a:cxn ang="0">
                  <a:pos x="430" y="719"/>
                </a:cxn>
                <a:cxn ang="0">
                  <a:pos x="519" y="662"/>
                </a:cxn>
                <a:cxn ang="0">
                  <a:pos x="608" y="517"/>
                </a:cxn>
                <a:cxn ang="0">
                  <a:pos x="630" y="372"/>
                </a:cxn>
                <a:cxn ang="0">
                  <a:pos x="622" y="235"/>
                </a:cxn>
                <a:cxn ang="0">
                  <a:pos x="563" y="113"/>
                </a:cxn>
                <a:cxn ang="0">
                  <a:pos x="467" y="73"/>
                </a:cxn>
                <a:cxn ang="0">
                  <a:pos x="356" y="73"/>
                </a:cxn>
                <a:cxn ang="0">
                  <a:pos x="200" y="138"/>
                </a:cxn>
                <a:cxn ang="0">
                  <a:pos x="163" y="210"/>
                </a:cxn>
                <a:cxn ang="0">
                  <a:pos x="237" y="235"/>
                </a:cxn>
                <a:cxn ang="0">
                  <a:pos x="274" y="323"/>
                </a:cxn>
                <a:cxn ang="0">
                  <a:pos x="244" y="404"/>
                </a:cxn>
                <a:cxn ang="0">
                  <a:pos x="192" y="436"/>
                </a:cxn>
                <a:cxn ang="0">
                  <a:pos x="89" y="404"/>
                </a:cxn>
                <a:cxn ang="0">
                  <a:pos x="59" y="348"/>
                </a:cxn>
                <a:cxn ang="0">
                  <a:pos x="81" y="210"/>
                </a:cxn>
                <a:cxn ang="0">
                  <a:pos x="215" y="57"/>
                </a:cxn>
                <a:cxn ang="0">
                  <a:pos x="437" y="0"/>
                </a:cxn>
              </a:cxnLst>
              <a:rect l="0" t="0" r="r" b="b"/>
              <a:pathLst>
                <a:path w="889" h="1615">
                  <a:moveTo>
                    <a:pt x="437" y="0"/>
                  </a:moveTo>
                  <a:lnTo>
                    <a:pt x="541" y="9"/>
                  </a:lnTo>
                  <a:lnTo>
                    <a:pt x="630" y="41"/>
                  </a:lnTo>
                  <a:lnTo>
                    <a:pt x="711" y="81"/>
                  </a:lnTo>
                  <a:lnTo>
                    <a:pt x="771" y="146"/>
                  </a:lnTo>
                  <a:lnTo>
                    <a:pt x="815" y="227"/>
                  </a:lnTo>
                  <a:lnTo>
                    <a:pt x="830" y="315"/>
                  </a:lnTo>
                  <a:lnTo>
                    <a:pt x="808" y="453"/>
                  </a:lnTo>
                  <a:lnTo>
                    <a:pt x="749" y="566"/>
                  </a:lnTo>
                  <a:lnTo>
                    <a:pt x="652" y="662"/>
                  </a:lnTo>
                  <a:lnTo>
                    <a:pt x="534" y="727"/>
                  </a:lnTo>
                  <a:lnTo>
                    <a:pt x="534" y="743"/>
                  </a:lnTo>
                  <a:lnTo>
                    <a:pt x="660" y="784"/>
                  </a:lnTo>
                  <a:lnTo>
                    <a:pt x="756" y="856"/>
                  </a:lnTo>
                  <a:lnTo>
                    <a:pt x="830" y="945"/>
                  </a:lnTo>
                  <a:lnTo>
                    <a:pt x="875" y="1050"/>
                  </a:lnTo>
                  <a:lnTo>
                    <a:pt x="889" y="1163"/>
                  </a:lnTo>
                  <a:lnTo>
                    <a:pt x="875" y="1284"/>
                  </a:lnTo>
                  <a:lnTo>
                    <a:pt x="830" y="1389"/>
                  </a:lnTo>
                  <a:lnTo>
                    <a:pt x="756" y="1478"/>
                  </a:lnTo>
                  <a:lnTo>
                    <a:pt x="667" y="1550"/>
                  </a:lnTo>
                  <a:lnTo>
                    <a:pt x="556" y="1599"/>
                  </a:lnTo>
                  <a:lnTo>
                    <a:pt x="430" y="1615"/>
                  </a:lnTo>
                  <a:lnTo>
                    <a:pt x="319" y="1599"/>
                  </a:lnTo>
                  <a:lnTo>
                    <a:pt x="215" y="1567"/>
                  </a:lnTo>
                  <a:lnTo>
                    <a:pt x="126" y="1510"/>
                  </a:lnTo>
                  <a:lnTo>
                    <a:pt x="59" y="1437"/>
                  </a:lnTo>
                  <a:lnTo>
                    <a:pt x="15" y="1349"/>
                  </a:lnTo>
                  <a:lnTo>
                    <a:pt x="0" y="1252"/>
                  </a:lnTo>
                  <a:lnTo>
                    <a:pt x="15" y="1187"/>
                  </a:lnTo>
                  <a:lnTo>
                    <a:pt x="37" y="1147"/>
                  </a:lnTo>
                  <a:lnTo>
                    <a:pt x="81" y="1123"/>
                  </a:lnTo>
                  <a:lnTo>
                    <a:pt x="118" y="1115"/>
                  </a:lnTo>
                  <a:lnTo>
                    <a:pt x="163" y="1123"/>
                  </a:lnTo>
                  <a:lnTo>
                    <a:pt x="200" y="1147"/>
                  </a:lnTo>
                  <a:lnTo>
                    <a:pt x="230" y="1187"/>
                  </a:lnTo>
                  <a:lnTo>
                    <a:pt x="237" y="1244"/>
                  </a:lnTo>
                  <a:lnTo>
                    <a:pt x="222" y="1300"/>
                  </a:lnTo>
                  <a:lnTo>
                    <a:pt x="192" y="1349"/>
                  </a:lnTo>
                  <a:lnTo>
                    <a:pt x="148" y="1365"/>
                  </a:lnTo>
                  <a:lnTo>
                    <a:pt x="96" y="1373"/>
                  </a:lnTo>
                  <a:lnTo>
                    <a:pt x="148" y="1446"/>
                  </a:lnTo>
                  <a:lnTo>
                    <a:pt x="215" y="1494"/>
                  </a:lnTo>
                  <a:lnTo>
                    <a:pt x="289" y="1526"/>
                  </a:lnTo>
                  <a:lnTo>
                    <a:pt x="363" y="1542"/>
                  </a:lnTo>
                  <a:lnTo>
                    <a:pt x="422" y="1550"/>
                  </a:lnTo>
                  <a:lnTo>
                    <a:pt x="511" y="1534"/>
                  </a:lnTo>
                  <a:lnTo>
                    <a:pt x="556" y="1502"/>
                  </a:lnTo>
                  <a:lnTo>
                    <a:pt x="600" y="1454"/>
                  </a:lnTo>
                  <a:lnTo>
                    <a:pt x="637" y="1381"/>
                  </a:lnTo>
                  <a:lnTo>
                    <a:pt x="660" y="1292"/>
                  </a:lnTo>
                  <a:lnTo>
                    <a:pt x="667" y="1171"/>
                  </a:lnTo>
                  <a:lnTo>
                    <a:pt x="660" y="1042"/>
                  </a:lnTo>
                  <a:lnTo>
                    <a:pt x="630" y="937"/>
                  </a:lnTo>
                  <a:lnTo>
                    <a:pt x="578" y="856"/>
                  </a:lnTo>
                  <a:lnTo>
                    <a:pt x="511" y="800"/>
                  </a:lnTo>
                  <a:lnTo>
                    <a:pt x="415" y="784"/>
                  </a:lnTo>
                  <a:lnTo>
                    <a:pt x="281" y="784"/>
                  </a:lnTo>
                  <a:lnTo>
                    <a:pt x="267" y="775"/>
                  </a:lnTo>
                  <a:lnTo>
                    <a:pt x="267" y="743"/>
                  </a:lnTo>
                  <a:lnTo>
                    <a:pt x="281" y="727"/>
                  </a:lnTo>
                  <a:lnTo>
                    <a:pt x="333" y="727"/>
                  </a:lnTo>
                  <a:lnTo>
                    <a:pt x="356" y="719"/>
                  </a:lnTo>
                  <a:lnTo>
                    <a:pt x="430" y="719"/>
                  </a:lnTo>
                  <a:lnTo>
                    <a:pt x="474" y="703"/>
                  </a:lnTo>
                  <a:lnTo>
                    <a:pt x="519" y="662"/>
                  </a:lnTo>
                  <a:lnTo>
                    <a:pt x="571" y="598"/>
                  </a:lnTo>
                  <a:lnTo>
                    <a:pt x="608" y="517"/>
                  </a:lnTo>
                  <a:lnTo>
                    <a:pt x="622" y="436"/>
                  </a:lnTo>
                  <a:lnTo>
                    <a:pt x="630" y="372"/>
                  </a:lnTo>
                  <a:lnTo>
                    <a:pt x="630" y="331"/>
                  </a:lnTo>
                  <a:lnTo>
                    <a:pt x="622" y="235"/>
                  </a:lnTo>
                  <a:lnTo>
                    <a:pt x="593" y="162"/>
                  </a:lnTo>
                  <a:lnTo>
                    <a:pt x="563" y="113"/>
                  </a:lnTo>
                  <a:lnTo>
                    <a:pt x="519" y="89"/>
                  </a:lnTo>
                  <a:lnTo>
                    <a:pt x="467" y="73"/>
                  </a:lnTo>
                  <a:lnTo>
                    <a:pt x="422" y="65"/>
                  </a:lnTo>
                  <a:lnTo>
                    <a:pt x="356" y="73"/>
                  </a:lnTo>
                  <a:lnTo>
                    <a:pt x="281" y="97"/>
                  </a:lnTo>
                  <a:lnTo>
                    <a:pt x="200" y="138"/>
                  </a:lnTo>
                  <a:lnTo>
                    <a:pt x="141" y="210"/>
                  </a:lnTo>
                  <a:lnTo>
                    <a:pt x="163" y="210"/>
                  </a:lnTo>
                  <a:lnTo>
                    <a:pt x="200" y="218"/>
                  </a:lnTo>
                  <a:lnTo>
                    <a:pt x="237" y="235"/>
                  </a:lnTo>
                  <a:lnTo>
                    <a:pt x="267" y="267"/>
                  </a:lnTo>
                  <a:lnTo>
                    <a:pt x="274" y="323"/>
                  </a:lnTo>
                  <a:lnTo>
                    <a:pt x="274" y="356"/>
                  </a:lnTo>
                  <a:lnTo>
                    <a:pt x="244" y="404"/>
                  </a:lnTo>
                  <a:lnTo>
                    <a:pt x="222" y="420"/>
                  </a:lnTo>
                  <a:lnTo>
                    <a:pt x="192" y="436"/>
                  </a:lnTo>
                  <a:lnTo>
                    <a:pt x="133" y="436"/>
                  </a:lnTo>
                  <a:lnTo>
                    <a:pt x="89" y="404"/>
                  </a:lnTo>
                  <a:lnTo>
                    <a:pt x="74" y="380"/>
                  </a:lnTo>
                  <a:lnTo>
                    <a:pt x="59" y="348"/>
                  </a:lnTo>
                  <a:lnTo>
                    <a:pt x="59" y="315"/>
                  </a:lnTo>
                  <a:lnTo>
                    <a:pt x="81" y="210"/>
                  </a:lnTo>
                  <a:lnTo>
                    <a:pt x="133" y="130"/>
                  </a:lnTo>
                  <a:lnTo>
                    <a:pt x="215" y="57"/>
                  </a:lnTo>
                  <a:lnTo>
                    <a:pt x="319" y="17"/>
                  </a:lnTo>
                  <a:lnTo>
                    <a:pt x="4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0" name="Freeform 38"/>
            <p:cNvSpPr>
              <a:spLocks noEditPoints="1"/>
            </p:cNvSpPr>
            <p:nvPr/>
          </p:nvSpPr>
          <p:spPr bwMode="auto">
            <a:xfrm>
              <a:off x="14158" y="2761"/>
              <a:ext cx="497" cy="2317"/>
            </a:xfrm>
            <a:custGeom>
              <a:avLst/>
              <a:gdLst/>
              <a:ahLst/>
              <a:cxnLst>
                <a:cxn ang="0">
                  <a:pos x="497" y="1154"/>
                </a:cxn>
                <a:cxn ang="0">
                  <a:pos x="497" y="1162"/>
                </a:cxn>
                <a:cxn ang="0">
                  <a:pos x="497" y="1154"/>
                </a:cxn>
                <a:cxn ang="0">
                  <a:pos x="7" y="0"/>
                </a:cxn>
                <a:cxn ang="0">
                  <a:pos x="22" y="0"/>
                </a:cxn>
                <a:cxn ang="0">
                  <a:pos x="89" y="48"/>
                </a:cxn>
                <a:cxn ang="0">
                  <a:pos x="148" y="113"/>
                </a:cxn>
                <a:cxn ang="0">
                  <a:pos x="215" y="193"/>
                </a:cxn>
                <a:cxn ang="0">
                  <a:pos x="289" y="306"/>
                </a:cxn>
                <a:cxn ang="0">
                  <a:pos x="356" y="436"/>
                </a:cxn>
                <a:cxn ang="0">
                  <a:pos x="430" y="637"/>
                </a:cxn>
                <a:cxn ang="0">
                  <a:pos x="474" y="831"/>
                </a:cxn>
                <a:cxn ang="0">
                  <a:pos x="489" y="1009"/>
                </a:cxn>
                <a:cxn ang="0">
                  <a:pos x="497" y="1162"/>
                </a:cxn>
                <a:cxn ang="0">
                  <a:pos x="489" y="1308"/>
                </a:cxn>
                <a:cxn ang="0">
                  <a:pos x="467" y="1485"/>
                </a:cxn>
                <a:cxn ang="0">
                  <a:pos x="430" y="1671"/>
                </a:cxn>
                <a:cxn ang="0">
                  <a:pos x="363" y="1865"/>
                </a:cxn>
                <a:cxn ang="0">
                  <a:pos x="296" y="2002"/>
                </a:cxn>
                <a:cxn ang="0">
                  <a:pos x="222" y="2115"/>
                </a:cxn>
                <a:cxn ang="0">
                  <a:pos x="155" y="2204"/>
                </a:cxn>
                <a:cxn ang="0">
                  <a:pos x="89" y="2268"/>
                </a:cxn>
                <a:cxn ang="0">
                  <a:pos x="22" y="2317"/>
                </a:cxn>
                <a:cxn ang="0">
                  <a:pos x="15" y="2317"/>
                </a:cxn>
                <a:cxn ang="0">
                  <a:pos x="0" y="2301"/>
                </a:cxn>
                <a:cxn ang="0">
                  <a:pos x="0" y="2284"/>
                </a:cxn>
                <a:cxn ang="0">
                  <a:pos x="29" y="2252"/>
                </a:cxn>
                <a:cxn ang="0">
                  <a:pos x="148" y="2099"/>
                </a:cxn>
                <a:cxn ang="0">
                  <a:pos x="237" y="1929"/>
                </a:cxn>
                <a:cxn ang="0">
                  <a:pos x="304" y="1743"/>
                </a:cxn>
                <a:cxn ang="0">
                  <a:pos x="341" y="1550"/>
                </a:cxn>
                <a:cxn ang="0">
                  <a:pos x="363" y="1356"/>
                </a:cxn>
                <a:cxn ang="0">
                  <a:pos x="370" y="1154"/>
                </a:cxn>
                <a:cxn ang="0">
                  <a:pos x="356" y="880"/>
                </a:cxn>
                <a:cxn ang="0">
                  <a:pos x="311" y="629"/>
                </a:cxn>
                <a:cxn ang="0">
                  <a:pos x="244" y="411"/>
                </a:cxn>
                <a:cxn ang="0">
                  <a:pos x="148" y="226"/>
                </a:cxn>
                <a:cxn ang="0">
                  <a:pos x="37" y="72"/>
                </a:cxn>
                <a:cxn ang="0">
                  <a:pos x="7" y="40"/>
                </a:cxn>
                <a:cxn ang="0">
                  <a:pos x="7" y="32"/>
                </a:cxn>
                <a:cxn ang="0">
                  <a:pos x="0" y="24"/>
                </a:cxn>
                <a:cxn ang="0">
                  <a:pos x="0" y="8"/>
                </a:cxn>
                <a:cxn ang="0">
                  <a:pos x="7" y="0"/>
                </a:cxn>
              </a:cxnLst>
              <a:rect l="0" t="0" r="r" b="b"/>
              <a:pathLst>
                <a:path w="497" h="2317">
                  <a:moveTo>
                    <a:pt x="497" y="1154"/>
                  </a:moveTo>
                  <a:lnTo>
                    <a:pt x="497" y="1162"/>
                  </a:lnTo>
                  <a:lnTo>
                    <a:pt x="497" y="1154"/>
                  </a:lnTo>
                  <a:close/>
                  <a:moveTo>
                    <a:pt x="7" y="0"/>
                  </a:moveTo>
                  <a:lnTo>
                    <a:pt x="22" y="0"/>
                  </a:lnTo>
                  <a:lnTo>
                    <a:pt x="89" y="48"/>
                  </a:lnTo>
                  <a:lnTo>
                    <a:pt x="148" y="113"/>
                  </a:lnTo>
                  <a:lnTo>
                    <a:pt x="215" y="193"/>
                  </a:lnTo>
                  <a:lnTo>
                    <a:pt x="289" y="306"/>
                  </a:lnTo>
                  <a:lnTo>
                    <a:pt x="356" y="436"/>
                  </a:lnTo>
                  <a:lnTo>
                    <a:pt x="430" y="637"/>
                  </a:lnTo>
                  <a:lnTo>
                    <a:pt x="474" y="831"/>
                  </a:lnTo>
                  <a:lnTo>
                    <a:pt x="489" y="1009"/>
                  </a:lnTo>
                  <a:lnTo>
                    <a:pt x="497" y="1162"/>
                  </a:lnTo>
                  <a:lnTo>
                    <a:pt x="489" y="1308"/>
                  </a:lnTo>
                  <a:lnTo>
                    <a:pt x="467" y="1485"/>
                  </a:lnTo>
                  <a:lnTo>
                    <a:pt x="430" y="1671"/>
                  </a:lnTo>
                  <a:lnTo>
                    <a:pt x="363" y="1865"/>
                  </a:lnTo>
                  <a:lnTo>
                    <a:pt x="296" y="2002"/>
                  </a:lnTo>
                  <a:lnTo>
                    <a:pt x="222" y="2115"/>
                  </a:lnTo>
                  <a:lnTo>
                    <a:pt x="155" y="2204"/>
                  </a:lnTo>
                  <a:lnTo>
                    <a:pt x="89" y="2268"/>
                  </a:lnTo>
                  <a:lnTo>
                    <a:pt x="22" y="2317"/>
                  </a:lnTo>
                  <a:lnTo>
                    <a:pt x="15" y="2317"/>
                  </a:lnTo>
                  <a:lnTo>
                    <a:pt x="0" y="2301"/>
                  </a:lnTo>
                  <a:lnTo>
                    <a:pt x="0" y="2284"/>
                  </a:lnTo>
                  <a:lnTo>
                    <a:pt x="29" y="2252"/>
                  </a:lnTo>
                  <a:lnTo>
                    <a:pt x="148" y="2099"/>
                  </a:lnTo>
                  <a:lnTo>
                    <a:pt x="237" y="1929"/>
                  </a:lnTo>
                  <a:lnTo>
                    <a:pt x="304" y="1743"/>
                  </a:lnTo>
                  <a:lnTo>
                    <a:pt x="341" y="1550"/>
                  </a:lnTo>
                  <a:lnTo>
                    <a:pt x="363" y="1356"/>
                  </a:lnTo>
                  <a:lnTo>
                    <a:pt x="370" y="1154"/>
                  </a:lnTo>
                  <a:lnTo>
                    <a:pt x="356" y="880"/>
                  </a:lnTo>
                  <a:lnTo>
                    <a:pt x="311" y="629"/>
                  </a:lnTo>
                  <a:lnTo>
                    <a:pt x="244" y="411"/>
                  </a:lnTo>
                  <a:lnTo>
                    <a:pt x="148" y="226"/>
                  </a:lnTo>
                  <a:lnTo>
                    <a:pt x="37" y="72"/>
                  </a:lnTo>
                  <a:lnTo>
                    <a:pt x="7" y="40"/>
                  </a:lnTo>
                  <a:lnTo>
                    <a:pt x="7" y="32"/>
                  </a:lnTo>
                  <a:lnTo>
                    <a:pt x="0" y="24"/>
                  </a:lnTo>
                  <a:lnTo>
                    <a:pt x="0" y="8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1" name="Freeform 39"/>
            <p:cNvSpPr>
              <a:spLocks noEditPoints="1"/>
            </p:cNvSpPr>
            <p:nvPr/>
          </p:nvSpPr>
          <p:spPr bwMode="auto">
            <a:xfrm>
              <a:off x="14973" y="3713"/>
              <a:ext cx="1187" cy="1163"/>
            </a:xfrm>
            <a:custGeom>
              <a:avLst/>
              <a:gdLst/>
              <a:ahLst/>
              <a:cxnLst>
                <a:cxn ang="0">
                  <a:pos x="527" y="73"/>
                </a:cxn>
                <a:cxn ang="0">
                  <a:pos x="512" y="113"/>
                </a:cxn>
                <a:cxn ang="0">
                  <a:pos x="608" y="533"/>
                </a:cxn>
                <a:cxn ang="0">
                  <a:pos x="794" y="501"/>
                </a:cxn>
                <a:cxn ang="0">
                  <a:pos x="927" y="388"/>
                </a:cxn>
                <a:cxn ang="0">
                  <a:pos x="972" y="226"/>
                </a:cxn>
                <a:cxn ang="0">
                  <a:pos x="920" y="105"/>
                </a:cxn>
                <a:cxn ang="0">
                  <a:pos x="801" y="65"/>
                </a:cxn>
                <a:cxn ang="0">
                  <a:pos x="556" y="57"/>
                </a:cxn>
                <a:cxn ang="0">
                  <a:pos x="757" y="0"/>
                </a:cxn>
                <a:cxn ang="0">
                  <a:pos x="979" y="49"/>
                </a:cxn>
                <a:cxn ang="0">
                  <a:pos x="1112" y="170"/>
                </a:cxn>
                <a:cxn ang="0">
                  <a:pos x="1112" y="339"/>
                </a:cxn>
                <a:cxn ang="0">
                  <a:pos x="986" y="477"/>
                </a:cxn>
                <a:cxn ang="0">
                  <a:pos x="786" y="565"/>
                </a:cxn>
                <a:cxn ang="0">
                  <a:pos x="823" y="582"/>
                </a:cxn>
                <a:cxn ang="0">
                  <a:pos x="875" y="614"/>
                </a:cxn>
                <a:cxn ang="0">
                  <a:pos x="920" y="670"/>
                </a:cxn>
                <a:cxn ang="0">
                  <a:pos x="942" y="727"/>
                </a:cxn>
                <a:cxn ang="0">
                  <a:pos x="934" y="832"/>
                </a:cxn>
                <a:cxn ang="0">
                  <a:pos x="920" y="953"/>
                </a:cxn>
                <a:cxn ang="0">
                  <a:pos x="934" y="1082"/>
                </a:cxn>
                <a:cxn ang="0">
                  <a:pos x="972" y="1106"/>
                </a:cxn>
                <a:cxn ang="0">
                  <a:pos x="1046" y="1090"/>
                </a:cxn>
                <a:cxn ang="0">
                  <a:pos x="1127" y="969"/>
                </a:cxn>
                <a:cxn ang="0">
                  <a:pos x="1135" y="953"/>
                </a:cxn>
                <a:cxn ang="0">
                  <a:pos x="1172" y="945"/>
                </a:cxn>
                <a:cxn ang="0">
                  <a:pos x="1187" y="969"/>
                </a:cxn>
                <a:cxn ang="0">
                  <a:pos x="1157" y="1050"/>
                </a:cxn>
                <a:cxn ang="0">
                  <a:pos x="1060" y="1147"/>
                </a:cxn>
                <a:cxn ang="0">
                  <a:pos x="920" y="1155"/>
                </a:cxn>
                <a:cxn ang="0">
                  <a:pos x="808" y="1106"/>
                </a:cxn>
                <a:cxn ang="0">
                  <a:pos x="764" y="985"/>
                </a:cxn>
                <a:cxn ang="0">
                  <a:pos x="771" y="913"/>
                </a:cxn>
                <a:cxn ang="0">
                  <a:pos x="801" y="791"/>
                </a:cxn>
                <a:cxn ang="0">
                  <a:pos x="808" y="743"/>
                </a:cxn>
                <a:cxn ang="0">
                  <a:pos x="764" y="638"/>
                </a:cxn>
                <a:cxn ang="0">
                  <a:pos x="623" y="590"/>
                </a:cxn>
                <a:cxn ang="0">
                  <a:pos x="319" y="1009"/>
                </a:cxn>
                <a:cxn ang="0">
                  <a:pos x="312" y="1066"/>
                </a:cxn>
                <a:cxn ang="0">
                  <a:pos x="445" y="1074"/>
                </a:cxn>
                <a:cxn ang="0">
                  <a:pos x="453" y="1114"/>
                </a:cxn>
                <a:cxn ang="0">
                  <a:pos x="8" y="1131"/>
                </a:cxn>
                <a:cxn ang="0">
                  <a:pos x="0" y="1090"/>
                </a:cxn>
                <a:cxn ang="0">
                  <a:pos x="112" y="1074"/>
                </a:cxn>
                <a:cxn ang="0">
                  <a:pos x="171" y="1034"/>
                </a:cxn>
                <a:cxn ang="0">
                  <a:pos x="386" y="113"/>
                </a:cxn>
                <a:cxn ang="0">
                  <a:pos x="378" y="73"/>
                </a:cxn>
                <a:cxn ang="0">
                  <a:pos x="260" y="65"/>
                </a:cxn>
                <a:cxn ang="0">
                  <a:pos x="245" y="25"/>
                </a:cxn>
                <a:cxn ang="0">
                  <a:pos x="260" y="0"/>
                </a:cxn>
              </a:cxnLst>
              <a:rect l="0" t="0" r="r" b="b"/>
              <a:pathLst>
                <a:path w="1187" h="1163">
                  <a:moveTo>
                    <a:pt x="556" y="57"/>
                  </a:moveTo>
                  <a:lnTo>
                    <a:pt x="527" y="73"/>
                  </a:lnTo>
                  <a:lnTo>
                    <a:pt x="519" y="89"/>
                  </a:lnTo>
                  <a:lnTo>
                    <a:pt x="512" y="113"/>
                  </a:lnTo>
                  <a:lnTo>
                    <a:pt x="415" y="533"/>
                  </a:lnTo>
                  <a:lnTo>
                    <a:pt x="608" y="533"/>
                  </a:lnTo>
                  <a:lnTo>
                    <a:pt x="705" y="525"/>
                  </a:lnTo>
                  <a:lnTo>
                    <a:pt x="794" y="501"/>
                  </a:lnTo>
                  <a:lnTo>
                    <a:pt x="868" y="452"/>
                  </a:lnTo>
                  <a:lnTo>
                    <a:pt x="927" y="388"/>
                  </a:lnTo>
                  <a:lnTo>
                    <a:pt x="964" y="307"/>
                  </a:lnTo>
                  <a:lnTo>
                    <a:pt x="972" y="226"/>
                  </a:lnTo>
                  <a:lnTo>
                    <a:pt x="957" y="154"/>
                  </a:lnTo>
                  <a:lnTo>
                    <a:pt x="920" y="105"/>
                  </a:lnTo>
                  <a:lnTo>
                    <a:pt x="868" y="81"/>
                  </a:lnTo>
                  <a:lnTo>
                    <a:pt x="801" y="65"/>
                  </a:lnTo>
                  <a:lnTo>
                    <a:pt x="727" y="57"/>
                  </a:lnTo>
                  <a:lnTo>
                    <a:pt x="556" y="57"/>
                  </a:lnTo>
                  <a:close/>
                  <a:moveTo>
                    <a:pt x="260" y="0"/>
                  </a:moveTo>
                  <a:lnTo>
                    <a:pt x="757" y="0"/>
                  </a:lnTo>
                  <a:lnTo>
                    <a:pt x="875" y="8"/>
                  </a:lnTo>
                  <a:lnTo>
                    <a:pt x="979" y="49"/>
                  </a:lnTo>
                  <a:lnTo>
                    <a:pt x="1060" y="97"/>
                  </a:lnTo>
                  <a:lnTo>
                    <a:pt x="1112" y="170"/>
                  </a:lnTo>
                  <a:lnTo>
                    <a:pt x="1127" y="251"/>
                  </a:lnTo>
                  <a:lnTo>
                    <a:pt x="1112" y="339"/>
                  </a:lnTo>
                  <a:lnTo>
                    <a:pt x="1060" y="412"/>
                  </a:lnTo>
                  <a:lnTo>
                    <a:pt x="986" y="477"/>
                  </a:lnTo>
                  <a:lnTo>
                    <a:pt x="890" y="525"/>
                  </a:lnTo>
                  <a:lnTo>
                    <a:pt x="786" y="565"/>
                  </a:lnTo>
                  <a:lnTo>
                    <a:pt x="794" y="565"/>
                  </a:lnTo>
                  <a:lnTo>
                    <a:pt x="823" y="582"/>
                  </a:lnTo>
                  <a:lnTo>
                    <a:pt x="845" y="590"/>
                  </a:lnTo>
                  <a:lnTo>
                    <a:pt x="875" y="614"/>
                  </a:lnTo>
                  <a:lnTo>
                    <a:pt x="897" y="638"/>
                  </a:lnTo>
                  <a:lnTo>
                    <a:pt x="920" y="670"/>
                  </a:lnTo>
                  <a:lnTo>
                    <a:pt x="934" y="695"/>
                  </a:lnTo>
                  <a:lnTo>
                    <a:pt x="942" y="727"/>
                  </a:lnTo>
                  <a:lnTo>
                    <a:pt x="942" y="808"/>
                  </a:lnTo>
                  <a:lnTo>
                    <a:pt x="934" y="832"/>
                  </a:lnTo>
                  <a:lnTo>
                    <a:pt x="927" y="888"/>
                  </a:lnTo>
                  <a:lnTo>
                    <a:pt x="920" y="953"/>
                  </a:lnTo>
                  <a:lnTo>
                    <a:pt x="920" y="1034"/>
                  </a:lnTo>
                  <a:lnTo>
                    <a:pt x="934" y="1082"/>
                  </a:lnTo>
                  <a:lnTo>
                    <a:pt x="942" y="1090"/>
                  </a:lnTo>
                  <a:lnTo>
                    <a:pt x="972" y="1106"/>
                  </a:lnTo>
                  <a:lnTo>
                    <a:pt x="986" y="1106"/>
                  </a:lnTo>
                  <a:lnTo>
                    <a:pt x="1046" y="1090"/>
                  </a:lnTo>
                  <a:lnTo>
                    <a:pt x="1098" y="1034"/>
                  </a:lnTo>
                  <a:lnTo>
                    <a:pt x="1127" y="969"/>
                  </a:lnTo>
                  <a:lnTo>
                    <a:pt x="1135" y="961"/>
                  </a:lnTo>
                  <a:lnTo>
                    <a:pt x="1135" y="953"/>
                  </a:lnTo>
                  <a:lnTo>
                    <a:pt x="1142" y="945"/>
                  </a:lnTo>
                  <a:lnTo>
                    <a:pt x="1172" y="945"/>
                  </a:lnTo>
                  <a:lnTo>
                    <a:pt x="1187" y="961"/>
                  </a:lnTo>
                  <a:lnTo>
                    <a:pt x="1187" y="969"/>
                  </a:lnTo>
                  <a:lnTo>
                    <a:pt x="1179" y="1001"/>
                  </a:lnTo>
                  <a:lnTo>
                    <a:pt x="1157" y="1050"/>
                  </a:lnTo>
                  <a:lnTo>
                    <a:pt x="1120" y="1106"/>
                  </a:lnTo>
                  <a:lnTo>
                    <a:pt x="1060" y="1147"/>
                  </a:lnTo>
                  <a:lnTo>
                    <a:pt x="986" y="1163"/>
                  </a:lnTo>
                  <a:lnTo>
                    <a:pt x="920" y="1155"/>
                  </a:lnTo>
                  <a:lnTo>
                    <a:pt x="860" y="1139"/>
                  </a:lnTo>
                  <a:lnTo>
                    <a:pt x="808" y="1106"/>
                  </a:lnTo>
                  <a:lnTo>
                    <a:pt x="779" y="1050"/>
                  </a:lnTo>
                  <a:lnTo>
                    <a:pt x="764" y="985"/>
                  </a:lnTo>
                  <a:lnTo>
                    <a:pt x="764" y="961"/>
                  </a:lnTo>
                  <a:lnTo>
                    <a:pt x="771" y="913"/>
                  </a:lnTo>
                  <a:lnTo>
                    <a:pt x="786" y="856"/>
                  </a:lnTo>
                  <a:lnTo>
                    <a:pt x="801" y="791"/>
                  </a:lnTo>
                  <a:lnTo>
                    <a:pt x="808" y="767"/>
                  </a:lnTo>
                  <a:lnTo>
                    <a:pt x="808" y="743"/>
                  </a:lnTo>
                  <a:lnTo>
                    <a:pt x="801" y="687"/>
                  </a:lnTo>
                  <a:lnTo>
                    <a:pt x="764" y="638"/>
                  </a:lnTo>
                  <a:lnTo>
                    <a:pt x="712" y="606"/>
                  </a:lnTo>
                  <a:lnTo>
                    <a:pt x="623" y="590"/>
                  </a:lnTo>
                  <a:lnTo>
                    <a:pt x="415" y="590"/>
                  </a:lnTo>
                  <a:lnTo>
                    <a:pt x="319" y="1009"/>
                  </a:lnTo>
                  <a:lnTo>
                    <a:pt x="312" y="1026"/>
                  </a:lnTo>
                  <a:lnTo>
                    <a:pt x="312" y="1066"/>
                  </a:lnTo>
                  <a:lnTo>
                    <a:pt x="319" y="1074"/>
                  </a:lnTo>
                  <a:lnTo>
                    <a:pt x="445" y="1074"/>
                  </a:lnTo>
                  <a:lnTo>
                    <a:pt x="453" y="1082"/>
                  </a:lnTo>
                  <a:lnTo>
                    <a:pt x="453" y="1114"/>
                  </a:lnTo>
                  <a:lnTo>
                    <a:pt x="438" y="1131"/>
                  </a:lnTo>
                  <a:lnTo>
                    <a:pt x="8" y="1131"/>
                  </a:lnTo>
                  <a:lnTo>
                    <a:pt x="0" y="1122"/>
                  </a:lnTo>
                  <a:lnTo>
                    <a:pt x="0" y="1090"/>
                  </a:lnTo>
                  <a:lnTo>
                    <a:pt x="15" y="1074"/>
                  </a:lnTo>
                  <a:lnTo>
                    <a:pt x="112" y="1074"/>
                  </a:lnTo>
                  <a:lnTo>
                    <a:pt x="156" y="1058"/>
                  </a:lnTo>
                  <a:lnTo>
                    <a:pt x="171" y="1034"/>
                  </a:lnTo>
                  <a:lnTo>
                    <a:pt x="378" y="130"/>
                  </a:lnTo>
                  <a:lnTo>
                    <a:pt x="386" y="113"/>
                  </a:lnTo>
                  <a:lnTo>
                    <a:pt x="386" y="81"/>
                  </a:lnTo>
                  <a:lnTo>
                    <a:pt x="378" y="73"/>
                  </a:lnTo>
                  <a:lnTo>
                    <a:pt x="364" y="65"/>
                  </a:lnTo>
                  <a:lnTo>
                    <a:pt x="260" y="65"/>
                  </a:lnTo>
                  <a:lnTo>
                    <a:pt x="245" y="57"/>
                  </a:lnTo>
                  <a:lnTo>
                    <a:pt x="245" y="25"/>
                  </a:lnTo>
                  <a:lnTo>
                    <a:pt x="252" y="8"/>
                  </a:lnTo>
                  <a:lnTo>
                    <a:pt x="2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2" name="Freeform 40"/>
            <p:cNvSpPr>
              <a:spLocks noEditPoints="1"/>
            </p:cNvSpPr>
            <p:nvPr/>
          </p:nvSpPr>
          <p:spPr bwMode="auto">
            <a:xfrm>
              <a:off x="16864" y="3148"/>
              <a:ext cx="1423" cy="1550"/>
            </a:xfrm>
            <a:custGeom>
              <a:avLst/>
              <a:gdLst/>
              <a:ahLst/>
              <a:cxnLst>
                <a:cxn ang="0">
                  <a:pos x="741" y="1486"/>
                </a:cxn>
                <a:cxn ang="0">
                  <a:pos x="1008" y="1413"/>
                </a:cxn>
                <a:cxn ang="0">
                  <a:pos x="1216" y="1227"/>
                </a:cxn>
                <a:cxn ang="0">
                  <a:pos x="1349" y="961"/>
                </a:cxn>
                <a:cxn ang="0">
                  <a:pos x="741" y="799"/>
                </a:cxn>
                <a:cxn ang="0">
                  <a:pos x="74" y="961"/>
                </a:cxn>
                <a:cxn ang="0">
                  <a:pos x="207" y="1227"/>
                </a:cxn>
                <a:cxn ang="0">
                  <a:pos x="415" y="1413"/>
                </a:cxn>
                <a:cxn ang="0">
                  <a:pos x="682" y="1486"/>
                </a:cxn>
                <a:cxn ang="0">
                  <a:pos x="52" y="799"/>
                </a:cxn>
                <a:cxn ang="0">
                  <a:pos x="734" y="743"/>
                </a:cxn>
                <a:cxn ang="0">
                  <a:pos x="1334" y="557"/>
                </a:cxn>
                <a:cxn ang="0">
                  <a:pos x="1164" y="259"/>
                </a:cxn>
                <a:cxn ang="0">
                  <a:pos x="897" y="89"/>
                </a:cxn>
                <a:cxn ang="0">
                  <a:pos x="682" y="57"/>
                </a:cxn>
                <a:cxn ang="0">
                  <a:pos x="378" y="154"/>
                </a:cxn>
                <a:cxn ang="0">
                  <a:pos x="148" y="396"/>
                </a:cxn>
                <a:cxn ang="0">
                  <a:pos x="52" y="743"/>
                </a:cxn>
                <a:cxn ang="0">
                  <a:pos x="682" y="57"/>
                </a:cxn>
                <a:cxn ang="0">
                  <a:pos x="875" y="24"/>
                </a:cxn>
                <a:cxn ang="0">
                  <a:pos x="1156" y="170"/>
                </a:cxn>
                <a:cxn ang="0">
                  <a:pos x="1349" y="436"/>
                </a:cxn>
                <a:cxn ang="0">
                  <a:pos x="1423" y="775"/>
                </a:cxn>
                <a:cxn ang="0">
                  <a:pos x="1349" y="1114"/>
                </a:cxn>
                <a:cxn ang="0">
                  <a:pos x="1156" y="1381"/>
                </a:cxn>
                <a:cxn ang="0">
                  <a:pos x="875" y="1526"/>
                </a:cxn>
                <a:cxn ang="0">
                  <a:pos x="548" y="1526"/>
                </a:cxn>
                <a:cxn ang="0">
                  <a:pos x="267" y="1381"/>
                </a:cxn>
                <a:cxn ang="0">
                  <a:pos x="74" y="1114"/>
                </a:cxn>
                <a:cxn ang="0">
                  <a:pos x="0" y="775"/>
                </a:cxn>
                <a:cxn ang="0">
                  <a:pos x="74" y="436"/>
                </a:cxn>
                <a:cxn ang="0">
                  <a:pos x="267" y="170"/>
                </a:cxn>
                <a:cxn ang="0">
                  <a:pos x="548" y="24"/>
                </a:cxn>
              </a:cxnLst>
              <a:rect l="0" t="0" r="r" b="b"/>
              <a:pathLst>
                <a:path w="1423" h="1550">
                  <a:moveTo>
                    <a:pt x="741" y="799"/>
                  </a:moveTo>
                  <a:lnTo>
                    <a:pt x="741" y="1486"/>
                  </a:lnTo>
                  <a:lnTo>
                    <a:pt x="875" y="1461"/>
                  </a:lnTo>
                  <a:lnTo>
                    <a:pt x="1008" y="1413"/>
                  </a:lnTo>
                  <a:lnTo>
                    <a:pt x="1119" y="1332"/>
                  </a:lnTo>
                  <a:lnTo>
                    <a:pt x="1216" y="1227"/>
                  </a:lnTo>
                  <a:lnTo>
                    <a:pt x="1297" y="1106"/>
                  </a:lnTo>
                  <a:lnTo>
                    <a:pt x="1349" y="961"/>
                  </a:lnTo>
                  <a:lnTo>
                    <a:pt x="1371" y="799"/>
                  </a:lnTo>
                  <a:lnTo>
                    <a:pt x="741" y="799"/>
                  </a:lnTo>
                  <a:close/>
                  <a:moveTo>
                    <a:pt x="52" y="799"/>
                  </a:moveTo>
                  <a:lnTo>
                    <a:pt x="74" y="961"/>
                  </a:lnTo>
                  <a:lnTo>
                    <a:pt x="126" y="1106"/>
                  </a:lnTo>
                  <a:lnTo>
                    <a:pt x="207" y="1227"/>
                  </a:lnTo>
                  <a:lnTo>
                    <a:pt x="304" y="1332"/>
                  </a:lnTo>
                  <a:lnTo>
                    <a:pt x="415" y="1413"/>
                  </a:lnTo>
                  <a:lnTo>
                    <a:pt x="548" y="1461"/>
                  </a:lnTo>
                  <a:lnTo>
                    <a:pt x="682" y="1486"/>
                  </a:lnTo>
                  <a:lnTo>
                    <a:pt x="682" y="799"/>
                  </a:lnTo>
                  <a:lnTo>
                    <a:pt x="52" y="799"/>
                  </a:lnTo>
                  <a:close/>
                  <a:moveTo>
                    <a:pt x="734" y="57"/>
                  </a:moveTo>
                  <a:lnTo>
                    <a:pt x="734" y="743"/>
                  </a:lnTo>
                  <a:lnTo>
                    <a:pt x="1364" y="743"/>
                  </a:lnTo>
                  <a:lnTo>
                    <a:pt x="1334" y="557"/>
                  </a:lnTo>
                  <a:lnTo>
                    <a:pt x="1268" y="396"/>
                  </a:lnTo>
                  <a:lnTo>
                    <a:pt x="1164" y="259"/>
                  </a:lnTo>
                  <a:lnTo>
                    <a:pt x="1038" y="154"/>
                  </a:lnTo>
                  <a:lnTo>
                    <a:pt x="897" y="89"/>
                  </a:lnTo>
                  <a:lnTo>
                    <a:pt x="734" y="57"/>
                  </a:lnTo>
                  <a:close/>
                  <a:moveTo>
                    <a:pt x="682" y="57"/>
                  </a:moveTo>
                  <a:lnTo>
                    <a:pt x="519" y="89"/>
                  </a:lnTo>
                  <a:lnTo>
                    <a:pt x="378" y="154"/>
                  </a:lnTo>
                  <a:lnTo>
                    <a:pt x="252" y="259"/>
                  </a:lnTo>
                  <a:lnTo>
                    <a:pt x="148" y="396"/>
                  </a:lnTo>
                  <a:lnTo>
                    <a:pt x="81" y="557"/>
                  </a:lnTo>
                  <a:lnTo>
                    <a:pt x="52" y="743"/>
                  </a:lnTo>
                  <a:lnTo>
                    <a:pt x="682" y="743"/>
                  </a:lnTo>
                  <a:lnTo>
                    <a:pt x="682" y="57"/>
                  </a:lnTo>
                  <a:close/>
                  <a:moveTo>
                    <a:pt x="712" y="0"/>
                  </a:moveTo>
                  <a:lnTo>
                    <a:pt x="875" y="24"/>
                  </a:lnTo>
                  <a:lnTo>
                    <a:pt x="1023" y="81"/>
                  </a:lnTo>
                  <a:lnTo>
                    <a:pt x="1156" y="170"/>
                  </a:lnTo>
                  <a:lnTo>
                    <a:pt x="1268" y="291"/>
                  </a:lnTo>
                  <a:lnTo>
                    <a:pt x="1349" y="436"/>
                  </a:lnTo>
                  <a:lnTo>
                    <a:pt x="1401" y="598"/>
                  </a:lnTo>
                  <a:lnTo>
                    <a:pt x="1423" y="775"/>
                  </a:lnTo>
                  <a:lnTo>
                    <a:pt x="1401" y="953"/>
                  </a:lnTo>
                  <a:lnTo>
                    <a:pt x="1349" y="1114"/>
                  </a:lnTo>
                  <a:lnTo>
                    <a:pt x="1268" y="1260"/>
                  </a:lnTo>
                  <a:lnTo>
                    <a:pt x="1156" y="1381"/>
                  </a:lnTo>
                  <a:lnTo>
                    <a:pt x="1023" y="1469"/>
                  </a:lnTo>
                  <a:lnTo>
                    <a:pt x="875" y="1526"/>
                  </a:lnTo>
                  <a:lnTo>
                    <a:pt x="712" y="1550"/>
                  </a:lnTo>
                  <a:lnTo>
                    <a:pt x="548" y="1526"/>
                  </a:lnTo>
                  <a:lnTo>
                    <a:pt x="400" y="1469"/>
                  </a:lnTo>
                  <a:lnTo>
                    <a:pt x="267" y="1381"/>
                  </a:lnTo>
                  <a:lnTo>
                    <a:pt x="156" y="1260"/>
                  </a:lnTo>
                  <a:lnTo>
                    <a:pt x="74" y="1114"/>
                  </a:lnTo>
                  <a:lnTo>
                    <a:pt x="22" y="953"/>
                  </a:lnTo>
                  <a:lnTo>
                    <a:pt x="0" y="775"/>
                  </a:lnTo>
                  <a:lnTo>
                    <a:pt x="15" y="598"/>
                  </a:lnTo>
                  <a:lnTo>
                    <a:pt x="74" y="436"/>
                  </a:lnTo>
                  <a:lnTo>
                    <a:pt x="156" y="291"/>
                  </a:lnTo>
                  <a:lnTo>
                    <a:pt x="267" y="170"/>
                  </a:lnTo>
                  <a:lnTo>
                    <a:pt x="393" y="81"/>
                  </a:lnTo>
                  <a:lnTo>
                    <a:pt x="548" y="24"/>
                  </a:lnTo>
                  <a:lnTo>
                    <a:pt x="7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3" name="Freeform 41"/>
            <p:cNvSpPr>
              <a:spLocks/>
            </p:cNvSpPr>
            <p:nvPr/>
          </p:nvSpPr>
          <p:spPr bwMode="auto">
            <a:xfrm>
              <a:off x="18999" y="3471"/>
              <a:ext cx="778" cy="1066"/>
            </a:xfrm>
            <a:custGeom>
              <a:avLst/>
              <a:gdLst/>
              <a:ahLst/>
              <a:cxnLst>
                <a:cxn ang="0">
                  <a:pos x="615" y="8"/>
                </a:cxn>
                <a:cxn ang="0">
                  <a:pos x="734" y="89"/>
                </a:cxn>
                <a:cxn ang="0">
                  <a:pos x="778" y="202"/>
                </a:cxn>
                <a:cxn ang="0">
                  <a:pos x="749" y="299"/>
                </a:cxn>
                <a:cxn ang="0">
                  <a:pos x="682" y="331"/>
                </a:cxn>
                <a:cxn ang="0">
                  <a:pos x="638" y="315"/>
                </a:cxn>
                <a:cxn ang="0">
                  <a:pos x="615" y="283"/>
                </a:cxn>
                <a:cxn ang="0">
                  <a:pos x="645" y="194"/>
                </a:cxn>
                <a:cxn ang="0">
                  <a:pos x="690" y="170"/>
                </a:cxn>
                <a:cxn ang="0">
                  <a:pos x="734" y="170"/>
                </a:cxn>
                <a:cxn ang="0">
                  <a:pos x="645" y="81"/>
                </a:cxn>
                <a:cxn ang="0">
                  <a:pos x="541" y="65"/>
                </a:cxn>
                <a:cxn ang="0">
                  <a:pos x="393" y="105"/>
                </a:cxn>
                <a:cxn ang="0">
                  <a:pos x="319" y="194"/>
                </a:cxn>
                <a:cxn ang="0">
                  <a:pos x="297" y="275"/>
                </a:cxn>
                <a:cxn ang="0">
                  <a:pos x="334" y="363"/>
                </a:cxn>
                <a:cxn ang="0">
                  <a:pos x="415" y="404"/>
                </a:cxn>
                <a:cxn ang="0">
                  <a:pos x="541" y="436"/>
                </a:cxn>
                <a:cxn ang="0">
                  <a:pos x="667" y="509"/>
                </a:cxn>
                <a:cxn ang="0">
                  <a:pos x="727" y="606"/>
                </a:cxn>
                <a:cxn ang="0">
                  <a:pos x="727" y="727"/>
                </a:cxn>
                <a:cxn ang="0">
                  <a:pos x="690" y="848"/>
                </a:cxn>
                <a:cxn ang="0">
                  <a:pos x="593" y="969"/>
                </a:cxn>
                <a:cxn ang="0">
                  <a:pos x="423" y="1050"/>
                </a:cxn>
                <a:cxn ang="0">
                  <a:pos x="200" y="1058"/>
                </a:cxn>
                <a:cxn ang="0">
                  <a:pos x="52" y="977"/>
                </a:cxn>
                <a:cxn ang="0">
                  <a:pos x="0" y="840"/>
                </a:cxn>
                <a:cxn ang="0">
                  <a:pos x="37" y="727"/>
                </a:cxn>
                <a:cxn ang="0">
                  <a:pos x="119" y="686"/>
                </a:cxn>
                <a:cxn ang="0">
                  <a:pos x="156" y="694"/>
                </a:cxn>
                <a:cxn ang="0">
                  <a:pos x="185" y="719"/>
                </a:cxn>
                <a:cxn ang="0">
                  <a:pos x="193" y="767"/>
                </a:cxn>
                <a:cxn ang="0">
                  <a:pos x="156" y="856"/>
                </a:cxn>
                <a:cxn ang="0">
                  <a:pos x="59" y="888"/>
                </a:cxn>
                <a:cxn ang="0">
                  <a:pos x="156" y="985"/>
                </a:cxn>
                <a:cxn ang="0">
                  <a:pos x="274" y="1009"/>
                </a:cxn>
                <a:cxn ang="0">
                  <a:pos x="400" y="1001"/>
                </a:cxn>
                <a:cxn ang="0">
                  <a:pos x="526" y="929"/>
                </a:cxn>
                <a:cxn ang="0">
                  <a:pos x="593" y="832"/>
                </a:cxn>
                <a:cxn ang="0">
                  <a:pos x="608" y="751"/>
                </a:cxn>
                <a:cxn ang="0">
                  <a:pos x="563" y="638"/>
                </a:cxn>
                <a:cxn ang="0">
                  <a:pos x="452" y="589"/>
                </a:cxn>
                <a:cxn ang="0">
                  <a:pos x="348" y="565"/>
                </a:cxn>
                <a:cxn ang="0">
                  <a:pos x="252" y="517"/>
                </a:cxn>
                <a:cxn ang="0">
                  <a:pos x="178" y="420"/>
                </a:cxn>
                <a:cxn ang="0">
                  <a:pos x="171" y="291"/>
                </a:cxn>
                <a:cxn ang="0">
                  <a:pos x="215" y="162"/>
                </a:cxn>
                <a:cxn ang="0">
                  <a:pos x="334" y="49"/>
                </a:cxn>
                <a:cxn ang="0">
                  <a:pos x="526" y="0"/>
                </a:cxn>
              </a:cxnLst>
              <a:rect l="0" t="0" r="r" b="b"/>
              <a:pathLst>
                <a:path w="778" h="1066">
                  <a:moveTo>
                    <a:pt x="526" y="0"/>
                  </a:moveTo>
                  <a:lnTo>
                    <a:pt x="615" y="8"/>
                  </a:lnTo>
                  <a:lnTo>
                    <a:pt x="682" y="41"/>
                  </a:lnTo>
                  <a:lnTo>
                    <a:pt x="734" y="89"/>
                  </a:lnTo>
                  <a:lnTo>
                    <a:pt x="771" y="137"/>
                  </a:lnTo>
                  <a:lnTo>
                    <a:pt x="778" y="202"/>
                  </a:lnTo>
                  <a:lnTo>
                    <a:pt x="771" y="258"/>
                  </a:lnTo>
                  <a:lnTo>
                    <a:pt x="749" y="299"/>
                  </a:lnTo>
                  <a:lnTo>
                    <a:pt x="719" y="323"/>
                  </a:lnTo>
                  <a:lnTo>
                    <a:pt x="682" y="331"/>
                  </a:lnTo>
                  <a:lnTo>
                    <a:pt x="660" y="331"/>
                  </a:lnTo>
                  <a:lnTo>
                    <a:pt x="638" y="315"/>
                  </a:lnTo>
                  <a:lnTo>
                    <a:pt x="623" y="307"/>
                  </a:lnTo>
                  <a:lnTo>
                    <a:pt x="615" y="283"/>
                  </a:lnTo>
                  <a:lnTo>
                    <a:pt x="615" y="242"/>
                  </a:lnTo>
                  <a:lnTo>
                    <a:pt x="645" y="194"/>
                  </a:lnTo>
                  <a:lnTo>
                    <a:pt x="667" y="178"/>
                  </a:lnTo>
                  <a:lnTo>
                    <a:pt x="690" y="170"/>
                  </a:lnTo>
                  <a:lnTo>
                    <a:pt x="719" y="162"/>
                  </a:lnTo>
                  <a:lnTo>
                    <a:pt x="734" y="170"/>
                  </a:lnTo>
                  <a:lnTo>
                    <a:pt x="697" y="113"/>
                  </a:lnTo>
                  <a:lnTo>
                    <a:pt x="645" y="81"/>
                  </a:lnTo>
                  <a:lnTo>
                    <a:pt x="586" y="65"/>
                  </a:lnTo>
                  <a:lnTo>
                    <a:pt x="541" y="65"/>
                  </a:lnTo>
                  <a:lnTo>
                    <a:pt x="460" y="73"/>
                  </a:lnTo>
                  <a:lnTo>
                    <a:pt x="393" y="105"/>
                  </a:lnTo>
                  <a:lnTo>
                    <a:pt x="348" y="145"/>
                  </a:lnTo>
                  <a:lnTo>
                    <a:pt x="319" y="194"/>
                  </a:lnTo>
                  <a:lnTo>
                    <a:pt x="304" y="234"/>
                  </a:lnTo>
                  <a:lnTo>
                    <a:pt x="297" y="275"/>
                  </a:lnTo>
                  <a:lnTo>
                    <a:pt x="304" y="331"/>
                  </a:lnTo>
                  <a:lnTo>
                    <a:pt x="334" y="363"/>
                  </a:lnTo>
                  <a:lnTo>
                    <a:pt x="371" y="388"/>
                  </a:lnTo>
                  <a:lnTo>
                    <a:pt x="415" y="404"/>
                  </a:lnTo>
                  <a:lnTo>
                    <a:pt x="460" y="412"/>
                  </a:lnTo>
                  <a:lnTo>
                    <a:pt x="541" y="436"/>
                  </a:lnTo>
                  <a:lnTo>
                    <a:pt x="608" y="460"/>
                  </a:lnTo>
                  <a:lnTo>
                    <a:pt x="667" y="509"/>
                  </a:lnTo>
                  <a:lnTo>
                    <a:pt x="697" y="549"/>
                  </a:lnTo>
                  <a:lnTo>
                    <a:pt x="727" y="606"/>
                  </a:lnTo>
                  <a:lnTo>
                    <a:pt x="734" y="678"/>
                  </a:lnTo>
                  <a:lnTo>
                    <a:pt x="727" y="727"/>
                  </a:lnTo>
                  <a:lnTo>
                    <a:pt x="719" y="783"/>
                  </a:lnTo>
                  <a:lnTo>
                    <a:pt x="690" y="848"/>
                  </a:lnTo>
                  <a:lnTo>
                    <a:pt x="652" y="912"/>
                  </a:lnTo>
                  <a:lnTo>
                    <a:pt x="593" y="969"/>
                  </a:lnTo>
                  <a:lnTo>
                    <a:pt x="519" y="1017"/>
                  </a:lnTo>
                  <a:lnTo>
                    <a:pt x="423" y="1050"/>
                  </a:lnTo>
                  <a:lnTo>
                    <a:pt x="304" y="1066"/>
                  </a:lnTo>
                  <a:lnTo>
                    <a:pt x="200" y="1058"/>
                  </a:lnTo>
                  <a:lnTo>
                    <a:pt x="119" y="1025"/>
                  </a:lnTo>
                  <a:lnTo>
                    <a:pt x="52" y="977"/>
                  </a:lnTo>
                  <a:lnTo>
                    <a:pt x="15" y="912"/>
                  </a:lnTo>
                  <a:lnTo>
                    <a:pt x="0" y="840"/>
                  </a:lnTo>
                  <a:lnTo>
                    <a:pt x="7" y="775"/>
                  </a:lnTo>
                  <a:lnTo>
                    <a:pt x="37" y="727"/>
                  </a:lnTo>
                  <a:lnTo>
                    <a:pt x="74" y="694"/>
                  </a:lnTo>
                  <a:lnTo>
                    <a:pt x="119" y="686"/>
                  </a:lnTo>
                  <a:lnTo>
                    <a:pt x="133" y="686"/>
                  </a:lnTo>
                  <a:lnTo>
                    <a:pt x="156" y="694"/>
                  </a:lnTo>
                  <a:lnTo>
                    <a:pt x="171" y="702"/>
                  </a:lnTo>
                  <a:lnTo>
                    <a:pt x="185" y="719"/>
                  </a:lnTo>
                  <a:lnTo>
                    <a:pt x="193" y="743"/>
                  </a:lnTo>
                  <a:lnTo>
                    <a:pt x="193" y="767"/>
                  </a:lnTo>
                  <a:lnTo>
                    <a:pt x="185" y="815"/>
                  </a:lnTo>
                  <a:lnTo>
                    <a:pt x="156" y="856"/>
                  </a:lnTo>
                  <a:lnTo>
                    <a:pt x="111" y="880"/>
                  </a:lnTo>
                  <a:lnTo>
                    <a:pt x="59" y="888"/>
                  </a:lnTo>
                  <a:lnTo>
                    <a:pt x="104" y="945"/>
                  </a:lnTo>
                  <a:lnTo>
                    <a:pt x="156" y="985"/>
                  </a:lnTo>
                  <a:lnTo>
                    <a:pt x="222" y="1001"/>
                  </a:lnTo>
                  <a:lnTo>
                    <a:pt x="274" y="1009"/>
                  </a:lnTo>
                  <a:lnTo>
                    <a:pt x="304" y="1009"/>
                  </a:lnTo>
                  <a:lnTo>
                    <a:pt x="400" y="1001"/>
                  </a:lnTo>
                  <a:lnTo>
                    <a:pt x="475" y="969"/>
                  </a:lnTo>
                  <a:lnTo>
                    <a:pt x="526" y="929"/>
                  </a:lnTo>
                  <a:lnTo>
                    <a:pt x="571" y="880"/>
                  </a:lnTo>
                  <a:lnTo>
                    <a:pt x="593" y="832"/>
                  </a:lnTo>
                  <a:lnTo>
                    <a:pt x="608" y="783"/>
                  </a:lnTo>
                  <a:lnTo>
                    <a:pt x="608" y="751"/>
                  </a:lnTo>
                  <a:lnTo>
                    <a:pt x="593" y="686"/>
                  </a:lnTo>
                  <a:lnTo>
                    <a:pt x="563" y="638"/>
                  </a:lnTo>
                  <a:lnTo>
                    <a:pt x="512" y="606"/>
                  </a:lnTo>
                  <a:lnTo>
                    <a:pt x="452" y="589"/>
                  </a:lnTo>
                  <a:lnTo>
                    <a:pt x="386" y="573"/>
                  </a:lnTo>
                  <a:lnTo>
                    <a:pt x="348" y="565"/>
                  </a:lnTo>
                  <a:lnTo>
                    <a:pt x="297" y="541"/>
                  </a:lnTo>
                  <a:lnTo>
                    <a:pt x="252" y="517"/>
                  </a:lnTo>
                  <a:lnTo>
                    <a:pt x="208" y="476"/>
                  </a:lnTo>
                  <a:lnTo>
                    <a:pt x="178" y="420"/>
                  </a:lnTo>
                  <a:lnTo>
                    <a:pt x="163" y="339"/>
                  </a:lnTo>
                  <a:lnTo>
                    <a:pt x="171" y="291"/>
                  </a:lnTo>
                  <a:lnTo>
                    <a:pt x="185" y="226"/>
                  </a:lnTo>
                  <a:lnTo>
                    <a:pt x="215" y="162"/>
                  </a:lnTo>
                  <a:lnTo>
                    <a:pt x="267" y="97"/>
                  </a:lnTo>
                  <a:lnTo>
                    <a:pt x="334" y="49"/>
                  </a:lnTo>
                  <a:lnTo>
                    <a:pt x="415" y="16"/>
                  </a:lnTo>
                  <a:lnTo>
                    <a:pt x="5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4" name="Freeform 42"/>
            <p:cNvSpPr>
              <a:spLocks noEditPoints="1"/>
            </p:cNvSpPr>
            <p:nvPr/>
          </p:nvSpPr>
          <p:spPr bwMode="auto">
            <a:xfrm>
              <a:off x="19978" y="3479"/>
              <a:ext cx="912" cy="1050"/>
            </a:xfrm>
            <a:custGeom>
              <a:avLst/>
              <a:gdLst/>
              <a:ahLst/>
              <a:cxnLst>
                <a:cxn ang="0">
                  <a:pos x="571" y="49"/>
                </a:cxn>
                <a:cxn ang="0">
                  <a:pos x="519" y="57"/>
                </a:cxn>
                <a:cxn ang="0">
                  <a:pos x="444" y="89"/>
                </a:cxn>
                <a:cxn ang="0">
                  <a:pos x="363" y="154"/>
                </a:cxn>
                <a:cxn ang="0">
                  <a:pos x="281" y="259"/>
                </a:cxn>
                <a:cxn ang="0">
                  <a:pos x="244" y="347"/>
                </a:cxn>
                <a:cxn ang="0">
                  <a:pos x="207" y="452"/>
                </a:cxn>
                <a:cxn ang="0">
                  <a:pos x="178" y="557"/>
                </a:cxn>
                <a:cxn ang="0">
                  <a:pos x="163" y="662"/>
                </a:cxn>
                <a:cxn ang="0">
                  <a:pos x="155" y="743"/>
                </a:cxn>
                <a:cxn ang="0">
                  <a:pos x="163" y="840"/>
                </a:cxn>
                <a:cxn ang="0">
                  <a:pos x="192" y="904"/>
                </a:cxn>
                <a:cxn ang="0">
                  <a:pos x="237" y="953"/>
                </a:cxn>
                <a:cxn ang="0">
                  <a:pos x="281" y="985"/>
                </a:cxn>
                <a:cxn ang="0">
                  <a:pos x="341" y="993"/>
                </a:cxn>
                <a:cxn ang="0">
                  <a:pos x="415" y="977"/>
                </a:cxn>
                <a:cxn ang="0">
                  <a:pos x="496" y="937"/>
                </a:cxn>
                <a:cxn ang="0">
                  <a:pos x="571" y="872"/>
                </a:cxn>
                <a:cxn ang="0">
                  <a:pos x="630" y="783"/>
                </a:cxn>
                <a:cxn ang="0">
                  <a:pos x="674" y="686"/>
                </a:cxn>
                <a:cxn ang="0">
                  <a:pos x="711" y="573"/>
                </a:cxn>
                <a:cxn ang="0">
                  <a:pos x="734" y="460"/>
                </a:cxn>
                <a:cxn ang="0">
                  <a:pos x="748" y="372"/>
                </a:cxn>
                <a:cxn ang="0">
                  <a:pos x="756" y="299"/>
                </a:cxn>
                <a:cxn ang="0">
                  <a:pos x="748" y="218"/>
                </a:cxn>
                <a:cxn ang="0">
                  <a:pos x="726" y="154"/>
                </a:cxn>
                <a:cxn ang="0">
                  <a:pos x="689" y="97"/>
                </a:cxn>
                <a:cxn ang="0">
                  <a:pos x="637" y="65"/>
                </a:cxn>
                <a:cxn ang="0">
                  <a:pos x="571" y="49"/>
                </a:cxn>
                <a:cxn ang="0">
                  <a:pos x="571" y="0"/>
                </a:cxn>
                <a:cxn ang="0">
                  <a:pos x="682" y="16"/>
                </a:cxn>
                <a:cxn ang="0">
                  <a:pos x="771" y="65"/>
                </a:cxn>
                <a:cxn ang="0">
                  <a:pos x="845" y="146"/>
                </a:cxn>
                <a:cxn ang="0">
                  <a:pos x="897" y="250"/>
                </a:cxn>
                <a:cxn ang="0">
                  <a:pos x="912" y="388"/>
                </a:cxn>
                <a:cxn ang="0">
                  <a:pos x="889" y="557"/>
                </a:cxn>
                <a:cxn ang="0">
                  <a:pos x="823" y="711"/>
                </a:cxn>
                <a:cxn ang="0">
                  <a:pos x="734" y="848"/>
                </a:cxn>
                <a:cxn ang="0">
                  <a:pos x="615" y="953"/>
                </a:cxn>
                <a:cxn ang="0">
                  <a:pos x="482" y="1025"/>
                </a:cxn>
                <a:cxn ang="0">
                  <a:pos x="341" y="1050"/>
                </a:cxn>
                <a:cxn ang="0">
                  <a:pos x="229" y="1034"/>
                </a:cxn>
                <a:cxn ang="0">
                  <a:pos x="133" y="977"/>
                </a:cxn>
                <a:cxn ang="0">
                  <a:pos x="59" y="896"/>
                </a:cxn>
                <a:cxn ang="0">
                  <a:pos x="14" y="791"/>
                </a:cxn>
                <a:cxn ang="0">
                  <a:pos x="0" y="662"/>
                </a:cxn>
                <a:cxn ang="0">
                  <a:pos x="22" y="501"/>
                </a:cxn>
                <a:cxn ang="0">
                  <a:pos x="81" y="347"/>
                </a:cxn>
                <a:cxn ang="0">
                  <a:pos x="178" y="210"/>
                </a:cxn>
                <a:cxn ang="0">
                  <a:pos x="296" y="97"/>
                </a:cxn>
                <a:cxn ang="0">
                  <a:pos x="430" y="24"/>
                </a:cxn>
                <a:cxn ang="0">
                  <a:pos x="571" y="0"/>
                </a:cxn>
              </a:cxnLst>
              <a:rect l="0" t="0" r="r" b="b"/>
              <a:pathLst>
                <a:path w="912" h="1050">
                  <a:moveTo>
                    <a:pt x="571" y="49"/>
                  </a:moveTo>
                  <a:lnTo>
                    <a:pt x="519" y="57"/>
                  </a:lnTo>
                  <a:lnTo>
                    <a:pt x="444" y="89"/>
                  </a:lnTo>
                  <a:lnTo>
                    <a:pt x="363" y="154"/>
                  </a:lnTo>
                  <a:lnTo>
                    <a:pt x="281" y="259"/>
                  </a:lnTo>
                  <a:lnTo>
                    <a:pt x="244" y="347"/>
                  </a:lnTo>
                  <a:lnTo>
                    <a:pt x="207" y="452"/>
                  </a:lnTo>
                  <a:lnTo>
                    <a:pt x="178" y="557"/>
                  </a:lnTo>
                  <a:lnTo>
                    <a:pt x="163" y="662"/>
                  </a:lnTo>
                  <a:lnTo>
                    <a:pt x="155" y="743"/>
                  </a:lnTo>
                  <a:lnTo>
                    <a:pt x="163" y="840"/>
                  </a:lnTo>
                  <a:lnTo>
                    <a:pt x="192" y="904"/>
                  </a:lnTo>
                  <a:lnTo>
                    <a:pt x="237" y="953"/>
                  </a:lnTo>
                  <a:lnTo>
                    <a:pt x="281" y="985"/>
                  </a:lnTo>
                  <a:lnTo>
                    <a:pt x="341" y="993"/>
                  </a:lnTo>
                  <a:lnTo>
                    <a:pt x="415" y="977"/>
                  </a:lnTo>
                  <a:lnTo>
                    <a:pt x="496" y="937"/>
                  </a:lnTo>
                  <a:lnTo>
                    <a:pt x="571" y="872"/>
                  </a:lnTo>
                  <a:lnTo>
                    <a:pt x="630" y="783"/>
                  </a:lnTo>
                  <a:lnTo>
                    <a:pt x="674" y="686"/>
                  </a:lnTo>
                  <a:lnTo>
                    <a:pt x="711" y="573"/>
                  </a:lnTo>
                  <a:lnTo>
                    <a:pt x="734" y="460"/>
                  </a:lnTo>
                  <a:lnTo>
                    <a:pt x="748" y="372"/>
                  </a:lnTo>
                  <a:lnTo>
                    <a:pt x="756" y="299"/>
                  </a:lnTo>
                  <a:lnTo>
                    <a:pt x="748" y="218"/>
                  </a:lnTo>
                  <a:lnTo>
                    <a:pt x="726" y="154"/>
                  </a:lnTo>
                  <a:lnTo>
                    <a:pt x="689" y="97"/>
                  </a:lnTo>
                  <a:lnTo>
                    <a:pt x="637" y="65"/>
                  </a:lnTo>
                  <a:lnTo>
                    <a:pt x="571" y="49"/>
                  </a:lnTo>
                  <a:close/>
                  <a:moveTo>
                    <a:pt x="571" y="0"/>
                  </a:moveTo>
                  <a:lnTo>
                    <a:pt x="682" y="16"/>
                  </a:lnTo>
                  <a:lnTo>
                    <a:pt x="771" y="65"/>
                  </a:lnTo>
                  <a:lnTo>
                    <a:pt x="845" y="146"/>
                  </a:lnTo>
                  <a:lnTo>
                    <a:pt x="897" y="250"/>
                  </a:lnTo>
                  <a:lnTo>
                    <a:pt x="912" y="388"/>
                  </a:lnTo>
                  <a:lnTo>
                    <a:pt x="889" y="557"/>
                  </a:lnTo>
                  <a:lnTo>
                    <a:pt x="823" y="711"/>
                  </a:lnTo>
                  <a:lnTo>
                    <a:pt x="734" y="848"/>
                  </a:lnTo>
                  <a:lnTo>
                    <a:pt x="615" y="953"/>
                  </a:lnTo>
                  <a:lnTo>
                    <a:pt x="482" y="1025"/>
                  </a:lnTo>
                  <a:lnTo>
                    <a:pt x="341" y="1050"/>
                  </a:lnTo>
                  <a:lnTo>
                    <a:pt x="229" y="1034"/>
                  </a:lnTo>
                  <a:lnTo>
                    <a:pt x="133" y="977"/>
                  </a:lnTo>
                  <a:lnTo>
                    <a:pt x="59" y="896"/>
                  </a:lnTo>
                  <a:lnTo>
                    <a:pt x="14" y="791"/>
                  </a:lnTo>
                  <a:lnTo>
                    <a:pt x="0" y="662"/>
                  </a:lnTo>
                  <a:lnTo>
                    <a:pt x="22" y="501"/>
                  </a:lnTo>
                  <a:lnTo>
                    <a:pt x="81" y="347"/>
                  </a:lnTo>
                  <a:lnTo>
                    <a:pt x="178" y="210"/>
                  </a:lnTo>
                  <a:lnTo>
                    <a:pt x="296" y="97"/>
                  </a:lnTo>
                  <a:lnTo>
                    <a:pt x="430" y="24"/>
                  </a:lnTo>
                  <a:lnTo>
                    <a:pt x="5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5" name="Freeform 43"/>
            <p:cNvSpPr>
              <a:spLocks/>
            </p:cNvSpPr>
            <p:nvPr/>
          </p:nvSpPr>
          <p:spPr bwMode="auto">
            <a:xfrm>
              <a:off x="21127" y="2761"/>
              <a:ext cx="497" cy="2325"/>
            </a:xfrm>
            <a:custGeom>
              <a:avLst/>
              <a:gdLst/>
              <a:ahLst/>
              <a:cxnLst>
                <a:cxn ang="0">
                  <a:pos x="474" y="0"/>
                </a:cxn>
                <a:cxn ang="0">
                  <a:pos x="489" y="0"/>
                </a:cxn>
                <a:cxn ang="0">
                  <a:pos x="497" y="8"/>
                </a:cxn>
                <a:cxn ang="0">
                  <a:pos x="497" y="32"/>
                </a:cxn>
                <a:cxn ang="0">
                  <a:pos x="467" y="64"/>
                </a:cxn>
                <a:cxn ang="0">
                  <a:pos x="348" y="218"/>
                </a:cxn>
                <a:cxn ang="0">
                  <a:pos x="267" y="387"/>
                </a:cxn>
                <a:cxn ang="0">
                  <a:pos x="200" y="573"/>
                </a:cxn>
                <a:cxn ang="0">
                  <a:pos x="156" y="767"/>
                </a:cxn>
                <a:cxn ang="0">
                  <a:pos x="133" y="960"/>
                </a:cxn>
                <a:cxn ang="0">
                  <a:pos x="126" y="1162"/>
                </a:cxn>
                <a:cxn ang="0">
                  <a:pos x="133" y="1348"/>
                </a:cxn>
                <a:cxn ang="0">
                  <a:pos x="156" y="1534"/>
                </a:cxn>
                <a:cxn ang="0">
                  <a:pos x="193" y="1727"/>
                </a:cxn>
                <a:cxn ang="0">
                  <a:pos x="252" y="1913"/>
                </a:cxn>
                <a:cxn ang="0">
                  <a:pos x="341" y="2091"/>
                </a:cxn>
                <a:cxn ang="0">
                  <a:pos x="459" y="2252"/>
                </a:cxn>
                <a:cxn ang="0">
                  <a:pos x="497" y="2292"/>
                </a:cxn>
                <a:cxn ang="0">
                  <a:pos x="497" y="2317"/>
                </a:cxn>
                <a:cxn ang="0">
                  <a:pos x="489" y="2325"/>
                </a:cxn>
                <a:cxn ang="0">
                  <a:pos x="474" y="2325"/>
                </a:cxn>
                <a:cxn ang="0">
                  <a:pos x="452" y="2317"/>
                </a:cxn>
                <a:cxn ang="0">
                  <a:pos x="408" y="2276"/>
                </a:cxn>
                <a:cxn ang="0">
                  <a:pos x="348" y="2220"/>
                </a:cxn>
                <a:cxn ang="0">
                  <a:pos x="282" y="2131"/>
                </a:cxn>
                <a:cxn ang="0">
                  <a:pos x="207" y="2026"/>
                </a:cxn>
                <a:cxn ang="0">
                  <a:pos x="141" y="1889"/>
                </a:cxn>
                <a:cxn ang="0">
                  <a:pos x="67" y="1687"/>
                </a:cxn>
                <a:cxn ang="0">
                  <a:pos x="29" y="1493"/>
                </a:cxn>
                <a:cxn ang="0">
                  <a:pos x="7" y="1316"/>
                </a:cxn>
                <a:cxn ang="0">
                  <a:pos x="0" y="1162"/>
                </a:cxn>
                <a:cxn ang="0">
                  <a:pos x="7" y="1009"/>
                </a:cxn>
                <a:cxn ang="0">
                  <a:pos x="29" y="831"/>
                </a:cxn>
                <a:cxn ang="0">
                  <a:pos x="67" y="646"/>
                </a:cxn>
                <a:cxn ang="0">
                  <a:pos x="133" y="452"/>
                </a:cxn>
                <a:cxn ang="0">
                  <a:pos x="200" y="315"/>
                </a:cxn>
                <a:cxn ang="0">
                  <a:pos x="274" y="202"/>
                </a:cxn>
                <a:cxn ang="0">
                  <a:pos x="348" y="113"/>
                </a:cxn>
                <a:cxn ang="0">
                  <a:pos x="408" y="48"/>
                </a:cxn>
                <a:cxn ang="0">
                  <a:pos x="474" y="0"/>
                </a:cxn>
              </a:cxnLst>
              <a:rect l="0" t="0" r="r" b="b"/>
              <a:pathLst>
                <a:path w="497" h="2325">
                  <a:moveTo>
                    <a:pt x="474" y="0"/>
                  </a:moveTo>
                  <a:lnTo>
                    <a:pt x="489" y="0"/>
                  </a:lnTo>
                  <a:lnTo>
                    <a:pt x="497" y="8"/>
                  </a:lnTo>
                  <a:lnTo>
                    <a:pt x="497" y="32"/>
                  </a:lnTo>
                  <a:lnTo>
                    <a:pt x="467" y="64"/>
                  </a:lnTo>
                  <a:lnTo>
                    <a:pt x="348" y="218"/>
                  </a:lnTo>
                  <a:lnTo>
                    <a:pt x="267" y="387"/>
                  </a:lnTo>
                  <a:lnTo>
                    <a:pt x="200" y="573"/>
                  </a:lnTo>
                  <a:lnTo>
                    <a:pt x="156" y="767"/>
                  </a:lnTo>
                  <a:lnTo>
                    <a:pt x="133" y="960"/>
                  </a:lnTo>
                  <a:lnTo>
                    <a:pt x="126" y="1162"/>
                  </a:lnTo>
                  <a:lnTo>
                    <a:pt x="133" y="1348"/>
                  </a:lnTo>
                  <a:lnTo>
                    <a:pt x="156" y="1534"/>
                  </a:lnTo>
                  <a:lnTo>
                    <a:pt x="193" y="1727"/>
                  </a:lnTo>
                  <a:lnTo>
                    <a:pt x="252" y="1913"/>
                  </a:lnTo>
                  <a:lnTo>
                    <a:pt x="341" y="2091"/>
                  </a:lnTo>
                  <a:lnTo>
                    <a:pt x="459" y="2252"/>
                  </a:lnTo>
                  <a:lnTo>
                    <a:pt x="497" y="2292"/>
                  </a:lnTo>
                  <a:lnTo>
                    <a:pt x="497" y="2317"/>
                  </a:lnTo>
                  <a:lnTo>
                    <a:pt x="489" y="2325"/>
                  </a:lnTo>
                  <a:lnTo>
                    <a:pt x="474" y="2325"/>
                  </a:lnTo>
                  <a:lnTo>
                    <a:pt x="452" y="2317"/>
                  </a:lnTo>
                  <a:lnTo>
                    <a:pt x="408" y="2276"/>
                  </a:lnTo>
                  <a:lnTo>
                    <a:pt x="348" y="2220"/>
                  </a:lnTo>
                  <a:lnTo>
                    <a:pt x="282" y="2131"/>
                  </a:lnTo>
                  <a:lnTo>
                    <a:pt x="207" y="2026"/>
                  </a:lnTo>
                  <a:lnTo>
                    <a:pt x="141" y="1889"/>
                  </a:lnTo>
                  <a:lnTo>
                    <a:pt x="67" y="1687"/>
                  </a:lnTo>
                  <a:lnTo>
                    <a:pt x="29" y="1493"/>
                  </a:lnTo>
                  <a:lnTo>
                    <a:pt x="7" y="1316"/>
                  </a:lnTo>
                  <a:lnTo>
                    <a:pt x="0" y="1162"/>
                  </a:lnTo>
                  <a:lnTo>
                    <a:pt x="7" y="1009"/>
                  </a:lnTo>
                  <a:lnTo>
                    <a:pt x="29" y="831"/>
                  </a:lnTo>
                  <a:lnTo>
                    <a:pt x="67" y="646"/>
                  </a:lnTo>
                  <a:lnTo>
                    <a:pt x="133" y="452"/>
                  </a:lnTo>
                  <a:lnTo>
                    <a:pt x="200" y="315"/>
                  </a:lnTo>
                  <a:lnTo>
                    <a:pt x="274" y="202"/>
                  </a:lnTo>
                  <a:lnTo>
                    <a:pt x="348" y="113"/>
                  </a:lnTo>
                  <a:lnTo>
                    <a:pt x="408" y="48"/>
                  </a:lnTo>
                  <a:lnTo>
                    <a:pt x="4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6" name="Freeform 44"/>
            <p:cNvSpPr>
              <a:spLocks/>
            </p:cNvSpPr>
            <p:nvPr/>
          </p:nvSpPr>
          <p:spPr bwMode="auto">
            <a:xfrm>
              <a:off x="21839" y="2954"/>
              <a:ext cx="852" cy="1550"/>
            </a:xfrm>
            <a:custGeom>
              <a:avLst/>
              <a:gdLst/>
              <a:ahLst/>
              <a:cxnLst>
                <a:cxn ang="0">
                  <a:pos x="526" y="17"/>
                </a:cxn>
                <a:cxn ang="0">
                  <a:pos x="726" y="130"/>
                </a:cxn>
                <a:cxn ang="0">
                  <a:pos x="837" y="323"/>
                </a:cxn>
                <a:cxn ang="0">
                  <a:pos x="845" y="541"/>
                </a:cxn>
                <a:cxn ang="0">
                  <a:pos x="778" y="711"/>
                </a:cxn>
                <a:cxn ang="0">
                  <a:pos x="630" y="897"/>
                </a:cxn>
                <a:cxn ang="0">
                  <a:pos x="392" y="1131"/>
                </a:cxn>
                <a:cxn ang="0">
                  <a:pos x="163" y="1373"/>
                </a:cxn>
                <a:cxn ang="0">
                  <a:pos x="726" y="1365"/>
                </a:cxn>
                <a:cxn ang="0">
                  <a:pos x="771" y="1300"/>
                </a:cxn>
                <a:cxn ang="0">
                  <a:pos x="800" y="1147"/>
                </a:cxn>
                <a:cxn ang="0">
                  <a:pos x="793" y="1550"/>
                </a:cxn>
                <a:cxn ang="0">
                  <a:pos x="0" y="1502"/>
                </a:cxn>
                <a:cxn ang="0">
                  <a:pos x="14" y="1478"/>
                </a:cxn>
                <a:cxn ang="0">
                  <a:pos x="430" y="961"/>
                </a:cxn>
                <a:cxn ang="0">
                  <a:pos x="585" y="727"/>
                </a:cxn>
                <a:cxn ang="0">
                  <a:pos x="652" y="453"/>
                </a:cxn>
                <a:cxn ang="0">
                  <a:pos x="622" y="275"/>
                </a:cxn>
                <a:cxn ang="0">
                  <a:pos x="526" y="130"/>
                </a:cxn>
                <a:cxn ang="0">
                  <a:pos x="370" y="73"/>
                </a:cxn>
                <a:cxn ang="0">
                  <a:pos x="192" y="130"/>
                </a:cxn>
                <a:cxn ang="0">
                  <a:pos x="81" y="307"/>
                </a:cxn>
                <a:cxn ang="0">
                  <a:pos x="163" y="323"/>
                </a:cxn>
                <a:cxn ang="0">
                  <a:pos x="215" y="380"/>
                </a:cxn>
                <a:cxn ang="0">
                  <a:pos x="222" y="461"/>
                </a:cxn>
                <a:cxn ang="0">
                  <a:pos x="200" y="509"/>
                </a:cxn>
                <a:cxn ang="0">
                  <a:pos x="163" y="533"/>
                </a:cxn>
                <a:cxn ang="0">
                  <a:pos x="126" y="549"/>
                </a:cxn>
                <a:cxn ang="0">
                  <a:pos x="66" y="541"/>
                </a:cxn>
                <a:cxn ang="0">
                  <a:pos x="7" y="485"/>
                </a:cxn>
                <a:cxn ang="0">
                  <a:pos x="14" y="315"/>
                </a:cxn>
                <a:cxn ang="0">
                  <a:pos x="111" y="130"/>
                </a:cxn>
                <a:cxn ang="0">
                  <a:pos x="289" y="17"/>
                </a:cxn>
              </a:cxnLst>
              <a:rect l="0" t="0" r="r" b="b"/>
              <a:pathLst>
                <a:path w="852" h="1550">
                  <a:moveTo>
                    <a:pt x="400" y="0"/>
                  </a:moveTo>
                  <a:lnTo>
                    <a:pt x="526" y="17"/>
                  </a:lnTo>
                  <a:lnTo>
                    <a:pt x="630" y="57"/>
                  </a:lnTo>
                  <a:lnTo>
                    <a:pt x="726" y="130"/>
                  </a:lnTo>
                  <a:lnTo>
                    <a:pt x="793" y="218"/>
                  </a:lnTo>
                  <a:lnTo>
                    <a:pt x="837" y="323"/>
                  </a:lnTo>
                  <a:lnTo>
                    <a:pt x="852" y="453"/>
                  </a:lnTo>
                  <a:lnTo>
                    <a:pt x="845" y="541"/>
                  </a:lnTo>
                  <a:lnTo>
                    <a:pt x="822" y="630"/>
                  </a:lnTo>
                  <a:lnTo>
                    <a:pt x="778" y="711"/>
                  </a:lnTo>
                  <a:lnTo>
                    <a:pt x="711" y="800"/>
                  </a:lnTo>
                  <a:lnTo>
                    <a:pt x="630" y="897"/>
                  </a:lnTo>
                  <a:lnTo>
                    <a:pt x="526" y="1002"/>
                  </a:lnTo>
                  <a:lnTo>
                    <a:pt x="392" y="1131"/>
                  </a:lnTo>
                  <a:lnTo>
                    <a:pt x="170" y="1365"/>
                  </a:lnTo>
                  <a:lnTo>
                    <a:pt x="163" y="1373"/>
                  </a:lnTo>
                  <a:lnTo>
                    <a:pt x="667" y="1373"/>
                  </a:lnTo>
                  <a:lnTo>
                    <a:pt x="726" y="1365"/>
                  </a:lnTo>
                  <a:lnTo>
                    <a:pt x="756" y="1357"/>
                  </a:lnTo>
                  <a:lnTo>
                    <a:pt x="771" y="1300"/>
                  </a:lnTo>
                  <a:lnTo>
                    <a:pt x="785" y="1228"/>
                  </a:lnTo>
                  <a:lnTo>
                    <a:pt x="800" y="1147"/>
                  </a:lnTo>
                  <a:lnTo>
                    <a:pt x="852" y="1147"/>
                  </a:lnTo>
                  <a:lnTo>
                    <a:pt x="793" y="1550"/>
                  </a:lnTo>
                  <a:lnTo>
                    <a:pt x="0" y="1550"/>
                  </a:lnTo>
                  <a:lnTo>
                    <a:pt x="0" y="1502"/>
                  </a:lnTo>
                  <a:lnTo>
                    <a:pt x="7" y="1486"/>
                  </a:lnTo>
                  <a:lnTo>
                    <a:pt x="14" y="1478"/>
                  </a:lnTo>
                  <a:lnTo>
                    <a:pt x="22" y="1462"/>
                  </a:lnTo>
                  <a:lnTo>
                    <a:pt x="430" y="961"/>
                  </a:lnTo>
                  <a:lnTo>
                    <a:pt x="511" y="848"/>
                  </a:lnTo>
                  <a:lnTo>
                    <a:pt x="585" y="727"/>
                  </a:lnTo>
                  <a:lnTo>
                    <a:pt x="637" y="590"/>
                  </a:lnTo>
                  <a:lnTo>
                    <a:pt x="652" y="453"/>
                  </a:lnTo>
                  <a:lnTo>
                    <a:pt x="645" y="364"/>
                  </a:lnTo>
                  <a:lnTo>
                    <a:pt x="622" y="275"/>
                  </a:lnTo>
                  <a:lnTo>
                    <a:pt x="585" y="194"/>
                  </a:lnTo>
                  <a:lnTo>
                    <a:pt x="526" y="130"/>
                  </a:lnTo>
                  <a:lnTo>
                    <a:pt x="459" y="89"/>
                  </a:lnTo>
                  <a:lnTo>
                    <a:pt x="370" y="73"/>
                  </a:lnTo>
                  <a:lnTo>
                    <a:pt x="281" y="89"/>
                  </a:lnTo>
                  <a:lnTo>
                    <a:pt x="192" y="130"/>
                  </a:lnTo>
                  <a:lnTo>
                    <a:pt x="126" y="202"/>
                  </a:lnTo>
                  <a:lnTo>
                    <a:pt x="81" y="307"/>
                  </a:lnTo>
                  <a:lnTo>
                    <a:pt x="140" y="307"/>
                  </a:lnTo>
                  <a:lnTo>
                    <a:pt x="163" y="323"/>
                  </a:lnTo>
                  <a:lnTo>
                    <a:pt x="185" y="331"/>
                  </a:lnTo>
                  <a:lnTo>
                    <a:pt x="215" y="380"/>
                  </a:lnTo>
                  <a:lnTo>
                    <a:pt x="222" y="404"/>
                  </a:lnTo>
                  <a:lnTo>
                    <a:pt x="222" y="461"/>
                  </a:lnTo>
                  <a:lnTo>
                    <a:pt x="207" y="485"/>
                  </a:lnTo>
                  <a:lnTo>
                    <a:pt x="200" y="509"/>
                  </a:lnTo>
                  <a:lnTo>
                    <a:pt x="177" y="525"/>
                  </a:lnTo>
                  <a:lnTo>
                    <a:pt x="163" y="533"/>
                  </a:lnTo>
                  <a:lnTo>
                    <a:pt x="140" y="541"/>
                  </a:lnTo>
                  <a:lnTo>
                    <a:pt x="126" y="549"/>
                  </a:lnTo>
                  <a:lnTo>
                    <a:pt x="96" y="549"/>
                  </a:lnTo>
                  <a:lnTo>
                    <a:pt x="66" y="541"/>
                  </a:lnTo>
                  <a:lnTo>
                    <a:pt x="37" y="525"/>
                  </a:lnTo>
                  <a:lnTo>
                    <a:pt x="7" y="485"/>
                  </a:lnTo>
                  <a:lnTo>
                    <a:pt x="0" y="420"/>
                  </a:lnTo>
                  <a:lnTo>
                    <a:pt x="14" y="315"/>
                  </a:lnTo>
                  <a:lnTo>
                    <a:pt x="51" y="218"/>
                  </a:lnTo>
                  <a:lnTo>
                    <a:pt x="111" y="130"/>
                  </a:lnTo>
                  <a:lnTo>
                    <a:pt x="185" y="65"/>
                  </a:lnTo>
                  <a:lnTo>
                    <a:pt x="289" y="17"/>
                  </a:lnTo>
                  <a:lnTo>
                    <a:pt x="4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7" name="Freeform 45"/>
            <p:cNvSpPr>
              <a:spLocks noEditPoints="1"/>
            </p:cNvSpPr>
            <p:nvPr/>
          </p:nvSpPr>
          <p:spPr bwMode="auto">
            <a:xfrm>
              <a:off x="22936" y="2761"/>
              <a:ext cx="497" cy="2317"/>
            </a:xfrm>
            <a:custGeom>
              <a:avLst/>
              <a:gdLst/>
              <a:ahLst/>
              <a:cxnLst>
                <a:cxn ang="0">
                  <a:pos x="497" y="1154"/>
                </a:cxn>
                <a:cxn ang="0">
                  <a:pos x="497" y="1162"/>
                </a:cxn>
                <a:cxn ang="0">
                  <a:pos x="497" y="1154"/>
                </a:cxn>
                <a:cxn ang="0">
                  <a:pos x="7" y="0"/>
                </a:cxn>
                <a:cxn ang="0">
                  <a:pos x="22" y="0"/>
                </a:cxn>
                <a:cxn ang="0">
                  <a:pos x="89" y="48"/>
                </a:cxn>
                <a:cxn ang="0">
                  <a:pos x="148" y="113"/>
                </a:cxn>
                <a:cxn ang="0">
                  <a:pos x="215" y="193"/>
                </a:cxn>
                <a:cxn ang="0">
                  <a:pos x="289" y="306"/>
                </a:cxn>
                <a:cxn ang="0">
                  <a:pos x="356" y="436"/>
                </a:cxn>
                <a:cxn ang="0">
                  <a:pos x="430" y="637"/>
                </a:cxn>
                <a:cxn ang="0">
                  <a:pos x="474" y="831"/>
                </a:cxn>
                <a:cxn ang="0">
                  <a:pos x="489" y="1009"/>
                </a:cxn>
                <a:cxn ang="0">
                  <a:pos x="497" y="1162"/>
                </a:cxn>
                <a:cxn ang="0">
                  <a:pos x="489" y="1308"/>
                </a:cxn>
                <a:cxn ang="0">
                  <a:pos x="467" y="1485"/>
                </a:cxn>
                <a:cxn ang="0">
                  <a:pos x="430" y="1671"/>
                </a:cxn>
                <a:cxn ang="0">
                  <a:pos x="363" y="1865"/>
                </a:cxn>
                <a:cxn ang="0">
                  <a:pos x="296" y="2002"/>
                </a:cxn>
                <a:cxn ang="0">
                  <a:pos x="222" y="2115"/>
                </a:cxn>
                <a:cxn ang="0">
                  <a:pos x="155" y="2204"/>
                </a:cxn>
                <a:cxn ang="0">
                  <a:pos x="89" y="2268"/>
                </a:cxn>
                <a:cxn ang="0">
                  <a:pos x="22" y="2317"/>
                </a:cxn>
                <a:cxn ang="0">
                  <a:pos x="15" y="2317"/>
                </a:cxn>
                <a:cxn ang="0">
                  <a:pos x="0" y="2301"/>
                </a:cxn>
                <a:cxn ang="0">
                  <a:pos x="0" y="2284"/>
                </a:cxn>
                <a:cxn ang="0">
                  <a:pos x="29" y="2252"/>
                </a:cxn>
                <a:cxn ang="0">
                  <a:pos x="148" y="2099"/>
                </a:cxn>
                <a:cxn ang="0">
                  <a:pos x="237" y="1929"/>
                </a:cxn>
                <a:cxn ang="0">
                  <a:pos x="304" y="1743"/>
                </a:cxn>
                <a:cxn ang="0">
                  <a:pos x="341" y="1550"/>
                </a:cxn>
                <a:cxn ang="0">
                  <a:pos x="363" y="1356"/>
                </a:cxn>
                <a:cxn ang="0">
                  <a:pos x="370" y="1154"/>
                </a:cxn>
                <a:cxn ang="0">
                  <a:pos x="356" y="880"/>
                </a:cxn>
                <a:cxn ang="0">
                  <a:pos x="319" y="629"/>
                </a:cxn>
                <a:cxn ang="0">
                  <a:pos x="244" y="411"/>
                </a:cxn>
                <a:cxn ang="0">
                  <a:pos x="155" y="226"/>
                </a:cxn>
                <a:cxn ang="0">
                  <a:pos x="37" y="72"/>
                </a:cxn>
                <a:cxn ang="0">
                  <a:pos x="7" y="40"/>
                </a:cxn>
                <a:cxn ang="0">
                  <a:pos x="7" y="32"/>
                </a:cxn>
                <a:cxn ang="0">
                  <a:pos x="0" y="24"/>
                </a:cxn>
                <a:cxn ang="0">
                  <a:pos x="0" y="8"/>
                </a:cxn>
                <a:cxn ang="0">
                  <a:pos x="7" y="0"/>
                </a:cxn>
              </a:cxnLst>
              <a:rect l="0" t="0" r="r" b="b"/>
              <a:pathLst>
                <a:path w="497" h="2317">
                  <a:moveTo>
                    <a:pt x="497" y="1154"/>
                  </a:moveTo>
                  <a:lnTo>
                    <a:pt x="497" y="1162"/>
                  </a:lnTo>
                  <a:lnTo>
                    <a:pt x="497" y="1154"/>
                  </a:lnTo>
                  <a:close/>
                  <a:moveTo>
                    <a:pt x="7" y="0"/>
                  </a:moveTo>
                  <a:lnTo>
                    <a:pt x="22" y="0"/>
                  </a:lnTo>
                  <a:lnTo>
                    <a:pt x="89" y="48"/>
                  </a:lnTo>
                  <a:lnTo>
                    <a:pt x="148" y="113"/>
                  </a:lnTo>
                  <a:lnTo>
                    <a:pt x="215" y="193"/>
                  </a:lnTo>
                  <a:lnTo>
                    <a:pt x="289" y="306"/>
                  </a:lnTo>
                  <a:lnTo>
                    <a:pt x="356" y="436"/>
                  </a:lnTo>
                  <a:lnTo>
                    <a:pt x="430" y="637"/>
                  </a:lnTo>
                  <a:lnTo>
                    <a:pt x="474" y="831"/>
                  </a:lnTo>
                  <a:lnTo>
                    <a:pt x="489" y="1009"/>
                  </a:lnTo>
                  <a:lnTo>
                    <a:pt x="497" y="1162"/>
                  </a:lnTo>
                  <a:lnTo>
                    <a:pt x="489" y="1308"/>
                  </a:lnTo>
                  <a:lnTo>
                    <a:pt x="467" y="1485"/>
                  </a:lnTo>
                  <a:lnTo>
                    <a:pt x="430" y="1671"/>
                  </a:lnTo>
                  <a:lnTo>
                    <a:pt x="363" y="1865"/>
                  </a:lnTo>
                  <a:lnTo>
                    <a:pt x="296" y="2002"/>
                  </a:lnTo>
                  <a:lnTo>
                    <a:pt x="222" y="2115"/>
                  </a:lnTo>
                  <a:lnTo>
                    <a:pt x="155" y="2204"/>
                  </a:lnTo>
                  <a:lnTo>
                    <a:pt x="89" y="2268"/>
                  </a:lnTo>
                  <a:lnTo>
                    <a:pt x="22" y="2317"/>
                  </a:lnTo>
                  <a:lnTo>
                    <a:pt x="15" y="2317"/>
                  </a:lnTo>
                  <a:lnTo>
                    <a:pt x="0" y="2301"/>
                  </a:lnTo>
                  <a:lnTo>
                    <a:pt x="0" y="2284"/>
                  </a:lnTo>
                  <a:lnTo>
                    <a:pt x="29" y="2252"/>
                  </a:lnTo>
                  <a:lnTo>
                    <a:pt x="148" y="2099"/>
                  </a:lnTo>
                  <a:lnTo>
                    <a:pt x="237" y="1929"/>
                  </a:lnTo>
                  <a:lnTo>
                    <a:pt x="304" y="1743"/>
                  </a:lnTo>
                  <a:lnTo>
                    <a:pt x="341" y="1550"/>
                  </a:lnTo>
                  <a:lnTo>
                    <a:pt x="363" y="1356"/>
                  </a:lnTo>
                  <a:lnTo>
                    <a:pt x="370" y="1154"/>
                  </a:lnTo>
                  <a:lnTo>
                    <a:pt x="356" y="880"/>
                  </a:lnTo>
                  <a:lnTo>
                    <a:pt x="319" y="629"/>
                  </a:lnTo>
                  <a:lnTo>
                    <a:pt x="244" y="411"/>
                  </a:lnTo>
                  <a:lnTo>
                    <a:pt x="155" y="226"/>
                  </a:lnTo>
                  <a:lnTo>
                    <a:pt x="37" y="72"/>
                  </a:lnTo>
                  <a:lnTo>
                    <a:pt x="7" y="40"/>
                  </a:lnTo>
                  <a:lnTo>
                    <a:pt x="7" y="32"/>
                  </a:lnTo>
                  <a:lnTo>
                    <a:pt x="0" y="24"/>
                  </a:lnTo>
                  <a:lnTo>
                    <a:pt x="0" y="8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8" name="Freeform 46"/>
            <p:cNvSpPr>
              <a:spLocks noEditPoints="1"/>
            </p:cNvSpPr>
            <p:nvPr/>
          </p:nvSpPr>
          <p:spPr bwMode="auto">
            <a:xfrm>
              <a:off x="23759" y="3713"/>
              <a:ext cx="1186" cy="1163"/>
            </a:xfrm>
            <a:custGeom>
              <a:avLst/>
              <a:gdLst/>
              <a:ahLst/>
              <a:cxnLst>
                <a:cxn ang="0">
                  <a:pos x="526" y="73"/>
                </a:cxn>
                <a:cxn ang="0">
                  <a:pos x="511" y="113"/>
                </a:cxn>
                <a:cxn ang="0">
                  <a:pos x="608" y="533"/>
                </a:cxn>
                <a:cxn ang="0">
                  <a:pos x="793" y="501"/>
                </a:cxn>
                <a:cxn ang="0">
                  <a:pos x="926" y="388"/>
                </a:cxn>
                <a:cxn ang="0">
                  <a:pos x="971" y="226"/>
                </a:cxn>
                <a:cxn ang="0">
                  <a:pos x="919" y="105"/>
                </a:cxn>
                <a:cxn ang="0">
                  <a:pos x="800" y="65"/>
                </a:cxn>
                <a:cxn ang="0">
                  <a:pos x="556" y="57"/>
                </a:cxn>
                <a:cxn ang="0">
                  <a:pos x="756" y="0"/>
                </a:cxn>
                <a:cxn ang="0">
                  <a:pos x="978" y="49"/>
                </a:cxn>
                <a:cxn ang="0">
                  <a:pos x="1112" y="170"/>
                </a:cxn>
                <a:cxn ang="0">
                  <a:pos x="1112" y="339"/>
                </a:cxn>
                <a:cxn ang="0">
                  <a:pos x="986" y="477"/>
                </a:cxn>
                <a:cxn ang="0">
                  <a:pos x="786" y="565"/>
                </a:cxn>
                <a:cxn ang="0">
                  <a:pos x="823" y="582"/>
                </a:cxn>
                <a:cxn ang="0">
                  <a:pos x="875" y="614"/>
                </a:cxn>
                <a:cxn ang="0">
                  <a:pos x="919" y="670"/>
                </a:cxn>
                <a:cxn ang="0">
                  <a:pos x="941" y="727"/>
                </a:cxn>
                <a:cxn ang="0">
                  <a:pos x="934" y="832"/>
                </a:cxn>
                <a:cxn ang="0">
                  <a:pos x="919" y="953"/>
                </a:cxn>
                <a:cxn ang="0">
                  <a:pos x="934" y="1082"/>
                </a:cxn>
                <a:cxn ang="0">
                  <a:pos x="971" y="1106"/>
                </a:cxn>
                <a:cxn ang="0">
                  <a:pos x="1045" y="1090"/>
                </a:cxn>
                <a:cxn ang="0">
                  <a:pos x="1127" y="969"/>
                </a:cxn>
                <a:cxn ang="0">
                  <a:pos x="1134" y="953"/>
                </a:cxn>
                <a:cxn ang="0">
                  <a:pos x="1171" y="945"/>
                </a:cxn>
                <a:cxn ang="0">
                  <a:pos x="1186" y="969"/>
                </a:cxn>
                <a:cxn ang="0">
                  <a:pos x="1156" y="1050"/>
                </a:cxn>
                <a:cxn ang="0">
                  <a:pos x="1060" y="1147"/>
                </a:cxn>
                <a:cxn ang="0">
                  <a:pos x="919" y="1155"/>
                </a:cxn>
                <a:cxn ang="0">
                  <a:pos x="808" y="1106"/>
                </a:cxn>
                <a:cxn ang="0">
                  <a:pos x="763" y="985"/>
                </a:cxn>
                <a:cxn ang="0">
                  <a:pos x="771" y="913"/>
                </a:cxn>
                <a:cxn ang="0">
                  <a:pos x="800" y="791"/>
                </a:cxn>
                <a:cxn ang="0">
                  <a:pos x="808" y="743"/>
                </a:cxn>
                <a:cxn ang="0">
                  <a:pos x="763" y="638"/>
                </a:cxn>
                <a:cxn ang="0">
                  <a:pos x="622" y="590"/>
                </a:cxn>
                <a:cxn ang="0">
                  <a:pos x="319" y="1009"/>
                </a:cxn>
                <a:cxn ang="0">
                  <a:pos x="311" y="1066"/>
                </a:cxn>
                <a:cxn ang="0">
                  <a:pos x="445" y="1074"/>
                </a:cxn>
                <a:cxn ang="0">
                  <a:pos x="452" y="1114"/>
                </a:cxn>
                <a:cxn ang="0">
                  <a:pos x="7" y="1131"/>
                </a:cxn>
                <a:cxn ang="0">
                  <a:pos x="0" y="1090"/>
                </a:cxn>
                <a:cxn ang="0">
                  <a:pos x="111" y="1074"/>
                </a:cxn>
                <a:cxn ang="0">
                  <a:pos x="170" y="1034"/>
                </a:cxn>
                <a:cxn ang="0">
                  <a:pos x="385" y="113"/>
                </a:cxn>
                <a:cxn ang="0">
                  <a:pos x="378" y="73"/>
                </a:cxn>
                <a:cxn ang="0">
                  <a:pos x="259" y="65"/>
                </a:cxn>
                <a:cxn ang="0">
                  <a:pos x="244" y="25"/>
                </a:cxn>
                <a:cxn ang="0">
                  <a:pos x="259" y="0"/>
                </a:cxn>
              </a:cxnLst>
              <a:rect l="0" t="0" r="r" b="b"/>
              <a:pathLst>
                <a:path w="1186" h="1163">
                  <a:moveTo>
                    <a:pt x="556" y="57"/>
                  </a:moveTo>
                  <a:lnTo>
                    <a:pt x="526" y="73"/>
                  </a:lnTo>
                  <a:lnTo>
                    <a:pt x="519" y="89"/>
                  </a:lnTo>
                  <a:lnTo>
                    <a:pt x="511" y="113"/>
                  </a:lnTo>
                  <a:lnTo>
                    <a:pt x="415" y="533"/>
                  </a:lnTo>
                  <a:lnTo>
                    <a:pt x="608" y="533"/>
                  </a:lnTo>
                  <a:lnTo>
                    <a:pt x="704" y="525"/>
                  </a:lnTo>
                  <a:lnTo>
                    <a:pt x="793" y="501"/>
                  </a:lnTo>
                  <a:lnTo>
                    <a:pt x="867" y="452"/>
                  </a:lnTo>
                  <a:lnTo>
                    <a:pt x="926" y="388"/>
                  </a:lnTo>
                  <a:lnTo>
                    <a:pt x="964" y="307"/>
                  </a:lnTo>
                  <a:lnTo>
                    <a:pt x="971" y="226"/>
                  </a:lnTo>
                  <a:lnTo>
                    <a:pt x="956" y="154"/>
                  </a:lnTo>
                  <a:lnTo>
                    <a:pt x="919" y="105"/>
                  </a:lnTo>
                  <a:lnTo>
                    <a:pt x="867" y="81"/>
                  </a:lnTo>
                  <a:lnTo>
                    <a:pt x="800" y="65"/>
                  </a:lnTo>
                  <a:lnTo>
                    <a:pt x="726" y="57"/>
                  </a:lnTo>
                  <a:lnTo>
                    <a:pt x="556" y="57"/>
                  </a:lnTo>
                  <a:close/>
                  <a:moveTo>
                    <a:pt x="259" y="0"/>
                  </a:moveTo>
                  <a:lnTo>
                    <a:pt x="756" y="0"/>
                  </a:lnTo>
                  <a:lnTo>
                    <a:pt x="875" y="8"/>
                  </a:lnTo>
                  <a:lnTo>
                    <a:pt x="978" y="49"/>
                  </a:lnTo>
                  <a:lnTo>
                    <a:pt x="1060" y="97"/>
                  </a:lnTo>
                  <a:lnTo>
                    <a:pt x="1112" y="170"/>
                  </a:lnTo>
                  <a:lnTo>
                    <a:pt x="1127" y="251"/>
                  </a:lnTo>
                  <a:lnTo>
                    <a:pt x="1112" y="339"/>
                  </a:lnTo>
                  <a:lnTo>
                    <a:pt x="1060" y="412"/>
                  </a:lnTo>
                  <a:lnTo>
                    <a:pt x="986" y="477"/>
                  </a:lnTo>
                  <a:lnTo>
                    <a:pt x="889" y="525"/>
                  </a:lnTo>
                  <a:lnTo>
                    <a:pt x="786" y="565"/>
                  </a:lnTo>
                  <a:lnTo>
                    <a:pt x="793" y="565"/>
                  </a:lnTo>
                  <a:lnTo>
                    <a:pt x="823" y="582"/>
                  </a:lnTo>
                  <a:lnTo>
                    <a:pt x="845" y="590"/>
                  </a:lnTo>
                  <a:lnTo>
                    <a:pt x="875" y="614"/>
                  </a:lnTo>
                  <a:lnTo>
                    <a:pt x="897" y="638"/>
                  </a:lnTo>
                  <a:lnTo>
                    <a:pt x="919" y="670"/>
                  </a:lnTo>
                  <a:lnTo>
                    <a:pt x="934" y="695"/>
                  </a:lnTo>
                  <a:lnTo>
                    <a:pt x="941" y="727"/>
                  </a:lnTo>
                  <a:lnTo>
                    <a:pt x="941" y="808"/>
                  </a:lnTo>
                  <a:lnTo>
                    <a:pt x="934" y="832"/>
                  </a:lnTo>
                  <a:lnTo>
                    <a:pt x="926" y="888"/>
                  </a:lnTo>
                  <a:lnTo>
                    <a:pt x="919" y="953"/>
                  </a:lnTo>
                  <a:lnTo>
                    <a:pt x="919" y="1034"/>
                  </a:lnTo>
                  <a:lnTo>
                    <a:pt x="934" y="1082"/>
                  </a:lnTo>
                  <a:lnTo>
                    <a:pt x="941" y="1090"/>
                  </a:lnTo>
                  <a:lnTo>
                    <a:pt x="971" y="1106"/>
                  </a:lnTo>
                  <a:lnTo>
                    <a:pt x="986" y="1106"/>
                  </a:lnTo>
                  <a:lnTo>
                    <a:pt x="1045" y="1090"/>
                  </a:lnTo>
                  <a:lnTo>
                    <a:pt x="1097" y="1034"/>
                  </a:lnTo>
                  <a:lnTo>
                    <a:pt x="1127" y="969"/>
                  </a:lnTo>
                  <a:lnTo>
                    <a:pt x="1134" y="961"/>
                  </a:lnTo>
                  <a:lnTo>
                    <a:pt x="1134" y="953"/>
                  </a:lnTo>
                  <a:lnTo>
                    <a:pt x="1141" y="945"/>
                  </a:lnTo>
                  <a:lnTo>
                    <a:pt x="1171" y="945"/>
                  </a:lnTo>
                  <a:lnTo>
                    <a:pt x="1186" y="961"/>
                  </a:lnTo>
                  <a:lnTo>
                    <a:pt x="1186" y="969"/>
                  </a:lnTo>
                  <a:lnTo>
                    <a:pt x="1179" y="1001"/>
                  </a:lnTo>
                  <a:lnTo>
                    <a:pt x="1156" y="1050"/>
                  </a:lnTo>
                  <a:lnTo>
                    <a:pt x="1119" y="1106"/>
                  </a:lnTo>
                  <a:lnTo>
                    <a:pt x="1060" y="1147"/>
                  </a:lnTo>
                  <a:lnTo>
                    <a:pt x="986" y="1163"/>
                  </a:lnTo>
                  <a:lnTo>
                    <a:pt x="919" y="1155"/>
                  </a:lnTo>
                  <a:lnTo>
                    <a:pt x="860" y="1139"/>
                  </a:lnTo>
                  <a:lnTo>
                    <a:pt x="808" y="1106"/>
                  </a:lnTo>
                  <a:lnTo>
                    <a:pt x="778" y="1050"/>
                  </a:lnTo>
                  <a:lnTo>
                    <a:pt x="763" y="985"/>
                  </a:lnTo>
                  <a:lnTo>
                    <a:pt x="763" y="961"/>
                  </a:lnTo>
                  <a:lnTo>
                    <a:pt x="771" y="913"/>
                  </a:lnTo>
                  <a:lnTo>
                    <a:pt x="786" y="856"/>
                  </a:lnTo>
                  <a:lnTo>
                    <a:pt x="800" y="791"/>
                  </a:lnTo>
                  <a:lnTo>
                    <a:pt x="808" y="767"/>
                  </a:lnTo>
                  <a:lnTo>
                    <a:pt x="808" y="743"/>
                  </a:lnTo>
                  <a:lnTo>
                    <a:pt x="800" y="687"/>
                  </a:lnTo>
                  <a:lnTo>
                    <a:pt x="763" y="638"/>
                  </a:lnTo>
                  <a:lnTo>
                    <a:pt x="711" y="606"/>
                  </a:lnTo>
                  <a:lnTo>
                    <a:pt x="622" y="590"/>
                  </a:lnTo>
                  <a:lnTo>
                    <a:pt x="415" y="590"/>
                  </a:lnTo>
                  <a:lnTo>
                    <a:pt x="319" y="1009"/>
                  </a:lnTo>
                  <a:lnTo>
                    <a:pt x="311" y="1026"/>
                  </a:lnTo>
                  <a:lnTo>
                    <a:pt x="311" y="1066"/>
                  </a:lnTo>
                  <a:lnTo>
                    <a:pt x="319" y="1074"/>
                  </a:lnTo>
                  <a:lnTo>
                    <a:pt x="445" y="1074"/>
                  </a:lnTo>
                  <a:lnTo>
                    <a:pt x="452" y="1082"/>
                  </a:lnTo>
                  <a:lnTo>
                    <a:pt x="452" y="1114"/>
                  </a:lnTo>
                  <a:lnTo>
                    <a:pt x="437" y="1131"/>
                  </a:lnTo>
                  <a:lnTo>
                    <a:pt x="7" y="1131"/>
                  </a:lnTo>
                  <a:lnTo>
                    <a:pt x="0" y="1122"/>
                  </a:lnTo>
                  <a:lnTo>
                    <a:pt x="0" y="1090"/>
                  </a:lnTo>
                  <a:lnTo>
                    <a:pt x="15" y="1074"/>
                  </a:lnTo>
                  <a:lnTo>
                    <a:pt x="111" y="1074"/>
                  </a:lnTo>
                  <a:lnTo>
                    <a:pt x="155" y="1058"/>
                  </a:lnTo>
                  <a:lnTo>
                    <a:pt x="170" y="1034"/>
                  </a:lnTo>
                  <a:lnTo>
                    <a:pt x="378" y="130"/>
                  </a:lnTo>
                  <a:lnTo>
                    <a:pt x="385" y="113"/>
                  </a:lnTo>
                  <a:lnTo>
                    <a:pt x="385" y="81"/>
                  </a:lnTo>
                  <a:lnTo>
                    <a:pt x="378" y="73"/>
                  </a:lnTo>
                  <a:lnTo>
                    <a:pt x="363" y="65"/>
                  </a:lnTo>
                  <a:lnTo>
                    <a:pt x="259" y="65"/>
                  </a:lnTo>
                  <a:lnTo>
                    <a:pt x="244" y="57"/>
                  </a:lnTo>
                  <a:lnTo>
                    <a:pt x="244" y="25"/>
                  </a:lnTo>
                  <a:lnTo>
                    <a:pt x="252" y="8"/>
                  </a:lnTo>
                  <a:lnTo>
                    <a:pt x="2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7" name="Right Brace 56"/>
          <p:cNvSpPr/>
          <p:nvPr/>
        </p:nvSpPr>
        <p:spPr>
          <a:xfrm rot="5400000">
            <a:off x="6342888" y="4096512"/>
            <a:ext cx="460248" cy="1716024"/>
          </a:xfrm>
          <a:prstGeom prst="rightBrace">
            <a:avLst/>
          </a:prstGeom>
          <a:noFill/>
          <a:ln w="38100">
            <a:solidFill>
              <a:srgbClr val="66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TextBox 57"/>
          <p:cNvSpPr txBox="1"/>
          <p:nvPr/>
        </p:nvSpPr>
        <p:spPr>
          <a:xfrm>
            <a:off x="5257800" y="5257800"/>
            <a:ext cx="3581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Twist to preserve d=4,N=2</a:t>
            </a:r>
            <a:endParaRPr lang="en-US" dirty="0"/>
          </a:p>
        </p:txBody>
      </p:sp>
      <p:sp>
        <p:nvSpPr>
          <p:cNvPr id="59" name="TextBox 58"/>
          <p:cNvSpPr txBox="1"/>
          <p:nvPr/>
        </p:nvSpPr>
        <p:spPr>
          <a:xfrm>
            <a:off x="228600" y="5486400"/>
            <a:ext cx="2286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Witten, 1997</a:t>
            </a:r>
          </a:p>
          <a:p>
            <a:r>
              <a:rPr lang="en-US" sz="2400" dirty="0" smtClean="0"/>
              <a:t>GMN, 2009</a:t>
            </a:r>
          </a:p>
          <a:p>
            <a:r>
              <a:rPr lang="en-US" sz="2400" dirty="0" err="1" smtClean="0"/>
              <a:t>Gaiotto</a:t>
            </a:r>
            <a:r>
              <a:rPr lang="en-US" sz="2400" dirty="0" smtClean="0"/>
              <a:t>, 2009</a:t>
            </a:r>
            <a:endParaRPr lang="en-US" sz="2400" dirty="0"/>
          </a:p>
        </p:txBody>
      </p:sp>
      <p:sp>
        <p:nvSpPr>
          <p:cNvPr id="39" name="Slide Number Placeholder 3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33826-6C47-413F-88A8-05EB57E6DE90}" type="slidenum">
              <a:rPr lang="en-US" smtClean="0"/>
              <a:pPr/>
              <a:t>105</a:t>
            </a:fld>
            <a:endParaRPr lang="en-US"/>
          </a:p>
        </p:txBody>
      </p:sp>
      <p:grpSp>
        <p:nvGrpSpPr>
          <p:cNvPr id="6" name="Group 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2498130" y="5733300"/>
            <a:ext cx="2848759" cy="752833"/>
            <a:chOff x="1769" y="3670"/>
            <a:chExt cx="8779" cy="2320"/>
          </a:xfrm>
          <a:solidFill>
            <a:srgbClr val="FF0000"/>
          </a:solidFill>
        </p:grpSpPr>
        <p:sp>
          <p:nvSpPr>
            <p:cNvPr id="77830" name="Freeform 6"/>
            <p:cNvSpPr>
              <a:spLocks/>
            </p:cNvSpPr>
            <p:nvPr/>
          </p:nvSpPr>
          <p:spPr bwMode="auto">
            <a:xfrm>
              <a:off x="1769" y="3777"/>
              <a:ext cx="1292" cy="1682"/>
            </a:xfrm>
            <a:custGeom>
              <a:avLst/>
              <a:gdLst/>
              <a:ahLst/>
              <a:cxnLst>
                <a:cxn ang="0">
                  <a:pos x="945" y="20"/>
                </a:cxn>
                <a:cxn ang="0">
                  <a:pos x="1091" y="119"/>
                </a:cxn>
                <a:cxn ang="0">
                  <a:pos x="1235" y="20"/>
                </a:cxn>
                <a:cxn ang="0">
                  <a:pos x="1257" y="3"/>
                </a:cxn>
                <a:cxn ang="0">
                  <a:pos x="1284" y="6"/>
                </a:cxn>
                <a:cxn ang="0">
                  <a:pos x="1292" y="20"/>
                </a:cxn>
                <a:cxn ang="0">
                  <a:pos x="1167" y="548"/>
                </a:cxn>
                <a:cxn ang="0">
                  <a:pos x="1140" y="571"/>
                </a:cxn>
                <a:cxn ang="0">
                  <a:pos x="1118" y="566"/>
                </a:cxn>
                <a:cxn ang="0">
                  <a:pos x="1113" y="554"/>
                </a:cxn>
                <a:cxn ang="0">
                  <a:pos x="1118" y="508"/>
                </a:cxn>
                <a:cxn ang="0">
                  <a:pos x="1118" y="339"/>
                </a:cxn>
                <a:cxn ang="0">
                  <a:pos x="1053" y="165"/>
                </a:cxn>
                <a:cxn ang="0">
                  <a:pos x="923" y="78"/>
                </a:cxn>
                <a:cxn ang="0">
                  <a:pos x="733" y="73"/>
                </a:cxn>
                <a:cxn ang="0">
                  <a:pos x="540" y="186"/>
                </a:cxn>
                <a:cxn ang="0">
                  <a:pos x="437" y="377"/>
                </a:cxn>
                <a:cxn ang="0">
                  <a:pos x="445" y="540"/>
                </a:cxn>
                <a:cxn ang="0">
                  <a:pos x="507" y="630"/>
                </a:cxn>
                <a:cxn ang="0">
                  <a:pos x="578" y="661"/>
                </a:cxn>
                <a:cxn ang="0">
                  <a:pos x="673" y="690"/>
                </a:cxn>
                <a:cxn ang="0">
                  <a:pos x="866" y="746"/>
                </a:cxn>
                <a:cxn ang="0">
                  <a:pos x="945" y="783"/>
                </a:cxn>
                <a:cxn ang="0">
                  <a:pos x="999" y="833"/>
                </a:cxn>
                <a:cxn ang="0">
                  <a:pos x="1056" y="922"/>
                </a:cxn>
                <a:cxn ang="0">
                  <a:pos x="1088" y="1088"/>
                </a:cxn>
                <a:cxn ang="0">
                  <a:pos x="1026" y="1340"/>
                </a:cxn>
                <a:cxn ang="0">
                  <a:pos x="858" y="1555"/>
                </a:cxn>
                <a:cxn ang="0">
                  <a:pos x="621" y="1674"/>
                </a:cxn>
                <a:cxn ang="0">
                  <a:pos x="423" y="1674"/>
                </a:cxn>
                <a:cxn ang="0">
                  <a:pos x="260" y="1607"/>
                </a:cxn>
                <a:cxn ang="0">
                  <a:pos x="65" y="1645"/>
                </a:cxn>
                <a:cxn ang="0">
                  <a:pos x="24" y="1682"/>
                </a:cxn>
                <a:cxn ang="0">
                  <a:pos x="3" y="1671"/>
                </a:cxn>
                <a:cxn ang="0">
                  <a:pos x="8" y="1624"/>
                </a:cxn>
                <a:cxn ang="0">
                  <a:pos x="41" y="1479"/>
                </a:cxn>
                <a:cxn ang="0">
                  <a:pos x="84" y="1297"/>
                </a:cxn>
                <a:cxn ang="0">
                  <a:pos x="119" y="1152"/>
                </a:cxn>
                <a:cxn ang="0">
                  <a:pos x="141" y="1108"/>
                </a:cxn>
                <a:cxn ang="0">
                  <a:pos x="174" y="1114"/>
                </a:cxn>
                <a:cxn ang="0">
                  <a:pos x="179" y="1143"/>
                </a:cxn>
                <a:cxn ang="0">
                  <a:pos x="168" y="1195"/>
                </a:cxn>
                <a:cxn ang="0">
                  <a:pos x="168" y="1340"/>
                </a:cxn>
                <a:cxn ang="0">
                  <a:pos x="231" y="1488"/>
                </a:cxn>
                <a:cxn ang="0">
                  <a:pos x="342" y="1572"/>
                </a:cxn>
                <a:cxn ang="0">
                  <a:pos x="507" y="1613"/>
                </a:cxn>
                <a:cxn ang="0">
                  <a:pos x="681" y="1584"/>
                </a:cxn>
                <a:cxn ang="0">
                  <a:pos x="841" y="1450"/>
                </a:cxn>
                <a:cxn ang="0">
                  <a:pos x="928" y="1256"/>
                </a:cxn>
                <a:cxn ang="0">
                  <a:pos x="917" y="1082"/>
                </a:cxn>
                <a:cxn ang="0">
                  <a:pos x="849" y="992"/>
                </a:cxn>
                <a:cxn ang="0">
                  <a:pos x="763" y="952"/>
                </a:cxn>
                <a:cxn ang="0">
                  <a:pos x="461" y="862"/>
                </a:cxn>
                <a:cxn ang="0">
                  <a:pos x="347" y="769"/>
                </a:cxn>
                <a:cxn ang="0">
                  <a:pos x="279" y="615"/>
                </a:cxn>
                <a:cxn ang="0">
                  <a:pos x="309" y="366"/>
                </a:cxn>
                <a:cxn ang="0">
                  <a:pos x="475" y="136"/>
                </a:cxn>
                <a:cxn ang="0">
                  <a:pos x="722" y="9"/>
                </a:cxn>
              </a:cxnLst>
              <a:rect l="0" t="0" r="r" b="b"/>
              <a:pathLst>
                <a:path w="1292" h="1682">
                  <a:moveTo>
                    <a:pt x="814" y="0"/>
                  </a:moveTo>
                  <a:lnTo>
                    <a:pt x="882" y="6"/>
                  </a:lnTo>
                  <a:lnTo>
                    <a:pt x="945" y="20"/>
                  </a:lnTo>
                  <a:lnTo>
                    <a:pt x="999" y="44"/>
                  </a:lnTo>
                  <a:lnTo>
                    <a:pt x="1048" y="75"/>
                  </a:lnTo>
                  <a:lnTo>
                    <a:pt x="1091" y="119"/>
                  </a:lnTo>
                  <a:lnTo>
                    <a:pt x="1124" y="168"/>
                  </a:lnTo>
                  <a:lnTo>
                    <a:pt x="1227" y="32"/>
                  </a:lnTo>
                  <a:lnTo>
                    <a:pt x="1235" y="20"/>
                  </a:lnTo>
                  <a:lnTo>
                    <a:pt x="1243" y="15"/>
                  </a:lnTo>
                  <a:lnTo>
                    <a:pt x="1254" y="3"/>
                  </a:lnTo>
                  <a:lnTo>
                    <a:pt x="1257" y="3"/>
                  </a:lnTo>
                  <a:lnTo>
                    <a:pt x="1259" y="0"/>
                  </a:lnTo>
                  <a:lnTo>
                    <a:pt x="1268" y="0"/>
                  </a:lnTo>
                  <a:lnTo>
                    <a:pt x="1284" y="6"/>
                  </a:lnTo>
                  <a:lnTo>
                    <a:pt x="1289" y="12"/>
                  </a:lnTo>
                  <a:lnTo>
                    <a:pt x="1292" y="17"/>
                  </a:lnTo>
                  <a:lnTo>
                    <a:pt x="1292" y="20"/>
                  </a:lnTo>
                  <a:lnTo>
                    <a:pt x="1289" y="17"/>
                  </a:lnTo>
                  <a:lnTo>
                    <a:pt x="1170" y="525"/>
                  </a:lnTo>
                  <a:lnTo>
                    <a:pt x="1167" y="548"/>
                  </a:lnTo>
                  <a:lnTo>
                    <a:pt x="1162" y="563"/>
                  </a:lnTo>
                  <a:lnTo>
                    <a:pt x="1154" y="569"/>
                  </a:lnTo>
                  <a:lnTo>
                    <a:pt x="1140" y="571"/>
                  </a:lnTo>
                  <a:lnTo>
                    <a:pt x="1132" y="571"/>
                  </a:lnTo>
                  <a:lnTo>
                    <a:pt x="1124" y="569"/>
                  </a:lnTo>
                  <a:lnTo>
                    <a:pt x="1118" y="566"/>
                  </a:lnTo>
                  <a:lnTo>
                    <a:pt x="1116" y="560"/>
                  </a:lnTo>
                  <a:lnTo>
                    <a:pt x="1116" y="557"/>
                  </a:lnTo>
                  <a:lnTo>
                    <a:pt x="1113" y="554"/>
                  </a:lnTo>
                  <a:lnTo>
                    <a:pt x="1113" y="551"/>
                  </a:lnTo>
                  <a:lnTo>
                    <a:pt x="1116" y="534"/>
                  </a:lnTo>
                  <a:lnTo>
                    <a:pt x="1118" y="508"/>
                  </a:lnTo>
                  <a:lnTo>
                    <a:pt x="1121" y="470"/>
                  </a:lnTo>
                  <a:lnTo>
                    <a:pt x="1124" y="421"/>
                  </a:lnTo>
                  <a:lnTo>
                    <a:pt x="1118" y="339"/>
                  </a:lnTo>
                  <a:lnTo>
                    <a:pt x="1105" y="273"/>
                  </a:lnTo>
                  <a:lnTo>
                    <a:pt x="1083" y="215"/>
                  </a:lnTo>
                  <a:lnTo>
                    <a:pt x="1053" y="165"/>
                  </a:lnTo>
                  <a:lnTo>
                    <a:pt x="1015" y="128"/>
                  </a:lnTo>
                  <a:lnTo>
                    <a:pt x="972" y="99"/>
                  </a:lnTo>
                  <a:lnTo>
                    <a:pt x="923" y="78"/>
                  </a:lnTo>
                  <a:lnTo>
                    <a:pt x="869" y="67"/>
                  </a:lnTo>
                  <a:lnTo>
                    <a:pt x="809" y="64"/>
                  </a:lnTo>
                  <a:lnTo>
                    <a:pt x="733" y="73"/>
                  </a:lnTo>
                  <a:lnTo>
                    <a:pt x="662" y="99"/>
                  </a:lnTo>
                  <a:lnTo>
                    <a:pt x="597" y="136"/>
                  </a:lnTo>
                  <a:lnTo>
                    <a:pt x="540" y="186"/>
                  </a:lnTo>
                  <a:lnTo>
                    <a:pt x="494" y="244"/>
                  </a:lnTo>
                  <a:lnTo>
                    <a:pt x="459" y="308"/>
                  </a:lnTo>
                  <a:lnTo>
                    <a:pt x="437" y="377"/>
                  </a:lnTo>
                  <a:lnTo>
                    <a:pt x="429" y="447"/>
                  </a:lnTo>
                  <a:lnTo>
                    <a:pt x="434" y="496"/>
                  </a:lnTo>
                  <a:lnTo>
                    <a:pt x="445" y="540"/>
                  </a:lnTo>
                  <a:lnTo>
                    <a:pt x="461" y="574"/>
                  </a:lnTo>
                  <a:lnTo>
                    <a:pt x="483" y="603"/>
                  </a:lnTo>
                  <a:lnTo>
                    <a:pt x="507" y="630"/>
                  </a:lnTo>
                  <a:lnTo>
                    <a:pt x="535" y="647"/>
                  </a:lnTo>
                  <a:lnTo>
                    <a:pt x="559" y="659"/>
                  </a:lnTo>
                  <a:lnTo>
                    <a:pt x="578" y="661"/>
                  </a:lnTo>
                  <a:lnTo>
                    <a:pt x="605" y="670"/>
                  </a:lnTo>
                  <a:lnTo>
                    <a:pt x="638" y="682"/>
                  </a:lnTo>
                  <a:lnTo>
                    <a:pt x="673" y="690"/>
                  </a:lnTo>
                  <a:lnTo>
                    <a:pt x="771" y="717"/>
                  </a:lnTo>
                  <a:lnTo>
                    <a:pt x="825" y="734"/>
                  </a:lnTo>
                  <a:lnTo>
                    <a:pt x="866" y="746"/>
                  </a:lnTo>
                  <a:lnTo>
                    <a:pt x="898" y="757"/>
                  </a:lnTo>
                  <a:lnTo>
                    <a:pt x="923" y="769"/>
                  </a:lnTo>
                  <a:lnTo>
                    <a:pt x="945" y="783"/>
                  </a:lnTo>
                  <a:lnTo>
                    <a:pt x="964" y="798"/>
                  </a:lnTo>
                  <a:lnTo>
                    <a:pt x="983" y="815"/>
                  </a:lnTo>
                  <a:lnTo>
                    <a:pt x="999" y="833"/>
                  </a:lnTo>
                  <a:lnTo>
                    <a:pt x="1018" y="856"/>
                  </a:lnTo>
                  <a:lnTo>
                    <a:pt x="1037" y="885"/>
                  </a:lnTo>
                  <a:lnTo>
                    <a:pt x="1056" y="922"/>
                  </a:lnTo>
                  <a:lnTo>
                    <a:pt x="1072" y="969"/>
                  </a:lnTo>
                  <a:lnTo>
                    <a:pt x="1083" y="1024"/>
                  </a:lnTo>
                  <a:lnTo>
                    <a:pt x="1088" y="1088"/>
                  </a:lnTo>
                  <a:lnTo>
                    <a:pt x="1080" y="1175"/>
                  </a:lnTo>
                  <a:lnTo>
                    <a:pt x="1059" y="1259"/>
                  </a:lnTo>
                  <a:lnTo>
                    <a:pt x="1026" y="1340"/>
                  </a:lnTo>
                  <a:lnTo>
                    <a:pt x="980" y="1418"/>
                  </a:lnTo>
                  <a:lnTo>
                    <a:pt x="923" y="1491"/>
                  </a:lnTo>
                  <a:lnTo>
                    <a:pt x="858" y="1555"/>
                  </a:lnTo>
                  <a:lnTo>
                    <a:pt x="784" y="1607"/>
                  </a:lnTo>
                  <a:lnTo>
                    <a:pt x="706" y="1648"/>
                  </a:lnTo>
                  <a:lnTo>
                    <a:pt x="621" y="1674"/>
                  </a:lnTo>
                  <a:lnTo>
                    <a:pt x="535" y="1682"/>
                  </a:lnTo>
                  <a:lnTo>
                    <a:pt x="480" y="1680"/>
                  </a:lnTo>
                  <a:lnTo>
                    <a:pt x="423" y="1674"/>
                  </a:lnTo>
                  <a:lnTo>
                    <a:pt x="369" y="1659"/>
                  </a:lnTo>
                  <a:lnTo>
                    <a:pt x="315" y="1639"/>
                  </a:lnTo>
                  <a:lnTo>
                    <a:pt x="260" y="1607"/>
                  </a:lnTo>
                  <a:lnTo>
                    <a:pt x="214" y="1566"/>
                  </a:lnTo>
                  <a:lnTo>
                    <a:pt x="171" y="1514"/>
                  </a:lnTo>
                  <a:lnTo>
                    <a:pt x="65" y="1645"/>
                  </a:lnTo>
                  <a:lnTo>
                    <a:pt x="57" y="1656"/>
                  </a:lnTo>
                  <a:lnTo>
                    <a:pt x="32" y="1682"/>
                  </a:lnTo>
                  <a:lnTo>
                    <a:pt x="24" y="1682"/>
                  </a:lnTo>
                  <a:lnTo>
                    <a:pt x="13" y="1680"/>
                  </a:lnTo>
                  <a:lnTo>
                    <a:pt x="8" y="1677"/>
                  </a:lnTo>
                  <a:lnTo>
                    <a:pt x="3" y="1671"/>
                  </a:lnTo>
                  <a:lnTo>
                    <a:pt x="0" y="1662"/>
                  </a:lnTo>
                  <a:lnTo>
                    <a:pt x="3" y="1651"/>
                  </a:lnTo>
                  <a:lnTo>
                    <a:pt x="8" y="1624"/>
                  </a:lnTo>
                  <a:lnTo>
                    <a:pt x="16" y="1587"/>
                  </a:lnTo>
                  <a:lnTo>
                    <a:pt x="27" y="1537"/>
                  </a:lnTo>
                  <a:lnTo>
                    <a:pt x="41" y="1479"/>
                  </a:lnTo>
                  <a:lnTo>
                    <a:pt x="57" y="1421"/>
                  </a:lnTo>
                  <a:lnTo>
                    <a:pt x="70" y="1358"/>
                  </a:lnTo>
                  <a:lnTo>
                    <a:pt x="84" y="1297"/>
                  </a:lnTo>
                  <a:lnTo>
                    <a:pt x="98" y="1242"/>
                  </a:lnTo>
                  <a:lnTo>
                    <a:pt x="111" y="1192"/>
                  </a:lnTo>
                  <a:lnTo>
                    <a:pt x="119" y="1152"/>
                  </a:lnTo>
                  <a:lnTo>
                    <a:pt x="127" y="1125"/>
                  </a:lnTo>
                  <a:lnTo>
                    <a:pt x="130" y="1114"/>
                  </a:lnTo>
                  <a:lnTo>
                    <a:pt x="141" y="1108"/>
                  </a:lnTo>
                  <a:lnTo>
                    <a:pt x="165" y="1108"/>
                  </a:lnTo>
                  <a:lnTo>
                    <a:pt x="168" y="1111"/>
                  </a:lnTo>
                  <a:lnTo>
                    <a:pt x="174" y="1114"/>
                  </a:lnTo>
                  <a:lnTo>
                    <a:pt x="176" y="1117"/>
                  </a:lnTo>
                  <a:lnTo>
                    <a:pt x="179" y="1125"/>
                  </a:lnTo>
                  <a:lnTo>
                    <a:pt x="179" y="1143"/>
                  </a:lnTo>
                  <a:lnTo>
                    <a:pt x="176" y="1149"/>
                  </a:lnTo>
                  <a:lnTo>
                    <a:pt x="174" y="1166"/>
                  </a:lnTo>
                  <a:lnTo>
                    <a:pt x="168" y="1195"/>
                  </a:lnTo>
                  <a:lnTo>
                    <a:pt x="165" y="1233"/>
                  </a:lnTo>
                  <a:lnTo>
                    <a:pt x="163" y="1273"/>
                  </a:lnTo>
                  <a:lnTo>
                    <a:pt x="168" y="1340"/>
                  </a:lnTo>
                  <a:lnTo>
                    <a:pt x="182" y="1398"/>
                  </a:lnTo>
                  <a:lnTo>
                    <a:pt x="203" y="1447"/>
                  </a:lnTo>
                  <a:lnTo>
                    <a:pt x="231" y="1488"/>
                  </a:lnTo>
                  <a:lnTo>
                    <a:pt x="263" y="1523"/>
                  </a:lnTo>
                  <a:lnTo>
                    <a:pt x="301" y="1552"/>
                  </a:lnTo>
                  <a:lnTo>
                    <a:pt x="342" y="1572"/>
                  </a:lnTo>
                  <a:lnTo>
                    <a:pt x="383" y="1590"/>
                  </a:lnTo>
                  <a:lnTo>
                    <a:pt x="426" y="1601"/>
                  </a:lnTo>
                  <a:lnTo>
                    <a:pt x="507" y="1613"/>
                  </a:lnTo>
                  <a:lnTo>
                    <a:pt x="545" y="1613"/>
                  </a:lnTo>
                  <a:lnTo>
                    <a:pt x="613" y="1604"/>
                  </a:lnTo>
                  <a:lnTo>
                    <a:pt x="681" y="1584"/>
                  </a:lnTo>
                  <a:lnTo>
                    <a:pt x="741" y="1549"/>
                  </a:lnTo>
                  <a:lnTo>
                    <a:pt x="795" y="1506"/>
                  </a:lnTo>
                  <a:lnTo>
                    <a:pt x="841" y="1450"/>
                  </a:lnTo>
                  <a:lnTo>
                    <a:pt x="879" y="1392"/>
                  </a:lnTo>
                  <a:lnTo>
                    <a:pt x="909" y="1326"/>
                  </a:lnTo>
                  <a:lnTo>
                    <a:pt x="928" y="1256"/>
                  </a:lnTo>
                  <a:lnTo>
                    <a:pt x="934" y="1186"/>
                  </a:lnTo>
                  <a:lnTo>
                    <a:pt x="928" y="1128"/>
                  </a:lnTo>
                  <a:lnTo>
                    <a:pt x="917" y="1082"/>
                  </a:lnTo>
                  <a:lnTo>
                    <a:pt x="901" y="1044"/>
                  </a:lnTo>
                  <a:lnTo>
                    <a:pt x="877" y="1015"/>
                  </a:lnTo>
                  <a:lnTo>
                    <a:pt x="849" y="992"/>
                  </a:lnTo>
                  <a:lnTo>
                    <a:pt x="822" y="975"/>
                  </a:lnTo>
                  <a:lnTo>
                    <a:pt x="792" y="960"/>
                  </a:lnTo>
                  <a:lnTo>
                    <a:pt x="763" y="952"/>
                  </a:lnTo>
                  <a:lnTo>
                    <a:pt x="735" y="943"/>
                  </a:lnTo>
                  <a:lnTo>
                    <a:pt x="502" y="876"/>
                  </a:lnTo>
                  <a:lnTo>
                    <a:pt x="461" y="862"/>
                  </a:lnTo>
                  <a:lnTo>
                    <a:pt x="421" y="838"/>
                  </a:lnTo>
                  <a:lnTo>
                    <a:pt x="380" y="806"/>
                  </a:lnTo>
                  <a:lnTo>
                    <a:pt x="347" y="769"/>
                  </a:lnTo>
                  <a:lnTo>
                    <a:pt x="317" y="725"/>
                  </a:lnTo>
                  <a:lnTo>
                    <a:pt x="293" y="673"/>
                  </a:lnTo>
                  <a:lnTo>
                    <a:pt x="279" y="615"/>
                  </a:lnTo>
                  <a:lnTo>
                    <a:pt x="274" y="548"/>
                  </a:lnTo>
                  <a:lnTo>
                    <a:pt x="282" y="455"/>
                  </a:lnTo>
                  <a:lnTo>
                    <a:pt x="309" y="366"/>
                  </a:lnTo>
                  <a:lnTo>
                    <a:pt x="353" y="281"/>
                  </a:lnTo>
                  <a:lnTo>
                    <a:pt x="407" y="203"/>
                  </a:lnTo>
                  <a:lnTo>
                    <a:pt x="475" y="136"/>
                  </a:lnTo>
                  <a:lnTo>
                    <a:pt x="551" y="78"/>
                  </a:lnTo>
                  <a:lnTo>
                    <a:pt x="635" y="38"/>
                  </a:lnTo>
                  <a:lnTo>
                    <a:pt x="722" y="9"/>
                  </a:lnTo>
                  <a:lnTo>
                    <a:pt x="8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831" name="Freeform 7"/>
            <p:cNvSpPr>
              <a:spLocks/>
            </p:cNvSpPr>
            <p:nvPr/>
          </p:nvSpPr>
          <p:spPr bwMode="auto">
            <a:xfrm>
              <a:off x="3384" y="3670"/>
              <a:ext cx="296" cy="23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6" y="0"/>
                </a:cxn>
                <a:cxn ang="0">
                  <a:pos x="296" y="95"/>
                </a:cxn>
                <a:cxn ang="0">
                  <a:pos x="87" y="95"/>
                </a:cxn>
                <a:cxn ang="0">
                  <a:pos x="87" y="2230"/>
                </a:cxn>
                <a:cxn ang="0">
                  <a:pos x="296" y="2230"/>
                </a:cxn>
                <a:cxn ang="0">
                  <a:pos x="296" y="2320"/>
                </a:cxn>
                <a:cxn ang="0">
                  <a:pos x="0" y="2320"/>
                </a:cxn>
                <a:cxn ang="0">
                  <a:pos x="0" y="0"/>
                </a:cxn>
              </a:cxnLst>
              <a:rect l="0" t="0" r="r" b="b"/>
              <a:pathLst>
                <a:path w="296" h="2320">
                  <a:moveTo>
                    <a:pt x="0" y="0"/>
                  </a:moveTo>
                  <a:lnTo>
                    <a:pt x="296" y="0"/>
                  </a:lnTo>
                  <a:lnTo>
                    <a:pt x="296" y="95"/>
                  </a:lnTo>
                  <a:lnTo>
                    <a:pt x="87" y="95"/>
                  </a:lnTo>
                  <a:lnTo>
                    <a:pt x="87" y="2230"/>
                  </a:lnTo>
                  <a:lnTo>
                    <a:pt x="296" y="2230"/>
                  </a:lnTo>
                  <a:lnTo>
                    <a:pt x="296" y="2320"/>
                  </a:lnTo>
                  <a:lnTo>
                    <a:pt x="0" y="232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832" name="Freeform 8"/>
            <p:cNvSpPr>
              <a:spLocks noEditPoints="1"/>
            </p:cNvSpPr>
            <p:nvPr/>
          </p:nvSpPr>
          <p:spPr bwMode="auto">
            <a:xfrm>
              <a:off x="3764" y="4322"/>
              <a:ext cx="958" cy="1573"/>
            </a:xfrm>
            <a:custGeom>
              <a:avLst/>
              <a:gdLst/>
              <a:ahLst/>
              <a:cxnLst>
                <a:cxn ang="0">
                  <a:pos x="3" y="1393"/>
                </a:cxn>
                <a:cxn ang="0">
                  <a:pos x="0" y="1390"/>
                </a:cxn>
                <a:cxn ang="0">
                  <a:pos x="559" y="975"/>
                </a:cxn>
                <a:cxn ang="0">
                  <a:pos x="282" y="1216"/>
                </a:cxn>
                <a:cxn ang="0">
                  <a:pos x="391" y="1317"/>
                </a:cxn>
                <a:cxn ang="0">
                  <a:pos x="500" y="1381"/>
                </a:cxn>
                <a:cxn ang="0">
                  <a:pos x="605" y="1401"/>
                </a:cxn>
                <a:cxn ang="0">
                  <a:pos x="690" y="1372"/>
                </a:cxn>
                <a:cxn ang="0">
                  <a:pos x="741" y="1312"/>
                </a:cxn>
                <a:cxn ang="0">
                  <a:pos x="763" y="1230"/>
                </a:cxn>
                <a:cxn ang="0">
                  <a:pos x="763" y="1164"/>
                </a:cxn>
                <a:cxn ang="0">
                  <a:pos x="752" y="1077"/>
                </a:cxn>
                <a:cxn ang="0">
                  <a:pos x="709" y="862"/>
                </a:cxn>
                <a:cxn ang="0">
                  <a:pos x="339" y="174"/>
                </a:cxn>
                <a:cxn ang="0">
                  <a:pos x="307" y="325"/>
                </a:cxn>
                <a:cxn ang="0">
                  <a:pos x="301" y="589"/>
                </a:cxn>
                <a:cxn ang="0">
                  <a:pos x="312" y="798"/>
                </a:cxn>
                <a:cxn ang="0">
                  <a:pos x="377" y="900"/>
                </a:cxn>
                <a:cxn ang="0">
                  <a:pos x="459" y="992"/>
                </a:cxn>
                <a:cxn ang="0">
                  <a:pos x="700" y="801"/>
                </a:cxn>
                <a:cxn ang="0">
                  <a:pos x="722" y="273"/>
                </a:cxn>
                <a:cxn ang="0">
                  <a:pos x="521" y="235"/>
                </a:cxn>
                <a:cxn ang="0">
                  <a:pos x="339" y="174"/>
                </a:cxn>
                <a:cxn ang="0">
                  <a:pos x="570" y="35"/>
                </a:cxn>
                <a:cxn ang="0">
                  <a:pos x="695" y="87"/>
                </a:cxn>
                <a:cxn ang="0">
                  <a:pos x="918" y="9"/>
                </a:cxn>
                <a:cxn ang="0">
                  <a:pos x="912" y="76"/>
                </a:cxn>
                <a:cxn ang="0">
                  <a:pos x="896" y="186"/>
                </a:cxn>
                <a:cxn ang="0">
                  <a:pos x="888" y="325"/>
                </a:cxn>
                <a:cxn ang="0">
                  <a:pos x="882" y="528"/>
                </a:cxn>
                <a:cxn ang="0">
                  <a:pos x="885" y="789"/>
                </a:cxn>
                <a:cxn ang="0">
                  <a:pos x="958" y="1129"/>
                </a:cxn>
                <a:cxn ang="0">
                  <a:pos x="785" y="1346"/>
                </a:cxn>
                <a:cxn ang="0">
                  <a:pos x="603" y="1555"/>
                </a:cxn>
                <a:cxn ang="0">
                  <a:pos x="546" y="1570"/>
                </a:cxn>
                <a:cxn ang="0">
                  <a:pos x="456" y="1567"/>
                </a:cxn>
                <a:cxn ang="0">
                  <a:pos x="323" y="1526"/>
                </a:cxn>
                <a:cxn ang="0">
                  <a:pos x="101" y="1375"/>
                </a:cxn>
                <a:cxn ang="0">
                  <a:pos x="3" y="1393"/>
                </a:cxn>
                <a:cxn ang="0">
                  <a:pos x="196" y="1236"/>
                </a:cxn>
                <a:cxn ang="0">
                  <a:pos x="136" y="943"/>
                </a:cxn>
                <a:cxn ang="0">
                  <a:pos x="125" y="702"/>
                </a:cxn>
                <a:cxn ang="0">
                  <a:pos x="141" y="392"/>
                </a:cxn>
                <a:cxn ang="0">
                  <a:pos x="334" y="116"/>
                </a:cxn>
              </a:cxnLst>
              <a:rect l="0" t="0" r="r" b="b"/>
              <a:pathLst>
                <a:path w="958" h="1573">
                  <a:moveTo>
                    <a:pt x="0" y="1390"/>
                  </a:moveTo>
                  <a:lnTo>
                    <a:pt x="3" y="1393"/>
                  </a:lnTo>
                  <a:lnTo>
                    <a:pt x="0" y="1396"/>
                  </a:lnTo>
                  <a:lnTo>
                    <a:pt x="0" y="1390"/>
                  </a:lnTo>
                  <a:close/>
                  <a:moveTo>
                    <a:pt x="706" y="862"/>
                  </a:moveTo>
                  <a:lnTo>
                    <a:pt x="559" y="975"/>
                  </a:lnTo>
                  <a:lnTo>
                    <a:pt x="418" y="1094"/>
                  </a:lnTo>
                  <a:lnTo>
                    <a:pt x="282" y="1216"/>
                  </a:lnTo>
                  <a:lnTo>
                    <a:pt x="334" y="1268"/>
                  </a:lnTo>
                  <a:lnTo>
                    <a:pt x="391" y="1317"/>
                  </a:lnTo>
                  <a:lnTo>
                    <a:pt x="451" y="1355"/>
                  </a:lnTo>
                  <a:lnTo>
                    <a:pt x="500" y="1381"/>
                  </a:lnTo>
                  <a:lnTo>
                    <a:pt x="551" y="1396"/>
                  </a:lnTo>
                  <a:lnTo>
                    <a:pt x="605" y="1401"/>
                  </a:lnTo>
                  <a:lnTo>
                    <a:pt x="649" y="1393"/>
                  </a:lnTo>
                  <a:lnTo>
                    <a:pt x="690" y="1372"/>
                  </a:lnTo>
                  <a:lnTo>
                    <a:pt x="722" y="1346"/>
                  </a:lnTo>
                  <a:lnTo>
                    <a:pt x="741" y="1312"/>
                  </a:lnTo>
                  <a:lnTo>
                    <a:pt x="755" y="1271"/>
                  </a:lnTo>
                  <a:lnTo>
                    <a:pt x="763" y="1230"/>
                  </a:lnTo>
                  <a:lnTo>
                    <a:pt x="766" y="1193"/>
                  </a:lnTo>
                  <a:lnTo>
                    <a:pt x="763" y="1164"/>
                  </a:lnTo>
                  <a:lnTo>
                    <a:pt x="757" y="1126"/>
                  </a:lnTo>
                  <a:lnTo>
                    <a:pt x="752" y="1077"/>
                  </a:lnTo>
                  <a:lnTo>
                    <a:pt x="719" y="911"/>
                  </a:lnTo>
                  <a:lnTo>
                    <a:pt x="709" y="862"/>
                  </a:lnTo>
                  <a:lnTo>
                    <a:pt x="706" y="862"/>
                  </a:lnTo>
                  <a:close/>
                  <a:moveTo>
                    <a:pt x="339" y="174"/>
                  </a:moveTo>
                  <a:lnTo>
                    <a:pt x="318" y="247"/>
                  </a:lnTo>
                  <a:lnTo>
                    <a:pt x="307" y="325"/>
                  </a:lnTo>
                  <a:lnTo>
                    <a:pt x="301" y="407"/>
                  </a:lnTo>
                  <a:lnTo>
                    <a:pt x="301" y="589"/>
                  </a:lnTo>
                  <a:lnTo>
                    <a:pt x="304" y="694"/>
                  </a:lnTo>
                  <a:lnTo>
                    <a:pt x="312" y="798"/>
                  </a:lnTo>
                  <a:lnTo>
                    <a:pt x="339" y="850"/>
                  </a:lnTo>
                  <a:lnTo>
                    <a:pt x="377" y="900"/>
                  </a:lnTo>
                  <a:lnTo>
                    <a:pt x="418" y="949"/>
                  </a:lnTo>
                  <a:lnTo>
                    <a:pt x="459" y="992"/>
                  </a:lnTo>
                  <a:lnTo>
                    <a:pt x="459" y="990"/>
                  </a:lnTo>
                  <a:lnTo>
                    <a:pt x="700" y="801"/>
                  </a:lnTo>
                  <a:lnTo>
                    <a:pt x="706" y="537"/>
                  </a:lnTo>
                  <a:lnTo>
                    <a:pt x="722" y="273"/>
                  </a:lnTo>
                  <a:lnTo>
                    <a:pt x="624" y="256"/>
                  </a:lnTo>
                  <a:lnTo>
                    <a:pt x="521" y="235"/>
                  </a:lnTo>
                  <a:lnTo>
                    <a:pt x="426" y="206"/>
                  </a:lnTo>
                  <a:lnTo>
                    <a:pt x="339" y="174"/>
                  </a:lnTo>
                  <a:close/>
                  <a:moveTo>
                    <a:pt x="513" y="0"/>
                  </a:moveTo>
                  <a:lnTo>
                    <a:pt x="570" y="35"/>
                  </a:lnTo>
                  <a:lnTo>
                    <a:pt x="633" y="64"/>
                  </a:lnTo>
                  <a:lnTo>
                    <a:pt x="695" y="87"/>
                  </a:lnTo>
                  <a:lnTo>
                    <a:pt x="760" y="105"/>
                  </a:lnTo>
                  <a:lnTo>
                    <a:pt x="918" y="9"/>
                  </a:lnTo>
                  <a:lnTo>
                    <a:pt x="931" y="24"/>
                  </a:lnTo>
                  <a:lnTo>
                    <a:pt x="912" y="76"/>
                  </a:lnTo>
                  <a:lnTo>
                    <a:pt x="901" y="131"/>
                  </a:lnTo>
                  <a:lnTo>
                    <a:pt x="896" y="186"/>
                  </a:lnTo>
                  <a:lnTo>
                    <a:pt x="893" y="241"/>
                  </a:lnTo>
                  <a:lnTo>
                    <a:pt x="888" y="325"/>
                  </a:lnTo>
                  <a:lnTo>
                    <a:pt x="885" y="424"/>
                  </a:lnTo>
                  <a:lnTo>
                    <a:pt x="882" y="528"/>
                  </a:lnTo>
                  <a:lnTo>
                    <a:pt x="882" y="740"/>
                  </a:lnTo>
                  <a:lnTo>
                    <a:pt x="885" y="789"/>
                  </a:lnTo>
                  <a:lnTo>
                    <a:pt x="893" y="836"/>
                  </a:lnTo>
                  <a:lnTo>
                    <a:pt x="958" y="1129"/>
                  </a:lnTo>
                  <a:lnTo>
                    <a:pt x="872" y="1239"/>
                  </a:lnTo>
                  <a:lnTo>
                    <a:pt x="785" y="1346"/>
                  </a:lnTo>
                  <a:lnTo>
                    <a:pt x="695" y="1454"/>
                  </a:lnTo>
                  <a:lnTo>
                    <a:pt x="603" y="1555"/>
                  </a:lnTo>
                  <a:lnTo>
                    <a:pt x="573" y="1561"/>
                  </a:lnTo>
                  <a:lnTo>
                    <a:pt x="546" y="1570"/>
                  </a:lnTo>
                  <a:lnTo>
                    <a:pt x="524" y="1573"/>
                  </a:lnTo>
                  <a:lnTo>
                    <a:pt x="456" y="1567"/>
                  </a:lnTo>
                  <a:lnTo>
                    <a:pt x="388" y="1549"/>
                  </a:lnTo>
                  <a:lnTo>
                    <a:pt x="323" y="1526"/>
                  </a:lnTo>
                  <a:lnTo>
                    <a:pt x="206" y="1457"/>
                  </a:lnTo>
                  <a:lnTo>
                    <a:pt x="101" y="1375"/>
                  </a:lnTo>
                  <a:lnTo>
                    <a:pt x="25" y="1422"/>
                  </a:lnTo>
                  <a:lnTo>
                    <a:pt x="3" y="1393"/>
                  </a:lnTo>
                  <a:lnTo>
                    <a:pt x="98" y="1320"/>
                  </a:lnTo>
                  <a:lnTo>
                    <a:pt x="196" y="1236"/>
                  </a:lnTo>
                  <a:lnTo>
                    <a:pt x="293" y="1146"/>
                  </a:lnTo>
                  <a:lnTo>
                    <a:pt x="136" y="943"/>
                  </a:lnTo>
                  <a:lnTo>
                    <a:pt x="128" y="824"/>
                  </a:lnTo>
                  <a:lnTo>
                    <a:pt x="125" y="702"/>
                  </a:lnTo>
                  <a:lnTo>
                    <a:pt x="128" y="549"/>
                  </a:lnTo>
                  <a:lnTo>
                    <a:pt x="141" y="392"/>
                  </a:lnTo>
                  <a:lnTo>
                    <a:pt x="160" y="238"/>
                  </a:lnTo>
                  <a:lnTo>
                    <a:pt x="334" y="116"/>
                  </a:lnTo>
                  <a:lnTo>
                    <a:pt x="5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833" name="Freeform 9"/>
            <p:cNvSpPr>
              <a:spLocks/>
            </p:cNvSpPr>
            <p:nvPr/>
          </p:nvSpPr>
          <p:spPr bwMode="auto">
            <a:xfrm>
              <a:off x="5018" y="5166"/>
              <a:ext cx="255" cy="694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55" y="6"/>
                </a:cxn>
                <a:cxn ang="0">
                  <a:pos x="188" y="29"/>
                </a:cxn>
                <a:cxn ang="0">
                  <a:pos x="215" y="64"/>
                </a:cxn>
                <a:cxn ang="0">
                  <a:pos x="236" y="111"/>
                </a:cxn>
                <a:cxn ang="0">
                  <a:pos x="247" y="169"/>
                </a:cxn>
                <a:cxn ang="0">
                  <a:pos x="253" y="241"/>
                </a:cxn>
                <a:cxn ang="0">
                  <a:pos x="255" y="241"/>
                </a:cxn>
                <a:cxn ang="0">
                  <a:pos x="250" y="320"/>
                </a:cxn>
                <a:cxn ang="0">
                  <a:pos x="236" y="392"/>
                </a:cxn>
                <a:cxn ang="0">
                  <a:pos x="217" y="459"/>
                </a:cxn>
                <a:cxn ang="0">
                  <a:pos x="193" y="520"/>
                </a:cxn>
                <a:cxn ang="0">
                  <a:pos x="166" y="569"/>
                </a:cxn>
                <a:cxn ang="0">
                  <a:pos x="139" y="613"/>
                </a:cxn>
                <a:cxn ang="0">
                  <a:pos x="112" y="647"/>
                </a:cxn>
                <a:cxn ang="0">
                  <a:pos x="87" y="673"/>
                </a:cxn>
                <a:cxn ang="0">
                  <a:pos x="68" y="688"/>
                </a:cxn>
                <a:cxn ang="0">
                  <a:pos x="57" y="694"/>
                </a:cxn>
                <a:cxn ang="0">
                  <a:pos x="49" y="691"/>
                </a:cxn>
                <a:cxn ang="0">
                  <a:pos x="41" y="685"/>
                </a:cxn>
                <a:cxn ang="0">
                  <a:pos x="38" y="679"/>
                </a:cxn>
                <a:cxn ang="0">
                  <a:pos x="36" y="668"/>
                </a:cxn>
                <a:cxn ang="0">
                  <a:pos x="36" y="659"/>
                </a:cxn>
                <a:cxn ang="0">
                  <a:pos x="38" y="656"/>
                </a:cxn>
                <a:cxn ang="0">
                  <a:pos x="41" y="650"/>
                </a:cxn>
                <a:cxn ang="0">
                  <a:pos x="60" y="630"/>
                </a:cxn>
                <a:cxn ang="0">
                  <a:pos x="95" y="586"/>
                </a:cxn>
                <a:cxn ang="0">
                  <a:pos x="131" y="531"/>
                </a:cxn>
                <a:cxn ang="0">
                  <a:pos x="160" y="470"/>
                </a:cxn>
                <a:cxn ang="0">
                  <a:pos x="185" y="398"/>
                </a:cxn>
                <a:cxn ang="0">
                  <a:pos x="201" y="322"/>
                </a:cxn>
                <a:cxn ang="0">
                  <a:pos x="207" y="238"/>
                </a:cxn>
                <a:cxn ang="0">
                  <a:pos x="207" y="206"/>
                </a:cxn>
                <a:cxn ang="0">
                  <a:pos x="198" y="206"/>
                </a:cxn>
                <a:cxn ang="0">
                  <a:pos x="196" y="209"/>
                </a:cxn>
                <a:cxn ang="0">
                  <a:pos x="193" y="215"/>
                </a:cxn>
                <a:cxn ang="0">
                  <a:pos x="155" y="235"/>
                </a:cxn>
                <a:cxn ang="0">
                  <a:pos x="117" y="244"/>
                </a:cxn>
                <a:cxn ang="0">
                  <a:pos x="82" y="238"/>
                </a:cxn>
                <a:cxn ang="0">
                  <a:pos x="52" y="227"/>
                </a:cxn>
                <a:cxn ang="0">
                  <a:pos x="30" y="204"/>
                </a:cxn>
                <a:cxn ang="0">
                  <a:pos x="14" y="177"/>
                </a:cxn>
                <a:cxn ang="0">
                  <a:pos x="3" y="148"/>
                </a:cxn>
                <a:cxn ang="0">
                  <a:pos x="0" y="119"/>
                </a:cxn>
                <a:cxn ang="0">
                  <a:pos x="6" y="85"/>
                </a:cxn>
                <a:cxn ang="0">
                  <a:pos x="19" y="50"/>
                </a:cxn>
                <a:cxn ang="0">
                  <a:pos x="44" y="24"/>
                </a:cxn>
                <a:cxn ang="0">
                  <a:pos x="76" y="6"/>
                </a:cxn>
                <a:cxn ang="0">
                  <a:pos x="117" y="0"/>
                </a:cxn>
              </a:cxnLst>
              <a:rect l="0" t="0" r="r" b="b"/>
              <a:pathLst>
                <a:path w="255" h="694">
                  <a:moveTo>
                    <a:pt x="117" y="0"/>
                  </a:moveTo>
                  <a:lnTo>
                    <a:pt x="155" y="6"/>
                  </a:lnTo>
                  <a:lnTo>
                    <a:pt x="188" y="29"/>
                  </a:lnTo>
                  <a:lnTo>
                    <a:pt x="215" y="64"/>
                  </a:lnTo>
                  <a:lnTo>
                    <a:pt x="236" y="111"/>
                  </a:lnTo>
                  <a:lnTo>
                    <a:pt x="247" y="169"/>
                  </a:lnTo>
                  <a:lnTo>
                    <a:pt x="253" y="241"/>
                  </a:lnTo>
                  <a:lnTo>
                    <a:pt x="255" y="241"/>
                  </a:lnTo>
                  <a:lnTo>
                    <a:pt x="250" y="320"/>
                  </a:lnTo>
                  <a:lnTo>
                    <a:pt x="236" y="392"/>
                  </a:lnTo>
                  <a:lnTo>
                    <a:pt x="217" y="459"/>
                  </a:lnTo>
                  <a:lnTo>
                    <a:pt x="193" y="520"/>
                  </a:lnTo>
                  <a:lnTo>
                    <a:pt x="166" y="569"/>
                  </a:lnTo>
                  <a:lnTo>
                    <a:pt x="139" y="613"/>
                  </a:lnTo>
                  <a:lnTo>
                    <a:pt x="112" y="647"/>
                  </a:lnTo>
                  <a:lnTo>
                    <a:pt x="87" y="673"/>
                  </a:lnTo>
                  <a:lnTo>
                    <a:pt x="68" y="688"/>
                  </a:lnTo>
                  <a:lnTo>
                    <a:pt x="57" y="694"/>
                  </a:lnTo>
                  <a:lnTo>
                    <a:pt x="49" y="691"/>
                  </a:lnTo>
                  <a:lnTo>
                    <a:pt x="41" y="685"/>
                  </a:lnTo>
                  <a:lnTo>
                    <a:pt x="38" y="679"/>
                  </a:lnTo>
                  <a:lnTo>
                    <a:pt x="36" y="668"/>
                  </a:lnTo>
                  <a:lnTo>
                    <a:pt x="36" y="659"/>
                  </a:lnTo>
                  <a:lnTo>
                    <a:pt x="38" y="656"/>
                  </a:lnTo>
                  <a:lnTo>
                    <a:pt x="41" y="650"/>
                  </a:lnTo>
                  <a:lnTo>
                    <a:pt x="60" y="630"/>
                  </a:lnTo>
                  <a:lnTo>
                    <a:pt x="95" y="586"/>
                  </a:lnTo>
                  <a:lnTo>
                    <a:pt x="131" y="531"/>
                  </a:lnTo>
                  <a:lnTo>
                    <a:pt x="160" y="470"/>
                  </a:lnTo>
                  <a:lnTo>
                    <a:pt x="185" y="398"/>
                  </a:lnTo>
                  <a:lnTo>
                    <a:pt x="201" y="322"/>
                  </a:lnTo>
                  <a:lnTo>
                    <a:pt x="207" y="238"/>
                  </a:lnTo>
                  <a:lnTo>
                    <a:pt x="207" y="206"/>
                  </a:lnTo>
                  <a:lnTo>
                    <a:pt x="198" y="206"/>
                  </a:lnTo>
                  <a:lnTo>
                    <a:pt x="196" y="209"/>
                  </a:lnTo>
                  <a:lnTo>
                    <a:pt x="193" y="215"/>
                  </a:lnTo>
                  <a:lnTo>
                    <a:pt x="155" y="235"/>
                  </a:lnTo>
                  <a:lnTo>
                    <a:pt x="117" y="244"/>
                  </a:lnTo>
                  <a:lnTo>
                    <a:pt x="82" y="238"/>
                  </a:lnTo>
                  <a:lnTo>
                    <a:pt x="52" y="227"/>
                  </a:lnTo>
                  <a:lnTo>
                    <a:pt x="30" y="204"/>
                  </a:lnTo>
                  <a:lnTo>
                    <a:pt x="14" y="177"/>
                  </a:lnTo>
                  <a:lnTo>
                    <a:pt x="3" y="148"/>
                  </a:lnTo>
                  <a:lnTo>
                    <a:pt x="0" y="119"/>
                  </a:lnTo>
                  <a:lnTo>
                    <a:pt x="6" y="85"/>
                  </a:lnTo>
                  <a:lnTo>
                    <a:pt x="19" y="50"/>
                  </a:lnTo>
                  <a:lnTo>
                    <a:pt x="44" y="24"/>
                  </a:lnTo>
                  <a:lnTo>
                    <a:pt x="76" y="6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834" name="Freeform 10"/>
            <p:cNvSpPr>
              <a:spLocks/>
            </p:cNvSpPr>
            <p:nvPr/>
          </p:nvSpPr>
          <p:spPr bwMode="auto">
            <a:xfrm>
              <a:off x="5909" y="3777"/>
              <a:ext cx="1547" cy="1688"/>
            </a:xfrm>
            <a:custGeom>
              <a:avLst/>
              <a:gdLst/>
              <a:ahLst/>
              <a:cxnLst>
                <a:cxn ang="0">
                  <a:pos x="1536" y="6"/>
                </a:cxn>
                <a:cxn ang="0">
                  <a:pos x="1542" y="20"/>
                </a:cxn>
                <a:cxn ang="0">
                  <a:pos x="1406" y="647"/>
                </a:cxn>
                <a:cxn ang="0">
                  <a:pos x="1360" y="667"/>
                </a:cxn>
                <a:cxn ang="0">
                  <a:pos x="1341" y="632"/>
                </a:cxn>
                <a:cxn ang="0">
                  <a:pos x="1346" y="563"/>
                </a:cxn>
                <a:cxn ang="0">
                  <a:pos x="1327" y="357"/>
                </a:cxn>
                <a:cxn ang="0">
                  <a:pos x="1232" y="171"/>
                </a:cxn>
                <a:cxn ang="0">
                  <a:pos x="1064" y="78"/>
                </a:cxn>
                <a:cxn ang="0">
                  <a:pos x="800" y="107"/>
                </a:cxn>
                <a:cxn ang="0">
                  <a:pos x="537" y="276"/>
                </a:cxn>
                <a:cxn ang="0">
                  <a:pos x="342" y="548"/>
                </a:cxn>
                <a:cxn ang="0">
                  <a:pos x="239" y="844"/>
                </a:cxn>
                <a:cxn ang="0">
                  <a:pos x="203" y="1082"/>
                </a:cxn>
                <a:cxn ang="0">
                  <a:pos x="220" y="1294"/>
                </a:cxn>
                <a:cxn ang="0">
                  <a:pos x="301" y="1468"/>
                </a:cxn>
                <a:cxn ang="0">
                  <a:pos x="429" y="1572"/>
                </a:cxn>
                <a:cxn ang="0">
                  <a:pos x="578" y="1613"/>
                </a:cxn>
                <a:cxn ang="0">
                  <a:pos x="746" y="1601"/>
                </a:cxn>
                <a:cxn ang="0">
                  <a:pos x="952" y="1506"/>
                </a:cxn>
                <a:cxn ang="0">
                  <a:pos x="1145" y="1308"/>
                </a:cxn>
                <a:cxn ang="0">
                  <a:pos x="1229" y="1120"/>
                </a:cxn>
                <a:cxn ang="0">
                  <a:pos x="1248" y="1065"/>
                </a:cxn>
                <a:cxn ang="0">
                  <a:pos x="1265" y="1056"/>
                </a:cxn>
                <a:cxn ang="0">
                  <a:pos x="1289" y="1059"/>
                </a:cxn>
                <a:cxn ang="0">
                  <a:pos x="1297" y="1079"/>
                </a:cxn>
                <a:cxn ang="0">
                  <a:pos x="1276" y="1163"/>
                </a:cxn>
                <a:cxn ang="0">
                  <a:pos x="1181" y="1346"/>
                </a:cxn>
                <a:cxn ang="0">
                  <a:pos x="996" y="1540"/>
                </a:cxn>
                <a:cxn ang="0">
                  <a:pos x="768" y="1662"/>
                </a:cxn>
                <a:cxn ang="0">
                  <a:pos x="496" y="1682"/>
                </a:cxn>
                <a:cxn ang="0">
                  <a:pos x="263" y="1595"/>
                </a:cxn>
                <a:cxn ang="0">
                  <a:pos x="92" y="1413"/>
                </a:cxn>
                <a:cxn ang="0">
                  <a:pos x="5" y="1155"/>
                </a:cxn>
                <a:cxn ang="0">
                  <a:pos x="38" y="789"/>
                </a:cxn>
                <a:cxn ang="0">
                  <a:pos x="217" y="429"/>
                </a:cxn>
                <a:cxn ang="0">
                  <a:pos x="505" y="157"/>
                </a:cxn>
                <a:cxn ang="0">
                  <a:pos x="849" y="15"/>
                </a:cxn>
                <a:cxn ang="0">
                  <a:pos x="1099" y="20"/>
                </a:cxn>
                <a:cxn ang="0">
                  <a:pos x="1235" y="93"/>
                </a:cxn>
                <a:cxn ang="0">
                  <a:pos x="1311" y="171"/>
                </a:cxn>
                <a:cxn ang="0">
                  <a:pos x="1482" y="26"/>
                </a:cxn>
                <a:cxn ang="0">
                  <a:pos x="1512" y="0"/>
                </a:cxn>
              </a:cxnLst>
              <a:rect l="0" t="0" r="r" b="b"/>
              <a:pathLst>
                <a:path w="1547" h="1688">
                  <a:moveTo>
                    <a:pt x="1512" y="0"/>
                  </a:moveTo>
                  <a:lnTo>
                    <a:pt x="1525" y="0"/>
                  </a:lnTo>
                  <a:lnTo>
                    <a:pt x="1536" y="6"/>
                  </a:lnTo>
                  <a:lnTo>
                    <a:pt x="1539" y="9"/>
                  </a:lnTo>
                  <a:lnTo>
                    <a:pt x="1542" y="15"/>
                  </a:lnTo>
                  <a:lnTo>
                    <a:pt x="1542" y="20"/>
                  </a:lnTo>
                  <a:lnTo>
                    <a:pt x="1547" y="29"/>
                  </a:lnTo>
                  <a:lnTo>
                    <a:pt x="1411" y="621"/>
                  </a:lnTo>
                  <a:lnTo>
                    <a:pt x="1406" y="647"/>
                  </a:lnTo>
                  <a:lnTo>
                    <a:pt x="1398" y="661"/>
                  </a:lnTo>
                  <a:lnTo>
                    <a:pt x="1387" y="667"/>
                  </a:lnTo>
                  <a:lnTo>
                    <a:pt x="1360" y="667"/>
                  </a:lnTo>
                  <a:lnTo>
                    <a:pt x="1343" y="659"/>
                  </a:lnTo>
                  <a:lnTo>
                    <a:pt x="1341" y="653"/>
                  </a:lnTo>
                  <a:lnTo>
                    <a:pt x="1341" y="632"/>
                  </a:lnTo>
                  <a:lnTo>
                    <a:pt x="1343" y="621"/>
                  </a:lnTo>
                  <a:lnTo>
                    <a:pt x="1343" y="592"/>
                  </a:lnTo>
                  <a:lnTo>
                    <a:pt x="1346" y="563"/>
                  </a:lnTo>
                  <a:lnTo>
                    <a:pt x="1346" y="522"/>
                  </a:lnTo>
                  <a:lnTo>
                    <a:pt x="1341" y="435"/>
                  </a:lnTo>
                  <a:lnTo>
                    <a:pt x="1327" y="357"/>
                  </a:lnTo>
                  <a:lnTo>
                    <a:pt x="1305" y="284"/>
                  </a:lnTo>
                  <a:lnTo>
                    <a:pt x="1273" y="223"/>
                  </a:lnTo>
                  <a:lnTo>
                    <a:pt x="1232" y="171"/>
                  </a:lnTo>
                  <a:lnTo>
                    <a:pt x="1183" y="131"/>
                  </a:lnTo>
                  <a:lnTo>
                    <a:pt x="1126" y="99"/>
                  </a:lnTo>
                  <a:lnTo>
                    <a:pt x="1064" y="78"/>
                  </a:lnTo>
                  <a:lnTo>
                    <a:pt x="993" y="73"/>
                  </a:lnTo>
                  <a:lnTo>
                    <a:pt x="898" y="81"/>
                  </a:lnTo>
                  <a:lnTo>
                    <a:pt x="800" y="107"/>
                  </a:lnTo>
                  <a:lnTo>
                    <a:pt x="708" y="151"/>
                  </a:lnTo>
                  <a:lnTo>
                    <a:pt x="619" y="209"/>
                  </a:lnTo>
                  <a:lnTo>
                    <a:pt x="537" y="276"/>
                  </a:lnTo>
                  <a:lnTo>
                    <a:pt x="464" y="354"/>
                  </a:lnTo>
                  <a:lnTo>
                    <a:pt x="396" y="450"/>
                  </a:lnTo>
                  <a:lnTo>
                    <a:pt x="342" y="548"/>
                  </a:lnTo>
                  <a:lnTo>
                    <a:pt x="296" y="650"/>
                  </a:lnTo>
                  <a:lnTo>
                    <a:pt x="263" y="748"/>
                  </a:lnTo>
                  <a:lnTo>
                    <a:pt x="239" y="844"/>
                  </a:lnTo>
                  <a:lnTo>
                    <a:pt x="220" y="934"/>
                  </a:lnTo>
                  <a:lnTo>
                    <a:pt x="209" y="1015"/>
                  </a:lnTo>
                  <a:lnTo>
                    <a:pt x="203" y="1082"/>
                  </a:lnTo>
                  <a:lnTo>
                    <a:pt x="201" y="1134"/>
                  </a:lnTo>
                  <a:lnTo>
                    <a:pt x="206" y="1218"/>
                  </a:lnTo>
                  <a:lnTo>
                    <a:pt x="220" y="1294"/>
                  </a:lnTo>
                  <a:lnTo>
                    <a:pt x="239" y="1360"/>
                  </a:lnTo>
                  <a:lnTo>
                    <a:pt x="266" y="1418"/>
                  </a:lnTo>
                  <a:lnTo>
                    <a:pt x="301" y="1468"/>
                  </a:lnTo>
                  <a:lnTo>
                    <a:pt x="339" y="1511"/>
                  </a:lnTo>
                  <a:lnTo>
                    <a:pt x="382" y="1543"/>
                  </a:lnTo>
                  <a:lnTo>
                    <a:pt x="429" y="1572"/>
                  </a:lnTo>
                  <a:lnTo>
                    <a:pt x="477" y="1593"/>
                  </a:lnTo>
                  <a:lnTo>
                    <a:pt x="526" y="1604"/>
                  </a:lnTo>
                  <a:lnTo>
                    <a:pt x="578" y="1613"/>
                  </a:lnTo>
                  <a:lnTo>
                    <a:pt x="627" y="1616"/>
                  </a:lnTo>
                  <a:lnTo>
                    <a:pt x="684" y="1613"/>
                  </a:lnTo>
                  <a:lnTo>
                    <a:pt x="746" y="1601"/>
                  </a:lnTo>
                  <a:lnTo>
                    <a:pt x="811" y="1581"/>
                  </a:lnTo>
                  <a:lnTo>
                    <a:pt x="882" y="1549"/>
                  </a:lnTo>
                  <a:lnTo>
                    <a:pt x="952" y="1506"/>
                  </a:lnTo>
                  <a:lnTo>
                    <a:pt x="1026" y="1447"/>
                  </a:lnTo>
                  <a:lnTo>
                    <a:pt x="1094" y="1378"/>
                  </a:lnTo>
                  <a:lnTo>
                    <a:pt x="1145" y="1308"/>
                  </a:lnTo>
                  <a:lnTo>
                    <a:pt x="1183" y="1239"/>
                  </a:lnTo>
                  <a:lnTo>
                    <a:pt x="1210" y="1175"/>
                  </a:lnTo>
                  <a:lnTo>
                    <a:pt x="1229" y="1120"/>
                  </a:lnTo>
                  <a:lnTo>
                    <a:pt x="1243" y="1079"/>
                  </a:lnTo>
                  <a:lnTo>
                    <a:pt x="1246" y="1070"/>
                  </a:lnTo>
                  <a:lnTo>
                    <a:pt x="1248" y="1065"/>
                  </a:lnTo>
                  <a:lnTo>
                    <a:pt x="1254" y="1059"/>
                  </a:lnTo>
                  <a:lnTo>
                    <a:pt x="1259" y="1059"/>
                  </a:lnTo>
                  <a:lnTo>
                    <a:pt x="1265" y="1056"/>
                  </a:lnTo>
                  <a:lnTo>
                    <a:pt x="1278" y="1056"/>
                  </a:lnTo>
                  <a:lnTo>
                    <a:pt x="1284" y="1059"/>
                  </a:lnTo>
                  <a:lnTo>
                    <a:pt x="1289" y="1059"/>
                  </a:lnTo>
                  <a:lnTo>
                    <a:pt x="1295" y="1065"/>
                  </a:lnTo>
                  <a:lnTo>
                    <a:pt x="1297" y="1070"/>
                  </a:lnTo>
                  <a:lnTo>
                    <a:pt x="1297" y="1079"/>
                  </a:lnTo>
                  <a:lnTo>
                    <a:pt x="1295" y="1091"/>
                  </a:lnTo>
                  <a:lnTo>
                    <a:pt x="1289" y="1120"/>
                  </a:lnTo>
                  <a:lnTo>
                    <a:pt x="1276" y="1163"/>
                  </a:lnTo>
                  <a:lnTo>
                    <a:pt x="1254" y="1215"/>
                  </a:lnTo>
                  <a:lnTo>
                    <a:pt x="1221" y="1279"/>
                  </a:lnTo>
                  <a:lnTo>
                    <a:pt x="1181" y="1346"/>
                  </a:lnTo>
                  <a:lnTo>
                    <a:pt x="1126" y="1416"/>
                  </a:lnTo>
                  <a:lnTo>
                    <a:pt x="1058" y="1488"/>
                  </a:lnTo>
                  <a:lnTo>
                    <a:pt x="996" y="1540"/>
                  </a:lnTo>
                  <a:lnTo>
                    <a:pt x="925" y="1590"/>
                  </a:lnTo>
                  <a:lnTo>
                    <a:pt x="849" y="1630"/>
                  </a:lnTo>
                  <a:lnTo>
                    <a:pt x="768" y="1662"/>
                  </a:lnTo>
                  <a:lnTo>
                    <a:pt x="678" y="1682"/>
                  </a:lnTo>
                  <a:lnTo>
                    <a:pt x="586" y="1688"/>
                  </a:lnTo>
                  <a:lnTo>
                    <a:pt x="496" y="1682"/>
                  </a:lnTo>
                  <a:lnTo>
                    <a:pt x="415" y="1665"/>
                  </a:lnTo>
                  <a:lnTo>
                    <a:pt x="336" y="1633"/>
                  </a:lnTo>
                  <a:lnTo>
                    <a:pt x="263" y="1595"/>
                  </a:lnTo>
                  <a:lnTo>
                    <a:pt x="198" y="1543"/>
                  </a:lnTo>
                  <a:lnTo>
                    <a:pt x="141" y="1482"/>
                  </a:lnTo>
                  <a:lnTo>
                    <a:pt x="92" y="1413"/>
                  </a:lnTo>
                  <a:lnTo>
                    <a:pt x="54" y="1334"/>
                  </a:lnTo>
                  <a:lnTo>
                    <a:pt x="24" y="1247"/>
                  </a:lnTo>
                  <a:lnTo>
                    <a:pt x="5" y="1155"/>
                  </a:lnTo>
                  <a:lnTo>
                    <a:pt x="0" y="1053"/>
                  </a:lnTo>
                  <a:lnTo>
                    <a:pt x="11" y="920"/>
                  </a:lnTo>
                  <a:lnTo>
                    <a:pt x="38" y="789"/>
                  </a:lnTo>
                  <a:lnTo>
                    <a:pt x="84" y="661"/>
                  </a:lnTo>
                  <a:lnTo>
                    <a:pt x="144" y="540"/>
                  </a:lnTo>
                  <a:lnTo>
                    <a:pt x="217" y="429"/>
                  </a:lnTo>
                  <a:lnTo>
                    <a:pt x="304" y="325"/>
                  </a:lnTo>
                  <a:lnTo>
                    <a:pt x="399" y="235"/>
                  </a:lnTo>
                  <a:lnTo>
                    <a:pt x="505" y="157"/>
                  </a:lnTo>
                  <a:lnTo>
                    <a:pt x="616" y="90"/>
                  </a:lnTo>
                  <a:lnTo>
                    <a:pt x="730" y="44"/>
                  </a:lnTo>
                  <a:lnTo>
                    <a:pt x="849" y="15"/>
                  </a:lnTo>
                  <a:lnTo>
                    <a:pt x="971" y="3"/>
                  </a:lnTo>
                  <a:lnTo>
                    <a:pt x="1039" y="9"/>
                  </a:lnTo>
                  <a:lnTo>
                    <a:pt x="1099" y="20"/>
                  </a:lnTo>
                  <a:lnTo>
                    <a:pt x="1151" y="41"/>
                  </a:lnTo>
                  <a:lnTo>
                    <a:pt x="1197" y="64"/>
                  </a:lnTo>
                  <a:lnTo>
                    <a:pt x="1235" y="93"/>
                  </a:lnTo>
                  <a:lnTo>
                    <a:pt x="1265" y="122"/>
                  </a:lnTo>
                  <a:lnTo>
                    <a:pt x="1292" y="148"/>
                  </a:lnTo>
                  <a:lnTo>
                    <a:pt x="1311" y="171"/>
                  </a:lnTo>
                  <a:lnTo>
                    <a:pt x="1324" y="191"/>
                  </a:lnTo>
                  <a:lnTo>
                    <a:pt x="1333" y="206"/>
                  </a:lnTo>
                  <a:lnTo>
                    <a:pt x="1482" y="26"/>
                  </a:lnTo>
                  <a:lnTo>
                    <a:pt x="1498" y="9"/>
                  </a:lnTo>
                  <a:lnTo>
                    <a:pt x="1509" y="3"/>
                  </a:lnTo>
                  <a:lnTo>
                    <a:pt x="15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835" name="Freeform 11"/>
            <p:cNvSpPr>
              <a:spLocks/>
            </p:cNvSpPr>
            <p:nvPr/>
          </p:nvSpPr>
          <p:spPr bwMode="auto">
            <a:xfrm>
              <a:off x="7559" y="5166"/>
              <a:ext cx="255" cy="694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55" y="6"/>
                </a:cxn>
                <a:cxn ang="0">
                  <a:pos x="187" y="29"/>
                </a:cxn>
                <a:cxn ang="0">
                  <a:pos x="215" y="64"/>
                </a:cxn>
                <a:cxn ang="0">
                  <a:pos x="236" y="111"/>
                </a:cxn>
                <a:cxn ang="0">
                  <a:pos x="247" y="169"/>
                </a:cxn>
                <a:cxn ang="0">
                  <a:pos x="253" y="241"/>
                </a:cxn>
                <a:cxn ang="0">
                  <a:pos x="255" y="241"/>
                </a:cxn>
                <a:cxn ang="0">
                  <a:pos x="250" y="320"/>
                </a:cxn>
                <a:cxn ang="0">
                  <a:pos x="236" y="392"/>
                </a:cxn>
                <a:cxn ang="0">
                  <a:pos x="217" y="459"/>
                </a:cxn>
                <a:cxn ang="0">
                  <a:pos x="193" y="520"/>
                </a:cxn>
                <a:cxn ang="0">
                  <a:pos x="166" y="569"/>
                </a:cxn>
                <a:cxn ang="0">
                  <a:pos x="139" y="613"/>
                </a:cxn>
                <a:cxn ang="0">
                  <a:pos x="111" y="647"/>
                </a:cxn>
                <a:cxn ang="0">
                  <a:pos x="87" y="673"/>
                </a:cxn>
                <a:cxn ang="0">
                  <a:pos x="68" y="688"/>
                </a:cxn>
                <a:cxn ang="0">
                  <a:pos x="57" y="694"/>
                </a:cxn>
                <a:cxn ang="0">
                  <a:pos x="49" y="691"/>
                </a:cxn>
                <a:cxn ang="0">
                  <a:pos x="38" y="679"/>
                </a:cxn>
                <a:cxn ang="0">
                  <a:pos x="35" y="668"/>
                </a:cxn>
                <a:cxn ang="0">
                  <a:pos x="35" y="659"/>
                </a:cxn>
                <a:cxn ang="0">
                  <a:pos x="38" y="656"/>
                </a:cxn>
                <a:cxn ang="0">
                  <a:pos x="41" y="650"/>
                </a:cxn>
                <a:cxn ang="0">
                  <a:pos x="60" y="630"/>
                </a:cxn>
                <a:cxn ang="0">
                  <a:pos x="95" y="586"/>
                </a:cxn>
                <a:cxn ang="0">
                  <a:pos x="130" y="531"/>
                </a:cxn>
                <a:cxn ang="0">
                  <a:pos x="160" y="470"/>
                </a:cxn>
                <a:cxn ang="0">
                  <a:pos x="185" y="398"/>
                </a:cxn>
                <a:cxn ang="0">
                  <a:pos x="201" y="322"/>
                </a:cxn>
                <a:cxn ang="0">
                  <a:pos x="206" y="238"/>
                </a:cxn>
                <a:cxn ang="0">
                  <a:pos x="206" y="206"/>
                </a:cxn>
                <a:cxn ang="0">
                  <a:pos x="198" y="206"/>
                </a:cxn>
                <a:cxn ang="0">
                  <a:pos x="196" y="209"/>
                </a:cxn>
                <a:cxn ang="0">
                  <a:pos x="193" y="215"/>
                </a:cxn>
                <a:cxn ang="0">
                  <a:pos x="155" y="235"/>
                </a:cxn>
                <a:cxn ang="0">
                  <a:pos x="117" y="244"/>
                </a:cxn>
                <a:cxn ang="0">
                  <a:pos x="82" y="238"/>
                </a:cxn>
                <a:cxn ang="0">
                  <a:pos x="52" y="227"/>
                </a:cxn>
                <a:cxn ang="0">
                  <a:pos x="30" y="204"/>
                </a:cxn>
                <a:cxn ang="0">
                  <a:pos x="14" y="177"/>
                </a:cxn>
                <a:cxn ang="0">
                  <a:pos x="3" y="148"/>
                </a:cxn>
                <a:cxn ang="0">
                  <a:pos x="0" y="119"/>
                </a:cxn>
                <a:cxn ang="0">
                  <a:pos x="6" y="85"/>
                </a:cxn>
                <a:cxn ang="0">
                  <a:pos x="19" y="50"/>
                </a:cxn>
                <a:cxn ang="0">
                  <a:pos x="44" y="24"/>
                </a:cxn>
                <a:cxn ang="0">
                  <a:pos x="76" y="6"/>
                </a:cxn>
                <a:cxn ang="0">
                  <a:pos x="117" y="0"/>
                </a:cxn>
              </a:cxnLst>
              <a:rect l="0" t="0" r="r" b="b"/>
              <a:pathLst>
                <a:path w="255" h="694">
                  <a:moveTo>
                    <a:pt x="117" y="0"/>
                  </a:moveTo>
                  <a:lnTo>
                    <a:pt x="155" y="6"/>
                  </a:lnTo>
                  <a:lnTo>
                    <a:pt x="187" y="29"/>
                  </a:lnTo>
                  <a:lnTo>
                    <a:pt x="215" y="64"/>
                  </a:lnTo>
                  <a:lnTo>
                    <a:pt x="236" y="111"/>
                  </a:lnTo>
                  <a:lnTo>
                    <a:pt x="247" y="169"/>
                  </a:lnTo>
                  <a:lnTo>
                    <a:pt x="253" y="241"/>
                  </a:lnTo>
                  <a:lnTo>
                    <a:pt x="255" y="241"/>
                  </a:lnTo>
                  <a:lnTo>
                    <a:pt x="250" y="320"/>
                  </a:lnTo>
                  <a:lnTo>
                    <a:pt x="236" y="392"/>
                  </a:lnTo>
                  <a:lnTo>
                    <a:pt x="217" y="459"/>
                  </a:lnTo>
                  <a:lnTo>
                    <a:pt x="193" y="520"/>
                  </a:lnTo>
                  <a:lnTo>
                    <a:pt x="166" y="569"/>
                  </a:lnTo>
                  <a:lnTo>
                    <a:pt x="139" y="613"/>
                  </a:lnTo>
                  <a:lnTo>
                    <a:pt x="111" y="647"/>
                  </a:lnTo>
                  <a:lnTo>
                    <a:pt x="87" y="673"/>
                  </a:lnTo>
                  <a:lnTo>
                    <a:pt x="68" y="688"/>
                  </a:lnTo>
                  <a:lnTo>
                    <a:pt x="57" y="694"/>
                  </a:lnTo>
                  <a:lnTo>
                    <a:pt x="49" y="691"/>
                  </a:lnTo>
                  <a:lnTo>
                    <a:pt x="38" y="679"/>
                  </a:lnTo>
                  <a:lnTo>
                    <a:pt x="35" y="668"/>
                  </a:lnTo>
                  <a:lnTo>
                    <a:pt x="35" y="659"/>
                  </a:lnTo>
                  <a:lnTo>
                    <a:pt x="38" y="656"/>
                  </a:lnTo>
                  <a:lnTo>
                    <a:pt x="41" y="650"/>
                  </a:lnTo>
                  <a:lnTo>
                    <a:pt x="60" y="630"/>
                  </a:lnTo>
                  <a:lnTo>
                    <a:pt x="95" y="586"/>
                  </a:lnTo>
                  <a:lnTo>
                    <a:pt x="130" y="531"/>
                  </a:lnTo>
                  <a:lnTo>
                    <a:pt x="160" y="470"/>
                  </a:lnTo>
                  <a:lnTo>
                    <a:pt x="185" y="398"/>
                  </a:lnTo>
                  <a:lnTo>
                    <a:pt x="201" y="322"/>
                  </a:lnTo>
                  <a:lnTo>
                    <a:pt x="206" y="238"/>
                  </a:lnTo>
                  <a:lnTo>
                    <a:pt x="206" y="206"/>
                  </a:lnTo>
                  <a:lnTo>
                    <a:pt x="198" y="206"/>
                  </a:lnTo>
                  <a:lnTo>
                    <a:pt x="196" y="209"/>
                  </a:lnTo>
                  <a:lnTo>
                    <a:pt x="193" y="215"/>
                  </a:lnTo>
                  <a:lnTo>
                    <a:pt x="155" y="235"/>
                  </a:lnTo>
                  <a:lnTo>
                    <a:pt x="117" y="244"/>
                  </a:lnTo>
                  <a:lnTo>
                    <a:pt x="82" y="238"/>
                  </a:lnTo>
                  <a:lnTo>
                    <a:pt x="52" y="227"/>
                  </a:lnTo>
                  <a:lnTo>
                    <a:pt x="30" y="204"/>
                  </a:lnTo>
                  <a:lnTo>
                    <a:pt x="14" y="177"/>
                  </a:lnTo>
                  <a:lnTo>
                    <a:pt x="3" y="148"/>
                  </a:lnTo>
                  <a:lnTo>
                    <a:pt x="0" y="119"/>
                  </a:lnTo>
                  <a:lnTo>
                    <a:pt x="6" y="85"/>
                  </a:lnTo>
                  <a:lnTo>
                    <a:pt x="19" y="50"/>
                  </a:lnTo>
                  <a:lnTo>
                    <a:pt x="44" y="24"/>
                  </a:lnTo>
                  <a:lnTo>
                    <a:pt x="76" y="6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836" name="Freeform 12"/>
            <p:cNvSpPr>
              <a:spLocks noEditPoints="1"/>
            </p:cNvSpPr>
            <p:nvPr/>
          </p:nvSpPr>
          <p:spPr bwMode="auto">
            <a:xfrm>
              <a:off x="8425" y="3826"/>
              <a:ext cx="1664" cy="1584"/>
            </a:xfrm>
            <a:custGeom>
              <a:avLst/>
              <a:gdLst/>
              <a:ahLst/>
              <a:cxnLst>
                <a:cxn ang="0">
                  <a:pos x="785" y="79"/>
                </a:cxn>
                <a:cxn ang="0">
                  <a:pos x="752" y="102"/>
                </a:cxn>
                <a:cxn ang="0">
                  <a:pos x="437" y="1436"/>
                </a:cxn>
                <a:cxn ang="0">
                  <a:pos x="426" y="1477"/>
                </a:cxn>
                <a:cxn ang="0">
                  <a:pos x="424" y="1500"/>
                </a:cxn>
                <a:cxn ang="0">
                  <a:pos x="432" y="1509"/>
                </a:cxn>
                <a:cxn ang="0">
                  <a:pos x="453" y="1515"/>
                </a:cxn>
                <a:cxn ang="0">
                  <a:pos x="834" y="1509"/>
                </a:cxn>
                <a:cxn ang="0">
                  <a:pos x="983" y="1465"/>
                </a:cxn>
                <a:cxn ang="0">
                  <a:pos x="1102" y="1396"/>
                </a:cxn>
                <a:cxn ang="0">
                  <a:pos x="1192" y="1320"/>
                </a:cxn>
                <a:cxn ang="0">
                  <a:pos x="1252" y="1251"/>
                </a:cxn>
                <a:cxn ang="0">
                  <a:pos x="1347" y="1088"/>
                </a:cxn>
                <a:cxn ang="0">
                  <a:pos x="1412" y="911"/>
                </a:cxn>
                <a:cxn ang="0">
                  <a:pos x="1453" y="743"/>
                </a:cxn>
                <a:cxn ang="0">
                  <a:pos x="1474" y="598"/>
                </a:cxn>
                <a:cxn ang="0">
                  <a:pos x="1480" y="502"/>
                </a:cxn>
                <a:cxn ang="0">
                  <a:pos x="1458" y="340"/>
                </a:cxn>
                <a:cxn ang="0">
                  <a:pos x="1401" y="221"/>
                </a:cxn>
                <a:cxn ang="0">
                  <a:pos x="1317" y="137"/>
                </a:cxn>
                <a:cxn ang="0">
                  <a:pos x="1208" y="87"/>
                </a:cxn>
                <a:cxn ang="0">
                  <a:pos x="1083" y="73"/>
                </a:cxn>
                <a:cxn ang="0">
                  <a:pos x="399" y="0"/>
                </a:cxn>
                <a:cxn ang="0">
                  <a:pos x="1238" y="6"/>
                </a:cxn>
                <a:cxn ang="0">
                  <a:pos x="1387" y="55"/>
                </a:cxn>
                <a:cxn ang="0">
                  <a:pos x="1507" y="142"/>
                </a:cxn>
                <a:cxn ang="0">
                  <a:pos x="1594" y="267"/>
                </a:cxn>
                <a:cxn ang="0">
                  <a:pos x="1645" y="418"/>
                </a:cxn>
                <a:cxn ang="0">
                  <a:pos x="1664" y="589"/>
                </a:cxn>
                <a:cxn ang="0">
                  <a:pos x="1632" y="839"/>
                </a:cxn>
                <a:cxn ang="0">
                  <a:pos x="1537" y="1071"/>
                </a:cxn>
                <a:cxn ang="0">
                  <a:pos x="1393" y="1277"/>
                </a:cxn>
                <a:cxn ang="0">
                  <a:pos x="1211" y="1439"/>
                </a:cxn>
                <a:cxn ang="0">
                  <a:pos x="1005" y="1546"/>
                </a:cxn>
                <a:cxn ang="0">
                  <a:pos x="782" y="1584"/>
                </a:cxn>
                <a:cxn ang="0">
                  <a:pos x="16" y="1581"/>
                </a:cxn>
                <a:cxn ang="0">
                  <a:pos x="0" y="1555"/>
                </a:cxn>
                <a:cxn ang="0">
                  <a:pos x="11" y="1520"/>
                </a:cxn>
                <a:cxn ang="0">
                  <a:pos x="41" y="1512"/>
                </a:cxn>
                <a:cxn ang="0">
                  <a:pos x="163" y="1506"/>
                </a:cxn>
                <a:cxn ang="0">
                  <a:pos x="220" y="1491"/>
                </a:cxn>
                <a:cxn ang="0">
                  <a:pos x="244" y="1457"/>
                </a:cxn>
                <a:cxn ang="0">
                  <a:pos x="261" y="1401"/>
                </a:cxn>
                <a:cxn ang="0">
                  <a:pos x="554" y="160"/>
                </a:cxn>
                <a:cxn ang="0">
                  <a:pos x="559" y="134"/>
                </a:cxn>
                <a:cxn ang="0">
                  <a:pos x="562" y="116"/>
                </a:cxn>
                <a:cxn ang="0">
                  <a:pos x="540" y="84"/>
                </a:cxn>
                <a:cxn ang="0">
                  <a:pos x="467" y="73"/>
                </a:cxn>
                <a:cxn ang="0">
                  <a:pos x="394" y="70"/>
                </a:cxn>
                <a:cxn ang="0">
                  <a:pos x="361" y="58"/>
                </a:cxn>
                <a:cxn ang="0">
                  <a:pos x="358" y="24"/>
                </a:cxn>
                <a:cxn ang="0">
                  <a:pos x="380" y="3"/>
                </a:cxn>
              </a:cxnLst>
              <a:rect l="0" t="0" r="r" b="b"/>
              <a:pathLst>
                <a:path w="1664" h="1584">
                  <a:moveTo>
                    <a:pt x="812" y="73"/>
                  </a:moveTo>
                  <a:lnTo>
                    <a:pt x="785" y="79"/>
                  </a:lnTo>
                  <a:lnTo>
                    <a:pt x="766" y="87"/>
                  </a:lnTo>
                  <a:lnTo>
                    <a:pt x="752" y="102"/>
                  </a:lnTo>
                  <a:lnTo>
                    <a:pt x="733" y="163"/>
                  </a:lnTo>
                  <a:lnTo>
                    <a:pt x="437" y="1436"/>
                  </a:lnTo>
                  <a:lnTo>
                    <a:pt x="429" y="1459"/>
                  </a:lnTo>
                  <a:lnTo>
                    <a:pt x="426" y="1477"/>
                  </a:lnTo>
                  <a:lnTo>
                    <a:pt x="424" y="1483"/>
                  </a:lnTo>
                  <a:lnTo>
                    <a:pt x="424" y="1500"/>
                  </a:lnTo>
                  <a:lnTo>
                    <a:pt x="426" y="1506"/>
                  </a:lnTo>
                  <a:lnTo>
                    <a:pt x="432" y="1509"/>
                  </a:lnTo>
                  <a:lnTo>
                    <a:pt x="440" y="1512"/>
                  </a:lnTo>
                  <a:lnTo>
                    <a:pt x="453" y="1515"/>
                  </a:lnTo>
                  <a:lnTo>
                    <a:pt x="749" y="1515"/>
                  </a:lnTo>
                  <a:lnTo>
                    <a:pt x="834" y="1509"/>
                  </a:lnTo>
                  <a:lnTo>
                    <a:pt x="912" y="1491"/>
                  </a:lnTo>
                  <a:lnTo>
                    <a:pt x="983" y="1465"/>
                  </a:lnTo>
                  <a:lnTo>
                    <a:pt x="1048" y="1433"/>
                  </a:lnTo>
                  <a:lnTo>
                    <a:pt x="1102" y="1396"/>
                  </a:lnTo>
                  <a:lnTo>
                    <a:pt x="1151" y="1358"/>
                  </a:lnTo>
                  <a:lnTo>
                    <a:pt x="1192" y="1320"/>
                  </a:lnTo>
                  <a:lnTo>
                    <a:pt x="1227" y="1282"/>
                  </a:lnTo>
                  <a:lnTo>
                    <a:pt x="1252" y="1251"/>
                  </a:lnTo>
                  <a:lnTo>
                    <a:pt x="1303" y="1172"/>
                  </a:lnTo>
                  <a:lnTo>
                    <a:pt x="1347" y="1088"/>
                  </a:lnTo>
                  <a:lnTo>
                    <a:pt x="1382" y="998"/>
                  </a:lnTo>
                  <a:lnTo>
                    <a:pt x="1412" y="911"/>
                  </a:lnTo>
                  <a:lnTo>
                    <a:pt x="1436" y="824"/>
                  </a:lnTo>
                  <a:lnTo>
                    <a:pt x="1453" y="743"/>
                  </a:lnTo>
                  <a:lnTo>
                    <a:pt x="1466" y="665"/>
                  </a:lnTo>
                  <a:lnTo>
                    <a:pt x="1474" y="598"/>
                  </a:lnTo>
                  <a:lnTo>
                    <a:pt x="1477" y="543"/>
                  </a:lnTo>
                  <a:lnTo>
                    <a:pt x="1480" y="502"/>
                  </a:lnTo>
                  <a:lnTo>
                    <a:pt x="1474" y="415"/>
                  </a:lnTo>
                  <a:lnTo>
                    <a:pt x="1458" y="340"/>
                  </a:lnTo>
                  <a:lnTo>
                    <a:pt x="1434" y="276"/>
                  </a:lnTo>
                  <a:lnTo>
                    <a:pt x="1401" y="221"/>
                  </a:lnTo>
                  <a:lnTo>
                    <a:pt x="1363" y="174"/>
                  </a:lnTo>
                  <a:lnTo>
                    <a:pt x="1317" y="137"/>
                  </a:lnTo>
                  <a:lnTo>
                    <a:pt x="1262" y="108"/>
                  </a:lnTo>
                  <a:lnTo>
                    <a:pt x="1208" y="87"/>
                  </a:lnTo>
                  <a:lnTo>
                    <a:pt x="1146" y="76"/>
                  </a:lnTo>
                  <a:lnTo>
                    <a:pt x="1083" y="73"/>
                  </a:lnTo>
                  <a:lnTo>
                    <a:pt x="812" y="73"/>
                  </a:lnTo>
                  <a:close/>
                  <a:moveTo>
                    <a:pt x="399" y="0"/>
                  </a:moveTo>
                  <a:lnTo>
                    <a:pt x="1151" y="0"/>
                  </a:lnTo>
                  <a:lnTo>
                    <a:pt x="1238" y="6"/>
                  </a:lnTo>
                  <a:lnTo>
                    <a:pt x="1317" y="26"/>
                  </a:lnTo>
                  <a:lnTo>
                    <a:pt x="1387" y="55"/>
                  </a:lnTo>
                  <a:lnTo>
                    <a:pt x="1450" y="93"/>
                  </a:lnTo>
                  <a:lnTo>
                    <a:pt x="1507" y="142"/>
                  </a:lnTo>
                  <a:lnTo>
                    <a:pt x="1553" y="200"/>
                  </a:lnTo>
                  <a:lnTo>
                    <a:pt x="1594" y="267"/>
                  </a:lnTo>
                  <a:lnTo>
                    <a:pt x="1624" y="340"/>
                  </a:lnTo>
                  <a:lnTo>
                    <a:pt x="1645" y="418"/>
                  </a:lnTo>
                  <a:lnTo>
                    <a:pt x="1659" y="502"/>
                  </a:lnTo>
                  <a:lnTo>
                    <a:pt x="1664" y="589"/>
                  </a:lnTo>
                  <a:lnTo>
                    <a:pt x="1656" y="714"/>
                  </a:lnTo>
                  <a:lnTo>
                    <a:pt x="1632" y="839"/>
                  </a:lnTo>
                  <a:lnTo>
                    <a:pt x="1591" y="958"/>
                  </a:lnTo>
                  <a:lnTo>
                    <a:pt x="1537" y="1071"/>
                  </a:lnTo>
                  <a:lnTo>
                    <a:pt x="1469" y="1178"/>
                  </a:lnTo>
                  <a:lnTo>
                    <a:pt x="1393" y="1277"/>
                  </a:lnTo>
                  <a:lnTo>
                    <a:pt x="1306" y="1364"/>
                  </a:lnTo>
                  <a:lnTo>
                    <a:pt x="1211" y="1439"/>
                  </a:lnTo>
                  <a:lnTo>
                    <a:pt x="1110" y="1500"/>
                  </a:lnTo>
                  <a:lnTo>
                    <a:pt x="1005" y="1546"/>
                  </a:lnTo>
                  <a:lnTo>
                    <a:pt x="893" y="1575"/>
                  </a:lnTo>
                  <a:lnTo>
                    <a:pt x="782" y="1584"/>
                  </a:lnTo>
                  <a:lnTo>
                    <a:pt x="35" y="1584"/>
                  </a:lnTo>
                  <a:lnTo>
                    <a:pt x="16" y="1581"/>
                  </a:lnTo>
                  <a:lnTo>
                    <a:pt x="3" y="1573"/>
                  </a:lnTo>
                  <a:lnTo>
                    <a:pt x="0" y="1555"/>
                  </a:lnTo>
                  <a:lnTo>
                    <a:pt x="3" y="1535"/>
                  </a:lnTo>
                  <a:lnTo>
                    <a:pt x="11" y="1520"/>
                  </a:lnTo>
                  <a:lnTo>
                    <a:pt x="25" y="1515"/>
                  </a:lnTo>
                  <a:lnTo>
                    <a:pt x="41" y="1512"/>
                  </a:lnTo>
                  <a:lnTo>
                    <a:pt x="120" y="1512"/>
                  </a:lnTo>
                  <a:lnTo>
                    <a:pt x="163" y="1506"/>
                  </a:lnTo>
                  <a:lnTo>
                    <a:pt x="196" y="1500"/>
                  </a:lnTo>
                  <a:lnTo>
                    <a:pt x="220" y="1491"/>
                  </a:lnTo>
                  <a:lnTo>
                    <a:pt x="234" y="1477"/>
                  </a:lnTo>
                  <a:lnTo>
                    <a:pt x="244" y="1457"/>
                  </a:lnTo>
                  <a:lnTo>
                    <a:pt x="253" y="1433"/>
                  </a:lnTo>
                  <a:lnTo>
                    <a:pt x="261" y="1401"/>
                  </a:lnTo>
                  <a:lnTo>
                    <a:pt x="261" y="1404"/>
                  </a:lnTo>
                  <a:lnTo>
                    <a:pt x="554" y="160"/>
                  </a:lnTo>
                  <a:lnTo>
                    <a:pt x="557" y="145"/>
                  </a:lnTo>
                  <a:lnTo>
                    <a:pt x="559" y="134"/>
                  </a:lnTo>
                  <a:lnTo>
                    <a:pt x="562" y="125"/>
                  </a:lnTo>
                  <a:lnTo>
                    <a:pt x="562" y="116"/>
                  </a:lnTo>
                  <a:lnTo>
                    <a:pt x="557" y="96"/>
                  </a:lnTo>
                  <a:lnTo>
                    <a:pt x="540" y="84"/>
                  </a:lnTo>
                  <a:lnTo>
                    <a:pt x="513" y="79"/>
                  </a:lnTo>
                  <a:lnTo>
                    <a:pt x="467" y="73"/>
                  </a:lnTo>
                  <a:lnTo>
                    <a:pt x="421" y="70"/>
                  </a:lnTo>
                  <a:lnTo>
                    <a:pt x="394" y="70"/>
                  </a:lnTo>
                  <a:lnTo>
                    <a:pt x="372" y="67"/>
                  </a:lnTo>
                  <a:lnTo>
                    <a:pt x="361" y="58"/>
                  </a:lnTo>
                  <a:lnTo>
                    <a:pt x="356" y="44"/>
                  </a:lnTo>
                  <a:lnTo>
                    <a:pt x="358" y="24"/>
                  </a:lnTo>
                  <a:lnTo>
                    <a:pt x="367" y="9"/>
                  </a:lnTo>
                  <a:lnTo>
                    <a:pt x="380" y="3"/>
                  </a:lnTo>
                  <a:lnTo>
                    <a:pt x="3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837" name="Freeform 13"/>
            <p:cNvSpPr>
              <a:spLocks/>
            </p:cNvSpPr>
            <p:nvPr/>
          </p:nvSpPr>
          <p:spPr bwMode="auto">
            <a:xfrm>
              <a:off x="10252" y="3670"/>
              <a:ext cx="296" cy="23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6" y="0"/>
                </a:cxn>
                <a:cxn ang="0">
                  <a:pos x="296" y="2320"/>
                </a:cxn>
                <a:cxn ang="0">
                  <a:pos x="0" y="2320"/>
                </a:cxn>
                <a:cxn ang="0">
                  <a:pos x="0" y="2230"/>
                </a:cxn>
                <a:cxn ang="0">
                  <a:pos x="212" y="2230"/>
                </a:cxn>
                <a:cxn ang="0">
                  <a:pos x="212" y="95"/>
                </a:cxn>
                <a:cxn ang="0">
                  <a:pos x="0" y="95"/>
                </a:cxn>
                <a:cxn ang="0">
                  <a:pos x="0" y="0"/>
                </a:cxn>
              </a:cxnLst>
              <a:rect l="0" t="0" r="r" b="b"/>
              <a:pathLst>
                <a:path w="296" h="2320">
                  <a:moveTo>
                    <a:pt x="0" y="0"/>
                  </a:moveTo>
                  <a:lnTo>
                    <a:pt x="296" y="0"/>
                  </a:lnTo>
                  <a:lnTo>
                    <a:pt x="296" y="2320"/>
                  </a:lnTo>
                  <a:lnTo>
                    <a:pt x="0" y="2320"/>
                  </a:lnTo>
                  <a:lnTo>
                    <a:pt x="0" y="2230"/>
                  </a:lnTo>
                  <a:lnTo>
                    <a:pt x="212" y="2230"/>
                  </a:lnTo>
                  <a:lnTo>
                    <a:pt x="212" y="95"/>
                  </a:lnTo>
                  <a:lnTo>
                    <a:pt x="0" y="9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3" name="TextBox 42"/>
          <p:cNvSpPr txBox="1"/>
          <p:nvPr/>
        </p:nvSpPr>
        <p:spPr>
          <a:xfrm>
            <a:off x="5685745" y="5656490"/>
            <a:ext cx="345825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     Type II duals via ``geometric engineering’’</a:t>
            </a:r>
          </a:p>
          <a:p>
            <a:r>
              <a:rPr lang="en-US" sz="2400" dirty="0" smtClean="0"/>
              <a:t>      KLMVW 1996</a:t>
            </a:r>
            <a:endParaRPr lang="en-US" sz="2400" dirty="0"/>
          </a:p>
        </p:txBody>
      </p:sp>
    </p:spTree>
  </p:cSld>
  <p:clrMapOvr>
    <a:masterClrMapping/>
  </p:clrMapOvr>
  <p:transition advTm="3668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30" grpId="0"/>
      <p:bldP spid="57" grpId="0" animBg="1"/>
      <p:bldP spid="58" grpId="0"/>
      <p:bldP spid="59" grpId="0"/>
      <p:bldP spid="43" grpId="0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838200" y="1143000"/>
            <a:ext cx="7620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Most ``natural’’ theories are of class S:</a:t>
            </a:r>
            <a:endParaRPr lang="en-US" sz="3600" dirty="0">
              <a:solidFill>
                <a:srgbClr val="0000FF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0" y="2514600"/>
            <a:ext cx="9144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7030A0"/>
                </a:solidFill>
              </a:rPr>
              <a:t>For example,  SU(K)  </a:t>
            </a:r>
            <a:r>
              <a:rPr lang="en-US" sz="3600" dirty="0" smtClean="0">
                <a:solidFill>
                  <a:srgbClr val="7030A0"/>
                </a:solidFill>
                <a:latin typeface="Monotype Corsiva" panose="03010101010201010101" pitchFamily="66" charset="0"/>
              </a:rPr>
              <a:t>N</a:t>
            </a:r>
            <a:r>
              <a:rPr lang="en-US" sz="3600" dirty="0" smtClean="0">
                <a:solidFill>
                  <a:srgbClr val="7030A0"/>
                </a:solidFill>
              </a:rPr>
              <a:t>=2 SYM coupled to ``quark flavors’’. </a:t>
            </a:r>
            <a:endParaRPr lang="en-US" sz="3600" dirty="0">
              <a:solidFill>
                <a:srgbClr val="7030A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0" y="4572000"/>
            <a:ext cx="91440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C00000"/>
                </a:solidFill>
              </a:rPr>
              <a:t>But there are also (infinitely many) theories of class S with no (known) </a:t>
            </a:r>
            <a:r>
              <a:rPr lang="en-US" sz="3200" dirty="0" err="1" smtClean="0">
                <a:solidFill>
                  <a:srgbClr val="C00000"/>
                </a:solidFill>
              </a:rPr>
              <a:t>Lagrangian</a:t>
            </a:r>
            <a:r>
              <a:rPr lang="en-US" sz="3200" dirty="0" smtClean="0">
                <a:solidFill>
                  <a:srgbClr val="C00000"/>
                </a:solidFill>
              </a:rPr>
              <a:t>, e.g. </a:t>
            </a:r>
            <a:r>
              <a:rPr lang="en-US" sz="3200" dirty="0" err="1" smtClean="0">
                <a:solidFill>
                  <a:srgbClr val="C00000"/>
                </a:solidFill>
              </a:rPr>
              <a:t>Argyres</a:t>
            </a:r>
            <a:r>
              <a:rPr lang="en-US" sz="3200" dirty="0" smtClean="0">
                <a:solidFill>
                  <a:srgbClr val="C00000"/>
                </a:solidFill>
              </a:rPr>
              <a:t>-Douglas theories,  or the </a:t>
            </a:r>
            <a:r>
              <a:rPr lang="en-US" sz="3200" dirty="0" err="1" smtClean="0">
                <a:solidFill>
                  <a:srgbClr val="C00000"/>
                </a:solidFill>
              </a:rPr>
              <a:t>trinion</a:t>
            </a:r>
            <a:r>
              <a:rPr lang="en-US" sz="3200" dirty="0" smtClean="0">
                <a:solidFill>
                  <a:srgbClr val="C00000"/>
                </a:solidFill>
              </a:rPr>
              <a:t> theories of (</a:t>
            </a:r>
            <a:r>
              <a:rPr lang="en-US" sz="3200" dirty="0" err="1" smtClean="0">
                <a:solidFill>
                  <a:srgbClr val="C00000"/>
                </a:solidFill>
              </a:rPr>
              <a:t>Gaiotto</a:t>
            </a:r>
            <a:r>
              <a:rPr lang="en-US" sz="3200" dirty="0" smtClean="0">
                <a:solidFill>
                  <a:srgbClr val="C00000"/>
                </a:solidFill>
              </a:rPr>
              <a:t>, 2009). </a:t>
            </a:r>
            <a:endParaRPr lang="en-US" sz="3200" dirty="0">
              <a:solidFill>
                <a:srgbClr val="C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Relation to </a:t>
            </a:r>
            <a:r>
              <a:rPr lang="en-US" dirty="0" err="1" smtClean="0"/>
              <a:t>Hitchin</a:t>
            </a:r>
            <a:r>
              <a:rPr lang="en-US" dirty="0" smtClean="0"/>
              <a:t> systems</a:t>
            </a:r>
            <a:endParaRPr lang="en-US" dirty="0"/>
          </a:p>
        </p:txBody>
      </p:sp>
      <p:cxnSp>
        <p:nvCxnSpPr>
          <p:cNvPr id="13" name="Straight Arrow Connector 12"/>
          <p:cNvCxnSpPr/>
          <p:nvPr/>
        </p:nvCxnSpPr>
        <p:spPr>
          <a:xfrm rot="10800000" flipV="1">
            <a:off x="2667000" y="2133600"/>
            <a:ext cx="1066800" cy="990600"/>
          </a:xfrm>
          <a:prstGeom prst="straightConnector1">
            <a:avLst/>
          </a:prstGeom>
          <a:ln w="57150">
            <a:solidFill>
              <a:srgbClr val="00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34" name="Freeform 14"/>
          <p:cNvSpPr>
            <a:spLocks noChangeAspect="1"/>
          </p:cNvSpPr>
          <p:nvPr>
            <p:custDataLst>
              <p:tags r:id="rId1"/>
            </p:custDataLst>
          </p:nvPr>
        </p:nvSpPr>
        <p:spPr bwMode="auto">
          <a:xfrm>
            <a:off x="5410200" y="4495800"/>
            <a:ext cx="457200" cy="448346"/>
          </a:xfrm>
          <a:custGeom>
            <a:avLst/>
            <a:gdLst/>
            <a:ahLst/>
            <a:cxnLst>
              <a:cxn ang="0">
                <a:pos x="1184" y="10"/>
              </a:cxn>
              <a:cxn ang="0">
                <a:pos x="1300" y="49"/>
              </a:cxn>
              <a:cxn ang="0">
                <a:pos x="1384" y="102"/>
              </a:cxn>
              <a:cxn ang="0">
                <a:pos x="1440" y="157"/>
              </a:cxn>
              <a:cxn ang="0">
                <a:pos x="1470" y="197"/>
              </a:cxn>
              <a:cxn ang="0">
                <a:pos x="1655" y="10"/>
              </a:cxn>
              <a:cxn ang="0">
                <a:pos x="1674" y="0"/>
              </a:cxn>
              <a:cxn ang="0">
                <a:pos x="1697" y="6"/>
              </a:cxn>
              <a:cxn ang="0">
                <a:pos x="1703" y="21"/>
              </a:cxn>
              <a:cxn ang="0">
                <a:pos x="1546" y="633"/>
              </a:cxn>
              <a:cxn ang="0">
                <a:pos x="1528" y="653"/>
              </a:cxn>
              <a:cxn ang="0">
                <a:pos x="1493" y="653"/>
              </a:cxn>
              <a:cxn ang="0">
                <a:pos x="1475" y="640"/>
              </a:cxn>
              <a:cxn ang="0">
                <a:pos x="1477" y="603"/>
              </a:cxn>
              <a:cxn ang="0">
                <a:pos x="1480" y="556"/>
              </a:cxn>
              <a:cxn ang="0">
                <a:pos x="1476" y="432"/>
              </a:cxn>
              <a:cxn ang="0">
                <a:pos x="1440" y="290"/>
              </a:cxn>
              <a:cxn ang="0">
                <a:pos x="1369" y="179"/>
              </a:cxn>
              <a:cxn ang="0">
                <a:pos x="1265" y="104"/>
              </a:cxn>
              <a:cxn ang="0">
                <a:pos x="1131" y="70"/>
              </a:cxn>
              <a:cxn ang="0">
                <a:pos x="946" y="87"/>
              </a:cxn>
              <a:cxn ang="0">
                <a:pos x="754" y="159"/>
              </a:cxn>
              <a:cxn ang="0">
                <a:pos x="582" y="276"/>
              </a:cxn>
              <a:cxn ang="0">
                <a:pos x="439" y="436"/>
              </a:cxn>
              <a:cxn ang="0">
                <a:pos x="333" y="624"/>
              </a:cxn>
              <a:cxn ang="0">
                <a:pos x="267" y="810"/>
              </a:cxn>
              <a:cxn ang="0">
                <a:pos x="231" y="975"/>
              </a:cxn>
              <a:cxn ang="0">
                <a:pos x="220" y="1099"/>
              </a:cxn>
              <a:cxn ang="0">
                <a:pos x="230" y="1245"/>
              </a:cxn>
              <a:cxn ang="0">
                <a:pos x="276" y="1377"/>
              </a:cxn>
              <a:cxn ang="0">
                <a:pos x="350" y="1475"/>
              </a:cxn>
              <a:cxn ang="0">
                <a:pos x="445" y="1542"/>
              </a:cxn>
              <a:cxn ang="0">
                <a:pos x="552" y="1582"/>
              </a:cxn>
              <a:cxn ang="0">
                <a:pos x="662" y="1598"/>
              </a:cxn>
              <a:cxn ang="0">
                <a:pos x="797" y="1589"/>
              </a:cxn>
              <a:cxn ang="0">
                <a:pos x="956" y="1538"/>
              </a:cxn>
              <a:cxn ang="0">
                <a:pos x="1130" y="1432"/>
              </a:cxn>
              <a:cxn ang="0">
                <a:pos x="1254" y="1304"/>
              </a:cxn>
              <a:cxn ang="0">
                <a:pos x="1328" y="1181"/>
              </a:cxn>
              <a:cxn ang="0">
                <a:pos x="1366" y="1084"/>
              </a:cxn>
              <a:cxn ang="0">
                <a:pos x="1384" y="1049"/>
              </a:cxn>
              <a:cxn ang="0">
                <a:pos x="1405" y="1045"/>
              </a:cxn>
              <a:cxn ang="0">
                <a:pos x="1425" y="1050"/>
              </a:cxn>
              <a:cxn ang="0">
                <a:pos x="1432" y="1070"/>
              </a:cxn>
              <a:cxn ang="0">
                <a:pos x="1418" y="1120"/>
              </a:cxn>
              <a:cxn ang="0">
                <a:pos x="1377" y="1216"/>
              </a:cxn>
              <a:cxn ang="0">
                <a:pos x="1297" y="1339"/>
              </a:cxn>
              <a:cxn ang="0">
                <a:pos x="1169" y="1472"/>
              </a:cxn>
              <a:cxn ang="0">
                <a:pos x="1024" y="1572"/>
              </a:cxn>
              <a:cxn ang="0">
                <a:pos x="848" y="1644"/>
              </a:cxn>
              <a:cxn ang="0">
                <a:pos x="648" y="1671"/>
              </a:cxn>
              <a:cxn ang="0">
                <a:pos x="459" y="1647"/>
              </a:cxn>
              <a:cxn ang="0">
                <a:pos x="293" y="1577"/>
              </a:cxn>
              <a:cxn ang="0">
                <a:pos x="157" y="1467"/>
              </a:cxn>
              <a:cxn ang="0">
                <a:pos x="60" y="1320"/>
              </a:cxn>
              <a:cxn ang="0">
                <a:pos x="7" y="1142"/>
              </a:cxn>
              <a:cxn ang="0">
                <a:pos x="10" y="918"/>
              </a:cxn>
              <a:cxn ang="0">
                <a:pos x="80" y="681"/>
              </a:cxn>
              <a:cxn ang="0">
                <a:pos x="209" y="464"/>
              </a:cxn>
              <a:cxn ang="0">
                <a:pos x="385" y="276"/>
              </a:cxn>
              <a:cxn ang="0">
                <a:pos x="595" y="130"/>
              </a:cxn>
              <a:cxn ang="0">
                <a:pos x="829" y="34"/>
              </a:cxn>
              <a:cxn ang="0">
                <a:pos x="1075" y="0"/>
              </a:cxn>
            </a:cxnLst>
            <a:rect l="0" t="0" r="r" b="b"/>
            <a:pathLst>
              <a:path w="1704" h="1671">
                <a:moveTo>
                  <a:pt x="1075" y="0"/>
                </a:moveTo>
                <a:lnTo>
                  <a:pt x="1113" y="1"/>
                </a:lnTo>
                <a:lnTo>
                  <a:pt x="1150" y="5"/>
                </a:lnTo>
                <a:lnTo>
                  <a:pt x="1184" y="10"/>
                </a:lnTo>
                <a:lnTo>
                  <a:pt x="1217" y="17"/>
                </a:lnTo>
                <a:lnTo>
                  <a:pt x="1246" y="27"/>
                </a:lnTo>
                <a:lnTo>
                  <a:pt x="1274" y="37"/>
                </a:lnTo>
                <a:lnTo>
                  <a:pt x="1300" y="49"/>
                </a:lnTo>
                <a:lnTo>
                  <a:pt x="1324" y="61"/>
                </a:lnTo>
                <a:lnTo>
                  <a:pt x="1346" y="75"/>
                </a:lnTo>
                <a:lnTo>
                  <a:pt x="1366" y="89"/>
                </a:lnTo>
                <a:lnTo>
                  <a:pt x="1384" y="102"/>
                </a:lnTo>
                <a:lnTo>
                  <a:pt x="1401" y="117"/>
                </a:lnTo>
                <a:lnTo>
                  <a:pt x="1415" y="130"/>
                </a:lnTo>
                <a:lnTo>
                  <a:pt x="1428" y="144"/>
                </a:lnTo>
                <a:lnTo>
                  <a:pt x="1440" y="157"/>
                </a:lnTo>
                <a:lnTo>
                  <a:pt x="1449" y="169"/>
                </a:lnTo>
                <a:lnTo>
                  <a:pt x="1457" y="180"/>
                </a:lnTo>
                <a:lnTo>
                  <a:pt x="1465" y="188"/>
                </a:lnTo>
                <a:lnTo>
                  <a:pt x="1470" y="197"/>
                </a:lnTo>
                <a:lnTo>
                  <a:pt x="1474" y="202"/>
                </a:lnTo>
                <a:lnTo>
                  <a:pt x="1639" y="25"/>
                </a:lnTo>
                <a:lnTo>
                  <a:pt x="1648" y="17"/>
                </a:lnTo>
                <a:lnTo>
                  <a:pt x="1655" y="10"/>
                </a:lnTo>
                <a:lnTo>
                  <a:pt x="1661" y="6"/>
                </a:lnTo>
                <a:lnTo>
                  <a:pt x="1665" y="3"/>
                </a:lnTo>
                <a:lnTo>
                  <a:pt x="1669" y="1"/>
                </a:lnTo>
                <a:lnTo>
                  <a:pt x="1674" y="0"/>
                </a:lnTo>
                <a:lnTo>
                  <a:pt x="1677" y="0"/>
                </a:lnTo>
                <a:lnTo>
                  <a:pt x="1686" y="0"/>
                </a:lnTo>
                <a:lnTo>
                  <a:pt x="1692" y="3"/>
                </a:lnTo>
                <a:lnTo>
                  <a:pt x="1697" y="6"/>
                </a:lnTo>
                <a:lnTo>
                  <a:pt x="1700" y="10"/>
                </a:lnTo>
                <a:lnTo>
                  <a:pt x="1702" y="13"/>
                </a:lnTo>
                <a:lnTo>
                  <a:pt x="1703" y="18"/>
                </a:lnTo>
                <a:lnTo>
                  <a:pt x="1703" y="21"/>
                </a:lnTo>
                <a:lnTo>
                  <a:pt x="1704" y="22"/>
                </a:lnTo>
                <a:lnTo>
                  <a:pt x="1553" y="608"/>
                </a:lnTo>
                <a:lnTo>
                  <a:pt x="1549" y="622"/>
                </a:lnTo>
                <a:lnTo>
                  <a:pt x="1546" y="633"/>
                </a:lnTo>
                <a:lnTo>
                  <a:pt x="1543" y="641"/>
                </a:lnTo>
                <a:lnTo>
                  <a:pt x="1539" y="647"/>
                </a:lnTo>
                <a:lnTo>
                  <a:pt x="1534" y="651"/>
                </a:lnTo>
                <a:lnTo>
                  <a:pt x="1528" y="653"/>
                </a:lnTo>
                <a:lnTo>
                  <a:pt x="1519" y="654"/>
                </a:lnTo>
                <a:lnTo>
                  <a:pt x="1504" y="654"/>
                </a:lnTo>
                <a:lnTo>
                  <a:pt x="1499" y="654"/>
                </a:lnTo>
                <a:lnTo>
                  <a:pt x="1493" y="653"/>
                </a:lnTo>
                <a:lnTo>
                  <a:pt x="1488" y="652"/>
                </a:lnTo>
                <a:lnTo>
                  <a:pt x="1482" y="649"/>
                </a:lnTo>
                <a:lnTo>
                  <a:pt x="1478" y="645"/>
                </a:lnTo>
                <a:lnTo>
                  <a:pt x="1475" y="640"/>
                </a:lnTo>
                <a:lnTo>
                  <a:pt x="1474" y="633"/>
                </a:lnTo>
                <a:lnTo>
                  <a:pt x="1474" y="627"/>
                </a:lnTo>
                <a:lnTo>
                  <a:pt x="1476" y="609"/>
                </a:lnTo>
                <a:lnTo>
                  <a:pt x="1477" y="603"/>
                </a:lnTo>
                <a:lnTo>
                  <a:pt x="1478" y="595"/>
                </a:lnTo>
                <a:lnTo>
                  <a:pt x="1479" y="585"/>
                </a:lnTo>
                <a:lnTo>
                  <a:pt x="1480" y="572"/>
                </a:lnTo>
                <a:lnTo>
                  <a:pt x="1480" y="556"/>
                </a:lnTo>
                <a:lnTo>
                  <a:pt x="1481" y="537"/>
                </a:lnTo>
                <a:lnTo>
                  <a:pt x="1481" y="514"/>
                </a:lnTo>
                <a:lnTo>
                  <a:pt x="1480" y="472"/>
                </a:lnTo>
                <a:lnTo>
                  <a:pt x="1476" y="432"/>
                </a:lnTo>
                <a:lnTo>
                  <a:pt x="1470" y="394"/>
                </a:lnTo>
                <a:lnTo>
                  <a:pt x="1463" y="358"/>
                </a:lnTo>
                <a:lnTo>
                  <a:pt x="1452" y="323"/>
                </a:lnTo>
                <a:lnTo>
                  <a:pt x="1440" y="290"/>
                </a:lnTo>
                <a:lnTo>
                  <a:pt x="1425" y="259"/>
                </a:lnTo>
                <a:lnTo>
                  <a:pt x="1408" y="230"/>
                </a:lnTo>
                <a:lnTo>
                  <a:pt x="1389" y="204"/>
                </a:lnTo>
                <a:lnTo>
                  <a:pt x="1369" y="179"/>
                </a:lnTo>
                <a:lnTo>
                  <a:pt x="1345" y="157"/>
                </a:lnTo>
                <a:lnTo>
                  <a:pt x="1320" y="137"/>
                </a:lnTo>
                <a:lnTo>
                  <a:pt x="1294" y="119"/>
                </a:lnTo>
                <a:lnTo>
                  <a:pt x="1265" y="104"/>
                </a:lnTo>
                <a:lnTo>
                  <a:pt x="1234" y="92"/>
                </a:lnTo>
                <a:lnTo>
                  <a:pt x="1201" y="82"/>
                </a:lnTo>
                <a:lnTo>
                  <a:pt x="1167" y="75"/>
                </a:lnTo>
                <a:lnTo>
                  <a:pt x="1131" y="70"/>
                </a:lnTo>
                <a:lnTo>
                  <a:pt x="1093" y="69"/>
                </a:lnTo>
                <a:lnTo>
                  <a:pt x="1044" y="71"/>
                </a:lnTo>
                <a:lnTo>
                  <a:pt x="995" y="77"/>
                </a:lnTo>
                <a:lnTo>
                  <a:pt x="946" y="87"/>
                </a:lnTo>
                <a:lnTo>
                  <a:pt x="896" y="100"/>
                </a:lnTo>
                <a:lnTo>
                  <a:pt x="848" y="116"/>
                </a:lnTo>
                <a:lnTo>
                  <a:pt x="800" y="136"/>
                </a:lnTo>
                <a:lnTo>
                  <a:pt x="754" y="159"/>
                </a:lnTo>
                <a:lnTo>
                  <a:pt x="708" y="185"/>
                </a:lnTo>
                <a:lnTo>
                  <a:pt x="664" y="212"/>
                </a:lnTo>
                <a:lnTo>
                  <a:pt x="622" y="243"/>
                </a:lnTo>
                <a:lnTo>
                  <a:pt x="582" y="276"/>
                </a:lnTo>
                <a:lnTo>
                  <a:pt x="544" y="311"/>
                </a:lnTo>
                <a:lnTo>
                  <a:pt x="509" y="347"/>
                </a:lnTo>
                <a:lnTo>
                  <a:pt x="472" y="391"/>
                </a:lnTo>
                <a:lnTo>
                  <a:pt x="439" y="436"/>
                </a:lnTo>
                <a:lnTo>
                  <a:pt x="408" y="483"/>
                </a:lnTo>
                <a:lnTo>
                  <a:pt x="381" y="529"/>
                </a:lnTo>
                <a:lnTo>
                  <a:pt x="356" y="577"/>
                </a:lnTo>
                <a:lnTo>
                  <a:pt x="333" y="624"/>
                </a:lnTo>
                <a:lnTo>
                  <a:pt x="314" y="671"/>
                </a:lnTo>
                <a:lnTo>
                  <a:pt x="296" y="719"/>
                </a:lnTo>
                <a:lnTo>
                  <a:pt x="280" y="765"/>
                </a:lnTo>
                <a:lnTo>
                  <a:pt x="267" y="810"/>
                </a:lnTo>
                <a:lnTo>
                  <a:pt x="256" y="854"/>
                </a:lnTo>
                <a:lnTo>
                  <a:pt x="246" y="896"/>
                </a:lnTo>
                <a:lnTo>
                  <a:pt x="238" y="936"/>
                </a:lnTo>
                <a:lnTo>
                  <a:pt x="231" y="975"/>
                </a:lnTo>
                <a:lnTo>
                  <a:pt x="227" y="1010"/>
                </a:lnTo>
                <a:lnTo>
                  <a:pt x="223" y="1043"/>
                </a:lnTo>
                <a:lnTo>
                  <a:pt x="221" y="1073"/>
                </a:lnTo>
                <a:lnTo>
                  <a:pt x="220" y="1099"/>
                </a:lnTo>
                <a:lnTo>
                  <a:pt x="219" y="1121"/>
                </a:lnTo>
                <a:lnTo>
                  <a:pt x="220" y="1165"/>
                </a:lnTo>
                <a:lnTo>
                  <a:pt x="224" y="1206"/>
                </a:lnTo>
                <a:lnTo>
                  <a:pt x="230" y="1245"/>
                </a:lnTo>
                <a:lnTo>
                  <a:pt x="239" y="1281"/>
                </a:lnTo>
                <a:lnTo>
                  <a:pt x="249" y="1315"/>
                </a:lnTo>
                <a:lnTo>
                  <a:pt x="262" y="1347"/>
                </a:lnTo>
                <a:lnTo>
                  <a:pt x="276" y="1377"/>
                </a:lnTo>
                <a:lnTo>
                  <a:pt x="293" y="1404"/>
                </a:lnTo>
                <a:lnTo>
                  <a:pt x="310" y="1430"/>
                </a:lnTo>
                <a:lnTo>
                  <a:pt x="329" y="1454"/>
                </a:lnTo>
                <a:lnTo>
                  <a:pt x="350" y="1475"/>
                </a:lnTo>
                <a:lnTo>
                  <a:pt x="372" y="1495"/>
                </a:lnTo>
                <a:lnTo>
                  <a:pt x="396" y="1512"/>
                </a:lnTo>
                <a:lnTo>
                  <a:pt x="419" y="1528"/>
                </a:lnTo>
                <a:lnTo>
                  <a:pt x="445" y="1542"/>
                </a:lnTo>
                <a:lnTo>
                  <a:pt x="471" y="1555"/>
                </a:lnTo>
                <a:lnTo>
                  <a:pt x="497" y="1565"/>
                </a:lnTo>
                <a:lnTo>
                  <a:pt x="524" y="1575"/>
                </a:lnTo>
                <a:lnTo>
                  <a:pt x="552" y="1582"/>
                </a:lnTo>
                <a:lnTo>
                  <a:pt x="579" y="1588"/>
                </a:lnTo>
                <a:lnTo>
                  <a:pt x="607" y="1593"/>
                </a:lnTo>
                <a:lnTo>
                  <a:pt x="635" y="1596"/>
                </a:lnTo>
                <a:lnTo>
                  <a:pt x="662" y="1598"/>
                </a:lnTo>
                <a:lnTo>
                  <a:pt x="690" y="1599"/>
                </a:lnTo>
                <a:lnTo>
                  <a:pt x="725" y="1598"/>
                </a:lnTo>
                <a:lnTo>
                  <a:pt x="760" y="1594"/>
                </a:lnTo>
                <a:lnTo>
                  <a:pt x="797" y="1589"/>
                </a:lnTo>
                <a:lnTo>
                  <a:pt x="835" y="1580"/>
                </a:lnTo>
                <a:lnTo>
                  <a:pt x="875" y="1570"/>
                </a:lnTo>
                <a:lnTo>
                  <a:pt x="915" y="1556"/>
                </a:lnTo>
                <a:lnTo>
                  <a:pt x="956" y="1538"/>
                </a:lnTo>
                <a:lnTo>
                  <a:pt x="998" y="1517"/>
                </a:lnTo>
                <a:lnTo>
                  <a:pt x="1042" y="1493"/>
                </a:lnTo>
                <a:lnTo>
                  <a:pt x="1086" y="1464"/>
                </a:lnTo>
                <a:lnTo>
                  <a:pt x="1130" y="1432"/>
                </a:lnTo>
                <a:lnTo>
                  <a:pt x="1167" y="1401"/>
                </a:lnTo>
                <a:lnTo>
                  <a:pt x="1199" y="1369"/>
                </a:lnTo>
                <a:lnTo>
                  <a:pt x="1228" y="1336"/>
                </a:lnTo>
                <a:lnTo>
                  <a:pt x="1254" y="1304"/>
                </a:lnTo>
                <a:lnTo>
                  <a:pt x="1276" y="1272"/>
                </a:lnTo>
                <a:lnTo>
                  <a:pt x="1296" y="1240"/>
                </a:lnTo>
                <a:lnTo>
                  <a:pt x="1313" y="1210"/>
                </a:lnTo>
                <a:lnTo>
                  <a:pt x="1328" y="1181"/>
                </a:lnTo>
                <a:lnTo>
                  <a:pt x="1340" y="1153"/>
                </a:lnTo>
                <a:lnTo>
                  <a:pt x="1351" y="1128"/>
                </a:lnTo>
                <a:lnTo>
                  <a:pt x="1359" y="1104"/>
                </a:lnTo>
                <a:lnTo>
                  <a:pt x="1366" y="1084"/>
                </a:lnTo>
                <a:lnTo>
                  <a:pt x="1372" y="1067"/>
                </a:lnTo>
                <a:lnTo>
                  <a:pt x="1374" y="1059"/>
                </a:lnTo>
                <a:lnTo>
                  <a:pt x="1379" y="1053"/>
                </a:lnTo>
                <a:lnTo>
                  <a:pt x="1384" y="1049"/>
                </a:lnTo>
                <a:lnTo>
                  <a:pt x="1390" y="1047"/>
                </a:lnTo>
                <a:lnTo>
                  <a:pt x="1396" y="1046"/>
                </a:lnTo>
                <a:lnTo>
                  <a:pt x="1402" y="1045"/>
                </a:lnTo>
                <a:lnTo>
                  <a:pt x="1405" y="1045"/>
                </a:lnTo>
                <a:lnTo>
                  <a:pt x="1410" y="1046"/>
                </a:lnTo>
                <a:lnTo>
                  <a:pt x="1415" y="1046"/>
                </a:lnTo>
                <a:lnTo>
                  <a:pt x="1420" y="1048"/>
                </a:lnTo>
                <a:lnTo>
                  <a:pt x="1425" y="1050"/>
                </a:lnTo>
                <a:lnTo>
                  <a:pt x="1429" y="1054"/>
                </a:lnTo>
                <a:lnTo>
                  <a:pt x="1432" y="1060"/>
                </a:lnTo>
                <a:lnTo>
                  <a:pt x="1432" y="1067"/>
                </a:lnTo>
                <a:lnTo>
                  <a:pt x="1432" y="1070"/>
                </a:lnTo>
                <a:lnTo>
                  <a:pt x="1430" y="1077"/>
                </a:lnTo>
                <a:lnTo>
                  <a:pt x="1428" y="1088"/>
                </a:lnTo>
                <a:lnTo>
                  <a:pt x="1424" y="1103"/>
                </a:lnTo>
                <a:lnTo>
                  <a:pt x="1418" y="1120"/>
                </a:lnTo>
                <a:lnTo>
                  <a:pt x="1411" y="1140"/>
                </a:lnTo>
                <a:lnTo>
                  <a:pt x="1401" y="1163"/>
                </a:lnTo>
                <a:lnTo>
                  <a:pt x="1390" y="1188"/>
                </a:lnTo>
                <a:lnTo>
                  <a:pt x="1377" y="1216"/>
                </a:lnTo>
                <a:lnTo>
                  <a:pt x="1361" y="1244"/>
                </a:lnTo>
                <a:lnTo>
                  <a:pt x="1342" y="1274"/>
                </a:lnTo>
                <a:lnTo>
                  <a:pt x="1321" y="1306"/>
                </a:lnTo>
                <a:lnTo>
                  <a:pt x="1297" y="1339"/>
                </a:lnTo>
                <a:lnTo>
                  <a:pt x="1270" y="1371"/>
                </a:lnTo>
                <a:lnTo>
                  <a:pt x="1240" y="1405"/>
                </a:lnTo>
                <a:lnTo>
                  <a:pt x="1206" y="1438"/>
                </a:lnTo>
                <a:lnTo>
                  <a:pt x="1169" y="1472"/>
                </a:lnTo>
                <a:lnTo>
                  <a:pt x="1136" y="1498"/>
                </a:lnTo>
                <a:lnTo>
                  <a:pt x="1100" y="1524"/>
                </a:lnTo>
                <a:lnTo>
                  <a:pt x="1063" y="1549"/>
                </a:lnTo>
                <a:lnTo>
                  <a:pt x="1024" y="1572"/>
                </a:lnTo>
                <a:lnTo>
                  <a:pt x="982" y="1593"/>
                </a:lnTo>
                <a:lnTo>
                  <a:pt x="940" y="1612"/>
                </a:lnTo>
                <a:lnTo>
                  <a:pt x="895" y="1629"/>
                </a:lnTo>
                <a:lnTo>
                  <a:pt x="848" y="1644"/>
                </a:lnTo>
                <a:lnTo>
                  <a:pt x="801" y="1655"/>
                </a:lnTo>
                <a:lnTo>
                  <a:pt x="752" y="1664"/>
                </a:lnTo>
                <a:lnTo>
                  <a:pt x="700" y="1669"/>
                </a:lnTo>
                <a:lnTo>
                  <a:pt x="648" y="1671"/>
                </a:lnTo>
                <a:lnTo>
                  <a:pt x="599" y="1670"/>
                </a:lnTo>
                <a:lnTo>
                  <a:pt x="551" y="1664"/>
                </a:lnTo>
                <a:lnTo>
                  <a:pt x="504" y="1657"/>
                </a:lnTo>
                <a:lnTo>
                  <a:pt x="459" y="1647"/>
                </a:lnTo>
                <a:lnTo>
                  <a:pt x="415" y="1634"/>
                </a:lnTo>
                <a:lnTo>
                  <a:pt x="372" y="1618"/>
                </a:lnTo>
                <a:lnTo>
                  <a:pt x="331" y="1599"/>
                </a:lnTo>
                <a:lnTo>
                  <a:pt x="293" y="1577"/>
                </a:lnTo>
                <a:lnTo>
                  <a:pt x="256" y="1553"/>
                </a:lnTo>
                <a:lnTo>
                  <a:pt x="220" y="1527"/>
                </a:lnTo>
                <a:lnTo>
                  <a:pt x="187" y="1498"/>
                </a:lnTo>
                <a:lnTo>
                  <a:pt x="157" y="1467"/>
                </a:lnTo>
                <a:lnTo>
                  <a:pt x="129" y="1434"/>
                </a:lnTo>
                <a:lnTo>
                  <a:pt x="103" y="1398"/>
                </a:lnTo>
                <a:lnTo>
                  <a:pt x="80" y="1360"/>
                </a:lnTo>
                <a:lnTo>
                  <a:pt x="60" y="1320"/>
                </a:lnTo>
                <a:lnTo>
                  <a:pt x="42" y="1279"/>
                </a:lnTo>
                <a:lnTo>
                  <a:pt x="27" y="1234"/>
                </a:lnTo>
                <a:lnTo>
                  <a:pt x="16" y="1189"/>
                </a:lnTo>
                <a:lnTo>
                  <a:pt x="7" y="1142"/>
                </a:lnTo>
                <a:lnTo>
                  <a:pt x="2" y="1092"/>
                </a:lnTo>
                <a:lnTo>
                  <a:pt x="0" y="1041"/>
                </a:lnTo>
                <a:lnTo>
                  <a:pt x="3" y="979"/>
                </a:lnTo>
                <a:lnTo>
                  <a:pt x="10" y="918"/>
                </a:lnTo>
                <a:lnTo>
                  <a:pt x="21" y="858"/>
                </a:lnTo>
                <a:lnTo>
                  <a:pt x="37" y="798"/>
                </a:lnTo>
                <a:lnTo>
                  <a:pt x="56" y="739"/>
                </a:lnTo>
                <a:lnTo>
                  <a:pt x="80" y="681"/>
                </a:lnTo>
                <a:lnTo>
                  <a:pt x="107" y="625"/>
                </a:lnTo>
                <a:lnTo>
                  <a:pt x="138" y="569"/>
                </a:lnTo>
                <a:lnTo>
                  <a:pt x="171" y="515"/>
                </a:lnTo>
                <a:lnTo>
                  <a:pt x="209" y="464"/>
                </a:lnTo>
                <a:lnTo>
                  <a:pt x="248" y="414"/>
                </a:lnTo>
                <a:lnTo>
                  <a:pt x="291" y="366"/>
                </a:lnTo>
                <a:lnTo>
                  <a:pt x="337" y="320"/>
                </a:lnTo>
                <a:lnTo>
                  <a:pt x="385" y="276"/>
                </a:lnTo>
                <a:lnTo>
                  <a:pt x="435" y="235"/>
                </a:lnTo>
                <a:lnTo>
                  <a:pt x="486" y="197"/>
                </a:lnTo>
                <a:lnTo>
                  <a:pt x="540" y="162"/>
                </a:lnTo>
                <a:lnTo>
                  <a:pt x="595" y="130"/>
                </a:lnTo>
                <a:lnTo>
                  <a:pt x="652" y="101"/>
                </a:lnTo>
                <a:lnTo>
                  <a:pt x="710" y="75"/>
                </a:lnTo>
                <a:lnTo>
                  <a:pt x="769" y="53"/>
                </a:lnTo>
                <a:lnTo>
                  <a:pt x="829" y="34"/>
                </a:lnTo>
                <a:lnTo>
                  <a:pt x="890" y="19"/>
                </a:lnTo>
                <a:lnTo>
                  <a:pt x="951" y="8"/>
                </a:lnTo>
                <a:lnTo>
                  <a:pt x="1013" y="2"/>
                </a:lnTo>
                <a:lnTo>
                  <a:pt x="1075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30" name="Straight Arrow Connector 29"/>
          <p:cNvCxnSpPr/>
          <p:nvPr/>
        </p:nvCxnSpPr>
        <p:spPr>
          <a:xfrm>
            <a:off x="4953000" y="2057400"/>
            <a:ext cx="1143000" cy="1066800"/>
          </a:xfrm>
          <a:prstGeom prst="straightConnector1">
            <a:avLst/>
          </a:prstGeom>
          <a:ln w="57150">
            <a:solidFill>
              <a:srgbClr val="00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17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5486400" y="1905000"/>
            <a:ext cx="609600" cy="542436"/>
            <a:chOff x="3596" y="1502"/>
            <a:chExt cx="2142" cy="1906"/>
          </a:xfrm>
        </p:grpSpPr>
        <p:sp>
          <p:nvSpPr>
            <p:cNvPr id="5139" name="Freeform 19"/>
            <p:cNvSpPr>
              <a:spLocks/>
            </p:cNvSpPr>
            <p:nvPr/>
          </p:nvSpPr>
          <p:spPr bwMode="auto">
            <a:xfrm>
              <a:off x="3596" y="1787"/>
              <a:ext cx="1328" cy="1621"/>
            </a:xfrm>
            <a:custGeom>
              <a:avLst/>
              <a:gdLst/>
              <a:ahLst/>
              <a:cxnLst>
                <a:cxn ang="0">
                  <a:pos x="980" y="22"/>
                </a:cxn>
                <a:cxn ang="0">
                  <a:pos x="1117" y="109"/>
                </a:cxn>
                <a:cxn ang="0">
                  <a:pos x="1278" y="13"/>
                </a:cxn>
                <a:cxn ang="0">
                  <a:pos x="1303" y="0"/>
                </a:cxn>
                <a:cxn ang="0">
                  <a:pos x="1327" y="17"/>
                </a:cxn>
                <a:cxn ang="0">
                  <a:pos x="1199" y="535"/>
                </a:cxn>
                <a:cxn ang="0">
                  <a:pos x="1173" y="555"/>
                </a:cxn>
                <a:cxn ang="0">
                  <a:pos x="1146" y="541"/>
                </a:cxn>
                <a:cxn ang="0">
                  <a:pos x="1147" y="515"/>
                </a:cxn>
                <a:cxn ang="0">
                  <a:pos x="1156" y="408"/>
                </a:cxn>
                <a:cxn ang="0">
                  <a:pos x="1126" y="235"/>
                </a:cxn>
                <a:cxn ang="0">
                  <a:pos x="1044" y="125"/>
                </a:cxn>
                <a:cxn ang="0">
                  <a:pos x="921" y="72"/>
                </a:cxn>
                <a:cxn ang="0">
                  <a:pos x="754" y="73"/>
                </a:cxn>
                <a:cxn ang="0">
                  <a:pos x="585" y="157"/>
                </a:cxn>
                <a:cxn ang="0">
                  <a:pos x="474" y="299"/>
                </a:cxn>
                <a:cxn ang="0">
                  <a:pos x="444" y="461"/>
                </a:cxn>
                <a:cxn ang="0">
                  <a:pos x="487" y="571"/>
                </a:cxn>
                <a:cxn ang="0">
                  <a:pos x="561" y="630"/>
                </a:cxn>
                <a:cxn ang="0">
                  <a:pos x="642" y="652"/>
                </a:cxn>
                <a:cxn ang="0">
                  <a:pos x="728" y="675"/>
                </a:cxn>
                <a:cxn ang="0">
                  <a:pos x="871" y="714"/>
                </a:cxn>
                <a:cxn ang="0">
                  <a:pos x="951" y="743"/>
                </a:cxn>
                <a:cxn ang="0">
                  <a:pos x="1012" y="787"/>
                </a:cxn>
                <a:cxn ang="0">
                  <a:pos x="1057" y="839"/>
                </a:cxn>
                <a:cxn ang="0">
                  <a:pos x="1104" y="936"/>
                </a:cxn>
                <a:cxn ang="0">
                  <a:pos x="1118" y="1092"/>
                </a:cxn>
                <a:cxn ang="0">
                  <a:pos x="1055" y="1294"/>
                </a:cxn>
                <a:cxn ang="0">
                  <a:pos x="918" y="1470"/>
                </a:cxn>
                <a:cxn ang="0">
                  <a:pos x="728" y="1588"/>
                </a:cxn>
                <a:cxn ang="0">
                  <a:pos x="523" y="1621"/>
                </a:cxn>
                <a:cxn ang="0">
                  <a:pos x="379" y="1599"/>
                </a:cxn>
                <a:cxn ang="0">
                  <a:pos x="244" y="1531"/>
                </a:cxn>
                <a:cxn ang="0">
                  <a:pos x="58" y="1596"/>
                </a:cxn>
                <a:cxn ang="0">
                  <a:pos x="29" y="1621"/>
                </a:cxn>
                <a:cxn ang="0">
                  <a:pos x="0" y="1600"/>
                </a:cxn>
                <a:cxn ang="0">
                  <a:pos x="21" y="1510"/>
                </a:cxn>
                <a:cxn ang="0">
                  <a:pos x="53" y="1381"/>
                </a:cxn>
                <a:cxn ang="0">
                  <a:pos x="96" y="1213"/>
                </a:cxn>
                <a:cxn ang="0">
                  <a:pos x="124" y="1107"/>
                </a:cxn>
                <a:cxn ang="0">
                  <a:pos x="139" y="1069"/>
                </a:cxn>
                <a:cxn ang="0">
                  <a:pos x="172" y="1068"/>
                </a:cxn>
                <a:cxn ang="0">
                  <a:pos x="183" y="1094"/>
                </a:cxn>
                <a:cxn ang="0">
                  <a:pos x="171" y="1150"/>
                </a:cxn>
                <a:cxn ang="0">
                  <a:pos x="167" y="1259"/>
                </a:cxn>
                <a:cxn ang="0">
                  <a:pos x="210" y="1398"/>
                </a:cxn>
                <a:cxn ang="0">
                  <a:pos x="298" y="1485"/>
                </a:cxn>
                <a:cxn ang="0">
                  <a:pos x="408" y="1532"/>
                </a:cxn>
                <a:cxn ang="0">
                  <a:pos x="519" y="1549"/>
                </a:cxn>
                <a:cxn ang="0">
                  <a:pos x="670" y="1532"/>
                </a:cxn>
                <a:cxn ang="0">
                  <a:pos x="828" y="1434"/>
                </a:cxn>
                <a:cxn ang="0">
                  <a:pos x="931" y="1281"/>
                </a:cxn>
                <a:cxn ang="0">
                  <a:pos x="958" y="1111"/>
                </a:cxn>
                <a:cxn ang="0">
                  <a:pos x="924" y="1002"/>
                </a:cxn>
                <a:cxn ang="0">
                  <a:pos x="859" y="942"/>
                </a:cxn>
                <a:cxn ang="0">
                  <a:pos x="769" y="908"/>
                </a:cxn>
                <a:cxn ang="0">
                  <a:pos x="448" y="813"/>
                </a:cxn>
                <a:cxn ang="0">
                  <a:pos x="346" y="728"/>
                </a:cxn>
                <a:cxn ang="0">
                  <a:pos x="287" y="593"/>
                </a:cxn>
                <a:cxn ang="0">
                  <a:pos x="302" y="393"/>
                </a:cxn>
                <a:cxn ang="0">
                  <a:pos x="418" y="195"/>
                </a:cxn>
                <a:cxn ang="0">
                  <a:pos x="608" y="54"/>
                </a:cxn>
                <a:cxn ang="0">
                  <a:pos x="836" y="0"/>
                </a:cxn>
              </a:cxnLst>
              <a:rect l="0" t="0" r="r" b="b"/>
              <a:pathLst>
                <a:path w="1328" h="1621">
                  <a:moveTo>
                    <a:pt x="836" y="0"/>
                  </a:moveTo>
                  <a:lnTo>
                    <a:pt x="874" y="2"/>
                  </a:lnTo>
                  <a:lnTo>
                    <a:pt x="911" y="6"/>
                  </a:lnTo>
                  <a:lnTo>
                    <a:pt x="947" y="12"/>
                  </a:lnTo>
                  <a:lnTo>
                    <a:pt x="980" y="22"/>
                  </a:lnTo>
                  <a:lnTo>
                    <a:pt x="1012" y="34"/>
                  </a:lnTo>
                  <a:lnTo>
                    <a:pt x="1042" y="49"/>
                  </a:lnTo>
                  <a:lnTo>
                    <a:pt x="1069" y="67"/>
                  </a:lnTo>
                  <a:lnTo>
                    <a:pt x="1095" y="87"/>
                  </a:lnTo>
                  <a:lnTo>
                    <a:pt x="1117" y="109"/>
                  </a:lnTo>
                  <a:lnTo>
                    <a:pt x="1138" y="134"/>
                  </a:lnTo>
                  <a:lnTo>
                    <a:pt x="1155" y="161"/>
                  </a:lnTo>
                  <a:lnTo>
                    <a:pt x="1261" y="31"/>
                  </a:lnTo>
                  <a:lnTo>
                    <a:pt x="1270" y="21"/>
                  </a:lnTo>
                  <a:lnTo>
                    <a:pt x="1278" y="13"/>
                  </a:lnTo>
                  <a:lnTo>
                    <a:pt x="1284" y="8"/>
                  </a:lnTo>
                  <a:lnTo>
                    <a:pt x="1289" y="4"/>
                  </a:lnTo>
                  <a:lnTo>
                    <a:pt x="1292" y="2"/>
                  </a:lnTo>
                  <a:lnTo>
                    <a:pt x="1299" y="0"/>
                  </a:lnTo>
                  <a:lnTo>
                    <a:pt x="1303" y="0"/>
                  </a:lnTo>
                  <a:lnTo>
                    <a:pt x="1310" y="2"/>
                  </a:lnTo>
                  <a:lnTo>
                    <a:pt x="1317" y="4"/>
                  </a:lnTo>
                  <a:lnTo>
                    <a:pt x="1321" y="8"/>
                  </a:lnTo>
                  <a:lnTo>
                    <a:pt x="1325" y="13"/>
                  </a:lnTo>
                  <a:lnTo>
                    <a:pt x="1327" y="17"/>
                  </a:lnTo>
                  <a:lnTo>
                    <a:pt x="1327" y="21"/>
                  </a:lnTo>
                  <a:lnTo>
                    <a:pt x="1328" y="22"/>
                  </a:lnTo>
                  <a:lnTo>
                    <a:pt x="1205" y="510"/>
                  </a:lnTo>
                  <a:lnTo>
                    <a:pt x="1202" y="524"/>
                  </a:lnTo>
                  <a:lnTo>
                    <a:pt x="1199" y="535"/>
                  </a:lnTo>
                  <a:lnTo>
                    <a:pt x="1196" y="544"/>
                  </a:lnTo>
                  <a:lnTo>
                    <a:pt x="1192" y="550"/>
                  </a:lnTo>
                  <a:lnTo>
                    <a:pt x="1187" y="553"/>
                  </a:lnTo>
                  <a:lnTo>
                    <a:pt x="1181" y="554"/>
                  </a:lnTo>
                  <a:lnTo>
                    <a:pt x="1173" y="555"/>
                  </a:lnTo>
                  <a:lnTo>
                    <a:pt x="1163" y="554"/>
                  </a:lnTo>
                  <a:lnTo>
                    <a:pt x="1157" y="552"/>
                  </a:lnTo>
                  <a:lnTo>
                    <a:pt x="1152" y="548"/>
                  </a:lnTo>
                  <a:lnTo>
                    <a:pt x="1148" y="544"/>
                  </a:lnTo>
                  <a:lnTo>
                    <a:pt x="1146" y="541"/>
                  </a:lnTo>
                  <a:lnTo>
                    <a:pt x="1146" y="537"/>
                  </a:lnTo>
                  <a:lnTo>
                    <a:pt x="1145" y="535"/>
                  </a:lnTo>
                  <a:lnTo>
                    <a:pt x="1145" y="534"/>
                  </a:lnTo>
                  <a:lnTo>
                    <a:pt x="1146" y="526"/>
                  </a:lnTo>
                  <a:lnTo>
                    <a:pt x="1147" y="515"/>
                  </a:lnTo>
                  <a:lnTo>
                    <a:pt x="1149" y="500"/>
                  </a:lnTo>
                  <a:lnTo>
                    <a:pt x="1152" y="482"/>
                  </a:lnTo>
                  <a:lnTo>
                    <a:pt x="1154" y="461"/>
                  </a:lnTo>
                  <a:lnTo>
                    <a:pt x="1155" y="436"/>
                  </a:lnTo>
                  <a:lnTo>
                    <a:pt x="1156" y="408"/>
                  </a:lnTo>
                  <a:lnTo>
                    <a:pt x="1155" y="367"/>
                  </a:lnTo>
                  <a:lnTo>
                    <a:pt x="1151" y="330"/>
                  </a:lnTo>
                  <a:lnTo>
                    <a:pt x="1145" y="296"/>
                  </a:lnTo>
                  <a:lnTo>
                    <a:pt x="1137" y="264"/>
                  </a:lnTo>
                  <a:lnTo>
                    <a:pt x="1126" y="235"/>
                  </a:lnTo>
                  <a:lnTo>
                    <a:pt x="1114" y="208"/>
                  </a:lnTo>
                  <a:lnTo>
                    <a:pt x="1099" y="184"/>
                  </a:lnTo>
                  <a:lnTo>
                    <a:pt x="1082" y="162"/>
                  </a:lnTo>
                  <a:lnTo>
                    <a:pt x="1064" y="142"/>
                  </a:lnTo>
                  <a:lnTo>
                    <a:pt x="1044" y="125"/>
                  </a:lnTo>
                  <a:lnTo>
                    <a:pt x="1022" y="110"/>
                  </a:lnTo>
                  <a:lnTo>
                    <a:pt x="999" y="98"/>
                  </a:lnTo>
                  <a:lnTo>
                    <a:pt x="975" y="87"/>
                  </a:lnTo>
                  <a:lnTo>
                    <a:pt x="948" y="79"/>
                  </a:lnTo>
                  <a:lnTo>
                    <a:pt x="921" y="72"/>
                  </a:lnTo>
                  <a:lnTo>
                    <a:pt x="892" y="67"/>
                  </a:lnTo>
                  <a:lnTo>
                    <a:pt x="863" y="65"/>
                  </a:lnTo>
                  <a:lnTo>
                    <a:pt x="832" y="64"/>
                  </a:lnTo>
                  <a:lnTo>
                    <a:pt x="793" y="66"/>
                  </a:lnTo>
                  <a:lnTo>
                    <a:pt x="754" y="73"/>
                  </a:lnTo>
                  <a:lnTo>
                    <a:pt x="717" y="82"/>
                  </a:lnTo>
                  <a:lnTo>
                    <a:pt x="681" y="97"/>
                  </a:lnTo>
                  <a:lnTo>
                    <a:pt x="647" y="114"/>
                  </a:lnTo>
                  <a:lnTo>
                    <a:pt x="615" y="133"/>
                  </a:lnTo>
                  <a:lnTo>
                    <a:pt x="585" y="157"/>
                  </a:lnTo>
                  <a:lnTo>
                    <a:pt x="557" y="181"/>
                  </a:lnTo>
                  <a:lnTo>
                    <a:pt x="532" y="208"/>
                  </a:lnTo>
                  <a:lnTo>
                    <a:pt x="510" y="237"/>
                  </a:lnTo>
                  <a:lnTo>
                    <a:pt x="490" y="268"/>
                  </a:lnTo>
                  <a:lnTo>
                    <a:pt x="474" y="299"/>
                  </a:lnTo>
                  <a:lnTo>
                    <a:pt x="461" y="332"/>
                  </a:lnTo>
                  <a:lnTo>
                    <a:pt x="451" y="365"/>
                  </a:lnTo>
                  <a:lnTo>
                    <a:pt x="445" y="399"/>
                  </a:lnTo>
                  <a:lnTo>
                    <a:pt x="443" y="433"/>
                  </a:lnTo>
                  <a:lnTo>
                    <a:pt x="444" y="461"/>
                  </a:lnTo>
                  <a:lnTo>
                    <a:pt x="448" y="488"/>
                  </a:lnTo>
                  <a:lnTo>
                    <a:pt x="455" y="512"/>
                  </a:lnTo>
                  <a:lnTo>
                    <a:pt x="464" y="533"/>
                  </a:lnTo>
                  <a:lnTo>
                    <a:pt x="475" y="553"/>
                  </a:lnTo>
                  <a:lnTo>
                    <a:pt x="487" y="571"/>
                  </a:lnTo>
                  <a:lnTo>
                    <a:pt x="501" y="587"/>
                  </a:lnTo>
                  <a:lnTo>
                    <a:pt x="515" y="601"/>
                  </a:lnTo>
                  <a:lnTo>
                    <a:pt x="530" y="612"/>
                  </a:lnTo>
                  <a:lnTo>
                    <a:pt x="546" y="622"/>
                  </a:lnTo>
                  <a:lnTo>
                    <a:pt x="561" y="630"/>
                  </a:lnTo>
                  <a:lnTo>
                    <a:pt x="576" y="636"/>
                  </a:lnTo>
                  <a:lnTo>
                    <a:pt x="585" y="637"/>
                  </a:lnTo>
                  <a:lnTo>
                    <a:pt x="609" y="643"/>
                  </a:lnTo>
                  <a:lnTo>
                    <a:pt x="625" y="648"/>
                  </a:lnTo>
                  <a:lnTo>
                    <a:pt x="642" y="652"/>
                  </a:lnTo>
                  <a:lnTo>
                    <a:pt x="660" y="657"/>
                  </a:lnTo>
                  <a:lnTo>
                    <a:pt x="677" y="663"/>
                  </a:lnTo>
                  <a:lnTo>
                    <a:pt x="695" y="667"/>
                  </a:lnTo>
                  <a:lnTo>
                    <a:pt x="712" y="671"/>
                  </a:lnTo>
                  <a:lnTo>
                    <a:pt x="728" y="675"/>
                  </a:lnTo>
                  <a:lnTo>
                    <a:pt x="763" y="684"/>
                  </a:lnTo>
                  <a:lnTo>
                    <a:pt x="795" y="692"/>
                  </a:lnTo>
                  <a:lnTo>
                    <a:pt x="824" y="701"/>
                  </a:lnTo>
                  <a:lnTo>
                    <a:pt x="849" y="707"/>
                  </a:lnTo>
                  <a:lnTo>
                    <a:pt x="871" y="714"/>
                  </a:lnTo>
                  <a:lnTo>
                    <a:pt x="891" y="720"/>
                  </a:lnTo>
                  <a:lnTo>
                    <a:pt x="909" y="726"/>
                  </a:lnTo>
                  <a:lnTo>
                    <a:pt x="924" y="732"/>
                  </a:lnTo>
                  <a:lnTo>
                    <a:pt x="939" y="738"/>
                  </a:lnTo>
                  <a:lnTo>
                    <a:pt x="951" y="743"/>
                  </a:lnTo>
                  <a:lnTo>
                    <a:pt x="963" y="750"/>
                  </a:lnTo>
                  <a:lnTo>
                    <a:pt x="973" y="756"/>
                  </a:lnTo>
                  <a:lnTo>
                    <a:pt x="993" y="770"/>
                  </a:lnTo>
                  <a:lnTo>
                    <a:pt x="1002" y="778"/>
                  </a:lnTo>
                  <a:lnTo>
                    <a:pt x="1012" y="787"/>
                  </a:lnTo>
                  <a:lnTo>
                    <a:pt x="1019" y="794"/>
                  </a:lnTo>
                  <a:lnTo>
                    <a:pt x="1027" y="803"/>
                  </a:lnTo>
                  <a:lnTo>
                    <a:pt x="1037" y="813"/>
                  </a:lnTo>
                  <a:lnTo>
                    <a:pt x="1047" y="826"/>
                  </a:lnTo>
                  <a:lnTo>
                    <a:pt x="1057" y="839"/>
                  </a:lnTo>
                  <a:lnTo>
                    <a:pt x="1067" y="855"/>
                  </a:lnTo>
                  <a:lnTo>
                    <a:pt x="1078" y="873"/>
                  </a:lnTo>
                  <a:lnTo>
                    <a:pt x="1088" y="892"/>
                  </a:lnTo>
                  <a:lnTo>
                    <a:pt x="1097" y="913"/>
                  </a:lnTo>
                  <a:lnTo>
                    <a:pt x="1104" y="936"/>
                  </a:lnTo>
                  <a:lnTo>
                    <a:pt x="1111" y="961"/>
                  </a:lnTo>
                  <a:lnTo>
                    <a:pt x="1116" y="989"/>
                  </a:lnTo>
                  <a:lnTo>
                    <a:pt x="1119" y="1018"/>
                  </a:lnTo>
                  <a:lnTo>
                    <a:pt x="1120" y="1050"/>
                  </a:lnTo>
                  <a:lnTo>
                    <a:pt x="1118" y="1092"/>
                  </a:lnTo>
                  <a:lnTo>
                    <a:pt x="1113" y="1132"/>
                  </a:lnTo>
                  <a:lnTo>
                    <a:pt x="1103" y="1174"/>
                  </a:lnTo>
                  <a:lnTo>
                    <a:pt x="1091" y="1215"/>
                  </a:lnTo>
                  <a:lnTo>
                    <a:pt x="1075" y="1255"/>
                  </a:lnTo>
                  <a:lnTo>
                    <a:pt x="1055" y="1294"/>
                  </a:lnTo>
                  <a:lnTo>
                    <a:pt x="1033" y="1332"/>
                  </a:lnTo>
                  <a:lnTo>
                    <a:pt x="1008" y="1369"/>
                  </a:lnTo>
                  <a:lnTo>
                    <a:pt x="981" y="1404"/>
                  </a:lnTo>
                  <a:lnTo>
                    <a:pt x="950" y="1438"/>
                  </a:lnTo>
                  <a:lnTo>
                    <a:pt x="918" y="1470"/>
                  </a:lnTo>
                  <a:lnTo>
                    <a:pt x="884" y="1499"/>
                  </a:lnTo>
                  <a:lnTo>
                    <a:pt x="847" y="1525"/>
                  </a:lnTo>
                  <a:lnTo>
                    <a:pt x="809" y="1550"/>
                  </a:lnTo>
                  <a:lnTo>
                    <a:pt x="769" y="1570"/>
                  </a:lnTo>
                  <a:lnTo>
                    <a:pt x="728" y="1588"/>
                  </a:lnTo>
                  <a:lnTo>
                    <a:pt x="685" y="1602"/>
                  </a:lnTo>
                  <a:lnTo>
                    <a:pt x="642" y="1612"/>
                  </a:lnTo>
                  <a:lnTo>
                    <a:pt x="597" y="1619"/>
                  </a:lnTo>
                  <a:lnTo>
                    <a:pt x="551" y="1621"/>
                  </a:lnTo>
                  <a:lnTo>
                    <a:pt x="523" y="1621"/>
                  </a:lnTo>
                  <a:lnTo>
                    <a:pt x="495" y="1619"/>
                  </a:lnTo>
                  <a:lnTo>
                    <a:pt x="466" y="1617"/>
                  </a:lnTo>
                  <a:lnTo>
                    <a:pt x="437" y="1612"/>
                  </a:lnTo>
                  <a:lnTo>
                    <a:pt x="408" y="1606"/>
                  </a:lnTo>
                  <a:lnTo>
                    <a:pt x="379" y="1599"/>
                  </a:lnTo>
                  <a:lnTo>
                    <a:pt x="350" y="1589"/>
                  </a:lnTo>
                  <a:lnTo>
                    <a:pt x="322" y="1578"/>
                  </a:lnTo>
                  <a:lnTo>
                    <a:pt x="295" y="1565"/>
                  </a:lnTo>
                  <a:lnTo>
                    <a:pt x="269" y="1549"/>
                  </a:lnTo>
                  <a:lnTo>
                    <a:pt x="244" y="1531"/>
                  </a:lnTo>
                  <a:lnTo>
                    <a:pt x="220" y="1510"/>
                  </a:lnTo>
                  <a:lnTo>
                    <a:pt x="197" y="1487"/>
                  </a:lnTo>
                  <a:lnTo>
                    <a:pt x="176" y="1460"/>
                  </a:lnTo>
                  <a:lnTo>
                    <a:pt x="67" y="1586"/>
                  </a:lnTo>
                  <a:lnTo>
                    <a:pt x="58" y="1596"/>
                  </a:lnTo>
                  <a:lnTo>
                    <a:pt x="50" y="1604"/>
                  </a:lnTo>
                  <a:lnTo>
                    <a:pt x="39" y="1615"/>
                  </a:lnTo>
                  <a:lnTo>
                    <a:pt x="36" y="1618"/>
                  </a:lnTo>
                  <a:lnTo>
                    <a:pt x="32" y="1620"/>
                  </a:lnTo>
                  <a:lnTo>
                    <a:pt x="29" y="1621"/>
                  </a:lnTo>
                  <a:lnTo>
                    <a:pt x="25" y="1621"/>
                  </a:lnTo>
                  <a:lnTo>
                    <a:pt x="15" y="1619"/>
                  </a:lnTo>
                  <a:lnTo>
                    <a:pt x="7" y="1615"/>
                  </a:lnTo>
                  <a:lnTo>
                    <a:pt x="2" y="1608"/>
                  </a:lnTo>
                  <a:lnTo>
                    <a:pt x="0" y="1600"/>
                  </a:lnTo>
                  <a:lnTo>
                    <a:pt x="1" y="1597"/>
                  </a:lnTo>
                  <a:lnTo>
                    <a:pt x="4" y="1580"/>
                  </a:lnTo>
                  <a:lnTo>
                    <a:pt x="12" y="1550"/>
                  </a:lnTo>
                  <a:lnTo>
                    <a:pt x="17" y="1532"/>
                  </a:lnTo>
                  <a:lnTo>
                    <a:pt x="21" y="1510"/>
                  </a:lnTo>
                  <a:lnTo>
                    <a:pt x="28" y="1487"/>
                  </a:lnTo>
                  <a:lnTo>
                    <a:pt x="34" y="1462"/>
                  </a:lnTo>
                  <a:lnTo>
                    <a:pt x="40" y="1436"/>
                  </a:lnTo>
                  <a:lnTo>
                    <a:pt x="47" y="1408"/>
                  </a:lnTo>
                  <a:lnTo>
                    <a:pt x="53" y="1381"/>
                  </a:lnTo>
                  <a:lnTo>
                    <a:pt x="68" y="1323"/>
                  </a:lnTo>
                  <a:lnTo>
                    <a:pt x="75" y="1295"/>
                  </a:lnTo>
                  <a:lnTo>
                    <a:pt x="83" y="1266"/>
                  </a:lnTo>
                  <a:lnTo>
                    <a:pt x="90" y="1239"/>
                  </a:lnTo>
                  <a:lnTo>
                    <a:pt x="96" y="1213"/>
                  </a:lnTo>
                  <a:lnTo>
                    <a:pt x="102" y="1188"/>
                  </a:lnTo>
                  <a:lnTo>
                    <a:pt x="109" y="1164"/>
                  </a:lnTo>
                  <a:lnTo>
                    <a:pt x="114" y="1143"/>
                  </a:lnTo>
                  <a:lnTo>
                    <a:pt x="120" y="1124"/>
                  </a:lnTo>
                  <a:lnTo>
                    <a:pt x="124" y="1107"/>
                  </a:lnTo>
                  <a:lnTo>
                    <a:pt x="128" y="1094"/>
                  </a:lnTo>
                  <a:lnTo>
                    <a:pt x="130" y="1083"/>
                  </a:lnTo>
                  <a:lnTo>
                    <a:pt x="132" y="1077"/>
                  </a:lnTo>
                  <a:lnTo>
                    <a:pt x="134" y="1073"/>
                  </a:lnTo>
                  <a:lnTo>
                    <a:pt x="139" y="1069"/>
                  </a:lnTo>
                  <a:lnTo>
                    <a:pt x="143" y="1067"/>
                  </a:lnTo>
                  <a:lnTo>
                    <a:pt x="149" y="1066"/>
                  </a:lnTo>
                  <a:lnTo>
                    <a:pt x="163" y="1066"/>
                  </a:lnTo>
                  <a:lnTo>
                    <a:pt x="168" y="1067"/>
                  </a:lnTo>
                  <a:lnTo>
                    <a:pt x="172" y="1068"/>
                  </a:lnTo>
                  <a:lnTo>
                    <a:pt x="177" y="1071"/>
                  </a:lnTo>
                  <a:lnTo>
                    <a:pt x="179" y="1075"/>
                  </a:lnTo>
                  <a:lnTo>
                    <a:pt x="182" y="1082"/>
                  </a:lnTo>
                  <a:lnTo>
                    <a:pt x="183" y="1091"/>
                  </a:lnTo>
                  <a:lnTo>
                    <a:pt x="183" y="1094"/>
                  </a:lnTo>
                  <a:lnTo>
                    <a:pt x="182" y="1099"/>
                  </a:lnTo>
                  <a:lnTo>
                    <a:pt x="179" y="1105"/>
                  </a:lnTo>
                  <a:lnTo>
                    <a:pt x="176" y="1122"/>
                  </a:lnTo>
                  <a:lnTo>
                    <a:pt x="174" y="1135"/>
                  </a:lnTo>
                  <a:lnTo>
                    <a:pt x="171" y="1150"/>
                  </a:lnTo>
                  <a:lnTo>
                    <a:pt x="169" y="1167"/>
                  </a:lnTo>
                  <a:lnTo>
                    <a:pt x="168" y="1185"/>
                  </a:lnTo>
                  <a:lnTo>
                    <a:pt x="167" y="1204"/>
                  </a:lnTo>
                  <a:lnTo>
                    <a:pt x="166" y="1224"/>
                  </a:lnTo>
                  <a:lnTo>
                    <a:pt x="167" y="1259"/>
                  </a:lnTo>
                  <a:lnTo>
                    <a:pt x="171" y="1291"/>
                  </a:lnTo>
                  <a:lnTo>
                    <a:pt x="177" y="1321"/>
                  </a:lnTo>
                  <a:lnTo>
                    <a:pt x="186" y="1349"/>
                  </a:lnTo>
                  <a:lnTo>
                    <a:pt x="197" y="1374"/>
                  </a:lnTo>
                  <a:lnTo>
                    <a:pt x="210" y="1398"/>
                  </a:lnTo>
                  <a:lnTo>
                    <a:pt x="225" y="1419"/>
                  </a:lnTo>
                  <a:lnTo>
                    <a:pt x="241" y="1438"/>
                  </a:lnTo>
                  <a:lnTo>
                    <a:pt x="259" y="1455"/>
                  </a:lnTo>
                  <a:lnTo>
                    <a:pt x="278" y="1471"/>
                  </a:lnTo>
                  <a:lnTo>
                    <a:pt x="298" y="1485"/>
                  </a:lnTo>
                  <a:lnTo>
                    <a:pt x="319" y="1497"/>
                  </a:lnTo>
                  <a:lnTo>
                    <a:pt x="340" y="1508"/>
                  </a:lnTo>
                  <a:lnTo>
                    <a:pt x="363" y="1517"/>
                  </a:lnTo>
                  <a:lnTo>
                    <a:pt x="385" y="1525"/>
                  </a:lnTo>
                  <a:lnTo>
                    <a:pt x="408" y="1532"/>
                  </a:lnTo>
                  <a:lnTo>
                    <a:pt x="431" y="1537"/>
                  </a:lnTo>
                  <a:lnTo>
                    <a:pt x="453" y="1541"/>
                  </a:lnTo>
                  <a:lnTo>
                    <a:pt x="476" y="1544"/>
                  </a:lnTo>
                  <a:lnTo>
                    <a:pt x="497" y="1547"/>
                  </a:lnTo>
                  <a:lnTo>
                    <a:pt x="519" y="1549"/>
                  </a:lnTo>
                  <a:lnTo>
                    <a:pt x="540" y="1550"/>
                  </a:lnTo>
                  <a:lnTo>
                    <a:pt x="559" y="1550"/>
                  </a:lnTo>
                  <a:lnTo>
                    <a:pt x="597" y="1548"/>
                  </a:lnTo>
                  <a:lnTo>
                    <a:pt x="634" y="1542"/>
                  </a:lnTo>
                  <a:lnTo>
                    <a:pt x="670" y="1532"/>
                  </a:lnTo>
                  <a:lnTo>
                    <a:pt x="704" y="1519"/>
                  </a:lnTo>
                  <a:lnTo>
                    <a:pt x="738" y="1502"/>
                  </a:lnTo>
                  <a:lnTo>
                    <a:pt x="770" y="1482"/>
                  </a:lnTo>
                  <a:lnTo>
                    <a:pt x="800" y="1459"/>
                  </a:lnTo>
                  <a:lnTo>
                    <a:pt x="828" y="1434"/>
                  </a:lnTo>
                  <a:lnTo>
                    <a:pt x="853" y="1407"/>
                  </a:lnTo>
                  <a:lnTo>
                    <a:pt x="877" y="1378"/>
                  </a:lnTo>
                  <a:lnTo>
                    <a:pt x="897" y="1347"/>
                  </a:lnTo>
                  <a:lnTo>
                    <a:pt x="916" y="1315"/>
                  </a:lnTo>
                  <a:lnTo>
                    <a:pt x="931" y="1281"/>
                  </a:lnTo>
                  <a:lnTo>
                    <a:pt x="943" y="1247"/>
                  </a:lnTo>
                  <a:lnTo>
                    <a:pt x="952" y="1211"/>
                  </a:lnTo>
                  <a:lnTo>
                    <a:pt x="957" y="1176"/>
                  </a:lnTo>
                  <a:lnTo>
                    <a:pt x="959" y="1140"/>
                  </a:lnTo>
                  <a:lnTo>
                    <a:pt x="958" y="1111"/>
                  </a:lnTo>
                  <a:lnTo>
                    <a:pt x="955" y="1084"/>
                  </a:lnTo>
                  <a:lnTo>
                    <a:pt x="950" y="1060"/>
                  </a:lnTo>
                  <a:lnTo>
                    <a:pt x="943" y="1039"/>
                  </a:lnTo>
                  <a:lnTo>
                    <a:pt x="934" y="1019"/>
                  </a:lnTo>
                  <a:lnTo>
                    <a:pt x="924" y="1002"/>
                  </a:lnTo>
                  <a:lnTo>
                    <a:pt x="913" y="987"/>
                  </a:lnTo>
                  <a:lnTo>
                    <a:pt x="901" y="973"/>
                  </a:lnTo>
                  <a:lnTo>
                    <a:pt x="888" y="962"/>
                  </a:lnTo>
                  <a:lnTo>
                    <a:pt x="873" y="951"/>
                  </a:lnTo>
                  <a:lnTo>
                    <a:pt x="859" y="942"/>
                  </a:lnTo>
                  <a:lnTo>
                    <a:pt x="844" y="934"/>
                  </a:lnTo>
                  <a:lnTo>
                    <a:pt x="829" y="928"/>
                  </a:lnTo>
                  <a:lnTo>
                    <a:pt x="813" y="922"/>
                  </a:lnTo>
                  <a:lnTo>
                    <a:pt x="783" y="912"/>
                  </a:lnTo>
                  <a:lnTo>
                    <a:pt x="769" y="908"/>
                  </a:lnTo>
                  <a:lnTo>
                    <a:pt x="756" y="905"/>
                  </a:lnTo>
                  <a:lnTo>
                    <a:pt x="517" y="841"/>
                  </a:lnTo>
                  <a:lnTo>
                    <a:pt x="493" y="834"/>
                  </a:lnTo>
                  <a:lnTo>
                    <a:pt x="470" y="825"/>
                  </a:lnTo>
                  <a:lnTo>
                    <a:pt x="448" y="813"/>
                  </a:lnTo>
                  <a:lnTo>
                    <a:pt x="425" y="801"/>
                  </a:lnTo>
                  <a:lnTo>
                    <a:pt x="404" y="786"/>
                  </a:lnTo>
                  <a:lnTo>
                    <a:pt x="384" y="769"/>
                  </a:lnTo>
                  <a:lnTo>
                    <a:pt x="365" y="749"/>
                  </a:lnTo>
                  <a:lnTo>
                    <a:pt x="346" y="728"/>
                  </a:lnTo>
                  <a:lnTo>
                    <a:pt x="331" y="705"/>
                  </a:lnTo>
                  <a:lnTo>
                    <a:pt x="316" y="680"/>
                  </a:lnTo>
                  <a:lnTo>
                    <a:pt x="304" y="653"/>
                  </a:lnTo>
                  <a:lnTo>
                    <a:pt x="295" y="624"/>
                  </a:lnTo>
                  <a:lnTo>
                    <a:pt x="287" y="593"/>
                  </a:lnTo>
                  <a:lnTo>
                    <a:pt x="282" y="561"/>
                  </a:lnTo>
                  <a:lnTo>
                    <a:pt x="281" y="526"/>
                  </a:lnTo>
                  <a:lnTo>
                    <a:pt x="284" y="481"/>
                  </a:lnTo>
                  <a:lnTo>
                    <a:pt x="290" y="437"/>
                  </a:lnTo>
                  <a:lnTo>
                    <a:pt x="302" y="393"/>
                  </a:lnTo>
                  <a:lnTo>
                    <a:pt x="318" y="350"/>
                  </a:lnTo>
                  <a:lnTo>
                    <a:pt x="338" y="310"/>
                  </a:lnTo>
                  <a:lnTo>
                    <a:pt x="361" y="269"/>
                  </a:lnTo>
                  <a:lnTo>
                    <a:pt x="389" y="231"/>
                  </a:lnTo>
                  <a:lnTo>
                    <a:pt x="418" y="195"/>
                  </a:lnTo>
                  <a:lnTo>
                    <a:pt x="452" y="162"/>
                  </a:lnTo>
                  <a:lnTo>
                    <a:pt x="487" y="131"/>
                  </a:lnTo>
                  <a:lnTo>
                    <a:pt x="525" y="102"/>
                  </a:lnTo>
                  <a:lnTo>
                    <a:pt x="566" y="76"/>
                  </a:lnTo>
                  <a:lnTo>
                    <a:pt x="608" y="54"/>
                  </a:lnTo>
                  <a:lnTo>
                    <a:pt x="651" y="36"/>
                  </a:lnTo>
                  <a:lnTo>
                    <a:pt x="696" y="21"/>
                  </a:lnTo>
                  <a:lnTo>
                    <a:pt x="742" y="9"/>
                  </a:lnTo>
                  <a:lnTo>
                    <a:pt x="789" y="2"/>
                  </a:lnTo>
                  <a:lnTo>
                    <a:pt x="83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0" name="Freeform 20"/>
            <p:cNvSpPr>
              <a:spLocks/>
            </p:cNvSpPr>
            <p:nvPr/>
          </p:nvSpPr>
          <p:spPr bwMode="auto">
            <a:xfrm>
              <a:off x="5162" y="1502"/>
              <a:ext cx="576" cy="1047"/>
            </a:xfrm>
            <a:custGeom>
              <a:avLst/>
              <a:gdLst/>
              <a:ahLst/>
              <a:cxnLst>
                <a:cxn ang="0">
                  <a:pos x="324" y="0"/>
                </a:cxn>
                <a:cxn ang="0">
                  <a:pos x="344" y="3"/>
                </a:cxn>
                <a:cxn ang="0">
                  <a:pos x="355" y="12"/>
                </a:cxn>
                <a:cxn ang="0">
                  <a:pos x="358" y="31"/>
                </a:cxn>
                <a:cxn ang="0">
                  <a:pos x="359" y="945"/>
                </a:cxn>
                <a:cxn ang="0">
                  <a:pos x="364" y="960"/>
                </a:cxn>
                <a:cxn ang="0">
                  <a:pos x="374" y="971"/>
                </a:cxn>
                <a:cxn ang="0">
                  <a:pos x="392" y="980"/>
                </a:cxn>
                <a:cxn ang="0">
                  <a:pos x="420" y="986"/>
                </a:cxn>
                <a:cxn ang="0">
                  <a:pos x="461" y="990"/>
                </a:cxn>
                <a:cxn ang="0">
                  <a:pos x="576" y="991"/>
                </a:cxn>
                <a:cxn ang="0">
                  <a:pos x="566" y="1047"/>
                </a:cxn>
                <a:cxn ang="0">
                  <a:pos x="534" y="1047"/>
                </a:cxn>
                <a:cxn ang="0">
                  <a:pos x="489" y="1045"/>
                </a:cxn>
                <a:cxn ang="0">
                  <a:pos x="413" y="1043"/>
                </a:cxn>
                <a:cxn ang="0">
                  <a:pos x="363" y="1042"/>
                </a:cxn>
                <a:cxn ang="0">
                  <a:pos x="321" y="1041"/>
                </a:cxn>
                <a:cxn ang="0">
                  <a:pos x="277" y="1041"/>
                </a:cxn>
                <a:cxn ang="0">
                  <a:pos x="239" y="1041"/>
                </a:cxn>
                <a:cxn ang="0">
                  <a:pos x="191" y="1043"/>
                </a:cxn>
                <a:cxn ang="0">
                  <a:pos x="140" y="1044"/>
                </a:cxn>
                <a:cxn ang="0">
                  <a:pos x="90" y="1045"/>
                </a:cxn>
                <a:cxn ang="0">
                  <a:pos x="48" y="1047"/>
                </a:cxn>
                <a:cxn ang="0">
                  <a:pos x="18" y="1047"/>
                </a:cxn>
                <a:cxn ang="0">
                  <a:pos x="10" y="992"/>
                </a:cxn>
                <a:cxn ang="0">
                  <a:pos x="125" y="990"/>
                </a:cxn>
                <a:cxn ang="0">
                  <a:pos x="166" y="987"/>
                </a:cxn>
                <a:cxn ang="0">
                  <a:pos x="194" y="981"/>
                </a:cxn>
                <a:cxn ang="0">
                  <a:pos x="212" y="972"/>
                </a:cxn>
                <a:cxn ang="0">
                  <a:pos x="222" y="960"/>
                </a:cxn>
                <a:cxn ang="0">
                  <a:pos x="227" y="946"/>
                </a:cxn>
                <a:cxn ang="0">
                  <a:pos x="228" y="115"/>
                </a:cxn>
                <a:cxn ang="0">
                  <a:pos x="170" y="138"/>
                </a:cxn>
                <a:cxn ang="0">
                  <a:pos x="111" y="150"/>
                </a:cxn>
                <a:cxn ang="0">
                  <a:pos x="58" y="156"/>
                </a:cxn>
                <a:cxn ang="0">
                  <a:pos x="15" y="157"/>
                </a:cxn>
                <a:cxn ang="0">
                  <a:pos x="0" y="101"/>
                </a:cxn>
                <a:cxn ang="0">
                  <a:pos x="36" y="100"/>
                </a:cxn>
                <a:cxn ang="0">
                  <a:pos x="80" y="98"/>
                </a:cxn>
                <a:cxn ang="0">
                  <a:pos x="130" y="91"/>
                </a:cxn>
                <a:cxn ang="0">
                  <a:pos x="182" y="77"/>
                </a:cxn>
                <a:cxn ang="0">
                  <a:pos x="235" y="55"/>
                </a:cxn>
                <a:cxn ang="0">
                  <a:pos x="286" y="21"/>
                </a:cxn>
              </a:cxnLst>
              <a:rect l="0" t="0" r="r" b="b"/>
              <a:pathLst>
                <a:path w="576" h="1047">
                  <a:moveTo>
                    <a:pt x="309" y="0"/>
                  </a:moveTo>
                  <a:lnTo>
                    <a:pt x="324" y="0"/>
                  </a:lnTo>
                  <a:lnTo>
                    <a:pt x="336" y="1"/>
                  </a:lnTo>
                  <a:lnTo>
                    <a:pt x="344" y="3"/>
                  </a:lnTo>
                  <a:lnTo>
                    <a:pt x="351" y="6"/>
                  </a:lnTo>
                  <a:lnTo>
                    <a:pt x="355" y="12"/>
                  </a:lnTo>
                  <a:lnTo>
                    <a:pt x="357" y="20"/>
                  </a:lnTo>
                  <a:lnTo>
                    <a:pt x="358" y="31"/>
                  </a:lnTo>
                  <a:lnTo>
                    <a:pt x="358" y="928"/>
                  </a:lnTo>
                  <a:lnTo>
                    <a:pt x="359" y="945"/>
                  </a:lnTo>
                  <a:lnTo>
                    <a:pt x="361" y="953"/>
                  </a:lnTo>
                  <a:lnTo>
                    <a:pt x="364" y="960"/>
                  </a:lnTo>
                  <a:lnTo>
                    <a:pt x="368" y="966"/>
                  </a:lnTo>
                  <a:lnTo>
                    <a:pt x="374" y="971"/>
                  </a:lnTo>
                  <a:lnTo>
                    <a:pt x="382" y="976"/>
                  </a:lnTo>
                  <a:lnTo>
                    <a:pt x="392" y="980"/>
                  </a:lnTo>
                  <a:lnTo>
                    <a:pt x="405" y="984"/>
                  </a:lnTo>
                  <a:lnTo>
                    <a:pt x="420" y="986"/>
                  </a:lnTo>
                  <a:lnTo>
                    <a:pt x="439" y="988"/>
                  </a:lnTo>
                  <a:lnTo>
                    <a:pt x="461" y="990"/>
                  </a:lnTo>
                  <a:lnTo>
                    <a:pt x="487" y="991"/>
                  </a:lnTo>
                  <a:lnTo>
                    <a:pt x="576" y="991"/>
                  </a:lnTo>
                  <a:lnTo>
                    <a:pt x="576" y="1047"/>
                  </a:lnTo>
                  <a:lnTo>
                    <a:pt x="566" y="1047"/>
                  </a:lnTo>
                  <a:lnTo>
                    <a:pt x="551" y="1047"/>
                  </a:lnTo>
                  <a:lnTo>
                    <a:pt x="534" y="1047"/>
                  </a:lnTo>
                  <a:lnTo>
                    <a:pt x="513" y="1046"/>
                  </a:lnTo>
                  <a:lnTo>
                    <a:pt x="489" y="1045"/>
                  </a:lnTo>
                  <a:lnTo>
                    <a:pt x="439" y="1044"/>
                  </a:lnTo>
                  <a:lnTo>
                    <a:pt x="413" y="1043"/>
                  </a:lnTo>
                  <a:lnTo>
                    <a:pt x="387" y="1043"/>
                  </a:lnTo>
                  <a:lnTo>
                    <a:pt x="363" y="1042"/>
                  </a:lnTo>
                  <a:lnTo>
                    <a:pt x="340" y="1041"/>
                  </a:lnTo>
                  <a:lnTo>
                    <a:pt x="321" y="1041"/>
                  </a:lnTo>
                  <a:lnTo>
                    <a:pt x="304" y="1041"/>
                  </a:lnTo>
                  <a:lnTo>
                    <a:pt x="277" y="1041"/>
                  </a:lnTo>
                  <a:lnTo>
                    <a:pt x="259" y="1041"/>
                  </a:lnTo>
                  <a:lnTo>
                    <a:pt x="239" y="1041"/>
                  </a:lnTo>
                  <a:lnTo>
                    <a:pt x="216" y="1042"/>
                  </a:lnTo>
                  <a:lnTo>
                    <a:pt x="191" y="1043"/>
                  </a:lnTo>
                  <a:lnTo>
                    <a:pt x="166" y="1043"/>
                  </a:lnTo>
                  <a:lnTo>
                    <a:pt x="140" y="1044"/>
                  </a:lnTo>
                  <a:lnTo>
                    <a:pt x="115" y="1045"/>
                  </a:lnTo>
                  <a:lnTo>
                    <a:pt x="90" y="1045"/>
                  </a:lnTo>
                  <a:lnTo>
                    <a:pt x="68" y="1046"/>
                  </a:lnTo>
                  <a:lnTo>
                    <a:pt x="48" y="1047"/>
                  </a:lnTo>
                  <a:lnTo>
                    <a:pt x="31" y="1047"/>
                  </a:lnTo>
                  <a:lnTo>
                    <a:pt x="18" y="1047"/>
                  </a:lnTo>
                  <a:lnTo>
                    <a:pt x="10" y="1047"/>
                  </a:lnTo>
                  <a:lnTo>
                    <a:pt x="10" y="992"/>
                  </a:lnTo>
                  <a:lnTo>
                    <a:pt x="99" y="992"/>
                  </a:lnTo>
                  <a:lnTo>
                    <a:pt x="125" y="990"/>
                  </a:lnTo>
                  <a:lnTo>
                    <a:pt x="147" y="989"/>
                  </a:lnTo>
                  <a:lnTo>
                    <a:pt x="166" y="987"/>
                  </a:lnTo>
                  <a:lnTo>
                    <a:pt x="181" y="984"/>
                  </a:lnTo>
                  <a:lnTo>
                    <a:pt x="194" y="981"/>
                  </a:lnTo>
                  <a:lnTo>
                    <a:pt x="204" y="977"/>
                  </a:lnTo>
                  <a:lnTo>
                    <a:pt x="212" y="972"/>
                  </a:lnTo>
                  <a:lnTo>
                    <a:pt x="218" y="967"/>
                  </a:lnTo>
                  <a:lnTo>
                    <a:pt x="222" y="960"/>
                  </a:lnTo>
                  <a:lnTo>
                    <a:pt x="225" y="954"/>
                  </a:lnTo>
                  <a:lnTo>
                    <a:pt x="227" y="946"/>
                  </a:lnTo>
                  <a:lnTo>
                    <a:pt x="228" y="928"/>
                  </a:lnTo>
                  <a:lnTo>
                    <a:pt x="228" y="115"/>
                  </a:lnTo>
                  <a:lnTo>
                    <a:pt x="199" y="127"/>
                  </a:lnTo>
                  <a:lnTo>
                    <a:pt x="170" y="138"/>
                  </a:lnTo>
                  <a:lnTo>
                    <a:pt x="140" y="145"/>
                  </a:lnTo>
                  <a:lnTo>
                    <a:pt x="111" y="150"/>
                  </a:lnTo>
                  <a:lnTo>
                    <a:pt x="84" y="154"/>
                  </a:lnTo>
                  <a:lnTo>
                    <a:pt x="58" y="156"/>
                  </a:lnTo>
                  <a:lnTo>
                    <a:pt x="35" y="157"/>
                  </a:lnTo>
                  <a:lnTo>
                    <a:pt x="15" y="157"/>
                  </a:lnTo>
                  <a:lnTo>
                    <a:pt x="0" y="157"/>
                  </a:lnTo>
                  <a:lnTo>
                    <a:pt x="0" y="101"/>
                  </a:lnTo>
                  <a:lnTo>
                    <a:pt x="17" y="101"/>
                  </a:lnTo>
                  <a:lnTo>
                    <a:pt x="36" y="100"/>
                  </a:lnTo>
                  <a:lnTo>
                    <a:pt x="57" y="100"/>
                  </a:lnTo>
                  <a:lnTo>
                    <a:pt x="80" y="98"/>
                  </a:lnTo>
                  <a:lnTo>
                    <a:pt x="104" y="95"/>
                  </a:lnTo>
                  <a:lnTo>
                    <a:pt x="130" y="91"/>
                  </a:lnTo>
                  <a:lnTo>
                    <a:pt x="156" y="85"/>
                  </a:lnTo>
                  <a:lnTo>
                    <a:pt x="182" y="77"/>
                  </a:lnTo>
                  <a:lnTo>
                    <a:pt x="209" y="68"/>
                  </a:lnTo>
                  <a:lnTo>
                    <a:pt x="235" y="55"/>
                  </a:lnTo>
                  <a:lnTo>
                    <a:pt x="261" y="40"/>
                  </a:lnTo>
                  <a:lnTo>
                    <a:pt x="286" y="21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0" name="TextBox 39"/>
          <p:cNvSpPr txBox="1"/>
          <p:nvPr/>
        </p:nvSpPr>
        <p:spPr>
          <a:xfrm>
            <a:off x="5181600" y="3276600"/>
            <a:ext cx="3352800" cy="646331"/>
          </a:xfrm>
          <a:prstGeom prst="rect">
            <a:avLst/>
          </a:prstGeom>
          <a:noFill/>
          <a:ln>
            <a:solidFill>
              <a:srgbClr val="009900"/>
            </a:solidFill>
          </a:ln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9900"/>
                </a:solidFill>
              </a:rPr>
              <a:t>5D </a:t>
            </a:r>
            <a:r>
              <a:rPr lang="en-US" sz="3600" dirty="0" smtClean="0">
                <a:solidFill>
                  <a:srgbClr val="009900"/>
                </a:solidFill>
                <a:latin typeface="Mathematica6" panose="00000400000000000000" pitchFamily="2" charset="0"/>
                <a:ea typeface="Mathematica6" panose="00000400000000000000" pitchFamily="2" charset="0"/>
              </a:rPr>
              <a:t>g</a:t>
            </a:r>
            <a:r>
              <a:rPr lang="en-US" sz="3600" dirty="0" smtClean="0">
                <a:solidFill>
                  <a:srgbClr val="009900"/>
                </a:solidFill>
                <a:latin typeface="eufm5"/>
              </a:rPr>
              <a:t> </a:t>
            </a:r>
            <a:r>
              <a:rPr lang="en-US" sz="3600" dirty="0" smtClean="0">
                <a:solidFill>
                  <a:srgbClr val="009900"/>
                </a:solidFill>
              </a:rPr>
              <a:t>SYM</a:t>
            </a:r>
            <a:endParaRPr lang="en-US" sz="3600" dirty="0">
              <a:solidFill>
                <a:srgbClr val="009900"/>
              </a:solidFill>
            </a:endParaRPr>
          </a:p>
        </p:txBody>
      </p:sp>
      <p:cxnSp>
        <p:nvCxnSpPr>
          <p:cNvPr id="41" name="Straight Arrow Connector 40"/>
          <p:cNvCxnSpPr/>
          <p:nvPr/>
        </p:nvCxnSpPr>
        <p:spPr>
          <a:xfrm>
            <a:off x="2743200" y="4114800"/>
            <a:ext cx="1143000" cy="990600"/>
          </a:xfrm>
          <a:prstGeom prst="straightConnector1">
            <a:avLst/>
          </a:prstGeom>
          <a:ln w="57150">
            <a:solidFill>
              <a:srgbClr val="00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Arrow Connector 42"/>
          <p:cNvCxnSpPr/>
          <p:nvPr/>
        </p:nvCxnSpPr>
        <p:spPr>
          <a:xfrm rot="5400000">
            <a:off x="4724400" y="4114800"/>
            <a:ext cx="1066800" cy="914400"/>
          </a:xfrm>
          <a:prstGeom prst="straightConnector1">
            <a:avLst/>
          </a:prstGeom>
          <a:ln w="57150">
            <a:solidFill>
              <a:srgbClr val="00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/>
          <p:cNvSpPr txBox="1"/>
          <p:nvPr/>
        </p:nvSpPr>
        <p:spPr>
          <a:xfrm>
            <a:off x="457200" y="5562600"/>
            <a:ext cx="1828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6600"/>
                </a:solidFill>
                <a:sym typeface="Symbol"/>
              </a:rPr>
              <a:t>-Model: </a:t>
            </a:r>
            <a:endParaRPr lang="en-US" sz="2800" dirty="0">
              <a:solidFill>
                <a:srgbClr val="FF6600"/>
              </a:solidFill>
            </a:endParaRPr>
          </a:p>
        </p:txBody>
      </p:sp>
      <p:grpSp>
        <p:nvGrpSpPr>
          <p:cNvPr id="4" name="Group 23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2286000" y="5486400"/>
            <a:ext cx="2964845" cy="609600"/>
            <a:chOff x="1621" y="3514"/>
            <a:chExt cx="9591" cy="1972"/>
          </a:xfrm>
          <a:solidFill>
            <a:srgbClr val="FF6600"/>
          </a:solidFill>
        </p:grpSpPr>
        <p:sp>
          <p:nvSpPr>
            <p:cNvPr id="5145" name="Freeform 25"/>
            <p:cNvSpPr>
              <a:spLocks noEditPoints="1"/>
            </p:cNvSpPr>
            <p:nvPr/>
          </p:nvSpPr>
          <p:spPr bwMode="auto">
            <a:xfrm>
              <a:off x="1621" y="3853"/>
              <a:ext cx="1475" cy="1521"/>
            </a:xfrm>
            <a:custGeom>
              <a:avLst/>
              <a:gdLst/>
              <a:ahLst/>
              <a:cxnLst>
                <a:cxn ang="0">
                  <a:pos x="735" y="816"/>
                </a:cxn>
                <a:cxn ang="0">
                  <a:pos x="1298" y="1445"/>
                </a:cxn>
                <a:cxn ang="0">
                  <a:pos x="1108" y="1208"/>
                </a:cxn>
                <a:cxn ang="0">
                  <a:pos x="942" y="957"/>
                </a:cxn>
                <a:cxn ang="0">
                  <a:pos x="855" y="810"/>
                </a:cxn>
                <a:cxn ang="0">
                  <a:pos x="1009" y="281"/>
                </a:cxn>
                <a:cxn ang="0">
                  <a:pos x="1012" y="535"/>
                </a:cxn>
                <a:cxn ang="0">
                  <a:pos x="1030" y="691"/>
                </a:cxn>
                <a:cxn ang="0">
                  <a:pos x="1207" y="560"/>
                </a:cxn>
                <a:cxn ang="0">
                  <a:pos x="1231" y="347"/>
                </a:cxn>
                <a:cxn ang="0">
                  <a:pos x="1120" y="175"/>
                </a:cxn>
                <a:cxn ang="0">
                  <a:pos x="966" y="103"/>
                </a:cxn>
                <a:cxn ang="0">
                  <a:pos x="596" y="84"/>
                </a:cxn>
                <a:cxn ang="0">
                  <a:pos x="542" y="153"/>
                </a:cxn>
                <a:cxn ang="0">
                  <a:pos x="729" y="732"/>
                </a:cxn>
                <a:cxn ang="0">
                  <a:pos x="915" y="625"/>
                </a:cxn>
                <a:cxn ang="0">
                  <a:pos x="942" y="331"/>
                </a:cxn>
                <a:cxn ang="0">
                  <a:pos x="861" y="128"/>
                </a:cxn>
                <a:cxn ang="0">
                  <a:pos x="671" y="71"/>
                </a:cxn>
                <a:cxn ang="0">
                  <a:pos x="265" y="169"/>
                </a:cxn>
                <a:cxn ang="0">
                  <a:pos x="247" y="1442"/>
                </a:cxn>
                <a:cxn ang="0">
                  <a:pos x="464" y="1342"/>
                </a:cxn>
                <a:cxn ang="0">
                  <a:pos x="494" y="71"/>
                </a:cxn>
                <a:cxn ang="0">
                  <a:pos x="813" y="3"/>
                </a:cxn>
                <a:cxn ang="0">
                  <a:pos x="1072" y="62"/>
                </a:cxn>
                <a:cxn ang="0">
                  <a:pos x="1265" y="219"/>
                </a:cxn>
                <a:cxn ang="0">
                  <a:pos x="1313" y="488"/>
                </a:cxn>
                <a:cxn ang="0">
                  <a:pos x="1201" y="691"/>
                </a:cxn>
                <a:cxn ang="0">
                  <a:pos x="997" y="785"/>
                </a:cxn>
                <a:cxn ang="0">
                  <a:pos x="1084" y="1026"/>
                </a:cxn>
                <a:cxn ang="0">
                  <a:pos x="1198" y="1195"/>
                </a:cxn>
                <a:cxn ang="0">
                  <a:pos x="1295" y="1327"/>
                </a:cxn>
                <a:cxn ang="0">
                  <a:pos x="1442" y="1445"/>
                </a:cxn>
                <a:cxn ang="0">
                  <a:pos x="1475" y="1483"/>
                </a:cxn>
                <a:cxn ang="0">
                  <a:pos x="1424" y="1521"/>
                </a:cxn>
                <a:cxn ang="0">
                  <a:pos x="1033" y="1492"/>
                </a:cxn>
                <a:cxn ang="0">
                  <a:pos x="951" y="1364"/>
                </a:cxn>
                <a:cxn ang="0">
                  <a:pos x="545" y="823"/>
                </a:cxn>
                <a:cxn ang="0">
                  <a:pos x="587" y="1436"/>
                </a:cxn>
                <a:cxn ang="0">
                  <a:pos x="704" y="1449"/>
                </a:cxn>
                <a:cxn ang="0">
                  <a:pos x="732" y="1502"/>
                </a:cxn>
                <a:cxn ang="0">
                  <a:pos x="51" y="1521"/>
                </a:cxn>
                <a:cxn ang="0">
                  <a:pos x="0" y="1483"/>
                </a:cxn>
                <a:cxn ang="0">
                  <a:pos x="45" y="1445"/>
                </a:cxn>
                <a:cxn ang="0">
                  <a:pos x="171" y="1424"/>
                </a:cxn>
                <a:cxn ang="0">
                  <a:pos x="183" y="118"/>
                </a:cxn>
                <a:cxn ang="0">
                  <a:pos x="45" y="75"/>
                </a:cxn>
                <a:cxn ang="0">
                  <a:pos x="0" y="37"/>
                </a:cxn>
                <a:cxn ang="0">
                  <a:pos x="51" y="0"/>
                </a:cxn>
              </a:cxnLst>
              <a:rect l="0" t="0" r="r" b="b"/>
              <a:pathLst>
                <a:path w="1475" h="1521">
                  <a:moveTo>
                    <a:pt x="855" y="810"/>
                  </a:moveTo>
                  <a:lnTo>
                    <a:pt x="819" y="813"/>
                  </a:lnTo>
                  <a:lnTo>
                    <a:pt x="780" y="816"/>
                  </a:lnTo>
                  <a:lnTo>
                    <a:pt x="735" y="816"/>
                  </a:lnTo>
                  <a:lnTo>
                    <a:pt x="723" y="819"/>
                  </a:lnTo>
                  <a:lnTo>
                    <a:pt x="701" y="819"/>
                  </a:lnTo>
                  <a:lnTo>
                    <a:pt x="1087" y="1445"/>
                  </a:lnTo>
                  <a:lnTo>
                    <a:pt x="1298" y="1445"/>
                  </a:lnTo>
                  <a:lnTo>
                    <a:pt x="1253" y="1395"/>
                  </a:lnTo>
                  <a:lnTo>
                    <a:pt x="1204" y="1336"/>
                  </a:lnTo>
                  <a:lnTo>
                    <a:pt x="1156" y="1273"/>
                  </a:lnTo>
                  <a:lnTo>
                    <a:pt x="1108" y="1208"/>
                  </a:lnTo>
                  <a:lnTo>
                    <a:pt x="1063" y="1142"/>
                  </a:lnTo>
                  <a:lnTo>
                    <a:pt x="1021" y="1076"/>
                  </a:lnTo>
                  <a:lnTo>
                    <a:pt x="978" y="1014"/>
                  </a:lnTo>
                  <a:lnTo>
                    <a:pt x="942" y="957"/>
                  </a:lnTo>
                  <a:lnTo>
                    <a:pt x="912" y="904"/>
                  </a:lnTo>
                  <a:lnTo>
                    <a:pt x="885" y="863"/>
                  </a:lnTo>
                  <a:lnTo>
                    <a:pt x="867" y="829"/>
                  </a:lnTo>
                  <a:lnTo>
                    <a:pt x="855" y="810"/>
                  </a:lnTo>
                  <a:close/>
                  <a:moveTo>
                    <a:pt x="936" y="97"/>
                  </a:moveTo>
                  <a:lnTo>
                    <a:pt x="972" y="153"/>
                  </a:lnTo>
                  <a:lnTo>
                    <a:pt x="994" y="215"/>
                  </a:lnTo>
                  <a:lnTo>
                    <a:pt x="1009" y="281"/>
                  </a:lnTo>
                  <a:lnTo>
                    <a:pt x="1015" y="347"/>
                  </a:lnTo>
                  <a:lnTo>
                    <a:pt x="1018" y="413"/>
                  </a:lnTo>
                  <a:lnTo>
                    <a:pt x="1018" y="472"/>
                  </a:lnTo>
                  <a:lnTo>
                    <a:pt x="1012" y="535"/>
                  </a:lnTo>
                  <a:lnTo>
                    <a:pt x="1003" y="597"/>
                  </a:lnTo>
                  <a:lnTo>
                    <a:pt x="981" y="657"/>
                  </a:lnTo>
                  <a:lnTo>
                    <a:pt x="954" y="710"/>
                  </a:lnTo>
                  <a:lnTo>
                    <a:pt x="1030" y="691"/>
                  </a:lnTo>
                  <a:lnTo>
                    <a:pt x="1090" y="666"/>
                  </a:lnTo>
                  <a:lnTo>
                    <a:pt x="1141" y="635"/>
                  </a:lnTo>
                  <a:lnTo>
                    <a:pt x="1177" y="600"/>
                  </a:lnTo>
                  <a:lnTo>
                    <a:pt x="1207" y="560"/>
                  </a:lnTo>
                  <a:lnTo>
                    <a:pt x="1225" y="513"/>
                  </a:lnTo>
                  <a:lnTo>
                    <a:pt x="1234" y="463"/>
                  </a:lnTo>
                  <a:lnTo>
                    <a:pt x="1237" y="410"/>
                  </a:lnTo>
                  <a:lnTo>
                    <a:pt x="1231" y="347"/>
                  </a:lnTo>
                  <a:lnTo>
                    <a:pt x="1213" y="294"/>
                  </a:lnTo>
                  <a:lnTo>
                    <a:pt x="1189" y="247"/>
                  </a:lnTo>
                  <a:lnTo>
                    <a:pt x="1156" y="206"/>
                  </a:lnTo>
                  <a:lnTo>
                    <a:pt x="1120" y="175"/>
                  </a:lnTo>
                  <a:lnTo>
                    <a:pt x="1081" y="150"/>
                  </a:lnTo>
                  <a:lnTo>
                    <a:pt x="1039" y="131"/>
                  </a:lnTo>
                  <a:lnTo>
                    <a:pt x="1003" y="115"/>
                  </a:lnTo>
                  <a:lnTo>
                    <a:pt x="966" y="103"/>
                  </a:lnTo>
                  <a:lnTo>
                    <a:pt x="936" y="97"/>
                  </a:lnTo>
                  <a:close/>
                  <a:moveTo>
                    <a:pt x="671" y="71"/>
                  </a:moveTo>
                  <a:lnTo>
                    <a:pt x="626" y="75"/>
                  </a:lnTo>
                  <a:lnTo>
                    <a:pt x="596" y="84"/>
                  </a:lnTo>
                  <a:lnTo>
                    <a:pt x="572" y="97"/>
                  </a:lnTo>
                  <a:lnTo>
                    <a:pt x="554" y="112"/>
                  </a:lnTo>
                  <a:lnTo>
                    <a:pt x="545" y="131"/>
                  </a:lnTo>
                  <a:lnTo>
                    <a:pt x="542" y="153"/>
                  </a:lnTo>
                  <a:lnTo>
                    <a:pt x="539" y="172"/>
                  </a:lnTo>
                  <a:lnTo>
                    <a:pt x="539" y="741"/>
                  </a:lnTo>
                  <a:lnTo>
                    <a:pt x="641" y="738"/>
                  </a:lnTo>
                  <a:lnTo>
                    <a:pt x="729" y="732"/>
                  </a:lnTo>
                  <a:lnTo>
                    <a:pt x="795" y="719"/>
                  </a:lnTo>
                  <a:lnTo>
                    <a:pt x="849" y="701"/>
                  </a:lnTo>
                  <a:lnTo>
                    <a:pt x="888" y="669"/>
                  </a:lnTo>
                  <a:lnTo>
                    <a:pt x="915" y="625"/>
                  </a:lnTo>
                  <a:lnTo>
                    <a:pt x="933" y="569"/>
                  </a:lnTo>
                  <a:lnTo>
                    <a:pt x="942" y="500"/>
                  </a:lnTo>
                  <a:lnTo>
                    <a:pt x="945" y="413"/>
                  </a:lnTo>
                  <a:lnTo>
                    <a:pt x="942" y="331"/>
                  </a:lnTo>
                  <a:lnTo>
                    <a:pt x="933" y="262"/>
                  </a:lnTo>
                  <a:lnTo>
                    <a:pt x="915" y="206"/>
                  </a:lnTo>
                  <a:lnTo>
                    <a:pt x="891" y="162"/>
                  </a:lnTo>
                  <a:lnTo>
                    <a:pt x="861" y="128"/>
                  </a:lnTo>
                  <a:lnTo>
                    <a:pt x="825" y="103"/>
                  </a:lnTo>
                  <a:lnTo>
                    <a:pt x="780" y="84"/>
                  </a:lnTo>
                  <a:lnTo>
                    <a:pt x="729" y="75"/>
                  </a:lnTo>
                  <a:lnTo>
                    <a:pt x="671" y="71"/>
                  </a:lnTo>
                  <a:close/>
                  <a:moveTo>
                    <a:pt x="247" y="71"/>
                  </a:moveTo>
                  <a:lnTo>
                    <a:pt x="256" y="103"/>
                  </a:lnTo>
                  <a:lnTo>
                    <a:pt x="262" y="137"/>
                  </a:lnTo>
                  <a:lnTo>
                    <a:pt x="265" y="169"/>
                  </a:lnTo>
                  <a:lnTo>
                    <a:pt x="265" y="1342"/>
                  </a:lnTo>
                  <a:lnTo>
                    <a:pt x="262" y="1373"/>
                  </a:lnTo>
                  <a:lnTo>
                    <a:pt x="256" y="1408"/>
                  </a:lnTo>
                  <a:lnTo>
                    <a:pt x="247" y="1442"/>
                  </a:lnTo>
                  <a:lnTo>
                    <a:pt x="482" y="1442"/>
                  </a:lnTo>
                  <a:lnTo>
                    <a:pt x="473" y="1408"/>
                  </a:lnTo>
                  <a:lnTo>
                    <a:pt x="467" y="1373"/>
                  </a:lnTo>
                  <a:lnTo>
                    <a:pt x="464" y="1342"/>
                  </a:lnTo>
                  <a:lnTo>
                    <a:pt x="464" y="159"/>
                  </a:lnTo>
                  <a:lnTo>
                    <a:pt x="467" y="128"/>
                  </a:lnTo>
                  <a:lnTo>
                    <a:pt x="476" y="100"/>
                  </a:lnTo>
                  <a:lnTo>
                    <a:pt x="494" y="71"/>
                  </a:lnTo>
                  <a:lnTo>
                    <a:pt x="247" y="71"/>
                  </a:lnTo>
                  <a:close/>
                  <a:moveTo>
                    <a:pt x="51" y="0"/>
                  </a:moveTo>
                  <a:lnTo>
                    <a:pt x="750" y="0"/>
                  </a:lnTo>
                  <a:lnTo>
                    <a:pt x="813" y="3"/>
                  </a:lnTo>
                  <a:lnTo>
                    <a:pt x="879" y="9"/>
                  </a:lnTo>
                  <a:lnTo>
                    <a:pt x="945" y="21"/>
                  </a:lnTo>
                  <a:lnTo>
                    <a:pt x="1009" y="37"/>
                  </a:lnTo>
                  <a:lnTo>
                    <a:pt x="1072" y="62"/>
                  </a:lnTo>
                  <a:lnTo>
                    <a:pt x="1129" y="90"/>
                  </a:lnTo>
                  <a:lnTo>
                    <a:pt x="1180" y="125"/>
                  </a:lnTo>
                  <a:lnTo>
                    <a:pt x="1228" y="169"/>
                  </a:lnTo>
                  <a:lnTo>
                    <a:pt x="1265" y="219"/>
                  </a:lnTo>
                  <a:lnTo>
                    <a:pt x="1295" y="275"/>
                  </a:lnTo>
                  <a:lnTo>
                    <a:pt x="1313" y="341"/>
                  </a:lnTo>
                  <a:lnTo>
                    <a:pt x="1319" y="413"/>
                  </a:lnTo>
                  <a:lnTo>
                    <a:pt x="1313" y="488"/>
                  </a:lnTo>
                  <a:lnTo>
                    <a:pt x="1298" y="550"/>
                  </a:lnTo>
                  <a:lnTo>
                    <a:pt x="1274" y="607"/>
                  </a:lnTo>
                  <a:lnTo>
                    <a:pt x="1240" y="654"/>
                  </a:lnTo>
                  <a:lnTo>
                    <a:pt x="1201" y="691"/>
                  </a:lnTo>
                  <a:lnTo>
                    <a:pt x="1156" y="722"/>
                  </a:lnTo>
                  <a:lnTo>
                    <a:pt x="1105" y="751"/>
                  </a:lnTo>
                  <a:lnTo>
                    <a:pt x="1054" y="769"/>
                  </a:lnTo>
                  <a:lnTo>
                    <a:pt x="997" y="785"/>
                  </a:lnTo>
                  <a:lnTo>
                    <a:pt x="939" y="798"/>
                  </a:lnTo>
                  <a:lnTo>
                    <a:pt x="994" y="882"/>
                  </a:lnTo>
                  <a:lnTo>
                    <a:pt x="1042" y="960"/>
                  </a:lnTo>
                  <a:lnTo>
                    <a:pt x="1084" y="1026"/>
                  </a:lnTo>
                  <a:lnTo>
                    <a:pt x="1123" y="1086"/>
                  </a:lnTo>
                  <a:lnTo>
                    <a:pt x="1156" y="1132"/>
                  </a:lnTo>
                  <a:lnTo>
                    <a:pt x="1180" y="1167"/>
                  </a:lnTo>
                  <a:lnTo>
                    <a:pt x="1198" y="1195"/>
                  </a:lnTo>
                  <a:lnTo>
                    <a:pt x="1207" y="1208"/>
                  </a:lnTo>
                  <a:lnTo>
                    <a:pt x="1231" y="1242"/>
                  </a:lnTo>
                  <a:lnTo>
                    <a:pt x="1262" y="1283"/>
                  </a:lnTo>
                  <a:lnTo>
                    <a:pt x="1295" y="1327"/>
                  </a:lnTo>
                  <a:lnTo>
                    <a:pt x="1331" y="1367"/>
                  </a:lnTo>
                  <a:lnTo>
                    <a:pt x="1370" y="1402"/>
                  </a:lnTo>
                  <a:lnTo>
                    <a:pt x="1406" y="1430"/>
                  </a:lnTo>
                  <a:lnTo>
                    <a:pt x="1442" y="1445"/>
                  </a:lnTo>
                  <a:lnTo>
                    <a:pt x="1451" y="1449"/>
                  </a:lnTo>
                  <a:lnTo>
                    <a:pt x="1469" y="1461"/>
                  </a:lnTo>
                  <a:lnTo>
                    <a:pt x="1472" y="1470"/>
                  </a:lnTo>
                  <a:lnTo>
                    <a:pt x="1475" y="1483"/>
                  </a:lnTo>
                  <a:lnTo>
                    <a:pt x="1472" y="1502"/>
                  </a:lnTo>
                  <a:lnTo>
                    <a:pt x="1460" y="1511"/>
                  </a:lnTo>
                  <a:lnTo>
                    <a:pt x="1445" y="1517"/>
                  </a:lnTo>
                  <a:lnTo>
                    <a:pt x="1424" y="1521"/>
                  </a:lnTo>
                  <a:lnTo>
                    <a:pt x="1075" y="1521"/>
                  </a:lnTo>
                  <a:lnTo>
                    <a:pt x="1054" y="1517"/>
                  </a:lnTo>
                  <a:lnTo>
                    <a:pt x="1042" y="1508"/>
                  </a:lnTo>
                  <a:lnTo>
                    <a:pt x="1033" y="1492"/>
                  </a:lnTo>
                  <a:lnTo>
                    <a:pt x="1018" y="1467"/>
                  </a:lnTo>
                  <a:lnTo>
                    <a:pt x="997" y="1436"/>
                  </a:lnTo>
                  <a:lnTo>
                    <a:pt x="972" y="1399"/>
                  </a:lnTo>
                  <a:lnTo>
                    <a:pt x="951" y="1364"/>
                  </a:lnTo>
                  <a:lnTo>
                    <a:pt x="936" y="1339"/>
                  </a:lnTo>
                  <a:lnTo>
                    <a:pt x="617" y="819"/>
                  </a:lnTo>
                  <a:lnTo>
                    <a:pt x="539" y="819"/>
                  </a:lnTo>
                  <a:lnTo>
                    <a:pt x="545" y="823"/>
                  </a:lnTo>
                  <a:lnTo>
                    <a:pt x="545" y="1367"/>
                  </a:lnTo>
                  <a:lnTo>
                    <a:pt x="551" y="1399"/>
                  </a:lnTo>
                  <a:lnTo>
                    <a:pt x="563" y="1424"/>
                  </a:lnTo>
                  <a:lnTo>
                    <a:pt x="587" y="1436"/>
                  </a:lnTo>
                  <a:lnTo>
                    <a:pt x="623" y="1442"/>
                  </a:lnTo>
                  <a:lnTo>
                    <a:pt x="674" y="1445"/>
                  </a:lnTo>
                  <a:lnTo>
                    <a:pt x="689" y="1445"/>
                  </a:lnTo>
                  <a:lnTo>
                    <a:pt x="704" y="1449"/>
                  </a:lnTo>
                  <a:lnTo>
                    <a:pt x="719" y="1455"/>
                  </a:lnTo>
                  <a:lnTo>
                    <a:pt x="732" y="1464"/>
                  </a:lnTo>
                  <a:lnTo>
                    <a:pt x="735" y="1483"/>
                  </a:lnTo>
                  <a:lnTo>
                    <a:pt x="732" y="1502"/>
                  </a:lnTo>
                  <a:lnTo>
                    <a:pt x="719" y="1511"/>
                  </a:lnTo>
                  <a:lnTo>
                    <a:pt x="704" y="1517"/>
                  </a:lnTo>
                  <a:lnTo>
                    <a:pt x="683" y="1521"/>
                  </a:lnTo>
                  <a:lnTo>
                    <a:pt x="51" y="1521"/>
                  </a:lnTo>
                  <a:lnTo>
                    <a:pt x="30" y="1517"/>
                  </a:lnTo>
                  <a:lnTo>
                    <a:pt x="15" y="1511"/>
                  </a:lnTo>
                  <a:lnTo>
                    <a:pt x="3" y="1502"/>
                  </a:lnTo>
                  <a:lnTo>
                    <a:pt x="0" y="1483"/>
                  </a:lnTo>
                  <a:lnTo>
                    <a:pt x="3" y="1464"/>
                  </a:lnTo>
                  <a:lnTo>
                    <a:pt x="15" y="1455"/>
                  </a:lnTo>
                  <a:lnTo>
                    <a:pt x="30" y="1449"/>
                  </a:lnTo>
                  <a:lnTo>
                    <a:pt x="45" y="1445"/>
                  </a:lnTo>
                  <a:lnTo>
                    <a:pt x="57" y="1445"/>
                  </a:lnTo>
                  <a:lnTo>
                    <a:pt x="111" y="1442"/>
                  </a:lnTo>
                  <a:lnTo>
                    <a:pt x="147" y="1436"/>
                  </a:lnTo>
                  <a:lnTo>
                    <a:pt x="171" y="1424"/>
                  </a:lnTo>
                  <a:lnTo>
                    <a:pt x="186" y="1402"/>
                  </a:lnTo>
                  <a:lnTo>
                    <a:pt x="192" y="1367"/>
                  </a:lnTo>
                  <a:lnTo>
                    <a:pt x="192" y="153"/>
                  </a:lnTo>
                  <a:lnTo>
                    <a:pt x="183" y="118"/>
                  </a:lnTo>
                  <a:lnTo>
                    <a:pt x="171" y="93"/>
                  </a:lnTo>
                  <a:lnTo>
                    <a:pt x="147" y="81"/>
                  </a:lnTo>
                  <a:lnTo>
                    <a:pt x="111" y="75"/>
                  </a:lnTo>
                  <a:lnTo>
                    <a:pt x="45" y="75"/>
                  </a:lnTo>
                  <a:lnTo>
                    <a:pt x="30" y="71"/>
                  </a:lnTo>
                  <a:lnTo>
                    <a:pt x="15" y="65"/>
                  </a:lnTo>
                  <a:lnTo>
                    <a:pt x="3" y="56"/>
                  </a:lnTo>
                  <a:lnTo>
                    <a:pt x="0" y="37"/>
                  </a:lnTo>
                  <a:lnTo>
                    <a:pt x="3" y="18"/>
                  </a:lnTo>
                  <a:lnTo>
                    <a:pt x="15" y="9"/>
                  </a:lnTo>
                  <a:lnTo>
                    <a:pt x="33" y="3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6" name="Freeform 26"/>
            <p:cNvSpPr>
              <a:spLocks/>
            </p:cNvSpPr>
            <p:nvPr/>
          </p:nvSpPr>
          <p:spPr bwMode="auto">
            <a:xfrm>
              <a:off x="3301" y="3514"/>
              <a:ext cx="557" cy="1052"/>
            </a:xfrm>
            <a:custGeom>
              <a:avLst/>
              <a:gdLst/>
              <a:ahLst/>
              <a:cxnLst>
                <a:cxn ang="0">
                  <a:pos x="298" y="0"/>
                </a:cxn>
                <a:cxn ang="0">
                  <a:pos x="325" y="4"/>
                </a:cxn>
                <a:cxn ang="0">
                  <a:pos x="340" y="10"/>
                </a:cxn>
                <a:cxn ang="0">
                  <a:pos x="346" y="22"/>
                </a:cxn>
                <a:cxn ang="0">
                  <a:pos x="346" y="47"/>
                </a:cxn>
                <a:cxn ang="0">
                  <a:pos x="349" y="47"/>
                </a:cxn>
                <a:cxn ang="0">
                  <a:pos x="349" y="943"/>
                </a:cxn>
                <a:cxn ang="0">
                  <a:pos x="352" y="958"/>
                </a:cxn>
                <a:cxn ang="0">
                  <a:pos x="362" y="974"/>
                </a:cxn>
                <a:cxn ang="0">
                  <a:pos x="377" y="983"/>
                </a:cxn>
                <a:cxn ang="0">
                  <a:pos x="404" y="990"/>
                </a:cxn>
                <a:cxn ang="0">
                  <a:pos x="443" y="996"/>
                </a:cxn>
                <a:cxn ang="0">
                  <a:pos x="557" y="996"/>
                </a:cxn>
                <a:cxn ang="0">
                  <a:pos x="557" y="1052"/>
                </a:cxn>
                <a:cxn ang="0">
                  <a:pos x="497" y="1052"/>
                </a:cxn>
                <a:cxn ang="0">
                  <a:pos x="452" y="1049"/>
                </a:cxn>
                <a:cxn ang="0">
                  <a:pos x="401" y="1049"/>
                </a:cxn>
                <a:cxn ang="0">
                  <a:pos x="352" y="1046"/>
                </a:cxn>
                <a:cxn ang="0">
                  <a:pos x="211" y="1046"/>
                </a:cxn>
                <a:cxn ang="0">
                  <a:pos x="163" y="1049"/>
                </a:cxn>
                <a:cxn ang="0">
                  <a:pos x="115" y="1049"/>
                </a:cxn>
                <a:cxn ang="0">
                  <a:pos x="69" y="1052"/>
                </a:cxn>
                <a:cxn ang="0">
                  <a:pos x="12" y="1052"/>
                </a:cxn>
                <a:cxn ang="0">
                  <a:pos x="12" y="996"/>
                </a:cxn>
                <a:cxn ang="0">
                  <a:pos x="127" y="996"/>
                </a:cxn>
                <a:cxn ang="0">
                  <a:pos x="166" y="990"/>
                </a:cxn>
                <a:cxn ang="0">
                  <a:pos x="193" y="983"/>
                </a:cxn>
                <a:cxn ang="0">
                  <a:pos x="208" y="974"/>
                </a:cxn>
                <a:cxn ang="0">
                  <a:pos x="217" y="958"/>
                </a:cxn>
                <a:cxn ang="0">
                  <a:pos x="220" y="943"/>
                </a:cxn>
                <a:cxn ang="0">
                  <a:pos x="220" y="116"/>
                </a:cxn>
                <a:cxn ang="0">
                  <a:pos x="169" y="135"/>
                </a:cxn>
                <a:cxn ang="0">
                  <a:pos x="118" y="148"/>
                </a:cxn>
                <a:cxn ang="0">
                  <a:pos x="69" y="154"/>
                </a:cxn>
                <a:cxn ang="0">
                  <a:pos x="30" y="157"/>
                </a:cxn>
                <a:cxn ang="0">
                  <a:pos x="0" y="157"/>
                </a:cxn>
                <a:cxn ang="0">
                  <a:pos x="0" y="101"/>
                </a:cxn>
                <a:cxn ang="0">
                  <a:pos x="39" y="101"/>
                </a:cxn>
                <a:cxn ang="0">
                  <a:pos x="87" y="98"/>
                </a:cxn>
                <a:cxn ang="0">
                  <a:pos x="139" y="88"/>
                </a:cxn>
                <a:cxn ang="0">
                  <a:pos x="193" y="72"/>
                </a:cxn>
                <a:cxn ang="0">
                  <a:pos x="247" y="41"/>
                </a:cxn>
                <a:cxn ang="0">
                  <a:pos x="298" y="0"/>
                </a:cxn>
              </a:cxnLst>
              <a:rect l="0" t="0" r="r" b="b"/>
              <a:pathLst>
                <a:path w="557" h="1052">
                  <a:moveTo>
                    <a:pt x="298" y="0"/>
                  </a:moveTo>
                  <a:lnTo>
                    <a:pt x="325" y="4"/>
                  </a:lnTo>
                  <a:lnTo>
                    <a:pt x="340" y="10"/>
                  </a:lnTo>
                  <a:lnTo>
                    <a:pt x="346" y="22"/>
                  </a:lnTo>
                  <a:lnTo>
                    <a:pt x="346" y="47"/>
                  </a:lnTo>
                  <a:lnTo>
                    <a:pt x="349" y="47"/>
                  </a:lnTo>
                  <a:lnTo>
                    <a:pt x="349" y="943"/>
                  </a:lnTo>
                  <a:lnTo>
                    <a:pt x="352" y="958"/>
                  </a:lnTo>
                  <a:lnTo>
                    <a:pt x="362" y="974"/>
                  </a:lnTo>
                  <a:lnTo>
                    <a:pt x="377" y="983"/>
                  </a:lnTo>
                  <a:lnTo>
                    <a:pt x="404" y="990"/>
                  </a:lnTo>
                  <a:lnTo>
                    <a:pt x="443" y="996"/>
                  </a:lnTo>
                  <a:lnTo>
                    <a:pt x="557" y="996"/>
                  </a:lnTo>
                  <a:lnTo>
                    <a:pt x="557" y="1052"/>
                  </a:lnTo>
                  <a:lnTo>
                    <a:pt x="497" y="1052"/>
                  </a:lnTo>
                  <a:lnTo>
                    <a:pt x="452" y="1049"/>
                  </a:lnTo>
                  <a:lnTo>
                    <a:pt x="401" y="1049"/>
                  </a:lnTo>
                  <a:lnTo>
                    <a:pt x="352" y="1046"/>
                  </a:lnTo>
                  <a:lnTo>
                    <a:pt x="211" y="1046"/>
                  </a:lnTo>
                  <a:lnTo>
                    <a:pt x="163" y="1049"/>
                  </a:lnTo>
                  <a:lnTo>
                    <a:pt x="115" y="1049"/>
                  </a:lnTo>
                  <a:lnTo>
                    <a:pt x="69" y="1052"/>
                  </a:lnTo>
                  <a:lnTo>
                    <a:pt x="12" y="1052"/>
                  </a:lnTo>
                  <a:lnTo>
                    <a:pt x="12" y="996"/>
                  </a:lnTo>
                  <a:lnTo>
                    <a:pt x="127" y="996"/>
                  </a:lnTo>
                  <a:lnTo>
                    <a:pt x="166" y="990"/>
                  </a:lnTo>
                  <a:lnTo>
                    <a:pt x="193" y="983"/>
                  </a:lnTo>
                  <a:lnTo>
                    <a:pt x="208" y="974"/>
                  </a:lnTo>
                  <a:lnTo>
                    <a:pt x="217" y="958"/>
                  </a:lnTo>
                  <a:lnTo>
                    <a:pt x="220" y="943"/>
                  </a:lnTo>
                  <a:lnTo>
                    <a:pt x="220" y="116"/>
                  </a:lnTo>
                  <a:lnTo>
                    <a:pt x="169" y="135"/>
                  </a:lnTo>
                  <a:lnTo>
                    <a:pt x="118" y="148"/>
                  </a:lnTo>
                  <a:lnTo>
                    <a:pt x="69" y="154"/>
                  </a:lnTo>
                  <a:lnTo>
                    <a:pt x="30" y="157"/>
                  </a:lnTo>
                  <a:lnTo>
                    <a:pt x="0" y="157"/>
                  </a:lnTo>
                  <a:lnTo>
                    <a:pt x="0" y="101"/>
                  </a:lnTo>
                  <a:lnTo>
                    <a:pt x="39" y="101"/>
                  </a:lnTo>
                  <a:lnTo>
                    <a:pt x="87" y="98"/>
                  </a:lnTo>
                  <a:lnTo>
                    <a:pt x="139" y="88"/>
                  </a:lnTo>
                  <a:lnTo>
                    <a:pt x="193" y="72"/>
                  </a:lnTo>
                  <a:lnTo>
                    <a:pt x="247" y="41"/>
                  </a:lnTo>
                  <a:lnTo>
                    <a:pt x="2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7" name="Freeform 27"/>
            <p:cNvSpPr>
              <a:spLocks/>
            </p:cNvSpPr>
            <p:nvPr/>
          </p:nvSpPr>
          <p:spPr bwMode="auto">
            <a:xfrm>
              <a:off x="4165" y="4385"/>
              <a:ext cx="196" cy="488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21" y="6"/>
                </a:cxn>
                <a:cxn ang="0">
                  <a:pos x="148" y="21"/>
                </a:cxn>
                <a:cxn ang="0">
                  <a:pos x="169" y="50"/>
                </a:cxn>
                <a:cxn ang="0">
                  <a:pos x="184" y="84"/>
                </a:cxn>
                <a:cxn ang="0">
                  <a:pos x="193" y="125"/>
                </a:cxn>
                <a:cxn ang="0">
                  <a:pos x="196" y="172"/>
                </a:cxn>
                <a:cxn ang="0">
                  <a:pos x="190" y="241"/>
                </a:cxn>
                <a:cxn ang="0">
                  <a:pos x="175" y="303"/>
                </a:cxn>
                <a:cxn ang="0">
                  <a:pos x="154" y="356"/>
                </a:cxn>
                <a:cxn ang="0">
                  <a:pos x="130" y="400"/>
                </a:cxn>
                <a:cxn ang="0">
                  <a:pos x="103" y="438"/>
                </a:cxn>
                <a:cxn ang="0">
                  <a:pos x="79" y="466"/>
                </a:cxn>
                <a:cxn ang="0">
                  <a:pos x="58" y="482"/>
                </a:cxn>
                <a:cxn ang="0">
                  <a:pos x="46" y="488"/>
                </a:cxn>
                <a:cxn ang="0">
                  <a:pos x="37" y="485"/>
                </a:cxn>
                <a:cxn ang="0">
                  <a:pos x="31" y="482"/>
                </a:cxn>
                <a:cxn ang="0">
                  <a:pos x="28" y="472"/>
                </a:cxn>
                <a:cxn ang="0">
                  <a:pos x="25" y="466"/>
                </a:cxn>
                <a:cxn ang="0">
                  <a:pos x="25" y="460"/>
                </a:cxn>
                <a:cxn ang="0">
                  <a:pos x="31" y="447"/>
                </a:cxn>
                <a:cxn ang="0">
                  <a:pos x="34" y="444"/>
                </a:cxn>
                <a:cxn ang="0">
                  <a:pos x="85" y="381"/>
                </a:cxn>
                <a:cxn ang="0">
                  <a:pos x="121" y="322"/>
                </a:cxn>
                <a:cxn ang="0">
                  <a:pos x="139" y="266"/>
                </a:cxn>
                <a:cxn ang="0">
                  <a:pos x="148" y="209"/>
                </a:cxn>
                <a:cxn ang="0">
                  <a:pos x="151" y="156"/>
                </a:cxn>
                <a:cxn ang="0">
                  <a:pos x="145" y="159"/>
                </a:cxn>
                <a:cxn ang="0">
                  <a:pos x="133" y="169"/>
                </a:cxn>
                <a:cxn ang="0">
                  <a:pos x="115" y="178"/>
                </a:cxn>
                <a:cxn ang="0">
                  <a:pos x="91" y="181"/>
                </a:cxn>
                <a:cxn ang="0">
                  <a:pos x="55" y="175"/>
                </a:cxn>
                <a:cxn ang="0">
                  <a:pos x="25" y="156"/>
                </a:cxn>
                <a:cxn ang="0">
                  <a:pos x="6" y="125"/>
                </a:cxn>
                <a:cxn ang="0">
                  <a:pos x="0" y="90"/>
                </a:cxn>
                <a:cxn ang="0">
                  <a:pos x="6" y="56"/>
                </a:cxn>
                <a:cxn ang="0">
                  <a:pos x="25" y="25"/>
                </a:cxn>
                <a:cxn ang="0">
                  <a:pos x="52" y="6"/>
                </a:cxn>
                <a:cxn ang="0">
                  <a:pos x="88" y="0"/>
                </a:cxn>
              </a:cxnLst>
              <a:rect l="0" t="0" r="r" b="b"/>
              <a:pathLst>
                <a:path w="196" h="488">
                  <a:moveTo>
                    <a:pt x="88" y="0"/>
                  </a:moveTo>
                  <a:lnTo>
                    <a:pt x="121" y="6"/>
                  </a:lnTo>
                  <a:lnTo>
                    <a:pt x="148" y="21"/>
                  </a:lnTo>
                  <a:lnTo>
                    <a:pt x="169" y="50"/>
                  </a:lnTo>
                  <a:lnTo>
                    <a:pt x="184" y="84"/>
                  </a:lnTo>
                  <a:lnTo>
                    <a:pt x="193" y="125"/>
                  </a:lnTo>
                  <a:lnTo>
                    <a:pt x="196" y="172"/>
                  </a:lnTo>
                  <a:lnTo>
                    <a:pt x="190" y="241"/>
                  </a:lnTo>
                  <a:lnTo>
                    <a:pt x="175" y="303"/>
                  </a:lnTo>
                  <a:lnTo>
                    <a:pt x="154" y="356"/>
                  </a:lnTo>
                  <a:lnTo>
                    <a:pt x="130" y="400"/>
                  </a:lnTo>
                  <a:lnTo>
                    <a:pt x="103" y="438"/>
                  </a:lnTo>
                  <a:lnTo>
                    <a:pt x="79" y="466"/>
                  </a:lnTo>
                  <a:lnTo>
                    <a:pt x="58" y="482"/>
                  </a:lnTo>
                  <a:lnTo>
                    <a:pt x="46" y="488"/>
                  </a:lnTo>
                  <a:lnTo>
                    <a:pt x="37" y="485"/>
                  </a:lnTo>
                  <a:lnTo>
                    <a:pt x="31" y="482"/>
                  </a:lnTo>
                  <a:lnTo>
                    <a:pt x="28" y="472"/>
                  </a:lnTo>
                  <a:lnTo>
                    <a:pt x="25" y="466"/>
                  </a:lnTo>
                  <a:lnTo>
                    <a:pt x="25" y="460"/>
                  </a:lnTo>
                  <a:lnTo>
                    <a:pt x="31" y="447"/>
                  </a:lnTo>
                  <a:lnTo>
                    <a:pt x="34" y="444"/>
                  </a:lnTo>
                  <a:lnTo>
                    <a:pt x="85" y="381"/>
                  </a:lnTo>
                  <a:lnTo>
                    <a:pt x="121" y="322"/>
                  </a:lnTo>
                  <a:lnTo>
                    <a:pt x="139" y="266"/>
                  </a:lnTo>
                  <a:lnTo>
                    <a:pt x="148" y="209"/>
                  </a:lnTo>
                  <a:lnTo>
                    <a:pt x="151" y="156"/>
                  </a:lnTo>
                  <a:lnTo>
                    <a:pt x="145" y="159"/>
                  </a:lnTo>
                  <a:lnTo>
                    <a:pt x="133" y="169"/>
                  </a:lnTo>
                  <a:lnTo>
                    <a:pt x="115" y="178"/>
                  </a:lnTo>
                  <a:lnTo>
                    <a:pt x="91" y="181"/>
                  </a:lnTo>
                  <a:lnTo>
                    <a:pt x="55" y="175"/>
                  </a:lnTo>
                  <a:lnTo>
                    <a:pt x="25" y="156"/>
                  </a:lnTo>
                  <a:lnTo>
                    <a:pt x="6" y="125"/>
                  </a:lnTo>
                  <a:lnTo>
                    <a:pt x="0" y="90"/>
                  </a:lnTo>
                  <a:lnTo>
                    <a:pt x="6" y="56"/>
                  </a:lnTo>
                  <a:lnTo>
                    <a:pt x="25" y="25"/>
                  </a:lnTo>
                  <a:lnTo>
                    <a:pt x="52" y="6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8" name="Freeform 28"/>
            <p:cNvSpPr>
              <a:spLocks/>
            </p:cNvSpPr>
            <p:nvPr/>
          </p:nvSpPr>
          <p:spPr bwMode="auto">
            <a:xfrm>
              <a:off x="4611" y="3514"/>
              <a:ext cx="675" cy="1049"/>
            </a:xfrm>
            <a:custGeom>
              <a:avLst/>
              <a:gdLst/>
              <a:ahLst/>
              <a:cxnLst>
                <a:cxn ang="0">
                  <a:pos x="389" y="7"/>
                </a:cxn>
                <a:cxn ang="0">
                  <a:pos x="515" y="51"/>
                </a:cxn>
                <a:cxn ang="0">
                  <a:pos x="611" y="129"/>
                </a:cxn>
                <a:cxn ang="0">
                  <a:pos x="669" y="245"/>
                </a:cxn>
                <a:cxn ang="0">
                  <a:pos x="669" y="373"/>
                </a:cxn>
                <a:cxn ang="0">
                  <a:pos x="624" y="479"/>
                </a:cxn>
                <a:cxn ang="0">
                  <a:pos x="548" y="570"/>
                </a:cxn>
                <a:cxn ang="0">
                  <a:pos x="455" y="651"/>
                </a:cxn>
                <a:cxn ang="0">
                  <a:pos x="392" y="702"/>
                </a:cxn>
                <a:cxn ang="0">
                  <a:pos x="328" y="755"/>
                </a:cxn>
                <a:cxn ang="0">
                  <a:pos x="253" y="824"/>
                </a:cxn>
                <a:cxn ang="0">
                  <a:pos x="151" y="918"/>
                </a:cxn>
                <a:cxn ang="0">
                  <a:pos x="542" y="914"/>
                </a:cxn>
                <a:cxn ang="0">
                  <a:pos x="581" y="908"/>
                </a:cxn>
                <a:cxn ang="0">
                  <a:pos x="599" y="861"/>
                </a:cxn>
                <a:cxn ang="0">
                  <a:pos x="614" y="792"/>
                </a:cxn>
                <a:cxn ang="0">
                  <a:pos x="672" y="764"/>
                </a:cxn>
                <a:cxn ang="0">
                  <a:pos x="627" y="1049"/>
                </a:cxn>
                <a:cxn ang="0">
                  <a:pos x="0" y="1024"/>
                </a:cxn>
                <a:cxn ang="0">
                  <a:pos x="9" y="999"/>
                </a:cxn>
                <a:cxn ang="0">
                  <a:pos x="383" y="611"/>
                </a:cxn>
                <a:cxn ang="0">
                  <a:pos x="443" y="539"/>
                </a:cxn>
                <a:cxn ang="0">
                  <a:pos x="500" y="436"/>
                </a:cxn>
                <a:cxn ang="0">
                  <a:pos x="527" y="310"/>
                </a:cxn>
                <a:cxn ang="0">
                  <a:pos x="506" y="204"/>
                </a:cxn>
                <a:cxn ang="0">
                  <a:pos x="449" y="116"/>
                </a:cxn>
                <a:cxn ang="0">
                  <a:pos x="356" y="63"/>
                </a:cxn>
                <a:cxn ang="0">
                  <a:pos x="256" y="60"/>
                </a:cxn>
                <a:cxn ang="0">
                  <a:pos x="175" y="88"/>
                </a:cxn>
                <a:cxn ang="0">
                  <a:pos x="103" y="154"/>
                </a:cxn>
                <a:cxn ang="0">
                  <a:pos x="109" y="207"/>
                </a:cxn>
                <a:cxn ang="0">
                  <a:pos x="148" y="235"/>
                </a:cxn>
                <a:cxn ang="0">
                  <a:pos x="163" y="273"/>
                </a:cxn>
                <a:cxn ang="0">
                  <a:pos x="157" y="320"/>
                </a:cxn>
                <a:cxn ang="0">
                  <a:pos x="127" y="360"/>
                </a:cxn>
                <a:cxn ang="0">
                  <a:pos x="81" y="373"/>
                </a:cxn>
                <a:cxn ang="0">
                  <a:pos x="54" y="370"/>
                </a:cxn>
                <a:cxn ang="0">
                  <a:pos x="18" y="345"/>
                </a:cxn>
                <a:cxn ang="0">
                  <a:pos x="0" y="285"/>
                </a:cxn>
                <a:cxn ang="0">
                  <a:pos x="30" y="163"/>
                </a:cxn>
                <a:cxn ang="0">
                  <a:pos x="112" y="66"/>
                </a:cxn>
                <a:cxn ang="0">
                  <a:pos x="238" y="10"/>
                </a:cxn>
              </a:cxnLst>
              <a:rect l="0" t="0" r="r" b="b"/>
              <a:pathLst>
                <a:path w="675" h="1049">
                  <a:moveTo>
                    <a:pt x="316" y="0"/>
                  </a:moveTo>
                  <a:lnTo>
                    <a:pt x="389" y="7"/>
                  </a:lnTo>
                  <a:lnTo>
                    <a:pt x="455" y="22"/>
                  </a:lnTo>
                  <a:lnTo>
                    <a:pt x="515" y="51"/>
                  </a:lnTo>
                  <a:lnTo>
                    <a:pt x="569" y="85"/>
                  </a:lnTo>
                  <a:lnTo>
                    <a:pt x="611" y="129"/>
                  </a:lnTo>
                  <a:lnTo>
                    <a:pt x="648" y="182"/>
                  </a:lnTo>
                  <a:lnTo>
                    <a:pt x="669" y="245"/>
                  </a:lnTo>
                  <a:lnTo>
                    <a:pt x="675" y="310"/>
                  </a:lnTo>
                  <a:lnTo>
                    <a:pt x="669" y="373"/>
                  </a:lnTo>
                  <a:lnTo>
                    <a:pt x="651" y="429"/>
                  </a:lnTo>
                  <a:lnTo>
                    <a:pt x="624" y="479"/>
                  </a:lnTo>
                  <a:lnTo>
                    <a:pt x="587" y="526"/>
                  </a:lnTo>
                  <a:lnTo>
                    <a:pt x="548" y="570"/>
                  </a:lnTo>
                  <a:lnTo>
                    <a:pt x="503" y="611"/>
                  </a:lnTo>
                  <a:lnTo>
                    <a:pt x="455" y="651"/>
                  </a:lnTo>
                  <a:lnTo>
                    <a:pt x="422" y="677"/>
                  </a:lnTo>
                  <a:lnTo>
                    <a:pt x="392" y="702"/>
                  </a:lnTo>
                  <a:lnTo>
                    <a:pt x="362" y="730"/>
                  </a:lnTo>
                  <a:lnTo>
                    <a:pt x="328" y="755"/>
                  </a:lnTo>
                  <a:lnTo>
                    <a:pt x="292" y="789"/>
                  </a:lnTo>
                  <a:lnTo>
                    <a:pt x="253" y="824"/>
                  </a:lnTo>
                  <a:lnTo>
                    <a:pt x="205" y="867"/>
                  </a:lnTo>
                  <a:lnTo>
                    <a:pt x="151" y="918"/>
                  </a:lnTo>
                  <a:lnTo>
                    <a:pt x="509" y="918"/>
                  </a:lnTo>
                  <a:lnTo>
                    <a:pt x="542" y="914"/>
                  </a:lnTo>
                  <a:lnTo>
                    <a:pt x="566" y="911"/>
                  </a:lnTo>
                  <a:lnTo>
                    <a:pt x="581" y="908"/>
                  </a:lnTo>
                  <a:lnTo>
                    <a:pt x="590" y="889"/>
                  </a:lnTo>
                  <a:lnTo>
                    <a:pt x="599" y="861"/>
                  </a:lnTo>
                  <a:lnTo>
                    <a:pt x="608" y="827"/>
                  </a:lnTo>
                  <a:lnTo>
                    <a:pt x="614" y="792"/>
                  </a:lnTo>
                  <a:lnTo>
                    <a:pt x="618" y="764"/>
                  </a:lnTo>
                  <a:lnTo>
                    <a:pt x="672" y="764"/>
                  </a:lnTo>
                  <a:lnTo>
                    <a:pt x="675" y="761"/>
                  </a:lnTo>
                  <a:lnTo>
                    <a:pt x="627" y="1049"/>
                  </a:lnTo>
                  <a:lnTo>
                    <a:pt x="0" y="1049"/>
                  </a:lnTo>
                  <a:lnTo>
                    <a:pt x="0" y="1024"/>
                  </a:lnTo>
                  <a:lnTo>
                    <a:pt x="3" y="1008"/>
                  </a:lnTo>
                  <a:lnTo>
                    <a:pt x="9" y="999"/>
                  </a:lnTo>
                  <a:lnTo>
                    <a:pt x="18" y="986"/>
                  </a:lnTo>
                  <a:lnTo>
                    <a:pt x="383" y="611"/>
                  </a:lnTo>
                  <a:lnTo>
                    <a:pt x="410" y="580"/>
                  </a:lnTo>
                  <a:lnTo>
                    <a:pt x="443" y="539"/>
                  </a:lnTo>
                  <a:lnTo>
                    <a:pt x="473" y="492"/>
                  </a:lnTo>
                  <a:lnTo>
                    <a:pt x="500" y="436"/>
                  </a:lnTo>
                  <a:lnTo>
                    <a:pt x="521" y="376"/>
                  </a:lnTo>
                  <a:lnTo>
                    <a:pt x="527" y="310"/>
                  </a:lnTo>
                  <a:lnTo>
                    <a:pt x="521" y="257"/>
                  </a:lnTo>
                  <a:lnTo>
                    <a:pt x="506" y="204"/>
                  </a:lnTo>
                  <a:lnTo>
                    <a:pt x="482" y="157"/>
                  </a:lnTo>
                  <a:lnTo>
                    <a:pt x="449" y="116"/>
                  </a:lnTo>
                  <a:lnTo>
                    <a:pt x="407" y="85"/>
                  </a:lnTo>
                  <a:lnTo>
                    <a:pt x="356" y="63"/>
                  </a:lnTo>
                  <a:lnTo>
                    <a:pt x="295" y="57"/>
                  </a:lnTo>
                  <a:lnTo>
                    <a:pt x="256" y="60"/>
                  </a:lnTo>
                  <a:lnTo>
                    <a:pt x="217" y="69"/>
                  </a:lnTo>
                  <a:lnTo>
                    <a:pt x="175" y="88"/>
                  </a:lnTo>
                  <a:lnTo>
                    <a:pt x="139" y="116"/>
                  </a:lnTo>
                  <a:lnTo>
                    <a:pt x="103" y="154"/>
                  </a:lnTo>
                  <a:lnTo>
                    <a:pt x="75" y="204"/>
                  </a:lnTo>
                  <a:lnTo>
                    <a:pt x="109" y="207"/>
                  </a:lnTo>
                  <a:lnTo>
                    <a:pt x="133" y="220"/>
                  </a:lnTo>
                  <a:lnTo>
                    <a:pt x="148" y="235"/>
                  </a:lnTo>
                  <a:lnTo>
                    <a:pt x="157" y="254"/>
                  </a:lnTo>
                  <a:lnTo>
                    <a:pt x="163" y="273"/>
                  </a:lnTo>
                  <a:lnTo>
                    <a:pt x="163" y="288"/>
                  </a:lnTo>
                  <a:lnTo>
                    <a:pt x="157" y="320"/>
                  </a:lnTo>
                  <a:lnTo>
                    <a:pt x="145" y="342"/>
                  </a:lnTo>
                  <a:lnTo>
                    <a:pt x="127" y="360"/>
                  </a:lnTo>
                  <a:lnTo>
                    <a:pt x="103" y="370"/>
                  </a:lnTo>
                  <a:lnTo>
                    <a:pt x="81" y="373"/>
                  </a:lnTo>
                  <a:lnTo>
                    <a:pt x="69" y="373"/>
                  </a:lnTo>
                  <a:lnTo>
                    <a:pt x="54" y="370"/>
                  </a:lnTo>
                  <a:lnTo>
                    <a:pt x="36" y="360"/>
                  </a:lnTo>
                  <a:lnTo>
                    <a:pt x="18" y="345"/>
                  </a:lnTo>
                  <a:lnTo>
                    <a:pt x="6" y="320"/>
                  </a:lnTo>
                  <a:lnTo>
                    <a:pt x="0" y="285"/>
                  </a:lnTo>
                  <a:lnTo>
                    <a:pt x="9" y="223"/>
                  </a:lnTo>
                  <a:lnTo>
                    <a:pt x="30" y="163"/>
                  </a:lnTo>
                  <a:lnTo>
                    <a:pt x="63" y="110"/>
                  </a:lnTo>
                  <a:lnTo>
                    <a:pt x="112" y="66"/>
                  </a:lnTo>
                  <a:lnTo>
                    <a:pt x="172" y="32"/>
                  </a:lnTo>
                  <a:lnTo>
                    <a:pt x="238" y="10"/>
                  </a:lnTo>
                  <a:lnTo>
                    <a:pt x="3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9" name="Freeform 29"/>
            <p:cNvSpPr>
              <a:spLocks/>
            </p:cNvSpPr>
            <p:nvPr/>
          </p:nvSpPr>
          <p:spPr bwMode="auto">
            <a:xfrm>
              <a:off x="6183" y="4228"/>
              <a:ext cx="1912" cy="1167"/>
            </a:xfrm>
            <a:custGeom>
              <a:avLst/>
              <a:gdLst/>
              <a:ahLst/>
              <a:cxnLst>
                <a:cxn ang="0">
                  <a:pos x="1428" y="0"/>
                </a:cxn>
                <a:cxn ang="0">
                  <a:pos x="1446" y="3"/>
                </a:cxn>
                <a:cxn ang="0">
                  <a:pos x="1458" y="35"/>
                </a:cxn>
                <a:cxn ang="0">
                  <a:pos x="1518" y="213"/>
                </a:cxn>
                <a:cxn ang="0">
                  <a:pos x="1602" y="347"/>
                </a:cxn>
                <a:cxn ang="0">
                  <a:pos x="1696" y="441"/>
                </a:cxn>
                <a:cxn ang="0">
                  <a:pos x="1786" y="507"/>
                </a:cxn>
                <a:cxn ang="0">
                  <a:pos x="1864" y="545"/>
                </a:cxn>
                <a:cxn ang="0">
                  <a:pos x="1900" y="560"/>
                </a:cxn>
                <a:cxn ang="0">
                  <a:pos x="1909" y="573"/>
                </a:cxn>
                <a:cxn ang="0">
                  <a:pos x="1912" y="592"/>
                </a:cxn>
                <a:cxn ang="0">
                  <a:pos x="1903" y="604"/>
                </a:cxn>
                <a:cxn ang="0">
                  <a:pos x="1882" y="610"/>
                </a:cxn>
                <a:cxn ang="0">
                  <a:pos x="1702" y="720"/>
                </a:cxn>
                <a:cxn ang="0">
                  <a:pos x="1572" y="861"/>
                </a:cxn>
                <a:cxn ang="0">
                  <a:pos x="1488" y="1030"/>
                </a:cxn>
                <a:cxn ang="0">
                  <a:pos x="1458" y="1146"/>
                </a:cxn>
                <a:cxn ang="0">
                  <a:pos x="1437" y="1167"/>
                </a:cxn>
                <a:cxn ang="0">
                  <a:pos x="1385" y="1164"/>
                </a:cxn>
                <a:cxn ang="0">
                  <a:pos x="1376" y="1155"/>
                </a:cxn>
                <a:cxn ang="0">
                  <a:pos x="1370" y="1130"/>
                </a:cxn>
                <a:cxn ang="0">
                  <a:pos x="1385" y="1070"/>
                </a:cxn>
                <a:cxn ang="0">
                  <a:pos x="1418" y="970"/>
                </a:cxn>
                <a:cxn ang="0">
                  <a:pos x="1485" y="845"/>
                </a:cxn>
                <a:cxn ang="0">
                  <a:pos x="1518" y="798"/>
                </a:cxn>
                <a:cxn ang="0">
                  <a:pos x="1578" y="723"/>
                </a:cxn>
                <a:cxn ang="0">
                  <a:pos x="1677" y="632"/>
                </a:cxn>
                <a:cxn ang="0">
                  <a:pos x="54" y="629"/>
                </a:cxn>
                <a:cxn ang="0">
                  <a:pos x="15" y="620"/>
                </a:cxn>
                <a:cxn ang="0">
                  <a:pos x="0" y="582"/>
                </a:cxn>
                <a:cxn ang="0">
                  <a:pos x="15" y="545"/>
                </a:cxn>
                <a:cxn ang="0">
                  <a:pos x="54" y="535"/>
                </a:cxn>
                <a:cxn ang="0">
                  <a:pos x="1611" y="482"/>
                </a:cxn>
                <a:cxn ang="0">
                  <a:pos x="1512" y="372"/>
                </a:cxn>
                <a:cxn ang="0">
                  <a:pos x="1443" y="260"/>
                </a:cxn>
                <a:cxn ang="0">
                  <a:pos x="1382" y="97"/>
                </a:cxn>
                <a:cxn ang="0">
                  <a:pos x="1367" y="38"/>
                </a:cxn>
                <a:cxn ang="0">
                  <a:pos x="1373" y="13"/>
                </a:cxn>
                <a:cxn ang="0">
                  <a:pos x="1382" y="3"/>
                </a:cxn>
              </a:cxnLst>
              <a:rect l="0" t="0" r="r" b="b"/>
              <a:pathLst>
                <a:path w="1912" h="1167">
                  <a:moveTo>
                    <a:pt x="1391" y="0"/>
                  </a:moveTo>
                  <a:lnTo>
                    <a:pt x="1428" y="0"/>
                  </a:lnTo>
                  <a:lnTo>
                    <a:pt x="1437" y="3"/>
                  </a:lnTo>
                  <a:lnTo>
                    <a:pt x="1446" y="3"/>
                  </a:lnTo>
                  <a:lnTo>
                    <a:pt x="1452" y="16"/>
                  </a:lnTo>
                  <a:lnTo>
                    <a:pt x="1458" y="35"/>
                  </a:lnTo>
                  <a:lnTo>
                    <a:pt x="1485" y="128"/>
                  </a:lnTo>
                  <a:lnTo>
                    <a:pt x="1518" y="213"/>
                  </a:lnTo>
                  <a:lnTo>
                    <a:pt x="1557" y="285"/>
                  </a:lnTo>
                  <a:lnTo>
                    <a:pt x="1602" y="347"/>
                  </a:lnTo>
                  <a:lnTo>
                    <a:pt x="1647" y="398"/>
                  </a:lnTo>
                  <a:lnTo>
                    <a:pt x="1696" y="441"/>
                  </a:lnTo>
                  <a:lnTo>
                    <a:pt x="1744" y="479"/>
                  </a:lnTo>
                  <a:lnTo>
                    <a:pt x="1786" y="507"/>
                  </a:lnTo>
                  <a:lnTo>
                    <a:pt x="1828" y="529"/>
                  </a:lnTo>
                  <a:lnTo>
                    <a:pt x="1864" y="545"/>
                  </a:lnTo>
                  <a:lnTo>
                    <a:pt x="1894" y="557"/>
                  </a:lnTo>
                  <a:lnTo>
                    <a:pt x="1900" y="560"/>
                  </a:lnTo>
                  <a:lnTo>
                    <a:pt x="1906" y="567"/>
                  </a:lnTo>
                  <a:lnTo>
                    <a:pt x="1909" y="573"/>
                  </a:lnTo>
                  <a:lnTo>
                    <a:pt x="1912" y="582"/>
                  </a:lnTo>
                  <a:lnTo>
                    <a:pt x="1912" y="592"/>
                  </a:lnTo>
                  <a:lnTo>
                    <a:pt x="1909" y="598"/>
                  </a:lnTo>
                  <a:lnTo>
                    <a:pt x="1903" y="604"/>
                  </a:lnTo>
                  <a:lnTo>
                    <a:pt x="1894" y="607"/>
                  </a:lnTo>
                  <a:lnTo>
                    <a:pt x="1882" y="610"/>
                  </a:lnTo>
                  <a:lnTo>
                    <a:pt x="1786" y="660"/>
                  </a:lnTo>
                  <a:lnTo>
                    <a:pt x="1702" y="720"/>
                  </a:lnTo>
                  <a:lnTo>
                    <a:pt x="1629" y="786"/>
                  </a:lnTo>
                  <a:lnTo>
                    <a:pt x="1572" y="861"/>
                  </a:lnTo>
                  <a:lnTo>
                    <a:pt x="1524" y="942"/>
                  </a:lnTo>
                  <a:lnTo>
                    <a:pt x="1488" y="1030"/>
                  </a:lnTo>
                  <a:lnTo>
                    <a:pt x="1464" y="1121"/>
                  </a:lnTo>
                  <a:lnTo>
                    <a:pt x="1458" y="1146"/>
                  </a:lnTo>
                  <a:lnTo>
                    <a:pt x="1449" y="1161"/>
                  </a:lnTo>
                  <a:lnTo>
                    <a:pt x="1437" y="1167"/>
                  </a:lnTo>
                  <a:lnTo>
                    <a:pt x="1394" y="1167"/>
                  </a:lnTo>
                  <a:lnTo>
                    <a:pt x="1385" y="1164"/>
                  </a:lnTo>
                  <a:lnTo>
                    <a:pt x="1379" y="1161"/>
                  </a:lnTo>
                  <a:lnTo>
                    <a:pt x="1376" y="1155"/>
                  </a:lnTo>
                  <a:lnTo>
                    <a:pt x="1370" y="1149"/>
                  </a:lnTo>
                  <a:lnTo>
                    <a:pt x="1370" y="1130"/>
                  </a:lnTo>
                  <a:lnTo>
                    <a:pt x="1376" y="1108"/>
                  </a:lnTo>
                  <a:lnTo>
                    <a:pt x="1385" y="1070"/>
                  </a:lnTo>
                  <a:lnTo>
                    <a:pt x="1400" y="1027"/>
                  </a:lnTo>
                  <a:lnTo>
                    <a:pt x="1418" y="970"/>
                  </a:lnTo>
                  <a:lnTo>
                    <a:pt x="1449" y="911"/>
                  </a:lnTo>
                  <a:lnTo>
                    <a:pt x="1485" y="845"/>
                  </a:lnTo>
                  <a:lnTo>
                    <a:pt x="1497" y="826"/>
                  </a:lnTo>
                  <a:lnTo>
                    <a:pt x="1518" y="798"/>
                  </a:lnTo>
                  <a:lnTo>
                    <a:pt x="1545" y="764"/>
                  </a:lnTo>
                  <a:lnTo>
                    <a:pt x="1578" y="723"/>
                  </a:lnTo>
                  <a:lnTo>
                    <a:pt x="1623" y="676"/>
                  </a:lnTo>
                  <a:lnTo>
                    <a:pt x="1677" y="632"/>
                  </a:lnTo>
                  <a:lnTo>
                    <a:pt x="1674" y="629"/>
                  </a:lnTo>
                  <a:lnTo>
                    <a:pt x="54" y="629"/>
                  </a:lnTo>
                  <a:lnTo>
                    <a:pt x="33" y="626"/>
                  </a:lnTo>
                  <a:lnTo>
                    <a:pt x="15" y="620"/>
                  </a:lnTo>
                  <a:lnTo>
                    <a:pt x="3" y="604"/>
                  </a:lnTo>
                  <a:lnTo>
                    <a:pt x="0" y="582"/>
                  </a:lnTo>
                  <a:lnTo>
                    <a:pt x="3" y="560"/>
                  </a:lnTo>
                  <a:lnTo>
                    <a:pt x="15" y="545"/>
                  </a:lnTo>
                  <a:lnTo>
                    <a:pt x="33" y="538"/>
                  </a:lnTo>
                  <a:lnTo>
                    <a:pt x="54" y="535"/>
                  </a:lnTo>
                  <a:lnTo>
                    <a:pt x="1674" y="535"/>
                  </a:lnTo>
                  <a:lnTo>
                    <a:pt x="1611" y="482"/>
                  </a:lnTo>
                  <a:lnTo>
                    <a:pt x="1557" y="429"/>
                  </a:lnTo>
                  <a:lnTo>
                    <a:pt x="1512" y="372"/>
                  </a:lnTo>
                  <a:lnTo>
                    <a:pt x="1476" y="322"/>
                  </a:lnTo>
                  <a:lnTo>
                    <a:pt x="1443" y="260"/>
                  </a:lnTo>
                  <a:lnTo>
                    <a:pt x="1415" y="200"/>
                  </a:lnTo>
                  <a:lnTo>
                    <a:pt x="1382" y="97"/>
                  </a:lnTo>
                  <a:lnTo>
                    <a:pt x="1373" y="63"/>
                  </a:lnTo>
                  <a:lnTo>
                    <a:pt x="1367" y="38"/>
                  </a:lnTo>
                  <a:lnTo>
                    <a:pt x="1367" y="19"/>
                  </a:lnTo>
                  <a:lnTo>
                    <a:pt x="1373" y="13"/>
                  </a:lnTo>
                  <a:lnTo>
                    <a:pt x="1376" y="6"/>
                  </a:lnTo>
                  <a:lnTo>
                    <a:pt x="1382" y="3"/>
                  </a:lnTo>
                  <a:lnTo>
                    <a:pt x="13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0" name="Freeform 30"/>
            <p:cNvSpPr>
              <a:spLocks/>
            </p:cNvSpPr>
            <p:nvPr/>
          </p:nvSpPr>
          <p:spPr bwMode="auto">
            <a:xfrm>
              <a:off x="8866" y="3802"/>
              <a:ext cx="2346" cy="1684"/>
            </a:xfrm>
            <a:custGeom>
              <a:avLst/>
              <a:gdLst/>
              <a:ahLst/>
              <a:cxnLst>
                <a:cxn ang="0">
                  <a:pos x="889" y="4"/>
                </a:cxn>
                <a:cxn ang="0">
                  <a:pos x="901" y="35"/>
                </a:cxn>
                <a:cxn ang="0">
                  <a:pos x="913" y="104"/>
                </a:cxn>
                <a:cxn ang="0">
                  <a:pos x="1015" y="617"/>
                </a:cxn>
                <a:cxn ang="0">
                  <a:pos x="1100" y="958"/>
                </a:cxn>
                <a:cxn ang="0">
                  <a:pos x="1160" y="1143"/>
                </a:cxn>
                <a:cxn ang="0">
                  <a:pos x="1217" y="1274"/>
                </a:cxn>
                <a:cxn ang="0">
                  <a:pos x="1374" y="1115"/>
                </a:cxn>
                <a:cxn ang="0">
                  <a:pos x="1587" y="874"/>
                </a:cxn>
                <a:cxn ang="0">
                  <a:pos x="1898" y="504"/>
                </a:cxn>
                <a:cxn ang="0">
                  <a:pos x="2105" y="245"/>
                </a:cxn>
                <a:cxn ang="0">
                  <a:pos x="2259" y="54"/>
                </a:cxn>
                <a:cxn ang="0">
                  <a:pos x="2304" y="0"/>
                </a:cxn>
                <a:cxn ang="0">
                  <a:pos x="2322" y="10"/>
                </a:cxn>
                <a:cxn ang="0">
                  <a:pos x="2328" y="51"/>
                </a:cxn>
                <a:cxn ang="0">
                  <a:pos x="2307" y="148"/>
                </a:cxn>
                <a:cxn ang="0">
                  <a:pos x="2253" y="451"/>
                </a:cxn>
                <a:cxn ang="0">
                  <a:pos x="2205" y="798"/>
                </a:cxn>
                <a:cxn ang="0">
                  <a:pos x="2172" y="1115"/>
                </a:cxn>
                <a:cxn ang="0">
                  <a:pos x="2166" y="1318"/>
                </a:cxn>
                <a:cxn ang="0">
                  <a:pos x="2175" y="1446"/>
                </a:cxn>
                <a:cxn ang="0">
                  <a:pos x="2205" y="1503"/>
                </a:cxn>
                <a:cxn ang="0">
                  <a:pos x="2277" y="1487"/>
                </a:cxn>
                <a:cxn ang="0">
                  <a:pos x="2334" y="1475"/>
                </a:cxn>
                <a:cxn ang="0">
                  <a:pos x="2346" y="1487"/>
                </a:cxn>
                <a:cxn ang="0">
                  <a:pos x="2319" y="1534"/>
                </a:cxn>
                <a:cxn ang="0">
                  <a:pos x="2169" y="1619"/>
                </a:cxn>
                <a:cxn ang="0">
                  <a:pos x="2054" y="1628"/>
                </a:cxn>
                <a:cxn ang="0">
                  <a:pos x="2000" y="1581"/>
                </a:cxn>
                <a:cxn ang="0">
                  <a:pos x="1985" y="1368"/>
                </a:cxn>
                <a:cxn ang="0">
                  <a:pos x="2003" y="1083"/>
                </a:cxn>
                <a:cxn ang="0">
                  <a:pos x="2042" y="758"/>
                </a:cxn>
                <a:cxn ang="0">
                  <a:pos x="2084" y="482"/>
                </a:cxn>
                <a:cxn ang="0">
                  <a:pos x="1536" y="1086"/>
                </a:cxn>
                <a:cxn ang="0">
                  <a:pos x="1289" y="1362"/>
                </a:cxn>
                <a:cxn ang="0">
                  <a:pos x="1163" y="1484"/>
                </a:cxn>
                <a:cxn ang="0">
                  <a:pos x="1145" y="1493"/>
                </a:cxn>
                <a:cxn ang="0">
                  <a:pos x="1103" y="1440"/>
                </a:cxn>
                <a:cxn ang="0">
                  <a:pos x="1009" y="1243"/>
                </a:cxn>
                <a:cxn ang="0">
                  <a:pos x="892" y="849"/>
                </a:cxn>
                <a:cxn ang="0">
                  <a:pos x="801" y="442"/>
                </a:cxn>
                <a:cxn ang="0">
                  <a:pos x="738" y="489"/>
                </a:cxn>
                <a:cxn ang="0">
                  <a:pos x="597" y="971"/>
                </a:cxn>
                <a:cxn ang="0">
                  <a:pos x="473" y="1296"/>
                </a:cxn>
                <a:cxn ang="0">
                  <a:pos x="389" y="1478"/>
                </a:cxn>
                <a:cxn ang="0">
                  <a:pos x="274" y="1644"/>
                </a:cxn>
                <a:cxn ang="0">
                  <a:pos x="172" y="1684"/>
                </a:cxn>
                <a:cxn ang="0">
                  <a:pos x="73" y="1653"/>
                </a:cxn>
                <a:cxn ang="0">
                  <a:pos x="6" y="1597"/>
                </a:cxn>
                <a:cxn ang="0">
                  <a:pos x="3" y="1534"/>
                </a:cxn>
                <a:cxn ang="0">
                  <a:pos x="45" y="1431"/>
                </a:cxn>
                <a:cxn ang="0">
                  <a:pos x="88" y="1403"/>
                </a:cxn>
                <a:cxn ang="0">
                  <a:pos x="133" y="1434"/>
                </a:cxn>
                <a:cxn ang="0">
                  <a:pos x="232" y="1471"/>
                </a:cxn>
                <a:cxn ang="0">
                  <a:pos x="274" y="1471"/>
                </a:cxn>
                <a:cxn ang="0">
                  <a:pos x="311" y="1446"/>
                </a:cxn>
                <a:cxn ang="0">
                  <a:pos x="365" y="1365"/>
                </a:cxn>
                <a:cxn ang="0">
                  <a:pos x="443" y="1190"/>
                </a:cxn>
                <a:cxn ang="0">
                  <a:pos x="566" y="849"/>
                </a:cxn>
                <a:cxn ang="0">
                  <a:pos x="672" y="457"/>
                </a:cxn>
                <a:cxn ang="0">
                  <a:pos x="723" y="169"/>
                </a:cxn>
                <a:cxn ang="0">
                  <a:pos x="774" y="41"/>
                </a:cxn>
                <a:cxn ang="0">
                  <a:pos x="871" y="0"/>
                </a:cxn>
              </a:cxnLst>
              <a:rect l="0" t="0" r="r" b="b"/>
              <a:pathLst>
                <a:path w="2346" h="1684">
                  <a:moveTo>
                    <a:pt x="871" y="0"/>
                  </a:moveTo>
                  <a:lnTo>
                    <a:pt x="883" y="0"/>
                  </a:lnTo>
                  <a:lnTo>
                    <a:pt x="889" y="4"/>
                  </a:lnTo>
                  <a:lnTo>
                    <a:pt x="895" y="10"/>
                  </a:lnTo>
                  <a:lnTo>
                    <a:pt x="895" y="19"/>
                  </a:lnTo>
                  <a:lnTo>
                    <a:pt x="901" y="35"/>
                  </a:lnTo>
                  <a:lnTo>
                    <a:pt x="904" y="57"/>
                  </a:lnTo>
                  <a:lnTo>
                    <a:pt x="910" y="82"/>
                  </a:lnTo>
                  <a:lnTo>
                    <a:pt x="913" y="104"/>
                  </a:lnTo>
                  <a:lnTo>
                    <a:pt x="937" y="232"/>
                  </a:lnTo>
                  <a:lnTo>
                    <a:pt x="985" y="482"/>
                  </a:lnTo>
                  <a:lnTo>
                    <a:pt x="1015" y="617"/>
                  </a:lnTo>
                  <a:lnTo>
                    <a:pt x="1048" y="761"/>
                  </a:lnTo>
                  <a:lnTo>
                    <a:pt x="1075" y="867"/>
                  </a:lnTo>
                  <a:lnTo>
                    <a:pt x="1100" y="958"/>
                  </a:lnTo>
                  <a:lnTo>
                    <a:pt x="1121" y="1030"/>
                  </a:lnTo>
                  <a:lnTo>
                    <a:pt x="1142" y="1093"/>
                  </a:lnTo>
                  <a:lnTo>
                    <a:pt x="1160" y="1143"/>
                  </a:lnTo>
                  <a:lnTo>
                    <a:pt x="1178" y="1190"/>
                  </a:lnTo>
                  <a:lnTo>
                    <a:pt x="1196" y="1230"/>
                  </a:lnTo>
                  <a:lnTo>
                    <a:pt x="1217" y="1274"/>
                  </a:lnTo>
                  <a:lnTo>
                    <a:pt x="1262" y="1234"/>
                  </a:lnTo>
                  <a:lnTo>
                    <a:pt x="1313" y="1180"/>
                  </a:lnTo>
                  <a:lnTo>
                    <a:pt x="1374" y="1115"/>
                  </a:lnTo>
                  <a:lnTo>
                    <a:pt x="1440" y="1043"/>
                  </a:lnTo>
                  <a:lnTo>
                    <a:pt x="1512" y="961"/>
                  </a:lnTo>
                  <a:lnTo>
                    <a:pt x="1587" y="874"/>
                  </a:lnTo>
                  <a:lnTo>
                    <a:pt x="1663" y="783"/>
                  </a:lnTo>
                  <a:lnTo>
                    <a:pt x="1741" y="692"/>
                  </a:lnTo>
                  <a:lnTo>
                    <a:pt x="1898" y="504"/>
                  </a:lnTo>
                  <a:lnTo>
                    <a:pt x="1970" y="414"/>
                  </a:lnTo>
                  <a:lnTo>
                    <a:pt x="2042" y="326"/>
                  </a:lnTo>
                  <a:lnTo>
                    <a:pt x="2105" y="245"/>
                  </a:lnTo>
                  <a:lnTo>
                    <a:pt x="2166" y="173"/>
                  </a:lnTo>
                  <a:lnTo>
                    <a:pt x="2217" y="107"/>
                  </a:lnTo>
                  <a:lnTo>
                    <a:pt x="2259" y="54"/>
                  </a:lnTo>
                  <a:lnTo>
                    <a:pt x="2280" y="29"/>
                  </a:lnTo>
                  <a:lnTo>
                    <a:pt x="2292" y="13"/>
                  </a:lnTo>
                  <a:lnTo>
                    <a:pt x="2304" y="0"/>
                  </a:lnTo>
                  <a:lnTo>
                    <a:pt x="2316" y="0"/>
                  </a:lnTo>
                  <a:lnTo>
                    <a:pt x="2319" y="7"/>
                  </a:lnTo>
                  <a:lnTo>
                    <a:pt x="2322" y="10"/>
                  </a:lnTo>
                  <a:lnTo>
                    <a:pt x="2325" y="16"/>
                  </a:lnTo>
                  <a:lnTo>
                    <a:pt x="2328" y="25"/>
                  </a:lnTo>
                  <a:lnTo>
                    <a:pt x="2328" y="51"/>
                  </a:lnTo>
                  <a:lnTo>
                    <a:pt x="2325" y="57"/>
                  </a:lnTo>
                  <a:lnTo>
                    <a:pt x="2325" y="72"/>
                  </a:lnTo>
                  <a:lnTo>
                    <a:pt x="2307" y="148"/>
                  </a:lnTo>
                  <a:lnTo>
                    <a:pt x="2289" y="238"/>
                  </a:lnTo>
                  <a:lnTo>
                    <a:pt x="2271" y="342"/>
                  </a:lnTo>
                  <a:lnTo>
                    <a:pt x="2253" y="451"/>
                  </a:lnTo>
                  <a:lnTo>
                    <a:pt x="2238" y="564"/>
                  </a:lnTo>
                  <a:lnTo>
                    <a:pt x="2220" y="680"/>
                  </a:lnTo>
                  <a:lnTo>
                    <a:pt x="2205" y="798"/>
                  </a:lnTo>
                  <a:lnTo>
                    <a:pt x="2193" y="911"/>
                  </a:lnTo>
                  <a:lnTo>
                    <a:pt x="2181" y="1018"/>
                  </a:lnTo>
                  <a:lnTo>
                    <a:pt x="2172" y="1115"/>
                  </a:lnTo>
                  <a:lnTo>
                    <a:pt x="2169" y="1199"/>
                  </a:lnTo>
                  <a:lnTo>
                    <a:pt x="2166" y="1271"/>
                  </a:lnTo>
                  <a:lnTo>
                    <a:pt x="2166" y="1318"/>
                  </a:lnTo>
                  <a:lnTo>
                    <a:pt x="2169" y="1365"/>
                  </a:lnTo>
                  <a:lnTo>
                    <a:pt x="2172" y="1418"/>
                  </a:lnTo>
                  <a:lnTo>
                    <a:pt x="2175" y="1446"/>
                  </a:lnTo>
                  <a:lnTo>
                    <a:pt x="2181" y="1471"/>
                  </a:lnTo>
                  <a:lnTo>
                    <a:pt x="2190" y="1490"/>
                  </a:lnTo>
                  <a:lnTo>
                    <a:pt x="2205" y="1503"/>
                  </a:lnTo>
                  <a:lnTo>
                    <a:pt x="2232" y="1509"/>
                  </a:lnTo>
                  <a:lnTo>
                    <a:pt x="2253" y="1500"/>
                  </a:lnTo>
                  <a:lnTo>
                    <a:pt x="2277" y="1487"/>
                  </a:lnTo>
                  <a:lnTo>
                    <a:pt x="2301" y="1478"/>
                  </a:lnTo>
                  <a:lnTo>
                    <a:pt x="2325" y="1475"/>
                  </a:lnTo>
                  <a:lnTo>
                    <a:pt x="2334" y="1475"/>
                  </a:lnTo>
                  <a:lnTo>
                    <a:pt x="2337" y="1478"/>
                  </a:lnTo>
                  <a:lnTo>
                    <a:pt x="2343" y="1481"/>
                  </a:lnTo>
                  <a:lnTo>
                    <a:pt x="2346" y="1487"/>
                  </a:lnTo>
                  <a:lnTo>
                    <a:pt x="2346" y="1493"/>
                  </a:lnTo>
                  <a:lnTo>
                    <a:pt x="2340" y="1512"/>
                  </a:lnTo>
                  <a:lnTo>
                    <a:pt x="2319" y="1534"/>
                  </a:lnTo>
                  <a:lnTo>
                    <a:pt x="2289" y="1556"/>
                  </a:lnTo>
                  <a:lnTo>
                    <a:pt x="2253" y="1581"/>
                  </a:lnTo>
                  <a:lnTo>
                    <a:pt x="2169" y="1619"/>
                  </a:lnTo>
                  <a:lnTo>
                    <a:pt x="2126" y="1631"/>
                  </a:lnTo>
                  <a:lnTo>
                    <a:pt x="2090" y="1634"/>
                  </a:lnTo>
                  <a:lnTo>
                    <a:pt x="2054" y="1628"/>
                  </a:lnTo>
                  <a:lnTo>
                    <a:pt x="2027" y="1619"/>
                  </a:lnTo>
                  <a:lnTo>
                    <a:pt x="2009" y="1600"/>
                  </a:lnTo>
                  <a:lnTo>
                    <a:pt x="2000" y="1581"/>
                  </a:lnTo>
                  <a:lnTo>
                    <a:pt x="1994" y="1562"/>
                  </a:lnTo>
                  <a:lnTo>
                    <a:pt x="1994" y="1547"/>
                  </a:lnTo>
                  <a:lnTo>
                    <a:pt x="1985" y="1368"/>
                  </a:lnTo>
                  <a:lnTo>
                    <a:pt x="1988" y="1284"/>
                  </a:lnTo>
                  <a:lnTo>
                    <a:pt x="1994" y="1187"/>
                  </a:lnTo>
                  <a:lnTo>
                    <a:pt x="2003" y="1083"/>
                  </a:lnTo>
                  <a:lnTo>
                    <a:pt x="2015" y="977"/>
                  </a:lnTo>
                  <a:lnTo>
                    <a:pt x="2027" y="867"/>
                  </a:lnTo>
                  <a:lnTo>
                    <a:pt x="2042" y="758"/>
                  </a:lnTo>
                  <a:lnTo>
                    <a:pt x="2057" y="658"/>
                  </a:lnTo>
                  <a:lnTo>
                    <a:pt x="2069" y="564"/>
                  </a:lnTo>
                  <a:lnTo>
                    <a:pt x="2084" y="482"/>
                  </a:lnTo>
                  <a:lnTo>
                    <a:pt x="2093" y="417"/>
                  </a:lnTo>
                  <a:lnTo>
                    <a:pt x="1621" y="986"/>
                  </a:lnTo>
                  <a:lnTo>
                    <a:pt x="1536" y="1086"/>
                  </a:lnTo>
                  <a:lnTo>
                    <a:pt x="1455" y="1180"/>
                  </a:lnTo>
                  <a:lnTo>
                    <a:pt x="1374" y="1271"/>
                  </a:lnTo>
                  <a:lnTo>
                    <a:pt x="1289" y="1362"/>
                  </a:lnTo>
                  <a:lnTo>
                    <a:pt x="1196" y="1456"/>
                  </a:lnTo>
                  <a:lnTo>
                    <a:pt x="1178" y="1475"/>
                  </a:lnTo>
                  <a:lnTo>
                    <a:pt x="1163" y="1484"/>
                  </a:lnTo>
                  <a:lnTo>
                    <a:pt x="1157" y="1490"/>
                  </a:lnTo>
                  <a:lnTo>
                    <a:pt x="1151" y="1493"/>
                  </a:lnTo>
                  <a:lnTo>
                    <a:pt x="1145" y="1493"/>
                  </a:lnTo>
                  <a:lnTo>
                    <a:pt x="1133" y="1487"/>
                  </a:lnTo>
                  <a:lnTo>
                    <a:pt x="1118" y="1468"/>
                  </a:lnTo>
                  <a:lnTo>
                    <a:pt x="1103" y="1440"/>
                  </a:lnTo>
                  <a:lnTo>
                    <a:pt x="1081" y="1399"/>
                  </a:lnTo>
                  <a:lnTo>
                    <a:pt x="1054" y="1349"/>
                  </a:lnTo>
                  <a:lnTo>
                    <a:pt x="1009" y="1243"/>
                  </a:lnTo>
                  <a:lnTo>
                    <a:pt x="967" y="1121"/>
                  </a:lnTo>
                  <a:lnTo>
                    <a:pt x="928" y="986"/>
                  </a:lnTo>
                  <a:lnTo>
                    <a:pt x="892" y="849"/>
                  </a:lnTo>
                  <a:lnTo>
                    <a:pt x="859" y="708"/>
                  </a:lnTo>
                  <a:lnTo>
                    <a:pt x="828" y="570"/>
                  </a:lnTo>
                  <a:lnTo>
                    <a:pt x="801" y="442"/>
                  </a:lnTo>
                  <a:lnTo>
                    <a:pt x="777" y="326"/>
                  </a:lnTo>
                  <a:lnTo>
                    <a:pt x="771" y="326"/>
                  </a:lnTo>
                  <a:lnTo>
                    <a:pt x="738" y="489"/>
                  </a:lnTo>
                  <a:lnTo>
                    <a:pt x="696" y="651"/>
                  </a:lnTo>
                  <a:lnTo>
                    <a:pt x="648" y="814"/>
                  </a:lnTo>
                  <a:lnTo>
                    <a:pt x="597" y="971"/>
                  </a:lnTo>
                  <a:lnTo>
                    <a:pt x="542" y="1115"/>
                  </a:lnTo>
                  <a:lnTo>
                    <a:pt x="491" y="1249"/>
                  </a:lnTo>
                  <a:lnTo>
                    <a:pt x="473" y="1296"/>
                  </a:lnTo>
                  <a:lnTo>
                    <a:pt x="449" y="1349"/>
                  </a:lnTo>
                  <a:lnTo>
                    <a:pt x="422" y="1412"/>
                  </a:lnTo>
                  <a:lnTo>
                    <a:pt x="389" y="1478"/>
                  </a:lnTo>
                  <a:lnTo>
                    <a:pt x="353" y="1540"/>
                  </a:lnTo>
                  <a:lnTo>
                    <a:pt x="314" y="1597"/>
                  </a:lnTo>
                  <a:lnTo>
                    <a:pt x="274" y="1644"/>
                  </a:lnTo>
                  <a:lnTo>
                    <a:pt x="232" y="1672"/>
                  </a:lnTo>
                  <a:lnTo>
                    <a:pt x="187" y="1684"/>
                  </a:lnTo>
                  <a:lnTo>
                    <a:pt x="172" y="1684"/>
                  </a:lnTo>
                  <a:lnTo>
                    <a:pt x="145" y="1678"/>
                  </a:lnTo>
                  <a:lnTo>
                    <a:pt x="112" y="1669"/>
                  </a:lnTo>
                  <a:lnTo>
                    <a:pt x="73" y="1653"/>
                  </a:lnTo>
                  <a:lnTo>
                    <a:pt x="36" y="1631"/>
                  </a:lnTo>
                  <a:lnTo>
                    <a:pt x="15" y="1612"/>
                  </a:lnTo>
                  <a:lnTo>
                    <a:pt x="6" y="1597"/>
                  </a:lnTo>
                  <a:lnTo>
                    <a:pt x="0" y="1581"/>
                  </a:lnTo>
                  <a:lnTo>
                    <a:pt x="0" y="1568"/>
                  </a:lnTo>
                  <a:lnTo>
                    <a:pt x="3" y="1534"/>
                  </a:lnTo>
                  <a:lnTo>
                    <a:pt x="15" y="1496"/>
                  </a:lnTo>
                  <a:lnTo>
                    <a:pt x="27" y="1462"/>
                  </a:lnTo>
                  <a:lnTo>
                    <a:pt x="45" y="1431"/>
                  </a:lnTo>
                  <a:lnTo>
                    <a:pt x="64" y="1409"/>
                  </a:lnTo>
                  <a:lnTo>
                    <a:pt x="79" y="1403"/>
                  </a:lnTo>
                  <a:lnTo>
                    <a:pt x="88" y="1403"/>
                  </a:lnTo>
                  <a:lnTo>
                    <a:pt x="94" y="1406"/>
                  </a:lnTo>
                  <a:lnTo>
                    <a:pt x="100" y="1412"/>
                  </a:lnTo>
                  <a:lnTo>
                    <a:pt x="133" y="1434"/>
                  </a:lnTo>
                  <a:lnTo>
                    <a:pt x="166" y="1453"/>
                  </a:lnTo>
                  <a:lnTo>
                    <a:pt x="202" y="1465"/>
                  </a:lnTo>
                  <a:lnTo>
                    <a:pt x="232" y="1471"/>
                  </a:lnTo>
                  <a:lnTo>
                    <a:pt x="256" y="1475"/>
                  </a:lnTo>
                  <a:lnTo>
                    <a:pt x="265" y="1475"/>
                  </a:lnTo>
                  <a:lnTo>
                    <a:pt x="274" y="1471"/>
                  </a:lnTo>
                  <a:lnTo>
                    <a:pt x="286" y="1468"/>
                  </a:lnTo>
                  <a:lnTo>
                    <a:pt x="298" y="1462"/>
                  </a:lnTo>
                  <a:lnTo>
                    <a:pt x="311" y="1446"/>
                  </a:lnTo>
                  <a:lnTo>
                    <a:pt x="329" y="1428"/>
                  </a:lnTo>
                  <a:lnTo>
                    <a:pt x="347" y="1399"/>
                  </a:lnTo>
                  <a:lnTo>
                    <a:pt x="365" y="1365"/>
                  </a:lnTo>
                  <a:lnTo>
                    <a:pt x="389" y="1318"/>
                  </a:lnTo>
                  <a:lnTo>
                    <a:pt x="416" y="1259"/>
                  </a:lnTo>
                  <a:lnTo>
                    <a:pt x="443" y="1190"/>
                  </a:lnTo>
                  <a:lnTo>
                    <a:pt x="479" y="1102"/>
                  </a:lnTo>
                  <a:lnTo>
                    <a:pt x="515" y="1002"/>
                  </a:lnTo>
                  <a:lnTo>
                    <a:pt x="566" y="849"/>
                  </a:lnTo>
                  <a:lnTo>
                    <a:pt x="609" y="708"/>
                  </a:lnTo>
                  <a:lnTo>
                    <a:pt x="642" y="576"/>
                  </a:lnTo>
                  <a:lnTo>
                    <a:pt x="672" y="457"/>
                  </a:lnTo>
                  <a:lnTo>
                    <a:pt x="693" y="351"/>
                  </a:lnTo>
                  <a:lnTo>
                    <a:pt x="711" y="254"/>
                  </a:lnTo>
                  <a:lnTo>
                    <a:pt x="723" y="169"/>
                  </a:lnTo>
                  <a:lnTo>
                    <a:pt x="735" y="94"/>
                  </a:lnTo>
                  <a:lnTo>
                    <a:pt x="747" y="69"/>
                  </a:lnTo>
                  <a:lnTo>
                    <a:pt x="774" y="41"/>
                  </a:lnTo>
                  <a:lnTo>
                    <a:pt x="807" y="22"/>
                  </a:lnTo>
                  <a:lnTo>
                    <a:pt x="844" y="7"/>
                  </a:lnTo>
                  <a:lnTo>
                    <a:pt x="8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6" name="Freeform 14"/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2743200" y="2133600"/>
            <a:ext cx="457200" cy="448346"/>
          </a:xfrm>
          <a:custGeom>
            <a:avLst/>
            <a:gdLst/>
            <a:ahLst/>
            <a:cxnLst>
              <a:cxn ang="0">
                <a:pos x="1184" y="10"/>
              </a:cxn>
              <a:cxn ang="0">
                <a:pos x="1300" y="49"/>
              </a:cxn>
              <a:cxn ang="0">
                <a:pos x="1384" y="102"/>
              </a:cxn>
              <a:cxn ang="0">
                <a:pos x="1440" y="157"/>
              </a:cxn>
              <a:cxn ang="0">
                <a:pos x="1470" y="197"/>
              </a:cxn>
              <a:cxn ang="0">
                <a:pos x="1655" y="10"/>
              </a:cxn>
              <a:cxn ang="0">
                <a:pos x="1674" y="0"/>
              </a:cxn>
              <a:cxn ang="0">
                <a:pos x="1697" y="6"/>
              </a:cxn>
              <a:cxn ang="0">
                <a:pos x="1703" y="21"/>
              </a:cxn>
              <a:cxn ang="0">
                <a:pos x="1546" y="633"/>
              </a:cxn>
              <a:cxn ang="0">
                <a:pos x="1528" y="653"/>
              </a:cxn>
              <a:cxn ang="0">
                <a:pos x="1493" y="653"/>
              </a:cxn>
              <a:cxn ang="0">
                <a:pos x="1475" y="640"/>
              </a:cxn>
              <a:cxn ang="0">
                <a:pos x="1477" y="603"/>
              </a:cxn>
              <a:cxn ang="0">
                <a:pos x="1480" y="556"/>
              </a:cxn>
              <a:cxn ang="0">
                <a:pos x="1476" y="432"/>
              </a:cxn>
              <a:cxn ang="0">
                <a:pos x="1440" y="290"/>
              </a:cxn>
              <a:cxn ang="0">
                <a:pos x="1369" y="179"/>
              </a:cxn>
              <a:cxn ang="0">
                <a:pos x="1265" y="104"/>
              </a:cxn>
              <a:cxn ang="0">
                <a:pos x="1131" y="70"/>
              </a:cxn>
              <a:cxn ang="0">
                <a:pos x="946" y="87"/>
              </a:cxn>
              <a:cxn ang="0">
                <a:pos x="754" y="159"/>
              </a:cxn>
              <a:cxn ang="0">
                <a:pos x="582" y="276"/>
              </a:cxn>
              <a:cxn ang="0">
                <a:pos x="439" y="436"/>
              </a:cxn>
              <a:cxn ang="0">
                <a:pos x="333" y="624"/>
              </a:cxn>
              <a:cxn ang="0">
                <a:pos x="267" y="810"/>
              </a:cxn>
              <a:cxn ang="0">
                <a:pos x="231" y="975"/>
              </a:cxn>
              <a:cxn ang="0">
                <a:pos x="220" y="1099"/>
              </a:cxn>
              <a:cxn ang="0">
                <a:pos x="230" y="1245"/>
              </a:cxn>
              <a:cxn ang="0">
                <a:pos x="276" y="1377"/>
              </a:cxn>
              <a:cxn ang="0">
                <a:pos x="350" y="1475"/>
              </a:cxn>
              <a:cxn ang="0">
                <a:pos x="445" y="1542"/>
              </a:cxn>
              <a:cxn ang="0">
                <a:pos x="552" y="1582"/>
              </a:cxn>
              <a:cxn ang="0">
                <a:pos x="662" y="1598"/>
              </a:cxn>
              <a:cxn ang="0">
                <a:pos x="797" y="1589"/>
              </a:cxn>
              <a:cxn ang="0">
                <a:pos x="956" y="1538"/>
              </a:cxn>
              <a:cxn ang="0">
                <a:pos x="1130" y="1432"/>
              </a:cxn>
              <a:cxn ang="0">
                <a:pos x="1254" y="1304"/>
              </a:cxn>
              <a:cxn ang="0">
                <a:pos x="1328" y="1181"/>
              </a:cxn>
              <a:cxn ang="0">
                <a:pos x="1366" y="1084"/>
              </a:cxn>
              <a:cxn ang="0">
                <a:pos x="1384" y="1049"/>
              </a:cxn>
              <a:cxn ang="0">
                <a:pos x="1405" y="1045"/>
              </a:cxn>
              <a:cxn ang="0">
                <a:pos x="1425" y="1050"/>
              </a:cxn>
              <a:cxn ang="0">
                <a:pos x="1432" y="1070"/>
              </a:cxn>
              <a:cxn ang="0">
                <a:pos x="1418" y="1120"/>
              </a:cxn>
              <a:cxn ang="0">
                <a:pos x="1377" y="1216"/>
              </a:cxn>
              <a:cxn ang="0">
                <a:pos x="1297" y="1339"/>
              </a:cxn>
              <a:cxn ang="0">
                <a:pos x="1169" y="1472"/>
              </a:cxn>
              <a:cxn ang="0">
                <a:pos x="1024" y="1572"/>
              </a:cxn>
              <a:cxn ang="0">
                <a:pos x="848" y="1644"/>
              </a:cxn>
              <a:cxn ang="0">
                <a:pos x="648" y="1671"/>
              </a:cxn>
              <a:cxn ang="0">
                <a:pos x="459" y="1647"/>
              </a:cxn>
              <a:cxn ang="0">
                <a:pos x="293" y="1577"/>
              </a:cxn>
              <a:cxn ang="0">
                <a:pos x="157" y="1467"/>
              </a:cxn>
              <a:cxn ang="0">
                <a:pos x="60" y="1320"/>
              </a:cxn>
              <a:cxn ang="0">
                <a:pos x="7" y="1142"/>
              </a:cxn>
              <a:cxn ang="0">
                <a:pos x="10" y="918"/>
              </a:cxn>
              <a:cxn ang="0">
                <a:pos x="80" y="681"/>
              </a:cxn>
              <a:cxn ang="0">
                <a:pos x="209" y="464"/>
              </a:cxn>
              <a:cxn ang="0">
                <a:pos x="385" y="276"/>
              </a:cxn>
              <a:cxn ang="0">
                <a:pos x="595" y="130"/>
              </a:cxn>
              <a:cxn ang="0">
                <a:pos x="829" y="34"/>
              </a:cxn>
              <a:cxn ang="0">
                <a:pos x="1075" y="0"/>
              </a:cxn>
            </a:cxnLst>
            <a:rect l="0" t="0" r="r" b="b"/>
            <a:pathLst>
              <a:path w="1704" h="1671">
                <a:moveTo>
                  <a:pt x="1075" y="0"/>
                </a:moveTo>
                <a:lnTo>
                  <a:pt x="1113" y="1"/>
                </a:lnTo>
                <a:lnTo>
                  <a:pt x="1150" y="5"/>
                </a:lnTo>
                <a:lnTo>
                  <a:pt x="1184" y="10"/>
                </a:lnTo>
                <a:lnTo>
                  <a:pt x="1217" y="17"/>
                </a:lnTo>
                <a:lnTo>
                  <a:pt x="1246" y="27"/>
                </a:lnTo>
                <a:lnTo>
                  <a:pt x="1274" y="37"/>
                </a:lnTo>
                <a:lnTo>
                  <a:pt x="1300" y="49"/>
                </a:lnTo>
                <a:lnTo>
                  <a:pt x="1324" y="61"/>
                </a:lnTo>
                <a:lnTo>
                  <a:pt x="1346" y="75"/>
                </a:lnTo>
                <a:lnTo>
                  <a:pt x="1366" y="89"/>
                </a:lnTo>
                <a:lnTo>
                  <a:pt x="1384" y="102"/>
                </a:lnTo>
                <a:lnTo>
                  <a:pt x="1401" y="117"/>
                </a:lnTo>
                <a:lnTo>
                  <a:pt x="1415" y="130"/>
                </a:lnTo>
                <a:lnTo>
                  <a:pt x="1428" y="144"/>
                </a:lnTo>
                <a:lnTo>
                  <a:pt x="1440" y="157"/>
                </a:lnTo>
                <a:lnTo>
                  <a:pt x="1449" y="169"/>
                </a:lnTo>
                <a:lnTo>
                  <a:pt x="1457" y="180"/>
                </a:lnTo>
                <a:lnTo>
                  <a:pt x="1465" y="188"/>
                </a:lnTo>
                <a:lnTo>
                  <a:pt x="1470" y="197"/>
                </a:lnTo>
                <a:lnTo>
                  <a:pt x="1474" y="202"/>
                </a:lnTo>
                <a:lnTo>
                  <a:pt x="1639" y="25"/>
                </a:lnTo>
                <a:lnTo>
                  <a:pt x="1648" y="17"/>
                </a:lnTo>
                <a:lnTo>
                  <a:pt x="1655" y="10"/>
                </a:lnTo>
                <a:lnTo>
                  <a:pt x="1661" y="6"/>
                </a:lnTo>
                <a:lnTo>
                  <a:pt x="1665" y="3"/>
                </a:lnTo>
                <a:lnTo>
                  <a:pt x="1669" y="1"/>
                </a:lnTo>
                <a:lnTo>
                  <a:pt x="1674" y="0"/>
                </a:lnTo>
                <a:lnTo>
                  <a:pt x="1677" y="0"/>
                </a:lnTo>
                <a:lnTo>
                  <a:pt x="1686" y="0"/>
                </a:lnTo>
                <a:lnTo>
                  <a:pt x="1692" y="3"/>
                </a:lnTo>
                <a:lnTo>
                  <a:pt x="1697" y="6"/>
                </a:lnTo>
                <a:lnTo>
                  <a:pt x="1700" y="10"/>
                </a:lnTo>
                <a:lnTo>
                  <a:pt x="1702" y="13"/>
                </a:lnTo>
                <a:lnTo>
                  <a:pt x="1703" y="18"/>
                </a:lnTo>
                <a:lnTo>
                  <a:pt x="1703" y="21"/>
                </a:lnTo>
                <a:lnTo>
                  <a:pt x="1704" y="22"/>
                </a:lnTo>
                <a:lnTo>
                  <a:pt x="1553" y="608"/>
                </a:lnTo>
                <a:lnTo>
                  <a:pt x="1549" y="622"/>
                </a:lnTo>
                <a:lnTo>
                  <a:pt x="1546" y="633"/>
                </a:lnTo>
                <a:lnTo>
                  <a:pt x="1543" y="641"/>
                </a:lnTo>
                <a:lnTo>
                  <a:pt x="1539" y="647"/>
                </a:lnTo>
                <a:lnTo>
                  <a:pt x="1534" y="651"/>
                </a:lnTo>
                <a:lnTo>
                  <a:pt x="1528" y="653"/>
                </a:lnTo>
                <a:lnTo>
                  <a:pt x="1519" y="654"/>
                </a:lnTo>
                <a:lnTo>
                  <a:pt x="1504" y="654"/>
                </a:lnTo>
                <a:lnTo>
                  <a:pt x="1499" y="654"/>
                </a:lnTo>
                <a:lnTo>
                  <a:pt x="1493" y="653"/>
                </a:lnTo>
                <a:lnTo>
                  <a:pt x="1488" y="652"/>
                </a:lnTo>
                <a:lnTo>
                  <a:pt x="1482" y="649"/>
                </a:lnTo>
                <a:lnTo>
                  <a:pt x="1478" y="645"/>
                </a:lnTo>
                <a:lnTo>
                  <a:pt x="1475" y="640"/>
                </a:lnTo>
                <a:lnTo>
                  <a:pt x="1474" y="633"/>
                </a:lnTo>
                <a:lnTo>
                  <a:pt x="1474" y="627"/>
                </a:lnTo>
                <a:lnTo>
                  <a:pt x="1476" y="609"/>
                </a:lnTo>
                <a:lnTo>
                  <a:pt x="1477" y="603"/>
                </a:lnTo>
                <a:lnTo>
                  <a:pt x="1478" y="595"/>
                </a:lnTo>
                <a:lnTo>
                  <a:pt x="1479" y="585"/>
                </a:lnTo>
                <a:lnTo>
                  <a:pt x="1480" y="572"/>
                </a:lnTo>
                <a:lnTo>
                  <a:pt x="1480" y="556"/>
                </a:lnTo>
                <a:lnTo>
                  <a:pt x="1481" y="537"/>
                </a:lnTo>
                <a:lnTo>
                  <a:pt x="1481" y="514"/>
                </a:lnTo>
                <a:lnTo>
                  <a:pt x="1480" y="472"/>
                </a:lnTo>
                <a:lnTo>
                  <a:pt x="1476" y="432"/>
                </a:lnTo>
                <a:lnTo>
                  <a:pt x="1470" y="394"/>
                </a:lnTo>
                <a:lnTo>
                  <a:pt x="1463" y="358"/>
                </a:lnTo>
                <a:lnTo>
                  <a:pt x="1452" y="323"/>
                </a:lnTo>
                <a:lnTo>
                  <a:pt x="1440" y="290"/>
                </a:lnTo>
                <a:lnTo>
                  <a:pt x="1425" y="259"/>
                </a:lnTo>
                <a:lnTo>
                  <a:pt x="1408" y="230"/>
                </a:lnTo>
                <a:lnTo>
                  <a:pt x="1389" y="204"/>
                </a:lnTo>
                <a:lnTo>
                  <a:pt x="1369" y="179"/>
                </a:lnTo>
                <a:lnTo>
                  <a:pt x="1345" y="157"/>
                </a:lnTo>
                <a:lnTo>
                  <a:pt x="1320" y="137"/>
                </a:lnTo>
                <a:lnTo>
                  <a:pt x="1294" y="119"/>
                </a:lnTo>
                <a:lnTo>
                  <a:pt x="1265" y="104"/>
                </a:lnTo>
                <a:lnTo>
                  <a:pt x="1234" y="92"/>
                </a:lnTo>
                <a:lnTo>
                  <a:pt x="1201" y="82"/>
                </a:lnTo>
                <a:lnTo>
                  <a:pt x="1167" y="75"/>
                </a:lnTo>
                <a:lnTo>
                  <a:pt x="1131" y="70"/>
                </a:lnTo>
                <a:lnTo>
                  <a:pt x="1093" y="69"/>
                </a:lnTo>
                <a:lnTo>
                  <a:pt x="1044" y="71"/>
                </a:lnTo>
                <a:lnTo>
                  <a:pt x="995" y="77"/>
                </a:lnTo>
                <a:lnTo>
                  <a:pt x="946" y="87"/>
                </a:lnTo>
                <a:lnTo>
                  <a:pt x="896" y="100"/>
                </a:lnTo>
                <a:lnTo>
                  <a:pt x="848" y="116"/>
                </a:lnTo>
                <a:lnTo>
                  <a:pt x="800" y="136"/>
                </a:lnTo>
                <a:lnTo>
                  <a:pt x="754" y="159"/>
                </a:lnTo>
                <a:lnTo>
                  <a:pt x="708" y="185"/>
                </a:lnTo>
                <a:lnTo>
                  <a:pt x="664" y="212"/>
                </a:lnTo>
                <a:lnTo>
                  <a:pt x="622" y="243"/>
                </a:lnTo>
                <a:lnTo>
                  <a:pt x="582" y="276"/>
                </a:lnTo>
                <a:lnTo>
                  <a:pt x="544" y="311"/>
                </a:lnTo>
                <a:lnTo>
                  <a:pt x="509" y="347"/>
                </a:lnTo>
                <a:lnTo>
                  <a:pt x="472" y="391"/>
                </a:lnTo>
                <a:lnTo>
                  <a:pt x="439" y="436"/>
                </a:lnTo>
                <a:lnTo>
                  <a:pt x="408" y="483"/>
                </a:lnTo>
                <a:lnTo>
                  <a:pt x="381" y="529"/>
                </a:lnTo>
                <a:lnTo>
                  <a:pt x="356" y="577"/>
                </a:lnTo>
                <a:lnTo>
                  <a:pt x="333" y="624"/>
                </a:lnTo>
                <a:lnTo>
                  <a:pt x="314" y="671"/>
                </a:lnTo>
                <a:lnTo>
                  <a:pt x="296" y="719"/>
                </a:lnTo>
                <a:lnTo>
                  <a:pt x="280" y="765"/>
                </a:lnTo>
                <a:lnTo>
                  <a:pt x="267" y="810"/>
                </a:lnTo>
                <a:lnTo>
                  <a:pt x="256" y="854"/>
                </a:lnTo>
                <a:lnTo>
                  <a:pt x="246" y="896"/>
                </a:lnTo>
                <a:lnTo>
                  <a:pt x="238" y="936"/>
                </a:lnTo>
                <a:lnTo>
                  <a:pt x="231" y="975"/>
                </a:lnTo>
                <a:lnTo>
                  <a:pt x="227" y="1010"/>
                </a:lnTo>
                <a:lnTo>
                  <a:pt x="223" y="1043"/>
                </a:lnTo>
                <a:lnTo>
                  <a:pt x="221" y="1073"/>
                </a:lnTo>
                <a:lnTo>
                  <a:pt x="220" y="1099"/>
                </a:lnTo>
                <a:lnTo>
                  <a:pt x="219" y="1121"/>
                </a:lnTo>
                <a:lnTo>
                  <a:pt x="220" y="1165"/>
                </a:lnTo>
                <a:lnTo>
                  <a:pt x="224" y="1206"/>
                </a:lnTo>
                <a:lnTo>
                  <a:pt x="230" y="1245"/>
                </a:lnTo>
                <a:lnTo>
                  <a:pt x="239" y="1281"/>
                </a:lnTo>
                <a:lnTo>
                  <a:pt x="249" y="1315"/>
                </a:lnTo>
                <a:lnTo>
                  <a:pt x="262" y="1347"/>
                </a:lnTo>
                <a:lnTo>
                  <a:pt x="276" y="1377"/>
                </a:lnTo>
                <a:lnTo>
                  <a:pt x="293" y="1404"/>
                </a:lnTo>
                <a:lnTo>
                  <a:pt x="310" y="1430"/>
                </a:lnTo>
                <a:lnTo>
                  <a:pt x="329" y="1454"/>
                </a:lnTo>
                <a:lnTo>
                  <a:pt x="350" y="1475"/>
                </a:lnTo>
                <a:lnTo>
                  <a:pt x="372" y="1495"/>
                </a:lnTo>
                <a:lnTo>
                  <a:pt x="396" y="1512"/>
                </a:lnTo>
                <a:lnTo>
                  <a:pt x="419" y="1528"/>
                </a:lnTo>
                <a:lnTo>
                  <a:pt x="445" y="1542"/>
                </a:lnTo>
                <a:lnTo>
                  <a:pt x="471" y="1555"/>
                </a:lnTo>
                <a:lnTo>
                  <a:pt x="497" y="1565"/>
                </a:lnTo>
                <a:lnTo>
                  <a:pt x="524" y="1575"/>
                </a:lnTo>
                <a:lnTo>
                  <a:pt x="552" y="1582"/>
                </a:lnTo>
                <a:lnTo>
                  <a:pt x="579" y="1588"/>
                </a:lnTo>
                <a:lnTo>
                  <a:pt x="607" y="1593"/>
                </a:lnTo>
                <a:lnTo>
                  <a:pt x="635" y="1596"/>
                </a:lnTo>
                <a:lnTo>
                  <a:pt x="662" y="1598"/>
                </a:lnTo>
                <a:lnTo>
                  <a:pt x="690" y="1599"/>
                </a:lnTo>
                <a:lnTo>
                  <a:pt x="725" y="1598"/>
                </a:lnTo>
                <a:lnTo>
                  <a:pt x="760" y="1594"/>
                </a:lnTo>
                <a:lnTo>
                  <a:pt x="797" y="1589"/>
                </a:lnTo>
                <a:lnTo>
                  <a:pt x="835" y="1580"/>
                </a:lnTo>
                <a:lnTo>
                  <a:pt x="875" y="1570"/>
                </a:lnTo>
                <a:lnTo>
                  <a:pt x="915" y="1556"/>
                </a:lnTo>
                <a:lnTo>
                  <a:pt x="956" y="1538"/>
                </a:lnTo>
                <a:lnTo>
                  <a:pt x="998" y="1517"/>
                </a:lnTo>
                <a:lnTo>
                  <a:pt x="1042" y="1493"/>
                </a:lnTo>
                <a:lnTo>
                  <a:pt x="1086" y="1464"/>
                </a:lnTo>
                <a:lnTo>
                  <a:pt x="1130" y="1432"/>
                </a:lnTo>
                <a:lnTo>
                  <a:pt x="1167" y="1401"/>
                </a:lnTo>
                <a:lnTo>
                  <a:pt x="1199" y="1369"/>
                </a:lnTo>
                <a:lnTo>
                  <a:pt x="1228" y="1336"/>
                </a:lnTo>
                <a:lnTo>
                  <a:pt x="1254" y="1304"/>
                </a:lnTo>
                <a:lnTo>
                  <a:pt x="1276" y="1272"/>
                </a:lnTo>
                <a:lnTo>
                  <a:pt x="1296" y="1240"/>
                </a:lnTo>
                <a:lnTo>
                  <a:pt x="1313" y="1210"/>
                </a:lnTo>
                <a:lnTo>
                  <a:pt x="1328" y="1181"/>
                </a:lnTo>
                <a:lnTo>
                  <a:pt x="1340" y="1153"/>
                </a:lnTo>
                <a:lnTo>
                  <a:pt x="1351" y="1128"/>
                </a:lnTo>
                <a:lnTo>
                  <a:pt x="1359" y="1104"/>
                </a:lnTo>
                <a:lnTo>
                  <a:pt x="1366" y="1084"/>
                </a:lnTo>
                <a:lnTo>
                  <a:pt x="1372" y="1067"/>
                </a:lnTo>
                <a:lnTo>
                  <a:pt x="1374" y="1059"/>
                </a:lnTo>
                <a:lnTo>
                  <a:pt x="1379" y="1053"/>
                </a:lnTo>
                <a:lnTo>
                  <a:pt x="1384" y="1049"/>
                </a:lnTo>
                <a:lnTo>
                  <a:pt x="1390" y="1047"/>
                </a:lnTo>
                <a:lnTo>
                  <a:pt x="1396" y="1046"/>
                </a:lnTo>
                <a:lnTo>
                  <a:pt x="1402" y="1045"/>
                </a:lnTo>
                <a:lnTo>
                  <a:pt x="1405" y="1045"/>
                </a:lnTo>
                <a:lnTo>
                  <a:pt x="1410" y="1046"/>
                </a:lnTo>
                <a:lnTo>
                  <a:pt x="1415" y="1046"/>
                </a:lnTo>
                <a:lnTo>
                  <a:pt x="1420" y="1048"/>
                </a:lnTo>
                <a:lnTo>
                  <a:pt x="1425" y="1050"/>
                </a:lnTo>
                <a:lnTo>
                  <a:pt x="1429" y="1054"/>
                </a:lnTo>
                <a:lnTo>
                  <a:pt x="1432" y="1060"/>
                </a:lnTo>
                <a:lnTo>
                  <a:pt x="1432" y="1067"/>
                </a:lnTo>
                <a:lnTo>
                  <a:pt x="1432" y="1070"/>
                </a:lnTo>
                <a:lnTo>
                  <a:pt x="1430" y="1077"/>
                </a:lnTo>
                <a:lnTo>
                  <a:pt x="1428" y="1088"/>
                </a:lnTo>
                <a:lnTo>
                  <a:pt x="1424" y="1103"/>
                </a:lnTo>
                <a:lnTo>
                  <a:pt x="1418" y="1120"/>
                </a:lnTo>
                <a:lnTo>
                  <a:pt x="1411" y="1140"/>
                </a:lnTo>
                <a:lnTo>
                  <a:pt x="1401" y="1163"/>
                </a:lnTo>
                <a:lnTo>
                  <a:pt x="1390" y="1188"/>
                </a:lnTo>
                <a:lnTo>
                  <a:pt x="1377" y="1216"/>
                </a:lnTo>
                <a:lnTo>
                  <a:pt x="1361" y="1244"/>
                </a:lnTo>
                <a:lnTo>
                  <a:pt x="1342" y="1274"/>
                </a:lnTo>
                <a:lnTo>
                  <a:pt x="1321" y="1306"/>
                </a:lnTo>
                <a:lnTo>
                  <a:pt x="1297" y="1339"/>
                </a:lnTo>
                <a:lnTo>
                  <a:pt x="1270" y="1371"/>
                </a:lnTo>
                <a:lnTo>
                  <a:pt x="1240" y="1405"/>
                </a:lnTo>
                <a:lnTo>
                  <a:pt x="1206" y="1438"/>
                </a:lnTo>
                <a:lnTo>
                  <a:pt x="1169" y="1472"/>
                </a:lnTo>
                <a:lnTo>
                  <a:pt x="1136" y="1498"/>
                </a:lnTo>
                <a:lnTo>
                  <a:pt x="1100" y="1524"/>
                </a:lnTo>
                <a:lnTo>
                  <a:pt x="1063" y="1549"/>
                </a:lnTo>
                <a:lnTo>
                  <a:pt x="1024" y="1572"/>
                </a:lnTo>
                <a:lnTo>
                  <a:pt x="982" y="1593"/>
                </a:lnTo>
                <a:lnTo>
                  <a:pt x="940" y="1612"/>
                </a:lnTo>
                <a:lnTo>
                  <a:pt x="895" y="1629"/>
                </a:lnTo>
                <a:lnTo>
                  <a:pt x="848" y="1644"/>
                </a:lnTo>
                <a:lnTo>
                  <a:pt x="801" y="1655"/>
                </a:lnTo>
                <a:lnTo>
                  <a:pt x="752" y="1664"/>
                </a:lnTo>
                <a:lnTo>
                  <a:pt x="700" y="1669"/>
                </a:lnTo>
                <a:lnTo>
                  <a:pt x="648" y="1671"/>
                </a:lnTo>
                <a:lnTo>
                  <a:pt x="599" y="1670"/>
                </a:lnTo>
                <a:lnTo>
                  <a:pt x="551" y="1664"/>
                </a:lnTo>
                <a:lnTo>
                  <a:pt x="504" y="1657"/>
                </a:lnTo>
                <a:lnTo>
                  <a:pt x="459" y="1647"/>
                </a:lnTo>
                <a:lnTo>
                  <a:pt x="415" y="1634"/>
                </a:lnTo>
                <a:lnTo>
                  <a:pt x="372" y="1618"/>
                </a:lnTo>
                <a:lnTo>
                  <a:pt x="331" y="1599"/>
                </a:lnTo>
                <a:lnTo>
                  <a:pt x="293" y="1577"/>
                </a:lnTo>
                <a:lnTo>
                  <a:pt x="256" y="1553"/>
                </a:lnTo>
                <a:lnTo>
                  <a:pt x="220" y="1527"/>
                </a:lnTo>
                <a:lnTo>
                  <a:pt x="187" y="1498"/>
                </a:lnTo>
                <a:lnTo>
                  <a:pt x="157" y="1467"/>
                </a:lnTo>
                <a:lnTo>
                  <a:pt x="129" y="1434"/>
                </a:lnTo>
                <a:lnTo>
                  <a:pt x="103" y="1398"/>
                </a:lnTo>
                <a:lnTo>
                  <a:pt x="80" y="1360"/>
                </a:lnTo>
                <a:lnTo>
                  <a:pt x="60" y="1320"/>
                </a:lnTo>
                <a:lnTo>
                  <a:pt x="42" y="1279"/>
                </a:lnTo>
                <a:lnTo>
                  <a:pt x="27" y="1234"/>
                </a:lnTo>
                <a:lnTo>
                  <a:pt x="16" y="1189"/>
                </a:lnTo>
                <a:lnTo>
                  <a:pt x="7" y="1142"/>
                </a:lnTo>
                <a:lnTo>
                  <a:pt x="2" y="1092"/>
                </a:lnTo>
                <a:lnTo>
                  <a:pt x="0" y="1041"/>
                </a:lnTo>
                <a:lnTo>
                  <a:pt x="3" y="979"/>
                </a:lnTo>
                <a:lnTo>
                  <a:pt x="10" y="918"/>
                </a:lnTo>
                <a:lnTo>
                  <a:pt x="21" y="858"/>
                </a:lnTo>
                <a:lnTo>
                  <a:pt x="37" y="798"/>
                </a:lnTo>
                <a:lnTo>
                  <a:pt x="56" y="739"/>
                </a:lnTo>
                <a:lnTo>
                  <a:pt x="80" y="681"/>
                </a:lnTo>
                <a:lnTo>
                  <a:pt x="107" y="625"/>
                </a:lnTo>
                <a:lnTo>
                  <a:pt x="138" y="569"/>
                </a:lnTo>
                <a:lnTo>
                  <a:pt x="171" y="515"/>
                </a:lnTo>
                <a:lnTo>
                  <a:pt x="209" y="464"/>
                </a:lnTo>
                <a:lnTo>
                  <a:pt x="248" y="414"/>
                </a:lnTo>
                <a:lnTo>
                  <a:pt x="291" y="366"/>
                </a:lnTo>
                <a:lnTo>
                  <a:pt x="337" y="320"/>
                </a:lnTo>
                <a:lnTo>
                  <a:pt x="385" y="276"/>
                </a:lnTo>
                <a:lnTo>
                  <a:pt x="435" y="235"/>
                </a:lnTo>
                <a:lnTo>
                  <a:pt x="486" y="197"/>
                </a:lnTo>
                <a:lnTo>
                  <a:pt x="540" y="162"/>
                </a:lnTo>
                <a:lnTo>
                  <a:pt x="595" y="130"/>
                </a:lnTo>
                <a:lnTo>
                  <a:pt x="652" y="101"/>
                </a:lnTo>
                <a:lnTo>
                  <a:pt x="710" y="75"/>
                </a:lnTo>
                <a:lnTo>
                  <a:pt x="769" y="53"/>
                </a:lnTo>
                <a:lnTo>
                  <a:pt x="829" y="34"/>
                </a:lnTo>
                <a:lnTo>
                  <a:pt x="890" y="19"/>
                </a:lnTo>
                <a:lnTo>
                  <a:pt x="951" y="8"/>
                </a:lnTo>
                <a:lnTo>
                  <a:pt x="1013" y="2"/>
                </a:lnTo>
                <a:lnTo>
                  <a:pt x="1075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" name="Group 17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2362200" y="4419600"/>
            <a:ext cx="609600" cy="542436"/>
            <a:chOff x="3596" y="1502"/>
            <a:chExt cx="2142" cy="1906"/>
          </a:xfrm>
        </p:grpSpPr>
        <p:sp>
          <p:nvSpPr>
            <p:cNvPr id="38" name="Freeform 19"/>
            <p:cNvSpPr>
              <a:spLocks/>
            </p:cNvSpPr>
            <p:nvPr/>
          </p:nvSpPr>
          <p:spPr bwMode="auto">
            <a:xfrm>
              <a:off x="3596" y="1787"/>
              <a:ext cx="1328" cy="1621"/>
            </a:xfrm>
            <a:custGeom>
              <a:avLst/>
              <a:gdLst/>
              <a:ahLst/>
              <a:cxnLst>
                <a:cxn ang="0">
                  <a:pos x="980" y="22"/>
                </a:cxn>
                <a:cxn ang="0">
                  <a:pos x="1117" y="109"/>
                </a:cxn>
                <a:cxn ang="0">
                  <a:pos x="1278" y="13"/>
                </a:cxn>
                <a:cxn ang="0">
                  <a:pos x="1303" y="0"/>
                </a:cxn>
                <a:cxn ang="0">
                  <a:pos x="1327" y="17"/>
                </a:cxn>
                <a:cxn ang="0">
                  <a:pos x="1199" y="535"/>
                </a:cxn>
                <a:cxn ang="0">
                  <a:pos x="1173" y="555"/>
                </a:cxn>
                <a:cxn ang="0">
                  <a:pos x="1146" y="541"/>
                </a:cxn>
                <a:cxn ang="0">
                  <a:pos x="1147" y="515"/>
                </a:cxn>
                <a:cxn ang="0">
                  <a:pos x="1156" y="408"/>
                </a:cxn>
                <a:cxn ang="0">
                  <a:pos x="1126" y="235"/>
                </a:cxn>
                <a:cxn ang="0">
                  <a:pos x="1044" y="125"/>
                </a:cxn>
                <a:cxn ang="0">
                  <a:pos x="921" y="72"/>
                </a:cxn>
                <a:cxn ang="0">
                  <a:pos x="754" y="73"/>
                </a:cxn>
                <a:cxn ang="0">
                  <a:pos x="585" y="157"/>
                </a:cxn>
                <a:cxn ang="0">
                  <a:pos x="474" y="299"/>
                </a:cxn>
                <a:cxn ang="0">
                  <a:pos x="444" y="461"/>
                </a:cxn>
                <a:cxn ang="0">
                  <a:pos x="487" y="571"/>
                </a:cxn>
                <a:cxn ang="0">
                  <a:pos x="561" y="630"/>
                </a:cxn>
                <a:cxn ang="0">
                  <a:pos x="642" y="652"/>
                </a:cxn>
                <a:cxn ang="0">
                  <a:pos x="728" y="675"/>
                </a:cxn>
                <a:cxn ang="0">
                  <a:pos x="871" y="714"/>
                </a:cxn>
                <a:cxn ang="0">
                  <a:pos x="951" y="743"/>
                </a:cxn>
                <a:cxn ang="0">
                  <a:pos x="1012" y="787"/>
                </a:cxn>
                <a:cxn ang="0">
                  <a:pos x="1057" y="839"/>
                </a:cxn>
                <a:cxn ang="0">
                  <a:pos x="1104" y="936"/>
                </a:cxn>
                <a:cxn ang="0">
                  <a:pos x="1118" y="1092"/>
                </a:cxn>
                <a:cxn ang="0">
                  <a:pos x="1055" y="1294"/>
                </a:cxn>
                <a:cxn ang="0">
                  <a:pos x="918" y="1470"/>
                </a:cxn>
                <a:cxn ang="0">
                  <a:pos x="728" y="1588"/>
                </a:cxn>
                <a:cxn ang="0">
                  <a:pos x="523" y="1621"/>
                </a:cxn>
                <a:cxn ang="0">
                  <a:pos x="379" y="1599"/>
                </a:cxn>
                <a:cxn ang="0">
                  <a:pos x="244" y="1531"/>
                </a:cxn>
                <a:cxn ang="0">
                  <a:pos x="58" y="1596"/>
                </a:cxn>
                <a:cxn ang="0">
                  <a:pos x="29" y="1621"/>
                </a:cxn>
                <a:cxn ang="0">
                  <a:pos x="0" y="1600"/>
                </a:cxn>
                <a:cxn ang="0">
                  <a:pos x="21" y="1510"/>
                </a:cxn>
                <a:cxn ang="0">
                  <a:pos x="53" y="1381"/>
                </a:cxn>
                <a:cxn ang="0">
                  <a:pos x="96" y="1213"/>
                </a:cxn>
                <a:cxn ang="0">
                  <a:pos x="124" y="1107"/>
                </a:cxn>
                <a:cxn ang="0">
                  <a:pos x="139" y="1069"/>
                </a:cxn>
                <a:cxn ang="0">
                  <a:pos x="172" y="1068"/>
                </a:cxn>
                <a:cxn ang="0">
                  <a:pos x="183" y="1094"/>
                </a:cxn>
                <a:cxn ang="0">
                  <a:pos x="171" y="1150"/>
                </a:cxn>
                <a:cxn ang="0">
                  <a:pos x="167" y="1259"/>
                </a:cxn>
                <a:cxn ang="0">
                  <a:pos x="210" y="1398"/>
                </a:cxn>
                <a:cxn ang="0">
                  <a:pos x="298" y="1485"/>
                </a:cxn>
                <a:cxn ang="0">
                  <a:pos x="408" y="1532"/>
                </a:cxn>
                <a:cxn ang="0">
                  <a:pos x="519" y="1549"/>
                </a:cxn>
                <a:cxn ang="0">
                  <a:pos x="670" y="1532"/>
                </a:cxn>
                <a:cxn ang="0">
                  <a:pos x="828" y="1434"/>
                </a:cxn>
                <a:cxn ang="0">
                  <a:pos x="931" y="1281"/>
                </a:cxn>
                <a:cxn ang="0">
                  <a:pos x="958" y="1111"/>
                </a:cxn>
                <a:cxn ang="0">
                  <a:pos x="924" y="1002"/>
                </a:cxn>
                <a:cxn ang="0">
                  <a:pos x="859" y="942"/>
                </a:cxn>
                <a:cxn ang="0">
                  <a:pos x="769" y="908"/>
                </a:cxn>
                <a:cxn ang="0">
                  <a:pos x="448" y="813"/>
                </a:cxn>
                <a:cxn ang="0">
                  <a:pos x="346" y="728"/>
                </a:cxn>
                <a:cxn ang="0">
                  <a:pos x="287" y="593"/>
                </a:cxn>
                <a:cxn ang="0">
                  <a:pos x="302" y="393"/>
                </a:cxn>
                <a:cxn ang="0">
                  <a:pos x="418" y="195"/>
                </a:cxn>
                <a:cxn ang="0">
                  <a:pos x="608" y="54"/>
                </a:cxn>
                <a:cxn ang="0">
                  <a:pos x="836" y="0"/>
                </a:cxn>
              </a:cxnLst>
              <a:rect l="0" t="0" r="r" b="b"/>
              <a:pathLst>
                <a:path w="1328" h="1621">
                  <a:moveTo>
                    <a:pt x="836" y="0"/>
                  </a:moveTo>
                  <a:lnTo>
                    <a:pt x="874" y="2"/>
                  </a:lnTo>
                  <a:lnTo>
                    <a:pt x="911" y="6"/>
                  </a:lnTo>
                  <a:lnTo>
                    <a:pt x="947" y="12"/>
                  </a:lnTo>
                  <a:lnTo>
                    <a:pt x="980" y="22"/>
                  </a:lnTo>
                  <a:lnTo>
                    <a:pt x="1012" y="34"/>
                  </a:lnTo>
                  <a:lnTo>
                    <a:pt x="1042" y="49"/>
                  </a:lnTo>
                  <a:lnTo>
                    <a:pt x="1069" y="67"/>
                  </a:lnTo>
                  <a:lnTo>
                    <a:pt x="1095" y="87"/>
                  </a:lnTo>
                  <a:lnTo>
                    <a:pt x="1117" y="109"/>
                  </a:lnTo>
                  <a:lnTo>
                    <a:pt x="1138" y="134"/>
                  </a:lnTo>
                  <a:lnTo>
                    <a:pt x="1155" y="161"/>
                  </a:lnTo>
                  <a:lnTo>
                    <a:pt x="1261" y="31"/>
                  </a:lnTo>
                  <a:lnTo>
                    <a:pt x="1270" y="21"/>
                  </a:lnTo>
                  <a:lnTo>
                    <a:pt x="1278" y="13"/>
                  </a:lnTo>
                  <a:lnTo>
                    <a:pt x="1284" y="8"/>
                  </a:lnTo>
                  <a:lnTo>
                    <a:pt x="1289" y="4"/>
                  </a:lnTo>
                  <a:lnTo>
                    <a:pt x="1292" y="2"/>
                  </a:lnTo>
                  <a:lnTo>
                    <a:pt x="1299" y="0"/>
                  </a:lnTo>
                  <a:lnTo>
                    <a:pt x="1303" y="0"/>
                  </a:lnTo>
                  <a:lnTo>
                    <a:pt x="1310" y="2"/>
                  </a:lnTo>
                  <a:lnTo>
                    <a:pt x="1317" y="4"/>
                  </a:lnTo>
                  <a:lnTo>
                    <a:pt x="1321" y="8"/>
                  </a:lnTo>
                  <a:lnTo>
                    <a:pt x="1325" y="13"/>
                  </a:lnTo>
                  <a:lnTo>
                    <a:pt x="1327" y="17"/>
                  </a:lnTo>
                  <a:lnTo>
                    <a:pt x="1327" y="21"/>
                  </a:lnTo>
                  <a:lnTo>
                    <a:pt x="1328" y="22"/>
                  </a:lnTo>
                  <a:lnTo>
                    <a:pt x="1205" y="510"/>
                  </a:lnTo>
                  <a:lnTo>
                    <a:pt x="1202" y="524"/>
                  </a:lnTo>
                  <a:lnTo>
                    <a:pt x="1199" y="535"/>
                  </a:lnTo>
                  <a:lnTo>
                    <a:pt x="1196" y="544"/>
                  </a:lnTo>
                  <a:lnTo>
                    <a:pt x="1192" y="550"/>
                  </a:lnTo>
                  <a:lnTo>
                    <a:pt x="1187" y="553"/>
                  </a:lnTo>
                  <a:lnTo>
                    <a:pt x="1181" y="554"/>
                  </a:lnTo>
                  <a:lnTo>
                    <a:pt x="1173" y="555"/>
                  </a:lnTo>
                  <a:lnTo>
                    <a:pt x="1163" y="554"/>
                  </a:lnTo>
                  <a:lnTo>
                    <a:pt x="1157" y="552"/>
                  </a:lnTo>
                  <a:lnTo>
                    <a:pt x="1152" y="548"/>
                  </a:lnTo>
                  <a:lnTo>
                    <a:pt x="1148" y="544"/>
                  </a:lnTo>
                  <a:lnTo>
                    <a:pt x="1146" y="541"/>
                  </a:lnTo>
                  <a:lnTo>
                    <a:pt x="1146" y="537"/>
                  </a:lnTo>
                  <a:lnTo>
                    <a:pt x="1145" y="535"/>
                  </a:lnTo>
                  <a:lnTo>
                    <a:pt x="1145" y="534"/>
                  </a:lnTo>
                  <a:lnTo>
                    <a:pt x="1146" y="526"/>
                  </a:lnTo>
                  <a:lnTo>
                    <a:pt x="1147" y="515"/>
                  </a:lnTo>
                  <a:lnTo>
                    <a:pt x="1149" y="500"/>
                  </a:lnTo>
                  <a:lnTo>
                    <a:pt x="1152" y="482"/>
                  </a:lnTo>
                  <a:lnTo>
                    <a:pt x="1154" y="461"/>
                  </a:lnTo>
                  <a:lnTo>
                    <a:pt x="1155" y="436"/>
                  </a:lnTo>
                  <a:lnTo>
                    <a:pt x="1156" y="408"/>
                  </a:lnTo>
                  <a:lnTo>
                    <a:pt x="1155" y="367"/>
                  </a:lnTo>
                  <a:lnTo>
                    <a:pt x="1151" y="330"/>
                  </a:lnTo>
                  <a:lnTo>
                    <a:pt x="1145" y="296"/>
                  </a:lnTo>
                  <a:lnTo>
                    <a:pt x="1137" y="264"/>
                  </a:lnTo>
                  <a:lnTo>
                    <a:pt x="1126" y="235"/>
                  </a:lnTo>
                  <a:lnTo>
                    <a:pt x="1114" y="208"/>
                  </a:lnTo>
                  <a:lnTo>
                    <a:pt x="1099" y="184"/>
                  </a:lnTo>
                  <a:lnTo>
                    <a:pt x="1082" y="162"/>
                  </a:lnTo>
                  <a:lnTo>
                    <a:pt x="1064" y="142"/>
                  </a:lnTo>
                  <a:lnTo>
                    <a:pt x="1044" y="125"/>
                  </a:lnTo>
                  <a:lnTo>
                    <a:pt x="1022" y="110"/>
                  </a:lnTo>
                  <a:lnTo>
                    <a:pt x="999" y="98"/>
                  </a:lnTo>
                  <a:lnTo>
                    <a:pt x="975" y="87"/>
                  </a:lnTo>
                  <a:lnTo>
                    <a:pt x="948" y="79"/>
                  </a:lnTo>
                  <a:lnTo>
                    <a:pt x="921" y="72"/>
                  </a:lnTo>
                  <a:lnTo>
                    <a:pt x="892" y="67"/>
                  </a:lnTo>
                  <a:lnTo>
                    <a:pt x="863" y="65"/>
                  </a:lnTo>
                  <a:lnTo>
                    <a:pt x="832" y="64"/>
                  </a:lnTo>
                  <a:lnTo>
                    <a:pt x="793" y="66"/>
                  </a:lnTo>
                  <a:lnTo>
                    <a:pt x="754" y="73"/>
                  </a:lnTo>
                  <a:lnTo>
                    <a:pt x="717" y="82"/>
                  </a:lnTo>
                  <a:lnTo>
                    <a:pt x="681" y="97"/>
                  </a:lnTo>
                  <a:lnTo>
                    <a:pt x="647" y="114"/>
                  </a:lnTo>
                  <a:lnTo>
                    <a:pt x="615" y="133"/>
                  </a:lnTo>
                  <a:lnTo>
                    <a:pt x="585" y="157"/>
                  </a:lnTo>
                  <a:lnTo>
                    <a:pt x="557" y="181"/>
                  </a:lnTo>
                  <a:lnTo>
                    <a:pt x="532" y="208"/>
                  </a:lnTo>
                  <a:lnTo>
                    <a:pt x="510" y="237"/>
                  </a:lnTo>
                  <a:lnTo>
                    <a:pt x="490" y="268"/>
                  </a:lnTo>
                  <a:lnTo>
                    <a:pt x="474" y="299"/>
                  </a:lnTo>
                  <a:lnTo>
                    <a:pt x="461" y="332"/>
                  </a:lnTo>
                  <a:lnTo>
                    <a:pt x="451" y="365"/>
                  </a:lnTo>
                  <a:lnTo>
                    <a:pt x="445" y="399"/>
                  </a:lnTo>
                  <a:lnTo>
                    <a:pt x="443" y="433"/>
                  </a:lnTo>
                  <a:lnTo>
                    <a:pt x="444" y="461"/>
                  </a:lnTo>
                  <a:lnTo>
                    <a:pt x="448" y="488"/>
                  </a:lnTo>
                  <a:lnTo>
                    <a:pt x="455" y="512"/>
                  </a:lnTo>
                  <a:lnTo>
                    <a:pt x="464" y="533"/>
                  </a:lnTo>
                  <a:lnTo>
                    <a:pt x="475" y="553"/>
                  </a:lnTo>
                  <a:lnTo>
                    <a:pt x="487" y="571"/>
                  </a:lnTo>
                  <a:lnTo>
                    <a:pt x="501" y="587"/>
                  </a:lnTo>
                  <a:lnTo>
                    <a:pt x="515" y="601"/>
                  </a:lnTo>
                  <a:lnTo>
                    <a:pt x="530" y="612"/>
                  </a:lnTo>
                  <a:lnTo>
                    <a:pt x="546" y="622"/>
                  </a:lnTo>
                  <a:lnTo>
                    <a:pt x="561" y="630"/>
                  </a:lnTo>
                  <a:lnTo>
                    <a:pt x="576" y="636"/>
                  </a:lnTo>
                  <a:lnTo>
                    <a:pt x="585" y="637"/>
                  </a:lnTo>
                  <a:lnTo>
                    <a:pt x="609" y="643"/>
                  </a:lnTo>
                  <a:lnTo>
                    <a:pt x="625" y="648"/>
                  </a:lnTo>
                  <a:lnTo>
                    <a:pt x="642" y="652"/>
                  </a:lnTo>
                  <a:lnTo>
                    <a:pt x="660" y="657"/>
                  </a:lnTo>
                  <a:lnTo>
                    <a:pt x="677" y="663"/>
                  </a:lnTo>
                  <a:lnTo>
                    <a:pt x="695" y="667"/>
                  </a:lnTo>
                  <a:lnTo>
                    <a:pt x="712" y="671"/>
                  </a:lnTo>
                  <a:lnTo>
                    <a:pt x="728" y="675"/>
                  </a:lnTo>
                  <a:lnTo>
                    <a:pt x="763" y="684"/>
                  </a:lnTo>
                  <a:lnTo>
                    <a:pt x="795" y="692"/>
                  </a:lnTo>
                  <a:lnTo>
                    <a:pt x="824" y="701"/>
                  </a:lnTo>
                  <a:lnTo>
                    <a:pt x="849" y="707"/>
                  </a:lnTo>
                  <a:lnTo>
                    <a:pt x="871" y="714"/>
                  </a:lnTo>
                  <a:lnTo>
                    <a:pt x="891" y="720"/>
                  </a:lnTo>
                  <a:lnTo>
                    <a:pt x="909" y="726"/>
                  </a:lnTo>
                  <a:lnTo>
                    <a:pt x="924" y="732"/>
                  </a:lnTo>
                  <a:lnTo>
                    <a:pt x="939" y="738"/>
                  </a:lnTo>
                  <a:lnTo>
                    <a:pt x="951" y="743"/>
                  </a:lnTo>
                  <a:lnTo>
                    <a:pt x="963" y="750"/>
                  </a:lnTo>
                  <a:lnTo>
                    <a:pt x="973" y="756"/>
                  </a:lnTo>
                  <a:lnTo>
                    <a:pt x="993" y="770"/>
                  </a:lnTo>
                  <a:lnTo>
                    <a:pt x="1002" y="778"/>
                  </a:lnTo>
                  <a:lnTo>
                    <a:pt x="1012" y="787"/>
                  </a:lnTo>
                  <a:lnTo>
                    <a:pt x="1019" y="794"/>
                  </a:lnTo>
                  <a:lnTo>
                    <a:pt x="1027" y="803"/>
                  </a:lnTo>
                  <a:lnTo>
                    <a:pt x="1037" y="813"/>
                  </a:lnTo>
                  <a:lnTo>
                    <a:pt x="1047" y="826"/>
                  </a:lnTo>
                  <a:lnTo>
                    <a:pt x="1057" y="839"/>
                  </a:lnTo>
                  <a:lnTo>
                    <a:pt x="1067" y="855"/>
                  </a:lnTo>
                  <a:lnTo>
                    <a:pt x="1078" y="873"/>
                  </a:lnTo>
                  <a:lnTo>
                    <a:pt x="1088" y="892"/>
                  </a:lnTo>
                  <a:lnTo>
                    <a:pt x="1097" y="913"/>
                  </a:lnTo>
                  <a:lnTo>
                    <a:pt x="1104" y="936"/>
                  </a:lnTo>
                  <a:lnTo>
                    <a:pt x="1111" y="961"/>
                  </a:lnTo>
                  <a:lnTo>
                    <a:pt x="1116" y="989"/>
                  </a:lnTo>
                  <a:lnTo>
                    <a:pt x="1119" y="1018"/>
                  </a:lnTo>
                  <a:lnTo>
                    <a:pt x="1120" y="1050"/>
                  </a:lnTo>
                  <a:lnTo>
                    <a:pt x="1118" y="1092"/>
                  </a:lnTo>
                  <a:lnTo>
                    <a:pt x="1113" y="1132"/>
                  </a:lnTo>
                  <a:lnTo>
                    <a:pt x="1103" y="1174"/>
                  </a:lnTo>
                  <a:lnTo>
                    <a:pt x="1091" y="1215"/>
                  </a:lnTo>
                  <a:lnTo>
                    <a:pt x="1075" y="1255"/>
                  </a:lnTo>
                  <a:lnTo>
                    <a:pt x="1055" y="1294"/>
                  </a:lnTo>
                  <a:lnTo>
                    <a:pt x="1033" y="1332"/>
                  </a:lnTo>
                  <a:lnTo>
                    <a:pt x="1008" y="1369"/>
                  </a:lnTo>
                  <a:lnTo>
                    <a:pt x="981" y="1404"/>
                  </a:lnTo>
                  <a:lnTo>
                    <a:pt x="950" y="1438"/>
                  </a:lnTo>
                  <a:lnTo>
                    <a:pt x="918" y="1470"/>
                  </a:lnTo>
                  <a:lnTo>
                    <a:pt x="884" y="1499"/>
                  </a:lnTo>
                  <a:lnTo>
                    <a:pt x="847" y="1525"/>
                  </a:lnTo>
                  <a:lnTo>
                    <a:pt x="809" y="1550"/>
                  </a:lnTo>
                  <a:lnTo>
                    <a:pt x="769" y="1570"/>
                  </a:lnTo>
                  <a:lnTo>
                    <a:pt x="728" y="1588"/>
                  </a:lnTo>
                  <a:lnTo>
                    <a:pt x="685" y="1602"/>
                  </a:lnTo>
                  <a:lnTo>
                    <a:pt x="642" y="1612"/>
                  </a:lnTo>
                  <a:lnTo>
                    <a:pt x="597" y="1619"/>
                  </a:lnTo>
                  <a:lnTo>
                    <a:pt x="551" y="1621"/>
                  </a:lnTo>
                  <a:lnTo>
                    <a:pt x="523" y="1621"/>
                  </a:lnTo>
                  <a:lnTo>
                    <a:pt x="495" y="1619"/>
                  </a:lnTo>
                  <a:lnTo>
                    <a:pt x="466" y="1617"/>
                  </a:lnTo>
                  <a:lnTo>
                    <a:pt x="437" y="1612"/>
                  </a:lnTo>
                  <a:lnTo>
                    <a:pt x="408" y="1606"/>
                  </a:lnTo>
                  <a:lnTo>
                    <a:pt x="379" y="1599"/>
                  </a:lnTo>
                  <a:lnTo>
                    <a:pt x="350" y="1589"/>
                  </a:lnTo>
                  <a:lnTo>
                    <a:pt x="322" y="1578"/>
                  </a:lnTo>
                  <a:lnTo>
                    <a:pt x="295" y="1565"/>
                  </a:lnTo>
                  <a:lnTo>
                    <a:pt x="269" y="1549"/>
                  </a:lnTo>
                  <a:lnTo>
                    <a:pt x="244" y="1531"/>
                  </a:lnTo>
                  <a:lnTo>
                    <a:pt x="220" y="1510"/>
                  </a:lnTo>
                  <a:lnTo>
                    <a:pt x="197" y="1487"/>
                  </a:lnTo>
                  <a:lnTo>
                    <a:pt x="176" y="1460"/>
                  </a:lnTo>
                  <a:lnTo>
                    <a:pt x="67" y="1586"/>
                  </a:lnTo>
                  <a:lnTo>
                    <a:pt x="58" y="1596"/>
                  </a:lnTo>
                  <a:lnTo>
                    <a:pt x="50" y="1604"/>
                  </a:lnTo>
                  <a:lnTo>
                    <a:pt x="39" y="1615"/>
                  </a:lnTo>
                  <a:lnTo>
                    <a:pt x="36" y="1618"/>
                  </a:lnTo>
                  <a:lnTo>
                    <a:pt x="32" y="1620"/>
                  </a:lnTo>
                  <a:lnTo>
                    <a:pt x="29" y="1621"/>
                  </a:lnTo>
                  <a:lnTo>
                    <a:pt x="25" y="1621"/>
                  </a:lnTo>
                  <a:lnTo>
                    <a:pt x="15" y="1619"/>
                  </a:lnTo>
                  <a:lnTo>
                    <a:pt x="7" y="1615"/>
                  </a:lnTo>
                  <a:lnTo>
                    <a:pt x="2" y="1608"/>
                  </a:lnTo>
                  <a:lnTo>
                    <a:pt x="0" y="1600"/>
                  </a:lnTo>
                  <a:lnTo>
                    <a:pt x="1" y="1597"/>
                  </a:lnTo>
                  <a:lnTo>
                    <a:pt x="4" y="1580"/>
                  </a:lnTo>
                  <a:lnTo>
                    <a:pt x="12" y="1550"/>
                  </a:lnTo>
                  <a:lnTo>
                    <a:pt x="17" y="1532"/>
                  </a:lnTo>
                  <a:lnTo>
                    <a:pt x="21" y="1510"/>
                  </a:lnTo>
                  <a:lnTo>
                    <a:pt x="28" y="1487"/>
                  </a:lnTo>
                  <a:lnTo>
                    <a:pt x="34" y="1462"/>
                  </a:lnTo>
                  <a:lnTo>
                    <a:pt x="40" y="1436"/>
                  </a:lnTo>
                  <a:lnTo>
                    <a:pt x="47" y="1408"/>
                  </a:lnTo>
                  <a:lnTo>
                    <a:pt x="53" y="1381"/>
                  </a:lnTo>
                  <a:lnTo>
                    <a:pt x="68" y="1323"/>
                  </a:lnTo>
                  <a:lnTo>
                    <a:pt x="75" y="1295"/>
                  </a:lnTo>
                  <a:lnTo>
                    <a:pt x="83" y="1266"/>
                  </a:lnTo>
                  <a:lnTo>
                    <a:pt x="90" y="1239"/>
                  </a:lnTo>
                  <a:lnTo>
                    <a:pt x="96" y="1213"/>
                  </a:lnTo>
                  <a:lnTo>
                    <a:pt x="102" y="1188"/>
                  </a:lnTo>
                  <a:lnTo>
                    <a:pt x="109" y="1164"/>
                  </a:lnTo>
                  <a:lnTo>
                    <a:pt x="114" y="1143"/>
                  </a:lnTo>
                  <a:lnTo>
                    <a:pt x="120" y="1124"/>
                  </a:lnTo>
                  <a:lnTo>
                    <a:pt x="124" y="1107"/>
                  </a:lnTo>
                  <a:lnTo>
                    <a:pt x="128" y="1094"/>
                  </a:lnTo>
                  <a:lnTo>
                    <a:pt x="130" y="1083"/>
                  </a:lnTo>
                  <a:lnTo>
                    <a:pt x="132" y="1077"/>
                  </a:lnTo>
                  <a:lnTo>
                    <a:pt x="134" y="1073"/>
                  </a:lnTo>
                  <a:lnTo>
                    <a:pt x="139" y="1069"/>
                  </a:lnTo>
                  <a:lnTo>
                    <a:pt x="143" y="1067"/>
                  </a:lnTo>
                  <a:lnTo>
                    <a:pt x="149" y="1066"/>
                  </a:lnTo>
                  <a:lnTo>
                    <a:pt x="163" y="1066"/>
                  </a:lnTo>
                  <a:lnTo>
                    <a:pt x="168" y="1067"/>
                  </a:lnTo>
                  <a:lnTo>
                    <a:pt x="172" y="1068"/>
                  </a:lnTo>
                  <a:lnTo>
                    <a:pt x="177" y="1071"/>
                  </a:lnTo>
                  <a:lnTo>
                    <a:pt x="179" y="1075"/>
                  </a:lnTo>
                  <a:lnTo>
                    <a:pt x="182" y="1082"/>
                  </a:lnTo>
                  <a:lnTo>
                    <a:pt x="183" y="1091"/>
                  </a:lnTo>
                  <a:lnTo>
                    <a:pt x="183" y="1094"/>
                  </a:lnTo>
                  <a:lnTo>
                    <a:pt x="182" y="1099"/>
                  </a:lnTo>
                  <a:lnTo>
                    <a:pt x="179" y="1105"/>
                  </a:lnTo>
                  <a:lnTo>
                    <a:pt x="176" y="1122"/>
                  </a:lnTo>
                  <a:lnTo>
                    <a:pt x="174" y="1135"/>
                  </a:lnTo>
                  <a:lnTo>
                    <a:pt x="171" y="1150"/>
                  </a:lnTo>
                  <a:lnTo>
                    <a:pt x="169" y="1167"/>
                  </a:lnTo>
                  <a:lnTo>
                    <a:pt x="168" y="1185"/>
                  </a:lnTo>
                  <a:lnTo>
                    <a:pt x="167" y="1204"/>
                  </a:lnTo>
                  <a:lnTo>
                    <a:pt x="166" y="1224"/>
                  </a:lnTo>
                  <a:lnTo>
                    <a:pt x="167" y="1259"/>
                  </a:lnTo>
                  <a:lnTo>
                    <a:pt x="171" y="1291"/>
                  </a:lnTo>
                  <a:lnTo>
                    <a:pt x="177" y="1321"/>
                  </a:lnTo>
                  <a:lnTo>
                    <a:pt x="186" y="1349"/>
                  </a:lnTo>
                  <a:lnTo>
                    <a:pt x="197" y="1374"/>
                  </a:lnTo>
                  <a:lnTo>
                    <a:pt x="210" y="1398"/>
                  </a:lnTo>
                  <a:lnTo>
                    <a:pt x="225" y="1419"/>
                  </a:lnTo>
                  <a:lnTo>
                    <a:pt x="241" y="1438"/>
                  </a:lnTo>
                  <a:lnTo>
                    <a:pt x="259" y="1455"/>
                  </a:lnTo>
                  <a:lnTo>
                    <a:pt x="278" y="1471"/>
                  </a:lnTo>
                  <a:lnTo>
                    <a:pt x="298" y="1485"/>
                  </a:lnTo>
                  <a:lnTo>
                    <a:pt x="319" y="1497"/>
                  </a:lnTo>
                  <a:lnTo>
                    <a:pt x="340" y="1508"/>
                  </a:lnTo>
                  <a:lnTo>
                    <a:pt x="363" y="1517"/>
                  </a:lnTo>
                  <a:lnTo>
                    <a:pt x="385" y="1525"/>
                  </a:lnTo>
                  <a:lnTo>
                    <a:pt x="408" y="1532"/>
                  </a:lnTo>
                  <a:lnTo>
                    <a:pt x="431" y="1537"/>
                  </a:lnTo>
                  <a:lnTo>
                    <a:pt x="453" y="1541"/>
                  </a:lnTo>
                  <a:lnTo>
                    <a:pt x="476" y="1544"/>
                  </a:lnTo>
                  <a:lnTo>
                    <a:pt x="497" y="1547"/>
                  </a:lnTo>
                  <a:lnTo>
                    <a:pt x="519" y="1549"/>
                  </a:lnTo>
                  <a:lnTo>
                    <a:pt x="540" y="1550"/>
                  </a:lnTo>
                  <a:lnTo>
                    <a:pt x="559" y="1550"/>
                  </a:lnTo>
                  <a:lnTo>
                    <a:pt x="597" y="1548"/>
                  </a:lnTo>
                  <a:lnTo>
                    <a:pt x="634" y="1542"/>
                  </a:lnTo>
                  <a:lnTo>
                    <a:pt x="670" y="1532"/>
                  </a:lnTo>
                  <a:lnTo>
                    <a:pt x="704" y="1519"/>
                  </a:lnTo>
                  <a:lnTo>
                    <a:pt x="738" y="1502"/>
                  </a:lnTo>
                  <a:lnTo>
                    <a:pt x="770" y="1482"/>
                  </a:lnTo>
                  <a:lnTo>
                    <a:pt x="800" y="1459"/>
                  </a:lnTo>
                  <a:lnTo>
                    <a:pt x="828" y="1434"/>
                  </a:lnTo>
                  <a:lnTo>
                    <a:pt x="853" y="1407"/>
                  </a:lnTo>
                  <a:lnTo>
                    <a:pt x="877" y="1378"/>
                  </a:lnTo>
                  <a:lnTo>
                    <a:pt x="897" y="1347"/>
                  </a:lnTo>
                  <a:lnTo>
                    <a:pt x="916" y="1315"/>
                  </a:lnTo>
                  <a:lnTo>
                    <a:pt x="931" y="1281"/>
                  </a:lnTo>
                  <a:lnTo>
                    <a:pt x="943" y="1247"/>
                  </a:lnTo>
                  <a:lnTo>
                    <a:pt x="952" y="1211"/>
                  </a:lnTo>
                  <a:lnTo>
                    <a:pt x="957" y="1176"/>
                  </a:lnTo>
                  <a:lnTo>
                    <a:pt x="959" y="1140"/>
                  </a:lnTo>
                  <a:lnTo>
                    <a:pt x="958" y="1111"/>
                  </a:lnTo>
                  <a:lnTo>
                    <a:pt x="955" y="1084"/>
                  </a:lnTo>
                  <a:lnTo>
                    <a:pt x="950" y="1060"/>
                  </a:lnTo>
                  <a:lnTo>
                    <a:pt x="943" y="1039"/>
                  </a:lnTo>
                  <a:lnTo>
                    <a:pt x="934" y="1019"/>
                  </a:lnTo>
                  <a:lnTo>
                    <a:pt x="924" y="1002"/>
                  </a:lnTo>
                  <a:lnTo>
                    <a:pt x="913" y="987"/>
                  </a:lnTo>
                  <a:lnTo>
                    <a:pt x="901" y="973"/>
                  </a:lnTo>
                  <a:lnTo>
                    <a:pt x="888" y="962"/>
                  </a:lnTo>
                  <a:lnTo>
                    <a:pt x="873" y="951"/>
                  </a:lnTo>
                  <a:lnTo>
                    <a:pt x="859" y="942"/>
                  </a:lnTo>
                  <a:lnTo>
                    <a:pt x="844" y="934"/>
                  </a:lnTo>
                  <a:lnTo>
                    <a:pt x="829" y="928"/>
                  </a:lnTo>
                  <a:lnTo>
                    <a:pt x="813" y="922"/>
                  </a:lnTo>
                  <a:lnTo>
                    <a:pt x="783" y="912"/>
                  </a:lnTo>
                  <a:lnTo>
                    <a:pt x="769" y="908"/>
                  </a:lnTo>
                  <a:lnTo>
                    <a:pt x="756" y="905"/>
                  </a:lnTo>
                  <a:lnTo>
                    <a:pt x="517" y="841"/>
                  </a:lnTo>
                  <a:lnTo>
                    <a:pt x="493" y="834"/>
                  </a:lnTo>
                  <a:lnTo>
                    <a:pt x="470" y="825"/>
                  </a:lnTo>
                  <a:lnTo>
                    <a:pt x="448" y="813"/>
                  </a:lnTo>
                  <a:lnTo>
                    <a:pt x="425" y="801"/>
                  </a:lnTo>
                  <a:lnTo>
                    <a:pt x="404" y="786"/>
                  </a:lnTo>
                  <a:lnTo>
                    <a:pt x="384" y="769"/>
                  </a:lnTo>
                  <a:lnTo>
                    <a:pt x="365" y="749"/>
                  </a:lnTo>
                  <a:lnTo>
                    <a:pt x="346" y="728"/>
                  </a:lnTo>
                  <a:lnTo>
                    <a:pt x="331" y="705"/>
                  </a:lnTo>
                  <a:lnTo>
                    <a:pt x="316" y="680"/>
                  </a:lnTo>
                  <a:lnTo>
                    <a:pt x="304" y="653"/>
                  </a:lnTo>
                  <a:lnTo>
                    <a:pt x="295" y="624"/>
                  </a:lnTo>
                  <a:lnTo>
                    <a:pt x="287" y="593"/>
                  </a:lnTo>
                  <a:lnTo>
                    <a:pt x="282" y="561"/>
                  </a:lnTo>
                  <a:lnTo>
                    <a:pt x="281" y="526"/>
                  </a:lnTo>
                  <a:lnTo>
                    <a:pt x="284" y="481"/>
                  </a:lnTo>
                  <a:lnTo>
                    <a:pt x="290" y="437"/>
                  </a:lnTo>
                  <a:lnTo>
                    <a:pt x="302" y="393"/>
                  </a:lnTo>
                  <a:lnTo>
                    <a:pt x="318" y="350"/>
                  </a:lnTo>
                  <a:lnTo>
                    <a:pt x="338" y="310"/>
                  </a:lnTo>
                  <a:lnTo>
                    <a:pt x="361" y="269"/>
                  </a:lnTo>
                  <a:lnTo>
                    <a:pt x="389" y="231"/>
                  </a:lnTo>
                  <a:lnTo>
                    <a:pt x="418" y="195"/>
                  </a:lnTo>
                  <a:lnTo>
                    <a:pt x="452" y="162"/>
                  </a:lnTo>
                  <a:lnTo>
                    <a:pt x="487" y="131"/>
                  </a:lnTo>
                  <a:lnTo>
                    <a:pt x="525" y="102"/>
                  </a:lnTo>
                  <a:lnTo>
                    <a:pt x="566" y="76"/>
                  </a:lnTo>
                  <a:lnTo>
                    <a:pt x="608" y="54"/>
                  </a:lnTo>
                  <a:lnTo>
                    <a:pt x="651" y="36"/>
                  </a:lnTo>
                  <a:lnTo>
                    <a:pt x="696" y="21"/>
                  </a:lnTo>
                  <a:lnTo>
                    <a:pt x="742" y="9"/>
                  </a:lnTo>
                  <a:lnTo>
                    <a:pt x="789" y="2"/>
                  </a:lnTo>
                  <a:lnTo>
                    <a:pt x="83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20"/>
            <p:cNvSpPr>
              <a:spLocks/>
            </p:cNvSpPr>
            <p:nvPr/>
          </p:nvSpPr>
          <p:spPr bwMode="auto">
            <a:xfrm>
              <a:off x="5162" y="1502"/>
              <a:ext cx="576" cy="1047"/>
            </a:xfrm>
            <a:custGeom>
              <a:avLst/>
              <a:gdLst/>
              <a:ahLst/>
              <a:cxnLst>
                <a:cxn ang="0">
                  <a:pos x="324" y="0"/>
                </a:cxn>
                <a:cxn ang="0">
                  <a:pos x="344" y="3"/>
                </a:cxn>
                <a:cxn ang="0">
                  <a:pos x="355" y="12"/>
                </a:cxn>
                <a:cxn ang="0">
                  <a:pos x="358" y="31"/>
                </a:cxn>
                <a:cxn ang="0">
                  <a:pos x="359" y="945"/>
                </a:cxn>
                <a:cxn ang="0">
                  <a:pos x="364" y="960"/>
                </a:cxn>
                <a:cxn ang="0">
                  <a:pos x="374" y="971"/>
                </a:cxn>
                <a:cxn ang="0">
                  <a:pos x="392" y="980"/>
                </a:cxn>
                <a:cxn ang="0">
                  <a:pos x="420" y="986"/>
                </a:cxn>
                <a:cxn ang="0">
                  <a:pos x="461" y="990"/>
                </a:cxn>
                <a:cxn ang="0">
                  <a:pos x="576" y="991"/>
                </a:cxn>
                <a:cxn ang="0">
                  <a:pos x="566" y="1047"/>
                </a:cxn>
                <a:cxn ang="0">
                  <a:pos x="534" y="1047"/>
                </a:cxn>
                <a:cxn ang="0">
                  <a:pos x="489" y="1045"/>
                </a:cxn>
                <a:cxn ang="0">
                  <a:pos x="413" y="1043"/>
                </a:cxn>
                <a:cxn ang="0">
                  <a:pos x="363" y="1042"/>
                </a:cxn>
                <a:cxn ang="0">
                  <a:pos x="321" y="1041"/>
                </a:cxn>
                <a:cxn ang="0">
                  <a:pos x="277" y="1041"/>
                </a:cxn>
                <a:cxn ang="0">
                  <a:pos x="239" y="1041"/>
                </a:cxn>
                <a:cxn ang="0">
                  <a:pos x="191" y="1043"/>
                </a:cxn>
                <a:cxn ang="0">
                  <a:pos x="140" y="1044"/>
                </a:cxn>
                <a:cxn ang="0">
                  <a:pos x="90" y="1045"/>
                </a:cxn>
                <a:cxn ang="0">
                  <a:pos x="48" y="1047"/>
                </a:cxn>
                <a:cxn ang="0">
                  <a:pos x="18" y="1047"/>
                </a:cxn>
                <a:cxn ang="0">
                  <a:pos x="10" y="992"/>
                </a:cxn>
                <a:cxn ang="0">
                  <a:pos x="125" y="990"/>
                </a:cxn>
                <a:cxn ang="0">
                  <a:pos x="166" y="987"/>
                </a:cxn>
                <a:cxn ang="0">
                  <a:pos x="194" y="981"/>
                </a:cxn>
                <a:cxn ang="0">
                  <a:pos x="212" y="972"/>
                </a:cxn>
                <a:cxn ang="0">
                  <a:pos x="222" y="960"/>
                </a:cxn>
                <a:cxn ang="0">
                  <a:pos x="227" y="946"/>
                </a:cxn>
                <a:cxn ang="0">
                  <a:pos x="228" y="115"/>
                </a:cxn>
                <a:cxn ang="0">
                  <a:pos x="170" y="138"/>
                </a:cxn>
                <a:cxn ang="0">
                  <a:pos x="111" y="150"/>
                </a:cxn>
                <a:cxn ang="0">
                  <a:pos x="58" y="156"/>
                </a:cxn>
                <a:cxn ang="0">
                  <a:pos x="15" y="157"/>
                </a:cxn>
                <a:cxn ang="0">
                  <a:pos x="0" y="101"/>
                </a:cxn>
                <a:cxn ang="0">
                  <a:pos x="36" y="100"/>
                </a:cxn>
                <a:cxn ang="0">
                  <a:pos x="80" y="98"/>
                </a:cxn>
                <a:cxn ang="0">
                  <a:pos x="130" y="91"/>
                </a:cxn>
                <a:cxn ang="0">
                  <a:pos x="182" y="77"/>
                </a:cxn>
                <a:cxn ang="0">
                  <a:pos x="235" y="55"/>
                </a:cxn>
                <a:cxn ang="0">
                  <a:pos x="286" y="21"/>
                </a:cxn>
              </a:cxnLst>
              <a:rect l="0" t="0" r="r" b="b"/>
              <a:pathLst>
                <a:path w="576" h="1047">
                  <a:moveTo>
                    <a:pt x="309" y="0"/>
                  </a:moveTo>
                  <a:lnTo>
                    <a:pt x="324" y="0"/>
                  </a:lnTo>
                  <a:lnTo>
                    <a:pt x="336" y="1"/>
                  </a:lnTo>
                  <a:lnTo>
                    <a:pt x="344" y="3"/>
                  </a:lnTo>
                  <a:lnTo>
                    <a:pt x="351" y="6"/>
                  </a:lnTo>
                  <a:lnTo>
                    <a:pt x="355" y="12"/>
                  </a:lnTo>
                  <a:lnTo>
                    <a:pt x="357" y="20"/>
                  </a:lnTo>
                  <a:lnTo>
                    <a:pt x="358" y="31"/>
                  </a:lnTo>
                  <a:lnTo>
                    <a:pt x="358" y="928"/>
                  </a:lnTo>
                  <a:lnTo>
                    <a:pt x="359" y="945"/>
                  </a:lnTo>
                  <a:lnTo>
                    <a:pt x="361" y="953"/>
                  </a:lnTo>
                  <a:lnTo>
                    <a:pt x="364" y="960"/>
                  </a:lnTo>
                  <a:lnTo>
                    <a:pt x="368" y="966"/>
                  </a:lnTo>
                  <a:lnTo>
                    <a:pt x="374" y="971"/>
                  </a:lnTo>
                  <a:lnTo>
                    <a:pt x="382" y="976"/>
                  </a:lnTo>
                  <a:lnTo>
                    <a:pt x="392" y="980"/>
                  </a:lnTo>
                  <a:lnTo>
                    <a:pt x="405" y="984"/>
                  </a:lnTo>
                  <a:lnTo>
                    <a:pt x="420" y="986"/>
                  </a:lnTo>
                  <a:lnTo>
                    <a:pt x="439" y="988"/>
                  </a:lnTo>
                  <a:lnTo>
                    <a:pt x="461" y="990"/>
                  </a:lnTo>
                  <a:lnTo>
                    <a:pt x="487" y="991"/>
                  </a:lnTo>
                  <a:lnTo>
                    <a:pt x="576" y="991"/>
                  </a:lnTo>
                  <a:lnTo>
                    <a:pt x="576" y="1047"/>
                  </a:lnTo>
                  <a:lnTo>
                    <a:pt x="566" y="1047"/>
                  </a:lnTo>
                  <a:lnTo>
                    <a:pt x="551" y="1047"/>
                  </a:lnTo>
                  <a:lnTo>
                    <a:pt x="534" y="1047"/>
                  </a:lnTo>
                  <a:lnTo>
                    <a:pt x="513" y="1046"/>
                  </a:lnTo>
                  <a:lnTo>
                    <a:pt x="489" y="1045"/>
                  </a:lnTo>
                  <a:lnTo>
                    <a:pt x="439" y="1044"/>
                  </a:lnTo>
                  <a:lnTo>
                    <a:pt x="413" y="1043"/>
                  </a:lnTo>
                  <a:lnTo>
                    <a:pt x="387" y="1043"/>
                  </a:lnTo>
                  <a:lnTo>
                    <a:pt x="363" y="1042"/>
                  </a:lnTo>
                  <a:lnTo>
                    <a:pt x="340" y="1041"/>
                  </a:lnTo>
                  <a:lnTo>
                    <a:pt x="321" y="1041"/>
                  </a:lnTo>
                  <a:lnTo>
                    <a:pt x="304" y="1041"/>
                  </a:lnTo>
                  <a:lnTo>
                    <a:pt x="277" y="1041"/>
                  </a:lnTo>
                  <a:lnTo>
                    <a:pt x="259" y="1041"/>
                  </a:lnTo>
                  <a:lnTo>
                    <a:pt x="239" y="1041"/>
                  </a:lnTo>
                  <a:lnTo>
                    <a:pt x="216" y="1042"/>
                  </a:lnTo>
                  <a:lnTo>
                    <a:pt x="191" y="1043"/>
                  </a:lnTo>
                  <a:lnTo>
                    <a:pt x="166" y="1043"/>
                  </a:lnTo>
                  <a:lnTo>
                    <a:pt x="140" y="1044"/>
                  </a:lnTo>
                  <a:lnTo>
                    <a:pt x="115" y="1045"/>
                  </a:lnTo>
                  <a:lnTo>
                    <a:pt x="90" y="1045"/>
                  </a:lnTo>
                  <a:lnTo>
                    <a:pt x="68" y="1046"/>
                  </a:lnTo>
                  <a:lnTo>
                    <a:pt x="48" y="1047"/>
                  </a:lnTo>
                  <a:lnTo>
                    <a:pt x="31" y="1047"/>
                  </a:lnTo>
                  <a:lnTo>
                    <a:pt x="18" y="1047"/>
                  </a:lnTo>
                  <a:lnTo>
                    <a:pt x="10" y="1047"/>
                  </a:lnTo>
                  <a:lnTo>
                    <a:pt x="10" y="992"/>
                  </a:lnTo>
                  <a:lnTo>
                    <a:pt x="99" y="992"/>
                  </a:lnTo>
                  <a:lnTo>
                    <a:pt x="125" y="990"/>
                  </a:lnTo>
                  <a:lnTo>
                    <a:pt x="147" y="989"/>
                  </a:lnTo>
                  <a:lnTo>
                    <a:pt x="166" y="987"/>
                  </a:lnTo>
                  <a:lnTo>
                    <a:pt x="181" y="984"/>
                  </a:lnTo>
                  <a:lnTo>
                    <a:pt x="194" y="981"/>
                  </a:lnTo>
                  <a:lnTo>
                    <a:pt x="204" y="977"/>
                  </a:lnTo>
                  <a:lnTo>
                    <a:pt x="212" y="972"/>
                  </a:lnTo>
                  <a:lnTo>
                    <a:pt x="218" y="967"/>
                  </a:lnTo>
                  <a:lnTo>
                    <a:pt x="222" y="960"/>
                  </a:lnTo>
                  <a:lnTo>
                    <a:pt x="225" y="954"/>
                  </a:lnTo>
                  <a:lnTo>
                    <a:pt x="227" y="946"/>
                  </a:lnTo>
                  <a:lnTo>
                    <a:pt x="228" y="928"/>
                  </a:lnTo>
                  <a:lnTo>
                    <a:pt x="228" y="115"/>
                  </a:lnTo>
                  <a:lnTo>
                    <a:pt x="199" y="127"/>
                  </a:lnTo>
                  <a:lnTo>
                    <a:pt x="170" y="138"/>
                  </a:lnTo>
                  <a:lnTo>
                    <a:pt x="140" y="145"/>
                  </a:lnTo>
                  <a:lnTo>
                    <a:pt x="111" y="150"/>
                  </a:lnTo>
                  <a:lnTo>
                    <a:pt x="84" y="154"/>
                  </a:lnTo>
                  <a:lnTo>
                    <a:pt x="58" y="156"/>
                  </a:lnTo>
                  <a:lnTo>
                    <a:pt x="35" y="157"/>
                  </a:lnTo>
                  <a:lnTo>
                    <a:pt x="15" y="157"/>
                  </a:lnTo>
                  <a:lnTo>
                    <a:pt x="0" y="157"/>
                  </a:lnTo>
                  <a:lnTo>
                    <a:pt x="0" y="101"/>
                  </a:lnTo>
                  <a:lnTo>
                    <a:pt x="17" y="101"/>
                  </a:lnTo>
                  <a:lnTo>
                    <a:pt x="36" y="100"/>
                  </a:lnTo>
                  <a:lnTo>
                    <a:pt x="57" y="100"/>
                  </a:lnTo>
                  <a:lnTo>
                    <a:pt x="80" y="98"/>
                  </a:lnTo>
                  <a:lnTo>
                    <a:pt x="104" y="95"/>
                  </a:lnTo>
                  <a:lnTo>
                    <a:pt x="130" y="91"/>
                  </a:lnTo>
                  <a:lnTo>
                    <a:pt x="156" y="85"/>
                  </a:lnTo>
                  <a:lnTo>
                    <a:pt x="182" y="77"/>
                  </a:lnTo>
                  <a:lnTo>
                    <a:pt x="209" y="68"/>
                  </a:lnTo>
                  <a:lnTo>
                    <a:pt x="235" y="55"/>
                  </a:lnTo>
                  <a:lnTo>
                    <a:pt x="261" y="40"/>
                  </a:lnTo>
                  <a:lnTo>
                    <a:pt x="286" y="21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" name="Group 67"/>
          <p:cNvGrpSpPr/>
          <p:nvPr/>
        </p:nvGrpSpPr>
        <p:grpSpPr>
          <a:xfrm>
            <a:off x="5867400" y="5181600"/>
            <a:ext cx="2997364" cy="1068696"/>
            <a:chOff x="5715000" y="4495800"/>
            <a:chExt cx="2997364" cy="1068696"/>
          </a:xfrm>
          <a:solidFill>
            <a:srgbClr val="FF0000"/>
          </a:solidFill>
        </p:grpSpPr>
        <p:grpSp>
          <p:nvGrpSpPr>
            <p:cNvPr id="7" name="Group 4"/>
            <p:cNvGrpSpPr>
              <a:grpSpLocks noChangeAspect="1"/>
            </p:cNvGrpSpPr>
            <p:nvPr>
              <p:custDataLst>
                <p:tags r:id="rId8"/>
              </p:custDataLst>
            </p:nvPr>
          </p:nvGrpSpPr>
          <p:grpSpPr bwMode="auto">
            <a:xfrm>
              <a:off x="5715000" y="4495800"/>
              <a:ext cx="2997364" cy="469250"/>
              <a:chOff x="3802" y="3082"/>
              <a:chExt cx="15624" cy="2446"/>
            </a:xfrm>
            <a:grpFill/>
          </p:grpSpPr>
          <p:sp>
            <p:nvSpPr>
              <p:cNvPr id="2054" name="Freeform 6"/>
              <p:cNvSpPr>
                <a:spLocks/>
              </p:cNvSpPr>
              <p:nvPr/>
            </p:nvSpPr>
            <p:spPr bwMode="auto">
              <a:xfrm>
                <a:off x="3802" y="3438"/>
                <a:ext cx="1513" cy="1527"/>
              </a:xfrm>
              <a:custGeom>
                <a:avLst/>
                <a:gdLst/>
                <a:ahLst/>
                <a:cxnLst>
                  <a:cxn ang="0">
                    <a:pos x="1489" y="0"/>
                  </a:cxn>
                  <a:cxn ang="0">
                    <a:pos x="1508" y="10"/>
                  </a:cxn>
                  <a:cxn ang="0">
                    <a:pos x="1513" y="61"/>
                  </a:cxn>
                  <a:cxn ang="0">
                    <a:pos x="1470" y="472"/>
                  </a:cxn>
                  <a:cxn ang="0">
                    <a:pos x="1465" y="498"/>
                  </a:cxn>
                  <a:cxn ang="0">
                    <a:pos x="1432" y="508"/>
                  </a:cxn>
                  <a:cxn ang="0">
                    <a:pos x="1423" y="493"/>
                  </a:cxn>
                  <a:cxn ang="0">
                    <a:pos x="1418" y="462"/>
                  </a:cxn>
                  <a:cxn ang="0">
                    <a:pos x="1423" y="437"/>
                  </a:cxn>
                  <a:cxn ang="0">
                    <a:pos x="1427" y="312"/>
                  </a:cxn>
                  <a:cxn ang="0">
                    <a:pos x="1413" y="186"/>
                  </a:cxn>
                  <a:cxn ang="0">
                    <a:pos x="1346" y="111"/>
                  </a:cxn>
                  <a:cxn ang="0">
                    <a:pos x="1213" y="71"/>
                  </a:cxn>
                  <a:cxn ang="0">
                    <a:pos x="785" y="66"/>
                  </a:cxn>
                  <a:cxn ang="0">
                    <a:pos x="737" y="91"/>
                  </a:cxn>
                  <a:cxn ang="0">
                    <a:pos x="718" y="156"/>
                  </a:cxn>
                  <a:cxn ang="0">
                    <a:pos x="775" y="729"/>
                  </a:cxn>
                  <a:cxn ang="0">
                    <a:pos x="918" y="714"/>
                  </a:cxn>
                  <a:cxn ang="0">
                    <a:pos x="999" y="648"/>
                  </a:cxn>
                  <a:cxn ang="0">
                    <a:pos x="1051" y="513"/>
                  </a:cxn>
                  <a:cxn ang="0">
                    <a:pos x="1061" y="478"/>
                  </a:cxn>
                  <a:cxn ang="0">
                    <a:pos x="1075" y="462"/>
                  </a:cxn>
                  <a:cxn ang="0">
                    <a:pos x="1099" y="467"/>
                  </a:cxn>
                  <a:cxn ang="0">
                    <a:pos x="1109" y="483"/>
                  </a:cxn>
                  <a:cxn ang="0">
                    <a:pos x="1104" y="523"/>
                  </a:cxn>
                  <a:cxn ang="0">
                    <a:pos x="980" y="1030"/>
                  </a:cxn>
                  <a:cxn ang="0">
                    <a:pos x="975" y="1050"/>
                  </a:cxn>
                  <a:cxn ang="0">
                    <a:pos x="947" y="1060"/>
                  </a:cxn>
                  <a:cxn ang="0">
                    <a:pos x="932" y="1045"/>
                  </a:cxn>
                  <a:cxn ang="0">
                    <a:pos x="928" y="1020"/>
                  </a:cxn>
                  <a:cxn ang="0">
                    <a:pos x="942" y="960"/>
                  </a:cxn>
                  <a:cxn ang="0">
                    <a:pos x="951" y="909"/>
                  </a:cxn>
                  <a:cxn ang="0">
                    <a:pos x="942" y="839"/>
                  </a:cxn>
                  <a:cxn ang="0">
                    <a:pos x="890" y="809"/>
                  </a:cxn>
                  <a:cxn ang="0">
                    <a:pos x="775" y="794"/>
                  </a:cxn>
                  <a:cxn ang="0">
                    <a:pos x="423" y="1377"/>
                  </a:cxn>
                  <a:cxn ang="0">
                    <a:pos x="428" y="1427"/>
                  </a:cxn>
                  <a:cxn ang="0">
                    <a:pos x="437" y="1442"/>
                  </a:cxn>
                  <a:cxn ang="0">
                    <a:pos x="490" y="1452"/>
                  </a:cxn>
                  <a:cxn ang="0">
                    <a:pos x="656" y="1457"/>
                  </a:cxn>
                  <a:cxn ang="0">
                    <a:pos x="661" y="1462"/>
                  </a:cxn>
                  <a:cxn ang="0">
                    <a:pos x="666" y="1467"/>
                  </a:cxn>
                  <a:cxn ang="0">
                    <a:pos x="675" y="1502"/>
                  </a:cxn>
                  <a:cxn ang="0">
                    <a:pos x="656" y="1522"/>
                  </a:cxn>
                  <a:cxn ang="0">
                    <a:pos x="509" y="1527"/>
                  </a:cxn>
                  <a:cxn ang="0">
                    <a:pos x="252" y="1522"/>
                  </a:cxn>
                  <a:cxn ang="0">
                    <a:pos x="19" y="1527"/>
                  </a:cxn>
                  <a:cxn ang="0">
                    <a:pos x="4" y="1517"/>
                  </a:cxn>
                  <a:cxn ang="0">
                    <a:pos x="0" y="1482"/>
                  </a:cxn>
                  <a:cxn ang="0">
                    <a:pos x="14" y="1462"/>
                  </a:cxn>
                  <a:cxn ang="0">
                    <a:pos x="33" y="1457"/>
                  </a:cxn>
                  <a:cxn ang="0">
                    <a:pos x="180" y="1452"/>
                  </a:cxn>
                  <a:cxn ang="0">
                    <a:pos x="233" y="1417"/>
                  </a:cxn>
                  <a:cxn ang="0">
                    <a:pos x="257" y="1352"/>
                  </a:cxn>
                  <a:cxn ang="0">
                    <a:pos x="542" y="141"/>
                  </a:cxn>
                  <a:cxn ang="0">
                    <a:pos x="547" y="106"/>
                  </a:cxn>
                  <a:cxn ang="0">
                    <a:pos x="504" y="71"/>
                  </a:cxn>
                  <a:cxn ang="0">
                    <a:pos x="376" y="66"/>
                  </a:cxn>
                  <a:cxn ang="0">
                    <a:pos x="352" y="61"/>
                  </a:cxn>
                  <a:cxn ang="0">
                    <a:pos x="347" y="25"/>
                  </a:cxn>
                  <a:cxn ang="0">
                    <a:pos x="366" y="5"/>
                  </a:cxn>
                </a:cxnLst>
                <a:rect l="0" t="0" r="r" b="b"/>
                <a:pathLst>
                  <a:path w="1513" h="1527">
                    <a:moveTo>
                      <a:pt x="376" y="0"/>
                    </a:moveTo>
                    <a:lnTo>
                      <a:pt x="1489" y="0"/>
                    </a:lnTo>
                    <a:lnTo>
                      <a:pt x="1504" y="5"/>
                    </a:lnTo>
                    <a:lnTo>
                      <a:pt x="1508" y="10"/>
                    </a:lnTo>
                    <a:lnTo>
                      <a:pt x="1513" y="20"/>
                    </a:lnTo>
                    <a:lnTo>
                      <a:pt x="1513" y="61"/>
                    </a:lnTo>
                    <a:lnTo>
                      <a:pt x="1475" y="452"/>
                    </a:lnTo>
                    <a:lnTo>
                      <a:pt x="1470" y="472"/>
                    </a:lnTo>
                    <a:lnTo>
                      <a:pt x="1470" y="488"/>
                    </a:lnTo>
                    <a:lnTo>
                      <a:pt x="1465" y="498"/>
                    </a:lnTo>
                    <a:lnTo>
                      <a:pt x="1456" y="508"/>
                    </a:lnTo>
                    <a:lnTo>
                      <a:pt x="1432" y="508"/>
                    </a:lnTo>
                    <a:lnTo>
                      <a:pt x="1427" y="498"/>
                    </a:lnTo>
                    <a:lnTo>
                      <a:pt x="1423" y="493"/>
                    </a:lnTo>
                    <a:lnTo>
                      <a:pt x="1418" y="483"/>
                    </a:lnTo>
                    <a:lnTo>
                      <a:pt x="1418" y="462"/>
                    </a:lnTo>
                    <a:lnTo>
                      <a:pt x="1423" y="452"/>
                    </a:lnTo>
                    <a:lnTo>
                      <a:pt x="1423" y="437"/>
                    </a:lnTo>
                    <a:lnTo>
                      <a:pt x="1427" y="397"/>
                    </a:lnTo>
                    <a:lnTo>
                      <a:pt x="1427" y="312"/>
                    </a:lnTo>
                    <a:lnTo>
                      <a:pt x="1423" y="246"/>
                    </a:lnTo>
                    <a:lnTo>
                      <a:pt x="1413" y="186"/>
                    </a:lnTo>
                    <a:lnTo>
                      <a:pt x="1389" y="141"/>
                    </a:lnTo>
                    <a:lnTo>
                      <a:pt x="1346" y="111"/>
                    </a:lnTo>
                    <a:lnTo>
                      <a:pt x="1294" y="86"/>
                    </a:lnTo>
                    <a:lnTo>
                      <a:pt x="1213" y="71"/>
                    </a:lnTo>
                    <a:lnTo>
                      <a:pt x="1113" y="66"/>
                    </a:lnTo>
                    <a:lnTo>
                      <a:pt x="785" y="66"/>
                    </a:lnTo>
                    <a:lnTo>
                      <a:pt x="756" y="76"/>
                    </a:lnTo>
                    <a:lnTo>
                      <a:pt x="737" y="91"/>
                    </a:lnTo>
                    <a:lnTo>
                      <a:pt x="728" y="116"/>
                    </a:lnTo>
                    <a:lnTo>
                      <a:pt x="718" y="156"/>
                    </a:lnTo>
                    <a:lnTo>
                      <a:pt x="580" y="729"/>
                    </a:lnTo>
                    <a:lnTo>
                      <a:pt x="775" y="729"/>
                    </a:lnTo>
                    <a:lnTo>
                      <a:pt x="856" y="724"/>
                    </a:lnTo>
                    <a:lnTo>
                      <a:pt x="918" y="714"/>
                    </a:lnTo>
                    <a:lnTo>
                      <a:pt x="966" y="689"/>
                    </a:lnTo>
                    <a:lnTo>
                      <a:pt x="999" y="648"/>
                    </a:lnTo>
                    <a:lnTo>
                      <a:pt x="1028" y="588"/>
                    </a:lnTo>
                    <a:lnTo>
                      <a:pt x="1051" y="513"/>
                    </a:lnTo>
                    <a:lnTo>
                      <a:pt x="1056" y="493"/>
                    </a:lnTo>
                    <a:lnTo>
                      <a:pt x="1061" y="478"/>
                    </a:lnTo>
                    <a:lnTo>
                      <a:pt x="1066" y="467"/>
                    </a:lnTo>
                    <a:lnTo>
                      <a:pt x="1075" y="462"/>
                    </a:lnTo>
                    <a:lnTo>
                      <a:pt x="1094" y="462"/>
                    </a:lnTo>
                    <a:lnTo>
                      <a:pt x="1099" y="467"/>
                    </a:lnTo>
                    <a:lnTo>
                      <a:pt x="1104" y="478"/>
                    </a:lnTo>
                    <a:lnTo>
                      <a:pt x="1109" y="483"/>
                    </a:lnTo>
                    <a:lnTo>
                      <a:pt x="1109" y="508"/>
                    </a:lnTo>
                    <a:lnTo>
                      <a:pt x="1104" y="523"/>
                    </a:lnTo>
                    <a:lnTo>
                      <a:pt x="985" y="1010"/>
                    </a:lnTo>
                    <a:lnTo>
                      <a:pt x="980" y="1030"/>
                    </a:lnTo>
                    <a:lnTo>
                      <a:pt x="975" y="1045"/>
                    </a:lnTo>
                    <a:lnTo>
                      <a:pt x="975" y="1050"/>
                    </a:lnTo>
                    <a:lnTo>
                      <a:pt x="966" y="1060"/>
                    </a:lnTo>
                    <a:lnTo>
                      <a:pt x="947" y="1060"/>
                    </a:lnTo>
                    <a:lnTo>
                      <a:pt x="937" y="1055"/>
                    </a:lnTo>
                    <a:lnTo>
                      <a:pt x="932" y="1045"/>
                    </a:lnTo>
                    <a:lnTo>
                      <a:pt x="928" y="1030"/>
                    </a:lnTo>
                    <a:lnTo>
                      <a:pt x="928" y="1020"/>
                    </a:lnTo>
                    <a:lnTo>
                      <a:pt x="932" y="1005"/>
                    </a:lnTo>
                    <a:lnTo>
                      <a:pt x="942" y="960"/>
                    </a:lnTo>
                    <a:lnTo>
                      <a:pt x="947" y="930"/>
                    </a:lnTo>
                    <a:lnTo>
                      <a:pt x="951" y="909"/>
                    </a:lnTo>
                    <a:lnTo>
                      <a:pt x="951" y="864"/>
                    </a:lnTo>
                    <a:lnTo>
                      <a:pt x="942" y="839"/>
                    </a:lnTo>
                    <a:lnTo>
                      <a:pt x="923" y="819"/>
                    </a:lnTo>
                    <a:lnTo>
                      <a:pt x="890" y="809"/>
                    </a:lnTo>
                    <a:lnTo>
                      <a:pt x="842" y="799"/>
                    </a:lnTo>
                    <a:lnTo>
                      <a:pt x="775" y="794"/>
                    </a:lnTo>
                    <a:lnTo>
                      <a:pt x="561" y="794"/>
                    </a:lnTo>
                    <a:lnTo>
                      <a:pt x="423" y="1377"/>
                    </a:lnTo>
                    <a:lnTo>
                      <a:pt x="423" y="1417"/>
                    </a:lnTo>
                    <a:lnTo>
                      <a:pt x="428" y="1427"/>
                    </a:lnTo>
                    <a:lnTo>
                      <a:pt x="428" y="1437"/>
                    </a:lnTo>
                    <a:lnTo>
                      <a:pt x="437" y="1442"/>
                    </a:lnTo>
                    <a:lnTo>
                      <a:pt x="466" y="1452"/>
                    </a:lnTo>
                    <a:lnTo>
                      <a:pt x="490" y="1452"/>
                    </a:lnTo>
                    <a:lnTo>
                      <a:pt x="533" y="1457"/>
                    </a:lnTo>
                    <a:lnTo>
                      <a:pt x="656" y="1457"/>
                    </a:lnTo>
                    <a:lnTo>
                      <a:pt x="656" y="1462"/>
                    </a:lnTo>
                    <a:lnTo>
                      <a:pt x="661" y="1462"/>
                    </a:lnTo>
                    <a:lnTo>
                      <a:pt x="661" y="1467"/>
                    </a:lnTo>
                    <a:lnTo>
                      <a:pt x="666" y="1467"/>
                    </a:lnTo>
                    <a:lnTo>
                      <a:pt x="675" y="1477"/>
                    </a:lnTo>
                    <a:lnTo>
                      <a:pt x="675" y="1502"/>
                    </a:lnTo>
                    <a:lnTo>
                      <a:pt x="666" y="1522"/>
                    </a:lnTo>
                    <a:lnTo>
                      <a:pt x="656" y="1522"/>
                    </a:lnTo>
                    <a:lnTo>
                      <a:pt x="652" y="1527"/>
                    </a:lnTo>
                    <a:lnTo>
                      <a:pt x="509" y="1527"/>
                    </a:lnTo>
                    <a:lnTo>
                      <a:pt x="437" y="1522"/>
                    </a:lnTo>
                    <a:lnTo>
                      <a:pt x="252" y="1522"/>
                    </a:lnTo>
                    <a:lnTo>
                      <a:pt x="171" y="1527"/>
                    </a:lnTo>
                    <a:lnTo>
                      <a:pt x="19" y="1527"/>
                    </a:lnTo>
                    <a:lnTo>
                      <a:pt x="9" y="1522"/>
                    </a:lnTo>
                    <a:lnTo>
                      <a:pt x="4" y="1517"/>
                    </a:lnTo>
                    <a:lnTo>
                      <a:pt x="0" y="1507"/>
                    </a:lnTo>
                    <a:lnTo>
                      <a:pt x="0" y="1482"/>
                    </a:lnTo>
                    <a:lnTo>
                      <a:pt x="4" y="1472"/>
                    </a:lnTo>
                    <a:lnTo>
                      <a:pt x="14" y="1462"/>
                    </a:lnTo>
                    <a:lnTo>
                      <a:pt x="23" y="1462"/>
                    </a:lnTo>
                    <a:lnTo>
                      <a:pt x="33" y="1457"/>
                    </a:lnTo>
                    <a:lnTo>
                      <a:pt x="133" y="1457"/>
                    </a:lnTo>
                    <a:lnTo>
                      <a:pt x="180" y="1452"/>
                    </a:lnTo>
                    <a:lnTo>
                      <a:pt x="214" y="1437"/>
                    </a:lnTo>
                    <a:lnTo>
                      <a:pt x="233" y="1417"/>
                    </a:lnTo>
                    <a:lnTo>
                      <a:pt x="247" y="1392"/>
                    </a:lnTo>
                    <a:lnTo>
                      <a:pt x="257" y="1352"/>
                    </a:lnTo>
                    <a:lnTo>
                      <a:pt x="537" y="161"/>
                    </a:lnTo>
                    <a:lnTo>
                      <a:pt x="542" y="141"/>
                    </a:lnTo>
                    <a:lnTo>
                      <a:pt x="547" y="126"/>
                    </a:lnTo>
                    <a:lnTo>
                      <a:pt x="547" y="106"/>
                    </a:lnTo>
                    <a:lnTo>
                      <a:pt x="537" y="81"/>
                    </a:lnTo>
                    <a:lnTo>
                      <a:pt x="504" y="71"/>
                    </a:lnTo>
                    <a:lnTo>
                      <a:pt x="461" y="66"/>
                    </a:lnTo>
                    <a:lnTo>
                      <a:pt x="376" y="66"/>
                    </a:lnTo>
                    <a:lnTo>
                      <a:pt x="361" y="61"/>
                    </a:lnTo>
                    <a:lnTo>
                      <a:pt x="352" y="61"/>
                    </a:lnTo>
                    <a:lnTo>
                      <a:pt x="347" y="51"/>
                    </a:lnTo>
                    <a:lnTo>
                      <a:pt x="347" y="25"/>
                    </a:lnTo>
                    <a:lnTo>
                      <a:pt x="357" y="5"/>
                    </a:lnTo>
                    <a:lnTo>
                      <a:pt x="366" y="5"/>
                    </a:lnTo>
                    <a:lnTo>
                      <a:pt x="37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5" name="Freeform 7"/>
              <p:cNvSpPr>
                <a:spLocks/>
              </p:cNvSpPr>
              <p:nvPr/>
            </p:nvSpPr>
            <p:spPr bwMode="auto">
              <a:xfrm>
                <a:off x="6010" y="3649"/>
                <a:ext cx="1423" cy="1507"/>
              </a:xfrm>
              <a:custGeom>
                <a:avLst/>
                <a:gdLst/>
                <a:ahLst/>
                <a:cxnLst>
                  <a:cxn ang="0">
                    <a:pos x="700" y="0"/>
                  </a:cxn>
                  <a:cxn ang="0">
                    <a:pos x="728" y="0"/>
                  </a:cxn>
                  <a:cxn ang="0">
                    <a:pos x="738" y="5"/>
                  </a:cxn>
                  <a:cxn ang="0">
                    <a:pos x="747" y="25"/>
                  </a:cxn>
                  <a:cxn ang="0">
                    <a:pos x="752" y="40"/>
                  </a:cxn>
                  <a:cxn ang="0">
                    <a:pos x="752" y="709"/>
                  </a:cxn>
                  <a:cxn ang="0">
                    <a:pos x="1390" y="709"/>
                  </a:cxn>
                  <a:cxn ang="0">
                    <a:pos x="1409" y="719"/>
                  </a:cxn>
                  <a:cxn ang="0">
                    <a:pos x="1418" y="729"/>
                  </a:cxn>
                  <a:cxn ang="0">
                    <a:pos x="1423" y="739"/>
                  </a:cxn>
                  <a:cxn ang="0">
                    <a:pos x="1423" y="769"/>
                  </a:cxn>
                  <a:cxn ang="0">
                    <a:pos x="1413" y="779"/>
                  </a:cxn>
                  <a:cxn ang="0">
                    <a:pos x="1409" y="789"/>
                  </a:cxn>
                  <a:cxn ang="0">
                    <a:pos x="1399" y="794"/>
                  </a:cxn>
                  <a:cxn ang="0">
                    <a:pos x="1385" y="799"/>
                  </a:cxn>
                  <a:cxn ang="0">
                    <a:pos x="752" y="799"/>
                  </a:cxn>
                  <a:cxn ang="0">
                    <a:pos x="752" y="1462"/>
                  </a:cxn>
                  <a:cxn ang="0">
                    <a:pos x="747" y="1477"/>
                  </a:cxn>
                  <a:cxn ang="0">
                    <a:pos x="747" y="1487"/>
                  </a:cxn>
                  <a:cxn ang="0">
                    <a:pos x="728" y="1507"/>
                  </a:cxn>
                  <a:cxn ang="0">
                    <a:pos x="700" y="1507"/>
                  </a:cxn>
                  <a:cxn ang="0">
                    <a:pos x="690" y="1502"/>
                  </a:cxn>
                  <a:cxn ang="0">
                    <a:pos x="680" y="1492"/>
                  </a:cxn>
                  <a:cxn ang="0">
                    <a:pos x="676" y="1482"/>
                  </a:cxn>
                  <a:cxn ang="0">
                    <a:pos x="671" y="1467"/>
                  </a:cxn>
                  <a:cxn ang="0">
                    <a:pos x="671" y="799"/>
                  </a:cxn>
                  <a:cxn ang="0">
                    <a:pos x="33" y="799"/>
                  </a:cxn>
                  <a:cxn ang="0">
                    <a:pos x="14" y="789"/>
                  </a:cxn>
                  <a:cxn ang="0">
                    <a:pos x="5" y="779"/>
                  </a:cxn>
                  <a:cxn ang="0">
                    <a:pos x="0" y="769"/>
                  </a:cxn>
                  <a:cxn ang="0">
                    <a:pos x="0" y="739"/>
                  </a:cxn>
                  <a:cxn ang="0">
                    <a:pos x="5" y="729"/>
                  </a:cxn>
                  <a:cxn ang="0">
                    <a:pos x="14" y="719"/>
                  </a:cxn>
                  <a:cxn ang="0">
                    <a:pos x="24" y="714"/>
                  </a:cxn>
                  <a:cxn ang="0">
                    <a:pos x="38" y="709"/>
                  </a:cxn>
                  <a:cxn ang="0">
                    <a:pos x="671" y="709"/>
                  </a:cxn>
                  <a:cxn ang="0">
                    <a:pos x="671" y="35"/>
                  </a:cxn>
                  <a:cxn ang="0">
                    <a:pos x="680" y="15"/>
                  </a:cxn>
                  <a:cxn ang="0">
                    <a:pos x="690" y="5"/>
                  </a:cxn>
                  <a:cxn ang="0">
                    <a:pos x="700" y="0"/>
                  </a:cxn>
                </a:cxnLst>
                <a:rect l="0" t="0" r="r" b="b"/>
                <a:pathLst>
                  <a:path w="1423" h="1507">
                    <a:moveTo>
                      <a:pt x="700" y="0"/>
                    </a:moveTo>
                    <a:lnTo>
                      <a:pt x="728" y="0"/>
                    </a:lnTo>
                    <a:lnTo>
                      <a:pt x="738" y="5"/>
                    </a:lnTo>
                    <a:lnTo>
                      <a:pt x="747" y="25"/>
                    </a:lnTo>
                    <a:lnTo>
                      <a:pt x="752" y="40"/>
                    </a:lnTo>
                    <a:lnTo>
                      <a:pt x="752" y="709"/>
                    </a:lnTo>
                    <a:lnTo>
                      <a:pt x="1390" y="709"/>
                    </a:lnTo>
                    <a:lnTo>
                      <a:pt x="1409" y="719"/>
                    </a:lnTo>
                    <a:lnTo>
                      <a:pt x="1418" y="729"/>
                    </a:lnTo>
                    <a:lnTo>
                      <a:pt x="1423" y="739"/>
                    </a:lnTo>
                    <a:lnTo>
                      <a:pt x="1423" y="769"/>
                    </a:lnTo>
                    <a:lnTo>
                      <a:pt x="1413" y="779"/>
                    </a:lnTo>
                    <a:lnTo>
                      <a:pt x="1409" y="789"/>
                    </a:lnTo>
                    <a:lnTo>
                      <a:pt x="1399" y="794"/>
                    </a:lnTo>
                    <a:lnTo>
                      <a:pt x="1385" y="799"/>
                    </a:lnTo>
                    <a:lnTo>
                      <a:pt x="752" y="799"/>
                    </a:lnTo>
                    <a:lnTo>
                      <a:pt x="752" y="1462"/>
                    </a:lnTo>
                    <a:lnTo>
                      <a:pt x="747" y="1477"/>
                    </a:lnTo>
                    <a:lnTo>
                      <a:pt x="747" y="1487"/>
                    </a:lnTo>
                    <a:lnTo>
                      <a:pt x="728" y="1507"/>
                    </a:lnTo>
                    <a:lnTo>
                      <a:pt x="700" y="1507"/>
                    </a:lnTo>
                    <a:lnTo>
                      <a:pt x="690" y="1502"/>
                    </a:lnTo>
                    <a:lnTo>
                      <a:pt x="680" y="1492"/>
                    </a:lnTo>
                    <a:lnTo>
                      <a:pt x="676" y="1482"/>
                    </a:lnTo>
                    <a:lnTo>
                      <a:pt x="671" y="1467"/>
                    </a:lnTo>
                    <a:lnTo>
                      <a:pt x="671" y="799"/>
                    </a:lnTo>
                    <a:lnTo>
                      <a:pt x="33" y="799"/>
                    </a:lnTo>
                    <a:lnTo>
                      <a:pt x="14" y="789"/>
                    </a:lnTo>
                    <a:lnTo>
                      <a:pt x="5" y="779"/>
                    </a:lnTo>
                    <a:lnTo>
                      <a:pt x="0" y="769"/>
                    </a:lnTo>
                    <a:lnTo>
                      <a:pt x="0" y="739"/>
                    </a:lnTo>
                    <a:lnTo>
                      <a:pt x="5" y="729"/>
                    </a:lnTo>
                    <a:lnTo>
                      <a:pt x="14" y="719"/>
                    </a:lnTo>
                    <a:lnTo>
                      <a:pt x="24" y="714"/>
                    </a:lnTo>
                    <a:lnTo>
                      <a:pt x="38" y="709"/>
                    </a:lnTo>
                    <a:lnTo>
                      <a:pt x="671" y="709"/>
                    </a:lnTo>
                    <a:lnTo>
                      <a:pt x="671" y="35"/>
                    </a:lnTo>
                    <a:lnTo>
                      <a:pt x="680" y="15"/>
                    </a:lnTo>
                    <a:lnTo>
                      <a:pt x="690" y="5"/>
                    </a:lnTo>
                    <a:lnTo>
                      <a:pt x="70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6" name="Freeform 8"/>
              <p:cNvSpPr>
                <a:spLocks noEditPoints="1"/>
              </p:cNvSpPr>
              <p:nvPr/>
            </p:nvSpPr>
            <p:spPr bwMode="auto">
              <a:xfrm>
                <a:off x="8114" y="3423"/>
                <a:ext cx="1523" cy="1578"/>
              </a:xfrm>
              <a:custGeom>
                <a:avLst/>
                <a:gdLst/>
                <a:ahLst/>
                <a:cxnLst>
                  <a:cxn ang="0">
                    <a:pos x="756" y="81"/>
                  </a:cxn>
                  <a:cxn ang="0">
                    <a:pos x="718" y="156"/>
                  </a:cxn>
                  <a:cxn ang="0">
                    <a:pos x="928" y="734"/>
                  </a:cxn>
                  <a:cxn ang="0">
                    <a:pos x="1142" y="648"/>
                  </a:cxn>
                  <a:cxn ang="0">
                    <a:pos x="1261" y="487"/>
                  </a:cxn>
                  <a:cxn ang="0">
                    <a:pos x="1299" y="292"/>
                  </a:cxn>
                  <a:cxn ang="0">
                    <a:pos x="1232" y="131"/>
                  </a:cxn>
                  <a:cxn ang="0">
                    <a:pos x="1023" y="66"/>
                  </a:cxn>
                  <a:cxn ang="0">
                    <a:pos x="1023" y="0"/>
                  </a:cxn>
                  <a:cxn ang="0">
                    <a:pos x="1327" y="71"/>
                  </a:cxn>
                  <a:cxn ang="0">
                    <a:pos x="1489" y="256"/>
                  </a:cxn>
                  <a:cxn ang="0">
                    <a:pos x="1456" y="493"/>
                  </a:cxn>
                  <a:cxn ang="0">
                    <a:pos x="1270" y="673"/>
                  </a:cxn>
                  <a:cxn ang="0">
                    <a:pos x="1047" y="769"/>
                  </a:cxn>
                  <a:cxn ang="0">
                    <a:pos x="1023" y="774"/>
                  </a:cxn>
                  <a:cxn ang="0">
                    <a:pos x="1118" y="814"/>
                  </a:cxn>
                  <a:cxn ang="0">
                    <a:pos x="1204" y="950"/>
                  </a:cxn>
                  <a:cxn ang="0">
                    <a:pos x="1208" y="1125"/>
                  </a:cxn>
                  <a:cxn ang="0">
                    <a:pos x="1185" y="1326"/>
                  </a:cxn>
                  <a:cxn ang="0">
                    <a:pos x="1208" y="1497"/>
                  </a:cxn>
                  <a:cxn ang="0">
                    <a:pos x="1304" y="1517"/>
                  </a:cxn>
                  <a:cxn ang="0">
                    <a:pos x="1432" y="1402"/>
                  </a:cxn>
                  <a:cxn ang="0">
                    <a:pos x="1470" y="1301"/>
                  </a:cxn>
                  <a:cxn ang="0">
                    <a:pos x="1508" y="1291"/>
                  </a:cxn>
                  <a:cxn ang="0">
                    <a:pos x="1523" y="1316"/>
                  </a:cxn>
                  <a:cxn ang="0">
                    <a:pos x="1489" y="1417"/>
                  </a:cxn>
                  <a:cxn ang="0">
                    <a:pos x="1380" y="1542"/>
                  </a:cxn>
                  <a:cxn ang="0">
                    <a:pos x="1251" y="1578"/>
                  </a:cxn>
                  <a:cxn ang="0">
                    <a:pos x="1137" y="1557"/>
                  </a:cxn>
                  <a:cxn ang="0">
                    <a:pos x="1018" y="1462"/>
                  </a:cxn>
                  <a:cxn ang="0">
                    <a:pos x="989" y="1296"/>
                  </a:cxn>
                  <a:cxn ang="0">
                    <a:pos x="1018" y="1141"/>
                  </a:cxn>
                  <a:cxn ang="0">
                    <a:pos x="1047" y="985"/>
                  </a:cxn>
                  <a:cxn ang="0">
                    <a:pos x="1018" y="874"/>
                  </a:cxn>
                  <a:cxn ang="0">
                    <a:pos x="890" y="789"/>
                  </a:cxn>
                  <a:cxn ang="0">
                    <a:pos x="418" y="1382"/>
                  </a:cxn>
                  <a:cxn ang="0">
                    <a:pos x="414" y="1422"/>
                  </a:cxn>
                  <a:cxn ang="0">
                    <a:pos x="494" y="1462"/>
                  </a:cxn>
                  <a:cxn ang="0">
                    <a:pos x="609" y="1467"/>
                  </a:cxn>
                  <a:cxn ang="0">
                    <a:pos x="609" y="1517"/>
                  </a:cxn>
                  <a:cxn ang="0">
                    <a:pos x="590" y="1532"/>
                  </a:cxn>
                  <a:cxn ang="0">
                    <a:pos x="237" y="1527"/>
                  </a:cxn>
                  <a:cxn ang="0">
                    <a:pos x="14" y="1527"/>
                  </a:cxn>
                  <a:cxn ang="0">
                    <a:pos x="0" y="1492"/>
                  </a:cxn>
                  <a:cxn ang="0">
                    <a:pos x="28" y="1462"/>
                  </a:cxn>
                  <a:cxn ang="0">
                    <a:pos x="209" y="1442"/>
                  </a:cxn>
                  <a:cxn ang="0">
                    <a:pos x="252" y="1357"/>
                  </a:cxn>
                  <a:cxn ang="0">
                    <a:pos x="547" y="111"/>
                  </a:cxn>
                  <a:cxn ang="0">
                    <a:pos x="523" y="76"/>
                  </a:cxn>
                  <a:cxn ang="0">
                    <a:pos x="452" y="66"/>
                  </a:cxn>
                  <a:cxn ang="0">
                    <a:pos x="352" y="60"/>
                  </a:cxn>
                  <a:cxn ang="0">
                    <a:pos x="352" y="15"/>
                  </a:cxn>
                  <a:cxn ang="0">
                    <a:pos x="380" y="0"/>
                  </a:cxn>
                </a:cxnLst>
                <a:rect l="0" t="0" r="r" b="b"/>
                <a:pathLst>
                  <a:path w="1523" h="1578">
                    <a:moveTo>
                      <a:pt x="813" y="66"/>
                    </a:moveTo>
                    <a:lnTo>
                      <a:pt x="780" y="71"/>
                    </a:lnTo>
                    <a:lnTo>
                      <a:pt x="756" y="81"/>
                    </a:lnTo>
                    <a:lnTo>
                      <a:pt x="737" y="96"/>
                    </a:lnTo>
                    <a:lnTo>
                      <a:pt x="728" y="121"/>
                    </a:lnTo>
                    <a:lnTo>
                      <a:pt x="718" y="156"/>
                    </a:lnTo>
                    <a:lnTo>
                      <a:pt x="575" y="744"/>
                    </a:lnTo>
                    <a:lnTo>
                      <a:pt x="818" y="744"/>
                    </a:lnTo>
                    <a:lnTo>
                      <a:pt x="928" y="734"/>
                    </a:lnTo>
                    <a:lnTo>
                      <a:pt x="1013" y="714"/>
                    </a:lnTo>
                    <a:lnTo>
                      <a:pt x="1085" y="683"/>
                    </a:lnTo>
                    <a:lnTo>
                      <a:pt x="1142" y="648"/>
                    </a:lnTo>
                    <a:lnTo>
                      <a:pt x="1180" y="613"/>
                    </a:lnTo>
                    <a:lnTo>
                      <a:pt x="1227" y="553"/>
                    </a:lnTo>
                    <a:lnTo>
                      <a:pt x="1261" y="487"/>
                    </a:lnTo>
                    <a:lnTo>
                      <a:pt x="1280" y="417"/>
                    </a:lnTo>
                    <a:lnTo>
                      <a:pt x="1294" y="347"/>
                    </a:lnTo>
                    <a:lnTo>
                      <a:pt x="1299" y="292"/>
                    </a:lnTo>
                    <a:lnTo>
                      <a:pt x="1289" y="226"/>
                    </a:lnTo>
                    <a:lnTo>
                      <a:pt x="1266" y="171"/>
                    </a:lnTo>
                    <a:lnTo>
                      <a:pt x="1232" y="131"/>
                    </a:lnTo>
                    <a:lnTo>
                      <a:pt x="1189" y="106"/>
                    </a:lnTo>
                    <a:lnTo>
                      <a:pt x="1137" y="86"/>
                    </a:lnTo>
                    <a:lnTo>
                      <a:pt x="1023" y="66"/>
                    </a:lnTo>
                    <a:lnTo>
                      <a:pt x="813" y="66"/>
                    </a:lnTo>
                    <a:close/>
                    <a:moveTo>
                      <a:pt x="380" y="0"/>
                    </a:moveTo>
                    <a:lnTo>
                      <a:pt x="1023" y="0"/>
                    </a:lnTo>
                    <a:lnTo>
                      <a:pt x="1137" y="10"/>
                    </a:lnTo>
                    <a:lnTo>
                      <a:pt x="1242" y="30"/>
                    </a:lnTo>
                    <a:lnTo>
                      <a:pt x="1327" y="71"/>
                    </a:lnTo>
                    <a:lnTo>
                      <a:pt x="1399" y="121"/>
                    </a:lnTo>
                    <a:lnTo>
                      <a:pt x="1451" y="186"/>
                    </a:lnTo>
                    <a:lnTo>
                      <a:pt x="1489" y="256"/>
                    </a:lnTo>
                    <a:lnTo>
                      <a:pt x="1499" y="337"/>
                    </a:lnTo>
                    <a:lnTo>
                      <a:pt x="1489" y="417"/>
                    </a:lnTo>
                    <a:lnTo>
                      <a:pt x="1456" y="493"/>
                    </a:lnTo>
                    <a:lnTo>
                      <a:pt x="1404" y="563"/>
                    </a:lnTo>
                    <a:lnTo>
                      <a:pt x="1342" y="623"/>
                    </a:lnTo>
                    <a:lnTo>
                      <a:pt x="1270" y="673"/>
                    </a:lnTo>
                    <a:lnTo>
                      <a:pt x="1189" y="719"/>
                    </a:lnTo>
                    <a:lnTo>
                      <a:pt x="1108" y="749"/>
                    </a:lnTo>
                    <a:lnTo>
                      <a:pt x="1047" y="769"/>
                    </a:lnTo>
                    <a:lnTo>
                      <a:pt x="1042" y="764"/>
                    </a:lnTo>
                    <a:lnTo>
                      <a:pt x="1013" y="754"/>
                    </a:lnTo>
                    <a:lnTo>
                      <a:pt x="1023" y="774"/>
                    </a:lnTo>
                    <a:lnTo>
                      <a:pt x="1047" y="769"/>
                    </a:lnTo>
                    <a:lnTo>
                      <a:pt x="1080" y="784"/>
                    </a:lnTo>
                    <a:lnTo>
                      <a:pt x="1118" y="814"/>
                    </a:lnTo>
                    <a:lnTo>
                      <a:pt x="1151" y="849"/>
                    </a:lnTo>
                    <a:lnTo>
                      <a:pt x="1185" y="894"/>
                    </a:lnTo>
                    <a:lnTo>
                      <a:pt x="1204" y="950"/>
                    </a:lnTo>
                    <a:lnTo>
                      <a:pt x="1213" y="1020"/>
                    </a:lnTo>
                    <a:lnTo>
                      <a:pt x="1213" y="1075"/>
                    </a:lnTo>
                    <a:lnTo>
                      <a:pt x="1208" y="1125"/>
                    </a:lnTo>
                    <a:lnTo>
                      <a:pt x="1199" y="1186"/>
                    </a:lnTo>
                    <a:lnTo>
                      <a:pt x="1194" y="1256"/>
                    </a:lnTo>
                    <a:lnTo>
                      <a:pt x="1185" y="1326"/>
                    </a:lnTo>
                    <a:lnTo>
                      <a:pt x="1185" y="1432"/>
                    </a:lnTo>
                    <a:lnTo>
                      <a:pt x="1194" y="1472"/>
                    </a:lnTo>
                    <a:lnTo>
                      <a:pt x="1208" y="1497"/>
                    </a:lnTo>
                    <a:lnTo>
                      <a:pt x="1232" y="1517"/>
                    </a:lnTo>
                    <a:lnTo>
                      <a:pt x="1270" y="1522"/>
                    </a:lnTo>
                    <a:lnTo>
                      <a:pt x="1304" y="1517"/>
                    </a:lnTo>
                    <a:lnTo>
                      <a:pt x="1346" y="1497"/>
                    </a:lnTo>
                    <a:lnTo>
                      <a:pt x="1389" y="1462"/>
                    </a:lnTo>
                    <a:lnTo>
                      <a:pt x="1432" y="1402"/>
                    </a:lnTo>
                    <a:lnTo>
                      <a:pt x="1465" y="1316"/>
                    </a:lnTo>
                    <a:lnTo>
                      <a:pt x="1470" y="1311"/>
                    </a:lnTo>
                    <a:lnTo>
                      <a:pt x="1470" y="1301"/>
                    </a:lnTo>
                    <a:lnTo>
                      <a:pt x="1484" y="1286"/>
                    </a:lnTo>
                    <a:lnTo>
                      <a:pt x="1503" y="1286"/>
                    </a:lnTo>
                    <a:lnTo>
                      <a:pt x="1508" y="1291"/>
                    </a:lnTo>
                    <a:lnTo>
                      <a:pt x="1518" y="1296"/>
                    </a:lnTo>
                    <a:lnTo>
                      <a:pt x="1523" y="1301"/>
                    </a:lnTo>
                    <a:lnTo>
                      <a:pt x="1523" y="1316"/>
                    </a:lnTo>
                    <a:lnTo>
                      <a:pt x="1518" y="1336"/>
                    </a:lnTo>
                    <a:lnTo>
                      <a:pt x="1508" y="1372"/>
                    </a:lnTo>
                    <a:lnTo>
                      <a:pt x="1489" y="1417"/>
                    </a:lnTo>
                    <a:lnTo>
                      <a:pt x="1461" y="1462"/>
                    </a:lnTo>
                    <a:lnTo>
                      <a:pt x="1427" y="1502"/>
                    </a:lnTo>
                    <a:lnTo>
                      <a:pt x="1380" y="1542"/>
                    </a:lnTo>
                    <a:lnTo>
                      <a:pt x="1327" y="1568"/>
                    </a:lnTo>
                    <a:lnTo>
                      <a:pt x="1266" y="1578"/>
                    </a:lnTo>
                    <a:lnTo>
                      <a:pt x="1251" y="1578"/>
                    </a:lnTo>
                    <a:lnTo>
                      <a:pt x="1223" y="1573"/>
                    </a:lnTo>
                    <a:lnTo>
                      <a:pt x="1180" y="1568"/>
                    </a:lnTo>
                    <a:lnTo>
                      <a:pt x="1137" y="1557"/>
                    </a:lnTo>
                    <a:lnTo>
                      <a:pt x="1094" y="1537"/>
                    </a:lnTo>
                    <a:lnTo>
                      <a:pt x="1051" y="1502"/>
                    </a:lnTo>
                    <a:lnTo>
                      <a:pt x="1018" y="1462"/>
                    </a:lnTo>
                    <a:lnTo>
                      <a:pt x="994" y="1407"/>
                    </a:lnTo>
                    <a:lnTo>
                      <a:pt x="985" y="1331"/>
                    </a:lnTo>
                    <a:lnTo>
                      <a:pt x="989" y="1296"/>
                    </a:lnTo>
                    <a:lnTo>
                      <a:pt x="994" y="1246"/>
                    </a:lnTo>
                    <a:lnTo>
                      <a:pt x="1004" y="1191"/>
                    </a:lnTo>
                    <a:lnTo>
                      <a:pt x="1018" y="1141"/>
                    </a:lnTo>
                    <a:lnTo>
                      <a:pt x="1028" y="1085"/>
                    </a:lnTo>
                    <a:lnTo>
                      <a:pt x="1042" y="1030"/>
                    </a:lnTo>
                    <a:lnTo>
                      <a:pt x="1047" y="985"/>
                    </a:lnTo>
                    <a:lnTo>
                      <a:pt x="1042" y="950"/>
                    </a:lnTo>
                    <a:lnTo>
                      <a:pt x="1032" y="909"/>
                    </a:lnTo>
                    <a:lnTo>
                      <a:pt x="1018" y="874"/>
                    </a:lnTo>
                    <a:lnTo>
                      <a:pt x="985" y="839"/>
                    </a:lnTo>
                    <a:lnTo>
                      <a:pt x="947" y="809"/>
                    </a:lnTo>
                    <a:lnTo>
                      <a:pt x="890" y="789"/>
                    </a:lnTo>
                    <a:lnTo>
                      <a:pt x="813" y="784"/>
                    </a:lnTo>
                    <a:lnTo>
                      <a:pt x="561" y="784"/>
                    </a:lnTo>
                    <a:lnTo>
                      <a:pt x="418" y="1382"/>
                    </a:lnTo>
                    <a:lnTo>
                      <a:pt x="418" y="1397"/>
                    </a:lnTo>
                    <a:lnTo>
                      <a:pt x="414" y="1407"/>
                    </a:lnTo>
                    <a:lnTo>
                      <a:pt x="414" y="1422"/>
                    </a:lnTo>
                    <a:lnTo>
                      <a:pt x="423" y="1447"/>
                    </a:lnTo>
                    <a:lnTo>
                      <a:pt x="452" y="1457"/>
                    </a:lnTo>
                    <a:lnTo>
                      <a:pt x="494" y="1462"/>
                    </a:lnTo>
                    <a:lnTo>
                      <a:pt x="585" y="1462"/>
                    </a:lnTo>
                    <a:lnTo>
                      <a:pt x="599" y="1467"/>
                    </a:lnTo>
                    <a:lnTo>
                      <a:pt x="609" y="1467"/>
                    </a:lnTo>
                    <a:lnTo>
                      <a:pt x="613" y="1477"/>
                    </a:lnTo>
                    <a:lnTo>
                      <a:pt x="613" y="1502"/>
                    </a:lnTo>
                    <a:lnTo>
                      <a:pt x="609" y="1517"/>
                    </a:lnTo>
                    <a:lnTo>
                      <a:pt x="604" y="1522"/>
                    </a:lnTo>
                    <a:lnTo>
                      <a:pt x="594" y="1527"/>
                    </a:lnTo>
                    <a:lnTo>
                      <a:pt x="590" y="1532"/>
                    </a:lnTo>
                    <a:lnTo>
                      <a:pt x="433" y="1532"/>
                    </a:lnTo>
                    <a:lnTo>
                      <a:pt x="361" y="1527"/>
                    </a:lnTo>
                    <a:lnTo>
                      <a:pt x="237" y="1527"/>
                    </a:lnTo>
                    <a:lnTo>
                      <a:pt x="161" y="1532"/>
                    </a:lnTo>
                    <a:lnTo>
                      <a:pt x="19" y="1532"/>
                    </a:lnTo>
                    <a:lnTo>
                      <a:pt x="14" y="1527"/>
                    </a:lnTo>
                    <a:lnTo>
                      <a:pt x="9" y="1527"/>
                    </a:lnTo>
                    <a:lnTo>
                      <a:pt x="0" y="1517"/>
                    </a:lnTo>
                    <a:lnTo>
                      <a:pt x="0" y="1492"/>
                    </a:lnTo>
                    <a:lnTo>
                      <a:pt x="4" y="1477"/>
                    </a:lnTo>
                    <a:lnTo>
                      <a:pt x="9" y="1472"/>
                    </a:lnTo>
                    <a:lnTo>
                      <a:pt x="28" y="1462"/>
                    </a:lnTo>
                    <a:lnTo>
                      <a:pt x="128" y="1462"/>
                    </a:lnTo>
                    <a:lnTo>
                      <a:pt x="180" y="1457"/>
                    </a:lnTo>
                    <a:lnTo>
                      <a:pt x="209" y="1442"/>
                    </a:lnTo>
                    <a:lnTo>
                      <a:pt x="233" y="1422"/>
                    </a:lnTo>
                    <a:lnTo>
                      <a:pt x="242" y="1397"/>
                    </a:lnTo>
                    <a:lnTo>
                      <a:pt x="252" y="1357"/>
                    </a:lnTo>
                    <a:lnTo>
                      <a:pt x="542" y="146"/>
                    </a:lnTo>
                    <a:lnTo>
                      <a:pt x="542" y="116"/>
                    </a:lnTo>
                    <a:lnTo>
                      <a:pt x="547" y="111"/>
                    </a:lnTo>
                    <a:lnTo>
                      <a:pt x="547" y="91"/>
                    </a:lnTo>
                    <a:lnTo>
                      <a:pt x="542" y="86"/>
                    </a:lnTo>
                    <a:lnTo>
                      <a:pt x="523" y="76"/>
                    </a:lnTo>
                    <a:lnTo>
                      <a:pt x="509" y="71"/>
                    </a:lnTo>
                    <a:lnTo>
                      <a:pt x="490" y="71"/>
                    </a:lnTo>
                    <a:lnTo>
                      <a:pt x="452" y="66"/>
                    </a:lnTo>
                    <a:lnTo>
                      <a:pt x="376" y="66"/>
                    </a:lnTo>
                    <a:lnTo>
                      <a:pt x="361" y="60"/>
                    </a:lnTo>
                    <a:lnTo>
                      <a:pt x="352" y="60"/>
                    </a:lnTo>
                    <a:lnTo>
                      <a:pt x="347" y="50"/>
                    </a:lnTo>
                    <a:lnTo>
                      <a:pt x="347" y="25"/>
                    </a:lnTo>
                    <a:lnTo>
                      <a:pt x="352" y="15"/>
                    </a:lnTo>
                    <a:lnTo>
                      <a:pt x="361" y="5"/>
                    </a:lnTo>
                    <a:lnTo>
                      <a:pt x="371" y="5"/>
                    </a:lnTo>
                    <a:lnTo>
                      <a:pt x="38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7" name="Freeform 9"/>
              <p:cNvSpPr>
                <a:spLocks/>
              </p:cNvSpPr>
              <p:nvPr/>
            </p:nvSpPr>
            <p:spPr bwMode="auto">
              <a:xfrm>
                <a:off x="9779" y="3082"/>
                <a:ext cx="676" cy="1065"/>
              </a:xfrm>
              <a:custGeom>
                <a:avLst/>
                <a:gdLst/>
                <a:ahLst/>
                <a:cxnLst>
                  <a:cxn ang="0">
                    <a:pos x="395" y="5"/>
                  </a:cxn>
                  <a:cxn ang="0">
                    <a:pos x="538" y="60"/>
                  </a:cxn>
                  <a:cxn ang="0">
                    <a:pos x="633" y="165"/>
                  </a:cxn>
                  <a:cxn ang="0">
                    <a:pos x="671" y="311"/>
                  </a:cxn>
                  <a:cxn ang="0">
                    <a:pos x="638" y="452"/>
                  </a:cxn>
                  <a:cxn ang="0">
                    <a:pos x="557" y="562"/>
                  </a:cxn>
                  <a:cxn ang="0">
                    <a:pos x="452" y="658"/>
                  </a:cxn>
                  <a:cxn ang="0">
                    <a:pos x="276" y="808"/>
                  </a:cxn>
                  <a:cxn ang="0">
                    <a:pos x="148" y="929"/>
                  </a:cxn>
                  <a:cxn ang="0">
                    <a:pos x="562" y="924"/>
                  </a:cxn>
                  <a:cxn ang="0">
                    <a:pos x="595" y="894"/>
                  </a:cxn>
                  <a:cxn ang="0">
                    <a:pos x="614" y="808"/>
                  </a:cxn>
                  <a:cxn ang="0">
                    <a:pos x="676" y="773"/>
                  </a:cxn>
                  <a:cxn ang="0">
                    <a:pos x="5" y="1065"/>
                  </a:cxn>
                  <a:cxn ang="0">
                    <a:pos x="10" y="1014"/>
                  </a:cxn>
                  <a:cxn ang="0">
                    <a:pos x="419" y="577"/>
                  </a:cxn>
                  <a:cxn ang="0">
                    <a:pos x="491" y="462"/>
                  </a:cxn>
                  <a:cxn ang="0">
                    <a:pos x="529" y="311"/>
                  </a:cxn>
                  <a:cxn ang="0">
                    <a:pos x="500" y="185"/>
                  </a:cxn>
                  <a:cxn ang="0">
                    <a:pos x="424" y="90"/>
                  </a:cxn>
                  <a:cxn ang="0">
                    <a:pos x="295" y="55"/>
                  </a:cxn>
                  <a:cxn ang="0">
                    <a:pos x="200" y="75"/>
                  </a:cxn>
                  <a:cxn ang="0">
                    <a:pos x="110" y="145"/>
                  </a:cxn>
                  <a:cxn ang="0">
                    <a:pos x="115" y="211"/>
                  </a:cxn>
                  <a:cxn ang="0">
                    <a:pos x="153" y="246"/>
                  </a:cxn>
                  <a:cxn ang="0">
                    <a:pos x="162" y="291"/>
                  </a:cxn>
                  <a:cxn ang="0">
                    <a:pos x="134" y="356"/>
                  </a:cxn>
                  <a:cxn ang="0">
                    <a:pos x="81" y="376"/>
                  </a:cxn>
                  <a:cxn ang="0">
                    <a:pos x="48" y="366"/>
                  </a:cxn>
                  <a:cxn ang="0">
                    <a:pos x="5" y="326"/>
                  </a:cxn>
                  <a:cxn ang="0">
                    <a:pos x="10" y="216"/>
                  </a:cxn>
                  <a:cxn ang="0">
                    <a:pos x="86" y="90"/>
                  </a:cxn>
                  <a:cxn ang="0">
                    <a:pos x="224" y="10"/>
                  </a:cxn>
                </a:cxnLst>
                <a:rect l="0" t="0" r="r" b="b"/>
                <a:pathLst>
                  <a:path w="676" h="1065">
                    <a:moveTo>
                      <a:pt x="314" y="0"/>
                    </a:moveTo>
                    <a:lnTo>
                      <a:pt x="395" y="5"/>
                    </a:lnTo>
                    <a:lnTo>
                      <a:pt x="471" y="30"/>
                    </a:lnTo>
                    <a:lnTo>
                      <a:pt x="538" y="60"/>
                    </a:lnTo>
                    <a:lnTo>
                      <a:pt x="590" y="110"/>
                    </a:lnTo>
                    <a:lnTo>
                      <a:pt x="633" y="165"/>
                    </a:lnTo>
                    <a:lnTo>
                      <a:pt x="662" y="236"/>
                    </a:lnTo>
                    <a:lnTo>
                      <a:pt x="671" y="311"/>
                    </a:lnTo>
                    <a:lnTo>
                      <a:pt x="662" y="386"/>
                    </a:lnTo>
                    <a:lnTo>
                      <a:pt x="638" y="452"/>
                    </a:lnTo>
                    <a:lnTo>
                      <a:pt x="605" y="507"/>
                    </a:lnTo>
                    <a:lnTo>
                      <a:pt x="557" y="562"/>
                    </a:lnTo>
                    <a:lnTo>
                      <a:pt x="505" y="612"/>
                    </a:lnTo>
                    <a:lnTo>
                      <a:pt x="452" y="658"/>
                    </a:lnTo>
                    <a:lnTo>
                      <a:pt x="324" y="763"/>
                    </a:lnTo>
                    <a:lnTo>
                      <a:pt x="276" y="808"/>
                    </a:lnTo>
                    <a:lnTo>
                      <a:pt x="219" y="864"/>
                    </a:lnTo>
                    <a:lnTo>
                      <a:pt x="148" y="929"/>
                    </a:lnTo>
                    <a:lnTo>
                      <a:pt x="529" y="929"/>
                    </a:lnTo>
                    <a:lnTo>
                      <a:pt x="562" y="924"/>
                    </a:lnTo>
                    <a:lnTo>
                      <a:pt x="581" y="919"/>
                    </a:lnTo>
                    <a:lnTo>
                      <a:pt x="595" y="894"/>
                    </a:lnTo>
                    <a:lnTo>
                      <a:pt x="605" y="854"/>
                    </a:lnTo>
                    <a:lnTo>
                      <a:pt x="614" y="808"/>
                    </a:lnTo>
                    <a:lnTo>
                      <a:pt x="619" y="773"/>
                    </a:lnTo>
                    <a:lnTo>
                      <a:pt x="676" y="773"/>
                    </a:lnTo>
                    <a:lnTo>
                      <a:pt x="629" y="1065"/>
                    </a:lnTo>
                    <a:lnTo>
                      <a:pt x="5" y="1065"/>
                    </a:lnTo>
                    <a:lnTo>
                      <a:pt x="5" y="1024"/>
                    </a:lnTo>
                    <a:lnTo>
                      <a:pt x="10" y="1014"/>
                    </a:lnTo>
                    <a:lnTo>
                      <a:pt x="386" y="617"/>
                    </a:lnTo>
                    <a:lnTo>
                      <a:pt x="419" y="577"/>
                    </a:lnTo>
                    <a:lnTo>
                      <a:pt x="457" y="522"/>
                    </a:lnTo>
                    <a:lnTo>
                      <a:pt x="491" y="462"/>
                    </a:lnTo>
                    <a:lnTo>
                      <a:pt x="519" y="391"/>
                    </a:lnTo>
                    <a:lnTo>
                      <a:pt x="529" y="311"/>
                    </a:lnTo>
                    <a:lnTo>
                      <a:pt x="524" y="246"/>
                    </a:lnTo>
                    <a:lnTo>
                      <a:pt x="500" y="185"/>
                    </a:lnTo>
                    <a:lnTo>
                      <a:pt x="467" y="135"/>
                    </a:lnTo>
                    <a:lnTo>
                      <a:pt x="424" y="90"/>
                    </a:lnTo>
                    <a:lnTo>
                      <a:pt x="367" y="65"/>
                    </a:lnTo>
                    <a:lnTo>
                      <a:pt x="295" y="55"/>
                    </a:lnTo>
                    <a:lnTo>
                      <a:pt x="248" y="60"/>
                    </a:lnTo>
                    <a:lnTo>
                      <a:pt x="200" y="75"/>
                    </a:lnTo>
                    <a:lnTo>
                      <a:pt x="153" y="105"/>
                    </a:lnTo>
                    <a:lnTo>
                      <a:pt x="110" y="145"/>
                    </a:lnTo>
                    <a:lnTo>
                      <a:pt x="76" y="206"/>
                    </a:lnTo>
                    <a:lnTo>
                      <a:pt x="115" y="211"/>
                    </a:lnTo>
                    <a:lnTo>
                      <a:pt x="138" y="226"/>
                    </a:lnTo>
                    <a:lnTo>
                      <a:pt x="153" y="246"/>
                    </a:lnTo>
                    <a:lnTo>
                      <a:pt x="162" y="271"/>
                    </a:lnTo>
                    <a:lnTo>
                      <a:pt x="162" y="291"/>
                    </a:lnTo>
                    <a:lnTo>
                      <a:pt x="153" y="326"/>
                    </a:lnTo>
                    <a:lnTo>
                      <a:pt x="134" y="356"/>
                    </a:lnTo>
                    <a:lnTo>
                      <a:pt x="110" y="371"/>
                    </a:lnTo>
                    <a:lnTo>
                      <a:pt x="81" y="376"/>
                    </a:lnTo>
                    <a:lnTo>
                      <a:pt x="67" y="376"/>
                    </a:lnTo>
                    <a:lnTo>
                      <a:pt x="48" y="366"/>
                    </a:lnTo>
                    <a:lnTo>
                      <a:pt x="24" y="351"/>
                    </a:lnTo>
                    <a:lnTo>
                      <a:pt x="5" y="326"/>
                    </a:lnTo>
                    <a:lnTo>
                      <a:pt x="0" y="286"/>
                    </a:lnTo>
                    <a:lnTo>
                      <a:pt x="10" y="216"/>
                    </a:lnTo>
                    <a:lnTo>
                      <a:pt x="38" y="145"/>
                    </a:lnTo>
                    <a:lnTo>
                      <a:pt x="86" y="90"/>
                    </a:lnTo>
                    <a:lnTo>
                      <a:pt x="148" y="40"/>
                    </a:lnTo>
                    <a:lnTo>
                      <a:pt x="224" y="10"/>
                    </a:lnTo>
                    <a:lnTo>
                      <a:pt x="3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8" name="Freeform 10"/>
              <p:cNvSpPr>
                <a:spLocks/>
              </p:cNvSpPr>
              <p:nvPr/>
            </p:nvSpPr>
            <p:spPr bwMode="auto">
              <a:xfrm>
                <a:off x="10893" y="3272"/>
                <a:ext cx="290" cy="225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90" y="0"/>
                  </a:cxn>
                  <a:cxn ang="0">
                    <a:pos x="290" y="91"/>
                  </a:cxn>
                  <a:cxn ang="0">
                    <a:pos x="86" y="91"/>
                  </a:cxn>
                  <a:cxn ang="0">
                    <a:pos x="86" y="2166"/>
                  </a:cxn>
                  <a:cxn ang="0">
                    <a:pos x="290" y="2166"/>
                  </a:cxn>
                  <a:cxn ang="0">
                    <a:pos x="290" y="2256"/>
                  </a:cxn>
                  <a:cxn ang="0">
                    <a:pos x="0" y="2256"/>
                  </a:cxn>
                  <a:cxn ang="0">
                    <a:pos x="0" y="0"/>
                  </a:cxn>
                </a:cxnLst>
                <a:rect l="0" t="0" r="r" b="b"/>
                <a:pathLst>
                  <a:path w="290" h="2256">
                    <a:moveTo>
                      <a:pt x="0" y="0"/>
                    </a:moveTo>
                    <a:lnTo>
                      <a:pt x="290" y="0"/>
                    </a:lnTo>
                    <a:lnTo>
                      <a:pt x="290" y="91"/>
                    </a:lnTo>
                    <a:lnTo>
                      <a:pt x="86" y="91"/>
                    </a:lnTo>
                    <a:lnTo>
                      <a:pt x="86" y="2166"/>
                    </a:lnTo>
                    <a:lnTo>
                      <a:pt x="290" y="2166"/>
                    </a:lnTo>
                    <a:lnTo>
                      <a:pt x="290" y="2256"/>
                    </a:lnTo>
                    <a:lnTo>
                      <a:pt x="0" y="225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9" name="Freeform 11"/>
              <p:cNvSpPr>
                <a:spLocks noEditPoints="1"/>
              </p:cNvSpPr>
              <p:nvPr/>
            </p:nvSpPr>
            <p:spPr bwMode="auto">
              <a:xfrm>
                <a:off x="11340" y="3971"/>
                <a:ext cx="1214" cy="1487"/>
              </a:xfrm>
              <a:custGeom>
                <a:avLst/>
                <a:gdLst/>
                <a:ahLst/>
                <a:cxnLst>
                  <a:cxn ang="0">
                    <a:pos x="866" y="145"/>
                  </a:cxn>
                  <a:cxn ang="0">
                    <a:pos x="724" y="236"/>
                  </a:cxn>
                  <a:cxn ang="0">
                    <a:pos x="605" y="407"/>
                  </a:cxn>
                  <a:cxn ang="0">
                    <a:pos x="524" y="633"/>
                  </a:cxn>
                  <a:cxn ang="0">
                    <a:pos x="514" y="698"/>
                  </a:cxn>
                  <a:cxn ang="0">
                    <a:pos x="490" y="834"/>
                  </a:cxn>
                  <a:cxn ang="0">
                    <a:pos x="481" y="884"/>
                  </a:cxn>
                  <a:cxn ang="0">
                    <a:pos x="519" y="889"/>
                  </a:cxn>
                  <a:cxn ang="0">
                    <a:pos x="686" y="874"/>
                  </a:cxn>
                  <a:cxn ang="0">
                    <a:pos x="924" y="763"/>
                  </a:cxn>
                  <a:cxn ang="0">
                    <a:pos x="1090" y="577"/>
                  </a:cxn>
                  <a:cxn ang="0">
                    <a:pos x="1152" y="361"/>
                  </a:cxn>
                  <a:cxn ang="0">
                    <a:pos x="1133" y="251"/>
                  </a:cxn>
                  <a:cxn ang="0">
                    <a:pos x="1066" y="166"/>
                  </a:cxn>
                  <a:cxn ang="0">
                    <a:pos x="947" y="130"/>
                  </a:cxn>
                  <a:cxn ang="0">
                    <a:pos x="1043" y="10"/>
                  </a:cxn>
                  <a:cxn ang="0">
                    <a:pos x="1152" y="90"/>
                  </a:cxn>
                  <a:cxn ang="0">
                    <a:pos x="1209" y="226"/>
                  </a:cxn>
                  <a:cxn ang="0">
                    <a:pos x="1200" y="442"/>
                  </a:cxn>
                  <a:cxn ang="0">
                    <a:pos x="1090" y="688"/>
                  </a:cxn>
                  <a:cxn ang="0">
                    <a:pos x="905" y="889"/>
                  </a:cxn>
                  <a:cxn ang="0">
                    <a:pos x="662" y="1004"/>
                  </a:cxn>
                  <a:cxn ang="0">
                    <a:pos x="486" y="1020"/>
                  </a:cxn>
                  <a:cxn ang="0">
                    <a:pos x="457" y="1014"/>
                  </a:cxn>
                  <a:cxn ang="0">
                    <a:pos x="419" y="1236"/>
                  </a:cxn>
                  <a:cxn ang="0">
                    <a:pos x="395" y="1356"/>
                  </a:cxn>
                  <a:cxn ang="0">
                    <a:pos x="386" y="1416"/>
                  </a:cxn>
                  <a:cxn ang="0">
                    <a:pos x="362" y="1462"/>
                  </a:cxn>
                  <a:cxn ang="0">
                    <a:pos x="319" y="1487"/>
                  </a:cxn>
                  <a:cxn ang="0">
                    <a:pos x="281" y="1482"/>
                  </a:cxn>
                  <a:cxn ang="0">
                    <a:pos x="253" y="1457"/>
                  </a:cxn>
                  <a:cxn ang="0">
                    <a:pos x="243" y="1416"/>
                  </a:cxn>
                  <a:cxn ang="0">
                    <a:pos x="248" y="1396"/>
                  </a:cxn>
                  <a:cxn ang="0">
                    <a:pos x="257" y="1381"/>
                  </a:cxn>
                  <a:cxn ang="0">
                    <a:pos x="267" y="964"/>
                  </a:cxn>
                  <a:cxn ang="0">
                    <a:pos x="100" y="844"/>
                  </a:cxn>
                  <a:cxn ang="0">
                    <a:pos x="10" y="668"/>
                  </a:cxn>
                  <a:cxn ang="0">
                    <a:pos x="5" y="492"/>
                  </a:cxn>
                  <a:cxn ang="0">
                    <a:pos x="43" y="331"/>
                  </a:cxn>
                  <a:cxn ang="0">
                    <a:pos x="105" y="181"/>
                  </a:cxn>
                  <a:cxn ang="0">
                    <a:pos x="172" y="70"/>
                  </a:cxn>
                  <a:cxn ang="0">
                    <a:pos x="224" y="25"/>
                  </a:cxn>
                  <a:cxn ang="0">
                    <a:pos x="248" y="40"/>
                  </a:cxn>
                  <a:cxn ang="0">
                    <a:pos x="243" y="55"/>
                  </a:cxn>
                  <a:cxn ang="0">
                    <a:pos x="229" y="75"/>
                  </a:cxn>
                  <a:cxn ang="0">
                    <a:pos x="129" y="251"/>
                  </a:cxn>
                  <a:cxn ang="0">
                    <a:pos x="72" y="427"/>
                  </a:cxn>
                  <a:cxn ang="0">
                    <a:pos x="53" y="542"/>
                  </a:cxn>
                  <a:cxn ang="0">
                    <a:pos x="91" y="693"/>
                  </a:cxn>
                  <a:cxn ang="0">
                    <a:pos x="210" y="803"/>
                  </a:cxn>
                  <a:cxn ang="0">
                    <a:pos x="405" y="874"/>
                  </a:cxn>
                  <a:cxn ang="0">
                    <a:pos x="524" y="492"/>
                  </a:cxn>
                  <a:cxn ang="0">
                    <a:pos x="619" y="271"/>
                  </a:cxn>
                  <a:cxn ang="0">
                    <a:pos x="733" y="105"/>
                  </a:cxn>
                  <a:cxn ang="0">
                    <a:pos x="881" y="15"/>
                  </a:cxn>
                </a:cxnLst>
                <a:rect l="0" t="0" r="r" b="b"/>
                <a:pathLst>
                  <a:path w="1214" h="1487">
                    <a:moveTo>
                      <a:pt x="947" y="130"/>
                    </a:moveTo>
                    <a:lnTo>
                      <a:pt x="866" y="145"/>
                    </a:lnTo>
                    <a:lnTo>
                      <a:pt x="790" y="181"/>
                    </a:lnTo>
                    <a:lnTo>
                      <a:pt x="724" y="236"/>
                    </a:lnTo>
                    <a:lnTo>
                      <a:pt x="657" y="316"/>
                    </a:lnTo>
                    <a:lnTo>
                      <a:pt x="605" y="407"/>
                    </a:lnTo>
                    <a:lnTo>
                      <a:pt x="557" y="517"/>
                    </a:lnTo>
                    <a:lnTo>
                      <a:pt x="524" y="633"/>
                    </a:lnTo>
                    <a:lnTo>
                      <a:pt x="519" y="658"/>
                    </a:lnTo>
                    <a:lnTo>
                      <a:pt x="514" y="698"/>
                    </a:lnTo>
                    <a:lnTo>
                      <a:pt x="495" y="788"/>
                    </a:lnTo>
                    <a:lnTo>
                      <a:pt x="490" y="834"/>
                    </a:lnTo>
                    <a:lnTo>
                      <a:pt x="481" y="864"/>
                    </a:lnTo>
                    <a:lnTo>
                      <a:pt x="481" y="884"/>
                    </a:lnTo>
                    <a:lnTo>
                      <a:pt x="510" y="884"/>
                    </a:lnTo>
                    <a:lnTo>
                      <a:pt x="519" y="889"/>
                    </a:lnTo>
                    <a:lnTo>
                      <a:pt x="548" y="889"/>
                    </a:lnTo>
                    <a:lnTo>
                      <a:pt x="686" y="874"/>
                    </a:lnTo>
                    <a:lnTo>
                      <a:pt x="809" y="829"/>
                    </a:lnTo>
                    <a:lnTo>
                      <a:pt x="924" y="763"/>
                    </a:lnTo>
                    <a:lnTo>
                      <a:pt x="1019" y="678"/>
                    </a:lnTo>
                    <a:lnTo>
                      <a:pt x="1090" y="577"/>
                    </a:lnTo>
                    <a:lnTo>
                      <a:pt x="1138" y="472"/>
                    </a:lnTo>
                    <a:lnTo>
                      <a:pt x="1152" y="361"/>
                    </a:lnTo>
                    <a:lnTo>
                      <a:pt x="1147" y="306"/>
                    </a:lnTo>
                    <a:lnTo>
                      <a:pt x="1133" y="251"/>
                    </a:lnTo>
                    <a:lnTo>
                      <a:pt x="1104" y="206"/>
                    </a:lnTo>
                    <a:lnTo>
                      <a:pt x="1066" y="166"/>
                    </a:lnTo>
                    <a:lnTo>
                      <a:pt x="1014" y="140"/>
                    </a:lnTo>
                    <a:lnTo>
                      <a:pt x="947" y="130"/>
                    </a:lnTo>
                    <a:close/>
                    <a:moveTo>
                      <a:pt x="971" y="0"/>
                    </a:moveTo>
                    <a:lnTo>
                      <a:pt x="1043" y="10"/>
                    </a:lnTo>
                    <a:lnTo>
                      <a:pt x="1104" y="40"/>
                    </a:lnTo>
                    <a:lnTo>
                      <a:pt x="1152" y="90"/>
                    </a:lnTo>
                    <a:lnTo>
                      <a:pt x="1185" y="150"/>
                    </a:lnTo>
                    <a:lnTo>
                      <a:pt x="1209" y="226"/>
                    </a:lnTo>
                    <a:lnTo>
                      <a:pt x="1214" y="311"/>
                    </a:lnTo>
                    <a:lnTo>
                      <a:pt x="1200" y="442"/>
                    </a:lnTo>
                    <a:lnTo>
                      <a:pt x="1157" y="572"/>
                    </a:lnTo>
                    <a:lnTo>
                      <a:pt x="1090" y="688"/>
                    </a:lnTo>
                    <a:lnTo>
                      <a:pt x="1005" y="798"/>
                    </a:lnTo>
                    <a:lnTo>
                      <a:pt x="905" y="889"/>
                    </a:lnTo>
                    <a:lnTo>
                      <a:pt x="786" y="959"/>
                    </a:lnTo>
                    <a:lnTo>
                      <a:pt x="662" y="1004"/>
                    </a:lnTo>
                    <a:lnTo>
                      <a:pt x="529" y="1020"/>
                    </a:lnTo>
                    <a:lnTo>
                      <a:pt x="486" y="1020"/>
                    </a:lnTo>
                    <a:lnTo>
                      <a:pt x="471" y="1014"/>
                    </a:lnTo>
                    <a:lnTo>
                      <a:pt x="457" y="1014"/>
                    </a:lnTo>
                    <a:lnTo>
                      <a:pt x="433" y="1135"/>
                    </a:lnTo>
                    <a:lnTo>
                      <a:pt x="419" y="1236"/>
                    </a:lnTo>
                    <a:lnTo>
                      <a:pt x="405" y="1306"/>
                    </a:lnTo>
                    <a:lnTo>
                      <a:pt x="395" y="1356"/>
                    </a:lnTo>
                    <a:lnTo>
                      <a:pt x="391" y="1391"/>
                    </a:lnTo>
                    <a:lnTo>
                      <a:pt x="386" y="1416"/>
                    </a:lnTo>
                    <a:lnTo>
                      <a:pt x="381" y="1426"/>
                    </a:lnTo>
                    <a:lnTo>
                      <a:pt x="362" y="1462"/>
                    </a:lnTo>
                    <a:lnTo>
                      <a:pt x="338" y="1477"/>
                    </a:lnTo>
                    <a:lnTo>
                      <a:pt x="319" y="1487"/>
                    </a:lnTo>
                    <a:lnTo>
                      <a:pt x="295" y="1487"/>
                    </a:lnTo>
                    <a:lnTo>
                      <a:pt x="281" y="1482"/>
                    </a:lnTo>
                    <a:lnTo>
                      <a:pt x="272" y="1477"/>
                    </a:lnTo>
                    <a:lnTo>
                      <a:pt x="253" y="1457"/>
                    </a:lnTo>
                    <a:lnTo>
                      <a:pt x="243" y="1442"/>
                    </a:lnTo>
                    <a:lnTo>
                      <a:pt x="243" y="1416"/>
                    </a:lnTo>
                    <a:lnTo>
                      <a:pt x="248" y="1406"/>
                    </a:lnTo>
                    <a:lnTo>
                      <a:pt x="248" y="1396"/>
                    </a:lnTo>
                    <a:lnTo>
                      <a:pt x="253" y="1376"/>
                    </a:lnTo>
                    <a:lnTo>
                      <a:pt x="257" y="1381"/>
                    </a:lnTo>
                    <a:lnTo>
                      <a:pt x="372" y="999"/>
                    </a:lnTo>
                    <a:lnTo>
                      <a:pt x="267" y="964"/>
                    </a:lnTo>
                    <a:lnTo>
                      <a:pt x="172" y="909"/>
                    </a:lnTo>
                    <a:lnTo>
                      <a:pt x="100" y="844"/>
                    </a:lnTo>
                    <a:lnTo>
                      <a:pt x="48" y="763"/>
                    </a:lnTo>
                    <a:lnTo>
                      <a:pt x="10" y="668"/>
                    </a:lnTo>
                    <a:lnTo>
                      <a:pt x="0" y="567"/>
                    </a:lnTo>
                    <a:lnTo>
                      <a:pt x="5" y="492"/>
                    </a:lnTo>
                    <a:lnTo>
                      <a:pt x="19" y="412"/>
                    </a:lnTo>
                    <a:lnTo>
                      <a:pt x="43" y="331"/>
                    </a:lnTo>
                    <a:lnTo>
                      <a:pt x="72" y="251"/>
                    </a:lnTo>
                    <a:lnTo>
                      <a:pt x="105" y="181"/>
                    </a:lnTo>
                    <a:lnTo>
                      <a:pt x="138" y="115"/>
                    </a:lnTo>
                    <a:lnTo>
                      <a:pt x="172" y="70"/>
                    </a:lnTo>
                    <a:lnTo>
                      <a:pt x="200" y="35"/>
                    </a:lnTo>
                    <a:lnTo>
                      <a:pt x="224" y="25"/>
                    </a:lnTo>
                    <a:lnTo>
                      <a:pt x="234" y="25"/>
                    </a:lnTo>
                    <a:lnTo>
                      <a:pt x="248" y="40"/>
                    </a:lnTo>
                    <a:lnTo>
                      <a:pt x="248" y="50"/>
                    </a:lnTo>
                    <a:lnTo>
                      <a:pt x="243" y="55"/>
                    </a:lnTo>
                    <a:lnTo>
                      <a:pt x="238" y="65"/>
                    </a:lnTo>
                    <a:lnTo>
                      <a:pt x="229" y="75"/>
                    </a:lnTo>
                    <a:lnTo>
                      <a:pt x="172" y="161"/>
                    </a:lnTo>
                    <a:lnTo>
                      <a:pt x="129" y="251"/>
                    </a:lnTo>
                    <a:lnTo>
                      <a:pt x="96" y="341"/>
                    </a:lnTo>
                    <a:lnTo>
                      <a:pt x="72" y="427"/>
                    </a:lnTo>
                    <a:lnTo>
                      <a:pt x="57" y="497"/>
                    </a:lnTo>
                    <a:lnTo>
                      <a:pt x="53" y="542"/>
                    </a:lnTo>
                    <a:lnTo>
                      <a:pt x="62" y="618"/>
                    </a:lnTo>
                    <a:lnTo>
                      <a:pt x="91" y="693"/>
                    </a:lnTo>
                    <a:lnTo>
                      <a:pt x="143" y="753"/>
                    </a:lnTo>
                    <a:lnTo>
                      <a:pt x="210" y="803"/>
                    </a:lnTo>
                    <a:lnTo>
                      <a:pt x="295" y="849"/>
                    </a:lnTo>
                    <a:lnTo>
                      <a:pt x="405" y="874"/>
                    </a:lnTo>
                    <a:lnTo>
                      <a:pt x="481" y="613"/>
                    </a:lnTo>
                    <a:lnTo>
                      <a:pt x="524" y="492"/>
                    </a:lnTo>
                    <a:lnTo>
                      <a:pt x="567" y="376"/>
                    </a:lnTo>
                    <a:lnTo>
                      <a:pt x="619" y="271"/>
                    </a:lnTo>
                    <a:lnTo>
                      <a:pt x="671" y="181"/>
                    </a:lnTo>
                    <a:lnTo>
                      <a:pt x="733" y="105"/>
                    </a:lnTo>
                    <a:lnTo>
                      <a:pt x="805" y="50"/>
                    </a:lnTo>
                    <a:lnTo>
                      <a:pt x="881" y="15"/>
                    </a:lnTo>
                    <a:lnTo>
                      <a:pt x="97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0" name="Freeform 12"/>
              <p:cNvSpPr>
                <a:spLocks/>
              </p:cNvSpPr>
              <p:nvPr/>
            </p:nvSpPr>
            <p:spPr bwMode="auto">
              <a:xfrm>
                <a:off x="12811" y="4724"/>
                <a:ext cx="252" cy="673"/>
              </a:xfrm>
              <a:custGeom>
                <a:avLst/>
                <a:gdLst/>
                <a:ahLst/>
                <a:cxnLst>
                  <a:cxn ang="0">
                    <a:pos x="114" y="0"/>
                  </a:cxn>
                  <a:cxn ang="0">
                    <a:pos x="157" y="10"/>
                  </a:cxn>
                  <a:cxn ang="0">
                    <a:pos x="195" y="40"/>
                  </a:cxn>
                  <a:cxn ang="0">
                    <a:pos x="224" y="86"/>
                  </a:cxn>
                  <a:cxn ang="0">
                    <a:pos x="243" y="156"/>
                  </a:cxn>
                  <a:cxn ang="0">
                    <a:pos x="247" y="236"/>
                  </a:cxn>
                  <a:cxn ang="0">
                    <a:pos x="252" y="231"/>
                  </a:cxn>
                  <a:cxn ang="0">
                    <a:pos x="243" y="327"/>
                  </a:cxn>
                  <a:cxn ang="0">
                    <a:pos x="224" y="412"/>
                  </a:cxn>
                  <a:cxn ang="0">
                    <a:pos x="195" y="488"/>
                  </a:cxn>
                  <a:cxn ang="0">
                    <a:pos x="162" y="553"/>
                  </a:cxn>
                  <a:cxn ang="0">
                    <a:pos x="128" y="603"/>
                  </a:cxn>
                  <a:cxn ang="0">
                    <a:pos x="100" y="643"/>
                  </a:cxn>
                  <a:cxn ang="0">
                    <a:pos x="57" y="673"/>
                  </a:cxn>
                  <a:cxn ang="0">
                    <a:pos x="52" y="673"/>
                  </a:cxn>
                  <a:cxn ang="0">
                    <a:pos x="43" y="668"/>
                  </a:cxn>
                  <a:cxn ang="0">
                    <a:pos x="38" y="658"/>
                  </a:cxn>
                  <a:cxn ang="0">
                    <a:pos x="38" y="643"/>
                  </a:cxn>
                  <a:cxn ang="0">
                    <a:pos x="43" y="638"/>
                  </a:cxn>
                  <a:cxn ang="0">
                    <a:pos x="43" y="633"/>
                  </a:cxn>
                  <a:cxn ang="0">
                    <a:pos x="62" y="613"/>
                  </a:cxn>
                  <a:cxn ang="0">
                    <a:pos x="114" y="543"/>
                  </a:cxn>
                  <a:cxn ang="0">
                    <a:pos x="157" y="457"/>
                  </a:cxn>
                  <a:cxn ang="0">
                    <a:pos x="190" y="352"/>
                  </a:cxn>
                  <a:cxn ang="0">
                    <a:pos x="205" y="231"/>
                  </a:cxn>
                  <a:cxn ang="0">
                    <a:pos x="205" y="201"/>
                  </a:cxn>
                  <a:cxn ang="0">
                    <a:pos x="195" y="201"/>
                  </a:cxn>
                  <a:cxn ang="0">
                    <a:pos x="190" y="206"/>
                  </a:cxn>
                  <a:cxn ang="0">
                    <a:pos x="152" y="231"/>
                  </a:cxn>
                  <a:cxn ang="0">
                    <a:pos x="114" y="236"/>
                  </a:cxn>
                  <a:cxn ang="0">
                    <a:pos x="67" y="226"/>
                  </a:cxn>
                  <a:cxn ang="0">
                    <a:pos x="28" y="201"/>
                  </a:cxn>
                  <a:cxn ang="0">
                    <a:pos x="9" y="161"/>
                  </a:cxn>
                  <a:cxn ang="0">
                    <a:pos x="0" y="116"/>
                  </a:cxn>
                  <a:cxn ang="0">
                    <a:pos x="9" y="71"/>
                  </a:cxn>
                  <a:cxn ang="0">
                    <a:pos x="28" y="35"/>
                  </a:cxn>
                  <a:cxn ang="0">
                    <a:pos x="67" y="10"/>
                  </a:cxn>
                  <a:cxn ang="0">
                    <a:pos x="114" y="0"/>
                  </a:cxn>
                </a:cxnLst>
                <a:rect l="0" t="0" r="r" b="b"/>
                <a:pathLst>
                  <a:path w="252" h="673">
                    <a:moveTo>
                      <a:pt x="114" y="0"/>
                    </a:moveTo>
                    <a:lnTo>
                      <a:pt x="157" y="10"/>
                    </a:lnTo>
                    <a:lnTo>
                      <a:pt x="195" y="40"/>
                    </a:lnTo>
                    <a:lnTo>
                      <a:pt x="224" y="86"/>
                    </a:lnTo>
                    <a:lnTo>
                      <a:pt x="243" y="156"/>
                    </a:lnTo>
                    <a:lnTo>
                      <a:pt x="247" y="236"/>
                    </a:lnTo>
                    <a:lnTo>
                      <a:pt x="252" y="231"/>
                    </a:lnTo>
                    <a:lnTo>
                      <a:pt x="243" y="327"/>
                    </a:lnTo>
                    <a:lnTo>
                      <a:pt x="224" y="412"/>
                    </a:lnTo>
                    <a:lnTo>
                      <a:pt x="195" y="488"/>
                    </a:lnTo>
                    <a:lnTo>
                      <a:pt x="162" y="553"/>
                    </a:lnTo>
                    <a:lnTo>
                      <a:pt x="128" y="603"/>
                    </a:lnTo>
                    <a:lnTo>
                      <a:pt x="100" y="643"/>
                    </a:lnTo>
                    <a:lnTo>
                      <a:pt x="57" y="673"/>
                    </a:lnTo>
                    <a:lnTo>
                      <a:pt x="52" y="673"/>
                    </a:lnTo>
                    <a:lnTo>
                      <a:pt x="43" y="668"/>
                    </a:lnTo>
                    <a:lnTo>
                      <a:pt x="38" y="658"/>
                    </a:lnTo>
                    <a:lnTo>
                      <a:pt x="38" y="643"/>
                    </a:lnTo>
                    <a:lnTo>
                      <a:pt x="43" y="638"/>
                    </a:lnTo>
                    <a:lnTo>
                      <a:pt x="43" y="633"/>
                    </a:lnTo>
                    <a:lnTo>
                      <a:pt x="62" y="613"/>
                    </a:lnTo>
                    <a:lnTo>
                      <a:pt x="114" y="543"/>
                    </a:lnTo>
                    <a:lnTo>
                      <a:pt x="157" y="457"/>
                    </a:lnTo>
                    <a:lnTo>
                      <a:pt x="190" y="352"/>
                    </a:lnTo>
                    <a:lnTo>
                      <a:pt x="205" y="231"/>
                    </a:lnTo>
                    <a:lnTo>
                      <a:pt x="205" y="201"/>
                    </a:lnTo>
                    <a:lnTo>
                      <a:pt x="195" y="201"/>
                    </a:lnTo>
                    <a:lnTo>
                      <a:pt x="190" y="206"/>
                    </a:lnTo>
                    <a:lnTo>
                      <a:pt x="152" y="231"/>
                    </a:lnTo>
                    <a:lnTo>
                      <a:pt x="114" y="236"/>
                    </a:lnTo>
                    <a:lnTo>
                      <a:pt x="67" y="226"/>
                    </a:lnTo>
                    <a:lnTo>
                      <a:pt x="28" y="201"/>
                    </a:lnTo>
                    <a:lnTo>
                      <a:pt x="9" y="161"/>
                    </a:lnTo>
                    <a:lnTo>
                      <a:pt x="0" y="116"/>
                    </a:lnTo>
                    <a:lnTo>
                      <a:pt x="9" y="71"/>
                    </a:lnTo>
                    <a:lnTo>
                      <a:pt x="28" y="35"/>
                    </a:lnTo>
                    <a:lnTo>
                      <a:pt x="67" y="10"/>
                    </a:lnTo>
                    <a:lnTo>
                      <a:pt x="1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1" name="Rectangle 13"/>
              <p:cNvSpPr>
                <a:spLocks noChangeArrowheads="1"/>
              </p:cNvSpPr>
              <p:nvPr/>
            </p:nvSpPr>
            <p:spPr bwMode="auto">
              <a:xfrm>
                <a:off x="14063" y="3634"/>
                <a:ext cx="771" cy="71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2" name="Freeform 14"/>
              <p:cNvSpPr>
                <a:spLocks noEditPoints="1"/>
              </p:cNvSpPr>
              <p:nvPr/>
            </p:nvSpPr>
            <p:spPr bwMode="auto">
              <a:xfrm>
                <a:off x="13691" y="3971"/>
                <a:ext cx="1214" cy="1487"/>
              </a:xfrm>
              <a:custGeom>
                <a:avLst/>
                <a:gdLst/>
                <a:ahLst/>
                <a:cxnLst>
                  <a:cxn ang="0">
                    <a:pos x="867" y="145"/>
                  </a:cxn>
                  <a:cxn ang="0">
                    <a:pos x="724" y="236"/>
                  </a:cxn>
                  <a:cxn ang="0">
                    <a:pos x="605" y="407"/>
                  </a:cxn>
                  <a:cxn ang="0">
                    <a:pos x="524" y="633"/>
                  </a:cxn>
                  <a:cxn ang="0">
                    <a:pos x="514" y="698"/>
                  </a:cxn>
                  <a:cxn ang="0">
                    <a:pos x="491" y="834"/>
                  </a:cxn>
                  <a:cxn ang="0">
                    <a:pos x="481" y="884"/>
                  </a:cxn>
                  <a:cxn ang="0">
                    <a:pos x="519" y="889"/>
                  </a:cxn>
                  <a:cxn ang="0">
                    <a:pos x="686" y="874"/>
                  </a:cxn>
                  <a:cxn ang="0">
                    <a:pos x="924" y="763"/>
                  </a:cxn>
                  <a:cxn ang="0">
                    <a:pos x="1090" y="577"/>
                  </a:cxn>
                  <a:cxn ang="0">
                    <a:pos x="1152" y="361"/>
                  </a:cxn>
                  <a:cxn ang="0">
                    <a:pos x="1133" y="251"/>
                  </a:cxn>
                  <a:cxn ang="0">
                    <a:pos x="1066" y="166"/>
                  </a:cxn>
                  <a:cxn ang="0">
                    <a:pos x="948" y="130"/>
                  </a:cxn>
                  <a:cxn ang="0">
                    <a:pos x="1043" y="10"/>
                  </a:cxn>
                  <a:cxn ang="0">
                    <a:pos x="1152" y="90"/>
                  </a:cxn>
                  <a:cxn ang="0">
                    <a:pos x="1209" y="226"/>
                  </a:cxn>
                  <a:cxn ang="0">
                    <a:pos x="1200" y="442"/>
                  </a:cxn>
                  <a:cxn ang="0">
                    <a:pos x="1090" y="688"/>
                  </a:cxn>
                  <a:cxn ang="0">
                    <a:pos x="905" y="889"/>
                  </a:cxn>
                  <a:cxn ang="0">
                    <a:pos x="662" y="1004"/>
                  </a:cxn>
                  <a:cxn ang="0">
                    <a:pos x="486" y="1020"/>
                  </a:cxn>
                  <a:cxn ang="0">
                    <a:pos x="457" y="1014"/>
                  </a:cxn>
                  <a:cxn ang="0">
                    <a:pos x="419" y="1236"/>
                  </a:cxn>
                  <a:cxn ang="0">
                    <a:pos x="395" y="1356"/>
                  </a:cxn>
                  <a:cxn ang="0">
                    <a:pos x="386" y="1416"/>
                  </a:cxn>
                  <a:cxn ang="0">
                    <a:pos x="362" y="1462"/>
                  </a:cxn>
                  <a:cxn ang="0">
                    <a:pos x="319" y="1487"/>
                  </a:cxn>
                  <a:cxn ang="0">
                    <a:pos x="281" y="1482"/>
                  </a:cxn>
                  <a:cxn ang="0">
                    <a:pos x="253" y="1457"/>
                  </a:cxn>
                  <a:cxn ang="0">
                    <a:pos x="243" y="1416"/>
                  </a:cxn>
                  <a:cxn ang="0">
                    <a:pos x="248" y="1396"/>
                  </a:cxn>
                  <a:cxn ang="0">
                    <a:pos x="257" y="1381"/>
                  </a:cxn>
                  <a:cxn ang="0">
                    <a:pos x="267" y="964"/>
                  </a:cxn>
                  <a:cxn ang="0">
                    <a:pos x="100" y="844"/>
                  </a:cxn>
                  <a:cxn ang="0">
                    <a:pos x="10" y="668"/>
                  </a:cxn>
                  <a:cxn ang="0">
                    <a:pos x="5" y="492"/>
                  </a:cxn>
                  <a:cxn ang="0">
                    <a:pos x="43" y="331"/>
                  </a:cxn>
                  <a:cxn ang="0">
                    <a:pos x="105" y="181"/>
                  </a:cxn>
                  <a:cxn ang="0">
                    <a:pos x="172" y="70"/>
                  </a:cxn>
                  <a:cxn ang="0">
                    <a:pos x="224" y="25"/>
                  </a:cxn>
                  <a:cxn ang="0">
                    <a:pos x="248" y="40"/>
                  </a:cxn>
                  <a:cxn ang="0">
                    <a:pos x="243" y="55"/>
                  </a:cxn>
                  <a:cxn ang="0">
                    <a:pos x="229" y="75"/>
                  </a:cxn>
                  <a:cxn ang="0">
                    <a:pos x="129" y="251"/>
                  </a:cxn>
                  <a:cxn ang="0">
                    <a:pos x="72" y="427"/>
                  </a:cxn>
                  <a:cxn ang="0">
                    <a:pos x="53" y="542"/>
                  </a:cxn>
                  <a:cxn ang="0">
                    <a:pos x="91" y="693"/>
                  </a:cxn>
                  <a:cxn ang="0">
                    <a:pos x="210" y="803"/>
                  </a:cxn>
                  <a:cxn ang="0">
                    <a:pos x="405" y="874"/>
                  </a:cxn>
                  <a:cxn ang="0">
                    <a:pos x="524" y="492"/>
                  </a:cxn>
                  <a:cxn ang="0">
                    <a:pos x="619" y="271"/>
                  </a:cxn>
                  <a:cxn ang="0">
                    <a:pos x="733" y="105"/>
                  </a:cxn>
                  <a:cxn ang="0">
                    <a:pos x="881" y="15"/>
                  </a:cxn>
                </a:cxnLst>
                <a:rect l="0" t="0" r="r" b="b"/>
                <a:pathLst>
                  <a:path w="1214" h="1487">
                    <a:moveTo>
                      <a:pt x="948" y="130"/>
                    </a:moveTo>
                    <a:lnTo>
                      <a:pt x="867" y="145"/>
                    </a:lnTo>
                    <a:lnTo>
                      <a:pt x="790" y="181"/>
                    </a:lnTo>
                    <a:lnTo>
                      <a:pt x="724" y="236"/>
                    </a:lnTo>
                    <a:lnTo>
                      <a:pt x="657" y="316"/>
                    </a:lnTo>
                    <a:lnTo>
                      <a:pt x="605" y="407"/>
                    </a:lnTo>
                    <a:lnTo>
                      <a:pt x="557" y="517"/>
                    </a:lnTo>
                    <a:lnTo>
                      <a:pt x="524" y="633"/>
                    </a:lnTo>
                    <a:lnTo>
                      <a:pt x="519" y="658"/>
                    </a:lnTo>
                    <a:lnTo>
                      <a:pt x="514" y="698"/>
                    </a:lnTo>
                    <a:lnTo>
                      <a:pt x="495" y="788"/>
                    </a:lnTo>
                    <a:lnTo>
                      <a:pt x="491" y="834"/>
                    </a:lnTo>
                    <a:lnTo>
                      <a:pt x="481" y="864"/>
                    </a:lnTo>
                    <a:lnTo>
                      <a:pt x="481" y="884"/>
                    </a:lnTo>
                    <a:lnTo>
                      <a:pt x="510" y="884"/>
                    </a:lnTo>
                    <a:lnTo>
                      <a:pt x="519" y="889"/>
                    </a:lnTo>
                    <a:lnTo>
                      <a:pt x="548" y="889"/>
                    </a:lnTo>
                    <a:lnTo>
                      <a:pt x="686" y="874"/>
                    </a:lnTo>
                    <a:lnTo>
                      <a:pt x="809" y="829"/>
                    </a:lnTo>
                    <a:lnTo>
                      <a:pt x="924" y="763"/>
                    </a:lnTo>
                    <a:lnTo>
                      <a:pt x="1019" y="678"/>
                    </a:lnTo>
                    <a:lnTo>
                      <a:pt x="1090" y="577"/>
                    </a:lnTo>
                    <a:lnTo>
                      <a:pt x="1138" y="472"/>
                    </a:lnTo>
                    <a:lnTo>
                      <a:pt x="1152" y="361"/>
                    </a:lnTo>
                    <a:lnTo>
                      <a:pt x="1147" y="306"/>
                    </a:lnTo>
                    <a:lnTo>
                      <a:pt x="1133" y="251"/>
                    </a:lnTo>
                    <a:lnTo>
                      <a:pt x="1105" y="206"/>
                    </a:lnTo>
                    <a:lnTo>
                      <a:pt x="1066" y="166"/>
                    </a:lnTo>
                    <a:lnTo>
                      <a:pt x="1014" y="140"/>
                    </a:lnTo>
                    <a:lnTo>
                      <a:pt x="948" y="130"/>
                    </a:lnTo>
                    <a:close/>
                    <a:moveTo>
                      <a:pt x="971" y="0"/>
                    </a:moveTo>
                    <a:lnTo>
                      <a:pt x="1043" y="10"/>
                    </a:lnTo>
                    <a:lnTo>
                      <a:pt x="1105" y="40"/>
                    </a:lnTo>
                    <a:lnTo>
                      <a:pt x="1152" y="90"/>
                    </a:lnTo>
                    <a:lnTo>
                      <a:pt x="1185" y="150"/>
                    </a:lnTo>
                    <a:lnTo>
                      <a:pt x="1209" y="226"/>
                    </a:lnTo>
                    <a:lnTo>
                      <a:pt x="1214" y="311"/>
                    </a:lnTo>
                    <a:lnTo>
                      <a:pt x="1200" y="442"/>
                    </a:lnTo>
                    <a:lnTo>
                      <a:pt x="1157" y="572"/>
                    </a:lnTo>
                    <a:lnTo>
                      <a:pt x="1090" y="688"/>
                    </a:lnTo>
                    <a:lnTo>
                      <a:pt x="1005" y="798"/>
                    </a:lnTo>
                    <a:lnTo>
                      <a:pt x="905" y="889"/>
                    </a:lnTo>
                    <a:lnTo>
                      <a:pt x="786" y="959"/>
                    </a:lnTo>
                    <a:lnTo>
                      <a:pt x="662" y="1004"/>
                    </a:lnTo>
                    <a:lnTo>
                      <a:pt x="529" y="1020"/>
                    </a:lnTo>
                    <a:lnTo>
                      <a:pt x="486" y="1020"/>
                    </a:lnTo>
                    <a:lnTo>
                      <a:pt x="472" y="1014"/>
                    </a:lnTo>
                    <a:lnTo>
                      <a:pt x="457" y="1014"/>
                    </a:lnTo>
                    <a:lnTo>
                      <a:pt x="433" y="1135"/>
                    </a:lnTo>
                    <a:lnTo>
                      <a:pt x="419" y="1236"/>
                    </a:lnTo>
                    <a:lnTo>
                      <a:pt x="405" y="1306"/>
                    </a:lnTo>
                    <a:lnTo>
                      <a:pt x="395" y="1356"/>
                    </a:lnTo>
                    <a:lnTo>
                      <a:pt x="391" y="1391"/>
                    </a:lnTo>
                    <a:lnTo>
                      <a:pt x="386" y="1416"/>
                    </a:lnTo>
                    <a:lnTo>
                      <a:pt x="381" y="1426"/>
                    </a:lnTo>
                    <a:lnTo>
                      <a:pt x="362" y="1462"/>
                    </a:lnTo>
                    <a:lnTo>
                      <a:pt x="338" y="1477"/>
                    </a:lnTo>
                    <a:lnTo>
                      <a:pt x="319" y="1487"/>
                    </a:lnTo>
                    <a:lnTo>
                      <a:pt x="295" y="1487"/>
                    </a:lnTo>
                    <a:lnTo>
                      <a:pt x="281" y="1482"/>
                    </a:lnTo>
                    <a:lnTo>
                      <a:pt x="272" y="1477"/>
                    </a:lnTo>
                    <a:lnTo>
                      <a:pt x="253" y="1457"/>
                    </a:lnTo>
                    <a:lnTo>
                      <a:pt x="243" y="1442"/>
                    </a:lnTo>
                    <a:lnTo>
                      <a:pt x="243" y="1416"/>
                    </a:lnTo>
                    <a:lnTo>
                      <a:pt x="248" y="1406"/>
                    </a:lnTo>
                    <a:lnTo>
                      <a:pt x="248" y="1396"/>
                    </a:lnTo>
                    <a:lnTo>
                      <a:pt x="253" y="1376"/>
                    </a:lnTo>
                    <a:lnTo>
                      <a:pt x="257" y="1381"/>
                    </a:lnTo>
                    <a:lnTo>
                      <a:pt x="372" y="999"/>
                    </a:lnTo>
                    <a:lnTo>
                      <a:pt x="267" y="964"/>
                    </a:lnTo>
                    <a:lnTo>
                      <a:pt x="172" y="909"/>
                    </a:lnTo>
                    <a:lnTo>
                      <a:pt x="100" y="844"/>
                    </a:lnTo>
                    <a:lnTo>
                      <a:pt x="48" y="763"/>
                    </a:lnTo>
                    <a:lnTo>
                      <a:pt x="10" y="668"/>
                    </a:lnTo>
                    <a:lnTo>
                      <a:pt x="0" y="567"/>
                    </a:lnTo>
                    <a:lnTo>
                      <a:pt x="5" y="492"/>
                    </a:lnTo>
                    <a:lnTo>
                      <a:pt x="19" y="412"/>
                    </a:lnTo>
                    <a:lnTo>
                      <a:pt x="43" y="331"/>
                    </a:lnTo>
                    <a:lnTo>
                      <a:pt x="72" y="251"/>
                    </a:lnTo>
                    <a:lnTo>
                      <a:pt x="105" y="181"/>
                    </a:lnTo>
                    <a:lnTo>
                      <a:pt x="138" y="115"/>
                    </a:lnTo>
                    <a:lnTo>
                      <a:pt x="172" y="70"/>
                    </a:lnTo>
                    <a:lnTo>
                      <a:pt x="200" y="35"/>
                    </a:lnTo>
                    <a:lnTo>
                      <a:pt x="224" y="25"/>
                    </a:lnTo>
                    <a:lnTo>
                      <a:pt x="234" y="25"/>
                    </a:lnTo>
                    <a:lnTo>
                      <a:pt x="248" y="40"/>
                    </a:lnTo>
                    <a:lnTo>
                      <a:pt x="248" y="50"/>
                    </a:lnTo>
                    <a:lnTo>
                      <a:pt x="243" y="55"/>
                    </a:lnTo>
                    <a:lnTo>
                      <a:pt x="238" y="65"/>
                    </a:lnTo>
                    <a:lnTo>
                      <a:pt x="229" y="75"/>
                    </a:lnTo>
                    <a:lnTo>
                      <a:pt x="172" y="161"/>
                    </a:lnTo>
                    <a:lnTo>
                      <a:pt x="129" y="251"/>
                    </a:lnTo>
                    <a:lnTo>
                      <a:pt x="96" y="341"/>
                    </a:lnTo>
                    <a:lnTo>
                      <a:pt x="72" y="427"/>
                    </a:lnTo>
                    <a:lnTo>
                      <a:pt x="58" y="497"/>
                    </a:lnTo>
                    <a:lnTo>
                      <a:pt x="53" y="542"/>
                    </a:lnTo>
                    <a:lnTo>
                      <a:pt x="62" y="618"/>
                    </a:lnTo>
                    <a:lnTo>
                      <a:pt x="91" y="693"/>
                    </a:lnTo>
                    <a:lnTo>
                      <a:pt x="143" y="753"/>
                    </a:lnTo>
                    <a:lnTo>
                      <a:pt x="210" y="803"/>
                    </a:lnTo>
                    <a:lnTo>
                      <a:pt x="300" y="849"/>
                    </a:lnTo>
                    <a:lnTo>
                      <a:pt x="405" y="874"/>
                    </a:lnTo>
                    <a:lnTo>
                      <a:pt x="481" y="613"/>
                    </a:lnTo>
                    <a:lnTo>
                      <a:pt x="524" y="492"/>
                    </a:lnTo>
                    <a:lnTo>
                      <a:pt x="567" y="376"/>
                    </a:lnTo>
                    <a:lnTo>
                      <a:pt x="619" y="271"/>
                    </a:lnTo>
                    <a:lnTo>
                      <a:pt x="671" y="181"/>
                    </a:lnTo>
                    <a:lnTo>
                      <a:pt x="733" y="105"/>
                    </a:lnTo>
                    <a:lnTo>
                      <a:pt x="805" y="50"/>
                    </a:lnTo>
                    <a:lnTo>
                      <a:pt x="881" y="15"/>
                    </a:lnTo>
                    <a:lnTo>
                      <a:pt x="97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3" name="Freeform 15"/>
              <p:cNvSpPr>
                <a:spLocks/>
              </p:cNvSpPr>
              <p:nvPr/>
            </p:nvSpPr>
            <p:spPr bwMode="auto">
              <a:xfrm>
                <a:off x="15019" y="3272"/>
                <a:ext cx="291" cy="225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91" y="0"/>
                  </a:cxn>
                  <a:cxn ang="0">
                    <a:pos x="291" y="2256"/>
                  </a:cxn>
                  <a:cxn ang="0">
                    <a:pos x="0" y="2256"/>
                  </a:cxn>
                  <a:cxn ang="0">
                    <a:pos x="0" y="2166"/>
                  </a:cxn>
                  <a:cxn ang="0">
                    <a:pos x="210" y="2166"/>
                  </a:cxn>
                  <a:cxn ang="0">
                    <a:pos x="210" y="91"/>
                  </a:cxn>
                  <a:cxn ang="0">
                    <a:pos x="0" y="91"/>
                  </a:cxn>
                  <a:cxn ang="0">
                    <a:pos x="0" y="0"/>
                  </a:cxn>
                </a:cxnLst>
                <a:rect l="0" t="0" r="r" b="b"/>
                <a:pathLst>
                  <a:path w="291" h="2256">
                    <a:moveTo>
                      <a:pt x="0" y="0"/>
                    </a:moveTo>
                    <a:lnTo>
                      <a:pt x="291" y="0"/>
                    </a:lnTo>
                    <a:lnTo>
                      <a:pt x="291" y="2256"/>
                    </a:lnTo>
                    <a:lnTo>
                      <a:pt x="0" y="2256"/>
                    </a:lnTo>
                    <a:lnTo>
                      <a:pt x="0" y="2166"/>
                    </a:lnTo>
                    <a:lnTo>
                      <a:pt x="210" y="2166"/>
                    </a:lnTo>
                    <a:lnTo>
                      <a:pt x="210" y="91"/>
                    </a:lnTo>
                    <a:lnTo>
                      <a:pt x="0" y="9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4" name="Freeform 16"/>
              <p:cNvSpPr>
                <a:spLocks noEditPoints="1"/>
              </p:cNvSpPr>
              <p:nvPr/>
            </p:nvSpPr>
            <p:spPr bwMode="auto">
              <a:xfrm>
                <a:off x="16280" y="4142"/>
                <a:ext cx="1424" cy="522"/>
              </a:xfrm>
              <a:custGeom>
                <a:avLst/>
                <a:gdLst/>
                <a:ahLst/>
                <a:cxnLst>
                  <a:cxn ang="0">
                    <a:pos x="39" y="437"/>
                  </a:cxn>
                  <a:cxn ang="0">
                    <a:pos x="1376" y="437"/>
                  </a:cxn>
                  <a:cxn ang="0">
                    <a:pos x="1400" y="442"/>
                  </a:cxn>
                  <a:cxn ang="0">
                    <a:pos x="1419" y="457"/>
                  </a:cxn>
                  <a:cxn ang="0">
                    <a:pos x="1424" y="482"/>
                  </a:cxn>
                  <a:cxn ang="0">
                    <a:pos x="1424" y="497"/>
                  </a:cxn>
                  <a:cxn ang="0">
                    <a:pos x="1419" y="507"/>
                  </a:cxn>
                  <a:cxn ang="0">
                    <a:pos x="1400" y="517"/>
                  </a:cxn>
                  <a:cxn ang="0">
                    <a:pos x="1385" y="522"/>
                  </a:cxn>
                  <a:cxn ang="0">
                    <a:pos x="43" y="522"/>
                  </a:cxn>
                  <a:cxn ang="0">
                    <a:pos x="29" y="517"/>
                  </a:cxn>
                  <a:cxn ang="0">
                    <a:pos x="20" y="517"/>
                  </a:cxn>
                  <a:cxn ang="0">
                    <a:pos x="0" y="497"/>
                  </a:cxn>
                  <a:cxn ang="0">
                    <a:pos x="0" y="467"/>
                  </a:cxn>
                  <a:cxn ang="0">
                    <a:pos x="10" y="457"/>
                  </a:cxn>
                  <a:cxn ang="0">
                    <a:pos x="15" y="447"/>
                  </a:cxn>
                  <a:cxn ang="0">
                    <a:pos x="24" y="442"/>
                  </a:cxn>
                  <a:cxn ang="0">
                    <a:pos x="39" y="437"/>
                  </a:cxn>
                  <a:cxn ang="0">
                    <a:pos x="39" y="0"/>
                  </a:cxn>
                  <a:cxn ang="0">
                    <a:pos x="1381" y="0"/>
                  </a:cxn>
                  <a:cxn ang="0">
                    <a:pos x="1395" y="5"/>
                  </a:cxn>
                  <a:cxn ang="0">
                    <a:pos x="1404" y="5"/>
                  </a:cxn>
                  <a:cxn ang="0">
                    <a:pos x="1424" y="25"/>
                  </a:cxn>
                  <a:cxn ang="0">
                    <a:pos x="1424" y="40"/>
                  </a:cxn>
                  <a:cxn ang="0">
                    <a:pos x="1414" y="65"/>
                  </a:cxn>
                  <a:cxn ang="0">
                    <a:pos x="1400" y="80"/>
                  </a:cxn>
                  <a:cxn ang="0">
                    <a:pos x="1371" y="85"/>
                  </a:cxn>
                  <a:cxn ang="0">
                    <a:pos x="34" y="85"/>
                  </a:cxn>
                  <a:cxn ang="0">
                    <a:pos x="15" y="75"/>
                  </a:cxn>
                  <a:cxn ang="0">
                    <a:pos x="5" y="65"/>
                  </a:cxn>
                  <a:cxn ang="0">
                    <a:pos x="0" y="55"/>
                  </a:cxn>
                  <a:cxn ang="0">
                    <a:pos x="0" y="25"/>
                  </a:cxn>
                  <a:cxn ang="0">
                    <a:pos x="15" y="10"/>
                  </a:cxn>
                  <a:cxn ang="0">
                    <a:pos x="24" y="5"/>
                  </a:cxn>
                  <a:cxn ang="0">
                    <a:pos x="39" y="0"/>
                  </a:cxn>
                </a:cxnLst>
                <a:rect l="0" t="0" r="r" b="b"/>
                <a:pathLst>
                  <a:path w="1424" h="522">
                    <a:moveTo>
                      <a:pt x="39" y="437"/>
                    </a:moveTo>
                    <a:lnTo>
                      <a:pt x="1376" y="437"/>
                    </a:lnTo>
                    <a:lnTo>
                      <a:pt x="1400" y="442"/>
                    </a:lnTo>
                    <a:lnTo>
                      <a:pt x="1419" y="457"/>
                    </a:lnTo>
                    <a:lnTo>
                      <a:pt x="1424" y="482"/>
                    </a:lnTo>
                    <a:lnTo>
                      <a:pt x="1424" y="497"/>
                    </a:lnTo>
                    <a:lnTo>
                      <a:pt x="1419" y="507"/>
                    </a:lnTo>
                    <a:lnTo>
                      <a:pt x="1400" y="517"/>
                    </a:lnTo>
                    <a:lnTo>
                      <a:pt x="1385" y="522"/>
                    </a:lnTo>
                    <a:lnTo>
                      <a:pt x="43" y="522"/>
                    </a:lnTo>
                    <a:lnTo>
                      <a:pt x="29" y="517"/>
                    </a:lnTo>
                    <a:lnTo>
                      <a:pt x="20" y="517"/>
                    </a:lnTo>
                    <a:lnTo>
                      <a:pt x="0" y="497"/>
                    </a:lnTo>
                    <a:lnTo>
                      <a:pt x="0" y="467"/>
                    </a:lnTo>
                    <a:lnTo>
                      <a:pt x="10" y="457"/>
                    </a:lnTo>
                    <a:lnTo>
                      <a:pt x="15" y="447"/>
                    </a:lnTo>
                    <a:lnTo>
                      <a:pt x="24" y="442"/>
                    </a:lnTo>
                    <a:lnTo>
                      <a:pt x="39" y="437"/>
                    </a:lnTo>
                    <a:close/>
                    <a:moveTo>
                      <a:pt x="39" y="0"/>
                    </a:moveTo>
                    <a:lnTo>
                      <a:pt x="1381" y="0"/>
                    </a:lnTo>
                    <a:lnTo>
                      <a:pt x="1395" y="5"/>
                    </a:lnTo>
                    <a:lnTo>
                      <a:pt x="1404" y="5"/>
                    </a:lnTo>
                    <a:lnTo>
                      <a:pt x="1424" y="25"/>
                    </a:lnTo>
                    <a:lnTo>
                      <a:pt x="1424" y="40"/>
                    </a:lnTo>
                    <a:lnTo>
                      <a:pt x="1414" y="65"/>
                    </a:lnTo>
                    <a:lnTo>
                      <a:pt x="1400" y="80"/>
                    </a:lnTo>
                    <a:lnTo>
                      <a:pt x="1371" y="85"/>
                    </a:lnTo>
                    <a:lnTo>
                      <a:pt x="34" y="85"/>
                    </a:lnTo>
                    <a:lnTo>
                      <a:pt x="15" y="75"/>
                    </a:lnTo>
                    <a:lnTo>
                      <a:pt x="5" y="65"/>
                    </a:lnTo>
                    <a:lnTo>
                      <a:pt x="0" y="55"/>
                    </a:lnTo>
                    <a:lnTo>
                      <a:pt x="0" y="25"/>
                    </a:lnTo>
                    <a:lnTo>
                      <a:pt x="15" y="10"/>
                    </a:lnTo>
                    <a:lnTo>
                      <a:pt x="24" y="5"/>
                    </a:lnTo>
                    <a:lnTo>
                      <a:pt x="3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5" name="Freeform 17"/>
              <p:cNvSpPr>
                <a:spLocks noEditPoints="1"/>
              </p:cNvSpPr>
              <p:nvPr/>
            </p:nvSpPr>
            <p:spPr bwMode="auto">
              <a:xfrm>
                <a:off x="18522" y="3463"/>
                <a:ext cx="904" cy="1548"/>
              </a:xfrm>
              <a:custGeom>
                <a:avLst/>
                <a:gdLst/>
                <a:ahLst/>
                <a:cxnLst>
                  <a:cxn ang="0">
                    <a:pos x="390" y="56"/>
                  </a:cxn>
                  <a:cxn ang="0">
                    <a:pos x="314" y="91"/>
                  </a:cxn>
                  <a:cxn ang="0">
                    <a:pos x="238" y="176"/>
                  </a:cxn>
                  <a:cxn ang="0">
                    <a:pos x="190" y="337"/>
                  </a:cxn>
                  <a:cxn ang="0">
                    <a:pos x="171" y="608"/>
                  </a:cxn>
                  <a:cxn ang="0">
                    <a:pos x="181" y="1116"/>
                  </a:cxn>
                  <a:cxn ang="0">
                    <a:pos x="214" y="1317"/>
                  </a:cxn>
                  <a:cxn ang="0">
                    <a:pos x="281" y="1427"/>
                  </a:cxn>
                  <a:cxn ang="0">
                    <a:pos x="362" y="1487"/>
                  </a:cxn>
                  <a:cxn ang="0">
                    <a:pos x="443" y="1502"/>
                  </a:cxn>
                  <a:cxn ang="0">
                    <a:pos x="495" y="1497"/>
                  </a:cxn>
                  <a:cxn ang="0">
                    <a:pos x="595" y="1442"/>
                  </a:cxn>
                  <a:cxn ang="0">
                    <a:pos x="671" y="1317"/>
                  </a:cxn>
                  <a:cxn ang="0">
                    <a:pos x="714" y="1075"/>
                  </a:cxn>
                  <a:cxn ang="0">
                    <a:pos x="719" y="523"/>
                  </a:cxn>
                  <a:cxn ang="0">
                    <a:pos x="700" y="312"/>
                  </a:cxn>
                  <a:cxn ang="0">
                    <a:pos x="643" y="161"/>
                  </a:cxn>
                  <a:cxn ang="0">
                    <a:pos x="562" y="86"/>
                  </a:cxn>
                  <a:cxn ang="0">
                    <a:pos x="481" y="56"/>
                  </a:cxn>
                  <a:cxn ang="0">
                    <a:pos x="424" y="51"/>
                  </a:cxn>
                  <a:cxn ang="0">
                    <a:pos x="490" y="5"/>
                  </a:cxn>
                  <a:cxn ang="0">
                    <a:pos x="600" y="31"/>
                  </a:cxn>
                  <a:cxn ang="0">
                    <a:pos x="714" y="106"/>
                  </a:cxn>
                  <a:cxn ang="0">
                    <a:pos x="809" y="252"/>
                  </a:cxn>
                  <a:cxn ang="0">
                    <a:pos x="881" y="508"/>
                  </a:cxn>
                  <a:cxn ang="0">
                    <a:pos x="895" y="779"/>
                  </a:cxn>
                  <a:cxn ang="0">
                    <a:pos x="900" y="910"/>
                  </a:cxn>
                  <a:cxn ang="0">
                    <a:pos x="866" y="1166"/>
                  </a:cxn>
                  <a:cxn ang="0">
                    <a:pos x="781" y="1367"/>
                  </a:cxn>
                  <a:cxn ang="0">
                    <a:pos x="671" y="1482"/>
                  </a:cxn>
                  <a:cxn ang="0">
                    <a:pos x="557" y="1533"/>
                  </a:cxn>
                  <a:cxn ang="0">
                    <a:pos x="452" y="1548"/>
                  </a:cxn>
                  <a:cxn ang="0">
                    <a:pos x="333" y="1528"/>
                  </a:cxn>
                  <a:cxn ang="0">
                    <a:pos x="205" y="1462"/>
                  </a:cxn>
                  <a:cxn ang="0">
                    <a:pos x="95" y="1322"/>
                  </a:cxn>
                  <a:cxn ang="0">
                    <a:pos x="24" y="1101"/>
                  </a:cxn>
                  <a:cxn ang="0">
                    <a:pos x="0" y="884"/>
                  </a:cxn>
                  <a:cxn ang="0">
                    <a:pos x="5" y="643"/>
                  </a:cxn>
                  <a:cxn ang="0">
                    <a:pos x="38" y="387"/>
                  </a:cxn>
                  <a:cxn ang="0">
                    <a:pos x="124" y="171"/>
                  </a:cxn>
                  <a:cxn ang="0">
                    <a:pos x="248" y="56"/>
                  </a:cxn>
                  <a:cxn ang="0">
                    <a:pos x="381" y="5"/>
                  </a:cxn>
                </a:cxnLst>
                <a:rect l="0" t="0" r="r" b="b"/>
                <a:pathLst>
                  <a:path w="904" h="1548">
                    <a:moveTo>
                      <a:pt x="424" y="51"/>
                    </a:moveTo>
                    <a:lnTo>
                      <a:pt x="390" y="56"/>
                    </a:lnTo>
                    <a:lnTo>
                      <a:pt x="352" y="71"/>
                    </a:lnTo>
                    <a:lnTo>
                      <a:pt x="314" y="91"/>
                    </a:lnTo>
                    <a:lnTo>
                      <a:pt x="271" y="126"/>
                    </a:lnTo>
                    <a:lnTo>
                      <a:pt x="238" y="176"/>
                    </a:lnTo>
                    <a:lnTo>
                      <a:pt x="210" y="247"/>
                    </a:lnTo>
                    <a:lnTo>
                      <a:pt x="190" y="337"/>
                    </a:lnTo>
                    <a:lnTo>
                      <a:pt x="176" y="468"/>
                    </a:lnTo>
                    <a:lnTo>
                      <a:pt x="171" y="608"/>
                    </a:lnTo>
                    <a:lnTo>
                      <a:pt x="171" y="864"/>
                    </a:lnTo>
                    <a:lnTo>
                      <a:pt x="181" y="1116"/>
                    </a:lnTo>
                    <a:lnTo>
                      <a:pt x="195" y="1231"/>
                    </a:lnTo>
                    <a:lnTo>
                      <a:pt x="214" y="1317"/>
                    </a:lnTo>
                    <a:lnTo>
                      <a:pt x="248" y="1382"/>
                    </a:lnTo>
                    <a:lnTo>
                      <a:pt x="281" y="1427"/>
                    </a:lnTo>
                    <a:lnTo>
                      <a:pt x="319" y="1462"/>
                    </a:lnTo>
                    <a:lnTo>
                      <a:pt x="362" y="1487"/>
                    </a:lnTo>
                    <a:lnTo>
                      <a:pt x="405" y="1497"/>
                    </a:lnTo>
                    <a:lnTo>
                      <a:pt x="443" y="1502"/>
                    </a:lnTo>
                    <a:lnTo>
                      <a:pt x="447" y="1502"/>
                    </a:lnTo>
                    <a:lnTo>
                      <a:pt x="495" y="1497"/>
                    </a:lnTo>
                    <a:lnTo>
                      <a:pt x="543" y="1477"/>
                    </a:lnTo>
                    <a:lnTo>
                      <a:pt x="595" y="1442"/>
                    </a:lnTo>
                    <a:lnTo>
                      <a:pt x="638" y="1387"/>
                    </a:lnTo>
                    <a:lnTo>
                      <a:pt x="671" y="1317"/>
                    </a:lnTo>
                    <a:lnTo>
                      <a:pt x="695" y="1221"/>
                    </a:lnTo>
                    <a:lnTo>
                      <a:pt x="714" y="1075"/>
                    </a:lnTo>
                    <a:lnTo>
                      <a:pt x="719" y="920"/>
                    </a:lnTo>
                    <a:lnTo>
                      <a:pt x="719" y="523"/>
                    </a:lnTo>
                    <a:lnTo>
                      <a:pt x="709" y="412"/>
                    </a:lnTo>
                    <a:lnTo>
                      <a:pt x="700" y="312"/>
                    </a:lnTo>
                    <a:lnTo>
                      <a:pt x="676" y="226"/>
                    </a:lnTo>
                    <a:lnTo>
                      <a:pt x="643" y="161"/>
                    </a:lnTo>
                    <a:lnTo>
                      <a:pt x="605" y="116"/>
                    </a:lnTo>
                    <a:lnTo>
                      <a:pt x="562" y="86"/>
                    </a:lnTo>
                    <a:lnTo>
                      <a:pt x="519" y="66"/>
                    </a:lnTo>
                    <a:lnTo>
                      <a:pt x="481" y="56"/>
                    </a:lnTo>
                    <a:lnTo>
                      <a:pt x="447" y="51"/>
                    </a:lnTo>
                    <a:lnTo>
                      <a:pt x="424" y="51"/>
                    </a:lnTo>
                    <a:close/>
                    <a:moveTo>
                      <a:pt x="447" y="0"/>
                    </a:moveTo>
                    <a:lnTo>
                      <a:pt x="490" y="5"/>
                    </a:lnTo>
                    <a:lnTo>
                      <a:pt x="543" y="10"/>
                    </a:lnTo>
                    <a:lnTo>
                      <a:pt x="600" y="31"/>
                    </a:lnTo>
                    <a:lnTo>
                      <a:pt x="657" y="61"/>
                    </a:lnTo>
                    <a:lnTo>
                      <a:pt x="714" y="106"/>
                    </a:lnTo>
                    <a:lnTo>
                      <a:pt x="762" y="171"/>
                    </a:lnTo>
                    <a:lnTo>
                      <a:pt x="809" y="252"/>
                    </a:lnTo>
                    <a:lnTo>
                      <a:pt x="857" y="377"/>
                    </a:lnTo>
                    <a:lnTo>
                      <a:pt x="881" y="508"/>
                    </a:lnTo>
                    <a:lnTo>
                      <a:pt x="890" y="643"/>
                    </a:lnTo>
                    <a:lnTo>
                      <a:pt x="895" y="779"/>
                    </a:lnTo>
                    <a:lnTo>
                      <a:pt x="904" y="779"/>
                    </a:lnTo>
                    <a:lnTo>
                      <a:pt x="900" y="910"/>
                    </a:lnTo>
                    <a:lnTo>
                      <a:pt x="890" y="1040"/>
                    </a:lnTo>
                    <a:lnTo>
                      <a:pt x="866" y="1166"/>
                    </a:lnTo>
                    <a:lnTo>
                      <a:pt x="823" y="1286"/>
                    </a:lnTo>
                    <a:lnTo>
                      <a:pt x="781" y="1367"/>
                    </a:lnTo>
                    <a:lnTo>
                      <a:pt x="728" y="1432"/>
                    </a:lnTo>
                    <a:lnTo>
                      <a:pt x="671" y="1482"/>
                    </a:lnTo>
                    <a:lnTo>
                      <a:pt x="614" y="1512"/>
                    </a:lnTo>
                    <a:lnTo>
                      <a:pt x="557" y="1533"/>
                    </a:lnTo>
                    <a:lnTo>
                      <a:pt x="505" y="1543"/>
                    </a:lnTo>
                    <a:lnTo>
                      <a:pt x="452" y="1548"/>
                    </a:lnTo>
                    <a:lnTo>
                      <a:pt x="395" y="1543"/>
                    </a:lnTo>
                    <a:lnTo>
                      <a:pt x="333" y="1528"/>
                    </a:lnTo>
                    <a:lnTo>
                      <a:pt x="267" y="1502"/>
                    </a:lnTo>
                    <a:lnTo>
                      <a:pt x="205" y="1462"/>
                    </a:lnTo>
                    <a:lnTo>
                      <a:pt x="148" y="1402"/>
                    </a:lnTo>
                    <a:lnTo>
                      <a:pt x="95" y="1322"/>
                    </a:lnTo>
                    <a:lnTo>
                      <a:pt x="52" y="1211"/>
                    </a:lnTo>
                    <a:lnTo>
                      <a:pt x="24" y="1101"/>
                    </a:lnTo>
                    <a:lnTo>
                      <a:pt x="10" y="990"/>
                    </a:lnTo>
                    <a:lnTo>
                      <a:pt x="0" y="884"/>
                    </a:lnTo>
                    <a:lnTo>
                      <a:pt x="0" y="779"/>
                    </a:lnTo>
                    <a:lnTo>
                      <a:pt x="5" y="643"/>
                    </a:lnTo>
                    <a:lnTo>
                      <a:pt x="14" y="513"/>
                    </a:lnTo>
                    <a:lnTo>
                      <a:pt x="38" y="387"/>
                    </a:lnTo>
                    <a:lnTo>
                      <a:pt x="76" y="267"/>
                    </a:lnTo>
                    <a:lnTo>
                      <a:pt x="124" y="171"/>
                    </a:lnTo>
                    <a:lnTo>
                      <a:pt x="181" y="106"/>
                    </a:lnTo>
                    <a:lnTo>
                      <a:pt x="248" y="56"/>
                    </a:lnTo>
                    <a:lnTo>
                      <a:pt x="314" y="20"/>
                    </a:lnTo>
                    <a:lnTo>
                      <a:pt x="381" y="5"/>
                    </a:lnTo>
                    <a:lnTo>
                      <a:pt x="44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8" name="Group 20"/>
            <p:cNvGrpSpPr>
              <a:grpSpLocks noChangeAspect="1"/>
            </p:cNvGrpSpPr>
            <p:nvPr>
              <p:custDataLst>
                <p:tags r:id="rId9"/>
              </p:custDataLst>
            </p:nvPr>
          </p:nvGrpSpPr>
          <p:grpSpPr bwMode="auto">
            <a:xfrm>
              <a:off x="6400800" y="5029200"/>
              <a:ext cx="1676400" cy="535296"/>
              <a:chOff x="3617" y="3275"/>
              <a:chExt cx="7798" cy="2490"/>
            </a:xfrm>
            <a:grpFill/>
          </p:grpSpPr>
          <p:sp>
            <p:nvSpPr>
              <p:cNvPr id="2070" name="Rectangle 22"/>
              <p:cNvSpPr>
                <a:spLocks noChangeArrowheads="1"/>
              </p:cNvSpPr>
              <p:nvPr/>
            </p:nvSpPr>
            <p:spPr bwMode="auto">
              <a:xfrm>
                <a:off x="3969" y="3275"/>
                <a:ext cx="783" cy="73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1" name="Freeform 23"/>
              <p:cNvSpPr>
                <a:spLocks noEditPoints="1"/>
              </p:cNvSpPr>
              <p:nvPr/>
            </p:nvSpPr>
            <p:spPr bwMode="auto">
              <a:xfrm>
                <a:off x="3617" y="3602"/>
                <a:ext cx="1142" cy="1708"/>
              </a:xfrm>
              <a:custGeom>
                <a:avLst/>
                <a:gdLst/>
                <a:ahLst/>
                <a:cxnLst>
                  <a:cxn ang="0">
                    <a:pos x="511" y="671"/>
                  </a:cxn>
                  <a:cxn ang="0">
                    <a:pos x="357" y="793"/>
                  </a:cxn>
                  <a:cxn ang="0">
                    <a:pos x="262" y="956"/>
                  </a:cxn>
                  <a:cxn ang="0">
                    <a:pos x="202" y="1144"/>
                  </a:cxn>
                  <a:cxn ang="0">
                    <a:pos x="171" y="1314"/>
                  </a:cxn>
                  <a:cxn ang="0">
                    <a:pos x="164" y="1403"/>
                  </a:cxn>
                  <a:cxn ang="0">
                    <a:pos x="178" y="1474"/>
                  </a:cxn>
                  <a:cxn ang="0">
                    <a:pos x="221" y="1561"/>
                  </a:cxn>
                  <a:cxn ang="0">
                    <a:pos x="312" y="1624"/>
                  </a:cxn>
                  <a:cxn ang="0">
                    <a:pos x="407" y="1639"/>
                  </a:cxn>
                  <a:cxn ang="0">
                    <a:pos x="528" y="1614"/>
                  </a:cxn>
                  <a:cxn ang="0">
                    <a:pos x="676" y="1497"/>
                  </a:cxn>
                  <a:cxn ang="0">
                    <a:pos x="780" y="1327"/>
                  </a:cxn>
                  <a:cxn ang="0">
                    <a:pos x="845" y="1144"/>
                  </a:cxn>
                  <a:cxn ang="0">
                    <a:pos x="873" y="989"/>
                  </a:cxn>
                  <a:cxn ang="0">
                    <a:pos x="873" y="892"/>
                  </a:cxn>
                  <a:cxn ang="0">
                    <a:pos x="852" y="798"/>
                  </a:cxn>
                  <a:cxn ang="0">
                    <a:pos x="795" y="707"/>
                  </a:cxn>
                  <a:cxn ang="0">
                    <a:pos x="688" y="651"/>
                  </a:cxn>
                  <a:cxn ang="0">
                    <a:pos x="747" y="5"/>
                  </a:cxn>
                  <a:cxn ang="0">
                    <a:pos x="933" y="87"/>
                  </a:cxn>
                  <a:cxn ang="0">
                    <a:pos x="1068" y="254"/>
                  </a:cxn>
                  <a:cxn ang="0">
                    <a:pos x="1138" y="501"/>
                  </a:cxn>
                  <a:cxn ang="0">
                    <a:pos x="1133" y="722"/>
                  </a:cxn>
                  <a:cxn ang="0">
                    <a:pos x="1088" y="951"/>
                  </a:cxn>
                  <a:cxn ang="0">
                    <a:pos x="1002" y="1197"/>
                  </a:cxn>
                  <a:cxn ang="0">
                    <a:pos x="876" y="1426"/>
                  </a:cxn>
                  <a:cxn ang="0">
                    <a:pos x="702" y="1606"/>
                  </a:cxn>
                  <a:cxn ang="0">
                    <a:pos x="485" y="1700"/>
                  </a:cxn>
                  <a:cxn ang="0">
                    <a:pos x="276" y="1690"/>
                  </a:cxn>
                  <a:cxn ang="0">
                    <a:pos x="135" y="1611"/>
                  </a:cxn>
                  <a:cxn ang="0">
                    <a:pos x="50" y="1495"/>
                  </a:cxn>
                  <a:cxn ang="0">
                    <a:pos x="7" y="1370"/>
                  </a:cxn>
                  <a:cxn ang="0">
                    <a:pos x="0" y="1263"/>
                  </a:cxn>
                  <a:cxn ang="0">
                    <a:pos x="31" y="1101"/>
                  </a:cxn>
                  <a:cxn ang="0">
                    <a:pos x="138" y="890"/>
                  </a:cxn>
                  <a:cxn ang="0">
                    <a:pos x="335" y="694"/>
                  </a:cxn>
                  <a:cxn ang="0">
                    <a:pos x="523" y="610"/>
                  </a:cxn>
                  <a:cxn ang="0">
                    <a:pos x="700" y="603"/>
                  </a:cxn>
                  <a:cxn ang="0">
                    <a:pos x="833" y="679"/>
                  </a:cxn>
                  <a:cxn ang="0">
                    <a:pos x="907" y="816"/>
                  </a:cxn>
                  <a:cxn ang="0">
                    <a:pos x="940" y="786"/>
                  </a:cxn>
                  <a:cxn ang="0">
                    <a:pos x="976" y="580"/>
                  </a:cxn>
                  <a:cxn ang="0">
                    <a:pos x="976" y="402"/>
                  </a:cxn>
                  <a:cxn ang="0">
                    <a:pos x="928" y="219"/>
                  </a:cxn>
                  <a:cxn ang="0">
                    <a:pos x="833" y="110"/>
                  </a:cxn>
                  <a:cxn ang="0">
                    <a:pos x="714" y="61"/>
                  </a:cxn>
                  <a:cxn ang="0">
                    <a:pos x="616" y="61"/>
                  </a:cxn>
                  <a:cxn ang="0">
                    <a:pos x="507" y="97"/>
                  </a:cxn>
                  <a:cxn ang="0">
                    <a:pos x="390" y="193"/>
                  </a:cxn>
                  <a:cxn ang="0">
                    <a:pos x="392" y="247"/>
                  </a:cxn>
                  <a:cxn ang="0">
                    <a:pos x="445" y="275"/>
                  </a:cxn>
                  <a:cxn ang="0">
                    <a:pos x="454" y="351"/>
                  </a:cxn>
                  <a:cxn ang="0">
                    <a:pos x="402" y="425"/>
                  </a:cxn>
                  <a:cxn ang="0">
                    <a:pos x="312" y="443"/>
                  </a:cxn>
                  <a:cxn ang="0">
                    <a:pos x="266" y="399"/>
                  </a:cxn>
                  <a:cxn ang="0">
                    <a:pos x="262" y="346"/>
                  </a:cxn>
                  <a:cxn ang="0">
                    <a:pos x="292" y="254"/>
                  </a:cxn>
                  <a:cxn ang="0">
                    <a:pos x="366" y="140"/>
                  </a:cxn>
                  <a:cxn ang="0">
                    <a:pos x="490" y="41"/>
                  </a:cxn>
                  <a:cxn ang="0">
                    <a:pos x="676" y="0"/>
                  </a:cxn>
                </a:cxnLst>
                <a:rect l="0" t="0" r="r" b="b"/>
                <a:pathLst>
                  <a:path w="1142" h="1708">
                    <a:moveTo>
                      <a:pt x="638" y="646"/>
                    </a:moveTo>
                    <a:lnTo>
                      <a:pt x="573" y="651"/>
                    </a:lnTo>
                    <a:lnTo>
                      <a:pt x="511" y="671"/>
                    </a:lnTo>
                    <a:lnTo>
                      <a:pt x="457" y="699"/>
                    </a:lnTo>
                    <a:lnTo>
                      <a:pt x="404" y="742"/>
                    </a:lnTo>
                    <a:lnTo>
                      <a:pt x="357" y="793"/>
                    </a:lnTo>
                    <a:lnTo>
                      <a:pt x="312" y="854"/>
                    </a:lnTo>
                    <a:lnTo>
                      <a:pt x="285" y="900"/>
                    </a:lnTo>
                    <a:lnTo>
                      <a:pt x="262" y="956"/>
                    </a:lnTo>
                    <a:lnTo>
                      <a:pt x="238" y="1017"/>
                    </a:lnTo>
                    <a:lnTo>
                      <a:pt x="219" y="1080"/>
                    </a:lnTo>
                    <a:lnTo>
                      <a:pt x="202" y="1144"/>
                    </a:lnTo>
                    <a:lnTo>
                      <a:pt x="190" y="1207"/>
                    </a:lnTo>
                    <a:lnTo>
                      <a:pt x="178" y="1263"/>
                    </a:lnTo>
                    <a:lnTo>
                      <a:pt x="171" y="1314"/>
                    </a:lnTo>
                    <a:lnTo>
                      <a:pt x="166" y="1352"/>
                    </a:lnTo>
                    <a:lnTo>
                      <a:pt x="164" y="1378"/>
                    </a:lnTo>
                    <a:lnTo>
                      <a:pt x="164" y="1403"/>
                    </a:lnTo>
                    <a:lnTo>
                      <a:pt x="166" y="1423"/>
                    </a:lnTo>
                    <a:lnTo>
                      <a:pt x="171" y="1449"/>
                    </a:lnTo>
                    <a:lnTo>
                      <a:pt x="178" y="1474"/>
                    </a:lnTo>
                    <a:lnTo>
                      <a:pt x="188" y="1505"/>
                    </a:lnTo>
                    <a:lnTo>
                      <a:pt x="202" y="1533"/>
                    </a:lnTo>
                    <a:lnTo>
                      <a:pt x="221" y="1561"/>
                    </a:lnTo>
                    <a:lnTo>
                      <a:pt x="245" y="1586"/>
                    </a:lnTo>
                    <a:lnTo>
                      <a:pt x="273" y="1606"/>
                    </a:lnTo>
                    <a:lnTo>
                      <a:pt x="312" y="1624"/>
                    </a:lnTo>
                    <a:lnTo>
                      <a:pt x="354" y="1634"/>
                    </a:lnTo>
                    <a:lnTo>
                      <a:pt x="404" y="1639"/>
                    </a:lnTo>
                    <a:lnTo>
                      <a:pt x="407" y="1639"/>
                    </a:lnTo>
                    <a:lnTo>
                      <a:pt x="404" y="1639"/>
                    </a:lnTo>
                    <a:lnTo>
                      <a:pt x="469" y="1632"/>
                    </a:lnTo>
                    <a:lnTo>
                      <a:pt x="528" y="1614"/>
                    </a:lnTo>
                    <a:lnTo>
                      <a:pt x="583" y="1584"/>
                    </a:lnTo>
                    <a:lnTo>
                      <a:pt x="630" y="1545"/>
                    </a:lnTo>
                    <a:lnTo>
                      <a:pt x="676" y="1497"/>
                    </a:lnTo>
                    <a:lnTo>
                      <a:pt x="716" y="1446"/>
                    </a:lnTo>
                    <a:lnTo>
                      <a:pt x="750" y="1388"/>
                    </a:lnTo>
                    <a:lnTo>
                      <a:pt x="780" y="1327"/>
                    </a:lnTo>
                    <a:lnTo>
                      <a:pt x="807" y="1266"/>
                    </a:lnTo>
                    <a:lnTo>
                      <a:pt x="828" y="1205"/>
                    </a:lnTo>
                    <a:lnTo>
                      <a:pt x="845" y="1144"/>
                    </a:lnTo>
                    <a:lnTo>
                      <a:pt x="859" y="1088"/>
                    </a:lnTo>
                    <a:lnTo>
                      <a:pt x="869" y="1035"/>
                    </a:lnTo>
                    <a:lnTo>
                      <a:pt x="873" y="989"/>
                    </a:lnTo>
                    <a:lnTo>
                      <a:pt x="876" y="951"/>
                    </a:lnTo>
                    <a:lnTo>
                      <a:pt x="876" y="918"/>
                    </a:lnTo>
                    <a:lnTo>
                      <a:pt x="873" y="892"/>
                    </a:lnTo>
                    <a:lnTo>
                      <a:pt x="869" y="862"/>
                    </a:lnTo>
                    <a:lnTo>
                      <a:pt x="861" y="831"/>
                    </a:lnTo>
                    <a:lnTo>
                      <a:pt x="852" y="798"/>
                    </a:lnTo>
                    <a:lnTo>
                      <a:pt x="838" y="765"/>
                    </a:lnTo>
                    <a:lnTo>
                      <a:pt x="819" y="735"/>
                    </a:lnTo>
                    <a:lnTo>
                      <a:pt x="795" y="707"/>
                    </a:lnTo>
                    <a:lnTo>
                      <a:pt x="766" y="681"/>
                    </a:lnTo>
                    <a:lnTo>
                      <a:pt x="730" y="664"/>
                    </a:lnTo>
                    <a:lnTo>
                      <a:pt x="688" y="651"/>
                    </a:lnTo>
                    <a:lnTo>
                      <a:pt x="638" y="646"/>
                    </a:lnTo>
                    <a:close/>
                    <a:moveTo>
                      <a:pt x="676" y="0"/>
                    </a:moveTo>
                    <a:lnTo>
                      <a:pt x="747" y="5"/>
                    </a:lnTo>
                    <a:lnTo>
                      <a:pt x="814" y="23"/>
                    </a:lnTo>
                    <a:lnTo>
                      <a:pt x="876" y="49"/>
                    </a:lnTo>
                    <a:lnTo>
                      <a:pt x="933" y="87"/>
                    </a:lnTo>
                    <a:lnTo>
                      <a:pt x="985" y="132"/>
                    </a:lnTo>
                    <a:lnTo>
                      <a:pt x="1030" y="191"/>
                    </a:lnTo>
                    <a:lnTo>
                      <a:pt x="1068" y="254"/>
                    </a:lnTo>
                    <a:lnTo>
                      <a:pt x="1099" y="328"/>
                    </a:lnTo>
                    <a:lnTo>
                      <a:pt x="1123" y="412"/>
                    </a:lnTo>
                    <a:lnTo>
                      <a:pt x="1138" y="501"/>
                    </a:lnTo>
                    <a:lnTo>
                      <a:pt x="1142" y="598"/>
                    </a:lnTo>
                    <a:lnTo>
                      <a:pt x="1140" y="656"/>
                    </a:lnTo>
                    <a:lnTo>
                      <a:pt x="1133" y="722"/>
                    </a:lnTo>
                    <a:lnTo>
                      <a:pt x="1123" y="796"/>
                    </a:lnTo>
                    <a:lnTo>
                      <a:pt x="1109" y="872"/>
                    </a:lnTo>
                    <a:lnTo>
                      <a:pt x="1088" y="951"/>
                    </a:lnTo>
                    <a:lnTo>
                      <a:pt x="1064" y="1035"/>
                    </a:lnTo>
                    <a:lnTo>
                      <a:pt x="1035" y="1116"/>
                    </a:lnTo>
                    <a:lnTo>
                      <a:pt x="1002" y="1197"/>
                    </a:lnTo>
                    <a:lnTo>
                      <a:pt x="964" y="1279"/>
                    </a:lnTo>
                    <a:lnTo>
                      <a:pt x="923" y="1355"/>
                    </a:lnTo>
                    <a:lnTo>
                      <a:pt x="876" y="1426"/>
                    </a:lnTo>
                    <a:lnTo>
                      <a:pt x="823" y="1495"/>
                    </a:lnTo>
                    <a:lnTo>
                      <a:pt x="766" y="1553"/>
                    </a:lnTo>
                    <a:lnTo>
                      <a:pt x="702" y="1606"/>
                    </a:lnTo>
                    <a:lnTo>
                      <a:pt x="635" y="1650"/>
                    </a:lnTo>
                    <a:lnTo>
                      <a:pt x="564" y="1680"/>
                    </a:lnTo>
                    <a:lnTo>
                      <a:pt x="485" y="1700"/>
                    </a:lnTo>
                    <a:lnTo>
                      <a:pt x="402" y="1708"/>
                    </a:lnTo>
                    <a:lnTo>
                      <a:pt x="335" y="1703"/>
                    </a:lnTo>
                    <a:lnTo>
                      <a:pt x="276" y="1690"/>
                    </a:lnTo>
                    <a:lnTo>
                      <a:pt x="221" y="1670"/>
                    </a:lnTo>
                    <a:lnTo>
                      <a:pt x="176" y="1642"/>
                    </a:lnTo>
                    <a:lnTo>
                      <a:pt x="135" y="1611"/>
                    </a:lnTo>
                    <a:lnTo>
                      <a:pt x="100" y="1576"/>
                    </a:lnTo>
                    <a:lnTo>
                      <a:pt x="71" y="1535"/>
                    </a:lnTo>
                    <a:lnTo>
                      <a:pt x="50" y="1495"/>
                    </a:lnTo>
                    <a:lnTo>
                      <a:pt x="31" y="1451"/>
                    </a:lnTo>
                    <a:lnTo>
                      <a:pt x="16" y="1411"/>
                    </a:lnTo>
                    <a:lnTo>
                      <a:pt x="7" y="1370"/>
                    </a:lnTo>
                    <a:lnTo>
                      <a:pt x="2" y="1332"/>
                    </a:lnTo>
                    <a:lnTo>
                      <a:pt x="0" y="1296"/>
                    </a:lnTo>
                    <a:lnTo>
                      <a:pt x="0" y="1263"/>
                    </a:lnTo>
                    <a:lnTo>
                      <a:pt x="4" y="1218"/>
                    </a:lnTo>
                    <a:lnTo>
                      <a:pt x="14" y="1162"/>
                    </a:lnTo>
                    <a:lnTo>
                      <a:pt x="31" y="1101"/>
                    </a:lnTo>
                    <a:lnTo>
                      <a:pt x="54" y="1035"/>
                    </a:lnTo>
                    <a:lnTo>
                      <a:pt x="90" y="963"/>
                    </a:lnTo>
                    <a:lnTo>
                      <a:pt x="138" y="890"/>
                    </a:lnTo>
                    <a:lnTo>
                      <a:pt x="197" y="816"/>
                    </a:lnTo>
                    <a:lnTo>
                      <a:pt x="266" y="747"/>
                    </a:lnTo>
                    <a:lnTo>
                      <a:pt x="335" y="694"/>
                    </a:lnTo>
                    <a:lnTo>
                      <a:pt x="400" y="656"/>
                    </a:lnTo>
                    <a:lnTo>
                      <a:pt x="461" y="628"/>
                    </a:lnTo>
                    <a:lnTo>
                      <a:pt x="523" y="610"/>
                    </a:lnTo>
                    <a:lnTo>
                      <a:pt x="583" y="600"/>
                    </a:lnTo>
                    <a:lnTo>
                      <a:pt x="640" y="598"/>
                    </a:lnTo>
                    <a:lnTo>
                      <a:pt x="700" y="603"/>
                    </a:lnTo>
                    <a:lnTo>
                      <a:pt x="750" y="620"/>
                    </a:lnTo>
                    <a:lnTo>
                      <a:pt x="795" y="646"/>
                    </a:lnTo>
                    <a:lnTo>
                      <a:pt x="833" y="679"/>
                    </a:lnTo>
                    <a:lnTo>
                      <a:pt x="864" y="722"/>
                    </a:lnTo>
                    <a:lnTo>
                      <a:pt x="888" y="768"/>
                    </a:lnTo>
                    <a:lnTo>
                      <a:pt x="907" y="816"/>
                    </a:lnTo>
                    <a:lnTo>
                      <a:pt x="919" y="869"/>
                    </a:lnTo>
                    <a:lnTo>
                      <a:pt x="919" y="872"/>
                    </a:lnTo>
                    <a:lnTo>
                      <a:pt x="940" y="786"/>
                    </a:lnTo>
                    <a:lnTo>
                      <a:pt x="957" y="707"/>
                    </a:lnTo>
                    <a:lnTo>
                      <a:pt x="966" y="641"/>
                    </a:lnTo>
                    <a:lnTo>
                      <a:pt x="976" y="580"/>
                    </a:lnTo>
                    <a:lnTo>
                      <a:pt x="978" y="526"/>
                    </a:lnTo>
                    <a:lnTo>
                      <a:pt x="980" y="478"/>
                    </a:lnTo>
                    <a:lnTo>
                      <a:pt x="976" y="402"/>
                    </a:lnTo>
                    <a:lnTo>
                      <a:pt x="966" y="333"/>
                    </a:lnTo>
                    <a:lnTo>
                      <a:pt x="949" y="272"/>
                    </a:lnTo>
                    <a:lnTo>
                      <a:pt x="928" y="219"/>
                    </a:lnTo>
                    <a:lnTo>
                      <a:pt x="899" y="176"/>
                    </a:lnTo>
                    <a:lnTo>
                      <a:pt x="869" y="138"/>
                    </a:lnTo>
                    <a:lnTo>
                      <a:pt x="833" y="110"/>
                    </a:lnTo>
                    <a:lnTo>
                      <a:pt x="795" y="87"/>
                    </a:lnTo>
                    <a:lnTo>
                      <a:pt x="754" y="71"/>
                    </a:lnTo>
                    <a:lnTo>
                      <a:pt x="714" y="61"/>
                    </a:lnTo>
                    <a:lnTo>
                      <a:pt x="671" y="59"/>
                    </a:lnTo>
                    <a:lnTo>
                      <a:pt x="647" y="59"/>
                    </a:lnTo>
                    <a:lnTo>
                      <a:pt x="616" y="61"/>
                    </a:lnTo>
                    <a:lnTo>
                      <a:pt x="583" y="69"/>
                    </a:lnTo>
                    <a:lnTo>
                      <a:pt x="545" y="79"/>
                    </a:lnTo>
                    <a:lnTo>
                      <a:pt x="507" y="97"/>
                    </a:lnTo>
                    <a:lnTo>
                      <a:pt x="466" y="120"/>
                    </a:lnTo>
                    <a:lnTo>
                      <a:pt x="428" y="153"/>
                    </a:lnTo>
                    <a:lnTo>
                      <a:pt x="390" y="193"/>
                    </a:lnTo>
                    <a:lnTo>
                      <a:pt x="357" y="244"/>
                    </a:lnTo>
                    <a:lnTo>
                      <a:pt x="373" y="244"/>
                    </a:lnTo>
                    <a:lnTo>
                      <a:pt x="392" y="247"/>
                    </a:lnTo>
                    <a:lnTo>
                      <a:pt x="412" y="252"/>
                    </a:lnTo>
                    <a:lnTo>
                      <a:pt x="428" y="260"/>
                    </a:lnTo>
                    <a:lnTo>
                      <a:pt x="445" y="275"/>
                    </a:lnTo>
                    <a:lnTo>
                      <a:pt x="454" y="295"/>
                    </a:lnTo>
                    <a:lnTo>
                      <a:pt x="459" y="326"/>
                    </a:lnTo>
                    <a:lnTo>
                      <a:pt x="454" y="351"/>
                    </a:lnTo>
                    <a:lnTo>
                      <a:pt x="445" y="379"/>
                    </a:lnTo>
                    <a:lnTo>
                      <a:pt x="426" y="404"/>
                    </a:lnTo>
                    <a:lnTo>
                      <a:pt x="402" y="425"/>
                    </a:lnTo>
                    <a:lnTo>
                      <a:pt x="373" y="440"/>
                    </a:lnTo>
                    <a:lnTo>
                      <a:pt x="340" y="445"/>
                    </a:lnTo>
                    <a:lnTo>
                      <a:pt x="312" y="443"/>
                    </a:lnTo>
                    <a:lnTo>
                      <a:pt x="290" y="432"/>
                    </a:lnTo>
                    <a:lnTo>
                      <a:pt x="276" y="417"/>
                    </a:lnTo>
                    <a:lnTo>
                      <a:pt x="266" y="399"/>
                    </a:lnTo>
                    <a:lnTo>
                      <a:pt x="262" y="382"/>
                    </a:lnTo>
                    <a:lnTo>
                      <a:pt x="259" y="364"/>
                    </a:lnTo>
                    <a:lnTo>
                      <a:pt x="262" y="346"/>
                    </a:lnTo>
                    <a:lnTo>
                      <a:pt x="266" y="321"/>
                    </a:lnTo>
                    <a:lnTo>
                      <a:pt x="276" y="288"/>
                    </a:lnTo>
                    <a:lnTo>
                      <a:pt x="292" y="254"/>
                    </a:lnTo>
                    <a:lnTo>
                      <a:pt x="312" y="216"/>
                    </a:lnTo>
                    <a:lnTo>
                      <a:pt x="335" y="178"/>
                    </a:lnTo>
                    <a:lnTo>
                      <a:pt x="366" y="140"/>
                    </a:lnTo>
                    <a:lnTo>
                      <a:pt x="402" y="102"/>
                    </a:lnTo>
                    <a:lnTo>
                      <a:pt x="442" y="69"/>
                    </a:lnTo>
                    <a:lnTo>
                      <a:pt x="490" y="41"/>
                    </a:lnTo>
                    <a:lnTo>
                      <a:pt x="545" y="21"/>
                    </a:lnTo>
                    <a:lnTo>
                      <a:pt x="607" y="5"/>
                    </a:lnTo>
                    <a:lnTo>
                      <a:pt x="67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2" name="Freeform 24"/>
              <p:cNvSpPr>
                <a:spLocks noEditPoints="1"/>
              </p:cNvSpPr>
              <p:nvPr/>
            </p:nvSpPr>
            <p:spPr bwMode="auto">
              <a:xfrm>
                <a:off x="4771" y="4418"/>
                <a:ext cx="1159" cy="1172"/>
              </a:xfrm>
              <a:custGeom>
                <a:avLst/>
                <a:gdLst/>
                <a:ahLst/>
                <a:cxnLst>
                  <a:cxn ang="0">
                    <a:pos x="429" y="740"/>
                  </a:cxn>
                  <a:cxn ang="0">
                    <a:pos x="752" y="203"/>
                  </a:cxn>
                  <a:cxn ang="0">
                    <a:pos x="867" y="3"/>
                  </a:cxn>
                  <a:cxn ang="0">
                    <a:pos x="881" y="26"/>
                  </a:cxn>
                  <a:cxn ang="0">
                    <a:pos x="1019" y="1057"/>
                  </a:cxn>
                  <a:cxn ang="0">
                    <a:pos x="1026" y="1088"/>
                  </a:cxn>
                  <a:cxn ang="0">
                    <a:pos x="1050" y="1105"/>
                  </a:cxn>
                  <a:cxn ang="0">
                    <a:pos x="1114" y="1111"/>
                  </a:cxn>
                  <a:cxn ang="0">
                    <a:pos x="1147" y="1113"/>
                  </a:cxn>
                  <a:cxn ang="0">
                    <a:pos x="1159" y="1136"/>
                  </a:cxn>
                  <a:cxn ang="0">
                    <a:pos x="1157" y="1151"/>
                  </a:cxn>
                  <a:cxn ang="0">
                    <a:pos x="1138" y="1169"/>
                  </a:cxn>
                  <a:cxn ang="0">
                    <a:pos x="1040" y="1166"/>
                  </a:cxn>
                  <a:cxn ang="0">
                    <a:pos x="952" y="1164"/>
                  </a:cxn>
                  <a:cxn ang="0">
                    <a:pos x="876" y="1166"/>
                  </a:cxn>
                  <a:cxn ang="0">
                    <a:pos x="788" y="1172"/>
                  </a:cxn>
                  <a:cxn ang="0">
                    <a:pos x="740" y="1166"/>
                  </a:cxn>
                  <a:cxn ang="0">
                    <a:pos x="729" y="1154"/>
                  </a:cxn>
                  <a:cxn ang="0">
                    <a:pos x="731" y="1131"/>
                  </a:cxn>
                  <a:cxn ang="0">
                    <a:pos x="748" y="1116"/>
                  </a:cxn>
                  <a:cxn ang="0">
                    <a:pos x="769" y="1113"/>
                  </a:cxn>
                  <a:cxn ang="0">
                    <a:pos x="836" y="1105"/>
                  </a:cxn>
                  <a:cxn ang="0">
                    <a:pos x="864" y="1090"/>
                  </a:cxn>
                  <a:cxn ang="0">
                    <a:pos x="836" y="798"/>
                  </a:cxn>
                  <a:cxn ang="0">
                    <a:pos x="272" y="1001"/>
                  </a:cxn>
                  <a:cxn ang="0">
                    <a:pos x="255" y="1042"/>
                  </a:cxn>
                  <a:cxn ang="0">
                    <a:pos x="255" y="1080"/>
                  </a:cxn>
                  <a:cxn ang="0">
                    <a:pos x="279" y="1103"/>
                  </a:cxn>
                  <a:cxn ang="0">
                    <a:pos x="310" y="1111"/>
                  </a:cxn>
                  <a:cxn ang="0">
                    <a:pos x="329" y="1113"/>
                  </a:cxn>
                  <a:cxn ang="0">
                    <a:pos x="336" y="1118"/>
                  </a:cxn>
                  <a:cxn ang="0">
                    <a:pos x="343" y="1128"/>
                  </a:cxn>
                  <a:cxn ang="0">
                    <a:pos x="341" y="1154"/>
                  </a:cxn>
                  <a:cxn ang="0">
                    <a:pos x="333" y="1166"/>
                  </a:cxn>
                  <a:cxn ang="0">
                    <a:pos x="324" y="1169"/>
                  </a:cxn>
                  <a:cxn ang="0">
                    <a:pos x="312" y="1172"/>
                  </a:cxn>
                  <a:cxn ang="0">
                    <a:pos x="207" y="1166"/>
                  </a:cxn>
                  <a:cxn ang="0">
                    <a:pos x="112" y="1166"/>
                  </a:cxn>
                  <a:cxn ang="0">
                    <a:pos x="22" y="1172"/>
                  </a:cxn>
                  <a:cxn ang="0">
                    <a:pos x="7" y="1166"/>
                  </a:cxn>
                  <a:cxn ang="0">
                    <a:pos x="0" y="1154"/>
                  </a:cxn>
                  <a:cxn ang="0">
                    <a:pos x="3" y="1126"/>
                  </a:cxn>
                  <a:cxn ang="0">
                    <a:pos x="22" y="1113"/>
                  </a:cxn>
                  <a:cxn ang="0">
                    <a:pos x="76" y="1108"/>
                  </a:cxn>
                  <a:cxn ang="0">
                    <a:pos x="145" y="1075"/>
                  </a:cxn>
                  <a:cxn ang="0">
                    <a:pos x="202" y="1017"/>
                  </a:cxn>
                  <a:cxn ang="0">
                    <a:pos x="233" y="973"/>
                  </a:cxn>
                  <a:cxn ang="0">
                    <a:pos x="805" y="23"/>
                  </a:cxn>
                  <a:cxn ang="0">
                    <a:pos x="831" y="3"/>
                  </a:cxn>
                </a:cxnLst>
                <a:rect l="0" t="0" r="r" b="b"/>
                <a:pathLst>
                  <a:path w="1159" h="1172">
                    <a:moveTo>
                      <a:pt x="752" y="203"/>
                    </a:moveTo>
                    <a:lnTo>
                      <a:pt x="429" y="740"/>
                    </a:lnTo>
                    <a:lnTo>
                      <a:pt x="824" y="740"/>
                    </a:lnTo>
                    <a:lnTo>
                      <a:pt x="752" y="203"/>
                    </a:lnTo>
                    <a:close/>
                    <a:moveTo>
                      <a:pt x="850" y="0"/>
                    </a:moveTo>
                    <a:lnTo>
                      <a:pt x="867" y="3"/>
                    </a:lnTo>
                    <a:lnTo>
                      <a:pt x="876" y="10"/>
                    </a:lnTo>
                    <a:lnTo>
                      <a:pt x="881" y="26"/>
                    </a:lnTo>
                    <a:lnTo>
                      <a:pt x="883" y="48"/>
                    </a:lnTo>
                    <a:lnTo>
                      <a:pt x="1019" y="1057"/>
                    </a:lnTo>
                    <a:lnTo>
                      <a:pt x="1021" y="1075"/>
                    </a:lnTo>
                    <a:lnTo>
                      <a:pt x="1026" y="1088"/>
                    </a:lnTo>
                    <a:lnTo>
                      <a:pt x="1033" y="1098"/>
                    </a:lnTo>
                    <a:lnTo>
                      <a:pt x="1050" y="1105"/>
                    </a:lnTo>
                    <a:lnTo>
                      <a:pt x="1076" y="1108"/>
                    </a:lnTo>
                    <a:lnTo>
                      <a:pt x="1114" y="1111"/>
                    </a:lnTo>
                    <a:lnTo>
                      <a:pt x="1133" y="1111"/>
                    </a:lnTo>
                    <a:lnTo>
                      <a:pt x="1147" y="1113"/>
                    </a:lnTo>
                    <a:lnTo>
                      <a:pt x="1157" y="1121"/>
                    </a:lnTo>
                    <a:lnTo>
                      <a:pt x="1159" y="1136"/>
                    </a:lnTo>
                    <a:lnTo>
                      <a:pt x="1159" y="1144"/>
                    </a:lnTo>
                    <a:lnTo>
                      <a:pt x="1157" y="1151"/>
                    </a:lnTo>
                    <a:lnTo>
                      <a:pt x="1152" y="1159"/>
                    </a:lnTo>
                    <a:lnTo>
                      <a:pt x="1138" y="1169"/>
                    </a:lnTo>
                    <a:lnTo>
                      <a:pt x="1083" y="1169"/>
                    </a:lnTo>
                    <a:lnTo>
                      <a:pt x="1040" y="1166"/>
                    </a:lnTo>
                    <a:lnTo>
                      <a:pt x="995" y="1166"/>
                    </a:lnTo>
                    <a:lnTo>
                      <a:pt x="952" y="1164"/>
                    </a:lnTo>
                    <a:lnTo>
                      <a:pt x="919" y="1164"/>
                    </a:lnTo>
                    <a:lnTo>
                      <a:pt x="876" y="1166"/>
                    </a:lnTo>
                    <a:lnTo>
                      <a:pt x="831" y="1169"/>
                    </a:lnTo>
                    <a:lnTo>
                      <a:pt x="788" y="1172"/>
                    </a:lnTo>
                    <a:lnTo>
                      <a:pt x="745" y="1172"/>
                    </a:lnTo>
                    <a:lnTo>
                      <a:pt x="740" y="1166"/>
                    </a:lnTo>
                    <a:lnTo>
                      <a:pt x="733" y="1164"/>
                    </a:lnTo>
                    <a:lnTo>
                      <a:pt x="729" y="1154"/>
                    </a:lnTo>
                    <a:lnTo>
                      <a:pt x="729" y="1149"/>
                    </a:lnTo>
                    <a:lnTo>
                      <a:pt x="731" y="1131"/>
                    </a:lnTo>
                    <a:lnTo>
                      <a:pt x="738" y="1121"/>
                    </a:lnTo>
                    <a:lnTo>
                      <a:pt x="748" y="1116"/>
                    </a:lnTo>
                    <a:lnTo>
                      <a:pt x="759" y="1113"/>
                    </a:lnTo>
                    <a:lnTo>
                      <a:pt x="769" y="1113"/>
                    </a:lnTo>
                    <a:lnTo>
                      <a:pt x="807" y="1111"/>
                    </a:lnTo>
                    <a:lnTo>
                      <a:pt x="836" y="1105"/>
                    </a:lnTo>
                    <a:lnTo>
                      <a:pt x="852" y="1098"/>
                    </a:lnTo>
                    <a:lnTo>
                      <a:pt x="864" y="1090"/>
                    </a:lnTo>
                    <a:lnTo>
                      <a:pt x="874" y="1070"/>
                    </a:lnTo>
                    <a:lnTo>
                      <a:pt x="836" y="798"/>
                    </a:lnTo>
                    <a:lnTo>
                      <a:pt x="395" y="798"/>
                    </a:lnTo>
                    <a:lnTo>
                      <a:pt x="272" y="1001"/>
                    </a:lnTo>
                    <a:lnTo>
                      <a:pt x="262" y="1019"/>
                    </a:lnTo>
                    <a:lnTo>
                      <a:pt x="255" y="1042"/>
                    </a:lnTo>
                    <a:lnTo>
                      <a:pt x="250" y="1062"/>
                    </a:lnTo>
                    <a:lnTo>
                      <a:pt x="255" y="1080"/>
                    </a:lnTo>
                    <a:lnTo>
                      <a:pt x="264" y="1095"/>
                    </a:lnTo>
                    <a:lnTo>
                      <a:pt x="279" y="1103"/>
                    </a:lnTo>
                    <a:lnTo>
                      <a:pt x="295" y="1108"/>
                    </a:lnTo>
                    <a:lnTo>
                      <a:pt x="310" y="1111"/>
                    </a:lnTo>
                    <a:lnTo>
                      <a:pt x="319" y="1113"/>
                    </a:lnTo>
                    <a:lnTo>
                      <a:pt x="329" y="1113"/>
                    </a:lnTo>
                    <a:lnTo>
                      <a:pt x="331" y="1116"/>
                    </a:lnTo>
                    <a:lnTo>
                      <a:pt x="336" y="1118"/>
                    </a:lnTo>
                    <a:lnTo>
                      <a:pt x="341" y="1123"/>
                    </a:lnTo>
                    <a:lnTo>
                      <a:pt x="343" y="1128"/>
                    </a:lnTo>
                    <a:lnTo>
                      <a:pt x="343" y="1146"/>
                    </a:lnTo>
                    <a:lnTo>
                      <a:pt x="341" y="1154"/>
                    </a:lnTo>
                    <a:lnTo>
                      <a:pt x="336" y="1161"/>
                    </a:lnTo>
                    <a:lnTo>
                      <a:pt x="333" y="1166"/>
                    </a:lnTo>
                    <a:lnTo>
                      <a:pt x="329" y="1169"/>
                    </a:lnTo>
                    <a:lnTo>
                      <a:pt x="324" y="1169"/>
                    </a:lnTo>
                    <a:lnTo>
                      <a:pt x="319" y="1172"/>
                    </a:lnTo>
                    <a:lnTo>
                      <a:pt x="312" y="1172"/>
                    </a:lnTo>
                    <a:lnTo>
                      <a:pt x="262" y="1169"/>
                    </a:lnTo>
                    <a:lnTo>
                      <a:pt x="207" y="1166"/>
                    </a:lnTo>
                    <a:lnTo>
                      <a:pt x="155" y="1164"/>
                    </a:lnTo>
                    <a:lnTo>
                      <a:pt x="112" y="1166"/>
                    </a:lnTo>
                    <a:lnTo>
                      <a:pt x="64" y="1169"/>
                    </a:lnTo>
                    <a:lnTo>
                      <a:pt x="22" y="1172"/>
                    </a:lnTo>
                    <a:lnTo>
                      <a:pt x="17" y="1172"/>
                    </a:lnTo>
                    <a:lnTo>
                      <a:pt x="7" y="1166"/>
                    </a:lnTo>
                    <a:lnTo>
                      <a:pt x="5" y="1161"/>
                    </a:lnTo>
                    <a:lnTo>
                      <a:pt x="0" y="1154"/>
                    </a:lnTo>
                    <a:lnTo>
                      <a:pt x="0" y="1136"/>
                    </a:lnTo>
                    <a:lnTo>
                      <a:pt x="3" y="1126"/>
                    </a:lnTo>
                    <a:lnTo>
                      <a:pt x="7" y="1121"/>
                    </a:lnTo>
                    <a:lnTo>
                      <a:pt x="22" y="1113"/>
                    </a:lnTo>
                    <a:lnTo>
                      <a:pt x="33" y="1113"/>
                    </a:lnTo>
                    <a:lnTo>
                      <a:pt x="76" y="1108"/>
                    </a:lnTo>
                    <a:lnTo>
                      <a:pt x="112" y="1095"/>
                    </a:lnTo>
                    <a:lnTo>
                      <a:pt x="145" y="1075"/>
                    </a:lnTo>
                    <a:lnTo>
                      <a:pt x="174" y="1050"/>
                    </a:lnTo>
                    <a:lnTo>
                      <a:pt x="202" y="1017"/>
                    </a:lnTo>
                    <a:lnTo>
                      <a:pt x="229" y="976"/>
                    </a:lnTo>
                    <a:lnTo>
                      <a:pt x="233" y="973"/>
                    </a:lnTo>
                    <a:lnTo>
                      <a:pt x="795" y="41"/>
                    </a:lnTo>
                    <a:lnTo>
                      <a:pt x="805" y="23"/>
                    </a:lnTo>
                    <a:lnTo>
                      <a:pt x="817" y="10"/>
                    </a:lnTo>
                    <a:lnTo>
                      <a:pt x="831" y="3"/>
                    </a:lnTo>
                    <a:lnTo>
                      <a:pt x="85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3" name="Freeform 25"/>
              <p:cNvSpPr>
                <a:spLocks noEditPoints="1"/>
              </p:cNvSpPr>
              <p:nvPr/>
            </p:nvSpPr>
            <p:spPr bwMode="auto">
              <a:xfrm>
                <a:off x="6206" y="4238"/>
                <a:ext cx="1233" cy="1527"/>
              </a:xfrm>
              <a:custGeom>
                <a:avLst/>
                <a:gdLst/>
                <a:ahLst/>
                <a:cxnLst>
                  <a:cxn ang="0">
                    <a:pos x="841" y="162"/>
                  </a:cxn>
                  <a:cxn ang="0">
                    <a:pos x="681" y="312"/>
                  </a:cxn>
                  <a:cxn ang="0">
                    <a:pos x="562" y="551"/>
                  </a:cxn>
                  <a:cxn ang="0">
                    <a:pos x="527" y="693"/>
                  </a:cxn>
                  <a:cxn ang="0">
                    <a:pos x="500" y="841"/>
                  </a:cxn>
                  <a:cxn ang="0">
                    <a:pos x="491" y="899"/>
                  </a:cxn>
                  <a:cxn ang="0">
                    <a:pos x="522" y="907"/>
                  </a:cxn>
                  <a:cxn ang="0">
                    <a:pos x="648" y="902"/>
                  </a:cxn>
                  <a:cxn ang="0">
                    <a:pos x="891" y="813"/>
                  </a:cxn>
                  <a:cxn ang="0">
                    <a:pos x="1072" y="648"/>
                  </a:cxn>
                  <a:cxn ang="0">
                    <a:pos x="1164" y="439"/>
                  </a:cxn>
                  <a:cxn ang="0">
                    <a:pos x="1162" y="294"/>
                  </a:cxn>
                  <a:cxn ang="0">
                    <a:pos x="1112" y="193"/>
                  </a:cxn>
                  <a:cxn ang="0">
                    <a:pos x="1012" y="137"/>
                  </a:cxn>
                  <a:cxn ang="0">
                    <a:pos x="1045" y="5"/>
                  </a:cxn>
                  <a:cxn ang="0">
                    <a:pos x="1172" y="91"/>
                  </a:cxn>
                  <a:cxn ang="0">
                    <a:pos x="1229" y="254"/>
                  </a:cxn>
                  <a:cxn ang="0">
                    <a:pos x="1203" y="515"/>
                  </a:cxn>
                  <a:cxn ang="0">
                    <a:pos x="1055" y="782"/>
                  </a:cxn>
                  <a:cxn ang="0">
                    <a:pos x="822" y="973"/>
                  </a:cxn>
                  <a:cxn ang="0">
                    <a:pos x="538" y="1047"/>
                  </a:cxn>
                  <a:cxn ang="0">
                    <a:pos x="467" y="1044"/>
                  </a:cxn>
                  <a:cxn ang="0">
                    <a:pos x="427" y="1275"/>
                  </a:cxn>
                  <a:cxn ang="0">
                    <a:pos x="403" y="1405"/>
                  </a:cxn>
                  <a:cxn ang="0">
                    <a:pos x="393" y="1458"/>
                  </a:cxn>
                  <a:cxn ang="0">
                    <a:pos x="358" y="1512"/>
                  </a:cxn>
                  <a:cxn ang="0">
                    <a:pos x="312" y="1527"/>
                  </a:cxn>
                  <a:cxn ang="0">
                    <a:pos x="265" y="1507"/>
                  </a:cxn>
                  <a:cxn ang="0">
                    <a:pos x="248" y="1448"/>
                  </a:cxn>
                  <a:cxn ang="0">
                    <a:pos x="260" y="1413"/>
                  </a:cxn>
                  <a:cxn ang="0">
                    <a:pos x="219" y="960"/>
                  </a:cxn>
                  <a:cxn ang="0">
                    <a:pos x="58" y="800"/>
                  </a:cxn>
                  <a:cxn ang="0">
                    <a:pos x="0" y="579"/>
                  </a:cxn>
                  <a:cxn ang="0">
                    <a:pos x="27" y="399"/>
                  </a:cxn>
                  <a:cxn ang="0">
                    <a:pos x="91" y="218"/>
                  </a:cxn>
                  <a:cxn ang="0">
                    <a:pos x="167" y="78"/>
                  </a:cxn>
                  <a:cxn ang="0">
                    <a:pos x="229" y="23"/>
                  </a:cxn>
                  <a:cxn ang="0">
                    <a:pos x="250" y="33"/>
                  </a:cxn>
                  <a:cxn ang="0">
                    <a:pos x="250" y="56"/>
                  </a:cxn>
                  <a:cxn ang="0">
                    <a:pos x="243" y="71"/>
                  </a:cxn>
                  <a:cxn ang="0">
                    <a:pos x="162" y="195"/>
                  </a:cxn>
                  <a:cxn ang="0">
                    <a:pos x="89" y="381"/>
                  </a:cxn>
                  <a:cxn ang="0">
                    <a:pos x="58" y="528"/>
                  </a:cxn>
                  <a:cxn ang="0">
                    <a:pos x="79" y="676"/>
                  </a:cxn>
                  <a:cxn ang="0">
                    <a:pos x="196" y="815"/>
                  </a:cxn>
                  <a:cxn ang="0">
                    <a:pos x="412" y="899"/>
                  </a:cxn>
                  <a:cxn ang="0">
                    <a:pos x="498" y="615"/>
                  </a:cxn>
                  <a:cxn ang="0">
                    <a:pos x="593" y="355"/>
                  </a:cxn>
                  <a:cxn ang="0">
                    <a:pos x="712" y="150"/>
                  </a:cxn>
                  <a:cxn ang="0">
                    <a:pos x="865" y="25"/>
                  </a:cxn>
                </a:cxnLst>
                <a:rect l="0" t="0" r="r" b="b"/>
                <a:pathLst>
                  <a:path w="1233" h="1527">
                    <a:moveTo>
                      <a:pt x="965" y="132"/>
                    </a:moveTo>
                    <a:lnTo>
                      <a:pt x="903" y="139"/>
                    </a:lnTo>
                    <a:lnTo>
                      <a:pt x="841" y="162"/>
                    </a:lnTo>
                    <a:lnTo>
                      <a:pt x="784" y="200"/>
                    </a:lnTo>
                    <a:lnTo>
                      <a:pt x="731" y="249"/>
                    </a:lnTo>
                    <a:lnTo>
                      <a:pt x="681" y="312"/>
                    </a:lnTo>
                    <a:lnTo>
                      <a:pt x="636" y="383"/>
                    </a:lnTo>
                    <a:lnTo>
                      <a:pt x="596" y="465"/>
                    </a:lnTo>
                    <a:lnTo>
                      <a:pt x="562" y="551"/>
                    </a:lnTo>
                    <a:lnTo>
                      <a:pt x="536" y="648"/>
                    </a:lnTo>
                    <a:lnTo>
                      <a:pt x="534" y="665"/>
                    </a:lnTo>
                    <a:lnTo>
                      <a:pt x="527" y="693"/>
                    </a:lnTo>
                    <a:lnTo>
                      <a:pt x="522" y="729"/>
                    </a:lnTo>
                    <a:lnTo>
                      <a:pt x="507" y="805"/>
                    </a:lnTo>
                    <a:lnTo>
                      <a:pt x="500" y="841"/>
                    </a:lnTo>
                    <a:lnTo>
                      <a:pt x="496" y="871"/>
                    </a:lnTo>
                    <a:lnTo>
                      <a:pt x="493" y="892"/>
                    </a:lnTo>
                    <a:lnTo>
                      <a:pt x="491" y="899"/>
                    </a:lnTo>
                    <a:lnTo>
                      <a:pt x="491" y="902"/>
                    </a:lnTo>
                    <a:lnTo>
                      <a:pt x="496" y="907"/>
                    </a:lnTo>
                    <a:lnTo>
                      <a:pt x="522" y="907"/>
                    </a:lnTo>
                    <a:lnTo>
                      <a:pt x="536" y="909"/>
                    </a:lnTo>
                    <a:lnTo>
                      <a:pt x="557" y="909"/>
                    </a:lnTo>
                    <a:lnTo>
                      <a:pt x="648" y="902"/>
                    </a:lnTo>
                    <a:lnTo>
                      <a:pt x="734" y="884"/>
                    </a:lnTo>
                    <a:lnTo>
                      <a:pt x="815" y="853"/>
                    </a:lnTo>
                    <a:lnTo>
                      <a:pt x="891" y="813"/>
                    </a:lnTo>
                    <a:lnTo>
                      <a:pt x="960" y="765"/>
                    </a:lnTo>
                    <a:lnTo>
                      <a:pt x="1019" y="709"/>
                    </a:lnTo>
                    <a:lnTo>
                      <a:pt x="1072" y="648"/>
                    </a:lnTo>
                    <a:lnTo>
                      <a:pt x="1114" y="579"/>
                    </a:lnTo>
                    <a:lnTo>
                      <a:pt x="1145" y="510"/>
                    </a:lnTo>
                    <a:lnTo>
                      <a:pt x="1164" y="439"/>
                    </a:lnTo>
                    <a:lnTo>
                      <a:pt x="1172" y="368"/>
                    </a:lnTo>
                    <a:lnTo>
                      <a:pt x="1169" y="330"/>
                    </a:lnTo>
                    <a:lnTo>
                      <a:pt x="1162" y="294"/>
                    </a:lnTo>
                    <a:lnTo>
                      <a:pt x="1150" y="256"/>
                    </a:lnTo>
                    <a:lnTo>
                      <a:pt x="1134" y="223"/>
                    </a:lnTo>
                    <a:lnTo>
                      <a:pt x="1112" y="193"/>
                    </a:lnTo>
                    <a:lnTo>
                      <a:pt x="1086" y="167"/>
                    </a:lnTo>
                    <a:lnTo>
                      <a:pt x="1050" y="150"/>
                    </a:lnTo>
                    <a:lnTo>
                      <a:pt x="1012" y="137"/>
                    </a:lnTo>
                    <a:lnTo>
                      <a:pt x="965" y="132"/>
                    </a:lnTo>
                    <a:close/>
                    <a:moveTo>
                      <a:pt x="988" y="0"/>
                    </a:moveTo>
                    <a:lnTo>
                      <a:pt x="1045" y="5"/>
                    </a:lnTo>
                    <a:lnTo>
                      <a:pt x="1093" y="25"/>
                    </a:lnTo>
                    <a:lnTo>
                      <a:pt x="1136" y="53"/>
                    </a:lnTo>
                    <a:lnTo>
                      <a:pt x="1172" y="91"/>
                    </a:lnTo>
                    <a:lnTo>
                      <a:pt x="1198" y="137"/>
                    </a:lnTo>
                    <a:lnTo>
                      <a:pt x="1217" y="193"/>
                    </a:lnTo>
                    <a:lnTo>
                      <a:pt x="1229" y="254"/>
                    </a:lnTo>
                    <a:lnTo>
                      <a:pt x="1233" y="320"/>
                    </a:lnTo>
                    <a:lnTo>
                      <a:pt x="1226" y="419"/>
                    </a:lnTo>
                    <a:lnTo>
                      <a:pt x="1203" y="515"/>
                    </a:lnTo>
                    <a:lnTo>
                      <a:pt x="1164" y="610"/>
                    </a:lnTo>
                    <a:lnTo>
                      <a:pt x="1117" y="698"/>
                    </a:lnTo>
                    <a:lnTo>
                      <a:pt x="1055" y="782"/>
                    </a:lnTo>
                    <a:lnTo>
                      <a:pt x="986" y="856"/>
                    </a:lnTo>
                    <a:lnTo>
                      <a:pt x="907" y="920"/>
                    </a:lnTo>
                    <a:lnTo>
                      <a:pt x="822" y="973"/>
                    </a:lnTo>
                    <a:lnTo>
                      <a:pt x="731" y="1014"/>
                    </a:lnTo>
                    <a:lnTo>
                      <a:pt x="636" y="1039"/>
                    </a:lnTo>
                    <a:lnTo>
                      <a:pt x="538" y="1047"/>
                    </a:lnTo>
                    <a:lnTo>
                      <a:pt x="510" y="1047"/>
                    </a:lnTo>
                    <a:lnTo>
                      <a:pt x="488" y="1044"/>
                    </a:lnTo>
                    <a:lnTo>
                      <a:pt x="467" y="1044"/>
                    </a:lnTo>
                    <a:lnTo>
                      <a:pt x="450" y="1136"/>
                    </a:lnTo>
                    <a:lnTo>
                      <a:pt x="436" y="1212"/>
                    </a:lnTo>
                    <a:lnTo>
                      <a:pt x="427" y="1275"/>
                    </a:lnTo>
                    <a:lnTo>
                      <a:pt x="417" y="1329"/>
                    </a:lnTo>
                    <a:lnTo>
                      <a:pt x="410" y="1372"/>
                    </a:lnTo>
                    <a:lnTo>
                      <a:pt x="403" y="1405"/>
                    </a:lnTo>
                    <a:lnTo>
                      <a:pt x="400" y="1428"/>
                    </a:lnTo>
                    <a:lnTo>
                      <a:pt x="396" y="1446"/>
                    </a:lnTo>
                    <a:lnTo>
                      <a:pt x="393" y="1458"/>
                    </a:lnTo>
                    <a:lnTo>
                      <a:pt x="391" y="1466"/>
                    </a:lnTo>
                    <a:lnTo>
                      <a:pt x="374" y="1494"/>
                    </a:lnTo>
                    <a:lnTo>
                      <a:pt x="358" y="1512"/>
                    </a:lnTo>
                    <a:lnTo>
                      <a:pt x="338" y="1522"/>
                    </a:lnTo>
                    <a:lnTo>
                      <a:pt x="322" y="1527"/>
                    </a:lnTo>
                    <a:lnTo>
                      <a:pt x="312" y="1527"/>
                    </a:lnTo>
                    <a:lnTo>
                      <a:pt x="296" y="1524"/>
                    </a:lnTo>
                    <a:lnTo>
                      <a:pt x="279" y="1519"/>
                    </a:lnTo>
                    <a:lnTo>
                      <a:pt x="265" y="1507"/>
                    </a:lnTo>
                    <a:lnTo>
                      <a:pt x="253" y="1486"/>
                    </a:lnTo>
                    <a:lnTo>
                      <a:pt x="248" y="1461"/>
                    </a:lnTo>
                    <a:lnTo>
                      <a:pt x="248" y="1448"/>
                    </a:lnTo>
                    <a:lnTo>
                      <a:pt x="253" y="1435"/>
                    </a:lnTo>
                    <a:lnTo>
                      <a:pt x="258" y="1413"/>
                    </a:lnTo>
                    <a:lnTo>
                      <a:pt x="260" y="1413"/>
                    </a:lnTo>
                    <a:lnTo>
                      <a:pt x="377" y="1024"/>
                    </a:lnTo>
                    <a:lnTo>
                      <a:pt x="293" y="996"/>
                    </a:lnTo>
                    <a:lnTo>
                      <a:pt x="219" y="960"/>
                    </a:lnTo>
                    <a:lnTo>
                      <a:pt x="155" y="914"/>
                    </a:lnTo>
                    <a:lnTo>
                      <a:pt x="100" y="861"/>
                    </a:lnTo>
                    <a:lnTo>
                      <a:pt x="58" y="800"/>
                    </a:lnTo>
                    <a:lnTo>
                      <a:pt x="27" y="731"/>
                    </a:lnTo>
                    <a:lnTo>
                      <a:pt x="8" y="658"/>
                    </a:lnTo>
                    <a:lnTo>
                      <a:pt x="0" y="579"/>
                    </a:lnTo>
                    <a:lnTo>
                      <a:pt x="3" y="521"/>
                    </a:lnTo>
                    <a:lnTo>
                      <a:pt x="12" y="462"/>
                    </a:lnTo>
                    <a:lnTo>
                      <a:pt x="27" y="399"/>
                    </a:lnTo>
                    <a:lnTo>
                      <a:pt x="46" y="338"/>
                    </a:lnTo>
                    <a:lnTo>
                      <a:pt x="67" y="277"/>
                    </a:lnTo>
                    <a:lnTo>
                      <a:pt x="91" y="218"/>
                    </a:lnTo>
                    <a:lnTo>
                      <a:pt x="117" y="165"/>
                    </a:lnTo>
                    <a:lnTo>
                      <a:pt x="143" y="117"/>
                    </a:lnTo>
                    <a:lnTo>
                      <a:pt x="167" y="78"/>
                    </a:lnTo>
                    <a:lnTo>
                      <a:pt x="191" y="48"/>
                    </a:lnTo>
                    <a:lnTo>
                      <a:pt x="212" y="30"/>
                    </a:lnTo>
                    <a:lnTo>
                      <a:pt x="229" y="23"/>
                    </a:lnTo>
                    <a:lnTo>
                      <a:pt x="236" y="23"/>
                    </a:lnTo>
                    <a:lnTo>
                      <a:pt x="243" y="25"/>
                    </a:lnTo>
                    <a:lnTo>
                      <a:pt x="250" y="33"/>
                    </a:lnTo>
                    <a:lnTo>
                      <a:pt x="253" y="38"/>
                    </a:lnTo>
                    <a:lnTo>
                      <a:pt x="253" y="50"/>
                    </a:lnTo>
                    <a:lnTo>
                      <a:pt x="250" y="56"/>
                    </a:lnTo>
                    <a:lnTo>
                      <a:pt x="250" y="58"/>
                    </a:lnTo>
                    <a:lnTo>
                      <a:pt x="246" y="63"/>
                    </a:lnTo>
                    <a:lnTo>
                      <a:pt x="243" y="71"/>
                    </a:lnTo>
                    <a:lnTo>
                      <a:pt x="236" y="78"/>
                    </a:lnTo>
                    <a:lnTo>
                      <a:pt x="196" y="134"/>
                    </a:lnTo>
                    <a:lnTo>
                      <a:pt x="162" y="195"/>
                    </a:lnTo>
                    <a:lnTo>
                      <a:pt x="131" y="256"/>
                    </a:lnTo>
                    <a:lnTo>
                      <a:pt x="108" y="320"/>
                    </a:lnTo>
                    <a:lnTo>
                      <a:pt x="89" y="381"/>
                    </a:lnTo>
                    <a:lnTo>
                      <a:pt x="74" y="437"/>
                    </a:lnTo>
                    <a:lnTo>
                      <a:pt x="62" y="488"/>
                    </a:lnTo>
                    <a:lnTo>
                      <a:pt x="58" y="528"/>
                    </a:lnTo>
                    <a:lnTo>
                      <a:pt x="55" y="556"/>
                    </a:lnTo>
                    <a:lnTo>
                      <a:pt x="60" y="617"/>
                    </a:lnTo>
                    <a:lnTo>
                      <a:pt x="79" y="676"/>
                    </a:lnTo>
                    <a:lnTo>
                      <a:pt x="105" y="726"/>
                    </a:lnTo>
                    <a:lnTo>
                      <a:pt x="146" y="775"/>
                    </a:lnTo>
                    <a:lnTo>
                      <a:pt x="196" y="815"/>
                    </a:lnTo>
                    <a:lnTo>
                      <a:pt x="258" y="851"/>
                    </a:lnTo>
                    <a:lnTo>
                      <a:pt x="329" y="879"/>
                    </a:lnTo>
                    <a:lnTo>
                      <a:pt x="412" y="899"/>
                    </a:lnTo>
                    <a:lnTo>
                      <a:pt x="441" y="803"/>
                    </a:lnTo>
                    <a:lnTo>
                      <a:pt x="467" y="706"/>
                    </a:lnTo>
                    <a:lnTo>
                      <a:pt x="498" y="615"/>
                    </a:lnTo>
                    <a:lnTo>
                      <a:pt x="527" y="523"/>
                    </a:lnTo>
                    <a:lnTo>
                      <a:pt x="560" y="437"/>
                    </a:lnTo>
                    <a:lnTo>
                      <a:pt x="593" y="355"/>
                    </a:lnTo>
                    <a:lnTo>
                      <a:pt x="629" y="279"/>
                    </a:lnTo>
                    <a:lnTo>
                      <a:pt x="669" y="211"/>
                    </a:lnTo>
                    <a:lnTo>
                      <a:pt x="712" y="150"/>
                    </a:lnTo>
                    <a:lnTo>
                      <a:pt x="757" y="99"/>
                    </a:lnTo>
                    <a:lnTo>
                      <a:pt x="807" y="58"/>
                    </a:lnTo>
                    <a:lnTo>
                      <a:pt x="865" y="25"/>
                    </a:lnTo>
                    <a:lnTo>
                      <a:pt x="924" y="7"/>
                    </a:lnTo>
                    <a:lnTo>
                      <a:pt x="98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4" name="Freeform 26"/>
              <p:cNvSpPr>
                <a:spLocks noEditPoints="1"/>
              </p:cNvSpPr>
              <p:nvPr/>
            </p:nvSpPr>
            <p:spPr bwMode="auto">
              <a:xfrm>
                <a:off x="8261" y="4408"/>
                <a:ext cx="1442" cy="539"/>
              </a:xfrm>
              <a:custGeom>
                <a:avLst/>
                <a:gdLst/>
                <a:ahLst/>
                <a:cxnLst>
                  <a:cxn ang="0">
                    <a:pos x="54" y="447"/>
                  </a:cxn>
                  <a:cxn ang="0">
                    <a:pos x="1385" y="447"/>
                  </a:cxn>
                  <a:cxn ang="0">
                    <a:pos x="1418" y="452"/>
                  </a:cxn>
                  <a:cxn ang="0">
                    <a:pos x="1430" y="462"/>
                  </a:cxn>
                  <a:cxn ang="0">
                    <a:pos x="1440" y="475"/>
                  </a:cxn>
                  <a:cxn ang="0">
                    <a:pos x="1442" y="495"/>
                  </a:cxn>
                  <a:cxn ang="0">
                    <a:pos x="1440" y="513"/>
                  </a:cxn>
                  <a:cxn ang="0">
                    <a:pos x="1430" y="526"/>
                  </a:cxn>
                  <a:cxn ang="0">
                    <a:pos x="1418" y="534"/>
                  </a:cxn>
                  <a:cxn ang="0">
                    <a:pos x="1404" y="536"/>
                  </a:cxn>
                  <a:cxn ang="0">
                    <a:pos x="1387" y="539"/>
                  </a:cxn>
                  <a:cxn ang="0">
                    <a:pos x="54" y="539"/>
                  </a:cxn>
                  <a:cxn ang="0">
                    <a:pos x="38" y="536"/>
                  </a:cxn>
                  <a:cxn ang="0">
                    <a:pos x="23" y="534"/>
                  </a:cxn>
                  <a:cxn ang="0">
                    <a:pos x="12" y="526"/>
                  </a:cxn>
                  <a:cxn ang="0">
                    <a:pos x="2" y="513"/>
                  </a:cxn>
                  <a:cxn ang="0">
                    <a:pos x="0" y="495"/>
                  </a:cxn>
                  <a:cxn ang="0">
                    <a:pos x="2" y="475"/>
                  </a:cxn>
                  <a:cxn ang="0">
                    <a:pos x="12" y="462"/>
                  </a:cxn>
                  <a:cxn ang="0">
                    <a:pos x="23" y="452"/>
                  </a:cxn>
                  <a:cxn ang="0">
                    <a:pos x="38" y="450"/>
                  </a:cxn>
                  <a:cxn ang="0">
                    <a:pos x="54" y="447"/>
                  </a:cxn>
                  <a:cxn ang="0">
                    <a:pos x="54" y="0"/>
                  </a:cxn>
                  <a:cxn ang="0">
                    <a:pos x="1387" y="0"/>
                  </a:cxn>
                  <a:cxn ang="0">
                    <a:pos x="1404" y="2"/>
                  </a:cxn>
                  <a:cxn ang="0">
                    <a:pos x="1418" y="5"/>
                  </a:cxn>
                  <a:cxn ang="0">
                    <a:pos x="1430" y="13"/>
                  </a:cxn>
                  <a:cxn ang="0">
                    <a:pos x="1440" y="25"/>
                  </a:cxn>
                  <a:cxn ang="0">
                    <a:pos x="1442" y="43"/>
                  </a:cxn>
                  <a:cxn ang="0">
                    <a:pos x="1440" y="63"/>
                  </a:cxn>
                  <a:cxn ang="0">
                    <a:pos x="1430" y="76"/>
                  </a:cxn>
                  <a:cxn ang="0">
                    <a:pos x="1416" y="86"/>
                  </a:cxn>
                  <a:cxn ang="0">
                    <a:pos x="1402" y="89"/>
                  </a:cxn>
                  <a:cxn ang="0">
                    <a:pos x="1383" y="91"/>
                  </a:cxn>
                  <a:cxn ang="0">
                    <a:pos x="54" y="91"/>
                  </a:cxn>
                  <a:cxn ang="0">
                    <a:pos x="38" y="89"/>
                  </a:cxn>
                  <a:cxn ang="0">
                    <a:pos x="23" y="86"/>
                  </a:cxn>
                  <a:cxn ang="0">
                    <a:pos x="12" y="76"/>
                  </a:cxn>
                  <a:cxn ang="0">
                    <a:pos x="2" y="63"/>
                  </a:cxn>
                  <a:cxn ang="0">
                    <a:pos x="0" y="43"/>
                  </a:cxn>
                  <a:cxn ang="0">
                    <a:pos x="2" y="25"/>
                  </a:cxn>
                  <a:cxn ang="0">
                    <a:pos x="12" y="13"/>
                  </a:cxn>
                  <a:cxn ang="0">
                    <a:pos x="23" y="5"/>
                  </a:cxn>
                  <a:cxn ang="0">
                    <a:pos x="38" y="2"/>
                  </a:cxn>
                  <a:cxn ang="0">
                    <a:pos x="54" y="0"/>
                  </a:cxn>
                </a:cxnLst>
                <a:rect l="0" t="0" r="r" b="b"/>
                <a:pathLst>
                  <a:path w="1442" h="539">
                    <a:moveTo>
                      <a:pt x="54" y="447"/>
                    </a:moveTo>
                    <a:lnTo>
                      <a:pt x="1385" y="447"/>
                    </a:lnTo>
                    <a:lnTo>
                      <a:pt x="1418" y="452"/>
                    </a:lnTo>
                    <a:lnTo>
                      <a:pt x="1430" y="462"/>
                    </a:lnTo>
                    <a:lnTo>
                      <a:pt x="1440" y="475"/>
                    </a:lnTo>
                    <a:lnTo>
                      <a:pt x="1442" y="495"/>
                    </a:lnTo>
                    <a:lnTo>
                      <a:pt x="1440" y="513"/>
                    </a:lnTo>
                    <a:lnTo>
                      <a:pt x="1430" y="526"/>
                    </a:lnTo>
                    <a:lnTo>
                      <a:pt x="1418" y="534"/>
                    </a:lnTo>
                    <a:lnTo>
                      <a:pt x="1404" y="536"/>
                    </a:lnTo>
                    <a:lnTo>
                      <a:pt x="1387" y="539"/>
                    </a:lnTo>
                    <a:lnTo>
                      <a:pt x="54" y="539"/>
                    </a:lnTo>
                    <a:lnTo>
                      <a:pt x="38" y="536"/>
                    </a:lnTo>
                    <a:lnTo>
                      <a:pt x="23" y="534"/>
                    </a:lnTo>
                    <a:lnTo>
                      <a:pt x="12" y="526"/>
                    </a:lnTo>
                    <a:lnTo>
                      <a:pt x="2" y="513"/>
                    </a:lnTo>
                    <a:lnTo>
                      <a:pt x="0" y="495"/>
                    </a:lnTo>
                    <a:lnTo>
                      <a:pt x="2" y="475"/>
                    </a:lnTo>
                    <a:lnTo>
                      <a:pt x="12" y="462"/>
                    </a:lnTo>
                    <a:lnTo>
                      <a:pt x="23" y="452"/>
                    </a:lnTo>
                    <a:lnTo>
                      <a:pt x="38" y="450"/>
                    </a:lnTo>
                    <a:lnTo>
                      <a:pt x="54" y="447"/>
                    </a:lnTo>
                    <a:close/>
                    <a:moveTo>
                      <a:pt x="54" y="0"/>
                    </a:moveTo>
                    <a:lnTo>
                      <a:pt x="1387" y="0"/>
                    </a:lnTo>
                    <a:lnTo>
                      <a:pt x="1404" y="2"/>
                    </a:lnTo>
                    <a:lnTo>
                      <a:pt x="1418" y="5"/>
                    </a:lnTo>
                    <a:lnTo>
                      <a:pt x="1430" y="13"/>
                    </a:lnTo>
                    <a:lnTo>
                      <a:pt x="1440" y="25"/>
                    </a:lnTo>
                    <a:lnTo>
                      <a:pt x="1442" y="43"/>
                    </a:lnTo>
                    <a:lnTo>
                      <a:pt x="1440" y="63"/>
                    </a:lnTo>
                    <a:lnTo>
                      <a:pt x="1430" y="76"/>
                    </a:lnTo>
                    <a:lnTo>
                      <a:pt x="1416" y="86"/>
                    </a:lnTo>
                    <a:lnTo>
                      <a:pt x="1402" y="89"/>
                    </a:lnTo>
                    <a:lnTo>
                      <a:pt x="1383" y="91"/>
                    </a:lnTo>
                    <a:lnTo>
                      <a:pt x="54" y="91"/>
                    </a:lnTo>
                    <a:lnTo>
                      <a:pt x="38" y="89"/>
                    </a:lnTo>
                    <a:lnTo>
                      <a:pt x="23" y="86"/>
                    </a:lnTo>
                    <a:lnTo>
                      <a:pt x="12" y="76"/>
                    </a:lnTo>
                    <a:lnTo>
                      <a:pt x="2" y="63"/>
                    </a:lnTo>
                    <a:lnTo>
                      <a:pt x="0" y="43"/>
                    </a:lnTo>
                    <a:lnTo>
                      <a:pt x="2" y="25"/>
                    </a:lnTo>
                    <a:lnTo>
                      <a:pt x="12" y="13"/>
                    </a:lnTo>
                    <a:lnTo>
                      <a:pt x="23" y="5"/>
                    </a:lnTo>
                    <a:lnTo>
                      <a:pt x="38" y="2"/>
                    </a:lnTo>
                    <a:lnTo>
                      <a:pt x="5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5" name="Freeform 27"/>
              <p:cNvSpPr>
                <a:spLocks noEditPoints="1"/>
              </p:cNvSpPr>
              <p:nvPr/>
            </p:nvSpPr>
            <p:spPr bwMode="auto">
              <a:xfrm>
                <a:off x="10501" y="3717"/>
                <a:ext cx="914" cy="1590"/>
              </a:xfrm>
              <a:custGeom>
                <a:avLst/>
                <a:gdLst/>
                <a:ahLst/>
                <a:cxnLst>
                  <a:cxn ang="0">
                    <a:pos x="416" y="53"/>
                  </a:cxn>
                  <a:cxn ang="0">
                    <a:pos x="364" y="68"/>
                  </a:cxn>
                  <a:cxn ang="0">
                    <a:pos x="307" y="106"/>
                  </a:cxn>
                  <a:cxn ang="0">
                    <a:pos x="254" y="173"/>
                  </a:cxn>
                  <a:cxn ang="0">
                    <a:pos x="211" y="277"/>
                  </a:cxn>
                  <a:cxn ang="0">
                    <a:pos x="188" y="444"/>
                  </a:cxn>
                  <a:cxn ang="0">
                    <a:pos x="180" y="660"/>
                  </a:cxn>
                  <a:cxn ang="0">
                    <a:pos x="183" y="1016"/>
                  </a:cxn>
                  <a:cxn ang="0">
                    <a:pos x="195" y="1186"/>
                  </a:cxn>
                  <a:cxn ang="0">
                    <a:pos x="221" y="1329"/>
                  </a:cxn>
                  <a:cxn ang="0">
                    <a:pos x="268" y="1430"/>
                  </a:cxn>
                  <a:cxn ang="0">
                    <a:pos x="328" y="1496"/>
                  </a:cxn>
                  <a:cxn ang="0">
                    <a:pos x="395" y="1529"/>
                  </a:cxn>
                  <a:cxn ang="0">
                    <a:pos x="457" y="1540"/>
                  </a:cxn>
                  <a:cxn ang="0">
                    <a:pos x="523" y="1529"/>
                  </a:cxn>
                  <a:cxn ang="0">
                    <a:pos x="590" y="1491"/>
                  </a:cxn>
                  <a:cxn ang="0">
                    <a:pos x="649" y="1425"/>
                  </a:cxn>
                  <a:cxn ang="0">
                    <a:pos x="695" y="1321"/>
                  </a:cxn>
                  <a:cxn ang="0">
                    <a:pos x="723" y="1138"/>
                  </a:cxn>
                  <a:cxn ang="0">
                    <a:pos x="733" y="899"/>
                  </a:cxn>
                  <a:cxn ang="0">
                    <a:pos x="728" y="493"/>
                  </a:cxn>
                  <a:cxn ang="0">
                    <a:pos x="711" y="320"/>
                  </a:cxn>
                  <a:cxn ang="0">
                    <a:pos x="676" y="203"/>
                  </a:cxn>
                  <a:cxn ang="0">
                    <a:pos x="626" y="127"/>
                  </a:cxn>
                  <a:cxn ang="0">
                    <a:pos x="566" y="78"/>
                  </a:cxn>
                  <a:cxn ang="0">
                    <a:pos x="507" y="56"/>
                  </a:cxn>
                  <a:cxn ang="0">
                    <a:pos x="457" y="51"/>
                  </a:cxn>
                  <a:cxn ang="0">
                    <a:pos x="457" y="0"/>
                  </a:cxn>
                  <a:cxn ang="0">
                    <a:pos x="528" y="7"/>
                  </a:cxn>
                  <a:cxn ang="0">
                    <a:pos x="616" y="35"/>
                  </a:cxn>
                  <a:cxn ang="0">
                    <a:pos x="706" y="94"/>
                  </a:cxn>
                  <a:cxn ang="0">
                    <a:pos x="790" y="193"/>
                  </a:cxn>
                  <a:cxn ang="0">
                    <a:pos x="859" y="345"/>
                  </a:cxn>
                  <a:cxn ang="0">
                    <a:pos x="899" y="523"/>
                  </a:cxn>
                  <a:cxn ang="0">
                    <a:pos x="914" y="709"/>
                  </a:cxn>
                  <a:cxn ang="0">
                    <a:pos x="911" y="909"/>
                  </a:cxn>
                  <a:cxn ang="0">
                    <a:pos x="892" y="1120"/>
                  </a:cxn>
                  <a:cxn ang="0">
                    <a:pos x="833" y="1321"/>
                  </a:cxn>
                  <a:cxn ang="0">
                    <a:pos x="759" y="1443"/>
                  </a:cxn>
                  <a:cxn ang="0">
                    <a:pos x="673" y="1524"/>
                  </a:cxn>
                  <a:cxn ang="0">
                    <a:pos x="585" y="1570"/>
                  </a:cxn>
                  <a:cxn ang="0">
                    <a:pos x="497" y="1588"/>
                  </a:cxn>
                  <a:cxn ang="0">
                    <a:pos x="414" y="1588"/>
                  </a:cxn>
                  <a:cxn ang="0">
                    <a:pos x="318" y="1565"/>
                  </a:cxn>
                  <a:cxn ang="0">
                    <a:pos x="223" y="1512"/>
                  </a:cxn>
                  <a:cxn ang="0">
                    <a:pos x="133" y="1420"/>
                  </a:cxn>
                  <a:cxn ang="0">
                    <a:pos x="57" y="1265"/>
                  </a:cxn>
                  <a:cxn ang="0">
                    <a:pos x="14" y="1075"/>
                  </a:cxn>
                  <a:cxn ang="0">
                    <a:pos x="0" y="889"/>
                  </a:cxn>
                  <a:cxn ang="0">
                    <a:pos x="4" y="617"/>
                  </a:cxn>
                  <a:cxn ang="0">
                    <a:pos x="28" y="439"/>
                  </a:cxn>
                  <a:cxn ang="0">
                    <a:pos x="78" y="272"/>
                  </a:cxn>
                  <a:cxn ang="0">
                    <a:pos x="147" y="152"/>
                  </a:cxn>
                  <a:cxn ang="0">
                    <a:pos x="230" y="71"/>
                  </a:cxn>
                  <a:cxn ang="0">
                    <a:pos x="321" y="23"/>
                  </a:cxn>
                  <a:cxn ang="0">
                    <a:pos x="414" y="2"/>
                  </a:cxn>
                </a:cxnLst>
                <a:rect l="0" t="0" r="r" b="b"/>
                <a:pathLst>
                  <a:path w="914" h="1590">
                    <a:moveTo>
                      <a:pt x="440" y="51"/>
                    </a:moveTo>
                    <a:lnTo>
                      <a:pt x="416" y="53"/>
                    </a:lnTo>
                    <a:lnTo>
                      <a:pt x="392" y="58"/>
                    </a:lnTo>
                    <a:lnTo>
                      <a:pt x="364" y="68"/>
                    </a:lnTo>
                    <a:lnTo>
                      <a:pt x="335" y="84"/>
                    </a:lnTo>
                    <a:lnTo>
                      <a:pt x="307" y="106"/>
                    </a:lnTo>
                    <a:lnTo>
                      <a:pt x="278" y="134"/>
                    </a:lnTo>
                    <a:lnTo>
                      <a:pt x="254" y="173"/>
                    </a:lnTo>
                    <a:lnTo>
                      <a:pt x="230" y="218"/>
                    </a:lnTo>
                    <a:lnTo>
                      <a:pt x="211" y="277"/>
                    </a:lnTo>
                    <a:lnTo>
                      <a:pt x="197" y="345"/>
                    </a:lnTo>
                    <a:lnTo>
                      <a:pt x="188" y="444"/>
                    </a:lnTo>
                    <a:lnTo>
                      <a:pt x="183" y="549"/>
                    </a:lnTo>
                    <a:lnTo>
                      <a:pt x="180" y="660"/>
                    </a:lnTo>
                    <a:lnTo>
                      <a:pt x="180" y="927"/>
                    </a:lnTo>
                    <a:lnTo>
                      <a:pt x="183" y="1016"/>
                    </a:lnTo>
                    <a:lnTo>
                      <a:pt x="188" y="1103"/>
                    </a:lnTo>
                    <a:lnTo>
                      <a:pt x="195" y="1186"/>
                    </a:lnTo>
                    <a:lnTo>
                      <a:pt x="204" y="1260"/>
                    </a:lnTo>
                    <a:lnTo>
                      <a:pt x="221" y="1329"/>
                    </a:lnTo>
                    <a:lnTo>
                      <a:pt x="242" y="1385"/>
                    </a:lnTo>
                    <a:lnTo>
                      <a:pt x="268" y="1430"/>
                    </a:lnTo>
                    <a:lnTo>
                      <a:pt x="297" y="1469"/>
                    </a:lnTo>
                    <a:lnTo>
                      <a:pt x="328" y="1496"/>
                    </a:lnTo>
                    <a:lnTo>
                      <a:pt x="361" y="1517"/>
                    </a:lnTo>
                    <a:lnTo>
                      <a:pt x="395" y="1529"/>
                    </a:lnTo>
                    <a:lnTo>
                      <a:pt x="426" y="1537"/>
                    </a:lnTo>
                    <a:lnTo>
                      <a:pt x="457" y="1540"/>
                    </a:lnTo>
                    <a:lnTo>
                      <a:pt x="490" y="1537"/>
                    </a:lnTo>
                    <a:lnTo>
                      <a:pt x="523" y="1529"/>
                    </a:lnTo>
                    <a:lnTo>
                      <a:pt x="556" y="1514"/>
                    </a:lnTo>
                    <a:lnTo>
                      <a:pt x="590" y="1491"/>
                    </a:lnTo>
                    <a:lnTo>
                      <a:pt x="621" y="1463"/>
                    </a:lnTo>
                    <a:lnTo>
                      <a:pt x="649" y="1425"/>
                    </a:lnTo>
                    <a:lnTo>
                      <a:pt x="676" y="1377"/>
                    </a:lnTo>
                    <a:lnTo>
                      <a:pt x="695" y="1321"/>
                    </a:lnTo>
                    <a:lnTo>
                      <a:pt x="709" y="1252"/>
                    </a:lnTo>
                    <a:lnTo>
                      <a:pt x="723" y="1138"/>
                    </a:lnTo>
                    <a:lnTo>
                      <a:pt x="730" y="1021"/>
                    </a:lnTo>
                    <a:lnTo>
                      <a:pt x="733" y="899"/>
                    </a:lnTo>
                    <a:lnTo>
                      <a:pt x="733" y="681"/>
                    </a:lnTo>
                    <a:lnTo>
                      <a:pt x="728" y="493"/>
                    </a:lnTo>
                    <a:lnTo>
                      <a:pt x="721" y="404"/>
                    </a:lnTo>
                    <a:lnTo>
                      <a:pt x="711" y="320"/>
                    </a:lnTo>
                    <a:lnTo>
                      <a:pt x="697" y="256"/>
                    </a:lnTo>
                    <a:lnTo>
                      <a:pt x="676" y="203"/>
                    </a:lnTo>
                    <a:lnTo>
                      <a:pt x="652" y="160"/>
                    </a:lnTo>
                    <a:lnTo>
                      <a:pt x="626" y="127"/>
                    </a:lnTo>
                    <a:lnTo>
                      <a:pt x="595" y="99"/>
                    </a:lnTo>
                    <a:lnTo>
                      <a:pt x="566" y="78"/>
                    </a:lnTo>
                    <a:lnTo>
                      <a:pt x="535" y="66"/>
                    </a:lnTo>
                    <a:lnTo>
                      <a:pt x="507" y="56"/>
                    </a:lnTo>
                    <a:lnTo>
                      <a:pt x="480" y="53"/>
                    </a:lnTo>
                    <a:lnTo>
                      <a:pt x="457" y="51"/>
                    </a:lnTo>
                    <a:lnTo>
                      <a:pt x="440" y="51"/>
                    </a:lnTo>
                    <a:close/>
                    <a:moveTo>
                      <a:pt x="457" y="0"/>
                    </a:moveTo>
                    <a:lnTo>
                      <a:pt x="490" y="2"/>
                    </a:lnTo>
                    <a:lnTo>
                      <a:pt x="528" y="7"/>
                    </a:lnTo>
                    <a:lnTo>
                      <a:pt x="571" y="17"/>
                    </a:lnTo>
                    <a:lnTo>
                      <a:pt x="616" y="35"/>
                    </a:lnTo>
                    <a:lnTo>
                      <a:pt x="661" y="61"/>
                    </a:lnTo>
                    <a:lnTo>
                      <a:pt x="706" y="94"/>
                    </a:lnTo>
                    <a:lnTo>
                      <a:pt x="749" y="137"/>
                    </a:lnTo>
                    <a:lnTo>
                      <a:pt x="790" y="193"/>
                    </a:lnTo>
                    <a:lnTo>
                      <a:pt x="825" y="259"/>
                    </a:lnTo>
                    <a:lnTo>
                      <a:pt x="859" y="345"/>
                    </a:lnTo>
                    <a:lnTo>
                      <a:pt x="883" y="434"/>
                    </a:lnTo>
                    <a:lnTo>
                      <a:pt x="899" y="523"/>
                    </a:lnTo>
                    <a:lnTo>
                      <a:pt x="909" y="615"/>
                    </a:lnTo>
                    <a:lnTo>
                      <a:pt x="914" y="709"/>
                    </a:lnTo>
                    <a:lnTo>
                      <a:pt x="914" y="800"/>
                    </a:lnTo>
                    <a:lnTo>
                      <a:pt x="911" y="909"/>
                    </a:lnTo>
                    <a:lnTo>
                      <a:pt x="906" y="1016"/>
                    </a:lnTo>
                    <a:lnTo>
                      <a:pt x="892" y="1120"/>
                    </a:lnTo>
                    <a:lnTo>
                      <a:pt x="868" y="1222"/>
                    </a:lnTo>
                    <a:lnTo>
                      <a:pt x="833" y="1321"/>
                    </a:lnTo>
                    <a:lnTo>
                      <a:pt x="797" y="1390"/>
                    </a:lnTo>
                    <a:lnTo>
                      <a:pt x="759" y="1443"/>
                    </a:lnTo>
                    <a:lnTo>
                      <a:pt x="718" y="1489"/>
                    </a:lnTo>
                    <a:lnTo>
                      <a:pt x="673" y="1524"/>
                    </a:lnTo>
                    <a:lnTo>
                      <a:pt x="630" y="1550"/>
                    </a:lnTo>
                    <a:lnTo>
                      <a:pt x="585" y="1570"/>
                    </a:lnTo>
                    <a:lnTo>
                      <a:pt x="540" y="1583"/>
                    </a:lnTo>
                    <a:lnTo>
                      <a:pt x="497" y="1588"/>
                    </a:lnTo>
                    <a:lnTo>
                      <a:pt x="457" y="1590"/>
                    </a:lnTo>
                    <a:lnTo>
                      <a:pt x="414" y="1588"/>
                    </a:lnTo>
                    <a:lnTo>
                      <a:pt x="366" y="1580"/>
                    </a:lnTo>
                    <a:lnTo>
                      <a:pt x="318" y="1565"/>
                    </a:lnTo>
                    <a:lnTo>
                      <a:pt x="271" y="1542"/>
                    </a:lnTo>
                    <a:lnTo>
                      <a:pt x="223" y="1512"/>
                    </a:lnTo>
                    <a:lnTo>
                      <a:pt x="176" y="1471"/>
                    </a:lnTo>
                    <a:lnTo>
                      <a:pt x="133" y="1420"/>
                    </a:lnTo>
                    <a:lnTo>
                      <a:pt x="95" y="1357"/>
                    </a:lnTo>
                    <a:lnTo>
                      <a:pt x="57" y="1265"/>
                    </a:lnTo>
                    <a:lnTo>
                      <a:pt x="30" y="1171"/>
                    </a:lnTo>
                    <a:lnTo>
                      <a:pt x="14" y="1075"/>
                    </a:lnTo>
                    <a:lnTo>
                      <a:pt x="4" y="981"/>
                    </a:lnTo>
                    <a:lnTo>
                      <a:pt x="0" y="889"/>
                    </a:lnTo>
                    <a:lnTo>
                      <a:pt x="0" y="709"/>
                    </a:lnTo>
                    <a:lnTo>
                      <a:pt x="4" y="617"/>
                    </a:lnTo>
                    <a:lnTo>
                      <a:pt x="14" y="526"/>
                    </a:lnTo>
                    <a:lnTo>
                      <a:pt x="28" y="439"/>
                    </a:lnTo>
                    <a:lnTo>
                      <a:pt x="47" y="353"/>
                    </a:lnTo>
                    <a:lnTo>
                      <a:pt x="78" y="272"/>
                    </a:lnTo>
                    <a:lnTo>
                      <a:pt x="109" y="206"/>
                    </a:lnTo>
                    <a:lnTo>
                      <a:pt x="147" y="152"/>
                    </a:lnTo>
                    <a:lnTo>
                      <a:pt x="188" y="106"/>
                    </a:lnTo>
                    <a:lnTo>
                      <a:pt x="230" y="71"/>
                    </a:lnTo>
                    <a:lnTo>
                      <a:pt x="276" y="43"/>
                    </a:lnTo>
                    <a:lnTo>
                      <a:pt x="321" y="23"/>
                    </a:lnTo>
                    <a:lnTo>
                      <a:pt x="366" y="10"/>
                    </a:lnTo>
                    <a:lnTo>
                      <a:pt x="414" y="2"/>
                    </a:lnTo>
                    <a:lnTo>
                      <a:pt x="45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59" name="Rectangle 58"/>
          <p:cNvSpPr/>
          <p:nvPr/>
        </p:nvSpPr>
        <p:spPr>
          <a:xfrm>
            <a:off x="838200" y="3200400"/>
            <a:ext cx="2971800" cy="838200"/>
          </a:xfrm>
          <a:prstGeom prst="rect">
            <a:avLst/>
          </a:prstGeom>
          <a:noFill/>
          <a:ln>
            <a:solidFill>
              <a:srgbClr val="FF00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Slide Number Placeholder 5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33826-6C47-413F-88A8-05EB57E6DE90}" type="slidenum">
              <a:rPr lang="en-US" smtClean="0"/>
              <a:pPr/>
              <a:t>107</a:t>
            </a:fld>
            <a:endParaRPr lang="en-US"/>
          </a:p>
        </p:txBody>
      </p:sp>
      <p:grpSp>
        <p:nvGrpSpPr>
          <p:cNvPr id="9" name="Group 4"/>
          <p:cNvGrpSpPr>
            <a:grpSpLocks noChangeAspect="1"/>
          </p:cNvGrpSpPr>
          <p:nvPr>
            <p:custDataLst>
              <p:tags r:id="rId6"/>
            </p:custDataLst>
          </p:nvPr>
        </p:nvGrpSpPr>
        <p:grpSpPr bwMode="auto">
          <a:xfrm>
            <a:off x="3733800" y="1447801"/>
            <a:ext cx="998820" cy="674029"/>
            <a:chOff x="2395" y="983"/>
            <a:chExt cx="3432" cy="2316"/>
          </a:xfrm>
          <a:solidFill>
            <a:srgbClr val="0000FF"/>
          </a:solidFill>
        </p:grpSpPr>
        <p:sp>
          <p:nvSpPr>
            <p:cNvPr id="81926" name="Freeform 6"/>
            <p:cNvSpPr>
              <a:spLocks noEditPoints="1"/>
            </p:cNvSpPr>
            <p:nvPr/>
          </p:nvSpPr>
          <p:spPr bwMode="auto">
            <a:xfrm>
              <a:off x="2395" y="1089"/>
              <a:ext cx="1302" cy="1680"/>
            </a:xfrm>
            <a:custGeom>
              <a:avLst/>
              <a:gdLst/>
              <a:ahLst/>
              <a:cxnLst>
                <a:cxn ang="0">
                  <a:pos x="865" y="3"/>
                </a:cxn>
                <a:cxn ang="0">
                  <a:pos x="1056" y="76"/>
                </a:cxn>
                <a:cxn ang="0">
                  <a:pos x="1247" y="21"/>
                </a:cxn>
                <a:cxn ang="0">
                  <a:pos x="1278" y="0"/>
                </a:cxn>
                <a:cxn ang="0">
                  <a:pos x="1302" y="21"/>
                </a:cxn>
                <a:cxn ang="0">
                  <a:pos x="1165" y="571"/>
                </a:cxn>
                <a:cxn ang="0">
                  <a:pos x="1126" y="563"/>
                </a:cxn>
                <a:cxn ang="0">
                  <a:pos x="1126" y="529"/>
                </a:cxn>
                <a:cxn ang="0">
                  <a:pos x="1131" y="372"/>
                </a:cxn>
                <a:cxn ang="0">
                  <a:pos x="1075" y="184"/>
                </a:cxn>
                <a:cxn ang="0">
                  <a:pos x="951" y="87"/>
                </a:cxn>
                <a:cxn ang="0">
                  <a:pos x="768" y="68"/>
                </a:cxn>
                <a:cxn ang="0">
                  <a:pos x="563" y="170"/>
                </a:cxn>
                <a:cxn ang="0">
                  <a:pos x="445" y="361"/>
                </a:cxn>
                <a:cxn ang="0">
                  <a:pos x="451" y="543"/>
                </a:cxn>
                <a:cxn ang="0">
                  <a:pos x="529" y="640"/>
                </a:cxn>
                <a:cxn ang="0">
                  <a:pos x="609" y="669"/>
                </a:cxn>
                <a:cxn ang="0">
                  <a:pos x="713" y="697"/>
                </a:cxn>
                <a:cxn ang="0">
                  <a:pos x="877" y="746"/>
                </a:cxn>
                <a:cxn ang="0">
                  <a:pos x="958" y="784"/>
                </a:cxn>
                <a:cxn ang="0">
                  <a:pos x="1013" y="836"/>
                </a:cxn>
                <a:cxn ang="0">
                  <a:pos x="1075" y="942"/>
                </a:cxn>
                <a:cxn ang="0">
                  <a:pos x="1096" y="1140"/>
                </a:cxn>
                <a:cxn ang="0">
                  <a:pos x="1002" y="1399"/>
                </a:cxn>
                <a:cxn ang="0">
                  <a:pos x="804" y="1600"/>
                </a:cxn>
                <a:cxn ang="0">
                  <a:pos x="541" y="1680"/>
                </a:cxn>
                <a:cxn ang="0">
                  <a:pos x="362" y="1653"/>
                </a:cxn>
                <a:cxn ang="0">
                  <a:pos x="200" y="1547"/>
                </a:cxn>
                <a:cxn ang="0">
                  <a:pos x="41" y="1672"/>
                </a:cxn>
                <a:cxn ang="0">
                  <a:pos x="15" y="1678"/>
                </a:cxn>
                <a:cxn ang="0">
                  <a:pos x="3" y="1644"/>
                </a:cxn>
                <a:cxn ang="0">
                  <a:pos x="33" y="1516"/>
                </a:cxn>
                <a:cxn ang="0">
                  <a:pos x="77" y="1330"/>
                </a:cxn>
                <a:cxn ang="0">
                  <a:pos x="122" y="1147"/>
                </a:cxn>
                <a:cxn ang="0">
                  <a:pos x="144" y="1106"/>
                </a:cxn>
                <a:cxn ang="0">
                  <a:pos x="178" y="1121"/>
                </a:cxn>
                <a:cxn ang="0">
                  <a:pos x="176" y="1146"/>
                </a:cxn>
                <a:cxn ang="0">
                  <a:pos x="163" y="1243"/>
                </a:cxn>
                <a:cxn ang="0">
                  <a:pos x="191" y="1422"/>
                </a:cxn>
                <a:cxn ang="0">
                  <a:pos x="289" y="1540"/>
                </a:cxn>
                <a:cxn ang="0">
                  <a:pos x="422" y="1595"/>
                </a:cxn>
                <a:cxn ang="0">
                  <a:pos x="643" y="1594"/>
                </a:cxn>
                <a:cxn ang="0">
                  <a:pos x="840" y="1456"/>
                </a:cxn>
                <a:cxn ang="0">
                  <a:pos x="937" y="1231"/>
                </a:cxn>
                <a:cxn ang="0">
                  <a:pos x="914" y="1055"/>
                </a:cxn>
                <a:cxn ang="0">
                  <a:pos x="833" y="973"/>
                </a:cxn>
                <a:cxn ang="0">
                  <a:pos x="740" y="939"/>
                </a:cxn>
                <a:cxn ang="0">
                  <a:pos x="396" y="815"/>
                </a:cxn>
                <a:cxn ang="0">
                  <a:pos x="296" y="670"/>
                </a:cxn>
                <a:cxn ang="0">
                  <a:pos x="290" y="427"/>
                </a:cxn>
                <a:cxn ang="0">
                  <a:pos x="443" y="168"/>
                </a:cxn>
                <a:cxn ang="0">
                  <a:pos x="702" y="16"/>
                </a:cxn>
              </a:cxnLst>
              <a:rect l="0" t="0" r="r" b="b"/>
              <a:pathLst>
                <a:path w="1302" h="1680">
                  <a:moveTo>
                    <a:pt x="1302" y="21"/>
                  </a:moveTo>
                  <a:lnTo>
                    <a:pt x="1302" y="22"/>
                  </a:lnTo>
                  <a:lnTo>
                    <a:pt x="1302" y="21"/>
                  </a:lnTo>
                  <a:close/>
                  <a:moveTo>
                    <a:pt x="819" y="0"/>
                  </a:moveTo>
                  <a:lnTo>
                    <a:pt x="865" y="3"/>
                  </a:lnTo>
                  <a:lnTo>
                    <a:pt x="909" y="9"/>
                  </a:lnTo>
                  <a:lnTo>
                    <a:pt x="950" y="20"/>
                  </a:lnTo>
                  <a:lnTo>
                    <a:pt x="988" y="34"/>
                  </a:lnTo>
                  <a:lnTo>
                    <a:pt x="1024" y="52"/>
                  </a:lnTo>
                  <a:lnTo>
                    <a:pt x="1056" y="76"/>
                  </a:lnTo>
                  <a:lnTo>
                    <a:pt x="1085" y="102"/>
                  </a:lnTo>
                  <a:lnTo>
                    <a:pt x="1111" y="133"/>
                  </a:lnTo>
                  <a:lnTo>
                    <a:pt x="1132" y="168"/>
                  </a:lnTo>
                  <a:lnTo>
                    <a:pt x="1236" y="33"/>
                  </a:lnTo>
                  <a:lnTo>
                    <a:pt x="1247" y="21"/>
                  </a:lnTo>
                  <a:lnTo>
                    <a:pt x="1260" y="6"/>
                  </a:lnTo>
                  <a:lnTo>
                    <a:pt x="1266" y="3"/>
                  </a:lnTo>
                  <a:lnTo>
                    <a:pt x="1269" y="2"/>
                  </a:lnTo>
                  <a:lnTo>
                    <a:pt x="1273" y="0"/>
                  </a:lnTo>
                  <a:lnTo>
                    <a:pt x="1278" y="0"/>
                  </a:lnTo>
                  <a:lnTo>
                    <a:pt x="1287" y="2"/>
                  </a:lnTo>
                  <a:lnTo>
                    <a:pt x="1294" y="6"/>
                  </a:lnTo>
                  <a:lnTo>
                    <a:pt x="1299" y="12"/>
                  </a:lnTo>
                  <a:lnTo>
                    <a:pt x="1301" y="17"/>
                  </a:lnTo>
                  <a:lnTo>
                    <a:pt x="1302" y="21"/>
                  </a:lnTo>
                  <a:lnTo>
                    <a:pt x="1181" y="527"/>
                  </a:lnTo>
                  <a:lnTo>
                    <a:pt x="1178" y="545"/>
                  </a:lnTo>
                  <a:lnTo>
                    <a:pt x="1175" y="557"/>
                  </a:lnTo>
                  <a:lnTo>
                    <a:pt x="1171" y="565"/>
                  </a:lnTo>
                  <a:lnTo>
                    <a:pt x="1165" y="571"/>
                  </a:lnTo>
                  <a:lnTo>
                    <a:pt x="1159" y="573"/>
                  </a:lnTo>
                  <a:lnTo>
                    <a:pt x="1150" y="574"/>
                  </a:lnTo>
                  <a:lnTo>
                    <a:pt x="1139" y="573"/>
                  </a:lnTo>
                  <a:lnTo>
                    <a:pt x="1131" y="569"/>
                  </a:lnTo>
                  <a:lnTo>
                    <a:pt x="1126" y="563"/>
                  </a:lnTo>
                  <a:lnTo>
                    <a:pt x="1124" y="558"/>
                  </a:lnTo>
                  <a:lnTo>
                    <a:pt x="1123" y="554"/>
                  </a:lnTo>
                  <a:lnTo>
                    <a:pt x="1123" y="553"/>
                  </a:lnTo>
                  <a:lnTo>
                    <a:pt x="1124" y="543"/>
                  </a:lnTo>
                  <a:lnTo>
                    <a:pt x="1126" y="529"/>
                  </a:lnTo>
                  <a:lnTo>
                    <a:pt x="1128" y="509"/>
                  </a:lnTo>
                  <a:lnTo>
                    <a:pt x="1130" y="485"/>
                  </a:lnTo>
                  <a:lnTo>
                    <a:pt x="1132" y="456"/>
                  </a:lnTo>
                  <a:lnTo>
                    <a:pt x="1133" y="422"/>
                  </a:lnTo>
                  <a:lnTo>
                    <a:pt x="1131" y="372"/>
                  </a:lnTo>
                  <a:lnTo>
                    <a:pt x="1126" y="327"/>
                  </a:lnTo>
                  <a:lnTo>
                    <a:pt x="1118" y="285"/>
                  </a:lnTo>
                  <a:lnTo>
                    <a:pt x="1107" y="248"/>
                  </a:lnTo>
                  <a:lnTo>
                    <a:pt x="1092" y="214"/>
                  </a:lnTo>
                  <a:lnTo>
                    <a:pt x="1075" y="184"/>
                  </a:lnTo>
                  <a:lnTo>
                    <a:pt x="1054" y="159"/>
                  </a:lnTo>
                  <a:lnTo>
                    <a:pt x="1032" y="135"/>
                  </a:lnTo>
                  <a:lnTo>
                    <a:pt x="1006" y="116"/>
                  </a:lnTo>
                  <a:lnTo>
                    <a:pt x="979" y="100"/>
                  </a:lnTo>
                  <a:lnTo>
                    <a:pt x="951" y="87"/>
                  </a:lnTo>
                  <a:lnTo>
                    <a:pt x="920" y="77"/>
                  </a:lnTo>
                  <a:lnTo>
                    <a:pt x="887" y="70"/>
                  </a:lnTo>
                  <a:lnTo>
                    <a:pt x="852" y="66"/>
                  </a:lnTo>
                  <a:lnTo>
                    <a:pt x="816" y="65"/>
                  </a:lnTo>
                  <a:lnTo>
                    <a:pt x="768" y="68"/>
                  </a:lnTo>
                  <a:lnTo>
                    <a:pt x="722" y="78"/>
                  </a:lnTo>
                  <a:lnTo>
                    <a:pt x="678" y="94"/>
                  </a:lnTo>
                  <a:lnTo>
                    <a:pt x="637" y="114"/>
                  </a:lnTo>
                  <a:lnTo>
                    <a:pt x="598" y="140"/>
                  </a:lnTo>
                  <a:lnTo>
                    <a:pt x="563" y="170"/>
                  </a:lnTo>
                  <a:lnTo>
                    <a:pt x="531" y="204"/>
                  </a:lnTo>
                  <a:lnTo>
                    <a:pt x="502" y="240"/>
                  </a:lnTo>
                  <a:lnTo>
                    <a:pt x="478" y="278"/>
                  </a:lnTo>
                  <a:lnTo>
                    <a:pt x="459" y="319"/>
                  </a:lnTo>
                  <a:lnTo>
                    <a:pt x="445" y="361"/>
                  </a:lnTo>
                  <a:lnTo>
                    <a:pt x="437" y="404"/>
                  </a:lnTo>
                  <a:lnTo>
                    <a:pt x="434" y="447"/>
                  </a:lnTo>
                  <a:lnTo>
                    <a:pt x="436" y="482"/>
                  </a:lnTo>
                  <a:lnTo>
                    <a:pt x="442" y="514"/>
                  </a:lnTo>
                  <a:lnTo>
                    <a:pt x="451" y="543"/>
                  </a:lnTo>
                  <a:lnTo>
                    <a:pt x="462" y="569"/>
                  </a:lnTo>
                  <a:lnTo>
                    <a:pt x="477" y="591"/>
                  </a:lnTo>
                  <a:lnTo>
                    <a:pt x="493" y="610"/>
                  </a:lnTo>
                  <a:lnTo>
                    <a:pt x="510" y="626"/>
                  </a:lnTo>
                  <a:lnTo>
                    <a:pt x="529" y="640"/>
                  </a:lnTo>
                  <a:lnTo>
                    <a:pt x="547" y="650"/>
                  </a:lnTo>
                  <a:lnTo>
                    <a:pt x="565" y="658"/>
                  </a:lnTo>
                  <a:lnTo>
                    <a:pt x="576" y="660"/>
                  </a:lnTo>
                  <a:lnTo>
                    <a:pt x="591" y="663"/>
                  </a:lnTo>
                  <a:lnTo>
                    <a:pt x="609" y="669"/>
                  </a:lnTo>
                  <a:lnTo>
                    <a:pt x="629" y="675"/>
                  </a:lnTo>
                  <a:lnTo>
                    <a:pt x="651" y="680"/>
                  </a:lnTo>
                  <a:lnTo>
                    <a:pt x="673" y="687"/>
                  </a:lnTo>
                  <a:lnTo>
                    <a:pt x="694" y="693"/>
                  </a:lnTo>
                  <a:lnTo>
                    <a:pt x="713" y="697"/>
                  </a:lnTo>
                  <a:lnTo>
                    <a:pt x="756" y="709"/>
                  </a:lnTo>
                  <a:lnTo>
                    <a:pt x="794" y="720"/>
                  </a:lnTo>
                  <a:lnTo>
                    <a:pt x="826" y="729"/>
                  </a:lnTo>
                  <a:lnTo>
                    <a:pt x="853" y="738"/>
                  </a:lnTo>
                  <a:lnTo>
                    <a:pt x="877" y="746"/>
                  </a:lnTo>
                  <a:lnTo>
                    <a:pt x="898" y="753"/>
                  </a:lnTo>
                  <a:lnTo>
                    <a:pt x="916" y="761"/>
                  </a:lnTo>
                  <a:lnTo>
                    <a:pt x="931" y="767"/>
                  </a:lnTo>
                  <a:lnTo>
                    <a:pt x="945" y="775"/>
                  </a:lnTo>
                  <a:lnTo>
                    <a:pt x="958" y="784"/>
                  </a:lnTo>
                  <a:lnTo>
                    <a:pt x="970" y="792"/>
                  </a:lnTo>
                  <a:lnTo>
                    <a:pt x="981" y="802"/>
                  </a:lnTo>
                  <a:lnTo>
                    <a:pt x="992" y="814"/>
                  </a:lnTo>
                  <a:lnTo>
                    <a:pt x="1002" y="824"/>
                  </a:lnTo>
                  <a:lnTo>
                    <a:pt x="1013" y="836"/>
                  </a:lnTo>
                  <a:lnTo>
                    <a:pt x="1025" y="852"/>
                  </a:lnTo>
                  <a:lnTo>
                    <a:pt x="1038" y="870"/>
                  </a:lnTo>
                  <a:lnTo>
                    <a:pt x="1051" y="890"/>
                  </a:lnTo>
                  <a:lnTo>
                    <a:pt x="1064" y="915"/>
                  </a:lnTo>
                  <a:lnTo>
                    <a:pt x="1075" y="942"/>
                  </a:lnTo>
                  <a:lnTo>
                    <a:pt x="1084" y="973"/>
                  </a:lnTo>
                  <a:lnTo>
                    <a:pt x="1093" y="1007"/>
                  </a:lnTo>
                  <a:lnTo>
                    <a:pt x="1097" y="1045"/>
                  </a:lnTo>
                  <a:lnTo>
                    <a:pt x="1099" y="1087"/>
                  </a:lnTo>
                  <a:lnTo>
                    <a:pt x="1096" y="1140"/>
                  </a:lnTo>
                  <a:lnTo>
                    <a:pt x="1087" y="1194"/>
                  </a:lnTo>
                  <a:lnTo>
                    <a:pt x="1074" y="1247"/>
                  </a:lnTo>
                  <a:lnTo>
                    <a:pt x="1054" y="1299"/>
                  </a:lnTo>
                  <a:lnTo>
                    <a:pt x="1031" y="1350"/>
                  </a:lnTo>
                  <a:lnTo>
                    <a:pt x="1002" y="1399"/>
                  </a:lnTo>
                  <a:lnTo>
                    <a:pt x="969" y="1446"/>
                  </a:lnTo>
                  <a:lnTo>
                    <a:pt x="932" y="1490"/>
                  </a:lnTo>
                  <a:lnTo>
                    <a:pt x="893" y="1531"/>
                  </a:lnTo>
                  <a:lnTo>
                    <a:pt x="850" y="1567"/>
                  </a:lnTo>
                  <a:lnTo>
                    <a:pt x="804" y="1600"/>
                  </a:lnTo>
                  <a:lnTo>
                    <a:pt x="755" y="1627"/>
                  </a:lnTo>
                  <a:lnTo>
                    <a:pt x="705" y="1649"/>
                  </a:lnTo>
                  <a:lnTo>
                    <a:pt x="651" y="1666"/>
                  </a:lnTo>
                  <a:lnTo>
                    <a:pt x="597" y="1676"/>
                  </a:lnTo>
                  <a:lnTo>
                    <a:pt x="541" y="1680"/>
                  </a:lnTo>
                  <a:lnTo>
                    <a:pt x="506" y="1679"/>
                  </a:lnTo>
                  <a:lnTo>
                    <a:pt x="470" y="1676"/>
                  </a:lnTo>
                  <a:lnTo>
                    <a:pt x="434" y="1671"/>
                  </a:lnTo>
                  <a:lnTo>
                    <a:pt x="397" y="1664"/>
                  </a:lnTo>
                  <a:lnTo>
                    <a:pt x="362" y="1653"/>
                  </a:lnTo>
                  <a:lnTo>
                    <a:pt x="327" y="1639"/>
                  </a:lnTo>
                  <a:lnTo>
                    <a:pt x="293" y="1622"/>
                  </a:lnTo>
                  <a:lnTo>
                    <a:pt x="259" y="1602"/>
                  </a:lnTo>
                  <a:lnTo>
                    <a:pt x="228" y="1576"/>
                  </a:lnTo>
                  <a:lnTo>
                    <a:pt x="200" y="1547"/>
                  </a:lnTo>
                  <a:lnTo>
                    <a:pt x="173" y="1513"/>
                  </a:lnTo>
                  <a:lnTo>
                    <a:pt x="66" y="1644"/>
                  </a:lnTo>
                  <a:lnTo>
                    <a:pt x="55" y="1656"/>
                  </a:lnTo>
                  <a:lnTo>
                    <a:pt x="48" y="1665"/>
                  </a:lnTo>
                  <a:lnTo>
                    <a:pt x="41" y="1672"/>
                  </a:lnTo>
                  <a:lnTo>
                    <a:pt x="36" y="1676"/>
                  </a:lnTo>
                  <a:lnTo>
                    <a:pt x="33" y="1679"/>
                  </a:lnTo>
                  <a:lnTo>
                    <a:pt x="29" y="1680"/>
                  </a:lnTo>
                  <a:lnTo>
                    <a:pt x="24" y="1680"/>
                  </a:lnTo>
                  <a:lnTo>
                    <a:pt x="15" y="1678"/>
                  </a:lnTo>
                  <a:lnTo>
                    <a:pt x="7" y="1673"/>
                  </a:lnTo>
                  <a:lnTo>
                    <a:pt x="2" y="1666"/>
                  </a:lnTo>
                  <a:lnTo>
                    <a:pt x="0" y="1658"/>
                  </a:lnTo>
                  <a:lnTo>
                    <a:pt x="1" y="1654"/>
                  </a:lnTo>
                  <a:lnTo>
                    <a:pt x="3" y="1644"/>
                  </a:lnTo>
                  <a:lnTo>
                    <a:pt x="6" y="1627"/>
                  </a:lnTo>
                  <a:lnTo>
                    <a:pt x="12" y="1605"/>
                  </a:lnTo>
                  <a:lnTo>
                    <a:pt x="18" y="1579"/>
                  </a:lnTo>
                  <a:lnTo>
                    <a:pt x="24" y="1549"/>
                  </a:lnTo>
                  <a:lnTo>
                    <a:pt x="33" y="1516"/>
                  </a:lnTo>
                  <a:lnTo>
                    <a:pt x="40" y="1481"/>
                  </a:lnTo>
                  <a:lnTo>
                    <a:pt x="50" y="1445"/>
                  </a:lnTo>
                  <a:lnTo>
                    <a:pt x="59" y="1407"/>
                  </a:lnTo>
                  <a:lnTo>
                    <a:pt x="68" y="1368"/>
                  </a:lnTo>
                  <a:lnTo>
                    <a:pt x="77" y="1330"/>
                  </a:lnTo>
                  <a:lnTo>
                    <a:pt x="94" y="1257"/>
                  </a:lnTo>
                  <a:lnTo>
                    <a:pt x="102" y="1225"/>
                  </a:lnTo>
                  <a:lnTo>
                    <a:pt x="110" y="1194"/>
                  </a:lnTo>
                  <a:lnTo>
                    <a:pt x="116" y="1168"/>
                  </a:lnTo>
                  <a:lnTo>
                    <a:pt x="122" y="1147"/>
                  </a:lnTo>
                  <a:lnTo>
                    <a:pt x="126" y="1129"/>
                  </a:lnTo>
                  <a:lnTo>
                    <a:pt x="129" y="1117"/>
                  </a:lnTo>
                  <a:lnTo>
                    <a:pt x="131" y="1113"/>
                  </a:lnTo>
                  <a:lnTo>
                    <a:pt x="137" y="1108"/>
                  </a:lnTo>
                  <a:lnTo>
                    <a:pt x="144" y="1106"/>
                  </a:lnTo>
                  <a:lnTo>
                    <a:pt x="160" y="1106"/>
                  </a:lnTo>
                  <a:lnTo>
                    <a:pt x="165" y="1107"/>
                  </a:lnTo>
                  <a:lnTo>
                    <a:pt x="171" y="1109"/>
                  </a:lnTo>
                  <a:lnTo>
                    <a:pt x="175" y="1114"/>
                  </a:lnTo>
                  <a:lnTo>
                    <a:pt x="178" y="1121"/>
                  </a:lnTo>
                  <a:lnTo>
                    <a:pt x="179" y="1131"/>
                  </a:lnTo>
                  <a:lnTo>
                    <a:pt x="179" y="1135"/>
                  </a:lnTo>
                  <a:lnTo>
                    <a:pt x="178" y="1138"/>
                  </a:lnTo>
                  <a:lnTo>
                    <a:pt x="177" y="1141"/>
                  </a:lnTo>
                  <a:lnTo>
                    <a:pt x="176" y="1146"/>
                  </a:lnTo>
                  <a:lnTo>
                    <a:pt x="174" y="1156"/>
                  </a:lnTo>
                  <a:lnTo>
                    <a:pt x="171" y="1173"/>
                  </a:lnTo>
                  <a:lnTo>
                    <a:pt x="168" y="1193"/>
                  </a:lnTo>
                  <a:lnTo>
                    <a:pt x="165" y="1217"/>
                  </a:lnTo>
                  <a:lnTo>
                    <a:pt x="163" y="1243"/>
                  </a:lnTo>
                  <a:lnTo>
                    <a:pt x="162" y="1270"/>
                  </a:lnTo>
                  <a:lnTo>
                    <a:pt x="164" y="1314"/>
                  </a:lnTo>
                  <a:lnTo>
                    <a:pt x="170" y="1353"/>
                  </a:lnTo>
                  <a:lnTo>
                    <a:pt x="179" y="1390"/>
                  </a:lnTo>
                  <a:lnTo>
                    <a:pt x="191" y="1422"/>
                  </a:lnTo>
                  <a:lnTo>
                    <a:pt x="207" y="1452"/>
                  </a:lnTo>
                  <a:lnTo>
                    <a:pt x="224" y="1478"/>
                  </a:lnTo>
                  <a:lnTo>
                    <a:pt x="244" y="1501"/>
                  </a:lnTo>
                  <a:lnTo>
                    <a:pt x="266" y="1522"/>
                  </a:lnTo>
                  <a:lnTo>
                    <a:pt x="289" y="1540"/>
                  </a:lnTo>
                  <a:lnTo>
                    <a:pt x="315" y="1554"/>
                  </a:lnTo>
                  <a:lnTo>
                    <a:pt x="341" y="1568"/>
                  </a:lnTo>
                  <a:lnTo>
                    <a:pt x="367" y="1578"/>
                  </a:lnTo>
                  <a:lnTo>
                    <a:pt x="394" y="1587"/>
                  </a:lnTo>
                  <a:lnTo>
                    <a:pt x="422" y="1595"/>
                  </a:lnTo>
                  <a:lnTo>
                    <a:pt x="475" y="1604"/>
                  </a:lnTo>
                  <a:lnTo>
                    <a:pt x="524" y="1609"/>
                  </a:lnTo>
                  <a:lnTo>
                    <a:pt x="548" y="1609"/>
                  </a:lnTo>
                  <a:lnTo>
                    <a:pt x="596" y="1605"/>
                  </a:lnTo>
                  <a:lnTo>
                    <a:pt x="643" y="1594"/>
                  </a:lnTo>
                  <a:lnTo>
                    <a:pt x="688" y="1577"/>
                  </a:lnTo>
                  <a:lnTo>
                    <a:pt x="731" y="1554"/>
                  </a:lnTo>
                  <a:lnTo>
                    <a:pt x="770" y="1526"/>
                  </a:lnTo>
                  <a:lnTo>
                    <a:pt x="806" y="1493"/>
                  </a:lnTo>
                  <a:lnTo>
                    <a:pt x="840" y="1456"/>
                  </a:lnTo>
                  <a:lnTo>
                    <a:pt x="868" y="1416"/>
                  </a:lnTo>
                  <a:lnTo>
                    <a:pt x="893" y="1373"/>
                  </a:lnTo>
                  <a:lnTo>
                    <a:pt x="913" y="1327"/>
                  </a:lnTo>
                  <a:lnTo>
                    <a:pt x="928" y="1280"/>
                  </a:lnTo>
                  <a:lnTo>
                    <a:pt x="937" y="1231"/>
                  </a:lnTo>
                  <a:lnTo>
                    <a:pt x="940" y="1183"/>
                  </a:lnTo>
                  <a:lnTo>
                    <a:pt x="938" y="1144"/>
                  </a:lnTo>
                  <a:lnTo>
                    <a:pt x="934" y="1111"/>
                  </a:lnTo>
                  <a:lnTo>
                    <a:pt x="925" y="1081"/>
                  </a:lnTo>
                  <a:lnTo>
                    <a:pt x="914" y="1055"/>
                  </a:lnTo>
                  <a:lnTo>
                    <a:pt x="901" y="1033"/>
                  </a:lnTo>
                  <a:lnTo>
                    <a:pt x="887" y="1014"/>
                  </a:lnTo>
                  <a:lnTo>
                    <a:pt x="869" y="998"/>
                  </a:lnTo>
                  <a:lnTo>
                    <a:pt x="852" y="984"/>
                  </a:lnTo>
                  <a:lnTo>
                    <a:pt x="833" y="973"/>
                  </a:lnTo>
                  <a:lnTo>
                    <a:pt x="814" y="964"/>
                  </a:lnTo>
                  <a:lnTo>
                    <a:pt x="795" y="956"/>
                  </a:lnTo>
                  <a:lnTo>
                    <a:pt x="776" y="949"/>
                  </a:lnTo>
                  <a:lnTo>
                    <a:pt x="757" y="943"/>
                  </a:lnTo>
                  <a:lnTo>
                    <a:pt x="740" y="939"/>
                  </a:lnTo>
                  <a:lnTo>
                    <a:pt x="506" y="873"/>
                  </a:lnTo>
                  <a:lnTo>
                    <a:pt x="477" y="863"/>
                  </a:lnTo>
                  <a:lnTo>
                    <a:pt x="450" y="851"/>
                  </a:lnTo>
                  <a:lnTo>
                    <a:pt x="423" y="835"/>
                  </a:lnTo>
                  <a:lnTo>
                    <a:pt x="396" y="815"/>
                  </a:lnTo>
                  <a:lnTo>
                    <a:pt x="372" y="792"/>
                  </a:lnTo>
                  <a:lnTo>
                    <a:pt x="348" y="767"/>
                  </a:lnTo>
                  <a:lnTo>
                    <a:pt x="328" y="738"/>
                  </a:lnTo>
                  <a:lnTo>
                    <a:pt x="310" y="706"/>
                  </a:lnTo>
                  <a:lnTo>
                    <a:pt x="296" y="670"/>
                  </a:lnTo>
                  <a:lnTo>
                    <a:pt x="285" y="632"/>
                  </a:lnTo>
                  <a:lnTo>
                    <a:pt x="278" y="591"/>
                  </a:lnTo>
                  <a:lnTo>
                    <a:pt x="275" y="546"/>
                  </a:lnTo>
                  <a:lnTo>
                    <a:pt x="280" y="486"/>
                  </a:lnTo>
                  <a:lnTo>
                    <a:pt x="290" y="427"/>
                  </a:lnTo>
                  <a:lnTo>
                    <a:pt x="310" y="371"/>
                  </a:lnTo>
                  <a:lnTo>
                    <a:pt x="334" y="316"/>
                  </a:lnTo>
                  <a:lnTo>
                    <a:pt x="365" y="262"/>
                  </a:lnTo>
                  <a:lnTo>
                    <a:pt x="401" y="214"/>
                  </a:lnTo>
                  <a:lnTo>
                    <a:pt x="443" y="168"/>
                  </a:lnTo>
                  <a:lnTo>
                    <a:pt x="488" y="127"/>
                  </a:lnTo>
                  <a:lnTo>
                    <a:pt x="537" y="91"/>
                  </a:lnTo>
                  <a:lnTo>
                    <a:pt x="590" y="59"/>
                  </a:lnTo>
                  <a:lnTo>
                    <a:pt x="644" y="34"/>
                  </a:lnTo>
                  <a:lnTo>
                    <a:pt x="702" y="16"/>
                  </a:lnTo>
                  <a:lnTo>
                    <a:pt x="759" y="5"/>
                  </a:lnTo>
                  <a:lnTo>
                    <a:pt x="8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27" name="Freeform 7"/>
            <p:cNvSpPr>
              <a:spLocks/>
            </p:cNvSpPr>
            <p:nvPr/>
          </p:nvSpPr>
          <p:spPr bwMode="auto">
            <a:xfrm>
              <a:off x="4021" y="983"/>
              <a:ext cx="299" cy="231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9" y="0"/>
                </a:cxn>
                <a:cxn ang="0">
                  <a:pos x="299" y="95"/>
                </a:cxn>
                <a:cxn ang="0">
                  <a:pos x="89" y="95"/>
                </a:cxn>
                <a:cxn ang="0">
                  <a:pos x="89" y="2224"/>
                </a:cxn>
                <a:cxn ang="0">
                  <a:pos x="299" y="2224"/>
                </a:cxn>
                <a:cxn ang="0">
                  <a:pos x="299" y="2316"/>
                </a:cxn>
                <a:cxn ang="0">
                  <a:pos x="0" y="2316"/>
                </a:cxn>
                <a:cxn ang="0">
                  <a:pos x="0" y="0"/>
                </a:cxn>
              </a:cxnLst>
              <a:rect l="0" t="0" r="r" b="b"/>
              <a:pathLst>
                <a:path w="299" h="2316">
                  <a:moveTo>
                    <a:pt x="0" y="0"/>
                  </a:moveTo>
                  <a:lnTo>
                    <a:pt x="299" y="0"/>
                  </a:lnTo>
                  <a:lnTo>
                    <a:pt x="299" y="95"/>
                  </a:lnTo>
                  <a:lnTo>
                    <a:pt x="89" y="95"/>
                  </a:lnTo>
                  <a:lnTo>
                    <a:pt x="89" y="2224"/>
                  </a:lnTo>
                  <a:lnTo>
                    <a:pt x="299" y="2224"/>
                  </a:lnTo>
                  <a:lnTo>
                    <a:pt x="299" y="2316"/>
                  </a:lnTo>
                  <a:lnTo>
                    <a:pt x="0" y="231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28" name="Freeform 8"/>
            <p:cNvSpPr>
              <a:spLocks noEditPoints="1"/>
            </p:cNvSpPr>
            <p:nvPr/>
          </p:nvSpPr>
          <p:spPr bwMode="auto">
            <a:xfrm>
              <a:off x="4403" y="1633"/>
              <a:ext cx="964" cy="1571"/>
            </a:xfrm>
            <a:custGeom>
              <a:avLst/>
              <a:gdLst/>
              <a:ahLst/>
              <a:cxnLst>
                <a:cxn ang="0">
                  <a:pos x="607" y="944"/>
                </a:cxn>
                <a:cxn ang="0">
                  <a:pos x="392" y="1121"/>
                </a:cxn>
                <a:cxn ang="0">
                  <a:pos x="328" y="1253"/>
                </a:cxn>
                <a:cxn ang="0">
                  <a:pos x="413" y="1323"/>
                </a:cxn>
                <a:cxn ang="0">
                  <a:pos x="495" y="1372"/>
                </a:cxn>
                <a:cxn ang="0">
                  <a:pos x="573" y="1396"/>
                </a:cxn>
                <a:cxn ang="0">
                  <a:pos x="640" y="1397"/>
                </a:cxn>
                <a:cxn ang="0">
                  <a:pos x="689" y="1376"/>
                </a:cxn>
                <a:cxn ang="0">
                  <a:pos x="731" y="1345"/>
                </a:cxn>
                <a:cxn ang="0">
                  <a:pos x="757" y="1298"/>
                </a:cxn>
                <a:cxn ang="0">
                  <a:pos x="772" y="1244"/>
                </a:cxn>
                <a:cxn ang="0">
                  <a:pos x="776" y="1192"/>
                </a:cxn>
                <a:cxn ang="0">
                  <a:pos x="773" y="1154"/>
                </a:cxn>
                <a:cxn ang="0">
                  <a:pos x="764" y="1099"/>
                </a:cxn>
                <a:cxn ang="0">
                  <a:pos x="752" y="1032"/>
                </a:cxn>
                <a:cxn ang="0">
                  <a:pos x="739" y="961"/>
                </a:cxn>
                <a:cxn ang="0">
                  <a:pos x="724" y="893"/>
                </a:cxn>
                <a:cxn ang="0">
                  <a:pos x="717" y="860"/>
                </a:cxn>
                <a:cxn ang="0">
                  <a:pos x="331" y="218"/>
                </a:cxn>
                <a:cxn ang="0">
                  <a:pos x="315" y="306"/>
                </a:cxn>
                <a:cxn ang="0">
                  <a:pos x="308" y="396"/>
                </a:cxn>
                <a:cxn ang="0">
                  <a:pos x="307" y="564"/>
                </a:cxn>
                <a:cxn ang="0">
                  <a:pos x="311" y="721"/>
                </a:cxn>
                <a:cxn ang="0">
                  <a:pos x="340" y="841"/>
                </a:cxn>
                <a:cxn ang="0">
                  <a:pos x="399" y="921"/>
                </a:cxn>
                <a:cxn ang="0">
                  <a:pos x="466" y="992"/>
                </a:cxn>
                <a:cxn ang="0">
                  <a:pos x="710" y="803"/>
                </a:cxn>
                <a:cxn ang="0">
                  <a:pos x="718" y="450"/>
                </a:cxn>
                <a:cxn ang="0">
                  <a:pos x="674" y="266"/>
                </a:cxn>
                <a:cxn ang="0">
                  <a:pos x="558" y="244"/>
                </a:cxn>
                <a:cxn ang="0">
                  <a:pos x="445" y="214"/>
                </a:cxn>
                <a:cxn ang="0">
                  <a:pos x="344" y="177"/>
                </a:cxn>
                <a:cxn ang="0">
                  <a:pos x="554" y="25"/>
                </a:cxn>
                <a:cxn ang="0">
                  <a:pos x="636" y="64"/>
                </a:cxn>
                <a:cxn ang="0">
                  <a:pos x="721" y="93"/>
                </a:cxn>
                <a:cxn ang="0">
                  <a:pos x="922" y="10"/>
                </a:cxn>
                <a:cxn ang="0">
                  <a:pos x="921" y="66"/>
                </a:cxn>
                <a:cxn ang="0">
                  <a:pos x="904" y="154"/>
                </a:cxn>
                <a:cxn ang="0">
                  <a:pos x="899" y="242"/>
                </a:cxn>
                <a:cxn ang="0">
                  <a:pos x="892" y="350"/>
                </a:cxn>
                <a:cxn ang="0">
                  <a:pos x="889" y="476"/>
                </a:cxn>
                <a:cxn ang="0">
                  <a:pos x="888" y="610"/>
                </a:cxn>
                <a:cxn ang="0">
                  <a:pos x="889" y="772"/>
                </a:cxn>
                <a:cxn ang="0">
                  <a:pos x="899" y="835"/>
                </a:cxn>
                <a:cxn ang="0">
                  <a:pos x="896" y="1215"/>
                </a:cxn>
                <a:cxn ang="0">
                  <a:pos x="755" y="1388"/>
                </a:cxn>
                <a:cxn ang="0">
                  <a:pos x="606" y="1553"/>
                </a:cxn>
                <a:cxn ang="0">
                  <a:pos x="571" y="1562"/>
                </a:cxn>
                <a:cxn ang="0">
                  <a:pos x="539" y="1570"/>
                </a:cxn>
                <a:cxn ang="0">
                  <a:pos x="476" y="1567"/>
                </a:cxn>
                <a:cxn ang="0">
                  <a:pos x="373" y="1541"/>
                </a:cxn>
                <a:cxn ang="0">
                  <a:pos x="265" y="1492"/>
                </a:cxn>
                <a:cxn ang="0">
                  <a:pos x="153" y="1417"/>
                </a:cxn>
                <a:cxn ang="0">
                  <a:pos x="25" y="1422"/>
                </a:cxn>
                <a:cxn ang="0">
                  <a:pos x="0" y="1389"/>
                </a:cxn>
                <a:cxn ang="0">
                  <a:pos x="149" y="1274"/>
                </a:cxn>
                <a:cxn ang="0">
                  <a:pos x="296" y="1141"/>
                </a:cxn>
                <a:cxn ang="0">
                  <a:pos x="130" y="818"/>
                </a:cxn>
                <a:cxn ang="0">
                  <a:pos x="130" y="582"/>
                </a:cxn>
                <a:cxn ang="0">
                  <a:pos x="147" y="351"/>
                </a:cxn>
                <a:cxn ang="0">
                  <a:pos x="248" y="175"/>
                </a:cxn>
                <a:cxn ang="0">
                  <a:pos x="516" y="0"/>
                </a:cxn>
              </a:cxnLst>
              <a:rect l="0" t="0" r="r" b="b"/>
              <a:pathLst>
                <a:path w="964" h="1571">
                  <a:moveTo>
                    <a:pt x="717" y="860"/>
                  </a:moveTo>
                  <a:lnTo>
                    <a:pt x="607" y="944"/>
                  </a:lnTo>
                  <a:lnTo>
                    <a:pt x="498" y="1032"/>
                  </a:lnTo>
                  <a:lnTo>
                    <a:pt x="392" y="1121"/>
                  </a:lnTo>
                  <a:lnTo>
                    <a:pt x="290" y="1214"/>
                  </a:lnTo>
                  <a:lnTo>
                    <a:pt x="328" y="1253"/>
                  </a:lnTo>
                  <a:lnTo>
                    <a:pt x="369" y="1291"/>
                  </a:lnTo>
                  <a:lnTo>
                    <a:pt x="413" y="1323"/>
                  </a:lnTo>
                  <a:lnTo>
                    <a:pt x="459" y="1352"/>
                  </a:lnTo>
                  <a:lnTo>
                    <a:pt x="495" y="1372"/>
                  </a:lnTo>
                  <a:lnTo>
                    <a:pt x="533" y="1387"/>
                  </a:lnTo>
                  <a:lnTo>
                    <a:pt x="573" y="1396"/>
                  </a:lnTo>
                  <a:lnTo>
                    <a:pt x="614" y="1399"/>
                  </a:lnTo>
                  <a:lnTo>
                    <a:pt x="640" y="1397"/>
                  </a:lnTo>
                  <a:lnTo>
                    <a:pt x="666" y="1389"/>
                  </a:lnTo>
                  <a:lnTo>
                    <a:pt x="689" y="1376"/>
                  </a:lnTo>
                  <a:lnTo>
                    <a:pt x="711" y="1362"/>
                  </a:lnTo>
                  <a:lnTo>
                    <a:pt x="731" y="1345"/>
                  </a:lnTo>
                  <a:lnTo>
                    <a:pt x="745" y="1323"/>
                  </a:lnTo>
                  <a:lnTo>
                    <a:pt x="757" y="1298"/>
                  </a:lnTo>
                  <a:lnTo>
                    <a:pt x="765" y="1271"/>
                  </a:lnTo>
                  <a:lnTo>
                    <a:pt x="772" y="1244"/>
                  </a:lnTo>
                  <a:lnTo>
                    <a:pt x="775" y="1217"/>
                  </a:lnTo>
                  <a:lnTo>
                    <a:pt x="776" y="1192"/>
                  </a:lnTo>
                  <a:lnTo>
                    <a:pt x="775" y="1175"/>
                  </a:lnTo>
                  <a:lnTo>
                    <a:pt x="773" y="1154"/>
                  </a:lnTo>
                  <a:lnTo>
                    <a:pt x="770" y="1128"/>
                  </a:lnTo>
                  <a:lnTo>
                    <a:pt x="764" y="1099"/>
                  </a:lnTo>
                  <a:lnTo>
                    <a:pt x="759" y="1066"/>
                  </a:lnTo>
                  <a:lnTo>
                    <a:pt x="752" y="1032"/>
                  </a:lnTo>
                  <a:lnTo>
                    <a:pt x="745" y="997"/>
                  </a:lnTo>
                  <a:lnTo>
                    <a:pt x="739" y="961"/>
                  </a:lnTo>
                  <a:lnTo>
                    <a:pt x="731" y="926"/>
                  </a:lnTo>
                  <a:lnTo>
                    <a:pt x="724" y="893"/>
                  </a:lnTo>
                  <a:lnTo>
                    <a:pt x="717" y="861"/>
                  </a:lnTo>
                  <a:lnTo>
                    <a:pt x="717" y="860"/>
                  </a:lnTo>
                  <a:close/>
                  <a:moveTo>
                    <a:pt x="344" y="177"/>
                  </a:moveTo>
                  <a:lnTo>
                    <a:pt x="331" y="218"/>
                  </a:lnTo>
                  <a:lnTo>
                    <a:pt x="322" y="261"/>
                  </a:lnTo>
                  <a:lnTo>
                    <a:pt x="315" y="306"/>
                  </a:lnTo>
                  <a:lnTo>
                    <a:pt x="311" y="351"/>
                  </a:lnTo>
                  <a:lnTo>
                    <a:pt x="308" y="396"/>
                  </a:lnTo>
                  <a:lnTo>
                    <a:pt x="307" y="442"/>
                  </a:lnTo>
                  <a:lnTo>
                    <a:pt x="307" y="564"/>
                  </a:lnTo>
                  <a:lnTo>
                    <a:pt x="308" y="643"/>
                  </a:lnTo>
                  <a:lnTo>
                    <a:pt x="311" y="721"/>
                  </a:lnTo>
                  <a:lnTo>
                    <a:pt x="318" y="799"/>
                  </a:lnTo>
                  <a:lnTo>
                    <a:pt x="340" y="841"/>
                  </a:lnTo>
                  <a:lnTo>
                    <a:pt x="367" y="882"/>
                  </a:lnTo>
                  <a:lnTo>
                    <a:pt x="399" y="921"/>
                  </a:lnTo>
                  <a:lnTo>
                    <a:pt x="432" y="959"/>
                  </a:lnTo>
                  <a:lnTo>
                    <a:pt x="466" y="992"/>
                  </a:lnTo>
                  <a:lnTo>
                    <a:pt x="465" y="991"/>
                  </a:lnTo>
                  <a:lnTo>
                    <a:pt x="710" y="803"/>
                  </a:lnTo>
                  <a:lnTo>
                    <a:pt x="712" y="625"/>
                  </a:lnTo>
                  <a:lnTo>
                    <a:pt x="718" y="450"/>
                  </a:lnTo>
                  <a:lnTo>
                    <a:pt x="730" y="275"/>
                  </a:lnTo>
                  <a:lnTo>
                    <a:pt x="674" y="266"/>
                  </a:lnTo>
                  <a:lnTo>
                    <a:pt x="617" y="256"/>
                  </a:lnTo>
                  <a:lnTo>
                    <a:pt x="558" y="244"/>
                  </a:lnTo>
                  <a:lnTo>
                    <a:pt x="501" y="230"/>
                  </a:lnTo>
                  <a:lnTo>
                    <a:pt x="445" y="214"/>
                  </a:lnTo>
                  <a:lnTo>
                    <a:pt x="392" y="196"/>
                  </a:lnTo>
                  <a:lnTo>
                    <a:pt x="344" y="177"/>
                  </a:lnTo>
                  <a:close/>
                  <a:moveTo>
                    <a:pt x="516" y="0"/>
                  </a:moveTo>
                  <a:lnTo>
                    <a:pt x="554" y="25"/>
                  </a:lnTo>
                  <a:lnTo>
                    <a:pt x="594" y="46"/>
                  </a:lnTo>
                  <a:lnTo>
                    <a:pt x="636" y="64"/>
                  </a:lnTo>
                  <a:lnTo>
                    <a:pt x="678" y="80"/>
                  </a:lnTo>
                  <a:lnTo>
                    <a:pt x="721" y="93"/>
                  </a:lnTo>
                  <a:lnTo>
                    <a:pt x="764" y="105"/>
                  </a:lnTo>
                  <a:lnTo>
                    <a:pt x="922" y="10"/>
                  </a:lnTo>
                  <a:lnTo>
                    <a:pt x="936" y="25"/>
                  </a:lnTo>
                  <a:lnTo>
                    <a:pt x="921" y="66"/>
                  </a:lnTo>
                  <a:lnTo>
                    <a:pt x="911" y="110"/>
                  </a:lnTo>
                  <a:lnTo>
                    <a:pt x="904" y="154"/>
                  </a:lnTo>
                  <a:lnTo>
                    <a:pt x="901" y="198"/>
                  </a:lnTo>
                  <a:lnTo>
                    <a:pt x="899" y="242"/>
                  </a:lnTo>
                  <a:lnTo>
                    <a:pt x="896" y="293"/>
                  </a:lnTo>
                  <a:lnTo>
                    <a:pt x="892" y="350"/>
                  </a:lnTo>
                  <a:lnTo>
                    <a:pt x="890" y="412"/>
                  </a:lnTo>
                  <a:lnTo>
                    <a:pt x="889" y="476"/>
                  </a:lnTo>
                  <a:lnTo>
                    <a:pt x="889" y="543"/>
                  </a:lnTo>
                  <a:lnTo>
                    <a:pt x="888" y="610"/>
                  </a:lnTo>
                  <a:lnTo>
                    <a:pt x="888" y="741"/>
                  </a:lnTo>
                  <a:lnTo>
                    <a:pt x="889" y="772"/>
                  </a:lnTo>
                  <a:lnTo>
                    <a:pt x="892" y="804"/>
                  </a:lnTo>
                  <a:lnTo>
                    <a:pt x="899" y="835"/>
                  </a:lnTo>
                  <a:lnTo>
                    <a:pt x="964" y="1127"/>
                  </a:lnTo>
                  <a:lnTo>
                    <a:pt x="896" y="1215"/>
                  </a:lnTo>
                  <a:lnTo>
                    <a:pt x="826" y="1302"/>
                  </a:lnTo>
                  <a:lnTo>
                    <a:pt x="755" y="1388"/>
                  </a:lnTo>
                  <a:lnTo>
                    <a:pt x="681" y="1472"/>
                  </a:lnTo>
                  <a:lnTo>
                    <a:pt x="606" y="1553"/>
                  </a:lnTo>
                  <a:lnTo>
                    <a:pt x="589" y="1557"/>
                  </a:lnTo>
                  <a:lnTo>
                    <a:pt x="571" y="1562"/>
                  </a:lnTo>
                  <a:lnTo>
                    <a:pt x="554" y="1566"/>
                  </a:lnTo>
                  <a:lnTo>
                    <a:pt x="539" y="1570"/>
                  </a:lnTo>
                  <a:lnTo>
                    <a:pt x="527" y="1571"/>
                  </a:lnTo>
                  <a:lnTo>
                    <a:pt x="476" y="1567"/>
                  </a:lnTo>
                  <a:lnTo>
                    <a:pt x="424" y="1556"/>
                  </a:lnTo>
                  <a:lnTo>
                    <a:pt x="373" y="1541"/>
                  </a:lnTo>
                  <a:lnTo>
                    <a:pt x="324" y="1523"/>
                  </a:lnTo>
                  <a:lnTo>
                    <a:pt x="265" y="1492"/>
                  </a:lnTo>
                  <a:lnTo>
                    <a:pt x="209" y="1455"/>
                  </a:lnTo>
                  <a:lnTo>
                    <a:pt x="153" y="1417"/>
                  </a:lnTo>
                  <a:lnTo>
                    <a:pt x="101" y="1374"/>
                  </a:lnTo>
                  <a:lnTo>
                    <a:pt x="25" y="1422"/>
                  </a:lnTo>
                  <a:lnTo>
                    <a:pt x="1" y="1389"/>
                  </a:lnTo>
                  <a:lnTo>
                    <a:pt x="0" y="1389"/>
                  </a:lnTo>
                  <a:lnTo>
                    <a:pt x="74" y="1333"/>
                  </a:lnTo>
                  <a:lnTo>
                    <a:pt x="149" y="1274"/>
                  </a:lnTo>
                  <a:lnTo>
                    <a:pt x="223" y="1209"/>
                  </a:lnTo>
                  <a:lnTo>
                    <a:pt x="296" y="1141"/>
                  </a:lnTo>
                  <a:lnTo>
                    <a:pt x="138" y="938"/>
                  </a:lnTo>
                  <a:lnTo>
                    <a:pt x="130" y="818"/>
                  </a:lnTo>
                  <a:lnTo>
                    <a:pt x="127" y="698"/>
                  </a:lnTo>
                  <a:lnTo>
                    <a:pt x="130" y="582"/>
                  </a:lnTo>
                  <a:lnTo>
                    <a:pt x="136" y="467"/>
                  </a:lnTo>
                  <a:lnTo>
                    <a:pt x="147" y="351"/>
                  </a:lnTo>
                  <a:lnTo>
                    <a:pt x="162" y="236"/>
                  </a:lnTo>
                  <a:lnTo>
                    <a:pt x="248" y="175"/>
                  </a:lnTo>
                  <a:lnTo>
                    <a:pt x="337" y="115"/>
                  </a:lnTo>
                  <a:lnTo>
                    <a:pt x="5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29" name="Freeform 9"/>
            <p:cNvSpPr>
              <a:spLocks/>
            </p:cNvSpPr>
            <p:nvPr/>
          </p:nvSpPr>
          <p:spPr bwMode="auto">
            <a:xfrm>
              <a:off x="5528" y="983"/>
              <a:ext cx="299" cy="231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9" y="0"/>
                </a:cxn>
                <a:cxn ang="0">
                  <a:pos x="299" y="2316"/>
                </a:cxn>
                <a:cxn ang="0">
                  <a:pos x="0" y="2316"/>
                </a:cxn>
                <a:cxn ang="0">
                  <a:pos x="0" y="2224"/>
                </a:cxn>
                <a:cxn ang="0">
                  <a:pos x="214" y="2224"/>
                </a:cxn>
                <a:cxn ang="0">
                  <a:pos x="214" y="95"/>
                </a:cxn>
                <a:cxn ang="0">
                  <a:pos x="0" y="95"/>
                </a:cxn>
                <a:cxn ang="0">
                  <a:pos x="0" y="0"/>
                </a:cxn>
              </a:cxnLst>
              <a:rect l="0" t="0" r="r" b="b"/>
              <a:pathLst>
                <a:path w="299" h="2316">
                  <a:moveTo>
                    <a:pt x="0" y="0"/>
                  </a:moveTo>
                  <a:lnTo>
                    <a:pt x="299" y="0"/>
                  </a:lnTo>
                  <a:lnTo>
                    <a:pt x="299" y="2316"/>
                  </a:lnTo>
                  <a:lnTo>
                    <a:pt x="0" y="2316"/>
                  </a:lnTo>
                  <a:lnTo>
                    <a:pt x="0" y="2224"/>
                  </a:lnTo>
                  <a:lnTo>
                    <a:pt x="214" y="2224"/>
                  </a:lnTo>
                  <a:lnTo>
                    <a:pt x="214" y="95"/>
                  </a:lnTo>
                  <a:lnTo>
                    <a:pt x="0" y="9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" name="Group 12"/>
          <p:cNvGrpSpPr>
            <a:grpSpLocks noChangeAspect="1"/>
          </p:cNvGrpSpPr>
          <p:nvPr>
            <p:custDataLst>
              <p:tags r:id="rId7"/>
            </p:custDataLst>
          </p:nvPr>
        </p:nvGrpSpPr>
        <p:grpSpPr bwMode="auto">
          <a:xfrm>
            <a:off x="914400" y="3276601"/>
            <a:ext cx="2554451" cy="672377"/>
            <a:chOff x="617" y="2134"/>
            <a:chExt cx="8795" cy="2315"/>
          </a:xfrm>
        </p:grpSpPr>
        <p:sp>
          <p:nvSpPr>
            <p:cNvPr id="81934" name="Freeform 14"/>
            <p:cNvSpPr>
              <a:spLocks/>
            </p:cNvSpPr>
            <p:nvPr/>
          </p:nvSpPr>
          <p:spPr bwMode="auto">
            <a:xfrm>
              <a:off x="617" y="2241"/>
              <a:ext cx="1294" cy="1678"/>
            </a:xfrm>
            <a:custGeom>
              <a:avLst/>
              <a:gdLst/>
              <a:ahLst/>
              <a:cxnLst>
                <a:cxn ang="0">
                  <a:pos x="946" y="20"/>
                </a:cxn>
                <a:cxn ang="0">
                  <a:pos x="1093" y="118"/>
                </a:cxn>
                <a:cxn ang="0">
                  <a:pos x="1237" y="20"/>
                </a:cxn>
                <a:cxn ang="0">
                  <a:pos x="1259" y="3"/>
                </a:cxn>
                <a:cxn ang="0">
                  <a:pos x="1286" y="5"/>
                </a:cxn>
                <a:cxn ang="0">
                  <a:pos x="1294" y="20"/>
                </a:cxn>
                <a:cxn ang="0">
                  <a:pos x="1169" y="547"/>
                </a:cxn>
                <a:cxn ang="0">
                  <a:pos x="1142" y="570"/>
                </a:cxn>
                <a:cxn ang="0">
                  <a:pos x="1120" y="564"/>
                </a:cxn>
                <a:cxn ang="0">
                  <a:pos x="1115" y="552"/>
                </a:cxn>
                <a:cxn ang="0">
                  <a:pos x="1120" y="506"/>
                </a:cxn>
                <a:cxn ang="0">
                  <a:pos x="1120" y="338"/>
                </a:cxn>
                <a:cxn ang="0">
                  <a:pos x="1055" y="165"/>
                </a:cxn>
                <a:cxn ang="0">
                  <a:pos x="925" y="78"/>
                </a:cxn>
                <a:cxn ang="0">
                  <a:pos x="734" y="72"/>
                </a:cxn>
                <a:cxn ang="0">
                  <a:pos x="541" y="185"/>
                </a:cxn>
                <a:cxn ang="0">
                  <a:pos x="438" y="376"/>
                </a:cxn>
                <a:cxn ang="0">
                  <a:pos x="446" y="538"/>
                </a:cxn>
                <a:cxn ang="0">
                  <a:pos x="508" y="628"/>
                </a:cxn>
                <a:cxn ang="0">
                  <a:pos x="579" y="660"/>
                </a:cxn>
                <a:cxn ang="0">
                  <a:pos x="674" y="689"/>
                </a:cxn>
                <a:cxn ang="0">
                  <a:pos x="867" y="744"/>
                </a:cxn>
                <a:cxn ang="0">
                  <a:pos x="946" y="781"/>
                </a:cxn>
                <a:cxn ang="0">
                  <a:pos x="1001" y="830"/>
                </a:cxn>
                <a:cxn ang="0">
                  <a:pos x="1058" y="920"/>
                </a:cxn>
                <a:cxn ang="0">
                  <a:pos x="1090" y="1085"/>
                </a:cxn>
                <a:cxn ang="0">
                  <a:pos x="1028" y="1337"/>
                </a:cxn>
                <a:cxn ang="0">
                  <a:pos x="859" y="1551"/>
                </a:cxn>
                <a:cxn ang="0">
                  <a:pos x="623" y="1670"/>
                </a:cxn>
                <a:cxn ang="0">
                  <a:pos x="424" y="1670"/>
                </a:cxn>
                <a:cxn ang="0">
                  <a:pos x="261" y="1603"/>
                </a:cxn>
                <a:cxn ang="0">
                  <a:pos x="65" y="1641"/>
                </a:cxn>
                <a:cxn ang="0">
                  <a:pos x="24" y="1678"/>
                </a:cxn>
                <a:cxn ang="0">
                  <a:pos x="3" y="1667"/>
                </a:cxn>
                <a:cxn ang="0">
                  <a:pos x="8" y="1620"/>
                </a:cxn>
                <a:cxn ang="0">
                  <a:pos x="41" y="1476"/>
                </a:cxn>
                <a:cxn ang="0">
                  <a:pos x="84" y="1293"/>
                </a:cxn>
                <a:cxn ang="0">
                  <a:pos x="120" y="1149"/>
                </a:cxn>
                <a:cxn ang="0">
                  <a:pos x="141" y="1105"/>
                </a:cxn>
                <a:cxn ang="0">
                  <a:pos x="174" y="1111"/>
                </a:cxn>
                <a:cxn ang="0">
                  <a:pos x="179" y="1140"/>
                </a:cxn>
                <a:cxn ang="0">
                  <a:pos x="168" y="1192"/>
                </a:cxn>
                <a:cxn ang="0">
                  <a:pos x="168" y="1337"/>
                </a:cxn>
                <a:cxn ang="0">
                  <a:pos x="231" y="1484"/>
                </a:cxn>
                <a:cxn ang="0">
                  <a:pos x="343" y="1568"/>
                </a:cxn>
                <a:cxn ang="0">
                  <a:pos x="508" y="1609"/>
                </a:cxn>
                <a:cxn ang="0">
                  <a:pos x="682" y="1580"/>
                </a:cxn>
                <a:cxn ang="0">
                  <a:pos x="843" y="1447"/>
                </a:cxn>
                <a:cxn ang="0">
                  <a:pos x="930" y="1253"/>
                </a:cxn>
                <a:cxn ang="0">
                  <a:pos x="919" y="1079"/>
                </a:cxn>
                <a:cxn ang="0">
                  <a:pos x="851" y="990"/>
                </a:cxn>
                <a:cxn ang="0">
                  <a:pos x="764" y="949"/>
                </a:cxn>
                <a:cxn ang="0">
                  <a:pos x="462" y="859"/>
                </a:cxn>
                <a:cxn ang="0">
                  <a:pos x="348" y="767"/>
                </a:cxn>
                <a:cxn ang="0">
                  <a:pos x="280" y="613"/>
                </a:cxn>
                <a:cxn ang="0">
                  <a:pos x="310" y="364"/>
                </a:cxn>
                <a:cxn ang="0">
                  <a:pos x="476" y="136"/>
                </a:cxn>
                <a:cxn ang="0">
                  <a:pos x="723" y="8"/>
                </a:cxn>
              </a:cxnLst>
              <a:rect l="0" t="0" r="r" b="b"/>
              <a:pathLst>
                <a:path w="1294" h="1678">
                  <a:moveTo>
                    <a:pt x="816" y="0"/>
                  </a:moveTo>
                  <a:lnTo>
                    <a:pt x="884" y="5"/>
                  </a:lnTo>
                  <a:lnTo>
                    <a:pt x="946" y="20"/>
                  </a:lnTo>
                  <a:lnTo>
                    <a:pt x="1001" y="43"/>
                  </a:lnTo>
                  <a:lnTo>
                    <a:pt x="1050" y="75"/>
                  </a:lnTo>
                  <a:lnTo>
                    <a:pt x="1093" y="118"/>
                  </a:lnTo>
                  <a:lnTo>
                    <a:pt x="1126" y="168"/>
                  </a:lnTo>
                  <a:lnTo>
                    <a:pt x="1229" y="31"/>
                  </a:lnTo>
                  <a:lnTo>
                    <a:pt x="1237" y="20"/>
                  </a:lnTo>
                  <a:lnTo>
                    <a:pt x="1245" y="14"/>
                  </a:lnTo>
                  <a:lnTo>
                    <a:pt x="1256" y="3"/>
                  </a:lnTo>
                  <a:lnTo>
                    <a:pt x="1259" y="3"/>
                  </a:lnTo>
                  <a:lnTo>
                    <a:pt x="1262" y="0"/>
                  </a:lnTo>
                  <a:lnTo>
                    <a:pt x="1270" y="0"/>
                  </a:lnTo>
                  <a:lnTo>
                    <a:pt x="1286" y="5"/>
                  </a:lnTo>
                  <a:lnTo>
                    <a:pt x="1292" y="11"/>
                  </a:lnTo>
                  <a:lnTo>
                    <a:pt x="1294" y="17"/>
                  </a:lnTo>
                  <a:lnTo>
                    <a:pt x="1294" y="20"/>
                  </a:lnTo>
                  <a:lnTo>
                    <a:pt x="1292" y="17"/>
                  </a:lnTo>
                  <a:lnTo>
                    <a:pt x="1172" y="524"/>
                  </a:lnTo>
                  <a:lnTo>
                    <a:pt x="1169" y="547"/>
                  </a:lnTo>
                  <a:lnTo>
                    <a:pt x="1164" y="561"/>
                  </a:lnTo>
                  <a:lnTo>
                    <a:pt x="1156" y="567"/>
                  </a:lnTo>
                  <a:lnTo>
                    <a:pt x="1142" y="570"/>
                  </a:lnTo>
                  <a:lnTo>
                    <a:pt x="1134" y="570"/>
                  </a:lnTo>
                  <a:lnTo>
                    <a:pt x="1126" y="567"/>
                  </a:lnTo>
                  <a:lnTo>
                    <a:pt x="1120" y="564"/>
                  </a:lnTo>
                  <a:lnTo>
                    <a:pt x="1118" y="558"/>
                  </a:lnTo>
                  <a:lnTo>
                    <a:pt x="1118" y="555"/>
                  </a:lnTo>
                  <a:lnTo>
                    <a:pt x="1115" y="552"/>
                  </a:lnTo>
                  <a:lnTo>
                    <a:pt x="1115" y="550"/>
                  </a:lnTo>
                  <a:lnTo>
                    <a:pt x="1118" y="532"/>
                  </a:lnTo>
                  <a:lnTo>
                    <a:pt x="1120" y="506"/>
                  </a:lnTo>
                  <a:lnTo>
                    <a:pt x="1123" y="469"/>
                  </a:lnTo>
                  <a:lnTo>
                    <a:pt x="1126" y="419"/>
                  </a:lnTo>
                  <a:lnTo>
                    <a:pt x="1120" y="338"/>
                  </a:lnTo>
                  <a:lnTo>
                    <a:pt x="1107" y="272"/>
                  </a:lnTo>
                  <a:lnTo>
                    <a:pt x="1085" y="214"/>
                  </a:lnTo>
                  <a:lnTo>
                    <a:pt x="1055" y="165"/>
                  </a:lnTo>
                  <a:lnTo>
                    <a:pt x="1017" y="127"/>
                  </a:lnTo>
                  <a:lnTo>
                    <a:pt x="973" y="98"/>
                  </a:lnTo>
                  <a:lnTo>
                    <a:pt x="925" y="78"/>
                  </a:lnTo>
                  <a:lnTo>
                    <a:pt x="870" y="66"/>
                  </a:lnTo>
                  <a:lnTo>
                    <a:pt x="810" y="63"/>
                  </a:lnTo>
                  <a:lnTo>
                    <a:pt x="734" y="72"/>
                  </a:lnTo>
                  <a:lnTo>
                    <a:pt x="663" y="98"/>
                  </a:lnTo>
                  <a:lnTo>
                    <a:pt x="598" y="136"/>
                  </a:lnTo>
                  <a:lnTo>
                    <a:pt x="541" y="185"/>
                  </a:lnTo>
                  <a:lnTo>
                    <a:pt x="495" y="243"/>
                  </a:lnTo>
                  <a:lnTo>
                    <a:pt x="459" y="306"/>
                  </a:lnTo>
                  <a:lnTo>
                    <a:pt x="438" y="376"/>
                  </a:lnTo>
                  <a:lnTo>
                    <a:pt x="430" y="445"/>
                  </a:lnTo>
                  <a:lnTo>
                    <a:pt x="435" y="495"/>
                  </a:lnTo>
                  <a:lnTo>
                    <a:pt x="446" y="538"/>
                  </a:lnTo>
                  <a:lnTo>
                    <a:pt x="462" y="573"/>
                  </a:lnTo>
                  <a:lnTo>
                    <a:pt x="484" y="602"/>
                  </a:lnTo>
                  <a:lnTo>
                    <a:pt x="508" y="628"/>
                  </a:lnTo>
                  <a:lnTo>
                    <a:pt x="536" y="645"/>
                  </a:lnTo>
                  <a:lnTo>
                    <a:pt x="560" y="657"/>
                  </a:lnTo>
                  <a:lnTo>
                    <a:pt x="579" y="660"/>
                  </a:lnTo>
                  <a:lnTo>
                    <a:pt x="606" y="668"/>
                  </a:lnTo>
                  <a:lnTo>
                    <a:pt x="639" y="680"/>
                  </a:lnTo>
                  <a:lnTo>
                    <a:pt x="674" y="689"/>
                  </a:lnTo>
                  <a:lnTo>
                    <a:pt x="772" y="715"/>
                  </a:lnTo>
                  <a:lnTo>
                    <a:pt x="827" y="732"/>
                  </a:lnTo>
                  <a:lnTo>
                    <a:pt x="867" y="744"/>
                  </a:lnTo>
                  <a:lnTo>
                    <a:pt x="900" y="755"/>
                  </a:lnTo>
                  <a:lnTo>
                    <a:pt x="925" y="767"/>
                  </a:lnTo>
                  <a:lnTo>
                    <a:pt x="946" y="781"/>
                  </a:lnTo>
                  <a:lnTo>
                    <a:pt x="965" y="796"/>
                  </a:lnTo>
                  <a:lnTo>
                    <a:pt x="984" y="813"/>
                  </a:lnTo>
                  <a:lnTo>
                    <a:pt x="1001" y="830"/>
                  </a:lnTo>
                  <a:lnTo>
                    <a:pt x="1020" y="854"/>
                  </a:lnTo>
                  <a:lnTo>
                    <a:pt x="1039" y="882"/>
                  </a:lnTo>
                  <a:lnTo>
                    <a:pt x="1058" y="920"/>
                  </a:lnTo>
                  <a:lnTo>
                    <a:pt x="1074" y="966"/>
                  </a:lnTo>
                  <a:lnTo>
                    <a:pt x="1085" y="1021"/>
                  </a:lnTo>
                  <a:lnTo>
                    <a:pt x="1090" y="1085"/>
                  </a:lnTo>
                  <a:lnTo>
                    <a:pt x="1082" y="1172"/>
                  </a:lnTo>
                  <a:lnTo>
                    <a:pt x="1060" y="1256"/>
                  </a:lnTo>
                  <a:lnTo>
                    <a:pt x="1028" y="1337"/>
                  </a:lnTo>
                  <a:lnTo>
                    <a:pt x="982" y="1415"/>
                  </a:lnTo>
                  <a:lnTo>
                    <a:pt x="925" y="1487"/>
                  </a:lnTo>
                  <a:lnTo>
                    <a:pt x="859" y="1551"/>
                  </a:lnTo>
                  <a:lnTo>
                    <a:pt x="786" y="1603"/>
                  </a:lnTo>
                  <a:lnTo>
                    <a:pt x="707" y="1644"/>
                  </a:lnTo>
                  <a:lnTo>
                    <a:pt x="623" y="1670"/>
                  </a:lnTo>
                  <a:lnTo>
                    <a:pt x="536" y="1678"/>
                  </a:lnTo>
                  <a:lnTo>
                    <a:pt x="481" y="1675"/>
                  </a:lnTo>
                  <a:lnTo>
                    <a:pt x="424" y="1670"/>
                  </a:lnTo>
                  <a:lnTo>
                    <a:pt x="370" y="1655"/>
                  </a:lnTo>
                  <a:lnTo>
                    <a:pt x="315" y="1635"/>
                  </a:lnTo>
                  <a:lnTo>
                    <a:pt x="261" y="1603"/>
                  </a:lnTo>
                  <a:lnTo>
                    <a:pt x="215" y="1563"/>
                  </a:lnTo>
                  <a:lnTo>
                    <a:pt x="171" y="1510"/>
                  </a:lnTo>
                  <a:lnTo>
                    <a:pt x="65" y="1641"/>
                  </a:lnTo>
                  <a:lnTo>
                    <a:pt x="57" y="1652"/>
                  </a:lnTo>
                  <a:lnTo>
                    <a:pt x="32" y="1678"/>
                  </a:lnTo>
                  <a:lnTo>
                    <a:pt x="24" y="1678"/>
                  </a:lnTo>
                  <a:lnTo>
                    <a:pt x="13" y="1675"/>
                  </a:lnTo>
                  <a:lnTo>
                    <a:pt x="8" y="1673"/>
                  </a:lnTo>
                  <a:lnTo>
                    <a:pt x="3" y="1667"/>
                  </a:lnTo>
                  <a:lnTo>
                    <a:pt x="0" y="1658"/>
                  </a:lnTo>
                  <a:lnTo>
                    <a:pt x="3" y="1647"/>
                  </a:lnTo>
                  <a:lnTo>
                    <a:pt x="8" y="1620"/>
                  </a:lnTo>
                  <a:lnTo>
                    <a:pt x="16" y="1583"/>
                  </a:lnTo>
                  <a:lnTo>
                    <a:pt x="27" y="1534"/>
                  </a:lnTo>
                  <a:lnTo>
                    <a:pt x="41" y="1476"/>
                  </a:lnTo>
                  <a:lnTo>
                    <a:pt x="57" y="1418"/>
                  </a:lnTo>
                  <a:lnTo>
                    <a:pt x="71" y="1354"/>
                  </a:lnTo>
                  <a:lnTo>
                    <a:pt x="84" y="1293"/>
                  </a:lnTo>
                  <a:lnTo>
                    <a:pt x="98" y="1238"/>
                  </a:lnTo>
                  <a:lnTo>
                    <a:pt x="111" y="1189"/>
                  </a:lnTo>
                  <a:lnTo>
                    <a:pt x="120" y="1149"/>
                  </a:lnTo>
                  <a:lnTo>
                    <a:pt x="128" y="1123"/>
                  </a:lnTo>
                  <a:lnTo>
                    <a:pt x="130" y="1111"/>
                  </a:lnTo>
                  <a:lnTo>
                    <a:pt x="141" y="1105"/>
                  </a:lnTo>
                  <a:lnTo>
                    <a:pt x="166" y="1105"/>
                  </a:lnTo>
                  <a:lnTo>
                    <a:pt x="168" y="1108"/>
                  </a:lnTo>
                  <a:lnTo>
                    <a:pt x="174" y="1111"/>
                  </a:lnTo>
                  <a:lnTo>
                    <a:pt x="177" y="1114"/>
                  </a:lnTo>
                  <a:lnTo>
                    <a:pt x="179" y="1123"/>
                  </a:lnTo>
                  <a:lnTo>
                    <a:pt x="179" y="1140"/>
                  </a:lnTo>
                  <a:lnTo>
                    <a:pt x="177" y="1146"/>
                  </a:lnTo>
                  <a:lnTo>
                    <a:pt x="174" y="1163"/>
                  </a:lnTo>
                  <a:lnTo>
                    <a:pt x="168" y="1192"/>
                  </a:lnTo>
                  <a:lnTo>
                    <a:pt x="166" y="1230"/>
                  </a:lnTo>
                  <a:lnTo>
                    <a:pt x="163" y="1270"/>
                  </a:lnTo>
                  <a:lnTo>
                    <a:pt x="168" y="1337"/>
                  </a:lnTo>
                  <a:lnTo>
                    <a:pt x="182" y="1395"/>
                  </a:lnTo>
                  <a:lnTo>
                    <a:pt x="204" y="1444"/>
                  </a:lnTo>
                  <a:lnTo>
                    <a:pt x="231" y="1484"/>
                  </a:lnTo>
                  <a:lnTo>
                    <a:pt x="264" y="1519"/>
                  </a:lnTo>
                  <a:lnTo>
                    <a:pt x="302" y="1548"/>
                  </a:lnTo>
                  <a:lnTo>
                    <a:pt x="343" y="1568"/>
                  </a:lnTo>
                  <a:lnTo>
                    <a:pt x="383" y="1586"/>
                  </a:lnTo>
                  <a:lnTo>
                    <a:pt x="427" y="1597"/>
                  </a:lnTo>
                  <a:lnTo>
                    <a:pt x="508" y="1609"/>
                  </a:lnTo>
                  <a:lnTo>
                    <a:pt x="546" y="1609"/>
                  </a:lnTo>
                  <a:lnTo>
                    <a:pt x="614" y="1600"/>
                  </a:lnTo>
                  <a:lnTo>
                    <a:pt x="682" y="1580"/>
                  </a:lnTo>
                  <a:lnTo>
                    <a:pt x="742" y="1545"/>
                  </a:lnTo>
                  <a:lnTo>
                    <a:pt x="797" y="1502"/>
                  </a:lnTo>
                  <a:lnTo>
                    <a:pt x="843" y="1447"/>
                  </a:lnTo>
                  <a:lnTo>
                    <a:pt x="881" y="1389"/>
                  </a:lnTo>
                  <a:lnTo>
                    <a:pt x="911" y="1322"/>
                  </a:lnTo>
                  <a:lnTo>
                    <a:pt x="930" y="1253"/>
                  </a:lnTo>
                  <a:lnTo>
                    <a:pt x="935" y="1183"/>
                  </a:lnTo>
                  <a:lnTo>
                    <a:pt x="930" y="1126"/>
                  </a:lnTo>
                  <a:lnTo>
                    <a:pt x="919" y="1079"/>
                  </a:lnTo>
                  <a:lnTo>
                    <a:pt x="903" y="1042"/>
                  </a:lnTo>
                  <a:lnTo>
                    <a:pt x="878" y="1013"/>
                  </a:lnTo>
                  <a:lnTo>
                    <a:pt x="851" y="990"/>
                  </a:lnTo>
                  <a:lnTo>
                    <a:pt x="824" y="972"/>
                  </a:lnTo>
                  <a:lnTo>
                    <a:pt x="794" y="958"/>
                  </a:lnTo>
                  <a:lnTo>
                    <a:pt x="764" y="949"/>
                  </a:lnTo>
                  <a:lnTo>
                    <a:pt x="737" y="940"/>
                  </a:lnTo>
                  <a:lnTo>
                    <a:pt x="503" y="874"/>
                  </a:lnTo>
                  <a:lnTo>
                    <a:pt x="462" y="859"/>
                  </a:lnTo>
                  <a:lnTo>
                    <a:pt x="421" y="836"/>
                  </a:lnTo>
                  <a:lnTo>
                    <a:pt x="381" y="804"/>
                  </a:lnTo>
                  <a:lnTo>
                    <a:pt x="348" y="767"/>
                  </a:lnTo>
                  <a:lnTo>
                    <a:pt x="318" y="723"/>
                  </a:lnTo>
                  <a:lnTo>
                    <a:pt x="294" y="671"/>
                  </a:lnTo>
                  <a:lnTo>
                    <a:pt x="280" y="613"/>
                  </a:lnTo>
                  <a:lnTo>
                    <a:pt x="275" y="547"/>
                  </a:lnTo>
                  <a:lnTo>
                    <a:pt x="283" y="454"/>
                  </a:lnTo>
                  <a:lnTo>
                    <a:pt x="310" y="364"/>
                  </a:lnTo>
                  <a:lnTo>
                    <a:pt x="353" y="280"/>
                  </a:lnTo>
                  <a:lnTo>
                    <a:pt x="408" y="202"/>
                  </a:lnTo>
                  <a:lnTo>
                    <a:pt x="476" y="136"/>
                  </a:lnTo>
                  <a:lnTo>
                    <a:pt x="552" y="78"/>
                  </a:lnTo>
                  <a:lnTo>
                    <a:pt x="636" y="37"/>
                  </a:lnTo>
                  <a:lnTo>
                    <a:pt x="723" y="8"/>
                  </a:lnTo>
                  <a:lnTo>
                    <a:pt x="8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35" name="Freeform 15"/>
            <p:cNvSpPr>
              <a:spLocks/>
            </p:cNvSpPr>
            <p:nvPr/>
          </p:nvSpPr>
          <p:spPr bwMode="auto">
            <a:xfrm>
              <a:off x="2235" y="2134"/>
              <a:ext cx="296" cy="231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6" y="0"/>
                </a:cxn>
                <a:cxn ang="0">
                  <a:pos x="296" y="95"/>
                </a:cxn>
                <a:cxn ang="0">
                  <a:pos x="87" y="95"/>
                </a:cxn>
                <a:cxn ang="0">
                  <a:pos x="87" y="2225"/>
                </a:cxn>
                <a:cxn ang="0">
                  <a:pos x="296" y="2225"/>
                </a:cxn>
                <a:cxn ang="0">
                  <a:pos x="296" y="2315"/>
                </a:cxn>
                <a:cxn ang="0">
                  <a:pos x="0" y="2315"/>
                </a:cxn>
                <a:cxn ang="0">
                  <a:pos x="0" y="0"/>
                </a:cxn>
              </a:cxnLst>
              <a:rect l="0" t="0" r="r" b="b"/>
              <a:pathLst>
                <a:path w="296" h="2315">
                  <a:moveTo>
                    <a:pt x="0" y="0"/>
                  </a:moveTo>
                  <a:lnTo>
                    <a:pt x="296" y="0"/>
                  </a:lnTo>
                  <a:lnTo>
                    <a:pt x="296" y="95"/>
                  </a:lnTo>
                  <a:lnTo>
                    <a:pt x="87" y="95"/>
                  </a:lnTo>
                  <a:lnTo>
                    <a:pt x="87" y="2225"/>
                  </a:lnTo>
                  <a:lnTo>
                    <a:pt x="296" y="2225"/>
                  </a:lnTo>
                  <a:lnTo>
                    <a:pt x="296" y="2315"/>
                  </a:lnTo>
                  <a:lnTo>
                    <a:pt x="0" y="23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36" name="Freeform 16"/>
            <p:cNvSpPr>
              <a:spLocks noEditPoints="1"/>
            </p:cNvSpPr>
            <p:nvPr/>
          </p:nvSpPr>
          <p:spPr bwMode="auto">
            <a:xfrm>
              <a:off x="2616" y="2785"/>
              <a:ext cx="960" cy="1569"/>
            </a:xfrm>
            <a:custGeom>
              <a:avLst/>
              <a:gdLst/>
              <a:ahLst/>
              <a:cxnLst>
                <a:cxn ang="0">
                  <a:pos x="2" y="1389"/>
                </a:cxn>
                <a:cxn ang="0">
                  <a:pos x="0" y="1386"/>
                </a:cxn>
                <a:cxn ang="0">
                  <a:pos x="560" y="972"/>
                </a:cxn>
                <a:cxn ang="0">
                  <a:pos x="283" y="1213"/>
                </a:cxn>
                <a:cxn ang="0">
                  <a:pos x="391" y="1314"/>
                </a:cxn>
                <a:cxn ang="0">
                  <a:pos x="500" y="1378"/>
                </a:cxn>
                <a:cxn ang="0">
                  <a:pos x="606" y="1398"/>
                </a:cxn>
                <a:cxn ang="0">
                  <a:pos x="690" y="1369"/>
                </a:cxn>
                <a:cxn ang="0">
                  <a:pos x="742" y="1308"/>
                </a:cxn>
                <a:cxn ang="0">
                  <a:pos x="764" y="1227"/>
                </a:cxn>
                <a:cxn ang="0">
                  <a:pos x="764" y="1160"/>
                </a:cxn>
                <a:cxn ang="0">
                  <a:pos x="753" y="1074"/>
                </a:cxn>
                <a:cxn ang="0">
                  <a:pos x="710" y="859"/>
                </a:cxn>
                <a:cxn ang="0">
                  <a:pos x="340" y="173"/>
                </a:cxn>
                <a:cxn ang="0">
                  <a:pos x="307" y="324"/>
                </a:cxn>
                <a:cxn ang="0">
                  <a:pos x="302" y="587"/>
                </a:cxn>
                <a:cxn ang="0">
                  <a:pos x="312" y="796"/>
                </a:cxn>
                <a:cxn ang="0">
                  <a:pos x="378" y="897"/>
                </a:cxn>
                <a:cxn ang="0">
                  <a:pos x="459" y="990"/>
                </a:cxn>
                <a:cxn ang="0">
                  <a:pos x="701" y="799"/>
                </a:cxn>
                <a:cxn ang="0">
                  <a:pos x="723" y="272"/>
                </a:cxn>
                <a:cxn ang="0">
                  <a:pos x="522" y="234"/>
                </a:cxn>
                <a:cxn ang="0">
                  <a:pos x="340" y="173"/>
                </a:cxn>
                <a:cxn ang="0">
                  <a:pos x="571" y="35"/>
                </a:cxn>
                <a:cxn ang="0">
                  <a:pos x="696" y="87"/>
                </a:cxn>
                <a:cxn ang="0">
                  <a:pos x="919" y="8"/>
                </a:cxn>
                <a:cxn ang="0">
                  <a:pos x="913" y="75"/>
                </a:cxn>
                <a:cxn ang="0">
                  <a:pos x="897" y="185"/>
                </a:cxn>
                <a:cxn ang="0">
                  <a:pos x="889" y="324"/>
                </a:cxn>
                <a:cxn ang="0">
                  <a:pos x="884" y="527"/>
                </a:cxn>
                <a:cxn ang="0">
                  <a:pos x="886" y="787"/>
                </a:cxn>
                <a:cxn ang="0">
                  <a:pos x="960" y="1126"/>
                </a:cxn>
                <a:cxn ang="0">
                  <a:pos x="786" y="1343"/>
                </a:cxn>
                <a:cxn ang="0">
                  <a:pos x="603" y="1551"/>
                </a:cxn>
                <a:cxn ang="0">
                  <a:pos x="546" y="1566"/>
                </a:cxn>
                <a:cxn ang="0">
                  <a:pos x="457" y="1563"/>
                </a:cxn>
                <a:cxn ang="0">
                  <a:pos x="323" y="1522"/>
                </a:cxn>
                <a:cxn ang="0">
                  <a:pos x="100" y="1372"/>
                </a:cxn>
                <a:cxn ang="0">
                  <a:pos x="2" y="1389"/>
                </a:cxn>
                <a:cxn ang="0">
                  <a:pos x="196" y="1233"/>
                </a:cxn>
                <a:cxn ang="0">
                  <a:pos x="136" y="940"/>
                </a:cxn>
                <a:cxn ang="0">
                  <a:pos x="125" y="700"/>
                </a:cxn>
                <a:cxn ang="0">
                  <a:pos x="141" y="391"/>
                </a:cxn>
                <a:cxn ang="0">
                  <a:pos x="334" y="116"/>
                </a:cxn>
              </a:cxnLst>
              <a:rect l="0" t="0" r="r" b="b"/>
              <a:pathLst>
                <a:path w="960" h="1569">
                  <a:moveTo>
                    <a:pt x="0" y="1386"/>
                  </a:moveTo>
                  <a:lnTo>
                    <a:pt x="2" y="1389"/>
                  </a:lnTo>
                  <a:lnTo>
                    <a:pt x="0" y="1392"/>
                  </a:lnTo>
                  <a:lnTo>
                    <a:pt x="0" y="1386"/>
                  </a:lnTo>
                  <a:close/>
                  <a:moveTo>
                    <a:pt x="707" y="859"/>
                  </a:moveTo>
                  <a:lnTo>
                    <a:pt x="560" y="972"/>
                  </a:lnTo>
                  <a:lnTo>
                    <a:pt x="419" y="1091"/>
                  </a:lnTo>
                  <a:lnTo>
                    <a:pt x="283" y="1213"/>
                  </a:lnTo>
                  <a:lnTo>
                    <a:pt x="334" y="1265"/>
                  </a:lnTo>
                  <a:lnTo>
                    <a:pt x="391" y="1314"/>
                  </a:lnTo>
                  <a:lnTo>
                    <a:pt x="451" y="1351"/>
                  </a:lnTo>
                  <a:lnTo>
                    <a:pt x="500" y="1378"/>
                  </a:lnTo>
                  <a:lnTo>
                    <a:pt x="552" y="1392"/>
                  </a:lnTo>
                  <a:lnTo>
                    <a:pt x="606" y="1398"/>
                  </a:lnTo>
                  <a:lnTo>
                    <a:pt x="650" y="1389"/>
                  </a:lnTo>
                  <a:lnTo>
                    <a:pt x="690" y="1369"/>
                  </a:lnTo>
                  <a:lnTo>
                    <a:pt x="723" y="1343"/>
                  </a:lnTo>
                  <a:lnTo>
                    <a:pt x="742" y="1308"/>
                  </a:lnTo>
                  <a:lnTo>
                    <a:pt x="756" y="1268"/>
                  </a:lnTo>
                  <a:lnTo>
                    <a:pt x="764" y="1227"/>
                  </a:lnTo>
                  <a:lnTo>
                    <a:pt x="767" y="1189"/>
                  </a:lnTo>
                  <a:lnTo>
                    <a:pt x="764" y="1160"/>
                  </a:lnTo>
                  <a:lnTo>
                    <a:pt x="758" y="1123"/>
                  </a:lnTo>
                  <a:lnTo>
                    <a:pt x="753" y="1074"/>
                  </a:lnTo>
                  <a:lnTo>
                    <a:pt x="720" y="909"/>
                  </a:lnTo>
                  <a:lnTo>
                    <a:pt x="710" y="859"/>
                  </a:lnTo>
                  <a:lnTo>
                    <a:pt x="707" y="859"/>
                  </a:lnTo>
                  <a:close/>
                  <a:moveTo>
                    <a:pt x="340" y="173"/>
                  </a:moveTo>
                  <a:lnTo>
                    <a:pt x="318" y="246"/>
                  </a:lnTo>
                  <a:lnTo>
                    <a:pt x="307" y="324"/>
                  </a:lnTo>
                  <a:lnTo>
                    <a:pt x="302" y="405"/>
                  </a:lnTo>
                  <a:lnTo>
                    <a:pt x="302" y="587"/>
                  </a:lnTo>
                  <a:lnTo>
                    <a:pt x="304" y="692"/>
                  </a:lnTo>
                  <a:lnTo>
                    <a:pt x="312" y="796"/>
                  </a:lnTo>
                  <a:lnTo>
                    <a:pt x="340" y="848"/>
                  </a:lnTo>
                  <a:lnTo>
                    <a:pt x="378" y="897"/>
                  </a:lnTo>
                  <a:lnTo>
                    <a:pt x="419" y="946"/>
                  </a:lnTo>
                  <a:lnTo>
                    <a:pt x="459" y="990"/>
                  </a:lnTo>
                  <a:lnTo>
                    <a:pt x="459" y="987"/>
                  </a:lnTo>
                  <a:lnTo>
                    <a:pt x="701" y="799"/>
                  </a:lnTo>
                  <a:lnTo>
                    <a:pt x="707" y="535"/>
                  </a:lnTo>
                  <a:lnTo>
                    <a:pt x="723" y="272"/>
                  </a:lnTo>
                  <a:lnTo>
                    <a:pt x="625" y="255"/>
                  </a:lnTo>
                  <a:lnTo>
                    <a:pt x="522" y="234"/>
                  </a:lnTo>
                  <a:lnTo>
                    <a:pt x="427" y="205"/>
                  </a:lnTo>
                  <a:lnTo>
                    <a:pt x="340" y="173"/>
                  </a:lnTo>
                  <a:close/>
                  <a:moveTo>
                    <a:pt x="514" y="0"/>
                  </a:moveTo>
                  <a:lnTo>
                    <a:pt x="571" y="35"/>
                  </a:lnTo>
                  <a:lnTo>
                    <a:pt x="633" y="63"/>
                  </a:lnTo>
                  <a:lnTo>
                    <a:pt x="696" y="87"/>
                  </a:lnTo>
                  <a:lnTo>
                    <a:pt x="761" y="104"/>
                  </a:lnTo>
                  <a:lnTo>
                    <a:pt x="919" y="8"/>
                  </a:lnTo>
                  <a:lnTo>
                    <a:pt x="933" y="23"/>
                  </a:lnTo>
                  <a:lnTo>
                    <a:pt x="913" y="75"/>
                  </a:lnTo>
                  <a:lnTo>
                    <a:pt x="903" y="130"/>
                  </a:lnTo>
                  <a:lnTo>
                    <a:pt x="897" y="185"/>
                  </a:lnTo>
                  <a:lnTo>
                    <a:pt x="894" y="240"/>
                  </a:lnTo>
                  <a:lnTo>
                    <a:pt x="889" y="324"/>
                  </a:lnTo>
                  <a:lnTo>
                    <a:pt x="886" y="422"/>
                  </a:lnTo>
                  <a:lnTo>
                    <a:pt x="884" y="527"/>
                  </a:lnTo>
                  <a:lnTo>
                    <a:pt x="884" y="738"/>
                  </a:lnTo>
                  <a:lnTo>
                    <a:pt x="886" y="787"/>
                  </a:lnTo>
                  <a:lnTo>
                    <a:pt x="894" y="833"/>
                  </a:lnTo>
                  <a:lnTo>
                    <a:pt x="960" y="1126"/>
                  </a:lnTo>
                  <a:lnTo>
                    <a:pt x="873" y="1236"/>
                  </a:lnTo>
                  <a:lnTo>
                    <a:pt x="786" y="1343"/>
                  </a:lnTo>
                  <a:lnTo>
                    <a:pt x="696" y="1450"/>
                  </a:lnTo>
                  <a:lnTo>
                    <a:pt x="603" y="1551"/>
                  </a:lnTo>
                  <a:lnTo>
                    <a:pt x="574" y="1557"/>
                  </a:lnTo>
                  <a:lnTo>
                    <a:pt x="546" y="1566"/>
                  </a:lnTo>
                  <a:lnTo>
                    <a:pt x="525" y="1569"/>
                  </a:lnTo>
                  <a:lnTo>
                    <a:pt x="457" y="1563"/>
                  </a:lnTo>
                  <a:lnTo>
                    <a:pt x="389" y="1545"/>
                  </a:lnTo>
                  <a:lnTo>
                    <a:pt x="323" y="1522"/>
                  </a:lnTo>
                  <a:lnTo>
                    <a:pt x="206" y="1453"/>
                  </a:lnTo>
                  <a:lnTo>
                    <a:pt x="100" y="1372"/>
                  </a:lnTo>
                  <a:lnTo>
                    <a:pt x="24" y="1418"/>
                  </a:lnTo>
                  <a:lnTo>
                    <a:pt x="2" y="1389"/>
                  </a:lnTo>
                  <a:lnTo>
                    <a:pt x="98" y="1317"/>
                  </a:lnTo>
                  <a:lnTo>
                    <a:pt x="196" y="1233"/>
                  </a:lnTo>
                  <a:lnTo>
                    <a:pt x="293" y="1143"/>
                  </a:lnTo>
                  <a:lnTo>
                    <a:pt x="136" y="940"/>
                  </a:lnTo>
                  <a:lnTo>
                    <a:pt x="128" y="822"/>
                  </a:lnTo>
                  <a:lnTo>
                    <a:pt x="125" y="700"/>
                  </a:lnTo>
                  <a:lnTo>
                    <a:pt x="128" y="547"/>
                  </a:lnTo>
                  <a:lnTo>
                    <a:pt x="141" y="391"/>
                  </a:lnTo>
                  <a:lnTo>
                    <a:pt x="160" y="237"/>
                  </a:lnTo>
                  <a:lnTo>
                    <a:pt x="334" y="116"/>
                  </a:lnTo>
                  <a:lnTo>
                    <a:pt x="5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37" name="Freeform 17"/>
            <p:cNvSpPr>
              <a:spLocks/>
            </p:cNvSpPr>
            <p:nvPr/>
          </p:nvSpPr>
          <p:spPr bwMode="auto">
            <a:xfrm>
              <a:off x="3872" y="3627"/>
              <a:ext cx="256" cy="692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55" y="6"/>
                </a:cxn>
                <a:cxn ang="0">
                  <a:pos x="188" y="29"/>
                </a:cxn>
                <a:cxn ang="0">
                  <a:pos x="215" y="64"/>
                </a:cxn>
                <a:cxn ang="0">
                  <a:pos x="237" y="110"/>
                </a:cxn>
                <a:cxn ang="0">
                  <a:pos x="248" y="168"/>
                </a:cxn>
                <a:cxn ang="0">
                  <a:pos x="253" y="240"/>
                </a:cxn>
                <a:cxn ang="0">
                  <a:pos x="256" y="240"/>
                </a:cxn>
                <a:cxn ang="0">
                  <a:pos x="250" y="318"/>
                </a:cxn>
                <a:cxn ang="0">
                  <a:pos x="237" y="391"/>
                </a:cxn>
                <a:cxn ang="0">
                  <a:pos x="218" y="457"/>
                </a:cxn>
                <a:cxn ang="0">
                  <a:pos x="193" y="518"/>
                </a:cxn>
                <a:cxn ang="0">
                  <a:pos x="166" y="567"/>
                </a:cxn>
                <a:cxn ang="0">
                  <a:pos x="139" y="611"/>
                </a:cxn>
                <a:cxn ang="0">
                  <a:pos x="112" y="646"/>
                </a:cxn>
                <a:cxn ang="0">
                  <a:pos x="87" y="672"/>
                </a:cxn>
                <a:cxn ang="0">
                  <a:pos x="68" y="686"/>
                </a:cxn>
                <a:cxn ang="0">
                  <a:pos x="57" y="692"/>
                </a:cxn>
                <a:cxn ang="0">
                  <a:pos x="49" y="689"/>
                </a:cxn>
                <a:cxn ang="0">
                  <a:pos x="41" y="683"/>
                </a:cxn>
                <a:cxn ang="0">
                  <a:pos x="38" y="677"/>
                </a:cxn>
                <a:cxn ang="0">
                  <a:pos x="36" y="666"/>
                </a:cxn>
                <a:cxn ang="0">
                  <a:pos x="36" y="657"/>
                </a:cxn>
                <a:cxn ang="0">
                  <a:pos x="38" y="654"/>
                </a:cxn>
                <a:cxn ang="0">
                  <a:pos x="41" y="648"/>
                </a:cxn>
                <a:cxn ang="0">
                  <a:pos x="60" y="628"/>
                </a:cxn>
                <a:cxn ang="0">
                  <a:pos x="95" y="585"/>
                </a:cxn>
                <a:cxn ang="0">
                  <a:pos x="131" y="530"/>
                </a:cxn>
                <a:cxn ang="0">
                  <a:pos x="161" y="469"/>
                </a:cxn>
                <a:cxn ang="0">
                  <a:pos x="185" y="397"/>
                </a:cxn>
                <a:cxn ang="0">
                  <a:pos x="201" y="321"/>
                </a:cxn>
                <a:cxn ang="0">
                  <a:pos x="207" y="237"/>
                </a:cxn>
                <a:cxn ang="0">
                  <a:pos x="207" y="206"/>
                </a:cxn>
                <a:cxn ang="0">
                  <a:pos x="199" y="206"/>
                </a:cxn>
                <a:cxn ang="0">
                  <a:pos x="196" y="208"/>
                </a:cxn>
                <a:cxn ang="0">
                  <a:pos x="193" y="214"/>
                </a:cxn>
                <a:cxn ang="0">
                  <a:pos x="155" y="234"/>
                </a:cxn>
                <a:cxn ang="0">
                  <a:pos x="117" y="243"/>
                </a:cxn>
                <a:cxn ang="0">
                  <a:pos x="82" y="237"/>
                </a:cxn>
                <a:cxn ang="0">
                  <a:pos x="52" y="226"/>
                </a:cxn>
                <a:cxn ang="0">
                  <a:pos x="30" y="203"/>
                </a:cxn>
                <a:cxn ang="0">
                  <a:pos x="14" y="177"/>
                </a:cxn>
                <a:cxn ang="0">
                  <a:pos x="3" y="148"/>
                </a:cxn>
                <a:cxn ang="0">
                  <a:pos x="0" y="119"/>
                </a:cxn>
                <a:cxn ang="0">
                  <a:pos x="6" y="84"/>
                </a:cxn>
                <a:cxn ang="0">
                  <a:pos x="19" y="49"/>
                </a:cxn>
                <a:cxn ang="0">
                  <a:pos x="44" y="23"/>
                </a:cxn>
                <a:cxn ang="0">
                  <a:pos x="76" y="6"/>
                </a:cxn>
                <a:cxn ang="0">
                  <a:pos x="117" y="0"/>
                </a:cxn>
              </a:cxnLst>
              <a:rect l="0" t="0" r="r" b="b"/>
              <a:pathLst>
                <a:path w="256" h="692">
                  <a:moveTo>
                    <a:pt x="117" y="0"/>
                  </a:moveTo>
                  <a:lnTo>
                    <a:pt x="155" y="6"/>
                  </a:lnTo>
                  <a:lnTo>
                    <a:pt x="188" y="29"/>
                  </a:lnTo>
                  <a:lnTo>
                    <a:pt x="215" y="64"/>
                  </a:lnTo>
                  <a:lnTo>
                    <a:pt x="237" y="110"/>
                  </a:lnTo>
                  <a:lnTo>
                    <a:pt x="248" y="168"/>
                  </a:lnTo>
                  <a:lnTo>
                    <a:pt x="253" y="240"/>
                  </a:lnTo>
                  <a:lnTo>
                    <a:pt x="256" y="240"/>
                  </a:lnTo>
                  <a:lnTo>
                    <a:pt x="250" y="318"/>
                  </a:lnTo>
                  <a:lnTo>
                    <a:pt x="237" y="391"/>
                  </a:lnTo>
                  <a:lnTo>
                    <a:pt x="218" y="457"/>
                  </a:lnTo>
                  <a:lnTo>
                    <a:pt x="193" y="518"/>
                  </a:lnTo>
                  <a:lnTo>
                    <a:pt x="166" y="567"/>
                  </a:lnTo>
                  <a:lnTo>
                    <a:pt x="139" y="611"/>
                  </a:lnTo>
                  <a:lnTo>
                    <a:pt x="112" y="646"/>
                  </a:lnTo>
                  <a:lnTo>
                    <a:pt x="87" y="672"/>
                  </a:lnTo>
                  <a:lnTo>
                    <a:pt x="68" y="686"/>
                  </a:lnTo>
                  <a:lnTo>
                    <a:pt x="57" y="692"/>
                  </a:lnTo>
                  <a:lnTo>
                    <a:pt x="49" y="689"/>
                  </a:lnTo>
                  <a:lnTo>
                    <a:pt x="41" y="683"/>
                  </a:lnTo>
                  <a:lnTo>
                    <a:pt x="38" y="677"/>
                  </a:lnTo>
                  <a:lnTo>
                    <a:pt x="36" y="666"/>
                  </a:lnTo>
                  <a:lnTo>
                    <a:pt x="36" y="657"/>
                  </a:lnTo>
                  <a:lnTo>
                    <a:pt x="38" y="654"/>
                  </a:lnTo>
                  <a:lnTo>
                    <a:pt x="41" y="648"/>
                  </a:lnTo>
                  <a:lnTo>
                    <a:pt x="60" y="628"/>
                  </a:lnTo>
                  <a:lnTo>
                    <a:pt x="95" y="585"/>
                  </a:lnTo>
                  <a:lnTo>
                    <a:pt x="131" y="530"/>
                  </a:lnTo>
                  <a:lnTo>
                    <a:pt x="161" y="469"/>
                  </a:lnTo>
                  <a:lnTo>
                    <a:pt x="185" y="397"/>
                  </a:lnTo>
                  <a:lnTo>
                    <a:pt x="201" y="321"/>
                  </a:lnTo>
                  <a:lnTo>
                    <a:pt x="207" y="237"/>
                  </a:lnTo>
                  <a:lnTo>
                    <a:pt x="207" y="206"/>
                  </a:lnTo>
                  <a:lnTo>
                    <a:pt x="199" y="206"/>
                  </a:lnTo>
                  <a:lnTo>
                    <a:pt x="196" y="208"/>
                  </a:lnTo>
                  <a:lnTo>
                    <a:pt x="193" y="214"/>
                  </a:lnTo>
                  <a:lnTo>
                    <a:pt x="155" y="234"/>
                  </a:lnTo>
                  <a:lnTo>
                    <a:pt x="117" y="243"/>
                  </a:lnTo>
                  <a:lnTo>
                    <a:pt x="82" y="237"/>
                  </a:lnTo>
                  <a:lnTo>
                    <a:pt x="52" y="226"/>
                  </a:lnTo>
                  <a:lnTo>
                    <a:pt x="30" y="203"/>
                  </a:lnTo>
                  <a:lnTo>
                    <a:pt x="14" y="177"/>
                  </a:lnTo>
                  <a:lnTo>
                    <a:pt x="3" y="148"/>
                  </a:lnTo>
                  <a:lnTo>
                    <a:pt x="0" y="119"/>
                  </a:lnTo>
                  <a:lnTo>
                    <a:pt x="6" y="84"/>
                  </a:lnTo>
                  <a:lnTo>
                    <a:pt x="19" y="49"/>
                  </a:lnTo>
                  <a:lnTo>
                    <a:pt x="44" y="23"/>
                  </a:lnTo>
                  <a:lnTo>
                    <a:pt x="76" y="6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38" name="Freeform 18"/>
            <p:cNvSpPr>
              <a:spLocks/>
            </p:cNvSpPr>
            <p:nvPr/>
          </p:nvSpPr>
          <p:spPr bwMode="auto">
            <a:xfrm>
              <a:off x="4764" y="2241"/>
              <a:ext cx="1550" cy="1684"/>
            </a:xfrm>
            <a:custGeom>
              <a:avLst/>
              <a:gdLst/>
              <a:ahLst/>
              <a:cxnLst>
                <a:cxn ang="0">
                  <a:pos x="1539" y="5"/>
                </a:cxn>
                <a:cxn ang="0">
                  <a:pos x="1545" y="20"/>
                </a:cxn>
                <a:cxn ang="0">
                  <a:pos x="1409" y="645"/>
                </a:cxn>
                <a:cxn ang="0">
                  <a:pos x="1363" y="665"/>
                </a:cxn>
                <a:cxn ang="0">
                  <a:pos x="1344" y="631"/>
                </a:cxn>
                <a:cxn ang="0">
                  <a:pos x="1349" y="561"/>
                </a:cxn>
                <a:cxn ang="0">
                  <a:pos x="1330" y="356"/>
                </a:cxn>
                <a:cxn ang="0">
                  <a:pos x="1235" y="170"/>
                </a:cxn>
                <a:cxn ang="0">
                  <a:pos x="1066" y="78"/>
                </a:cxn>
                <a:cxn ang="0">
                  <a:pos x="802" y="107"/>
                </a:cxn>
                <a:cxn ang="0">
                  <a:pos x="539" y="275"/>
                </a:cxn>
                <a:cxn ang="0">
                  <a:pos x="343" y="547"/>
                </a:cxn>
                <a:cxn ang="0">
                  <a:pos x="239" y="842"/>
                </a:cxn>
                <a:cxn ang="0">
                  <a:pos x="204" y="1079"/>
                </a:cxn>
                <a:cxn ang="0">
                  <a:pos x="220" y="1291"/>
                </a:cxn>
                <a:cxn ang="0">
                  <a:pos x="302" y="1464"/>
                </a:cxn>
                <a:cxn ang="0">
                  <a:pos x="430" y="1568"/>
                </a:cxn>
                <a:cxn ang="0">
                  <a:pos x="579" y="1609"/>
                </a:cxn>
                <a:cxn ang="0">
                  <a:pos x="748" y="1597"/>
                </a:cxn>
                <a:cxn ang="0">
                  <a:pos x="955" y="1502"/>
                </a:cxn>
                <a:cxn ang="0">
                  <a:pos x="1148" y="1305"/>
                </a:cxn>
                <a:cxn ang="0">
                  <a:pos x="1232" y="1117"/>
                </a:cxn>
                <a:cxn ang="0">
                  <a:pos x="1251" y="1062"/>
                </a:cxn>
                <a:cxn ang="0">
                  <a:pos x="1267" y="1053"/>
                </a:cxn>
                <a:cxn ang="0">
                  <a:pos x="1292" y="1056"/>
                </a:cxn>
                <a:cxn ang="0">
                  <a:pos x="1300" y="1076"/>
                </a:cxn>
                <a:cxn ang="0">
                  <a:pos x="1278" y="1160"/>
                </a:cxn>
                <a:cxn ang="0">
                  <a:pos x="1183" y="1343"/>
                </a:cxn>
                <a:cxn ang="0">
                  <a:pos x="998" y="1537"/>
                </a:cxn>
                <a:cxn ang="0">
                  <a:pos x="770" y="1658"/>
                </a:cxn>
                <a:cxn ang="0">
                  <a:pos x="498" y="1678"/>
                </a:cxn>
                <a:cxn ang="0">
                  <a:pos x="264" y="1592"/>
                </a:cxn>
                <a:cxn ang="0">
                  <a:pos x="93" y="1409"/>
                </a:cxn>
                <a:cxn ang="0">
                  <a:pos x="6" y="1152"/>
                </a:cxn>
                <a:cxn ang="0">
                  <a:pos x="38" y="787"/>
                </a:cxn>
                <a:cxn ang="0">
                  <a:pos x="218" y="428"/>
                </a:cxn>
                <a:cxn ang="0">
                  <a:pos x="506" y="156"/>
                </a:cxn>
                <a:cxn ang="0">
                  <a:pos x="851" y="14"/>
                </a:cxn>
                <a:cxn ang="0">
                  <a:pos x="1102" y="20"/>
                </a:cxn>
                <a:cxn ang="0">
                  <a:pos x="1237" y="92"/>
                </a:cxn>
                <a:cxn ang="0">
                  <a:pos x="1314" y="170"/>
                </a:cxn>
                <a:cxn ang="0">
                  <a:pos x="1485" y="26"/>
                </a:cxn>
                <a:cxn ang="0">
                  <a:pos x="1515" y="0"/>
                </a:cxn>
              </a:cxnLst>
              <a:rect l="0" t="0" r="r" b="b"/>
              <a:pathLst>
                <a:path w="1550" h="1684">
                  <a:moveTo>
                    <a:pt x="1515" y="0"/>
                  </a:moveTo>
                  <a:lnTo>
                    <a:pt x="1528" y="0"/>
                  </a:lnTo>
                  <a:lnTo>
                    <a:pt x="1539" y="5"/>
                  </a:lnTo>
                  <a:lnTo>
                    <a:pt x="1542" y="8"/>
                  </a:lnTo>
                  <a:lnTo>
                    <a:pt x="1545" y="14"/>
                  </a:lnTo>
                  <a:lnTo>
                    <a:pt x="1545" y="20"/>
                  </a:lnTo>
                  <a:lnTo>
                    <a:pt x="1550" y="29"/>
                  </a:lnTo>
                  <a:lnTo>
                    <a:pt x="1414" y="619"/>
                  </a:lnTo>
                  <a:lnTo>
                    <a:pt x="1409" y="645"/>
                  </a:lnTo>
                  <a:lnTo>
                    <a:pt x="1401" y="660"/>
                  </a:lnTo>
                  <a:lnTo>
                    <a:pt x="1390" y="665"/>
                  </a:lnTo>
                  <a:lnTo>
                    <a:pt x="1363" y="665"/>
                  </a:lnTo>
                  <a:lnTo>
                    <a:pt x="1346" y="657"/>
                  </a:lnTo>
                  <a:lnTo>
                    <a:pt x="1344" y="651"/>
                  </a:lnTo>
                  <a:lnTo>
                    <a:pt x="1344" y="631"/>
                  </a:lnTo>
                  <a:lnTo>
                    <a:pt x="1346" y="619"/>
                  </a:lnTo>
                  <a:lnTo>
                    <a:pt x="1346" y="590"/>
                  </a:lnTo>
                  <a:lnTo>
                    <a:pt x="1349" y="561"/>
                  </a:lnTo>
                  <a:lnTo>
                    <a:pt x="1349" y="521"/>
                  </a:lnTo>
                  <a:lnTo>
                    <a:pt x="1344" y="434"/>
                  </a:lnTo>
                  <a:lnTo>
                    <a:pt x="1330" y="356"/>
                  </a:lnTo>
                  <a:lnTo>
                    <a:pt x="1308" y="283"/>
                  </a:lnTo>
                  <a:lnTo>
                    <a:pt x="1276" y="223"/>
                  </a:lnTo>
                  <a:lnTo>
                    <a:pt x="1235" y="170"/>
                  </a:lnTo>
                  <a:lnTo>
                    <a:pt x="1186" y="130"/>
                  </a:lnTo>
                  <a:lnTo>
                    <a:pt x="1129" y="98"/>
                  </a:lnTo>
                  <a:lnTo>
                    <a:pt x="1066" y="78"/>
                  </a:lnTo>
                  <a:lnTo>
                    <a:pt x="995" y="72"/>
                  </a:lnTo>
                  <a:lnTo>
                    <a:pt x="900" y="81"/>
                  </a:lnTo>
                  <a:lnTo>
                    <a:pt x="802" y="107"/>
                  </a:lnTo>
                  <a:lnTo>
                    <a:pt x="710" y="150"/>
                  </a:lnTo>
                  <a:lnTo>
                    <a:pt x="620" y="208"/>
                  </a:lnTo>
                  <a:lnTo>
                    <a:pt x="539" y="275"/>
                  </a:lnTo>
                  <a:lnTo>
                    <a:pt x="465" y="353"/>
                  </a:lnTo>
                  <a:lnTo>
                    <a:pt x="397" y="448"/>
                  </a:lnTo>
                  <a:lnTo>
                    <a:pt x="343" y="547"/>
                  </a:lnTo>
                  <a:lnTo>
                    <a:pt x="297" y="648"/>
                  </a:lnTo>
                  <a:lnTo>
                    <a:pt x="264" y="746"/>
                  </a:lnTo>
                  <a:lnTo>
                    <a:pt x="239" y="842"/>
                  </a:lnTo>
                  <a:lnTo>
                    <a:pt x="220" y="932"/>
                  </a:lnTo>
                  <a:lnTo>
                    <a:pt x="210" y="1013"/>
                  </a:lnTo>
                  <a:lnTo>
                    <a:pt x="204" y="1079"/>
                  </a:lnTo>
                  <a:lnTo>
                    <a:pt x="201" y="1131"/>
                  </a:lnTo>
                  <a:lnTo>
                    <a:pt x="207" y="1215"/>
                  </a:lnTo>
                  <a:lnTo>
                    <a:pt x="220" y="1291"/>
                  </a:lnTo>
                  <a:lnTo>
                    <a:pt x="239" y="1357"/>
                  </a:lnTo>
                  <a:lnTo>
                    <a:pt x="267" y="1415"/>
                  </a:lnTo>
                  <a:lnTo>
                    <a:pt x="302" y="1464"/>
                  </a:lnTo>
                  <a:lnTo>
                    <a:pt x="340" y="1508"/>
                  </a:lnTo>
                  <a:lnTo>
                    <a:pt x="384" y="1539"/>
                  </a:lnTo>
                  <a:lnTo>
                    <a:pt x="430" y="1568"/>
                  </a:lnTo>
                  <a:lnTo>
                    <a:pt x="479" y="1589"/>
                  </a:lnTo>
                  <a:lnTo>
                    <a:pt x="528" y="1600"/>
                  </a:lnTo>
                  <a:lnTo>
                    <a:pt x="579" y="1609"/>
                  </a:lnTo>
                  <a:lnTo>
                    <a:pt x="628" y="1612"/>
                  </a:lnTo>
                  <a:lnTo>
                    <a:pt x="685" y="1609"/>
                  </a:lnTo>
                  <a:lnTo>
                    <a:pt x="748" y="1597"/>
                  </a:lnTo>
                  <a:lnTo>
                    <a:pt x="813" y="1577"/>
                  </a:lnTo>
                  <a:lnTo>
                    <a:pt x="884" y="1545"/>
                  </a:lnTo>
                  <a:lnTo>
                    <a:pt x="955" y="1502"/>
                  </a:lnTo>
                  <a:lnTo>
                    <a:pt x="1028" y="1444"/>
                  </a:lnTo>
                  <a:lnTo>
                    <a:pt x="1096" y="1374"/>
                  </a:lnTo>
                  <a:lnTo>
                    <a:pt x="1148" y="1305"/>
                  </a:lnTo>
                  <a:lnTo>
                    <a:pt x="1186" y="1236"/>
                  </a:lnTo>
                  <a:lnTo>
                    <a:pt x="1213" y="1172"/>
                  </a:lnTo>
                  <a:lnTo>
                    <a:pt x="1232" y="1117"/>
                  </a:lnTo>
                  <a:lnTo>
                    <a:pt x="1246" y="1076"/>
                  </a:lnTo>
                  <a:lnTo>
                    <a:pt x="1248" y="1068"/>
                  </a:lnTo>
                  <a:lnTo>
                    <a:pt x="1251" y="1062"/>
                  </a:lnTo>
                  <a:lnTo>
                    <a:pt x="1257" y="1056"/>
                  </a:lnTo>
                  <a:lnTo>
                    <a:pt x="1262" y="1056"/>
                  </a:lnTo>
                  <a:lnTo>
                    <a:pt x="1267" y="1053"/>
                  </a:lnTo>
                  <a:lnTo>
                    <a:pt x="1281" y="1053"/>
                  </a:lnTo>
                  <a:lnTo>
                    <a:pt x="1286" y="1056"/>
                  </a:lnTo>
                  <a:lnTo>
                    <a:pt x="1292" y="1056"/>
                  </a:lnTo>
                  <a:lnTo>
                    <a:pt x="1297" y="1062"/>
                  </a:lnTo>
                  <a:lnTo>
                    <a:pt x="1300" y="1068"/>
                  </a:lnTo>
                  <a:lnTo>
                    <a:pt x="1300" y="1076"/>
                  </a:lnTo>
                  <a:lnTo>
                    <a:pt x="1297" y="1088"/>
                  </a:lnTo>
                  <a:lnTo>
                    <a:pt x="1292" y="1117"/>
                  </a:lnTo>
                  <a:lnTo>
                    <a:pt x="1278" y="1160"/>
                  </a:lnTo>
                  <a:lnTo>
                    <a:pt x="1257" y="1212"/>
                  </a:lnTo>
                  <a:lnTo>
                    <a:pt x="1224" y="1276"/>
                  </a:lnTo>
                  <a:lnTo>
                    <a:pt x="1183" y="1343"/>
                  </a:lnTo>
                  <a:lnTo>
                    <a:pt x="1129" y="1412"/>
                  </a:lnTo>
                  <a:lnTo>
                    <a:pt x="1061" y="1484"/>
                  </a:lnTo>
                  <a:lnTo>
                    <a:pt x="998" y="1537"/>
                  </a:lnTo>
                  <a:lnTo>
                    <a:pt x="927" y="1586"/>
                  </a:lnTo>
                  <a:lnTo>
                    <a:pt x="851" y="1626"/>
                  </a:lnTo>
                  <a:lnTo>
                    <a:pt x="770" y="1658"/>
                  </a:lnTo>
                  <a:lnTo>
                    <a:pt x="680" y="1678"/>
                  </a:lnTo>
                  <a:lnTo>
                    <a:pt x="588" y="1684"/>
                  </a:lnTo>
                  <a:lnTo>
                    <a:pt x="498" y="1678"/>
                  </a:lnTo>
                  <a:lnTo>
                    <a:pt x="416" y="1661"/>
                  </a:lnTo>
                  <a:lnTo>
                    <a:pt x="337" y="1629"/>
                  </a:lnTo>
                  <a:lnTo>
                    <a:pt x="264" y="1592"/>
                  </a:lnTo>
                  <a:lnTo>
                    <a:pt x="199" y="1539"/>
                  </a:lnTo>
                  <a:lnTo>
                    <a:pt x="142" y="1479"/>
                  </a:lnTo>
                  <a:lnTo>
                    <a:pt x="93" y="1409"/>
                  </a:lnTo>
                  <a:lnTo>
                    <a:pt x="55" y="1331"/>
                  </a:lnTo>
                  <a:lnTo>
                    <a:pt x="25" y="1244"/>
                  </a:lnTo>
                  <a:lnTo>
                    <a:pt x="6" y="1152"/>
                  </a:lnTo>
                  <a:lnTo>
                    <a:pt x="0" y="1050"/>
                  </a:lnTo>
                  <a:lnTo>
                    <a:pt x="11" y="917"/>
                  </a:lnTo>
                  <a:lnTo>
                    <a:pt x="38" y="787"/>
                  </a:lnTo>
                  <a:lnTo>
                    <a:pt x="84" y="660"/>
                  </a:lnTo>
                  <a:lnTo>
                    <a:pt x="144" y="538"/>
                  </a:lnTo>
                  <a:lnTo>
                    <a:pt x="218" y="428"/>
                  </a:lnTo>
                  <a:lnTo>
                    <a:pt x="305" y="324"/>
                  </a:lnTo>
                  <a:lnTo>
                    <a:pt x="400" y="234"/>
                  </a:lnTo>
                  <a:lnTo>
                    <a:pt x="506" y="156"/>
                  </a:lnTo>
                  <a:lnTo>
                    <a:pt x="617" y="89"/>
                  </a:lnTo>
                  <a:lnTo>
                    <a:pt x="732" y="43"/>
                  </a:lnTo>
                  <a:lnTo>
                    <a:pt x="851" y="14"/>
                  </a:lnTo>
                  <a:lnTo>
                    <a:pt x="974" y="3"/>
                  </a:lnTo>
                  <a:lnTo>
                    <a:pt x="1042" y="8"/>
                  </a:lnTo>
                  <a:lnTo>
                    <a:pt x="1102" y="20"/>
                  </a:lnTo>
                  <a:lnTo>
                    <a:pt x="1153" y="40"/>
                  </a:lnTo>
                  <a:lnTo>
                    <a:pt x="1199" y="63"/>
                  </a:lnTo>
                  <a:lnTo>
                    <a:pt x="1237" y="92"/>
                  </a:lnTo>
                  <a:lnTo>
                    <a:pt x="1267" y="121"/>
                  </a:lnTo>
                  <a:lnTo>
                    <a:pt x="1295" y="147"/>
                  </a:lnTo>
                  <a:lnTo>
                    <a:pt x="1314" y="170"/>
                  </a:lnTo>
                  <a:lnTo>
                    <a:pt x="1327" y="191"/>
                  </a:lnTo>
                  <a:lnTo>
                    <a:pt x="1335" y="205"/>
                  </a:lnTo>
                  <a:lnTo>
                    <a:pt x="1485" y="26"/>
                  </a:lnTo>
                  <a:lnTo>
                    <a:pt x="1501" y="8"/>
                  </a:lnTo>
                  <a:lnTo>
                    <a:pt x="1512" y="3"/>
                  </a:lnTo>
                  <a:lnTo>
                    <a:pt x="151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39" name="Freeform 19"/>
            <p:cNvSpPr>
              <a:spLocks/>
            </p:cNvSpPr>
            <p:nvPr/>
          </p:nvSpPr>
          <p:spPr bwMode="auto">
            <a:xfrm>
              <a:off x="6418" y="3627"/>
              <a:ext cx="255" cy="692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55" y="6"/>
                </a:cxn>
                <a:cxn ang="0">
                  <a:pos x="187" y="29"/>
                </a:cxn>
                <a:cxn ang="0">
                  <a:pos x="214" y="64"/>
                </a:cxn>
                <a:cxn ang="0">
                  <a:pos x="236" y="110"/>
                </a:cxn>
                <a:cxn ang="0">
                  <a:pos x="247" y="168"/>
                </a:cxn>
                <a:cxn ang="0">
                  <a:pos x="252" y="240"/>
                </a:cxn>
                <a:cxn ang="0">
                  <a:pos x="255" y="240"/>
                </a:cxn>
                <a:cxn ang="0">
                  <a:pos x="250" y="318"/>
                </a:cxn>
                <a:cxn ang="0">
                  <a:pos x="236" y="391"/>
                </a:cxn>
                <a:cxn ang="0">
                  <a:pos x="217" y="457"/>
                </a:cxn>
                <a:cxn ang="0">
                  <a:pos x="193" y="518"/>
                </a:cxn>
                <a:cxn ang="0">
                  <a:pos x="165" y="567"/>
                </a:cxn>
                <a:cxn ang="0">
                  <a:pos x="138" y="611"/>
                </a:cxn>
                <a:cxn ang="0">
                  <a:pos x="111" y="646"/>
                </a:cxn>
                <a:cxn ang="0">
                  <a:pos x="87" y="672"/>
                </a:cxn>
                <a:cxn ang="0">
                  <a:pos x="68" y="686"/>
                </a:cxn>
                <a:cxn ang="0">
                  <a:pos x="57" y="692"/>
                </a:cxn>
                <a:cxn ang="0">
                  <a:pos x="49" y="689"/>
                </a:cxn>
                <a:cxn ang="0">
                  <a:pos x="38" y="677"/>
                </a:cxn>
                <a:cxn ang="0">
                  <a:pos x="35" y="666"/>
                </a:cxn>
                <a:cxn ang="0">
                  <a:pos x="35" y="657"/>
                </a:cxn>
                <a:cxn ang="0">
                  <a:pos x="38" y="654"/>
                </a:cxn>
                <a:cxn ang="0">
                  <a:pos x="40" y="648"/>
                </a:cxn>
                <a:cxn ang="0">
                  <a:pos x="59" y="628"/>
                </a:cxn>
                <a:cxn ang="0">
                  <a:pos x="95" y="585"/>
                </a:cxn>
                <a:cxn ang="0">
                  <a:pos x="130" y="530"/>
                </a:cxn>
                <a:cxn ang="0">
                  <a:pos x="160" y="469"/>
                </a:cxn>
                <a:cxn ang="0">
                  <a:pos x="185" y="397"/>
                </a:cxn>
                <a:cxn ang="0">
                  <a:pos x="201" y="321"/>
                </a:cxn>
                <a:cxn ang="0">
                  <a:pos x="206" y="237"/>
                </a:cxn>
                <a:cxn ang="0">
                  <a:pos x="206" y="206"/>
                </a:cxn>
                <a:cxn ang="0">
                  <a:pos x="198" y="206"/>
                </a:cxn>
                <a:cxn ang="0">
                  <a:pos x="195" y="208"/>
                </a:cxn>
                <a:cxn ang="0">
                  <a:pos x="193" y="214"/>
                </a:cxn>
                <a:cxn ang="0">
                  <a:pos x="155" y="234"/>
                </a:cxn>
                <a:cxn ang="0">
                  <a:pos x="117" y="243"/>
                </a:cxn>
                <a:cxn ang="0">
                  <a:pos x="81" y="237"/>
                </a:cxn>
                <a:cxn ang="0">
                  <a:pos x="51" y="226"/>
                </a:cxn>
                <a:cxn ang="0">
                  <a:pos x="29" y="203"/>
                </a:cxn>
                <a:cxn ang="0">
                  <a:pos x="13" y="177"/>
                </a:cxn>
                <a:cxn ang="0">
                  <a:pos x="2" y="148"/>
                </a:cxn>
                <a:cxn ang="0">
                  <a:pos x="0" y="119"/>
                </a:cxn>
                <a:cxn ang="0">
                  <a:pos x="5" y="84"/>
                </a:cxn>
                <a:cxn ang="0">
                  <a:pos x="19" y="49"/>
                </a:cxn>
                <a:cxn ang="0">
                  <a:pos x="43" y="23"/>
                </a:cxn>
                <a:cxn ang="0">
                  <a:pos x="76" y="6"/>
                </a:cxn>
                <a:cxn ang="0">
                  <a:pos x="117" y="0"/>
                </a:cxn>
              </a:cxnLst>
              <a:rect l="0" t="0" r="r" b="b"/>
              <a:pathLst>
                <a:path w="255" h="692">
                  <a:moveTo>
                    <a:pt x="117" y="0"/>
                  </a:moveTo>
                  <a:lnTo>
                    <a:pt x="155" y="6"/>
                  </a:lnTo>
                  <a:lnTo>
                    <a:pt x="187" y="29"/>
                  </a:lnTo>
                  <a:lnTo>
                    <a:pt x="214" y="64"/>
                  </a:lnTo>
                  <a:lnTo>
                    <a:pt x="236" y="110"/>
                  </a:lnTo>
                  <a:lnTo>
                    <a:pt x="247" y="168"/>
                  </a:lnTo>
                  <a:lnTo>
                    <a:pt x="252" y="240"/>
                  </a:lnTo>
                  <a:lnTo>
                    <a:pt x="255" y="240"/>
                  </a:lnTo>
                  <a:lnTo>
                    <a:pt x="250" y="318"/>
                  </a:lnTo>
                  <a:lnTo>
                    <a:pt x="236" y="391"/>
                  </a:lnTo>
                  <a:lnTo>
                    <a:pt x="217" y="457"/>
                  </a:lnTo>
                  <a:lnTo>
                    <a:pt x="193" y="518"/>
                  </a:lnTo>
                  <a:lnTo>
                    <a:pt x="165" y="567"/>
                  </a:lnTo>
                  <a:lnTo>
                    <a:pt x="138" y="611"/>
                  </a:lnTo>
                  <a:lnTo>
                    <a:pt x="111" y="646"/>
                  </a:lnTo>
                  <a:lnTo>
                    <a:pt x="87" y="672"/>
                  </a:lnTo>
                  <a:lnTo>
                    <a:pt x="68" y="686"/>
                  </a:lnTo>
                  <a:lnTo>
                    <a:pt x="57" y="692"/>
                  </a:lnTo>
                  <a:lnTo>
                    <a:pt x="49" y="689"/>
                  </a:lnTo>
                  <a:lnTo>
                    <a:pt x="38" y="677"/>
                  </a:lnTo>
                  <a:lnTo>
                    <a:pt x="35" y="666"/>
                  </a:lnTo>
                  <a:lnTo>
                    <a:pt x="35" y="657"/>
                  </a:lnTo>
                  <a:lnTo>
                    <a:pt x="38" y="654"/>
                  </a:lnTo>
                  <a:lnTo>
                    <a:pt x="40" y="648"/>
                  </a:lnTo>
                  <a:lnTo>
                    <a:pt x="59" y="628"/>
                  </a:lnTo>
                  <a:lnTo>
                    <a:pt x="95" y="585"/>
                  </a:lnTo>
                  <a:lnTo>
                    <a:pt x="130" y="530"/>
                  </a:lnTo>
                  <a:lnTo>
                    <a:pt x="160" y="469"/>
                  </a:lnTo>
                  <a:lnTo>
                    <a:pt x="185" y="397"/>
                  </a:lnTo>
                  <a:lnTo>
                    <a:pt x="201" y="321"/>
                  </a:lnTo>
                  <a:lnTo>
                    <a:pt x="206" y="237"/>
                  </a:lnTo>
                  <a:lnTo>
                    <a:pt x="206" y="206"/>
                  </a:lnTo>
                  <a:lnTo>
                    <a:pt x="198" y="206"/>
                  </a:lnTo>
                  <a:lnTo>
                    <a:pt x="195" y="208"/>
                  </a:lnTo>
                  <a:lnTo>
                    <a:pt x="193" y="214"/>
                  </a:lnTo>
                  <a:lnTo>
                    <a:pt x="155" y="234"/>
                  </a:lnTo>
                  <a:lnTo>
                    <a:pt x="117" y="243"/>
                  </a:lnTo>
                  <a:lnTo>
                    <a:pt x="81" y="237"/>
                  </a:lnTo>
                  <a:lnTo>
                    <a:pt x="51" y="226"/>
                  </a:lnTo>
                  <a:lnTo>
                    <a:pt x="29" y="203"/>
                  </a:lnTo>
                  <a:lnTo>
                    <a:pt x="13" y="177"/>
                  </a:lnTo>
                  <a:lnTo>
                    <a:pt x="2" y="148"/>
                  </a:lnTo>
                  <a:lnTo>
                    <a:pt x="0" y="119"/>
                  </a:lnTo>
                  <a:lnTo>
                    <a:pt x="5" y="84"/>
                  </a:lnTo>
                  <a:lnTo>
                    <a:pt x="19" y="49"/>
                  </a:lnTo>
                  <a:lnTo>
                    <a:pt x="43" y="23"/>
                  </a:lnTo>
                  <a:lnTo>
                    <a:pt x="76" y="6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40" name="Freeform 20"/>
            <p:cNvSpPr>
              <a:spLocks noEditPoints="1"/>
            </p:cNvSpPr>
            <p:nvPr/>
          </p:nvSpPr>
          <p:spPr bwMode="auto">
            <a:xfrm>
              <a:off x="7285" y="2290"/>
              <a:ext cx="1667" cy="1580"/>
            </a:xfrm>
            <a:custGeom>
              <a:avLst/>
              <a:gdLst/>
              <a:ahLst/>
              <a:cxnLst>
                <a:cxn ang="0">
                  <a:pos x="786" y="78"/>
                </a:cxn>
                <a:cxn ang="0">
                  <a:pos x="753" y="101"/>
                </a:cxn>
                <a:cxn ang="0">
                  <a:pos x="438" y="1433"/>
                </a:cxn>
                <a:cxn ang="0">
                  <a:pos x="427" y="1473"/>
                </a:cxn>
                <a:cxn ang="0">
                  <a:pos x="424" y="1496"/>
                </a:cxn>
                <a:cxn ang="0">
                  <a:pos x="433" y="1505"/>
                </a:cxn>
                <a:cxn ang="0">
                  <a:pos x="454" y="1511"/>
                </a:cxn>
                <a:cxn ang="0">
                  <a:pos x="835" y="1505"/>
                </a:cxn>
                <a:cxn ang="0">
                  <a:pos x="985" y="1461"/>
                </a:cxn>
                <a:cxn ang="0">
                  <a:pos x="1104" y="1392"/>
                </a:cxn>
                <a:cxn ang="0">
                  <a:pos x="1194" y="1317"/>
                </a:cxn>
                <a:cxn ang="0">
                  <a:pos x="1254" y="1247"/>
                </a:cxn>
                <a:cxn ang="0">
                  <a:pos x="1349" y="1085"/>
                </a:cxn>
                <a:cxn ang="0">
                  <a:pos x="1414" y="909"/>
                </a:cxn>
                <a:cxn ang="0">
                  <a:pos x="1455" y="741"/>
                </a:cxn>
                <a:cxn ang="0">
                  <a:pos x="1477" y="596"/>
                </a:cxn>
                <a:cxn ang="0">
                  <a:pos x="1482" y="501"/>
                </a:cxn>
                <a:cxn ang="0">
                  <a:pos x="1461" y="338"/>
                </a:cxn>
                <a:cxn ang="0">
                  <a:pos x="1403" y="220"/>
                </a:cxn>
                <a:cxn ang="0">
                  <a:pos x="1319" y="136"/>
                </a:cxn>
                <a:cxn ang="0">
                  <a:pos x="1210" y="87"/>
                </a:cxn>
                <a:cxn ang="0">
                  <a:pos x="1085" y="72"/>
                </a:cxn>
                <a:cxn ang="0">
                  <a:pos x="400" y="0"/>
                </a:cxn>
                <a:cxn ang="0">
                  <a:pos x="1240" y="6"/>
                </a:cxn>
                <a:cxn ang="0">
                  <a:pos x="1390" y="55"/>
                </a:cxn>
                <a:cxn ang="0">
                  <a:pos x="1509" y="142"/>
                </a:cxn>
                <a:cxn ang="0">
                  <a:pos x="1596" y="266"/>
                </a:cxn>
                <a:cxn ang="0">
                  <a:pos x="1648" y="417"/>
                </a:cxn>
                <a:cxn ang="0">
                  <a:pos x="1667" y="587"/>
                </a:cxn>
                <a:cxn ang="0">
                  <a:pos x="1635" y="836"/>
                </a:cxn>
                <a:cxn ang="0">
                  <a:pos x="1539" y="1068"/>
                </a:cxn>
                <a:cxn ang="0">
                  <a:pos x="1395" y="1273"/>
                </a:cxn>
                <a:cxn ang="0">
                  <a:pos x="1213" y="1435"/>
                </a:cxn>
                <a:cxn ang="0">
                  <a:pos x="1006" y="1543"/>
                </a:cxn>
                <a:cxn ang="0">
                  <a:pos x="783" y="1580"/>
                </a:cxn>
                <a:cxn ang="0">
                  <a:pos x="16" y="1577"/>
                </a:cxn>
                <a:cxn ang="0">
                  <a:pos x="0" y="1551"/>
                </a:cxn>
                <a:cxn ang="0">
                  <a:pos x="11" y="1516"/>
                </a:cxn>
                <a:cxn ang="0">
                  <a:pos x="41" y="1508"/>
                </a:cxn>
                <a:cxn ang="0">
                  <a:pos x="163" y="1502"/>
                </a:cxn>
                <a:cxn ang="0">
                  <a:pos x="220" y="1488"/>
                </a:cxn>
                <a:cxn ang="0">
                  <a:pos x="245" y="1453"/>
                </a:cxn>
                <a:cxn ang="0">
                  <a:pos x="261" y="1398"/>
                </a:cxn>
                <a:cxn ang="0">
                  <a:pos x="555" y="159"/>
                </a:cxn>
                <a:cxn ang="0">
                  <a:pos x="560" y="133"/>
                </a:cxn>
                <a:cxn ang="0">
                  <a:pos x="563" y="116"/>
                </a:cxn>
                <a:cxn ang="0">
                  <a:pos x="541" y="84"/>
                </a:cxn>
                <a:cxn ang="0">
                  <a:pos x="468" y="72"/>
                </a:cxn>
                <a:cxn ang="0">
                  <a:pos x="394" y="69"/>
                </a:cxn>
                <a:cxn ang="0">
                  <a:pos x="362" y="58"/>
                </a:cxn>
                <a:cxn ang="0">
                  <a:pos x="359" y="23"/>
                </a:cxn>
                <a:cxn ang="0">
                  <a:pos x="381" y="3"/>
                </a:cxn>
              </a:cxnLst>
              <a:rect l="0" t="0" r="r" b="b"/>
              <a:pathLst>
                <a:path w="1667" h="1580">
                  <a:moveTo>
                    <a:pt x="813" y="72"/>
                  </a:moveTo>
                  <a:lnTo>
                    <a:pt x="786" y="78"/>
                  </a:lnTo>
                  <a:lnTo>
                    <a:pt x="767" y="87"/>
                  </a:lnTo>
                  <a:lnTo>
                    <a:pt x="753" y="101"/>
                  </a:lnTo>
                  <a:lnTo>
                    <a:pt x="734" y="162"/>
                  </a:lnTo>
                  <a:lnTo>
                    <a:pt x="438" y="1433"/>
                  </a:lnTo>
                  <a:lnTo>
                    <a:pt x="430" y="1456"/>
                  </a:lnTo>
                  <a:lnTo>
                    <a:pt x="427" y="1473"/>
                  </a:lnTo>
                  <a:lnTo>
                    <a:pt x="424" y="1479"/>
                  </a:lnTo>
                  <a:lnTo>
                    <a:pt x="424" y="1496"/>
                  </a:lnTo>
                  <a:lnTo>
                    <a:pt x="427" y="1502"/>
                  </a:lnTo>
                  <a:lnTo>
                    <a:pt x="433" y="1505"/>
                  </a:lnTo>
                  <a:lnTo>
                    <a:pt x="441" y="1508"/>
                  </a:lnTo>
                  <a:lnTo>
                    <a:pt x="454" y="1511"/>
                  </a:lnTo>
                  <a:lnTo>
                    <a:pt x="751" y="1511"/>
                  </a:lnTo>
                  <a:lnTo>
                    <a:pt x="835" y="1505"/>
                  </a:lnTo>
                  <a:lnTo>
                    <a:pt x="914" y="1488"/>
                  </a:lnTo>
                  <a:lnTo>
                    <a:pt x="985" y="1461"/>
                  </a:lnTo>
                  <a:lnTo>
                    <a:pt x="1050" y="1430"/>
                  </a:lnTo>
                  <a:lnTo>
                    <a:pt x="1104" y="1392"/>
                  </a:lnTo>
                  <a:lnTo>
                    <a:pt x="1153" y="1354"/>
                  </a:lnTo>
                  <a:lnTo>
                    <a:pt x="1194" y="1317"/>
                  </a:lnTo>
                  <a:lnTo>
                    <a:pt x="1229" y="1279"/>
                  </a:lnTo>
                  <a:lnTo>
                    <a:pt x="1254" y="1247"/>
                  </a:lnTo>
                  <a:lnTo>
                    <a:pt x="1305" y="1169"/>
                  </a:lnTo>
                  <a:lnTo>
                    <a:pt x="1349" y="1085"/>
                  </a:lnTo>
                  <a:lnTo>
                    <a:pt x="1384" y="996"/>
                  </a:lnTo>
                  <a:lnTo>
                    <a:pt x="1414" y="909"/>
                  </a:lnTo>
                  <a:lnTo>
                    <a:pt x="1439" y="822"/>
                  </a:lnTo>
                  <a:lnTo>
                    <a:pt x="1455" y="741"/>
                  </a:lnTo>
                  <a:lnTo>
                    <a:pt x="1469" y="663"/>
                  </a:lnTo>
                  <a:lnTo>
                    <a:pt x="1477" y="596"/>
                  </a:lnTo>
                  <a:lnTo>
                    <a:pt x="1480" y="541"/>
                  </a:lnTo>
                  <a:lnTo>
                    <a:pt x="1482" y="501"/>
                  </a:lnTo>
                  <a:lnTo>
                    <a:pt x="1477" y="414"/>
                  </a:lnTo>
                  <a:lnTo>
                    <a:pt x="1461" y="338"/>
                  </a:lnTo>
                  <a:lnTo>
                    <a:pt x="1436" y="275"/>
                  </a:lnTo>
                  <a:lnTo>
                    <a:pt x="1403" y="220"/>
                  </a:lnTo>
                  <a:lnTo>
                    <a:pt x="1365" y="174"/>
                  </a:lnTo>
                  <a:lnTo>
                    <a:pt x="1319" y="136"/>
                  </a:lnTo>
                  <a:lnTo>
                    <a:pt x="1265" y="107"/>
                  </a:lnTo>
                  <a:lnTo>
                    <a:pt x="1210" y="87"/>
                  </a:lnTo>
                  <a:lnTo>
                    <a:pt x="1148" y="75"/>
                  </a:lnTo>
                  <a:lnTo>
                    <a:pt x="1085" y="72"/>
                  </a:lnTo>
                  <a:lnTo>
                    <a:pt x="813" y="72"/>
                  </a:lnTo>
                  <a:close/>
                  <a:moveTo>
                    <a:pt x="400" y="0"/>
                  </a:moveTo>
                  <a:lnTo>
                    <a:pt x="1153" y="0"/>
                  </a:lnTo>
                  <a:lnTo>
                    <a:pt x="1240" y="6"/>
                  </a:lnTo>
                  <a:lnTo>
                    <a:pt x="1319" y="26"/>
                  </a:lnTo>
                  <a:lnTo>
                    <a:pt x="1390" y="55"/>
                  </a:lnTo>
                  <a:lnTo>
                    <a:pt x="1452" y="92"/>
                  </a:lnTo>
                  <a:lnTo>
                    <a:pt x="1509" y="142"/>
                  </a:lnTo>
                  <a:lnTo>
                    <a:pt x="1556" y="200"/>
                  </a:lnTo>
                  <a:lnTo>
                    <a:pt x="1596" y="266"/>
                  </a:lnTo>
                  <a:lnTo>
                    <a:pt x="1626" y="338"/>
                  </a:lnTo>
                  <a:lnTo>
                    <a:pt x="1648" y="417"/>
                  </a:lnTo>
                  <a:lnTo>
                    <a:pt x="1662" y="501"/>
                  </a:lnTo>
                  <a:lnTo>
                    <a:pt x="1667" y="587"/>
                  </a:lnTo>
                  <a:lnTo>
                    <a:pt x="1659" y="712"/>
                  </a:lnTo>
                  <a:lnTo>
                    <a:pt x="1635" y="836"/>
                  </a:lnTo>
                  <a:lnTo>
                    <a:pt x="1594" y="955"/>
                  </a:lnTo>
                  <a:lnTo>
                    <a:pt x="1539" y="1068"/>
                  </a:lnTo>
                  <a:lnTo>
                    <a:pt x="1471" y="1175"/>
                  </a:lnTo>
                  <a:lnTo>
                    <a:pt x="1395" y="1273"/>
                  </a:lnTo>
                  <a:lnTo>
                    <a:pt x="1308" y="1360"/>
                  </a:lnTo>
                  <a:lnTo>
                    <a:pt x="1213" y="1435"/>
                  </a:lnTo>
                  <a:lnTo>
                    <a:pt x="1112" y="1496"/>
                  </a:lnTo>
                  <a:lnTo>
                    <a:pt x="1006" y="1543"/>
                  </a:lnTo>
                  <a:lnTo>
                    <a:pt x="895" y="1571"/>
                  </a:lnTo>
                  <a:lnTo>
                    <a:pt x="783" y="1580"/>
                  </a:lnTo>
                  <a:lnTo>
                    <a:pt x="35" y="1580"/>
                  </a:lnTo>
                  <a:lnTo>
                    <a:pt x="16" y="1577"/>
                  </a:lnTo>
                  <a:lnTo>
                    <a:pt x="3" y="1569"/>
                  </a:lnTo>
                  <a:lnTo>
                    <a:pt x="0" y="1551"/>
                  </a:lnTo>
                  <a:lnTo>
                    <a:pt x="3" y="1531"/>
                  </a:lnTo>
                  <a:lnTo>
                    <a:pt x="11" y="1516"/>
                  </a:lnTo>
                  <a:lnTo>
                    <a:pt x="25" y="1511"/>
                  </a:lnTo>
                  <a:lnTo>
                    <a:pt x="41" y="1508"/>
                  </a:lnTo>
                  <a:lnTo>
                    <a:pt x="120" y="1508"/>
                  </a:lnTo>
                  <a:lnTo>
                    <a:pt x="163" y="1502"/>
                  </a:lnTo>
                  <a:lnTo>
                    <a:pt x="196" y="1496"/>
                  </a:lnTo>
                  <a:lnTo>
                    <a:pt x="220" y="1488"/>
                  </a:lnTo>
                  <a:lnTo>
                    <a:pt x="234" y="1473"/>
                  </a:lnTo>
                  <a:lnTo>
                    <a:pt x="245" y="1453"/>
                  </a:lnTo>
                  <a:lnTo>
                    <a:pt x="253" y="1430"/>
                  </a:lnTo>
                  <a:lnTo>
                    <a:pt x="261" y="1398"/>
                  </a:lnTo>
                  <a:lnTo>
                    <a:pt x="261" y="1401"/>
                  </a:lnTo>
                  <a:lnTo>
                    <a:pt x="555" y="159"/>
                  </a:lnTo>
                  <a:lnTo>
                    <a:pt x="558" y="145"/>
                  </a:lnTo>
                  <a:lnTo>
                    <a:pt x="560" y="133"/>
                  </a:lnTo>
                  <a:lnTo>
                    <a:pt x="563" y="124"/>
                  </a:lnTo>
                  <a:lnTo>
                    <a:pt x="563" y="116"/>
                  </a:lnTo>
                  <a:lnTo>
                    <a:pt x="558" y="95"/>
                  </a:lnTo>
                  <a:lnTo>
                    <a:pt x="541" y="84"/>
                  </a:lnTo>
                  <a:lnTo>
                    <a:pt x="514" y="78"/>
                  </a:lnTo>
                  <a:lnTo>
                    <a:pt x="468" y="72"/>
                  </a:lnTo>
                  <a:lnTo>
                    <a:pt x="422" y="69"/>
                  </a:lnTo>
                  <a:lnTo>
                    <a:pt x="394" y="69"/>
                  </a:lnTo>
                  <a:lnTo>
                    <a:pt x="373" y="66"/>
                  </a:lnTo>
                  <a:lnTo>
                    <a:pt x="362" y="58"/>
                  </a:lnTo>
                  <a:lnTo>
                    <a:pt x="356" y="43"/>
                  </a:lnTo>
                  <a:lnTo>
                    <a:pt x="359" y="23"/>
                  </a:lnTo>
                  <a:lnTo>
                    <a:pt x="367" y="9"/>
                  </a:lnTo>
                  <a:lnTo>
                    <a:pt x="381" y="3"/>
                  </a:lnTo>
                  <a:lnTo>
                    <a:pt x="4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41" name="Freeform 21"/>
            <p:cNvSpPr>
              <a:spLocks/>
            </p:cNvSpPr>
            <p:nvPr/>
          </p:nvSpPr>
          <p:spPr bwMode="auto">
            <a:xfrm>
              <a:off x="9115" y="2134"/>
              <a:ext cx="297" cy="231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7" y="0"/>
                </a:cxn>
                <a:cxn ang="0">
                  <a:pos x="297" y="2315"/>
                </a:cxn>
                <a:cxn ang="0">
                  <a:pos x="0" y="2315"/>
                </a:cxn>
                <a:cxn ang="0">
                  <a:pos x="0" y="2225"/>
                </a:cxn>
                <a:cxn ang="0">
                  <a:pos x="212" y="2225"/>
                </a:cxn>
                <a:cxn ang="0">
                  <a:pos x="212" y="95"/>
                </a:cxn>
                <a:cxn ang="0">
                  <a:pos x="0" y="95"/>
                </a:cxn>
                <a:cxn ang="0">
                  <a:pos x="0" y="0"/>
                </a:cxn>
              </a:cxnLst>
              <a:rect l="0" t="0" r="r" b="b"/>
              <a:pathLst>
                <a:path w="297" h="2315">
                  <a:moveTo>
                    <a:pt x="0" y="0"/>
                  </a:moveTo>
                  <a:lnTo>
                    <a:pt x="297" y="0"/>
                  </a:lnTo>
                  <a:lnTo>
                    <a:pt x="297" y="2315"/>
                  </a:lnTo>
                  <a:lnTo>
                    <a:pt x="0" y="2315"/>
                  </a:lnTo>
                  <a:lnTo>
                    <a:pt x="0" y="2225"/>
                  </a:lnTo>
                  <a:lnTo>
                    <a:pt x="212" y="2225"/>
                  </a:lnTo>
                  <a:lnTo>
                    <a:pt x="212" y="95"/>
                  </a:lnTo>
                  <a:lnTo>
                    <a:pt x="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ransition advTm="8061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34" grpId="0" animBg="1"/>
      <p:bldP spid="40" grpId="0" animBg="1"/>
      <p:bldP spid="44" grpId="0"/>
      <p:bldP spid="36" grpId="0" animBg="1"/>
      <p:bldP spid="59" grpId="0" animBg="1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Picture 2" descr="http://t1.gstatic.com/images?q=tbn:ANd9GcQ9DrjQUWkkd_Cp3TJSYoiH7_q18im23dK_jC6a5TMO6BcqUSeI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2133600" y="11983"/>
            <a:ext cx="4802430" cy="6846017"/>
          </a:xfrm>
          <a:prstGeom prst="rect">
            <a:avLst/>
          </a:prstGeom>
          <a:noFill/>
        </p:spPr>
      </p:pic>
      <p:sp>
        <p:nvSpPr>
          <p:cNvPr id="240" name="TextBox 239"/>
          <p:cNvSpPr txBox="1"/>
          <p:nvPr/>
        </p:nvSpPr>
        <p:spPr>
          <a:xfrm>
            <a:off x="0" y="381000"/>
            <a:ext cx="91440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dirty="0" smtClean="0">
                <a:solidFill>
                  <a:srgbClr val="0000FF"/>
                </a:solidFill>
              </a:rPr>
              <a:t>             Effects of Defects</a:t>
            </a:r>
            <a:r>
              <a:rPr lang="en-US" sz="5400" b="1" i="1" u="sng" dirty="0" smtClean="0">
                <a:solidFill>
                  <a:srgbClr val="0000FF"/>
                </a:solidFill>
              </a:rPr>
              <a:t> </a:t>
            </a:r>
            <a:endParaRPr lang="en-US" sz="5400" b="1" i="1" u="sng" dirty="0">
              <a:solidFill>
                <a:srgbClr val="0000FF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152400" y="3505200"/>
            <a:ext cx="5715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Physics depends on choice of </a:t>
            </a:r>
            <a:endParaRPr lang="en-US" sz="3600" dirty="0">
              <a:solidFill>
                <a:srgbClr val="0000FF"/>
              </a:solidFill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6858000" y="3429000"/>
            <a:ext cx="6858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solidFill>
                  <a:srgbClr val="0000FF"/>
                </a:solidFill>
              </a:rPr>
              <a:t>&amp;</a:t>
            </a:r>
            <a:endParaRPr lang="en-US" sz="4400" dirty="0">
              <a:solidFill>
                <a:srgbClr val="0000FF"/>
              </a:solidFill>
            </a:endParaRPr>
          </a:p>
        </p:txBody>
      </p:sp>
      <p:grpSp>
        <p:nvGrpSpPr>
          <p:cNvPr id="2" name="Group 47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676400" y="2057400"/>
            <a:ext cx="5146339" cy="837750"/>
            <a:chOff x="1134" y="1682"/>
            <a:chExt cx="13742" cy="2237"/>
          </a:xfrm>
          <a:solidFill>
            <a:srgbClr val="FF0000"/>
          </a:solidFill>
        </p:grpSpPr>
        <p:sp>
          <p:nvSpPr>
            <p:cNvPr id="6193" name="Freeform 49"/>
            <p:cNvSpPr>
              <a:spLocks noEditPoints="1"/>
            </p:cNvSpPr>
            <p:nvPr/>
          </p:nvSpPr>
          <p:spPr bwMode="auto">
            <a:xfrm>
              <a:off x="1134" y="2380"/>
              <a:ext cx="903" cy="1036"/>
            </a:xfrm>
            <a:custGeom>
              <a:avLst/>
              <a:gdLst/>
              <a:ahLst/>
              <a:cxnLst>
                <a:cxn ang="0">
                  <a:pos x="637" y="104"/>
                </a:cxn>
                <a:cxn ang="0">
                  <a:pos x="514" y="191"/>
                </a:cxn>
                <a:cxn ang="0">
                  <a:pos x="421" y="345"/>
                </a:cxn>
                <a:cxn ang="0">
                  <a:pos x="388" y="462"/>
                </a:cxn>
                <a:cxn ang="0">
                  <a:pos x="375" y="537"/>
                </a:cxn>
                <a:cxn ang="0">
                  <a:pos x="362" y="599"/>
                </a:cxn>
                <a:cxn ang="0">
                  <a:pos x="358" y="616"/>
                </a:cxn>
                <a:cxn ang="0">
                  <a:pos x="371" y="616"/>
                </a:cxn>
                <a:cxn ang="0">
                  <a:pos x="392" y="620"/>
                </a:cxn>
                <a:cxn ang="0">
                  <a:pos x="409" y="620"/>
                </a:cxn>
                <a:cxn ang="0">
                  <a:pos x="607" y="578"/>
                </a:cxn>
                <a:cxn ang="0">
                  <a:pos x="759" y="470"/>
                </a:cxn>
                <a:cxn ang="0">
                  <a:pos x="848" y="329"/>
                </a:cxn>
                <a:cxn ang="0">
                  <a:pos x="856" y="212"/>
                </a:cxn>
                <a:cxn ang="0">
                  <a:pos x="822" y="146"/>
                </a:cxn>
                <a:cxn ang="0">
                  <a:pos x="755" y="100"/>
                </a:cxn>
                <a:cxn ang="0">
                  <a:pos x="725" y="0"/>
                </a:cxn>
                <a:cxn ang="0">
                  <a:pos x="822" y="29"/>
                </a:cxn>
                <a:cxn ang="0">
                  <a:pos x="881" y="108"/>
                </a:cxn>
                <a:cxn ang="0">
                  <a:pos x="903" y="216"/>
                </a:cxn>
                <a:cxn ang="0">
                  <a:pos x="848" y="424"/>
                </a:cxn>
                <a:cxn ang="0">
                  <a:pos x="704" y="595"/>
                </a:cxn>
                <a:cxn ang="0">
                  <a:pos x="506" y="699"/>
                </a:cxn>
                <a:cxn ang="0">
                  <a:pos x="379" y="711"/>
                </a:cxn>
                <a:cxn ang="0">
                  <a:pos x="354" y="707"/>
                </a:cxn>
                <a:cxn ang="0">
                  <a:pos x="324" y="794"/>
                </a:cxn>
                <a:cxn ang="0">
                  <a:pos x="303" y="911"/>
                </a:cxn>
                <a:cxn ang="0">
                  <a:pos x="291" y="973"/>
                </a:cxn>
                <a:cxn ang="0">
                  <a:pos x="286" y="994"/>
                </a:cxn>
                <a:cxn ang="0">
                  <a:pos x="270" y="1019"/>
                </a:cxn>
                <a:cxn ang="0">
                  <a:pos x="248" y="1031"/>
                </a:cxn>
                <a:cxn ang="0">
                  <a:pos x="232" y="1036"/>
                </a:cxn>
                <a:cxn ang="0">
                  <a:pos x="219" y="1036"/>
                </a:cxn>
                <a:cxn ang="0">
                  <a:pos x="202" y="1031"/>
                </a:cxn>
                <a:cxn ang="0">
                  <a:pos x="189" y="1015"/>
                </a:cxn>
                <a:cxn ang="0">
                  <a:pos x="181" y="994"/>
                </a:cxn>
                <a:cxn ang="0">
                  <a:pos x="185" y="982"/>
                </a:cxn>
                <a:cxn ang="0">
                  <a:pos x="189" y="961"/>
                </a:cxn>
                <a:cxn ang="0">
                  <a:pos x="274" y="695"/>
                </a:cxn>
                <a:cxn ang="0">
                  <a:pos x="105" y="616"/>
                </a:cxn>
                <a:cxn ang="0">
                  <a:pos x="12" y="478"/>
                </a:cxn>
                <a:cxn ang="0">
                  <a:pos x="4" y="337"/>
                </a:cxn>
                <a:cxn ang="0">
                  <a:pos x="42" y="212"/>
                </a:cxn>
                <a:cxn ang="0">
                  <a:pos x="92" y="100"/>
                </a:cxn>
                <a:cxn ang="0">
                  <a:pos x="147" y="29"/>
                </a:cxn>
                <a:cxn ang="0">
                  <a:pos x="177" y="21"/>
                </a:cxn>
                <a:cxn ang="0">
                  <a:pos x="185" y="29"/>
                </a:cxn>
                <a:cxn ang="0">
                  <a:pos x="185" y="38"/>
                </a:cxn>
                <a:cxn ang="0">
                  <a:pos x="181" y="42"/>
                </a:cxn>
                <a:cxn ang="0">
                  <a:pos x="173" y="54"/>
                </a:cxn>
                <a:cxn ang="0">
                  <a:pos x="97" y="175"/>
                </a:cxn>
                <a:cxn ang="0">
                  <a:pos x="50" y="300"/>
                </a:cxn>
                <a:cxn ang="0">
                  <a:pos x="38" y="379"/>
                </a:cxn>
                <a:cxn ang="0">
                  <a:pos x="67" y="483"/>
                </a:cxn>
                <a:cxn ang="0">
                  <a:pos x="156" y="562"/>
                </a:cxn>
                <a:cxn ang="0">
                  <a:pos x="303" y="611"/>
                </a:cxn>
                <a:cxn ang="0">
                  <a:pos x="367" y="412"/>
                </a:cxn>
                <a:cxn ang="0">
                  <a:pos x="438" y="229"/>
                </a:cxn>
                <a:cxn ang="0">
                  <a:pos x="531" y="92"/>
                </a:cxn>
                <a:cxn ang="0">
                  <a:pos x="649" y="13"/>
                </a:cxn>
              </a:cxnLst>
              <a:rect l="0" t="0" r="r" b="b"/>
              <a:pathLst>
                <a:path w="903" h="1036">
                  <a:moveTo>
                    <a:pt x="708" y="92"/>
                  </a:moveTo>
                  <a:lnTo>
                    <a:pt x="637" y="104"/>
                  </a:lnTo>
                  <a:lnTo>
                    <a:pt x="573" y="137"/>
                  </a:lnTo>
                  <a:lnTo>
                    <a:pt x="514" y="191"/>
                  </a:lnTo>
                  <a:lnTo>
                    <a:pt x="464" y="262"/>
                  </a:lnTo>
                  <a:lnTo>
                    <a:pt x="421" y="345"/>
                  </a:lnTo>
                  <a:lnTo>
                    <a:pt x="392" y="441"/>
                  </a:lnTo>
                  <a:lnTo>
                    <a:pt x="388" y="462"/>
                  </a:lnTo>
                  <a:lnTo>
                    <a:pt x="379" y="495"/>
                  </a:lnTo>
                  <a:lnTo>
                    <a:pt x="375" y="537"/>
                  </a:lnTo>
                  <a:lnTo>
                    <a:pt x="367" y="574"/>
                  </a:lnTo>
                  <a:lnTo>
                    <a:pt x="362" y="599"/>
                  </a:lnTo>
                  <a:lnTo>
                    <a:pt x="358" y="611"/>
                  </a:lnTo>
                  <a:lnTo>
                    <a:pt x="358" y="616"/>
                  </a:lnTo>
                  <a:lnTo>
                    <a:pt x="362" y="616"/>
                  </a:lnTo>
                  <a:lnTo>
                    <a:pt x="371" y="616"/>
                  </a:lnTo>
                  <a:lnTo>
                    <a:pt x="379" y="616"/>
                  </a:lnTo>
                  <a:lnTo>
                    <a:pt x="392" y="620"/>
                  </a:lnTo>
                  <a:lnTo>
                    <a:pt x="400" y="620"/>
                  </a:lnTo>
                  <a:lnTo>
                    <a:pt x="409" y="620"/>
                  </a:lnTo>
                  <a:lnTo>
                    <a:pt x="510" y="607"/>
                  </a:lnTo>
                  <a:lnTo>
                    <a:pt x="607" y="578"/>
                  </a:lnTo>
                  <a:lnTo>
                    <a:pt x="687" y="532"/>
                  </a:lnTo>
                  <a:lnTo>
                    <a:pt x="759" y="470"/>
                  </a:lnTo>
                  <a:lnTo>
                    <a:pt x="814" y="404"/>
                  </a:lnTo>
                  <a:lnTo>
                    <a:pt x="848" y="329"/>
                  </a:lnTo>
                  <a:lnTo>
                    <a:pt x="860" y="254"/>
                  </a:lnTo>
                  <a:lnTo>
                    <a:pt x="856" y="212"/>
                  </a:lnTo>
                  <a:lnTo>
                    <a:pt x="843" y="179"/>
                  </a:lnTo>
                  <a:lnTo>
                    <a:pt x="822" y="146"/>
                  </a:lnTo>
                  <a:lnTo>
                    <a:pt x="797" y="117"/>
                  </a:lnTo>
                  <a:lnTo>
                    <a:pt x="755" y="100"/>
                  </a:lnTo>
                  <a:lnTo>
                    <a:pt x="708" y="92"/>
                  </a:lnTo>
                  <a:close/>
                  <a:moveTo>
                    <a:pt x="725" y="0"/>
                  </a:moveTo>
                  <a:lnTo>
                    <a:pt x="780" y="8"/>
                  </a:lnTo>
                  <a:lnTo>
                    <a:pt x="822" y="29"/>
                  </a:lnTo>
                  <a:lnTo>
                    <a:pt x="856" y="63"/>
                  </a:lnTo>
                  <a:lnTo>
                    <a:pt x="881" y="108"/>
                  </a:lnTo>
                  <a:lnTo>
                    <a:pt x="898" y="158"/>
                  </a:lnTo>
                  <a:lnTo>
                    <a:pt x="903" y="216"/>
                  </a:lnTo>
                  <a:lnTo>
                    <a:pt x="890" y="325"/>
                  </a:lnTo>
                  <a:lnTo>
                    <a:pt x="848" y="424"/>
                  </a:lnTo>
                  <a:lnTo>
                    <a:pt x="789" y="516"/>
                  </a:lnTo>
                  <a:lnTo>
                    <a:pt x="704" y="595"/>
                  </a:lnTo>
                  <a:lnTo>
                    <a:pt x="611" y="657"/>
                  </a:lnTo>
                  <a:lnTo>
                    <a:pt x="506" y="699"/>
                  </a:lnTo>
                  <a:lnTo>
                    <a:pt x="392" y="711"/>
                  </a:lnTo>
                  <a:lnTo>
                    <a:pt x="379" y="711"/>
                  </a:lnTo>
                  <a:lnTo>
                    <a:pt x="362" y="711"/>
                  </a:lnTo>
                  <a:lnTo>
                    <a:pt x="354" y="707"/>
                  </a:lnTo>
                  <a:lnTo>
                    <a:pt x="341" y="707"/>
                  </a:lnTo>
                  <a:lnTo>
                    <a:pt x="324" y="794"/>
                  </a:lnTo>
                  <a:lnTo>
                    <a:pt x="312" y="861"/>
                  </a:lnTo>
                  <a:lnTo>
                    <a:pt x="303" y="911"/>
                  </a:lnTo>
                  <a:lnTo>
                    <a:pt x="295" y="948"/>
                  </a:lnTo>
                  <a:lnTo>
                    <a:pt x="291" y="973"/>
                  </a:lnTo>
                  <a:lnTo>
                    <a:pt x="291" y="986"/>
                  </a:lnTo>
                  <a:lnTo>
                    <a:pt x="286" y="994"/>
                  </a:lnTo>
                  <a:lnTo>
                    <a:pt x="278" y="1006"/>
                  </a:lnTo>
                  <a:lnTo>
                    <a:pt x="270" y="1019"/>
                  </a:lnTo>
                  <a:lnTo>
                    <a:pt x="261" y="1027"/>
                  </a:lnTo>
                  <a:lnTo>
                    <a:pt x="248" y="1031"/>
                  </a:lnTo>
                  <a:lnTo>
                    <a:pt x="240" y="1036"/>
                  </a:lnTo>
                  <a:lnTo>
                    <a:pt x="232" y="1036"/>
                  </a:lnTo>
                  <a:lnTo>
                    <a:pt x="227" y="1036"/>
                  </a:lnTo>
                  <a:lnTo>
                    <a:pt x="219" y="1036"/>
                  </a:lnTo>
                  <a:lnTo>
                    <a:pt x="211" y="1036"/>
                  </a:lnTo>
                  <a:lnTo>
                    <a:pt x="202" y="1031"/>
                  </a:lnTo>
                  <a:lnTo>
                    <a:pt x="194" y="1023"/>
                  </a:lnTo>
                  <a:lnTo>
                    <a:pt x="189" y="1015"/>
                  </a:lnTo>
                  <a:lnTo>
                    <a:pt x="181" y="1006"/>
                  </a:lnTo>
                  <a:lnTo>
                    <a:pt x="181" y="994"/>
                  </a:lnTo>
                  <a:lnTo>
                    <a:pt x="181" y="986"/>
                  </a:lnTo>
                  <a:lnTo>
                    <a:pt x="185" y="982"/>
                  </a:lnTo>
                  <a:lnTo>
                    <a:pt x="185" y="973"/>
                  </a:lnTo>
                  <a:lnTo>
                    <a:pt x="189" y="961"/>
                  </a:lnTo>
                  <a:lnTo>
                    <a:pt x="189" y="961"/>
                  </a:lnTo>
                  <a:lnTo>
                    <a:pt x="274" y="695"/>
                  </a:lnTo>
                  <a:lnTo>
                    <a:pt x="181" y="666"/>
                  </a:lnTo>
                  <a:lnTo>
                    <a:pt x="105" y="616"/>
                  </a:lnTo>
                  <a:lnTo>
                    <a:pt x="46" y="553"/>
                  </a:lnTo>
                  <a:lnTo>
                    <a:pt x="12" y="478"/>
                  </a:lnTo>
                  <a:lnTo>
                    <a:pt x="0" y="395"/>
                  </a:lnTo>
                  <a:lnTo>
                    <a:pt x="4" y="337"/>
                  </a:lnTo>
                  <a:lnTo>
                    <a:pt x="21" y="275"/>
                  </a:lnTo>
                  <a:lnTo>
                    <a:pt x="42" y="212"/>
                  </a:lnTo>
                  <a:lnTo>
                    <a:pt x="67" y="150"/>
                  </a:lnTo>
                  <a:lnTo>
                    <a:pt x="92" y="100"/>
                  </a:lnTo>
                  <a:lnTo>
                    <a:pt x="122" y="54"/>
                  </a:lnTo>
                  <a:lnTo>
                    <a:pt x="147" y="29"/>
                  </a:lnTo>
                  <a:lnTo>
                    <a:pt x="168" y="17"/>
                  </a:lnTo>
                  <a:lnTo>
                    <a:pt x="177" y="21"/>
                  </a:lnTo>
                  <a:lnTo>
                    <a:pt x="181" y="25"/>
                  </a:lnTo>
                  <a:lnTo>
                    <a:pt x="185" y="29"/>
                  </a:lnTo>
                  <a:lnTo>
                    <a:pt x="185" y="33"/>
                  </a:lnTo>
                  <a:lnTo>
                    <a:pt x="185" y="38"/>
                  </a:lnTo>
                  <a:lnTo>
                    <a:pt x="181" y="38"/>
                  </a:lnTo>
                  <a:lnTo>
                    <a:pt x="181" y="42"/>
                  </a:lnTo>
                  <a:lnTo>
                    <a:pt x="177" y="50"/>
                  </a:lnTo>
                  <a:lnTo>
                    <a:pt x="173" y="54"/>
                  </a:lnTo>
                  <a:lnTo>
                    <a:pt x="130" y="112"/>
                  </a:lnTo>
                  <a:lnTo>
                    <a:pt x="97" y="175"/>
                  </a:lnTo>
                  <a:lnTo>
                    <a:pt x="71" y="241"/>
                  </a:lnTo>
                  <a:lnTo>
                    <a:pt x="50" y="300"/>
                  </a:lnTo>
                  <a:lnTo>
                    <a:pt x="42" y="345"/>
                  </a:lnTo>
                  <a:lnTo>
                    <a:pt x="38" y="379"/>
                  </a:lnTo>
                  <a:lnTo>
                    <a:pt x="46" y="433"/>
                  </a:lnTo>
                  <a:lnTo>
                    <a:pt x="67" y="483"/>
                  </a:lnTo>
                  <a:lnTo>
                    <a:pt x="105" y="524"/>
                  </a:lnTo>
                  <a:lnTo>
                    <a:pt x="156" y="562"/>
                  </a:lnTo>
                  <a:lnTo>
                    <a:pt x="223" y="591"/>
                  </a:lnTo>
                  <a:lnTo>
                    <a:pt x="303" y="611"/>
                  </a:lnTo>
                  <a:lnTo>
                    <a:pt x="333" y="507"/>
                  </a:lnTo>
                  <a:lnTo>
                    <a:pt x="367" y="412"/>
                  </a:lnTo>
                  <a:lnTo>
                    <a:pt x="400" y="316"/>
                  </a:lnTo>
                  <a:lnTo>
                    <a:pt x="438" y="229"/>
                  </a:lnTo>
                  <a:lnTo>
                    <a:pt x="485" y="154"/>
                  </a:lnTo>
                  <a:lnTo>
                    <a:pt x="531" y="92"/>
                  </a:lnTo>
                  <a:lnTo>
                    <a:pt x="586" y="42"/>
                  </a:lnTo>
                  <a:lnTo>
                    <a:pt x="649" y="13"/>
                  </a:lnTo>
                  <a:lnTo>
                    <a:pt x="7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94" name="Freeform 50"/>
            <p:cNvSpPr>
              <a:spLocks noEditPoints="1"/>
            </p:cNvSpPr>
            <p:nvPr/>
          </p:nvSpPr>
          <p:spPr bwMode="auto">
            <a:xfrm>
              <a:off x="2636" y="2501"/>
              <a:ext cx="1063" cy="362"/>
            </a:xfrm>
            <a:custGeom>
              <a:avLst/>
              <a:gdLst/>
              <a:ahLst/>
              <a:cxnLst>
                <a:cxn ang="0">
                  <a:pos x="1063" y="50"/>
                </a:cxn>
                <a:cxn ang="0">
                  <a:pos x="1063" y="50"/>
                </a:cxn>
                <a:cxn ang="0">
                  <a:pos x="333" y="8"/>
                </a:cxn>
                <a:cxn ang="0">
                  <a:pos x="443" y="62"/>
                </a:cxn>
                <a:cxn ang="0">
                  <a:pos x="540" y="141"/>
                </a:cxn>
                <a:cxn ang="0">
                  <a:pos x="662" y="237"/>
                </a:cxn>
                <a:cxn ang="0">
                  <a:pos x="797" y="278"/>
                </a:cxn>
                <a:cxn ang="0">
                  <a:pos x="903" y="249"/>
                </a:cxn>
                <a:cxn ang="0">
                  <a:pos x="983" y="170"/>
                </a:cxn>
                <a:cxn ang="0">
                  <a:pos x="1021" y="41"/>
                </a:cxn>
                <a:cxn ang="0">
                  <a:pos x="1025" y="12"/>
                </a:cxn>
                <a:cxn ang="0">
                  <a:pos x="1038" y="0"/>
                </a:cxn>
                <a:cxn ang="0">
                  <a:pos x="1050" y="0"/>
                </a:cxn>
                <a:cxn ang="0">
                  <a:pos x="1059" y="16"/>
                </a:cxn>
                <a:cxn ang="0">
                  <a:pos x="1063" y="50"/>
                </a:cxn>
                <a:cxn ang="0">
                  <a:pos x="1042" y="174"/>
                </a:cxn>
                <a:cxn ang="0">
                  <a:pos x="974" y="287"/>
                </a:cxn>
                <a:cxn ang="0">
                  <a:pos x="865" y="353"/>
                </a:cxn>
                <a:cxn ang="0">
                  <a:pos x="734" y="357"/>
                </a:cxn>
                <a:cxn ang="0">
                  <a:pos x="624" y="303"/>
                </a:cxn>
                <a:cxn ang="0">
                  <a:pos x="523" y="220"/>
                </a:cxn>
                <a:cxn ang="0">
                  <a:pos x="430" y="145"/>
                </a:cxn>
                <a:cxn ang="0">
                  <a:pos x="329" y="91"/>
                </a:cxn>
                <a:cxn ang="0">
                  <a:pos x="228" y="91"/>
                </a:cxn>
                <a:cxn ang="0">
                  <a:pos x="143" y="125"/>
                </a:cxn>
                <a:cxn ang="0">
                  <a:pos x="76" y="204"/>
                </a:cxn>
                <a:cxn ang="0">
                  <a:pos x="46" y="328"/>
                </a:cxn>
                <a:cxn ang="0">
                  <a:pos x="46" y="337"/>
                </a:cxn>
                <a:cxn ang="0">
                  <a:pos x="38" y="353"/>
                </a:cxn>
                <a:cxn ang="0">
                  <a:pos x="25" y="362"/>
                </a:cxn>
                <a:cxn ang="0">
                  <a:pos x="21" y="362"/>
                </a:cxn>
                <a:cxn ang="0">
                  <a:pos x="12" y="357"/>
                </a:cxn>
                <a:cxn ang="0">
                  <a:pos x="4" y="341"/>
                </a:cxn>
                <a:cxn ang="0">
                  <a:pos x="0" y="312"/>
                </a:cxn>
                <a:cxn ang="0">
                  <a:pos x="25" y="187"/>
                </a:cxn>
                <a:cxn ang="0">
                  <a:pos x="92" y="79"/>
                </a:cxn>
                <a:cxn ang="0">
                  <a:pos x="198" y="8"/>
                </a:cxn>
              </a:cxnLst>
              <a:rect l="0" t="0" r="r" b="b"/>
              <a:pathLst>
                <a:path w="1063" h="362">
                  <a:moveTo>
                    <a:pt x="1063" y="50"/>
                  </a:moveTo>
                  <a:lnTo>
                    <a:pt x="1063" y="50"/>
                  </a:lnTo>
                  <a:lnTo>
                    <a:pt x="1063" y="50"/>
                  </a:lnTo>
                  <a:lnTo>
                    <a:pt x="1063" y="50"/>
                  </a:lnTo>
                  <a:close/>
                  <a:moveTo>
                    <a:pt x="270" y="0"/>
                  </a:moveTo>
                  <a:lnTo>
                    <a:pt x="333" y="8"/>
                  </a:lnTo>
                  <a:lnTo>
                    <a:pt x="388" y="29"/>
                  </a:lnTo>
                  <a:lnTo>
                    <a:pt x="443" y="62"/>
                  </a:lnTo>
                  <a:lnTo>
                    <a:pt x="493" y="100"/>
                  </a:lnTo>
                  <a:lnTo>
                    <a:pt x="540" y="141"/>
                  </a:lnTo>
                  <a:lnTo>
                    <a:pt x="599" y="191"/>
                  </a:lnTo>
                  <a:lnTo>
                    <a:pt x="662" y="237"/>
                  </a:lnTo>
                  <a:lnTo>
                    <a:pt x="725" y="266"/>
                  </a:lnTo>
                  <a:lnTo>
                    <a:pt x="797" y="278"/>
                  </a:lnTo>
                  <a:lnTo>
                    <a:pt x="852" y="270"/>
                  </a:lnTo>
                  <a:lnTo>
                    <a:pt x="903" y="249"/>
                  </a:lnTo>
                  <a:lnTo>
                    <a:pt x="945" y="216"/>
                  </a:lnTo>
                  <a:lnTo>
                    <a:pt x="983" y="170"/>
                  </a:lnTo>
                  <a:lnTo>
                    <a:pt x="1008" y="112"/>
                  </a:lnTo>
                  <a:lnTo>
                    <a:pt x="1021" y="41"/>
                  </a:lnTo>
                  <a:lnTo>
                    <a:pt x="1021" y="25"/>
                  </a:lnTo>
                  <a:lnTo>
                    <a:pt x="1025" y="12"/>
                  </a:lnTo>
                  <a:lnTo>
                    <a:pt x="1033" y="4"/>
                  </a:lnTo>
                  <a:lnTo>
                    <a:pt x="1038" y="0"/>
                  </a:lnTo>
                  <a:lnTo>
                    <a:pt x="1042" y="0"/>
                  </a:lnTo>
                  <a:lnTo>
                    <a:pt x="1050" y="0"/>
                  </a:lnTo>
                  <a:lnTo>
                    <a:pt x="1055" y="8"/>
                  </a:lnTo>
                  <a:lnTo>
                    <a:pt x="1059" y="16"/>
                  </a:lnTo>
                  <a:lnTo>
                    <a:pt x="1063" y="33"/>
                  </a:lnTo>
                  <a:lnTo>
                    <a:pt x="1063" y="50"/>
                  </a:lnTo>
                  <a:lnTo>
                    <a:pt x="1059" y="112"/>
                  </a:lnTo>
                  <a:lnTo>
                    <a:pt x="1042" y="174"/>
                  </a:lnTo>
                  <a:lnTo>
                    <a:pt x="1012" y="233"/>
                  </a:lnTo>
                  <a:lnTo>
                    <a:pt x="974" y="287"/>
                  </a:lnTo>
                  <a:lnTo>
                    <a:pt x="924" y="328"/>
                  </a:lnTo>
                  <a:lnTo>
                    <a:pt x="865" y="353"/>
                  </a:lnTo>
                  <a:lnTo>
                    <a:pt x="797" y="362"/>
                  </a:lnTo>
                  <a:lnTo>
                    <a:pt x="734" y="357"/>
                  </a:lnTo>
                  <a:lnTo>
                    <a:pt x="675" y="332"/>
                  </a:lnTo>
                  <a:lnTo>
                    <a:pt x="624" y="303"/>
                  </a:lnTo>
                  <a:lnTo>
                    <a:pt x="574" y="262"/>
                  </a:lnTo>
                  <a:lnTo>
                    <a:pt x="523" y="220"/>
                  </a:lnTo>
                  <a:lnTo>
                    <a:pt x="476" y="183"/>
                  </a:lnTo>
                  <a:lnTo>
                    <a:pt x="430" y="145"/>
                  </a:lnTo>
                  <a:lnTo>
                    <a:pt x="379" y="112"/>
                  </a:lnTo>
                  <a:lnTo>
                    <a:pt x="329" y="91"/>
                  </a:lnTo>
                  <a:lnTo>
                    <a:pt x="270" y="83"/>
                  </a:lnTo>
                  <a:lnTo>
                    <a:pt x="228" y="91"/>
                  </a:lnTo>
                  <a:lnTo>
                    <a:pt x="185" y="104"/>
                  </a:lnTo>
                  <a:lnTo>
                    <a:pt x="143" y="125"/>
                  </a:lnTo>
                  <a:lnTo>
                    <a:pt x="105" y="158"/>
                  </a:lnTo>
                  <a:lnTo>
                    <a:pt x="76" y="204"/>
                  </a:lnTo>
                  <a:lnTo>
                    <a:pt x="55" y="258"/>
                  </a:lnTo>
                  <a:lnTo>
                    <a:pt x="46" y="328"/>
                  </a:lnTo>
                  <a:lnTo>
                    <a:pt x="46" y="332"/>
                  </a:lnTo>
                  <a:lnTo>
                    <a:pt x="46" y="337"/>
                  </a:lnTo>
                  <a:lnTo>
                    <a:pt x="42" y="345"/>
                  </a:lnTo>
                  <a:lnTo>
                    <a:pt x="38" y="353"/>
                  </a:lnTo>
                  <a:lnTo>
                    <a:pt x="33" y="362"/>
                  </a:lnTo>
                  <a:lnTo>
                    <a:pt x="25" y="362"/>
                  </a:lnTo>
                  <a:lnTo>
                    <a:pt x="21" y="362"/>
                  </a:lnTo>
                  <a:lnTo>
                    <a:pt x="21" y="362"/>
                  </a:lnTo>
                  <a:lnTo>
                    <a:pt x="17" y="362"/>
                  </a:lnTo>
                  <a:lnTo>
                    <a:pt x="12" y="357"/>
                  </a:lnTo>
                  <a:lnTo>
                    <a:pt x="8" y="349"/>
                  </a:lnTo>
                  <a:lnTo>
                    <a:pt x="4" y="341"/>
                  </a:lnTo>
                  <a:lnTo>
                    <a:pt x="4" y="328"/>
                  </a:lnTo>
                  <a:lnTo>
                    <a:pt x="0" y="312"/>
                  </a:lnTo>
                  <a:lnTo>
                    <a:pt x="8" y="249"/>
                  </a:lnTo>
                  <a:lnTo>
                    <a:pt x="25" y="187"/>
                  </a:lnTo>
                  <a:lnTo>
                    <a:pt x="55" y="129"/>
                  </a:lnTo>
                  <a:lnTo>
                    <a:pt x="92" y="79"/>
                  </a:lnTo>
                  <a:lnTo>
                    <a:pt x="139" y="37"/>
                  </a:lnTo>
                  <a:lnTo>
                    <a:pt x="198" y="8"/>
                  </a:lnTo>
                  <a:lnTo>
                    <a:pt x="2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95" name="Freeform 51"/>
            <p:cNvSpPr>
              <a:spLocks noEditPoints="1"/>
            </p:cNvSpPr>
            <p:nvPr/>
          </p:nvSpPr>
          <p:spPr bwMode="auto">
            <a:xfrm>
              <a:off x="6421" y="1682"/>
              <a:ext cx="582" cy="777"/>
            </a:xfrm>
            <a:custGeom>
              <a:avLst/>
              <a:gdLst/>
              <a:ahLst/>
              <a:cxnLst>
                <a:cxn ang="0">
                  <a:pos x="265" y="311"/>
                </a:cxn>
                <a:cxn ang="0">
                  <a:pos x="189" y="361"/>
                </a:cxn>
                <a:cxn ang="0">
                  <a:pos x="135" y="449"/>
                </a:cxn>
                <a:cxn ang="0">
                  <a:pos x="105" y="548"/>
                </a:cxn>
                <a:cxn ang="0">
                  <a:pos x="92" y="640"/>
                </a:cxn>
                <a:cxn ang="0">
                  <a:pos x="118" y="723"/>
                </a:cxn>
                <a:cxn ang="0">
                  <a:pos x="177" y="748"/>
                </a:cxn>
                <a:cxn ang="0">
                  <a:pos x="240" y="727"/>
                </a:cxn>
                <a:cxn ang="0">
                  <a:pos x="278" y="702"/>
                </a:cxn>
                <a:cxn ang="0">
                  <a:pos x="324" y="657"/>
                </a:cxn>
                <a:cxn ang="0">
                  <a:pos x="337" y="627"/>
                </a:cxn>
                <a:cxn ang="0">
                  <a:pos x="392" y="415"/>
                </a:cxn>
                <a:cxn ang="0">
                  <a:pos x="392" y="390"/>
                </a:cxn>
                <a:cxn ang="0">
                  <a:pos x="362" y="341"/>
                </a:cxn>
                <a:cxn ang="0">
                  <a:pos x="295" y="307"/>
                </a:cxn>
                <a:cxn ang="0">
                  <a:pos x="569" y="0"/>
                </a:cxn>
                <a:cxn ang="0">
                  <a:pos x="578" y="8"/>
                </a:cxn>
                <a:cxn ang="0">
                  <a:pos x="582" y="16"/>
                </a:cxn>
                <a:cxn ang="0">
                  <a:pos x="573" y="29"/>
                </a:cxn>
                <a:cxn ang="0">
                  <a:pos x="421" y="648"/>
                </a:cxn>
                <a:cxn ang="0">
                  <a:pos x="413" y="669"/>
                </a:cxn>
                <a:cxn ang="0">
                  <a:pos x="413" y="694"/>
                </a:cxn>
                <a:cxn ang="0">
                  <a:pos x="417" y="719"/>
                </a:cxn>
                <a:cxn ang="0">
                  <a:pos x="430" y="740"/>
                </a:cxn>
                <a:cxn ang="0">
                  <a:pos x="451" y="748"/>
                </a:cxn>
                <a:cxn ang="0">
                  <a:pos x="497" y="719"/>
                </a:cxn>
                <a:cxn ang="0">
                  <a:pos x="523" y="661"/>
                </a:cxn>
                <a:cxn ang="0">
                  <a:pos x="535" y="615"/>
                </a:cxn>
                <a:cxn ang="0">
                  <a:pos x="544" y="598"/>
                </a:cxn>
                <a:cxn ang="0">
                  <a:pos x="556" y="594"/>
                </a:cxn>
                <a:cxn ang="0">
                  <a:pos x="565" y="594"/>
                </a:cxn>
                <a:cxn ang="0">
                  <a:pos x="573" y="603"/>
                </a:cxn>
                <a:cxn ang="0">
                  <a:pos x="573" y="623"/>
                </a:cxn>
                <a:cxn ang="0">
                  <a:pos x="552" y="686"/>
                </a:cxn>
                <a:cxn ang="0">
                  <a:pos x="514" y="752"/>
                </a:cxn>
                <a:cxn ang="0">
                  <a:pos x="447" y="777"/>
                </a:cxn>
                <a:cxn ang="0">
                  <a:pos x="400" y="769"/>
                </a:cxn>
                <a:cxn ang="0">
                  <a:pos x="350" y="736"/>
                </a:cxn>
                <a:cxn ang="0">
                  <a:pos x="282" y="740"/>
                </a:cxn>
                <a:cxn ang="0">
                  <a:pos x="173" y="777"/>
                </a:cxn>
                <a:cxn ang="0">
                  <a:pos x="71" y="744"/>
                </a:cxn>
                <a:cxn ang="0">
                  <a:pos x="8" y="652"/>
                </a:cxn>
                <a:cxn ang="0">
                  <a:pos x="12" y="515"/>
                </a:cxn>
                <a:cxn ang="0">
                  <a:pos x="92" y="378"/>
                </a:cxn>
                <a:cxn ang="0">
                  <a:pos x="219" y="291"/>
                </a:cxn>
                <a:cxn ang="0">
                  <a:pos x="341" y="286"/>
                </a:cxn>
                <a:cxn ang="0">
                  <a:pos x="409" y="345"/>
                </a:cxn>
                <a:cxn ang="0">
                  <a:pos x="476" y="83"/>
                </a:cxn>
                <a:cxn ang="0">
                  <a:pos x="476" y="66"/>
                </a:cxn>
                <a:cxn ang="0">
                  <a:pos x="476" y="58"/>
                </a:cxn>
                <a:cxn ang="0">
                  <a:pos x="468" y="54"/>
                </a:cxn>
                <a:cxn ang="0">
                  <a:pos x="443" y="49"/>
                </a:cxn>
                <a:cxn ang="0">
                  <a:pos x="413" y="49"/>
                </a:cxn>
                <a:cxn ang="0">
                  <a:pos x="400" y="45"/>
                </a:cxn>
                <a:cxn ang="0">
                  <a:pos x="392" y="37"/>
                </a:cxn>
                <a:cxn ang="0">
                  <a:pos x="396" y="16"/>
                </a:cxn>
                <a:cxn ang="0">
                  <a:pos x="409" y="12"/>
                </a:cxn>
                <a:cxn ang="0">
                  <a:pos x="417" y="8"/>
                </a:cxn>
                <a:cxn ang="0">
                  <a:pos x="493" y="4"/>
                </a:cxn>
                <a:cxn ang="0">
                  <a:pos x="565" y="0"/>
                </a:cxn>
              </a:cxnLst>
              <a:rect l="0" t="0" r="r" b="b"/>
              <a:pathLst>
                <a:path w="582" h="777">
                  <a:moveTo>
                    <a:pt x="295" y="307"/>
                  </a:moveTo>
                  <a:lnTo>
                    <a:pt x="265" y="311"/>
                  </a:lnTo>
                  <a:lnTo>
                    <a:pt x="227" y="328"/>
                  </a:lnTo>
                  <a:lnTo>
                    <a:pt x="189" y="361"/>
                  </a:lnTo>
                  <a:lnTo>
                    <a:pt x="151" y="415"/>
                  </a:lnTo>
                  <a:lnTo>
                    <a:pt x="135" y="449"/>
                  </a:lnTo>
                  <a:lnTo>
                    <a:pt x="118" y="494"/>
                  </a:lnTo>
                  <a:lnTo>
                    <a:pt x="105" y="548"/>
                  </a:lnTo>
                  <a:lnTo>
                    <a:pt x="97" y="598"/>
                  </a:lnTo>
                  <a:lnTo>
                    <a:pt x="92" y="640"/>
                  </a:lnTo>
                  <a:lnTo>
                    <a:pt x="101" y="690"/>
                  </a:lnTo>
                  <a:lnTo>
                    <a:pt x="118" y="723"/>
                  </a:lnTo>
                  <a:lnTo>
                    <a:pt x="143" y="740"/>
                  </a:lnTo>
                  <a:lnTo>
                    <a:pt x="177" y="748"/>
                  </a:lnTo>
                  <a:lnTo>
                    <a:pt x="210" y="744"/>
                  </a:lnTo>
                  <a:lnTo>
                    <a:pt x="240" y="727"/>
                  </a:lnTo>
                  <a:lnTo>
                    <a:pt x="265" y="715"/>
                  </a:lnTo>
                  <a:lnTo>
                    <a:pt x="278" y="702"/>
                  </a:lnTo>
                  <a:lnTo>
                    <a:pt x="303" y="682"/>
                  </a:lnTo>
                  <a:lnTo>
                    <a:pt x="324" y="657"/>
                  </a:lnTo>
                  <a:lnTo>
                    <a:pt x="337" y="627"/>
                  </a:lnTo>
                  <a:lnTo>
                    <a:pt x="337" y="627"/>
                  </a:lnTo>
                  <a:lnTo>
                    <a:pt x="392" y="424"/>
                  </a:lnTo>
                  <a:lnTo>
                    <a:pt x="392" y="415"/>
                  </a:lnTo>
                  <a:lnTo>
                    <a:pt x="392" y="403"/>
                  </a:lnTo>
                  <a:lnTo>
                    <a:pt x="392" y="390"/>
                  </a:lnTo>
                  <a:lnTo>
                    <a:pt x="379" y="365"/>
                  </a:lnTo>
                  <a:lnTo>
                    <a:pt x="362" y="341"/>
                  </a:lnTo>
                  <a:lnTo>
                    <a:pt x="333" y="316"/>
                  </a:lnTo>
                  <a:lnTo>
                    <a:pt x="295" y="307"/>
                  </a:lnTo>
                  <a:close/>
                  <a:moveTo>
                    <a:pt x="565" y="0"/>
                  </a:moveTo>
                  <a:lnTo>
                    <a:pt x="569" y="0"/>
                  </a:lnTo>
                  <a:lnTo>
                    <a:pt x="578" y="4"/>
                  </a:lnTo>
                  <a:lnTo>
                    <a:pt x="578" y="8"/>
                  </a:lnTo>
                  <a:lnTo>
                    <a:pt x="582" y="12"/>
                  </a:lnTo>
                  <a:lnTo>
                    <a:pt x="582" y="16"/>
                  </a:lnTo>
                  <a:lnTo>
                    <a:pt x="578" y="24"/>
                  </a:lnTo>
                  <a:lnTo>
                    <a:pt x="573" y="29"/>
                  </a:lnTo>
                  <a:lnTo>
                    <a:pt x="573" y="29"/>
                  </a:lnTo>
                  <a:lnTo>
                    <a:pt x="421" y="648"/>
                  </a:lnTo>
                  <a:lnTo>
                    <a:pt x="417" y="657"/>
                  </a:lnTo>
                  <a:lnTo>
                    <a:pt x="413" y="669"/>
                  </a:lnTo>
                  <a:lnTo>
                    <a:pt x="413" y="677"/>
                  </a:lnTo>
                  <a:lnTo>
                    <a:pt x="413" y="694"/>
                  </a:lnTo>
                  <a:lnTo>
                    <a:pt x="413" y="706"/>
                  </a:lnTo>
                  <a:lnTo>
                    <a:pt x="417" y="719"/>
                  </a:lnTo>
                  <a:lnTo>
                    <a:pt x="421" y="731"/>
                  </a:lnTo>
                  <a:lnTo>
                    <a:pt x="430" y="740"/>
                  </a:lnTo>
                  <a:lnTo>
                    <a:pt x="438" y="744"/>
                  </a:lnTo>
                  <a:lnTo>
                    <a:pt x="451" y="748"/>
                  </a:lnTo>
                  <a:lnTo>
                    <a:pt x="476" y="740"/>
                  </a:lnTo>
                  <a:lnTo>
                    <a:pt x="497" y="719"/>
                  </a:lnTo>
                  <a:lnTo>
                    <a:pt x="510" y="694"/>
                  </a:lnTo>
                  <a:lnTo>
                    <a:pt x="523" y="661"/>
                  </a:lnTo>
                  <a:lnTo>
                    <a:pt x="531" y="627"/>
                  </a:lnTo>
                  <a:lnTo>
                    <a:pt x="535" y="615"/>
                  </a:lnTo>
                  <a:lnTo>
                    <a:pt x="540" y="603"/>
                  </a:lnTo>
                  <a:lnTo>
                    <a:pt x="544" y="598"/>
                  </a:lnTo>
                  <a:lnTo>
                    <a:pt x="552" y="594"/>
                  </a:lnTo>
                  <a:lnTo>
                    <a:pt x="556" y="594"/>
                  </a:lnTo>
                  <a:lnTo>
                    <a:pt x="561" y="594"/>
                  </a:lnTo>
                  <a:lnTo>
                    <a:pt x="565" y="594"/>
                  </a:lnTo>
                  <a:lnTo>
                    <a:pt x="569" y="598"/>
                  </a:lnTo>
                  <a:lnTo>
                    <a:pt x="573" y="603"/>
                  </a:lnTo>
                  <a:lnTo>
                    <a:pt x="573" y="611"/>
                  </a:lnTo>
                  <a:lnTo>
                    <a:pt x="573" y="623"/>
                  </a:lnTo>
                  <a:lnTo>
                    <a:pt x="565" y="648"/>
                  </a:lnTo>
                  <a:lnTo>
                    <a:pt x="552" y="686"/>
                  </a:lnTo>
                  <a:lnTo>
                    <a:pt x="540" y="719"/>
                  </a:lnTo>
                  <a:lnTo>
                    <a:pt x="514" y="752"/>
                  </a:lnTo>
                  <a:lnTo>
                    <a:pt x="485" y="769"/>
                  </a:lnTo>
                  <a:lnTo>
                    <a:pt x="447" y="777"/>
                  </a:lnTo>
                  <a:lnTo>
                    <a:pt x="426" y="777"/>
                  </a:lnTo>
                  <a:lnTo>
                    <a:pt x="400" y="769"/>
                  </a:lnTo>
                  <a:lnTo>
                    <a:pt x="375" y="756"/>
                  </a:lnTo>
                  <a:lnTo>
                    <a:pt x="350" y="736"/>
                  </a:lnTo>
                  <a:lnTo>
                    <a:pt x="333" y="702"/>
                  </a:lnTo>
                  <a:lnTo>
                    <a:pt x="282" y="740"/>
                  </a:lnTo>
                  <a:lnTo>
                    <a:pt x="232" y="769"/>
                  </a:lnTo>
                  <a:lnTo>
                    <a:pt x="173" y="777"/>
                  </a:lnTo>
                  <a:lnTo>
                    <a:pt x="118" y="769"/>
                  </a:lnTo>
                  <a:lnTo>
                    <a:pt x="71" y="744"/>
                  </a:lnTo>
                  <a:lnTo>
                    <a:pt x="33" y="706"/>
                  </a:lnTo>
                  <a:lnTo>
                    <a:pt x="8" y="652"/>
                  </a:lnTo>
                  <a:lnTo>
                    <a:pt x="0" y="594"/>
                  </a:lnTo>
                  <a:lnTo>
                    <a:pt x="12" y="515"/>
                  </a:lnTo>
                  <a:lnTo>
                    <a:pt x="46" y="440"/>
                  </a:lnTo>
                  <a:lnTo>
                    <a:pt x="92" y="378"/>
                  </a:lnTo>
                  <a:lnTo>
                    <a:pt x="151" y="324"/>
                  </a:lnTo>
                  <a:lnTo>
                    <a:pt x="219" y="291"/>
                  </a:lnTo>
                  <a:lnTo>
                    <a:pt x="295" y="278"/>
                  </a:lnTo>
                  <a:lnTo>
                    <a:pt x="341" y="286"/>
                  </a:lnTo>
                  <a:lnTo>
                    <a:pt x="379" y="311"/>
                  </a:lnTo>
                  <a:lnTo>
                    <a:pt x="409" y="345"/>
                  </a:lnTo>
                  <a:lnTo>
                    <a:pt x="472" y="91"/>
                  </a:lnTo>
                  <a:lnTo>
                    <a:pt x="476" y="83"/>
                  </a:lnTo>
                  <a:lnTo>
                    <a:pt x="476" y="74"/>
                  </a:lnTo>
                  <a:lnTo>
                    <a:pt x="476" y="66"/>
                  </a:lnTo>
                  <a:lnTo>
                    <a:pt x="476" y="62"/>
                  </a:lnTo>
                  <a:lnTo>
                    <a:pt x="476" y="58"/>
                  </a:lnTo>
                  <a:lnTo>
                    <a:pt x="472" y="58"/>
                  </a:lnTo>
                  <a:lnTo>
                    <a:pt x="468" y="54"/>
                  </a:lnTo>
                  <a:lnTo>
                    <a:pt x="459" y="54"/>
                  </a:lnTo>
                  <a:lnTo>
                    <a:pt x="443" y="49"/>
                  </a:lnTo>
                  <a:lnTo>
                    <a:pt x="421" y="49"/>
                  </a:lnTo>
                  <a:lnTo>
                    <a:pt x="413" y="49"/>
                  </a:lnTo>
                  <a:lnTo>
                    <a:pt x="409" y="49"/>
                  </a:lnTo>
                  <a:lnTo>
                    <a:pt x="400" y="45"/>
                  </a:lnTo>
                  <a:lnTo>
                    <a:pt x="396" y="41"/>
                  </a:lnTo>
                  <a:lnTo>
                    <a:pt x="392" y="37"/>
                  </a:lnTo>
                  <a:lnTo>
                    <a:pt x="396" y="24"/>
                  </a:lnTo>
                  <a:lnTo>
                    <a:pt x="396" y="16"/>
                  </a:lnTo>
                  <a:lnTo>
                    <a:pt x="405" y="12"/>
                  </a:lnTo>
                  <a:lnTo>
                    <a:pt x="409" y="12"/>
                  </a:lnTo>
                  <a:lnTo>
                    <a:pt x="413" y="8"/>
                  </a:lnTo>
                  <a:lnTo>
                    <a:pt x="417" y="8"/>
                  </a:lnTo>
                  <a:lnTo>
                    <a:pt x="451" y="4"/>
                  </a:lnTo>
                  <a:lnTo>
                    <a:pt x="493" y="4"/>
                  </a:lnTo>
                  <a:lnTo>
                    <a:pt x="535" y="0"/>
                  </a:lnTo>
                  <a:lnTo>
                    <a:pt x="5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96" name="Freeform 52"/>
            <p:cNvSpPr>
              <a:spLocks/>
            </p:cNvSpPr>
            <p:nvPr/>
          </p:nvSpPr>
          <p:spPr bwMode="auto">
            <a:xfrm>
              <a:off x="7091" y="1960"/>
              <a:ext cx="524" cy="499"/>
            </a:xfrm>
            <a:custGeom>
              <a:avLst/>
              <a:gdLst/>
              <a:ahLst/>
              <a:cxnLst>
                <a:cxn ang="0">
                  <a:pos x="270" y="4"/>
                </a:cxn>
                <a:cxn ang="0">
                  <a:pos x="334" y="46"/>
                </a:cxn>
                <a:cxn ang="0">
                  <a:pos x="363" y="67"/>
                </a:cxn>
                <a:cxn ang="0">
                  <a:pos x="384" y="79"/>
                </a:cxn>
                <a:cxn ang="0">
                  <a:pos x="397" y="79"/>
                </a:cxn>
                <a:cxn ang="0">
                  <a:pos x="452" y="50"/>
                </a:cxn>
                <a:cxn ang="0">
                  <a:pos x="486" y="4"/>
                </a:cxn>
                <a:cxn ang="0">
                  <a:pos x="494" y="0"/>
                </a:cxn>
                <a:cxn ang="0">
                  <a:pos x="507" y="0"/>
                </a:cxn>
                <a:cxn ang="0">
                  <a:pos x="515" y="4"/>
                </a:cxn>
                <a:cxn ang="0">
                  <a:pos x="524" y="13"/>
                </a:cxn>
                <a:cxn ang="0">
                  <a:pos x="494" y="63"/>
                </a:cxn>
                <a:cxn ang="0">
                  <a:pos x="410" y="150"/>
                </a:cxn>
                <a:cxn ang="0">
                  <a:pos x="355" y="200"/>
                </a:cxn>
                <a:cxn ang="0">
                  <a:pos x="292" y="250"/>
                </a:cxn>
                <a:cxn ang="0">
                  <a:pos x="220" y="308"/>
                </a:cxn>
                <a:cxn ang="0">
                  <a:pos x="161" y="358"/>
                </a:cxn>
                <a:cxn ang="0">
                  <a:pos x="127" y="391"/>
                </a:cxn>
                <a:cxn ang="0">
                  <a:pos x="148" y="391"/>
                </a:cxn>
                <a:cxn ang="0">
                  <a:pos x="178" y="391"/>
                </a:cxn>
                <a:cxn ang="0">
                  <a:pos x="232" y="399"/>
                </a:cxn>
                <a:cxn ang="0">
                  <a:pos x="313" y="412"/>
                </a:cxn>
                <a:cxn ang="0">
                  <a:pos x="397" y="395"/>
                </a:cxn>
                <a:cxn ang="0">
                  <a:pos x="456" y="333"/>
                </a:cxn>
                <a:cxn ang="0">
                  <a:pos x="465" y="316"/>
                </a:cxn>
                <a:cxn ang="0">
                  <a:pos x="477" y="312"/>
                </a:cxn>
                <a:cxn ang="0">
                  <a:pos x="486" y="316"/>
                </a:cxn>
                <a:cxn ang="0">
                  <a:pos x="494" y="320"/>
                </a:cxn>
                <a:cxn ang="0">
                  <a:pos x="490" y="354"/>
                </a:cxn>
                <a:cxn ang="0">
                  <a:pos x="443" y="428"/>
                </a:cxn>
                <a:cxn ang="0">
                  <a:pos x="355" y="491"/>
                </a:cxn>
                <a:cxn ang="0">
                  <a:pos x="266" y="495"/>
                </a:cxn>
                <a:cxn ang="0">
                  <a:pos x="207" y="449"/>
                </a:cxn>
                <a:cxn ang="0">
                  <a:pos x="182" y="433"/>
                </a:cxn>
                <a:cxn ang="0">
                  <a:pos x="161" y="424"/>
                </a:cxn>
                <a:cxn ang="0">
                  <a:pos x="144" y="424"/>
                </a:cxn>
                <a:cxn ang="0">
                  <a:pos x="72" y="453"/>
                </a:cxn>
                <a:cxn ang="0">
                  <a:pos x="38" y="495"/>
                </a:cxn>
                <a:cxn ang="0">
                  <a:pos x="22" y="499"/>
                </a:cxn>
                <a:cxn ang="0">
                  <a:pos x="13" y="499"/>
                </a:cxn>
                <a:cxn ang="0">
                  <a:pos x="5" y="491"/>
                </a:cxn>
                <a:cxn ang="0">
                  <a:pos x="9" y="474"/>
                </a:cxn>
                <a:cxn ang="0">
                  <a:pos x="59" y="408"/>
                </a:cxn>
                <a:cxn ang="0">
                  <a:pos x="119" y="349"/>
                </a:cxn>
                <a:cxn ang="0">
                  <a:pos x="161" y="308"/>
                </a:cxn>
                <a:cxn ang="0">
                  <a:pos x="241" y="246"/>
                </a:cxn>
                <a:cxn ang="0">
                  <a:pos x="325" y="179"/>
                </a:cxn>
                <a:cxn ang="0">
                  <a:pos x="372" y="137"/>
                </a:cxn>
                <a:cxn ang="0">
                  <a:pos x="401" y="108"/>
                </a:cxn>
                <a:cxn ang="0">
                  <a:pos x="363" y="108"/>
                </a:cxn>
                <a:cxn ang="0">
                  <a:pos x="304" y="96"/>
                </a:cxn>
                <a:cxn ang="0">
                  <a:pos x="232" y="87"/>
                </a:cxn>
                <a:cxn ang="0">
                  <a:pos x="182" y="92"/>
                </a:cxn>
                <a:cxn ang="0">
                  <a:pos x="131" y="125"/>
                </a:cxn>
                <a:cxn ang="0">
                  <a:pos x="127" y="142"/>
                </a:cxn>
                <a:cxn ang="0">
                  <a:pos x="114" y="146"/>
                </a:cxn>
                <a:cxn ang="0">
                  <a:pos x="102" y="142"/>
                </a:cxn>
                <a:cxn ang="0">
                  <a:pos x="93" y="129"/>
                </a:cxn>
                <a:cxn ang="0">
                  <a:pos x="123" y="71"/>
                </a:cxn>
                <a:cxn ang="0">
                  <a:pos x="195" y="13"/>
                </a:cxn>
              </a:cxnLst>
              <a:rect l="0" t="0" r="r" b="b"/>
              <a:pathLst>
                <a:path w="524" h="499">
                  <a:moveTo>
                    <a:pt x="245" y="0"/>
                  </a:moveTo>
                  <a:lnTo>
                    <a:pt x="270" y="4"/>
                  </a:lnTo>
                  <a:lnTo>
                    <a:pt x="300" y="17"/>
                  </a:lnTo>
                  <a:lnTo>
                    <a:pt x="334" y="46"/>
                  </a:lnTo>
                  <a:lnTo>
                    <a:pt x="351" y="58"/>
                  </a:lnTo>
                  <a:lnTo>
                    <a:pt x="363" y="67"/>
                  </a:lnTo>
                  <a:lnTo>
                    <a:pt x="372" y="75"/>
                  </a:lnTo>
                  <a:lnTo>
                    <a:pt x="384" y="79"/>
                  </a:lnTo>
                  <a:lnTo>
                    <a:pt x="393" y="79"/>
                  </a:lnTo>
                  <a:lnTo>
                    <a:pt x="397" y="79"/>
                  </a:lnTo>
                  <a:lnTo>
                    <a:pt x="422" y="75"/>
                  </a:lnTo>
                  <a:lnTo>
                    <a:pt x="452" y="50"/>
                  </a:lnTo>
                  <a:lnTo>
                    <a:pt x="481" y="13"/>
                  </a:lnTo>
                  <a:lnTo>
                    <a:pt x="486" y="4"/>
                  </a:lnTo>
                  <a:lnTo>
                    <a:pt x="490" y="4"/>
                  </a:lnTo>
                  <a:lnTo>
                    <a:pt x="494" y="0"/>
                  </a:lnTo>
                  <a:lnTo>
                    <a:pt x="503" y="0"/>
                  </a:lnTo>
                  <a:lnTo>
                    <a:pt x="507" y="0"/>
                  </a:lnTo>
                  <a:lnTo>
                    <a:pt x="511" y="0"/>
                  </a:lnTo>
                  <a:lnTo>
                    <a:pt x="515" y="4"/>
                  </a:lnTo>
                  <a:lnTo>
                    <a:pt x="519" y="8"/>
                  </a:lnTo>
                  <a:lnTo>
                    <a:pt x="524" y="13"/>
                  </a:lnTo>
                  <a:lnTo>
                    <a:pt x="515" y="29"/>
                  </a:lnTo>
                  <a:lnTo>
                    <a:pt x="494" y="63"/>
                  </a:lnTo>
                  <a:lnTo>
                    <a:pt x="456" y="100"/>
                  </a:lnTo>
                  <a:lnTo>
                    <a:pt x="410" y="150"/>
                  </a:lnTo>
                  <a:lnTo>
                    <a:pt x="384" y="171"/>
                  </a:lnTo>
                  <a:lnTo>
                    <a:pt x="355" y="200"/>
                  </a:lnTo>
                  <a:lnTo>
                    <a:pt x="321" y="225"/>
                  </a:lnTo>
                  <a:lnTo>
                    <a:pt x="292" y="250"/>
                  </a:lnTo>
                  <a:lnTo>
                    <a:pt x="270" y="266"/>
                  </a:lnTo>
                  <a:lnTo>
                    <a:pt x="220" y="308"/>
                  </a:lnTo>
                  <a:lnTo>
                    <a:pt x="186" y="333"/>
                  </a:lnTo>
                  <a:lnTo>
                    <a:pt x="161" y="358"/>
                  </a:lnTo>
                  <a:lnTo>
                    <a:pt x="140" y="374"/>
                  </a:lnTo>
                  <a:lnTo>
                    <a:pt x="127" y="391"/>
                  </a:lnTo>
                  <a:lnTo>
                    <a:pt x="127" y="391"/>
                  </a:lnTo>
                  <a:lnTo>
                    <a:pt x="148" y="391"/>
                  </a:lnTo>
                  <a:lnTo>
                    <a:pt x="165" y="391"/>
                  </a:lnTo>
                  <a:lnTo>
                    <a:pt x="178" y="391"/>
                  </a:lnTo>
                  <a:lnTo>
                    <a:pt x="199" y="395"/>
                  </a:lnTo>
                  <a:lnTo>
                    <a:pt x="232" y="399"/>
                  </a:lnTo>
                  <a:lnTo>
                    <a:pt x="275" y="408"/>
                  </a:lnTo>
                  <a:lnTo>
                    <a:pt x="313" y="412"/>
                  </a:lnTo>
                  <a:lnTo>
                    <a:pt x="355" y="408"/>
                  </a:lnTo>
                  <a:lnTo>
                    <a:pt x="397" y="395"/>
                  </a:lnTo>
                  <a:lnTo>
                    <a:pt x="435" y="366"/>
                  </a:lnTo>
                  <a:lnTo>
                    <a:pt x="456" y="333"/>
                  </a:lnTo>
                  <a:lnTo>
                    <a:pt x="460" y="325"/>
                  </a:lnTo>
                  <a:lnTo>
                    <a:pt x="465" y="316"/>
                  </a:lnTo>
                  <a:lnTo>
                    <a:pt x="469" y="316"/>
                  </a:lnTo>
                  <a:lnTo>
                    <a:pt x="477" y="312"/>
                  </a:lnTo>
                  <a:lnTo>
                    <a:pt x="481" y="316"/>
                  </a:lnTo>
                  <a:lnTo>
                    <a:pt x="486" y="316"/>
                  </a:lnTo>
                  <a:lnTo>
                    <a:pt x="490" y="316"/>
                  </a:lnTo>
                  <a:lnTo>
                    <a:pt x="494" y="320"/>
                  </a:lnTo>
                  <a:lnTo>
                    <a:pt x="494" y="329"/>
                  </a:lnTo>
                  <a:lnTo>
                    <a:pt x="490" y="354"/>
                  </a:lnTo>
                  <a:lnTo>
                    <a:pt x="473" y="391"/>
                  </a:lnTo>
                  <a:lnTo>
                    <a:pt x="443" y="428"/>
                  </a:lnTo>
                  <a:lnTo>
                    <a:pt x="405" y="462"/>
                  </a:lnTo>
                  <a:lnTo>
                    <a:pt x="355" y="491"/>
                  </a:lnTo>
                  <a:lnTo>
                    <a:pt x="300" y="499"/>
                  </a:lnTo>
                  <a:lnTo>
                    <a:pt x="266" y="495"/>
                  </a:lnTo>
                  <a:lnTo>
                    <a:pt x="241" y="478"/>
                  </a:lnTo>
                  <a:lnTo>
                    <a:pt x="207" y="449"/>
                  </a:lnTo>
                  <a:lnTo>
                    <a:pt x="195" y="437"/>
                  </a:lnTo>
                  <a:lnTo>
                    <a:pt x="182" y="433"/>
                  </a:lnTo>
                  <a:lnTo>
                    <a:pt x="169" y="424"/>
                  </a:lnTo>
                  <a:lnTo>
                    <a:pt x="161" y="424"/>
                  </a:lnTo>
                  <a:lnTo>
                    <a:pt x="152" y="424"/>
                  </a:lnTo>
                  <a:lnTo>
                    <a:pt x="144" y="424"/>
                  </a:lnTo>
                  <a:lnTo>
                    <a:pt x="110" y="428"/>
                  </a:lnTo>
                  <a:lnTo>
                    <a:pt x="72" y="453"/>
                  </a:lnTo>
                  <a:lnTo>
                    <a:pt x="43" y="491"/>
                  </a:lnTo>
                  <a:lnTo>
                    <a:pt x="38" y="495"/>
                  </a:lnTo>
                  <a:lnTo>
                    <a:pt x="30" y="499"/>
                  </a:lnTo>
                  <a:lnTo>
                    <a:pt x="22" y="499"/>
                  </a:lnTo>
                  <a:lnTo>
                    <a:pt x="17" y="499"/>
                  </a:lnTo>
                  <a:lnTo>
                    <a:pt x="13" y="499"/>
                  </a:lnTo>
                  <a:lnTo>
                    <a:pt x="9" y="495"/>
                  </a:lnTo>
                  <a:lnTo>
                    <a:pt x="5" y="491"/>
                  </a:lnTo>
                  <a:lnTo>
                    <a:pt x="0" y="487"/>
                  </a:lnTo>
                  <a:lnTo>
                    <a:pt x="9" y="474"/>
                  </a:lnTo>
                  <a:lnTo>
                    <a:pt x="30" y="445"/>
                  </a:lnTo>
                  <a:lnTo>
                    <a:pt x="59" y="408"/>
                  </a:lnTo>
                  <a:lnTo>
                    <a:pt x="106" y="362"/>
                  </a:lnTo>
                  <a:lnTo>
                    <a:pt x="119" y="349"/>
                  </a:lnTo>
                  <a:lnTo>
                    <a:pt x="135" y="333"/>
                  </a:lnTo>
                  <a:lnTo>
                    <a:pt x="161" y="308"/>
                  </a:lnTo>
                  <a:lnTo>
                    <a:pt x="195" y="283"/>
                  </a:lnTo>
                  <a:lnTo>
                    <a:pt x="241" y="246"/>
                  </a:lnTo>
                  <a:lnTo>
                    <a:pt x="287" y="208"/>
                  </a:lnTo>
                  <a:lnTo>
                    <a:pt x="325" y="179"/>
                  </a:lnTo>
                  <a:lnTo>
                    <a:pt x="351" y="154"/>
                  </a:lnTo>
                  <a:lnTo>
                    <a:pt x="372" y="137"/>
                  </a:lnTo>
                  <a:lnTo>
                    <a:pt x="384" y="125"/>
                  </a:lnTo>
                  <a:lnTo>
                    <a:pt x="401" y="108"/>
                  </a:lnTo>
                  <a:lnTo>
                    <a:pt x="380" y="108"/>
                  </a:lnTo>
                  <a:lnTo>
                    <a:pt x="363" y="108"/>
                  </a:lnTo>
                  <a:lnTo>
                    <a:pt x="342" y="104"/>
                  </a:lnTo>
                  <a:lnTo>
                    <a:pt x="304" y="96"/>
                  </a:lnTo>
                  <a:lnTo>
                    <a:pt x="270" y="92"/>
                  </a:lnTo>
                  <a:lnTo>
                    <a:pt x="232" y="87"/>
                  </a:lnTo>
                  <a:lnTo>
                    <a:pt x="211" y="87"/>
                  </a:lnTo>
                  <a:lnTo>
                    <a:pt x="182" y="92"/>
                  </a:lnTo>
                  <a:lnTo>
                    <a:pt x="152" y="104"/>
                  </a:lnTo>
                  <a:lnTo>
                    <a:pt x="131" y="125"/>
                  </a:lnTo>
                  <a:lnTo>
                    <a:pt x="131" y="133"/>
                  </a:lnTo>
                  <a:lnTo>
                    <a:pt x="127" y="142"/>
                  </a:lnTo>
                  <a:lnTo>
                    <a:pt x="123" y="142"/>
                  </a:lnTo>
                  <a:lnTo>
                    <a:pt x="114" y="146"/>
                  </a:lnTo>
                  <a:lnTo>
                    <a:pt x="106" y="142"/>
                  </a:lnTo>
                  <a:lnTo>
                    <a:pt x="102" y="142"/>
                  </a:lnTo>
                  <a:lnTo>
                    <a:pt x="97" y="137"/>
                  </a:lnTo>
                  <a:lnTo>
                    <a:pt x="93" y="129"/>
                  </a:lnTo>
                  <a:lnTo>
                    <a:pt x="102" y="104"/>
                  </a:lnTo>
                  <a:lnTo>
                    <a:pt x="123" y="71"/>
                  </a:lnTo>
                  <a:lnTo>
                    <a:pt x="152" y="38"/>
                  </a:lnTo>
                  <a:lnTo>
                    <a:pt x="195" y="13"/>
                  </a:lnTo>
                  <a:lnTo>
                    <a:pt x="2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97" name="Rectangle 53"/>
            <p:cNvSpPr>
              <a:spLocks noChangeArrowheads="1"/>
            </p:cNvSpPr>
            <p:nvPr/>
          </p:nvSpPr>
          <p:spPr bwMode="auto">
            <a:xfrm>
              <a:off x="4467" y="2563"/>
              <a:ext cx="5224" cy="75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98" name="Freeform 54"/>
            <p:cNvSpPr>
              <a:spLocks/>
            </p:cNvSpPr>
            <p:nvPr/>
          </p:nvSpPr>
          <p:spPr bwMode="auto">
            <a:xfrm>
              <a:off x="4543" y="2813"/>
              <a:ext cx="295" cy="1106"/>
            </a:xfrm>
            <a:custGeom>
              <a:avLst/>
              <a:gdLst/>
              <a:ahLst/>
              <a:cxnLst>
                <a:cxn ang="0">
                  <a:pos x="270" y="0"/>
                </a:cxn>
                <a:cxn ang="0">
                  <a:pos x="270" y="0"/>
                </a:cxn>
                <a:cxn ang="0">
                  <a:pos x="278" y="0"/>
                </a:cxn>
                <a:cxn ang="0">
                  <a:pos x="283" y="0"/>
                </a:cxn>
                <a:cxn ang="0">
                  <a:pos x="287" y="0"/>
                </a:cxn>
                <a:cxn ang="0">
                  <a:pos x="291" y="4"/>
                </a:cxn>
                <a:cxn ang="0">
                  <a:pos x="295" y="12"/>
                </a:cxn>
                <a:cxn ang="0">
                  <a:pos x="291" y="16"/>
                </a:cxn>
                <a:cxn ang="0">
                  <a:pos x="287" y="20"/>
                </a:cxn>
                <a:cxn ang="0">
                  <a:pos x="245" y="62"/>
                </a:cxn>
                <a:cxn ang="0">
                  <a:pos x="202" y="112"/>
                </a:cxn>
                <a:cxn ang="0">
                  <a:pos x="164" y="170"/>
                </a:cxn>
                <a:cxn ang="0">
                  <a:pos x="131" y="245"/>
                </a:cxn>
                <a:cxn ang="0">
                  <a:pos x="101" y="332"/>
                </a:cxn>
                <a:cxn ang="0">
                  <a:pos x="84" y="432"/>
                </a:cxn>
                <a:cxn ang="0">
                  <a:pos x="76" y="553"/>
                </a:cxn>
                <a:cxn ang="0">
                  <a:pos x="80" y="653"/>
                </a:cxn>
                <a:cxn ang="0">
                  <a:pos x="97" y="748"/>
                </a:cxn>
                <a:cxn ang="0">
                  <a:pos x="122" y="840"/>
                </a:cxn>
                <a:cxn ang="0">
                  <a:pos x="160" y="923"/>
                </a:cxn>
                <a:cxn ang="0">
                  <a:pos x="215" y="1002"/>
                </a:cxn>
                <a:cxn ang="0">
                  <a:pos x="283" y="1077"/>
                </a:cxn>
                <a:cxn ang="0">
                  <a:pos x="287" y="1081"/>
                </a:cxn>
                <a:cxn ang="0">
                  <a:pos x="291" y="1085"/>
                </a:cxn>
                <a:cxn ang="0">
                  <a:pos x="291" y="1089"/>
                </a:cxn>
                <a:cxn ang="0">
                  <a:pos x="295" y="1093"/>
                </a:cxn>
                <a:cxn ang="0">
                  <a:pos x="291" y="1097"/>
                </a:cxn>
                <a:cxn ang="0">
                  <a:pos x="287" y="1102"/>
                </a:cxn>
                <a:cxn ang="0">
                  <a:pos x="283" y="1102"/>
                </a:cxn>
                <a:cxn ang="0">
                  <a:pos x="278" y="1106"/>
                </a:cxn>
                <a:cxn ang="0">
                  <a:pos x="270" y="1106"/>
                </a:cxn>
                <a:cxn ang="0">
                  <a:pos x="186" y="1035"/>
                </a:cxn>
                <a:cxn ang="0">
                  <a:pos x="118" y="956"/>
                </a:cxn>
                <a:cxn ang="0">
                  <a:pos x="72" y="869"/>
                </a:cxn>
                <a:cxn ang="0">
                  <a:pos x="38" y="786"/>
                </a:cxn>
                <a:cxn ang="0">
                  <a:pos x="17" y="702"/>
                </a:cxn>
                <a:cxn ang="0">
                  <a:pos x="4" y="623"/>
                </a:cxn>
                <a:cxn ang="0">
                  <a:pos x="0" y="549"/>
                </a:cxn>
                <a:cxn ang="0">
                  <a:pos x="4" y="474"/>
                </a:cxn>
                <a:cxn ang="0">
                  <a:pos x="17" y="391"/>
                </a:cxn>
                <a:cxn ang="0">
                  <a:pos x="38" y="307"/>
                </a:cxn>
                <a:cxn ang="0">
                  <a:pos x="76" y="224"/>
                </a:cxn>
                <a:cxn ang="0">
                  <a:pos x="122" y="141"/>
                </a:cxn>
                <a:cxn ang="0">
                  <a:pos x="190" y="66"/>
                </a:cxn>
                <a:cxn ang="0">
                  <a:pos x="270" y="0"/>
                </a:cxn>
              </a:cxnLst>
              <a:rect l="0" t="0" r="r" b="b"/>
              <a:pathLst>
                <a:path w="295" h="1106">
                  <a:moveTo>
                    <a:pt x="270" y="0"/>
                  </a:moveTo>
                  <a:lnTo>
                    <a:pt x="270" y="0"/>
                  </a:lnTo>
                  <a:lnTo>
                    <a:pt x="278" y="0"/>
                  </a:ln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95" y="12"/>
                  </a:lnTo>
                  <a:lnTo>
                    <a:pt x="291" y="16"/>
                  </a:lnTo>
                  <a:lnTo>
                    <a:pt x="287" y="20"/>
                  </a:lnTo>
                  <a:lnTo>
                    <a:pt x="245" y="62"/>
                  </a:lnTo>
                  <a:lnTo>
                    <a:pt x="202" y="112"/>
                  </a:lnTo>
                  <a:lnTo>
                    <a:pt x="164" y="170"/>
                  </a:lnTo>
                  <a:lnTo>
                    <a:pt x="131" y="245"/>
                  </a:lnTo>
                  <a:lnTo>
                    <a:pt x="101" y="332"/>
                  </a:lnTo>
                  <a:lnTo>
                    <a:pt x="84" y="432"/>
                  </a:lnTo>
                  <a:lnTo>
                    <a:pt x="76" y="553"/>
                  </a:lnTo>
                  <a:lnTo>
                    <a:pt x="80" y="653"/>
                  </a:lnTo>
                  <a:lnTo>
                    <a:pt x="97" y="748"/>
                  </a:lnTo>
                  <a:lnTo>
                    <a:pt x="122" y="840"/>
                  </a:lnTo>
                  <a:lnTo>
                    <a:pt x="160" y="923"/>
                  </a:lnTo>
                  <a:lnTo>
                    <a:pt x="215" y="1002"/>
                  </a:lnTo>
                  <a:lnTo>
                    <a:pt x="283" y="1077"/>
                  </a:lnTo>
                  <a:lnTo>
                    <a:pt x="287" y="1081"/>
                  </a:lnTo>
                  <a:lnTo>
                    <a:pt x="291" y="1085"/>
                  </a:lnTo>
                  <a:lnTo>
                    <a:pt x="291" y="1089"/>
                  </a:lnTo>
                  <a:lnTo>
                    <a:pt x="295" y="1093"/>
                  </a:lnTo>
                  <a:lnTo>
                    <a:pt x="291" y="1097"/>
                  </a:lnTo>
                  <a:lnTo>
                    <a:pt x="287" y="1102"/>
                  </a:lnTo>
                  <a:lnTo>
                    <a:pt x="283" y="1102"/>
                  </a:lnTo>
                  <a:lnTo>
                    <a:pt x="278" y="1106"/>
                  </a:lnTo>
                  <a:lnTo>
                    <a:pt x="270" y="1106"/>
                  </a:lnTo>
                  <a:lnTo>
                    <a:pt x="186" y="1035"/>
                  </a:lnTo>
                  <a:lnTo>
                    <a:pt x="118" y="956"/>
                  </a:lnTo>
                  <a:lnTo>
                    <a:pt x="72" y="869"/>
                  </a:lnTo>
                  <a:lnTo>
                    <a:pt x="38" y="786"/>
                  </a:lnTo>
                  <a:lnTo>
                    <a:pt x="17" y="702"/>
                  </a:lnTo>
                  <a:lnTo>
                    <a:pt x="4" y="623"/>
                  </a:lnTo>
                  <a:lnTo>
                    <a:pt x="0" y="549"/>
                  </a:lnTo>
                  <a:lnTo>
                    <a:pt x="4" y="474"/>
                  </a:lnTo>
                  <a:lnTo>
                    <a:pt x="17" y="391"/>
                  </a:lnTo>
                  <a:lnTo>
                    <a:pt x="38" y="307"/>
                  </a:lnTo>
                  <a:lnTo>
                    <a:pt x="76" y="224"/>
                  </a:lnTo>
                  <a:lnTo>
                    <a:pt x="122" y="141"/>
                  </a:lnTo>
                  <a:lnTo>
                    <a:pt x="190" y="66"/>
                  </a:lnTo>
                  <a:lnTo>
                    <a:pt x="2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99" name="Freeform 55"/>
            <p:cNvSpPr>
              <a:spLocks/>
            </p:cNvSpPr>
            <p:nvPr/>
          </p:nvSpPr>
          <p:spPr bwMode="auto">
            <a:xfrm>
              <a:off x="4982" y="3154"/>
              <a:ext cx="519" cy="499"/>
            </a:xfrm>
            <a:custGeom>
              <a:avLst/>
              <a:gdLst/>
              <a:ahLst/>
              <a:cxnLst>
                <a:cxn ang="0">
                  <a:pos x="266" y="4"/>
                </a:cxn>
                <a:cxn ang="0">
                  <a:pos x="329" y="45"/>
                </a:cxn>
                <a:cxn ang="0">
                  <a:pos x="358" y="66"/>
                </a:cxn>
                <a:cxn ang="0">
                  <a:pos x="379" y="74"/>
                </a:cxn>
                <a:cxn ang="0">
                  <a:pos x="392" y="79"/>
                </a:cxn>
                <a:cxn ang="0">
                  <a:pos x="447" y="50"/>
                </a:cxn>
                <a:cxn ang="0">
                  <a:pos x="485" y="4"/>
                </a:cxn>
                <a:cxn ang="0">
                  <a:pos x="493" y="0"/>
                </a:cxn>
                <a:cxn ang="0">
                  <a:pos x="502" y="0"/>
                </a:cxn>
                <a:cxn ang="0">
                  <a:pos x="514" y="4"/>
                </a:cxn>
                <a:cxn ang="0">
                  <a:pos x="519" y="12"/>
                </a:cxn>
                <a:cxn ang="0">
                  <a:pos x="489" y="58"/>
                </a:cxn>
                <a:cxn ang="0">
                  <a:pos x="405" y="145"/>
                </a:cxn>
                <a:cxn ang="0">
                  <a:pos x="350" y="195"/>
                </a:cxn>
                <a:cxn ang="0">
                  <a:pos x="287" y="249"/>
                </a:cxn>
                <a:cxn ang="0">
                  <a:pos x="215" y="303"/>
                </a:cxn>
                <a:cxn ang="0">
                  <a:pos x="156" y="353"/>
                </a:cxn>
                <a:cxn ang="0">
                  <a:pos x="122" y="391"/>
                </a:cxn>
                <a:cxn ang="0">
                  <a:pos x="160" y="391"/>
                </a:cxn>
                <a:cxn ang="0">
                  <a:pos x="198" y="395"/>
                </a:cxn>
                <a:cxn ang="0">
                  <a:pos x="270" y="407"/>
                </a:cxn>
                <a:cxn ang="0">
                  <a:pos x="350" y="407"/>
                </a:cxn>
                <a:cxn ang="0">
                  <a:pos x="430" y="366"/>
                </a:cxn>
                <a:cxn ang="0">
                  <a:pos x="455" y="320"/>
                </a:cxn>
                <a:cxn ang="0">
                  <a:pos x="464" y="312"/>
                </a:cxn>
                <a:cxn ang="0">
                  <a:pos x="476" y="312"/>
                </a:cxn>
                <a:cxn ang="0">
                  <a:pos x="485" y="316"/>
                </a:cxn>
                <a:cxn ang="0">
                  <a:pos x="489" y="328"/>
                </a:cxn>
                <a:cxn ang="0">
                  <a:pos x="468" y="386"/>
                </a:cxn>
                <a:cxn ang="0">
                  <a:pos x="401" y="461"/>
                </a:cxn>
                <a:cxn ang="0">
                  <a:pos x="295" y="499"/>
                </a:cxn>
                <a:cxn ang="0">
                  <a:pos x="236" y="478"/>
                </a:cxn>
                <a:cxn ang="0">
                  <a:pos x="190" y="436"/>
                </a:cxn>
                <a:cxn ang="0">
                  <a:pos x="164" y="424"/>
                </a:cxn>
                <a:cxn ang="0">
                  <a:pos x="147" y="420"/>
                </a:cxn>
                <a:cxn ang="0">
                  <a:pos x="105" y="428"/>
                </a:cxn>
                <a:cxn ang="0">
                  <a:pos x="38" y="486"/>
                </a:cxn>
                <a:cxn ang="0">
                  <a:pos x="29" y="499"/>
                </a:cxn>
                <a:cxn ang="0">
                  <a:pos x="12" y="499"/>
                </a:cxn>
                <a:cxn ang="0">
                  <a:pos x="4" y="494"/>
                </a:cxn>
                <a:cxn ang="0">
                  <a:pos x="0" y="486"/>
                </a:cxn>
                <a:cxn ang="0">
                  <a:pos x="25" y="445"/>
                </a:cxn>
                <a:cxn ang="0">
                  <a:pos x="101" y="361"/>
                </a:cxn>
                <a:cxn ang="0">
                  <a:pos x="130" y="328"/>
                </a:cxn>
                <a:cxn ang="0">
                  <a:pos x="194" y="278"/>
                </a:cxn>
                <a:cxn ang="0">
                  <a:pos x="287" y="203"/>
                </a:cxn>
                <a:cxn ang="0">
                  <a:pos x="346" y="153"/>
                </a:cxn>
                <a:cxn ang="0">
                  <a:pos x="379" y="120"/>
                </a:cxn>
                <a:cxn ang="0">
                  <a:pos x="379" y="108"/>
                </a:cxn>
                <a:cxn ang="0">
                  <a:pos x="337" y="104"/>
                </a:cxn>
                <a:cxn ang="0">
                  <a:pos x="266" y="87"/>
                </a:cxn>
                <a:cxn ang="0">
                  <a:pos x="206" y="87"/>
                </a:cxn>
                <a:cxn ang="0">
                  <a:pos x="147" y="104"/>
                </a:cxn>
                <a:cxn ang="0">
                  <a:pos x="126" y="133"/>
                </a:cxn>
                <a:cxn ang="0">
                  <a:pos x="118" y="141"/>
                </a:cxn>
                <a:cxn ang="0">
                  <a:pos x="101" y="141"/>
                </a:cxn>
                <a:cxn ang="0">
                  <a:pos x="93" y="133"/>
                </a:cxn>
                <a:cxn ang="0">
                  <a:pos x="97" y="104"/>
                </a:cxn>
                <a:cxn ang="0">
                  <a:pos x="147" y="37"/>
                </a:cxn>
                <a:cxn ang="0">
                  <a:pos x="240" y="0"/>
                </a:cxn>
              </a:cxnLst>
              <a:rect l="0" t="0" r="r" b="b"/>
              <a:pathLst>
                <a:path w="519" h="499">
                  <a:moveTo>
                    <a:pt x="240" y="0"/>
                  </a:moveTo>
                  <a:lnTo>
                    <a:pt x="266" y="4"/>
                  </a:lnTo>
                  <a:lnTo>
                    <a:pt x="295" y="16"/>
                  </a:lnTo>
                  <a:lnTo>
                    <a:pt x="329" y="45"/>
                  </a:lnTo>
                  <a:lnTo>
                    <a:pt x="346" y="58"/>
                  </a:lnTo>
                  <a:lnTo>
                    <a:pt x="358" y="66"/>
                  </a:lnTo>
                  <a:lnTo>
                    <a:pt x="371" y="74"/>
                  </a:lnTo>
                  <a:lnTo>
                    <a:pt x="379" y="74"/>
                  </a:lnTo>
                  <a:lnTo>
                    <a:pt x="388" y="79"/>
                  </a:lnTo>
                  <a:lnTo>
                    <a:pt x="392" y="79"/>
                  </a:lnTo>
                  <a:lnTo>
                    <a:pt x="422" y="70"/>
                  </a:lnTo>
                  <a:lnTo>
                    <a:pt x="447" y="50"/>
                  </a:lnTo>
                  <a:lnTo>
                    <a:pt x="476" y="8"/>
                  </a:lnTo>
                  <a:lnTo>
                    <a:pt x="485" y="4"/>
                  </a:lnTo>
                  <a:lnTo>
                    <a:pt x="489" y="0"/>
                  </a:lnTo>
                  <a:lnTo>
                    <a:pt x="493" y="0"/>
                  </a:lnTo>
                  <a:lnTo>
                    <a:pt x="498" y="0"/>
                  </a:lnTo>
                  <a:lnTo>
                    <a:pt x="502" y="0"/>
                  </a:lnTo>
                  <a:lnTo>
                    <a:pt x="506" y="0"/>
                  </a:lnTo>
                  <a:lnTo>
                    <a:pt x="514" y="4"/>
                  </a:lnTo>
                  <a:lnTo>
                    <a:pt x="519" y="4"/>
                  </a:lnTo>
                  <a:lnTo>
                    <a:pt x="519" y="12"/>
                  </a:lnTo>
                  <a:lnTo>
                    <a:pt x="510" y="29"/>
                  </a:lnTo>
                  <a:lnTo>
                    <a:pt x="489" y="58"/>
                  </a:lnTo>
                  <a:lnTo>
                    <a:pt x="451" y="99"/>
                  </a:lnTo>
                  <a:lnTo>
                    <a:pt x="405" y="145"/>
                  </a:lnTo>
                  <a:lnTo>
                    <a:pt x="379" y="170"/>
                  </a:lnTo>
                  <a:lnTo>
                    <a:pt x="350" y="195"/>
                  </a:lnTo>
                  <a:lnTo>
                    <a:pt x="316" y="224"/>
                  </a:lnTo>
                  <a:lnTo>
                    <a:pt x="287" y="249"/>
                  </a:lnTo>
                  <a:lnTo>
                    <a:pt x="266" y="266"/>
                  </a:lnTo>
                  <a:lnTo>
                    <a:pt x="215" y="303"/>
                  </a:lnTo>
                  <a:lnTo>
                    <a:pt x="181" y="332"/>
                  </a:lnTo>
                  <a:lnTo>
                    <a:pt x="156" y="353"/>
                  </a:lnTo>
                  <a:lnTo>
                    <a:pt x="139" y="374"/>
                  </a:lnTo>
                  <a:lnTo>
                    <a:pt x="122" y="391"/>
                  </a:lnTo>
                  <a:lnTo>
                    <a:pt x="147" y="391"/>
                  </a:lnTo>
                  <a:lnTo>
                    <a:pt x="160" y="391"/>
                  </a:lnTo>
                  <a:lnTo>
                    <a:pt x="177" y="391"/>
                  </a:lnTo>
                  <a:lnTo>
                    <a:pt x="198" y="395"/>
                  </a:lnTo>
                  <a:lnTo>
                    <a:pt x="228" y="399"/>
                  </a:lnTo>
                  <a:lnTo>
                    <a:pt x="270" y="407"/>
                  </a:lnTo>
                  <a:lnTo>
                    <a:pt x="308" y="411"/>
                  </a:lnTo>
                  <a:lnTo>
                    <a:pt x="350" y="407"/>
                  </a:lnTo>
                  <a:lnTo>
                    <a:pt x="392" y="391"/>
                  </a:lnTo>
                  <a:lnTo>
                    <a:pt x="430" y="366"/>
                  </a:lnTo>
                  <a:lnTo>
                    <a:pt x="455" y="328"/>
                  </a:lnTo>
                  <a:lnTo>
                    <a:pt x="455" y="320"/>
                  </a:lnTo>
                  <a:lnTo>
                    <a:pt x="460" y="316"/>
                  </a:lnTo>
                  <a:lnTo>
                    <a:pt x="464" y="312"/>
                  </a:lnTo>
                  <a:lnTo>
                    <a:pt x="472" y="312"/>
                  </a:lnTo>
                  <a:lnTo>
                    <a:pt x="476" y="312"/>
                  </a:lnTo>
                  <a:lnTo>
                    <a:pt x="481" y="312"/>
                  </a:lnTo>
                  <a:lnTo>
                    <a:pt x="485" y="316"/>
                  </a:lnTo>
                  <a:lnTo>
                    <a:pt x="489" y="320"/>
                  </a:lnTo>
                  <a:lnTo>
                    <a:pt x="489" y="328"/>
                  </a:lnTo>
                  <a:lnTo>
                    <a:pt x="485" y="353"/>
                  </a:lnTo>
                  <a:lnTo>
                    <a:pt x="468" y="386"/>
                  </a:lnTo>
                  <a:lnTo>
                    <a:pt x="439" y="428"/>
                  </a:lnTo>
                  <a:lnTo>
                    <a:pt x="401" y="461"/>
                  </a:lnTo>
                  <a:lnTo>
                    <a:pt x="350" y="486"/>
                  </a:lnTo>
                  <a:lnTo>
                    <a:pt x="295" y="499"/>
                  </a:lnTo>
                  <a:lnTo>
                    <a:pt x="266" y="490"/>
                  </a:lnTo>
                  <a:lnTo>
                    <a:pt x="236" y="478"/>
                  </a:lnTo>
                  <a:lnTo>
                    <a:pt x="202" y="449"/>
                  </a:lnTo>
                  <a:lnTo>
                    <a:pt x="190" y="436"/>
                  </a:lnTo>
                  <a:lnTo>
                    <a:pt x="177" y="428"/>
                  </a:lnTo>
                  <a:lnTo>
                    <a:pt x="164" y="424"/>
                  </a:lnTo>
                  <a:lnTo>
                    <a:pt x="156" y="424"/>
                  </a:lnTo>
                  <a:lnTo>
                    <a:pt x="147" y="420"/>
                  </a:lnTo>
                  <a:lnTo>
                    <a:pt x="139" y="420"/>
                  </a:lnTo>
                  <a:lnTo>
                    <a:pt x="105" y="428"/>
                  </a:lnTo>
                  <a:lnTo>
                    <a:pt x="71" y="453"/>
                  </a:lnTo>
                  <a:lnTo>
                    <a:pt x="38" y="486"/>
                  </a:lnTo>
                  <a:lnTo>
                    <a:pt x="33" y="494"/>
                  </a:lnTo>
                  <a:lnTo>
                    <a:pt x="29" y="499"/>
                  </a:lnTo>
                  <a:lnTo>
                    <a:pt x="17" y="499"/>
                  </a:lnTo>
                  <a:lnTo>
                    <a:pt x="12" y="499"/>
                  </a:lnTo>
                  <a:lnTo>
                    <a:pt x="8" y="494"/>
                  </a:lnTo>
                  <a:lnTo>
                    <a:pt x="4" y="494"/>
                  </a:lnTo>
                  <a:lnTo>
                    <a:pt x="0" y="490"/>
                  </a:lnTo>
                  <a:lnTo>
                    <a:pt x="0" y="486"/>
                  </a:lnTo>
                  <a:lnTo>
                    <a:pt x="4" y="470"/>
                  </a:lnTo>
                  <a:lnTo>
                    <a:pt x="25" y="445"/>
                  </a:lnTo>
                  <a:lnTo>
                    <a:pt x="55" y="407"/>
                  </a:lnTo>
                  <a:lnTo>
                    <a:pt x="101" y="361"/>
                  </a:lnTo>
                  <a:lnTo>
                    <a:pt x="114" y="349"/>
                  </a:lnTo>
                  <a:lnTo>
                    <a:pt x="130" y="328"/>
                  </a:lnTo>
                  <a:lnTo>
                    <a:pt x="156" y="307"/>
                  </a:lnTo>
                  <a:lnTo>
                    <a:pt x="194" y="278"/>
                  </a:lnTo>
                  <a:lnTo>
                    <a:pt x="240" y="245"/>
                  </a:lnTo>
                  <a:lnTo>
                    <a:pt x="287" y="203"/>
                  </a:lnTo>
                  <a:lnTo>
                    <a:pt x="320" y="178"/>
                  </a:lnTo>
                  <a:lnTo>
                    <a:pt x="346" y="153"/>
                  </a:lnTo>
                  <a:lnTo>
                    <a:pt x="367" y="137"/>
                  </a:lnTo>
                  <a:lnTo>
                    <a:pt x="379" y="120"/>
                  </a:lnTo>
                  <a:lnTo>
                    <a:pt x="396" y="108"/>
                  </a:lnTo>
                  <a:lnTo>
                    <a:pt x="379" y="108"/>
                  </a:lnTo>
                  <a:lnTo>
                    <a:pt x="358" y="108"/>
                  </a:lnTo>
                  <a:lnTo>
                    <a:pt x="337" y="104"/>
                  </a:lnTo>
                  <a:lnTo>
                    <a:pt x="299" y="95"/>
                  </a:lnTo>
                  <a:lnTo>
                    <a:pt x="266" y="87"/>
                  </a:lnTo>
                  <a:lnTo>
                    <a:pt x="228" y="87"/>
                  </a:lnTo>
                  <a:lnTo>
                    <a:pt x="206" y="87"/>
                  </a:lnTo>
                  <a:lnTo>
                    <a:pt x="177" y="91"/>
                  </a:lnTo>
                  <a:lnTo>
                    <a:pt x="147" y="104"/>
                  </a:lnTo>
                  <a:lnTo>
                    <a:pt x="126" y="124"/>
                  </a:lnTo>
                  <a:lnTo>
                    <a:pt x="126" y="133"/>
                  </a:lnTo>
                  <a:lnTo>
                    <a:pt x="122" y="137"/>
                  </a:lnTo>
                  <a:lnTo>
                    <a:pt x="118" y="141"/>
                  </a:lnTo>
                  <a:lnTo>
                    <a:pt x="109" y="141"/>
                  </a:lnTo>
                  <a:lnTo>
                    <a:pt x="101" y="141"/>
                  </a:lnTo>
                  <a:lnTo>
                    <a:pt x="97" y="137"/>
                  </a:lnTo>
                  <a:lnTo>
                    <a:pt x="93" y="133"/>
                  </a:lnTo>
                  <a:lnTo>
                    <a:pt x="93" y="129"/>
                  </a:lnTo>
                  <a:lnTo>
                    <a:pt x="97" y="104"/>
                  </a:lnTo>
                  <a:lnTo>
                    <a:pt x="118" y="70"/>
                  </a:lnTo>
                  <a:lnTo>
                    <a:pt x="147" y="37"/>
                  </a:lnTo>
                  <a:lnTo>
                    <a:pt x="190" y="8"/>
                  </a:lnTo>
                  <a:lnTo>
                    <a:pt x="2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00" name="Freeform 56"/>
            <p:cNvSpPr>
              <a:spLocks/>
            </p:cNvSpPr>
            <p:nvPr/>
          </p:nvSpPr>
          <p:spPr bwMode="auto">
            <a:xfrm>
              <a:off x="5691" y="3337"/>
              <a:ext cx="759" cy="54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713" y="0"/>
                </a:cxn>
                <a:cxn ang="0">
                  <a:pos x="721" y="0"/>
                </a:cxn>
                <a:cxn ang="0">
                  <a:pos x="730" y="0"/>
                </a:cxn>
                <a:cxn ang="0">
                  <a:pos x="738" y="0"/>
                </a:cxn>
                <a:cxn ang="0">
                  <a:pos x="746" y="4"/>
                </a:cxn>
                <a:cxn ang="0">
                  <a:pos x="751" y="8"/>
                </a:cxn>
                <a:cxn ang="0">
                  <a:pos x="755" y="16"/>
                </a:cxn>
                <a:cxn ang="0">
                  <a:pos x="759" y="29"/>
                </a:cxn>
                <a:cxn ang="0">
                  <a:pos x="755" y="37"/>
                </a:cxn>
                <a:cxn ang="0">
                  <a:pos x="751" y="45"/>
                </a:cxn>
                <a:cxn ang="0">
                  <a:pos x="746" y="49"/>
                </a:cxn>
                <a:cxn ang="0">
                  <a:pos x="738" y="49"/>
                </a:cxn>
                <a:cxn ang="0">
                  <a:pos x="730" y="54"/>
                </a:cxn>
                <a:cxn ang="0">
                  <a:pos x="721" y="54"/>
                </a:cxn>
                <a:cxn ang="0">
                  <a:pos x="713" y="54"/>
                </a:cxn>
                <a:cxn ang="0">
                  <a:pos x="713" y="54"/>
                </a:cxn>
                <a:cxn ang="0">
                  <a:pos x="42" y="54"/>
                </a:cxn>
                <a:cxn ang="0">
                  <a:pos x="33" y="54"/>
                </a:cxn>
                <a:cxn ang="0">
                  <a:pos x="25" y="54"/>
                </a:cxn>
                <a:cxn ang="0">
                  <a:pos x="16" y="49"/>
                </a:cxn>
                <a:cxn ang="0">
                  <a:pos x="8" y="49"/>
                </a:cxn>
                <a:cxn ang="0">
                  <a:pos x="4" y="41"/>
                </a:cxn>
                <a:cxn ang="0">
                  <a:pos x="0" y="37"/>
                </a:cxn>
                <a:cxn ang="0">
                  <a:pos x="0" y="25"/>
                </a:cxn>
                <a:cxn ang="0">
                  <a:pos x="0" y="16"/>
                </a:cxn>
                <a:cxn ang="0">
                  <a:pos x="4" y="8"/>
                </a:cxn>
                <a:cxn ang="0">
                  <a:pos x="8" y="4"/>
                </a:cxn>
                <a:cxn ang="0">
                  <a:pos x="16" y="0"/>
                </a:cxn>
                <a:cxn ang="0">
                  <a:pos x="25" y="0"/>
                </a:cxn>
                <a:cxn ang="0">
                  <a:pos x="33" y="0"/>
                </a:cxn>
                <a:cxn ang="0">
                  <a:pos x="42" y="0"/>
                </a:cxn>
              </a:cxnLst>
              <a:rect l="0" t="0" r="r" b="b"/>
              <a:pathLst>
                <a:path w="759" h="54">
                  <a:moveTo>
                    <a:pt x="42" y="0"/>
                  </a:moveTo>
                  <a:lnTo>
                    <a:pt x="713" y="0"/>
                  </a:lnTo>
                  <a:lnTo>
                    <a:pt x="721" y="0"/>
                  </a:lnTo>
                  <a:lnTo>
                    <a:pt x="730" y="0"/>
                  </a:lnTo>
                  <a:lnTo>
                    <a:pt x="738" y="0"/>
                  </a:lnTo>
                  <a:lnTo>
                    <a:pt x="746" y="4"/>
                  </a:lnTo>
                  <a:lnTo>
                    <a:pt x="751" y="8"/>
                  </a:lnTo>
                  <a:lnTo>
                    <a:pt x="755" y="16"/>
                  </a:lnTo>
                  <a:lnTo>
                    <a:pt x="759" y="29"/>
                  </a:lnTo>
                  <a:lnTo>
                    <a:pt x="755" y="37"/>
                  </a:lnTo>
                  <a:lnTo>
                    <a:pt x="751" y="45"/>
                  </a:lnTo>
                  <a:lnTo>
                    <a:pt x="746" y="49"/>
                  </a:lnTo>
                  <a:lnTo>
                    <a:pt x="738" y="49"/>
                  </a:lnTo>
                  <a:lnTo>
                    <a:pt x="730" y="54"/>
                  </a:lnTo>
                  <a:lnTo>
                    <a:pt x="721" y="54"/>
                  </a:lnTo>
                  <a:lnTo>
                    <a:pt x="713" y="54"/>
                  </a:lnTo>
                  <a:lnTo>
                    <a:pt x="713" y="54"/>
                  </a:lnTo>
                  <a:lnTo>
                    <a:pt x="42" y="54"/>
                  </a:lnTo>
                  <a:lnTo>
                    <a:pt x="33" y="54"/>
                  </a:lnTo>
                  <a:lnTo>
                    <a:pt x="25" y="54"/>
                  </a:lnTo>
                  <a:lnTo>
                    <a:pt x="16" y="49"/>
                  </a:lnTo>
                  <a:lnTo>
                    <a:pt x="8" y="49"/>
                  </a:lnTo>
                  <a:lnTo>
                    <a:pt x="4" y="41"/>
                  </a:lnTo>
                  <a:lnTo>
                    <a:pt x="0" y="37"/>
                  </a:lnTo>
                  <a:lnTo>
                    <a:pt x="0" y="25"/>
                  </a:lnTo>
                  <a:lnTo>
                    <a:pt x="0" y="16"/>
                  </a:lnTo>
                  <a:lnTo>
                    <a:pt x="4" y="8"/>
                  </a:lnTo>
                  <a:lnTo>
                    <a:pt x="8" y="4"/>
                  </a:lnTo>
                  <a:lnTo>
                    <a:pt x="16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01" name="Freeform 57"/>
            <p:cNvSpPr>
              <a:spLocks/>
            </p:cNvSpPr>
            <p:nvPr/>
          </p:nvSpPr>
          <p:spPr bwMode="auto">
            <a:xfrm>
              <a:off x="6631" y="3154"/>
              <a:ext cx="519" cy="499"/>
            </a:xfrm>
            <a:custGeom>
              <a:avLst/>
              <a:gdLst/>
              <a:ahLst/>
              <a:cxnLst>
                <a:cxn ang="0">
                  <a:pos x="271" y="4"/>
                </a:cxn>
                <a:cxn ang="0">
                  <a:pos x="334" y="45"/>
                </a:cxn>
                <a:cxn ang="0">
                  <a:pos x="363" y="66"/>
                </a:cxn>
                <a:cxn ang="0">
                  <a:pos x="380" y="74"/>
                </a:cxn>
                <a:cxn ang="0">
                  <a:pos x="397" y="79"/>
                </a:cxn>
                <a:cxn ang="0">
                  <a:pos x="448" y="50"/>
                </a:cxn>
                <a:cxn ang="0">
                  <a:pos x="486" y="4"/>
                </a:cxn>
                <a:cxn ang="0">
                  <a:pos x="494" y="0"/>
                </a:cxn>
                <a:cxn ang="0">
                  <a:pos x="507" y="0"/>
                </a:cxn>
                <a:cxn ang="0">
                  <a:pos x="515" y="4"/>
                </a:cxn>
                <a:cxn ang="0">
                  <a:pos x="519" y="12"/>
                </a:cxn>
                <a:cxn ang="0">
                  <a:pos x="490" y="58"/>
                </a:cxn>
                <a:cxn ang="0">
                  <a:pos x="410" y="145"/>
                </a:cxn>
                <a:cxn ang="0">
                  <a:pos x="351" y="195"/>
                </a:cxn>
                <a:cxn ang="0">
                  <a:pos x="287" y="249"/>
                </a:cxn>
                <a:cxn ang="0">
                  <a:pos x="220" y="303"/>
                </a:cxn>
                <a:cxn ang="0">
                  <a:pos x="161" y="353"/>
                </a:cxn>
                <a:cxn ang="0">
                  <a:pos x="123" y="391"/>
                </a:cxn>
                <a:cxn ang="0">
                  <a:pos x="161" y="391"/>
                </a:cxn>
                <a:cxn ang="0">
                  <a:pos x="199" y="395"/>
                </a:cxn>
                <a:cxn ang="0">
                  <a:pos x="271" y="407"/>
                </a:cxn>
                <a:cxn ang="0">
                  <a:pos x="355" y="407"/>
                </a:cxn>
                <a:cxn ang="0">
                  <a:pos x="431" y="366"/>
                </a:cxn>
                <a:cxn ang="0">
                  <a:pos x="456" y="320"/>
                </a:cxn>
                <a:cxn ang="0">
                  <a:pos x="469" y="312"/>
                </a:cxn>
                <a:cxn ang="0">
                  <a:pos x="482" y="312"/>
                </a:cxn>
                <a:cxn ang="0">
                  <a:pos x="490" y="316"/>
                </a:cxn>
                <a:cxn ang="0">
                  <a:pos x="494" y="328"/>
                </a:cxn>
                <a:cxn ang="0">
                  <a:pos x="469" y="386"/>
                </a:cxn>
                <a:cxn ang="0">
                  <a:pos x="401" y="461"/>
                </a:cxn>
                <a:cxn ang="0">
                  <a:pos x="300" y="499"/>
                </a:cxn>
                <a:cxn ang="0">
                  <a:pos x="237" y="478"/>
                </a:cxn>
                <a:cxn ang="0">
                  <a:pos x="190" y="436"/>
                </a:cxn>
                <a:cxn ang="0">
                  <a:pos x="169" y="424"/>
                </a:cxn>
                <a:cxn ang="0">
                  <a:pos x="152" y="420"/>
                </a:cxn>
                <a:cxn ang="0">
                  <a:pos x="106" y="428"/>
                </a:cxn>
                <a:cxn ang="0">
                  <a:pos x="43" y="486"/>
                </a:cxn>
                <a:cxn ang="0">
                  <a:pos x="30" y="499"/>
                </a:cxn>
                <a:cxn ang="0">
                  <a:pos x="17" y="499"/>
                </a:cxn>
                <a:cxn ang="0">
                  <a:pos x="5" y="494"/>
                </a:cxn>
                <a:cxn ang="0">
                  <a:pos x="0" y="486"/>
                </a:cxn>
                <a:cxn ang="0">
                  <a:pos x="26" y="445"/>
                </a:cxn>
                <a:cxn ang="0">
                  <a:pos x="102" y="361"/>
                </a:cxn>
                <a:cxn ang="0">
                  <a:pos x="136" y="328"/>
                </a:cxn>
                <a:cxn ang="0">
                  <a:pos x="195" y="278"/>
                </a:cxn>
                <a:cxn ang="0">
                  <a:pos x="287" y="203"/>
                </a:cxn>
                <a:cxn ang="0">
                  <a:pos x="351" y="153"/>
                </a:cxn>
                <a:cxn ang="0">
                  <a:pos x="384" y="120"/>
                </a:cxn>
                <a:cxn ang="0">
                  <a:pos x="380" y="108"/>
                </a:cxn>
                <a:cxn ang="0">
                  <a:pos x="338" y="104"/>
                </a:cxn>
                <a:cxn ang="0">
                  <a:pos x="271" y="87"/>
                </a:cxn>
                <a:cxn ang="0">
                  <a:pos x="211" y="87"/>
                </a:cxn>
                <a:cxn ang="0">
                  <a:pos x="152" y="104"/>
                </a:cxn>
                <a:cxn ang="0">
                  <a:pos x="127" y="133"/>
                </a:cxn>
                <a:cxn ang="0">
                  <a:pos x="119" y="141"/>
                </a:cxn>
                <a:cxn ang="0">
                  <a:pos x="106" y="141"/>
                </a:cxn>
                <a:cxn ang="0">
                  <a:pos x="93" y="133"/>
                </a:cxn>
                <a:cxn ang="0">
                  <a:pos x="102" y="104"/>
                </a:cxn>
                <a:cxn ang="0">
                  <a:pos x="152" y="37"/>
                </a:cxn>
                <a:cxn ang="0">
                  <a:pos x="245" y="0"/>
                </a:cxn>
              </a:cxnLst>
              <a:rect l="0" t="0" r="r" b="b"/>
              <a:pathLst>
                <a:path w="519" h="499">
                  <a:moveTo>
                    <a:pt x="245" y="0"/>
                  </a:moveTo>
                  <a:lnTo>
                    <a:pt x="271" y="4"/>
                  </a:lnTo>
                  <a:lnTo>
                    <a:pt x="296" y="16"/>
                  </a:lnTo>
                  <a:lnTo>
                    <a:pt x="334" y="45"/>
                  </a:lnTo>
                  <a:lnTo>
                    <a:pt x="346" y="58"/>
                  </a:lnTo>
                  <a:lnTo>
                    <a:pt x="363" y="66"/>
                  </a:lnTo>
                  <a:lnTo>
                    <a:pt x="372" y="74"/>
                  </a:lnTo>
                  <a:lnTo>
                    <a:pt x="380" y="74"/>
                  </a:lnTo>
                  <a:lnTo>
                    <a:pt x="389" y="79"/>
                  </a:lnTo>
                  <a:lnTo>
                    <a:pt x="397" y="79"/>
                  </a:lnTo>
                  <a:lnTo>
                    <a:pt x="422" y="70"/>
                  </a:lnTo>
                  <a:lnTo>
                    <a:pt x="448" y="50"/>
                  </a:lnTo>
                  <a:lnTo>
                    <a:pt x="482" y="8"/>
                  </a:lnTo>
                  <a:lnTo>
                    <a:pt x="486" y="4"/>
                  </a:lnTo>
                  <a:lnTo>
                    <a:pt x="490" y="0"/>
                  </a:lnTo>
                  <a:lnTo>
                    <a:pt x="494" y="0"/>
                  </a:lnTo>
                  <a:lnTo>
                    <a:pt x="503" y="0"/>
                  </a:lnTo>
                  <a:lnTo>
                    <a:pt x="507" y="0"/>
                  </a:lnTo>
                  <a:lnTo>
                    <a:pt x="511" y="0"/>
                  </a:lnTo>
                  <a:lnTo>
                    <a:pt x="515" y="4"/>
                  </a:lnTo>
                  <a:lnTo>
                    <a:pt x="519" y="4"/>
                  </a:lnTo>
                  <a:lnTo>
                    <a:pt x="519" y="12"/>
                  </a:lnTo>
                  <a:lnTo>
                    <a:pt x="515" y="29"/>
                  </a:lnTo>
                  <a:lnTo>
                    <a:pt x="490" y="58"/>
                  </a:lnTo>
                  <a:lnTo>
                    <a:pt x="456" y="99"/>
                  </a:lnTo>
                  <a:lnTo>
                    <a:pt x="410" y="145"/>
                  </a:lnTo>
                  <a:lnTo>
                    <a:pt x="384" y="170"/>
                  </a:lnTo>
                  <a:lnTo>
                    <a:pt x="351" y="195"/>
                  </a:lnTo>
                  <a:lnTo>
                    <a:pt x="317" y="224"/>
                  </a:lnTo>
                  <a:lnTo>
                    <a:pt x="287" y="249"/>
                  </a:lnTo>
                  <a:lnTo>
                    <a:pt x="271" y="266"/>
                  </a:lnTo>
                  <a:lnTo>
                    <a:pt x="220" y="303"/>
                  </a:lnTo>
                  <a:lnTo>
                    <a:pt x="186" y="332"/>
                  </a:lnTo>
                  <a:lnTo>
                    <a:pt x="161" y="353"/>
                  </a:lnTo>
                  <a:lnTo>
                    <a:pt x="140" y="374"/>
                  </a:lnTo>
                  <a:lnTo>
                    <a:pt x="123" y="391"/>
                  </a:lnTo>
                  <a:lnTo>
                    <a:pt x="148" y="391"/>
                  </a:lnTo>
                  <a:lnTo>
                    <a:pt x="161" y="391"/>
                  </a:lnTo>
                  <a:lnTo>
                    <a:pt x="178" y="391"/>
                  </a:lnTo>
                  <a:lnTo>
                    <a:pt x="199" y="395"/>
                  </a:lnTo>
                  <a:lnTo>
                    <a:pt x="233" y="399"/>
                  </a:lnTo>
                  <a:lnTo>
                    <a:pt x="271" y="407"/>
                  </a:lnTo>
                  <a:lnTo>
                    <a:pt x="313" y="411"/>
                  </a:lnTo>
                  <a:lnTo>
                    <a:pt x="355" y="407"/>
                  </a:lnTo>
                  <a:lnTo>
                    <a:pt x="397" y="391"/>
                  </a:lnTo>
                  <a:lnTo>
                    <a:pt x="431" y="366"/>
                  </a:lnTo>
                  <a:lnTo>
                    <a:pt x="456" y="328"/>
                  </a:lnTo>
                  <a:lnTo>
                    <a:pt x="456" y="320"/>
                  </a:lnTo>
                  <a:lnTo>
                    <a:pt x="460" y="316"/>
                  </a:lnTo>
                  <a:lnTo>
                    <a:pt x="469" y="312"/>
                  </a:lnTo>
                  <a:lnTo>
                    <a:pt x="477" y="312"/>
                  </a:lnTo>
                  <a:lnTo>
                    <a:pt x="482" y="312"/>
                  </a:lnTo>
                  <a:lnTo>
                    <a:pt x="486" y="312"/>
                  </a:lnTo>
                  <a:lnTo>
                    <a:pt x="490" y="316"/>
                  </a:lnTo>
                  <a:lnTo>
                    <a:pt x="494" y="320"/>
                  </a:lnTo>
                  <a:lnTo>
                    <a:pt x="494" y="328"/>
                  </a:lnTo>
                  <a:lnTo>
                    <a:pt x="486" y="353"/>
                  </a:lnTo>
                  <a:lnTo>
                    <a:pt x="469" y="386"/>
                  </a:lnTo>
                  <a:lnTo>
                    <a:pt x="439" y="428"/>
                  </a:lnTo>
                  <a:lnTo>
                    <a:pt x="401" y="461"/>
                  </a:lnTo>
                  <a:lnTo>
                    <a:pt x="355" y="486"/>
                  </a:lnTo>
                  <a:lnTo>
                    <a:pt x="300" y="499"/>
                  </a:lnTo>
                  <a:lnTo>
                    <a:pt x="266" y="490"/>
                  </a:lnTo>
                  <a:lnTo>
                    <a:pt x="237" y="478"/>
                  </a:lnTo>
                  <a:lnTo>
                    <a:pt x="207" y="449"/>
                  </a:lnTo>
                  <a:lnTo>
                    <a:pt x="190" y="436"/>
                  </a:lnTo>
                  <a:lnTo>
                    <a:pt x="178" y="428"/>
                  </a:lnTo>
                  <a:lnTo>
                    <a:pt x="169" y="424"/>
                  </a:lnTo>
                  <a:lnTo>
                    <a:pt x="161" y="424"/>
                  </a:lnTo>
                  <a:lnTo>
                    <a:pt x="152" y="420"/>
                  </a:lnTo>
                  <a:lnTo>
                    <a:pt x="144" y="420"/>
                  </a:lnTo>
                  <a:lnTo>
                    <a:pt x="106" y="428"/>
                  </a:lnTo>
                  <a:lnTo>
                    <a:pt x="72" y="453"/>
                  </a:lnTo>
                  <a:lnTo>
                    <a:pt x="43" y="486"/>
                  </a:lnTo>
                  <a:lnTo>
                    <a:pt x="34" y="494"/>
                  </a:lnTo>
                  <a:lnTo>
                    <a:pt x="30" y="499"/>
                  </a:lnTo>
                  <a:lnTo>
                    <a:pt x="22" y="499"/>
                  </a:lnTo>
                  <a:lnTo>
                    <a:pt x="17" y="499"/>
                  </a:lnTo>
                  <a:lnTo>
                    <a:pt x="13" y="494"/>
                  </a:lnTo>
                  <a:lnTo>
                    <a:pt x="5" y="494"/>
                  </a:lnTo>
                  <a:lnTo>
                    <a:pt x="0" y="490"/>
                  </a:lnTo>
                  <a:lnTo>
                    <a:pt x="0" y="486"/>
                  </a:lnTo>
                  <a:lnTo>
                    <a:pt x="9" y="470"/>
                  </a:lnTo>
                  <a:lnTo>
                    <a:pt x="26" y="445"/>
                  </a:lnTo>
                  <a:lnTo>
                    <a:pt x="60" y="407"/>
                  </a:lnTo>
                  <a:lnTo>
                    <a:pt x="102" y="361"/>
                  </a:lnTo>
                  <a:lnTo>
                    <a:pt x="119" y="349"/>
                  </a:lnTo>
                  <a:lnTo>
                    <a:pt x="136" y="328"/>
                  </a:lnTo>
                  <a:lnTo>
                    <a:pt x="161" y="307"/>
                  </a:lnTo>
                  <a:lnTo>
                    <a:pt x="195" y="278"/>
                  </a:lnTo>
                  <a:lnTo>
                    <a:pt x="241" y="245"/>
                  </a:lnTo>
                  <a:lnTo>
                    <a:pt x="287" y="203"/>
                  </a:lnTo>
                  <a:lnTo>
                    <a:pt x="321" y="178"/>
                  </a:lnTo>
                  <a:lnTo>
                    <a:pt x="351" y="153"/>
                  </a:lnTo>
                  <a:lnTo>
                    <a:pt x="368" y="137"/>
                  </a:lnTo>
                  <a:lnTo>
                    <a:pt x="384" y="120"/>
                  </a:lnTo>
                  <a:lnTo>
                    <a:pt x="397" y="108"/>
                  </a:lnTo>
                  <a:lnTo>
                    <a:pt x="380" y="108"/>
                  </a:lnTo>
                  <a:lnTo>
                    <a:pt x="363" y="108"/>
                  </a:lnTo>
                  <a:lnTo>
                    <a:pt x="338" y="104"/>
                  </a:lnTo>
                  <a:lnTo>
                    <a:pt x="300" y="95"/>
                  </a:lnTo>
                  <a:lnTo>
                    <a:pt x="271" y="87"/>
                  </a:lnTo>
                  <a:lnTo>
                    <a:pt x="233" y="87"/>
                  </a:lnTo>
                  <a:lnTo>
                    <a:pt x="211" y="87"/>
                  </a:lnTo>
                  <a:lnTo>
                    <a:pt x="182" y="91"/>
                  </a:lnTo>
                  <a:lnTo>
                    <a:pt x="152" y="104"/>
                  </a:lnTo>
                  <a:lnTo>
                    <a:pt x="131" y="124"/>
                  </a:lnTo>
                  <a:lnTo>
                    <a:pt x="127" y="133"/>
                  </a:lnTo>
                  <a:lnTo>
                    <a:pt x="127" y="137"/>
                  </a:lnTo>
                  <a:lnTo>
                    <a:pt x="119" y="141"/>
                  </a:lnTo>
                  <a:lnTo>
                    <a:pt x="110" y="141"/>
                  </a:lnTo>
                  <a:lnTo>
                    <a:pt x="106" y="141"/>
                  </a:lnTo>
                  <a:lnTo>
                    <a:pt x="98" y="137"/>
                  </a:lnTo>
                  <a:lnTo>
                    <a:pt x="93" y="133"/>
                  </a:lnTo>
                  <a:lnTo>
                    <a:pt x="93" y="129"/>
                  </a:lnTo>
                  <a:lnTo>
                    <a:pt x="102" y="104"/>
                  </a:lnTo>
                  <a:lnTo>
                    <a:pt x="119" y="70"/>
                  </a:lnTo>
                  <a:lnTo>
                    <a:pt x="152" y="37"/>
                  </a:lnTo>
                  <a:lnTo>
                    <a:pt x="195" y="8"/>
                  </a:lnTo>
                  <a:lnTo>
                    <a:pt x="2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02" name="Freeform 58"/>
            <p:cNvSpPr>
              <a:spLocks noEditPoints="1"/>
            </p:cNvSpPr>
            <p:nvPr/>
          </p:nvSpPr>
          <p:spPr bwMode="auto">
            <a:xfrm>
              <a:off x="7260" y="3453"/>
              <a:ext cx="456" cy="349"/>
            </a:xfrm>
            <a:custGeom>
              <a:avLst/>
              <a:gdLst/>
              <a:ahLst/>
              <a:cxnLst>
                <a:cxn ang="0">
                  <a:pos x="186" y="29"/>
                </a:cxn>
                <a:cxn ang="0">
                  <a:pos x="118" y="87"/>
                </a:cxn>
                <a:cxn ang="0">
                  <a:pos x="85" y="166"/>
                </a:cxn>
                <a:cxn ang="0">
                  <a:pos x="72" y="245"/>
                </a:cxn>
                <a:cxn ang="0">
                  <a:pos x="89" y="299"/>
                </a:cxn>
                <a:cxn ang="0">
                  <a:pos x="123" y="320"/>
                </a:cxn>
                <a:cxn ang="0">
                  <a:pos x="182" y="316"/>
                </a:cxn>
                <a:cxn ang="0">
                  <a:pos x="249" y="266"/>
                </a:cxn>
                <a:cxn ang="0">
                  <a:pos x="262" y="254"/>
                </a:cxn>
                <a:cxn ang="0">
                  <a:pos x="266" y="241"/>
                </a:cxn>
                <a:cxn ang="0">
                  <a:pos x="266" y="237"/>
                </a:cxn>
                <a:cxn ang="0">
                  <a:pos x="287" y="54"/>
                </a:cxn>
                <a:cxn ang="0">
                  <a:pos x="224" y="25"/>
                </a:cxn>
                <a:cxn ang="0">
                  <a:pos x="266" y="8"/>
                </a:cxn>
                <a:cxn ang="0">
                  <a:pos x="317" y="46"/>
                </a:cxn>
                <a:cxn ang="0">
                  <a:pos x="329" y="25"/>
                </a:cxn>
                <a:cxn ang="0">
                  <a:pos x="346" y="17"/>
                </a:cxn>
                <a:cxn ang="0">
                  <a:pos x="367" y="17"/>
                </a:cxn>
                <a:cxn ang="0">
                  <a:pos x="380" y="25"/>
                </a:cxn>
                <a:cxn ang="0">
                  <a:pos x="384" y="42"/>
                </a:cxn>
                <a:cxn ang="0">
                  <a:pos x="384" y="50"/>
                </a:cxn>
                <a:cxn ang="0">
                  <a:pos x="376" y="71"/>
                </a:cxn>
                <a:cxn ang="0">
                  <a:pos x="372" y="92"/>
                </a:cxn>
                <a:cxn ang="0">
                  <a:pos x="338" y="220"/>
                </a:cxn>
                <a:cxn ang="0">
                  <a:pos x="334" y="250"/>
                </a:cxn>
                <a:cxn ang="0">
                  <a:pos x="329" y="274"/>
                </a:cxn>
                <a:cxn ang="0">
                  <a:pos x="329" y="295"/>
                </a:cxn>
                <a:cxn ang="0">
                  <a:pos x="338" y="316"/>
                </a:cxn>
                <a:cxn ang="0">
                  <a:pos x="359" y="324"/>
                </a:cxn>
                <a:cxn ang="0">
                  <a:pos x="405" y="283"/>
                </a:cxn>
                <a:cxn ang="0">
                  <a:pos x="422" y="225"/>
                </a:cxn>
                <a:cxn ang="0">
                  <a:pos x="431" y="220"/>
                </a:cxn>
                <a:cxn ang="0">
                  <a:pos x="443" y="220"/>
                </a:cxn>
                <a:cxn ang="0">
                  <a:pos x="452" y="225"/>
                </a:cxn>
                <a:cxn ang="0">
                  <a:pos x="452" y="245"/>
                </a:cxn>
                <a:cxn ang="0">
                  <a:pos x="426" y="304"/>
                </a:cxn>
                <a:cxn ang="0">
                  <a:pos x="384" y="341"/>
                </a:cxn>
                <a:cxn ang="0">
                  <a:pos x="317" y="341"/>
                </a:cxn>
                <a:cxn ang="0">
                  <a:pos x="262" y="295"/>
                </a:cxn>
                <a:cxn ang="0">
                  <a:pos x="220" y="324"/>
                </a:cxn>
                <a:cxn ang="0">
                  <a:pos x="139" y="349"/>
                </a:cxn>
                <a:cxn ang="0">
                  <a:pos x="42" y="312"/>
                </a:cxn>
                <a:cxn ang="0">
                  <a:pos x="0" y="212"/>
                </a:cxn>
                <a:cxn ang="0">
                  <a:pos x="47" y="92"/>
                </a:cxn>
                <a:cxn ang="0">
                  <a:pos x="156" y="13"/>
                </a:cxn>
              </a:cxnLst>
              <a:rect l="0" t="0" r="r" b="b"/>
              <a:pathLst>
                <a:path w="456" h="349">
                  <a:moveTo>
                    <a:pt x="224" y="25"/>
                  </a:moveTo>
                  <a:lnTo>
                    <a:pt x="186" y="29"/>
                  </a:lnTo>
                  <a:lnTo>
                    <a:pt x="152" y="50"/>
                  </a:lnTo>
                  <a:lnTo>
                    <a:pt x="118" y="87"/>
                  </a:lnTo>
                  <a:lnTo>
                    <a:pt x="101" y="125"/>
                  </a:lnTo>
                  <a:lnTo>
                    <a:pt x="85" y="166"/>
                  </a:lnTo>
                  <a:lnTo>
                    <a:pt x="76" y="208"/>
                  </a:lnTo>
                  <a:lnTo>
                    <a:pt x="72" y="245"/>
                  </a:lnTo>
                  <a:lnTo>
                    <a:pt x="76" y="279"/>
                  </a:lnTo>
                  <a:lnTo>
                    <a:pt x="89" y="299"/>
                  </a:lnTo>
                  <a:lnTo>
                    <a:pt x="106" y="312"/>
                  </a:lnTo>
                  <a:lnTo>
                    <a:pt x="123" y="320"/>
                  </a:lnTo>
                  <a:lnTo>
                    <a:pt x="144" y="324"/>
                  </a:lnTo>
                  <a:lnTo>
                    <a:pt x="182" y="316"/>
                  </a:lnTo>
                  <a:lnTo>
                    <a:pt x="220" y="295"/>
                  </a:lnTo>
                  <a:lnTo>
                    <a:pt x="249" y="266"/>
                  </a:lnTo>
                  <a:lnTo>
                    <a:pt x="258" y="258"/>
                  </a:lnTo>
                  <a:lnTo>
                    <a:pt x="262" y="254"/>
                  </a:lnTo>
                  <a:lnTo>
                    <a:pt x="266" y="250"/>
                  </a:lnTo>
                  <a:lnTo>
                    <a:pt x="266" y="241"/>
                  </a:lnTo>
                  <a:lnTo>
                    <a:pt x="266" y="237"/>
                  </a:lnTo>
                  <a:lnTo>
                    <a:pt x="266" y="237"/>
                  </a:lnTo>
                  <a:lnTo>
                    <a:pt x="304" y="92"/>
                  </a:lnTo>
                  <a:lnTo>
                    <a:pt x="287" y="54"/>
                  </a:lnTo>
                  <a:lnTo>
                    <a:pt x="258" y="33"/>
                  </a:lnTo>
                  <a:lnTo>
                    <a:pt x="224" y="25"/>
                  </a:lnTo>
                  <a:close/>
                  <a:moveTo>
                    <a:pt x="224" y="0"/>
                  </a:moveTo>
                  <a:lnTo>
                    <a:pt x="266" y="8"/>
                  </a:lnTo>
                  <a:lnTo>
                    <a:pt x="296" y="25"/>
                  </a:lnTo>
                  <a:lnTo>
                    <a:pt x="317" y="46"/>
                  </a:lnTo>
                  <a:lnTo>
                    <a:pt x="321" y="33"/>
                  </a:lnTo>
                  <a:lnTo>
                    <a:pt x="329" y="25"/>
                  </a:lnTo>
                  <a:lnTo>
                    <a:pt x="338" y="21"/>
                  </a:lnTo>
                  <a:lnTo>
                    <a:pt x="346" y="17"/>
                  </a:lnTo>
                  <a:lnTo>
                    <a:pt x="355" y="17"/>
                  </a:lnTo>
                  <a:lnTo>
                    <a:pt x="367" y="17"/>
                  </a:lnTo>
                  <a:lnTo>
                    <a:pt x="376" y="21"/>
                  </a:lnTo>
                  <a:lnTo>
                    <a:pt x="380" y="25"/>
                  </a:lnTo>
                  <a:lnTo>
                    <a:pt x="384" y="33"/>
                  </a:lnTo>
                  <a:lnTo>
                    <a:pt x="384" y="42"/>
                  </a:lnTo>
                  <a:lnTo>
                    <a:pt x="384" y="46"/>
                  </a:lnTo>
                  <a:lnTo>
                    <a:pt x="384" y="50"/>
                  </a:lnTo>
                  <a:lnTo>
                    <a:pt x="380" y="62"/>
                  </a:lnTo>
                  <a:lnTo>
                    <a:pt x="376" y="71"/>
                  </a:lnTo>
                  <a:lnTo>
                    <a:pt x="376" y="83"/>
                  </a:lnTo>
                  <a:lnTo>
                    <a:pt x="372" y="92"/>
                  </a:lnTo>
                  <a:lnTo>
                    <a:pt x="372" y="92"/>
                  </a:lnTo>
                  <a:lnTo>
                    <a:pt x="338" y="220"/>
                  </a:lnTo>
                  <a:lnTo>
                    <a:pt x="338" y="233"/>
                  </a:lnTo>
                  <a:lnTo>
                    <a:pt x="334" y="250"/>
                  </a:lnTo>
                  <a:lnTo>
                    <a:pt x="329" y="262"/>
                  </a:lnTo>
                  <a:lnTo>
                    <a:pt x="329" y="274"/>
                  </a:lnTo>
                  <a:lnTo>
                    <a:pt x="329" y="279"/>
                  </a:lnTo>
                  <a:lnTo>
                    <a:pt x="329" y="295"/>
                  </a:lnTo>
                  <a:lnTo>
                    <a:pt x="334" y="308"/>
                  </a:lnTo>
                  <a:lnTo>
                    <a:pt x="338" y="316"/>
                  </a:lnTo>
                  <a:lnTo>
                    <a:pt x="346" y="320"/>
                  </a:lnTo>
                  <a:lnTo>
                    <a:pt x="359" y="324"/>
                  </a:lnTo>
                  <a:lnTo>
                    <a:pt x="384" y="312"/>
                  </a:lnTo>
                  <a:lnTo>
                    <a:pt x="405" y="283"/>
                  </a:lnTo>
                  <a:lnTo>
                    <a:pt x="418" y="233"/>
                  </a:lnTo>
                  <a:lnTo>
                    <a:pt x="422" y="225"/>
                  </a:lnTo>
                  <a:lnTo>
                    <a:pt x="426" y="220"/>
                  </a:lnTo>
                  <a:lnTo>
                    <a:pt x="431" y="220"/>
                  </a:lnTo>
                  <a:lnTo>
                    <a:pt x="439" y="220"/>
                  </a:lnTo>
                  <a:lnTo>
                    <a:pt x="443" y="220"/>
                  </a:lnTo>
                  <a:lnTo>
                    <a:pt x="447" y="220"/>
                  </a:lnTo>
                  <a:lnTo>
                    <a:pt x="452" y="225"/>
                  </a:lnTo>
                  <a:lnTo>
                    <a:pt x="456" y="229"/>
                  </a:lnTo>
                  <a:lnTo>
                    <a:pt x="452" y="245"/>
                  </a:lnTo>
                  <a:lnTo>
                    <a:pt x="443" y="274"/>
                  </a:lnTo>
                  <a:lnTo>
                    <a:pt x="426" y="304"/>
                  </a:lnTo>
                  <a:lnTo>
                    <a:pt x="405" y="329"/>
                  </a:lnTo>
                  <a:lnTo>
                    <a:pt x="384" y="341"/>
                  </a:lnTo>
                  <a:lnTo>
                    <a:pt x="355" y="349"/>
                  </a:lnTo>
                  <a:lnTo>
                    <a:pt x="317" y="341"/>
                  </a:lnTo>
                  <a:lnTo>
                    <a:pt x="287" y="324"/>
                  </a:lnTo>
                  <a:lnTo>
                    <a:pt x="262" y="295"/>
                  </a:lnTo>
                  <a:lnTo>
                    <a:pt x="249" y="308"/>
                  </a:lnTo>
                  <a:lnTo>
                    <a:pt x="220" y="324"/>
                  </a:lnTo>
                  <a:lnTo>
                    <a:pt x="186" y="341"/>
                  </a:lnTo>
                  <a:lnTo>
                    <a:pt x="139" y="349"/>
                  </a:lnTo>
                  <a:lnTo>
                    <a:pt x="85" y="337"/>
                  </a:lnTo>
                  <a:lnTo>
                    <a:pt x="42" y="312"/>
                  </a:lnTo>
                  <a:lnTo>
                    <a:pt x="13" y="266"/>
                  </a:lnTo>
                  <a:lnTo>
                    <a:pt x="0" y="212"/>
                  </a:lnTo>
                  <a:lnTo>
                    <a:pt x="13" y="150"/>
                  </a:lnTo>
                  <a:lnTo>
                    <a:pt x="47" y="92"/>
                  </a:lnTo>
                  <a:lnTo>
                    <a:pt x="97" y="46"/>
                  </a:lnTo>
                  <a:lnTo>
                    <a:pt x="156" y="13"/>
                  </a:lnTo>
                  <a:lnTo>
                    <a:pt x="2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03" name="Freeform 59"/>
            <p:cNvSpPr>
              <a:spLocks/>
            </p:cNvSpPr>
            <p:nvPr/>
          </p:nvSpPr>
          <p:spPr bwMode="auto">
            <a:xfrm>
              <a:off x="7952" y="2813"/>
              <a:ext cx="291" cy="1106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106" y="70"/>
                </a:cxn>
                <a:cxn ang="0">
                  <a:pos x="173" y="149"/>
                </a:cxn>
                <a:cxn ang="0">
                  <a:pos x="220" y="233"/>
                </a:cxn>
                <a:cxn ang="0">
                  <a:pos x="253" y="316"/>
                </a:cxn>
                <a:cxn ang="0">
                  <a:pos x="279" y="399"/>
                </a:cxn>
                <a:cxn ang="0">
                  <a:pos x="287" y="482"/>
                </a:cxn>
                <a:cxn ang="0">
                  <a:pos x="291" y="553"/>
                </a:cxn>
                <a:cxn ang="0">
                  <a:pos x="283" y="677"/>
                </a:cxn>
                <a:cxn ang="0">
                  <a:pos x="253" y="794"/>
                </a:cxn>
                <a:cxn ang="0">
                  <a:pos x="211" y="894"/>
                </a:cxn>
                <a:cxn ang="0">
                  <a:pos x="169" y="956"/>
                </a:cxn>
                <a:cxn ang="0">
                  <a:pos x="127" y="1010"/>
                </a:cxn>
                <a:cxn ang="0">
                  <a:pos x="89" y="1052"/>
                </a:cxn>
                <a:cxn ang="0">
                  <a:pos x="55" y="1081"/>
                </a:cxn>
                <a:cxn ang="0">
                  <a:pos x="30" y="1097"/>
                </a:cxn>
                <a:cxn ang="0">
                  <a:pos x="13" y="1106"/>
                </a:cxn>
                <a:cxn ang="0">
                  <a:pos x="4" y="1102"/>
                </a:cxn>
                <a:cxn ang="0">
                  <a:pos x="0" y="1102"/>
                </a:cxn>
                <a:cxn ang="0">
                  <a:pos x="0" y="1097"/>
                </a:cxn>
                <a:cxn ang="0">
                  <a:pos x="0" y="1093"/>
                </a:cxn>
                <a:cxn ang="0">
                  <a:pos x="0" y="1089"/>
                </a:cxn>
                <a:cxn ang="0">
                  <a:pos x="0" y="1085"/>
                </a:cxn>
                <a:cxn ang="0">
                  <a:pos x="0" y="1085"/>
                </a:cxn>
                <a:cxn ang="0">
                  <a:pos x="4" y="1081"/>
                </a:cxn>
                <a:cxn ang="0">
                  <a:pos x="9" y="1073"/>
                </a:cxn>
                <a:cxn ang="0">
                  <a:pos x="17" y="1064"/>
                </a:cxn>
                <a:cxn ang="0">
                  <a:pos x="85" y="993"/>
                </a:cxn>
                <a:cxn ang="0">
                  <a:pos x="139" y="902"/>
                </a:cxn>
                <a:cxn ang="0">
                  <a:pos x="182" y="798"/>
                </a:cxn>
                <a:cxn ang="0">
                  <a:pos x="207" y="682"/>
                </a:cxn>
                <a:cxn ang="0">
                  <a:pos x="215" y="549"/>
                </a:cxn>
                <a:cxn ang="0">
                  <a:pos x="207" y="436"/>
                </a:cxn>
                <a:cxn ang="0">
                  <a:pos x="190" y="336"/>
                </a:cxn>
                <a:cxn ang="0">
                  <a:pos x="165" y="253"/>
                </a:cxn>
                <a:cxn ang="0">
                  <a:pos x="131" y="178"/>
                </a:cxn>
                <a:cxn ang="0">
                  <a:pos x="93" y="120"/>
                </a:cxn>
                <a:cxn ang="0">
                  <a:pos x="51" y="70"/>
                </a:cxn>
                <a:cxn ang="0">
                  <a:pos x="9" y="29"/>
                </a:cxn>
                <a:cxn ang="0">
                  <a:pos x="4" y="20"/>
                </a:cxn>
                <a:cxn ang="0">
                  <a:pos x="0" y="16"/>
                </a:cxn>
                <a:cxn ang="0">
                  <a:pos x="0" y="12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9" y="0"/>
                </a:cxn>
                <a:cxn ang="0">
                  <a:pos x="17" y="0"/>
                </a:cxn>
                <a:cxn ang="0">
                  <a:pos x="21" y="0"/>
                </a:cxn>
                <a:cxn ang="0">
                  <a:pos x="21" y="0"/>
                </a:cxn>
              </a:cxnLst>
              <a:rect l="0" t="0" r="r" b="b"/>
              <a:pathLst>
                <a:path w="291" h="1106">
                  <a:moveTo>
                    <a:pt x="21" y="0"/>
                  </a:moveTo>
                  <a:lnTo>
                    <a:pt x="106" y="70"/>
                  </a:lnTo>
                  <a:lnTo>
                    <a:pt x="173" y="149"/>
                  </a:lnTo>
                  <a:lnTo>
                    <a:pt x="220" y="233"/>
                  </a:lnTo>
                  <a:lnTo>
                    <a:pt x="253" y="316"/>
                  </a:lnTo>
                  <a:lnTo>
                    <a:pt x="279" y="399"/>
                  </a:lnTo>
                  <a:lnTo>
                    <a:pt x="287" y="482"/>
                  </a:lnTo>
                  <a:lnTo>
                    <a:pt x="291" y="553"/>
                  </a:lnTo>
                  <a:lnTo>
                    <a:pt x="283" y="677"/>
                  </a:lnTo>
                  <a:lnTo>
                    <a:pt x="253" y="794"/>
                  </a:lnTo>
                  <a:lnTo>
                    <a:pt x="211" y="894"/>
                  </a:lnTo>
                  <a:lnTo>
                    <a:pt x="169" y="956"/>
                  </a:lnTo>
                  <a:lnTo>
                    <a:pt x="127" y="1010"/>
                  </a:lnTo>
                  <a:lnTo>
                    <a:pt x="89" y="1052"/>
                  </a:lnTo>
                  <a:lnTo>
                    <a:pt x="55" y="1081"/>
                  </a:lnTo>
                  <a:lnTo>
                    <a:pt x="30" y="1097"/>
                  </a:lnTo>
                  <a:lnTo>
                    <a:pt x="13" y="1106"/>
                  </a:lnTo>
                  <a:lnTo>
                    <a:pt x="4" y="1102"/>
                  </a:lnTo>
                  <a:lnTo>
                    <a:pt x="0" y="1102"/>
                  </a:lnTo>
                  <a:lnTo>
                    <a:pt x="0" y="1097"/>
                  </a:lnTo>
                  <a:lnTo>
                    <a:pt x="0" y="1093"/>
                  </a:lnTo>
                  <a:lnTo>
                    <a:pt x="0" y="1089"/>
                  </a:lnTo>
                  <a:lnTo>
                    <a:pt x="0" y="1085"/>
                  </a:lnTo>
                  <a:lnTo>
                    <a:pt x="0" y="1085"/>
                  </a:lnTo>
                  <a:lnTo>
                    <a:pt x="4" y="1081"/>
                  </a:lnTo>
                  <a:lnTo>
                    <a:pt x="9" y="1073"/>
                  </a:lnTo>
                  <a:lnTo>
                    <a:pt x="17" y="1064"/>
                  </a:lnTo>
                  <a:lnTo>
                    <a:pt x="85" y="993"/>
                  </a:lnTo>
                  <a:lnTo>
                    <a:pt x="139" y="902"/>
                  </a:lnTo>
                  <a:lnTo>
                    <a:pt x="182" y="798"/>
                  </a:lnTo>
                  <a:lnTo>
                    <a:pt x="207" y="682"/>
                  </a:lnTo>
                  <a:lnTo>
                    <a:pt x="215" y="549"/>
                  </a:lnTo>
                  <a:lnTo>
                    <a:pt x="207" y="436"/>
                  </a:lnTo>
                  <a:lnTo>
                    <a:pt x="190" y="336"/>
                  </a:lnTo>
                  <a:lnTo>
                    <a:pt x="165" y="253"/>
                  </a:lnTo>
                  <a:lnTo>
                    <a:pt x="131" y="178"/>
                  </a:lnTo>
                  <a:lnTo>
                    <a:pt x="93" y="120"/>
                  </a:lnTo>
                  <a:lnTo>
                    <a:pt x="51" y="70"/>
                  </a:lnTo>
                  <a:lnTo>
                    <a:pt x="9" y="29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04" name="Freeform 60"/>
            <p:cNvSpPr>
              <a:spLocks noEditPoints="1"/>
            </p:cNvSpPr>
            <p:nvPr/>
          </p:nvSpPr>
          <p:spPr bwMode="auto">
            <a:xfrm>
              <a:off x="8416" y="2775"/>
              <a:ext cx="355" cy="553"/>
            </a:xfrm>
            <a:custGeom>
              <a:avLst/>
              <a:gdLst/>
              <a:ahLst/>
              <a:cxnLst>
                <a:cxn ang="0">
                  <a:pos x="266" y="42"/>
                </a:cxn>
                <a:cxn ang="0">
                  <a:pos x="211" y="125"/>
                </a:cxn>
                <a:cxn ang="0">
                  <a:pos x="169" y="246"/>
                </a:cxn>
                <a:cxn ang="0">
                  <a:pos x="144" y="350"/>
                </a:cxn>
                <a:cxn ang="0">
                  <a:pos x="245" y="246"/>
                </a:cxn>
                <a:cxn ang="0">
                  <a:pos x="308" y="146"/>
                </a:cxn>
                <a:cxn ang="0">
                  <a:pos x="325" y="71"/>
                </a:cxn>
                <a:cxn ang="0">
                  <a:pos x="321" y="42"/>
                </a:cxn>
                <a:cxn ang="0">
                  <a:pos x="304" y="29"/>
                </a:cxn>
                <a:cxn ang="0">
                  <a:pos x="296" y="0"/>
                </a:cxn>
                <a:cxn ang="0">
                  <a:pos x="342" y="21"/>
                </a:cxn>
                <a:cxn ang="0">
                  <a:pos x="355" y="75"/>
                </a:cxn>
                <a:cxn ang="0">
                  <a:pos x="351" y="121"/>
                </a:cxn>
                <a:cxn ang="0">
                  <a:pos x="291" y="241"/>
                </a:cxn>
                <a:cxn ang="0">
                  <a:pos x="148" y="387"/>
                </a:cxn>
                <a:cxn ang="0">
                  <a:pos x="140" y="399"/>
                </a:cxn>
                <a:cxn ang="0">
                  <a:pos x="140" y="416"/>
                </a:cxn>
                <a:cxn ang="0">
                  <a:pos x="144" y="470"/>
                </a:cxn>
                <a:cxn ang="0">
                  <a:pos x="173" y="520"/>
                </a:cxn>
                <a:cxn ang="0">
                  <a:pos x="249" y="520"/>
                </a:cxn>
                <a:cxn ang="0">
                  <a:pos x="325" y="470"/>
                </a:cxn>
                <a:cxn ang="0">
                  <a:pos x="338" y="462"/>
                </a:cxn>
                <a:cxn ang="0">
                  <a:pos x="351" y="470"/>
                </a:cxn>
                <a:cxn ang="0">
                  <a:pos x="355" y="483"/>
                </a:cxn>
                <a:cxn ang="0">
                  <a:pos x="351" y="491"/>
                </a:cxn>
                <a:cxn ang="0">
                  <a:pos x="291" y="528"/>
                </a:cxn>
                <a:cxn ang="0">
                  <a:pos x="203" y="553"/>
                </a:cxn>
                <a:cxn ang="0">
                  <a:pos x="127" y="524"/>
                </a:cxn>
                <a:cxn ang="0">
                  <a:pos x="85" y="441"/>
                </a:cxn>
                <a:cxn ang="0">
                  <a:pos x="26" y="487"/>
                </a:cxn>
                <a:cxn ang="0">
                  <a:pos x="21" y="491"/>
                </a:cxn>
                <a:cxn ang="0">
                  <a:pos x="13" y="491"/>
                </a:cxn>
                <a:cxn ang="0">
                  <a:pos x="5" y="478"/>
                </a:cxn>
                <a:cxn ang="0">
                  <a:pos x="5" y="466"/>
                </a:cxn>
                <a:cxn ang="0">
                  <a:pos x="76" y="408"/>
                </a:cxn>
                <a:cxn ang="0">
                  <a:pos x="80" y="399"/>
                </a:cxn>
                <a:cxn ang="0">
                  <a:pos x="102" y="254"/>
                </a:cxn>
                <a:cxn ang="0">
                  <a:pos x="161" y="108"/>
                </a:cxn>
                <a:cxn ang="0">
                  <a:pos x="249" y="13"/>
                </a:cxn>
              </a:cxnLst>
              <a:rect l="0" t="0" r="r" b="b"/>
              <a:pathLst>
                <a:path w="355" h="553">
                  <a:moveTo>
                    <a:pt x="296" y="25"/>
                  </a:moveTo>
                  <a:lnTo>
                    <a:pt x="266" y="42"/>
                  </a:lnTo>
                  <a:lnTo>
                    <a:pt x="237" y="75"/>
                  </a:lnTo>
                  <a:lnTo>
                    <a:pt x="211" y="125"/>
                  </a:lnTo>
                  <a:lnTo>
                    <a:pt x="186" y="183"/>
                  </a:lnTo>
                  <a:lnTo>
                    <a:pt x="169" y="246"/>
                  </a:lnTo>
                  <a:lnTo>
                    <a:pt x="152" y="304"/>
                  </a:lnTo>
                  <a:lnTo>
                    <a:pt x="144" y="350"/>
                  </a:lnTo>
                  <a:lnTo>
                    <a:pt x="199" y="300"/>
                  </a:lnTo>
                  <a:lnTo>
                    <a:pt x="245" y="246"/>
                  </a:lnTo>
                  <a:lnTo>
                    <a:pt x="283" y="191"/>
                  </a:lnTo>
                  <a:lnTo>
                    <a:pt x="308" y="146"/>
                  </a:lnTo>
                  <a:lnTo>
                    <a:pt x="321" y="104"/>
                  </a:lnTo>
                  <a:lnTo>
                    <a:pt x="325" y="71"/>
                  </a:lnTo>
                  <a:lnTo>
                    <a:pt x="321" y="54"/>
                  </a:lnTo>
                  <a:lnTo>
                    <a:pt x="321" y="42"/>
                  </a:lnTo>
                  <a:lnTo>
                    <a:pt x="313" y="33"/>
                  </a:lnTo>
                  <a:lnTo>
                    <a:pt x="304" y="29"/>
                  </a:lnTo>
                  <a:lnTo>
                    <a:pt x="296" y="25"/>
                  </a:lnTo>
                  <a:close/>
                  <a:moveTo>
                    <a:pt x="296" y="0"/>
                  </a:moveTo>
                  <a:lnTo>
                    <a:pt x="325" y="4"/>
                  </a:lnTo>
                  <a:lnTo>
                    <a:pt x="342" y="21"/>
                  </a:lnTo>
                  <a:lnTo>
                    <a:pt x="355" y="46"/>
                  </a:lnTo>
                  <a:lnTo>
                    <a:pt x="355" y="75"/>
                  </a:lnTo>
                  <a:lnTo>
                    <a:pt x="355" y="92"/>
                  </a:lnTo>
                  <a:lnTo>
                    <a:pt x="351" y="121"/>
                  </a:lnTo>
                  <a:lnTo>
                    <a:pt x="338" y="158"/>
                  </a:lnTo>
                  <a:lnTo>
                    <a:pt x="291" y="241"/>
                  </a:lnTo>
                  <a:lnTo>
                    <a:pt x="224" y="316"/>
                  </a:lnTo>
                  <a:lnTo>
                    <a:pt x="148" y="387"/>
                  </a:lnTo>
                  <a:lnTo>
                    <a:pt x="144" y="395"/>
                  </a:lnTo>
                  <a:lnTo>
                    <a:pt x="140" y="399"/>
                  </a:lnTo>
                  <a:lnTo>
                    <a:pt x="140" y="408"/>
                  </a:lnTo>
                  <a:lnTo>
                    <a:pt x="140" y="416"/>
                  </a:lnTo>
                  <a:lnTo>
                    <a:pt x="140" y="441"/>
                  </a:lnTo>
                  <a:lnTo>
                    <a:pt x="144" y="470"/>
                  </a:lnTo>
                  <a:lnTo>
                    <a:pt x="156" y="499"/>
                  </a:lnTo>
                  <a:lnTo>
                    <a:pt x="173" y="520"/>
                  </a:lnTo>
                  <a:lnTo>
                    <a:pt x="203" y="528"/>
                  </a:lnTo>
                  <a:lnTo>
                    <a:pt x="249" y="520"/>
                  </a:lnTo>
                  <a:lnTo>
                    <a:pt x="291" y="495"/>
                  </a:lnTo>
                  <a:lnTo>
                    <a:pt x="325" y="470"/>
                  </a:lnTo>
                  <a:lnTo>
                    <a:pt x="334" y="466"/>
                  </a:lnTo>
                  <a:lnTo>
                    <a:pt x="338" y="462"/>
                  </a:lnTo>
                  <a:lnTo>
                    <a:pt x="346" y="466"/>
                  </a:lnTo>
                  <a:lnTo>
                    <a:pt x="351" y="470"/>
                  </a:lnTo>
                  <a:lnTo>
                    <a:pt x="355" y="474"/>
                  </a:lnTo>
                  <a:lnTo>
                    <a:pt x="355" y="483"/>
                  </a:lnTo>
                  <a:lnTo>
                    <a:pt x="355" y="487"/>
                  </a:lnTo>
                  <a:lnTo>
                    <a:pt x="351" y="491"/>
                  </a:lnTo>
                  <a:lnTo>
                    <a:pt x="329" y="508"/>
                  </a:lnTo>
                  <a:lnTo>
                    <a:pt x="291" y="528"/>
                  </a:lnTo>
                  <a:lnTo>
                    <a:pt x="249" y="545"/>
                  </a:lnTo>
                  <a:lnTo>
                    <a:pt x="203" y="553"/>
                  </a:lnTo>
                  <a:lnTo>
                    <a:pt x="161" y="545"/>
                  </a:lnTo>
                  <a:lnTo>
                    <a:pt x="127" y="524"/>
                  </a:lnTo>
                  <a:lnTo>
                    <a:pt x="102" y="487"/>
                  </a:lnTo>
                  <a:lnTo>
                    <a:pt x="85" y="441"/>
                  </a:lnTo>
                  <a:lnTo>
                    <a:pt x="34" y="483"/>
                  </a:lnTo>
                  <a:lnTo>
                    <a:pt x="26" y="487"/>
                  </a:lnTo>
                  <a:lnTo>
                    <a:pt x="21" y="491"/>
                  </a:lnTo>
                  <a:lnTo>
                    <a:pt x="21" y="491"/>
                  </a:lnTo>
                  <a:lnTo>
                    <a:pt x="17" y="491"/>
                  </a:lnTo>
                  <a:lnTo>
                    <a:pt x="13" y="491"/>
                  </a:lnTo>
                  <a:lnTo>
                    <a:pt x="5" y="487"/>
                  </a:lnTo>
                  <a:lnTo>
                    <a:pt x="5" y="478"/>
                  </a:lnTo>
                  <a:lnTo>
                    <a:pt x="0" y="474"/>
                  </a:lnTo>
                  <a:lnTo>
                    <a:pt x="5" y="466"/>
                  </a:lnTo>
                  <a:lnTo>
                    <a:pt x="9" y="462"/>
                  </a:lnTo>
                  <a:lnTo>
                    <a:pt x="76" y="408"/>
                  </a:lnTo>
                  <a:lnTo>
                    <a:pt x="80" y="404"/>
                  </a:lnTo>
                  <a:lnTo>
                    <a:pt x="80" y="399"/>
                  </a:lnTo>
                  <a:lnTo>
                    <a:pt x="85" y="329"/>
                  </a:lnTo>
                  <a:lnTo>
                    <a:pt x="102" y="254"/>
                  </a:lnTo>
                  <a:lnTo>
                    <a:pt x="127" y="179"/>
                  </a:lnTo>
                  <a:lnTo>
                    <a:pt x="161" y="108"/>
                  </a:lnTo>
                  <a:lnTo>
                    <a:pt x="203" y="50"/>
                  </a:lnTo>
                  <a:lnTo>
                    <a:pt x="249" y="13"/>
                  </a:lnTo>
                  <a:lnTo>
                    <a:pt x="2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05" name="Freeform 61"/>
            <p:cNvSpPr>
              <a:spLocks noEditPoints="1"/>
            </p:cNvSpPr>
            <p:nvPr/>
          </p:nvSpPr>
          <p:spPr bwMode="auto">
            <a:xfrm>
              <a:off x="8931" y="3133"/>
              <a:ext cx="456" cy="345"/>
            </a:xfrm>
            <a:custGeom>
              <a:avLst/>
              <a:gdLst/>
              <a:ahLst/>
              <a:cxnLst>
                <a:cxn ang="0">
                  <a:pos x="186" y="29"/>
                </a:cxn>
                <a:cxn ang="0">
                  <a:pos x="118" y="83"/>
                </a:cxn>
                <a:cxn ang="0">
                  <a:pos x="84" y="166"/>
                </a:cxn>
                <a:cxn ang="0">
                  <a:pos x="72" y="241"/>
                </a:cxn>
                <a:cxn ang="0">
                  <a:pos x="89" y="299"/>
                </a:cxn>
                <a:cxn ang="0">
                  <a:pos x="122" y="320"/>
                </a:cxn>
                <a:cxn ang="0">
                  <a:pos x="182" y="312"/>
                </a:cxn>
                <a:cxn ang="0">
                  <a:pos x="249" y="266"/>
                </a:cxn>
                <a:cxn ang="0">
                  <a:pos x="262" y="249"/>
                </a:cxn>
                <a:cxn ang="0">
                  <a:pos x="266" y="241"/>
                </a:cxn>
                <a:cxn ang="0">
                  <a:pos x="304" y="91"/>
                </a:cxn>
                <a:cxn ang="0">
                  <a:pos x="257" y="29"/>
                </a:cxn>
                <a:cxn ang="0">
                  <a:pos x="224" y="0"/>
                </a:cxn>
                <a:cxn ang="0">
                  <a:pos x="295" y="21"/>
                </a:cxn>
                <a:cxn ang="0">
                  <a:pos x="321" y="33"/>
                </a:cxn>
                <a:cxn ang="0">
                  <a:pos x="338" y="16"/>
                </a:cxn>
                <a:cxn ang="0">
                  <a:pos x="355" y="12"/>
                </a:cxn>
                <a:cxn ang="0">
                  <a:pos x="371" y="21"/>
                </a:cxn>
                <a:cxn ang="0">
                  <a:pos x="384" y="33"/>
                </a:cxn>
                <a:cxn ang="0">
                  <a:pos x="384" y="41"/>
                </a:cxn>
                <a:cxn ang="0">
                  <a:pos x="380" y="58"/>
                </a:cxn>
                <a:cxn ang="0">
                  <a:pos x="376" y="79"/>
                </a:cxn>
                <a:cxn ang="0">
                  <a:pos x="371" y="91"/>
                </a:cxn>
                <a:cxn ang="0">
                  <a:pos x="338" y="233"/>
                </a:cxn>
                <a:cxn ang="0">
                  <a:pos x="329" y="258"/>
                </a:cxn>
                <a:cxn ang="0">
                  <a:pos x="325" y="278"/>
                </a:cxn>
                <a:cxn ang="0">
                  <a:pos x="333" y="303"/>
                </a:cxn>
                <a:cxn ang="0">
                  <a:pos x="346" y="320"/>
                </a:cxn>
                <a:cxn ang="0">
                  <a:pos x="384" y="312"/>
                </a:cxn>
                <a:cxn ang="0">
                  <a:pos x="418" y="233"/>
                </a:cxn>
                <a:cxn ang="0">
                  <a:pos x="426" y="220"/>
                </a:cxn>
                <a:cxn ang="0">
                  <a:pos x="439" y="216"/>
                </a:cxn>
                <a:cxn ang="0">
                  <a:pos x="447" y="220"/>
                </a:cxn>
                <a:cxn ang="0">
                  <a:pos x="456" y="229"/>
                </a:cxn>
                <a:cxn ang="0">
                  <a:pos x="439" y="270"/>
                </a:cxn>
                <a:cxn ang="0">
                  <a:pos x="405" y="324"/>
                </a:cxn>
                <a:cxn ang="0">
                  <a:pos x="355" y="345"/>
                </a:cxn>
                <a:cxn ang="0">
                  <a:pos x="283" y="324"/>
                </a:cxn>
                <a:cxn ang="0">
                  <a:pos x="249" y="303"/>
                </a:cxn>
                <a:cxn ang="0">
                  <a:pos x="182" y="337"/>
                </a:cxn>
                <a:cxn ang="0">
                  <a:pos x="84" y="337"/>
                </a:cxn>
                <a:cxn ang="0">
                  <a:pos x="13" y="266"/>
                </a:cxn>
                <a:cxn ang="0">
                  <a:pos x="13" y="150"/>
                </a:cxn>
                <a:cxn ang="0">
                  <a:pos x="97" y="41"/>
                </a:cxn>
                <a:cxn ang="0">
                  <a:pos x="224" y="0"/>
                </a:cxn>
              </a:cxnLst>
              <a:rect l="0" t="0" r="r" b="b"/>
              <a:pathLst>
                <a:path w="456" h="345">
                  <a:moveTo>
                    <a:pt x="224" y="25"/>
                  </a:moveTo>
                  <a:lnTo>
                    <a:pt x="186" y="29"/>
                  </a:lnTo>
                  <a:lnTo>
                    <a:pt x="152" y="50"/>
                  </a:lnTo>
                  <a:lnTo>
                    <a:pt x="118" y="83"/>
                  </a:lnTo>
                  <a:lnTo>
                    <a:pt x="101" y="120"/>
                  </a:lnTo>
                  <a:lnTo>
                    <a:pt x="84" y="166"/>
                  </a:lnTo>
                  <a:lnTo>
                    <a:pt x="76" y="208"/>
                  </a:lnTo>
                  <a:lnTo>
                    <a:pt x="72" y="241"/>
                  </a:lnTo>
                  <a:lnTo>
                    <a:pt x="76" y="274"/>
                  </a:lnTo>
                  <a:lnTo>
                    <a:pt x="89" y="299"/>
                  </a:lnTo>
                  <a:lnTo>
                    <a:pt x="106" y="312"/>
                  </a:lnTo>
                  <a:lnTo>
                    <a:pt x="122" y="320"/>
                  </a:lnTo>
                  <a:lnTo>
                    <a:pt x="144" y="320"/>
                  </a:lnTo>
                  <a:lnTo>
                    <a:pt x="182" y="312"/>
                  </a:lnTo>
                  <a:lnTo>
                    <a:pt x="220" y="295"/>
                  </a:lnTo>
                  <a:lnTo>
                    <a:pt x="249" y="266"/>
                  </a:lnTo>
                  <a:lnTo>
                    <a:pt x="257" y="258"/>
                  </a:lnTo>
                  <a:lnTo>
                    <a:pt x="262" y="249"/>
                  </a:lnTo>
                  <a:lnTo>
                    <a:pt x="262" y="245"/>
                  </a:lnTo>
                  <a:lnTo>
                    <a:pt x="266" y="241"/>
                  </a:lnTo>
                  <a:lnTo>
                    <a:pt x="266" y="233"/>
                  </a:lnTo>
                  <a:lnTo>
                    <a:pt x="304" y="91"/>
                  </a:lnTo>
                  <a:lnTo>
                    <a:pt x="287" y="54"/>
                  </a:lnTo>
                  <a:lnTo>
                    <a:pt x="257" y="29"/>
                  </a:lnTo>
                  <a:lnTo>
                    <a:pt x="224" y="25"/>
                  </a:lnTo>
                  <a:close/>
                  <a:moveTo>
                    <a:pt x="224" y="0"/>
                  </a:moveTo>
                  <a:lnTo>
                    <a:pt x="266" y="4"/>
                  </a:lnTo>
                  <a:lnTo>
                    <a:pt x="295" y="21"/>
                  </a:lnTo>
                  <a:lnTo>
                    <a:pt x="317" y="41"/>
                  </a:lnTo>
                  <a:lnTo>
                    <a:pt x="321" y="33"/>
                  </a:lnTo>
                  <a:lnTo>
                    <a:pt x="329" y="25"/>
                  </a:lnTo>
                  <a:lnTo>
                    <a:pt x="338" y="16"/>
                  </a:lnTo>
                  <a:lnTo>
                    <a:pt x="346" y="12"/>
                  </a:lnTo>
                  <a:lnTo>
                    <a:pt x="355" y="12"/>
                  </a:lnTo>
                  <a:lnTo>
                    <a:pt x="363" y="16"/>
                  </a:lnTo>
                  <a:lnTo>
                    <a:pt x="371" y="21"/>
                  </a:lnTo>
                  <a:lnTo>
                    <a:pt x="380" y="25"/>
                  </a:lnTo>
                  <a:lnTo>
                    <a:pt x="384" y="33"/>
                  </a:lnTo>
                  <a:lnTo>
                    <a:pt x="384" y="41"/>
                  </a:lnTo>
                  <a:lnTo>
                    <a:pt x="384" y="41"/>
                  </a:lnTo>
                  <a:lnTo>
                    <a:pt x="384" y="50"/>
                  </a:lnTo>
                  <a:lnTo>
                    <a:pt x="380" y="58"/>
                  </a:lnTo>
                  <a:lnTo>
                    <a:pt x="376" y="71"/>
                  </a:lnTo>
                  <a:lnTo>
                    <a:pt x="376" y="79"/>
                  </a:lnTo>
                  <a:lnTo>
                    <a:pt x="371" y="91"/>
                  </a:lnTo>
                  <a:lnTo>
                    <a:pt x="371" y="91"/>
                  </a:lnTo>
                  <a:lnTo>
                    <a:pt x="338" y="216"/>
                  </a:lnTo>
                  <a:lnTo>
                    <a:pt x="338" y="233"/>
                  </a:lnTo>
                  <a:lnTo>
                    <a:pt x="333" y="245"/>
                  </a:lnTo>
                  <a:lnTo>
                    <a:pt x="329" y="258"/>
                  </a:lnTo>
                  <a:lnTo>
                    <a:pt x="329" y="270"/>
                  </a:lnTo>
                  <a:lnTo>
                    <a:pt x="325" y="278"/>
                  </a:lnTo>
                  <a:lnTo>
                    <a:pt x="329" y="291"/>
                  </a:lnTo>
                  <a:lnTo>
                    <a:pt x="333" y="303"/>
                  </a:lnTo>
                  <a:lnTo>
                    <a:pt x="338" y="312"/>
                  </a:lnTo>
                  <a:lnTo>
                    <a:pt x="346" y="320"/>
                  </a:lnTo>
                  <a:lnTo>
                    <a:pt x="359" y="320"/>
                  </a:lnTo>
                  <a:lnTo>
                    <a:pt x="384" y="312"/>
                  </a:lnTo>
                  <a:lnTo>
                    <a:pt x="405" y="283"/>
                  </a:lnTo>
                  <a:lnTo>
                    <a:pt x="418" y="233"/>
                  </a:lnTo>
                  <a:lnTo>
                    <a:pt x="422" y="224"/>
                  </a:lnTo>
                  <a:lnTo>
                    <a:pt x="426" y="220"/>
                  </a:lnTo>
                  <a:lnTo>
                    <a:pt x="430" y="216"/>
                  </a:lnTo>
                  <a:lnTo>
                    <a:pt x="439" y="216"/>
                  </a:lnTo>
                  <a:lnTo>
                    <a:pt x="443" y="216"/>
                  </a:lnTo>
                  <a:lnTo>
                    <a:pt x="447" y="220"/>
                  </a:lnTo>
                  <a:lnTo>
                    <a:pt x="452" y="220"/>
                  </a:lnTo>
                  <a:lnTo>
                    <a:pt x="456" y="229"/>
                  </a:lnTo>
                  <a:lnTo>
                    <a:pt x="452" y="241"/>
                  </a:lnTo>
                  <a:lnTo>
                    <a:pt x="439" y="270"/>
                  </a:lnTo>
                  <a:lnTo>
                    <a:pt x="426" y="303"/>
                  </a:lnTo>
                  <a:lnTo>
                    <a:pt x="405" y="324"/>
                  </a:lnTo>
                  <a:lnTo>
                    <a:pt x="384" y="341"/>
                  </a:lnTo>
                  <a:lnTo>
                    <a:pt x="355" y="345"/>
                  </a:lnTo>
                  <a:lnTo>
                    <a:pt x="317" y="341"/>
                  </a:lnTo>
                  <a:lnTo>
                    <a:pt x="283" y="324"/>
                  </a:lnTo>
                  <a:lnTo>
                    <a:pt x="262" y="295"/>
                  </a:lnTo>
                  <a:lnTo>
                    <a:pt x="249" y="303"/>
                  </a:lnTo>
                  <a:lnTo>
                    <a:pt x="220" y="324"/>
                  </a:lnTo>
                  <a:lnTo>
                    <a:pt x="182" y="337"/>
                  </a:lnTo>
                  <a:lnTo>
                    <a:pt x="139" y="345"/>
                  </a:lnTo>
                  <a:lnTo>
                    <a:pt x="84" y="337"/>
                  </a:lnTo>
                  <a:lnTo>
                    <a:pt x="42" y="308"/>
                  </a:lnTo>
                  <a:lnTo>
                    <a:pt x="13" y="266"/>
                  </a:lnTo>
                  <a:lnTo>
                    <a:pt x="0" y="212"/>
                  </a:lnTo>
                  <a:lnTo>
                    <a:pt x="13" y="150"/>
                  </a:lnTo>
                  <a:lnTo>
                    <a:pt x="47" y="91"/>
                  </a:lnTo>
                  <a:lnTo>
                    <a:pt x="97" y="41"/>
                  </a:lnTo>
                  <a:lnTo>
                    <a:pt x="156" y="8"/>
                  </a:lnTo>
                  <a:lnTo>
                    <a:pt x="2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06" name="Freeform 62"/>
            <p:cNvSpPr>
              <a:spLocks/>
            </p:cNvSpPr>
            <p:nvPr/>
          </p:nvSpPr>
          <p:spPr bwMode="auto">
            <a:xfrm>
              <a:off x="9834" y="2330"/>
              <a:ext cx="608" cy="778"/>
            </a:xfrm>
            <a:custGeom>
              <a:avLst/>
              <a:gdLst/>
              <a:ahLst/>
              <a:cxnLst>
                <a:cxn ang="0">
                  <a:pos x="160" y="0"/>
                </a:cxn>
                <a:cxn ang="0">
                  <a:pos x="266" y="96"/>
                </a:cxn>
                <a:cxn ang="0">
                  <a:pos x="266" y="146"/>
                </a:cxn>
                <a:cxn ang="0">
                  <a:pos x="439" y="9"/>
                </a:cxn>
                <a:cxn ang="0">
                  <a:pos x="464" y="50"/>
                </a:cxn>
                <a:cxn ang="0">
                  <a:pos x="498" y="92"/>
                </a:cxn>
                <a:cxn ang="0">
                  <a:pos x="506" y="100"/>
                </a:cxn>
                <a:cxn ang="0">
                  <a:pos x="519" y="113"/>
                </a:cxn>
                <a:cxn ang="0">
                  <a:pos x="532" y="117"/>
                </a:cxn>
                <a:cxn ang="0">
                  <a:pos x="544" y="121"/>
                </a:cxn>
                <a:cxn ang="0">
                  <a:pos x="557" y="117"/>
                </a:cxn>
                <a:cxn ang="0">
                  <a:pos x="570" y="113"/>
                </a:cxn>
                <a:cxn ang="0">
                  <a:pos x="582" y="108"/>
                </a:cxn>
                <a:cxn ang="0">
                  <a:pos x="595" y="100"/>
                </a:cxn>
                <a:cxn ang="0">
                  <a:pos x="608" y="96"/>
                </a:cxn>
                <a:cxn ang="0">
                  <a:pos x="603" y="117"/>
                </a:cxn>
                <a:cxn ang="0">
                  <a:pos x="511" y="204"/>
                </a:cxn>
                <a:cxn ang="0">
                  <a:pos x="498" y="212"/>
                </a:cxn>
                <a:cxn ang="0">
                  <a:pos x="485" y="216"/>
                </a:cxn>
                <a:cxn ang="0">
                  <a:pos x="473" y="216"/>
                </a:cxn>
                <a:cxn ang="0">
                  <a:pos x="456" y="221"/>
                </a:cxn>
                <a:cxn ang="0">
                  <a:pos x="439" y="216"/>
                </a:cxn>
                <a:cxn ang="0">
                  <a:pos x="422" y="212"/>
                </a:cxn>
                <a:cxn ang="0">
                  <a:pos x="405" y="200"/>
                </a:cxn>
                <a:cxn ang="0">
                  <a:pos x="363" y="175"/>
                </a:cxn>
                <a:cxn ang="0">
                  <a:pos x="325" y="142"/>
                </a:cxn>
                <a:cxn ang="0">
                  <a:pos x="308" y="154"/>
                </a:cxn>
                <a:cxn ang="0">
                  <a:pos x="295" y="167"/>
                </a:cxn>
                <a:cxn ang="0">
                  <a:pos x="283" y="175"/>
                </a:cxn>
                <a:cxn ang="0">
                  <a:pos x="274" y="187"/>
                </a:cxn>
                <a:cxn ang="0">
                  <a:pos x="266" y="196"/>
                </a:cxn>
                <a:cxn ang="0">
                  <a:pos x="266" y="503"/>
                </a:cxn>
                <a:cxn ang="0">
                  <a:pos x="270" y="520"/>
                </a:cxn>
                <a:cxn ang="0">
                  <a:pos x="274" y="533"/>
                </a:cxn>
                <a:cxn ang="0">
                  <a:pos x="279" y="545"/>
                </a:cxn>
                <a:cxn ang="0">
                  <a:pos x="287" y="557"/>
                </a:cxn>
                <a:cxn ang="0">
                  <a:pos x="295" y="570"/>
                </a:cxn>
                <a:cxn ang="0">
                  <a:pos x="338" y="612"/>
                </a:cxn>
                <a:cxn ang="0">
                  <a:pos x="380" y="649"/>
                </a:cxn>
                <a:cxn ang="0">
                  <a:pos x="523" y="582"/>
                </a:cxn>
                <a:cxn ang="0">
                  <a:pos x="527" y="612"/>
                </a:cxn>
                <a:cxn ang="0">
                  <a:pos x="295" y="778"/>
                </a:cxn>
                <a:cxn ang="0">
                  <a:pos x="211" y="703"/>
                </a:cxn>
                <a:cxn ang="0">
                  <a:pos x="131" y="624"/>
                </a:cxn>
                <a:cxn ang="0">
                  <a:pos x="139" y="537"/>
                </a:cxn>
                <a:cxn ang="0">
                  <a:pos x="139" y="449"/>
                </a:cxn>
                <a:cxn ang="0">
                  <a:pos x="144" y="358"/>
                </a:cxn>
                <a:cxn ang="0">
                  <a:pos x="139" y="300"/>
                </a:cxn>
                <a:cxn ang="0">
                  <a:pos x="139" y="237"/>
                </a:cxn>
                <a:cxn ang="0">
                  <a:pos x="135" y="200"/>
                </a:cxn>
                <a:cxn ang="0">
                  <a:pos x="131" y="179"/>
                </a:cxn>
                <a:cxn ang="0">
                  <a:pos x="127" y="171"/>
                </a:cxn>
                <a:cxn ang="0">
                  <a:pos x="106" y="154"/>
                </a:cxn>
                <a:cxn ang="0">
                  <a:pos x="80" y="137"/>
                </a:cxn>
                <a:cxn ang="0">
                  <a:pos x="17" y="162"/>
                </a:cxn>
                <a:cxn ang="0">
                  <a:pos x="0" y="146"/>
                </a:cxn>
                <a:cxn ang="0">
                  <a:pos x="160" y="0"/>
                </a:cxn>
              </a:cxnLst>
              <a:rect l="0" t="0" r="r" b="b"/>
              <a:pathLst>
                <a:path w="608" h="778">
                  <a:moveTo>
                    <a:pt x="160" y="0"/>
                  </a:moveTo>
                  <a:lnTo>
                    <a:pt x="266" y="96"/>
                  </a:lnTo>
                  <a:lnTo>
                    <a:pt x="266" y="146"/>
                  </a:lnTo>
                  <a:lnTo>
                    <a:pt x="439" y="9"/>
                  </a:lnTo>
                  <a:lnTo>
                    <a:pt x="464" y="50"/>
                  </a:lnTo>
                  <a:lnTo>
                    <a:pt x="498" y="92"/>
                  </a:lnTo>
                  <a:lnTo>
                    <a:pt x="506" y="100"/>
                  </a:lnTo>
                  <a:lnTo>
                    <a:pt x="519" y="113"/>
                  </a:lnTo>
                  <a:lnTo>
                    <a:pt x="532" y="117"/>
                  </a:lnTo>
                  <a:lnTo>
                    <a:pt x="544" y="121"/>
                  </a:lnTo>
                  <a:lnTo>
                    <a:pt x="557" y="117"/>
                  </a:lnTo>
                  <a:lnTo>
                    <a:pt x="570" y="113"/>
                  </a:lnTo>
                  <a:lnTo>
                    <a:pt x="582" y="108"/>
                  </a:lnTo>
                  <a:lnTo>
                    <a:pt x="595" y="100"/>
                  </a:lnTo>
                  <a:lnTo>
                    <a:pt x="608" y="96"/>
                  </a:lnTo>
                  <a:lnTo>
                    <a:pt x="603" y="117"/>
                  </a:lnTo>
                  <a:lnTo>
                    <a:pt x="511" y="204"/>
                  </a:lnTo>
                  <a:lnTo>
                    <a:pt x="498" y="212"/>
                  </a:lnTo>
                  <a:lnTo>
                    <a:pt x="485" y="216"/>
                  </a:lnTo>
                  <a:lnTo>
                    <a:pt x="473" y="216"/>
                  </a:lnTo>
                  <a:lnTo>
                    <a:pt x="456" y="221"/>
                  </a:lnTo>
                  <a:lnTo>
                    <a:pt x="439" y="216"/>
                  </a:lnTo>
                  <a:lnTo>
                    <a:pt x="422" y="212"/>
                  </a:lnTo>
                  <a:lnTo>
                    <a:pt x="405" y="200"/>
                  </a:lnTo>
                  <a:lnTo>
                    <a:pt x="363" y="175"/>
                  </a:lnTo>
                  <a:lnTo>
                    <a:pt x="325" y="142"/>
                  </a:lnTo>
                  <a:lnTo>
                    <a:pt x="308" y="154"/>
                  </a:lnTo>
                  <a:lnTo>
                    <a:pt x="295" y="167"/>
                  </a:lnTo>
                  <a:lnTo>
                    <a:pt x="283" y="175"/>
                  </a:lnTo>
                  <a:lnTo>
                    <a:pt x="274" y="187"/>
                  </a:lnTo>
                  <a:lnTo>
                    <a:pt x="266" y="196"/>
                  </a:lnTo>
                  <a:lnTo>
                    <a:pt x="266" y="503"/>
                  </a:lnTo>
                  <a:lnTo>
                    <a:pt x="270" y="520"/>
                  </a:lnTo>
                  <a:lnTo>
                    <a:pt x="274" y="533"/>
                  </a:lnTo>
                  <a:lnTo>
                    <a:pt x="279" y="545"/>
                  </a:lnTo>
                  <a:lnTo>
                    <a:pt x="287" y="557"/>
                  </a:lnTo>
                  <a:lnTo>
                    <a:pt x="295" y="570"/>
                  </a:lnTo>
                  <a:lnTo>
                    <a:pt x="338" y="612"/>
                  </a:lnTo>
                  <a:lnTo>
                    <a:pt x="380" y="649"/>
                  </a:lnTo>
                  <a:lnTo>
                    <a:pt x="523" y="582"/>
                  </a:lnTo>
                  <a:lnTo>
                    <a:pt x="527" y="612"/>
                  </a:lnTo>
                  <a:lnTo>
                    <a:pt x="295" y="778"/>
                  </a:lnTo>
                  <a:lnTo>
                    <a:pt x="211" y="703"/>
                  </a:lnTo>
                  <a:lnTo>
                    <a:pt x="131" y="624"/>
                  </a:lnTo>
                  <a:lnTo>
                    <a:pt x="139" y="537"/>
                  </a:lnTo>
                  <a:lnTo>
                    <a:pt x="139" y="449"/>
                  </a:lnTo>
                  <a:lnTo>
                    <a:pt x="144" y="358"/>
                  </a:lnTo>
                  <a:lnTo>
                    <a:pt x="139" y="300"/>
                  </a:lnTo>
                  <a:lnTo>
                    <a:pt x="139" y="237"/>
                  </a:lnTo>
                  <a:lnTo>
                    <a:pt x="135" y="200"/>
                  </a:lnTo>
                  <a:lnTo>
                    <a:pt x="131" y="179"/>
                  </a:lnTo>
                  <a:lnTo>
                    <a:pt x="127" y="171"/>
                  </a:lnTo>
                  <a:lnTo>
                    <a:pt x="106" y="154"/>
                  </a:lnTo>
                  <a:lnTo>
                    <a:pt x="80" y="137"/>
                  </a:lnTo>
                  <a:lnTo>
                    <a:pt x="17" y="162"/>
                  </a:lnTo>
                  <a:lnTo>
                    <a:pt x="0" y="146"/>
                  </a:lnTo>
                  <a:lnTo>
                    <a:pt x="1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07" name="Freeform 63"/>
            <p:cNvSpPr>
              <a:spLocks noEditPoints="1"/>
            </p:cNvSpPr>
            <p:nvPr/>
          </p:nvSpPr>
          <p:spPr bwMode="auto">
            <a:xfrm>
              <a:off x="10492" y="2813"/>
              <a:ext cx="574" cy="499"/>
            </a:xfrm>
            <a:custGeom>
              <a:avLst/>
              <a:gdLst/>
              <a:ahLst/>
              <a:cxnLst>
                <a:cxn ang="0">
                  <a:pos x="266" y="33"/>
                </a:cxn>
                <a:cxn ang="0">
                  <a:pos x="190" y="83"/>
                </a:cxn>
                <a:cxn ang="0">
                  <a:pos x="135" y="170"/>
                </a:cxn>
                <a:cxn ang="0">
                  <a:pos x="106" y="266"/>
                </a:cxn>
                <a:cxn ang="0">
                  <a:pos x="93" y="361"/>
                </a:cxn>
                <a:cxn ang="0">
                  <a:pos x="110" y="432"/>
                </a:cxn>
                <a:cxn ang="0">
                  <a:pos x="152" y="465"/>
                </a:cxn>
                <a:cxn ang="0">
                  <a:pos x="211" y="461"/>
                </a:cxn>
                <a:cxn ang="0">
                  <a:pos x="266" y="436"/>
                </a:cxn>
                <a:cxn ang="0">
                  <a:pos x="304" y="403"/>
                </a:cxn>
                <a:cxn ang="0">
                  <a:pos x="334" y="349"/>
                </a:cxn>
                <a:cxn ang="0">
                  <a:pos x="393" y="141"/>
                </a:cxn>
                <a:cxn ang="0">
                  <a:pos x="393" y="124"/>
                </a:cxn>
                <a:cxn ang="0">
                  <a:pos x="380" y="87"/>
                </a:cxn>
                <a:cxn ang="0">
                  <a:pos x="334" y="37"/>
                </a:cxn>
                <a:cxn ang="0">
                  <a:pos x="291" y="0"/>
                </a:cxn>
                <a:cxn ang="0">
                  <a:pos x="380" y="29"/>
                </a:cxn>
                <a:cxn ang="0">
                  <a:pos x="410" y="62"/>
                </a:cxn>
                <a:cxn ang="0">
                  <a:pos x="422" y="37"/>
                </a:cxn>
                <a:cxn ang="0">
                  <a:pos x="448" y="20"/>
                </a:cxn>
                <a:cxn ang="0">
                  <a:pos x="473" y="20"/>
                </a:cxn>
                <a:cxn ang="0">
                  <a:pos x="490" y="33"/>
                </a:cxn>
                <a:cxn ang="0">
                  <a:pos x="498" y="58"/>
                </a:cxn>
                <a:cxn ang="0">
                  <a:pos x="490" y="91"/>
                </a:cxn>
                <a:cxn ang="0">
                  <a:pos x="477" y="141"/>
                </a:cxn>
                <a:cxn ang="0">
                  <a:pos x="448" y="257"/>
                </a:cxn>
                <a:cxn ang="0">
                  <a:pos x="431" y="324"/>
                </a:cxn>
                <a:cxn ang="0">
                  <a:pos x="418" y="386"/>
                </a:cxn>
                <a:cxn ang="0">
                  <a:pos x="414" y="428"/>
                </a:cxn>
                <a:cxn ang="0">
                  <a:pos x="422" y="453"/>
                </a:cxn>
                <a:cxn ang="0">
                  <a:pos x="439" y="465"/>
                </a:cxn>
                <a:cxn ang="0">
                  <a:pos x="477" y="461"/>
                </a:cxn>
                <a:cxn ang="0">
                  <a:pos x="511" y="415"/>
                </a:cxn>
                <a:cxn ang="0">
                  <a:pos x="532" y="349"/>
                </a:cxn>
                <a:cxn ang="0">
                  <a:pos x="540" y="324"/>
                </a:cxn>
                <a:cxn ang="0">
                  <a:pos x="549" y="316"/>
                </a:cxn>
                <a:cxn ang="0">
                  <a:pos x="561" y="316"/>
                </a:cxn>
                <a:cxn ang="0">
                  <a:pos x="570" y="320"/>
                </a:cxn>
                <a:cxn ang="0">
                  <a:pos x="574" y="328"/>
                </a:cxn>
                <a:cxn ang="0">
                  <a:pos x="566" y="370"/>
                </a:cxn>
                <a:cxn ang="0">
                  <a:pos x="536" y="440"/>
                </a:cxn>
                <a:cxn ang="0">
                  <a:pos x="486" y="490"/>
                </a:cxn>
                <a:cxn ang="0">
                  <a:pos x="426" y="494"/>
                </a:cxn>
                <a:cxn ang="0">
                  <a:pos x="372" y="478"/>
                </a:cxn>
                <a:cxn ang="0">
                  <a:pos x="334" y="420"/>
                </a:cxn>
                <a:cxn ang="0">
                  <a:pos x="232" y="486"/>
                </a:cxn>
                <a:cxn ang="0">
                  <a:pos x="118" y="490"/>
                </a:cxn>
                <a:cxn ang="0">
                  <a:pos x="34" y="424"/>
                </a:cxn>
                <a:cxn ang="0">
                  <a:pos x="0" y="316"/>
                </a:cxn>
                <a:cxn ang="0">
                  <a:pos x="42" y="162"/>
                </a:cxn>
                <a:cxn ang="0">
                  <a:pos x="152" y="45"/>
                </a:cxn>
                <a:cxn ang="0">
                  <a:pos x="291" y="0"/>
                </a:cxn>
              </a:cxnLst>
              <a:rect l="0" t="0" r="r" b="b"/>
              <a:pathLst>
                <a:path w="574" h="499">
                  <a:moveTo>
                    <a:pt x="291" y="29"/>
                  </a:moveTo>
                  <a:lnTo>
                    <a:pt x="266" y="33"/>
                  </a:lnTo>
                  <a:lnTo>
                    <a:pt x="228" y="50"/>
                  </a:lnTo>
                  <a:lnTo>
                    <a:pt x="190" y="83"/>
                  </a:lnTo>
                  <a:lnTo>
                    <a:pt x="152" y="137"/>
                  </a:lnTo>
                  <a:lnTo>
                    <a:pt x="135" y="170"/>
                  </a:lnTo>
                  <a:lnTo>
                    <a:pt x="118" y="216"/>
                  </a:lnTo>
                  <a:lnTo>
                    <a:pt x="106" y="266"/>
                  </a:lnTo>
                  <a:lnTo>
                    <a:pt x="97" y="316"/>
                  </a:lnTo>
                  <a:lnTo>
                    <a:pt x="93" y="361"/>
                  </a:lnTo>
                  <a:lnTo>
                    <a:pt x="97" y="403"/>
                  </a:lnTo>
                  <a:lnTo>
                    <a:pt x="110" y="432"/>
                  </a:lnTo>
                  <a:lnTo>
                    <a:pt x="127" y="453"/>
                  </a:lnTo>
                  <a:lnTo>
                    <a:pt x="152" y="465"/>
                  </a:lnTo>
                  <a:lnTo>
                    <a:pt x="178" y="470"/>
                  </a:lnTo>
                  <a:lnTo>
                    <a:pt x="211" y="461"/>
                  </a:lnTo>
                  <a:lnTo>
                    <a:pt x="241" y="449"/>
                  </a:lnTo>
                  <a:lnTo>
                    <a:pt x="266" y="436"/>
                  </a:lnTo>
                  <a:lnTo>
                    <a:pt x="279" y="424"/>
                  </a:lnTo>
                  <a:lnTo>
                    <a:pt x="304" y="403"/>
                  </a:lnTo>
                  <a:lnTo>
                    <a:pt x="321" y="378"/>
                  </a:lnTo>
                  <a:lnTo>
                    <a:pt x="334" y="349"/>
                  </a:lnTo>
                  <a:lnTo>
                    <a:pt x="334" y="349"/>
                  </a:lnTo>
                  <a:lnTo>
                    <a:pt x="393" y="141"/>
                  </a:lnTo>
                  <a:lnTo>
                    <a:pt x="393" y="133"/>
                  </a:lnTo>
                  <a:lnTo>
                    <a:pt x="393" y="124"/>
                  </a:lnTo>
                  <a:lnTo>
                    <a:pt x="388" y="112"/>
                  </a:lnTo>
                  <a:lnTo>
                    <a:pt x="380" y="87"/>
                  </a:lnTo>
                  <a:lnTo>
                    <a:pt x="363" y="58"/>
                  </a:lnTo>
                  <a:lnTo>
                    <a:pt x="334" y="37"/>
                  </a:lnTo>
                  <a:lnTo>
                    <a:pt x="291" y="29"/>
                  </a:lnTo>
                  <a:close/>
                  <a:moveTo>
                    <a:pt x="291" y="0"/>
                  </a:moveTo>
                  <a:lnTo>
                    <a:pt x="342" y="8"/>
                  </a:lnTo>
                  <a:lnTo>
                    <a:pt x="380" y="29"/>
                  </a:lnTo>
                  <a:lnTo>
                    <a:pt x="410" y="62"/>
                  </a:lnTo>
                  <a:lnTo>
                    <a:pt x="410" y="62"/>
                  </a:lnTo>
                  <a:lnTo>
                    <a:pt x="414" y="50"/>
                  </a:lnTo>
                  <a:lnTo>
                    <a:pt x="422" y="37"/>
                  </a:lnTo>
                  <a:lnTo>
                    <a:pt x="435" y="25"/>
                  </a:lnTo>
                  <a:lnTo>
                    <a:pt x="448" y="20"/>
                  </a:lnTo>
                  <a:lnTo>
                    <a:pt x="460" y="20"/>
                  </a:lnTo>
                  <a:lnTo>
                    <a:pt x="473" y="20"/>
                  </a:lnTo>
                  <a:lnTo>
                    <a:pt x="481" y="25"/>
                  </a:lnTo>
                  <a:lnTo>
                    <a:pt x="490" y="33"/>
                  </a:lnTo>
                  <a:lnTo>
                    <a:pt x="494" y="41"/>
                  </a:lnTo>
                  <a:lnTo>
                    <a:pt x="498" y="58"/>
                  </a:lnTo>
                  <a:lnTo>
                    <a:pt x="498" y="66"/>
                  </a:lnTo>
                  <a:lnTo>
                    <a:pt x="490" y="91"/>
                  </a:lnTo>
                  <a:lnTo>
                    <a:pt x="486" y="116"/>
                  </a:lnTo>
                  <a:lnTo>
                    <a:pt x="477" y="141"/>
                  </a:lnTo>
                  <a:lnTo>
                    <a:pt x="456" y="228"/>
                  </a:lnTo>
                  <a:lnTo>
                    <a:pt x="448" y="257"/>
                  </a:lnTo>
                  <a:lnTo>
                    <a:pt x="439" y="291"/>
                  </a:lnTo>
                  <a:lnTo>
                    <a:pt x="431" y="324"/>
                  </a:lnTo>
                  <a:lnTo>
                    <a:pt x="422" y="357"/>
                  </a:lnTo>
                  <a:lnTo>
                    <a:pt x="418" y="386"/>
                  </a:lnTo>
                  <a:lnTo>
                    <a:pt x="414" y="415"/>
                  </a:lnTo>
                  <a:lnTo>
                    <a:pt x="414" y="428"/>
                  </a:lnTo>
                  <a:lnTo>
                    <a:pt x="418" y="440"/>
                  </a:lnTo>
                  <a:lnTo>
                    <a:pt x="422" y="453"/>
                  </a:lnTo>
                  <a:lnTo>
                    <a:pt x="431" y="461"/>
                  </a:lnTo>
                  <a:lnTo>
                    <a:pt x="439" y="465"/>
                  </a:lnTo>
                  <a:lnTo>
                    <a:pt x="452" y="470"/>
                  </a:lnTo>
                  <a:lnTo>
                    <a:pt x="477" y="461"/>
                  </a:lnTo>
                  <a:lnTo>
                    <a:pt x="498" y="440"/>
                  </a:lnTo>
                  <a:lnTo>
                    <a:pt x="511" y="415"/>
                  </a:lnTo>
                  <a:lnTo>
                    <a:pt x="524" y="382"/>
                  </a:lnTo>
                  <a:lnTo>
                    <a:pt x="532" y="349"/>
                  </a:lnTo>
                  <a:lnTo>
                    <a:pt x="536" y="336"/>
                  </a:lnTo>
                  <a:lnTo>
                    <a:pt x="540" y="324"/>
                  </a:lnTo>
                  <a:lnTo>
                    <a:pt x="545" y="320"/>
                  </a:lnTo>
                  <a:lnTo>
                    <a:pt x="549" y="316"/>
                  </a:lnTo>
                  <a:lnTo>
                    <a:pt x="557" y="316"/>
                  </a:lnTo>
                  <a:lnTo>
                    <a:pt x="561" y="316"/>
                  </a:lnTo>
                  <a:lnTo>
                    <a:pt x="566" y="316"/>
                  </a:lnTo>
                  <a:lnTo>
                    <a:pt x="570" y="320"/>
                  </a:lnTo>
                  <a:lnTo>
                    <a:pt x="574" y="324"/>
                  </a:lnTo>
                  <a:lnTo>
                    <a:pt x="574" y="328"/>
                  </a:lnTo>
                  <a:lnTo>
                    <a:pt x="574" y="341"/>
                  </a:lnTo>
                  <a:lnTo>
                    <a:pt x="566" y="370"/>
                  </a:lnTo>
                  <a:lnTo>
                    <a:pt x="553" y="403"/>
                  </a:lnTo>
                  <a:lnTo>
                    <a:pt x="536" y="440"/>
                  </a:lnTo>
                  <a:lnTo>
                    <a:pt x="515" y="470"/>
                  </a:lnTo>
                  <a:lnTo>
                    <a:pt x="486" y="490"/>
                  </a:lnTo>
                  <a:lnTo>
                    <a:pt x="448" y="499"/>
                  </a:lnTo>
                  <a:lnTo>
                    <a:pt x="426" y="494"/>
                  </a:lnTo>
                  <a:lnTo>
                    <a:pt x="401" y="490"/>
                  </a:lnTo>
                  <a:lnTo>
                    <a:pt x="372" y="478"/>
                  </a:lnTo>
                  <a:lnTo>
                    <a:pt x="351" y="453"/>
                  </a:lnTo>
                  <a:lnTo>
                    <a:pt x="334" y="420"/>
                  </a:lnTo>
                  <a:lnTo>
                    <a:pt x="283" y="461"/>
                  </a:lnTo>
                  <a:lnTo>
                    <a:pt x="232" y="486"/>
                  </a:lnTo>
                  <a:lnTo>
                    <a:pt x="173" y="499"/>
                  </a:lnTo>
                  <a:lnTo>
                    <a:pt x="118" y="490"/>
                  </a:lnTo>
                  <a:lnTo>
                    <a:pt x="72" y="465"/>
                  </a:lnTo>
                  <a:lnTo>
                    <a:pt x="34" y="424"/>
                  </a:lnTo>
                  <a:lnTo>
                    <a:pt x="9" y="374"/>
                  </a:lnTo>
                  <a:lnTo>
                    <a:pt x="0" y="316"/>
                  </a:lnTo>
                  <a:lnTo>
                    <a:pt x="13" y="237"/>
                  </a:lnTo>
                  <a:lnTo>
                    <a:pt x="42" y="162"/>
                  </a:lnTo>
                  <a:lnTo>
                    <a:pt x="93" y="95"/>
                  </a:lnTo>
                  <a:lnTo>
                    <a:pt x="152" y="45"/>
                  </a:lnTo>
                  <a:lnTo>
                    <a:pt x="220" y="12"/>
                  </a:lnTo>
                  <a:lnTo>
                    <a:pt x="2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08" name="Freeform 64"/>
            <p:cNvSpPr>
              <a:spLocks/>
            </p:cNvSpPr>
            <p:nvPr/>
          </p:nvSpPr>
          <p:spPr bwMode="auto">
            <a:xfrm>
              <a:off x="11648" y="2160"/>
              <a:ext cx="1060" cy="1044"/>
            </a:xfrm>
            <a:custGeom>
              <a:avLst/>
              <a:gdLst/>
              <a:ahLst/>
              <a:cxnLst>
                <a:cxn ang="0">
                  <a:pos x="541" y="0"/>
                </a:cxn>
                <a:cxn ang="0">
                  <a:pos x="553" y="12"/>
                </a:cxn>
                <a:cxn ang="0">
                  <a:pos x="562" y="33"/>
                </a:cxn>
                <a:cxn ang="0">
                  <a:pos x="562" y="50"/>
                </a:cxn>
                <a:cxn ang="0">
                  <a:pos x="1005" y="490"/>
                </a:cxn>
                <a:cxn ang="0">
                  <a:pos x="1026" y="490"/>
                </a:cxn>
                <a:cxn ang="0">
                  <a:pos x="1043" y="495"/>
                </a:cxn>
                <a:cxn ang="0">
                  <a:pos x="1055" y="511"/>
                </a:cxn>
                <a:cxn ang="0">
                  <a:pos x="1055" y="532"/>
                </a:cxn>
                <a:cxn ang="0">
                  <a:pos x="1043" y="549"/>
                </a:cxn>
                <a:cxn ang="0">
                  <a:pos x="1026" y="553"/>
                </a:cxn>
                <a:cxn ang="0">
                  <a:pos x="1005" y="553"/>
                </a:cxn>
                <a:cxn ang="0">
                  <a:pos x="562" y="994"/>
                </a:cxn>
                <a:cxn ang="0">
                  <a:pos x="562" y="1014"/>
                </a:cxn>
                <a:cxn ang="0">
                  <a:pos x="553" y="1031"/>
                </a:cxn>
                <a:cxn ang="0">
                  <a:pos x="541" y="1044"/>
                </a:cxn>
                <a:cxn ang="0">
                  <a:pos x="519" y="1044"/>
                </a:cxn>
                <a:cxn ang="0">
                  <a:pos x="503" y="1031"/>
                </a:cxn>
                <a:cxn ang="0">
                  <a:pos x="498" y="1014"/>
                </a:cxn>
                <a:cxn ang="0">
                  <a:pos x="498" y="994"/>
                </a:cxn>
                <a:cxn ang="0">
                  <a:pos x="51" y="553"/>
                </a:cxn>
                <a:cxn ang="0">
                  <a:pos x="34" y="553"/>
                </a:cxn>
                <a:cxn ang="0">
                  <a:pos x="13" y="549"/>
                </a:cxn>
                <a:cxn ang="0">
                  <a:pos x="0" y="532"/>
                </a:cxn>
                <a:cxn ang="0">
                  <a:pos x="0" y="511"/>
                </a:cxn>
                <a:cxn ang="0">
                  <a:pos x="13" y="495"/>
                </a:cxn>
                <a:cxn ang="0">
                  <a:pos x="34" y="490"/>
                </a:cxn>
                <a:cxn ang="0">
                  <a:pos x="51" y="490"/>
                </a:cxn>
                <a:cxn ang="0">
                  <a:pos x="498" y="50"/>
                </a:cxn>
                <a:cxn ang="0">
                  <a:pos x="498" y="33"/>
                </a:cxn>
                <a:cxn ang="0">
                  <a:pos x="503" y="12"/>
                </a:cxn>
                <a:cxn ang="0">
                  <a:pos x="519" y="0"/>
                </a:cxn>
              </a:cxnLst>
              <a:rect l="0" t="0" r="r" b="b"/>
              <a:pathLst>
                <a:path w="1060" h="1044">
                  <a:moveTo>
                    <a:pt x="532" y="0"/>
                  </a:moveTo>
                  <a:lnTo>
                    <a:pt x="541" y="0"/>
                  </a:lnTo>
                  <a:lnTo>
                    <a:pt x="549" y="4"/>
                  </a:lnTo>
                  <a:lnTo>
                    <a:pt x="553" y="12"/>
                  </a:lnTo>
                  <a:lnTo>
                    <a:pt x="557" y="21"/>
                  </a:lnTo>
                  <a:lnTo>
                    <a:pt x="562" y="33"/>
                  </a:lnTo>
                  <a:lnTo>
                    <a:pt x="562" y="41"/>
                  </a:lnTo>
                  <a:lnTo>
                    <a:pt x="562" y="50"/>
                  </a:lnTo>
                  <a:lnTo>
                    <a:pt x="562" y="490"/>
                  </a:lnTo>
                  <a:lnTo>
                    <a:pt x="1005" y="490"/>
                  </a:lnTo>
                  <a:lnTo>
                    <a:pt x="1017" y="490"/>
                  </a:lnTo>
                  <a:lnTo>
                    <a:pt x="1026" y="490"/>
                  </a:lnTo>
                  <a:lnTo>
                    <a:pt x="1034" y="490"/>
                  </a:lnTo>
                  <a:lnTo>
                    <a:pt x="1043" y="495"/>
                  </a:lnTo>
                  <a:lnTo>
                    <a:pt x="1051" y="503"/>
                  </a:lnTo>
                  <a:lnTo>
                    <a:pt x="1055" y="511"/>
                  </a:lnTo>
                  <a:lnTo>
                    <a:pt x="1060" y="524"/>
                  </a:lnTo>
                  <a:lnTo>
                    <a:pt x="1055" y="532"/>
                  </a:lnTo>
                  <a:lnTo>
                    <a:pt x="1051" y="540"/>
                  </a:lnTo>
                  <a:lnTo>
                    <a:pt x="1043" y="549"/>
                  </a:lnTo>
                  <a:lnTo>
                    <a:pt x="1034" y="553"/>
                  </a:lnTo>
                  <a:lnTo>
                    <a:pt x="1026" y="553"/>
                  </a:lnTo>
                  <a:lnTo>
                    <a:pt x="1017" y="553"/>
                  </a:lnTo>
                  <a:lnTo>
                    <a:pt x="1005" y="553"/>
                  </a:lnTo>
                  <a:lnTo>
                    <a:pt x="562" y="553"/>
                  </a:lnTo>
                  <a:lnTo>
                    <a:pt x="562" y="994"/>
                  </a:lnTo>
                  <a:lnTo>
                    <a:pt x="562" y="1002"/>
                  </a:lnTo>
                  <a:lnTo>
                    <a:pt x="562" y="1014"/>
                  </a:lnTo>
                  <a:lnTo>
                    <a:pt x="557" y="1023"/>
                  </a:lnTo>
                  <a:lnTo>
                    <a:pt x="553" y="1031"/>
                  </a:lnTo>
                  <a:lnTo>
                    <a:pt x="549" y="1039"/>
                  </a:lnTo>
                  <a:lnTo>
                    <a:pt x="541" y="1044"/>
                  </a:lnTo>
                  <a:lnTo>
                    <a:pt x="532" y="1044"/>
                  </a:lnTo>
                  <a:lnTo>
                    <a:pt x="519" y="1044"/>
                  </a:lnTo>
                  <a:lnTo>
                    <a:pt x="511" y="1039"/>
                  </a:lnTo>
                  <a:lnTo>
                    <a:pt x="503" y="1031"/>
                  </a:lnTo>
                  <a:lnTo>
                    <a:pt x="503" y="1023"/>
                  </a:lnTo>
                  <a:lnTo>
                    <a:pt x="498" y="1014"/>
                  </a:lnTo>
                  <a:lnTo>
                    <a:pt x="498" y="1002"/>
                  </a:lnTo>
                  <a:lnTo>
                    <a:pt x="498" y="994"/>
                  </a:lnTo>
                  <a:lnTo>
                    <a:pt x="498" y="553"/>
                  </a:lnTo>
                  <a:lnTo>
                    <a:pt x="51" y="553"/>
                  </a:lnTo>
                  <a:lnTo>
                    <a:pt x="43" y="553"/>
                  </a:lnTo>
                  <a:lnTo>
                    <a:pt x="34" y="553"/>
                  </a:lnTo>
                  <a:lnTo>
                    <a:pt x="22" y="553"/>
                  </a:lnTo>
                  <a:lnTo>
                    <a:pt x="13" y="549"/>
                  </a:lnTo>
                  <a:lnTo>
                    <a:pt x="9" y="540"/>
                  </a:lnTo>
                  <a:lnTo>
                    <a:pt x="0" y="532"/>
                  </a:lnTo>
                  <a:lnTo>
                    <a:pt x="0" y="524"/>
                  </a:lnTo>
                  <a:lnTo>
                    <a:pt x="0" y="511"/>
                  </a:lnTo>
                  <a:lnTo>
                    <a:pt x="9" y="503"/>
                  </a:lnTo>
                  <a:lnTo>
                    <a:pt x="13" y="495"/>
                  </a:lnTo>
                  <a:lnTo>
                    <a:pt x="22" y="490"/>
                  </a:lnTo>
                  <a:lnTo>
                    <a:pt x="34" y="490"/>
                  </a:lnTo>
                  <a:lnTo>
                    <a:pt x="43" y="490"/>
                  </a:lnTo>
                  <a:lnTo>
                    <a:pt x="51" y="490"/>
                  </a:lnTo>
                  <a:lnTo>
                    <a:pt x="498" y="490"/>
                  </a:lnTo>
                  <a:lnTo>
                    <a:pt x="498" y="50"/>
                  </a:lnTo>
                  <a:lnTo>
                    <a:pt x="498" y="41"/>
                  </a:lnTo>
                  <a:lnTo>
                    <a:pt x="498" y="33"/>
                  </a:lnTo>
                  <a:lnTo>
                    <a:pt x="503" y="21"/>
                  </a:lnTo>
                  <a:lnTo>
                    <a:pt x="503" y="12"/>
                  </a:lnTo>
                  <a:lnTo>
                    <a:pt x="511" y="4"/>
                  </a:lnTo>
                  <a:lnTo>
                    <a:pt x="519" y="0"/>
                  </a:lnTo>
                  <a:lnTo>
                    <a:pt x="5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09" name="Freeform 65"/>
            <p:cNvSpPr>
              <a:spLocks/>
            </p:cNvSpPr>
            <p:nvPr/>
          </p:nvSpPr>
          <p:spPr bwMode="auto">
            <a:xfrm>
              <a:off x="13290" y="2596"/>
              <a:ext cx="169" cy="171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126" y="13"/>
                </a:cxn>
                <a:cxn ang="0">
                  <a:pos x="156" y="46"/>
                </a:cxn>
                <a:cxn ang="0">
                  <a:pos x="169" y="88"/>
                </a:cxn>
                <a:cxn ang="0">
                  <a:pos x="156" y="129"/>
                </a:cxn>
                <a:cxn ang="0">
                  <a:pos x="126" y="158"/>
                </a:cxn>
                <a:cxn ang="0">
                  <a:pos x="84" y="171"/>
                </a:cxn>
                <a:cxn ang="0">
                  <a:pos x="42" y="158"/>
                </a:cxn>
                <a:cxn ang="0">
                  <a:pos x="12" y="129"/>
                </a:cxn>
                <a:cxn ang="0">
                  <a:pos x="0" y="88"/>
                </a:cxn>
                <a:cxn ang="0">
                  <a:pos x="12" y="46"/>
                </a:cxn>
                <a:cxn ang="0">
                  <a:pos x="42" y="13"/>
                </a:cxn>
                <a:cxn ang="0">
                  <a:pos x="84" y="0"/>
                </a:cxn>
              </a:cxnLst>
              <a:rect l="0" t="0" r="r" b="b"/>
              <a:pathLst>
                <a:path w="169" h="171">
                  <a:moveTo>
                    <a:pt x="84" y="0"/>
                  </a:moveTo>
                  <a:lnTo>
                    <a:pt x="126" y="13"/>
                  </a:lnTo>
                  <a:lnTo>
                    <a:pt x="156" y="46"/>
                  </a:lnTo>
                  <a:lnTo>
                    <a:pt x="169" y="88"/>
                  </a:lnTo>
                  <a:lnTo>
                    <a:pt x="156" y="129"/>
                  </a:lnTo>
                  <a:lnTo>
                    <a:pt x="126" y="158"/>
                  </a:lnTo>
                  <a:lnTo>
                    <a:pt x="84" y="171"/>
                  </a:lnTo>
                  <a:lnTo>
                    <a:pt x="42" y="158"/>
                  </a:lnTo>
                  <a:lnTo>
                    <a:pt x="12" y="129"/>
                  </a:lnTo>
                  <a:lnTo>
                    <a:pt x="0" y="88"/>
                  </a:lnTo>
                  <a:lnTo>
                    <a:pt x="12" y="46"/>
                  </a:lnTo>
                  <a:lnTo>
                    <a:pt x="42" y="13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0" name="Freeform 66"/>
            <p:cNvSpPr>
              <a:spLocks/>
            </p:cNvSpPr>
            <p:nvPr/>
          </p:nvSpPr>
          <p:spPr bwMode="auto">
            <a:xfrm>
              <a:off x="13999" y="2596"/>
              <a:ext cx="168" cy="171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126" y="13"/>
                </a:cxn>
                <a:cxn ang="0">
                  <a:pos x="156" y="46"/>
                </a:cxn>
                <a:cxn ang="0">
                  <a:pos x="168" y="88"/>
                </a:cxn>
                <a:cxn ang="0">
                  <a:pos x="156" y="129"/>
                </a:cxn>
                <a:cxn ang="0">
                  <a:pos x="126" y="158"/>
                </a:cxn>
                <a:cxn ang="0">
                  <a:pos x="84" y="171"/>
                </a:cxn>
                <a:cxn ang="0">
                  <a:pos x="42" y="158"/>
                </a:cxn>
                <a:cxn ang="0">
                  <a:pos x="12" y="129"/>
                </a:cxn>
                <a:cxn ang="0">
                  <a:pos x="0" y="88"/>
                </a:cxn>
                <a:cxn ang="0">
                  <a:pos x="12" y="46"/>
                </a:cxn>
                <a:cxn ang="0">
                  <a:pos x="42" y="13"/>
                </a:cxn>
                <a:cxn ang="0">
                  <a:pos x="84" y="0"/>
                </a:cxn>
              </a:cxnLst>
              <a:rect l="0" t="0" r="r" b="b"/>
              <a:pathLst>
                <a:path w="168" h="171">
                  <a:moveTo>
                    <a:pt x="84" y="0"/>
                  </a:moveTo>
                  <a:lnTo>
                    <a:pt x="126" y="13"/>
                  </a:lnTo>
                  <a:lnTo>
                    <a:pt x="156" y="46"/>
                  </a:lnTo>
                  <a:lnTo>
                    <a:pt x="168" y="88"/>
                  </a:lnTo>
                  <a:lnTo>
                    <a:pt x="156" y="129"/>
                  </a:lnTo>
                  <a:lnTo>
                    <a:pt x="126" y="158"/>
                  </a:lnTo>
                  <a:lnTo>
                    <a:pt x="84" y="171"/>
                  </a:lnTo>
                  <a:lnTo>
                    <a:pt x="42" y="158"/>
                  </a:lnTo>
                  <a:lnTo>
                    <a:pt x="12" y="129"/>
                  </a:lnTo>
                  <a:lnTo>
                    <a:pt x="0" y="88"/>
                  </a:lnTo>
                  <a:lnTo>
                    <a:pt x="12" y="46"/>
                  </a:lnTo>
                  <a:lnTo>
                    <a:pt x="42" y="13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1" name="Freeform 67"/>
            <p:cNvSpPr>
              <a:spLocks/>
            </p:cNvSpPr>
            <p:nvPr/>
          </p:nvSpPr>
          <p:spPr bwMode="auto">
            <a:xfrm>
              <a:off x="14712" y="2596"/>
              <a:ext cx="164" cy="171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126" y="13"/>
                </a:cxn>
                <a:cxn ang="0">
                  <a:pos x="156" y="46"/>
                </a:cxn>
                <a:cxn ang="0">
                  <a:pos x="164" y="88"/>
                </a:cxn>
                <a:cxn ang="0">
                  <a:pos x="156" y="129"/>
                </a:cxn>
                <a:cxn ang="0">
                  <a:pos x="126" y="158"/>
                </a:cxn>
                <a:cxn ang="0">
                  <a:pos x="84" y="171"/>
                </a:cxn>
                <a:cxn ang="0">
                  <a:pos x="42" y="158"/>
                </a:cxn>
                <a:cxn ang="0">
                  <a:pos x="8" y="129"/>
                </a:cxn>
                <a:cxn ang="0">
                  <a:pos x="0" y="88"/>
                </a:cxn>
                <a:cxn ang="0">
                  <a:pos x="8" y="46"/>
                </a:cxn>
                <a:cxn ang="0">
                  <a:pos x="42" y="13"/>
                </a:cxn>
                <a:cxn ang="0">
                  <a:pos x="84" y="0"/>
                </a:cxn>
              </a:cxnLst>
              <a:rect l="0" t="0" r="r" b="b"/>
              <a:pathLst>
                <a:path w="164" h="171">
                  <a:moveTo>
                    <a:pt x="84" y="0"/>
                  </a:moveTo>
                  <a:lnTo>
                    <a:pt x="126" y="13"/>
                  </a:lnTo>
                  <a:lnTo>
                    <a:pt x="156" y="46"/>
                  </a:lnTo>
                  <a:lnTo>
                    <a:pt x="164" y="88"/>
                  </a:lnTo>
                  <a:lnTo>
                    <a:pt x="156" y="129"/>
                  </a:lnTo>
                  <a:lnTo>
                    <a:pt x="126" y="158"/>
                  </a:lnTo>
                  <a:lnTo>
                    <a:pt x="84" y="171"/>
                  </a:lnTo>
                  <a:lnTo>
                    <a:pt x="42" y="158"/>
                  </a:lnTo>
                  <a:lnTo>
                    <a:pt x="8" y="129"/>
                  </a:lnTo>
                  <a:lnTo>
                    <a:pt x="0" y="88"/>
                  </a:lnTo>
                  <a:lnTo>
                    <a:pt x="8" y="46"/>
                  </a:lnTo>
                  <a:lnTo>
                    <a:pt x="42" y="13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" name="Group 70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7315200" y="2286000"/>
            <a:ext cx="1459134" cy="462431"/>
            <a:chOff x="4733" y="1751"/>
            <a:chExt cx="4184" cy="1326"/>
          </a:xfrm>
          <a:solidFill>
            <a:srgbClr val="FF0000"/>
          </a:solidFill>
        </p:grpSpPr>
        <p:sp>
          <p:nvSpPr>
            <p:cNvPr id="6216" name="Freeform 72"/>
            <p:cNvSpPr>
              <a:spLocks noEditPoints="1"/>
            </p:cNvSpPr>
            <p:nvPr/>
          </p:nvSpPr>
          <p:spPr bwMode="auto">
            <a:xfrm>
              <a:off x="4733" y="1751"/>
              <a:ext cx="610" cy="1111"/>
            </a:xfrm>
            <a:custGeom>
              <a:avLst/>
              <a:gdLst/>
              <a:ahLst/>
              <a:cxnLst>
                <a:cxn ang="0">
                  <a:pos x="479" y="48"/>
                </a:cxn>
                <a:cxn ang="0">
                  <a:pos x="428" y="114"/>
                </a:cxn>
                <a:cxn ang="0">
                  <a:pos x="376" y="219"/>
                </a:cxn>
                <a:cxn ang="0">
                  <a:pos x="327" y="350"/>
                </a:cxn>
                <a:cxn ang="0">
                  <a:pos x="285" y="490"/>
                </a:cxn>
                <a:cxn ang="0">
                  <a:pos x="256" y="613"/>
                </a:cxn>
                <a:cxn ang="0">
                  <a:pos x="237" y="698"/>
                </a:cxn>
                <a:cxn ang="0">
                  <a:pos x="233" y="722"/>
                </a:cxn>
                <a:cxn ang="0">
                  <a:pos x="298" y="653"/>
                </a:cxn>
                <a:cxn ang="0">
                  <a:pos x="385" y="548"/>
                </a:cxn>
                <a:cxn ang="0">
                  <a:pos x="474" y="417"/>
                </a:cxn>
                <a:cxn ang="0">
                  <a:pos x="544" y="269"/>
                </a:cxn>
                <a:cxn ang="0">
                  <a:pos x="572" y="114"/>
                </a:cxn>
                <a:cxn ang="0">
                  <a:pos x="569" y="78"/>
                </a:cxn>
                <a:cxn ang="0">
                  <a:pos x="549" y="43"/>
                </a:cxn>
                <a:cxn ang="0">
                  <a:pos x="518" y="0"/>
                </a:cxn>
                <a:cxn ang="0">
                  <a:pos x="575" y="17"/>
                </a:cxn>
                <a:cxn ang="0">
                  <a:pos x="602" y="57"/>
                </a:cxn>
                <a:cxn ang="0">
                  <a:pos x="610" y="100"/>
                </a:cxn>
                <a:cxn ang="0">
                  <a:pos x="606" y="180"/>
                </a:cxn>
                <a:cxn ang="0">
                  <a:pos x="548" y="362"/>
                </a:cxn>
                <a:cxn ang="0">
                  <a:pos x="446" y="531"/>
                </a:cxn>
                <a:cxn ang="0">
                  <a:pos x="329" y="674"/>
                </a:cxn>
                <a:cxn ang="0">
                  <a:pos x="245" y="762"/>
                </a:cxn>
                <a:cxn ang="0">
                  <a:pos x="228" y="782"/>
                </a:cxn>
                <a:cxn ang="0">
                  <a:pos x="222" y="793"/>
                </a:cxn>
                <a:cxn ang="0">
                  <a:pos x="218" y="838"/>
                </a:cxn>
                <a:cxn ang="0">
                  <a:pos x="216" y="876"/>
                </a:cxn>
                <a:cxn ang="0">
                  <a:pos x="225" y="981"/>
                </a:cxn>
                <a:cxn ang="0">
                  <a:pos x="256" y="1052"/>
                </a:cxn>
                <a:cxn ang="0">
                  <a:pos x="312" y="1077"/>
                </a:cxn>
                <a:cxn ang="0">
                  <a:pos x="364" y="1068"/>
                </a:cxn>
                <a:cxn ang="0">
                  <a:pos x="429" y="1030"/>
                </a:cxn>
                <a:cxn ang="0">
                  <a:pos x="518" y="955"/>
                </a:cxn>
                <a:cxn ang="0">
                  <a:pos x="529" y="946"/>
                </a:cxn>
                <a:cxn ang="0">
                  <a:pos x="534" y="942"/>
                </a:cxn>
                <a:cxn ang="0">
                  <a:pos x="543" y="942"/>
                </a:cxn>
                <a:cxn ang="0">
                  <a:pos x="553" y="948"/>
                </a:cxn>
                <a:cxn ang="0">
                  <a:pos x="557" y="958"/>
                </a:cxn>
                <a:cxn ang="0">
                  <a:pos x="548" y="976"/>
                </a:cxn>
                <a:cxn ang="0">
                  <a:pos x="510" y="1012"/>
                </a:cxn>
                <a:cxn ang="0">
                  <a:pos x="470" y="1044"/>
                </a:cxn>
                <a:cxn ang="0">
                  <a:pos x="412" y="1082"/>
                </a:cxn>
                <a:cxn ang="0">
                  <a:pos x="310" y="1111"/>
                </a:cxn>
                <a:cxn ang="0">
                  <a:pos x="230" y="1089"/>
                </a:cxn>
                <a:cxn ang="0">
                  <a:pos x="176" y="1027"/>
                </a:cxn>
                <a:cxn ang="0">
                  <a:pos x="144" y="939"/>
                </a:cxn>
                <a:cxn ang="0">
                  <a:pos x="123" y="882"/>
                </a:cxn>
                <a:cxn ang="0">
                  <a:pos x="86" y="918"/>
                </a:cxn>
                <a:cxn ang="0">
                  <a:pos x="47" y="955"/>
                </a:cxn>
                <a:cxn ang="0">
                  <a:pos x="27" y="974"/>
                </a:cxn>
                <a:cxn ang="0">
                  <a:pos x="11" y="971"/>
                </a:cxn>
                <a:cxn ang="0">
                  <a:pos x="2" y="950"/>
                </a:cxn>
                <a:cxn ang="0">
                  <a:pos x="8" y="938"/>
                </a:cxn>
                <a:cxn ang="0">
                  <a:pos x="133" y="734"/>
                </a:cxn>
                <a:cxn ang="0">
                  <a:pos x="189" y="464"/>
                </a:cxn>
                <a:cxn ang="0">
                  <a:pos x="260" y="280"/>
                </a:cxn>
                <a:cxn ang="0">
                  <a:pos x="291" y="217"/>
                </a:cxn>
                <a:cxn ang="0">
                  <a:pos x="343" y="131"/>
                </a:cxn>
                <a:cxn ang="0">
                  <a:pos x="411" y="51"/>
                </a:cxn>
                <a:cxn ang="0">
                  <a:pos x="490" y="3"/>
                </a:cxn>
              </a:cxnLst>
              <a:rect l="0" t="0" r="r" b="b"/>
              <a:pathLst>
                <a:path w="610" h="1111">
                  <a:moveTo>
                    <a:pt x="518" y="33"/>
                  </a:moveTo>
                  <a:lnTo>
                    <a:pt x="498" y="37"/>
                  </a:lnTo>
                  <a:lnTo>
                    <a:pt x="479" y="48"/>
                  </a:lnTo>
                  <a:lnTo>
                    <a:pt x="462" y="64"/>
                  </a:lnTo>
                  <a:lnTo>
                    <a:pt x="446" y="86"/>
                  </a:lnTo>
                  <a:lnTo>
                    <a:pt x="428" y="114"/>
                  </a:lnTo>
                  <a:lnTo>
                    <a:pt x="412" y="145"/>
                  </a:lnTo>
                  <a:lnTo>
                    <a:pt x="395" y="180"/>
                  </a:lnTo>
                  <a:lnTo>
                    <a:pt x="376" y="219"/>
                  </a:lnTo>
                  <a:lnTo>
                    <a:pt x="360" y="260"/>
                  </a:lnTo>
                  <a:lnTo>
                    <a:pt x="342" y="303"/>
                  </a:lnTo>
                  <a:lnTo>
                    <a:pt x="327" y="350"/>
                  </a:lnTo>
                  <a:lnTo>
                    <a:pt x="312" y="396"/>
                  </a:lnTo>
                  <a:lnTo>
                    <a:pt x="299" y="444"/>
                  </a:lnTo>
                  <a:lnTo>
                    <a:pt x="285" y="490"/>
                  </a:lnTo>
                  <a:lnTo>
                    <a:pt x="275" y="534"/>
                  </a:lnTo>
                  <a:lnTo>
                    <a:pt x="264" y="575"/>
                  </a:lnTo>
                  <a:lnTo>
                    <a:pt x="256" y="613"/>
                  </a:lnTo>
                  <a:lnTo>
                    <a:pt x="248" y="648"/>
                  </a:lnTo>
                  <a:lnTo>
                    <a:pt x="242" y="676"/>
                  </a:lnTo>
                  <a:lnTo>
                    <a:pt x="237" y="698"/>
                  </a:lnTo>
                  <a:lnTo>
                    <a:pt x="234" y="714"/>
                  </a:lnTo>
                  <a:lnTo>
                    <a:pt x="233" y="722"/>
                  </a:lnTo>
                  <a:lnTo>
                    <a:pt x="233" y="722"/>
                  </a:lnTo>
                  <a:lnTo>
                    <a:pt x="250" y="703"/>
                  </a:lnTo>
                  <a:lnTo>
                    <a:pt x="272" y="681"/>
                  </a:lnTo>
                  <a:lnTo>
                    <a:pt x="298" y="653"/>
                  </a:lnTo>
                  <a:lnTo>
                    <a:pt x="325" y="621"/>
                  </a:lnTo>
                  <a:lnTo>
                    <a:pt x="354" y="587"/>
                  </a:lnTo>
                  <a:lnTo>
                    <a:pt x="385" y="548"/>
                  </a:lnTo>
                  <a:lnTo>
                    <a:pt x="416" y="507"/>
                  </a:lnTo>
                  <a:lnTo>
                    <a:pt x="446" y="464"/>
                  </a:lnTo>
                  <a:lnTo>
                    <a:pt x="474" y="417"/>
                  </a:lnTo>
                  <a:lnTo>
                    <a:pt x="501" y="370"/>
                  </a:lnTo>
                  <a:lnTo>
                    <a:pt x="525" y="319"/>
                  </a:lnTo>
                  <a:lnTo>
                    <a:pt x="544" y="269"/>
                  </a:lnTo>
                  <a:lnTo>
                    <a:pt x="560" y="217"/>
                  </a:lnTo>
                  <a:lnTo>
                    <a:pt x="569" y="166"/>
                  </a:lnTo>
                  <a:lnTo>
                    <a:pt x="572" y="114"/>
                  </a:lnTo>
                  <a:lnTo>
                    <a:pt x="572" y="103"/>
                  </a:lnTo>
                  <a:lnTo>
                    <a:pt x="572" y="92"/>
                  </a:lnTo>
                  <a:lnTo>
                    <a:pt x="569" y="78"/>
                  </a:lnTo>
                  <a:lnTo>
                    <a:pt x="565" y="65"/>
                  </a:lnTo>
                  <a:lnTo>
                    <a:pt x="559" y="53"/>
                  </a:lnTo>
                  <a:lnTo>
                    <a:pt x="549" y="43"/>
                  </a:lnTo>
                  <a:lnTo>
                    <a:pt x="536" y="36"/>
                  </a:lnTo>
                  <a:lnTo>
                    <a:pt x="518" y="33"/>
                  </a:lnTo>
                  <a:close/>
                  <a:moveTo>
                    <a:pt x="518" y="0"/>
                  </a:moveTo>
                  <a:lnTo>
                    <a:pt x="541" y="2"/>
                  </a:lnTo>
                  <a:lnTo>
                    <a:pt x="560" y="8"/>
                  </a:lnTo>
                  <a:lnTo>
                    <a:pt x="575" y="17"/>
                  </a:lnTo>
                  <a:lnTo>
                    <a:pt x="586" y="29"/>
                  </a:lnTo>
                  <a:lnTo>
                    <a:pt x="595" y="43"/>
                  </a:lnTo>
                  <a:lnTo>
                    <a:pt x="602" y="57"/>
                  </a:lnTo>
                  <a:lnTo>
                    <a:pt x="606" y="72"/>
                  </a:lnTo>
                  <a:lnTo>
                    <a:pt x="608" y="86"/>
                  </a:lnTo>
                  <a:lnTo>
                    <a:pt x="610" y="100"/>
                  </a:lnTo>
                  <a:lnTo>
                    <a:pt x="610" y="110"/>
                  </a:lnTo>
                  <a:lnTo>
                    <a:pt x="610" y="119"/>
                  </a:lnTo>
                  <a:lnTo>
                    <a:pt x="606" y="180"/>
                  </a:lnTo>
                  <a:lnTo>
                    <a:pt x="592" y="241"/>
                  </a:lnTo>
                  <a:lnTo>
                    <a:pt x="574" y="301"/>
                  </a:lnTo>
                  <a:lnTo>
                    <a:pt x="548" y="362"/>
                  </a:lnTo>
                  <a:lnTo>
                    <a:pt x="517" y="420"/>
                  </a:lnTo>
                  <a:lnTo>
                    <a:pt x="482" y="477"/>
                  </a:lnTo>
                  <a:lnTo>
                    <a:pt x="446" y="531"/>
                  </a:lnTo>
                  <a:lnTo>
                    <a:pt x="407" y="583"/>
                  </a:lnTo>
                  <a:lnTo>
                    <a:pt x="368" y="631"/>
                  </a:lnTo>
                  <a:lnTo>
                    <a:pt x="329" y="674"/>
                  </a:lnTo>
                  <a:lnTo>
                    <a:pt x="292" y="714"/>
                  </a:lnTo>
                  <a:lnTo>
                    <a:pt x="259" y="748"/>
                  </a:lnTo>
                  <a:lnTo>
                    <a:pt x="245" y="762"/>
                  </a:lnTo>
                  <a:lnTo>
                    <a:pt x="237" y="771"/>
                  </a:lnTo>
                  <a:lnTo>
                    <a:pt x="232" y="778"/>
                  </a:lnTo>
                  <a:lnTo>
                    <a:pt x="228" y="782"/>
                  </a:lnTo>
                  <a:lnTo>
                    <a:pt x="225" y="785"/>
                  </a:lnTo>
                  <a:lnTo>
                    <a:pt x="224" y="787"/>
                  </a:lnTo>
                  <a:lnTo>
                    <a:pt x="222" y="793"/>
                  </a:lnTo>
                  <a:lnTo>
                    <a:pt x="221" y="807"/>
                  </a:lnTo>
                  <a:lnTo>
                    <a:pt x="220" y="821"/>
                  </a:lnTo>
                  <a:lnTo>
                    <a:pt x="218" y="838"/>
                  </a:lnTo>
                  <a:lnTo>
                    <a:pt x="217" y="854"/>
                  </a:lnTo>
                  <a:lnTo>
                    <a:pt x="216" y="868"/>
                  </a:lnTo>
                  <a:lnTo>
                    <a:pt x="216" y="876"/>
                  </a:lnTo>
                  <a:lnTo>
                    <a:pt x="217" y="914"/>
                  </a:lnTo>
                  <a:lnTo>
                    <a:pt x="220" y="950"/>
                  </a:lnTo>
                  <a:lnTo>
                    <a:pt x="225" y="981"/>
                  </a:lnTo>
                  <a:lnTo>
                    <a:pt x="233" y="1009"/>
                  </a:lnTo>
                  <a:lnTo>
                    <a:pt x="242" y="1033"/>
                  </a:lnTo>
                  <a:lnTo>
                    <a:pt x="256" y="1052"/>
                  </a:lnTo>
                  <a:lnTo>
                    <a:pt x="271" y="1066"/>
                  </a:lnTo>
                  <a:lnTo>
                    <a:pt x="291" y="1074"/>
                  </a:lnTo>
                  <a:lnTo>
                    <a:pt x="312" y="1077"/>
                  </a:lnTo>
                  <a:lnTo>
                    <a:pt x="329" y="1077"/>
                  </a:lnTo>
                  <a:lnTo>
                    <a:pt x="346" y="1073"/>
                  </a:lnTo>
                  <a:lnTo>
                    <a:pt x="364" y="1068"/>
                  </a:lnTo>
                  <a:lnTo>
                    <a:pt x="384" y="1058"/>
                  </a:lnTo>
                  <a:lnTo>
                    <a:pt x="407" y="1046"/>
                  </a:lnTo>
                  <a:lnTo>
                    <a:pt x="429" y="1030"/>
                  </a:lnTo>
                  <a:lnTo>
                    <a:pt x="456" y="1011"/>
                  </a:lnTo>
                  <a:lnTo>
                    <a:pt x="486" y="985"/>
                  </a:lnTo>
                  <a:lnTo>
                    <a:pt x="518" y="955"/>
                  </a:lnTo>
                  <a:lnTo>
                    <a:pt x="524" y="951"/>
                  </a:lnTo>
                  <a:lnTo>
                    <a:pt x="526" y="948"/>
                  </a:lnTo>
                  <a:lnTo>
                    <a:pt x="529" y="946"/>
                  </a:lnTo>
                  <a:lnTo>
                    <a:pt x="532" y="943"/>
                  </a:lnTo>
                  <a:lnTo>
                    <a:pt x="533" y="942"/>
                  </a:lnTo>
                  <a:lnTo>
                    <a:pt x="534" y="942"/>
                  </a:lnTo>
                  <a:lnTo>
                    <a:pt x="536" y="940"/>
                  </a:lnTo>
                  <a:lnTo>
                    <a:pt x="539" y="940"/>
                  </a:lnTo>
                  <a:lnTo>
                    <a:pt x="543" y="942"/>
                  </a:lnTo>
                  <a:lnTo>
                    <a:pt x="548" y="943"/>
                  </a:lnTo>
                  <a:lnTo>
                    <a:pt x="551" y="946"/>
                  </a:lnTo>
                  <a:lnTo>
                    <a:pt x="553" y="948"/>
                  </a:lnTo>
                  <a:lnTo>
                    <a:pt x="556" y="952"/>
                  </a:lnTo>
                  <a:lnTo>
                    <a:pt x="557" y="955"/>
                  </a:lnTo>
                  <a:lnTo>
                    <a:pt x="557" y="958"/>
                  </a:lnTo>
                  <a:lnTo>
                    <a:pt x="557" y="960"/>
                  </a:lnTo>
                  <a:lnTo>
                    <a:pt x="555" y="967"/>
                  </a:lnTo>
                  <a:lnTo>
                    <a:pt x="548" y="976"/>
                  </a:lnTo>
                  <a:lnTo>
                    <a:pt x="537" y="987"/>
                  </a:lnTo>
                  <a:lnTo>
                    <a:pt x="525" y="999"/>
                  </a:lnTo>
                  <a:lnTo>
                    <a:pt x="510" y="1012"/>
                  </a:lnTo>
                  <a:lnTo>
                    <a:pt x="497" y="1024"/>
                  </a:lnTo>
                  <a:lnTo>
                    <a:pt x="482" y="1034"/>
                  </a:lnTo>
                  <a:lnTo>
                    <a:pt x="470" y="1044"/>
                  </a:lnTo>
                  <a:lnTo>
                    <a:pt x="460" y="1050"/>
                  </a:lnTo>
                  <a:lnTo>
                    <a:pt x="439" y="1066"/>
                  </a:lnTo>
                  <a:lnTo>
                    <a:pt x="412" y="1082"/>
                  </a:lnTo>
                  <a:lnTo>
                    <a:pt x="381" y="1097"/>
                  </a:lnTo>
                  <a:lnTo>
                    <a:pt x="346" y="1107"/>
                  </a:lnTo>
                  <a:lnTo>
                    <a:pt x="310" y="1111"/>
                  </a:lnTo>
                  <a:lnTo>
                    <a:pt x="280" y="1109"/>
                  </a:lnTo>
                  <a:lnTo>
                    <a:pt x="253" y="1101"/>
                  </a:lnTo>
                  <a:lnTo>
                    <a:pt x="230" y="1089"/>
                  </a:lnTo>
                  <a:lnTo>
                    <a:pt x="209" y="1072"/>
                  </a:lnTo>
                  <a:lnTo>
                    <a:pt x="191" y="1050"/>
                  </a:lnTo>
                  <a:lnTo>
                    <a:pt x="176" y="1027"/>
                  </a:lnTo>
                  <a:lnTo>
                    <a:pt x="163" y="999"/>
                  </a:lnTo>
                  <a:lnTo>
                    <a:pt x="152" y="970"/>
                  </a:lnTo>
                  <a:lnTo>
                    <a:pt x="144" y="939"/>
                  </a:lnTo>
                  <a:lnTo>
                    <a:pt x="137" y="906"/>
                  </a:lnTo>
                  <a:lnTo>
                    <a:pt x="132" y="873"/>
                  </a:lnTo>
                  <a:lnTo>
                    <a:pt x="123" y="882"/>
                  </a:lnTo>
                  <a:lnTo>
                    <a:pt x="111" y="894"/>
                  </a:lnTo>
                  <a:lnTo>
                    <a:pt x="98" y="906"/>
                  </a:lnTo>
                  <a:lnTo>
                    <a:pt x="86" y="918"/>
                  </a:lnTo>
                  <a:lnTo>
                    <a:pt x="77" y="926"/>
                  </a:lnTo>
                  <a:lnTo>
                    <a:pt x="61" y="943"/>
                  </a:lnTo>
                  <a:lnTo>
                    <a:pt x="47" y="955"/>
                  </a:lnTo>
                  <a:lnTo>
                    <a:pt x="38" y="964"/>
                  </a:lnTo>
                  <a:lnTo>
                    <a:pt x="31" y="970"/>
                  </a:lnTo>
                  <a:lnTo>
                    <a:pt x="27" y="974"/>
                  </a:lnTo>
                  <a:lnTo>
                    <a:pt x="23" y="975"/>
                  </a:lnTo>
                  <a:lnTo>
                    <a:pt x="20" y="975"/>
                  </a:lnTo>
                  <a:lnTo>
                    <a:pt x="11" y="971"/>
                  </a:lnTo>
                  <a:lnTo>
                    <a:pt x="3" y="963"/>
                  </a:lnTo>
                  <a:lnTo>
                    <a:pt x="0" y="954"/>
                  </a:lnTo>
                  <a:lnTo>
                    <a:pt x="2" y="950"/>
                  </a:lnTo>
                  <a:lnTo>
                    <a:pt x="3" y="946"/>
                  </a:lnTo>
                  <a:lnTo>
                    <a:pt x="6" y="942"/>
                  </a:lnTo>
                  <a:lnTo>
                    <a:pt x="8" y="938"/>
                  </a:lnTo>
                  <a:lnTo>
                    <a:pt x="8" y="938"/>
                  </a:lnTo>
                  <a:lnTo>
                    <a:pt x="129" y="827"/>
                  </a:lnTo>
                  <a:lnTo>
                    <a:pt x="133" y="734"/>
                  </a:lnTo>
                  <a:lnTo>
                    <a:pt x="144" y="642"/>
                  </a:lnTo>
                  <a:lnTo>
                    <a:pt x="163" y="552"/>
                  </a:lnTo>
                  <a:lnTo>
                    <a:pt x="189" y="464"/>
                  </a:lnTo>
                  <a:lnTo>
                    <a:pt x="220" y="376"/>
                  </a:lnTo>
                  <a:lnTo>
                    <a:pt x="256" y="290"/>
                  </a:lnTo>
                  <a:lnTo>
                    <a:pt x="260" y="280"/>
                  </a:lnTo>
                  <a:lnTo>
                    <a:pt x="268" y="262"/>
                  </a:lnTo>
                  <a:lnTo>
                    <a:pt x="279" y="243"/>
                  </a:lnTo>
                  <a:lnTo>
                    <a:pt x="291" y="217"/>
                  </a:lnTo>
                  <a:lnTo>
                    <a:pt x="306" y="190"/>
                  </a:lnTo>
                  <a:lnTo>
                    <a:pt x="323" y="162"/>
                  </a:lnTo>
                  <a:lnTo>
                    <a:pt x="343" y="131"/>
                  </a:lnTo>
                  <a:lnTo>
                    <a:pt x="365" y="103"/>
                  </a:lnTo>
                  <a:lnTo>
                    <a:pt x="386" y="76"/>
                  </a:lnTo>
                  <a:lnTo>
                    <a:pt x="411" y="51"/>
                  </a:lnTo>
                  <a:lnTo>
                    <a:pt x="436" y="31"/>
                  </a:lnTo>
                  <a:lnTo>
                    <a:pt x="463" y="13"/>
                  </a:lnTo>
                  <a:lnTo>
                    <a:pt x="490" y="3"/>
                  </a:lnTo>
                  <a:lnTo>
                    <a:pt x="5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7" name="Freeform 73"/>
            <p:cNvSpPr>
              <a:spLocks noEditPoints="1"/>
            </p:cNvSpPr>
            <p:nvPr/>
          </p:nvSpPr>
          <p:spPr bwMode="auto">
            <a:xfrm>
              <a:off x="5449" y="2584"/>
              <a:ext cx="569" cy="493"/>
            </a:xfrm>
            <a:custGeom>
              <a:avLst/>
              <a:gdLst/>
              <a:ahLst/>
              <a:cxnLst>
                <a:cxn ang="0">
                  <a:pos x="257" y="35"/>
                </a:cxn>
                <a:cxn ang="0">
                  <a:pos x="194" y="76"/>
                </a:cxn>
                <a:cxn ang="0">
                  <a:pos x="139" y="154"/>
                </a:cxn>
                <a:cxn ang="0">
                  <a:pos x="111" y="240"/>
                </a:cxn>
                <a:cxn ang="0">
                  <a:pos x="93" y="333"/>
                </a:cxn>
                <a:cxn ang="0">
                  <a:pos x="98" y="407"/>
                </a:cxn>
                <a:cxn ang="0">
                  <a:pos x="129" y="450"/>
                </a:cxn>
                <a:cxn ang="0">
                  <a:pos x="174" y="464"/>
                </a:cxn>
                <a:cxn ang="0">
                  <a:pos x="238" y="445"/>
                </a:cxn>
                <a:cxn ang="0">
                  <a:pos x="275" y="420"/>
                </a:cxn>
                <a:cxn ang="0">
                  <a:pos x="323" y="367"/>
                </a:cxn>
                <a:cxn ang="0">
                  <a:pos x="386" y="142"/>
                </a:cxn>
                <a:cxn ang="0">
                  <a:pos x="389" y="129"/>
                </a:cxn>
                <a:cxn ang="0">
                  <a:pos x="385" y="107"/>
                </a:cxn>
                <a:cxn ang="0">
                  <a:pos x="362" y="65"/>
                </a:cxn>
                <a:cxn ang="0">
                  <a:pos x="314" y="33"/>
                </a:cxn>
                <a:cxn ang="0">
                  <a:pos x="319" y="4"/>
                </a:cxn>
                <a:cxn ang="0">
                  <a:pos x="388" y="44"/>
                </a:cxn>
                <a:cxn ang="0">
                  <a:pos x="411" y="48"/>
                </a:cxn>
                <a:cxn ang="0">
                  <a:pos x="443" y="21"/>
                </a:cxn>
                <a:cxn ang="0">
                  <a:pos x="477" y="25"/>
                </a:cxn>
                <a:cxn ang="0">
                  <a:pos x="493" y="57"/>
                </a:cxn>
                <a:cxn ang="0">
                  <a:pos x="486" y="90"/>
                </a:cxn>
                <a:cxn ang="0">
                  <a:pos x="473" y="142"/>
                </a:cxn>
                <a:cxn ang="0">
                  <a:pos x="439" y="272"/>
                </a:cxn>
                <a:cxn ang="0">
                  <a:pos x="421" y="340"/>
                </a:cxn>
                <a:cxn ang="0">
                  <a:pos x="409" y="396"/>
                </a:cxn>
                <a:cxn ang="0">
                  <a:pos x="413" y="441"/>
                </a:cxn>
                <a:cxn ang="0">
                  <a:pos x="446" y="464"/>
                </a:cxn>
                <a:cxn ang="0">
                  <a:pos x="489" y="440"/>
                </a:cxn>
                <a:cxn ang="0">
                  <a:pos x="517" y="387"/>
                </a:cxn>
                <a:cxn ang="0">
                  <a:pos x="532" y="333"/>
                </a:cxn>
                <a:cxn ang="0">
                  <a:pos x="545" y="314"/>
                </a:cxn>
                <a:cxn ang="0">
                  <a:pos x="556" y="313"/>
                </a:cxn>
                <a:cxn ang="0">
                  <a:pos x="564" y="315"/>
                </a:cxn>
                <a:cxn ang="0">
                  <a:pos x="569" y="323"/>
                </a:cxn>
                <a:cxn ang="0">
                  <a:pos x="567" y="342"/>
                </a:cxn>
                <a:cxn ang="0">
                  <a:pos x="549" y="396"/>
                </a:cxn>
                <a:cxn ang="0">
                  <a:pos x="518" y="456"/>
                </a:cxn>
                <a:cxn ang="0">
                  <a:pos x="466" y="490"/>
                </a:cxn>
                <a:cxn ang="0">
                  <a:pos x="416" y="490"/>
                </a:cxn>
                <a:cxn ang="0">
                  <a:pos x="366" y="470"/>
                </a:cxn>
                <a:cxn ang="0">
                  <a:pos x="330" y="417"/>
                </a:cxn>
                <a:cxn ang="0">
                  <a:pos x="238" y="480"/>
                </a:cxn>
                <a:cxn ang="0">
                  <a:pos x="136" y="490"/>
                </a:cxn>
                <a:cxn ang="0">
                  <a:pos x="49" y="442"/>
                </a:cxn>
                <a:cxn ang="0">
                  <a:pos x="3" y="351"/>
                </a:cxn>
                <a:cxn ang="0">
                  <a:pos x="16" y="219"/>
                </a:cxn>
                <a:cxn ang="0">
                  <a:pos x="90" y="97"/>
                </a:cxn>
                <a:cxn ang="0">
                  <a:pos x="205" y="17"/>
                </a:cxn>
              </a:cxnLst>
              <a:rect l="0" t="0" r="r" b="b"/>
              <a:pathLst>
                <a:path w="569" h="493">
                  <a:moveTo>
                    <a:pt x="290" y="29"/>
                  </a:moveTo>
                  <a:lnTo>
                    <a:pt x="275" y="31"/>
                  </a:lnTo>
                  <a:lnTo>
                    <a:pt x="257" y="35"/>
                  </a:lnTo>
                  <a:lnTo>
                    <a:pt x="237" y="44"/>
                  </a:lnTo>
                  <a:lnTo>
                    <a:pt x="216" y="57"/>
                  </a:lnTo>
                  <a:lnTo>
                    <a:pt x="194" y="76"/>
                  </a:lnTo>
                  <a:lnTo>
                    <a:pt x="171" y="101"/>
                  </a:lnTo>
                  <a:lnTo>
                    <a:pt x="148" y="135"/>
                  </a:lnTo>
                  <a:lnTo>
                    <a:pt x="139" y="154"/>
                  </a:lnTo>
                  <a:lnTo>
                    <a:pt x="129" y="180"/>
                  </a:lnTo>
                  <a:lnTo>
                    <a:pt x="120" y="209"/>
                  </a:lnTo>
                  <a:lnTo>
                    <a:pt x="111" y="240"/>
                  </a:lnTo>
                  <a:lnTo>
                    <a:pt x="102" y="272"/>
                  </a:lnTo>
                  <a:lnTo>
                    <a:pt x="97" y="303"/>
                  </a:lnTo>
                  <a:lnTo>
                    <a:pt x="93" y="333"/>
                  </a:lnTo>
                  <a:lnTo>
                    <a:pt x="92" y="356"/>
                  </a:lnTo>
                  <a:lnTo>
                    <a:pt x="93" y="384"/>
                  </a:lnTo>
                  <a:lnTo>
                    <a:pt x="98" y="407"/>
                  </a:lnTo>
                  <a:lnTo>
                    <a:pt x="106" y="425"/>
                  </a:lnTo>
                  <a:lnTo>
                    <a:pt x="117" y="440"/>
                  </a:lnTo>
                  <a:lnTo>
                    <a:pt x="129" y="450"/>
                  </a:lnTo>
                  <a:lnTo>
                    <a:pt x="143" y="458"/>
                  </a:lnTo>
                  <a:lnTo>
                    <a:pt x="158" y="462"/>
                  </a:lnTo>
                  <a:lnTo>
                    <a:pt x="174" y="464"/>
                  </a:lnTo>
                  <a:lnTo>
                    <a:pt x="197" y="461"/>
                  </a:lnTo>
                  <a:lnTo>
                    <a:pt x="218" y="454"/>
                  </a:lnTo>
                  <a:lnTo>
                    <a:pt x="238" y="445"/>
                  </a:lnTo>
                  <a:lnTo>
                    <a:pt x="255" y="436"/>
                  </a:lnTo>
                  <a:lnTo>
                    <a:pt x="267" y="427"/>
                  </a:lnTo>
                  <a:lnTo>
                    <a:pt x="275" y="420"/>
                  </a:lnTo>
                  <a:lnTo>
                    <a:pt x="294" y="403"/>
                  </a:lnTo>
                  <a:lnTo>
                    <a:pt x="310" y="386"/>
                  </a:lnTo>
                  <a:lnTo>
                    <a:pt x="323" y="367"/>
                  </a:lnTo>
                  <a:lnTo>
                    <a:pt x="333" y="347"/>
                  </a:lnTo>
                  <a:lnTo>
                    <a:pt x="333" y="347"/>
                  </a:lnTo>
                  <a:lnTo>
                    <a:pt x="386" y="142"/>
                  </a:lnTo>
                  <a:lnTo>
                    <a:pt x="386" y="138"/>
                  </a:lnTo>
                  <a:lnTo>
                    <a:pt x="388" y="134"/>
                  </a:lnTo>
                  <a:lnTo>
                    <a:pt x="389" y="129"/>
                  </a:lnTo>
                  <a:lnTo>
                    <a:pt x="389" y="125"/>
                  </a:lnTo>
                  <a:lnTo>
                    <a:pt x="388" y="118"/>
                  </a:lnTo>
                  <a:lnTo>
                    <a:pt x="385" y="107"/>
                  </a:lnTo>
                  <a:lnTo>
                    <a:pt x="380" y="94"/>
                  </a:lnTo>
                  <a:lnTo>
                    <a:pt x="373" y="80"/>
                  </a:lnTo>
                  <a:lnTo>
                    <a:pt x="362" y="65"/>
                  </a:lnTo>
                  <a:lnTo>
                    <a:pt x="350" y="52"/>
                  </a:lnTo>
                  <a:lnTo>
                    <a:pt x="334" y="40"/>
                  </a:lnTo>
                  <a:lnTo>
                    <a:pt x="314" y="33"/>
                  </a:lnTo>
                  <a:lnTo>
                    <a:pt x="290" y="29"/>
                  </a:lnTo>
                  <a:close/>
                  <a:moveTo>
                    <a:pt x="290" y="0"/>
                  </a:moveTo>
                  <a:lnTo>
                    <a:pt x="319" y="4"/>
                  </a:lnTo>
                  <a:lnTo>
                    <a:pt x="346" y="12"/>
                  </a:lnTo>
                  <a:lnTo>
                    <a:pt x="369" y="25"/>
                  </a:lnTo>
                  <a:lnTo>
                    <a:pt x="388" y="44"/>
                  </a:lnTo>
                  <a:lnTo>
                    <a:pt x="404" y="64"/>
                  </a:lnTo>
                  <a:lnTo>
                    <a:pt x="404" y="64"/>
                  </a:lnTo>
                  <a:lnTo>
                    <a:pt x="411" y="48"/>
                  </a:lnTo>
                  <a:lnTo>
                    <a:pt x="420" y="36"/>
                  </a:lnTo>
                  <a:lnTo>
                    <a:pt x="431" y="27"/>
                  </a:lnTo>
                  <a:lnTo>
                    <a:pt x="443" y="21"/>
                  </a:lnTo>
                  <a:lnTo>
                    <a:pt x="456" y="20"/>
                  </a:lnTo>
                  <a:lnTo>
                    <a:pt x="466" y="21"/>
                  </a:lnTo>
                  <a:lnTo>
                    <a:pt x="477" y="25"/>
                  </a:lnTo>
                  <a:lnTo>
                    <a:pt x="485" y="33"/>
                  </a:lnTo>
                  <a:lnTo>
                    <a:pt x="491" y="44"/>
                  </a:lnTo>
                  <a:lnTo>
                    <a:pt x="493" y="57"/>
                  </a:lnTo>
                  <a:lnTo>
                    <a:pt x="491" y="62"/>
                  </a:lnTo>
                  <a:lnTo>
                    <a:pt x="490" y="74"/>
                  </a:lnTo>
                  <a:lnTo>
                    <a:pt x="486" y="90"/>
                  </a:lnTo>
                  <a:lnTo>
                    <a:pt x="482" y="107"/>
                  </a:lnTo>
                  <a:lnTo>
                    <a:pt x="477" y="126"/>
                  </a:lnTo>
                  <a:lnTo>
                    <a:pt x="473" y="142"/>
                  </a:lnTo>
                  <a:lnTo>
                    <a:pt x="451" y="225"/>
                  </a:lnTo>
                  <a:lnTo>
                    <a:pt x="446" y="246"/>
                  </a:lnTo>
                  <a:lnTo>
                    <a:pt x="439" y="272"/>
                  </a:lnTo>
                  <a:lnTo>
                    <a:pt x="432" y="298"/>
                  </a:lnTo>
                  <a:lnTo>
                    <a:pt x="425" y="322"/>
                  </a:lnTo>
                  <a:lnTo>
                    <a:pt x="421" y="340"/>
                  </a:lnTo>
                  <a:lnTo>
                    <a:pt x="417" y="360"/>
                  </a:lnTo>
                  <a:lnTo>
                    <a:pt x="413" y="379"/>
                  </a:lnTo>
                  <a:lnTo>
                    <a:pt x="409" y="396"/>
                  </a:lnTo>
                  <a:lnTo>
                    <a:pt x="409" y="411"/>
                  </a:lnTo>
                  <a:lnTo>
                    <a:pt x="411" y="427"/>
                  </a:lnTo>
                  <a:lnTo>
                    <a:pt x="413" y="441"/>
                  </a:lnTo>
                  <a:lnTo>
                    <a:pt x="421" y="453"/>
                  </a:lnTo>
                  <a:lnTo>
                    <a:pt x="432" y="461"/>
                  </a:lnTo>
                  <a:lnTo>
                    <a:pt x="446" y="464"/>
                  </a:lnTo>
                  <a:lnTo>
                    <a:pt x="462" y="461"/>
                  </a:lnTo>
                  <a:lnTo>
                    <a:pt x="477" y="453"/>
                  </a:lnTo>
                  <a:lnTo>
                    <a:pt x="489" y="440"/>
                  </a:lnTo>
                  <a:lnTo>
                    <a:pt x="499" y="424"/>
                  </a:lnTo>
                  <a:lnTo>
                    <a:pt x="509" y="407"/>
                  </a:lnTo>
                  <a:lnTo>
                    <a:pt x="517" y="387"/>
                  </a:lnTo>
                  <a:lnTo>
                    <a:pt x="522" y="367"/>
                  </a:lnTo>
                  <a:lnTo>
                    <a:pt x="528" y="347"/>
                  </a:lnTo>
                  <a:lnTo>
                    <a:pt x="532" y="333"/>
                  </a:lnTo>
                  <a:lnTo>
                    <a:pt x="536" y="322"/>
                  </a:lnTo>
                  <a:lnTo>
                    <a:pt x="540" y="317"/>
                  </a:lnTo>
                  <a:lnTo>
                    <a:pt x="545" y="314"/>
                  </a:lnTo>
                  <a:lnTo>
                    <a:pt x="552" y="313"/>
                  </a:lnTo>
                  <a:lnTo>
                    <a:pt x="553" y="313"/>
                  </a:lnTo>
                  <a:lnTo>
                    <a:pt x="556" y="313"/>
                  </a:lnTo>
                  <a:lnTo>
                    <a:pt x="559" y="313"/>
                  </a:lnTo>
                  <a:lnTo>
                    <a:pt x="561" y="314"/>
                  </a:lnTo>
                  <a:lnTo>
                    <a:pt x="564" y="315"/>
                  </a:lnTo>
                  <a:lnTo>
                    <a:pt x="565" y="317"/>
                  </a:lnTo>
                  <a:lnTo>
                    <a:pt x="568" y="319"/>
                  </a:lnTo>
                  <a:lnTo>
                    <a:pt x="569" y="323"/>
                  </a:lnTo>
                  <a:lnTo>
                    <a:pt x="569" y="327"/>
                  </a:lnTo>
                  <a:lnTo>
                    <a:pt x="569" y="331"/>
                  </a:lnTo>
                  <a:lnTo>
                    <a:pt x="567" y="342"/>
                  </a:lnTo>
                  <a:lnTo>
                    <a:pt x="563" y="358"/>
                  </a:lnTo>
                  <a:lnTo>
                    <a:pt x="557" y="376"/>
                  </a:lnTo>
                  <a:lnTo>
                    <a:pt x="549" y="396"/>
                  </a:lnTo>
                  <a:lnTo>
                    <a:pt x="541" y="417"/>
                  </a:lnTo>
                  <a:lnTo>
                    <a:pt x="533" y="437"/>
                  </a:lnTo>
                  <a:lnTo>
                    <a:pt x="518" y="456"/>
                  </a:lnTo>
                  <a:lnTo>
                    <a:pt x="504" y="472"/>
                  </a:lnTo>
                  <a:lnTo>
                    <a:pt x="486" y="484"/>
                  </a:lnTo>
                  <a:lnTo>
                    <a:pt x="466" y="490"/>
                  </a:lnTo>
                  <a:lnTo>
                    <a:pt x="443" y="493"/>
                  </a:lnTo>
                  <a:lnTo>
                    <a:pt x="431" y="493"/>
                  </a:lnTo>
                  <a:lnTo>
                    <a:pt x="416" y="490"/>
                  </a:lnTo>
                  <a:lnTo>
                    <a:pt x="400" y="486"/>
                  </a:lnTo>
                  <a:lnTo>
                    <a:pt x="382" y="480"/>
                  </a:lnTo>
                  <a:lnTo>
                    <a:pt x="366" y="470"/>
                  </a:lnTo>
                  <a:lnTo>
                    <a:pt x="351" y="457"/>
                  </a:lnTo>
                  <a:lnTo>
                    <a:pt x="339" y="440"/>
                  </a:lnTo>
                  <a:lnTo>
                    <a:pt x="330" y="417"/>
                  </a:lnTo>
                  <a:lnTo>
                    <a:pt x="300" y="442"/>
                  </a:lnTo>
                  <a:lnTo>
                    <a:pt x="271" y="464"/>
                  </a:lnTo>
                  <a:lnTo>
                    <a:pt x="238" y="480"/>
                  </a:lnTo>
                  <a:lnTo>
                    <a:pt x="206" y="490"/>
                  </a:lnTo>
                  <a:lnTo>
                    <a:pt x="171" y="493"/>
                  </a:lnTo>
                  <a:lnTo>
                    <a:pt x="136" y="490"/>
                  </a:lnTo>
                  <a:lnTo>
                    <a:pt x="104" y="480"/>
                  </a:lnTo>
                  <a:lnTo>
                    <a:pt x="74" y="464"/>
                  </a:lnTo>
                  <a:lnTo>
                    <a:pt x="49" y="442"/>
                  </a:lnTo>
                  <a:lnTo>
                    <a:pt x="28" y="416"/>
                  </a:lnTo>
                  <a:lnTo>
                    <a:pt x="14" y="386"/>
                  </a:lnTo>
                  <a:lnTo>
                    <a:pt x="3" y="351"/>
                  </a:lnTo>
                  <a:lnTo>
                    <a:pt x="0" y="313"/>
                  </a:lnTo>
                  <a:lnTo>
                    <a:pt x="4" y="265"/>
                  </a:lnTo>
                  <a:lnTo>
                    <a:pt x="16" y="219"/>
                  </a:lnTo>
                  <a:lnTo>
                    <a:pt x="35" y="175"/>
                  </a:lnTo>
                  <a:lnTo>
                    <a:pt x="61" y="134"/>
                  </a:lnTo>
                  <a:lnTo>
                    <a:pt x="90" y="97"/>
                  </a:lnTo>
                  <a:lnTo>
                    <a:pt x="125" y="65"/>
                  </a:lnTo>
                  <a:lnTo>
                    <a:pt x="164" y="39"/>
                  </a:lnTo>
                  <a:lnTo>
                    <a:pt x="205" y="17"/>
                  </a:lnTo>
                  <a:lnTo>
                    <a:pt x="246" y="5"/>
                  </a:lnTo>
                  <a:lnTo>
                    <a:pt x="2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8" name="Freeform 74"/>
            <p:cNvSpPr>
              <a:spLocks noEditPoints="1"/>
            </p:cNvSpPr>
            <p:nvPr/>
          </p:nvSpPr>
          <p:spPr bwMode="auto">
            <a:xfrm>
              <a:off x="6713" y="1857"/>
              <a:ext cx="964" cy="1199"/>
            </a:xfrm>
            <a:custGeom>
              <a:avLst/>
              <a:gdLst/>
              <a:ahLst/>
              <a:cxnLst>
                <a:cxn ang="0">
                  <a:pos x="907" y="1138"/>
                </a:cxn>
                <a:cxn ang="0">
                  <a:pos x="933" y="1138"/>
                </a:cxn>
                <a:cxn ang="0">
                  <a:pos x="954" y="1146"/>
                </a:cxn>
                <a:cxn ang="0">
                  <a:pos x="964" y="1167"/>
                </a:cxn>
                <a:cxn ang="0">
                  <a:pos x="955" y="1189"/>
                </a:cxn>
                <a:cxn ang="0">
                  <a:pos x="934" y="1197"/>
                </a:cxn>
                <a:cxn ang="0">
                  <a:pos x="910" y="1199"/>
                </a:cxn>
                <a:cxn ang="0">
                  <a:pos x="40" y="1199"/>
                </a:cxn>
                <a:cxn ang="0">
                  <a:pos x="17" y="1195"/>
                </a:cxn>
                <a:cxn ang="0">
                  <a:pos x="3" y="1180"/>
                </a:cxn>
                <a:cxn ang="0">
                  <a:pos x="3" y="1154"/>
                </a:cxn>
                <a:cxn ang="0">
                  <a:pos x="19" y="1140"/>
                </a:cxn>
                <a:cxn ang="0">
                  <a:pos x="44" y="1138"/>
                </a:cxn>
                <a:cxn ang="0">
                  <a:pos x="32" y="0"/>
                </a:cxn>
                <a:cxn ang="0">
                  <a:pos x="39" y="1"/>
                </a:cxn>
                <a:cxn ang="0">
                  <a:pos x="62" y="11"/>
                </a:cxn>
                <a:cxn ang="0">
                  <a:pos x="947" y="421"/>
                </a:cxn>
                <a:cxn ang="0">
                  <a:pos x="962" y="440"/>
                </a:cxn>
                <a:cxn ang="0">
                  <a:pos x="961" y="462"/>
                </a:cxn>
                <a:cxn ang="0">
                  <a:pos x="931" y="483"/>
                </a:cxn>
                <a:cxn ang="0">
                  <a:pos x="59" y="886"/>
                </a:cxn>
                <a:cxn ang="0">
                  <a:pos x="39" y="897"/>
                </a:cxn>
                <a:cxn ang="0">
                  <a:pos x="32" y="898"/>
                </a:cxn>
                <a:cxn ang="0">
                  <a:pos x="9" y="889"/>
                </a:cxn>
                <a:cxn ang="0">
                  <a:pos x="0" y="866"/>
                </a:cxn>
                <a:cxn ang="0">
                  <a:pos x="1" y="854"/>
                </a:cxn>
                <a:cxn ang="0">
                  <a:pos x="16" y="838"/>
                </a:cxn>
                <a:cxn ang="0">
                  <a:pos x="857" y="448"/>
                </a:cxn>
                <a:cxn ang="0">
                  <a:pos x="17" y="58"/>
                </a:cxn>
                <a:cxn ang="0">
                  <a:pos x="3" y="43"/>
                </a:cxn>
                <a:cxn ang="0">
                  <a:pos x="3" y="19"/>
                </a:cxn>
                <a:cxn ang="0">
                  <a:pos x="19" y="3"/>
                </a:cxn>
              </a:cxnLst>
              <a:rect l="0" t="0" r="r" b="b"/>
              <a:pathLst>
                <a:path w="964" h="1199">
                  <a:moveTo>
                    <a:pt x="56" y="1138"/>
                  </a:moveTo>
                  <a:lnTo>
                    <a:pt x="907" y="1138"/>
                  </a:lnTo>
                  <a:lnTo>
                    <a:pt x="919" y="1138"/>
                  </a:lnTo>
                  <a:lnTo>
                    <a:pt x="933" y="1138"/>
                  </a:lnTo>
                  <a:lnTo>
                    <a:pt x="945" y="1140"/>
                  </a:lnTo>
                  <a:lnTo>
                    <a:pt x="954" y="1146"/>
                  </a:lnTo>
                  <a:lnTo>
                    <a:pt x="961" y="1154"/>
                  </a:lnTo>
                  <a:lnTo>
                    <a:pt x="964" y="1167"/>
                  </a:lnTo>
                  <a:lnTo>
                    <a:pt x="962" y="1180"/>
                  </a:lnTo>
                  <a:lnTo>
                    <a:pt x="955" y="1189"/>
                  </a:lnTo>
                  <a:lnTo>
                    <a:pt x="946" y="1195"/>
                  </a:lnTo>
                  <a:lnTo>
                    <a:pt x="934" y="1197"/>
                  </a:lnTo>
                  <a:lnTo>
                    <a:pt x="922" y="1199"/>
                  </a:lnTo>
                  <a:lnTo>
                    <a:pt x="910" y="1199"/>
                  </a:lnTo>
                  <a:lnTo>
                    <a:pt x="54" y="1199"/>
                  </a:lnTo>
                  <a:lnTo>
                    <a:pt x="40" y="1199"/>
                  </a:lnTo>
                  <a:lnTo>
                    <a:pt x="28" y="1197"/>
                  </a:lnTo>
                  <a:lnTo>
                    <a:pt x="17" y="1195"/>
                  </a:lnTo>
                  <a:lnTo>
                    <a:pt x="8" y="1189"/>
                  </a:lnTo>
                  <a:lnTo>
                    <a:pt x="3" y="1180"/>
                  </a:lnTo>
                  <a:lnTo>
                    <a:pt x="0" y="1167"/>
                  </a:lnTo>
                  <a:lnTo>
                    <a:pt x="3" y="1154"/>
                  </a:lnTo>
                  <a:lnTo>
                    <a:pt x="9" y="1146"/>
                  </a:lnTo>
                  <a:lnTo>
                    <a:pt x="19" y="1140"/>
                  </a:lnTo>
                  <a:lnTo>
                    <a:pt x="31" y="1138"/>
                  </a:lnTo>
                  <a:lnTo>
                    <a:pt x="44" y="1138"/>
                  </a:lnTo>
                  <a:lnTo>
                    <a:pt x="56" y="1138"/>
                  </a:lnTo>
                  <a:close/>
                  <a:moveTo>
                    <a:pt x="32" y="0"/>
                  </a:moveTo>
                  <a:lnTo>
                    <a:pt x="35" y="1"/>
                  </a:lnTo>
                  <a:lnTo>
                    <a:pt x="39" y="1"/>
                  </a:lnTo>
                  <a:lnTo>
                    <a:pt x="48" y="5"/>
                  </a:lnTo>
                  <a:lnTo>
                    <a:pt x="62" y="11"/>
                  </a:lnTo>
                  <a:lnTo>
                    <a:pt x="931" y="413"/>
                  </a:lnTo>
                  <a:lnTo>
                    <a:pt x="947" y="421"/>
                  </a:lnTo>
                  <a:lnTo>
                    <a:pt x="957" y="431"/>
                  </a:lnTo>
                  <a:lnTo>
                    <a:pt x="962" y="440"/>
                  </a:lnTo>
                  <a:lnTo>
                    <a:pt x="964" y="449"/>
                  </a:lnTo>
                  <a:lnTo>
                    <a:pt x="961" y="462"/>
                  </a:lnTo>
                  <a:lnTo>
                    <a:pt x="950" y="474"/>
                  </a:lnTo>
                  <a:lnTo>
                    <a:pt x="931" y="483"/>
                  </a:lnTo>
                  <a:lnTo>
                    <a:pt x="931" y="483"/>
                  </a:lnTo>
                  <a:lnTo>
                    <a:pt x="59" y="886"/>
                  </a:lnTo>
                  <a:lnTo>
                    <a:pt x="47" y="893"/>
                  </a:lnTo>
                  <a:lnTo>
                    <a:pt x="39" y="897"/>
                  </a:lnTo>
                  <a:lnTo>
                    <a:pt x="35" y="898"/>
                  </a:lnTo>
                  <a:lnTo>
                    <a:pt x="32" y="898"/>
                  </a:lnTo>
                  <a:lnTo>
                    <a:pt x="20" y="895"/>
                  </a:lnTo>
                  <a:lnTo>
                    <a:pt x="9" y="889"/>
                  </a:lnTo>
                  <a:lnTo>
                    <a:pt x="3" y="878"/>
                  </a:lnTo>
                  <a:lnTo>
                    <a:pt x="0" y="866"/>
                  </a:lnTo>
                  <a:lnTo>
                    <a:pt x="0" y="861"/>
                  </a:lnTo>
                  <a:lnTo>
                    <a:pt x="1" y="854"/>
                  </a:lnTo>
                  <a:lnTo>
                    <a:pt x="7" y="846"/>
                  </a:lnTo>
                  <a:lnTo>
                    <a:pt x="16" y="838"/>
                  </a:lnTo>
                  <a:lnTo>
                    <a:pt x="32" y="830"/>
                  </a:lnTo>
                  <a:lnTo>
                    <a:pt x="857" y="448"/>
                  </a:lnTo>
                  <a:lnTo>
                    <a:pt x="30" y="64"/>
                  </a:lnTo>
                  <a:lnTo>
                    <a:pt x="17" y="58"/>
                  </a:lnTo>
                  <a:lnTo>
                    <a:pt x="8" y="52"/>
                  </a:lnTo>
                  <a:lnTo>
                    <a:pt x="3" y="43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8" y="9"/>
                  </a:lnTo>
                  <a:lnTo>
                    <a:pt x="19" y="3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9" name="Freeform 75"/>
            <p:cNvSpPr>
              <a:spLocks/>
            </p:cNvSpPr>
            <p:nvPr/>
          </p:nvSpPr>
          <p:spPr bwMode="auto">
            <a:xfrm>
              <a:off x="8397" y="1811"/>
              <a:ext cx="520" cy="1033"/>
            </a:xfrm>
            <a:custGeom>
              <a:avLst/>
              <a:gdLst/>
              <a:ahLst/>
              <a:cxnLst>
                <a:cxn ang="0">
                  <a:pos x="288" y="0"/>
                </a:cxn>
                <a:cxn ang="0">
                  <a:pos x="304" y="1"/>
                </a:cxn>
                <a:cxn ang="0">
                  <a:pos x="315" y="4"/>
                </a:cxn>
                <a:cxn ang="0">
                  <a:pos x="320" y="10"/>
                </a:cxn>
                <a:cxn ang="0">
                  <a:pos x="321" y="21"/>
                </a:cxn>
                <a:cxn ang="0">
                  <a:pos x="323" y="40"/>
                </a:cxn>
                <a:cxn ang="0">
                  <a:pos x="323" y="910"/>
                </a:cxn>
                <a:cxn ang="0">
                  <a:pos x="323" y="925"/>
                </a:cxn>
                <a:cxn ang="0">
                  <a:pos x="324" y="939"/>
                </a:cxn>
                <a:cxn ang="0">
                  <a:pos x="327" y="951"/>
                </a:cxn>
                <a:cxn ang="0">
                  <a:pos x="333" y="960"/>
                </a:cxn>
                <a:cxn ang="0">
                  <a:pos x="343" y="968"/>
                </a:cxn>
                <a:cxn ang="0">
                  <a:pos x="356" y="973"/>
                </a:cxn>
                <a:cxn ang="0">
                  <a:pos x="375" y="978"/>
                </a:cxn>
                <a:cxn ang="0">
                  <a:pos x="399" y="981"/>
                </a:cxn>
                <a:cxn ang="0">
                  <a:pos x="430" y="982"/>
                </a:cxn>
                <a:cxn ang="0">
                  <a:pos x="468" y="984"/>
                </a:cxn>
                <a:cxn ang="0">
                  <a:pos x="520" y="984"/>
                </a:cxn>
                <a:cxn ang="0">
                  <a:pos x="520" y="1033"/>
                </a:cxn>
                <a:cxn ang="0">
                  <a:pos x="496" y="1030"/>
                </a:cxn>
                <a:cxn ang="0">
                  <a:pos x="467" y="1029"/>
                </a:cxn>
                <a:cxn ang="0">
                  <a:pos x="432" y="1029"/>
                </a:cxn>
                <a:cxn ang="0">
                  <a:pos x="395" y="1027"/>
                </a:cxn>
                <a:cxn ang="0">
                  <a:pos x="359" y="1027"/>
                </a:cxn>
                <a:cxn ang="0">
                  <a:pos x="324" y="1027"/>
                </a:cxn>
                <a:cxn ang="0">
                  <a:pos x="292" y="1027"/>
                </a:cxn>
                <a:cxn ang="0">
                  <a:pos x="265" y="1027"/>
                </a:cxn>
                <a:cxn ang="0">
                  <a:pos x="234" y="1027"/>
                </a:cxn>
                <a:cxn ang="0">
                  <a:pos x="196" y="1027"/>
                </a:cxn>
                <a:cxn ang="0">
                  <a:pos x="154" y="1027"/>
                </a:cxn>
                <a:cxn ang="0">
                  <a:pos x="113" y="1027"/>
                </a:cxn>
                <a:cxn ang="0">
                  <a:pos x="72" y="1029"/>
                </a:cxn>
                <a:cxn ang="0">
                  <a:pos x="36" y="1030"/>
                </a:cxn>
                <a:cxn ang="0">
                  <a:pos x="8" y="1033"/>
                </a:cxn>
                <a:cxn ang="0">
                  <a:pos x="8" y="984"/>
                </a:cxn>
                <a:cxn ang="0">
                  <a:pos x="59" y="984"/>
                </a:cxn>
                <a:cxn ang="0">
                  <a:pos x="98" y="982"/>
                </a:cxn>
                <a:cxn ang="0">
                  <a:pos x="129" y="981"/>
                </a:cxn>
                <a:cxn ang="0">
                  <a:pos x="153" y="978"/>
                </a:cxn>
                <a:cxn ang="0">
                  <a:pos x="172" y="973"/>
                </a:cxn>
                <a:cxn ang="0">
                  <a:pos x="185" y="968"/>
                </a:cxn>
                <a:cxn ang="0">
                  <a:pos x="195" y="960"/>
                </a:cxn>
                <a:cxn ang="0">
                  <a:pos x="200" y="951"/>
                </a:cxn>
                <a:cxn ang="0">
                  <a:pos x="204" y="939"/>
                </a:cxn>
                <a:cxn ang="0">
                  <a:pos x="206" y="925"/>
                </a:cxn>
                <a:cxn ang="0">
                  <a:pos x="206" y="910"/>
                </a:cxn>
                <a:cxn ang="0">
                  <a:pos x="206" y="106"/>
                </a:cxn>
                <a:cxn ang="0">
                  <a:pos x="164" y="123"/>
                </a:cxn>
                <a:cxn ang="0">
                  <a:pos x="122" y="135"/>
                </a:cxn>
                <a:cxn ang="0">
                  <a:pos x="83" y="141"/>
                </a:cxn>
                <a:cxn ang="0">
                  <a:pos x="48" y="145"/>
                </a:cxn>
                <a:cxn ang="0">
                  <a:pos x="20" y="147"/>
                </a:cxn>
                <a:cxn ang="0">
                  <a:pos x="0" y="147"/>
                </a:cxn>
                <a:cxn ang="0">
                  <a:pos x="0" y="98"/>
                </a:cxn>
                <a:cxn ang="0">
                  <a:pos x="20" y="98"/>
                </a:cxn>
                <a:cxn ang="0">
                  <a:pos x="45" y="96"/>
                </a:cxn>
                <a:cxn ang="0">
                  <a:pos x="75" y="94"/>
                </a:cxn>
                <a:cxn ang="0">
                  <a:pos x="107" y="90"/>
                </a:cxn>
                <a:cxn ang="0">
                  <a:pos x="144" y="82"/>
                </a:cxn>
                <a:cxn ang="0">
                  <a:pos x="180" y="69"/>
                </a:cxn>
                <a:cxn ang="0">
                  <a:pos x="216" y="51"/>
                </a:cxn>
                <a:cxn ang="0">
                  <a:pos x="253" y="29"/>
                </a:cxn>
                <a:cxn ang="0">
                  <a:pos x="288" y="0"/>
                </a:cxn>
              </a:cxnLst>
              <a:rect l="0" t="0" r="r" b="b"/>
              <a:pathLst>
                <a:path w="520" h="1033">
                  <a:moveTo>
                    <a:pt x="288" y="0"/>
                  </a:moveTo>
                  <a:lnTo>
                    <a:pt x="304" y="1"/>
                  </a:lnTo>
                  <a:lnTo>
                    <a:pt x="315" y="4"/>
                  </a:lnTo>
                  <a:lnTo>
                    <a:pt x="320" y="10"/>
                  </a:lnTo>
                  <a:lnTo>
                    <a:pt x="321" y="21"/>
                  </a:lnTo>
                  <a:lnTo>
                    <a:pt x="323" y="40"/>
                  </a:lnTo>
                  <a:lnTo>
                    <a:pt x="323" y="910"/>
                  </a:lnTo>
                  <a:lnTo>
                    <a:pt x="323" y="925"/>
                  </a:lnTo>
                  <a:lnTo>
                    <a:pt x="324" y="939"/>
                  </a:lnTo>
                  <a:lnTo>
                    <a:pt x="327" y="951"/>
                  </a:lnTo>
                  <a:lnTo>
                    <a:pt x="333" y="960"/>
                  </a:lnTo>
                  <a:lnTo>
                    <a:pt x="343" y="968"/>
                  </a:lnTo>
                  <a:lnTo>
                    <a:pt x="356" y="973"/>
                  </a:lnTo>
                  <a:lnTo>
                    <a:pt x="375" y="978"/>
                  </a:lnTo>
                  <a:lnTo>
                    <a:pt x="399" y="981"/>
                  </a:lnTo>
                  <a:lnTo>
                    <a:pt x="430" y="982"/>
                  </a:lnTo>
                  <a:lnTo>
                    <a:pt x="468" y="984"/>
                  </a:lnTo>
                  <a:lnTo>
                    <a:pt x="520" y="984"/>
                  </a:lnTo>
                  <a:lnTo>
                    <a:pt x="520" y="1033"/>
                  </a:lnTo>
                  <a:lnTo>
                    <a:pt x="496" y="1030"/>
                  </a:lnTo>
                  <a:lnTo>
                    <a:pt x="467" y="1029"/>
                  </a:lnTo>
                  <a:lnTo>
                    <a:pt x="432" y="1029"/>
                  </a:lnTo>
                  <a:lnTo>
                    <a:pt x="395" y="1027"/>
                  </a:lnTo>
                  <a:lnTo>
                    <a:pt x="359" y="1027"/>
                  </a:lnTo>
                  <a:lnTo>
                    <a:pt x="324" y="1027"/>
                  </a:lnTo>
                  <a:lnTo>
                    <a:pt x="292" y="1027"/>
                  </a:lnTo>
                  <a:lnTo>
                    <a:pt x="265" y="1027"/>
                  </a:lnTo>
                  <a:lnTo>
                    <a:pt x="234" y="1027"/>
                  </a:lnTo>
                  <a:lnTo>
                    <a:pt x="196" y="1027"/>
                  </a:lnTo>
                  <a:lnTo>
                    <a:pt x="154" y="1027"/>
                  </a:lnTo>
                  <a:lnTo>
                    <a:pt x="113" y="1027"/>
                  </a:lnTo>
                  <a:lnTo>
                    <a:pt x="72" y="1029"/>
                  </a:lnTo>
                  <a:lnTo>
                    <a:pt x="36" y="1030"/>
                  </a:lnTo>
                  <a:lnTo>
                    <a:pt x="8" y="1033"/>
                  </a:lnTo>
                  <a:lnTo>
                    <a:pt x="8" y="984"/>
                  </a:lnTo>
                  <a:lnTo>
                    <a:pt x="59" y="984"/>
                  </a:lnTo>
                  <a:lnTo>
                    <a:pt x="98" y="982"/>
                  </a:lnTo>
                  <a:lnTo>
                    <a:pt x="129" y="981"/>
                  </a:lnTo>
                  <a:lnTo>
                    <a:pt x="153" y="978"/>
                  </a:lnTo>
                  <a:lnTo>
                    <a:pt x="172" y="973"/>
                  </a:lnTo>
                  <a:lnTo>
                    <a:pt x="185" y="968"/>
                  </a:lnTo>
                  <a:lnTo>
                    <a:pt x="195" y="960"/>
                  </a:lnTo>
                  <a:lnTo>
                    <a:pt x="200" y="951"/>
                  </a:lnTo>
                  <a:lnTo>
                    <a:pt x="204" y="939"/>
                  </a:lnTo>
                  <a:lnTo>
                    <a:pt x="206" y="925"/>
                  </a:lnTo>
                  <a:lnTo>
                    <a:pt x="206" y="910"/>
                  </a:lnTo>
                  <a:lnTo>
                    <a:pt x="206" y="106"/>
                  </a:lnTo>
                  <a:lnTo>
                    <a:pt x="164" y="123"/>
                  </a:lnTo>
                  <a:lnTo>
                    <a:pt x="122" y="135"/>
                  </a:lnTo>
                  <a:lnTo>
                    <a:pt x="83" y="141"/>
                  </a:lnTo>
                  <a:lnTo>
                    <a:pt x="48" y="145"/>
                  </a:lnTo>
                  <a:lnTo>
                    <a:pt x="20" y="147"/>
                  </a:lnTo>
                  <a:lnTo>
                    <a:pt x="0" y="147"/>
                  </a:lnTo>
                  <a:lnTo>
                    <a:pt x="0" y="98"/>
                  </a:lnTo>
                  <a:lnTo>
                    <a:pt x="20" y="98"/>
                  </a:lnTo>
                  <a:lnTo>
                    <a:pt x="45" y="96"/>
                  </a:lnTo>
                  <a:lnTo>
                    <a:pt x="75" y="94"/>
                  </a:lnTo>
                  <a:lnTo>
                    <a:pt x="107" y="90"/>
                  </a:lnTo>
                  <a:lnTo>
                    <a:pt x="144" y="82"/>
                  </a:lnTo>
                  <a:lnTo>
                    <a:pt x="180" y="69"/>
                  </a:lnTo>
                  <a:lnTo>
                    <a:pt x="216" y="51"/>
                  </a:lnTo>
                  <a:lnTo>
                    <a:pt x="253" y="29"/>
                  </a:lnTo>
                  <a:lnTo>
                    <a:pt x="2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" name="Group 78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6172200" y="3581400"/>
            <a:ext cx="542271" cy="554396"/>
            <a:chOff x="4302" y="2999"/>
            <a:chExt cx="1297" cy="1326"/>
          </a:xfrm>
          <a:solidFill>
            <a:srgbClr val="0000FF"/>
          </a:solidFill>
        </p:grpSpPr>
        <p:sp>
          <p:nvSpPr>
            <p:cNvPr id="6224" name="Freeform 80"/>
            <p:cNvSpPr>
              <a:spLocks noEditPoints="1"/>
            </p:cNvSpPr>
            <p:nvPr/>
          </p:nvSpPr>
          <p:spPr bwMode="auto">
            <a:xfrm>
              <a:off x="4302" y="2999"/>
              <a:ext cx="615" cy="1112"/>
            </a:xfrm>
            <a:custGeom>
              <a:avLst/>
              <a:gdLst/>
              <a:ahLst/>
              <a:cxnLst>
                <a:cxn ang="0">
                  <a:pos x="1433" y="160"/>
                </a:cxn>
                <a:cxn ang="0">
                  <a:pos x="1285" y="364"/>
                </a:cxn>
                <a:cxn ang="0">
                  <a:pos x="1127" y="681"/>
                </a:cxn>
                <a:cxn ang="0">
                  <a:pos x="981" y="1079"/>
                </a:cxn>
                <a:cxn ang="0">
                  <a:pos x="858" y="1496"/>
                </a:cxn>
                <a:cxn ang="0">
                  <a:pos x="768" y="1863"/>
                </a:cxn>
                <a:cxn ang="0">
                  <a:pos x="717" y="2107"/>
                </a:cxn>
                <a:cxn ang="0">
                  <a:pos x="736" y="2134"/>
                </a:cxn>
                <a:cxn ang="0">
                  <a:pos x="949" y="1905"/>
                </a:cxn>
                <a:cxn ang="0">
                  <a:pos x="1221" y="1573"/>
                </a:cxn>
                <a:cxn ang="0">
                  <a:pos x="1485" y="1167"/>
                </a:cxn>
                <a:cxn ang="0">
                  <a:pos x="1677" y="716"/>
                </a:cxn>
                <a:cxn ang="0">
                  <a:pos x="1733" y="328"/>
                </a:cxn>
                <a:cxn ang="0">
                  <a:pos x="1719" y="218"/>
                </a:cxn>
                <a:cxn ang="0">
                  <a:pos x="1653" y="123"/>
                </a:cxn>
                <a:cxn ang="0">
                  <a:pos x="1612" y="3"/>
                </a:cxn>
                <a:cxn ang="0">
                  <a:pos x="1763" y="77"/>
                </a:cxn>
                <a:cxn ang="0">
                  <a:pos x="1830" y="207"/>
                </a:cxn>
                <a:cxn ang="0">
                  <a:pos x="1846" y="328"/>
                </a:cxn>
                <a:cxn ang="0">
                  <a:pos x="1804" y="686"/>
                </a:cxn>
                <a:cxn ang="0">
                  <a:pos x="1583" y="1227"/>
                </a:cxn>
                <a:cxn ang="0">
                  <a:pos x="1254" y="1719"/>
                </a:cxn>
                <a:cxn ang="0">
                  <a:pos x="905" y="2120"/>
                </a:cxn>
                <a:cxn ang="0">
                  <a:pos x="722" y="2310"/>
                </a:cxn>
                <a:cxn ang="0">
                  <a:pos x="684" y="2354"/>
                </a:cxn>
                <a:cxn ang="0">
                  <a:pos x="668" y="2415"/>
                </a:cxn>
                <a:cxn ang="0">
                  <a:pos x="656" y="2568"/>
                </a:cxn>
                <a:cxn ang="0">
                  <a:pos x="658" y="2765"/>
                </a:cxn>
                <a:cxn ang="0">
                  <a:pos x="709" y="3045"/>
                </a:cxn>
                <a:cxn ang="0">
                  <a:pos x="832" y="3205"/>
                </a:cxn>
                <a:cxn ang="0">
                  <a:pos x="1010" y="3228"/>
                </a:cxn>
                <a:cxn ang="0">
                  <a:pos x="1196" y="3160"/>
                </a:cxn>
                <a:cxn ang="0">
                  <a:pos x="1445" y="2980"/>
                </a:cxn>
                <a:cxn ang="0">
                  <a:pos x="1606" y="2835"/>
                </a:cxn>
                <a:cxn ang="0">
                  <a:pos x="1645" y="2825"/>
                </a:cxn>
                <a:cxn ang="0">
                  <a:pos x="1687" y="2873"/>
                </a:cxn>
                <a:cxn ang="0">
                  <a:pos x="1642" y="2947"/>
                </a:cxn>
                <a:cxn ang="0">
                  <a:pos x="1511" y="3065"/>
                </a:cxn>
                <a:cxn ang="0">
                  <a:pos x="1395" y="3153"/>
                </a:cxn>
                <a:cxn ang="0">
                  <a:pos x="1174" y="3283"/>
                </a:cxn>
                <a:cxn ang="0">
                  <a:pos x="882" y="3333"/>
                </a:cxn>
                <a:cxn ang="0">
                  <a:pos x="653" y="3232"/>
                </a:cxn>
                <a:cxn ang="0">
                  <a:pos x="505" y="3022"/>
                </a:cxn>
                <a:cxn ang="0">
                  <a:pos x="419" y="2741"/>
                </a:cxn>
                <a:cxn ang="0">
                  <a:pos x="339" y="2677"/>
                </a:cxn>
                <a:cxn ang="0">
                  <a:pos x="233" y="2780"/>
                </a:cxn>
                <a:cxn ang="0">
                  <a:pos x="118" y="2890"/>
                </a:cxn>
                <a:cxn ang="0">
                  <a:pos x="71" y="2924"/>
                </a:cxn>
                <a:cxn ang="0">
                  <a:pos x="13" y="2896"/>
                </a:cxn>
                <a:cxn ang="0">
                  <a:pos x="23" y="2815"/>
                </a:cxn>
                <a:cxn ang="0">
                  <a:pos x="429" y="1983"/>
                </a:cxn>
                <a:cxn ang="0">
                  <a:pos x="645" y="1181"/>
                </a:cxn>
                <a:cxn ang="0">
                  <a:pos x="806" y="800"/>
                </a:cxn>
                <a:cxn ang="0">
                  <a:pos x="921" y="583"/>
                </a:cxn>
                <a:cxn ang="0">
                  <a:pos x="1097" y="318"/>
                </a:cxn>
                <a:cxn ang="0">
                  <a:pos x="1318" y="95"/>
                </a:cxn>
                <a:cxn ang="0">
                  <a:pos x="1568" y="0"/>
                </a:cxn>
              </a:cxnLst>
              <a:rect l="0" t="0" r="r" b="b"/>
              <a:pathLst>
                <a:path w="1846" h="3336">
                  <a:moveTo>
                    <a:pt x="1568" y="102"/>
                  </a:moveTo>
                  <a:lnTo>
                    <a:pt x="1532" y="106"/>
                  </a:lnTo>
                  <a:lnTo>
                    <a:pt x="1497" y="118"/>
                  </a:lnTo>
                  <a:lnTo>
                    <a:pt x="1465" y="135"/>
                  </a:lnTo>
                  <a:lnTo>
                    <a:pt x="1433" y="160"/>
                  </a:lnTo>
                  <a:lnTo>
                    <a:pt x="1402" y="190"/>
                  </a:lnTo>
                  <a:lnTo>
                    <a:pt x="1372" y="225"/>
                  </a:lnTo>
                  <a:lnTo>
                    <a:pt x="1343" y="268"/>
                  </a:lnTo>
                  <a:lnTo>
                    <a:pt x="1314" y="313"/>
                  </a:lnTo>
                  <a:lnTo>
                    <a:pt x="1285" y="364"/>
                  </a:lnTo>
                  <a:lnTo>
                    <a:pt x="1255" y="420"/>
                  </a:lnTo>
                  <a:lnTo>
                    <a:pt x="1225" y="479"/>
                  </a:lnTo>
                  <a:lnTo>
                    <a:pt x="1193" y="542"/>
                  </a:lnTo>
                  <a:lnTo>
                    <a:pt x="1159" y="608"/>
                  </a:lnTo>
                  <a:lnTo>
                    <a:pt x="1127" y="681"/>
                  </a:lnTo>
                  <a:lnTo>
                    <a:pt x="1097" y="754"/>
                  </a:lnTo>
                  <a:lnTo>
                    <a:pt x="1066" y="832"/>
                  </a:lnTo>
                  <a:lnTo>
                    <a:pt x="1036" y="913"/>
                  </a:lnTo>
                  <a:lnTo>
                    <a:pt x="1008" y="996"/>
                  </a:lnTo>
                  <a:lnTo>
                    <a:pt x="981" y="1079"/>
                  </a:lnTo>
                  <a:lnTo>
                    <a:pt x="954" y="1163"/>
                  </a:lnTo>
                  <a:lnTo>
                    <a:pt x="928" y="1248"/>
                  </a:lnTo>
                  <a:lnTo>
                    <a:pt x="903" y="1332"/>
                  </a:lnTo>
                  <a:lnTo>
                    <a:pt x="880" y="1415"/>
                  </a:lnTo>
                  <a:lnTo>
                    <a:pt x="858" y="1496"/>
                  </a:lnTo>
                  <a:lnTo>
                    <a:pt x="838" y="1577"/>
                  </a:lnTo>
                  <a:lnTo>
                    <a:pt x="819" y="1654"/>
                  </a:lnTo>
                  <a:lnTo>
                    <a:pt x="800" y="1727"/>
                  </a:lnTo>
                  <a:lnTo>
                    <a:pt x="784" y="1797"/>
                  </a:lnTo>
                  <a:lnTo>
                    <a:pt x="768" y="1863"/>
                  </a:lnTo>
                  <a:lnTo>
                    <a:pt x="755" y="1924"/>
                  </a:lnTo>
                  <a:lnTo>
                    <a:pt x="743" y="1980"/>
                  </a:lnTo>
                  <a:lnTo>
                    <a:pt x="733" y="2028"/>
                  </a:lnTo>
                  <a:lnTo>
                    <a:pt x="723" y="2071"/>
                  </a:lnTo>
                  <a:lnTo>
                    <a:pt x="717" y="2107"/>
                  </a:lnTo>
                  <a:lnTo>
                    <a:pt x="711" y="2134"/>
                  </a:lnTo>
                  <a:lnTo>
                    <a:pt x="707" y="2154"/>
                  </a:lnTo>
                  <a:lnTo>
                    <a:pt x="706" y="2166"/>
                  </a:lnTo>
                  <a:lnTo>
                    <a:pt x="706" y="2166"/>
                  </a:lnTo>
                  <a:lnTo>
                    <a:pt x="736" y="2134"/>
                  </a:lnTo>
                  <a:lnTo>
                    <a:pt x="770" y="2099"/>
                  </a:lnTo>
                  <a:lnTo>
                    <a:pt x="809" y="2056"/>
                  </a:lnTo>
                  <a:lnTo>
                    <a:pt x="853" y="2011"/>
                  </a:lnTo>
                  <a:lnTo>
                    <a:pt x="899" y="1960"/>
                  </a:lnTo>
                  <a:lnTo>
                    <a:pt x="949" y="1905"/>
                  </a:lnTo>
                  <a:lnTo>
                    <a:pt x="1001" y="1846"/>
                  </a:lnTo>
                  <a:lnTo>
                    <a:pt x="1055" y="1783"/>
                  </a:lnTo>
                  <a:lnTo>
                    <a:pt x="1109" y="1716"/>
                  </a:lnTo>
                  <a:lnTo>
                    <a:pt x="1165" y="1646"/>
                  </a:lnTo>
                  <a:lnTo>
                    <a:pt x="1221" y="1573"/>
                  </a:lnTo>
                  <a:lnTo>
                    <a:pt x="1276" y="1496"/>
                  </a:lnTo>
                  <a:lnTo>
                    <a:pt x="1331" y="1418"/>
                  </a:lnTo>
                  <a:lnTo>
                    <a:pt x="1385" y="1336"/>
                  </a:lnTo>
                  <a:lnTo>
                    <a:pt x="1436" y="1252"/>
                  </a:lnTo>
                  <a:lnTo>
                    <a:pt x="1485" y="1167"/>
                  </a:lnTo>
                  <a:lnTo>
                    <a:pt x="1532" y="1079"/>
                  </a:lnTo>
                  <a:lnTo>
                    <a:pt x="1574" y="990"/>
                  </a:lnTo>
                  <a:lnTo>
                    <a:pt x="1613" y="901"/>
                  </a:lnTo>
                  <a:lnTo>
                    <a:pt x="1648" y="808"/>
                  </a:lnTo>
                  <a:lnTo>
                    <a:pt x="1677" y="716"/>
                  </a:lnTo>
                  <a:lnTo>
                    <a:pt x="1701" y="624"/>
                  </a:lnTo>
                  <a:lnTo>
                    <a:pt x="1718" y="530"/>
                  </a:lnTo>
                  <a:lnTo>
                    <a:pt x="1730" y="437"/>
                  </a:lnTo>
                  <a:lnTo>
                    <a:pt x="1733" y="345"/>
                  </a:lnTo>
                  <a:lnTo>
                    <a:pt x="1733" y="328"/>
                  </a:lnTo>
                  <a:lnTo>
                    <a:pt x="1733" y="308"/>
                  </a:lnTo>
                  <a:lnTo>
                    <a:pt x="1731" y="286"/>
                  </a:lnTo>
                  <a:lnTo>
                    <a:pt x="1730" y="264"/>
                  </a:lnTo>
                  <a:lnTo>
                    <a:pt x="1725" y="241"/>
                  </a:lnTo>
                  <a:lnTo>
                    <a:pt x="1719" y="218"/>
                  </a:lnTo>
                  <a:lnTo>
                    <a:pt x="1712" y="196"/>
                  </a:lnTo>
                  <a:lnTo>
                    <a:pt x="1702" y="174"/>
                  </a:lnTo>
                  <a:lnTo>
                    <a:pt x="1689" y="155"/>
                  </a:lnTo>
                  <a:lnTo>
                    <a:pt x="1673" y="138"/>
                  </a:lnTo>
                  <a:lnTo>
                    <a:pt x="1653" y="123"/>
                  </a:lnTo>
                  <a:lnTo>
                    <a:pt x="1629" y="112"/>
                  </a:lnTo>
                  <a:lnTo>
                    <a:pt x="1602" y="105"/>
                  </a:lnTo>
                  <a:lnTo>
                    <a:pt x="1568" y="102"/>
                  </a:lnTo>
                  <a:close/>
                  <a:moveTo>
                    <a:pt x="1568" y="0"/>
                  </a:moveTo>
                  <a:lnTo>
                    <a:pt x="1612" y="3"/>
                  </a:lnTo>
                  <a:lnTo>
                    <a:pt x="1651" y="10"/>
                  </a:lnTo>
                  <a:lnTo>
                    <a:pt x="1686" y="23"/>
                  </a:lnTo>
                  <a:lnTo>
                    <a:pt x="1715" y="37"/>
                  </a:lnTo>
                  <a:lnTo>
                    <a:pt x="1741" y="55"/>
                  </a:lnTo>
                  <a:lnTo>
                    <a:pt x="1763" y="77"/>
                  </a:lnTo>
                  <a:lnTo>
                    <a:pt x="1782" y="101"/>
                  </a:lnTo>
                  <a:lnTo>
                    <a:pt x="1798" y="126"/>
                  </a:lnTo>
                  <a:lnTo>
                    <a:pt x="1811" y="152"/>
                  </a:lnTo>
                  <a:lnTo>
                    <a:pt x="1821" y="179"/>
                  </a:lnTo>
                  <a:lnTo>
                    <a:pt x="1830" y="207"/>
                  </a:lnTo>
                  <a:lnTo>
                    <a:pt x="1836" y="234"/>
                  </a:lnTo>
                  <a:lnTo>
                    <a:pt x="1840" y="259"/>
                  </a:lnTo>
                  <a:lnTo>
                    <a:pt x="1843" y="284"/>
                  </a:lnTo>
                  <a:lnTo>
                    <a:pt x="1845" y="306"/>
                  </a:lnTo>
                  <a:lnTo>
                    <a:pt x="1846" y="328"/>
                  </a:lnTo>
                  <a:lnTo>
                    <a:pt x="1846" y="345"/>
                  </a:lnTo>
                  <a:lnTo>
                    <a:pt x="1846" y="359"/>
                  </a:lnTo>
                  <a:lnTo>
                    <a:pt x="1840" y="468"/>
                  </a:lnTo>
                  <a:lnTo>
                    <a:pt x="1827" y="577"/>
                  </a:lnTo>
                  <a:lnTo>
                    <a:pt x="1804" y="686"/>
                  </a:lnTo>
                  <a:lnTo>
                    <a:pt x="1772" y="797"/>
                  </a:lnTo>
                  <a:lnTo>
                    <a:pt x="1734" y="905"/>
                  </a:lnTo>
                  <a:lnTo>
                    <a:pt x="1689" y="1014"/>
                  </a:lnTo>
                  <a:lnTo>
                    <a:pt x="1639" y="1120"/>
                  </a:lnTo>
                  <a:lnTo>
                    <a:pt x="1583" y="1227"/>
                  </a:lnTo>
                  <a:lnTo>
                    <a:pt x="1523" y="1330"/>
                  </a:lnTo>
                  <a:lnTo>
                    <a:pt x="1459" y="1431"/>
                  </a:lnTo>
                  <a:lnTo>
                    <a:pt x="1394" y="1530"/>
                  </a:lnTo>
                  <a:lnTo>
                    <a:pt x="1324" y="1625"/>
                  </a:lnTo>
                  <a:lnTo>
                    <a:pt x="1254" y="1719"/>
                  </a:lnTo>
                  <a:lnTo>
                    <a:pt x="1183" y="1807"/>
                  </a:lnTo>
                  <a:lnTo>
                    <a:pt x="1111" y="1892"/>
                  </a:lnTo>
                  <a:lnTo>
                    <a:pt x="1042" y="1973"/>
                  </a:lnTo>
                  <a:lnTo>
                    <a:pt x="972" y="2049"/>
                  </a:lnTo>
                  <a:lnTo>
                    <a:pt x="905" y="2120"/>
                  </a:lnTo>
                  <a:lnTo>
                    <a:pt x="841" y="2185"/>
                  </a:lnTo>
                  <a:lnTo>
                    <a:pt x="781" y="2245"/>
                  </a:lnTo>
                  <a:lnTo>
                    <a:pt x="757" y="2272"/>
                  </a:lnTo>
                  <a:lnTo>
                    <a:pt x="736" y="2293"/>
                  </a:lnTo>
                  <a:lnTo>
                    <a:pt x="722" y="2310"/>
                  </a:lnTo>
                  <a:lnTo>
                    <a:pt x="710" y="2323"/>
                  </a:lnTo>
                  <a:lnTo>
                    <a:pt x="700" y="2334"/>
                  </a:lnTo>
                  <a:lnTo>
                    <a:pt x="694" y="2343"/>
                  </a:lnTo>
                  <a:lnTo>
                    <a:pt x="688" y="2348"/>
                  </a:lnTo>
                  <a:lnTo>
                    <a:pt x="684" y="2354"/>
                  </a:lnTo>
                  <a:lnTo>
                    <a:pt x="679" y="2358"/>
                  </a:lnTo>
                  <a:lnTo>
                    <a:pt x="675" y="2363"/>
                  </a:lnTo>
                  <a:lnTo>
                    <a:pt x="674" y="2373"/>
                  </a:lnTo>
                  <a:lnTo>
                    <a:pt x="671" y="2391"/>
                  </a:lnTo>
                  <a:lnTo>
                    <a:pt x="668" y="2415"/>
                  </a:lnTo>
                  <a:lnTo>
                    <a:pt x="666" y="2443"/>
                  </a:lnTo>
                  <a:lnTo>
                    <a:pt x="663" y="2475"/>
                  </a:lnTo>
                  <a:lnTo>
                    <a:pt x="661" y="2507"/>
                  </a:lnTo>
                  <a:lnTo>
                    <a:pt x="658" y="2539"/>
                  </a:lnTo>
                  <a:lnTo>
                    <a:pt x="656" y="2568"/>
                  </a:lnTo>
                  <a:lnTo>
                    <a:pt x="655" y="2594"/>
                  </a:lnTo>
                  <a:lnTo>
                    <a:pt x="653" y="2614"/>
                  </a:lnTo>
                  <a:lnTo>
                    <a:pt x="653" y="2625"/>
                  </a:lnTo>
                  <a:lnTo>
                    <a:pt x="655" y="2697"/>
                  </a:lnTo>
                  <a:lnTo>
                    <a:pt x="658" y="2765"/>
                  </a:lnTo>
                  <a:lnTo>
                    <a:pt x="662" y="2829"/>
                  </a:lnTo>
                  <a:lnTo>
                    <a:pt x="671" y="2889"/>
                  </a:lnTo>
                  <a:lnTo>
                    <a:pt x="681" y="2946"/>
                  </a:lnTo>
                  <a:lnTo>
                    <a:pt x="694" y="2997"/>
                  </a:lnTo>
                  <a:lnTo>
                    <a:pt x="709" y="3045"/>
                  </a:lnTo>
                  <a:lnTo>
                    <a:pt x="727" y="3087"/>
                  </a:lnTo>
                  <a:lnTo>
                    <a:pt x="749" y="3124"/>
                  </a:lnTo>
                  <a:lnTo>
                    <a:pt x="774" y="3157"/>
                  </a:lnTo>
                  <a:lnTo>
                    <a:pt x="802" y="3184"/>
                  </a:lnTo>
                  <a:lnTo>
                    <a:pt x="832" y="3205"/>
                  </a:lnTo>
                  <a:lnTo>
                    <a:pt x="866" y="3221"/>
                  </a:lnTo>
                  <a:lnTo>
                    <a:pt x="905" y="3229"/>
                  </a:lnTo>
                  <a:lnTo>
                    <a:pt x="946" y="3232"/>
                  </a:lnTo>
                  <a:lnTo>
                    <a:pt x="976" y="3232"/>
                  </a:lnTo>
                  <a:lnTo>
                    <a:pt x="1010" y="3228"/>
                  </a:lnTo>
                  <a:lnTo>
                    <a:pt x="1043" y="3221"/>
                  </a:lnTo>
                  <a:lnTo>
                    <a:pt x="1078" y="3211"/>
                  </a:lnTo>
                  <a:lnTo>
                    <a:pt x="1114" y="3198"/>
                  </a:lnTo>
                  <a:lnTo>
                    <a:pt x="1154" y="3181"/>
                  </a:lnTo>
                  <a:lnTo>
                    <a:pt x="1196" y="3160"/>
                  </a:lnTo>
                  <a:lnTo>
                    <a:pt x="1239" y="3134"/>
                  </a:lnTo>
                  <a:lnTo>
                    <a:pt x="1286" y="3103"/>
                  </a:lnTo>
                  <a:lnTo>
                    <a:pt x="1335" y="3067"/>
                  </a:lnTo>
                  <a:lnTo>
                    <a:pt x="1388" y="3026"/>
                  </a:lnTo>
                  <a:lnTo>
                    <a:pt x="1445" y="2980"/>
                  </a:lnTo>
                  <a:lnTo>
                    <a:pt x="1504" y="2927"/>
                  </a:lnTo>
                  <a:lnTo>
                    <a:pt x="1568" y="2868"/>
                  </a:lnTo>
                  <a:lnTo>
                    <a:pt x="1586" y="2853"/>
                  </a:lnTo>
                  <a:lnTo>
                    <a:pt x="1597" y="2842"/>
                  </a:lnTo>
                  <a:lnTo>
                    <a:pt x="1606" y="2835"/>
                  </a:lnTo>
                  <a:lnTo>
                    <a:pt x="1612" y="2829"/>
                  </a:lnTo>
                  <a:lnTo>
                    <a:pt x="1618" y="2825"/>
                  </a:lnTo>
                  <a:lnTo>
                    <a:pt x="1622" y="2824"/>
                  </a:lnTo>
                  <a:lnTo>
                    <a:pt x="1628" y="2824"/>
                  </a:lnTo>
                  <a:lnTo>
                    <a:pt x="1645" y="2825"/>
                  </a:lnTo>
                  <a:lnTo>
                    <a:pt x="1660" y="2832"/>
                  </a:lnTo>
                  <a:lnTo>
                    <a:pt x="1671" y="2842"/>
                  </a:lnTo>
                  <a:lnTo>
                    <a:pt x="1679" y="2852"/>
                  </a:lnTo>
                  <a:lnTo>
                    <a:pt x="1685" y="2863"/>
                  </a:lnTo>
                  <a:lnTo>
                    <a:pt x="1687" y="2873"/>
                  </a:lnTo>
                  <a:lnTo>
                    <a:pt x="1689" y="2882"/>
                  </a:lnTo>
                  <a:lnTo>
                    <a:pt x="1685" y="2893"/>
                  </a:lnTo>
                  <a:lnTo>
                    <a:pt x="1676" y="2909"/>
                  </a:lnTo>
                  <a:lnTo>
                    <a:pt x="1661" y="2926"/>
                  </a:lnTo>
                  <a:lnTo>
                    <a:pt x="1642" y="2947"/>
                  </a:lnTo>
                  <a:lnTo>
                    <a:pt x="1619" y="2970"/>
                  </a:lnTo>
                  <a:lnTo>
                    <a:pt x="1594" y="2992"/>
                  </a:lnTo>
                  <a:lnTo>
                    <a:pt x="1567" y="3016"/>
                  </a:lnTo>
                  <a:lnTo>
                    <a:pt x="1539" y="3041"/>
                  </a:lnTo>
                  <a:lnTo>
                    <a:pt x="1511" y="3065"/>
                  </a:lnTo>
                  <a:lnTo>
                    <a:pt x="1484" y="3087"/>
                  </a:lnTo>
                  <a:lnTo>
                    <a:pt x="1458" y="3107"/>
                  </a:lnTo>
                  <a:lnTo>
                    <a:pt x="1433" y="3126"/>
                  </a:lnTo>
                  <a:lnTo>
                    <a:pt x="1413" y="3141"/>
                  </a:lnTo>
                  <a:lnTo>
                    <a:pt x="1395" y="3153"/>
                  </a:lnTo>
                  <a:lnTo>
                    <a:pt x="1360" y="3178"/>
                  </a:lnTo>
                  <a:lnTo>
                    <a:pt x="1321" y="3205"/>
                  </a:lnTo>
                  <a:lnTo>
                    <a:pt x="1276" y="3232"/>
                  </a:lnTo>
                  <a:lnTo>
                    <a:pt x="1226" y="3259"/>
                  </a:lnTo>
                  <a:lnTo>
                    <a:pt x="1174" y="3283"/>
                  </a:lnTo>
                  <a:lnTo>
                    <a:pt x="1119" y="3304"/>
                  </a:lnTo>
                  <a:lnTo>
                    <a:pt x="1061" y="3320"/>
                  </a:lnTo>
                  <a:lnTo>
                    <a:pt x="999" y="3331"/>
                  </a:lnTo>
                  <a:lnTo>
                    <a:pt x="938" y="3336"/>
                  </a:lnTo>
                  <a:lnTo>
                    <a:pt x="882" y="3333"/>
                  </a:lnTo>
                  <a:lnTo>
                    <a:pt x="829" y="3323"/>
                  </a:lnTo>
                  <a:lnTo>
                    <a:pt x="780" y="3309"/>
                  </a:lnTo>
                  <a:lnTo>
                    <a:pt x="735" y="3287"/>
                  </a:lnTo>
                  <a:lnTo>
                    <a:pt x="693" y="3262"/>
                  </a:lnTo>
                  <a:lnTo>
                    <a:pt x="653" y="3232"/>
                  </a:lnTo>
                  <a:lnTo>
                    <a:pt x="618" y="3198"/>
                  </a:lnTo>
                  <a:lnTo>
                    <a:pt x="585" y="3158"/>
                  </a:lnTo>
                  <a:lnTo>
                    <a:pt x="556" y="3117"/>
                  </a:lnTo>
                  <a:lnTo>
                    <a:pt x="530" y="3070"/>
                  </a:lnTo>
                  <a:lnTo>
                    <a:pt x="505" y="3022"/>
                  </a:lnTo>
                  <a:lnTo>
                    <a:pt x="483" y="2970"/>
                  </a:lnTo>
                  <a:lnTo>
                    <a:pt x="464" y="2916"/>
                  </a:lnTo>
                  <a:lnTo>
                    <a:pt x="447" y="2859"/>
                  </a:lnTo>
                  <a:lnTo>
                    <a:pt x="432" y="2801"/>
                  </a:lnTo>
                  <a:lnTo>
                    <a:pt x="419" y="2741"/>
                  </a:lnTo>
                  <a:lnTo>
                    <a:pt x="407" y="2680"/>
                  </a:lnTo>
                  <a:lnTo>
                    <a:pt x="399" y="2618"/>
                  </a:lnTo>
                  <a:lnTo>
                    <a:pt x="381" y="2635"/>
                  </a:lnTo>
                  <a:lnTo>
                    <a:pt x="362" y="2655"/>
                  </a:lnTo>
                  <a:lnTo>
                    <a:pt x="339" y="2677"/>
                  </a:lnTo>
                  <a:lnTo>
                    <a:pt x="316" y="2702"/>
                  </a:lnTo>
                  <a:lnTo>
                    <a:pt x="293" y="2726"/>
                  </a:lnTo>
                  <a:lnTo>
                    <a:pt x="269" y="2747"/>
                  </a:lnTo>
                  <a:lnTo>
                    <a:pt x="249" y="2765"/>
                  </a:lnTo>
                  <a:lnTo>
                    <a:pt x="233" y="2780"/>
                  </a:lnTo>
                  <a:lnTo>
                    <a:pt x="202" y="2809"/>
                  </a:lnTo>
                  <a:lnTo>
                    <a:pt x="175" y="2836"/>
                  </a:lnTo>
                  <a:lnTo>
                    <a:pt x="153" y="2858"/>
                  </a:lnTo>
                  <a:lnTo>
                    <a:pt x="134" y="2876"/>
                  </a:lnTo>
                  <a:lnTo>
                    <a:pt x="118" y="2890"/>
                  </a:lnTo>
                  <a:lnTo>
                    <a:pt x="105" y="2902"/>
                  </a:lnTo>
                  <a:lnTo>
                    <a:pt x="95" y="2910"/>
                  </a:lnTo>
                  <a:lnTo>
                    <a:pt x="86" y="2917"/>
                  </a:lnTo>
                  <a:lnTo>
                    <a:pt x="79" y="2921"/>
                  </a:lnTo>
                  <a:lnTo>
                    <a:pt x="71" y="2924"/>
                  </a:lnTo>
                  <a:lnTo>
                    <a:pt x="66" y="2926"/>
                  </a:lnTo>
                  <a:lnTo>
                    <a:pt x="61" y="2926"/>
                  </a:lnTo>
                  <a:lnTo>
                    <a:pt x="42" y="2921"/>
                  </a:lnTo>
                  <a:lnTo>
                    <a:pt x="26" y="2911"/>
                  </a:lnTo>
                  <a:lnTo>
                    <a:pt x="13" y="2896"/>
                  </a:lnTo>
                  <a:lnTo>
                    <a:pt x="5" y="2877"/>
                  </a:lnTo>
                  <a:lnTo>
                    <a:pt x="0" y="2859"/>
                  </a:lnTo>
                  <a:lnTo>
                    <a:pt x="5" y="2845"/>
                  </a:lnTo>
                  <a:lnTo>
                    <a:pt x="15" y="2831"/>
                  </a:lnTo>
                  <a:lnTo>
                    <a:pt x="23" y="2815"/>
                  </a:lnTo>
                  <a:lnTo>
                    <a:pt x="23" y="2815"/>
                  </a:lnTo>
                  <a:lnTo>
                    <a:pt x="391" y="2479"/>
                  </a:lnTo>
                  <a:lnTo>
                    <a:pt x="396" y="2313"/>
                  </a:lnTo>
                  <a:lnTo>
                    <a:pt x="409" y="2149"/>
                  </a:lnTo>
                  <a:lnTo>
                    <a:pt x="429" y="1983"/>
                  </a:lnTo>
                  <a:lnTo>
                    <a:pt x="458" y="1821"/>
                  </a:lnTo>
                  <a:lnTo>
                    <a:pt x="495" y="1659"/>
                  </a:lnTo>
                  <a:lnTo>
                    <a:pt x="538" y="1498"/>
                  </a:lnTo>
                  <a:lnTo>
                    <a:pt x="588" y="1339"/>
                  </a:lnTo>
                  <a:lnTo>
                    <a:pt x="645" y="1181"/>
                  </a:lnTo>
                  <a:lnTo>
                    <a:pt x="706" y="1025"/>
                  </a:lnTo>
                  <a:lnTo>
                    <a:pt x="773" y="871"/>
                  </a:lnTo>
                  <a:lnTo>
                    <a:pt x="781" y="854"/>
                  </a:lnTo>
                  <a:lnTo>
                    <a:pt x="791" y="830"/>
                  </a:lnTo>
                  <a:lnTo>
                    <a:pt x="806" y="800"/>
                  </a:lnTo>
                  <a:lnTo>
                    <a:pt x="823" y="764"/>
                  </a:lnTo>
                  <a:lnTo>
                    <a:pt x="844" y="725"/>
                  </a:lnTo>
                  <a:lnTo>
                    <a:pt x="867" y="681"/>
                  </a:lnTo>
                  <a:lnTo>
                    <a:pt x="892" y="632"/>
                  </a:lnTo>
                  <a:lnTo>
                    <a:pt x="921" y="583"/>
                  </a:lnTo>
                  <a:lnTo>
                    <a:pt x="951" y="530"/>
                  </a:lnTo>
                  <a:lnTo>
                    <a:pt x="985" y="478"/>
                  </a:lnTo>
                  <a:lnTo>
                    <a:pt x="1020" y="424"/>
                  </a:lnTo>
                  <a:lnTo>
                    <a:pt x="1058" y="370"/>
                  </a:lnTo>
                  <a:lnTo>
                    <a:pt x="1097" y="318"/>
                  </a:lnTo>
                  <a:lnTo>
                    <a:pt x="1138" y="268"/>
                  </a:lnTo>
                  <a:lnTo>
                    <a:pt x="1181" y="218"/>
                  </a:lnTo>
                  <a:lnTo>
                    <a:pt x="1225" y="173"/>
                  </a:lnTo>
                  <a:lnTo>
                    <a:pt x="1271" y="132"/>
                  </a:lnTo>
                  <a:lnTo>
                    <a:pt x="1318" y="95"/>
                  </a:lnTo>
                  <a:lnTo>
                    <a:pt x="1366" y="62"/>
                  </a:lnTo>
                  <a:lnTo>
                    <a:pt x="1415" y="37"/>
                  </a:lnTo>
                  <a:lnTo>
                    <a:pt x="1466" y="17"/>
                  </a:lnTo>
                  <a:lnTo>
                    <a:pt x="1517" y="4"/>
                  </a:lnTo>
                  <a:lnTo>
                    <a:pt x="15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25" name="Freeform 81"/>
            <p:cNvSpPr>
              <a:spLocks noEditPoints="1"/>
            </p:cNvSpPr>
            <p:nvPr/>
          </p:nvSpPr>
          <p:spPr bwMode="auto">
            <a:xfrm>
              <a:off x="5024" y="3833"/>
              <a:ext cx="575" cy="492"/>
            </a:xfrm>
            <a:custGeom>
              <a:avLst/>
              <a:gdLst/>
              <a:ahLst/>
              <a:cxnLst>
                <a:cxn ang="0">
                  <a:pos x="783" y="102"/>
                </a:cxn>
                <a:cxn ang="0">
                  <a:pos x="624" y="191"/>
                </a:cxn>
                <a:cxn ang="0">
                  <a:pos x="451" y="401"/>
                </a:cxn>
                <a:cxn ang="0">
                  <a:pos x="378" y="575"/>
                </a:cxn>
                <a:cxn ang="0">
                  <a:pos x="314" y="807"/>
                </a:cxn>
                <a:cxn ang="0">
                  <a:pos x="279" y="1024"/>
                </a:cxn>
                <a:cxn ang="0">
                  <a:pos x="298" y="1216"/>
                </a:cxn>
                <a:cxn ang="0">
                  <a:pos x="378" y="1338"/>
                </a:cxn>
                <a:cxn ang="0">
                  <a:pos x="495" y="1387"/>
                </a:cxn>
                <a:cxn ang="0">
                  <a:pos x="649" y="1365"/>
                </a:cxn>
                <a:cxn ang="0">
                  <a:pos x="780" y="1299"/>
                </a:cxn>
                <a:cxn ang="0">
                  <a:pos x="865" y="1229"/>
                </a:cxn>
                <a:cxn ang="0">
                  <a:pos x="975" y="1109"/>
                </a:cxn>
                <a:cxn ang="0">
                  <a:pos x="1171" y="424"/>
                </a:cxn>
                <a:cxn ang="0">
                  <a:pos x="1177" y="363"/>
                </a:cxn>
                <a:cxn ang="0">
                  <a:pos x="1152" y="282"/>
                </a:cxn>
                <a:cxn ang="0">
                  <a:pos x="1084" y="177"/>
                </a:cxn>
                <a:cxn ang="0">
                  <a:pos x="963" y="99"/>
                </a:cxn>
                <a:cxn ang="0">
                  <a:pos x="935" y="2"/>
                </a:cxn>
                <a:cxn ang="0">
                  <a:pos x="1126" y="80"/>
                </a:cxn>
                <a:cxn ang="0">
                  <a:pos x="1223" y="190"/>
                </a:cxn>
                <a:cxn ang="0">
                  <a:pos x="1287" y="90"/>
                </a:cxn>
                <a:cxn ang="0">
                  <a:pos x="1380" y="58"/>
                </a:cxn>
                <a:cxn ang="0">
                  <a:pos x="1456" y="85"/>
                </a:cxn>
                <a:cxn ang="0">
                  <a:pos x="1492" y="167"/>
                </a:cxn>
                <a:cxn ang="0">
                  <a:pos x="1478" y="239"/>
                </a:cxn>
                <a:cxn ang="0">
                  <a:pos x="1447" y="364"/>
                </a:cxn>
                <a:cxn ang="0">
                  <a:pos x="1357" y="707"/>
                </a:cxn>
                <a:cxn ang="0">
                  <a:pos x="1312" y="880"/>
                </a:cxn>
                <a:cxn ang="0">
                  <a:pos x="1270" y="1045"/>
                </a:cxn>
                <a:cxn ang="0">
                  <a:pos x="1239" y="1199"/>
                </a:cxn>
                <a:cxn ang="0">
                  <a:pos x="1248" y="1309"/>
                </a:cxn>
                <a:cxn ang="0">
                  <a:pos x="1303" y="1378"/>
                </a:cxn>
                <a:cxn ang="0">
                  <a:pos x="1415" y="1374"/>
                </a:cxn>
                <a:cxn ang="0">
                  <a:pos x="1514" y="1270"/>
                </a:cxn>
                <a:cxn ang="0">
                  <a:pos x="1577" y="1117"/>
                </a:cxn>
                <a:cxn ang="0">
                  <a:pos x="1615" y="980"/>
                </a:cxn>
                <a:cxn ang="0">
                  <a:pos x="1655" y="936"/>
                </a:cxn>
                <a:cxn ang="0">
                  <a:pos x="1697" y="938"/>
                </a:cxn>
                <a:cxn ang="0">
                  <a:pos x="1725" y="980"/>
                </a:cxn>
                <a:cxn ang="0">
                  <a:pos x="1709" y="1048"/>
                </a:cxn>
                <a:cxn ang="0">
                  <a:pos x="1663" y="1192"/>
                </a:cxn>
                <a:cxn ang="0">
                  <a:pos x="1587" y="1345"/>
                </a:cxn>
                <a:cxn ang="0">
                  <a:pos x="1463" y="1450"/>
                </a:cxn>
                <a:cxn ang="0">
                  <a:pos x="1321" y="1476"/>
                </a:cxn>
                <a:cxn ang="0">
                  <a:pos x="1206" y="1456"/>
                </a:cxn>
                <a:cxn ang="0">
                  <a:pos x="1085" y="1388"/>
                </a:cxn>
                <a:cxn ang="0">
                  <a:pos x="998" y="1249"/>
                </a:cxn>
                <a:cxn ang="0">
                  <a:pos x="772" y="1412"/>
                </a:cxn>
                <a:cxn ang="0">
                  <a:pos x="518" y="1476"/>
                </a:cxn>
                <a:cxn ang="0">
                  <a:pos x="272" y="1416"/>
                </a:cxn>
                <a:cxn ang="0">
                  <a:pos x="92" y="1252"/>
                </a:cxn>
                <a:cxn ang="0">
                  <a:pos x="4" y="1007"/>
                </a:cxn>
                <a:cxn ang="0">
                  <a:pos x="44" y="672"/>
                </a:cxn>
                <a:cxn ang="0">
                  <a:pos x="217" y="357"/>
                </a:cxn>
                <a:cxn ang="0">
                  <a:pos x="481" y="120"/>
                </a:cxn>
                <a:cxn ang="0">
                  <a:pos x="797" y="4"/>
                </a:cxn>
              </a:cxnLst>
              <a:rect l="0" t="0" r="r" b="b"/>
              <a:pathLst>
                <a:path w="1725" h="1476">
                  <a:moveTo>
                    <a:pt x="879" y="88"/>
                  </a:moveTo>
                  <a:lnTo>
                    <a:pt x="849" y="89"/>
                  </a:lnTo>
                  <a:lnTo>
                    <a:pt x="817" y="93"/>
                  </a:lnTo>
                  <a:lnTo>
                    <a:pt x="783" y="102"/>
                  </a:lnTo>
                  <a:lnTo>
                    <a:pt x="746" y="115"/>
                  </a:lnTo>
                  <a:lnTo>
                    <a:pt x="707" y="134"/>
                  </a:lnTo>
                  <a:lnTo>
                    <a:pt x="666" y="158"/>
                  </a:lnTo>
                  <a:lnTo>
                    <a:pt x="624" y="191"/>
                  </a:lnTo>
                  <a:lnTo>
                    <a:pt x="580" y="231"/>
                  </a:lnTo>
                  <a:lnTo>
                    <a:pt x="537" y="278"/>
                  </a:lnTo>
                  <a:lnTo>
                    <a:pt x="493" y="334"/>
                  </a:lnTo>
                  <a:lnTo>
                    <a:pt x="451" y="401"/>
                  </a:lnTo>
                  <a:lnTo>
                    <a:pt x="432" y="436"/>
                  </a:lnTo>
                  <a:lnTo>
                    <a:pt x="415" y="478"/>
                  </a:lnTo>
                  <a:lnTo>
                    <a:pt x="396" y="524"/>
                  </a:lnTo>
                  <a:lnTo>
                    <a:pt x="378" y="575"/>
                  </a:lnTo>
                  <a:lnTo>
                    <a:pt x="361" y="631"/>
                  </a:lnTo>
                  <a:lnTo>
                    <a:pt x="343" y="689"/>
                  </a:lnTo>
                  <a:lnTo>
                    <a:pt x="329" y="747"/>
                  </a:lnTo>
                  <a:lnTo>
                    <a:pt x="314" y="807"/>
                  </a:lnTo>
                  <a:lnTo>
                    <a:pt x="303" y="865"/>
                  </a:lnTo>
                  <a:lnTo>
                    <a:pt x="292" y="921"/>
                  </a:lnTo>
                  <a:lnTo>
                    <a:pt x="285" y="974"/>
                  </a:lnTo>
                  <a:lnTo>
                    <a:pt x="279" y="1024"/>
                  </a:lnTo>
                  <a:lnTo>
                    <a:pt x="278" y="1068"/>
                  </a:lnTo>
                  <a:lnTo>
                    <a:pt x="281" y="1123"/>
                  </a:lnTo>
                  <a:lnTo>
                    <a:pt x="288" y="1172"/>
                  </a:lnTo>
                  <a:lnTo>
                    <a:pt x="298" y="1216"/>
                  </a:lnTo>
                  <a:lnTo>
                    <a:pt x="314" y="1255"/>
                  </a:lnTo>
                  <a:lnTo>
                    <a:pt x="332" y="1287"/>
                  </a:lnTo>
                  <a:lnTo>
                    <a:pt x="353" y="1316"/>
                  </a:lnTo>
                  <a:lnTo>
                    <a:pt x="378" y="1338"/>
                  </a:lnTo>
                  <a:lnTo>
                    <a:pt x="404" y="1357"/>
                  </a:lnTo>
                  <a:lnTo>
                    <a:pt x="433" y="1371"/>
                  </a:lnTo>
                  <a:lnTo>
                    <a:pt x="463" y="1381"/>
                  </a:lnTo>
                  <a:lnTo>
                    <a:pt x="495" y="1387"/>
                  </a:lnTo>
                  <a:lnTo>
                    <a:pt x="525" y="1388"/>
                  </a:lnTo>
                  <a:lnTo>
                    <a:pt x="567" y="1385"/>
                  </a:lnTo>
                  <a:lnTo>
                    <a:pt x="609" y="1378"/>
                  </a:lnTo>
                  <a:lnTo>
                    <a:pt x="649" y="1365"/>
                  </a:lnTo>
                  <a:lnTo>
                    <a:pt x="687" y="1351"/>
                  </a:lnTo>
                  <a:lnTo>
                    <a:pt x="721" y="1334"/>
                  </a:lnTo>
                  <a:lnTo>
                    <a:pt x="753" y="1316"/>
                  </a:lnTo>
                  <a:lnTo>
                    <a:pt x="780" y="1299"/>
                  </a:lnTo>
                  <a:lnTo>
                    <a:pt x="803" y="1282"/>
                  </a:lnTo>
                  <a:lnTo>
                    <a:pt x="820" y="1267"/>
                  </a:lnTo>
                  <a:lnTo>
                    <a:pt x="833" y="1258"/>
                  </a:lnTo>
                  <a:lnTo>
                    <a:pt x="865" y="1229"/>
                  </a:lnTo>
                  <a:lnTo>
                    <a:pt x="896" y="1201"/>
                  </a:lnTo>
                  <a:lnTo>
                    <a:pt x="925" y="1171"/>
                  </a:lnTo>
                  <a:lnTo>
                    <a:pt x="951" y="1140"/>
                  </a:lnTo>
                  <a:lnTo>
                    <a:pt x="975" y="1109"/>
                  </a:lnTo>
                  <a:lnTo>
                    <a:pt x="993" y="1075"/>
                  </a:lnTo>
                  <a:lnTo>
                    <a:pt x="1005" y="1038"/>
                  </a:lnTo>
                  <a:lnTo>
                    <a:pt x="1005" y="1038"/>
                  </a:lnTo>
                  <a:lnTo>
                    <a:pt x="1171" y="424"/>
                  </a:lnTo>
                  <a:lnTo>
                    <a:pt x="1172" y="407"/>
                  </a:lnTo>
                  <a:lnTo>
                    <a:pt x="1175" y="388"/>
                  </a:lnTo>
                  <a:lnTo>
                    <a:pt x="1178" y="373"/>
                  </a:lnTo>
                  <a:lnTo>
                    <a:pt x="1177" y="363"/>
                  </a:lnTo>
                  <a:lnTo>
                    <a:pt x="1174" y="347"/>
                  </a:lnTo>
                  <a:lnTo>
                    <a:pt x="1169" y="329"/>
                  </a:lnTo>
                  <a:lnTo>
                    <a:pt x="1162" y="306"/>
                  </a:lnTo>
                  <a:lnTo>
                    <a:pt x="1152" y="282"/>
                  </a:lnTo>
                  <a:lnTo>
                    <a:pt x="1139" y="256"/>
                  </a:lnTo>
                  <a:lnTo>
                    <a:pt x="1124" y="229"/>
                  </a:lnTo>
                  <a:lnTo>
                    <a:pt x="1105" y="202"/>
                  </a:lnTo>
                  <a:lnTo>
                    <a:pt x="1084" y="177"/>
                  </a:lnTo>
                  <a:lnTo>
                    <a:pt x="1059" y="153"/>
                  </a:lnTo>
                  <a:lnTo>
                    <a:pt x="1030" y="132"/>
                  </a:lnTo>
                  <a:lnTo>
                    <a:pt x="998" y="113"/>
                  </a:lnTo>
                  <a:lnTo>
                    <a:pt x="963" y="99"/>
                  </a:lnTo>
                  <a:lnTo>
                    <a:pt x="922" y="90"/>
                  </a:lnTo>
                  <a:lnTo>
                    <a:pt x="879" y="88"/>
                  </a:lnTo>
                  <a:close/>
                  <a:moveTo>
                    <a:pt x="879" y="0"/>
                  </a:moveTo>
                  <a:lnTo>
                    <a:pt x="935" y="2"/>
                  </a:lnTo>
                  <a:lnTo>
                    <a:pt x="989" y="14"/>
                  </a:lnTo>
                  <a:lnTo>
                    <a:pt x="1039" y="31"/>
                  </a:lnTo>
                  <a:lnTo>
                    <a:pt x="1084" y="54"/>
                  </a:lnTo>
                  <a:lnTo>
                    <a:pt x="1126" y="80"/>
                  </a:lnTo>
                  <a:lnTo>
                    <a:pt x="1162" y="113"/>
                  </a:lnTo>
                  <a:lnTo>
                    <a:pt x="1196" y="150"/>
                  </a:lnTo>
                  <a:lnTo>
                    <a:pt x="1223" y="190"/>
                  </a:lnTo>
                  <a:lnTo>
                    <a:pt x="1223" y="190"/>
                  </a:lnTo>
                  <a:lnTo>
                    <a:pt x="1233" y="158"/>
                  </a:lnTo>
                  <a:lnTo>
                    <a:pt x="1248" y="132"/>
                  </a:lnTo>
                  <a:lnTo>
                    <a:pt x="1267" y="109"/>
                  </a:lnTo>
                  <a:lnTo>
                    <a:pt x="1287" y="90"/>
                  </a:lnTo>
                  <a:lnTo>
                    <a:pt x="1311" y="76"/>
                  </a:lnTo>
                  <a:lnTo>
                    <a:pt x="1334" y="66"/>
                  </a:lnTo>
                  <a:lnTo>
                    <a:pt x="1357" y="59"/>
                  </a:lnTo>
                  <a:lnTo>
                    <a:pt x="1380" y="58"/>
                  </a:lnTo>
                  <a:lnTo>
                    <a:pt x="1401" y="59"/>
                  </a:lnTo>
                  <a:lnTo>
                    <a:pt x="1420" y="65"/>
                  </a:lnTo>
                  <a:lnTo>
                    <a:pt x="1439" y="73"/>
                  </a:lnTo>
                  <a:lnTo>
                    <a:pt x="1456" y="85"/>
                  </a:lnTo>
                  <a:lnTo>
                    <a:pt x="1471" y="100"/>
                  </a:lnTo>
                  <a:lnTo>
                    <a:pt x="1482" y="120"/>
                  </a:lnTo>
                  <a:lnTo>
                    <a:pt x="1489" y="141"/>
                  </a:lnTo>
                  <a:lnTo>
                    <a:pt x="1492" y="167"/>
                  </a:lnTo>
                  <a:lnTo>
                    <a:pt x="1492" y="175"/>
                  </a:lnTo>
                  <a:lnTo>
                    <a:pt x="1488" y="191"/>
                  </a:lnTo>
                  <a:lnTo>
                    <a:pt x="1484" y="212"/>
                  </a:lnTo>
                  <a:lnTo>
                    <a:pt x="1478" y="239"/>
                  </a:lnTo>
                  <a:lnTo>
                    <a:pt x="1471" y="268"/>
                  </a:lnTo>
                  <a:lnTo>
                    <a:pt x="1463" y="300"/>
                  </a:lnTo>
                  <a:lnTo>
                    <a:pt x="1456" y="333"/>
                  </a:lnTo>
                  <a:lnTo>
                    <a:pt x="1447" y="364"/>
                  </a:lnTo>
                  <a:lnTo>
                    <a:pt x="1440" y="395"/>
                  </a:lnTo>
                  <a:lnTo>
                    <a:pt x="1433" y="424"/>
                  </a:lnTo>
                  <a:lnTo>
                    <a:pt x="1366" y="672"/>
                  </a:lnTo>
                  <a:lnTo>
                    <a:pt x="1357" y="707"/>
                  </a:lnTo>
                  <a:lnTo>
                    <a:pt x="1348" y="747"/>
                  </a:lnTo>
                  <a:lnTo>
                    <a:pt x="1337" y="790"/>
                  </a:lnTo>
                  <a:lnTo>
                    <a:pt x="1325" y="835"/>
                  </a:lnTo>
                  <a:lnTo>
                    <a:pt x="1312" y="880"/>
                  </a:lnTo>
                  <a:lnTo>
                    <a:pt x="1300" y="924"/>
                  </a:lnTo>
                  <a:lnTo>
                    <a:pt x="1290" y="964"/>
                  </a:lnTo>
                  <a:lnTo>
                    <a:pt x="1280" y="1004"/>
                  </a:lnTo>
                  <a:lnTo>
                    <a:pt x="1270" y="1045"/>
                  </a:lnTo>
                  <a:lnTo>
                    <a:pt x="1260" y="1086"/>
                  </a:lnTo>
                  <a:lnTo>
                    <a:pt x="1251" y="1127"/>
                  </a:lnTo>
                  <a:lnTo>
                    <a:pt x="1244" y="1165"/>
                  </a:lnTo>
                  <a:lnTo>
                    <a:pt x="1239" y="1199"/>
                  </a:lnTo>
                  <a:lnTo>
                    <a:pt x="1238" y="1228"/>
                  </a:lnTo>
                  <a:lnTo>
                    <a:pt x="1239" y="1256"/>
                  </a:lnTo>
                  <a:lnTo>
                    <a:pt x="1242" y="1283"/>
                  </a:lnTo>
                  <a:lnTo>
                    <a:pt x="1248" y="1309"/>
                  </a:lnTo>
                  <a:lnTo>
                    <a:pt x="1258" y="1331"/>
                  </a:lnTo>
                  <a:lnTo>
                    <a:pt x="1270" y="1351"/>
                  </a:lnTo>
                  <a:lnTo>
                    <a:pt x="1284" y="1367"/>
                  </a:lnTo>
                  <a:lnTo>
                    <a:pt x="1303" y="1378"/>
                  </a:lnTo>
                  <a:lnTo>
                    <a:pt x="1325" y="1387"/>
                  </a:lnTo>
                  <a:lnTo>
                    <a:pt x="1350" y="1388"/>
                  </a:lnTo>
                  <a:lnTo>
                    <a:pt x="1385" y="1385"/>
                  </a:lnTo>
                  <a:lnTo>
                    <a:pt x="1415" y="1374"/>
                  </a:lnTo>
                  <a:lnTo>
                    <a:pt x="1444" y="1355"/>
                  </a:lnTo>
                  <a:lnTo>
                    <a:pt x="1469" y="1331"/>
                  </a:lnTo>
                  <a:lnTo>
                    <a:pt x="1492" y="1303"/>
                  </a:lnTo>
                  <a:lnTo>
                    <a:pt x="1514" y="1270"/>
                  </a:lnTo>
                  <a:lnTo>
                    <a:pt x="1532" y="1235"/>
                  </a:lnTo>
                  <a:lnTo>
                    <a:pt x="1549" y="1197"/>
                  </a:lnTo>
                  <a:lnTo>
                    <a:pt x="1564" y="1157"/>
                  </a:lnTo>
                  <a:lnTo>
                    <a:pt x="1577" y="1117"/>
                  </a:lnTo>
                  <a:lnTo>
                    <a:pt x="1588" y="1077"/>
                  </a:lnTo>
                  <a:lnTo>
                    <a:pt x="1599" y="1038"/>
                  </a:lnTo>
                  <a:lnTo>
                    <a:pt x="1607" y="1004"/>
                  </a:lnTo>
                  <a:lnTo>
                    <a:pt x="1615" y="980"/>
                  </a:lnTo>
                  <a:lnTo>
                    <a:pt x="1623" y="961"/>
                  </a:lnTo>
                  <a:lnTo>
                    <a:pt x="1632" y="948"/>
                  </a:lnTo>
                  <a:lnTo>
                    <a:pt x="1642" y="940"/>
                  </a:lnTo>
                  <a:lnTo>
                    <a:pt x="1655" y="936"/>
                  </a:lnTo>
                  <a:lnTo>
                    <a:pt x="1673" y="936"/>
                  </a:lnTo>
                  <a:lnTo>
                    <a:pt x="1679" y="936"/>
                  </a:lnTo>
                  <a:lnTo>
                    <a:pt x="1687" y="936"/>
                  </a:lnTo>
                  <a:lnTo>
                    <a:pt x="1697" y="938"/>
                  </a:lnTo>
                  <a:lnTo>
                    <a:pt x="1708" y="943"/>
                  </a:lnTo>
                  <a:lnTo>
                    <a:pt x="1716" y="951"/>
                  </a:lnTo>
                  <a:lnTo>
                    <a:pt x="1724" y="963"/>
                  </a:lnTo>
                  <a:lnTo>
                    <a:pt x="1725" y="980"/>
                  </a:lnTo>
                  <a:lnTo>
                    <a:pt x="1725" y="985"/>
                  </a:lnTo>
                  <a:lnTo>
                    <a:pt x="1721" y="999"/>
                  </a:lnTo>
                  <a:lnTo>
                    <a:pt x="1716" y="1021"/>
                  </a:lnTo>
                  <a:lnTo>
                    <a:pt x="1709" y="1048"/>
                  </a:lnTo>
                  <a:lnTo>
                    <a:pt x="1700" y="1080"/>
                  </a:lnTo>
                  <a:lnTo>
                    <a:pt x="1689" y="1116"/>
                  </a:lnTo>
                  <a:lnTo>
                    <a:pt x="1677" y="1153"/>
                  </a:lnTo>
                  <a:lnTo>
                    <a:pt x="1663" y="1192"/>
                  </a:lnTo>
                  <a:lnTo>
                    <a:pt x="1648" y="1232"/>
                  </a:lnTo>
                  <a:lnTo>
                    <a:pt x="1631" y="1270"/>
                  </a:lnTo>
                  <a:lnTo>
                    <a:pt x="1613" y="1309"/>
                  </a:lnTo>
                  <a:lnTo>
                    <a:pt x="1587" y="1345"/>
                  </a:lnTo>
                  <a:lnTo>
                    <a:pt x="1559" y="1378"/>
                  </a:lnTo>
                  <a:lnTo>
                    <a:pt x="1530" y="1406"/>
                  </a:lnTo>
                  <a:lnTo>
                    <a:pt x="1498" y="1431"/>
                  </a:lnTo>
                  <a:lnTo>
                    <a:pt x="1463" y="1450"/>
                  </a:lnTo>
                  <a:lnTo>
                    <a:pt x="1427" y="1465"/>
                  </a:lnTo>
                  <a:lnTo>
                    <a:pt x="1386" y="1473"/>
                  </a:lnTo>
                  <a:lnTo>
                    <a:pt x="1343" y="1476"/>
                  </a:lnTo>
                  <a:lnTo>
                    <a:pt x="1321" y="1476"/>
                  </a:lnTo>
                  <a:lnTo>
                    <a:pt x="1295" y="1475"/>
                  </a:lnTo>
                  <a:lnTo>
                    <a:pt x="1267" y="1470"/>
                  </a:lnTo>
                  <a:lnTo>
                    <a:pt x="1236" y="1465"/>
                  </a:lnTo>
                  <a:lnTo>
                    <a:pt x="1206" y="1456"/>
                  </a:lnTo>
                  <a:lnTo>
                    <a:pt x="1175" y="1445"/>
                  </a:lnTo>
                  <a:lnTo>
                    <a:pt x="1143" y="1429"/>
                  </a:lnTo>
                  <a:lnTo>
                    <a:pt x="1113" y="1411"/>
                  </a:lnTo>
                  <a:lnTo>
                    <a:pt x="1085" y="1388"/>
                  </a:lnTo>
                  <a:lnTo>
                    <a:pt x="1057" y="1361"/>
                  </a:lnTo>
                  <a:lnTo>
                    <a:pt x="1034" y="1330"/>
                  </a:lnTo>
                  <a:lnTo>
                    <a:pt x="1014" y="1292"/>
                  </a:lnTo>
                  <a:lnTo>
                    <a:pt x="998" y="1249"/>
                  </a:lnTo>
                  <a:lnTo>
                    <a:pt x="944" y="1297"/>
                  </a:lnTo>
                  <a:lnTo>
                    <a:pt x="889" y="1341"/>
                  </a:lnTo>
                  <a:lnTo>
                    <a:pt x="831" y="1380"/>
                  </a:lnTo>
                  <a:lnTo>
                    <a:pt x="772" y="1412"/>
                  </a:lnTo>
                  <a:lnTo>
                    <a:pt x="711" y="1439"/>
                  </a:lnTo>
                  <a:lnTo>
                    <a:pt x="649" y="1460"/>
                  </a:lnTo>
                  <a:lnTo>
                    <a:pt x="585" y="1472"/>
                  </a:lnTo>
                  <a:lnTo>
                    <a:pt x="518" y="1476"/>
                  </a:lnTo>
                  <a:lnTo>
                    <a:pt x="452" y="1473"/>
                  </a:lnTo>
                  <a:lnTo>
                    <a:pt x="388" y="1460"/>
                  </a:lnTo>
                  <a:lnTo>
                    <a:pt x="329" y="1442"/>
                  </a:lnTo>
                  <a:lnTo>
                    <a:pt x="272" y="1416"/>
                  </a:lnTo>
                  <a:lnTo>
                    <a:pt x="220" y="1384"/>
                  </a:lnTo>
                  <a:lnTo>
                    <a:pt x="172" y="1345"/>
                  </a:lnTo>
                  <a:lnTo>
                    <a:pt x="129" y="1302"/>
                  </a:lnTo>
                  <a:lnTo>
                    <a:pt x="92" y="1252"/>
                  </a:lnTo>
                  <a:lnTo>
                    <a:pt x="60" y="1197"/>
                  </a:lnTo>
                  <a:lnTo>
                    <a:pt x="35" y="1137"/>
                  </a:lnTo>
                  <a:lnTo>
                    <a:pt x="16" y="1073"/>
                  </a:lnTo>
                  <a:lnTo>
                    <a:pt x="4" y="1007"/>
                  </a:lnTo>
                  <a:lnTo>
                    <a:pt x="0" y="936"/>
                  </a:lnTo>
                  <a:lnTo>
                    <a:pt x="6" y="846"/>
                  </a:lnTo>
                  <a:lnTo>
                    <a:pt x="20" y="758"/>
                  </a:lnTo>
                  <a:lnTo>
                    <a:pt x="44" y="672"/>
                  </a:lnTo>
                  <a:lnTo>
                    <a:pt x="77" y="588"/>
                  </a:lnTo>
                  <a:lnTo>
                    <a:pt x="116" y="507"/>
                  </a:lnTo>
                  <a:lnTo>
                    <a:pt x="163" y="431"/>
                  </a:lnTo>
                  <a:lnTo>
                    <a:pt x="217" y="357"/>
                  </a:lnTo>
                  <a:lnTo>
                    <a:pt x="276" y="289"/>
                  </a:lnTo>
                  <a:lnTo>
                    <a:pt x="340" y="227"/>
                  </a:lnTo>
                  <a:lnTo>
                    <a:pt x="409" y="170"/>
                  </a:lnTo>
                  <a:lnTo>
                    <a:pt x="481" y="120"/>
                  </a:lnTo>
                  <a:lnTo>
                    <a:pt x="557" y="79"/>
                  </a:lnTo>
                  <a:lnTo>
                    <a:pt x="636" y="45"/>
                  </a:lnTo>
                  <a:lnTo>
                    <a:pt x="716" y="19"/>
                  </a:lnTo>
                  <a:lnTo>
                    <a:pt x="797" y="4"/>
                  </a:lnTo>
                  <a:lnTo>
                    <a:pt x="8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" name="Group 84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7620000" y="3657600"/>
            <a:ext cx="588723" cy="457312"/>
            <a:chOff x="5222" y="2937"/>
            <a:chExt cx="1232" cy="957"/>
          </a:xfrm>
          <a:solidFill>
            <a:srgbClr val="0000FF"/>
          </a:solidFill>
        </p:grpSpPr>
        <p:sp>
          <p:nvSpPr>
            <p:cNvPr id="6230" name="Freeform 86"/>
            <p:cNvSpPr>
              <a:spLocks/>
            </p:cNvSpPr>
            <p:nvPr/>
          </p:nvSpPr>
          <p:spPr bwMode="auto">
            <a:xfrm>
              <a:off x="5222" y="2937"/>
              <a:ext cx="605" cy="757"/>
            </a:xfrm>
            <a:custGeom>
              <a:avLst/>
              <a:gdLst/>
              <a:ahLst/>
              <a:cxnLst>
                <a:cxn ang="0">
                  <a:pos x="580" y="94"/>
                </a:cxn>
                <a:cxn ang="0">
                  <a:pos x="795" y="275"/>
                </a:cxn>
                <a:cxn ang="0">
                  <a:pos x="795" y="419"/>
                </a:cxn>
                <a:cxn ang="0">
                  <a:pos x="795" y="419"/>
                </a:cxn>
                <a:cxn ang="0">
                  <a:pos x="1343" y="70"/>
                </a:cxn>
                <a:cxn ang="0">
                  <a:pos x="1410" y="167"/>
                </a:cxn>
                <a:cxn ang="0">
                  <a:pos x="1485" y="260"/>
                </a:cxn>
                <a:cxn ang="0">
                  <a:pos x="1527" y="303"/>
                </a:cxn>
                <a:cxn ang="0">
                  <a:pos x="1575" y="334"/>
                </a:cxn>
                <a:cxn ang="0">
                  <a:pos x="1627" y="347"/>
                </a:cxn>
                <a:cxn ang="0">
                  <a:pos x="1680" y="338"/>
                </a:cxn>
                <a:cxn ang="0">
                  <a:pos x="1739" y="315"/>
                </a:cxn>
                <a:cxn ang="0">
                  <a:pos x="1792" y="287"/>
                </a:cxn>
                <a:cxn ang="0">
                  <a:pos x="1807" y="339"/>
                </a:cxn>
                <a:cxn ang="0">
                  <a:pos x="1502" y="608"/>
                </a:cxn>
                <a:cxn ang="0">
                  <a:pos x="1452" y="628"/>
                </a:cxn>
                <a:cxn ang="0">
                  <a:pos x="1394" y="636"/>
                </a:cxn>
                <a:cxn ang="0">
                  <a:pos x="1333" y="633"/>
                </a:cxn>
                <a:cxn ang="0">
                  <a:pos x="1267" y="616"/>
                </a:cxn>
                <a:cxn ang="0">
                  <a:pos x="1207" y="585"/>
                </a:cxn>
                <a:cxn ang="0">
                  <a:pos x="1126" y="534"/>
                </a:cxn>
                <a:cxn ang="0">
                  <a:pos x="1042" y="473"/>
                </a:cxn>
                <a:cxn ang="0">
                  <a:pos x="967" y="412"/>
                </a:cxn>
                <a:cxn ang="0">
                  <a:pos x="905" y="458"/>
                </a:cxn>
                <a:cxn ang="0">
                  <a:pos x="851" y="505"/>
                </a:cxn>
                <a:cxn ang="0">
                  <a:pos x="809" y="546"/>
                </a:cxn>
                <a:cxn ang="0">
                  <a:pos x="795" y="1476"/>
                </a:cxn>
                <a:cxn ang="0">
                  <a:pos x="804" y="1539"/>
                </a:cxn>
                <a:cxn ang="0">
                  <a:pos x="830" y="1593"/>
                </a:cxn>
                <a:cxn ang="0">
                  <a:pos x="865" y="1641"/>
                </a:cxn>
                <a:cxn ang="0">
                  <a:pos x="931" y="1717"/>
                </a:cxn>
                <a:cxn ang="0">
                  <a:pos x="1033" y="1814"/>
                </a:cxn>
                <a:cxn ang="0">
                  <a:pos x="1139" y="1902"/>
                </a:cxn>
                <a:cxn ang="0">
                  <a:pos x="1575" y="1794"/>
                </a:cxn>
                <a:cxn ang="0">
                  <a:pos x="775" y="2190"/>
                </a:cxn>
                <a:cxn ang="0">
                  <a:pos x="580" y="2016"/>
                </a:cxn>
                <a:cxn ang="0">
                  <a:pos x="389" y="1830"/>
                </a:cxn>
                <a:cxn ang="0">
                  <a:pos x="408" y="1607"/>
                </a:cxn>
                <a:cxn ang="0">
                  <a:pos x="417" y="1391"/>
                </a:cxn>
                <a:cxn ang="0">
                  <a:pos x="419" y="1166"/>
                </a:cxn>
                <a:cxn ang="0">
                  <a:pos x="419" y="978"/>
                </a:cxn>
                <a:cxn ang="0">
                  <a:pos x="417" y="833"/>
                </a:cxn>
                <a:cxn ang="0">
                  <a:pos x="412" y="694"/>
                </a:cxn>
                <a:cxn ang="0">
                  <a:pos x="404" y="611"/>
                </a:cxn>
                <a:cxn ang="0">
                  <a:pos x="393" y="554"/>
                </a:cxn>
                <a:cxn ang="0">
                  <a:pos x="382" y="517"/>
                </a:cxn>
                <a:cxn ang="0">
                  <a:pos x="376" y="501"/>
                </a:cxn>
                <a:cxn ang="0">
                  <a:pos x="340" y="472"/>
                </a:cxn>
                <a:cxn ang="0">
                  <a:pos x="269" y="420"/>
                </a:cxn>
                <a:cxn ang="0">
                  <a:pos x="52" y="469"/>
                </a:cxn>
                <a:cxn ang="0">
                  <a:pos x="479" y="0"/>
                </a:cxn>
              </a:cxnLst>
              <a:rect l="0" t="0" r="r" b="b"/>
              <a:pathLst>
                <a:path w="1815" h="2271">
                  <a:moveTo>
                    <a:pt x="479" y="0"/>
                  </a:moveTo>
                  <a:lnTo>
                    <a:pt x="580" y="94"/>
                  </a:lnTo>
                  <a:lnTo>
                    <a:pt x="685" y="185"/>
                  </a:lnTo>
                  <a:lnTo>
                    <a:pt x="795" y="275"/>
                  </a:lnTo>
                  <a:lnTo>
                    <a:pt x="795" y="419"/>
                  </a:lnTo>
                  <a:lnTo>
                    <a:pt x="795" y="419"/>
                  </a:lnTo>
                  <a:lnTo>
                    <a:pt x="795" y="419"/>
                  </a:lnTo>
                  <a:lnTo>
                    <a:pt x="795" y="419"/>
                  </a:lnTo>
                  <a:lnTo>
                    <a:pt x="1312" y="21"/>
                  </a:lnTo>
                  <a:lnTo>
                    <a:pt x="1343" y="70"/>
                  </a:lnTo>
                  <a:lnTo>
                    <a:pt x="1376" y="119"/>
                  </a:lnTo>
                  <a:lnTo>
                    <a:pt x="1410" y="167"/>
                  </a:lnTo>
                  <a:lnTo>
                    <a:pt x="1445" y="215"/>
                  </a:lnTo>
                  <a:lnTo>
                    <a:pt x="1485" y="260"/>
                  </a:lnTo>
                  <a:lnTo>
                    <a:pt x="1504" y="281"/>
                  </a:lnTo>
                  <a:lnTo>
                    <a:pt x="1527" y="303"/>
                  </a:lnTo>
                  <a:lnTo>
                    <a:pt x="1550" y="320"/>
                  </a:lnTo>
                  <a:lnTo>
                    <a:pt x="1575" y="334"/>
                  </a:lnTo>
                  <a:lnTo>
                    <a:pt x="1601" y="344"/>
                  </a:lnTo>
                  <a:lnTo>
                    <a:pt x="1627" y="347"/>
                  </a:lnTo>
                  <a:lnTo>
                    <a:pt x="1652" y="344"/>
                  </a:lnTo>
                  <a:lnTo>
                    <a:pt x="1680" y="338"/>
                  </a:lnTo>
                  <a:lnTo>
                    <a:pt x="1709" y="328"/>
                  </a:lnTo>
                  <a:lnTo>
                    <a:pt x="1739" y="315"/>
                  </a:lnTo>
                  <a:lnTo>
                    <a:pt x="1766" y="301"/>
                  </a:lnTo>
                  <a:lnTo>
                    <a:pt x="1792" y="287"/>
                  </a:lnTo>
                  <a:lnTo>
                    <a:pt x="1815" y="275"/>
                  </a:lnTo>
                  <a:lnTo>
                    <a:pt x="1807" y="339"/>
                  </a:lnTo>
                  <a:lnTo>
                    <a:pt x="1523" y="593"/>
                  </a:lnTo>
                  <a:lnTo>
                    <a:pt x="1502" y="608"/>
                  </a:lnTo>
                  <a:lnTo>
                    <a:pt x="1478" y="621"/>
                  </a:lnTo>
                  <a:lnTo>
                    <a:pt x="1452" y="628"/>
                  </a:lnTo>
                  <a:lnTo>
                    <a:pt x="1424" y="633"/>
                  </a:lnTo>
                  <a:lnTo>
                    <a:pt x="1394" y="636"/>
                  </a:lnTo>
                  <a:lnTo>
                    <a:pt x="1364" y="636"/>
                  </a:lnTo>
                  <a:lnTo>
                    <a:pt x="1333" y="633"/>
                  </a:lnTo>
                  <a:lnTo>
                    <a:pt x="1299" y="627"/>
                  </a:lnTo>
                  <a:lnTo>
                    <a:pt x="1267" y="616"/>
                  </a:lnTo>
                  <a:lnTo>
                    <a:pt x="1236" y="602"/>
                  </a:lnTo>
                  <a:lnTo>
                    <a:pt x="1207" y="585"/>
                  </a:lnTo>
                  <a:lnTo>
                    <a:pt x="1168" y="561"/>
                  </a:lnTo>
                  <a:lnTo>
                    <a:pt x="1126" y="534"/>
                  </a:lnTo>
                  <a:lnTo>
                    <a:pt x="1084" y="505"/>
                  </a:lnTo>
                  <a:lnTo>
                    <a:pt x="1042" y="473"/>
                  </a:lnTo>
                  <a:lnTo>
                    <a:pt x="1003" y="441"/>
                  </a:lnTo>
                  <a:lnTo>
                    <a:pt x="967" y="412"/>
                  </a:lnTo>
                  <a:lnTo>
                    <a:pt x="936" y="434"/>
                  </a:lnTo>
                  <a:lnTo>
                    <a:pt x="905" y="458"/>
                  </a:lnTo>
                  <a:lnTo>
                    <a:pt x="877" y="482"/>
                  </a:lnTo>
                  <a:lnTo>
                    <a:pt x="851" y="505"/>
                  </a:lnTo>
                  <a:lnTo>
                    <a:pt x="829" y="527"/>
                  </a:lnTo>
                  <a:lnTo>
                    <a:pt x="809" y="546"/>
                  </a:lnTo>
                  <a:lnTo>
                    <a:pt x="795" y="564"/>
                  </a:lnTo>
                  <a:lnTo>
                    <a:pt x="795" y="1476"/>
                  </a:lnTo>
                  <a:lnTo>
                    <a:pt x="797" y="1508"/>
                  </a:lnTo>
                  <a:lnTo>
                    <a:pt x="804" y="1539"/>
                  </a:lnTo>
                  <a:lnTo>
                    <a:pt x="816" y="1566"/>
                  </a:lnTo>
                  <a:lnTo>
                    <a:pt x="830" y="1593"/>
                  </a:lnTo>
                  <a:lnTo>
                    <a:pt x="847" y="1618"/>
                  </a:lnTo>
                  <a:lnTo>
                    <a:pt x="865" y="1641"/>
                  </a:lnTo>
                  <a:lnTo>
                    <a:pt x="885" y="1664"/>
                  </a:lnTo>
                  <a:lnTo>
                    <a:pt x="931" y="1717"/>
                  </a:lnTo>
                  <a:lnTo>
                    <a:pt x="981" y="1767"/>
                  </a:lnTo>
                  <a:lnTo>
                    <a:pt x="1033" y="1814"/>
                  </a:lnTo>
                  <a:lnTo>
                    <a:pt x="1085" y="1858"/>
                  </a:lnTo>
                  <a:lnTo>
                    <a:pt x="1139" y="1902"/>
                  </a:lnTo>
                  <a:lnTo>
                    <a:pt x="1567" y="1707"/>
                  </a:lnTo>
                  <a:lnTo>
                    <a:pt x="1575" y="1794"/>
                  </a:lnTo>
                  <a:lnTo>
                    <a:pt x="877" y="2271"/>
                  </a:lnTo>
                  <a:lnTo>
                    <a:pt x="775" y="2190"/>
                  </a:lnTo>
                  <a:lnTo>
                    <a:pt x="677" y="2106"/>
                  </a:lnTo>
                  <a:lnTo>
                    <a:pt x="580" y="2016"/>
                  </a:lnTo>
                  <a:lnTo>
                    <a:pt x="484" y="1924"/>
                  </a:lnTo>
                  <a:lnTo>
                    <a:pt x="389" y="1830"/>
                  </a:lnTo>
                  <a:lnTo>
                    <a:pt x="400" y="1717"/>
                  </a:lnTo>
                  <a:lnTo>
                    <a:pt x="408" y="1607"/>
                  </a:lnTo>
                  <a:lnTo>
                    <a:pt x="414" y="1500"/>
                  </a:lnTo>
                  <a:lnTo>
                    <a:pt x="417" y="1391"/>
                  </a:lnTo>
                  <a:lnTo>
                    <a:pt x="419" y="1280"/>
                  </a:lnTo>
                  <a:lnTo>
                    <a:pt x="419" y="1166"/>
                  </a:lnTo>
                  <a:lnTo>
                    <a:pt x="419" y="1049"/>
                  </a:lnTo>
                  <a:lnTo>
                    <a:pt x="419" y="978"/>
                  </a:lnTo>
                  <a:lnTo>
                    <a:pt x="419" y="905"/>
                  </a:lnTo>
                  <a:lnTo>
                    <a:pt x="417" y="833"/>
                  </a:lnTo>
                  <a:lnTo>
                    <a:pt x="415" y="762"/>
                  </a:lnTo>
                  <a:lnTo>
                    <a:pt x="412" y="694"/>
                  </a:lnTo>
                  <a:lnTo>
                    <a:pt x="408" y="650"/>
                  </a:lnTo>
                  <a:lnTo>
                    <a:pt x="404" y="611"/>
                  </a:lnTo>
                  <a:lnTo>
                    <a:pt x="399" y="579"/>
                  </a:lnTo>
                  <a:lnTo>
                    <a:pt x="393" y="554"/>
                  </a:lnTo>
                  <a:lnTo>
                    <a:pt x="387" y="532"/>
                  </a:lnTo>
                  <a:lnTo>
                    <a:pt x="382" y="517"/>
                  </a:lnTo>
                  <a:lnTo>
                    <a:pt x="378" y="507"/>
                  </a:lnTo>
                  <a:lnTo>
                    <a:pt x="376" y="501"/>
                  </a:lnTo>
                  <a:lnTo>
                    <a:pt x="374" y="500"/>
                  </a:lnTo>
                  <a:lnTo>
                    <a:pt x="340" y="472"/>
                  </a:lnTo>
                  <a:lnTo>
                    <a:pt x="306" y="445"/>
                  </a:lnTo>
                  <a:lnTo>
                    <a:pt x="269" y="420"/>
                  </a:lnTo>
                  <a:lnTo>
                    <a:pt x="231" y="397"/>
                  </a:lnTo>
                  <a:lnTo>
                    <a:pt x="52" y="469"/>
                  </a:lnTo>
                  <a:lnTo>
                    <a:pt x="0" y="426"/>
                  </a:lnTo>
                  <a:lnTo>
                    <a:pt x="4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31" name="Freeform 87"/>
            <p:cNvSpPr>
              <a:spLocks noEditPoints="1"/>
            </p:cNvSpPr>
            <p:nvPr/>
          </p:nvSpPr>
          <p:spPr bwMode="auto">
            <a:xfrm>
              <a:off x="5878" y="3407"/>
              <a:ext cx="576" cy="487"/>
            </a:xfrm>
            <a:custGeom>
              <a:avLst/>
              <a:gdLst/>
              <a:ahLst/>
              <a:cxnLst>
                <a:cxn ang="0">
                  <a:pos x="793" y="100"/>
                </a:cxn>
                <a:cxn ang="0">
                  <a:pos x="649" y="170"/>
                </a:cxn>
                <a:cxn ang="0">
                  <a:pos x="490" y="337"/>
                </a:cxn>
                <a:cxn ang="0">
                  <a:pos x="396" y="519"/>
                </a:cxn>
                <a:cxn ang="0">
                  <a:pos x="329" y="740"/>
                </a:cxn>
                <a:cxn ang="0">
                  <a:pos x="285" y="965"/>
                </a:cxn>
                <a:cxn ang="0">
                  <a:pos x="286" y="1154"/>
                </a:cxn>
                <a:cxn ang="0">
                  <a:pos x="344" y="1290"/>
                </a:cxn>
                <a:cxn ang="0">
                  <a:pos x="440" y="1360"/>
                </a:cxn>
                <a:cxn ang="0">
                  <a:pos x="564" y="1372"/>
                </a:cxn>
                <a:cxn ang="0">
                  <a:pos x="706" y="1328"/>
                </a:cxn>
                <a:cxn ang="0">
                  <a:pos x="807" y="1266"/>
                </a:cxn>
                <a:cxn ang="0">
                  <a:pos x="896" y="1188"/>
                </a:cxn>
                <a:cxn ang="0">
                  <a:pos x="993" y="1063"/>
                </a:cxn>
                <a:cxn ang="0">
                  <a:pos x="1172" y="404"/>
                </a:cxn>
                <a:cxn ang="0">
                  <a:pos x="1175" y="347"/>
                </a:cxn>
                <a:cxn ang="0">
                  <a:pos x="1145" y="264"/>
                </a:cxn>
                <a:cxn ang="0">
                  <a:pos x="1076" y="167"/>
                </a:cxn>
                <a:cxn ang="0">
                  <a:pos x="958" y="98"/>
                </a:cxn>
                <a:cxn ang="0">
                  <a:pos x="929" y="2"/>
                </a:cxn>
                <a:cxn ang="0">
                  <a:pos x="1103" y="66"/>
                </a:cxn>
                <a:cxn ang="0">
                  <a:pos x="1224" y="188"/>
                </a:cxn>
                <a:cxn ang="0">
                  <a:pos x="1267" y="109"/>
                </a:cxn>
                <a:cxn ang="0">
                  <a:pos x="1357" y="61"/>
                </a:cxn>
                <a:cxn ang="0">
                  <a:pos x="1440" y="73"/>
                </a:cxn>
                <a:cxn ang="0">
                  <a:pos x="1491" y="141"/>
                </a:cxn>
                <a:cxn ang="0">
                  <a:pos x="1485" y="206"/>
                </a:cxn>
                <a:cxn ang="0">
                  <a:pos x="1462" y="309"/>
                </a:cxn>
                <a:cxn ang="0">
                  <a:pos x="1433" y="420"/>
                </a:cxn>
                <a:cxn ang="0">
                  <a:pos x="1337" y="783"/>
                </a:cxn>
                <a:cxn ang="0">
                  <a:pos x="1290" y="956"/>
                </a:cxn>
                <a:cxn ang="0">
                  <a:pos x="1256" y="1096"/>
                </a:cxn>
                <a:cxn ang="0">
                  <a:pos x="1238" y="1216"/>
                </a:cxn>
                <a:cxn ang="0">
                  <a:pos x="1258" y="1318"/>
                </a:cxn>
                <a:cxn ang="0">
                  <a:pos x="1326" y="1372"/>
                </a:cxn>
                <a:cxn ang="0">
                  <a:pos x="1438" y="1346"/>
                </a:cxn>
                <a:cxn ang="0">
                  <a:pos x="1522" y="1242"/>
                </a:cxn>
                <a:cxn ang="0">
                  <a:pos x="1578" y="1100"/>
                </a:cxn>
                <a:cxn ang="0">
                  <a:pos x="1614" y="975"/>
                </a:cxn>
                <a:cxn ang="0">
                  <a:pos x="1645" y="929"/>
                </a:cxn>
                <a:cxn ang="0">
                  <a:pos x="1684" y="927"/>
                </a:cxn>
                <a:cxn ang="0">
                  <a:pos x="1719" y="944"/>
                </a:cxn>
                <a:cxn ang="0">
                  <a:pos x="1722" y="987"/>
                </a:cxn>
                <a:cxn ang="0">
                  <a:pos x="1695" y="1086"/>
                </a:cxn>
                <a:cxn ang="0">
                  <a:pos x="1645" y="1226"/>
                </a:cxn>
                <a:cxn ang="0">
                  <a:pos x="1560" y="1364"/>
                </a:cxn>
                <a:cxn ang="0">
                  <a:pos x="1427" y="1449"/>
                </a:cxn>
                <a:cxn ang="0">
                  <a:pos x="1299" y="1460"/>
                </a:cxn>
                <a:cxn ang="0">
                  <a:pos x="1188" y="1434"/>
                </a:cxn>
                <a:cxn ang="0">
                  <a:pos x="1077" y="1367"/>
                </a:cxn>
                <a:cxn ang="0">
                  <a:pos x="998" y="1237"/>
                </a:cxn>
                <a:cxn ang="0">
                  <a:pos x="799" y="1385"/>
                </a:cxn>
                <a:cxn ang="0">
                  <a:pos x="578" y="1458"/>
                </a:cxn>
                <a:cxn ang="0">
                  <a:pos x="341" y="1432"/>
                </a:cxn>
                <a:cxn ang="0">
                  <a:pos x="150" y="1311"/>
                </a:cxn>
                <a:cxn ang="0">
                  <a:pos x="29" y="1112"/>
                </a:cxn>
                <a:cxn ang="0">
                  <a:pos x="4" y="843"/>
                </a:cxn>
                <a:cxn ang="0">
                  <a:pos x="104" y="526"/>
                </a:cxn>
                <a:cxn ang="0">
                  <a:pos x="306" y="257"/>
                </a:cxn>
                <a:cxn ang="0">
                  <a:pos x="575" y="71"/>
                </a:cxn>
                <a:cxn ang="0">
                  <a:pos x="878" y="0"/>
                </a:cxn>
              </a:cxnLst>
              <a:rect l="0" t="0" r="r" b="b"/>
              <a:pathLst>
                <a:path w="1726" h="1462">
                  <a:moveTo>
                    <a:pt x="878" y="87"/>
                  </a:moveTo>
                  <a:lnTo>
                    <a:pt x="852" y="88"/>
                  </a:lnTo>
                  <a:lnTo>
                    <a:pt x="824" y="92"/>
                  </a:lnTo>
                  <a:lnTo>
                    <a:pt x="793" y="100"/>
                  </a:lnTo>
                  <a:lnTo>
                    <a:pt x="759" y="110"/>
                  </a:lnTo>
                  <a:lnTo>
                    <a:pt x="723" y="125"/>
                  </a:lnTo>
                  <a:lnTo>
                    <a:pt x="687" y="145"/>
                  </a:lnTo>
                  <a:lnTo>
                    <a:pt x="649" y="170"/>
                  </a:lnTo>
                  <a:lnTo>
                    <a:pt x="609" y="202"/>
                  </a:lnTo>
                  <a:lnTo>
                    <a:pt x="570" y="240"/>
                  </a:lnTo>
                  <a:lnTo>
                    <a:pt x="530" y="285"/>
                  </a:lnTo>
                  <a:lnTo>
                    <a:pt x="490" y="337"/>
                  </a:lnTo>
                  <a:lnTo>
                    <a:pt x="451" y="398"/>
                  </a:lnTo>
                  <a:lnTo>
                    <a:pt x="433" y="432"/>
                  </a:lnTo>
                  <a:lnTo>
                    <a:pt x="414" y="473"/>
                  </a:lnTo>
                  <a:lnTo>
                    <a:pt x="396" y="519"/>
                  </a:lnTo>
                  <a:lnTo>
                    <a:pt x="379" y="571"/>
                  </a:lnTo>
                  <a:lnTo>
                    <a:pt x="361" y="625"/>
                  </a:lnTo>
                  <a:lnTo>
                    <a:pt x="344" y="682"/>
                  </a:lnTo>
                  <a:lnTo>
                    <a:pt x="329" y="740"/>
                  </a:lnTo>
                  <a:lnTo>
                    <a:pt x="315" y="799"/>
                  </a:lnTo>
                  <a:lnTo>
                    <a:pt x="302" y="857"/>
                  </a:lnTo>
                  <a:lnTo>
                    <a:pt x="292" y="913"/>
                  </a:lnTo>
                  <a:lnTo>
                    <a:pt x="285" y="965"/>
                  </a:lnTo>
                  <a:lnTo>
                    <a:pt x="279" y="1014"/>
                  </a:lnTo>
                  <a:lnTo>
                    <a:pt x="278" y="1057"/>
                  </a:lnTo>
                  <a:lnTo>
                    <a:pt x="281" y="1107"/>
                  </a:lnTo>
                  <a:lnTo>
                    <a:pt x="286" y="1154"/>
                  </a:lnTo>
                  <a:lnTo>
                    <a:pt x="296" y="1194"/>
                  </a:lnTo>
                  <a:lnTo>
                    <a:pt x="310" y="1231"/>
                  </a:lnTo>
                  <a:lnTo>
                    <a:pt x="325" y="1263"/>
                  </a:lnTo>
                  <a:lnTo>
                    <a:pt x="344" y="1290"/>
                  </a:lnTo>
                  <a:lnTo>
                    <a:pt x="365" y="1313"/>
                  </a:lnTo>
                  <a:lnTo>
                    <a:pt x="388" y="1333"/>
                  </a:lnTo>
                  <a:lnTo>
                    <a:pt x="413" y="1348"/>
                  </a:lnTo>
                  <a:lnTo>
                    <a:pt x="440" y="1360"/>
                  </a:lnTo>
                  <a:lnTo>
                    <a:pt x="468" y="1369"/>
                  </a:lnTo>
                  <a:lnTo>
                    <a:pt x="497" y="1374"/>
                  </a:lnTo>
                  <a:lnTo>
                    <a:pt x="526" y="1375"/>
                  </a:lnTo>
                  <a:lnTo>
                    <a:pt x="564" y="1372"/>
                  </a:lnTo>
                  <a:lnTo>
                    <a:pt x="602" y="1366"/>
                  </a:lnTo>
                  <a:lnTo>
                    <a:pt x="638" y="1356"/>
                  </a:lnTo>
                  <a:lnTo>
                    <a:pt x="674" y="1343"/>
                  </a:lnTo>
                  <a:lnTo>
                    <a:pt x="706" y="1328"/>
                  </a:lnTo>
                  <a:lnTo>
                    <a:pt x="736" y="1313"/>
                  </a:lnTo>
                  <a:lnTo>
                    <a:pt x="764" y="1297"/>
                  </a:lnTo>
                  <a:lnTo>
                    <a:pt x="787" y="1280"/>
                  </a:lnTo>
                  <a:lnTo>
                    <a:pt x="807" y="1266"/>
                  </a:lnTo>
                  <a:lnTo>
                    <a:pt x="823" y="1254"/>
                  </a:lnTo>
                  <a:lnTo>
                    <a:pt x="833" y="1245"/>
                  </a:lnTo>
                  <a:lnTo>
                    <a:pt x="865" y="1217"/>
                  </a:lnTo>
                  <a:lnTo>
                    <a:pt x="896" y="1188"/>
                  </a:lnTo>
                  <a:lnTo>
                    <a:pt x="925" y="1159"/>
                  </a:lnTo>
                  <a:lnTo>
                    <a:pt x="951" y="1129"/>
                  </a:lnTo>
                  <a:lnTo>
                    <a:pt x="975" y="1097"/>
                  </a:lnTo>
                  <a:lnTo>
                    <a:pt x="993" y="1063"/>
                  </a:lnTo>
                  <a:lnTo>
                    <a:pt x="1006" y="1028"/>
                  </a:lnTo>
                  <a:lnTo>
                    <a:pt x="1006" y="1028"/>
                  </a:lnTo>
                  <a:lnTo>
                    <a:pt x="1171" y="420"/>
                  </a:lnTo>
                  <a:lnTo>
                    <a:pt x="1172" y="404"/>
                  </a:lnTo>
                  <a:lnTo>
                    <a:pt x="1176" y="385"/>
                  </a:lnTo>
                  <a:lnTo>
                    <a:pt x="1179" y="369"/>
                  </a:lnTo>
                  <a:lnTo>
                    <a:pt x="1178" y="360"/>
                  </a:lnTo>
                  <a:lnTo>
                    <a:pt x="1175" y="347"/>
                  </a:lnTo>
                  <a:lnTo>
                    <a:pt x="1171" y="329"/>
                  </a:lnTo>
                  <a:lnTo>
                    <a:pt x="1165" y="309"/>
                  </a:lnTo>
                  <a:lnTo>
                    <a:pt x="1155" y="288"/>
                  </a:lnTo>
                  <a:lnTo>
                    <a:pt x="1145" y="264"/>
                  </a:lnTo>
                  <a:lnTo>
                    <a:pt x="1132" y="240"/>
                  </a:lnTo>
                  <a:lnTo>
                    <a:pt x="1115" y="215"/>
                  </a:lnTo>
                  <a:lnTo>
                    <a:pt x="1097" y="191"/>
                  </a:lnTo>
                  <a:lnTo>
                    <a:pt x="1076" y="167"/>
                  </a:lnTo>
                  <a:lnTo>
                    <a:pt x="1051" y="145"/>
                  </a:lnTo>
                  <a:lnTo>
                    <a:pt x="1023" y="126"/>
                  </a:lnTo>
                  <a:lnTo>
                    <a:pt x="992" y="110"/>
                  </a:lnTo>
                  <a:lnTo>
                    <a:pt x="958" y="98"/>
                  </a:lnTo>
                  <a:lnTo>
                    <a:pt x="920" y="90"/>
                  </a:lnTo>
                  <a:lnTo>
                    <a:pt x="878" y="87"/>
                  </a:lnTo>
                  <a:close/>
                  <a:moveTo>
                    <a:pt x="878" y="0"/>
                  </a:moveTo>
                  <a:lnTo>
                    <a:pt x="929" y="2"/>
                  </a:lnTo>
                  <a:lnTo>
                    <a:pt x="977" y="11"/>
                  </a:lnTo>
                  <a:lnTo>
                    <a:pt x="1023" y="25"/>
                  </a:lnTo>
                  <a:lnTo>
                    <a:pt x="1065" y="43"/>
                  </a:lnTo>
                  <a:lnTo>
                    <a:pt x="1103" y="66"/>
                  </a:lnTo>
                  <a:lnTo>
                    <a:pt x="1138" y="91"/>
                  </a:lnTo>
                  <a:lnTo>
                    <a:pt x="1171" y="121"/>
                  </a:lnTo>
                  <a:lnTo>
                    <a:pt x="1199" y="154"/>
                  </a:lnTo>
                  <a:lnTo>
                    <a:pt x="1224" y="188"/>
                  </a:lnTo>
                  <a:lnTo>
                    <a:pt x="1224" y="188"/>
                  </a:lnTo>
                  <a:lnTo>
                    <a:pt x="1234" y="158"/>
                  </a:lnTo>
                  <a:lnTo>
                    <a:pt x="1248" y="131"/>
                  </a:lnTo>
                  <a:lnTo>
                    <a:pt x="1267" y="109"/>
                  </a:lnTo>
                  <a:lnTo>
                    <a:pt x="1288" y="91"/>
                  </a:lnTo>
                  <a:lnTo>
                    <a:pt x="1310" y="77"/>
                  </a:lnTo>
                  <a:lnTo>
                    <a:pt x="1334" y="66"/>
                  </a:lnTo>
                  <a:lnTo>
                    <a:pt x="1357" y="61"/>
                  </a:lnTo>
                  <a:lnTo>
                    <a:pt x="1381" y="58"/>
                  </a:lnTo>
                  <a:lnTo>
                    <a:pt x="1400" y="59"/>
                  </a:lnTo>
                  <a:lnTo>
                    <a:pt x="1420" y="64"/>
                  </a:lnTo>
                  <a:lnTo>
                    <a:pt x="1440" y="73"/>
                  </a:lnTo>
                  <a:lnTo>
                    <a:pt x="1457" y="86"/>
                  </a:lnTo>
                  <a:lnTo>
                    <a:pt x="1471" y="101"/>
                  </a:lnTo>
                  <a:lnTo>
                    <a:pt x="1483" y="120"/>
                  </a:lnTo>
                  <a:lnTo>
                    <a:pt x="1491" y="141"/>
                  </a:lnTo>
                  <a:lnTo>
                    <a:pt x="1493" y="167"/>
                  </a:lnTo>
                  <a:lnTo>
                    <a:pt x="1492" y="174"/>
                  </a:lnTo>
                  <a:lnTo>
                    <a:pt x="1489" y="187"/>
                  </a:lnTo>
                  <a:lnTo>
                    <a:pt x="1485" y="206"/>
                  </a:lnTo>
                  <a:lnTo>
                    <a:pt x="1482" y="227"/>
                  </a:lnTo>
                  <a:lnTo>
                    <a:pt x="1475" y="252"/>
                  </a:lnTo>
                  <a:lnTo>
                    <a:pt x="1468" y="280"/>
                  </a:lnTo>
                  <a:lnTo>
                    <a:pt x="1462" y="309"/>
                  </a:lnTo>
                  <a:lnTo>
                    <a:pt x="1454" y="338"/>
                  </a:lnTo>
                  <a:lnTo>
                    <a:pt x="1446" y="367"/>
                  </a:lnTo>
                  <a:lnTo>
                    <a:pt x="1440" y="395"/>
                  </a:lnTo>
                  <a:lnTo>
                    <a:pt x="1433" y="420"/>
                  </a:lnTo>
                  <a:lnTo>
                    <a:pt x="1366" y="665"/>
                  </a:lnTo>
                  <a:lnTo>
                    <a:pt x="1358" y="701"/>
                  </a:lnTo>
                  <a:lnTo>
                    <a:pt x="1348" y="740"/>
                  </a:lnTo>
                  <a:lnTo>
                    <a:pt x="1337" y="783"/>
                  </a:lnTo>
                  <a:lnTo>
                    <a:pt x="1324" y="827"/>
                  </a:lnTo>
                  <a:lnTo>
                    <a:pt x="1313" y="872"/>
                  </a:lnTo>
                  <a:lnTo>
                    <a:pt x="1301" y="915"/>
                  </a:lnTo>
                  <a:lnTo>
                    <a:pt x="1290" y="956"/>
                  </a:lnTo>
                  <a:lnTo>
                    <a:pt x="1282" y="989"/>
                  </a:lnTo>
                  <a:lnTo>
                    <a:pt x="1273" y="1024"/>
                  </a:lnTo>
                  <a:lnTo>
                    <a:pt x="1264" y="1061"/>
                  </a:lnTo>
                  <a:lnTo>
                    <a:pt x="1256" y="1096"/>
                  </a:lnTo>
                  <a:lnTo>
                    <a:pt x="1248" y="1130"/>
                  </a:lnTo>
                  <a:lnTo>
                    <a:pt x="1243" y="1163"/>
                  </a:lnTo>
                  <a:lnTo>
                    <a:pt x="1239" y="1191"/>
                  </a:lnTo>
                  <a:lnTo>
                    <a:pt x="1238" y="1216"/>
                  </a:lnTo>
                  <a:lnTo>
                    <a:pt x="1239" y="1244"/>
                  </a:lnTo>
                  <a:lnTo>
                    <a:pt x="1243" y="1270"/>
                  </a:lnTo>
                  <a:lnTo>
                    <a:pt x="1250" y="1295"/>
                  </a:lnTo>
                  <a:lnTo>
                    <a:pt x="1258" y="1318"/>
                  </a:lnTo>
                  <a:lnTo>
                    <a:pt x="1269" y="1337"/>
                  </a:lnTo>
                  <a:lnTo>
                    <a:pt x="1285" y="1352"/>
                  </a:lnTo>
                  <a:lnTo>
                    <a:pt x="1303" y="1365"/>
                  </a:lnTo>
                  <a:lnTo>
                    <a:pt x="1326" y="1372"/>
                  </a:lnTo>
                  <a:lnTo>
                    <a:pt x="1351" y="1375"/>
                  </a:lnTo>
                  <a:lnTo>
                    <a:pt x="1382" y="1371"/>
                  </a:lnTo>
                  <a:lnTo>
                    <a:pt x="1411" y="1362"/>
                  </a:lnTo>
                  <a:lnTo>
                    <a:pt x="1438" y="1346"/>
                  </a:lnTo>
                  <a:lnTo>
                    <a:pt x="1462" y="1326"/>
                  </a:lnTo>
                  <a:lnTo>
                    <a:pt x="1484" y="1302"/>
                  </a:lnTo>
                  <a:lnTo>
                    <a:pt x="1505" y="1274"/>
                  </a:lnTo>
                  <a:lnTo>
                    <a:pt x="1522" y="1242"/>
                  </a:lnTo>
                  <a:lnTo>
                    <a:pt x="1539" y="1208"/>
                  </a:lnTo>
                  <a:lnTo>
                    <a:pt x="1554" y="1173"/>
                  </a:lnTo>
                  <a:lnTo>
                    <a:pt x="1567" y="1136"/>
                  </a:lnTo>
                  <a:lnTo>
                    <a:pt x="1578" y="1100"/>
                  </a:lnTo>
                  <a:lnTo>
                    <a:pt x="1589" y="1063"/>
                  </a:lnTo>
                  <a:lnTo>
                    <a:pt x="1598" y="1028"/>
                  </a:lnTo>
                  <a:lnTo>
                    <a:pt x="1606" y="999"/>
                  </a:lnTo>
                  <a:lnTo>
                    <a:pt x="1614" y="975"/>
                  </a:lnTo>
                  <a:lnTo>
                    <a:pt x="1620" y="957"/>
                  </a:lnTo>
                  <a:lnTo>
                    <a:pt x="1627" y="944"/>
                  </a:lnTo>
                  <a:lnTo>
                    <a:pt x="1636" y="936"/>
                  </a:lnTo>
                  <a:lnTo>
                    <a:pt x="1645" y="929"/>
                  </a:lnTo>
                  <a:lnTo>
                    <a:pt x="1658" y="927"/>
                  </a:lnTo>
                  <a:lnTo>
                    <a:pt x="1674" y="927"/>
                  </a:lnTo>
                  <a:lnTo>
                    <a:pt x="1678" y="927"/>
                  </a:lnTo>
                  <a:lnTo>
                    <a:pt x="1684" y="927"/>
                  </a:lnTo>
                  <a:lnTo>
                    <a:pt x="1694" y="928"/>
                  </a:lnTo>
                  <a:lnTo>
                    <a:pt x="1703" y="932"/>
                  </a:lnTo>
                  <a:lnTo>
                    <a:pt x="1711" y="937"/>
                  </a:lnTo>
                  <a:lnTo>
                    <a:pt x="1719" y="944"/>
                  </a:lnTo>
                  <a:lnTo>
                    <a:pt x="1724" y="956"/>
                  </a:lnTo>
                  <a:lnTo>
                    <a:pt x="1726" y="970"/>
                  </a:lnTo>
                  <a:lnTo>
                    <a:pt x="1725" y="975"/>
                  </a:lnTo>
                  <a:lnTo>
                    <a:pt x="1722" y="987"/>
                  </a:lnTo>
                  <a:lnTo>
                    <a:pt x="1717" y="1005"/>
                  </a:lnTo>
                  <a:lnTo>
                    <a:pt x="1712" y="1028"/>
                  </a:lnTo>
                  <a:lnTo>
                    <a:pt x="1704" y="1056"/>
                  </a:lnTo>
                  <a:lnTo>
                    <a:pt x="1695" y="1086"/>
                  </a:lnTo>
                  <a:lnTo>
                    <a:pt x="1684" y="1120"/>
                  </a:lnTo>
                  <a:lnTo>
                    <a:pt x="1673" y="1154"/>
                  </a:lnTo>
                  <a:lnTo>
                    <a:pt x="1660" y="1191"/>
                  </a:lnTo>
                  <a:lnTo>
                    <a:pt x="1645" y="1226"/>
                  </a:lnTo>
                  <a:lnTo>
                    <a:pt x="1629" y="1261"/>
                  </a:lnTo>
                  <a:lnTo>
                    <a:pt x="1614" y="1295"/>
                  </a:lnTo>
                  <a:lnTo>
                    <a:pt x="1588" y="1331"/>
                  </a:lnTo>
                  <a:lnTo>
                    <a:pt x="1560" y="1364"/>
                  </a:lnTo>
                  <a:lnTo>
                    <a:pt x="1530" y="1393"/>
                  </a:lnTo>
                  <a:lnTo>
                    <a:pt x="1497" y="1417"/>
                  </a:lnTo>
                  <a:lnTo>
                    <a:pt x="1463" y="1436"/>
                  </a:lnTo>
                  <a:lnTo>
                    <a:pt x="1427" y="1449"/>
                  </a:lnTo>
                  <a:lnTo>
                    <a:pt x="1386" y="1458"/>
                  </a:lnTo>
                  <a:lnTo>
                    <a:pt x="1343" y="1462"/>
                  </a:lnTo>
                  <a:lnTo>
                    <a:pt x="1322" y="1461"/>
                  </a:lnTo>
                  <a:lnTo>
                    <a:pt x="1299" y="1460"/>
                  </a:lnTo>
                  <a:lnTo>
                    <a:pt x="1273" y="1456"/>
                  </a:lnTo>
                  <a:lnTo>
                    <a:pt x="1246" y="1452"/>
                  </a:lnTo>
                  <a:lnTo>
                    <a:pt x="1217" y="1444"/>
                  </a:lnTo>
                  <a:lnTo>
                    <a:pt x="1188" y="1434"/>
                  </a:lnTo>
                  <a:lnTo>
                    <a:pt x="1159" y="1423"/>
                  </a:lnTo>
                  <a:lnTo>
                    <a:pt x="1131" y="1408"/>
                  </a:lnTo>
                  <a:lnTo>
                    <a:pt x="1103" y="1389"/>
                  </a:lnTo>
                  <a:lnTo>
                    <a:pt x="1077" y="1367"/>
                  </a:lnTo>
                  <a:lnTo>
                    <a:pt x="1053" y="1341"/>
                  </a:lnTo>
                  <a:lnTo>
                    <a:pt x="1031" y="1311"/>
                  </a:lnTo>
                  <a:lnTo>
                    <a:pt x="1013" y="1276"/>
                  </a:lnTo>
                  <a:lnTo>
                    <a:pt x="998" y="1237"/>
                  </a:lnTo>
                  <a:lnTo>
                    <a:pt x="950" y="1279"/>
                  </a:lnTo>
                  <a:lnTo>
                    <a:pt x="901" y="1318"/>
                  </a:lnTo>
                  <a:lnTo>
                    <a:pt x="850" y="1353"/>
                  </a:lnTo>
                  <a:lnTo>
                    <a:pt x="799" y="1385"/>
                  </a:lnTo>
                  <a:lnTo>
                    <a:pt x="746" y="1412"/>
                  </a:lnTo>
                  <a:lnTo>
                    <a:pt x="691" y="1433"/>
                  </a:lnTo>
                  <a:lnTo>
                    <a:pt x="636" y="1448"/>
                  </a:lnTo>
                  <a:lnTo>
                    <a:pt x="578" y="1458"/>
                  </a:lnTo>
                  <a:lnTo>
                    <a:pt x="518" y="1462"/>
                  </a:lnTo>
                  <a:lnTo>
                    <a:pt x="456" y="1458"/>
                  </a:lnTo>
                  <a:lnTo>
                    <a:pt x="397" y="1448"/>
                  </a:lnTo>
                  <a:lnTo>
                    <a:pt x="341" y="1432"/>
                  </a:lnTo>
                  <a:lnTo>
                    <a:pt x="287" y="1410"/>
                  </a:lnTo>
                  <a:lnTo>
                    <a:pt x="237" y="1383"/>
                  </a:lnTo>
                  <a:lnTo>
                    <a:pt x="192" y="1348"/>
                  </a:lnTo>
                  <a:lnTo>
                    <a:pt x="150" y="1311"/>
                  </a:lnTo>
                  <a:lnTo>
                    <a:pt x="112" y="1268"/>
                  </a:lnTo>
                  <a:lnTo>
                    <a:pt x="79" y="1220"/>
                  </a:lnTo>
                  <a:lnTo>
                    <a:pt x="52" y="1168"/>
                  </a:lnTo>
                  <a:lnTo>
                    <a:pt x="29" y="1112"/>
                  </a:lnTo>
                  <a:lnTo>
                    <a:pt x="14" y="1054"/>
                  </a:lnTo>
                  <a:lnTo>
                    <a:pt x="3" y="991"/>
                  </a:lnTo>
                  <a:lnTo>
                    <a:pt x="0" y="927"/>
                  </a:lnTo>
                  <a:lnTo>
                    <a:pt x="4" y="843"/>
                  </a:lnTo>
                  <a:lnTo>
                    <a:pt x="18" y="761"/>
                  </a:lnTo>
                  <a:lnTo>
                    <a:pt x="38" y="680"/>
                  </a:lnTo>
                  <a:lnTo>
                    <a:pt x="67" y="602"/>
                  </a:lnTo>
                  <a:lnTo>
                    <a:pt x="104" y="526"/>
                  </a:lnTo>
                  <a:lnTo>
                    <a:pt x="146" y="453"/>
                  </a:lnTo>
                  <a:lnTo>
                    <a:pt x="194" y="384"/>
                  </a:lnTo>
                  <a:lnTo>
                    <a:pt x="247" y="318"/>
                  </a:lnTo>
                  <a:lnTo>
                    <a:pt x="306" y="257"/>
                  </a:lnTo>
                  <a:lnTo>
                    <a:pt x="368" y="201"/>
                  </a:lnTo>
                  <a:lnTo>
                    <a:pt x="434" y="151"/>
                  </a:lnTo>
                  <a:lnTo>
                    <a:pt x="503" y="107"/>
                  </a:lnTo>
                  <a:lnTo>
                    <a:pt x="575" y="71"/>
                  </a:lnTo>
                  <a:lnTo>
                    <a:pt x="650" y="40"/>
                  </a:lnTo>
                  <a:lnTo>
                    <a:pt x="725" y="19"/>
                  </a:lnTo>
                  <a:lnTo>
                    <a:pt x="802" y="5"/>
                  </a:lnTo>
                  <a:lnTo>
                    <a:pt x="8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6" name="TextBox 35"/>
          <p:cNvSpPr txBox="1"/>
          <p:nvPr/>
        </p:nvSpPr>
        <p:spPr>
          <a:xfrm>
            <a:off x="304800" y="4419600"/>
            <a:ext cx="914400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B050"/>
                </a:solidFill>
              </a:rPr>
              <a:t>Classification of the defects and a physical interpretation of the Stokes data – including connecting to the work of P. </a:t>
            </a:r>
            <a:r>
              <a:rPr lang="en-US" sz="3600" dirty="0" err="1" smtClean="0">
                <a:solidFill>
                  <a:srgbClr val="00B050"/>
                </a:solidFill>
              </a:rPr>
              <a:t>Boalch</a:t>
            </a:r>
            <a:r>
              <a:rPr lang="en-US" sz="3600" dirty="0" smtClean="0">
                <a:solidFill>
                  <a:srgbClr val="00B050"/>
                </a:solidFill>
              </a:rPr>
              <a:t> still has </a:t>
            </a:r>
          </a:p>
          <a:p>
            <a:r>
              <a:rPr lang="en-US" sz="3600" dirty="0" smtClean="0">
                <a:solidFill>
                  <a:srgbClr val="00B050"/>
                </a:solidFill>
              </a:rPr>
              <a:t>not been carried out in full generality!</a:t>
            </a:r>
            <a:endParaRPr lang="en-US" sz="3600" dirty="0">
              <a:solidFill>
                <a:srgbClr val="00B05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/>
      <p:bldP spid="33" grpId="0"/>
      <p:bldP spid="36" grpId="0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Relation to Flat Complex Gauge Fields</a:t>
            </a:r>
            <a:endParaRPr lang="en-US" dirty="0"/>
          </a:p>
        </p:txBody>
      </p:sp>
      <p:grpSp>
        <p:nvGrpSpPr>
          <p:cNvPr id="1044" name="Group 20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676400" y="2971800"/>
            <a:ext cx="4808842" cy="762000"/>
            <a:chOff x="389" y="1550"/>
            <a:chExt cx="13827" cy="2191"/>
          </a:xfrm>
          <a:solidFill>
            <a:srgbClr val="0000FF"/>
          </a:solidFill>
        </p:grpSpPr>
        <p:sp>
          <p:nvSpPr>
            <p:cNvPr id="1046" name="Freeform 22"/>
            <p:cNvSpPr>
              <a:spLocks noEditPoints="1"/>
            </p:cNvSpPr>
            <p:nvPr/>
          </p:nvSpPr>
          <p:spPr bwMode="auto">
            <a:xfrm>
              <a:off x="389" y="1806"/>
              <a:ext cx="1225" cy="1230"/>
            </a:xfrm>
            <a:custGeom>
              <a:avLst/>
              <a:gdLst/>
              <a:ahLst/>
              <a:cxnLst>
                <a:cxn ang="0">
                  <a:pos x="851" y="235"/>
                </a:cxn>
                <a:cxn ang="0">
                  <a:pos x="778" y="372"/>
                </a:cxn>
                <a:cxn ang="0">
                  <a:pos x="719" y="487"/>
                </a:cxn>
                <a:cxn ang="0">
                  <a:pos x="672" y="564"/>
                </a:cxn>
                <a:cxn ang="0">
                  <a:pos x="604" y="684"/>
                </a:cxn>
                <a:cxn ang="0">
                  <a:pos x="515" y="824"/>
                </a:cxn>
                <a:cxn ang="0">
                  <a:pos x="579" y="799"/>
                </a:cxn>
                <a:cxn ang="0">
                  <a:pos x="898" y="799"/>
                </a:cxn>
                <a:cxn ang="0">
                  <a:pos x="889" y="688"/>
                </a:cxn>
                <a:cxn ang="0">
                  <a:pos x="881" y="594"/>
                </a:cxn>
                <a:cxn ang="0">
                  <a:pos x="872" y="286"/>
                </a:cxn>
                <a:cxn ang="0">
                  <a:pos x="868" y="197"/>
                </a:cxn>
                <a:cxn ang="0">
                  <a:pos x="1000" y="0"/>
                </a:cxn>
                <a:cxn ang="0">
                  <a:pos x="1008" y="9"/>
                </a:cxn>
                <a:cxn ang="0">
                  <a:pos x="1008" y="30"/>
                </a:cxn>
                <a:cxn ang="0">
                  <a:pos x="1012" y="393"/>
                </a:cxn>
                <a:cxn ang="0">
                  <a:pos x="1030" y="730"/>
                </a:cxn>
                <a:cxn ang="0">
                  <a:pos x="1042" y="863"/>
                </a:cxn>
                <a:cxn ang="0">
                  <a:pos x="1059" y="944"/>
                </a:cxn>
                <a:cxn ang="0">
                  <a:pos x="1076" y="1034"/>
                </a:cxn>
                <a:cxn ang="0">
                  <a:pos x="1110" y="1102"/>
                </a:cxn>
                <a:cxn ang="0">
                  <a:pos x="1140" y="1106"/>
                </a:cxn>
                <a:cxn ang="0">
                  <a:pos x="1144" y="1106"/>
                </a:cxn>
                <a:cxn ang="0">
                  <a:pos x="1157" y="1098"/>
                </a:cxn>
                <a:cxn ang="0">
                  <a:pos x="1178" y="1089"/>
                </a:cxn>
                <a:cxn ang="0">
                  <a:pos x="1200" y="1081"/>
                </a:cxn>
                <a:cxn ang="0">
                  <a:pos x="1221" y="1081"/>
                </a:cxn>
                <a:cxn ang="0">
                  <a:pos x="1225" y="1093"/>
                </a:cxn>
                <a:cxn ang="0">
                  <a:pos x="1191" y="1132"/>
                </a:cxn>
                <a:cxn ang="0">
                  <a:pos x="1115" y="1175"/>
                </a:cxn>
                <a:cxn ang="0">
                  <a:pos x="1030" y="1196"/>
                </a:cxn>
                <a:cxn ang="0">
                  <a:pos x="974" y="1179"/>
                </a:cxn>
                <a:cxn ang="0">
                  <a:pos x="949" y="1128"/>
                </a:cxn>
                <a:cxn ang="0">
                  <a:pos x="932" y="1059"/>
                </a:cxn>
                <a:cxn ang="0">
                  <a:pos x="910" y="957"/>
                </a:cxn>
                <a:cxn ang="0">
                  <a:pos x="906" y="884"/>
                </a:cxn>
                <a:cxn ang="0">
                  <a:pos x="906" y="884"/>
                </a:cxn>
                <a:cxn ang="0">
                  <a:pos x="455" y="910"/>
                </a:cxn>
                <a:cxn ang="0">
                  <a:pos x="396" y="1000"/>
                </a:cxn>
                <a:cxn ang="0">
                  <a:pos x="315" y="1102"/>
                </a:cxn>
                <a:cxn ang="0">
                  <a:pos x="225" y="1192"/>
                </a:cxn>
                <a:cxn ang="0">
                  <a:pos x="145" y="1230"/>
                </a:cxn>
                <a:cxn ang="0">
                  <a:pos x="47" y="1183"/>
                </a:cxn>
                <a:cxn ang="0">
                  <a:pos x="0" y="1093"/>
                </a:cxn>
                <a:cxn ang="0">
                  <a:pos x="21" y="1017"/>
                </a:cxn>
                <a:cxn ang="0">
                  <a:pos x="64" y="974"/>
                </a:cxn>
                <a:cxn ang="0">
                  <a:pos x="72" y="982"/>
                </a:cxn>
                <a:cxn ang="0">
                  <a:pos x="89" y="1025"/>
                </a:cxn>
                <a:cxn ang="0">
                  <a:pos x="153" y="1072"/>
                </a:cxn>
                <a:cxn ang="0">
                  <a:pos x="230" y="1068"/>
                </a:cxn>
                <a:cxn ang="0">
                  <a:pos x="315" y="991"/>
                </a:cxn>
                <a:cxn ang="0">
                  <a:pos x="413" y="867"/>
                </a:cxn>
                <a:cxn ang="0">
                  <a:pos x="502" y="735"/>
                </a:cxn>
                <a:cxn ang="0">
                  <a:pos x="591" y="594"/>
                </a:cxn>
                <a:cxn ang="0">
                  <a:pos x="719" y="372"/>
                </a:cxn>
                <a:cxn ang="0">
                  <a:pos x="864" y="86"/>
                </a:cxn>
                <a:cxn ang="0">
                  <a:pos x="902" y="43"/>
                </a:cxn>
                <a:cxn ang="0">
                  <a:pos x="970" y="5"/>
                </a:cxn>
              </a:cxnLst>
              <a:rect l="0" t="0" r="r" b="b"/>
              <a:pathLst>
                <a:path w="1225" h="1230">
                  <a:moveTo>
                    <a:pt x="868" y="197"/>
                  </a:moveTo>
                  <a:lnTo>
                    <a:pt x="851" y="235"/>
                  </a:lnTo>
                  <a:lnTo>
                    <a:pt x="821" y="295"/>
                  </a:lnTo>
                  <a:lnTo>
                    <a:pt x="778" y="372"/>
                  </a:lnTo>
                  <a:lnTo>
                    <a:pt x="727" y="470"/>
                  </a:lnTo>
                  <a:lnTo>
                    <a:pt x="719" y="487"/>
                  </a:lnTo>
                  <a:lnTo>
                    <a:pt x="702" y="517"/>
                  </a:lnTo>
                  <a:lnTo>
                    <a:pt x="672" y="564"/>
                  </a:lnTo>
                  <a:lnTo>
                    <a:pt x="642" y="619"/>
                  </a:lnTo>
                  <a:lnTo>
                    <a:pt x="604" y="684"/>
                  </a:lnTo>
                  <a:lnTo>
                    <a:pt x="562" y="752"/>
                  </a:lnTo>
                  <a:lnTo>
                    <a:pt x="515" y="824"/>
                  </a:lnTo>
                  <a:lnTo>
                    <a:pt x="549" y="807"/>
                  </a:lnTo>
                  <a:lnTo>
                    <a:pt x="579" y="799"/>
                  </a:lnTo>
                  <a:lnTo>
                    <a:pt x="604" y="799"/>
                  </a:lnTo>
                  <a:lnTo>
                    <a:pt x="898" y="799"/>
                  </a:lnTo>
                  <a:lnTo>
                    <a:pt x="893" y="743"/>
                  </a:lnTo>
                  <a:lnTo>
                    <a:pt x="889" y="688"/>
                  </a:lnTo>
                  <a:lnTo>
                    <a:pt x="885" y="637"/>
                  </a:lnTo>
                  <a:lnTo>
                    <a:pt x="881" y="594"/>
                  </a:lnTo>
                  <a:lnTo>
                    <a:pt x="881" y="564"/>
                  </a:lnTo>
                  <a:lnTo>
                    <a:pt x="872" y="286"/>
                  </a:lnTo>
                  <a:lnTo>
                    <a:pt x="872" y="197"/>
                  </a:lnTo>
                  <a:lnTo>
                    <a:pt x="868" y="197"/>
                  </a:lnTo>
                  <a:close/>
                  <a:moveTo>
                    <a:pt x="991" y="0"/>
                  </a:moveTo>
                  <a:lnTo>
                    <a:pt x="1000" y="0"/>
                  </a:lnTo>
                  <a:lnTo>
                    <a:pt x="1004" y="5"/>
                  </a:lnTo>
                  <a:lnTo>
                    <a:pt x="1008" y="9"/>
                  </a:lnTo>
                  <a:lnTo>
                    <a:pt x="1008" y="17"/>
                  </a:lnTo>
                  <a:lnTo>
                    <a:pt x="1008" y="30"/>
                  </a:lnTo>
                  <a:lnTo>
                    <a:pt x="1008" y="150"/>
                  </a:lnTo>
                  <a:lnTo>
                    <a:pt x="1012" y="393"/>
                  </a:lnTo>
                  <a:lnTo>
                    <a:pt x="1025" y="637"/>
                  </a:lnTo>
                  <a:lnTo>
                    <a:pt x="1030" y="730"/>
                  </a:lnTo>
                  <a:lnTo>
                    <a:pt x="1038" y="807"/>
                  </a:lnTo>
                  <a:lnTo>
                    <a:pt x="1042" y="863"/>
                  </a:lnTo>
                  <a:lnTo>
                    <a:pt x="1051" y="910"/>
                  </a:lnTo>
                  <a:lnTo>
                    <a:pt x="1059" y="944"/>
                  </a:lnTo>
                  <a:lnTo>
                    <a:pt x="1064" y="970"/>
                  </a:lnTo>
                  <a:lnTo>
                    <a:pt x="1076" y="1034"/>
                  </a:lnTo>
                  <a:lnTo>
                    <a:pt x="1089" y="1076"/>
                  </a:lnTo>
                  <a:lnTo>
                    <a:pt x="1110" y="1102"/>
                  </a:lnTo>
                  <a:lnTo>
                    <a:pt x="1136" y="1106"/>
                  </a:lnTo>
                  <a:lnTo>
                    <a:pt x="1140" y="1106"/>
                  </a:lnTo>
                  <a:lnTo>
                    <a:pt x="1140" y="1106"/>
                  </a:lnTo>
                  <a:lnTo>
                    <a:pt x="1144" y="1106"/>
                  </a:lnTo>
                  <a:lnTo>
                    <a:pt x="1153" y="1102"/>
                  </a:lnTo>
                  <a:lnTo>
                    <a:pt x="1157" y="1098"/>
                  </a:lnTo>
                  <a:lnTo>
                    <a:pt x="1166" y="1093"/>
                  </a:lnTo>
                  <a:lnTo>
                    <a:pt x="1178" y="1089"/>
                  </a:lnTo>
                  <a:lnTo>
                    <a:pt x="1187" y="1085"/>
                  </a:lnTo>
                  <a:lnTo>
                    <a:pt x="1200" y="1081"/>
                  </a:lnTo>
                  <a:lnTo>
                    <a:pt x="1212" y="1081"/>
                  </a:lnTo>
                  <a:lnTo>
                    <a:pt x="1221" y="1081"/>
                  </a:lnTo>
                  <a:lnTo>
                    <a:pt x="1225" y="1085"/>
                  </a:lnTo>
                  <a:lnTo>
                    <a:pt x="1225" y="1093"/>
                  </a:lnTo>
                  <a:lnTo>
                    <a:pt x="1217" y="1111"/>
                  </a:lnTo>
                  <a:lnTo>
                    <a:pt x="1191" y="1132"/>
                  </a:lnTo>
                  <a:lnTo>
                    <a:pt x="1157" y="1158"/>
                  </a:lnTo>
                  <a:lnTo>
                    <a:pt x="1115" y="1175"/>
                  </a:lnTo>
                  <a:lnTo>
                    <a:pt x="1072" y="1192"/>
                  </a:lnTo>
                  <a:lnTo>
                    <a:pt x="1030" y="1196"/>
                  </a:lnTo>
                  <a:lnTo>
                    <a:pt x="1000" y="1192"/>
                  </a:lnTo>
                  <a:lnTo>
                    <a:pt x="974" y="1179"/>
                  </a:lnTo>
                  <a:lnTo>
                    <a:pt x="961" y="1158"/>
                  </a:lnTo>
                  <a:lnTo>
                    <a:pt x="949" y="1128"/>
                  </a:lnTo>
                  <a:lnTo>
                    <a:pt x="940" y="1089"/>
                  </a:lnTo>
                  <a:lnTo>
                    <a:pt x="932" y="1059"/>
                  </a:lnTo>
                  <a:lnTo>
                    <a:pt x="923" y="1012"/>
                  </a:lnTo>
                  <a:lnTo>
                    <a:pt x="910" y="957"/>
                  </a:lnTo>
                  <a:lnTo>
                    <a:pt x="906" y="884"/>
                  </a:lnTo>
                  <a:lnTo>
                    <a:pt x="906" y="884"/>
                  </a:lnTo>
                  <a:lnTo>
                    <a:pt x="906" y="884"/>
                  </a:lnTo>
                  <a:lnTo>
                    <a:pt x="906" y="884"/>
                  </a:lnTo>
                  <a:lnTo>
                    <a:pt x="472" y="884"/>
                  </a:lnTo>
                  <a:lnTo>
                    <a:pt x="455" y="910"/>
                  </a:lnTo>
                  <a:lnTo>
                    <a:pt x="430" y="953"/>
                  </a:lnTo>
                  <a:lnTo>
                    <a:pt x="396" y="1000"/>
                  </a:lnTo>
                  <a:lnTo>
                    <a:pt x="357" y="1051"/>
                  </a:lnTo>
                  <a:lnTo>
                    <a:pt x="315" y="1102"/>
                  </a:lnTo>
                  <a:lnTo>
                    <a:pt x="272" y="1153"/>
                  </a:lnTo>
                  <a:lnTo>
                    <a:pt x="225" y="1192"/>
                  </a:lnTo>
                  <a:lnTo>
                    <a:pt x="183" y="1217"/>
                  </a:lnTo>
                  <a:lnTo>
                    <a:pt x="145" y="1230"/>
                  </a:lnTo>
                  <a:lnTo>
                    <a:pt x="89" y="1217"/>
                  </a:lnTo>
                  <a:lnTo>
                    <a:pt x="47" y="1183"/>
                  </a:lnTo>
                  <a:lnTo>
                    <a:pt x="13" y="1140"/>
                  </a:lnTo>
                  <a:lnTo>
                    <a:pt x="0" y="1093"/>
                  </a:lnTo>
                  <a:lnTo>
                    <a:pt x="8" y="1055"/>
                  </a:lnTo>
                  <a:lnTo>
                    <a:pt x="21" y="1017"/>
                  </a:lnTo>
                  <a:lnTo>
                    <a:pt x="42" y="987"/>
                  </a:lnTo>
                  <a:lnTo>
                    <a:pt x="64" y="974"/>
                  </a:lnTo>
                  <a:lnTo>
                    <a:pt x="68" y="974"/>
                  </a:lnTo>
                  <a:lnTo>
                    <a:pt x="72" y="982"/>
                  </a:lnTo>
                  <a:lnTo>
                    <a:pt x="72" y="987"/>
                  </a:lnTo>
                  <a:lnTo>
                    <a:pt x="89" y="1025"/>
                  </a:lnTo>
                  <a:lnTo>
                    <a:pt x="115" y="1055"/>
                  </a:lnTo>
                  <a:lnTo>
                    <a:pt x="153" y="1072"/>
                  </a:lnTo>
                  <a:lnTo>
                    <a:pt x="196" y="1081"/>
                  </a:lnTo>
                  <a:lnTo>
                    <a:pt x="230" y="1068"/>
                  </a:lnTo>
                  <a:lnTo>
                    <a:pt x="272" y="1038"/>
                  </a:lnTo>
                  <a:lnTo>
                    <a:pt x="315" y="991"/>
                  </a:lnTo>
                  <a:lnTo>
                    <a:pt x="366" y="935"/>
                  </a:lnTo>
                  <a:lnTo>
                    <a:pt x="413" y="867"/>
                  </a:lnTo>
                  <a:lnTo>
                    <a:pt x="459" y="803"/>
                  </a:lnTo>
                  <a:lnTo>
                    <a:pt x="502" y="735"/>
                  </a:lnTo>
                  <a:lnTo>
                    <a:pt x="536" y="679"/>
                  </a:lnTo>
                  <a:lnTo>
                    <a:pt x="591" y="594"/>
                  </a:lnTo>
                  <a:lnTo>
                    <a:pt x="655" y="491"/>
                  </a:lnTo>
                  <a:lnTo>
                    <a:pt x="719" y="372"/>
                  </a:lnTo>
                  <a:lnTo>
                    <a:pt x="791" y="239"/>
                  </a:lnTo>
                  <a:lnTo>
                    <a:pt x="864" y="86"/>
                  </a:lnTo>
                  <a:lnTo>
                    <a:pt x="876" y="69"/>
                  </a:lnTo>
                  <a:lnTo>
                    <a:pt x="902" y="43"/>
                  </a:lnTo>
                  <a:lnTo>
                    <a:pt x="936" y="17"/>
                  </a:lnTo>
                  <a:lnTo>
                    <a:pt x="970" y="5"/>
                  </a:lnTo>
                  <a:lnTo>
                    <a:pt x="9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7" name="Freeform 23"/>
            <p:cNvSpPr>
              <a:spLocks noEditPoints="1"/>
            </p:cNvSpPr>
            <p:nvPr/>
          </p:nvSpPr>
          <p:spPr bwMode="auto">
            <a:xfrm>
              <a:off x="2159" y="2370"/>
              <a:ext cx="1055" cy="371"/>
            </a:xfrm>
            <a:custGeom>
              <a:avLst/>
              <a:gdLst/>
              <a:ahLst/>
              <a:cxnLst>
                <a:cxn ang="0">
                  <a:pos x="55" y="307"/>
                </a:cxn>
                <a:cxn ang="0">
                  <a:pos x="1000" y="307"/>
                </a:cxn>
                <a:cxn ang="0">
                  <a:pos x="1012" y="307"/>
                </a:cxn>
                <a:cxn ang="0">
                  <a:pos x="1025" y="312"/>
                </a:cxn>
                <a:cxn ang="0">
                  <a:pos x="1034" y="312"/>
                </a:cxn>
                <a:cxn ang="0">
                  <a:pos x="1042" y="316"/>
                </a:cxn>
                <a:cxn ang="0">
                  <a:pos x="1051" y="320"/>
                </a:cxn>
                <a:cxn ang="0">
                  <a:pos x="1055" y="329"/>
                </a:cxn>
                <a:cxn ang="0">
                  <a:pos x="1055" y="342"/>
                </a:cxn>
                <a:cxn ang="0">
                  <a:pos x="1055" y="354"/>
                </a:cxn>
                <a:cxn ang="0">
                  <a:pos x="1051" y="359"/>
                </a:cxn>
                <a:cxn ang="0">
                  <a:pos x="1042" y="367"/>
                </a:cxn>
                <a:cxn ang="0">
                  <a:pos x="1034" y="367"/>
                </a:cxn>
                <a:cxn ang="0">
                  <a:pos x="1025" y="371"/>
                </a:cxn>
                <a:cxn ang="0">
                  <a:pos x="1012" y="371"/>
                </a:cxn>
                <a:cxn ang="0">
                  <a:pos x="1004" y="371"/>
                </a:cxn>
                <a:cxn ang="0">
                  <a:pos x="55" y="371"/>
                </a:cxn>
                <a:cxn ang="0">
                  <a:pos x="42" y="371"/>
                </a:cxn>
                <a:cxn ang="0">
                  <a:pos x="34" y="371"/>
                </a:cxn>
                <a:cxn ang="0">
                  <a:pos x="25" y="367"/>
                </a:cxn>
                <a:cxn ang="0">
                  <a:pos x="17" y="367"/>
                </a:cxn>
                <a:cxn ang="0">
                  <a:pos x="8" y="359"/>
                </a:cxn>
                <a:cxn ang="0">
                  <a:pos x="4" y="354"/>
                </a:cxn>
                <a:cxn ang="0">
                  <a:pos x="0" y="342"/>
                </a:cxn>
                <a:cxn ang="0">
                  <a:pos x="4" y="329"/>
                </a:cxn>
                <a:cxn ang="0">
                  <a:pos x="8" y="320"/>
                </a:cxn>
                <a:cxn ang="0">
                  <a:pos x="17" y="316"/>
                </a:cxn>
                <a:cxn ang="0">
                  <a:pos x="25" y="312"/>
                </a:cxn>
                <a:cxn ang="0">
                  <a:pos x="34" y="312"/>
                </a:cxn>
                <a:cxn ang="0">
                  <a:pos x="42" y="307"/>
                </a:cxn>
                <a:cxn ang="0">
                  <a:pos x="55" y="307"/>
                </a:cxn>
                <a:cxn ang="0">
                  <a:pos x="55" y="0"/>
                </a:cxn>
                <a:cxn ang="0">
                  <a:pos x="1004" y="0"/>
                </a:cxn>
                <a:cxn ang="0">
                  <a:pos x="1012" y="0"/>
                </a:cxn>
                <a:cxn ang="0">
                  <a:pos x="1025" y="0"/>
                </a:cxn>
                <a:cxn ang="0">
                  <a:pos x="1034" y="4"/>
                </a:cxn>
                <a:cxn ang="0">
                  <a:pos x="1042" y="8"/>
                </a:cxn>
                <a:cxn ang="0">
                  <a:pos x="1051" y="13"/>
                </a:cxn>
                <a:cxn ang="0">
                  <a:pos x="1055" y="21"/>
                </a:cxn>
                <a:cxn ang="0">
                  <a:pos x="1055" y="30"/>
                </a:cxn>
                <a:cxn ang="0">
                  <a:pos x="1055" y="43"/>
                </a:cxn>
                <a:cxn ang="0">
                  <a:pos x="1051" y="51"/>
                </a:cxn>
                <a:cxn ang="0">
                  <a:pos x="1042" y="60"/>
                </a:cxn>
                <a:cxn ang="0">
                  <a:pos x="1034" y="60"/>
                </a:cxn>
                <a:cxn ang="0">
                  <a:pos x="1025" y="64"/>
                </a:cxn>
                <a:cxn ang="0">
                  <a:pos x="1012" y="64"/>
                </a:cxn>
                <a:cxn ang="0">
                  <a:pos x="1000" y="64"/>
                </a:cxn>
                <a:cxn ang="0">
                  <a:pos x="55" y="64"/>
                </a:cxn>
                <a:cxn ang="0">
                  <a:pos x="42" y="64"/>
                </a:cxn>
                <a:cxn ang="0">
                  <a:pos x="34" y="64"/>
                </a:cxn>
                <a:cxn ang="0">
                  <a:pos x="25" y="60"/>
                </a:cxn>
                <a:cxn ang="0">
                  <a:pos x="17" y="60"/>
                </a:cxn>
                <a:cxn ang="0">
                  <a:pos x="8" y="51"/>
                </a:cxn>
                <a:cxn ang="0">
                  <a:pos x="4" y="43"/>
                </a:cxn>
                <a:cxn ang="0">
                  <a:pos x="0" y="30"/>
                </a:cxn>
                <a:cxn ang="0">
                  <a:pos x="4" y="21"/>
                </a:cxn>
                <a:cxn ang="0">
                  <a:pos x="8" y="13"/>
                </a:cxn>
                <a:cxn ang="0">
                  <a:pos x="17" y="8"/>
                </a:cxn>
                <a:cxn ang="0">
                  <a:pos x="25" y="4"/>
                </a:cxn>
                <a:cxn ang="0">
                  <a:pos x="34" y="0"/>
                </a:cxn>
                <a:cxn ang="0">
                  <a:pos x="42" y="0"/>
                </a:cxn>
                <a:cxn ang="0">
                  <a:pos x="55" y="0"/>
                </a:cxn>
              </a:cxnLst>
              <a:rect l="0" t="0" r="r" b="b"/>
              <a:pathLst>
                <a:path w="1055" h="371">
                  <a:moveTo>
                    <a:pt x="55" y="307"/>
                  </a:moveTo>
                  <a:lnTo>
                    <a:pt x="1000" y="307"/>
                  </a:lnTo>
                  <a:lnTo>
                    <a:pt x="1012" y="307"/>
                  </a:lnTo>
                  <a:lnTo>
                    <a:pt x="1025" y="312"/>
                  </a:lnTo>
                  <a:lnTo>
                    <a:pt x="1034" y="312"/>
                  </a:lnTo>
                  <a:lnTo>
                    <a:pt x="1042" y="316"/>
                  </a:lnTo>
                  <a:lnTo>
                    <a:pt x="1051" y="320"/>
                  </a:lnTo>
                  <a:lnTo>
                    <a:pt x="1055" y="329"/>
                  </a:lnTo>
                  <a:lnTo>
                    <a:pt x="1055" y="342"/>
                  </a:lnTo>
                  <a:lnTo>
                    <a:pt x="1055" y="354"/>
                  </a:lnTo>
                  <a:lnTo>
                    <a:pt x="1051" y="359"/>
                  </a:lnTo>
                  <a:lnTo>
                    <a:pt x="1042" y="367"/>
                  </a:lnTo>
                  <a:lnTo>
                    <a:pt x="1034" y="367"/>
                  </a:lnTo>
                  <a:lnTo>
                    <a:pt x="1025" y="371"/>
                  </a:lnTo>
                  <a:lnTo>
                    <a:pt x="1012" y="371"/>
                  </a:lnTo>
                  <a:lnTo>
                    <a:pt x="1004" y="371"/>
                  </a:lnTo>
                  <a:lnTo>
                    <a:pt x="55" y="371"/>
                  </a:lnTo>
                  <a:lnTo>
                    <a:pt x="42" y="371"/>
                  </a:lnTo>
                  <a:lnTo>
                    <a:pt x="34" y="371"/>
                  </a:lnTo>
                  <a:lnTo>
                    <a:pt x="25" y="367"/>
                  </a:lnTo>
                  <a:lnTo>
                    <a:pt x="17" y="367"/>
                  </a:lnTo>
                  <a:lnTo>
                    <a:pt x="8" y="359"/>
                  </a:lnTo>
                  <a:lnTo>
                    <a:pt x="4" y="354"/>
                  </a:lnTo>
                  <a:lnTo>
                    <a:pt x="0" y="342"/>
                  </a:lnTo>
                  <a:lnTo>
                    <a:pt x="4" y="329"/>
                  </a:lnTo>
                  <a:lnTo>
                    <a:pt x="8" y="320"/>
                  </a:lnTo>
                  <a:lnTo>
                    <a:pt x="17" y="316"/>
                  </a:lnTo>
                  <a:lnTo>
                    <a:pt x="25" y="312"/>
                  </a:lnTo>
                  <a:lnTo>
                    <a:pt x="34" y="312"/>
                  </a:lnTo>
                  <a:lnTo>
                    <a:pt x="42" y="307"/>
                  </a:lnTo>
                  <a:lnTo>
                    <a:pt x="55" y="307"/>
                  </a:lnTo>
                  <a:close/>
                  <a:moveTo>
                    <a:pt x="55" y="0"/>
                  </a:moveTo>
                  <a:lnTo>
                    <a:pt x="1004" y="0"/>
                  </a:lnTo>
                  <a:lnTo>
                    <a:pt x="1012" y="0"/>
                  </a:lnTo>
                  <a:lnTo>
                    <a:pt x="1025" y="0"/>
                  </a:lnTo>
                  <a:lnTo>
                    <a:pt x="1034" y="4"/>
                  </a:lnTo>
                  <a:lnTo>
                    <a:pt x="1042" y="8"/>
                  </a:lnTo>
                  <a:lnTo>
                    <a:pt x="1051" y="13"/>
                  </a:lnTo>
                  <a:lnTo>
                    <a:pt x="1055" y="21"/>
                  </a:lnTo>
                  <a:lnTo>
                    <a:pt x="1055" y="30"/>
                  </a:lnTo>
                  <a:lnTo>
                    <a:pt x="1055" y="43"/>
                  </a:lnTo>
                  <a:lnTo>
                    <a:pt x="1051" y="51"/>
                  </a:lnTo>
                  <a:lnTo>
                    <a:pt x="1042" y="60"/>
                  </a:lnTo>
                  <a:lnTo>
                    <a:pt x="1034" y="60"/>
                  </a:lnTo>
                  <a:lnTo>
                    <a:pt x="1025" y="64"/>
                  </a:lnTo>
                  <a:lnTo>
                    <a:pt x="1012" y="64"/>
                  </a:lnTo>
                  <a:lnTo>
                    <a:pt x="1000" y="64"/>
                  </a:lnTo>
                  <a:lnTo>
                    <a:pt x="55" y="64"/>
                  </a:lnTo>
                  <a:lnTo>
                    <a:pt x="42" y="64"/>
                  </a:lnTo>
                  <a:lnTo>
                    <a:pt x="34" y="64"/>
                  </a:lnTo>
                  <a:lnTo>
                    <a:pt x="25" y="60"/>
                  </a:lnTo>
                  <a:lnTo>
                    <a:pt x="17" y="60"/>
                  </a:lnTo>
                  <a:lnTo>
                    <a:pt x="8" y="51"/>
                  </a:lnTo>
                  <a:lnTo>
                    <a:pt x="4" y="43"/>
                  </a:lnTo>
                  <a:lnTo>
                    <a:pt x="0" y="30"/>
                  </a:lnTo>
                  <a:lnTo>
                    <a:pt x="4" y="21"/>
                  </a:lnTo>
                  <a:lnTo>
                    <a:pt x="8" y="13"/>
                  </a:lnTo>
                  <a:lnTo>
                    <a:pt x="17" y="8"/>
                  </a:lnTo>
                  <a:lnTo>
                    <a:pt x="25" y="4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8" name="Freeform 24"/>
            <p:cNvSpPr>
              <a:spLocks noEditPoints="1"/>
            </p:cNvSpPr>
            <p:nvPr/>
          </p:nvSpPr>
          <p:spPr bwMode="auto">
            <a:xfrm>
              <a:off x="4010" y="1550"/>
              <a:ext cx="872" cy="794"/>
            </a:xfrm>
            <a:custGeom>
              <a:avLst/>
              <a:gdLst/>
              <a:ahLst/>
              <a:cxnLst>
                <a:cxn ang="0">
                  <a:pos x="395" y="47"/>
                </a:cxn>
                <a:cxn ang="0">
                  <a:pos x="382" y="81"/>
                </a:cxn>
                <a:cxn ang="0">
                  <a:pos x="527" y="363"/>
                </a:cxn>
                <a:cxn ang="0">
                  <a:pos x="685" y="278"/>
                </a:cxn>
                <a:cxn ang="0">
                  <a:pos x="723" y="158"/>
                </a:cxn>
                <a:cxn ang="0">
                  <a:pos x="663" y="64"/>
                </a:cxn>
                <a:cxn ang="0">
                  <a:pos x="536" y="43"/>
                </a:cxn>
                <a:cxn ang="0">
                  <a:pos x="217" y="0"/>
                </a:cxn>
                <a:cxn ang="0">
                  <a:pos x="731" y="34"/>
                </a:cxn>
                <a:cxn ang="0">
                  <a:pos x="838" y="175"/>
                </a:cxn>
                <a:cxn ang="0">
                  <a:pos x="731" y="329"/>
                </a:cxn>
                <a:cxn ang="0">
                  <a:pos x="587" y="389"/>
                </a:cxn>
                <a:cxn ang="0">
                  <a:pos x="685" y="470"/>
                </a:cxn>
                <a:cxn ang="0">
                  <a:pos x="693" y="525"/>
                </a:cxn>
                <a:cxn ang="0">
                  <a:pos x="693" y="555"/>
                </a:cxn>
                <a:cxn ang="0">
                  <a:pos x="680" y="653"/>
                </a:cxn>
                <a:cxn ang="0">
                  <a:pos x="693" y="747"/>
                </a:cxn>
                <a:cxn ang="0">
                  <a:pos x="761" y="752"/>
                </a:cxn>
                <a:cxn ang="0">
                  <a:pos x="833" y="666"/>
                </a:cxn>
                <a:cxn ang="0">
                  <a:pos x="846" y="649"/>
                </a:cxn>
                <a:cxn ang="0">
                  <a:pos x="867" y="649"/>
                </a:cxn>
                <a:cxn ang="0">
                  <a:pos x="872" y="662"/>
                </a:cxn>
                <a:cxn ang="0">
                  <a:pos x="838" y="735"/>
                </a:cxn>
                <a:cxn ang="0">
                  <a:pos x="723" y="794"/>
                </a:cxn>
                <a:cxn ang="0">
                  <a:pos x="595" y="752"/>
                </a:cxn>
                <a:cxn ang="0">
                  <a:pos x="561" y="649"/>
                </a:cxn>
                <a:cxn ang="0">
                  <a:pos x="582" y="551"/>
                </a:cxn>
                <a:cxn ang="0">
                  <a:pos x="587" y="470"/>
                </a:cxn>
                <a:cxn ang="0">
                  <a:pos x="506" y="406"/>
                </a:cxn>
                <a:cxn ang="0">
                  <a:pos x="229" y="683"/>
                </a:cxn>
                <a:cxn ang="0">
                  <a:pos x="225" y="709"/>
                </a:cxn>
                <a:cxn ang="0">
                  <a:pos x="225" y="722"/>
                </a:cxn>
                <a:cxn ang="0">
                  <a:pos x="251" y="726"/>
                </a:cxn>
                <a:cxn ang="0">
                  <a:pos x="285" y="730"/>
                </a:cxn>
                <a:cxn ang="0">
                  <a:pos x="319" y="730"/>
                </a:cxn>
                <a:cxn ang="0">
                  <a:pos x="331" y="747"/>
                </a:cxn>
                <a:cxn ang="0">
                  <a:pos x="323" y="769"/>
                </a:cxn>
                <a:cxn ang="0">
                  <a:pos x="306" y="769"/>
                </a:cxn>
                <a:cxn ang="0">
                  <a:pos x="161" y="764"/>
                </a:cxn>
                <a:cxn ang="0">
                  <a:pos x="17" y="769"/>
                </a:cxn>
                <a:cxn ang="0">
                  <a:pos x="0" y="760"/>
                </a:cxn>
                <a:cxn ang="0">
                  <a:pos x="4" y="735"/>
                </a:cxn>
                <a:cxn ang="0">
                  <a:pos x="25" y="730"/>
                </a:cxn>
                <a:cxn ang="0">
                  <a:pos x="102" y="726"/>
                </a:cxn>
                <a:cxn ang="0">
                  <a:pos x="131" y="683"/>
                </a:cxn>
                <a:cxn ang="0">
                  <a:pos x="285" y="64"/>
                </a:cxn>
                <a:cxn ang="0">
                  <a:pos x="285" y="51"/>
                </a:cxn>
                <a:cxn ang="0">
                  <a:pos x="259" y="43"/>
                </a:cxn>
                <a:cxn ang="0">
                  <a:pos x="221" y="43"/>
                </a:cxn>
                <a:cxn ang="0">
                  <a:pos x="195" y="43"/>
                </a:cxn>
                <a:cxn ang="0">
                  <a:pos x="182" y="26"/>
                </a:cxn>
                <a:cxn ang="0">
                  <a:pos x="191" y="4"/>
                </a:cxn>
                <a:cxn ang="0">
                  <a:pos x="217" y="0"/>
                </a:cxn>
              </a:cxnLst>
              <a:rect l="0" t="0" r="r" b="b"/>
              <a:pathLst>
                <a:path w="872" h="794">
                  <a:moveTo>
                    <a:pt x="416" y="43"/>
                  </a:moveTo>
                  <a:lnTo>
                    <a:pt x="404" y="43"/>
                  </a:lnTo>
                  <a:lnTo>
                    <a:pt x="395" y="47"/>
                  </a:lnTo>
                  <a:lnTo>
                    <a:pt x="391" y="56"/>
                  </a:lnTo>
                  <a:lnTo>
                    <a:pt x="387" y="64"/>
                  </a:lnTo>
                  <a:lnTo>
                    <a:pt x="382" y="81"/>
                  </a:lnTo>
                  <a:lnTo>
                    <a:pt x="310" y="372"/>
                  </a:lnTo>
                  <a:lnTo>
                    <a:pt x="455" y="372"/>
                  </a:lnTo>
                  <a:lnTo>
                    <a:pt x="527" y="363"/>
                  </a:lnTo>
                  <a:lnTo>
                    <a:pt x="595" y="346"/>
                  </a:lnTo>
                  <a:lnTo>
                    <a:pt x="650" y="316"/>
                  </a:lnTo>
                  <a:lnTo>
                    <a:pt x="685" y="278"/>
                  </a:lnTo>
                  <a:lnTo>
                    <a:pt x="706" y="239"/>
                  </a:lnTo>
                  <a:lnTo>
                    <a:pt x="719" y="196"/>
                  </a:lnTo>
                  <a:lnTo>
                    <a:pt x="723" y="158"/>
                  </a:lnTo>
                  <a:lnTo>
                    <a:pt x="719" y="115"/>
                  </a:lnTo>
                  <a:lnTo>
                    <a:pt x="697" y="85"/>
                  </a:lnTo>
                  <a:lnTo>
                    <a:pt x="663" y="64"/>
                  </a:lnTo>
                  <a:lnTo>
                    <a:pt x="625" y="51"/>
                  </a:lnTo>
                  <a:lnTo>
                    <a:pt x="582" y="43"/>
                  </a:lnTo>
                  <a:lnTo>
                    <a:pt x="536" y="43"/>
                  </a:lnTo>
                  <a:lnTo>
                    <a:pt x="489" y="43"/>
                  </a:lnTo>
                  <a:lnTo>
                    <a:pt x="416" y="43"/>
                  </a:lnTo>
                  <a:close/>
                  <a:moveTo>
                    <a:pt x="217" y="0"/>
                  </a:moveTo>
                  <a:lnTo>
                    <a:pt x="561" y="0"/>
                  </a:lnTo>
                  <a:lnTo>
                    <a:pt x="655" y="9"/>
                  </a:lnTo>
                  <a:lnTo>
                    <a:pt x="731" y="34"/>
                  </a:lnTo>
                  <a:lnTo>
                    <a:pt x="787" y="73"/>
                  </a:lnTo>
                  <a:lnTo>
                    <a:pt x="825" y="120"/>
                  </a:lnTo>
                  <a:lnTo>
                    <a:pt x="838" y="175"/>
                  </a:lnTo>
                  <a:lnTo>
                    <a:pt x="825" y="231"/>
                  </a:lnTo>
                  <a:lnTo>
                    <a:pt x="787" y="282"/>
                  </a:lnTo>
                  <a:lnTo>
                    <a:pt x="731" y="329"/>
                  </a:lnTo>
                  <a:lnTo>
                    <a:pt x="663" y="363"/>
                  </a:lnTo>
                  <a:lnTo>
                    <a:pt x="587" y="389"/>
                  </a:lnTo>
                  <a:lnTo>
                    <a:pt x="587" y="389"/>
                  </a:lnTo>
                  <a:lnTo>
                    <a:pt x="625" y="406"/>
                  </a:lnTo>
                  <a:lnTo>
                    <a:pt x="663" y="436"/>
                  </a:lnTo>
                  <a:lnTo>
                    <a:pt x="685" y="470"/>
                  </a:lnTo>
                  <a:lnTo>
                    <a:pt x="693" y="495"/>
                  </a:lnTo>
                  <a:lnTo>
                    <a:pt x="693" y="517"/>
                  </a:lnTo>
                  <a:lnTo>
                    <a:pt x="693" y="525"/>
                  </a:lnTo>
                  <a:lnTo>
                    <a:pt x="693" y="534"/>
                  </a:lnTo>
                  <a:lnTo>
                    <a:pt x="693" y="542"/>
                  </a:lnTo>
                  <a:lnTo>
                    <a:pt x="693" y="555"/>
                  </a:lnTo>
                  <a:lnTo>
                    <a:pt x="689" y="568"/>
                  </a:lnTo>
                  <a:lnTo>
                    <a:pt x="685" y="611"/>
                  </a:lnTo>
                  <a:lnTo>
                    <a:pt x="680" y="653"/>
                  </a:lnTo>
                  <a:lnTo>
                    <a:pt x="680" y="688"/>
                  </a:lnTo>
                  <a:lnTo>
                    <a:pt x="685" y="726"/>
                  </a:lnTo>
                  <a:lnTo>
                    <a:pt x="693" y="747"/>
                  </a:lnTo>
                  <a:lnTo>
                    <a:pt x="710" y="756"/>
                  </a:lnTo>
                  <a:lnTo>
                    <a:pt x="727" y="760"/>
                  </a:lnTo>
                  <a:lnTo>
                    <a:pt x="761" y="752"/>
                  </a:lnTo>
                  <a:lnTo>
                    <a:pt x="791" y="730"/>
                  </a:lnTo>
                  <a:lnTo>
                    <a:pt x="816" y="700"/>
                  </a:lnTo>
                  <a:lnTo>
                    <a:pt x="833" y="666"/>
                  </a:lnTo>
                  <a:lnTo>
                    <a:pt x="838" y="658"/>
                  </a:lnTo>
                  <a:lnTo>
                    <a:pt x="838" y="653"/>
                  </a:lnTo>
                  <a:lnTo>
                    <a:pt x="846" y="649"/>
                  </a:lnTo>
                  <a:lnTo>
                    <a:pt x="855" y="649"/>
                  </a:lnTo>
                  <a:lnTo>
                    <a:pt x="863" y="649"/>
                  </a:lnTo>
                  <a:lnTo>
                    <a:pt x="867" y="649"/>
                  </a:lnTo>
                  <a:lnTo>
                    <a:pt x="872" y="653"/>
                  </a:lnTo>
                  <a:lnTo>
                    <a:pt x="872" y="658"/>
                  </a:lnTo>
                  <a:lnTo>
                    <a:pt x="872" y="662"/>
                  </a:lnTo>
                  <a:lnTo>
                    <a:pt x="872" y="679"/>
                  </a:lnTo>
                  <a:lnTo>
                    <a:pt x="859" y="705"/>
                  </a:lnTo>
                  <a:lnTo>
                    <a:pt x="838" y="735"/>
                  </a:lnTo>
                  <a:lnTo>
                    <a:pt x="808" y="764"/>
                  </a:lnTo>
                  <a:lnTo>
                    <a:pt x="770" y="786"/>
                  </a:lnTo>
                  <a:lnTo>
                    <a:pt x="723" y="794"/>
                  </a:lnTo>
                  <a:lnTo>
                    <a:pt x="676" y="790"/>
                  </a:lnTo>
                  <a:lnTo>
                    <a:pt x="629" y="773"/>
                  </a:lnTo>
                  <a:lnTo>
                    <a:pt x="595" y="752"/>
                  </a:lnTo>
                  <a:lnTo>
                    <a:pt x="570" y="717"/>
                  </a:lnTo>
                  <a:lnTo>
                    <a:pt x="561" y="670"/>
                  </a:lnTo>
                  <a:lnTo>
                    <a:pt x="561" y="649"/>
                  </a:lnTo>
                  <a:lnTo>
                    <a:pt x="565" y="623"/>
                  </a:lnTo>
                  <a:lnTo>
                    <a:pt x="578" y="581"/>
                  </a:lnTo>
                  <a:lnTo>
                    <a:pt x="582" y="551"/>
                  </a:lnTo>
                  <a:lnTo>
                    <a:pt x="591" y="525"/>
                  </a:lnTo>
                  <a:lnTo>
                    <a:pt x="591" y="504"/>
                  </a:lnTo>
                  <a:lnTo>
                    <a:pt x="587" y="470"/>
                  </a:lnTo>
                  <a:lnTo>
                    <a:pt x="570" y="444"/>
                  </a:lnTo>
                  <a:lnTo>
                    <a:pt x="544" y="419"/>
                  </a:lnTo>
                  <a:lnTo>
                    <a:pt x="506" y="406"/>
                  </a:lnTo>
                  <a:lnTo>
                    <a:pt x="455" y="401"/>
                  </a:lnTo>
                  <a:lnTo>
                    <a:pt x="302" y="401"/>
                  </a:lnTo>
                  <a:lnTo>
                    <a:pt x="229" y="683"/>
                  </a:lnTo>
                  <a:lnTo>
                    <a:pt x="229" y="696"/>
                  </a:lnTo>
                  <a:lnTo>
                    <a:pt x="225" y="705"/>
                  </a:lnTo>
                  <a:lnTo>
                    <a:pt x="225" y="709"/>
                  </a:lnTo>
                  <a:lnTo>
                    <a:pt x="225" y="709"/>
                  </a:lnTo>
                  <a:lnTo>
                    <a:pt x="225" y="717"/>
                  </a:lnTo>
                  <a:lnTo>
                    <a:pt x="225" y="722"/>
                  </a:lnTo>
                  <a:lnTo>
                    <a:pt x="229" y="722"/>
                  </a:lnTo>
                  <a:lnTo>
                    <a:pt x="238" y="726"/>
                  </a:lnTo>
                  <a:lnTo>
                    <a:pt x="251" y="726"/>
                  </a:lnTo>
                  <a:lnTo>
                    <a:pt x="263" y="730"/>
                  </a:lnTo>
                  <a:lnTo>
                    <a:pt x="272" y="730"/>
                  </a:lnTo>
                  <a:lnTo>
                    <a:pt x="285" y="730"/>
                  </a:lnTo>
                  <a:lnTo>
                    <a:pt x="297" y="730"/>
                  </a:lnTo>
                  <a:lnTo>
                    <a:pt x="310" y="730"/>
                  </a:lnTo>
                  <a:lnTo>
                    <a:pt x="319" y="730"/>
                  </a:lnTo>
                  <a:lnTo>
                    <a:pt x="327" y="735"/>
                  </a:lnTo>
                  <a:lnTo>
                    <a:pt x="327" y="739"/>
                  </a:lnTo>
                  <a:lnTo>
                    <a:pt x="331" y="747"/>
                  </a:lnTo>
                  <a:lnTo>
                    <a:pt x="327" y="756"/>
                  </a:lnTo>
                  <a:lnTo>
                    <a:pt x="327" y="764"/>
                  </a:lnTo>
                  <a:lnTo>
                    <a:pt x="323" y="769"/>
                  </a:lnTo>
                  <a:lnTo>
                    <a:pt x="314" y="769"/>
                  </a:lnTo>
                  <a:lnTo>
                    <a:pt x="310" y="769"/>
                  </a:lnTo>
                  <a:lnTo>
                    <a:pt x="306" y="769"/>
                  </a:lnTo>
                  <a:lnTo>
                    <a:pt x="268" y="769"/>
                  </a:lnTo>
                  <a:lnTo>
                    <a:pt x="234" y="769"/>
                  </a:lnTo>
                  <a:lnTo>
                    <a:pt x="161" y="764"/>
                  </a:lnTo>
                  <a:lnTo>
                    <a:pt x="123" y="764"/>
                  </a:lnTo>
                  <a:lnTo>
                    <a:pt x="85" y="769"/>
                  </a:lnTo>
                  <a:lnTo>
                    <a:pt x="17" y="769"/>
                  </a:lnTo>
                  <a:lnTo>
                    <a:pt x="8" y="769"/>
                  </a:lnTo>
                  <a:lnTo>
                    <a:pt x="4" y="764"/>
                  </a:lnTo>
                  <a:lnTo>
                    <a:pt x="0" y="760"/>
                  </a:lnTo>
                  <a:lnTo>
                    <a:pt x="0" y="752"/>
                  </a:lnTo>
                  <a:lnTo>
                    <a:pt x="0" y="743"/>
                  </a:lnTo>
                  <a:lnTo>
                    <a:pt x="4" y="735"/>
                  </a:lnTo>
                  <a:lnTo>
                    <a:pt x="8" y="735"/>
                  </a:lnTo>
                  <a:lnTo>
                    <a:pt x="17" y="730"/>
                  </a:lnTo>
                  <a:lnTo>
                    <a:pt x="25" y="730"/>
                  </a:lnTo>
                  <a:lnTo>
                    <a:pt x="34" y="730"/>
                  </a:lnTo>
                  <a:lnTo>
                    <a:pt x="76" y="730"/>
                  </a:lnTo>
                  <a:lnTo>
                    <a:pt x="102" y="726"/>
                  </a:lnTo>
                  <a:lnTo>
                    <a:pt x="119" y="713"/>
                  </a:lnTo>
                  <a:lnTo>
                    <a:pt x="127" y="700"/>
                  </a:lnTo>
                  <a:lnTo>
                    <a:pt x="131" y="683"/>
                  </a:lnTo>
                  <a:lnTo>
                    <a:pt x="280" y="85"/>
                  </a:lnTo>
                  <a:lnTo>
                    <a:pt x="285" y="73"/>
                  </a:lnTo>
                  <a:lnTo>
                    <a:pt x="285" y="64"/>
                  </a:lnTo>
                  <a:lnTo>
                    <a:pt x="285" y="60"/>
                  </a:lnTo>
                  <a:lnTo>
                    <a:pt x="285" y="60"/>
                  </a:lnTo>
                  <a:lnTo>
                    <a:pt x="285" y="51"/>
                  </a:lnTo>
                  <a:lnTo>
                    <a:pt x="280" y="47"/>
                  </a:lnTo>
                  <a:lnTo>
                    <a:pt x="272" y="47"/>
                  </a:lnTo>
                  <a:lnTo>
                    <a:pt x="259" y="43"/>
                  </a:lnTo>
                  <a:lnTo>
                    <a:pt x="246" y="43"/>
                  </a:lnTo>
                  <a:lnTo>
                    <a:pt x="229" y="43"/>
                  </a:lnTo>
                  <a:lnTo>
                    <a:pt x="221" y="43"/>
                  </a:lnTo>
                  <a:lnTo>
                    <a:pt x="217" y="43"/>
                  </a:lnTo>
                  <a:lnTo>
                    <a:pt x="204" y="43"/>
                  </a:lnTo>
                  <a:lnTo>
                    <a:pt x="195" y="43"/>
                  </a:lnTo>
                  <a:lnTo>
                    <a:pt x="187" y="38"/>
                  </a:lnTo>
                  <a:lnTo>
                    <a:pt x="182" y="34"/>
                  </a:lnTo>
                  <a:lnTo>
                    <a:pt x="182" y="26"/>
                  </a:lnTo>
                  <a:lnTo>
                    <a:pt x="182" y="17"/>
                  </a:lnTo>
                  <a:lnTo>
                    <a:pt x="187" y="9"/>
                  </a:lnTo>
                  <a:lnTo>
                    <a:pt x="191" y="4"/>
                  </a:lnTo>
                  <a:lnTo>
                    <a:pt x="199" y="4"/>
                  </a:lnTo>
                  <a:lnTo>
                    <a:pt x="208" y="0"/>
                  </a:lnTo>
                  <a:lnTo>
                    <a:pt x="2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9" name="Rectangle 25"/>
            <p:cNvSpPr>
              <a:spLocks noChangeArrowheads="1"/>
            </p:cNvSpPr>
            <p:nvPr/>
          </p:nvSpPr>
          <p:spPr bwMode="auto">
            <a:xfrm>
              <a:off x="3907" y="2434"/>
              <a:ext cx="979" cy="77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0" name="Freeform 26"/>
            <p:cNvSpPr>
              <a:spLocks noEditPoints="1"/>
            </p:cNvSpPr>
            <p:nvPr/>
          </p:nvSpPr>
          <p:spPr bwMode="auto">
            <a:xfrm>
              <a:off x="4154" y="2724"/>
              <a:ext cx="519" cy="1017"/>
            </a:xfrm>
            <a:custGeom>
              <a:avLst/>
              <a:gdLst/>
              <a:ahLst/>
              <a:cxnLst>
                <a:cxn ang="0">
                  <a:pos x="400" y="124"/>
                </a:cxn>
                <a:cxn ang="0">
                  <a:pos x="366" y="133"/>
                </a:cxn>
                <a:cxn ang="0">
                  <a:pos x="379" y="137"/>
                </a:cxn>
                <a:cxn ang="0">
                  <a:pos x="396" y="137"/>
                </a:cxn>
                <a:cxn ang="0">
                  <a:pos x="434" y="137"/>
                </a:cxn>
                <a:cxn ang="0">
                  <a:pos x="472" y="133"/>
                </a:cxn>
                <a:cxn ang="0">
                  <a:pos x="455" y="128"/>
                </a:cxn>
                <a:cxn ang="0">
                  <a:pos x="434" y="124"/>
                </a:cxn>
                <a:cxn ang="0">
                  <a:pos x="328" y="0"/>
                </a:cxn>
                <a:cxn ang="0">
                  <a:pos x="341" y="9"/>
                </a:cxn>
                <a:cxn ang="0">
                  <a:pos x="345" y="22"/>
                </a:cxn>
                <a:cxn ang="0">
                  <a:pos x="341" y="35"/>
                </a:cxn>
                <a:cxn ang="0">
                  <a:pos x="336" y="56"/>
                </a:cxn>
                <a:cxn ang="0">
                  <a:pos x="336" y="77"/>
                </a:cxn>
                <a:cxn ang="0">
                  <a:pos x="345" y="99"/>
                </a:cxn>
                <a:cxn ang="0">
                  <a:pos x="383" y="94"/>
                </a:cxn>
                <a:cxn ang="0">
                  <a:pos x="447" y="94"/>
                </a:cxn>
                <a:cxn ang="0">
                  <a:pos x="494" y="103"/>
                </a:cxn>
                <a:cxn ang="0">
                  <a:pos x="519" y="128"/>
                </a:cxn>
                <a:cxn ang="0">
                  <a:pos x="489" y="158"/>
                </a:cxn>
                <a:cxn ang="0">
                  <a:pos x="430" y="167"/>
                </a:cxn>
                <a:cxn ang="0">
                  <a:pos x="383" y="167"/>
                </a:cxn>
                <a:cxn ang="0">
                  <a:pos x="332" y="146"/>
                </a:cxn>
                <a:cxn ang="0">
                  <a:pos x="272" y="188"/>
                </a:cxn>
                <a:cxn ang="0">
                  <a:pos x="158" y="312"/>
                </a:cxn>
                <a:cxn ang="0">
                  <a:pos x="85" y="474"/>
                </a:cxn>
                <a:cxn ang="0">
                  <a:pos x="85" y="620"/>
                </a:cxn>
                <a:cxn ang="0">
                  <a:pos x="136" y="696"/>
                </a:cxn>
                <a:cxn ang="0">
                  <a:pos x="204" y="726"/>
                </a:cxn>
                <a:cxn ang="0">
                  <a:pos x="285" y="752"/>
                </a:cxn>
                <a:cxn ang="0">
                  <a:pos x="341" y="769"/>
                </a:cxn>
                <a:cxn ang="0">
                  <a:pos x="392" y="799"/>
                </a:cxn>
                <a:cxn ang="0">
                  <a:pos x="426" y="876"/>
                </a:cxn>
                <a:cxn ang="0">
                  <a:pos x="404" y="953"/>
                </a:cxn>
                <a:cxn ang="0">
                  <a:pos x="341" y="1008"/>
                </a:cxn>
                <a:cxn ang="0">
                  <a:pos x="255" y="1012"/>
                </a:cxn>
                <a:cxn ang="0">
                  <a:pos x="187" y="978"/>
                </a:cxn>
                <a:cxn ang="0">
                  <a:pos x="179" y="957"/>
                </a:cxn>
                <a:cxn ang="0">
                  <a:pos x="183" y="948"/>
                </a:cxn>
                <a:cxn ang="0">
                  <a:pos x="196" y="948"/>
                </a:cxn>
                <a:cxn ang="0">
                  <a:pos x="209" y="953"/>
                </a:cxn>
                <a:cxn ang="0">
                  <a:pos x="298" y="983"/>
                </a:cxn>
                <a:cxn ang="0">
                  <a:pos x="328" y="978"/>
                </a:cxn>
                <a:cxn ang="0">
                  <a:pos x="345" y="957"/>
                </a:cxn>
                <a:cxn ang="0">
                  <a:pos x="353" y="931"/>
                </a:cxn>
                <a:cxn ang="0">
                  <a:pos x="349" y="889"/>
                </a:cxn>
                <a:cxn ang="0">
                  <a:pos x="302" y="854"/>
                </a:cxn>
                <a:cxn ang="0">
                  <a:pos x="209" y="825"/>
                </a:cxn>
                <a:cxn ang="0">
                  <a:pos x="128" y="795"/>
                </a:cxn>
                <a:cxn ang="0">
                  <a:pos x="81" y="769"/>
                </a:cxn>
                <a:cxn ang="0">
                  <a:pos x="26" y="705"/>
                </a:cxn>
                <a:cxn ang="0">
                  <a:pos x="0" y="594"/>
                </a:cxn>
                <a:cxn ang="0">
                  <a:pos x="47" y="398"/>
                </a:cxn>
                <a:cxn ang="0">
                  <a:pos x="166" y="231"/>
                </a:cxn>
                <a:cxn ang="0">
                  <a:pos x="311" y="120"/>
                </a:cxn>
                <a:cxn ang="0">
                  <a:pos x="302" y="77"/>
                </a:cxn>
                <a:cxn ang="0">
                  <a:pos x="302" y="52"/>
                </a:cxn>
                <a:cxn ang="0">
                  <a:pos x="302" y="30"/>
                </a:cxn>
                <a:cxn ang="0">
                  <a:pos x="311" y="9"/>
                </a:cxn>
                <a:cxn ang="0">
                  <a:pos x="328" y="0"/>
                </a:cxn>
              </a:cxnLst>
              <a:rect l="0" t="0" r="r" b="b"/>
              <a:pathLst>
                <a:path w="519" h="1017">
                  <a:moveTo>
                    <a:pt x="417" y="124"/>
                  </a:moveTo>
                  <a:lnTo>
                    <a:pt x="400" y="124"/>
                  </a:lnTo>
                  <a:lnTo>
                    <a:pt x="383" y="124"/>
                  </a:lnTo>
                  <a:lnTo>
                    <a:pt x="366" y="133"/>
                  </a:lnTo>
                  <a:lnTo>
                    <a:pt x="375" y="137"/>
                  </a:lnTo>
                  <a:lnTo>
                    <a:pt x="379" y="137"/>
                  </a:lnTo>
                  <a:lnTo>
                    <a:pt x="387" y="137"/>
                  </a:lnTo>
                  <a:lnTo>
                    <a:pt x="396" y="137"/>
                  </a:lnTo>
                  <a:lnTo>
                    <a:pt x="409" y="137"/>
                  </a:lnTo>
                  <a:lnTo>
                    <a:pt x="434" y="137"/>
                  </a:lnTo>
                  <a:lnTo>
                    <a:pt x="455" y="137"/>
                  </a:lnTo>
                  <a:lnTo>
                    <a:pt x="472" y="133"/>
                  </a:lnTo>
                  <a:lnTo>
                    <a:pt x="464" y="128"/>
                  </a:lnTo>
                  <a:lnTo>
                    <a:pt x="455" y="128"/>
                  </a:lnTo>
                  <a:lnTo>
                    <a:pt x="443" y="124"/>
                  </a:lnTo>
                  <a:lnTo>
                    <a:pt x="434" y="124"/>
                  </a:lnTo>
                  <a:lnTo>
                    <a:pt x="417" y="124"/>
                  </a:lnTo>
                  <a:close/>
                  <a:moveTo>
                    <a:pt x="328" y="0"/>
                  </a:moveTo>
                  <a:lnTo>
                    <a:pt x="336" y="5"/>
                  </a:lnTo>
                  <a:lnTo>
                    <a:pt x="341" y="9"/>
                  </a:lnTo>
                  <a:lnTo>
                    <a:pt x="345" y="17"/>
                  </a:lnTo>
                  <a:lnTo>
                    <a:pt x="345" y="22"/>
                  </a:lnTo>
                  <a:lnTo>
                    <a:pt x="341" y="26"/>
                  </a:lnTo>
                  <a:lnTo>
                    <a:pt x="341" y="35"/>
                  </a:lnTo>
                  <a:lnTo>
                    <a:pt x="336" y="47"/>
                  </a:lnTo>
                  <a:lnTo>
                    <a:pt x="336" y="56"/>
                  </a:lnTo>
                  <a:lnTo>
                    <a:pt x="336" y="64"/>
                  </a:lnTo>
                  <a:lnTo>
                    <a:pt x="336" y="77"/>
                  </a:lnTo>
                  <a:lnTo>
                    <a:pt x="341" y="90"/>
                  </a:lnTo>
                  <a:lnTo>
                    <a:pt x="345" y="99"/>
                  </a:lnTo>
                  <a:lnTo>
                    <a:pt x="345" y="103"/>
                  </a:lnTo>
                  <a:lnTo>
                    <a:pt x="383" y="94"/>
                  </a:lnTo>
                  <a:lnTo>
                    <a:pt x="417" y="94"/>
                  </a:lnTo>
                  <a:lnTo>
                    <a:pt x="447" y="94"/>
                  </a:lnTo>
                  <a:lnTo>
                    <a:pt x="472" y="94"/>
                  </a:lnTo>
                  <a:lnTo>
                    <a:pt x="494" y="103"/>
                  </a:lnTo>
                  <a:lnTo>
                    <a:pt x="511" y="111"/>
                  </a:lnTo>
                  <a:lnTo>
                    <a:pt x="519" y="128"/>
                  </a:lnTo>
                  <a:lnTo>
                    <a:pt x="511" y="150"/>
                  </a:lnTo>
                  <a:lnTo>
                    <a:pt x="489" y="158"/>
                  </a:lnTo>
                  <a:lnTo>
                    <a:pt x="460" y="167"/>
                  </a:lnTo>
                  <a:lnTo>
                    <a:pt x="430" y="167"/>
                  </a:lnTo>
                  <a:lnTo>
                    <a:pt x="404" y="167"/>
                  </a:lnTo>
                  <a:lnTo>
                    <a:pt x="383" y="167"/>
                  </a:lnTo>
                  <a:lnTo>
                    <a:pt x="358" y="163"/>
                  </a:lnTo>
                  <a:lnTo>
                    <a:pt x="332" y="146"/>
                  </a:lnTo>
                  <a:lnTo>
                    <a:pt x="332" y="146"/>
                  </a:lnTo>
                  <a:lnTo>
                    <a:pt x="272" y="188"/>
                  </a:lnTo>
                  <a:lnTo>
                    <a:pt x="213" y="244"/>
                  </a:lnTo>
                  <a:lnTo>
                    <a:pt x="158" y="312"/>
                  </a:lnTo>
                  <a:lnTo>
                    <a:pt x="115" y="393"/>
                  </a:lnTo>
                  <a:lnTo>
                    <a:pt x="85" y="474"/>
                  </a:lnTo>
                  <a:lnTo>
                    <a:pt x="73" y="556"/>
                  </a:lnTo>
                  <a:lnTo>
                    <a:pt x="85" y="620"/>
                  </a:lnTo>
                  <a:lnTo>
                    <a:pt x="115" y="675"/>
                  </a:lnTo>
                  <a:lnTo>
                    <a:pt x="136" y="696"/>
                  </a:lnTo>
                  <a:lnTo>
                    <a:pt x="166" y="714"/>
                  </a:lnTo>
                  <a:lnTo>
                    <a:pt x="204" y="726"/>
                  </a:lnTo>
                  <a:lnTo>
                    <a:pt x="260" y="743"/>
                  </a:lnTo>
                  <a:lnTo>
                    <a:pt x="285" y="752"/>
                  </a:lnTo>
                  <a:lnTo>
                    <a:pt x="315" y="761"/>
                  </a:lnTo>
                  <a:lnTo>
                    <a:pt x="341" y="769"/>
                  </a:lnTo>
                  <a:lnTo>
                    <a:pt x="353" y="773"/>
                  </a:lnTo>
                  <a:lnTo>
                    <a:pt x="392" y="799"/>
                  </a:lnTo>
                  <a:lnTo>
                    <a:pt x="417" y="833"/>
                  </a:lnTo>
                  <a:lnTo>
                    <a:pt x="426" y="876"/>
                  </a:lnTo>
                  <a:lnTo>
                    <a:pt x="421" y="914"/>
                  </a:lnTo>
                  <a:lnTo>
                    <a:pt x="404" y="953"/>
                  </a:lnTo>
                  <a:lnTo>
                    <a:pt x="379" y="987"/>
                  </a:lnTo>
                  <a:lnTo>
                    <a:pt x="341" y="1008"/>
                  </a:lnTo>
                  <a:lnTo>
                    <a:pt x="298" y="1017"/>
                  </a:lnTo>
                  <a:lnTo>
                    <a:pt x="255" y="1012"/>
                  </a:lnTo>
                  <a:lnTo>
                    <a:pt x="217" y="995"/>
                  </a:lnTo>
                  <a:lnTo>
                    <a:pt x="187" y="978"/>
                  </a:lnTo>
                  <a:lnTo>
                    <a:pt x="179" y="961"/>
                  </a:lnTo>
                  <a:lnTo>
                    <a:pt x="179" y="957"/>
                  </a:lnTo>
                  <a:lnTo>
                    <a:pt x="179" y="953"/>
                  </a:lnTo>
                  <a:lnTo>
                    <a:pt x="183" y="948"/>
                  </a:lnTo>
                  <a:lnTo>
                    <a:pt x="192" y="948"/>
                  </a:lnTo>
                  <a:lnTo>
                    <a:pt x="196" y="948"/>
                  </a:lnTo>
                  <a:lnTo>
                    <a:pt x="200" y="948"/>
                  </a:lnTo>
                  <a:lnTo>
                    <a:pt x="209" y="953"/>
                  </a:lnTo>
                  <a:lnTo>
                    <a:pt x="260" y="978"/>
                  </a:lnTo>
                  <a:lnTo>
                    <a:pt x="298" y="983"/>
                  </a:lnTo>
                  <a:lnTo>
                    <a:pt x="315" y="983"/>
                  </a:lnTo>
                  <a:lnTo>
                    <a:pt x="328" y="978"/>
                  </a:lnTo>
                  <a:lnTo>
                    <a:pt x="336" y="970"/>
                  </a:lnTo>
                  <a:lnTo>
                    <a:pt x="345" y="957"/>
                  </a:lnTo>
                  <a:lnTo>
                    <a:pt x="349" y="944"/>
                  </a:lnTo>
                  <a:lnTo>
                    <a:pt x="353" y="931"/>
                  </a:lnTo>
                  <a:lnTo>
                    <a:pt x="353" y="919"/>
                  </a:lnTo>
                  <a:lnTo>
                    <a:pt x="349" y="889"/>
                  </a:lnTo>
                  <a:lnTo>
                    <a:pt x="328" y="867"/>
                  </a:lnTo>
                  <a:lnTo>
                    <a:pt x="302" y="854"/>
                  </a:lnTo>
                  <a:lnTo>
                    <a:pt x="272" y="846"/>
                  </a:lnTo>
                  <a:lnTo>
                    <a:pt x="209" y="825"/>
                  </a:lnTo>
                  <a:lnTo>
                    <a:pt x="162" y="808"/>
                  </a:lnTo>
                  <a:lnTo>
                    <a:pt x="128" y="795"/>
                  </a:lnTo>
                  <a:lnTo>
                    <a:pt x="102" y="786"/>
                  </a:lnTo>
                  <a:lnTo>
                    <a:pt x="81" y="769"/>
                  </a:lnTo>
                  <a:lnTo>
                    <a:pt x="64" y="756"/>
                  </a:lnTo>
                  <a:lnTo>
                    <a:pt x="26" y="705"/>
                  </a:lnTo>
                  <a:lnTo>
                    <a:pt x="4" y="654"/>
                  </a:lnTo>
                  <a:lnTo>
                    <a:pt x="0" y="594"/>
                  </a:lnTo>
                  <a:lnTo>
                    <a:pt x="13" y="496"/>
                  </a:lnTo>
                  <a:lnTo>
                    <a:pt x="47" y="398"/>
                  </a:lnTo>
                  <a:lnTo>
                    <a:pt x="102" y="308"/>
                  </a:lnTo>
                  <a:lnTo>
                    <a:pt x="166" y="231"/>
                  </a:lnTo>
                  <a:lnTo>
                    <a:pt x="238" y="167"/>
                  </a:lnTo>
                  <a:lnTo>
                    <a:pt x="311" y="120"/>
                  </a:lnTo>
                  <a:lnTo>
                    <a:pt x="307" y="99"/>
                  </a:lnTo>
                  <a:lnTo>
                    <a:pt x="302" y="77"/>
                  </a:lnTo>
                  <a:lnTo>
                    <a:pt x="302" y="60"/>
                  </a:lnTo>
                  <a:lnTo>
                    <a:pt x="302" y="52"/>
                  </a:lnTo>
                  <a:lnTo>
                    <a:pt x="302" y="43"/>
                  </a:lnTo>
                  <a:lnTo>
                    <a:pt x="302" y="30"/>
                  </a:lnTo>
                  <a:lnTo>
                    <a:pt x="307" y="17"/>
                  </a:lnTo>
                  <a:lnTo>
                    <a:pt x="311" y="9"/>
                  </a:lnTo>
                  <a:lnTo>
                    <a:pt x="319" y="5"/>
                  </a:lnTo>
                  <a:lnTo>
                    <a:pt x="3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1" name="Freeform 27"/>
            <p:cNvSpPr>
              <a:spLocks noEditPoints="1"/>
            </p:cNvSpPr>
            <p:nvPr/>
          </p:nvSpPr>
          <p:spPr bwMode="auto">
            <a:xfrm>
              <a:off x="5158" y="2250"/>
              <a:ext cx="902" cy="1051"/>
            </a:xfrm>
            <a:custGeom>
              <a:avLst/>
              <a:gdLst/>
              <a:ahLst/>
              <a:cxnLst>
                <a:cxn ang="0">
                  <a:pos x="638" y="107"/>
                </a:cxn>
                <a:cxn ang="0">
                  <a:pos x="515" y="197"/>
                </a:cxn>
                <a:cxn ang="0">
                  <a:pos x="421" y="351"/>
                </a:cxn>
                <a:cxn ang="0">
                  <a:pos x="387" y="470"/>
                </a:cxn>
                <a:cxn ang="0">
                  <a:pos x="370" y="543"/>
                </a:cxn>
                <a:cxn ang="0">
                  <a:pos x="362" y="611"/>
                </a:cxn>
                <a:cxn ang="0">
                  <a:pos x="358" y="624"/>
                </a:cxn>
                <a:cxn ang="0">
                  <a:pos x="370" y="628"/>
                </a:cxn>
                <a:cxn ang="0">
                  <a:pos x="392" y="628"/>
                </a:cxn>
                <a:cxn ang="0">
                  <a:pos x="409" y="628"/>
                </a:cxn>
                <a:cxn ang="0">
                  <a:pos x="604" y="585"/>
                </a:cxn>
                <a:cxn ang="0">
                  <a:pos x="758" y="479"/>
                </a:cxn>
                <a:cxn ang="0">
                  <a:pos x="843" y="333"/>
                </a:cxn>
                <a:cxn ang="0">
                  <a:pos x="851" y="218"/>
                </a:cxn>
                <a:cxn ang="0">
                  <a:pos x="821" y="146"/>
                </a:cxn>
                <a:cxn ang="0">
                  <a:pos x="753" y="99"/>
                </a:cxn>
                <a:cxn ang="0">
                  <a:pos x="724" y="0"/>
                </a:cxn>
                <a:cxn ang="0">
                  <a:pos x="821" y="30"/>
                </a:cxn>
                <a:cxn ang="0">
                  <a:pos x="881" y="107"/>
                </a:cxn>
                <a:cxn ang="0">
                  <a:pos x="902" y="222"/>
                </a:cxn>
                <a:cxn ang="0">
                  <a:pos x="847" y="432"/>
                </a:cxn>
                <a:cxn ang="0">
                  <a:pos x="702" y="602"/>
                </a:cxn>
                <a:cxn ang="0">
                  <a:pos x="507" y="705"/>
                </a:cxn>
                <a:cxn ang="0">
                  <a:pos x="375" y="722"/>
                </a:cxn>
                <a:cxn ang="0">
                  <a:pos x="353" y="718"/>
                </a:cxn>
                <a:cxn ang="0">
                  <a:pos x="324" y="807"/>
                </a:cxn>
                <a:cxn ang="0">
                  <a:pos x="302" y="923"/>
                </a:cxn>
                <a:cxn ang="0">
                  <a:pos x="290" y="987"/>
                </a:cxn>
                <a:cxn ang="0">
                  <a:pos x="285" y="1008"/>
                </a:cxn>
                <a:cxn ang="0">
                  <a:pos x="268" y="1034"/>
                </a:cxn>
                <a:cxn ang="0">
                  <a:pos x="251" y="1047"/>
                </a:cxn>
                <a:cxn ang="0">
                  <a:pos x="234" y="1051"/>
                </a:cxn>
                <a:cxn ang="0">
                  <a:pos x="221" y="1051"/>
                </a:cxn>
                <a:cxn ang="0">
                  <a:pos x="204" y="1047"/>
                </a:cxn>
                <a:cxn ang="0">
                  <a:pos x="187" y="1030"/>
                </a:cxn>
                <a:cxn ang="0">
                  <a:pos x="183" y="1008"/>
                </a:cxn>
                <a:cxn ang="0">
                  <a:pos x="183" y="995"/>
                </a:cxn>
                <a:cxn ang="0">
                  <a:pos x="187" y="974"/>
                </a:cxn>
                <a:cxn ang="0">
                  <a:pos x="273" y="705"/>
                </a:cxn>
                <a:cxn ang="0">
                  <a:pos x="102" y="624"/>
                </a:cxn>
                <a:cxn ang="0">
                  <a:pos x="13" y="487"/>
                </a:cxn>
                <a:cxn ang="0">
                  <a:pos x="5" y="338"/>
                </a:cxn>
                <a:cxn ang="0">
                  <a:pos x="39" y="214"/>
                </a:cxn>
                <a:cxn ang="0">
                  <a:pos x="94" y="99"/>
                </a:cxn>
                <a:cxn ang="0">
                  <a:pos x="145" y="30"/>
                </a:cxn>
                <a:cxn ang="0">
                  <a:pos x="175" y="22"/>
                </a:cxn>
                <a:cxn ang="0">
                  <a:pos x="183" y="30"/>
                </a:cxn>
                <a:cxn ang="0">
                  <a:pos x="183" y="35"/>
                </a:cxn>
                <a:cxn ang="0">
                  <a:pos x="179" y="43"/>
                </a:cxn>
                <a:cxn ang="0">
                  <a:pos x="170" y="56"/>
                </a:cxn>
                <a:cxn ang="0">
                  <a:pos x="94" y="180"/>
                </a:cxn>
                <a:cxn ang="0">
                  <a:pos x="51" y="304"/>
                </a:cxn>
                <a:cxn ang="0">
                  <a:pos x="39" y="385"/>
                </a:cxn>
                <a:cxn ang="0">
                  <a:pos x="68" y="491"/>
                </a:cxn>
                <a:cxn ang="0">
                  <a:pos x="158" y="568"/>
                </a:cxn>
                <a:cxn ang="0">
                  <a:pos x="302" y="620"/>
                </a:cxn>
                <a:cxn ang="0">
                  <a:pos x="366" y="415"/>
                </a:cxn>
                <a:cxn ang="0">
                  <a:pos x="438" y="235"/>
                </a:cxn>
                <a:cxn ang="0">
                  <a:pos x="532" y="94"/>
                </a:cxn>
                <a:cxn ang="0">
                  <a:pos x="651" y="13"/>
                </a:cxn>
              </a:cxnLst>
              <a:rect l="0" t="0" r="r" b="b"/>
              <a:pathLst>
                <a:path w="902" h="1051">
                  <a:moveTo>
                    <a:pt x="707" y="94"/>
                  </a:moveTo>
                  <a:lnTo>
                    <a:pt x="638" y="107"/>
                  </a:lnTo>
                  <a:lnTo>
                    <a:pt x="570" y="141"/>
                  </a:lnTo>
                  <a:lnTo>
                    <a:pt x="515" y="197"/>
                  </a:lnTo>
                  <a:lnTo>
                    <a:pt x="464" y="265"/>
                  </a:lnTo>
                  <a:lnTo>
                    <a:pt x="421" y="351"/>
                  </a:lnTo>
                  <a:lnTo>
                    <a:pt x="392" y="449"/>
                  </a:lnTo>
                  <a:lnTo>
                    <a:pt x="387" y="470"/>
                  </a:lnTo>
                  <a:lnTo>
                    <a:pt x="379" y="504"/>
                  </a:lnTo>
                  <a:lnTo>
                    <a:pt x="370" y="543"/>
                  </a:lnTo>
                  <a:lnTo>
                    <a:pt x="366" y="581"/>
                  </a:lnTo>
                  <a:lnTo>
                    <a:pt x="362" y="611"/>
                  </a:lnTo>
                  <a:lnTo>
                    <a:pt x="358" y="620"/>
                  </a:lnTo>
                  <a:lnTo>
                    <a:pt x="358" y="624"/>
                  </a:lnTo>
                  <a:lnTo>
                    <a:pt x="362" y="624"/>
                  </a:lnTo>
                  <a:lnTo>
                    <a:pt x="370" y="628"/>
                  </a:lnTo>
                  <a:lnTo>
                    <a:pt x="379" y="628"/>
                  </a:lnTo>
                  <a:lnTo>
                    <a:pt x="392" y="628"/>
                  </a:lnTo>
                  <a:lnTo>
                    <a:pt x="400" y="628"/>
                  </a:lnTo>
                  <a:lnTo>
                    <a:pt x="409" y="628"/>
                  </a:lnTo>
                  <a:lnTo>
                    <a:pt x="511" y="620"/>
                  </a:lnTo>
                  <a:lnTo>
                    <a:pt x="604" y="585"/>
                  </a:lnTo>
                  <a:lnTo>
                    <a:pt x="685" y="538"/>
                  </a:lnTo>
                  <a:lnTo>
                    <a:pt x="758" y="479"/>
                  </a:lnTo>
                  <a:lnTo>
                    <a:pt x="809" y="410"/>
                  </a:lnTo>
                  <a:lnTo>
                    <a:pt x="843" y="333"/>
                  </a:lnTo>
                  <a:lnTo>
                    <a:pt x="855" y="257"/>
                  </a:lnTo>
                  <a:lnTo>
                    <a:pt x="851" y="218"/>
                  </a:lnTo>
                  <a:lnTo>
                    <a:pt x="843" y="180"/>
                  </a:lnTo>
                  <a:lnTo>
                    <a:pt x="821" y="146"/>
                  </a:lnTo>
                  <a:lnTo>
                    <a:pt x="792" y="120"/>
                  </a:lnTo>
                  <a:lnTo>
                    <a:pt x="753" y="99"/>
                  </a:lnTo>
                  <a:lnTo>
                    <a:pt x="707" y="94"/>
                  </a:lnTo>
                  <a:close/>
                  <a:moveTo>
                    <a:pt x="724" y="0"/>
                  </a:moveTo>
                  <a:lnTo>
                    <a:pt x="775" y="9"/>
                  </a:lnTo>
                  <a:lnTo>
                    <a:pt x="821" y="30"/>
                  </a:lnTo>
                  <a:lnTo>
                    <a:pt x="855" y="64"/>
                  </a:lnTo>
                  <a:lnTo>
                    <a:pt x="881" y="107"/>
                  </a:lnTo>
                  <a:lnTo>
                    <a:pt x="898" y="163"/>
                  </a:lnTo>
                  <a:lnTo>
                    <a:pt x="902" y="222"/>
                  </a:lnTo>
                  <a:lnTo>
                    <a:pt x="889" y="329"/>
                  </a:lnTo>
                  <a:lnTo>
                    <a:pt x="847" y="432"/>
                  </a:lnTo>
                  <a:lnTo>
                    <a:pt x="783" y="521"/>
                  </a:lnTo>
                  <a:lnTo>
                    <a:pt x="702" y="602"/>
                  </a:lnTo>
                  <a:lnTo>
                    <a:pt x="609" y="667"/>
                  </a:lnTo>
                  <a:lnTo>
                    <a:pt x="507" y="705"/>
                  </a:lnTo>
                  <a:lnTo>
                    <a:pt x="392" y="722"/>
                  </a:lnTo>
                  <a:lnTo>
                    <a:pt x="375" y="722"/>
                  </a:lnTo>
                  <a:lnTo>
                    <a:pt x="362" y="722"/>
                  </a:lnTo>
                  <a:lnTo>
                    <a:pt x="353" y="718"/>
                  </a:lnTo>
                  <a:lnTo>
                    <a:pt x="341" y="718"/>
                  </a:lnTo>
                  <a:lnTo>
                    <a:pt x="324" y="807"/>
                  </a:lnTo>
                  <a:lnTo>
                    <a:pt x="311" y="872"/>
                  </a:lnTo>
                  <a:lnTo>
                    <a:pt x="302" y="923"/>
                  </a:lnTo>
                  <a:lnTo>
                    <a:pt x="298" y="961"/>
                  </a:lnTo>
                  <a:lnTo>
                    <a:pt x="290" y="987"/>
                  </a:lnTo>
                  <a:lnTo>
                    <a:pt x="290" y="1000"/>
                  </a:lnTo>
                  <a:lnTo>
                    <a:pt x="285" y="1008"/>
                  </a:lnTo>
                  <a:lnTo>
                    <a:pt x="277" y="1025"/>
                  </a:lnTo>
                  <a:lnTo>
                    <a:pt x="268" y="1034"/>
                  </a:lnTo>
                  <a:lnTo>
                    <a:pt x="260" y="1042"/>
                  </a:lnTo>
                  <a:lnTo>
                    <a:pt x="251" y="1047"/>
                  </a:lnTo>
                  <a:lnTo>
                    <a:pt x="239" y="1051"/>
                  </a:lnTo>
                  <a:lnTo>
                    <a:pt x="234" y="1051"/>
                  </a:lnTo>
                  <a:lnTo>
                    <a:pt x="230" y="1051"/>
                  </a:lnTo>
                  <a:lnTo>
                    <a:pt x="221" y="1051"/>
                  </a:lnTo>
                  <a:lnTo>
                    <a:pt x="213" y="1051"/>
                  </a:lnTo>
                  <a:lnTo>
                    <a:pt x="204" y="1047"/>
                  </a:lnTo>
                  <a:lnTo>
                    <a:pt x="196" y="1038"/>
                  </a:lnTo>
                  <a:lnTo>
                    <a:pt x="187" y="1030"/>
                  </a:lnTo>
                  <a:lnTo>
                    <a:pt x="183" y="1021"/>
                  </a:lnTo>
                  <a:lnTo>
                    <a:pt x="183" y="1008"/>
                  </a:lnTo>
                  <a:lnTo>
                    <a:pt x="183" y="1000"/>
                  </a:lnTo>
                  <a:lnTo>
                    <a:pt x="183" y="995"/>
                  </a:lnTo>
                  <a:lnTo>
                    <a:pt x="187" y="987"/>
                  </a:lnTo>
                  <a:lnTo>
                    <a:pt x="187" y="974"/>
                  </a:lnTo>
                  <a:lnTo>
                    <a:pt x="187" y="974"/>
                  </a:lnTo>
                  <a:lnTo>
                    <a:pt x="273" y="705"/>
                  </a:lnTo>
                  <a:lnTo>
                    <a:pt x="179" y="675"/>
                  </a:lnTo>
                  <a:lnTo>
                    <a:pt x="102" y="624"/>
                  </a:lnTo>
                  <a:lnTo>
                    <a:pt x="47" y="564"/>
                  </a:lnTo>
                  <a:lnTo>
                    <a:pt x="13" y="487"/>
                  </a:lnTo>
                  <a:lnTo>
                    <a:pt x="0" y="402"/>
                  </a:lnTo>
                  <a:lnTo>
                    <a:pt x="5" y="338"/>
                  </a:lnTo>
                  <a:lnTo>
                    <a:pt x="17" y="278"/>
                  </a:lnTo>
                  <a:lnTo>
                    <a:pt x="39" y="214"/>
                  </a:lnTo>
                  <a:lnTo>
                    <a:pt x="64" y="154"/>
                  </a:lnTo>
                  <a:lnTo>
                    <a:pt x="94" y="99"/>
                  </a:lnTo>
                  <a:lnTo>
                    <a:pt x="119" y="56"/>
                  </a:lnTo>
                  <a:lnTo>
                    <a:pt x="145" y="30"/>
                  </a:lnTo>
                  <a:lnTo>
                    <a:pt x="166" y="17"/>
                  </a:lnTo>
                  <a:lnTo>
                    <a:pt x="175" y="22"/>
                  </a:lnTo>
                  <a:lnTo>
                    <a:pt x="179" y="26"/>
                  </a:lnTo>
                  <a:lnTo>
                    <a:pt x="183" y="30"/>
                  </a:lnTo>
                  <a:lnTo>
                    <a:pt x="183" y="35"/>
                  </a:lnTo>
                  <a:lnTo>
                    <a:pt x="183" y="35"/>
                  </a:lnTo>
                  <a:lnTo>
                    <a:pt x="183" y="39"/>
                  </a:lnTo>
                  <a:lnTo>
                    <a:pt x="179" y="43"/>
                  </a:lnTo>
                  <a:lnTo>
                    <a:pt x="179" y="47"/>
                  </a:lnTo>
                  <a:lnTo>
                    <a:pt x="170" y="56"/>
                  </a:lnTo>
                  <a:lnTo>
                    <a:pt x="128" y="116"/>
                  </a:lnTo>
                  <a:lnTo>
                    <a:pt x="94" y="180"/>
                  </a:lnTo>
                  <a:lnTo>
                    <a:pt x="68" y="244"/>
                  </a:lnTo>
                  <a:lnTo>
                    <a:pt x="51" y="304"/>
                  </a:lnTo>
                  <a:lnTo>
                    <a:pt x="43" y="351"/>
                  </a:lnTo>
                  <a:lnTo>
                    <a:pt x="39" y="385"/>
                  </a:lnTo>
                  <a:lnTo>
                    <a:pt x="47" y="440"/>
                  </a:lnTo>
                  <a:lnTo>
                    <a:pt x="68" y="491"/>
                  </a:lnTo>
                  <a:lnTo>
                    <a:pt x="107" y="534"/>
                  </a:lnTo>
                  <a:lnTo>
                    <a:pt x="158" y="568"/>
                  </a:lnTo>
                  <a:lnTo>
                    <a:pt x="221" y="598"/>
                  </a:lnTo>
                  <a:lnTo>
                    <a:pt x="302" y="620"/>
                  </a:lnTo>
                  <a:lnTo>
                    <a:pt x="332" y="517"/>
                  </a:lnTo>
                  <a:lnTo>
                    <a:pt x="366" y="415"/>
                  </a:lnTo>
                  <a:lnTo>
                    <a:pt x="400" y="321"/>
                  </a:lnTo>
                  <a:lnTo>
                    <a:pt x="438" y="235"/>
                  </a:lnTo>
                  <a:lnTo>
                    <a:pt x="481" y="158"/>
                  </a:lnTo>
                  <a:lnTo>
                    <a:pt x="532" y="94"/>
                  </a:lnTo>
                  <a:lnTo>
                    <a:pt x="587" y="43"/>
                  </a:lnTo>
                  <a:lnTo>
                    <a:pt x="651" y="13"/>
                  </a:lnTo>
                  <a:lnTo>
                    <a:pt x="7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2" name="Freeform 28"/>
            <p:cNvSpPr>
              <a:spLocks/>
            </p:cNvSpPr>
            <p:nvPr/>
          </p:nvSpPr>
          <p:spPr bwMode="auto">
            <a:xfrm>
              <a:off x="6567" y="2024"/>
              <a:ext cx="1050" cy="1063"/>
            </a:xfrm>
            <a:custGeom>
              <a:avLst/>
              <a:gdLst/>
              <a:ahLst/>
              <a:cxnLst>
                <a:cxn ang="0">
                  <a:pos x="536" y="4"/>
                </a:cxn>
                <a:cxn ang="0">
                  <a:pos x="548" y="17"/>
                </a:cxn>
                <a:cxn ang="0">
                  <a:pos x="557" y="34"/>
                </a:cxn>
                <a:cxn ang="0">
                  <a:pos x="557" y="56"/>
                </a:cxn>
                <a:cxn ang="0">
                  <a:pos x="999" y="500"/>
                </a:cxn>
                <a:cxn ang="0">
                  <a:pos x="1021" y="500"/>
                </a:cxn>
                <a:cxn ang="0">
                  <a:pos x="1038" y="504"/>
                </a:cxn>
                <a:cxn ang="0">
                  <a:pos x="1050" y="521"/>
                </a:cxn>
                <a:cxn ang="0">
                  <a:pos x="1050" y="542"/>
                </a:cxn>
                <a:cxn ang="0">
                  <a:pos x="1038" y="559"/>
                </a:cxn>
                <a:cxn ang="0">
                  <a:pos x="1021" y="564"/>
                </a:cxn>
                <a:cxn ang="0">
                  <a:pos x="999" y="564"/>
                </a:cxn>
                <a:cxn ang="0">
                  <a:pos x="557" y="1012"/>
                </a:cxn>
                <a:cxn ang="0">
                  <a:pos x="557" y="1029"/>
                </a:cxn>
                <a:cxn ang="0">
                  <a:pos x="548" y="1051"/>
                </a:cxn>
                <a:cxn ang="0">
                  <a:pos x="536" y="1059"/>
                </a:cxn>
                <a:cxn ang="0">
                  <a:pos x="514" y="1059"/>
                </a:cxn>
                <a:cxn ang="0">
                  <a:pos x="502" y="1051"/>
                </a:cxn>
                <a:cxn ang="0">
                  <a:pos x="493" y="1029"/>
                </a:cxn>
                <a:cxn ang="0">
                  <a:pos x="493" y="1012"/>
                </a:cxn>
                <a:cxn ang="0">
                  <a:pos x="51" y="564"/>
                </a:cxn>
                <a:cxn ang="0">
                  <a:pos x="29" y="564"/>
                </a:cxn>
                <a:cxn ang="0">
                  <a:pos x="12" y="559"/>
                </a:cxn>
                <a:cxn ang="0">
                  <a:pos x="0" y="542"/>
                </a:cxn>
                <a:cxn ang="0">
                  <a:pos x="0" y="521"/>
                </a:cxn>
                <a:cxn ang="0">
                  <a:pos x="12" y="504"/>
                </a:cxn>
                <a:cxn ang="0">
                  <a:pos x="29" y="500"/>
                </a:cxn>
                <a:cxn ang="0">
                  <a:pos x="51" y="500"/>
                </a:cxn>
                <a:cxn ang="0">
                  <a:pos x="493" y="56"/>
                </a:cxn>
                <a:cxn ang="0">
                  <a:pos x="493" y="34"/>
                </a:cxn>
                <a:cxn ang="0">
                  <a:pos x="502" y="17"/>
                </a:cxn>
                <a:cxn ang="0">
                  <a:pos x="514" y="4"/>
                </a:cxn>
              </a:cxnLst>
              <a:rect l="0" t="0" r="r" b="b"/>
              <a:pathLst>
                <a:path w="1050" h="1063">
                  <a:moveTo>
                    <a:pt x="527" y="0"/>
                  </a:moveTo>
                  <a:lnTo>
                    <a:pt x="536" y="4"/>
                  </a:lnTo>
                  <a:lnTo>
                    <a:pt x="544" y="9"/>
                  </a:lnTo>
                  <a:lnTo>
                    <a:pt x="548" y="17"/>
                  </a:lnTo>
                  <a:lnTo>
                    <a:pt x="553" y="26"/>
                  </a:lnTo>
                  <a:lnTo>
                    <a:pt x="557" y="34"/>
                  </a:lnTo>
                  <a:lnTo>
                    <a:pt x="557" y="43"/>
                  </a:lnTo>
                  <a:lnTo>
                    <a:pt x="557" y="56"/>
                  </a:lnTo>
                  <a:lnTo>
                    <a:pt x="557" y="500"/>
                  </a:lnTo>
                  <a:lnTo>
                    <a:pt x="999" y="500"/>
                  </a:lnTo>
                  <a:lnTo>
                    <a:pt x="1008" y="500"/>
                  </a:lnTo>
                  <a:lnTo>
                    <a:pt x="1021" y="500"/>
                  </a:lnTo>
                  <a:lnTo>
                    <a:pt x="1029" y="504"/>
                  </a:lnTo>
                  <a:lnTo>
                    <a:pt x="1038" y="504"/>
                  </a:lnTo>
                  <a:lnTo>
                    <a:pt x="1046" y="512"/>
                  </a:lnTo>
                  <a:lnTo>
                    <a:pt x="1050" y="521"/>
                  </a:lnTo>
                  <a:lnTo>
                    <a:pt x="1050" y="534"/>
                  </a:lnTo>
                  <a:lnTo>
                    <a:pt x="1050" y="542"/>
                  </a:lnTo>
                  <a:lnTo>
                    <a:pt x="1046" y="551"/>
                  </a:lnTo>
                  <a:lnTo>
                    <a:pt x="1038" y="559"/>
                  </a:lnTo>
                  <a:lnTo>
                    <a:pt x="1029" y="564"/>
                  </a:lnTo>
                  <a:lnTo>
                    <a:pt x="1021" y="564"/>
                  </a:lnTo>
                  <a:lnTo>
                    <a:pt x="1008" y="564"/>
                  </a:lnTo>
                  <a:lnTo>
                    <a:pt x="999" y="564"/>
                  </a:lnTo>
                  <a:lnTo>
                    <a:pt x="557" y="564"/>
                  </a:lnTo>
                  <a:lnTo>
                    <a:pt x="557" y="1012"/>
                  </a:lnTo>
                  <a:lnTo>
                    <a:pt x="557" y="1021"/>
                  </a:lnTo>
                  <a:lnTo>
                    <a:pt x="557" y="1029"/>
                  </a:lnTo>
                  <a:lnTo>
                    <a:pt x="553" y="1042"/>
                  </a:lnTo>
                  <a:lnTo>
                    <a:pt x="548" y="1051"/>
                  </a:lnTo>
                  <a:lnTo>
                    <a:pt x="544" y="1055"/>
                  </a:lnTo>
                  <a:lnTo>
                    <a:pt x="536" y="1059"/>
                  </a:lnTo>
                  <a:lnTo>
                    <a:pt x="527" y="1063"/>
                  </a:lnTo>
                  <a:lnTo>
                    <a:pt x="514" y="1059"/>
                  </a:lnTo>
                  <a:lnTo>
                    <a:pt x="506" y="1055"/>
                  </a:lnTo>
                  <a:lnTo>
                    <a:pt x="502" y="1051"/>
                  </a:lnTo>
                  <a:lnTo>
                    <a:pt x="497" y="1042"/>
                  </a:lnTo>
                  <a:lnTo>
                    <a:pt x="493" y="1029"/>
                  </a:lnTo>
                  <a:lnTo>
                    <a:pt x="493" y="1021"/>
                  </a:lnTo>
                  <a:lnTo>
                    <a:pt x="493" y="1012"/>
                  </a:lnTo>
                  <a:lnTo>
                    <a:pt x="493" y="564"/>
                  </a:lnTo>
                  <a:lnTo>
                    <a:pt x="51" y="564"/>
                  </a:lnTo>
                  <a:lnTo>
                    <a:pt x="38" y="564"/>
                  </a:lnTo>
                  <a:lnTo>
                    <a:pt x="29" y="564"/>
                  </a:lnTo>
                  <a:lnTo>
                    <a:pt x="21" y="564"/>
                  </a:lnTo>
                  <a:lnTo>
                    <a:pt x="12" y="559"/>
                  </a:lnTo>
                  <a:lnTo>
                    <a:pt x="4" y="551"/>
                  </a:lnTo>
                  <a:lnTo>
                    <a:pt x="0" y="542"/>
                  </a:lnTo>
                  <a:lnTo>
                    <a:pt x="0" y="534"/>
                  </a:lnTo>
                  <a:lnTo>
                    <a:pt x="0" y="521"/>
                  </a:lnTo>
                  <a:lnTo>
                    <a:pt x="4" y="512"/>
                  </a:lnTo>
                  <a:lnTo>
                    <a:pt x="12" y="504"/>
                  </a:lnTo>
                  <a:lnTo>
                    <a:pt x="21" y="504"/>
                  </a:lnTo>
                  <a:lnTo>
                    <a:pt x="29" y="500"/>
                  </a:lnTo>
                  <a:lnTo>
                    <a:pt x="38" y="500"/>
                  </a:lnTo>
                  <a:lnTo>
                    <a:pt x="51" y="500"/>
                  </a:lnTo>
                  <a:lnTo>
                    <a:pt x="493" y="500"/>
                  </a:lnTo>
                  <a:lnTo>
                    <a:pt x="493" y="56"/>
                  </a:lnTo>
                  <a:lnTo>
                    <a:pt x="493" y="43"/>
                  </a:lnTo>
                  <a:lnTo>
                    <a:pt x="493" y="34"/>
                  </a:lnTo>
                  <a:lnTo>
                    <a:pt x="497" y="26"/>
                  </a:lnTo>
                  <a:lnTo>
                    <a:pt x="502" y="17"/>
                  </a:lnTo>
                  <a:lnTo>
                    <a:pt x="506" y="9"/>
                  </a:lnTo>
                  <a:lnTo>
                    <a:pt x="514" y="4"/>
                  </a:lnTo>
                  <a:lnTo>
                    <a:pt x="5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3" name="Freeform 29"/>
            <p:cNvSpPr>
              <a:spLocks noEditPoints="1"/>
            </p:cNvSpPr>
            <p:nvPr/>
          </p:nvSpPr>
          <p:spPr bwMode="auto">
            <a:xfrm>
              <a:off x="8119" y="1815"/>
              <a:ext cx="1090" cy="1140"/>
            </a:xfrm>
            <a:custGeom>
              <a:avLst/>
              <a:gdLst/>
              <a:ahLst/>
              <a:cxnLst>
                <a:cxn ang="0">
                  <a:pos x="417" y="721"/>
                </a:cxn>
                <a:cxn ang="0">
                  <a:pos x="732" y="200"/>
                </a:cxn>
                <a:cxn ang="0">
                  <a:pos x="834" y="0"/>
                </a:cxn>
                <a:cxn ang="0">
                  <a:pos x="847" y="13"/>
                </a:cxn>
                <a:cxn ang="0">
                  <a:pos x="851" y="38"/>
                </a:cxn>
                <a:cxn ang="0">
                  <a:pos x="953" y="1055"/>
                </a:cxn>
                <a:cxn ang="0">
                  <a:pos x="975" y="1084"/>
                </a:cxn>
                <a:cxn ang="0">
                  <a:pos x="1051" y="1089"/>
                </a:cxn>
                <a:cxn ang="0">
                  <a:pos x="1073" y="1089"/>
                </a:cxn>
                <a:cxn ang="0">
                  <a:pos x="1085" y="1097"/>
                </a:cxn>
                <a:cxn ang="0">
                  <a:pos x="1085" y="1119"/>
                </a:cxn>
                <a:cxn ang="0">
                  <a:pos x="1081" y="1131"/>
                </a:cxn>
                <a:cxn ang="0">
                  <a:pos x="1068" y="1140"/>
                </a:cxn>
                <a:cxn ang="0">
                  <a:pos x="1060" y="1140"/>
                </a:cxn>
                <a:cxn ang="0">
                  <a:pos x="919" y="1136"/>
                </a:cxn>
                <a:cxn ang="0">
                  <a:pos x="681" y="1140"/>
                </a:cxn>
                <a:cxn ang="0">
                  <a:pos x="677" y="1140"/>
                </a:cxn>
                <a:cxn ang="0">
                  <a:pos x="664" y="1136"/>
                </a:cxn>
                <a:cxn ang="0">
                  <a:pos x="660" y="1123"/>
                </a:cxn>
                <a:cxn ang="0">
                  <a:pos x="664" y="1097"/>
                </a:cxn>
                <a:cxn ang="0">
                  <a:pos x="677" y="1089"/>
                </a:cxn>
                <a:cxn ang="0">
                  <a:pos x="698" y="1089"/>
                </a:cxn>
                <a:cxn ang="0">
                  <a:pos x="753" y="1084"/>
                </a:cxn>
                <a:cxn ang="0">
                  <a:pos x="805" y="1059"/>
                </a:cxn>
                <a:cxn ang="0">
                  <a:pos x="809" y="1020"/>
                </a:cxn>
                <a:cxn ang="0">
                  <a:pos x="805" y="935"/>
                </a:cxn>
                <a:cxn ang="0">
                  <a:pos x="792" y="837"/>
                </a:cxn>
                <a:cxn ang="0">
                  <a:pos x="788" y="773"/>
                </a:cxn>
                <a:cxn ang="0">
                  <a:pos x="268" y="978"/>
                </a:cxn>
                <a:cxn ang="0">
                  <a:pos x="247" y="1016"/>
                </a:cxn>
                <a:cxn ang="0">
                  <a:pos x="251" y="1059"/>
                </a:cxn>
                <a:cxn ang="0">
                  <a:pos x="294" y="1084"/>
                </a:cxn>
                <a:cxn ang="0">
                  <a:pos x="328" y="1089"/>
                </a:cxn>
                <a:cxn ang="0">
                  <a:pos x="341" y="1093"/>
                </a:cxn>
                <a:cxn ang="0">
                  <a:pos x="345" y="1110"/>
                </a:cxn>
                <a:cxn ang="0">
                  <a:pos x="341" y="1131"/>
                </a:cxn>
                <a:cxn ang="0">
                  <a:pos x="328" y="1140"/>
                </a:cxn>
                <a:cxn ang="0">
                  <a:pos x="315" y="1140"/>
                </a:cxn>
                <a:cxn ang="0">
                  <a:pos x="158" y="1136"/>
                </a:cxn>
                <a:cxn ang="0">
                  <a:pos x="22" y="1140"/>
                </a:cxn>
                <a:cxn ang="0">
                  <a:pos x="5" y="1136"/>
                </a:cxn>
                <a:cxn ang="0">
                  <a:pos x="0" y="1123"/>
                </a:cxn>
                <a:cxn ang="0">
                  <a:pos x="5" y="1102"/>
                </a:cxn>
                <a:cxn ang="0">
                  <a:pos x="17" y="1093"/>
                </a:cxn>
                <a:cxn ang="0">
                  <a:pos x="34" y="1089"/>
                </a:cxn>
                <a:cxn ang="0">
                  <a:pos x="132" y="1059"/>
                </a:cxn>
                <a:cxn ang="0">
                  <a:pos x="230" y="956"/>
                </a:cxn>
                <a:cxn ang="0">
                  <a:pos x="783" y="30"/>
                </a:cxn>
                <a:cxn ang="0">
                  <a:pos x="792" y="13"/>
                </a:cxn>
                <a:cxn ang="0">
                  <a:pos x="809" y="0"/>
                </a:cxn>
              </a:cxnLst>
              <a:rect l="0" t="0" r="r" b="b"/>
              <a:pathLst>
                <a:path w="1090" h="1140">
                  <a:moveTo>
                    <a:pt x="732" y="200"/>
                  </a:moveTo>
                  <a:lnTo>
                    <a:pt x="417" y="721"/>
                  </a:lnTo>
                  <a:lnTo>
                    <a:pt x="783" y="721"/>
                  </a:lnTo>
                  <a:lnTo>
                    <a:pt x="732" y="200"/>
                  </a:lnTo>
                  <a:close/>
                  <a:moveTo>
                    <a:pt x="822" y="0"/>
                  </a:moveTo>
                  <a:lnTo>
                    <a:pt x="834" y="0"/>
                  </a:lnTo>
                  <a:lnTo>
                    <a:pt x="843" y="4"/>
                  </a:lnTo>
                  <a:lnTo>
                    <a:pt x="847" y="13"/>
                  </a:lnTo>
                  <a:lnTo>
                    <a:pt x="851" y="21"/>
                  </a:lnTo>
                  <a:lnTo>
                    <a:pt x="851" y="38"/>
                  </a:lnTo>
                  <a:lnTo>
                    <a:pt x="949" y="1033"/>
                  </a:lnTo>
                  <a:lnTo>
                    <a:pt x="953" y="1055"/>
                  </a:lnTo>
                  <a:lnTo>
                    <a:pt x="958" y="1072"/>
                  </a:lnTo>
                  <a:lnTo>
                    <a:pt x="975" y="1084"/>
                  </a:lnTo>
                  <a:lnTo>
                    <a:pt x="1004" y="1089"/>
                  </a:lnTo>
                  <a:lnTo>
                    <a:pt x="1051" y="1089"/>
                  </a:lnTo>
                  <a:lnTo>
                    <a:pt x="1064" y="1089"/>
                  </a:lnTo>
                  <a:lnTo>
                    <a:pt x="1073" y="1089"/>
                  </a:lnTo>
                  <a:lnTo>
                    <a:pt x="1081" y="1093"/>
                  </a:lnTo>
                  <a:lnTo>
                    <a:pt x="1085" y="1097"/>
                  </a:lnTo>
                  <a:lnTo>
                    <a:pt x="1090" y="1106"/>
                  </a:lnTo>
                  <a:lnTo>
                    <a:pt x="1085" y="1119"/>
                  </a:lnTo>
                  <a:lnTo>
                    <a:pt x="1085" y="1127"/>
                  </a:lnTo>
                  <a:lnTo>
                    <a:pt x="1081" y="1131"/>
                  </a:lnTo>
                  <a:lnTo>
                    <a:pt x="1077" y="1136"/>
                  </a:lnTo>
                  <a:lnTo>
                    <a:pt x="1068" y="1140"/>
                  </a:lnTo>
                  <a:lnTo>
                    <a:pt x="1064" y="1140"/>
                  </a:lnTo>
                  <a:lnTo>
                    <a:pt x="1060" y="1140"/>
                  </a:lnTo>
                  <a:lnTo>
                    <a:pt x="1022" y="1140"/>
                  </a:lnTo>
                  <a:lnTo>
                    <a:pt x="919" y="1136"/>
                  </a:lnTo>
                  <a:lnTo>
                    <a:pt x="881" y="1136"/>
                  </a:lnTo>
                  <a:lnTo>
                    <a:pt x="681" y="1140"/>
                  </a:lnTo>
                  <a:lnTo>
                    <a:pt x="681" y="1140"/>
                  </a:lnTo>
                  <a:lnTo>
                    <a:pt x="677" y="1140"/>
                  </a:lnTo>
                  <a:lnTo>
                    <a:pt x="668" y="1136"/>
                  </a:lnTo>
                  <a:lnTo>
                    <a:pt x="664" y="1136"/>
                  </a:lnTo>
                  <a:lnTo>
                    <a:pt x="660" y="1127"/>
                  </a:lnTo>
                  <a:lnTo>
                    <a:pt x="660" y="1123"/>
                  </a:lnTo>
                  <a:lnTo>
                    <a:pt x="660" y="1106"/>
                  </a:lnTo>
                  <a:lnTo>
                    <a:pt x="664" y="1097"/>
                  </a:lnTo>
                  <a:lnTo>
                    <a:pt x="673" y="1093"/>
                  </a:lnTo>
                  <a:lnTo>
                    <a:pt x="677" y="1089"/>
                  </a:lnTo>
                  <a:lnTo>
                    <a:pt x="685" y="1089"/>
                  </a:lnTo>
                  <a:lnTo>
                    <a:pt x="698" y="1089"/>
                  </a:lnTo>
                  <a:lnTo>
                    <a:pt x="724" y="1089"/>
                  </a:lnTo>
                  <a:lnTo>
                    <a:pt x="753" y="1084"/>
                  </a:lnTo>
                  <a:lnTo>
                    <a:pt x="779" y="1076"/>
                  </a:lnTo>
                  <a:lnTo>
                    <a:pt x="805" y="1059"/>
                  </a:lnTo>
                  <a:lnTo>
                    <a:pt x="813" y="1037"/>
                  </a:lnTo>
                  <a:lnTo>
                    <a:pt x="809" y="1020"/>
                  </a:lnTo>
                  <a:lnTo>
                    <a:pt x="809" y="982"/>
                  </a:lnTo>
                  <a:lnTo>
                    <a:pt x="805" y="935"/>
                  </a:lnTo>
                  <a:lnTo>
                    <a:pt x="796" y="884"/>
                  </a:lnTo>
                  <a:lnTo>
                    <a:pt x="792" y="837"/>
                  </a:lnTo>
                  <a:lnTo>
                    <a:pt x="788" y="794"/>
                  </a:lnTo>
                  <a:lnTo>
                    <a:pt x="788" y="773"/>
                  </a:lnTo>
                  <a:lnTo>
                    <a:pt x="388" y="773"/>
                  </a:lnTo>
                  <a:lnTo>
                    <a:pt x="268" y="978"/>
                  </a:lnTo>
                  <a:lnTo>
                    <a:pt x="256" y="995"/>
                  </a:lnTo>
                  <a:lnTo>
                    <a:pt x="247" y="1016"/>
                  </a:lnTo>
                  <a:lnTo>
                    <a:pt x="247" y="1033"/>
                  </a:lnTo>
                  <a:lnTo>
                    <a:pt x="251" y="1059"/>
                  </a:lnTo>
                  <a:lnTo>
                    <a:pt x="268" y="1076"/>
                  </a:lnTo>
                  <a:lnTo>
                    <a:pt x="294" y="1084"/>
                  </a:lnTo>
                  <a:lnTo>
                    <a:pt x="320" y="1089"/>
                  </a:lnTo>
                  <a:lnTo>
                    <a:pt x="328" y="1089"/>
                  </a:lnTo>
                  <a:lnTo>
                    <a:pt x="332" y="1093"/>
                  </a:lnTo>
                  <a:lnTo>
                    <a:pt x="341" y="1093"/>
                  </a:lnTo>
                  <a:lnTo>
                    <a:pt x="345" y="1102"/>
                  </a:lnTo>
                  <a:lnTo>
                    <a:pt x="345" y="1110"/>
                  </a:lnTo>
                  <a:lnTo>
                    <a:pt x="345" y="1123"/>
                  </a:lnTo>
                  <a:lnTo>
                    <a:pt x="341" y="1131"/>
                  </a:lnTo>
                  <a:lnTo>
                    <a:pt x="337" y="1136"/>
                  </a:lnTo>
                  <a:lnTo>
                    <a:pt x="328" y="1140"/>
                  </a:lnTo>
                  <a:lnTo>
                    <a:pt x="320" y="1140"/>
                  </a:lnTo>
                  <a:lnTo>
                    <a:pt x="315" y="1140"/>
                  </a:lnTo>
                  <a:lnTo>
                    <a:pt x="239" y="1136"/>
                  </a:lnTo>
                  <a:lnTo>
                    <a:pt x="158" y="1136"/>
                  </a:lnTo>
                  <a:lnTo>
                    <a:pt x="90" y="1136"/>
                  </a:lnTo>
                  <a:lnTo>
                    <a:pt x="22" y="1140"/>
                  </a:lnTo>
                  <a:lnTo>
                    <a:pt x="13" y="1140"/>
                  </a:lnTo>
                  <a:lnTo>
                    <a:pt x="5" y="1136"/>
                  </a:lnTo>
                  <a:lnTo>
                    <a:pt x="0" y="1127"/>
                  </a:lnTo>
                  <a:lnTo>
                    <a:pt x="0" y="1123"/>
                  </a:lnTo>
                  <a:lnTo>
                    <a:pt x="0" y="1110"/>
                  </a:lnTo>
                  <a:lnTo>
                    <a:pt x="5" y="1102"/>
                  </a:lnTo>
                  <a:lnTo>
                    <a:pt x="9" y="1093"/>
                  </a:lnTo>
                  <a:lnTo>
                    <a:pt x="17" y="1093"/>
                  </a:lnTo>
                  <a:lnTo>
                    <a:pt x="26" y="1089"/>
                  </a:lnTo>
                  <a:lnTo>
                    <a:pt x="34" y="1089"/>
                  </a:lnTo>
                  <a:lnTo>
                    <a:pt x="86" y="1080"/>
                  </a:lnTo>
                  <a:lnTo>
                    <a:pt x="132" y="1059"/>
                  </a:lnTo>
                  <a:lnTo>
                    <a:pt x="183" y="1020"/>
                  </a:lnTo>
                  <a:lnTo>
                    <a:pt x="230" y="956"/>
                  </a:lnTo>
                  <a:lnTo>
                    <a:pt x="230" y="956"/>
                  </a:lnTo>
                  <a:lnTo>
                    <a:pt x="783" y="30"/>
                  </a:lnTo>
                  <a:lnTo>
                    <a:pt x="788" y="17"/>
                  </a:lnTo>
                  <a:lnTo>
                    <a:pt x="792" y="13"/>
                  </a:lnTo>
                  <a:lnTo>
                    <a:pt x="800" y="4"/>
                  </a:lnTo>
                  <a:lnTo>
                    <a:pt x="809" y="0"/>
                  </a:lnTo>
                  <a:lnTo>
                    <a:pt x="8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4" name="Freeform 30"/>
            <p:cNvSpPr>
              <a:spLocks/>
            </p:cNvSpPr>
            <p:nvPr/>
          </p:nvSpPr>
          <p:spPr bwMode="auto">
            <a:xfrm>
              <a:off x="9702" y="2024"/>
              <a:ext cx="1055" cy="1063"/>
            </a:xfrm>
            <a:custGeom>
              <a:avLst/>
              <a:gdLst/>
              <a:ahLst/>
              <a:cxnLst>
                <a:cxn ang="0">
                  <a:pos x="540" y="4"/>
                </a:cxn>
                <a:cxn ang="0">
                  <a:pos x="553" y="17"/>
                </a:cxn>
                <a:cxn ang="0">
                  <a:pos x="557" y="34"/>
                </a:cxn>
                <a:cxn ang="0">
                  <a:pos x="557" y="56"/>
                </a:cxn>
                <a:cxn ang="0">
                  <a:pos x="1004" y="500"/>
                </a:cxn>
                <a:cxn ang="0">
                  <a:pos x="1025" y="500"/>
                </a:cxn>
                <a:cxn ang="0">
                  <a:pos x="1042" y="504"/>
                </a:cxn>
                <a:cxn ang="0">
                  <a:pos x="1055" y="521"/>
                </a:cxn>
                <a:cxn ang="0">
                  <a:pos x="1055" y="542"/>
                </a:cxn>
                <a:cxn ang="0">
                  <a:pos x="1042" y="559"/>
                </a:cxn>
                <a:cxn ang="0">
                  <a:pos x="1025" y="564"/>
                </a:cxn>
                <a:cxn ang="0">
                  <a:pos x="1004" y="564"/>
                </a:cxn>
                <a:cxn ang="0">
                  <a:pos x="557" y="1012"/>
                </a:cxn>
                <a:cxn ang="0">
                  <a:pos x="557" y="1029"/>
                </a:cxn>
                <a:cxn ang="0">
                  <a:pos x="553" y="1051"/>
                </a:cxn>
                <a:cxn ang="0">
                  <a:pos x="540" y="1059"/>
                </a:cxn>
                <a:cxn ang="0">
                  <a:pos x="519" y="1059"/>
                </a:cxn>
                <a:cxn ang="0">
                  <a:pos x="502" y="1051"/>
                </a:cxn>
                <a:cxn ang="0">
                  <a:pos x="498" y="1029"/>
                </a:cxn>
                <a:cxn ang="0">
                  <a:pos x="498" y="1012"/>
                </a:cxn>
                <a:cxn ang="0">
                  <a:pos x="55" y="564"/>
                </a:cxn>
                <a:cxn ang="0">
                  <a:pos x="34" y="564"/>
                </a:cxn>
                <a:cxn ang="0">
                  <a:pos x="13" y="559"/>
                </a:cxn>
                <a:cxn ang="0">
                  <a:pos x="4" y="542"/>
                </a:cxn>
                <a:cxn ang="0">
                  <a:pos x="4" y="521"/>
                </a:cxn>
                <a:cxn ang="0">
                  <a:pos x="13" y="504"/>
                </a:cxn>
                <a:cxn ang="0">
                  <a:pos x="34" y="500"/>
                </a:cxn>
                <a:cxn ang="0">
                  <a:pos x="55" y="500"/>
                </a:cxn>
                <a:cxn ang="0">
                  <a:pos x="498" y="56"/>
                </a:cxn>
                <a:cxn ang="0">
                  <a:pos x="498" y="34"/>
                </a:cxn>
                <a:cxn ang="0">
                  <a:pos x="502" y="17"/>
                </a:cxn>
                <a:cxn ang="0">
                  <a:pos x="519" y="4"/>
                </a:cxn>
              </a:cxnLst>
              <a:rect l="0" t="0" r="r" b="b"/>
              <a:pathLst>
                <a:path w="1055" h="1063">
                  <a:moveTo>
                    <a:pt x="528" y="0"/>
                  </a:moveTo>
                  <a:lnTo>
                    <a:pt x="540" y="4"/>
                  </a:lnTo>
                  <a:lnTo>
                    <a:pt x="549" y="9"/>
                  </a:lnTo>
                  <a:lnTo>
                    <a:pt x="553" y="17"/>
                  </a:lnTo>
                  <a:lnTo>
                    <a:pt x="557" y="26"/>
                  </a:lnTo>
                  <a:lnTo>
                    <a:pt x="557" y="34"/>
                  </a:lnTo>
                  <a:lnTo>
                    <a:pt x="557" y="43"/>
                  </a:lnTo>
                  <a:lnTo>
                    <a:pt x="557" y="56"/>
                  </a:lnTo>
                  <a:lnTo>
                    <a:pt x="557" y="500"/>
                  </a:lnTo>
                  <a:lnTo>
                    <a:pt x="1004" y="500"/>
                  </a:lnTo>
                  <a:lnTo>
                    <a:pt x="1013" y="500"/>
                  </a:lnTo>
                  <a:lnTo>
                    <a:pt x="1025" y="500"/>
                  </a:lnTo>
                  <a:lnTo>
                    <a:pt x="1034" y="504"/>
                  </a:lnTo>
                  <a:lnTo>
                    <a:pt x="1042" y="504"/>
                  </a:lnTo>
                  <a:lnTo>
                    <a:pt x="1051" y="512"/>
                  </a:lnTo>
                  <a:lnTo>
                    <a:pt x="1055" y="521"/>
                  </a:lnTo>
                  <a:lnTo>
                    <a:pt x="1055" y="534"/>
                  </a:lnTo>
                  <a:lnTo>
                    <a:pt x="1055" y="542"/>
                  </a:lnTo>
                  <a:lnTo>
                    <a:pt x="1051" y="551"/>
                  </a:lnTo>
                  <a:lnTo>
                    <a:pt x="1042" y="559"/>
                  </a:lnTo>
                  <a:lnTo>
                    <a:pt x="1034" y="564"/>
                  </a:lnTo>
                  <a:lnTo>
                    <a:pt x="1025" y="564"/>
                  </a:lnTo>
                  <a:lnTo>
                    <a:pt x="1013" y="564"/>
                  </a:lnTo>
                  <a:lnTo>
                    <a:pt x="1004" y="564"/>
                  </a:lnTo>
                  <a:lnTo>
                    <a:pt x="557" y="564"/>
                  </a:lnTo>
                  <a:lnTo>
                    <a:pt x="557" y="1012"/>
                  </a:lnTo>
                  <a:lnTo>
                    <a:pt x="557" y="1021"/>
                  </a:lnTo>
                  <a:lnTo>
                    <a:pt x="557" y="1029"/>
                  </a:lnTo>
                  <a:lnTo>
                    <a:pt x="557" y="1042"/>
                  </a:lnTo>
                  <a:lnTo>
                    <a:pt x="553" y="1051"/>
                  </a:lnTo>
                  <a:lnTo>
                    <a:pt x="549" y="1055"/>
                  </a:lnTo>
                  <a:lnTo>
                    <a:pt x="540" y="1059"/>
                  </a:lnTo>
                  <a:lnTo>
                    <a:pt x="528" y="1063"/>
                  </a:lnTo>
                  <a:lnTo>
                    <a:pt x="519" y="1059"/>
                  </a:lnTo>
                  <a:lnTo>
                    <a:pt x="511" y="1055"/>
                  </a:lnTo>
                  <a:lnTo>
                    <a:pt x="502" y="1051"/>
                  </a:lnTo>
                  <a:lnTo>
                    <a:pt x="498" y="1042"/>
                  </a:lnTo>
                  <a:lnTo>
                    <a:pt x="498" y="1029"/>
                  </a:lnTo>
                  <a:lnTo>
                    <a:pt x="498" y="1021"/>
                  </a:lnTo>
                  <a:lnTo>
                    <a:pt x="498" y="1012"/>
                  </a:lnTo>
                  <a:lnTo>
                    <a:pt x="498" y="564"/>
                  </a:lnTo>
                  <a:lnTo>
                    <a:pt x="55" y="564"/>
                  </a:lnTo>
                  <a:lnTo>
                    <a:pt x="43" y="564"/>
                  </a:lnTo>
                  <a:lnTo>
                    <a:pt x="34" y="564"/>
                  </a:lnTo>
                  <a:lnTo>
                    <a:pt x="21" y="564"/>
                  </a:lnTo>
                  <a:lnTo>
                    <a:pt x="13" y="559"/>
                  </a:lnTo>
                  <a:lnTo>
                    <a:pt x="9" y="551"/>
                  </a:lnTo>
                  <a:lnTo>
                    <a:pt x="4" y="542"/>
                  </a:lnTo>
                  <a:lnTo>
                    <a:pt x="0" y="534"/>
                  </a:lnTo>
                  <a:lnTo>
                    <a:pt x="4" y="521"/>
                  </a:lnTo>
                  <a:lnTo>
                    <a:pt x="9" y="512"/>
                  </a:lnTo>
                  <a:lnTo>
                    <a:pt x="13" y="504"/>
                  </a:lnTo>
                  <a:lnTo>
                    <a:pt x="21" y="504"/>
                  </a:lnTo>
                  <a:lnTo>
                    <a:pt x="34" y="500"/>
                  </a:lnTo>
                  <a:lnTo>
                    <a:pt x="43" y="500"/>
                  </a:lnTo>
                  <a:lnTo>
                    <a:pt x="55" y="500"/>
                  </a:lnTo>
                  <a:lnTo>
                    <a:pt x="498" y="500"/>
                  </a:lnTo>
                  <a:lnTo>
                    <a:pt x="498" y="56"/>
                  </a:lnTo>
                  <a:lnTo>
                    <a:pt x="498" y="43"/>
                  </a:lnTo>
                  <a:lnTo>
                    <a:pt x="498" y="34"/>
                  </a:lnTo>
                  <a:lnTo>
                    <a:pt x="498" y="26"/>
                  </a:lnTo>
                  <a:lnTo>
                    <a:pt x="502" y="17"/>
                  </a:lnTo>
                  <a:lnTo>
                    <a:pt x="511" y="9"/>
                  </a:lnTo>
                  <a:lnTo>
                    <a:pt x="519" y="4"/>
                  </a:lnTo>
                  <a:lnTo>
                    <a:pt x="5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5" name="Freeform 31"/>
            <p:cNvSpPr>
              <a:spLocks noEditPoints="1"/>
            </p:cNvSpPr>
            <p:nvPr/>
          </p:nvSpPr>
          <p:spPr bwMode="auto">
            <a:xfrm>
              <a:off x="11268" y="1866"/>
              <a:ext cx="1131" cy="1123"/>
            </a:xfrm>
            <a:custGeom>
              <a:avLst/>
              <a:gdLst/>
              <a:ahLst/>
              <a:cxnLst>
                <a:cxn ang="0">
                  <a:pos x="600" y="51"/>
                </a:cxn>
                <a:cxn ang="0">
                  <a:pos x="549" y="64"/>
                </a:cxn>
                <a:cxn ang="0">
                  <a:pos x="532" y="111"/>
                </a:cxn>
                <a:cxn ang="0">
                  <a:pos x="685" y="521"/>
                </a:cxn>
                <a:cxn ang="0">
                  <a:pos x="842" y="461"/>
                </a:cxn>
                <a:cxn ang="0">
                  <a:pos x="940" y="320"/>
                </a:cxn>
                <a:cxn ang="0">
                  <a:pos x="953" y="154"/>
                </a:cxn>
                <a:cxn ang="0">
                  <a:pos x="855" y="68"/>
                </a:cxn>
                <a:cxn ang="0">
                  <a:pos x="715" y="51"/>
                </a:cxn>
                <a:cxn ang="0">
                  <a:pos x="757" y="0"/>
                </a:cxn>
                <a:cxn ang="0">
                  <a:pos x="1008" y="68"/>
                </a:cxn>
                <a:cxn ang="0">
                  <a:pos x="1106" y="239"/>
                </a:cxn>
                <a:cxn ang="0">
                  <a:pos x="1021" y="419"/>
                </a:cxn>
                <a:cxn ang="0">
                  <a:pos x="825" y="530"/>
                </a:cxn>
                <a:cxn ang="0">
                  <a:pos x="757" y="547"/>
                </a:cxn>
                <a:cxn ang="0">
                  <a:pos x="817" y="577"/>
                </a:cxn>
                <a:cxn ang="0">
                  <a:pos x="897" y="679"/>
                </a:cxn>
                <a:cxn ang="0">
                  <a:pos x="902" y="811"/>
                </a:cxn>
                <a:cxn ang="0">
                  <a:pos x="885" y="991"/>
                </a:cxn>
                <a:cxn ang="0">
                  <a:pos x="915" y="1080"/>
                </a:cxn>
                <a:cxn ang="0">
                  <a:pos x="1004" y="1072"/>
                </a:cxn>
                <a:cxn ang="0">
                  <a:pos x="1093" y="944"/>
                </a:cxn>
                <a:cxn ang="0">
                  <a:pos x="1102" y="927"/>
                </a:cxn>
                <a:cxn ang="0">
                  <a:pos x="1114" y="922"/>
                </a:cxn>
                <a:cxn ang="0">
                  <a:pos x="1127" y="927"/>
                </a:cxn>
                <a:cxn ang="0">
                  <a:pos x="1131" y="957"/>
                </a:cxn>
                <a:cxn ang="0">
                  <a:pos x="1072" y="1059"/>
                </a:cxn>
                <a:cxn ang="0">
                  <a:pos x="940" y="1123"/>
                </a:cxn>
                <a:cxn ang="0">
                  <a:pos x="868" y="1115"/>
                </a:cxn>
                <a:cxn ang="0">
                  <a:pos x="761" y="1051"/>
                </a:cxn>
                <a:cxn ang="0">
                  <a:pos x="736" y="914"/>
                </a:cxn>
                <a:cxn ang="0">
                  <a:pos x="766" y="777"/>
                </a:cxn>
                <a:cxn ang="0">
                  <a:pos x="774" y="675"/>
                </a:cxn>
                <a:cxn ang="0">
                  <a:pos x="715" y="589"/>
                </a:cxn>
                <a:cxn ang="0">
                  <a:pos x="417" y="564"/>
                </a:cxn>
                <a:cxn ang="0">
                  <a:pos x="306" y="1012"/>
                </a:cxn>
                <a:cxn ang="0">
                  <a:pos x="370" y="1038"/>
                </a:cxn>
                <a:cxn ang="0">
                  <a:pos x="438" y="1038"/>
                </a:cxn>
                <a:cxn ang="0">
                  <a:pos x="455" y="1055"/>
                </a:cxn>
                <a:cxn ang="0">
                  <a:pos x="447" y="1080"/>
                </a:cxn>
                <a:cxn ang="0">
                  <a:pos x="429" y="1089"/>
                </a:cxn>
                <a:cxn ang="0">
                  <a:pos x="323" y="1085"/>
                </a:cxn>
                <a:cxn ang="0">
                  <a:pos x="178" y="1085"/>
                </a:cxn>
                <a:cxn ang="0">
                  <a:pos x="17" y="1089"/>
                </a:cxn>
                <a:cxn ang="0">
                  <a:pos x="4" y="1085"/>
                </a:cxn>
                <a:cxn ang="0">
                  <a:pos x="0" y="1055"/>
                </a:cxn>
                <a:cxn ang="0">
                  <a:pos x="17" y="1038"/>
                </a:cxn>
                <a:cxn ang="0">
                  <a:pos x="102" y="1038"/>
                </a:cxn>
                <a:cxn ang="0">
                  <a:pos x="178" y="995"/>
                </a:cxn>
                <a:cxn ang="0">
                  <a:pos x="404" y="98"/>
                </a:cxn>
                <a:cxn ang="0">
                  <a:pos x="404" y="81"/>
                </a:cxn>
                <a:cxn ang="0">
                  <a:pos x="391" y="60"/>
                </a:cxn>
                <a:cxn ang="0">
                  <a:pos x="344" y="51"/>
                </a:cxn>
                <a:cxn ang="0">
                  <a:pos x="306" y="51"/>
                </a:cxn>
                <a:cxn ang="0">
                  <a:pos x="272" y="47"/>
                </a:cxn>
                <a:cxn ang="0">
                  <a:pos x="259" y="34"/>
                </a:cxn>
                <a:cxn ang="0">
                  <a:pos x="268" y="4"/>
                </a:cxn>
                <a:cxn ang="0">
                  <a:pos x="302" y="0"/>
                </a:cxn>
              </a:cxnLst>
              <a:rect l="0" t="0" r="r" b="b"/>
              <a:pathLst>
                <a:path w="1131" h="1123">
                  <a:moveTo>
                    <a:pt x="668" y="51"/>
                  </a:moveTo>
                  <a:lnTo>
                    <a:pt x="634" y="51"/>
                  </a:lnTo>
                  <a:lnTo>
                    <a:pt x="600" y="51"/>
                  </a:lnTo>
                  <a:lnTo>
                    <a:pt x="574" y="51"/>
                  </a:lnTo>
                  <a:lnTo>
                    <a:pt x="561" y="56"/>
                  </a:lnTo>
                  <a:lnTo>
                    <a:pt x="549" y="64"/>
                  </a:lnTo>
                  <a:lnTo>
                    <a:pt x="540" y="77"/>
                  </a:lnTo>
                  <a:lnTo>
                    <a:pt x="536" y="90"/>
                  </a:lnTo>
                  <a:lnTo>
                    <a:pt x="532" y="111"/>
                  </a:lnTo>
                  <a:lnTo>
                    <a:pt x="425" y="530"/>
                  </a:lnTo>
                  <a:lnTo>
                    <a:pt x="604" y="530"/>
                  </a:lnTo>
                  <a:lnTo>
                    <a:pt x="685" y="521"/>
                  </a:lnTo>
                  <a:lnTo>
                    <a:pt x="749" y="508"/>
                  </a:lnTo>
                  <a:lnTo>
                    <a:pt x="800" y="487"/>
                  </a:lnTo>
                  <a:lnTo>
                    <a:pt x="842" y="461"/>
                  </a:lnTo>
                  <a:lnTo>
                    <a:pt x="872" y="436"/>
                  </a:lnTo>
                  <a:lnTo>
                    <a:pt x="910" y="380"/>
                  </a:lnTo>
                  <a:lnTo>
                    <a:pt x="940" y="320"/>
                  </a:lnTo>
                  <a:lnTo>
                    <a:pt x="953" y="256"/>
                  </a:lnTo>
                  <a:lnTo>
                    <a:pt x="957" y="209"/>
                  </a:lnTo>
                  <a:lnTo>
                    <a:pt x="953" y="154"/>
                  </a:lnTo>
                  <a:lnTo>
                    <a:pt x="932" y="115"/>
                  </a:lnTo>
                  <a:lnTo>
                    <a:pt x="897" y="90"/>
                  </a:lnTo>
                  <a:lnTo>
                    <a:pt x="855" y="68"/>
                  </a:lnTo>
                  <a:lnTo>
                    <a:pt x="812" y="60"/>
                  </a:lnTo>
                  <a:lnTo>
                    <a:pt x="761" y="51"/>
                  </a:lnTo>
                  <a:lnTo>
                    <a:pt x="715" y="51"/>
                  </a:lnTo>
                  <a:lnTo>
                    <a:pt x="668" y="51"/>
                  </a:lnTo>
                  <a:close/>
                  <a:moveTo>
                    <a:pt x="302" y="0"/>
                  </a:moveTo>
                  <a:lnTo>
                    <a:pt x="757" y="0"/>
                  </a:lnTo>
                  <a:lnTo>
                    <a:pt x="855" y="9"/>
                  </a:lnTo>
                  <a:lnTo>
                    <a:pt x="940" y="34"/>
                  </a:lnTo>
                  <a:lnTo>
                    <a:pt x="1008" y="68"/>
                  </a:lnTo>
                  <a:lnTo>
                    <a:pt x="1063" y="115"/>
                  </a:lnTo>
                  <a:lnTo>
                    <a:pt x="1097" y="175"/>
                  </a:lnTo>
                  <a:lnTo>
                    <a:pt x="1106" y="239"/>
                  </a:lnTo>
                  <a:lnTo>
                    <a:pt x="1097" y="307"/>
                  </a:lnTo>
                  <a:lnTo>
                    <a:pt x="1068" y="363"/>
                  </a:lnTo>
                  <a:lnTo>
                    <a:pt x="1021" y="419"/>
                  </a:lnTo>
                  <a:lnTo>
                    <a:pt x="961" y="461"/>
                  </a:lnTo>
                  <a:lnTo>
                    <a:pt x="897" y="500"/>
                  </a:lnTo>
                  <a:lnTo>
                    <a:pt x="825" y="530"/>
                  </a:lnTo>
                  <a:lnTo>
                    <a:pt x="757" y="547"/>
                  </a:lnTo>
                  <a:lnTo>
                    <a:pt x="757" y="547"/>
                  </a:lnTo>
                  <a:lnTo>
                    <a:pt x="757" y="547"/>
                  </a:lnTo>
                  <a:lnTo>
                    <a:pt x="757" y="547"/>
                  </a:lnTo>
                  <a:lnTo>
                    <a:pt x="783" y="559"/>
                  </a:lnTo>
                  <a:lnTo>
                    <a:pt x="817" y="577"/>
                  </a:lnTo>
                  <a:lnTo>
                    <a:pt x="846" y="602"/>
                  </a:lnTo>
                  <a:lnTo>
                    <a:pt x="876" y="636"/>
                  </a:lnTo>
                  <a:lnTo>
                    <a:pt x="897" y="679"/>
                  </a:lnTo>
                  <a:lnTo>
                    <a:pt x="906" y="735"/>
                  </a:lnTo>
                  <a:lnTo>
                    <a:pt x="906" y="773"/>
                  </a:lnTo>
                  <a:lnTo>
                    <a:pt x="902" y="811"/>
                  </a:lnTo>
                  <a:lnTo>
                    <a:pt x="893" y="867"/>
                  </a:lnTo>
                  <a:lnTo>
                    <a:pt x="885" y="935"/>
                  </a:lnTo>
                  <a:lnTo>
                    <a:pt x="885" y="991"/>
                  </a:lnTo>
                  <a:lnTo>
                    <a:pt x="885" y="1033"/>
                  </a:lnTo>
                  <a:lnTo>
                    <a:pt x="897" y="1063"/>
                  </a:lnTo>
                  <a:lnTo>
                    <a:pt x="915" y="1080"/>
                  </a:lnTo>
                  <a:lnTo>
                    <a:pt x="949" y="1089"/>
                  </a:lnTo>
                  <a:lnTo>
                    <a:pt x="974" y="1085"/>
                  </a:lnTo>
                  <a:lnTo>
                    <a:pt x="1004" y="1072"/>
                  </a:lnTo>
                  <a:lnTo>
                    <a:pt x="1038" y="1046"/>
                  </a:lnTo>
                  <a:lnTo>
                    <a:pt x="1068" y="1004"/>
                  </a:lnTo>
                  <a:lnTo>
                    <a:pt x="1093" y="944"/>
                  </a:lnTo>
                  <a:lnTo>
                    <a:pt x="1093" y="935"/>
                  </a:lnTo>
                  <a:lnTo>
                    <a:pt x="1097" y="931"/>
                  </a:lnTo>
                  <a:lnTo>
                    <a:pt x="1102" y="927"/>
                  </a:lnTo>
                  <a:lnTo>
                    <a:pt x="1106" y="922"/>
                  </a:lnTo>
                  <a:lnTo>
                    <a:pt x="1114" y="922"/>
                  </a:lnTo>
                  <a:lnTo>
                    <a:pt x="1114" y="922"/>
                  </a:lnTo>
                  <a:lnTo>
                    <a:pt x="1119" y="922"/>
                  </a:lnTo>
                  <a:lnTo>
                    <a:pt x="1123" y="922"/>
                  </a:lnTo>
                  <a:lnTo>
                    <a:pt x="1127" y="927"/>
                  </a:lnTo>
                  <a:lnTo>
                    <a:pt x="1131" y="931"/>
                  </a:lnTo>
                  <a:lnTo>
                    <a:pt x="1131" y="940"/>
                  </a:lnTo>
                  <a:lnTo>
                    <a:pt x="1131" y="957"/>
                  </a:lnTo>
                  <a:lnTo>
                    <a:pt x="1119" y="986"/>
                  </a:lnTo>
                  <a:lnTo>
                    <a:pt x="1102" y="1021"/>
                  </a:lnTo>
                  <a:lnTo>
                    <a:pt x="1072" y="1059"/>
                  </a:lnTo>
                  <a:lnTo>
                    <a:pt x="1038" y="1089"/>
                  </a:lnTo>
                  <a:lnTo>
                    <a:pt x="995" y="1115"/>
                  </a:lnTo>
                  <a:lnTo>
                    <a:pt x="940" y="1123"/>
                  </a:lnTo>
                  <a:lnTo>
                    <a:pt x="927" y="1123"/>
                  </a:lnTo>
                  <a:lnTo>
                    <a:pt x="902" y="1119"/>
                  </a:lnTo>
                  <a:lnTo>
                    <a:pt x="868" y="1115"/>
                  </a:lnTo>
                  <a:lnTo>
                    <a:pt x="829" y="1102"/>
                  </a:lnTo>
                  <a:lnTo>
                    <a:pt x="791" y="1080"/>
                  </a:lnTo>
                  <a:lnTo>
                    <a:pt x="761" y="1051"/>
                  </a:lnTo>
                  <a:lnTo>
                    <a:pt x="740" y="1008"/>
                  </a:lnTo>
                  <a:lnTo>
                    <a:pt x="732" y="952"/>
                  </a:lnTo>
                  <a:lnTo>
                    <a:pt x="736" y="914"/>
                  </a:lnTo>
                  <a:lnTo>
                    <a:pt x="744" y="863"/>
                  </a:lnTo>
                  <a:lnTo>
                    <a:pt x="757" y="816"/>
                  </a:lnTo>
                  <a:lnTo>
                    <a:pt x="766" y="777"/>
                  </a:lnTo>
                  <a:lnTo>
                    <a:pt x="774" y="739"/>
                  </a:lnTo>
                  <a:lnTo>
                    <a:pt x="778" y="705"/>
                  </a:lnTo>
                  <a:lnTo>
                    <a:pt x="774" y="675"/>
                  </a:lnTo>
                  <a:lnTo>
                    <a:pt x="766" y="645"/>
                  </a:lnTo>
                  <a:lnTo>
                    <a:pt x="744" y="615"/>
                  </a:lnTo>
                  <a:lnTo>
                    <a:pt x="715" y="589"/>
                  </a:lnTo>
                  <a:lnTo>
                    <a:pt x="668" y="568"/>
                  </a:lnTo>
                  <a:lnTo>
                    <a:pt x="604" y="564"/>
                  </a:lnTo>
                  <a:lnTo>
                    <a:pt x="417" y="564"/>
                  </a:lnTo>
                  <a:lnTo>
                    <a:pt x="315" y="982"/>
                  </a:lnTo>
                  <a:lnTo>
                    <a:pt x="310" y="995"/>
                  </a:lnTo>
                  <a:lnTo>
                    <a:pt x="306" y="1012"/>
                  </a:lnTo>
                  <a:lnTo>
                    <a:pt x="315" y="1025"/>
                  </a:lnTo>
                  <a:lnTo>
                    <a:pt x="336" y="1033"/>
                  </a:lnTo>
                  <a:lnTo>
                    <a:pt x="370" y="1038"/>
                  </a:lnTo>
                  <a:lnTo>
                    <a:pt x="408" y="1038"/>
                  </a:lnTo>
                  <a:lnTo>
                    <a:pt x="425" y="1038"/>
                  </a:lnTo>
                  <a:lnTo>
                    <a:pt x="438" y="1038"/>
                  </a:lnTo>
                  <a:lnTo>
                    <a:pt x="447" y="1042"/>
                  </a:lnTo>
                  <a:lnTo>
                    <a:pt x="455" y="1046"/>
                  </a:lnTo>
                  <a:lnTo>
                    <a:pt x="455" y="1055"/>
                  </a:lnTo>
                  <a:lnTo>
                    <a:pt x="455" y="1068"/>
                  </a:lnTo>
                  <a:lnTo>
                    <a:pt x="451" y="1076"/>
                  </a:lnTo>
                  <a:lnTo>
                    <a:pt x="447" y="1080"/>
                  </a:lnTo>
                  <a:lnTo>
                    <a:pt x="442" y="1085"/>
                  </a:lnTo>
                  <a:lnTo>
                    <a:pt x="434" y="1089"/>
                  </a:lnTo>
                  <a:lnTo>
                    <a:pt x="429" y="1089"/>
                  </a:lnTo>
                  <a:lnTo>
                    <a:pt x="421" y="1089"/>
                  </a:lnTo>
                  <a:lnTo>
                    <a:pt x="378" y="1089"/>
                  </a:lnTo>
                  <a:lnTo>
                    <a:pt x="323" y="1085"/>
                  </a:lnTo>
                  <a:lnTo>
                    <a:pt x="264" y="1085"/>
                  </a:lnTo>
                  <a:lnTo>
                    <a:pt x="221" y="1085"/>
                  </a:lnTo>
                  <a:lnTo>
                    <a:pt x="178" y="1085"/>
                  </a:lnTo>
                  <a:lnTo>
                    <a:pt x="64" y="1089"/>
                  </a:lnTo>
                  <a:lnTo>
                    <a:pt x="21" y="1089"/>
                  </a:lnTo>
                  <a:lnTo>
                    <a:pt x="17" y="1089"/>
                  </a:lnTo>
                  <a:lnTo>
                    <a:pt x="13" y="1089"/>
                  </a:lnTo>
                  <a:lnTo>
                    <a:pt x="8" y="1085"/>
                  </a:lnTo>
                  <a:lnTo>
                    <a:pt x="4" y="1085"/>
                  </a:lnTo>
                  <a:lnTo>
                    <a:pt x="0" y="1076"/>
                  </a:lnTo>
                  <a:lnTo>
                    <a:pt x="0" y="1072"/>
                  </a:lnTo>
                  <a:lnTo>
                    <a:pt x="0" y="1055"/>
                  </a:lnTo>
                  <a:lnTo>
                    <a:pt x="4" y="1046"/>
                  </a:lnTo>
                  <a:lnTo>
                    <a:pt x="8" y="1042"/>
                  </a:lnTo>
                  <a:lnTo>
                    <a:pt x="17" y="1038"/>
                  </a:lnTo>
                  <a:lnTo>
                    <a:pt x="30" y="1038"/>
                  </a:lnTo>
                  <a:lnTo>
                    <a:pt x="42" y="1038"/>
                  </a:lnTo>
                  <a:lnTo>
                    <a:pt x="102" y="1038"/>
                  </a:lnTo>
                  <a:lnTo>
                    <a:pt x="144" y="1029"/>
                  </a:lnTo>
                  <a:lnTo>
                    <a:pt x="166" y="1016"/>
                  </a:lnTo>
                  <a:lnTo>
                    <a:pt x="178" y="995"/>
                  </a:lnTo>
                  <a:lnTo>
                    <a:pt x="187" y="961"/>
                  </a:lnTo>
                  <a:lnTo>
                    <a:pt x="400" y="111"/>
                  </a:lnTo>
                  <a:lnTo>
                    <a:pt x="404" y="98"/>
                  </a:lnTo>
                  <a:lnTo>
                    <a:pt x="404" y="90"/>
                  </a:lnTo>
                  <a:lnTo>
                    <a:pt x="404" y="85"/>
                  </a:lnTo>
                  <a:lnTo>
                    <a:pt x="404" y="81"/>
                  </a:lnTo>
                  <a:lnTo>
                    <a:pt x="404" y="68"/>
                  </a:lnTo>
                  <a:lnTo>
                    <a:pt x="400" y="64"/>
                  </a:lnTo>
                  <a:lnTo>
                    <a:pt x="391" y="60"/>
                  </a:lnTo>
                  <a:lnTo>
                    <a:pt x="378" y="56"/>
                  </a:lnTo>
                  <a:lnTo>
                    <a:pt x="361" y="56"/>
                  </a:lnTo>
                  <a:lnTo>
                    <a:pt x="344" y="51"/>
                  </a:lnTo>
                  <a:lnTo>
                    <a:pt x="332" y="51"/>
                  </a:lnTo>
                  <a:lnTo>
                    <a:pt x="319" y="51"/>
                  </a:lnTo>
                  <a:lnTo>
                    <a:pt x="306" y="51"/>
                  </a:lnTo>
                  <a:lnTo>
                    <a:pt x="302" y="51"/>
                  </a:lnTo>
                  <a:lnTo>
                    <a:pt x="285" y="51"/>
                  </a:lnTo>
                  <a:lnTo>
                    <a:pt x="272" y="47"/>
                  </a:lnTo>
                  <a:lnTo>
                    <a:pt x="264" y="47"/>
                  </a:lnTo>
                  <a:lnTo>
                    <a:pt x="259" y="43"/>
                  </a:lnTo>
                  <a:lnTo>
                    <a:pt x="259" y="34"/>
                  </a:lnTo>
                  <a:lnTo>
                    <a:pt x="259" y="21"/>
                  </a:lnTo>
                  <a:lnTo>
                    <a:pt x="264" y="13"/>
                  </a:lnTo>
                  <a:lnTo>
                    <a:pt x="268" y="4"/>
                  </a:lnTo>
                  <a:lnTo>
                    <a:pt x="276" y="4"/>
                  </a:lnTo>
                  <a:lnTo>
                    <a:pt x="289" y="4"/>
                  </a:lnTo>
                  <a:lnTo>
                    <a:pt x="3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6" name="Freeform 32"/>
            <p:cNvSpPr>
              <a:spLocks noEditPoints="1"/>
            </p:cNvSpPr>
            <p:nvPr/>
          </p:nvSpPr>
          <p:spPr bwMode="auto">
            <a:xfrm>
              <a:off x="12502" y="1845"/>
              <a:ext cx="676" cy="1435"/>
            </a:xfrm>
            <a:custGeom>
              <a:avLst/>
              <a:gdLst/>
              <a:ahLst/>
              <a:cxnLst>
                <a:cxn ang="0">
                  <a:pos x="476" y="170"/>
                </a:cxn>
                <a:cxn ang="0">
                  <a:pos x="506" y="179"/>
                </a:cxn>
                <a:cxn ang="0">
                  <a:pos x="582" y="179"/>
                </a:cxn>
                <a:cxn ang="0">
                  <a:pos x="634" y="170"/>
                </a:cxn>
                <a:cxn ang="0">
                  <a:pos x="548" y="158"/>
                </a:cxn>
                <a:cxn ang="0">
                  <a:pos x="442" y="8"/>
                </a:cxn>
                <a:cxn ang="0">
                  <a:pos x="442" y="34"/>
                </a:cxn>
                <a:cxn ang="0">
                  <a:pos x="438" y="68"/>
                </a:cxn>
                <a:cxn ang="0">
                  <a:pos x="442" y="111"/>
                </a:cxn>
                <a:cxn ang="0">
                  <a:pos x="451" y="141"/>
                </a:cxn>
                <a:cxn ang="0">
                  <a:pos x="553" y="124"/>
                </a:cxn>
                <a:cxn ang="0">
                  <a:pos x="651" y="136"/>
                </a:cxn>
                <a:cxn ang="0">
                  <a:pos x="672" y="188"/>
                </a:cxn>
                <a:cxn ang="0">
                  <a:pos x="591" y="213"/>
                </a:cxn>
                <a:cxn ang="0">
                  <a:pos x="502" y="213"/>
                </a:cxn>
                <a:cxn ang="0">
                  <a:pos x="438" y="188"/>
                </a:cxn>
                <a:cxn ang="0">
                  <a:pos x="234" y="388"/>
                </a:cxn>
                <a:cxn ang="0">
                  <a:pos x="97" y="691"/>
                </a:cxn>
                <a:cxn ang="0">
                  <a:pos x="89" y="858"/>
                </a:cxn>
                <a:cxn ang="0">
                  <a:pos x="153" y="982"/>
                </a:cxn>
                <a:cxn ang="0">
                  <a:pos x="234" y="1025"/>
                </a:cxn>
                <a:cxn ang="0">
                  <a:pos x="400" y="1084"/>
                </a:cxn>
                <a:cxn ang="0">
                  <a:pos x="493" y="1136"/>
                </a:cxn>
                <a:cxn ang="0">
                  <a:pos x="531" y="1204"/>
                </a:cxn>
                <a:cxn ang="0">
                  <a:pos x="502" y="1349"/>
                </a:cxn>
                <a:cxn ang="0">
                  <a:pos x="365" y="1435"/>
                </a:cxn>
                <a:cxn ang="0">
                  <a:pos x="242" y="1392"/>
                </a:cxn>
                <a:cxn ang="0">
                  <a:pos x="212" y="1353"/>
                </a:cxn>
                <a:cxn ang="0">
                  <a:pos x="225" y="1341"/>
                </a:cxn>
                <a:cxn ang="0">
                  <a:pos x="238" y="1345"/>
                </a:cxn>
                <a:cxn ang="0">
                  <a:pos x="365" y="1400"/>
                </a:cxn>
                <a:cxn ang="0">
                  <a:pos x="446" y="1328"/>
                </a:cxn>
                <a:cxn ang="0">
                  <a:pos x="425" y="1230"/>
                </a:cxn>
                <a:cxn ang="0">
                  <a:pos x="353" y="1187"/>
                </a:cxn>
                <a:cxn ang="0">
                  <a:pos x="285" y="1166"/>
                </a:cxn>
                <a:cxn ang="0">
                  <a:pos x="170" y="1123"/>
                </a:cxn>
                <a:cxn ang="0">
                  <a:pos x="51" y="1029"/>
                </a:cxn>
                <a:cxn ang="0">
                  <a:pos x="0" y="845"/>
                </a:cxn>
                <a:cxn ang="0">
                  <a:pos x="85" y="512"/>
                </a:cxn>
                <a:cxn ang="0">
                  <a:pos x="280" y="256"/>
                </a:cxn>
                <a:cxn ang="0">
                  <a:pos x="404" y="119"/>
                </a:cxn>
                <a:cxn ang="0">
                  <a:pos x="400" y="51"/>
                </a:cxn>
                <a:cxn ang="0">
                  <a:pos x="425" y="0"/>
                </a:cxn>
              </a:cxnLst>
              <a:rect l="0" t="0" r="r" b="b"/>
              <a:pathLst>
                <a:path w="676" h="1435">
                  <a:moveTo>
                    <a:pt x="548" y="158"/>
                  </a:moveTo>
                  <a:lnTo>
                    <a:pt x="514" y="162"/>
                  </a:lnTo>
                  <a:lnTo>
                    <a:pt x="476" y="170"/>
                  </a:lnTo>
                  <a:lnTo>
                    <a:pt x="485" y="175"/>
                  </a:lnTo>
                  <a:lnTo>
                    <a:pt x="497" y="179"/>
                  </a:lnTo>
                  <a:lnTo>
                    <a:pt x="506" y="179"/>
                  </a:lnTo>
                  <a:lnTo>
                    <a:pt x="519" y="179"/>
                  </a:lnTo>
                  <a:lnTo>
                    <a:pt x="540" y="179"/>
                  </a:lnTo>
                  <a:lnTo>
                    <a:pt x="582" y="179"/>
                  </a:lnTo>
                  <a:lnTo>
                    <a:pt x="608" y="175"/>
                  </a:lnTo>
                  <a:lnTo>
                    <a:pt x="625" y="170"/>
                  </a:lnTo>
                  <a:lnTo>
                    <a:pt x="634" y="170"/>
                  </a:lnTo>
                  <a:lnTo>
                    <a:pt x="612" y="162"/>
                  </a:lnTo>
                  <a:lnTo>
                    <a:pt x="587" y="158"/>
                  </a:lnTo>
                  <a:lnTo>
                    <a:pt x="548" y="158"/>
                  </a:lnTo>
                  <a:close/>
                  <a:moveTo>
                    <a:pt x="425" y="0"/>
                  </a:moveTo>
                  <a:lnTo>
                    <a:pt x="438" y="4"/>
                  </a:lnTo>
                  <a:lnTo>
                    <a:pt x="442" y="8"/>
                  </a:lnTo>
                  <a:lnTo>
                    <a:pt x="446" y="21"/>
                  </a:lnTo>
                  <a:lnTo>
                    <a:pt x="446" y="25"/>
                  </a:lnTo>
                  <a:lnTo>
                    <a:pt x="442" y="34"/>
                  </a:lnTo>
                  <a:lnTo>
                    <a:pt x="442" y="42"/>
                  </a:lnTo>
                  <a:lnTo>
                    <a:pt x="442" y="55"/>
                  </a:lnTo>
                  <a:lnTo>
                    <a:pt x="438" y="68"/>
                  </a:lnTo>
                  <a:lnTo>
                    <a:pt x="438" y="81"/>
                  </a:lnTo>
                  <a:lnTo>
                    <a:pt x="438" y="98"/>
                  </a:lnTo>
                  <a:lnTo>
                    <a:pt x="442" y="111"/>
                  </a:lnTo>
                  <a:lnTo>
                    <a:pt x="442" y="119"/>
                  </a:lnTo>
                  <a:lnTo>
                    <a:pt x="446" y="132"/>
                  </a:lnTo>
                  <a:lnTo>
                    <a:pt x="451" y="141"/>
                  </a:lnTo>
                  <a:lnTo>
                    <a:pt x="489" y="128"/>
                  </a:lnTo>
                  <a:lnTo>
                    <a:pt x="527" y="124"/>
                  </a:lnTo>
                  <a:lnTo>
                    <a:pt x="553" y="124"/>
                  </a:lnTo>
                  <a:lnTo>
                    <a:pt x="587" y="124"/>
                  </a:lnTo>
                  <a:lnTo>
                    <a:pt x="621" y="128"/>
                  </a:lnTo>
                  <a:lnTo>
                    <a:pt x="651" y="136"/>
                  </a:lnTo>
                  <a:lnTo>
                    <a:pt x="672" y="149"/>
                  </a:lnTo>
                  <a:lnTo>
                    <a:pt x="676" y="170"/>
                  </a:lnTo>
                  <a:lnTo>
                    <a:pt x="672" y="188"/>
                  </a:lnTo>
                  <a:lnTo>
                    <a:pt x="651" y="200"/>
                  </a:lnTo>
                  <a:lnTo>
                    <a:pt x="621" y="209"/>
                  </a:lnTo>
                  <a:lnTo>
                    <a:pt x="591" y="213"/>
                  </a:lnTo>
                  <a:lnTo>
                    <a:pt x="561" y="217"/>
                  </a:lnTo>
                  <a:lnTo>
                    <a:pt x="536" y="217"/>
                  </a:lnTo>
                  <a:lnTo>
                    <a:pt x="502" y="213"/>
                  </a:lnTo>
                  <a:lnTo>
                    <a:pt x="472" y="209"/>
                  </a:lnTo>
                  <a:lnTo>
                    <a:pt x="438" y="188"/>
                  </a:lnTo>
                  <a:lnTo>
                    <a:pt x="438" y="188"/>
                  </a:lnTo>
                  <a:lnTo>
                    <a:pt x="370" y="235"/>
                  </a:lnTo>
                  <a:lnTo>
                    <a:pt x="297" y="303"/>
                  </a:lnTo>
                  <a:lnTo>
                    <a:pt x="234" y="388"/>
                  </a:lnTo>
                  <a:lnTo>
                    <a:pt x="174" y="482"/>
                  </a:lnTo>
                  <a:lnTo>
                    <a:pt x="127" y="585"/>
                  </a:lnTo>
                  <a:lnTo>
                    <a:pt x="97" y="691"/>
                  </a:lnTo>
                  <a:lnTo>
                    <a:pt x="85" y="798"/>
                  </a:lnTo>
                  <a:lnTo>
                    <a:pt x="85" y="824"/>
                  </a:lnTo>
                  <a:lnTo>
                    <a:pt x="89" y="858"/>
                  </a:lnTo>
                  <a:lnTo>
                    <a:pt x="97" y="901"/>
                  </a:lnTo>
                  <a:lnTo>
                    <a:pt x="119" y="943"/>
                  </a:lnTo>
                  <a:lnTo>
                    <a:pt x="153" y="982"/>
                  </a:lnTo>
                  <a:lnTo>
                    <a:pt x="174" y="999"/>
                  </a:lnTo>
                  <a:lnTo>
                    <a:pt x="200" y="1012"/>
                  </a:lnTo>
                  <a:lnTo>
                    <a:pt x="234" y="1025"/>
                  </a:lnTo>
                  <a:lnTo>
                    <a:pt x="276" y="1042"/>
                  </a:lnTo>
                  <a:lnTo>
                    <a:pt x="340" y="1063"/>
                  </a:lnTo>
                  <a:lnTo>
                    <a:pt x="400" y="1084"/>
                  </a:lnTo>
                  <a:lnTo>
                    <a:pt x="442" y="1101"/>
                  </a:lnTo>
                  <a:lnTo>
                    <a:pt x="472" y="1119"/>
                  </a:lnTo>
                  <a:lnTo>
                    <a:pt x="493" y="1136"/>
                  </a:lnTo>
                  <a:lnTo>
                    <a:pt x="506" y="1148"/>
                  </a:lnTo>
                  <a:lnTo>
                    <a:pt x="519" y="1170"/>
                  </a:lnTo>
                  <a:lnTo>
                    <a:pt x="531" y="1204"/>
                  </a:lnTo>
                  <a:lnTo>
                    <a:pt x="536" y="1242"/>
                  </a:lnTo>
                  <a:lnTo>
                    <a:pt x="527" y="1298"/>
                  </a:lnTo>
                  <a:lnTo>
                    <a:pt x="502" y="1349"/>
                  </a:lnTo>
                  <a:lnTo>
                    <a:pt x="468" y="1392"/>
                  </a:lnTo>
                  <a:lnTo>
                    <a:pt x="421" y="1422"/>
                  </a:lnTo>
                  <a:lnTo>
                    <a:pt x="365" y="1435"/>
                  </a:lnTo>
                  <a:lnTo>
                    <a:pt x="314" y="1426"/>
                  </a:lnTo>
                  <a:lnTo>
                    <a:pt x="272" y="1413"/>
                  </a:lnTo>
                  <a:lnTo>
                    <a:pt x="242" y="1392"/>
                  </a:lnTo>
                  <a:lnTo>
                    <a:pt x="221" y="1375"/>
                  </a:lnTo>
                  <a:lnTo>
                    <a:pt x="212" y="1358"/>
                  </a:lnTo>
                  <a:lnTo>
                    <a:pt x="212" y="1353"/>
                  </a:lnTo>
                  <a:lnTo>
                    <a:pt x="217" y="1345"/>
                  </a:lnTo>
                  <a:lnTo>
                    <a:pt x="221" y="1345"/>
                  </a:lnTo>
                  <a:lnTo>
                    <a:pt x="225" y="1341"/>
                  </a:lnTo>
                  <a:lnTo>
                    <a:pt x="229" y="1341"/>
                  </a:lnTo>
                  <a:lnTo>
                    <a:pt x="234" y="1345"/>
                  </a:lnTo>
                  <a:lnTo>
                    <a:pt x="238" y="1345"/>
                  </a:lnTo>
                  <a:lnTo>
                    <a:pt x="246" y="1353"/>
                  </a:lnTo>
                  <a:lnTo>
                    <a:pt x="302" y="1388"/>
                  </a:lnTo>
                  <a:lnTo>
                    <a:pt x="365" y="1400"/>
                  </a:lnTo>
                  <a:lnTo>
                    <a:pt x="404" y="1388"/>
                  </a:lnTo>
                  <a:lnTo>
                    <a:pt x="429" y="1362"/>
                  </a:lnTo>
                  <a:lnTo>
                    <a:pt x="446" y="1328"/>
                  </a:lnTo>
                  <a:lnTo>
                    <a:pt x="451" y="1294"/>
                  </a:lnTo>
                  <a:lnTo>
                    <a:pt x="446" y="1255"/>
                  </a:lnTo>
                  <a:lnTo>
                    <a:pt x="425" y="1230"/>
                  </a:lnTo>
                  <a:lnTo>
                    <a:pt x="404" y="1208"/>
                  </a:lnTo>
                  <a:lnTo>
                    <a:pt x="378" y="1195"/>
                  </a:lnTo>
                  <a:lnTo>
                    <a:pt x="353" y="1187"/>
                  </a:lnTo>
                  <a:lnTo>
                    <a:pt x="327" y="1178"/>
                  </a:lnTo>
                  <a:lnTo>
                    <a:pt x="306" y="1170"/>
                  </a:lnTo>
                  <a:lnTo>
                    <a:pt x="285" y="1166"/>
                  </a:lnTo>
                  <a:lnTo>
                    <a:pt x="255" y="1153"/>
                  </a:lnTo>
                  <a:lnTo>
                    <a:pt x="212" y="1140"/>
                  </a:lnTo>
                  <a:lnTo>
                    <a:pt x="170" y="1123"/>
                  </a:lnTo>
                  <a:lnTo>
                    <a:pt x="123" y="1097"/>
                  </a:lnTo>
                  <a:lnTo>
                    <a:pt x="85" y="1067"/>
                  </a:lnTo>
                  <a:lnTo>
                    <a:pt x="51" y="1029"/>
                  </a:lnTo>
                  <a:lnTo>
                    <a:pt x="21" y="982"/>
                  </a:lnTo>
                  <a:lnTo>
                    <a:pt x="4" y="918"/>
                  </a:lnTo>
                  <a:lnTo>
                    <a:pt x="0" y="845"/>
                  </a:lnTo>
                  <a:lnTo>
                    <a:pt x="8" y="730"/>
                  </a:lnTo>
                  <a:lnTo>
                    <a:pt x="38" y="619"/>
                  </a:lnTo>
                  <a:lnTo>
                    <a:pt x="85" y="512"/>
                  </a:lnTo>
                  <a:lnTo>
                    <a:pt x="144" y="418"/>
                  </a:lnTo>
                  <a:lnTo>
                    <a:pt x="212" y="333"/>
                  </a:lnTo>
                  <a:lnTo>
                    <a:pt x="280" y="256"/>
                  </a:lnTo>
                  <a:lnTo>
                    <a:pt x="348" y="200"/>
                  </a:lnTo>
                  <a:lnTo>
                    <a:pt x="417" y="158"/>
                  </a:lnTo>
                  <a:lnTo>
                    <a:pt x="404" y="119"/>
                  </a:lnTo>
                  <a:lnTo>
                    <a:pt x="400" y="77"/>
                  </a:lnTo>
                  <a:lnTo>
                    <a:pt x="400" y="68"/>
                  </a:lnTo>
                  <a:lnTo>
                    <a:pt x="400" y="51"/>
                  </a:lnTo>
                  <a:lnTo>
                    <a:pt x="404" y="25"/>
                  </a:lnTo>
                  <a:lnTo>
                    <a:pt x="412" y="8"/>
                  </a:lnTo>
                  <a:lnTo>
                    <a:pt x="4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7" name="Rectangle 33"/>
            <p:cNvSpPr>
              <a:spLocks noChangeArrowheads="1"/>
            </p:cNvSpPr>
            <p:nvPr/>
          </p:nvSpPr>
          <p:spPr bwMode="auto">
            <a:xfrm>
              <a:off x="13161" y="1956"/>
              <a:ext cx="1055" cy="77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8" name="Freeform 34"/>
            <p:cNvSpPr>
              <a:spLocks noEditPoints="1"/>
            </p:cNvSpPr>
            <p:nvPr/>
          </p:nvSpPr>
          <p:spPr bwMode="auto">
            <a:xfrm>
              <a:off x="13310" y="2250"/>
              <a:ext cx="902" cy="1051"/>
            </a:xfrm>
            <a:custGeom>
              <a:avLst/>
              <a:gdLst/>
              <a:ahLst/>
              <a:cxnLst>
                <a:cxn ang="0">
                  <a:pos x="638" y="107"/>
                </a:cxn>
                <a:cxn ang="0">
                  <a:pos x="515" y="197"/>
                </a:cxn>
                <a:cxn ang="0">
                  <a:pos x="421" y="351"/>
                </a:cxn>
                <a:cxn ang="0">
                  <a:pos x="387" y="470"/>
                </a:cxn>
                <a:cxn ang="0">
                  <a:pos x="374" y="543"/>
                </a:cxn>
                <a:cxn ang="0">
                  <a:pos x="362" y="611"/>
                </a:cxn>
                <a:cxn ang="0">
                  <a:pos x="362" y="624"/>
                </a:cxn>
                <a:cxn ang="0">
                  <a:pos x="370" y="628"/>
                </a:cxn>
                <a:cxn ang="0">
                  <a:pos x="391" y="628"/>
                </a:cxn>
                <a:cxn ang="0">
                  <a:pos x="408" y="628"/>
                </a:cxn>
                <a:cxn ang="0">
                  <a:pos x="511" y="620"/>
                </a:cxn>
                <a:cxn ang="0">
                  <a:pos x="689" y="538"/>
                </a:cxn>
                <a:cxn ang="0">
                  <a:pos x="813" y="410"/>
                </a:cxn>
                <a:cxn ang="0">
                  <a:pos x="859" y="257"/>
                </a:cxn>
                <a:cxn ang="0">
                  <a:pos x="842" y="180"/>
                </a:cxn>
                <a:cxn ang="0">
                  <a:pos x="796" y="120"/>
                </a:cxn>
                <a:cxn ang="0">
                  <a:pos x="706" y="94"/>
                </a:cxn>
                <a:cxn ang="0">
                  <a:pos x="779" y="9"/>
                </a:cxn>
                <a:cxn ang="0">
                  <a:pos x="855" y="64"/>
                </a:cxn>
                <a:cxn ang="0">
                  <a:pos x="898" y="163"/>
                </a:cxn>
                <a:cxn ang="0">
                  <a:pos x="889" y="329"/>
                </a:cxn>
                <a:cxn ang="0">
                  <a:pos x="787" y="521"/>
                </a:cxn>
                <a:cxn ang="0">
                  <a:pos x="613" y="667"/>
                </a:cxn>
                <a:cxn ang="0">
                  <a:pos x="396" y="722"/>
                </a:cxn>
                <a:cxn ang="0">
                  <a:pos x="366" y="722"/>
                </a:cxn>
                <a:cxn ang="0">
                  <a:pos x="340" y="718"/>
                </a:cxn>
                <a:cxn ang="0">
                  <a:pos x="315" y="872"/>
                </a:cxn>
                <a:cxn ang="0">
                  <a:pos x="298" y="961"/>
                </a:cxn>
                <a:cxn ang="0">
                  <a:pos x="289" y="1000"/>
                </a:cxn>
                <a:cxn ang="0">
                  <a:pos x="281" y="1025"/>
                </a:cxn>
                <a:cxn ang="0">
                  <a:pos x="259" y="1042"/>
                </a:cxn>
                <a:cxn ang="0">
                  <a:pos x="242" y="1051"/>
                </a:cxn>
                <a:cxn ang="0">
                  <a:pos x="230" y="1051"/>
                </a:cxn>
                <a:cxn ang="0">
                  <a:pos x="213" y="1051"/>
                </a:cxn>
                <a:cxn ang="0">
                  <a:pos x="196" y="1038"/>
                </a:cxn>
                <a:cxn ang="0">
                  <a:pos x="183" y="1021"/>
                </a:cxn>
                <a:cxn ang="0">
                  <a:pos x="183" y="1000"/>
                </a:cxn>
                <a:cxn ang="0">
                  <a:pos x="187" y="987"/>
                </a:cxn>
                <a:cxn ang="0">
                  <a:pos x="191" y="974"/>
                </a:cxn>
                <a:cxn ang="0">
                  <a:pos x="183" y="675"/>
                </a:cxn>
                <a:cxn ang="0">
                  <a:pos x="47" y="564"/>
                </a:cxn>
                <a:cxn ang="0">
                  <a:pos x="0" y="402"/>
                </a:cxn>
                <a:cxn ang="0">
                  <a:pos x="21" y="278"/>
                </a:cxn>
                <a:cxn ang="0">
                  <a:pos x="68" y="154"/>
                </a:cxn>
                <a:cxn ang="0">
                  <a:pos x="123" y="56"/>
                </a:cxn>
                <a:cxn ang="0">
                  <a:pos x="166" y="17"/>
                </a:cxn>
                <a:cxn ang="0">
                  <a:pos x="183" y="26"/>
                </a:cxn>
                <a:cxn ang="0">
                  <a:pos x="183" y="35"/>
                </a:cxn>
                <a:cxn ang="0">
                  <a:pos x="183" y="39"/>
                </a:cxn>
                <a:cxn ang="0">
                  <a:pos x="179" y="47"/>
                </a:cxn>
                <a:cxn ang="0">
                  <a:pos x="128" y="116"/>
                </a:cxn>
                <a:cxn ang="0">
                  <a:pos x="72" y="244"/>
                </a:cxn>
                <a:cxn ang="0">
                  <a:pos x="43" y="351"/>
                </a:cxn>
                <a:cxn ang="0">
                  <a:pos x="47" y="440"/>
                </a:cxn>
                <a:cxn ang="0">
                  <a:pos x="106" y="534"/>
                </a:cxn>
                <a:cxn ang="0">
                  <a:pos x="221" y="598"/>
                </a:cxn>
                <a:cxn ang="0">
                  <a:pos x="332" y="517"/>
                </a:cxn>
                <a:cxn ang="0">
                  <a:pos x="400" y="321"/>
                </a:cxn>
                <a:cxn ang="0">
                  <a:pos x="485" y="158"/>
                </a:cxn>
                <a:cxn ang="0">
                  <a:pos x="587" y="43"/>
                </a:cxn>
                <a:cxn ang="0">
                  <a:pos x="723" y="0"/>
                </a:cxn>
              </a:cxnLst>
              <a:rect l="0" t="0" r="r" b="b"/>
              <a:pathLst>
                <a:path w="902" h="1051">
                  <a:moveTo>
                    <a:pt x="706" y="94"/>
                  </a:moveTo>
                  <a:lnTo>
                    <a:pt x="638" y="107"/>
                  </a:lnTo>
                  <a:lnTo>
                    <a:pt x="574" y="141"/>
                  </a:lnTo>
                  <a:lnTo>
                    <a:pt x="515" y="197"/>
                  </a:lnTo>
                  <a:lnTo>
                    <a:pt x="464" y="265"/>
                  </a:lnTo>
                  <a:lnTo>
                    <a:pt x="421" y="351"/>
                  </a:lnTo>
                  <a:lnTo>
                    <a:pt x="391" y="449"/>
                  </a:lnTo>
                  <a:lnTo>
                    <a:pt x="387" y="470"/>
                  </a:lnTo>
                  <a:lnTo>
                    <a:pt x="383" y="504"/>
                  </a:lnTo>
                  <a:lnTo>
                    <a:pt x="374" y="543"/>
                  </a:lnTo>
                  <a:lnTo>
                    <a:pt x="366" y="581"/>
                  </a:lnTo>
                  <a:lnTo>
                    <a:pt x="362" y="611"/>
                  </a:lnTo>
                  <a:lnTo>
                    <a:pt x="357" y="620"/>
                  </a:lnTo>
                  <a:lnTo>
                    <a:pt x="362" y="624"/>
                  </a:lnTo>
                  <a:lnTo>
                    <a:pt x="362" y="624"/>
                  </a:lnTo>
                  <a:lnTo>
                    <a:pt x="370" y="628"/>
                  </a:lnTo>
                  <a:lnTo>
                    <a:pt x="383" y="628"/>
                  </a:lnTo>
                  <a:lnTo>
                    <a:pt x="391" y="628"/>
                  </a:lnTo>
                  <a:lnTo>
                    <a:pt x="400" y="628"/>
                  </a:lnTo>
                  <a:lnTo>
                    <a:pt x="408" y="628"/>
                  </a:lnTo>
                  <a:lnTo>
                    <a:pt x="408" y="628"/>
                  </a:lnTo>
                  <a:lnTo>
                    <a:pt x="511" y="620"/>
                  </a:lnTo>
                  <a:lnTo>
                    <a:pt x="604" y="585"/>
                  </a:lnTo>
                  <a:lnTo>
                    <a:pt x="689" y="538"/>
                  </a:lnTo>
                  <a:lnTo>
                    <a:pt x="757" y="479"/>
                  </a:lnTo>
                  <a:lnTo>
                    <a:pt x="813" y="410"/>
                  </a:lnTo>
                  <a:lnTo>
                    <a:pt x="847" y="333"/>
                  </a:lnTo>
                  <a:lnTo>
                    <a:pt x="859" y="257"/>
                  </a:lnTo>
                  <a:lnTo>
                    <a:pt x="855" y="218"/>
                  </a:lnTo>
                  <a:lnTo>
                    <a:pt x="842" y="180"/>
                  </a:lnTo>
                  <a:lnTo>
                    <a:pt x="821" y="146"/>
                  </a:lnTo>
                  <a:lnTo>
                    <a:pt x="796" y="120"/>
                  </a:lnTo>
                  <a:lnTo>
                    <a:pt x="753" y="99"/>
                  </a:lnTo>
                  <a:lnTo>
                    <a:pt x="706" y="94"/>
                  </a:lnTo>
                  <a:close/>
                  <a:moveTo>
                    <a:pt x="723" y="0"/>
                  </a:moveTo>
                  <a:lnTo>
                    <a:pt x="779" y="9"/>
                  </a:lnTo>
                  <a:lnTo>
                    <a:pt x="821" y="30"/>
                  </a:lnTo>
                  <a:lnTo>
                    <a:pt x="855" y="64"/>
                  </a:lnTo>
                  <a:lnTo>
                    <a:pt x="881" y="107"/>
                  </a:lnTo>
                  <a:lnTo>
                    <a:pt x="898" y="163"/>
                  </a:lnTo>
                  <a:lnTo>
                    <a:pt x="902" y="222"/>
                  </a:lnTo>
                  <a:lnTo>
                    <a:pt x="889" y="329"/>
                  </a:lnTo>
                  <a:lnTo>
                    <a:pt x="847" y="432"/>
                  </a:lnTo>
                  <a:lnTo>
                    <a:pt x="787" y="521"/>
                  </a:lnTo>
                  <a:lnTo>
                    <a:pt x="706" y="602"/>
                  </a:lnTo>
                  <a:lnTo>
                    <a:pt x="613" y="667"/>
                  </a:lnTo>
                  <a:lnTo>
                    <a:pt x="506" y="705"/>
                  </a:lnTo>
                  <a:lnTo>
                    <a:pt x="396" y="722"/>
                  </a:lnTo>
                  <a:lnTo>
                    <a:pt x="379" y="722"/>
                  </a:lnTo>
                  <a:lnTo>
                    <a:pt x="366" y="722"/>
                  </a:lnTo>
                  <a:lnTo>
                    <a:pt x="353" y="718"/>
                  </a:lnTo>
                  <a:lnTo>
                    <a:pt x="340" y="718"/>
                  </a:lnTo>
                  <a:lnTo>
                    <a:pt x="328" y="807"/>
                  </a:lnTo>
                  <a:lnTo>
                    <a:pt x="315" y="872"/>
                  </a:lnTo>
                  <a:lnTo>
                    <a:pt x="302" y="923"/>
                  </a:lnTo>
                  <a:lnTo>
                    <a:pt x="298" y="961"/>
                  </a:lnTo>
                  <a:lnTo>
                    <a:pt x="294" y="987"/>
                  </a:lnTo>
                  <a:lnTo>
                    <a:pt x="289" y="1000"/>
                  </a:lnTo>
                  <a:lnTo>
                    <a:pt x="285" y="1008"/>
                  </a:lnTo>
                  <a:lnTo>
                    <a:pt x="281" y="1025"/>
                  </a:lnTo>
                  <a:lnTo>
                    <a:pt x="272" y="1034"/>
                  </a:lnTo>
                  <a:lnTo>
                    <a:pt x="259" y="1042"/>
                  </a:lnTo>
                  <a:lnTo>
                    <a:pt x="251" y="1047"/>
                  </a:lnTo>
                  <a:lnTo>
                    <a:pt x="242" y="1051"/>
                  </a:lnTo>
                  <a:lnTo>
                    <a:pt x="234" y="1051"/>
                  </a:lnTo>
                  <a:lnTo>
                    <a:pt x="230" y="1051"/>
                  </a:lnTo>
                  <a:lnTo>
                    <a:pt x="221" y="1051"/>
                  </a:lnTo>
                  <a:lnTo>
                    <a:pt x="213" y="1051"/>
                  </a:lnTo>
                  <a:lnTo>
                    <a:pt x="204" y="1047"/>
                  </a:lnTo>
                  <a:lnTo>
                    <a:pt x="196" y="1038"/>
                  </a:lnTo>
                  <a:lnTo>
                    <a:pt x="187" y="1030"/>
                  </a:lnTo>
                  <a:lnTo>
                    <a:pt x="183" y="1021"/>
                  </a:lnTo>
                  <a:lnTo>
                    <a:pt x="183" y="1008"/>
                  </a:lnTo>
                  <a:lnTo>
                    <a:pt x="183" y="1000"/>
                  </a:lnTo>
                  <a:lnTo>
                    <a:pt x="183" y="995"/>
                  </a:lnTo>
                  <a:lnTo>
                    <a:pt x="187" y="987"/>
                  </a:lnTo>
                  <a:lnTo>
                    <a:pt x="191" y="974"/>
                  </a:lnTo>
                  <a:lnTo>
                    <a:pt x="191" y="974"/>
                  </a:lnTo>
                  <a:lnTo>
                    <a:pt x="277" y="705"/>
                  </a:lnTo>
                  <a:lnTo>
                    <a:pt x="183" y="675"/>
                  </a:lnTo>
                  <a:lnTo>
                    <a:pt x="106" y="624"/>
                  </a:lnTo>
                  <a:lnTo>
                    <a:pt x="47" y="564"/>
                  </a:lnTo>
                  <a:lnTo>
                    <a:pt x="13" y="487"/>
                  </a:lnTo>
                  <a:lnTo>
                    <a:pt x="0" y="402"/>
                  </a:lnTo>
                  <a:lnTo>
                    <a:pt x="4" y="338"/>
                  </a:lnTo>
                  <a:lnTo>
                    <a:pt x="21" y="278"/>
                  </a:lnTo>
                  <a:lnTo>
                    <a:pt x="43" y="214"/>
                  </a:lnTo>
                  <a:lnTo>
                    <a:pt x="68" y="154"/>
                  </a:lnTo>
                  <a:lnTo>
                    <a:pt x="94" y="99"/>
                  </a:lnTo>
                  <a:lnTo>
                    <a:pt x="123" y="56"/>
                  </a:lnTo>
                  <a:lnTo>
                    <a:pt x="149" y="30"/>
                  </a:lnTo>
                  <a:lnTo>
                    <a:pt x="166" y="17"/>
                  </a:lnTo>
                  <a:lnTo>
                    <a:pt x="174" y="22"/>
                  </a:lnTo>
                  <a:lnTo>
                    <a:pt x="183" y="26"/>
                  </a:lnTo>
                  <a:lnTo>
                    <a:pt x="183" y="30"/>
                  </a:lnTo>
                  <a:lnTo>
                    <a:pt x="183" y="35"/>
                  </a:lnTo>
                  <a:lnTo>
                    <a:pt x="183" y="35"/>
                  </a:lnTo>
                  <a:lnTo>
                    <a:pt x="183" y="39"/>
                  </a:lnTo>
                  <a:lnTo>
                    <a:pt x="183" y="43"/>
                  </a:lnTo>
                  <a:lnTo>
                    <a:pt x="179" y="47"/>
                  </a:lnTo>
                  <a:lnTo>
                    <a:pt x="174" y="56"/>
                  </a:lnTo>
                  <a:lnTo>
                    <a:pt x="128" y="116"/>
                  </a:lnTo>
                  <a:lnTo>
                    <a:pt x="98" y="180"/>
                  </a:lnTo>
                  <a:lnTo>
                    <a:pt x="72" y="244"/>
                  </a:lnTo>
                  <a:lnTo>
                    <a:pt x="55" y="304"/>
                  </a:lnTo>
                  <a:lnTo>
                    <a:pt x="43" y="351"/>
                  </a:lnTo>
                  <a:lnTo>
                    <a:pt x="38" y="385"/>
                  </a:lnTo>
                  <a:lnTo>
                    <a:pt x="47" y="440"/>
                  </a:lnTo>
                  <a:lnTo>
                    <a:pt x="68" y="491"/>
                  </a:lnTo>
                  <a:lnTo>
                    <a:pt x="106" y="534"/>
                  </a:lnTo>
                  <a:lnTo>
                    <a:pt x="157" y="568"/>
                  </a:lnTo>
                  <a:lnTo>
                    <a:pt x="221" y="598"/>
                  </a:lnTo>
                  <a:lnTo>
                    <a:pt x="302" y="620"/>
                  </a:lnTo>
                  <a:lnTo>
                    <a:pt x="332" y="517"/>
                  </a:lnTo>
                  <a:lnTo>
                    <a:pt x="366" y="415"/>
                  </a:lnTo>
                  <a:lnTo>
                    <a:pt x="400" y="321"/>
                  </a:lnTo>
                  <a:lnTo>
                    <a:pt x="438" y="235"/>
                  </a:lnTo>
                  <a:lnTo>
                    <a:pt x="485" y="158"/>
                  </a:lnTo>
                  <a:lnTo>
                    <a:pt x="532" y="94"/>
                  </a:lnTo>
                  <a:lnTo>
                    <a:pt x="587" y="43"/>
                  </a:lnTo>
                  <a:lnTo>
                    <a:pt x="651" y="13"/>
                  </a:lnTo>
                  <a:lnTo>
                    <a:pt x="7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9" name="TextBox 38"/>
          <p:cNvSpPr txBox="1"/>
          <p:nvPr/>
        </p:nvSpPr>
        <p:spPr>
          <a:xfrm>
            <a:off x="3124200" y="3962400"/>
            <a:ext cx="1524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is  flat: </a:t>
            </a:r>
            <a:endParaRPr lang="en-US" sz="3200" dirty="0">
              <a:solidFill>
                <a:srgbClr val="FF0000"/>
              </a:solidFill>
            </a:endParaRPr>
          </a:p>
        </p:txBody>
      </p:sp>
      <p:grpSp>
        <p:nvGrpSpPr>
          <p:cNvPr id="1074" name="Group 50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1905000" y="4876800"/>
            <a:ext cx="5215004" cy="457200"/>
            <a:chOff x="1331" y="3162"/>
            <a:chExt cx="14623" cy="1282"/>
          </a:xfrm>
          <a:solidFill>
            <a:srgbClr val="7030A0"/>
          </a:solidFill>
        </p:grpSpPr>
        <p:sp>
          <p:nvSpPr>
            <p:cNvPr id="1076" name="Freeform 52"/>
            <p:cNvSpPr>
              <a:spLocks/>
            </p:cNvSpPr>
            <p:nvPr/>
          </p:nvSpPr>
          <p:spPr bwMode="auto">
            <a:xfrm>
              <a:off x="1331" y="3221"/>
              <a:ext cx="1294" cy="1142"/>
            </a:xfrm>
            <a:custGeom>
              <a:avLst/>
              <a:gdLst/>
              <a:ahLst/>
              <a:cxnLst>
                <a:cxn ang="0">
                  <a:pos x="1190" y="4"/>
                </a:cxn>
                <a:cxn ang="0">
                  <a:pos x="1262" y="18"/>
                </a:cxn>
                <a:cxn ang="0">
                  <a:pos x="1294" y="63"/>
                </a:cxn>
                <a:cxn ang="0">
                  <a:pos x="1285" y="90"/>
                </a:cxn>
                <a:cxn ang="0">
                  <a:pos x="1231" y="135"/>
                </a:cxn>
                <a:cxn ang="0">
                  <a:pos x="1172" y="153"/>
                </a:cxn>
                <a:cxn ang="0">
                  <a:pos x="1163" y="153"/>
                </a:cxn>
                <a:cxn ang="0">
                  <a:pos x="1154" y="144"/>
                </a:cxn>
                <a:cxn ang="0">
                  <a:pos x="1154" y="126"/>
                </a:cxn>
                <a:cxn ang="0">
                  <a:pos x="1127" y="99"/>
                </a:cxn>
                <a:cxn ang="0">
                  <a:pos x="1046" y="90"/>
                </a:cxn>
                <a:cxn ang="0">
                  <a:pos x="974" y="90"/>
                </a:cxn>
                <a:cxn ang="0">
                  <a:pos x="730" y="235"/>
                </a:cxn>
                <a:cxn ang="0">
                  <a:pos x="640" y="519"/>
                </a:cxn>
                <a:cxn ang="0">
                  <a:pos x="1032" y="519"/>
                </a:cxn>
                <a:cxn ang="0">
                  <a:pos x="1046" y="524"/>
                </a:cxn>
                <a:cxn ang="0">
                  <a:pos x="1055" y="533"/>
                </a:cxn>
                <a:cxn ang="0">
                  <a:pos x="1019" y="582"/>
                </a:cxn>
                <a:cxn ang="0">
                  <a:pos x="951" y="618"/>
                </a:cxn>
                <a:cxn ang="0">
                  <a:pos x="920" y="623"/>
                </a:cxn>
                <a:cxn ang="0">
                  <a:pos x="911" y="614"/>
                </a:cxn>
                <a:cxn ang="0">
                  <a:pos x="915" y="609"/>
                </a:cxn>
                <a:cxn ang="0">
                  <a:pos x="586" y="659"/>
                </a:cxn>
                <a:cxn ang="0">
                  <a:pos x="527" y="794"/>
                </a:cxn>
                <a:cxn ang="0">
                  <a:pos x="464" y="930"/>
                </a:cxn>
                <a:cxn ang="0">
                  <a:pos x="410" y="1025"/>
                </a:cxn>
                <a:cxn ang="0">
                  <a:pos x="306" y="1106"/>
                </a:cxn>
                <a:cxn ang="0">
                  <a:pos x="180" y="1142"/>
                </a:cxn>
                <a:cxn ang="0">
                  <a:pos x="76" y="1110"/>
                </a:cxn>
                <a:cxn ang="0">
                  <a:pos x="4" y="1025"/>
                </a:cxn>
                <a:cxn ang="0">
                  <a:pos x="0" y="1016"/>
                </a:cxn>
                <a:cxn ang="0">
                  <a:pos x="36" y="975"/>
                </a:cxn>
                <a:cxn ang="0">
                  <a:pos x="99" y="943"/>
                </a:cxn>
                <a:cxn ang="0">
                  <a:pos x="131" y="939"/>
                </a:cxn>
                <a:cxn ang="0">
                  <a:pos x="140" y="948"/>
                </a:cxn>
                <a:cxn ang="0">
                  <a:pos x="167" y="993"/>
                </a:cxn>
                <a:cxn ang="0">
                  <a:pos x="243" y="1047"/>
                </a:cxn>
                <a:cxn ang="0">
                  <a:pos x="302" y="1034"/>
                </a:cxn>
                <a:cxn ang="0">
                  <a:pos x="342" y="957"/>
                </a:cxn>
                <a:cxn ang="0">
                  <a:pos x="388" y="867"/>
                </a:cxn>
                <a:cxn ang="0">
                  <a:pos x="410" y="813"/>
                </a:cxn>
                <a:cxn ang="0">
                  <a:pos x="500" y="587"/>
                </a:cxn>
                <a:cxn ang="0">
                  <a:pos x="595" y="289"/>
                </a:cxn>
                <a:cxn ang="0">
                  <a:pos x="636" y="117"/>
                </a:cxn>
                <a:cxn ang="0">
                  <a:pos x="640" y="99"/>
                </a:cxn>
                <a:cxn ang="0">
                  <a:pos x="640" y="90"/>
                </a:cxn>
                <a:cxn ang="0">
                  <a:pos x="397" y="95"/>
                </a:cxn>
                <a:cxn ang="0">
                  <a:pos x="329" y="135"/>
                </a:cxn>
                <a:cxn ang="0">
                  <a:pos x="284" y="144"/>
                </a:cxn>
                <a:cxn ang="0">
                  <a:pos x="275" y="135"/>
                </a:cxn>
                <a:cxn ang="0">
                  <a:pos x="333" y="63"/>
                </a:cxn>
                <a:cxn ang="0">
                  <a:pos x="428" y="18"/>
                </a:cxn>
                <a:cxn ang="0">
                  <a:pos x="523" y="4"/>
                </a:cxn>
                <a:cxn ang="0">
                  <a:pos x="1154" y="0"/>
                </a:cxn>
              </a:cxnLst>
              <a:rect l="0" t="0" r="r" b="b"/>
              <a:pathLst>
                <a:path w="1294" h="1142">
                  <a:moveTo>
                    <a:pt x="1154" y="0"/>
                  </a:moveTo>
                  <a:lnTo>
                    <a:pt x="1190" y="4"/>
                  </a:lnTo>
                  <a:lnTo>
                    <a:pt x="1226" y="4"/>
                  </a:lnTo>
                  <a:lnTo>
                    <a:pt x="1262" y="18"/>
                  </a:lnTo>
                  <a:lnTo>
                    <a:pt x="1285" y="36"/>
                  </a:lnTo>
                  <a:lnTo>
                    <a:pt x="1294" y="63"/>
                  </a:lnTo>
                  <a:lnTo>
                    <a:pt x="1294" y="63"/>
                  </a:lnTo>
                  <a:lnTo>
                    <a:pt x="1285" y="90"/>
                  </a:lnTo>
                  <a:lnTo>
                    <a:pt x="1262" y="117"/>
                  </a:lnTo>
                  <a:lnTo>
                    <a:pt x="1231" y="135"/>
                  </a:lnTo>
                  <a:lnTo>
                    <a:pt x="1199" y="149"/>
                  </a:lnTo>
                  <a:lnTo>
                    <a:pt x="1172" y="153"/>
                  </a:lnTo>
                  <a:lnTo>
                    <a:pt x="1168" y="153"/>
                  </a:lnTo>
                  <a:lnTo>
                    <a:pt x="1163" y="153"/>
                  </a:lnTo>
                  <a:lnTo>
                    <a:pt x="1159" y="149"/>
                  </a:lnTo>
                  <a:lnTo>
                    <a:pt x="1154" y="144"/>
                  </a:lnTo>
                  <a:lnTo>
                    <a:pt x="1154" y="135"/>
                  </a:lnTo>
                  <a:lnTo>
                    <a:pt x="1154" y="126"/>
                  </a:lnTo>
                  <a:lnTo>
                    <a:pt x="1154" y="117"/>
                  </a:lnTo>
                  <a:lnTo>
                    <a:pt x="1127" y="99"/>
                  </a:lnTo>
                  <a:lnTo>
                    <a:pt x="1091" y="95"/>
                  </a:lnTo>
                  <a:lnTo>
                    <a:pt x="1046" y="90"/>
                  </a:lnTo>
                  <a:lnTo>
                    <a:pt x="1005" y="90"/>
                  </a:lnTo>
                  <a:lnTo>
                    <a:pt x="974" y="90"/>
                  </a:lnTo>
                  <a:lnTo>
                    <a:pt x="762" y="90"/>
                  </a:lnTo>
                  <a:lnTo>
                    <a:pt x="730" y="235"/>
                  </a:lnTo>
                  <a:lnTo>
                    <a:pt x="685" y="379"/>
                  </a:lnTo>
                  <a:lnTo>
                    <a:pt x="640" y="519"/>
                  </a:lnTo>
                  <a:lnTo>
                    <a:pt x="1023" y="519"/>
                  </a:lnTo>
                  <a:lnTo>
                    <a:pt x="1032" y="519"/>
                  </a:lnTo>
                  <a:lnTo>
                    <a:pt x="1041" y="519"/>
                  </a:lnTo>
                  <a:lnTo>
                    <a:pt x="1046" y="524"/>
                  </a:lnTo>
                  <a:lnTo>
                    <a:pt x="1050" y="524"/>
                  </a:lnTo>
                  <a:lnTo>
                    <a:pt x="1055" y="533"/>
                  </a:lnTo>
                  <a:lnTo>
                    <a:pt x="1041" y="560"/>
                  </a:lnTo>
                  <a:lnTo>
                    <a:pt x="1019" y="582"/>
                  </a:lnTo>
                  <a:lnTo>
                    <a:pt x="987" y="605"/>
                  </a:lnTo>
                  <a:lnTo>
                    <a:pt x="951" y="618"/>
                  </a:lnTo>
                  <a:lnTo>
                    <a:pt x="924" y="623"/>
                  </a:lnTo>
                  <a:lnTo>
                    <a:pt x="920" y="623"/>
                  </a:lnTo>
                  <a:lnTo>
                    <a:pt x="915" y="618"/>
                  </a:lnTo>
                  <a:lnTo>
                    <a:pt x="911" y="614"/>
                  </a:lnTo>
                  <a:lnTo>
                    <a:pt x="911" y="609"/>
                  </a:lnTo>
                  <a:lnTo>
                    <a:pt x="915" y="609"/>
                  </a:lnTo>
                  <a:lnTo>
                    <a:pt x="604" y="609"/>
                  </a:lnTo>
                  <a:lnTo>
                    <a:pt x="586" y="659"/>
                  </a:lnTo>
                  <a:lnTo>
                    <a:pt x="559" y="722"/>
                  </a:lnTo>
                  <a:lnTo>
                    <a:pt x="527" y="794"/>
                  </a:lnTo>
                  <a:lnTo>
                    <a:pt x="496" y="867"/>
                  </a:lnTo>
                  <a:lnTo>
                    <a:pt x="464" y="930"/>
                  </a:lnTo>
                  <a:lnTo>
                    <a:pt x="433" y="989"/>
                  </a:lnTo>
                  <a:lnTo>
                    <a:pt x="410" y="1025"/>
                  </a:lnTo>
                  <a:lnTo>
                    <a:pt x="360" y="1065"/>
                  </a:lnTo>
                  <a:lnTo>
                    <a:pt x="306" y="1106"/>
                  </a:lnTo>
                  <a:lnTo>
                    <a:pt x="243" y="1133"/>
                  </a:lnTo>
                  <a:lnTo>
                    <a:pt x="180" y="1142"/>
                  </a:lnTo>
                  <a:lnTo>
                    <a:pt x="126" y="1133"/>
                  </a:lnTo>
                  <a:lnTo>
                    <a:pt x="76" y="1110"/>
                  </a:lnTo>
                  <a:lnTo>
                    <a:pt x="31" y="1074"/>
                  </a:lnTo>
                  <a:lnTo>
                    <a:pt x="4" y="1025"/>
                  </a:lnTo>
                  <a:lnTo>
                    <a:pt x="0" y="1020"/>
                  </a:lnTo>
                  <a:lnTo>
                    <a:pt x="0" y="1016"/>
                  </a:lnTo>
                  <a:lnTo>
                    <a:pt x="9" y="998"/>
                  </a:lnTo>
                  <a:lnTo>
                    <a:pt x="36" y="975"/>
                  </a:lnTo>
                  <a:lnTo>
                    <a:pt x="63" y="957"/>
                  </a:lnTo>
                  <a:lnTo>
                    <a:pt x="99" y="943"/>
                  </a:lnTo>
                  <a:lnTo>
                    <a:pt x="122" y="934"/>
                  </a:lnTo>
                  <a:lnTo>
                    <a:pt x="131" y="939"/>
                  </a:lnTo>
                  <a:lnTo>
                    <a:pt x="135" y="939"/>
                  </a:lnTo>
                  <a:lnTo>
                    <a:pt x="140" y="948"/>
                  </a:lnTo>
                  <a:lnTo>
                    <a:pt x="140" y="952"/>
                  </a:lnTo>
                  <a:lnTo>
                    <a:pt x="167" y="993"/>
                  </a:lnTo>
                  <a:lnTo>
                    <a:pt x="198" y="1025"/>
                  </a:lnTo>
                  <a:lnTo>
                    <a:pt x="243" y="1047"/>
                  </a:lnTo>
                  <a:lnTo>
                    <a:pt x="293" y="1052"/>
                  </a:lnTo>
                  <a:lnTo>
                    <a:pt x="302" y="1034"/>
                  </a:lnTo>
                  <a:lnTo>
                    <a:pt x="324" y="1002"/>
                  </a:lnTo>
                  <a:lnTo>
                    <a:pt x="342" y="957"/>
                  </a:lnTo>
                  <a:lnTo>
                    <a:pt x="365" y="912"/>
                  </a:lnTo>
                  <a:lnTo>
                    <a:pt x="388" y="867"/>
                  </a:lnTo>
                  <a:lnTo>
                    <a:pt x="401" y="831"/>
                  </a:lnTo>
                  <a:lnTo>
                    <a:pt x="410" y="813"/>
                  </a:lnTo>
                  <a:lnTo>
                    <a:pt x="451" y="709"/>
                  </a:lnTo>
                  <a:lnTo>
                    <a:pt x="500" y="587"/>
                  </a:lnTo>
                  <a:lnTo>
                    <a:pt x="550" y="447"/>
                  </a:lnTo>
                  <a:lnTo>
                    <a:pt x="595" y="289"/>
                  </a:lnTo>
                  <a:lnTo>
                    <a:pt x="636" y="122"/>
                  </a:lnTo>
                  <a:lnTo>
                    <a:pt x="636" y="117"/>
                  </a:lnTo>
                  <a:lnTo>
                    <a:pt x="636" y="108"/>
                  </a:lnTo>
                  <a:lnTo>
                    <a:pt x="640" y="99"/>
                  </a:lnTo>
                  <a:lnTo>
                    <a:pt x="640" y="95"/>
                  </a:lnTo>
                  <a:lnTo>
                    <a:pt x="640" y="90"/>
                  </a:lnTo>
                  <a:lnTo>
                    <a:pt x="545" y="90"/>
                  </a:lnTo>
                  <a:lnTo>
                    <a:pt x="397" y="95"/>
                  </a:lnTo>
                  <a:lnTo>
                    <a:pt x="365" y="117"/>
                  </a:lnTo>
                  <a:lnTo>
                    <a:pt x="329" y="135"/>
                  </a:lnTo>
                  <a:lnTo>
                    <a:pt x="293" y="144"/>
                  </a:lnTo>
                  <a:lnTo>
                    <a:pt x="284" y="144"/>
                  </a:lnTo>
                  <a:lnTo>
                    <a:pt x="279" y="140"/>
                  </a:lnTo>
                  <a:lnTo>
                    <a:pt x="275" y="135"/>
                  </a:lnTo>
                  <a:lnTo>
                    <a:pt x="297" y="95"/>
                  </a:lnTo>
                  <a:lnTo>
                    <a:pt x="333" y="63"/>
                  </a:lnTo>
                  <a:lnTo>
                    <a:pt x="379" y="36"/>
                  </a:lnTo>
                  <a:lnTo>
                    <a:pt x="428" y="18"/>
                  </a:lnTo>
                  <a:lnTo>
                    <a:pt x="478" y="4"/>
                  </a:lnTo>
                  <a:lnTo>
                    <a:pt x="523" y="4"/>
                  </a:lnTo>
                  <a:lnTo>
                    <a:pt x="1123" y="4"/>
                  </a:lnTo>
                  <a:lnTo>
                    <a:pt x="11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7" name="Freeform 53"/>
            <p:cNvSpPr>
              <a:spLocks noEditPoints="1"/>
            </p:cNvSpPr>
            <p:nvPr/>
          </p:nvSpPr>
          <p:spPr bwMode="auto">
            <a:xfrm>
              <a:off x="3139" y="3731"/>
              <a:ext cx="1060" cy="370"/>
            </a:xfrm>
            <a:custGeom>
              <a:avLst/>
              <a:gdLst/>
              <a:ahLst/>
              <a:cxnLst>
                <a:cxn ang="0">
                  <a:pos x="54" y="307"/>
                </a:cxn>
                <a:cxn ang="0">
                  <a:pos x="1005" y="307"/>
                </a:cxn>
                <a:cxn ang="0">
                  <a:pos x="1014" y="307"/>
                </a:cxn>
                <a:cxn ang="0">
                  <a:pos x="1028" y="307"/>
                </a:cxn>
                <a:cxn ang="0">
                  <a:pos x="1037" y="307"/>
                </a:cxn>
                <a:cxn ang="0">
                  <a:pos x="1046" y="312"/>
                </a:cxn>
                <a:cxn ang="0">
                  <a:pos x="1055" y="316"/>
                </a:cxn>
                <a:cxn ang="0">
                  <a:pos x="1060" y="325"/>
                </a:cxn>
                <a:cxn ang="0">
                  <a:pos x="1060" y="339"/>
                </a:cxn>
                <a:cxn ang="0">
                  <a:pos x="1060" y="348"/>
                </a:cxn>
                <a:cxn ang="0">
                  <a:pos x="1055" y="357"/>
                </a:cxn>
                <a:cxn ang="0">
                  <a:pos x="1046" y="361"/>
                </a:cxn>
                <a:cxn ang="0">
                  <a:pos x="1037" y="366"/>
                </a:cxn>
                <a:cxn ang="0">
                  <a:pos x="1028" y="366"/>
                </a:cxn>
                <a:cxn ang="0">
                  <a:pos x="1019" y="370"/>
                </a:cxn>
                <a:cxn ang="0">
                  <a:pos x="1005" y="370"/>
                </a:cxn>
                <a:cxn ang="0">
                  <a:pos x="54" y="370"/>
                </a:cxn>
                <a:cxn ang="0">
                  <a:pos x="45" y="370"/>
                </a:cxn>
                <a:cxn ang="0">
                  <a:pos x="36" y="366"/>
                </a:cxn>
                <a:cxn ang="0">
                  <a:pos x="22" y="366"/>
                </a:cxn>
                <a:cxn ang="0">
                  <a:pos x="18" y="361"/>
                </a:cxn>
                <a:cxn ang="0">
                  <a:pos x="9" y="357"/>
                </a:cxn>
                <a:cxn ang="0">
                  <a:pos x="4" y="348"/>
                </a:cxn>
                <a:cxn ang="0">
                  <a:pos x="0" y="339"/>
                </a:cxn>
                <a:cxn ang="0">
                  <a:pos x="4" y="325"/>
                </a:cxn>
                <a:cxn ang="0">
                  <a:pos x="9" y="316"/>
                </a:cxn>
                <a:cxn ang="0">
                  <a:pos x="18" y="312"/>
                </a:cxn>
                <a:cxn ang="0">
                  <a:pos x="22" y="307"/>
                </a:cxn>
                <a:cxn ang="0">
                  <a:pos x="36" y="307"/>
                </a:cxn>
                <a:cxn ang="0">
                  <a:pos x="45" y="307"/>
                </a:cxn>
                <a:cxn ang="0">
                  <a:pos x="54" y="307"/>
                </a:cxn>
                <a:cxn ang="0">
                  <a:pos x="54" y="0"/>
                </a:cxn>
                <a:cxn ang="0">
                  <a:pos x="1005" y="0"/>
                </a:cxn>
                <a:cxn ang="0">
                  <a:pos x="1019" y="0"/>
                </a:cxn>
                <a:cxn ang="0">
                  <a:pos x="1028" y="0"/>
                </a:cxn>
                <a:cxn ang="0">
                  <a:pos x="1037" y="0"/>
                </a:cxn>
                <a:cxn ang="0">
                  <a:pos x="1046" y="5"/>
                </a:cxn>
                <a:cxn ang="0">
                  <a:pos x="1055" y="9"/>
                </a:cxn>
                <a:cxn ang="0">
                  <a:pos x="1060" y="18"/>
                </a:cxn>
                <a:cxn ang="0">
                  <a:pos x="1060" y="27"/>
                </a:cxn>
                <a:cxn ang="0">
                  <a:pos x="1060" y="41"/>
                </a:cxn>
                <a:cxn ang="0">
                  <a:pos x="1055" y="50"/>
                </a:cxn>
                <a:cxn ang="0">
                  <a:pos x="1046" y="54"/>
                </a:cxn>
                <a:cxn ang="0">
                  <a:pos x="1037" y="54"/>
                </a:cxn>
                <a:cxn ang="0">
                  <a:pos x="1028" y="59"/>
                </a:cxn>
                <a:cxn ang="0">
                  <a:pos x="1014" y="59"/>
                </a:cxn>
                <a:cxn ang="0">
                  <a:pos x="1005" y="59"/>
                </a:cxn>
                <a:cxn ang="0">
                  <a:pos x="54" y="59"/>
                </a:cxn>
                <a:cxn ang="0">
                  <a:pos x="45" y="59"/>
                </a:cxn>
                <a:cxn ang="0">
                  <a:pos x="36" y="59"/>
                </a:cxn>
                <a:cxn ang="0">
                  <a:pos x="22" y="54"/>
                </a:cxn>
                <a:cxn ang="0">
                  <a:pos x="18" y="54"/>
                </a:cxn>
                <a:cxn ang="0">
                  <a:pos x="9" y="50"/>
                </a:cxn>
                <a:cxn ang="0">
                  <a:pos x="4" y="41"/>
                </a:cxn>
                <a:cxn ang="0">
                  <a:pos x="0" y="27"/>
                </a:cxn>
                <a:cxn ang="0">
                  <a:pos x="4" y="18"/>
                </a:cxn>
                <a:cxn ang="0">
                  <a:pos x="9" y="9"/>
                </a:cxn>
                <a:cxn ang="0">
                  <a:pos x="18" y="5"/>
                </a:cxn>
                <a:cxn ang="0">
                  <a:pos x="22" y="0"/>
                </a:cxn>
                <a:cxn ang="0">
                  <a:pos x="36" y="0"/>
                </a:cxn>
                <a:cxn ang="0">
                  <a:pos x="45" y="0"/>
                </a:cxn>
                <a:cxn ang="0">
                  <a:pos x="54" y="0"/>
                </a:cxn>
              </a:cxnLst>
              <a:rect l="0" t="0" r="r" b="b"/>
              <a:pathLst>
                <a:path w="1060" h="370">
                  <a:moveTo>
                    <a:pt x="54" y="307"/>
                  </a:moveTo>
                  <a:lnTo>
                    <a:pt x="1005" y="307"/>
                  </a:lnTo>
                  <a:lnTo>
                    <a:pt x="1014" y="307"/>
                  </a:lnTo>
                  <a:lnTo>
                    <a:pt x="1028" y="307"/>
                  </a:lnTo>
                  <a:lnTo>
                    <a:pt x="1037" y="307"/>
                  </a:lnTo>
                  <a:lnTo>
                    <a:pt x="1046" y="312"/>
                  </a:lnTo>
                  <a:lnTo>
                    <a:pt x="1055" y="316"/>
                  </a:lnTo>
                  <a:lnTo>
                    <a:pt x="1060" y="325"/>
                  </a:lnTo>
                  <a:lnTo>
                    <a:pt x="1060" y="339"/>
                  </a:lnTo>
                  <a:lnTo>
                    <a:pt x="1060" y="348"/>
                  </a:lnTo>
                  <a:lnTo>
                    <a:pt x="1055" y="357"/>
                  </a:lnTo>
                  <a:lnTo>
                    <a:pt x="1046" y="361"/>
                  </a:lnTo>
                  <a:lnTo>
                    <a:pt x="1037" y="366"/>
                  </a:lnTo>
                  <a:lnTo>
                    <a:pt x="1028" y="366"/>
                  </a:lnTo>
                  <a:lnTo>
                    <a:pt x="1019" y="370"/>
                  </a:lnTo>
                  <a:lnTo>
                    <a:pt x="1005" y="370"/>
                  </a:lnTo>
                  <a:lnTo>
                    <a:pt x="54" y="370"/>
                  </a:lnTo>
                  <a:lnTo>
                    <a:pt x="45" y="370"/>
                  </a:lnTo>
                  <a:lnTo>
                    <a:pt x="36" y="366"/>
                  </a:lnTo>
                  <a:lnTo>
                    <a:pt x="22" y="366"/>
                  </a:lnTo>
                  <a:lnTo>
                    <a:pt x="18" y="361"/>
                  </a:lnTo>
                  <a:lnTo>
                    <a:pt x="9" y="357"/>
                  </a:lnTo>
                  <a:lnTo>
                    <a:pt x="4" y="348"/>
                  </a:lnTo>
                  <a:lnTo>
                    <a:pt x="0" y="339"/>
                  </a:lnTo>
                  <a:lnTo>
                    <a:pt x="4" y="325"/>
                  </a:lnTo>
                  <a:lnTo>
                    <a:pt x="9" y="316"/>
                  </a:lnTo>
                  <a:lnTo>
                    <a:pt x="18" y="312"/>
                  </a:lnTo>
                  <a:lnTo>
                    <a:pt x="22" y="307"/>
                  </a:lnTo>
                  <a:lnTo>
                    <a:pt x="36" y="307"/>
                  </a:lnTo>
                  <a:lnTo>
                    <a:pt x="45" y="307"/>
                  </a:lnTo>
                  <a:lnTo>
                    <a:pt x="54" y="307"/>
                  </a:lnTo>
                  <a:close/>
                  <a:moveTo>
                    <a:pt x="54" y="0"/>
                  </a:moveTo>
                  <a:lnTo>
                    <a:pt x="1005" y="0"/>
                  </a:lnTo>
                  <a:lnTo>
                    <a:pt x="1019" y="0"/>
                  </a:lnTo>
                  <a:lnTo>
                    <a:pt x="1028" y="0"/>
                  </a:lnTo>
                  <a:lnTo>
                    <a:pt x="1037" y="0"/>
                  </a:lnTo>
                  <a:lnTo>
                    <a:pt x="1046" y="5"/>
                  </a:lnTo>
                  <a:lnTo>
                    <a:pt x="1055" y="9"/>
                  </a:lnTo>
                  <a:lnTo>
                    <a:pt x="1060" y="18"/>
                  </a:lnTo>
                  <a:lnTo>
                    <a:pt x="1060" y="27"/>
                  </a:lnTo>
                  <a:lnTo>
                    <a:pt x="1060" y="41"/>
                  </a:lnTo>
                  <a:lnTo>
                    <a:pt x="1055" y="50"/>
                  </a:lnTo>
                  <a:lnTo>
                    <a:pt x="1046" y="54"/>
                  </a:lnTo>
                  <a:lnTo>
                    <a:pt x="1037" y="54"/>
                  </a:lnTo>
                  <a:lnTo>
                    <a:pt x="1028" y="59"/>
                  </a:lnTo>
                  <a:lnTo>
                    <a:pt x="1014" y="59"/>
                  </a:lnTo>
                  <a:lnTo>
                    <a:pt x="1005" y="59"/>
                  </a:lnTo>
                  <a:lnTo>
                    <a:pt x="54" y="59"/>
                  </a:lnTo>
                  <a:lnTo>
                    <a:pt x="45" y="59"/>
                  </a:lnTo>
                  <a:lnTo>
                    <a:pt x="36" y="59"/>
                  </a:lnTo>
                  <a:lnTo>
                    <a:pt x="22" y="54"/>
                  </a:lnTo>
                  <a:lnTo>
                    <a:pt x="18" y="54"/>
                  </a:lnTo>
                  <a:lnTo>
                    <a:pt x="9" y="50"/>
                  </a:lnTo>
                  <a:lnTo>
                    <a:pt x="4" y="41"/>
                  </a:lnTo>
                  <a:lnTo>
                    <a:pt x="0" y="27"/>
                  </a:lnTo>
                  <a:lnTo>
                    <a:pt x="4" y="18"/>
                  </a:lnTo>
                  <a:lnTo>
                    <a:pt x="9" y="9"/>
                  </a:lnTo>
                  <a:lnTo>
                    <a:pt x="18" y="5"/>
                  </a:lnTo>
                  <a:lnTo>
                    <a:pt x="22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8" name="Freeform 54"/>
            <p:cNvSpPr>
              <a:spLocks noEditPoints="1"/>
            </p:cNvSpPr>
            <p:nvPr/>
          </p:nvSpPr>
          <p:spPr bwMode="auto">
            <a:xfrm>
              <a:off x="4803" y="3207"/>
              <a:ext cx="762" cy="1124"/>
            </a:xfrm>
            <a:custGeom>
              <a:avLst/>
              <a:gdLst/>
              <a:ahLst/>
              <a:cxnLst>
                <a:cxn ang="0">
                  <a:pos x="338" y="447"/>
                </a:cxn>
                <a:cxn ang="0">
                  <a:pos x="243" y="529"/>
                </a:cxn>
                <a:cxn ang="0">
                  <a:pos x="185" y="637"/>
                </a:cxn>
                <a:cxn ang="0">
                  <a:pos x="144" y="759"/>
                </a:cxn>
                <a:cxn ang="0">
                  <a:pos x="117" y="890"/>
                </a:cxn>
                <a:cxn ang="0">
                  <a:pos x="117" y="975"/>
                </a:cxn>
                <a:cxn ang="0">
                  <a:pos x="149" y="1052"/>
                </a:cxn>
                <a:cxn ang="0">
                  <a:pos x="216" y="1088"/>
                </a:cxn>
                <a:cxn ang="0">
                  <a:pos x="297" y="1066"/>
                </a:cxn>
                <a:cxn ang="0">
                  <a:pos x="397" y="975"/>
                </a:cxn>
                <a:cxn ang="0">
                  <a:pos x="415" y="953"/>
                </a:cxn>
                <a:cxn ang="0">
                  <a:pos x="419" y="939"/>
                </a:cxn>
                <a:cxn ang="0">
                  <a:pos x="428" y="917"/>
                </a:cxn>
                <a:cxn ang="0">
                  <a:pos x="509" y="592"/>
                </a:cxn>
                <a:cxn ang="0">
                  <a:pos x="509" y="565"/>
                </a:cxn>
                <a:cxn ang="0">
                  <a:pos x="487" y="501"/>
                </a:cxn>
                <a:cxn ang="0">
                  <a:pos x="433" y="447"/>
                </a:cxn>
                <a:cxn ang="0">
                  <a:pos x="739" y="0"/>
                </a:cxn>
                <a:cxn ang="0">
                  <a:pos x="753" y="5"/>
                </a:cxn>
                <a:cxn ang="0">
                  <a:pos x="757" y="14"/>
                </a:cxn>
                <a:cxn ang="0">
                  <a:pos x="762" y="18"/>
                </a:cxn>
                <a:cxn ang="0">
                  <a:pos x="523" y="962"/>
                </a:cxn>
                <a:cxn ang="0">
                  <a:pos x="518" y="1016"/>
                </a:cxn>
                <a:cxn ang="0">
                  <a:pos x="527" y="1061"/>
                </a:cxn>
                <a:cxn ang="0">
                  <a:pos x="568" y="1088"/>
                </a:cxn>
                <a:cxn ang="0">
                  <a:pos x="631" y="1048"/>
                </a:cxn>
                <a:cxn ang="0">
                  <a:pos x="672" y="948"/>
                </a:cxn>
                <a:cxn ang="0">
                  <a:pos x="694" y="876"/>
                </a:cxn>
                <a:cxn ang="0">
                  <a:pos x="699" y="863"/>
                </a:cxn>
                <a:cxn ang="0">
                  <a:pos x="712" y="863"/>
                </a:cxn>
                <a:cxn ang="0">
                  <a:pos x="726" y="867"/>
                </a:cxn>
                <a:cxn ang="0">
                  <a:pos x="730" y="876"/>
                </a:cxn>
                <a:cxn ang="0">
                  <a:pos x="721" y="917"/>
                </a:cxn>
                <a:cxn ang="0">
                  <a:pos x="699" y="998"/>
                </a:cxn>
                <a:cxn ang="0">
                  <a:pos x="663" y="1070"/>
                </a:cxn>
                <a:cxn ang="0">
                  <a:pos x="604" y="1115"/>
                </a:cxn>
                <a:cxn ang="0">
                  <a:pos x="509" y="1115"/>
                </a:cxn>
                <a:cxn ang="0">
                  <a:pos x="437" y="1048"/>
                </a:cxn>
                <a:cxn ang="0">
                  <a:pos x="365" y="1057"/>
                </a:cxn>
                <a:cxn ang="0">
                  <a:pos x="270" y="1111"/>
                </a:cxn>
                <a:cxn ang="0">
                  <a:pos x="212" y="1124"/>
                </a:cxn>
                <a:cxn ang="0">
                  <a:pos x="85" y="1075"/>
                </a:cxn>
                <a:cxn ang="0">
                  <a:pos x="9" y="953"/>
                </a:cxn>
                <a:cxn ang="0">
                  <a:pos x="13" y="768"/>
                </a:cxn>
                <a:cxn ang="0">
                  <a:pos x="94" y="587"/>
                </a:cxn>
                <a:cxn ang="0">
                  <a:pos x="225" y="452"/>
                </a:cxn>
                <a:cxn ang="0">
                  <a:pos x="383" y="402"/>
                </a:cxn>
                <a:cxn ang="0">
                  <a:pos x="473" y="429"/>
                </a:cxn>
                <a:cxn ang="0">
                  <a:pos x="532" y="506"/>
                </a:cxn>
                <a:cxn ang="0">
                  <a:pos x="631" y="95"/>
                </a:cxn>
                <a:cxn ang="0">
                  <a:pos x="622" y="73"/>
                </a:cxn>
                <a:cxn ang="0">
                  <a:pos x="554" y="68"/>
                </a:cxn>
                <a:cxn ang="0">
                  <a:pos x="527" y="64"/>
                </a:cxn>
                <a:cxn ang="0">
                  <a:pos x="518" y="59"/>
                </a:cxn>
                <a:cxn ang="0">
                  <a:pos x="518" y="37"/>
                </a:cxn>
                <a:cxn ang="0">
                  <a:pos x="527" y="23"/>
                </a:cxn>
                <a:cxn ang="0">
                  <a:pos x="563" y="14"/>
                </a:cxn>
                <a:cxn ang="0">
                  <a:pos x="663" y="5"/>
                </a:cxn>
                <a:cxn ang="0">
                  <a:pos x="739" y="0"/>
                </a:cxn>
              </a:cxnLst>
              <a:rect l="0" t="0" r="r" b="b"/>
              <a:pathLst>
                <a:path w="762" h="1124">
                  <a:moveTo>
                    <a:pt x="388" y="438"/>
                  </a:moveTo>
                  <a:lnTo>
                    <a:pt x="338" y="447"/>
                  </a:lnTo>
                  <a:lnTo>
                    <a:pt x="288" y="479"/>
                  </a:lnTo>
                  <a:lnTo>
                    <a:pt x="243" y="529"/>
                  </a:lnTo>
                  <a:lnTo>
                    <a:pt x="203" y="592"/>
                  </a:lnTo>
                  <a:lnTo>
                    <a:pt x="185" y="637"/>
                  </a:lnTo>
                  <a:lnTo>
                    <a:pt x="162" y="696"/>
                  </a:lnTo>
                  <a:lnTo>
                    <a:pt x="144" y="759"/>
                  </a:lnTo>
                  <a:lnTo>
                    <a:pt x="131" y="827"/>
                  </a:lnTo>
                  <a:lnTo>
                    <a:pt x="117" y="890"/>
                  </a:lnTo>
                  <a:lnTo>
                    <a:pt x="117" y="939"/>
                  </a:lnTo>
                  <a:lnTo>
                    <a:pt x="117" y="975"/>
                  </a:lnTo>
                  <a:lnTo>
                    <a:pt x="126" y="1016"/>
                  </a:lnTo>
                  <a:lnTo>
                    <a:pt x="149" y="1052"/>
                  </a:lnTo>
                  <a:lnTo>
                    <a:pt x="176" y="1079"/>
                  </a:lnTo>
                  <a:lnTo>
                    <a:pt x="216" y="1088"/>
                  </a:lnTo>
                  <a:lnTo>
                    <a:pt x="252" y="1084"/>
                  </a:lnTo>
                  <a:lnTo>
                    <a:pt x="297" y="1066"/>
                  </a:lnTo>
                  <a:lnTo>
                    <a:pt x="342" y="1030"/>
                  </a:lnTo>
                  <a:lnTo>
                    <a:pt x="397" y="975"/>
                  </a:lnTo>
                  <a:lnTo>
                    <a:pt x="406" y="962"/>
                  </a:lnTo>
                  <a:lnTo>
                    <a:pt x="415" y="953"/>
                  </a:lnTo>
                  <a:lnTo>
                    <a:pt x="419" y="944"/>
                  </a:lnTo>
                  <a:lnTo>
                    <a:pt x="419" y="939"/>
                  </a:lnTo>
                  <a:lnTo>
                    <a:pt x="424" y="926"/>
                  </a:lnTo>
                  <a:lnTo>
                    <a:pt x="428" y="917"/>
                  </a:lnTo>
                  <a:lnTo>
                    <a:pt x="509" y="605"/>
                  </a:lnTo>
                  <a:lnTo>
                    <a:pt x="509" y="592"/>
                  </a:lnTo>
                  <a:lnTo>
                    <a:pt x="514" y="578"/>
                  </a:lnTo>
                  <a:lnTo>
                    <a:pt x="509" y="565"/>
                  </a:lnTo>
                  <a:lnTo>
                    <a:pt x="505" y="538"/>
                  </a:lnTo>
                  <a:lnTo>
                    <a:pt x="487" y="501"/>
                  </a:lnTo>
                  <a:lnTo>
                    <a:pt x="464" y="470"/>
                  </a:lnTo>
                  <a:lnTo>
                    <a:pt x="433" y="447"/>
                  </a:lnTo>
                  <a:lnTo>
                    <a:pt x="388" y="438"/>
                  </a:lnTo>
                  <a:close/>
                  <a:moveTo>
                    <a:pt x="739" y="0"/>
                  </a:moveTo>
                  <a:lnTo>
                    <a:pt x="748" y="0"/>
                  </a:lnTo>
                  <a:lnTo>
                    <a:pt x="753" y="5"/>
                  </a:lnTo>
                  <a:lnTo>
                    <a:pt x="757" y="9"/>
                  </a:lnTo>
                  <a:lnTo>
                    <a:pt x="757" y="14"/>
                  </a:lnTo>
                  <a:lnTo>
                    <a:pt x="762" y="18"/>
                  </a:lnTo>
                  <a:lnTo>
                    <a:pt x="762" y="18"/>
                  </a:lnTo>
                  <a:lnTo>
                    <a:pt x="532" y="939"/>
                  </a:lnTo>
                  <a:lnTo>
                    <a:pt x="523" y="962"/>
                  </a:lnTo>
                  <a:lnTo>
                    <a:pt x="523" y="984"/>
                  </a:lnTo>
                  <a:lnTo>
                    <a:pt x="518" y="1016"/>
                  </a:lnTo>
                  <a:lnTo>
                    <a:pt x="523" y="1039"/>
                  </a:lnTo>
                  <a:lnTo>
                    <a:pt x="527" y="1061"/>
                  </a:lnTo>
                  <a:lnTo>
                    <a:pt x="541" y="1079"/>
                  </a:lnTo>
                  <a:lnTo>
                    <a:pt x="568" y="1088"/>
                  </a:lnTo>
                  <a:lnTo>
                    <a:pt x="604" y="1075"/>
                  </a:lnTo>
                  <a:lnTo>
                    <a:pt x="631" y="1048"/>
                  </a:lnTo>
                  <a:lnTo>
                    <a:pt x="654" y="1003"/>
                  </a:lnTo>
                  <a:lnTo>
                    <a:pt x="672" y="948"/>
                  </a:lnTo>
                  <a:lnTo>
                    <a:pt x="690" y="890"/>
                  </a:lnTo>
                  <a:lnTo>
                    <a:pt x="694" y="876"/>
                  </a:lnTo>
                  <a:lnTo>
                    <a:pt x="694" y="867"/>
                  </a:lnTo>
                  <a:lnTo>
                    <a:pt x="699" y="863"/>
                  </a:lnTo>
                  <a:lnTo>
                    <a:pt x="708" y="863"/>
                  </a:lnTo>
                  <a:lnTo>
                    <a:pt x="712" y="863"/>
                  </a:lnTo>
                  <a:lnTo>
                    <a:pt x="721" y="863"/>
                  </a:lnTo>
                  <a:lnTo>
                    <a:pt x="726" y="867"/>
                  </a:lnTo>
                  <a:lnTo>
                    <a:pt x="730" y="872"/>
                  </a:lnTo>
                  <a:lnTo>
                    <a:pt x="730" y="876"/>
                  </a:lnTo>
                  <a:lnTo>
                    <a:pt x="726" y="890"/>
                  </a:lnTo>
                  <a:lnTo>
                    <a:pt x="721" y="917"/>
                  </a:lnTo>
                  <a:lnTo>
                    <a:pt x="712" y="957"/>
                  </a:lnTo>
                  <a:lnTo>
                    <a:pt x="699" y="998"/>
                  </a:lnTo>
                  <a:lnTo>
                    <a:pt x="681" y="1034"/>
                  </a:lnTo>
                  <a:lnTo>
                    <a:pt x="663" y="1070"/>
                  </a:lnTo>
                  <a:lnTo>
                    <a:pt x="636" y="1097"/>
                  </a:lnTo>
                  <a:lnTo>
                    <a:pt x="604" y="1115"/>
                  </a:lnTo>
                  <a:lnTo>
                    <a:pt x="563" y="1124"/>
                  </a:lnTo>
                  <a:lnTo>
                    <a:pt x="509" y="1115"/>
                  </a:lnTo>
                  <a:lnTo>
                    <a:pt x="469" y="1088"/>
                  </a:lnTo>
                  <a:lnTo>
                    <a:pt x="437" y="1048"/>
                  </a:lnTo>
                  <a:lnTo>
                    <a:pt x="419" y="1003"/>
                  </a:lnTo>
                  <a:lnTo>
                    <a:pt x="365" y="1057"/>
                  </a:lnTo>
                  <a:lnTo>
                    <a:pt x="315" y="1093"/>
                  </a:lnTo>
                  <a:lnTo>
                    <a:pt x="270" y="1111"/>
                  </a:lnTo>
                  <a:lnTo>
                    <a:pt x="239" y="1120"/>
                  </a:lnTo>
                  <a:lnTo>
                    <a:pt x="212" y="1124"/>
                  </a:lnTo>
                  <a:lnTo>
                    <a:pt x="144" y="1111"/>
                  </a:lnTo>
                  <a:lnTo>
                    <a:pt x="85" y="1075"/>
                  </a:lnTo>
                  <a:lnTo>
                    <a:pt x="40" y="1021"/>
                  </a:lnTo>
                  <a:lnTo>
                    <a:pt x="9" y="953"/>
                  </a:lnTo>
                  <a:lnTo>
                    <a:pt x="0" y="867"/>
                  </a:lnTo>
                  <a:lnTo>
                    <a:pt x="13" y="768"/>
                  </a:lnTo>
                  <a:lnTo>
                    <a:pt x="45" y="673"/>
                  </a:lnTo>
                  <a:lnTo>
                    <a:pt x="94" y="587"/>
                  </a:lnTo>
                  <a:lnTo>
                    <a:pt x="153" y="511"/>
                  </a:lnTo>
                  <a:lnTo>
                    <a:pt x="225" y="452"/>
                  </a:lnTo>
                  <a:lnTo>
                    <a:pt x="306" y="416"/>
                  </a:lnTo>
                  <a:lnTo>
                    <a:pt x="383" y="402"/>
                  </a:lnTo>
                  <a:lnTo>
                    <a:pt x="433" y="411"/>
                  </a:lnTo>
                  <a:lnTo>
                    <a:pt x="473" y="429"/>
                  </a:lnTo>
                  <a:lnTo>
                    <a:pt x="505" y="465"/>
                  </a:lnTo>
                  <a:lnTo>
                    <a:pt x="532" y="506"/>
                  </a:lnTo>
                  <a:lnTo>
                    <a:pt x="627" y="127"/>
                  </a:lnTo>
                  <a:lnTo>
                    <a:pt x="631" y="95"/>
                  </a:lnTo>
                  <a:lnTo>
                    <a:pt x="631" y="82"/>
                  </a:lnTo>
                  <a:lnTo>
                    <a:pt x="622" y="73"/>
                  </a:lnTo>
                  <a:lnTo>
                    <a:pt x="595" y="68"/>
                  </a:lnTo>
                  <a:lnTo>
                    <a:pt x="554" y="68"/>
                  </a:lnTo>
                  <a:lnTo>
                    <a:pt x="541" y="68"/>
                  </a:lnTo>
                  <a:lnTo>
                    <a:pt x="527" y="64"/>
                  </a:lnTo>
                  <a:lnTo>
                    <a:pt x="523" y="64"/>
                  </a:lnTo>
                  <a:lnTo>
                    <a:pt x="518" y="59"/>
                  </a:lnTo>
                  <a:lnTo>
                    <a:pt x="514" y="50"/>
                  </a:lnTo>
                  <a:lnTo>
                    <a:pt x="518" y="37"/>
                  </a:lnTo>
                  <a:lnTo>
                    <a:pt x="518" y="28"/>
                  </a:lnTo>
                  <a:lnTo>
                    <a:pt x="527" y="23"/>
                  </a:lnTo>
                  <a:lnTo>
                    <a:pt x="536" y="18"/>
                  </a:lnTo>
                  <a:lnTo>
                    <a:pt x="563" y="14"/>
                  </a:lnTo>
                  <a:lnTo>
                    <a:pt x="613" y="14"/>
                  </a:lnTo>
                  <a:lnTo>
                    <a:pt x="663" y="5"/>
                  </a:lnTo>
                  <a:lnTo>
                    <a:pt x="712" y="5"/>
                  </a:lnTo>
                  <a:lnTo>
                    <a:pt x="7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9" name="Freeform 55"/>
            <p:cNvSpPr>
              <a:spLocks noEditPoints="1"/>
            </p:cNvSpPr>
            <p:nvPr/>
          </p:nvSpPr>
          <p:spPr bwMode="auto">
            <a:xfrm>
              <a:off x="5610" y="3162"/>
              <a:ext cx="1226" cy="1228"/>
            </a:xfrm>
            <a:custGeom>
              <a:avLst/>
              <a:gdLst/>
              <a:ahLst/>
              <a:cxnLst>
                <a:cxn ang="0">
                  <a:pos x="848" y="235"/>
                </a:cxn>
                <a:cxn ang="0">
                  <a:pos x="780" y="375"/>
                </a:cxn>
                <a:cxn ang="0">
                  <a:pos x="717" y="488"/>
                </a:cxn>
                <a:cxn ang="0">
                  <a:pos x="672" y="565"/>
                </a:cxn>
                <a:cxn ang="0">
                  <a:pos x="600" y="682"/>
                </a:cxn>
                <a:cxn ang="0">
                  <a:pos x="514" y="826"/>
                </a:cxn>
                <a:cxn ang="0">
                  <a:pos x="577" y="799"/>
                </a:cxn>
                <a:cxn ang="0">
                  <a:pos x="897" y="799"/>
                </a:cxn>
                <a:cxn ang="0">
                  <a:pos x="884" y="664"/>
                </a:cxn>
                <a:cxn ang="0">
                  <a:pos x="879" y="569"/>
                </a:cxn>
                <a:cxn ang="0">
                  <a:pos x="870" y="199"/>
                </a:cxn>
                <a:cxn ang="0">
                  <a:pos x="992" y="0"/>
                </a:cxn>
                <a:cxn ang="0">
                  <a:pos x="1005" y="5"/>
                </a:cxn>
                <a:cxn ang="0">
                  <a:pos x="1010" y="23"/>
                </a:cxn>
                <a:cxn ang="0">
                  <a:pos x="1005" y="154"/>
                </a:cxn>
                <a:cxn ang="0">
                  <a:pos x="1023" y="637"/>
                </a:cxn>
                <a:cxn ang="0">
                  <a:pos x="1037" y="808"/>
                </a:cxn>
                <a:cxn ang="0">
                  <a:pos x="1051" y="912"/>
                </a:cxn>
                <a:cxn ang="0">
                  <a:pos x="1064" y="971"/>
                </a:cxn>
                <a:cxn ang="0">
                  <a:pos x="1091" y="1079"/>
                </a:cxn>
                <a:cxn ang="0">
                  <a:pos x="1136" y="1111"/>
                </a:cxn>
                <a:cxn ang="0">
                  <a:pos x="1141" y="1111"/>
                </a:cxn>
                <a:cxn ang="0">
                  <a:pos x="1154" y="1106"/>
                </a:cxn>
                <a:cxn ang="0">
                  <a:pos x="1168" y="1097"/>
                </a:cxn>
                <a:cxn ang="0">
                  <a:pos x="1186" y="1088"/>
                </a:cxn>
                <a:cxn ang="0">
                  <a:pos x="1208" y="1084"/>
                </a:cxn>
                <a:cxn ang="0">
                  <a:pos x="1222" y="1088"/>
                </a:cxn>
                <a:cxn ang="0">
                  <a:pos x="1217" y="1115"/>
                </a:cxn>
                <a:cxn ang="0">
                  <a:pos x="1154" y="1156"/>
                </a:cxn>
                <a:cxn ang="0">
                  <a:pos x="1069" y="1192"/>
                </a:cxn>
                <a:cxn ang="0">
                  <a:pos x="992" y="1192"/>
                </a:cxn>
                <a:cxn ang="0">
                  <a:pos x="951" y="1138"/>
                </a:cxn>
                <a:cxn ang="0">
                  <a:pos x="929" y="1061"/>
                </a:cxn>
                <a:cxn ang="0">
                  <a:pos x="911" y="957"/>
                </a:cxn>
                <a:cxn ang="0">
                  <a:pos x="902" y="890"/>
                </a:cxn>
                <a:cxn ang="0">
                  <a:pos x="902" y="890"/>
                </a:cxn>
                <a:cxn ang="0">
                  <a:pos x="451" y="917"/>
                </a:cxn>
                <a:cxn ang="0">
                  <a:pos x="379" y="1020"/>
                </a:cxn>
                <a:cxn ang="0">
                  <a:pos x="284" y="1138"/>
                </a:cxn>
                <a:cxn ang="0">
                  <a:pos x="185" y="1219"/>
                </a:cxn>
                <a:cxn ang="0">
                  <a:pos x="86" y="1219"/>
                </a:cxn>
                <a:cxn ang="0">
                  <a:pos x="9" y="1142"/>
                </a:cxn>
                <a:cxn ang="0">
                  <a:pos x="4" y="1057"/>
                </a:cxn>
                <a:cxn ang="0">
                  <a:pos x="36" y="989"/>
                </a:cxn>
                <a:cxn ang="0">
                  <a:pos x="63" y="980"/>
                </a:cxn>
                <a:cxn ang="0">
                  <a:pos x="68" y="989"/>
                </a:cxn>
                <a:cxn ang="0">
                  <a:pos x="113" y="1057"/>
                </a:cxn>
                <a:cxn ang="0">
                  <a:pos x="189" y="1084"/>
                </a:cxn>
                <a:cxn ang="0">
                  <a:pos x="270" y="1039"/>
                </a:cxn>
                <a:cxn ang="0">
                  <a:pos x="361" y="935"/>
                </a:cxn>
                <a:cxn ang="0">
                  <a:pos x="455" y="804"/>
                </a:cxn>
                <a:cxn ang="0">
                  <a:pos x="536" y="677"/>
                </a:cxn>
                <a:cxn ang="0">
                  <a:pos x="685" y="438"/>
                </a:cxn>
                <a:cxn ang="0">
                  <a:pos x="861" y="91"/>
                </a:cxn>
                <a:cxn ang="0">
                  <a:pos x="902" y="41"/>
                </a:cxn>
                <a:cxn ang="0">
                  <a:pos x="965" y="5"/>
                </a:cxn>
              </a:cxnLst>
              <a:rect l="0" t="0" r="r" b="b"/>
              <a:pathLst>
                <a:path w="1226" h="1228">
                  <a:moveTo>
                    <a:pt x="870" y="199"/>
                  </a:moveTo>
                  <a:lnTo>
                    <a:pt x="848" y="235"/>
                  </a:lnTo>
                  <a:lnTo>
                    <a:pt x="821" y="294"/>
                  </a:lnTo>
                  <a:lnTo>
                    <a:pt x="780" y="375"/>
                  </a:lnTo>
                  <a:lnTo>
                    <a:pt x="726" y="470"/>
                  </a:lnTo>
                  <a:lnTo>
                    <a:pt x="717" y="488"/>
                  </a:lnTo>
                  <a:lnTo>
                    <a:pt x="699" y="519"/>
                  </a:lnTo>
                  <a:lnTo>
                    <a:pt x="672" y="565"/>
                  </a:lnTo>
                  <a:lnTo>
                    <a:pt x="640" y="619"/>
                  </a:lnTo>
                  <a:lnTo>
                    <a:pt x="600" y="682"/>
                  </a:lnTo>
                  <a:lnTo>
                    <a:pt x="559" y="754"/>
                  </a:lnTo>
                  <a:lnTo>
                    <a:pt x="514" y="826"/>
                  </a:lnTo>
                  <a:lnTo>
                    <a:pt x="550" y="808"/>
                  </a:lnTo>
                  <a:lnTo>
                    <a:pt x="577" y="799"/>
                  </a:lnTo>
                  <a:lnTo>
                    <a:pt x="604" y="799"/>
                  </a:lnTo>
                  <a:lnTo>
                    <a:pt x="897" y="799"/>
                  </a:lnTo>
                  <a:lnTo>
                    <a:pt x="888" y="732"/>
                  </a:lnTo>
                  <a:lnTo>
                    <a:pt x="884" y="664"/>
                  </a:lnTo>
                  <a:lnTo>
                    <a:pt x="879" y="605"/>
                  </a:lnTo>
                  <a:lnTo>
                    <a:pt x="879" y="569"/>
                  </a:lnTo>
                  <a:lnTo>
                    <a:pt x="870" y="289"/>
                  </a:lnTo>
                  <a:lnTo>
                    <a:pt x="870" y="199"/>
                  </a:lnTo>
                  <a:lnTo>
                    <a:pt x="870" y="199"/>
                  </a:lnTo>
                  <a:close/>
                  <a:moveTo>
                    <a:pt x="992" y="0"/>
                  </a:moveTo>
                  <a:lnTo>
                    <a:pt x="1001" y="0"/>
                  </a:lnTo>
                  <a:lnTo>
                    <a:pt x="1005" y="5"/>
                  </a:lnTo>
                  <a:lnTo>
                    <a:pt x="1005" y="14"/>
                  </a:lnTo>
                  <a:lnTo>
                    <a:pt x="1010" y="23"/>
                  </a:lnTo>
                  <a:lnTo>
                    <a:pt x="1010" y="32"/>
                  </a:lnTo>
                  <a:lnTo>
                    <a:pt x="1005" y="154"/>
                  </a:lnTo>
                  <a:lnTo>
                    <a:pt x="1010" y="393"/>
                  </a:lnTo>
                  <a:lnTo>
                    <a:pt x="1023" y="637"/>
                  </a:lnTo>
                  <a:lnTo>
                    <a:pt x="1028" y="736"/>
                  </a:lnTo>
                  <a:lnTo>
                    <a:pt x="1037" y="808"/>
                  </a:lnTo>
                  <a:lnTo>
                    <a:pt x="1041" y="867"/>
                  </a:lnTo>
                  <a:lnTo>
                    <a:pt x="1051" y="912"/>
                  </a:lnTo>
                  <a:lnTo>
                    <a:pt x="1055" y="944"/>
                  </a:lnTo>
                  <a:lnTo>
                    <a:pt x="1064" y="971"/>
                  </a:lnTo>
                  <a:lnTo>
                    <a:pt x="1078" y="1034"/>
                  </a:lnTo>
                  <a:lnTo>
                    <a:pt x="1091" y="1079"/>
                  </a:lnTo>
                  <a:lnTo>
                    <a:pt x="1109" y="1102"/>
                  </a:lnTo>
                  <a:lnTo>
                    <a:pt x="1136" y="1111"/>
                  </a:lnTo>
                  <a:lnTo>
                    <a:pt x="1136" y="1111"/>
                  </a:lnTo>
                  <a:lnTo>
                    <a:pt x="1141" y="1111"/>
                  </a:lnTo>
                  <a:lnTo>
                    <a:pt x="1145" y="1106"/>
                  </a:lnTo>
                  <a:lnTo>
                    <a:pt x="1154" y="1106"/>
                  </a:lnTo>
                  <a:lnTo>
                    <a:pt x="1159" y="1102"/>
                  </a:lnTo>
                  <a:lnTo>
                    <a:pt x="1168" y="1097"/>
                  </a:lnTo>
                  <a:lnTo>
                    <a:pt x="1177" y="1093"/>
                  </a:lnTo>
                  <a:lnTo>
                    <a:pt x="1186" y="1088"/>
                  </a:lnTo>
                  <a:lnTo>
                    <a:pt x="1199" y="1084"/>
                  </a:lnTo>
                  <a:lnTo>
                    <a:pt x="1208" y="1084"/>
                  </a:lnTo>
                  <a:lnTo>
                    <a:pt x="1217" y="1084"/>
                  </a:lnTo>
                  <a:lnTo>
                    <a:pt x="1222" y="1088"/>
                  </a:lnTo>
                  <a:lnTo>
                    <a:pt x="1226" y="1097"/>
                  </a:lnTo>
                  <a:lnTo>
                    <a:pt x="1217" y="1115"/>
                  </a:lnTo>
                  <a:lnTo>
                    <a:pt x="1190" y="1133"/>
                  </a:lnTo>
                  <a:lnTo>
                    <a:pt x="1154" y="1156"/>
                  </a:lnTo>
                  <a:lnTo>
                    <a:pt x="1114" y="1178"/>
                  </a:lnTo>
                  <a:lnTo>
                    <a:pt x="1069" y="1192"/>
                  </a:lnTo>
                  <a:lnTo>
                    <a:pt x="1032" y="1197"/>
                  </a:lnTo>
                  <a:lnTo>
                    <a:pt x="992" y="1192"/>
                  </a:lnTo>
                  <a:lnTo>
                    <a:pt x="965" y="1169"/>
                  </a:lnTo>
                  <a:lnTo>
                    <a:pt x="951" y="1138"/>
                  </a:lnTo>
                  <a:lnTo>
                    <a:pt x="938" y="1088"/>
                  </a:lnTo>
                  <a:lnTo>
                    <a:pt x="929" y="1061"/>
                  </a:lnTo>
                  <a:lnTo>
                    <a:pt x="920" y="1016"/>
                  </a:lnTo>
                  <a:lnTo>
                    <a:pt x="911" y="957"/>
                  </a:lnTo>
                  <a:lnTo>
                    <a:pt x="902" y="890"/>
                  </a:lnTo>
                  <a:lnTo>
                    <a:pt x="902" y="890"/>
                  </a:lnTo>
                  <a:lnTo>
                    <a:pt x="902" y="890"/>
                  </a:lnTo>
                  <a:lnTo>
                    <a:pt x="902" y="890"/>
                  </a:lnTo>
                  <a:lnTo>
                    <a:pt x="469" y="890"/>
                  </a:lnTo>
                  <a:lnTo>
                    <a:pt x="451" y="917"/>
                  </a:lnTo>
                  <a:lnTo>
                    <a:pt x="419" y="966"/>
                  </a:lnTo>
                  <a:lnTo>
                    <a:pt x="379" y="1020"/>
                  </a:lnTo>
                  <a:lnTo>
                    <a:pt x="334" y="1079"/>
                  </a:lnTo>
                  <a:lnTo>
                    <a:pt x="284" y="1138"/>
                  </a:lnTo>
                  <a:lnTo>
                    <a:pt x="234" y="1183"/>
                  </a:lnTo>
                  <a:lnTo>
                    <a:pt x="185" y="1219"/>
                  </a:lnTo>
                  <a:lnTo>
                    <a:pt x="140" y="1228"/>
                  </a:lnTo>
                  <a:lnTo>
                    <a:pt x="86" y="1219"/>
                  </a:lnTo>
                  <a:lnTo>
                    <a:pt x="40" y="1187"/>
                  </a:lnTo>
                  <a:lnTo>
                    <a:pt x="9" y="1142"/>
                  </a:lnTo>
                  <a:lnTo>
                    <a:pt x="0" y="1097"/>
                  </a:lnTo>
                  <a:lnTo>
                    <a:pt x="4" y="1057"/>
                  </a:lnTo>
                  <a:lnTo>
                    <a:pt x="18" y="1020"/>
                  </a:lnTo>
                  <a:lnTo>
                    <a:pt x="36" y="989"/>
                  </a:lnTo>
                  <a:lnTo>
                    <a:pt x="59" y="975"/>
                  </a:lnTo>
                  <a:lnTo>
                    <a:pt x="63" y="980"/>
                  </a:lnTo>
                  <a:lnTo>
                    <a:pt x="68" y="984"/>
                  </a:lnTo>
                  <a:lnTo>
                    <a:pt x="68" y="989"/>
                  </a:lnTo>
                  <a:lnTo>
                    <a:pt x="86" y="1025"/>
                  </a:lnTo>
                  <a:lnTo>
                    <a:pt x="113" y="1057"/>
                  </a:lnTo>
                  <a:lnTo>
                    <a:pt x="149" y="1075"/>
                  </a:lnTo>
                  <a:lnTo>
                    <a:pt x="189" y="1084"/>
                  </a:lnTo>
                  <a:lnTo>
                    <a:pt x="225" y="1070"/>
                  </a:lnTo>
                  <a:lnTo>
                    <a:pt x="270" y="1039"/>
                  </a:lnTo>
                  <a:lnTo>
                    <a:pt x="316" y="993"/>
                  </a:lnTo>
                  <a:lnTo>
                    <a:pt x="361" y="935"/>
                  </a:lnTo>
                  <a:lnTo>
                    <a:pt x="410" y="872"/>
                  </a:lnTo>
                  <a:lnTo>
                    <a:pt x="455" y="804"/>
                  </a:lnTo>
                  <a:lnTo>
                    <a:pt x="496" y="741"/>
                  </a:lnTo>
                  <a:lnTo>
                    <a:pt x="536" y="677"/>
                  </a:lnTo>
                  <a:lnTo>
                    <a:pt x="604" y="569"/>
                  </a:lnTo>
                  <a:lnTo>
                    <a:pt x="685" y="438"/>
                  </a:lnTo>
                  <a:lnTo>
                    <a:pt x="771" y="276"/>
                  </a:lnTo>
                  <a:lnTo>
                    <a:pt x="861" y="91"/>
                  </a:lnTo>
                  <a:lnTo>
                    <a:pt x="875" y="73"/>
                  </a:lnTo>
                  <a:lnTo>
                    <a:pt x="902" y="41"/>
                  </a:lnTo>
                  <a:lnTo>
                    <a:pt x="933" y="18"/>
                  </a:lnTo>
                  <a:lnTo>
                    <a:pt x="965" y="5"/>
                  </a:lnTo>
                  <a:lnTo>
                    <a:pt x="9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0" name="Freeform 56"/>
            <p:cNvSpPr>
              <a:spLocks/>
            </p:cNvSpPr>
            <p:nvPr/>
          </p:nvSpPr>
          <p:spPr bwMode="auto">
            <a:xfrm>
              <a:off x="7287" y="3383"/>
              <a:ext cx="1060" cy="1061"/>
            </a:xfrm>
            <a:custGeom>
              <a:avLst/>
              <a:gdLst/>
              <a:ahLst/>
              <a:cxnLst>
                <a:cxn ang="0">
                  <a:pos x="541" y="0"/>
                </a:cxn>
                <a:cxn ang="0">
                  <a:pos x="555" y="14"/>
                </a:cxn>
                <a:cxn ang="0">
                  <a:pos x="559" y="32"/>
                </a:cxn>
                <a:cxn ang="0">
                  <a:pos x="559" y="55"/>
                </a:cxn>
                <a:cxn ang="0">
                  <a:pos x="1006" y="497"/>
                </a:cxn>
                <a:cxn ang="0">
                  <a:pos x="1024" y="502"/>
                </a:cxn>
                <a:cxn ang="0">
                  <a:pos x="1046" y="506"/>
                </a:cxn>
                <a:cxn ang="0">
                  <a:pos x="1055" y="520"/>
                </a:cxn>
                <a:cxn ang="0">
                  <a:pos x="1055" y="542"/>
                </a:cxn>
                <a:cxn ang="0">
                  <a:pos x="1046" y="556"/>
                </a:cxn>
                <a:cxn ang="0">
                  <a:pos x="1024" y="565"/>
                </a:cxn>
                <a:cxn ang="0">
                  <a:pos x="1006" y="565"/>
                </a:cxn>
                <a:cxn ang="0">
                  <a:pos x="559" y="1007"/>
                </a:cxn>
                <a:cxn ang="0">
                  <a:pos x="559" y="1030"/>
                </a:cxn>
                <a:cxn ang="0">
                  <a:pos x="555" y="1048"/>
                </a:cxn>
                <a:cxn ang="0">
                  <a:pos x="541" y="1061"/>
                </a:cxn>
                <a:cxn ang="0">
                  <a:pos x="519" y="1061"/>
                </a:cxn>
                <a:cxn ang="0">
                  <a:pos x="505" y="1048"/>
                </a:cxn>
                <a:cxn ang="0">
                  <a:pos x="501" y="1030"/>
                </a:cxn>
                <a:cxn ang="0">
                  <a:pos x="496" y="1007"/>
                </a:cxn>
                <a:cxn ang="0">
                  <a:pos x="54" y="565"/>
                </a:cxn>
                <a:cxn ang="0">
                  <a:pos x="32" y="565"/>
                </a:cxn>
                <a:cxn ang="0">
                  <a:pos x="14" y="556"/>
                </a:cxn>
                <a:cxn ang="0">
                  <a:pos x="0" y="542"/>
                </a:cxn>
                <a:cxn ang="0">
                  <a:pos x="0" y="520"/>
                </a:cxn>
                <a:cxn ang="0">
                  <a:pos x="14" y="506"/>
                </a:cxn>
                <a:cxn ang="0">
                  <a:pos x="32" y="502"/>
                </a:cxn>
                <a:cxn ang="0">
                  <a:pos x="54" y="497"/>
                </a:cxn>
                <a:cxn ang="0">
                  <a:pos x="496" y="55"/>
                </a:cxn>
                <a:cxn ang="0">
                  <a:pos x="501" y="32"/>
                </a:cxn>
                <a:cxn ang="0">
                  <a:pos x="505" y="14"/>
                </a:cxn>
                <a:cxn ang="0">
                  <a:pos x="519" y="0"/>
                </a:cxn>
              </a:cxnLst>
              <a:rect l="0" t="0" r="r" b="b"/>
              <a:pathLst>
                <a:path w="1060" h="1061">
                  <a:moveTo>
                    <a:pt x="532" y="0"/>
                  </a:moveTo>
                  <a:lnTo>
                    <a:pt x="541" y="0"/>
                  </a:lnTo>
                  <a:lnTo>
                    <a:pt x="550" y="5"/>
                  </a:lnTo>
                  <a:lnTo>
                    <a:pt x="555" y="14"/>
                  </a:lnTo>
                  <a:lnTo>
                    <a:pt x="559" y="23"/>
                  </a:lnTo>
                  <a:lnTo>
                    <a:pt x="559" y="32"/>
                  </a:lnTo>
                  <a:lnTo>
                    <a:pt x="559" y="41"/>
                  </a:lnTo>
                  <a:lnTo>
                    <a:pt x="559" y="55"/>
                  </a:lnTo>
                  <a:lnTo>
                    <a:pt x="559" y="497"/>
                  </a:lnTo>
                  <a:lnTo>
                    <a:pt x="1006" y="497"/>
                  </a:lnTo>
                  <a:lnTo>
                    <a:pt x="1015" y="497"/>
                  </a:lnTo>
                  <a:lnTo>
                    <a:pt x="1024" y="502"/>
                  </a:lnTo>
                  <a:lnTo>
                    <a:pt x="1037" y="502"/>
                  </a:lnTo>
                  <a:lnTo>
                    <a:pt x="1046" y="506"/>
                  </a:lnTo>
                  <a:lnTo>
                    <a:pt x="1051" y="511"/>
                  </a:lnTo>
                  <a:lnTo>
                    <a:pt x="1055" y="520"/>
                  </a:lnTo>
                  <a:lnTo>
                    <a:pt x="1060" y="533"/>
                  </a:lnTo>
                  <a:lnTo>
                    <a:pt x="1055" y="542"/>
                  </a:lnTo>
                  <a:lnTo>
                    <a:pt x="1051" y="551"/>
                  </a:lnTo>
                  <a:lnTo>
                    <a:pt x="1046" y="556"/>
                  </a:lnTo>
                  <a:lnTo>
                    <a:pt x="1037" y="560"/>
                  </a:lnTo>
                  <a:lnTo>
                    <a:pt x="1024" y="565"/>
                  </a:lnTo>
                  <a:lnTo>
                    <a:pt x="1015" y="565"/>
                  </a:lnTo>
                  <a:lnTo>
                    <a:pt x="1006" y="565"/>
                  </a:lnTo>
                  <a:lnTo>
                    <a:pt x="559" y="565"/>
                  </a:lnTo>
                  <a:lnTo>
                    <a:pt x="559" y="1007"/>
                  </a:lnTo>
                  <a:lnTo>
                    <a:pt x="559" y="1021"/>
                  </a:lnTo>
                  <a:lnTo>
                    <a:pt x="559" y="1030"/>
                  </a:lnTo>
                  <a:lnTo>
                    <a:pt x="559" y="1039"/>
                  </a:lnTo>
                  <a:lnTo>
                    <a:pt x="555" y="1048"/>
                  </a:lnTo>
                  <a:lnTo>
                    <a:pt x="550" y="1057"/>
                  </a:lnTo>
                  <a:lnTo>
                    <a:pt x="541" y="1061"/>
                  </a:lnTo>
                  <a:lnTo>
                    <a:pt x="532" y="1061"/>
                  </a:lnTo>
                  <a:lnTo>
                    <a:pt x="519" y="1061"/>
                  </a:lnTo>
                  <a:lnTo>
                    <a:pt x="510" y="1057"/>
                  </a:lnTo>
                  <a:lnTo>
                    <a:pt x="505" y="1048"/>
                  </a:lnTo>
                  <a:lnTo>
                    <a:pt x="501" y="1039"/>
                  </a:lnTo>
                  <a:lnTo>
                    <a:pt x="501" y="1030"/>
                  </a:lnTo>
                  <a:lnTo>
                    <a:pt x="496" y="1021"/>
                  </a:lnTo>
                  <a:lnTo>
                    <a:pt x="496" y="1007"/>
                  </a:lnTo>
                  <a:lnTo>
                    <a:pt x="496" y="565"/>
                  </a:lnTo>
                  <a:lnTo>
                    <a:pt x="54" y="565"/>
                  </a:lnTo>
                  <a:lnTo>
                    <a:pt x="41" y="565"/>
                  </a:lnTo>
                  <a:lnTo>
                    <a:pt x="32" y="565"/>
                  </a:lnTo>
                  <a:lnTo>
                    <a:pt x="23" y="560"/>
                  </a:lnTo>
                  <a:lnTo>
                    <a:pt x="14" y="556"/>
                  </a:lnTo>
                  <a:lnTo>
                    <a:pt x="5" y="551"/>
                  </a:lnTo>
                  <a:lnTo>
                    <a:pt x="0" y="542"/>
                  </a:lnTo>
                  <a:lnTo>
                    <a:pt x="0" y="533"/>
                  </a:lnTo>
                  <a:lnTo>
                    <a:pt x="0" y="520"/>
                  </a:lnTo>
                  <a:lnTo>
                    <a:pt x="5" y="511"/>
                  </a:lnTo>
                  <a:lnTo>
                    <a:pt x="14" y="506"/>
                  </a:lnTo>
                  <a:lnTo>
                    <a:pt x="23" y="502"/>
                  </a:lnTo>
                  <a:lnTo>
                    <a:pt x="32" y="502"/>
                  </a:lnTo>
                  <a:lnTo>
                    <a:pt x="41" y="497"/>
                  </a:lnTo>
                  <a:lnTo>
                    <a:pt x="54" y="497"/>
                  </a:lnTo>
                  <a:lnTo>
                    <a:pt x="496" y="497"/>
                  </a:lnTo>
                  <a:lnTo>
                    <a:pt x="496" y="55"/>
                  </a:lnTo>
                  <a:lnTo>
                    <a:pt x="496" y="41"/>
                  </a:lnTo>
                  <a:lnTo>
                    <a:pt x="501" y="32"/>
                  </a:lnTo>
                  <a:lnTo>
                    <a:pt x="501" y="23"/>
                  </a:lnTo>
                  <a:lnTo>
                    <a:pt x="505" y="14"/>
                  </a:lnTo>
                  <a:lnTo>
                    <a:pt x="510" y="5"/>
                  </a:lnTo>
                  <a:lnTo>
                    <a:pt x="519" y="0"/>
                  </a:lnTo>
                  <a:lnTo>
                    <a:pt x="5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1" name="Freeform 57"/>
            <p:cNvSpPr>
              <a:spLocks noEditPoints="1"/>
            </p:cNvSpPr>
            <p:nvPr/>
          </p:nvSpPr>
          <p:spPr bwMode="auto">
            <a:xfrm>
              <a:off x="8834" y="3162"/>
              <a:ext cx="1226" cy="1228"/>
            </a:xfrm>
            <a:custGeom>
              <a:avLst/>
              <a:gdLst/>
              <a:ahLst/>
              <a:cxnLst>
                <a:cxn ang="0">
                  <a:pos x="848" y="235"/>
                </a:cxn>
                <a:cxn ang="0">
                  <a:pos x="780" y="375"/>
                </a:cxn>
                <a:cxn ang="0">
                  <a:pos x="717" y="488"/>
                </a:cxn>
                <a:cxn ang="0">
                  <a:pos x="672" y="565"/>
                </a:cxn>
                <a:cxn ang="0">
                  <a:pos x="604" y="682"/>
                </a:cxn>
                <a:cxn ang="0">
                  <a:pos x="514" y="826"/>
                </a:cxn>
                <a:cxn ang="0">
                  <a:pos x="577" y="799"/>
                </a:cxn>
                <a:cxn ang="0">
                  <a:pos x="897" y="799"/>
                </a:cxn>
                <a:cxn ang="0">
                  <a:pos x="884" y="664"/>
                </a:cxn>
                <a:cxn ang="0">
                  <a:pos x="879" y="569"/>
                </a:cxn>
                <a:cxn ang="0">
                  <a:pos x="870" y="199"/>
                </a:cxn>
                <a:cxn ang="0">
                  <a:pos x="992" y="0"/>
                </a:cxn>
                <a:cxn ang="0">
                  <a:pos x="1005" y="5"/>
                </a:cxn>
                <a:cxn ang="0">
                  <a:pos x="1010" y="23"/>
                </a:cxn>
                <a:cxn ang="0">
                  <a:pos x="1005" y="154"/>
                </a:cxn>
                <a:cxn ang="0">
                  <a:pos x="1023" y="637"/>
                </a:cxn>
                <a:cxn ang="0">
                  <a:pos x="1037" y="808"/>
                </a:cxn>
                <a:cxn ang="0">
                  <a:pos x="1051" y="912"/>
                </a:cxn>
                <a:cxn ang="0">
                  <a:pos x="1064" y="971"/>
                </a:cxn>
                <a:cxn ang="0">
                  <a:pos x="1091" y="1079"/>
                </a:cxn>
                <a:cxn ang="0">
                  <a:pos x="1136" y="1111"/>
                </a:cxn>
                <a:cxn ang="0">
                  <a:pos x="1141" y="1111"/>
                </a:cxn>
                <a:cxn ang="0">
                  <a:pos x="1154" y="1106"/>
                </a:cxn>
                <a:cxn ang="0">
                  <a:pos x="1168" y="1097"/>
                </a:cxn>
                <a:cxn ang="0">
                  <a:pos x="1190" y="1088"/>
                </a:cxn>
                <a:cxn ang="0">
                  <a:pos x="1213" y="1084"/>
                </a:cxn>
                <a:cxn ang="0">
                  <a:pos x="1226" y="1088"/>
                </a:cxn>
                <a:cxn ang="0">
                  <a:pos x="1217" y="1115"/>
                </a:cxn>
                <a:cxn ang="0">
                  <a:pos x="1154" y="1156"/>
                </a:cxn>
                <a:cxn ang="0">
                  <a:pos x="1073" y="1192"/>
                </a:cxn>
                <a:cxn ang="0">
                  <a:pos x="992" y="1192"/>
                </a:cxn>
                <a:cxn ang="0">
                  <a:pos x="951" y="1138"/>
                </a:cxn>
                <a:cxn ang="0">
                  <a:pos x="933" y="1061"/>
                </a:cxn>
                <a:cxn ang="0">
                  <a:pos x="911" y="957"/>
                </a:cxn>
                <a:cxn ang="0">
                  <a:pos x="906" y="890"/>
                </a:cxn>
                <a:cxn ang="0">
                  <a:pos x="906" y="890"/>
                </a:cxn>
                <a:cxn ang="0">
                  <a:pos x="451" y="917"/>
                </a:cxn>
                <a:cxn ang="0">
                  <a:pos x="379" y="1020"/>
                </a:cxn>
                <a:cxn ang="0">
                  <a:pos x="284" y="1138"/>
                </a:cxn>
                <a:cxn ang="0">
                  <a:pos x="185" y="1219"/>
                </a:cxn>
                <a:cxn ang="0">
                  <a:pos x="90" y="1219"/>
                </a:cxn>
                <a:cxn ang="0">
                  <a:pos x="9" y="1142"/>
                </a:cxn>
                <a:cxn ang="0">
                  <a:pos x="4" y="1057"/>
                </a:cxn>
                <a:cxn ang="0">
                  <a:pos x="40" y="989"/>
                </a:cxn>
                <a:cxn ang="0">
                  <a:pos x="63" y="980"/>
                </a:cxn>
                <a:cxn ang="0">
                  <a:pos x="68" y="989"/>
                </a:cxn>
                <a:cxn ang="0">
                  <a:pos x="113" y="1057"/>
                </a:cxn>
                <a:cxn ang="0">
                  <a:pos x="194" y="1084"/>
                </a:cxn>
                <a:cxn ang="0">
                  <a:pos x="270" y="1039"/>
                </a:cxn>
                <a:cxn ang="0">
                  <a:pos x="361" y="935"/>
                </a:cxn>
                <a:cxn ang="0">
                  <a:pos x="455" y="804"/>
                </a:cxn>
                <a:cxn ang="0">
                  <a:pos x="536" y="677"/>
                </a:cxn>
                <a:cxn ang="0">
                  <a:pos x="685" y="438"/>
                </a:cxn>
                <a:cxn ang="0">
                  <a:pos x="866" y="91"/>
                </a:cxn>
                <a:cxn ang="0">
                  <a:pos x="902" y="41"/>
                </a:cxn>
                <a:cxn ang="0">
                  <a:pos x="969" y="5"/>
                </a:cxn>
              </a:cxnLst>
              <a:rect l="0" t="0" r="r" b="b"/>
              <a:pathLst>
                <a:path w="1226" h="1228">
                  <a:moveTo>
                    <a:pt x="870" y="199"/>
                  </a:moveTo>
                  <a:lnTo>
                    <a:pt x="848" y="235"/>
                  </a:lnTo>
                  <a:lnTo>
                    <a:pt x="821" y="294"/>
                  </a:lnTo>
                  <a:lnTo>
                    <a:pt x="780" y="375"/>
                  </a:lnTo>
                  <a:lnTo>
                    <a:pt x="726" y="470"/>
                  </a:lnTo>
                  <a:lnTo>
                    <a:pt x="717" y="488"/>
                  </a:lnTo>
                  <a:lnTo>
                    <a:pt x="699" y="519"/>
                  </a:lnTo>
                  <a:lnTo>
                    <a:pt x="672" y="565"/>
                  </a:lnTo>
                  <a:lnTo>
                    <a:pt x="640" y="619"/>
                  </a:lnTo>
                  <a:lnTo>
                    <a:pt x="604" y="682"/>
                  </a:lnTo>
                  <a:lnTo>
                    <a:pt x="559" y="754"/>
                  </a:lnTo>
                  <a:lnTo>
                    <a:pt x="514" y="826"/>
                  </a:lnTo>
                  <a:lnTo>
                    <a:pt x="550" y="808"/>
                  </a:lnTo>
                  <a:lnTo>
                    <a:pt x="577" y="799"/>
                  </a:lnTo>
                  <a:lnTo>
                    <a:pt x="604" y="799"/>
                  </a:lnTo>
                  <a:lnTo>
                    <a:pt x="897" y="799"/>
                  </a:lnTo>
                  <a:lnTo>
                    <a:pt x="888" y="732"/>
                  </a:lnTo>
                  <a:lnTo>
                    <a:pt x="884" y="664"/>
                  </a:lnTo>
                  <a:lnTo>
                    <a:pt x="879" y="605"/>
                  </a:lnTo>
                  <a:lnTo>
                    <a:pt x="879" y="569"/>
                  </a:lnTo>
                  <a:lnTo>
                    <a:pt x="870" y="289"/>
                  </a:lnTo>
                  <a:lnTo>
                    <a:pt x="870" y="199"/>
                  </a:lnTo>
                  <a:lnTo>
                    <a:pt x="870" y="199"/>
                  </a:lnTo>
                  <a:close/>
                  <a:moveTo>
                    <a:pt x="992" y="0"/>
                  </a:moveTo>
                  <a:lnTo>
                    <a:pt x="1001" y="0"/>
                  </a:lnTo>
                  <a:lnTo>
                    <a:pt x="1005" y="5"/>
                  </a:lnTo>
                  <a:lnTo>
                    <a:pt x="1010" y="14"/>
                  </a:lnTo>
                  <a:lnTo>
                    <a:pt x="1010" y="23"/>
                  </a:lnTo>
                  <a:lnTo>
                    <a:pt x="1010" y="32"/>
                  </a:lnTo>
                  <a:lnTo>
                    <a:pt x="1005" y="154"/>
                  </a:lnTo>
                  <a:lnTo>
                    <a:pt x="1010" y="393"/>
                  </a:lnTo>
                  <a:lnTo>
                    <a:pt x="1023" y="637"/>
                  </a:lnTo>
                  <a:lnTo>
                    <a:pt x="1032" y="736"/>
                  </a:lnTo>
                  <a:lnTo>
                    <a:pt x="1037" y="808"/>
                  </a:lnTo>
                  <a:lnTo>
                    <a:pt x="1046" y="867"/>
                  </a:lnTo>
                  <a:lnTo>
                    <a:pt x="1051" y="912"/>
                  </a:lnTo>
                  <a:lnTo>
                    <a:pt x="1060" y="944"/>
                  </a:lnTo>
                  <a:lnTo>
                    <a:pt x="1064" y="971"/>
                  </a:lnTo>
                  <a:lnTo>
                    <a:pt x="1078" y="1034"/>
                  </a:lnTo>
                  <a:lnTo>
                    <a:pt x="1091" y="1079"/>
                  </a:lnTo>
                  <a:lnTo>
                    <a:pt x="1109" y="1102"/>
                  </a:lnTo>
                  <a:lnTo>
                    <a:pt x="1136" y="1111"/>
                  </a:lnTo>
                  <a:lnTo>
                    <a:pt x="1141" y="1111"/>
                  </a:lnTo>
                  <a:lnTo>
                    <a:pt x="1141" y="1111"/>
                  </a:lnTo>
                  <a:lnTo>
                    <a:pt x="1145" y="1106"/>
                  </a:lnTo>
                  <a:lnTo>
                    <a:pt x="1154" y="1106"/>
                  </a:lnTo>
                  <a:lnTo>
                    <a:pt x="1159" y="1102"/>
                  </a:lnTo>
                  <a:lnTo>
                    <a:pt x="1168" y="1097"/>
                  </a:lnTo>
                  <a:lnTo>
                    <a:pt x="1177" y="1093"/>
                  </a:lnTo>
                  <a:lnTo>
                    <a:pt x="1190" y="1088"/>
                  </a:lnTo>
                  <a:lnTo>
                    <a:pt x="1199" y="1084"/>
                  </a:lnTo>
                  <a:lnTo>
                    <a:pt x="1213" y="1084"/>
                  </a:lnTo>
                  <a:lnTo>
                    <a:pt x="1222" y="1084"/>
                  </a:lnTo>
                  <a:lnTo>
                    <a:pt x="1226" y="1088"/>
                  </a:lnTo>
                  <a:lnTo>
                    <a:pt x="1226" y="1097"/>
                  </a:lnTo>
                  <a:lnTo>
                    <a:pt x="1217" y="1115"/>
                  </a:lnTo>
                  <a:lnTo>
                    <a:pt x="1190" y="1133"/>
                  </a:lnTo>
                  <a:lnTo>
                    <a:pt x="1154" y="1156"/>
                  </a:lnTo>
                  <a:lnTo>
                    <a:pt x="1114" y="1178"/>
                  </a:lnTo>
                  <a:lnTo>
                    <a:pt x="1073" y="1192"/>
                  </a:lnTo>
                  <a:lnTo>
                    <a:pt x="1032" y="1197"/>
                  </a:lnTo>
                  <a:lnTo>
                    <a:pt x="992" y="1192"/>
                  </a:lnTo>
                  <a:lnTo>
                    <a:pt x="965" y="1169"/>
                  </a:lnTo>
                  <a:lnTo>
                    <a:pt x="951" y="1138"/>
                  </a:lnTo>
                  <a:lnTo>
                    <a:pt x="938" y="1088"/>
                  </a:lnTo>
                  <a:lnTo>
                    <a:pt x="933" y="1061"/>
                  </a:lnTo>
                  <a:lnTo>
                    <a:pt x="920" y="1016"/>
                  </a:lnTo>
                  <a:lnTo>
                    <a:pt x="911" y="957"/>
                  </a:lnTo>
                  <a:lnTo>
                    <a:pt x="906" y="890"/>
                  </a:lnTo>
                  <a:lnTo>
                    <a:pt x="906" y="890"/>
                  </a:lnTo>
                  <a:lnTo>
                    <a:pt x="906" y="890"/>
                  </a:lnTo>
                  <a:lnTo>
                    <a:pt x="906" y="890"/>
                  </a:lnTo>
                  <a:lnTo>
                    <a:pt x="473" y="890"/>
                  </a:lnTo>
                  <a:lnTo>
                    <a:pt x="451" y="917"/>
                  </a:lnTo>
                  <a:lnTo>
                    <a:pt x="419" y="966"/>
                  </a:lnTo>
                  <a:lnTo>
                    <a:pt x="379" y="1020"/>
                  </a:lnTo>
                  <a:lnTo>
                    <a:pt x="334" y="1079"/>
                  </a:lnTo>
                  <a:lnTo>
                    <a:pt x="284" y="1138"/>
                  </a:lnTo>
                  <a:lnTo>
                    <a:pt x="234" y="1183"/>
                  </a:lnTo>
                  <a:lnTo>
                    <a:pt x="185" y="1219"/>
                  </a:lnTo>
                  <a:lnTo>
                    <a:pt x="140" y="1228"/>
                  </a:lnTo>
                  <a:lnTo>
                    <a:pt x="90" y="1219"/>
                  </a:lnTo>
                  <a:lnTo>
                    <a:pt x="45" y="1187"/>
                  </a:lnTo>
                  <a:lnTo>
                    <a:pt x="9" y="1142"/>
                  </a:lnTo>
                  <a:lnTo>
                    <a:pt x="0" y="1097"/>
                  </a:lnTo>
                  <a:lnTo>
                    <a:pt x="4" y="1057"/>
                  </a:lnTo>
                  <a:lnTo>
                    <a:pt x="18" y="1020"/>
                  </a:lnTo>
                  <a:lnTo>
                    <a:pt x="40" y="989"/>
                  </a:lnTo>
                  <a:lnTo>
                    <a:pt x="59" y="975"/>
                  </a:lnTo>
                  <a:lnTo>
                    <a:pt x="63" y="980"/>
                  </a:lnTo>
                  <a:lnTo>
                    <a:pt x="68" y="984"/>
                  </a:lnTo>
                  <a:lnTo>
                    <a:pt x="68" y="989"/>
                  </a:lnTo>
                  <a:lnTo>
                    <a:pt x="86" y="1025"/>
                  </a:lnTo>
                  <a:lnTo>
                    <a:pt x="113" y="1057"/>
                  </a:lnTo>
                  <a:lnTo>
                    <a:pt x="149" y="1075"/>
                  </a:lnTo>
                  <a:lnTo>
                    <a:pt x="194" y="1084"/>
                  </a:lnTo>
                  <a:lnTo>
                    <a:pt x="230" y="1070"/>
                  </a:lnTo>
                  <a:lnTo>
                    <a:pt x="270" y="1039"/>
                  </a:lnTo>
                  <a:lnTo>
                    <a:pt x="316" y="993"/>
                  </a:lnTo>
                  <a:lnTo>
                    <a:pt x="361" y="935"/>
                  </a:lnTo>
                  <a:lnTo>
                    <a:pt x="410" y="872"/>
                  </a:lnTo>
                  <a:lnTo>
                    <a:pt x="455" y="804"/>
                  </a:lnTo>
                  <a:lnTo>
                    <a:pt x="500" y="741"/>
                  </a:lnTo>
                  <a:lnTo>
                    <a:pt x="536" y="677"/>
                  </a:lnTo>
                  <a:lnTo>
                    <a:pt x="604" y="569"/>
                  </a:lnTo>
                  <a:lnTo>
                    <a:pt x="685" y="438"/>
                  </a:lnTo>
                  <a:lnTo>
                    <a:pt x="771" y="276"/>
                  </a:lnTo>
                  <a:lnTo>
                    <a:pt x="866" y="91"/>
                  </a:lnTo>
                  <a:lnTo>
                    <a:pt x="875" y="73"/>
                  </a:lnTo>
                  <a:lnTo>
                    <a:pt x="902" y="41"/>
                  </a:lnTo>
                  <a:lnTo>
                    <a:pt x="938" y="18"/>
                  </a:lnTo>
                  <a:lnTo>
                    <a:pt x="969" y="5"/>
                  </a:lnTo>
                  <a:lnTo>
                    <a:pt x="9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2" name="Freeform 58"/>
            <p:cNvSpPr>
              <a:spLocks/>
            </p:cNvSpPr>
            <p:nvPr/>
          </p:nvSpPr>
          <p:spPr bwMode="auto">
            <a:xfrm>
              <a:off x="10511" y="3361"/>
              <a:ext cx="884" cy="984"/>
            </a:xfrm>
            <a:custGeom>
              <a:avLst/>
              <a:gdLst/>
              <a:ahLst/>
              <a:cxnLst>
                <a:cxn ang="0">
                  <a:pos x="442" y="0"/>
                </a:cxn>
                <a:cxn ang="0">
                  <a:pos x="451" y="0"/>
                </a:cxn>
                <a:cxn ang="0">
                  <a:pos x="456" y="4"/>
                </a:cxn>
                <a:cxn ang="0">
                  <a:pos x="465" y="9"/>
                </a:cxn>
                <a:cxn ang="0">
                  <a:pos x="469" y="18"/>
                </a:cxn>
                <a:cxn ang="0">
                  <a:pos x="478" y="32"/>
                </a:cxn>
                <a:cxn ang="0">
                  <a:pos x="478" y="32"/>
                </a:cxn>
                <a:cxn ang="0">
                  <a:pos x="875" y="930"/>
                </a:cxn>
                <a:cxn ang="0">
                  <a:pos x="880" y="939"/>
                </a:cxn>
                <a:cxn ang="0">
                  <a:pos x="880" y="943"/>
                </a:cxn>
                <a:cxn ang="0">
                  <a:pos x="884" y="948"/>
                </a:cxn>
                <a:cxn ang="0">
                  <a:pos x="884" y="952"/>
                </a:cxn>
                <a:cxn ang="0">
                  <a:pos x="884" y="952"/>
                </a:cxn>
                <a:cxn ang="0">
                  <a:pos x="880" y="966"/>
                </a:cxn>
                <a:cxn ang="0">
                  <a:pos x="875" y="975"/>
                </a:cxn>
                <a:cxn ang="0">
                  <a:pos x="862" y="984"/>
                </a:cxn>
                <a:cxn ang="0">
                  <a:pos x="852" y="984"/>
                </a:cxn>
                <a:cxn ang="0">
                  <a:pos x="848" y="984"/>
                </a:cxn>
                <a:cxn ang="0">
                  <a:pos x="843" y="984"/>
                </a:cxn>
                <a:cxn ang="0">
                  <a:pos x="834" y="984"/>
                </a:cxn>
                <a:cxn ang="0">
                  <a:pos x="830" y="975"/>
                </a:cxn>
                <a:cxn ang="0">
                  <a:pos x="821" y="966"/>
                </a:cxn>
                <a:cxn ang="0">
                  <a:pos x="816" y="952"/>
                </a:cxn>
                <a:cxn ang="0">
                  <a:pos x="442" y="108"/>
                </a:cxn>
                <a:cxn ang="0">
                  <a:pos x="68" y="952"/>
                </a:cxn>
                <a:cxn ang="0">
                  <a:pos x="59" y="970"/>
                </a:cxn>
                <a:cxn ang="0">
                  <a:pos x="50" y="979"/>
                </a:cxn>
                <a:cxn ang="0">
                  <a:pos x="45" y="984"/>
                </a:cxn>
                <a:cxn ang="0">
                  <a:pos x="36" y="984"/>
                </a:cxn>
                <a:cxn ang="0">
                  <a:pos x="32" y="984"/>
                </a:cxn>
                <a:cxn ang="0">
                  <a:pos x="18" y="984"/>
                </a:cxn>
                <a:cxn ang="0">
                  <a:pos x="9" y="975"/>
                </a:cxn>
                <a:cxn ang="0">
                  <a:pos x="0" y="966"/>
                </a:cxn>
                <a:cxn ang="0">
                  <a:pos x="0" y="952"/>
                </a:cxn>
                <a:cxn ang="0">
                  <a:pos x="0" y="948"/>
                </a:cxn>
                <a:cxn ang="0">
                  <a:pos x="0" y="943"/>
                </a:cxn>
                <a:cxn ang="0">
                  <a:pos x="5" y="934"/>
                </a:cxn>
                <a:cxn ang="0">
                  <a:pos x="9" y="925"/>
                </a:cxn>
                <a:cxn ang="0">
                  <a:pos x="406" y="32"/>
                </a:cxn>
                <a:cxn ang="0">
                  <a:pos x="411" y="22"/>
                </a:cxn>
                <a:cxn ang="0">
                  <a:pos x="415" y="13"/>
                </a:cxn>
                <a:cxn ang="0">
                  <a:pos x="424" y="4"/>
                </a:cxn>
                <a:cxn ang="0">
                  <a:pos x="429" y="0"/>
                </a:cxn>
                <a:cxn ang="0">
                  <a:pos x="442" y="0"/>
                </a:cxn>
              </a:cxnLst>
              <a:rect l="0" t="0" r="r" b="b"/>
              <a:pathLst>
                <a:path w="884" h="984">
                  <a:moveTo>
                    <a:pt x="442" y="0"/>
                  </a:moveTo>
                  <a:lnTo>
                    <a:pt x="451" y="0"/>
                  </a:lnTo>
                  <a:lnTo>
                    <a:pt x="456" y="4"/>
                  </a:lnTo>
                  <a:lnTo>
                    <a:pt x="465" y="9"/>
                  </a:lnTo>
                  <a:lnTo>
                    <a:pt x="469" y="18"/>
                  </a:lnTo>
                  <a:lnTo>
                    <a:pt x="478" y="32"/>
                  </a:lnTo>
                  <a:lnTo>
                    <a:pt x="478" y="32"/>
                  </a:lnTo>
                  <a:lnTo>
                    <a:pt x="875" y="930"/>
                  </a:lnTo>
                  <a:lnTo>
                    <a:pt x="880" y="939"/>
                  </a:lnTo>
                  <a:lnTo>
                    <a:pt x="880" y="943"/>
                  </a:lnTo>
                  <a:lnTo>
                    <a:pt x="884" y="948"/>
                  </a:lnTo>
                  <a:lnTo>
                    <a:pt x="884" y="952"/>
                  </a:lnTo>
                  <a:lnTo>
                    <a:pt x="884" y="952"/>
                  </a:lnTo>
                  <a:lnTo>
                    <a:pt x="880" y="966"/>
                  </a:lnTo>
                  <a:lnTo>
                    <a:pt x="875" y="975"/>
                  </a:lnTo>
                  <a:lnTo>
                    <a:pt x="862" y="984"/>
                  </a:lnTo>
                  <a:lnTo>
                    <a:pt x="852" y="984"/>
                  </a:lnTo>
                  <a:lnTo>
                    <a:pt x="848" y="984"/>
                  </a:lnTo>
                  <a:lnTo>
                    <a:pt x="843" y="984"/>
                  </a:lnTo>
                  <a:lnTo>
                    <a:pt x="834" y="984"/>
                  </a:lnTo>
                  <a:lnTo>
                    <a:pt x="830" y="975"/>
                  </a:lnTo>
                  <a:lnTo>
                    <a:pt x="821" y="966"/>
                  </a:lnTo>
                  <a:lnTo>
                    <a:pt x="816" y="952"/>
                  </a:lnTo>
                  <a:lnTo>
                    <a:pt x="442" y="108"/>
                  </a:lnTo>
                  <a:lnTo>
                    <a:pt x="68" y="952"/>
                  </a:lnTo>
                  <a:lnTo>
                    <a:pt x="59" y="970"/>
                  </a:lnTo>
                  <a:lnTo>
                    <a:pt x="50" y="979"/>
                  </a:lnTo>
                  <a:lnTo>
                    <a:pt x="45" y="984"/>
                  </a:lnTo>
                  <a:lnTo>
                    <a:pt x="36" y="984"/>
                  </a:lnTo>
                  <a:lnTo>
                    <a:pt x="32" y="984"/>
                  </a:lnTo>
                  <a:lnTo>
                    <a:pt x="18" y="984"/>
                  </a:lnTo>
                  <a:lnTo>
                    <a:pt x="9" y="975"/>
                  </a:lnTo>
                  <a:lnTo>
                    <a:pt x="0" y="966"/>
                  </a:lnTo>
                  <a:lnTo>
                    <a:pt x="0" y="952"/>
                  </a:lnTo>
                  <a:lnTo>
                    <a:pt x="0" y="948"/>
                  </a:lnTo>
                  <a:lnTo>
                    <a:pt x="0" y="943"/>
                  </a:lnTo>
                  <a:lnTo>
                    <a:pt x="5" y="934"/>
                  </a:lnTo>
                  <a:lnTo>
                    <a:pt x="9" y="925"/>
                  </a:lnTo>
                  <a:lnTo>
                    <a:pt x="406" y="32"/>
                  </a:lnTo>
                  <a:lnTo>
                    <a:pt x="411" y="22"/>
                  </a:lnTo>
                  <a:lnTo>
                    <a:pt x="415" y="13"/>
                  </a:lnTo>
                  <a:lnTo>
                    <a:pt x="424" y="4"/>
                  </a:lnTo>
                  <a:lnTo>
                    <a:pt x="429" y="0"/>
                  </a:lnTo>
                  <a:lnTo>
                    <a:pt x="4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3" name="Freeform 59"/>
            <p:cNvSpPr>
              <a:spLocks noEditPoints="1"/>
            </p:cNvSpPr>
            <p:nvPr/>
          </p:nvSpPr>
          <p:spPr bwMode="auto">
            <a:xfrm>
              <a:off x="11864" y="3162"/>
              <a:ext cx="1231" cy="1228"/>
            </a:xfrm>
            <a:custGeom>
              <a:avLst/>
              <a:gdLst/>
              <a:ahLst/>
              <a:cxnLst>
                <a:cxn ang="0">
                  <a:pos x="852" y="235"/>
                </a:cxn>
                <a:cxn ang="0">
                  <a:pos x="780" y="375"/>
                </a:cxn>
                <a:cxn ang="0">
                  <a:pos x="721" y="488"/>
                </a:cxn>
                <a:cxn ang="0">
                  <a:pos x="676" y="565"/>
                </a:cxn>
                <a:cxn ang="0">
                  <a:pos x="604" y="682"/>
                </a:cxn>
                <a:cxn ang="0">
                  <a:pos x="519" y="826"/>
                </a:cxn>
                <a:cxn ang="0">
                  <a:pos x="582" y="799"/>
                </a:cxn>
                <a:cxn ang="0">
                  <a:pos x="897" y="799"/>
                </a:cxn>
                <a:cxn ang="0">
                  <a:pos x="888" y="664"/>
                </a:cxn>
                <a:cxn ang="0">
                  <a:pos x="884" y="569"/>
                </a:cxn>
                <a:cxn ang="0">
                  <a:pos x="875" y="199"/>
                </a:cxn>
                <a:cxn ang="0">
                  <a:pos x="992" y="0"/>
                </a:cxn>
                <a:cxn ang="0">
                  <a:pos x="1006" y="5"/>
                </a:cxn>
                <a:cxn ang="0">
                  <a:pos x="1010" y="23"/>
                </a:cxn>
                <a:cxn ang="0">
                  <a:pos x="1010" y="154"/>
                </a:cxn>
                <a:cxn ang="0">
                  <a:pos x="1028" y="637"/>
                </a:cxn>
                <a:cxn ang="0">
                  <a:pos x="1042" y="808"/>
                </a:cxn>
                <a:cxn ang="0">
                  <a:pos x="1055" y="912"/>
                </a:cxn>
                <a:cxn ang="0">
                  <a:pos x="1069" y="971"/>
                </a:cxn>
                <a:cxn ang="0">
                  <a:pos x="1091" y="1079"/>
                </a:cxn>
                <a:cxn ang="0">
                  <a:pos x="1141" y="1111"/>
                </a:cxn>
                <a:cxn ang="0">
                  <a:pos x="1145" y="1111"/>
                </a:cxn>
                <a:cxn ang="0">
                  <a:pos x="1154" y="1106"/>
                </a:cxn>
                <a:cxn ang="0">
                  <a:pos x="1168" y="1097"/>
                </a:cxn>
                <a:cxn ang="0">
                  <a:pos x="1190" y="1088"/>
                </a:cxn>
                <a:cxn ang="0">
                  <a:pos x="1213" y="1084"/>
                </a:cxn>
                <a:cxn ang="0">
                  <a:pos x="1226" y="1088"/>
                </a:cxn>
                <a:cxn ang="0">
                  <a:pos x="1217" y="1115"/>
                </a:cxn>
                <a:cxn ang="0">
                  <a:pos x="1159" y="1156"/>
                </a:cxn>
                <a:cxn ang="0">
                  <a:pos x="1073" y="1192"/>
                </a:cxn>
                <a:cxn ang="0">
                  <a:pos x="992" y="1192"/>
                </a:cxn>
                <a:cxn ang="0">
                  <a:pos x="956" y="1138"/>
                </a:cxn>
                <a:cxn ang="0">
                  <a:pos x="933" y="1061"/>
                </a:cxn>
                <a:cxn ang="0">
                  <a:pos x="915" y="957"/>
                </a:cxn>
                <a:cxn ang="0">
                  <a:pos x="906" y="890"/>
                </a:cxn>
                <a:cxn ang="0">
                  <a:pos x="455" y="917"/>
                </a:cxn>
                <a:cxn ang="0">
                  <a:pos x="383" y="1020"/>
                </a:cxn>
                <a:cxn ang="0">
                  <a:pos x="289" y="1138"/>
                </a:cxn>
                <a:cxn ang="0">
                  <a:pos x="189" y="1219"/>
                </a:cxn>
                <a:cxn ang="0">
                  <a:pos x="90" y="1219"/>
                </a:cxn>
                <a:cxn ang="0">
                  <a:pos x="14" y="1142"/>
                </a:cxn>
                <a:cxn ang="0">
                  <a:pos x="9" y="1057"/>
                </a:cxn>
                <a:cxn ang="0">
                  <a:pos x="41" y="989"/>
                </a:cxn>
                <a:cxn ang="0">
                  <a:pos x="68" y="980"/>
                </a:cxn>
                <a:cxn ang="0">
                  <a:pos x="72" y="989"/>
                </a:cxn>
                <a:cxn ang="0">
                  <a:pos x="117" y="1057"/>
                </a:cxn>
                <a:cxn ang="0">
                  <a:pos x="194" y="1084"/>
                </a:cxn>
                <a:cxn ang="0">
                  <a:pos x="271" y="1039"/>
                </a:cxn>
                <a:cxn ang="0">
                  <a:pos x="365" y="935"/>
                </a:cxn>
                <a:cxn ang="0">
                  <a:pos x="460" y="804"/>
                </a:cxn>
                <a:cxn ang="0">
                  <a:pos x="541" y="677"/>
                </a:cxn>
                <a:cxn ang="0">
                  <a:pos x="690" y="438"/>
                </a:cxn>
                <a:cxn ang="0">
                  <a:pos x="866" y="91"/>
                </a:cxn>
                <a:cxn ang="0">
                  <a:pos x="906" y="41"/>
                </a:cxn>
                <a:cxn ang="0">
                  <a:pos x="969" y="5"/>
                </a:cxn>
              </a:cxnLst>
              <a:rect l="0" t="0" r="r" b="b"/>
              <a:pathLst>
                <a:path w="1231" h="1228">
                  <a:moveTo>
                    <a:pt x="870" y="199"/>
                  </a:moveTo>
                  <a:lnTo>
                    <a:pt x="852" y="235"/>
                  </a:lnTo>
                  <a:lnTo>
                    <a:pt x="821" y="294"/>
                  </a:lnTo>
                  <a:lnTo>
                    <a:pt x="780" y="375"/>
                  </a:lnTo>
                  <a:lnTo>
                    <a:pt x="730" y="470"/>
                  </a:lnTo>
                  <a:lnTo>
                    <a:pt x="721" y="488"/>
                  </a:lnTo>
                  <a:lnTo>
                    <a:pt x="703" y="519"/>
                  </a:lnTo>
                  <a:lnTo>
                    <a:pt x="676" y="565"/>
                  </a:lnTo>
                  <a:lnTo>
                    <a:pt x="645" y="619"/>
                  </a:lnTo>
                  <a:lnTo>
                    <a:pt x="604" y="682"/>
                  </a:lnTo>
                  <a:lnTo>
                    <a:pt x="564" y="754"/>
                  </a:lnTo>
                  <a:lnTo>
                    <a:pt x="519" y="826"/>
                  </a:lnTo>
                  <a:lnTo>
                    <a:pt x="550" y="808"/>
                  </a:lnTo>
                  <a:lnTo>
                    <a:pt x="582" y="799"/>
                  </a:lnTo>
                  <a:lnTo>
                    <a:pt x="609" y="799"/>
                  </a:lnTo>
                  <a:lnTo>
                    <a:pt x="897" y="799"/>
                  </a:lnTo>
                  <a:lnTo>
                    <a:pt x="893" y="732"/>
                  </a:lnTo>
                  <a:lnTo>
                    <a:pt x="888" y="664"/>
                  </a:lnTo>
                  <a:lnTo>
                    <a:pt x="884" y="605"/>
                  </a:lnTo>
                  <a:lnTo>
                    <a:pt x="884" y="569"/>
                  </a:lnTo>
                  <a:lnTo>
                    <a:pt x="875" y="289"/>
                  </a:lnTo>
                  <a:lnTo>
                    <a:pt x="875" y="199"/>
                  </a:lnTo>
                  <a:lnTo>
                    <a:pt x="870" y="199"/>
                  </a:lnTo>
                  <a:close/>
                  <a:moveTo>
                    <a:pt x="992" y="0"/>
                  </a:moveTo>
                  <a:lnTo>
                    <a:pt x="1001" y="0"/>
                  </a:lnTo>
                  <a:lnTo>
                    <a:pt x="1006" y="5"/>
                  </a:lnTo>
                  <a:lnTo>
                    <a:pt x="1010" y="14"/>
                  </a:lnTo>
                  <a:lnTo>
                    <a:pt x="1010" y="23"/>
                  </a:lnTo>
                  <a:lnTo>
                    <a:pt x="1010" y="32"/>
                  </a:lnTo>
                  <a:lnTo>
                    <a:pt x="1010" y="154"/>
                  </a:lnTo>
                  <a:lnTo>
                    <a:pt x="1015" y="393"/>
                  </a:lnTo>
                  <a:lnTo>
                    <a:pt x="1028" y="637"/>
                  </a:lnTo>
                  <a:lnTo>
                    <a:pt x="1033" y="736"/>
                  </a:lnTo>
                  <a:lnTo>
                    <a:pt x="1042" y="808"/>
                  </a:lnTo>
                  <a:lnTo>
                    <a:pt x="1046" y="867"/>
                  </a:lnTo>
                  <a:lnTo>
                    <a:pt x="1055" y="912"/>
                  </a:lnTo>
                  <a:lnTo>
                    <a:pt x="1060" y="944"/>
                  </a:lnTo>
                  <a:lnTo>
                    <a:pt x="1069" y="971"/>
                  </a:lnTo>
                  <a:lnTo>
                    <a:pt x="1078" y="1034"/>
                  </a:lnTo>
                  <a:lnTo>
                    <a:pt x="1091" y="1079"/>
                  </a:lnTo>
                  <a:lnTo>
                    <a:pt x="1109" y="1102"/>
                  </a:lnTo>
                  <a:lnTo>
                    <a:pt x="1141" y="1111"/>
                  </a:lnTo>
                  <a:lnTo>
                    <a:pt x="1141" y="1111"/>
                  </a:lnTo>
                  <a:lnTo>
                    <a:pt x="1145" y="1111"/>
                  </a:lnTo>
                  <a:lnTo>
                    <a:pt x="1150" y="1106"/>
                  </a:lnTo>
                  <a:lnTo>
                    <a:pt x="1154" y="1106"/>
                  </a:lnTo>
                  <a:lnTo>
                    <a:pt x="1163" y="1102"/>
                  </a:lnTo>
                  <a:lnTo>
                    <a:pt x="1168" y="1097"/>
                  </a:lnTo>
                  <a:lnTo>
                    <a:pt x="1181" y="1093"/>
                  </a:lnTo>
                  <a:lnTo>
                    <a:pt x="1190" y="1088"/>
                  </a:lnTo>
                  <a:lnTo>
                    <a:pt x="1204" y="1084"/>
                  </a:lnTo>
                  <a:lnTo>
                    <a:pt x="1213" y="1084"/>
                  </a:lnTo>
                  <a:lnTo>
                    <a:pt x="1222" y="1084"/>
                  </a:lnTo>
                  <a:lnTo>
                    <a:pt x="1226" y="1088"/>
                  </a:lnTo>
                  <a:lnTo>
                    <a:pt x="1231" y="1097"/>
                  </a:lnTo>
                  <a:lnTo>
                    <a:pt x="1217" y="1115"/>
                  </a:lnTo>
                  <a:lnTo>
                    <a:pt x="1195" y="1133"/>
                  </a:lnTo>
                  <a:lnTo>
                    <a:pt x="1159" y="1156"/>
                  </a:lnTo>
                  <a:lnTo>
                    <a:pt x="1118" y="1178"/>
                  </a:lnTo>
                  <a:lnTo>
                    <a:pt x="1073" y="1192"/>
                  </a:lnTo>
                  <a:lnTo>
                    <a:pt x="1033" y="1197"/>
                  </a:lnTo>
                  <a:lnTo>
                    <a:pt x="992" y="1192"/>
                  </a:lnTo>
                  <a:lnTo>
                    <a:pt x="969" y="1169"/>
                  </a:lnTo>
                  <a:lnTo>
                    <a:pt x="956" y="1138"/>
                  </a:lnTo>
                  <a:lnTo>
                    <a:pt x="942" y="1088"/>
                  </a:lnTo>
                  <a:lnTo>
                    <a:pt x="933" y="1061"/>
                  </a:lnTo>
                  <a:lnTo>
                    <a:pt x="924" y="1016"/>
                  </a:lnTo>
                  <a:lnTo>
                    <a:pt x="915" y="957"/>
                  </a:lnTo>
                  <a:lnTo>
                    <a:pt x="906" y="890"/>
                  </a:lnTo>
                  <a:lnTo>
                    <a:pt x="906" y="890"/>
                  </a:lnTo>
                  <a:lnTo>
                    <a:pt x="473" y="890"/>
                  </a:lnTo>
                  <a:lnTo>
                    <a:pt x="455" y="917"/>
                  </a:lnTo>
                  <a:lnTo>
                    <a:pt x="424" y="966"/>
                  </a:lnTo>
                  <a:lnTo>
                    <a:pt x="383" y="1020"/>
                  </a:lnTo>
                  <a:lnTo>
                    <a:pt x="338" y="1079"/>
                  </a:lnTo>
                  <a:lnTo>
                    <a:pt x="289" y="1138"/>
                  </a:lnTo>
                  <a:lnTo>
                    <a:pt x="239" y="1183"/>
                  </a:lnTo>
                  <a:lnTo>
                    <a:pt x="189" y="1219"/>
                  </a:lnTo>
                  <a:lnTo>
                    <a:pt x="144" y="1228"/>
                  </a:lnTo>
                  <a:lnTo>
                    <a:pt x="90" y="1219"/>
                  </a:lnTo>
                  <a:lnTo>
                    <a:pt x="45" y="1187"/>
                  </a:lnTo>
                  <a:lnTo>
                    <a:pt x="14" y="1142"/>
                  </a:lnTo>
                  <a:lnTo>
                    <a:pt x="0" y="1097"/>
                  </a:lnTo>
                  <a:lnTo>
                    <a:pt x="9" y="1057"/>
                  </a:lnTo>
                  <a:lnTo>
                    <a:pt x="23" y="1020"/>
                  </a:lnTo>
                  <a:lnTo>
                    <a:pt x="41" y="989"/>
                  </a:lnTo>
                  <a:lnTo>
                    <a:pt x="63" y="975"/>
                  </a:lnTo>
                  <a:lnTo>
                    <a:pt x="68" y="980"/>
                  </a:lnTo>
                  <a:lnTo>
                    <a:pt x="72" y="984"/>
                  </a:lnTo>
                  <a:lnTo>
                    <a:pt x="72" y="989"/>
                  </a:lnTo>
                  <a:lnTo>
                    <a:pt x="90" y="1025"/>
                  </a:lnTo>
                  <a:lnTo>
                    <a:pt x="117" y="1057"/>
                  </a:lnTo>
                  <a:lnTo>
                    <a:pt x="153" y="1075"/>
                  </a:lnTo>
                  <a:lnTo>
                    <a:pt x="194" y="1084"/>
                  </a:lnTo>
                  <a:lnTo>
                    <a:pt x="230" y="1070"/>
                  </a:lnTo>
                  <a:lnTo>
                    <a:pt x="271" y="1039"/>
                  </a:lnTo>
                  <a:lnTo>
                    <a:pt x="316" y="993"/>
                  </a:lnTo>
                  <a:lnTo>
                    <a:pt x="365" y="935"/>
                  </a:lnTo>
                  <a:lnTo>
                    <a:pt x="410" y="872"/>
                  </a:lnTo>
                  <a:lnTo>
                    <a:pt x="460" y="804"/>
                  </a:lnTo>
                  <a:lnTo>
                    <a:pt x="501" y="741"/>
                  </a:lnTo>
                  <a:lnTo>
                    <a:pt x="541" y="677"/>
                  </a:lnTo>
                  <a:lnTo>
                    <a:pt x="609" y="569"/>
                  </a:lnTo>
                  <a:lnTo>
                    <a:pt x="690" y="438"/>
                  </a:lnTo>
                  <a:lnTo>
                    <a:pt x="776" y="276"/>
                  </a:lnTo>
                  <a:lnTo>
                    <a:pt x="866" y="91"/>
                  </a:lnTo>
                  <a:lnTo>
                    <a:pt x="875" y="73"/>
                  </a:lnTo>
                  <a:lnTo>
                    <a:pt x="906" y="41"/>
                  </a:lnTo>
                  <a:lnTo>
                    <a:pt x="938" y="18"/>
                  </a:lnTo>
                  <a:lnTo>
                    <a:pt x="969" y="5"/>
                  </a:lnTo>
                  <a:lnTo>
                    <a:pt x="9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4" name="Freeform 60"/>
            <p:cNvSpPr>
              <a:spLocks noEditPoints="1"/>
            </p:cNvSpPr>
            <p:nvPr/>
          </p:nvSpPr>
          <p:spPr bwMode="auto">
            <a:xfrm>
              <a:off x="13641" y="3731"/>
              <a:ext cx="1059" cy="370"/>
            </a:xfrm>
            <a:custGeom>
              <a:avLst/>
              <a:gdLst/>
              <a:ahLst/>
              <a:cxnLst>
                <a:cxn ang="0">
                  <a:pos x="54" y="307"/>
                </a:cxn>
                <a:cxn ang="0">
                  <a:pos x="1001" y="307"/>
                </a:cxn>
                <a:cxn ang="0">
                  <a:pos x="1014" y="307"/>
                </a:cxn>
                <a:cxn ang="0">
                  <a:pos x="1023" y="307"/>
                </a:cxn>
                <a:cxn ang="0">
                  <a:pos x="1037" y="307"/>
                </a:cxn>
                <a:cxn ang="0">
                  <a:pos x="1046" y="312"/>
                </a:cxn>
                <a:cxn ang="0">
                  <a:pos x="1050" y="316"/>
                </a:cxn>
                <a:cxn ang="0">
                  <a:pos x="1055" y="325"/>
                </a:cxn>
                <a:cxn ang="0">
                  <a:pos x="1059" y="339"/>
                </a:cxn>
                <a:cxn ang="0">
                  <a:pos x="1055" y="348"/>
                </a:cxn>
                <a:cxn ang="0">
                  <a:pos x="1050" y="357"/>
                </a:cxn>
                <a:cxn ang="0">
                  <a:pos x="1046" y="361"/>
                </a:cxn>
                <a:cxn ang="0">
                  <a:pos x="1037" y="366"/>
                </a:cxn>
                <a:cxn ang="0">
                  <a:pos x="1023" y="366"/>
                </a:cxn>
                <a:cxn ang="0">
                  <a:pos x="1014" y="370"/>
                </a:cxn>
                <a:cxn ang="0">
                  <a:pos x="1005" y="370"/>
                </a:cxn>
                <a:cxn ang="0">
                  <a:pos x="54" y="370"/>
                </a:cxn>
                <a:cxn ang="0">
                  <a:pos x="45" y="370"/>
                </a:cxn>
                <a:cxn ang="0">
                  <a:pos x="31" y="366"/>
                </a:cxn>
                <a:cxn ang="0">
                  <a:pos x="22" y="366"/>
                </a:cxn>
                <a:cxn ang="0">
                  <a:pos x="13" y="361"/>
                </a:cxn>
                <a:cxn ang="0">
                  <a:pos x="9" y="357"/>
                </a:cxn>
                <a:cxn ang="0">
                  <a:pos x="0" y="348"/>
                </a:cxn>
                <a:cxn ang="0">
                  <a:pos x="0" y="339"/>
                </a:cxn>
                <a:cxn ang="0">
                  <a:pos x="0" y="325"/>
                </a:cxn>
                <a:cxn ang="0">
                  <a:pos x="9" y="316"/>
                </a:cxn>
                <a:cxn ang="0">
                  <a:pos x="13" y="312"/>
                </a:cxn>
                <a:cxn ang="0">
                  <a:pos x="22" y="307"/>
                </a:cxn>
                <a:cxn ang="0">
                  <a:pos x="31" y="307"/>
                </a:cxn>
                <a:cxn ang="0">
                  <a:pos x="45" y="307"/>
                </a:cxn>
                <a:cxn ang="0">
                  <a:pos x="54" y="307"/>
                </a:cxn>
                <a:cxn ang="0">
                  <a:pos x="54" y="0"/>
                </a:cxn>
                <a:cxn ang="0">
                  <a:pos x="1005" y="0"/>
                </a:cxn>
                <a:cxn ang="0">
                  <a:pos x="1014" y="0"/>
                </a:cxn>
                <a:cxn ang="0">
                  <a:pos x="1023" y="0"/>
                </a:cxn>
                <a:cxn ang="0">
                  <a:pos x="1037" y="0"/>
                </a:cxn>
                <a:cxn ang="0">
                  <a:pos x="1046" y="5"/>
                </a:cxn>
                <a:cxn ang="0">
                  <a:pos x="1050" y="9"/>
                </a:cxn>
                <a:cxn ang="0">
                  <a:pos x="1055" y="18"/>
                </a:cxn>
                <a:cxn ang="0">
                  <a:pos x="1059" y="27"/>
                </a:cxn>
                <a:cxn ang="0">
                  <a:pos x="1055" y="41"/>
                </a:cxn>
                <a:cxn ang="0">
                  <a:pos x="1050" y="50"/>
                </a:cxn>
                <a:cxn ang="0">
                  <a:pos x="1046" y="54"/>
                </a:cxn>
                <a:cxn ang="0">
                  <a:pos x="1037" y="54"/>
                </a:cxn>
                <a:cxn ang="0">
                  <a:pos x="1023" y="59"/>
                </a:cxn>
                <a:cxn ang="0">
                  <a:pos x="1014" y="59"/>
                </a:cxn>
                <a:cxn ang="0">
                  <a:pos x="1001" y="59"/>
                </a:cxn>
                <a:cxn ang="0">
                  <a:pos x="54" y="59"/>
                </a:cxn>
                <a:cxn ang="0">
                  <a:pos x="45" y="59"/>
                </a:cxn>
                <a:cxn ang="0">
                  <a:pos x="31" y="59"/>
                </a:cxn>
                <a:cxn ang="0">
                  <a:pos x="22" y="54"/>
                </a:cxn>
                <a:cxn ang="0">
                  <a:pos x="13" y="54"/>
                </a:cxn>
                <a:cxn ang="0">
                  <a:pos x="9" y="50"/>
                </a:cxn>
                <a:cxn ang="0">
                  <a:pos x="0" y="41"/>
                </a:cxn>
                <a:cxn ang="0">
                  <a:pos x="0" y="27"/>
                </a:cxn>
                <a:cxn ang="0">
                  <a:pos x="0" y="18"/>
                </a:cxn>
                <a:cxn ang="0">
                  <a:pos x="9" y="9"/>
                </a:cxn>
                <a:cxn ang="0">
                  <a:pos x="13" y="5"/>
                </a:cxn>
                <a:cxn ang="0">
                  <a:pos x="22" y="0"/>
                </a:cxn>
                <a:cxn ang="0">
                  <a:pos x="31" y="0"/>
                </a:cxn>
                <a:cxn ang="0">
                  <a:pos x="45" y="0"/>
                </a:cxn>
                <a:cxn ang="0">
                  <a:pos x="54" y="0"/>
                </a:cxn>
              </a:cxnLst>
              <a:rect l="0" t="0" r="r" b="b"/>
              <a:pathLst>
                <a:path w="1059" h="370">
                  <a:moveTo>
                    <a:pt x="54" y="307"/>
                  </a:moveTo>
                  <a:lnTo>
                    <a:pt x="1001" y="307"/>
                  </a:lnTo>
                  <a:lnTo>
                    <a:pt x="1014" y="307"/>
                  </a:lnTo>
                  <a:lnTo>
                    <a:pt x="1023" y="307"/>
                  </a:lnTo>
                  <a:lnTo>
                    <a:pt x="1037" y="307"/>
                  </a:lnTo>
                  <a:lnTo>
                    <a:pt x="1046" y="312"/>
                  </a:lnTo>
                  <a:lnTo>
                    <a:pt x="1050" y="316"/>
                  </a:lnTo>
                  <a:lnTo>
                    <a:pt x="1055" y="325"/>
                  </a:lnTo>
                  <a:lnTo>
                    <a:pt x="1059" y="339"/>
                  </a:lnTo>
                  <a:lnTo>
                    <a:pt x="1055" y="348"/>
                  </a:lnTo>
                  <a:lnTo>
                    <a:pt x="1050" y="357"/>
                  </a:lnTo>
                  <a:lnTo>
                    <a:pt x="1046" y="361"/>
                  </a:lnTo>
                  <a:lnTo>
                    <a:pt x="1037" y="366"/>
                  </a:lnTo>
                  <a:lnTo>
                    <a:pt x="1023" y="366"/>
                  </a:lnTo>
                  <a:lnTo>
                    <a:pt x="1014" y="370"/>
                  </a:lnTo>
                  <a:lnTo>
                    <a:pt x="1005" y="370"/>
                  </a:lnTo>
                  <a:lnTo>
                    <a:pt x="54" y="370"/>
                  </a:lnTo>
                  <a:lnTo>
                    <a:pt x="45" y="370"/>
                  </a:lnTo>
                  <a:lnTo>
                    <a:pt x="31" y="366"/>
                  </a:lnTo>
                  <a:lnTo>
                    <a:pt x="22" y="366"/>
                  </a:lnTo>
                  <a:lnTo>
                    <a:pt x="13" y="361"/>
                  </a:lnTo>
                  <a:lnTo>
                    <a:pt x="9" y="357"/>
                  </a:lnTo>
                  <a:lnTo>
                    <a:pt x="0" y="348"/>
                  </a:lnTo>
                  <a:lnTo>
                    <a:pt x="0" y="339"/>
                  </a:lnTo>
                  <a:lnTo>
                    <a:pt x="0" y="325"/>
                  </a:lnTo>
                  <a:lnTo>
                    <a:pt x="9" y="316"/>
                  </a:lnTo>
                  <a:lnTo>
                    <a:pt x="13" y="312"/>
                  </a:lnTo>
                  <a:lnTo>
                    <a:pt x="22" y="307"/>
                  </a:lnTo>
                  <a:lnTo>
                    <a:pt x="31" y="307"/>
                  </a:lnTo>
                  <a:lnTo>
                    <a:pt x="45" y="307"/>
                  </a:lnTo>
                  <a:lnTo>
                    <a:pt x="54" y="307"/>
                  </a:lnTo>
                  <a:close/>
                  <a:moveTo>
                    <a:pt x="54" y="0"/>
                  </a:moveTo>
                  <a:lnTo>
                    <a:pt x="1005" y="0"/>
                  </a:lnTo>
                  <a:lnTo>
                    <a:pt x="1014" y="0"/>
                  </a:lnTo>
                  <a:lnTo>
                    <a:pt x="1023" y="0"/>
                  </a:lnTo>
                  <a:lnTo>
                    <a:pt x="1037" y="0"/>
                  </a:lnTo>
                  <a:lnTo>
                    <a:pt x="1046" y="5"/>
                  </a:lnTo>
                  <a:lnTo>
                    <a:pt x="1050" y="9"/>
                  </a:lnTo>
                  <a:lnTo>
                    <a:pt x="1055" y="18"/>
                  </a:lnTo>
                  <a:lnTo>
                    <a:pt x="1059" y="27"/>
                  </a:lnTo>
                  <a:lnTo>
                    <a:pt x="1055" y="41"/>
                  </a:lnTo>
                  <a:lnTo>
                    <a:pt x="1050" y="50"/>
                  </a:lnTo>
                  <a:lnTo>
                    <a:pt x="1046" y="54"/>
                  </a:lnTo>
                  <a:lnTo>
                    <a:pt x="1037" y="54"/>
                  </a:lnTo>
                  <a:lnTo>
                    <a:pt x="1023" y="59"/>
                  </a:lnTo>
                  <a:lnTo>
                    <a:pt x="1014" y="59"/>
                  </a:lnTo>
                  <a:lnTo>
                    <a:pt x="1001" y="59"/>
                  </a:lnTo>
                  <a:lnTo>
                    <a:pt x="54" y="59"/>
                  </a:lnTo>
                  <a:lnTo>
                    <a:pt x="45" y="59"/>
                  </a:lnTo>
                  <a:lnTo>
                    <a:pt x="31" y="59"/>
                  </a:lnTo>
                  <a:lnTo>
                    <a:pt x="22" y="54"/>
                  </a:lnTo>
                  <a:lnTo>
                    <a:pt x="13" y="54"/>
                  </a:lnTo>
                  <a:lnTo>
                    <a:pt x="9" y="50"/>
                  </a:lnTo>
                  <a:lnTo>
                    <a:pt x="0" y="41"/>
                  </a:lnTo>
                  <a:lnTo>
                    <a:pt x="0" y="27"/>
                  </a:lnTo>
                  <a:lnTo>
                    <a:pt x="0" y="18"/>
                  </a:lnTo>
                  <a:lnTo>
                    <a:pt x="9" y="9"/>
                  </a:lnTo>
                  <a:lnTo>
                    <a:pt x="13" y="5"/>
                  </a:lnTo>
                  <a:lnTo>
                    <a:pt x="22" y="0"/>
                  </a:lnTo>
                  <a:lnTo>
                    <a:pt x="31" y="0"/>
                  </a:lnTo>
                  <a:lnTo>
                    <a:pt x="45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5" name="Freeform 61"/>
            <p:cNvSpPr>
              <a:spLocks noEditPoints="1"/>
            </p:cNvSpPr>
            <p:nvPr/>
          </p:nvSpPr>
          <p:spPr bwMode="auto">
            <a:xfrm>
              <a:off x="15282" y="3253"/>
              <a:ext cx="672" cy="1092"/>
            </a:xfrm>
            <a:custGeom>
              <a:avLst/>
              <a:gdLst/>
              <a:ahLst/>
              <a:cxnLst>
                <a:cxn ang="0">
                  <a:pos x="316" y="36"/>
                </a:cxn>
                <a:cxn ang="0">
                  <a:pos x="252" y="54"/>
                </a:cxn>
                <a:cxn ang="0">
                  <a:pos x="189" y="117"/>
                </a:cxn>
                <a:cxn ang="0">
                  <a:pos x="144" y="239"/>
                </a:cxn>
                <a:cxn ang="0">
                  <a:pos x="135" y="428"/>
                </a:cxn>
                <a:cxn ang="0">
                  <a:pos x="135" y="609"/>
                </a:cxn>
                <a:cxn ang="0">
                  <a:pos x="140" y="785"/>
                </a:cxn>
                <a:cxn ang="0">
                  <a:pos x="171" y="934"/>
                </a:cxn>
                <a:cxn ang="0">
                  <a:pos x="230" y="1020"/>
                </a:cxn>
                <a:cxn ang="0">
                  <a:pos x="302" y="1056"/>
                </a:cxn>
                <a:cxn ang="0">
                  <a:pos x="338" y="1060"/>
                </a:cxn>
                <a:cxn ang="0">
                  <a:pos x="410" y="1042"/>
                </a:cxn>
                <a:cxn ang="0">
                  <a:pos x="478" y="979"/>
                </a:cxn>
                <a:cxn ang="0">
                  <a:pos x="523" y="862"/>
                </a:cxn>
                <a:cxn ang="0">
                  <a:pos x="536" y="532"/>
                </a:cxn>
                <a:cxn ang="0">
                  <a:pos x="532" y="320"/>
                </a:cxn>
                <a:cxn ang="0">
                  <a:pos x="505" y="153"/>
                </a:cxn>
                <a:cxn ang="0">
                  <a:pos x="437" y="67"/>
                </a:cxn>
                <a:cxn ang="0">
                  <a:pos x="365" y="40"/>
                </a:cxn>
                <a:cxn ang="0">
                  <a:pos x="338" y="0"/>
                </a:cxn>
                <a:cxn ang="0">
                  <a:pos x="419" y="13"/>
                </a:cxn>
                <a:cxn ang="0">
                  <a:pos x="518" y="63"/>
                </a:cxn>
                <a:cxn ang="0">
                  <a:pos x="604" y="180"/>
                </a:cxn>
                <a:cxn ang="0">
                  <a:pos x="658" y="361"/>
                </a:cxn>
                <a:cxn ang="0">
                  <a:pos x="672" y="550"/>
                </a:cxn>
                <a:cxn ang="0">
                  <a:pos x="667" y="645"/>
                </a:cxn>
                <a:cxn ang="0">
                  <a:pos x="645" y="826"/>
                </a:cxn>
                <a:cxn ang="0">
                  <a:pos x="573" y="975"/>
                </a:cxn>
                <a:cxn ang="0">
                  <a:pos x="478" y="1060"/>
                </a:cxn>
                <a:cxn ang="0">
                  <a:pos x="383" y="1092"/>
                </a:cxn>
                <a:cxn ang="0">
                  <a:pos x="284" y="1092"/>
                </a:cxn>
                <a:cxn ang="0">
                  <a:pos x="171" y="1047"/>
                </a:cxn>
                <a:cxn ang="0">
                  <a:pos x="72" y="934"/>
                </a:cxn>
                <a:cxn ang="0">
                  <a:pos x="13" y="740"/>
                </a:cxn>
                <a:cxn ang="0">
                  <a:pos x="0" y="550"/>
                </a:cxn>
                <a:cxn ang="0">
                  <a:pos x="9" y="365"/>
                </a:cxn>
                <a:cxn ang="0">
                  <a:pos x="59" y="189"/>
                </a:cxn>
                <a:cxn ang="0">
                  <a:pos x="140" y="72"/>
                </a:cxn>
                <a:cxn ang="0">
                  <a:pos x="234" y="18"/>
                </a:cxn>
                <a:cxn ang="0">
                  <a:pos x="338" y="0"/>
                </a:cxn>
              </a:cxnLst>
              <a:rect l="0" t="0" r="r" b="b"/>
              <a:pathLst>
                <a:path w="672" h="1092">
                  <a:moveTo>
                    <a:pt x="338" y="36"/>
                  </a:moveTo>
                  <a:lnTo>
                    <a:pt x="316" y="36"/>
                  </a:lnTo>
                  <a:lnTo>
                    <a:pt x="284" y="45"/>
                  </a:lnTo>
                  <a:lnTo>
                    <a:pt x="252" y="54"/>
                  </a:lnTo>
                  <a:lnTo>
                    <a:pt x="221" y="81"/>
                  </a:lnTo>
                  <a:lnTo>
                    <a:pt x="189" y="117"/>
                  </a:lnTo>
                  <a:lnTo>
                    <a:pt x="162" y="167"/>
                  </a:lnTo>
                  <a:lnTo>
                    <a:pt x="144" y="239"/>
                  </a:lnTo>
                  <a:lnTo>
                    <a:pt x="135" y="329"/>
                  </a:lnTo>
                  <a:lnTo>
                    <a:pt x="135" y="428"/>
                  </a:lnTo>
                  <a:lnTo>
                    <a:pt x="135" y="532"/>
                  </a:lnTo>
                  <a:lnTo>
                    <a:pt x="135" y="609"/>
                  </a:lnTo>
                  <a:lnTo>
                    <a:pt x="135" y="699"/>
                  </a:lnTo>
                  <a:lnTo>
                    <a:pt x="140" y="785"/>
                  </a:lnTo>
                  <a:lnTo>
                    <a:pt x="149" y="866"/>
                  </a:lnTo>
                  <a:lnTo>
                    <a:pt x="171" y="934"/>
                  </a:lnTo>
                  <a:lnTo>
                    <a:pt x="198" y="984"/>
                  </a:lnTo>
                  <a:lnTo>
                    <a:pt x="230" y="1020"/>
                  </a:lnTo>
                  <a:lnTo>
                    <a:pt x="266" y="1042"/>
                  </a:lnTo>
                  <a:lnTo>
                    <a:pt x="302" y="1056"/>
                  </a:lnTo>
                  <a:lnTo>
                    <a:pt x="338" y="1060"/>
                  </a:lnTo>
                  <a:lnTo>
                    <a:pt x="338" y="1060"/>
                  </a:lnTo>
                  <a:lnTo>
                    <a:pt x="374" y="1056"/>
                  </a:lnTo>
                  <a:lnTo>
                    <a:pt x="410" y="1042"/>
                  </a:lnTo>
                  <a:lnTo>
                    <a:pt x="446" y="1015"/>
                  </a:lnTo>
                  <a:lnTo>
                    <a:pt x="478" y="979"/>
                  </a:lnTo>
                  <a:lnTo>
                    <a:pt x="505" y="929"/>
                  </a:lnTo>
                  <a:lnTo>
                    <a:pt x="523" y="862"/>
                  </a:lnTo>
                  <a:lnTo>
                    <a:pt x="536" y="704"/>
                  </a:lnTo>
                  <a:lnTo>
                    <a:pt x="536" y="532"/>
                  </a:lnTo>
                  <a:lnTo>
                    <a:pt x="536" y="428"/>
                  </a:lnTo>
                  <a:lnTo>
                    <a:pt x="532" y="320"/>
                  </a:lnTo>
                  <a:lnTo>
                    <a:pt x="523" y="221"/>
                  </a:lnTo>
                  <a:lnTo>
                    <a:pt x="505" y="153"/>
                  </a:lnTo>
                  <a:lnTo>
                    <a:pt x="473" y="103"/>
                  </a:lnTo>
                  <a:lnTo>
                    <a:pt x="437" y="67"/>
                  </a:lnTo>
                  <a:lnTo>
                    <a:pt x="401" y="49"/>
                  </a:lnTo>
                  <a:lnTo>
                    <a:pt x="365" y="40"/>
                  </a:lnTo>
                  <a:lnTo>
                    <a:pt x="338" y="36"/>
                  </a:lnTo>
                  <a:close/>
                  <a:moveTo>
                    <a:pt x="338" y="0"/>
                  </a:moveTo>
                  <a:lnTo>
                    <a:pt x="374" y="4"/>
                  </a:lnTo>
                  <a:lnTo>
                    <a:pt x="419" y="13"/>
                  </a:lnTo>
                  <a:lnTo>
                    <a:pt x="469" y="31"/>
                  </a:lnTo>
                  <a:lnTo>
                    <a:pt x="518" y="63"/>
                  </a:lnTo>
                  <a:lnTo>
                    <a:pt x="564" y="112"/>
                  </a:lnTo>
                  <a:lnTo>
                    <a:pt x="604" y="180"/>
                  </a:lnTo>
                  <a:lnTo>
                    <a:pt x="640" y="270"/>
                  </a:lnTo>
                  <a:lnTo>
                    <a:pt x="658" y="361"/>
                  </a:lnTo>
                  <a:lnTo>
                    <a:pt x="667" y="455"/>
                  </a:lnTo>
                  <a:lnTo>
                    <a:pt x="672" y="550"/>
                  </a:lnTo>
                  <a:lnTo>
                    <a:pt x="672" y="550"/>
                  </a:lnTo>
                  <a:lnTo>
                    <a:pt x="667" y="645"/>
                  </a:lnTo>
                  <a:lnTo>
                    <a:pt x="663" y="735"/>
                  </a:lnTo>
                  <a:lnTo>
                    <a:pt x="645" y="826"/>
                  </a:lnTo>
                  <a:lnTo>
                    <a:pt x="613" y="907"/>
                  </a:lnTo>
                  <a:lnTo>
                    <a:pt x="573" y="975"/>
                  </a:lnTo>
                  <a:lnTo>
                    <a:pt x="527" y="1024"/>
                  </a:lnTo>
                  <a:lnTo>
                    <a:pt x="478" y="1060"/>
                  </a:lnTo>
                  <a:lnTo>
                    <a:pt x="428" y="1078"/>
                  </a:lnTo>
                  <a:lnTo>
                    <a:pt x="383" y="1092"/>
                  </a:lnTo>
                  <a:lnTo>
                    <a:pt x="338" y="1092"/>
                  </a:lnTo>
                  <a:lnTo>
                    <a:pt x="284" y="1092"/>
                  </a:lnTo>
                  <a:lnTo>
                    <a:pt x="230" y="1074"/>
                  </a:lnTo>
                  <a:lnTo>
                    <a:pt x="171" y="1047"/>
                  </a:lnTo>
                  <a:lnTo>
                    <a:pt x="117" y="1002"/>
                  </a:lnTo>
                  <a:lnTo>
                    <a:pt x="72" y="934"/>
                  </a:lnTo>
                  <a:lnTo>
                    <a:pt x="31" y="839"/>
                  </a:lnTo>
                  <a:lnTo>
                    <a:pt x="13" y="740"/>
                  </a:lnTo>
                  <a:lnTo>
                    <a:pt x="4" y="645"/>
                  </a:lnTo>
                  <a:lnTo>
                    <a:pt x="0" y="550"/>
                  </a:lnTo>
                  <a:lnTo>
                    <a:pt x="4" y="455"/>
                  </a:lnTo>
                  <a:lnTo>
                    <a:pt x="9" y="365"/>
                  </a:lnTo>
                  <a:lnTo>
                    <a:pt x="27" y="275"/>
                  </a:lnTo>
                  <a:lnTo>
                    <a:pt x="59" y="189"/>
                  </a:lnTo>
                  <a:lnTo>
                    <a:pt x="95" y="121"/>
                  </a:lnTo>
                  <a:lnTo>
                    <a:pt x="140" y="72"/>
                  </a:lnTo>
                  <a:lnTo>
                    <a:pt x="185" y="40"/>
                  </a:lnTo>
                  <a:lnTo>
                    <a:pt x="234" y="18"/>
                  </a:lnTo>
                  <a:lnTo>
                    <a:pt x="288" y="4"/>
                  </a:lnTo>
                  <a:lnTo>
                    <a:pt x="3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124" name="Group 4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685800" y="1981200"/>
            <a:ext cx="1341003" cy="571500"/>
            <a:chOff x="1258" y="1107"/>
            <a:chExt cx="3813" cy="1625"/>
          </a:xfrm>
          <a:solidFill>
            <a:srgbClr val="FF0000"/>
          </a:solidFill>
        </p:grpSpPr>
        <p:sp>
          <p:nvSpPr>
            <p:cNvPr id="5126" name="Freeform 6"/>
            <p:cNvSpPr>
              <a:spLocks/>
            </p:cNvSpPr>
            <p:nvPr/>
          </p:nvSpPr>
          <p:spPr bwMode="auto">
            <a:xfrm>
              <a:off x="1258" y="1107"/>
              <a:ext cx="366" cy="1625"/>
            </a:xfrm>
            <a:custGeom>
              <a:avLst/>
              <a:gdLst/>
              <a:ahLst/>
              <a:cxnLst>
                <a:cxn ang="0">
                  <a:pos x="352" y="0"/>
                </a:cxn>
                <a:cxn ang="0">
                  <a:pos x="360" y="2"/>
                </a:cxn>
                <a:cxn ang="0">
                  <a:pos x="364" y="9"/>
                </a:cxn>
                <a:cxn ang="0">
                  <a:pos x="366" y="17"/>
                </a:cxn>
                <a:cxn ang="0">
                  <a:pos x="364" y="22"/>
                </a:cxn>
                <a:cxn ang="0">
                  <a:pos x="354" y="33"/>
                </a:cxn>
                <a:cxn ang="0">
                  <a:pos x="297" y="95"/>
                </a:cxn>
                <a:cxn ang="0">
                  <a:pos x="223" y="209"/>
                </a:cxn>
                <a:cxn ang="0">
                  <a:pos x="166" y="333"/>
                </a:cxn>
                <a:cxn ang="0">
                  <a:pos x="127" y="465"/>
                </a:cxn>
                <a:cxn ang="0">
                  <a:pos x="103" y="601"/>
                </a:cxn>
                <a:cxn ang="0">
                  <a:pos x="92" y="741"/>
                </a:cxn>
                <a:cxn ang="0">
                  <a:pos x="92" y="871"/>
                </a:cxn>
                <a:cxn ang="0">
                  <a:pos x="100" y="992"/>
                </a:cxn>
                <a:cxn ang="0">
                  <a:pos x="118" y="1116"/>
                </a:cxn>
                <a:cxn ang="0">
                  <a:pos x="150" y="1239"/>
                </a:cxn>
                <a:cxn ang="0">
                  <a:pos x="195" y="1360"/>
                </a:cxn>
                <a:cxn ang="0">
                  <a:pos x="258" y="1473"/>
                </a:cxn>
                <a:cxn ang="0">
                  <a:pos x="338" y="1574"/>
                </a:cxn>
                <a:cxn ang="0">
                  <a:pos x="357" y="1594"/>
                </a:cxn>
                <a:cxn ang="0">
                  <a:pos x="364" y="1604"/>
                </a:cxn>
                <a:cxn ang="0">
                  <a:pos x="366" y="1610"/>
                </a:cxn>
                <a:cxn ang="0">
                  <a:pos x="364" y="1615"/>
                </a:cxn>
                <a:cxn ang="0">
                  <a:pos x="361" y="1621"/>
                </a:cxn>
                <a:cxn ang="0">
                  <a:pos x="352" y="1625"/>
                </a:cxn>
                <a:cxn ang="0">
                  <a:pos x="342" y="1624"/>
                </a:cxn>
                <a:cxn ang="0">
                  <a:pos x="316" y="1606"/>
                </a:cxn>
                <a:cxn ang="0">
                  <a:pos x="278" y="1572"/>
                </a:cxn>
                <a:cxn ang="0">
                  <a:pos x="231" y="1520"/>
                </a:cxn>
                <a:cxn ang="0">
                  <a:pos x="178" y="1451"/>
                </a:cxn>
                <a:cxn ang="0">
                  <a:pos x="127" y="1367"/>
                </a:cxn>
                <a:cxn ang="0">
                  <a:pos x="74" y="1251"/>
                </a:cxn>
                <a:cxn ang="0">
                  <a:pos x="32" y="1113"/>
                </a:cxn>
                <a:cxn ang="0">
                  <a:pos x="9" y="982"/>
                </a:cxn>
                <a:cxn ang="0">
                  <a:pos x="0" y="864"/>
                </a:cxn>
                <a:cxn ang="0">
                  <a:pos x="1" y="752"/>
                </a:cxn>
                <a:cxn ang="0">
                  <a:pos x="13" y="617"/>
                </a:cxn>
                <a:cxn ang="0">
                  <a:pos x="44" y="470"/>
                </a:cxn>
                <a:cxn ang="0">
                  <a:pos x="98" y="316"/>
                </a:cxn>
                <a:cxn ang="0">
                  <a:pos x="145" y="228"/>
                </a:cxn>
                <a:cxn ang="0">
                  <a:pos x="193" y="154"/>
                </a:cxn>
                <a:cxn ang="0">
                  <a:pos x="242" y="93"/>
                </a:cxn>
                <a:cxn ang="0">
                  <a:pos x="285" y="48"/>
                </a:cxn>
                <a:cxn ang="0">
                  <a:pos x="320" y="17"/>
                </a:cxn>
                <a:cxn ang="0">
                  <a:pos x="343" y="1"/>
                </a:cxn>
              </a:cxnLst>
              <a:rect l="0" t="0" r="r" b="b"/>
              <a:pathLst>
                <a:path w="366" h="1625">
                  <a:moveTo>
                    <a:pt x="348" y="0"/>
                  </a:moveTo>
                  <a:lnTo>
                    <a:pt x="352" y="0"/>
                  </a:lnTo>
                  <a:lnTo>
                    <a:pt x="356" y="1"/>
                  </a:lnTo>
                  <a:lnTo>
                    <a:pt x="360" y="2"/>
                  </a:lnTo>
                  <a:lnTo>
                    <a:pt x="362" y="5"/>
                  </a:lnTo>
                  <a:lnTo>
                    <a:pt x="364" y="9"/>
                  </a:lnTo>
                  <a:lnTo>
                    <a:pt x="366" y="12"/>
                  </a:lnTo>
                  <a:lnTo>
                    <a:pt x="366" y="17"/>
                  </a:lnTo>
                  <a:lnTo>
                    <a:pt x="366" y="20"/>
                  </a:lnTo>
                  <a:lnTo>
                    <a:pt x="364" y="22"/>
                  </a:lnTo>
                  <a:lnTo>
                    <a:pt x="361" y="27"/>
                  </a:lnTo>
                  <a:lnTo>
                    <a:pt x="354" y="33"/>
                  </a:lnTo>
                  <a:lnTo>
                    <a:pt x="343" y="43"/>
                  </a:lnTo>
                  <a:lnTo>
                    <a:pt x="297" y="95"/>
                  </a:lnTo>
                  <a:lnTo>
                    <a:pt x="258" y="151"/>
                  </a:lnTo>
                  <a:lnTo>
                    <a:pt x="223" y="209"/>
                  </a:lnTo>
                  <a:lnTo>
                    <a:pt x="192" y="270"/>
                  </a:lnTo>
                  <a:lnTo>
                    <a:pt x="166" y="333"/>
                  </a:lnTo>
                  <a:lnTo>
                    <a:pt x="145" y="398"/>
                  </a:lnTo>
                  <a:lnTo>
                    <a:pt x="127" y="465"/>
                  </a:lnTo>
                  <a:lnTo>
                    <a:pt x="114" y="533"/>
                  </a:lnTo>
                  <a:lnTo>
                    <a:pt x="103" y="601"/>
                  </a:lnTo>
                  <a:lnTo>
                    <a:pt x="96" y="672"/>
                  </a:lnTo>
                  <a:lnTo>
                    <a:pt x="92" y="741"/>
                  </a:lnTo>
                  <a:lnTo>
                    <a:pt x="91" y="813"/>
                  </a:lnTo>
                  <a:lnTo>
                    <a:pt x="92" y="871"/>
                  </a:lnTo>
                  <a:lnTo>
                    <a:pt x="94" y="931"/>
                  </a:lnTo>
                  <a:lnTo>
                    <a:pt x="100" y="992"/>
                  </a:lnTo>
                  <a:lnTo>
                    <a:pt x="108" y="1054"/>
                  </a:lnTo>
                  <a:lnTo>
                    <a:pt x="118" y="1116"/>
                  </a:lnTo>
                  <a:lnTo>
                    <a:pt x="132" y="1178"/>
                  </a:lnTo>
                  <a:lnTo>
                    <a:pt x="150" y="1239"/>
                  </a:lnTo>
                  <a:lnTo>
                    <a:pt x="170" y="1300"/>
                  </a:lnTo>
                  <a:lnTo>
                    <a:pt x="195" y="1360"/>
                  </a:lnTo>
                  <a:lnTo>
                    <a:pt x="224" y="1417"/>
                  </a:lnTo>
                  <a:lnTo>
                    <a:pt x="258" y="1473"/>
                  </a:lnTo>
                  <a:lnTo>
                    <a:pt x="295" y="1525"/>
                  </a:lnTo>
                  <a:lnTo>
                    <a:pt x="338" y="1574"/>
                  </a:lnTo>
                  <a:lnTo>
                    <a:pt x="350" y="1585"/>
                  </a:lnTo>
                  <a:lnTo>
                    <a:pt x="357" y="1594"/>
                  </a:lnTo>
                  <a:lnTo>
                    <a:pt x="362" y="1600"/>
                  </a:lnTo>
                  <a:lnTo>
                    <a:pt x="364" y="1604"/>
                  </a:lnTo>
                  <a:lnTo>
                    <a:pt x="366" y="1608"/>
                  </a:lnTo>
                  <a:lnTo>
                    <a:pt x="366" y="1610"/>
                  </a:lnTo>
                  <a:lnTo>
                    <a:pt x="366" y="1610"/>
                  </a:lnTo>
                  <a:lnTo>
                    <a:pt x="364" y="1615"/>
                  </a:lnTo>
                  <a:lnTo>
                    <a:pt x="363" y="1619"/>
                  </a:lnTo>
                  <a:lnTo>
                    <a:pt x="361" y="1621"/>
                  </a:lnTo>
                  <a:lnTo>
                    <a:pt x="357" y="1624"/>
                  </a:lnTo>
                  <a:lnTo>
                    <a:pt x="352" y="1625"/>
                  </a:lnTo>
                  <a:lnTo>
                    <a:pt x="348" y="1625"/>
                  </a:lnTo>
                  <a:lnTo>
                    <a:pt x="342" y="1624"/>
                  </a:lnTo>
                  <a:lnTo>
                    <a:pt x="331" y="1616"/>
                  </a:lnTo>
                  <a:lnTo>
                    <a:pt x="316" y="1606"/>
                  </a:lnTo>
                  <a:lnTo>
                    <a:pt x="298" y="1592"/>
                  </a:lnTo>
                  <a:lnTo>
                    <a:pt x="278" y="1572"/>
                  </a:lnTo>
                  <a:lnTo>
                    <a:pt x="255" y="1548"/>
                  </a:lnTo>
                  <a:lnTo>
                    <a:pt x="231" y="1520"/>
                  </a:lnTo>
                  <a:lnTo>
                    <a:pt x="205" y="1489"/>
                  </a:lnTo>
                  <a:lnTo>
                    <a:pt x="178" y="1451"/>
                  </a:lnTo>
                  <a:lnTo>
                    <a:pt x="153" y="1412"/>
                  </a:lnTo>
                  <a:lnTo>
                    <a:pt x="127" y="1367"/>
                  </a:lnTo>
                  <a:lnTo>
                    <a:pt x="103" y="1319"/>
                  </a:lnTo>
                  <a:lnTo>
                    <a:pt x="74" y="1251"/>
                  </a:lnTo>
                  <a:lnTo>
                    <a:pt x="50" y="1181"/>
                  </a:lnTo>
                  <a:lnTo>
                    <a:pt x="32" y="1113"/>
                  </a:lnTo>
                  <a:lnTo>
                    <a:pt x="19" y="1046"/>
                  </a:lnTo>
                  <a:lnTo>
                    <a:pt x="9" y="982"/>
                  </a:lnTo>
                  <a:lnTo>
                    <a:pt x="3" y="920"/>
                  </a:lnTo>
                  <a:lnTo>
                    <a:pt x="0" y="864"/>
                  </a:lnTo>
                  <a:lnTo>
                    <a:pt x="0" y="813"/>
                  </a:lnTo>
                  <a:lnTo>
                    <a:pt x="1" y="752"/>
                  </a:lnTo>
                  <a:lnTo>
                    <a:pt x="4" y="687"/>
                  </a:lnTo>
                  <a:lnTo>
                    <a:pt x="13" y="617"/>
                  </a:lnTo>
                  <a:lnTo>
                    <a:pt x="26" y="544"/>
                  </a:lnTo>
                  <a:lnTo>
                    <a:pt x="44" y="470"/>
                  </a:lnTo>
                  <a:lnTo>
                    <a:pt x="68" y="393"/>
                  </a:lnTo>
                  <a:lnTo>
                    <a:pt x="98" y="316"/>
                  </a:lnTo>
                  <a:lnTo>
                    <a:pt x="121" y="270"/>
                  </a:lnTo>
                  <a:lnTo>
                    <a:pt x="145" y="228"/>
                  </a:lnTo>
                  <a:lnTo>
                    <a:pt x="169" y="188"/>
                  </a:lnTo>
                  <a:lnTo>
                    <a:pt x="193" y="154"/>
                  </a:lnTo>
                  <a:lnTo>
                    <a:pt x="218" y="121"/>
                  </a:lnTo>
                  <a:lnTo>
                    <a:pt x="242" y="93"/>
                  </a:lnTo>
                  <a:lnTo>
                    <a:pt x="264" y="68"/>
                  </a:lnTo>
                  <a:lnTo>
                    <a:pt x="285" y="48"/>
                  </a:lnTo>
                  <a:lnTo>
                    <a:pt x="303" y="31"/>
                  </a:lnTo>
                  <a:lnTo>
                    <a:pt x="320" y="17"/>
                  </a:lnTo>
                  <a:lnTo>
                    <a:pt x="333" y="7"/>
                  </a:lnTo>
                  <a:lnTo>
                    <a:pt x="343" y="1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7" name="Freeform 7"/>
            <p:cNvSpPr>
              <a:spLocks noEditPoints="1"/>
            </p:cNvSpPr>
            <p:nvPr/>
          </p:nvSpPr>
          <p:spPr bwMode="auto">
            <a:xfrm>
              <a:off x="1789" y="1608"/>
              <a:ext cx="895" cy="1073"/>
            </a:xfrm>
            <a:custGeom>
              <a:avLst/>
              <a:gdLst/>
              <a:ahLst/>
              <a:cxnLst>
                <a:cxn ang="0">
                  <a:pos x="627" y="109"/>
                </a:cxn>
                <a:cxn ang="0">
                  <a:pos x="526" y="181"/>
                </a:cxn>
                <a:cxn ang="0">
                  <a:pos x="444" y="301"/>
                </a:cxn>
                <a:cxn ang="0">
                  <a:pos x="388" y="457"/>
                </a:cxn>
                <a:cxn ang="0">
                  <a:pos x="381" y="500"/>
                </a:cxn>
                <a:cxn ang="0">
                  <a:pos x="369" y="565"/>
                </a:cxn>
                <a:cxn ang="0">
                  <a:pos x="359" y="619"/>
                </a:cxn>
                <a:cxn ang="0">
                  <a:pos x="357" y="637"/>
                </a:cxn>
                <a:cxn ang="0">
                  <a:pos x="378" y="639"/>
                </a:cxn>
                <a:cxn ang="0">
                  <a:pos x="406" y="642"/>
                </a:cxn>
                <a:cxn ang="0">
                  <a:pos x="523" y="626"/>
                </a:cxn>
                <a:cxn ang="0">
                  <a:pos x="676" y="554"/>
                </a:cxn>
                <a:cxn ang="0">
                  <a:pos x="790" y="441"/>
                </a:cxn>
                <a:cxn ang="0">
                  <a:pos x="847" y="307"/>
                </a:cxn>
                <a:cxn ang="0">
                  <a:pos x="846" y="213"/>
                </a:cxn>
                <a:cxn ang="0">
                  <a:pos x="816" y="147"/>
                </a:cxn>
                <a:cxn ang="0">
                  <a:pos x="757" y="104"/>
                </a:cxn>
                <a:cxn ang="0">
                  <a:pos x="718" y="0"/>
                </a:cxn>
                <a:cxn ang="0">
                  <a:pos x="808" y="24"/>
                </a:cxn>
                <a:cxn ang="0">
                  <a:pos x="867" y="90"/>
                </a:cxn>
                <a:cxn ang="0">
                  <a:pos x="894" y="187"/>
                </a:cxn>
                <a:cxn ang="0">
                  <a:pos x="880" y="342"/>
                </a:cxn>
                <a:cxn ang="0">
                  <a:pos x="801" y="505"/>
                </a:cxn>
                <a:cxn ang="0">
                  <a:pos x="672" y="637"/>
                </a:cxn>
                <a:cxn ang="0">
                  <a:pos x="510" y="719"/>
                </a:cxn>
                <a:cxn ang="0">
                  <a:pos x="375" y="736"/>
                </a:cxn>
                <a:cxn ang="0">
                  <a:pos x="339" y="734"/>
                </a:cxn>
                <a:cxn ang="0">
                  <a:pos x="313" y="875"/>
                </a:cxn>
                <a:cxn ang="0">
                  <a:pos x="298" y="963"/>
                </a:cxn>
                <a:cxn ang="0">
                  <a:pos x="289" y="1011"/>
                </a:cxn>
                <a:cxn ang="0">
                  <a:pos x="285" y="1030"/>
                </a:cxn>
                <a:cxn ang="0">
                  <a:pos x="253" y="1066"/>
                </a:cxn>
                <a:cxn ang="0">
                  <a:pos x="227" y="1073"/>
                </a:cxn>
                <a:cxn ang="0">
                  <a:pos x="197" y="1065"/>
                </a:cxn>
                <a:cxn ang="0">
                  <a:pos x="180" y="1027"/>
                </a:cxn>
                <a:cxn ang="0">
                  <a:pos x="185" y="1008"/>
                </a:cxn>
                <a:cxn ang="0">
                  <a:pos x="271" y="721"/>
                </a:cxn>
                <a:cxn ang="0">
                  <a:pos x="139" y="664"/>
                </a:cxn>
                <a:cxn ang="0">
                  <a:pos x="47" y="574"/>
                </a:cxn>
                <a:cxn ang="0">
                  <a:pos x="3" y="453"/>
                </a:cxn>
                <a:cxn ang="0">
                  <a:pos x="6" y="338"/>
                </a:cxn>
                <a:cxn ang="0">
                  <a:pos x="37" y="225"/>
                </a:cxn>
                <a:cxn ang="0">
                  <a:pos x="82" y="122"/>
                </a:cxn>
                <a:cxn ang="0">
                  <a:pos x="129" y="47"/>
                </a:cxn>
                <a:cxn ang="0">
                  <a:pos x="166" y="17"/>
                </a:cxn>
                <a:cxn ang="0">
                  <a:pos x="178" y="21"/>
                </a:cxn>
                <a:cxn ang="0">
                  <a:pos x="183" y="28"/>
                </a:cxn>
                <a:cxn ang="0">
                  <a:pos x="183" y="37"/>
                </a:cxn>
                <a:cxn ang="0">
                  <a:pos x="171" y="55"/>
                </a:cxn>
                <a:cxn ang="0">
                  <a:pos x="106" y="157"/>
                </a:cxn>
                <a:cxn ang="0">
                  <a:pos x="64" y="265"/>
                </a:cxn>
                <a:cxn ang="0">
                  <a:pos x="43" y="354"/>
                </a:cxn>
                <a:cxn ang="0">
                  <a:pos x="42" y="425"/>
                </a:cxn>
                <a:cxn ang="0">
                  <a:pos x="82" y="518"/>
                </a:cxn>
                <a:cxn ang="0">
                  <a:pos x="168" y="588"/>
                </a:cxn>
                <a:cxn ang="0">
                  <a:pos x="299" y="631"/>
                </a:cxn>
                <a:cxn ang="0">
                  <a:pos x="349" y="466"/>
                </a:cxn>
                <a:cxn ang="0">
                  <a:pos x="405" y="310"/>
                </a:cxn>
                <a:cxn ang="0">
                  <a:pos x="468" y="176"/>
                </a:cxn>
                <a:cxn ang="0">
                  <a:pos x="546" y="73"/>
                </a:cxn>
                <a:cxn ang="0">
                  <a:pos x="642" y="12"/>
                </a:cxn>
              </a:cxnLst>
              <a:rect l="0" t="0" r="r" b="b"/>
              <a:pathLst>
                <a:path w="895" h="1073">
                  <a:moveTo>
                    <a:pt x="700" y="94"/>
                  </a:moveTo>
                  <a:lnTo>
                    <a:pt x="663" y="98"/>
                  </a:lnTo>
                  <a:lnTo>
                    <a:pt x="627" y="109"/>
                  </a:lnTo>
                  <a:lnTo>
                    <a:pt x="591" y="127"/>
                  </a:lnTo>
                  <a:lnTo>
                    <a:pt x="558" y="151"/>
                  </a:lnTo>
                  <a:lnTo>
                    <a:pt x="526" y="181"/>
                  </a:lnTo>
                  <a:lnTo>
                    <a:pt x="496" y="217"/>
                  </a:lnTo>
                  <a:lnTo>
                    <a:pt x="469" y="256"/>
                  </a:lnTo>
                  <a:lnTo>
                    <a:pt x="444" y="301"/>
                  </a:lnTo>
                  <a:lnTo>
                    <a:pt x="423" y="350"/>
                  </a:lnTo>
                  <a:lnTo>
                    <a:pt x="403" y="403"/>
                  </a:lnTo>
                  <a:lnTo>
                    <a:pt x="388" y="457"/>
                  </a:lnTo>
                  <a:lnTo>
                    <a:pt x="387" y="467"/>
                  </a:lnTo>
                  <a:lnTo>
                    <a:pt x="384" y="482"/>
                  </a:lnTo>
                  <a:lnTo>
                    <a:pt x="381" y="500"/>
                  </a:lnTo>
                  <a:lnTo>
                    <a:pt x="377" y="522"/>
                  </a:lnTo>
                  <a:lnTo>
                    <a:pt x="372" y="543"/>
                  </a:lnTo>
                  <a:lnTo>
                    <a:pt x="369" y="565"/>
                  </a:lnTo>
                  <a:lnTo>
                    <a:pt x="365" y="586"/>
                  </a:lnTo>
                  <a:lnTo>
                    <a:pt x="361" y="605"/>
                  </a:lnTo>
                  <a:lnTo>
                    <a:pt x="359" y="619"/>
                  </a:lnTo>
                  <a:lnTo>
                    <a:pt x="357" y="629"/>
                  </a:lnTo>
                  <a:lnTo>
                    <a:pt x="357" y="633"/>
                  </a:lnTo>
                  <a:lnTo>
                    <a:pt x="357" y="637"/>
                  </a:lnTo>
                  <a:lnTo>
                    <a:pt x="360" y="638"/>
                  </a:lnTo>
                  <a:lnTo>
                    <a:pt x="366" y="639"/>
                  </a:lnTo>
                  <a:lnTo>
                    <a:pt x="378" y="639"/>
                  </a:lnTo>
                  <a:lnTo>
                    <a:pt x="388" y="641"/>
                  </a:lnTo>
                  <a:lnTo>
                    <a:pt x="396" y="642"/>
                  </a:lnTo>
                  <a:lnTo>
                    <a:pt x="406" y="642"/>
                  </a:lnTo>
                  <a:lnTo>
                    <a:pt x="406" y="642"/>
                  </a:lnTo>
                  <a:lnTo>
                    <a:pt x="466" y="637"/>
                  </a:lnTo>
                  <a:lnTo>
                    <a:pt x="523" y="626"/>
                  </a:lnTo>
                  <a:lnTo>
                    <a:pt x="577" y="608"/>
                  </a:lnTo>
                  <a:lnTo>
                    <a:pt x="629" y="584"/>
                  </a:lnTo>
                  <a:lnTo>
                    <a:pt x="676" y="554"/>
                  </a:lnTo>
                  <a:lnTo>
                    <a:pt x="719" y="520"/>
                  </a:lnTo>
                  <a:lnTo>
                    <a:pt x="757" y="482"/>
                  </a:lnTo>
                  <a:lnTo>
                    <a:pt x="790" y="441"/>
                  </a:lnTo>
                  <a:lnTo>
                    <a:pt x="816" y="398"/>
                  </a:lnTo>
                  <a:lnTo>
                    <a:pt x="835" y="353"/>
                  </a:lnTo>
                  <a:lnTo>
                    <a:pt x="847" y="307"/>
                  </a:lnTo>
                  <a:lnTo>
                    <a:pt x="851" y="260"/>
                  </a:lnTo>
                  <a:lnTo>
                    <a:pt x="850" y="236"/>
                  </a:lnTo>
                  <a:lnTo>
                    <a:pt x="846" y="213"/>
                  </a:lnTo>
                  <a:lnTo>
                    <a:pt x="839" y="189"/>
                  </a:lnTo>
                  <a:lnTo>
                    <a:pt x="829" y="168"/>
                  </a:lnTo>
                  <a:lnTo>
                    <a:pt x="816" y="147"/>
                  </a:lnTo>
                  <a:lnTo>
                    <a:pt x="801" y="130"/>
                  </a:lnTo>
                  <a:lnTo>
                    <a:pt x="780" y="115"/>
                  </a:lnTo>
                  <a:lnTo>
                    <a:pt x="757" y="104"/>
                  </a:lnTo>
                  <a:lnTo>
                    <a:pt x="731" y="96"/>
                  </a:lnTo>
                  <a:lnTo>
                    <a:pt x="700" y="94"/>
                  </a:lnTo>
                  <a:close/>
                  <a:moveTo>
                    <a:pt x="718" y="0"/>
                  </a:moveTo>
                  <a:lnTo>
                    <a:pt x="750" y="2"/>
                  </a:lnTo>
                  <a:lnTo>
                    <a:pt x="780" y="11"/>
                  </a:lnTo>
                  <a:lnTo>
                    <a:pt x="808" y="24"/>
                  </a:lnTo>
                  <a:lnTo>
                    <a:pt x="831" y="42"/>
                  </a:lnTo>
                  <a:lnTo>
                    <a:pt x="850" y="64"/>
                  </a:lnTo>
                  <a:lnTo>
                    <a:pt x="867" y="90"/>
                  </a:lnTo>
                  <a:lnTo>
                    <a:pt x="879" y="120"/>
                  </a:lnTo>
                  <a:lnTo>
                    <a:pt x="888" y="152"/>
                  </a:lnTo>
                  <a:lnTo>
                    <a:pt x="894" y="187"/>
                  </a:lnTo>
                  <a:lnTo>
                    <a:pt x="895" y="224"/>
                  </a:lnTo>
                  <a:lnTo>
                    <a:pt x="892" y="284"/>
                  </a:lnTo>
                  <a:lnTo>
                    <a:pt x="880" y="342"/>
                  </a:lnTo>
                  <a:lnTo>
                    <a:pt x="859" y="399"/>
                  </a:lnTo>
                  <a:lnTo>
                    <a:pt x="833" y="453"/>
                  </a:lnTo>
                  <a:lnTo>
                    <a:pt x="801" y="505"/>
                  </a:lnTo>
                  <a:lnTo>
                    <a:pt x="762" y="554"/>
                  </a:lnTo>
                  <a:lnTo>
                    <a:pt x="719" y="597"/>
                  </a:lnTo>
                  <a:lnTo>
                    <a:pt x="672" y="637"/>
                  </a:lnTo>
                  <a:lnTo>
                    <a:pt x="621" y="670"/>
                  </a:lnTo>
                  <a:lnTo>
                    <a:pt x="567" y="699"/>
                  </a:lnTo>
                  <a:lnTo>
                    <a:pt x="510" y="719"/>
                  </a:lnTo>
                  <a:lnTo>
                    <a:pt x="451" y="731"/>
                  </a:lnTo>
                  <a:lnTo>
                    <a:pt x="390" y="736"/>
                  </a:lnTo>
                  <a:lnTo>
                    <a:pt x="375" y="736"/>
                  </a:lnTo>
                  <a:lnTo>
                    <a:pt x="361" y="735"/>
                  </a:lnTo>
                  <a:lnTo>
                    <a:pt x="349" y="734"/>
                  </a:lnTo>
                  <a:lnTo>
                    <a:pt x="339" y="734"/>
                  </a:lnTo>
                  <a:lnTo>
                    <a:pt x="329" y="787"/>
                  </a:lnTo>
                  <a:lnTo>
                    <a:pt x="321" y="834"/>
                  </a:lnTo>
                  <a:lnTo>
                    <a:pt x="313" y="875"/>
                  </a:lnTo>
                  <a:lnTo>
                    <a:pt x="307" y="910"/>
                  </a:lnTo>
                  <a:lnTo>
                    <a:pt x="301" y="939"/>
                  </a:lnTo>
                  <a:lnTo>
                    <a:pt x="298" y="963"/>
                  </a:lnTo>
                  <a:lnTo>
                    <a:pt x="294" y="983"/>
                  </a:lnTo>
                  <a:lnTo>
                    <a:pt x="292" y="999"/>
                  </a:lnTo>
                  <a:lnTo>
                    <a:pt x="289" y="1011"/>
                  </a:lnTo>
                  <a:lnTo>
                    <a:pt x="287" y="1020"/>
                  </a:lnTo>
                  <a:lnTo>
                    <a:pt x="286" y="1026"/>
                  </a:lnTo>
                  <a:lnTo>
                    <a:pt x="285" y="1030"/>
                  </a:lnTo>
                  <a:lnTo>
                    <a:pt x="275" y="1047"/>
                  </a:lnTo>
                  <a:lnTo>
                    <a:pt x="264" y="1058"/>
                  </a:lnTo>
                  <a:lnTo>
                    <a:pt x="253" y="1066"/>
                  </a:lnTo>
                  <a:lnTo>
                    <a:pt x="243" y="1071"/>
                  </a:lnTo>
                  <a:lnTo>
                    <a:pt x="233" y="1073"/>
                  </a:lnTo>
                  <a:lnTo>
                    <a:pt x="227" y="1073"/>
                  </a:lnTo>
                  <a:lnTo>
                    <a:pt x="217" y="1073"/>
                  </a:lnTo>
                  <a:lnTo>
                    <a:pt x="208" y="1069"/>
                  </a:lnTo>
                  <a:lnTo>
                    <a:pt x="197" y="1065"/>
                  </a:lnTo>
                  <a:lnTo>
                    <a:pt x="189" y="1056"/>
                  </a:lnTo>
                  <a:lnTo>
                    <a:pt x="183" y="1043"/>
                  </a:lnTo>
                  <a:lnTo>
                    <a:pt x="180" y="1027"/>
                  </a:lnTo>
                  <a:lnTo>
                    <a:pt x="181" y="1022"/>
                  </a:lnTo>
                  <a:lnTo>
                    <a:pt x="183" y="1016"/>
                  </a:lnTo>
                  <a:lnTo>
                    <a:pt x="185" y="1008"/>
                  </a:lnTo>
                  <a:lnTo>
                    <a:pt x="187" y="994"/>
                  </a:lnTo>
                  <a:lnTo>
                    <a:pt x="187" y="994"/>
                  </a:lnTo>
                  <a:lnTo>
                    <a:pt x="271" y="721"/>
                  </a:lnTo>
                  <a:lnTo>
                    <a:pt x="223" y="706"/>
                  </a:lnTo>
                  <a:lnTo>
                    <a:pt x="179" y="688"/>
                  </a:lnTo>
                  <a:lnTo>
                    <a:pt x="139" y="664"/>
                  </a:lnTo>
                  <a:lnTo>
                    <a:pt x="103" y="637"/>
                  </a:lnTo>
                  <a:lnTo>
                    <a:pt x="72" y="607"/>
                  </a:lnTo>
                  <a:lnTo>
                    <a:pt x="47" y="574"/>
                  </a:lnTo>
                  <a:lnTo>
                    <a:pt x="27" y="536"/>
                  </a:lnTo>
                  <a:lnTo>
                    <a:pt x="12" y="497"/>
                  </a:lnTo>
                  <a:lnTo>
                    <a:pt x="3" y="453"/>
                  </a:lnTo>
                  <a:lnTo>
                    <a:pt x="0" y="409"/>
                  </a:lnTo>
                  <a:lnTo>
                    <a:pt x="1" y="374"/>
                  </a:lnTo>
                  <a:lnTo>
                    <a:pt x="6" y="338"/>
                  </a:lnTo>
                  <a:lnTo>
                    <a:pt x="15" y="301"/>
                  </a:lnTo>
                  <a:lnTo>
                    <a:pt x="25" y="262"/>
                  </a:lnTo>
                  <a:lnTo>
                    <a:pt x="37" y="225"/>
                  </a:lnTo>
                  <a:lnTo>
                    <a:pt x="51" y="189"/>
                  </a:lnTo>
                  <a:lnTo>
                    <a:pt x="66" y="155"/>
                  </a:lnTo>
                  <a:lnTo>
                    <a:pt x="82" y="122"/>
                  </a:lnTo>
                  <a:lnTo>
                    <a:pt x="97" y="93"/>
                  </a:lnTo>
                  <a:lnTo>
                    <a:pt x="113" y="68"/>
                  </a:lnTo>
                  <a:lnTo>
                    <a:pt x="129" y="47"/>
                  </a:lnTo>
                  <a:lnTo>
                    <a:pt x="142" y="31"/>
                  </a:lnTo>
                  <a:lnTo>
                    <a:pt x="155" y="21"/>
                  </a:lnTo>
                  <a:lnTo>
                    <a:pt x="166" y="17"/>
                  </a:lnTo>
                  <a:lnTo>
                    <a:pt x="171" y="18"/>
                  </a:lnTo>
                  <a:lnTo>
                    <a:pt x="174" y="19"/>
                  </a:lnTo>
                  <a:lnTo>
                    <a:pt x="178" y="21"/>
                  </a:lnTo>
                  <a:lnTo>
                    <a:pt x="180" y="23"/>
                  </a:lnTo>
                  <a:lnTo>
                    <a:pt x="181" y="26"/>
                  </a:lnTo>
                  <a:lnTo>
                    <a:pt x="183" y="28"/>
                  </a:lnTo>
                  <a:lnTo>
                    <a:pt x="183" y="31"/>
                  </a:lnTo>
                  <a:lnTo>
                    <a:pt x="183" y="33"/>
                  </a:lnTo>
                  <a:lnTo>
                    <a:pt x="183" y="37"/>
                  </a:lnTo>
                  <a:lnTo>
                    <a:pt x="181" y="41"/>
                  </a:lnTo>
                  <a:lnTo>
                    <a:pt x="178" y="47"/>
                  </a:lnTo>
                  <a:lnTo>
                    <a:pt x="171" y="55"/>
                  </a:lnTo>
                  <a:lnTo>
                    <a:pt x="147" y="88"/>
                  </a:lnTo>
                  <a:lnTo>
                    <a:pt x="125" y="121"/>
                  </a:lnTo>
                  <a:lnTo>
                    <a:pt x="106" y="157"/>
                  </a:lnTo>
                  <a:lnTo>
                    <a:pt x="89" y="193"/>
                  </a:lnTo>
                  <a:lnTo>
                    <a:pt x="76" y="230"/>
                  </a:lnTo>
                  <a:lnTo>
                    <a:pt x="64" y="265"/>
                  </a:lnTo>
                  <a:lnTo>
                    <a:pt x="55" y="297"/>
                  </a:lnTo>
                  <a:lnTo>
                    <a:pt x="48" y="328"/>
                  </a:lnTo>
                  <a:lnTo>
                    <a:pt x="43" y="354"/>
                  </a:lnTo>
                  <a:lnTo>
                    <a:pt x="40" y="375"/>
                  </a:lnTo>
                  <a:lnTo>
                    <a:pt x="40" y="391"/>
                  </a:lnTo>
                  <a:lnTo>
                    <a:pt x="42" y="425"/>
                  </a:lnTo>
                  <a:lnTo>
                    <a:pt x="49" y="458"/>
                  </a:lnTo>
                  <a:lnTo>
                    <a:pt x="64" y="489"/>
                  </a:lnTo>
                  <a:lnTo>
                    <a:pt x="82" y="518"/>
                  </a:lnTo>
                  <a:lnTo>
                    <a:pt x="106" y="544"/>
                  </a:lnTo>
                  <a:lnTo>
                    <a:pt x="133" y="567"/>
                  </a:lnTo>
                  <a:lnTo>
                    <a:pt x="168" y="588"/>
                  </a:lnTo>
                  <a:lnTo>
                    <a:pt x="207" y="606"/>
                  </a:lnTo>
                  <a:lnTo>
                    <a:pt x="250" y="619"/>
                  </a:lnTo>
                  <a:lnTo>
                    <a:pt x="299" y="631"/>
                  </a:lnTo>
                  <a:lnTo>
                    <a:pt x="316" y="575"/>
                  </a:lnTo>
                  <a:lnTo>
                    <a:pt x="333" y="520"/>
                  </a:lnTo>
                  <a:lnTo>
                    <a:pt x="349" y="466"/>
                  </a:lnTo>
                  <a:lnTo>
                    <a:pt x="367" y="411"/>
                  </a:lnTo>
                  <a:lnTo>
                    <a:pt x="385" y="360"/>
                  </a:lnTo>
                  <a:lnTo>
                    <a:pt x="405" y="310"/>
                  </a:lnTo>
                  <a:lnTo>
                    <a:pt x="425" y="262"/>
                  </a:lnTo>
                  <a:lnTo>
                    <a:pt x="447" y="218"/>
                  </a:lnTo>
                  <a:lnTo>
                    <a:pt x="468" y="176"/>
                  </a:lnTo>
                  <a:lnTo>
                    <a:pt x="493" y="137"/>
                  </a:lnTo>
                  <a:lnTo>
                    <a:pt x="519" y="104"/>
                  </a:lnTo>
                  <a:lnTo>
                    <a:pt x="546" y="73"/>
                  </a:lnTo>
                  <a:lnTo>
                    <a:pt x="576" y="48"/>
                  </a:lnTo>
                  <a:lnTo>
                    <a:pt x="607" y="27"/>
                  </a:lnTo>
                  <a:lnTo>
                    <a:pt x="642" y="12"/>
                  </a:lnTo>
                  <a:lnTo>
                    <a:pt x="678" y="3"/>
                  </a:lnTo>
                  <a:lnTo>
                    <a:pt x="7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8" name="Freeform 8"/>
            <p:cNvSpPr>
              <a:spLocks/>
            </p:cNvSpPr>
            <p:nvPr/>
          </p:nvSpPr>
          <p:spPr bwMode="auto">
            <a:xfrm>
              <a:off x="2872" y="2154"/>
              <a:ext cx="183" cy="486"/>
            </a:xfrm>
            <a:custGeom>
              <a:avLst/>
              <a:gdLst/>
              <a:ahLst/>
              <a:cxnLst>
                <a:cxn ang="0">
                  <a:pos x="105" y="4"/>
                </a:cxn>
                <a:cxn ang="0">
                  <a:pos x="141" y="26"/>
                </a:cxn>
                <a:cxn ang="0">
                  <a:pos x="168" y="69"/>
                </a:cxn>
                <a:cxn ang="0">
                  <a:pos x="181" y="132"/>
                </a:cxn>
                <a:cxn ang="0">
                  <a:pos x="183" y="169"/>
                </a:cxn>
                <a:cxn ang="0">
                  <a:pos x="174" y="259"/>
                </a:cxn>
                <a:cxn ang="0">
                  <a:pos x="150" y="338"/>
                </a:cxn>
                <a:cxn ang="0">
                  <a:pos x="117" y="400"/>
                </a:cxn>
                <a:cxn ang="0">
                  <a:pos x="84" y="447"/>
                </a:cxn>
                <a:cxn ang="0">
                  <a:pos x="56" y="476"/>
                </a:cxn>
                <a:cxn ang="0">
                  <a:pos x="39" y="486"/>
                </a:cxn>
                <a:cxn ang="0">
                  <a:pos x="31" y="484"/>
                </a:cxn>
                <a:cxn ang="0">
                  <a:pos x="25" y="474"/>
                </a:cxn>
                <a:cxn ang="0">
                  <a:pos x="25" y="465"/>
                </a:cxn>
                <a:cxn ang="0">
                  <a:pos x="28" y="458"/>
                </a:cxn>
                <a:cxn ang="0">
                  <a:pos x="42" y="443"/>
                </a:cxn>
                <a:cxn ang="0">
                  <a:pos x="85" y="386"/>
                </a:cxn>
                <a:cxn ang="0">
                  <a:pos x="122" y="310"/>
                </a:cxn>
                <a:cxn ang="0">
                  <a:pos x="145" y="220"/>
                </a:cxn>
                <a:cxn ang="0">
                  <a:pos x="148" y="157"/>
                </a:cxn>
                <a:cxn ang="0">
                  <a:pos x="147" y="147"/>
                </a:cxn>
                <a:cxn ang="0">
                  <a:pos x="145" y="147"/>
                </a:cxn>
                <a:cxn ang="0">
                  <a:pos x="142" y="147"/>
                </a:cxn>
                <a:cxn ang="0">
                  <a:pos x="140" y="149"/>
                </a:cxn>
                <a:cxn ang="0">
                  <a:pos x="120" y="163"/>
                </a:cxn>
                <a:cxn ang="0">
                  <a:pos x="84" y="173"/>
                </a:cxn>
                <a:cxn ang="0">
                  <a:pos x="43" y="163"/>
                </a:cxn>
                <a:cxn ang="0">
                  <a:pos x="15" y="138"/>
                </a:cxn>
                <a:cxn ang="0">
                  <a:pos x="1" y="103"/>
                </a:cxn>
                <a:cxn ang="0">
                  <a:pos x="1" y="67"/>
                </a:cxn>
                <a:cxn ang="0">
                  <a:pos x="15" y="34"/>
                </a:cxn>
                <a:cxn ang="0">
                  <a:pos x="43" y="10"/>
                </a:cxn>
                <a:cxn ang="0">
                  <a:pos x="84" y="0"/>
                </a:cxn>
              </a:cxnLst>
              <a:rect l="0" t="0" r="r" b="b"/>
              <a:pathLst>
                <a:path w="183" h="486">
                  <a:moveTo>
                    <a:pt x="84" y="0"/>
                  </a:moveTo>
                  <a:lnTo>
                    <a:pt x="105" y="4"/>
                  </a:lnTo>
                  <a:lnTo>
                    <a:pt x="124" y="12"/>
                  </a:lnTo>
                  <a:lnTo>
                    <a:pt x="141" y="26"/>
                  </a:lnTo>
                  <a:lnTo>
                    <a:pt x="156" y="45"/>
                  </a:lnTo>
                  <a:lnTo>
                    <a:pt x="168" y="69"/>
                  </a:lnTo>
                  <a:lnTo>
                    <a:pt x="176" y="98"/>
                  </a:lnTo>
                  <a:lnTo>
                    <a:pt x="181" y="132"/>
                  </a:lnTo>
                  <a:lnTo>
                    <a:pt x="183" y="169"/>
                  </a:lnTo>
                  <a:lnTo>
                    <a:pt x="183" y="169"/>
                  </a:lnTo>
                  <a:lnTo>
                    <a:pt x="181" y="216"/>
                  </a:lnTo>
                  <a:lnTo>
                    <a:pt x="174" y="259"/>
                  </a:lnTo>
                  <a:lnTo>
                    <a:pt x="163" y="300"/>
                  </a:lnTo>
                  <a:lnTo>
                    <a:pt x="150" y="338"/>
                  </a:lnTo>
                  <a:lnTo>
                    <a:pt x="134" y="371"/>
                  </a:lnTo>
                  <a:lnTo>
                    <a:pt x="117" y="400"/>
                  </a:lnTo>
                  <a:lnTo>
                    <a:pt x="100" y="426"/>
                  </a:lnTo>
                  <a:lnTo>
                    <a:pt x="84" y="447"/>
                  </a:lnTo>
                  <a:lnTo>
                    <a:pt x="69" y="464"/>
                  </a:lnTo>
                  <a:lnTo>
                    <a:pt x="56" y="476"/>
                  </a:lnTo>
                  <a:lnTo>
                    <a:pt x="45" y="484"/>
                  </a:lnTo>
                  <a:lnTo>
                    <a:pt x="39" y="486"/>
                  </a:lnTo>
                  <a:lnTo>
                    <a:pt x="34" y="486"/>
                  </a:lnTo>
                  <a:lnTo>
                    <a:pt x="31" y="484"/>
                  </a:lnTo>
                  <a:lnTo>
                    <a:pt x="27" y="479"/>
                  </a:lnTo>
                  <a:lnTo>
                    <a:pt x="25" y="474"/>
                  </a:lnTo>
                  <a:lnTo>
                    <a:pt x="25" y="469"/>
                  </a:lnTo>
                  <a:lnTo>
                    <a:pt x="25" y="465"/>
                  </a:lnTo>
                  <a:lnTo>
                    <a:pt x="26" y="463"/>
                  </a:lnTo>
                  <a:lnTo>
                    <a:pt x="28" y="458"/>
                  </a:lnTo>
                  <a:lnTo>
                    <a:pt x="33" y="452"/>
                  </a:lnTo>
                  <a:lnTo>
                    <a:pt x="42" y="443"/>
                  </a:lnTo>
                  <a:lnTo>
                    <a:pt x="64" y="417"/>
                  </a:lnTo>
                  <a:lnTo>
                    <a:pt x="85" y="386"/>
                  </a:lnTo>
                  <a:lnTo>
                    <a:pt x="105" y="351"/>
                  </a:lnTo>
                  <a:lnTo>
                    <a:pt x="122" y="310"/>
                  </a:lnTo>
                  <a:lnTo>
                    <a:pt x="136" y="267"/>
                  </a:lnTo>
                  <a:lnTo>
                    <a:pt x="145" y="220"/>
                  </a:lnTo>
                  <a:lnTo>
                    <a:pt x="148" y="169"/>
                  </a:lnTo>
                  <a:lnTo>
                    <a:pt x="148" y="157"/>
                  </a:lnTo>
                  <a:lnTo>
                    <a:pt x="147" y="149"/>
                  </a:lnTo>
                  <a:lnTo>
                    <a:pt x="147" y="147"/>
                  </a:lnTo>
                  <a:lnTo>
                    <a:pt x="146" y="147"/>
                  </a:lnTo>
                  <a:lnTo>
                    <a:pt x="145" y="147"/>
                  </a:lnTo>
                  <a:lnTo>
                    <a:pt x="144" y="147"/>
                  </a:lnTo>
                  <a:lnTo>
                    <a:pt x="142" y="147"/>
                  </a:lnTo>
                  <a:lnTo>
                    <a:pt x="141" y="148"/>
                  </a:lnTo>
                  <a:lnTo>
                    <a:pt x="140" y="149"/>
                  </a:lnTo>
                  <a:lnTo>
                    <a:pt x="138" y="152"/>
                  </a:lnTo>
                  <a:lnTo>
                    <a:pt x="120" y="163"/>
                  </a:lnTo>
                  <a:lnTo>
                    <a:pt x="102" y="170"/>
                  </a:lnTo>
                  <a:lnTo>
                    <a:pt x="84" y="173"/>
                  </a:lnTo>
                  <a:lnTo>
                    <a:pt x="62" y="170"/>
                  </a:lnTo>
                  <a:lnTo>
                    <a:pt x="43" y="163"/>
                  </a:lnTo>
                  <a:lnTo>
                    <a:pt x="27" y="152"/>
                  </a:lnTo>
                  <a:lnTo>
                    <a:pt x="15" y="138"/>
                  </a:lnTo>
                  <a:lnTo>
                    <a:pt x="7" y="122"/>
                  </a:lnTo>
                  <a:lnTo>
                    <a:pt x="1" y="103"/>
                  </a:lnTo>
                  <a:lnTo>
                    <a:pt x="0" y="85"/>
                  </a:lnTo>
                  <a:lnTo>
                    <a:pt x="1" y="67"/>
                  </a:lnTo>
                  <a:lnTo>
                    <a:pt x="7" y="50"/>
                  </a:lnTo>
                  <a:lnTo>
                    <a:pt x="15" y="34"/>
                  </a:lnTo>
                  <a:lnTo>
                    <a:pt x="27" y="20"/>
                  </a:lnTo>
                  <a:lnTo>
                    <a:pt x="43" y="10"/>
                  </a:lnTo>
                  <a:lnTo>
                    <a:pt x="62" y="3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9" name="Freeform 9"/>
            <p:cNvSpPr>
              <a:spLocks noEditPoints="1"/>
            </p:cNvSpPr>
            <p:nvPr/>
          </p:nvSpPr>
          <p:spPr bwMode="auto">
            <a:xfrm>
              <a:off x="3493" y="1163"/>
              <a:ext cx="1081" cy="1164"/>
            </a:xfrm>
            <a:custGeom>
              <a:avLst/>
              <a:gdLst/>
              <a:ahLst/>
              <a:cxnLst>
                <a:cxn ang="0">
                  <a:pos x="415" y="736"/>
                </a:cxn>
                <a:cxn ang="0">
                  <a:pos x="727" y="202"/>
                </a:cxn>
                <a:cxn ang="0">
                  <a:pos x="829" y="1"/>
                </a:cxn>
                <a:cxn ang="0">
                  <a:pos x="843" y="11"/>
                </a:cxn>
                <a:cxn ang="0">
                  <a:pos x="846" y="38"/>
                </a:cxn>
                <a:cxn ang="0">
                  <a:pos x="945" y="1068"/>
                </a:cxn>
                <a:cxn ang="0">
                  <a:pos x="949" y="1091"/>
                </a:cxn>
                <a:cxn ang="0">
                  <a:pos x="964" y="1103"/>
                </a:cxn>
                <a:cxn ang="0">
                  <a:pos x="993" y="1110"/>
                </a:cxn>
                <a:cxn ang="0">
                  <a:pos x="1044" y="1112"/>
                </a:cxn>
                <a:cxn ang="0">
                  <a:pos x="1067" y="1113"/>
                </a:cxn>
                <a:cxn ang="0">
                  <a:pos x="1079" y="1122"/>
                </a:cxn>
                <a:cxn ang="0">
                  <a:pos x="1080" y="1144"/>
                </a:cxn>
                <a:cxn ang="0">
                  <a:pos x="1071" y="1159"/>
                </a:cxn>
                <a:cxn ang="0">
                  <a:pos x="1059" y="1162"/>
                </a:cxn>
                <a:cxn ang="0">
                  <a:pos x="1033" y="1162"/>
                </a:cxn>
                <a:cxn ang="0">
                  <a:pos x="979" y="1161"/>
                </a:cxn>
                <a:cxn ang="0">
                  <a:pos x="922" y="1159"/>
                </a:cxn>
                <a:cxn ang="0">
                  <a:pos x="876" y="1157"/>
                </a:cxn>
                <a:cxn ang="0">
                  <a:pos x="743" y="1161"/>
                </a:cxn>
                <a:cxn ang="0">
                  <a:pos x="675" y="1162"/>
                </a:cxn>
                <a:cxn ang="0">
                  <a:pos x="663" y="1159"/>
                </a:cxn>
                <a:cxn ang="0">
                  <a:pos x="655" y="1145"/>
                </a:cxn>
                <a:cxn ang="0">
                  <a:pos x="661" y="1122"/>
                </a:cxn>
                <a:cxn ang="0">
                  <a:pos x="675" y="1113"/>
                </a:cxn>
                <a:cxn ang="0">
                  <a:pos x="693" y="1112"/>
                </a:cxn>
                <a:cxn ang="0">
                  <a:pos x="720" y="1110"/>
                </a:cxn>
                <a:cxn ang="0">
                  <a:pos x="754" y="1105"/>
                </a:cxn>
                <a:cxn ang="0">
                  <a:pos x="784" y="1094"/>
                </a:cxn>
                <a:cxn ang="0">
                  <a:pos x="804" y="1073"/>
                </a:cxn>
                <a:cxn ang="0">
                  <a:pos x="807" y="1051"/>
                </a:cxn>
                <a:cxn ang="0">
                  <a:pos x="803" y="1014"/>
                </a:cxn>
                <a:cxn ang="0">
                  <a:pos x="798" y="960"/>
                </a:cxn>
                <a:cxn ang="0">
                  <a:pos x="792" y="898"/>
                </a:cxn>
                <a:cxn ang="0">
                  <a:pos x="786" y="841"/>
                </a:cxn>
                <a:cxn ang="0">
                  <a:pos x="783" y="799"/>
                </a:cxn>
                <a:cxn ang="0">
                  <a:pos x="385" y="787"/>
                </a:cxn>
                <a:cxn ang="0">
                  <a:pos x="256" y="1016"/>
                </a:cxn>
                <a:cxn ang="0">
                  <a:pos x="245" y="1056"/>
                </a:cxn>
                <a:cxn ang="0">
                  <a:pos x="253" y="1084"/>
                </a:cxn>
                <a:cxn ang="0">
                  <a:pos x="274" y="1102"/>
                </a:cxn>
                <a:cxn ang="0">
                  <a:pos x="304" y="1110"/>
                </a:cxn>
                <a:cxn ang="0">
                  <a:pos x="325" y="1113"/>
                </a:cxn>
                <a:cxn ang="0">
                  <a:pos x="337" y="1118"/>
                </a:cxn>
                <a:cxn ang="0">
                  <a:pos x="343" y="1133"/>
                </a:cxn>
                <a:cxn ang="0">
                  <a:pos x="339" y="1154"/>
                </a:cxn>
                <a:cxn ang="0">
                  <a:pos x="327" y="1162"/>
                </a:cxn>
                <a:cxn ang="0">
                  <a:pos x="315" y="1164"/>
                </a:cxn>
                <a:cxn ang="0">
                  <a:pos x="209" y="1159"/>
                </a:cxn>
                <a:cxn ang="0">
                  <a:pos x="111" y="1159"/>
                </a:cxn>
                <a:cxn ang="0">
                  <a:pos x="22" y="1164"/>
                </a:cxn>
                <a:cxn ang="0">
                  <a:pos x="5" y="1157"/>
                </a:cxn>
                <a:cxn ang="0">
                  <a:pos x="0" y="1145"/>
                </a:cxn>
                <a:cxn ang="0">
                  <a:pos x="4" y="1124"/>
                </a:cxn>
                <a:cxn ang="0">
                  <a:pos x="17" y="1115"/>
                </a:cxn>
                <a:cxn ang="0">
                  <a:pos x="34" y="1112"/>
                </a:cxn>
                <a:cxn ang="0">
                  <a:pos x="85" y="1104"/>
                </a:cxn>
                <a:cxn ang="0">
                  <a:pos x="133" y="1083"/>
                </a:cxn>
                <a:cxn ang="0">
                  <a:pos x="181" y="1042"/>
                </a:cxn>
                <a:cxn ang="0">
                  <a:pos x="227" y="976"/>
                </a:cxn>
                <a:cxn ang="0">
                  <a:pos x="777" y="28"/>
                </a:cxn>
                <a:cxn ang="0">
                  <a:pos x="787" y="11"/>
                </a:cxn>
                <a:cxn ang="0">
                  <a:pos x="803" y="1"/>
                </a:cxn>
              </a:cxnLst>
              <a:rect l="0" t="0" r="r" b="b"/>
              <a:pathLst>
                <a:path w="1081" h="1164">
                  <a:moveTo>
                    <a:pt x="727" y="202"/>
                  </a:moveTo>
                  <a:lnTo>
                    <a:pt x="415" y="736"/>
                  </a:lnTo>
                  <a:lnTo>
                    <a:pt x="777" y="736"/>
                  </a:lnTo>
                  <a:lnTo>
                    <a:pt x="727" y="202"/>
                  </a:lnTo>
                  <a:close/>
                  <a:moveTo>
                    <a:pt x="816" y="0"/>
                  </a:moveTo>
                  <a:lnTo>
                    <a:pt x="829" y="1"/>
                  </a:lnTo>
                  <a:lnTo>
                    <a:pt x="838" y="3"/>
                  </a:lnTo>
                  <a:lnTo>
                    <a:pt x="843" y="11"/>
                  </a:lnTo>
                  <a:lnTo>
                    <a:pt x="845" y="22"/>
                  </a:lnTo>
                  <a:lnTo>
                    <a:pt x="846" y="38"/>
                  </a:lnTo>
                  <a:lnTo>
                    <a:pt x="942" y="1053"/>
                  </a:lnTo>
                  <a:lnTo>
                    <a:pt x="945" y="1068"/>
                  </a:lnTo>
                  <a:lnTo>
                    <a:pt x="946" y="1081"/>
                  </a:lnTo>
                  <a:lnTo>
                    <a:pt x="949" y="1091"/>
                  </a:lnTo>
                  <a:lnTo>
                    <a:pt x="955" y="1098"/>
                  </a:lnTo>
                  <a:lnTo>
                    <a:pt x="964" y="1103"/>
                  </a:lnTo>
                  <a:lnTo>
                    <a:pt x="976" y="1108"/>
                  </a:lnTo>
                  <a:lnTo>
                    <a:pt x="993" y="1110"/>
                  </a:lnTo>
                  <a:lnTo>
                    <a:pt x="1015" y="1112"/>
                  </a:lnTo>
                  <a:lnTo>
                    <a:pt x="1044" y="1112"/>
                  </a:lnTo>
                  <a:lnTo>
                    <a:pt x="1056" y="1112"/>
                  </a:lnTo>
                  <a:lnTo>
                    <a:pt x="1067" y="1113"/>
                  </a:lnTo>
                  <a:lnTo>
                    <a:pt x="1074" y="1115"/>
                  </a:lnTo>
                  <a:lnTo>
                    <a:pt x="1079" y="1122"/>
                  </a:lnTo>
                  <a:lnTo>
                    <a:pt x="1081" y="1130"/>
                  </a:lnTo>
                  <a:lnTo>
                    <a:pt x="1080" y="1144"/>
                  </a:lnTo>
                  <a:lnTo>
                    <a:pt x="1075" y="1154"/>
                  </a:lnTo>
                  <a:lnTo>
                    <a:pt x="1071" y="1159"/>
                  </a:lnTo>
                  <a:lnTo>
                    <a:pt x="1065" y="1162"/>
                  </a:lnTo>
                  <a:lnTo>
                    <a:pt x="1059" y="1162"/>
                  </a:lnTo>
                  <a:lnTo>
                    <a:pt x="1054" y="1164"/>
                  </a:lnTo>
                  <a:lnTo>
                    <a:pt x="1033" y="1162"/>
                  </a:lnTo>
                  <a:lnTo>
                    <a:pt x="1008" y="1162"/>
                  </a:lnTo>
                  <a:lnTo>
                    <a:pt x="979" y="1161"/>
                  </a:lnTo>
                  <a:lnTo>
                    <a:pt x="951" y="1160"/>
                  </a:lnTo>
                  <a:lnTo>
                    <a:pt x="922" y="1159"/>
                  </a:lnTo>
                  <a:lnTo>
                    <a:pt x="897" y="1159"/>
                  </a:lnTo>
                  <a:lnTo>
                    <a:pt x="876" y="1157"/>
                  </a:lnTo>
                  <a:lnTo>
                    <a:pt x="810" y="1159"/>
                  </a:lnTo>
                  <a:lnTo>
                    <a:pt x="743" y="1161"/>
                  </a:lnTo>
                  <a:lnTo>
                    <a:pt x="678" y="1164"/>
                  </a:lnTo>
                  <a:lnTo>
                    <a:pt x="675" y="1162"/>
                  </a:lnTo>
                  <a:lnTo>
                    <a:pt x="669" y="1162"/>
                  </a:lnTo>
                  <a:lnTo>
                    <a:pt x="663" y="1159"/>
                  </a:lnTo>
                  <a:lnTo>
                    <a:pt x="658" y="1154"/>
                  </a:lnTo>
                  <a:lnTo>
                    <a:pt x="655" y="1145"/>
                  </a:lnTo>
                  <a:lnTo>
                    <a:pt x="657" y="1131"/>
                  </a:lnTo>
                  <a:lnTo>
                    <a:pt x="661" y="1122"/>
                  </a:lnTo>
                  <a:lnTo>
                    <a:pt x="666" y="1117"/>
                  </a:lnTo>
                  <a:lnTo>
                    <a:pt x="675" y="1113"/>
                  </a:lnTo>
                  <a:lnTo>
                    <a:pt x="683" y="1112"/>
                  </a:lnTo>
                  <a:lnTo>
                    <a:pt x="693" y="1112"/>
                  </a:lnTo>
                  <a:lnTo>
                    <a:pt x="705" y="1112"/>
                  </a:lnTo>
                  <a:lnTo>
                    <a:pt x="720" y="1110"/>
                  </a:lnTo>
                  <a:lnTo>
                    <a:pt x="737" y="1109"/>
                  </a:lnTo>
                  <a:lnTo>
                    <a:pt x="754" y="1105"/>
                  </a:lnTo>
                  <a:lnTo>
                    <a:pt x="769" y="1100"/>
                  </a:lnTo>
                  <a:lnTo>
                    <a:pt x="784" y="1094"/>
                  </a:lnTo>
                  <a:lnTo>
                    <a:pt x="796" y="1084"/>
                  </a:lnTo>
                  <a:lnTo>
                    <a:pt x="804" y="1073"/>
                  </a:lnTo>
                  <a:lnTo>
                    <a:pt x="807" y="1058"/>
                  </a:lnTo>
                  <a:lnTo>
                    <a:pt x="807" y="1051"/>
                  </a:lnTo>
                  <a:lnTo>
                    <a:pt x="805" y="1035"/>
                  </a:lnTo>
                  <a:lnTo>
                    <a:pt x="803" y="1014"/>
                  </a:lnTo>
                  <a:lnTo>
                    <a:pt x="801" y="989"/>
                  </a:lnTo>
                  <a:lnTo>
                    <a:pt x="798" y="960"/>
                  </a:lnTo>
                  <a:lnTo>
                    <a:pt x="795" y="929"/>
                  </a:lnTo>
                  <a:lnTo>
                    <a:pt x="792" y="898"/>
                  </a:lnTo>
                  <a:lnTo>
                    <a:pt x="790" y="869"/>
                  </a:lnTo>
                  <a:lnTo>
                    <a:pt x="786" y="841"/>
                  </a:lnTo>
                  <a:lnTo>
                    <a:pt x="785" y="818"/>
                  </a:lnTo>
                  <a:lnTo>
                    <a:pt x="783" y="799"/>
                  </a:lnTo>
                  <a:lnTo>
                    <a:pt x="781" y="787"/>
                  </a:lnTo>
                  <a:lnTo>
                    <a:pt x="385" y="787"/>
                  </a:lnTo>
                  <a:lnTo>
                    <a:pt x="267" y="996"/>
                  </a:lnTo>
                  <a:lnTo>
                    <a:pt x="256" y="1016"/>
                  </a:lnTo>
                  <a:lnTo>
                    <a:pt x="247" y="1036"/>
                  </a:lnTo>
                  <a:lnTo>
                    <a:pt x="245" y="1056"/>
                  </a:lnTo>
                  <a:lnTo>
                    <a:pt x="247" y="1072"/>
                  </a:lnTo>
                  <a:lnTo>
                    <a:pt x="253" y="1084"/>
                  </a:lnTo>
                  <a:lnTo>
                    <a:pt x="262" y="1094"/>
                  </a:lnTo>
                  <a:lnTo>
                    <a:pt x="274" y="1102"/>
                  </a:lnTo>
                  <a:lnTo>
                    <a:pt x="288" y="1107"/>
                  </a:lnTo>
                  <a:lnTo>
                    <a:pt x="304" y="1110"/>
                  </a:lnTo>
                  <a:lnTo>
                    <a:pt x="319" y="1112"/>
                  </a:lnTo>
                  <a:lnTo>
                    <a:pt x="325" y="1113"/>
                  </a:lnTo>
                  <a:lnTo>
                    <a:pt x="331" y="1114"/>
                  </a:lnTo>
                  <a:lnTo>
                    <a:pt x="337" y="1118"/>
                  </a:lnTo>
                  <a:lnTo>
                    <a:pt x="342" y="1124"/>
                  </a:lnTo>
                  <a:lnTo>
                    <a:pt x="343" y="1133"/>
                  </a:lnTo>
                  <a:lnTo>
                    <a:pt x="342" y="1145"/>
                  </a:lnTo>
                  <a:lnTo>
                    <a:pt x="339" y="1154"/>
                  </a:lnTo>
                  <a:lnTo>
                    <a:pt x="333" y="1159"/>
                  </a:lnTo>
                  <a:lnTo>
                    <a:pt x="327" y="1162"/>
                  </a:lnTo>
                  <a:lnTo>
                    <a:pt x="319" y="1162"/>
                  </a:lnTo>
                  <a:lnTo>
                    <a:pt x="315" y="1164"/>
                  </a:lnTo>
                  <a:lnTo>
                    <a:pt x="263" y="1161"/>
                  </a:lnTo>
                  <a:lnTo>
                    <a:pt x="209" y="1159"/>
                  </a:lnTo>
                  <a:lnTo>
                    <a:pt x="156" y="1157"/>
                  </a:lnTo>
                  <a:lnTo>
                    <a:pt x="111" y="1159"/>
                  </a:lnTo>
                  <a:lnTo>
                    <a:pt x="65" y="1161"/>
                  </a:lnTo>
                  <a:lnTo>
                    <a:pt x="22" y="1164"/>
                  </a:lnTo>
                  <a:lnTo>
                    <a:pt x="12" y="1161"/>
                  </a:lnTo>
                  <a:lnTo>
                    <a:pt x="5" y="1157"/>
                  </a:lnTo>
                  <a:lnTo>
                    <a:pt x="1" y="1153"/>
                  </a:lnTo>
                  <a:lnTo>
                    <a:pt x="0" y="1145"/>
                  </a:lnTo>
                  <a:lnTo>
                    <a:pt x="1" y="1133"/>
                  </a:lnTo>
                  <a:lnTo>
                    <a:pt x="4" y="1124"/>
                  </a:lnTo>
                  <a:lnTo>
                    <a:pt x="10" y="1118"/>
                  </a:lnTo>
                  <a:lnTo>
                    <a:pt x="17" y="1115"/>
                  </a:lnTo>
                  <a:lnTo>
                    <a:pt x="25" y="1113"/>
                  </a:lnTo>
                  <a:lnTo>
                    <a:pt x="34" y="1112"/>
                  </a:lnTo>
                  <a:lnTo>
                    <a:pt x="60" y="1109"/>
                  </a:lnTo>
                  <a:lnTo>
                    <a:pt x="85" y="1104"/>
                  </a:lnTo>
                  <a:lnTo>
                    <a:pt x="109" y="1095"/>
                  </a:lnTo>
                  <a:lnTo>
                    <a:pt x="133" y="1083"/>
                  </a:lnTo>
                  <a:lnTo>
                    <a:pt x="157" y="1066"/>
                  </a:lnTo>
                  <a:lnTo>
                    <a:pt x="181" y="1042"/>
                  </a:lnTo>
                  <a:lnTo>
                    <a:pt x="204" y="1012"/>
                  </a:lnTo>
                  <a:lnTo>
                    <a:pt x="227" y="976"/>
                  </a:lnTo>
                  <a:lnTo>
                    <a:pt x="227" y="976"/>
                  </a:lnTo>
                  <a:lnTo>
                    <a:pt x="777" y="28"/>
                  </a:lnTo>
                  <a:lnTo>
                    <a:pt x="781" y="18"/>
                  </a:lnTo>
                  <a:lnTo>
                    <a:pt x="787" y="11"/>
                  </a:lnTo>
                  <a:lnTo>
                    <a:pt x="793" y="5"/>
                  </a:lnTo>
                  <a:lnTo>
                    <a:pt x="803" y="1"/>
                  </a:lnTo>
                  <a:lnTo>
                    <a:pt x="8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0" name="Freeform 10"/>
            <p:cNvSpPr>
              <a:spLocks noEditPoints="1"/>
            </p:cNvSpPr>
            <p:nvPr/>
          </p:nvSpPr>
          <p:spPr bwMode="auto">
            <a:xfrm>
              <a:off x="4705" y="1107"/>
              <a:ext cx="366" cy="1625"/>
            </a:xfrm>
            <a:custGeom>
              <a:avLst/>
              <a:gdLst/>
              <a:ahLst/>
              <a:cxnLst>
                <a:cxn ang="0">
                  <a:pos x="366" y="813"/>
                </a:cxn>
                <a:cxn ang="0">
                  <a:pos x="18" y="0"/>
                </a:cxn>
                <a:cxn ang="0">
                  <a:pos x="35" y="9"/>
                </a:cxn>
                <a:cxn ang="0">
                  <a:pos x="67" y="35"/>
                </a:cxn>
                <a:cxn ang="0">
                  <a:pos x="111" y="78"/>
                </a:cxn>
                <a:cxn ang="0">
                  <a:pos x="161" y="139"/>
                </a:cxn>
                <a:cxn ang="0">
                  <a:pos x="213" y="214"/>
                </a:cxn>
                <a:cxn ang="0">
                  <a:pos x="263" y="306"/>
                </a:cxn>
                <a:cxn ang="0">
                  <a:pos x="316" y="445"/>
                </a:cxn>
                <a:cxn ang="0">
                  <a:pos x="347" y="580"/>
                </a:cxn>
                <a:cxn ang="0">
                  <a:pos x="363" y="705"/>
                </a:cxn>
                <a:cxn ang="0">
                  <a:pos x="366" y="813"/>
                </a:cxn>
                <a:cxn ang="0">
                  <a:pos x="361" y="938"/>
                </a:cxn>
                <a:cxn ang="0">
                  <a:pos x="340" y="1081"/>
                </a:cxn>
                <a:cxn ang="0">
                  <a:pos x="298" y="1232"/>
                </a:cxn>
                <a:cxn ang="0">
                  <a:pos x="245" y="1355"/>
                </a:cxn>
                <a:cxn ang="0">
                  <a:pos x="197" y="1437"/>
                </a:cxn>
                <a:cxn ang="0">
                  <a:pos x="148" y="1504"/>
                </a:cxn>
                <a:cxn ang="0">
                  <a:pos x="102" y="1557"/>
                </a:cxn>
                <a:cxn ang="0">
                  <a:pos x="63" y="1595"/>
                </a:cxn>
                <a:cxn ang="0">
                  <a:pos x="33" y="1618"/>
                </a:cxn>
                <a:cxn ang="0">
                  <a:pos x="18" y="1625"/>
                </a:cxn>
                <a:cxn ang="0">
                  <a:pos x="9" y="1624"/>
                </a:cxn>
                <a:cxn ang="0">
                  <a:pos x="3" y="1618"/>
                </a:cxn>
                <a:cxn ang="0">
                  <a:pos x="0" y="1610"/>
                </a:cxn>
                <a:cxn ang="0">
                  <a:pos x="1" y="1603"/>
                </a:cxn>
                <a:cxn ang="0">
                  <a:pos x="12" y="1592"/>
                </a:cxn>
                <a:cxn ang="0">
                  <a:pos x="69" y="1530"/>
                </a:cxn>
                <a:cxn ang="0">
                  <a:pos x="144" y="1414"/>
                </a:cxn>
                <a:cxn ang="0">
                  <a:pos x="201" y="1290"/>
                </a:cxn>
                <a:cxn ang="0">
                  <a:pos x="240" y="1159"/>
                </a:cxn>
                <a:cxn ang="0">
                  <a:pos x="263" y="1021"/>
                </a:cxn>
                <a:cxn ang="0">
                  <a:pos x="274" y="882"/>
                </a:cxn>
                <a:cxn ang="0">
                  <a:pos x="273" y="721"/>
                </a:cxn>
                <a:cxn ang="0">
                  <a:pos x="256" y="553"/>
                </a:cxn>
                <a:cxn ang="0">
                  <a:pos x="222" y="401"/>
                </a:cxn>
                <a:cxn ang="0">
                  <a:pos x="173" y="266"/>
                </a:cxn>
                <a:cxn ang="0">
                  <a:pos x="108" y="151"/>
                </a:cxn>
                <a:cxn ang="0">
                  <a:pos x="30" y="53"/>
                </a:cxn>
                <a:cxn ang="0">
                  <a:pos x="10" y="32"/>
                </a:cxn>
                <a:cxn ang="0">
                  <a:pos x="1" y="22"/>
                </a:cxn>
                <a:cxn ang="0">
                  <a:pos x="0" y="17"/>
                </a:cxn>
                <a:cxn ang="0">
                  <a:pos x="4" y="7"/>
                </a:cxn>
                <a:cxn ang="0">
                  <a:pos x="12" y="0"/>
                </a:cxn>
              </a:cxnLst>
              <a:rect l="0" t="0" r="r" b="b"/>
              <a:pathLst>
                <a:path w="366" h="1625">
                  <a:moveTo>
                    <a:pt x="366" y="813"/>
                  </a:moveTo>
                  <a:lnTo>
                    <a:pt x="366" y="813"/>
                  </a:lnTo>
                  <a:lnTo>
                    <a:pt x="366" y="813"/>
                  </a:lnTo>
                  <a:close/>
                  <a:moveTo>
                    <a:pt x="18" y="0"/>
                  </a:moveTo>
                  <a:lnTo>
                    <a:pt x="24" y="2"/>
                  </a:lnTo>
                  <a:lnTo>
                    <a:pt x="35" y="9"/>
                  </a:lnTo>
                  <a:lnTo>
                    <a:pt x="49" y="20"/>
                  </a:lnTo>
                  <a:lnTo>
                    <a:pt x="67" y="35"/>
                  </a:lnTo>
                  <a:lnTo>
                    <a:pt x="88" y="54"/>
                  </a:lnTo>
                  <a:lnTo>
                    <a:pt x="111" y="78"/>
                  </a:lnTo>
                  <a:lnTo>
                    <a:pt x="135" y="106"/>
                  </a:lnTo>
                  <a:lnTo>
                    <a:pt x="161" y="139"/>
                  </a:lnTo>
                  <a:lnTo>
                    <a:pt x="187" y="175"/>
                  </a:lnTo>
                  <a:lnTo>
                    <a:pt x="213" y="214"/>
                  </a:lnTo>
                  <a:lnTo>
                    <a:pt x="239" y="259"/>
                  </a:lnTo>
                  <a:lnTo>
                    <a:pt x="263" y="306"/>
                  </a:lnTo>
                  <a:lnTo>
                    <a:pt x="292" y="375"/>
                  </a:lnTo>
                  <a:lnTo>
                    <a:pt x="316" y="445"/>
                  </a:lnTo>
                  <a:lnTo>
                    <a:pt x="334" y="514"/>
                  </a:lnTo>
                  <a:lnTo>
                    <a:pt x="347" y="580"/>
                  </a:lnTo>
                  <a:lnTo>
                    <a:pt x="357" y="644"/>
                  </a:lnTo>
                  <a:lnTo>
                    <a:pt x="363" y="705"/>
                  </a:lnTo>
                  <a:lnTo>
                    <a:pt x="366" y="762"/>
                  </a:lnTo>
                  <a:lnTo>
                    <a:pt x="366" y="813"/>
                  </a:lnTo>
                  <a:lnTo>
                    <a:pt x="365" y="874"/>
                  </a:lnTo>
                  <a:lnTo>
                    <a:pt x="361" y="938"/>
                  </a:lnTo>
                  <a:lnTo>
                    <a:pt x="353" y="1008"/>
                  </a:lnTo>
                  <a:lnTo>
                    <a:pt x="340" y="1081"/>
                  </a:lnTo>
                  <a:lnTo>
                    <a:pt x="322" y="1155"/>
                  </a:lnTo>
                  <a:lnTo>
                    <a:pt x="298" y="1232"/>
                  </a:lnTo>
                  <a:lnTo>
                    <a:pt x="268" y="1309"/>
                  </a:lnTo>
                  <a:lnTo>
                    <a:pt x="245" y="1355"/>
                  </a:lnTo>
                  <a:lnTo>
                    <a:pt x="222" y="1397"/>
                  </a:lnTo>
                  <a:lnTo>
                    <a:pt x="197" y="1437"/>
                  </a:lnTo>
                  <a:lnTo>
                    <a:pt x="173" y="1471"/>
                  </a:lnTo>
                  <a:lnTo>
                    <a:pt x="148" y="1504"/>
                  </a:lnTo>
                  <a:lnTo>
                    <a:pt x="125" y="1532"/>
                  </a:lnTo>
                  <a:lnTo>
                    <a:pt x="102" y="1557"/>
                  </a:lnTo>
                  <a:lnTo>
                    <a:pt x="81" y="1578"/>
                  </a:lnTo>
                  <a:lnTo>
                    <a:pt x="63" y="1595"/>
                  </a:lnTo>
                  <a:lnTo>
                    <a:pt x="46" y="1608"/>
                  </a:lnTo>
                  <a:lnTo>
                    <a:pt x="33" y="1618"/>
                  </a:lnTo>
                  <a:lnTo>
                    <a:pt x="23" y="1624"/>
                  </a:lnTo>
                  <a:lnTo>
                    <a:pt x="18" y="1625"/>
                  </a:lnTo>
                  <a:lnTo>
                    <a:pt x="13" y="1625"/>
                  </a:lnTo>
                  <a:lnTo>
                    <a:pt x="9" y="1624"/>
                  </a:lnTo>
                  <a:lnTo>
                    <a:pt x="5" y="1621"/>
                  </a:lnTo>
                  <a:lnTo>
                    <a:pt x="3" y="1618"/>
                  </a:lnTo>
                  <a:lnTo>
                    <a:pt x="1" y="1614"/>
                  </a:lnTo>
                  <a:lnTo>
                    <a:pt x="0" y="1610"/>
                  </a:lnTo>
                  <a:lnTo>
                    <a:pt x="0" y="1608"/>
                  </a:lnTo>
                  <a:lnTo>
                    <a:pt x="1" y="1603"/>
                  </a:lnTo>
                  <a:lnTo>
                    <a:pt x="5" y="1598"/>
                  </a:lnTo>
                  <a:lnTo>
                    <a:pt x="12" y="1592"/>
                  </a:lnTo>
                  <a:lnTo>
                    <a:pt x="23" y="1582"/>
                  </a:lnTo>
                  <a:lnTo>
                    <a:pt x="69" y="1530"/>
                  </a:lnTo>
                  <a:lnTo>
                    <a:pt x="109" y="1474"/>
                  </a:lnTo>
                  <a:lnTo>
                    <a:pt x="144" y="1414"/>
                  </a:lnTo>
                  <a:lnTo>
                    <a:pt x="175" y="1354"/>
                  </a:lnTo>
                  <a:lnTo>
                    <a:pt x="201" y="1290"/>
                  </a:lnTo>
                  <a:lnTo>
                    <a:pt x="222" y="1225"/>
                  </a:lnTo>
                  <a:lnTo>
                    <a:pt x="240" y="1159"/>
                  </a:lnTo>
                  <a:lnTo>
                    <a:pt x="253" y="1091"/>
                  </a:lnTo>
                  <a:lnTo>
                    <a:pt x="263" y="1021"/>
                  </a:lnTo>
                  <a:lnTo>
                    <a:pt x="270" y="952"/>
                  </a:lnTo>
                  <a:lnTo>
                    <a:pt x="274" y="882"/>
                  </a:lnTo>
                  <a:lnTo>
                    <a:pt x="275" y="813"/>
                  </a:lnTo>
                  <a:lnTo>
                    <a:pt x="273" y="721"/>
                  </a:lnTo>
                  <a:lnTo>
                    <a:pt x="267" y="636"/>
                  </a:lnTo>
                  <a:lnTo>
                    <a:pt x="256" y="553"/>
                  </a:lnTo>
                  <a:lnTo>
                    <a:pt x="241" y="475"/>
                  </a:lnTo>
                  <a:lnTo>
                    <a:pt x="222" y="401"/>
                  </a:lnTo>
                  <a:lnTo>
                    <a:pt x="199" y="332"/>
                  </a:lnTo>
                  <a:lnTo>
                    <a:pt x="173" y="266"/>
                  </a:lnTo>
                  <a:lnTo>
                    <a:pt x="142" y="207"/>
                  </a:lnTo>
                  <a:lnTo>
                    <a:pt x="108" y="151"/>
                  </a:lnTo>
                  <a:lnTo>
                    <a:pt x="71" y="99"/>
                  </a:lnTo>
                  <a:lnTo>
                    <a:pt x="30" y="53"/>
                  </a:lnTo>
                  <a:lnTo>
                    <a:pt x="18" y="41"/>
                  </a:lnTo>
                  <a:lnTo>
                    <a:pt x="10" y="32"/>
                  </a:lnTo>
                  <a:lnTo>
                    <a:pt x="4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4" y="7"/>
                  </a:lnTo>
                  <a:lnTo>
                    <a:pt x="7" y="2"/>
                  </a:lnTo>
                  <a:lnTo>
                    <a:pt x="12" y="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0" name="TextBox 39"/>
          <p:cNvSpPr txBox="1"/>
          <p:nvPr/>
        </p:nvSpPr>
        <p:spPr>
          <a:xfrm>
            <a:off x="2286000" y="1905000"/>
            <a:ext cx="6858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FF0000"/>
                </a:solidFill>
              </a:rPr>
              <a:t>solves the </a:t>
            </a:r>
            <a:r>
              <a:rPr lang="en-US" sz="3600" dirty="0" err="1" smtClean="0">
                <a:solidFill>
                  <a:srgbClr val="FF0000"/>
                </a:solidFill>
              </a:rPr>
              <a:t>Hitchin</a:t>
            </a:r>
            <a:r>
              <a:rPr lang="en-US" sz="3600" dirty="0" smtClean="0">
                <a:solidFill>
                  <a:srgbClr val="FF0000"/>
                </a:solidFill>
              </a:rPr>
              <a:t> equations  then</a:t>
            </a:r>
            <a:endParaRPr lang="en-US" sz="3600" dirty="0">
              <a:solidFill>
                <a:srgbClr val="FF0000"/>
              </a:solidFill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0" y="1905000"/>
            <a:ext cx="838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FF0000"/>
                </a:solidFill>
              </a:rPr>
              <a:t>If</a:t>
            </a:r>
            <a:endParaRPr lang="en-US" sz="3600" dirty="0">
              <a:solidFill>
                <a:srgbClr val="FF0000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1676400" y="5943600"/>
            <a:ext cx="7467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C00000"/>
                </a:solidFill>
              </a:rPr>
              <a:t>a </a:t>
            </a:r>
            <a:r>
              <a:rPr lang="en-US" sz="3200" dirty="0" err="1" smtClean="0">
                <a:solidFill>
                  <a:srgbClr val="C00000"/>
                </a:solidFill>
              </a:rPr>
              <a:t>moduli</a:t>
            </a:r>
            <a:r>
              <a:rPr lang="en-US" sz="3200" dirty="0" smtClean="0">
                <a:solidFill>
                  <a:srgbClr val="C00000"/>
                </a:solidFill>
              </a:rPr>
              <a:t> space of flat SL(K,</a:t>
            </a:r>
            <a:r>
              <a:rPr lang="en-US" sz="3200" dirty="0" smtClean="0">
                <a:solidFill>
                  <a:srgbClr val="C00000"/>
                </a:solidFill>
                <a:latin typeface="Mathematica7Mono" pitchFamily="2" charset="0"/>
                <a:ea typeface="Mathematica7Mono" pitchFamily="2" charset="0"/>
              </a:rPr>
              <a:t>C</a:t>
            </a:r>
            <a:r>
              <a:rPr lang="en-US" sz="3200" dirty="0" smtClean="0">
                <a:solidFill>
                  <a:srgbClr val="C00000"/>
                </a:solidFill>
              </a:rPr>
              <a:t>) connections. </a:t>
            </a:r>
            <a:endParaRPr lang="en-US" sz="3200" dirty="0">
              <a:solidFill>
                <a:srgbClr val="C00000"/>
              </a:solidFill>
            </a:endParaRPr>
          </a:p>
        </p:txBody>
      </p:sp>
      <p:grpSp>
        <p:nvGrpSpPr>
          <p:cNvPr id="1028" name="Group 4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0" y="6019800"/>
            <a:ext cx="1473160" cy="571500"/>
            <a:chOff x="725" y="3773"/>
            <a:chExt cx="4163" cy="1615"/>
          </a:xfrm>
          <a:solidFill>
            <a:srgbClr val="C00000"/>
          </a:solidFill>
        </p:grpSpPr>
        <p:sp>
          <p:nvSpPr>
            <p:cNvPr id="1030" name="Freeform 6"/>
            <p:cNvSpPr>
              <a:spLocks/>
            </p:cNvSpPr>
            <p:nvPr/>
          </p:nvSpPr>
          <p:spPr bwMode="auto">
            <a:xfrm>
              <a:off x="725" y="3773"/>
              <a:ext cx="1720" cy="1228"/>
            </a:xfrm>
            <a:custGeom>
              <a:avLst/>
              <a:gdLst/>
              <a:ahLst/>
              <a:cxnLst>
                <a:cxn ang="0">
                  <a:pos x="648" y="1"/>
                </a:cxn>
                <a:cxn ang="0">
                  <a:pos x="657" y="21"/>
                </a:cxn>
                <a:cxn ang="0">
                  <a:pos x="668" y="76"/>
                </a:cxn>
                <a:cxn ang="0">
                  <a:pos x="727" y="383"/>
                </a:cxn>
                <a:cxn ang="0">
                  <a:pos x="794" y="663"/>
                </a:cxn>
                <a:cxn ang="0">
                  <a:pos x="839" y="810"/>
                </a:cxn>
                <a:cxn ang="0">
                  <a:pos x="881" y="906"/>
                </a:cxn>
                <a:cxn ang="0">
                  <a:pos x="975" y="846"/>
                </a:cxn>
                <a:cxn ang="0">
                  <a:pos x="1126" y="678"/>
                </a:cxn>
                <a:cxn ang="0">
                  <a:pos x="1298" y="476"/>
                </a:cxn>
                <a:cxn ang="0">
                  <a:pos x="1467" y="272"/>
                </a:cxn>
                <a:cxn ang="0">
                  <a:pos x="1606" y="101"/>
                </a:cxn>
                <a:cxn ang="0">
                  <a:pos x="1677" y="13"/>
                </a:cxn>
                <a:cxn ang="0">
                  <a:pos x="1693" y="0"/>
                </a:cxn>
                <a:cxn ang="0">
                  <a:pos x="1706" y="25"/>
                </a:cxn>
                <a:cxn ang="0">
                  <a:pos x="1693" y="97"/>
                </a:cxn>
                <a:cxn ang="0">
                  <a:pos x="1653" y="329"/>
                </a:cxn>
                <a:cxn ang="0">
                  <a:pos x="1614" y="600"/>
                </a:cxn>
                <a:cxn ang="0">
                  <a:pos x="1591" y="840"/>
                </a:cxn>
                <a:cxn ang="0">
                  <a:pos x="1587" y="953"/>
                </a:cxn>
                <a:cxn ang="0">
                  <a:pos x="1594" y="1053"/>
                </a:cxn>
                <a:cxn ang="0">
                  <a:pos x="1621" y="1099"/>
                </a:cxn>
                <a:cxn ang="0">
                  <a:pos x="1689" y="1079"/>
                </a:cxn>
                <a:cxn ang="0">
                  <a:pos x="1714" y="1078"/>
                </a:cxn>
                <a:cxn ang="0">
                  <a:pos x="1720" y="1089"/>
                </a:cxn>
                <a:cxn ang="0">
                  <a:pos x="1673" y="1138"/>
                </a:cxn>
                <a:cxn ang="0">
                  <a:pos x="1578" y="1183"/>
                </a:cxn>
                <a:cxn ang="0">
                  <a:pos x="1494" y="1183"/>
                </a:cxn>
                <a:cxn ang="0">
                  <a:pos x="1463" y="1144"/>
                </a:cxn>
                <a:cxn ang="0">
                  <a:pos x="1454" y="997"/>
                </a:cxn>
                <a:cxn ang="0">
                  <a:pos x="1469" y="764"/>
                </a:cxn>
                <a:cxn ang="0">
                  <a:pos x="1502" y="503"/>
                </a:cxn>
                <a:cxn ang="0">
                  <a:pos x="1533" y="304"/>
                </a:cxn>
                <a:cxn ang="0">
                  <a:pos x="1034" y="894"/>
                </a:cxn>
                <a:cxn ang="0">
                  <a:pos x="862" y="1072"/>
                </a:cxn>
                <a:cxn ang="0">
                  <a:pos x="840" y="1089"/>
                </a:cxn>
                <a:cxn ang="0">
                  <a:pos x="811" y="1063"/>
                </a:cxn>
                <a:cxn ang="0">
                  <a:pos x="742" y="922"/>
                </a:cxn>
                <a:cxn ang="0">
                  <a:pos x="649" y="618"/>
                </a:cxn>
                <a:cxn ang="0">
                  <a:pos x="579" y="304"/>
                </a:cxn>
                <a:cxn ang="0">
                  <a:pos x="490" y="543"/>
                </a:cxn>
                <a:cxn ang="0">
                  <a:pos x="360" y="910"/>
                </a:cxn>
                <a:cxn ang="0">
                  <a:pos x="310" y="1029"/>
                </a:cxn>
                <a:cxn ang="0">
                  <a:pos x="231" y="1164"/>
                </a:cxn>
                <a:cxn ang="0">
                  <a:pos x="138" y="1228"/>
                </a:cxn>
                <a:cxn ang="0">
                  <a:pos x="76" y="1214"/>
                </a:cxn>
                <a:cxn ang="0">
                  <a:pos x="7" y="1168"/>
                </a:cxn>
                <a:cxn ang="0">
                  <a:pos x="3" y="1121"/>
                </a:cxn>
                <a:cxn ang="0">
                  <a:pos x="37" y="1039"/>
                </a:cxn>
                <a:cxn ang="0">
                  <a:pos x="62" y="1024"/>
                </a:cxn>
                <a:cxn ang="0">
                  <a:pos x="92" y="1044"/>
                </a:cxn>
                <a:cxn ang="0">
                  <a:pos x="173" y="1075"/>
                </a:cxn>
                <a:cxn ang="0">
                  <a:pos x="205" y="1074"/>
                </a:cxn>
                <a:cxn ang="0">
                  <a:pos x="236" y="1047"/>
                </a:cxn>
                <a:cxn ang="0">
                  <a:pos x="283" y="964"/>
                </a:cxn>
                <a:cxn ang="0">
                  <a:pos x="354" y="792"/>
                </a:cxn>
                <a:cxn ang="0">
                  <a:pos x="457" y="476"/>
                </a:cxn>
                <a:cxn ang="0">
                  <a:pos x="516" y="214"/>
                </a:cxn>
                <a:cxn ang="0">
                  <a:pos x="544" y="54"/>
                </a:cxn>
                <a:cxn ang="0">
                  <a:pos x="606" y="7"/>
                </a:cxn>
              </a:cxnLst>
              <a:rect l="0" t="0" r="r" b="b"/>
              <a:pathLst>
                <a:path w="1720" h="1228">
                  <a:moveTo>
                    <a:pt x="638" y="0"/>
                  </a:moveTo>
                  <a:lnTo>
                    <a:pt x="641" y="0"/>
                  </a:lnTo>
                  <a:lnTo>
                    <a:pt x="645" y="0"/>
                  </a:lnTo>
                  <a:lnTo>
                    <a:pt x="648" y="1"/>
                  </a:lnTo>
                  <a:lnTo>
                    <a:pt x="652" y="3"/>
                  </a:lnTo>
                  <a:lnTo>
                    <a:pt x="656" y="7"/>
                  </a:lnTo>
                  <a:lnTo>
                    <a:pt x="656" y="11"/>
                  </a:lnTo>
                  <a:lnTo>
                    <a:pt x="657" y="21"/>
                  </a:lnTo>
                  <a:lnTo>
                    <a:pt x="660" y="33"/>
                  </a:lnTo>
                  <a:lnTo>
                    <a:pt x="663" y="49"/>
                  </a:lnTo>
                  <a:lnTo>
                    <a:pt x="665" y="63"/>
                  </a:lnTo>
                  <a:lnTo>
                    <a:pt x="668" y="76"/>
                  </a:lnTo>
                  <a:lnTo>
                    <a:pt x="681" y="154"/>
                  </a:lnTo>
                  <a:lnTo>
                    <a:pt x="695" y="229"/>
                  </a:lnTo>
                  <a:lnTo>
                    <a:pt x="711" y="306"/>
                  </a:lnTo>
                  <a:lnTo>
                    <a:pt x="727" y="383"/>
                  </a:lnTo>
                  <a:lnTo>
                    <a:pt x="746" y="467"/>
                  </a:lnTo>
                  <a:lnTo>
                    <a:pt x="766" y="554"/>
                  </a:lnTo>
                  <a:lnTo>
                    <a:pt x="781" y="613"/>
                  </a:lnTo>
                  <a:lnTo>
                    <a:pt x="794" y="663"/>
                  </a:lnTo>
                  <a:lnTo>
                    <a:pt x="807" y="707"/>
                  </a:lnTo>
                  <a:lnTo>
                    <a:pt x="819" y="746"/>
                  </a:lnTo>
                  <a:lnTo>
                    <a:pt x="829" y="779"/>
                  </a:lnTo>
                  <a:lnTo>
                    <a:pt x="839" y="810"/>
                  </a:lnTo>
                  <a:lnTo>
                    <a:pt x="850" y="836"/>
                  </a:lnTo>
                  <a:lnTo>
                    <a:pt x="860" y="860"/>
                  </a:lnTo>
                  <a:lnTo>
                    <a:pt x="870" y="883"/>
                  </a:lnTo>
                  <a:lnTo>
                    <a:pt x="881" y="906"/>
                  </a:lnTo>
                  <a:lnTo>
                    <a:pt x="891" y="928"/>
                  </a:lnTo>
                  <a:lnTo>
                    <a:pt x="916" y="906"/>
                  </a:lnTo>
                  <a:lnTo>
                    <a:pt x="942" y="878"/>
                  </a:lnTo>
                  <a:lnTo>
                    <a:pt x="975" y="846"/>
                  </a:lnTo>
                  <a:lnTo>
                    <a:pt x="1008" y="808"/>
                  </a:lnTo>
                  <a:lnTo>
                    <a:pt x="1046" y="768"/>
                  </a:lnTo>
                  <a:lnTo>
                    <a:pt x="1085" y="725"/>
                  </a:lnTo>
                  <a:lnTo>
                    <a:pt x="1126" y="678"/>
                  </a:lnTo>
                  <a:lnTo>
                    <a:pt x="1167" y="629"/>
                  </a:lnTo>
                  <a:lnTo>
                    <a:pt x="1210" y="579"/>
                  </a:lnTo>
                  <a:lnTo>
                    <a:pt x="1255" y="528"/>
                  </a:lnTo>
                  <a:lnTo>
                    <a:pt x="1298" y="476"/>
                  </a:lnTo>
                  <a:lnTo>
                    <a:pt x="1342" y="424"/>
                  </a:lnTo>
                  <a:lnTo>
                    <a:pt x="1385" y="372"/>
                  </a:lnTo>
                  <a:lnTo>
                    <a:pt x="1427" y="321"/>
                  </a:lnTo>
                  <a:lnTo>
                    <a:pt x="1467" y="272"/>
                  </a:lnTo>
                  <a:lnTo>
                    <a:pt x="1505" y="225"/>
                  </a:lnTo>
                  <a:lnTo>
                    <a:pt x="1541" y="181"/>
                  </a:lnTo>
                  <a:lnTo>
                    <a:pt x="1575" y="139"/>
                  </a:lnTo>
                  <a:lnTo>
                    <a:pt x="1606" y="101"/>
                  </a:lnTo>
                  <a:lnTo>
                    <a:pt x="1633" y="67"/>
                  </a:lnTo>
                  <a:lnTo>
                    <a:pt x="1657" y="38"/>
                  </a:lnTo>
                  <a:lnTo>
                    <a:pt x="1669" y="22"/>
                  </a:lnTo>
                  <a:lnTo>
                    <a:pt x="1677" y="13"/>
                  </a:lnTo>
                  <a:lnTo>
                    <a:pt x="1684" y="6"/>
                  </a:lnTo>
                  <a:lnTo>
                    <a:pt x="1687" y="1"/>
                  </a:lnTo>
                  <a:lnTo>
                    <a:pt x="1691" y="0"/>
                  </a:lnTo>
                  <a:lnTo>
                    <a:pt x="1693" y="0"/>
                  </a:lnTo>
                  <a:lnTo>
                    <a:pt x="1700" y="3"/>
                  </a:lnTo>
                  <a:lnTo>
                    <a:pt x="1704" y="10"/>
                  </a:lnTo>
                  <a:lnTo>
                    <a:pt x="1706" y="18"/>
                  </a:lnTo>
                  <a:lnTo>
                    <a:pt x="1706" y="25"/>
                  </a:lnTo>
                  <a:lnTo>
                    <a:pt x="1706" y="35"/>
                  </a:lnTo>
                  <a:lnTo>
                    <a:pt x="1704" y="43"/>
                  </a:lnTo>
                  <a:lnTo>
                    <a:pt x="1704" y="53"/>
                  </a:lnTo>
                  <a:lnTo>
                    <a:pt x="1693" y="97"/>
                  </a:lnTo>
                  <a:lnTo>
                    <a:pt x="1684" y="149"/>
                  </a:lnTo>
                  <a:lnTo>
                    <a:pt x="1673" y="204"/>
                  </a:lnTo>
                  <a:lnTo>
                    <a:pt x="1663" y="265"/>
                  </a:lnTo>
                  <a:lnTo>
                    <a:pt x="1653" y="329"/>
                  </a:lnTo>
                  <a:lnTo>
                    <a:pt x="1642" y="396"/>
                  </a:lnTo>
                  <a:lnTo>
                    <a:pt x="1633" y="464"/>
                  </a:lnTo>
                  <a:lnTo>
                    <a:pt x="1624" y="532"/>
                  </a:lnTo>
                  <a:lnTo>
                    <a:pt x="1614" y="600"/>
                  </a:lnTo>
                  <a:lnTo>
                    <a:pt x="1607" y="665"/>
                  </a:lnTo>
                  <a:lnTo>
                    <a:pt x="1601" y="728"/>
                  </a:lnTo>
                  <a:lnTo>
                    <a:pt x="1595" y="786"/>
                  </a:lnTo>
                  <a:lnTo>
                    <a:pt x="1591" y="840"/>
                  </a:lnTo>
                  <a:lnTo>
                    <a:pt x="1589" y="888"/>
                  </a:lnTo>
                  <a:lnTo>
                    <a:pt x="1587" y="928"/>
                  </a:lnTo>
                  <a:lnTo>
                    <a:pt x="1587" y="936"/>
                  </a:lnTo>
                  <a:lnTo>
                    <a:pt x="1587" y="953"/>
                  </a:lnTo>
                  <a:lnTo>
                    <a:pt x="1589" y="976"/>
                  </a:lnTo>
                  <a:lnTo>
                    <a:pt x="1590" y="1004"/>
                  </a:lnTo>
                  <a:lnTo>
                    <a:pt x="1593" y="1035"/>
                  </a:lnTo>
                  <a:lnTo>
                    <a:pt x="1594" y="1053"/>
                  </a:lnTo>
                  <a:lnTo>
                    <a:pt x="1597" y="1068"/>
                  </a:lnTo>
                  <a:lnTo>
                    <a:pt x="1602" y="1081"/>
                  </a:lnTo>
                  <a:lnTo>
                    <a:pt x="1609" y="1092"/>
                  </a:lnTo>
                  <a:lnTo>
                    <a:pt x="1621" y="1099"/>
                  </a:lnTo>
                  <a:lnTo>
                    <a:pt x="1637" y="1101"/>
                  </a:lnTo>
                  <a:lnTo>
                    <a:pt x="1652" y="1093"/>
                  </a:lnTo>
                  <a:lnTo>
                    <a:pt x="1671" y="1085"/>
                  </a:lnTo>
                  <a:lnTo>
                    <a:pt x="1689" y="1079"/>
                  </a:lnTo>
                  <a:lnTo>
                    <a:pt x="1706" y="1076"/>
                  </a:lnTo>
                  <a:lnTo>
                    <a:pt x="1708" y="1076"/>
                  </a:lnTo>
                  <a:lnTo>
                    <a:pt x="1711" y="1076"/>
                  </a:lnTo>
                  <a:lnTo>
                    <a:pt x="1714" y="1078"/>
                  </a:lnTo>
                  <a:lnTo>
                    <a:pt x="1716" y="1079"/>
                  </a:lnTo>
                  <a:lnTo>
                    <a:pt x="1719" y="1082"/>
                  </a:lnTo>
                  <a:lnTo>
                    <a:pt x="1720" y="1085"/>
                  </a:lnTo>
                  <a:lnTo>
                    <a:pt x="1720" y="1089"/>
                  </a:lnTo>
                  <a:lnTo>
                    <a:pt x="1718" y="1099"/>
                  </a:lnTo>
                  <a:lnTo>
                    <a:pt x="1708" y="1111"/>
                  </a:lnTo>
                  <a:lnTo>
                    <a:pt x="1693" y="1125"/>
                  </a:lnTo>
                  <a:lnTo>
                    <a:pt x="1673" y="1138"/>
                  </a:lnTo>
                  <a:lnTo>
                    <a:pt x="1652" y="1151"/>
                  </a:lnTo>
                  <a:lnTo>
                    <a:pt x="1628" y="1164"/>
                  </a:lnTo>
                  <a:lnTo>
                    <a:pt x="1603" y="1175"/>
                  </a:lnTo>
                  <a:lnTo>
                    <a:pt x="1578" y="1183"/>
                  </a:lnTo>
                  <a:lnTo>
                    <a:pt x="1554" y="1189"/>
                  </a:lnTo>
                  <a:lnTo>
                    <a:pt x="1533" y="1192"/>
                  </a:lnTo>
                  <a:lnTo>
                    <a:pt x="1510" y="1189"/>
                  </a:lnTo>
                  <a:lnTo>
                    <a:pt x="1494" y="1183"/>
                  </a:lnTo>
                  <a:lnTo>
                    <a:pt x="1482" y="1176"/>
                  </a:lnTo>
                  <a:lnTo>
                    <a:pt x="1473" y="1167"/>
                  </a:lnTo>
                  <a:lnTo>
                    <a:pt x="1466" y="1156"/>
                  </a:lnTo>
                  <a:lnTo>
                    <a:pt x="1463" y="1144"/>
                  </a:lnTo>
                  <a:lnTo>
                    <a:pt x="1461" y="1135"/>
                  </a:lnTo>
                  <a:lnTo>
                    <a:pt x="1461" y="1128"/>
                  </a:lnTo>
                  <a:lnTo>
                    <a:pt x="1455" y="1063"/>
                  </a:lnTo>
                  <a:lnTo>
                    <a:pt x="1454" y="997"/>
                  </a:lnTo>
                  <a:lnTo>
                    <a:pt x="1454" y="946"/>
                  </a:lnTo>
                  <a:lnTo>
                    <a:pt x="1458" y="889"/>
                  </a:lnTo>
                  <a:lnTo>
                    <a:pt x="1462" y="828"/>
                  </a:lnTo>
                  <a:lnTo>
                    <a:pt x="1469" y="764"/>
                  </a:lnTo>
                  <a:lnTo>
                    <a:pt x="1477" y="697"/>
                  </a:lnTo>
                  <a:lnTo>
                    <a:pt x="1485" y="631"/>
                  </a:lnTo>
                  <a:lnTo>
                    <a:pt x="1493" y="565"/>
                  </a:lnTo>
                  <a:lnTo>
                    <a:pt x="1502" y="503"/>
                  </a:lnTo>
                  <a:lnTo>
                    <a:pt x="1510" y="443"/>
                  </a:lnTo>
                  <a:lnTo>
                    <a:pt x="1519" y="390"/>
                  </a:lnTo>
                  <a:lnTo>
                    <a:pt x="1527" y="343"/>
                  </a:lnTo>
                  <a:lnTo>
                    <a:pt x="1533" y="304"/>
                  </a:lnTo>
                  <a:lnTo>
                    <a:pt x="1186" y="718"/>
                  </a:lnTo>
                  <a:lnTo>
                    <a:pt x="1134" y="781"/>
                  </a:lnTo>
                  <a:lnTo>
                    <a:pt x="1084" y="839"/>
                  </a:lnTo>
                  <a:lnTo>
                    <a:pt x="1034" y="894"/>
                  </a:lnTo>
                  <a:lnTo>
                    <a:pt x="984" y="949"/>
                  </a:lnTo>
                  <a:lnTo>
                    <a:pt x="932" y="1004"/>
                  </a:lnTo>
                  <a:lnTo>
                    <a:pt x="874" y="1061"/>
                  </a:lnTo>
                  <a:lnTo>
                    <a:pt x="862" y="1072"/>
                  </a:lnTo>
                  <a:lnTo>
                    <a:pt x="854" y="1081"/>
                  </a:lnTo>
                  <a:lnTo>
                    <a:pt x="847" y="1086"/>
                  </a:lnTo>
                  <a:lnTo>
                    <a:pt x="843" y="1088"/>
                  </a:lnTo>
                  <a:lnTo>
                    <a:pt x="840" y="1089"/>
                  </a:lnTo>
                  <a:lnTo>
                    <a:pt x="836" y="1089"/>
                  </a:lnTo>
                  <a:lnTo>
                    <a:pt x="828" y="1086"/>
                  </a:lnTo>
                  <a:lnTo>
                    <a:pt x="820" y="1078"/>
                  </a:lnTo>
                  <a:lnTo>
                    <a:pt x="811" y="1063"/>
                  </a:lnTo>
                  <a:lnTo>
                    <a:pt x="798" y="1042"/>
                  </a:lnTo>
                  <a:lnTo>
                    <a:pt x="785" y="1015"/>
                  </a:lnTo>
                  <a:lnTo>
                    <a:pt x="769" y="985"/>
                  </a:lnTo>
                  <a:lnTo>
                    <a:pt x="742" y="922"/>
                  </a:lnTo>
                  <a:lnTo>
                    <a:pt x="716" y="854"/>
                  </a:lnTo>
                  <a:lnTo>
                    <a:pt x="694" y="779"/>
                  </a:lnTo>
                  <a:lnTo>
                    <a:pt x="671" y="700"/>
                  </a:lnTo>
                  <a:lnTo>
                    <a:pt x="649" y="618"/>
                  </a:lnTo>
                  <a:lnTo>
                    <a:pt x="629" y="536"/>
                  </a:lnTo>
                  <a:lnTo>
                    <a:pt x="611" y="456"/>
                  </a:lnTo>
                  <a:lnTo>
                    <a:pt x="594" y="378"/>
                  </a:lnTo>
                  <a:lnTo>
                    <a:pt x="579" y="304"/>
                  </a:lnTo>
                  <a:lnTo>
                    <a:pt x="566" y="238"/>
                  </a:lnTo>
                  <a:lnTo>
                    <a:pt x="544" y="339"/>
                  </a:lnTo>
                  <a:lnTo>
                    <a:pt x="519" y="440"/>
                  </a:lnTo>
                  <a:lnTo>
                    <a:pt x="490" y="543"/>
                  </a:lnTo>
                  <a:lnTo>
                    <a:pt x="458" y="642"/>
                  </a:lnTo>
                  <a:lnTo>
                    <a:pt x="426" y="738"/>
                  </a:lnTo>
                  <a:lnTo>
                    <a:pt x="393" y="828"/>
                  </a:lnTo>
                  <a:lnTo>
                    <a:pt x="360" y="910"/>
                  </a:lnTo>
                  <a:lnTo>
                    <a:pt x="352" y="933"/>
                  </a:lnTo>
                  <a:lnTo>
                    <a:pt x="340" y="963"/>
                  </a:lnTo>
                  <a:lnTo>
                    <a:pt x="326" y="994"/>
                  </a:lnTo>
                  <a:lnTo>
                    <a:pt x="310" y="1029"/>
                  </a:lnTo>
                  <a:lnTo>
                    <a:pt x="292" y="1065"/>
                  </a:lnTo>
                  <a:lnTo>
                    <a:pt x="274" y="1100"/>
                  </a:lnTo>
                  <a:lnTo>
                    <a:pt x="252" y="1133"/>
                  </a:lnTo>
                  <a:lnTo>
                    <a:pt x="231" y="1164"/>
                  </a:lnTo>
                  <a:lnTo>
                    <a:pt x="209" y="1189"/>
                  </a:lnTo>
                  <a:lnTo>
                    <a:pt x="185" y="1210"/>
                  </a:lnTo>
                  <a:lnTo>
                    <a:pt x="162" y="1222"/>
                  </a:lnTo>
                  <a:lnTo>
                    <a:pt x="138" y="1228"/>
                  </a:lnTo>
                  <a:lnTo>
                    <a:pt x="130" y="1226"/>
                  </a:lnTo>
                  <a:lnTo>
                    <a:pt x="115" y="1225"/>
                  </a:lnTo>
                  <a:lnTo>
                    <a:pt x="96" y="1221"/>
                  </a:lnTo>
                  <a:lnTo>
                    <a:pt x="76" y="1214"/>
                  </a:lnTo>
                  <a:lnTo>
                    <a:pt x="53" y="1204"/>
                  </a:lnTo>
                  <a:lnTo>
                    <a:pt x="31" y="1190"/>
                  </a:lnTo>
                  <a:lnTo>
                    <a:pt x="17" y="1178"/>
                  </a:lnTo>
                  <a:lnTo>
                    <a:pt x="7" y="1168"/>
                  </a:lnTo>
                  <a:lnTo>
                    <a:pt x="3" y="1158"/>
                  </a:lnTo>
                  <a:lnTo>
                    <a:pt x="2" y="1150"/>
                  </a:lnTo>
                  <a:lnTo>
                    <a:pt x="0" y="1143"/>
                  </a:lnTo>
                  <a:lnTo>
                    <a:pt x="3" y="1121"/>
                  </a:lnTo>
                  <a:lnTo>
                    <a:pt x="8" y="1099"/>
                  </a:lnTo>
                  <a:lnTo>
                    <a:pt x="17" y="1076"/>
                  </a:lnTo>
                  <a:lnTo>
                    <a:pt x="26" y="1056"/>
                  </a:lnTo>
                  <a:lnTo>
                    <a:pt x="37" y="1039"/>
                  </a:lnTo>
                  <a:lnTo>
                    <a:pt x="47" y="1026"/>
                  </a:lnTo>
                  <a:lnTo>
                    <a:pt x="58" y="1022"/>
                  </a:lnTo>
                  <a:lnTo>
                    <a:pt x="60" y="1022"/>
                  </a:lnTo>
                  <a:lnTo>
                    <a:pt x="62" y="1024"/>
                  </a:lnTo>
                  <a:lnTo>
                    <a:pt x="65" y="1024"/>
                  </a:lnTo>
                  <a:lnTo>
                    <a:pt x="69" y="1026"/>
                  </a:lnTo>
                  <a:lnTo>
                    <a:pt x="73" y="1031"/>
                  </a:lnTo>
                  <a:lnTo>
                    <a:pt x="92" y="1044"/>
                  </a:lnTo>
                  <a:lnTo>
                    <a:pt x="113" y="1057"/>
                  </a:lnTo>
                  <a:lnTo>
                    <a:pt x="135" y="1065"/>
                  </a:lnTo>
                  <a:lnTo>
                    <a:pt x="155" y="1072"/>
                  </a:lnTo>
                  <a:lnTo>
                    <a:pt x="173" y="1075"/>
                  </a:lnTo>
                  <a:lnTo>
                    <a:pt x="187" y="1076"/>
                  </a:lnTo>
                  <a:lnTo>
                    <a:pt x="193" y="1076"/>
                  </a:lnTo>
                  <a:lnTo>
                    <a:pt x="198" y="1075"/>
                  </a:lnTo>
                  <a:lnTo>
                    <a:pt x="205" y="1074"/>
                  </a:lnTo>
                  <a:lnTo>
                    <a:pt x="212" y="1071"/>
                  </a:lnTo>
                  <a:lnTo>
                    <a:pt x="218" y="1065"/>
                  </a:lnTo>
                  <a:lnTo>
                    <a:pt x="226" y="1058"/>
                  </a:lnTo>
                  <a:lnTo>
                    <a:pt x="236" y="1047"/>
                  </a:lnTo>
                  <a:lnTo>
                    <a:pt x="245" y="1033"/>
                  </a:lnTo>
                  <a:lnTo>
                    <a:pt x="257" y="1015"/>
                  </a:lnTo>
                  <a:lnTo>
                    <a:pt x="270" y="992"/>
                  </a:lnTo>
                  <a:lnTo>
                    <a:pt x="283" y="964"/>
                  </a:lnTo>
                  <a:lnTo>
                    <a:pt x="299" y="931"/>
                  </a:lnTo>
                  <a:lnTo>
                    <a:pt x="315" y="890"/>
                  </a:lnTo>
                  <a:lnTo>
                    <a:pt x="334" y="844"/>
                  </a:lnTo>
                  <a:lnTo>
                    <a:pt x="354" y="792"/>
                  </a:lnTo>
                  <a:lnTo>
                    <a:pt x="377" y="731"/>
                  </a:lnTo>
                  <a:lnTo>
                    <a:pt x="408" y="640"/>
                  </a:lnTo>
                  <a:lnTo>
                    <a:pt x="434" y="556"/>
                  </a:lnTo>
                  <a:lnTo>
                    <a:pt x="457" y="476"/>
                  </a:lnTo>
                  <a:lnTo>
                    <a:pt x="475" y="403"/>
                  </a:lnTo>
                  <a:lnTo>
                    <a:pt x="492" y="335"/>
                  </a:lnTo>
                  <a:lnTo>
                    <a:pt x="505" y="271"/>
                  </a:lnTo>
                  <a:lnTo>
                    <a:pt x="516" y="214"/>
                  </a:lnTo>
                  <a:lnTo>
                    <a:pt x="525" y="161"/>
                  </a:lnTo>
                  <a:lnTo>
                    <a:pt x="532" y="113"/>
                  </a:lnTo>
                  <a:lnTo>
                    <a:pt x="539" y="68"/>
                  </a:lnTo>
                  <a:lnTo>
                    <a:pt x="544" y="54"/>
                  </a:lnTo>
                  <a:lnTo>
                    <a:pt x="555" y="40"/>
                  </a:lnTo>
                  <a:lnTo>
                    <a:pt x="571" y="28"/>
                  </a:lnTo>
                  <a:lnTo>
                    <a:pt x="589" y="17"/>
                  </a:lnTo>
                  <a:lnTo>
                    <a:pt x="606" y="7"/>
                  </a:lnTo>
                  <a:lnTo>
                    <a:pt x="624" y="1"/>
                  </a:lnTo>
                  <a:lnTo>
                    <a:pt x="6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Freeform 7"/>
            <p:cNvSpPr>
              <a:spLocks noEditPoints="1"/>
            </p:cNvSpPr>
            <p:nvPr/>
          </p:nvSpPr>
          <p:spPr bwMode="auto">
            <a:xfrm>
              <a:off x="2659" y="4351"/>
              <a:ext cx="516" cy="1037"/>
            </a:xfrm>
            <a:custGeom>
              <a:avLst/>
              <a:gdLst/>
              <a:ahLst/>
              <a:cxnLst>
                <a:cxn ang="0">
                  <a:pos x="381" y="128"/>
                </a:cxn>
                <a:cxn ang="0">
                  <a:pos x="380" y="139"/>
                </a:cxn>
                <a:cxn ang="0">
                  <a:pos x="434" y="139"/>
                </a:cxn>
                <a:cxn ang="0">
                  <a:pos x="461" y="129"/>
                </a:cxn>
                <a:cxn ang="0">
                  <a:pos x="430" y="125"/>
                </a:cxn>
                <a:cxn ang="0">
                  <a:pos x="330" y="0"/>
                </a:cxn>
                <a:cxn ang="0">
                  <a:pos x="341" y="11"/>
                </a:cxn>
                <a:cxn ang="0">
                  <a:pos x="341" y="22"/>
                </a:cxn>
                <a:cxn ang="0">
                  <a:pos x="337" y="47"/>
                </a:cxn>
                <a:cxn ang="0">
                  <a:pos x="336" y="78"/>
                </a:cxn>
                <a:cxn ang="0">
                  <a:pos x="342" y="104"/>
                </a:cxn>
                <a:cxn ang="0">
                  <a:pos x="416" y="94"/>
                </a:cxn>
                <a:cxn ang="0">
                  <a:pos x="466" y="96"/>
                </a:cxn>
                <a:cxn ang="0">
                  <a:pos x="506" y="110"/>
                </a:cxn>
                <a:cxn ang="0">
                  <a:pos x="513" y="141"/>
                </a:cxn>
                <a:cxn ang="0">
                  <a:pos x="481" y="164"/>
                </a:cxn>
                <a:cxn ang="0">
                  <a:pos x="432" y="171"/>
                </a:cxn>
                <a:cxn ang="0">
                  <a:pos x="391" y="171"/>
                </a:cxn>
                <a:cxn ang="0">
                  <a:pos x="344" y="160"/>
                </a:cxn>
                <a:cxn ang="0">
                  <a:pos x="294" y="171"/>
                </a:cxn>
                <a:cxn ang="0">
                  <a:pos x="189" y="275"/>
                </a:cxn>
                <a:cxn ang="0">
                  <a:pos x="107" y="415"/>
                </a:cxn>
                <a:cxn ang="0">
                  <a:pos x="74" y="568"/>
                </a:cxn>
                <a:cxn ang="0">
                  <a:pos x="96" y="662"/>
                </a:cxn>
                <a:cxn ang="0">
                  <a:pos x="140" y="714"/>
                </a:cxn>
                <a:cxn ang="0">
                  <a:pos x="198" y="740"/>
                </a:cxn>
                <a:cxn ang="0">
                  <a:pos x="275" y="765"/>
                </a:cxn>
                <a:cxn ang="0">
                  <a:pos x="330" y="782"/>
                </a:cxn>
                <a:cxn ang="0">
                  <a:pos x="375" y="803"/>
                </a:cxn>
                <a:cxn ang="0">
                  <a:pos x="420" y="866"/>
                </a:cxn>
                <a:cxn ang="0">
                  <a:pos x="415" y="943"/>
                </a:cxn>
                <a:cxn ang="0">
                  <a:pos x="372" y="1008"/>
                </a:cxn>
                <a:cxn ang="0">
                  <a:pos x="298" y="1037"/>
                </a:cxn>
                <a:cxn ang="0">
                  <a:pos x="225" y="1022"/>
                </a:cxn>
                <a:cxn ang="0">
                  <a:pos x="179" y="990"/>
                </a:cxn>
                <a:cxn ang="0">
                  <a:pos x="177" y="976"/>
                </a:cxn>
                <a:cxn ang="0">
                  <a:pos x="182" y="968"/>
                </a:cxn>
                <a:cxn ang="0">
                  <a:pos x="194" y="966"/>
                </a:cxn>
                <a:cxn ang="0">
                  <a:pos x="202" y="971"/>
                </a:cxn>
                <a:cxn ang="0">
                  <a:pos x="259" y="998"/>
                </a:cxn>
                <a:cxn ang="0">
                  <a:pos x="314" y="1001"/>
                </a:cxn>
                <a:cxn ang="0">
                  <a:pos x="346" y="969"/>
                </a:cxn>
                <a:cxn ang="0">
                  <a:pos x="350" y="918"/>
                </a:cxn>
                <a:cxn ang="0">
                  <a:pos x="321" y="880"/>
                </a:cxn>
                <a:cxn ang="0">
                  <a:pos x="271" y="861"/>
                </a:cxn>
                <a:cxn ang="0">
                  <a:pos x="170" y="829"/>
                </a:cxn>
                <a:cxn ang="0">
                  <a:pos x="111" y="805"/>
                </a:cxn>
                <a:cxn ang="0">
                  <a:pos x="74" y="780"/>
                </a:cxn>
                <a:cxn ang="0">
                  <a:pos x="22" y="710"/>
                </a:cxn>
                <a:cxn ang="0">
                  <a:pos x="0" y="605"/>
                </a:cxn>
                <a:cxn ang="0">
                  <a:pos x="39" y="423"/>
                </a:cxn>
                <a:cxn ang="0">
                  <a:pos x="139" y="264"/>
                </a:cxn>
                <a:cxn ang="0">
                  <a:pos x="267" y="146"/>
                </a:cxn>
                <a:cxn ang="0">
                  <a:pos x="301" y="78"/>
                </a:cxn>
                <a:cxn ang="0">
                  <a:pos x="301" y="41"/>
                </a:cxn>
                <a:cxn ang="0">
                  <a:pos x="309" y="8"/>
                </a:cxn>
              </a:cxnLst>
              <a:rect l="0" t="0" r="r" b="b"/>
              <a:pathLst>
                <a:path w="516" h="1037">
                  <a:moveTo>
                    <a:pt x="414" y="125"/>
                  </a:moveTo>
                  <a:lnTo>
                    <a:pt x="399" y="125"/>
                  </a:lnTo>
                  <a:lnTo>
                    <a:pt x="381" y="128"/>
                  </a:lnTo>
                  <a:lnTo>
                    <a:pt x="365" y="132"/>
                  </a:lnTo>
                  <a:lnTo>
                    <a:pt x="372" y="137"/>
                  </a:lnTo>
                  <a:lnTo>
                    <a:pt x="380" y="139"/>
                  </a:lnTo>
                  <a:lnTo>
                    <a:pt x="391" y="140"/>
                  </a:lnTo>
                  <a:lnTo>
                    <a:pt x="407" y="140"/>
                  </a:lnTo>
                  <a:lnTo>
                    <a:pt x="434" y="139"/>
                  </a:lnTo>
                  <a:lnTo>
                    <a:pt x="454" y="137"/>
                  </a:lnTo>
                  <a:lnTo>
                    <a:pt x="471" y="132"/>
                  </a:lnTo>
                  <a:lnTo>
                    <a:pt x="461" y="129"/>
                  </a:lnTo>
                  <a:lnTo>
                    <a:pt x="451" y="128"/>
                  </a:lnTo>
                  <a:lnTo>
                    <a:pt x="442" y="126"/>
                  </a:lnTo>
                  <a:lnTo>
                    <a:pt x="430" y="125"/>
                  </a:lnTo>
                  <a:lnTo>
                    <a:pt x="414" y="125"/>
                  </a:lnTo>
                  <a:close/>
                  <a:moveTo>
                    <a:pt x="325" y="0"/>
                  </a:moveTo>
                  <a:lnTo>
                    <a:pt x="330" y="0"/>
                  </a:lnTo>
                  <a:lnTo>
                    <a:pt x="336" y="3"/>
                  </a:lnTo>
                  <a:lnTo>
                    <a:pt x="340" y="7"/>
                  </a:lnTo>
                  <a:lnTo>
                    <a:pt x="341" y="11"/>
                  </a:lnTo>
                  <a:lnTo>
                    <a:pt x="342" y="18"/>
                  </a:lnTo>
                  <a:lnTo>
                    <a:pt x="342" y="19"/>
                  </a:lnTo>
                  <a:lnTo>
                    <a:pt x="341" y="22"/>
                  </a:lnTo>
                  <a:lnTo>
                    <a:pt x="340" y="25"/>
                  </a:lnTo>
                  <a:lnTo>
                    <a:pt x="338" y="36"/>
                  </a:lnTo>
                  <a:lnTo>
                    <a:pt x="337" y="47"/>
                  </a:lnTo>
                  <a:lnTo>
                    <a:pt x="336" y="57"/>
                  </a:lnTo>
                  <a:lnTo>
                    <a:pt x="334" y="64"/>
                  </a:lnTo>
                  <a:lnTo>
                    <a:pt x="336" y="78"/>
                  </a:lnTo>
                  <a:lnTo>
                    <a:pt x="338" y="90"/>
                  </a:lnTo>
                  <a:lnTo>
                    <a:pt x="341" y="100"/>
                  </a:lnTo>
                  <a:lnTo>
                    <a:pt x="342" y="104"/>
                  </a:lnTo>
                  <a:lnTo>
                    <a:pt x="371" y="97"/>
                  </a:lnTo>
                  <a:lnTo>
                    <a:pt x="395" y="94"/>
                  </a:lnTo>
                  <a:lnTo>
                    <a:pt x="416" y="94"/>
                  </a:lnTo>
                  <a:lnTo>
                    <a:pt x="432" y="94"/>
                  </a:lnTo>
                  <a:lnTo>
                    <a:pt x="450" y="94"/>
                  </a:lnTo>
                  <a:lnTo>
                    <a:pt x="466" y="96"/>
                  </a:lnTo>
                  <a:lnTo>
                    <a:pt x="482" y="98"/>
                  </a:lnTo>
                  <a:lnTo>
                    <a:pt x="496" y="103"/>
                  </a:lnTo>
                  <a:lnTo>
                    <a:pt x="506" y="110"/>
                  </a:lnTo>
                  <a:lnTo>
                    <a:pt x="513" y="118"/>
                  </a:lnTo>
                  <a:lnTo>
                    <a:pt x="516" y="130"/>
                  </a:lnTo>
                  <a:lnTo>
                    <a:pt x="513" y="141"/>
                  </a:lnTo>
                  <a:lnTo>
                    <a:pt x="505" y="151"/>
                  </a:lnTo>
                  <a:lnTo>
                    <a:pt x="494" y="158"/>
                  </a:lnTo>
                  <a:lnTo>
                    <a:pt x="481" y="164"/>
                  </a:lnTo>
                  <a:lnTo>
                    <a:pt x="465" y="168"/>
                  </a:lnTo>
                  <a:lnTo>
                    <a:pt x="449" y="169"/>
                  </a:lnTo>
                  <a:lnTo>
                    <a:pt x="432" y="171"/>
                  </a:lnTo>
                  <a:lnTo>
                    <a:pt x="418" y="171"/>
                  </a:lnTo>
                  <a:lnTo>
                    <a:pt x="404" y="171"/>
                  </a:lnTo>
                  <a:lnTo>
                    <a:pt x="391" y="171"/>
                  </a:lnTo>
                  <a:lnTo>
                    <a:pt x="376" y="169"/>
                  </a:lnTo>
                  <a:lnTo>
                    <a:pt x="360" y="166"/>
                  </a:lnTo>
                  <a:lnTo>
                    <a:pt x="344" y="160"/>
                  </a:lnTo>
                  <a:lnTo>
                    <a:pt x="330" y="148"/>
                  </a:lnTo>
                  <a:lnTo>
                    <a:pt x="330" y="148"/>
                  </a:lnTo>
                  <a:lnTo>
                    <a:pt x="294" y="171"/>
                  </a:lnTo>
                  <a:lnTo>
                    <a:pt x="257" y="201"/>
                  </a:lnTo>
                  <a:lnTo>
                    <a:pt x="222" y="236"/>
                  </a:lnTo>
                  <a:lnTo>
                    <a:pt x="189" y="275"/>
                  </a:lnTo>
                  <a:lnTo>
                    <a:pt x="158" y="319"/>
                  </a:lnTo>
                  <a:lnTo>
                    <a:pt x="130" y="365"/>
                  </a:lnTo>
                  <a:lnTo>
                    <a:pt x="107" y="415"/>
                  </a:lnTo>
                  <a:lnTo>
                    <a:pt x="89" y="465"/>
                  </a:lnTo>
                  <a:lnTo>
                    <a:pt x="78" y="516"/>
                  </a:lnTo>
                  <a:lnTo>
                    <a:pt x="74" y="568"/>
                  </a:lnTo>
                  <a:lnTo>
                    <a:pt x="77" y="603"/>
                  </a:lnTo>
                  <a:lnTo>
                    <a:pt x="84" y="633"/>
                  </a:lnTo>
                  <a:lnTo>
                    <a:pt x="96" y="662"/>
                  </a:lnTo>
                  <a:lnTo>
                    <a:pt x="115" y="690"/>
                  </a:lnTo>
                  <a:lnTo>
                    <a:pt x="127" y="703"/>
                  </a:lnTo>
                  <a:lnTo>
                    <a:pt x="140" y="714"/>
                  </a:lnTo>
                  <a:lnTo>
                    <a:pt x="157" y="723"/>
                  </a:lnTo>
                  <a:lnTo>
                    <a:pt x="175" y="732"/>
                  </a:lnTo>
                  <a:lnTo>
                    <a:pt x="198" y="740"/>
                  </a:lnTo>
                  <a:lnTo>
                    <a:pt x="225" y="748"/>
                  </a:lnTo>
                  <a:lnTo>
                    <a:pt x="257" y="760"/>
                  </a:lnTo>
                  <a:lnTo>
                    <a:pt x="275" y="765"/>
                  </a:lnTo>
                  <a:lnTo>
                    <a:pt x="294" y="771"/>
                  </a:lnTo>
                  <a:lnTo>
                    <a:pt x="314" y="776"/>
                  </a:lnTo>
                  <a:lnTo>
                    <a:pt x="330" y="782"/>
                  </a:lnTo>
                  <a:lnTo>
                    <a:pt x="344" y="786"/>
                  </a:lnTo>
                  <a:lnTo>
                    <a:pt x="352" y="790"/>
                  </a:lnTo>
                  <a:lnTo>
                    <a:pt x="375" y="803"/>
                  </a:lnTo>
                  <a:lnTo>
                    <a:pt x="395" y="821"/>
                  </a:lnTo>
                  <a:lnTo>
                    <a:pt x="410" y="841"/>
                  </a:lnTo>
                  <a:lnTo>
                    <a:pt x="420" y="866"/>
                  </a:lnTo>
                  <a:lnTo>
                    <a:pt x="424" y="894"/>
                  </a:lnTo>
                  <a:lnTo>
                    <a:pt x="422" y="918"/>
                  </a:lnTo>
                  <a:lnTo>
                    <a:pt x="415" y="943"/>
                  </a:lnTo>
                  <a:lnTo>
                    <a:pt x="404" y="966"/>
                  </a:lnTo>
                  <a:lnTo>
                    <a:pt x="389" y="989"/>
                  </a:lnTo>
                  <a:lnTo>
                    <a:pt x="372" y="1008"/>
                  </a:lnTo>
                  <a:lnTo>
                    <a:pt x="350" y="1025"/>
                  </a:lnTo>
                  <a:lnTo>
                    <a:pt x="325" y="1035"/>
                  </a:lnTo>
                  <a:lnTo>
                    <a:pt x="298" y="1037"/>
                  </a:lnTo>
                  <a:lnTo>
                    <a:pt x="272" y="1036"/>
                  </a:lnTo>
                  <a:lnTo>
                    <a:pt x="248" y="1030"/>
                  </a:lnTo>
                  <a:lnTo>
                    <a:pt x="225" y="1022"/>
                  </a:lnTo>
                  <a:lnTo>
                    <a:pt x="206" y="1011"/>
                  </a:lnTo>
                  <a:lnTo>
                    <a:pt x="190" y="1001"/>
                  </a:lnTo>
                  <a:lnTo>
                    <a:pt x="179" y="990"/>
                  </a:lnTo>
                  <a:lnTo>
                    <a:pt x="177" y="982"/>
                  </a:lnTo>
                  <a:lnTo>
                    <a:pt x="177" y="979"/>
                  </a:lnTo>
                  <a:lnTo>
                    <a:pt x="177" y="976"/>
                  </a:lnTo>
                  <a:lnTo>
                    <a:pt x="178" y="973"/>
                  </a:lnTo>
                  <a:lnTo>
                    <a:pt x="179" y="971"/>
                  </a:lnTo>
                  <a:lnTo>
                    <a:pt x="182" y="968"/>
                  </a:lnTo>
                  <a:lnTo>
                    <a:pt x="186" y="966"/>
                  </a:lnTo>
                  <a:lnTo>
                    <a:pt x="192" y="966"/>
                  </a:lnTo>
                  <a:lnTo>
                    <a:pt x="194" y="966"/>
                  </a:lnTo>
                  <a:lnTo>
                    <a:pt x="196" y="968"/>
                  </a:lnTo>
                  <a:lnTo>
                    <a:pt x="198" y="969"/>
                  </a:lnTo>
                  <a:lnTo>
                    <a:pt x="202" y="971"/>
                  </a:lnTo>
                  <a:lnTo>
                    <a:pt x="206" y="973"/>
                  </a:lnTo>
                  <a:lnTo>
                    <a:pt x="233" y="990"/>
                  </a:lnTo>
                  <a:lnTo>
                    <a:pt x="259" y="998"/>
                  </a:lnTo>
                  <a:lnTo>
                    <a:pt x="280" y="1004"/>
                  </a:lnTo>
                  <a:lnTo>
                    <a:pt x="298" y="1005"/>
                  </a:lnTo>
                  <a:lnTo>
                    <a:pt x="314" y="1001"/>
                  </a:lnTo>
                  <a:lnTo>
                    <a:pt x="329" y="994"/>
                  </a:lnTo>
                  <a:lnTo>
                    <a:pt x="338" y="983"/>
                  </a:lnTo>
                  <a:lnTo>
                    <a:pt x="346" y="969"/>
                  </a:lnTo>
                  <a:lnTo>
                    <a:pt x="350" y="954"/>
                  </a:lnTo>
                  <a:lnTo>
                    <a:pt x="352" y="939"/>
                  </a:lnTo>
                  <a:lnTo>
                    <a:pt x="350" y="918"/>
                  </a:lnTo>
                  <a:lnTo>
                    <a:pt x="344" y="903"/>
                  </a:lnTo>
                  <a:lnTo>
                    <a:pt x="333" y="890"/>
                  </a:lnTo>
                  <a:lnTo>
                    <a:pt x="321" y="880"/>
                  </a:lnTo>
                  <a:lnTo>
                    <a:pt x="305" y="872"/>
                  </a:lnTo>
                  <a:lnTo>
                    <a:pt x="288" y="866"/>
                  </a:lnTo>
                  <a:lnTo>
                    <a:pt x="271" y="861"/>
                  </a:lnTo>
                  <a:lnTo>
                    <a:pt x="231" y="848"/>
                  </a:lnTo>
                  <a:lnTo>
                    <a:pt x="198" y="837"/>
                  </a:lnTo>
                  <a:lnTo>
                    <a:pt x="170" y="829"/>
                  </a:lnTo>
                  <a:lnTo>
                    <a:pt x="147" y="821"/>
                  </a:lnTo>
                  <a:lnTo>
                    <a:pt x="127" y="812"/>
                  </a:lnTo>
                  <a:lnTo>
                    <a:pt x="111" y="805"/>
                  </a:lnTo>
                  <a:lnTo>
                    <a:pt x="97" y="797"/>
                  </a:lnTo>
                  <a:lnTo>
                    <a:pt x="85" y="789"/>
                  </a:lnTo>
                  <a:lnTo>
                    <a:pt x="74" y="780"/>
                  </a:lnTo>
                  <a:lnTo>
                    <a:pt x="65" y="769"/>
                  </a:lnTo>
                  <a:lnTo>
                    <a:pt x="39" y="740"/>
                  </a:lnTo>
                  <a:lnTo>
                    <a:pt x="22" y="710"/>
                  </a:lnTo>
                  <a:lnTo>
                    <a:pt x="10" y="676"/>
                  </a:lnTo>
                  <a:lnTo>
                    <a:pt x="2" y="641"/>
                  </a:lnTo>
                  <a:lnTo>
                    <a:pt x="0" y="605"/>
                  </a:lnTo>
                  <a:lnTo>
                    <a:pt x="4" y="544"/>
                  </a:lnTo>
                  <a:lnTo>
                    <a:pt x="19" y="483"/>
                  </a:lnTo>
                  <a:lnTo>
                    <a:pt x="39" y="423"/>
                  </a:lnTo>
                  <a:lnTo>
                    <a:pt x="68" y="366"/>
                  </a:lnTo>
                  <a:lnTo>
                    <a:pt x="101" y="314"/>
                  </a:lnTo>
                  <a:lnTo>
                    <a:pt x="139" y="264"/>
                  </a:lnTo>
                  <a:lnTo>
                    <a:pt x="179" y="219"/>
                  </a:lnTo>
                  <a:lnTo>
                    <a:pt x="222" y="180"/>
                  </a:lnTo>
                  <a:lnTo>
                    <a:pt x="267" y="146"/>
                  </a:lnTo>
                  <a:lnTo>
                    <a:pt x="310" y="119"/>
                  </a:lnTo>
                  <a:lnTo>
                    <a:pt x="303" y="97"/>
                  </a:lnTo>
                  <a:lnTo>
                    <a:pt x="301" y="78"/>
                  </a:lnTo>
                  <a:lnTo>
                    <a:pt x="301" y="61"/>
                  </a:lnTo>
                  <a:lnTo>
                    <a:pt x="301" y="51"/>
                  </a:lnTo>
                  <a:lnTo>
                    <a:pt x="301" y="41"/>
                  </a:lnTo>
                  <a:lnTo>
                    <a:pt x="302" y="29"/>
                  </a:lnTo>
                  <a:lnTo>
                    <a:pt x="305" y="18"/>
                  </a:lnTo>
                  <a:lnTo>
                    <a:pt x="309" y="8"/>
                  </a:lnTo>
                  <a:lnTo>
                    <a:pt x="315" y="3"/>
                  </a:lnTo>
                  <a:lnTo>
                    <a:pt x="3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2" name="Freeform 8"/>
            <p:cNvSpPr>
              <a:spLocks/>
            </p:cNvSpPr>
            <p:nvPr/>
          </p:nvSpPr>
          <p:spPr bwMode="auto">
            <a:xfrm>
              <a:off x="3836" y="3890"/>
              <a:ext cx="1052" cy="379"/>
            </a:xfrm>
            <a:custGeom>
              <a:avLst/>
              <a:gdLst/>
              <a:ahLst/>
              <a:cxnLst>
                <a:cxn ang="0">
                  <a:pos x="1039" y="4"/>
                </a:cxn>
                <a:cxn ang="0">
                  <a:pos x="1051" y="30"/>
                </a:cxn>
                <a:cxn ang="0">
                  <a:pos x="1052" y="54"/>
                </a:cxn>
                <a:cxn ang="0">
                  <a:pos x="1045" y="129"/>
                </a:cxn>
                <a:cxn ang="0">
                  <a:pos x="1021" y="204"/>
                </a:cxn>
                <a:cxn ang="0">
                  <a:pos x="984" y="272"/>
                </a:cxn>
                <a:cxn ang="0">
                  <a:pos x="932" y="327"/>
                </a:cxn>
                <a:cxn ang="0">
                  <a:pos x="866" y="365"/>
                </a:cxn>
                <a:cxn ang="0">
                  <a:pos x="787" y="379"/>
                </a:cxn>
                <a:cxn ang="0">
                  <a:pos x="710" y="366"/>
                </a:cxn>
                <a:cxn ang="0">
                  <a:pos x="642" y="332"/>
                </a:cxn>
                <a:cxn ang="0">
                  <a:pos x="577" y="284"/>
                </a:cxn>
                <a:cxn ang="0">
                  <a:pos x="518" y="230"/>
                </a:cxn>
                <a:cxn ang="0">
                  <a:pos x="459" y="179"/>
                </a:cxn>
                <a:cxn ang="0">
                  <a:pos x="399" y="134"/>
                </a:cxn>
                <a:cxn ang="0">
                  <a:pos x="335" y="102"/>
                </a:cxn>
                <a:cxn ang="0">
                  <a:pos x="265" y="90"/>
                </a:cxn>
                <a:cxn ang="0">
                  <a:pos x="215" y="96"/>
                </a:cxn>
                <a:cxn ang="0">
                  <a:pos x="165" y="115"/>
                </a:cxn>
                <a:cxn ang="0">
                  <a:pos x="119" y="148"/>
                </a:cxn>
                <a:cxn ang="0">
                  <a:pos x="82" y="196"/>
                </a:cxn>
                <a:cxn ang="0">
                  <a:pos x="55" y="259"/>
                </a:cxn>
                <a:cxn ang="0">
                  <a:pos x="44" y="340"/>
                </a:cxn>
                <a:cxn ang="0">
                  <a:pos x="41" y="357"/>
                </a:cxn>
                <a:cxn ang="0">
                  <a:pos x="31" y="375"/>
                </a:cxn>
                <a:cxn ang="0">
                  <a:pos x="20" y="379"/>
                </a:cxn>
                <a:cxn ang="0">
                  <a:pos x="12" y="375"/>
                </a:cxn>
                <a:cxn ang="0">
                  <a:pos x="4" y="359"/>
                </a:cxn>
                <a:cxn ang="0">
                  <a:pos x="0" y="325"/>
                </a:cxn>
                <a:cxn ang="0">
                  <a:pos x="6" y="250"/>
                </a:cxn>
                <a:cxn ang="0">
                  <a:pos x="29" y="176"/>
                </a:cxn>
                <a:cxn ang="0">
                  <a:pos x="67" y="108"/>
                </a:cxn>
                <a:cxn ang="0">
                  <a:pos x="119" y="52"/>
                </a:cxn>
                <a:cxn ang="0">
                  <a:pos x="185" y="14"/>
                </a:cxn>
                <a:cxn ang="0">
                  <a:pos x="265" y="0"/>
                </a:cxn>
                <a:cxn ang="0">
                  <a:pos x="340" y="12"/>
                </a:cxn>
                <a:cxn ang="0">
                  <a:pos x="409" y="47"/>
                </a:cxn>
                <a:cxn ang="0">
                  <a:pos x="472" y="94"/>
                </a:cxn>
                <a:cxn ang="0">
                  <a:pos x="534" y="148"/>
                </a:cxn>
                <a:cxn ang="0">
                  <a:pos x="592" y="201"/>
                </a:cxn>
                <a:cxn ang="0">
                  <a:pos x="652" y="246"/>
                </a:cxn>
                <a:cxn ang="0">
                  <a:pos x="717" y="277"/>
                </a:cxn>
                <a:cxn ang="0">
                  <a:pos x="787" y="289"/>
                </a:cxn>
                <a:cxn ang="0">
                  <a:pos x="852" y="279"/>
                </a:cxn>
                <a:cxn ang="0">
                  <a:pos x="909" y="247"/>
                </a:cxn>
                <a:cxn ang="0">
                  <a:pos x="958" y="197"/>
                </a:cxn>
                <a:cxn ang="0">
                  <a:pos x="993" y="129"/>
                </a:cxn>
                <a:cxn ang="0">
                  <a:pos x="1008" y="44"/>
                </a:cxn>
                <a:cxn ang="0">
                  <a:pos x="1017" y="11"/>
                </a:cxn>
                <a:cxn ang="0">
                  <a:pos x="1031" y="0"/>
                </a:cxn>
              </a:cxnLst>
              <a:rect l="0" t="0" r="r" b="b"/>
              <a:pathLst>
                <a:path w="1052" h="379">
                  <a:moveTo>
                    <a:pt x="1031" y="0"/>
                  </a:moveTo>
                  <a:lnTo>
                    <a:pt x="1039" y="4"/>
                  </a:lnTo>
                  <a:lnTo>
                    <a:pt x="1045" y="14"/>
                  </a:lnTo>
                  <a:lnTo>
                    <a:pt x="1051" y="30"/>
                  </a:lnTo>
                  <a:lnTo>
                    <a:pt x="1052" y="54"/>
                  </a:lnTo>
                  <a:lnTo>
                    <a:pt x="1052" y="54"/>
                  </a:lnTo>
                  <a:lnTo>
                    <a:pt x="1051" y="91"/>
                  </a:lnTo>
                  <a:lnTo>
                    <a:pt x="1045" y="129"/>
                  </a:lnTo>
                  <a:lnTo>
                    <a:pt x="1035" y="168"/>
                  </a:lnTo>
                  <a:lnTo>
                    <a:pt x="1021" y="204"/>
                  </a:lnTo>
                  <a:lnTo>
                    <a:pt x="1005" y="239"/>
                  </a:lnTo>
                  <a:lnTo>
                    <a:pt x="984" y="272"/>
                  </a:lnTo>
                  <a:lnTo>
                    <a:pt x="959" y="301"/>
                  </a:lnTo>
                  <a:lnTo>
                    <a:pt x="932" y="327"/>
                  </a:lnTo>
                  <a:lnTo>
                    <a:pt x="901" y="348"/>
                  </a:lnTo>
                  <a:lnTo>
                    <a:pt x="866" y="365"/>
                  </a:lnTo>
                  <a:lnTo>
                    <a:pt x="829" y="375"/>
                  </a:lnTo>
                  <a:lnTo>
                    <a:pt x="787" y="379"/>
                  </a:lnTo>
                  <a:lnTo>
                    <a:pt x="748" y="375"/>
                  </a:lnTo>
                  <a:lnTo>
                    <a:pt x="710" y="366"/>
                  </a:lnTo>
                  <a:lnTo>
                    <a:pt x="675" y="351"/>
                  </a:lnTo>
                  <a:lnTo>
                    <a:pt x="642" y="332"/>
                  </a:lnTo>
                  <a:lnTo>
                    <a:pt x="609" y="309"/>
                  </a:lnTo>
                  <a:lnTo>
                    <a:pt x="577" y="284"/>
                  </a:lnTo>
                  <a:lnTo>
                    <a:pt x="547" y="258"/>
                  </a:lnTo>
                  <a:lnTo>
                    <a:pt x="518" y="230"/>
                  </a:lnTo>
                  <a:lnTo>
                    <a:pt x="488" y="204"/>
                  </a:lnTo>
                  <a:lnTo>
                    <a:pt x="459" y="179"/>
                  </a:lnTo>
                  <a:lnTo>
                    <a:pt x="429" y="155"/>
                  </a:lnTo>
                  <a:lnTo>
                    <a:pt x="399" y="134"/>
                  </a:lnTo>
                  <a:lnTo>
                    <a:pt x="367" y="116"/>
                  </a:lnTo>
                  <a:lnTo>
                    <a:pt x="335" y="102"/>
                  </a:lnTo>
                  <a:lnTo>
                    <a:pt x="301" y="93"/>
                  </a:lnTo>
                  <a:lnTo>
                    <a:pt x="265" y="90"/>
                  </a:lnTo>
                  <a:lnTo>
                    <a:pt x="239" y="91"/>
                  </a:lnTo>
                  <a:lnTo>
                    <a:pt x="215" y="96"/>
                  </a:lnTo>
                  <a:lnTo>
                    <a:pt x="189" y="104"/>
                  </a:lnTo>
                  <a:lnTo>
                    <a:pt x="165" y="115"/>
                  </a:lnTo>
                  <a:lnTo>
                    <a:pt x="142" y="129"/>
                  </a:lnTo>
                  <a:lnTo>
                    <a:pt x="119" y="148"/>
                  </a:lnTo>
                  <a:lnTo>
                    <a:pt x="99" y="169"/>
                  </a:lnTo>
                  <a:lnTo>
                    <a:pt x="82" y="196"/>
                  </a:lnTo>
                  <a:lnTo>
                    <a:pt x="67" y="226"/>
                  </a:lnTo>
                  <a:lnTo>
                    <a:pt x="55" y="259"/>
                  </a:lnTo>
                  <a:lnTo>
                    <a:pt x="47" y="298"/>
                  </a:lnTo>
                  <a:lnTo>
                    <a:pt x="44" y="340"/>
                  </a:lnTo>
                  <a:lnTo>
                    <a:pt x="43" y="347"/>
                  </a:lnTo>
                  <a:lnTo>
                    <a:pt x="41" y="357"/>
                  </a:lnTo>
                  <a:lnTo>
                    <a:pt x="37" y="366"/>
                  </a:lnTo>
                  <a:lnTo>
                    <a:pt x="31" y="375"/>
                  </a:lnTo>
                  <a:lnTo>
                    <a:pt x="21" y="379"/>
                  </a:lnTo>
                  <a:lnTo>
                    <a:pt x="20" y="379"/>
                  </a:lnTo>
                  <a:lnTo>
                    <a:pt x="16" y="377"/>
                  </a:lnTo>
                  <a:lnTo>
                    <a:pt x="12" y="375"/>
                  </a:lnTo>
                  <a:lnTo>
                    <a:pt x="8" y="369"/>
                  </a:lnTo>
                  <a:lnTo>
                    <a:pt x="4" y="359"/>
                  </a:lnTo>
                  <a:lnTo>
                    <a:pt x="0" y="344"/>
                  </a:lnTo>
                  <a:lnTo>
                    <a:pt x="0" y="325"/>
                  </a:lnTo>
                  <a:lnTo>
                    <a:pt x="1" y="287"/>
                  </a:lnTo>
                  <a:lnTo>
                    <a:pt x="6" y="250"/>
                  </a:lnTo>
                  <a:lnTo>
                    <a:pt x="17" y="212"/>
                  </a:lnTo>
                  <a:lnTo>
                    <a:pt x="29" y="176"/>
                  </a:lnTo>
                  <a:lnTo>
                    <a:pt x="47" y="140"/>
                  </a:lnTo>
                  <a:lnTo>
                    <a:pt x="67" y="108"/>
                  </a:lnTo>
                  <a:lnTo>
                    <a:pt x="93" y="77"/>
                  </a:lnTo>
                  <a:lnTo>
                    <a:pt x="119" y="52"/>
                  </a:lnTo>
                  <a:lnTo>
                    <a:pt x="150" y="30"/>
                  </a:lnTo>
                  <a:lnTo>
                    <a:pt x="185" y="14"/>
                  </a:lnTo>
                  <a:lnTo>
                    <a:pt x="223" y="4"/>
                  </a:lnTo>
                  <a:lnTo>
                    <a:pt x="265" y="0"/>
                  </a:lnTo>
                  <a:lnTo>
                    <a:pt x="304" y="4"/>
                  </a:lnTo>
                  <a:lnTo>
                    <a:pt x="340" y="12"/>
                  </a:lnTo>
                  <a:lnTo>
                    <a:pt x="375" y="27"/>
                  </a:lnTo>
                  <a:lnTo>
                    <a:pt x="409" y="47"/>
                  </a:lnTo>
                  <a:lnTo>
                    <a:pt x="441" y="69"/>
                  </a:lnTo>
                  <a:lnTo>
                    <a:pt x="472" y="94"/>
                  </a:lnTo>
                  <a:lnTo>
                    <a:pt x="504" y="121"/>
                  </a:lnTo>
                  <a:lnTo>
                    <a:pt x="534" y="148"/>
                  </a:lnTo>
                  <a:lnTo>
                    <a:pt x="564" y="175"/>
                  </a:lnTo>
                  <a:lnTo>
                    <a:pt x="592" y="201"/>
                  </a:lnTo>
                  <a:lnTo>
                    <a:pt x="621" y="225"/>
                  </a:lnTo>
                  <a:lnTo>
                    <a:pt x="652" y="246"/>
                  </a:lnTo>
                  <a:lnTo>
                    <a:pt x="683" y="264"/>
                  </a:lnTo>
                  <a:lnTo>
                    <a:pt x="717" y="277"/>
                  </a:lnTo>
                  <a:lnTo>
                    <a:pt x="751" y="286"/>
                  </a:lnTo>
                  <a:lnTo>
                    <a:pt x="787" y="289"/>
                  </a:lnTo>
                  <a:lnTo>
                    <a:pt x="819" y="286"/>
                  </a:lnTo>
                  <a:lnTo>
                    <a:pt x="852" y="279"/>
                  </a:lnTo>
                  <a:lnTo>
                    <a:pt x="881" y="265"/>
                  </a:lnTo>
                  <a:lnTo>
                    <a:pt x="909" y="247"/>
                  </a:lnTo>
                  <a:lnTo>
                    <a:pt x="935" y="225"/>
                  </a:lnTo>
                  <a:lnTo>
                    <a:pt x="958" y="197"/>
                  </a:lnTo>
                  <a:lnTo>
                    <a:pt x="978" y="165"/>
                  </a:lnTo>
                  <a:lnTo>
                    <a:pt x="993" y="129"/>
                  </a:lnTo>
                  <a:lnTo>
                    <a:pt x="1002" y="89"/>
                  </a:lnTo>
                  <a:lnTo>
                    <a:pt x="1008" y="44"/>
                  </a:lnTo>
                  <a:lnTo>
                    <a:pt x="1012" y="23"/>
                  </a:lnTo>
                  <a:lnTo>
                    <a:pt x="1017" y="11"/>
                  </a:lnTo>
                  <a:lnTo>
                    <a:pt x="1024" y="2"/>
                  </a:lnTo>
                  <a:lnTo>
                    <a:pt x="10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" name="Freeform 9"/>
            <p:cNvSpPr>
              <a:spLocks noEditPoints="1"/>
            </p:cNvSpPr>
            <p:nvPr/>
          </p:nvSpPr>
          <p:spPr bwMode="auto">
            <a:xfrm>
              <a:off x="3837" y="4401"/>
              <a:ext cx="1048" cy="378"/>
            </a:xfrm>
            <a:custGeom>
              <a:avLst/>
              <a:gdLst/>
              <a:ahLst/>
              <a:cxnLst>
                <a:cxn ang="0">
                  <a:pos x="53" y="314"/>
                </a:cxn>
                <a:cxn ang="0">
                  <a:pos x="995" y="314"/>
                </a:cxn>
                <a:cxn ang="0">
                  <a:pos x="1007" y="314"/>
                </a:cxn>
                <a:cxn ang="0">
                  <a:pos x="1020" y="315"/>
                </a:cxn>
                <a:cxn ang="0">
                  <a:pos x="1031" y="318"/>
                </a:cxn>
                <a:cxn ang="0">
                  <a:pos x="1040" y="323"/>
                </a:cxn>
                <a:cxn ang="0">
                  <a:pos x="1047" y="333"/>
                </a:cxn>
                <a:cxn ang="0">
                  <a:pos x="1048" y="347"/>
                </a:cxn>
                <a:cxn ang="0">
                  <a:pos x="1047" y="360"/>
                </a:cxn>
                <a:cxn ang="0">
                  <a:pos x="1040" y="369"/>
                </a:cxn>
                <a:cxn ang="0">
                  <a:pos x="1031" y="373"/>
                </a:cxn>
                <a:cxn ang="0">
                  <a:pos x="1020" y="376"/>
                </a:cxn>
                <a:cxn ang="0">
                  <a:pos x="1008" y="378"/>
                </a:cxn>
                <a:cxn ang="0">
                  <a:pos x="997" y="378"/>
                </a:cxn>
                <a:cxn ang="0">
                  <a:pos x="53" y="378"/>
                </a:cxn>
                <a:cxn ang="0">
                  <a:pos x="42" y="378"/>
                </a:cxn>
                <a:cxn ang="0">
                  <a:pos x="30" y="376"/>
                </a:cxn>
                <a:cxn ang="0">
                  <a:pos x="19" y="373"/>
                </a:cxn>
                <a:cxn ang="0">
                  <a:pos x="9" y="369"/>
                </a:cxn>
                <a:cxn ang="0">
                  <a:pos x="3" y="360"/>
                </a:cxn>
                <a:cxn ang="0">
                  <a:pos x="0" y="347"/>
                </a:cxn>
                <a:cxn ang="0">
                  <a:pos x="3" y="333"/>
                </a:cxn>
                <a:cxn ang="0">
                  <a:pos x="9" y="323"/>
                </a:cxn>
                <a:cxn ang="0">
                  <a:pos x="19" y="318"/>
                </a:cxn>
                <a:cxn ang="0">
                  <a:pos x="30" y="315"/>
                </a:cxn>
                <a:cxn ang="0">
                  <a:pos x="42" y="314"/>
                </a:cxn>
                <a:cxn ang="0">
                  <a:pos x="53" y="314"/>
                </a:cxn>
                <a:cxn ang="0">
                  <a:pos x="53" y="0"/>
                </a:cxn>
                <a:cxn ang="0">
                  <a:pos x="997" y="0"/>
                </a:cxn>
                <a:cxn ang="0">
                  <a:pos x="1008" y="0"/>
                </a:cxn>
                <a:cxn ang="0">
                  <a:pos x="1020" y="1"/>
                </a:cxn>
                <a:cxn ang="0">
                  <a:pos x="1031" y="3"/>
                </a:cxn>
                <a:cxn ang="0">
                  <a:pos x="1040" y="8"/>
                </a:cxn>
                <a:cxn ang="0">
                  <a:pos x="1047" y="16"/>
                </a:cxn>
                <a:cxn ang="0">
                  <a:pos x="1048" y="30"/>
                </a:cxn>
                <a:cxn ang="0">
                  <a:pos x="1047" y="44"/>
                </a:cxn>
                <a:cxn ang="0">
                  <a:pos x="1040" y="54"/>
                </a:cxn>
                <a:cxn ang="0">
                  <a:pos x="1031" y="60"/>
                </a:cxn>
                <a:cxn ang="0">
                  <a:pos x="1020" y="62"/>
                </a:cxn>
                <a:cxn ang="0">
                  <a:pos x="1007" y="64"/>
                </a:cxn>
                <a:cxn ang="0">
                  <a:pos x="995" y="64"/>
                </a:cxn>
                <a:cxn ang="0">
                  <a:pos x="53" y="64"/>
                </a:cxn>
                <a:cxn ang="0">
                  <a:pos x="42" y="64"/>
                </a:cxn>
                <a:cxn ang="0">
                  <a:pos x="30" y="62"/>
                </a:cxn>
                <a:cxn ang="0">
                  <a:pos x="19" y="60"/>
                </a:cxn>
                <a:cxn ang="0">
                  <a:pos x="9" y="54"/>
                </a:cxn>
                <a:cxn ang="0">
                  <a:pos x="3" y="44"/>
                </a:cxn>
                <a:cxn ang="0">
                  <a:pos x="0" y="30"/>
                </a:cxn>
                <a:cxn ang="0">
                  <a:pos x="3" y="16"/>
                </a:cxn>
                <a:cxn ang="0">
                  <a:pos x="9" y="8"/>
                </a:cxn>
                <a:cxn ang="0">
                  <a:pos x="19" y="3"/>
                </a:cxn>
                <a:cxn ang="0">
                  <a:pos x="30" y="1"/>
                </a:cxn>
                <a:cxn ang="0">
                  <a:pos x="42" y="0"/>
                </a:cxn>
                <a:cxn ang="0">
                  <a:pos x="53" y="0"/>
                </a:cxn>
              </a:cxnLst>
              <a:rect l="0" t="0" r="r" b="b"/>
              <a:pathLst>
                <a:path w="1048" h="378">
                  <a:moveTo>
                    <a:pt x="53" y="314"/>
                  </a:moveTo>
                  <a:lnTo>
                    <a:pt x="995" y="314"/>
                  </a:lnTo>
                  <a:lnTo>
                    <a:pt x="1007" y="314"/>
                  </a:lnTo>
                  <a:lnTo>
                    <a:pt x="1020" y="315"/>
                  </a:lnTo>
                  <a:lnTo>
                    <a:pt x="1031" y="318"/>
                  </a:lnTo>
                  <a:lnTo>
                    <a:pt x="1040" y="323"/>
                  </a:lnTo>
                  <a:lnTo>
                    <a:pt x="1047" y="333"/>
                  </a:lnTo>
                  <a:lnTo>
                    <a:pt x="1048" y="347"/>
                  </a:lnTo>
                  <a:lnTo>
                    <a:pt x="1047" y="360"/>
                  </a:lnTo>
                  <a:lnTo>
                    <a:pt x="1040" y="369"/>
                  </a:lnTo>
                  <a:lnTo>
                    <a:pt x="1031" y="373"/>
                  </a:lnTo>
                  <a:lnTo>
                    <a:pt x="1020" y="376"/>
                  </a:lnTo>
                  <a:lnTo>
                    <a:pt x="1008" y="378"/>
                  </a:lnTo>
                  <a:lnTo>
                    <a:pt x="997" y="378"/>
                  </a:lnTo>
                  <a:lnTo>
                    <a:pt x="53" y="378"/>
                  </a:lnTo>
                  <a:lnTo>
                    <a:pt x="42" y="378"/>
                  </a:lnTo>
                  <a:lnTo>
                    <a:pt x="30" y="376"/>
                  </a:lnTo>
                  <a:lnTo>
                    <a:pt x="19" y="373"/>
                  </a:lnTo>
                  <a:lnTo>
                    <a:pt x="9" y="369"/>
                  </a:lnTo>
                  <a:lnTo>
                    <a:pt x="3" y="360"/>
                  </a:lnTo>
                  <a:lnTo>
                    <a:pt x="0" y="347"/>
                  </a:lnTo>
                  <a:lnTo>
                    <a:pt x="3" y="333"/>
                  </a:lnTo>
                  <a:lnTo>
                    <a:pt x="9" y="323"/>
                  </a:lnTo>
                  <a:lnTo>
                    <a:pt x="19" y="318"/>
                  </a:lnTo>
                  <a:lnTo>
                    <a:pt x="30" y="315"/>
                  </a:lnTo>
                  <a:lnTo>
                    <a:pt x="42" y="314"/>
                  </a:lnTo>
                  <a:lnTo>
                    <a:pt x="53" y="314"/>
                  </a:lnTo>
                  <a:close/>
                  <a:moveTo>
                    <a:pt x="53" y="0"/>
                  </a:moveTo>
                  <a:lnTo>
                    <a:pt x="997" y="0"/>
                  </a:lnTo>
                  <a:lnTo>
                    <a:pt x="1008" y="0"/>
                  </a:lnTo>
                  <a:lnTo>
                    <a:pt x="1020" y="1"/>
                  </a:lnTo>
                  <a:lnTo>
                    <a:pt x="1031" y="3"/>
                  </a:lnTo>
                  <a:lnTo>
                    <a:pt x="1040" y="8"/>
                  </a:lnTo>
                  <a:lnTo>
                    <a:pt x="1047" y="16"/>
                  </a:lnTo>
                  <a:lnTo>
                    <a:pt x="1048" y="30"/>
                  </a:lnTo>
                  <a:lnTo>
                    <a:pt x="1047" y="44"/>
                  </a:lnTo>
                  <a:lnTo>
                    <a:pt x="1040" y="54"/>
                  </a:lnTo>
                  <a:lnTo>
                    <a:pt x="1031" y="60"/>
                  </a:lnTo>
                  <a:lnTo>
                    <a:pt x="1020" y="62"/>
                  </a:lnTo>
                  <a:lnTo>
                    <a:pt x="1007" y="64"/>
                  </a:lnTo>
                  <a:lnTo>
                    <a:pt x="995" y="64"/>
                  </a:lnTo>
                  <a:lnTo>
                    <a:pt x="53" y="64"/>
                  </a:lnTo>
                  <a:lnTo>
                    <a:pt x="42" y="64"/>
                  </a:lnTo>
                  <a:lnTo>
                    <a:pt x="30" y="62"/>
                  </a:lnTo>
                  <a:lnTo>
                    <a:pt x="19" y="60"/>
                  </a:lnTo>
                  <a:lnTo>
                    <a:pt x="9" y="54"/>
                  </a:lnTo>
                  <a:lnTo>
                    <a:pt x="3" y="44"/>
                  </a:lnTo>
                  <a:lnTo>
                    <a:pt x="0" y="30"/>
                  </a:lnTo>
                  <a:lnTo>
                    <a:pt x="3" y="16"/>
                  </a:lnTo>
                  <a:lnTo>
                    <a:pt x="9" y="8"/>
                  </a:lnTo>
                  <a:lnTo>
                    <a:pt x="19" y="3"/>
                  </a:lnTo>
                  <a:lnTo>
                    <a:pt x="30" y="1"/>
                  </a:lnTo>
                  <a:lnTo>
                    <a:pt x="42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  <p:bldP spid="44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Hyperkahler</a:t>
            </a:r>
            <a:r>
              <a:rPr lang="en-US" dirty="0" smtClean="0"/>
              <a:t> Manifolds – 2/2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304800" y="1524000"/>
            <a:ext cx="9144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err="1" smtClean="0">
                <a:solidFill>
                  <a:srgbClr val="C00000"/>
                </a:solidFill>
              </a:rPr>
              <a:t>Hyperk</a:t>
            </a:r>
            <a:r>
              <a:rPr lang="en-US" sz="3600" dirty="0" err="1" smtClean="0">
                <a:solidFill>
                  <a:srgbClr val="C00000"/>
                </a:solidFill>
                <a:latin typeface="Calibri"/>
                <a:cs typeface="Calibri"/>
              </a:rPr>
              <a:t>ähler</a:t>
            </a:r>
            <a:r>
              <a:rPr lang="en-US" sz="3600" dirty="0" smtClean="0">
                <a:solidFill>
                  <a:srgbClr val="C00000"/>
                </a:solidFill>
                <a:latin typeface="Calibri"/>
                <a:cs typeface="Calibri"/>
              </a:rPr>
              <a:t> (HK)</a:t>
            </a:r>
            <a:r>
              <a:rPr lang="en-US" sz="3600" dirty="0" smtClean="0">
                <a:solidFill>
                  <a:srgbClr val="C00000"/>
                </a:solidFill>
              </a:rPr>
              <a:t> manifolds are Ricci flat, and hence are solutions to Einstein’s equations. </a:t>
            </a:r>
            <a:endParaRPr lang="en-US" sz="3600" dirty="0">
              <a:solidFill>
                <a:srgbClr val="C000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219200" y="2971800"/>
            <a:ext cx="6629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7030A0"/>
                </a:solidFill>
              </a:rPr>
              <a:t>Dimension = 4:  Gravitational instantons</a:t>
            </a:r>
            <a:endParaRPr lang="en-US" sz="2800" dirty="0">
              <a:solidFill>
                <a:srgbClr val="7030A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143000" y="3657600"/>
            <a:ext cx="63246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Compact:  T4, K3, </a:t>
            </a:r>
            <a:r>
              <a:rPr lang="en-US" sz="2800" dirty="0">
                <a:solidFill>
                  <a:srgbClr val="0000FF"/>
                </a:solidFill>
              </a:rPr>
              <a:t> </a:t>
            </a:r>
            <a:r>
              <a:rPr lang="en-US" sz="2800" dirty="0" smtClean="0">
                <a:solidFill>
                  <a:srgbClr val="0000FF"/>
                </a:solidFill>
              </a:rPr>
              <a:t>Hilbert schemes of </a:t>
            </a:r>
          </a:p>
          <a:p>
            <a:r>
              <a:rPr lang="en-US" sz="2800" dirty="0" smtClean="0">
                <a:solidFill>
                  <a:srgbClr val="0000FF"/>
                </a:solidFill>
              </a:rPr>
              <a:t>points (symmetric products) thereof.   </a:t>
            </a:r>
            <a:endParaRPr lang="en-US" sz="2800" dirty="0">
              <a:solidFill>
                <a:srgbClr val="0000FF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057400" y="4724400"/>
            <a:ext cx="6629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Are there others ?? </a:t>
            </a:r>
            <a:endParaRPr lang="en-US" sz="3600" dirty="0">
              <a:solidFill>
                <a:srgbClr val="0000FF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6043" y="5473005"/>
            <a:ext cx="914400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 smtClean="0">
                <a:solidFill>
                  <a:srgbClr val="FF33CC"/>
                </a:solidFill>
              </a:rPr>
              <a:t>Noncompact</a:t>
            </a:r>
            <a:r>
              <a:rPr lang="en-US" sz="2800" dirty="0" smtClean="0">
                <a:solidFill>
                  <a:srgbClr val="FF33CC"/>
                </a:solidFill>
              </a:rPr>
              <a:t>: </a:t>
            </a:r>
            <a:r>
              <a:rPr lang="en-US" sz="2800" dirty="0" err="1" smtClean="0">
                <a:solidFill>
                  <a:srgbClr val="FF33CC"/>
                </a:solidFill>
              </a:rPr>
              <a:t>Hyperkahler</a:t>
            </a:r>
            <a:r>
              <a:rPr lang="en-US" sz="2800" dirty="0" smtClean="0">
                <a:solidFill>
                  <a:srgbClr val="FF33CC"/>
                </a:solidFill>
              </a:rPr>
              <a:t> quotients: Instanton moduli spaces, Monopole moduli spaces, </a:t>
            </a:r>
            <a:r>
              <a:rPr lang="en-US" sz="2800" dirty="0" err="1" smtClean="0">
                <a:solidFill>
                  <a:srgbClr val="FF33CC"/>
                </a:solidFill>
              </a:rPr>
              <a:t>Hitchin</a:t>
            </a:r>
            <a:r>
              <a:rPr lang="en-US" sz="2800" dirty="0" smtClean="0">
                <a:solidFill>
                  <a:srgbClr val="FF33CC"/>
                </a:solidFill>
              </a:rPr>
              <a:t> moduli spaces, </a:t>
            </a:r>
          </a:p>
          <a:p>
            <a:r>
              <a:rPr lang="en-US" sz="2800" dirty="0" smtClean="0">
                <a:solidFill>
                  <a:srgbClr val="FF33CC"/>
                </a:solidFill>
              </a:rPr>
              <a:t>T</a:t>
            </a:r>
            <a:r>
              <a:rPr lang="en-US" sz="2800" baseline="30000" dirty="0" smtClean="0">
                <a:solidFill>
                  <a:srgbClr val="FF33CC"/>
                </a:solidFill>
              </a:rPr>
              <a:t>*</a:t>
            </a:r>
            <a:r>
              <a:rPr lang="en-US" sz="2800" dirty="0" err="1" smtClean="0">
                <a:solidFill>
                  <a:srgbClr val="FF33CC"/>
                </a:solidFill>
              </a:rPr>
              <a:t>G</a:t>
            </a:r>
            <a:r>
              <a:rPr lang="en-US" sz="2800" baseline="30000" dirty="0" err="1" smtClean="0">
                <a:solidFill>
                  <a:srgbClr val="FF33CC"/>
                </a:solidFill>
              </a:rPr>
              <a:t>c</a:t>
            </a:r>
            <a:r>
              <a:rPr lang="en-US" sz="2800" dirty="0" smtClean="0">
                <a:solidFill>
                  <a:srgbClr val="FF33CC"/>
                </a:solidFill>
              </a:rPr>
              <a:t>  , …..</a:t>
            </a:r>
            <a:endParaRPr lang="en-US" sz="2800" baseline="30000" dirty="0">
              <a:solidFill>
                <a:srgbClr val="FF33CC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66806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  <p:bldP spid="6" grpId="0"/>
      <p:bldP spid="7" grpId="0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457200" y="457200"/>
            <a:ext cx="7772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B050"/>
                </a:solidFill>
              </a:rPr>
              <a:t>We will now show how </a:t>
            </a:r>
            <a:endParaRPr lang="en-US" sz="3200" dirty="0">
              <a:solidFill>
                <a:srgbClr val="00B050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066800" y="1371600"/>
            <a:ext cx="7620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err="1" smtClean="0">
                <a:solidFill>
                  <a:srgbClr val="FF0000"/>
                </a:solidFill>
              </a:rPr>
              <a:t>Seiberg</a:t>
            </a:r>
            <a:r>
              <a:rPr lang="en-US" sz="3600" dirty="0" smtClean="0">
                <a:solidFill>
                  <a:srgbClr val="FF0000"/>
                </a:solidFill>
              </a:rPr>
              <a:t>-Witten curve &amp; differential  </a:t>
            </a:r>
            <a:r>
              <a:rPr lang="en-US" sz="3600" dirty="0" smtClean="0">
                <a:solidFill>
                  <a:srgbClr val="FF0000"/>
                </a:solidFill>
                <a:sym typeface="Mathematica1"/>
              </a:rPr>
              <a:t></a:t>
            </a:r>
            <a:endParaRPr lang="en-US" sz="3600" dirty="0">
              <a:solidFill>
                <a:srgbClr val="FF00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371600" y="2286000"/>
            <a:ext cx="7391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7030A0"/>
                </a:solidFill>
              </a:rPr>
              <a:t>Charge lattice &amp; Coulomb branch </a:t>
            </a:r>
            <a:r>
              <a:rPr lang="en-US" sz="3600" dirty="0" smtClean="0">
                <a:solidFill>
                  <a:srgbClr val="7030A0"/>
                </a:solidFill>
                <a:latin typeface="Monotype Corsiva" pitchFamily="66" charset="0"/>
              </a:rPr>
              <a:t>B</a:t>
            </a:r>
            <a:endParaRPr lang="en-US" sz="3600" dirty="0">
              <a:solidFill>
                <a:srgbClr val="7030A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286000" y="3200400"/>
            <a:ext cx="4343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BPS states</a:t>
            </a:r>
            <a:endParaRPr lang="en-US" sz="3600" dirty="0">
              <a:solidFill>
                <a:srgbClr val="0000FF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895600" y="4114800"/>
            <a:ext cx="4267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C00000"/>
                </a:solidFill>
              </a:rPr>
              <a:t>Line &amp; surface defects</a:t>
            </a:r>
            <a:endParaRPr lang="en-US" sz="3600" dirty="0">
              <a:solidFill>
                <a:srgbClr val="C000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0" y="5105400"/>
            <a:ext cx="914400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can all be formulated geometrically in terms of the geometry and topology of  the UV curve C and its associated flat connection </a:t>
            </a:r>
            <a:r>
              <a:rPr lang="en-US" sz="3600" dirty="0" smtClean="0">
                <a:solidFill>
                  <a:srgbClr val="0000FF"/>
                </a:solidFill>
                <a:latin typeface="Monotype Corsiva" pitchFamily="66" charset="0"/>
              </a:rPr>
              <a:t>A.</a:t>
            </a:r>
            <a:endParaRPr lang="en-US" sz="3600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  <p:bldP spid="6" grpId="0"/>
      <p:bldP spid="7" grpId="0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51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524000" y="2362200"/>
            <a:ext cx="1828800" cy="501646"/>
            <a:chOff x="717" y="3506"/>
            <a:chExt cx="7211" cy="1978"/>
          </a:xfrm>
          <a:solidFill>
            <a:srgbClr val="009900"/>
          </a:solidFill>
        </p:grpSpPr>
        <p:sp>
          <p:nvSpPr>
            <p:cNvPr id="1077" name="Freeform 53"/>
            <p:cNvSpPr>
              <a:spLocks/>
            </p:cNvSpPr>
            <p:nvPr/>
          </p:nvSpPr>
          <p:spPr bwMode="auto">
            <a:xfrm>
              <a:off x="717" y="3506"/>
              <a:ext cx="1070" cy="1574"/>
            </a:xfrm>
            <a:custGeom>
              <a:avLst/>
              <a:gdLst/>
              <a:ahLst/>
              <a:cxnLst>
                <a:cxn ang="0">
                  <a:pos x="306" y="0"/>
                </a:cxn>
                <a:cxn ang="0">
                  <a:pos x="382" y="7"/>
                </a:cxn>
                <a:cxn ang="0">
                  <a:pos x="456" y="30"/>
                </a:cxn>
                <a:cxn ang="0">
                  <a:pos x="520" y="79"/>
                </a:cxn>
                <a:cxn ang="0">
                  <a:pos x="567" y="158"/>
                </a:cxn>
                <a:cxn ang="0">
                  <a:pos x="1023" y="1467"/>
                </a:cxn>
                <a:cxn ang="0">
                  <a:pos x="1059" y="1530"/>
                </a:cxn>
                <a:cxn ang="0">
                  <a:pos x="1070" y="1550"/>
                </a:cxn>
                <a:cxn ang="0">
                  <a:pos x="1068" y="1557"/>
                </a:cxn>
                <a:cxn ang="0">
                  <a:pos x="1061" y="1564"/>
                </a:cxn>
                <a:cxn ang="0">
                  <a:pos x="1046" y="1571"/>
                </a:cxn>
                <a:cxn ang="0">
                  <a:pos x="943" y="1569"/>
                </a:cxn>
                <a:cxn ang="0">
                  <a:pos x="903" y="1546"/>
                </a:cxn>
                <a:cxn ang="0">
                  <a:pos x="871" y="1502"/>
                </a:cxn>
                <a:cxn ang="0">
                  <a:pos x="840" y="1425"/>
                </a:cxn>
                <a:cxn ang="0">
                  <a:pos x="800" y="1310"/>
                </a:cxn>
                <a:cxn ang="0">
                  <a:pos x="753" y="1176"/>
                </a:cxn>
                <a:cxn ang="0">
                  <a:pos x="679" y="963"/>
                </a:cxn>
                <a:cxn ang="0">
                  <a:pos x="654" y="891"/>
                </a:cxn>
                <a:cxn ang="0">
                  <a:pos x="123" y="1543"/>
                </a:cxn>
                <a:cxn ang="0">
                  <a:pos x="87" y="1569"/>
                </a:cxn>
                <a:cxn ang="0">
                  <a:pos x="40" y="1569"/>
                </a:cxn>
                <a:cxn ang="0">
                  <a:pos x="4" y="1537"/>
                </a:cxn>
                <a:cxn ang="0">
                  <a:pos x="2" y="1493"/>
                </a:cxn>
                <a:cxn ang="0">
                  <a:pos x="22" y="1460"/>
                </a:cxn>
                <a:cxn ang="0">
                  <a:pos x="634" y="831"/>
                </a:cxn>
                <a:cxn ang="0">
                  <a:pos x="406" y="174"/>
                </a:cxn>
                <a:cxn ang="0">
                  <a:pos x="375" y="107"/>
                </a:cxn>
                <a:cxn ang="0">
                  <a:pos x="346" y="70"/>
                </a:cxn>
                <a:cxn ang="0">
                  <a:pos x="310" y="51"/>
                </a:cxn>
                <a:cxn ang="0">
                  <a:pos x="281" y="47"/>
                </a:cxn>
                <a:cxn ang="0">
                  <a:pos x="270" y="37"/>
                </a:cxn>
                <a:cxn ang="0">
                  <a:pos x="266" y="26"/>
                </a:cxn>
                <a:cxn ang="0">
                  <a:pos x="277" y="5"/>
                </a:cxn>
                <a:cxn ang="0">
                  <a:pos x="297" y="0"/>
                </a:cxn>
              </a:cxnLst>
              <a:rect l="0" t="0" r="r" b="b"/>
              <a:pathLst>
                <a:path w="1070" h="1574">
                  <a:moveTo>
                    <a:pt x="297" y="0"/>
                  </a:moveTo>
                  <a:lnTo>
                    <a:pt x="306" y="0"/>
                  </a:lnTo>
                  <a:lnTo>
                    <a:pt x="344" y="3"/>
                  </a:lnTo>
                  <a:lnTo>
                    <a:pt x="382" y="7"/>
                  </a:lnTo>
                  <a:lnTo>
                    <a:pt x="420" y="17"/>
                  </a:lnTo>
                  <a:lnTo>
                    <a:pt x="456" y="30"/>
                  </a:lnTo>
                  <a:lnTo>
                    <a:pt x="491" y="51"/>
                  </a:lnTo>
                  <a:lnTo>
                    <a:pt x="520" y="79"/>
                  </a:lnTo>
                  <a:lnTo>
                    <a:pt x="547" y="114"/>
                  </a:lnTo>
                  <a:lnTo>
                    <a:pt x="567" y="158"/>
                  </a:lnTo>
                  <a:lnTo>
                    <a:pt x="1008" y="1428"/>
                  </a:lnTo>
                  <a:lnTo>
                    <a:pt x="1023" y="1467"/>
                  </a:lnTo>
                  <a:lnTo>
                    <a:pt x="1039" y="1502"/>
                  </a:lnTo>
                  <a:lnTo>
                    <a:pt x="1059" y="1530"/>
                  </a:lnTo>
                  <a:lnTo>
                    <a:pt x="1066" y="1537"/>
                  </a:lnTo>
                  <a:lnTo>
                    <a:pt x="1070" y="1550"/>
                  </a:lnTo>
                  <a:lnTo>
                    <a:pt x="1070" y="1555"/>
                  </a:lnTo>
                  <a:lnTo>
                    <a:pt x="1068" y="1557"/>
                  </a:lnTo>
                  <a:lnTo>
                    <a:pt x="1066" y="1562"/>
                  </a:lnTo>
                  <a:lnTo>
                    <a:pt x="1061" y="1564"/>
                  </a:lnTo>
                  <a:lnTo>
                    <a:pt x="1054" y="1569"/>
                  </a:lnTo>
                  <a:lnTo>
                    <a:pt x="1046" y="1571"/>
                  </a:lnTo>
                  <a:lnTo>
                    <a:pt x="967" y="1571"/>
                  </a:lnTo>
                  <a:lnTo>
                    <a:pt x="943" y="1569"/>
                  </a:lnTo>
                  <a:lnTo>
                    <a:pt x="920" y="1560"/>
                  </a:lnTo>
                  <a:lnTo>
                    <a:pt x="903" y="1546"/>
                  </a:lnTo>
                  <a:lnTo>
                    <a:pt x="882" y="1523"/>
                  </a:lnTo>
                  <a:lnTo>
                    <a:pt x="871" y="1502"/>
                  </a:lnTo>
                  <a:lnTo>
                    <a:pt x="856" y="1469"/>
                  </a:lnTo>
                  <a:lnTo>
                    <a:pt x="840" y="1425"/>
                  </a:lnTo>
                  <a:lnTo>
                    <a:pt x="820" y="1372"/>
                  </a:lnTo>
                  <a:lnTo>
                    <a:pt x="800" y="1310"/>
                  </a:lnTo>
                  <a:lnTo>
                    <a:pt x="775" y="1245"/>
                  </a:lnTo>
                  <a:lnTo>
                    <a:pt x="753" y="1176"/>
                  </a:lnTo>
                  <a:lnTo>
                    <a:pt x="704" y="1032"/>
                  </a:lnTo>
                  <a:lnTo>
                    <a:pt x="679" y="963"/>
                  </a:lnTo>
                  <a:lnTo>
                    <a:pt x="654" y="896"/>
                  </a:lnTo>
                  <a:lnTo>
                    <a:pt x="654" y="891"/>
                  </a:lnTo>
                  <a:lnTo>
                    <a:pt x="136" y="1527"/>
                  </a:lnTo>
                  <a:lnTo>
                    <a:pt x="123" y="1543"/>
                  </a:lnTo>
                  <a:lnTo>
                    <a:pt x="107" y="1557"/>
                  </a:lnTo>
                  <a:lnTo>
                    <a:pt x="87" y="1569"/>
                  </a:lnTo>
                  <a:lnTo>
                    <a:pt x="65" y="1574"/>
                  </a:lnTo>
                  <a:lnTo>
                    <a:pt x="40" y="1569"/>
                  </a:lnTo>
                  <a:lnTo>
                    <a:pt x="20" y="1557"/>
                  </a:lnTo>
                  <a:lnTo>
                    <a:pt x="4" y="1537"/>
                  </a:lnTo>
                  <a:lnTo>
                    <a:pt x="0" y="1511"/>
                  </a:lnTo>
                  <a:lnTo>
                    <a:pt x="2" y="1493"/>
                  </a:lnTo>
                  <a:lnTo>
                    <a:pt x="9" y="1476"/>
                  </a:lnTo>
                  <a:lnTo>
                    <a:pt x="22" y="1460"/>
                  </a:lnTo>
                  <a:lnTo>
                    <a:pt x="38" y="1442"/>
                  </a:lnTo>
                  <a:lnTo>
                    <a:pt x="634" y="831"/>
                  </a:lnTo>
                  <a:lnTo>
                    <a:pt x="424" y="225"/>
                  </a:lnTo>
                  <a:lnTo>
                    <a:pt x="406" y="174"/>
                  </a:lnTo>
                  <a:lnTo>
                    <a:pt x="391" y="135"/>
                  </a:lnTo>
                  <a:lnTo>
                    <a:pt x="375" y="107"/>
                  </a:lnTo>
                  <a:lnTo>
                    <a:pt x="362" y="84"/>
                  </a:lnTo>
                  <a:lnTo>
                    <a:pt x="346" y="70"/>
                  </a:lnTo>
                  <a:lnTo>
                    <a:pt x="330" y="58"/>
                  </a:lnTo>
                  <a:lnTo>
                    <a:pt x="310" y="51"/>
                  </a:lnTo>
                  <a:lnTo>
                    <a:pt x="286" y="47"/>
                  </a:lnTo>
                  <a:lnTo>
                    <a:pt x="281" y="47"/>
                  </a:lnTo>
                  <a:lnTo>
                    <a:pt x="272" y="42"/>
                  </a:lnTo>
                  <a:lnTo>
                    <a:pt x="270" y="37"/>
                  </a:lnTo>
                  <a:lnTo>
                    <a:pt x="266" y="33"/>
                  </a:lnTo>
                  <a:lnTo>
                    <a:pt x="266" y="26"/>
                  </a:lnTo>
                  <a:lnTo>
                    <a:pt x="268" y="14"/>
                  </a:lnTo>
                  <a:lnTo>
                    <a:pt x="277" y="5"/>
                  </a:lnTo>
                  <a:lnTo>
                    <a:pt x="286" y="3"/>
                  </a:lnTo>
                  <a:lnTo>
                    <a:pt x="2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8" name="Freeform 54"/>
            <p:cNvSpPr>
              <a:spLocks noEditPoints="1"/>
            </p:cNvSpPr>
            <p:nvPr/>
          </p:nvSpPr>
          <p:spPr bwMode="auto">
            <a:xfrm>
              <a:off x="2596" y="4237"/>
              <a:ext cx="1435" cy="519"/>
            </a:xfrm>
            <a:custGeom>
              <a:avLst/>
              <a:gdLst/>
              <a:ahLst/>
              <a:cxnLst>
                <a:cxn ang="0">
                  <a:pos x="58" y="431"/>
                </a:cxn>
                <a:cxn ang="0">
                  <a:pos x="1379" y="431"/>
                </a:cxn>
                <a:cxn ang="0">
                  <a:pos x="1394" y="433"/>
                </a:cxn>
                <a:cxn ang="0">
                  <a:pos x="1410" y="438"/>
                </a:cxn>
                <a:cxn ang="0">
                  <a:pos x="1423" y="445"/>
                </a:cxn>
                <a:cxn ang="0">
                  <a:pos x="1432" y="458"/>
                </a:cxn>
                <a:cxn ang="0">
                  <a:pos x="1435" y="477"/>
                </a:cxn>
                <a:cxn ang="0">
                  <a:pos x="1432" y="496"/>
                </a:cxn>
                <a:cxn ang="0">
                  <a:pos x="1423" y="507"/>
                </a:cxn>
                <a:cxn ang="0">
                  <a:pos x="1410" y="514"/>
                </a:cxn>
                <a:cxn ang="0">
                  <a:pos x="1397" y="516"/>
                </a:cxn>
                <a:cxn ang="0">
                  <a:pos x="1379" y="519"/>
                </a:cxn>
                <a:cxn ang="0">
                  <a:pos x="58" y="519"/>
                </a:cxn>
                <a:cxn ang="0">
                  <a:pos x="40" y="516"/>
                </a:cxn>
                <a:cxn ang="0">
                  <a:pos x="27" y="514"/>
                </a:cxn>
                <a:cxn ang="0">
                  <a:pos x="13" y="507"/>
                </a:cxn>
                <a:cxn ang="0">
                  <a:pos x="4" y="496"/>
                </a:cxn>
                <a:cxn ang="0">
                  <a:pos x="2" y="477"/>
                </a:cxn>
                <a:cxn ang="0">
                  <a:pos x="4" y="458"/>
                </a:cxn>
                <a:cxn ang="0">
                  <a:pos x="13" y="445"/>
                </a:cxn>
                <a:cxn ang="0">
                  <a:pos x="27" y="438"/>
                </a:cxn>
                <a:cxn ang="0">
                  <a:pos x="40" y="433"/>
                </a:cxn>
                <a:cxn ang="0">
                  <a:pos x="58" y="431"/>
                </a:cxn>
                <a:cxn ang="0">
                  <a:pos x="56" y="0"/>
                </a:cxn>
                <a:cxn ang="0">
                  <a:pos x="1379" y="0"/>
                </a:cxn>
                <a:cxn ang="0">
                  <a:pos x="1397" y="3"/>
                </a:cxn>
                <a:cxn ang="0">
                  <a:pos x="1410" y="5"/>
                </a:cxn>
                <a:cxn ang="0">
                  <a:pos x="1423" y="12"/>
                </a:cxn>
                <a:cxn ang="0">
                  <a:pos x="1432" y="24"/>
                </a:cxn>
                <a:cxn ang="0">
                  <a:pos x="1435" y="42"/>
                </a:cxn>
                <a:cxn ang="0">
                  <a:pos x="1432" y="61"/>
                </a:cxn>
                <a:cxn ang="0">
                  <a:pos x="1423" y="75"/>
                </a:cxn>
                <a:cxn ang="0">
                  <a:pos x="1410" y="81"/>
                </a:cxn>
                <a:cxn ang="0">
                  <a:pos x="1394" y="86"/>
                </a:cxn>
                <a:cxn ang="0">
                  <a:pos x="1379" y="88"/>
                </a:cxn>
                <a:cxn ang="0">
                  <a:pos x="56" y="88"/>
                </a:cxn>
                <a:cxn ang="0">
                  <a:pos x="38" y="86"/>
                </a:cxn>
                <a:cxn ang="0">
                  <a:pos x="25" y="81"/>
                </a:cxn>
                <a:cxn ang="0">
                  <a:pos x="11" y="75"/>
                </a:cxn>
                <a:cxn ang="0">
                  <a:pos x="2" y="61"/>
                </a:cxn>
                <a:cxn ang="0">
                  <a:pos x="0" y="42"/>
                </a:cxn>
                <a:cxn ang="0">
                  <a:pos x="2" y="24"/>
                </a:cxn>
                <a:cxn ang="0">
                  <a:pos x="11" y="12"/>
                </a:cxn>
                <a:cxn ang="0">
                  <a:pos x="25" y="5"/>
                </a:cxn>
                <a:cxn ang="0">
                  <a:pos x="38" y="3"/>
                </a:cxn>
                <a:cxn ang="0">
                  <a:pos x="56" y="0"/>
                </a:cxn>
              </a:cxnLst>
              <a:rect l="0" t="0" r="r" b="b"/>
              <a:pathLst>
                <a:path w="1435" h="519">
                  <a:moveTo>
                    <a:pt x="58" y="431"/>
                  </a:moveTo>
                  <a:lnTo>
                    <a:pt x="1379" y="431"/>
                  </a:lnTo>
                  <a:lnTo>
                    <a:pt x="1394" y="433"/>
                  </a:lnTo>
                  <a:lnTo>
                    <a:pt x="1410" y="438"/>
                  </a:lnTo>
                  <a:lnTo>
                    <a:pt x="1423" y="445"/>
                  </a:lnTo>
                  <a:lnTo>
                    <a:pt x="1432" y="458"/>
                  </a:lnTo>
                  <a:lnTo>
                    <a:pt x="1435" y="477"/>
                  </a:lnTo>
                  <a:lnTo>
                    <a:pt x="1432" y="496"/>
                  </a:lnTo>
                  <a:lnTo>
                    <a:pt x="1423" y="507"/>
                  </a:lnTo>
                  <a:lnTo>
                    <a:pt x="1410" y="514"/>
                  </a:lnTo>
                  <a:lnTo>
                    <a:pt x="1397" y="516"/>
                  </a:lnTo>
                  <a:lnTo>
                    <a:pt x="1379" y="519"/>
                  </a:lnTo>
                  <a:lnTo>
                    <a:pt x="58" y="519"/>
                  </a:lnTo>
                  <a:lnTo>
                    <a:pt x="40" y="516"/>
                  </a:lnTo>
                  <a:lnTo>
                    <a:pt x="27" y="514"/>
                  </a:lnTo>
                  <a:lnTo>
                    <a:pt x="13" y="507"/>
                  </a:lnTo>
                  <a:lnTo>
                    <a:pt x="4" y="496"/>
                  </a:lnTo>
                  <a:lnTo>
                    <a:pt x="2" y="477"/>
                  </a:lnTo>
                  <a:lnTo>
                    <a:pt x="4" y="458"/>
                  </a:lnTo>
                  <a:lnTo>
                    <a:pt x="13" y="445"/>
                  </a:lnTo>
                  <a:lnTo>
                    <a:pt x="27" y="438"/>
                  </a:lnTo>
                  <a:lnTo>
                    <a:pt x="40" y="433"/>
                  </a:lnTo>
                  <a:lnTo>
                    <a:pt x="58" y="431"/>
                  </a:lnTo>
                  <a:close/>
                  <a:moveTo>
                    <a:pt x="56" y="0"/>
                  </a:moveTo>
                  <a:lnTo>
                    <a:pt x="1379" y="0"/>
                  </a:lnTo>
                  <a:lnTo>
                    <a:pt x="1397" y="3"/>
                  </a:lnTo>
                  <a:lnTo>
                    <a:pt x="1410" y="5"/>
                  </a:lnTo>
                  <a:lnTo>
                    <a:pt x="1423" y="12"/>
                  </a:lnTo>
                  <a:lnTo>
                    <a:pt x="1432" y="24"/>
                  </a:lnTo>
                  <a:lnTo>
                    <a:pt x="1435" y="42"/>
                  </a:lnTo>
                  <a:lnTo>
                    <a:pt x="1432" y="61"/>
                  </a:lnTo>
                  <a:lnTo>
                    <a:pt x="1423" y="75"/>
                  </a:lnTo>
                  <a:lnTo>
                    <a:pt x="1410" y="81"/>
                  </a:lnTo>
                  <a:lnTo>
                    <a:pt x="1394" y="86"/>
                  </a:lnTo>
                  <a:lnTo>
                    <a:pt x="1379" y="88"/>
                  </a:lnTo>
                  <a:lnTo>
                    <a:pt x="56" y="88"/>
                  </a:lnTo>
                  <a:lnTo>
                    <a:pt x="38" y="86"/>
                  </a:lnTo>
                  <a:lnTo>
                    <a:pt x="25" y="81"/>
                  </a:lnTo>
                  <a:lnTo>
                    <a:pt x="11" y="75"/>
                  </a:lnTo>
                  <a:lnTo>
                    <a:pt x="2" y="61"/>
                  </a:lnTo>
                  <a:lnTo>
                    <a:pt x="0" y="42"/>
                  </a:lnTo>
                  <a:lnTo>
                    <a:pt x="2" y="24"/>
                  </a:lnTo>
                  <a:lnTo>
                    <a:pt x="11" y="12"/>
                  </a:lnTo>
                  <a:lnTo>
                    <a:pt x="25" y="5"/>
                  </a:lnTo>
                  <a:lnTo>
                    <a:pt x="38" y="3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9" name="Freeform 55"/>
            <p:cNvSpPr>
              <a:spLocks noEditPoints="1"/>
            </p:cNvSpPr>
            <p:nvPr/>
          </p:nvSpPr>
          <p:spPr bwMode="auto">
            <a:xfrm>
              <a:off x="4672" y="4064"/>
              <a:ext cx="1122" cy="1420"/>
            </a:xfrm>
            <a:custGeom>
              <a:avLst/>
              <a:gdLst/>
              <a:ahLst/>
              <a:cxnLst>
                <a:cxn ang="0">
                  <a:pos x="775" y="65"/>
                </a:cxn>
                <a:cxn ang="0">
                  <a:pos x="657" y="139"/>
                </a:cxn>
                <a:cxn ang="0">
                  <a:pos x="563" y="250"/>
                </a:cxn>
                <a:cxn ang="0">
                  <a:pos x="438" y="736"/>
                </a:cxn>
                <a:cxn ang="0">
                  <a:pos x="433" y="759"/>
                </a:cxn>
                <a:cxn ang="0">
                  <a:pos x="436" y="796"/>
                </a:cxn>
                <a:cxn ang="0">
                  <a:pos x="462" y="874"/>
                </a:cxn>
                <a:cxn ang="0">
                  <a:pos x="530" y="951"/>
                </a:cxn>
                <a:cxn ang="0">
                  <a:pos x="637" y="965"/>
                </a:cxn>
                <a:cxn ang="0">
                  <a:pos x="751" y="895"/>
                </a:cxn>
                <a:cxn ang="0">
                  <a:pos x="858" y="740"/>
                </a:cxn>
                <a:cxn ang="0">
                  <a:pos x="903" y="606"/>
                </a:cxn>
                <a:cxn ang="0">
                  <a:pos x="947" y="428"/>
                </a:cxn>
                <a:cxn ang="0">
                  <a:pos x="967" y="266"/>
                </a:cxn>
                <a:cxn ang="0">
                  <a:pos x="941" y="127"/>
                </a:cxn>
                <a:cxn ang="0">
                  <a:pos x="865" y="60"/>
                </a:cxn>
                <a:cxn ang="0">
                  <a:pos x="389" y="2"/>
                </a:cxn>
                <a:cxn ang="0">
                  <a:pos x="476" y="39"/>
                </a:cxn>
                <a:cxn ang="0">
                  <a:pos x="541" y="127"/>
                </a:cxn>
                <a:cxn ang="0">
                  <a:pos x="632" y="86"/>
                </a:cxn>
                <a:cxn ang="0">
                  <a:pos x="780" y="7"/>
                </a:cxn>
                <a:cxn ang="0">
                  <a:pos x="947" y="25"/>
                </a:cxn>
                <a:cxn ang="0">
                  <a:pos x="1075" y="153"/>
                </a:cxn>
                <a:cxn ang="0">
                  <a:pos x="1122" y="359"/>
                </a:cxn>
                <a:cxn ang="0">
                  <a:pos x="1068" y="620"/>
                </a:cxn>
                <a:cxn ang="0">
                  <a:pos x="927" y="840"/>
                </a:cxn>
                <a:cxn ang="0">
                  <a:pos x="740" y="981"/>
                </a:cxn>
                <a:cxn ang="0">
                  <a:pos x="559" y="1006"/>
                </a:cxn>
                <a:cxn ang="0">
                  <a:pos x="460" y="953"/>
                </a:cxn>
                <a:cxn ang="0">
                  <a:pos x="404" y="867"/>
                </a:cxn>
                <a:cxn ang="0">
                  <a:pos x="382" y="958"/>
                </a:cxn>
                <a:cxn ang="0">
                  <a:pos x="346" y="1103"/>
                </a:cxn>
                <a:cxn ang="0">
                  <a:pos x="306" y="1277"/>
                </a:cxn>
                <a:cxn ang="0">
                  <a:pos x="299" y="1323"/>
                </a:cxn>
                <a:cxn ang="0">
                  <a:pos x="319" y="1344"/>
                </a:cxn>
                <a:cxn ang="0">
                  <a:pos x="431" y="1353"/>
                </a:cxn>
                <a:cxn ang="0">
                  <a:pos x="460" y="1379"/>
                </a:cxn>
                <a:cxn ang="0">
                  <a:pos x="440" y="1418"/>
                </a:cxn>
                <a:cxn ang="0">
                  <a:pos x="313" y="1418"/>
                </a:cxn>
                <a:cxn ang="0">
                  <a:pos x="27" y="1420"/>
                </a:cxn>
                <a:cxn ang="0">
                  <a:pos x="4" y="1409"/>
                </a:cxn>
                <a:cxn ang="0">
                  <a:pos x="2" y="1374"/>
                </a:cxn>
                <a:cxn ang="0">
                  <a:pos x="33" y="1353"/>
                </a:cxn>
                <a:cxn ang="0">
                  <a:pos x="116" y="1346"/>
                </a:cxn>
                <a:cxn ang="0">
                  <a:pos x="156" y="1295"/>
                </a:cxn>
                <a:cxn ang="0">
                  <a:pos x="404" y="268"/>
                </a:cxn>
                <a:cxn ang="0">
                  <a:pos x="418" y="187"/>
                </a:cxn>
                <a:cxn ang="0">
                  <a:pos x="409" y="90"/>
                </a:cxn>
                <a:cxn ang="0">
                  <a:pos x="371" y="53"/>
                </a:cxn>
                <a:cxn ang="0">
                  <a:pos x="295" y="76"/>
                </a:cxn>
                <a:cxn ang="0">
                  <a:pos x="228" y="194"/>
                </a:cxn>
                <a:cxn ang="0">
                  <a:pos x="188" y="340"/>
                </a:cxn>
                <a:cxn ang="0">
                  <a:pos x="168" y="365"/>
                </a:cxn>
                <a:cxn ang="0">
                  <a:pos x="134" y="356"/>
                </a:cxn>
                <a:cxn ang="0">
                  <a:pos x="134" y="335"/>
                </a:cxn>
                <a:cxn ang="0">
                  <a:pos x="150" y="261"/>
                </a:cxn>
                <a:cxn ang="0">
                  <a:pos x="183" y="157"/>
                </a:cxn>
                <a:cxn ang="0">
                  <a:pos x="221" y="86"/>
                </a:cxn>
                <a:cxn ang="0">
                  <a:pos x="286" y="18"/>
                </a:cxn>
              </a:cxnLst>
              <a:rect l="0" t="0" r="r" b="b"/>
              <a:pathLst>
                <a:path w="1122" h="1420">
                  <a:moveTo>
                    <a:pt x="829" y="55"/>
                  </a:moveTo>
                  <a:lnTo>
                    <a:pt x="804" y="58"/>
                  </a:lnTo>
                  <a:lnTo>
                    <a:pt x="775" y="65"/>
                  </a:lnTo>
                  <a:lnTo>
                    <a:pt x="740" y="79"/>
                  </a:lnTo>
                  <a:lnTo>
                    <a:pt x="699" y="104"/>
                  </a:lnTo>
                  <a:lnTo>
                    <a:pt x="657" y="139"/>
                  </a:lnTo>
                  <a:lnTo>
                    <a:pt x="623" y="169"/>
                  </a:lnTo>
                  <a:lnTo>
                    <a:pt x="592" y="206"/>
                  </a:lnTo>
                  <a:lnTo>
                    <a:pt x="563" y="250"/>
                  </a:lnTo>
                  <a:lnTo>
                    <a:pt x="545" y="296"/>
                  </a:lnTo>
                  <a:lnTo>
                    <a:pt x="543" y="301"/>
                  </a:lnTo>
                  <a:lnTo>
                    <a:pt x="438" y="736"/>
                  </a:lnTo>
                  <a:lnTo>
                    <a:pt x="436" y="747"/>
                  </a:lnTo>
                  <a:lnTo>
                    <a:pt x="433" y="754"/>
                  </a:lnTo>
                  <a:lnTo>
                    <a:pt x="433" y="759"/>
                  </a:lnTo>
                  <a:lnTo>
                    <a:pt x="431" y="763"/>
                  </a:lnTo>
                  <a:lnTo>
                    <a:pt x="431" y="780"/>
                  </a:lnTo>
                  <a:lnTo>
                    <a:pt x="436" y="796"/>
                  </a:lnTo>
                  <a:lnTo>
                    <a:pt x="440" y="819"/>
                  </a:lnTo>
                  <a:lnTo>
                    <a:pt x="449" y="847"/>
                  </a:lnTo>
                  <a:lnTo>
                    <a:pt x="462" y="874"/>
                  </a:lnTo>
                  <a:lnTo>
                    <a:pt x="480" y="902"/>
                  </a:lnTo>
                  <a:lnTo>
                    <a:pt x="500" y="930"/>
                  </a:lnTo>
                  <a:lnTo>
                    <a:pt x="530" y="951"/>
                  </a:lnTo>
                  <a:lnTo>
                    <a:pt x="561" y="965"/>
                  </a:lnTo>
                  <a:lnTo>
                    <a:pt x="601" y="969"/>
                  </a:lnTo>
                  <a:lnTo>
                    <a:pt x="637" y="965"/>
                  </a:lnTo>
                  <a:lnTo>
                    <a:pt x="673" y="951"/>
                  </a:lnTo>
                  <a:lnTo>
                    <a:pt x="713" y="928"/>
                  </a:lnTo>
                  <a:lnTo>
                    <a:pt x="751" y="895"/>
                  </a:lnTo>
                  <a:lnTo>
                    <a:pt x="789" y="854"/>
                  </a:lnTo>
                  <a:lnTo>
                    <a:pt x="824" y="803"/>
                  </a:lnTo>
                  <a:lnTo>
                    <a:pt x="858" y="740"/>
                  </a:lnTo>
                  <a:lnTo>
                    <a:pt x="871" y="706"/>
                  </a:lnTo>
                  <a:lnTo>
                    <a:pt x="887" y="659"/>
                  </a:lnTo>
                  <a:lnTo>
                    <a:pt x="903" y="606"/>
                  </a:lnTo>
                  <a:lnTo>
                    <a:pt x="918" y="548"/>
                  </a:lnTo>
                  <a:lnTo>
                    <a:pt x="934" y="488"/>
                  </a:lnTo>
                  <a:lnTo>
                    <a:pt x="947" y="428"/>
                  </a:lnTo>
                  <a:lnTo>
                    <a:pt x="959" y="368"/>
                  </a:lnTo>
                  <a:lnTo>
                    <a:pt x="965" y="315"/>
                  </a:lnTo>
                  <a:lnTo>
                    <a:pt x="967" y="266"/>
                  </a:lnTo>
                  <a:lnTo>
                    <a:pt x="965" y="213"/>
                  </a:lnTo>
                  <a:lnTo>
                    <a:pt x="956" y="167"/>
                  </a:lnTo>
                  <a:lnTo>
                    <a:pt x="941" y="127"/>
                  </a:lnTo>
                  <a:lnTo>
                    <a:pt x="921" y="97"/>
                  </a:lnTo>
                  <a:lnTo>
                    <a:pt x="894" y="74"/>
                  </a:lnTo>
                  <a:lnTo>
                    <a:pt x="865" y="60"/>
                  </a:lnTo>
                  <a:lnTo>
                    <a:pt x="829" y="55"/>
                  </a:lnTo>
                  <a:close/>
                  <a:moveTo>
                    <a:pt x="360" y="0"/>
                  </a:moveTo>
                  <a:lnTo>
                    <a:pt x="389" y="2"/>
                  </a:lnTo>
                  <a:lnTo>
                    <a:pt x="420" y="9"/>
                  </a:lnTo>
                  <a:lnTo>
                    <a:pt x="449" y="21"/>
                  </a:lnTo>
                  <a:lnTo>
                    <a:pt x="476" y="39"/>
                  </a:lnTo>
                  <a:lnTo>
                    <a:pt x="503" y="62"/>
                  </a:lnTo>
                  <a:lnTo>
                    <a:pt x="525" y="90"/>
                  </a:lnTo>
                  <a:lnTo>
                    <a:pt x="541" y="127"/>
                  </a:lnTo>
                  <a:lnTo>
                    <a:pt x="552" y="169"/>
                  </a:lnTo>
                  <a:lnTo>
                    <a:pt x="590" y="125"/>
                  </a:lnTo>
                  <a:lnTo>
                    <a:pt x="632" y="86"/>
                  </a:lnTo>
                  <a:lnTo>
                    <a:pt x="679" y="51"/>
                  </a:lnTo>
                  <a:lnTo>
                    <a:pt x="728" y="23"/>
                  </a:lnTo>
                  <a:lnTo>
                    <a:pt x="780" y="7"/>
                  </a:lnTo>
                  <a:lnTo>
                    <a:pt x="833" y="0"/>
                  </a:lnTo>
                  <a:lnTo>
                    <a:pt x="894" y="7"/>
                  </a:lnTo>
                  <a:lnTo>
                    <a:pt x="947" y="25"/>
                  </a:lnTo>
                  <a:lnTo>
                    <a:pt x="997" y="58"/>
                  </a:lnTo>
                  <a:lnTo>
                    <a:pt x="1039" y="99"/>
                  </a:lnTo>
                  <a:lnTo>
                    <a:pt x="1075" y="153"/>
                  </a:lnTo>
                  <a:lnTo>
                    <a:pt x="1099" y="213"/>
                  </a:lnTo>
                  <a:lnTo>
                    <a:pt x="1115" y="282"/>
                  </a:lnTo>
                  <a:lnTo>
                    <a:pt x="1122" y="359"/>
                  </a:lnTo>
                  <a:lnTo>
                    <a:pt x="1115" y="446"/>
                  </a:lnTo>
                  <a:lnTo>
                    <a:pt x="1097" y="534"/>
                  </a:lnTo>
                  <a:lnTo>
                    <a:pt x="1068" y="620"/>
                  </a:lnTo>
                  <a:lnTo>
                    <a:pt x="1028" y="699"/>
                  </a:lnTo>
                  <a:lnTo>
                    <a:pt x="981" y="773"/>
                  </a:lnTo>
                  <a:lnTo>
                    <a:pt x="927" y="840"/>
                  </a:lnTo>
                  <a:lnTo>
                    <a:pt x="869" y="898"/>
                  </a:lnTo>
                  <a:lnTo>
                    <a:pt x="804" y="944"/>
                  </a:lnTo>
                  <a:lnTo>
                    <a:pt x="740" y="981"/>
                  </a:lnTo>
                  <a:lnTo>
                    <a:pt x="670" y="1004"/>
                  </a:lnTo>
                  <a:lnTo>
                    <a:pt x="603" y="1011"/>
                  </a:lnTo>
                  <a:lnTo>
                    <a:pt x="559" y="1006"/>
                  </a:lnTo>
                  <a:lnTo>
                    <a:pt x="521" y="995"/>
                  </a:lnTo>
                  <a:lnTo>
                    <a:pt x="487" y="976"/>
                  </a:lnTo>
                  <a:lnTo>
                    <a:pt x="460" y="953"/>
                  </a:lnTo>
                  <a:lnTo>
                    <a:pt x="436" y="925"/>
                  </a:lnTo>
                  <a:lnTo>
                    <a:pt x="418" y="898"/>
                  </a:lnTo>
                  <a:lnTo>
                    <a:pt x="404" y="867"/>
                  </a:lnTo>
                  <a:lnTo>
                    <a:pt x="400" y="888"/>
                  </a:lnTo>
                  <a:lnTo>
                    <a:pt x="391" y="918"/>
                  </a:lnTo>
                  <a:lnTo>
                    <a:pt x="382" y="958"/>
                  </a:lnTo>
                  <a:lnTo>
                    <a:pt x="371" y="1004"/>
                  </a:lnTo>
                  <a:lnTo>
                    <a:pt x="360" y="1053"/>
                  </a:lnTo>
                  <a:lnTo>
                    <a:pt x="346" y="1103"/>
                  </a:lnTo>
                  <a:lnTo>
                    <a:pt x="324" y="1201"/>
                  </a:lnTo>
                  <a:lnTo>
                    <a:pt x="315" y="1242"/>
                  </a:lnTo>
                  <a:lnTo>
                    <a:pt x="306" y="1277"/>
                  </a:lnTo>
                  <a:lnTo>
                    <a:pt x="302" y="1300"/>
                  </a:lnTo>
                  <a:lnTo>
                    <a:pt x="299" y="1314"/>
                  </a:lnTo>
                  <a:lnTo>
                    <a:pt x="299" y="1323"/>
                  </a:lnTo>
                  <a:lnTo>
                    <a:pt x="302" y="1330"/>
                  </a:lnTo>
                  <a:lnTo>
                    <a:pt x="308" y="1337"/>
                  </a:lnTo>
                  <a:lnTo>
                    <a:pt x="319" y="1344"/>
                  </a:lnTo>
                  <a:lnTo>
                    <a:pt x="340" y="1349"/>
                  </a:lnTo>
                  <a:lnTo>
                    <a:pt x="369" y="1353"/>
                  </a:lnTo>
                  <a:lnTo>
                    <a:pt x="431" y="1353"/>
                  </a:lnTo>
                  <a:lnTo>
                    <a:pt x="447" y="1356"/>
                  </a:lnTo>
                  <a:lnTo>
                    <a:pt x="456" y="1365"/>
                  </a:lnTo>
                  <a:lnTo>
                    <a:pt x="460" y="1379"/>
                  </a:lnTo>
                  <a:lnTo>
                    <a:pt x="458" y="1400"/>
                  </a:lnTo>
                  <a:lnTo>
                    <a:pt x="449" y="1411"/>
                  </a:lnTo>
                  <a:lnTo>
                    <a:pt x="440" y="1418"/>
                  </a:lnTo>
                  <a:lnTo>
                    <a:pt x="429" y="1420"/>
                  </a:lnTo>
                  <a:lnTo>
                    <a:pt x="420" y="1420"/>
                  </a:lnTo>
                  <a:lnTo>
                    <a:pt x="313" y="1418"/>
                  </a:lnTo>
                  <a:lnTo>
                    <a:pt x="205" y="1413"/>
                  </a:lnTo>
                  <a:lnTo>
                    <a:pt x="147" y="1416"/>
                  </a:lnTo>
                  <a:lnTo>
                    <a:pt x="27" y="1420"/>
                  </a:lnTo>
                  <a:lnTo>
                    <a:pt x="20" y="1420"/>
                  </a:lnTo>
                  <a:lnTo>
                    <a:pt x="7" y="1416"/>
                  </a:lnTo>
                  <a:lnTo>
                    <a:pt x="4" y="1409"/>
                  </a:lnTo>
                  <a:lnTo>
                    <a:pt x="0" y="1404"/>
                  </a:lnTo>
                  <a:lnTo>
                    <a:pt x="0" y="1395"/>
                  </a:lnTo>
                  <a:lnTo>
                    <a:pt x="2" y="1374"/>
                  </a:lnTo>
                  <a:lnTo>
                    <a:pt x="9" y="1363"/>
                  </a:lnTo>
                  <a:lnTo>
                    <a:pt x="20" y="1356"/>
                  </a:lnTo>
                  <a:lnTo>
                    <a:pt x="33" y="1353"/>
                  </a:lnTo>
                  <a:lnTo>
                    <a:pt x="47" y="1353"/>
                  </a:lnTo>
                  <a:lnTo>
                    <a:pt x="87" y="1351"/>
                  </a:lnTo>
                  <a:lnTo>
                    <a:pt x="116" y="1346"/>
                  </a:lnTo>
                  <a:lnTo>
                    <a:pt x="134" y="1337"/>
                  </a:lnTo>
                  <a:lnTo>
                    <a:pt x="147" y="1319"/>
                  </a:lnTo>
                  <a:lnTo>
                    <a:pt x="156" y="1295"/>
                  </a:lnTo>
                  <a:lnTo>
                    <a:pt x="165" y="1263"/>
                  </a:lnTo>
                  <a:lnTo>
                    <a:pt x="163" y="1261"/>
                  </a:lnTo>
                  <a:lnTo>
                    <a:pt x="404" y="268"/>
                  </a:lnTo>
                  <a:lnTo>
                    <a:pt x="411" y="241"/>
                  </a:lnTo>
                  <a:lnTo>
                    <a:pt x="416" y="215"/>
                  </a:lnTo>
                  <a:lnTo>
                    <a:pt x="418" y="187"/>
                  </a:lnTo>
                  <a:lnTo>
                    <a:pt x="418" y="153"/>
                  </a:lnTo>
                  <a:lnTo>
                    <a:pt x="416" y="116"/>
                  </a:lnTo>
                  <a:lnTo>
                    <a:pt x="409" y="90"/>
                  </a:lnTo>
                  <a:lnTo>
                    <a:pt x="400" y="69"/>
                  </a:lnTo>
                  <a:lnTo>
                    <a:pt x="386" y="58"/>
                  </a:lnTo>
                  <a:lnTo>
                    <a:pt x="371" y="53"/>
                  </a:lnTo>
                  <a:lnTo>
                    <a:pt x="353" y="51"/>
                  </a:lnTo>
                  <a:lnTo>
                    <a:pt x="322" y="58"/>
                  </a:lnTo>
                  <a:lnTo>
                    <a:pt x="295" y="76"/>
                  </a:lnTo>
                  <a:lnTo>
                    <a:pt x="270" y="104"/>
                  </a:lnTo>
                  <a:lnTo>
                    <a:pt x="248" y="143"/>
                  </a:lnTo>
                  <a:lnTo>
                    <a:pt x="228" y="194"/>
                  </a:lnTo>
                  <a:lnTo>
                    <a:pt x="210" y="252"/>
                  </a:lnTo>
                  <a:lnTo>
                    <a:pt x="194" y="317"/>
                  </a:lnTo>
                  <a:lnTo>
                    <a:pt x="188" y="340"/>
                  </a:lnTo>
                  <a:lnTo>
                    <a:pt x="183" y="354"/>
                  </a:lnTo>
                  <a:lnTo>
                    <a:pt x="176" y="363"/>
                  </a:lnTo>
                  <a:lnTo>
                    <a:pt x="168" y="365"/>
                  </a:lnTo>
                  <a:lnTo>
                    <a:pt x="147" y="365"/>
                  </a:lnTo>
                  <a:lnTo>
                    <a:pt x="138" y="361"/>
                  </a:lnTo>
                  <a:lnTo>
                    <a:pt x="134" y="356"/>
                  </a:lnTo>
                  <a:lnTo>
                    <a:pt x="132" y="352"/>
                  </a:lnTo>
                  <a:lnTo>
                    <a:pt x="132" y="345"/>
                  </a:lnTo>
                  <a:lnTo>
                    <a:pt x="134" y="335"/>
                  </a:lnTo>
                  <a:lnTo>
                    <a:pt x="136" y="319"/>
                  </a:lnTo>
                  <a:lnTo>
                    <a:pt x="143" y="294"/>
                  </a:lnTo>
                  <a:lnTo>
                    <a:pt x="150" y="261"/>
                  </a:lnTo>
                  <a:lnTo>
                    <a:pt x="159" y="227"/>
                  </a:lnTo>
                  <a:lnTo>
                    <a:pt x="170" y="192"/>
                  </a:lnTo>
                  <a:lnTo>
                    <a:pt x="183" y="157"/>
                  </a:lnTo>
                  <a:lnTo>
                    <a:pt x="197" y="127"/>
                  </a:lnTo>
                  <a:lnTo>
                    <a:pt x="208" y="109"/>
                  </a:lnTo>
                  <a:lnTo>
                    <a:pt x="221" y="86"/>
                  </a:lnTo>
                  <a:lnTo>
                    <a:pt x="237" y="60"/>
                  </a:lnTo>
                  <a:lnTo>
                    <a:pt x="259" y="37"/>
                  </a:lnTo>
                  <a:lnTo>
                    <a:pt x="286" y="18"/>
                  </a:lnTo>
                  <a:lnTo>
                    <a:pt x="319" y="5"/>
                  </a:lnTo>
                  <a:lnTo>
                    <a:pt x="3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0" name="Freeform 56"/>
            <p:cNvSpPr>
              <a:spLocks noEditPoints="1"/>
            </p:cNvSpPr>
            <p:nvPr/>
          </p:nvSpPr>
          <p:spPr bwMode="auto">
            <a:xfrm>
              <a:off x="5917" y="3506"/>
              <a:ext cx="1032" cy="1576"/>
            </a:xfrm>
            <a:custGeom>
              <a:avLst/>
              <a:gdLst/>
              <a:ahLst/>
              <a:cxnLst>
                <a:cxn ang="0">
                  <a:pos x="435" y="637"/>
                </a:cxn>
                <a:cxn ang="0">
                  <a:pos x="310" y="764"/>
                </a:cxn>
                <a:cxn ang="0">
                  <a:pos x="239" y="914"/>
                </a:cxn>
                <a:cxn ang="0">
                  <a:pos x="176" y="1157"/>
                </a:cxn>
                <a:cxn ang="0">
                  <a:pos x="156" y="1312"/>
                </a:cxn>
                <a:cxn ang="0">
                  <a:pos x="167" y="1405"/>
                </a:cxn>
                <a:cxn ang="0">
                  <a:pos x="210" y="1488"/>
                </a:cxn>
                <a:cxn ang="0">
                  <a:pos x="292" y="1523"/>
                </a:cxn>
                <a:cxn ang="0">
                  <a:pos x="402" y="1490"/>
                </a:cxn>
                <a:cxn ang="0">
                  <a:pos x="536" y="1365"/>
                </a:cxn>
                <a:cxn ang="0">
                  <a:pos x="572" y="1319"/>
                </a:cxn>
                <a:cxn ang="0">
                  <a:pos x="578" y="1282"/>
                </a:cxn>
                <a:cxn ang="0">
                  <a:pos x="695" y="808"/>
                </a:cxn>
                <a:cxn ang="0">
                  <a:pos x="683" y="759"/>
                </a:cxn>
                <a:cxn ang="0">
                  <a:pos x="645" y="676"/>
                </a:cxn>
                <a:cxn ang="0">
                  <a:pos x="563" y="616"/>
                </a:cxn>
                <a:cxn ang="0">
                  <a:pos x="1007" y="0"/>
                </a:cxn>
                <a:cxn ang="0">
                  <a:pos x="1025" y="10"/>
                </a:cxn>
                <a:cxn ang="0">
                  <a:pos x="1030" y="21"/>
                </a:cxn>
                <a:cxn ang="0">
                  <a:pos x="719" y="1317"/>
                </a:cxn>
                <a:cxn ang="0">
                  <a:pos x="706" y="1391"/>
                </a:cxn>
                <a:cxn ang="0">
                  <a:pos x="712" y="1483"/>
                </a:cxn>
                <a:cxn ang="0">
                  <a:pos x="748" y="1525"/>
                </a:cxn>
                <a:cxn ang="0">
                  <a:pos x="829" y="1504"/>
                </a:cxn>
                <a:cxn ang="0">
                  <a:pos x="889" y="1400"/>
                </a:cxn>
                <a:cxn ang="0">
                  <a:pos x="936" y="1250"/>
                </a:cxn>
                <a:cxn ang="0">
                  <a:pos x="949" y="1213"/>
                </a:cxn>
                <a:cxn ang="0">
                  <a:pos x="983" y="1215"/>
                </a:cxn>
                <a:cxn ang="0">
                  <a:pos x="990" y="1231"/>
                </a:cxn>
                <a:cxn ang="0">
                  <a:pos x="978" y="1282"/>
                </a:cxn>
                <a:cxn ang="0">
                  <a:pos x="952" y="1386"/>
                </a:cxn>
                <a:cxn ang="0">
                  <a:pos x="902" y="1493"/>
                </a:cxn>
                <a:cxn ang="0">
                  <a:pos x="808" y="1569"/>
                </a:cxn>
                <a:cxn ang="0">
                  <a:pos x="672" y="1553"/>
                </a:cxn>
                <a:cxn ang="0">
                  <a:pos x="583" y="1453"/>
                </a:cxn>
                <a:cxn ang="0">
                  <a:pos x="478" y="1500"/>
                </a:cxn>
                <a:cxn ang="0">
                  <a:pos x="362" y="1564"/>
                </a:cxn>
                <a:cxn ang="0">
                  <a:pos x="288" y="1576"/>
                </a:cxn>
                <a:cxn ang="0">
                  <a:pos x="138" y="1530"/>
                </a:cxn>
                <a:cxn ang="0">
                  <a:pos x="38" y="1405"/>
                </a:cxn>
                <a:cxn ang="0">
                  <a:pos x="0" y="1217"/>
                </a:cxn>
                <a:cxn ang="0">
                  <a:pos x="53" y="956"/>
                </a:cxn>
                <a:cxn ang="0">
                  <a:pos x="194" y="736"/>
                </a:cxn>
                <a:cxn ang="0">
                  <a:pos x="384" y="595"/>
                </a:cxn>
                <a:cxn ang="0">
                  <a:pos x="567" y="570"/>
                </a:cxn>
                <a:cxn ang="0">
                  <a:pos x="672" y="634"/>
                </a:cxn>
                <a:cxn ang="0">
                  <a:pos x="851" y="179"/>
                </a:cxn>
                <a:cxn ang="0">
                  <a:pos x="853" y="116"/>
                </a:cxn>
                <a:cxn ang="0">
                  <a:pos x="813" y="98"/>
                </a:cxn>
                <a:cxn ang="0">
                  <a:pos x="710" y="91"/>
                </a:cxn>
                <a:cxn ang="0">
                  <a:pos x="699" y="44"/>
                </a:cxn>
                <a:cxn ang="0">
                  <a:pos x="741" y="24"/>
                </a:cxn>
                <a:cxn ang="0">
                  <a:pos x="844" y="14"/>
                </a:cxn>
                <a:cxn ang="0">
                  <a:pos x="956" y="3"/>
                </a:cxn>
              </a:cxnLst>
              <a:rect l="0" t="0" r="r" b="b"/>
              <a:pathLst>
                <a:path w="1032" h="1576">
                  <a:moveTo>
                    <a:pt x="525" y="611"/>
                  </a:moveTo>
                  <a:lnTo>
                    <a:pt x="480" y="618"/>
                  </a:lnTo>
                  <a:lnTo>
                    <a:pt x="435" y="637"/>
                  </a:lnTo>
                  <a:lnTo>
                    <a:pt x="391" y="669"/>
                  </a:lnTo>
                  <a:lnTo>
                    <a:pt x="348" y="711"/>
                  </a:lnTo>
                  <a:lnTo>
                    <a:pt x="310" y="764"/>
                  </a:lnTo>
                  <a:lnTo>
                    <a:pt x="274" y="824"/>
                  </a:lnTo>
                  <a:lnTo>
                    <a:pt x="257" y="863"/>
                  </a:lnTo>
                  <a:lnTo>
                    <a:pt x="239" y="914"/>
                  </a:lnTo>
                  <a:lnTo>
                    <a:pt x="221" y="970"/>
                  </a:lnTo>
                  <a:lnTo>
                    <a:pt x="203" y="1032"/>
                  </a:lnTo>
                  <a:lnTo>
                    <a:pt x="176" y="1157"/>
                  </a:lnTo>
                  <a:lnTo>
                    <a:pt x="165" y="1217"/>
                  </a:lnTo>
                  <a:lnTo>
                    <a:pt x="158" y="1268"/>
                  </a:lnTo>
                  <a:lnTo>
                    <a:pt x="156" y="1312"/>
                  </a:lnTo>
                  <a:lnTo>
                    <a:pt x="158" y="1342"/>
                  </a:lnTo>
                  <a:lnTo>
                    <a:pt x="160" y="1375"/>
                  </a:lnTo>
                  <a:lnTo>
                    <a:pt x="167" y="1405"/>
                  </a:lnTo>
                  <a:lnTo>
                    <a:pt x="178" y="1437"/>
                  </a:lnTo>
                  <a:lnTo>
                    <a:pt x="192" y="1465"/>
                  </a:lnTo>
                  <a:lnTo>
                    <a:pt x="210" y="1488"/>
                  </a:lnTo>
                  <a:lnTo>
                    <a:pt x="232" y="1506"/>
                  </a:lnTo>
                  <a:lnTo>
                    <a:pt x="261" y="1518"/>
                  </a:lnTo>
                  <a:lnTo>
                    <a:pt x="292" y="1523"/>
                  </a:lnTo>
                  <a:lnTo>
                    <a:pt x="326" y="1520"/>
                  </a:lnTo>
                  <a:lnTo>
                    <a:pt x="362" y="1509"/>
                  </a:lnTo>
                  <a:lnTo>
                    <a:pt x="402" y="1490"/>
                  </a:lnTo>
                  <a:lnTo>
                    <a:pt x="444" y="1460"/>
                  </a:lnTo>
                  <a:lnTo>
                    <a:pt x="489" y="1419"/>
                  </a:lnTo>
                  <a:lnTo>
                    <a:pt x="536" y="1365"/>
                  </a:lnTo>
                  <a:lnTo>
                    <a:pt x="554" y="1347"/>
                  </a:lnTo>
                  <a:lnTo>
                    <a:pt x="565" y="1333"/>
                  </a:lnTo>
                  <a:lnTo>
                    <a:pt x="572" y="1319"/>
                  </a:lnTo>
                  <a:lnTo>
                    <a:pt x="576" y="1303"/>
                  </a:lnTo>
                  <a:lnTo>
                    <a:pt x="581" y="1282"/>
                  </a:lnTo>
                  <a:lnTo>
                    <a:pt x="578" y="1282"/>
                  </a:lnTo>
                  <a:lnTo>
                    <a:pt x="688" y="847"/>
                  </a:lnTo>
                  <a:lnTo>
                    <a:pt x="692" y="829"/>
                  </a:lnTo>
                  <a:lnTo>
                    <a:pt x="695" y="808"/>
                  </a:lnTo>
                  <a:lnTo>
                    <a:pt x="695" y="799"/>
                  </a:lnTo>
                  <a:lnTo>
                    <a:pt x="690" y="782"/>
                  </a:lnTo>
                  <a:lnTo>
                    <a:pt x="683" y="759"/>
                  </a:lnTo>
                  <a:lnTo>
                    <a:pt x="674" y="731"/>
                  </a:lnTo>
                  <a:lnTo>
                    <a:pt x="661" y="704"/>
                  </a:lnTo>
                  <a:lnTo>
                    <a:pt x="645" y="676"/>
                  </a:lnTo>
                  <a:lnTo>
                    <a:pt x="623" y="651"/>
                  </a:lnTo>
                  <a:lnTo>
                    <a:pt x="596" y="630"/>
                  </a:lnTo>
                  <a:lnTo>
                    <a:pt x="563" y="616"/>
                  </a:lnTo>
                  <a:lnTo>
                    <a:pt x="525" y="611"/>
                  </a:lnTo>
                  <a:close/>
                  <a:moveTo>
                    <a:pt x="983" y="0"/>
                  </a:moveTo>
                  <a:lnTo>
                    <a:pt x="1007" y="0"/>
                  </a:lnTo>
                  <a:lnTo>
                    <a:pt x="1014" y="3"/>
                  </a:lnTo>
                  <a:lnTo>
                    <a:pt x="1021" y="7"/>
                  </a:lnTo>
                  <a:lnTo>
                    <a:pt x="1025" y="10"/>
                  </a:lnTo>
                  <a:lnTo>
                    <a:pt x="1027" y="14"/>
                  </a:lnTo>
                  <a:lnTo>
                    <a:pt x="1027" y="19"/>
                  </a:lnTo>
                  <a:lnTo>
                    <a:pt x="1030" y="21"/>
                  </a:lnTo>
                  <a:lnTo>
                    <a:pt x="1030" y="26"/>
                  </a:lnTo>
                  <a:lnTo>
                    <a:pt x="1032" y="28"/>
                  </a:lnTo>
                  <a:lnTo>
                    <a:pt x="719" y="1317"/>
                  </a:lnTo>
                  <a:lnTo>
                    <a:pt x="712" y="1342"/>
                  </a:lnTo>
                  <a:lnTo>
                    <a:pt x="708" y="1365"/>
                  </a:lnTo>
                  <a:lnTo>
                    <a:pt x="706" y="1391"/>
                  </a:lnTo>
                  <a:lnTo>
                    <a:pt x="706" y="1444"/>
                  </a:lnTo>
                  <a:lnTo>
                    <a:pt x="708" y="1465"/>
                  </a:lnTo>
                  <a:lnTo>
                    <a:pt x="712" y="1483"/>
                  </a:lnTo>
                  <a:lnTo>
                    <a:pt x="721" y="1500"/>
                  </a:lnTo>
                  <a:lnTo>
                    <a:pt x="733" y="1513"/>
                  </a:lnTo>
                  <a:lnTo>
                    <a:pt x="748" y="1525"/>
                  </a:lnTo>
                  <a:lnTo>
                    <a:pt x="771" y="1527"/>
                  </a:lnTo>
                  <a:lnTo>
                    <a:pt x="802" y="1520"/>
                  </a:lnTo>
                  <a:lnTo>
                    <a:pt x="829" y="1504"/>
                  </a:lnTo>
                  <a:lnTo>
                    <a:pt x="851" y="1476"/>
                  </a:lnTo>
                  <a:lnTo>
                    <a:pt x="871" y="1442"/>
                  </a:lnTo>
                  <a:lnTo>
                    <a:pt x="889" y="1400"/>
                  </a:lnTo>
                  <a:lnTo>
                    <a:pt x="907" y="1354"/>
                  </a:lnTo>
                  <a:lnTo>
                    <a:pt x="922" y="1303"/>
                  </a:lnTo>
                  <a:lnTo>
                    <a:pt x="936" y="1250"/>
                  </a:lnTo>
                  <a:lnTo>
                    <a:pt x="938" y="1229"/>
                  </a:lnTo>
                  <a:lnTo>
                    <a:pt x="943" y="1217"/>
                  </a:lnTo>
                  <a:lnTo>
                    <a:pt x="949" y="1213"/>
                  </a:lnTo>
                  <a:lnTo>
                    <a:pt x="963" y="1210"/>
                  </a:lnTo>
                  <a:lnTo>
                    <a:pt x="974" y="1210"/>
                  </a:lnTo>
                  <a:lnTo>
                    <a:pt x="983" y="1215"/>
                  </a:lnTo>
                  <a:lnTo>
                    <a:pt x="987" y="1220"/>
                  </a:lnTo>
                  <a:lnTo>
                    <a:pt x="990" y="1224"/>
                  </a:lnTo>
                  <a:lnTo>
                    <a:pt x="990" y="1231"/>
                  </a:lnTo>
                  <a:lnTo>
                    <a:pt x="987" y="1238"/>
                  </a:lnTo>
                  <a:lnTo>
                    <a:pt x="985" y="1257"/>
                  </a:lnTo>
                  <a:lnTo>
                    <a:pt x="978" y="1282"/>
                  </a:lnTo>
                  <a:lnTo>
                    <a:pt x="972" y="1314"/>
                  </a:lnTo>
                  <a:lnTo>
                    <a:pt x="963" y="1349"/>
                  </a:lnTo>
                  <a:lnTo>
                    <a:pt x="952" y="1386"/>
                  </a:lnTo>
                  <a:lnTo>
                    <a:pt x="938" y="1421"/>
                  </a:lnTo>
                  <a:lnTo>
                    <a:pt x="925" y="1453"/>
                  </a:lnTo>
                  <a:lnTo>
                    <a:pt x="902" y="1493"/>
                  </a:lnTo>
                  <a:lnTo>
                    <a:pt x="876" y="1527"/>
                  </a:lnTo>
                  <a:lnTo>
                    <a:pt x="844" y="1553"/>
                  </a:lnTo>
                  <a:lnTo>
                    <a:pt x="808" y="1569"/>
                  </a:lnTo>
                  <a:lnTo>
                    <a:pt x="766" y="1576"/>
                  </a:lnTo>
                  <a:lnTo>
                    <a:pt x="717" y="1569"/>
                  </a:lnTo>
                  <a:lnTo>
                    <a:pt x="672" y="1553"/>
                  </a:lnTo>
                  <a:lnTo>
                    <a:pt x="634" y="1527"/>
                  </a:lnTo>
                  <a:lnTo>
                    <a:pt x="605" y="1493"/>
                  </a:lnTo>
                  <a:lnTo>
                    <a:pt x="583" y="1453"/>
                  </a:lnTo>
                  <a:lnTo>
                    <a:pt x="569" y="1407"/>
                  </a:lnTo>
                  <a:lnTo>
                    <a:pt x="522" y="1460"/>
                  </a:lnTo>
                  <a:lnTo>
                    <a:pt x="478" y="1500"/>
                  </a:lnTo>
                  <a:lnTo>
                    <a:pt x="435" y="1530"/>
                  </a:lnTo>
                  <a:lnTo>
                    <a:pt x="397" y="1550"/>
                  </a:lnTo>
                  <a:lnTo>
                    <a:pt x="362" y="1564"/>
                  </a:lnTo>
                  <a:lnTo>
                    <a:pt x="333" y="1571"/>
                  </a:lnTo>
                  <a:lnTo>
                    <a:pt x="308" y="1576"/>
                  </a:lnTo>
                  <a:lnTo>
                    <a:pt x="288" y="1576"/>
                  </a:lnTo>
                  <a:lnTo>
                    <a:pt x="234" y="1571"/>
                  </a:lnTo>
                  <a:lnTo>
                    <a:pt x="183" y="1555"/>
                  </a:lnTo>
                  <a:lnTo>
                    <a:pt x="138" y="1530"/>
                  </a:lnTo>
                  <a:lnTo>
                    <a:pt x="98" y="1495"/>
                  </a:lnTo>
                  <a:lnTo>
                    <a:pt x="64" y="1453"/>
                  </a:lnTo>
                  <a:lnTo>
                    <a:pt x="38" y="1405"/>
                  </a:lnTo>
                  <a:lnTo>
                    <a:pt x="17" y="1347"/>
                  </a:lnTo>
                  <a:lnTo>
                    <a:pt x="4" y="1284"/>
                  </a:lnTo>
                  <a:lnTo>
                    <a:pt x="0" y="1217"/>
                  </a:lnTo>
                  <a:lnTo>
                    <a:pt x="6" y="1129"/>
                  </a:lnTo>
                  <a:lnTo>
                    <a:pt x="24" y="1041"/>
                  </a:lnTo>
                  <a:lnTo>
                    <a:pt x="53" y="956"/>
                  </a:lnTo>
                  <a:lnTo>
                    <a:pt x="93" y="877"/>
                  </a:lnTo>
                  <a:lnTo>
                    <a:pt x="140" y="803"/>
                  </a:lnTo>
                  <a:lnTo>
                    <a:pt x="194" y="736"/>
                  </a:lnTo>
                  <a:lnTo>
                    <a:pt x="252" y="678"/>
                  </a:lnTo>
                  <a:lnTo>
                    <a:pt x="317" y="632"/>
                  </a:lnTo>
                  <a:lnTo>
                    <a:pt x="384" y="595"/>
                  </a:lnTo>
                  <a:lnTo>
                    <a:pt x="453" y="572"/>
                  </a:lnTo>
                  <a:lnTo>
                    <a:pt x="522" y="565"/>
                  </a:lnTo>
                  <a:lnTo>
                    <a:pt x="567" y="570"/>
                  </a:lnTo>
                  <a:lnTo>
                    <a:pt x="607" y="583"/>
                  </a:lnTo>
                  <a:lnTo>
                    <a:pt x="643" y="604"/>
                  </a:lnTo>
                  <a:lnTo>
                    <a:pt x="672" y="634"/>
                  </a:lnTo>
                  <a:lnTo>
                    <a:pt x="699" y="669"/>
                  </a:lnTo>
                  <a:lnTo>
                    <a:pt x="721" y="708"/>
                  </a:lnTo>
                  <a:lnTo>
                    <a:pt x="851" y="179"/>
                  </a:lnTo>
                  <a:lnTo>
                    <a:pt x="858" y="132"/>
                  </a:lnTo>
                  <a:lnTo>
                    <a:pt x="858" y="123"/>
                  </a:lnTo>
                  <a:lnTo>
                    <a:pt x="853" y="116"/>
                  </a:lnTo>
                  <a:lnTo>
                    <a:pt x="846" y="109"/>
                  </a:lnTo>
                  <a:lnTo>
                    <a:pt x="833" y="102"/>
                  </a:lnTo>
                  <a:lnTo>
                    <a:pt x="813" y="98"/>
                  </a:lnTo>
                  <a:lnTo>
                    <a:pt x="786" y="93"/>
                  </a:lnTo>
                  <a:lnTo>
                    <a:pt x="726" y="93"/>
                  </a:lnTo>
                  <a:lnTo>
                    <a:pt x="710" y="91"/>
                  </a:lnTo>
                  <a:lnTo>
                    <a:pt x="699" y="81"/>
                  </a:lnTo>
                  <a:lnTo>
                    <a:pt x="697" y="67"/>
                  </a:lnTo>
                  <a:lnTo>
                    <a:pt x="699" y="44"/>
                  </a:lnTo>
                  <a:lnTo>
                    <a:pt x="708" y="30"/>
                  </a:lnTo>
                  <a:lnTo>
                    <a:pt x="724" y="26"/>
                  </a:lnTo>
                  <a:lnTo>
                    <a:pt x="741" y="24"/>
                  </a:lnTo>
                  <a:lnTo>
                    <a:pt x="771" y="21"/>
                  </a:lnTo>
                  <a:lnTo>
                    <a:pt x="804" y="17"/>
                  </a:lnTo>
                  <a:lnTo>
                    <a:pt x="844" y="14"/>
                  </a:lnTo>
                  <a:lnTo>
                    <a:pt x="884" y="10"/>
                  </a:lnTo>
                  <a:lnTo>
                    <a:pt x="922" y="5"/>
                  </a:lnTo>
                  <a:lnTo>
                    <a:pt x="956" y="3"/>
                  </a:lnTo>
                  <a:lnTo>
                    <a:pt x="9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1" name="Freeform 57"/>
            <p:cNvSpPr>
              <a:spLocks noEditPoints="1"/>
            </p:cNvSpPr>
            <p:nvPr/>
          </p:nvSpPr>
          <p:spPr bwMode="auto">
            <a:xfrm>
              <a:off x="7036" y="4066"/>
              <a:ext cx="892" cy="1418"/>
            </a:xfrm>
            <a:custGeom>
              <a:avLst/>
              <a:gdLst/>
              <a:ahLst/>
              <a:cxnLst>
                <a:cxn ang="0">
                  <a:pos x="440" y="74"/>
                </a:cxn>
                <a:cxn ang="0">
                  <a:pos x="320" y="188"/>
                </a:cxn>
                <a:cxn ang="0">
                  <a:pos x="239" y="345"/>
                </a:cxn>
                <a:cxn ang="0">
                  <a:pos x="183" y="553"/>
                </a:cxn>
                <a:cxn ang="0">
                  <a:pos x="157" y="713"/>
                </a:cxn>
                <a:cxn ang="0">
                  <a:pos x="157" y="789"/>
                </a:cxn>
                <a:cxn ang="0">
                  <a:pos x="174" y="872"/>
                </a:cxn>
                <a:cxn ang="0">
                  <a:pos x="226" y="944"/>
                </a:cxn>
                <a:cxn ang="0">
                  <a:pos x="338" y="956"/>
                </a:cxn>
                <a:cxn ang="0">
                  <a:pos x="463" y="884"/>
                </a:cxn>
                <a:cxn ang="0">
                  <a:pos x="565" y="759"/>
                </a:cxn>
                <a:cxn ang="0">
                  <a:pos x="583" y="697"/>
                </a:cxn>
                <a:cxn ang="0">
                  <a:pos x="617" y="558"/>
                </a:cxn>
                <a:cxn ang="0">
                  <a:pos x="666" y="354"/>
                </a:cxn>
                <a:cxn ang="0">
                  <a:pos x="688" y="257"/>
                </a:cxn>
                <a:cxn ang="0">
                  <a:pos x="686" y="220"/>
                </a:cxn>
                <a:cxn ang="0">
                  <a:pos x="657" y="141"/>
                </a:cxn>
                <a:cxn ang="0">
                  <a:pos x="592" y="70"/>
                </a:cxn>
                <a:cxn ang="0">
                  <a:pos x="523" y="0"/>
                </a:cxn>
                <a:cxn ang="0">
                  <a:pos x="615" y="23"/>
                </a:cxn>
                <a:cxn ang="0">
                  <a:pos x="700" y="109"/>
                </a:cxn>
                <a:cxn ang="0">
                  <a:pos x="762" y="97"/>
                </a:cxn>
                <a:cxn ang="0">
                  <a:pos x="834" y="23"/>
                </a:cxn>
                <a:cxn ang="0">
                  <a:pos x="876" y="5"/>
                </a:cxn>
                <a:cxn ang="0">
                  <a:pos x="892" y="21"/>
                </a:cxn>
                <a:cxn ang="0">
                  <a:pos x="588" y="1291"/>
                </a:cxn>
                <a:cxn ang="0">
                  <a:pos x="586" y="1328"/>
                </a:cxn>
                <a:cxn ang="0">
                  <a:pos x="621" y="1347"/>
                </a:cxn>
                <a:cxn ang="0">
                  <a:pos x="724" y="1354"/>
                </a:cxn>
                <a:cxn ang="0">
                  <a:pos x="746" y="1377"/>
                </a:cxn>
                <a:cxn ang="0">
                  <a:pos x="724" y="1416"/>
                </a:cxn>
                <a:cxn ang="0">
                  <a:pos x="632" y="1416"/>
                </a:cxn>
                <a:cxn ang="0">
                  <a:pos x="411" y="1414"/>
                </a:cxn>
                <a:cxn ang="0">
                  <a:pos x="259" y="1418"/>
                </a:cxn>
                <a:cxn ang="0">
                  <a:pos x="244" y="1402"/>
                </a:cxn>
                <a:cxn ang="0">
                  <a:pos x="244" y="1372"/>
                </a:cxn>
                <a:cxn ang="0">
                  <a:pos x="273" y="1351"/>
                </a:cxn>
                <a:cxn ang="0">
                  <a:pos x="371" y="1344"/>
                </a:cxn>
                <a:cxn ang="0">
                  <a:pos x="427" y="1317"/>
                </a:cxn>
                <a:cxn ang="0">
                  <a:pos x="447" y="1266"/>
                </a:cxn>
                <a:cxn ang="0">
                  <a:pos x="472" y="1166"/>
                </a:cxn>
                <a:cxn ang="0">
                  <a:pos x="507" y="1025"/>
                </a:cxn>
                <a:cxn ang="0">
                  <a:pos x="536" y="902"/>
                </a:cxn>
                <a:cxn ang="0">
                  <a:pos x="447" y="960"/>
                </a:cxn>
                <a:cxn ang="0">
                  <a:pos x="288" y="1011"/>
                </a:cxn>
                <a:cxn ang="0">
                  <a:pos x="143" y="967"/>
                </a:cxn>
                <a:cxn ang="0">
                  <a:pos x="40" y="845"/>
                </a:cxn>
                <a:cxn ang="0">
                  <a:pos x="0" y="653"/>
                </a:cxn>
                <a:cxn ang="0">
                  <a:pos x="54" y="394"/>
                </a:cxn>
                <a:cxn ang="0">
                  <a:pos x="195" y="174"/>
                </a:cxn>
                <a:cxn ang="0">
                  <a:pos x="384" y="30"/>
                </a:cxn>
              </a:cxnLst>
              <a:rect l="0" t="0" r="r" b="b"/>
              <a:pathLst>
                <a:path w="892" h="1418">
                  <a:moveTo>
                    <a:pt x="521" y="51"/>
                  </a:moveTo>
                  <a:lnTo>
                    <a:pt x="481" y="56"/>
                  </a:lnTo>
                  <a:lnTo>
                    <a:pt x="440" y="74"/>
                  </a:lnTo>
                  <a:lnTo>
                    <a:pt x="398" y="102"/>
                  </a:lnTo>
                  <a:lnTo>
                    <a:pt x="358" y="139"/>
                  </a:lnTo>
                  <a:lnTo>
                    <a:pt x="320" y="188"/>
                  </a:lnTo>
                  <a:lnTo>
                    <a:pt x="284" y="243"/>
                  </a:lnTo>
                  <a:lnTo>
                    <a:pt x="253" y="310"/>
                  </a:lnTo>
                  <a:lnTo>
                    <a:pt x="239" y="345"/>
                  </a:lnTo>
                  <a:lnTo>
                    <a:pt x="226" y="391"/>
                  </a:lnTo>
                  <a:lnTo>
                    <a:pt x="210" y="442"/>
                  </a:lnTo>
                  <a:lnTo>
                    <a:pt x="183" y="553"/>
                  </a:lnTo>
                  <a:lnTo>
                    <a:pt x="172" y="611"/>
                  </a:lnTo>
                  <a:lnTo>
                    <a:pt x="163" y="664"/>
                  </a:lnTo>
                  <a:lnTo>
                    <a:pt x="157" y="713"/>
                  </a:lnTo>
                  <a:lnTo>
                    <a:pt x="154" y="752"/>
                  </a:lnTo>
                  <a:lnTo>
                    <a:pt x="154" y="768"/>
                  </a:lnTo>
                  <a:lnTo>
                    <a:pt x="157" y="789"/>
                  </a:lnTo>
                  <a:lnTo>
                    <a:pt x="159" y="815"/>
                  </a:lnTo>
                  <a:lnTo>
                    <a:pt x="165" y="842"/>
                  </a:lnTo>
                  <a:lnTo>
                    <a:pt x="174" y="872"/>
                  </a:lnTo>
                  <a:lnTo>
                    <a:pt x="186" y="900"/>
                  </a:lnTo>
                  <a:lnTo>
                    <a:pt x="203" y="926"/>
                  </a:lnTo>
                  <a:lnTo>
                    <a:pt x="226" y="944"/>
                  </a:lnTo>
                  <a:lnTo>
                    <a:pt x="255" y="958"/>
                  </a:lnTo>
                  <a:lnTo>
                    <a:pt x="291" y="963"/>
                  </a:lnTo>
                  <a:lnTo>
                    <a:pt x="338" y="956"/>
                  </a:lnTo>
                  <a:lnTo>
                    <a:pt x="380" y="940"/>
                  </a:lnTo>
                  <a:lnTo>
                    <a:pt x="422" y="914"/>
                  </a:lnTo>
                  <a:lnTo>
                    <a:pt x="463" y="884"/>
                  </a:lnTo>
                  <a:lnTo>
                    <a:pt x="527" y="817"/>
                  </a:lnTo>
                  <a:lnTo>
                    <a:pt x="550" y="784"/>
                  </a:lnTo>
                  <a:lnTo>
                    <a:pt x="565" y="759"/>
                  </a:lnTo>
                  <a:lnTo>
                    <a:pt x="568" y="750"/>
                  </a:lnTo>
                  <a:lnTo>
                    <a:pt x="574" y="729"/>
                  </a:lnTo>
                  <a:lnTo>
                    <a:pt x="583" y="697"/>
                  </a:lnTo>
                  <a:lnTo>
                    <a:pt x="592" y="655"/>
                  </a:lnTo>
                  <a:lnTo>
                    <a:pt x="606" y="609"/>
                  </a:lnTo>
                  <a:lnTo>
                    <a:pt x="617" y="558"/>
                  </a:lnTo>
                  <a:lnTo>
                    <a:pt x="644" y="451"/>
                  </a:lnTo>
                  <a:lnTo>
                    <a:pt x="655" y="400"/>
                  </a:lnTo>
                  <a:lnTo>
                    <a:pt x="666" y="354"/>
                  </a:lnTo>
                  <a:lnTo>
                    <a:pt x="677" y="313"/>
                  </a:lnTo>
                  <a:lnTo>
                    <a:pt x="684" y="280"/>
                  </a:lnTo>
                  <a:lnTo>
                    <a:pt x="688" y="257"/>
                  </a:lnTo>
                  <a:lnTo>
                    <a:pt x="691" y="248"/>
                  </a:lnTo>
                  <a:lnTo>
                    <a:pt x="691" y="239"/>
                  </a:lnTo>
                  <a:lnTo>
                    <a:pt x="686" y="220"/>
                  </a:lnTo>
                  <a:lnTo>
                    <a:pt x="679" y="197"/>
                  </a:lnTo>
                  <a:lnTo>
                    <a:pt x="670" y="171"/>
                  </a:lnTo>
                  <a:lnTo>
                    <a:pt x="657" y="141"/>
                  </a:lnTo>
                  <a:lnTo>
                    <a:pt x="641" y="116"/>
                  </a:lnTo>
                  <a:lnTo>
                    <a:pt x="619" y="91"/>
                  </a:lnTo>
                  <a:lnTo>
                    <a:pt x="592" y="70"/>
                  </a:lnTo>
                  <a:lnTo>
                    <a:pt x="559" y="56"/>
                  </a:lnTo>
                  <a:lnTo>
                    <a:pt x="521" y="51"/>
                  </a:lnTo>
                  <a:close/>
                  <a:moveTo>
                    <a:pt x="523" y="0"/>
                  </a:moveTo>
                  <a:lnTo>
                    <a:pt x="552" y="3"/>
                  </a:lnTo>
                  <a:lnTo>
                    <a:pt x="583" y="10"/>
                  </a:lnTo>
                  <a:lnTo>
                    <a:pt x="615" y="23"/>
                  </a:lnTo>
                  <a:lnTo>
                    <a:pt x="646" y="44"/>
                  </a:lnTo>
                  <a:lnTo>
                    <a:pt x="673" y="72"/>
                  </a:lnTo>
                  <a:lnTo>
                    <a:pt x="700" y="109"/>
                  </a:lnTo>
                  <a:lnTo>
                    <a:pt x="722" y="155"/>
                  </a:lnTo>
                  <a:lnTo>
                    <a:pt x="740" y="128"/>
                  </a:lnTo>
                  <a:lnTo>
                    <a:pt x="762" y="97"/>
                  </a:lnTo>
                  <a:lnTo>
                    <a:pt x="787" y="70"/>
                  </a:lnTo>
                  <a:lnTo>
                    <a:pt x="811" y="44"/>
                  </a:lnTo>
                  <a:lnTo>
                    <a:pt x="834" y="23"/>
                  </a:lnTo>
                  <a:lnTo>
                    <a:pt x="854" y="10"/>
                  </a:lnTo>
                  <a:lnTo>
                    <a:pt x="867" y="5"/>
                  </a:lnTo>
                  <a:lnTo>
                    <a:pt x="876" y="5"/>
                  </a:lnTo>
                  <a:lnTo>
                    <a:pt x="881" y="7"/>
                  </a:lnTo>
                  <a:lnTo>
                    <a:pt x="887" y="12"/>
                  </a:lnTo>
                  <a:lnTo>
                    <a:pt x="892" y="21"/>
                  </a:lnTo>
                  <a:lnTo>
                    <a:pt x="892" y="26"/>
                  </a:lnTo>
                  <a:lnTo>
                    <a:pt x="595" y="1263"/>
                  </a:lnTo>
                  <a:lnTo>
                    <a:pt x="588" y="1291"/>
                  </a:lnTo>
                  <a:lnTo>
                    <a:pt x="583" y="1312"/>
                  </a:lnTo>
                  <a:lnTo>
                    <a:pt x="583" y="1321"/>
                  </a:lnTo>
                  <a:lnTo>
                    <a:pt x="586" y="1328"/>
                  </a:lnTo>
                  <a:lnTo>
                    <a:pt x="592" y="1335"/>
                  </a:lnTo>
                  <a:lnTo>
                    <a:pt x="603" y="1342"/>
                  </a:lnTo>
                  <a:lnTo>
                    <a:pt x="621" y="1347"/>
                  </a:lnTo>
                  <a:lnTo>
                    <a:pt x="650" y="1351"/>
                  </a:lnTo>
                  <a:lnTo>
                    <a:pt x="706" y="1351"/>
                  </a:lnTo>
                  <a:lnTo>
                    <a:pt x="724" y="1354"/>
                  </a:lnTo>
                  <a:lnTo>
                    <a:pt x="735" y="1356"/>
                  </a:lnTo>
                  <a:lnTo>
                    <a:pt x="744" y="1365"/>
                  </a:lnTo>
                  <a:lnTo>
                    <a:pt x="746" y="1377"/>
                  </a:lnTo>
                  <a:lnTo>
                    <a:pt x="744" y="1398"/>
                  </a:lnTo>
                  <a:lnTo>
                    <a:pt x="735" y="1409"/>
                  </a:lnTo>
                  <a:lnTo>
                    <a:pt x="724" y="1416"/>
                  </a:lnTo>
                  <a:lnTo>
                    <a:pt x="715" y="1418"/>
                  </a:lnTo>
                  <a:lnTo>
                    <a:pt x="706" y="1418"/>
                  </a:lnTo>
                  <a:lnTo>
                    <a:pt x="632" y="1416"/>
                  </a:lnTo>
                  <a:lnTo>
                    <a:pt x="557" y="1414"/>
                  </a:lnTo>
                  <a:lnTo>
                    <a:pt x="483" y="1411"/>
                  </a:lnTo>
                  <a:lnTo>
                    <a:pt x="411" y="1414"/>
                  </a:lnTo>
                  <a:lnTo>
                    <a:pt x="338" y="1416"/>
                  </a:lnTo>
                  <a:lnTo>
                    <a:pt x="268" y="1418"/>
                  </a:lnTo>
                  <a:lnTo>
                    <a:pt x="259" y="1418"/>
                  </a:lnTo>
                  <a:lnTo>
                    <a:pt x="253" y="1416"/>
                  </a:lnTo>
                  <a:lnTo>
                    <a:pt x="248" y="1411"/>
                  </a:lnTo>
                  <a:lnTo>
                    <a:pt x="244" y="1402"/>
                  </a:lnTo>
                  <a:lnTo>
                    <a:pt x="241" y="1400"/>
                  </a:lnTo>
                  <a:lnTo>
                    <a:pt x="241" y="1393"/>
                  </a:lnTo>
                  <a:lnTo>
                    <a:pt x="244" y="1372"/>
                  </a:lnTo>
                  <a:lnTo>
                    <a:pt x="250" y="1361"/>
                  </a:lnTo>
                  <a:lnTo>
                    <a:pt x="259" y="1354"/>
                  </a:lnTo>
                  <a:lnTo>
                    <a:pt x="273" y="1351"/>
                  </a:lnTo>
                  <a:lnTo>
                    <a:pt x="288" y="1351"/>
                  </a:lnTo>
                  <a:lnTo>
                    <a:pt x="335" y="1349"/>
                  </a:lnTo>
                  <a:lnTo>
                    <a:pt x="371" y="1344"/>
                  </a:lnTo>
                  <a:lnTo>
                    <a:pt x="396" y="1340"/>
                  </a:lnTo>
                  <a:lnTo>
                    <a:pt x="414" y="1330"/>
                  </a:lnTo>
                  <a:lnTo>
                    <a:pt x="427" y="1317"/>
                  </a:lnTo>
                  <a:lnTo>
                    <a:pt x="436" y="1300"/>
                  </a:lnTo>
                  <a:lnTo>
                    <a:pt x="445" y="1277"/>
                  </a:lnTo>
                  <a:lnTo>
                    <a:pt x="447" y="1266"/>
                  </a:lnTo>
                  <a:lnTo>
                    <a:pt x="454" y="1240"/>
                  </a:lnTo>
                  <a:lnTo>
                    <a:pt x="463" y="1208"/>
                  </a:lnTo>
                  <a:lnTo>
                    <a:pt x="472" y="1166"/>
                  </a:lnTo>
                  <a:lnTo>
                    <a:pt x="483" y="1122"/>
                  </a:lnTo>
                  <a:lnTo>
                    <a:pt x="494" y="1074"/>
                  </a:lnTo>
                  <a:lnTo>
                    <a:pt x="507" y="1025"/>
                  </a:lnTo>
                  <a:lnTo>
                    <a:pt x="519" y="979"/>
                  </a:lnTo>
                  <a:lnTo>
                    <a:pt x="527" y="937"/>
                  </a:lnTo>
                  <a:lnTo>
                    <a:pt x="536" y="902"/>
                  </a:lnTo>
                  <a:lnTo>
                    <a:pt x="543" y="877"/>
                  </a:lnTo>
                  <a:lnTo>
                    <a:pt x="496" y="921"/>
                  </a:lnTo>
                  <a:lnTo>
                    <a:pt x="447" y="960"/>
                  </a:lnTo>
                  <a:lnTo>
                    <a:pt x="396" y="988"/>
                  </a:lnTo>
                  <a:lnTo>
                    <a:pt x="342" y="1004"/>
                  </a:lnTo>
                  <a:lnTo>
                    <a:pt x="288" y="1011"/>
                  </a:lnTo>
                  <a:lnTo>
                    <a:pt x="237" y="1007"/>
                  </a:lnTo>
                  <a:lnTo>
                    <a:pt x="188" y="993"/>
                  </a:lnTo>
                  <a:lnTo>
                    <a:pt x="143" y="967"/>
                  </a:lnTo>
                  <a:lnTo>
                    <a:pt x="103" y="935"/>
                  </a:lnTo>
                  <a:lnTo>
                    <a:pt x="67" y="893"/>
                  </a:lnTo>
                  <a:lnTo>
                    <a:pt x="40" y="845"/>
                  </a:lnTo>
                  <a:lnTo>
                    <a:pt x="18" y="787"/>
                  </a:lnTo>
                  <a:lnTo>
                    <a:pt x="5" y="724"/>
                  </a:lnTo>
                  <a:lnTo>
                    <a:pt x="0" y="653"/>
                  </a:lnTo>
                  <a:lnTo>
                    <a:pt x="7" y="565"/>
                  </a:lnTo>
                  <a:lnTo>
                    <a:pt x="25" y="479"/>
                  </a:lnTo>
                  <a:lnTo>
                    <a:pt x="54" y="394"/>
                  </a:lnTo>
                  <a:lnTo>
                    <a:pt x="94" y="315"/>
                  </a:lnTo>
                  <a:lnTo>
                    <a:pt x="141" y="241"/>
                  </a:lnTo>
                  <a:lnTo>
                    <a:pt x="195" y="174"/>
                  </a:lnTo>
                  <a:lnTo>
                    <a:pt x="253" y="116"/>
                  </a:lnTo>
                  <a:lnTo>
                    <a:pt x="317" y="67"/>
                  </a:lnTo>
                  <a:lnTo>
                    <a:pt x="384" y="30"/>
                  </a:lnTo>
                  <a:lnTo>
                    <a:pt x="454" y="7"/>
                  </a:lnTo>
                  <a:lnTo>
                    <a:pt x="5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5638800" y="2362200"/>
            <a:ext cx="2971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9900"/>
                </a:solidFill>
              </a:rPr>
              <a:t>SW  differential</a:t>
            </a:r>
            <a:endParaRPr lang="en-US" sz="2800" dirty="0">
              <a:solidFill>
                <a:srgbClr val="009900"/>
              </a:solidFill>
            </a:endParaRPr>
          </a:p>
        </p:txBody>
      </p:sp>
      <p:sp>
        <p:nvSpPr>
          <p:cNvPr id="145" name="TextBox 144"/>
          <p:cNvSpPr txBox="1"/>
          <p:nvPr/>
        </p:nvSpPr>
        <p:spPr>
          <a:xfrm>
            <a:off x="0" y="3236975"/>
            <a:ext cx="37338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solidFill>
                  <a:srgbClr val="0000FF"/>
                </a:solidFill>
              </a:rPr>
              <a:t>For </a:t>
            </a:r>
            <a:r>
              <a:rPr lang="en-US" sz="4400" dirty="0" smtClean="0">
                <a:solidFill>
                  <a:srgbClr val="0000FF"/>
                </a:solidFill>
                <a:latin typeface="Mathematica6" panose="00000400000000000000" pitchFamily="2" charset="0"/>
                <a:ea typeface="Mathematica6" panose="00000400000000000000" pitchFamily="2" charset="0"/>
              </a:rPr>
              <a:t>g</a:t>
            </a:r>
            <a:r>
              <a:rPr lang="en-US" sz="4400" dirty="0" smtClean="0">
                <a:solidFill>
                  <a:srgbClr val="0000FF"/>
                </a:solidFill>
                <a:latin typeface="+mj-lt"/>
              </a:rPr>
              <a:t>=</a:t>
            </a:r>
            <a:r>
              <a:rPr lang="en-US" sz="4400" dirty="0" err="1" smtClean="0">
                <a:solidFill>
                  <a:srgbClr val="0000FF"/>
                </a:solidFill>
                <a:latin typeface="+mj-lt"/>
              </a:rPr>
              <a:t>su</a:t>
            </a:r>
            <a:r>
              <a:rPr lang="en-US" sz="4400" dirty="0" smtClean="0">
                <a:solidFill>
                  <a:srgbClr val="0000FF"/>
                </a:solidFill>
                <a:latin typeface="+mj-lt"/>
              </a:rPr>
              <a:t>(K)</a:t>
            </a:r>
            <a:endParaRPr lang="en-US" sz="4400" dirty="0">
              <a:solidFill>
                <a:srgbClr val="0000FF"/>
              </a:solidFill>
            </a:endParaRPr>
          </a:p>
        </p:txBody>
      </p:sp>
      <p:grpSp>
        <p:nvGrpSpPr>
          <p:cNvPr id="3" name="Group 101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4149545" y="3313785"/>
            <a:ext cx="2971800" cy="518709"/>
            <a:chOff x="1789" y="3102"/>
            <a:chExt cx="9585" cy="1673"/>
          </a:xfrm>
          <a:solidFill>
            <a:srgbClr val="0000FF"/>
          </a:solidFill>
        </p:grpSpPr>
        <p:sp>
          <p:nvSpPr>
            <p:cNvPr id="1127" name="Freeform 103"/>
            <p:cNvSpPr>
              <a:spLocks/>
            </p:cNvSpPr>
            <p:nvPr/>
          </p:nvSpPr>
          <p:spPr bwMode="auto">
            <a:xfrm>
              <a:off x="1789" y="3729"/>
              <a:ext cx="1162" cy="1020"/>
            </a:xfrm>
            <a:custGeom>
              <a:avLst/>
              <a:gdLst/>
              <a:ahLst/>
              <a:cxnLst>
                <a:cxn ang="0">
                  <a:pos x="1102" y="0"/>
                </a:cxn>
                <a:cxn ang="0">
                  <a:pos x="1144" y="13"/>
                </a:cxn>
                <a:cxn ang="0">
                  <a:pos x="1162" y="55"/>
                </a:cxn>
                <a:cxn ang="0">
                  <a:pos x="1147" y="107"/>
                </a:cxn>
                <a:cxn ang="0">
                  <a:pos x="1111" y="129"/>
                </a:cxn>
                <a:cxn ang="0">
                  <a:pos x="1072" y="136"/>
                </a:cxn>
                <a:cxn ang="0">
                  <a:pos x="783" y="316"/>
                </a:cxn>
                <a:cxn ang="0">
                  <a:pos x="774" y="549"/>
                </a:cxn>
                <a:cxn ang="0">
                  <a:pos x="786" y="694"/>
                </a:cxn>
                <a:cxn ang="0">
                  <a:pos x="840" y="901"/>
                </a:cxn>
                <a:cxn ang="0">
                  <a:pos x="846" y="923"/>
                </a:cxn>
                <a:cxn ang="0">
                  <a:pos x="840" y="969"/>
                </a:cxn>
                <a:cxn ang="0">
                  <a:pos x="792" y="1014"/>
                </a:cxn>
                <a:cxn ang="0">
                  <a:pos x="741" y="1017"/>
                </a:cxn>
                <a:cxn ang="0">
                  <a:pos x="708" y="988"/>
                </a:cxn>
                <a:cxn ang="0">
                  <a:pos x="680" y="904"/>
                </a:cxn>
                <a:cxn ang="0">
                  <a:pos x="662" y="772"/>
                </a:cxn>
                <a:cxn ang="0">
                  <a:pos x="665" y="633"/>
                </a:cxn>
                <a:cxn ang="0">
                  <a:pos x="677" y="530"/>
                </a:cxn>
                <a:cxn ang="0">
                  <a:pos x="699" y="407"/>
                </a:cxn>
                <a:cxn ang="0">
                  <a:pos x="732" y="239"/>
                </a:cxn>
                <a:cxn ang="0">
                  <a:pos x="509" y="136"/>
                </a:cxn>
                <a:cxn ang="0">
                  <a:pos x="376" y="691"/>
                </a:cxn>
                <a:cxn ang="0">
                  <a:pos x="361" y="759"/>
                </a:cxn>
                <a:cxn ang="0">
                  <a:pos x="343" y="823"/>
                </a:cxn>
                <a:cxn ang="0">
                  <a:pos x="319" y="911"/>
                </a:cxn>
                <a:cxn ang="0">
                  <a:pos x="289" y="978"/>
                </a:cxn>
                <a:cxn ang="0">
                  <a:pos x="250" y="1014"/>
                </a:cxn>
                <a:cxn ang="0">
                  <a:pos x="202" y="1017"/>
                </a:cxn>
                <a:cxn ang="0">
                  <a:pos x="168" y="985"/>
                </a:cxn>
                <a:cxn ang="0">
                  <a:pos x="162" y="946"/>
                </a:cxn>
                <a:cxn ang="0">
                  <a:pos x="181" y="904"/>
                </a:cxn>
                <a:cxn ang="0">
                  <a:pos x="295" y="623"/>
                </a:cxn>
                <a:cxn ang="0">
                  <a:pos x="409" y="303"/>
                </a:cxn>
                <a:cxn ang="0">
                  <a:pos x="310" y="136"/>
                </a:cxn>
                <a:cxn ang="0">
                  <a:pos x="241" y="149"/>
                </a:cxn>
                <a:cxn ang="0">
                  <a:pos x="153" y="200"/>
                </a:cxn>
                <a:cxn ang="0">
                  <a:pos x="60" y="313"/>
                </a:cxn>
                <a:cxn ang="0">
                  <a:pos x="42" y="336"/>
                </a:cxn>
                <a:cxn ang="0">
                  <a:pos x="18" y="339"/>
                </a:cxn>
                <a:cxn ang="0">
                  <a:pos x="6" y="333"/>
                </a:cxn>
                <a:cxn ang="0">
                  <a:pos x="0" y="323"/>
                </a:cxn>
                <a:cxn ang="0">
                  <a:pos x="3" y="307"/>
                </a:cxn>
                <a:cxn ang="0">
                  <a:pos x="27" y="258"/>
                </a:cxn>
                <a:cxn ang="0">
                  <a:pos x="72" y="187"/>
                </a:cxn>
                <a:cxn ang="0">
                  <a:pos x="178" y="65"/>
                </a:cxn>
                <a:cxn ang="0">
                  <a:pos x="262" y="13"/>
                </a:cxn>
                <a:cxn ang="0">
                  <a:pos x="328" y="0"/>
                </a:cxn>
              </a:cxnLst>
              <a:rect l="0" t="0" r="r" b="b"/>
              <a:pathLst>
                <a:path w="1162" h="1020">
                  <a:moveTo>
                    <a:pt x="328" y="0"/>
                  </a:moveTo>
                  <a:lnTo>
                    <a:pt x="1102" y="0"/>
                  </a:lnTo>
                  <a:lnTo>
                    <a:pt x="1123" y="3"/>
                  </a:lnTo>
                  <a:lnTo>
                    <a:pt x="1144" y="13"/>
                  </a:lnTo>
                  <a:lnTo>
                    <a:pt x="1156" y="29"/>
                  </a:lnTo>
                  <a:lnTo>
                    <a:pt x="1162" y="55"/>
                  </a:lnTo>
                  <a:lnTo>
                    <a:pt x="1159" y="84"/>
                  </a:lnTo>
                  <a:lnTo>
                    <a:pt x="1147" y="107"/>
                  </a:lnTo>
                  <a:lnTo>
                    <a:pt x="1129" y="119"/>
                  </a:lnTo>
                  <a:lnTo>
                    <a:pt x="1111" y="129"/>
                  </a:lnTo>
                  <a:lnTo>
                    <a:pt x="1090" y="132"/>
                  </a:lnTo>
                  <a:lnTo>
                    <a:pt x="1072" y="136"/>
                  </a:lnTo>
                  <a:lnTo>
                    <a:pt x="810" y="136"/>
                  </a:lnTo>
                  <a:lnTo>
                    <a:pt x="783" y="316"/>
                  </a:lnTo>
                  <a:lnTo>
                    <a:pt x="774" y="500"/>
                  </a:lnTo>
                  <a:lnTo>
                    <a:pt x="774" y="549"/>
                  </a:lnTo>
                  <a:lnTo>
                    <a:pt x="777" y="617"/>
                  </a:lnTo>
                  <a:lnTo>
                    <a:pt x="786" y="694"/>
                  </a:lnTo>
                  <a:lnTo>
                    <a:pt x="804" y="785"/>
                  </a:lnTo>
                  <a:lnTo>
                    <a:pt x="840" y="901"/>
                  </a:lnTo>
                  <a:lnTo>
                    <a:pt x="843" y="914"/>
                  </a:lnTo>
                  <a:lnTo>
                    <a:pt x="846" y="923"/>
                  </a:lnTo>
                  <a:lnTo>
                    <a:pt x="846" y="933"/>
                  </a:lnTo>
                  <a:lnTo>
                    <a:pt x="840" y="969"/>
                  </a:lnTo>
                  <a:lnTo>
                    <a:pt x="819" y="995"/>
                  </a:lnTo>
                  <a:lnTo>
                    <a:pt x="792" y="1014"/>
                  </a:lnTo>
                  <a:lnTo>
                    <a:pt x="759" y="1020"/>
                  </a:lnTo>
                  <a:lnTo>
                    <a:pt x="741" y="1017"/>
                  </a:lnTo>
                  <a:lnTo>
                    <a:pt x="723" y="1007"/>
                  </a:lnTo>
                  <a:lnTo>
                    <a:pt x="708" y="988"/>
                  </a:lnTo>
                  <a:lnTo>
                    <a:pt x="692" y="956"/>
                  </a:lnTo>
                  <a:lnTo>
                    <a:pt x="680" y="904"/>
                  </a:lnTo>
                  <a:lnTo>
                    <a:pt x="668" y="833"/>
                  </a:lnTo>
                  <a:lnTo>
                    <a:pt x="662" y="772"/>
                  </a:lnTo>
                  <a:lnTo>
                    <a:pt x="662" y="681"/>
                  </a:lnTo>
                  <a:lnTo>
                    <a:pt x="665" y="633"/>
                  </a:lnTo>
                  <a:lnTo>
                    <a:pt x="668" y="581"/>
                  </a:lnTo>
                  <a:lnTo>
                    <a:pt x="677" y="530"/>
                  </a:lnTo>
                  <a:lnTo>
                    <a:pt x="686" y="471"/>
                  </a:lnTo>
                  <a:lnTo>
                    <a:pt x="699" y="407"/>
                  </a:lnTo>
                  <a:lnTo>
                    <a:pt x="714" y="329"/>
                  </a:lnTo>
                  <a:lnTo>
                    <a:pt x="732" y="239"/>
                  </a:lnTo>
                  <a:lnTo>
                    <a:pt x="753" y="136"/>
                  </a:lnTo>
                  <a:lnTo>
                    <a:pt x="509" y="136"/>
                  </a:lnTo>
                  <a:lnTo>
                    <a:pt x="388" y="643"/>
                  </a:lnTo>
                  <a:lnTo>
                    <a:pt x="376" y="691"/>
                  </a:lnTo>
                  <a:lnTo>
                    <a:pt x="367" y="730"/>
                  </a:lnTo>
                  <a:lnTo>
                    <a:pt x="361" y="759"/>
                  </a:lnTo>
                  <a:lnTo>
                    <a:pt x="352" y="788"/>
                  </a:lnTo>
                  <a:lnTo>
                    <a:pt x="343" y="823"/>
                  </a:lnTo>
                  <a:lnTo>
                    <a:pt x="331" y="872"/>
                  </a:lnTo>
                  <a:lnTo>
                    <a:pt x="319" y="911"/>
                  </a:lnTo>
                  <a:lnTo>
                    <a:pt x="304" y="946"/>
                  </a:lnTo>
                  <a:lnTo>
                    <a:pt x="289" y="978"/>
                  </a:lnTo>
                  <a:lnTo>
                    <a:pt x="274" y="1001"/>
                  </a:lnTo>
                  <a:lnTo>
                    <a:pt x="250" y="1014"/>
                  </a:lnTo>
                  <a:lnTo>
                    <a:pt x="223" y="1020"/>
                  </a:lnTo>
                  <a:lnTo>
                    <a:pt x="202" y="1017"/>
                  </a:lnTo>
                  <a:lnTo>
                    <a:pt x="184" y="1004"/>
                  </a:lnTo>
                  <a:lnTo>
                    <a:pt x="168" y="985"/>
                  </a:lnTo>
                  <a:lnTo>
                    <a:pt x="162" y="959"/>
                  </a:lnTo>
                  <a:lnTo>
                    <a:pt x="162" y="946"/>
                  </a:lnTo>
                  <a:lnTo>
                    <a:pt x="165" y="936"/>
                  </a:lnTo>
                  <a:lnTo>
                    <a:pt x="181" y="904"/>
                  </a:lnTo>
                  <a:lnTo>
                    <a:pt x="235" y="772"/>
                  </a:lnTo>
                  <a:lnTo>
                    <a:pt x="295" y="623"/>
                  </a:lnTo>
                  <a:lnTo>
                    <a:pt x="355" y="465"/>
                  </a:lnTo>
                  <a:lnTo>
                    <a:pt x="409" y="303"/>
                  </a:lnTo>
                  <a:lnTo>
                    <a:pt x="455" y="136"/>
                  </a:lnTo>
                  <a:lnTo>
                    <a:pt x="310" y="136"/>
                  </a:lnTo>
                  <a:lnTo>
                    <a:pt x="280" y="139"/>
                  </a:lnTo>
                  <a:lnTo>
                    <a:pt x="241" y="149"/>
                  </a:lnTo>
                  <a:lnTo>
                    <a:pt x="199" y="168"/>
                  </a:lnTo>
                  <a:lnTo>
                    <a:pt x="153" y="200"/>
                  </a:lnTo>
                  <a:lnTo>
                    <a:pt x="105" y="249"/>
                  </a:lnTo>
                  <a:lnTo>
                    <a:pt x="60" y="313"/>
                  </a:lnTo>
                  <a:lnTo>
                    <a:pt x="54" y="323"/>
                  </a:lnTo>
                  <a:lnTo>
                    <a:pt x="42" y="336"/>
                  </a:lnTo>
                  <a:lnTo>
                    <a:pt x="36" y="339"/>
                  </a:lnTo>
                  <a:lnTo>
                    <a:pt x="18" y="339"/>
                  </a:lnTo>
                  <a:lnTo>
                    <a:pt x="9" y="336"/>
                  </a:lnTo>
                  <a:lnTo>
                    <a:pt x="6" y="333"/>
                  </a:lnTo>
                  <a:lnTo>
                    <a:pt x="3" y="326"/>
                  </a:lnTo>
                  <a:lnTo>
                    <a:pt x="0" y="323"/>
                  </a:lnTo>
                  <a:lnTo>
                    <a:pt x="0" y="316"/>
                  </a:lnTo>
                  <a:lnTo>
                    <a:pt x="3" y="307"/>
                  </a:lnTo>
                  <a:lnTo>
                    <a:pt x="12" y="287"/>
                  </a:lnTo>
                  <a:lnTo>
                    <a:pt x="27" y="258"/>
                  </a:lnTo>
                  <a:lnTo>
                    <a:pt x="48" y="226"/>
                  </a:lnTo>
                  <a:lnTo>
                    <a:pt x="72" y="187"/>
                  </a:lnTo>
                  <a:lnTo>
                    <a:pt x="132" y="110"/>
                  </a:lnTo>
                  <a:lnTo>
                    <a:pt x="178" y="65"/>
                  </a:lnTo>
                  <a:lnTo>
                    <a:pt x="220" y="32"/>
                  </a:lnTo>
                  <a:lnTo>
                    <a:pt x="262" y="13"/>
                  </a:lnTo>
                  <a:lnTo>
                    <a:pt x="298" y="3"/>
                  </a:lnTo>
                  <a:lnTo>
                    <a:pt x="3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8" name="Freeform 104"/>
            <p:cNvSpPr>
              <a:spLocks noEditPoints="1"/>
            </p:cNvSpPr>
            <p:nvPr/>
          </p:nvSpPr>
          <p:spPr bwMode="auto">
            <a:xfrm>
              <a:off x="3831" y="3732"/>
              <a:ext cx="225" cy="992"/>
            </a:xfrm>
            <a:custGeom>
              <a:avLst/>
              <a:gdLst/>
              <a:ahLst/>
              <a:cxnLst>
                <a:cxn ang="0">
                  <a:pos x="114" y="749"/>
                </a:cxn>
                <a:cxn ang="0">
                  <a:pos x="156" y="759"/>
                </a:cxn>
                <a:cxn ang="0">
                  <a:pos x="192" y="785"/>
                </a:cxn>
                <a:cxn ang="0">
                  <a:pos x="216" y="824"/>
                </a:cxn>
                <a:cxn ang="0">
                  <a:pos x="225" y="869"/>
                </a:cxn>
                <a:cxn ang="0">
                  <a:pos x="216" y="917"/>
                </a:cxn>
                <a:cxn ang="0">
                  <a:pos x="192" y="956"/>
                </a:cxn>
                <a:cxn ang="0">
                  <a:pos x="156" y="982"/>
                </a:cxn>
                <a:cxn ang="0">
                  <a:pos x="114" y="992"/>
                </a:cxn>
                <a:cxn ang="0">
                  <a:pos x="69" y="982"/>
                </a:cxn>
                <a:cxn ang="0">
                  <a:pos x="33" y="956"/>
                </a:cxn>
                <a:cxn ang="0">
                  <a:pos x="9" y="917"/>
                </a:cxn>
                <a:cxn ang="0">
                  <a:pos x="0" y="869"/>
                </a:cxn>
                <a:cxn ang="0">
                  <a:pos x="9" y="824"/>
                </a:cxn>
                <a:cxn ang="0">
                  <a:pos x="33" y="785"/>
                </a:cxn>
                <a:cxn ang="0">
                  <a:pos x="69" y="759"/>
                </a:cxn>
                <a:cxn ang="0">
                  <a:pos x="114" y="749"/>
                </a:cxn>
                <a:cxn ang="0">
                  <a:pos x="114" y="0"/>
                </a:cxn>
                <a:cxn ang="0">
                  <a:pos x="156" y="10"/>
                </a:cxn>
                <a:cxn ang="0">
                  <a:pos x="192" y="36"/>
                </a:cxn>
                <a:cxn ang="0">
                  <a:pos x="216" y="74"/>
                </a:cxn>
                <a:cxn ang="0">
                  <a:pos x="225" y="123"/>
                </a:cxn>
                <a:cxn ang="0">
                  <a:pos x="216" y="168"/>
                </a:cxn>
                <a:cxn ang="0">
                  <a:pos x="192" y="207"/>
                </a:cxn>
                <a:cxn ang="0">
                  <a:pos x="156" y="233"/>
                </a:cxn>
                <a:cxn ang="0">
                  <a:pos x="114" y="242"/>
                </a:cxn>
                <a:cxn ang="0">
                  <a:pos x="69" y="233"/>
                </a:cxn>
                <a:cxn ang="0">
                  <a:pos x="33" y="207"/>
                </a:cxn>
                <a:cxn ang="0">
                  <a:pos x="9" y="168"/>
                </a:cxn>
                <a:cxn ang="0">
                  <a:pos x="0" y="123"/>
                </a:cxn>
                <a:cxn ang="0">
                  <a:pos x="9" y="74"/>
                </a:cxn>
                <a:cxn ang="0">
                  <a:pos x="33" y="36"/>
                </a:cxn>
                <a:cxn ang="0">
                  <a:pos x="69" y="10"/>
                </a:cxn>
                <a:cxn ang="0">
                  <a:pos x="114" y="0"/>
                </a:cxn>
              </a:cxnLst>
              <a:rect l="0" t="0" r="r" b="b"/>
              <a:pathLst>
                <a:path w="225" h="992">
                  <a:moveTo>
                    <a:pt x="114" y="749"/>
                  </a:moveTo>
                  <a:lnTo>
                    <a:pt x="156" y="759"/>
                  </a:lnTo>
                  <a:lnTo>
                    <a:pt x="192" y="785"/>
                  </a:lnTo>
                  <a:lnTo>
                    <a:pt x="216" y="824"/>
                  </a:lnTo>
                  <a:lnTo>
                    <a:pt x="225" y="869"/>
                  </a:lnTo>
                  <a:lnTo>
                    <a:pt x="216" y="917"/>
                  </a:lnTo>
                  <a:lnTo>
                    <a:pt x="192" y="956"/>
                  </a:lnTo>
                  <a:lnTo>
                    <a:pt x="156" y="982"/>
                  </a:lnTo>
                  <a:lnTo>
                    <a:pt x="114" y="992"/>
                  </a:lnTo>
                  <a:lnTo>
                    <a:pt x="69" y="982"/>
                  </a:lnTo>
                  <a:lnTo>
                    <a:pt x="33" y="956"/>
                  </a:lnTo>
                  <a:lnTo>
                    <a:pt x="9" y="917"/>
                  </a:lnTo>
                  <a:lnTo>
                    <a:pt x="0" y="869"/>
                  </a:lnTo>
                  <a:lnTo>
                    <a:pt x="9" y="824"/>
                  </a:lnTo>
                  <a:lnTo>
                    <a:pt x="33" y="785"/>
                  </a:lnTo>
                  <a:lnTo>
                    <a:pt x="69" y="759"/>
                  </a:lnTo>
                  <a:lnTo>
                    <a:pt x="114" y="749"/>
                  </a:lnTo>
                  <a:close/>
                  <a:moveTo>
                    <a:pt x="114" y="0"/>
                  </a:moveTo>
                  <a:lnTo>
                    <a:pt x="156" y="10"/>
                  </a:lnTo>
                  <a:lnTo>
                    <a:pt x="192" y="36"/>
                  </a:lnTo>
                  <a:lnTo>
                    <a:pt x="216" y="74"/>
                  </a:lnTo>
                  <a:lnTo>
                    <a:pt x="225" y="123"/>
                  </a:lnTo>
                  <a:lnTo>
                    <a:pt x="216" y="168"/>
                  </a:lnTo>
                  <a:lnTo>
                    <a:pt x="192" y="207"/>
                  </a:lnTo>
                  <a:lnTo>
                    <a:pt x="156" y="233"/>
                  </a:lnTo>
                  <a:lnTo>
                    <a:pt x="114" y="242"/>
                  </a:lnTo>
                  <a:lnTo>
                    <a:pt x="69" y="233"/>
                  </a:lnTo>
                  <a:lnTo>
                    <a:pt x="33" y="207"/>
                  </a:lnTo>
                  <a:lnTo>
                    <a:pt x="9" y="168"/>
                  </a:lnTo>
                  <a:lnTo>
                    <a:pt x="0" y="123"/>
                  </a:lnTo>
                  <a:lnTo>
                    <a:pt x="9" y="74"/>
                  </a:lnTo>
                  <a:lnTo>
                    <a:pt x="33" y="36"/>
                  </a:lnTo>
                  <a:lnTo>
                    <a:pt x="69" y="10"/>
                  </a:lnTo>
                  <a:lnTo>
                    <a:pt x="1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9" name="Freeform 105"/>
            <p:cNvSpPr>
              <a:spLocks/>
            </p:cNvSpPr>
            <p:nvPr/>
          </p:nvSpPr>
          <p:spPr bwMode="auto">
            <a:xfrm>
              <a:off x="4957" y="3154"/>
              <a:ext cx="1307" cy="1573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1250" y="0"/>
                </a:cxn>
                <a:cxn ang="0">
                  <a:pos x="1307" y="517"/>
                </a:cxn>
                <a:cxn ang="0">
                  <a:pos x="1256" y="517"/>
                </a:cxn>
                <a:cxn ang="0">
                  <a:pos x="1241" y="417"/>
                </a:cxn>
                <a:cxn ang="0">
                  <a:pos x="1220" y="330"/>
                </a:cxn>
                <a:cxn ang="0">
                  <a:pos x="1192" y="258"/>
                </a:cxn>
                <a:cxn ang="0">
                  <a:pos x="1159" y="200"/>
                </a:cxn>
                <a:cxn ang="0">
                  <a:pos x="1117" y="155"/>
                </a:cxn>
                <a:cxn ang="0">
                  <a:pos x="1066" y="120"/>
                </a:cxn>
                <a:cxn ang="0">
                  <a:pos x="1003" y="97"/>
                </a:cxn>
                <a:cxn ang="0">
                  <a:pos x="927" y="81"/>
                </a:cxn>
                <a:cxn ang="0">
                  <a:pos x="843" y="71"/>
                </a:cxn>
                <a:cxn ang="0">
                  <a:pos x="741" y="68"/>
                </a:cxn>
                <a:cxn ang="0">
                  <a:pos x="244" y="68"/>
                </a:cxn>
                <a:cxn ang="0">
                  <a:pos x="684" y="753"/>
                </a:cxn>
                <a:cxn ang="0">
                  <a:pos x="696" y="765"/>
                </a:cxn>
                <a:cxn ang="0">
                  <a:pos x="702" y="785"/>
                </a:cxn>
                <a:cxn ang="0">
                  <a:pos x="702" y="788"/>
                </a:cxn>
                <a:cxn ang="0">
                  <a:pos x="699" y="791"/>
                </a:cxn>
                <a:cxn ang="0">
                  <a:pos x="699" y="798"/>
                </a:cxn>
                <a:cxn ang="0">
                  <a:pos x="693" y="801"/>
                </a:cxn>
                <a:cxn ang="0">
                  <a:pos x="690" y="811"/>
                </a:cxn>
                <a:cxn ang="0">
                  <a:pos x="678" y="824"/>
                </a:cxn>
                <a:cxn ang="0">
                  <a:pos x="138" y="1476"/>
                </a:cxn>
                <a:cxn ang="0">
                  <a:pos x="732" y="1476"/>
                </a:cxn>
                <a:cxn ang="0">
                  <a:pos x="819" y="1473"/>
                </a:cxn>
                <a:cxn ang="0">
                  <a:pos x="897" y="1469"/>
                </a:cxn>
                <a:cxn ang="0">
                  <a:pos x="967" y="1457"/>
                </a:cxn>
                <a:cxn ang="0">
                  <a:pos x="1027" y="1440"/>
                </a:cxn>
                <a:cxn ang="0">
                  <a:pos x="1081" y="1415"/>
                </a:cxn>
                <a:cxn ang="0">
                  <a:pos x="1126" y="1379"/>
                </a:cxn>
                <a:cxn ang="0">
                  <a:pos x="1165" y="1334"/>
                </a:cxn>
                <a:cxn ang="0">
                  <a:pos x="1198" y="1279"/>
                </a:cxn>
                <a:cxn ang="0">
                  <a:pos x="1223" y="1208"/>
                </a:cxn>
                <a:cxn ang="0">
                  <a:pos x="1244" y="1127"/>
                </a:cxn>
                <a:cxn ang="0">
                  <a:pos x="1256" y="1030"/>
                </a:cxn>
                <a:cxn ang="0">
                  <a:pos x="1307" y="1030"/>
                </a:cxn>
                <a:cxn ang="0">
                  <a:pos x="1250" y="1573"/>
                </a:cxn>
                <a:cxn ang="0">
                  <a:pos x="33" y="1573"/>
                </a:cxn>
                <a:cxn ang="0">
                  <a:pos x="15" y="1570"/>
                </a:cxn>
                <a:cxn ang="0">
                  <a:pos x="3" y="1563"/>
                </a:cxn>
                <a:cxn ang="0">
                  <a:pos x="0" y="1547"/>
                </a:cxn>
                <a:cxn ang="0">
                  <a:pos x="0" y="1540"/>
                </a:cxn>
                <a:cxn ang="0">
                  <a:pos x="3" y="1537"/>
                </a:cxn>
                <a:cxn ang="0">
                  <a:pos x="3" y="1534"/>
                </a:cxn>
                <a:cxn ang="0">
                  <a:pos x="24" y="1511"/>
                </a:cxn>
                <a:cxn ang="0">
                  <a:pos x="533" y="888"/>
                </a:cxn>
                <a:cxn ang="0">
                  <a:pos x="0" y="52"/>
                </a:cxn>
                <a:cxn ang="0">
                  <a:pos x="0" y="23"/>
                </a:cxn>
                <a:cxn ang="0">
                  <a:pos x="9" y="7"/>
                </a:cxn>
                <a:cxn ang="0">
                  <a:pos x="24" y="0"/>
                </a:cxn>
              </a:cxnLst>
              <a:rect l="0" t="0" r="r" b="b"/>
              <a:pathLst>
                <a:path w="1307" h="1573">
                  <a:moveTo>
                    <a:pt x="24" y="0"/>
                  </a:moveTo>
                  <a:lnTo>
                    <a:pt x="1250" y="0"/>
                  </a:lnTo>
                  <a:lnTo>
                    <a:pt x="1307" y="517"/>
                  </a:lnTo>
                  <a:lnTo>
                    <a:pt x="1256" y="517"/>
                  </a:lnTo>
                  <a:lnTo>
                    <a:pt x="1241" y="417"/>
                  </a:lnTo>
                  <a:lnTo>
                    <a:pt x="1220" y="330"/>
                  </a:lnTo>
                  <a:lnTo>
                    <a:pt x="1192" y="258"/>
                  </a:lnTo>
                  <a:lnTo>
                    <a:pt x="1159" y="200"/>
                  </a:lnTo>
                  <a:lnTo>
                    <a:pt x="1117" y="155"/>
                  </a:lnTo>
                  <a:lnTo>
                    <a:pt x="1066" y="120"/>
                  </a:lnTo>
                  <a:lnTo>
                    <a:pt x="1003" y="97"/>
                  </a:lnTo>
                  <a:lnTo>
                    <a:pt x="927" y="81"/>
                  </a:lnTo>
                  <a:lnTo>
                    <a:pt x="843" y="71"/>
                  </a:lnTo>
                  <a:lnTo>
                    <a:pt x="741" y="68"/>
                  </a:lnTo>
                  <a:lnTo>
                    <a:pt x="244" y="68"/>
                  </a:lnTo>
                  <a:lnTo>
                    <a:pt x="684" y="753"/>
                  </a:lnTo>
                  <a:lnTo>
                    <a:pt x="696" y="765"/>
                  </a:lnTo>
                  <a:lnTo>
                    <a:pt x="702" y="785"/>
                  </a:lnTo>
                  <a:lnTo>
                    <a:pt x="702" y="788"/>
                  </a:lnTo>
                  <a:lnTo>
                    <a:pt x="699" y="791"/>
                  </a:lnTo>
                  <a:lnTo>
                    <a:pt x="699" y="798"/>
                  </a:lnTo>
                  <a:lnTo>
                    <a:pt x="693" y="801"/>
                  </a:lnTo>
                  <a:lnTo>
                    <a:pt x="690" y="811"/>
                  </a:lnTo>
                  <a:lnTo>
                    <a:pt x="678" y="824"/>
                  </a:lnTo>
                  <a:lnTo>
                    <a:pt x="138" y="1476"/>
                  </a:lnTo>
                  <a:lnTo>
                    <a:pt x="732" y="1476"/>
                  </a:lnTo>
                  <a:lnTo>
                    <a:pt x="819" y="1473"/>
                  </a:lnTo>
                  <a:lnTo>
                    <a:pt x="897" y="1469"/>
                  </a:lnTo>
                  <a:lnTo>
                    <a:pt x="967" y="1457"/>
                  </a:lnTo>
                  <a:lnTo>
                    <a:pt x="1027" y="1440"/>
                  </a:lnTo>
                  <a:lnTo>
                    <a:pt x="1081" y="1415"/>
                  </a:lnTo>
                  <a:lnTo>
                    <a:pt x="1126" y="1379"/>
                  </a:lnTo>
                  <a:lnTo>
                    <a:pt x="1165" y="1334"/>
                  </a:lnTo>
                  <a:lnTo>
                    <a:pt x="1198" y="1279"/>
                  </a:lnTo>
                  <a:lnTo>
                    <a:pt x="1223" y="1208"/>
                  </a:lnTo>
                  <a:lnTo>
                    <a:pt x="1244" y="1127"/>
                  </a:lnTo>
                  <a:lnTo>
                    <a:pt x="1256" y="1030"/>
                  </a:lnTo>
                  <a:lnTo>
                    <a:pt x="1307" y="1030"/>
                  </a:lnTo>
                  <a:lnTo>
                    <a:pt x="1250" y="1573"/>
                  </a:lnTo>
                  <a:lnTo>
                    <a:pt x="33" y="1573"/>
                  </a:lnTo>
                  <a:lnTo>
                    <a:pt x="15" y="1570"/>
                  </a:lnTo>
                  <a:lnTo>
                    <a:pt x="3" y="1563"/>
                  </a:lnTo>
                  <a:lnTo>
                    <a:pt x="0" y="1547"/>
                  </a:lnTo>
                  <a:lnTo>
                    <a:pt x="0" y="1540"/>
                  </a:lnTo>
                  <a:lnTo>
                    <a:pt x="3" y="1537"/>
                  </a:lnTo>
                  <a:lnTo>
                    <a:pt x="3" y="1534"/>
                  </a:lnTo>
                  <a:lnTo>
                    <a:pt x="24" y="1511"/>
                  </a:lnTo>
                  <a:lnTo>
                    <a:pt x="533" y="888"/>
                  </a:lnTo>
                  <a:lnTo>
                    <a:pt x="0" y="52"/>
                  </a:lnTo>
                  <a:lnTo>
                    <a:pt x="0" y="23"/>
                  </a:lnTo>
                  <a:lnTo>
                    <a:pt x="9" y="7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0" name="Freeform 106"/>
            <p:cNvSpPr>
              <a:spLocks/>
            </p:cNvSpPr>
            <p:nvPr/>
          </p:nvSpPr>
          <p:spPr bwMode="auto">
            <a:xfrm>
              <a:off x="7104" y="3542"/>
              <a:ext cx="1912" cy="1204"/>
            </a:xfrm>
            <a:custGeom>
              <a:avLst/>
              <a:gdLst/>
              <a:ahLst/>
              <a:cxnLst>
                <a:cxn ang="0">
                  <a:pos x="1427" y="0"/>
                </a:cxn>
                <a:cxn ang="0">
                  <a:pos x="1446" y="3"/>
                </a:cxn>
                <a:cxn ang="0">
                  <a:pos x="1458" y="35"/>
                </a:cxn>
                <a:cxn ang="0">
                  <a:pos x="1518" y="219"/>
                </a:cxn>
                <a:cxn ang="0">
                  <a:pos x="1602" y="358"/>
                </a:cxn>
                <a:cxn ang="0">
                  <a:pos x="1696" y="455"/>
                </a:cxn>
                <a:cxn ang="0">
                  <a:pos x="1786" y="523"/>
                </a:cxn>
                <a:cxn ang="0">
                  <a:pos x="1864" y="562"/>
                </a:cxn>
                <a:cxn ang="0">
                  <a:pos x="1900" y="578"/>
                </a:cxn>
                <a:cxn ang="0">
                  <a:pos x="1909" y="591"/>
                </a:cxn>
                <a:cxn ang="0">
                  <a:pos x="1912" y="610"/>
                </a:cxn>
                <a:cxn ang="0">
                  <a:pos x="1903" y="623"/>
                </a:cxn>
                <a:cxn ang="0">
                  <a:pos x="1882" y="629"/>
                </a:cxn>
                <a:cxn ang="0">
                  <a:pos x="1702" y="742"/>
                </a:cxn>
                <a:cxn ang="0">
                  <a:pos x="1572" y="888"/>
                </a:cxn>
                <a:cxn ang="0">
                  <a:pos x="1488" y="1062"/>
                </a:cxn>
                <a:cxn ang="0">
                  <a:pos x="1458" y="1182"/>
                </a:cxn>
                <a:cxn ang="0">
                  <a:pos x="1437" y="1204"/>
                </a:cxn>
                <a:cxn ang="0">
                  <a:pos x="1385" y="1201"/>
                </a:cxn>
                <a:cxn ang="0">
                  <a:pos x="1376" y="1191"/>
                </a:cxn>
                <a:cxn ang="0">
                  <a:pos x="1370" y="1165"/>
                </a:cxn>
                <a:cxn ang="0">
                  <a:pos x="1385" y="1104"/>
                </a:cxn>
                <a:cxn ang="0">
                  <a:pos x="1418" y="1001"/>
                </a:cxn>
                <a:cxn ang="0">
                  <a:pos x="1485" y="872"/>
                </a:cxn>
                <a:cxn ang="0">
                  <a:pos x="1518" y="823"/>
                </a:cxn>
                <a:cxn ang="0">
                  <a:pos x="1578" y="746"/>
                </a:cxn>
                <a:cxn ang="0">
                  <a:pos x="1677" y="652"/>
                </a:cxn>
                <a:cxn ang="0">
                  <a:pos x="54" y="649"/>
                </a:cxn>
                <a:cxn ang="0">
                  <a:pos x="15" y="639"/>
                </a:cxn>
                <a:cxn ang="0">
                  <a:pos x="0" y="600"/>
                </a:cxn>
                <a:cxn ang="0">
                  <a:pos x="15" y="562"/>
                </a:cxn>
                <a:cxn ang="0">
                  <a:pos x="54" y="552"/>
                </a:cxn>
                <a:cxn ang="0">
                  <a:pos x="1611" y="497"/>
                </a:cxn>
                <a:cxn ang="0">
                  <a:pos x="1512" y="384"/>
                </a:cxn>
                <a:cxn ang="0">
                  <a:pos x="1443" y="268"/>
                </a:cxn>
                <a:cxn ang="0">
                  <a:pos x="1382" y="100"/>
                </a:cxn>
                <a:cxn ang="0">
                  <a:pos x="1367" y="38"/>
                </a:cxn>
                <a:cxn ang="0">
                  <a:pos x="1373" y="13"/>
                </a:cxn>
                <a:cxn ang="0">
                  <a:pos x="1382" y="3"/>
                </a:cxn>
              </a:cxnLst>
              <a:rect l="0" t="0" r="r" b="b"/>
              <a:pathLst>
                <a:path w="1912" h="1204">
                  <a:moveTo>
                    <a:pt x="1391" y="0"/>
                  </a:moveTo>
                  <a:lnTo>
                    <a:pt x="1427" y="0"/>
                  </a:lnTo>
                  <a:lnTo>
                    <a:pt x="1437" y="3"/>
                  </a:lnTo>
                  <a:lnTo>
                    <a:pt x="1446" y="3"/>
                  </a:lnTo>
                  <a:lnTo>
                    <a:pt x="1452" y="16"/>
                  </a:lnTo>
                  <a:lnTo>
                    <a:pt x="1458" y="35"/>
                  </a:lnTo>
                  <a:lnTo>
                    <a:pt x="1485" y="132"/>
                  </a:lnTo>
                  <a:lnTo>
                    <a:pt x="1518" y="219"/>
                  </a:lnTo>
                  <a:lnTo>
                    <a:pt x="1557" y="294"/>
                  </a:lnTo>
                  <a:lnTo>
                    <a:pt x="1602" y="358"/>
                  </a:lnTo>
                  <a:lnTo>
                    <a:pt x="1647" y="410"/>
                  </a:lnTo>
                  <a:lnTo>
                    <a:pt x="1696" y="455"/>
                  </a:lnTo>
                  <a:lnTo>
                    <a:pt x="1744" y="494"/>
                  </a:lnTo>
                  <a:lnTo>
                    <a:pt x="1786" y="523"/>
                  </a:lnTo>
                  <a:lnTo>
                    <a:pt x="1828" y="545"/>
                  </a:lnTo>
                  <a:lnTo>
                    <a:pt x="1864" y="562"/>
                  </a:lnTo>
                  <a:lnTo>
                    <a:pt x="1894" y="574"/>
                  </a:lnTo>
                  <a:lnTo>
                    <a:pt x="1900" y="578"/>
                  </a:lnTo>
                  <a:lnTo>
                    <a:pt x="1906" y="584"/>
                  </a:lnTo>
                  <a:lnTo>
                    <a:pt x="1909" y="591"/>
                  </a:lnTo>
                  <a:lnTo>
                    <a:pt x="1912" y="600"/>
                  </a:lnTo>
                  <a:lnTo>
                    <a:pt x="1912" y="610"/>
                  </a:lnTo>
                  <a:lnTo>
                    <a:pt x="1909" y="616"/>
                  </a:lnTo>
                  <a:lnTo>
                    <a:pt x="1903" y="623"/>
                  </a:lnTo>
                  <a:lnTo>
                    <a:pt x="1894" y="626"/>
                  </a:lnTo>
                  <a:lnTo>
                    <a:pt x="1882" y="629"/>
                  </a:lnTo>
                  <a:lnTo>
                    <a:pt x="1786" y="681"/>
                  </a:lnTo>
                  <a:lnTo>
                    <a:pt x="1702" y="742"/>
                  </a:lnTo>
                  <a:lnTo>
                    <a:pt x="1629" y="810"/>
                  </a:lnTo>
                  <a:lnTo>
                    <a:pt x="1572" y="888"/>
                  </a:lnTo>
                  <a:lnTo>
                    <a:pt x="1524" y="972"/>
                  </a:lnTo>
                  <a:lnTo>
                    <a:pt x="1488" y="1062"/>
                  </a:lnTo>
                  <a:lnTo>
                    <a:pt x="1464" y="1156"/>
                  </a:lnTo>
                  <a:lnTo>
                    <a:pt x="1458" y="1182"/>
                  </a:lnTo>
                  <a:lnTo>
                    <a:pt x="1449" y="1198"/>
                  </a:lnTo>
                  <a:lnTo>
                    <a:pt x="1437" y="1204"/>
                  </a:lnTo>
                  <a:lnTo>
                    <a:pt x="1394" y="1204"/>
                  </a:lnTo>
                  <a:lnTo>
                    <a:pt x="1385" y="1201"/>
                  </a:lnTo>
                  <a:lnTo>
                    <a:pt x="1379" y="1198"/>
                  </a:lnTo>
                  <a:lnTo>
                    <a:pt x="1376" y="1191"/>
                  </a:lnTo>
                  <a:lnTo>
                    <a:pt x="1370" y="1185"/>
                  </a:lnTo>
                  <a:lnTo>
                    <a:pt x="1370" y="1165"/>
                  </a:lnTo>
                  <a:lnTo>
                    <a:pt x="1376" y="1143"/>
                  </a:lnTo>
                  <a:lnTo>
                    <a:pt x="1385" y="1104"/>
                  </a:lnTo>
                  <a:lnTo>
                    <a:pt x="1400" y="1059"/>
                  </a:lnTo>
                  <a:lnTo>
                    <a:pt x="1418" y="1001"/>
                  </a:lnTo>
                  <a:lnTo>
                    <a:pt x="1449" y="939"/>
                  </a:lnTo>
                  <a:lnTo>
                    <a:pt x="1485" y="872"/>
                  </a:lnTo>
                  <a:lnTo>
                    <a:pt x="1497" y="852"/>
                  </a:lnTo>
                  <a:lnTo>
                    <a:pt x="1518" y="823"/>
                  </a:lnTo>
                  <a:lnTo>
                    <a:pt x="1545" y="788"/>
                  </a:lnTo>
                  <a:lnTo>
                    <a:pt x="1578" y="746"/>
                  </a:lnTo>
                  <a:lnTo>
                    <a:pt x="1623" y="697"/>
                  </a:lnTo>
                  <a:lnTo>
                    <a:pt x="1677" y="652"/>
                  </a:lnTo>
                  <a:lnTo>
                    <a:pt x="1674" y="649"/>
                  </a:lnTo>
                  <a:lnTo>
                    <a:pt x="54" y="649"/>
                  </a:lnTo>
                  <a:lnTo>
                    <a:pt x="33" y="645"/>
                  </a:lnTo>
                  <a:lnTo>
                    <a:pt x="15" y="639"/>
                  </a:lnTo>
                  <a:lnTo>
                    <a:pt x="3" y="623"/>
                  </a:lnTo>
                  <a:lnTo>
                    <a:pt x="0" y="600"/>
                  </a:lnTo>
                  <a:lnTo>
                    <a:pt x="3" y="578"/>
                  </a:lnTo>
                  <a:lnTo>
                    <a:pt x="15" y="562"/>
                  </a:lnTo>
                  <a:lnTo>
                    <a:pt x="33" y="555"/>
                  </a:lnTo>
                  <a:lnTo>
                    <a:pt x="54" y="552"/>
                  </a:lnTo>
                  <a:lnTo>
                    <a:pt x="1674" y="552"/>
                  </a:lnTo>
                  <a:lnTo>
                    <a:pt x="1611" y="497"/>
                  </a:lnTo>
                  <a:lnTo>
                    <a:pt x="1557" y="442"/>
                  </a:lnTo>
                  <a:lnTo>
                    <a:pt x="1512" y="384"/>
                  </a:lnTo>
                  <a:lnTo>
                    <a:pt x="1476" y="332"/>
                  </a:lnTo>
                  <a:lnTo>
                    <a:pt x="1443" y="268"/>
                  </a:lnTo>
                  <a:lnTo>
                    <a:pt x="1415" y="206"/>
                  </a:lnTo>
                  <a:lnTo>
                    <a:pt x="1382" y="100"/>
                  </a:lnTo>
                  <a:lnTo>
                    <a:pt x="1373" y="64"/>
                  </a:lnTo>
                  <a:lnTo>
                    <a:pt x="1367" y="38"/>
                  </a:lnTo>
                  <a:lnTo>
                    <a:pt x="1367" y="19"/>
                  </a:lnTo>
                  <a:lnTo>
                    <a:pt x="1373" y="13"/>
                  </a:lnTo>
                  <a:lnTo>
                    <a:pt x="1376" y="6"/>
                  </a:lnTo>
                  <a:lnTo>
                    <a:pt x="1382" y="3"/>
                  </a:lnTo>
                  <a:lnTo>
                    <a:pt x="13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1" name="Freeform 107"/>
            <p:cNvSpPr>
              <a:spLocks/>
            </p:cNvSpPr>
            <p:nvPr/>
          </p:nvSpPr>
          <p:spPr bwMode="auto">
            <a:xfrm>
              <a:off x="9848" y="3102"/>
              <a:ext cx="1526" cy="1673"/>
            </a:xfrm>
            <a:custGeom>
              <a:avLst/>
              <a:gdLst/>
              <a:ahLst/>
              <a:cxnLst>
                <a:cxn ang="0">
                  <a:pos x="1035" y="7"/>
                </a:cxn>
                <a:cxn ang="0">
                  <a:pos x="1156" y="46"/>
                </a:cxn>
                <a:cxn ang="0">
                  <a:pos x="1240" y="107"/>
                </a:cxn>
                <a:cxn ang="0">
                  <a:pos x="1291" y="165"/>
                </a:cxn>
                <a:cxn ang="0">
                  <a:pos x="1319" y="204"/>
                </a:cxn>
                <a:cxn ang="0">
                  <a:pos x="1487" y="4"/>
                </a:cxn>
                <a:cxn ang="0">
                  <a:pos x="1493" y="0"/>
                </a:cxn>
                <a:cxn ang="0">
                  <a:pos x="1514" y="4"/>
                </a:cxn>
                <a:cxn ang="0">
                  <a:pos x="1520" y="13"/>
                </a:cxn>
                <a:cxn ang="0">
                  <a:pos x="1523" y="23"/>
                </a:cxn>
                <a:cxn ang="0">
                  <a:pos x="1391" y="608"/>
                </a:cxn>
                <a:cxn ang="0">
                  <a:pos x="1385" y="637"/>
                </a:cxn>
                <a:cxn ang="0">
                  <a:pos x="1376" y="653"/>
                </a:cxn>
                <a:cxn ang="0">
                  <a:pos x="1364" y="656"/>
                </a:cxn>
                <a:cxn ang="0">
                  <a:pos x="1337" y="653"/>
                </a:cxn>
                <a:cxn ang="0">
                  <a:pos x="1328" y="646"/>
                </a:cxn>
                <a:cxn ang="0">
                  <a:pos x="1322" y="621"/>
                </a:cxn>
                <a:cxn ang="0">
                  <a:pos x="1325" y="588"/>
                </a:cxn>
                <a:cxn ang="0">
                  <a:pos x="1328" y="514"/>
                </a:cxn>
                <a:cxn ang="0">
                  <a:pos x="1303" y="330"/>
                </a:cxn>
                <a:cxn ang="0">
                  <a:pos x="1234" y="191"/>
                </a:cxn>
                <a:cxn ang="0">
                  <a:pos x="1126" y="101"/>
                </a:cxn>
                <a:cxn ang="0">
                  <a:pos x="978" y="68"/>
                </a:cxn>
                <a:cxn ang="0">
                  <a:pos x="789" y="104"/>
                </a:cxn>
                <a:cxn ang="0">
                  <a:pos x="608" y="201"/>
                </a:cxn>
                <a:cxn ang="0">
                  <a:pos x="454" y="346"/>
                </a:cxn>
                <a:cxn ang="0">
                  <a:pos x="337" y="540"/>
                </a:cxn>
                <a:cxn ang="0">
                  <a:pos x="259" y="737"/>
                </a:cxn>
                <a:cxn ang="0">
                  <a:pos x="216" y="924"/>
                </a:cxn>
                <a:cxn ang="0">
                  <a:pos x="198" y="1069"/>
                </a:cxn>
                <a:cxn ang="0">
                  <a:pos x="201" y="1211"/>
                </a:cxn>
                <a:cxn ang="0">
                  <a:pos x="240" y="1363"/>
                </a:cxn>
                <a:cxn ang="0">
                  <a:pos x="313" y="1473"/>
                </a:cxn>
                <a:cxn ang="0">
                  <a:pos x="403" y="1547"/>
                </a:cxn>
                <a:cxn ang="0">
                  <a:pos x="508" y="1586"/>
                </a:cxn>
                <a:cxn ang="0">
                  <a:pos x="617" y="1599"/>
                </a:cxn>
                <a:cxn ang="0">
                  <a:pos x="761" y="1576"/>
                </a:cxn>
                <a:cxn ang="0">
                  <a:pos x="924" y="1496"/>
                </a:cxn>
                <a:cxn ang="0">
                  <a:pos x="1078" y="1363"/>
                </a:cxn>
                <a:cxn ang="0">
                  <a:pos x="1168" y="1224"/>
                </a:cxn>
                <a:cxn ang="0">
                  <a:pos x="1216" y="1108"/>
                </a:cxn>
                <a:cxn ang="0">
                  <a:pos x="1231" y="1056"/>
                </a:cxn>
                <a:cxn ang="0">
                  <a:pos x="1246" y="1043"/>
                </a:cxn>
                <a:cxn ang="0">
                  <a:pos x="1267" y="1047"/>
                </a:cxn>
                <a:cxn ang="0">
                  <a:pos x="1282" y="1056"/>
                </a:cxn>
                <a:cxn ang="0">
                  <a:pos x="1279" y="1079"/>
                </a:cxn>
                <a:cxn ang="0">
                  <a:pos x="1261" y="1150"/>
                </a:cxn>
                <a:cxn ang="0">
                  <a:pos x="1210" y="1263"/>
                </a:cxn>
                <a:cxn ang="0">
                  <a:pos x="1114" y="1402"/>
                </a:cxn>
                <a:cxn ang="0">
                  <a:pos x="987" y="1525"/>
                </a:cxn>
                <a:cxn ang="0">
                  <a:pos x="843" y="1615"/>
                </a:cxn>
                <a:cxn ang="0">
                  <a:pos x="674" y="1667"/>
                </a:cxn>
                <a:cxn ang="0">
                  <a:pos x="484" y="1667"/>
                </a:cxn>
                <a:cxn ang="0">
                  <a:pos x="310" y="1609"/>
                </a:cxn>
                <a:cxn ang="0">
                  <a:pos x="168" y="1502"/>
                </a:cxn>
                <a:cxn ang="0">
                  <a:pos x="63" y="1347"/>
                </a:cxn>
                <a:cxn ang="0">
                  <a:pos x="6" y="1153"/>
                </a:cxn>
                <a:cxn ang="0">
                  <a:pos x="9" y="911"/>
                </a:cxn>
                <a:cxn ang="0">
                  <a:pos x="81" y="653"/>
                </a:cxn>
                <a:cxn ang="0">
                  <a:pos x="216" y="424"/>
                </a:cxn>
                <a:cxn ang="0">
                  <a:pos x="394" y="230"/>
                </a:cxn>
                <a:cxn ang="0">
                  <a:pos x="608" y="88"/>
                </a:cxn>
                <a:cxn ang="0">
                  <a:pos x="840" y="10"/>
                </a:cxn>
              </a:cxnLst>
              <a:rect l="0" t="0" r="r" b="b"/>
              <a:pathLst>
                <a:path w="1526" h="1673">
                  <a:moveTo>
                    <a:pt x="960" y="0"/>
                  </a:moveTo>
                  <a:lnTo>
                    <a:pt x="1035" y="7"/>
                  </a:lnTo>
                  <a:lnTo>
                    <a:pt x="1099" y="23"/>
                  </a:lnTo>
                  <a:lnTo>
                    <a:pt x="1156" y="46"/>
                  </a:lnTo>
                  <a:lnTo>
                    <a:pt x="1201" y="75"/>
                  </a:lnTo>
                  <a:lnTo>
                    <a:pt x="1240" y="107"/>
                  </a:lnTo>
                  <a:lnTo>
                    <a:pt x="1270" y="136"/>
                  </a:lnTo>
                  <a:lnTo>
                    <a:pt x="1291" y="165"/>
                  </a:lnTo>
                  <a:lnTo>
                    <a:pt x="1310" y="188"/>
                  </a:lnTo>
                  <a:lnTo>
                    <a:pt x="1319" y="204"/>
                  </a:lnTo>
                  <a:lnTo>
                    <a:pt x="1466" y="26"/>
                  </a:lnTo>
                  <a:lnTo>
                    <a:pt x="1487" y="4"/>
                  </a:lnTo>
                  <a:lnTo>
                    <a:pt x="1490" y="4"/>
                  </a:lnTo>
                  <a:lnTo>
                    <a:pt x="1493" y="0"/>
                  </a:lnTo>
                  <a:lnTo>
                    <a:pt x="1508" y="0"/>
                  </a:lnTo>
                  <a:lnTo>
                    <a:pt x="1514" y="4"/>
                  </a:lnTo>
                  <a:lnTo>
                    <a:pt x="1520" y="10"/>
                  </a:lnTo>
                  <a:lnTo>
                    <a:pt x="1520" y="13"/>
                  </a:lnTo>
                  <a:lnTo>
                    <a:pt x="1523" y="20"/>
                  </a:lnTo>
                  <a:lnTo>
                    <a:pt x="1523" y="23"/>
                  </a:lnTo>
                  <a:lnTo>
                    <a:pt x="1526" y="20"/>
                  </a:lnTo>
                  <a:lnTo>
                    <a:pt x="1391" y="608"/>
                  </a:lnTo>
                  <a:lnTo>
                    <a:pt x="1388" y="624"/>
                  </a:lnTo>
                  <a:lnTo>
                    <a:pt x="1385" y="637"/>
                  </a:lnTo>
                  <a:lnTo>
                    <a:pt x="1382" y="646"/>
                  </a:lnTo>
                  <a:lnTo>
                    <a:pt x="1376" y="653"/>
                  </a:lnTo>
                  <a:lnTo>
                    <a:pt x="1370" y="653"/>
                  </a:lnTo>
                  <a:lnTo>
                    <a:pt x="1364" y="656"/>
                  </a:lnTo>
                  <a:lnTo>
                    <a:pt x="1343" y="656"/>
                  </a:lnTo>
                  <a:lnTo>
                    <a:pt x="1337" y="653"/>
                  </a:lnTo>
                  <a:lnTo>
                    <a:pt x="1331" y="653"/>
                  </a:lnTo>
                  <a:lnTo>
                    <a:pt x="1328" y="646"/>
                  </a:lnTo>
                  <a:lnTo>
                    <a:pt x="1322" y="643"/>
                  </a:lnTo>
                  <a:lnTo>
                    <a:pt x="1322" y="621"/>
                  </a:lnTo>
                  <a:lnTo>
                    <a:pt x="1325" y="608"/>
                  </a:lnTo>
                  <a:lnTo>
                    <a:pt x="1325" y="588"/>
                  </a:lnTo>
                  <a:lnTo>
                    <a:pt x="1328" y="559"/>
                  </a:lnTo>
                  <a:lnTo>
                    <a:pt x="1328" y="514"/>
                  </a:lnTo>
                  <a:lnTo>
                    <a:pt x="1322" y="417"/>
                  </a:lnTo>
                  <a:lnTo>
                    <a:pt x="1303" y="330"/>
                  </a:lnTo>
                  <a:lnTo>
                    <a:pt x="1276" y="256"/>
                  </a:lnTo>
                  <a:lnTo>
                    <a:pt x="1234" y="191"/>
                  </a:lnTo>
                  <a:lnTo>
                    <a:pt x="1186" y="139"/>
                  </a:lnTo>
                  <a:lnTo>
                    <a:pt x="1126" y="101"/>
                  </a:lnTo>
                  <a:lnTo>
                    <a:pt x="1057" y="78"/>
                  </a:lnTo>
                  <a:lnTo>
                    <a:pt x="978" y="68"/>
                  </a:lnTo>
                  <a:lnTo>
                    <a:pt x="882" y="78"/>
                  </a:lnTo>
                  <a:lnTo>
                    <a:pt x="789" y="104"/>
                  </a:lnTo>
                  <a:lnTo>
                    <a:pt x="695" y="146"/>
                  </a:lnTo>
                  <a:lnTo>
                    <a:pt x="608" y="201"/>
                  </a:lnTo>
                  <a:lnTo>
                    <a:pt x="527" y="269"/>
                  </a:lnTo>
                  <a:lnTo>
                    <a:pt x="454" y="346"/>
                  </a:lnTo>
                  <a:lnTo>
                    <a:pt x="388" y="440"/>
                  </a:lnTo>
                  <a:lnTo>
                    <a:pt x="337" y="540"/>
                  </a:lnTo>
                  <a:lnTo>
                    <a:pt x="292" y="640"/>
                  </a:lnTo>
                  <a:lnTo>
                    <a:pt x="259" y="737"/>
                  </a:lnTo>
                  <a:lnTo>
                    <a:pt x="231" y="834"/>
                  </a:lnTo>
                  <a:lnTo>
                    <a:pt x="216" y="924"/>
                  </a:lnTo>
                  <a:lnTo>
                    <a:pt x="204" y="1002"/>
                  </a:lnTo>
                  <a:lnTo>
                    <a:pt x="198" y="1069"/>
                  </a:lnTo>
                  <a:lnTo>
                    <a:pt x="195" y="1121"/>
                  </a:lnTo>
                  <a:lnTo>
                    <a:pt x="201" y="1211"/>
                  </a:lnTo>
                  <a:lnTo>
                    <a:pt x="216" y="1292"/>
                  </a:lnTo>
                  <a:lnTo>
                    <a:pt x="240" y="1363"/>
                  </a:lnTo>
                  <a:lnTo>
                    <a:pt x="274" y="1425"/>
                  </a:lnTo>
                  <a:lnTo>
                    <a:pt x="313" y="1473"/>
                  </a:lnTo>
                  <a:lnTo>
                    <a:pt x="355" y="1515"/>
                  </a:lnTo>
                  <a:lnTo>
                    <a:pt x="403" y="1547"/>
                  </a:lnTo>
                  <a:lnTo>
                    <a:pt x="454" y="1570"/>
                  </a:lnTo>
                  <a:lnTo>
                    <a:pt x="508" y="1586"/>
                  </a:lnTo>
                  <a:lnTo>
                    <a:pt x="563" y="1596"/>
                  </a:lnTo>
                  <a:lnTo>
                    <a:pt x="617" y="1599"/>
                  </a:lnTo>
                  <a:lnTo>
                    <a:pt x="686" y="1592"/>
                  </a:lnTo>
                  <a:lnTo>
                    <a:pt x="761" y="1576"/>
                  </a:lnTo>
                  <a:lnTo>
                    <a:pt x="840" y="1544"/>
                  </a:lnTo>
                  <a:lnTo>
                    <a:pt x="924" y="1496"/>
                  </a:lnTo>
                  <a:lnTo>
                    <a:pt x="1011" y="1431"/>
                  </a:lnTo>
                  <a:lnTo>
                    <a:pt x="1078" y="1363"/>
                  </a:lnTo>
                  <a:lnTo>
                    <a:pt x="1129" y="1292"/>
                  </a:lnTo>
                  <a:lnTo>
                    <a:pt x="1168" y="1224"/>
                  </a:lnTo>
                  <a:lnTo>
                    <a:pt x="1195" y="1163"/>
                  </a:lnTo>
                  <a:lnTo>
                    <a:pt x="1216" y="1108"/>
                  </a:lnTo>
                  <a:lnTo>
                    <a:pt x="1228" y="1066"/>
                  </a:lnTo>
                  <a:lnTo>
                    <a:pt x="1231" y="1056"/>
                  </a:lnTo>
                  <a:lnTo>
                    <a:pt x="1240" y="1047"/>
                  </a:lnTo>
                  <a:lnTo>
                    <a:pt x="1246" y="1043"/>
                  </a:lnTo>
                  <a:lnTo>
                    <a:pt x="1264" y="1043"/>
                  </a:lnTo>
                  <a:lnTo>
                    <a:pt x="1267" y="1047"/>
                  </a:lnTo>
                  <a:lnTo>
                    <a:pt x="1273" y="1047"/>
                  </a:lnTo>
                  <a:lnTo>
                    <a:pt x="1282" y="1056"/>
                  </a:lnTo>
                  <a:lnTo>
                    <a:pt x="1282" y="1066"/>
                  </a:lnTo>
                  <a:lnTo>
                    <a:pt x="1279" y="1079"/>
                  </a:lnTo>
                  <a:lnTo>
                    <a:pt x="1273" y="1108"/>
                  </a:lnTo>
                  <a:lnTo>
                    <a:pt x="1261" y="1150"/>
                  </a:lnTo>
                  <a:lnTo>
                    <a:pt x="1240" y="1202"/>
                  </a:lnTo>
                  <a:lnTo>
                    <a:pt x="1210" y="1263"/>
                  </a:lnTo>
                  <a:lnTo>
                    <a:pt x="1168" y="1331"/>
                  </a:lnTo>
                  <a:lnTo>
                    <a:pt x="1114" y="1402"/>
                  </a:lnTo>
                  <a:lnTo>
                    <a:pt x="1048" y="1473"/>
                  </a:lnTo>
                  <a:lnTo>
                    <a:pt x="987" y="1525"/>
                  </a:lnTo>
                  <a:lnTo>
                    <a:pt x="918" y="1573"/>
                  </a:lnTo>
                  <a:lnTo>
                    <a:pt x="843" y="1615"/>
                  </a:lnTo>
                  <a:lnTo>
                    <a:pt x="761" y="1644"/>
                  </a:lnTo>
                  <a:lnTo>
                    <a:pt x="674" y="1667"/>
                  </a:lnTo>
                  <a:lnTo>
                    <a:pt x="581" y="1673"/>
                  </a:lnTo>
                  <a:lnTo>
                    <a:pt x="484" y="1667"/>
                  </a:lnTo>
                  <a:lnTo>
                    <a:pt x="394" y="1644"/>
                  </a:lnTo>
                  <a:lnTo>
                    <a:pt x="310" y="1609"/>
                  </a:lnTo>
                  <a:lnTo>
                    <a:pt x="234" y="1560"/>
                  </a:lnTo>
                  <a:lnTo>
                    <a:pt x="168" y="1502"/>
                  </a:lnTo>
                  <a:lnTo>
                    <a:pt x="111" y="1431"/>
                  </a:lnTo>
                  <a:lnTo>
                    <a:pt x="63" y="1347"/>
                  </a:lnTo>
                  <a:lnTo>
                    <a:pt x="30" y="1257"/>
                  </a:lnTo>
                  <a:lnTo>
                    <a:pt x="6" y="1153"/>
                  </a:lnTo>
                  <a:lnTo>
                    <a:pt x="0" y="1043"/>
                  </a:lnTo>
                  <a:lnTo>
                    <a:pt x="9" y="911"/>
                  </a:lnTo>
                  <a:lnTo>
                    <a:pt x="39" y="779"/>
                  </a:lnTo>
                  <a:lnTo>
                    <a:pt x="81" y="653"/>
                  </a:lnTo>
                  <a:lnTo>
                    <a:pt x="141" y="533"/>
                  </a:lnTo>
                  <a:lnTo>
                    <a:pt x="216" y="424"/>
                  </a:lnTo>
                  <a:lnTo>
                    <a:pt x="301" y="320"/>
                  </a:lnTo>
                  <a:lnTo>
                    <a:pt x="394" y="230"/>
                  </a:lnTo>
                  <a:lnTo>
                    <a:pt x="499" y="152"/>
                  </a:lnTo>
                  <a:lnTo>
                    <a:pt x="608" y="88"/>
                  </a:lnTo>
                  <a:lnTo>
                    <a:pt x="722" y="39"/>
                  </a:lnTo>
                  <a:lnTo>
                    <a:pt x="840" y="10"/>
                  </a:lnTo>
                  <a:lnTo>
                    <a:pt x="9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6" name="TextBox 155"/>
          <p:cNvSpPr txBox="1"/>
          <p:nvPr/>
        </p:nvSpPr>
        <p:spPr>
          <a:xfrm>
            <a:off x="3964580" y="4114800"/>
            <a:ext cx="517942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i="1" u="sng" dirty="0" smtClean="0">
                <a:solidFill>
                  <a:srgbClr val="0000FF"/>
                </a:solidFill>
              </a:rPr>
              <a:t>is a K-fold branched cover</a:t>
            </a:r>
            <a:endParaRPr lang="en-US" sz="3600" i="1" u="sng" dirty="0">
              <a:solidFill>
                <a:srgbClr val="0000FF"/>
              </a:solidFill>
            </a:endParaRPr>
          </a:p>
        </p:txBody>
      </p:sp>
      <p:sp>
        <p:nvSpPr>
          <p:cNvPr id="235" name="TextBox 234"/>
          <p:cNvSpPr txBox="1"/>
          <p:nvPr/>
        </p:nvSpPr>
        <p:spPr>
          <a:xfrm>
            <a:off x="1752600" y="228600"/>
            <a:ext cx="60198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err="1" smtClean="0"/>
              <a:t>Seiberg</a:t>
            </a:r>
            <a:r>
              <a:rPr lang="en-US" sz="4400" dirty="0" smtClean="0"/>
              <a:t>-Witten Curve</a:t>
            </a:r>
            <a:endParaRPr lang="en-US" sz="4400" dirty="0"/>
          </a:p>
        </p:txBody>
      </p:sp>
      <p:grpSp>
        <p:nvGrpSpPr>
          <p:cNvPr id="4" name="Group 4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4191000" y="2362201"/>
            <a:ext cx="686864" cy="525009"/>
            <a:chOff x="2687" y="1559"/>
            <a:chExt cx="3030" cy="2316"/>
          </a:xfrm>
          <a:solidFill>
            <a:srgbClr val="009900"/>
          </a:solidFill>
        </p:grpSpPr>
        <p:sp>
          <p:nvSpPr>
            <p:cNvPr id="12294" name="Freeform 6"/>
            <p:cNvSpPr>
              <a:spLocks/>
            </p:cNvSpPr>
            <p:nvPr/>
          </p:nvSpPr>
          <p:spPr bwMode="auto">
            <a:xfrm>
              <a:off x="2687" y="1691"/>
              <a:ext cx="1129" cy="1634"/>
            </a:xfrm>
            <a:custGeom>
              <a:avLst/>
              <a:gdLst/>
              <a:ahLst/>
              <a:cxnLst>
                <a:cxn ang="0">
                  <a:pos x="323" y="0"/>
                </a:cxn>
                <a:cxn ang="0">
                  <a:pos x="376" y="3"/>
                </a:cxn>
                <a:cxn ang="0">
                  <a:pos x="430" y="13"/>
                </a:cxn>
                <a:cxn ang="0">
                  <a:pos x="482" y="31"/>
                </a:cxn>
                <a:cxn ang="0">
                  <a:pos x="530" y="62"/>
                </a:cxn>
                <a:cxn ang="0">
                  <a:pos x="569" y="104"/>
                </a:cxn>
                <a:cxn ang="0">
                  <a:pos x="599" y="164"/>
                </a:cxn>
                <a:cxn ang="0">
                  <a:pos x="1074" y="1507"/>
                </a:cxn>
                <a:cxn ang="0">
                  <a:pos x="1094" y="1551"/>
                </a:cxn>
                <a:cxn ang="0">
                  <a:pos x="1118" y="1587"/>
                </a:cxn>
                <a:cxn ang="0">
                  <a:pos x="1129" y="1609"/>
                </a:cxn>
                <a:cxn ang="0">
                  <a:pos x="1126" y="1618"/>
                </a:cxn>
                <a:cxn ang="0">
                  <a:pos x="1114" y="1627"/>
                </a:cxn>
                <a:cxn ang="0">
                  <a:pos x="1029" y="1630"/>
                </a:cxn>
                <a:cxn ang="0">
                  <a:pos x="991" y="1626"/>
                </a:cxn>
                <a:cxn ang="0">
                  <a:pos x="961" y="1611"/>
                </a:cxn>
                <a:cxn ang="0">
                  <a:pos x="932" y="1579"/>
                </a:cxn>
                <a:cxn ang="0">
                  <a:pos x="917" y="1548"/>
                </a:cxn>
                <a:cxn ang="0">
                  <a:pos x="895" y="1496"/>
                </a:cxn>
                <a:cxn ang="0">
                  <a:pos x="870" y="1428"/>
                </a:cxn>
                <a:cxn ang="0">
                  <a:pos x="842" y="1347"/>
                </a:cxn>
                <a:cxn ang="0">
                  <a:pos x="793" y="1209"/>
                </a:cxn>
                <a:cxn ang="0">
                  <a:pos x="725" y="1018"/>
                </a:cxn>
                <a:cxn ang="0">
                  <a:pos x="692" y="928"/>
                </a:cxn>
                <a:cxn ang="0">
                  <a:pos x="143" y="1587"/>
                </a:cxn>
                <a:cxn ang="0">
                  <a:pos x="123" y="1609"/>
                </a:cxn>
                <a:cxn ang="0">
                  <a:pos x="99" y="1626"/>
                </a:cxn>
                <a:cxn ang="0">
                  <a:pos x="68" y="1634"/>
                </a:cxn>
                <a:cxn ang="0">
                  <a:pos x="39" y="1628"/>
                </a:cxn>
                <a:cxn ang="0">
                  <a:pos x="15" y="1611"/>
                </a:cxn>
                <a:cxn ang="0">
                  <a:pos x="2" y="1586"/>
                </a:cxn>
                <a:cxn ang="0">
                  <a:pos x="2" y="1553"/>
                </a:cxn>
                <a:cxn ang="0">
                  <a:pos x="14" y="1526"/>
                </a:cxn>
                <a:cxn ang="0">
                  <a:pos x="40" y="1496"/>
                </a:cxn>
                <a:cxn ang="0">
                  <a:pos x="448" y="233"/>
                </a:cxn>
                <a:cxn ang="0">
                  <a:pos x="423" y="166"/>
                </a:cxn>
                <a:cxn ang="0">
                  <a:pos x="401" y="118"/>
                </a:cxn>
                <a:cxn ang="0">
                  <a:pos x="382" y="87"/>
                </a:cxn>
                <a:cxn ang="0">
                  <a:pos x="360" y="67"/>
                </a:cxn>
                <a:cxn ang="0">
                  <a:pos x="334" y="55"/>
                </a:cxn>
                <a:cxn ang="0">
                  <a:pos x="301" y="47"/>
                </a:cxn>
                <a:cxn ang="0">
                  <a:pos x="294" y="46"/>
                </a:cxn>
                <a:cxn ang="0">
                  <a:pos x="285" y="39"/>
                </a:cxn>
                <a:cxn ang="0">
                  <a:pos x="280" y="25"/>
                </a:cxn>
                <a:cxn ang="0">
                  <a:pos x="286" y="9"/>
                </a:cxn>
                <a:cxn ang="0">
                  <a:pos x="299" y="2"/>
                </a:cxn>
                <a:cxn ang="0">
                  <a:pos x="316" y="0"/>
                </a:cxn>
              </a:cxnLst>
              <a:rect l="0" t="0" r="r" b="b"/>
              <a:pathLst>
                <a:path w="1129" h="1634">
                  <a:moveTo>
                    <a:pt x="316" y="0"/>
                  </a:moveTo>
                  <a:lnTo>
                    <a:pt x="323" y="0"/>
                  </a:lnTo>
                  <a:lnTo>
                    <a:pt x="349" y="1"/>
                  </a:lnTo>
                  <a:lnTo>
                    <a:pt x="376" y="3"/>
                  </a:lnTo>
                  <a:lnTo>
                    <a:pt x="403" y="7"/>
                  </a:lnTo>
                  <a:lnTo>
                    <a:pt x="430" y="13"/>
                  </a:lnTo>
                  <a:lnTo>
                    <a:pt x="457" y="20"/>
                  </a:lnTo>
                  <a:lnTo>
                    <a:pt x="482" y="31"/>
                  </a:lnTo>
                  <a:lnTo>
                    <a:pt x="506" y="45"/>
                  </a:lnTo>
                  <a:lnTo>
                    <a:pt x="530" y="62"/>
                  </a:lnTo>
                  <a:lnTo>
                    <a:pt x="550" y="82"/>
                  </a:lnTo>
                  <a:lnTo>
                    <a:pt x="569" y="104"/>
                  </a:lnTo>
                  <a:lnTo>
                    <a:pt x="585" y="132"/>
                  </a:lnTo>
                  <a:lnTo>
                    <a:pt x="599" y="164"/>
                  </a:lnTo>
                  <a:lnTo>
                    <a:pt x="1064" y="1481"/>
                  </a:lnTo>
                  <a:lnTo>
                    <a:pt x="1074" y="1507"/>
                  </a:lnTo>
                  <a:lnTo>
                    <a:pt x="1084" y="1529"/>
                  </a:lnTo>
                  <a:lnTo>
                    <a:pt x="1094" y="1551"/>
                  </a:lnTo>
                  <a:lnTo>
                    <a:pt x="1104" y="1570"/>
                  </a:lnTo>
                  <a:lnTo>
                    <a:pt x="1118" y="1587"/>
                  </a:lnTo>
                  <a:lnTo>
                    <a:pt x="1126" y="1598"/>
                  </a:lnTo>
                  <a:lnTo>
                    <a:pt x="1129" y="1609"/>
                  </a:lnTo>
                  <a:lnTo>
                    <a:pt x="1128" y="1613"/>
                  </a:lnTo>
                  <a:lnTo>
                    <a:pt x="1126" y="1618"/>
                  </a:lnTo>
                  <a:lnTo>
                    <a:pt x="1122" y="1623"/>
                  </a:lnTo>
                  <a:lnTo>
                    <a:pt x="1114" y="1627"/>
                  </a:lnTo>
                  <a:lnTo>
                    <a:pt x="1103" y="1630"/>
                  </a:lnTo>
                  <a:lnTo>
                    <a:pt x="1029" y="1630"/>
                  </a:lnTo>
                  <a:lnTo>
                    <a:pt x="1010" y="1629"/>
                  </a:lnTo>
                  <a:lnTo>
                    <a:pt x="991" y="1626"/>
                  </a:lnTo>
                  <a:lnTo>
                    <a:pt x="976" y="1620"/>
                  </a:lnTo>
                  <a:lnTo>
                    <a:pt x="961" y="1611"/>
                  </a:lnTo>
                  <a:lnTo>
                    <a:pt x="947" y="1598"/>
                  </a:lnTo>
                  <a:lnTo>
                    <a:pt x="932" y="1579"/>
                  </a:lnTo>
                  <a:lnTo>
                    <a:pt x="925" y="1566"/>
                  </a:lnTo>
                  <a:lnTo>
                    <a:pt x="917" y="1548"/>
                  </a:lnTo>
                  <a:lnTo>
                    <a:pt x="907" y="1525"/>
                  </a:lnTo>
                  <a:lnTo>
                    <a:pt x="895" y="1496"/>
                  </a:lnTo>
                  <a:lnTo>
                    <a:pt x="884" y="1464"/>
                  </a:lnTo>
                  <a:lnTo>
                    <a:pt x="870" y="1428"/>
                  </a:lnTo>
                  <a:lnTo>
                    <a:pt x="856" y="1388"/>
                  </a:lnTo>
                  <a:lnTo>
                    <a:pt x="842" y="1347"/>
                  </a:lnTo>
                  <a:lnTo>
                    <a:pt x="826" y="1302"/>
                  </a:lnTo>
                  <a:lnTo>
                    <a:pt x="793" y="1209"/>
                  </a:lnTo>
                  <a:lnTo>
                    <a:pt x="760" y="1112"/>
                  </a:lnTo>
                  <a:lnTo>
                    <a:pt x="725" y="1018"/>
                  </a:lnTo>
                  <a:lnTo>
                    <a:pt x="709" y="972"/>
                  </a:lnTo>
                  <a:lnTo>
                    <a:pt x="692" y="928"/>
                  </a:lnTo>
                  <a:lnTo>
                    <a:pt x="691" y="928"/>
                  </a:lnTo>
                  <a:lnTo>
                    <a:pt x="143" y="1587"/>
                  </a:lnTo>
                  <a:lnTo>
                    <a:pt x="134" y="1598"/>
                  </a:lnTo>
                  <a:lnTo>
                    <a:pt x="123" y="1609"/>
                  </a:lnTo>
                  <a:lnTo>
                    <a:pt x="113" y="1618"/>
                  </a:lnTo>
                  <a:lnTo>
                    <a:pt x="99" y="1626"/>
                  </a:lnTo>
                  <a:lnTo>
                    <a:pt x="84" y="1632"/>
                  </a:lnTo>
                  <a:lnTo>
                    <a:pt x="68" y="1634"/>
                  </a:lnTo>
                  <a:lnTo>
                    <a:pt x="52" y="1632"/>
                  </a:lnTo>
                  <a:lnTo>
                    <a:pt x="39" y="1628"/>
                  </a:lnTo>
                  <a:lnTo>
                    <a:pt x="26" y="1621"/>
                  </a:lnTo>
                  <a:lnTo>
                    <a:pt x="15" y="1611"/>
                  </a:lnTo>
                  <a:lnTo>
                    <a:pt x="7" y="1600"/>
                  </a:lnTo>
                  <a:lnTo>
                    <a:pt x="2" y="1586"/>
                  </a:lnTo>
                  <a:lnTo>
                    <a:pt x="0" y="1569"/>
                  </a:lnTo>
                  <a:lnTo>
                    <a:pt x="2" y="1553"/>
                  </a:lnTo>
                  <a:lnTo>
                    <a:pt x="7" y="1538"/>
                  </a:lnTo>
                  <a:lnTo>
                    <a:pt x="14" y="1526"/>
                  </a:lnTo>
                  <a:lnTo>
                    <a:pt x="26" y="1512"/>
                  </a:lnTo>
                  <a:lnTo>
                    <a:pt x="40" y="1496"/>
                  </a:lnTo>
                  <a:lnTo>
                    <a:pt x="670" y="862"/>
                  </a:lnTo>
                  <a:lnTo>
                    <a:pt x="448" y="233"/>
                  </a:lnTo>
                  <a:lnTo>
                    <a:pt x="434" y="196"/>
                  </a:lnTo>
                  <a:lnTo>
                    <a:pt x="423" y="166"/>
                  </a:lnTo>
                  <a:lnTo>
                    <a:pt x="411" y="140"/>
                  </a:lnTo>
                  <a:lnTo>
                    <a:pt x="401" y="118"/>
                  </a:lnTo>
                  <a:lnTo>
                    <a:pt x="392" y="100"/>
                  </a:lnTo>
                  <a:lnTo>
                    <a:pt x="382" y="87"/>
                  </a:lnTo>
                  <a:lnTo>
                    <a:pt x="371" y="76"/>
                  </a:lnTo>
                  <a:lnTo>
                    <a:pt x="360" y="67"/>
                  </a:lnTo>
                  <a:lnTo>
                    <a:pt x="348" y="60"/>
                  </a:lnTo>
                  <a:lnTo>
                    <a:pt x="334" y="55"/>
                  </a:lnTo>
                  <a:lnTo>
                    <a:pt x="319" y="51"/>
                  </a:lnTo>
                  <a:lnTo>
                    <a:pt x="301" y="47"/>
                  </a:lnTo>
                  <a:lnTo>
                    <a:pt x="298" y="47"/>
                  </a:lnTo>
                  <a:lnTo>
                    <a:pt x="294" y="46"/>
                  </a:lnTo>
                  <a:lnTo>
                    <a:pt x="288" y="43"/>
                  </a:lnTo>
                  <a:lnTo>
                    <a:pt x="285" y="39"/>
                  </a:lnTo>
                  <a:lnTo>
                    <a:pt x="281" y="33"/>
                  </a:lnTo>
                  <a:lnTo>
                    <a:pt x="280" y="25"/>
                  </a:lnTo>
                  <a:lnTo>
                    <a:pt x="282" y="15"/>
                  </a:lnTo>
                  <a:lnTo>
                    <a:pt x="286" y="9"/>
                  </a:lnTo>
                  <a:lnTo>
                    <a:pt x="292" y="5"/>
                  </a:lnTo>
                  <a:lnTo>
                    <a:pt x="299" y="2"/>
                  </a:lnTo>
                  <a:lnTo>
                    <a:pt x="308" y="1"/>
                  </a:lnTo>
                  <a:lnTo>
                    <a:pt x="3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95" name="Freeform 7"/>
            <p:cNvSpPr>
              <a:spLocks/>
            </p:cNvSpPr>
            <p:nvPr/>
          </p:nvSpPr>
          <p:spPr bwMode="auto">
            <a:xfrm>
              <a:off x="4158" y="1559"/>
              <a:ext cx="89" cy="2316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59" y="2"/>
                </a:cxn>
                <a:cxn ang="0">
                  <a:pos x="69" y="6"/>
                </a:cxn>
                <a:cxn ang="0">
                  <a:pos x="77" y="13"/>
                </a:cxn>
                <a:cxn ang="0">
                  <a:pos x="81" y="22"/>
                </a:cxn>
                <a:cxn ang="0">
                  <a:pos x="85" y="33"/>
                </a:cxn>
                <a:cxn ang="0">
                  <a:pos x="87" y="45"/>
                </a:cxn>
                <a:cxn ang="0">
                  <a:pos x="89" y="58"/>
                </a:cxn>
                <a:cxn ang="0">
                  <a:pos x="89" y="2258"/>
                </a:cxn>
                <a:cxn ang="0">
                  <a:pos x="87" y="2271"/>
                </a:cxn>
                <a:cxn ang="0">
                  <a:pos x="85" y="2283"/>
                </a:cxn>
                <a:cxn ang="0">
                  <a:pos x="81" y="2294"/>
                </a:cxn>
                <a:cxn ang="0">
                  <a:pos x="77" y="2303"/>
                </a:cxn>
                <a:cxn ang="0">
                  <a:pos x="69" y="2310"/>
                </a:cxn>
                <a:cxn ang="0">
                  <a:pos x="59" y="2314"/>
                </a:cxn>
                <a:cxn ang="0">
                  <a:pos x="46" y="2316"/>
                </a:cxn>
                <a:cxn ang="0">
                  <a:pos x="33" y="2314"/>
                </a:cxn>
                <a:cxn ang="0">
                  <a:pos x="22" y="2310"/>
                </a:cxn>
                <a:cxn ang="0">
                  <a:pos x="13" y="2303"/>
                </a:cxn>
                <a:cxn ang="0">
                  <a:pos x="8" y="2294"/>
                </a:cxn>
                <a:cxn ang="0">
                  <a:pos x="4" y="2283"/>
                </a:cxn>
                <a:cxn ang="0">
                  <a:pos x="2" y="2271"/>
                </a:cxn>
                <a:cxn ang="0">
                  <a:pos x="0" y="2246"/>
                </a:cxn>
                <a:cxn ang="0">
                  <a:pos x="0" y="70"/>
                </a:cxn>
                <a:cxn ang="0">
                  <a:pos x="2" y="45"/>
                </a:cxn>
                <a:cxn ang="0">
                  <a:pos x="4" y="33"/>
                </a:cxn>
                <a:cxn ang="0">
                  <a:pos x="8" y="22"/>
                </a:cxn>
                <a:cxn ang="0">
                  <a:pos x="13" y="13"/>
                </a:cxn>
                <a:cxn ang="0">
                  <a:pos x="22" y="6"/>
                </a:cxn>
                <a:cxn ang="0">
                  <a:pos x="33" y="2"/>
                </a:cxn>
                <a:cxn ang="0">
                  <a:pos x="46" y="0"/>
                </a:cxn>
              </a:cxnLst>
              <a:rect l="0" t="0" r="r" b="b"/>
              <a:pathLst>
                <a:path w="89" h="2316">
                  <a:moveTo>
                    <a:pt x="46" y="0"/>
                  </a:moveTo>
                  <a:lnTo>
                    <a:pt x="59" y="2"/>
                  </a:lnTo>
                  <a:lnTo>
                    <a:pt x="69" y="6"/>
                  </a:lnTo>
                  <a:lnTo>
                    <a:pt x="77" y="13"/>
                  </a:lnTo>
                  <a:lnTo>
                    <a:pt x="81" y="22"/>
                  </a:lnTo>
                  <a:lnTo>
                    <a:pt x="85" y="33"/>
                  </a:lnTo>
                  <a:lnTo>
                    <a:pt x="87" y="45"/>
                  </a:lnTo>
                  <a:lnTo>
                    <a:pt x="89" y="58"/>
                  </a:lnTo>
                  <a:lnTo>
                    <a:pt x="89" y="2258"/>
                  </a:lnTo>
                  <a:lnTo>
                    <a:pt x="87" y="2271"/>
                  </a:lnTo>
                  <a:lnTo>
                    <a:pt x="85" y="2283"/>
                  </a:lnTo>
                  <a:lnTo>
                    <a:pt x="81" y="2294"/>
                  </a:lnTo>
                  <a:lnTo>
                    <a:pt x="77" y="2303"/>
                  </a:lnTo>
                  <a:lnTo>
                    <a:pt x="69" y="2310"/>
                  </a:lnTo>
                  <a:lnTo>
                    <a:pt x="59" y="2314"/>
                  </a:lnTo>
                  <a:lnTo>
                    <a:pt x="46" y="2316"/>
                  </a:lnTo>
                  <a:lnTo>
                    <a:pt x="33" y="2314"/>
                  </a:lnTo>
                  <a:lnTo>
                    <a:pt x="22" y="2310"/>
                  </a:lnTo>
                  <a:lnTo>
                    <a:pt x="13" y="2303"/>
                  </a:lnTo>
                  <a:lnTo>
                    <a:pt x="8" y="2294"/>
                  </a:lnTo>
                  <a:lnTo>
                    <a:pt x="4" y="2283"/>
                  </a:lnTo>
                  <a:lnTo>
                    <a:pt x="2" y="2271"/>
                  </a:lnTo>
                  <a:lnTo>
                    <a:pt x="0" y="2246"/>
                  </a:lnTo>
                  <a:lnTo>
                    <a:pt x="0" y="70"/>
                  </a:lnTo>
                  <a:lnTo>
                    <a:pt x="2" y="45"/>
                  </a:lnTo>
                  <a:lnTo>
                    <a:pt x="4" y="33"/>
                  </a:lnTo>
                  <a:lnTo>
                    <a:pt x="8" y="22"/>
                  </a:lnTo>
                  <a:lnTo>
                    <a:pt x="13" y="13"/>
                  </a:lnTo>
                  <a:lnTo>
                    <a:pt x="22" y="6"/>
                  </a:lnTo>
                  <a:lnTo>
                    <a:pt x="33" y="2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96" name="Freeform 8"/>
            <p:cNvSpPr>
              <a:spLocks/>
            </p:cNvSpPr>
            <p:nvPr/>
          </p:nvSpPr>
          <p:spPr bwMode="auto">
            <a:xfrm>
              <a:off x="4632" y="2514"/>
              <a:ext cx="1085" cy="1118"/>
            </a:xfrm>
            <a:custGeom>
              <a:avLst/>
              <a:gdLst/>
              <a:ahLst/>
              <a:cxnLst>
                <a:cxn ang="0">
                  <a:pos x="1039" y="0"/>
                </a:cxn>
                <a:cxn ang="0">
                  <a:pos x="1032" y="374"/>
                </a:cxn>
                <a:cxn ang="0">
                  <a:pos x="1014" y="281"/>
                </a:cxn>
                <a:cxn ang="0">
                  <a:pos x="988" y="208"/>
                </a:cxn>
                <a:cxn ang="0">
                  <a:pos x="953" y="152"/>
                </a:cxn>
                <a:cxn ang="0">
                  <a:pos x="907" y="112"/>
                </a:cxn>
                <a:cxn ang="0">
                  <a:pos x="851" y="85"/>
                </a:cxn>
                <a:cxn ang="0">
                  <a:pos x="783" y="68"/>
                </a:cxn>
                <a:cxn ang="0">
                  <a:pos x="702" y="59"/>
                </a:cxn>
                <a:cxn ang="0">
                  <a:pos x="609" y="57"/>
                </a:cxn>
                <a:cxn ang="0">
                  <a:pos x="566" y="534"/>
                </a:cxn>
                <a:cxn ang="0">
                  <a:pos x="572" y="544"/>
                </a:cxn>
                <a:cxn ang="0">
                  <a:pos x="577" y="556"/>
                </a:cxn>
                <a:cxn ang="0">
                  <a:pos x="576" y="563"/>
                </a:cxn>
                <a:cxn ang="0">
                  <a:pos x="570" y="571"/>
                </a:cxn>
                <a:cxn ang="0">
                  <a:pos x="555" y="585"/>
                </a:cxn>
                <a:cxn ang="0">
                  <a:pos x="126" y="1039"/>
                </a:cxn>
                <a:cxn ang="0">
                  <a:pos x="686" y="1038"/>
                </a:cxn>
                <a:cxn ang="0">
                  <a:pos x="720" y="1036"/>
                </a:cxn>
                <a:cxn ang="0">
                  <a:pos x="783" y="1029"/>
                </a:cxn>
                <a:cxn ang="0">
                  <a:pos x="826" y="1021"/>
                </a:cxn>
                <a:cxn ang="0">
                  <a:pos x="867" y="1007"/>
                </a:cxn>
                <a:cxn ang="0">
                  <a:pos x="907" y="985"/>
                </a:cxn>
                <a:cxn ang="0">
                  <a:pos x="944" y="954"/>
                </a:cxn>
                <a:cxn ang="0">
                  <a:pos x="976" y="909"/>
                </a:cxn>
                <a:cxn ang="0">
                  <a:pos x="1004" y="848"/>
                </a:cxn>
                <a:cxn ang="0">
                  <a:pos x="1024" y="769"/>
                </a:cxn>
                <a:cxn ang="0">
                  <a:pos x="1085" y="721"/>
                </a:cxn>
                <a:cxn ang="0">
                  <a:pos x="33" y="1118"/>
                </a:cxn>
                <a:cxn ang="0">
                  <a:pos x="13" y="1115"/>
                </a:cxn>
                <a:cxn ang="0">
                  <a:pos x="1" y="1105"/>
                </a:cxn>
                <a:cxn ang="0">
                  <a:pos x="0" y="1091"/>
                </a:cxn>
                <a:cxn ang="0">
                  <a:pos x="2" y="1084"/>
                </a:cxn>
                <a:cxn ang="0">
                  <a:pos x="10" y="1072"/>
                </a:cxn>
                <a:cxn ang="0">
                  <a:pos x="441" y="626"/>
                </a:cxn>
                <a:cxn ang="0">
                  <a:pos x="1" y="24"/>
                </a:cxn>
                <a:cxn ang="0">
                  <a:pos x="8" y="5"/>
                </a:cxn>
                <a:cxn ang="0">
                  <a:pos x="28" y="0"/>
                </a:cxn>
              </a:cxnLst>
              <a:rect l="0" t="0" r="r" b="b"/>
              <a:pathLst>
                <a:path w="1085" h="1118">
                  <a:moveTo>
                    <a:pt x="28" y="0"/>
                  </a:moveTo>
                  <a:lnTo>
                    <a:pt x="1039" y="0"/>
                  </a:lnTo>
                  <a:lnTo>
                    <a:pt x="1085" y="374"/>
                  </a:lnTo>
                  <a:lnTo>
                    <a:pt x="1032" y="374"/>
                  </a:lnTo>
                  <a:lnTo>
                    <a:pt x="1024" y="325"/>
                  </a:lnTo>
                  <a:lnTo>
                    <a:pt x="1014" y="281"/>
                  </a:lnTo>
                  <a:lnTo>
                    <a:pt x="1003" y="242"/>
                  </a:lnTo>
                  <a:lnTo>
                    <a:pt x="988" y="208"/>
                  </a:lnTo>
                  <a:lnTo>
                    <a:pt x="971" y="178"/>
                  </a:lnTo>
                  <a:lnTo>
                    <a:pt x="953" y="152"/>
                  </a:lnTo>
                  <a:lnTo>
                    <a:pt x="932" y="130"/>
                  </a:lnTo>
                  <a:lnTo>
                    <a:pt x="907" y="112"/>
                  </a:lnTo>
                  <a:lnTo>
                    <a:pt x="881" y="97"/>
                  </a:lnTo>
                  <a:lnTo>
                    <a:pt x="851" y="85"/>
                  </a:lnTo>
                  <a:lnTo>
                    <a:pt x="819" y="75"/>
                  </a:lnTo>
                  <a:lnTo>
                    <a:pt x="783" y="68"/>
                  </a:lnTo>
                  <a:lnTo>
                    <a:pt x="744" y="63"/>
                  </a:lnTo>
                  <a:lnTo>
                    <a:pt x="702" y="59"/>
                  </a:lnTo>
                  <a:lnTo>
                    <a:pt x="657" y="58"/>
                  </a:lnTo>
                  <a:lnTo>
                    <a:pt x="609" y="57"/>
                  </a:lnTo>
                  <a:lnTo>
                    <a:pt x="204" y="57"/>
                  </a:lnTo>
                  <a:lnTo>
                    <a:pt x="566" y="534"/>
                  </a:lnTo>
                  <a:lnTo>
                    <a:pt x="568" y="538"/>
                  </a:lnTo>
                  <a:lnTo>
                    <a:pt x="572" y="544"/>
                  </a:lnTo>
                  <a:lnTo>
                    <a:pt x="575" y="550"/>
                  </a:lnTo>
                  <a:lnTo>
                    <a:pt x="577" y="556"/>
                  </a:lnTo>
                  <a:lnTo>
                    <a:pt x="577" y="559"/>
                  </a:lnTo>
                  <a:lnTo>
                    <a:pt x="576" y="563"/>
                  </a:lnTo>
                  <a:lnTo>
                    <a:pt x="574" y="566"/>
                  </a:lnTo>
                  <a:lnTo>
                    <a:pt x="570" y="571"/>
                  </a:lnTo>
                  <a:lnTo>
                    <a:pt x="564" y="577"/>
                  </a:lnTo>
                  <a:lnTo>
                    <a:pt x="555" y="585"/>
                  </a:lnTo>
                  <a:lnTo>
                    <a:pt x="555" y="587"/>
                  </a:lnTo>
                  <a:lnTo>
                    <a:pt x="126" y="1039"/>
                  </a:lnTo>
                  <a:lnTo>
                    <a:pt x="670" y="1039"/>
                  </a:lnTo>
                  <a:lnTo>
                    <a:pt x="686" y="1038"/>
                  </a:lnTo>
                  <a:lnTo>
                    <a:pt x="702" y="1038"/>
                  </a:lnTo>
                  <a:lnTo>
                    <a:pt x="720" y="1036"/>
                  </a:lnTo>
                  <a:lnTo>
                    <a:pt x="742" y="1035"/>
                  </a:lnTo>
                  <a:lnTo>
                    <a:pt x="783" y="1029"/>
                  </a:lnTo>
                  <a:lnTo>
                    <a:pt x="804" y="1026"/>
                  </a:lnTo>
                  <a:lnTo>
                    <a:pt x="826" y="1021"/>
                  </a:lnTo>
                  <a:lnTo>
                    <a:pt x="846" y="1015"/>
                  </a:lnTo>
                  <a:lnTo>
                    <a:pt x="867" y="1007"/>
                  </a:lnTo>
                  <a:lnTo>
                    <a:pt x="887" y="997"/>
                  </a:lnTo>
                  <a:lnTo>
                    <a:pt x="907" y="985"/>
                  </a:lnTo>
                  <a:lnTo>
                    <a:pt x="926" y="971"/>
                  </a:lnTo>
                  <a:lnTo>
                    <a:pt x="944" y="954"/>
                  </a:lnTo>
                  <a:lnTo>
                    <a:pt x="961" y="933"/>
                  </a:lnTo>
                  <a:lnTo>
                    <a:pt x="976" y="909"/>
                  </a:lnTo>
                  <a:lnTo>
                    <a:pt x="991" y="880"/>
                  </a:lnTo>
                  <a:lnTo>
                    <a:pt x="1004" y="848"/>
                  </a:lnTo>
                  <a:lnTo>
                    <a:pt x="1015" y="810"/>
                  </a:lnTo>
                  <a:lnTo>
                    <a:pt x="1024" y="769"/>
                  </a:lnTo>
                  <a:lnTo>
                    <a:pt x="1032" y="721"/>
                  </a:lnTo>
                  <a:lnTo>
                    <a:pt x="1085" y="721"/>
                  </a:lnTo>
                  <a:lnTo>
                    <a:pt x="1039" y="1118"/>
                  </a:lnTo>
                  <a:lnTo>
                    <a:pt x="33" y="1118"/>
                  </a:lnTo>
                  <a:lnTo>
                    <a:pt x="22" y="1117"/>
                  </a:lnTo>
                  <a:lnTo>
                    <a:pt x="13" y="1115"/>
                  </a:lnTo>
                  <a:lnTo>
                    <a:pt x="6" y="1111"/>
                  </a:lnTo>
                  <a:lnTo>
                    <a:pt x="1" y="1105"/>
                  </a:lnTo>
                  <a:lnTo>
                    <a:pt x="0" y="1096"/>
                  </a:lnTo>
                  <a:lnTo>
                    <a:pt x="0" y="1091"/>
                  </a:lnTo>
                  <a:lnTo>
                    <a:pt x="1" y="1087"/>
                  </a:lnTo>
                  <a:lnTo>
                    <a:pt x="2" y="1084"/>
                  </a:lnTo>
                  <a:lnTo>
                    <a:pt x="5" y="1079"/>
                  </a:lnTo>
                  <a:lnTo>
                    <a:pt x="10" y="1072"/>
                  </a:lnTo>
                  <a:lnTo>
                    <a:pt x="18" y="1063"/>
                  </a:lnTo>
                  <a:lnTo>
                    <a:pt x="441" y="626"/>
                  </a:lnTo>
                  <a:lnTo>
                    <a:pt x="0" y="40"/>
                  </a:lnTo>
                  <a:lnTo>
                    <a:pt x="1" y="24"/>
                  </a:lnTo>
                  <a:lnTo>
                    <a:pt x="3" y="12"/>
                  </a:lnTo>
                  <a:lnTo>
                    <a:pt x="8" y="5"/>
                  </a:lnTo>
                  <a:lnTo>
                    <a:pt x="16" y="2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0" name="Slide Number Placeholder 6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33826-6C47-413F-88A8-05EB57E6DE90}" type="slidenum">
              <a:rPr lang="en-US" smtClean="0"/>
              <a:pPr/>
              <a:t>111</a:t>
            </a:fld>
            <a:endParaRPr lang="en-US"/>
          </a:p>
        </p:txBody>
      </p:sp>
      <p:grpSp>
        <p:nvGrpSpPr>
          <p:cNvPr id="5" name="Group 139"/>
          <p:cNvGrpSpPr/>
          <p:nvPr/>
        </p:nvGrpSpPr>
        <p:grpSpPr>
          <a:xfrm>
            <a:off x="304800" y="4191000"/>
            <a:ext cx="3124200" cy="1143000"/>
            <a:chOff x="1384385" y="2140434"/>
            <a:chExt cx="5722345" cy="2248691"/>
          </a:xfrm>
        </p:grpSpPr>
        <p:sp>
          <p:nvSpPr>
            <p:cNvPr id="141" name="Freeform 62"/>
            <p:cNvSpPr>
              <a:spLocks noChangeAspect="1"/>
            </p:cNvSpPr>
            <p:nvPr>
              <p:custDataLst>
                <p:tags r:id="rId8"/>
              </p:custDataLst>
            </p:nvPr>
          </p:nvSpPr>
          <p:spPr bwMode="auto">
            <a:xfrm>
              <a:off x="1384385" y="2422475"/>
              <a:ext cx="414663" cy="552365"/>
            </a:xfrm>
            <a:custGeom>
              <a:avLst/>
              <a:gdLst/>
              <a:ahLst/>
              <a:cxnLst>
                <a:cxn ang="0">
                  <a:pos x="1326" y="0"/>
                </a:cxn>
                <a:cxn ang="0">
                  <a:pos x="1334" y="538"/>
                </a:cxn>
                <a:cxn ang="0">
                  <a:pos x="1318" y="442"/>
                </a:cxn>
                <a:cxn ang="0">
                  <a:pos x="1299" y="359"/>
                </a:cxn>
                <a:cxn ang="0">
                  <a:pos x="1274" y="289"/>
                </a:cxn>
                <a:cxn ang="0">
                  <a:pos x="1244" y="230"/>
                </a:cxn>
                <a:cxn ang="0">
                  <a:pos x="1206" y="182"/>
                </a:cxn>
                <a:cxn ang="0">
                  <a:pos x="1161" y="145"/>
                </a:cxn>
                <a:cxn ang="0">
                  <a:pos x="1107" y="116"/>
                </a:cxn>
                <a:cxn ang="0">
                  <a:pos x="1043" y="95"/>
                </a:cxn>
                <a:cxn ang="0">
                  <a:pos x="969" y="82"/>
                </a:cxn>
                <a:cxn ang="0">
                  <a:pos x="883" y="74"/>
                </a:cxn>
                <a:cxn ang="0">
                  <a:pos x="785" y="72"/>
                </a:cxn>
                <a:cxn ang="0">
                  <a:pos x="724" y="782"/>
                </a:cxn>
                <a:cxn ang="0">
                  <a:pos x="734" y="793"/>
                </a:cxn>
                <a:cxn ang="0">
                  <a:pos x="741" y="807"/>
                </a:cxn>
                <a:cxn ang="0">
                  <a:pos x="743" y="818"/>
                </a:cxn>
                <a:cxn ang="0">
                  <a:pos x="741" y="823"/>
                </a:cxn>
                <a:cxn ang="0">
                  <a:pos x="737" y="831"/>
                </a:cxn>
                <a:cxn ang="0">
                  <a:pos x="728" y="845"/>
                </a:cxn>
                <a:cxn ang="0">
                  <a:pos x="721" y="853"/>
                </a:cxn>
                <a:cxn ang="0">
                  <a:pos x="778" y="1530"/>
                </a:cxn>
                <a:cxn ang="0">
                  <a:pos x="860" y="1529"/>
                </a:cxn>
                <a:cxn ang="0">
                  <a:pos x="935" y="1524"/>
                </a:cxn>
                <a:cxn ang="0">
                  <a:pos x="1002" y="1515"/>
                </a:cxn>
                <a:cxn ang="0">
                  <a:pos x="1062" y="1501"/>
                </a:cxn>
                <a:cxn ang="0">
                  <a:pos x="1116" y="1482"/>
                </a:cxn>
                <a:cxn ang="0">
                  <a:pos x="1163" y="1456"/>
                </a:cxn>
                <a:cxn ang="0">
                  <a:pos x="1204" y="1422"/>
                </a:cxn>
                <a:cxn ang="0">
                  <a:pos x="1240" y="1380"/>
                </a:cxn>
                <a:cxn ang="0">
                  <a:pos x="1269" y="1329"/>
                </a:cxn>
                <a:cxn ang="0">
                  <a:pos x="1294" y="1268"/>
                </a:cxn>
                <a:cxn ang="0">
                  <a:pos x="1313" y="1197"/>
                </a:cxn>
                <a:cxn ang="0">
                  <a:pos x="1328" y="1113"/>
                </a:cxn>
                <a:cxn ang="0">
                  <a:pos x="1388" y="1067"/>
                </a:cxn>
                <a:cxn ang="0">
                  <a:pos x="37" y="1631"/>
                </a:cxn>
                <a:cxn ang="0">
                  <a:pos x="20" y="1629"/>
                </a:cxn>
                <a:cxn ang="0">
                  <a:pos x="8" y="1624"/>
                </a:cxn>
                <a:cxn ang="0">
                  <a:pos x="1" y="1613"/>
                </a:cxn>
                <a:cxn ang="0">
                  <a:pos x="0" y="1603"/>
                </a:cxn>
                <a:cxn ang="0">
                  <a:pos x="3" y="1593"/>
                </a:cxn>
                <a:cxn ang="0">
                  <a:pos x="11" y="1584"/>
                </a:cxn>
                <a:cxn ang="0">
                  <a:pos x="25" y="1568"/>
                </a:cxn>
                <a:cxn ang="0">
                  <a:pos x="0" y="52"/>
                </a:cxn>
                <a:cxn ang="0">
                  <a:pos x="1" y="24"/>
                </a:cxn>
                <a:cxn ang="0">
                  <a:pos x="6" y="9"/>
                </a:cxn>
                <a:cxn ang="0">
                  <a:pos x="18" y="2"/>
                </a:cxn>
                <a:cxn ang="0">
                  <a:pos x="41" y="0"/>
                </a:cxn>
              </a:cxnLst>
              <a:rect l="0" t="0" r="r" b="b"/>
              <a:pathLst>
                <a:path w="1388" h="1631">
                  <a:moveTo>
                    <a:pt x="41" y="0"/>
                  </a:moveTo>
                  <a:lnTo>
                    <a:pt x="1326" y="0"/>
                  </a:lnTo>
                  <a:lnTo>
                    <a:pt x="1388" y="538"/>
                  </a:lnTo>
                  <a:lnTo>
                    <a:pt x="1334" y="538"/>
                  </a:lnTo>
                  <a:lnTo>
                    <a:pt x="1326" y="488"/>
                  </a:lnTo>
                  <a:lnTo>
                    <a:pt x="1318" y="442"/>
                  </a:lnTo>
                  <a:lnTo>
                    <a:pt x="1309" y="398"/>
                  </a:lnTo>
                  <a:lnTo>
                    <a:pt x="1299" y="359"/>
                  </a:lnTo>
                  <a:lnTo>
                    <a:pt x="1287" y="322"/>
                  </a:lnTo>
                  <a:lnTo>
                    <a:pt x="1274" y="289"/>
                  </a:lnTo>
                  <a:lnTo>
                    <a:pt x="1260" y="258"/>
                  </a:lnTo>
                  <a:lnTo>
                    <a:pt x="1244" y="230"/>
                  </a:lnTo>
                  <a:lnTo>
                    <a:pt x="1226" y="205"/>
                  </a:lnTo>
                  <a:lnTo>
                    <a:pt x="1206" y="182"/>
                  </a:lnTo>
                  <a:lnTo>
                    <a:pt x="1185" y="163"/>
                  </a:lnTo>
                  <a:lnTo>
                    <a:pt x="1161" y="145"/>
                  </a:lnTo>
                  <a:lnTo>
                    <a:pt x="1135" y="129"/>
                  </a:lnTo>
                  <a:lnTo>
                    <a:pt x="1107" y="116"/>
                  </a:lnTo>
                  <a:lnTo>
                    <a:pt x="1076" y="105"/>
                  </a:lnTo>
                  <a:lnTo>
                    <a:pt x="1043" y="95"/>
                  </a:lnTo>
                  <a:lnTo>
                    <a:pt x="1008" y="87"/>
                  </a:lnTo>
                  <a:lnTo>
                    <a:pt x="969" y="82"/>
                  </a:lnTo>
                  <a:lnTo>
                    <a:pt x="928" y="77"/>
                  </a:lnTo>
                  <a:lnTo>
                    <a:pt x="883" y="74"/>
                  </a:lnTo>
                  <a:lnTo>
                    <a:pt x="836" y="72"/>
                  </a:lnTo>
                  <a:lnTo>
                    <a:pt x="785" y="72"/>
                  </a:lnTo>
                  <a:lnTo>
                    <a:pt x="258" y="72"/>
                  </a:lnTo>
                  <a:lnTo>
                    <a:pt x="724" y="782"/>
                  </a:lnTo>
                  <a:lnTo>
                    <a:pt x="729" y="788"/>
                  </a:lnTo>
                  <a:lnTo>
                    <a:pt x="734" y="793"/>
                  </a:lnTo>
                  <a:lnTo>
                    <a:pt x="738" y="800"/>
                  </a:lnTo>
                  <a:lnTo>
                    <a:pt x="741" y="807"/>
                  </a:lnTo>
                  <a:lnTo>
                    <a:pt x="743" y="816"/>
                  </a:lnTo>
                  <a:lnTo>
                    <a:pt x="743" y="818"/>
                  </a:lnTo>
                  <a:lnTo>
                    <a:pt x="742" y="820"/>
                  </a:lnTo>
                  <a:lnTo>
                    <a:pt x="741" y="823"/>
                  </a:lnTo>
                  <a:lnTo>
                    <a:pt x="740" y="826"/>
                  </a:lnTo>
                  <a:lnTo>
                    <a:pt x="737" y="831"/>
                  </a:lnTo>
                  <a:lnTo>
                    <a:pt x="734" y="837"/>
                  </a:lnTo>
                  <a:lnTo>
                    <a:pt x="728" y="845"/>
                  </a:lnTo>
                  <a:lnTo>
                    <a:pt x="721" y="854"/>
                  </a:lnTo>
                  <a:lnTo>
                    <a:pt x="721" y="853"/>
                  </a:lnTo>
                  <a:lnTo>
                    <a:pt x="148" y="1530"/>
                  </a:lnTo>
                  <a:lnTo>
                    <a:pt x="778" y="1530"/>
                  </a:lnTo>
                  <a:lnTo>
                    <a:pt x="820" y="1529"/>
                  </a:lnTo>
                  <a:lnTo>
                    <a:pt x="860" y="1529"/>
                  </a:lnTo>
                  <a:lnTo>
                    <a:pt x="898" y="1526"/>
                  </a:lnTo>
                  <a:lnTo>
                    <a:pt x="935" y="1524"/>
                  </a:lnTo>
                  <a:lnTo>
                    <a:pt x="969" y="1520"/>
                  </a:lnTo>
                  <a:lnTo>
                    <a:pt x="1002" y="1515"/>
                  </a:lnTo>
                  <a:lnTo>
                    <a:pt x="1033" y="1509"/>
                  </a:lnTo>
                  <a:lnTo>
                    <a:pt x="1062" y="1501"/>
                  </a:lnTo>
                  <a:lnTo>
                    <a:pt x="1090" y="1492"/>
                  </a:lnTo>
                  <a:lnTo>
                    <a:pt x="1116" y="1482"/>
                  </a:lnTo>
                  <a:lnTo>
                    <a:pt x="1140" y="1470"/>
                  </a:lnTo>
                  <a:lnTo>
                    <a:pt x="1163" y="1456"/>
                  </a:lnTo>
                  <a:lnTo>
                    <a:pt x="1185" y="1440"/>
                  </a:lnTo>
                  <a:lnTo>
                    <a:pt x="1204" y="1422"/>
                  </a:lnTo>
                  <a:lnTo>
                    <a:pt x="1222" y="1402"/>
                  </a:lnTo>
                  <a:lnTo>
                    <a:pt x="1240" y="1380"/>
                  </a:lnTo>
                  <a:lnTo>
                    <a:pt x="1255" y="1356"/>
                  </a:lnTo>
                  <a:lnTo>
                    <a:pt x="1269" y="1329"/>
                  </a:lnTo>
                  <a:lnTo>
                    <a:pt x="1282" y="1300"/>
                  </a:lnTo>
                  <a:lnTo>
                    <a:pt x="1294" y="1268"/>
                  </a:lnTo>
                  <a:lnTo>
                    <a:pt x="1304" y="1234"/>
                  </a:lnTo>
                  <a:lnTo>
                    <a:pt x="1313" y="1197"/>
                  </a:lnTo>
                  <a:lnTo>
                    <a:pt x="1321" y="1156"/>
                  </a:lnTo>
                  <a:lnTo>
                    <a:pt x="1328" y="1113"/>
                  </a:lnTo>
                  <a:lnTo>
                    <a:pt x="1334" y="1067"/>
                  </a:lnTo>
                  <a:lnTo>
                    <a:pt x="1388" y="1067"/>
                  </a:lnTo>
                  <a:lnTo>
                    <a:pt x="1326" y="1631"/>
                  </a:lnTo>
                  <a:lnTo>
                    <a:pt x="37" y="1631"/>
                  </a:lnTo>
                  <a:lnTo>
                    <a:pt x="29" y="1630"/>
                  </a:lnTo>
                  <a:lnTo>
                    <a:pt x="20" y="1629"/>
                  </a:lnTo>
                  <a:lnTo>
                    <a:pt x="13" y="1627"/>
                  </a:lnTo>
                  <a:lnTo>
                    <a:pt x="8" y="1624"/>
                  </a:lnTo>
                  <a:lnTo>
                    <a:pt x="3" y="1619"/>
                  </a:lnTo>
                  <a:lnTo>
                    <a:pt x="1" y="1613"/>
                  </a:lnTo>
                  <a:lnTo>
                    <a:pt x="0" y="1605"/>
                  </a:lnTo>
                  <a:lnTo>
                    <a:pt x="0" y="1603"/>
                  </a:lnTo>
                  <a:lnTo>
                    <a:pt x="1" y="1597"/>
                  </a:lnTo>
                  <a:lnTo>
                    <a:pt x="3" y="1593"/>
                  </a:lnTo>
                  <a:lnTo>
                    <a:pt x="6" y="1589"/>
                  </a:lnTo>
                  <a:lnTo>
                    <a:pt x="11" y="1584"/>
                  </a:lnTo>
                  <a:lnTo>
                    <a:pt x="17" y="1577"/>
                  </a:lnTo>
                  <a:lnTo>
                    <a:pt x="25" y="1568"/>
                  </a:lnTo>
                  <a:lnTo>
                    <a:pt x="566" y="921"/>
                  </a:lnTo>
                  <a:lnTo>
                    <a:pt x="0" y="52"/>
                  </a:lnTo>
                  <a:lnTo>
                    <a:pt x="0" y="37"/>
                  </a:lnTo>
                  <a:lnTo>
                    <a:pt x="1" y="24"/>
                  </a:lnTo>
                  <a:lnTo>
                    <a:pt x="3" y="16"/>
                  </a:lnTo>
                  <a:lnTo>
                    <a:pt x="6" y="9"/>
                  </a:lnTo>
                  <a:lnTo>
                    <a:pt x="11" y="5"/>
                  </a:lnTo>
                  <a:lnTo>
                    <a:pt x="18" y="2"/>
                  </a:lnTo>
                  <a:lnTo>
                    <a:pt x="29" y="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145"/>
            <p:cNvSpPr>
              <a:spLocks noChangeAspect="1"/>
            </p:cNvSpPr>
            <p:nvPr>
              <p:custDataLst>
                <p:tags r:id="rId9"/>
              </p:custDataLst>
            </p:nvPr>
          </p:nvSpPr>
          <p:spPr bwMode="auto">
            <a:xfrm>
              <a:off x="1467318" y="3832683"/>
              <a:ext cx="497595" cy="556442"/>
            </a:xfrm>
            <a:custGeom>
              <a:avLst/>
              <a:gdLst/>
              <a:ahLst/>
              <a:cxnLst>
                <a:cxn ang="0">
                  <a:pos x="1180" y="11"/>
                </a:cxn>
                <a:cxn ang="0">
                  <a:pos x="1296" y="49"/>
                </a:cxn>
                <a:cxn ang="0">
                  <a:pos x="1380" y="103"/>
                </a:cxn>
                <a:cxn ang="0">
                  <a:pos x="1435" y="158"/>
                </a:cxn>
                <a:cxn ang="0">
                  <a:pos x="1465" y="198"/>
                </a:cxn>
                <a:cxn ang="0">
                  <a:pos x="1650" y="11"/>
                </a:cxn>
                <a:cxn ang="0">
                  <a:pos x="1669" y="0"/>
                </a:cxn>
                <a:cxn ang="0">
                  <a:pos x="1691" y="6"/>
                </a:cxn>
                <a:cxn ang="0">
                  <a:pos x="1698" y="22"/>
                </a:cxn>
                <a:cxn ang="0">
                  <a:pos x="1541" y="635"/>
                </a:cxn>
                <a:cxn ang="0">
                  <a:pos x="1523" y="655"/>
                </a:cxn>
                <a:cxn ang="0">
                  <a:pos x="1489" y="655"/>
                </a:cxn>
                <a:cxn ang="0">
                  <a:pos x="1470" y="642"/>
                </a:cxn>
                <a:cxn ang="0">
                  <a:pos x="1472" y="605"/>
                </a:cxn>
                <a:cxn ang="0">
                  <a:pos x="1475" y="558"/>
                </a:cxn>
                <a:cxn ang="0">
                  <a:pos x="1471" y="434"/>
                </a:cxn>
                <a:cxn ang="0">
                  <a:pos x="1435" y="291"/>
                </a:cxn>
                <a:cxn ang="0">
                  <a:pos x="1364" y="180"/>
                </a:cxn>
                <a:cxn ang="0">
                  <a:pos x="1260" y="105"/>
                </a:cxn>
                <a:cxn ang="0">
                  <a:pos x="1127" y="71"/>
                </a:cxn>
                <a:cxn ang="0">
                  <a:pos x="942" y="87"/>
                </a:cxn>
                <a:cxn ang="0">
                  <a:pos x="751" y="160"/>
                </a:cxn>
                <a:cxn ang="0">
                  <a:pos x="580" y="277"/>
                </a:cxn>
                <a:cxn ang="0">
                  <a:pos x="438" y="437"/>
                </a:cxn>
                <a:cxn ang="0">
                  <a:pos x="332" y="626"/>
                </a:cxn>
                <a:cxn ang="0">
                  <a:pos x="266" y="813"/>
                </a:cxn>
                <a:cxn ang="0">
                  <a:pos x="230" y="978"/>
                </a:cxn>
                <a:cxn ang="0">
                  <a:pos x="219" y="1102"/>
                </a:cxn>
                <a:cxn ang="0">
                  <a:pos x="229" y="1248"/>
                </a:cxn>
                <a:cxn ang="0">
                  <a:pos x="275" y="1380"/>
                </a:cxn>
                <a:cxn ang="0">
                  <a:pos x="349" y="1479"/>
                </a:cxn>
                <a:cxn ang="0">
                  <a:pos x="444" y="1546"/>
                </a:cxn>
                <a:cxn ang="0">
                  <a:pos x="550" y="1587"/>
                </a:cxn>
                <a:cxn ang="0">
                  <a:pos x="660" y="1603"/>
                </a:cxn>
                <a:cxn ang="0">
                  <a:pos x="794" y="1593"/>
                </a:cxn>
                <a:cxn ang="0">
                  <a:pos x="953" y="1542"/>
                </a:cxn>
                <a:cxn ang="0">
                  <a:pos x="1127" y="1436"/>
                </a:cxn>
                <a:cxn ang="0">
                  <a:pos x="1250" y="1308"/>
                </a:cxn>
                <a:cxn ang="0">
                  <a:pos x="1323" y="1184"/>
                </a:cxn>
                <a:cxn ang="0">
                  <a:pos x="1361" y="1087"/>
                </a:cxn>
                <a:cxn ang="0">
                  <a:pos x="1380" y="1053"/>
                </a:cxn>
                <a:cxn ang="0">
                  <a:pos x="1401" y="1048"/>
                </a:cxn>
                <a:cxn ang="0">
                  <a:pos x="1420" y="1053"/>
                </a:cxn>
                <a:cxn ang="0">
                  <a:pos x="1427" y="1073"/>
                </a:cxn>
                <a:cxn ang="0">
                  <a:pos x="1413" y="1123"/>
                </a:cxn>
                <a:cxn ang="0">
                  <a:pos x="1372" y="1219"/>
                </a:cxn>
                <a:cxn ang="0">
                  <a:pos x="1293" y="1342"/>
                </a:cxn>
                <a:cxn ang="0">
                  <a:pos x="1165" y="1476"/>
                </a:cxn>
                <a:cxn ang="0">
                  <a:pos x="1020" y="1576"/>
                </a:cxn>
                <a:cxn ang="0">
                  <a:pos x="845" y="1648"/>
                </a:cxn>
                <a:cxn ang="0">
                  <a:pos x="646" y="1675"/>
                </a:cxn>
                <a:cxn ang="0">
                  <a:pos x="457" y="1651"/>
                </a:cxn>
                <a:cxn ang="0">
                  <a:pos x="291" y="1582"/>
                </a:cxn>
                <a:cxn ang="0">
                  <a:pos x="156" y="1472"/>
                </a:cxn>
                <a:cxn ang="0">
                  <a:pos x="59" y="1324"/>
                </a:cxn>
                <a:cxn ang="0">
                  <a:pos x="7" y="1145"/>
                </a:cxn>
                <a:cxn ang="0">
                  <a:pos x="9" y="921"/>
                </a:cxn>
                <a:cxn ang="0">
                  <a:pos x="80" y="684"/>
                </a:cxn>
                <a:cxn ang="0">
                  <a:pos x="208" y="465"/>
                </a:cxn>
                <a:cxn ang="0">
                  <a:pos x="383" y="277"/>
                </a:cxn>
                <a:cxn ang="0">
                  <a:pos x="593" y="130"/>
                </a:cxn>
                <a:cxn ang="0">
                  <a:pos x="826" y="34"/>
                </a:cxn>
                <a:cxn ang="0">
                  <a:pos x="1071" y="0"/>
                </a:cxn>
              </a:cxnLst>
              <a:rect l="0" t="0" r="r" b="b"/>
              <a:pathLst>
                <a:path w="1698" h="1675">
                  <a:moveTo>
                    <a:pt x="1071" y="0"/>
                  </a:moveTo>
                  <a:lnTo>
                    <a:pt x="1110" y="1"/>
                  </a:lnTo>
                  <a:lnTo>
                    <a:pt x="1146" y="5"/>
                  </a:lnTo>
                  <a:lnTo>
                    <a:pt x="1180" y="11"/>
                  </a:lnTo>
                  <a:lnTo>
                    <a:pt x="1212" y="18"/>
                  </a:lnTo>
                  <a:lnTo>
                    <a:pt x="1242" y="27"/>
                  </a:lnTo>
                  <a:lnTo>
                    <a:pt x="1270" y="38"/>
                  </a:lnTo>
                  <a:lnTo>
                    <a:pt x="1296" y="49"/>
                  </a:lnTo>
                  <a:lnTo>
                    <a:pt x="1319" y="62"/>
                  </a:lnTo>
                  <a:lnTo>
                    <a:pt x="1342" y="75"/>
                  </a:lnTo>
                  <a:lnTo>
                    <a:pt x="1361" y="89"/>
                  </a:lnTo>
                  <a:lnTo>
                    <a:pt x="1380" y="103"/>
                  </a:lnTo>
                  <a:lnTo>
                    <a:pt x="1396" y="118"/>
                  </a:lnTo>
                  <a:lnTo>
                    <a:pt x="1410" y="131"/>
                  </a:lnTo>
                  <a:lnTo>
                    <a:pt x="1424" y="145"/>
                  </a:lnTo>
                  <a:lnTo>
                    <a:pt x="1435" y="158"/>
                  </a:lnTo>
                  <a:lnTo>
                    <a:pt x="1445" y="170"/>
                  </a:lnTo>
                  <a:lnTo>
                    <a:pt x="1452" y="180"/>
                  </a:lnTo>
                  <a:lnTo>
                    <a:pt x="1460" y="189"/>
                  </a:lnTo>
                  <a:lnTo>
                    <a:pt x="1465" y="198"/>
                  </a:lnTo>
                  <a:lnTo>
                    <a:pt x="1469" y="203"/>
                  </a:lnTo>
                  <a:lnTo>
                    <a:pt x="1634" y="25"/>
                  </a:lnTo>
                  <a:lnTo>
                    <a:pt x="1643" y="17"/>
                  </a:lnTo>
                  <a:lnTo>
                    <a:pt x="1650" y="11"/>
                  </a:lnTo>
                  <a:lnTo>
                    <a:pt x="1656" y="6"/>
                  </a:lnTo>
                  <a:lnTo>
                    <a:pt x="1660" y="3"/>
                  </a:lnTo>
                  <a:lnTo>
                    <a:pt x="1664" y="1"/>
                  </a:lnTo>
                  <a:lnTo>
                    <a:pt x="1669" y="0"/>
                  </a:lnTo>
                  <a:lnTo>
                    <a:pt x="1671" y="0"/>
                  </a:lnTo>
                  <a:lnTo>
                    <a:pt x="1680" y="1"/>
                  </a:lnTo>
                  <a:lnTo>
                    <a:pt x="1687" y="3"/>
                  </a:lnTo>
                  <a:lnTo>
                    <a:pt x="1691" y="6"/>
                  </a:lnTo>
                  <a:lnTo>
                    <a:pt x="1694" y="10"/>
                  </a:lnTo>
                  <a:lnTo>
                    <a:pt x="1696" y="14"/>
                  </a:lnTo>
                  <a:lnTo>
                    <a:pt x="1698" y="18"/>
                  </a:lnTo>
                  <a:lnTo>
                    <a:pt x="1698" y="22"/>
                  </a:lnTo>
                  <a:lnTo>
                    <a:pt x="1698" y="22"/>
                  </a:lnTo>
                  <a:lnTo>
                    <a:pt x="1548" y="610"/>
                  </a:lnTo>
                  <a:lnTo>
                    <a:pt x="1544" y="624"/>
                  </a:lnTo>
                  <a:lnTo>
                    <a:pt x="1541" y="635"/>
                  </a:lnTo>
                  <a:lnTo>
                    <a:pt x="1538" y="643"/>
                  </a:lnTo>
                  <a:lnTo>
                    <a:pt x="1534" y="649"/>
                  </a:lnTo>
                  <a:lnTo>
                    <a:pt x="1529" y="653"/>
                  </a:lnTo>
                  <a:lnTo>
                    <a:pt x="1523" y="655"/>
                  </a:lnTo>
                  <a:lnTo>
                    <a:pt x="1514" y="656"/>
                  </a:lnTo>
                  <a:lnTo>
                    <a:pt x="1499" y="656"/>
                  </a:lnTo>
                  <a:lnTo>
                    <a:pt x="1494" y="656"/>
                  </a:lnTo>
                  <a:lnTo>
                    <a:pt x="1489" y="655"/>
                  </a:lnTo>
                  <a:lnTo>
                    <a:pt x="1483" y="654"/>
                  </a:lnTo>
                  <a:lnTo>
                    <a:pt x="1477" y="651"/>
                  </a:lnTo>
                  <a:lnTo>
                    <a:pt x="1473" y="648"/>
                  </a:lnTo>
                  <a:lnTo>
                    <a:pt x="1470" y="642"/>
                  </a:lnTo>
                  <a:lnTo>
                    <a:pt x="1469" y="635"/>
                  </a:lnTo>
                  <a:lnTo>
                    <a:pt x="1469" y="629"/>
                  </a:lnTo>
                  <a:lnTo>
                    <a:pt x="1471" y="611"/>
                  </a:lnTo>
                  <a:lnTo>
                    <a:pt x="1472" y="605"/>
                  </a:lnTo>
                  <a:lnTo>
                    <a:pt x="1473" y="597"/>
                  </a:lnTo>
                  <a:lnTo>
                    <a:pt x="1474" y="587"/>
                  </a:lnTo>
                  <a:lnTo>
                    <a:pt x="1475" y="573"/>
                  </a:lnTo>
                  <a:lnTo>
                    <a:pt x="1475" y="558"/>
                  </a:lnTo>
                  <a:lnTo>
                    <a:pt x="1476" y="539"/>
                  </a:lnTo>
                  <a:lnTo>
                    <a:pt x="1476" y="515"/>
                  </a:lnTo>
                  <a:lnTo>
                    <a:pt x="1475" y="473"/>
                  </a:lnTo>
                  <a:lnTo>
                    <a:pt x="1471" y="434"/>
                  </a:lnTo>
                  <a:lnTo>
                    <a:pt x="1466" y="395"/>
                  </a:lnTo>
                  <a:lnTo>
                    <a:pt x="1458" y="359"/>
                  </a:lnTo>
                  <a:lnTo>
                    <a:pt x="1447" y="324"/>
                  </a:lnTo>
                  <a:lnTo>
                    <a:pt x="1435" y="291"/>
                  </a:lnTo>
                  <a:lnTo>
                    <a:pt x="1420" y="260"/>
                  </a:lnTo>
                  <a:lnTo>
                    <a:pt x="1403" y="231"/>
                  </a:lnTo>
                  <a:lnTo>
                    <a:pt x="1384" y="204"/>
                  </a:lnTo>
                  <a:lnTo>
                    <a:pt x="1364" y="180"/>
                  </a:lnTo>
                  <a:lnTo>
                    <a:pt x="1341" y="158"/>
                  </a:lnTo>
                  <a:lnTo>
                    <a:pt x="1316" y="137"/>
                  </a:lnTo>
                  <a:lnTo>
                    <a:pt x="1289" y="120"/>
                  </a:lnTo>
                  <a:lnTo>
                    <a:pt x="1260" y="105"/>
                  </a:lnTo>
                  <a:lnTo>
                    <a:pt x="1230" y="92"/>
                  </a:lnTo>
                  <a:lnTo>
                    <a:pt x="1197" y="82"/>
                  </a:lnTo>
                  <a:lnTo>
                    <a:pt x="1163" y="75"/>
                  </a:lnTo>
                  <a:lnTo>
                    <a:pt x="1127" y="71"/>
                  </a:lnTo>
                  <a:lnTo>
                    <a:pt x="1089" y="70"/>
                  </a:lnTo>
                  <a:lnTo>
                    <a:pt x="1041" y="72"/>
                  </a:lnTo>
                  <a:lnTo>
                    <a:pt x="992" y="78"/>
                  </a:lnTo>
                  <a:lnTo>
                    <a:pt x="942" y="87"/>
                  </a:lnTo>
                  <a:lnTo>
                    <a:pt x="893" y="101"/>
                  </a:lnTo>
                  <a:lnTo>
                    <a:pt x="845" y="117"/>
                  </a:lnTo>
                  <a:lnTo>
                    <a:pt x="798" y="137"/>
                  </a:lnTo>
                  <a:lnTo>
                    <a:pt x="751" y="160"/>
                  </a:lnTo>
                  <a:lnTo>
                    <a:pt x="706" y="185"/>
                  </a:lnTo>
                  <a:lnTo>
                    <a:pt x="662" y="213"/>
                  </a:lnTo>
                  <a:lnTo>
                    <a:pt x="620" y="244"/>
                  </a:lnTo>
                  <a:lnTo>
                    <a:pt x="580" y="277"/>
                  </a:lnTo>
                  <a:lnTo>
                    <a:pt x="543" y="312"/>
                  </a:lnTo>
                  <a:lnTo>
                    <a:pt x="507" y="349"/>
                  </a:lnTo>
                  <a:lnTo>
                    <a:pt x="470" y="392"/>
                  </a:lnTo>
                  <a:lnTo>
                    <a:pt x="438" y="437"/>
                  </a:lnTo>
                  <a:lnTo>
                    <a:pt x="407" y="484"/>
                  </a:lnTo>
                  <a:lnTo>
                    <a:pt x="379" y="531"/>
                  </a:lnTo>
                  <a:lnTo>
                    <a:pt x="354" y="579"/>
                  </a:lnTo>
                  <a:lnTo>
                    <a:pt x="332" y="626"/>
                  </a:lnTo>
                  <a:lnTo>
                    <a:pt x="312" y="673"/>
                  </a:lnTo>
                  <a:lnTo>
                    <a:pt x="295" y="721"/>
                  </a:lnTo>
                  <a:lnTo>
                    <a:pt x="279" y="767"/>
                  </a:lnTo>
                  <a:lnTo>
                    <a:pt x="266" y="813"/>
                  </a:lnTo>
                  <a:lnTo>
                    <a:pt x="255" y="856"/>
                  </a:lnTo>
                  <a:lnTo>
                    <a:pt x="245" y="899"/>
                  </a:lnTo>
                  <a:lnTo>
                    <a:pt x="237" y="939"/>
                  </a:lnTo>
                  <a:lnTo>
                    <a:pt x="230" y="978"/>
                  </a:lnTo>
                  <a:lnTo>
                    <a:pt x="226" y="1013"/>
                  </a:lnTo>
                  <a:lnTo>
                    <a:pt x="222" y="1046"/>
                  </a:lnTo>
                  <a:lnTo>
                    <a:pt x="220" y="1076"/>
                  </a:lnTo>
                  <a:lnTo>
                    <a:pt x="219" y="1102"/>
                  </a:lnTo>
                  <a:lnTo>
                    <a:pt x="218" y="1125"/>
                  </a:lnTo>
                  <a:lnTo>
                    <a:pt x="219" y="1168"/>
                  </a:lnTo>
                  <a:lnTo>
                    <a:pt x="223" y="1210"/>
                  </a:lnTo>
                  <a:lnTo>
                    <a:pt x="229" y="1248"/>
                  </a:lnTo>
                  <a:lnTo>
                    <a:pt x="238" y="1285"/>
                  </a:lnTo>
                  <a:lnTo>
                    <a:pt x="248" y="1319"/>
                  </a:lnTo>
                  <a:lnTo>
                    <a:pt x="261" y="1351"/>
                  </a:lnTo>
                  <a:lnTo>
                    <a:pt x="275" y="1380"/>
                  </a:lnTo>
                  <a:lnTo>
                    <a:pt x="291" y="1408"/>
                  </a:lnTo>
                  <a:lnTo>
                    <a:pt x="309" y="1434"/>
                  </a:lnTo>
                  <a:lnTo>
                    <a:pt x="328" y="1458"/>
                  </a:lnTo>
                  <a:lnTo>
                    <a:pt x="349" y="1479"/>
                  </a:lnTo>
                  <a:lnTo>
                    <a:pt x="371" y="1499"/>
                  </a:lnTo>
                  <a:lnTo>
                    <a:pt x="394" y="1517"/>
                  </a:lnTo>
                  <a:lnTo>
                    <a:pt x="418" y="1532"/>
                  </a:lnTo>
                  <a:lnTo>
                    <a:pt x="444" y="1546"/>
                  </a:lnTo>
                  <a:lnTo>
                    <a:pt x="469" y="1559"/>
                  </a:lnTo>
                  <a:lnTo>
                    <a:pt x="495" y="1570"/>
                  </a:lnTo>
                  <a:lnTo>
                    <a:pt x="522" y="1579"/>
                  </a:lnTo>
                  <a:lnTo>
                    <a:pt x="550" y="1587"/>
                  </a:lnTo>
                  <a:lnTo>
                    <a:pt x="577" y="1592"/>
                  </a:lnTo>
                  <a:lnTo>
                    <a:pt x="605" y="1598"/>
                  </a:lnTo>
                  <a:lnTo>
                    <a:pt x="632" y="1601"/>
                  </a:lnTo>
                  <a:lnTo>
                    <a:pt x="660" y="1603"/>
                  </a:lnTo>
                  <a:lnTo>
                    <a:pt x="687" y="1603"/>
                  </a:lnTo>
                  <a:lnTo>
                    <a:pt x="722" y="1602"/>
                  </a:lnTo>
                  <a:lnTo>
                    <a:pt x="758" y="1599"/>
                  </a:lnTo>
                  <a:lnTo>
                    <a:pt x="794" y="1593"/>
                  </a:lnTo>
                  <a:lnTo>
                    <a:pt x="832" y="1585"/>
                  </a:lnTo>
                  <a:lnTo>
                    <a:pt x="872" y="1574"/>
                  </a:lnTo>
                  <a:lnTo>
                    <a:pt x="912" y="1560"/>
                  </a:lnTo>
                  <a:lnTo>
                    <a:pt x="953" y="1542"/>
                  </a:lnTo>
                  <a:lnTo>
                    <a:pt x="995" y="1522"/>
                  </a:lnTo>
                  <a:lnTo>
                    <a:pt x="1038" y="1497"/>
                  </a:lnTo>
                  <a:lnTo>
                    <a:pt x="1082" y="1468"/>
                  </a:lnTo>
                  <a:lnTo>
                    <a:pt x="1127" y="1436"/>
                  </a:lnTo>
                  <a:lnTo>
                    <a:pt x="1163" y="1404"/>
                  </a:lnTo>
                  <a:lnTo>
                    <a:pt x="1195" y="1373"/>
                  </a:lnTo>
                  <a:lnTo>
                    <a:pt x="1224" y="1340"/>
                  </a:lnTo>
                  <a:lnTo>
                    <a:pt x="1250" y="1308"/>
                  </a:lnTo>
                  <a:lnTo>
                    <a:pt x="1272" y="1275"/>
                  </a:lnTo>
                  <a:lnTo>
                    <a:pt x="1292" y="1244"/>
                  </a:lnTo>
                  <a:lnTo>
                    <a:pt x="1309" y="1213"/>
                  </a:lnTo>
                  <a:lnTo>
                    <a:pt x="1323" y="1184"/>
                  </a:lnTo>
                  <a:lnTo>
                    <a:pt x="1336" y="1156"/>
                  </a:lnTo>
                  <a:lnTo>
                    <a:pt x="1346" y="1131"/>
                  </a:lnTo>
                  <a:lnTo>
                    <a:pt x="1355" y="1108"/>
                  </a:lnTo>
                  <a:lnTo>
                    <a:pt x="1361" y="1087"/>
                  </a:lnTo>
                  <a:lnTo>
                    <a:pt x="1367" y="1070"/>
                  </a:lnTo>
                  <a:lnTo>
                    <a:pt x="1370" y="1062"/>
                  </a:lnTo>
                  <a:lnTo>
                    <a:pt x="1374" y="1056"/>
                  </a:lnTo>
                  <a:lnTo>
                    <a:pt x="1380" y="1053"/>
                  </a:lnTo>
                  <a:lnTo>
                    <a:pt x="1386" y="1050"/>
                  </a:lnTo>
                  <a:lnTo>
                    <a:pt x="1391" y="1049"/>
                  </a:lnTo>
                  <a:lnTo>
                    <a:pt x="1397" y="1048"/>
                  </a:lnTo>
                  <a:lnTo>
                    <a:pt x="1401" y="1048"/>
                  </a:lnTo>
                  <a:lnTo>
                    <a:pt x="1405" y="1049"/>
                  </a:lnTo>
                  <a:lnTo>
                    <a:pt x="1410" y="1049"/>
                  </a:lnTo>
                  <a:lnTo>
                    <a:pt x="1416" y="1051"/>
                  </a:lnTo>
                  <a:lnTo>
                    <a:pt x="1420" y="1053"/>
                  </a:lnTo>
                  <a:lnTo>
                    <a:pt x="1424" y="1057"/>
                  </a:lnTo>
                  <a:lnTo>
                    <a:pt x="1427" y="1063"/>
                  </a:lnTo>
                  <a:lnTo>
                    <a:pt x="1428" y="1070"/>
                  </a:lnTo>
                  <a:lnTo>
                    <a:pt x="1427" y="1073"/>
                  </a:lnTo>
                  <a:lnTo>
                    <a:pt x="1426" y="1080"/>
                  </a:lnTo>
                  <a:lnTo>
                    <a:pt x="1423" y="1091"/>
                  </a:lnTo>
                  <a:lnTo>
                    <a:pt x="1419" y="1106"/>
                  </a:lnTo>
                  <a:lnTo>
                    <a:pt x="1413" y="1123"/>
                  </a:lnTo>
                  <a:lnTo>
                    <a:pt x="1406" y="1144"/>
                  </a:lnTo>
                  <a:lnTo>
                    <a:pt x="1397" y="1167"/>
                  </a:lnTo>
                  <a:lnTo>
                    <a:pt x="1386" y="1192"/>
                  </a:lnTo>
                  <a:lnTo>
                    <a:pt x="1372" y="1219"/>
                  </a:lnTo>
                  <a:lnTo>
                    <a:pt x="1356" y="1248"/>
                  </a:lnTo>
                  <a:lnTo>
                    <a:pt x="1338" y="1278"/>
                  </a:lnTo>
                  <a:lnTo>
                    <a:pt x="1317" y="1310"/>
                  </a:lnTo>
                  <a:lnTo>
                    <a:pt x="1293" y="1342"/>
                  </a:lnTo>
                  <a:lnTo>
                    <a:pt x="1266" y="1375"/>
                  </a:lnTo>
                  <a:lnTo>
                    <a:pt x="1235" y="1409"/>
                  </a:lnTo>
                  <a:lnTo>
                    <a:pt x="1202" y="1442"/>
                  </a:lnTo>
                  <a:lnTo>
                    <a:pt x="1165" y="1476"/>
                  </a:lnTo>
                  <a:lnTo>
                    <a:pt x="1132" y="1503"/>
                  </a:lnTo>
                  <a:lnTo>
                    <a:pt x="1096" y="1529"/>
                  </a:lnTo>
                  <a:lnTo>
                    <a:pt x="1059" y="1553"/>
                  </a:lnTo>
                  <a:lnTo>
                    <a:pt x="1020" y="1576"/>
                  </a:lnTo>
                  <a:lnTo>
                    <a:pt x="979" y="1598"/>
                  </a:lnTo>
                  <a:lnTo>
                    <a:pt x="936" y="1617"/>
                  </a:lnTo>
                  <a:lnTo>
                    <a:pt x="892" y="1634"/>
                  </a:lnTo>
                  <a:lnTo>
                    <a:pt x="845" y="1648"/>
                  </a:lnTo>
                  <a:lnTo>
                    <a:pt x="798" y="1660"/>
                  </a:lnTo>
                  <a:lnTo>
                    <a:pt x="749" y="1668"/>
                  </a:lnTo>
                  <a:lnTo>
                    <a:pt x="698" y="1673"/>
                  </a:lnTo>
                  <a:lnTo>
                    <a:pt x="646" y="1675"/>
                  </a:lnTo>
                  <a:lnTo>
                    <a:pt x="597" y="1674"/>
                  </a:lnTo>
                  <a:lnTo>
                    <a:pt x="549" y="1669"/>
                  </a:lnTo>
                  <a:lnTo>
                    <a:pt x="503" y="1661"/>
                  </a:lnTo>
                  <a:lnTo>
                    <a:pt x="457" y="1651"/>
                  </a:lnTo>
                  <a:lnTo>
                    <a:pt x="413" y="1638"/>
                  </a:lnTo>
                  <a:lnTo>
                    <a:pt x="371" y="1622"/>
                  </a:lnTo>
                  <a:lnTo>
                    <a:pt x="330" y="1603"/>
                  </a:lnTo>
                  <a:lnTo>
                    <a:pt x="291" y="1582"/>
                  </a:lnTo>
                  <a:lnTo>
                    <a:pt x="255" y="1558"/>
                  </a:lnTo>
                  <a:lnTo>
                    <a:pt x="219" y="1531"/>
                  </a:lnTo>
                  <a:lnTo>
                    <a:pt x="187" y="1503"/>
                  </a:lnTo>
                  <a:lnTo>
                    <a:pt x="156" y="1472"/>
                  </a:lnTo>
                  <a:lnTo>
                    <a:pt x="128" y="1438"/>
                  </a:lnTo>
                  <a:lnTo>
                    <a:pt x="103" y="1402"/>
                  </a:lnTo>
                  <a:lnTo>
                    <a:pt x="80" y="1364"/>
                  </a:lnTo>
                  <a:lnTo>
                    <a:pt x="59" y="1324"/>
                  </a:lnTo>
                  <a:lnTo>
                    <a:pt x="42" y="1282"/>
                  </a:lnTo>
                  <a:lnTo>
                    <a:pt x="27" y="1238"/>
                  </a:lnTo>
                  <a:lnTo>
                    <a:pt x="15" y="1192"/>
                  </a:lnTo>
                  <a:lnTo>
                    <a:pt x="7" y="1145"/>
                  </a:lnTo>
                  <a:lnTo>
                    <a:pt x="2" y="1096"/>
                  </a:lnTo>
                  <a:lnTo>
                    <a:pt x="0" y="1044"/>
                  </a:lnTo>
                  <a:lnTo>
                    <a:pt x="3" y="982"/>
                  </a:lnTo>
                  <a:lnTo>
                    <a:pt x="9" y="921"/>
                  </a:lnTo>
                  <a:lnTo>
                    <a:pt x="21" y="860"/>
                  </a:lnTo>
                  <a:lnTo>
                    <a:pt x="36" y="801"/>
                  </a:lnTo>
                  <a:lnTo>
                    <a:pt x="56" y="741"/>
                  </a:lnTo>
                  <a:lnTo>
                    <a:pt x="80" y="684"/>
                  </a:lnTo>
                  <a:lnTo>
                    <a:pt x="107" y="627"/>
                  </a:lnTo>
                  <a:lnTo>
                    <a:pt x="137" y="571"/>
                  </a:lnTo>
                  <a:lnTo>
                    <a:pt x="171" y="517"/>
                  </a:lnTo>
                  <a:lnTo>
                    <a:pt x="208" y="465"/>
                  </a:lnTo>
                  <a:lnTo>
                    <a:pt x="247" y="415"/>
                  </a:lnTo>
                  <a:lnTo>
                    <a:pt x="290" y="367"/>
                  </a:lnTo>
                  <a:lnTo>
                    <a:pt x="335" y="321"/>
                  </a:lnTo>
                  <a:lnTo>
                    <a:pt x="383" y="277"/>
                  </a:lnTo>
                  <a:lnTo>
                    <a:pt x="433" y="236"/>
                  </a:lnTo>
                  <a:lnTo>
                    <a:pt x="484" y="198"/>
                  </a:lnTo>
                  <a:lnTo>
                    <a:pt x="538" y="163"/>
                  </a:lnTo>
                  <a:lnTo>
                    <a:pt x="593" y="130"/>
                  </a:lnTo>
                  <a:lnTo>
                    <a:pt x="650" y="101"/>
                  </a:lnTo>
                  <a:lnTo>
                    <a:pt x="708" y="75"/>
                  </a:lnTo>
                  <a:lnTo>
                    <a:pt x="767" y="53"/>
                  </a:lnTo>
                  <a:lnTo>
                    <a:pt x="826" y="34"/>
                  </a:lnTo>
                  <a:lnTo>
                    <a:pt x="887" y="20"/>
                  </a:lnTo>
                  <a:lnTo>
                    <a:pt x="948" y="9"/>
                  </a:lnTo>
                  <a:lnTo>
                    <a:pt x="1009" y="3"/>
                  </a:lnTo>
                  <a:lnTo>
                    <a:pt x="1071" y="0"/>
                  </a:lnTo>
                  <a:close/>
                </a:path>
              </a:pathLst>
            </a:custGeom>
            <a:solidFill>
              <a:srgbClr val="0099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6" name="Group 56"/>
            <p:cNvGrpSpPr/>
            <p:nvPr/>
          </p:nvGrpSpPr>
          <p:grpSpPr>
            <a:xfrm>
              <a:off x="2545441" y="2140434"/>
              <a:ext cx="4561289" cy="2068304"/>
              <a:chOff x="2057400" y="2819400"/>
              <a:chExt cx="4191000" cy="1676400"/>
            </a:xfrm>
          </p:grpSpPr>
          <p:sp>
            <p:nvSpPr>
              <p:cNvPr id="144" name="Freeform 143"/>
              <p:cNvSpPr/>
              <p:nvPr/>
            </p:nvSpPr>
            <p:spPr>
              <a:xfrm>
                <a:off x="2057400" y="2819400"/>
                <a:ext cx="3893128" cy="755073"/>
              </a:xfrm>
              <a:custGeom>
                <a:avLst/>
                <a:gdLst>
                  <a:gd name="connsiteX0" fmla="*/ 0 w 3893128"/>
                  <a:gd name="connsiteY0" fmla="*/ 69273 h 755073"/>
                  <a:gd name="connsiteX1" fmla="*/ 1620982 w 3893128"/>
                  <a:gd name="connsiteY1" fmla="*/ 96982 h 755073"/>
                  <a:gd name="connsiteX2" fmla="*/ 2189019 w 3893128"/>
                  <a:gd name="connsiteY2" fmla="*/ 651164 h 755073"/>
                  <a:gd name="connsiteX3" fmla="*/ 3893128 w 3893128"/>
                  <a:gd name="connsiteY3" fmla="*/ 720437 h 755073"/>
                  <a:gd name="connsiteX4" fmla="*/ 3893128 w 3893128"/>
                  <a:gd name="connsiteY4" fmla="*/ 720437 h 755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3128" h="755073">
                    <a:moveTo>
                      <a:pt x="0" y="69273"/>
                    </a:moveTo>
                    <a:cubicBezTo>
                      <a:pt x="628073" y="34636"/>
                      <a:pt x="1256146" y="0"/>
                      <a:pt x="1620982" y="96982"/>
                    </a:cubicBezTo>
                    <a:cubicBezTo>
                      <a:pt x="1985818" y="193964"/>
                      <a:pt x="1810328" y="547255"/>
                      <a:pt x="2189019" y="651164"/>
                    </a:cubicBezTo>
                    <a:cubicBezTo>
                      <a:pt x="2567710" y="755073"/>
                      <a:pt x="3893128" y="720437"/>
                      <a:pt x="3893128" y="720437"/>
                    </a:cubicBezTo>
                    <a:lnTo>
                      <a:pt x="3893128" y="720437"/>
                    </a:lnTo>
                  </a:path>
                </a:pathLst>
              </a:custGeom>
              <a:ln w="38100">
                <a:solidFill>
                  <a:srgbClr val="6600FF"/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" name="Freeform 145"/>
              <p:cNvSpPr/>
              <p:nvPr/>
            </p:nvSpPr>
            <p:spPr>
              <a:xfrm flipV="1">
                <a:off x="2057400" y="2819400"/>
                <a:ext cx="3893128" cy="755073"/>
              </a:xfrm>
              <a:custGeom>
                <a:avLst/>
                <a:gdLst>
                  <a:gd name="connsiteX0" fmla="*/ 0 w 3893128"/>
                  <a:gd name="connsiteY0" fmla="*/ 69273 h 755073"/>
                  <a:gd name="connsiteX1" fmla="*/ 1620982 w 3893128"/>
                  <a:gd name="connsiteY1" fmla="*/ 96982 h 755073"/>
                  <a:gd name="connsiteX2" fmla="*/ 2189019 w 3893128"/>
                  <a:gd name="connsiteY2" fmla="*/ 651164 h 755073"/>
                  <a:gd name="connsiteX3" fmla="*/ 3893128 w 3893128"/>
                  <a:gd name="connsiteY3" fmla="*/ 720437 h 755073"/>
                  <a:gd name="connsiteX4" fmla="*/ 3893128 w 3893128"/>
                  <a:gd name="connsiteY4" fmla="*/ 720437 h 755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3128" h="755073">
                    <a:moveTo>
                      <a:pt x="0" y="69273"/>
                    </a:moveTo>
                    <a:cubicBezTo>
                      <a:pt x="628073" y="34636"/>
                      <a:pt x="1256146" y="0"/>
                      <a:pt x="1620982" y="96982"/>
                    </a:cubicBezTo>
                    <a:cubicBezTo>
                      <a:pt x="1985818" y="193964"/>
                      <a:pt x="1810328" y="547255"/>
                      <a:pt x="2189019" y="651164"/>
                    </a:cubicBezTo>
                    <a:cubicBezTo>
                      <a:pt x="2567710" y="755073"/>
                      <a:pt x="3893128" y="720437"/>
                      <a:pt x="3893128" y="720437"/>
                    </a:cubicBezTo>
                    <a:lnTo>
                      <a:pt x="3893128" y="720437"/>
                    </a:lnTo>
                  </a:path>
                </a:pathLst>
              </a:custGeom>
              <a:ln w="38100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47" name="Straight Connector 146"/>
              <p:cNvCxnSpPr/>
              <p:nvPr/>
            </p:nvCxnSpPr>
            <p:spPr>
              <a:xfrm>
                <a:off x="2057400" y="4495800"/>
                <a:ext cx="4191000" cy="0"/>
              </a:xfrm>
              <a:prstGeom prst="line">
                <a:avLst/>
              </a:prstGeom>
              <a:ln w="38100">
                <a:solidFill>
                  <a:srgbClr val="009900"/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Arrow Connector 147"/>
              <p:cNvCxnSpPr/>
              <p:nvPr/>
            </p:nvCxnSpPr>
            <p:spPr>
              <a:xfrm rot="5400000">
                <a:off x="2895600" y="4038600"/>
                <a:ext cx="609600" cy="1588"/>
              </a:xfrm>
              <a:prstGeom prst="straightConnector1">
                <a:avLst/>
              </a:prstGeom>
              <a:ln w="38100">
                <a:solidFill>
                  <a:srgbClr val="6600FF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79" name="TextBox 78"/>
          <p:cNvSpPr txBox="1"/>
          <p:nvPr/>
        </p:nvSpPr>
        <p:spPr>
          <a:xfrm>
            <a:off x="7605995" y="0"/>
            <a:ext cx="153800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7030A0"/>
                </a:solidFill>
              </a:rPr>
              <a:t>UV Curve</a:t>
            </a:r>
            <a:endParaRPr lang="en-US" sz="2400" dirty="0">
              <a:solidFill>
                <a:srgbClr val="7030A0"/>
              </a:solidFill>
            </a:endParaRPr>
          </a:p>
        </p:txBody>
      </p:sp>
      <p:cxnSp>
        <p:nvCxnSpPr>
          <p:cNvPr id="81" name="Straight Arrow Connector 80"/>
          <p:cNvCxnSpPr/>
          <p:nvPr/>
        </p:nvCxnSpPr>
        <p:spPr>
          <a:xfrm rot="5400000">
            <a:off x="8278083" y="759852"/>
            <a:ext cx="653676" cy="793"/>
          </a:xfrm>
          <a:prstGeom prst="straightConnector1">
            <a:avLst/>
          </a:prstGeom>
          <a:ln w="571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7462" name="Freeform 6"/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8220475" y="1201510"/>
            <a:ext cx="508821" cy="499265"/>
          </a:xfrm>
          <a:custGeom>
            <a:avLst/>
            <a:gdLst/>
            <a:ahLst/>
            <a:cxnLst>
              <a:cxn ang="0">
                <a:pos x="1184" y="10"/>
              </a:cxn>
              <a:cxn ang="0">
                <a:pos x="1300" y="49"/>
              </a:cxn>
              <a:cxn ang="0">
                <a:pos x="1384" y="103"/>
              </a:cxn>
              <a:cxn ang="0">
                <a:pos x="1440" y="157"/>
              </a:cxn>
              <a:cxn ang="0">
                <a:pos x="1470" y="197"/>
              </a:cxn>
              <a:cxn ang="0">
                <a:pos x="1655" y="10"/>
              </a:cxn>
              <a:cxn ang="0">
                <a:pos x="1674" y="0"/>
              </a:cxn>
              <a:cxn ang="0">
                <a:pos x="1697" y="6"/>
              </a:cxn>
              <a:cxn ang="0">
                <a:pos x="1703" y="21"/>
              </a:cxn>
              <a:cxn ang="0">
                <a:pos x="1546" y="633"/>
              </a:cxn>
              <a:cxn ang="0">
                <a:pos x="1528" y="653"/>
              </a:cxn>
              <a:cxn ang="0">
                <a:pos x="1493" y="653"/>
              </a:cxn>
              <a:cxn ang="0">
                <a:pos x="1475" y="640"/>
              </a:cxn>
              <a:cxn ang="0">
                <a:pos x="1477" y="603"/>
              </a:cxn>
              <a:cxn ang="0">
                <a:pos x="1480" y="557"/>
              </a:cxn>
              <a:cxn ang="0">
                <a:pos x="1476" y="432"/>
              </a:cxn>
              <a:cxn ang="0">
                <a:pos x="1440" y="290"/>
              </a:cxn>
              <a:cxn ang="0">
                <a:pos x="1369" y="179"/>
              </a:cxn>
              <a:cxn ang="0">
                <a:pos x="1265" y="105"/>
              </a:cxn>
              <a:cxn ang="0">
                <a:pos x="1131" y="70"/>
              </a:cxn>
              <a:cxn ang="0">
                <a:pos x="946" y="87"/>
              </a:cxn>
              <a:cxn ang="0">
                <a:pos x="754" y="159"/>
              </a:cxn>
              <a:cxn ang="0">
                <a:pos x="582" y="276"/>
              </a:cxn>
              <a:cxn ang="0">
                <a:pos x="439" y="436"/>
              </a:cxn>
              <a:cxn ang="0">
                <a:pos x="333" y="624"/>
              </a:cxn>
              <a:cxn ang="0">
                <a:pos x="267" y="811"/>
              </a:cxn>
              <a:cxn ang="0">
                <a:pos x="231" y="976"/>
              </a:cxn>
              <a:cxn ang="0">
                <a:pos x="220" y="1099"/>
              </a:cxn>
              <a:cxn ang="0">
                <a:pos x="230" y="1245"/>
              </a:cxn>
              <a:cxn ang="0">
                <a:pos x="276" y="1377"/>
              </a:cxn>
              <a:cxn ang="0">
                <a:pos x="350" y="1476"/>
              </a:cxn>
              <a:cxn ang="0">
                <a:pos x="445" y="1543"/>
              </a:cxn>
              <a:cxn ang="0">
                <a:pos x="552" y="1583"/>
              </a:cxn>
              <a:cxn ang="0">
                <a:pos x="662" y="1599"/>
              </a:cxn>
              <a:cxn ang="0">
                <a:pos x="797" y="1590"/>
              </a:cxn>
              <a:cxn ang="0">
                <a:pos x="956" y="1539"/>
              </a:cxn>
              <a:cxn ang="0">
                <a:pos x="1130" y="1433"/>
              </a:cxn>
              <a:cxn ang="0">
                <a:pos x="1254" y="1305"/>
              </a:cxn>
              <a:cxn ang="0">
                <a:pos x="1328" y="1181"/>
              </a:cxn>
              <a:cxn ang="0">
                <a:pos x="1366" y="1085"/>
              </a:cxn>
              <a:cxn ang="0">
                <a:pos x="1384" y="1050"/>
              </a:cxn>
              <a:cxn ang="0">
                <a:pos x="1405" y="1046"/>
              </a:cxn>
              <a:cxn ang="0">
                <a:pos x="1425" y="1051"/>
              </a:cxn>
              <a:cxn ang="0">
                <a:pos x="1432" y="1070"/>
              </a:cxn>
              <a:cxn ang="0">
                <a:pos x="1418" y="1121"/>
              </a:cxn>
              <a:cxn ang="0">
                <a:pos x="1377" y="1216"/>
              </a:cxn>
              <a:cxn ang="0">
                <a:pos x="1297" y="1339"/>
              </a:cxn>
              <a:cxn ang="0">
                <a:pos x="1169" y="1473"/>
              </a:cxn>
              <a:cxn ang="0">
                <a:pos x="1024" y="1572"/>
              </a:cxn>
              <a:cxn ang="0">
                <a:pos x="848" y="1644"/>
              </a:cxn>
              <a:cxn ang="0">
                <a:pos x="648" y="1672"/>
              </a:cxn>
              <a:cxn ang="0">
                <a:pos x="459" y="1648"/>
              </a:cxn>
              <a:cxn ang="0">
                <a:pos x="293" y="1578"/>
              </a:cxn>
              <a:cxn ang="0">
                <a:pos x="157" y="1468"/>
              </a:cxn>
              <a:cxn ang="0">
                <a:pos x="60" y="1321"/>
              </a:cxn>
              <a:cxn ang="0">
                <a:pos x="7" y="1142"/>
              </a:cxn>
              <a:cxn ang="0">
                <a:pos x="10" y="919"/>
              </a:cxn>
              <a:cxn ang="0">
                <a:pos x="80" y="682"/>
              </a:cxn>
              <a:cxn ang="0">
                <a:pos x="209" y="464"/>
              </a:cxn>
              <a:cxn ang="0">
                <a:pos x="385" y="276"/>
              </a:cxn>
              <a:cxn ang="0">
                <a:pos x="595" y="130"/>
              </a:cxn>
              <a:cxn ang="0">
                <a:pos x="829" y="34"/>
              </a:cxn>
              <a:cxn ang="0">
                <a:pos x="1075" y="0"/>
              </a:cxn>
            </a:cxnLst>
            <a:rect l="0" t="0" r="r" b="b"/>
            <a:pathLst>
              <a:path w="1704" h="1672">
                <a:moveTo>
                  <a:pt x="1075" y="0"/>
                </a:moveTo>
                <a:lnTo>
                  <a:pt x="1113" y="1"/>
                </a:lnTo>
                <a:lnTo>
                  <a:pt x="1150" y="5"/>
                </a:lnTo>
                <a:lnTo>
                  <a:pt x="1184" y="10"/>
                </a:lnTo>
                <a:lnTo>
                  <a:pt x="1217" y="17"/>
                </a:lnTo>
                <a:lnTo>
                  <a:pt x="1246" y="27"/>
                </a:lnTo>
                <a:lnTo>
                  <a:pt x="1274" y="38"/>
                </a:lnTo>
                <a:lnTo>
                  <a:pt x="1300" y="49"/>
                </a:lnTo>
                <a:lnTo>
                  <a:pt x="1324" y="62"/>
                </a:lnTo>
                <a:lnTo>
                  <a:pt x="1346" y="75"/>
                </a:lnTo>
                <a:lnTo>
                  <a:pt x="1366" y="89"/>
                </a:lnTo>
                <a:lnTo>
                  <a:pt x="1384" y="103"/>
                </a:lnTo>
                <a:lnTo>
                  <a:pt x="1401" y="117"/>
                </a:lnTo>
                <a:lnTo>
                  <a:pt x="1415" y="130"/>
                </a:lnTo>
                <a:lnTo>
                  <a:pt x="1428" y="144"/>
                </a:lnTo>
                <a:lnTo>
                  <a:pt x="1440" y="157"/>
                </a:lnTo>
                <a:lnTo>
                  <a:pt x="1449" y="169"/>
                </a:lnTo>
                <a:lnTo>
                  <a:pt x="1457" y="180"/>
                </a:lnTo>
                <a:lnTo>
                  <a:pt x="1465" y="189"/>
                </a:lnTo>
                <a:lnTo>
                  <a:pt x="1470" y="197"/>
                </a:lnTo>
                <a:lnTo>
                  <a:pt x="1474" y="202"/>
                </a:lnTo>
                <a:lnTo>
                  <a:pt x="1639" y="25"/>
                </a:lnTo>
                <a:lnTo>
                  <a:pt x="1648" y="17"/>
                </a:lnTo>
                <a:lnTo>
                  <a:pt x="1655" y="10"/>
                </a:lnTo>
                <a:lnTo>
                  <a:pt x="1661" y="6"/>
                </a:lnTo>
                <a:lnTo>
                  <a:pt x="1665" y="3"/>
                </a:lnTo>
                <a:lnTo>
                  <a:pt x="1669" y="1"/>
                </a:lnTo>
                <a:lnTo>
                  <a:pt x="1674" y="0"/>
                </a:lnTo>
                <a:lnTo>
                  <a:pt x="1677" y="0"/>
                </a:lnTo>
                <a:lnTo>
                  <a:pt x="1686" y="0"/>
                </a:lnTo>
                <a:lnTo>
                  <a:pt x="1692" y="3"/>
                </a:lnTo>
                <a:lnTo>
                  <a:pt x="1697" y="6"/>
                </a:lnTo>
                <a:lnTo>
                  <a:pt x="1700" y="10"/>
                </a:lnTo>
                <a:lnTo>
                  <a:pt x="1702" y="14"/>
                </a:lnTo>
                <a:lnTo>
                  <a:pt x="1703" y="18"/>
                </a:lnTo>
                <a:lnTo>
                  <a:pt x="1703" y="21"/>
                </a:lnTo>
                <a:lnTo>
                  <a:pt x="1704" y="22"/>
                </a:lnTo>
                <a:lnTo>
                  <a:pt x="1553" y="608"/>
                </a:lnTo>
                <a:lnTo>
                  <a:pt x="1549" y="622"/>
                </a:lnTo>
                <a:lnTo>
                  <a:pt x="1546" y="633"/>
                </a:lnTo>
                <a:lnTo>
                  <a:pt x="1543" y="641"/>
                </a:lnTo>
                <a:lnTo>
                  <a:pt x="1539" y="647"/>
                </a:lnTo>
                <a:lnTo>
                  <a:pt x="1534" y="652"/>
                </a:lnTo>
                <a:lnTo>
                  <a:pt x="1528" y="653"/>
                </a:lnTo>
                <a:lnTo>
                  <a:pt x="1519" y="655"/>
                </a:lnTo>
                <a:lnTo>
                  <a:pt x="1504" y="655"/>
                </a:lnTo>
                <a:lnTo>
                  <a:pt x="1499" y="654"/>
                </a:lnTo>
                <a:lnTo>
                  <a:pt x="1493" y="653"/>
                </a:lnTo>
                <a:lnTo>
                  <a:pt x="1488" y="652"/>
                </a:lnTo>
                <a:lnTo>
                  <a:pt x="1482" y="650"/>
                </a:lnTo>
                <a:lnTo>
                  <a:pt x="1478" y="646"/>
                </a:lnTo>
                <a:lnTo>
                  <a:pt x="1475" y="640"/>
                </a:lnTo>
                <a:lnTo>
                  <a:pt x="1474" y="633"/>
                </a:lnTo>
                <a:lnTo>
                  <a:pt x="1474" y="627"/>
                </a:lnTo>
                <a:lnTo>
                  <a:pt x="1476" y="610"/>
                </a:lnTo>
                <a:lnTo>
                  <a:pt x="1477" y="603"/>
                </a:lnTo>
                <a:lnTo>
                  <a:pt x="1478" y="595"/>
                </a:lnTo>
                <a:lnTo>
                  <a:pt x="1479" y="585"/>
                </a:lnTo>
                <a:lnTo>
                  <a:pt x="1480" y="572"/>
                </a:lnTo>
                <a:lnTo>
                  <a:pt x="1480" y="557"/>
                </a:lnTo>
                <a:lnTo>
                  <a:pt x="1481" y="537"/>
                </a:lnTo>
                <a:lnTo>
                  <a:pt x="1481" y="514"/>
                </a:lnTo>
                <a:lnTo>
                  <a:pt x="1480" y="472"/>
                </a:lnTo>
                <a:lnTo>
                  <a:pt x="1476" y="432"/>
                </a:lnTo>
                <a:lnTo>
                  <a:pt x="1470" y="394"/>
                </a:lnTo>
                <a:lnTo>
                  <a:pt x="1463" y="358"/>
                </a:lnTo>
                <a:lnTo>
                  <a:pt x="1452" y="323"/>
                </a:lnTo>
                <a:lnTo>
                  <a:pt x="1440" y="290"/>
                </a:lnTo>
                <a:lnTo>
                  <a:pt x="1425" y="259"/>
                </a:lnTo>
                <a:lnTo>
                  <a:pt x="1408" y="230"/>
                </a:lnTo>
                <a:lnTo>
                  <a:pt x="1389" y="204"/>
                </a:lnTo>
                <a:lnTo>
                  <a:pt x="1369" y="179"/>
                </a:lnTo>
                <a:lnTo>
                  <a:pt x="1345" y="157"/>
                </a:lnTo>
                <a:lnTo>
                  <a:pt x="1320" y="137"/>
                </a:lnTo>
                <a:lnTo>
                  <a:pt x="1294" y="119"/>
                </a:lnTo>
                <a:lnTo>
                  <a:pt x="1265" y="105"/>
                </a:lnTo>
                <a:lnTo>
                  <a:pt x="1234" y="92"/>
                </a:lnTo>
                <a:lnTo>
                  <a:pt x="1201" y="82"/>
                </a:lnTo>
                <a:lnTo>
                  <a:pt x="1167" y="75"/>
                </a:lnTo>
                <a:lnTo>
                  <a:pt x="1131" y="70"/>
                </a:lnTo>
                <a:lnTo>
                  <a:pt x="1093" y="69"/>
                </a:lnTo>
                <a:lnTo>
                  <a:pt x="1044" y="71"/>
                </a:lnTo>
                <a:lnTo>
                  <a:pt x="995" y="77"/>
                </a:lnTo>
                <a:lnTo>
                  <a:pt x="946" y="87"/>
                </a:lnTo>
                <a:lnTo>
                  <a:pt x="896" y="100"/>
                </a:lnTo>
                <a:lnTo>
                  <a:pt x="848" y="117"/>
                </a:lnTo>
                <a:lnTo>
                  <a:pt x="800" y="136"/>
                </a:lnTo>
                <a:lnTo>
                  <a:pt x="754" y="159"/>
                </a:lnTo>
                <a:lnTo>
                  <a:pt x="708" y="185"/>
                </a:lnTo>
                <a:lnTo>
                  <a:pt x="664" y="213"/>
                </a:lnTo>
                <a:lnTo>
                  <a:pt x="622" y="243"/>
                </a:lnTo>
                <a:lnTo>
                  <a:pt x="582" y="276"/>
                </a:lnTo>
                <a:lnTo>
                  <a:pt x="544" y="311"/>
                </a:lnTo>
                <a:lnTo>
                  <a:pt x="509" y="348"/>
                </a:lnTo>
                <a:lnTo>
                  <a:pt x="472" y="391"/>
                </a:lnTo>
                <a:lnTo>
                  <a:pt x="439" y="436"/>
                </a:lnTo>
                <a:lnTo>
                  <a:pt x="408" y="483"/>
                </a:lnTo>
                <a:lnTo>
                  <a:pt x="381" y="530"/>
                </a:lnTo>
                <a:lnTo>
                  <a:pt x="356" y="577"/>
                </a:lnTo>
                <a:lnTo>
                  <a:pt x="333" y="624"/>
                </a:lnTo>
                <a:lnTo>
                  <a:pt x="314" y="672"/>
                </a:lnTo>
                <a:lnTo>
                  <a:pt x="296" y="719"/>
                </a:lnTo>
                <a:lnTo>
                  <a:pt x="280" y="765"/>
                </a:lnTo>
                <a:lnTo>
                  <a:pt x="267" y="811"/>
                </a:lnTo>
                <a:lnTo>
                  <a:pt x="256" y="854"/>
                </a:lnTo>
                <a:lnTo>
                  <a:pt x="246" y="897"/>
                </a:lnTo>
                <a:lnTo>
                  <a:pt x="238" y="937"/>
                </a:lnTo>
                <a:lnTo>
                  <a:pt x="231" y="976"/>
                </a:lnTo>
                <a:lnTo>
                  <a:pt x="227" y="1011"/>
                </a:lnTo>
                <a:lnTo>
                  <a:pt x="223" y="1044"/>
                </a:lnTo>
                <a:lnTo>
                  <a:pt x="221" y="1073"/>
                </a:lnTo>
                <a:lnTo>
                  <a:pt x="220" y="1099"/>
                </a:lnTo>
                <a:lnTo>
                  <a:pt x="219" y="1122"/>
                </a:lnTo>
                <a:lnTo>
                  <a:pt x="220" y="1166"/>
                </a:lnTo>
                <a:lnTo>
                  <a:pt x="224" y="1207"/>
                </a:lnTo>
                <a:lnTo>
                  <a:pt x="230" y="1245"/>
                </a:lnTo>
                <a:lnTo>
                  <a:pt x="239" y="1282"/>
                </a:lnTo>
                <a:lnTo>
                  <a:pt x="249" y="1316"/>
                </a:lnTo>
                <a:lnTo>
                  <a:pt x="262" y="1348"/>
                </a:lnTo>
                <a:lnTo>
                  <a:pt x="276" y="1377"/>
                </a:lnTo>
                <a:lnTo>
                  <a:pt x="293" y="1405"/>
                </a:lnTo>
                <a:lnTo>
                  <a:pt x="310" y="1430"/>
                </a:lnTo>
                <a:lnTo>
                  <a:pt x="329" y="1454"/>
                </a:lnTo>
                <a:lnTo>
                  <a:pt x="350" y="1476"/>
                </a:lnTo>
                <a:lnTo>
                  <a:pt x="372" y="1495"/>
                </a:lnTo>
                <a:lnTo>
                  <a:pt x="396" y="1513"/>
                </a:lnTo>
                <a:lnTo>
                  <a:pt x="419" y="1529"/>
                </a:lnTo>
                <a:lnTo>
                  <a:pt x="445" y="1543"/>
                </a:lnTo>
                <a:lnTo>
                  <a:pt x="471" y="1555"/>
                </a:lnTo>
                <a:lnTo>
                  <a:pt x="497" y="1566"/>
                </a:lnTo>
                <a:lnTo>
                  <a:pt x="524" y="1576"/>
                </a:lnTo>
                <a:lnTo>
                  <a:pt x="552" y="1583"/>
                </a:lnTo>
                <a:lnTo>
                  <a:pt x="579" y="1589"/>
                </a:lnTo>
                <a:lnTo>
                  <a:pt x="607" y="1594"/>
                </a:lnTo>
                <a:lnTo>
                  <a:pt x="635" y="1597"/>
                </a:lnTo>
                <a:lnTo>
                  <a:pt x="662" y="1599"/>
                </a:lnTo>
                <a:lnTo>
                  <a:pt x="690" y="1600"/>
                </a:lnTo>
                <a:lnTo>
                  <a:pt x="725" y="1598"/>
                </a:lnTo>
                <a:lnTo>
                  <a:pt x="760" y="1595"/>
                </a:lnTo>
                <a:lnTo>
                  <a:pt x="797" y="1590"/>
                </a:lnTo>
                <a:lnTo>
                  <a:pt x="835" y="1581"/>
                </a:lnTo>
                <a:lnTo>
                  <a:pt x="875" y="1571"/>
                </a:lnTo>
                <a:lnTo>
                  <a:pt x="915" y="1557"/>
                </a:lnTo>
                <a:lnTo>
                  <a:pt x="956" y="1539"/>
                </a:lnTo>
                <a:lnTo>
                  <a:pt x="998" y="1518"/>
                </a:lnTo>
                <a:lnTo>
                  <a:pt x="1042" y="1494"/>
                </a:lnTo>
                <a:lnTo>
                  <a:pt x="1086" y="1465"/>
                </a:lnTo>
                <a:lnTo>
                  <a:pt x="1130" y="1433"/>
                </a:lnTo>
                <a:lnTo>
                  <a:pt x="1167" y="1401"/>
                </a:lnTo>
                <a:lnTo>
                  <a:pt x="1199" y="1370"/>
                </a:lnTo>
                <a:lnTo>
                  <a:pt x="1228" y="1337"/>
                </a:lnTo>
                <a:lnTo>
                  <a:pt x="1254" y="1305"/>
                </a:lnTo>
                <a:lnTo>
                  <a:pt x="1276" y="1272"/>
                </a:lnTo>
                <a:lnTo>
                  <a:pt x="1296" y="1241"/>
                </a:lnTo>
                <a:lnTo>
                  <a:pt x="1313" y="1211"/>
                </a:lnTo>
                <a:lnTo>
                  <a:pt x="1328" y="1181"/>
                </a:lnTo>
                <a:lnTo>
                  <a:pt x="1340" y="1154"/>
                </a:lnTo>
                <a:lnTo>
                  <a:pt x="1351" y="1128"/>
                </a:lnTo>
                <a:lnTo>
                  <a:pt x="1359" y="1105"/>
                </a:lnTo>
                <a:lnTo>
                  <a:pt x="1366" y="1085"/>
                </a:lnTo>
                <a:lnTo>
                  <a:pt x="1372" y="1067"/>
                </a:lnTo>
                <a:lnTo>
                  <a:pt x="1374" y="1060"/>
                </a:lnTo>
                <a:lnTo>
                  <a:pt x="1379" y="1054"/>
                </a:lnTo>
                <a:lnTo>
                  <a:pt x="1384" y="1050"/>
                </a:lnTo>
                <a:lnTo>
                  <a:pt x="1390" y="1048"/>
                </a:lnTo>
                <a:lnTo>
                  <a:pt x="1396" y="1046"/>
                </a:lnTo>
                <a:lnTo>
                  <a:pt x="1402" y="1046"/>
                </a:lnTo>
                <a:lnTo>
                  <a:pt x="1405" y="1046"/>
                </a:lnTo>
                <a:lnTo>
                  <a:pt x="1410" y="1046"/>
                </a:lnTo>
                <a:lnTo>
                  <a:pt x="1415" y="1047"/>
                </a:lnTo>
                <a:lnTo>
                  <a:pt x="1420" y="1048"/>
                </a:lnTo>
                <a:lnTo>
                  <a:pt x="1425" y="1051"/>
                </a:lnTo>
                <a:lnTo>
                  <a:pt x="1429" y="1054"/>
                </a:lnTo>
                <a:lnTo>
                  <a:pt x="1432" y="1060"/>
                </a:lnTo>
                <a:lnTo>
                  <a:pt x="1432" y="1067"/>
                </a:lnTo>
                <a:lnTo>
                  <a:pt x="1432" y="1070"/>
                </a:lnTo>
                <a:lnTo>
                  <a:pt x="1430" y="1078"/>
                </a:lnTo>
                <a:lnTo>
                  <a:pt x="1428" y="1089"/>
                </a:lnTo>
                <a:lnTo>
                  <a:pt x="1424" y="1103"/>
                </a:lnTo>
                <a:lnTo>
                  <a:pt x="1418" y="1121"/>
                </a:lnTo>
                <a:lnTo>
                  <a:pt x="1411" y="1141"/>
                </a:lnTo>
                <a:lnTo>
                  <a:pt x="1401" y="1164"/>
                </a:lnTo>
                <a:lnTo>
                  <a:pt x="1390" y="1189"/>
                </a:lnTo>
                <a:lnTo>
                  <a:pt x="1377" y="1216"/>
                </a:lnTo>
                <a:lnTo>
                  <a:pt x="1361" y="1245"/>
                </a:lnTo>
                <a:lnTo>
                  <a:pt x="1342" y="1275"/>
                </a:lnTo>
                <a:lnTo>
                  <a:pt x="1321" y="1307"/>
                </a:lnTo>
                <a:lnTo>
                  <a:pt x="1297" y="1339"/>
                </a:lnTo>
                <a:lnTo>
                  <a:pt x="1270" y="1372"/>
                </a:lnTo>
                <a:lnTo>
                  <a:pt x="1240" y="1406"/>
                </a:lnTo>
                <a:lnTo>
                  <a:pt x="1206" y="1439"/>
                </a:lnTo>
                <a:lnTo>
                  <a:pt x="1169" y="1473"/>
                </a:lnTo>
                <a:lnTo>
                  <a:pt x="1136" y="1499"/>
                </a:lnTo>
                <a:lnTo>
                  <a:pt x="1100" y="1525"/>
                </a:lnTo>
                <a:lnTo>
                  <a:pt x="1063" y="1550"/>
                </a:lnTo>
                <a:lnTo>
                  <a:pt x="1024" y="1572"/>
                </a:lnTo>
                <a:lnTo>
                  <a:pt x="982" y="1594"/>
                </a:lnTo>
                <a:lnTo>
                  <a:pt x="940" y="1613"/>
                </a:lnTo>
                <a:lnTo>
                  <a:pt x="895" y="1630"/>
                </a:lnTo>
                <a:lnTo>
                  <a:pt x="848" y="1644"/>
                </a:lnTo>
                <a:lnTo>
                  <a:pt x="801" y="1656"/>
                </a:lnTo>
                <a:lnTo>
                  <a:pt x="752" y="1665"/>
                </a:lnTo>
                <a:lnTo>
                  <a:pt x="700" y="1670"/>
                </a:lnTo>
                <a:lnTo>
                  <a:pt x="648" y="1672"/>
                </a:lnTo>
                <a:lnTo>
                  <a:pt x="599" y="1670"/>
                </a:lnTo>
                <a:lnTo>
                  <a:pt x="551" y="1665"/>
                </a:lnTo>
                <a:lnTo>
                  <a:pt x="504" y="1658"/>
                </a:lnTo>
                <a:lnTo>
                  <a:pt x="459" y="1648"/>
                </a:lnTo>
                <a:lnTo>
                  <a:pt x="415" y="1634"/>
                </a:lnTo>
                <a:lnTo>
                  <a:pt x="372" y="1619"/>
                </a:lnTo>
                <a:lnTo>
                  <a:pt x="331" y="1600"/>
                </a:lnTo>
                <a:lnTo>
                  <a:pt x="293" y="1578"/>
                </a:lnTo>
                <a:lnTo>
                  <a:pt x="256" y="1554"/>
                </a:lnTo>
                <a:lnTo>
                  <a:pt x="220" y="1528"/>
                </a:lnTo>
                <a:lnTo>
                  <a:pt x="187" y="1499"/>
                </a:lnTo>
                <a:lnTo>
                  <a:pt x="157" y="1468"/>
                </a:lnTo>
                <a:lnTo>
                  <a:pt x="129" y="1435"/>
                </a:lnTo>
                <a:lnTo>
                  <a:pt x="103" y="1399"/>
                </a:lnTo>
                <a:lnTo>
                  <a:pt x="80" y="1361"/>
                </a:lnTo>
                <a:lnTo>
                  <a:pt x="60" y="1321"/>
                </a:lnTo>
                <a:lnTo>
                  <a:pt x="42" y="1279"/>
                </a:lnTo>
                <a:lnTo>
                  <a:pt x="27" y="1235"/>
                </a:lnTo>
                <a:lnTo>
                  <a:pt x="16" y="1190"/>
                </a:lnTo>
                <a:lnTo>
                  <a:pt x="7" y="1142"/>
                </a:lnTo>
                <a:lnTo>
                  <a:pt x="2" y="1093"/>
                </a:lnTo>
                <a:lnTo>
                  <a:pt x="0" y="1042"/>
                </a:lnTo>
                <a:lnTo>
                  <a:pt x="3" y="980"/>
                </a:lnTo>
                <a:lnTo>
                  <a:pt x="10" y="919"/>
                </a:lnTo>
                <a:lnTo>
                  <a:pt x="21" y="858"/>
                </a:lnTo>
                <a:lnTo>
                  <a:pt x="37" y="799"/>
                </a:lnTo>
                <a:lnTo>
                  <a:pt x="56" y="739"/>
                </a:lnTo>
                <a:lnTo>
                  <a:pt x="80" y="682"/>
                </a:lnTo>
                <a:lnTo>
                  <a:pt x="107" y="625"/>
                </a:lnTo>
                <a:lnTo>
                  <a:pt x="138" y="569"/>
                </a:lnTo>
                <a:lnTo>
                  <a:pt x="171" y="516"/>
                </a:lnTo>
                <a:lnTo>
                  <a:pt x="209" y="464"/>
                </a:lnTo>
                <a:lnTo>
                  <a:pt x="248" y="414"/>
                </a:lnTo>
                <a:lnTo>
                  <a:pt x="291" y="366"/>
                </a:lnTo>
                <a:lnTo>
                  <a:pt x="337" y="320"/>
                </a:lnTo>
                <a:lnTo>
                  <a:pt x="385" y="276"/>
                </a:lnTo>
                <a:lnTo>
                  <a:pt x="435" y="235"/>
                </a:lnTo>
                <a:lnTo>
                  <a:pt x="486" y="197"/>
                </a:lnTo>
                <a:lnTo>
                  <a:pt x="540" y="162"/>
                </a:lnTo>
                <a:lnTo>
                  <a:pt x="595" y="130"/>
                </a:lnTo>
                <a:lnTo>
                  <a:pt x="652" y="101"/>
                </a:lnTo>
                <a:lnTo>
                  <a:pt x="710" y="75"/>
                </a:lnTo>
                <a:lnTo>
                  <a:pt x="769" y="53"/>
                </a:lnTo>
                <a:lnTo>
                  <a:pt x="829" y="34"/>
                </a:lnTo>
                <a:lnTo>
                  <a:pt x="890" y="19"/>
                </a:lnTo>
                <a:lnTo>
                  <a:pt x="951" y="8"/>
                </a:lnTo>
                <a:lnTo>
                  <a:pt x="1013" y="2"/>
                </a:lnTo>
                <a:lnTo>
                  <a:pt x="1075" y="0"/>
                </a:lnTo>
                <a:close/>
              </a:path>
            </a:pathLst>
          </a:custGeom>
          <a:solidFill>
            <a:srgbClr val="FF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" name="Group 9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7375565" y="1163105"/>
            <a:ext cx="768101" cy="526671"/>
            <a:chOff x="2435" y="1215"/>
            <a:chExt cx="2402" cy="1647"/>
          </a:xfrm>
          <a:solidFill>
            <a:srgbClr val="FF0000"/>
          </a:solidFill>
        </p:grpSpPr>
        <p:sp>
          <p:nvSpPr>
            <p:cNvPr id="147467" name="Freeform 11"/>
            <p:cNvSpPr>
              <a:spLocks/>
            </p:cNvSpPr>
            <p:nvPr/>
          </p:nvSpPr>
          <p:spPr bwMode="auto">
            <a:xfrm>
              <a:off x="2435" y="1249"/>
              <a:ext cx="1537" cy="1613"/>
            </a:xfrm>
            <a:custGeom>
              <a:avLst/>
              <a:gdLst/>
              <a:ahLst/>
              <a:cxnLst>
                <a:cxn ang="0">
                  <a:pos x="1517" y="2"/>
                </a:cxn>
                <a:cxn ang="0">
                  <a:pos x="1537" y="26"/>
                </a:cxn>
                <a:cxn ang="0">
                  <a:pos x="1534" y="64"/>
                </a:cxn>
                <a:cxn ang="0">
                  <a:pos x="1464" y="522"/>
                </a:cxn>
                <a:cxn ang="0">
                  <a:pos x="1429" y="534"/>
                </a:cxn>
                <a:cxn ang="0">
                  <a:pos x="1413" y="503"/>
                </a:cxn>
                <a:cxn ang="0">
                  <a:pos x="1419" y="466"/>
                </a:cxn>
                <a:cxn ang="0">
                  <a:pos x="1429" y="381"/>
                </a:cxn>
                <a:cxn ang="0">
                  <a:pos x="1437" y="283"/>
                </a:cxn>
                <a:cxn ang="0">
                  <a:pos x="1427" y="180"/>
                </a:cxn>
                <a:cxn ang="0">
                  <a:pos x="1377" y="111"/>
                </a:cxn>
                <a:cxn ang="0">
                  <a:pos x="1285" y="79"/>
                </a:cxn>
                <a:cxn ang="0">
                  <a:pos x="1149" y="72"/>
                </a:cxn>
                <a:cxn ang="0">
                  <a:pos x="988" y="75"/>
                </a:cxn>
                <a:cxn ang="0">
                  <a:pos x="945" y="86"/>
                </a:cxn>
                <a:cxn ang="0">
                  <a:pos x="918" y="141"/>
                </a:cxn>
                <a:cxn ang="0">
                  <a:pos x="607" y="1448"/>
                </a:cxn>
                <a:cxn ang="0">
                  <a:pos x="603" y="1482"/>
                </a:cxn>
                <a:cxn ang="0">
                  <a:pos x="625" y="1522"/>
                </a:cxn>
                <a:cxn ang="0">
                  <a:pos x="713" y="1536"/>
                </a:cxn>
                <a:cxn ang="0">
                  <a:pos x="872" y="1539"/>
                </a:cxn>
                <a:cxn ang="0">
                  <a:pos x="908" y="1555"/>
                </a:cxn>
                <a:cxn ang="0">
                  <a:pos x="900" y="1598"/>
                </a:cxn>
                <a:cxn ang="0">
                  <a:pos x="866" y="1613"/>
                </a:cxn>
                <a:cxn ang="0">
                  <a:pos x="660" y="1610"/>
                </a:cxn>
                <a:cxn ang="0">
                  <a:pos x="425" y="1607"/>
                </a:cxn>
                <a:cxn ang="0">
                  <a:pos x="156" y="1612"/>
                </a:cxn>
                <a:cxn ang="0">
                  <a:pos x="74" y="1611"/>
                </a:cxn>
                <a:cxn ang="0">
                  <a:pos x="57" y="1584"/>
                </a:cxn>
                <a:cxn ang="0">
                  <a:pos x="74" y="1544"/>
                </a:cxn>
                <a:cxn ang="0">
                  <a:pos x="195" y="1538"/>
                </a:cxn>
                <a:cxn ang="0">
                  <a:pos x="318" y="1529"/>
                </a:cxn>
                <a:cxn ang="0">
                  <a:pos x="381" y="1508"/>
                </a:cxn>
                <a:cxn ang="0">
                  <a:pos x="409" y="1468"/>
                </a:cxn>
                <a:cxn ang="0">
                  <a:pos x="723" y="149"/>
                </a:cxn>
                <a:cxn ang="0">
                  <a:pos x="733" y="110"/>
                </a:cxn>
                <a:cxn ang="0">
                  <a:pos x="732" y="85"/>
                </a:cxn>
                <a:cxn ang="0">
                  <a:pos x="704" y="72"/>
                </a:cxn>
                <a:cxn ang="0">
                  <a:pos x="443" y="75"/>
                </a:cxn>
                <a:cxn ang="0">
                  <a:pos x="308" y="103"/>
                </a:cxn>
                <a:cxn ang="0">
                  <a:pos x="213" y="170"/>
                </a:cxn>
                <a:cxn ang="0">
                  <a:pos x="138" y="292"/>
                </a:cxn>
                <a:cxn ang="0">
                  <a:pos x="67" y="484"/>
                </a:cxn>
                <a:cxn ang="0">
                  <a:pos x="45" y="531"/>
                </a:cxn>
                <a:cxn ang="0">
                  <a:pos x="11" y="530"/>
                </a:cxn>
                <a:cxn ang="0">
                  <a:pos x="1" y="504"/>
                </a:cxn>
                <a:cxn ang="0">
                  <a:pos x="12" y="469"/>
                </a:cxn>
                <a:cxn ang="0">
                  <a:pos x="160" y="19"/>
                </a:cxn>
                <a:cxn ang="0">
                  <a:pos x="190" y="1"/>
                </a:cxn>
              </a:cxnLst>
              <a:rect l="0" t="0" r="r" b="b"/>
              <a:pathLst>
                <a:path w="1537" h="1613">
                  <a:moveTo>
                    <a:pt x="204" y="0"/>
                  </a:moveTo>
                  <a:lnTo>
                    <a:pt x="1493" y="0"/>
                  </a:lnTo>
                  <a:lnTo>
                    <a:pt x="1506" y="1"/>
                  </a:lnTo>
                  <a:lnTo>
                    <a:pt x="1517" y="2"/>
                  </a:lnTo>
                  <a:lnTo>
                    <a:pt x="1526" y="5"/>
                  </a:lnTo>
                  <a:lnTo>
                    <a:pt x="1532" y="10"/>
                  </a:lnTo>
                  <a:lnTo>
                    <a:pt x="1536" y="16"/>
                  </a:lnTo>
                  <a:lnTo>
                    <a:pt x="1537" y="26"/>
                  </a:lnTo>
                  <a:lnTo>
                    <a:pt x="1537" y="38"/>
                  </a:lnTo>
                  <a:lnTo>
                    <a:pt x="1536" y="48"/>
                  </a:lnTo>
                  <a:lnTo>
                    <a:pt x="1536" y="57"/>
                  </a:lnTo>
                  <a:lnTo>
                    <a:pt x="1534" y="64"/>
                  </a:lnTo>
                  <a:lnTo>
                    <a:pt x="1474" y="480"/>
                  </a:lnTo>
                  <a:lnTo>
                    <a:pt x="1472" y="498"/>
                  </a:lnTo>
                  <a:lnTo>
                    <a:pt x="1469" y="512"/>
                  </a:lnTo>
                  <a:lnTo>
                    <a:pt x="1464" y="522"/>
                  </a:lnTo>
                  <a:lnTo>
                    <a:pt x="1458" y="530"/>
                  </a:lnTo>
                  <a:lnTo>
                    <a:pt x="1449" y="534"/>
                  </a:lnTo>
                  <a:lnTo>
                    <a:pt x="1438" y="536"/>
                  </a:lnTo>
                  <a:lnTo>
                    <a:pt x="1429" y="534"/>
                  </a:lnTo>
                  <a:lnTo>
                    <a:pt x="1422" y="529"/>
                  </a:lnTo>
                  <a:lnTo>
                    <a:pt x="1417" y="521"/>
                  </a:lnTo>
                  <a:lnTo>
                    <a:pt x="1414" y="512"/>
                  </a:lnTo>
                  <a:lnTo>
                    <a:pt x="1413" y="503"/>
                  </a:lnTo>
                  <a:lnTo>
                    <a:pt x="1414" y="496"/>
                  </a:lnTo>
                  <a:lnTo>
                    <a:pt x="1415" y="487"/>
                  </a:lnTo>
                  <a:lnTo>
                    <a:pt x="1417" y="476"/>
                  </a:lnTo>
                  <a:lnTo>
                    <a:pt x="1419" y="466"/>
                  </a:lnTo>
                  <a:lnTo>
                    <a:pt x="1421" y="458"/>
                  </a:lnTo>
                  <a:lnTo>
                    <a:pt x="1423" y="434"/>
                  </a:lnTo>
                  <a:lnTo>
                    <a:pt x="1426" y="408"/>
                  </a:lnTo>
                  <a:lnTo>
                    <a:pt x="1429" y="381"/>
                  </a:lnTo>
                  <a:lnTo>
                    <a:pt x="1432" y="354"/>
                  </a:lnTo>
                  <a:lnTo>
                    <a:pt x="1434" y="327"/>
                  </a:lnTo>
                  <a:lnTo>
                    <a:pt x="1436" y="304"/>
                  </a:lnTo>
                  <a:lnTo>
                    <a:pt x="1437" y="283"/>
                  </a:lnTo>
                  <a:lnTo>
                    <a:pt x="1438" y="266"/>
                  </a:lnTo>
                  <a:lnTo>
                    <a:pt x="1437" y="234"/>
                  </a:lnTo>
                  <a:lnTo>
                    <a:pt x="1433" y="205"/>
                  </a:lnTo>
                  <a:lnTo>
                    <a:pt x="1427" y="180"/>
                  </a:lnTo>
                  <a:lnTo>
                    <a:pt x="1418" y="159"/>
                  </a:lnTo>
                  <a:lnTo>
                    <a:pt x="1407" y="140"/>
                  </a:lnTo>
                  <a:lnTo>
                    <a:pt x="1393" y="124"/>
                  </a:lnTo>
                  <a:lnTo>
                    <a:pt x="1377" y="111"/>
                  </a:lnTo>
                  <a:lnTo>
                    <a:pt x="1358" y="100"/>
                  </a:lnTo>
                  <a:lnTo>
                    <a:pt x="1336" y="92"/>
                  </a:lnTo>
                  <a:lnTo>
                    <a:pt x="1312" y="85"/>
                  </a:lnTo>
                  <a:lnTo>
                    <a:pt x="1285" y="79"/>
                  </a:lnTo>
                  <a:lnTo>
                    <a:pt x="1255" y="76"/>
                  </a:lnTo>
                  <a:lnTo>
                    <a:pt x="1222" y="74"/>
                  </a:lnTo>
                  <a:lnTo>
                    <a:pt x="1187" y="72"/>
                  </a:lnTo>
                  <a:lnTo>
                    <a:pt x="1149" y="72"/>
                  </a:lnTo>
                  <a:lnTo>
                    <a:pt x="1046" y="72"/>
                  </a:lnTo>
                  <a:lnTo>
                    <a:pt x="1024" y="72"/>
                  </a:lnTo>
                  <a:lnTo>
                    <a:pt x="1005" y="73"/>
                  </a:lnTo>
                  <a:lnTo>
                    <a:pt x="988" y="75"/>
                  </a:lnTo>
                  <a:lnTo>
                    <a:pt x="975" y="77"/>
                  </a:lnTo>
                  <a:lnTo>
                    <a:pt x="965" y="79"/>
                  </a:lnTo>
                  <a:lnTo>
                    <a:pt x="955" y="82"/>
                  </a:lnTo>
                  <a:lnTo>
                    <a:pt x="945" y="86"/>
                  </a:lnTo>
                  <a:lnTo>
                    <a:pt x="937" y="94"/>
                  </a:lnTo>
                  <a:lnTo>
                    <a:pt x="931" y="105"/>
                  </a:lnTo>
                  <a:lnTo>
                    <a:pt x="924" y="120"/>
                  </a:lnTo>
                  <a:lnTo>
                    <a:pt x="918" y="141"/>
                  </a:lnTo>
                  <a:lnTo>
                    <a:pt x="913" y="166"/>
                  </a:lnTo>
                  <a:lnTo>
                    <a:pt x="912" y="164"/>
                  </a:lnTo>
                  <a:lnTo>
                    <a:pt x="610" y="1433"/>
                  </a:lnTo>
                  <a:lnTo>
                    <a:pt x="607" y="1448"/>
                  </a:lnTo>
                  <a:lnTo>
                    <a:pt x="605" y="1460"/>
                  </a:lnTo>
                  <a:lnTo>
                    <a:pt x="604" y="1469"/>
                  </a:lnTo>
                  <a:lnTo>
                    <a:pt x="603" y="1475"/>
                  </a:lnTo>
                  <a:lnTo>
                    <a:pt x="603" y="1482"/>
                  </a:lnTo>
                  <a:lnTo>
                    <a:pt x="604" y="1496"/>
                  </a:lnTo>
                  <a:lnTo>
                    <a:pt x="608" y="1508"/>
                  </a:lnTo>
                  <a:lnTo>
                    <a:pt x="614" y="1516"/>
                  </a:lnTo>
                  <a:lnTo>
                    <a:pt x="625" y="1522"/>
                  </a:lnTo>
                  <a:lnTo>
                    <a:pt x="640" y="1528"/>
                  </a:lnTo>
                  <a:lnTo>
                    <a:pt x="660" y="1531"/>
                  </a:lnTo>
                  <a:lnTo>
                    <a:pt x="685" y="1535"/>
                  </a:lnTo>
                  <a:lnTo>
                    <a:pt x="713" y="1536"/>
                  </a:lnTo>
                  <a:lnTo>
                    <a:pt x="737" y="1537"/>
                  </a:lnTo>
                  <a:lnTo>
                    <a:pt x="758" y="1538"/>
                  </a:lnTo>
                  <a:lnTo>
                    <a:pt x="854" y="1538"/>
                  </a:lnTo>
                  <a:lnTo>
                    <a:pt x="872" y="1539"/>
                  </a:lnTo>
                  <a:lnTo>
                    <a:pt x="886" y="1540"/>
                  </a:lnTo>
                  <a:lnTo>
                    <a:pt x="897" y="1543"/>
                  </a:lnTo>
                  <a:lnTo>
                    <a:pt x="903" y="1548"/>
                  </a:lnTo>
                  <a:lnTo>
                    <a:pt x="908" y="1555"/>
                  </a:lnTo>
                  <a:lnTo>
                    <a:pt x="908" y="1564"/>
                  </a:lnTo>
                  <a:lnTo>
                    <a:pt x="908" y="1579"/>
                  </a:lnTo>
                  <a:lnTo>
                    <a:pt x="904" y="1590"/>
                  </a:lnTo>
                  <a:lnTo>
                    <a:pt x="900" y="1598"/>
                  </a:lnTo>
                  <a:lnTo>
                    <a:pt x="895" y="1604"/>
                  </a:lnTo>
                  <a:lnTo>
                    <a:pt x="889" y="1609"/>
                  </a:lnTo>
                  <a:lnTo>
                    <a:pt x="881" y="1611"/>
                  </a:lnTo>
                  <a:lnTo>
                    <a:pt x="866" y="1613"/>
                  </a:lnTo>
                  <a:lnTo>
                    <a:pt x="859" y="1613"/>
                  </a:lnTo>
                  <a:lnTo>
                    <a:pt x="794" y="1612"/>
                  </a:lnTo>
                  <a:lnTo>
                    <a:pt x="727" y="1611"/>
                  </a:lnTo>
                  <a:lnTo>
                    <a:pt x="660" y="1610"/>
                  </a:lnTo>
                  <a:lnTo>
                    <a:pt x="599" y="1609"/>
                  </a:lnTo>
                  <a:lnTo>
                    <a:pt x="535" y="1607"/>
                  </a:lnTo>
                  <a:lnTo>
                    <a:pt x="471" y="1606"/>
                  </a:lnTo>
                  <a:lnTo>
                    <a:pt x="425" y="1607"/>
                  </a:lnTo>
                  <a:lnTo>
                    <a:pt x="377" y="1608"/>
                  </a:lnTo>
                  <a:lnTo>
                    <a:pt x="280" y="1610"/>
                  </a:lnTo>
                  <a:lnTo>
                    <a:pt x="218" y="1611"/>
                  </a:lnTo>
                  <a:lnTo>
                    <a:pt x="156" y="1612"/>
                  </a:lnTo>
                  <a:lnTo>
                    <a:pt x="95" y="1613"/>
                  </a:lnTo>
                  <a:lnTo>
                    <a:pt x="89" y="1613"/>
                  </a:lnTo>
                  <a:lnTo>
                    <a:pt x="81" y="1612"/>
                  </a:lnTo>
                  <a:lnTo>
                    <a:pt x="74" y="1611"/>
                  </a:lnTo>
                  <a:lnTo>
                    <a:pt x="67" y="1608"/>
                  </a:lnTo>
                  <a:lnTo>
                    <a:pt x="61" y="1603"/>
                  </a:lnTo>
                  <a:lnTo>
                    <a:pt x="58" y="1595"/>
                  </a:lnTo>
                  <a:lnTo>
                    <a:pt x="57" y="1584"/>
                  </a:lnTo>
                  <a:lnTo>
                    <a:pt x="57" y="1569"/>
                  </a:lnTo>
                  <a:lnTo>
                    <a:pt x="60" y="1557"/>
                  </a:lnTo>
                  <a:lnTo>
                    <a:pt x="66" y="1549"/>
                  </a:lnTo>
                  <a:lnTo>
                    <a:pt x="74" y="1544"/>
                  </a:lnTo>
                  <a:lnTo>
                    <a:pt x="86" y="1541"/>
                  </a:lnTo>
                  <a:lnTo>
                    <a:pt x="103" y="1539"/>
                  </a:lnTo>
                  <a:lnTo>
                    <a:pt x="125" y="1538"/>
                  </a:lnTo>
                  <a:lnTo>
                    <a:pt x="195" y="1538"/>
                  </a:lnTo>
                  <a:lnTo>
                    <a:pt x="233" y="1537"/>
                  </a:lnTo>
                  <a:lnTo>
                    <a:pt x="265" y="1535"/>
                  </a:lnTo>
                  <a:lnTo>
                    <a:pt x="293" y="1533"/>
                  </a:lnTo>
                  <a:lnTo>
                    <a:pt x="318" y="1529"/>
                  </a:lnTo>
                  <a:lnTo>
                    <a:pt x="338" y="1525"/>
                  </a:lnTo>
                  <a:lnTo>
                    <a:pt x="355" y="1521"/>
                  </a:lnTo>
                  <a:lnTo>
                    <a:pt x="370" y="1515"/>
                  </a:lnTo>
                  <a:lnTo>
                    <a:pt x="381" y="1508"/>
                  </a:lnTo>
                  <a:lnTo>
                    <a:pt x="390" y="1499"/>
                  </a:lnTo>
                  <a:lnTo>
                    <a:pt x="399" y="1490"/>
                  </a:lnTo>
                  <a:lnTo>
                    <a:pt x="404" y="1480"/>
                  </a:lnTo>
                  <a:lnTo>
                    <a:pt x="409" y="1468"/>
                  </a:lnTo>
                  <a:lnTo>
                    <a:pt x="414" y="1455"/>
                  </a:lnTo>
                  <a:lnTo>
                    <a:pt x="418" y="1441"/>
                  </a:lnTo>
                  <a:lnTo>
                    <a:pt x="422" y="1425"/>
                  </a:lnTo>
                  <a:lnTo>
                    <a:pt x="723" y="149"/>
                  </a:lnTo>
                  <a:lnTo>
                    <a:pt x="726" y="142"/>
                  </a:lnTo>
                  <a:lnTo>
                    <a:pt x="728" y="133"/>
                  </a:lnTo>
                  <a:lnTo>
                    <a:pt x="732" y="121"/>
                  </a:lnTo>
                  <a:lnTo>
                    <a:pt x="733" y="110"/>
                  </a:lnTo>
                  <a:lnTo>
                    <a:pt x="734" y="100"/>
                  </a:lnTo>
                  <a:lnTo>
                    <a:pt x="734" y="94"/>
                  </a:lnTo>
                  <a:lnTo>
                    <a:pt x="733" y="89"/>
                  </a:lnTo>
                  <a:lnTo>
                    <a:pt x="732" y="85"/>
                  </a:lnTo>
                  <a:lnTo>
                    <a:pt x="728" y="80"/>
                  </a:lnTo>
                  <a:lnTo>
                    <a:pt x="723" y="77"/>
                  </a:lnTo>
                  <a:lnTo>
                    <a:pt x="715" y="74"/>
                  </a:lnTo>
                  <a:lnTo>
                    <a:pt x="704" y="72"/>
                  </a:lnTo>
                  <a:lnTo>
                    <a:pt x="689" y="71"/>
                  </a:lnTo>
                  <a:lnTo>
                    <a:pt x="532" y="71"/>
                  </a:lnTo>
                  <a:lnTo>
                    <a:pt x="485" y="72"/>
                  </a:lnTo>
                  <a:lnTo>
                    <a:pt x="443" y="75"/>
                  </a:lnTo>
                  <a:lnTo>
                    <a:pt x="404" y="79"/>
                  </a:lnTo>
                  <a:lnTo>
                    <a:pt x="369" y="86"/>
                  </a:lnTo>
                  <a:lnTo>
                    <a:pt x="337" y="93"/>
                  </a:lnTo>
                  <a:lnTo>
                    <a:pt x="308" y="103"/>
                  </a:lnTo>
                  <a:lnTo>
                    <a:pt x="281" y="115"/>
                  </a:lnTo>
                  <a:lnTo>
                    <a:pt x="256" y="131"/>
                  </a:lnTo>
                  <a:lnTo>
                    <a:pt x="233" y="148"/>
                  </a:lnTo>
                  <a:lnTo>
                    <a:pt x="213" y="170"/>
                  </a:lnTo>
                  <a:lnTo>
                    <a:pt x="193" y="195"/>
                  </a:lnTo>
                  <a:lnTo>
                    <a:pt x="174" y="224"/>
                  </a:lnTo>
                  <a:lnTo>
                    <a:pt x="156" y="256"/>
                  </a:lnTo>
                  <a:lnTo>
                    <a:pt x="138" y="292"/>
                  </a:lnTo>
                  <a:lnTo>
                    <a:pt x="121" y="333"/>
                  </a:lnTo>
                  <a:lnTo>
                    <a:pt x="104" y="378"/>
                  </a:lnTo>
                  <a:lnTo>
                    <a:pt x="86" y="429"/>
                  </a:lnTo>
                  <a:lnTo>
                    <a:pt x="67" y="484"/>
                  </a:lnTo>
                  <a:lnTo>
                    <a:pt x="61" y="500"/>
                  </a:lnTo>
                  <a:lnTo>
                    <a:pt x="56" y="514"/>
                  </a:lnTo>
                  <a:lnTo>
                    <a:pt x="51" y="524"/>
                  </a:lnTo>
                  <a:lnTo>
                    <a:pt x="45" y="531"/>
                  </a:lnTo>
                  <a:lnTo>
                    <a:pt x="38" y="535"/>
                  </a:lnTo>
                  <a:lnTo>
                    <a:pt x="28" y="536"/>
                  </a:lnTo>
                  <a:lnTo>
                    <a:pt x="18" y="534"/>
                  </a:lnTo>
                  <a:lnTo>
                    <a:pt x="11" y="530"/>
                  </a:lnTo>
                  <a:lnTo>
                    <a:pt x="5" y="524"/>
                  </a:lnTo>
                  <a:lnTo>
                    <a:pt x="2" y="517"/>
                  </a:lnTo>
                  <a:lnTo>
                    <a:pt x="0" y="510"/>
                  </a:lnTo>
                  <a:lnTo>
                    <a:pt x="1" y="504"/>
                  </a:lnTo>
                  <a:lnTo>
                    <a:pt x="4" y="495"/>
                  </a:lnTo>
                  <a:lnTo>
                    <a:pt x="6" y="486"/>
                  </a:lnTo>
                  <a:lnTo>
                    <a:pt x="9" y="476"/>
                  </a:lnTo>
                  <a:lnTo>
                    <a:pt x="12" y="469"/>
                  </a:lnTo>
                  <a:lnTo>
                    <a:pt x="14" y="465"/>
                  </a:lnTo>
                  <a:lnTo>
                    <a:pt x="149" y="44"/>
                  </a:lnTo>
                  <a:lnTo>
                    <a:pt x="155" y="30"/>
                  </a:lnTo>
                  <a:lnTo>
                    <a:pt x="160" y="19"/>
                  </a:lnTo>
                  <a:lnTo>
                    <a:pt x="166" y="10"/>
                  </a:lnTo>
                  <a:lnTo>
                    <a:pt x="171" y="5"/>
                  </a:lnTo>
                  <a:lnTo>
                    <a:pt x="180" y="3"/>
                  </a:lnTo>
                  <a:lnTo>
                    <a:pt x="190" y="1"/>
                  </a:lnTo>
                  <a:lnTo>
                    <a:pt x="2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468" name="Freeform 12"/>
            <p:cNvSpPr>
              <a:spLocks/>
            </p:cNvSpPr>
            <p:nvPr/>
          </p:nvSpPr>
          <p:spPr bwMode="auto">
            <a:xfrm>
              <a:off x="4187" y="1215"/>
              <a:ext cx="650" cy="727"/>
            </a:xfrm>
            <a:custGeom>
              <a:avLst/>
              <a:gdLst/>
              <a:ahLst/>
              <a:cxnLst>
                <a:cxn ang="0">
                  <a:pos x="351" y="5"/>
                </a:cxn>
                <a:cxn ang="0">
                  <a:pos x="370" y="29"/>
                </a:cxn>
                <a:cxn ang="0">
                  <a:pos x="374" y="60"/>
                </a:cxn>
                <a:cxn ang="0">
                  <a:pos x="568" y="168"/>
                </a:cxn>
                <a:cxn ang="0">
                  <a:pos x="587" y="155"/>
                </a:cxn>
                <a:cxn ang="0">
                  <a:pos x="613" y="155"/>
                </a:cxn>
                <a:cxn ang="0">
                  <a:pos x="643" y="179"/>
                </a:cxn>
                <a:cxn ang="0">
                  <a:pos x="649" y="219"/>
                </a:cxn>
                <a:cxn ang="0">
                  <a:pos x="635" y="243"/>
                </a:cxn>
                <a:cxn ang="0">
                  <a:pos x="591" y="265"/>
                </a:cxn>
                <a:cxn ang="0">
                  <a:pos x="545" y="285"/>
                </a:cxn>
                <a:cxn ang="0">
                  <a:pos x="476" y="318"/>
                </a:cxn>
                <a:cxn ang="0">
                  <a:pos x="376" y="363"/>
                </a:cxn>
                <a:cxn ang="0">
                  <a:pos x="636" y="480"/>
                </a:cxn>
                <a:cxn ang="0">
                  <a:pos x="649" y="504"/>
                </a:cxn>
                <a:cxn ang="0">
                  <a:pos x="643" y="545"/>
                </a:cxn>
                <a:cxn ang="0">
                  <a:pos x="613" y="571"/>
                </a:cxn>
                <a:cxn ang="0">
                  <a:pos x="588" y="572"/>
                </a:cxn>
                <a:cxn ang="0">
                  <a:pos x="571" y="563"/>
                </a:cxn>
                <a:cxn ang="0">
                  <a:pos x="540" y="540"/>
                </a:cxn>
                <a:cxn ang="0">
                  <a:pos x="350" y="436"/>
                </a:cxn>
                <a:cxn ang="0">
                  <a:pos x="357" y="502"/>
                </a:cxn>
                <a:cxn ang="0">
                  <a:pos x="363" y="566"/>
                </a:cxn>
                <a:cxn ang="0">
                  <a:pos x="367" y="602"/>
                </a:cxn>
                <a:cxn ang="0">
                  <a:pos x="374" y="656"/>
                </a:cxn>
                <a:cxn ang="0">
                  <a:pos x="374" y="690"/>
                </a:cxn>
                <a:cxn ang="0">
                  <a:pos x="353" y="719"/>
                </a:cxn>
                <a:cxn ang="0">
                  <a:pos x="326" y="727"/>
                </a:cxn>
                <a:cxn ang="0">
                  <a:pos x="298" y="719"/>
                </a:cxn>
                <a:cxn ang="0">
                  <a:pos x="279" y="690"/>
                </a:cxn>
                <a:cxn ang="0">
                  <a:pos x="85" y="559"/>
                </a:cxn>
                <a:cxn ang="0">
                  <a:pos x="64" y="572"/>
                </a:cxn>
                <a:cxn ang="0">
                  <a:pos x="50" y="574"/>
                </a:cxn>
                <a:cxn ang="0">
                  <a:pos x="14" y="557"/>
                </a:cxn>
                <a:cxn ang="0">
                  <a:pos x="0" y="518"/>
                </a:cxn>
                <a:cxn ang="0">
                  <a:pos x="11" y="486"/>
                </a:cxn>
                <a:cxn ang="0">
                  <a:pos x="46" y="465"/>
                </a:cxn>
                <a:cxn ang="0">
                  <a:pos x="88" y="447"/>
                </a:cxn>
                <a:cxn ang="0">
                  <a:pos x="150" y="421"/>
                </a:cxn>
                <a:cxn ang="0">
                  <a:pos x="240" y="381"/>
                </a:cxn>
                <a:cxn ang="0">
                  <a:pos x="22" y="248"/>
                </a:cxn>
                <a:cxn ang="0">
                  <a:pos x="5" y="230"/>
                </a:cxn>
                <a:cxn ang="0">
                  <a:pos x="2" y="192"/>
                </a:cxn>
                <a:cxn ang="0">
                  <a:pos x="24" y="161"/>
                </a:cxn>
                <a:cxn ang="0">
                  <a:pos x="57" y="154"/>
                </a:cxn>
                <a:cxn ang="0">
                  <a:pos x="76" y="162"/>
                </a:cxn>
                <a:cxn ang="0">
                  <a:pos x="301" y="307"/>
                </a:cxn>
                <a:cxn ang="0">
                  <a:pos x="293" y="223"/>
                </a:cxn>
                <a:cxn ang="0">
                  <a:pos x="287" y="158"/>
                </a:cxn>
                <a:cxn ang="0">
                  <a:pos x="283" y="120"/>
                </a:cxn>
                <a:cxn ang="0">
                  <a:pos x="278" y="73"/>
                </a:cxn>
                <a:cxn ang="0">
                  <a:pos x="279" y="34"/>
                </a:cxn>
                <a:cxn ang="0">
                  <a:pos x="298" y="8"/>
                </a:cxn>
                <a:cxn ang="0">
                  <a:pos x="326" y="0"/>
                </a:cxn>
              </a:cxnLst>
              <a:rect l="0" t="0" r="r" b="b"/>
              <a:pathLst>
                <a:path w="650" h="727">
                  <a:moveTo>
                    <a:pt x="326" y="0"/>
                  </a:moveTo>
                  <a:lnTo>
                    <a:pt x="340" y="2"/>
                  </a:lnTo>
                  <a:lnTo>
                    <a:pt x="351" y="5"/>
                  </a:lnTo>
                  <a:lnTo>
                    <a:pt x="359" y="11"/>
                  </a:lnTo>
                  <a:lnTo>
                    <a:pt x="366" y="20"/>
                  </a:lnTo>
                  <a:lnTo>
                    <a:pt x="370" y="29"/>
                  </a:lnTo>
                  <a:lnTo>
                    <a:pt x="373" y="39"/>
                  </a:lnTo>
                  <a:lnTo>
                    <a:pt x="374" y="50"/>
                  </a:lnTo>
                  <a:lnTo>
                    <a:pt x="374" y="60"/>
                  </a:lnTo>
                  <a:lnTo>
                    <a:pt x="373" y="71"/>
                  </a:lnTo>
                  <a:lnTo>
                    <a:pt x="348" y="322"/>
                  </a:lnTo>
                  <a:lnTo>
                    <a:pt x="568" y="168"/>
                  </a:lnTo>
                  <a:lnTo>
                    <a:pt x="576" y="162"/>
                  </a:lnTo>
                  <a:lnTo>
                    <a:pt x="582" y="158"/>
                  </a:lnTo>
                  <a:lnTo>
                    <a:pt x="587" y="155"/>
                  </a:lnTo>
                  <a:lnTo>
                    <a:pt x="595" y="154"/>
                  </a:lnTo>
                  <a:lnTo>
                    <a:pt x="600" y="154"/>
                  </a:lnTo>
                  <a:lnTo>
                    <a:pt x="613" y="155"/>
                  </a:lnTo>
                  <a:lnTo>
                    <a:pt x="626" y="161"/>
                  </a:lnTo>
                  <a:lnTo>
                    <a:pt x="635" y="168"/>
                  </a:lnTo>
                  <a:lnTo>
                    <a:pt x="643" y="179"/>
                  </a:lnTo>
                  <a:lnTo>
                    <a:pt x="648" y="192"/>
                  </a:lnTo>
                  <a:lnTo>
                    <a:pt x="650" y="206"/>
                  </a:lnTo>
                  <a:lnTo>
                    <a:pt x="649" y="219"/>
                  </a:lnTo>
                  <a:lnTo>
                    <a:pt x="646" y="229"/>
                  </a:lnTo>
                  <a:lnTo>
                    <a:pt x="641" y="237"/>
                  </a:lnTo>
                  <a:lnTo>
                    <a:pt x="635" y="243"/>
                  </a:lnTo>
                  <a:lnTo>
                    <a:pt x="626" y="247"/>
                  </a:lnTo>
                  <a:lnTo>
                    <a:pt x="616" y="252"/>
                  </a:lnTo>
                  <a:lnTo>
                    <a:pt x="591" y="265"/>
                  </a:lnTo>
                  <a:lnTo>
                    <a:pt x="578" y="271"/>
                  </a:lnTo>
                  <a:lnTo>
                    <a:pt x="562" y="278"/>
                  </a:lnTo>
                  <a:lnTo>
                    <a:pt x="545" y="285"/>
                  </a:lnTo>
                  <a:lnTo>
                    <a:pt x="525" y="295"/>
                  </a:lnTo>
                  <a:lnTo>
                    <a:pt x="502" y="306"/>
                  </a:lnTo>
                  <a:lnTo>
                    <a:pt x="476" y="318"/>
                  </a:lnTo>
                  <a:lnTo>
                    <a:pt x="446" y="331"/>
                  </a:lnTo>
                  <a:lnTo>
                    <a:pt x="413" y="346"/>
                  </a:lnTo>
                  <a:lnTo>
                    <a:pt x="376" y="363"/>
                  </a:lnTo>
                  <a:lnTo>
                    <a:pt x="617" y="468"/>
                  </a:lnTo>
                  <a:lnTo>
                    <a:pt x="631" y="475"/>
                  </a:lnTo>
                  <a:lnTo>
                    <a:pt x="636" y="480"/>
                  </a:lnTo>
                  <a:lnTo>
                    <a:pt x="641" y="486"/>
                  </a:lnTo>
                  <a:lnTo>
                    <a:pt x="645" y="493"/>
                  </a:lnTo>
                  <a:lnTo>
                    <a:pt x="649" y="504"/>
                  </a:lnTo>
                  <a:lnTo>
                    <a:pt x="650" y="517"/>
                  </a:lnTo>
                  <a:lnTo>
                    <a:pt x="648" y="532"/>
                  </a:lnTo>
                  <a:lnTo>
                    <a:pt x="643" y="545"/>
                  </a:lnTo>
                  <a:lnTo>
                    <a:pt x="635" y="556"/>
                  </a:lnTo>
                  <a:lnTo>
                    <a:pt x="626" y="565"/>
                  </a:lnTo>
                  <a:lnTo>
                    <a:pt x="613" y="571"/>
                  </a:lnTo>
                  <a:lnTo>
                    <a:pt x="600" y="573"/>
                  </a:lnTo>
                  <a:lnTo>
                    <a:pt x="592" y="573"/>
                  </a:lnTo>
                  <a:lnTo>
                    <a:pt x="588" y="572"/>
                  </a:lnTo>
                  <a:lnTo>
                    <a:pt x="583" y="570"/>
                  </a:lnTo>
                  <a:lnTo>
                    <a:pt x="578" y="567"/>
                  </a:lnTo>
                  <a:lnTo>
                    <a:pt x="571" y="563"/>
                  </a:lnTo>
                  <a:lnTo>
                    <a:pt x="563" y="557"/>
                  </a:lnTo>
                  <a:lnTo>
                    <a:pt x="553" y="549"/>
                  </a:lnTo>
                  <a:lnTo>
                    <a:pt x="540" y="540"/>
                  </a:lnTo>
                  <a:lnTo>
                    <a:pt x="348" y="404"/>
                  </a:lnTo>
                  <a:lnTo>
                    <a:pt x="349" y="418"/>
                  </a:lnTo>
                  <a:lnTo>
                    <a:pt x="350" y="436"/>
                  </a:lnTo>
                  <a:lnTo>
                    <a:pt x="353" y="457"/>
                  </a:lnTo>
                  <a:lnTo>
                    <a:pt x="355" y="479"/>
                  </a:lnTo>
                  <a:lnTo>
                    <a:pt x="357" y="502"/>
                  </a:lnTo>
                  <a:lnTo>
                    <a:pt x="359" y="526"/>
                  </a:lnTo>
                  <a:lnTo>
                    <a:pt x="360" y="547"/>
                  </a:lnTo>
                  <a:lnTo>
                    <a:pt x="363" y="566"/>
                  </a:lnTo>
                  <a:lnTo>
                    <a:pt x="364" y="582"/>
                  </a:lnTo>
                  <a:lnTo>
                    <a:pt x="365" y="592"/>
                  </a:lnTo>
                  <a:lnTo>
                    <a:pt x="367" y="602"/>
                  </a:lnTo>
                  <a:lnTo>
                    <a:pt x="369" y="614"/>
                  </a:lnTo>
                  <a:lnTo>
                    <a:pt x="371" y="628"/>
                  </a:lnTo>
                  <a:lnTo>
                    <a:pt x="374" y="656"/>
                  </a:lnTo>
                  <a:lnTo>
                    <a:pt x="375" y="667"/>
                  </a:lnTo>
                  <a:lnTo>
                    <a:pt x="376" y="675"/>
                  </a:lnTo>
                  <a:lnTo>
                    <a:pt x="374" y="690"/>
                  </a:lnTo>
                  <a:lnTo>
                    <a:pt x="369" y="702"/>
                  </a:lnTo>
                  <a:lnTo>
                    <a:pt x="362" y="712"/>
                  </a:lnTo>
                  <a:lnTo>
                    <a:pt x="353" y="719"/>
                  </a:lnTo>
                  <a:lnTo>
                    <a:pt x="344" y="724"/>
                  </a:lnTo>
                  <a:lnTo>
                    <a:pt x="335" y="727"/>
                  </a:lnTo>
                  <a:lnTo>
                    <a:pt x="326" y="727"/>
                  </a:lnTo>
                  <a:lnTo>
                    <a:pt x="317" y="727"/>
                  </a:lnTo>
                  <a:lnTo>
                    <a:pt x="307" y="724"/>
                  </a:lnTo>
                  <a:lnTo>
                    <a:pt x="298" y="719"/>
                  </a:lnTo>
                  <a:lnTo>
                    <a:pt x="289" y="712"/>
                  </a:lnTo>
                  <a:lnTo>
                    <a:pt x="283" y="702"/>
                  </a:lnTo>
                  <a:lnTo>
                    <a:pt x="279" y="690"/>
                  </a:lnTo>
                  <a:lnTo>
                    <a:pt x="277" y="675"/>
                  </a:lnTo>
                  <a:lnTo>
                    <a:pt x="302" y="405"/>
                  </a:lnTo>
                  <a:lnTo>
                    <a:pt x="85" y="559"/>
                  </a:lnTo>
                  <a:lnTo>
                    <a:pt x="76" y="565"/>
                  </a:lnTo>
                  <a:lnTo>
                    <a:pt x="69" y="569"/>
                  </a:lnTo>
                  <a:lnTo>
                    <a:pt x="64" y="572"/>
                  </a:lnTo>
                  <a:lnTo>
                    <a:pt x="59" y="573"/>
                  </a:lnTo>
                  <a:lnTo>
                    <a:pt x="55" y="574"/>
                  </a:lnTo>
                  <a:lnTo>
                    <a:pt x="50" y="574"/>
                  </a:lnTo>
                  <a:lnTo>
                    <a:pt x="36" y="572"/>
                  </a:lnTo>
                  <a:lnTo>
                    <a:pt x="24" y="566"/>
                  </a:lnTo>
                  <a:lnTo>
                    <a:pt x="14" y="557"/>
                  </a:lnTo>
                  <a:lnTo>
                    <a:pt x="7" y="546"/>
                  </a:lnTo>
                  <a:lnTo>
                    <a:pt x="2" y="533"/>
                  </a:lnTo>
                  <a:lnTo>
                    <a:pt x="0" y="518"/>
                  </a:lnTo>
                  <a:lnTo>
                    <a:pt x="1" y="505"/>
                  </a:lnTo>
                  <a:lnTo>
                    <a:pt x="5" y="494"/>
                  </a:lnTo>
                  <a:lnTo>
                    <a:pt x="11" y="486"/>
                  </a:lnTo>
                  <a:lnTo>
                    <a:pt x="20" y="479"/>
                  </a:lnTo>
                  <a:lnTo>
                    <a:pt x="31" y="472"/>
                  </a:lnTo>
                  <a:lnTo>
                    <a:pt x="46" y="465"/>
                  </a:lnTo>
                  <a:lnTo>
                    <a:pt x="59" y="460"/>
                  </a:lnTo>
                  <a:lnTo>
                    <a:pt x="73" y="453"/>
                  </a:lnTo>
                  <a:lnTo>
                    <a:pt x="88" y="447"/>
                  </a:lnTo>
                  <a:lnTo>
                    <a:pt x="107" y="439"/>
                  </a:lnTo>
                  <a:lnTo>
                    <a:pt x="127" y="430"/>
                  </a:lnTo>
                  <a:lnTo>
                    <a:pt x="150" y="421"/>
                  </a:lnTo>
                  <a:lnTo>
                    <a:pt x="176" y="410"/>
                  </a:lnTo>
                  <a:lnTo>
                    <a:pt x="206" y="396"/>
                  </a:lnTo>
                  <a:lnTo>
                    <a:pt x="240" y="381"/>
                  </a:lnTo>
                  <a:lnTo>
                    <a:pt x="277" y="364"/>
                  </a:lnTo>
                  <a:lnTo>
                    <a:pt x="36" y="255"/>
                  </a:lnTo>
                  <a:lnTo>
                    <a:pt x="22" y="248"/>
                  </a:lnTo>
                  <a:lnTo>
                    <a:pt x="16" y="243"/>
                  </a:lnTo>
                  <a:lnTo>
                    <a:pt x="10" y="237"/>
                  </a:lnTo>
                  <a:lnTo>
                    <a:pt x="5" y="230"/>
                  </a:lnTo>
                  <a:lnTo>
                    <a:pt x="1" y="219"/>
                  </a:lnTo>
                  <a:lnTo>
                    <a:pt x="0" y="206"/>
                  </a:lnTo>
                  <a:lnTo>
                    <a:pt x="2" y="192"/>
                  </a:lnTo>
                  <a:lnTo>
                    <a:pt x="7" y="179"/>
                  </a:lnTo>
                  <a:lnTo>
                    <a:pt x="14" y="168"/>
                  </a:lnTo>
                  <a:lnTo>
                    <a:pt x="24" y="161"/>
                  </a:lnTo>
                  <a:lnTo>
                    <a:pt x="36" y="155"/>
                  </a:lnTo>
                  <a:lnTo>
                    <a:pt x="50" y="154"/>
                  </a:lnTo>
                  <a:lnTo>
                    <a:pt x="57" y="154"/>
                  </a:lnTo>
                  <a:lnTo>
                    <a:pt x="63" y="155"/>
                  </a:lnTo>
                  <a:lnTo>
                    <a:pt x="69" y="158"/>
                  </a:lnTo>
                  <a:lnTo>
                    <a:pt x="76" y="162"/>
                  </a:lnTo>
                  <a:lnTo>
                    <a:pt x="85" y="168"/>
                  </a:lnTo>
                  <a:lnTo>
                    <a:pt x="302" y="322"/>
                  </a:lnTo>
                  <a:lnTo>
                    <a:pt x="301" y="307"/>
                  </a:lnTo>
                  <a:lnTo>
                    <a:pt x="299" y="289"/>
                  </a:lnTo>
                  <a:lnTo>
                    <a:pt x="297" y="268"/>
                  </a:lnTo>
                  <a:lnTo>
                    <a:pt x="293" y="223"/>
                  </a:lnTo>
                  <a:lnTo>
                    <a:pt x="291" y="199"/>
                  </a:lnTo>
                  <a:lnTo>
                    <a:pt x="289" y="177"/>
                  </a:lnTo>
                  <a:lnTo>
                    <a:pt x="287" y="158"/>
                  </a:lnTo>
                  <a:lnTo>
                    <a:pt x="285" y="142"/>
                  </a:lnTo>
                  <a:lnTo>
                    <a:pt x="284" y="131"/>
                  </a:lnTo>
                  <a:lnTo>
                    <a:pt x="283" y="120"/>
                  </a:lnTo>
                  <a:lnTo>
                    <a:pt x="280" y="106"/>
                  </a:lnTo>
                  <a:lnTo>
                    <a:pt x="279" y="90"/>
                  </a:lnTo>
                  <a:lnTo>
                    <a:pt x="278" y="73"/>
                  </a:lnTo>
                  <a:lnTo>
                    <a:pt x="277" y="59"/>
                  </a:lnTo>
                  <a:lnTo>
                    <a:pt x="277" y="49"/>
                  </a:lnTo>
                  <a:lnTo>
                    <a:pt x="279" y="34"/>
                  </a:lnTo>
                  <a:lnTo>
                    <a:pt x="283" y="23"/>
                  </a:lnTo>
                  <a:lnTo>
                    <a:pt x="289" y="14"/>
                  </a:lnTo>
                  <a:lnTo>
                    <a:pt x="298" y="8"/>
                  </a:lnTo>
                  <a:lnTo>
                    <a:pt x="307" y="3"/>
                  </a:lnTo>
                  <a:lnTo>
                    <a:pt x="317" y="1"/>
                  </a:lnTo>
                  <a:lnTo>
                    <a:pt x="3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" name="Group 37"/>
          <p:cNvGrpSpPr>
            <a:grpSpLocks noChangeAspect="1"/>
          </p:cNvGrpSpPr>
          <p:nvPr>
            <p:custDataLst>
              <p:tags r:id="rId6"/>
            </p:custDataLst>
          </p:nvPr>
        </p:nvGrpSpPr>
        <p:grpSpPr bwMode="auto">
          <a:xfrm>
            <a:off x="0" y="1124700"/>
            <a:ext cx="7107374" cy="689577"/>
            <a:chOff x="435" y="610"/>
            <a:chExt cx="23881" cy="2317"/>
          </a:xfrm>
          <a:solidFill>
            <a:srgbClr val="FF0000"/>
          </a:solidFill>
        </p:grpSpPr>
        <p:sp>
          <p:nvSpPr>
            <p:cNvPr id="147495" name="Freeform 39"/>
            <p:cNvSpPr>
              <a:spLocks/>
            </p:cNvSpPr>
            <p:nvPr/>
          </p:nvSpPr>
          <p:spPr bwMode="auto">
            <a:xfrm>
              <a:off x="435" y="760"/>
              <a:ext cx="1296" cy="1574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238" y="0"/>
                </a:cxn>
                <a:cxn ang="0">
                  <a:pos x="1296" y="522"/>
                </a:cxn>
                <a:cxn ang="0">
                  <a:pos x="1245" y="522"/>
                </a:cxn>
                <a:cxn ang="0">
                  <a:pos x="1216" y="364"/>
                </a:cxn>
                <a:cxn ang="0">
                  <a:pos x="1173" y="246"/>
                </a:cxn>
                <a:cxn ang="0">
                  <a:pos x="1107" y="159"/>
                </a:cxn>
                <a:cxn ang="0">
                  <a:pos x="1020" y="111"/>
                </a:cxn>
                <a:cxn ang="0">
                  <a:pos x="896" y="79"/>
                </a:cxn>
                <a:cxn ang="0">
                  <a:pos x="736" y="72"/>
                </a:cxn>
                <a:cxn ang="0">
                  <a:pos x="240" y="72"/>
                </a:cxn>
                <a:cxn ang="0">
                  <a:pos x="677" y="759"/>
                </a:cxn>
                <a:cxn ang="0">
                  <a:pos x="692" y="775"/>
                </a:cxn>
                <a:cxn ang="0">
                  <a:pos x="692" y="807"/>
                </a:cxn>
                <a:cxn ang="0">
                  <a:pos x="677" y="823"/>
                </a:cxn>
                <a:cxn ang="0">
                  <a:pos x="138" y="1479"/>
                </a:cxn>
                <a:cxn ang="0">
                  <a:pos x="728" y="1479"/>
                </a:cxn>
                <a:cxn ang="0">
                  <a:pos x="859" y="1471"/>
                </a:cxn>
                <a:cxn ang="0">
                  <a:pos x="969" y="1455"/>
                </a:cxn>
                <a:cxn ang="0">
                  <a:pos x="1056" y="1424"/>
                </a:cxn>
                <a:cxn ang="0">
                  <a:pos x="1129" y="1368"/>
                </a:cxn>
                <a:cxn ang="0">
                  <a:pos x="1180" y="1289"/>
                </a:cxn>
                <a:cxn ang="0">
                  <a:pos x="1224" y="1178"/>
                </a:cxn>
                <a:cxn ang="0">
                  <a:pos x="1245" y="1028"/>
                </a:cxn>
                <a:cxn ang="0">
                  <a:pos x="1296" y="1028"/>
                </a:cxn>
                <a:cxn ang="0">
                  <a:pos x="1238" y="1574"/>
                </a:cxn>
                <a:cxn ang="0">
                  <a:pos x="22" y="1574"/>
                </a:cxn>
                <a:cxn ang="0">
                  <a:pos x="7" y="1566"/>
                </a:cxn>
                <a:cxn ang="0">
                  <a:pos x="0" y="1558"/>
                </a:cxn>
                <a:cxn ang="0">
                  <a:pos x="0" y="1534"/>
                </a:cxn>
                <a:cxn ang="0">
                  <a:pos x="22" y="1510"/>
                </a:cxn>
                <a:cxn ang="0">
                  <a:pos x="532" y="886"/>
                </a:cxn>
                <a:cxn ang="0">
                  <a:pos x="0" y="48"/>
                </a:cxn>
                <a:cxn ang="0">
                  <a:pos x="0" y="8"/>
                </a:cxn>
                <a:cxn ang="0">
                  <a:pos x="15" y="0"/>
                </a:cxn>
              </a:cxnLst>
              <a:rect l="0" t="0" r="r" b="b"/>
              <a:pathLst>
                <a:path w="1296" h="1574">
                  <a:moveTo>
                    <a:pt x="15" y="0"/>
                  </a:moveTo>
                  <a:lnTo>
                    <a:pt x="1238" y="0"/>
                  </a:lnTo>
                  <a:lnTo>
                    <a:pt x="1296" y="522"/>
                  </a:lnTo>
                  <a:lnTo>
                    <a:pt x="1245" y="522"/>
                  </a:lnTo>
                  <a:lnTo>
                    <a:pt x="1216" y="364"/>
                  </a:lnTo>
                  <a:lnTo>
                    <a:pt x="1173" y="246"/>
                  </a:lnTo>
                  <a:lnTo>
                    <a:pt x="1107" y="159"/>
                  </a:lnTo>
                  <a:lnTo>
                    <a:pt x="1020" y="111"/>
                  </a:lnTo>
                  <a:lnTo>
                    <a:pt x="896" y="79"/>
                  </a:lnTo>
                  <a:lnTo>
                    <a:pt x="736" y="72"/>
                  </a:lnTo>
                  <a:lnTo>
                    <a:pt x="240" y="72"/>
                  </a:lnTo>
                  <a:lnTo>
                    <a:pt x="677" y="759"/>
                  </a:lnTo>
                  <a:lnTo>
                    <a:pt x="692" y="775"/>
                  </a:lnTo>
                  <a:lnTo>
                    <a:pt x="692" y="807"/>
                  </a:lnTo>
                  <a:lnTo>
                    <a:pt x="677" y="823"/>
                  </a:lnTo>
                  <a:lnTo>
                    <a:pt x="138" y="1479"/>
                  </a:lnTo>
                  <a:lnTo>
                    <a:pt x="728" y="1479"/>
                  </a:lnTo>
                  <a:lnTo>
                    <a:pt x="859" y="1471"/>
                  </a:lnTo>
                  <a:lnTo>
                    <a:pt x="969" y="1455"/>
                  </a:lnTo>
                  <a:lnTo>
                    <a:pt x="1056" y="1424"/>
                  </a:lnTo>
                  <a:lnTo>
                    <a:pt x="1129" y="1368"/>
                  </a:lnTo>
                  <a:lnTo>
                    <a:pt x="1180" y="1289"/>
                  </a:lnTo>
                  <a:lnTo>
                    <a:pt x="1224" y="1178"/>
                  </a:lnTo>
                  <a:lnTo>
                    <a:pt x="1245" y="1028"/>
                  </a:lnTo>
                  <a:lnTo>
                    <a:pt x="1296" y="1028"/>
                  </a:lnTo>
                  <a:lnTo>
                    <a:pt x="1238" y="1574"/>
                  </a:lnTo>
                  <a:lnTo>
                    <a:pt x="22" y="1574"/>
                  </a:lnTo>
                  <a:lnTo>
                    <a:pt x="7" y="1566"/>
                  </a:lnTo>
                  <a:lnTo>
                    <a:pt x="0" y="1558"/>
                  </a:lnTo>
                  <a:lnTo>
                    <a:pt x="0" y="1534"/>
                  </a:lnTo>
                  <a:lnTo>
                    <a:pt x="22" y="1510"/>
                  </a:lnTo>
                  <a:lnTo>
                    <a:pt x="532" y="886"/>
                  </a:lnTo>
                  <a:lnTo>
                    <a:pt x="0" y="48"/>
                  </a:lnTo>
                  <a:lnTo>
                    <a:pt x="0" y="8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496" name="Freeform 40"/>
            <p:cNvSpPr>
              <a:spLocks noEditPoints="1"/>
            </p:cNvSpPr>
            <p:nvPr/>
          </p:nvSpPr>
          <p:spPr bwMode="auto">
            <a:xfrm>
              <a:off x="2627" y="1345"/>
              <a:ext cx="226" cy="1005"/>
            </a:xfrm>
            <a:custGeom>
              <a:avLst/>
              <a:gdLst/>
              <a:ahLst/>
              <a:cxnLst>
                <a:cxn ang="0">
                  <a:pos x="117" y="759"/>
                </a:cxn>
                <a:cxn ang="0">
                  <a:pos x="153" y="767"/>
                </a:cxn>
                <a:cxn ang="0">
                  <a:pos x="182" y="783"/>
                </a:cxn>
                <a:cxn ang="0">
                  <a:pos x="204" y="807"/>
                </a:cxn>
                <a:cxn ang="0">
                  <a:pos x="219" y="839"/>
                </a:cxn>
                <a:cxn ang="0">
                  <a:pos x="226" y="878"/>
                </a:cxn>
                <a:cxn ang="0">
                  <a:pos x="211" y="941"/>
                </a:cxn>
                <a:cxn ang="0">
                  <a:pos x="168" y="989"/>
                </a:cxn>
                <a:cxn ang="0">
                  <a:pos x="117" y="1005"/>
                </a:cxn>
                <a:cxn ang="0">
                  <a:pos x="58" y="989"/>
                </a:cxn>
                <a:cxn ang="0">
                  <a:pos x="15" y="941"/>
                </a:cxn>
                <a:cxn ang="0">
                  <a:pos x="0" y="878"/>
                </a:cxn>
                <a:cxn ang="0">
                  <a:pos x="15" y="823"/>
                </a:cxn>
                <a:cxn ang="0">
                  <a:pos x="58" y="775"/>
                </a:cxn>
                <a:cxn ang="0">
                  <a:pos x="117" y="759"/>
                </a:cxn>
                <a:cxn ang="0">
                  <a:pos x="117" y="0"/>
                </a:cxn>
                <a:cxn ang="0">
                  <a:pos x="168" y="16"/>
                </a:cxn>
                <a:cxn ang="0">
                  <a:pos x="211" y="64"/>
                </a:cxn>
                <a:cxn ang="0">
                  <a:pos x="226" y="127"/>
                </a:cxn>
                <a:cxn ang="0">
                  <a:pos x="219" y="167"/>
                </a:cxn>
                <a:cxn ang="0">
                  <a:pos x="204" y="198"/>
                </a:cxn>
                <a:cxn ang="0">
                  <a:pos x="182" y="222"/>
                </a:cxn>
                <a:cxn ang="0">
                  <a:pos x="153" y="238"/>
                </a:cxn>
                <a:cxn ang="0">
                  <a:pos x="117" y="246"/>
                </a:cxn>
                <a:cxn ang="0">
                  <a:pos x="58" y="230"/>
                </a:cxn>
                <a:cxn ang="0">
                  <a:pos x="15" y="182"/>
                </a:cxn>
                <a:cxn ang="0">
                  <a:pos x="0" y="127"/>
                </a:cxn>
                <a:cxn ang="0">
                  <a:pos x="15" y="64"/>
                </a:cxn>
                <a:cxn ang="0">
                  <a:pos x="58" y="16"/>
                </a:cxn>
                <a:cxn ang="0">
                  <a:pos x="117" y="0"/>
                </a:cxn>
              </a:cxnLst>
              <a:rect l="0" t="0" r="r" b="b"/>
              <a:pathLst>
                <a:path w="226" h="1005">
                  <a:moveTo>
                    <a:pt x="117" y="759"/>
                  </a:moveTo>
                  <a:lnTo>
                    <a:pt x="153" y="767"/>
                  </a:lnTo>
                  <a:lnTo>
                    <a:pt x="182" y="783"/>
                  </a:lnTo>
                  <a:lnTo>
                    <a:pt x="204" y="807"/>
                  </a:lnTo>
                  <a:lnTo>
                    <a:pt x="219" y="839"/>
                  </a:lnTo>
                  <a:lnTo>
                    <a:pt x="226" y="878"/>
                  </a:lnTo>
                  <a:lnTo>
                    <a:pt x="211" y="941"/>
                  </a:lnTo>
                  <a:lnTo>
                    <a:pt x="168" y="989"/>
                  </a:lnTo>
                  <a:lnTo>
                    <a:pt x="117" y="1005"/>
                  </a:lnTo>
                  <a:lnTo>
                    <a:pt x="58" y="989"/>
                  </a:lnTo>
                  <a:lnTo>
                    <a:pt x="15" y="941"/>
                  </a:lnTo>
                  <a:lnTo>
                    <a:pt x="0" y="878"/>
                  </a:lnTo>
                  <a:lnTo>
                    <a:pt x="15" y="823"/>
                  </a:lnTo>
                  <a:lnTo>
                    <a:pt x="58" y="775"/>
                  </a:lnTo>
                  <a:lnTo>
                    <a:pt x="117" y="759"/>
                  </a:lnTo>
                  <a:close/>
                  <a:moveTo>
                    <a:pt x="117" y="0"/>
                  </a:moveTo>
                  <a:lnTo>
                    <a:pt x="168" y="16"/>
                  </a:lnTo>
                  <a:lnTo>
                    <a:pt x="211" y="64"/>
                  </a:lnTo>
                  <a:lnTo>
                    <a:pt x="226" y="127"/>
                  </a:lnTo>
                  <a:lnTo>
                    <a:pt x="219" y="167"/>
                  </a:lnTo>
                  <a:lnTo>
                    <a:pt x="204" y="198"/>
                  </a:lnTo>
                  <a:lnTo>
                    <a:pt x="182" y="222"/>
                  </a:lnTo>
                  <a:lnTo>
                    <a:pt x="153" y="238"/>
                  </a:lnTo>
                  <a:lnTo>
                    <a:pt x="117" y="246"/>
                  </a:lnTo>
                  <a:lnTo>
                    <a:pt x="58" y="230"/>
                  </a:lnTo>
                  <a:lnTo>
                    <a:pt x="15" y="182"/>
                  </a:lnTo>
                  <a:lnTo>
                    <a:pt x="0" y="127"/>
                  </a:lnTo>
                  <a:lnTo>
                    <a:pt x="15" y="64"/>
                  </a:lnTo>
                  <a:lnTo>
                    <a:pt x="58" y="16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497" name="Freeform 41"/>
            <p:cNvSpPr>
              <a:spLocks noEditPoints="1"/>
            </p:cNvSpPr>
            <p:nvPr/>
          </p:nvSpPr>
          <p:spPr bwMode="auto">
            <a:xfrm>
              <a:off x="3705" y="745"/>
              <a:ext cx="1049" cy="1628"/>
            </a:xfrm>
            <a:custGeom>
              <a:avLst/>
              <a:gdLst/>
              <a:ahLst/>
              <a:cxnLst>
                <a:cxn ang="0">
                  <a:pos x="393" y="640"/>
                </a:cxn>
                <a:cxn ang="0">
                  <a:pos x="277" y="719"/>
                </a:cxn>
                <a:cxn ang="0">
                  <a:pos x="197" y="853"/>
                </a:cxn>
                <a:cxn ang="0">
                  <a:pos x="168" y="1027"/>
                </a:cxn>
                <a:cxn ang="0">
                  <a:pos x="175" y="1265"/>
                </a:cxn>
                <a:cxn ang="0">
                  <a:pos x="233" y="1423"/>
                </a:cxn>
                <a:cxn ang="0">
                  <a:pos x="372" y="1557"/>
                </a:cxn>
                <a:cxn ang="0">
                  <a:pos x="532" y="1565"/>
                </a:cxn>
                <a:cxn ang="0">
                  <a:pos x="663" y="1486"/>
                </a:cxn>
                <a:cxn ang="0">
                  <a:pos x="721" y="1391"/>
                </a:cxn>
                <a:cxn ang="0">
                  <a:pos x="736" y="1367"/>
                </a:cxn>
                <a:cxn ang="0">
                  <a:pos x="728" y="853"/>
                </a:cxn>
                <a:cxn ang="0">
                  <a:pos x="721" y="806"/>
                </a:cxn>
                <a:cxn ang="0">
                  <a:pos x="707" y="767"/>
                </a:cxn>
                <a:cxn ang="0">
                  <a:pos x="590" y="656"/>
                </a:cxn>
                <a:cxn ang="0">
                  <a:pos x="473" y="624"/>
                </a:cxn>
                <a:cxn ang="0">
                  <a:pos x="881" y="1407"/>
                </a:cxn>
                <a:cxn ang="0">
                  <a:pos x="910" y="1510"/>
                </a:cxn>
                <a:cxn ang="0">
                  <a:pos x="1049" y="1533"/>
                </a:cxn>
                <a:cxn ang="0">
                  <a:pos x="736" y="1628"/>
                </a:cxn>
                <a:cxn ang="0">
                  <a:pos x="685" y="1533"/>
                </a:cxn>
                <a:cxn ang="0">
                  <a:pos x="546" y="1612"/>
                </a:cxn>
                <a:cxn ang="0">
                  <a:pos x="335" y="1612"/>
                </a:cxn>
                <a:cxn ang="0">
                  <a:pos x="138" y="1478"/>
                </a:cxn>
                <a:cxn ang="0">
                  <a:pos x="15" y="1249"/>
                </a:cxn>
                <a:cxn ang="0">
                  <a:pos x="15" y="964"/>
                </a:cxn>
                <a:cxn ang="0">
                  <a:pos x="138" y="735"/>
                </a:cxn>
                <a:cxn ang="0">
                  <a:pos x="350" y="600"/>
                </a:cxn>
                <a:cxn ang="0">
                  <a:pos x="554" y="593"/>
                </a:cxn>
                <a:cxn ang="0">
                  <a:pos x="692" y="672"/>
                </a:cxn>
                <a:cxn ang="0">
                  <a:pos x="743" y="229"/>
                </a:cxn>
                <a:cxn ang="0">
                  <a:pos x="714" y="118"/>
                </a:cxn>
                <a:cxn ang="0">
                  <a:pos x="575" y="94"/>
                </a:cxn>
                <a:cxn ang="0">
                  <a:pos x="881" y="0"/>
                </a:cxn>
              </a:cxnLst>
              <a:rect l="0" t="0" r="r" b="b"/>
              <a:pathLst>
                <a:path w="1049" h="1628">
                  <a:moveTo>
                    <a:pt x="473" y="624"/>
                  </a:moveTo>
                  <a:lnTo>
                    <a:pt x="393" y="640"/>
                  </a:lnTo>
                  <a:lnTo>
                    <a:pt x="328" y="672"/>
                  </a:lnTo>
                  <a:lnTo>
                    <a:pt x="277" y="719"/>
                  </a:lnTo>
                  <a:lnTo>
                    <a:pt x="233" y="774"/>
                  </a:lnTo>
                  <a:lnTo>
                    <a:pt x="197" y="853"/>
                  </a:lnTo>
                  <a:lnTo>
                    <a:pt x="175" y="940"/>
                  </a:lnTo>
                  <a:lnTo>
                    <a:pt x="168" y="1027"/>
                  </a:lnTo>
                  <a:lnTo>
                    <a:pt x="168" y="1178"/>
                  </a:lnTo>
                  <a:lnTo>
                    <a:pt x="175" y="1265"/>
                  </a:lnTo>
                  <a:lnTo>
                    <a:pt x="197" y="1344"/>
                  </a:lnTo>
                  <a:lnTo>
                    <a:pt x="233" y="1423"/>
                  </a:lnTo>
                  <a:lnTo>
                    <a:pt x="291" y="1502"/>
                  </a:lnTo>
                  <a:lnTo>
                    <a:pt x="372" y="1557"/>
                  </a:lnTo>
                  <a:lnTo>
                    <a:pt x="459" y="1573"/>
                  </a:lnTo>
                  <a:lnTo>
                    <a:pt x="532" y="1565"/>
                  </a:lnTo>
                  <a:lnTo>
                    <a:pt x="597" y="1533"/>
                  </a:lnTo>
                  <a:lnTo>
                    <a:pt x="663" y="1486"/>
                  </a:lnTo>
                  <a:lnTo>
                    <a:pt x="714" y="1415"/>
                  </a:lnTo>
                  <a:lnTo>
                    <a:pt x="721" y="1391"/>
                  </a:lnTo>
                  <a:lnTo>
                    <a:pt x="728" y="1375"/>
                  </a:lnTo>
                  <a:lnTo>
                    <a:pt x="736" y="1367"/>
                  </a:lnTo>
                  <a:lnTo>
                    <a:pt x="736" y="853"/>
                  </a:lnTo>
                  <a:lnTo>
                    <a:pt x="728" y="853"/>
                  </a:lnTo>
                  <a:lnTo>
                    <a:pt x="728" y="814"/>
                  </a:lnTo>
                  <a:lnTo>
                    <a:pt x="721" y="806"/>
                  </a:lnTo>
                  <a:lnTo>
                    <a:pt x="714" y="790"/>
                  </a:lnTo>
                  <a:lnTo>
                    <a:pt x="707" y="767"/>
                  </a:lnTo>
                  <a:lnTo>
                    <a:pt x="656" y="703"/>
                  </a:lnTo>
                  <a:lnTo>
                    <a:pt x="590" y="656"/>
                  </a:lnTo>
                  <a:lnTo>
                    <a:pt x="532" y="632"/>
                  </a:lnTo>
                  <a:lnTo>
                    <a:pt x="473" y="624"/>
                  </a:lnTo>
                  <a:close/>
                  <a:moveTo>
                    <a:pt x="881" y="0"/>
                  </a:moveTo>
                  <a:lnTo>
                    <a:pt x="881" y="1407"/>
                  </a:lnTo>
                  <a:lnTo>
                    <a:pt x="889" y="1470"/>
                  </a:lnTo>
                  <a:lnTo>
                    <a:pt x="910" y="1510"/>
                  </a:lnTo>
                  <a:lnTo>
                    <a:pt x="961" y="1525"/>
                  </a:lnTo>
                  <a:lnTo>
                    <a:pt x="1049" y="1533"/>
                  </a:lnTo>
                  <a:lnTo>
                    <a:pt x="1049" y="1605"/>
                  </a:lnTo>
                  <a:lnTo>
                    <a:pt x="736" y="1628"/>
                  </a:lnTo>
                  <a:lnTo>
                    <a:pt x="736" y="1478"/>
                  </a:lnTo>
                  <a:lnTo>
                    <a:pt x="685" y="1533"/>
                  </a:lnTo>
                  <a:lnTo>
                    <a:pt x="626" y="1581"/>
                  </a:lnTo>
                  <a:lnTo>
                    <a:pt x="546" y="1612"/>
                  </a:lnTo>
                  <a:lnTo>
                    <a:pt x="452" y="1628"/>
                  </a:lnTo>
                  <a:lnTo>
                    <a:pt x="335" y="1612"/>
                  </a:lnTo>
                  <a:lnTo>
                    <a:pt x="226" y="1557"/>
                  </a:lnTo>
                  <a:lnTo>
                    <a:pt x="138" y="1478"/>
                  </a:lnTo>
                  <a:lnTo>
                    <a:pt x="66" y="1375"/>
                  </a:lnTo>
                  <a:lnTo>
                    <a:pt x="15" y="1249"/>
                  </a:lnTo>
                  <a:lnTo>
                    <a:pt x="0" y="1106"/>
                  </a:lnTo>
                  <a:lnTo>
                    <a:pt x="15" y="964"/>
                  </a:lnTo>
                  <a:lnTo>
                    <a:pt x="66" y="838"/>
                  </a:lnTo>
                  <a:lnTo>
                    <a:pt x="138" y="735"/>
                  </a:lnTo>
                  <a:lnTo>
                    <a:pt x="240" y="656"/>
                  </a:lnTo>
                  <a:lnTo>
                    <a:pt x="350" y="600"/>
                  </a:lnTo>
                  <a:lnTo>
                    <a:pt x="473" y="585"/>
                  </a:lnTo>
                  <a:lnTo>
                    <a:pt x="554" y="593"/>
                  </a:lnTo>
                  <a:lnTo>
                    <a:pt x="626" y="624"/>
                  </a:lnTo>
                  <a:lnTo>
                    <a:pt x="692" y="672"/>
                  </a:lnTo>
                  <a:lnTo>
                    <a:pt x="743" y="727"/>
                  </a:lnTo>
                  <a:lnTo>
                    <a:pt x="743" y="229"/>
                  </a:lnTo>
                  <a:lnTo>
                    <a:pt x="736" y="158"/>
                  </a:lnTo>
                  <a:lnTo>
                    <a:pt x="714" y="118"/>
                  </a:lnTo>
                  <a:lnTo>
                    <a:pt x="663" y="102"/>
                  </a:lnTo>
                  <a:lnTo>
                    <a:pt x="575" y="94"/>
                  </a:lnTo>
                  <a:lnTo>
                    <a:pt x="575" y="23"/>
                  </a:lnTo>
                  <a:lnTo>
                    <a:pt x="8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498" name="Freeform 42"/>
            <p:cNvSpPr>
              <a:spLocks noEditPoints="1"/>
            </p:cNvSpPr>
            <p:nvPr/>
          </p:nvSpPr>
          <p:spPr bwMode="auto">
            <a:xfrm>
              <a:off x="4870" y="1306"/>
              <a:ext cx="823" cy="1067"/>
            </a:xfrm>
            <a:custGeom>
              <a:avLst/>
              <a:gdLst/>
              <a:ahLst/>
              <a:cxnLst>
                <a:cxn ang="0">
                  <a:pos x="408" y="63"/>
                </a:cxn>
                <a:cxn ang="0">
                  <a:pos x="321" y="103"/>
                </a:cxn>
                <a:cxn ang="0">
                  <a:pos x="226" y="229"/>
                </a:cxn>
                <a:cxn ang="0">
                  <a:pos x="182" y="459"/>
                </a:cxn>
                <a:cxn ang="0">
                  <a:pos x="685" y="419"/>
                </a:cxn>
                <a:cxn ang="0">
                  <a:pos x="663" y="292"/>
                </a:cxn>
                <a:cxn ang="0">
                  <a:pos x="619" y="158"/>
                </a:cxn>
                <a:cxn ang="0">
                  <a:pos x="517" y="71"/>
                </a:cxn>
                <a:cxn ang="0">
                  <a:pos x="445" y="0"/>
                </a:cxn>
                <a:cxn ang="0">
                  <a:pos x="634" y="47"/>
                </a:cxn>
                <a:cxn ang="0">
                  <a:pos x="758" y="182"/>
                </a:cxn>
                <a:cxn ang="0">
                  <a:pos x="816" y="364"/>
                </a:cxn>
                <a:cxn ang="0">
                  <a:pos x="823" y="482"/>
                </a:cxn>
                <a:cxn ang="0">
                  <a:pos x="809" y="506"/>
                </a:cxn>
                <a:cxn ang="0">
                  <a:pos x="168" y="585"/>
                </a:cxn>
                <a:cxn ang="0">
                  <a:pos x="197" y="775"/>
                </a:cxn>
                <a:cxn ang="0">
                  <a:pos x="277" y="917"/>
                </a:cxn>
                <a:cxn ang="0">
                  <a:pos x="394" y="996"/>
                </a:cxn>
                <a:cxn ang="0">
                  <a:pos x="496" y="1012"/>
                </a:cxn>
                <a:cxn ang="0">
                  <a:pos x="598" y="980"/>
                </a:cxn>
                <a:cxn ang="0">
                  <a:pos x="714" y="878"/>
                </a:cxn>
                <a:cxn ang="0">
                  <a:pos x="772" y="767"/>
                </a:cxn>
                <a:cxn ang="0">
                  <a:pos x="780" y="743"/>
                </a:cxn>
                <a:cxn ang="0">
                  <a:pos x="823" y="751"/>
                </a:cxn>
                <a:cxn ang="0">
                  <a:pos x="816" y="798"/>
                </a:cxn>
                <a:cxn ang="0">
                  <a:pos x="765" y="901"/>
                </a:cxn>
                <a:cxn ang="0">
                  <a:pos x="649" y="1012"/>
                </a:cxn>
                <a:cxn ang="0">
                  <a:pos x="466" y="1067"/>
                </a:cxn>
                <a:cxn ang="0">
                  <a:pos x="241" y="996"/>
                </a:cxn>
                <a:cxn ang="0">
                  <a:pos x="66" y="806"/>
                </a:cxn>
                <a:cxn ang="0">
                  <a:pos x="0" y="530"/>
                </a:cxn>
                <a:cxn ang="0">
                  <a:pos x="59" y="261"/>
                </a:cxn>
                <a:cxn ang="0">
                  <a:pos x="219" y="71"/>
                </a:cxn>
                <a:cxn ang="0">
                  <a:pos x="445" y="0"/>
                </a:cxn>
              </a:cxnLst>
              <a:rect l="0" t="0" r="r" b="b"/>
              <a:pathLst>
                <a:path w="823" h="1067">
                  <a:moveTo>
                    <a:pt x="445" y="55"/>
                  </a:moveTo>
                  <a:lnTo>
                    <a:pt x="408" y="63"/>
                  </a:lnTo>
                  <a:lnTo>
                    <a:pt x="365" y="71"/>
                  </a:lnTo>
                  <a:lnTo>
                    <a:pt x="321" y="103"/>
                  </a:lnTo>
                  <a:lnTo>
                    <a:pt x="270" y="150"/>
                  </a:lnTo>
                  <a:lnTo>
                    <a:pt x="226" y="229"/>
                  </a:lnTo>
                  <a:lnTo>
                    <a:pt x="197" y="324"/>
                  </a:lnTo>
                  <a:lnTo>
                    <a:pt x="182" y="459"/>
                  </a:lnTo>
                  <a:lnTo>
                    <a:pt x="685" y="459"/>
                  </a:lnTo>
                  <a:lnTo>
                    <a:pt x="685" y="419"/>
                  </a:lnTo>
                  <a:lnTo>
                    <a:pt x="678" y="356"/>
                  </a:lnTo>
                  <a:lnTo>
                    <a:pt x="663" y="292"/>
                  </a:lnTo>
                  <a:lnTo>
                    <a:pt x="649" y="221"/>
                  </a:lnTo>
                  <a:lnTo>
                    <a:pt x="619" y="158"/>
                  </a:lnTo>
                  <a:lnTo>
                    <a:pt x="576" y="103"/>
                  </a:lnTo>
                  <a:lnTo>
                    <a:pt x="517" y="71"/>
                  </a:lnTo>
                  <a:lnTo>
                    <a:pt x="445" y="55"/>
                  </a:lnTo>
                  <a:close/>
                  <a:moveTo>
                    <a:pt x="445" y="0"/>
                  </a:moveTo>
                  <a:lnTo>
                    <a:pt x="547" y="16"/>
                  </a:lnTo>
                  <a:lnTo>
                    <a:pt x="634" y="47"/>
                  </a:lnTo>
                  <a:lnTo>
                    <a:pt x="707" y="111"/>
                  </a:lnTo>
                  <a:lnTo>
                    <a:pt x="758" y="182"/>
                  </a:lnTo>
                  <a:lnTo>
                    <a:pt x="794" y="269"/>
                  </a:lnTo>
                  <a:lnTo>
                    <a:pt x="816" y="364"/>
                  </a:lnTo>
                  <a:lnTo>
                    <a:pt x="823" y="459"/>
                  </a:lnTo>
                  <a:lnTo>
                    <a:pt x="823" y="482"/>
                  </a:lnTo>
                  <a:lnTo>
                    <a:pt x="816" y="498"/>
                  </a:lnTo>
                  <a:lnTo>
                    <a:pt x="809" y="506"/>
                  </a:lnTo>
                  <a:lnTo>
                    <a:pt x="168" y="506"/>
                  </a:lnTo>
                  <a:lnTo>
                    <a:pt x="168" y="585"/>
                  </a:lnTo>
                  <a:lnTo>
                    <a:pt x="175" y="672"/>
                  </a:lnTo>
                  <a:lnTo>
                    <a:pt x="197" y="775"/>
                  </a:lnTo>
                  <a:lnTo>
                    <a:pt x="233" y="862"/>
                  </a:lnTo>
                  <a:lnTo>
                    <a:pt x="277" y="917"/>
                  </a:lnTo>
                  <a:lnTo>
                    <a:pt x="328" y="964"/>
                  </a:lnTo>
                  <a:lnTo>
                    <a:pt x="394" y="996"/>
                  </a:lnTo>
                  <a:lnTo>
                    <a:pt x="474" y="1012"/>
                  </a:lnTo>
                  <a:lnTo>
                    <a:pt x="496" y="1012"/>
                  </a:lnTo>
                  <a:lnTo>
                    <a:pt x="539" y="1004"/>
                  </a:lnTo>
                  <a:lnTo>
                    <a:pt x="598" y="980"/>
                  </a:lnTo>
                  <a:lnTo>
                    <a:pt x="656" y="941"/>
                  </a:lnTo>
                  <a:lnTo>
                    <a:pt x="714" y="878"/>
                  </a:lnTo>
                  <a:lnTo>
                    <a:pt x="765" y="775"/>
                  </a:lnTo>
                  <a:lnTo>
                    <a:pt x="772" y="767"/>
                  </a:lnTo>
                  <a:lnTo>
                    <a:pt x="772" y="751"/>
                  </a:lnTo>
                  <a:lnTo>
                    <a:pt x="780" y="743"/>
                  </a:lnTo>
                  <a:lnTo>
                    <a:pt x="816" y="743"/>
                  </a:lnTo>
                  <a:lnTo>
                    <a:pt x="823" y="751"/>
                  </a:lnTo>
                  <a:lnTo>
                    <a:pt x="823" y="767"/>
                  </a:lnTo>
                  <a:lnTo>
                    <a:pt x="816" y="798"/>
                  </a:lnTo>
                  <a:lnTo>
                    <a:pt x="801" y="846"/>
                  </a:lnTo>
                  <a:lnTo>
                    <a:pt x="765" y="901"/>
                  </a:lnTo>
                  <a:lnTo>
                    <a:pt x="714" y="964"/>
                  </a:lnTo>
                  <a:lnTo>
                    <a:pt x="649" y="1012"/>
                  </a:lnTo>
                  <a:lnTo>
                    <a:pt x="568" y="1051"/>
                  </a:lnTo>
                  <a:lnTo>
                    <a:pt x="466" y="1067"/>
                  </a:lnTo>
                  <a:lnTo>
                    <a:pt x="350" y="1051"/>
                  </a:lnTo>
                  <a:lnTo>
                    <a:pt x="241" y="996"/>
                  </a:lnTo>
                  <a:lnTo>
                    <a:pt x="146" y="917"/>
                  </a:lnTo>
                  <a:lnTo>
                    <a:pt x="66" y="806"/>
                  </a:lnTo>
                  <a:lnTo>
                    <a:pt x="15" y="680"/>
                  </a:lnTo>
                  <a:lnTo>
                    <a:pt x="0" y="530"/>
                  </a:lnTo>
                  <a:lnTo>
                    <a:pt x="15" y="387"/>
                  </a:lnTo>
                  <a:lnTo>
                    <a:pt x="59" y="261"/>
                  </a:lnTo>
                  <a:lnTo>
                    <a:pt x="131" y="158"/>
                  </a:lnTo>
                  <a:lnTo>
                    <a:pt x="219" y="71"/>
                  </a:lnTo>
                  <a:lnTo>
                    <a:pt x="328" y="16"/>
                  </a:lnTo>
                  <a:lnTo>
                    <a:pt x="4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499" name="Freeform 43"/>
            <p:cNvSpPr>
              <a:spLocks/>
            </p:cNvSpPr>
            <p:nvPr/>
          </p:nvSpPr>
          <p:spPr bwMode="auto">
            <a:xfrm>
              <a:off x="5810" y="926"/>
              <a:ext cx="670" cy="1455"/>
            </a:xfrm>
            <a:custGeom>
              <a:avLst/>
              <a:gdLst/>
              <a:ahLst/>
              <a:cxnLst>
                <a:cxn ang="0">
                  <a:pos x="277" y="0"/>
                </a:cxn>
                <a:cxn ang="0">
                  <a:pos x="328" y="0"/>
                </a:cxn>
                <a:cxn ang="0">
                  <a:pos x="328" y="427"/>
                </a:cxn>
                <a:cxn ang="0">
                  <a:pos x="633" y="427"/>
                </a:cxn>
                <a:cxn ang="0">
                  <a:pos x="633" y="499"/>
                </a:cxn>
                <a:cxn ang="0">
                  <a:pos x="335" y="499"/>
                </a:cxn>
                <a:cxn ang="0">
                  <a:pos x="335" y="1171"/>
                </a:cxn>
                <a:cxn ang="0">
                  <a:pos x="349" y="1281"/>
                </a:cxn>
                <a:cxn ang="0">
                  <a:pos x="379" y="1337"/>
                </a:cxn>
                <a:cxn ang="0">
                  <a:pos x="422" y="1376"/>
                </a:cxn>
                <a:cxn ang="0">
                  <a:pos x="481" y="1392"/>
                </a:cxn>
                <a:cxn ang="0">
                  <a:pos x="532" y="1376"/>
                </a:cxn>
                <a:cxn ang="0">
                  <a:pos x="575" y="1329"/>
                </a:cxn>
                <a:cxn ang="0">
                  <a:pos x="604" y="1242"/>
                </a:cxn>
                <a:cxn ang="0">
                  <a:pos x="619" y="1131"/>
                </a:cxn>
                <a:cxn ang="0">
                  <a:pos x="619" y="1005"/>
                </a:cxn>
                <a:cxn ang="0">
                  <a:pos x="670" y="1005"/>
                </a:cxn>
                <a:cxn ang="0">
                  <a:pos x="670" y="1139"/>
                </a:cxn>
                <a:cxn ang="0">
                  <a:pos x="663" y="1218"/>
                </a:cxn>
                <a:cxn ang="0">
                  <a:pos x="648" y="1289"/>
                </a:cxn>
                <a:cxn ang="0">
                  <a:pos x="619" y="1352"/>
                </a:cxn>
                <a:cxn ang="0">
                  <a:pos x="583" y="1408"/>
                </a:cxn>
                <a:cxn ang="0">
                  <a:pos x="524" y="1439"/>
                </a:cxn>
                <a:cxn ang="0">
                  <a:pos x="459" y="1455"/>
                </a:cxn>
                <a:cxn ang="0">
                  <a:pos x="415" y="1455"/>
                </a:cxn>
                <a:cxn ang="0">
                  <a:pos x="371" y="1439"/>
                </a:cxn>
                <a:cxn ang="0">
                  <a:pos x="313" y="1424"/>
                </a:cxn>
                <a:cxn ang="0">
                  <a:pos x="262" y="1384"/>
                </a:cxn>
                <a:cxn ang="0">
                  <a:pos x="226" y="1329"/>
                </a:cxn>
                <a:cxn ang="0">
                  <a:pos x="197" y="1250"/>
                </a:cxn>
                <a:cxn ang="0">
                  <a:pos x="182" y="1139"/>
                </a:cxn>
                <a:cxn ang="0">
                  <a:pos x="182" y="499"/>
                </a:cxn>
                <a:cxn ang="0">
                  <a:pos x="0" y="499"/>
                </a:cxn>
                <a:cxn ang="0">
                  <a:pos x="0" y="451"/>
                </a:cxn>
                <a:cxn ang="0">
                  <a:pos x="80" y="427"/>
                </a:cxn>
                <a:cxn ang="0">
                  <a:pos x="146" y="388"/>
                </a:cxn>
                <a:cxn ang="0">
                  <a:pos x="197" y="325"/>
                </a:cxn>
                <a:cxn ang="0">
                  <a:pos x="233" y="253"/>
                </a:cxn>
                <a:cxn ang="0">
                  <a:pos x="262" y="166"/>
                </a:cxn>
                <a:cxn ang="0">
                  <a:pos x="269" y="87"/>
                </a:cxn>
                <a:cxn ang="0">
                  <a:pos x="277" y="0"/>
                </a:cxn>
              </a:cxnLst>
              <a:rect l="0" t="0" r="r" b="b"/>
              <a:pathLst>
                <a:path w="670" h="1455">
                  <a:moveTo>
                    <a:pt x="277" y="0"/>
                  </a:moveTo>
                  <a:lnTo>
                    <a:pt x="328" y="0"/>
                  </a:lnTo>
                  <a:lnTo>
                    <a:pt x="328" y="427"/>
                  </a:lnTo>
                  <a:lnTo>
                    <a:pt x="633" y="427"/>
                  </a:lnTo>
                  <a:lnTo>
                    <a:pt x="633" y="499"/>
                  </a:lnTo>
                  <a:lnTo>
                    <a:pt x="335" y="499"/>
                  </a:lnTo>
                  <a:lnTo>
                    <a:pt x="335" y="1171"/>
                  </a:lnTo>
                  <a:lnTo>
                    <a:pt x="349" y="1281"/>
                  </a:lnTo>
                  <a:lnTo>
                    <a:pt x="379" y="1337"/>
                  </a:lnTo>
                  <a:lnTo>
                    <a:pt x="422" y="1376"/>
                  </a:lnTo>
                  <a:lnTo>
                    <a:pt x="481" y="1392"/>
                  </a:lnTo>
                  <a:lnTo>
                    <a:pt x="532" y="1376"/>
                  </a:lnTo>
                  <a:lnTo>
                    <a:pt x="575" y="1329"/>
                  </a:lnTo>
                  <a:lnTo>
                    <a:pt x="604" y="1242"/>
                  </a:lnTo>
                  <a:lnTo>
                    <a:pt x="619" y="1131"/>
                  </a:lnTo>
                  <a:lnTo>
                    <a:pt x="619" y="1005"/>
                  </a:lnTo>
                  <a:lnTo>
                    <a:pt x="670" y="1005"/>
                  </a:lnTo>
                  <a:lnTo>
                    <a:pt x="670" y="1139"/>
                  </a:lnTo>
                  <a:lnTo>
                    <a:pt x="663" y="1218"/>
                  </a:lnTo>
                  <a:lnTo>
                    <a:pt x="648" y="1289"/>
                  </a:lnTo>
                  <a:lnTo>
                    <a:pt x="619" y="1352"/>
                  </a:lnTo>
                  <a:lnTo>
                    <a:pt x="583" y="1408"/>
                  </a:lnTo>
                  <a:lnTo>
                    <a:pt x="524" y="1439"/>
                  </a:lnTo>
                  <a:lnTo>
                    <a:pt x="459" y="1455"/>
                  </a:lnTo>
                  <a:lnTo>
                    <a:pt x="415" y="1455"/>
                  </a:lnTo>
                  <a:lnTo>
                    <a:pt x="371" y="1439"/>
                  </a:lnTo>
                  <a:lnTo>
                    <a:pt x="313" y="1424"/>
                  </a:lnTo>
                  <a:lnTo>
                    <a:pt x="262" y="1384"/>
                  </a:lnTo>
                  <a:lnTo>
                    <a:pt x="226" y="1329"/>
                  </a:lnTo>
                  <a:lnTo>
                    <a:pt x="197" y="1250"/>
                  </a:lnTo>
                  <a:lnTo>
                    <a:pt x="182" y="1139"/>
                  </a:lnTo>
                  <a:lnTo>
                    <a:pt x="182" y="499"/>
                  </a:lnTo>
                  <a:lnTo>
                    <a:pt x="0" y="499"/>
                  </a:lnTo>
                  <a:lnTo>
                    <a:pt x="0" y="451"/>
                  </a:lnTo>
                  <a:lnTo>
                    <a:pt x="80" y="427"/>
                  </a:lnTo>
                  <a:lnTo>
                    <a:pt x="146" y="388"/>
                  </a:lnTo>
                  <a:lnTo>
                    <a:pt x="197" y="325"/>
                  </a:lnTo>
                  <a:lnTo>
                    <a:pt x="233" y="253"/>
                  </a:lnTo>
                  <a:lnTo>
                    <a:pt x="262" y="166"/>
                  </a:lnTo>
                  <a:lnTo>
                    <a:pt x="269" y="87"/>
                  </a:lnTo>
                  <a:lnTo>
                    <a:pt x="2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500" name="Freeform 44"/>
            <p:cNvSpPr>
              <a:spLocks/>
            </p:cNvSpPr>
            <p:nvPr/>
          </p:nvSpPr>
          <p:spPr bwMode="auto">
            <a:xfrm>
              <a:off x="6837" y="610"/>
              <a:ext cx="495" cy="2309"/>
            </a:xfrm>
            <a:custGeom>
              <a:avLst/>
              <a:gdLst/>
              <a:ahLst/>
              <a:cxnLst>
                <a:cxn ang="0">
                  <a:pos x="466" y="0"/>
                </a:cxn>
                <a:cxn ang="0">
                  <a:pos x="480" y="0"/>
                </a:cxn>
                <a:cxn ang="0">
                  <a:pos x="488" y="8"/>
                </a:cxn>
                <a:cxn ang="0">
                  <a:pos x="488" y="32"/>
                </a:cxn>
                <a:cxn ang="0">
                  <a:pos x="459" y="63"/>
                </a:cxn>
                <a:cxn ang="0">
                  <a:pos x="342" y="222"/>
                </a:cxn>
                <a:cxn ang="0">
                  <a:pos x="255" y="388"/>
                </a:cxn>
                <a:cxn ang="0">
                  <a:pos x="189" y="569"/>
                </a:cxn>
                <a:cxn ang="0">
                  <a:pos x="145" y="767"/>
                </a:cxn>
                <a:cxn ang="0">
                  <a:pos x="124" y="965"/>
                </a:cxn>
                <a:cxn ang="0">
                  <a:pos x="116" y="1162"/>
                </a:cxn>
                <a:cxn ang="0">
                  <a:pos x="124" y="1344"/>
                </a:cxn>
                <a:cxn ang="0">
                  <a:pos x="145" y="1534"/>
                </a:cxn>
                <a:cxn ang="0">
                  <a:pos x="182" y="1724"/>
                </a:cxn>
                <a:cxn ang="0">
                  <a:pos x="247" y="1913"/>
                </a:cxn>
                <a:cxn ang="0">
                  <a:pos x="335" y="2087"/>
                </a:cxn>
                <a:cxn ang="0">
                  <a:pos x="451" y="2246"/>
                </a:cxn>
                <a:cxn ang="0">
                  <a:pos x="488" y="2285"/>
                </a:cxn>
                <a:cxn ang="0">
                  <a:pos x="488" y="2293"/>
                </a:cxn>
                <a:cxn ang="0">
                  <a:pos x="495" y="2285"/>
                </a:cxn>
                <a:cxn ang="0">
                  <a:pos x="495" y="2301"/>
                </a:cxn>
                <a:cxn ang="0">
                  <a:pos x="488" y="2309"/>
                </a:cxn>
                <a:cxn ang="0">
                  <a:pos x="473" y="2309"/>
                </a:cxn>
                <a:cxn ang="0">
                  <a:pos x="408" y="2261"/>
                </a:cxn>
                <a:cxn ang="0">
                  <a:pos x="349" y="2198"/>
                </a:cxn>
                <a:cxn ang="0">
                  <a:pos x="277" y="2111"/>
                </a:cxn>
                <a:cxn ang="0">
                  <a:pos x="204" y="2008"/>
                </a:cxn>
                <a:cxn ang="0">
                  <a:pos x="138" y="1874"/>
                </a:cxn>
                <a:cxn ang="0">
                  <a:pos x="65" y="1676"/>
                </a:cxn>
                <a:cxn ang="0">
                  <a:pos x="22" y="1487"/>
                </a:cxn>
                <a:cxn ang="0">
                  <a:pos x="7" y="1305"/>
                </a:cxn>
                <a:cxn ang="0">
                  <a:pos x="0" y="1155"/>
                </a:cxn>
                <a:cxn ang="0">
                  <a:pos x="7" y="996"/>
                </a:cxn>
                <a:cxn ang="0">
                  <a:pos x="22" y="822"/>
                </a:cxn>
                <a:cxn ang="0">
                  <a:pos x="65" y="641"/>
                </a:cxn>
                <a:cxn ang="0">
                  <a:pos x="131" y="451"/>
                </a:cxn>
                <a:cxn ang="0">
                  <a:pos x="196" y="316"/>
                </a:cxn>
                <a:cxn ang="0">
                  <a:pos x="269" y="206"/>
                </a:cxn>
                <a:cxn ang="0">
                  <a:pos x="335" y="119"/>
                </a:cxn>
                <a:cxn ang="0">
                  <a:pos x="400" y="56"/>
                </a:cxn>
                <a:cxn ang="0">
                  <a:pos x="444" y="16"/>
                </a:cxn>
                <a:cxn ang="0">
                  <a:pos x="466" y="0"/>
                </a:cxn>
              </a:cxnLst>
              <a:rect l="0" t="0" r="r" b="b"/>
              <a:pathLst>
                <a:path w="495" h="2309">
                  <a:moveTo>
                    <a:pt x="466" y="0"/>
                  </a:moveTo>
                  <a:lnTo>
                    <a:pt x="480" y="0"/>
                  </a:lnTo>
                  <a:lnTo>
                    <a:pt x="488" y="8"/>
                  </a:lnTo>
                  <a:lnTo>
                    <a:pt x="488" y="32"/>
                  </a:lnTo>
                  <a:lnTo>
                    <a:pt x="459" y="63"/>
                  </a:lnTo>
                  <a:lnTo>
                    <a:pt x="342" y="222"/>
                  </a:lnTo>
                  <a:lnTo>
                    <a:pt x="255" y="388"/>
                  </a:lnTo>
                  <a:lnTo>
                    <a:pt x="189" y="569"/>
                  </a:lnTo>
                  <a:lnTo>
                    <a:pt x="145" y="767"/>
                  </a:lnTo>
                  <a:lnTo>
                    <a:pt x="124" y="965"/>
                  </a:lnTo>
                  <a:lnTo>
                    <a:pt x="116" y="1162"/>
                  </a:lnTo>
                  <a:lnTo>
                    <a:pt x="124" y="1344"/>
                  </a:lnTo>
                  <a:lnTo>
                    <a:pt x="145" y="1534"/>
                  </a:lnTo>
                  <a:lnTo>
                    <a:pt x="182" y="1724"/>
                  </a:lnTo>
                  <a:lnTo>
                    <a:pt x="247" y="1913"/>
                  </a:lnTo>
                  <a:lnTo>
                    <a:pt x="335" y="2087"/>
                  </a:lnTo>
                  <a:lnTo>
                    <a:pt x="451" y="2246"/>
                  </a:lnTo>
                  <a:lnTo>
                    <a:pt x="488" y="2285"/>
                  </a:lnTo>
                  <a:lnTo>
                    <a:pt x="488" y="2293"/>
                  </a:lnTo>
                  <a:lnTo>
                    <a:pt x="495" y="2285"/>
                  </a:lnTo>
                  <a:lnTo>
                    <a:pt x="495" y="2301"/>
                  </a:lnTo>
                  <a:lnTo>
                    <a:pt x="488" y="2309"/>
                  </a:lnTo>
                  <a:lnTo>
                    <a:pt x="473" y="2309"/>
                  </a:lnTo>
                  <a:lnTo>
                    <a:pt x="408" y="2261"/>
                  </a:lnTo>
                  <a:lnTo>
                    <a:pt x="349" y="2198"/>
                  </a:lnTo>
                  <a:lnTo>
                    <a:pt x="277" y="2111"/>
                  </a:lnTo>
                  <a:lnTo>
                    <a:pt x="204" y="2008"/>
                  </a:lnTo>
                  <a:lnTo>
                    <a:pt x="138" y="1874"/>
                  </a:lnTo>
                  <a:lnTo>
                    <a:pt x="65" y="1676"/>
                  </a:lnTo>
                  <a:lnTo>
                    <a:pt x="22" y="1487"/>
                  </a:lnTo>
                  <a:lnTo>
                    <a:pt x="7" y="1305"/>
                  </a:lnTo>
                  <a:lnTo>
                    <a:pt x="0" y="1155"/>
                  </a:lnTo>
                  <a:lnTo>
                    <a:pt x="7" y="996"/>
                  </a:lnTo>
                  <a:lnTo>
                    <a:pt x="22" y="822"/>
                  </a:lnTo>
                  <a:lnTo>
                    <a:pt x="65" y="641"/>
                  </a:lnTo>
                  <a:lnTo>
                    <a:pt x="131" y="451"/>
                  </a:lnTo>
                  <a:lnTo>
                    <a:pt x="196" y="316"/>
                  </a:lnTo>
                  <a:lnTo>
                    <a:pt x="269" y="206"/>
                  </a:lnTo>
                  <a:lnTo>
                    <a:pt x="335" y="119"/>
                  </a:lnTo>
                  <a:lnTo>
                    <a:pt x="400" y="56"/>
                  </a:lnTo>
                  <a:lnTo>
                    <a:pt x="444" y="16"/>
                  </a:lnTo>
                  <a:lnTo>
                    <a:pt x="4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501" name="Freeform 45"/>
            <p:cNvSpPr>
              <a:spLocks/>
            </p:cNvSpPr>
            <p:nvPr/>
          </p:nvSpPr>
          <p:spPr bwMode="auto">
            <a:xfrm>
              <a:off x="7558" y="729"/>
              <a:ext cx="1049" cy="1636"/>
            </a:xfrm>
            <a:custGeom>
              <a:avLst/>
              <a:gdLst/>
              <a:ahLst/>
              <a:cxnLst>
                <a:cxn ang="0">
                  <a:pos x="277" y="0"/>
                </a:cxn>
                <a:cxn ang="0">
                  <a:pos x="298" y="0"/>
                </a:cxn>
                <a:cxn ang="0">
                  <a:pos x="415" y="16"/>
                </a:cxn>
                <a:cxn ang="0">
                  <a:pos x="473" y="47"/>
                </a:cxn>
                <a:cxn ang="0">
                  <a:pos x="517" y="95"/>
                </a:cxn>
                <a:cxn ang="0">
                  <a:pos x="553" y="166"/>
                </a:cxn>
                <a:cxn ang="0">
                  <a:pos x="990" y="1486"/>
                </a:cxn>
                <a:cxn ang="0">
                  <a:pos x="1005" y="1518"/>
                </a:cxn>
                <a:cxn ang="0">
                  <a:pos x="1012" y="1541"/>
                </a:cxn>
                <a:cxn ang="0">
                  <a:pos x="1041" y="1589"/>
                </a:cxn>
                <a:cxn ang="0">
                  <a:pos x="1049" y="1605"/>
                </a:cxn>
                <a:cxn ang="0">
                  <a:pos x="1049" y="1628"/>
                </a:cxn>
                <a:cxn ang="0">
                  <a:pos x="1041" y="1636"/>
                </a:cxn>
                <a:cxn ang="0">
                  <a:pos x="932" y="1636"/>
                </a:cxn>
                <a:cxn ang="0">
                  <a:pos x="903" y="1621"/>
                </a:cxn>
                <a:cxn ang="0">
                  <a:pos x="866" y="1589"/>
                </a:cxn>
                <a:cxn ang="0">
                  <a:pos x="845" y="1549"/>
                </a:cxn>
                <a:cxn ang="0">
                  <a:pos x="823" y="1486"/>
                </a:cxn>
                <a:cxn ang="0">
                  <a:pos x="786" y="1391"/>
                </a:cxn>
                <a:cxn ang="0">
                  <a:pos x="757" y="1281"/>
                </a:cxn>
                <a:cxn ang="0">
                  <a:pos x="721" y="1170"/>
                </a:cxn>
                <a:cxn ang="0">
                  <a:pos x="677" y="1051"/>
                </a:cxn>
                <a:cxn ang="0">
                  <a:pos x="641" y="941"/>
                </a:cxn>
                <a:cxn ang="0">
                  <a:pos x="648" y="925"/>
                </a:cxn>
                <a:cxn ang="0">
                  <a:pos x="138" y="1581"/>
                </a:cxn>
                <a:cxn ang="0">
                  <a:pos x="102" y="1621"/>
                </a:cxn>
                <a:cxn ang="0">
                  <a:pos x="87" y="1628"/>
                </a:cxn>
                <a:cxn ang="0">
                  <a:pos x="43" y="1628"/>
                </a:cxn>
                <a:cxn ang="0">
                  <a:pos x="29" y="1621"/>
                </a:cxn>
                <a:cxn ang="0">
                  <a:pos x="0" y="1589"/>
                </a:cxn>
                <a:cxn ang="0">
                  <a:pos x="0" y="1549"/>
                </a:cxn>
                <a:cxn ang="0">
                  <a:pos x="7" y="1534"/>
                </a:cxn>
                <a:cxn ang="0">
                  <a:pos x="22" y="1518"/>
                </a:cxn>
                <a:cxn ang="0">
                  <a:pos x="36" y="1494"/>
                </a:cxn>
                <a:cxn ang="0">
                  <a:pos x="626" y="862"/>
                </a:cxn>
                <a:cxn ang="0">
                  <a:pos x="415" y="229"/>
                </a:cxn>
                <a:cxn ang="0">
                  <a:pos x="386" y="158"/>
                </a:cxn>
                <a:cxn ang="0">
                  <a:pos x="364" y="103"/>
                </a:cxn>
                <a:cxn ang="0">
                  <a:pos x="342" y="71"/>
                </a:cxn>
                <a:cxn ang="0">
                  <a:pos x="313" y="55"/>
                </a:cxn>
                <a:cxn ang="0">
                  <a:pos x="277" y="47"/>
                </a:cxn>
                <a:cxn ang="0">
                  <a:pos x="269" y="47"/>
                </a:cxn>
                <a:cxn ang="0">
                  <a:pos x="255" y="31"/>
                </a:cxn>
                <a:cxn ang="0">
                  <a:pos x="255" y="16"/>
                </a:cxn>
                <a:cxn ang="0">
                  <a:pos x="269" y="8"/>
                </a:cxn>
                <a:cxn ang="0">
                  <a:pos x="277" y="0"/>
                </a:cxn>
              </a:cxnLst>
              <a:rect l="0" t="0" r="r" b="b"/>
              <a:pathLst>
                <a:path w="1049" h="1636">
                  <a:moveTo>
                    <a:pt x="277" y="0"/>
                  </a:moveTo>
                  <a:lnTo>
                    <a:pt x="298" y="0"/>
                  </a:lnTo>
                  <a:lnTo>
                    <a:pt x="415" y="16"/>
                  </a:lnTo>
                  <a:lnTo>
                    <a:pt x="473" y="47"/>
                  </a:lnTo>
                  <a:lnTo>
                    <a:pt x="517" y="95"/>
                  </a:lnTo>
                  <a:lnTo>
                    <a:pt x="553" y="166"/>
                  </a:lnTo>
                  <a:lnTo>
                    <a:pt x="990" y="1486"/>
                  </a:lnTo>
                  <a:lnTo>
                    <a:pt x="1005" y="1518"/>
                  </a:lnTo>
                  <a:lnTo>
                    <a:pt x="1012" y="1541"/>
                  </a:lnTo>
                  <a:lnTo>
                    <a:pt x="1041" y="1589"/>
                  </a:lnTo>
                  <a:lnTo>
                    <a:pt x="1049" y="1605"/>
                  </a:lnTo>
                  <a:lnTo>
                    <a:pt x="1049" y="1628"/>
                  </a:lnTo>
                  <a:lnTo>
                    <a:pt x="1041" y="1636"/>
                  </a:lnTo>
                  <a:lnTo>
                    <a:pt x="932" y="1636"/>
                  </a:lnTo>
                  <a:lnTo>
                    <a:pt x="903" y="1621"/>
                  </a:lnTo>
                  <a:lnTo>
                    <a:pt x="866" y="1589"/>
                  </a:lnTo>
                  <a:lnTo>
                    <a:pt x="845" y="1549"/>
                  </a:lnTo>
                  <a:lnTo>
                    <a:pt x="823" y="1486"/>
                  </a:lnTo>
                  <a:lnTo>
                    <a:pt x="786" y="1391"/>
                  </a:lnTo>
                  <a:lnTo>
                    <a:pt x="757" y="1281"/>
                  </a:lnTo>
                  <a:lnTo>
                    <a:pt x="721" y="1170"/>
                  </a:lnTo>
                  <a:lnTo>
                    <a:pt x="677" y="1051"/>
                  </a:lnTo>
                  <a:lnTo>
                    <a:pt x="641" y="941"/>
                  </a:lnTo>
                  <a:lnTo>
                    <a:pt x="648" y="925"/>
                  </a:lnTo>
                  <a:lnTo>
                    <a:pt x="138" y="1581"/>
                  </a:lnTo>
                  <a:lnTo>
                    <a:pt x="102" y="1621"/>
                  </a:lnTo>
                  <a:lnTo>
                    <a:pt x="87" y="1628"/>
                  </a:lnTo>
                  <a:lnTo>
                    <a:pt x="43" y="1628"/>
                  </a:lnTo>
                  <a:lnTo>
                    <a:pt x="29" y="1621"/>
                  </a:lnTo>
                  <a:lnTo>
                    <a:pt x="0" y="1589"/>
                  </a:lnTo>
                  <a:lnTo>
                    <a:pt x="0" y="1549"/>
                  </a:lnTo>
                  <a:lnTo>
                    <a:pt x="7" y="1534"/>
                  </a:lnTo>
                  <a:lnTo>
                    <a:pt x="22" y="1518"/>
                  </a:lnTo>
                  <a:lnTo>
                    <a:pt x="36" y="1494"/>
                  </a:lnTo>
                  <a:lnTo>
                    <a:pt x="626" y="862"/>
                  </a:lnTo>
                  <a:lnTo>
                    <a:pt x="415" y="229"/>
                  </a:lnTo>
                  <a:lnTo>
                    <a:pt x="386" y="158"/>
                  </a:lnTo>
                  <a:lnTo>
                    <a:pt x="364" y="103"/>
                  </a:lnTo>
                  <a:lnTo>
                    <a:pt x="342" y="71"/>
                  </a:lnTo>
                  <a:lnTo>
                    <a:pt x="313" y="55"/>
                  </a:lnTo>
                  <a:lnTo>
                    <a:pt x="277" y="47"/>
                  </a:lnTo>
                  <a:lnTo>
                    <a:pt x="269" y="47"/>
                  </a:lnTo>
                  <a:lnTo>
                    <a:pt x="255" y="31"/>
                  </a:lnTo>
                  <a:lnTo>
                    <a:pt x="255" y="16"/>
                  </a:lnTo>
                  <a:lnTo>
                    <a:pt x="269" y="8"/>
                  </a:lnTo>
                  <a:lnTo>
                    <a:pt x="2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502" name="Freeform 46"/>
            <p:cNvSpPr>
              <a:spLocks/>
            </p:cNvSpPr>
            <p:nvPr/>
          </p:nvSpPr>
          <p:spPr bwMode="auto">
            <a:xfrm>
              <a:off x="9342" y="1717"/>
              <a:ext cx="1304" cy="95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275" y="0"/>
                </a:cxn>
                <a:cxn ang="0">
                  <a:pos x="1282" y="8"/>
                </a:cxn>
                <a:cxn ang="0">
                  <a:pos x="1296" y="16"/>
                </a:cxn>
                <a:cxn ang="0">
                  <a:pos x="1304" y="32"/>
                </a:cxn>
                <a:cxn ang="0">
                  <a:pos x="1304" y="71"/>
                </a:cxn>
                <a:cxn ang="0">
                  <a:pos x="1296" y="79"/>
                </a:cxn>
                <a:cxn ang="0">
                  <a:pos x="1267" y="95"/>
                </a:cxn>
                <a:cxn ang="0">
                  <a:pos x="37" y="95"/>
                </a:cxn>
                <a:cxn ang="0">
                  <a:pos x="7" y="79"/>
                </a:cxn>
                <a:cxn ang="0">
                  <a:pos x="0" y="71"/>
                </a:cxn>
                <a:cxn ang="0">
                  <a:pos x="0" y="24"/>
                </a:cxn>
                <a:cxn ang="0">
                  <a:pos x="7" y="16"/>
                </a:cxn>
                <a:cxn ang="0">
                  <a:pos x="37" y="0"/>
                </a:cxn>
              </a:cxnLst>
              <a:rect l="0" t="0" r="r" b="b"/>
              <a:pathLst>
                <a:path w="1304" h="95">
                  <a:moveTo>
                    <a:pt x="37" y="0"/>
                  </a:moveTo>
                  <a:lnTo>
                    <a:pt x="1275" y="0"/>
                  </a:lnTo>
                  <a:lnTo>
                    <a:pt x="1282" y="8"/>
                  </a:lnTo>
                  <a:lnTo>
                    <a:pt x="1296" y="16"/>
                  </a:lnTo>
                  <a:lnTo>
                    <a:pt x="1304" y="32"/>
                  </a:lnTo>
                  <a:lnTo>
                    <a:pt x="1304" y="71"/>
                  </a:lnTo>
                  <a:lnTo>
                    <a:pt x="1296" y="79"/>
                  </a:lnTo>
                  <a:lnTo>
                    <a:pt x="1267" y="95"/>
                  </a:lnTo>
                  <a:lnTo>
                    <a:pt x="37" y="95"/>
                  </a:lnTo>
                  <a:lnTo>
                    <a:pt x="7" y="79"/>
                  </a:lnTo>
                  <a:lnTo>
                    <a:pt x="0" y="71"/>
                  </a:lnTo>
                  <a:lnTo>
                    <a:pt x="0" y="24"/>
                  </a:lnTo>
                  <a:lnTo>
                    <a:pt x="7" y="16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503" name="Freeform 47"/>
            <p:cNvSpPr>
              <a:spLocks noEditPoints="1"/>
            </p:cNvSpPr>
            <p:nvPr/>
          </p:nvSpPr>
          <p:spPr bwMode="auto">
            <a:xfrm>
              <a:off x="11410" y="1314"/>
              <a:ext cx="1224" cy="1534"/>
            </a:xfrm>
            <a:custGeom>
              <a:avLst/>
              <a:gdLst/>
              <a:ahLst/>
              <a:cxnLst>
                <a:cxn ang="0">
                  <a:pos x="838" y="174"/>
                </a:cxn>
                <a:cxn ang="0">
                  <a:pos x="649" y="356"/>
                </a:cxn>
                <a:cxn ang="0">
                  <a:pos x="525" y="664"/>
                </a:cxn>
                <a:cxn ang="0">
                  <a:pos x="503" y="767"/>
                </a:cxn>
                <a:cxn ang="0">
                  <a:pos x="488" y="893"/>
                </a:cxn>
                <a:cxn ang="0">
                  <a:pos x="481" y="925"/>
                </a:cxn>
                <a:cxn ang="0">
                  <a:pos x="547" y="933"/>
                </a:cxn>
                <a:cxn ang="0">
                  <a:pos x="853" y="846"/>
                </a:cxn>
                <a:cxn ang="0">
                  <a:pos x="1064" y="648"/>
                </a:cxn>
                <a:cxn ang="0">
                  <a:pos x="1151" y="387"/>
                </a:cxn>
                <a:cxn ang="0">
                  <a:pos x="1122" y="253"/>
                </a:cxn>
                <a:cxn ang="0">
                  <a:pos x="1027" y="166"/>
                </a:cxn>
                <a:cxn ang="0">
                  <a:pos x="976" y="0"/>
                </a:cxn>
                <a:cxn ang="0">
                  <a:pos x="1137" y="63"/>
                </a:cxn>
                <a:cxn ang="0">
                  <a:pos x="1217" y="221"/>
                </a:cxn>
                <a:cxn ang="0">
                  <a:pos x="1202" y="482"/>
                </a:cxn>
                <a:cxn ang="0">
                  <a:pos x="1064" y="767"/>
                </a:cxn>
                <a:cxn ang="0">
                  <a:pos x="831" y="972"/>
                </a:cxn>
                <a:cxn ang="0">
                  <a:pos x="539" y="1051"/>
                </a:cxn>
                <a:cxn ang="0">
                  <a:pos x="445" y="1194"/>
                </a:cxn>
                <a:cxn ang="0">
                  <a:pos x="408" y="1376"/>
                </a:cxn>
                <a:cxn ang="0">
                  <a:pos x="401" y="1455"/>
                </a:cxn>
                <a:cxn ang="0">
                  <a:pos x="379" y="1494"/>
                </a:cxn>
                <a:cxn ang="0">
                  <a:pos x="336" y="1526"/>
                </a:cxn>
                <a:cxn ang="0">
                  <a:pos x="299" y="1534"/>
                </a:cxn>
                <a:cxn ang="0">
                  <a:pos x="248" y="1494"/>
                </a:cxn>
                <a:cxn ang="0">
                  <a:pos x="255" y="1423"/>
                </a:cxn>
                <a:cxn ang="0">
                  <a:pos x="372" y="1028"/>
                </a:cxn>
                <a:cxn ang="0">
                  <a:pos x="139" y="909"/>
                </a:cxn>
                <a:cxn ang="0">
                  <a:pos x="15" y="711"/>
                </a:cxn>
                <a:cxn ang="0">
                  <a:pos x="8" y="482"/>
                </a:cxn>
                <a:cxn ang="0">
                  <a:pos x="73" y="277"/>
                </a:cxn>
                <a:cxn ang="0">
                  <a:pos x="153" y="103"/>
                </a:cxn>
                <a:cxn ang="0">
                  <a:pos x="226" y="31"/>
                </a:cxn>
                <a:cxn ang="0">
                  <a:pos x="248" y="39"/>
                </a:cxn>
                <a:cxn ang="0">
                  <a:pos x="241" y="71"/>
                </a:cxn>
                <a:cxn ang="0">
                  <a:pos x="168" y="190"/>
                </a:cxn>
                <a:cxn ang="0">
                  <a:pos x="88" y="411"/>
                </a:cxn>
                <a:cxn ang="0">
                  <a:pos x="59" y="561"/>
                </a:cxn>
                <a:cxn ang="0">
                  <a:pos x="117" y="735"/>
                </a:cxn>
                <a:cxn ang="0">
                  <a:pos x="285" y="862"/>
                </a:cxn>
                <a:cxn ang="0">
                  <a:pos x="510" y="569"/>
                </a:cxn>
                <a:cxn ang="0">
                  <a:pos x="627" y="284"/>
                </a:cxn>
                <a:cxn ang="0">
                  <a:pos x="772" y="79"/>
                </a:cxn>
                <a:cxn ang="0">
                  <a:pos x="976" y="0"/>
                </a:cxn>
              </a:cxnLst>
              <a:rect l="0" t="0" r="r" b="b"/>
              <a:pathLst>
                <a:path w="1224" h="1534">
                  <a:moveTo>
                    <a:pt x="947" y="150"/>
                  </a:moveTo>
                  <a:lnTo>
                    <a:pt x="838" y="174"/>
                  </a:lnTo>
                  <a:lnTo>
                    <a:pt x="736" y="245"/>
                  </a:lnTo>
                  <a:lnTo>
                    <a:pt x="649" y="356"/>
                  </a:lnTo>
                  <a:lnTo>
                    <a:pt x="576" y="498"/>
                  </a:lnTo>
                  <a:lnTo>
                    <a:pt x="525" y="664"/>
                  </a:lnTo>
                  <a:lnTo>
                    <a:pt x="518" y="703"/>
                  </a:lnTo>
                  <a:lnTo>
                    <a:pt x="503" y="767"/>
                  </a:lnTo>
                  <a:lnTo>
                    <a:pt x="496" y="838"/>
                  </a:lnTo>
                  <a:lnTo>
                    <a:pt x="488" y="893"/>
                  </a:lnTo>
                  <a:lnTo>
                    <a:pt x="481" y="917"/>
                  </a:lnTo>
                  <a:lnTo>
                    <a:pt x="481" y="925"/>
                  </a:lnTo>
                  <a:lnTo>
                    <a:pt x="547" y="925"/>
                  </a:lnTo>
                  <a:lnTo>
                    <a:pt x="547" y="933"/>
                  </a:lnTo>
                  <a:lnTo>
                    <a:pt x="707" y="909"/>
                  </a:lnTo>
                  <a:lnTo>
                    <a:pt x="853" y="846"/>
                  </a:lnTo>
                  <a:lnTo>
                    <a:pt x="969" y="759"/>
                  </a:lnTo>
                  <a:lnTo>
                    <a:pt x="1064" y="648"/>
                  </a:lnTo>
                  <a:lnTo>
                    <a:pt x="1129" y="522"/>
                  </a:lnTo>
                  <a:lnTo>
                    <a:pt x="1151" y="387"/>
                  </a:lnTo>
                  <a:lnTo>
                    <a:pt x="1144" y="324"/>
                  </a:lnTo>
                  <a:lnTo>
                    <a:pt x="1122" y="253"/>
                  </a:lnTo>
                  <a:lnTo>
                    <a:pt x="1078" y="205"/>
                  </a:lnTo>
                  <a:lnTo>
                    <a:pt x="1027" y="166"/>
                  </a:lnTo>
                  <a:lnTo>
                    <a:pt x="947" y="150"/>
                  </a:lnTo>
                  <a:close/>
                  <a:moveTo>
                    <a:pt x="976" y="0"/>
                  </a:moveTo>
                  <a:lnTo>
                    <a:pt x="1064" y="16"/>
                  </a:lnTo>
                  <a:lnTo>
                    <a:pt x="1137" y="63"/>
                  </a:lnTo>
                  <a:lnTo>
                    <a:pt x="1188" y="134"/>
                  </a:lnTo>
                  <a:lnTo>
                    <a:pt x="1217" y="221"/>
                  </a:lnTo>
                  <a:lnTo>
                    <a:pt x="1224" y="324"/>
                  </a:lnTo>
                  <a:lnTo>
                    <a:pt x="1202" y="482"/>
                  </a:lnTo>
                  <a:lnTo>
                    <a:pt x="1151" y="624"/>
                  </a:lnTo>
                  <a:lnTo>
                    <a:pt x="1064" y="767"/>
                  </a:lnTo>
                  <a:lnTo>
                    <a:pt x="962" y="877"/>
                  </a:lnTo>
                  <a:lnTo>
                    <a:pt x="831" y="972"/>
                  </a:lnTo>
                  <a:lnTo>
                    <a:pt x="692" y="1028"/>
                  </a:lnTo>
                  <a:lnTo>
                    <a:pt x="539" y="1051"/>
                  </a:lnTo>
                  <a:lnTo>
                    <a:pt x="467" y="1051"/>
                  </a:lnTo>
                  <a:lnTo>
                    <a:pt x="445" y="1194"/>
                  </a:lnTo>
                  <a:lnTo>
                    <a:pt x="423" y="1304"/>
                  </a:lnTo>
                  <a:lnTo>
                    <a:pt x="408" y="1376"/>
                  </a:lnTo>
                  <a:lnTo>
                    <a:pt x="401" y="1423"/>
                  </a:lnTo>
                  <a:lnTo>
                    <a:pt x="401" y="1455"/>
                  </a:lnTo>
                  <a:lnTo>
                    <a:pt x="394" y="1470"/>
                  </a:lnTo>
                  <a:lnTo>
                    <a:pt x="379" y="1494"/>
                  </a:lnTo>
                  <a:lnTo>
                    <a:pt x="350" y="1526"/>
                  </a:lnTo>
                  <a:lnTo>
                    <a:pt x="336" y="1526"/>
                  </a:lnTo>
                  <a:lnTo>
                    <a:pt x="321" y="1534"/>
                  </a:lnTo>
                  <a:lnTo>
                    <a:pt x="299" y="1534"/>
                  </a:lnTo>
                  <a:lnTo>
                    <a:pt x="270" y="1518"/>
                  </a:lnTo>
                  <a:lnTo>
                    <a:pt x="248" y="1494"/>
                  </a:lnTo>
                  <a:lnTo>
                    <a:pt x="248" y="1439"/>
                  </a:lnTo>
                  <a:lnTo>
                    <a:pt x="255" y="1423"/>
                  </a:lnTo>
                  <a:lnTo>
                    <a:pt x="255" y="1415"/>
                  </a:lnTo>
                  <a:lnTo>
                    <a:pt x="372" y="1028"/>
                  </a:lnTo>
                  <a:lnTo>
                    <a:pt x="241" y="980"/>
                  </a:lnTo>
                  <a:lnTo>
                    <a:pt x="139" y="909"/>
                  </a:lnTo>
                  <a:lnTo>
                    <a:pt x="66" y="822"/>
                  </a:lnTo>
                  <a:lnTo>
                    <a:pt x="15" y="711"/>
                  </a:lnTo>
                  <a:lnTo>
                    <a:pt x="0" y="585"/>
                  </a:lnTo>
                  <a:lnTo>
                    <a:pt x="8" y="482"/>
                  </a:lnTo>
                  <a:lnTo>
                    <a:pt x="37" y="379"/>
                  </a:lnTo>
                  <a:lnTo>
                    <a:pt x="73" y="277"/>
                  </a:lnTo>
                  <a:lnTo>
                    <a:pt x="110" y="182"/>
                  </a:lnTo>
                  <a:lnTo>
                    <a:pt x="153" y="103"/>
                  </a:lnTo>
                  <a:lnTo>
                    <a:pt x="197" y="47"/>
                  </a:lnTo>
                  <a:lnTo>
                    <a:pt x="226" y="31"/>
                  </a:lnTo>
                  <a:lnTo>
                    <a:pt x="241" y="31"/>
                  </a:lnTo>
                  <a:lnTo>
                    <a:pt x="248" y="39"/>
                  </a:lnTo>
                  <a:lnTo>
                    <a:pt x="248" y="63"/>
                  </a:lnTo>
                  <a:lnTo>
                    <a:pt x="241" y="71"/>
                  </a:lnTo>
                  <a:lnTo>
                    <a:pt x="234" y="87"/>
                  </a:lnTo>
                  <a:lnTo>
                    <a:pt x="168" y="190"/>
                  </a:lnTo>
                  <a:lnTo>
                    <a:pt x="117" y="300"/>
                  </a:lnTo>
                  <a:lnTo>
                    <a:pt x="88" y="411"/>
                  </a:lnTo>
                  <a:lnTo>
                    <a:pt x="66" y="498"/>
                  </a:lnTo>
                  <a:lnTo>
                    <a:pt x="59" y="561"/>
                  </a:lnTo>
                  <a:lnTo>
                    <a:pt x="73" y="656"/>
                  </a:lnTo>
                  <a:lnTo>
                    <a:pt x="117" y="735"/>
                  </a:lnTo>
                  <a:lnTo>
                    <a:pt x="183" y="806"/>
                  </a:lnTo>
                  <a:lnTo>
                    <a:pt x="285" y="862"/>
                  </a:lnTo>
                  <a:lnTo>
                    <a:pt x="408" y="901"/>
                  </a:lnTo>
                  <a:lnTo>
                    <a:pt x="510" y="569"/>
                  </a:lnTo>
                  <a:lnTo>
                    <a:pt x="561" y="419"/>
                  </a:lnTo>
                  <a:lnTo>
                    <a:pt x="627" y="284"/>
                  </a:lnTo>
                  <a:lnTo>
                    <a:pt x="692" y="166"/>
                  </a:lnTo>
                  <a:lnTo>
                    <a:pt x="772" y="79"/>
                  </a:lnTo>
                  <a:lnTo>
                    <a:pt x="867" y="24"/>
                  </a:lnTo>
                  <a:lnTo>
                    <a:pt x="9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504" name="Freeform 48"/>
            <p:cNvSpPr>
              <a:spLocks/>
            </p:cNvSpPr>
            <p:nvPr/>
          </p:nvSpPr>
          <p:spPr bwMode="auto">
            <a:xfrm>
              <a:off x="12911" y="610"/>
              <a:ext cx="495" cy="2309"/>
            </a:xfrm>
            <a:custGeom>
              <a:avLst/>
              <a:gdLst/>
              <a:ahLst/>
              <a:cxnLst>
                <a:cxn ang="0">
                  <a:pos x="466" y="0"/>
                </a:cxn>
                <a:cxn ang="0">
                  <a:pos x="480" y="0"/>
                </a:cxn>
                <a:cxn ang="0">
                  <a:pos x="488" y="8"/>
                </a:cxn>
                <a:cxn ang="0">
                  <a:pos x="488" y="32"/>
                </a:cxn>
                <a:cxn ang="0">
                  <a:pos x="459" y="63"/>
                </a:cxn>
                <a:cxn ang="0">
                  <a:pos x="342" y="222"/>
                </a:cxn>
                <a:cxn ang="0">
                  <a:pos x="255" y="388"/>
                </a:cxn>
                <a:cxn ang="0">
                  <a:pos x="189" y="569"/>
                </a:cxn>
                <a:cxn ang="0">
                  <a:pos x="145" y="767"/>
                </a:cxn>
                <a:cxn ang="0">
                  <a:pos x="124" y="965"/>
                </a:cxn>
                <a:cxn ang="0">
                  <a:pos x="116" y="1162"/>
                </a:cxn>
                <a:cxn ang="0">
                  <a:pos x="124" y="1344"/>
                </a:cxn>
                <a:cxn ang="0">
                  <a:pos x="145" y="1534"/>
                </a:cxn>
                <a:cxn ang="0">
                  <a:pos x="182" y="1724"/>
                </a:cxn>
                <a:cxn ang="0">
                  <a:pos x="247" y="1913"/>
                </a:cxn>
                <a:cxn ang="0">
                  <a:pos x="335" y="2087"/>
                </a:cxn>
                <a:cxn ang="0">
                  <a:pos x="451" y="2246"/>
                </a:cxn>
                <a:cxn ang="0">
                  <a:pos x="488" y="2285"/>
                </a:cxn>
                <a:cxn ang="0">
                  <a:pos x="488" y="2293"/>
                </a:cxn>
                <a:cxn ang="0">
                  <a:pos x="495" y="2285"/>
                </a:cxn>
                <a:cxn ang="0">
                  <a:pos x="495" y="2301"/>
                </a:cxn>
                <a:cxn ang="0">
                  <a:pos x="488" y="2309"/>
                </a:cxn>
                <a:cxn ang="0">
                  <a:pos x="473" y="2309"/>
                </a:cxn>
                <a:cxn ang="0">
                  <a:pos x="408" y="2261"/>
                </a:cxn>
                <a:cxn ang="0">
                  <a:pos x="349" y="2198"/>
                </a:cxn>
                <a:cxn ang="0">
                  <a:pos x="276" y="2111"/>
                </a:cxn>
                <a:cxn ang="0">
                  <a:pos x="204" y="2008"/>
                </a:cxn>
                <a:cxn ang="0">
                  <a:pos x="138" y="1874"/>
                </a:cxn>
                <a:cxn ang="0">
                  <a:pos x="65" y="1676"/>
                </a:cxn>
                <a:cxn ang="0">
                  <a:pos x="29" y="1487"/>
                </a:cxn>
                <a:cxn ang="0">
                  <a:pos x="7" y="1305"/>
                </a:cxn>
                <a:cxn ang="0">
                  <a:pos x="0" y="1155"/>
                </a:cxn>
                <a:cxn ang="0">
                  <a:pos x="7" y="996"/>
                </a:cxn>
                <a:cxn ang="0">
                  <a:pos x="22" y="822"/>
                </a:cxn>
                <a:cxn ang="0">
                  <a:pos x="65" y="641"/>
                </a:cxn>
                <a:cxn ang="0">
                  <a:pos x="131" y="451"/>
                </a:cxn>
                <a:cxn ang="0">
                  <a:pos x="196" y="316"/>
                </a:cxn>
                <a:cxn ang="0">
                  <a:pos x="269" y="206"/>
                </a:cxn>
                <a:cxn ang="0">
                  <a:pos x="335" y="119"/>
                </a:cxn>
                <a:cxn ang="0">
                  <a:pos x="400" y="56"/>
                </a:cxn>
                <a:cxn ang="0">
                  <a:pos x="444" y="16"/>
                </a:cxn>
                <a:cxn ang="0">
                  <a:pos x="466" y="0"/>
                </a:cxn>
              </a:cxnLst>
              <a:rect l="0" t="0" r="r" b="b"/>
              <a:pathLst>
                <a:path w="495" h="2309">
                  <a:moveTo>
                    <a:pt x="466" y="0"/>
                  </a:moveTo>
                  <a:lnTo>
                    <a:pt x="480" y="0"/>
                  </a:lnTo>
                  <a:lnTo>
                    <a:pt x="488" y="8"/>
                  </a:lnTo>
                  <a:lnTo>
                    <a:pt x="488" y="32"/>
                  </a:lnTo>
                  <a:lnTo>
                    <a:pt x="459" y="63"/>
                  </a:lnTo>
                  <a:lnTo>
                    <a:pt x="342" y="222"/>
                  </a:lnTo>
                  <a:lnTo>
                    <a:pt x="255" y="388"/>
                  </a:lnTo>
                  <a:lnTo>
                    <a:pt x="189" y="569"/>
                  </a:lnTo>
                  <a:lnTo>
                    <a:pt x="145" y="767"/>
                  </a:lnTo>
                  <a:lnTo>
                    <a:pt x="124" y="965"/>
                  </a:lnTo>
                  <a:lnTo>
                    <a:pt x="116" y="1162"/>
                  </a:lnTo>
                  <a:lnTo>
                    <a:pt x="124" y="1344"/>
                  </a:lnTo>
                  <a:lnTo>
                    <a:pt x="145" y="1534"/>
                  </a:lnTo>
                  <a:lnTo>
                    <a:pt x="182" y="1724"/>
                  </a:lnTo>
                  <a:lnTo>
                    <a:pt x="247" y="1913"/>
                  </a:lnTo>
                  <a:lnTo>
                    <a:pt x="335" y="2087"/>
                  </a:lnTo>
                  <a:lnTo>
                    <a:pt x="451" y="2246"/>
                  </a:lnTo>
                  <a:lnTo>
                    <a:pt x="488" y="2285"/>
                  </a:lnTo>
                  <a:lnTo>
                    <a:pt x="488" y="2293"/>
                  </a:lnTo>
                  <a:lnTo>
                    <a:pt x="495" y="2285"/>
                  </a:lnTo>
                  <a:lnTo>
                    <a:pt x="495" y="2301"/>
                  </a:lnTo>
                  <a:lnTo>
                    <a:pt x="488" y="2309"/>
                  </a:lnTo>
                  <a:lnTo>
                    <a:pt x="473" y="2309"/>
                  </a:lnTo>
                  <a:lnTo>
                    <a:pt x="408" y="2261"/>
                  </a:lnTo>
                  <a:lnTo>
                    <a:pt x="349" y="2198"/>
                  </a:lnTo>
                  <a:lnTo>
                    <a:pt x="276" y="2111"/>
                  </a:lnTo>
                  <a:lnTo>
                    <a:pt x="204" y="2008"/>
                  </a:lnTo>
                  <a:lnTo>
                    <a:pt x="138" y="1874"/>
                  </a:lnTo>
                  <a:lnTo>
                    <a:pt x="65" y="1676"/>
                  </a:lnTo>
                  <a:lnTo>
                    <a:pt x="29" y="1487"/>
                  </a:lnTo>
                  <a:lnTo>
                    <a:pt x="7" y="1305"/>
                  </a:lnTo>
                  <a:lnTo>
                    <a:pt x="0" y="1155"/>
                  </a:lnTo>
                  <a:lnTo>
                    <a:pt x="7" y="996"/>
                  </a:lnTo>
                  <a:lnTo>
                    <a:pt x="22" y="822"/>
                  </a:lnTo>
                  <a:lnTo>
                    <a:pt x="65" y="641"/>
                  </a:lnTo>
                  <a:lnTo>
                    <a:pt x="131" y="451"/>
                  </a:lnTo>
                  <a:lnTo>
                    <a:pt x="196" y="316"/>
                  </a:lnTo>
                  <a:lnTo>
                    <a:pt x="269" y="206"/>
                  </a:lnTo>
                  <a:lnTo>
                    <a:pt x="335" y="119"/>
                  </a:lnTo>
                  <a:lnTo>
                    <a:pt x="400" y="56"/>
                  </a:lnTo>
                  <a:lnTo>
                    <a:pt x="444" y="16"/>
                  </a:lnTo>
                  <a:lnTo>
                    <a:pt x="4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505" name="Freeform 49"/>
            <p:cNvSpPr>
              <a:spLocks/>
            </p:cNvSpPr>
            <p:nvPr/>
          </p:nvSpPr>
          <p:spPr bwMode="auto">
            <a:xfrm>
              <a:off x="13617" y="1322"/>
              <a:ext cx="896" cy="1051"/>
            </a:xfrm>
            <a:custGeom>
              <a:avLst/>
              <a:gdLst/>
              <a:ahLst/>
              <a:cxnLst>
                <a:cxn ang="0">
                  <a:pos x="488" y="16"/>
                </a:cxn>
                <a:cxn ang="0">
                  <a:pos x="576" y="95"/>
                </a:cxn>
                <a:cxn ang="0">
                  <a:pos x="612" y="142"/>
                </a:cxn>
                <a:cxn ang="0">
                  <a:pos x="656" y="166"/>
                </a:cxn>
                <a:cxn ang="0">
                  <a:pos x="721" y="166"/>
                </a:cxn>
                <a:cxn ang="0">
                  <a:pos x="801" y="95"/>
                </a:cxn>
                <a:cxn ang="0">
                  <a:pos x="852" y="8"/>
                </a:cxn>
                <a:cxn ang="0">
                  <a:pos x="889" y="0"/>
                </a:cxn>
                <a:cxn ang="0">
                  <a:pos x="896" y="23"/>
                </a:cxn>
                <a:cxn ang="0">
                  <a:pos x="801" y="182"/>
                </a:cxn>
                <a:cxn ang="0">
                  <a:pos x="648" y="363"/>
                </a:cxn>
                <a:cxn ang="0">
                  <a:pos x="561" y="450"/>
                </a:cxn>
                <a:cxn ang="0">
                  <a:pos x="437" y="569"/>
                </a:cxn>
                <a:cxn ang="0">
                  <a:pos x="182" y="830"/>
                </a:cxn>
                <a:cxn ang="0">
                  <a:pos x="226" y="822"/>
                </a:cxn>
                <a:cxn ang="0">
                  <a:pos x="342" y="838"/>
                </a:cxn>
                <a:cxn ang="0">
                  <a:pos x="466" y="885"/>
                </a:cxn>
                <a:cxn ang="0">
                  <a:pos x="583" y="885"/>
                </a:cxn>
                <a:cxn ang="0">
                  <a:pos x="699" y="838"/>
                </a:cxn>
                <a:cxn ang="0">
                  <a:pos x="787" y="703"/>
                </a:cxn>
                <a:cxn ang="0">
                  <a:pos x="801" y="680"/>
                </a:cxn>
                <a:cxn ang="0">
                  <a:pos x="830" y="672"/>
                </a:cxn>
                <a:cxn ang="0">
                  <a:pos x="845" y="695"/>
                </a:cxn>
                <a:cxn ang="0">
                  <a:pos x="816" y="790"/>
                </a:cxn>
                <a:cxn ang="0">
                  <a:pos x="728" y="933"/>
                </a:cxn>
                <a:cxn ang="0">
                  <a:pos x="597" y="1035"/>
                </a:cxn>
                <a:cxn ang="0">
                  <a:pos x="459" y="1035"/>
                </a:cxn>
                <a:cxn ang="0">
                  <a:pos x="372" y="964"/>
                </a:cxn>
                <a:cxn ang="0">
                  <a:pos x="291" y="885"/>
                </a:cxn>
                <a:cxn ang="0">
                  <a:pos x="182" y="893"/>
                </a:cxn>
                <a:cxn ang="0">
                  <a:pos x="66" y="1020"/>
                </a:cxn>
                <a:cxn ang="0">
                  <a:pos x="15" y="1051"/>
                </a:cxn>
                <a:cxn ang="0">
                  <a:pos x="0" y="1028"/>
                </a:cxn>
                <a:cxn ang="0">
                  <a:pos x="37" y="956"/>
                </a:cxn>
                <a:cxn ang="0">
                  <a:pos x="139" y="806"/>
                </a:cxn>
                <a:cxn ang="0">
                  <a:pos x="408" y="529"/>
                </a:cxn>
                <a:cxn ang="0">
                  <a:pos x="488" y="458"/>
                </a:cxn>
                <a:cxn ang="0">
                  <a:pos x="605" y="340"/>
                </a:cxn>
                <a:cxn ang="0">
                  <a:pos x="707" y="229"/>
                </a:cxn>
                <a:cxn ang="0">
                  <a:pos x="597" y="213"/>
                </a:cxn>
                <a:cxn ang="0">
                  <a:pos x="474" y="166"/>
                </a:cxn>
                <a:cxn ang="0">
                  <a:pos x="386" y="158"/>
                </a:cxn>
                <a:cxn ang="0">
                  <a:pos x="306" y="182"/>
                </a:cxn>
                <a:cxn ang="0">
                  <a:pos x="226" y="261"/>
                </a:cxn>
                <a:cxn ang="0">
                  <a:pos x="219" y="276"/>
                </a:cxn>
                <a:cxn ang="0">
                  <a:pos x="182" y="284"/>
                </a:cxn>
                <a:cxn ang="0">
                  <a:pos x="175" y="261"/>
                </a:cxn>
                <a:cxn ang="0">
                  <a:pos x="204" y="174"/>
                </a:cxn>
                <a:cxn ang="0">
                  <a:pos x="291" y="55"/>
                </a:cxn>
                <a:cxn ang="0">
                  <a:pos x="430" y="0"/>
                </a:cxn>
              </a:cxnLst>
              <a:rect l="0" t="0" r="r" b="b"/>
              <a:pathLst>
                <a:path w="896" h="1051">
                  <a:moveTo>
                    <a:pt x="430" y="0"/>
                  </a:moveTo>
                  <a:lnTo>
                    <a:pt x="488" y="16"/>
                  </a:lnTo>
                  <a:lnTo>
                    <a:pt x="532" y="47"/>
                  </a:lnTo>
                  <a:lnTo>
                    <a:pt x="576" y="95"/>
                  </a:lnTo>
                  <a:lnTo>
                    <a:pt x="590" y="118"/>
                  </a:lnTo>
                  <a:lnTo>
                    <a:pt x="612" y="142"/>
                  </a:lnTo>
                  <a:lnTo>
                    <a:pt x="634" y="158"/>
                  </a:lnTo>
                  <a:lnTo>
                    <a:pt x="656" y="166"/>
                  </a:lnTo>
                  <a:lnTo>
                    <a:pt x="685" y="174"/>
                  </a:lnTo>
                  <a:lnTo>
                    <a:pt x="721" y="166"/>
                  </a:lnTo>
                  <a:lnTo>
                    <a:pt x="758" y="142"/>
                  </a:lnTo>
                  <a:lnTo>
                    <a:pt x="801" y="95"/>
                  </a:lnTo>
                  <a:lnTo>
                    <a:pt x="845" y="23"/>
                  </a:lnTo>
                  <a:lnTo>
                    <a:pt x="852" y="8"/>
                  </a:lnTo>
                  <a:lnTo>
                    <a:pt x="860" y="0"/>
                  </a:lnTo>
                  <a:lnTo>
                    <a:pt x="889" y="0"/>
                  </a:lnTo>
                  <a:lnTo>
                    <a:pt x="896" y="8"/>
                  </a:lnTo>
                  <a:lnTo>
                    <a:pt x="896" y="23"/>
                  </a:lnTo>
                  <a:lnTo>
                    <a:pt x="852" y="118"/>
                  </a:lnTo>
                  <a:lnTo>
                    <a:pt x="801" y="182"/>
                  </a:lnTo>
                  <a:lnTo>
                    <a:pt x="736" y="261"/>
                  </a:lnTo>
                  <a:lnTo>
                    <a:pt x="648" y="363"/>
                  </a:lnTo>
                  <a:lnTo>
                    <a:pt x="605" y="403"/>
                  </a:lnTo>
                  <a:lnTo>
                    <a:pt x="561" y="450"/>
                  </a:lnTo>
                  <a:lnTo>
                    <a:pt x="510" y="490"/>
                  </a:lnTo>
                  <a:lnTo>
                    <a:pt x="437" y="569"/>
                  </a:lnTo>
                  <a:lnTo>
                    <a:pt x="321" y="680"/>
                  </a:lnTo>
                  <a:lnTo>
                    <a:pt x="182" y="830"/>
                  </a:lnTo>
                  <a:lnTo>
                    <a:pt x="211" y="830"/>
                  </a:lnTo>
                  <a:lnTo>
                    <a:pt x="226" y="822"/>
                  </a:lnTo>
                  <a:lnTo>
                    <a:pt x="299" y="822"/>
                  </a:lnTo>
                  <a:lnTo>
                    <a:pt x="342" y="838"/>
                  </a:lnTo>
                  <a:lnTo>
                    <a:pt x="401" y="862"/>
                  </a:lnTo>
                  <a:lnTo>
                    <a:pt x="466" y="885"/>
                  </a:lnTo>
                  <a:lnTo>
                    <a:pt x="532" y="893"/>
                  </a:lnTo>
                  <a:lnTo>
                    <a:pt x="583" y="885"/>
                  </a:lnTo>
                  <a:lnTo>
                    <a:pt x="641" y="869"/>
                  </a:lnTo>
                  <a:lnTo>
                    <a:pt x="699" y="838"/>
                  </a:lnTo>
                  <a:lnTo>
                    <a:pt x="750" y="782"/>
                  </a:lnTo>
                  <a:lnTo>
                    <a:pt x="787" y="703"/>
                  </a:lnTo>
                  <a:lnTo>
                    <a:pt x="794" y="695"/>
                  </a:lnTo>
                  <a:lnTo>
                    <a:pt x="801" y="680"/>
                  </a:lnTo>
                  <a:lnTo>
                    <a:pt x="809" y="672"/>
                  </a:lnTo>
                  <a:lnTo>
                    <a:pt x="830" y="672"/>
                  </a:lnTo>
                  <a:lnTo>
                    <a:pt x="845" y="688"/>
                  </a:lnTo>
                  <a:lnTo>
                    <a:pt x="845" y="695"/>
                  </a:lnTo>
                  <a:lnTo>
                    <a:pt x="838" y="735"/>
                  </a:lnTo>
                  <a:lnTo>
                    <a:pt x="816" y="790"/>
                  </a:lnTo>
                  <a:lnTo>
                    <a:pt x="779" y="862"/>
                  </a:lnTo>
                  <a:lnTo>
                    <a:pt x="728" y="933"/>
                  </a:lnTo>
                  <a:lnTo>
                    <a:pt x="670" y="988"/>
                  </a:lnTo>
                  <a:lnTo>
                    <a:pt x="597" y="1035"/>
                  </a:lnTo>
                  <a:lnTo>
                    <a:pt x="510" y="1051"/>
                  </a:lnTo>
                  <a:lnTo>
                    <a:pt x="459" y="1035"/>
                  </a:lnTo>
                  <a:lnTo>
                    <a:pt x="408" y="1012"/>
                  </a:lnTo>
                  <a:lnTo>
                    <a:pt x="372" y="964"/>
                  </a:lnTo>
                  <a:lnTo>
                    <a:pt x="328" y="917"/>
                  </a:lnTo>
                  <a:lnTo>
                    <a:pt x="291" y="885"/>
                  </a:lnTo>
                  <a:lnTo>
                    <a:pt x="248" y="877"/>
                  </a:lnTo>
                  <a:lnTo>
                    <a:pt x="182" y="893"/>
                  </a:lnTo>
                  <a:lnTo>
                    <a:pt x="124" y="941"/>
                  </a:lnTo>
                  <a:lnTo>
                    <a:pt x="66" y="1020"/>
                  </a:lnTo>
                  <a:lnTo>
                    <a:pt x="51" y="1051"/>
                  </a:lnTo>
                  <a:lnTo>
                    <a:pt x="15" y="1051"/>
                  </a:lnTo>
                  <a:lnTo>
                    <a:pt x="0" y="1035"/>
                  </a:lnTo>
                  <a:lnTo>
                    <a:pt x="0" y="1028"/>
                  </a:lnTo>
                  <a:lnTo>
                    <a:pt x="7" y="1004"/>
                  </a:lnTo>
                  <a:lnTo>
                    <a:pt x="37" y="956"/>
                  </a:lnTo>
                  <a:lnTo>
                    <a:pt x="80" y="893"/>
                  </a:lnTo>
                  <a:lnTo>
                    <a:pt x="139" y="806"/>
                  </a:lnTo>
                  <a:lnTo>
                    <a:pt x="219" y="719"/>
                  </a:lnTo>
                  <a:lnTo>
                    <a:pt x="408" y="529"/>
                  </a:lnTo>
                  <a:lnTo>
                    <a:pt x="437" y="498"/>
                  </a:lnTo>
                  <a:lnTo>
                    <a:pt x="488" y="458"/>
                  </a:lnTo>
                  <a:lnTo>
                    <a:pt x="546" y="403"/>
                  </a:lnTo>
                  <a:lnTo>
                    <a:pt x="605" y="340"/>
                  </a:lnTo>
                  <a:lnTo>
                    <a:pt x="663" y="284"/>
                  </a:lnTo>
                  <a:lnTo>
                    <a:pt x="707" y="229"/>
                  </a:lnTo>
                  <a:lnTo>
                    <a:pt x="670" y="229"/>
                  </a:lnTo>
                  <a:lnTo>
                    <a:pt x="597" y="213"/>
                  </a:lnTo>
                  <a:lnTo>
                    <a:pt x="539" y="190"/>
                  </a:lnTo>
                  <a:lnTo>
                    <a:pt x="474" y="166"/>
                  </a:lnTo>
                  <a:lnTo>
                    <a:pt x="408" y="158"/>
                  </a:lnTo>
                  <a:lnTo>
                    <a:pt x="386" y="158"/>
                  </a:lnTo>
                  <a:lnTo>
                    <a:pt x="350" y="166"/>
                  </a:lnTo>
                  <a:lnTo>
                    <a:pt x="306" y="182"/>
                  </a:lnTo>
                  <a:lnTo>
                    <a:pt x="262" y="213"/>
                  </a:lnTo>
                  <a:lnTo>
                    <a:pt x="226" y="261"/>
                  </a:lnTo>
                  <a:lnTo>
                    <a:pt x="219" y="269"/>
                  </a:lnTo>
                  <a:lnTo>
                    <a:pt x="219" y="276"/>
                  </a:lnTo>
                  <a:lnTo>
                    <a:pt x="211" y="284"/>
                  </a:lnTo>
                  <a:lnTo>
                    <a:pt x="182" y="284"/>
                  </a:lnTo>
                  <a:lnTo>
                    <a:pt x="175" y="276"/>
                  </a:lnTo>
                  <a:lnTo>
                    <a:pt x="175" y="261"/>
                  </a:lnTo>
                  <a:lnTo>
                    <a:pt x="182" y="221"/>
                  </a:lnTo>
                  <a:lnTo>
                    <a:pt x="204" y="174"/>
                  </a:lnTo>
                  <a:lnTo>
                    <a:pt x="241" y="110"/>
                  </a:lnTo>
                  <a:lnTo>
                    <a:pt x="291" y="55"/>
                  </a:lnTo>
                  <a:lnTo>
                    <a:pt x="357" y="16"/>
                  </a:lnTo>
                  <a:lnTo>
                    <a:pt x="4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506" name="Freeform 50"/>
            <p:cNvSpPr>
              <a:spLocks/>
            </p:cNvSpPr>
            <p:nvPr/>
          </p:nvSpPr>
          <p:spPr bwMode="auto">
            <a:xfrm>
              <a:off x="14804" y="2104"/>
              <a:ext cx="248" cy="688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68" y="16"/>
                </a:cxn>
                <a:cxn ang="0">
                  <a:pos x="211" y="64"/>
                </a:cxn>
                <a:cxn ang="0">
                  <a:pos x="241" y="135"/>
                </a:cxn>
                <a:cxn ang="0">
                  <a:pos x="248" y="238"/>
                </a:cxn>
                <a:cxn ang="0">
                  <a:pos x="233" y="364"/>
                </a:cxn>
                <a:cxn ang="0">
                  <a:pos x="204" y="475"/>
                </a:cxn>
                <a:cxn ang="0">
                  <a:pos x="161" y="562"/>
                </a:cxn>
                <a:cxn ang="0">
                  <a:pos x="110" y="633"/>
                </a:cxn>
                <a:cxn ang="0">
                  <a:pos x="73" y="672"/>
                </a:cxn>
                <a:cxn ang="0">
                  <a:pos x="51" y="688"/>
                </a:cxn>
                <a:cxn ang="0">
                  <a:pos x="37" y="688"/>
                </a:cxn>
                <a:cxn ang="0">
                  <a:pos x="29" y="680"/>
                </a:cxn>
                <a:cxn ang="0">
                  <a:pos x="29" y="649"/>
                </a:cxn>
                <a:cxn ang="0">
                  <a:pos x="51" y="625"/>
                </a:cxn>
                <a:cxn ang="0">
                  <a:pos x="102" y="562"/>
                </a:cxn>
                <a:cxn ang="0">
                  <a:pos x="153" y="467"/>
                </a:cxn>
                <a:cxn ang="0">
                  <a:pos x="182" y="364"/>
                </a:cxn>
                <a:cxn ang="0">
                  <a:pos x="197" y="238"/>
                </a:cxn>
                <a:cxn ang="0">
                  <a:pos x="197" y="206"/>
                </a:cxn>
                <a:cxn ang="0">
                  <a:pos x="175" y="230"/>
                </a:cxn>
                <a:cxn ang="0">
                  <a:pos x="131" y="246"/>
                </a:cxn>
                <a:cxn ang="0">
                  <a:pos x="117" y="246"/>
                </a:cxn>
                <a:cxn ang="0">
                  <a:pos x="66" y="238"/>
                </a:cxn>
                <a:cxn ang="0">
                  <a:pos x="29" y="206"/>
                </a:cxn>
                <a:cxn ang="0">
                  <a:pos x="8" y="166"/>
                </a:cxn>
                <a:cxn ang="0">
                  <a:pos x="0" y="119"/>
                </a:cxn>
                <a:cxn ang="0">
                  <a:pos x="15" y="64"/>
                </a:cxn>
                <a:cxn ang="0">
                  <a:pos x="51" y="16"/>
                </a:cxn>
                <a:cxn ang="0">
                  <a:pos x="117" y="0"/>
                </a:cxn>
              </a:cxnLst>
              <a:rect l="0" t="0" r="r" b="b"/>
              <a:pathLst>
                <a:path w="248" h="688">
                  <a:moveTo>
                    <a:pt x="117" y="0"/>
                  </a:moveTo>
                  <a:lnTo>
                    <a:pt x="168" y="16"/>
                  </a:lnTo>
                  <a:lnTo>
                    <a:pt x="211" y="64"/>
                  </a:lnTo>
                  <a:lnTo>
                    <a:pt x="241" y="135"/>
                  </a:lnTo>
                  <a:lnTo>
                    <a:pt x="248" y="238"/>
                  </a:lnTo>
                  <a:lnTo>
                    <a:pt x="233" y="364"/>
                  </a:lnTo>
                  <a:lnTo>
                    <a:pt x="204" y="475"/>
                  </a:lnTo>
                  <a:lnTo>
                    <a:pt x="161" y="562"/>
                  </a:lnTo>
                  <a:lnTo>
                    <a:pt x="110" y="633"/>
                  </a:lnTo>
                  <a:lnTo>
                    <a:pt x="73" y="672"/>
                  </a:lnTo>
                  <a:lnTo>
                    <a:pt x="51" y="688"/>
                  </a:lnTo>
                  <a:lnTo>
                    <a:pt x="37" y="688"/>
                  </a:lnTo>
                  <a:lnTo>
                    <a:pt x="29" y="680"/>
                  </a:lnTo>
                  <a:lnTo>
                    <a:pt x="29" y="649"/>
                  </a:lnTo>
                  <a:lnTo>
                    <a:pt x="51" y="625"/>
                  </a:lnTo>
                  <a:lnTo>
                    <a:pt x="102" y="562"/>
                  </a:lnTo>
                  <a:lnTo>
                    <a:pt x="153" y="467"/>
                  </a:lnTo>
                  <a:lnTo>
                    <a:pt x="182" y="364"/>
                  </a:lnTo>
                  <a:lnTo>
                    <a:pt x="197" y="238"/>
                  </a:lnTo>
                  <a:lnTo>
                    <a:pt x="197" y="206"/>
                  </a:lnTo>
                  <a:lnTo>
                    <a:pt x="175" y="230"/>
                  </a:lnTo>
                  <a:lnTo>
                    <a:pt x="131" y="246"/>
                  </a:lnTo>
                  <a:lnTo>
                    <a:pt x="117" y="246"/>
                  </a:lnTo>
                  <a:lnTo>
                    <a:pt x="66" y="238"/>
                  </a:lnTo>
                  <a:lnTo>
                    <a:pt x="29" y="206"/>
                  </a:lnTo>
                  <a:lnTo>
                    <a:pt x="8" y="166"/>
                  </a:lnTo>
                  <a:lnTo>
                    <a:pt x="0" y="119"/>
                  </a:lnTo>
                  <a:lnTo>
                    <a:pt x="15" y="64"/>
                  </a:lnTo>
                  <a:lnTo>
                    <a:pt x="51" y="16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507" name="Rectangle 51"/>
            <p:cNvSpPr>
              <a:spLocks noChangeArrowheads="1"/>
            </p:cNvSpPr>
            <p:nvPr/>
          </p:nvSpPr>
          <p:spPr bwMode="auto">
            <a:xfrm>
              <a:off x="15853" y="982"/>
              <a:ext cx="772" cy="71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508" name="Freeform 52"/>
            <p:cNvSpPr>
              <a:spLocks/>
            </p:cNvSpPr>
            <p:nvPr/>
          </p:nvSpPr>
          <p:spPr bwMode="auto">
            <a:xfrm>
              <a:off x="15678" y="1322"/>
              <a:ext cx="896" cy="1051"/>
            </a:xfrm>
            <a:custGeom>
              <a:avLst/>
              <a:gdLst/>
              <a:ahLst/>
              <a:cxnLst>
                <a:cxn ang="0">
                  <a:pos x="488" y="16"/>
                </a:cxn>
                <a:cxn ang="0">
                  <a:pos x="576" y="95"/>
                </a:cxn>
                <a:cxn ang="0">
                  <a:pos x="612" y="142"/>
                </a:cxn>
                <a:cxn ang="0">
                  <a:pos x="656" y="166"/>
                </a:cxn>
                <a:cxn ang="0">
                  <a:pos x="721" y="166"/>
                </a:cxn>
                <a:cxn ang="0">
                  <a:pos x="801" y="95"/>
                </a:cxn>
                <a:cxn ang="0">
                  <a:pos x="852" y="8"/>
                </a:cxn>
                <a:cxn ang="0">
                  <a:pos x="889" y="0"/>
                </a:cxn>
                <a:cxn ang="0">
                  <a:pos x="896" y="23"/>
                </a:cxn>
                <a:cxn ang="0">
                  <a:pos x="801" y="182"/>
                </a:cxn>
                <a:cxn ang="0">
                  <a:pos x="648" y="363"/>
                </a:cxn>
                <a:cxn ang="0">
                  <a:pos x="561" y="450"/>
                </a:cxn>
                <a:cxn ang="0">
                  <a:pos x="437" y="569"/>
                </a:cxn>
                <a:cxn ang="0">
                  <a:pos x="182" y="830"/>
                </a:cxn>
                <a:cxn ang="0">
                  <a:pos x="233" y="822"/>
                </a:cxn>
                <a:cxn ang="0">
                  <a:pos x="350" y="838"/>
                </a:cxn>
                <a:cxn ang="0">
                  <a:pos x="474" y="885"/>
                </a:cxn>
                <a:cxn ang="0">
                  <a:pos x="583" y="885"/>
                </a:cxn>
                <a:cxn ang="0">
                  <a:pos x="699" y="838"/>
                </a:cxn>
                <a:cxn ang="0">
                  <a:pos x="787" y="703"/>
                </a:cxn>
                <a:cxn ang="0">
                  <a:pos x="801" y="680"/>
                </a:cxn>
                <a:cxn ang="0">
                  <a:pos x="831" y="672"/>
                </a:cxn>
                <a:cxn ang="0">
                  <a:pos x="845" y="695"/>
                </a:cxn>
                <a:cxn ang="0">
                  <a:pos x="816" y="790"/>
                </a:cxn>
                <a:cxn ang="0">
                  <a:pos x="729" y="933"/>
                </a:cxn>
                <a:cxn ang="0">
                  <a:pos x="597" y="1035"/>
                </a:cxn>
                <a:cxn ang="0">
                  <a:pos x="459" y="1035"/>
                </a:cxn>
                <a:cxn ang="0">
                  <a:pos x="372" y="964"/>
                </a:cxn>
                <a:cxn ang="0">
                  <a:pos x="292" y="885"/>
                </a:cxn>
                <a:cxn ang="0">
                  <a:pos x="182" y="893"/>
                </a:cxn>
                <a:cxn ang="0">
                  <a:pos x="66" y="1020"/>
                </a:cxn>
                <a:cxn ang="0">
                  <a:pos x="15" y="1051"/>
                </a:cxn>
                <a:cxn ang="0">
                  <a:pos x="0" y="1028"/>
                </a:cxn>
                <a:cxn ang="0">
                  <a:pos x="37" y="956"/>
                </a:cxn>
                <a:cxn ang="0">
                  <a:pos x="139" y="806"/>
                </a:cxn>
                <a:cxn ang="0">
                  <a:pos x="408" y="529"/>
                </a:cxn>
                <a:cxn ang="0">
                  <a:pos x="488" y="458"/>
                </a:cxn>
                <a:cxn ang="0">
                  <a:pos x="605" y="340"/>
                </a:cxn>
                <a:cxn ang="0">
                  <a:pos x="707" y="229"/>
                </a:cxn>
                <a:cxn ang="0">
                  <a:pos x="597" y="213"/>
                </a:cxn>
                <a:cxn ang="0">
                  <a:pos x="474" y="166"/>
                </a:cxn>
                <a:cxn ang="0">
                  <a:pos x="386" y="158"/>
                </a:cxn>
                <a:cxn ang="0">
                  <a:pos x="306" y="182"/>
                </a:cxn>
                <a:cxn ang="0">
                  <a:pos x="226" y="261"/>
                </a:cxn>
                <a:cxn ang="0">
                  <a:pos x="219" y="276"/>
                </a:cxn>
                <a:cxn ang="0">
                  <a:pos x="182" y="284"/>
                </a:cxn>
                <a:cxn ang="0">
                  <a:pos x="175" y="261"/>
                </a:cxn>
                <a:cxn ang="0">
                  <a:pos x="204" y="174"/>
                </a:cxn>
                <a:cxn ang="0">
                  <a:pos x="292" y="55"/>
                </a:cxn>
                <a:cxn ang="0">
                  <a:pos x="430" y="0"/>
                </a:cxn>
              </a:cxnLst>
              <a:rect l="0" t="0" r="r" b="b"/>
              <a:pathLst>
                <a:path w="896" h="1051">
                  <a:moveTo>
                    <a:pt x="430" y="0"/>
                  </a:moveTo>
                  <a:lnTo>
                    <a:pt x="488" y="16"/>
                  </a:lnTo>
                  <a:lnTo>
                    <a:pt x="532" y="47"/>
                  </a:lnTo>
                  <a:lnTo>
                    <a:pt x="576" y="95"/>
                  </a:lnTo>
                  <a:lnTo>
                    <a:pt x="590" y="118"/>
                  </a:lnTo>
                  <a:lnTo>
                    <a:pt x="612" y="142"/>
                  </a:lnTo>
                  <a:lnTo>
                    <a:pt x="634" y="158"/>
                  </a:lnTo>
                  <a:lnTo>
                    <a:pt x="656" y="166"/>
                  </a:lnTo>
                  <a:lnTo>
                    <a:pt x="685" y="174"/>
                  </a:lnTo>
                  <a:lnTo>
                    <a:pt x="721" y="166"/>
                  </a:lnTo>
                  <a:lnTo>
                    <a:pt x="758" y="142"/>
                  </a:lnTo>
                  <a:lnTo>
                    <a:pt x="801" y="95"/>
                  </a:lnTo>
                  <a:lnTo>
                    <a:pt x="845" y="23"/>
                  </a:lnTo>
                  <a:lnTo>
                    <a:pt x="852" y="8"/>
                  </a:lnTo>
                  <a:lnTo>
                    <a:pt x="860" y="0"/>
                  </a:lnTo>
                  <a:lnTo>
                    <a:pt x="889" y="0"/>
                  </a:lnTo>
                  <a:lnTo>
                    <a:pt x="896" y="8"/>
                  </a:lnTo>
                  <a:lnTo>
                    <a:pt x="896" y="23"/>
                  </a:lnTo>
                  <a:lnTo>
                    <a:pt x="852" y="118"/>
                  </a:lnTo>
                  <a:lnTo>
                    <a:pt x="801" y="182"/>
                  </a:lnTo>
                  <a:lnTo>
                    <a:pt x="736" y="261"/>
                  </a:lnTo>
                  <a:lnTo>
                    <a:pt x="648" y="363"/>
                  </a:lnTo>
                  <a:lnTo>
                    <a:pt x="605" y="403"/>
                  </a:lnTo>
                  <a:lnTo>
                    <a:pt x="561" y="450"/>
                  </a:lnTo>
                  <a:lnTo>
                    <a:pt x="510" y="490"/>
                  </a:lnTo>
                  <a:lnTo>
                    <a:pt x="437" y="569"/>
                  </a:lnTo>
                  <a:lnTo>
                    <a:pt x="321" y="680"/>
                  </a:lnTo>
                  <a:lnTo>
                    <a:pt x="182" y="830"/>
                  </a:lnTo>
                  <a:lnTo>
                    <a:pt x="219" y="830"/>
                  </a:lnTo>
                  <a:lnTo>
                    <a:pt x="233" y="822"/>
                  </a:lnTo>
                  <a:lnTo>
                    <a:pt x="306" y="822"/>
                  </a:lnTo>
                  <a:lnTo>
                    <a:pt x="350" y="838"/>
                  </a:lnTo>
                  <a:lnTo>
                    <a:pt x="408" y="862"/>
                  </a:lnTo>
                  <a:lnTo>
                    <a:pt x="474" y="885"/>
                  </a:lnTo>
                  <a:lnTo>
                    <a:pt x="532" y="893"/>
                  </a:lnTo>
                  <a:lnTo>
                    <a:pt x="583" y="885"/>
                  </a:lnTo>
                  <a:lnTo>
                    <a:pt x="641" y="869"/>
                  </a:lnTo>
                  <a:lnTo>
                    <a:pt x="699" y="838"/>
                  </a:lnTo>
                  <a:lnTo>
                    <a:pt x="750" y="782"/>
                  </a:lnTo>
                  <a:lnTo>
                    <a:pt x="787" y="703"/>
                  </a:lnTo>
                  <a:lnTo>
                    <a:pt x="794" y="695"/>
                  </a:lnTo>
                  <a:lnTo>
                    <a:pt x="801" y="680"/>
                  </a:lnTo>
                  <a:lnTo>
                    <a:pt x="809" y="672"/>
                  </a:lnTo>
                  <a:lnTo>
                    <a:pt x="831" y="672"/>
                  </a:lnTo>
                  <a:lnTo>
                    <a:pt x="845" y="688"/>
                  </a:lnTo>
                  <a:lnTo>
                    <a:pt x="845" y="695"/>
                  </a:lnTo>
                  <a:lnTo>
                    <a:pt x="838" y="735"/>
                  </a:lnTo>
                  <a:lnTo>
                    <a:pt x="816" y="790"/>
                  </a:lnTo>
                  <a:lnTo>
                    <a:pt x="780" y="862"/>
                  </a:lnTo>
                  <a:lnTo>
                    <a:pt x="729" y="933"/>
                  </a:lnTo>
                  <a:lnTo>
                    <a:pt x="670" y="988"/>
                  </a:lnTo>
                  <a:lnTo>
                    <a:pt x="597" y="1035"/>
                  </a:lnTo>
                  <a:lnTo>
                    <a:pt x="510" y="1051"/>
                  </a:lnTo>
                  <a:lnTo>
                    <a:pt x="459" y="1035"/>
                  </a:lnTo>
                  <a:lnTo>
                    <a:pt x="408" y="1012"/>
                  </a:lnTo>
                  <a:lnTo>
                    <a:pt x="372" y="964"/>
                  </a:lnTo>
                  <a:lnTo>
                    <a:pt x="328" y="917"/>
                  </a:lnTo>
                  <a:lnTo>
                    <a:pt x="292" y="885"/>
                  </a:lnTo>
                  <a:lnTo>
                    <a:pt x="248" y="877"/>
                  </a:lnTo>
                  <a:lnTo>
                    <a:pt x="182" y="893"/>
                  </a:lnTo>
                  <a:lnTo>
                    <a:pt x="124" y="941"/>
                  </a:lnTo>
                  <a:lnTo>
                    <a:pt x="66" y="1020"/>
                  </a:lnTo>
                  <a:lnTo>
                    <a:pt x="51" y="1051"/>
                  </a:lnTo>
                  <a:lnTo>
                    <a:pt x="15" y="1051"/>
                  </a:lnTo>
                  <a:lnTo>
                    <a:pt x="0" y="1035"/>
                  </a:lnTo>
                  <a:lnTo>
                    <a:pt x="0" y="1028"/>
                  </a:lnTo>
                  <a:lnTo>
                    <a:pt x="8" y="1004"/>
                  </a:lnTo>
                  <a:lnTo>
                    <a:pt x="37" y="956"/>
                  </a:lnTo>
                  <a:lnTo>
                    <a:pt x="80" y="893"/>
                  </a:lnTo>
                  <a:lnTo>
                    <a:pt x="139" y="806"/>
                  </a:lnTo>
                  <a:lnTo>
                    <a:pt x="219" y="719"/>
                  </a:lnTo>
                  <a:lnTo>
                    <a:pt x="408" y="529"/>
                  </a:lnTo>
                  <a:lnTo>
                    <a:pt x="437" y="498"/>
                  </a:lnTo>
                  <a:lnTo>
                    <a:pt x="488" y="458"/>
                  </a:lnTo>
                  <a:lnTo>
                    <a:pt x="546" y="403"/>
                  </a:lnTo>
                  <a:lnTo>
                    <a:pt x="605" y="340"/>
                  </a:lnTo>
                  <a:lnTo>
                    <a:pt x="663" y="284"/>
                  </a:lnTo>
                  <a:lnTo>
                    <a:pt x="707" y="229"/>
                  </a:lnTo>
                  <a:lnTo>
                    <a:pt x="670" y="229"/>
                  </a:lnTo>
                  <a:lnTo>
                    <a:pt x="597" y="213"/>
                  </a:lnTo>
                  <a:lnTo>
                    <a:pt x="539" y="190"/>
                  </a:lnTo>
                  <a:lnTo>
                    <a:pt x="474" y="166"/>
                  </a:lnTo>
                  <a:lnTo>
                    <a:pt x="408" y="158"/>
                  </a:lnTo>
                  <a:lnTo>
                    <a:pt x="386" y="158"/>
                  </a:lnTo>
                  <a:lnTo>
                    <a:pt x="350" y="166"/>
                  </a:lnTo>
                  <a:lnTo>
                    <a:pt x="306" y="182"/>
                  </a:lnTo>
                  <a:lnTo>
                    <a:pt x="262" y="213"/>
                  </a:lnTo>
                  <a:lnTo>
                    <a:pt x="226" y="261"/>
                  </a:lnTo>
                  <a:lnTo>
                    <a:pt x="219" y="269"/>
                  </a:lnTo>
                  <a:lnTo>
                    <a:pt x="219" y="276"/>
                  </a:lnTo>
                  <a:lnTo>
                    <a:pt x="211" y="284"/>
                  </a:lnTo>
                  <a:lnTo>
                    <a:pt x="182" y="284"/>
                  </a:lnTo>
                  <a:lnTo>
                    <a:pt x="175" y="276"/>
                  </a:lnTo>
                  <a:lnTo>
                    <a:pt x="175" y="261"/>
                  </a:lnTo>
                  <a:lnTo>
                    <a:pt x="182" y="221"/>
                  </a:lnTo>
                  <a:lnTo>
                    <a:pt x="204" y="174"/>
                  </a:lnTo>
                  <a:lnTo>
                    <a:pt x="241" y="110"/>
                  </a:lnTo>
                  <a:lnTo>
                    <a:pt x="292" y="55"/>
                  </a:lnTo>
                  <a:lnTo>
                    <a:pt x="357" y="16"/>
                  </a:lnTo>
                  <a:lnTo>
                    <a:pt x="4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509" name="Freeform 53"/>
            <p:cNvSpPr>
              <a:spLocks/>
            </p:cNvSpPr>
            <p:nvPr/>
          </p:nvSpPr>
          <p:spPr bwMode="auto">
            <a:xfrm>
              <a:off x="16778" y="610"/>
              <a:ext cx="495" cy="2317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22" y="0"/>
                </a:cxn>
                <a:cxn ang="0">
                  <a:pos x="87" y="48"/>
                </a:cxn>
                <a:cxn ang="0">
                  <a:pos x="146" y="111"/>
                </a:cxn>
                <a:cxn ang="0">
                  <a:pos x="218" y="198"/>
                </a:cxn>
                <a:cxn ang="0">
                  <a:pos x="291" y="301"/>
                </a:cxn>
                <a:cxn ang="0">
                  <a:pos x="357" y="435"/>
                </a:cxn>
                <a:cxn ang="0">
                  <a:pos x="430" y="633"/>
                </a:cxn>
                <a:cxn ang="0">
                  <a:pos x="473" y="822"/>
                </a:cxn>
                <a:cxn ang="0">
                  <a:pos x="488" y="1004"/>
                </a:cxn>
                <a:cxn ang="0">
                  <a:pos x="495" y="1155"/>
                </a:cxn>
                <a:cxn ang="0">
                  <a:pos x="495" y="1162"/>
                </a:cxn>
                <a:cxn ang="0">
                  <a:pos x="488" y="1321"/>
                </a:cxn>
                <a:cxn ang="0">
                  <a:pos x="473" y="1494"/>
                </a:cxn>
                <a:cxn ang="0">
                  <a:pos x="430" y="1676"/>
                </a:cxn>
                <a:cxn ang="0">
                  <a:pos x="364" y="1866"/>
                </a:cxn>
                <a:cxn ang="0">
                  <a:pos x="299" y="2000"/>
                </a:cxn>
                <a:cxn ang="0">
                  <a:pos x="226" y="2111"/>
                </a:cxn>
                <a:cxn ang="0">
                  <a:pos x="160" y="2198"/>
                </a:cxn>
                <a:cxn ang="0">
                  <a:pos x="95" y="2261"/>
                </a:cxn>
                <a:cxn ang="0">
                  <a:pos x="51" y="2301"/>
                </a:cxn>
                <a:cxn ang="0">
                  <a:pos x="29" y="2317"/>
                </a:cxn>
                <a:cxn ang="0">
                  <a:pos x="22" y="2317"/>
                </a:cxn>
                <a:cxn ang="0">
                  <a:pos x="7" y="2301"/>
                </a:cxn>
                <a:cxn ang="0">
                  <a:pos x="7" y="2285"/>
                </a:cxn>
                <a:cxn ang="0">
                  <a:pos x="36" y="2253"/>
                </a:cxn>
                <a:cxn ang="0">
                  <a:pos x="153" y="2095"/>
                </a:cxn>
                <a:cxn ang="0">
                  <a:pos x="240" y="1929"/>
                </a:cxn>
                <a:cxn ang="0">
                  <a:pos x="306" y="1740"/>
                </a:cxn>
                <a:cxn ang="0">
                  <a:pos x="350" y="1550"/>
                </a:cxn>
                <a:cxn ang="0">
                  <a:pos x="371" y="1352"/>
                </a:cxn>
                <a:cxn ang="0">
                  <a:pos x="379" y="1155"/>
                </a:cxn>
                <a:cxn ang="0">
                  <a:pos x="364" y="878"/>
                </a:cxn>
                <a:cxn ang="0">
                  <a:pos x="320" y="625"/>
                </a:cxn>
                <a:cxn ang="0">
                  <a:pos x="255" y="411"/>
                </a:cxn>
                <a:cxn ang="0">
                  <a:pos x="160" y="222"/>
                </a:cxn>
                <a:cxn ang="0">
                  <a:pos x="44" y="71"/>
                </a:cxn>
                <a:cxn ang="0">
                  <a:pos x="22" y="56"/>
                </a:cxn>
                <a:cxn ang="0">
                  <a:pos x="15" y="40"/>
                </a:cxn>
                <a:cxn ang="0">
                  <a:pos x="0" y="24"/>
                </a:cxn>
                <a:cxn ang="0">
                  <a:pos x="0" y="8"/>
                </a:cxn>
                <a:cxn ang="0">
                  <a:pos x="7" y="0"/>
                </a:cxn>
              </a:cxnLst>
              <a:rect l="0" t="0" r="r" b="b"/>
              <a:pathLst>
                <a:path w="495" h="2317">
                  <a:moveTo>
                    <a:pt x="7" y="0"/>
                  </a:moveTo>
                  <a:lnTo>
                    <a:pt x="22" y="0"/>
                  </a:lnTo>
                  <a:lnTo>
                    <a:pt x="87" y="48"/>
                  </a:lnTo>
                  <a:lnTo>
                    <a:pt x="146" y="111"/>
                  </a:lnTo>
                  <a:lnTo>
                    <a:pt x="218" y="198"/>
                  </a:lnTo>
                  <a:lnTo>
                    <a:pt x="291" y="301"/>
                  </a:lnTo>
                  <a:lnTo>
                    <a:pt x="357" y="435"/>
                  </a:lnTo>
                  <a:lnTo>
                    <a:pt x="430" y="633"/>
                  </a:lnTo>
                  <a:lnTo>
                    <a:pt x="473" y="822"/>
                  </a:lnTo>
                  <a:lnTo>
                    <a:pt x="488" y="1004"/>
                  </a:lnTo>
                  <a:lnTo>
                    <a:pt x="495" y="1155"/>
                  </a:lnTo>
                  <a:lnTo>
                    <a:pt x="495" y="1162"/>
                  </a:lnTo>
                  <a:lnTo>
                    <a:pt x="488" y="1321"/>
                  </a:lnTo>
                  <a:lnTo>
                    <a:pt x="473" y="1494"/>
                  </a:lnTo>
                  <a:lnTo>
                    <a:pt x="430" y="1676"/>
                  </a:lnTo>
                  <a:lnTo>
                    <a:pt x="364" y="1866"/>
                  </a:lnTo>
                  <a:lnTo>
                    <a:pt x="299" y="2000"/>
                  </a:lnTo>
                  <a:lnTo>
                    <a:pt x="226" y="2111"/>
                  </a:lnTo>
                  <a:lnTo>
                    <a:pt x="160" y="2198"/>
                  </a:lnTo>
                  <a:lnTo>
                    <a:pt x="95" y="2261"/>
                  </a:lnTo>
                  <a:lnTo>
                    <a:pt x="51" y="2301"/>
                  </a:lnTo>
                  <a:lnTo>
                    <a:pt x="29" y="2317"/>
                  </a:lnTo>
                  <a:lnTo>
                    <a:pt x="22" y="2317"/>
                  </a:lnTo>
                  <a:lnTo>
                    <a:pt x="7" y="2301"/>
                  </a:lnTo>
                  <a:lnTo>
                    <a:pt x="7" y="2285"/>
                  </a:lnTo>
                  <a:lnTo>
                    <a:pt x="36" y="2253"/>
                  </a:lnTo>
                  <a:lnTo>
                    <a:pt x="153" y="2095"/>
                  </a:lnTo>
                  <a:lnTo>
                    <a:pt x="240" y="1929"/>
                  </a:lnTo>
                  <a:lnTo>
                    <a:pt x="306" y="1740"/>
                  </a:lnTo>
                  <a:lnTo>
                    <a:pt x="350" y="1550"/>
                  </a:lnTo>
                  <a:lnTo>
                    <a:pt x="371" y="1352"/>
                  </a:lnTo>
                  <a:lnTo>
                    <a:pt x="379" y="1155"/>
                  </a:lnTo>
                  <a:lnTo>
                    <a:pt x="364" y="878"/>
                  </a:lnTo>
                  <a:lnTo>
                    <a:pt x="320" y="625"/>
                  </a:lnTo>
                  <a:lnTo>
                    <a:pt x="255" y="411"/>
                  </a:lnTo>
                  <a:lnTo>
                    <a:pt x="160" y="222"/>
                  </a:lnTo>
                  <a:lnTo>
                    <a:pt x="44" y="71"/>
                  </a:lnTo>
                  <a:lnTo>
                    <a:pt x="22" y="56"/>
                  </a:lnTo>
                  <a:lnTo>
                    <a:pt x="15" y="40"/>
                  </a:lnTo>
                  <a:lnTo>
                    <a:pt x="0" y="24"/>
                  </a:lnTo>
                  <a:lnTo>
                    <a:pt x="0" y="8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510" name="Freeform 54"/>
            <p:cNvSpPr>
              <a:spLocks/>
            </p:cNvSpPr>
            <p:nvPr/>
          </p:nvSpPr>
          <p:spPr bwMode="auto">
            <a:xfrm>
              <a:off x="17601" y="610"/>
              <a:ext cx="495" cy="2317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22" y="0"/>
                </a:cxn>
                <a:cxn ang="0">
                  <a:pos x="87" y="48"/>
                </a:cxn>
                <a:cxn ang="0">
                  <a:pos x="146" y="111"/>
                </a:cxn>
                <a:cxn ang="0">
                  <a:pos x="218" y="198"/>
                </a:cxn>
                <a:cxn ang="0">
                  <a:pos x="291" y="301"/>
                </a:cxn>
                <a:cxn ang="0">
                  <a:pos x="357" y="435"/>
                </a:cxn>
                <a:cxn ang="0">
                  <a:pos x="430" y="633"/>
                </a:cxn>
                <a:cxn ang="0">
                  <a:pos x="473" y="822"/>
                </a:cxn>
                <a:cxn ang="0">
                  <a:pos x="488" y="1004"/>
                </a:cxn>
                <a:cxn ang="0">
                  <a:pos x="495" y="1155"/>
                </a:cxn>
                <a:cxn ang="0">
                  <a:pos x="495" y="1162"/>
                </a:cxn>
                <a:cxn ang="0">
                  <a:pos x="488" y="1321"/>
                </a:cxn>
                <a:cxn ang="0">
                  <a:pos x="473" y="1494"/>
                </a:cxn>
                <a:cxn ang="0">
                  <a:pos x="430" y="1676"/>
                </a:cxn>
                <a:cxn ang="0">
                  <a:pos x="364" y="1866"/>
                </a:cxn>
                <a:cxn ang="0">
                  <a:pos x="299" y="2000"/>
                </a:cxn>
                <a:cxn ang="0">
                  <a:pos x="226" y="2111"/>
                </a:cxn>
                <a:cxn ang="0">
                  <a:pos x="160" y="2198"/>
                </a:cxn>
                <a:cxn ang="0">
                  <a:pos x="95" y="2261"/>
                </a:cxn>
                <a:cxn ang="0">
                  <a:pos x="51" y="2301"/>
                </a:cxn>
                <a:cxn ang="0">
                  <a:pos x="29" y="2317"/>
                </a:cxn>
                <a:cxn ang="0">
                  <a:pos x="22" y="2317"/>
                </a:cxn>
                <a:cxn ang="0">
                  <a:pos x="7" y="2301"/>
                </a:cxn>
                <a:cxn ang="0">
                  <a:pos x="7" y="2285"/>
                </a:cxn>
                <a:cxn ang="0">
                  <a:pos x="36" y="2253"/>
                </a:cxn>
                <a:cxn ang="0">
                  <a:pos x="153" y="2095"/>
                </a:cxn>
                <a:cxn ang="0">
                  <a:pos x="240" y="1929"/>
                </a:cxn>
                <a:cxn ang="0">
                  <a:pos x="306" y="1740"/>
                </a:cxn>
                <a:cxn ang="0">
                  <a:pos x="350" y="1550"/>
                </a:cxn>
                <a:cxn ang="0">
                  <a:pos x="371" y="1352"/>
                </a:cxn>
                <a:cxn ang="0">
                  <a:pos x="379" y="1155"/>
                </a:cxn>
                <a:cxn ang="0">
                  <a:pos x="364" y="878"/>
                </a:cxn>
                <a:cxn ang="0">
                  <a:pos x="320" y="625"/>
                </a:cxn>
                <a:cxn ang="0">
                  <a:pos x="255" y="411"/>
                </a:cxn>
                <a:cxn ang="0">
                  <a:pos x="160" y="222"/>
                </a:cxn>
                <a:cxn ang="0">
                  <a:pos x="44" y="71"/>
                </a:cxn>
                <a:cxn ang="0">
                  <a:pos x="22" y="56"/>
                </a:cxn>
                <a:cxn ang="0">
                  <a:pos x="15" y="40"/>
                </a:cxn>
                <a:cxn ang="0">
                  <a:pos x="0" y="24"/>
                </a:cxn>
                <a:cxn ang="0">
                  <a:pos x="0" y="8"/>
                </a:cxn>
                <a:cxn ang="0">
                  <a:pos x="7" y="0"/>
                </a:cxn>
              </a:cxnLst>
              <a:rect l="0" t="0" r="r" b="b"/>
              <a:pathLst>
                <a:path w="495" h="2317">
                  <a:moveTo>
                    <a:pt x="7" y="0"/>
                  </a:moveTo>
                  <a:lnTo>
                    <a:pt x="22" y="0"/>
                  </a:lnTo>
                  <a:lnTo>
                    <a:pt x="87" y="48"/>
                  </a:lnTo>
                  <a:lnTo>
                    <a:pt x="146" y="111"/>
                  </a:lnTo>
                  <a:lnTo>
                    <a:pt x="218" y="198"/>
                  </a:lnTo>
                  <a:lnTo>
                    <a:pt x="291" y="301"/>
                  </a:lnTo>
                  <a:lnTo>
                    <a:pt x="357" y="435"/>
                  </a:lnTo>
                  <a:lnTo>
                    <a:pt x="430" y="633"/>
                  </a:lnTo>
                  <a:lnTo>
                    <a:pt x="473" y="822"/>
                  </a:lnTo>
                  <a:lnTo>
                    <a:pt x="488" y="1004"/>
                  </a:lnTo>
                  <a:lnTo>
                    <a:pt x="495" y="1155"/>
                  </a:lnTo>
                  <a:lnTo>
                    <a:pt x="495" y="1162"/>
                  </a:lnTo>
                  <a:lnTo>
                    <a:pt x="488" y="1321"/>
                  </a:lnTo>
                  <a:lnTo>
                    <a:pt x="473" y="1494"/>
                  </a:lnTo>
                  <a:lnTo>
                    <a:pt x="430" y="1676"/>
                  </a:lnTo>
                  <a:lnTo>
                    <a:pt x="364" y="1866"/>
                  </a:lnTo>
                  <a:lnTo>
                    <a:pt x="299" y="2000"/>
                  </a:lnTo>
                  <a:lnTo>
                    <a:pt x="226" y="2111"/>
                  </a:lnTo>
                  <a:lnTo>
                    <a:pt x="160" y="2198"/>
                  </a:lnTo>
                  <a:lnTo>
                    <a:pt x="95" y="2261"/>
                  </a:lnTo>
                  <a:lnTo>
                    <a:pt x="51" y="2301"/>
                  </a:lnTo>
                  <a:lnTo>
                    <a:pt x="29" y="2317"/>
                  </a:lnTo>
                  <a:lnTo>
                    <a:pt x="22" y="2317"/>
                  </a:lnTo>
                  <a:lnTo>
                    <a:pt x="7" y="2301"/>
                  </a:lnTo>
                  <a:lnTo>
                    <a:pt x="7" y="2285"/>
                  </a:lnTo>
                  <a:lnTo>
                    <a:pt x="36" y="2253"/>
                  </a:lnTo>
                  <a:lnTo>
                    <a:pt x="153" y="2095"/>
                  </a:lnTo>
                  <a:lnTo>
                    <a:pt x="240" y="1929"/>
                  </a:lnTo>
                  <a:lnTo>
                    <a:pt x="306" y="1740"/>
                  </a:lnTo>
                  <a:lnTo>
                    <a:pt x="350" y="1550"/>
                  </a:lnTo>
                  <a:lnTo>
                    <a:pt x="371" y="1352"/>
                  </a:lnTo>
                  <a:lnTo>
                    <a:pt x="379" y="1155"/>
                  </a:lnTo>
                  <a:lnTo>
                    <a:pt x="364" y="878"/>
                  </a:lnTo>
                  <a:lnTo>
                    <a:pt x="320" y="625"/>
                  </a:lnTo>
                  <a:lnTo>
                    <a:pt x="255" y="411"/>
                  </a:lnTo>
                  <a:lnTo>
                    <a:pt x="160" y="222"/>
                  </a:lnTo>
                  <a:lnTo>
                    <a:pt x="44" y="71"/>
                  </a:lnTo>
                  <a:lnTo>
                    <a:pt x="22" y="56"/>
                  </a:lnTo>
                  <a:lnTo>
                    <a:pt x="15" y="40"/>
                  </a:lnTo>
                  <a:lnTo>
                    <a:pt x="0" y="24"/>
                  </a:lnTo>
                  <a:lnTo>
                    <a:pt x="0" y="8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511" name="Freeform 55"/>
            <p:cNvSpPr>
              <a:spLocks noEditPoints="1"/>
            </p:cNvSpPr>
            <p:nvPr/>
          </p:nvSpPr>
          <p:spPr bwMode="auto">
            <a:xfrm>
              <a:off x="19043" y="1496"/>
              <a:ext cx="1420" cy="545"/>
            </a:xfrm>
            <a:custGeom>
              <a:avLst/>
              <a:gdLst/>
              <a:ahLst/>
              <a:cxnLst>
                <a:cxn ang="0">
                  <a:pos x="29" y="450"/>
                </a:cxn>
                <a:cxn ang="0">
                  <a:pos x="1391" y="450"/>
                </a:cxn>
                <a:cxn ang="0">
                  <a:pos x="1398" y="458"/>
                </a:cxn>
                <a:cxn ang="0">
                  <a:pos x="1413" y="466"/>
                </a:cxn>
                <a:cxn ang="0">
                  <a:pos x="1420" y="482"/>
                </a:cxn>
                <a:cxn ang="0">
                  <a:pos x="1420" y="514"/>
                </a:cxn>
                <a:cxn ang="0">
                  <a:pos x="1413" y="529"/>
                </a:cxn>
                <a:cxn ang="0">
                  <a:pos x="1398" y="537"/>
                </a:cxn>
                <a:cxn ang="0">
                  <a:pos x="1391" y="545"/>
                </a:cxn>
                <a:cxn ang="0">
                  <a:pos x="29" y="545"/>
                </a:cxn>
                <a:cxn ang="0">
                  <a:pos x="22" y="537"/>
                </a:cxn>
                <a:cxn ang="0">
                  <a:pos x="7" y="529"/>
                </a:cxn>
                <a:cxn ang="0">
                  <a:pos x="0" y="514"/>
                </a:cxn>
                <a:cxn ang="0">
                  <a:pos x="0" y="482"/>
                </a:cxn>
                <a:cxn ang="0">
                  <a:pos x="7" y="466"/>
                </a:cxn>
                <a:cxn ang="0">
                  <a:pos x="22" y="458"/>
                </a:cxn>
                <a:cxn ang="0">
                  <a:pos x="29" y="450"/>
                </a:cxn>
                <a:cxn ang="0">
                  <a:pos x="29" y="0"/>
                </a:cxn>
                <a:cxn ang="0">
                  <a:pos x="1391" y="0"/>
                </a:cxn>
                <a:cxn ang="0">
                  <a:pos x="1398" y="8"/>
                </a:cxn>
                <a:cxn ang="0">
                  <a:pos x="1413" y="16"/>
                </a:cxn>
                <a:cxn ang="0">
                  <a:pos x="1420" y="31"/>
                </a:cxn>
                <a:cxn ang="0">
                  <a:pos x="1420" y="71"/>
                </a:cxn>
                <a:cxn ang="0">
                  <a:pos x="1413" y="79"/>
                </a:cxn>
                <a:cxn ang="0">
                  <a:pos x="1384" y="95"/>
                </a:cxn>
                <a:cxn ang="0">
                  <a:pos x="29" y="95"/>
                </a:cxn>
                <a:cxn ang="0">
                  <a:pos x="22" y="87"/>
                </a:cxn>
                <a:cxn ang="0">
                  <a:pos x="7" y="79"/>
                </a:cxn>
                <a:cxn ang="0">
                  <a:pos x="0" y="63"/>
                </a:cxn>
                <a:cxn ang="0">
                  <a:pos x="0" y="31"/>
                </a:cxn>
                <a:cxn ang="0">
                  <a:pos x="7" y="16"/>
                </a:cxn>
                <a:cxn ang="0">
                  <a:pos x="22" y="8"/>
                </a:cxn>
                <a:cxn ang="0">
                  <a:pos x="29" y="0"/>
                </a:cxn>
              </a:cxnLst>
              <a:rect l="0" t="0" r="r" b="b"/>
              <a:pathLst>
                <a:path w="1420" h="545">
                  <a:moveTo>
                    <a:pt x="29" y="450"/>
                  </a:moveTo>
                  <a:lnTo>
                    <a:pt x="1391" y="450"/>
                  </a:lnTo>
                  <a:lnTo>
                    <a:pt x="1398" y="458"/>
                  </a:lnTo>
                  <a:lnTo>
                    <a:pt x="1413" y="466"/>
                  </a:lnTo>
                  <a:lnTo>
                    <a:pt x="1420" y="482"/>
                  </a:lnTo>
                  <a:lnTo>
                    <a:pt x="1420" y="514"/>
                  </a:lnTo>
                  <a:lnTo>
                    <a:pt x="1413" y="529"/>
                  </a:lnTo>
                  <a:lnTo>
                    <a:pt x="1398" y="537"/>
                  </a:lnTo>
                  <a:lnTo>
                    <a:pt x="1391" y="545"/>
                  </a:lnTo>
                  <a:lnTo>
                    <a:pt x="29" y="545"/>
                  </a:lnTo>
                  <a:lnTo>
                    <a:pt x="22" y="537"/>
                  </a:lnTo>
                  <a:lnTo>
                    <a:pt x="7" y="529"/>
                  </a:lnTo>
                  <a:lnTo>
                    <a:pt x="0" y="514"/>
                  </a:lnTo>
                  <a:lnTo>
                    <a:pt x="0" y="482"/>
                  </a:lnTo>
                  <a:lnTo>
                    <a:pt x="7" y="466"/>
                  </a:lnTo>
                  <a:lnTo>
                    <a:pt x="22" y="458"/>
                  </a:lnTo>
                  <a:lnTo>
                    <a:pt x="29" y="450"/>
                  </a:lnTo>
                  <a:close/>
                  <a:moveTo>
                    <a:pt x="29" y="0"/>
                  </a:moveTo>
                  <a:lnTo>
                    <a:pt x="1391" y="0"/>
                  </a:lnTo>
                  <a:lnTo>
                    <a:pt x="1398" y="8"/>
                  </a:lnTo>
                  <a:lnTo>
                    <a:pt x="1413" y="16"/>
                  </a:lnTo>
                  <a:lnTo>
                    <a:pt x="1420" y="31"/>
                  </a:lnTo>
                  <a:lnTo>
                    <a:pt x="1420" y="71"/>
                  </a:lnTo>
                  <a:lnTo>
                    <a:pt x="1413" y="79"/>
                  </a:lnTo>
                  <a:lnTo>
                    <a:pt x="1384" y="95"/>
                  </a:lnTo>
                  <a:lnTo>
                    <a:pt x="29" y="95"/>
                  </a:lnTo>
                  <a:lnTo>
                    <a:pt x="22" y="87"/>
                  </a:lnTo>
                  <a:lnTo>
                    <a:pt x="7" y="79"/>
                  </a:lnTo>
                  <a:lnTo>
                    <a:pt x="0" y="63"/>
                  </a:lnTo>
                  <a:lnTo>
                    <a:pt x="0" y="31"/>
                  </a:lnTo>
                  <a:lnTo>
                    <a:pt x="7" y="16"/>
                  </a:lnTo>
                  <a:lnTo>
                    <a:pt x="22" y="8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512" name="Freeform 56"/>
            <p:cNvSpPr>
              <a:spLocks noEditPoints="1"/>
            </p:cNvSpPr>
            <p:nvPr/>
          </p:nvSpPr>
          <p:spPr bwMode="auto">
            <a:xfrm>
              <a:off x="21242" y="800"/>
              <a:ext cx="904" cy="1589"/>
            </a:xfrm>
            <a:custGeom>
              <a:avLst/>
              <a:gdLst/>
              <a:ahLst/>
              <a:cxnLst>
                <a:cxn ang="0">
                  <a:pos x="386" y="71"/>
                </a:cxn>
                <a:cxn ang="0">
                  <a:pos x="299" y="126"/>
                </a:cxn>
                <a:cxn ang="0">
                  <a:pos x="219" y="253"/>
                </a:cxn>
                <a:cxn ang="0">
                  <a:pos x="183" y="561"/>
                </a:cxn>
                <a:cxn ang="0">
                  <a:pos x="190" y="1154"/>
                </a:cxn>
                <a:cxn ang="0">
                  <a:pos x="234" y="1384"/>
                </a:cxn>
                <a:cxn ang="0">
                  <a:pos x="335" y="1518"/>
                </a:cxn>
                <a:cxn ang="0">
                  <a:pos x="452" y="1550"/>
                </a:cxn>
                <a:cxn ang="0">
                  <a:pos x="518" y="1542"/>
                </a:cxn>
                <a:cxn ang="0">
                  <a:pos x="634" y="1463"/>
                </a:cxn>
                <a:cxn ang="0">
                  <a:pos x="707" y="1265"/>
                </a:cxn>
                <a:cxn ang="0">
                  <a:pos x="729" y="632"/>
                </a:cxn>
                <a:cxn ang="0">
                  <a:pos x="707" y="332"/>
                </a:cxn>
                <a:cxn ang="0">
                  <a:pos x="634" y="158"/>
                </a:cxn>
                <a:cxn ang="0">
                  <a:pos x="539" y="79"/>
                </a:cxn>
                <a:cxn ang="0">
                  <a:pos x="423" y="63"/>
                </a:cxn>
                <a:cxn ang="0">
                  <a:pos x="503" y="0"/>
                </a:cxn>
                <a:cxn ang="0">
                  <a:pos x="634" y="47"/>
                </a:cxn>
                <a:cxn ang="0">
                  <a:pos x="765" y="166"/>
                </a:cxn>
                <a:cxn ang="0">
                  <a:pos x="867" y="395"/>
                </a:cxn>
                <a:cxn ang="0">
                  <a:pos x="904" y="672"/>
                </a:cxn>
                <a:cxn ang="0">
                  <a:pos x="889" y="1067"/>
                </a:cxn>
                <a:cxn ang="0">
                  <a:pos x="823" y="1320"/>
                </a:cxn>
                <a:cxn ang="0">
                  <a:pos x="685" y="1510"/>
                </a:cxn>
                <a:cxn ang="0">
                  <a:pos x="525" y="1581"/>
                </a:cxn>
                <a:cxn ang="0">
                  <a:pos x="379" y="1581"/>
                </a:cxn>
                <a:cxn ang="0">
                  <a:pos x="234" y="1518"/>
                </a:cxn>
                <a:cxn ang="0">
                  <a:pos x="95" y="1360"/>
                </a:cxn>
                <a:cxn ang="0">
                  <a:pos x="15" y="1083"/>
                </a:cxn>
                <a:cxn ang="0">
                  <a:pos x="0" y="806"/>
                </a:cxn>
                <a:cxn ang="0">
                  <a:pos x="30" y="443"/>
                </a:cxn>
                <a:cxn ang="0">
                  <a:pos x="139" y="166"/>
                </a:cxn>
                <a:cxn ang="0">
                  <a:pos x="292" y="32"/>
                </a:cxn>
                <a:cxn ang="0">
                  <a:pos x="452" y="0"/>
                </a:cxn>
              </a:cxnLst>
              <a:rect l="0" t="0" r="r" b="b"/>
              <a:pathLst>
                <a:path w="904" h="1589">
                  <a:moveTo>
                    <a:pt x="423" y="63"/>
                  </a:moveTo>
                  <a:lnTo>
                    <a:pt x="386" y="71"/>
                  </a:lnTo>
                  <a:lnTo>
                    <a:pt x="343" y="95"/>
                  </a:lnTo>
                  <a:lnTo>
                    <a:pt x="299" y="126"/>
                  </a:lnTo>
                  <a:lnTo>
                    <a:pt x="255" y="174"/>
                  </a:lnTo>
                  <a:lnTo>
                    <a:pt x="219" y="253"/>
                  </a:lnTo>
                  <a:lnTo>
                    <a:pt x="197" y="356"/>
                  </a:lnTo>
                  <a:lnTo>
                    <a:pt x="183" y="561"/>
                  </a:lnTo>
                  <a:lnTo>
                    <a:pt x="183" y="1028"/>
                  </a:lnTo>
                  <a:lnTo>
                    <a:pt x="190" y="1154"/>
                  </a:lnTo>
                  <a:lnTo>
                    <a:pt x="204" y="1273"/>
                  </a:lnTo>
                  <a:lnTo>
                    <a:pt x="234" y="1384"/>
                  </a:lnTo>
                  <a:lnTo>
                    <a:pt x="284" y="1463"/>
                  </a:lnTo>
                  <a:lnTo>
                    <a:pt x="335" y="1518"/>
                  </a:lnTo>
                  <a:lnTo>
                    <a:pt x="394" y="1542"/>
                  </a:lnTo>
                  <a:lnTo>
                    <a:pt x="452" y="1550"/>
                  </a:lnTo>
                  <a:lnTo>
                    <a:pt x="459" y="1550"/>
                  </a:lnTo>
                  <a:lnTo>
                    <a:pt x="518" y="1542"/>
                  </a:lnTo>
                  <a:lnTo>
                    <a:pt x="576" y="1510"/>
                  </a:lnTo>
                  <a:lnTo>
                    <a:pt x="634" y="1463"/>
                  </a:lnTo>
                  <a:lnTo>
                    <a:pt x="678" y="1376"/>
                  </a:lnTo>
                  <a:lnTo>
                    <a:pt x="707" y="1265"/>
                  </a:lnTo>
                  <a:lnTo>
                    <a:pt x="729" y="1036"/>
                  </a:lnTo>
                  <a:lnTo>
                    <a:pt x="729" y="632"/>
                  </a:lnTo>
                  <a:lnTo>
                    <a:pt x="721" y="474"/>
                  </a:lnTo>
                  <a:lnTo>
                    <a:pt x="707" y="332"/>
                  </a:lnTo>
                  <a:lnTo>
                    <a:pt x="678" y="229"/>
                  </a:lnTo>
                  <a:lnTo>
                    <a:pt x="634" y="158"/>
                  </a:lnTo>
                  <a:lnTo>
                    <a:pt x="590" y="111"/>
                  </a:lnTo>
                  <a:lnTo>
                    <a:pt x="539" y="79"/>
                  </a:lnTo>
                  <a:lnTo>
                    <a:pt x="452" y="63"/>
                  </a:lnTo>
                  <a:lnTo>
                    <a:pt x="423" y="63"/>
                  </a:lnTo>
                  <a:close/>
                  <a:moveTo>
                    <a:pt x="452" y="0"/>
                  </a:moveTo>
                  <a:lnTo>
                    <a:pt x="503" y="0"/>
                  </a:lnTo>
                  <a:lnTo>
                    <a:pt x="569" y="16"/>
                  </a:lnTo>
                  <a:lnTo>
                    <a:pt x="634" y="47"/>
                  </a:lnTo>
                  <a:lnTo>
                    <a:pt x="700" y="95"/>
                  </a:lnTo>
                  <a:lnTo>
                    <a:pt x="765" y="166"/>
                  </a:lnTo>
                  <a:lnTo>
                    <a:pt x="816" y="261"/>
                  </a:lnTo>
                  <a:lnTo>
                    <a:pt x="867" y="395"/>
                  </a:lnTo>
                  <a:lnTo>
                    <a:pt x="889" y="530"/>
                  </a:lnTo>
                  <a:lnTo>
                    <a:pt x="904" y="672"/>
                  </a:lnTo>
                  <a:lnTo>
                    <a:pt x="904" y="933"/>
                  </a:lnTo>
                  <a:lnTo>
                    <a:pt x="889" y="1067"/>
                  </a:lnTo>
                  <a:lnTo>
                    <a:pt x="867" y="1194"/>
                  </a:lnTo>
                  <a:lnTo>
                    <a:pt x="823" y="1320"/>
                  </a:lnTo>
                  <a:lnTo>
                    <a:pt x="758" y="1431"/>
                  </a:lnTo>
                  <a:lnTo>
                    <a:pt x="685" y="1510"/>
                  </a:lnTo>
                  <a:lnTo>
                    <a:pt x="605" y="1557"/>
                  </a:lnTo>
                  <a:lnTo>
                    <a:pt x="525" y="1581"/>
                  </a:lnTo>
                  <a:lnTo>
                    <a:pt x="452" y="1589"/>
                  </a:lnTo>
                  <a:lnTo>
                    <a:pt x="379" y="1581"/>
                  </a:lnTo>
                  <a:lnTo>
                    <a:pt x="306" y="1557"/>
                  </a:lnTo>
                  <a:lnTo>
                    <a:pt x="234" y="1518"/>
                  </a:lnTo>
                  <a:lnTo>
                    <a:pt x="161" y="1455"/>
                  </a:lnTo>
                  <a:lnTo>
                    <a:pt x="95" y="1360"/>
                  </a:lnTo>
                  <a:lnTo>
                    <a:pt x="44" y="1225"/>
                  </a:lnTo>
                  <a:lnTo>
                    <a:pt x="15" y="1083"/>
                  </a:lnTo>
                  <a:lnTo>
                    <a:pt x="0" y="941"/>
                  </a:lnTo>
                  <a:lnTo>
                    <a:pt x="0" y="806"/>
                  </a:lnTo>
                  <a:lnTo>
                    <a:pt x="8" y="617"/>
                  </a:lnTo>
                  <a:lnTo>
                    <a:pt x="30" y="443"/>
                  </a:lnTo>
                  <a:lnTo>
                    <a:pt x="81" y="277"/>
                  </a:lnTo>
                  <a:lnTo>
                    <a:pt x="139" y="166"/>
                  </a:lnTo>
                  <a:lnTo>
                    <a:pt x="212" y="87"/>
                  </a:lnTo>
                  <a:lnTo>
                    <a:pt x="292" y="32"/>
                  </a:lnTo>
                  <a:lnTo>
                    <a:pt x="372" y="8"/>
                  </a:lnTo>
                  <a:lnTo>
                    <a:pt x="4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513" name="Freeform 57"/>
            <p:cNvSpPr>
              <a:spLocks/>
            </p:cNvSpPr>
            <p:nvPr/>
          </p:nvSpPr>
          <p:spPr bwMode="auto">
            <a:xfrm>
              <a:off x="23012" y="1092"/>
              <a:ext cx="1304" cy="1345"/>
            </a:xfrm>
            <a:custGeom>
              <a:avLst/>
              <a:gdLst/>
              <a:ahLst/>
              <a:cxnLst>
                <a:cxn ang="0">
                  <a:pos x="656" y="0"/>
                </a:cxn>
                <a:cxn ang="0">
                  <a:pos x="1275" y="0"/>
                </a:cxn>
                <a:cxn ang="0">
                  <a:pos x="1282" y="8"/>
                </a:cxn>
                <a:cxn ang="0">
                  <a:pos x="1297" y="16"/>
                </a:cxn>
                <a:cxn ang="0">
                  <a:pos x="1304" y="32"/>
                </a:cxn>
                <a:cxn ang="0">
                  <a:pos x="1304" y="72"/>
                </a:cxn>
                <a:cxn ang="0">
                  <a:pos x="1297" y="80"/>
                </a:cxn>
                <a:cxn ang="0">
                  <a:pos x="1267" y="95"/>
                </a:cxn>
                <a:cxn ang="0">
                  <a:pos x="663" y="95"/>
                </a:cxn>
                <a:cxn ang="0">
                  <a:pos x="503" y="119"/>
                </a:cxn>
                <a:cxn ang="0">
                  <a:pos x="364" y="174"/>
                </a:cxn>
                <a:cxn ang="0">
                  <a:pos x="248" y="269"/>
                </a:cxn>
                <a:cxn ang="0">
                  <a:pos x="160" y="388"/>
                </a:cxn>
                <a:cxn ang="0">
                  <a:pos x="109" y="522"/>
                </a:cxn>
                <a:cxn ang="0">
                  <a:pos x="88" y="673"/>
                </a:cxn>
                <a:cxn ang="0">
                  <a:pos x="109" y="823"/>
                </a:cxn>
                <a:cxn ang="0">
                  <a:pos x="160" y="957"/>
                </a:cxn>
                <a:cxn ang="0">
                  <a:pos x="248" y="1076"/>
                </a:cxn>
                <a:cxn ang="0">
                  <a:pos x="364" y="1171"/>
                </a:cxn>
                <a:cxn ang="0">
                  <a:pos x="503" y="1226"/>
                </a:cxn>
                <a:cxn ang="0">
                  <a:pos x="663" y="1250"/>
                </a:cxn>
                <a:cxn ang="0">
                  <a:pos x="1275" y="1250"/>
                </a:cxn>
                <a:cxn ang="0">
                  <a:pos x="1282" y="1258"/>
                </a:cxn>
                <a:cxn ang="0">
                  <a:pos x="1297" y="1265"/>
                </a:cxn>
                <a:cxn ang="0">
                  <a:pos x="1304" y="1281"/>
                </a:cxn>
                <a:cxn ang="0">
                  <a:pos x="1304" y="1321"/>
                </a:cxn>
                <a:cxn ang="0">
                  <a:pos x="1297" y="1329"/>
                </a:cxn>
                <a:cxn ang="0">
                  <a:pos x="1267" y="1345"/>
                </a:cxn>
                <a:cxn ang="0">
                  <a:pos x="656" y="1345"/>
                </a:cxn>
                <a:cxn ang="0">
                  <a:pos x="503" y="1329"/>
                </a:cxn>
                <a:cxn ang="0">
                  <a:pos x="364" y="1273"/>
                </a:cxn>
                <a:cxn ang="0">
                  <a:pos x="248" y="1194"/>
                </a:cxn>
                <a:cxn ang="0">
                  <a:pos x="146" y="1092"/>
                </a:cxn>
                <a:cxn ang="0">
                  <a:pos x="66" y="965"/>
                </a:cxn>
                <a:cxn ang="0">
                  <a:pos x="15" y="831"/>
                </a:cxn>
                <a:cxn ang="0">
                  <a:pos x="0" y="673"/>
                </a:cxn>
                <a:cxn ang="0">
                  <a:pos x="15" y="514"/>
                </a:cxn>
                <a:cxn ang="0">
                  <a:pos x="66" y="380"/>
                </a:cxn>
                <a:cxn ang="0">
                  <a:pos x="146" y="253"/>
                </a:cxn>
                <a:cxn ang="0">
                  <a:pos x="248" y="151"/>
                </a:cxn>
                <a:cxn ang="0">
                  <a:pos x="364" y="72"/>
                </a:cxn>
                <a:cxn ang="0">
                  <a:pos x="503" y="16"/>
                </a:cxn>
                <a:cxn ang="0">
                  <a:pos x="656" y="0"/>
                </a:cxn>
              </a:cxnLst>
              <a:rect l="0" t="0" r="r" b="b"/>
              <a:pathLst>
                <a:path w="1304" h="1345">
                  <a:moveTo>
                    <a:pt x="656" y="0"/>
                  </a:moveTo>
                  <a:lnTo>
                    <a:pt x="1275" y="0"/>
                  </a:lnTo>
                  <a:lnTo>
                    <a:pt x="1282" y="8"/>
                  </a:lnTo>
                  <a:lnTo>
                    <a:pt x="1297" y="16"/>
                  </a:lnTo>
                  <a:lnTo>
                    <a:pt x="1304" y="32"/>
                  </a:lnTo>
                  <a:lnTo>
                    <a:pt x="1304" y="72"/>
                  </a:lnTo>
                  <a:lnTo>
                    <a:pt x="1297" y="80"/>
                  </a:lnTo>
                  <a:lnTo>
                    <a:pt x="1267" y="95"/>
                  </a:lnTo>
                  <a:lnTo>
                    <a:pt x="663" y="95"/>
                  </a:lnTo>
                  <a:lnTo>
                    <a:pt x="503" y="119"/>
                  </a:lnTo>
                  <a:lnTo>
                    <a:pt x="364" y="174"/>
                  </a:lnTo>
                  <a:lnTo>
                    <a:pt x="248" y="269"/>
                  </a:lnTo>
                  <a:lnTo>
                    <a:pt x="160" y="388"/>
                  </a:lnTo>
                  <a:lnTo>
                    <a:pt x="109" y="522"/>
                  </a:lnTo>
                  <a:lnTo>
                    <a:pt x="88" y="673"/>
                  </a:lnTo>
                  <a:lnTo>
                    <a:pt x="109" y="823"/>
                  </a:lnTo>
                  <a:lnTo>
                    <a:pt x="160" y="957"/>
                  </a:lnTo>
                  <a:lnTo>
                    <a:pt x="248" y="1076"/>
                  </a:lnTo>
                  <a:lnTo>
                    <a:pt x="364" y="1171"/>
                  </a:lnTo>
                  <a:lnTo>
                    <a:pt x="503" y="1226"/>
                  </a:lnTo>
                  <a:lnTo>
                    <a:pt x="663" y="1250"/>
                  </a:lnTo>
                  <a:lnTo>
                    <a:pt x="1275" y="1250"/>
                  </a:lnTo>
                  <a:lnTo>
                    <a:pt x="1282" y="1258"/>
                  </a:lnTo>
                  <a:lnTo>
                    <a:pt x="1297" y="1265"/>
                  </a:lnTo>
                  <a:lnTo>
                    <a:pt x="1304" y="1281"/>
                  </a:lnTo>
                  <a:lnTo>
                    <a:pt x="1304" y="1321"/>
                  </a:lnTo>
                  <a:lnTo>
                    <a:pt x="1297" y="1329"/>
                  </a:lnTo>
                  <a:lnTo>
                    <a:pt x="1267" y="1345"/>
                  </a:lnTo>
                  <a:lnTo>
                    <a:pt x="656" y="1345"/>
                  </a:lnTo>
                  <a:lnTo>
                    <a:pt x="503" y="1329"/>
                  </a:lnTo>
                  <a:lnTo>
                    <a:pt x="364" y="1273"/>
                  </a:lnTo>
                  <a:lnTo>
                    <a:pt x="248" y="1194"/>
                  </a:lnTo>
                  <a:lnTo>
                    <a:pt x="146" y="1092"/>
                  </a:lnTo>
                  <a:lnTo>
                    <a:pt x="66" y="965"/>
                  </a:lnTo>
                  <a:lnTo>
                    <a:pt x="15" y="831"/>
                  </a:lnTo>
                  <a:lnTo>
                    <a:pt x="0" y="673"/>
                  </a:lnTo>
                  <a:lnTo>
                    <a:pt x="15" y="514"/>
                  </a:lnTo>
                  <a:lnTo>
                    <a:pt x="66" y="380"/>
                  </a:lnTo>
                  <a:lnTo>
                    <a:pt x="146" y="253"/>
                  </a:lnTo>
                  <a:lnTo>
                    <a:pt x="248" y="151"/>
                  </a:lnTo>
                  <a:lnTo>
                    <a:pt x="364" y="72"/>
                  </a:lnTo>
                  <a:lnTo>
                    <a:pt x="503" y="16"/>
                  </a:lnTo>
                  <a:lnTo>
                    <a:pt x="6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" name="Group 4"/>
          <p:cNvGrpSpPr>
            <a:grpSpLocks noChangeAspect="1"/>
          </p:cNvGrpSpPr>
          <p:nvPr>
            <p:custDataLst>
              <p:tags r:id="rId7"/>
            </p:custDataLst>
          </p:nvPr>
        </p:nvGrpSpPr>
        <p:grpSpPr bwMode="auto">
          <a:xfrm>
            <a:off x="457200" y="5791200"/>
            <a:ext cx="8265123" cy="595403"/>
            <a:chOff x="558" y="3796"/>
            <a:chExt cx="24376" cy="1756"/>
          </a:xfrm>
          <a:solidFill>
            <a:srgbClr val="6600FF"/>
          </a:solidFill>
        </p:grpSpPr>
        <p:sp>
          <p:nvSpPr>
            <p:cNvPr id="83" name="Freeform 6"/>
            <p:cNvSpPr>
              <a:spLocks/>
            </p:cNvSpPr>
            <p:nvPr/>
          </p:nvSpPr>
          <p:spPr bwMode="auto">
            <a:xfrm>
              <a:off x="558" y="4042"/>
              <a:ext cx="786" cy="1123"/>
            </a:xfrm>
            <a:custGeom>
              <a:avLst/>
              <a:gdLst/>
              <a:ahLst/>
              <a:cxnLst>
                <a:cxn ang="0">
                  <a:pos x="207" y="0"/>
                </a:cxn>
                <a:cxn ang="0">
                  <a:pos x="222" y="0"/>
                </a:cxn>
                <a:cxn ang="0">
                  <a:pos x="282" y="7"/>
                </a:cxn>
                <a:cxn ang="0">
                  <a:pos x="333" y="22"/>
                </a:cxn>
                <a:cxn ang="0">
                  <a:pos x="385" y="59"/>
                </a:cxn>
                <a:cxn ang="0">
                  <a:pos x="415" y="111"/>
                </a:cxn>
                <a:cxn ang="0">
                  <a:pos x="741" y="1019"/>
                </a:cxn>
                <a:cxn ang="0">
                  <a:pos x="756" y="1064"/>
                </a:cxn>
                <a:cxn ang="0">
                  <a:pos x="771" y="1079"/>
                </a:cxn>
                <a:cxn ang="0">
                  <a:pos x="779" y="1094"/>
                </a:cxn>
                <a:cxn ang="0">
                  <a:pos x="786" y="1101"/>
                </a:cxn>
                <a:cxn ang="0">
                  <a:pos x="786" y="1116"/>
                </a:cxn>
                <a:cxn ang="0">
                  <a:pos x="779" y="1123"/>
                </a:cxn>
                <a:cxn ang="0">
                  <a:pos x="712" y="1123"/>
                </a:cxn>
                <a:cxn ang="0">
                  <a:pos x="667" y="1109"/>
                </a:cxn>
                <a:cxn ang="0">
                  <a:pos x="652" y="1086"/>
                </a:cxn>
                <a:cxn ang="0">
                  <a:pos x="630" y="1042"/>
                </a:cxn>
                <a:cxn ang="0">
                  <a:pos x="601" y="960"/>
                </a:cxn>
                <a:cxn ang="0">
                  <a:pos x="563" y="863"/>
                </a:cxn>
                <a:cxn ang="0">
                  <a:pos x="519" y="751"/>
                </a:cxn>
                <a:cxn ang="0">
                  <a:pos x="482" y="640"/>
                </a:cxn>
                <a:cxn ang="0">
                  <a:pos x="96" y="1094"/>
                </a:cxn>
                <a:cxn ang="0">
                  <a:pos x="81" y="1101"/>
                </a:cxn>
                <a:cxn ang="0">
                  <a:pos x="74" y="1116"/>
                </a:cxn>
                <a:cxn ang="0">
                  <a:pos x="59" y="1123"/>
                </a:cxn>
                <a:cxn ang="0">
                  <a:pos x="29" y="1123"/>
                </a:cxn>
                <a:cxn ang="0">
                  <a:pos x="15" y="1116"/>
                </a:cxn>
                <a:cxn ang="0">
                  <a:pos x="7" y="1101"/>
                </a:cxn>
                <a:cxn ang="0">
                  <a:pos x="0" y="1079"/>
                </a:cxn>
                <a:cxn ang="0">
                  <a:pos x="0" y="1064"/>
                </a:cxn>
                <a:cxn ang="0">
                  <a:pos x="22" y="1042"/>
                </a:cxn>
                <a:cxn ang="0">
                  <a:pos x="29" y="1027"/>
                </a:cxn>
                <a:cxn ang="0">
                  <a:pos x="467" y="588"/>
                </a:cxn>
                <a:cxn ang="0">
                  <a:pos x="311" y="156"/>
                </a:cxn>
                <a:cxn ang="0">
                  <a:pos x="282" y="96"/>
                </a:cxn>
                <a:cxn ang="0">
                  <a:pos x="259" y="59"/>
                </a:cxn>
                <a:cxn ang="0">
                  <a:pos x="237" y="37"/>
                </a:cxn>
                <a:cxn ang="0">
                  <a:pos x="207" y="29"/>
                </a:cxn>
                <a:cxn ang="0">
                  <a:pos x="200" y="29"/>
                </a:cxn>
                <a:cxn ang="0">
                  <a:pos x="193" y="22"/>
                </a:cxn>
                <a:cxn ang="0">
                  <a:pos x="193" y="7"/>
                </a:cxn>
                <a:cxn ang="0">
                  <a:pos x="207" y="0"/>
                </a:cxn>
              </a:cxnLst>
              <a:rect l="0" t="0" r="r" b="b"/>
              <a:pathLst>
                <a:path w="786" h="1123">
                  <a:moveTo>
                    <a:pt x="207" y="0"/>
                  </a:moveTo>
                  <a:lnTo>
                    <a:pt x="222" y="0"/>
                  </a:lnTo>
                  <a:lnTo>
                    <a:pt x="282" y="7"/>
                  </a:lnTo>
                  <a:lnTo>
                    <a:pt x="333" y="22"/>
                  </a:lnTo>
                  <a:lnTo>
                    <a:pt x="385" y="59"/>
                  </a:lnTo>
                  <a:lnTo>
                    <a:pt x="415" y="111"/>
                  </a:lnTo>
                  <a:lnTo>
                    <a:pt x="741" y="1019"/>
                  </a:lnTo>
                  <a:lnTo>
                    <a:pt x="756" y="1064"/>
                  </a:lnTo>
                  <a:lnTo>
                    <a:pt x="771" y="1079"/>
                  </a:lnTo>
                  <a:lnTo>
                    <a:pt x="779" y="1094"/>
                  </a:lnTo>
                  <a:lnTo>
                    <a:pt x="786" y="1101"/>
                  </a:lnTo>
                  <a:lnTo>
                    <a:pt x="786" y="1116"/>
                  </a:lnTo>
                  <a:lnTo>
                    <a:pt x="779" y="1123"/>
                  </a:lnTo>
                  <a:lnTo>
                    <a:pt x="712" y="1123"/>
                  </a:lnTo>
                  <a:lnTo>
                    <a:pt x="667" y="1109"/>
                  </a:lnTo>
                  <a:lnTo>
                    <a:pt x="652" y="1086"/>
                  </a:lnTo>
                  <a:lnTo>
                    <a:pt x="630" y="1042"/>
                  </a:lnTo>
                  <a:lnTo>
                    <a:pt x="601" y="960"/>
                  </a:lnTo>
                  <a:lnTo>
                    <a:pt x="563" y="863"/>
                  </a:lnTo>
                  <a:lnTo>
                    <a:pt x="519" y="751"/>
                  </a:lnTo>
                  <a:lnTo>
                    <a:pt x="482" y="640"/>
                  </a:lnTo>
                  <a:lnTo>
                    <a:pt x="96" y="1094"/>
                  </a:lnTo>
                  <a:lnTo>
                    <a:pt x="81" y="1101"/>
                  </a:lnTo>
                  <a:lnTo>
                    <a:pt x="74" y="1116"/>
                  </a:lnTo>
                  <a:lnTo>
                    <a:pt x="59" y="1123"/>
                  </a:lnTo>
                  <a:lnTo>
                    <a:pt x="29" y="1123"/>
                  </a:lnTo>
                  <a:lnTo>
                    <a:pt x="15" y="1116"/>
                  </a:lnTo>
                  <a:lnTo>
                    <a:pt x="7" y="1101"/>
                  </a:lnTo>
                  <a:lnTo>
                    <a:pt x="0" y="1079"/>
                  </a:lnTo>
                  <a:lnTo>
                    <a:pt x="0" y="1064"/>
                  </a:lnTo>
                  <a:lnTo>
                    <a:pt x="22" y="1042"/>
                  </a:lnTo>
                  <a:lnTo>
                    <a:pt x="29" y="1027"/>
                  </a:lnTo>
                  <a:lnTo>
                    <a:pt x="467" y="588"/>
                  </a:lnTo>
                  <a:lnTo>
                    <a:pt x="311" y="156"/>
                  </a:lnTo>
                  <a:lnTo>
                    <a:pt x="282" y="96"/>
                  </a:lnTo>
                  <a:lnTo>
                    <a:pt x="259" y="59"/>
                  </a:lnTo>
                  <a:lnTo>
                    <a:pt x="237" y="37"/>
                  </a:lnTo>
                  <a:lnTo>
                    <a:pt x="207" y="29"/>
                  </a:lnTo>
                  <a:lnTo>
                    <a:pt x="200" y="29"/>
                  </a:lnTo>
                  <a:lnTo>
                    <a:pt x="193" y="22"/>
                  </a:lnTo>
                  <a:lnTo>
                    <a:pt x="193" y="7"/>
                  </a:lnTo>
                  <a:lnTo>
                    <a:pt x="2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7"/>
            <p:cNvSpPr>
              <a:spLocks/>
            </p:cNvSpPr>
            <p:nvPr/>
          </p:nvSpPr>
          <p:spPr bwMode="auto">
            <a:xfrm>
              <a:off x="1470" y="3796"/>
              <a:ext cx="1016" cy="767"/>
            </a:xfrm>
            <a:custGeom>
              <a:avLst/>
              <a:gdLst/>
              <a:ahLst/>
              <a:cxnLst>
                <a:cxn ang="0">
                  <a:pos x="497" y="0"/>
                </a:cxn>
                <a:cxn ang="0">
                  <a:pos x="512" y="30"/>
                </a:cxn>
                <a:cxn ang="0">
                  <a:pos x="423" y="37"/>
                </a:cxn>
                <a:cxn ang="0">
                  <a:pos x="393" y="67"/>
                </a:cxn>
                <a:cxn ang="0">
                  <a:pos x="297" y="439"/>
                </a:cxn>
                <a:cxn ang="0">
                  <a:pos x="779" y="97"/>
                </a:cxn>
                <a:cxn ang="0">
                  <a:pos x="816" y="52"/>
                </a:cxn>
                <a:cxn ang="0">
                  <a:pos x="809" y="37"/>
                </a:cxn>
                <a:cxn ang="0">
                  <a:pos x="772" y="30"/>
                </a:cxn>
                <a:cxn ang="0">
                  <a:pos x="779" y="0"/>
                </a:cxn>
                <a:cxn ang="0">
                  <a:pos x="883" y="8"/>
                </a:cxn>
                <a:cxn ang="0">
                  <a:pos x="979" y="0"/>
                </a:cxn>
                <a:cxn ang="0">
                  <a:pos x="1016" y="15"/>
                </a:cxn>
                <a:cxn ang="0">
                  <a:pos x="1009" y="37"/>
                </a:cxn>
                <a:cxn ang="0">
                  <a:pos x="935" y="52"/>
                </a:cxn>
                <a:cxn ang="0">
                  <a:pos x="794" y="134"/>
                </a:cxn>
                <a:cxn ang="0">
                  <a:pos x="586" y="283"/>
                </a:cxn>
                <a:cxn ang="0">
                  <a:pos x="556" y="313"/>
                </a:cxn>
                <a:cxn ang="0">
                  <a:pos x="564" y="313"/>
                </a:cxn>
                <a:cxn ang="0">
                  <a:pos x="786" y="722"/>
                </a:cxn>
                <a:cxn ang="0">
                  <a:pos x="846" y="729"/>
                </a:cxn>
                <a:cxn ang="0">
                  <a:pos x="853" y="759"/>
                </a:cxn>
                <a:cxn ang="0">
                  <a:pos x="801" y="767"/>
                </a:cxn>
                <a:cxn ang="0">
                  <a:pos x="668" y="759"/>
                </a:cxn>
                <a:cxn ang="0">
                  <a:pos x="556" y="767"/>
                </a:cxn>
                <a:cxn ang="0">
                  <a:pos x="549" y="737"/>
                </a:cxn>
                <a:cxn ang="0">
                  <a:pos x="594" y="729"/>
                </a:cxn>
                <a:cxn ang="0">
                  <a:pos x="616" y="722"/>
                </a:cxn>
                <a:cxn ang="0">
                  <a:pos x="631" y="685"/>
                </a:cxn>
                <a:cxn ang="0">
                  <a:pos x="460" y="357"/>
                </a:cxn>
                <a:cxn ang="0">
                  <a:pos x="252" y="595"/>
                </a:cxn>
                <a:cxn ang="0">
                  <a:pos x="223" y="692"/>
                </a:cxn>
                <a:cxn ang="0">
                  <a:pos x="237" y="722"/>
                </a:cxn>
                <a:cxn ang="0">
                  <a:pos x="334" y="729"/>
                </a:cxn>
                <a:cxn ang="0">
                  <a:pos x="327" y="759"/>
                </a:cxn>
                <a:cxn ang="0">
                  <a:pos x="59" y="767"/>
                </a:cxn>
                <a:cxn ang="0">
                  <a:pos x="0" y="759"/>
                </a:cxn>
                <a:cxn ang="0">
                  <a:pos x="8" y="729"/>
                </a:cxn>
                <a:cxn ang="0">
                  <a:pos x="111" y="722"/>
                </a:cxn>
                <a:cxn ang="0">
                  <a:pos x="134" y="685"/>
                </a:cxn>
                <a:cxn ang="0">
                  <a:pos x="289" y="67"/>
                </a:cxn>
                <a:cxn ang="0">
                  <a:pos x="282" y="45"/>
                </a:cxn>
                <a:cxn ang="0">
                  <a:pos x="186" y="37"/>
                </a:cxn>
                <a:cxn ang="0">
                  <a:pos x="193" y="8"/>
                </a:cxn>
                <a:cxn ang="0">
                  <a:pos x="453" y="0"/>
                </a:cxn>
              </a:cxnLst>
              <a:rect l="0" t="0" r="r" b="b"/>
              <a:pathLst>
                <a:path w="1016" h="767">
                  <a:moveTo>
                    <a:pt x="453" y="0"/>
                  </a:moveTo>
                  <a:lnTo>
                    <a:pt x="497" y="0"/>
                  </a:lnTo>
                  <a:lnTo>
                    <a:pt x="512" y="15"/>
                  </a:lnTo>
                  <a:lnTo>
                    <a:pt x="512" y="30"/>
                  </a:lnTo>
                  <a:lnTo>
                    <a:pt x="505" y="37"/>
                  </a:lnTo>
                  <a:lnTo>
                    <a:pt x="423" y="37"/>
                  </a:lnTo>
                  <a:lnTo>
                    <a:pt x="393" y="52"/>
                  </a:lnTo>
                  <a:lnTo>
                    <a:pt x="393" y="67"/>
                  </a:lnTo>
                  <a:lnTo>
                    <a:pt x="386" y="82"/>
                  </a:lnTo>
                  <a:lnTo>
                    <a:pt x="297" y="439"/>
                  </a:lnTo>
                  <a:lnTo>
                    <a:pt x="764" y="104"/>
                  </a:lnTo>
                  <a:lnTo>
                    <a:pt x="779" y="97"/>
                  </a:lnTo>
                  <a:lnTo>
                    <a:pt x="809" y="67"/>
                  </a:lnTo>
                  <a:lnTo>
                    <a:pt x="816" y="52"/>
                  </a:lnTo>
                  <a:lnTo>
                    <a:pt x="816" y="45"/>
                  </a:lnTo>
                  <a:lnTo>
                    <a:pt x="809" y="37"/>
                  </a:lnTo>
                  <a:lnTo>
                    <a:pt x="779" y="37"/>
                  </a:lnTo>
                  <a:lnTo>
                    <a:pt x="772" y="30"/>
                  </a:lnTo>
                  <a:lnTo>
                    <a:pt x="772" y="8"/>
                  </a:lnTo>
                  <a:lnTo>
                    <a:pt x="779" y="0"/>
                  </a:lnTo>
                  <a:lnTo>
                    <a:pt x="838" y="0"/>
                  </a:lnTo>
                  <a:lnTo>
                    <a:pt x="883" y="8"/>
                  </a:lnTo>
                  <a:lnTo>
                    <a:pt x="950" y="8"/>
                  </a:lnTo>
                  <a:lnTo>
                    <a:pt x="979" y="0"/>
                  </a:lnTo>
                  <a:lnTo>
                    <a:pt x="1002" y="0"/>
                  </a:lnTo>
                  <a:lnTo>
                    <a:pt x="1016" y="15"/>
                  </a:lnTo>
                  <a:lnTo>
                    <a:pt x="1016" y="30"/>
                  </a:lnTo>
                  <a:lnTo>
                    <a:pt x="1009" y="37"/>
                  </a:lnTo>
                  <a:lnTo>
                    <a:pt x="994" y="37"/>
                  </a:lnTo>
                  <a:lnTo>
                    <a:pt x="935" y="52"/>
                  </a:lnTo>
                  <a:lnTo>
                    <a:pt x="875" y="82"/>
                  </a:lnTo>
                  <a:lnTo>
                    <a:pt x="794" y="134"/>
                  </a:lnTo>
                  <a:lnTo>
                    <a:pt x="697" y="201"/>
                  </a:lnTo>
                  <a:lnTo>
                    <a:pt x="586" y="283"/>
                  </a:lnTo>
                  <a:lnTo>
                    <a:pt x="556" y="298"/>
                  </a:lnTo>
                  <a:lnTo>
                    <a:pt x="556" y="313"/>
                  </a:lnTo>
                  <a:lnTo>
                    <a:pt x="564" y="320"/>
                  </a:lnTo>
                  <a:lnTo>
                    <a:pt x="564" y="313"/>
                  </a:lnTo>
                  <a:lnTo>
                    <a:pt x="757" y="692"/>
                  </a:lnTo>
                  <a:lnTo>
                    <a:pt x="786" y="722"/>
                  </a:lnTo>
                  <a:lnTo>
                    <a:pt x="801" y="729"/>
                  </a:lnTo>
                  <a:lnTo>
                    <a:pt x="846" y="729"/>
                  </a:lnTo>
                  <a:lnTo>
                    <a:pt x="853" y="737"/>
                  </a:lnTo>
                  <a:lnTo>
                    <a:pt x="853" y="759"/>
                  </a:lnTo>
                  <a:lnTo>
                    <a:pt x="846" y="767"/>
                  </a:lnTo>
                  <a:lnTo>
                    <a:pt x="801" y="767"/>
                  </a:lnTo>
                  <a:lnTo>
                    <a:pt x="772" y="759"/>
                  </a:lnTo>
                  <a:lnTo>
                    <a:pt x="668" y="759"/>
                  </a:lnTo>
                  <a:lnTo>
                    <a:pt x="616" y="767"/>
                  </a:lnTo>
                  <a:lnTo>
                    <a:pt x="556" y="767"/>
                  </a:lnTo>
                  <a:lnTo>
                    <a:pt x="549" y="759"/>
                  </a:lnTo>
                  <a:lnTo>
                    <a:pt x="549" y="737"/>
                  </a:lnTo>
                  <a:lnTo>
                    <a:pt x="556" y="729"/>
                  </a:lnTo>
                  <a:lnTo>
                    <a:pt x="594" y="729"/>
                  </a:lnTo>
                  <a:lnTo>
                    <a:pt x="608" y="722"/>
                  </a:lnTo>
                  <a:lnTo>
                    <a:pt x="616" y="722"/>
                  </a:lnTo>
                  <a:lnTo>
                    <a:pt x="631" y="715"/>
                  </a:lnTo>
                  <a:lnTo>
                    <a:pt x="631" y="685"/>
                  </a:lnTo>
                  <a:lnTo>
                    <a:pt x="623" y="677"/>
                  </a:lnTo>
                  <a:lnTo>
                    <a:pt x="460" y="357"/>
                  </a:lnTo>
                  <a:lnTo>
                    <a:pt x="275" y="491"/>
                  </a:lnTo>
                  <a:lnTo>
                    <a:pt x="252" y="595"/>
                  </a:lnTo>
                  <a:lnTo>
                    <a:pt x="237" y="655"/>
                  </a:lnTo>
                  <a:lnTo>
                    <a:pt x="223" y="692"/>
                  </a:lnTo>
                  <a:lnTo>
                    <a:pt x="223" y="715"/>
                  </a:lnTo>
                  <a:lnTo>
                    <a:pt x="237" y="722"/>
                  </a:lnTo>
                  <a:lnTo>
                    <a:pt x="327" y="722"/>
                  </a:lnTo>
                  <a:lnTo>
                    <a:pt x="334" y="729"/>
                  </a:lnTo>
                  <a:lnTo>
                    <a:pt x="334" y="752"/>
                  </a:lnTo>
                  <a:lnTo>
                    <a:pt x="327" y="759"/>
                  </a:lnTo>
                  <a:lnTo>
                    <a:pt x="119" y="759"/>
                  </a:lnTo>
                  <a:lnTo>
                    <a:pt x="59" y="767"/>
                  </a:lnTo>
                  <a:lnTo>
                    <a:pt x="8" y="767"/>
                  </a:lnTo>
                  <a:lnTo>
                    <a:pt x="0" y="759"/>
                  </a:lnTo>
                  <a:lnTo>
                    <a:pt x="0" y="737"/>
                  </a:lnTo>
                  <a:lnTo>
                    <a:pt x="8" y="729"/>
                  </a:lnTo>
                  <a:lnTo>
                    <a:pt x="97" y="729"/>
                  </a:lnTo>
                  <a:lnTo>
                    <a:pt x="111" y="722"/>
                  </a:lnTo>
                  <a:lnTo>
                    <a:pt x="134" y="700"/>
                  </a:lnTo>
                  <a:lnTo>
                    <a:pt x="134" y="685"/>
                  </a:lnTo>
                  <a:lnTo>
                    <a:pt x="282" y="82"/>
                  </a:lnTo>
                  <a:lnTo>
                    <a:pt x="289" y="67"/>
                  </a:lnTo>
                  <a:lnTo>
                    <a:pt x="289" y="52"/>
                  </a:lnTo>
                  <a:lnTo>
                    <a:pt x="282" y="45"/>
                  </a:lnTo>
                  <a:lnTo>
                    <a:pt x="193" y="45"/>
                  </a:lnTo>
                  <a:lnTo>
                    <a:pt x="186" y="37"/>
                  </a:lnTo>
                  <a:lnTo>
                    <a:pt x="186" y="15"/>
                  </a:lnTo>
                  <a:lnTo>
                    <a:pt x="193" y="8"/>
                  </a:lnTo>
                  <a:lnTo>
                    <a:pt x="401" y="8"/>
                  </a:lnTo>
                  <a:lnTo>
                    <a:pt x="4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8"/>
            <p:cNvSpPr>
              <a:spLocks/>
            </p:cNvSpPr>
            <p:nvPr/>
          </p:nvSpPr>
          <p:spPr bwMode="auto">
            <a:xfrm>
              <a:off x="3080" y="4220"/>
              <a:ext cx="1053" cy="1057"/>
            </a:xfrm>
            <a:custGeom>
              <a:avLst/>
              <a:gdLst/>
              <a:ahLst/>
              <a:cxnLst>
                <a:cxn ang="0">
                  <a:pos x="512" y="0"/>
                </a:cxn>
                <a:cxn ang="0">
                  <a:pos x="541" y="0"/>
                </a:cxn>
                <a:cxn ang="0">
                  <a:pos x="549" y="15"/>
                </a:cxn>
                <a:cxn ang="0">
                  <a:pos x="556" y="23"/>
                </a:cxn>
                <a:cxn ang="0">
                  <a:pos x="556" y="499"/>
                </a:cxn>
                <a:cxn ang="0">
                  <a:pos x="1031" y="499"/>
                </a:cxn>
                <a:cxn ang="0">
                  <a:pos x="1038" y="506"/>
                </a:cxn>
                <a:cxn ang="0">
                  <a:pos x="1053" y="514"/>
                </a:cxn>
                <a:cxn ang="0">
                  <a:pos x="1053" y="544"/>
                </a:cxn>
                <a:cxn ang="0">
                  <a:pos x="1038" y="551"/>
                </a:cxn>
                <a:cxn ang="0">
                  <a:pos x="1031" y="558"/>
                </a:cxn>
                <a:cxn ang="0">
                  <a:pos x="556" y="558"/>
                </a:cxn>
                <a:cxn ang="0">
                  <a:pos x="556" y="1035"/>
                </a:cxn>
                <a:cxn ang="0">
                  <a:pos x="549" y="1042"/>
                </a:cxn>
                <a:cxn ang="0">
                  <a:pos x="541" y="1057"/>
                </a:cxn>
                <a:cxn ang="0">
                  <a:pos x="512" y="1057"/>
                </a:cxn>
                <a:cxn ang="0">
                  <a:pos x="504" y="1042"/>
                </a:cxn>
                <a:cxn ang="0">
                  <a:pos x="497" y="1035"/>
                </a:cxn>
                <a:cxn ang="0">
                  <a:pos x="497" y="558"/>
                </a:cxn>
                <a:cxn ang="0">
                  <a:pos x="22" y="558"/>
                </a:cxn>
                <a:cxn ang="0">
                  <a:pos x="15" y="551"/>
                </a:cxn>
                <a:cxn ang="0">
                  <a:pos x="0" y="544"/>
                </a:cxn>
                <a:cxn ang="0">
                  <a:pos x="0" y="514"/>
                </a:cxn>
                <a:cxn ang="0">
                  <a:pos x="15" y="506"/>
                </a:cxn>
                <a:cxn ang="0">
                  <a:pos x="22" y="499"/>
                </a:cxn>
                <a:cxn ang="0">
                  <a:pos x="497" y="499"/>
                </a:cxn>
                <a:cxn ang="0">
                  <a:pos x="497" y="23"/>
                </a:cxn>
                <a:cxn ang="0">
                  <a:pos x="504" y="15"/>
                </a:cxn>
                <a:cxn ang="0">
                  <a:pos x="512" y="0"/>
                </a:cxn>
              </a:cxnLst>
              <a:rect l="0" t="0" r="r" b="b"/>
              <a:pathLst>
                <a:path w="1053" h="1057">
                  <a:moveTo>
                    <a:pt x="512" y="0"/>
                  </a:moveTo>
                  <a:lnTo>
                    <a:pt x="541" y="0"/>
                  </a:lnTo>
                  <a:lnTo>
                    <a:pt x="549" y="15"/>
                  </a:lnTo>
                  <a:lnTo>
                    <a:pt x="556" y="23"/>
                  </a:lnTo>
                  <a:lnTo>
                    <a:pt x="556" y="499"/>
                  </a:lnTo>
                  <a:lnTo>
                    <a:pt x="1031" y="499"/>
                  </a:lnTo>
                  <a:lnTo>
                    <a:pt x="1038" y="506"/>
                  </a:lnTo>
                  <a:lnTo>
                    <a:pt x="1053" y="514"/>
                  </a:lnTo>
                  <a:lnTo>
                    <a:pt x="1053" y="544"/>
                  </a:lnTo>
                  <a:lnTo>
                    <a:pt x="1038" y="551"/>
                  </a:lnTo>
                  <a:lnTo>
                    <a:pt x="1031" y="558"/>
                  </a:lnTo>
                  <a:lnTo>
                    <a:pt x="556" y="558"/>
                  </a:lnTo>
                  <a:lnTo>
                    <a:pt x="556" y="1035"/>
                  </a:lnTo>
                  <a:lnTo>
                    <a:pt x="549" y="1042"/>
                  </a:lnTo>
                  <a:lnTo>
                    <a:pt x="541" y="1057"/>
                  </a:lnTo>
                  <a:lnTo>
                    <a:pt x="512" y="1057"/>
                  </a:lnTo>
                  <a:lnTo>
                    <a:pt x="504" y="1042"/>
                  </a:lnTo>
                  <a:lnTo>
                    <a:pt x="497" y="1035"/>
                  </a:lnTo>
                  <a:lnTo>
                    <a:pt x="497" y="558"/>
                  </a:lnTo>
                  <a:lnTo>
                    <a:pt x="22" y="558"/>
                  </a:lnTo>
                  <a:lnTo>
                    <a:pt x="15" y="551"/>
                  </a:lnTo>
                  <a:lnTo>
                    <a:pt x="0" y="544"/>
                  </a:lnTo>
                  <a:lnTo>
                    <a:pt x="0" y="514"/>
                  </a:lnTo>
                  <a:lnTo>
                    <a:pt x="15" y="506"/>
                  </a:lnTo>
                  <a:lnTo>
                    <a:pt x="22" y="499"/>
                  </a:lnTo>
                  <a:lnTo>
                    <a:pt x="497" y="499"/>
                  </a:lnTo>
                  <a:lnTo>
                    <a:pt x="497" y="23"/>
                  </a:lnTo>
                  <a:lnTo>
                    <a:pt x="504" y="15"/>
                  </a:lnTo>
                  <a:lnTo>
                    <a:pt x="5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9"/>
            <p:cNvSpPr>
              <a:spLocks/>
            </p:cNvSpPr>
            <p:nvPr/>
          </p:nvSpPr>
          <p:spPr bwMode="auto">
            <a:xfrm>
              <a:off x="4660" y="4042"/>
              <a:ext cx="786" cy="1123"/>
            </a:xfrm>
            <a:custGeom>
              <a:avLst/>
              <a:gdLst/>
              <a:ahLst/>
              <a:cxnLst>
                <a:cxn ang="0">
                  <a:pos x="208" y="0"/>
                </a:cxn>
                <a:cxn ang="0">
                  <a:pos x="222" y="0"/>
                </a:cxn>
                <a:cxn ang="0">
                  <a:pos x="282" y="7"/>
                </a:cxn>
                <a:cxn ang="0">
                  <a:pos x="334" y="22"/>
                </a:cxn>
                <a:cxn ang="0">
                  <a:pos x="386" y="59"/>
                </a:cxn>
                <a:cxn ang="0">
                  <a:pos x="415" y="111"/>
                </a:cxn>
                <a:cxn ang="0">
                  <a:pos x="742" y="1019"/>
                </a:cxn>
                <a:cxn ang="0">
                  <a:pos x="757" y="1064"/>
                </a:cxn>
                <a:cxn ang="0">
                  <a:pos x="771" y="1079"/>
                </a:cxn>
                <a:cxn ang="0">
                  <a:pos x="779" y="1094"/>
                </a:cxn>
                <a:cxn ang="0">
                  <a:pos x="786" y="1101"/>
                </a:cxn>
                <a:cxn ang="0">
                  <a:pos x="786" y="1116"/>
                </a:cxn>
                <a:cxn ang="0">
                  <a:pos x="779" y="1123"/>
                </a:cxn>
                <a:cxn ang="0">
                  <a:pos x="712" y="1123"/>
                </a:cxn>
                <a:cxn ang="0">
                  <a:pos x="668" y="1109"/>
                </a:cxn>
                <a:cxn ang="0">
                  <a:pos x="653" y="1086"/>
                </a:cxn>
                <a:cxn ang="0">
                  <a:pos x="630" y="1042"/>
                </a:cxn>
                <a:cxn ang="0">
                  <a:pos x="601" y="960"/>
                </a:cxn>
                <a:cxn ang="0">
                  <a:pos x="564" y="863"/>
                </a:cxn>
                <a:cxn ang="0">
                  <a:pos x="519" y="751"/>
                </a:cxn>
                <a:cxn ang="0">
                  <a:pos x="482" y="640"/>
                </a:cxn>
                <a:cxn ang="0">
                  <a:pos x="96" y="1094"/>
                </a:cxn>
                <a:cxn ang="0">
                  <a:pos x="82" y="1101"/>
                </a:cxn>
                <a:cxn ang="0">
                  <a:pos x="74" y="1116"/>
                </a:cxn>
                <a:cxn ang="0">
                  <a:pos x="59" y="1123"/>
                </a:cxn>
                <a:cxn ang="0">
                  <a:pos x="30" y="1123"/>
                </a:cxn>
                <a:cxn ang="0">
                  <a:pos x="15" y="1116"/>
                </a:cxn>
                <a:cxn ang="0">
                  <a:pos x="7" y="1101"/>
                </a:cxn>
                <a:cxn ang="0">
                  <a:pos x="0" y="1079"/>
                </a:cxn>
                <a:cxn ang="0">
                  <a:pos x="0" y="1064"/>
                </a:cxn>
                <a:cxn ang="0">
                  <a:pos x="22" y="1042"/>
                </a:cxn>
                <a:cxn ang="0">
                  <a:pos x="30" y="1027"/>
                </a:cxn>
                <a:cxn ang="0">
                  <a:pos x="467" y="588"/>
                </a:cxn>
                <a:cxn ang="0">
                  <a:pos x="311" y="156"/>
                </a:cxn>
                <a:cxn ang="0">
                  <a:pos x="282" y="96"/>
                </a:cxn>
                <a:cxn ang="0">
                  <a:pos x="260" y="59"/>
                </a:cxn>
                <a:cxn ang="0">
                  <a:pos x="237" y="37"/>
                </a:cxn>
                <a:cxn ang="0">
                  <a:pos x="208" y="29"/>
                </a:cxn>
                <a:cxn ang="0">
                  <a:pos x="200" y="29"/>
                </a:cxn>
                <a:cxn ang="0">
                  <a:pos x="193" y="22"/>
                </a:cxn>
                <a:cxn ang="0">
                  <a:pos x="193" y="7"/>
                </a:cxn>
                <a:cxn ang="0">
                  <a:pos x="208" y="0"/>
                </a:cxn>
              </a:cxnLst>
              <a:rect l="0" t="0" r="r" b="b"/>
              <a:pathLst>
                <a:path w="786" h="1123">
                  <a:moveTo>
                    <a:pt x="208" y="0"/>
                  </a:moveTo>
                  <a:lnTo>
                    <a:pt x="222" y="0"/>
                  </a:lnTo>
                  <a:lnTo>
                    <a:pt x="282" y="7"/>
                  </a:lnTo>
                  <a:lnTo>
                    <a:pt x="334" y="22"/>
                  </a:lnTo>
                  <a:lnTo>
                    <a:pt x="386" y="59"/>
                  </a:lnTo>
                  <a:lnTo>
                    <a:pt x="415" y="111"/>
                  </a:lnTo>
                  <a:lnTo>
                    <a:pt x="742" y="1019"/>
                  </a:lnTo>
                  <a:lnTo>
                    <a:pt x="757" y="1064"/>
                  </a:lnTo>
                  <a:lnTo>
                    <a:pt x="771" y="1079"/>
                  </a:lnTo>
                  <a:lnTo>
                    <a:pt x="779" y="1094"/>
                  </a:lnTo>
                  <a:lnTo>
                    <a:pt x="786" y="1101"/>
                  </a:lnTo>
                  <a:lnTo>
                    <a:pt x="786" y="1116"/>
                  </a:lnTo>
                  <a:lnTo>
                    <a:pt x="779" y="1123"/>
                  </a:lnTo>
                  <a:lnTo>
                    <a:pt x="712" y="1123"/>
                  </a:lnTo>
                  <a:lnTo>
                    <a:pt x="668" y="1109"/>
                  </a:lnTo>
                  <a:lnTo>
                    <a:pt x="653" y="1086"/>
                  </a:lnTo>
                  <a:lnTo>
                    <a:pt x="630" y="1042"/>
                  </a:lnTo>
                  <a:lnTo>
                    <a:pt x="601" y="960"/>
                  </a:lnTo>
                  <a:lnTo>
                    <a:pt x="564" y="863"/>
                  </a:lnTo>
                  <a:lnTo>
                    <a:pt x="519" y="751"/>
                  </a:lnTo>
                  <a:lnTo>
                    <a:pt x="482" y="640"/>
                  </a:lnTo>
                  <a:lnTo>
                    <a:pt x="96" y="1094"/>
                  </a:lnTo>
                  <a:lnTo>
                    <a:pt x="82" y="1101"/>
                  </a:lnTo>
                  <a:lnTo>
                    <a:pt x="74" y="1116"/>
                  </a:lnTo>
                  <a:lnTo>
                    <a:pt x="59" y="1123"/>
                  </a:lnTo>
                  <a:lnTo>
                    <a:pt x="30" y="1123"/>
                  </a:lnTo>
                  <a:lnTo>
                    <a:pt x="15" y="1116"/>
                  </a:lnTo>
                  <a:lnTo>
                    <a:pt x="7" y="1101"/>
                  </a:lnTo>
                  <a:lnTo>
                    <a:pt x="0" y="1079"/>
                  </a:lnTo>
                  <a:lnTo>
                    <a:pt x="0" y="1064"/>
                  </a:lnTo>
                  <a:lnTo>
                    <a:pt x="22" y="1042"/>
                  </a:lnTo>
                  <a:lnTo>
                    <a:pt x="30" y="1027"/>
                  </a:lnTo>
                  <a:lnTo>
                    <a:pt x="467" y="588"/>
                  </a:lnTo>
                  <a:lnTo>
                    <a:pt x="311" y="156"/>
                  </a:lnTo>
                  <a:lnTo>
                    <a:pt x="282" y="96"/>
                  </a:lnTo>
                  <a:lnTo>
                    <a:pt x="260" y="59"/>
                  </a:lnTo>
                  <a:lnTo>
                    <a:pt x="237" y="37"/>
                  </a:lnTo>
                  <a:lnTo>
                    <a:pt x="208" y="29"/>
                  </a:lnTo>
                  <a:lnTo>
                    <a:pt x="200" y="29"/>
                  </a:lnTo>
                  <a:lnTo>
                    <a:pt x="193" y="22"/>
                  </a:lnTo>
                  <a:lnTo>
                    <a:pt x="193" y="7"/>
                  </a:lnTo>
                  <a:lnTo>
                    <a:pt x="2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10"/>
            <p:cNvSpPr>
              <a:spLocks/>
            </p:cNvSpPr>
            <p:nvPr/>
          </p:nvSpPr>
          <p:spPr bwMode="auto">
            <a:xfrm>
              <a:off x="5580" y="3796"/>
              <a:ext cx="1016" cy="767"/>
            </a:xfrm>
            <a:custGeom>
              <a:avLst/>
              <a:gdLst/>
              <a:ahLst/>
              <a:cxnLst>
                <a:cxn ang="0">
                  <a:pos x="497" y="0"/>
                </a:cxn>
                <a:cxn ang="0">
                  <a:pos x="512" y="30"/>
                </a:cxn>
                <a:cxn ang="0">
                  <a:pos x="423" y="37"/>
                </a:cxn>
                <a:cxn ang="0">
                  <a:pos x="393" y="67"/>
                </a:cxn>
                <a:cxn ang="0">
                  <a:pos x="297" y="439"/>
                </a:cxn>
                <a:cxn ang="0">
                  <a:pos x="779" y="97"/>
                </a:cxn>
                <a:cxn ang="0">
                  <a:pos x="816" y="52"/>
                </a:cxn>
                <a:cxn ang="0">
                  <a:pos x="808" y="37"/>
                </a:cxn>
                <a:cxn ang="0">
                  <a:pos x="771" y="30"/>
                </a:cxn>
                <a:cxn ang="0">
                  <a:pos x="779" y="0"/>
                </a:cxn>
                <a:cxn ang="0">
                  <a:pos x="883" y="8"/>
                </a:cxn>
                <a:cxn ang="0">
                  <a:pos x="979" y="0"/>
                </a:cxn>
                <a:cxn ang="0">
                  <a:pos x="1016" y="15"/>
                </a:cxn>
                <a:cxn ang="0">
                  <a:pos x="1009" y="37"/>
                </a:cxn>
                <a:cxn ang="0">
                  <a:pos x="934" y="52"/>
                </a:cxn>
                <a:cxn ang="0">
                  <a:pos x="794" y="134"/>
                </a:cxn>
                <a:cxn ang="0">
                  <a:pos x="586" y="283"/>
                </a:cxn>
                <a:cxn ang="0">
                  <a:pos x="556" y="313"/>
                </a:cxn>
                <a:cxn ang="0">
                  <a:pos x="564" y="313"/>
                </a:cxn>
                <a:cxn ang="0">
                  <a:pos x="786" y="722"/>
                </a:cxn>
                <a:cxn ang="0">
                  <a:pos x="845" y="729"/>
                </a:cxn>
                <a:cxn ang="0">
                  <a:pos x="853" y="759"/>
                </a:cxn>
                <a:cxn ang="0">
                  <a:pos x="801" y="767"/>
                </a:cxn>
                <a:cxn ang="0">
                  <a:pos x="667" y="759"/>
                </a:cxn>
                <a:cxn ang="0">
                  <a:pos x="556" y="767"/>
                </a:cxn>
                <a:cxn ang="0">
                  <a:pos x="549" y="737"/>
                </a:cxn>
                <a:cxn ang="0">
                  <a:pos x="593" y="729"/>
                </a:cxn>
                <a:cxn ang="0">
                  <a:pos x="615" y="722"/>
                </a:cxn>
                <a:cxn ang="0">
                  <a:pos x="630" y="685"/>
                </a:cxn>
                <a:cxn ang="0">
                  <a:pos x="460" y="357"/>
                </a:cxn>
                <a:cxn ang="0">
                  <a:pos x="252" y="595"/>
                </a:cxn>
                <a:cxn ang="0">
                  <a:pos x="222" y="692"/>
                </a:cxn>
                <a:cxn ang="0">
                  <a:pos x="237" y="722"/>
                </a:cxn>
                <a:cxn ang="0">
                  <a:pos x="334" y="729"/>
                </a:cxn>
                <a:cxn ang="0">
                  <a:pos x="326" y="759"/>
                </a:cxn>
                <a:cxn ang="0">
                  <a:pos x="59" y="767"/>
                </a:cxn>
                <a:cxn ang="0">
                  <a:pos x="0" y="759"/>
                </a:cxn>
                <a:cxn ang="0">
                  <a:pos x="7" y="729"/>
                </a:cxn>
                <a:cxn ang="0">
                  <a:pos x="111" y="722"/>
                </a:cxn>
                <a:cxn ang="0">
                  <a:pos x="133" y="685"/>
                </a:cxn>
                <a:cxn ang="0">
                  <a:pos x="289" y="67"/>
                </a:cxn>
                <a:cxn ang="0">
                  <a:pos x="282" y="45"/>
                </a:cxn>
                <a:cxn ang="0">
                  <a:pos x="185" y="37"/>
                </a:cxn>
                <a:cxn ang="0">
                  <a:pos x="193" y="8"/>
                </a:cxn>
                <a:cxn ang="0">
                  <a:pos x="452" y="0"/>
                </a:cxn>
              </a:cxnLst>
              <a:rect l="0" t="0" r="r" b="b"/>
              <a:pathLst>
                <a:path w="1016" h="767">
                  <a:moveTo>
                    <a:pt x="452" y="0"/>
                  </a:moveTo>
                  <a:lnTo>
                    <a:pt x="497" y="0"/>
                  </a:lnTo>
                  <a:lnTo>
                    <a:pt x="512" y="15"/>
                  </a:lnTo>
                  <a:lnTo>
                    <a:pt x="512" y="30"/>
                  </a:lnTo>
                  <a:lnTo>
                    <a:pt x="504" y="37"/>
                  </a:lnTo>
                  <a:lnTo>
                    <a:pt x="423" y="37"/>
                  </a:lnTo>
                  <a:lnTo>
                    <a:pt x="393" y="52"/>
                  </a:lnTo>
                  <a:lnTo>
                    <a:pt x="393" y="67"/>
                  </a:lnTo>
                  <a:lnTo>
                    <a:pt x="386" y="82"/>
                  </a:lnTo>
                  <a:lnTo>
                    <a:pt x="297" y="439"/>
                  </a:lnTo>
                  <a:lnTo>
                    <a:pt x="764" y="104"/>
                  </a:lnTo>
                  <a:lnTo>
                    <a:pt x="779" y="97"/>
                  </a:lnTo>
                  <a:lnTo>
                    <a:pt x="808" y="67"/>
                  </a:lnTo>
                  <a:lnTo>
                    <a:pt x="816" y="52"/>
                  </a:lnTo>
                  <a:lnTo>
                    <a:pt x="816" y="45"/>
                  </a:lnTo>
                  <a:lnTo>
                    <a:pt x="808" y="37"/>
                  </a:lnTo>
                  <a:lnTo>
                    <a:pt x="779" y="37"/>
                  </a:lnTo>
                  <a:lnTo>
                    <a:pt x="771" y="30"/>
                  </a:lnTo>
                  <a:lnTo>
                    <a:pt x="771" y="8"/>
                  </a:lnTo>
                  <a:lnTo>
                    <a:pt x="779" y="0"/>
                  </a:lnTo>
                  <a:lnTo>
                    <a:pt x="838" y="0"/>
                  </a:lnTo>
                  <a:lnTo>
                    <a:pt x="883" y="8"/>
                  </a:lnTo>
                  <a:lnTo>
                    <a:pt x="949" y="8"/>
                  </a:lnTo>
                  <a:lnTo>
                    <a:pt x="979" y="0"/>
                  </a:lnTo>
                  <a:lnTo>
                    <a:pt x="1001" y="0"/>
                  </a:lnTo>
                  <a:lnTo>
                    <a:pt x="1016" y="15"/>
                  </a:lnTo>
                  <a:lnTo>
                    <a:pt x="1016" y="30"/>
                  </a:lnTo>
                  <a:lnTo>
                    <a:pt x="1009" y="37"/>
                  </a:lnTo>
                  <a:lnTo>
                    <a:pt x="994" y="37"/>
                  </a:lnTo>
                  <a:lnTo>
                    <a:pt x="934" y="52"/>
                  </a:lnTo>
                  <a:lnTo>
                    <a:pt x="875" y="82"/>
                  </a:lnTo>
                  <a:lnTo>
                    <a:pt x="794" y="134"/>
                  </a:lnTo>
                  <a:lnTo>
                    <a:pt x="697" y="201"/>
                  </a:lnTo>
                  <a:lnTo>
                    <a:pt x="586" y="283"/>
                  </a:lnTo>
                  <a:lnTo>
                    <a:pt x="556" y="298"/>
                  </a:lnTo>
                  <a:lnTo>
                    <a:pt x="556" y="313"/>
                  </a:lnTo>
                  <a:lnTo>
                    <a:pt x="564" y="320"/>
                  </a:lnTo>
                  <a:lnTo>
                    <a:pt x="564" y="313"/>
                  </a:lnTo>
                  <a:lnTo>
                    <a:pt x="756" y="692"/>
                  </a:lnTo>
                  <a:lnTo>
                    <a:pt x="786" y="722"/>
                  </a:lnTo>
                  <a:lnTo>
                    <a:pt x="801" y="729"/>
                  </a:lnTo>
                  <a:lnTo>
                    <a:pt x="845" y="729"/>
                  </a:lnTo>
                  <a:lnTo>
                    <a:pt x="853" y="737"/>
                  </a:lnTo>
                  <a:lnTo>
                    <a:pt x="853" y="759"/>
                  </a:lnTo>
                  <a:lnTo>
                    <a:pt x="845" y="767"/>
                  </a:lnTo>
                  <a:lnTo>
                    <a:pt x="801" y="767"/>
                  </a:lnTo>
                  <a:lnTo>
                    <a:pt x="771" y="759"/>
                  </a:lnTo>
                  <a:lnTo>
                    <a:pt x="667" y="759"/>
                  </a:lnTo>
                  <a:lnTo>
                    <a:pt x="615" y="767"/>
                  </a:lnTo>
                  <a:lnTo>
                    <a:pt x="556" y="767"/>
                  </a:lnTo>
                  <a:lnTo>
                    <a:pt x="549" y="759"/>
                  </a:lnTo>
                  <a:lnTo>
                    <a:pt x="549" y="737"/>
                  </a:lnTo>
                  <a:lnTo>
                    <a:pt x="556" y="729"/>
                  </a:lnTo>
                  <a:lnTo>
                    <a:pt x="593" y="729"/>
                  </a:lnTo>
                  <a:lnTo>
                    <a:pt x="608" y="722"/>
                  </a:lnTo>
                  <a:lnTo>
                    <a:pt x="615" y="722"/>
                  </a:lnTo>
                  <a:lnTo>
                    <a:pt x="630" y="715"/>
                  </a:lnTo>
                  <a:lnTo>
                    <a:pt x="630" y="685"/>
                  </a:lnTo>
                  <a:lnTo>
                    <a:pt x="623" y="677"/>
                  </a:lnTo>
                  <a:lnTo>
                    <a:pt x="460" y="357"/>
                  </a:lnTo>
                  <a:lnTo>
                    <a:pt x="274" y="491"/>
                  </a:lnTo>
                  <a:lnTo>
                    <a:pt x="252" y="595"/>
                  </a:lnTo>
                  <a:lnTo>
                    <a:pt x="237" y="655"/>
                  </a:lnTo>
                  <a:lnTo>
                    <a:pt x="222" y="692"/>
                  </a:lnTo>
                  <a:lnTo>
                    <a:pt x="222" y="715"/>
                  </a:lnTo>
                  <a:lnTo>
                    <a:pt x="237" y="722"/>
                  </a:lnTo>
                  <a:lnTo>
                    <a:pt x="326" y="722"/>
                  </a:lnTo>
                  <a:lnTo>
                    <a:pt x="334" y="729"/>
                  </a:lnTo>
                  <a:lnTo>
                    <a:pt x="334" y="752"/>
                  </a:lnTo>
                  <a:lnTo>
                    <a:pt x="326" y="759"/>
                  </a:lnTo>
                  <a:lnTo>
                    <a:pt x="118" y="759"/>
                  </a:lnTo>
                  <a:lnTo>
                    <a:pt x="59" y="767"/>
                  </a:lnTo>
                  <a:lnTo>
                    <a:pt x="7" y="767"/>
                  </a:lnTo>
                  <a:lnTo>
                    <a:pt x="0" y="759"/>
                  </a:lnTo>
                  <a:lnTo>
                    <a:pt x="0" y="737"/>
                  </a:lnTo>
                  <a:lnTo>
                    <a:pt x="7" y="729"/>
                  </a:lnTo>
                  <a:lnTo>
                    <a:pt x="96" y="729"/>
                  </a:lnTo>
                  <a:lnTo>
                    <a:pt x="111" y="722"/>
                  </a:lnTo>
                  <a:lnTo>
                    <a:pt x="133" y="700"/>
                  </a:lnTo>
                  <a:lnTo>
                    <a:pt x="133" y="685"/>
                  </a:lnTo>
                  <a:lnTo>
                    <a:pt x="282" y="82"/>
                  </a:lnTo>
                  <a:lnTo>
                    <a:pt x="289" y="67"/>
                  </a:lnTo>
                  <a:lnTo>
                    <a:pt x="289" y="52"/>
                  </a:lnTo>
                  <a:lnTo>
                    <a:pt x="282" y="45"/>
                  </a:lnTo>
                  <a:lnTo>
                    <a:pt x="193" y="45"/>
                  </a:lnTo>
                  <a:lnTo>
                    <a:pt x="185" y="37"/>
                  </a:lnTo>
                  <a:lnTo>
                    <a:pt x="185" y="15"/>
                  </a:lnTo>
                  <a:lnTo>
                    <a:pt x="193" y="8"/>
                  </a:lnTo>
                  <a:lnTo>
                    <a:pt x="393" y="8"/>
                  </a:lnTo>
                  <a:lnTo>
                    <a:pt x="4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11"/>
            <p:cNvSpPr>
              <a:spLocks/>
            </p:cNvSpPr>
            <p:nvPr/>
          </p:nvSpPr>
          <p:spPr bwMode="auto">
            <a:xfrm>
              <a:off x="6774" y="4265"/>
              <a:ext cx="757" cy="59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735" y="0"/>
                </a:cxn>
                <a:cxn ang="0">
                  <a:pos x="749" y="7"/>
                </a:cxn>
                <a:cxn ang="0">
                  <a:pos x="757" y="15"/>
                </a:cxn>
                <a:cxn ang="0">
                  <a:pos x="757" y="37"/>
                </a:cxn>
                <a:cxn ang="0">
                  <a:pos x="742" y="45"/>
                </a:cxn>
                <a:cxn ang="0">
                  <a:pos x="735" y="52"/>
                </a:cxn>
                <a:cxn ang="0">
                  <a:pos x="712" y="52"/>
                </a:cxn>
                <a:cxn ang="0">
                  <a:pos x="712" y="59"/>
                </a:cxn>
                <a:cxn ang="0">
                  <a:pos x="22" y="59"/>
                </a:cxn>
                <a:cxn ang="0">
                  <a:pos x="8" y="52"/>
                </a:cxn>
                <a:cxn ang="0">
                  <a:pos x="0" y="45"/>
                </a:cxn>
                <a:cxn ang="0">
                  <a:pos x="0" y="15"/>
                </a:cxn>
                <a:cxn ang="0">
                  <a:pos x="8" y="7"/>
                </a:cxn>
                <a:cxn ang="0">
                  <a:pos x="22" y="0"/>
                </a:cxn>
              </a:cxnLst>
              <a:rect l="0" t="0" r="r" b="b"/>
              <a:pathLst>
                <a:path w="757" h="59">
                  <a:moveTo>
                    <a:pt x="22" y="0"/>
                  </a:moveTo>
                  <a:lnTo>
                    <a:pt x="735" y="0"/>
                  </a:lnTo>
                  <a:lnTo>
                    <a:pt x="749" y="7"/>
                  </a:lnTo>
                  <a:lnTo>
                    <a:pt x="757" y="15"/>
                  </a:lnTo>
                  <a:lnTo>
                    <a:pt x="757" y="37"/>
                  </a:lnTo>
                  <a:lnTo>
                    <a:pt x="742" y="45"/>
                  </a:lnTo>
                  <a:lnTo>
                    <a:pt x="735" y="52"/>
                  </a:lnTo>
                  <a:lnTo>
                    <a:pt x="712" y="52"/>
                  </a:lnTo>
                  <a:lnTo>
                    <a:pt x="712" y="59"/>
                  </a:lnTo>
                  <a:lnTo>
                    <a:pt x="22" y="59"/>
                  </a:lnTo>
                  <a:lnTo>
                    <a:pt x="8" y="52"/>
                  </a:lnTo>
                  <a:lnTo>
                    <a:pt x="0" y="45"/>
                  </a:lnTo>
                  <a:lnTo>
                    <a:pt x="0" y="15"/>
                  </a:lnTo>
                  <a:lnTo>
                    <a:pt x="8" y="7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12"/>
            <p:cNvSpPr>
              <a:spLocks noEditPoints="1"/>
            </p:cNvSpPr>
            <p:nvPr/>
          </p:nvSpPr>
          <p:spPr bwMode="auto">
            <a:xfrm>
              <a:off x="7716" y="3811"/>
              <a:ext cx="505" cy="744"/>
            </a:xfrm>
            <a:custGeom>
              <a:avLst/>
              <a:gdLst/>
              <a:ahLst/>
              <a:cxnLst>
                <a:cxn ang="0">
                  <a:pos x="505" y="536"/>
                </a:cxn>
                <a:cxn ang="0">
                  <a:pos x="505" y="551"/>
                </a:cxn>
                <a:cxn ang="0">
                  <a:pos x="505" y="536"/>
                </a:cxn>
                <a:cxn ang="0">
                  <a:pos x="238" y="0"/>
                </a:cxn>
                <a:cxn ang="0">
                  <a:pos x="319" y="7"/>
                </a:cxn>
                <a:cxn ang="0">
                  <a:pos x="393" y="37"/>
                </a:cxn>
                <a:cxn ang="0">
                  <a:pos x="453" y="89"/>
                </a:cxn>
                <a:cxn ang="0">
                  <a:pos x="490" y="149"/>
                </a:cxn>
                <a:cxn ang="0">
                  <a:pos x="505" y="223"/>
                </a:cxn>
                <a:cxn ang="0">
                  <a:pos x="490" y="298"/>
                </a:cxn>
                <a:cxn ang="0">
                  <a:pos x="453" y="365"/>
                </a:cxn>
                <a:cxn ang="0">
                  <a:pos x="401" y="417"/>
                </a:cxn>
                <a:cxn ang="0">
                  <a:pos x="341" y="469"/>
                </a:cxn>
                <a:cxn ang="0">
                  <a:pos x="252" y="543"/>
                </a:cxn>
                <a:cxn ang="0">
                  <a:pos x="193" y="595"/>
                </a:cxn>
                <a:cxn ang="0">
                  <a:pos x="119" y="662"/>
                </a:cxn>
                <a:cxn ang="0">
                  <a:pos x="416" y="662"/>
                </a:cxn>
                <a:cxn ang="0">
                  <a:pos x="430" y="655"/>
                </a:cxn>
                <a:cxn ang="0">
                  <a:pos x="438" y="655"/>
                </a:cxn>
                <a:cxn ang="0">
                  <a:pos x="445" y="640"/>
                </a:cxn>
                <a:cxn ang="0">
                  <a:pos x="460" y="595"/>
                </a:cxn>
                <a:cxn ang="0">
                  <a:pos x="468" y="566"/>
                </a:cxn>
                <a:cxn ang="0">
                  <a:pos x="468" y="551"/>
                </a:cxn>
                <a:cxn ang="0">
                  <a:pos x="505" y="551"/>
                </a:cxn>
                <a:cxn ang="0">
                  <a:pos x="468" y="744"/>
                </a:cxn>
                <a:cxn ang="0">
                  <a:pos x="0" y="744"/>
                </a:cxn>
                <a:cxn ang="0">
                  <a:pos x="0" y="714"/>
                </a:cxn>
                <a:cxn ang="0">
                  <a:pos x="282" y="432"/>
                </a:cxn>
                <a:cxn ang="0">
                  <a:pos x="327" y="380"/>
                </a:cxn>
                <a:cxn ang="0">
                  <a:pos x="364" y="305"/>
                </a:cxn>
                <a:cxn ang="0">
                  <a:pos x="386" y="216"/>
                </a:cxn>
                <a:cxn ang="0">
                  <a:pos x="379" y="149"/>
                </a:cxn>
                <a:cxn ang="0">
                  <a:pos x="341" y="89"/>
                </a:cxn>
                <a:cxn ang="0">
                  <a:pos x="290" y="52"/>
                </a:cxn>
                <a:cxn ang="0">
                  <a:pos x="215" y="37"/>
                </a:cxn>
                <a:cxn ang="0">
                  <a:pos x="171" y="45"/>
                </a:cxn>
                <a:cxn ang="0">
                  <a:pos x="126" y="60"/>
                </a:cxn>
                <a:cxn ang="0">
                  <a:pos x="89" y="89"/>
                </a:cxn>
                <a:cxn ang="0">
                  <a:pos x="52" y="141"/>
                </a:cxn>
                <a:cxn ang="0">
                  <a:pos x="74" y="141"/>
                </a:cxn>
                <a:cxn ang="0">
                  <a:pos x="104" y="156"/>
                </a:cxn>
                <a:cxn ang="0">
                  <a:pos x="111" y="171"/>
                </a:cxn>
                <a:cxn ang="0">
                  <a:pos x="119" y="179"/>
                </a:cxn>
                <a:cxn ang="0">
                  <a:pos x="119" y="223"/>
                </a:cxn>
                <a:cxn ang="0">
                  <a:pos x="104" y="238"/>
                </a:cxn>
                <a:cxn ang="0">
                  <a:pos x="97" y="253"/>
                </a:cxn>
                <a:cxn ang="0">
                  <a:pos x="74" y="260"/>
                </a:cxn>
                <a:cxn ang="0">
                  <a:pos x="45" y="260"/>
                </a:cxn>
                <a:cxn ang="0">
                  <a:pos x="30" y="253"/>
                </a:cxn>
                <a:cxn ang="0">
                  <a:pos x="22" y="253"/>
                </a:cxn>
                <a:cxn ang="0">
                  <a:pos x="8" y="238"/>
                </a:cxn>
                <a:cxn ang="0">
                  <a:pos x="0" y="223"/>
                </a:cxn>
                <a:cxn ang="0">
                  <a:pos x="0" y="201"/>
                </a:cxn>
                <a:cxn ang="0">
                  <a:pos x="15" y="126"/>
                </a:cxn>
                <a:cxn ang="0">
                  <a:pos x="67" y="60"/>
                </a:cxn>
                <a:cxn ang="0">
                  <a:pos x="141" y="15"/>
                </a:cxn>
                <a:cxn ang="0">
                  <a:pos x="238" y="0"/>
                </a:cxn>
              </a:cxnLst>
              <a:rect l="0" t="0" r="r" b="b"/>
              <a:pathLst>
                <a:path w="505" h="744">
                  <a:moveTo>
                    <a:pt x="505" y="536"/>
                  </a:moveTo>
                  <a:lnTo>
                    <a:pt x="505" y="551"/>
                  </a:lnTo>
                  <a:lnTo>
                    <a:pt x="505" y="536"/>
                  </a:lnTo>
                  <a:close/>
                  <a:moveTo>
                    <a:pt x="238" y="0"/>
                  </a:moveTo>
                  <a:lnTo>
                    <a:pt x="319" y="7"/>
                  </a:lnTo>
                  <a:lnTo>
                    <a:pt x="393" y="37"/>
                  </a:lnTo>
                  <a:lnTo>
                    <a:pt x="453" y="89"/>
                  </a:lnTo>
                  <a:lnTo>
                    <a:pt x="490" y="149"/>
                  </a:lnTo>
                  <a:lnTo>
                    <a:pt x="505" y="223"/>
                  </a:lnTo>
                  <a:lnTo>
                    <a:pt x="490" y="298"/>
                  </a:lnTo>
                  <a:lnTo>
                    <a:pt x="453" y="365"/>
                  </a:lnTo>
                  <a:lnTo>
                    <a:pt x="401" y="417"/>
                  </a:lnTo>
                  <a:lnTo>
                    <a:pt x="341" y="469"/>
                  </a:lnTo>
                  <a:lnTo>
                    <a:pt x="252" y="543"/>
                  </a:lnTo>
                  <a:lnTo>
                    <a:pt x="193" y="595"/>
                  </a:lnTo>
                  <a:lnTo>
                    <a:pt x="119" y="662"/>
                  </a:lnTo>
                  <a:lnTo>
                    <a:pt x="416" y="662"/>
                  </a:lnTo>
                  <a:lnTo>
                    <a:pt x="430" y="655"/>
                  </a:lnTo>
                  <a:lnTo>
                    <a:pt x="438" y="655"/>
                  </a:lnTo>
                  <a:lnTo>
                    <a:pt x="445" y="640"/>
                  </a:lnTo>
                  <a:lnTo>
                    <a:pt x="460" y="595"/>
                  </a:lnTo>
                  <a:lnTo>
                    <a:pt x="468" y="566"/>
                  </a:lnTo>
                  <a:lnTo>
                    <a:pt x="468" y="551"/>
                  </a:lnTo>
                  <a:lnTo>
                    <a:pt x="505" y="551"/>
                  </a:lnTo>
                  <a:lnTo>
                    <a:pt x="468" y="744"/>
                  </a:lnTo>
                  <a:lnTo>
                    <a:pt x="0" y="744"/>
                  </a:lnTo>
                  <a:lnTo>
                    <a:pt x="0" y="714"/>
                  </a:lnTo>
                  <a:lnTo>
                    <a:pt x="282" y="432"/>
                  </a:lnTo>
                  <a:lnTo>
                    <a:pt x="327" y="380"/>
                  </a:lnTo>
                  <a:lnTo>
                    <a:pt x="364" y="305"/>
                  </a:lnTo>
                  <a:lnTo>
                    <a:pt x="386" y="216"/>
                  </a:lnTo>
                  <a:lnTo>
                    <a:pt x="379" y="149"/>
                  </a:lnTo>
                  <a:lnTo>
                    <a:pt x="341" y="89"/>
                  </a:lnTo>
                  <a:lnTo>
                    <a:pt x="290" y="52"/>
                  </a:lnTo>
                  <a:lnTo>
                    <a:pt x="215" y="37"/>
                  </a:lnTo>
                  <a:lnTo>
                    <a:pt x="171" y="45"/>
                  </a:lnTo>
                  <a:lnTo>
                    <a:pt x="126" y="60"/>
                  </a:lnTo>
                  <a:lnTo>
                    <a:pt x="89" y="89"/>
                  </a:lnTo>
                  <a:lnTo>
                    <a:pt x="52" y="141"/>
                  </a:lnTo>
                  <a:lnTo>
                    <a:pt x="74" y="141"/>
                  </a:lnTo>
                  <a:lnTo>
                    <a:pt x="104" y="156"/>
                  </a:lnTo>
                  <a:lnTo>
                    <a:pt x="111" y="171"/>
                  </a:lnTo>
                  <a:lnTo>
                    <a:pt x="119" y="179"/>
                  </a:lnTo>
                  <a:lnTo>
                    <a:pt x="119" y="223"/>
                  </a:lnTo>
                  <a:lnTo>
                    <a:pt x="104" y="238"/>
                  </a:lnTo>
                  <a:lnTo>
                    <a:pt x="97" y="253"/>
                  </a:lnTo>
                  <a:lnTo>
                    <a:pt x="74" y="260"/>
                  </a:lnTo>
                  <a:lnTo>
                    <a:pt x="45" y="260"/>
                  </a:lnTo>
                  <a:lnTo>
                    <a:pt x="30" y="253"/>
                  </a:lnTo>
                  <a:lnTo>
                    <a:pt x="22" y="253"/>
                  </a:lnTo>
                  <a:lnTo>
                    <a:pt x="8" y="238"/>
                  </a:lnTo>
                  <a:lnTo>
                    <a:pt x="0" y="223"/>
                  </a:lnTo>
                  <a:lnTo>
                    <a:pt x="0" y="201"/>
                  </a:lnTo>
                  <a:lnTo>
                    <a:pt x="15" y="126"/>
                  </a:lnTo>
                  <a:lnTo>
                    <a:pt x="67" y="60"/>
                  </a:lnTo>
                  <a:lnTo>
                    <a:pt x="141" y="15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13"/>
            <p:cNvSpPr>
              <a:spLocks noEditPoints="1"/>
            </p:cNvSpPr>
            <p:nvPr/>
          </p:nvSpPr>
          <p:spPr bwMode="auto">
            <a:xfrm>
              <a:off x="8465" y="4042"/>
              <a:ext cx="824" cy="1436"/>
            </a:xfrm>
            <a:custGeom>
              <a:avLst/>
              <a:gdLst/>
              <a:ahLst/>
              <a:cxnLst>
                <a:cxn ang="0">
                  <a:pos x="505" y="439"/>
                </a:cxn>
                <a:cxn ang="0">
                  <a:pos x="453" y="1064"/>
                </a:cxn>
                <a:cxn ang="0">
                  <a:pos x="624" y="937"/>
                </a:cxn>
                <a:cxn ang="0">
                  <a:pos x="713" y="751"/>
                </a:cxn>
                <a:cxn ang="0">
                  <a:pos x="705" y="558"/>
                </a:cxn>
                <a:cxn ang="0">
                  <a:pos x="594" y="446"/>
                </a:cxn>
                <a:cxn ang="0">
                  <a:pos x="468" y="431"/>
                </a:cxn>
                <a:cxn ang="0">
                  <a:pos x="268" y="513"/>
                </a:cxn>
                <a:cxn ang="0">
                  <a:pos x="141" y="677"/>
                </a:cxn>
                <a:cxn ang="0">
                  <a:pos x="97" y="870"/>
                </a:cxn>
                <a:cxn ang="0">
                  <a:pos x="141" y="1019"/>
                </a:cxn>
                <a:cxn ang="0">
                  <a:pos x="245" y="1086"/>
                </a:cxn>
                <a:cxn ang="0">
                  <a:pos x="305" y="1086"/>
                </a:cxn>
                <a:cxn ang="0">
                  <a:pos x="594" y="0"/>
                </a:cxn>
                <a:cxn ang="0">
                  <a:pos x="616" y="7"/>
                </a:cxn>
                <a:cxn ang="0">
                  <a:pos x="609" y="22"/>
                </a:cxn>
                <a:cxn ang="0">
                  <a:pos x="520" y="394"/>
                </a:cxn>
                <a:cxn ang="0">
                  <a:pos x="698" y="454"/>
                </a:cxn>
                <a:cxn ang="0">
                  <a:pos x="794" y="558"/>
                </a:cxn>
                <a:cxn ang="0">
                  <a:pos x="824" y="684"/>
                </a:cxn>
                <a:cxn ang="0">
                  <a:pos x="727" y="930"/>
                </a:cxn>
                <a:cxn ang="0">
                  <a:pos x="483" y="1094"/>
                </a:cxn>
                <a:cxn ang="0">
                  <a:pos x="275" y="1362"/>
                </a:cxn>
                <a:cxn ang="0">
                  <a:pos x="268" y="1391"/>
                </a:cxn>
                <a:cxn ang="0">
                  <a:pos x="260" y="1421"/>
                </a:cxn>
                <a:cxn ang="0">
                  <a:pos x="238" y="1436"/>
                </a:cxn>
                <a:cxn ang="0">
                  <a:pos x="230" y="1421"/>
                </a:cxn>
                <a:cxn ang="0">
                  <a:pos x="245" y="1347"/>
                </a:cxn>
                <a:cxn ang="0">
                  <a:pos x="282" y="1205"/>
                </a:cxn>
                <a:cxn ang="0">
                  <a:pos x="201" y="1109"/>
                </a:cxn>
                <a:cxn ang="0">
                  <a:pos x="52" y="1004"/>
                </a:cxn>
                <a:cxn ang="0">
                  <a:pos x="0" y="841"/>
                </a:cxn>
                <a:cxn ang="0">
                  <a:pos x="97" y="595"/>
                </a:cxn>
                <a:cxn ang="0">
                  <a:pos x="342" y="431"/>
                </a:cxn>
                <a:cxn ang="0">
                  <a:pos x="579" y="29"/>
                </a:cxn>
                <a:cxn ang="0">
                  <a:pos x="586" y="7"/>
                </a:cxn>
              </a:cxnLst>
              <a:rect l="0" t="0" r="r" b="b"/>
              <a:pathLst>
                <a:path w="824" h="1436">
                  <a:moveTo>
                    <a:pt x="512" y="431"/>
                  </a:moveTo>
                  <a:lnTo>
                    <a:pt x="505" y="439"/>
                  </a:lnTo>
                  <a:lnTo>
                    <a:pt x="342" y="1094"/>
                  </a:lnTo>
                  <a:lnTo>
                    <a:pt x="453" y="1064"/>
                  </a:lnTo>
                  <a:lnTo>
                    <a:pt x="549" y="1012"/>
                  </a:lnTo>
                  <a:lnTo>
                    <a:pt x="624" y="937"/>
                  </a:lnTo>
                  <a:lnTo>
                    <a:pt x="676" y="848"/>
                  </a:lnTo>
                  <a:lnTo>
                    <a:pt x="713" y="751"/>
                  </a:lnTo>
                  <a:lnTo>
                    <a:pt x="720" y="655"/>
                  </a:lnTo>
                  <a:lnTo>
                    <a:pt x="705" y="558"/>
                  </a:lnTo>
                  <a:lnTo>
                    <a:pt x="661" y="491"/>
                  </a:lnTo>
                  <a:lnTo>
                    <a:pt x="594" y="446"/>
                  </a:lnTo>
                  <a:lnTo>
                    <a:pt x="512" y="431"/>
                  </a:lnTo>
                  <a:close/>
                  <a:moveTo>
                    <a:pt x="468" y="431"/>
                  </a:moveTo>
                  <a:lnTo>
                    <a:pt x="357" y="461"/>
                  </a:lnTo>
                  <a:lnTo>
                    <a:pt x="268" y="513"/>
                  </a:lnTo>
                  <a:lnTo>
                    <a:pt x="193" y="588"/>
                  </a:lnTo>
                  <a:lnTo>
                    <a:pt x="141" y="677"/>
                  </a:lnTo>
                  <a:lnTo>
                    <a:pt x="104" y="774"/>
                  </a:lnTo>
                  <a:lnTo>
                    <a:pt x="97" y="870"/>
                  </a:lnTo>
                  <a:lnTo>
                    <a:pt x="112" y="952"/>
                  </a:lnTo>
                  <a:lnTo>
                    <a:pt x="141" y="1019"/>
                  </a:lnTo>
                  <a:lnTo>
                    <a:pt x="193" y="1056"/>
                  </a:lnTo>
                  <a:lnTo>
                    <a:pt x="245" y="1086"/>
                  </a:lnTo>
                  <a:lnTo>
                    <a:pt x="305" y="1094"/>
                  </a:lnTo>
                  <a:lnTo>
                    <a:pt x="305" y="1086"/>
                  </a:lnTo>
                  <a:lnTo>
                    <a:pt x="468" y="431"/>
                  </a:lnTo>
                  <a:close/>
                  <a:moveTo>
                    <a:pt x="594" y="0"/>
                  </a:moveTo>
                  <a:lnTo>
                    <a:pt x="609" y="0"/>
                  </a:lnTo>
                  <a:lnTo>
                    <a:pt x="616" y="7"/>
                  </a:lnTo>
                  <a:lnTo>
                    <a:pt x="616" y="15"/>
                  </a:lnTo>
                  <a:lnTo>
                    <a:pt x="609" y="22"/>
                  </a:lnTo>
                  <a:lnTo>
                    <a:pt x="609" y="29"/>
                  </a:lnTo>
                  <a:lnTo>
                    <a:pt x="520" y="394"/>
                  </a:lnTo>
                  <a:lnTo>
                    <a:pt x="616" y="416"/>
                  </a:lnTo>
                  <a:lnTo>
                    <a:pt x="698" y="454"/>
                  </a:lnTo>
                  <a:lnTo>
                    <a:pt x="757" y="498"/>
                  </a:lnTo>
                  <a:lnTo>
                    <a:pt x="794" y="558"/>
                  </a:lnTo>
                  <a:lnTo>
                    <a:pt x="816" y="617"/>
                  </a:lnTo>
                  <a:lnTo>
                    <a:pt x="824" y="684"/>
                  </a:lnTo>
                  <a:lnTo>
                    <a:pt x="794" y="811"/>
                  </a:lnTo>
                  <a:lnTo>
                    <a:pt x="727" y="930"/>
                  </a:lnTo>
                  <a:lnTo>
                    <a:pt x="616" y="1027"/>
                  </a:lnTo>
                  <a:lnTo>
                    <a:pt x="483" y="1094"/>
                  </a:lnTo>
                  <a:lnTo>
                    <a:pt x="334" y="1123"/>
                  </a:lnTo>
                  <a:lnTo>
                    <a:pt x="275" y="1362"/>
                  </a:lnTo>
                  <a:lnTo>
                    <a:pt x="275" y="1376"/>
                  </a:lnTo>
                  <a:lnTo>
                    <a:pt x="268" y="1391"/>
                  </a:lnTo>
                  <a:lnTo>
                    <a:pt x="268" y="1414"/>
                  </a:lnTo>
                  <a:lnTo>
                    <a:pt x="260" y="1421"/>
                  </a:lnTo>
                  <a:lnTo>
                    <a:pt x="260" y="1436"/>
                  </a:lnTo>
                  <a:lnTo>
                    <a:pt x="238" y="1436"/>
                  </a:lnTo>
                  <a:lnTo>
                    <a:pt x="230" y="1429"/>
                  </a:lnTo>
                  <a:lnTo>
                    <a:pt x="230" y="1421"/>
                  </a:lnTo>
                  <a:lnTo>
                    <a:pt x="238" y="1399"/>
                  </a:lnTo>
                  <a:lnTo>
                    <a:pt x="245" y="1347"/>
                  </a:lnTo>
                  <a:lnTo>
                    <a:pt x="268" y="1280"/>
                  </a:lnTo>
                  <a:lnTo>
                    <a:pt x="282" y="1205"/>
                  </a:lnTo>
                  <a:lnTo>
                    <a:pt x="305" y="1131"/>
                  </a:lnTo>
                  <a:lnTo>
                    <a:pt x="201" y="1109"/>
                  </a:lnTo>
                  <a:lnTo>
                    <a:pt x="112" y="1064"/>
                  </a:lnTo>
                  <a:lnTo>
                    <a:pt x="52" y="1004"/>
                  </a:lnTo>
                  <a:lnTo>
                    <a:pt x="15" y="930"/>
                  </a:lnTo>
                  <a:lnTo>
                    <a:pt x="0" y="841"/>
                  </a:lnTo>
                  <a:lnTo>
                    <a:pt x="30" y="714"/>
                  </a:lnTo>
                  <a:lnTo>
                    <a:pt x="97" y="595"/>
                  </a:lnTo>
                  <a:lnTo>
                    <a:pt x="208" y="498"/>
                  </a:lnTo>
                  <a:lnTo>
                    <a:pt x="342" y="431"/>
                  </a:lnTo>
                  <a:lnTo>
                    <a:pt x="490" y="402"/>
                  </a:lnTo>
                  <a:lnTo>
                    <a:pt x="579" y="29"/>
                  </a:lnTo>
                  <a:lnTo>
                    <a:pt x="586" y="15"/>
                  </a:lnTo>
                  <a:lnTo>
                    <a:pt x="586" y="7"/>
                  </a:lnTo>
                  <a:lnTo>
                    <a:pt x="5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14"/>
            <p:cNvSpPr>
              <a:spLocks noEditPoints="1"/>
            </p:cNvSpPr>
            <p:nvPr/>
          </p:nvSpPr>
          <p:spPr bwMode="auto">
            <a:xfrm>
              <a:off x="9385" y="4622"/>
              <a:ext cx="505" cy="744"/>
            </a:xfrm>
            <a:custGeom>
              <a:avLst/>
              <a:gdLst/>
              <a:ahLst/>
              <a:cxnLst>
                <a:cxn ang="0">
                  <a:pos x="505" y="536"/>
                </a:cxn>
                <a:cxn ang="0">
                  <a:pos x="505" y="551"/>
                </a:cxn>
                <a:cxn ang="0">
                  <a:pos x="505" y="536"/>
                </a:cxn>
                <a:cxn ang="0">
                  <a:pos x="238" y="0"/>
                </a:cxn>
                <a:cxn ang="0">
                  <a:pos x="319" y="8"/>
                </a:cxn>
                <a:cxn ang="0">
                  <a:pos x="393" y="37"/>
                </a:cxn>
                <a:cxn ang="0">
                  <a:pos x="453" y="89"/>
                </a:cxn>
                <a:cxn ang="0">
                  <a:pos x="490" y="149"/>
                </a:cxn>
                <a:cxn ang="0">
                  <a:pos x="505" y="223"/>
                </a:cxn>
                <a:cxn ang="0">
                  <a:pos x="490" y="298"/>
                </a:cxn>
                <a:cxn ang="0">
                  <a:pos x="453" y="365"/>
                </a:cxn>
                <a:cxn ang="0">
                  <a:pos x="401" y="417"/>
                </a:cxn>
                <a:cxn ang="0">
                  <a:pos x="342" y="469"/>
                </a:cxn>
                <a:cxn ang="0">
                  <a:pos x="253" y="543"/>
                </a:cxn>
                <a:cxn ang="0">
                  <a:pos x="193" y="595"/>
                </a:cxn>
                <a:cxn ang="0">
                  <a:pos x="119" y="662"/>
                </a:cxn>
                <a:cxn ang="0">
                  <a:pos x="416" y="662"/>
                </a:cxn>
                <a:cxn ang="0">
                  <a:pos x="431" y="655"/>
                </a:cxn>
                <a:cxn ang="0">
                  <a:pos x="438" y="655"/>
                </a:cxn>
                <a:cxn ang="0">
                  <a:pos x="445" y="640"/>
                </a:cxn>
                <a:cxn ang="0">
                  <a:pos x="460" y="595"/>
                </a:cxn>
                <a:cxn ang="0">
                  <a:pos x="468" y="566"/>
                </a:cxn>
                <a:cxn ang="0">
                  <a:pos x="468" y="551"/>
                </a:cxn>
                <a:cxn ang="0">
                  <a:pos x="505" y="551"/>
                </a:cxn>
                <a:cxn ang="0">
                  <a:pos x="468" y="744"/>
                </a:cxn>
                <a:cxn ang="0">
                  <a:pos x="0" y="744"/>
                </a:cxn>
                <a:cxn ang="0">
                  <a:pos x="0" y="715"/>
                </a:cxn>
                <a:cxn ang="0">
                  <a:pos x="282" y="432"/>
                </a:cxn>
                <a:cxn ang="0">
                  <a:pos x="327" y="380"/>
                </a:cxn>
                <a:cxn ang="0">
                  <a:pos x="364" y="305"/>
                </a:cxn>
                <a:cxn ang="0">
                  <a:pos x="386" y="216"/>
                </a:cxn>
                <a:cxn ang="0">
                  <a:pos x="379" y="149"/>
                </a:cxn>
                <a:cxn ang="0">
                  <a:pos x="342" y="97"/>
                </a:cxn>
                <a:cxn ang="0">
                  <a:pos x="290" y="52"/>
                </a:cxn>
                <a:cxn ang="0">
                  <a:pos x="215" y="37"/>
                </a:cxn>
                <a:cxn ang="0">
                  <a:pos x="171" y="45"/>
                </a:cxn>
                <a:cxn ang="0">
                  <a:pos x="126" y="60"/>
                </a:cxn>
                <a:cxn ang="0">
                  <a:pos x="89" y="89"/>
                </a:cxn>
                <a:cxn ang="0">
                  <a:pos x="52" y="142"/>
                </a:cxn>
                <a:cxn ang="0">
                  <a:pos x="74" y="142"/>
                </a:cxn>
                <a:cxn ang="0">
                  <a:pos x="104" y="156"/>
                </a:cxn>
                <a:cxn ang="0">
                  <a:pos x="112" y="171"/>
                </a:cxn>
                <a:cxn ang="0">
                  <a:pos x="119" y="179"/>
                </a:cxn>
                <a:cxn ang="0">
                  <a:pos x="119" y="223"/>
                </a:cxn>
                <a:cxn ang="0">
                  <a:pos x="104" y="238"/>
                </a:cxn>
                <a:cxn ang="0">
                  <a:pos x="97" y="253"/>
                </a:cxn>
                <a:cxn ang="0">
                  <a:pos x="74" y="261"/>
                </a:cxn>
                <a:cxn ang="0">
                  <a:pos x="45" y="261"/>
                </a:cxn>
                <a:cxn ang="0">
                  <a:pos x="30" y="253"/>
                </a:cxn>
                <a:cxn ang="0">
                  <a:pos x="23" y="253"/>
                </a:cxn>
                <a:cxn ang="0">
                  <a:pos x="8" y="238"/>
                </a:cxn>
                <a:cxn ang="0">
                  <a:pos x="0" y="223"/>
                </a:cxn>
                <a:cxn ang="0">
                  <a:pos x="0" y="201"/>
                </a:cxn>
                <a:cxn ang="0">
                  <a:pos x="15" y="127"/>
                </a:cxn>
                <a:cxn ang="0">
                  <a:pos x="67" y="60"/>
                </a:cxn>
                <a:cxn ang="0">
                  <a:pos x="141" y="15"/>
                </a:cxn>
                <a:cxn ang="0">
                  <a:pos x="238" y="0"/>
                </a:cxn>
              </a:cxnLst>
              <a:rect l="0" t="0" r="r" b="b"/>
              <a:pathLst>
                <a:path w="505" h="744">
                  <a:moveTo>
                    <a:pt x="505" y="536"/>
                  </a:moveTo>
                  <a:lnTo>
                    <a:pt x="505" y="551"/>
                  </a:lnTo>
                  <a:lnTo>
                    <a:pt x="505" y="536"/>
                  </a:lnTo>
                  <a:close/>
                  <a:moveTo>
                    <a:pt x="238" y="0"/>
                  </a:moveTo>
                  <a:lnTo>
                    <a:pt x="319" y="8"/>
                  </a:lnTo>
                  <a:lnTo>
                    <a:pt x="393" y="37"/>
                  </a:lnTo>
                  <a:lnTo>
                    <a:pt x="453" y="89"/>
                  </a:lnTo>
                  <a:lnTo>
                    <a:pt x="490" y="149"/>
                  </a:lnTo>
                  <a:lnTo>
                    <a:pt x="505" y="223"/>
                  </a:lnTo>
                  <a:lnTo>
                    <a:pt x="490" y="298"/>
                  </a:lnTo>
                  <a:lnTo>
                    <a:pt x="453" y="365"/>
                  </a:lnTo>
                  <a:lnTo>
                    <a:pt x="401" y="417"/>
                  </a:lnTo>
                  <a:lnTo>
                    <a:pt x="342" y="469"/>
                  </a:lnTo>
                  <a:lnTo>
                    <a:pt x="253" y="543"/>
                  </a:lnTo>
                  <a:lnTo>
                    <a:pt x="193" y="595"/>
                  </a:lnTo>
                  <a:lnTo>
                    <a:pt x="119" y="662"/>
                  </a:lnTo>
                  <a:lnTo>
                    <a:pt x="416" y="662"/>
                  </a:lnTo>
                  <a:lnTo>
                    <a:pt x="431" y="655"/>
                  </a:lnTo>
                  <a:lnTo>
                    <a:pt x="438" y="655"/>
                  </a:lnTo>
                  <a:lnTo>
                    <a:pt x="445" y="640"/>
                  </a:lnTo>
                  <a:lnTo>
                    <a:pt x="460" y="595"/>
                  </a:lnTo>
                  <a:lnTo>
                    <a:pt x="468" y="566"/>
                  </a:lnTo>
                  <a:lnTo>
                    <a:pt x="468" y="551"/>
                  </a:lnTo>
                  <a:lnTo>
                    <a:pt x="505" y="551"/>
                  </a:lnTo>
                  <a:lnTo>
                    <a:pt x="468" y="744"/>
                  </a:lnTo>
                  <a:lnTo>
                    <a:pt x="0" y="744"/>
                  </a:lnTo>
                  <a:lnTo>
                    <a:pt x="0" y="715"/>
                  </a:lnTo>
                  <a:lnTo>
                    <a:pt x="282" y="432"/>
                  </a:lnTo>
                  <a:lnTo>
                    <a:pt x="327" y="380"/>
                  </a:lnTo>
                  <a:lnTo>
                    <a:pt x="364" y="305"/>
                  </a:lnTo>
                  <a:lnTo>
                    <a:pt x="386" y="216"/>
                  </a:lnTo>
                  <a:lnTo>
                    <a:pt x="379" y="149"/>
                  </a:lnTo>
                  <a:lnTo>
                    <a:pt x="342" y="97"/>
                  </a:lnTo>
                  <a:lnTo>
                    <a:pt x="290" y="52"/>
                  </a:lnTo>
                  <a:lnTo>
                    <a:pt x="215" y="37"/>
                  </a:lnTo>
                  <a:lnTo>
                    <a:pt x="171" y="45"/>
                  </a:lnTo>
                  <a:lnTo>
                    <a:pt x="126" y="60"/>
                  </a:lnTo>
                  <a:lnTo>
                    <a:pt x="89" y="89"/>
                  </a:lnTo>
                  <a:lnTo>
                    <a:pt x="52" y="142"/>
                  </a:lnTo>
                  <a:lnTo>
                    <a:pt x="74" y="142"/>
                  </a:lnTo>
                  <a:lnTo>
                    <a:pt x="104" y="156"/>
                  </a:lnTo>
                  <a:lnTo>
                    <a:pt x="112" y="171"/>
                  </a:lnTo>
                  <a:lnTo>
                    <a:pt x="119" y="179"/>
                  </a:lnTo>
                  <a:lnTo>
                    <a:pt x="119" y="223"/>
                  </a:lnTo>
                  <a:lnTo>
                    <a:pt x="104" y="238"/>
                  </a:lnTo>
                  <a:lnTo>
                    <a:pt x="97" y="253"/>
                  </a:lnTo>
                  <a:lnTo>
                    <a:pt x="74" y="261"/>
                  </a:lnTo>
                  <a:lnTo>
                    <a:pt x="45" y="261"/>
                  </a:lnTo>
                  <a:lnTo>
                    <a:pt x="30" y="253"/>
                  </a:lnTo>
                  <a:lnTo>
                    <a:pt x="23" y="253"/>
                  </a:lnTo>
                  <a:lnTo>
                    <a:pt x="8" y="238"/>
                  </a:lnTo>
                  <a:lnTo>
                    <a:pt x="0" y="223"/>
                  </a:lnTo>
                  <a:lnTo>
                    <a:pt x="0" y="201"/>
                  </a:lnTo>
                  <a:lnTo>
                    <a:pt x="15" y="127"/>
                  </a:lnTo>
                  <a:lnTo>
                    <a:pt x="67" y="60"/>
                  </a:lnTo>
                  <a:lnTo>
                    <a:pt x="141" y="15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15"/>
            <p:cNvSpPr>
              <a:spLocks/>
            </p:cNvSpPr>
            <p:nvPr/>
          </p:nvSpPr>
          <p:spPr bwMode="auto">
            <a:xfrm>
              <a:off x="10186" y="3960"/>
              <a:ext cx="371" cy="1592"/>
            </a:xfrm>
            <a:custGeom>
              <a:avLst/>
              <a:gdLst/>
              <a:ahLst/>
              <a:cxnLst>
                <a:cxn ang="0">
                  <a:pos x="349" y="0"/>
                </a:cxn>
                <a:cxn ang="0">
                  <a:pos x="357" y="0"/>
                </a:cxn>
                <a:cxn ang="0">
                  <a:pos x="364" y="7"/>
                </a:cxn>
                <a:cxn ang="0">
                  <a:pos x="364" y="22"/>
                </a:cxn>
                <a:cxn ang="0">
                  <a:pos x="357" y="30"/>
                </a:cxn>
                <a:cxn ang="0">
                  <a:pos x="342" y="37"/>
                </a:cxn>
                <a:cxn ang="0">
                  <a:pos x="238" y="164"/>
                </a:cxn>
                <a:cxn ang="0">
                  <a:pos x="171" y="312"/>
                </a:cxn>
                <a:cxn ang="0">
                  <a:pos x="119" y="461"/>
                </a:cxn>
                <a:cxn ang="0">
                  <a:pos x="97" y="625"/>
                </a:cxn>
                <a:cxn ang="0">
                  <a:pos x="89" y="789"/>
                </a:cxn>
                <a:cxn ang="0">
                  <a:pos x="97" y="915"/>
                </a:cxn>
                <a:cxn ang="0">
                  <a:pos x="112" y="1042"/>
                </a:cxn>
                <a:cxn ang="0">
                  <a:pos x="141" y="1176"/>
                </a:cxn>
                <a:cxn ang="0">
                  <a:pos x="186" y="1302"/>
                </a:cxn>
                <a:cxn ang="0">
                  <a:pos x="253" y="1421"/>
                </a:cxn>
                <a:cxn ang="0">
                  <a:pos x="342" y="1533"/>
                </a:cxn>
                <a:cxn ang="0">
                  <a:pos x="371" y="1563"/>
                </a:cxn>
                <a:cxn ang="0">
                  <a:pos x="371" y="1570"/>
                </a:cxn>
                <a:cxn ang="0">
                  <a:pos x="349" y="1592"/>
                </a:cxn>
                <a:cxn ang="0">
                  <a:pos x="282" y="1548"/>
                </a:cxn>
                <a:cxn ang="0">
                  <a:pos x="230" y="1488"/>
                </a:cxn>
                <a:cxn ang="0">
                  <a:pos x="164" y="1406"/>
                </a:cxn>
                <a:cxn ang="0">
                  <a:pos x="104" y="1295"/>
                </a:cxn>
                <a:cxn ang="0">
                  <a:pos x="52" y="1161"/>
                </a:cxn>
                <a:cxn ang="0">
                  <a:pos x="15" y="1027"/>
                </a:cxn>
                <a:cxn ang="0">
                  <a:pos x="0" y="900"/>
                </a:cxn>
                <a:cxn ang="0">
                  <a:pos x="0" y="796"/>
                </a:cxn>
                <a:cxn ang="0">
                  <a:pos x="8" y="655"/>
                </a:cxn>
                <a:cxn ang="0">
                  <a:pos x="38" y="491"/>
                </a:cxn>
                <a:cxn ang="0">
                  <a:pos x="97" y="312"/>
                </a:cxn>
                <a:cxn ang="0">
                  <a:pos x="156" y="201"/>
                </a:cxn>
                <a:cxn ang="0">
                  <a:pos x="223" y="111"/>
                </a:cxn>
                <a:cxn ang="0">
                  <a:pos x="282" y="52"/>
                </a:cxn>
                <a:cxn ang="0">
                  <a:pos x="327" y="15"/>
                </a:cxn>
                <a:cxn ang="0">
                  <a:pos x="349" y="0"/>
                </a:cxn>
              </a:cxnLst>
              <a:rect l="0" t="0" r="r" b="b"/>
              <a:pathLst>
                <a:path w="371" h="1592">
                  <a:moveTo>
                    <a:pt x="349" y="0"/>
                  </a:moveTo>
                  <a:lnTo>
                    <a:pt x="357" y="0"/>
                  </a:lnTo>
                  <a:lnTo>
                    <a:pt x="364" y="7"/>
                  </a:lnTo>
                  <a:lnTo>
                    <a:pt x="364" y="22"/>
                  </a:lnTo>
                  <a:lnTo>
                    <a:pt x="357" y="30"/>
                  </a:lnTo>
                  <a:lnTo>
                    <a:pt x="342" y="37"/>
                  </a:lnTo>
                  <a:lnTo>
                    <a:pt x="238" y="164"/>
                  </a:lnTo>
                  <a:lnTo>
                    <a:pt x="171" y="312"/>
                  </a:lnTo>
                  <a:lnTo>
                    <a:pt x="119" y="461"/>
                  </a:lnTo>
                  <a:lnTo>
                    <a:pt x="97" y="625"/>
                  </a:lnTo>
                  <a:lnTo>
                    <a:pt x="89" y="789"/>
                  </a:lnTo>
                  <a:lnTo>
                    <a:pt x="97" y="915"/>
                  </a:lnTo>
                  <a:lnTo>
                    <a:pt x="112" y="1042"/>
                  </a:lnTo>
                  <a:lnTo>
                    <a:pt x="141" y="1176"/>
                  </a:lnTo>
                  <a:lnTo>
                    <a:pt x="186" y="1302"/>
                  </a:lnTo>
                  <a:lnTo>
                    <a:pt x="253" y="1421"/>
                  </a:lnTo>
                  <a:lnTo>
                    <a:pt x="342" y="1533"/>
                  </a:lnTo>
                  <a:lnTo>
                    <a:pt x="371" y="1563"/>
                  </a:lnTo>
                  <a:lnTo>
                    <a:pt x="371" y="1570"/>
                  </a:lnTo>
                  <a:lnTo>
                    <a:pt x="349" y="1592"/>
                  </a:lnTo>
                  <a:lnTo>
                    <a:pt x="282" y="1548"/>
                  </a:lnTo>
                  <a:lnTo>
                    <a:pt x="230" y="1488"/>
                  </a:lnTo>
                  <a:lnTo>
                    <a:pt x="164" y="1406"/>
                  </a:lnTo>
                  <a:lnTo>
                    <a:pt x="104" y="1295"/>
                  </a:lnTo>
                  <a:lnTo>
                    <a:pt x="52" y="1161"/>
                  </a:lnTo>
                  <a:lnTo>
                    <a:pt x="15" y="1027"/>
                  </a:lnTo>
                  <a:lnTo>
                    <a:pt x="0" y="900"/>
                  </a:lnTo>
                  <a:lnTo>
                    <a:pt x="0" y="796"/>
                  </a:lnTo>
                  <a:lnTo>
                    <a:pt x="8" y="655"/>
                  </a:lnTo>
                  <a:lnTo>
                    <a:pt x="38" y="491"/>
                  </a:lnTo>
                  <a:lnTo>
                    <a:pt x="97" y="312"/>
                  </a:lnTo>
                  <a:lnTo>
                    <a:pt x="156" y="201"/>
                  </a:lnTo>
                  <a:lnTo>
                    <a:pt x="223" y="111"/>
                  </a:lnTo>
                  <a:lnTo>
                    <a:pt x="282" y="52"/>
                  </a:lnTo>
                  <a:lnTo>
                    <a:pt x="327" y="15"/>
                  </a:lnTo>
                  <a:lnTo>
                    <a:pt x="3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16"/>
            <p:cNvSpPr>
              <a:spLocks/>
            </p:cNvSpPr>
            <p:nvPr/>
          </p:nvSpPr>
          <p:spPr bwMode="auto">
            <a:xfrm>
              <a:off x="10713" y="4451"/>
              <a:ext cx="675" cy="714"/>
            </a:xfrm>
            <a:custGeom>
              <a:avLst/>
              <a:gdLst/>
              <a:ahLst/>
              <a:cxnLst>
                <a:cxn ang="0">
                  <a:pos x="356" y="0"/>
                </a:cxn>
                <a:cxn ang="0">
                  <a:pos x="453" y="89"/>
                </a:cxn>
                <a:cxn ang="0">
                  <a:pos x="519" y="119"/>
                </a:cxn>
                <a:cxn ang="0">
                  <a:pos x="594" y="74"/>
                </a:cxn>
                <a:cxn ang="0">
                  <a:pos x="653" y="0"/>
                </a:cxn>
                <a:cxn ang="0">
                  <a:pos x="675" y="7"/>
                </a:cxn>
                <a:cxn ang="0">
                  <a:pos x="653" y="60"/>
                </a:cxn>
                <a:cxn ang="0">
                  <a:pos x="564" y="164"/>
                </a:cxn>
                <a:cxn ang="0">
                  <a:pos x="453" y="283"/>
                </a:cxn>
                <a:cxn ang="0">
                  <a:pos x="371" y="350"/>
                </a:cxn>
                <a:cxn ang="0">
                  <a:pos x="282" y="432"/>
                </a:cxn>
                <a:cxn ang="0">
                  <a:pos x="149" y="558"/>
                </a:cxn>
                <a:cxn ang="0">
                  <a:pos x="149" y="566"/>
                </a:cxn>
                <a:cxn ang="0">
                  <a:pos x="200" y="558"/>
                </a:cxn>
                <a:cxn ang="0">
                  <a:pos x="238" y="566"/>
                </a:cxn>
                <a:cxn ang="0">
                  <a:pos x="289" y="588"/>
                </a:cxn>
                <a:cxn ang="0">
                  <a:pos x="356" y="610"/>
                </a:cxn>
                <a:cxn ang="0">
                  <a:pos x="430" y="603"/>
                </a:cxn>
                <a:cxn ang="0">
                  <a:pos x="542" y="543"/>
                </a:cxn>
                <a:cxn ang="0">
                  <a:pos x="586" y="469"/>
                </a:cxn>
                <a:cxn ang="0">
                  <a:pos x="594" y="454"/>
                </a:cxn>
                <a:cxn ang="0">
                  <a:pos x="623" y="461"/>
                </a:cxn>
                <a:cxn ang="0">
                  <a:pos x="616" y="506"/>
                </a:cxn>
                <a:cxn ang="0">
                  <a:pos x="557" y="610"/>
                </a:cxn>
                <a:cxn ang="0">
                  <a:pos x="445" y="700"/>
                </a:cxn>
                <a:cxn ang="0">
                  <a:pos x="312" y="700"/>
                </a:cxn>
                <a:cxn ang="0">
                  <a:pos x="200" y="595"/>
                </a:cxn>
                <a:cxn ang="0">
                  <a:pos x="126" y="610"/>
                </a:cxn>
                <a:cxn ang="0">
                  <a:pos x="45" y="692"/>
                </a:cxn>
                <a:cxn ang="0">
                  <a:pos x="37" y="714"/>
                </a:cxn>
                <a:cxn ang="0">
                  <a:pos x="0" y="707"/>
                </a:cxn>
                <a:cxn ang="0">
                  <a:pos x="8" y="677"/>
                </a:cxn>
                <a:cxn ang="0">
                  <a:pos x="97" y="566"/>
                </a:cxn>
                <a:cxn ang="0">
                  <a:pos x="304" y="357"/>
                </a:cxn>
                <a:cxn ang="0">
                  <a:pos x="378" y="290"/>
                </a:cxn>
                <a:cxn ang="0">
                  <a:pos x="527" y="149"/>
                </a:cxn>
                <a:cxn ang="0">
                  <a:pos x="453" y="141"/>
                </a:cxn>
                <a:cxn ang="0">
                  <a:pos x="364" y="112"/>
                </a:cxn>
                <a:cxn ang="0">
                  <a:pos x="282" y="104"/>
                </a:cxn>
                <a:cxn ang="0">
                  <a:pos x="200" y="134"/>
                </a:cxn>
                <a:cxn ang="0">
                  <a:pos x="156" y="193"/>
                </a:cxn>
                <a:cxn ang="0">
                  <a:pos x="134" y="179"/>
                </a:cxn>
                <a:cxn ang="0">
                  <a:pos x="171" y="104"/>
                </a:cxn>
                <a:cxn ang="0">
                  <a:pos x="260" y="15"/>
                </a:cxn>
              </a:cxnLst>
              <a:rect l="0" t="0" r="r" b="b"/>
              <a:pathLst>
                <a:path w="675" h="714">
                  <a:moveTo>
                    <a:pt x="327" y="0"/>
                  </a:moveTo>
                  <a:lnTo>
                    <a:pt x="356" y="0"/>
                  </a:lnTo>
                  <a:lnTo>
                    <a:pt x="423" y="45"/>
                  </a:lnTo>
                  <a:lnTo>
                    <a:pt x="453" y="89"/>
                  </a:lnTo>
                  <a:lnTo>
                    <a:pt x="475" y="104"/>
                  </a:lnTo>
                  <a:lnTo>
                    <a:pt x="519" y="119"/>
                  </a:lnTo>
                  <a:lnTo>
                    <a:pt x="557" y="112"/>
                  </a:lnTo>
                  <a:lnTo>
                    <a:pt x="594" y="74"/>
                  </a:lnTo>
                  <a:lnTo>
                    <a:pt x="638" y="15"/>
                  </a:lnTo>
                  <a:lnTo>
                    <a:pt x="653" y="0"/>
                  </a:lnTo>
                  <a:lnTo>
                    <a:pt x="668" y="0"/>
                  </a:lnTo>
                  <a:lnTo>
                    <a:pt x="675" y="7"/>
                  </a:lnTo>
                  <a:lnTo>
                    <a:pt x="675" y="15"/>
                  </a:lnTo>
                  <a:lnTo>
                    <a:pt x="653" y="60"/>
                  </a:lnTo>
                  <a:lnTo>
                    <a:pt x="616" y="104"/>
                  </a:lnTo>
                  <a:lnTo>
                    <a:pt x="564" y="164"/>
                  </a:lnTo>
                  <a:lnTo>
                    <a:pt x="490" y="246"/>
                  </a:lnTo>
                  <a:lnTo>
                    <a:pt x="453" y="283"/>
                  </a:lnTo>
                  <a:lnTo>
                    <a:pt x="408" y="320"/>
                  </a:lnTo>
                  <a:lnTo>
                    <a:pt x="371" y="350"/>
                  </a:lnTo>
                  <a:lnTo>
                    <a:pt x="334" y="387"/>
                  </a:lnTo>
                  <a:lnTo>
                    <a:pt x="282" y="432"/>
                  </a:lnTo>
                  <a:lnTo>
                    <a:pt x="156" y="558"/>
                  </a:lnTo>
                  <a:lnTo>
                    <a:pt x="149" y="558"/>
                  </a:lnTo>
                  <a:lnTo>
                    <a:pt x="134" y="566"/>
                  </a:lnTo>
                  <a:lnTo>
                    <a:pt x="149" y="566"/>
                  </a:lnTo>
                  <a:lnTo>
                    <a:pt x="156" y="558"/>
                  </a:lnTo>
                  <a:lnTo>
                    <a:pt x="200" y="558"/>
                  </a:lnTo>
                  <a:lnTo>
                    <a:pt x="215" y="566"/>
                  </a:lnTo>
                  <a:lnTo>
                    <a:pt x="238" y="566"/>
                  </a:lnTo>
                  <a:lnTo>
                    <a:pt x="260" y="573"/>
                  </a:lnTo>
                  <a:lnTo>
                    <a:pt x="289" y="588"/>
                  </a:lnTo>
                  <a:lnTo>
                    <a:pt x="327" y="603"/>
                  </a:lnTo>
                  <a:lnTo>
                    <a:pt x="356" y="610"/>
                  </a:lnTo>
                  <a:lnTo>
                    <a:pt x="386" y="610"/>
                  </a:lnTo>
                  <a:lnTo>
                    <a:pt x="430" y="603"/>
                  </a:lnTo>
                  <a:lnTo>
                    <a:pt x="490" y="580"/>
                  </a:lnTo>
                  <a:lnTo>
                    <a:pt x="542" y="543"/>
                  </a:lnTo>
                  <a:lnTo>
                    <a:pt x="579" y="476"/>
                  </a:lnTo>
                  <a:lnTo>
                    <a:pt x="586" y="469"/>
                  </a:lnTo>
                  <a:lnTo>
                    <a:pt x="586" y="461"/>
                  </a:lnTo>
                  <a:lnTo>
                    <a:pt x="594" y="454"/>
                  </a:lnTo>
                  <a:lnTo>
                    <a:pt x="616" y="454"/>
                  </a:lnTo>
                  <a:lnTo>
                    <a:pt x="623" y="461"/>
                  </a:lnTo>
                  <a:lnTo>
                    <a:pt x="623" y="469"/>
                  </a:lnTo>
                  <a:lnTo>
                    <a:pt x="616" y="506"/>
                  </a:lnTo>
                  <a:lnTo>
                    <a:pt x="594" y="551"/>
                  </a:lnTo>
                  <a:lnTo>
                    <a:pt x="557" y="610"/>
                  </a:lnTo>
                  <a:lnTo>
                    <a:pt x="505" y="662"/>
                  </a:lnTo>
                  <a:lnTo>
                    <a:pt x="445" y="700"/>
                  </a:lnTo>
                  <a:lnTo>
                    <a:pt x="371" y="714"/>
                  </a:lnTo>
                  <a:lnTo>
                    <a:pt x="312" y="700"/>
                  </a:lnTo>
                  <a:lnTo>
                    <a:pt x="215" y="603"/>
                  </a:lnTo>
                  <a:lnTo>
                    <a:pt x="200" y="595"/>
                  </a:lnTo>
                  <a:lnTo>
                    <a:pt x="178" y="595"/>
                  </a:lnTo>
                  <a:lnTo>
                    <a:pt x="126" y="610"/>
                  </a:lnTo>
                  <a:lnTo>
                    <a:pt x="82" y="640"/>
                  </a:lnTo>
                  <a:lnTo>
                    <a:pt x="45" y="692"/>
                  </a:lnTo>
                  <a:lnTo>
                    <a:pt x="37" y="707"/>
                  </a:lnTo>
                  <a:lnTo>
                    <a:pt x="37" y="714"/>
                  </a:lnTo>
                  <a:lnTo>
                    <a:pt x="8" y="714"/>
                  </a:lnTo>
                  <a:lnTo>
                    <a:pt x="0" y="707"/>
                  </a:lnTo>
                  <a:lnTo>
                    <a:pt x="0" y="700"/>
                  </a:lnTo>
                  <a:lnTo>
                    <a:pt x="8" y="677"/>
                  </a:lnTo>
                  <a:lnTo>
                    <a:pt x="45" y="633"/>
                  </a:lnTo>
                  <a:lnTo>
                    <a:pt x="97" y="566"/>
                  </a:lnTo>
                  <a:lnTo>
                    <a:pt x="163" y="491"/>
                  </a:lnTo>
                  <a:lnTo>
                    <a:pt x="304" y="357"/>
                  </a:lnTo>
                  <a:lnTo>
                    <a:pt x="334" y="335"/>
                  </a:lnTo>
                  <a:lnTo>
                    <a:pt x="378" y="290"/>
                  </a:lnTo>
                  <a:lnTo>
                    <a:pt x="430" y="246"/>
                  </a:lnTo>
                  <a:lnTo>
                    <a:pt x="527" y="149"/>
                  </a:lnTo>
                  <a:lnTo>
                    <a:pt x="490" y="149"/>
                  </a:lnTo>
                  <a:lnTo>
                    <a:pt x="453" y="141"/>
                  </a:lnTo>
                  <a:lnTo>
                    <a:pt x="401" y="126"/>
                  </a:lnTo>
                  <a:lnTo>
                    <a:pt x="364" y="112"/>
                  </a:lnTo>
                  <a:lnTo>
                    <a:pt x="334" y="104"/>
                  </a:lnTo>
                  <a:lnTo>
                    <a:pt x="282" y="104"/>
                  </a:lnTo>
                  <a:lnTo>
                    <a:pt x="245" y="112"/>
                  </a:lnTo>
                  <a:lnTo>
                    <a:pt x="200" y="134"/>
                  </a:lnTo>
                  <a:lnTo>
                    <a:pt x="171" y="179"/>
                  </a:lnTo>
                  <a:lnTo>
                    <a:pt x="156" y="193"/>
                  </a:lnTo>
                  <a:lnTo>
                    <a:pt x="149" y="193"/>
                  </a:lnTo>
                  <a:lnTo>
                    <a:pt x="134" y="179"/>
                  </a:lnTo>
                  <a:lnTo>
                    <a:pt x="141" y="149"/>
                  </a:lnTo>
                  <a:lnTo>
                    <a:pt x="171" y="104"/>
                  </a:lnTo>
                  <a:lnTo>
                    <a:pt x="208" y="52"/>
                  </a:lnTo>
                  <a:lnTo>
                    <a:pt x="260" y="15"/>
                  </a:lnTo>
                  <a:lnTo>
                    <a:pt x="3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17"/>
            <p:cNvSpPr>
              <a:spLocks/>
            </p:cNvSpPr>
            <p:nvPr/>
          </p:nvSpPr>
          <p:spPr bwMode="auto">
            <a:xfrm>
              <a:off x="11566" y="3952"/>
              <a:ext cx="364" cy="1593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37" y="15"/>
                </a:cxn>
                <a:cxn ang="0">
                  <a:pos x="82" y="52"/>
                </a:cxn>
                <a:cxn ang="0">
                  <a:pos x="134" y="112"/>
                </a:cxn>
                <a:cxn ang="0">
                  <a:pos x="201" y="194"/>
                </a:cxn>
                <a:cxn ang="0">
                  <a:pos x="260" y="298"/>
                </a:cxn>
                <a:cxn ang="0">
                  <a:pos x="327" y="484"/>
                </a:cxn>
                <a:cxn ang="0">
                  <a:pos x="356" y="655"/>
                </a:cxn>
                <a:cxn ang="0">
                  <a:pos x="364" y="797"/>
                </a:cxn>
                <a:cxn ang="0">
                  <a:pos x="356" y="938"/>
                </a:cxn>
                <a:cxn ang="0">
                  <a:pos x="327" y="1102"/>
                </a:cxn>
                <a:cxn ang="0">
                  <a:pos x="267" y="1280"/>
                </a:cxn>
                <a:cxn ang="0">
                  <a:pos x="208" y="1392"/>
                </a:cxn>
                <a:cxn ang="0">
                  <a:pos x="141" y="1481"/>
                </a:cxn>
                <a:cxn ang="0">
                  <a:pos x="82" y="1541"/>
                </a:cxn>
                <a:cxn ang="0">
                  <a:pos x="37" y="1578"/>
                </a:cxn>
                <a:cxn ang="0">
                  <a:pos x="15" y="1593"/>
                </a:cxn>
                <a:cxn ang="0">
                  <a:pos x="0" y="1578"/>
                </a:cxn>
                <a:cxn ang="0">
                  <a:pos x="0" y="1563"/>
                </a:cxn>
                <a:cxn ang="0">
                  <a:pos x="8" y="1556"/>
                </a:cxn>
                <a:cxn ang="0">
                  <a:pos x="23" y="1548"/>
                </a:cxn>
                <a:cxn ang="0">
                  <a:pos x="126" y="1422"/>
                </a:cxn>
                <a:cxn ang="0">
                  <a:pos x="193" y="1273"/>
                </a:cxn>
                <a:cxn ang="0">
                  <a:pos x="245" y="1124"/>
                </a:cxn>
                <a:cxn ang="0">
                  <a:pos x="267" y="960"/>
                </a:cxn>
                <a:cxn ang="0">
                  <a:pos x="275" y="797"/>
                </a:cxn>
                <a:cxn ang="0">
                  <a:pos x="267" y="603"/>
                </a:cxn>
                <a:cxn ang="0">
                  <a:pos x="230" y="432"/>
                </a:cxn>
                <a:cxn ang="0">
                  <a:pos x="186" y="283"/>
                </a:cxn>
                <a:cxn ang="0">
                  <a:pos x="112" y="157"/>
                </a:cxn>
                <a:cxn ang="0">
                  <a:pos x="30" y="52"/>
                </a:cxn>
                <a:cxn ang="0">
                  <a:pos x="0" y="23"/>
                </a:cxn>
                <a:cxn ang="0">
                  <a:pos x="0" y="15"/>
                </a:cxn>
                <a:cxn ang="0">
                  <a:pos x="15" y="0"/>
                </a:cxn>
              </a:cxnLst>
              <a:rect l="0" t="0" r="r" b="b"/>
              <a:pathLst>
                <a:path w="364" h="1593">
                  <a:moveTo>
                    <a:pt x="15" y="0"/>
                  </a:moveTo>
                  <a:lnTo>
                    <a:pt x="37" y="15"/>
                  </a:lnTo>
                  <a:lnTo>
                    <a:pt x="82" y="52"/>
                  </a:lnTo>
                  <a:lnTo>
                    <a:pt x="134" y="112"/>
                  </a:lnTo>
                  <a:lnTo>
                    <a:pt x="201" y="194"/>
                  </a:lnTo>
                  <a:lnTo>
                    <a:pt x="260" y="298"/>
                  </a:lnTo>
                  <a:lnTo>
                    <a:pt x="327" y="484"/>
                  </a:lnTo>
                  <a:lnTo>
                    <a:pt x="356" y="655"/>
                  </a:lnTo>
                  <a:lnTo>
                    <a:pt x="364" y="797"/>
                  </a:lnTo>
                  <a:lnTo>
                    <a:pt x="356" y="938"/>
                  </a:lnTo>
                  <a:lnTo>
                    <a:pt x="327" y="1102"/>
                  </a:lnTo>
                  <a:lnTo>
                    <a:pt x="267" y="1280"/>
                  </a:lnTo>
                  <a:lnTo>
                    <a:pt x="208" y="1392"/>
                  </a:lnTo>
                  <a:lnTo>
                    <a:pt x="141" y="1481"/>
                  </a:lnTo>
                  <a:lnTo>
                    <a:pt x="82" y="1541"/>
                  </a:lnTo>
                  <a:lnTo>
                    <a:pt x="37" y="1578"/>
                  </a:lnTo>
                  <a:lnTo>
                    <a:pt x="15" y="1593"/>
                  </a:lnTo>
                  <a:lnTo>
                    <a:pt x="0" y="1578"/>
                  </a:lnTo>
                  <a:lnTo>
                    <a:pt x="0" y="1563"/>
                  </a:lnTo>
                  <a:lnTo>
                    <a:pt x="8" y="1556"/>
                  </a:lnTo>
                  <a:lnTo>
                    <a:pt x="23" y="1548"/>
                  </a:lnTo>
                  <a:lnTo>
                    <a:pt x="126" y="1422"/>
                  </a:lnTo>
                  <a:lnTo>
                    <a:pt x="193" y="1273"/>
                  </a:lnTo>
                  <a:lnTo>
                    <a:pt x="245" y="1124"/>
                  </a:lnTo>
                  <a:lnTo>
                    <a:pt x="267" y="960"/>
                  </a:lnTo>
                  <a:lnTo>
                    <a:pt x="275" y="797"/>
                  </a:lnTo>
                  <a:lnTo>
                    <a:pt x="267" y="603"/>
                  </a:lnTo>
                  <a:lnTo>
                    <a:pt x="230" y="432"/>
                  </a:lnTo>
                  <a:lnTo>
                    <a:pt x="186" y="283"/>
                  </a:lnTo>
                  <a:lnTo>
                    <a:pt x="112" y="157"/>
                  </a:lnTo>
                  <a:lnTo>
                    <a:pt x="30" y="52"/>
                  </a:lnTo>
                  <a:lnTo>
                    <a:pt x="0" y="23"/>
                  </a:lnTo>
                  <a:lnTo>
                    <a:pt x="0" y="15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18"/>
            <p:cNvSpPr>
              <a:spLocks/>
            </p:cNvSpPr>
            <p:nvPr/>
          </p:nvSpPr>
          <p:spPr bwMode="auto">
            <a:xfrm>
              <a:off x="12545" y="4220"/>
              <a:ext cx="1054" cy="1057"/>
            </a:xfrm>
            <a:custGeom>
              <a:avLst/>
              <a:gdLst/>
              <a:ahLst/>
              <a:cxnLst>
                <a:cxn ang="0">
                  <a:pos x="512" y="0"/>
                </a:cxn>
                <a:cxn ang="0">
                  <a:pos x="542" y="0"/>
                </a:cxn>
                <a:cxn ang="0">
                  <a:pos x="549" y="15"/>
                </a:cxn>
                <a:cxn ang="0">
                  <a:pos x="557" y="23"/>
                </a:cxn>
                <a:cxn ang="0">
                  <a:pos x="557" y="499"/>
                </a:cxn>
                <a:cxn ang="0">
                  <a:pos x="1032" y="499"/>
                </a:cxn>
                <a:cxn ang="0">
                  <a:pos x="1039" y="506"/>
                </a:cxn>
                <a:cxn ang="0">
                  <a:pos x="1054" y="514"/>
                </a:cxn>
                <a:cxn ang="0">
                  <a:pos x="1054" y="544"/>
                </a:cxn>
                <a:cxn ang="0">
                  <a:pos x="1039" y="551"/>
                </a:cxn>
                <a:cxn ang="0">
                  <a:pos x="1032" y="558"/>
                </a:cxn>
                <a:cxn ang="0">
                  <a:pos x="557" y="558"/>
                </a:cxn>
                <a:cxn ang="0">
                  <a:pos x="557" y="1035"/>
                </a:cxn>
                <a:cxn ang="0">
                  <a:pos x="549" y="1042"/>
                </a:cxn>
                <a:cxn ang="0">
                  <a:pos x="542" y="1057"/>
                </a:cxn>
                <a:cxn ang="0">
                  <a:pos x="512" y="1057"/>
                </a:cxn>
                <a:cxn ang="0">
                  <a:pos x="505" y="1042"/>
                </a:cxn>
                <a:cxn ang="0">
                  <a:pos x="497" y="1035"/>
                </a:cxn>
                <a:cxn ang="0">
                  <a:pos x="497" y="558"/>
                </a:cxn>
                <a:cxn ang="0">
                  <a:pos x="23" y="558"/>
                </a:cxn>
                <a:cxn ang="0">
                  <a:pos x="15" y="551"/>
                </a:cxn>
                <a:cxn ang="0">
                  <a:pos x="0" y="544"/>
                </a:cxn>
                <a:cxn ang="0">
                  <a:pos x="0" y="514"/>
                </a:cxn>
                <a:cxn ang="0">
                  <a:pos x="15" y="506"/>
                </a:cxn>
                <a:cxn ang="0">
                  <a:pos x="23" y="499"/>
                </a:cxn>
                <a:cxn ang="0">
                  <a:pos x="497" y="499"/>
                </a:cxn>
                <a:cxn ang="0">
                  <a:pos x="497" y="23"/>
                </a:cxn>
                <a:cxn ang="0">
                  <a:pos x="505" y="15"/>
                </a:cxn>
                <a:cxn ang="0">
                  <a:pos x="512" y="0"/>
                </a:cxn>
              </a:cxnLst>
              <a:rect l="0" t="0" r="r" b="b"/>
              <a:pathLst>
                <a:path w="1054" h="1057">
                  <a:moveTo>
                    <a:pt x="512" y="0"/>
                  </a:moveTo>
                  <a:lnTo>
                    <a:pt x="542" y="0"/>
                  </a:lnTo>
                  <a:lnTo>
                    <a:pt x="549" y="15"/>
                  </a:lnTo>
                  <a:lnTo>
                    <a:pt x="557" y="23"/>
                  </a:lnTo>
                  <a:lnTo>
                    <a:pt x="557" y="499"/>
                  </a:lnTo>
                  <a:lnTo>
                    <a:pt x="1032" y="499"/>
                  </a:lnTo>
                  <a:lnTo>
                    <a:pt x="1039" y="506"/>
                  </a:lnTo>
                  <a:lnTo>
                    <a:pt x="1054" y="514"/>
                  </a:lnTo>
                  <a:lnTo>
                    <a:pt x="1054" y="544"/>
                  </a:lnTo>
                  <a:lnTo>
                    <a:pt x="1039" y="551"/>
                  </a:lnTo>
                  <a:lnTo>
                    <a:pt x="1032" y="558"/>
                  </a:lnTo>
                  <a:lnTo>
                    <a:pt x="557" y="558"/>
                  </a:lnTo>
                  <a:lnTo>
                    <a:pt x="557" y="1035"/>
                  </a:lnTo>
                  <a:lnTo>
                    <a:pt x="549" y="1042"/>
                  </a:lnTo>
                  <a:lnTo>
                    <a:pt x="542" y="1057"/>
                  </a:lnTo>
                  <a:lnTo>
                    <a:pt x="512" y="1057"/>
                  </a:lnTo>
                  <a:lnTo>
                    <a:pt x="505" y="1042"/>
                  </a:lnTo>
                  <a:lnTo>
                    <a:pt x="497" y="1035"/>
                  </a:lnTo>
                  <a:lnTo>
                    <a:pt x="497" y="558"/>
                  </a:lnTo>
                  <a:lnTo>
                    <a:pt x="23" y="558"/>
                  </a:lnTo>
                  <a:lnTo>
                    <a:pt x="15" y="551"/>
                  </a:lnTo>
                  <a:lnTo>
                    <a:pt x="0" y="544"/>
                  </a:lnTo>
                  <a:lnTo>
                    <a:pt x="0" y="514"/>
                  </a:lnTo>
                  <a:lnTo>
                    <a:pt x="15" y="506"/>
                  </a:lnTo>
                  <a:lnTo>
                    <a:pt x="23" y="499"/>
                  </a:lnTo>
                  <a:lnTo>
                    <a:pt x="497" y="499"/>
                  </a:lnTo>
                  <a:lnTo>
                    <a:pt x="497" y="23"/>
                  </a:lnTo>
                  <a:lnTo>
                    <a:pt x="505" y="15"/>
                  </a:lnTo>
                  <a:lnTo>
                    <a:pt x="5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19"/>
            <p:cNvSpPr>
              <a:spLocks/>
            </p:cNvSpPr>
            <p:nvPr/>
          </p:nvSpPr>
          <p:spPr bwMode="auto">
            <a:xfrm>
              <a:off x="14185" y="4667"/>
              <a:ext cx="163" cy="164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104" y="0"/>
                </a:cxn>
                <a:cxn ang="0">
                  <a:pos x="148" y="30"/>
                </a:cxn>
                <a:cxn ang="0">
                  <a:pos x="156" y="52"/>
                </a:cxn>
                <a:cxn ang="0">
                  <a:pos x="163" y="82"/>
                </a:cxn>
                <a:cxn ang="0">
                  <a:pos x="148" y="126"/>
                </a:cxn>
                <a:cxn ang="0">
                  <a:pos x="126" y="149"/>
                </a:cxn>
                <a:cxn ang="0">
                  <a:pos x="81" y="164"/>
                </a:cxn>
                <a:cxn ang="0">
                  <a:pos x="37" y="149"/>
                </a:cxn>
                <a:cxn ang="0">
                  <a:pos x="15" y="126"/>
                </a:cxn>
                <a:cxn ang="0">
                  <a:pos x="0" y="82"/>
                </a:cxn>
                <a:cxn ang="0">
                  <a:pos x="7" y="59"/>
                </a:cxn>
                <a:cxn ang="0">
                  <a:pos x="15" y="30"/>
                </a:cxn>
                <a:cxn ang="0">
                  <a:pos x="37" y="15"/>
                </a:cxn>
                <a:cxn ang="0">
                  <a:pos x="81" y="0"/>
                </a:cxn>
              </a:cxnLst>
              <a:rect l="0" t="0" r="r" b="b"/>
              <a:pathLst>
                <a:path w="163" h="164">
                  <a:moveTo>
                    <a:pt x="81" y="0"/>
                  </a:moveTo>
                  <a:lnTo>
                    <a:pt x="104" y="0"/>
                  </a:lnTo>
                  <a:lnTo>
                    <a:pt x="148" y="30"/>
                  </a:lnTo>
                  <a:lnTo>
                    <a:pt x="156" y="52"/>
                  </a:lnTo>
                  <a:lnTo>
                    <a:pt x="163" y="82"/>
                  </a:lnTo>
                  <a:lnTo>
                    <a:pt x="148" y="126"/>
                  </a:lnTo>
                  <a:lnTo>
                    <a:pt x="126" y="149"/>
                  </a:lnTo>
                  <a:lnTo>
                    <a:pt x="81" y="164"/>
                  </a:lnTo>
                  <a:lnTo>
                    <a:pt x="37" y="149"/>
                  </a:lnTo>
                  <a:lnTo>
                    <a:pt x="15" y="126"/>
                  </a:lnTo>
                  <a:lnTo>
                    <a:pt x="0" y="82"/>
                  </a:lnTo>
                  <a:lnTo>
                    <a:pt x="7" y="59"/>
                  </a:lnTo>
                  <a:lnTo>
                    <a:pt x="15" y="30"/>
                  </a:lnTo>
                  <a:lnTo>
                    <a:pt x="37" y="15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20"/>
            <p:cNvSpPr>
              <a:spLocks/>
            </p:cNvSpPr>
            <p:nvPr/>
          </p:nvSpPr>
          <p:spPr bwMode="auto">
            <a:xfrm>
              <a:off x="14897" y="4667"/>
              <a:ext cx="163" cy="164"/>
            </a:xfrm>
            <a:custGeom>
              <a:avLst/>
              <a:gdLst/>
              <a:ahLst/>
              <a:cxnLst>
                <a:cxn ang="0">
                  <a:pos x="82" y="0"/>
                </a:cxn>
                <a:cxn ang="0">
                  <a:pos x="104" y="0"/>
                </a:cxn>
                <a:cxn ang="0">
                  <a:pos x="148" y="30"/>
                </a:cxn>
                <a:cxn ang="0">
                  <a:pos x="156" y="52"/>
                </a:cxn>
                <a:cxn ang="0">
                  <a:pos x="163" y="82"/>
                </a:cxn>
                <a:cxn ang="0">
                  <a:pos x="148" y="126"/>
                </a:cxn>
                <a:cxn ang="0">
                  <a:pos x="126" y="149"/>
                </a:cxn>
                <a:cxn ang="0">
                  <a:pos x="82" y="164"/>
                </a:cxn>
                <a:cxn ang="0">
                  <a:pos x="37" y="149"/>
                </a:cxn>
                <a:cxn ang="0">
                  <a:pos x="15" y="126"/>
                </a:cxn>
                <a:cxn ang="0">
                  <a:pos x="0" y="82"/>
                </a:cxn>
                <a:cxn ang="0">
                  <a:pos x="7" y="59"/>
                </a:cxn>
                <a:cxn ang="0">
                  <a:pos x="15" y="30"/>
                </a:cxn>
                <a:cxn ang="0">
                  <a:pos x="37" y="15"/>
                </a:cxn>
                <a:cxn ang="0">
                  <a:pos x="82" y="0"/>
                </a:cxn>
              </a:cxnLst>
              <a:rect l="0" t="0" r="r" b="b"/>
              <a:pathLst>
                <a:path w="163" h="164">
                  <a:moveTo>
                    <a:pt x="82" y="0"/>
                  </a:moveTo>
                  <a:lnTo>
                    <a:pt x="104" y="0"/>
                  </a:lnTo>
                  <a:lnTo>
                    <a:pt x="148" y="30"/>
                  </a:lnTo>
                  <a:lnTo>
                    <a:pt x="156" y="52"/>
                  </a:lnTo>
                  <a:lnTo>
                    <a:pt x="163" y="82"/>
                  </a:lnTo>
                  <a:lnTo>
                    <a:pt x="148" y="126"/>
                  </a:lnTo>
                  <a:lnTo>
                    <a:pt x="126" y="149"/>
                  </a:lnTo>
                  <a:lnTo>
                    <a:pt x="82" y="164"/>
                  </a:lnTo>
                  <a:lnTo>
                    <a:pt x="37" y="149"/>
                  </a:lnTo>
                  <a:lnTo>
                    <a:pt x="15" y="126"/>
                  </a:lnTo>
                  <a:lnTo>
                    <a:pt x="0" y="82"/>
                  </a:lnTo>
                  <a:lnTo>
                    <a:pt x="7" y="59"/>
                  </a:lnTo>
                  <a:lnTo>
                    <a:pt x="15" y="30"/>
                  </a:lnTo>
                  <a:lnTo>
                    <a:pt x="37" y="15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21"/>
            <p:cNvSpPr>
              <a:spLocks/>
            </p:cNvSpPr>
            <p:nvPr/>
          </p:nvSpPr>
          <p:spPr bwMode="auto">
            <a:xfrm>
              <a:off x="15602" y="4667"/>
              <a:ext cx="163" cy="164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104" y="0"/>
                </a:cxn>
                <a:cxn ang="0">
                  <a:pos x="148" y="30"/>
                </a:cxn>
                <a:cxn ang="0">
                  <a:pos x="156" y="52"/>
                </a:cxn>
                <a:cxn ang="0">
                  <a:pos x="163" y="82"/>
                </a:cxn>
                <a:cxn ang="0">
                  <a:pos x="148" y="126"/>
                </a:cxn>
                <a:cxn ang="0">
                  <a:pos x="126" y="149"/>
                </a:cxn>
                <a:cxn ang="0">
                  <a:pos x="81" y="164"/>
                </a:cxn>
                <a:cxn ang="0">
                  <a:pos x="37" y="149"/>
                </a:cxn>
                <a:cxn ang="0">
                  <a:pos x="15" y="126"/>
                </a:cxn>
                <a:cxn ang="0">
                  <a:pos x="0" y="82"/>
                </a:cxn>
                <a:cxn ang="0">
                  <a:pos x="7" y="59"/>
                </a:cxn>
                <a:cxn ang="0">
                  <a:pos x="15" y="30"/>
                </a:cxn>
                <a:cxn ang="0">
                  <a:pos x="37" y="15"/>
                </a:cxn>
                <a:cxn ang="0">
                  <a:pos x="81" y="0"/>
                </a:cxn>
              </a:cxnLst>
              <a:rect l="0" t="0" r="r" b="b"/>
              <a:pathLst>
                <a:path w="163" h="164">
                  <a:moveTo>
                    <a:pt x="81" y="0"/>
                  </a:moveTo>
                  <a:lnTo>
                    <a:pt x="104" y="0"/>
                  </a:lnTo>
                  <a:lnTo>
                    <a:pt x="148" y="30"/>
                  </a:lnTo>
                  <a:lnTo>
                    <a:pt x="156" y="52"/>
                  </a:lnTo>
                  <a:lnTo>
                    <a:pt x="163" y="82"/>
                  </a:lnTo>
                  <a:lnTo>
                    <a:pt x="148" y="126"/>
                  </a:lnTo>
                  <a:lnTo>
                    <a:pt x="126" y="149"/>
                  </a:lnTo>
                  <a:lnTo>
                    <a:pt x="81" y="164"/>
                  </a:lnTo>
                  <a:lnTo>
                    <a:pt x="37" y="149"/>
                  </a:lnTo>
                  <a:lnTo>
                    <a:pt x="15" y="126"/>
                  </a:lnTo>
                  <a:lnTo>
                    <a:pt x="0" y="82"/>
                  </a:lnTo>
                  <a:lnTo>
                    <a:pt x="7" y="59"/>
                  </a:lnTo>
                  <a:lnTo>
                    <a:pt x="15" y="30"/>
                  </a:lnTo>
                  <a:lnTo>
                    <a:pt x="37" y="15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22"/>
            <p:cNvSpPr>
              <a:spLocks/>
            </p:cNvSpPr>
            <p:nvPr/>
          </p:nvSpPr>
          <p:spPr bwMode="auto">
            <a:xfrm>
              <a:off x="16344" y="4220"/>
              <a:ext cx="1053" cy="1057"/>
            </a:xfrm>
            <a:custGeom>
              <a:avLst/>
              <a:gdLst/>
              <a:ahLst/>
              <a:cxnLst>
                <a:cxn ang="0">
                  <a:pos x="511" y="0"/>
                </a:cxn>
                <a:cxn ang="0">
                  <a:pos x="541" y="0"/>
                </a:cxn>
                <a:cxn ang="0">
                  <a:pos x="549" y="15"/>
                </a:cxn>
                <a:cxn ang="0">
                  <a:pos x="556" y="23"/>
                </a:cxn>
                <a:cxn ang="0">
                  <a:pos x="556" y="499"/>
                </a:cxn>
                <a:cxn ang="0">
                  <a:pos x="1031" y="499"/>
                </a:cxn>
                <a:cxn ang="0">
                  <a:pos x="1038" y="506"/>
                </a:cxn>
                <a:cxn ang="0">
                  <a:pos x="1053" y="514"/>
                </a:cxn>
                <a:cxn ang="0">
                  <a:pos x="1053" y="544"/>
                </a:cxn>
                <a:cxn ang="0">
                  <a:pos x="1038" y="551"/>
                </a:cxn>
                <a:cxn ang="0">
                  <a:pos x="1031" y="558"/>
                </a:cxn>
                <a:cxn ang="0">
                  <a:pos x="556" y="558"/>
                </a:cxn>
                <a:cxn ang="0">
                  <a:pos x="556" y="1035"/>
                </a:cxn>
                <a:cxn ang="0">
                  <a:pos x="549" y="1042"/>
                </a:cxn>
                <a:cxn ang="0">
                  <a:pos x="541" y="1057"/>
                </a:cxn>
                <a:cxn ang="0">
                  <a:pos x="511" y="1057"/>
                </a:cxn>
                <a:cxn ang="0">
                  <a:pos x="504" y="1042"/>
                </a:cxn>
                <a:cxn ang="0">
                  <a:pos x="497" y="1035"/>
                </a:cxn>
                <a:cxn ang="0">
                  <a:pos x="497" y="558"/>
                </a:cxn>
                <a:cxn ang="0">
                  <a:pos x="22" y="558"/>
                </a:cxn>
                <a:cxn ang="0">
                  <a:pos x="14" y="551"/>
                </a:cxn>
                <a:cxn ang="0">
                  <a:pos x="0" y="544"/>
                </a:cxn>
                <a:cxn ang="0">
                  <a:pos x="0" y="514"/>
                </a:cxn>
                <a:cxn ang="0">
                  <a:pos x="14" y="506"/>
                </a:cxn>
                <a:cxn ang="0">
                  <a:pos x="22" y="499"/>
                </a:cxn>
                <a:cxn ang="0">
                  <a:pos x="497" y="499"/>
                </a:cxn>
                <a:cxn ang="0">
                  <a:pos x="497" y="23"/>
                </a:cxn>
                <a:cxn ang="0">
                  <a:pos x="504" y="15"/>
                </a:cxn>
                <a:cxn ang="0">
                  <a:pos x="511" y="0"/>
                </a:cxn>
              </a:cxnLst>
              <a:rect l="0" t="0" r="r" b="b"/>
              <a:pathLst>
                <a:path w="1053" h="1057">
                  <a:moveTo>
                    <a:pt x="511" y="0"/>
                  </a:moveTo>
                  <a:lnTo>
                    <a:pt x="541" y="0"/>
                  </a:lnTo>
                  <a:lnTo>
                    <a:pt x="549" y="15"/>
                  </a:lnTo>
                  <a:lnTo>
                    <a:pt x="556" y="23"/>
                  </a:lnTo>
                  <a:lnTo>
                    <a:pt x="556" y="499"/>
                  </a:lnTo>
                  <a:lnTo>
                    <a:pt x="1031" y="499"/>
                  </a:lnTo>
                  <a:lnTo>
                    <a:pt x="1038" y="506"/>
                  </a:lnTo>
                  <a:lnTo>
                    <a:pt x="1053" y="514"/>
                  </a:lnTo>
                  <a:lnTo>
                    <a:pt x="1053" y="544"/>
                  </a:lnTo>
                  <a:lnTo>
                    <a:pt x="1038" y="551"/>
                  </a:lnTo>
                  <a:lnTo>
                    <a:pt x="1031" y="558"/>
                  </a:lnTo>
                  <a:lnTo>
                    <a:pt x="556" y="558"/>
                  </a:lnTo>
                  <a:lnTo>
                    <a:pt x="556" y="1035"/>
                  </a:lnTo>
                  <a:lnTo>
                    <a:pt x="549" y="1042"/>
                  </a:lnTo>
                  <a:lnTo>
                    <a:pt x="541" y="1057"/>
                  </a:lnTo>
                  <a:lnTo>
                    <a:pt x="511" y="1057"/>
                  </a:lnTo>
                  <a:lnTo>
                    <a:pt x="504" y="1042"/>
                  </a:lnTo>
                  <a:lnTo>
                    <a:pt x="497" y="1035"/>
                  </a:lnTo>
                  <a:lnTo>
                    <a:pt x="497" y="558"/>
                  </a:lnTo>
                  <a:lnTo>
                    <a:pt x="22" y="558"/>
                  </a:lnTo>
                  <a:lnTo>
                    <a:pt x="14" y="551"/>
                  </a:lnTo>
                  <a:lnTo>
                    <a:pt x="0" y="544"/>
                  </a:lnTo>
                  <a:lnTo>
                    <a:pt x="0" y="514"/>
                  </a:lnTo>
                  <a:lnTo>
                    <a:pt x="14" y="506"/>
                  </a:lnTo>
                  <a:lnTo>
                    <a:pt x="22" y="499"/>
                  </a:lnTo>
                  <a:lnTo>
                    <a:pt x="497" y="499"/>
                  </a:lnTo>
                  <a:lnTo>
                    <a:pt x="497" y="23"/>
                  </a:lnTo>
                  <a:lnTo>
                    <a:pt x="504" y="15"/>
                  </a:lnTo>
                  <a:lnTo>
                    <a:pt x="5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23"/>
            <p:cNvSpPr>
              <a:spLocks noEditPoints="1"/>
            </p:cNvSpPr>
            <p:nvPr/>
          </p:nvSpPr>
          <p:spPr bwMode="auto">
            <a:xfrm>
              <a:off x="17931" y="4042"/>
              <a:ext cx="823" cy="1436"/>
            </a:xfrm>
            <a:custGeom>
              <a:avLst/>
              <a:gdLst/>
              <a:ahLst/>
              <a:cxnLst>
                <a:cxn ang="0">
                  <a:pos x="504" y="439"/>
                </a:cxn>
                <a:cxn ang="0">
                  <a:pos x="453" y="1064"/>
                </a:cxn>
                <a:cxn ang="0">
                  <a:pos x="623" y="937"/>
                </a:cxn>
                <a:cxn ang="0">
                  <a:pos x="712" y="751"/>
                </a:cxn>
                <a:cxn ang="0">
                  <a:pos x="705" y="558"/>
                </a:cxn>
                <a:cxn ang="0">
                  <a:pos x="594" y="446"/>
                </a:cxn>
                <a:cxn ang="0">
                  <a:pos x="467" y="431"/>
                </a:cxn>
                <a:cxn ang="0">
                  <a:pos x="267" y="513"/>
                </a:cxn>
                <a:cxn ang="0">
                  <a:pos x="141" y="677"/>
                </a:cxn>
                <a:cxn ang="0">
                  <a:pos x="96" y="870"/>
                </a:cxn>
                <a:cxn ang="0">
                  <a:pos x="141" y="1019"/>
                </a:cxn>
                <a:cxn ang="0">
                  <a:pos x="245" y="1086"/>
                </a:cxn>
                <a:cxn ang="0">
                  <a:pos x="304" y="1086"/>
                </a:cxn>
                <a:cxn ang="0">
                  <a:pos x="594" y="0"/>
                </a:cxn>
                <a:cxn ang="0">
                  <a:pos x="616" y="7"/>
                </a:cxn>
                <a:cxn ang="0">
                  <a:pos x="608" y="37"/>
                </a:cxn>
                <a:cxn ang="0">
                  <a:pos x="519" y="394"/>
                </a:cxn>
                <a:cxn ang="0">
                  <a:pos x="697" y="454"/>
                </a:cxn>
                <a:cxn ang="0">
                  <a:pos x="794" y="558"/>
                </a:cxn>
                <a:cxn ang="0">
                  <a:pos x="823" y="684"/>
                </a:cxn>
                <a:cxn ang="0">
                  <a:pos x="727" y="930"/>
                </a:cxn>
                <a:cxn ang="0">
                  <a:pos x="482" y="1094"/>
                </a:cxn>
                <a:cxn ang="0">
                  <a:pos x="275" y="1362"/>
                </a:cxn>
                <a:cxn ang="0">
                  <a:pos x="267" y="1391"/>
                </a:cxn>
                <a:cxn ang="0">
                  <a:pos x="260" y="1421"/>
                </a:cxn>
                <a:cxn ang="0">
                  <a:pos x="237" y="1436"/>
                </a:cxn>
                <a:cxn ang="0">
                  <a:pos x="230" y="1421"/>
                </a:cxn>
                <a:cxn ang="0">
                  <a:pos x="245" y="1347"/>
                </a:cxn>
                <a:cxn ang="0">
                  <a:pos x="289" y="1205"/>
                </a:cxn>
                <a:cxn ang="0">
                  <a:pos x="200" y="1109"/>
                </a:cxn>
                <a:cxn ang="0">
                  <a:pos x="52" y="1004"/>
                </a:cxn>
                <a:cxn ang="0">
                  <a:pos x="0" y="841"/>
                </a:cxn>
                <a:cxn ang="0">
                  <a:pos x="96" y="595"/>
                </a:cxn>
                <a:cxn ang="0">
                  <a:pos x="341" y="431"/>
                </a:cxn>
                <a:cxn ang="0">
                  <a:pos x="579" y="29"/>
                </a:cxn>
                <a:cxn ang="0">
                  <a:pos x="586" y="7"/>
                </a:cxn>
              </a:cxnLst>
              <a:rect l="0" t="0" r="r" b="b"/>
              <a:pathLst>
                <a:path w="823" h="1436">
                  <a:moveTo>
                    <a:pt x="512" y="431"/>
                  </a:moveTo>
                  <a:lnTo>
                    <a:pt x="504" y="439"/>
                  </a:lnTo>
                  <a:lnTo>
                    <a:pt x="341" y="1094"/>
                  </a:lnTo>
                  <a:lnTo>
                    <a:pt x="453" y="1064"/>
                  </a:lnTo>
                  <a:lnTo>
                    <a:pt x="549" y="1012"/>
                  </a:lnTo>
                  <a:lnTo>
                    <a:pt x="623" y="937"/>
                  </a:lnTo>
                  <a:lnTo>
                    <a:pt x="675" y="848"/>
                  </a:lnTo>
                  <a:lnTo>
                    <a:pt x="712" y="751"/>
                  </a:lnTo>
                  <a:lnTo>
                    <a:pt x="720" y="655"/>
                  </a:lnTo>
                  <a:lnTo>
                    <a:pt x="705" y="558"/>
                  </a:lnTo>
                  <a:lnTo>
                    <a:pt x="660" y="491"/>
                  </a:lnTo>
                  <a:lnTo>
                    <a:pt x="594" y="446"/>
                  </a:lnTo>
                  <a:lnTo>
                    <a:pt x="512" y="431"/>
                  </a:lnTo>
                  <a:close/>
                  <a:moveTo>
                    <a:pt x="467" y="431"/>
                  </a:moveTo>
                  <a:lnTo>
                    <a:pt x="356" y="461"/>
                  </a:lnTo>
                  <a:lnTo>
                    <a:pt x="267" y="513"/>
                  </a:lnTo>
                  <a:lnTo>
                    <a:pt x="193" y="588"/>
                  </a:lnTo>
                  <a:lnTo>
                    <a:pt x="141" y="677"/>
                  </a:lnTo>
                  <a:lnTo>
                    <a:pt x="104" y="774"/>
                  </a:lnTo>
                  <a:lnTo>
                    <a:pt x="96" y="870"/>
                  </a:lnTo>
                  <a:lnTo>
                    <a:pt x="111" y="952"/>
                  </a:lnTo>
                  <a:lnTo>
                    <a:pt x="141" y="1019"/>
                  </a:lnTo>
                  <a:lnTo>
                    <a:pt x="193" y="1056"/>
                  </a:lnTo>
                  <a:lnTo>
                    <a:pt x="245" y="1086"/>
                  </a:lnTo>
                  <a:lnTo>
                    <a:pt x="304" y="1094"/>
                  </a:lnTo>
                  <a:lnTo>
                    <a:pt x="304" y="1086"/>
                  </a:lnTo>
                  <a:lnTo>
                    <a:pt x="467" y="431"/>
                  </a:lnTo>
                  <a:close/>
                  <a:moveTo>
                    <a:pt x="594" y="0"/>
                  </a:moveTo>
                  <a:lnTo>
                    <a:pt x="608" y="0"/>
                  </a:lnTo>
                  <a:lnTo>
                    <a:pt x="616" y="7"/>
                  </a:lnTo>
                  <a:lnTo>
                    <a:pt x="616" y="22"/>
                  </a:lnTo>
                  <a:lnTo>
                    <a:pt x="608" y="37"/>
                  </a:lnTo>
                  <a:lnTo>
                    <a:pt x="608" y="29"/>
                  </a:lnTo>
                  <a:lnTo>
                    <a:pt x="519" y="394"/>
                  </a:lnTo>
                  <a:lnTo>
                    <a:pt x="616" y="416"/>
                  </a:lnTo>
                  <a:lnTo>
                    <a:pt x="697" y="454"/>
                  </a:lnTo>
                  <a:lnTo>
                    <a:pt x="757" y="498"/>
                  </a:lnTo>
                  <a:lnTo>
                    <a:pt x="794" y="558"/>
                  </a:lnTo>
                  <a:lnTo>
                    <a:pt x="816" y="617"/>
                  </a:lnTo>
                  <a:lnTo>
                    <a:pt x="823" y="684"/>
                  </a:lnTo>
                  <a:lnTo>
                    <a:pt x="794" y="811"/>
                  </a:lnTo>
                  <a:lnTo>
                    <a:pt x="727" y="930"/>
                  </a:lnTo>
                  <a:lnTo>
                    <a:pt x="616" y="1027"/>
                  </a:lnTo>
                  <a:lnTo>
                    <a:pt x="482" y="1094"/>
                  </a:lnTo>
                  <a:lnTo>
                    <a:pt x="334" y="1123"/>
                  </a:lnTo>
                  <a:lnTo>
                    <a:pt x="275" y="1362"/>
                  </a:lnTo>
                  <a:lnTo>
                    <a:pt x="275" y="1376"/>
                  </a:lnTo>
                  <a:lnTo>
                    <a:pt x="267" y="1391"/>
                  </a:lnTo>
                  <a:lnTo>
                    <a:pt x="267" y="1414"/>
                  </a:lnTo>
                  <a:lnTo>
                    <a:pt x="260" y="1421"/>
                  </a:lnTo>
                  <a:lnTo>
                    <a:pt x="260" y="1436"/>
                  </a:lnTo>
                  <a:lnTo>
                    <a:pt x="237" y="1436"/>
                  </a:lnTo>
                  <a:lnTo>
                    <a:pt x="230" y="1429"/>
                  </a:lnTo>
                  <a:lnTo>
                    <a:pt x="230" y="1421"/>
                  </a:lnTo>
                  <a:lnTo>
                    <a:pt x="237" y="1399"/>
                  </a:lnTo>
                  <a:lnTo>
                    <a:pt x="245" y="1347"/>
                  </a:lnTo>
                  <a:lnTo>
                    <a:pt x="267" y="1280"/>
                  </a:lnTo>
                  <a:lnTo>
                    <a:pt x="289" y="1205"/>
                  </a:lnTo>
                  <a:lnTo>
                    <a:pt x="304" y="1131"/>
                  </a:lnTo>
                  <a:lnTo>
                    <a:pt x="200" y="1109"/>
                  </a:lnTo>
                  <a:lnTo>
                    <a:pt x="111" y="1064"/>
                  </a:lnTo>
                  <a:lnTo>
                    <a:pt x="52" y="1004"/>
                  </a:lnTo>
                  <a:lnTo>
                    <a:pt x="15" y="930"/>
                  </a:lnTo>
                  <a:lnTo>
                    <a:pt x="0" y="841"/>
                  </a:lnTo>
                  <a:lnTo>
                    <a:pt x="30" y="714"/>
                  </a:lnTo>
                  <a:lnTo>
                    <a:pt x="96" y="595"/>
                  </a:lnTo>
                  <a:lnTo>
                    <a:pt x="208" y="498"/>
                  </a:lnTo>
                  <a:lnTo>
                    <a:pt x="341" y="431"/>
                  </a:lnTo>
                  <a:lnTo>
                    <a:pt x="490" y="402"/>
                  </a:lnTo>
                  <a:lnTo>
                    <a:pt x="579" y="29"/>
                  </a:lnTo>
                  <a:lnTo>
                    <a:pt x="586" y="15"/>
                  </a:lnTo>
                  <a:lnTo>
                    <a:pt x="586" y="7"/>
                  </a:lnTo>
                  <a:lnTo>
                    <a:pt x="5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24"/>
            <p:cNvSpPr>
              <a:spLocks/>
            </p:cNvSpPr>
            <p:nvPr/>
          </p:nvSpPr>
          <p:spPr bwMode="auto">
            <a:xfrm>
              <a:off x="18866" y="4607"/>
              <a:ext cx="1016" cy="767"/>
            </a:xfrm>
            <a:custGeom>
              <a:avLst/>
              <a:gdLst/>
              <a:ahLst/>
              <a:cxnLst>
                <a:cxn ang="0">
                  <a:pos x="497" y="0"/>
                </a:cxn>
                <a:cxn ang="0">
                  <a:pos x="512" y="30"/>
                </a:cxn>
                <a:cxn ang="0">
                  <a:pos x="423" y="37"/>
                </a:cxn>
                <a:cxn ang="0">
                  <a:pos x="393" y="67"/>
                </a:cxn>
                <a:cxn ang="0">
                  <a:pos x="296" y="439"/>
                </a:cxn>
                <a:cxn ang="0">
                  <a:pos x="779" y="90"/>
                </a:cxn>
                <a:cxn ang="0">
                  <a:pos x="808" y="67"/>
                </a:cxn>
                <a:cxn ang="0">
                  <a:pos x="816" y="45"/>
                </a:cxn>
                <a:cxn ang="0">
                  <a:pos x="779" y="37"/>
                </a:cxn>
                <a:cxn ang="0">
                  <a:pos x="771" y="8"/>
                </a:cxn>
                <a:cxn ang="0">
                  <a:pos x="838" y="0"/>
                </a:cxn>
                <a:cxn ang="0">
                  <a:pos x="949" y="8"/>
                </a:cxn>
                <a:cxn ang="0">
                  <a:pos x="1001" y="0"/>
                </a:cxn>
                <a:cxn ang="0">
                  <a:pos x="1016" y="30"/>
                </a:cxn>
                <a:cxn ang="0">
                  <a:pos x="994" y="37"/>
                </a:cxn>
                <a:cxn ang="0">
                  <a:pos x="875" y="82"/>
                </a:cxn>
                <a:cxn ang="0">
                  <a:pos x="697" y="201"/>
                </a:cxn>
                <a:cxn ang="0">
                  <a:pos x="571" y="290"/>
                </a:cxn>
                <a:cxn ang="0">
                  <a:pos x="556" y="313"/>
                </a:cxn>
                <a:cxn ang="0">
                  <a:pos x="564" y="313"/>
                </a:cxn>
                <a:cxn ang="0">
                  <a:pos x="786" y="722"/>
                </a:cxn>
                <a:cxn ang="0">
                  <a:pos x="845" y="730"/>
                </a:cxn>
                <a:cxn ang="0">
                  <a:pos x="853" y="759"/>
                </a:cxn>
                <a:cxn ang="0">
                  <a:pos x="771" y="767"/>
                </a:cxn>
                <a:cxn ang="0">
                  <a:pos x="667" y="759"/>
                </a:cxn>
                <a:cxn ang="0">
                  <a:pos x="556" y="767"/>
                </a:cxn>
                <a:cxn ang="0">
                  <a:pos x="549" y="737"/>
                </a:cxn>
                <a:cxn ang="0">
                  <a:pos x="593" y="730"/>
                </a:cxn>
                <a:cxn ang="0">
                  <a:pos x="615" y="722"/>
                </a:cxn>
                <a:cxn ang="0">
                  <a:pos x="630" y="685"/>
                </a:cxn>
                <a:cxn ang="0">
                  <a:pos x="460" y="357"/>
                </a:cxn>
                <a:cxn ang="0">
                  <a:pos x="252" y="596"/>
                </a:cxn>
                <a:cxn ang="0">
                  <a:pos x="222" y="692"/>
                </a:cxn>
                <a:cxn ang="0">
                  <a:pos x="230" y="715"/>
                </a:cxn>
                <a:cxn ang="0">
                  <a:pos x="326" y="722"/>
                </a:cxn>
                <a:cxn ang="0">
                  <a:pos x="334" y="752"/>
                </a:cxn>
                <a:cxn ang="0">
                  <a:pos x="118" y="759"/>
                </a:cxn>
                <a:cxn ang="0">
                  <a:pos x="7" y="767"/>
                </a:cxn>
                <a:cxn ang="0">
                  <a:pos x="0" y="737"/>
                </a:cxn>
                <a:cxn ang="0">
                  <a:pos x="96" y="730"/>
                </a:cxn>
                <a:cxn ang="0">
                  <a:pos x="133" y="700"/>
                </a:cxn>
                <a:cxn ang="0">
                  <a:pos x="282" y="82"/>
                </a:cxn>
                <a:cxn ang="0">
                  <a:pos x="289" y="52"/>
                </a:cxn>
                <a:cxn ang="0">
                  <a:pos x="193" y="45"/>
                </a:cxn>
                <a:cxn ang="0">
                  <a:pos x="185" y="15"/>
                </a:cxn>
                <a:cxn ang="0">
                  <a:pos x="393" y="8"/>
                </a:cxn>
              </a:cxnLst>
              <a:rect l="0" t="0" r="r" b="b"/>
              <a:pathLst>
                <a:path w="1016" h="767">
                  <a:moveTo>
                    <a:pt x="452" y="0"/>
                  </a:moveTo>
                  <a:lnTo>
                    <a:pt x="497" y="0"/>
                  </a:lnTo>
                  <a:lnTo>
                    <a:pt x="512" y="15"/>
                  </a:lnTo>
                  <a:lnTo>
                    <a:pt x="512" y="30"/>
                  </a:lnTo>
                  <a:lnTo>
                    <a:pt x="504" y="37"/>
                  </a:lnTo>
                  <a:lnTo>
                    <a:pt x="423" y="37"/>
                  </a:lnTo>
                  <a:lnTo>
                    <a:pt x="393" y="52"/>
                  </a:lnTo>
                  <a:lnTo>
                    <a:pt x="393" y="67"/>
                  </a:lnTo>
                  <a:lnTo>
                    <a:pt x="385" y="82"/>
                  </a:lnTo>
                  <a:lnTo>
                    <a:pt x="296" y="439"/>
                  </a:lnTo>
                  <a:lnTo>
                    <a:pt x="764" y="104"/>
                  </a:lnTo>
                  <a:lnTo>
                    <a:pt x="779" y="90"/>
                  </a:lnTo>
                  <a:lnTo>
                    <a:pt x="793" y="82"/>
                  </a:lnTo>
                  <a:lnTo>
                    <a:pt x="808" y="67"/>
                  </a:lnTo>
                  <a:lnTo>
                    <a:pt x="816" y="52"/>
                  </a:lnTo>
                  <a:lnTo>
                    <a:pt x="816" y="45"/>
                  </a:lnTo>
                  <a:lnTo>
                    <a:pt x="808" y="37"/>
                  </a:lnTo>
                  <a:lnTo>
                    <a:pt x="779" y="37"/>
                  </a:lnTo>
                  <a:lnTo>
                    <a:pt x="771" y="30"/>
                  </a:lnTo>
                  <a:lnTo>
                    <a:pt x="771" y="8"/>
                  </a:lnTo>
                  <a:lnTo>
                    <a:pt x="779" y="0"/>
                  </a:lnTo>
                  <a:lnTo>
                    <a:pt x="838" y="0"/>
                  </a:lnTo>
                  <a:lnTo>
                    <a:pt x="883" y="8"/>
                  </a:lnTo>
                  <a:lnTo>
                    <a:pt x="949" y="8"/>
                  </a:lnTo>
                  <a:lnTo>
                    <a:pt x="979" y="0"/>
                  </a:lnTo>
                  <a:lnTo>
                    <a:pt x="1001" y="0"/>
                  </a:lnTo>
                  <a:lnTo>
                    <a:pt x="1016" y="15"/>
                  </a:lnTo>
                  <a:lnTo>
                    <a:pt x="1016" y="30"/>
                  </a:lnTo>
                  <a:lnTo>
                    <a:pt x="1009" y="37"/>
                  </a:lnTo>
                  <a:lnTo>
                    <a:pt x="994" y="37"/>
                  </a:lnTo>
                  <a:lnTo>
                    <a:pt x="934" y="52"/>
                  </a:lnTo>
                  <a:lnTo>
                    <a:pt x="875" y="82"/>
                  </a:lnTo>
                  <a:lnTo>
                    <a:pt x="793" y="127"/>
                  </a:lnTo>
                  <a:lnTo>
                    <a:pt x="697" y="201"/>
                  </a:lnTo>
                  <a:lnTo>
                    <a:pt x="586" y="283"/>
                  </a:lnTo>
                  <a:lnTo>
                    <a:pt x="571" y="290"/>
                  </a:lnTo>
                  <a:lnTo>
                    <a:pt x="556" y="305"/>
                  </a:lnTo>
                  <a:lnTo>
                    <a:pt x="556" y="313"/>
                  </a:lnTo>
                  <a:lnTo>
                    <a:pt x="564" y="320"/>
                  </a:lnTo>
                  <a:lnTo>
                    <a:pt x="564" y="313"/>
                  </a:lnTo>
                  <a:lnTo>
                    <a:pt x="756" y="692"/>
                  </a:lnTo>
                  <a:lnTo>
                    <a:pt x="786" y="722"/>
                  </a:lnTo>
                  <a:lnTo>
                    <a:pt x="801" y="730"/>
                  </a:lnTo>
                  <a:lnTo>
                    <a:pt x="845" y="730"/>
                  </a:lnTo>
                  <a:lnTo>
                    <a:pt x="853" y="737"/>
                  </a:lnTo>
                  <a:lnTo>
                    <a:pt x="853" y="759"/>
                  </a:lnTo>
                  <a:lnTo>
                    <a:pt x="845" y="767"/>
                  </a:lnTo>
                  <a:lnTo>
                    <a:pt x="771" y="767"/>
                  </a:lnTo>
                  <a:lnTo>
                    <a:pt x="742" y="759"/>
                  </a:lnTo>
                  <a:lnTo>
                    <a:pt x="667" y="759"/>
                  </a:lnTo>
                  <a:lnTo>
                    <a:pt x="615" y="767"/>
                  </a:lnTo>
                  <a:lnTo>
                    <a:pt x="556" y="767"/>
                  </a:lnTo>
                  <a:lnTo>
                    <a:pt x="549" y="759"/>
                  </a:lnTo>
                  <a:lnTo>
                    <a:pt x="549" y="737"/>
                  </a:lnTo>
                  <a:lnTo>
                    <a:pt x="556" y="730"/>
                  </a:lnTo>
                  <a:lnTo>
                    <a:pt x="593" y="730"/>
                  </a:lnTo>
                  <a:lnTo>
                    <a:pt x="608" y="722"/>
                  </a:lnTo>
                  <a:lnTo>
                    <a:pt x="615" y="722"/>
                  </a:lnTo>
                  <a:lnTo>
                    <a:pt x="630" y="715"/>
                  </a:lnTo>
                  <a:lnTo>
                    <a:pt x="630" y="685"/>
                  </a:lnTo>
                  <a:lnTo>
                    <a:pt x="623" y="677"/>
                  </a:lnTo>
                  <a:lnTo>
                    <a:pt x="460" y="357"/>
                  </a:lnTo>
                  <a:lnTo>
                    <a:pt x="274" y="491"/>
                  </a:lnTo>
                  <a:lnTo>
                    <a:pt x="252" y="596"/>
                  </a:lnTo>
                  <a:lnTo>
                    <a:pt x="237" y="655"/>
                  </a:lnTo>
                  <a:lnTo>
                    <a:pt x="222" y="692"/>
                  </a:lnTo>
                  <a:lnTo>
                    <a:pt x="222" y="715"/>
                  </a:lnTo>
                  <a:lnTo>
                    <a:pt x="230" y="715"/>
                  </a:lnTo>
                  <a:lnTo>
                    <a:pt x="237" y="722"/>
                  </a:lnTo>
                  <a:lnTo>
                    <a:pt x="326" y="722"/>
                  </a:lnTo>
                  <a:lnTo>
                    <a:pt x="334" y="730"/>
                  </a:lnTo>
                  <a:lnTo>
                    <a:pt x="334" y="752"/>
                  </a:lnTo>
                  <a:lnTo>
                    <a:pt x="326" y="759"/>
                  </a:lnTo>
                  <a:lnTo>
                    <a:pt x="118" y="759"/>
                  </a:lnTo>
                  <a:lnTo>
                    <a:pt x="59" y="767"/>
                  </a:lnTo>
                  <a:lnTo>
                    <a:pt x="7" y="767"/>
                  </a:lnTo>
                  <a:lnTo>
                    <a:pt x="0" y="759"/>
                  </a:lnTo>
                  <a:lnTo>
                    <a:pt x="0" y="737"/>
                  </a:lnTo>
                  <a:lnTo>
                    <a:pt x="7" y="730"/>
                  </a:lnTo>
                  <a:lnTo>
                    <a:pt x="96" y="730"/>
                  </a:lnTo>
                  <a:lnTo>
                    <a:pt x="111" y="722"/>
                  </a:lnTo>
                  <a:lnTo>
                    <a:pt x="133" y="700"/>
                  </a:lnTo>
                  <a:lnTo>
                    <a:pt x="133" y="685"/>
                  </a:lnTo>
                  <a:lnTo>
                    <a:pt x="282" y="82"/>
                  </a:lnTo>
                  <a:lnTo>
                    <a:pt x="289" y="67"/>
                  </a:lnTo>
                  <a:lnTo>
                    <a:pt x="289" y="52"/>
                  </a:lnTo>
                  <a:lnTo>
                    <a:pt x="282" y="45"/>
                  </a:lnTo>
                  <a:lnTo>
                    <a:pt x="193" y="45"/>
                  </a:lnTo>
                  <a:lnTo>
                    <a:pt x="185" y="37"/>
                  </a:lnTo>
                  <a:lnTo>
                    <a:pt x="185" y="15"/>
                  </a:lnTo>
                  <a:lnTo>
                    <a:pt x="193" y="8"/>
                  </a:lnTo>
                  <a:lnTo>
                    <a:pt x="393" y="8"/>
                  </a:lnTo>
                  <a:lnTo>
                    <a:pt x="4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25"/>
            <p:cNvSpPr>
              <a:spLocks/>
            </p:cNvSpPr>
            <p:nvPr/>
          </p:nvSpPr>
          <p:spPr bwMode="auto">
            <a:xfrm>
              <a:off x="20171" y="3960"/>
              <a:ext cx="371" cy="1592"/>
            </a:xfrm>
            <a:custGeom>
              <a:avLst/>
              <a:gdLst/>
              <a:ahLst/>
              <a:cxnLst>
                <a:cxn ang="0">
                  <a:pos x="349" y="0"/>
                </a:cxn>
                <a:cxn ang="0">
                  <a:pos x="356" y="0"/>
                </a:cxn>
                <a:cxn ang="0">
                  <a:pos x="364" y="7"/>
                </a:cxn>
                <a:cxn ang="0">
                  <a:pos x="364" y="22"/>
                </a:cxn>
                <a:cxn ang="0">
                  <a:pos x="356" y="30"/>
                </a:cxn>
                <a:cxn ang="0">
                  <a:pos x="342" y="37"/>
                </a:cxn>
                <a:cxn ang="0">
                  <a:pos x="238" y="164"/>
                </a:cxn>
                <a:cxn ang="0">
                  <a:pos x="171" y="312"/>
                </a:cxn>
                <a:cxn ang="0">
                  <a:pos x="119" y="461"/>
                </a:cxn>
                <a:cxn ang="0">
                  <a:pos x="97" y="625"/>
                </a:cxn>
                <a:cxn ang="0">
                  <a:pos x="89" y="789"/>
                </a:cxn>
                <a:cxn ang="0">
                  <a:pos x="97" y="915"/>
                </a:cxn>
                <a:cxn ang="0">
                  <a:pos x="112" y="1042"/>
                </a:cxn>
                <a:cxn ang="0">
                  <a:pos x="141" y="1176"/>
                </a:cxn>
                <a:cxn ang="0">
                  <a:pos x="186" y="1302"/>
                </a:cxn>
                <a:cxn ang="0">
                  <a:pos x="253" y="1421"/>
                </a:cxn>
                <a:cxn ang="0">
                  <a:pos x="342" y="1533"/>
                </a:cxn>
                <a:cxn ang="0">
                  <a:pos x="371" y="1563"/>
                </a:cxn>
                <a:cxn ang="0">
                  <a:pos x="371" y="1570"/>
                </a:cxn>
                <a:cxn ang="0">
                  <a:pos x="349" y="1592"/>
                </a:cxn>
                <a:cxn ang="0">
                  <a:pos x="282" y="1548"/>
                </a:cxn>
                <a:cxn ang="0">
                  <a:pos x="230" y="1488"/>
                </a:cxn>
                <a:cxn ang="0">
                  <a:pos x="164" y="1406"/>
                </a:cxn>
                <a:cxn ang="0">
                  <a:pos x="104" y="1295"/>
                </a:cxn>
                <a:cxn ang="0">
                  <a:pos x="52" y="1161"/>
                </a:cxn>
                <a:cxn ang="0">
                  <a:pos x="23" y="1027"/>
                </a:cxn>
                <a:cxn ang="0">
                  <a:pos x="8" y="900"/>
                </a:cxn>
                <a:cxn ang="0">
                  <a:pos x="0" y="796"/>
                </a:cxn>
                <a:cxn ang="0">
                  <a:pos x="8" y="655"/>
                </a:cxn>
                <a:cxn ang="0">
                  <a:pos x="37" y="491"/>
                </a:cxn>
                <a:cxn ang="0">
                  <a:pos x="97" y="312"/>
                </a:cxn>
                <a:cxn ang="0">
                  <a:pos x="156" y="201"/>
                </a:cxn>
                <a:cxn ang="0">
                  <a:pos x="223" y="111"/>
                </a:cxn>
                <a:cxn ang="0">
                  <a:pos x="282" y="52"/>
                </a:cxn>
                <a:cxn ang="0">
                  <a:pos x="327" y="15"/>
                </a:cxn>
                <a:cxn ang="0">
                  <a:pos x="349" y="0"/>
                </a:cxn>
              </a:cxnLst>
              <a:rect l="0" t="0" r="r" b="b"/>
              <a:pathLst>
                <a:path w="371" h="1592">
                  <a:moveTo>
                    <a:pt x="349" y="0"/>
                  </a:moveTo>
                  <a:lnTo>
                    <a:pt x="356" y="0"/>
                  </a:lnTo>
                  <a:lnTo>
                    <a:pt x="364" y="7"/>
                  </a:lnTo>
                  <a:lnTo>
                    <a:pt x="364" y="22"/>
                  </a:lnTo>
                  <a:lnTo>
                    <a:pt x="356" y="30"/>
                  </a:lnTo>
                  <a:lnTo>
                    <a:pt x="342" y="37"/>
                  </a:lnTo>
                  <a:lnTo>
                    <a:pt x="238" y="164"/>
                  </a:lnTo>
                  <a:lnTo>
                    <a:pt x="171" y="312"/>
                  </a:lnTo>
                  <a:lnTo>
                    <a:pt x="119" y="461"/>
                  </a:lnTo>
                  <a:lnTo>
                    <a:pt x="97" y="625"/>
                  </a:lnTo>
                  <a:lnTo>
                    <a:pt x="89" y="789"/>
                  </a:lnTo>
                  <a:lnTo>
                    <a:pt x="97" y="915"/>
                  </a:lnTo>
                  <a:lnTo>
                    <a:pt x="112" y="1042"/>
                  </a:lnTo>
                  <a:lnTo>
                    <a:pt x="141" y="1176"/>
                  </a:lnTo>
                  <a:lnTo>
                    <a:pt x="186" y="1302"/>
                  </a:lnTo>
                  <a:lnTo>
                    <a:pt x="253" y="1421"/>
                  </a:lnTo>
                  <a:lnTo>
                    <a:pt x="342" y="1533"/>
                  </a:lnTo>
                  <a:lnTo>
                    <a:pt x="371" y="1563"/>
                  </a:lnTo>
                  <a:lnTo>
                    <a:pt x="371" y="1570"/>
                  </a:lnTo>
                  <a:lnTo>
                    <a:pt x="349" y="1592"/>
                  </a:lnTo>
                  <a:lnTo>
                    <a:pt x="282" y="1548"/>
                  </a:lnTo>
                  <a:lnTo>
                    <a:pt x="230" y="1488"/>
                  </a:lnTo>
                  <a:lnTo>
                    <a:pt x="164" y="1406"/>
                  </a:lnTo>
                  <a:lnTo>
                    <a:pt x="104" y="1295"/>
                  </a:lnTo>
                  <a:lnTo>
                    <a:pt x="52" y="1161"/>
                  </a:lnTo>
                  <a:lnTo>
                    <a:pt x="23" y="1027"/>
                  </a:lnTo>
                  <a:lnTo>
                    <a:pt x="8" y="900"/>
                  </a:lnTo>
                  <a:lnTo>
                    <a:pt x="0" y="796"/>
                  </a:lnTo>
                  <a:lnTo>
                    <a:pt x="8" y="655"/>
                  </a:lnTo>
                  <a:lnTo>
                    <a:pt x="37" y="491"/>
                  </a:lnTo>
                  <a:lnTo>
                    <a:pt x="97" y="312"/>
                  </a:lnTo>
                  <a:lnTo>
                    <a:pt x="156" y="201"/>
                  </a:lnTo>
                  <a:lnTo>
                    <a:pt x="223" y="111"/>
                  </a:lnTo>
                  <a:lnTo>
                    <a:pt x="282" y="52"/>
                  </a:lnTo>
                  <a:lnTo>
                    <a:pt x="327" y="15"/>
                  </a:lnTo>
                  <a:lnTo>
                    <a:pt x="3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26"/>
            <p:cNvSpPr>
              <a:spLocks/>
            </p:cNvSpPr>
            <p:nvPr/>
          </p:nvSpPr>
          <p:spPr bwMode="auto">
            <a:xfrm>
              <a:off x="20691" y="4451"/>
              <a:ext cx="675" cy="714"/>
            </a:xfrm>
            <a:custGeom>
              <a:avLst/>
              <a:gdLst/>
              <a:ahLst/>
              <a:cxnLst>
                <a:cxn ang="0">
                  <a:pos x="356" y="0"/>
                </a:cxn>
                <a:cxn ang="0">
                  <a:pos x="452" y="89"/>
                </a:cxn>
                <a:cxn ang="0">
                  <a:pos x="519" y="119"/>
                </a:cxn>
                <a:cxn ang="0">
                  <a:pos x="593" y="74"/>
                </a:cxn>
                <a:cxn ang="0">
                  <a:pos x="652" y="0"/>
                </a:cxn>
                <a:cxn ang="0">
                  <a:pos x="675" y="7"/>
                </a:cxn>
                <a:cxn ang="0">
                  <a:pos x="652" y="60"/>
                </a:cxn>
                <a:cxn ang="0">
                  <a:pos x="563" y="164"/>
                </a:cxn>
                <a:cxn ang="0">
                  <a:pos x="452" y="283"/>
                </a:cxn>
                <a:cxn ang="0">
                  <a:pos x="371" y="350"/>
                </a:cxn>
                <a:cxn ang="0">
                  <a:pos x="282" y="432"/>
                </a:cxn>
                <a:cxn ang="0">
                  <a:pos x="148" y="558"/>
                </a:cxn>
                <a:cxn ang="0">
                  <a:pos x="148" y="566"/>
                </a:cxn>
                <a:cxn ang="0">
                  <a:pos x="200" y="558"/>
                </a:cxn>
                <a:cxn ang="0">
                  <a:pos x="237" y="566"/>
                </a:cxn>
                <a:cxn ang="0">
                  <a:pos x="289" y="588"/>
                </a:cxn>
                <a:cxn ang="0">
                  <a:pos x="356" y="610"/>
                </a:cxn>
                <a:cxn ang="0">
                  <a:pos x="430" y="603"/>
                </a:cxn>
                <a:cxn ang="0">
                  <a:pos x="541" y="543"/>
                </a:cxn>
                <a:cxn ang="0">
                  <a:pos x="586" y="469"/>
                </a:cxn>
                <a:cxn ang="0">
                  <a:pos x="593" y="454"/>
                </a:cxn>
                <a:cxn ang="0">
                  <a:pos x="623" y="461"/>
                </a:cxn>
                <a:cxn ang="0">
                  <a:pos x="615" y="506"/>
                </a:cxn>
                <a:cxn ang="0">
                  <a:pos x="556" y="610"/>
                </a:cxn>
                <a:cxn ang="0">
                  <a:pos x="445" y="700"/>
                </a:cxn>
                <a:cxn ang="0">
                  <a:pos x="311" y="700"/>
                </a:cxn>
                <a:cxn ang="0">
                  <a:pos x="200" y="595"/>
                </a:cxn>
                <a:cxn ang="0">
                  <a:pos x="126" y="610"/>
                </a:cxn>
                <a:cxn ang="0">
                  <a:pos x="44" y="692"/>
                </a:cxn>
                <a:cxn ang="0">
                  <a:pos x="37" y="714"/>
                </a:cxn>
                <a:cxn ang="0">
                  <a:pos x="0" y="707"/>
                </a:cxn>
                <a:cxn ang="0">
                  <a:pos x="7" y="677"/>
                </a:cxn>
                <a:cxn ang="0">
                  <a:pos x="96" y="566"/>
                </a:cxn>
                <a:cxn ang="0">
                  <a:pos x="304" y="357"/>
                </a:cxn>
                <a:cxn ang="0">
                  <a:pos x="378" y="290"/>
                </a:cxn>
                <a:cxn ang="0">
                  <a:pos x="526" y="149"/>
                </a:cxn>
                <a:cxn ang="0">
                  <a:pos x="452" y="141"/>
                </a:cxn>
                <a:cxn ang="0">
                  <a:pos x="363" y="112"/>
                </a:cxn>
                <a:cxn ang="0">
                  <a:pos x="282" y="104"/>
                </a:cxn>
                <a:cxn ang="0">
                  <a:pos x="200" y="134"/>
                </a:cxn>
                <a:cxn ang="0">
                  <a:pos x="155" y="193"/>
                </a:cxn>
                <a:cxn ang="0">
                  <a:pos x="133" y="179"/>
                </a:cxn>
                <a:cxn ang="0">
                  <a:pos x="170" y="104"/>
                </a:cxn>
                <a:cxn ang="0">
                  <a:pos x="259" y="15"/>
                </a:cxn>
              </a:cxnLst>
              <a:rect l="0" t="0" r="r" b="b"/>
              <a:pathLst>
                <a:path w="675" h="714">
                  <a:moveTo>
                    <a:pt x="326" y="0"/>
                  </a:moveTo>
                  <a:lnTo>
                    <a:pt x="356" y="0"/>
                  </a:lnTo>
                  <a:lnTo>
                    <a:pt x="422" y="45"/>
                  </a:lnTo>
                  <a:lnTo>
                    <a:pt x="452" y="89"/>
                  </a:lnTo>
                  <a:lnTo>
                    <a:pt x="474" y="104"/>
                  </a:lnTo>
                  <a:lnTo>
                    <a:pt x="519" y="119"/>
                  </a:lnTo>
                  <a:lnTo>
                    <a:pt x="556" y="112"/>
                  </a:lnTo>
                  <a:lnTo>
                    <a:pt x="593" y="74"/>
                  </a:lnTo>
                  <a:lnTo>
                    <a:pt x="638" y="15"/>
                  </a:lnTo>
                  <a:lnTo>
                    <a:pt x="652" y="0"/>
                  </a:lnTo>
                  <a:lnTo>
                    <a:pt x="667" y="0"/>
                  </a:lnTo>
                  <a:lnTo>
                    <a:pt x="675" y="7"/>
                  </a:lnTo>
                  <a:lnTo>
                    <a:pt x="675" y="15"/>
                  </a:lnTo>
                  <a:lnTo>
                    <a:pt x="652" y="60"/>
                  </a:lnTo>
                  <a:lnTo>
                    <a:pt x="615" y="104"/>
                  </a:lnTo>
                  <a:lnTo>
                    <a:pt x="563" y="164"/>
                  </a:lnTo>
                  <a:lnTo>
                    <a:pt x="489" y="246"/>
                  </a:lnTo>
                  <a:lnTo>
                    <a:pt x="452" y="283"/>
                  </a:lnTo>
                  <a:lnTo>
                    <a:pt x="408" y="320"/>
                  </a:lnTo>
                  <a:lnTo>
                    <a:pt x="371" y="350"/>
                  </a:lnTo>
                  <a:lnTo>
                    <a:pt x="333" y="387"/>
                  </a:lnTo>
                  <a:lnTo>
                    <a:pt x="282" y="432"/>
                  </a:lnTo>
                  <a:lnTo>
                    <a:pt x="155" y="558"/>
                  </a:lnTo>
                  <a:lnTo>
                    <a:pt x="148" y="558"/>
                  </a:lnTo>
                  <a:lnTo>
                    <a:pt x="133" y="566"/>
                  </a:lnTo>
                  <a:lnTo>
                    <a:pt x="148" y="566"/>
                  </a:lnTo>
                  <a:lnTo>
                    <a:pt x="155" y="558"/>
                  </a:lnTo>
                  <a:lnTo>
                    <a:pt x="200" y="558"/>
                  </a:lnTo>
                  <a:lnTo>
                    <a:pt x="215" y="566"/>
                  </a:lnTo>
                  <a:lnTo>
                    <a:pt x="237" y="566"/>
                  </a:lnTo>
                  <a:lnTo>
                    <a:pt x="259" y="573"/>
                  </a:lnTo>
                  <a:lnTo>
                    <a:pt x="289" y="588"/>
                  </a:lnTo>
                  <a:lnTo>
                    <a:pt x="326" y="603"/>
                  </a:lnTo>
                  <a:lnTo>
                    <a:pt x="356" y="610"/>
                  </a:lnTo>
                  <a:lnTo>
                    <a:pt x="385" y="610"/>
                  </a:lnTo>
                  <a:lnTo>
                    <a:pt x="430" y="603"/>
                  </a:lnTo>
                  <a:lnTo>
                    <a:pt x="489" y="580"/>
                  </a:lnTo>
                  <a:lnTo>
                    <a:pt x="541" y="543"/>
                  </a:lnTo>
                  <a:lnTo>
                    <a:pt x="578" y="476"/>
                  </a:lnTo>
                  <a:lnTo>
                    <a:pt x="586" y="469"/>
                  </a:lnTo>
                  <a:lnTo>
                    <a:pt x="586" y="461"/>
                  </a:lnTo>
                  <a:lnTo>
                    <a:pt x="593" y="454"/>
                  </a:lnTo>
                  <a:lnTo>
                    <a:pt x="615" y="454"/>
                  </a:lnTo>
                  <a:lnTo>
                    <a:pt x="623" y="461"/>
                  </a:lnTo>
                  <a:lnTo>
                    <a:pt x="623" y="469"/>
                  </a:lnTo>
                  <a:lnTo>
                    <a:pt x="615" y="506"/>
                  </a:lnTo>
                  <a:lnTo>
                    <a:pt x="593" y="551"/>
                  </a:lnTo>
                  <a:lnTo>
                    <a:pt x="556" y="610"/>
                  </a:lnTo>
                  <a:lnTo>
                    <a:pt x="504" y="662"/>
                  </a:lnTo>
                  <a:lnTo>
                    <a:pt x="445" y="700"/>
                  </a:lnTo>
                  <a:lnTo>
                    <a:pt x="371" y="714"/>
                  </a:lnTo>
                  <a:lnTo>
                    <a:pt x="311" y="700"/>
                  </a:lnTo>
                  <a:lnTo>
                    <a:pt x="215" y="603"/>
                  </a:lnTo>
                  <a:lnTo>
                    <a:pt x="200" y="595"/>
                  </a:lnTo>
                  <a:lnTo>
                    <a:pt x="178" y="595"/>
                  </a:lnTo>
                  <a:lnTo>
                    <a:pt x="126" y="610"/>
                  </a:lnTo>
                  <a:lnTo>
                    <a:pt x="81" y="640"/>
                  </a:lnTo>
                  <a:lnTo>
                    <a:pt x="44" y="692"/>
                  </a:lnTo>
                  <a:lnTo>
                    <a:pt x="37" y="707"/>
                  </a:lnTo>
                  <a:lnTo>
                    <a:pt x="37" y="714"/>
                  </a:lnTo>
                  <a:lnTo>
                    <a:pt x="7" y="714"/>
                  </a:lnTo>
                  <a:lnTo>
                    <a:pt x="0" y="707"/>
                  </a:lnTo>
                  <a:lnTo>
                    <a:pt x="0" y="700"/>
                  </a:lnTo>
                  <a:lnTo>
                    <a:pt x="7" y="677"/>
                  </a:lnTo>
                  <a:lnTo>
                    <a:pt x="44" y="633"/>
                  </a:lnTo>
                  <a:lnTo>
                    <a:pt x="96" y="566"/>
                  </a:lnTo>
                  <a:lnTo>
                    <a:pt x="163" y="491"/>
                  </a:lnTo>
                  <a:lnTo>
                    <a:pt x="304" y="357"/>
                  </a:lnTo>
                  <a:lnTo>
                    <a:pt x="333" y="335"/>
                  </a:lnTo>
                  <a:lnTo>
                    <a:pt x="378" y="290"/>
                  </a:lnTo>
                  <a:lnTo>
                    <a:pt x="430" y="246"/>
                  </a:lnTo>
                  <a:lnTo>
                    <a:pt x="526" y="149"/>
                  </a:lnTo>
                  <a:lnTo>
                    <a:pt x="489" y="149"/>
                  </a:lnTo>
                  <a:lnTo>
                    <a:pt x="452" y="141"/>
                  </a:lnTo>
                  <a:lnTo>
                    <a:pt x="400" y="126"/>
                  </a:lnTo>
                  <a:lnTo>
                    <a:pt x="363" y="112"/>
                  </a:lnTo>
                  <a:lnTo>
                    <a:pt x="333" y="104"/>
                  </a:lnTo>
                  <a:lnTo>
                    <a:pt x="282" y="104"/>
                  </a:lnTo>
                  <a:lnTo>
                    <a:pt x="244" y="112"/>
                  </a:lnTo>
                  <a:lnTo>
                    <a:pt x="200" y="134"/>
                  </a:lnTo>
                  <a:lnTo>
                    <a:pt x="170" y="179"/>
                  </a:lnTo>
                  <a:lnTo>
                    <a:pt x="155" y="193"/>
                  </a:lnTo>
                  <a:lnTo>
                    <a:pt x="148" y="193"/>
                  </a:lnTo>
                  <a:lnTo>
                    <a:pt x="133" y="179"/>
                  </a:lnTo>
                  <a:lnTo>
                    <a:pt x="141" y="149"/>
                  </a:lnTo>
                  <a:lnTo>
                    <a:pt x="170" y="104"/>
                  </a:lnTo>
                  <a:lnTo>
                    <a:pt x="207" y="52"/>
                  </a:lnTo>
                  <a:lnTo>
                    <a:pt x="259" y="15"/>
                  </a:lnTo>
                  <a:lnTo>
                    <a:pt x="3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27"/>
            <p:cNvSpPr>
              <a:spLocks/>
            </p:cNvSpPr>
            <p:nvPr/>
          </p:nvSpPr>
          <p:spPr bwMode="auto">
            <a:xfrm>
              <a:off x="21551" y="3952"/>
              <a:ext cx="364" cy="1593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37" y="15"/>
                </a:cxn>
                <a:cxn ang="0">
                  <a:pos x="82" y="52"/>
                </a:cxn>
                <a:cxn ang="0">
                  <a:pos x="134" y="112"/>
                </a:cxn>
                <a:cxn ang="0">
                  <a:pos x="200" y="194"/>
                </a:cxn>
                <a:cxn ang="0">
                  <a:pos x="260" y="298"/>
                </a:cxn>
                <a:cxn ang="0">
                  <a:pos x="327" y="484"/>
                </a:cxn>
                <a:cxn ang="0">
                  <a:pos x="356" y="655"/>
                </a:cxn>
                <a:cxn ang="0">
                  <a:pos x="364" y="797"/>
                </a:cxn>
                <a:cxn ang="0">
                  <a:pos x="356" y="938"/>
                </a:cxn>
                <a:cxn ang="0">
                  <a:pos x="327" y="1102"/>
                </a:cxn>
                <a:cxn ang="0">
                  <a:pos x="267" y="1280"/>
                </a:cxn>
                <a:cxn ang="0">
                  <a:pos x="208" y="1392"/>
                </a:cxn>
                <a:cxn ang="0">
                  <a:pos x="141" y="1481"/>
                </a:cxn>
                <a:cxn ang="0">
                  <a:pos x="82" y="1541"/>
                </a:cxn>
                <a:cxn ang="0">
                  <a:pos x="37" y="1578"/>
                </a:cxn>
                <a:cxn ang="0">
                  <a:pos x="15" y="1593"/>
                </a:cxn>
                <a:cxn ang="0">
                  <a:pos x="0" y="1578"/>
                </a:cxn>
                <a:cxn ang="0">
                  <a:pos x="0" y="1563"/>
                </a:cxn>
                <a:cxn ang="0">
                  <a:pos x="8" y="1556"/>
                </a:cxn>
                <a:cxn ang="0">
                  <a:pos x="22" y="1548"/>
                </a:cxn>
                <a:cxn ang="0">
                  <a:pos x="126" y="1422"/>
                </a:cxn>
                <a:cxn ang="0">
                  <a:pos x="193" y="1273"/>
                </a:cxn>
                <a:cxn ang="0">
                  <a:pos x="245" y="1124"/>
                </a:cxn>
                <a:cxn ang="0">
                  <a:pos x="267" y="960"/>
                </a:cxn>
                <a:cxn ang="0">
                  <a:pos x="275" y="797"/>
                </a:cxn>
                <a:cxn ang="0">
                  <a:pos x="267" y="603"/>
                </a:cxn>
                <a:cxn ang="0">
                  <a:pos x="230" y="432"/>
                </a:cxn>
                <a:cxn ang="0">
                  <a:pos x="186" y="283"/>
                </a:cxn>
                <a:cxn ang="0">
                  <a:pos x="111" y="157"/>
                </a:cxn>
                <a:cxn ang="0">
                  <a:pos x="30" y="52"/>
                </a:cxn>
                <a:cxn ang="0">
                  <a:pos x="0" y="23"/>
                </a:cxn>
                <a:cxn ang="0">
                  <a:pos x="0" y="15"/>
                </a:cxn>
                <a:cxn ang="0">
                  <a:pos x="15" y="0"/>
                </a:cxn>
              </a:cxnLst>
              <a:rect l="0" t="0" r="r" b="b"/>
              <a:pathLst>
                <a:path w="364" h="1593">
                  <a:moveTo>
                    <a:pt x="15" y="0"/>
                  </a:moveTo>
                  <a:lnTo>
                    <a:pt x="37" y="15"/>
                  </a:lnTo>
                  <a:lnTo>
                    <a:pt x="82" y="52"/>
                  </a:lnTo>
                  <a:lnTo>
                    <a:pt x="134" y="112"/>
                  </a:lnTo>
                  <a:lnTo>
                    <a:pt x="200" y="194"/>
                  </a:lnTo>
                  <a:lnTo>
                    <a:pt x="260" y="298"/>
                  </a:lnTo>
                  <a:lnTo>
                    <a:pt x="327" y="484"/>
                  </a:lnTo>
                  <a:lnTo>
                    <a:pt x="356" y="655"/>
                  </a:lnTo>
                  <a:lnTo>
                    <a:pt x="364" y="797"/>
                  </a:lnTo>
                  <a:lnTo>
                    <a:pt x="356" y="938"/>
                  </a:lnTo>
                  <a:lnTo>
                    <a:pt x="327" y="1102"/>
                  </a:lnTo>
                  <a:lnTo>
                    <a:pt x="267" y="1280"/>
                  </a:lnTo>
                  <a:lnTo>
                    <a:pt x="208" y="1392"/>
                  </a:lnTo>
                  <a:lnTo>
                    <a:pt x="141" y="1481"/>
                  </a:lnTo>
                  <a:lnTo>
                    <a:pt x="82" y="1541"/>
                  </a:lnTo>
                  <a:lnTo>
                    <a:pt x="37" y="1578"/>
                  </a:lnTo>
                  <a:lnTo>
                    <a:pt x="15" y="1593"/>
                  </a:lnTo>
                  <a:lnTo>
                    <a:pt x="0" y="1578"/>
                  </a:lnTo>
                  <a:lnTo>
                    <a:pt x="0" y="1563"/>
                  </a:lnTo>
                  <a:lnTo>
                    <a:pt x="8" y="1556"/>
                  </a:lnTo>
                  <a:lnTo>
                    <a:pt x="22" y="1548"/>
                  </a:lnTo>
                  <a:lnTo>
                    <a:pt x="126" y="1422"/>
                  </a:lnTo>
                  <a:lnTo>
                    <a:pt x="193" y="1273"/>
                  </a:lnTo>
                  <a:lnTo>
                    <a:pt x="245" y="1124"/>
                  </a:lnTo>
                  <a:lnTo>
                    <a:pt x="267" y="960"/>
                  </a:lnTo>
                  <a:lnTo>
                    <a:pt x="275" y="797"/>
                  </a:lnTo>
                  <a:lnTo>
                    <a:pt x="267" y="603"/>
                  </a:lnTo>
                  <a:lnTo>
                    <a:pt x="230" y="432"/>
                  </a:lnTo>
                  <a:lnTo>
                    <a:pt x="186" y="283"/>
                  </a:lnTo>
                  <a:lnTo>
                    <a:pt x="111" y="157"/>
                  </a:lnTo>
                  <a:lnTo>
                    <a:pt x="30" y="52"/>
                  </a:lnTo>
                  <a:lnTo>
                    <a:pt x="0" y="23"/>
                  </a:lnTo>
                  <a:lnTo>
                    <a:pt x="0" y="15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28"/>
            <p:cNvSpPr>
              <a:spLocks noEditPoints="1"/>
            </p:cNvSpPr>
            <p:nvPr/>
          </p:nvSpPr>
          <p:spPr bwMode="auto">
            <a:xfrm>
              <a:off x="22605" y="4563"/>
              <a:ext cx="1053" cy="372"/>
            </a:xfrm>
            <a:custGeom>
              <a:avLst/>
              <a:gdLst/>
              <a:ahLst/>
              <a:cxnLst>
                <a:cxn ang="0">
                  <a:pos x="22" y="312"/>
                </a:cxn>
                <a:cxn ang="0">
                  <a:pos x="1031" y="312"/>
                </a:cxn>
                <a:cxn ang="0">
                  <a:pos x="1038" y="320"/>
                </a:cxn>
                <a:cxn ang="0">
                  <a:pos x="1053" y="327"/>
                </a:cxn>
                <a:cxn ang="0">
                  <a:pos x="1053" y="357"/>
                </a:cxn>
                <a:cxn ang="0">
                  <a:pos x="1038" y="364"/>
                </a:cxn>
                <a:cxn ang="0">
                  <a:pos x="1031" y="372"/>
                </a:cxn>
                <a:cxn ang="0">
                  <a:pos x="22" y="372"/>
                </a:cxn>
                <a:cxn ang="0">
                  <a:pos x="14" y="364"/>
                </a:cxn>
                <a:cxn ang="0">
                  <a:pos x="0" y="357"/>
                </a:cxn>
                <a:cxn ang="0">
                  <a:pos x="0" y="327"/>
                </a:cxn>
                <a:cxn ang="0">
                  <a:pos x="14" y="320"/>
                </a:cxn>
                <a:cxn ang="0">
                  <a:pos x="22" y="312"/>
                </a:cxn>
                <a:cxn ang="0">
                  <a:pos x="22" y="0"/>
                </a:cxn>
                <a:cxn ang="0">
                  <a:pos x="1031" y="0"/>
                </a:cxn>
                <a:cxn ang="0">
                  <a:pos x="1038" y="7"/>
                </a:cxn>
                <a:cxn ang="0">
                  <a:pos x="1053" y="14"/>
                </a:cxn>
                <a:cxn ang="0">
                  <a:pos x="1053" y="44"/>
                </a:cxn>
                <a:cxn ang="0">
                  <a:pos x="1038" y="52"/>
                </a:cxn>
                <a:cxn ang="0">
                  <a:pos x="1031" y="59"/>
                </a:cxn>
                <a:cxn ang="0">
                  <a:pos x="22" y="59"/>
                </a:cxn>
                <a:cxn ang="0">
                  <a:pos x="14" y="52"/>
                </a:cxn>
                <a:cxn ang="0">
                  <a:pos x="0" y="44"/>
                </a:cxn>
                <a:cxn ang="0">
                  <a:pos x="0" y="14"/>
                </a:cxn>
                <a:cxn ang="0">
                  <a:pos x="14" y="7"/>
                </a:cxn>
                <a:cxn ang="0">
                  <a:pos x="22" y="0"/>
                </a:cxn>
              </a:cxnLst>
              <a:rect l="0" t="0" r="r" b="b"/>
              <a:pathLst>
                <a:path w="1053" h="372">
                  <a:moveTo>
                    <a:pt x="22" y="312"/>
                  </a:moveTo>
                  <a:lnTo>
                    <a:pt x="1031" y="312"/>
                  </a:lnTo>
                  <a:lnTo>
                    <a:pt x="1038" y="320"/>
                  </a:lnTo>
                  <a:lnTo>
                    <a:pt x="1053" y="327"/>
                  </a:lnTo>
                  <a:lnTo>
                    <a:pt x="1053" y="357"/>
                  </a:lnTo>
                  <a:lnTo>
                    <a:pt x="1038" y="364"/>
                  </a:lnTo>
                  <a:lnTo>
                    <a:pt x="1031" y="372"/>
                  </a:lnTo>
                  <a:lnTo>
                    <a:pt x="22" y="372"/>
                  </a:lnTo>
                  <a:lnTo>
                    <a:pt x="14" y="364"/>
                  </a:lnTo>
                  <a:lnTo>
                    <a:pt x="0" y="357"/>
                  </a:lnTo>
                  <a:lnTo>
                    <a:pt x="0" y="327"/>
                  </a:lnTo>
                  <a:lnTo>
                    <a:pt x="14" y="320"/>
                  </a:lnTo>
                  <a:lnTo>
                    <a:pt x="22" y="312"/>
                  </a:lnTo>
                  <a:close/>
                  <a:moveTo>
                    <a:pt x="22" y="0"/>
                  </a:moveTo>
                  <a:lnTo>
                    <a:pt x="1031" y="0"/>
                  </a:lnTo>
                  <a:lnTo>
                    <a:pt x="1038" y="7"/>
                  </a:lnTo>
                  <a:lnTo>
                    <a:pt x="1053" y="14"/>
                  </a:lnTo>
                  <a:lnTo>
                    <a:pt x="1053" y="44"/>
                  </a:lnTo>
                  <a:lnTo>
                    <a:pt x="1038" y="52"/>
                  </a:lnTo>
                  <a:lnTo>
                    <a:pt x="1031" y="59"/>
                  </a:lnTo>
                  <a:lnTo>
                    <a:pt x="22" y="59"/>
                  </a:lnTo>
                  <a:lnTo>
                    <a:pt x="14" y="52"/>
                  </a:lnTo>
                  <a:lnTo>
                    <a:pt x="0" y="44"/>
                  </a:lnTo>
                  <a:lnTo>
                    <a:pt x="0" y="14"/>
                  </a:lnTo>
                  <a:lnTo>
                    <a:pt x="14" y="7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29"/>
            <p:cNvSpPr>
              <a:spLocks noEditPoints="1"/>
            </p:cNvSpPr>
            <p:nvPr/>
          </p:nvSpPr>
          <p:spPr bwMode="auto">
            <a:xfrm>
              <a:off x="24266" y="4086"/>
              <a:ext cx="668" cy="1102"/>
            </a:xfrm>
            <a:custGeom>
              <a:avLst/>
              <a:gdLst/>
              <a:ahLst/>
              <a:cxnLst>
                <a:cxn ang="0">
                  <a:pos x="275" y="52"/>
                </a:cxn>
                <a:cxn ang="0">
                  <a:pos x="200" y="105"/>
                </a:cxn>
                <a:cxn ang="0">
                  <a:pos x="149" y="246"/>
                </a:cxn>
                <a:cxn ang="0">
                  <a:pos x="134" y="640"/>
                </a:cxn>
                <a:cxn ang="0">
                  <a:pos x="149" y="871"/>
                </a:cxn>
                <a:cxn ang="0">
                  <a:pos x="208" y="1005"/>
                </a:cxn>
                <a:cxn ang="0">
                  <a:pos x="297" y="1057"/>
                </a:cxn>
                <a:cxn ang="0">
                  <a:pos x="341" y="1072"/>
                </a:cxn>
                <a:cxn ang="0">
                  <a:pos x="430" y="1042"/>
                </a:cxn>
                <a:cxn ang="0">
                  <a:pos x="505" y="945"/>
                </a:cxn>
                <a:cxn ang="0">
                  <a:pos x="542" y="715"/>
                </a:cxn>
                <a:cxn ang="0">
                  <a:pos x="534" y="328"/>
                </a:cxn>
                <a:cxn ang="0">
                  <a:pos x="505" y="149"/>
                </a:cxn>
                <a:cxn ang="0">
                  <a:pos x="423" y="67"/>
                </a:cxn>
                <a:cxn ang="0">
                  <a:pos x="341" y="45"/>
                </a:cxn>
                <a:cxn ang="0">
                  <a:pos x="334" y="0"/>
                </a:cxn>
                <a:cxn ang="0">
                  <a:pos x="438" y="15"/>
                </a:cxn>
                <a:cxn ang="0">
                  <a:pos x="549" y="97"/>
                </a:cxn>
                <a:cxn ang="0">
                  <a:pos x="646" y="298"/>
                </a:cxn>
                <a:cxn ang="0">
                  <a:pos x="668" y="551"/>
                </a:cxn>
                <a:cxn ang="0">
                  <a:pos x="660" y="685"/>
                </a:cxn>
                <a:cxn ang="0">
                  <a:pos x="608" y="916"/>
                </a:cxn>
                <a:cxn ang="0">
                  <a:pos x="505" y="1050"/>
                </a:cxn>
                <a:cxn ang="0">
                  <a:pos x="386" y="1094"/>
                </a:cxn>
                <a:cxn ang="0">
                  <a:pos x="267" y="1094"/>
                </a:cxn>
                <a:cxn ang="0">
                  <a:pos x="126" y="1020"/>
                </a:cxn>
                <a:cxn ang="0">
                  <a:pos x="22" y="811"/>
                </a:cxn>
                <a:cxn ang="0">
                  <a:pos x="0" y="551"/>
                </a:cxn>
                <a:cxn ang="0">
                  <a:pos x="22" y="305"/>
                </a:cxn>
                <a:cxn ang="0">
                  <a:pos x="104" y="112"/>
                </a:cxn>
                <a:cxn ang="0">
                  <a:pos x="215" y="23"/>
                </a:cxn>
                <a:cxn ang="0">
                  <a:pos x="334" y="0"/>
                </a:cxn>
              </a:cxnLst>
              <a:rect l="0" t="0" r="r" b="b"/>
              <a:pathLst>
                <a:path w="668" h="1102">
                  <a:moveTo>
                    <a:pt x="312" y="45"/>
                  </a:moveTo>
                  <a:lnTo>
                    <a:pt x="275" y="52"/>
                  </a:lnTo>
                  <a:lnTo>
                    <a:pt x="238" y="75"/>
                  </a:lnTo>
                  <a:lnTo>
                    <a:pt x="200" y="105"/>
                  </a:lnTo>
                  <a:lnTo>
                    <a:pt x="171" y="164"/>
                  </a:lnTo>
                  <a:lnTo>
                    <a:pt x="149" y="246"/>
                  </a:lnTo>
                  <a:lnTo>
                    <a:pt x="134" y="380"/>
                  </a:lnTo>
                  <a:lnTo>
                    <a:pt x="134" y="640"/>
                  </a:lnTo>
                  <a:lnTo>
                    <a:pt x="141" y="759"/>
                  </a:lnTo>
                  <a:lnTo>
                    <a:pt x="149" y="871"/>
                  </a:lnTo>
                  <a:lnTo>
                    <a:pt x="171" y="953"/>
                  </a:lnTo>
                  <a:lnTo>
                    <a:pt x="208" y="1005"/>
                  </a:lnTo>
                  <a:lnTo>
                    <a:pt x="252" y="1042"/>
                  </a:lnTo>
                  <a:lnTo>
                    <a:pt x="297" y="1057"/>
                  </a:lnTo>
                  <a:lnTo>
                    <a:pt x="334" y="1065"/>
                  </a:lnTo>
                  <a:lnTo>
                    <a:pt x="341" y="1072"/>
                  </a:lnTo>
                  <a:lnTo>
                    <a:pt x="386" y="1065"/>
                  </a:lnTo>
                  <a:lnTo>
                    <a:pt x="430" y="1042"/>
                  </a:lnTo>
                  <a:lnTo>
                    <a:pt x="468" y="1005"/>
                  </a:lnTo>
                  <a:lnTo>
                    <a:pt x="505" y="945"/>
                  </a:lnTo>
                  <a:lnTo>
                    <a:pt x="527" y="871"/>
                  </a:lnTo>
                  <a:lnTo>
                    <a:pt x="542" y="715"/>
                  </a:lnTo>
                  <a:lnTo>
                    <a:pt x="542" y="439"/>
                  </a:lnTo>
                  <a:lnTo>
                    <a:pt x="534" y="328"/>
                  </a:lnTo>
                  <a:lnTo>
                    <a:pt x="527" y="231"/>
                  </a:lnTo>
                  <a:lnTo>
                    <a:pt x="505" y="149"/>
                  </a:lnTo>
                  <a:lnTo>
                    <a:pt x="460" y="97"/>
                  </a:lnTo>
                  <a:lnTo>
                    <a:pt x="423" y="67"/>
                  </a:lnTo>
                  <a:lnTo>
                    <a:pt x="379" y="52"/>
                  </a:lnTo>
                  <a:lnTo>
                    <a:pt x="341" y="45"/>
                  </a:lnTo>
                  <a:lnTo>
                    <a:pt x="312" y="45"/>
                  </a:lnTo>
                  <a:close/>
                  <a:moveTo>
                    <a:pt x="334" y="0"/>
                  </a:moveTo>
                  <a:lnTo>
                    <a:pt x="379" y="0"/>
                  </a:lnTo>
                  <a:lnTo>
                    <a:pt x="438" y="15"/>
                  </a:lnTo>
                  <a:lnTo>
                    <a:pt x="497" y="45"/>
                  </a:lnTo>
                  <a:lnTo>
                    <a:pt x="549" y="97"/>
                  </a:lnTo>
                  <a:lnTo>
                    <a:pt x="601" y="179"/>
                  </a:lnTo>
                  <a:lnTo>
                    <a:pt x="646" y="298"/>
                  </a:lnTo>
                  <a:lnTo>
                    <a:pt x="660" y="425"/>
                  </a:lnTo>
                  <a:lnTo>
                    <a:pt x="668" y="551"/>
                  </a:lnTo>
                  <a:lnTo>
                    <a:pt x="668" y="558"/>
                  </a:lnTo>
                  <a:lnTo>
                    <a:pt x="660" y="685"/>
                  </a:lnTo>
                  <a:lnTo>
                    <a:pt x="646" y="804"/>
                  </a:lnTo>
                  <a:lnTo>
                    <a:pt x="608" y="916"/>
                  </a:lnTo>
                  <a:lnTo>
                    <a:pt x="564" y="998"/>
                  </a:lnTo>
                  <a:lnTo>
                    <a:pt x="505" y="1050"/>
                  </a:lnTo>
                  <a:lnTo>
                    <a:pt x="445" y="1079"/>
                  </a:lnTo>
                  <a:lnTo>
                    <a:pt x="386" y="1094"/>
                  </a:lnTo>
                  <a:lnTo>
                    <a:pt x="334" y="1102"/>
                  </a:lnTo>
                  <a:lnTo>
                    <a:pt x="267" y="1094"/>
                  </a:lnTo>
                  <a:lnTo>
                    <a:pt x="193" y="1065"/>
                  </a:lnTo>
                  <a:lnTo>
                    <a:pt x="126" y="1020"/>
                  </a:lnTo>
                  <a:lnTo>
                    <a:pt x="67" y="938"/>
                  </a:lnTo>
                  <a:lnTo>
                    <a:pt x="22" y="811"/>
                  </a:lnTo>
                  <a:lnTo>
                    <a:pt x="8" y="678"/>
                  </a:lnTo>
                  <a:lnTo>
                    <a:pt x="0" y="551"/>
                  </a:lnTo>
                  <a:lnTo>
                    <a:pt x="8" y="425"/>
                  </a:lnTo>
                  <a:lnTo>
                    <a:pt x="22" y="305"/>
                  </a:lnTo>
                  <a:lnTo>
                    <a:pt x="60" y="186"/>
                  </a:lnTo>
                  <a:lnTo>
                    <a:pt x="104" y="112"/>
                  </a:lnTo>
                  <a:lnTo>
                    <a:pt x="156" y="60"/>
                  </a:lnTo>
                  <a:lnTo>
                    <a:pt x="215" y="23"/>
                  </a:lnTo>
                  <a:lnTo>
                    <a:pt x="275" y="8"/>
                  </a:lnTo>
                  <a:lnTo>
                    <a:pt x="3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9" grpId="0"/>
      <p:bldP spid="145" grpId="0"/>
      <p:bldP spid="156" grpId="0"/>
      <p:bldP spid="79" grpId="0"/>
      <p:bldP spid="147462" grpId="0" animBg="1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Title 66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en-US" dirty="0" smtClean="0"/>
              <a:t>Coulomb Branch &amp; Charge Lattice</a:t>
            </a:r>
            <a:endParaRPr lang="en-US" dirty="0"/>
          </a:p>
        </p:txBody>
      </p:sp>
      <p:sp>
        <p:nvSpPr>
          <p:cNvPr id="82" name="TextBox 81"/>
          <p:cNvSpPr txBox="1"/>
          <p:nvPr/>
        </p:nvSpPr>
        <p:spPr>
          <a:xfrm>
            <a:off x="0" y="2743200"/>
            <a:ext cx="23622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Coulomb branch</a:t>
            </a:r>
            <a:endParaRPr lang="en-US" sz="3200" dirty="0">
              <a:solidFill>
                <a:srgbClr val="0000FF"/>
              </a:solidFill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228600" y="5029200"/>
            <a:ext cx="46482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800080"/>
                </a:solidFill>
              </a:rPr>
              <a:t>Local system of charges</a:t>
            </a:r>
            <a:endParaRPr lang="en-US" sz="3200" dirty="0">
              <a:solidFill>
                <a:srgbClr val="800080"/>
              </a:solidFill>
            </a:endParaRPr>
          </a:p>
        </p:txBody>
      </p:sp>
      <p:grpSp>
        <p:nvGrpSpPr>
          <p:cNvPr id="2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2133600" y="3048000"/>
            <a:ext cx="6284958" cy="626344"/>
            <a:chOff x="680" y="3262"/>
            <a:chExt cx="16356" cy="1630"/>
          </a:xfrm>
          <a:solidFill>
            <a:srgbClr val="0000FF"/>
          </a:solidFill>
        </p:grpSpPr>
        <p:sp>
          <p:nvSpPr>
            <p:cNvPr id="1030" name="Freeform 6"/>
            <p:cNvSpPr>
              <a:spLocks/>
            </p:cNvSpPr>
            <p:nvPr/>
          </p:nvSpPr>
          <p:spPr bwMode="auto">
            <a:xfrm>
              <a:off x="680" y="3335"/>
              <a:ext cx="1011" cy="1186"/>
            </a:xfrm>
            <a:custGeom>
              <a:avLst/>
              <a:gdLst/>
              <a:ahLst/>
              <a:cxnLst>
                <a:cxn ang="0">
                  <a:pos x="940" y="31"/>
                </a:cxn>
                <a:cxn ang="0">
                  <a:pos x="1011" y="165"/>
                </a:cxn>
                <a:cxn ang="0">
                  <a:pos x="904" y="366"/>
                </a:cxn>
                <a:cxn ang="0">
                  <a:pos x="697" y="490"/>
                </a:cxn>
                <a:cxn ang="0">
                  <a:pos x="909" y="613"/>
                </a:cxn>
                <a:cxn ang="0">
                  <a:pos x="935" y="851"/>
                </a:cxn>
                <a:cxn ang="0">
                  <a:pos x="758" y="1072"/>
                </a:cxn>
                <a:cxn ang="0">
                  <a:pos x="485" y="1176"/>
                </a:cxn>
                <a:cxn ang="0">
                  <a:pos x="257" y="1155"/>
                </a:cxn>
                <a:cxn ang="0">
                  <a:pos x="166" y="1083"/>
                </a:cxn>
                <a:cxn ang="0">
                  <a:pos x="207" y="1021"/>
                </a:cxn>
                <a:cxn ang="0">
                  <a:pos x="288" y="995"/>
                </a:cxn>
                <a:cxn ang="0">
                  <a:pos x="313" y="1021"/>
                </a:cxn>
                <a:cxn ang="0">
                  <a:pos x="434" y="1088"/>
                </a:cxn>
                <a:cxn ang="0">
                  <a:pos x="626" y="1078"/>
                </a:cxn>
                <a:cxn ang="0">
                  <a:pos x="778" y="969"/>
                </a:cxn>
                <a:cxn ang="0">
                  <a:pos x="803" y="758"/>
                </a:cxn>
                <a:cxn ang="0">
                  <a:pos x="672" y="608"/>
                </a:cxn>
                <a:cxn ang="0">
                  <a:pos x="505" y="577"/>
                </a:cxn>
                <a:cxn ang="0">
                  <a:pos x="455" y="582"/>
                </a:cxn>
                <a:cxn ang="0">
                  <a:pos x="434" y="582"/>
                </a:cxn>
                <a:cxn ang="0">
                  <a:pos x="444" y="546"/>
                </a:cxn>
                <a:cxn ang="0">
                  <a:pos x="540" y="495"/>
                </a:cxn>
                <a:cxn ang="0">
                  <a:pos x="717" y="428"/>
                </a:cxn>
                <a:cxn ang="0">
                  <a:pos x="864" y="299"/>
                </a:cxn>
                <a:cxn ang="0">
                  <a:pos x="829" y="129"/>
                </a:cxn>
                <a:cxn ang="0">
                  <a:pos x="647" y="98"/>
                </a:cxn>
                <a:cxn ang="0">
                  <a:pos x="475" y="247"/>
                </a:cxn>
                <a:cxn ang="0">
                  <a:pos x="293" y="649"/>
                </a:cxn>
                <a:cxn ang="0">
                  <a:pos x="202" y="959"/>
                </a:cxn>
                <a:cxn ang="0">
                  <a:pos x="136" y="1109"/>
                </a:cxn>
                <a:cxn ang="0">
                  <a:pos x="40" y="1181"/>
                </a:cxn>
                <a:cxn ang="0">
                  <a:pos x="5" y="1181"/>
                </a:cxn>
                <a:cxn ang="0">
                  <a:pos x="0" y="1170"/>
                </a:cxn>
                <a:cxn ang="0">
                  <a:pos x="5" y="1155"/>
                </a:cxn>
                <a:cxn ang="0">
                  <a:pos x="101" y="928"/>
                </a:cxn>
                <a:cxn ang="0">
                  <a:pos x="177" y="619"/>
                </a:cxn>
                <a:cxn ang="0">
                  <a:pos x="242" y="242"/>
                </a:cxn>
                <a:cxn ang="0">
                  <a:pos x="197" y="144"/>
                </a:cxn>
                <a:cxn ang="0">
                  <a:pos x="161" y="149"/>
                </a:cxn>
                <a:cxn ang="0">
                  <a:pos x="171" y="108"/>
                </a:cxn>
                <a:cxn ang="0">
                  <a:pos x="323" y="25"/>
                </a:cxn>
                <a:cxn ang="0">
                  <a:pos x="394" y="5"/>
                </a:cxn>
                <a:cxn ang="0">
                  <a:pos x="404" y="20"/>
                </a:cxn>
                <a:cxn ang="0">
                  <a:pos x="399" y="46"/>
                </a:cxn>
                <a:cxn ang="0">
                  <a:pos x="465" y="154"/>
                </a:cxn>
                <a:cxn ang="0">
                  <a:pos x="722" y="15"/>
                </a:cxn>
              </a:cxnLst>
              <a:rect l="0" t="0" r="r" b="b"/>
              <a:pathLst>
                <a:path w="1011" h="1186">
                  <a:moveTo>
                    <a:pt x="818" y="0"/>
                  </a:moveTo>
                  <a:lnTo>
                    <a:pt x="884" y="10"/>
                  </a:lnTo>
                  <a:lnTo>
                    <a:pt x="940" y="31"/>
                  </a:lnTo>
                  <a:lnTo>
                    <a:pt x="980" y="67"/>
                  </a:lnTo>
                  <a:lnTo>
                    <a:pt x="1005" y="113"/>
                  </a:lnTo>
                  <a:lnTo>
                    <a:pt x="1011" y="165"/>
                  </a:lnTo>
                  <a:lnTo>
                    <a:pt x="995" y="237"/>
                  </a:lnTo>
                  <a:lnTo>
                    <a:pt x="960" y="304"/>
                  </a:lnTo>
                  <a:lnTo>
                    <a:pt x="904" y="366"/>
                  </a:lnTo>
                  <a:lnTo>
                    <a:pt x="839" y="417"/>
                  </a:lnTo>
                  <a:lnTo>
                    <a:pt x="768" y="459"/>
                  </a:lnTo>
                  <a:lnTo>
                    <a:pt x="697" y="490"/>
                  </a:lnTo>
                  <a:lnTo>
                    <a:pt x="788" y="521"/>
                  </a:lnTo>
                  <a:lnTo>
                    <a:pt x="859" y="562"/>
                  </a:lnTo>
                  <a:lnTo>
                    <a:pt x="909" y="613"/>
                  </a:lnTo>
                  <a:lnTo>
                    <a:pt x="940" y="680"/>
                  </a:lnTo>
                  <a:lnTo>
                    <a:pt x="950" y="758"/>
                  </a:lnTo>
                  <a:lnTo>
                    <a:pt x="935" y="851"/>
                  </a:lnTo>
                  <a:lnTo>
                    <a:pt x="894" y="938"/>
                  </a:lnTo>
                  <a:lnTo>
                    <a:pt x="834" y="1011"/>
                  </a:lnTo>
                  <a:lnTo>
                    <a:pt x="758" y="1072"/>
                  </a:lnTo>
                  <a:lnTo>
                    <a:pt x="672" y="1119"/>
                  </a:lnTo>
                  <a:lnTo>
                    <a:pt x="576" y="1155"/>
                  </a:lnTo>
                  <a:lnTo>
                    <a:pt x="485" y="1176"/>
                  </a:lnTo>
                  <a:lnTo>
                    <a:pt x="394" y="1186"/>
                  </a:lnTo>
                  <a:lnTo>
                    <a:pt x="318" y="1176"/>
                  </a:lnTo>
                  <a:lnTo>
                    <a:pt x="257" y="1155"/>
                  </a:lnTo>
                  <a:lnTo>
                    <a:pt x="212" y="1129"/>
                  </a:lnTo>
                  <a:lnTo>
                    <a:pt x="182" y="1103"/>
                  </a:lnTo>
                  <a:lnTo>
                    <a:pt x="166" y="1083"/>
                  </a:lnTo>
                  <a:lnTo>
                    <a:pt x="161" y="1072"/>
                  </a:lnTo>
                  <a:lnTo>
                    <a:pt x="171" y="1047"/>
                  </a:lnTo>
                  <a:lnTo>
                    <a:pt x="207" y="1021"/>
                  </a:lnTo>
                  <a:lnTo>
                    <a:pt x="242" y="1000"/>
                  </a:lnTo>
                  <a:lnTo>
                    <a:pt x="278" y="995"/>
                  </a:lnTo>
                  <a:lnTo>
                    <a:pt x="288" y="995"/>
                  </a:lnTo>
                  <a:lnTo>
                    <a:pt x="293" y="995"/>
                  </a:lnTo>
                  <a:lnTo>
                    <a:pt x="298" y="1005"/>
                  </a:lnTo>
                  <a:lnTo>
                    <a:pt x="313" y="1021"/>
                  </a:lnTo>
                  <a:lnTo>
                    <a:pt x="343" y="1047"/>
                  </a:lnTo>
                  <a:lnTo>
                    <a:pt x="384" y="1067"/>
                  </a:lnTo>
                  <a:lnTo>
                    <a:pt x="434" y="1088"/>
                  </a:lnTo>
                  <a:lnTo>
                    <a:pt x="500" y="1093"/>
                  </a:lnTo>
                  <a:lnTo>
                    <a:pt x="566" y="1093"/>
                  </a:lnTo>
                  <a:lnTo>
                    <a:pt x="626" y="1078"/>
                  </a:lnTo>
                  <a:lnTo>
                    <a:pt x="687" y="1052"/>
                  </a:lnTo>
                  <a:lnTo>
                    <a:pt x="738" y="1021"/>
                  </a:lnTo>
                  <a:lnTo>
                    <a:pt x="778" y="969"/>
                  </a:lnTo>
                  <a:lnTo>
                    <a:pt x="803" y="907"/>
                  </a:lnTo>
                  <a:lnTo>
                    <a:pt x="813" y="830"/>
                  </a:lnTo>
                  <a:lnTo>
                    <a:pt x="803" y="758"/>
                  </a:lnTo>
                  <a:lnTo>
                    <a:pt x="773" y="696"/>
                  </a:lnTo>
                  <a:lnTo>
                    <a:pt x="727" y="644"/>
                  </a:lnTo>
                  <a:lnTo>
                    <a:pt x="672" y="608"/>
                  </a:lnTo>
                  <a:lnTo>
                    <a:pt x="601" y="582"/>
                  </a:lnTo>
                  <a:lnTo>
                    <a:pt x="525" y="577"/>
                  </a:lnTo>
                  <a:lnTo>
                    <a:pt x="505" y="577"/>
                  </a:lnTo>
                  <a:lnTo>
                    <a:pt x="485" y="577"/>
                  </a:lnTo>
                  <a:lnTo>
                    <a:pt x="465" y="582"/>
                  </a:lnTo>
                  <a:lnTo>
                    <a:pt x="455" y="582"/>
                  </a:lnTo>
                  <a:lnTo>
                    <a:pt x="444" y="582"/>
                  </a:lnTo>
                  <a:lnTo>
                    <a:pt x="439" y="582"/>
                  </a:lnTo>
                  <a:lnTo>
                    <a:pt x="434" y="582"/>
                  </a:lnTo>
                  <a:lnTo>
                    <a:pt x="434" y="577"/>
                  </a:lnTo>
                  <a:lnTo>
                    <a:pt x="429" y="572"/>
                  </a:lnTo>
                  <a:lnTo>
                    <a:pt x="444" y="546"/>
                  </a:lnTo>
                  <a:lnTo>
                    <a:pt x="470" y="526"/>
                  </a:lnTo>
                  <a:lnTo>
                    <a:pt x="505" y="505"/>
                  </a:lnTo>
                  <a:lnTo>
                    <a:pt x="540" y="495"/>
                  </a:lnTo>
                  <a:lnTo>
                    <a:pt x="561" y="484"/>
                  </a:lnTo>
                  <a:lnTo>
                    <a:pt x="642" y="459"/>
                  </a:lnTo>
                  <a:lnTo>
                    <a:pt x="717" y="428"/>
                  </a:lnTo>
                  <a:lnTo>
                    <a:pt x="783" y="392"/>
                  </a:lnTo>
                  <a:lnTo>
                    <a:pt x="834" y="350"/>
                  </a:lnTo>
                  <a:lnTo>
                    <a:pt x="864" y="299"/>
                  </a:lnTo>
                  <a:lnTo>
                    <a:pt x="879" y="232"/>
                  </a:lnTo>
                  <a:lnTo>
                    <a:pt x="864" y="175"/>
                  </a:lnTo>
                  <a:lnTo>
                    <a:pt x="829" y="129"/>
                  </a:lnTo>
                  <a:lnTo>
                    <a:pt x="773" y="98"/>
                  </a:lnTo>
                  <a:lnTo>
                    <a:pt x="712" y="92"/>
                  </a:lnTo>
                  <a:lnTo>
                    <a:pt x="647" y="98"/>
                  </a:lnTo>
                  <a:lnTo>
                    <a:pt x="581" y="129"/>
                  </a:lnTo>
                  <a:lnTo>
                    <a:pt x="525" y="175"/>
                  </a:lnTo>
                  <a:lnTo>
                    <a:pt x="475" y="247"/>
                  </a:lnTo>
                  <a:lnTo>
                    <a:pt x="399" y="376"/>
                  </a:lnTo>
                  <a:lnTo>
                    <a:pt x="338" y="515"/>
                  </a:lnTo>
                  <a:lnTo>
                    <a:pt x="293" y="649"/>
                  </a:lnTo>
                  <a:lnTo>
                    <a:pt x="262" y="763"/>
                  </a:lnTo>
                  <a:lnTo>
                    <a:pt x="232" y="871"/>
                  </a:lnTo>
                  <a:lnTo>
                    <a:pt x="202" y="959"/>
                  </a:lnTo>
                  <a:lnTo>
                    <a:pt x="177" y="1026"/>
                  </a:lnTo>
                  <a:lnTo>
                    <a:pt x="151" y="1078"/>
                  </a:lnTo>
                  <a:lnTo>
                    <a:pt x="136" y="1109"/>
                  </a:lnTo>
                  <a:lnTo>
                    <a:pt x="106" y="1139"/>
                  </a:lnTo>
                  <a:lnTo>
                    <a:pt x="75" y="1165"/>
                  </a:lnTo>
                  <a:lnTo>
                    <a:pt x="40" y="1181"/>
                  </a:lnTo>
                  <a:lnTo>
                    <a:pt x="15" y="1186"/>
                  </a:lnTo>
                  <a:lnTo>
                    <a:pt x="10" y="1186"/>
                  </a:lnTo>
                  <a:lnTo>
                    <a:pt x="5" y="1181"/>
                  </a:lnTo>
                  <a:lnTo>
                    <a:pt x="0" y="1181"/>
                  </a:lnTo>
                  <a:lnTo>
                    <a:pt x="0" y="1176"/>
                  </a:lnTo>
                  <a:lnTo>
                    <a:pt x="0" y="1170"/>
                  </a:lnTo>
                  <a:lnTo>
                    <a:pt x="0" y="1170"/>
                  </a:lnTo>
                  <a:lnTo>
                    <a:pt x="5" y="1165"/>
                  </a:lnTo>
                  <a:lnTo>
                    <a:pt x="5" y="1155"/>
                  </a:lnTo>
                  <a:lnTo>
                    <a:pt x="40" y="1078"/>
                  </a:lnTo>
                  <a:lnTo>
                    <a:pt x="70" y="1005"/>
                  </a:lnTo>
                  <a:lnTo>
                    <a:pt x="101" y="928"/>
                  </a:lnTo>
                  <a:lnTo>
                    <a:pt x="121" y="845"/>
                  </a:lnTo>
                  <a:lnTo>
                    <a:pt x="146" y="742"/>
                  </a:lnTo>
                  <a:lnTo>
                    <a:pt x="177" y="619"/>
                  </a:lnTo>
                  <a:lnTo>
                    <a:pt x="197" y="505"/>
                  </a:lnTo>
                  <a:lnTo>
                    <a:pt x="222" y="376"/>
                  </a:lnTo>
                  <a:lnTo>
                    <a:pt x="242" y="242"/>
                  </a:lnTo>
                  <a:lnTo>
                    <a:pt x="262" y="113"/>
                  </a:lnTo>
                  <a:lnTo>
                    <a:pt x="227" y="129"/>
                  </a:lnTo>
                  <a:lnTo>
                    <a:pt x="197" y="144"/>
                  </a:lnTo>
                  <a:lnTo>
                    <a:pt x="171" y="149"/>
                  </a:lnTo>
                  <a:lnTo>
                    <a:pt x="166" y="149"/>
                  </a:lnTo>
                  <a:lnTo>
                    <a:pt x="161" y="149"/>
                  </a:lnTo>
                  <a:lnTo>
                    <a:pt x="156" y="149"/>
                  </a:lnTo>
                  <a:lnTo>
                    <a:pt x="151" y="139"/>
                  </a:lnTo>
                  <a:lnTo>
                    <a:pt x="171" y="108"/>
                  </a:lnTo>
                  <a:lnTo>
                    <a:pt x="217" y="77"/>
                  </a:lnTo>
                  <a:lnTo>
                    <a:pt x="288" y="46"/>
                  </a:lnTo>
                  <a:lnTo>
                    <a:pt x="323" y="25"/>
                  </a:lnTo>
                  <a:lnTo>
                    <a:pt x="359" y="10"/>
                  </a:lnTo>
                  <a:lnTo>
                    <a:pt x="384" y="5"/>
                  </a:lnTo>
                  <a:lnTo>
                    <a:pt x="394" y="5"/>
                  </a:lnTo>
                  <a:lnTo>
                    <a:pt x="399" y="10"/>
                  </a:lnTo>
                  <a:lnTo>
                    <a:pt x="404" y="20"/>
                  </a:lnTo>
                  <a:lnTo>
                    <a:pt x="404" y="20"/>
                  </a:lnTo>
                  <a:lnTo>
                    <a:pt x="404" y="25"/>
                  </a:lnTo>
                  <a:lnTo>
                    <a:pt x="399" y="31"/>
                  </a:lnTo>
                  <a:lnTo>
                    <a:pt x="399" y="46"/>
                  </a:lnTo>
                  <a:lnTo>
                    <a:pt x="399" y="46"/>
                  </a:lnTo>
                  <a:lnTo>
                    <a:pt x="369" y="258"/>
                  </a:lnTo>
                  <a:lnTo>
                    <a:pt x="465" y="154"/>
                  </a:lnTo>
                  <a:lnTo>
                    <a:pt x="561" y="82"/>
                  </a:lnTo>
                  <a:lnTo>
                    <a:pt x="647" y="41"/>
                  </a:lnTo>
                  <a:lnTo>
                    <a:pt x="722" y="15"/>
                  </a:lnTo>
                  <a:lnTo>
                    <a:pt x="778" y="5"/>
                  </a:lnTo>
                  <a:lnTo>
                    <a:pt x="8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Freeform 7"/>
            <p:cNvSpPr>
              <a:spLocks noEditPoints="1"/>
            </p:cNvSpPr>
            <p:nvPr/>
          </p:nvSpPr>
          <p:spPr bwMode="auto">
            <a:xfrm>
              <a:off x="2262" y="3886"/>
              <a:ext cx="1061" cy="382"/>
            </a:xfrm>
            <a:custGeom>
              <a:avLst/>
              <a:gdLst/>
              <a:ahLst/>
              <a:cxnLst>
                <a:cxn ang="0">
                  <a:pos x="50" y="315"/>
                </a:cxn>
                <a:cxn ang="0">
                  <a:pos x="1006" y="315"/>
                </a:cxn>
                <a:cxn ang="0">
                  <a:pos x="1016" y="315"/>
                </a:cxn>
                <a:cxn ang="0">
                  <a:pos x="1026" y="315"/>
                </a:cxn>
                <a:cxn ang="0">
                  <a:pos x="1036" y="320"/>
                </a:cxn>
                <a:cxn ang="0">
                  <a:pos x="1046" y="320"/>
                </a:cxn>
                <a:cxn ang="0">
                  <a:pos x="1051" y="331"/>
                </a:cxn>
                <a:cxn ang="0">
                  <a:pos x="1056" y="336"/>
                </a:cxn>
                <a:cxn ang="0">
                  <a:pos x="1061" y="351"/>
                </a:cxn>
                <a:cxn ang="0">
                  <a:pos x="1056" y="362"/>
                </a:cxn>
                <a:cxn ang="0">
                  <a:pos x="1051" y="372"/>
                </a:cxn>
                <a:cxn ang="0">
                  <a:pos x="1041" y="377"/>
                </a:cxn>
                <a:cxn ang="0">
                  <a:pos x="1031" y="377"/>
                </a:cxn>
                <a:cxn ang="0">
                  <a:pos x="1021" y="382"/>
                </a:cxn>
                <a:cxn ang="0">
                  <a:pos x="1006" y="382"/>
                </a:cxn>
                <a:cxn ang="0">
                  <a:pos x="50" y="382"/>
                </a:cxn>
                <a:cxn ang="0">
                  <a:pos x="40" y="382"/>
                </a:cxn>
                <a:cxn ang="0">
                  <a:pos x="30" y="377"/>
                </a:cxn>
                <a:cxn ang="0">
                  <a:pos x="15" y="377"/>
                </a:cxn>
                <a:cxn ang="0">
                  <a:pos x="10" y="372"/>
                </a:cxn>
                <a:cxn ang="0">
                  <a:pos x="0" y="362"/>
                </a:cxn>
                <a:cxn ang="0">
                  <a:pos x="0" y="351"/>
                </a:cxn>
                <a:cxn ang="0">
                  <a:pos x="0" y="336"/>
                </a:cxn>
                <a:cxn ang="0">
                  <a:pos x="5" y="331"/>
                </a:cxn>
                <a:cxn ang="0">
                  <a:pos x="15" y="320"/>
                </a:cxn>
                <a:cxn ang="0">
                  <a:pos x="20" y="320"/>
                </a:cxn>
                <a:cxn ang="0">
                  <a:pos x="30" y="315"/>
                </a:cxn>
                <a:cxn ang="0">
                  <a:pos x="40" y="315"/>
                </a:cxn>
                <a:cxn ang="0">
                  <a:pos x="50" y="315"/>
                </a:cxn>
                <a:cxn ang="0">
                  <a:pos x="50" y="0"/>
                </a:cxn>
                <a:cxn ang="0">
                  <a:pos x="1006" y="0"/>
                </a:cxn>
                <a:cxn ang="0">
                  <a:pos x="1021" y="0"/>
                </a:cxn>
                <a:cxn ang="0">
                  <a:pos x="1031" y="0"/>
                </a:cxn>
                <a:cxn ang="0">
                  <a:pos x="1041" y="6"/>
                </a:cxn>
                <a:cxn ang="0">
                  <a:pos x="1051" y="11"/>
                </a:cxn>
                <a:cxn ang="0">
                  <a:pos x="1056" y="21"/>
                </a:cxn>
                <a:cxn ang="0">
                  <a:pos x="1061" y="31"/>
                </a:cxn>
                <a:cxn ang="0">
                  <a:pos x="1056" y="47"/>
                </a:cxn>
                <a:cxn ang="0">
                  <a:pos x="1051" y="52"/>
                </a:cxn>
                <a:cxn ang="0">
                  <a:pos x="1046" y="57"/>
                </a:cxn>
                <a:cxn ang="0">
                  <a:pos x="1036" y="62"/>
                </a:cxn>
                <a:cxn ang="0">
                  <a:pos x="1026" y="62"/>
                </a:cxn>
                <a:cxn ang="0">
                  <a:pos x="1016" y="68"/>
                </a:cxn>
                <a:cxn ang="0">
                  <a:pos x="1006" y="68"/>
                </a:cxn>
                <a:cxn ang="0">
                  <a:pos x="50" y="68"/>
                </a:cxn>
                <a:cxn ang="0">
                  <a:pos x="40" y="68"/>
                </a:cxn>
                <a:cxn ang="0">
                  <a:pos x="30" y="62"/>
                </a:cxn>
                <a:cxn ang="0">
                  <a:pos x="20" y="62"/>
                </a:cxn>
                <a:cxn ang="0">
                  <a:pos x="15" y="57"/>
                </a:cxn>
                <a:cxn ang="0">
                  <a:pos x="5" y="52"/>
                </a:cxn>
                <a:cxn ang="0">
                  <a:pos x="0" y="47"/>
                </a:cxn>
                <a:cxn ang="0">
                  <a:pos x="0" y="31"/>
                </a:cxn>
                <a:cxn ang="0">
                  <a:pos x="0" y="21"/>
                </a:cxn>
                <a:cxn ang="0">
                  <a:pos x="10" y="11"/>
                </a:cxn>
                <a:cxn ang="0">
                  <a:pos x="15" y="6"/>
                </a:cxn>
                <a:cxn ang="0">
                  <a:pos x="30" y="0"/>
                </a:cxn>
                <a:cxn ang="0">
                  <a:pos x="40" y="0"/>
                </a:cxn>
                <a:cxn ang="0">
                  <a:pos x="50" y="0"/>
                </a:cxn>
              </a:cxnLst>
              <a:rect l="0" t="0" r="r" b="b"/>
              <a:pathLst>
                <a:path w="1061" h="382">
                  <a:moveTo>
                    <a:pt x="50" y="315"/>
                  </a:moveTo>
                  <a:lnTo>
                    <a:pt x="1006" y="315"/>
                  </a:lnTo>
                  <a:lnTo>
                    <a:pt x="1016" y="315"/>
                  </a:lnTo>
                  <a:lnTo>
                    <a:pt x="1026" y="315"/>
                  </a:lnTo>
                  <a:lnTo>
                    <a:pt x="1036" y="320"/>
                  </a:lnTo>
                  <a:lnTo>
                    <a:pt x="1046" y="320"/>
                  </a:lnTo>
                  <a:lnTo>
                    <a:pt x="1051" y="331"/>
                  </a:lnTo>
                  <a:lnTo>
                    <a:pt x="1056" y="336"/>
                  </a:lnTo>
                  <a:lnTo>
                    <a:pt x="1061" y="351"/>
                  </a:lnTo>
                  <a:lnTo>
                    <a:pt x="1056" y="362"/>
                  </a:lnTo>
                  <a:lnTo>
                    <a:pt x="1051" y="372"/>
                  </a:lnTo>
                  <a:lnTo>
                    <a:pt x="1041" y="377"/>
                  </a:lnTo>
                  <a:lnTo>
                    <a:pt x="1031" y="377"/>
                  </a:lnTo>
                  <a:lnTo>
                    <a:pt x="1021" y="382"/>
                  </a:lnTo>
                  <a:lnTo>
                    <a:pt x="1006" y="382"/>
                  </a:lnTo>
                  <a:lnTo>
                    <a:pt x="50" y="382"/>
                  </a:lnTo>
                  <a:lnTo>
                    <a:pt x="40" y="382"/>
                  </a:lnTo>
                  <a:lnTo>
                    <a:pt x="30" y="377"/>
                  </a:lnTo>
                  <a:lnTo>
                    <a:pt x="15" y="377"/>
                  </a:lnTo>
                  <a:lnTo>
                    <a:pt x="10" y="372"/>
                  </a:lnTo>
                  <a:lnTo>
                    <a:pt x="0" y="362"/>
                  </a:lnTo>
                  <a:lnTo>
                    <a:pt x="0" y="351"/>
                  </a:lnTo>
                  <a:lnTo>
                    <a:pt x="0" y="336"/>
                  </a:lnTo>
                  <a:lnTo>
                    <a:pt x="5" y="331"/>
                  </a:lnTo>
                  <a:lnTo>
                    <a:pt x="15" y="320"/>
                  </a:lnTo>
                  <a:lnTo>
                    <a:pt x="20" y="320"/>
                  </a:lnTo>
                  <a:lnTo>
                    <a:pt x="30" y="315"/>
                  </a:lnTo>
                  <a:lnTo>
                    <a:pt x="40" y="315"/>
                  </a:lnTo>
                  <a:lnTo>
                    <a:pt x="50" y="315"/>
                  </a:lnTo>
                  <a:close/>
                  <a:moveTo>
                    <a:pt x="50" y="0"/>
                  </a:moveTo>
                  <a:lnTo>
                    <a:pt x="1006" y="0"/>
                  </a:lnTo>
                  <a:lnTo>
                    <a:pt x="1021" y="0"/>
                  </a:lnTo>
                  <a:lnTo>
                    <a:pt x="1031" y="0"/>
                  </a:lnTo>
                  <a:lnTo>
                    <a:pt x="1041" y="6"/>
                  </a:lnTo>
                  <a:lnTo>
                    <a:pt x="1051" y="11"/>
                  </a:lnTo>
                  <a:lnTo>
                    <a:pt x="1056" y="21"/>
                  </a:lnTo>
                  <a:lnTo>
                    <a:pt x="1061" y="31"/>
                  </a:lnTo>
                  <a:lnTo>
                    <a:pt x="1056" y="47"/>
                  </a:lnTo>
                  <a:lnTo>
                    <a:pt x="1051" y="52"/>
                  </a:lnTo>
                  <a:lnTo>
                    <a:pt x="1046" y="57"/>
                  </a:lnTo>
                  <a:lnTo>
                    <a:pt x="1036" y="62"/>
                  </a:lnTo>
                  <a:lnTo>
                    <a:pt x="1026" y="62"/>
                  </a:lnTo>
                  <a:lnTo>
                    <a:pt x="1016" y="68"/>
                  </a:lnTo>
                  <a:lnTo>
                    <a:pt x="1006" y="68"/>
                  </a:lnTo>
                  <a:lnTo>
                    <a:pt x="50" y="68"/>
                  </a:lnTo>
                  <a:lnTo>
                    <a:pt x="40" y="68"/>
                  </a:lnTo>
                  <a:lnTo>
                    <a:pt x="30" y="62"/>
                  </a:lnTo>
                  <a:lnTo>
                    <a:pt x="20" y="62"/>
                  </a:lnTo>
                  <a:lnTo>
                    <a:pt x="15" y="57"/>
                  </a:lnTo>
                  <a:lnTo>
                    <a:pt x="5" y="52"/>
                  </a:lnTo>
                  <a:lnTo>
                    <a:pt x="0" y="47"/>
                  </a:lnTo>
                  <a:lnTo>
                    <a:pt x="0" y="31"/>
                  </a:lnTo>
                  <a:lnTo>
                    <a:pt x="0" y="21"/>
                  </a:lnTo>
                  <a:lnTo>
                    <a:pt x="10" y="11"/>
                  </a:lnTo>
                  <a:lnTo>
                    <a:pt x="15" y="6"/>
                  </a:lnTo>
                  <a:lnTo>
                    <a:pt x="30" y="0"/>
                  </a:lnTo>
                  <a:lnTo>
                    <a:pt x="40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2" name="Freeform 8"/>
            <p:cNvSpPr>
              <a:spLocks/>
            </p:cNvSpPr>
            <p:nvPr/>
          </p:nvSpPr>
          <p:spPr bwMode="auto">
            <a:xfrm>
              <a:off x="3980" y="3262"/>
              <a:ext cx="566" cy="1630"/>
            </a:xfrm>
            <a:custGeom>
              <a:avLst/>
              <a:gdLst/>
              <a:ahLst/>
              <a:cxnLst>
                <a:cxn ang="0">
                  <a:pos x="546" y="0"/>
                </a:cxn>
                <a:cxn ang="0">
                  <a:pos x="561" y="6"/>
                </a:cxn>
                <a:cxn ang="0">
                  <a:pos x="566" y="21"/>
                </a:cxn>
                <a:cxn ang="0">
                  <a:pos x="556" y="37"/>
                </a:cxn>
                <a:cxn ang="0">
                  <a:pos x="475" y="52"/>
                </a:cxn>
                <a:cxn ang="0">
                  <a:pos x="379" y="109"/>
                </a:cxn>
                <a:cxn ang="0">
                  <a:pos x="339" y="186"/>
                </a:cxn>
                <a:cxn ang="0">
                  <a:pos x="334" y="217"/>
                </a:cxn>
                <a:cxn ang="0">
                  <a:pos x="324" y="676"/>
                </a:cxn>
                <a:cxn ang="0">
                  <a:pos x="233" y="779"/>
                </a:cxn>
                <a:cxn ang="0">
                  <a:pos x="213" y="841"/>
                </a:cxn>
                <a:cxn ang="0">
                  <a:pos x="314" y="924"/>
                </a:cxn>
                <a:cxn ang="0">
                  <a:pos x="334" y="1032"/>
                </a:cxn>
                <a:cxn ang="0">
                  <a:pos x="334" y="1398"/>
                </a:cxn>
                <a:cxn ang="0">
                  <a:pos x="334" y="1429"/>
                </a:cxn>
                <a:cxn ang="0">
                  <a:pos x="339" y="1445"/>
                </a:cxn>
                <a:cxn ang="0">
                  <a:pos x="364" y="1506"/>
                </a:cxn>
                <a:cxn ang="0">
                  <a:pos x="470" y="1579"/>
                </a:cxn>
                <a:cxn ang="0">
                  <a:pos x="551" y="1594"/>
                </a:cxn>
                <a:cxn ang="0">
                  <a:pos x="566" y="1599"/>
                </a:cxn>
                <a:cxn ang="0">
                  <a:pos x="566" y="1620"/>
                </a:cxn>
                <a:cxn ang="0">
                  <a:pos x="556" y="1625"/>
                </a:cxn>
                <a:cxn ang="0">
                  <a:pos x="536" y="1630"/>
                </a:cxn>
                <a:cxn ang="0">
                  <a:pos x="420" y="1615"/>
                </a:cxn>
                <a:cxn ang="0">
                  <a:pos x="304" y="1563"/>
                </a:cxn>
                <a:cxn ang="0">
                  <a:pos x="238" y="1470"/>
                </a:cxn>
                <a:cxn ang="0">
                  <a:pos x="233" y="1377"/>
                </a:cxn>
                <a:cxn ang="0">
                  <a:pos x="233" y="1032"/>
                </a:cxn>
                <a:cxn ang="0">
                  <a:pos x="228" y="1001"/>
                </a:cxn>
                <a:cxn ang="0">
                  <a:pos x="228" y="986"/>
                </a:cxn>
                <a:cxn ang="0">
                  <a:pos x="202" y="924"/>
                </a:cxn>
                <a:cxn ang="0">
                  <a:pos x="96" y="846"/>
                </a:cxn>
                <a:cxn ang="0">
                  <a:pos x="15" y="831"/>
                </a:cxn>
                <a:cxn ang="0">
                  <a:pos x="0" y="826"/>
                </a:cxn>
                <a:cxn ang="0">
                  <a:pos x="0" y="805"/>
                </a:cxn>
                <a:cxn ang="0">
                  <a:pos x="15" y="795"/>
                </a:cxn>
                <a:cxn ang="0">
                  <a:pos x="111" y="779"/>
                </a:cxn>
                <a:cxn ang="0">
                  <a:pos x="202" y="707"/>
                </a:cxn>
                <a:cxn ang="0">
                  <a:pos x="228" y="619"/>
                </a:cxn>
                <a:cxn ang="0">
                  <a:pos x="233" y="207"/>
                </a:cxn>
                <a:cxn ang="0">
                  <a:pos x="273" y="98"/>
                </a:cxn>
                <a:cxn ang="0">
                  <a:pos x="384" y="26"/>
                </a:cxn>
                <a:cxn ang="0">
                  <a:pos x="536" y="0"/>
                </a:cxn>
              </a:cxnLst>
              <a:rect l="0" t="0" r="r" b="b"/>
              <a:pathLst>
                <a:path w="566" h="1630">
                  <a:moveTo>
                    <a:pt x="536" y="0"/>
                  </a:moveTo>
                  <a:lnTo>
                    <a:pt x="546" y="0"/>
                  </a:lnTo>
                  <a:lnTo>
                    <a:pt x="556" y="6"/>
                  </a:lnTo>
                  <a:lnTo>
                    <a:pt x="561" y="6"/>
                  </a:lnTo>
                  <a:lnTo>
                    <a:pt x="566" y="11"/>
                  </a:lnTo>
                  <a:lnTo>
                    <a:pt x="566" y="21"/>
                  </a:lnTo>
                  <a:lnTo>
                    <a:pt x="566" y="31"/>
                  </a:lnTo>
                  <a:lnTo>
                    <a:pt x="556" y="37"/>
                  </a:lnTo>
                  <a:lnTo>
                    <a:pt x="551" y="37"/>
                  </a:lnTo>
                  <a:lnTo>
                    <a:pt x="475" y="52"/>
                  </a:lnTo>
                  <a:lnTo>
                    <a:pt x="420" y="78"/>
                  </a:lnTo>
                  <a:lnTo>
                    <a:pt x="379" y="109"/>
                  </a:lnTo>
                  <a:lnTo>
                    <a:pt x="354" y="145"/>
                  </a:lnTo>
                  <a:lnTo>
                    <a:pt x="339" y="186"/>
                  </a:lnTo>
                  <a:lnTo>
                    <a:pt x="334" y="217"/>
                  </a:lnTo>
                  <a:lnTo>
                    <a:pt x="334" y="217"/>
                  </a:lnTo>
                  <a:lnTo>
                    <a:pt x="334" y="609"/>
                  </a:lnTo>
                  <a:lnTo>
                    <a:pt x="324" y="676"/>
                  </a:lnTo>
                  <a:lnTo>
                    <a:pt x="288" y="733"/>
                  </a:lnTo>
                  <a:lnTo>
                    <a:pt x="233" y="779"/>
                  </a:lnTo>
                  <a:lnTo>
                    <a:pt x="147" y="815"/>
                  </a:lnTo>
                  <a:lnTo>
                    <a:pt x="213" y="841"/>
                  </a:lnTo>
                  <a:lnTo>
                    <a:pt x="273" y="877"/>
                  </a:lnTo>
                  <a:lnTo>
                    <a:pt x="314" y="924"/>
                  </a:lnTo>
                  <a:lnTo>
                    <a:pt x="329" y="970"/>
                  </a:lnTo>
                  <a:lnTo>
                    <a:pt x="334" y="1032"/>
                  </a:lnTo>
                  <a:lnTo>
                    <a:pt x="334" y="1377"/>
                  </a:lnTo>
                  <a:lnTo>
                    <a:pt x="334" y="1398"/>
                  </a:lnTo>
                  <a:lnTo>
                    <a:pt x="334" y="1419"/>
                  </a:lnTo>
                  <a:lnTo>
                    <a:pt x="334" y="1429"/>
                  </a:lnTo>
                  <a:lnTo>
                    <a:pt x="339" y="1439"/>
                  </a:lnTo>
                  <a:lnTo>
                    <a:pt x="339" y="1445"/>
                  </a:lnTo>
                  <a:lnTo>
                    <a:pt x="339" y="1450"/>
                  </a:lnTo>
                  <a:lnTo>
                    <a:pt x="364" y="1506"/>
                  </a:lnTo>
                  <a:lnTo>
                    <a:pt x="410" y="1548"/>
                  </a:lnTo>
                  <a:lnTo>
                    <a:pt x="470" y="1579"/>
                  </a:lnTo>
                  <a:lnTo>
                    <a:pt x="541" y="1594"/>
                  </a:lnTo>
                  <a:lnTo>
                    <a:pt x="551" y="1594"/>
                  </a:lnTo>
                  <a:lnTo>
                    <a:pt x="561" y="1594"/>
                  </a:lnTo>
                  <a:lnTo>
                    <a:pt x="566" y="1599"/>
                  </a:lnTo>
                  <a:lnTo>
                    <a:pt x="566" y="1610"/>
                  </a:lnTo>
                  <a:lnTo>
                    <a:pt x="566" y="1620"/>
                  </a:lnTo>
                  <a:lnTo>
                    <a:pt x="561" y="1625"/>
                  </a:lnTo>
                  <a:lnTo>
                    <a:pt x="556" y="1625"/>
                  </a:lnTo>
                  <a:lnTo>
                    <a:pt x="546" y="1630"/>
                  </a:lnTo>
                  <a:lnTo>
                    <a:pt x="536" y="1630"/>
                  </a:lnTo>
                  <a:lnTo>
                    <a:pt x="480" y="1625"/>
                  </a:lnTo>
                  <a:lnTo>
                    <a:pt x="420" y="1615"/>
                  </a:lnTo>
                  <a:lnTo>
                    <a:pt x="359" y="1594"/>
                  </a:lnTo>
                  <a:lnTo>
                    <a:pt x="304" y="1563"/>
                  </a:lnTo>
                  <a:lnTo>
                    <a:pt x="263" y="1517"/>
                  </a:lnTo>
                  <a:lnTo>
                    <a:pt x="238" y="1470"/>
                  </a:lnTo>
                  <a:lnTo>
                    <a:pt x="233" y="1429"/>
                  </a:lnTo>
                  <a:lnTo>
                    <a:pt x="233" y="1377"/>
                  </a:lnTo>
                  <a:lnTo>
                    <a:pt x="233" y="1058"/>
                  </a:lnTo>
                  <a:lnTo>
                    <a:pt x="233" y="1032"/>
                  </a:lnTo>
                  <a:lnTo>
                    <a:pt x="233" y="1016"/>
                  </a:lnTo>
                  <a:lnTo>
                    <a:pt x="228" y="1001"/>
                  </a:lnTo>
                  <a:lnTo>
                    <a:pt x="228" y="996"/>
                  </a:lnTo>
                  <a:lnTo>
                    <a:pt x="228" y="986"/>
                  </a:lnTo>
                  <a:lnTo>
                    <a:pt x="228" y="980"/>
                  </a:lnTo>
                  <a:lnTo>
                    <a:pt x="202" y="924"/>
                  </a:lnTo>
                  <a:lnTo>
                    <a:pt x="157" y="877"/>
                  </a:lnTo>
                  <a:lnTo>
                    <a:pt x="96" y="846"/>
                  </a:lnTo>
                  <a:lnTo>
                    <a:pt x="26" y="831"/>
                  </a:lnTo>
                  <a:lnTo>
                    <a:pt x="15" y="831"/>
                  </a:lnTo>
                  <a:lnTo>
                    <a:pt x="5" y="831"/>
                  </a:lnTo>
                  <a:lnTo>
                    <a:pt x="0" y="826"/>
                  </a:lnTo>
                  <a:lnTo>
                    <a:pt x="0" y="815"/>
                  </a:lnTo>
                  <a:lnTo>
                    <a:pt x="0" y="805"/>
                  </a:lnTo>
                  <a:lnTo>
                    <a:pt x="5" y="800"/>
                  </a:lnTo>
                  <a:lnTo>
                    <a:pt x="15" y="795"/>
                  </a:lnTo>
                  <a:lnTo>
                    <a:pt x="56" y="795"/>
                  </a:lnTo>
                  <a:lnTo>
                    <a:pt x="111" y="779"/>
                  </a:lnTo>
                  <a:lnTo>
                    <a:pt x="167" y="748"/>
                  </a:lnTo>
                  <a:lnTo>
                    <a:pt x="202" y="707"/>
                  </a:lnTo>
                  <a:lnTo>
                    <a:pt x="223" y="666"/>
                  </a:lnTo>
                  <a:lnTo>
                    <a:pt x="228" y="619"/>
                  </a:lnTo>
                  <a:lnTo>
                    <a:pt x="233" y="578"/>
                  </a:lnTo>
                  <a:lnTo>
                    <a:pt x="233" y="207"/>
                  </a:lnTo>
                  <a:lnTo>
                    <a:pt x="243" y="150"/>
                  </a:lnTo>
                  <a:lnTo>
                    <a:pt x="273" y="98"/>
                  </a:lnTo>
                  <a:lnTo>
                    <a:pt x="324" y="57"/>
                  </a:lnTo>
                  <a:lnTo>
                    <a:pt x="384" y="26"/>
                  </a:lnTo>
                  <a:lnTo>
                    <a:pt x="460" y="11"/>
                  </a:lnTo>
                  <a:lnTo>
                    <a:pt x="5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" name="Freeform 9"/>
            <p:cNvSpPr>
              <a:spLocks/>
            </p:cNvSpPr>
            <p:nvPr/>
          </p:nvSpPr>
          <p:spPr bwMode="auto">
            <a:xfrm>
              <a:off x="4718" y="3763"/>
              <a:ext cx="824" cy="737"/>
            </a:xfrm>
            <a:custGeom>
              <a:avLst/>
              <a:gdLst/>
              <a:ahLst/>
              <a:cxnLst>
                <a:cxn ang="0">
                  <a:pos x="309" y="41"/>
                </a:cxn>
                <a:cxn ang="0">
                  <a:pos x="339" y="165"/>
                </a:cxn>
                <a:cxn ang="0">
                  <a:pos x="283" y="325"/>
                </a:cxn>
                <a:cxn ang="0">
                  <a:pos x="233" y="572"/>
                </a:cxn>
                <a:cxn ang="0">
                  <a:pos x="258" y="670"/>
                </a:cxn>
                <a:cxn ang="0">
                  <a:pos x="379" y="691"/>
                </a:cxn>
                <a:cxn ang="0">
                  <a:pos x="491" y="603"/>
                </a:cxn>
                <a:cxn ang="0">
                  <a:pos x="521" y="521"/>
                </a:cxn>
                <a:cxn ang="0">
                  <a:pos x="576" y="294"/>
                </a:cxn>
                <a:cxn ang="0">
                  <a:pos x="627" y="77"/>
                </a:cxn>
                <a:cxn ang="0">
                  <a:pos x="657" y="31"/>
                </a:cxn>
                <a:cxn ang="0">
                  <a:pos x="688" y="20"/>
                </a:cxn>
                <a:cxn ang="0">
                  <a:pos x="718" y="25"/>
                </a:cxn>
                <a:cxn ang="0">
                  <a:pos x="738" y="62"/>
                </a:cxn>
                <a:cxn ang="0">
                  <a:pos x="723" y="139"/>
                </a:cxn>
                <a:cxn ang="0">
                  <a:pos x="693" y="247"/>
                </a:cxn>
                <a:cxn ang="0">
                  <a:pos x="627" y="521"/>
                </a:cxn>
                <a:cxn ang="0">
                  <a:pos x="612" y="655"/>
                </a:cxn>
                <a:cxn ang="0">
                  <a:pos x="632" y="696"/>
                </a:cxn>
                <a:cxn ang="0">
                  <a:pos x="698" y="691"/>
                </a:cxn>
                <a:cxn ang="0">
                  <a:pos x="763" y="557"/>
                </a:cxn>
                <a:cxn ang="0">
                  <a:pos x="789" y="479"/>
                </a:cxn>
                <a:cxn ang="0">
                  <a:pos x="804" y="474"/>
                </a:cxn>
                <a:cxn ang="0">
                  <a:pos x="819" y="479"/>
                </a:cxn>
                <a:cxn ang="0">
                  <a:pos x="814" y="531"/>
                </a:cxn>
                <a:cxn ang="0">
                  <a:pos x="774" y="650"/>
                </a:cxn>
                <a:cxn ang="0">
                  <a:pos x="657" y="737"/>
                </a:cxn>
                <a:cxn ang="0">
                  <a:pos x="516" y="629"/>
                </a:cxn>
                <a:cxn ang="0">
                  <a:pos x="465" y="681"/>
                </a:cxn>
                <a:cxn ang="0">
                  <a:pos x="324" y="737"/>
                </a:cxn>
                <a:cxn ang="0">
                  <a:pos x="192" y="701"/>
                </a:cxn>
                <a:cxn ang="0">
                  <a:pos x="127" y="546"/>
                </a:cxn>
                <a:cxn ang="0">
                  <a:pos x="182" y="314"/>
                </a:cxn>
                <a:cxn ang="0">
                  <a:pos x="243" y="134"/>
                </a:cxn>
                <a:cxn ang="0">
                  <a:pos x="243" y="56"/>
                </a:cxn>
                <a:cxn ang="0">
                  <a:pos x="223" y="41"/>
                </a:cxn>
                <a:cxn ang="0">
                  <a:pos x="162" y="51"/>
                </a:cxn>
                <a:cxn ang="0">
                  <a:pos x="46" y="242"/>
                </a:cxn>
                <a:cxn ang="0">
                  <a:pos x="36" y="268"/>
                </a:cxn>
                <a:cxn ang="0">
                  <a:pos x="15" y="268"/>
                </a:cxn>
                <a:cxn ang="0">
                  <a:pos x="0" y="258"/>
                </a:cxn>
                <a:cxn ang="0">
                  <a:pos x="15" y="196"/>
                </a:cxn>
                <a:cxn ang="0">
                  <a:pos x="106" y="51"/>
                </a:cxn>
              </a:cxnLst>
              <a:rect l="0" t="0" r="r" b="b"/>
              <a:pathLst>
                <a:path w="824" h="737">
                  <a:moveTo>
                    <a:pt x="213" y="0"/>
                  </a:moveTo>
                  <a:lnTo>
                    <a:pt x="268" y="15"/>
                  </a:lnTo>
                  <a:lnTo>
                    <a:pt x="309" y="41"/>
                  </a:lnTo>
                  <a:lnTo>
                    <a:pt x="334" y="82"/>
                  </a:lnTo>
                  <a:lnTo>
                    <a:pt x="344" y="134"/>
                  </a:lnTo>
                  <a:lnTo>
                    <a:pt x="339" y="165"/>
                  </a:lnTo>
                  <a:lnTo>
                    <a:pt x="334" y="196"/>
                  </a:lnTo>
                  <a:lnTo>
                    <a:pt x="314" y="237"/>
                  </a:lnTo>
                  <a:lnTo>
                    <a:pt x="283" y="325"/>
                  </a:lnTo>
                  <a:lnTo>
                    <a:pt x="258" y="412"/>
                  </a:lnTo>
                  <a:lnTo>
                    <a:pt x="238" y="495"/>
                  </a:lnTo>
                  <a:lnTo>
                    <a:pt x="233" y="572"/>
                  </a:lnTo>
                  <a:lnTo>
                    <a:pt x="233" y="608"/>
                  </a:lnTo>
                  <a:lnTo>
                    <a:pt x="243" y="644"/>
                  </a:lnTo>
                  <a:lnTo>
                    <a:pt x="258" y="670"/>
                  </a:lnTo>
                  <a:lnTo>
                    <a:pt x="288" y="696"/>
                  </a:lnTo>
                  <a:lnTo>
                    <a:pt x="329" y="701"/>
                  </a:lnTo>
                  <a:lnTo>
                    <a:pt x="379" y="691"/>
                  </a:lnTo>
                  <a:lnTo>
                    <a:pt x="425" y="670"/>
                  </a:lnTo>
                  <a:lnTo>
                    <a:pt x="460" y="639"/>
                  </a:lnTo>
                  <a:lnTo>
                    <a:pt x="491" y="603"/>
                  </a:lnTo>
                  <a:lnTo>
                    <a:pt x="506" y="577"/>
                  </a:lnTo>
                  <a:lnTo>
                    <a:pt x="511" y="567"/>
                  </a:lnTo>
                  <a:lnTo>
                    <a:pt x="521" y="521"/>
                  </a:lnTo>
                  <a:lnTo>
                    <a:pt x="536" y="454"/>
                  </a:lnTo>
                  <a:lnTo>
                    <a:pt x="556" y="376"/>
                  </a:lnTo>
                  <a:lnTo>
                    <a:pt x="576" y="294"/>
                  </a:lnTo>
                  <a:lnTo>
                    <a:pt x="597" y="211"/>
                  </a:lnTo>
                  <a:lnTo>
                    <a:pt x="612" y="139"/>
                  </a:lnTo>
                  <a:lnTo>
                    <a:pt x="627" y="77"/>
                  </a:lnTo>
                  <a:lnTo>
                    <a:pt x="637" y="56"/>
                  </a:lnTo>
                  <a:lnTo>
                    <a:pt x="647" y="41"/>
                  </a:lnTo>
                  <a:lnTo>
                    <a:pt x="657" y="31"/>
                  </a:lnTo>
                  <a:lnTo>
                    <a:pt x="667" y="25"/>
                  </a:lnTo>
                  <a:lnTo>
                    <a:pt x="678" y="20"/>
                  </a:lnTo>
                  <a:lnTo>
                    <a:pt x="688" y="20"/>
                  </a:lnTo>
                  <a:lnTo>
                    <a:pt x="693" y="20"/>
                  </a:lnTo>
                  <a:lnTo>
                    <a:pt x="708" y="20"/>
                  </a:lnTo>
                  <a:lnTo>
                    <a:pt x="718" y="25"/>
                  </a:lnTo>
                  <a:lnTo>
                    <a:pt x="728" y="36"/>
                  </a:lnTo>
                  <a:lnTo>
                    <a:pt x="738" y="46"/>
                  </a:lnTo>
                  <a:lnTo>
                    <a:pt x="738" y="62"/>
                  </a:lnTo>
                  <a:lnTo>
                    <a:pt x="738" y="77"/>
                  </a:lnTo>
                  <a:lnTo>
                    <a:pt x="728" y="108"/>
                  </a:lnTo>
                  <a:lnTo>
                    <a:pt x="723" y="139"/>
                  </a:lnTo>
                  <a:lnTo>
                    <a:pt x="713" y="175"/>
                  </a:lnTo>
                  <a:lnTo>
                    <a:pt x="708" y="206"/>
                  </a:lnTo>
                  <a:lnTo>
                    <a:pt x="693" y="247"/>
                  </a:lnTo>
                  <a:lnTo>
                    <a:pt x="688" y="283"/>
                  </a:lnTo>
                  <a:lnTo>
                    <a:pt x="642" y="459"/>
                  </a:lnTo>
                  <a:lnTo>
                    <a:pt x="627" y="521"/>
                  </a:lnTo>
                  <a:lnTo>
                    <a:pt x="617" y="583"/>
                  </a:lnTo>
                  <a:lnTo>
                    <a:pt x="612" y="629"/>
                  </a:lnTo>
                  <a:lnTo>
                    <a:pt x="612" y="655"/>
                  </a:lnTo>
                  <a:lnTo>
                    <a:pt x="617" y="670"/>
                  </a:lnTo>
                  <a:lnTo>
                    <a:pt x="622" y="686"/>
                  </a:lnTo>
                  <a:lnTo>
                    <a:pt x="632" y="696"/>
                  </a:lnTo>
                  <a:lnTo>
                    <a:pt x="642" y="701"/>
                  </a:lnTo>
                  <a:lnTo>
                    <a:pt x="657" y="701"/>
                  </a:lnTo>
                  <a:lnTo>
                    <a:pt x="698" y="691"/>
                  </a:lnTo>
                  <a:lnTo>
                    <a:pt x="723" y="660"/>
                  </a:lnTo>
                  <a:lnTo>
                    <a:pt x="748" y="613"/>
                  </a:lnTo>
                  <a:lnTo>
                    <a:pt x="763" y="557"/>
                  </a:lnTo>
                  <a:lnTo>
                    <a:pt x="779" y="500"/>
                  </a:lnTo>
                  <a:lnTo>
                    <a:pt x="784" y="485"/>
                  </a:lnTo>
                  <a:lnTo>
                    <a:pt x="789" y="479"/>
                  </a:lnTo>
                  <a:lnTo>
                    <a:pt x="794" y="474"/>
                  </a:lnTo>
                  <a:lnTo>
                    <a:pt x="804" y="474"/>
                  </a:lnTo>
                  <a:lnTo>
                    <a:pt x="804" y="474"/>
                  </a:lnTo>
                  <a:lnTo>
                    <a:pt x="809" y="474"/>
                  </a:lnTo>
                  <a:lnTo>
                    <a:pt x="814" y="474"/>
                  </a:lnTo>
                  <a:lnTo>
                    <a:pt x="819" y="479"/>
                  </a:lnTo>
                  <a:lnTo>
                    <a:pt x="824" y="490"/>
                  </a:lnTo>
                  <a:lnTo>
                    <a:pt x="819" y="500"/>
                  </a:lnTo>
                  <a:lnTo>
                    <a:pt x="814" y="531"/>
                  </a:lnTo>
                  <a:lnTo>
                    <a:pt x="804" y="567"/>
                  </a:lnTo>
                  <a:lnTo>
                    <a:pt x="789" y="608"/>
                  </a:lnTo>
                  <a:lnTo>
                    <a:pt x="774" y="650"/>
                  </a:lnTo>
                  <a:lnTo>
                    <a:pt x="743" y="696"/>
                  </a:lnTo>
                  <a:lnTo>
                    <a:pt x="708" y="727"/>
                  </a:lnTo>
                  <a:lnTo>
                    <a:pt x="657" y="737"/>
                  </a:lnTo>
                  <a:lnTo>
                    <a:pt x="592" y="727"/>
                  </a:lnTo>
                  <a:lnTo>
                    <a:pt x="541" y="686"/>
                  </a:lnTo>
                  <a:lnTo>
                    <a:pt x="516" y="629"/>
                  </a:lnTo>
                  <a:lnTo>
                    <a:pt x="516" y="629"/>
                  </a:lnTo>
                  <a:lnTo>
                    <a:pt x="496" y="655"/>
                  </a:lnTo>
                  <a:lnTo>
                    <a:pt x="465" y="681"/>
                  </a:lnTo>
                  <a:lnTo>
                    <a:pt x="430" y="711"/>
                  </a:lnTo>
                  <a:lnTo>
                    <a:pt x="379" y="732"/>
                  </a:lnTo>
                  <a:lnTo>
                    <a:pt x="324" y="737"/>
                  </a:lnTo>
                  <a:lnTo>
                    <a:pt x="278" y="737"/>
                  </a:lnTo>
                  <a:lnTo>
                    <a:pt x="233" y="722"/>
                  </a:lnTo>
                  <a:lnTo>
                    <a:pt x="192" y="701"/>
                  </a:lnTo>
                  <a:lnTo>
                    <a:pt x="162" y="665"/>
                  </a:lnTo>
                  <a:lnTo>
                    <a:pt x="137" y="613"/>
                  </a:lnTo>
                  <a:lnTo>
                    <a:pt x="127" y="546"/>
                  </a:lnTo>
                  <a:lnTo>
                    <a:pt x="132" y="479"/>
                  </a:lnTo>
                  <a:lnTo>
                    <a:pt x="152" y="402"/>
                  </a:lnTo>
                  <a:lnTo>
                    <a:pt x="182" y="314"/>
                  </a:lnTo>
                  <a:lnTo>
                    <a:pt x="223" y="201"/>
                  </a:lnTo>
                  <a:lnTo>
                    <a:pt x="233" y="170"/>
                  </a:lnTo>
                  <a:lnTo>
                    <a:pt x="243" y="134"/>
                  </a:lnTo>
                  <a:lnTo>
                    <a:pt x="248" y="93"/>
                  </a:lnTo>
                  <a:lnTo>
                    <a:pt x="248" y="72"/>
                  </a:lnTo>
                  <a:lnTo>
                    <a:pt x="243" y="56"/>
                  </a:lnTo>
                  <a:lnTo>
                    <a:pt x="238" y="51"/>
                  </a:lnTo>
                  <a:lnTo>
                    <a:pt x="228" y="41"/>
                  </a:lnTo>
                  <a:lnTo>
                    <a:pt x="223" y="41"/>
                  </a:lnTo>
                  <a:lnTo>
                    <a:pt x="213" y="36"/>
                  </a:lnTo>
                  <a:lnTo>
                    <a:pt x="207" y="36"/>
                  </a:lnTo>
                  <a:lnTo>
                    <a:pt x="162" y="51"/>
                  </a:lnTo>
                  <a:lnTo>
                    <a:pt x="116" y="87"/>
                  </a:lnTo>
                  <a:lnTo>
                    <a:pt x="81" y="149"/>
                  </a:lnTo>
                  <a:lnTo>
                    <a:pt x="46" y="242"/>
                  </a:lnTo>
                  <a:lnTo>
                    <a:pt x="41" y="252"/>
                  </a:lnTo>
                  <a:lnTo>
                    <a:pt x="36" y="263"/>
                  </a:lnTo>
                  <a:lnTo>
                    <a:pt x="36" y="268"/>
                  </a:lnTo>
                  <a:lnTo>
                    <a:pt x="25" y="268"/>
                  </a:lnTo>
                  <a:lnTo>
                    <a:pt x="20" y="268"/>
                  </a:lnTo>
                  <a:lnTo>
                    <a:pt x="15" y="268"/>
                  </a:lnTo>
                  <a:lnTo>
                    <a:pt x="10" y="268"/>
                  </a:lnTo>
                  <a:lnTo>
                    <a:pt x="5" y="263"/>
                  </a:lnTo>
                  <a:lnTo>
                    <a:pt x="0" y="258"/>
                  </a:lnTo>
                  <a:lnTo>
                    <a:pt x="0" y="252"/>
                  </a:lnTo>
                  <a:lnTo>
                    <a:pt x="5" y="232"/>
                  </a:lnTo>
                  <a:lnTo>
                    <a:pt x="15" y="196"/>
                  </a:lnTo>
                  <a:lnTo>
                    <a:pt x="36" y="149"/>
                  </a:lnTo>
                  <a:lnTo>
                    <a:pt x="66" y="98"/>
                  </a:lnTo>
                  <a:lnTo>
                    <a:pt x="106" y="51"/>
                  </a:lnTo>
                  <a:lnTo>
                    <a:pt x="152" y="15"/>
                  </a:lnTo>
                  <a:lnTo>
                    <a:pt x="2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" name="Freeform 10"/>
            <p:cNvSpPr>
              <a:spLocks noEditPoints="1"/>
            </p:cNvSpPr>
            <p:nvPr/>
          </p:nvSpPr>
          <p:spPr bwMode="auto">
            <a:xfrm>
              <a:off x="6108" y="3886"/>
              <a:ext cx="1062" cy="382"/>
            </a:xfrm>
            <a:custGeom>
              <a:avLst/>
              <a:gdLst/>
              <a:ahLst/>
              <a:cxnLst>
                <a:cxn ang="0">
                  <a:pos x="56" y="315"/>
                </a:cxn>
                <a:cxn ang="0">
                  <a:pos x="1006" y="315"/>
                </a:cxn>
                <a:cxn ang="0">
                  <a:pos x="1016" y="315"/>
                </a:cxn>
                <a:cxn ang="0">
                  <a:pos x="1026" y="315"/>
                </a:cxn>
                <a:cxn ang="0">
                  <a:pos x="1036" y="320"/>
                </a:cxn>
                <a:cxn ang="0">
                  <a:pos x="1047" y="320"/>
                </a:cxn>
                <a:cxn ang="0">
                  <a:pos x="1057" y="331"/>
                </a:cxn>
                <a:cxn ang="0">
                  <a:pos x="1062" y="336"/>
                </a:cxn>
                <a:cxn ang="0">
                  <a:pos x="1062" y="351"/>
                </a:cxn>
                <a:cxn ang="0">
                  <a:pos x="1057" y="362"/>
                </a:cxn>
                <a:cxn ang="0">
                  <a:pos x="1052" y="372"/>
                </a:cxn>
                <a:cxn ang="0">
                  <a:pos x="1041" y="377"/>
                </a:cxn>
                <a:cxn ang="0">
                  <a:pos x="1031" y="377"/>
                </a:cxn>
                <a:cxn ang="0">
                  <a:pos x="1021" y="382"/>
                </a:cxn>
                <a:cxn ang="0">
                  <a:pos x="1011" y="382"/>
                </a:cxn>
                <a:cxn ang="0">
                  <a:pos x="56" y="382"/>
                </a:cxn>
                <a:cxn ang="0">
                  <a:pos x="41" y="382"/>
                </a:cxn>
                <a:cxn ang="0">
                  <a:pos x="31" y="377"/>
                </a:cxn>
                <a:cxn ang="0">
                  <a:pos x="20" y="377"/>
                </a:cxn>
                <a:cxn ang="0">
                  <a:pos x="10" y="372"/>
                </a:cxn>
                <a:cxn ang="0">
                  <a:pos x="5" y="362"/>
                </a:cxn>
                <a:cxn ang="0">
                  <a:pos x="0" y="351"/>
                </a:cxn>
                <a:cxn ang="0">
                  <a:pos x="5" y="336"/>
                </a:cxn>
                <a:cxn ang="0">
                  <a:pos x="10" y="331"/>
                </a:cxn>
                <a:cxn ang="0">
                  <a:pos x="15" y="320"/>
                </a:cxn>
                <a:cxn ang="0">
                  <a:pos x="25" y="320"/>
                </a:cxn>
                <a:cxn ang="0">
                  <a:pos x="36" y="315"/>
                </a:cxn>
                <a:cxn ang="0">
                  <a:pos x="46" y="315"/>
                </a:cxn>
                <a:cxn ang="0">
                  <a:pos x="56" y="315"/>
                </a:cxn>
                <a:cxn ang="0">
                  <a:pos x="56" y="0"/>
                </a:cxn>
                <a:cxn ang="0">
                  <a:pos x="1011" y="0"/>
                </a:cxn>
                <a:cxn ang="0">
                  <a:pos x="1021" y="0"/>
                </a:cxn>
                <a:cxn ang="0">
                  <a:pos x="1031" y="0"/>
                </a:cxn>
                <a:cxn ang="0">
                  <a:pos x="1041" y="6"/>
                </a:cxn>
                <a:cxn ang="0">
                  <a:pos x="1052" y="11"/>
                </a:cxn>
                <a:cxn ang="0">
                  <a:pos x="1057" y="21"/>
                </a:cxn>
                <a:cxn ang="0">
                  <a:pos x="1062" y="31"/>
                </a:cxn>
                <a:cxn ang="0">
                  <a:pos x="1062" y="47"/>
                </a:cxn>
                <a:cxn ang="0">
                  <a:pos x="1057" y="52"/>
                </a:cxn>
                <a:cxn ang="0">
                  <a:pos x="1047" y="57"/>
                </a:cxn>
                <a:cxn ang="0">
                  <a:pos x="1036" y="62"/>
                </a:cxn>
                <a:cxn ang="0">
                  <a:pos x="1026" y="62"/>
                </a:cxn>
                <a:cxn ang="0">
                  <a:pos x="1016" y="68"/>
                </a:cxn>
                <a:cxn ang="0">
                  <a:pos x="1006" y="68"/>
                </a:cxn>
                <a:cxn ang="0">
                  <a:pos x="56" y="68"/>
                </a:cxn>
                <a:cxn ang="0">
                  <a:pos x="46" y="68"/>
                </a:cxn>
                <a:cxn ang="0">
                  <a:pos x="36" y="62"/>
                </a:cxn>
                <a:cxn ang="0">
                  <a:pos x="25" y="62"/>
                </a:cxn>
                <a:cxn ang="0">
                  <a:pos x="15" y="57"/>
                </a:cxn>
                <a:cxn ang="0">
                  <a:pos x="10" y="52"/>
                </a:cxn>
                <a:cxn ang="0">
                  <a:pos x="5" y="47"/>
                </a:cxn>
                <a:cxn ang="0">
                  <a:pos x="0" y="31"/>
                </a:cxn>
                <a:cxn ang="0">
                  <a:pos x="5" y="21"/>
                </a:cxn>
                <a:cxn ang="0">
                  <a:pos x="10" y="11"/>
                </a:cxn>
                <a:cxn ang="0">
                  <a:pos x="20" y="6"/>
                </a:cxn>
                <a:cxn ang="0">
                  <a:pos x="31" y="0"/>
                </a:cxn>
                <a:cxn ang="0">
                  <a:pos x="41" y="0"/>
                </a:cxn>
                <a:cxn ang="0">
                  <a:pos x="56" y="0"/>
                </a:cxn>
              </a:cxnLst>
              <a:rect l="0" t="0" r="r" b="b"/>
              <a:pathLst>
                <a:path w="1062" h="382">
                  <a:moveTo>
                    <a:pt x="56" y="315"/>
                  </a:moveTo>
                  <a:lnTo>
                    <a:pt x="1006" y="315"/>
                  </a:lnTo>
                  <a:lnTo>
                    <a:pt x="1016" y="315"/>
                  </a:lnTo>
                  <a:lnTo>
                    <a:pt x="1026" y="315"/>
                  </a:lnTo>
                  <a:lnTo>
                    <a:pt x="1036" y="320"/>
                  </a:lnTo>
                  <a:lnTo>
                    <a:pt x="1047" y="320"/>
                  </a:lnTo>
                  <a:lnTo>
                    <a:pt x="1057" y="331"/>
                  </a:lnTo>
                  <a:lnTo>
                    <a:pt x="1062" y="336"/>
                  </a:lnTo>
                  <a:lnTo>
                    <a:pt x="1062" y="351"/>
                  </a:lnTo>
                  <a:lnTo>
                    <a:pt x="1057" y="362"/>
                  </a:lnTo>
                  <a:lnTo>
                    <a:pt x="1052" y="372"/>
                  </a:lnTo>
                  <a:lnTo>
                    <a:pt x="1041" y="377"/>
                  </a:lnTo>
                  <a:lnTo>
                    <a:pt x="1031" y="377"/>
                  </a:lnTo>
                  <a:lnTo>
                    <a:pt x="1021" y="382"/>
                  </a:lnTo>
                  <a:lnTo>
                    <a:pt x="1011" y="382"/>
                  </a:lnTo>
                  <a:lnTo>
                    <a:pt x="56" y="382"/>
                  </a:lnTo>
                  <a:lnTo>
                    <a:pt x="41" y="382"/>
                  </a:lnTo>
                  <a:lnTo>
                    <a:pt x="31" y="377"/>
                  </a:lnTo>
                  <a:lnTo>
                    <a:pt x="20" y="377"/>
                  </a:lnTo>
                  <a:lnTo>
                    <a:pt x="10" y="372"/>
                  </a:lnTo>
                  <a:lnTo>
                    <a:pt x="5" y="362"/>
                  </a:lnTo>
                  <a:lnTo>
                    <a:pt x="0" y="351"/>
                  </a:lnTo>
                  <a:lnTo>
                    <a:pt x="5" y="336"/>
                  </a:lnTo>
                  <a:lnTo>
                    <a:pt x="10" y="331"/>
                  </a:lnTo>
                  <a:lnTo>
                    <a:pt x="15" y="320"/>
                  </a:lnTo>
                  <a:lnTo>
                    <a:pt x="25" y="320"/>
                  </a:lnTo>
                  <a:lnTo>
                    <a:pt x="36" y="315"/>
                  </a:lnTo>
                  <a:lnTo>
                    <a:pt x="46" y="315"/>
                  </a:lnTo>
                  <a:lnTo>
                    <a:pt x="56" y="315"/>
                  </a:lnTo>
                  <a:close/>
                  <a:moveTo>
                    <a:pt x="56" y="0"/>
                  </a:moveTo>
                  <a:lnTo>
                    <a:pt x="1011" y="0"/>
                  </a:lnTo>
                  <a:lnTo>
                    <a:pt x="1021" y="0"/>
                  </a:lnTo>
                  <a:lnTo>
                    <a:pt x="1031" y="0"/>
                  </a:lnTo>
                  <a:lnTo>
                    <a:pt x="1041" y="6"/>
                  </a:lnTo>
                  <a:lnTo>
                    <a:pt x="1052" y="11"/>
                  </a:lnTo>
                  <a:lnTo>
                    <a:pt x="1057" y="21"/>
                  </a:lnTo>
                  <a:lnTo>
                    <a:pt x="1062" y="31"/>
                  </a:lnTo>
                  <a:lnTo>
                    <a:pt x="1062" y="47"/>
                  </a:lnTo>
                  <a:lnTo>
                    <a:pt x="1057" y="52"/>
                  </a:lnTo>
                  <a:lnTo>
                    <a:pt x="1047" y="57"/>
                  </a:lnTo>
                  <a:lnTo>
                    <a:pt x="1036" y="62"/>
                  </a:lnTo>
                  <a:lnTo>
                    <a:pt x="1026" y="62"/>
                  </a:lnTo>
                  <a:lnTo>
                    <a:pt x="1016" y="68"/>
                  </a:lnTo>
                  <a:lnTo>
                    <a:pt x="1006" y="68"/>
                  </a:lnTo>
                  <a:lnTo>
                    <a:pt x="56" y="68"/>
                  </a:lnTo>
                  <a:lnTo>
                    <a:pt x="46" y="68"/>
                  </a:lnTo>
                  <a:lnTo>
                    <a:pt x="36" y="62"/>
                  </a:lnTo>
                  <a:lnTo>
                    <a:pt x="25" y="62"/>
                  </a:lnTo>
                  <a:lnTo>
                    <a:pt x="15" y="57"/>
                  </a:lnTo>
                  <a:lnTo>
                    <a:pt x="10" y="52"/>
                  </a:lnTo>
                  <a:lnTo>
                    <a:pt x="5" y="47"/>
                  </a:lnTo>
                  <a:lnTo>
                    <a:pt x="0" y="31"/>
                  </a:lnTo>
                  <a:lnTo>
                    <a:pt x="5" y="21"/>
                  </a:lnTo>
                  <a:lnTo>
                    <a:pt x="10" y="11"/>
                  </a:lnTo>
                  <a:lnTo>
                    <a:pt x="20" y="6"/>
                  </a:lnTo>
                  <a:lnTo>
                    <a:pt x="31" y="0"/>
                  </a:lnTo>
                  <a:lnTo>
                    <a:pt x="41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7872" y="3262"/>
              <a:ext cx="369" cy="1630"/>
            </a:xfrm>
            <a:custGeom>
              <a:avLst/>
              <a:gdLst/>
              <a:ahLst/>
              <a:cxnLst>
                <a:cxn ang="0">
                  <a:pos x="354" y="0"/>
                </a:cxn>
                <a:cxn ang="0">
                  <a:pos x="359" y="6"/>
                </a:cxn>
                <a:cxn ang="0">
                  <a:pos x="369" y="11"/>
                </a:cxn>
                <a:cxn ang="0">
                  <a:pos x="369" y="21"/>
                </a:cxn>
                <a:cxn ang="0">
                  <a:pos x="369" y="21"/>
                </a:cxn>
                <a:cxn ang="0">
                  <a:pos x="369" y="26"/>
                </a:cxn>
                <a:cxn ang="0">
                  <a:pos x="364" y="31"/>
                </a:cxn>
                <a:cxn ang="0">
                  <a:pos x="359" y="37"/>
                </a:cxn>
                <a:cxn ang="0">
                  <a:pos x="349" y="47"/>
                </a:cxn>
                <a:cxn ang="0">
                  <a:pos x="258" y="155"/>
                </a:cxn>
                <a:cxn ang="0">
                  <a:pos x="192" y="274"/>
                </a:cxn>
                <a:cxn ang="0">
                  <a:pos x="147" y="403"/>
                </a:cxn>
                <a:cxn ang="0">
                  <a:pos x="117" y="537"/>
                </a:cxn>
                <a:cxn ang="0">
                  <a:pos x="96" y="676"/>
                </a:cxn>
                <a:cxn ang="0">
                  <a:pos x="91" y="815"/>
                </a:cxn>
                <a:cxn ang="0">
                  <a:pos x="96" y="924"/>
                </a:cxn>
                <a:cxn ang="0">
                  <a:pos x="106" y="1037"/>
                </a:cxn>
                <a:cxn ang="0">
                  <a:pos x="127" y="1156"/>
                </a:cxn>
                <a:cxn ang="0">
                  <a:pos x="157" y="1269"/>
                </a:cxn>
                <a:cxn ang="0">
                  <a:pos x="202" y="1377"/>
                </a:cxn>
                <a:cxn ang="0">
                  <a:pos x="263" y="1481"/>
                </a:cxn>
                <a:cxn ang="0">
                  <a:pos x="344" y="1579"/>
                </a:cxn>
                <a:cxn ang="0">
                  <a:pos x="354" y="1589"/>
                </a:cxn>
                <a:cxn ang="0">
                  <a:pos x="359" y="1594"/>
                </a:cxn>
                <a:cxn ang="0">
                  <a:pos x="364" y="1604"/>
                </a:cxn>
                <a:cxn ang="0">
                  <a:pos x="369" y="1604"/>
                </a:cxn>
                <a:cxn ang="0">
                  <a:pos x="369" y="1610"/>
                </a:cxn>
                <a:cxn ang="0">
                  <a:pos x="369" y="1615"/>
                </a:cxn>
                <a:cxn ang="0">
                  <a:pos x="369" y="1615"/>
                </a:cxn>
                <a:cxn ang="0">
                  <a:pos x="369" y="1620"/>
                </a:cxn>
                <a:cxn ang="0">
                  <a:pos x="359" y="1625"/>
                </a:cxn>
                <a:cxn ang="0">
                  <a:pos x="354" y="1630"/>
                </a:cxn>
                <a:cxn ang="0">
                  <a:pos x="334" y="1620"/>
                </a:cxn>
                <a:cxn ang="0">
                  <a:pos x="304" y="1594"/>
                </a:cxn>
                <a:cxn ang="0">
                  <a:pos x="258" y="1553"/>
                </a:cxn>
                <a:cxn ang="0">
                  <a:pos x="207" y="1491"/>
                </a:cxn>
                <a:cxn ang="0">
                  <a:pos x="152" y="1414"/>
                </a:cxn>
                <a:cxn ang="0">
                  <a:pos x="101" y="1321"/>
                </a:cxn>
                <a:cxn ang="0">
                  <a:pos x="51" y="1182"/>
                </a:cxn>
                <a:cxn ang="0">
                  <a:pos x="20" y="1047"/>
                </a:cxn>
                <a:cxn ang="0">
                  <a:pos x="0" y="924"/>
                </a:cxn>
                <a:cxn ang="0">
                  <a:pos x="0" y="815"/>
                </a:cxn>
                <a:cxn ang="0">
                  <a:pos x="5" y="707"/>
                </a:cxn>
                <a:cxn ang="0">
                  <a:pos x="20" y="583"/>
                </a:cxn>
                <a:cxn ang="0">
                  <a:pos x="51" y="454"/>
                </a:cxn>
                <a:cxn ang="0">
                  <a:pos x="101" y="320"/>
                </a:cxn>
                <a:cxn ang="0">
                  <a:pos x="152" y="222"/>
                </a:cxn>
                <a:cxn ang="0">
                  <a:pos x="202" y="145"/>
                </a:cxn>
                <a:cxn ang="0">
                  <a:pos x="253" y="83"/>
                </a:cxn>
                <a:cxn ang="0">
                  <a:pos x="298" y="37"/>
                </a:cxn>
                <a:cxn ang="0">
                  <a:pos x="334" y="11"/>
                </a:cxn>
                <a:cxn ang="0">
                  <a:pos x="354" y="0"/>
                </a:cxn>
              </a:cxnLst>
              <a:rect l="0" t="0" r="r" b="b"/>
              <a:pathLst>
                <a:path w="369" h="1630">
                  <a:moveTo>
                    <a:pt x="354" y="0"/>
                  </a:moveTo>
                  <a:lnTo>
                    <a:pt x="359" y="6"/>
                  </a:lnTo>
                  <a:lnTo>
                    <a:pt x="369" y="11"/>
                  </a:lnTo>
                  <a:lnTo>
                    <a:pt x="369" y="21"/>
                  </a:lnTo>
                  <a:lnTo>
                    <a:pt x="369" y="21"/>
                  </a:lnTo>
                  <a:lnTo>
                    <a:pt x="369" y="26"/>
                  </a:lnTo>
                  <a:lnTo>
                    <a:pt x="364" y="31"/>
                  </a:lnTo>
                  <a:lnTo>
                    <a:pt x="359" y="37"/>
                  </a:lnTo>
                  <a:lnTo>
                    <a:pt x="349" y="47"/>
                  </a:lnTo>
                  <a:lnTo>
                    <a:pt x="258" y="155"/>
                  </a:lnTo>
                  <a:lnTo>
                    <a:pt x="192" y="274"/>
                  </a:lnTo>
                  <a:lnTo>
                    <a:pt x="147" y="403"/>
                  </a:lnTo>
                  <a:lnTo>
                    <a:pt x="117" y="537"/>
                  </a:lnTo>
                  <a:lnTo>
                    <a:pt x="96" y="676"/>
                  </a:lnTo>
                  <a:lnTo>
                    <a:pt x="91" y="815"/>
                  </a:lnTo>
                  <a:lnTo>
                    <a:pt x="96" y="924"/>
                  </a:lnTo>
                  <a:lnTo>
                    <a:pt x="106" y="1037"/>
                  </a:lnTo>
                  <a:lnTo>
                    <a:pt x="127" y="1156"/>
                  </a:lnTo>
                  <a:lnTo>
                    <a:pt x="157" y="1269"/>
                  </a:lnTo>
                  <a:lnTo>
                    <a:pt x="202" y="1377"/>
                  </a:lnTo>
                  <a:lnTo>
                    <a:pt x="263" y="1481"/>
                  </a:lnTo>
                  <a:lnTo>
                    <a:pt x="344" y="1579"/>
                  </a:lnTo>
                  <a:lnTo>
                    <a:pt x="354" y="1589"/>
                  </a:lnTo>
                  <a:lnTo>
                    <a:pt x="359" y="1594"/>
                  </a:lnTo>
                  <a:lnTo>
                    <a:pt x="364" y="1604"/>
                  </a:lnTo>
                  <a:lnTo>
                    <a:pt x="369" y="1604"/>
                  </a:lnTo>
                  <a:lnTo>
                    <a:pt x="369" y="1610"/>
                  </a:lnTo>
                  <a:lnTo>
                    <a:pt x="369" y="1615"/>
                  </a:lnTo>
                  <a:lnTo>
                    <a:pt x="369" y="1615"/>
                  </a:lnTo>
                  <a:lnTo>
                    <a:pt x="369" y="1620"/>
                  </a:lnTo>
                  <a:lnTo>
                    <a:pt x="359" y="1625"/>
                  </a:lnTo>
                  <a:lnTo>
                    <a:pt x="354" y="1630"/>
                  </a:lnTo>
                  <a:lnTo>
                    <a:pt x="334" y="1620"/>
                  </a:lnTo>
                  <a:lnTo>
                    <a:pt x="304" y="1594"/>
                  </a:lnTo>
                  <a:lnTo>
                    <a:pt x="258" y="1553"/>
                  </a:lnTo>
                  <a:lnTo>
                    <a:pt x="207" y="1491"/>
                  </a:lnTo>
                  <a:lnTo>
                    <a:pt x="152" y="1414"/>
                  </a:lnTo>
                  <a:lnTo>
                    <a:pt x="101" y="1321"/>
                  </a:lnTo>
                  <a:lnTo>
                    <a:pt x="51" y="1182"/>
                  </a:lnTo>
                  <a:lnTo>
                    <a:pt x="20" y="1047"/>
                  </a:lnTo>
                  <a:lnTo>
                    <a:pt x="0" y="924"/>
                  </a:lnTo>
                  <a:lnTo>
                    <a:pt x="0" y="815"/>
                  </a:lnTo>
                  <a:lnTo>
                    <a:pt x="5" y="707"/>
                  </a:lnTo>
                  <a:lnTo>
                    <a:pt x="20" y="583"/>
                  </a:lnTo>
                  <a:lnTo>
                    <a:pt x="51" y="454"/>
                  </a:lnTo>
                  <a:lnTo>
                    <a:pt x="101" y="320"/>
                  </a:lnTo>
                  <a:lnTo>
                    <a:pt x="152" y="222"/>
                  </a:lnTo>
                  <a:lnTo>
                    <a:pt x="202" y="145"/>
                  </a:lnTo>
                  <a:lnTo>
                    <a:pt x="253" y="83"/>
                  </a:lnTo>
                  <a:lnTo>
                    <a:pt x="298" y="37"/>
                  </a:lnTo>
                  <a:lnTo>
                    <a:pt x="334" y="11"/>
                  </a:lnTo>
                  <a:lnTo>
                    <a:pt x="3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6" name="Freeform 12"/>
            <p:cNvSpPr>
              <a:spLocks noEditPoints="1"/>
            </p:cNvSpPr>
            <p:nvPr/>
          </p:nvSpPr>
          <p:spPr bwMode="auto">
            <a:xfrm>
              <a:off x="8408" y="3355"/>
              <a:ext cx="834" cy="1460"/>
            </a:xfrm>
            <a:custGeom>
              <a:avLst/>
              <a:gdLst/>
              <a:ahLst/>
              <a:cxnLst>
                <a:cxn ang="0">
                  <a:pos x="521" y="444"/>
                </a:cxn>
                <a:cxn ang="0">
                  <a:pos x="450" y="1094"/>
                </a:cxn>
                <a:cxn ang="0">
                  <a:pos x="602" y="991"/>
                </a:cxn>
                <a:cxn ang="0">
                  <a:pos x="698" y="836"/>
                </a:cxn>
                <a:cxn ang="0">
                  <a:pos x="728" y="671"/>
                </a:cxn>
                <a:cxn ang="0">
                  <a:pos x="693" y="531"/>
                </a:cxn>
                <a:cxn ang="0">
                  <a:pos x="586" y="454"/>
                </a:cxn>
                <a:cxn ang="0">
                  <a:pos x="521" y="444"/>
                </a:cxn>
                <a:cxn ang="0">
                  <a:pos x="475" y="444"/>
                </a:cxn>
                <a:cxn ang="0">
                  <a:pos x="298" y="506"/>
                </a:cxn>
                <a:cxn ang="0">
                  <a:pos x="177" y="640"/>
                </a:cxn>
                <a:cxn ang="0">
                  <a:pos x="111" y="805"/>
                </a:cxn>
                <a:cxn ang="0">
                  <a:pos x="111" y="960"/>
                </a:cxn>
                <a:cxn ang="0">
                  <a:pos x="172" y="1058"/>
                </a:cxn>
                <a:cxn ang="0">
                  <a:pos x="263" y="1104"/>
                </a:cxn>
                <a:cxn ang="0">
                  <a:pos x="475" y="444"/>
                </a:cxn>
                <a:cxn ang="0">
                  <a:pos x="612" y="0"/>
                </a:cxn>
                <a:cxn ang="0">
                  <a:pos x="622" y="11"/>
                </a:cxn>
                <a:cxn ang="0">
                  <a:pos x="622" y="16"/>
                </a:cxn>
                <a:cxn ang="0">
                  <a:pos x="622" y="26"/>
                </a:cxn>
                <a:cxn ang="0">
                  <a:pos x="617" y="42"/>
                </a:cxn>
                <a:cxn ang="0">
                  <a:pos x="617" y="423"/>
                </a:cxn>
                <a:cxn ang="0">
                  <a:pos x="743" y="490"/>
                </a:cxn>
                <a:cxn ang="0">
                  <a:pos x="814" y="588"/>
                </a:cxn>
                <a:cxn ang="0">
                  <a:pos x="834" y="702"/>
                </a:cxn>
                <a:cxn ang="0">
                  <a:pos x="768" y="913"/>
                </a:cxn>
                <a:cxn ang="0">
                  <a:pos x="586" y="1078"/>
                </a:cxn>
                <a:cxn ang="0">
                  <a:pos x="349" y="1150"/>
                </a:cxn>
                <a:cxn ang="0">
                  <a:pos x="283" y="1403"/>
                </a:cxn>
                <a:cxn ang="0">
                  <a:pos x="278" y="1429"/>
                </a:cxn>
                <a:cxn ang="0">
                  <a:pos x="273" y="1450"/>
                </a:cxn>
                <a:cxn ang="0">
                  <a:pos x="263" y="1460"/>
                </a:cxn>
                <a:cxn ang="0">
                  <a:pos x="253" y="1460"/>
                </a:cxn>
                <a:cxn ang="0">
                  <a:pos x="243" y="1460"/>
                </a:cxn>
                <a:cxn ang="0">
                  <a:pos x="233" y="1450"/>
                </a:cxn>
                <a:cxn ang="0">
                  <a:pos x="238" y="1429"/>
                </a:cxn>
                <a:cxn ang="0">
                  <a:pos x="253" y="1352"/>
                </a:cxn>
                <a:cxn ang="0">
                  <a:pos x="288" y="1223"/>
                </a:cxn>
                <a:cxn ang="0">
                  <a:pos x="212" y="1135"/>
                </a:cxn>
                <a:cxn ang="0">
                  <a:pos x="81" y="1052"/>
                </a:cxn>
                <a:cxn ang="0">
                  <a:pos x="5" y="929"/>
                </a:cxn>
                <a:cxn ang="0">
                  <a:pos x="10" y="758"/>
                </a:cxn>
                <a:cxn ang="0">
                  <a:pos x="111" y="588"/>
                </a:cxn>
                <a:cxn ang="0">
                  <a:pos x="278" y="459"/>
                </a:cxn>
                <a:cxn ang="0">
                  <a:pos x="485" y="408"/>
                </a:cxn>
                <a:cxn ang="0">
                  <a:pos x="581" y="21"/>
                </a:cxn>
                <a:cxn ang="0">
                  <a:pos x="591" y="5"/>
                </a:cxn>
                <a:cxn ang="0">
                  <a:pos x="607" y="0"/>
                </a:cxn>
              </a:cxnLst>
              <a:rect l="0" t="0" r="r" b="b"/>
              <a:pathLst>
                <a:path w="834" h="1460">
                  <a:moveTo>
                    <a:pt x="521" y="444"/>
                  </a:moveTo>
                  <a:lnTo>
                    <a:pt x="521" y="444"/>
                  </a:lnTo>
                  <a:lnTo>
                    <a:pt x="354" y="1114"/>
                  </a:lnTo>
                  <a:lnTo>
                    <a:pt x="450" y="1094"/>
                  </a:lnTo>
                  <a:lnTo>
                    <a:pt x="536" y="1047"/>
                  </a:lnTo>
                  <a:lnTo>
                    <a:pt x="602" y="991"/>
                  </a:lnTo>
                  <a:lnTo>
                    <a:pt x="657" y="918"/>
                  </a:lnTo>
                  <a:lnTo>
                    <a:pt x="698" y="836"/>
                  </a:lnTo>
                  <a:lnTo>
                    <a:pt x="723" y="753"/>
                  </a:lnTo>
                  <a:lnTo>
                    <a:pt x="728" y="671"/>
                  </a:lnTo>
                  <a:lnTo>
                    <a:pt x="718" y="588"/>
                  </a:lnTo>
                  <a:lnTo>
                    <a:pt x="693" y="531"/>
                  </a:lnTo>
                  <a:lnTo>
                    <a:pt x="647" y="485"/>
                  </a:lnTo>
                  <a:lnTo>
                    <a:pt x="586" y="454"/>
                  </a:lnTo>
                  <a:lnTo>
                    <a:pt x="521" y="444"/>
                  </a:lnTo>
                  <a:lnTo>
                    <a:pt x="521" y="444"/>
                  </a:lnTo>
                  <a:lnTo>
                    <a:pt x="521" y="444"/>
                  </a:lnTo>
                  <a:close/>
                  <a:moveTo>
                    <a:pt x="475" y="444"/>
                  </a:moveTo>
                  <a:lnTo>
                    <a:pt x="379" y="464"/>
                  </a:lnTo>
                  <a:lnTo>
                    <a:pt x="298" y="506"/>
                  </a:lnTo>
                  <a:lnTo>
                    <a:pt x="227" y="568"/>
                  </a:lnTo>
                  <a:lnTo>
                    <a:pt x="177" y="640"/>
                  </a:lnTo>
                  <a:lnTo>
                    <a:pt x="137" y="717"/>
                  </a:lnTo>
                  <a:lnTo>
                    <a:pt x="111" y="805"/>
                  </a:lnTo>
                  <a:lnTo>
                    <a:pt x="101" y="887"/>
                  </a:lnTo>
                  <a:lnTo>
                    <a:pt x="111" y="960"/>
                  </a:lnTo>
                  <a:lnTo>
                    <a:pt x="137" y="1016"/>
                  </a:lnTo>
                  <a:lnTo>
                    <a:pt x="172" y="1058"/>
                  </a:lnTo>
                  <a:lnTo>
                    <a:pt x="217" y="1089"/>
                  </a:lnTo>
                  <a:lnTo>
                    <a:pt x="263" y="1104"/>
                  </a:lnTo>
                  <a:lnTo>
                    <a:pt x="313" y="1114"/>
                  </a:lnTo>
                  <a:lnTo>
                    <a:pt x="475" y="444"/>
                  </a:lnTo>
                  <a:close/>
                  <a:moveTo>
                    <a:pt x="607" y="0"/>
                  </a:moveTo>
                  <a:lnTo>
                    <a:pt x="612" y="0"/>
                  </a:lnTo>
                  <a:lnTo>
                    <a:pt x="617" y="5"/>
                  </a:lnTo>
                  <a:lnTo>
                    <a:pt x="622" y="11"/>
                  </a:lnTo>
                  <a:lnTo>
                    <a:pt x="622" y="16"/>
                  </a:lnTo>
                  <a:lnTo>
                    <a:pt x="622" y="16"/>
                  </a:lnTo>
                  <a:lnTo>
                    <a:pt x="622" y="21"/>
                  </a:lnTo>
                  <a:lnTo>
                    <a:pt x="622" y="26"/>
                  </a:lnTo>
                  <a:lnTo>
                    <a:pt x="617" y="36"/>
                  </a:lnTo>
                  <a:lnTo>
                    <a:pt x="617" y="42"/>
                  </a:lnTo>
                  <a:lnTo>
                    <a:pt x="531" y="408"/>
                  </a:lnTo>
                  <a:lnTo>
                    <a:pt x="617" y="423"/>
                  </a:lnTo>
                  <a:lnTo>
                    <a:pt x="687" y="449"/>
                  </a:lnTo>
                  <a:lnTo>
                    <a:pt x="743" y="490"/>
                  </a:lnTo>
                  <a:lnTo>
                    <a:pt x="783" y="537"/>
                  </a:lnTo>
                  <a:lnTo>
                    <a:pt x="814" y="588"/>
                  </a:lnTo>
                  <a:lnTo>
                    <a:pt x="829" y="645"/>
                  </a:lnTo>
                  <a:lnTo>
                    <a:pt x="834" y="702"/>
                  </a:lnTo>
                  <a:lnTo>
                    <a:pt x="819" y="810"/>
                  </a:lnTo>
                  <a:lnTo>
                    <a:pt x="768" y="913"/>
                  </a:lnTo>
                  <a:lnTo>
                    <a:pt x="687" y="1006"/>
                  </a:lnTo>
                  <a:lnTo>
                    <a:pt x="586" y="1078"/>
                  </a:lnTo>
                  <a:lnTo>
                    <a:pt x="470" y="1130"/>
                  </a:lnTo>
                  <a:lnTo>
                    <a:pt x="349" y="1150"/>
                  </a:lnTo>
                  <a:lnTo>
                    <a:pt x="288" y="1388"/>
                  </a:lnTo>
                  <a:lnTo>
                    <a:pt x="283" y="1403"/>
                  </a:lnTo>
                  <a:lnTo>
                    <a:pt x="278" y="1419"/>
                  </a:lnTo>
                  <a:lnTo>
                    <a:pt x="278" y="1429"/>
                  </a:lnTo>
                  <a:lnTo>
                    <a:pt x="273" y="1444"/>
                  </a:lnTo>
                  <a:lnTo>
                    <a:pt x="273" y="1450"/>
                  </a:lnTo>
                  <a:lnTo>
                    <a:pt x="268" y="1455"/>
                  </a:lnTo>
                  <a:lnTo>
                    <a:pt x="263" y="1460"/>
                  </a:lnTo>
                  <a:lnTo>
                    <a:pt x="258" y="1460"/>
                  </a:lnTo>
                  <a:lnTo>
                    <a:pt x="253" y="1460"/>
                  </a:lnTo>
                  <a:lnTo>
                    <a:pt x="248" y="1460"/>
                  </a:lnTo>
                  <a:lnTo>
                    <a:pt x="243" y="1460"/>
                  </a:lnTo>
                  <a:lnTo>
                    <a:pt x="238" y="1455"/>
                  </a:lnTo>
                  <a:lnTo>
                    <a:pt x="233" y="1450"/>
                  </a:lnTo>
                  <a:lnTo>
                    <a:pt x="233" y="1444"/>
                  </a:lnTo>
                  <a:lnTo>
                    <a:pt x="238" y="1429"/>
                  </a:lnTo>
                  <a:lnTo>
                    <a:pt x="243" y="1398"/>
                  </a:lnTo>
                  <a:lnTo>
                    <a:pt x="253" y="1352"/>
                  </a:lnTo>
                  <a:lnTo>
                    <a:pt x="268" y="1300"/>
                  </a:lnTo>
                  <a:lnTo>
                    <a:pt x="288" y="1223"/>
                  </a:lnTo>
                  <a:lnTo>
                    <a:pt x="303" y="1150"/>
                  </a:lnTo>
                  <a:lnTo>
                    <a:pt x="212" y="1135"/>
                  </a:lnTo>
                  <a:lnTo>
                    <a:pt x="137" y="1099"/>
                  </a:lnTo>
                  <a:lnTo>
                    <a:pt x="81" y="1052"/>
                  </a:lnTo>
                  <a:lnTo>
                    <a:pt x="35" y="996"/>
                  </a:lnTo>
                  <a:lnTo>
                    <a:pt x="5" y="929"/>
                  </a:lnTo>
                  <a:lnTo>
                    <a:pt x="0" y="856"/>
                  </a:lnTo>
                  <a:lnTo>
                    <a:pt x="10" y="758"/>
                  </a:lnTo>
                  <a:lnTo>
                    <a:pt x="51" y="671"/>
                  </a:lnTo>
                  <a:lnTo>
                    <a:pt x="111" y="588"/>
                  </a:lnTo>
                  <a:lnTo>
                    <a:pt x="187" y="516"/>
                  </a:lnTo>
                  <a:lnTo>
                    <a:pt x="278" y="459"/>
                  </a:lnTo>
                  <a:lnTo>
                    <a:pt x="379" y="423"/>
                  </a:lnTo>
                  <a:lnTo>
                    <a:pt x="485" y="408"/>
                  </a:lnTo>
                  <a:lnTo>
                    <a:pt x="581" y="31"/>
                  </a:lnTo>
                  <a:lnTo>
                    <a:pt x="581" y="21"/>
                  </a:lnTo>
                  <a:lnTo>
                    <a:pt x="586" y="11"/>
                  </a:lnTo>
                  <a:lnTo>
                    <a:pt x="591" y="5"/>
                  </a:lnTo>
                  <a:lnTo>
                    <a:pt x="596" y="0"/>
                  </a:lnTo>
                  <a:lnTo>
                    <a:pt x="6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7" name="Freeform 13"/>
            <p:cNvSpPr>
              <a:spLocks/>
            </p:cNvSpPr>
            <p:nvPr/>
          </p:nvSpPr>
          <p:spPr bwMode="auto">
            <a:xfrm>
              <a:off x="9343" y="3954"/>
              <a:ext cx="501" cy="763"/>
            </a:xfrm>
            <a:custGeom>
              <a:avLst/>
              <a:gdLst/>
              <a:ahLst/>
              <a:cxnLst>
                <a:cxn ang="0">
                  <a:pos x="308" y="5"/>
                </a:cxn>
                <a:cxn ang="0">
                  <a:pos x="425" y="61"/>
                </a:cxn>
                <a:cxn ang="0">
                  <a:pos x="490" y="159"/>
                </a:cxn>
                <a:cxn ang="0">
                  <a:pos x="490" y="288"/>
                </a:cxn>
                <a:cxn ang="0">
                  <a:pos x="430" y="392"/>
                </a:cxn>
                <a:cxn ang="0">
                  <a:pos x="339" y="474"/>
                </a:cxn>
                <a:cxn ang="0">
                  <a:pos x="263" y="536"/>
                </a:cxn>
                <a:cxn ang="0">
                  <a:pos x="177" y="613"/>
                </a:cxn>
                <a:cxn ang="0">
                  <a:pos x="324" y="670"/>
                </a:cxn>
                <a:cxn ang="0">
                  <a:pos x="379" y="665"/>
                </a:cxn>
                <a:cxn ang="0">
                  <a:pos x="435" y="660"/>
                </a:cxn>
                <a:cxn ang="0">
                  <a:pos x="455" y="593"/>
                </a:cxn>
                <a:cxn ang="0">
                  <a:pos x="501" y="557"/>
                </a:cxn>
                <a:cxn ang="0">
                  <a:pos x="465" y="763"/>
                </a:cxn>
                <a:cxn ang="0">
                  <a:pos x="0" y="747"/>
                </a:cxn>
                <a:cxn ang="0">
                  <a:pos x="5" y="732"/>
                </a:cxn>
                <a:cxn ang="0">
                  <a:pos x="15" y="716"/>
                </a:cxn>
                <a:cxn ang="0">
                  <a:pos x="319" y="407"/>
                </a:cxn>
                <a:cxn ang="0">
                  <a:pos x="379" y="294"/>
                </a:cxn>
                <a:cxn ang="0">
                  <a:pos x="384" y="170"/>
                </a:cxn>
                <a:cxn ang="0">
                  <a:pos x="329" y="77"/>
                </a:cxn>
                <a:cxn ang="0">
                  <a:pos x="217" y="41"/>
                </a:cxn>
                <a:cxn ang="0">
                  <a:pos x="132" y="67"/>
                </a:cxn>
                <a:cxn ang="0">
                  <a:pos x="56" y="149"/>
                </a:cxn>
                <a:cxn ang="0">
                  <a:pos x="91" y="154"/>
                </a:cxn>
                <a:cxn ang="0">
                  <a:pos x="111" y="170"/>
                </a:cxn>
                <a:cxn ang="0">
                  <a:pos x="116" y="190"/>
                </a:cxn>
                <a:cxn ang="0">
                  <a:pos x="121" y="211"/>
                </a:cxn>
                <a:cxn ang="0">
                  <a:pos x="111" y="242"/>
                </a:cxn>
                <a:cxn ang="0">
                  <a:pos x="86" y="263"/>
                </a:cxn>
                <a:cxn ang="0">
                  <a:pos x="61" y="273"/>
                </a:cxn>
                <a:cxn ang="0">
                  <a:pos x="46" y="268"/>
                </a:cxn>
                <a:cxn ang="0">
                  <a:pos x="25" y="263"/>
                </a:cxn>
                <a:cxn ang="0">
                  <a:pos x="10" y="242"/>
                </a:cxn>
                <a:cxn ang="0">
                  <a:pos x="0" y="206"/>
                </a:cxn>
                <a:cxn ang="0">
                  <a:pos x="41" y="87"/>
                </a:cxn>
                <a:cxn ang="0">
                  <a:pos x="157" y="10"/>
                </a:cxn>
              </a:cxnLst>
              <a:rect l="0" t="0" r="r" b="b"/>
              <a:pathLst>
                <a:path w="501" h="763">
                  <a:moveTo>
                    <a:pt x="238" y="0"/>
                  </a:moveTo>
                  <a:lnTo>
                    <a:pt x="308" y="5"/>
                  </a:lnTo>
                  <a:lnTo>
                    <a:pt x="369" y="25"/>
                  </a:lnTo>
                  <a:lnTo>
                    <a:pt x="425" y="61"/>
                  </a:lnTo>
                  <a:lnTo>
                    <a:pt x="465" y="108"/>
                  </a:lnTo>
                  <a:lnTo>
                    <a:pt x="490" y="159"/>
                  </a:lnTo>
                  <a:lnTo>
                    <a:pt x="501" y="226"/>
                  </a:lnTo>
                  <a:lnTo>
                    <a:pt x="490" y="288"/>
                  </a:lnTo>
                  <a:lnTo>
                    <a:pt x="470" y="340"/>
                  </a:lnTo>
                  <a:lnTo>
                    <a:pt x="430" y="392"/>
                  </a:lnTo>
                  <a:lnTo>
                    <a:pt x="389" y="433"/>
                  </a:lnTo>
                  <a:lnTo>
                    <a:pt x="339" y="474"/>
                  </a:lnTo>
                  <a:lnTo>
                    <a:pt x="298" y="505"/>
                  </a:lnTo>
                  <a:lnTo>
                    <a:pt x="263" y="536"/>
                  </a:lnTo>
                  <a:lnTo>
                    <a:pt x="223" y="567"/>
                  </a:lnTo>
                  <a:lnTo>
                    <a:pt x="177" y="613"/>
                  </a:lnTo>
                  <a:lnTo>
                    <a:pt x="111" y="670"/>
                  </a:lnTo>
                  <a:lnTo>
                    <a:pt x="324" y="670"/>
                  </a:lnTo>
                  <a:lnTo>
                    <a:pt x="344" y="670"/>
                  </a:lnTo>
                  <a:lnTo>
                    <a:pt x="379" y="665"/>
                  </a:lnTo>
                  <a:lnTo>
                    <a:pt x="415" y="665"/>
                  </a:lnTo>
                  <a:lnTo>
                    <a:pt x="435" y="660"/>
                  </a:lnTo>
                  <a:lnTo>
                    <a:pt x="445" y="634"/>
                  </a:lnTo>
                  <a:lnTo>
                    <a:pt x="455" y="593"/>
                  </a:lnTo>
                  <a:lnTo>
                    <a:pt x="460" y="557"/>
                  </a:lnTo>
                  <a:lnTo>
                    <a:pt x="501" y="557"/>
                  </a:lnTo>
                  <a:lnTo>
                    <a:pt x="501" y="557"/>
                  </a:lnTo>
                  <a:lnTo>
                    <a:pt x="465" y="763"/>
                  </a:lnTo>
                  <a:lnTo>
                    <a:pt x="0" y="763"/>
                  </a:lnTo>
                  <a:lnTo>
                    <a:pt x="0" y="747"/>
                  </a:lnTo>
                  <a:lnTo>
                    <a:pt x="0" y="737"/>
                  </a:lnTo>
                  <a:lnTo>
                    <a:pt x="5" y="732"/>
                  </a:lnTo>
                  <a:lnTo>
                    <a:pt x="5" y="727"/>
                  </a:lnTo>
                  <a:lnTo>
                    <a:pt x="15" y="716"/>
                  </a:lnTo>
                  <a:lnTo>
                    <a:pt x="283" y="443"/>
                  </a:lnTo>
                  <a:lnTo>
                    <a:pt x="319" y="407"/>
                  </a:lnTo>
                  <a:lnTo>
                    <a:pt x="354" y="355"/>
                  </a:lnTo>
                  <a:lnTo>
                    <a:pt x="379" y="294"/>
                  </a:lnTo>
                  <a:lnTo>
                    <a:pt x="389" y="226"/>
                  </a:lnTo>
                  <a:lnTo>
                    <a:pt x="384" y="170"/>
                  </a:lnTo>
                  <a:lnTo>
                    <a:pt x="364" y="118"/>
                  </a:lnTo>
                  <a:lnTo>
                    <a:pt x="329" y="77"/>
                  </a:lnTo>
                  <a:lnTo>
                    <a:pt x="278" y="51"/>
                  </a:lnTo>
                  <a:lnTo>
                    <a:pt x="217" y="41"/>
                  </a:lnTo>
                  <a:lnTo>
                    <a:pt x="177" y="46"/>
                  </a:lnTo>
                  <a:lnTo>
                    <a:pt x="132" y="67"/>
                  </a:lnTo>
                  <a:lnTo>
                    <a:pt x="86" y="98"/>
                  </a:lnTo>
                  <a:lnTo>
                    <a:pt x="56" y="149"/>
                  </a:lnTo>
                  <a:lnTo>
                    <a:pt x="76" y="149"/>
                  </a:lnTo>
                  <a:lnTo>
                    <a:pt x="91" y="154"/>
                  </a:lnTo>
                  <a:lnTo>
                    <a:pt x="101" y="165"/>
                  </a:lnTo>
                  <a:lnTo>
                    <a:pt x="111" y="170"/>
                  </a:lnTo>
                  <a:lnTo>
                    <a:pt x="116" y="180"/>
                  </a:lnTo>
                  <a:lnTo>
                    <a:pt x="116" y="190"/>
                  </a:lnTo>
                  <a:lnTo>
                    <a:pt x="121" y="201"/>
                  </a:lnTo>
                  <a:lnTo>
                    <a:pt x="121" y="211"/>
                  </a:lnTo>
                  <a:lnTo>
                    <a:pt x="116" y="226"/>
                  </a:lnTo>
                  <a:lnTo>
                    <a:pt x="111" y="242"/>
                  </a:lnTo>
                  <a:lnTo>
                    <a:pt x="101" y="257"/>
                  </a:lnTo>
                  <a:lnTo>
                    <a:pt x="86" y="263"/>
                  </a:lnTo>
                  <a:lnTo>
                    <a:pt x="76" y="268"/>
                  </a:lnTo>
                  <a:lnTo>
                    <a:pt x="61" y="273"/>
                  </a:lnTo>
                  <a:lnTo>
                    <a:pt x="56" y="273"/>
                  </a:lnTo>
                  <a:lnTo>
                    <a:pt x="46" y="268"/>
                  </a:lnTo>
                  <a:lnTo>
                    <a:pt x="36" y="268"/>
                  </a:lnTo>
                  <a:lnTo>
                    <a:pt x="25" y="263"/>
                  </a:lnTo>
                  <a:lnTo>
                    <a:pt x="15" y="252"/>
                  </a:lnTo>
                  <a:lnTo>
                    <a:pt x="10" y="242"/>
                  </a:lnTo>
                  <a:lnTo>
                    <a:pt x="0" y="226"/>
                  </a:lnTo>
                  <a:lnTo>
                    <a:pt x="0" y="206"/>
                  </a:lnTo>
                  <a:lnTo>
                    <a:pt x="10" y="144"/>
                  </a:lnTo>
                  <a:lnTo>
                    <a:pt x="41" y="87"/>
                  </a:lnTo>
                  <a:lnTo>
                    <a:pt x="91" y="41"/>
                  </a:lnTo>
                  <a:lnTo>
                    <a:pt x="157" y="1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10142" y="4315"/>
              <a:ext cx="187" cy="484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26" y="10"/>
                </a:cxn>
                <a:cxn ang="0">
                  <a:pos x="156" y="41"/>
                </a:cxn>
                <a:cxn ang="0">
                  <a:pos x="177" y="92"/>
                </a:cxn>
                <a:cxn ang="0">
                  <a:pos x="187" y="165"/>
                </a:cxn>
                <a:cxn ang="0">
                  <a:pos x="187" y="165"/>
                </a:cxn>
                <a:cxn ang="0">
                  <a:pos x="177" y="257"/>
                </a:cxn>
                <a:cxn ang="0">
                  <a:pos x="151" y="335"/>
                </a:cxn>
                <a:cxn ang="0">
                  <a:pos x="121" y="397"/>
                </a:cxn>
                <a:cxn ang="0">
                  <a:pos x="86" y="443"/>
                </a:cxn>
                <a:cxn ang="0">
                  <a:pos x="55" y="474"/>
                </a:cxn>
                <a:cxn ang="0">
                  <a:pos x="40" y="484"/>
                </a:cxn>
                <a:cxn ang="0">
                  <a:pos x="35" y="479"/>
                </a:cxn>
                <a:cxn ang="0">
                  <a:pos x="30" y="474"/>
                </a:cxn>
                <a:cxn ang="0">
                  <a:pos x="25" y="464"/>
                </a:cxn>
                <a:cxn ang="0">
                  <a:pos x="25" y="464"/>
                </a:cxn>
                <a:cxn ang="0">
                  <a:pos x="25" y="459"/>
                </a:cxn>
                <a:cxn ang="0">
                  <a:pos x="30" y="453"/>
                </a:cxn>
                <a:cxn ang="0">
                  <a:pos x="35" y="448"/>
                </a:cxn>
                <a:cxn ang="0">
                  <a:pos x="45" y="438"/>
                </a:cxn>
                <a:cxn ang="0">
                  <a:pos x="81" y="392"/>
                </a:cxn>
                <a:cxn ang="0">
                  <a:pos x="116" y="330"/>
                </a:cxn>
                <a:cxn ang="0">
                  <a:pos x="141" y="252"/>
                </a:cxn>
                <a:cxn ang="0">
                  <a:pos x="151" y="165"/>
                </a:cxn>
                <a:cxn ang="0">
                  <a:pos x="151" y="154"/>
                </a:cxn>
                <a:cxn ang="0">
                  <a:pos x="151" y="144"/>
                </a:cxn>
                <a:cxn ang="0">
                  <a:pos x="151" y="144"/>
                </a:cxn>
                <a:cxn ang="0">
                  <a:pos x="146" y="144"/>
                </a:cxn>
                <a:cxn ang="0">
                  <a:pos x="146" y="144"/>
                </a:cxn>
                <a:cxn ang="0">
                  <a:pos x="146" y="144"/>
                </a:cxn>
                <a:cxn ang="0">
                  <a:pos x="141" y="149"/>
                </a:cxn>
                <a:cxn ang="0">
                  <a:pos x="121" y="159"/>
                </a:cxn>
                <a:cxn ang="0">
                  <a:pos x="106" y="165"/>
                </a:cxn>
                <a:cxn ang="0">
                  <a:pos x="86" y="170"/>
                </a:cxn>
                <a:cxn ang="0">
                  <a:pos x="50" y="159"/>
                </a:cxn>
                <a:cxn ang="0">
                  <a:pos x="25" y="139"/>
                </a:cxn>
                <a:cxn ang="0">
                  <a:pos x="5" y="113"/>
                </a:cxn>
                <a:cxn ang="0">
                  <a:pos x="0" y="82"/>
                </a:cxn>
                <a:cxn ang="0">
                  <a:pos x="5" y="51"/>
                </a:cxn>
                <a:cxn ang="0">
                  <a:pos x="25" y="25"/>
                </a:cxn>
                <a:cxn ang="0">
                  <a:pos x="50" y="5"/>
                </a:cxn>
                <a:cxn ang="0">
                  <a:pos x="86" y="0"/>
                </a:cxn>
              </a:cxnLst>
              <a:rect l="0" t="0" r="r" b="b"/>
              <a:pathLst>
                <a:path w="187" h="484">
                  <a:moveTo>
                    <a:pt x="86" y="0"/>
                  </a:moveTo>
                  <a:lnTo>
                    <a:pt x="126" y="10"/>
                  </a:lnTo>
                  <a:lnTo>
                    <a:pt x="156" y="41"/>
                  </a:lnTo>
                  <a:lnTo>
                    <a:pt x="177" y="92"/>
                  </a:lnTo>
                  <a:lnTo>
                    <a:pt x="187" y="165"/>
                  </a:lnTo>
                  <a:lnTo>
                    <a:pt x="187" y="165"/>
                  </a:lnTo>
                  <a:lnTo>
                    <a:pt x="177" y="257"/>
                  </a:lnTo>
                  <a:lnTo>
                    <a:pt x="151" y="335"/>
                  </a:lnTo>
                  <a:lnTo>
                    <a:pt x="121" y="397"/>
                  </a:lnTo>
                  <a:lnTo>
                    <a:pt x="86" y="443"/>
                  </a:lnTo>
                  <a:lnTo>
                    <a:pt x="55" y="474"/>
                  </a:lnTo>
                  <a:lnTo>
                    <a:pt x="40" y="484"/>
                  </a:lnTo>
                  <a:lnTo>
                    <a:pt x="35" y="479"/>
                  </a:lnTo>
                  <a:lnTo>
                    <a:pt x="30" y="474"/>
                  </a:lnTo>
                  <a:lnTo>
                    <a:pt x="25" y="464"/>
                  </a:lnTo>
                  <a:lnTo>
                    <a:pt x="25" y="464"/>
                  </a:lnTo>
                  <a:lnTo>
                    <a:pt x="25" y="459"/>
                  </a:lnTo>
                  <a:lnTo>
                    <a:pt x="30" y="453"/>
                  </a:lnTo>
                  <a:lnTo>
                    <a:pt x="35" y="448"/>
                  </a:lnTo>
                  <a:lnTo>
                    <a:pt x="45" y="438"/>
                  </a:lnTo>
                  <a:lnTo>
                    <a:pt x="81" y="392"/>
                  </a:lnTo>
                  <a:lnTo>
                    <a:pt x="116" y="330"/>
                  </a:lnTo>
                  <a:lnTo>
                    <a:pt x="141" y="252"/>
                  </a:lnTo>
                  <a:lnTo>
                    <a:pt x="151" y="165"/>
                  </a:lnTo>
                  <a:lnTo>
                    <a:pt x="151" y="154"/>
                  </a:lnTo>
                  <a:lnTo>
                    <a:pt x="151" y="144"/>
                  </a:lnTo>
                  <a:lnTo>
                    <a:pt x="151" y="144"/>
                  </a:lnTo>
                  <a:lnTo>
                    <a:pt x="146" y="144"/>
                  </a:lnTo>
                  <a:lnTo>
                    <a:pt x="146" y="144"/>
                  </a:lnTo>
                  <a:lnTo>
                    <a:pt x="146" y="144"/>
                  </a:lnTo>
                  <a:lnTo>
                    <a:pt x="141" y="149"/>
                  </a:lnTo>
                  <a:lnTo>
                    <a:pt x="121" y="159"/>
                  </a:lnTo>
                  <a:lnTo>
                    <a:pt x="106" y="165"/>
                  </a:lnTo>
                  <a:lnTo>
                    <a:pt x="86" y="170"/>
                  </a:lnTo>
                  <a:lnTo>
                    <a:pt x="50" y="159"/>
                  </a:lnTo>
                  <a:lnTo>
                    <a:pt x="25" y="139"/>
                  </a:lnTo>
                  <a:lnTo>
                    <a:pt x="5" y="113"/>
                  </a:lnTo>
                  <a:lnTo>
                    <a:pt x="0" y="82"/>
                  </a:lnTo>
                  <a:lnTo>
                    <a:pt x="5" y="51"/>
                  </a:lnTo>
                  <a:lnTo>
                    <a:pt x="25" y="25"/>
                  </a:lnTo>
                  <a:lnTo>
                    <a:pt x="50" y="5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10854" y="4315"/>
              <a:ext cx="167" cy="170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27" y="10"/>
                </a:cxn>
                <a:cxn ang="0">
                  <a:pos x="157" y="41"/>
                </a:cxn>
                <a:cxn ang="0">
                  <a:pos x="167" y="82"/>
                </a:cxn>
                <a:cxn ang="0">
                  <a:pos x="157" y="123"/>
                </a:cxn>
                <a:cxn ang="0">
                  <a:pos x="127" y="154"/>
                </a:cxn>
                <a:cxn ang="0">
                  <a:pos x="86" y="170"/>
                </a:cxn>
                <a:cxn ang="0">
                  <a:pos x="41" y="154"/>
                </a:cxn>
                <a:cxn ang="0">
                  <a:pos x="11" y="123"/>
                </a:cxn>
                <a:cxn ang="0">
                  <a:pos x="0" y="82"/>
                </a:cxn>
                <a:cxn ang="0">
                  <a:pos x="11" y="41"/>
                </a:cxn>
                <a:cxn ang="0">
                  <a:pos x="41" y="10"/>
                </a:cxn>
                <a:cxn ang="0">
                  <a:pos x="86" y="0"/>
                </a:cxn>
              </a:cxnLst>
              <a:rect l="0" t="0" r="r" b="b"/>
              <a:pathLst>
                <a:path w="167" h="170">
                  <a:moveTo>
                    <a:pt x="86" y="0"/>
                  </a:moveTo>
                  <a:lnTo>
                    <a:pt x="127" y="10"/>
                  </a:lnTo>
                  <a:lnTo>
                    <a:pt x="157" y="41"/>
                  </a:lnTo>
                  <a:lnTo>
                    <a:pt x="167" y="82"/>
                  </a:lnTo>
                  <a:lnTo>
                    <a:pt x="157" y="123"/>
                  </a:lnTo>
                  <a:lnTo>
                    <a:pt x="127" y="154"/>
                  </a:lnTo>
                  <a:lnTo>
                    <a:pt x="86" y="170"/>
                  </a:lnTo>
                  <a:lnTo>
                    <a:pt x="41" y="154"/>
                  </a:lnTo>
                  <a:lnTo>
                    <a:pt x="11" y="123"/>
                  </a:lnTo>
                  <a:lnTo>
                    <a:pt x="0" y="82"/>
                  </a:lnTo>
                  <a:lnTo>
                    <a:pt x="11" y="41"/>
                  </a:lnTo>
                  <a:lnTo>
                    <a:pt x="41" y="10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0" name="Freeform 16"/>
            <p:cNvSpPr>
              <a:spLocks/>
            </p:cNvSpPr>
            <p:nvPr/>
          </p:nvSpPr>
          <p:spPr bwMode="auto">
            <a:xfrm>
              <a:off x="11567" y="4315"/>
              <a:ext cx="167" cy="170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26" y="10"/>
                </a:cxn>
                <a:cxn ang="0">
                  <a:pos x="157" y="41"/>
                </a:cxn>
                <a:cxn ang="0">
                  <a:pos x="167" y="82"/>
                </a:cxn>
                <a:cxn ang="0">
                  <a:pos x="157" y="123"/>
                </a:cxn>
                <a:cxn ang="0">
                  <a:pos x="126" y="154"/>
                </a:cxn>
                <a:cxn ang="0">
                  <a:pos x="86" y="170"/>
                </a:cxn>
                <a:cxn ang="0">
                  <a:pos x="41" y="154"/>
                </a:cxn>
                <a:cxn ang="0">
                  <a:pos x="10" y="123"/>
                </a:cxn>
                <a:cxn ang="0">
                  <a:pos x="0" y="82"/>
                </a:cxn>
                <a:cxn ang="0">
                  <a:pos x="10" y="41"/>
                </a:cxn>
                <a:cxn ang="0">
                  <a:pos x="41" y="10"/>
                </a:cxn>
                <a:cxn ang="0">
                  <a:pos x="86" y="0"/>
                </a:cxn>
              </a:cxnLst>
              <a:rect l="0" t="0" r="r" b="b"/>
              <a:pathLst>
                <a:path w="167" h="170">
                  <a:moveTo>
                    <a:pt x="86" y="0"/>
                  </a:moveTo>
                  <a:lnTo>
                    <a:pt x="126" y="10"/>
                  </a:lnTo>
                  <a:lnTo>
                    <a:pt x="157" y="41"/>
                  </a:lnTo>
                  <a:lnTo>
                    <a:pt x="167" y="82"/>
                  </a:lnTo>
                  <a:lnTo>
                    <a:pt x="157" y="123"/>
                  </a:lnTo>
                  <a:lnTo>
                    <a:pt x="126" y="154"/>
                  </a:lnTo>
                  <a:lnTo>
                    <a:pt x="86" y="170"/>
                  </a:lnTo>
                  <a:lnTo>
                    <a:pt x="41" y="154"/>
                  </a:lnTo>
                  <a:lnTo>
                    <a:pt x="10" y="123"/>
                  </a:lnTo>
                  <a:lnTo>
                    <a:pt x="0" y="82"/>
                  </a:lnTo>
                  <a:lnTo>
                    <a:pt x="10" y="41"/>
                  </a:lnTo>
                  <a:lnTo>
                    <a:pt x="41" y="10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1" name="Freeform 17"/>
            <p:cNvSpPr>
              <a:spLocks/>
            </p:cNvSpPr>
            <p:nvPr/>
          </p:nvSpPr>
          <p:spPr bwMode="auto">
            <a:xfrm>
              <a:off x="12280" y="4315"/>
              <a:ext cx="167" cy="170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126" y="10"/>
                </a:cxn>
                <a:cxn ang="0">
                  <a:pos x="157" y="41"/>
                </a:cxn>
                <a:cxn ang="0">
                  <a:pos x="167" y="82"/>
                </a:cxn>
                <a:cxn ang="0">
                  <a:pos x="157" y="123"/>
                </a:cxn>
                <a:cxn ang="0">
                  <a:pos x="126" y="154"/>
                </a:cxn>
                <a:cxn ang="0">
                  <a:pos x="81" y="170"/>
                </a:cxn>
                <a:cxn ang="0">
                  <a:pos x="40" y="154"/>
                </a:cxn>
                <a:cxn ang="0">
                  <a:pos x="10" y="123"/>
                </a:cxn>
                <a:cxn ang="0">
                  <a:pos x="0" y="82"/>
                </a:cxn>
                <a:cxn ang="0">
                  <a:pos x="10" y="41"/>
                </a:cxn>
                <a:cxn ang="0">
                  <a:pos x="40" y="10"/>
                </a:cxn>
                <a:cxn ang="0">
                  <a:pos x="81" y="0"/>
                </a:cxn>
              </a:cxnLst>
              <a:rect l="0" t="0" r="r" b="b"/>
              <a:pathLst>
                <a:path w="167" h="170">
                  <a:moveTo>
                    <a:pt x="81" y="0"/>
                  </a:moveTo>
                  <a:lnTo>
                    <a:pt x="126" y="10"/>
                  </a:lnTo>
                  <a:lnTo>
                    <a:pt x="157" y="41"/>
                  </a:lnTo>
                  <a:lnTo>
                    <a:pt x="167" y="82"/>
                  </a:lnTo>
                  <a:lnTo>
                    <a:pt x="157" y="123"/>
                  </a:lnTo>
                  <a:lnTo>
                    <a:pt x="126" y="154"/>
                  </a:lnTo>
                  <a:lnTo>
                    <a:pt x="81" y="170"/>
                  </a:lnTo>
                  <a:lnTo>
                    <a:pt x="40" y="154"/>
                  </a:lnTo>
                  <a:lnTo>
                    <a:pt x="10" y="123"/>
                  </a:lnTo>
                  <a:lnTo>
                    <a:pt x="0" y="82"/>
                  </a:lnTo>
                  <a:lnTo>
                    <a:pt x="10" y="41"/>
                  </a:lnTo>
                  <a:lnTo>
                    <a:pt x="40" y="10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2" name="Freeform 18"/>
            <p:cNvSpPr>
              <a:spLocks/>
            </p:cNvSpPr>
            <p:nvPr/>
          </p:nvSpPr>
          <p:spPr bwMode="auto">
            <a:xfrm>
              <a:off x="12972" y="4315"/>
              <a:ext cx="182" cy="484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127" y="10"/>
                </a:cxn>
                <a:cxn ang="0">
                  <a:pos x="157" y="41"/>
                </a:cxn>
                <a:cxn ang="0">
                  <a:pos x="177" y="92"/>
                </a:cxn>
                <a:cxn ang="0">
                  <a:pos x="182" y="165"/>
                </a:cxn>
                <a:cxn ang="0">
                  <a:pos x="182" y="165"/>
                </a:cxn>
                <a:cxn ang="0">
                  <a:pos x="172" y="257"/>
                </a:cxn>
                <a:cxn ang="0">
                  <a:pos x="152" y="335"/>
                </a:cxn>
                <a:cxn ang="0">
                  <a:pos x="117" y="397"/>
                </a:cxn>
                <a:cxn ang="0">
                  <a:pos x="86" y="443"/>
                </a:cxn>
                <a:cxn ang="0">
                  <a:pos x="56" y="474"/>
                </a:cxn>
                <a:cxn ang="0">
                  <a:pos x="41" y="484"/>
                </a:cxn>
                <a:cxn ang="0">
                  <a:pos x="31" y="479"/>
                </a:cxn>
                <a:cxn ang="0">
                  <a:pos x="26" y="474"/>
                </a:cxn>
                <a:cxn ang="0">
                  <a:pos x="26" y="464"/>
                </a:cxn>
                <a:cxn ang="0">
                  <a:pos x="26" y="464"/>
                </a:cxn>
                <a:cxn ang="0">
                  <a:pos x="26" y="459"/>
                </a:cxn>
                <a:cxn ang="0">
                  <a:pos x="26" y="453"/>
                </a:cxn>
                <a:cxn ang="0">
                  <a:pos x="31" y="448"/>
                </a:cxn>
                <a:cxn ang="0">
                  <a:pos x="41" y="438"/>
                </a:cxn>
                <a:cxn ang="0">
                  <a:pos x="81" y="392"/>
                </a:cxn>
                <a:cxn ang="0">
                  <a:pos x="117" y="330"/>
                </a:cxn>
                <a:cxn ang="0">
                  <a:pos x="137" y="252"/>
                </a:cxn>
                <a:cxn ang="0">
                  <a:pos x="147" y="165"/>
                </a:cxn>
                <a:cxn ang="0">
                  <a:pos x="147" y="154"/>
                </a:cxn>
                <a:cxn ang="0">
                  <a:pos x="147" y="144"/>
                </a:cxn>
                <a:cxn ang="0">
                  <a:pos x="147" y="144"/>
                </a:cxn>
                <a:cxn ang="0">
                  <a:pos x="147" y="144"/>
                </a:cxn>
                <a:cxn ang="0">
                  <a:pos x="142" y="144"/>
                </a:cxn>
                <a:cxn ang="0">
                  <a:pos x="142" y="144"/>
                </a:cxn>
                <a:cxn ang="0">
                  <a:pos x="137" y="149"/>
                </a:cxn>
                <a:cxn ang="0">
                  <a:pos x="122" y="159"/>
                </a:cxn>
                <a:cxn ang="0">
                  <a:pos x="101" y="165"/>
                </a:cxn>
                <a:cxn ang="0">
                  <a:pos x="81" y="170"/>
                </a:cxn>
                <a:cxn ang="0">
                  <a:pos x="46" y="159"/>
                </a:cxn>
                <a:cxn ang="0">
                  <a:pos x="21" y="139"/>
                </a:cxn>
                <a:cxn ang="0">
                  <a:pos x="5" y="113"/>
                </a:cxn>
                <a:cxn ang="0">
                  <a:pos x="0" y="82"/>
                </a:cxn>
                <a:cxn ang="0">
                  <a:pos x="5" y="51"/>
                </a:cxn>
                <a:cxn ang="0">
                  <a:pos x="21" y="25"/>
                </a:cxn>
                <a:cxn ang="0">
                  <a:pos x="46" y="5"/>
                </a:cxn>
                <a:cxn ang="0">
                  <a:pos x="81" y="0"/>
                </a:cxn>
              </a:cxnLst>
              <a:rect l="0" t="0" r="r" b="b"/>
              <a:pathLst>
                <a:path w="182" h="484">
                  <a:moveTo>
                    <a:pt x="81" y="0"/>
                  </a:moveTo>
                  <a:lnTo>
                    <a:pt x="127" y="10"/>
                  </a:lnTo>
                  <a:lnTo>
                    <a:pt x="157" y="41"/>
                  </a:lnTo>
                  <a:lnTo>
                    <a:pt x="177" y="92"/>
                  </a:lnTo>
                  <a:lnTo>
                    <a:pt x="182" y="165"/>
                  </a:lnTo>
                  <a:lnTo>
                    <a:pt x="182" y="165"/>
                  </a:lnTo>
                  <a:lnTo>
                    <a:pt x="172" y="257"/>
                  </a:lnTo>
                  <a:lnTo>
                    <a:pt x="152" y="335"/>
                  </a:lnTo>
                  <a:lnTo>
                    <a:pt x="117" y="397"/>
                  </a:lnTo>
                  <a:lnTo>
                    <a:pt x="86" y="443"/>
                  </a:lnTo>
                  <a:lnTo>
                    <a:pt x="56" y="474"/>
                  </a:lnTo>
                  <a:lnTo>
                    <a:pt x="41" y="484"/>
                  </a:lnTo>
                  <a:lnTo>
                    <a:pt x="31" y="479"/>
                  </a:lnTo>
                  <a:lnTo>
                    <a:pt x="26" y="474"/>
                  </a:lnTo>
                  <a:lnTo>
                    <a:pt x="26" y="464"/>
                  </a:lnTo>
                  <a:lnTo>
                    <a:pt x="26" y="464"/>
                  </a:lnTo>
                  <a:lnTo>
                    <a:pt x="26" y="459"/>
                  </a:lnTo>
                  <a:lnTo>
                    <a:pt x="26" y="453"/>
                  </a:lnTo>
                  <a:lnTo>
                    <a:pt x="31" y="448"/>
                  </a:lnTo>
                  <a:lnTo>
                    <a:pt x="41" y="438"/>
                  </a:lnTo>
                  <a:lnTo>
                    <a:pt x="81" y="392"/>
                  </a:lnTo>
                  <a:lnTo>
                    <a:pt x="117" y="330"/>
                  </a:lnTo>
                  <a:lnTo>
                    <a:pt x="137" y="252"/>
                  </a:lnTo>
                  <a:lnTo>
                    <a:pt x="147" y="165"/>
                  </a:lnTo>
                  <a:lnTo>
                    <a:pt x="147" y="154"/>
                  </a:lnTo>
                  <a:lnTo>
                    <a:pt x="147" y="144"/>
                  </a:lnTo>
                  <a:lnTo>
                    <a:pt x="147" y="144"/>
                  </a:lnTo>
                  <a:lnTo>
                    <a:pt x="147" y="144"/>
                  </a:lnTo>
                  <a:lnTo>
                    <a:pt x="142" y="144"/>
                  </a:lnTo>
                  <a:lnTo>
                    <a:pt x="142" y="144"/>
                  </a:lnTo>
                  <a:lnTo>
                    <a:pt x="137" y="149"/>
                  </a:lnTo>
                  <a:lnTo>
                    <a:pt x="122" y="159"/>
                  </a:lnTo>
                  <a:lnTo>
                    <a:pt x="101" y="165"/>
                  </a:lnTo>
                  <a:lnTo>
                    <a:pt x="81" y="170"/>
                  </a:lnTo>
                  <a:lnTo>
                    <a:pt x="46" y="159"/>
                  </a:lnTo>
                  <a:lnTo>
                    <a:pt x="21" y="139"/>
                  </a:lnTo>
                  <a:lnTo>
                    <a:pt x="5" y="113"/>
                  </a:lnTo>
                  <a:lnTo>
                    <a:pt x="0" y="82"/>
                  </a:lnTo>
                  <a:lnTo>
                    <a:pt x="5" y="51"/>
                  </a:lnTo>
                  <a:lnTo>
                    <a:pt x="21" y="25"/>
                  </a:lnTo>
                  <a:lnTo>
                    <a:pt x="46" y="5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3" name="Freeform 19"/>
            <p:cNvSpPr>
              <a:spLocks noEditPoints="1"/>
            </p:cNvSpPr>
            <p:nvPr/>
          </p:nvSpPr>
          <p:spPr bwMode="auto">
            <a:xfrm>
              <a:off x="13624" y="3355"/>
              <a:ext cx="834" cy="1460"/>
            </a:xfrm>
            <a:custGeom>
              <a:avLst/>
              <a:gdLst/>
              <a:ahLst/>
              <a:cxnLst>
                <a:cxn ang="0">
                  <a:pos x="521" y="444"/>
                </a:cxn>
                <a:cxn ang="0">
                  <a:pos x="450" y="1094"/>
                </a:cxn>
                <a:cxn ang="0">
                  <a:pos x="602" y="991"/>
                </a:cxn>
                <a:cxn ang="0">
                  <a:pos x="698" y="836"/>
                </a:cxn>
                <a:cxn ang="0">
                  <a:pos x="728" y="671"/>
                </a:cxn>
                <a:cxn ang="0">
                  <a:pos x="688" y="531"/>
                </a:cxn>
                <a:cxn ang="0">
                  <a:pos x="587" y="454"/>
                </a:cxn>
                <a:cxn ang="0">
                  <a:pos x="521" y="444"/>
                </a:cxn>
                <a:cxn ang="0">
                  <a:pos x="475" y="444"/>
                </a:cxn>
                <a:cxn ang="0">
                  <a:pos x="299" y="506"/>
                </a:cxn>
                <a:cxn ang="0">
                  <a:pos x="177" y="640"/>
                </a:cxn>
                <a:cxn ang="0">
                  <a:pos x="112" y="805"/>
                </a:cxn>
                <a:cxn ang="0">
                  <a:pos x="112" y="960"/>
                </a:cxn>
                <a:cxn ang="0">
                  <a:pos x="172" y="1058"/>
                </a:cxn>
                <a:cxn ang="0">
                  <a:pos x="263" y="1104"/>
                </a:cxn>
                <a:cxn ang="0">
                  <a:pos x="314" y="1114"/>
                </a:cxn>
                <a:cxn ang="0">
                  <a:pos x="602" y="0"/>
                </a:cxn>
                <a:cxn ang="0">
                  <a:pos x="617" y="5"/>
                </a:cxn>
                <a:cxn ang="0">
                  <a:pos x="622" y="16"/>
                </a:cxn>
                <a:cxn ang="0">
                  <a:pos x="622" y="21"/>
                </a:cxn>
                <a:cxn ang="0">
                  <a:pos x="617" y="42"/>
                </a:cxn>
                <a:cxn ang="0">
                  <a:pos x="531" y="408"/>
                </a:cxn>
                <a:cxn ang="0">
                  <a:pos x="688" y="449"/>
                </a:cxn>
                <a:cxn ang="0">
                  <a:pos x="784" y="537"/>
                </a:cxn>
                <a:cxn ang="0">
                  <a:pos x="829" y="645"/>
                </a:cxn>
                <a:cxn ang="0">
                  <a:pos x="819" y="810"/>
                </a:cxn>
                <a:cxn ang="0">
                  <a:pos x="688" y="1006"/>
                </a:cxn>
                <a:cxn ang="0">
                  <a:pos x="470" y="1130"/>
                </a:cxn>
                <a:cxn ang="0">
                  <a:pos x="288" y="1388"/>
                </a:cxn>
                <a:cxn ang="0">
                  <a:pos x="278" y="1419"/>
                </a:cxn>
                <a:cxn ang="0">
                  <a:pos x="273" y="1444"/>
                </a:cxn>
                <a:cxn ang="0">
                  <a:pos x="268" y="1455"/>
                </a:cxn>
                <a:cxn ang="0">
                  <a:pos x="258" y="1460"/>
                </a:cxn>
                <a:cxn ang="0">
                  <a:pos x="248" y="1460"/>
                </a:cxn>
                <a:cxn ang="0">
                  <a:pos x="238" y="1455"/>
                </a:cxn>
                <a:cxn ang="0">
                  <a:pos x="233" y="1444"/>
                </a:cxn>
                <a:cxn ang="0">
                  <a:pos x="243" y="1398"/>
                </a:cxn>
                <a:cxn ang="0">
                  <a:pos x="268" y="1300"/>
                </a:cxn>
                <a:cxn ang="0">
                  <a:pos x="304" y="1150"/>
                </a:cxn>
                <a:cxn ang="0">
                  <a:pos x="137" y="1099"/>
                </a:cxn>
                <a:cxn ang="0">
                  <a:pos x="36" y="996"/>
                </a:cxn>
                <a:cxn ang="0">
                  <a:pos x="0" y="856"/>
                </a:cxn>
                <a:cxn ang="0">
                  <a:pos x="51" y="671"/>
                </a:cxn>
                <a:cxn ang="0">
                  <a:pos x="187" y="516"/>
                </a:cxn>
                <a:cxn ang="0">
                  <a:pos x="379" y="423"/>
                </a:cxn>
                <a:cxn ang="0">
                  <a:pos x="582" y="31"/>
                </a:cxn>
                <a:cxn ang="0">
                  <a:pos x="587" y="11"/>
                </a:cxn>
                <a:cxn ang="0">
                  <a:pos x="597" y="0"/>
                </a:cxn>
              </a:cxnLst>
              <a:rect l="0" t="0" r="r" b="b"/>
              <a:pathLst>
                <a:path w="834" h="1460">
                  <a:moveTo>
                    <a:pt x="521" y="444"/>
                  </a:moveTo>
                  <a:lnTo>
                    <a:pt x="521" y="444"/>
                  </a:lnTo>
                  <a:lnTo>
                    <a:pt x="354" y="1114"/>
                  </a:lnTo>
                  <a:lnTo>
                    <a:pt x="450" y="1094"/>
                  </a:lnTo>
                  <a:lnTo>
                    <a:pt x="531" y="1047"/>
                  </a:lnTo>
                  <a:lnTo>
                    <a:pt x="602" y="991"/>
                  </a:lnTo>
                  <a:lnTo>
                    <a:pt x="657" y="918"/>
                  </a:lnTo>
                  <a:lnTo>
                    <a:pt x="698" y="836"/>
                  </a:lnTo>
                  <a:lnTo>
                    <a:pt x="723" y="753"/>
                  </a:lnTo>
                  <a:lnTo>
                    <a:pt x="728" y="671"/>
                  </a:lnTo>
                  <a:lnTo>
                    <a:pt x="718" y="588"/>
                  </a:lnTo>
                  <a:lnTo>
                    <a:pt x="688" y="531"/>
                  </a:lnTo>
                  <a:lnTo>
                    <a:pt x="647" y="485"/>
                  </a:lnTo>
                  <a:lnTo>
                    <a:pt x="587" y="454"/>
                  </a:lnTo>
                  <a:lnTo>
                    <a:pt x="521" y="444"/>
                  </a:lnTo>
                  <a:lnTo>
                    <a:pt x="521" y="444"/>
                  </a:lnTo>
                  <a:lnTo>
                    <a:pt x="521" y="444"/>
                  </a:lnTo>
                  <a:close/>
                  <a:moveTo>
                    <a:pt x="475" y="444"/>
                  </a:moveTo>
                  <a:lnTo>
                    <a:pt x="379" y="464"/>
                  </a:lnTo>
                  <a:lnTo>
                    <a:pt x="299" y="506"/>
                  </a:lnTo>
                  <a:lnTo>
                    <a:pt x="228" y="568"/>
                  </a:lnTo>
                  <a:lnTo>
                    <a:pt x="177" y="640"/>
                  </a:lnTo>
                  <a:lnTo>
                    <a:pt x="137" y="717"/>
                  </a:lnTo>
                  <a:lnTo>
                    <a:pt x="112" y="805"/>
                  </a:lnTo>
                  <a:lnTo>
                    <a:pt x="101" y="887"/>
                  </a:lnTo>
                  <a:lnTo>
                    <a:pt x="112" y="960"/>
                  </a:lnTo>
                  <a:lnTo>
                    <a:pt x="137" y="1016"/>
                  </a:lnTo>
                  <a:lnTo>
                    <a:pt x="172" y="1058"/>
                  </a:lnTo>
                  <a:lnTo>
                    <a:pt x="218" y="1089"/>
                  </a:lnTo>
                  <a:lnTo>
                    <a:pt x="263" y="1104"/>
                  </a:lnTo>
                  <a:lnTo>
                    <a:pt x="314" y="1114"/>
                  </a:lnTo>
                  <a:lnTo>
                    <a:pt x="314" y="1114"/>
                  </a:lnTo>
                  <a:lnTo>
                    <a:pt x="475" y="444"/>
                  </a:lnTo>
                  <a:close/>
                  <a:moveTo>
                    <a:pt x="602" y="0"/>
                  </a:moveTo>
                  <a:lnTo>
                    <a:pt x="612" y="0"/>
                  </a:lnTo>
                  <a:lnTo>
                    <a:pt x="617" y="5"/>
                  </a:lnTo>
                  <a:lnTo>
                    <a:pt x="622" y="11"/>
                  </a:lnTo>
                  <a:lnTo>
                    <a:pt x="622" y="16"/>
                  </a:lnTo>
                  <a:lnTo>
                    <a:pt x="622" y="16"/>
                  </a:lnTo>
                  <a:lnTo>
                    <a:pt x="622" y="21"/>
                  </a:lnTo>
                  <a:lnTo>
                    <a:pt x="617" y="36"/>
                  </a:lnTo>
                  <a:lnTo>
                    <a:pt x="617" y="42"/>
                  </a:lnTo>
                  <a:lnTo>
                    <a:pt x="617" y="42"/>
                  </a:lnTo>
                  <a:lnTo>
                    <a:pt x="531" y="408"/>
                  </a:lnTo>
                  <a:lnTo>
                    <a:pt x="617" y="423"/>
                  </a:lnTo>
                  <a:lnTo>
                    <a:pt x="688" y="449"/>
                  </a:lnTo>
                  <a:lnTo>
                    <a:pt x="743" y="490"/>
                  </a:lnTo>
                  <a:lnTo>
                    <a:pt x="784" y="537"/>
                  </a:lnTo>
                  <a:lnTo>
                    <a:pt x="814" y="588"/>
                  </a:lnTo>
                  <a:lnTo>
                    <a:pt x="829" y="645"/>
                  </a:lnTo>
                  <a:lnTo>
                    <a:pt x="834" y="702"/>
                  </a:lnTo>
                  <a:lnTo>
                    <a:pt x="819" y="810"/>
                  </a:lnTo>
                  <a:lnTo>
                    <a:pt x="764" y="913"/>
                  </a:lnTo>
                  <a:lnTo>
                    <a:pt x="688" y="1006"/>
                  </a:lnTo>
                  <a:lnTo>
                    <a:pt x="587" y="1078"/>
                  </a:lnTo>
                  <a:lnTo>
                    <a:pt x="470" y="1130"/>
                  </a:lnTo>
                  <a:lnTo>
                    <a:pt x="344" y="1150"/>
                  </a:lnTo>
                  <a:lnTo>
                    <a:pt x="288" y="1388"/>
                  </a:lnTo>
                  <a:lnTo>
                    <a:pt x="283" y="1403"/>
                  </a:lnTo>
                  <a:lnTo>
                    <a:pt x="278" y="1419"/>
                  </a:lnTo>
                  <a:lnTo>
                    <a:pt x="278" y="1429"/>
                  </a:lnTo>
                  <a:lnTo>
                    <a:pt x="273" y="1444"/>
                  </a:lnTo>
                  <a:lnTo>
                    <a:pt x="268" y="1450"/>
                  </a:lnTo>
                  <a:lnTo>
                    <a:pt x="268" y="1455"/>
                  </a:lnTo>
                  <a:lnTo>
                    <a:pt x="263" y="1460"/>
                  </a:lnTo>
                  <a:lnTo>
                    <a:pt x="258" y="1460"/>
                  </a:lnTo>
                  <a:lnTo>
                    <a:pt x="253" y="1460"/>
                  </a:lnTo>
                  <a:lnTo>
                    <a:pt x="248" y="1460"/>
                  </a:lnTo>
                  <a:lnTo>
                    <a:pt x="243" y="1460"/>
                  </a:lnTo>
                  <a:lnTo>
                    <a:pt x="238" y="1455"/>
                  </a:lnTo>
                  <a:lnTo>
                    <a:pt x="233" y="1450"/>
                  </a:lnTo>
                  <a:lnTo>
                    <a:pt x="233" y="1444"/>
                  </a:lnTo>
                  <a:lnTo>
                    <a:pt x="238" y="1429"/>
                  </a:lnTo>
                  <a:lnTo>
                    <a:pt x="243" y="1398"/>
                  </a:lnTo>
                  <a:lnTo>
                    <a:pt x="253" y="1352"/>
                  </a:lnTo>
                  <a:lnTo>
                    <a:pt x="268" y="1300"/>
                  </a:lnTo>
                  <a:lnTo>
                    <a:pt x="288" y="1223"/>
                  </a:lnTo>
                  <a:lnTo>
                    <a:pt x="304" y="1150"/>
                  </a:lnTo>
                  <a:lnTo>
                    <a:pt x="213" y="1135"/>
                  </a:lnTo>
                  <a:lnTo>
                    <a:pt x="137" y="1099"/>
                  </a:lnTo>
                  <a:lnTo>
                    <a:pt x="76" y="1052"/>
                  </a:lnTo>
                  <a:lnTo>
                    <a:pt x="36" y="996"/>
                  </a:lnTo>
                  <a:lnTo>
                    <a:pt x="5" y="929"/>
                  </a:lnTo>
                  <a:lnTo>
                    <a:pt x="0" y="856"/>
                  </a:lnTo>
                  <a:lnTo>
                    <a:pt x="10" y="758"/>
                  </a:lnTo>
                  <a:lnTo>
                    <a:pt x="51" y="671"/>
                  </a:lnTo>
                  <a:lnTo>
                    <a:pt x="112" y="588"/>
                  </a:lnTo>
                  <a:lnTo>
                    <a:pt x="187" y="516"/>
                  </a:lnTo>
                  <a:lnTo>
                    <a:pt x="278" y="459"/>
                  </a:lnTo>
                  <a:lnTo>
                    <a:pt x="379" y="423"/>
                  </a:lnTo>
                  <a:lnTo>
                    <a:pt x="486" y="408"/>
                  </a:lnTo>
                  <a:lnTo>
                    <a:pt x="582" y="31"/>
                  </a:lnTo>
                  <a:lnTo>
                    <a:pt x="582" y="21"/>
                  </a:lnTo>
                  <a:lnTo>
                    <a:pt x="587" y="11"/>
                  </a:lnTo>
                  <a:lnTo>
                    <a:pt x="592" y="5"/>
                  </a:lnTo>
                  <a:lnTo>
                    <a:pt x="597" y="0"/>
                  </a:lnTo>
                  <a:lnTo>
                    <a:pt x="6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4" name="Freeform 20"/>
            <p:cNvSpPr>
              <a:spLocks/>
            </p:cNvSpPr>
            <p:nvPr/>
          </p:nvSpPr>
          <p:spPr bwMode="auto">
            <a:xfrm>
              <a:off x="14564" y="3933"/>
              <a:ext cx="1032" cy="784"/>
            </a:xfrm>
            <a:custGeom>
              <a:avLst/>
              <a:gdLst/>
              <a:ahLst/>
              <a:cxnLst>
                <a:cxn ang="0">
                  <a:pos x="258" y="5"/>
                </a:cxn>
                <a:cxn ang="0">
                  <a:pos x="319" y="5"/>
                </a:cxn>
                <a:cxn ang="0">
                  <a:pos x="405" y="5"/>
                </a:cxn>
                <a:cxn ang="0">
                  <a:pos x="516" y="0"/>
                </a:cxn>
                <a:cxn ang="0">
                  <a:pos x="521" y="31"/>
                </a:cxn>
                <a:cxn ang="0">
                  <a:pos x="501" y="41"/>
                </a:cxn>
                <a:cxn ang="0">
                  <a:pos x="410" y="51"/>
                </a:cxn>
                <a:cxn ang="0">
                  <a:pos x="304" y="454"/>
                </a:cxn>
                <a:cxn ang="0">
                  <a:pos x="794" y="93"/>
                </a:cxn>
                <a:cxn ang="0">
                  <a:pos x="824" y="57"/>
                </a:cxn>
                <a:cxn ang="0">
                  <a:pos x="804" y="41"/>
                </a:cxn>
                <a:cxn ang="0">
                  <a:pos x="779" y="36"/>
                </a:cxn>
                <a:cxn ang="0">
                  <a:pos x="779" y="26"/>
                </a:cxn>
                <a:cxn ang="0">
                  <a:pos x="789" y="5"/>
                </a:cxn>
                <a:cxn ang="0">
                  <a:pos x="804" y="0"/>
                </a:cxn>
                <a:cxn ang="0">
                  <a:pos x="936" y="5"/>
                </a:cxn>
                <a:cxn ang="0">
                  <a:pos x="1016" y="0"/>
                </a:cxn>
                <a:cxn ang="0">
                  <a:pos x="1032" y="15"/>
                </a:cxn>
                <a:cxn ang="0">
                  <a:pos x="1021" y="36"/>
                </a:cxn>
                <a:cxn ang="0">
                  <a:pos x="956" y="51"/>
                </a:cxn>
                <a:cxn ang="0">
                  <a:pos x="784" y="149"/>
                </a:cxn>
                <a:cxn ang="0">
                  <a:pos x="577" y="294"/>
                </a:cxn>
                <a:cxn ang="0">
                  <a:pos x="567" y="309"/>
                </a:cxn>
                <a:cxn ang="0">
                  <a:pos x="567" y="315"/>
                </a:cxn>
                <a:cxn ang="0">
                  <a:pos x="764" y="706"/>
                </a:cxn>
                <a:cxn ang="0">
                  <a:pos x="799" y="737"/>
                </a:cxn>
                <a:cxn ang="0">
                  <a:pos x="840" y="743"/>
                </a:cxn>
                <a:cxn ang="0">
                  <a:pos x="860" y="748"/>
                </a:cxn>
                <a:cxn ang="0">
                  <a:pos x="860" y="774"/>
                </a:cxn>
                <a:cxn ang="0">
                  <a:pos x="789" y="784"/>
                </a:cxn>
                <a:cxn ang="0">
                  <a:pos x="632" y="784"/>
                </a:cxn>
                <a:cxn ang="0">
                  <a:pos x="572" y="779"/>
                </a:cxn>
                <a:cxn ang="0">
                  <a:pos x="567" y="768"/>
                </a:cxn>
                <a:cxn ang="0">
                  <a:pos x="577" y="748"/>
                </a:cxn>
                <a:cxn ang="0">
                  <a:pos x="597" y="743"/>
                </a:cxn>
                <a:cxn ang="0">
                  <a:pos x="632" y="737"/>
                </a:cxn>
                <a:cxn ang="0">
                  <a:pos x="647" y="717"/>
                </a:cxn>
                <a:cxn ang="0">
                  <a:pos x="647" y="701"/>
                </a:cxn>
                <a:cxn ang="0">
                  <a:pos x="289" y="505"/>
                </a:cxn>
                <a:cxn ang="0">
                  <a:pos x="243" y="691"/>
                </a:cxn>
                <a:cxn ang="0">
                  <a:pos x="238" y="732"/>
                </a:cxn>
                <a:cxn ang="0">
                  <a:pos x="248" y="743"/>
                </a:cxn>
                <a:cxn ang="0">
                  <a:pos x="294" y="743"/>
                </a:cxn>
                <a:cxn ang="0">
                  <a:pos x="319" y="743"/>
                </a:cxn>
                <a:cxn ang="0">
                  <a:pos x="339" y="753"/>
                </a:cxn>
                <a:cxn ang="0">
                  <a:pos x="334" y="779"/>
                </a:cxn>
                <a:cxn ang="0">
                  <a:pos x="319" y="784"/>
                </a:cxn>
                <a:cxn ang="0">
                  <a:pos x="248" y="784"/>
                </a:cxn>
                <a:cxn ang="0">
                  <a:pos x="187" y="779"/>
                </a:cxn>
                <a:cxn ang="0">
                  <a:pos x="66" y="784"/>
                </a:cxn>
                <a:cxn ang="0">
                  <a:pos x="6" y="779"/>
                </a:cxn>
                <a:cxn ang="0">
                  <a:pos x="0" y="768"/>
                </a:cxn>
                <a:cxn ang="0">
                  <a:pos x="16" y="748"/>
                </a:cxn>
                <a:cxn ang="0">
                  <a:pos x="86" y="743"/>
                </a:cxn>
                <a:cxn ang="0">
                  <a:pos x="137" y="696"/>
                </a:cxn>
                <a:cxn ang="0">
                  <a:pos x="289" y="67"/>
                </a:cxn>
                <a:cxn ang="0">
                  <a:pos x="289" y="51"/>
                </a:cxn>
                <a:cxn ang="0">
                  <a:pos x="263" y="46"/>
                </a:cxn>
                <a:cxn ang="0">
                  <a:pos x="233" y="41"/>
                </a:cxn>
                <a:cxn ang="0">
                  <a:pos x="198" y="41"/>
                </a:cxn>
                <a:cxn ang="0">
                  <a:pos x="187" y="26"/>
                </a:cxn>
                <a:cxn ang="0">
                  <a:pos x="198" y="5"/>
                </a:cxn>
                <a:cxn ang="0">
                  <a:pos x="213" y="0"/>
                </a:cxn>
              </a:cxnLst>
              <a:rect l="0" t="0" r="r" b="b"/>
              <a:pathLst>
                <a:path w="1032" h="784">
                  <a:moveTo>
                    <a:pt x="213" y="0"/>
                  </a:moveTo>
                  <a:lnTo>
                    <a:pt x="233" y="0"/>
                  </a:lnTo>
                  <a:lnTo>
                    <a:pt x="258" y="5"/>
                  </a:lnTo>
                  <a:lnTo>
                    <a:pt x="278" y="5"/>
                  </a:lnTo>
                  <a:lnTo>
                    <a:pt x="299" y="5"/>
                  </a:lnTo>
                  <a:lnTo>
                    <a:pt x="319" y="5"/>
                  </a:lnTo>
                  <a:lnTo>
                    <a:pt x="339" y="5"/>
                  </a:lnTo>
                  <a:lnTo>
                    <a:pt x="359" y="5"/>
                  </a:lnTo>
                  <a:lnTo>
                    <a:pt x="405" y="5"/>
                  </a:lnTo>
                  <a:lnTo>
                    <a:pt x="460" y="0"/>
                  </a:lnTo>
                  <a:lnTo>
                    <a:pt x="506" y="0"/>
                  </a:lnTo>
                  <a:lnTo>
                    <a:pt x="516" y="0"/>
                  </a:lnTo>
                  <a:lnTo>
                    <a:pt x="521" y="5"/>
                  </a:lnTo>
                  <a:lnTo>
                    <a:pt x="526" y="15"/>
                  </a:lnTo>
                  <a:lnTo>
                    <a:pt x="521" y="31"/>
                  </a:lnTo>
                  <a:lnTo>
                    <a:pt x="516" y="36"/>
                  </a:lnTo>
                  <a:lnTo>
                    <a:pt x="511" y="41"/>
                  </a:lnTo>
                  <a:lnTo>
                    <a:pt x="501" y="41"/>
                  </a:lnTo>
                  <a:lnTo>
                    <a:pt x="491" y="41"/>
                  </a:lnTo>
                  <a:lnTo>
                    <a:pt x="440" y="46"/>
                  </a:lnTo>
                  <a:lnTo>
                    <a:pt x="410" y="51"/>
                  </a:lnTo>
                  <a:lnTo>
                    <a:pt x="400" y="67"/>
                  </a:lnTo>
                  <a:lnTo>
                    <a:pt x="390" y="93"/>
                  </a:lnTo>
                  <a:lnTo>
                    <a:pt x="304" y="454"/>
                  </a:lnTo>
                  <a:lnTo>
                    <a:pt x="774" y="113"/>
                  </a:lnTo>
                  <a:lnTo>
                    <a:pt x="784" y="103"/>
                  </a:lnTo>
                  <a:lnTo>
                    <a:pt x="794" y="93"/>
                  </a:lnTo>
                  <a:lnTo>
                    <a:pt x="809" y="82"/>
                  </a:lnTo>
                  <a:lnTo>
                    <a:pt x="819" y="72"/>
                  </a:lnTo>
                  <a:lnTo>
                    <a:pt x="824" y="57"/>
                  </a:lnTo>
                  <a:lnTo>
                    <a:pt x="819" y="51"/>
                  </a:lnTo>
                  <a:lnTo>
                    <a:pt x="814" y="46"/>
                  </a:lnTo>
                  <a:lnTo>
                    <a:pt x="804" y="41"/>
                  </a:lnTo>
                  <a:lnTo>
                    <a:pt x="794" y="41"/>
                  </a:lnTo>
                  <a:lnTo>
                    <a:pt x="784" y="41"/>
                  </a:lnTo>
                  <a:lnTo>
                    <a:pt x="779" y="36"/>
                  </a:lnTo>
                  <a:lnTo>
                    <a:pt x="779" y="31"/>
                  </a:lnTo>
                  <a:lnTo>
                    <a:pt x="779" y="26"/>
                  </a:lnTo>
                  <a:lnTo>
                    <a:pt x="779" y="26"/>
                  </a:lnTo>
                  <a:lnTo>
                    <a:pt x="779" y="15"/>
                  </a:lnTo>
                  <a:lnTo>
                    <a:pt x="784" y="10"/>
                  </a:lnTo>
                  <a:lnTo>
                    <a:pt x="789" y="5"/>
                  </a:lnTo>
                  <a:lnTo>
                    <a:pt x="794" y="0"/>
                  </a:lnTo>
                  <a:lnTo>
                    <a:pt x="799" y="0"/>
                  </a:lnTo>
                  <a:lnTo>
                    <a:pt x="804" y="0"/>
                  </a:lnTo>
                  <a:lnTo>
                    <a:pt x="845" y="0"/>
                  </a:lnTo>
                  <a:lnTo>
                    <a:pt x="895" y="5"/>
                  </a:lnTo>
                  <a:lnTo>
                    <a:pt x="936" y="5"/>
                  </a:lnTo>
                  <a:lnTo>
                    <a:pt x="966" y="5"/>
                  </a:lnTo>
                  <a:lnTo>
                    <a:pt x="991" y="0"/>
                  </a:lnTo>
                  <a:lnTo>
                    <a:pt x="1016" y="0"/>
                  </a:lnTo>
                  <a:lnTo>
                    <a:pt x="1021" y="0"/>
                  </a:lnTo>
                  <a:lnTo>
                    <a:pt x="1027" y="5"/>
                  </a:lnTo>
                  <a:lnTo>
                    <a:pt x="1032" y="15"/>
                  </a:lnTo>
                  <a:lnTo>
                    <a:pt x="1027" y="26"/>
                  </a:lnTo>
                  <a:lnTo>
                    <a:pt x="1027" y="36"/>
                  </a:lnTo>
                  <a:lnTo>
                    <a:pt x="1021" y="36"/>
                  </a:lnTo>
                  <a:lnTo>
                    <a:pt x="1011" y="41"/>
                  </a:lnTo>
                  <a:lnTo>
                    <a:pt x="1006" y="41"/>
                  </a:lnTo>
                  <a:lnTo>
                    <a:pt x="956" y="51"/>
                  </a:lnTo>
                  <a:lnTo>
                    <a:pt x="910" y="72"/>
                  </a:lnTo>
                  <a:lnTo>
                    <a:pt x="850" y="103"/>
                  </a:lnTo>
                  <a:lnTo>
                    <a:pt x="784" y="149"/>
                  </a:lnTo>
                  <a:lnTo>
                    <a:pt x="703" y="206"/>
                  </a:lnTo>
                  <a:lnTo>
                    <a:pt x="592" y="289"/>
                  </a:lnTo>
                  <a:lnTo>
                    <a:pt x="577" y="294"/>
                  </a:lnTo>
                  <a:lnTo>
                    <a:pt x="572" y="304"/>
                  </a:lnTo>
                  <a:lnTo>
                    <a:pt x="567" y="304"/>
                  </a:lnTo>
                  <a:lnTo>
                    <a:pt x="567" y="309"/>
                  </a:lnTo>
                  <a:lnTo>
                    <a:pt x="562" y="309"/>
                  </a:lnTo>
                  <a:lnTo>
                    <a:pt x="567" y="309"/>
                  </a:lnTo>
                  <a:lnTo>
                    <a:pt x="567" y="315"/>
                  </a:lnTo>
                  <a:lnTo>
                    <a:pt x="572" y="325"/>
                  </a:lnTo>
                  <a:lnTo>
                    <a:pt x="572" y="325"/>
                  </a:lnTo>
                  <a:lnTo>
                    <a:pt x="764" y="706"/>
                  </a:lnTo>
                  <a:lnTo>
                    <a:pt x="774" y="722"/>
                  </a:lnTo>
                  <a:lnTo>
                    <a:pt x="789" y="732"/>
                  </a:lnTo>
                  <a:lnTo>
                    <a:pt x="799" y="737"/>
                  </a:lnTo>
                  <a:lnTo>
                    <a:pt x="814" y="743"/>
                  </a:lnTo>
                  <a:lnTo>
                    <a:pt x="829" y="743"/>
                  </a:lnTo>
                  <a:lnTo>
                    <a:pt x="840" y="743"/>
                  </a:lnTo>
                  <a:lnTo>
                    <a:pt x="845" y="743"/>
                  </a:lnTo>
                  <a:lnTo>
                    <a:pt x="855" y="748"/>
                  </a:lnTo>
                  <a:lnTo>
                    <a:pt x="860" y="748"/>
                  </a:lnTo>
                  <a:lnTo>
                    <a:pt x="865" y="753"/>
                  </a:lnTo>
                  <a:lnTo>
                    <a:pt x="865" y="763"/>
                  </a:lnTo>
                  <a:lnTo>
                    <a:pt x="860" y="774"/>
                  </a:lnTo>
                  <a:lnTo>
                    <a:pt x="855" y="784"/>
                  </a:lnTo>
                  <a:lnTo>
                    <a:pt x="845" y="784"/>
                  </a:lnTo>
                  <a:lnTo>
                    <a:pt x="789" y="784"/>
                  </a:lnTo>
                  <a:lnTo>
                    <a:pt x="733" y="779"/>
                  </a:lnTo>
                  <a:lnTo>
                    <a:pt x="688" y="784"/>
                  </a:lnTo>
                  <a:lnTo>
                    <a:pt x="632" y="784"/>
                  </a:lnTo>
                  <a:lnTo>
                    <a:pt x="587" y="784"/>
                  </a:lnTo>
                  <a:lnTo>
                    <a:pt x="577" y="784"/>
                  </a:lnTo>
                  <a:lnTo>
                    <a:pt x="572" y="779"/>
                  </a:lnTo>
                  <a:lnTo>
                    <a:pt x="567" y="774"/>
                  </a:lnTo>
                  <a:lnTo>
                    <a:pt x="567" y="774"/>
                  </a:lnTo>
                  <a:lnTo>
                    <a:pt x="567" y="768"/>
                  </a:lnTo>
                  <a:lnTo>
                    <a:pt x="567" y="758"/>
                  </a:lnTo>
                  <a:lnTo>
                    <a:pt x="572" y="753"/>
                  </a:lnTo>
                  <a:lnTo>
                    <a:pt x="577" y="748"/>
                  </a:lnTo>
                  <a:lnTo>
                    <a:pt x="582" y="748"/>
                  </a:lnTo>
                  <a:lnTo>
                    <a:pt x="592" y="743"/>
                  </a:lnTo>
                  <a:lnTo>
                    <a:pt x="597" y="743"/>
                  </a:lnTo>
                  <a:lnTo>
                    <a:pt x="607" y="743"/>
                  </a:lnTo>
                  <a:lnTo>
                    <a:pt x="617" y="743"/>
                  </a:lnTo>
                  <a:lnTo>
                    <a:pt x="632" y="737"/>
                  </a:lnTo>
                  <a:lnTo>
                    <a:pt x="642" y="732"/>
                  </a:lnTo>
                  <a:lnTo>
                    <a:pt x="647" y="727"/>
                  </a:lnTo>
                  <a:lnTo>
                    <a:pt x="647" y="717"/>
                  </a:lnTo>
                  <a:lnTo>
                    <a:pt x="647" y="712"/>
                  </a:lnTo>
                  <a:lnTo>
                    <a:pt x="647" y="706"/>
                  </a:lnTo>
                  <a:lnTo>
                    <a:pt x="647" y="701"/>
                  </a:lnTo>
                  <a:lnTo>
                    <a:pt x="642" y="696"/>
                  </a:lnTo>
                  <a:lnTo>
                    <a:pt x="476" y="371"/>
                  </a:lnTo>
                  <a:lnTo>
                    <a:pt x="289" y="505"/>
                  </a:lnTo>
                  <a:lnTo>
                    <a:pt x="268" y="593"/>
                  </a:lnTo>
                  <a:lnTo>
                    <a:pt x="253" y="655"/>
                  </a:lnTo>
                  <a:lnTo>
                    <a:pt x="243" y="691"/>
                  </a:lnTo>
                  <a:lnTo>
                    <a:pt x="238" y="717"/>
                  </a:lnTo>
                  <a:lnTo>
                    <a:pt x="238" y="722"/>
                  </a:lnTo>
                  <a:lnTo>
                    <a:pt x="238" y="732"/>
                  </a:lnTo>
                  <a:lnTo>
                    <a:pt x="238" y="737"/>
                  </a:lnTo>
                  <a:lnTo>
                    <a:pt x="243" y="737"/>
                  </a:lnTo>
                  <a:lnTo>
                    <a:pt x="248" y="743"/>
                  </a:lnTo>
                  <a:lnTo>
                    <a:pt x="263" y="743"/>
                  </a:lnTo>
                  <a:lnTo>
                    <a:pt x="278" y="743"/>
                  </a:lnTo>
                  <a:lnTo>
                    <a:pt x="294" y="743"/>
                  </a:lnTo>
                  <a:lnTo>
                    <a:pt x="299" y="743"/>
                  </a:lnTo>
                  <a:lnTo>
                    <a:pt x="304" y="743"/>
                  </a:lnTo>
                  <a:lnTo>
                    <a:pt x="319" y="743"/>
                  </a:lnTo>
                  <a:lnTo>
                    <a:pt x="329" y="748"/>
                  </a:lnTo>
                  <a:lnTo>
                    <a:pt x="334" y="748"/>
                  </a:lnTo>
                  <a:lnTo>
                    <a:pt x="339" y="753"/>
                  </a:lnTo>
                  <a:lnTo>
                    <a:pt x="339" y="758"/>
                  </a:lnTo>
                  <a:lnTo>
                    <a:pt x="339" y="774"/>
                  </a:lnTo>
                  <a:lnTo>
                    <a:pt x="334" y="779"/>
                  </a:lnTo>
                  <a:lnTo>
                    <a:pt x="329" y="784"/>
                  </a:lnTo>
                  <a:lnTo>
                    <a:pt x="324" y="784"/>
                  </a:lnTo>
                  <a:lnTo>
                    <a:pt x="319" y="784"/>
                  </a:lnTo>
                  <a:lnTo>
                    <a:pt x="294" y="784"/>
                  </a:lnTo>
                  <a:lnTo>
                    <a:pt x="268" y="784"/>
                  </a:lnTo>
                  <a:lnTo>
                    <a:pt x="248" y="784"/>
                  </a:lnTo>
                  <a:lnTo>
                    <a:pt x="228" y="784"/>
                  </a:lnTo>
                  <a:lnTo>
                    <a:pt x="208" y="779"/>
                  </a:lnTo>
                  <a:lnTo>
                    <a:pt x="187" y="779"/>
                  </a:lnTo>
                  <a:lnTo>
                    <a:pt x="167" y="779"/>
                  </a:lnTo>
                  <a:lnTo>
                    <a:pt x="122" y="784"/>
                  </a:lnTo>
                  <a:lnTo>
                    <a:pt x="66" y="784"/>
                  </a:lnTo>
                  <a:lnTo>
                    <a:pt x="21" y="784"/>
                  </a:lnTo>
                  <a:lnTo>
                    <a:pt x="11" y="784"/>
                  </a:lnTo>
                  <a:lnTo>
                    <a:pt x="6" y="779"/>
                  </a:lnTo>
                  <a:lnTo>
                    <a:pt x="6" y="774"/>
                  </a:lnTo>
                  <a:lnTo>
                    <a:pt x="0" y="774"/>
                  </a:lnTo>
                  <a:lnTo>
                    <a:pt x="0" y="768"/>
                  </a:lnTo>
                  <a:lnTo>
                    <a:pt x="6" y="758"/>
                  </a:lnTo>
                  <a:lnTo>
                    <a:pt x="11" y="753"/>
                  </a:lnTo>
                  <a:lnTo>
                    <a:pt x="16" y="748"/>
                  </a:lnTo>
                  <a:lnTo>
                    <a:pt x="26" y="743"/>
                  </a:lnTo>
                  <a:lnTo>
                    <a:pt x="36" y="743"/>
                  </a:lnTo>
                  <a:lnTo>
                    <a:pt x="86" y="743"/>
                  </a:lnTo>
                  <a:lnTo>
                    <a:pt x="117" y="737"/>
                  </a:lnTo>
                  <a:lnTo>
                    <a:pt x="132" y="722"/>
                  </a:lnTo>
                  <a:lnTo>
                    <a:pt x="137" y="696"/>
                  </a:lnTo>
                  <a:lnTo>
                    <a:pt x="284" y="88"/>
                  </a:lnTo>
                  <a:lnTo>
                    <a:pt x="289" y="72"/>
                  </a:lnTo>
                  <a:lnTo>
                    <a:pt x="289" y="67"/>
                  </a:lnTo>
                  <a:lnTo>
                    <a:pt x="289" y="62"/>
                  </a:lnTo>
                  <a:lnTo>
                    <a:pt x="289" y="62"/>
                  </a:lnTo>
                  <a:lnTo>
                    <a:pt x="289" y="51"/>
                  </a:lnTo>
                  <a:lnTo>
                    <a:pt x="289" y="51"/>
                  </a:lnTo>
                  <a:lnTo>
                    <a:pt x="278" y="46"/>
                  </a:lnTo>
                  <a:lnTo>
                    <a:pt x="263" y="46"/>
                  </a:lnTo>
                  <a:lnTo>
                    <a:pt x="253" y="41"/>
                  </a:lnTo>
                  <a:lnTo>
                    <a:pt x="243" y="41"/>
                  </a:lnTo>
                  <a:lnTo>
                    <a:pt x="233" y="41"/>
                  </a:lnTo>
                  <a:lnTo>
                    <a:pt x="223" y="41"/>
                  </a:lnTo>
                  <a:lnTo>
                    <a:pt x="208" y="41"/>
                  </a:lnTo>
                  <a:lnTo>
                    <a:pt x="198" y="41"/>
                  </a:lnTo>
                  <a:lnTo>
                    <a:pt x="193" y="36"/>
                  </a:lnTo>
                  <a:lnTo>
                    <a:pt x="187" y="36"/>
                  </a:lnTo>
                  <a:lnTo>
                    <a:pt x="187" y="26"/>
                  </a:lnTo>
                  <a:lnTo>
                    <a:pt x="187" y="15"/>
                  </a:lnTo>
                  <a:lnTo>
                    <a:pt x="193" y="10"/>
                  </a:lnTo>
                  <a:lnTo>
                    <a:pt x="198" y="5"/>
                  </a:lnTo>
                  <a:lnTo>
                    <a:pt x="203" y="0"/>
                  </a:lnTo>
                  <a:lnTo>
                    <a:pt x="208" y="0"/>
                  </a:lnTo>
                  <a:lnTo>
                    <a:pt x="2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5" name="Freeform 21"/>
            <p:cNvSpPr>
              <a:spLocks noEditPoints="1"/>
            </p:cNvSpPr>
            <p:nvPr/>
          </p:nvSpPr>
          <p:spPr bwMode="auto">
            <a:xfrm>
              <a:off x="15828" y="3262"/>
              <a:ext cx="374" cy="1630"/>
            </a:xfrm>
            <a:custGeom>
              <a:avLst/>
              <a:gdLst/>
              <a:ahLst/>
              <a:cxnLst>
                <a:cxn ang="0">
                  <a:pos x="374" y="815"/>
                </a:cxn>
                <a:cxn ang="0">
                  <a:pos x="374" y="815"/>
                </a:cxn>
                <a:cxn ang="0">
                  <a:pos x="374" y="815"/>
                </a:cxn>
                <a:cxn ang="0">
                  <a:pos x="20" y="0"/>
                </a:cxn>
                <a:cxn ang="0">
                  <a:pos x="35" y="11"/>
                </a:cxn>
                <a:cxn ang="0">
                  <a:pos x="71" y="37"/>
                </a:cxn>
                <a:cxn ang="0">
                  <a:pos x="116" y="83"/>
                </a:cxn>
                <a:cxn ang="0">
                  <a:pos x="167" y="140"/>
                </a:cxn>
                <a:cxn ang="0">
                  <a:pos x="217" y="217"/>
                </a:cxn>
                <a:cxn ang="0">
                  <a:pos x="268" y="310"/>
                </a:cxn>
                <a:cxn ang="0">
                  <a:pos x="324" y="449"/>
                </a:cxn>
                <a:cxn ang="0">
                  <a:pos x="354" y="583"/>
                </a:cxn>
                <a:cxn ang="0">
                  <a:pos x="369" y="707"/>
                </a:cxn>
                <a:cxn ang="0">
                  <a:pos x="374" y="815"/>
                </a:cxn>
                <a:cxn ang="0">
                  <a:pos x="369" y="924"/>
                </a:cxn>
                <a:cxn ang="0">
                  <a:pos x="354" y="1047"/>
                </a:cxn>
                <a:cxn ang="0">
                  <a:pos x="324" y="1176"/>
                </a:cxn>
                <a:cxn ang="0">
                  <a:pos x="273" y="1310"/>
                </a:cxn>
                <a:cxn ang="0">
                  <a:pos x="223" y="1408"/>
                </a:cxn>
                <a:cxn ang="0">
                  <a:pos x="167" y="1486"/>
                </a:cxn>
                <a:cxn ang="0">
                  <a:pos x="116" y="1548"/>
                </a:cxn>
                <a:cxn ang="0">
                  <a:pos x="71" y="1594"/>
                </a:cxn>
                <a:cxn ang="0">
                  <a:pos x="35" y="1620"/>
                </a:cxn>
                <a:cxn ang="0">
                  <a:pos x="20" y="1630"/>
                </a:cxn>
                <a:cxn ang="0">
                  <a:pos x="10" y="1625"/>
                </a:cxn>
                <a:cxn ang="0">
                  <a:pos x="5" y="1620"/>
                </a:cxn>
                <a:cxn ang="0">
                  <a:pos x="0" y="1615"/>
                </a:cxn>
                <a:cxn ang="0">
                  <a:pos x="0" y="1610"/>
                </a:cxn>
                <a:cxn ang="0">
                  <a:pos x="5" y="1604"/>
                </a:cxn>
                <a:cxn ang="0">
                  <a:pos x="5" y="1599"/>
                </a:cxn>
                <a:cxn ang="0">
                  <a:pos x="15" y="1594"/>
                </a:cxn>
                <a:cxn ang="0">
                  <a:pos x="25" y="1584"/>
                </a:cxn>
                <a:cxn ang="0">
                  <a:pos x="111" y="1475"/>
                </a:cxn>
                <a:cxn ang="0">
                  <a:pos x="177" y="1357"/>
                </a:cxn>
                <a:cxn ang="0">
                  <a:pos x="228" y="1228"/>
                </a:cxn>
                <a:cxn ang="0">
                  <a:pos x="258" y="1094"/>
                </a:cxn>
                <a:cxn ang="0">
                  <a:pos x="273" y="955"/>
                </a:cxn>
                <a:cxn ang="0">
                  <a:pos x="278" y="815"/>
                </a:cxn>
                <a:cxn ang="0">
                  <a:pos x="273" y="650"/>
                </a:cxn>
                <a:cxn ang="0">
                  <a:pos x="253" y="501"/>
                </a:cxn>
                <a:cxn ang="0">
                  <a:pos x="217" y="367"/>
                </a:cxn>
                <a:cxn ang="0">
                  <a:pos x="167" y="248"/>
                </a:cxn>
                <a:cxn ang="0">
                  <a:pos x="106" y="145"/>
                </a:cxn>
                <a:cxn ang="0">
                  <a:pos x="30" y="57"/>
                </a:cxn>
                <a:cxn ang="0">
                  <a:pos x="20" y="42"/>
                </a:cxn>
                <a:cxn ang="0">
                  <a:pos x="10" y="37"/>
                </a:cxn>
                <a:cxn ang="0">
                  <a:pos x="5" y="26"/>
                </a:cxn>
                <a:cxn ang="0">
                  <a:pos x="5" y="26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5" y="11"/>
                </a:cxn>
                <a:cxn ang="0">
                  <a:pos x="10" y="6"/>
                </a:cxn>
                <a:cxn ang="0">
                  <a:pos x="20" y="0"/>
                </a:cxn>
              </a:cxnLst>
              <a:rect l="0" t="0" r="r" b="b"/>
              <a:pathLst>
                <a:path w="374" h="1630">
                  <a:moveTo>
                    <a:pt x="374" y="815"/>
                  </a:moveTo>
                  <a:lnTo>
                    <a:pt x="374" y="815"/>
                  </a:lnTo>
                  <a:lnTo>
                    <a:pt x="374" y="815"/>
                  </a:lnTo>
                  <a:close/>
                  <a:moveTo>
                    <a:pt x="20" y="0"/>
                  </a:moveTo>
                  <a:lnTo>
                    <a:pt x="35" y="11"/>
                  </a:lnTo>
                  <a:lnTo>
                    <a:pt x="71" y="37"/>
                  </a:lnTo>
                  <a:lnTo>
                    <a:pt x="116" y="83"/>
                  </a:lnTo>
                  <a:lnTo>
                    <a:pt x="167" y="140"/>
                  </a:lnTo>
                  <a:lnTo>
                    <a:pt x="217" y="217"/>
                  </a:lnTo>
                  <a:lnTo>
                    <a:pt x="268" y="310"/>
                  </a:lnTo>
                  <a:lnTo>
                    <a:pt x="324" y="449"/>
                  </a:lnTo>
                  <a:lnTo>
                    <a:pt x="354" y="583"/>
                  </a:lnTo>
                  <a:lnTo>
                    <a:pt x="369" y="707"/>
                  </a:lnTo>
                  <a:lnTo>
                    <a:pt x="374" y="815"/>
                  </a:lnTo>
                  <a:lnTo>
                    <a:pt x="369" y="924"/>
                  </a:lnTo>
                  <a:lnTo>
                    <a:pt x="354" y="1047"/>
                  </a:lnTo>
                  <a:lnTo>
                    <a:pt x="324" y="1176"/>
                  </a:lnTo>
                  <a:lnTo>
                    <a:pt x="273" y="1310"/>
                  </a:lnTo>
                  <a:lnTo>
                    <a:pt x="223" y="1408"/>
                  </a:lnTo>
                  <a:lnTo>
                    <a:pt x="167" y="1486"/>
                  </a:lnTo>
                  <a:lnTo>
                    <a:pt x="116" y="1548"/>
                  </a:lnTo>
                  <a:lnTo>
                    <a:pt x="71" y="1594"/>
                  </a:lnTo>
                  <a:lnTo>
                    <a:pt x="35" y="1620"/>
                  </a:lnTo>
                  <a:lnTo>
                    <a:pt x="20" y="1630"/>
                  </a:lnTo>
                  <a:lnTo>
                    <a:pt x="10" y="1625"/>
                  </a:lnTo>
                  <a:lnTo>
                    <a:pt x="5" y="1620"/>
                  </a:lnTo>
                  <a:lnTo>
                    <a:pt x="0" y="1615"/>
                  </a:lnTo>
                  <a:lnTo>
                    <a:pt x="0" y="1610"/>
                  </a:lnTo>
                  <a:lnTo>
                    <a:pt x="5" y="1604"/>
                  </a:lnTo>
                  <a:lnTo>
                    <a:pt x="5" y="1599"/>
                  </a:lnTo>
                  <a:lnTo>
                    <a:pt x="15" y="1594"/>
                  </a:lnTo>
                  <a:lnTo>
                    <a:pt x="25" y="1584"/>
                  </a:lnTo>
                  <a:lnTo>
                    <a:pt x="111" y="1475"/>
                  </a:lnTo>
                  <a:lnTo>
                    <a:pt x="177" y="1357"/>
                  </a:lnTo>
                  <a:lnTo>
                    <a:pt x="228" y="1228"/>
                  </a:lnTo>
                  <a:lnTo>
                    <a:pt x="258" y="1094"/>
                  </a:lnTo>
                  <a:lnTo>
                    <a:pt x="273" y="955"/>
                  </a:lnTo>
                  <a:lnTo>
                    <a:pt x="278" y="815"/>
                  </a:lnTo>
                  <a:lnTo>
                    <a:pt x="273" y="650"/>
                  </a:lnTo>
                  <a:lnTo>
                    <a:pt x="253" y="501"/>
                  </a:lnTo>
                  <a:lnTo>
                    <a:pt x="217" y="367"/>
                  </a:lnTo>
                  <a:lnTo>
                    <a:pt x="167" y="248"/>
                  </a:lnTo>
                  <a:lnTo>
                    <a:pt x="106" y="145"/>
                  </a:lnTo>
                  <a:lnTo>
                    <a:pt x="30" y="57"/>
                  </a:lnTo>
                  <a:lnTo>
                    <a:pt x="20" y="42"/>
                  </a:lnTo>
                  <a:lnTo>
                    <a:pt x="10" y="37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5" y="11"/>
                  </a:lnTo>
                  <a:lnTo>
                    <a:pt x="10" y="6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6" name="Freeform 22"/>
            <p:cNvSpPr>
              <a:spLocks/>
            </p:cNvSpPr>
            <p:nvPr/>
          </p:nvSpPr>
          <p:spPr bwMode="auto">
            <a:xfrm>
              <a:off x="16470" y="3262"/>
              <a:ext cx="566" cy="1630"/>
            </a:xfrm>
            <a:custGeom>
              <a:avLst/>
              <a:gdLst/>
              <a:ahLst/>
              <a:cxnLst>
                <a:cxn ang="0">
                  <a:pos x="81" y="6"/>
                </a:cxn>
                <a:cxn ang="0">
                  <a:pos x="207" y="37"/>
                </a:cxn>
                <a:cxn ang="0">
                  <a:pos x="303" y="114"/>
                </a:cxn>
                <a:cxn ang="0">
                  <a:pos x="334" y="202"/>
                </a:cxn>
                <a:cxn ang="0">
                  <a:pos x="339" y="573"/>
                </a:cxn>
                <a:cxn ang="0">
                  <a:pos x="339" y="614"/>
                </a:cxn>
                <a:cxn ang="0">
                  <a:pos x="339" y="635"/>
                </a:cxn>
                <a:cxn ang="0">
                  <a:pos x="344" y="650"/>
                </a:cxn>
                <a:cxn ang="0">
                  <a:pos x="409" y="753"/>
                </a:cxn>
                <a:cxn ang="0">
                  <a:pos x="541" y="795"/>
                </a:cxn>
                <a:cxn ang="0">
                  <a:pos x="561" y="800"/>
                </a:cxn>
                <a:cxn ang="0">
                  <a:pos x="566" y="815"/>
                </a:cxn>
                <a:cxn ang="0">
                  <a:pos x="561" y="831"/>
                </a:cxn>
                <a:cxn ang="0">
                  <a:pos x="511" y="836"/>
                </a:cxn>
                <a:cxn ang="0">
                  <a:pos x="404" y="882"/>
                </a:cxn>
                <a:cxn ang="0">
                  <a:pos x="344" y="965"/>
                </a:cxn>
                <a:cxn ang="0">
                  <a:pos x="339" y="1058"/>
                </a:cxn>
                <a:cxn ang="0">
                  <a:pos x="324" y="1481"/>
                </a:cxn>
                <a:cxn ang="0">
                  <a:pos x="243" y="1573"/>
                </a:cxn>
                <a:cxn ang="0">
                  <a:pos x="111" y="1620"/>
                </a:cxn>
                <a:cxn ang="0">
                  <a:pos x="25" y="1630"/>
                </a:cxn>
                <a:cxn ang="0">
                  <a:pos x="10" y="1625"/>
                </a:cxn>
                <a:cxn ang="0">
                  <a:pos x="0" y="1610"/>
                </a:cxn>
                <a:cxn ang="0">
                  <a:pos x="10" y="1594"/>
                </a:cxn>
                <a:cxn ang="0">
                  <a:pos x="91" y="1579"/>
                </a:cxn>
                <a:cxn ang="0">
                  <a:pos x="187" y="1522"/>
                </a:cxn>
                <a:cxn ang="0">
                  <a:pos x="227" y="1445"/>
                </a:cxn>
                <a:cxn ang="0">
                  <a:pos x="233" y="1408"/>
                </a:cxn>
                <a:cxn ang="0">
                  <a:pos x="238" y="970"/>
                </a:cxn>
                <a:cxn ang="0">
                  <a:pos x="298" y="877"/>
                </a:cxn>
                <a:cxn ang="0">
                  <a:pos x="420" y="815"/>
                </a:cxn>
                <a:cxn ang="0">
                  <a:pos x="334" y="779"/>
                </a:cxn>
                <a:cxn ang="0">
                  <a:pos x="258" y="707"/>
                </a:cxn>
                <a:cxn ang="0">
                  <a:pos x="233" y="599"/>
                </a:cxn>
                <a:cxn ang="0">
                  <a:pos x="233" y="227"/>
                </a:cxn>
                <a:cxn ang="0">
                  <a:pos x="233" y="202"/>
                </a:cxn>
                <a:cxn ang="0">
                  <a:pos x="227" y="186"/>
                </a:cxn>
                <a:cxn ang="0">
                  <a:pos x="202" y="124"/>
                </a:cxn>
                <a:cxn ang="0">
                  <a:pos x="96" y="52"/>
                </a:cxn>
                <a:cxn ang="0">
                  <a:pos x="20" y="37"/>
                </a:cxn>
                <a:cxn ang="0">
                  <a:pos x="5" y="31"/>
                </a:cxn>
                <a:cxn ang="0">
                  <a:pos x="0" y="21"/>
                </a:cxn>
                <a:cxn ang="0">
                  <a:pos x="10" y="6"/>
                </a:cxn>
                <a:cxn ang="0">
                  <a:pos x="25" y="0"/>
                </a:cxn>
              </a:cxnLst>
              <a:rect l="0" t="0" r="r" b="b"/>
              <a:pathLst>
                <a:path w="566" h="1630">
                  <a:moveTo>
                    <a:pt x="35" y="0"/>
                  </a:moveTo>
                  <a:lnTo>
                    <a:pt x="81" y="6"/>
                  </a:lnTo>
                  <a:lnTo>
                    <a:pt x="142" y="16"/>
                  </a:lnTo>
                  <a:lnTo>
                    <a:pt x="207" y="37"/>
                  </a:lnTo>
                  <a:lnTo>
                    <a:pt x="263" y="67"/>
                  </a:lnTo>
                  <a:lnTo>
                    <a:pt x="303" y="114"/>
                  </a:lnTo>
                  <a:lnTo>
                    <a:pt x="329" y="155"/>
                  </a:lnTo>
                  <a:lnTo>
                    <a:pt x="334" y="202"/>
                  </a:lnTo>
                  <a:lnTo>
                    <a:pt x="339" y="248"/>
                  </a:lnTo>
                  <a:lnTo>
                    <a:pt x="339" y="573"/>
                  </a:lnTo>
                  <a:lnTo>
                    <a:pt x="339" y="599"/>
                  </a:lnTo>
                  <a:lnTo>
                    <a:pt x="339" y="614"/>
                  </a:lnTo>
                  <a:lnTo>
                    <a:pt x="339" y="624"/>
                  </a:lnTo>
                  <a:lnTo>
                    <a:pt x="339" y="635"/>
                  </a:lnTo>
                  <a:lnTo>
                    <a:pt x="339" y="645"/>
                  </a:lnTo>
                  <a:lnTo>
                    <a:pt x="344" y="650"/>
                  </a:lnTo>
                  <a:lnTo>
                    <a:pt x="364" y="707"/>
                  </a:lnTo>
                  <a:lnTo>
                    <a:pt x="409" y="753"/>
                  </a:lnTo>
                  <a:lnTo>
                    <a:pt x="470" y="784"/>
                  </a:lnTo>
                  <a:lnTo>
                    <a:pt x="541" y="795"/>
                  </a:lnTo>
                  <a:lnTo>
                    <a:pt x="551" y="800"/>
                  </a:lnTo>
                  <a:lnTo>
                    <a:pt x="561" y="800"/>
                  </a:lnTo>
                  <a:lnTo>
                    <a:pt x="566" y="805"/>
                  </a:lnTo>
                  <a:lnTo>
                    <a:pt x="566" y="815"/>
                  </a:lnTo>
                  <a:lnTo>
                    <a:pt x="566" y="826"/>
                  </a:lnTo>
                  <a:lnTo>
                    <a:pt x="561" y="831"/>
                  </a:lnTo>
                  <a:lnTo>
                    <a:pt x="551" y="831"/>
                  </a:lnTo>
                  <a:lnTo>
                    <a:pt x="511" y="836"/>
                  </a:lnTo>
                  <a:lnTo>
                    <a:pt x="460" y="846"/>
                  </a:lnTo>
                  <a:lnTo>
                    <a:pt x="404" y="882"/>
                  </a:lnTo>
                  <a:lnTo>
                    <a:pt x="364" y="924"/>
                  </a:lnTo>
                  <a:lnTo>
                    <a:pt x="344" y="965"/>
                  </a:lnTo>
                  <a:lnTo>
                    <a:pt x="339" y="1011"/>
                  </a:lnTo>
                  <a:lnTo>
                    <a:pt x="339" y="1058"/>
                  </a:lnTo>
                  <a:lnTo>
                    <a:pt x="339" y="1424"/>
                  </a:lnTo>
                  <a:lnTo>
                    <a:pt x="324" y="1481"/>
                  </a:lnTo>
                  <a:lnTo>
                    <a:pt x="293" y="1532"/>
                  </a:lnTo>
                  <a:lnTo>
                    <a:pt x="243" y="1573"/>
                  </a:lnTo>
                  <a:lnTo>
                    <a:pt x="182" y="1604"/>
                  </a:lnTo>
                  <a:lnTo>
                    <a:pt x="111" y="1620"/>
                  </a:lnTo>
                  <a:lnTo>
                    <a:pt x="35" y="1630"/>
                  </a:lnTo>
                  <a:lnTo>
                    <a:pt x="25" y="1630"/>
                  </a:lnTo>
                  <a:lnTo>
                    <a:pt x="15" y="1625"/>
                  </a:lnTo>
                  <a:lnTo>
                    <a:pt x="10" y="1625"/>
                  </a:lnTo>
                  <a:lnTo>
                    <a:pt x="5" y="1620"/>
                  </a:lnTo>
                  <a:lnTo>
                    <a:pt x="0" y="1610"/>
                  </a:lnTo>
                  <a:lnTo>
                    <a:pt x="5" y="1599"/>
                  </a:lnTo>
                  <a:lnTo>
                    <a:pt x="10" y="1594"/>
                  </a:lnTo>
                  <a:lnTo>
                    <a:pt x="15" y="1594"/>
                  </a:lnTo>
                  <a:lnTo>
                    <a:pt x="91" y="1579"/>
                  </a:lnTo>
                  <a:lnTo>
                    <a:pt x="147" y="1558"/>
                  </a:lnTo>
                  <a:lnTo>
                    <a:pt x="187" y="1522"/>
                  </a:lnTo>
                  <a:lnTo>
                    <a:pt x="212" y="1486"/>
                  </a:lnTo>
                  <a:lnTo>
                    <a:pt x="227" y="1445"/>
                  </a:lnTo>
                  <a:lnTo>
                    <a:pt x="233" y="1408"/>
                  </a:lnTo>
                  <a:lnTo>
                    <a:pt x="233" y="1408"/>
                  </a:lnTo>
                  <a:lnTo>
                    <a:pt x="233" y="1022"/>
                  </a:lnTo>
                  <a:lnTo>
                    <a:pt x="238" y="970"/>
                  </a:lnTo>
                  <a:lnTo>
                    <a:pt x="258" y="918"/>
                  </a:lnTo>
                  <a:lnTo>
                    <a:pt x="298" y="877"/>
                  </a:lnTo>
                  <a:lnTo>
                    <a:pt x="349" y="841"/>
                  </a:lnTo>
                  <a:lnTo>
                    <a:pt x="420" y="815"/>
                  </a:lnTo>
                  <a:lnTo>
                    <a:pt x="374" y="800"/>
                  </a:lnTo>
                  <a:lnTo>
                    <a:pt x="334" y="779"/>
                  </a:lnTo>
                  <a:lnTo>
                    <a:pt x="293" y="753"/>
                  </a:lnTo>
                  <a:lnTo>
                    <a:pt x="258" y="707"/>
                  </a:lnTo>
                  <a:lnTo>
                    <a:pt x="238" y="661"/>
                  </a:lnTo>
                  <a:lnTo>
                    <a:pt x="233" y="599"/>
                  </a:lnTo>
                  <a:lnTo>
                    <a:pt x="233" y="253"/>
                  </a:lnTo>
                  <a:lnTo>
                    <a:pt x="233" y="227"/>
                  </a:lnTo>
                  <a:lnTo>
                    <a:pt x="233" y="212"/>
                  </a:lnTo>
                  <a:lnTo>
                    <a:pt x="233" y="202"/>
                  </a:lnTo>
                  <a:lnTo>
                    <a:pt x="233" y="191"/>
                  </a:lnTo>
                  <a:lnTo>
                    <a:pt x="227" y="186"/>
                  </a:lnTo>
                  <a:lnTo>
                    <a:pt x="227" y="176"/>
                  </a:lnTo>
                  <a:lnTo>
                    <a:pt x="202" y="124"/>
                  </a:lnTo>
                  <a:lnTo>
                    <a:pt x="157" y="78"/>
                  </a:lnTo>
                  <a:lnTo>
                    <a:pt x="96" y="52"/>
                  </a:lnTo>
                  <a:lnTo>
                    <a:pt x="25" y="37"/>
                  </a:lnTo>
                  <a:lnTo>
                    <a:pt x="20" y="37"/>
                  </a:lnTo>
                  <a:lnTo>
                    <a:pt x="10" y="37"/>
                  </a:lnTo>
                  <a:lnTo>
                    <a:pt x="5" y="31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5" y="11"/>
                  </a:lnTo>
                  <a:lnTo>
                    <a:pt x="10" y="6"/>
                  </a:lnTo>
                  <a:lnTo>
                    <a:pt x="15" y="6"/>
                  </a:lnTo>
                  <a:lnTo>
                    <a:pt x="25" y="0"/>
                  </a:lnTo>
                  <a:lnTo>
                    <a:pt x="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" name="Group 139"/>
          <p:cNvGrpSpPr/>
          <p:nvPr/>
        </p:nvGrpSpPr>
        <p:grpSpPr>
          <a:xfrm>
            <a:off x="2819400" y="1295400"/>
            <a:ext cx="3124200" cy="1143000"/>
            <a:chOff x="1384385" y="2140434"/>
            <a:chExt cx="5722345" cy="2248691"/>
          </a:xfrm>
        </p:grpSpPr>
        <p:sp>
          <p:nvSpPr>
            <p:cNvPr id="87" name="Freeform 62"/>
            <p:cNvSpPr>
              <a:spLocks noChangeAspect="1"/>
            </p:cNvSpPr>
            <p:nvPr>
              <p:custDataLst>
                <p:tags r:id="rId3"/>
              </p:custDataLst>
            </p:nvPr>
          </p:nvSpPr>
          <p:spPr bwMode="auto">
            <a:xfrm>
              <a:off x="1384385" y="2422475"/>
              <a:ext cx="414663" cy="552365"/>
            </a:xfrm>
            <a:custGeom>
              <a:avLst/>
              <a:gdLst/>
              <a:ahLst/>
              <a:cxnLst>
                <a:cxn ang="0">
                  <a:pos x="1326" y="0"/>
                </a:cxn>
                <a:cxn ang="0">
                  <a:pos x="1334" y="538"/>
                </a:cxn>
                <a:cxn ang="0">
                  <a:pos x="1318" y="442"/>
                </a:cxn>
                <a:cxn ang="0">
                  <a:pos x="1299" y="359"/>
                </a:cxn>
                <a:cxn ang="0">
                  <a:pos x="1274" y="289"/>
                </a:cxn>
                <a:cxn ang="0">
                  <a:pos x="1244" y="230"/>
                </a:cxn>
                <a:cxn ang="0">
                  <a:pos x="1206" y="182"/>
                </a:cxn>
                <a:cxn ang="0">
                  <a:pos x="1161" y="145"/>
                </a:cxn>
                <a:cxn ang="0">
                  <a:pos x="1107" y="116"/>
                </a:cxn>
                <a:cxn ang="0">
                  <a:pos x="1043" y="95"/>
                </a:cxn>
                <a:cxn ang="0">
                  <a:pos x="969" y="82"/>
                </a:cxn>
                <a:cxn ang="0">
                  <a:pos x="883" y="74"/>
                </a:cxn>
                <a:cxn ang="0">
                  <a:pos x="785" y="72"/>
                </a:cxn>
                <a:cxn ang="0">
                  <a:pos x="724" y="782"/>
                </a:cxn>
                <a:cxn ang="0">
                  <a:pos x="734" y="793"/>
                </a:cxn>
                <a:cxn ang="0">
                  <a:pos x="741" y="807"/>
                </a:cxn>
                <a:cxn ang="0">
                  <a:pos x="743" y="818"/>
                </a:cxn>
                <a:cxn ang="0">
                  <a:pos x="741" y="823"/>
                </a:cxn>
                <a:cxn ang="0">
                  <a:pos x="737" y="831"/>
                </a:cxn>
                <a:cxn ang="0">
                  <a:pos x="728" y="845"/>
                </a:cxn>
                <a:cxn ang="0">
                  <a:pos x="721" y="853"/>
                </a:cxn>
                <a:cxn ang="0">
                  <a:pos x="778" y="1530"/>
                </a:cxn>
                <a:cxn ang="0">
                  <a:pos x="860" y="1529"/>
                </a:cxn>
                <a:cxn ang="0">
                  <a:pos x="935" y="1524"/>
                </a:cxn>
                <a:cxn ang="0">
                  <a:pos x="1002" y="1515"/>
                </a:cxn>
                <a:cxn ang="0">
                  <a:pos x="1062" y="1501"/>
                </a:cxn>
                <a:cxn ang="0">
                  <a:pos x="1116" y="1482"/>
                </a:cxn>
                <a:cxn ang="0">
                  <a:pos x="1163" y="1456"/>
                </a:cxn>
                <a:cxn ang="0">
                  <a:pos x="1204" y="1422"/>
                </a:cxn>
                <a:cxn ang="0">
                  <a:pos x="1240" y="1380"/>
                </a:cxn>
                <a:cxn ang="0">
                  <a:pos x="1269" y="1329"/>
                </a:cxn>
                <a:cxn ang="0">
                  <a:pos x="1294" y="1268"/>
                </a:cxn>
                <a:cxn ang="0">
                  <a:pos x="1313" y="1197"/>
                </a:cxn>
                <a:cxn ang="0">
                  <a:pos x="1328" y="1113"/>
                </a:cxn>
                <a:cxn ang="0">
                  <a:pos x="1388" y="1067"/>
                </a:cxn>
                <a:cxn ang="0">
                  <a:pos x="37" y="1631"/>
                </a:cxn>
                <a:cxn ang="0">
                  <a:pos x="20" y="1629"/>
                </a:cxn>
                <a:cxn ang="0">
                  <a:pos x="8" y="1624"/>
                </a:cxn>
                <a:cxn ang="0">
                  <a:pos x="1" y="1613"/>
                </a:cxn>
                <a:cxn ang="0">
                  <a:pos x="0" y="1603"/>
                </a:cxn>
                <a:cxn ang="0">
                  <a:pos x="3" y="1593"/>
                </a:cxn>
                <a:cxn ang="0">
                  <a:pos x="11" y="1584"/>
                </a:cxn>
                <a:cxn ang="0">
                  <a:pos x="25" y="1568"/>
                </a:cxn>
                <a:cxn ang="0">
                  <a:pos x="0" y="52"/>
                </a:cxn>
                <a:cxn ang="0">
                  <a:pos x="1" y="24"/>
                </a:cxn>
                <a:cxn ang="0">
                  <a:pos x="6" y="9"/>
                </a:cxn>
                <a:cxn ang="0">
                  <a:pos x="18" y="2"/>
                </a:cxn>
                <a:cxn ang="0">
                  <a:pos x="41" y="0"/>
                </a:cxn>
              </a:cxnLst>
              <a:rect l="0" t="0" r="r" b="b"/>
              <a:pathLst>
                <a:path w="1388" h="1631">
                  <a:moveTo>
                    <a:pt x="41" y="0"/>
                  </a:moveTo>
                  <a:lnTo>
                    <a:pt x="1326" y="0"/>
                  </a:lnTo>
                  <a:lnTo>
                    <a:pt x="1388" y="538"/>
                  </a:lnTo>
                  <a:lnTo>
                    <a:pt x="1334" y="538"/>
                  </a:lnTo>
                  <a:lnTo>
                    <a:pt x="1326" y="488"/>
                  </a:lnTo>
                  <a:lnTo>
                    <a:pt x="1318" y="442"/>
                  </a:lnTo>
                  <a:lnTo>
                    <a:pt x="1309" y="398"/>
                  </a:lnTo>
                  <a:lnTo>
                    <a:pt x="1299" y="359"/>
                  </a:lnTo>
                  <a:lnTo>
                    <a:pt x="1287" y="322"/>
                  </a:lnTo>
                  <a:lnTo>
                    <a:pt x="1274" y="289"/>
                  </a:lnTo>
                  <a:lnTo>
                    <a:pt x="1260" y="258"/>
                  </a:lnTo>
                  <a:lnTo>
                    <a:pt x="1244" y="230"/>
                  </a:lnTo>
                  <a:lnTo>
                    <a:pt x="1226" y="205"/>
                  </a:lnTo>
                  <a:lnTo>
                    <a:pt x="1206" y="182"/>
                  </a:lnTo>
                  <a:lnTo>
                    <a:pt x="1185" y="163"/>
                  </a:lnTo>
                  <a:lnTo>
                    <a:pt x="1161" y="145"/>
                  </a:lnTo>
                  <a:lnTo>
                    <a:pt x="1135" y="129"/>
                  </a:lnTo>
                  <a:lnTo>
                    <a:pt x="1107" y="116"/>
                  </a:lnTo>
                  <a:lnTo>
                    <a:pt x="1076" y="105"/>
                  </a:lnTo>
                  <a:lnTo>
                    <a:pt x="1043" y="95"/>
                  </a:lnTo>
                  <a:lnTo>
                    <a:pt x="1008" y="87"/>
                  </a:lnTo>
                  <a:lnTo>
                    <a:pt x="969" y="82"/>
                  </a:lnTo>
                  <a:lnTo>
                    <a:pt x="928" y="77"/>
                  </a:lnTo>
                  <a:lnTo>
                    <a:pt x="883" y="74"/>
                  </a:lnTo>
                  <a:lnTo>
                    <a:pt x="836" y="72"/>
                  </a:lnTo>
                  <a:lnTo>
                    <a:pt x="785" y="72"/>
                  </a:lnTo>
                  <a:lnTo>
                    <a:pt x="258" y="72"/>
                  </a:lnTo>
                  <a:lnTo>
                    <a:pt x="724" y="782"/>
                  </a:lnTo>
                  <a:lnTo>
                    <a:pt x="729" y="788"/>
                  </a:lnTo>
                  <a:lnTo>
                    <a:pt x="734" y="793"/>
                  </a:lnTo>
                  <a:lnTo>
                    <a:pt x="738" y="800"/>
                  </a:lnTo>
                  <a:lnTo>
                    <a:pt x="741" y="807"/>
                  </a:lnTo>
                  <a:lnTo>
                    <a:pt x="743" y="816"/>
                  </a:lnTo>
                  <a:lnTo>
                    <a:pt x="743" y="818"/>
                  </a:lnTo>
                  <a:lnTo>
                    <a:pt x="742" y="820"/>
                  </a:lnTo>
                  <a:lnTo>
                    <a:pt x="741" y="823"/>
                  </a:lnTo>
                  <a:lnTo>
                    <a:pt x="740" y="826"/>
                  </a:lnTo>
                  <a:lnTo>
                    <a:pt x="737" y="831"/>
                  </a:lnTo>
                  <a:lnTo>
                    <a:pt x="734" y="837"/>
                  </a:lnTo>
                  <a:lnTo>
                    <a:pt x="728" y="845"/>
                  </a:lnTo>
                  <a:lnTo>
                    <a:pt x="721" y="854"/>
                  </a:lnTo>
                  <a:lnTo>
                    <a:pt x="721" y="853"/>
                  </a:lnTo>
                  <a:lnTo>
                    <a:pt x="148" y="1530"/>
                  </a:lnTo>
                  <a:lnTo>
                    <a:pt x="778" y="1530"/>
                  </a:lnTo>
                  <a:lnTo>
                    <a:pt x="820" y="1529"/>
                  </a:lnTo>
                  <a:lnTo>
                    <a:pt x="860" y="1529"/>
                  </a:lnTo>
                  <a:lnTo>
                    <a:pt x="898" y="1526"/>
                  </a:lnTo>
                  <a:lnTo>
                    <a:pt x="935" y="1524"/>
                  </a:lnTo>
                  <a:lnTo>
                    <a:pt x="969" y="1520"/>
                  </a:lnTo>
                  <a:lnTo>
                    <a:pt x="1002" y="1515"/>
                  </a:lnTo>
                  <a:lnTo>
                    <a:pt x="1033" y="1509"/>
                  </a:lnTo>
                  <a:lnTo>
                    <a:pt x="1062" y="1501"/>
                  </a:lnTo>
                  <a:lnTo>
                    <a:pt x="1090" y="1492"/>
                  </a:lnTo>
                  <a:lnTo>
                    <a:pt x="1116" y="1482"/>
                  </a:lnTo>
                  <a:lnTo>
                    <a:pt x="1140" y="1470"/>
                  </a:lnTo>
                  <a:lnTo>
                    <a:pt x="1163" y="1456"/>
                  </a:lnTo>
                  <a:lnTo>
                    <a:pt x="1185" y="1440"/>
                  </a:lnTo>
                  <a:lnTo>
                    <a:pt x="1204" y="1422"/>
                  </a:lnTo>
                  <a:lnTo>
                    <a:pt x="1222" y="1402"/>
                  </a:lnTo>
                  <a:lnTo>
                    <a:pt x="1240" y="1380"/>
                  </a:lnTo>
                  <a:lnTo>
                    <a:pt x="1255" y="1356"/>
                  </a:lnTo>
                  <a:lnTo>
                    <a:pt x="1269" y="1329"/>
                  </a:lnTo>
                  <a:lnTo>
                    <a:pt x="1282" y="1300"/>
                  </a:lnTo>
                  <a:lnTo>
                    <a:pt x="1294" y="1268"/>
                  </a:lnTo>
                  <a:lnTo>
                    <a:pt x="1304" y="1234"/>
                  </a:lnTo>
                  <a:lnTo>
                    <a:pt x="1313" y="1197"/>
                  </a:lnTo>
                  <a:lnTo>
                    <a:pt x="1321" y="1156"/>
                  </a:lnTo>
                  <a:lnTo>
                    <a:pt x="1328" y="1113"/>
                  </a:lnTo>
                  <a:lnTo>
                    <a:pt x="1334" y="1067"/>
                  </a:lnTo>
                  <a:lnTo>
                    <a:pt x="1388" y="1067"/>
                  </a:lnTo>
                  <a:lnTo>
                    <a:pt x="1326" y="1631"/>
                  </a:lnTo>
                  <a:lnTo>
                    <a:pt x="37" y="1631"/>
                  </a:lnTo>
                  <a:lnTo>
                    <a:pt x="29" y="1630"/>
                  </a:lnTo>
                  <a:lnTo>
                    <a:pt x="20" y="1629"/>
                  </a:lnTo>
                  <a:lnTo>
                    <a:pt x="13" y="1627"/>
                  </a:lnTo>
                  <a:lnTo>
                    <a:pt x="8" y="1624"/>
                  </a:lnTo>
                  <a:lnTo>
                    <a:pt x="3" y="1619"/>
                  </a:lnTo>
                  <a:lnTo>
                    <a:pt x="1" y="1613"/>
                  </a:lnTo>
                  <a:lnTo>
                    <a:pt x="0" y="1605"/>
                  </a:lnTo>
                  <a:lnTo>
                    <a:pt x="0" y="1603"/>
                  </a:lnTo>
                  <a:lnTo>
                    <a:pt x="1" y="1597"/>
                  </a:lnTo>
                  <a:lnTo>
                    <a:pt x="3" y="1593"/>
                  </a:lnTo>
                  <a:lnTo>
                    <a:pt x="6" y="1589"/>
                  </a:lnTo>
                  <a:lnTo>
                    <a:pt x="11" y="1584"/>
                  </a:lnTo>
                  <a:lnTo>
                    <a:pt x="17" y="1577"/>
                  </a:lnTo>
                  <a:lnTo>
                    <a:pt x="25" y="1568"/>
                  </a:lnTo>
                  <a:lnTo>
                    <a:pt x="566" y="921"/>
                  </a:lnTo>
                  <a:lnTo>
                    <a:pt x="0" y="52"/>
                  </a:lnTo>
                  <a:lnTo>
                    <a:pt x="0" y="37"/>
                  </a:lnTo>
                  <a:lnTo>
                    <a:pt x="1" y="24"/>
                  </a:lnTo>
                  <a:lnTo>
                    <a:pt x="3" y="16"/>
                  </a:lnTo>
                  <a:lnTo>
                    <a:pt x="6" y="9"/>
                  </a:lnTo>
                  <a:lnTo>
                    <a:pt x="11" y="5"/>
                  </a:lnTo>
                  <a:lnTo>
                    <a:pt x="18" y="2"/>
                  </a:lnTo>
                  <a:lnTo>
                    <a:pt x="29" y="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145"/>
            <p:cNvSpPr>
              <a:spLocks noChangeAspect="1"/>
            </p:cNvSpPr>
            <p:nvPr>
              <p:custDataLst>
                <p:tags r:id="rId4"/>
              </p:custDataLst>
            </p:nvPr>
          </p:nvSpPr>
          <p:spPr bwMode="auto">
            <a:xfrm>
              <a:off x="1467318" y="3832683"/>
              <a:ext cx="497595" cy="556442"/>
            </a:xfrm>
            <a:custGeom>
              <a:avLst/>
              <a:gdLst/>
              <a:ahLst/>
              <a:cxnLst>
                <a:cxn ang="0">
                  <a:pos x="1180" y="11"/>
                </a:cxn>
                <a:cxn ang="0">
                  <a:pos x="1296" y="49"/>
                </a:cxn>
                <a:cxn ang="0">
                  <a:pos x="1380" y="103"/>
                </a:cxn>
                <a:cxn ang="0">
                  <a:pos x="1435" y="158"/>
                </a:cxn>
                <a:cxn ang="0">
                  <a:pos x="1465" y="198"/>
                </a:cxn>
                <a:cxn ang="0">
                  <a:pos x="1650" y="11"/>
                </a:cxn>
                <a:cxn ang="0">
                  <a:pos x="1669" y="0"/>
                </a:cxn>
                <a:cxn ang="0">
                  <a:pos x="1691" y="6"/>
                </a:cxn>
                <a:cxn ang="0">
                  <a:pos x="1698" y="22"/>
                </a:cxn>
                <a:cxn ang="0">
                  <a:pos x="1541" y="635"/>
                </a:cxn>
                <a:cxn ang="0">
                  <a:pos x="1523" y="655"/>
                </a:cxn>
                <a:cxn ang="0">
                  <a:pos x="1489" y="655"/>
                </a:cxn>
                <a:cxn ang="0">
                  <a:pos x="1470" y="642"/>
                </a:cxn>
                <a:cxn ang="0">
                  <a:pos x="1472" y="605"/>
                </a:cxn>
                <a:cxn ang="0">
                  <a:pos x="1475" y="558"/>
                </a:cxn>
                <a:cxn ang="0">
                  <a:pos x="1471" y="434"/>
                </a:cxn>
                <a:cxn ang="0">
                  <a:pos x="1435" y="291"/>
                </a:cxn>
                <a:cxn ang="0">
                  <a:pos x="1364" y="180"/>
                </a:cxn>
                <a:cxn ang="0">
                  <a:pos x="1260" y="105"/>
                </a:cxn>
                <a:cxn ang="0">
                  <a:pos x="1127" y="71"/>
                </a:cxn>
                <a:cxn ang="0">
                  <a:pos x="942" y="87"/>
                </a:cxn>
                <a:cxn ang="0">
                  <a:pos x="751" y="160"/>
                </a:cxn>
                <a:cxn ang="0">
                  <a:pos x="580" y="277"/>
                </a:cxn>
                <a:cxn ang="0">
                  <a:pos x="438" y="437"/>
                </a:cxn>
                <a:cxn ang="0">
                  <a:pos x="332" y="626"/>
                </a:cxn>
                <a:cxn ang="0">
                  <a:pos x="266" y="813"/>
                </a:cxn>
                <a:cxn ang="0">
                  <a:pos x="230" y="978"/>
                </a:cxn>
                <a:cxn ang="0">
                  <a:pos x="219" y="1102"/>
                </a:cxn>
                <a:cxn ang="0">
                  <a:pos x="229" y="1248"/>
                </a:cxn>
                <a:cxn ang="0">
                  <a:pos x="275" y="1380"/>
                </a:cxn>
                <a:cxn ang="0">
                  <a:pos x="349" y="1479"/>
                </a:cxn>
                <a:cxn ang="0">
                  <a:pos x="444" y="1546"/>
                </a:cxn>
                <a:cxn ang="0">
                  <a:pos x="550" y="1587"/>
                </a:cxn>
                <a:cxn ang="0">
                  <a:pos x="660" y="1603"/>
                </a:cxn>
                <a:cxn ang="0">
                  <a:pos x="794" y="1593"/>
                </a:cxn>
                <a:cxn ang="0">
                  <a:pos x="953" y="1542"/>
                </a:cxn>
                <a:cxn ang="0">
                  <a:pos x="1127" y="1436"/>
                </a:cxn>
                <a:cxn ang="0">
                  <a:pos x="1250" y="1308"/>
                </a:cxn>
                <a:cxn ang="0">
                  <a:pos x="1323" y="1184"/>
                </a:cxn>
                <a:cxn ang="0">
                  <a:pos x="1361" y="1087"/>
                </a:cxn>
                <a:cxn ang="0">
                  <a:pos x="1380" y="1053"/>
                </a:cxn>
                <a:cxn ang="0">
                  <a:pos x="1401" y="1048"/>
                </a:cxn>
                <a:cxn ang="0">
                  <a:pos x="1420" y="1053"/>
                </a:cxn>
                <a:cxn ang="0">
                  <a:pos x="1427" y="1073"/>
                </a:cxn>
                <a:cxn ang="0">
                  <a:pos x="1413" y="1123"/>
                </a:cxn>
                <a:cxn ang="0">
                  <a:pos x="1372" y="1219"/>
                </a:cxn>
                <a:cxn ang="0">
                  <a:pos x="1293" y="1342"/>
                </a:cxn>
                <a:cxn ang="0">
                  <a:pos x="1165" y="1476"/>
                </a:cxn>
                <a:cxn ang="0">
                  <a:pos x="1020" y="1576"/>
                </a:cxn>
                <a:cxn ang="0">
                  <a:pos x="845" y="1648"/>
                </a:cxn>
                <a:cxn ang="0">
                  <a:pos x="646" y="1675"/>
                </a:cxn>
                <a:cxn ang="0">
                  <a:pos x="457" y="1651"/>
                </a:cxn>
                <a:cxn ang="0">
                  <a:pos x="291" y="1582"/>
                </a:cxn>
                <a:cxn ang="0">
                  <a:pos x="156" y="1472"/>
                </a:cxn>
                <a:cxn ang="0">
                  <a:pos x="59" y="1324"/>
                </a:cxn>
                <a:cxn ang="0">
                  <a:pos x="7" y="1145"/>
                </a:cxn>
                <a:cxn ang="0">
                  <a:pos x="9" y="921"/>
                </a:cxn>
                <a:cxn ang="0">
                  <a:pos x="80" y="684"/>
                </a:cxn>
                <a:cxn ang="0">
                  <a:pos x="208" y="465"/>
                </a:cxn>
                <a:cxn ang="0">
                  <a:pos x="383" y="277"/>
                </a:cxn>
                <a:cxn ang="0">
                  <a:pos x="593" y="130"/>
                </a:cxn>
                <a:cxn ang="0">
                  <a:pos x="826" y="34"/>
                </a:cxn>
                <a:cxn ang="0">
                  <a:pos x="1071" y="0"/>
                </a:cxn>
              </a:cxnLst>
              <a:rect l="0" t="0" r="r" b="b"/>
              <a:pathLst>
                <a:path w="1698" h="1675">
                  <a:moveTo>
                    <a:pt x="1071" y="0"/>
                  </a:moveTo>
                  <a:lnTo>
                    <a:pt x="1110" y="1"/>
                  </a:lnTo>
                  <a:lnTo>
                    <a:pt x="1146" y="5"/>
                  </a:lnTo>
                  <a:lnTo>
                    <a:pt x="1180" y="11"/>
                  </a:lnTo>
                  <a:lnTo>
                    <a:pt x="1212" y="18"/>
                  </a:lnTo>
                  <a:lnTo>
                    <a:pt x="1242" y="27"/>
                  </a:lnTo>
                  <a:lnTo>
                    <a:pt x="1270" y="38"/>
                  </a:lnTo>
                  <a:lnTo>
                    <a:pt x="1296" y="49"/>
                  </a:lnTo>
                  <a:lnTo>
                    <a:pt x="1319" y="62"/>
                  </a:lnTo>
                  <a:lnTo>
                    <a:pt x="1342" y="75"/>
                  </a:lnTo>
                  <a:lnTo>
                    <a:pt x="1361" y="89"/>
                  </a:lnTo>
                  <a:lnTo>
                    <a:pt x="1380" y="103"/>
                  </a:lnTo>
                  <a:lnTo>
                    <a:pt x="1396" y="118"/>
                  </a:lnTo>
                  <a:lnTo>
                    <a:pt x="1410" y="131"/>
                  </a:lnTo>
                  <a:lnTo>
                    <a:pt x="1424" y="145"/>
                  </a:lnTo>
                  <a:lnTo>
                    <a:pt x="1435" y="158"/>
                  </a:lnTo>
                  <a:lnTo>
                    <a:pt x="1445" y="170"/>
                  </a:lnTo>
                  <a:lnTo>
                    <a:pt x="1452" y="180"/>
                  </a:lnTo>
                  <a:lnTo>
                    <a:pt x="1460" y="189"/>
                  </a:lnTo>
                  <a:lnTo>
                    <a:pt x="1465" y="198"/>
                  </a:lnTo>
                  <a:lnTo>
                    <a:pt x="1469" y="203"/>
                  </a:lnTo>
                  <a:lnTo>
                    <a:pt x="1634" y="25"/>
                  </a:lnTo>
                  <a:lnTo>
                    <a:pt x="1643" y="17"/>
                  </a:lnTo>
                  <a:lnTo>
                    <a:pt x="1650" y="11"/>
                  </a:lnTo>
                  <a:lnTo>
                    <a:pt x="1656" y="6"/>
                  </a:lnTo>
                  <a:lnTo>
                    <a:pt x="1660" y="3"/>
                  </a:lnTo>
                  <a:lnTo>
                    <a:pt x="1664" y="1"/>
                  </a:lnTo>
                  <a:lnTo>
                    <a:pt x="1669" y="0"/>
                  </a:lnTo>
                  <a:lnTo>
                    <a:pt x="1671" y="0"/>
                  </a:lnTo>
                  <a:lnTo>
                    <a:pt x="1680" y="1"/>
                  </a:lnTo>
                  <a:lnTo>
                    <a:pt x="1687" y="3"/>
                  </a:lnTo>
                  <a:lnTo>
                    <a:pt x="1691" y="6"/>
                  </a:lnTo>
                  <a:lnTo>
                    <a:pt x="1694" y="10"/>
                  </a:lnTo>
                  <a:lnTo>
                    <a:pt x="1696" y="14"/>
                  </a:lnTo>
                  <a:lnTo>
                    <a:pt x="1698" y="18"/>
                  </a:lnTo>
                  <a:lnTo>
                    <a:pt x="1698" y="22"/>
                  </a:lnTo>
                  <a:lnTo>
                    <a:pt x="1698" y="22"/>
                  </a:lnTo>
                  <a:lnTo>
                    <a:pt x="1548" y="610"/>
                  </a:lnTo>
                  <a:lnTo>
                    <a:pt x="1544" y="624"/>
                  </a:lnTo>
                  <a:lnTo>
                    <a:pt x="1541" y="635"/>
                  </a:lnTo>
                  <a:lnTo>
                    <a:pt x="1538" y="643"/>
                  </a:lnTo>
                  <a:lnTo>
                    <a:pt x="1534" y="649"/>
                  </a:lnTo>
                  <a:lnTo>
                    <a:pt x="1529" y="653"/>
                  </a:lnTo>
                  <a:lnTo>
                    <a:pt x="1523" y="655"/>
                  </a:lnTo>
                  <a:lnTo>
                    <a:pt x="1514" y="656"/>
                  </a:lnTo>
                  <a:lnTo>
                    <a:pt x="1499" y="656"/>
                  </a:lnTo>
                  <a:lnTo>
                    <a:pt x="1494" y="656"/>
                  </a:lnTo>
                  <a:lnTo>
                    <a:pt x="1489" y="655"/>
                  </a:lnTo>
                  <a:lnTo>
                    <a:pt x="1483" y="654"/>
                  </a:lnTo>
                  <a:lnTo>
                    <a:pt x="1477" y="651"/>
                  </a:lnTo>
                  <a:lnTo>
                    <a:pt x="1473" y="648"/>
                  </a:lnTo>
                  <a:lnTo>
                    <a:pt x="1470" y="642"/>
                  </a:lnTo>
                  <a:lnTo>
                    <a:pt x="1469" y="635"/>
                  </a:lnTo>
                  <a:lnTo>
                    <a:pt x="1469" y="629"/>
                  </a:lnTo>
                  <a:lnTo>
                    <a:pt x="1471" y="611"/>
                  </a:lnTo>
                  <a:lnTo>
                    <a:pt x="1472" y="605"/>
                  </a:lnTo>
                  <a:lnTo>
                    <a:pt x="1473" y="597"/>
                  </a:lnTo>
                  <a:lnTo>
                    <a:pt x="1474" y="587"/>
                  </a:lnTo>
                  <a:lnTo>
                    <a:pt x="1475" y="573"/>
                  </a:lnTo>
                  <a:lnTo>
                    <a:pt x="1475" y="558"/>
                  </a:lnTo>
                  <a:lnTo>
                    <a:pt x="1476" y="539"/>
                  </a:lnTo>
                  <a:lnTo>
                    <a:pt x="1476" y="515"/>
                  </a:lnTo>
                  <a:lnTo>
                    <a:pt x="1475" y="473"/>
                  </a:lnTo>
                  <a:lnTo>
                    <a:pt x="1471" y="434"/>
                  </a:lnTo>
                  <a:lnTo>
                    <a:pt x="1466" y="395"/>
                  </a:lnTo>
                  <a:lnTo>
                    <a:pt x="1458" y="359"/>
                  </a:lnTo>
                  <a:lnTo>
                    <a:pt x="1447" y="324"/>
                  </a:lnTo>
                  <a:lnTo>
                    <a:pt x="1435" y="291"/>
                  </a:lnTo>
                  <a:lnTo>
                    <a:pt x="1420" y="260"/>
                  </a:lnTo>
                  <a:lnTo>
                    <a:pt x="1403" y="231"/>
                  </a:lnTo>
                  <a:lnTo>
                    <a:pt x="1384" y="204"/>
                  </a:lnTo>
                  <a:lnTo>
                    <a:pt x="1364" y="180"/>
                  </a:lnTo>
                  <a:lnTo>
                    <a:pt x="1341" y="158"/>
                  </a:lnTo>
                  <a:lnTo>
                    <a:pt x="1316" y="137"/>
                  </a:lnTo>
                  <a:lnTo>
                    <a:pt x="1289" y="120"/>
                  </a:lnTo>
                  <a:lnTo>
                    <a:pt x="1260" y="105"/>
                  </a:lnTo>
                  <a:lnTo>
                    <a:pt x="1230" y="92"/>
                  </a:lnTo>
                  <a:lnTo>
                    <a:pt x="1197" y="82"/>
                  </a:lnTo>
                  <a:lnTo>
                    <a:pt x="1163" y="75"/>
                  </a:lnTo>
                  <a:lnTo>
                    <a:pt x="1127" y="71"/>
                  </a:lnTo>
                  <a:lnTo>
                    <a:pt x="1089" y="70"/>
                  </a:lnTo>
                  <a:lnTo>
                    <a:pt x="1041" y="72"/>
                  </a:lnTo>
                  <a:lnTo>
                    <a:pt x="992" y="78"/>
                  </a:lnTo>
                  <a:lnTo>
                    <a:pt x="942" y="87"/>
                  </a:lnTo>
                  <a:lnTo>
                    <a:pt x="893" y="101"/>
                  </a:lnTo>
                  <a:lnTo>
                    <a:pt x="845" y="117"/>
                  </a:lnTo>
                  <a:lnTo>
                    <a:pt x="798" y="137"/>
                  </a:lnTo>
                  <a:lnTo>
                    <a:pt x="751" y="160"/>
                  </a:lnTo>
                  <a:lnTo>
                    <a:pt x="706" y="185"/>
                  </a:lnTo>
                  <a:lnTo>
                    <a:pt x="662" y="213"/>
                  </a:lnTo>
                  <a:lnTo>
                    <a:pt x="620" y="244"/>
                  </a:lnTo>
                  <a:lnTo>
                    <a:pt x="580" y="277"/>
                  </a:lnTo>
                  <a:lnTo>
                    <a:pt x="543" y="312"/>
                  </a:lnTo>
                  <a:lnTo>
                    <a:pt x="507" y="349"/>
                  </a:lnTo>
                  <a:lnTo>
                    <a:pt x="470" y="392"/>
                  </a:lnTo>
                  <a:lnTo>
                    <a:pt x="438" y="437"/>
                  </a:lnTo>
                  <a:lnTo>
                    <a:pt x="407" y="484"/>
                  </a:lnTo>
                  <a:lnTo>
                    <a:pt x="379" y="531"/>
                  </a:lnTo>
                  <a:lnTo>
                    <a:pt x="354" y="579"/>
                  </a:lnTo>
                  <a:lnTo>
                    <a:pt x="332" y="626"/>
                  </a:lnTo>
                  <a:lnTo>
                    <a:pt x="312" y="673"/>
                  </a:lnTo>
                  <a:lnTo>
                    <a:pt x="295" y="721"/>
                  </a:lnTo>
                  <a:lnTo>
                    <a:pt x="279" y="767"/>
                  </a:lnTo>
                  <a:lnTo>
                    <a:pt x="266" y="813"/>
                  </a:lnTo>
                  <a:lnTo>
                    <a:pt x="255" y="856"/>
                  </a:lnTo>
                  <a:lnTo>
                    <a:pt x="245" y="899"/>
                  </a:lnTo>
                  <a:lnTo>
                    <a:pt x="237" y="939"/>
                  </a:lnTo>
                  <a:lnTo>
                    <a:pt x="230" y="978"/>
                  </a:lnTo>
                  <a:lnTo>
                    <a:pt x="226" y="1013"/>
                  </a:lnTo>
                  <a:lnTo>
                    <a:pt x="222" y="1046"/>
                  </a:lnTo>
                  <a:lnTo>
                    <a:pt x="220" y="1076"/>
                  </a:lnTo>
                  <a:lnTo>
                    <a:pt x="219" y="1102"/>
                  </a:lnTo>
                  <a:lnTo>
                    <a:pt x="218" y="1125"/>
                  </a:lnTo>
                  <a:lnTo>
                    <a:pt x="219" y="1168"/>
                  </a:lnTo>
                  <a:lnTo>
                    <a:pt x="223" y="1210"/>
                  </a:lnTo>
                  <a:lnTo>
                    <a:pt x="229" y="1248"/>
                  </a:lnTo>
                  <a:lnTo>
                    <a:pt x="238" y="1285"/>
                  </a:lnTo>
                  <a:lnTo>
                    <a:pt x="248" y="1319"/>
                  </a:lnTo>
                  <a:lnTo>
                    <a:pt x="261" y="1351"/>
                  </a:lnTo>
                  <a:lnTo>
                    <a:pt x="275" y="1380"/>
                  </a:lnTo>
                  <a:lnTo>
                    <a:pt x="291" y="1408"/>
                  </a:lnTo>
                  <a:lnTo>
                    <a:pt x="309" y="1434"/>
                  </a:lnTo>
                  <a:lnTo>
                    <a:pt x="328" y="1458"/>
                  </a:lnTo>
                  <a:lnTo>
                    <a:pt x="349" y="1479"/>
                  </a:lnTo>
                  <a:lnTo>
                    <a:pt x="371" y="1499"/>
                  </a:lnTo>
                  <a:lnTo>
                    <a:pt x="394" y="1517"/>
                  </a:lnTo>
                  <a:lnTo>
                    <a:pt x="418" y="1532"/>
                  </a:lnTo>
                  <a:lnTo>
                    <a:pt x="444" y="1546"/>
                  </a:lnTo>
                  <a:lnTo>
                    <a:pt x="469" y="1559"/>
                  </a:lnTo>
                  <a:lnTo>
                    <a:pt x="495" y="1570"/>
                  </a:lnTo>
                  <a:lnTo>
                    <a:pt x="522" y="1579"/>
                  </a:lnTo>
                  <a:lnTo>
                    <a:pt x="550" y="1587"/>
                  </a:lnTo>
                  <a:lnTo>
                    <a:pt x="577" y="1592"/>
                  </a:lnTo>
                  <a:lnTo>
                    <a:pt x="605" y="1598"/>
                  </a:lnTo>
                  <a:lnTo>
                    <a:pt x="632" y="1601"/>
                  </a:lnTo>
                  <a:lnTo>
                    <a:pt x="660" y="1603"/>
                  </a:lnTo>
                  <a:lnTo>
                    <a:pt x="687" y="1603"/>
                  </a:lnTo>
                  <a:lnTo>
                    <a:pt x="722" y="1602"/>
                  </a:lnTo>
                  <a:lnTo>
                    <a:pt x="758" y="1599"/>
                  </a:lnTo>
                  <a:lnTo>
                    <a:pt x="794" y="1593"/>
                  </a:lnTo>
                  <a:lnTo>
                    <a:pt x="832" y="1585"/>
                  </a:lnTo>
                  <a:lnTo>
                    <a:pt x="872" y="1574"/>
                  </a:lnTo>
                  <a:lnTo>
                    <a:pt x="912" y="1560"/>
                  </a:lnTo>
                  <a:lnTo>
                    <a:pt x="953" y="1542"/>
                  </a:lnTo>
                  <a:lnTo>
                    <a:pt x="995" y="1522"/>
                  </a:lnTo>
                  <a:lnTo>
                    <a:pt x="1038" y="1497"/>
                  </a:lnTo>
                  <a:lnTo>
                    <a:pt x="1082" y="1468"/>
                  </a:lnTo>
                  <a:lnTo>
                    <a:pt x="1127" y="1436"/>
                  </a:lnTo>
                  <a:lnTo>
                    <a:pt x="1163" y="1404"/>
                  </a:lnTo>
                  <a:lnTo>
                    <a:pt x="1195" y="1373"/>
                  </a:lnTo>
                  <a:lnTo>
                    <a:pt x="1224" y="1340"/>
                  </a:lnTo>
                  <a:lnTo>
                    <a:pt x="1250" y="1308"/>
                  </a:lnTo>
                  <a:lnTo>
                    <a:pt x="1272" y="1275"/>
                  </a:lnTo>
                  <a:lnTo>
                    <a:pt x="1292" y="1244"/>
                  </a:lnTo>
                  <a:lnTo>
                    <a:pt x="1309" y="1213"/>
                  </a:lnTo>
                  <a:lnTo>
                    <a:pt x="1323" y="1184"/>
                  </a:lnTo>
                  <a:lnTo>
                    <a:pt x="1336" y="1156"/>
                  </a:lnTo>
                  <a:lnTo>
                    <a:pt x="1346" y="1131"/>
                  </a:lnTo>
                  <a:lnTo>
                    <a:pt x="1355" y="1108"/>
                  </a:lnTo>
                  <a:lnTo>
                    <a:pt x="1361" y="1087"/>
                  </a:lnTo>
                  <a:lnTo>
                    <a:pt x="1367" y="1070"/>
                  </a:lnTo>
                  <a:lnTo>
                    <a:pt x="1370" y="1062"/>
                  </a:lnTo>
                  <a:lnTo>
                    <a:pt x="1374" y="1056"/>
                  </a:lnTo>
                  <a:lnTo>
                    <a:pt x="1380" y="1053"/>
                  </a:lnTo>
                  <a:lnTo>
                    <a:pt x="1386" y="1050"/>
                  </a:lnTo>
                  <a:lnTo>
                    <a:pt x="1391" y="1049"/>
                  </a:lnTo>
                  <a:lnTo>
                    <a:pt x="1397" y="1048"/>
                  </a:lnTo>
                  <a:lnTo>
                    <a:pt x="1401" y="1048"/>
                  </a:lnTo>
                  <a:lnTo>
                    <a:pt x="1405" y="1049"/>
                  </a:lnTo>
                  <a:lnTo>
                    <a:pt x="1410" y="1049"/>
                  </a:lnTo>
                  <a:lnTo>
                    <a:pt x="1416" y="1051"/>
                  </a:lnTo>
                  <a:lnTo>
                    <a:pt x="1420" y="1053"/>
                  </a:lnTo>
                  <a:lnTo>
                    <a:pt x="1424" y="1057"/>
                  </a:lnTo>
                  <a:lnTo>
                    <a:pt x="1427" y="1063"/>
                  </a:lnTo>
                  <a:lnTo>
                    <a:pt x="1428" y="1070"/>
                  </a:lnTo>
                  <a:lnTo>
                    <a:pt x="1427" y="1073"/>
                  </a:lnTo>
                  <a:lnTo>
                    <a:pt x="1426" y="1080"/>
                  </a:lnTo>
                  <a:lnTo>
                    <a:pt x="1423" y="1091"/>
                  </a:lnTo>
                  <a:lnTo>
                    <a:pt x="1419" y="1106"/>
                  </a:lnTo>
                  <a:lnTo>
                    <a:pt x="1413" y="1123"/>
                  </a:lnTo>
                  <a:lnTo>
                    <a:pt x="1406" y="1144"/>
                  </a:lnTo>
                  <a:lnTo>
                    <a:pt x="1397" y="1167"/>
                  </a:lnTo>
                  <a:lnTo>
                    <a:pt x="1386" y="1192"/>
                  </a:lnTo>
                  <a:lnTo>
                    <a:pt x="1372" y="1219"/>
                  </a:lnTo>
                  <a:lnTo>
                    <a:pt x="1356" y="1248"/>
                  </a:lnTo>
                  <a:lnTo>
                    <a:pt x="1338" y="1278"/>
                  </a:lnTo>
                  <a:lnTo>
                    <a:pt x="1317" y="1310"/>
                  </a:lnTo>
                  <a:lnTo>
                    <a:pt x="1293" y="1342"/>
                  </a:lnTo>
                  <a:lnTo>
                    <a:pt x="1266" y="1375"/>
                  </a:lnTo>
                  <a:lnTo>
                    <a:pt x="1235" y="1409"/>
                  </a:lnTo>
                  <a:lnTo>
                    <a:pt x="1202" y="1442"/>
                  </a:lnTo>
                  <a:lnTo>
                    <a:pt x="1165" y="1476"/>
                  </a:lnTo>
                  <a:lnTo>
                    <a:pt x="1132" y="1503"/>
                  </a:lnTo>
                  <a:lnTo>
                    <a:pt x="1096" y="1529"/>
                  </a:lnTo>
                  <a:lnTo>
                    <a:pt x="1059" y="1553"/>
                  </a:lnTo>
                  <a:lnTo>
                    <a:pt x="1020" y="1576"/>
                  </a:lnTo>
                  <a:lnTo>
                    <a:pt x="979" y="1598"/>
                  </a:lnTo>
                  <a:lnTo>
                    <a:pt x="936" y="1617"/>
                  </a:lnTo>
                  <a:lnTo>
                    <a:pt x="892" y="1634"/>
                  </a:lnTo>
                  <a:lnTo>
                    <a:pt x="845" y="1648"/>
                  </a:lnTo>
                  <a:lnTo>
                    <a:pt x="798" y="1660"/>
                  </a:lnTo>
                  <a:lnTo>
                    <a:pt x="749" y="1668"/>
                  </a:lnTo>
                  <a:lnTo>
                    <a:pt x="698" y="1673"/>
                  </a:lnTo>
                  <a:lnTo>
                    <a:pt x="646" y="1675"/>
                  </a:lnTo>
                  <a:lnTo>
                    <a:pt x="597" y="1674"/>
                  </a:lnTo>
                  <a:lnTo>
                    <a:pt x="549" y="1669"/>
                  </a:lnTo>
                  <a:lnTo>
                    <a:pt x="503" y="1661"/>
                  </a:lnTo>
                  <a:lnTo>
                    <a:pt x="457" y="1651"/>
                  </a:lnTo>
                  <a:lnTo>
                    <a:pt x="413" y="1638"/>
                  </a:lnTo>
                  <a:lnTo>
                    <a:pt x="371" y="1622"/>
                  </a:lnTo>
                  <a:lnTo>
                    <a:pt x="330" y="1603"/>
                  </a:lnTo>
                  <a:lnTo>
                    <a:pt x="291" y="1582"/>
                  </a:lnTo>
                  <a:lnTo>
                    <a:pt x="255" y="1558"/>
                  </a:lnTo>
                  <a:lnTo>
                    <a:pt x="219" y="1531"/>
                  </a:lnTo>
                  <a:lnTo>
                    <a:pt x="187" y="1503"/>
                  </a:lnTo>
                  <a:lnTo>
                    <a:pt x="156" y="1472"/>
                  </a:lnTo>
                  <a:lnTo>
                    <a:pt x="128" y="1438"/>
                  </a:lnTo>
                  <a:lnTo>
                    <a:pt x="103" y="1402"/>
                  </a:lnTo>
                  <a:lnTo>
                    <a:pt x="80" y="1364"/>
                  </a:lnTo>
                  <a:lnTo>
                    <a:pt x="59" y="1324"/>
                  </a:lnTo>
                  <a:lnTo>
                    <a:pt x="42" y="1282"/>
                  </a:lnTo>
                  <a:lnTo>
                    <a:pt x="27" y="1238"/>
                  </a:lnTo>
                  <a:lnTo>
                    <a:pt x="15" y="1192"/>
                  </a:lnTo>
                  <a:lnTo>
                    <a:pt x="7" y="1145"/>
                  </a:lnTo>
                  <a:lnTo>
                    <a:pt x="2" y="1096"/>
                  </a:lnTo>
                  <a:lnTo>
                    <a:pt x="0" y="1044"/>
                  </a:lnTo>
                  <a:lnTo>
                    <a:pt x="3" y="982"/>
                  </a:lnTo>
                  <a:lnTo>
                    <a:pt x="9" y="921"/>
                  </a:lnTo>
                  <a:lnTo>
                    <a:pt x="21" y="860"/>
                  </a:lnTo>
                  <a:lnTo>
                    <a:pt x="36" y="801"/>
                  </a:lnTo>
                  <a:lnTo>
                    <a:pt x="56" y="741"/>
                  </a:lnTo>
                  <a:lnTo>
                    <a:pt x="80" y="684"/>
                  </a:lnTo>
                  <a:lnTo>
                    <a:pt x="107" y="627"/>
                  </a:lnTo>
                  <a:lnTo>
                    <a:pt x="137" y="571"/>
                  </a:lnTo>
                  <a:lnTo>
                    <a:pt x="171" y="517"/>
                  </a:lnTo>
                  <a:lnTo>
                    <a:pt x="208" y="465"/>
                  </a:lnTo>
                  <a:lnTo>
                    <a:pt x="247" y="415"/>
                  </a:lnTo>
                  <a:lnTo>
                    <a:pt x="290" y="367"/>
                  </a:lnTo>
                  <a:lnTo>
                    <a:pt x="335" y="321"/>
                  </a:lnTo>
                  <a:lnTo>
                    <a:pt x="383" y="277"/>
                  </a:lnTo>
                  <a:lnTo>
                    <a:pt x="433" y="236"/>
                  </a:lnTo>
                  <a:lnTo>
                    <a:pt x="484" y="198"/>
                  </a:lnTo>
                  <a:lnTo>
                    <a:pt x="538" y="163"/>
                  </a:lnTo>
                  <a:lnTo>
                    <a:pt x="593" y="130"/>
                  </a:lnTo>
                  <a:lnTo>
                    <a:pt x="650" y="101"/>
                  </a:lnTo>
                  <a:lnTo>
                    <a:pt x="708" y="75"/>
                  </a:lnTo>
                  <a:lnTo>
                    <a:pt x="767" y="53"/>
                  </a:lnTo>
                  <a:lnTo>
                    <a:pt x="826" y="34"/>
                  </a:lnTo>
                  <a:lnTo>
                    <a:pt x="887" y="20"/>
                  </a:lnTo>
                  <a:lnTo>
                    <a:pt x="948" y="9"/>
                  </a:lnTo>
                  <a:lnTo>
                    <a:pt x="1009" y="3"/>
                  </a:lnTo>
                  <a:lnTo>
                    <a:pt x="1071" y="0"/>
                  </a:lnTo>
                  <a:close/>
                </a:path>
              </a:pathLst>
            </a:custGeom>
            <a:solidFill>
              <a:srgbClr val="0099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4" name="Group 56"/>
            <p:cNvGrpSpPr/>
            <p:nvPr/>
          </p:nvGrpSpPr>
          <p:grpSpPr>
            <a:xfrm>
              <a:off x="2545441" y="2140434"/>
              <a:ext cx="4561289" cy="2068304"/>
              <a:chOff x="2057400" y="2819400"/>
              <a:chExt cx="4191000" cy="1676400"/>
            </a:xfrm>
          </p:grpSpPr>
          <p:sp>
            <p:nvSpPr>
              <p:cNvPr id="90" name="Freeform 89"/>
              <p:cNvSpPr/>
              <p:nvPr/>
            </p:nvSpPr>
            <p:spPr>
              <a:xfrm>
                <a:off x="2057400" y="2819400"/>
                <a:ext cx="3893128" cy="755073"/>
              </a:xfrm>
              <a:custGeom>
                <a:avLst/>
                <a:gdLst>
                  <a:gd name="connsiteX0" fmla="*/ 0 w 3893128"/>
                  <a:gd name="connsiteY0" fmla="*/ 69273 h 755073"/>
                  <a:gd name="connsiteX1" fmla="*/ 1620982 w 3893128"/>
                  <a:gd name="connsiteY1" fmla="*/ 96982 h 755073"/>
                  <a:gd name="connsiteX2" fmla="*/ 2189019 w 3893128"/>
                  <a:gd name="connsiteY2" fmla="*/ 651164 h 755073"/>
                  <a:gd name="connsiteX3" fmla="*/ 3893128 w 3893128"/>
                  <a:gd name="connsiteY3" fmla="*/ 720437 h 755073"/>
                  <a:gd name="connsiteX4" fmla="*/ 3893128 w 3893128"/>
                  <a:gd name="connsiteY4" fmla="*/ 720437 h 755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3128" h="755073">
                    <a:moveTo>
                      <a:pt x="0" y="69273"/>
                    </a:moveTo>
                    <a:cubicBezTo>
                      <a:pt x="628073" y="34636"/>
                      <a:pt x="1256146" y="0"/>
                      <a:pt x="1620982" y="96982"/>
                    </a:cubicBezTo>
                    <a:cubicBezTo>
                      <a:pt x="1985818" y="193964"/>
                      <a:pt x="1810328" y="547255"/>
                      <a:pt x="2189019" y="651164"/>
                    </a:cubicBezTo>
                    <a:cubicBezTo>
                      <a:pt x="2567710" y="755073"/>
                      <a:pt x="3893128" y="720437"/>
                      <a:pt x="3893128" y="720437"/>
                    </a:cubicBezTo>
                    <a:lnTo>
                      <a:pt x="3893128" y="720437"/>
                    </a:lnTo>
                  </a:path>
                </a:pathLst>
              </a:custGeom>
              <a:ln w="38100">
                <a:solidFill>
                  <a:srgbClr val="6600FF"/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Freeform 90"/>
              <p:cNvSpPr/>
              <p:nvPr/>
            </p:nvSpPr>
            <p:spPr>
              <a:xfrm flipV="1">
                <a:off x="2057400" y="2819400"/>
                <a:ext cx="3893128" cy="755073"/>
              </a:xfrm>
              <a:custGeom>
                <a:avLst/>
                <a:gdLst>
                  <a:gd name="connsiteX0" fmla="*/ 0 w 3893128"/>
                  <a:gd name="connsiteY0" fmla="*/ 69273 h 755073"/>
                  <a:gd name="connsiteX1" fmla="*/ 1620982 w 3893128"/>
                  <a:gd name="connsiteY1" fmla="*/ 96982 h 755073"/>
                  <a:gd name="connsiteX2" fmla="*/ 2189019 w 3893128"/>
                  <a:gd name="connsiteY2" fmla="*/ 651164 h 755073"/>
                  <a:gd name="connsiteX3" fmla="*/ 3893128 w 3893128"/>
                  <a:gd name="connsiteY3" fmla="*/ 720437 h 755073"/>
                  <a:gd name="connsiteX4" fmla="*/ 3893128 w 3893128"/>
                  <a:gd name="connsiteY4" fmla="*/ 720437 h 755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3128" h="755073">
                    <a:moveTo>
                      <a:pt x="0" y="69273"/>
                    </a:moveTo>
                    <a:cubicBezTo>
                      <a:pt x="628073" y="34636"/>
                      <a:pt x="1256146" y="0"/>
                      <a:pt x="1620982" y="96982"/>
                    </a:cubicBezTo>
                    <a:cubicBezTo>
                      <a:pt x="1985818" y="193964"/>
                      <a:pt x="1810328" y="547255"/>
                      <a:pt x="2189019" y="651164"/>
                    </a:cubicBezTo>
                    <a:cubicBezTo>
                      <a:pt x="2567710" y="755073"/>
                      <a:pt x="3893128" y="720437"/>
                      <a:pt x="3893128" y="720437"/>
                    </a:cubicBezTo>
                    <a:lnTo>
                      <a:pt x="3893128" y="720437"/>
                    </a:lnTo>
                  </a:path>
                </a:pathLst>
              </a:custGeom>
              <a:ln w="38100">
                <a:solidFill>
                  <a:srgbClr val="FF0000"/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92" name="Straight Connector 91"/>
              <p:cNvCxnSpPr/>
              <p:nvPr/>
            </p:nvCxnSpPr>
            <p:spPr>
              <a:xfrm>
                <a:off x="2057400" y="4495800"/>
                <a:ext cx="4191000" cy="0"/>
              </a:xfrm>
              <a:prstGeom prst="line">
                <a:avLst/>
              </a:prstGeom>
              <a:ln w="38100">
                <a:solidFill>
                  <a:srgbClr val="009900"/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3" name="Straight Arrow Connector 92"/>
              <p:cNvCxnSpPr/>
              <p:nvPr/>
            </p:nvCxnSpPr>
            <p:spPr>
              <a:xfrm rot="5400000">
                <a:off x="2895600" y="4038600"/>
                <a:ext cx="609600" cy="1588"/>
              </a:xfrm>
              <a:prstGeom prst="straightConnector1">
                <a:avLst/>
              </a:prstGeom>
              <a:ln w="38100">
                <a:solidFill>
                  <a:srgbClr val="6600FF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5" name="Group 77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5257800" y="5029200"/>
            <a:ext cx="3187916" cy="572109"/>
            <a:chOff x="3517" y="2641"/>
            <a:chExt cx="9066" cy="1627"/>
          </a:xfrm>
          <a:solidFill>
            <a:srgbClr val="800080"/>
          </a:solidFill>
        </p:grpSpPr>
        <p:sp>
          <p:nvSpPr>
            <p:cNvPr id="1103" name="Freeform 79"/>
            <p:cNvSpPr>
              <a:spLocks/>
            </p:cNvSpPr>
            <p:nvPr/>
          </p:nvSpPr>
          <p:spPr bwMode="auto">
            <a:xfrm>
              <a:off x="3517" y="2756"/>
              <a:ext cx="873" cy="110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26" y="0"/>
                </a:cxn>
                <a:cxn ang="0">
                  <a:pos x="826" y="0"/>
                </a:cxn>
                <a:cxn ang="0">
                  <a:pos x="873" y="366"/>
                </a:cxn>
                <a:cxn ang="0">
                  <a:pos x="831" y="366"/>
                </a:cxn>
                <a:cxn ang="0">
                  <a:pos x="823" y="297"/>
                </a:cxn>
                <a:cxn ang="0">
                  <a:pos x="812" y="236"/>
                </a:cxn>
                <a:cxn ang="0">
                  <a:pos x="795" y="184"/>
                </a:cxn>
                <a:cxn ang="0">
                  <a:pos x="775" y="141"/>
                </a:cxn>
                <a:cxn ang="0">
                  <a:pos x="750" y="107"/>
                </a:cxn>
                <a:cxn ang="0">
                  <a:pos x="714" y="81"/>
                </a:cxn>
                <a:cxn ang="0">
                  <a:pos x="669" y="64"/>
                </a:cxn>
                <a:cxn ang="0">
                  <a:pos x="616" y="52"/>
                </a:cxn>
                <a:cxn ang="0">
                  <a:pos x="546" y="49"/>
                </a:cxn>
                <a:cxn ang="0">
                  <a:pos x="381" y="49"/>
                </a:cxn>
                <a:cxn ang="0">
                  <a:pos x="347" y="49"/>
                </a:cxn>
                <a:cxn ang="0">
                  <a:pos x="325" y="55"/>
                </a:cxn>
                <a:cxn ang="0">
                  <a:pos x="311" y="66"/>
                </a:cxn>
                <a:cxn ang="0">
                  <a:pos x="305" y="87"/>
                </a:cxn>
                <a:cxn ang="0">
                  <a:pos x="305" y="115"/>
                </a:cxn>
                <a:cxn ang="0">
                  <a:pos x="305" y="976"/>
                </a:cxn>
                <a:cxn ang="0">
                  <a:pos x="305" y="1000"/>
                </a:cxn>
                <a:cxn ang="0">
                  <a:pos x="308" y="1017"/>
                </a:cxn>
                <a:cxn ang="0">
                  <a:pos x="316" y="1031"/>
                </a:cxn>
                <a:cxn ang="0">
                  <a:pos x="333" y="1043"/>
                </a:cxn>
                <a:cxn ang="0">
                  <a:pos x="361" y="1048"/>
                </a:cxn>
                <a:cxn ang="0">
                  <a:pos x="400" y="1051"/>
                </a:cxn>
                <a:cxn ang="0">
                  <a:pos x="456" y="1054"/>
                </a:cxn>
                <a:cxn ang="0">
                  <a:pos x="509" y="1054"/>
                </a:cxn>
                <a:cxn ang="0">
                  <a:pos x="509" y="1106"/>
                </a:cxn>
                <a:cxn ang="0">
                  <a:pos x="465" y="1103"/>
                </a:cxn>
                <a:cxn ang="0">
                  <a:pos x="409" y="1100"/>
                </a:cxn>
                <a:cxn ang="0">
                  <a:pos x="347" y="1100"/>
                </a:cxn>
                <a:cxn ang="0">
                  <a:pos x="288" y="1100"/>
                </a:cxn>
                <a:cxn ang="0">
                  <a:pos x="243" y="1100"/>
                </a:cxn>
                <a:cxn ang="0">
                  <a:pos x="199" y="1100"/>
                </a:cxn>
                <a:cxn ang="0">
                  <a:pos x="145" y="1100"/>
                </a:cxn>
                <a:cxn ang="0">
                  <a:pos x="92" y="1100"/>
                </a:cxn>
                <a:cxn ang="0">
                  <a:pos x="42" y="1103"/>
                </a:cxn>
                <a:cxn ang="0">
                  <a:pos x="0" y="1106"/>
                </a:cxn>
                <a:cxn ang="0">
                  <a:pos x="0" y="1054"/>
                </a:cxn>
                <a:cxn ang="0">
                  <a:pos x="39" y="1054"/>
                </a:cxn>
                <a:cxn ang="0">
                  <a:pos x="84" y="1051"/>
                </a:cxn>
                <a:cxn ang="0">
                  <a:pos x="117" y="1048"/>
                </a:cxn>
                <a:cxn ang="0">
                  <a:pos x="140" y="1043"/>
                </a:cxn>
                <a:cxn ang="0">
                  <a:pos x="154" y="1031"/>
                </a:cxn>
                <a:cxn ang="0">
                  <a:pos x="162" y="1017"/>
                </a:cxn>
                <a:cxn ang="0">
                  <a:pos x="165" y="1000"/>
                </a:cxn>
                <a:cxn ang="0">
                  <a:pos x="165" y="976"/>
                </a:cxn>
                <a:cxn ang="0">
                  <a:pos x="165" y="124"/>
                </a:cxn>
                <a:cxn ang="0">
                  <a:pos x="165" y="101"/>
                </a:cxn>
                <a:cxn ang="0">
                  <a:pos x="162" y="84"/>
                </a:cxn>
                <a:cxn ang="0">
                  <a:pos x="154" y="69"/>
                </a:cxn>
                <a:cxn ang="0">
                  <a:pos x="140" y="61"/>
                </a:cxn>
                <a:cxn ang="0">
                  <a:pos x="117" y="52"/>
                </a:cxn>
                <a:cxn ang="0">
                  <a:pos x="84" y="49"/>
                </a:cxn>
                <a:cxn ang="0">
                  <a:pos x="39" y="49"/>
                </a:cxn>
                <a:cxn ang="0">
                  <a:pos x="0" y="49"/>
                </a:cxn>
                <a:cxn ang="0">
                  <a:pos x="0" y="0"/>
                </a:cxn>
              </a:cxnLst>
              <a:rect l="0" t="0" r="r" b="b"/>
              <a:pathLst>
                <a:path w="873" h="1106">
                  <a:moveTo>
                    <a:pt x="0" y="0"/>
                  </a:moveTo>
                  <a:lnTo>
                    <a:pt x="826" y="0"/>
                  </a:lnTo>
                  <a:lnTo>
                    <a:pt x="826" y="0"/>
                  </a:lnTo>
                  <a:lnTo>
                    <a:pt x="873" y="366"/>
                  </a:lnTo>
                  <a:lnTo>
                    <a:pt x="831" y="366"/>
                  </a:lnTo>
                  <a:lnTo>
                    <a:pt x="823" y="297"/>
                  </a:lnTo>
                  <a:lnTo>
                    <a:pt x="812" y="236"/>
                  </a:lnTo>
                  <a:lnTo>
                    <a:pt x="795" y="184"/>
                  </a:lnTo>
                  <a:lnTo>
                    <a:pt x="775" y="141"/>
                  </a:lnTo>
                  <a:lnTo>
                    <a:pt x="750" y="107"/>
                  </a:lnTo>
                  <a:lnTo>
                    <a:pt x="714" y="81"/>
                  </a:lnTo>
                  <a:lnTo>
                    <a:pt x="669" y="64"/>
                  </a:lnTo>
                  <a:lnTo>
                    <a:pt x="616" y="52"/>
                  </a:lnTo>
                  <a:lnTo>
                    <a:pt x="546" y="49"/>
                  </a:lnTo>
                  <a:lnTo>
                    <a:pt x="381" y="49"/>
                  </a:lnTo>
                  <a:lnTo>
                    <a:pt x="347" y="49"/>
                  </a:lnTo>
                  <a:lnTo>
                    <a:pt x="325" y="55"/>
                  </a:lnTo>
                  <a:lnTo>
                    <a:pt x="311" y="66"/>
                  </a:lnTo>
                  <a:lnTo>
                    <a:pt x="305" y="87"/>
                  </a:lnTo>
                  <a:lnTo>
                    <a:pt x="305" y="115"/>
                  </a:lnTo>
                  <a:lnTo>
                    <a:pt x="305" y="976"/>
                  </a:lnTo>
                  <a:lnTo>
                    <a:pt x="305" y="1000"/>
                  </a:lnTo>
                  <a:lnTo>
                    <a:pt x="308" y="1017"/>
                  </a:lnTo>
                  <a:lnTo>
                    <a:pt x="316" y="1031"/>
                  </a:lnTo>
                  <a:lnTo>
                    <a:pt x="333" y="1043"/>
                  </a:lnTo>
                  <a:lnTo>
                    <a:pt x="361" y="1048"/>
                  </a:lnTo>
                  <a:lnTo>
                    <a:pt x="400" y="1051"/>
                  </a:lnTo>
                  <a:lnTo>
                    <a:pt x="456" y="1054"/>
                  </a:lnTo>
                  <a:lnTo>
                    <a:pt x="509" y="1054"/>
                  </a:lnTo>
                  <a:lnTo>
                    <a:pt x="509" y="1106"/>
                  </a:lnTo>
                  <a:lnTo>
                    <a:pt x="465" y="1103"/>
                  </a:lnTo>
                  <a:lnTo>
                    <a:pt x="409" y="1100"/>
                  </a:lnTo>
                  <a:lnTo>
                    <a:pt x="347" y="1100"/>
                  </a:lnTo>
                  <a:lnTo>
                    <a:pt x="288" y="1100"/>
                  </a:lnTo>
                  <a:lnTo>
                    <a:pt x="243" y="1100"/>
                  </a:lnTo>
                  <a:lnTo>
                    <a:pt x="199" y="1100"/>
                  </a:lnTo>
                  <a:lnTo>
                    <a:pt x="145" y="1100"/>
                  </a:lnTo>
                  <a:lnTo>
                    <a:pt x="92" y="1100"/>
                  </a:lnTo>
                  <a:lnTo>
                    <a:pt x="42" y="1103"/>
                  </a:lnTo>
                  <a:lnTo>
                    <a:pt x="0" y="1106"/>
                  </a:lnTo>
                  <a:lnTo>
                    <a:pt x="0" y="1054"/>
                  </a:lnTo>
                  <a:lnTo>
                    <a:pt x="39" y="1054"/>
                  </a:lnTo>
                  <a:lnTo>
                    <a:pt x="84" y="1051"/>
                  </a:lnTo>
                  <a:lnTo>
                    <a:pt x="117" y="1048"/>
                  </a:lnTo>
                  <a:lnTo>
                    <a:pt x="140" y="1043"/>
                  </a:lnTo>
                  <a:lnTo>
                    <a:pt x="154" y="1031"/>
                  </a:lnTo>
                  <a:lnTo>
                    <a:pt x="162" y="1017"/>
                  </a:lnTo>
                  <a:lnTo>
                    <a:pt x="165" y="1000"/>
                  </a:lnTo>
                  <a:lnTo>
                    <a:pt x="165" y="976"/>
                  </a:lnTo>
                  <a:lnTo>
                    <a:pt x="165" y="124"/>
                  </a:lnTo>
                  <a:lnTo>
                    <a:pt x="165" y="101"/>
                  </a:lnTo>
                  <a:lnTo>
                    <a:pt x="162" y="84"/>
                  </a:lnTo>
                  <a:lnTo>
                    <a:pt x="154" y="69"/>
                  </a:lnTo>
                  <a:lnTo>
                    <a:pt x="140" y="61"/>
                  </a:lnTo>
                  <a:lnTo>
                    <a:pt x="117" y="52"/>
                  </a:lnTo>
                  <a:lnTo>
                    <a:pt x="84" y="49"/>
                  </a:lnTo>
                  <a:lnTo>
                    <a:pt x="39" y="49"/>
                  </a:lnTo>
                  <a:lnTo>
                    <a:pt x="0" y="4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4" name="Freeform 80"/>
            <p:cNvSpPr>
              <a:spLocks noEditPoints="1"/>
            </p:cNvSpPr>
            <p:nvPr/>
          </p:nvSpPr>
          <p:spPr bwMode="auto">
            <a:xfrm>
              <a:off x="4990" y="3266"/>
              <a:ext cx="1052" cy="377"/>
            </a:xfrm>
            <a:custGeom>
              <a:avLst/>
              <a:gdLst/>
              <a:ahLst/>
              <a:cxnLst>
                <a:cxn ang="0">
                  <a:pos x="50" y="314"/>
                </a:cxn>
                <a:cxn ang="0">
                  <a:pos x="996" y="314"/>
                </a:cxn>
                <a:cxn ang="0">
                  <a:pos x="1013" y="314"/>
                </a:cxn>
                <a:cxn ang="0">
                  <a:pos x="1027" y="317"/>
                </a:cxn>
                <a:cxn ang="0">
                  <a:pos x="1038" y="320"/>
                </a:cxn>
                <a:cxn ang="0">
                  <a:pos x="1050" y="331"/>
                </a:cxn>
                <a:cxn ang="0">
                  <a:pos x="1052" y="346"/>
                </a:cxn>
                <a:cxn ang="0">
                  <a:pos x="1050" y="363"/>
                </a:cxn>
                <a:cxn ang="0">
                  <a:pos x="1041" y="371"/>
                </a:cxn>
                <a:cxn ang="0">
                  <a:pos x="1027" y="374"/>
                </a:cxn>
                <a:cxn ang="0">
                  <a:pos x="1013" y="377"/>
                </a:cxn>
                <a:cxn ang="0">
                  <a:pos x="999" y="377"/>
                </a:cxn>
                <a:cxn ang="0">
                  <a:pos x="50" y="377"/>
                </a:cxn>
                <a:cxn ang="0">
                  <a:pos x="36" y="377"/>
                </a:cxn>
                <a:cxn ang="0">
                  <a:pos x="22" y="374"/>
                </a:cxn>
                <a:cxn ang="0">
                  <a:pos x="11" y="371"/>
                </a:cxn>
                <a:cxn ang="0">
                  <a:pos x="2" y="363"/>
                </a:cxn>
                <a:cxn ang="0">
                  <a:pos x="0" y="346"/>
                </a:cxn>
                <a:cxn ang="0">
                  <a:pos x="2" y="331"/>
                </a:cxn>
                <a:cxn ang="0">
                  <a:pos x="11" y="320"/>
                </a:cxn>
                <a:cxn ang="0">
                  <a:pos x="22" y="317"/>
                </a:cxn>
                <a:cxn ang="0">
                  <a:pos x="36" y="314"/>
                </a:cxn>
                <a:cxn ang="0">
                  <a:pos x="50" y="314"/>
                </a:cxn>
                <a:cxn ang="0">
                  <a:pos x="50" y="0"/>
                </a:cxn>
                <a:cxn ang="0">
                  <a:pos x="999" y="0"/>
                </a:cxn>
                <a:cxn ang="0">
                  <a:pos x="1013" y="0"/>
                </a:cxn>
                <a:cxn ang="0">
                  <a:pos x="1027" y="0"/>
                </a:cxn>
                <a:cxn ang="0">
                  <a:pos x="1041" y="6"/>
                </a:cxn>
                <a:cxn ang="0">
                  <a:pos x="1050" y="14"/>
                </a:cxn>
                <a:cxn ang="0">
                  <a:pos x="1052" y="29"/>
                </a:cxn>
                <a:cxn ang="0">
                  <a:pos x="1050" y="46"/>
                </a:cxn>
                <a:cxn ang="0">
                  <a:pos x="1038" y="55"/>
                </a:cxn>
                <a:cxn ang="0">
                  <a:pos x="1027" y="60"/>
                </a:cxn>
                <a:cxn ang="0">
                  <a:pos x="1013" y="63"/>
                </a:cxn>
                <a:cxn ang="0">
                  <a:pos x="996" y="63"/>
                </a:cxn>
                <a:cxn ang="0">
                  <a:pos x="50" y="63"/>
                </a:cxn>
                <a:cxn ang="0">
                  <a:pos x="36" y="63"/>
                </a:cxn>
                <a:cxn ang="0">
                  <a:pos x="22" y="60"/>
                </a:cxn>
                <a:cxn ang="0">
                  <a:pos x="11" y="55"/>
                </a:cxn>
                <a:cxn ang="0">
                  <a:pos x="2" y="46"/>
                </a:cxn>
                <a:cxn ang="0">
                  <a:pos x="0" y="29"/>
                </a:cxn>
                <a:cxn ang="0">
                  <a:pos x="2" y="14"/>
                </a:cxn>
                <a:cxn ang="0">
                  <a:pos x="11" y="6"/>
                </a:cxn>
                <a:cxn ang="0">
                  <a:pos x="22" y="0"/>
                </a:cxn>
                <a:cxn ang="0">
                  <a:pos x="36" y="0"/>
                </a:cxn>
                <a:cxn ang="0">
                  <a:pos x="50" y="0"/>
                </a:cxn>
              </a:cxnLst>
              <a:rect l="0" t="0" r="r" b="b"/>
              <a:pathLst>
                <a:path w="1052" h="377">
                  <a:moveTo>
                    <a:pt x="50" y="314"/>
                  </a:moveTo>
                  <a:lnTo>
                    <a:pt x="996" y="314"/>
                  </a:lnTo>
                  <a:lnTo>
                    <a:pt x="1013" y="314"/>
                  </a:lnTo>
                  <a:lnTo>
                    <a:pt x="1027" y="317"/>
                  </a:lnTo>
                  <a:lnTo>
                    <a:pt x="1038" y="320"/>
                  </a:lnTo>
                  <a:lnTo>
                    <a:pt x="1050" y="331"/>
                  </a:lnTo>
                  <a:lnTo>
                    <a:pt x="1052" y="346"/>
                  </a:lnTo>
                  <a:lnTo>
                    <a:pt x="1050" y="363"/>
                  </a:lnTo>
                  <a:lnTo>
                    <a:pt x="1041" y="371"/>
                  </a:lnTo>
                  <a:lnTo>
                    <a:pt x="1027" y="374"/>
                  </a:lnTo>
                  <a:lnTo>
                    <a:pt x="1013" y="377"/>
                  </a:lnTo>
                  <a:lnTo>
                    <a:pt x="999" y="377"/>
                  </a:lnTo>
                  <a:lnTo>
                    <a:pt x="50" y="377"/>
                  </a:lnTo>
                  <a:lnTo>
                    <a:pt x="36" y="377"/>
                  </a:lnTo>
                  <a:lnTo>
                    <a:pt x="22" y="374"/>
                  </a:lnTo>
                  <a:lnTo>
                    <a:pt x="11" y="371"/>
                  </a:lnTo>
                  <a:lnTo>
                    <a:pt x="2" y="363"/>
                  </a:lnTo>
                  <a:lnTo>
                    <a:pt x="0" y="346"/>
                  </a:lnTo>
                  <a:lnTo>
                    <a:pt x="2" y="331"/>
                  </a:lnTo>
                  <a:lnTo>
                    <a:pt x="11" y="320"/>
                  </a:lnTo>
                  <a:lnTo>
                    <a:pt x="22" y="317"/>
                  </a:lnTo>
                  <a:lnTo>
                    <a:pt x="36" y="314"/>
                  </a:lnTo>
                  <a:lnTo>
                    <a:pt x="50" y="314"/>
                  </a:lnTo>
                  <a:close/>
                  <a:moveTo>
                    <a:pt x="50" y="0"/>
                  </a:moveTo>
                  <a:lnTo>
                    <a:pt x="999" y="0"/>
                  </a:lnTo>
                  <a:lnTo>
                    <a:pt x="1013" y="0"/>
                  </a:lnTo>
                  <a:lnTo>
                    <a:pt x="1027" y="0"/>
                  </a:lnTo>
                  <a:lnTo>
                    <a:pt x="1041" y="6"/>
                  </a:lnTo>
                  <a:lnTo>
                    <a:pt x="1050" y="14"/>
                  </a:lnTo>
                  <a:lnTo>
                    <a:pt x="1052" y="29"/>
                  </a:lnTo>
                  <a:lnTo>
                    <a:pt x="1050" y="46"/>
                  </a:lnTo>
                  <a:lnTo>
                    <a:pt x="1038" y="55"/>
                  </a:lnTo>
                  <a:lnTo>
                    <a:pt x="1027" y="60"/>
                  </a:lnTo>
                  <a:lnTo>
                    <a:pt x="1013" y="63"/>
                  </a:lnTo>
                  <a:lnTo>
                    <a:pt x="996" y="63"/>
                  </a:lnTo>
                  <a:lnTo>
                    <a:pt x="50" y="63"/>
                  </a:lnTo>
                  <a:lnTo>
                    <a:pt x="36" y="63"/>
                  </a:lnTo>
                  <a:lnTo>
                    <a:pt x="22" y="60"/>
                  </a:lnTo>
                  <a:lnTo>
                    <a:pt x="11" y="55"/>
                  </a:lnTo>
                  <a:lnTo>
                    <a:pt x="2" y="46"/>
                  </a:lnTo>
                  <a:lnTo>
                    <a:pt x="0" y="29"/>
                  </a:lnTo>
                  <a:lnTo>
                    <a:pt x="2" y="14"/>
                  </a:lnTo>
                  <a:lnTo>
                    <a:pt x="11" y="6"/>
                  </a:lnTo>
                  <a:lnTo>
                    <a:pt x="22" y="0"/>
                  </a:lnTo>
                  <a:lnTo>
                    <a:pt x="36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5" name="Freeform 81"/>
            <p:cNvSpPr>
              <a:spLocks/>
            </p:cNvSpPr>
            <p:nvPr/>
          </p:nvSpPr>
          <p:spPr bwMode="auto">
            <a:xfrm>
              <a:off x="6642" y="2750"/>
              <a:ext cx="1335" cy="1112"/>
            </a:xfrm>
            <a:custGeom>
              <a:avLst/>
              <a:gdLst/>
              <a:ahLst/>
              <a:cxnLst>
                <a:cxn ang="0">
                  <a:pos x="414" y="3"/>
                </a:cxn>
                <a:cxn ang="0">
                  <a:pos x="571" y="3"/>
                </a:cxn>
                <a:cxn ang="0">
                  <a:pos x="700" y="0"/>
                </a:cxn>
                <a:cxn ang="0">
                  <a:pos x="714" y="6"/>
                </a:cxn>
                <a:cxn ang="0">
                  <a:pos x="708" y="44"/>
                </a:cxn>
                <a:cxn ang="0">
                  <a:pos x="582" y="55"/>
                </a:cxn>
                <a:cxn ang="0">
                  <a:pos x="532" y="124"/>
                </a:cxn>
                <a:cxn ang="0">
                  <a:pos x="1019" y="98"/>
                </a:cxn>
                <a:cxn ang="0">
                  <a:pos x="1024" y="78"/>
                </a:cxn>
                <a:cxn ang="0">
                  <a:pos x="1005" y="58"/>
                </a:cxn>
                <a:cxn ang="0">
                  <a:pos x="929" y="49"/>
                </a:cxn>
                <a:cxn ang="0">
                  <a:pos x="876" y="32"/>
                </a:cxn>
                <a:cxn ang="0">
                  <a:pos x="884" y="3"/>
                </a:cxn>
                <a:cxn ang="0">
                  <a:pos x="904" y="0"/>
                </a:cxn>
                <a:cxn ang="0">
                  <a:pos x="1075" y="3"/>
                </a:cxn>
                <a:cxn ang="0">
                  <a:pos x="1234" y="0"/>
                </a:cxn>
                <a:cxn ang="0">
                  <a:pos x="1318" y="0"/>
                </a:cxn>
                <a:cxn ang="0">
                  <a:pos x="1332" y="12"/>
                </a:cxn>
                <a:cxn ang="0">
                  <a:pos x="1307" y="49"/>
                </a:cxn>
                <a:cxn ang="0">
                  <a:pos x="1178" y="64"/>
                </a:cxn>
                <a:cxn ang="0">
                  <a:pos x="1148" y="124"/>
                </a:cxn>
                <a:cxn ang="0">
                  <a:pos x="929" y="1031"/>
                </a:cxn>
                <a:cxn ang="0">
                  <a:pos x="999" y="1060"/>
                </a:cxn>
                <a:cxn ang="0">
                  <a:pos x="1066" y="1063"/>
                </a:cxn>
                <a:cxn ang="0">
                  <a:pos x="1075" y="1089"/>
                </a:cxn>
                <a:cxn ang="0">
                  <a:pos x="1061" y="1109"/>
                </a:cxn>
                <a:cxn ang="0">
                  <a:pos x="994" y="1109"/>
                </a:cxn>
                <a:cxn ang="0">
                  <a:pos x="806" y="1106"/>
                </a:cxn>
                <a:cxn ang="0">
                  <a:pos x="638" y="1112"/>
                </a:cxn>
                <a:cxn ang="0">
                  <a:pos x="624" y="1109"/>
                </a:cxn>
                <a:cxn ang="0">
                  <a:pos x="618" y="1080"/>
                </a:cxn>
                <a:cxn ang="0">
                  <a:pos x="638" y="1060"/>
                </a:cxn>
                <a:cxn ang="0">
                  <a:pos x="744" y="1057"/>
                </a:cxn>
                <a:cxn ang="0">
                  <a:pos x="803" y="988"/>
                </a:cxn>
                <a:cxn ang="0">
                  <a:pos x="859" y="761"/>
                </a:cxn>
                <a:cxn ang="0">
                  <a:pos x="316" y="1003"/>
                </a:cxn>
                <a:cxn ang="0">
                  <a:pos x="316" y="1046"/>
                </a:cxn>
                <a:cxn ang="0">
                  <a:pos x="417" y="1060"/>
                </a:cxn>
                <a:cxn ang="0">
                  <a:pos x="456" y="1066"/>
                </a:cxn>
                <a:cxn ang="0">
                  <a:pos x="456" y="1098"/>
                </a:cxn>
                <a:cxn ang="0">
                  <a:pos x="439" y="1112"/>
                </a:cxn>
                <a:cxn ang="0">
                  <a:pos x="274" y="1106"/>
                </a:cxn>
                <a:cxn ang="0">
                  <a:pos x="100" y="1109"/>
                </a:cxn>
                <a:cxn ang="0">
                  <a:pos x="16" y="1112"/>
                </a:cxn>
                <a:cxn ang="0">
                  <a:pos x="2" y="1101"/>
                </a:cxn>
                <a:cxn ang="0">
                  <a:pos x="8" y="1069"/>
                </a:cxn>
                <a:cxn ang="0">
                  <a:pos x="33" y="1060"/>
                </a:cxn>
                <a:cxn ang="0">
                  <a:pos x="156" y="1046"/>
                </a:cxn>
                <a:cxn ang="0">
                  <a:pos x="400" y="110"/>
                </a:cxn>
                <a:cxn ang="0">
                  <a:pos x="406" y="84"/>
                </a:cxn>
                <a:cxn ang="0">
                  <a:pos x="397" y="61"/>
                </a:cxn>
                <a:cxn ang="0">
                  <a:pos x="338" y="49"/>
                </a:cxn>
                <a:cxn ang="0">
                  <a:pos x="277" y="46"/>
                </a:cxn>
                <a:cxn ang="0">
                  <a:pos x="260" y="32"/>
                </a:cxn>
                <a:cxn ang="0">
                  <a:pos x="271" y="3"/>
                </a:cxn>
                <a:cxn ang="0">
                  <a:pos x="291" y="0"/>
                </a:cxn>
              </a:cxnLst>
              <a:rect l="0" t="0" r="r" b="b"/>
              <a:pathLst>
                <a:path w="1335" h="1112">
                  <a:moveTo>
                    <a:pt x="291" y="0"/>
                  </a:moveTo>
                  <a:lnTo>
                    <a:pt x="324" y="0"/>
                  </a:lnTo>
                  <a:lnTo>
                    <a:pt x="366" y="0"/>
                  </a:lnTo>
                  <a:lnTo>
                    <a:pt x="414" y="3"/>
                  </a:lnTo>
                  <a:lnTo>
                    <a:pt x="459" y="3"/>
                  </a:lnTo>
                  <a:lnTo>
                    <a:pt x="495" y="6"/>
                  </a:lnTo>
                  <a:lnTo>
                    <a:pt x="529" y="3"/>
                  </a:lnTo>
                  <a:lnTo>
                    <a:pt x="571" y="3"/>
                  </a:lnTo>
                  <a:lnTo>
                    <a:pt x="618" y="0"/>
                  </a:lnTo>
                  <a:lnTo>
                    <a:pt x="663" y="0"/>
                  </a:lnTo>
                  <a:lnTo>
                    <a:pt x="697" y="0"/>
                  </a:lnTo>
                  <a:lnTo>
                    <a:pt x="700" y="0"/>
                  </a:lnTo>
                  <a:lnTo>
                    <a:pt x="702" y="0"/>
                  </a:lnTo>
                  <a:lnTo>
                    <a:pt x="705" y="0"/>
                  </a:lnTo>
                  <a:lnTo>
                    <a:pt x="711" y="3"/>
                  </a:lnTo>
                  <a:lnTo>
                    <a:pt x="714" y="6"/>
                  </a:lnTo>
                  <a:lnTo>
                    <a:pt x="716" y="12"/>
                  </a:lnTo>
                  <a:lnTo>
                    <a:pt x="719" y="18"/>
                  </a:lnTo>
                  <a:lnTo>
                    <a:pt x="716" y="35"/>
                  </a:lnTo>
                  <a:lnTo>
                    <a:pt x="708" y="44"/>
                  </a:lnTo>
                  <a:lnTo>
                    <a:pt x="691" y="49"/>
                  </a:lnTo>
                  <a:lnTo>
                    <a:pt x="666" y="49"/>
                  </a:lnTo>
                  <a:lnTo>
                    <a:pt x="616" y="49"/>
                  </a:lnTo>
                  <a:lnTo>
                    <a:pt x="582" y="55"/>
                  </a:lnTo>
                  <a:lnTo>
                    <a:pt x="562" y="64"/>
                  </a:lnTo>
                  <a:lnTo>
                    <a:pt x="548" y="78"/>
                  </a:lnTo>
                  <a:lnTo>
                    <a:pt x="537" y="98"/>
                  </a:lnTo>
                  <a:lnTo>
                    <a:pt x="532" y="124"/>
                  </a:lnTo>
                  <a:lnTo>
                    <a:pt x="439" y="507"/>
                  </a:lnTo>
                  <a:lnTo>
                    <a:pt x="921" y="507"/>
                  </a:lnTo>
                  <a:lnTo>
                    <a:pt x="1016" y="110"/>
                  </a:lnTo>
                  <a:lnTo>
                    <a:pt x="1019" y="98"/>
                  </a:lnTo>
                  <a:lnTo>
                    <a:pt x="1022" y="93"/>
                  </a:lnTo>
                  <a:lnTo>
                    <a:pt x="1022" y="87"/>
                  </a:lnTo>
                  <a:lnTo>
                    <a:pt x="1024" y="84"/>
                  </a:lnTo>
                  <a:lnTo>
                    <a:pt x="1024" y="78"/>
                  </a:lnTo>
                  <a:lnTo>
                    <a:pt x="1022" y="70"/>
                  </a:lnTo>
                  <a:lnTo>
                    <a:pt x="1019" y="64"/>
                  </a:lnTo>
                  <a:lnTo>
                    <a:pt x="1013" y="61"/>
                  </a:lnTo>
                  <a:lnTo>
                    <a:pt x="1005" y="58"/>
                  </a:lnTo>
                  <a:lnTo>
                    <a:pt x="994" y="55"/>
                  </a:lnTo>
                  <a:lnTo>
                    <a:pt x="980" y="55"/>
                  </a:lnTo>
                  <a:lnTo>
                    <a:pt x="954" y="49"/>
                  </a:lnTo>
                  <a:lnTo>
                    <a:pt x="929" y="49"/>
                  </a:lnTo>
                  <a:lnTo>
                    <a:pt x="921" y="49"/>
                  </a:lnTo>
                  <a:lnTo>
                    <a:pt x="896" y="46"/>
                  </a:lnTo>
                  <a:lnTo>
                    <a:pt x="879" y="44"/>
                  </a:lnTo>
                  <a:lnTo>
                    <a:pt x="876" y="32"/>
                  </a:lnTo>
                  <a:lnTo>
                    <a:pt x="876" y="21"/>
                  </a:lnTo>
                  <a:lnTo>
                    <a:pt x="879" y="12"/>
                  </a:lnTo>
                  <a:lnTo>
                    <a:pt x="882" y="6"/>
                  </a:lnTo>
                  <a:lnTo>
                    <a:pt x="884" y="3"/>
                  </a:lnTo>
                  <a:lnTo>
                    <a:pt x="890" y="0"/>
                  </a:lnTo>
                  <a:lnTo>
                    <a:pt x="896" y="0"/>
                  </a:lnTo>
                  <a:lnTo>
                    <a:pt x="898" y="0"/>
                  </a:lnTo>
                  <a:lnTo>
                    <a:pt x="904" y="0"/>
                  </a:lnTo>
                  <a:lnTo>
                    <a:pt x="940" y="0"/>
                  </a:lnTo>
                  <a:lnTo>
                    <a:pt x="985" y="0"/>
                  </a:lnTo>
                  <a:lnTo>
                    <a:pt x="1033" y="3"/>
                  </a:lnTo>
                  <a:lnTo>
                    <a:pt x="1075" y="3"/>
                  </a:lnTo>
                  <a:lnTo>
                    <a:pt x="1111" y="6"/>
                  </a:lnTo>
                  <a:lnTo>
                    <a:pt x="1145" y="3"/>
                  </a:lnTo>
                  <a:lnTo>
                    <a:pt x="1187" y="3"/>
                  </a:lnTo>
                  <a:lnTo>
                    <a:pt x="1234" y="0"/>
                  </a:lnTo>
                  <a:lnTo>
                    <a:pt x="1279" y="0"/>
                  </a:lnTo>
                  <a:lnTo>
                    <a:pt x="1313" y="0"/>
                  </a:lnTo>
                  <a:lnTo>
                    <a:pt x="1316" y="0"/>
                  </a:lnTo>
                  <a:lnTo>
                    <a:pt x="1318" y="0"/>
                  </a:lnTo>
                  <a:lnTo>
                    <a:pt x="1324" y="0"/>
                  </a:lnTo>
                  <a:lnTo>
                    <a:pt x="1327" y="3"/>
                  </a:lnTo>
                  <a:lnTo>
                    <a:pt x="1332" y="6"/>
                  </a:lnTo>
                  <a:lnTo>
                    <a:pt x="1332" y="12"/>
                  </a:lnTo>
                  <a:lnTo>
                    <a:pt x="1335" y="18"/>
                  </a:lnTo>
                  <a:lnTo>
                    <a:pt x="1332" y="35"/>
                  </a:lnTo>
                  <a:lnTo>
                    <a:pt x="1324" y="44"/>
                  </a:lnTo>
                  <a:lnTo>
                    <a:pt x="1307" y="49"/>
                  </a:lnTo>
                  <a:lnTo>
                    <a:pt x="1279" y="49"/>
                  </a:lnTo>
                  <a:lnTo>
                    <a:pt x="1232" y="49"/>
                  </a:lnTo>
                  <a:lnTo>
                    <a:pt x="1198" y="55"/>
                  </a:lnTo>
                  <a:lnTo>
                    <a:pt x="1178" y="64"/>
                  </a:lnTo>
                  <a:lnTo>
                    <a:pt x="1164" y="78"/>
                  </a:lnTo>
                  <a:lnTo>
                    <a:pt x="1156" y="98"/>
                  </a:lnTo>
                  <a:lnTo>
                    <a:pt x="1148" y="124"/>
                  </a:lnTo>
                  <a:lnTo>
                    <a:pt x="1148" y="124"/>
                  </a:lnTo>
                  <a:lnTo>
                    <a:pt x="935" y="1003"/>
                  </a:lnTo>
                  <a:lnTo>
                    <a:pt x="932" y="1014"/>
                  </a:lnTo>
                  <a:lnTo>
                    <a:pt x="929" y="1023"/>
                  </a:lnTo>
                  <a:lnTo>
                    <a:pt x="929" y="1031"/>
                  </a:lnTo>
                  <a:lnTo>
                    <a:pt x="935" y="1046"/>
                  </a:lnTo>
                  <a:lnTo>
                    <a:pt x="949" y="1054"/>
                  </a:lnTo>
                  <a:lnTo>
                    <a:pt x="971" y="1057"/>
                  </a:lnTo>
                  <a:lnTo>
                    <a:pt x="999" y="1060"/>
                  </a:lnTo>
                  <a:lnTo>
                    <a:pt x="1033" y="1060"/>
                  </a:lnTo>
                  <a:lnTo>
                    <a:pt x="1044" y="1060"/>
                  </a:lnTo>
                  <a:lnTo>
                    <a:pt x="1055" y="1060"/>
                  </a:lnTo>
                  <a:lnTo>
                    <a:pt x="1066" y="1063"/>
                  </a:lnTo>
                  <a:lnTo>
                    <a:pt x="1072" y="1066"/>
                  </a:lnTo>
                  <a:lnTo>
                    <a:pt x="1075" y="1072"/>
                  </a:lnTo>
                  <a:lnTo>
                    <a:pt x="1078" y="1078"/>
                  </a:lnTo>
                  <a:lnTo>
                    <a:pt x="1075" y="1089"/>
                  </a:lnTo>
                  <a:lnTo>
                    <a:pt x="1072" y="1098"/>
                  </a:lnTo>
                  <a:lnTo>
                    <a:pt x="1069" y="1103"/>
                  </a:lnTo>
                  <a:lnTo>
                    <a:pt x="1066" y="1106"/>
                  </a:lnTo>
                  <a:lnTo>
                    <a:pt x="1061" y="1109"/>
                  </a:lnTo>
                  <a:lnTo>
                    <a:pt x="1055" y="1112"/>
                  </a:lnTo>
                  <a:lnTo>
                    <a:pt x="1050" y="1112"/>
                  </a:lnTo>
                  <a:lnTo>
                    <a:pt x="1044" y="1112"/>
                  </a:lnTo>
                  <a:lnTo>
                    <a:pt x="994" y="1109"/>
                  </a:lnTo>
                  <a:lnTo>
                    <a:pt x="943" y="1109"/>
                  </a:lnTo>
                  <a:lnTo>
                    <a:pt x="893" y="1106"/>
                  </a:lnTo>
                  <a:lnTo>
                    <a:pt x="840" y="1106"/>
                  </a:lnTo>
                  <a:lnTo>
                    <a:pt x="806" y="1106"/>
                  </a:lnTo>
                  <a:lnTo>
                    <a:pt x="761" y="1109"/>
                  </a:lnTo>
                  <a:lnTo>
                    <a:pt x="716" y="1109"/>
                  </a:lnTo>
                  <a:lnTo>
                    <a:pt x="672" y="1112"/>
                  </a:lnTo>
                  <a:lnTo>
                    <a:pt x="638" y="1112"/>
                  </a:lnTo>
                  <a:lnTo>
                    <a:pt x="635" y="1112"/>
                  </a:lnTo>
                  <a:lnTo>
                    <a:pt x="632" y="1112"/>
                  </a:lnTo>
                  <a:lnTo>
                    <a:pt x="630" y="1109"/>
                  </a:lnTo>
                  <a:lnTo>
                    <a:pt x="624" y="1109"/>
                  </a:lnTo>
                  <a:lnTo>
                    <a:pt x="621" y="1103"/>
                  </a:lnTo>
                  <a:lnTo>
                    <a:pt x="618" y="1101"/>
                  </a:lnTo>
                  <a:lnTo>
                    <a:pt x="618" y="1092"/>
                  </a:lnTo>
                  <a:lnTo>
                    <a:pt x="618" y="1080"/>
                  </a:lnTo>
                  <a:lnTo>
                    <a:pt x="621" y="1072"/>
                  </a:lnTo>
                  <a:lnTo>
                    <a:pt x="624" y="1066"/>
                  </a:lnTo>
                  <a:lnTo>
                    <a:pt x="630" y="1063"/>
                  </a:lnTo>
                  <a:lnTo>
                    <a:pt x="638" y="1060"/>
                  </a:lnTo>
                  <a:lnTo>
                    <a:pt x="646" y="1060"/>
                  </a:lnTo>
                  <a:lnTo>
                    <a:pt x="655" y="1060"/>
                  </a:lnTo>
                  <a:lnTo>
                    <a:pt x="705" y="1060"/>
                  </a:lnTo>
                  <a:lnTo>
                    <a:pt x="744" y="1057"/>
                  </a:lnTo>
                  <a:lnTo>
                    <a:pt x="770" y="1049"/>
                  </a:lnTo>
                  <a:lnTo>
                    <a:pt x="786" y="1031"/>
                  </a:lnTo>
                  <a:lnTo>
                    <a:pt x="800" y="1006"/>
                  </a:lnTo>
                  <a:lnTo>
                    <a:pt x="803" y="988"/>
                  </a:lnTo>
                  <a:lnTo>
                    <a:pt x="812" y="954"/>
                  </a:lnTo>
                  <a:lnTo>
                    <a:pt x="823" y="905"/>
                  </a:lnTo>
                  <a:lnTo>
                    <a:pt x="840" y="841"/>
                  </a:lnTo>
                  <a:lnTo>
                    <a:pt x="859" y="761"/>
                  </a:lnTo>
                  <a:lnTo>
                    <a:pt x="882" y="666"/>
                  </a:lnTo>
                  <a:lnTo>
                    <a:pt x="910" y="559"/>
                  </a:lnTo>
                  <a:lnTo>
                    <a:pt x="425" y="559"/>
                  </a:lnTo>
                  <a:lnTo>
                    <a:pt x="316" y="1003"/>
                  </a:lnTo>
                  <a:lnTo>
                    <a:pt x="316" y="1014"/>
                  </a:lnTo>
                  <a:lnTo>
                    <a:pt x="313" y="1023"/>
                  </a:lnTo>
                  <a:lnTo>
                    <a:pt x="313" y="1031"/>
                  </a:lnTo>
                  <a:lnTo>
                    <a:pt x="316" y="1046"/>
                  </a:lnTo>
                  <a:lnTo>
                    <a:pt x="333" y="1054"/>
                  </a:lnTo>
                  <a:lnTo>
                    <a:pt x="355" y="1057"/>
                  </a:lnTo>
                  <a:lnTo>
                    <a:pt x="383" y="1060"/>
                  </a:lnTo>
                  <a:lnTo>
                    <a:pt x="417" y="1060"/>
                  </a:lnTo>
                  <a:lnTo>
                    <a:pt x="431" y="1060"/>
                  </a:lnTo>
                  <a:lnTo>
                    <a:pt x="442" y="1060"/>
                  </a:lnTo>
                  <a:lnTo>
                    <a:pt x="450" y="1063"/>
                  </a:lnTo>
                  <a:lnTo>
                    <a:pt x="456" y="1066"/>
                  </a:lnTo>
                  <a:lnTo>
                    <a:pt x="459" y="1072"/>
                  </a:lnTo>
                  <a:lnTo>
                    <a:pt x="459" y="1078"/>
                  </a:lnTo>
                  <a:lnTo>
                    <a:pt x="459" y="1089"/>
                  </a:lnTo>
                  <a:lnTo>
                    <a:pt x="456" y="1098"/>
                  </a:lnTo>
                  <a:lnTo>
                    <a:pt x="453" y="1103"/>
                  </a:lnTo>
                  <a:lnTo>
                    <a:pt x="448" y="1106"/>
                  </a:lnTo>
                  <a:lnTo>
                    <a:pt x="445" y="1109"/>
                  </a:lnTo>
                  <a:lnTo>
                    <a:pt x="439" y="1112"/>
                  </a:lnTo>
                  <a:lnTo>
                    <a:pt x="434" y="1112"/>
                  </a:lnTo>
                  <a:lnTo>
                    <a:pt x="428" y="1112"/>
                  </a:lnTo>
                  <a:lnTo>
                    <a:pt x="324" y="1109"/>
                  </a:lnTo>
                  <a:lnTo>
                    <a:pt x="274" y="1106"/>
                  </a:lnTo>
                  <a:lnTo>
                    <a:pt x="224" y="1106"/>
                  </a:lnTo>
                  <a:lnTo>
                    <a:pt x="190" y="1106"/>
                  </a:lnTo>
                  <a:lnTo>
                    <a:pt x="148" y="1109"/>
                  </a:lnTo>
                  <a:lnTo>
                    <a:pt x="100" y="1109"/>
                  </a:lnTo>
                  <a:lnTo>
                    <a:pt x="58" y="1112"/>
                  </a:lnTo>
                  <a:lnTo>
                    <a:pt x="25" y="1112"/>
                  </a:lnTo>
                  <a:lnTo>
                    <a:pt x="19" y="1112"/>
                  </a:lnTo>
                  <a:lnTo>
                    <a:pt x="16" y="1112"/>
                  </a:lnTo>
                  <a:lnTo>
                    <a:pt x="14" y="1109"/>
                  </a:lnTo>
                  <a:lnTo>
                    <a:pt x="8" y="1109"/>
                  </a:lnTo>
                  <a:lnTo>
                    <a:pt x="5" y="1103"/>
                  </a:lnTo>
                  <a:lnTo>
                    <a:pt x="2" y="1101"/>
                  </a:lnTo>
                  <a:lnTo>
                    <a:pt x="0" y="1092"/>
                  </a:lnTo>
                  <a:lnTo>
                    <a:pt x="2" y="1083"/>
                  </a:lnTo>
                  <a:lnTo>
                    <a:pt x="2" y="1075"/>
                  </a:lnTo>
                  <a:lnTo>
                    <a:pt x="8" y="1069"/>
                  </a:lnTo>
                  <a:lnTo>
                    <a:pt x="11" y="1063"/>
                  </a:lnTo>
                  <a:lnTo>
                    <a:pt x="19" y="1060"/>
                  </a:lnTo>
                  <a:lnTo>
                    <a:pt x="25" y="1060"/>
                  </a:lnTo>
                  <a:lnTo>
                    <a:pt x="33" y="1060"/>
                  </a:lnTo>
                  <a:lnTo>
                    <a:pt x="44" y="1060"/>
                  </a:lnTo>
                  <a:lnTo>
                    <a:pt x="98" y="1057"/>
                  </a:lnTo>
                  <a:lnTo>
                    <a:pt x="134" y="1054"/>
                  </a:lnTo>
                  <a:lnTo>
                    <a:pt x="156" y="1046"/>
                  </a:lnTo>
                  <a:lnTo>
                    <a:pt x="170" y="1031"/>
                  </a:lnTo>
                  <a:lnTo>
                    <a:pt x="182" y="1011"/>
                  </a:lnTo>
                  <a:lnTo>
                    <a:pt x="187" y="982"/>
                  </a:lnTo>
                  <a:lnTo>
                    <a:pt x="400" y="110"/>
                  </a:lnTo>
                  <a:lnTo>
                    <a:pt x="403" y="98"/>
                  </a:lnTo>
                  <a:lnTo>
                    <a:pt x="403" y="93"/>
                  </a:lnTo>
                  <a:lnTo>
                    <a:pt x="406" y="87"/>
                  </a:lnTo>
                  <a:lnTo>
                    <a:pt x="406" y="84"/>
                  </a:lnTo>
                  <a:lnTo>
                    <a:pt x="406" y="78"/>
                  </a:lnTo>
                  <a:lnTo>
                    <a:pt x="406" y="70"/>
                  </a:lnTo>
                  <a:lnTo>
                    <a:pt x="403" y="64"/>
                  </a:lnTo>
                  <a:lnTo>
                    <a:pt x="397" y="61"/>
                  </a:lnTo>
                  <a:lnTo>
                    <a:pt x="389" y="58"/>
                  </a:lnTo>
                  <a:lnTo>
                    <a:pt x="378" y="55"/>
                  </a:lnTo>
                  <a:lnTo>
                    <a:pt x="364" y="55"/>
                  </a:lnTo>
                  <a:lnTo>
                    <a:pt x="338" y="49"/>
                  </a:lnTo>
                  <a:lnTo>
                    <a:pt x="313" y="49"/>
                  </a:lnTo>
                  <a:lnTo>
                    <a:pt x="302" y="49"/>
                  </a:lnTo>
                  <a:lnTo>
                    <a:pt x="288" y="49"/>
                  </a:lnTo>
                  <a:lnTo>
                    <a:pt x="277" y="46"/>
                  </a:lnTo>
                  <a:lnTo>
                    <a:pt x="271" y="46"/>
                  </a:lnTo>
                  <a:lnTo>
                    <a:pt x="263" y="44"/>
                  </a:lnTo>
                  <a:lnTo>
                    <a:pt x="260" y="38"/>
                  </a:lnTo>
                  <a:lnTo>
                    <a:pt x="260" y="32"/>
                  </a:lnTo>
                  <a:lnTo>
                    <a:pt x="260" y="21"/>
                  </a:lnTo>
                  <a:lnTo>
                    <a:pt x="263" y="12"/>
                  </a:lnTo>
                  <a:lnTo>
                    <a:pt x="266" y="6"/>
                  </a:lnTo>
                  <a:lnTo>
                    <a:pt x="271" y="3"/>
                  </a:lnTo>
                  <a:lnTo>
                    <a:pt x="274" y="0"/>
                  </a:lnTo>
                  <a:lnTo>
                    <a:pt x="280" y="0"/>
                  </a:lnTo>
                  <a:lnTo>
                    <a:pt x="285" y="0"/>
                  </a:lnTo>
                  <a:lnTo>
                    <a:pt x="2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6" name="Freeform 82"/>
            <p:cNvSpPr>
              <a:spLocks/>
            </p:cNvSpPr>
            <p:nvPr/>
          </p:nvSpPr>
          <p:spPr bwMode="auto">
            <a:xfrm>
              <a:off x="8022" y="3332"/>
              <a:ext cx="409" cy="763"/>
            </a:xfrm>
            <a:custGeom>
              <a:avLst/>
              <a:gdLst/>
              <a:ahLst/>
              <a:cxnLst>
                <a:cxn ang="0">
                  <a:pos x="218" y="0"/>
                </a:cxn>
                <a:cxn ang="0">
                  <a:pos x="232" y="0"/>
                </a:cxn>
                <a:cxn ang="0">
                  <a:pos x="244" y="0"/>
                </a:cxn>
                <a:cxn ang="0">
                  <a:pos x="249" y="3"/>
                </a:cxn>
                <a:cxn ang="0">
                  <a:pos x="252" y="9"/>
                </a:cxn>
                <a:cxn ang="0">
                  <a:pos x="255" y="20"/>
                </a:cxn>
                <a:cxn ang="0">
                  <a:pos x="255" y="32"/>
                </a:cxn>
                <a:cxn ang="0">
                  <a:pos x="255" y="671"/>
                </a:cxn>
                <a:cxn ang="0">
                  <a:pos x="255" y="688"/>
                </a:cxn>
                <a:cxn ang="0">
                  <a:pos x="258" y="700"/>
                </a:cxn>
                <a:cxn ang="0">
                  <a:pos x="269" y="712"/>
                </a:cxn>
                <a:cxn ang="0">
                  <a:pos x="288" y="717"/>
                </a:cxn>
                <a:cxn ang="0">
                  <a:pos x="319" y="723"/>
                </a:cxn>
                <a:cxn ang="0">
                  <a:pos x="367" y="723"/>
                </a:cxn>
                <a:cxn ang="0">
                  <a:pos x="409" y="723"/>
                </a:cxn>
                <a:cxn ang="0">
                  <a:pos x="409" y="763"/>
                </a:cxn>
                <a:cxn ang="0">
                  <a:pos x="386" y="763"/>
                </a:cxn>
                <a:cxn ang="0">
                  <a:pos x="353" y="763"/>
                </a:cxn>
                <a:cxn ang="0">
                  <a:pos x="311" y="763"/>
                </a:cxn>
                <a:cxn ang="0">
                  <a:pos x="269" y="760"/>
                </a:cxn>
                <a:cxn ang="0">
                  <a:pos x="232" y="760"/>
                </a:cxn>
                <a:cxn ang="0">
                  <a:pos x="207" y="760"/>
                </a:cxn>
                <a:cxn ang="0">
                  <a:pos x="179" y="760"/>
                </a:cxn>
                <a:cxn ang="0">
                  <a:pos x="143" y="760"/>
                </a:cxn>
                <a:cxn ang="0">
                  <a:pos x="101" y="763"/>
                </a:cxn>
                <a:cxn ang="0">
                  <a:pos x="59" y="763"/>
                </a:cxn>
                <a:cxn ang="0">
                  <a:pos x="28" y="763"/>
                </a:cxn>
                <a:cxn ang="0">
                  <a:pos x="8" y="763"/>
                </a:cxn>
                <a:cxn ang="0">
                  <a:pos x="8" y="723"/>
                </a:cxn>
                <a:cxn ang="0">
                  <a:pos x="50" y="723"/>
                </a:cxn>
                <a:cxn ang="0">
                  <a:pos x="98" y="723"/>
                </a:cxn>
                <a:cxn ang="0">
                  <a:pos x="129" y="717"/>
                </a:cxn>
                <a:cxn ang="0">
                  <a:pos x="148" y="712"/>
                </a:cxn>
                <a:cxn ang="0">
                  <a:pos x="160" y="700"/>
                </a:cxn>
                <a:cxn ang="0">
                  <a:pos x="162" y="688"/>
                </a:cxn>
                <a:cxn ang="0">
                  <a:pos x="162" y="671"/>
                </a:cxn>
                <a:cxn ang="0">
                  <a:pos x="162" y="84"/>
                </a:cxn>
                <a:cxn ang="0">
                  <a:pos x="115" y="101"/>
                </a:cxn>
                <a:cxn ang="0">
                  <a:pos x="70" y="110"/>
                </a:cxn>
                <a:cxn ang="0">
                  <a:pos x="28" y="112"/>
                </a:cxn>
                <a:cxn ang="0">
                  <a:pos x="0" y="115"/>
                </a:cxn>
                <a:cxn ang="0">
                  <a:pos x="0" y="72"/>
                </a:cxn>
                <a:cxn ang="0">
                  <a:pos x="28" y="72"/>
                </a:cxn>
                <a:cxn ang="0">
                  <a:pos x="62" y="69"/>
                </a:cxn>
                <a:cxn ang="0">
                  <a:pos x="101" y="64"/>
                </a:cxn>
                <a:cxn ang="0">
                  <a:pos x="143" y="52"/>
                </a:cxn>
                <a:cxn ang="0">
                  <a:pos x="182" y="29"/>
                </a:cxn>
                <a:cxn ang="0">
                  <a:pos x="218" y="0"/>
                </a:cxn>
              </a:cxnLst>
              <a:rect l="0" t="0" r="r" b="b"/>
              <a:pathLst>
                <a:path w="409" h="763">
                  <a:moveTo>
                    <a:pt x="218" y="0"/>
                  </a:moveTo>
                  <a:lnTo>
                    <a:pt x="232" y="0"/>
                  </a:lnTo>
                  <a:lnTo>
                    <a:pt x="244" y="0"/>
                  </a:lnTo>
                  <a:lnTo>
                    <a:pt x="249" y="3"/>
                  </a:lnTo>
                  <a:lnTo>
                    <a:pt x="252" y="9"/>
                  </a:lnTo>
                  <a:lnTo>
                    <a:pt x="255" y="20"/>
                  </a:lnTo>
                  <a:lnTo>
                    <a:pt x="255" y="32"/>
                  </a:lnTo>
                  <a:lnTo>
                    <a:pt x="255" y="671"/>
                  </a:lnTo>
                  <a:lnTo>
                    <a:pt x="255" y="688"/>
                  </a:lnTo>
                  <a:lnTo>
                    <a:pt x="258" y="700"/>
                  </a:lnTo>
                  <a:lnTo>
                    <a:pt x="269" y="712"/>
                  </a:lnTo>
                  <a:lnTo>
                    <a:pt x="288" y="717"/>
                  </a:lnTo>
                  <a:lnTo>
                    <a:pt x="319" y="723"/>
                  </a:lnTo>
                  <a:lnTo>
                    <a:pt x="367" y="723"/>
                  </a:lnTo>
                  <a:lnTo>
                    <a:pt x="409" y="723"/>
                  </a:lnTo>
                  <a:lnTo>
                    <a:pt x="409" y="763"/>
                  </a:lnTo>
                  <a:lnTo>
                    <a:pt x="386" y="763"/>
                  </a:lnTo>
                  <a:lnTo>
                    <a:pt x="353" y="763"/>
                  </a:lnTo>
                  <a:lnTo>
                    <a:pt x="311" y="763"/>
                  </a:lnTo>
                  <a:lnTo>
                    <a:pt x="269" y="760"/>
                  </a:lnTo>
                  <a:lnTo>
                    <a:pt x="232" y="760"/>
                  </a:lnTo>
                  <a:lnTo>
                    <a:pt x="207" y="760"/>
                  </a:lnTo>
                  <a:lnTo>
                    <a:pt x="179" y="760"/>
                  </a:lnTo>
                  <a:lnTo>
                    <a:pt x="143" y="760"/>
                  </a:lnTo>
                  <a:lnTo>
                    <a:pt x="101" y="763"/>
                  </a:lnTo>
                  <a:lnTo>
                    <a:pt x="59" y="763"/>
                  </a:lnTo>
                  <a:lnTo>
                    <a:pt x="28" y="763"/>
                  </a:lnTo>
                  <a:lnTo>
                    <a:pt x="8" y="763"/>
                  </a:lnTo>
                  <a:lnTo>
                    <a:pt x="8" y="723"/>
                  </a:lnTo>
                  <a:lnTo>
                    <a:pt x="50" y="723"/>
                  </a:lnTo>
                  <a:lnTo>
                    <a:pt x="98" y="723"/>
                  </a:lnTo>
                  <a:lnTo>
                    <a:pt x="129" y="717"/>
                  </a:lnTo>
                  <a:lnTo>
                    <a:pt x="148" y="712"/>
                  </a:lnTo>
                  <a:lnTo>
                    <a:pt x="160" y="700"/>
                  </a:lnTo>
                  <a:lnTo>
                    <a:pt x="162" y="688"/>
                  </a:lnTo>
                  <a:lnTo>
                    <a:pt x="162" y="671"/>
                  </a:lnTo>
                  <a:lnTo>
                    <a:pt x="162" y="84"/>
                  </a:lnTo>
                  <a:lnTo>
                    <a:pt x="115" y="101"/>
                  </a:lnTo>
                  <a:lnTo>
                    <a:pt x="70" y="110"/>
                  </a:lnTo>
                  <a:lnTo>
                    <a:pt x="28" y="112"/>
                  </a:lnTo>
                  <a:lnTo>
                    <a:pt x="0" y="115"/>
                  </a:lnTo>
                  <a:lnTo>
                    <a:pt x="0" y="72"/>
                  </a:lnTo>
                  <a:lnTo>
                    <a:pt x="28" y="72"/>
                  </a:lnTo>
                  <a:lnTo>
                    <a:pt x="62" y="69"/>
                  </a:lnTo>
                  <a:lnTo>
                    <a:pt x="101" y="64"/>
                  </a:lnTo>
                  <a:lnTo>
                    <a:pt x="143" y="52"/>
                  </a:lnTo>
                  <a:lnTo>
                    <a:pt x="182" y="29"/>
                  </a:lnTo>
                  <a:lnTo>
                    <a:pt x="2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7" name="Freeform 83"/>
            <p:cNvSpPr>
              <a:spLocks/>
            </p:cNvSpPr>
            <p:nvPr/>
          </p:nvSpPr>
          <p:spPr bwMode="auto">
            <a:xfrm>
              <a:off x="8764" y="2641"/>
              <a:ext cx="370" cy="1627"/>
            </a:xfrm>
            <a:custGeom>
              <a:avLst/>
              <a:gdLst/>
              <a:ahLst/>
              <a:cxnLst>
                <a:cxn ang="0">
                  <a:pos x="358" y="0"/>
                </a:cxn>
                <a:cxn ang="0">
                  <a:pos x="367" y="6"/>
                </a:cxn>
                <a:cxn ang="0">
                  <a:pos x="370" y="17"/>
                </a:cxn>
                <a:cxn ang="0">
                  <a:pos x="370" y="20"/>
                </a:cxn>
                <a:cxn ang="0">
                  <a:pos x="364" y="26"/>
                </a:cxn>
                <a:cxn ang="0">
                  <a:pos x="356" y="35"/>
                </a:cxn>
                <a:cxn ang="0">
                  <a:pos x="280" y="124"/>
                </a:cxn>
                <a:cxn ang="0">
                  <a:pos x="182" y="302"/>
                </a:cxn>
                <a:cxn ang="0">
                  <a:pos x="123" y="498"/>
                </a:cxn>
                <a:cxn ang="0">
                  <a:pos x="95" y="706"/>
                </a:cxn>
                <a:cxn ang="0">
                  <a:pos x="95" y="899"/>
                </a:cxn>
                <a:cxn ang="0">
                  <a:pos x="112" y="1074"/>
                </a:cxn>
                <a:cxn ang="0">
                  <a:pos x="157" y="1256"/>
                </a:cxn>
                <a:cxn ang="0">
                  <a:pos x="230" y="1426"/>
                </a:cxn>
                <a:cxn ang="0">
                  <a:pos x="342" y="1575"/>
                </a:cxn>
                <a:cxn ang="0">
                  <a:pos x="358" y="1593"/>
                </a:cxn>
                <a:cxn ang="0">
                  <a:pos x="367" y="1601"/>
                </a:cxn>
                <a:cxn ang="0">
                  <a:pos x="370" y="1607"/>
                </a:cxn>
                <a:cxn ang="0">
                  <a:pos x="370" y="1613"/>
                </a:cxn>
                <a:cxn ang="0">
                  <a:pos x="367" y="1619"/>
                </a:cxn>
                <a:cxn ang="0">
                  <a:pos x="358" y="1627"/>
                </a:cxn>
                <a:cxn ang="0">
                  <a:pos x="342" y="1621"/>
                </a:cxn>
                <a:cxn ang="0">
                  <a:pos x="291" y="1584"/>
                </a:cxn>
                <a:cxn ang="0">
                  <a:pos x="221" y="1506"/>
                </a:cxn>
                <a:cxn ang="0">
                  <a:pos x="143" y="1391"/>
                </a:cxn>
                <a:cxn ang="0">
                  <a:pos x="62" y="1210"/>
                </a:cxn>
                <a:cxn ang="0">
                  <a:pos x="14" y="994"/>
                </a:cxn>
                <a:cxn ang="0">
                  <a:pos x="0" y="812"/>
                </a:cxn>
                <a:cxn ang="0">
                  <a:pos x="14" y="631"/>
                </a:cxn>
                <a:cxn ang="0">
                  <a:pos x="59" y="423"/>
                </a:cxn>
                <a:cxn ang="0">
                  <a:pos x="137" y="242"/>
                </a:cxn>
                <a:cxn ang="0">
                  <a:pos x="218" y="124"/>
                </a:cxn>
                <a:cxn ang="0">
                  <a:pos x="291" y="46"/>
                </a:cxn>
                <a:cxn ang="0">
                  <a:pos x="342" y="3"/>
                </a:cxn>
              </a:cxnLst>
              <a:rect l="0" t="0" r="r" b="b"/>
              <a:pathLst>
                <a:path w="370" h="1627">
                  <a:moveTo>
                    <a:pt x="353" y="0"/>
                  </a:moveTo>
                  <a:lnTo>
                    <a:pt x="358" y="0"/>
                  </a:lnTo>
                  <a:lnTo>
                    <a:pt x="361" y="3"/>
                  </a:lnTo>
                  <a:lnTo>
                    <a:pt x="367" y="6"/>
                  </a:lnTo>
                  <a:lnTo>
                    <a:pt x="370" y="11"/>
                  </a:lnTo>
                  <a:lnTo>
                    <a:pt x="370" y="17"/>
                  </a:lnTo>
                  <a:lnTo>
                    <a:pt x="370" y="17"/>
                  </a:lnTo>
                  <a:lnTo>
                    <a:pt x="370" y="20"/>
                  </a:lnTo>
                  <a:lnTo>
                    <a:pt x="367" y="23"/>
                  </a:lnTo>
                  <a:lnTo>
                    <a:pt x="364" y="26"/>
                  </a:lnTo>
                  <a:lnTo>
                    <a:pt x="361" y="29"/>
                  </a:lnTo>
                  <a:lnTo>
                    <a:pt x="356" y="35"/>
                  </a:lnTo>
                  <a:lnTo>
                    <a:pt x="347" y="43"/>
                  </a:lnTo>
                  <a:lnTo>
                    <a:pt x="280" y="124"/>
                  </a:lnTo>
                  <a:lnTo>
                    <a:pt x="227" y="210"/>
                  </a:lnTo>
                  <a:lnTo>
                    <a:pt x="182" y="302"/>
                  </a:lnTo>
                  <a:lnTo>
                    <a:pt x="148" y="397"/>
                  </a:lnTo>
                  <a:lnTo>
                    <a:pt x="123" y="498"/>
                  </a:lnTo>
                  <a:lnTo>
                    <a:pt x="106" y="602"/>
                  </a:lnTo>
                  <a:lnTo>
                    <a:pt x="95" y="706"/>
                  </a:lnTo>
                  <a:lnTo>
                    <a:pt x="92" y="812"/>
                  </a:lnTo>
                  <a:lnTo>
                    <a:pt x="95" y="899"/>
                  </a:lnTo>
                  <a:lnTo>
                    <a:pt x="101" y="985"/>
                  </a:lnTo>
                  <a:lnTo>
                    <a:pt x="112" y="1074"/>
                  </a:lnTo>
                  <a:lnTo>
                    <a:pt x="132" y="1166"/>
                  </a:lnTo>
                  <a:lnTo>
                    <a:pt x="157" y="1256"/>
                  </a:lnTo>
                  <a:lnTo>
                    <a:pt x="190" y="1342"/>
                  </a:lnTo>
                  <a:lnTo>
                    <a:pt x="230" y="1426"/>
                  </a:lnTo>
                  <a:lnTo>
                    <a:pt x="280" y="1503"/>
                  </a:lnTo>
                  <a:lnTo>
                    <a:pt x="342" y="1575"/>
                  </a:lnTo>
                  <a:lnTo>
                    <a:pt x="350" y="1584"/>
                  </a:lnTo>
                  <a:lnTo>
                    <a:pt x="358" y="1593"/>
                  </a:lnTo>
                  <a:lnTo>
                    <a:pt x="364" y="1598"/>
                  </a:lnTo>
                  <a:lnTo>
                    <a:pt x="367" y="1601"/>
                  </a:lnTo>
                  <a:lnTo>
                    <a:pt x="367" y="1604"/>
                  </a:lnTo>
                  <a:lnTo>
                    <a:pt x="370" y="1607"/>
                  </a:lnTo>
                  <a:lnTo>
                    <a:pt x="370" y="1610"/>
                  </a:lnTo>
                  <a:lnTo>
                    <a:pt x="370" y="1613"/>
                  </a:lnTo>
                  <a:lnTo>
                    <a:pt x="370" y="1613"/>
                  </a:lnTo>
                  <a:lnTo>
                    <a:pt x="367" y="1619"/>
                  </a:lnTo>
                  <a:lnTo>
                    <a:pt x="364" y="1624"/>
                  </a:lnTo>
                  <a:lnTo>
                    <a:pt x="358" y="1627"/>
                  </a:lnTo>
                  <a:lnTo>
                    <a:pt x="353" y="1627"/>
                  </a:lnTo>
                  <a:lnTo>
                    <a:pt x="342" y="1621"/>
                  </a:lnTo>
                  <a:lnTo>
                    <a:pt x="319" y="1607"/>
                  </a:lnTo>
                  <a:lnTo>
                    <a:pt x="291" y="1584"/>
                  </a:lnTo>
                  <a:lnTo>
                    <a:pt x="258" y="1549"/>
                  </a:lnTo>
                  <a:lnTo>
                    <a:pt x="221" y="1506"/>
                  </a:lnTo>
                  <a:lnTo>
                    <a:pt x="182" y="1454"/>
                  </a:lnTo>
                  <a:lnTo>
                    <a:pt x="143" y="1391"/>
                  </a:lnTo>
                  <a:lnTo>
                    <a:pt x="106" y="1319"/>
                  </a:lnTo>
                  <a:lnTo>
                    <a:pt x="62" y="1210"/>
                  </a:lnTo>
                  <a:lnTo>
                    <a:pt x="31" y="1100"/>
                  </a:lnTo>
                  <a:lnTo>
                    <a:pt x="14" y="994"/>
                  </a:lnTo>
                  <a:lnTo>
                    <a:pt x="3" y="899"/>
                  </a:lnTo>
                  <a:lnTo>
                    <a:pt x="0" y="812"/>
                  </a:lnTo>
                  <a:lnTo>
                    <a:pt x="3" y="726"/>
                  </a:lnTo>
                  <a:lnTo>
                    <a:pt x="14" y="631"/>
                  </a:lnTo>
                  <a:lnTo>
                    <a:pt x="31" y="530"/>
                  </a:lnTo>
                  <a:lnTo>
                    <a:pt x="59" y="423"/>
                  </a:lnTo>
                  <a:lnTo>
                    <a:pt x="101" y="317"/>
                  </a:lnTo>
                  <a:lnTo>
                    <a:pt x="137" y="242"/>
                  </a:lnTo>
                  <a:lnTo>
                    <a:pt x="176" y="179"/>
                  </a:lnTo>
                  <a:lnTo>
                    <a:pt x="218" y="124"/>
                  </a:lnTo>
                  <a:lnTo>
                    <a:pt x="255" y="81"/>
                  </a:lnTo>
                  <a:lnTo>
                    <a:pt x="291" y="46"/>
                  </a:lnTo>
                  <a:lnTo>
                    <a:pt x="319" y="20"/>
                  </a:lnTo>
                  <a:lnTo>
                    <a:pt x="342" y="3"/>
                  </a:lnTo>
                  <a:lnTo>
                    <a:pt x="3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8" name="Freeform 84"/>
            <p:cNvSpPr>
              <a:spLocks/>
            </p:cNvSpPr>
            <p:nvPr/>
          </p:nvSpPr>
          <p:spPr bwMode="auto">
            <a:xfrm>
              <a:off x="9310" y="2750"/>
              <a:ext cx="963" cy="1112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921" y="0"/>
                </a:cxn>
                <a:cxn ang="0">
                  <a:pos x="963" y="366"/>
                </a:cxn>
                <a:cxn ang="0">
                  <a:pos x="927" y="366"/>
                </a:cxn>
                <a:cxn ang="0">
                  <a:pos x="913" y="288"/>
                </a:cxn>
                <a:cxn ang="0">
                  <a:pos x="893" y="222"/>
                </a:cxn>
                <a:cxn ang="0">
                  <a:pos x="871" y="170"/>
                </a:cxn>
                <a:cxn ang="0">
                  <a:pos x="840" y="127"/>
                </a:cxn>
                <a:cxn ang="0">
                  <a:pos x="801" y="95"/>
                </a:cxn>
                <a:cxn ang="0">
                  <a:pos x="753" y="72"/>
                </a:cxn>
                <a:cxn ang="0">
                  <a:pos x="697" y="58"/>
                </a:cxn>
                <a:cxn ang="0">
                  <a:pos x="627" y="52"/>
                </a:cxn>
                <a:cxn ang="0">
                  <a:pos x="546" y="49"/>
                </a:cxn>
                <a:cxn ang="0">
                  <a:pos x="179" y="49"/>
                </a:cxn>
                <a:cxn ang="0">
                  <a:pos x="501" y="533"/>
                </a:cxn>
                <a:cxn ang="0">
                  <a:pos x="507" y="536"/>
                </a:cxn>
                <a:cxn ang="0">
                  <a:pos x="510" y="542"/>
                </a:cxn>
                <a:cxn ang="0">
                  <a:pos x="512" y="548"/>
                </a:cxn>
                <a:cxn ang="0">
                  <a:pos x="515" y="556"/>
                </a:cxn>
                <a:cxn ang="0">
                  <a:pos x="515" y="556"/>
                </a:cxn>
                <a:cxn ang="0">
                  <a:pos x="515" y="559"/>
                </a:cxn>
                <a:cxn ang="0">
                  <a:pos x="512" y="562"/>
                </a:cxn>
                <a:cxn ang="0">
                  <a:pos x="510" y="568"/>
                </a:cxn>
                <a:cxn ang="0">
                  <a:pos x="507" y="574"/>
                </a:cxn>
                <a:cxn ang="0">
                  <a:pos x="501" y="582"/>
                </a:cxn>
                <a:cxn ang="0">
                  <a:pos x="501" y="582"/>
                </a:cxn>
                <a:cxn ang="0">
                  <a:pos x="101" y="1043"/>
                </a:cxn>
                <a:cxn ang="0">
                  <a:pos x="540" y="1043"/>
                </a:cxn>
                <a:cxn ang="0">
                  <a:pos x="619" y="1040"/>
                </a:cxn>
                <a:cxn ang="0">
                  <a:pos x="686" y="1034"/>
                </a:cxn>
                <a:cxn ang="0">
                  <a:pos x="745" y="1020"/>
                </a:cxn>
                <a:cxn ang="0">
                  <a:pos x="792" y="1000"/>
                </a:cxn>
                <a:cxn ang="0">
                  <a:pos x="834" y="971"/>
                </a:cxn>
                <a:cxn ang="0">
                  <a:pos x="868" y="931"/>
                </a:cxn>
                <a:cxn ang="0">
                  <a:pos x="893" y="876"/>
                </a:cxn>
                <a:cxn ang="0">
                  <a:pos x="913" y="810"/>
                </a:cxn>
                <a:cxn ang="0">
                  <a:pos x="927" y="726"/>
                </a:cxn>
                <a:cxn ang="0">
                  <a:pos x="963" y="726"/>
                </a:cxn>
                <a:cxn ang="0">
                  <a:pos x="921" y="1112"/>
                </a:cxn>
                <a:cxn ang="0">
                  <a:pos x="39" y="1112"/>
                </a:cxn>
                <a:cxn ang="0">
                  <a:pos x="31" y="1112"/>
                </a:cxn>
                <a:cxn ang="0">
                  <a:pos x="22" y="1112"/>
                </a:cxn>
                <a:cxn ang="0">
                  <a:pos x="14" y="1109"/>
                </a:cxn>
                <a:cxn ang="0">
                  <a:pos x="8" y="1109"/>
                </a:cxn>
                <a:cxn ang="0">
                  <a:pos x="3" y="1103"/>
                </a:cxn>
                <a:cxn ang="0">
                  <a:pos x="0" y="1101"/>
                </a:cxn>
                <a:cxn ang="0">
                  <a:pos x="0" y="1092"/>
                </a:cxn>
                <a:cxn ang="0">
                  <a:pos x="0" y="1092"/>
                </a:cxn>
                <a:cxn ang="0">
                  <a:pos x="0" y="1089"/>
                </a:cxn>
                <a:cxn ang="0">
                  <a:pos x="3" y="1086"/>
                </a:cxn>
                <a:cxn ang="0">
                  <a:pos x="6" y="1080"/>
                </a:cxn>
                <a:cxn ang="0">
                  <a:pos x="8" y="1075"/>
                </a:cxn>
                <a:cxn ang="0">
                  <a:pos x="17" y="1069"/>
                </a:cxn>
                <a:cxn ang="0">
                  <a:pos x="392" y="628"/>
                </a:cxn>
                <a:cxn ang="0">
                  <a:pos x="0" y="35"/>
                </a:cxn>
                <a:cxn ang="0">
                  <a:pos x="0" y="23"/>
                </a:cxn>
                <a:cxn ang="0">
                  <a:pos x="0" y="12"/>
                </a:cxn>
                <a:cxn ang="0">
                  <a:pos x="3" y="6"/>
                </a:cxn>
                <a:cxn ang="0">
                  <a:pos x="8" y="3"/>
                </a:cxn>
                <a:cxn ang="0">
                  <a:pos x="14" y="0"/>
                </a:cxn>
                <a:cxn ang="0">
                  <a:pos x="25" y="0"/>
                </a:cxn>
                <a:cxn ang="0">
                  <a:pos x="39" y="0"/>
                </a:cxn>
              </a:cxnLst>
              <a:rect l="0" t="0" r="r" b="b"/>
              <a:pathLst>
                <a:path w="963" h="1112">
                  <a:moveTo>
                    <a:pt x="39" y="0"/>
                  </a:moveTo>
                  <a:lnTo>
                    <a:pt x="921" y="0"/>
                  </a:lnTo>
                  <a:lnTo>
                    <a:pt x="963" y="366"/>
                  </a:lnTo>
                  <a:lnTo>
                    <a:pt x="927" y="366"/>
                  </a:lnTo>
                  <a:lnTo>
                    <a:pt x="913" y="288"/>
                  </a:lnTo>
                  <a:lnTo>
                    <a:pt x="893" y="222"/>
                  </a:lnTo>
                  <a:lnTo>
                    <a:pt x="871" y="170"/>
                  </a:lnTo>
                  <a:lnTo>
                    <a:pt x="840" y="127"/>
                  </a:lnTo>
                  <a:lnTo>
                    <a:pt x="801" y="95"/>
                  </a:lnTo>
                  <a:lnTo>
                    <a:pt x="753" y="72"/>
                  </a:lnTo>
                  <a:lnTo>
                    <a:pt x="697" y="58"/>
                  </a:lnTo>
                  <a:lnTo>
                    <a:pt x="627" y="52"/>
                  </a:lnTo>
                  <a:lnTo>
                    <a:pt x="546" y="49"/>
                  </a:lnTo>
                  <a:lnTo>
                    <a:pt x="179" y="49"/>
                  </a:lnTo>
                  <a:lnTo>
                    <a:pt x="501" y="533"/>
                  </a:lnTo>
                  <a:lnTo>
                    <a:pt x="507" y="536"/>
                  </a:lnTo>
                  <a:lnTo>
                    <a:pt x="510" y="542"/>
                  </a:lnTo>
                  <a:lnTo>
                    <a:pt x="512" y="548"/>
                  </a:lnTo>
                  <a:lnTo>
                    <a:pt x="515" y="556"/>
                  </a:lnTo>
                  <a:lnTo>
                    <a:pt x="515" y="556"/>
                  </a:lnTo>
                  <a:lnTo>
                    <a:pt x="515" y="559"/>
                  </a:lnTo>
                  <a:lnTo>
                    <a:pt x="512" y="562"/>
                  </a:lnTo>
                  <a:lnTo>
                    <a:pt x="510" y="568"/>
                  </a:lnTo>
                  <a:lnTo>
                    <a:pt x="507" y="574"/>
                  </a:lnTo>
                  <a:lnTo>
                    <a:pt x="501" y="582"/>
                  </a:lnTo>
                  <a:lnTo>
                    <a:pt x="501" y="582"/>
                  </a:lnTo>
                  <a:lnTo>
                    <a:pt x="101" y="1043"/>
                  </a:lnTo>
                  <a:lnTo>
                    <a:pt x="540" y="1043"/>
                  </a:lnTo>
                  <a:lnTo>
                    <a:pt x="619" y="1040"/>
                  </a:lnTo>
                  <a:lnTo>
                    <a:pt x="686" y="1034"/>
                  </a:lnTo>
                  <a:lnTo>
                    <a:pt x="745" y="1020"/>
                  </a:lnTo>
                  <a:lnTo>
                    <a:pt x="792" y="1000"/>
                  </a:lnTo>
                  <a:lnTo>
                    <a:pt x="834" y="971"/>
                  </a:lnTo>
                  <a:lnTo>
                    <a:pt x="868" y="931"/>
                  </a:lnTo>
                  <a:lnTo>
                    <a:pt x="893" y="876"/>
                  </a:lnTo>
                  <a:lnTo>
                    <a:pt x="913" y="810"/>
                  </a:lnTo>
                  <a:lnTo>
                    <a:pt x="927" y="726"/>
                  </a:lnTo>
                  <a:lnTo>
                    <a:pt x="963" y="726"/>
                  </a:lnTo>
                  <a:lnTo>
                    <a:pt x="921" y="1112"/>
                  </a:lnTo>
                  <a:lnTo>
                    <a:pt x="39" y="1112"/>
                  </a:lnTo>
                  <a:lnTo>
                    <a:pt x="31" y="1112"/>
                  </a:lnTo>
                  <a:lnTo>
                    <a:pt x="22" y="1112"/>
                  </a:lnTo>
                  <a:lnTo>
                    <a:pt x="14" y="1109"/>
                  </a:lnTo>
                  <a:lnTo>
                    <a:pt x="8" y="1109"/>
                  </a:lnTo>
                  <a:lnTo>
                    <a:pt x="3" y="1103"/>
                  </a:lnTo>
                  <a:lnTo>
                    <a:pt x="0" y="1101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0" y="1089"/>
                  </a:lnTo>
                  <a:lnTo>
                    <a:pt x="3" y="1086"/>
                  </a:lnTo>
                  <a:lnTo>
                    <a:pt x="6" y="1080"/>
                  </a:lnTo>
                  <a:lnTo>
                    <a:pt x="8" y="1075"/>
                  </a:lnTo>
                  <a:lnTo>
                    <a:pt x="17" y="1069"/>
                  </a:lnTo>
                  <a:lnTo>
                    <a:pt x="392" y="628"/>
                  </a:lnTo>
                  <a:lnTo>
                    <a:pt x="0" y="35"/>
                  </a:lnTo>
                  <a:lnTo>
                    <a:pt x="0" y="23"/>
                  </a:lnTo>
                  <a:lnTo>
                    <a:pt x="0" y="12"/>
                  </a:lnTo>
                  <a:lnTo>
                    <a:pt x="3" y="6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5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9" name="Freeform 85"/>
            <p:cNvSpPr>
              <a:spLocks noEditPoints="1"/>
            </p:cNvSpPr>
            <p:nvPr/>
          </p:nvSpPr>
          <p:spPr bwMode="auto">
            <a:xfrm>
              <a:off x="10503" y="3159"/>
              <a:ext cx="173" cy="1017"/>
            </a:xfrm>
            <a:custGeom>
              <a:avLst/>
              <a:gdLst/>
              <a:ahLst/>
              <a:cxnLst>
                <a:cxn ang="0">
                  <a:pos x="115" y="536"/>
                </a:cxn>
                <a:cxn ang="0">
                  <a:pos x="151" y="571"/>
                </a:cxn>
                <a:cxn ang="0">
                  <a:pos x="168" y="625"/>
                </a:cxn>
                <a:cxn ang="0">
                  <a:pos x="173" y="677"/>
                </a:cxn>
                <a:cxn ang="0">
                  <a:pos x="168" y="766"/>
                </a:cxn>
                <a:cxn ang="0">
                  <a:pos x="134" y="882"/>
                </a:cxn>
                <a:cxn ang="0">
                  <a:pos x="89" y="965"/>
                </a:cxn>
                <a:cxn ang="0">
                  <a:pos x="50" y="1011"/>
                </a:cxn>
                <a:cxn ang="0">
                  <a:pos x="36" y="1017"/>
                </a:cxn>
                <a:cxn ang="0">
                  <a:pos x="28" y="1005"/>
                </a:cxn>
                <a:cxn ang="0">
                  <a:pos x="25" y="997"/>
                </a:cxn>
                <a:cxn ang="0">
                  <a:pos x="28" y="988"/>
                </a:cxn>
                <a:cxn ang="0">
                  <a:pos x="36" y="977"/>
                </a:cxn>
                <a:cxn ang="0">
                  <a:pos x="106" y="859"/>
                </a:cxn>
                <a:cxn ang="0">
                  <a:pos x="134" y="755"/>
                </a:cxn>
                <a:cxn ang="0">
                  <a:pos x="137" y="683"/>
                </a:cxn>
                <a:cxn ang="0">
                  <a:pos x="129" y="692"/>
                </a:cxn>
                <a:cxn ang="0">
                  <a:pos x="106" y="697"/>
                </a:cxn>
                <a:cxn ang="0">
                  <a:pos x="95" y="700"/>
                </a:cxn>
                <a:cxn ang="0">
                  <a:pos x="87" y="703"/>
                </a:cxn>
                <a:cxn ang="0">
                  <a:pos x="31" y="683"/>
                </a:cxn>
                <a:cxn ang="0">
                  <a:pos x="5" y="640"/>
                </a:cxn>
                <a:cxn ang="0">
                  <a:pos x="5" y="591"/>
                </a:cxn>
                <a:cxn ang="0">
                  <a:pos x="31" y="548"/>
                </a:cxn>
                <a:cxn ang="0">
                  <a:pos x="87" y="530"/>
                </a:cxn>
                <a:cxn ang="0">
                  <a:pos x="117" y="6"/>
                </a:cxn>
                <a:cxn ang="0">
                  <a:pos x="162" y="52"/>
                </a:cxn>
                <a:cxn ang="0">
                  <a:pos x="162" y="121"/>
                </a:cxn>
                <a:cxn ang="0">
                  <a:pos x="117" y="165"/>
                </a:cxn>
                <a:cxn ang="0">
                  <a:pos x="53" y="165"/>
                </a:cxn>
                <a:cxn ang="0">
                  <a:pos x="8" y="121"/>
                </a:cxn>
                <a:cxn ang="0">
                  <a:pos x="8" y="52"/>
                </a:cxn>
                <a:cxn ang="0">
                  <a:pos x="53" y="6"/>
                </a:cxn>
              </a:cxnLst>
              <a:rect l="0" t="0" r="r" b="b"/>
              <a:pathLst>
                <a:path w="173" h="1017">
                  <a:moveTo>
                    <a:pt x="87" y="530"/>
                  </a:moveTo>
                  <a:lnTo>
                    <a:pt x="115" y="536"/>
                  </a:lnTo>
                  <a:lnTo>
                    <a:pt x="134" y="550"/>
                  </a:lnTo>
                  <a:lnTo>
                    <a:pt x="151" y="571"/>
                  </a:lnTo>
                  <a:lnTo>
                    <a:pt x="159" y="597"/>
                  </a:lnTo>
                  <a:lnTo>
                    <a:pt x="168" y="625"/>
                  </a:lnTo>
                  <a:lnTo>
                    <a:pt x="171" y="651"/>
                  </a:lnTo>
                  <a:lnTo>
                    <a:pt x="173" y="677"/>
                  </a:lnTo>
                  <a:lnTo>
                    <a:pt x="173" y="697"/>
                  </a:lnTo>
                  <a:lnTo>
                    <a:pt x="168" y="766"/>
                  </a:lnTo>
                  <a:lnTo>
                    <a:pt x="154" y="827"/>
                  </a:lnTo>
                  <a:lnTo>
                    <a:pt x="134" y="882"/>
                  </a:lnTo>
                  <a:lnTo>
                    <a:pt x="112" y="928"/>
                  </a:lnTo>
                  <a:lnTo>
                    <a:pt x="89" y="965"/>
                  </a:lnTo>
                  <a:lnTo>
                    <a:pt x="70" y="994"/>
                  </a:lnTo>
                  <a:lnTo>
                    <a:pt x="50" y="1011"/>
                  </a:lnTo>
                  <a:lnTo>
                    <a:pt x="42" y="1017"/>
                  </a:lnTo>
                  <a:lnTo>
                    <a:pt x="36" y="1017"/>
                  </a:lnTo>
                  <a:lnTo>
                    <a:pt x="31" y="1011"/>
                  </a:lnTo>
                  <a:lnTo>
                    <a:pt x="28" y="1005"/>
                  </a:lnTo>
                  <a:lnTo>
                    <a:pt x="25" y="1000"/>
                  </a:lnTo>
                  <a:lnTo>
                    <a:pt x="25" y="997"/>
                  </a:lnTo>
                  <a:lnTo>
                    <a:pt x="25" y="994"/>
                  </a:lnTo>
                  <a:lnTo>
                    <a:pt x="28" y="988"/>
                  </a:lnTo>
                  <a:lnTo>
                    <a:pt x="31" y="985"/>
                  </a:lnTo>
                  <a:lnTo>
                    <a:pt x="36" y="977"/>
                  </a:lnTo>
                  <a:lnTo>
                    <a:pt x="78" y="916"/>
                  </a:lnTo>
                  <a:lnTo>
                    <a:pt x="106" y="859"/>
                  </a:lnTo>
                  <a:lnTo>
                    <a:pt x="126" y="801"/>
                  </a:lnTo>
                  <a:lnTo>
                    <a:pt x="134" y="755"/>
                  </a:lnTo>
                  <a:lnTo>
                    <a:pt x="137" y="715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29" y="692"/>
                  </a:lnTo>
                  <a:lnTo>
                    <a:pt x="117" y="694"/>
                  </a:lnTo>
                  <a:lnTo>
                    <a:pt x="106" y="697"/>
                  </a:lnTo>
                  <a:lnTo>
                    <a:pt x="98" y="700"/>
                  </a:lnTo>
                  <a:lnTo>
                    <a:pt x="95" y="700"/>
                  </a:lnTo>
                  <a:lnTo>
                    <a:pt x="92" y="703"/>
                  </a:lnTo>
                  <a:lnTo>
                    <a:pt x="87" y="703"/>
                  </a:lnTo>
                  <a:lnTo>
                    <a:pt x="56" y="697"/>
                  </a:lnTo>
                  <a:lnTo>
                    <a:pt x="31" y="683"/>
                  </a:lnTo>
                  <a:lnTo>
                    <a:pt x="14" y="666"/>
                  </a:lnTo>
                  <a:lnTo>
                    <a:pt x="5" y="640"/>
                  </a:lnTo>
                  <a:lnTo>
                    <a:pt x="0" y="614"/>
                  </a:lnTo>
                  <a:lnTo>
                    <a:pt x="5" y="591"/>
                  </a:lnTo>
                  <a:lnTo>
                    <a:pt x="14" y="568"/>
                  </a:lnTo>
                  <a:lnTo>
                    <a:pt x="31" y="548"/>
                  </a:lnTo>
                  <a:lnTo>
                    <a:pt x="56" y="536"/>
                  </a:lnTo>
                  <a:lnTo>
                    <a:pt x="87" y="530"/>
                  </a:lnTo>
                  <a:close/>
                  <a:moveTo>
                    <a:pt x="87" y="0"/>
                  </a:moveTo>
                  <a:lnTo>
                    <a:pt x="117" y="6"/>
                  </a:lnTo>
                  <a:lnTo>
                    <a:pt x="143" y="26"/>
                  </a:lnTo>
                  <a:lnTo>
                    <a:pt x="162" y="52"/>
                  </a:lnTo>
                  <a:lnTo>
                    <a:pt x="168" y="87"/>
                  </a:lnTo>
                  <a:lnTo>
                    <a:pt x="162" y="121"/>
                  </a:lnTo>
                  <a:lnTo>
                    <a:pt x="143" y="147"/>
                  </a:lnTo>
                  <a:lnTo>
                    <a:pt x="117" y="165"/>
                  </a:lnTo>
                  <a:lnTo>
                    <a:pt x="87" y="173"/>
                  </a:lnTo>
                  <a:lnTo>
                    <a:pt x="53" y="165"/>
                  </a:lnTo>
                  <a:lnTo>
                    <a:pt x="25" y="147"/>
                  </a:lnTo>
                  <a:lnTo>
                    <a:pt x="8" y="121"/>
                  </a:lnTo>
                  <a:lnTo>
                    <a:pt x="0" y="87"/>
                  </a:lnTo>
                  <a:lnTo>
                    <a:pt x="8" y="52"/>
                  </a:lnTo>
                  <a:lnTo>
                    <a:pt x="25" y="26"/>
                  </a:lnTo>
                  <a:lnTo>
                    <a:pt x="53" y="6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0" name="Freeform 86"/>
            <p:cNvSpPr>
              <a:spLocks noEditPoints="1"/>
            </p:cNvSpPr>
            <p:nvPr/>
          </p:nvSpPr>
          <p:spPr bwMode="auto">
            <a:xfrm>
              <a:off x="11119" y="2748"/>
              <a:ext cx="963" cy="1114"/>
            </a:xfrm>
            <a:custGeom>
              <a:avLst/>
              <a:gdLst/>
              <a:ahLst/>
              <a:cxnLst>
                <a:cxn ang="0">
                  <a:pos x="843" y="990"/>
                </a:cxn>
                <a:cxn ang="0">
                  <a:pos x="759" y="1054"/>
                </a:cxn>
                <a:cxn ang="0">
                  <a:pos x="759" y="1056"/>
                </a:cxn>
                <a:cxn ang="0">
                  <a:pos x="871" y="1019"/>
                </a:cxn>
                <a:cxn ang="0">
                  <a:pos x="879" y="970"/>
                </a:cxn>
                <a:cxn ang="0">
                  <a:pos x="675" y="57"/>
                </a:cxn>
                <a:cxn ang="0">
                  <a:pos x="238" y="1056"/>
                </a:cxn>
                <a:cxn ang="0">
                  <a:pos x="675" y="57"/>
                </a:cxn>
                <a:cxn ang="0">
                  <a:pos x="126" y="126"/>
                </a:cxn>
                <a:cxn ang="0">
                  <a:pos x="179" y="83"/>
                </a:cxn>
                <a:cxn ang="0">
                  <a:pos x="134" y="57"/>
                </a:cxn>
                <a:cxn ang="0">
                  <a:pos x="862" y="0"/>
                </a:cxn>
                <a:cxn ang="0">
                  <a:pos x="899" y="2"/>
                </a:cxn>
                <a:cxn ang="0">
                  <a:pos x="913" y="28"/>
                </a:cxn>
                <a:cxn ang="0">
                  <a:pos x="913" y="31"/>
                </a:cxn>
                <a:cxn ang="0">
                  <a:pos x="910" y="40"/>
                </a:cxn>
                <a:cxn ang="0">
                  <a:pos x="901" y="57"/>
                </a:cxn>
                <a:cxn ang="0">
                  <a:pos x="302" y="1056"/>
                </a:cxn>
                <a:cxn ang="0">
                  <a:pos x="602" y="1051"/>
                </a:cxn>
                <a:cxn ang="0">
                  <a:pos x="719" y="1010"/>
                </a:cxn>
                <a:cxn ang="0">
                  <a:pos x="812" y="944"/>
                </a:cxn>
                <a:cxn ang="0">
                  <a:pos x="871" y="858"/>
                </a:cxn>
                <a:cxn ang="0">
                  <a:pos x="904" y="768"/>
                </a:cxn>
                <a:cxn ang="0">
                  <a:pos x="918" y="725"/>
                </a:cxn>
                <a:cxn ang="0">
                  <a:pos x="943" y="720"/>
                </a:cxn>
                <a:cxn ang="0">
                  <a:pos x="957" y="728"/>
                </a:cxn>
                <a:cxn ang="0">
                  <a:pos x="963" y="748"/>
                </a:cxn>
                <a:cxn ang="0">
                  <a:pos x="915" y="1094"/>
                </a:cxn>
                <a:cxn ang="0">
                  <a:pos x="893" y="1111"/>
                </a:cxn>
                <a:cxn ang="0">
                  <a:pos x="53" y="1114"/>
                </a:cxn>
                <a:cxn ang="0">
                  <a:pos x="17" y="1108"/>
                </a:cxn>
                <a:cxn ang="0">
                  <a:pos x="0" y="1085"/>
                </a:cxn>
                <a:cxn ang="0">
                  <a:pos x="0" y="1080"/>
                </a:cxn>
                <a:cxn ang="0">
                  <a:pos x="5" y="1071"/>
                </a:cxn>
                <a:cxn ang="0">
                  <a:pos x="14" y="1054"/>
                </a:cxn>
                <a:cxn ang="0">
                  <a:pos x="479" y="57"/>
                </a:cxn>
                <a:cxn ang="0">
                  <a:pos x="395" y="60"/>
                </a:cxn>
                <a:cxn ang="0">
                  <a:pos x="283" y="92"/>
                </a:cxn>
                <a:cxn ang="0">
                  <a:pos x="176" y="158"/>
                </a:cxn>
                <a:cxn ang="0">
                  <a:pos x="126" y="233"/>
                </a:cxn>
                <a:cxn ang="0">
                  <a:pos x="109" y="293"/>
                </a:cxn>
                <a:cxn ang="0">
                  <a:pos x="101" y="308"/>
                </a:cxn>
                <a:cxn ang="0">
                  <a:pos x="89" y="316"/>
                </a:cxn>
                <a:cxn ang="0">
                  <a:pos x="75" y="316"/>
                </a:cxn>
                <a:cxn ang="0">
                  <a:pos x="61" y="311"/>
                </a:cxn>
                <a:cxn ang="0">
                  <a:pos x="53" y="296"/>
                </a:cxn>
                <a:cxn ang="0">
                  <a:pos x="56" y="264"/>
                </a:cxn>
                <a:cxn ang="0">
                  <a:pos x="84" y="20"/>
                </a:cxn>
                <a:cxn ang="0">
                  <a:pos x="106" y="0"/>
                </a:cxn>
              </a:cxnLst>
              <a:rect l="0" t="0" r="r" b="b"/>
              <a:pathLst>
                <a:path w="963" h="1114">
                  <a:moveTo>
                    <a:pt x="882" y="947"/>
                  </a:moveTo>
                  <a:lnTo>
                    <a:pt x="843" y="990"/>
                  </a:lnTo>
                  <a:lnTo>
                    <a:pt x="803" y="1025"/>
                  </a:lnTo>
                  <a:lnTo>
                    <a:pt x="759" y="1054"/>
                  </a:lnTo>
                  <a:lnTo>
                    <a:pt x="759" y="1054"/>
                  </a:lnTo>
                  <a:lnTo>
                    <a:pt x="759" y="1056"/>
                  </a:lnTo>
                  <a:lnTo>
                    <a:pt x="865" y="1056"/>
                  </a:lnTo>
                  <a:lnTo>
                    <a:pt x="871" y="1019"/>
                  </a:lnTo>
                  <a:lnTo>
                    <a:pt x="876" y="993"/>
                  </a:lnTo>
                  <a:lnTo>
                    <a:pt x="879" y="970"/>
                  </a:lnTo>
                  <a:lnTo>
                    <a:pt x="882" y="947"/>
                  </a:lnTo>
                  <a:close/>
                  <a:moveTo>
                    <a:pt x="675" y="57"/>
                  </a:moveTo>
                  <a:lnTo>
                    <a:pt x="75" y="1056"/>
                  </a:lnTo>
                  <a:lnTo>
                    <a:pt x="238" y="1056"/>
                  </a:lnTo>
                  <a:lnTo>
                    <a:pt x="837" y="57"/>
                  </a:lnTo>
                  <a:lnTo>
                    <a:pt x="675" y="57"/>
                  </a:lnTo>
                  <a:close/>
                  <a:moveTo>
                    <a:pt x="134" y="57"/>
                  </a:moveTo>
                  <a:lnTo>
                    <a:pt x="126" y="126"/>
                  </a:lnTo>
                  <a:lnTo>
                    <a:pt x="148" y="106"/>
                  </a:lnTo>
                  <a:lnTo>
                    <a:pt x="179" y="83"/>
                  </a:lnTo>
                  <a:lnTo>
                    <a:pt x="218" y="57"/>
                  </a:lnTo>
                  <a:lnTo>
                    <a:pt x="134" y="57"/>
                  </a:lnTo>
                  <a:close/>
                  <a:moveTo>
                    <a:pt x="137" y="0"/>
                  </a:moveTo>
                  <a:lnTo>
                    <a:pt x="862" y="0"/>
                  </a:lnTo>
                  <a:lnTo>
                    <a:pt x="882" y="0"/>
                  </a:lnTo>
                  <a:lnTo>
                    <a:pt x="899" y="2"/>
                  </a:lnTo>
                  <a:lnTo>
                    <a:pt x="910" y="11"/>
                  </a:lnTo>
                  <a:lnTo>
                    <a:pt x="913" y="28"/>
                  </a:lnTo>
                  <a:lnTo>
                    <a:pt x="913" y="31"/>
                  </a:lnTo>
                  <a:lnTo>
                    <a:pt x="913" y="31"/>
                  </a:lnTo>
                  <a:lnTo>
                    <a:pt x="913" y="37"/>
                  </a:lnTo>
                  <a:lnTo>
                    <a:pt x="910" y="40"/>
                  </a:lnTo>
                  <a:lnTo>
                    <a:pt x="907" y="46"/>
                  </a:lnTo>
                  <a:lnTo>
                    <a:pt x="901" y="57"/>
                  </a:lnTo>
                  <a:lnTo>
                    <a:pt x="901" y="57"/>
                  </a:lnTo>
                  <a:lnTo>
                    <a:pt x="302" y="1056"/>
                  </a:lnTo>
                  <a:lnTo>
                    <a:pt x="529" y="1056"/>
                  </a:lnTo>
                  <a:lnTo>
                    <a:pt x="602" y="1051"/>
                  </a:lnTo>
                  <a:lnTo>
                    <a:pt x="663" y="1036"/>
                  </a:lnTo>
                  <a:lnTo>
                    <a:pt x="719" y="1010"/>
                  </a:lnTo>
                  <a:lnTo>
                    <a:pt x="770" y="979"/>
                  </a:lnTo>
                  <a:lnTo>
                    <a:pt x="812" y="944"/>
                  </a:lnTo>
                  <a:lnTo>
                    <a:pt x="845" y="901"/>
                  </a:lnTo>
                  <a:lnTo>
                    <a:pt x="871" y="858"/>
                  </a:lnTo>
                  <a:lnTo>
                    <a:pt x="890" y="812"/>
                  </a:lnTo>
                  <a:lnTo>
                    <a:pt x="904" y="768"/>
                  </a:lnTo>
                  <a:lnTo>
                    <a:pt x="910" y="740"/>
                  </a:lnTo>
                  <a:lnTo>
                    <a:pt x="918" y="725"/>
                  </a:lnTo>
                  <a:lnTo>
                    <a:pt x="935" y="720"/>
                  </a:lnTo>
                  <a:lnTo>
                    <a:pt x="943" y="720"/>
                  </a:lnTo>
                  <a:lnTo>
                    <a:pt x="952" y="722"/>
                  </a:lnTo>
                  <a:lnTo>
                    <a:pt x="957" y="728"/>
                  </a:lnTo>
                  <a:lnTo>
                    <a:pt x="960" y="737"/>
                  </a:lnTo>
                  <a:lnTo>
                    <a:pt x="963" y="748"/>
                  </a:lnTo>
                  <a:lnTo>
                    <a:pt x="921" y="1068"/>
                  </a:lnTo>
                  <a:lnTo>
                    <a:pt x="915" y="1094"/>
                  </a:lnTo>
                  <a:lnTo>
                    <a:pt x="907" y="1105"/>
                  </a:lnTo>
                  <a:lnTo>
                    <a:pt x="893" y="1111"/>
                  </a:lnTo>
                  <a:lnTo>
                    <a:pt x="865" y="1114"/>
                  </a:lnTo>
                  <a:lnTo>
                    <a:pt x="53" y="1114"/>
                  </a:lnTo>
                  <a:lnTo>
                    <a:pt x="33" y="1114"/>
                  </a:lnTo>
                  <a:lnTo>
                    <a:pt x="17" y="1108"/>
                  </a:lnTo>
                  <a:lnTo>
                    <a:pt x="3" y="1103"/>
                  </a:lnTo>
                  <a:lnTo>
                    <a:pt x="0" y="1085"/>
                  </a:lnTo>
                  <a:lnTo>
                    <a:pt x="0" y="1082"/>
                  </a:lnTo>
                  <a:lnTo>
                    <a:pt x="0" y="1080"/>
                  </a:lnTo>
                  <a:lnTo>
                    <a:pt x="3" y="1077"/>
                  </a:lnTo>
                  <a:lnTo>
                    <a:pt x="5" y="1071"/>
                  </a:lnTo>
                  <a:lnTo>
                    <a:pt x="8" y="1062"/>
                  </a:lnTo>
                  <a:lnTo>
                    <a:pt x="14" y="1054"/>
                  </a:lnTo>
                  <a:lnTo>
                    <a:pt x="610" y="57"/>
                  </a:lnTo>
                  <a:lnTo>
                    <a:pt x="479" y="57"/>
                  </a:lnTo>
                  <a:lnTo>
                    <a:pt x="442" y="57"/>
                  </a:lnTo>
                  <a:lnTo>
                    <a:pt x="395" y="60"/>
                  </a:lnTo>
                  <a:lnTo>
                    <a:pt x="339" y="72"/>
                  </a:lnTo>
                  <a:lnTo>
                    <a:pt x="283" y="92"/>
                  </a:lnTo>
                  <a:lnTo>
                    <a:pt x="227" y="120"/>
                  </a:lnTo>
                  <a:lnTo>
                    <a:pt x="176" y="158"/>
                  </a:lnTo>
                  <a:lnTo>
                    <a:pt x="145" y="195"/>
                  </a:lnTo>
                  <a:lnTo>
                    <a:pt x="126" y="233"/>
                  </a:lnTo>
                  <a:lnTo>
                    <a:pt x="115" y="267"/>
                  </a:lnTo>
                  <a:lnTo>
                    <a:pt x="109" y="293"/>
                  </a:lnTo>
                  <a:lnTo>
                    <a:pt x="106" y="302"/>
                  </a:lnTo>
                  <a:lnTo>
                    <a:pt x="101" y="308"/>
                  </a:lnTo>
                  <a:lnTo>
                    <a:pt x="95" y="313"/>
                  </a:lnTo>
                  <a:lnTo>
                    <a:pt x="89" y="316"/>
                  </a:lnTo>
                  <a:lnTo>
                    <a:pt x="81" y="316"/>
                  </a:lnTo>
                  <a:lnTo>
                    <a:pt x="75" y="316"/>
                  </a:lnTo>
                  <a:lnTo>
                    <a:pt x="70" y="313"/>
                  </a:lnTo>
                  <a:lnTo>
                    <a:pt x="61" y="311"/>
                  </a:lnTo>
                  <a:lnTo>
                    <a:pt x="56" y="305"/>
                  </a:lnTo>
                  <a:lnTo>
                    <a:pt x="53" y="296"/>
                  </a:lnTo>
                  <a:lnTo>
                    <a:pt x="53" y="288"/>
                  </a:lnTo>
                  <a:lnTo>
                    <a:pt x="56" y="264"/>
                  </a:lnTo>
                  <a:lnTo>
                    <a:pt x="78" y="46"/>
                  </a:lnTo>
                  <a:lnTo>
                    <a:pt x="84" y="20"/>
                  </a:lnTo>
                  <a:lnTo>
                    <a:pt x="89" y="5"/>
                  </a:lnTo>
                  <a:lnTo>
                    <a:pt x="106" y="0"/>
                  </a:lnTo>
                  <a:lnTo>
                    <a:pt x="1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1" name="Freeform 87"/>
            <p:cNvSpPr>
              <a:spLocks noEditPoints="1"/>
            </p:cNvSpPr>
            <p:nvPr/>
          </p:nvSpPr>
          <p:spPr bwMode="auto">
            <a:xfrm>
              <a:off x="12214" y="2641"/>
              <a:ext cx="369" cy="1627"/>
            </a:xfrm>
            <a:custGeom>
              <a:avLst/>
              <a:gdLst/>
              <a:ahLst/>
              <a:cxnLst>
                <a:cxn ang="0">
                  <a:pos x="369" y="812"/>
                </a:cxn>
                <a:cxn ang="0">
                  <a:pos x="369" y="812"/>
                </a:cxn>
                <a:cxn ang="0">
                  <a:pos x="28" y="3"/>
                </a:cxn>
                <a:cxn ang="0">
                  <a:pos x="78" y="43"/>
                </a:cxn>
                <a:cxn ang="0">
                  <a:pos x="148" y="121"/>
                </a:cxn>
                <a:cxn ang="0">
                  <a:pos x="226" y="236"/>
                </a:cxn>
                <a:cxn ang="0">
                  <a:pos x="308" y="418"/>
                </a:cxn>
                <a:cxn ang="0">
                  <a:pos x="358" y="634"/>
                </a:cxn>
                <a:cxn ang="0">
                  <a:pos x="369" y="812"/>
                </a:cxn>
                <a:cxn ang="0">
                  <a:pos x="358" y="994"/>
                </a:cxn>
                <a:cxn ang="0">
                  <a:pos x="310" y="1201"/>
                </a:cxn>
                <a:cxn ang="0">
                  <a:pos x="232" y="1382"/>
                </a:cxn>
                <a:cxn ang="0">
                  <a:pos x="151" y="1500"/>
                </a:cxn>
                <a:cxn ang="0">
                  <a:pos x="78" y="1581"/>
                </a:cxn>
                <a:cxn ang="0">
                  <a:pos x="30" y="1621"/>
                </a:cxn>
                <a:cxn ang="0">
                  <a:pos x="11" y="1627"/>
                </a:cxn>
                <a:cxn ang="0">
                  <a:pos x="2" y="1619"/>
                </a:cxn>
                <a:cxn ang="0">
                  <a:pos x="0" y="1610"/>
                </a:cxn>
                <a:cxn ang="0">
                  <a:pos x="2" y="1604"/>
                </a:cxn>
                <a:cxn ang="0">
                  <a:pos x="8" y="1595"/>
                </a:cxn>
                <a:cxn ang="0">
                  <a:pos x="22" y="1584"/>
                </a:cxn>
                <a:cxn ang="0">
                  <a:pos x="145" y="1417"/>
                </a:cxn>
                <a:cxn ang="0">
                  <a:pos x="224" y="1227"/>
                </a:cxn>
                <a:cxn ang="0">
                  <a:pos x="266" y="1022"/>
                </a:cxn>
                <a:cxn ang="0">
                  <a:pos x="277" y="812"/>
                </a:cxn>
                <a:cxn ang="0">
                  <a:pos x="254" y="541"/>
                </a:cxn>
                <a:cxn ang="0">
                  <a:pos x="193" y="311"/>
                </a:cxn>
                <a:cxn ang="0">
                  <a:pos x="92" y="127"/>
                </a:cxn>
                <a:cxn ang="0">
                  <a:pos x="19" y="43"/>
                </a:cxn>
                <a:cxn ang="0">
                  <a:pos x="8" y="29"/>
                </a:cxn>
                <a:cxn ang="0">
                  <a:pos x="2" y="23"/>
                </a:cxn>
                <a:cxn ang="0">
                  <a:pos x="0" y="17"/>
                </a:cxn>
                <a:cxn ang="0">
                  <a:pos x="2" y="9"/>
                </a:cxn>
                <a:cxn ang="0">
                  <a:pos x="11" y="0"/>
                </a:cxn>
              </a:cxnLst>
              <a:rect l="0" t="0" r="r" b="b"/>
              <a:pathLst>
                <a:path w="369" h="1627">
                  <a:moveTo>
                    <a:pt x="369" y="812"/>
                  </a:moveTo>
                  <a:lnTo>
                    <a:pt x="369" y="812"/>
                  </a:lnTo>
                  <a:lnTo>
                    <a:pt x="369" y="812"/>
                  </a:lnTo>
                  <a:lnTo>
                    <a:pt x="369" y="812"/>
                  </a:lnTo>
                  <a:close/>
                  <a:moveTo>
                    <a:pt x="19" y="0"/>
                  </a:moveTo>
                  <a:lnTo>
                    <a:pt x="28" y="3"/>
                  </a:lnTo>
                  <a:lnTo>
                    <a:pt x="50" y="20"/>
                  </a:lnTo>
                  <a:lnTo>
                    <a:pt x="78" y="43"/>
                  </a:lnTo>
                  <a:lnTo>
                    <a:pt x="112" y="78"/>
                  </a:lnTo>
                  <a:lnTo>
                    <a:pt x="148" y="121"/>
                  </a:lnTo>
                  <a:lnTo>
                    <a:pt x="187" y="173"/>
                  </a:lnTo>
                  <a:lnTo>
                    <a:pt x="226" y="236"/>
                  </a:lnTo>
                  <a:lnTo>
                    <a:pt x="266" y="305"/>
                  </a:lnTo>
                  <a:lnTo>
                    <a:pt x="308" y="418"/>
                  </a:lnTo>
                  <a:lnTo>
                    <a:pt x="338" y="527"/>
                  </a:lnTo>
                  <a:lnTo>
                    <a:pt x="358" y="634"/>
                  </a:lnTo>
                  <a:lnTo>
                    <a:pt x="366" y="729"/>
                  </a:lnTo>
                  <a:lnTo>
                    <a:pt x="369" y="812"/>
                  </a:lnTo>
                  <a:lnTo>
                    <a:pt x="366" y="899"/>
                  </a:lnTo>
                  <a:lnTo>
                    <a:pt x="358" y="994"/>
                  </a:lnTo>
                  <a:lnTo>
                    <a:pt x="338" y="1097"/>
                  </a:lnTo>
                  <a:lnTo>
                    <a:pt x="310" y="1201"/>
                  </a:lnTo>
                  <a:lnTo>
                    <a:pt x="268" y="1310"/>
                  </a:lnTo>
                  <a:lnTo>
                    <a:pt x="232" y="1382"/>
                  </a:lnTo>
                  <a:lnTo>
                    <a:pt x="193" y="1446"/>
                  </a:lnTo>
                  <a:lnTo>
                    <a:pt x="151" y="1500"/>
                  </a:lnTo>
                  <a:lnTo>
                    <a:pt x="114" y="1547"/>
                  </a:lnTo>
                  <a:lnTo>
                    <a:pt x="78" y="1581"/>
                  </a:lnTo>
                  <a:lnTo>
                    <a:pt x="50" y="1607"/>
                  </a:lnTo>
                  <a:lnTo>
                    <a:pt x="30" y="1621"/>
                  </a:lnTo>
                  <a:lnTo>
                    <a:pt x="19" y="1627"/>
                  </a:lnTo>
                  <a:lnTo>
                    <a:pt x="11" y="1627"/>
                  </a:lnTo>
                  <a:lnTo>
                    <a:pt x="5" y="1621"/>
                  </a:lnTo>
                  <a:lnTo>
                    <a:pt x="2" y="1619"/>
                  </a:lnTo>
                  <a:lnTo>
                    <a:pt x="0" y="1613"/>
                  </a:lnTo>
                  <a:lnTo>
                    <a:pt x="0" y="1610"/>
                  </a:lnTo>
                  <a:lnTo>
                    <a:pt x="2" y="1607"/>
                  </a:lnTo>
                  <a:lnTo>
                    <a:pt x="2" y="1604"/>
                  </a:lnTo>
                  <a:lnTo>
                    <a:pt x="5" y="1601"/>
                  </a:lnTo>
                  <a:lnTo>
                    <a:pt x="8" y="1595"/>
                  </a:lnTo>
                  <a:lnTo>
                    <a:pt x="14" y="1590"/>
                  </a:lnTo>
                  <a:lnTo>
                    <a:pt x="22" y="1584"/>
                  </a:lnTo>
                  <a:lnTo>
                    <a:pt x="89" y="1503"/>
                  </a:lnTo>
                  <a:lnTo>
                    <a:pt x="145" y="1417"/>
                  </a:lnTo>
                  <a:lnTo>
                    <a:pt x="190" y="1325"/>
                  </a:lnTo>
                  <a:lnTo>
                    <a:pt x="224" y="1227"/>
                  </a:lnTo>
                  <a:lnTo>
                    <a:pt x="249" y="1126"/>
                  </a:lnTo>
                  <a:lnTo>
                    <a:pt x="266" y="1022"/>
                  </a:lnTo>
                  <a:lnTo>
                    <a:pt x="274" y="919"/>
                  </a:lnTo>
                  <a:lnTo>
                    <a:pt x="277" y="812"/>
                  </a:lnTo>
                  <a:lnTo>
                    <a:pt x="271" y="671"/>
                  </a:lnTo>
                  <a:lnTo>
                    <a:pt x="254" y="541"/>
                  </a:lnTo>
                  <a:lnTo>
                    <a:pt x="229" y="420"/>
                  </a:lnTo>
                  <a:lnTo>
                    <a:pt x="193" y="311"/>
                  </a:lnTo>
                  <a:lnTo>
                    <a:pt x="148" y="213"/>
                  </a:lnTo>
                  <a:lnTo>
                    <a:pt x="92" y="127"/>
                  </a:lnTo>
                  <a:lnTo>
                    <a:pt x="30" y="52"/>
                  </a:lnTo>
                  <a:lnTo>
                    <a:pt x="19" y="43"/>
                  </a:lnTo>
                  <a:lnTo>
                    <a:pt x="14" y="35"/>
                  </a:lnTo>
                  <a:lnTo>
                    <a:pt x="8" y="29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2" y="9"/>
                  </a:lnTo>
                  <a:lnTo>
                    <a:pt x="5" y="3"/>
                  </a:lnTo>
                  <a:lnTo>
                    <a:pt x="11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65" name="TextBox 164"/>
          <p:cNvSpPr txBox="1"/>
          <p:nvPr/>
        </p:nvSpPr>
        <p:spPr>
          <a:xfrm>
            <a:off x="304800" y="5943600"/>
            <a:ext cx="8305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9900"/>
                </a:solidFill>
              </a:rPr>
              <a:t>(Actually,  </a:t>
            </a:r>
            <a:r>
              <a:rPr lang="en-US" sz="2400" dirty="0" smtClean="0">
                <a:solidFill>
                  <a:srgbClr val="009900"/>
                </a:solidFill>
                <a:sym typeface="Mathematica1"/>
              </a:rPr>
              <a:t>  is a </a:t>
            </a:r>
            <a:r>
              <a:rPr lang="en-US" sz="2400" dirty="0" err="1" smtClean="0">
                <a:solidFill>
                  <a:srgbClr val="009900"/>
                </a:solidFill>
                <a:sym typeface="Mathematica1"/>
              </a:rPr>
              <a:t>subquotient</a:t>
            </a:r>
            <a:r>
              <a:rPr lang="en-US" sz="2400" dirty="0" smtClean="0">
                <a:solidFill>
                  <a:srgbClr val="009900"/>
                </a:solidFill>
                <a:sym typeface="Mathematica1"/>
              </a:rPr>
              <a:t>.  Ignore that for this talk. ) </a:t>
            </a:r>
            <a:endParaRPr lang="en-US" sz="2400" dirty="0">
              <a:solidFill>
                <a:srgbClr val="009900"/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0" y="4114800"/>
            <a:ext cx="914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{ </a:t>
            </a:r>
            <a:r>
              <a:rPr lang="en-US" sz="2800" dirty="0" err="1" smtClean="0">
                <a:solidFill>
                  <a:srgbClr val="0000FF"/>
                </a:solidFill>
              </a:rPr>
              <a:t>Meromorphic</a:t>
            </a:r>
            <a:r>
              <a:rPr lang="en-US" sz="2800" dirty="0" smtClean="0">
                <a:solidFill>
                  <a:srgbClr val="0000FF"/>
                </a:solidFill>
              </a:rPr>
              <a:t> differential with prescribed singularities at </a:t>
            </a:r>
            <a:r>
              <a:rPr lang="en-US" sz="2800" dirty="0" err="1" smtClean="0">
                <a:solidFill>
                  <a:srgbClr val="0000FF"/>
                </a:solidFill>
              </a:rPr>
              <a:t>z</a:t>
            </a:r>
            <a:r>
              <a:rPr lang="en-US" sz="2800" baseline="-25000" dirty="0" err="1" smtClean="0">
                <a:solidFill>
                  <a:srgbClr val="0000FF"/>
                </a:solidFill>
              </a:rPr>
              <a:t>a</a:t>
            </a:r>
            <a:r>
              <a:rPr lang="en-US" sz="2800" baseline="-25000" dirty="0" smtClean="0">
                <a:solidFill>
                  <a:srgbClr val="0000FF"/>
                </a:solidFill>
              </a:rPr>
              <a:t> </a:t>
            </a:r>
            <a:r>
              <a:rPr lang="en-US" sz="2800" dirty="0" smtClean="0">
                <a:solidFill>
                  <a:srgbClr val="0000FF"/>
                </a:solidFill>
              </a:rPr>
              <a:t> }</a:t>
            </a:r>
            <a:endParaRPr lang="en-US" sz="2800" baseline="-25000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" grpId="0"/>
      <p:bldP spid="83" grpId="0"/>
      <p:bldP spid="165" grpId="0"/>
      <p:bldP spid="43" grpId="0"/>
    </p:bld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304800"/>
            <a:ext cx="8686800" cy="1143000"/>
          </a:xfrm>
        </p:spPr>
        <p:txBody>
          <a:bodyPr/>
          <a:lstStyle/>
          <a:p>
            <a:r>
              <a:rPr lang="en-US" dirty="0" smtClean="0"/>
              <a:t>BPS States: Geometrical Picture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0" y="1600200"/>
            <a:ext cx="914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 Label the sheets of the covering  </a:t>
            </a:r>
            <a:r>
              <a:rPr lang="en-US" sz="2800" dirty="0" smtClean="0">
                <a:solidFill>
                  <a:srgbClr val="FF0000"/>
                </a:solidFill>
                <a:sym typeface="Mathematica1"/>
              </a:rPr>
              <a:t>  C  by  </a:t>
            </a:r>
            <a:r>
              <a:rPr lang="en-US" sz="2800" dirty="0" smtClean="0">
                <a:solidFill>
                  <a:srgbClr val="FF0000"/>
                </a:solidFill>
              </a:rPr>
              <a:t> </a:t>
            </a:r>
            <a:r>
              <a:rPr lang="en-US" sz="2800" dirty="0" err="1" smtClean="0">
                <a:solidFill>
                  <a:srgbClr val="FF0000"/>
                </a:solidFill>
              </a:rPr>
              <a:t>i,j</a:t>
            </a:r>
            <a:r>
              <a:rPr lang="en-US" sz="2400" dirty="0" smtClean="0">
                <a:solidFill>
                  <a:srgbClr val="FF0000"/>
                </a:solidFill>
              </a:rPr>
              <a:t>,=</a:t>
            </a:r>
            <a:r>
              <a:rPr lang="en-US" sz="2800" dirty="0" smtClean="0">
                <a:solidFill>
                  <a:srgbClr val="FF0000"/>
                </a:solidFill>
              </a:rPr>
              <a:t>1,…, K. 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533400" y="2438400"/>
            <a:ext cx="7924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A </a:t>
            </a:r>
            <a:r>
              <a:rPr lang="en-US" sz="2800" b="1" i="1" u="sng" dirty="0" smtClean="0">
                <a:solidFill>
                  <a:srgbClr val="0000FF"/>
                </a:solidFill>
              </a:rPr>
              <a:t>WKB path </a:t>
            </a:r>
            <a:r>
              <a:rPr lang="en-US" sz="2800" dirty="0" smtClean="0">
                <a:solidFill>
                  <a:srgbClr val="0000FF"/>
                </a:solidFill>
              </a:rPr>
              <a:t>of phase </a:t>
            </a:r>
            <a:r>
              <a:rPr lang="en-US" sz="2800" dirty="0" smtClean="0">
                <a:solidFill>
                  <a:srgbClr val="0000FF"/>
                </a:solidFill>
                <a:sym typeface="Mathematica1"/>
              </a:rPr>
              <a:t> </a:t>
            </a:r>
            <a:r>
              <a:rPr lang="en-US" sz="2800" dirty="0" smtClean="0">
                <a:solidFill>
                  <a:srgbClr val="0000FF"/>
                </a:solidFill>
              </a:rPr>
              <a:t>  is an integral path on C </a:t>
            </a:r>
            <a:endParaRPr lang="en-US" sz="2800" dirty="0">
              <a:solidFill>
                <a:srgbClr val="0000FF"/>
              </a:solidFill>
            </a:endParaRPr>
          </a:p>
        </p:txBody>
      </p:sp>
      <p:grpSp>
        <p:nvGrpSpPr>
          <p:cNvPr id="5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2590800" y="3276600"/>
            <a:ext cx="3352800" cy="529475"/>
            <a:chOff x="1123" y="2246"/>
            <a:chExt cx="16464" cy="2600"/>
          </a:xfrm>
          <a:solidFill>
            <a:srgbClr val="0000FF"/>
          </a:solidFill>
        </p:grpSpPr>
        <p:sp>
          <p:nvSpPr>
            <p:cNvPr id="4102" name="Freeform 6"/>
            <p:cNvSpPr>
              <a:spLocks/>
            </p:cNvSpPr>
            <p:nvPr/>
          </p:nvSpPr>
          <p:spPr bwMode="auto">
            <a:xfrm>
              <a:off x="1123" y="2498"/>
              <a:ext cx="478" cy="2257"/>
            </a:xfrm>
            <a:custGeom>
              <a:avLst/>
              <a:gdLst/>
              <a:ahLst/>
              <a:cxnLst>
                <a:cxn ang="0">
                  <a:pos x="422" y="0"/>
                </a:cxn>
                <a:cxn ang="0">
                  <a:pos x="433" y="0"/>
                </a:cxn>
                <a:cxn ang="0">
                  <a:pos x="453" y="6"/>
                </a:cxn>
                <a:cxn ang="0">
                  <a:pos x="473" y="27"/>
                </a:cxn>
                <a:cxn ang="0">
                  <a:pos x="478" y="49"/>
                </a:cxn>
                <a:cxn ang="0">
                  <a:pos x="478" y="65"/>
                </a:cxn>
                <a:cxn ang="0">
                  <a:pos x="468" y="86"/>
                </a:cxn>
                <a:cxn ang="0">
                  <a:pos x="468" y="81"/>
                </a:cxn>
                <a:cxn ang="0">
                  <a:pos x="86" y="1123"/>
                </a:cxn>
                <a:cxn ang="0">
                  <a:pos x="468" y="2171"/>
                </a:cxn>
                <a:cxn ang="0">
                  <a:pos x="473" y="2187"/>
                </a:cxn>
                <a:cxn ang="0">
                  <a:pos x="478" y="2192"/>
                </a:cxn>
                <a:cxn ang="0">
                  <a:pos x="478" y="2208"/>
                </a:cxn>
                <a:cxn ang="0">
                  <a:pos x="473" y="2230"/>
                </a:cxn>
                <a:cxn ang="0">
                  <a:pos x="453" y="2251"/>
                </a:cxn>
                <a:cxn ang="0">
                  <a:pos x="433" y="2257"/>
                </a:cxn>
                <a:cxn ang="0">
                  <a:pos x="417" y="2257"/>
                </a:cxn>
                <a:cxn ang="0">
                  <a:pos x="407" y="2251"/>
                </a:cxn>
                <a:cxn ang="0">
                  <a:pos x="402" y="2240"/>
                </a:cxn>
                <a:cxn ang="0">
                  <a:pos x="392" y="2230"/>
                </a:cxn>
                <a:cxn ang="0">
                  <a:pos x="392" y="2214"/>
                </a:cxn>
                <a:cxn ang="0">
                  <a:pos x="387" y="2203"/>
                </a:cxn>
                <a:cxn ang="0">
                  <a:pos x="10" y="1166"/>
                </a:cxn>
                <a:cxn ang="0">
                  <a:pos x="5" y="1150"/>
                </a:cxn>
                <a:cxn ang="0">
                  <a:pos x="0" y="1144"/>
                </a:cxn>
                <a:cxn ang="0">
                  <a:pos x="0" y="1118"/>
                </a:cxn>
                <a:cxn ang="0">
                  <a:pos x="5" y="1101"/>
                </a:cxn>
                <a:cxn ang="0">
                  <a:pos x="10" y="1091"/>
                </a:cxn>
                <a:cxn ang="0">
                  <a:pos x="387" y="54"/>
                </a:cxn>
                <a:cxn ang="0">
                  <a:pos x="392" y="32"/>
                </a:cxn>
                <a:cxn ang="0">
                  <a:pos x="402" y="16"/>
                </a:cxn>
                <a:cxn ang="0">
                  <a:pos x="412" y="6"/>
                </a:cxn>
                <a:cxn ang="0">
                  <a:pos x="422" y="0"/>
                </a:cxn>
              </a:cxnLst>
              <a:rect l="0" t="0" r="r" b="b"/>
              <a:pathLst>
                <a:path w="478" h="2257">
                  <a:moveTo>
                    <a:pt x="422" y="0"/>
                  </a:moveTo>
                  <a:lnTo>
                    <a:pt x="433" y="0"/>
                  </a:lnTo>
                  <a:lnTo>
                    <a:pt x="453" y="6"/>
                  </a:lnTo>
                  <a:lnTo>
                    <a:pt x="473" y="27"/>
                  </a:lnTo>
                  <a:lnTo>
                    <a:pt x="478" y="49"/>
                  </a:lnTo>
                  <a:lnTo>
                    <a:pt x="478" y="65"/>
                  </a:lnTo>
                  <a:lnTo>
                    <a:pt x="468" y="86"/>
                  </a:lnTo>
                  <a:lnTo>
                    <a:pt x="468" y="81"/>
                  </a:lnTo>
                  <a:lnTo>
                    <a:pt x="86" y="1123"/>
                  </a:lnTo>
                  <a:lnTo>
                    <a:pt x="468" y="2171"/>
                  </a:lnTo>
                  <a:lnTo>
                    <a:pt x="473" y="2187"/>
                  </a:lnTo>
                  <a:lnTo>
                    <a:pt x="478" y="2192"/>
                  </a:lnTo>
                  <a:lnTo>
                    <a:pt x="478" y="2208"/>
                  </a:lnTo>
                  <a:lnTo>
                    <a:pt x="473" y="2230"/>
                  </a:lnTo>
                  <a:lnTo>
                    <a:pt x="453" y="2251"/>
                  </a:lnTo>
                  <a:lnTo>
                    <a:pt x="433" y="2257"/>
                  </a:lnTo>
                  <a:lnTo>
                    <a:pt x="417" y="2257"/>
                  </a:lnTo>
                  <a:lnTo>
                    <a:pt x="407" y="2251"/>
                  </a:lnTo>
                  <a:lnTo>
                    <a:pt x="402" y="2240"/>
                  </a:lnTo>
                  <a:lnTo>
                    <a:pt x="392" y="2230"/>
                  </a:lnTo>
                  <a:lnTo>
                    <a:pt x="392" y="2214"/>
                  </a:lnTo>
                  <a:lnTo>
                    <a:pt x="387" y="2203"/>
                  </a:lnTo>
                  <a:lnTo>
                    <a:pt x="10" y="1166"/>
                  </a:lnTo>
                  <a:lnTo>
                    <a:pt x="5" y="1150"/>
                  </a:lnTo>
                  <a:lnTo>
                    <a:pt x="0" y="1144"/>
                  </a:lnTo>
                  <a:lnTo>
                    <a:pt x="0" y="1118"/>
                  </a:lnTo>
                  <a:lnTo>
                    <a:pt x="5" y="1101"/>
                  </a:lnTo>
                  <a:lnTo>
                    <a:pt x="10" y="1091"/>
                  </a:lnTo>
                  <a:lnTo>
                    <a:pt x="387" y="54"/>
                  </a:lnTo>
                  <a:lnTo>
                    <a:pt x="392" y="32"/>
                  </a:lnTo>
                  <a:lnTo>
                    <a:pt x="402" y="16"/>
                  </a:lnTo>
                  <a:lnTo>
                    <a:pt x="412" y="6"/>
                  </a:lnTo>
                  <a:lnTo>
                    <a:pt x="4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3" name="Freeform 7"/>
            <p:cNvSpPr>
              <a:spLocks/>
            </p:cNvSpPr>
            <p:nvPr/>
          </p:nvSpPr>
          <p:spPr bwMode="auto">
            <a:xfrm>
              <a:off x="1830" y="2627"/>
              <a:ext cx="1059" cy="1596"/>
            </a:xfrm>
            <a:custGeom>
              <a:avLst/>
              <a:gdLst/>
              <a:ahLst/>
              <a:cxnLst>
                <a:cxn ang="0">
                  <a:pos x="285" y="0"/>
                </a:cxn>
                <a:cxn ang="0">
                  <a:pos x="301" y="0"/>
                </a:cxn>
                <a:cxn ang="0">
                  <a:pos x="362" y="6"/>
                </a:cxn>
                <a:cxn ang="0">
                  <a:pos x="423" y="22"/>
                </a:cxn>
                <a:cxn ang="0">
                  <a:pos x="479" y="48"/>
                </a:cxn>
                <a:cxn ang="0">
                  <a:pos x="525" y="97"/>
                </a:cxn>
                <a:cxn ang="0">
                  <a:pos x="560" y="161"/>
                </a:cxn>
                <a:cxn ang="0">
                  <a:pos x="998" y="1445"/>
                </a:cxn>
                <a:cxn ang="0">
                  <a:pos x="1018" y="1504"/>
                </a:cxn>
                <a:cxn ang="0">
                  <a:pos x="1049" y="1547"/>
                </a:cxn>
                <a:cxn ang="0">
                  <a:pos x="1054" y="1553"/>
                </a:cxn>
                <a:cxn ang="0">
                  <a:pos x="1059" y="1563"/>
                </a:cxn>
                <a:cxn ang="0">
                  <a:pos x="1059" y="1574"/>
                </a:cxn>
                <a:cxn ang="0">
                  <a:pos x="1054" y="1580"/>
                </a:cxn>
                <a:cxn ang="0">
                  <a:pos x="1034" y="1590"/>
                </a:cxn>
                <a:cxn ang="0">
                  <a:pos x="947" y="1590"/>
                </a:cxn>
                <a:cxn ang="0">
                  <a:pos x="922" y="1585"/>
                </a:cxn>
                <a:cxn ang="0">
                  <a:pos x="896" y="1569"/>
                </a:cxn>
                <a:cxn ang="0">
                  <a:pos x="871" y="1542"/>
                </a:cxn>
                <a:cxn ang="0">
                  <a:pos x="855" y="1510"/>
                </a:cxn>
                <a:cxn ang="0">
                  <a:pos x="835" y="1456"/>
                </a:cxn>
                <a:cxn ang="0">
                  <a:pos x="810" y="1381"/>
                </a:cxn>
                <a:cxn ang="0">
                  <a:pos x="779" y="1295"/>
                </a:cxn>
                <a:cxn ang="0">
                  <a:pos x="749" y="1198"/>
                </a:cxn>
                <a:cxn ang="0">
                  <a:pos x="713" y="1101"/>
                </a:cxn>
                <a:cxn ang="0">
                  <a:pos x="682" y="999"/>
                </a:cxn>
                <a:cxn ang="0">
                  <a:pos x="647" y="908"/>
                </a:cxn>
                <a:cxn ang="0">
                  <a:pos x="652" y="903"/>
                </a:cxn>
                <a:cxn ang="0">
                  <a:pos x="647" y="908"/>
                </a:cxn>
                <a:cxn ang="0">
                  <a:pos x="138" y="1547"/>
                </a:cxn>
                <a:cxn ang="0">
                  <a:pos x="128" y="1558"/>
                </a:cxn>
                <a:cxn ang="0">
                  <a:pos x="117" y="1574"/>
                </a:cxn>
                <a:cxn ang="0">
                  <a:pos x="102" y="1585"/>
                </a:cxn>
                <a:cxn ang="0">
                  <a:pos x="87" y="1590"/>
                </a:cxn>
                <a:cxn ang="0">
                  <a:pos x="67" y="1596"/>
                </a:cxn>
                <a:cxn ang="0">
                  <a:pos x="26" y="1585"/>
                </a:cxn>
                <a:cxn ang="0">
                  <a:pos x="5" y="1553"/>
                </a:cxn>
                <a:cxn ang="0">
                  <a:pos x="0" y="1531"/>
                </a:cxn>
                <a:cxn ang="0">
                  <a:pos x="0" y="1515"/>
                </a:cxn>
                <a:cxn ang="0">
                  <a:pos x="11" y="1499"/>
                </a:cxn>
                <a:cxn ang="0">
                  <a:pos x="21" y="1477"/>
                </a:cxn>
                <a:cxn ang="0">
                  <a:pos x="36" y="1461"/>
                </a:cxn>
                <a:cxn ang="0">
                  <a:pos x="626" y="844"/>
                </a:cxn>
                <a:cxn ang="0">
                  <a:pos x="418" y="231"/>
                </a:cxn>
                <a:cxn ang="0">
                  <a:pos x="392" y="167"/>
                </a:cxn>
                <a:cxn ang="0">
                  <a:pos x="377" y="118"/>
                </a:cxn>
                <a:cxn ang="0">
                  <a:pos x="357" y="86"/>
                </a:cxn>
                <a:cxn ang="0">
                  <a:pos x="336" y="70"/>
                </a:cxn>
                <a:cxn ang="0">
                  <a:pos x="311" y="59"/>
                </a:cxn>
                <a:cxn ang="0">
                  <a:pos x="280" y="48"/>
                </a:cxn>
                <a:cxn ang="0">
                  <a:pos x="275" y="48"/>
                </a:cxn>
                <a:cxn ang="0">
                  <a:pos x="270" y="43"/>
                </a:cxn>
                <a:cxn ang="0">
                  <a:pos x="260" y="38"/>
                </a:cxn>
                <a:cxn ang="0">
                  <a:pos x="260" y="16"/>
                </a:cxn>
                <a:cxn ang="0">
                  <a:pos x="265" y="6"/>
                </a:cxn>
                <a:cxn ang="0">
                  <a:pos x="275" y="6"/>
                </a:cxn>
                <a:cxn ang="0">
                  <a:pos x="285" y="0"/>
                </a:cxn>
              </a:cxnLst>
              <a:rect l="0" t="0" r="r" b="b"/>
              <a:pathLst>
                <a:path w="1059" h="1596">
                  <a:moveTo>
                    <a:pt x="285" y="0"/>
                  </a:moveTo>
                  <a:lnTo>
                    <a:pt x="301" y="0"/>
                  </a:lnTo>
                  <a:lnTo>
                    <a:pt x="362" y="6"/>
                  </a:lnTo>
                  <a:lnTo>
                    <a:pt x="423" y="22"/>
                  </a:lnTo>
                  <a:lnTo>
                    <a:pt x="479" y="48"/>
                  </a:lnTo>
                  <a:lnTo>
                    <a:pt x="525" y="97"/>
                  </a:lnTo>
                  <a:lnTo>
                    <a:pt x="560" y="161"/>
                  </a:lnTo>
                  <a:lnTo>
                    <a:pt x="998" y="1445"/>
                  </a:lnTo>
                  <a:lnTo>
                    <a:pt x="1018" y="1504"/>
                  </a:lnTo>
                  <a:lnTo>
                    <a:pt x="1049" y="1547"/>
                  </a:lnTo>
                  <a:lnTo>
                    <a:pt x="1054" y="1553"/>
                  </a:lnTo>
                  <a:lnTo>
                    <a:pt x="1059" y="1563"/>
                  </a:lnTo>
                  <a:lnTo>
                    <a:pt x="1059" y="1574"/>
                  </a:lnTo>
                  <a:lnTo>
                    <a:pt x="1054" y="1580"/>
                  </a:lnTo>
                  <a:lnTo>
                    <a:pt x="1034" y="1590"/>
                  </a:lnTo>
                  <a:lnTo>
                    <a:pt x="947" y="1590"/>
                  </a:lnTo>
                  <a:lnTo>
                    <a:pt x="922" y="1585"/>
                  </a:lnTo>
                  <a:lnTo>
                    <a:pt x="896" y="1569"/>
                  </a:lnTo>
                  <a:lnTo>
                    <a:pt x="871" y="1542"/>
                  </a:lnTo>
                  <a:lnTo>
                    <a:pt x="855" y="1510"/>
                  </a:lnTo>
                  <a:lnTo>
                    <a:pt x="835" y="1456"/>
                  </a:lnTo>
                  <a:lnTo>
                    <a:pt x="810" y="1381"/>
                  </a:lnTo>
                  <a:lnTo>
                    <a:pt x="779" y="1295"/>
                  </a:lnTo>
                  <a:lnTo>
                    <a:pt x="749" y="1198"/>
                  </a:lnTo>
                  <a:lnTo>
                    <a:pt x="713" y="1101"/>
                  </a:lnTo>
                  <a:lnTo>
                    <a:pt x="682" y="999"/>
                  </a:lnTo>
                  <a:lnTo>
                    <a:pt x="647" y="908"/>
                  </a:lnTo>
                  <a:lnTo>
                    <a:pt x="652" y="903"/>
                  </a:lnTo>
                  <a:lnTo>
                    <a:pt x="647" y="908"/>
                  </a:lnTo>
                  <a:lnTo>
                    <a:pt x="138" y="1547"/>
                  </a:lnTo>
                  <a:lnTo>
                    <a:pt x="128" y="1558"/>
                  </a:lnTo>
                  <a:lnTo>
                    <a:pt x="117" y="1574"/>
                  </a:lnTo>
                  <a:lnTo>
                    <a:pt x="102" y="1585"/>
                  </a:lnTo>
                  <a:lnTo>
                    <a:pt x="87" y="1590"/>
                  </a:lnTo>
                  <a:lnTo>
                    <a:pt x="67" y="1596"/>
                  </a:lnTo>
                  <a:lnTo>
                    <a:pt x="26" y="1585"/>
                  </a:lnTo>
                  <a:lnTo>
                    <a:pt x="5" y="1553"/>
                  </a:lnTo>
                  <a:lnTo>
                    <a:pt x="0" y="1531"/>
                  </a:lnTo>
                  <a:lnTo>
                    <a:pt x="0" y="1515"/>
                  </a:lnTo>
                  <a:lnTo>
                    <a:pt x="11" y="1499"/>
                  </a:lnTo>
                  <a:lnTo>
                    <a:pt x="21" y="1477"/>
                  </a:lnTo>
                  <a:lnTo>
                    <a:pt x="36" y="1461"/>
                  </a:lnTo>
                  <a:lnTo>
                    <a:pt x="626" y="844"/>
                  </a:lnTo>
                  <a:lnTo>
                    <a:pt x="418" y="231"/>
                  </a:lnTo>
                  <a:lnTo>
                    <a:pt x="392" y="167"/>
                  </a:lnTo>
                  <a:lnTo>
                    <a:pt x="377" y="118"/>
                  </a:lnTo>
                  <a:lnTo>
                    <a:pt x="357" y="86"/>
                  </a:lnTo>
                  <a:lnTo>
                    <a:pt x="336" y="70"/>
                  </a:lnTo>
                  <a:lnTo>
                    <a:pt x="311" y="59"/>
                  </a:lnTo>
                  <a:lnTo>
                    <a:pt x="280" y="48"/>
                  </a:lnTo>
                  <a:lnTo>
                    <a:pt x="275" y="48"/>
                  </a:lnTo>
                  <a:lnTo>
                    <a:pt x="270" y="43"/>
                  </a:lnTo>
                  <a:lnTo>
                    <a:pt x="260" y="38"/>
                  </a:lnTo>
                  <a:lnTo>
                    <a:pt x="260" y="16"/>
                  </a:lnTo>
                  <a:lnTo>
                    <a:pt x="265" y="6"/>
                  </a:lnTo>
                  <a:lnTo>
                    <a:pt x="275" y="6"/>
                  </a:lnTo>
                  <a:lnTo>
                    <a:pt x="2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4" name="Freeform 8"/>
            <p:cNvSpPr>
              <a:spLocks noEditPoints="1"/>
            </p:cNvSpPr>
            <p:nvPr/>
          </p:nvSpPr>
          <p:spPr bwMode="auto">
            <a:xfrm>
              <a:off x="3016" y="3465"/>
              <a:ext cx="463" cy="1075"/>
            </a:xfrm>
            <a:custGeom>
              <a:avLst/>
              <a:gdLst/>
              <a:ahLst/>
              <a:cxnLst>
                <a:cxn ang="0">
                  <a:pos x="280" y="365"/>
                </a:cxn>
                <a:cxn ang="0">
                  <a:pos x="356" y="435"/>
                </a:cxn>
                <a:cxn ang="0">
                  <a:pos x="367" y="521"/>
                </a:cxn>
                <a:cxn ang="0">
                  <a:pos x="351" y="564"/>
                </a:cxn>
                <a:cxn ang="0">
                  <a:pos x="316" y="661"/>
                </a:cxn>
                <a:cxn ang="0">
                  <a:pos x="285" y="742"/>
                </a:cxn>
                <a:cxn ang="0">
                  <a:pos x="214" y="919"/>
                </a:cxn>
                <a:cxn ang="0">
                  <a:pos x="209" y="1005"/>
                </a:cxn>
                <a:cxn ang="0">
                  <a:pos x="229" y="1032"/>
                </a:cxn>
                <a:cxn ang="0">
                  <a:pos x="290" y="1021"/>
                </a:cxn>
                <a:cxn ang="0">
                  <a:pos x="377" y="924"/>
                </a:cxn>
                <a:cxn ang="0">
                  <a:pos x="412" y="828"/>
                </a:cxn>
                <a:cxn ang="0">
                  <a:pos x="418" y="817"/>
                </a:cxn>
                <a:cxn ang="0">
                  <a:pos x="448" y="811"/>
                </a:cxn>
                <a:cxn ang="0">
                  <a:pos x="463" y="822"/>
                </a:cxn>
                <a:cxn ang="0">
                  <a:pos x="458" y="854"/>
                </a:cxn>
                <a:cxn ang="0">
                  <a:pos x="428" y="935"/>
                </a:cxn>
                <a:cxn ang="0">
                  <a:pos x="356" y="1032"/>
                </a:cxn>
                <a:cxn ang="0">
                  <a:pos x="245" y="1075"/>
                </a:cxn>
                <a:cxn ang="0">
                  <a:pos x="143" y="1037"/>
                </a:cxn>
                <a:cxn ang="0">
                  <a:pos x="102" y="940"/>
                </a:cxn>
                <a:cxn ang="0">
                  <a:pos x="117" y="871"/>
                </a:cxn>
                <a:cxn ang="0">
                  <a:pos x="204" y="618"/>
                </a:cxn>
                <a:cxn ang="0">
                  <a:pos x="239" y="527"/>
                </a:cxn>
                <a:cxn ang="0">
                  <a:pos x="250" y="478"/>
                </a:cxn>
                <a:cxn ang="0">
                  <a:pos x="245" y="419"/>
                </a:cxn>
                <a:cxn ang="0">
                  <a:pos x="229" y="398"/>
                </a:cxn>
                <a:cxn ang="0">
                  <a:pos x="168" y="408"/>
                </a:cxn>
                <a:cxn ang="0">
                  <a:pos x="87" y="500"/>
                </a:cxn>
                <a:cxn ang="0">
                  <a:pos x="51" y="602"/>
                </a:cxn>
                <a:cxn ang="0">
                  <a:pos x="36" y="618"/>
                </a:cxn>
                <a:cxn ang="0">
                  <a:pos x="5" y="613"/>
                </a:cxn>
                <a:cxn ang="0">
                  <a:pos x="0" y="597"/>
                </a:cxn>
                <a:cxn ang="0">
                  <a:pos x="15" y="537"/>
                </a:cxn>
                <a:cxn ang="0">
                  <a:pos x="71" y="441"/>
                </a:cxn>
                <a:cxn ang="0">
                  <a:pos x="163" y="365"/>
                </a:cxn>
                <a:cxn ang="0">
                  <a:pos x="367" y="0"/>
                </a:cxn>
                <a:cxn ang="0">
                  <a:pos x="397" y="6"/>
                </a:cxn>
                <a:cxn ang="0">
                  <a:pos x="428" y="49"/>
                </a:cxn>
                <a:cxn ang="0">
                  <a:pos x="433" y="65"/>
                </a:cxn>
                <a:cxn ang="0">
                  <a:pos x="387" y="134"/>
                </a:cxn>
                <a:cxn ang="0">
                  <a:pos x="326" y="145"/>
                </a:cxn>
                <a:cxn ang="0">
                  <a:pos x="301" y="129"/>
                </a:cxn>
                <a:cxn ang="0">
                  <a:pos x="285" y="97"/>
                </a:cxn>
                <a:cxn ang="0">
                  <a:pos x="295" y="43"/>
                </a:cxn>
                <a:cxn ang="0">
                  <a:pos x="367" y="0"/>
                </a:cxn>
              </a:cxnLst>
              <a:rect l="0" t="0" r="r" b="b"/>
              <a:pathLst>
                <a:path w="463" h="1075">
                  <a:moveTo>
                    <a:pt x="224" y="355"/>
                  </a:moveTo>
                  <a:lnTo>
                    <a:pt x="280" y="365"/>
                  </a:lnTo>
                  <a:lnTo>
                    <a:pt x="326" y="392"/>
                  </a:lnTo>
                  <a:lnTo>
                    <a:pt x="356" y="435"/>
                  </a:lnTo>
                  <a:lnTo>
                    <a:pt x="367" y="489"/>
                  </a:lnTo>
                  <a:lnTo>
                    <a:pt x="367" y="521"/>
                  </a:lnTo>
                  <a:lnTo>
                    <a:pt x="362" y="537"/>
                  </a:lnTo>
                  <a:lnTo>
                    <a:pt x="351" y="564"/>
                  </a:lnTo>
                  <a:lnTo>
                    <a:pt x="336" y="607"/>
                  </a:lnTo>
                  <a:lnTo>
                    <a:pt x="316" y="661"/>
                  </a:lnTo>
                  <a:lnTo>
                    <a:pt x="301" y="709"/>
                  </a:lnTo>
                  <a:lnTo>
                    <a:pt x="285" y="742"/>
                  </a:lnTo>
                  <a:lnTo>
                    <a:pt x="234" y="871"/>
                  </a:lnTo>
                  <a:lnTo>
                    <a:pt x="214" y="919"/>
                  </a:lnTo>
                  <a:lnTo>
                    <a:pt x="209" y="973"/>
                  </a:lnTo>
                  <a:lnTo>
                    <a:pt x="209" y="1005"/>
                  </a:lnTo>
                  <a:lnTo>
                    <a:pt x="214" y="1016"/>
                  </a:lnTo>
                  <a:lnTo>
                    <a:pt x="229" y="1032"/>
                  </a:lnTo>
                  <a:lnTo>
                    <a:pt x="245" y="1032"/>
                  </a:lnTo>
                  <a:lnTo>
                    <a:pt x="290" y="1021"/>
                  </a:lnTo>
                  <a:lnTo>
                    <a:pt x="336" y="983"/>
                  </a:lnTo>
                  <a:lnTo>
                    <a:pt x="377" y="924"/>
                  </a:lnTo>
                  <a:lnTo>
                    <a:pt x="407" y="838"/>
                  </a:lnTo>
                  <a:lnTo>
                    <a:pt x="412" y="828"/>
                  </a:lnTo>
                  <a:lnTo>
                    <a:pt x="412" y="822"/>
                  </a:lnTo>
                  <a:lnTo>
                    <a:pt x="418" y="817"/>
                  </a:lnTo>
                  <a:lnTo>
                    <a:pt x="428" y="811"/>
                  </a:lnTo>
                  <a:lnTo>
                    <a:pt x="448" y="811"/>
                  </a:lnTo>
                  <a:lnTo>
                    <a:pt x="458" y="817"/>
                  </a:lnTo>
                  <a:lnTo>
                    <a:pt x="463" y="822"/>
                  </a:lnTo>
                  <a:lnTo>
                    <a:pt x="463" y="833"/>
                  </a:lnTo>
                  <a:lnTo>
                    <a:pt x="458" y="854"/>
                  </a:lnTo>
                  <a:lnTo>
                    <a:pt x="448" y="892"/>
                  </a:lnTo>
                  <a:lnTo>
                    <a:pt x="428" y="935"/>
                  </a:lnTo>
                  <a:lnTo>
                    <a:pt x="397" y="989"/>
                  </a:lnTo>
                  <a:lnTo>
                    <a:pt x="356" y="1032"/>
                  </a:lnTo>
                  <a:lnTo>
                    <a:pt x="306" y="1064"/>
                  </a:lnTo>
                  <a:lnTo>
                    <a:pt x="245" y="1075"/>
                  </a:lnTo>
                  <a:lnTo>
                    <a:pt x="189" y="1064"/>
                  </a:lnTo>
                  <a:lnTo>
                    <a:pt x="143" y="1037"/>
                  </a:lnTo>
                  <a:lnTo>
                    <a:pt x="112" y="994"/>
                  </a:lnTo>
                  <a:lnTo>
                    <a:pt x="102" y="940"/>
                  </a:lnTo>
                  <a:lnTo>
                    <a:pt x="102" y="919"/>
                  </a:lnTo>
                  <a:lnTo>
                    <a:pt x="117" y="871"/>
                  </a:lnTo>
                  <a:lnTo>
                    <a:pt x="107" y="876"/>
                  </a:lnTo>
                  <a:lnTo>
                    <a:pt x="204" y="618"/>
                  </a:lnTo>
                  <a:lnTo>
                    <a:pt x="224" y="564"/>
                  </a:lnTo>
                  <a:lnTo>
                    <a:pt x="239" y="527"/>
                  </a:lnTo>
                  <a:lnTo>
                    <a:pt x="245" y="500"/>
                  </a:lnTo>
                  <a:lnTo>
                    <a:pt x="250" y="478"/>
                  </a:lnTo>
                  <a:lnTo>
                    <a:pt x="250" y="435"/>
                  </a:lnTo>
                  <a:lnTo>
                    <a:pt x="245" y="419"/>
                  </a:lnTo>
                  <a:lnTo>
                    <a:pt x="239" y="408"/>
                  </a:lnTo>
                  <a:lnTo>
                    <a:pt x="229" y="398"/>
                  </a:lnTo>
                  <a:lnTo>
                    <a:pt x="214" y="398"/>
                  </a:lnTo>
                  <a:lnTo>
                    <a:pt x="168" y="408"/>
                  </a:lnTo>
                  <a:lnTo>
                    <a:pt x="127" y="441"/>
                  </a:lnTo>
                  <a:lnTo>
                    <a:pt x="87" y="500"/>
                  </a:lnTo>
                  <a:lnTo>
                    <a:pt x="51" y="591"/>
                  </a:lnTo>
                  <a:lnTo>
                    <a:pt x="51" y="602"/>
                  </a:lnTo>
                  <a:lnTo>
                    <a:pt x="46" y="613"/>
                  </a:lnTo>
                  <a:lnTo>
                    <a:pt x="36" y="618"/>
                  </a:lnTo>
                  <a:lnTo>
                    <a:pt x="15" y="618"/>
                  </a:lnTo>
                  <a:lnTo>
                    <a:pt x="5" y="613"/>
                  </a:lnTo>
                  <a:lnTo>
                    <a:pt x="0" y="607"/>
                  </a:lnTo>
                  <a:lnTo>
                    <a:pt x="0" y="597"/>
                  </a:lnTo>
                  <a:lnTo>
                    <a:pt x="5" y="575"/>
                  </a:lnTo>
                  <a:lnTo>
                    <a:pt x="15" y="537"/>
                  </a:lnTo>
                  <a:lnTo>
                    <a:pt x="41" y="489"/>
                  </a:lnTo>
                  <a:lnTo>
                    <a:pt x="71" y="441"/>
                  </a:lnTo>
                  <a:lnTo>
                    <a:pt x="112" y="398"/>
                  </a:lnTo>
                  <a:lnTo>
                    <a:pt x="163" y="365"/>
                  </a:lnTo>
                  <a:lnTo>
                    <a:pt x="224" y="355"/>
                  </a:lnTo>
                  <a:close/>
                  <a:moveTo>
                    <a:pt x="367" y="0"/>
                  </a:moveTo>
                  <a:lnTo>
                    <a:pt x="382" y="0"/>
                  </a:lnTo>
                  <a:lnTo>
                    <a:pt x="397" y="6"/>
                  </a:lnTo>
                  <a:lnTo>
                    <a:pt x="412" y="16"/>
                  </a:lnTo>
                  <a:lnTo>
                    <a:pt x="428" y="49"/>
                  </a:lnTo>
                  <a:lnTo>
                    <a:pt x="428" y="59"/>
                  </a:lnTo>
                  <a:lnTo>
                    <a:pt x="433" y="65"/>
                  </a:lnTo>
                  <a:lnTo>
                    <a:pt x="423" y="97"/>
                  </a:lnTo>
                  <a:lnTo>
                    <a:pt x="387" y="134"/>
                  </a:lnTo>
                  <a:lnTo>
                    <a:pt x="346" y="151"/>
                  </a:lnTo>
                  <a:lnTo>
                    <a:pt x="326" y="145"/>
                  </a:lnTo>
                  <a:lnTo>
                    <a:pt x="311" y="140"/>
                  </a:lnTo>
                  <a:lnTo>
                    <a:pt x="301" y="129"/>
                  </a:lnTo>
                  <a:lnTo>
                    <a:pt x="290" y="113"/>
                  </a:lnTo>
                  <a:lnTo>
                    <a:pt x="285" y="97"/>
                  </a:lnTo>
                  <a:lnTo>
                    <a:pt x="285" y="86"/>
                  </a:lnTo>
                  <a:lnTo>
                    <a:pt x="295" y="43"/>
                  </a:lnTo>
                  <a:lnTo>
                    <a:pt x="326" y="11"/>
                  </a:lnTo>
                  <a:lnTo>
                    <a:pt x="3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5" name="Freeform 9"/>
            <p:cNvSpPr>
              <a:spLocks/>
            </p:cNvSpPr>
            <p:nvPr/>
          </p:nvSpPr>
          <p:spPr bwMode="auto">
            <a:xfrm>
              <a:off x="4345" y="3578"/>
              <a:ext cx="1313" cy="97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1277" y="0"/>
                </a:cxn>
                <a:cxn ang="0">
                  <a:pos x="1297" y="11"/>
                </a:cxn>
                <a:cxn ang="0">
                  <a:pos x="1308" y="21"/>
                </a:cxn>
                <a:cxn ang="0">
                  <a:pos x="1313" y="32"/>
                </a:cxn>
                <a:cxn ang="0">
                  <a:pos x="1313" y="64"/>
                </a:cxn>
                <a:cxn ang="0">
                  <a:pos x="1308" y="75"/>
                </a:cxn>
                <a:cxn ang="0">
                  <a:pos x="1297" y="86"/>
                </a:cxn>
                <a:cxn ang="0">
                  <a:pos x="1277" y="97"/>
                </a:cxn>
                <a:cxn ang="0">
                  <a:pos x="45" y="97"/>
                </a:cxn>
                <a:cxn ang="0">
                  <a:pos x="15" y="86"/>
                </a:cxn>
                <a:cxn ang="0">
                  <a:pos x="10" y="81"/>
                </a:cxn>
                <a:cxn ang="0">
                  <a:pos x="0" y="64"/>
                </a:cxn>
                <a:cxn ang="0">
                  <a:pos x="0" y="32"/>
                </a:cxn>
                <a:cxn ang="0">
                  <a:pos x="5" y="21"/>
                </a:cxn>
                <a:cxn ang="0">
                  <a:pos x="15" y="11"/>
                </a:cxn>
                <a:cxn ang="0">
                  <a:pos x="35" y="0"/>
                </a:cxn>
              </a:cxnLst>
              <a:rect l="0" t="0" r="r" b="b"/>
              <a:pathLst>
                <a:path w="1313" h="97">
                  <a:moveTo>
                    <a:pt x="35" y="0"/>
                  </a:moveTo>
                  <a:lnTo>
                    <a:pt x="1277" y="0"/>
                  </a:lnTo>
                  <a:lnTo>
                    <a:pt x="1297" y="11"/>
                  </a:lnTo>
                  <a:lnTo>
                    <a:pt x="1308" y="21"/>
                  </a:lnTo>
                  <a:lnTo>
                    <a:pt x="1313" y="32"/>
                  </a:lnTo>
                  <a:lnTo>
                    <a:pt x="1313" y="64"/>
                  </a:lnTo>
                  <a:lnTo>
                    <a:pt x="1308" y="75"/>
                  </a:lnTo>
                  <a:lnTo>
                    <a:pt x="1297" y="86"/>
                  </a:lnTo>
                  <a:lnTo>
                    <a:pt x="1277" y="97"/>
                  </a:lnTo>
                  <a:lnTo>
                    <a:pt x="45" y="97"/>
                  </a:lnTo>
                  <a:lnTo>
                    <a:pt x="15" y="86"/>
                  </a:lnTo>
                  <a:lnTo>
                    <a:pt x="10" y="81"/>
                  </a:lnTo>
                  <a:lnTo>
                    <a:pt x="0" y="64"/>
                  </a:lnTo>
                  <a:lnTo>
                    <a:pt x="0" y="32"/>
                  </a:lnTo>
                  <a:lnTo>
                    <a:pt x="5" y="21"/>
                  </a:lnTo>
                  <a:lnTo>
                    <a:pt x="15" y="11"/>
                  </a:lnTo>
                  <a:lnTo>
                    <a:pt x="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6" name="Freeform 10"/>
            <p:cNvSpPr>
              <a:spLocks/>
            </p:cNvSpPr>
            <p:nvPr/>
          </p:nvSpPr>
          <p:spPr bwMode="auto">
            <a:xfrm>
              <a:off x="6421" y="2627"/>
              <a:ext cx="1059" cy="1596"/>
            </a:xfrm>
            <a:custGeom>
              <a:avLst/>
              <a:gdLst/>
              <a:ahLst/>
              <a:cxnLst>
                <a:cxn ang="0">
                  <a:pos x="285" y="0"/>
                </a:cxn>
                <a:cxn ang="0">
                  <a:pos x="300" y="0"/>
                </a:cxn>
                <a:cxn ang="0">
                  <a:pos x="361" y="6"/>
                </a:cxn>
                <a:cxn ang="0">
                  <a:pos x="423" y="22"/>
                </a:cxn>
                <a:cxn ang="0">
                  <a:pos x="479" y="48"/>
                </a:cxn>
                <a:cxn ang="0">
                  <a:pos x="524" y="97"/>
                </a:cxn>
                <a:cxn ang="0">
                  <a:pos x="560" y="161"/>
                </a:cxn>
                <a:cxn ang="0">
                  <a:pos x="998" y="1445"/>
                </a:cxn>
                <a:cxn ang="0">
                  <a:pos x="1018" y="1504"/>
                </a:cxn>
                <a:cxn ang="0">
                  <a:pos x="1049" y="1547"/>
                </a:cxn>
                <a:cxn ang="0">
                  <a:pos x="1054" y="1553"/>
                </a:cxn>
                <a:cxn ang="0">
                  <a:pos x="1059" y="1563"/>
                </a:cxn>
                <a:cxn ang="0">
                  <a:pos x="1059" y="1574"/>
                </a:cxn>
                <a:cxn ang="0">
                  <a:pos x="1054" y="1580"/>
                </a:cxn>
                <a:cxn ang="0">
                  <a:pos x="1033" y="1590"/>
                </a:cxn>
                <a:cxn ang="0">
                  <a:pos x="952" y="1590"/>
                </a:cxn>
                <a:cxn ang="0">
                  <a:pos x="921" y="1585"/>
                </a:cxn>
                <a:cxn ang="0">
                  <a:pos x="901" y="1569"/>
                </a:cxn>
                <a:cxn ang="0">
                  <a:pos x="876" y="1542"/>
                </a:cxn>
                <a:cxn ang="0">
                  <a:pos x="860" y="1510"/>
                </a:cxn>
                <a:cxn ang="0">
                  <a:pos x="840" y="1456"/>
                </a:cxn>
                <a:cxn ang="0">
                  <a:pos x="814" y="1381"/>
                </a:cxn>
                <a:cxn ang="0">
                  <a:pos x="784" y="1295"/>
                </a:cxn>
                <a:cxn ang="0">
                  <a:pos x="753" y="1198"/>
                </a:cxn>
                <a:cxn ang="0">
                  <a:pos x="718" y="1101"/>
                </a:cxn>
                <a:cxn ang="0">
                  <a:pos x="687" y="999"/>
                </a:cxn>
                <a:cxn ang="0">
                  <a:pos x="652" y="908"/>
                </a:cxn>
                <a:cxn ang="0">
                  <a:pos x="652" y="903"/>
                </a:cxn>
                <a:cxn ang="0">
                  <a:pos x="138" y="1547"/>
                </a:cxn>
                <a:cxn ang="0">
                  <a:pos x="127" y="1558"/>
                </a:cxn>
                <a:cxn ang="0">
                  <a:pos x="117" y="1574"/>
                </a:cxn>
                <a:cxn ang="0">
                  <a:pos x="102" y="1585"/>
                </a:cxn>
                <a:cxn ang="0">
                  <a:pos x="87" y="1590"/>
                </a:cxn>
                <a:cxn ang="0">
                  <a:pos x="66" y="1596"/>
                </a:cxn>
                <a:cxn ang="0">
                  <a:pos x="26" y="1585"/>
                </a:cxn>
                <a:cxn ang="0">
                  <a:pos x="5" y="1553"/>
                </a:cxn>
                <a:cxn ang="0">
                  <a:pos x="0" y="1531"/>
                </a:cxn>
                <a:cxn ang="0">
                  <a:pos x="0" y="1515"/>
                </a:cxn>
                <a:cxn ang="0">
                  <a:pos x="10" y="1499"/>
                </a:cxn>
                <a:cxn ang="0">
                  <a:pos x="20" y="1477"/>
                </a:cxn>
                <a:cxn ang="0">
                  <a:pos x="36" y="1461"/>
                </a:cxn>
                <a:cxn ang="0">
                  <a:pos x="626" y="844"/>
                </a:cxn>
                <a:cxn ang="0">
                  <a:pos x="417" y="231"/>
                </a:cxn>
                <a:cxn ang="0">
                  <a:pos x="392" y="167"/>
                </a:cxn>
                <a:cxn ang="0">
                  <a:pos x="377" y="118"/>
                </a:cxn>
                <a:cxn ang="0">
                  <a:pos x="356" y="86"/>
                </a:cxn>
                <a:cxn ang="0">
                  <a:pos x="336" y="70"/>
                </a:cxn>
                <a:cxn ang="0">
                  <a:pos x="311" y="59"/>
                </a:cxn>
                <a:cxn ang="0">
                  <a:pos x="280" y="48"/>
                </a:cxn>
                <a:cxn ang="0">
                  <a:pos x="275" y="48"/>
                </a:cxn>
                <a:cxn ang="0">
                  <a:pos x="270" y="43"/>
                </a:cxn>
                <a:cxn ang="0">
                  <a:pos x="260" y="38"/>
                </a:cxn>
                <a:cxn ang="0">
                  <a:pos x="260" y="16"/>
                </a:cxn>
                <a:cxn ang="0">
                  <a:pos x="265" y="6"/>
                </a:cxn>
                <a:cxn ang="0">
                  <a:pos x="275" y="6"/>
                </a:cxn>
                <a:cxn ang="0">
                  <a:pos x="285" y="0"/>
                </a:cxn>
              </a:cxnLst>
              <a:rect l="0" t="0" r="r" b="b"/>
              <a:pathLst>
                <a:path w="1059" h="1596">
                  <a:moveTo>
                    <a:pt x="285" y="0"/>
                  </a:moveTo>
                  <a:lnTo>
                    <a:pt x="300" y="0"/>
                  </a:lnTo>
                  <a:lnTo>
                    <a:pt x="361" y="6"/>
                  </a:lnTo>
                  <a:lnTo>
                    <a:pt x="423" y="22"/>
                  </a:lnTo>
                  <a:lnTo>
                    <a:pt x="479" y="48"/>
                  </a:lnTo>
                  <a:lnTo>
                    <a:pt x="524" y="97"/>
                  </a:lnTo>
                  <a:lnTo>
                    <a:pt x="560" y="161"/>
                  </a:lnTo>
                  <a:lnTo>
                    <a:pt x="998" y="1445"/>
                  </a:lnTo>
                  <a:lnTo>
                    <a:pt x="1018" y="1504"/>
                  </a:lnTo>
                  <a:lnTo>
                    <a:pt x="1049" y="1547"/>
                  </a:lnTo>
                  <a:lnTo>
                    <a:pt x="1054" y="1553"/>
                  </a:lnTo>
                  <a:lnTo>
                    <a:pt x="1059" y="1563"/>
                  </a:lnTo>
                  <a:lnTo>
                    <a:pt x="1059" y="1574"/>
                  </a:lnTo>
                  <a:lnTo>
                    <a:pt x="1054" y="1580"/>
                  </a:lnTo>
                  <a:lnTo>
                    <a:pt x="1033" y="1590"/>
                  </a:lnTo>
                  <a:lnTo>
                    <a:pt x="952" y="1590"/>
                  </a:lnTo>
                  <a:lnTo>
                    <a:pt x="921" y="1585"/>
                  </a:lnTo>
                  <a:lnTo>
                    <a:pt x="901" y="1569"/>
                  </a:lnTo>
                  <a:lnTo>
                    <a:pt x="876" y="1542"/>
                  </a:lnTo>
                  <a:lnTo>
                    <a:pt x="860" y="1510"/>
                  </a:lnTo>
                  <a:lnTo>
                    <a:pt x="840" y="1456"/>
                  </a:lnTo>
                  <a:lnTo>
                    <a:pt x="814" y="1381"/>
                  </a:lnTo>
                  <a:lnTo>
                    <a:pt x="784" y="1295"/>
                  </a:lnTo>
                  <a:lnTo>
                    <a:pt x="753" y="1198"/>
                  </a:lnTo>
                  <a:lnTo>
                    <a:pt x="718" y="1101"/>
                  </a:lnTo>
                  <a:lnTo>
                    <a:pt x="687" y="999"/>
                  </a:lnTo>
                  <a:lnTo>
                    <a:pt x="652" y="908"/>
                  </a:lnTo>
                  <a:lnTo>
                    <a:pt x="652" y="903"/>
                  </a:lnTo>
                  <a:lnTo>
                    <a:pt x="138" y="1547"/>
                  </a:lnTo>
                  <a:lnTo>
                    <a:pt x="127" y="1558"/>
                  </a:lnTo>
                  <a:lnTo>
                    <a:pt x="117" y="1574"/>
                  </a:lnTo>
                  <a:lnTo>
                    <a:pt x="102" y="1585"/>
                  </a:lnTo>
                  <a:lnTo>
                    <a:pt x="87" y="1590"/>
                  </a:lnTo>
                  <a:lnTo>
                    <a:pt x="66" y="1596"/>
                  </a:lnTo>
                  <a:lnTo>
                    <a:pt x="26" y="1585"/>
                  </a:lnTo>
                  <a:lnTo>
                    <a:pt x="5" y="1553"/>
                  </a:lnTo>
                  <a:lnTo>
                    <a:pt x="0" y="1531"/>
                  </a:lnTo>
                  <a:lnTo>
                    <a:pt x="0" y="1515"/>
                  </a:lnTo>
                  <a:lnTo>
                    <a:pt x="10" y="1499"/>
                  </a:lnTo>
                  <a:lnTo>
                    <a:pt x="20" y="1477"/>
                  </a:lnTo>
                  <a:lnTo>
                    <a:pt x="36" y="1461"/>
                  </a:lnTo>
                  <a:lnTo>
                    <a:pt x="626" y="844"/>
                  </a:lnTo>
                  <a:lnTo>
                    <a:pt x="417" y="231"/>
                  </a:lnTo>
                  <a:lnTo>
                    <a:pt x="392" y="167"/>
                  </a:lnTo>
                  <a:lnTo>
                    <a:pt x="377" y="118"/>
                  </a:lnTo>
                  <a:lnTo>
                    <a:pt x="356" y="86"/>
                  </a:lnTo>
                  <a:lnTo>
                    <a:pt x="336" y="70"/>
                  </a:lnTo>
                  <a:lnTo>
                    <a:pt x="311" y="59"/>
                  </a:lnTo>
                  <a:lnTo>
                    <a:pt x="280" y="48"/>
                  </a:lnTo>
                  <a:lnTo>
                    <a:pt x="275" y="48"/>
                  </a:lnTo>
                  <a:lnTo>
                    <a:pt x="270" y="43"/>
                  </a:lnTo>
                  <a:lnTo>
                    <a:pt x="260" y="38"/>
                  </a:lnTo>
                  <a:lnTo>
                    <a:pt x="260" y="16"/>
                  </a:lnTo>
                  <a:lnTo>
                    <a:pt x="265" y="6"/>
                  </a:lnTo>
                  <a:lnTo>
                    <a:pt x="275" y="6"/>
                  </a:lnTo>
                  <a:lnTo>
                    <a:pt x="2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7" name="Freeform 11"/>
            <p:cNvSpPr>
              <a:spLocks noEditPoints="1"/>
            </p:cNvSpPr>
            <p:nvPr/>
          </p:nvSpPr>
          <p:spPr bwMode="auto">
            <a:xfrm>
              <a:off x="7556" y="3465"/>
              <a:ext cx="667" cy="1381"/>
            </a:xfrm>
            <a:custGeom>
              <a:avLst/>
              <a:gdLst/>
              <a:ahLst/>
              <a:cxnLst>
                <a:cxn ang="0">
                  <a:pos x="509" y="360"/>
                </a:cxn>
                <a:cxn ang="0">
                  <a:pos x="596" y="435"/>
                </a:cxn>
                <a:cxn ang="0">
                  <a:pos x="606" y="543"/>
                </a:cxn>
                <a:cxn ang="0">
                  <a:pos x="463" y="1128"/>
                </a:cxn>
                <a:cxn ang="0">
                  <a:pos x="397" y="1263"/>
                </a:cxn>
                <a:cxn ang="0">
                  <a:pos x="300" y="1343"/>
                </a:cxn>
                <a:cxn ang="0">
                  <a:pos x="199" y="1376"/>
                </a:cxn>
                <a:cxn ang="0">
                  <a:pos x="92" y="1376"/>
                </a:cxn>
                <a:cxn ang="0">
                  <a:pos x="10" y="1322"/>
                </a:cxn>
                <a:cxn ang="0">
                  <a:pos x="10" y="1236"/>
                </a:cxn>
                <a:cxn ang="0">
                  <a:pos x="87" y="1187"/>
                </a:cxn>
                <a:cxn ang="0">
                  <a:pos x="132" y="1209"/>
                </a:cxn>
                <a:cxn ang="0">
                  <a:pos x="143" y="1247"/>
                </a:cxn>
                <a:cxn ang="0">
                  <a:pos x="132" y="1290"/>
                </a:cxn>
                <a:cxn ang="0">
                  <a:pos x="112" y="1316"/>
                </a:cxn>
                <a:cxn ang="0">
                  <a:pos x="112" y="1333"/>
                </a:cxn>
                <a:cxn ang="0">
                  <a:pos x="148" y="1338"/>
                </a:cxn>
                <a:cxn ang="0">
                  <a:pos x="270" y="1279"/>
                </a:cxn>
                <a:cxn ang="0">
                  <a:pos x="341" y="1134"/>
                </a:cxn>
                <a:cxn ang="0">
                  <a:pos x="484" y="521"/>
                </a:cxn>
                <a:cxn ang="0">
                  <a:pos x="489" y="484"/>
                </a:cxn>
                <a:cxn ang="0">
                  <a:pos x="478" y="414"/>
                </a:cxn>
                <a:cxn ang="0">
                  <a:pos x="453" y="392"/>
                </a:cxn>
                <a:cxn ang="0">
                  <a:pos x="387" y="403"/>
                </a:cxn>
                <a:cxn ang="0">
                  <a:pos x="295" y="478"/>
                </a:cxn>
                <a:cxn ang="0">
                  <a:pos x="229" y="597"/>
                </a:cxn>
                <a:cxn ang="0">
                  <a:pos x="193" y="613"/>
                </a:cxn>
                <a:cxn ang="0">
                  <a:pos x="178" y="602"/>
                </a:cxn>
                <a:cxn ang="0">
                  <a:pos x="183" y="570"/>
                </a:cxn>
                <a:cxn ang="0">
                  <a:pos x="229" y="489"/>
                </a:cxn>
                <a:cxn ang="0">
                  <a:pos x="316" y="392"/>
                </a:cxn>
                <a:cxn ang="0">
                  <a:pos x="443" y="349"/>
                </a:cxn>
                <a:cxn ang="0">
                  <a:pos x="621" y="0"/>
                </a:cxn>
                <a:cxn ang="0">
                  <a:pos x="657" y="32"/>
                </a:cxn>
                <a:cxn ang="0">
                  <a:pos x="662" y="59"/>
                </a:cxn>
                <a:cxn ang="0">
                  <a:pos x="652" y="108"/>
                </a:cxn>
                <a:cxn ang="0">
                  <a:pos x="580" y="151"/>
                </a:cxn>
                <a:cxn ang="0">
                  <a:pos x="550" y="140"/>
                </a:cxn>
                <a:cxn ang="0">
                  <a:pos x="524" y="113"/>
                </a:cxn>
                <a:cxn ang="0">
                  <a:pos x="519" y="86"/>
                </a:cxn>
                <a:cxn ang="0">
                  <a:pos x="560" y="11"/>
                </a:cxn>
              </a:cxnLst>
              <a:rect l="0" t="0" r="r" b="b"/>
              <a:pathLst>
                <a:path w="667" h="1381">
                  <a:moveTo>
                    <a:pt x="443" y="349"/>
                  </a:moveTo>
                  <a:lnTo>
                    <a:pt x="509" y="360"/>
                  </a:lnTo>
                  <a:lnTo>
                    <a:pt x="560" y="392"/>
                  </a:lnTo>
                  <a:lnTo>
                    <a:pt x="596" y="435"/>
                  </a:lnTo>
                  <a:lnTo>
                    <a:pt x="606" y="500"/>
                  </a:lnTo>
                  <a:lnTo>
                    <a:pt x="606" y="543"/>
                  </a:lnTo>
                  <a:lnTo>
                    <a:pt x="601" y="559"/>
                  </a:lnTo>
                  <a:lnTo>
                    <a:pt x="463" y="1128"/>
                  </a:lnTo>
                  <a:lnTo>
                    <a:pt x="438" y="1204"/>
                  </a:lnTo>
                  <a:lnTo>
                    <a:pt x="397" y="1263"/>
                  </a:lnTo>
                  <a:lnTo>
                    <a:pt x="351" y="1311"/>
                  </a:lnTo>
                  <a:lnTo>
                    <a:pt x="300" y="1343"/>
                  </a:lnTo>
                  <a:lnTo>
                    <a:pt x="244" y="1365"/>
                  </a:lnTo>
                  <a:lnTo>
                    <a:pt x="199" y="1376"/>
                  </a:lnTo>
                  <a:lnTo>
                    <a:pt x="153" y="1381"/>
                  </a:lnTo>
                  <a:lnTo>
                    <a:pt x="92" y="1376"/>
                  </a:lnTo>
                  <a:lnTo>
                    <a:pt x="41" y="1354"/>
                  </a:lnTo>
                  <a:lnTo>
                    <a:pt x="10" y="1322"/>
                  </a:lnTo>
                  <a:lnTo>
                    <a:pt x="0" y="1279"/>
                  </a:lnTo>
                  <a:lnTo>
                    <a:pt x="10" y="1236"/>
                  </a:lnTo>
                  <a:lnTo>
                    <a:pt x="46" y="1198"/>
                  </a:lnTo>
                  <a:lnTo>
                    <a:pt x="87" y="1187"/>
                  </a:lnTo>
                  <a:lnTo>
                    <a:pt x="102" y="1187"/>
                  </a:lnTo>
                  <a:lnTo>
                    <a:pt x="132" y="1209"/>
                  </a:lnTo>
                  <a:lnTo>
                    <a:pt x="138" y="1225"/>
                  </a:lnTo>
                  <a:lnTo>
                    <a:pt x="143" y="1247"/>
                  </a:lnTo>
                  <a:lnTo>
                    <a:pt x="143" y="1257"/>
                  </a:lnTo>
                  <a:lnTo>
                    <a:pt x="132" y="1290"/>
                  </a:lnTo>
                  <a:lnTo>
                    <a:pt x="122" y="1306"/>
                  </a:lnTo>
                  <a:lnTo>
                    <a:pt x="112" y="1316"/>
                  </a:lnTo>
                  <a:lnTo>
                    <a:pt x="92" y="1327"/>
                  </a:lnTo>
                  <a:lnTo>
                    <a:pt x="112" y="1333"/>
                  </a:lnTo>
                  <a:lnTo>
                    <a:pt x="127" y="1338"/>
                  </a:lnTo>
                  <a:lnTo>
                    <a:pt x="148" y="1338"/>
                  </a:lnTo>
                  <a:lnTo>
                    <a:pt x="214" y="1322"/>
                  </a:lnTo>
                  <a:lnTo>
                    <a:pt x="270" y="1279"/>
                  </a:lnTo>
                  <a:lnTo>
                    <a:pt x="311" y="1209"/>
                  </a:lnTo>
                  <a:lnTo>
                    <a:pt x="341" y="1134"/>
                  </a:lnTo>
                  <a:lnTo>
                    <a:pt x="336" y="1134"/>
                  </a:lnTo>
                  <a:lnTo>
                    <a:pt x="484" y="521"/>
                  </a:lnTo>
                  <a:lnTo>
                    <a:pt x="484" y="500"/>
                  </a:lnTo>
                  <a:lnTo>
                    <a:pt x="489" y="484"/>
                  </a:lnTo>
                  <a:lnTo>
                    <a:pt x="489" y="446"/>
                  </a:lnTo>
                  <a:lnTo>
                    <a:pt x="478" y="414"/>
                  </a:lnTo>
                  <a:lnTo>
                    <a:pt x="468" y="403"/>
                  </a:lnTo>
                  <a:lnTo>
                    <a:pt x="453" y="392"/>
                  </a:lnTo>
                  <a:lnTo>
                    <a:pt x="438" y="392"/>
                  </a:lnTo>
                  <a:lnTo>
                    <a:pt x="387" y="403"/>
                  </a:lnTo>
                  <a:lnTo>
                    <a:pt x="336" y="435"/>
                  </a:lnTo>
                  <a:lnTo>
                    <a:pt x="295" y="478"/>
                  </a:lnTo>
                  <a:lnTo>
                    <a:pt x="260" y="532"/>
                  </a:lnTo>
                  <a:lnTo>
                    <a:pt x="229" y="597"/>
                  </a:lnTo>
                  <a:lnTo>
                    <a:pt x="214" y="613"/>
                  </a:lnTo>
                  <a:lnTo>
                    <a:pt x="193" y="613"/>
                  </a:lnTo>
                  <a:lnTo>
                    <a:pt x="183" y="607"/>
                  </a:lnTo>
                  <a:lnTo>
                    <a:pt x="178" y="602"/>
                  </a:lnTo>
                  <a:lnTo>
                    <a:pt x="178" y="591"/>
                  </a:lnTo>
                  <a:lnTo>
                    <a:pt x="183" y="570"/>
                  </a:lnTo>
                  <a:lnTo>
                    <a:pt x="204" y="532"/>
                  </a:lnTo>
                  <a:lnTo>
                    <a:pt x="229" y="489"/>
                  </a:lnTo>
                  <a:lnTo>
                    <a:pt x="270" y="435"/>
                  </a:lnTo>
                  <a:lnTo>
                    <a:pt x="316" y="392"/>
                  </a:lnTo>
                  <a:lnTo>
                    <a:pt x="377" y="360"/>
                  </a:lnTo>
                  <a:lnTo>
                    <a:pt x="443" y="349"/>
                  </a:lnTo>
                  <a:close/>
                  <a:moveTo>
                    <a:pt x="601" y="0"/>
                  </a:moveTo>
                  <a:lnTo>
                    <a:pt x="621" y="0"/>
                  </a:lnTo>
                  <a:lnTo>
                    <a:pt x="636" y="11"/>
                  </a:lnTo>
                  <a:lnTo>
                    <a:pt x="657" y="32"/>
                  </a:lnTo>
                  <a:lnTo>
                    <a:pt x="662" y="43"/>
                  </a:lnTo>
                  <a:lnTo>
                    <a:pt x="662" y="59"/>
                  </a:lnTo>
                  <a:lnTo>
                    <a:pt x="667" y="65"/>
                  </a:lnTo>
                  <a:lnTo>
                    <a:pt x="652" y="108"/>
                  </a:lnTo>
                  <a:lnTo>
                    <a:pt x="621" y="140"/>
                  </a:lnTo>
                  <a:lnTo>
                    <a:pt x="580" y="151"/>
                  </a:lnTo>
                  <a:lnTo>
                    <a:pt x="565" y="151"/>
                  </a:lnTo>
                  <a:lnTo>
                    <a:pt x="550" y="140"/>
                  </a:lnTo>
                  <a:lnTo>
                    <a:pt x="534" y="134"/>
                  </a:lnTo>
                  <a:lnTo>
                    <a:pt x="524" y="113"/>
                  </a:lnTo>
                  <a:lnTo>
                    <a:pt x="519" y="97"/>
                  </a:lnTo>
                  <a:lnTo>
                    <a:pt x="519" y="86"/>
                  </a:lnTo>
                  <a:lnTo>
                    <a:pt x="529" y="43"/>
                  </a:lnTo>
                  <a:lnTo>
                    <a:pt x="560" y="11"/>
                  </a:lnTo>
                  <a:lnTo>
                    <a:pt x="6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8" name="Freeform 12"/>
            <p:cNvSpPr>
              <a:spLocks/>
            </p:cNvSpPr>
            <p:nvPr/>
          </p:nvSpPr>
          <p:spPr bwMode="auto">
            <a:xfrm>
              <a:off x="8666" y="3954"/>
              <a:ext cx="254" cy="688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57" y="11"/>
                </a:cxn>
                <a:cxn ang="0">
                  <a:pos x="198" y="38"/>
                </a:cxn>
                <a:cxn ang="0">
                  <a:pos x="224" y="86"/>
                </a:cxn>
                <a:cxn ang="0">
                  <a:pos x="244" y="156"/>
                </a:cxn>
                <a:cxn ang="0">
                  <a:pos x="249" y="236"/>
                </a:cxn>
                <a:cxn ang="0">
                  <a:pos x="254" y="247"/>
                </a:cxn>
                <a:cxn ang="0">
                  <a:pos x="244" y="355"/>
                </a:cxn>
                <a:cxn ang="0">
                  <a:pos x="218" y="451"/>
                </a:cxn>
                <a:cxn ang="0">
                  <a:pos x="188" y="532"/>
                </a:cxn>
                <a:cxn ang="0">
                  <a:pos x="147" y="596"/>
                </a:cxn>
                <a:cxn ang="0">
                  <a:pos x="112" y="645"/>
                </a:cxn>
                <a:cxn ang="0">
                  <a:pos x="81" y="677"/>
                </a:cxn>
                <a:cxn ang="0">
                  <a:pos x="61" y="688"/>
                </a:cxn>
                <a:cxn ang="0">
                  <a:pos x="56" y="688"/>
                </a:cxn>
                <a:cxn ang="0">
                  <a:pos x="45" y="682"/>
                </a:cxn>
                <a:cxn ang="0">
                  <a:pos x="40" y="672"/>
                </a:cxn>
                <a:cxn ang="0">
                  <a:pos x="40" y="650"/>
                </a:cxn>
                <a:cxn ang="0">
                  <a:pos x="45" y="650"/>
                </a:cxn>
                <a:cxn ang="0">
                  <a:pos x="45" y="645"/>
                </a:cxn>
                <a:cxn ang="0">
                  <a:pos x="66" y="623"/>
                </a:cxn>
                <a:cxn ang="0">
                  <a:pos x="117" y="553"/>
                </a:cxn>
                <a:cxn ang="0">
                  <a:pos x="162" y="467"/>
                </a:cxn>
                <a:cxn ang="0">
                  <a:pos x="193" y="360"/>
                </a:cxn>
                <a:cxn ang="0">
                  <a:pos x="208" y="242"/>
                </a:cxn>
                <a:cxn ang="0">
                  <a:pos x="208" y="210"/>
                </a:cxn>
                <a:cxn ang="0">
                  <a:pos x="198" y="210"/>
                </a:cxn>
                <a:cxn ang="0">
                  <a:pos x="193" y="215"/>
                </a:cxn>
                <a:cxn ang="0">
                  <a:pos x="168" y="231"/>
                </a:cxn>
                <a:cxn ang="0">
                  <a:pos x="117" y="242"/>
                </a:cxn>
                <a:cxn ang="0">
                  <a:pos x="66" y="231"/>
                </a:cxn>
                <a:cxn ang="0">
                  <a:pos x="30" y="204"/>
                </a:cxn>
                <a:cxn ang="0">
                  <a:pos x="5" y="161"/>
                </a:cxn>
                <a:cxn ang="0">
                  <a:pos x="0" y="118"/>
                </a:cxn>
                <a:cxn ang="0">
                  <a:pos x="5" y="75"/>
                </a:cxn>
                <a:cxn ang="0">
                  <a:pos x="30" y="38"/>
                </a:cxn>
                <a:cxn ang="0">
                  <a:pos x="66" y="11"/>
                </a:cxn>
                <a:cxn ang="0">
                  <a:pos x="117" y="0"/>
                </a:cxn>
              </a:cxnLst>
              <a:rect l="0" t="0" r="r" b="b"/>
              <a:pathLst>
                <a:path w="254" h="688">
                  <a:moveTo>
                    <a:pt x="117" y="0"/>
                  </a:moveTo>
                  <a:lnTo>
                    <a:pt x="157" y="11"/>
                  </a:lnTo>
                  <a:lnTo>
                    <a:pt x="198" y="38"/>
                  </a:lnTo>
                  <a:lnTo>
                    <a:pt x="224" y="86"/>
                  </a:lnTo>
                  <a:lnTo>
                    <a:pt x="244" y="156"/>
                  </a:lnTo>
                  <a:lnTo>
                    <a:pt x="249" y="236"/>
                  </a:lnTo>
                  <a:lnTo>
                    <a:pt x="254" y="247"/>
                  </a:lnTo>
                  <a:lnTo>
                    <a:pt x="244" y="355"/>
                  </a:lnTo>
                  <a:lnTo>
                    <a:pt x="218" y="451"/>
                  </a:lnTo>
                  <a:lnTo>
                    <a:pt x="188" y="532"/>
                  </a:lnTo>
                  <a:lnTo>
                    <a:pt x="147" y="596"/>
                  </a:lnTo>
                  <a:lnTo>
                    <a:pt x="112" y="645"/>
                  </a:lnTo>
                  <a:lnTo>
                    <a:pt x="81" y="677"/>
                  </a:lnTo>
                  <a:lnTo>
                    <a:pt x="61" y="688"/>
                  </a:lnTo>
                  <a:lnTo>
                    <a:pt x="56" y="688"/>
                  </a:lnTo>
                  <a:lnTo>
                    <a:pt x="45" y="682"/>
                  </a:lnTo>
                  <a:lnTo>
                    <a:pt x="40" y="672"/>
                  </a:lnTo>
                  <a:lnTo>
                    <a:pt x="40" y="650"/>
                  </a:lnTo>
                  <a:lnTo>
                    <a:pt x="45" y="650"/>
                  </a:lnTo>
                  <a:lnTo>
                    <a:pt x="45" y="645"/>
                  </a:lnTo>
                  <a:lnTo>
                    <a:pt x="66" y="623"/>
                  </a:lnTo>
                  <a:lnTo>
                    <a:pt x="117" y="553"/>
                  </a:lnTo>
                  <a:lnTo>
                    <a:pt x="162" y="467"/>
                  </a:lnTo>
                  <a:lnTo>
                    <a:pt x="193" y="360"/>
                  </a:lnTo>
                  <a:lnTo>
                    <a:pt x="208" y="242"/>
                  </a:lnTo>
                  <a:lnTo>
                    <a:pt x="208" y="210"/>
                  </a:lnTo>
                  <a:lnTo>
                    <a:pt x="198" y="210"/>
                  </a:lnTo>
                  <a:lnTo>
                    <a:pt x="193" y="215"/>
                  </a:lnTo>
                  <a:lnTo>
                    <a:pt x="168" y="231"/>
                  </a:lnTo>
                  <a:lnTo>
                    <a:pt x="117" y="242"/>
                  </a:lnTo>
                  <a:lnTo>
                    <a:pt x="66" y="231"/>
                  </a:lnTo>
                  <a:lnTo>
                    <a:pt x="30" y="204"/>
                  </a:lnTo>
                  <a:lnTo>
                    <a:pt x="5" y="161"/>
                  </a:lnTo>
                  <a:lnTo>
                    <a:pt x="0" y="118"/>
                  </a:lnTo>
                  <a:lnTo>
                    <a:pt x="5" y="75"/>
                  </a:lnTo>
                  <a:lnTo>
                    <a:pt x="30" y="38"/>
                  </a:lnTo>
                  <a:lnTo>
                    <a:pt x="66" y="11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9" name="Freeform 13"/>
            <p:cNvSpPr>
              <a:spLocks noEditPoints="1"/>
            </p:cNvSpPr>
            <p:nvPr/>
          </p:nvSpPr>
          <p:spPr bwMode="auto">
            <a:xfrm>
              <a:off x="9526" y="2579"/>
              <a:ext cx="1124" cy="1665"/>
            </a:xfrm>
            <a:custGeom>
              <a:avLst/>
              <a:gdLst/>
              <a:ahLst/>
              <a:cxnLst>
                <a:cxn ang="0">
                  <a:pos x="448" y="682"/>
                </a:cxn>
                <a:cxn ang="0">
                  <a:pos x="269" y="902"/>
                </a:cxn>
                <a:cxn ang="0">
                  <a:pos x="193" y="1160"/>
                </a:cxn>
                <a:cxn ang="0">
                  <a:pos x="163" y="1343"/>
                </a:cxn>
                <a:cxn ang="0">
                  <a:pos x="173" y="1423"/>
                </a:cxn>
                <a:cxn ang="0">
                  <a:pos x="234" y="1542"/>
                </a:cxn>
                <a:cxn ang="0">
                  <a:pos x="397" y="1601"/>
                </a:cxn>
                <a:cxn ang="0">
                  <a:pos x="483" y="1590"/>
                </a:cxn>
                <a:cxn ang="0">
                  <a:pos x="682" y="1440"/>
                </a:cxn>
                <a:cxn ang="0">
                  <a:pos x="804" y="1203"/>
                </a:cxn>
                <a:cxn ang="0">
                  <a:pos x="855" y="983"/>
                </a:cxn>
                <a:cxn ang="0">
                  <a:pos x="855" y="875"/>
                </a:cxn>
                <a:cxn ang="0">
                  <a:pos x="819" y="741"/>
                </a:cxn>
                <a:cxn ang="0">
                  <a:pos x="697" y="639"/>
                </a:cxn>
                <a:cxn ang="0">
                  <a:pos x="768" y="11"/>
                </a:cxn>
                <a:cxn ang="0">
                  <a:pos x="1028" y="199"/>
                </a:cxn>
                <a:cxn ang="0">
                  <a:pos x="1124" y="580"/>
                </a:cxn>
                <a:cxn ang="0">
                  <a:pos x="1089" y="859"/>
                </a:cxn>
                <a:cxn ang="0">
                  <a:pos x="977" y="1192"/>
                </a:cxn>
                <a:cxn ang="0">
                  <a:pos x="789" y="1483"/>
                </a:cxn>
                <a:cxn ang="0">
                  <a:pos x="509" y="1654"/>
                </a:cxn>
                <a:cxn ang="0">
                  <a:pos x="224" y="1633"/>
                </a:cxn>
                <a:cxn ang="0">
                  <a:pos x="66" y="1488"/>
                </a:cxn>
                <a:cxn ang="0">
                  <a:pos x="5" y="1311"/>
                </a:cxn>
                <a:cxn ang="0">
                  <a:pos x="10" y="1149"/>
                </a:cxn>
                <a:cxn ang="0">
                  <a:pos x="117" y="892"/>
                </a:cxn>
                <a:cxn ang="0">
                  <a:pos x="381" y="644"/>
                </a:cxn>
                <a:cxn ang="0">
                  <a:pos x="631" y="580"/>
                </a:cxn>
                <a:cxn ang="0">
                  <a:pos x="819" y="661"/>
                </a:cxn>
                <a:cxn ang="0">
                  <a:pos x="901" y="838"/>
                </a:cxn>
                <a:cxn ang="0">
                  <a:pos x="901" y="838"/>
                </a:cxn>
                <a:cxn ang="0">
                  <a:pos x="957" y="537"/>
                </a:cxn>
                <a:cxn ang="0">
                  <a:pos x="926" y="252"/>
                </a:cxn>
                <a:cxn ang="0">
                  <a:pos x="783" y="86"/>
                </a:cxn>
                <a:cxn ang="0">
                  <a:pos x="616" y="54"/>
                </a:cxn>
                <a:cxn ang="0">
                  <a:pos x="453" y="113"/>
                </a:cxn>
                <a:cxn ang="0">
                  <a:pos x="371" y="236"/>
                </a:cxn>
                <a:cxn ang="0">
                  <a:pos x="442" y="279"/>
                </a:cxn>
                <a:cxn ang="0">
                  <a:pos x="417" y="392"/>
                </a:cxn>
                <a:cxn ang="0">
                  <a:pos x="290" y="424"/>
                </a:cxn>
                <a:cxn ang="0">
                  <a:pos x="249" y="354"/>
                </a:cxn>
                <a:cxn ang="0">
                  <a:pos x="285" y="236"/>
                </a:cxn>
                <a:cxn ang="0">
                  <a:pos x="417" y="75"/>
                </a:cxn>
                <a:cxn ang="0">
                  <a:pos x="661" y="0"/>
                </a:cxn>
              </a:cxnLst>
              <a:rect l="0" t="0" r="r" b="b"/>
              <a:pathLst>
                <a:path w="1124" h="1665">
                  <a:moveTo>
                    <a:pt x="626" y="628"/>
                  </a:moveTo>
                  <a:lnTo>
                    <a:pt x="534" y="644"/>
                  </a:lnTo>
                  <a:lnTo>
                    <a:pt x="448" y="682"/>
                  </a:lnTo>
                  <a:lnTo>
                    <a:pt x="371" y="747"/>
                  </a:lnTo>
                  <a:lnTo>
                    <a:pt x="305" y="833"/>
                  </a:lnTo>
                  <a:lnTo>
                    <a:pt x="269" y="902"/>
                  </a:lnTo>
                  <a:lnTo>
                    <a:pt x="239" y="983"/>
                  </a:lnTo>
                  <a:lnTo>
                    <a:pt x="213" y="1069"/>
                  </a:lnTo>
                  <a:lnTo>
                    <a:pt x="193" y="1160"/>
                  </a:lnTo>
                  <a:lnTo>
                    <a:pt x="178" y="1241"/>
                  </a:lnTo>
                  <a:lnTo>
                    <a:pt x="168" y="1305"/>
                  </a:lnTo>
                  <a:lnTo>
                    <a:pt x="163" y="1343"/>
                  </a:lnTo>
                  <a:lnTo>
                    <a:pt x="163" y="1359"/>
                  </a:lnTo>
                  <a:lnTo>
                    <a:pt x="168" y="1386"/>
                  </a:lnTo>
                  <a:lnTo>
                    <a:pt x="173" y="1423"/>
                  </a:lnTo>
                  <a:lnTo>
                    <a:pt x="183" y="1461"/>
                  </a:lnTo>
                  <a:lnTo>
                    <a:pt x="203" y="1504"/>
                  </a:lnTo>
                  <a:lnTo>
                    <a:pt x="234" y="1542"/>
                  </a:lnTo>
                  <a:lnTo>
                    <a:pt x="275" y="1574"/>
                  </a:lnTo>
                  <a:lnTo>
                    <a:pt x="330" y="1595"/>
                  </a:lnTo>
                  <a:lnTo>
                    <a:pt x="397" y="1601"/>
                  </a:lnTo>
                  <a:lnTo>
                    <a:pt x="402" y="1601"/>
                  </a:lnTo>
                  <a:lnTo>
                    <a:pt x="397" y="1601"/>
                  </a:lnTo>
                  <a:lnTo>
                    <a:pt x="483" y="1590"/>
                  </a:lnTo>
                  <a:lnTo>
                    <a:pt x="560" y="1558"/>
                  </a:lnTo>
                  <a:lnTo>
                    <a:pt x="626" y="1504"/>
                  </a:lnTo>
                  <a:lnTo>
                    <a:pt x="682" y="1440"/>
                  </a:lnTo>
                  <a:lnTo>
                    <a:pt x="733" y="1364"/>
                  </a:lnTo>
                  <a:lnTo>
                    <a:pt x="773" y="1284"/>
                  </a:lnTo>
                  <a:lnTo>
                    <a:pt x="804" y="1203"/>
                  </a:lnTo>
                  <a:lnTo>
                    <a:pt x="829" y="1123"/>
                  </a:lnTo>
                  <a:lnTo>
                    <a:pt x="845" y="1047"/>
                  </a:lnTo>
                  <a:lnTo>
                    <a:pt x="855" y="983"/>
                  </a:lnTo>
                  <a:lnTo>
                    <a:pt x="860" y="929"/>
                  </a:lnTo>
                  <a:lnTo>
                    <a:pt x="860" y="908"/>
                  </a:lnTo>
                  <a:lnTo>
                    <a:pt x="855" y="875"/>
                  </a:lnTo>
                  <a:lnTo>
                    <a:pt x="850" y="833"/>
                  </a:lnTo>
                  <a:lnTo>
                    <a:pt x="839" y="784"/>
                  </a:lnTo>
                  <a:lnTo>
                    <a:pt x="819" y="741"/>
                  </a:lnTo>
                  <a:lnTo>
                    <a:pt x="789" y="698"/>
                  </a:lnTo>
                  <a:lnTo>
                    <a:pt x="748" y="661"/>
                  </a:lnTo>
                  <a:lnTo>
                    <a:pt x="697" y="639"/>
                  </a:lnTo>
                  <a:lnTo>
                    <a:pt x="626" y="628"/>
                  </a:lnTo>
                  <a:close/>
                  <a:moveTo>
                    <a:pt x="661" y="0"/>
                  </a:moveTo>
                  <a:lnTo>
                    <a:pt x="768" y="11"/>
                  </a:lnTo>
                  <a:lnTo>
                    <a:pt x="870" y="54"/>
                  </a:lnTo>
                  <a:lnTo>
                    <a:pt x="957" y="113"/>
                  </a:lnTo>
                  <a:lnTo>
                    <a:pt x="1028" y="199"/>
                  </a:lnTo>
                  <a:lnTo>
                    <a:pt x="1079" y="306"/>
                  </a:lnTo>
                  <a:lnTo>
                    <a:pt x="1114" y="435"/>
                  </a:lnTo>
                  <a:lnTo>
                    <a:pt x="1124" y="580"/>
                  </a:lnTo>
                  <a:lnTo>
                    <a:pt x="1119" y="661"/>
                  </a:lnTo>
                  <a:lnTo>
                    <a:pt x="1109" y="757"/>
                  </a:lnTo>
                  <a:lnTo>
                    <a:pt x="1089" y="859"/>
                  </a:lnTo>
                  <a:lnTo>
                    <a:pt x="1058" y="972"/>
                  </a:lnTo>
                  <a:lnTo>
                    <a:pt x="1023" y="1080"/>
                  </a:lnTo>
                  <a:lnTo>
                    <a:pt x="977" y="1192"/>
                  </a:lnTo>
                  <a:lnTo>
                    <a:pt x="921" y="1300"/>
                  </a:lnTo>
                  <a:lnTo>
                    <a:pt x="860" y="1397"/>
                  </a:lnTo>
                  <a:lnTo>
                    <a:pt x="789" y="1483"/>
                  </a:lnTo>
                  <a:lnTo>
                    <a:pt x="702" y="1558"/>
                  </a:lnTo>
                  <a:lnTo>
                    <a:pt x="610" y="1617"/>
                  </a:lnTo>
                  <a:lnTo>
                    <a:pt x="509" y="1654"/>
                  </a:lnTo>
                  <a:lnTo>
                    <a:pt x="397" y="1665"/>
                  </a:lnTo>
                  <a:lnTo>
                    <a:pt x="305" y="1654"/>
                  </a:lnTo>
                  <a:lnTo>
                    <a:pt x="224" y="1633"/>
                  </a:lnTo>
                  <a:lnTo>
                    <a:pt x="163" y="1590"/>
                  </a:lnTo>
                  <a:lnTo>
                    <a:pt x="107" y="1542"/>
                  </a:lnTo>
                  <a:lnTo>
                    <a:pt x="66" y="1488"/>
                  </a:lnTo>
                  <a:lnTo>
                    <a:pt x="35" y="1429"/>
                  </a:lnTo>
                  <a:lnTo>
                    <a:pt x="15" y="1370"/>
                  </a:lnTo>
                  <a:lnTo>
                    <a:pt x="5" y="1311"/>
                  </a:lnTo>
                  <a:lnTo>
                    <a:pt x="0" y="1262"/>
                  </a:lnTo>
                  <a:lnTo>
                    <a:pt x="0" y="1214"/>
                  </a:lnTo>
                  <a:lnTo>
                    <a:pt x="10" y="1149"/>
                  </a:lnTo>
                  <a:lnTo>
                    <a:pt x="30" y="1074"/>
                  </a:lnTo>
                  <a:lnTo>
                    <a:pt x="66" y="983"/>
                  </a:lnTo>
                  <a:lnTo>
                    <a:pt x="117" y="892"/>
                  </a:lnTo>
                  <a:lnTo>
                    <a:pt x="193" y="795"/>
                  </a:lnTo>
                  <a:lnTo>
                    <a:pt x="290" y="704"/>
                  </a:lnTo>
                  <a:lnTo>
                    <a:pt x="381" y="644"/>
                  </a:lnTo>
                  <a:lnTo>
                    <a:pt x="468" y="607"/>
                  </a:lnTo>
                  <a:lnTo>
                    <a:pt x="549" y="585"/>
                  </a:lnTo>
                  <a:lnTo>
                    <a:pt x="631" y="580"/>
                  </a:lnTo>
                  <a:lnTo>
                    <a:pt x="707" y="591"/>
                  </a:lnTo>
                  <a:lnTo>
                    <a:pt x="768" y="618"/>
                  </a:lnTo>
                  <a:lnTo>
                    <a:pt x="819" y="661"/>
                  </a:lnTo>
                  <a:lnTo>
                    <a:pt x="860" y="714"/>
                  </a:lnTo>
                  <a:lnTo>
                    <a:pt x="885" y="779"/>
                  </a:lnTo>
                  <a:lnTo>
                    <a:pt x="901" y="838"/>
                  </a:lnTo>
                  <a:lnTo>
                    <a:pt x="901" y="843"/>
                  </a:lnTo>
                  <a:lnTo>
                    <a:pt x="906" y="849"/>
                  </a:lnTo>
                  <a:lnTo>
                    <a:pt x="901" y="838"/>
                  </a:lnTo>
                  <a:lnTo>
                    <a:pt x="931" y="720"/>
                  </a:lnTo>
                  <a:lnTo>
                    <a:pt x="946" y="618"/>
                  </a:lnTo>
                  <a:lnTo>
                    <a:pt x="957" y="537"/>
                  </a:lnTo>
                  <a:lnTo>
                    <a:pt x="962" y="462"/>
                  </a:lnTo>
                  <a:lnTo>
                    <a:pt x="951" y="349"/>
                  </a:lnTo>
                  <a:lnTo>
                    <a:pt x="926" y="252"/>
                  </a:lnTo>
                  <a:lnTo>
                    <a:pt x="890" y="177"/>
                  </a:lnTo>
                  <a:lnTo>
                    <a:pt x="839" y="123"/>
                  </a:lnTo>
                  <a:lnTo>
                    <a:pt x="783" y="86"/>
                  </a:lnTo>
                  <a:lnTo>
                    <a:pt x="722" y="59"/>
                  </a:lnTo>
                  <a:lnTo>
                    <a:pt x="656" y="54"/>
                  </a:lnTo>
                  <a:lnTo>
                    <a:pt x="616" y="54"/>
                  </a:lnTo>
                  <a:lnTo>
                    <a:pt x="565" y="64"/>
                  </a:lnTo>
                  <a:lnTo>
                    <a:pt x="509" y="80"/>
                  </a:lnTo>
                  <a:lnTo>
                    <a:pt x="453" y="113"/>
                  </a:lnTo>
                  <a:lnTo>
                    <a:pt x="397" y="166"/>
                  </a:lnTo>
                  <a:lnTo>
                    <a:pt x="346" y="236"/>
                  </a:lnTo>
                  <a:lnTo>
                    <a:pt x="371" y="236"/>
                  </a:lnTo>
                  <a:lnTo>
                    <a:pt x="397" y="242"/>
                  </a:lnTo>
                  <a:lnTo>
                    <a:pt x="422" y="252"/>
                  </a:lnTo>
                  <a:lnTo>
                    <a:pt x="442" y="279"/>
                  </a:lnTo>
                  <a:lnTo>
                    <a:pt x="448" y="317"/>
                  </a:lnTo>
                  <a:lnTo>
                    <a:pt x="437" y="354"/>
                  </a:lnTo>
                  <a:lnTo>
                    <a:pt x="417" y="392"/>
                  </a:lnTo>
                  <a:lnTo>
                    <a:pt x="381" y="424"/>
                  </a:lnTo>
                  <a:lnTo>
                    <a:pt x="330" y="435"/>
                  </a:lnTo>
                  <a:lnTo>
                    <a:pt x="290" y="424"/>
                  </a:lnTo>
                  <a:lnTo>
                    <a:pt x="264" y="408"/>
                  </a:lnTo>
                  <a:lnTo>
                    <a:pt x="254" y="381"/>
                  </a:lnTo>
                  <a:lnTo>
                    <a:pt x="249" y="354"/>
                  </a:lnTo>
                  <a:lnTo>
                    <a:pt x="254" y="328"/>
                  </a:lnTo>
                  <a:lnTo>
                    <a:pt x="264" y="285"/>
                  </a:lnTo>
                  <a:lnTo>
                    <a:pt x="285" y="236"/>
                  </a:lnTo>
                  <a:lnTo>
                    <a:pt x="320" y="182"/>
                  </a:lnTo>
                  <a:lnTo>
                    <a:pt x="361" y="129"/>
                  </a:lnTo>
                  <a:lnTo>
                    <a:pt x="417" y="75"/>
                  </a:lnTo>
                  <a:lnTo>
                    <a:pt x="483" y="37"/>
                  </a:lnTo>
                  <a:lnTo>
                    <a:pt x="565" y="11"/>
                  </a:lnTo>
                  <a:lnTo>
                    <a:pt x="6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0" name="Freeform 14"/>
            <p:cNvSpPr>
              <a:spLocks/>
            </p:cNvSpPr>
            <p:nvPr/>
          </p:nvSpPr>
          <p:spPr bwMode="auto">
            <a:xfrm>
              <a:off x="10640" y="3524"/>
              <a:ext cx="509" cy="1016"/>
            </a:xfrm>
            <a:custGeom>
              <a:avLst/>
              <a:gdLst/>
              <a:ahLst/>
              <a:cxnLst>
                <a:cxn ang="0">
                  <a:pos x="346" y="0"/>
                </a:cxn>
                <a:cxn ang="0">
                  <a:pos x="382" y="33"/>
                </a:cxn>
                <a:cxn ang="0">
                  <a:pos x="377" y="65"/>
                </a:cxn>
                <a:cxn ang="0">
                  <a:pos x="321" y="306"/>
                </a:cxn>
                <a:cxn ang="0">
                  <a:pos x="509" y="317"/>
                </a:cxn>
                <a:cxn ang="0">
                  <a:pos x="504" y="355"/>
                </a:cxn>
                <a:cxn ang="0">
                  <a:pos x="489" y="366"/>
                </a:cxn>
                <a:cxn ang="0">
                  <a:pos x="199" y="822"/>
                </a:cxn>
                <a:cxn ang="0">
                  <a:pos x="194" y="876"/>
                </a:cxn>
                <a:cxn ang="0">
                  <a:pos x="199" y="940"/>
                </a:cxn>
                <a:cxn ang="0">
                  <a:pos x="219" y="967"/>
                </a:cxn>
                <a:cxn ang="0">
                  <a:pos x="245" y="973"/>
                </a:cxn>
                <a:cxn ang="0">
                  <a:pos x="362" y="914"/>
                </a:cxn>
                <a:cxn ang="0">
                  <a:pos x="448" y="779"/>
                </a:cxn>
                <a:cxn ang="0">
                  <a:pos x="469" y="752"/>
                </a:cxn>
                <a:cxn ang="0">
                  <a:pos x="499" y="758"/>
                </a:cxn>
                <a:cxn ang="0">
                  <a:pos x="504" y="774"/>
                </a:cxn>
                <a:cxn ang="0">
                  <a:pos x="479" y="833"/>
                </a:cxn>
                <a:cxn ang="0">
                  <a:pos x="413" y="930"/>
                </a:cxn>
                <a:cxn ang="0">
                  <a:pos x="306" y="1005"/>
                </a:cxn>
                <a:cxn ang="0">
                  <a:pos x="178" y="1005"/>
                </a:cxn>
                <a:cxn ang="0">
                  <a:pos x="92" y="930"/>
                </a:cxn>
                <a:cxn ang="0">
                  <a:pos x="82" y="838"/>
                </a:cxn>
                <a:cxn ang="0">
                  <a:pos x="102" y="747"/>
                </a:cxn>
                <a:cxn ang="0">
                  <a:pos x="16" y="371"/>
                </a:cxn>
                <a:cxn ang="0">
                  <a:pos x="0" y="360"/>
                </a:cxn>
                <a:cxn ang="0">
                  <a:pos x="5" y="323"/>
                </a:cxn>
                <a:cxn ang="0">
                  <a:pos x="21" y="312"/>
                </a:cxn>
                <a:cxn ang="0">
                  <a:pos x="219" y="221"/>
                </a:cxn>
                <a:cxn ang="0">
                  <a:pos x="245" y="124"/>
                </a:cxn>
                <a:cxn ang="0">
                  <a:pos x="250" y="81"/>
                </a:cxn>
                <a:cxn ang="0">
                  <a:pos x="270" y="33"/>
                </a:cxn>
                <a:cxn ang="0">
                  <a:pos x="295" y="11"/>
                </a:cxn>
              </a:cxnLst>
              <a:rect l="0" t="0" r="r" b="b"/>
              <a:pathLst>
                <a:path w="509" h="1016">
                  <a:moveTo>
                    <a:pt x="311" y="0"/>
                  </a:moveTo>
                  <a:lnTo>
                    <a:pt x="346" y="0"/>
                  </a:lnTo>
                  <a:lnTo>
                    <a:pt x="362" y="11"/>
                  </a:lnTo>
                  <a:lnTo>
                    <a:pt x="382" y="33"/>
                  </a:lnTo>
                  <a:lnTo>
                    <a:pt x="382" y="54"/>
                  </a:lnTo>
                  <a:lnTo>
                    <a:pt x="377" y="65"/>
                  </a:lnTo>
                  <a:lnTo>
                    <a:pt x="377" y="70"/>
                  </a:lnTo>
                  <a:lnTo>
                    <a:pt x="321" y="306"/>
                  </a:lnTo>
                  <a:lnTo>
                    <a:pt x="489" y="306"/>
                  </a:lnTo>
                  <a:lnTo>
                    <a:pt x="509" y="317"/>
                  </a:lnTo>
                  <a:lnTo>
                    <a:pt x="509" y="344"/>
                  </a:lnTo>
                  <a:lnTo>
                    <a:pt x="504" y="355"/>
                  </a:lnTo>
                  <a:lnTo>
                    <a:pt x="494" y="360"/>
                  </a:lnTo>
                  <a:lnTo>
                    <a:pt x="489" y="366"/>
                  </a:lnTo>
                  <a:lnTo>
                    <a:pt x="311" y="366"/>
                  </a:lnTo>
                  <a:lnTo>
                    <a:pt x="199" y="822"/>
                  </a:lnTo>
                  <a:lnTo>
                    <a:pt x="199" y="860"/>
                  </a:lnTo>
                  <a:lnTo>
                    <a:pt x="194" y="876"/>
                  </a:lnTo>
                  <a:lnTo>
                    <a:pt x="194" y="919"/>
                  </a:lnTo>
                  <a:lnTo>
                    <a:pt x="199" y="940"/>
                  </a:lnTo>
                  <a:lnTo>
                    <a:pt x="209" y="957"/>
                  </a:lnTo>
                  <a:lnTo>
                    <a:pt x="219" y="967"/>
                  </a:lnTo>
                  <a:lnTo>
                    <a:pt x="229" y="973"/>
                  </a:lnTo>
                  <a:lnTo>
                    <a:pt x="245" y="973"/>
                  </a:lnTo>
                  <a:lnTo>
                    <a:pt x="306" y="957"/>
                  </a:lnTo>
                  <a:lnTo>
                    <a:pt x="362" y="914"/>
                  </a:lnTo>
                  <a:lnTo>
                    <a:pt x="407" y="854"/>
                  </a:lnTo>
                  <a:lnTo>
                    <a:pt x="448" y="779"/>
                  </a:lnTo>
                  <a:lnTo>
                    <a:pt x="453" y="769"/>
                  </a:lnTo>
                  <a:lnTo>
                    <a:pt x="469" y="752"/>
                  </a:lnTo>
                  <a:lnTo>
                    <a:pt x="489" y="752"/>
                  </a:lnTo>
                  <a:lnTo>
                    <a:pt x="499" y="758"/>
                  </a:lnTo>
                  <a:lnTo>
                    <a:pt x="504" y="763"/>
                  </a:lnTo>
                  <a:lnTo>
                    <a:pt x="504" y="774"/>
                  </a:lnTo>
                  <a:lnTo>
                    <a:pt x="499" y="795"/>
                  </a:lnTo>
                  <a:lnTo>
                    <a:pt x="479" y="833"/>
                  </a:lnTo>
                  <a:lnTo>
                    <a:pt x="453" y="876"/>
                  </a:lnTo>
                  <a:lnTo>
                    <a:pt x="413" y="930"/>
                  </a:lnTo>
                  <a:lnTo>
                    <a:pt x="367" y="973"/>
                  </a:lnTo>
                  <a:lnTo>
                    <a:pt x="306" y="1005"/>
                  </a:lnTo>
                  <a:lnTo>
                    <a:pt x="239" y="1016"/>
                  </a:lnTo>
                  <a:lnTo>
                    <a:pt x="178" y="1005"/>
                  </a:lnTo>
                  <a:lnTo>
                    <a:pt x="128" y="973"/>
                  </a:lnTo>
                  <a:lnTo>
                    <a:pt x="92" y="930"/>
                  </a:lnTo>
                  <a:lnTo>
                    <a:pt x="77" y="865"/>
                  </a:lnTo>
                  <a:lnTo>
                    <a:pt x="82" y="838"/>
                  </a:lnTo>
                  <a:lnTo>
                    <a:pt x="92" y="795"/>
                  </a:lnTo>
                  <a:lnTo>
                    <a:pt x="102" y="747"/>
                  </a:lnTo>
                  <a:lnTo>
                    <a:pt x="189" y="371"/>
                  </a:lnTo>
                  <a:lnTo>
                    <a:pt x="16" y="371"/>
                  </a:lnTo>
                  <a:lnTo>
                    <a:pt x="5" y="366"/>
                  </a:lnTo>
                  <a:lnTo>
                    <a:pt x="0" y="360"/>
                  </a:lnTo>
                  <a:lnTo>
                    <a:pt x="0" y="333"/>
                  </a:lnTo>
                  <a:lnTo>
                    <a:pt x="5" y="323"/>
                  </a:lnTo>
                  <a:lnTo>
                    <a:pt x="16" y="317"/>
                  </a:lnTo>
                  <a:lnTo>
                    <a:pt x="21" y="312"/>
                  </a:lnTo>
                  <a:lnTo>
                    <a:pt x="199" y="312"/>
                  </a:lnTo>
                  <a:lnTo>
                    <a:pt x="219" y="221"/>
                  </a:lnTo>
                  <a:lnTo>
                    <a:pt x="234" y="161"/>
                  </a:lnTo>
                  <a:lnTo>
                    <a:pt x="245" y="124"/>
                  </a:lnTo>
                  <a:lnTo>
                    <a:pt x="250" y="102"/>
                  </a:lnTo>
                  <a:lnTo>
                    <a:pt x="250" y="81"/>
                  </a:lnTo>
                  <a:lnTo>
                    <a:pt x="265" y="49"/>
                  </a:lnTo>
                  <a:lnTo>
                    <a:pt x="270" y="33"/>
                  </a:lnTo>
                  <a:lnTo>
                    <a:pt x="285" y="16"/>
                  </a:lnTo>
                  <a:lnTo>
                    <a:pt x="295" y="11"/>
                  </a:lnTo>
                  <a:lnTo>
                    <a:pt x="3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1" name="Freeform 15"/>
            <p:cNvSpPr>
              <a:spLocks/>
            </p:cNvSpPr>
            <p:nvPr/>
          </p:nvSpPr>
          <p:spPr bwMode="auto">
            <a:xfrm>
              <a:off x="11444" y="2504"/>
              <a:ext cx="479" cy="2261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61" y="5"/>
                </a:cxn>
                <a:cxn ang="0">
                  <a:pos x="72" y="10"/>
                </a:cxn>
                <a:cxn ang="0">
                  <a:pos x="82" y="26"/>
                </a:cxn>
                <a:cxn ang="0">
                  <a:pos x="92" y="53"/>
                </a:cxn>
                <a:cxn ang="0">
                  <a:pos x="469" y="1090"/>
                </a:cxn>
                <a:cxn ang="0">
                  <a:pos x="474" y="1106"/>
                </a:cxn>
                <a:cxn ang="0">
                  <a:pos x="479" y="1112"/>
                </a:cxn>
                <a:cxn ang="0">
                  <a:pos x="479" y="1144"/>
                </a:cxn>
                <a:cxn ang="0">
                  <a:pos x="474" y="1149"/>
                </a:cxn>
                <a:cxn ang="0">
                  <a:pos x="469" y="1165"/>
                </a:cxn>
                <a:cxn ang="0">
                  <a:pos x="474" y="1171"/>
                </a:cxn>
                <a:cxn ang="0">
                  <a:pos x="92" y="2213"/>
                </a:cxn>
                <a:cxn ang="0">
                  <a:pos x="87" y="2229"/>
                </a:cxn>
                <a:cxn ang="0">
                  <a:pos x="77" y="2240"/>
                </a:cxn>
                <a:cxn ang="0">
                  <a:pos x="72" y="2251"/>
                </a:cxn>
                <a:cxn ang="0">
                  <a:pos x="61" y="2261"/>
                </a:cxn>
                <a:cxn ang="0">
                  <a:pos x="46" y="2261"/>
                </a:cxn>
                <a:cxn ang="0">
                  <a:pos x="26" y="2256"/>
                </a:cxn>
                <a:cxn ang="0">
                  <a:pos x="6" y="2234"/>
                </a:cxn>
                <a:cxn ang="0">
                  <a:pos x="0" y="2213"/>
                </a:cxn>
                <a:cxn ang="0">
                  <a:pos x="0" y="2197"/>
                </a:cxn>
                <a:cxn ang="0">
                  <a:pos x="11" y="2175"/>
                </a:cxn>
                <a:cxn ang="0">
                  <a:pos x="392" y="1133"/>
                </a:cxn>
                <a:cxn ang="0">
                  <a:pos x="11" y="86"/>
                </a:cxn>
                <a:cxn ang="0">
                  <a:pos x="6" y="69"/>
                </a:cxn>
                <a:cxn ang="0">
                  <a:pos x="0" y="64"/>
                </a:cxn>
                <a:cxn ang="0">
                  <a:pos x="0" y="48"/>
                </a:cxn>
                <a:cxn ang="0">
                  <a:pos x="6" y="26"/>
                </a:cxn>
                <a:cxn ang="0">
                  <a:pos x="26" y="5"/>
                </a:cxn>
                <a:cxn ang="0">
                  <a:pos x="46" y="0"/>
                </a:cxn>
              </a:cxnLst>
              <a:rect l="0" t="0" r="r" b="b"/>
              <a:pathLst>
                <a:path w="479" h="2261">
                  <a:moveTo>
                    <a:pt x="46" y="0"/>
                  </a:moveTo>
                  <a:lnTo>
                    <a:pt x="61" y="5"/>
                  </a:lnTo>
                  <a:lnTo>
                    <a:pt x="72" y="10"/>
                  </a:lnTo>
                  <a:lnTo>
                    <a:pt x="82" y="26"/>
                  </a:lnTo>
                  <a:lnTo>
                    <a:pt x="92" y="53"/>
                  </a:lnTo>
                  <a:lnTo>
                    <a:pt x="469" y="1090"/>
                  </a:lnTo>
                  <a:lnTo>
                    <a:pt x="474" y="1106"/>
                  </a:lnTo>
                  <a:lnTo>
                    <a:pt x="479" y="1112"/>
                  </a:lnTo>
                  <a:lnTo>
                    <a:pt x="479" y="1144"/>
                  </a:lnTo>
                  <a:lnTo>
                    <a:pt x="474" y="1149"/>
                  </a:lnTo>
                  <a:lnTo>
                    <a:pt x="469" y="1165"/>
                  </a:lnTo>
                  <a:lnTo>
                    <a:pt x="474" y="1171"/>
                  </a:lnTo>
                  <a:lnTo>
                    <a:pt x="92" y="2213"/>
                  </a:lnTo>
                  <a:lnTo>
                    <a:pt x="87" y="2229"/>
                  </a:lnTo>
                  <a:lnTo>
                    <a:pt x="77" y="2240"/>
                  </a:lnTo>
                  <a:lnTo>
                    <a:pt x="72" y="2251"/>
                  </a:lnTo>
                  <a:lnTo>
                    <a:pt x="61" y="2261"/>
                  </a:lnTo>
                  <a:lnTo>
                    <a:pt x="46" y="2261"/>
                  </a:lnTo>
                  <a:lnTo>
                    <a:pt x="26" y="2256"/>
                  </a:lnTo>
                  <a:lnTo>
                    <a:pt x="6" y="2234"/>
                  </a:lnTo>
                  <a:lnTo>
                    <a:pt x="0" y="2213"/>
                  </a:lnTo>
                  <a:lnTo>
                    <a:pt x="0" y="2197"/>
                  </a:lnTo>
                  <a:lnTo>
                    <a:pt x="11" y="2175"/>
                  </a:lnTo>
                  <a:lnTo>
                    <a:pt x="392" y="1133"/>
                  </a:lnTo>
                  <a:lnTo>
                    <a:pt x="11" y="86"/>
                  </a:lnTo>
                  <a:lnTo>
                    <a:pt x="6" y="69"/>
                  </a:lnTo>
                  <a:lnTo>
                    <a:pt x="0" y="64"/>
                  </a:lnTo>
                  <a:lnTo>
                    <a:pt x="0" y="48"/>
                  </a:lnTo>
                  <a:lnTo>
                    <a:pt x="6" y="26"/>
                  </a:lnTo>
                  <a:lnTo>
                    <a:pt x="26" y="5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2" name="Freeform 16"/>
            <p:cNvSpPr>
              <a:spLocks noEditPoints="1"/>
            </p:cNvSpPr>
            <p:nvPr/>
          </p:nvSpPr>
          <p:spPr bwMode="auto">
            <a:xfrm>
              <a:off x="12864" y="3363"/>
              <a:ext cx="1431" cy="532"/>
            </a:xfrm>
            <a:custGeom>
              <a:avLst/>
              <a:gdLst/>
              <a:ahLst/>
              <a:cxnLst>
                <a:cxn ang="0">
                  <a:pos x="36" y="441"/>
                </a:cxn>
                <a:cxn ang="0">
                  <a:pos x="1390" y="441"/>
                </a:cxn>
                <a:cxn ang="0">
                  <a:pos x="1410" y="451"/>
                </a:cxn>
                <a:cxn ang="0">
                  <a:pos x="1420" y="462"/>
                </a:cxn>
                <a:cxn ang="0">
                  <a:pos x="1425" y="473"/>
                </a:cxn>
                <a:cxn ang="0">
                  <a:pos x="1425" y="505"/>
                </a:cxn>
                <a:cxn ang="0">
                  <a:pos x="1405" y="527"/>
                </a:cxn>
                <a:cxn ang="0">
                  <a:pos x="1395" y="527"/>
                </a:cxn>
                <a:cxn ang="0">
                  <a:pos x="1380" y="532"/>
                </a:cxn>
                <a:cxn ang="0">
                  <a:pos x="46" y="532"/>
                </a:cxn>
                <a:cxn ang="0">
                  <a:pos x="31" y="527"/>
                </a:cxn>
                <a:cxn ang="0">
                  <a:pos x="21" y="527"/>
                </a:cxn>
                <a:cxn ang="0">
                  <a:pos x="0" y="505"/>
                </a:cxn>
                <a:cxn ang="0">
                  <a:pos x="0" y="473"/>
                </a:cxn>
                <a:cxn ang="0">
                  <a:pos x="5" y="462"/>
                </a:cxn>
                <a:cxn ang="0">
                  <a:pos x="16" y="451"/>
                </a:cxn>
                <a:cxn ang="0">
                  <a:pos x="36" y="441"/>
                </a:cxn>
                <a:cxn ang="0">
                  <a:pos x="51" y="0"/>
                </a:cxn>
                <a:cxn ang="0">
                  <a:pos x="1385" y="0"/>
                </a:cxn>
                <a:cxn ang="0">
                  <a:pos x="1400" y="6"/>
                </a:cxn>
                <a:cxn ang="0">
                  <a:pos x="1410" y="6"/>
                </a:cxn>
                <a:cxn ang="0">
                  <a:pos x="1431" y="27"/>
                </a:cxn>
                <a:cxn ang="0">
                  <a:pos x="1431" y="59"/>
                </a:cxn>
                <a:cxn ang="0">
                  <a:pos x="1425" y="70"/>
                </a:cxn>
                <a:cxn ang="0">
                  <a:pos x="1415" y="81"/>
                </a:cxn>
                <a:cxn ang="0">
                  <a:pos x="1395" y="91"/>
                </a:cxn>
                <a:cxn ang="0">
                  <a:pos x="41" y="91"/>
                </a:cxn>
                <a:cxn ang="0">
                  <a:pos x="21" y="81"/>
                </a:cxn>
                <a:cxn ang="0">
                  <a:pos x="11" y="70"/>
                </a:cxn>
                <a:cxn ang="0">
                  <a:pos x="5" y="59"/>
                </a:cxn>
                <a:cxn ang="0">
                  <a:pos x="5" y="27"/>
                </a:cxn>
                <a:cxn ang="0">
                  <a:pos x="26" y="6"/>
                </a:cxn>
                <a:cxn ang="0">
                  <a:pos x="36" y="6"/>
                </a:cxn>
                <a:cxn ang="0">
                  <a:pos x="51" y="0"/>
                </a:cxn>
              </a:cxnLst>
              <a:rect l="0" t="0" r="r" b="b"/>
              <a:pathLst>
                <a:path w="1431" h="532">
                  <a:moveTo>
                    <a:pt x="36" y="441"/>
                  </a:moveTo>
                  <a:lnTo>
                    <a:pt x="1390" y="441"/>
                  </a:lnTo>
                  <a:lnTo>
                    <a:pt x="1410" y="451"/>
                  </a:lnTo>
                  <a:lnTo>
                    <a:pt x="1420" y="462"/>
                  </a:lnTo>
                  <a:lnTo>
                    <a:pt x="1425" y="473"/>
                  </a:lnTo>
                  <a:lnTo>
                    <a:pt x="1425" y="505"/>
                  </a:lnTo>
                  <a:lnTo>
                    <a:pt x="1405" y="527"/>
                  </a:lnTo>
                  <a:lnTo>
                    <a:pt x="1395" y="527"/>
                  </a:lnTo>
                  <a:lnTo>
                    <a:pt x="1380" y="532"/>
                  </a:lnTo>
                  <a:lnTo>
                    <a:pt x="46" y="532"/>
                  </a:lnTo>
                  <a:lnTo>
                    <a:pt x="31" y="527"/>
                  </a:lnTo>
                  <a:lnTo>
                    <a:pt x="21" y="527"/>
                  </a:lnTo>
                  <a:lnTo>
                    <a:pt x="0" y="505"/>
                  </a:lnTo>
                  <a:lnTo>
                    <a:pt x="0" y="473"/>
                  </a:lnTo>
                  <a:lnTo>
                    <a:pt x="5" y="462"/>
                  </a:lnTo>
                  <a:lnTo>
                    <a:pt x="16" y="451"/>
                  </a:lnTo>
                  <a:lnTo>
                    <a:pt x="36" y="441"/>
                  </a:lnTo>
                  <a:close/>
                  <a:moveTo>
                    <a:pt x="51" y="0"/>
                  </a:moveTo>
                  <a:lnTo>
                    <a:pt x="1385" y="0"/>
                  </a:lnTo>
                  <a:lnTo>
                    <a:pt x="1400" y="6"/>
                  </a:lnTo>
                  <a:lnTo>
                    <a:pt x="1410" y="6"/>
                  </a:lnTo>
                  <a:lnTo>
                    <a:pt x="1431" y="27"/>
                  </a:lnTo>
                  <a:lnTo>
                    <a:pt x="1431" y="59"/>
                  </a:lnTo>
                  <a:lnTo>
                    <a:pt x="1425" y="70"/>
                  </a:lnTo>
                  <a:lnTo>
                    <a:pt x="1415" y="81"/>
                  </a:lnTo>
                  <a:lnTo>
                    <a:pt x="1395" y="91"/>
                  </a:lnTo>
                  <a:lnTo>
                    <a:pt x="41" y="91"/>
                  </a:lnTo>
                  <a:lnTo>
                    <a:pt x="21" y="81"/>
                  </a:lnTo>
                  <a:lnTo>
                    <a:pt x="11" y="70"/>
                  </a:lnTo>
                  <a:lnTo>
                    <a:pt x="5" y="59"/>
                  </a:lnTo>
                  <a:lnTo>
                    <a:pt x="5" y="27"/>
                  </a:lnTo>
                  <a:lnTo>
                    <a:pt x="26" y="6"/>
                  </a:lnTo>
                  <a:lnTo>
                    <a:pt x="36" y="6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3" name="Freeform 17"/>
            <p:cNvSpPr>
              <a:spLocks noEditPoints="1"/>
            </p:cNvSpPr>
            <p:nvPr/>
          </p:nvSpPr>
          <p:spPr bwMode="auto">
            <a:xfrm>
              <a:off x="15119" y="3197"/>
              <a:ext cx="825" cy="1020"/>
            </a:xfrm>
            <a:custGeom>
              <a:avLst/>
              <a:gdLst/>
              <a:ahLst/>
              <a:cxnLst>
                <a:cxn ang="0">
                  <a:pos x="494" y="59"/>
                </a:cxn>
                <a:cxn ang="0">
                  <a:pos x="392" y="107"/>
                </a:cxn>
                <a:cxn ang="0">
                  <a:pos x="285" y="220"/>
                </a:cxn>
                <a:cxn ang="0">
                  <a:pos x="199" y="424"/>
                </a:cxn>
                <a:cxn ang="0">
                  <a:pos x="417" y="419"/>
                </a:cxn>
                <a:cxn ang="0">
                  <a:pos x="534" y="397"/>
                </a:cxn>
                <a:cxn ang="0">
                  <a:pos x="641" y="343"/>
                </a:cxn>
                <a:cxn ang="0">
                  <a:pos x="708" y="252"/>
                </a:cxn>
                <a:cxn ang="0">
                  <a:pos x="708" y="134"/>
                </a:cxn>
                <a:cxn ang="0">
                  <a:pos x="626" y="59"/>
                </a:cxn>
                <a:cxn ang="0">
                  <a:pos x="529" y="48"/>
                </a:cxn>
                <a:cxn ang="0">
                  <a:pos x="641" y="10"/>
                </a:cxn>
                <a:cxn ang="0">
                  <a:pos x="753" y="80"/>
                </a:cxn>
                <a:cxn ang="0">
                  <a:pos x="789" y="193"/>
                </a:cxn>
                <a:cxn ang="0">
                  <a:pos x="779" y="252"/>
                </a:cxn>
                <a:cxn ang="0">
                  <a:pos x="738" y="343"/>
                </a:cxn>
                <a:cxn ang="0">
                  <a:pos x="626" y="429"/>
                </a:cxn>
                <a:cxn ang="0">
                  <a:pos x="448" y="472"/>
                </a:cxn>
                <a:cxn ang="0">
                  <a:pos x="300" y="478"/>
                </a:cxn>
                <a:cxn ang="0">
                  <a:pos x="193" y="472"/>
                </a:cxn>
                <a:cxn ang="0">
                  <a:pos x="163" y="633"/>
                </a:cxn>
                <a:cxn ang="0">
                  <a:pos x="158" y="746"/>
                </a:cxn>
                <a:cxn ang="0">
                  <a:pos x="204" y="891"/>
                </a:cxn>
                <a:cxn ang="0">
                  <a:pos x="285" y="961"/>
                </a:cxn>
                <a:cxn ang="0">
                  <a:pos x="367" y="972"/>
                </a:cxn>
                <a:cxn ang="0">
                  <a:pos x="473" y="956"/>
                </a:cxn>
                <a:cxn ang="0">
                  <a:pos x="621" y="891"/>
                </a:cxn>
                <a:cxn ang="0">
                  <a:pos x="774" y="746"/>
                </a:cxn>
                <a:cxn ang="0">
                  <a:pos x="789" y="730"/>
                </a:cxn>
                <a:cxn ang="0">
                  <a:pos x="809" y="725"/>
                </a:cxn>
                <a:cxn ang="0">
                  <a:pos x="825" y="752"/>
                </a:cxn>
                <a:cxn ang="0">
                  <a:pos x="789" y="805"/>
                </a:cxn>
                <a:cxn ang="0">
                  <a:pos x="697" y="897"/>
                </a:cxn>
                <a:cxn ang="0">
                  <a:pos x="540" y="983"/>
                </a:cxn>
                <a:cxn ang="0">
                  <a:pos x="336" y="1020"/>
                </a:cxn>
                <a:cxn ang="0">
                  <a:pos x="178" y="977"/>
                </a:cxn>
                <a:cxn ang="0">
                  <a:pos x="66" y="870"/>
                </a:cxn>
                <a:cxn ang="0">
                  <a:pos x="10" y="709"/>
                </a:cxn>
                <a:cxn ang="0">
                  <a:pos x="10" y="488"/>
                </a:cxn>
                <a:cxn ang="0">
                  <a:pos x="92" y="279"/>
                </a:cxn>
                <a:cxn ang="0">
                  <a:pos x="229" y="129"/>
                </a:cxn>
                <a:cxn ang="0">
                  <a:pos x="392" y="32"/>
                </a:cxn>
                <a:cxn ang="0">
                  <a:pos x="560" y="0"/>
                </a:cxn>
              </a:cxnLst>
              <a:rect l="0" t="0" r="r" b="b"/>
              <a:pathLst>
                <a:path w="825" h="1020">
                  <a:moveTo>
                    <a:pt x="529" y="48"/>
                  </a:moveTo>
                  <a:lnTo>
                    <a:pt x="494" y="59"/>
                  </a:lnTo>
                  <a:lnTo>
                    <a:pt x="443" y="80"/>
                  </a:lnTo>
                  <a:lnTo>
                    <a:pt x="392" y="107"/>
                  </a:lnTo>
                  <a:lnTo>
                    <a:pt x="336" y="155"/>
                  </a:lnTo>
                  <a:lnTo>
                    <a:pt x="285" y="220"/>
                  </a:lnTo>
                  <a:lnTo>
                    <a:pt x="234" y="311"/>
                  </a:lnTo>
                  <a:lnTo>
                    <a:pt x="199" y="424"/>
                  </a:lnTo>
                  <a:lnTo>
                    <a:pt x="367" y="424"/>
                  </a:lnTo>
                  <a:lnTo>
                    <a:pt x="417" y="419"/>
                  </a:lnTo>
                  <a:lnTo>
                    <a:pt x="478" y="408"/>
                  </a:lnTo>
                  <a:lnTo>
                    <a:pt x="534" y="397"/>
                  </a:lnTo>
                  <a:lnTo>
                    <a:pt x="590" y="365"/>
                  </a:lnTo>
                  <a:lnTo>
                    <a:pt x="641" y="343"/>
                  </a:lnTo>
                  <a:lnTo>
                    <a:pt x="682" y="300"/>
                  </a:lnTo>
                  <a:lnTo>
                    <a:pt x="708" y="252"/>
                  </a:lnTo>
                  <a:lnTo>
                    <a:pt x="718" y="188"/>
                  </a:lnTo>
                  <a:lnTo>
                    <a:pt x="708" y="134"/>
                  </a:lnTo>
                  <a:lnTo>
                    <a:pt x="677" y="91"/>
                  </a:lnTo>
                  <a:lnTo>
                    <a:pt x="626" y="59"/>
                  </a:lnTo>
                  <a:lnTo>
                    <a:pt x="560" y="48"/>
                  </a:lnTo>
                  <a:lnTo>
                    <a:pt x="529" y="48"/>
                  </a:lnTo>
                  <a:close/>
                  <a:moveTo>
                    <a:pt x="560" y="0"/>
                  </a:moveTo>
                  <a:lnTo>
                    <a:pt x="641" y="10"/>
                  </a:lnTo>
                  <a:lnTo>
                    <a:pt x="702" y="37"/>
                  </a:lnTo>
                  <a:lnTo>
                    <a:pt x="753" y="80"/>
                  </a:lnTo>
                  <a:lnTo>
                    <a:pt x="779" y="134"/>
                  </a:lnTo>
                  <a:lnTo>
                    <a:pt x="789" y="193"/>
                  </a:lnTo>
                  <a:lnTo>
                    <a:pt x="789" y="215"/>
                  </a:lnTo>
                  <a:lnTo>
                    <a:pt x="779" y="252"/>
                  </a:lnTo>
                  <a:lnTo>
                    <a:pt x="763" y="295"/>
                  </a:lnTo>
                  <a:lnTo>
                    <a:pt x="738" y="343"/>
                  </a:lnTo>
                  <a:lnTo>
                    <a:pt x="692" y="392"/>
                  </a:lnTo>
                  <a:lnTo>
                    <a:pt x="626" y="429"/>
                  </a:lnTo>
                  <a:lnTo>
                    <a:pt x="540" y="456"/>
                  </a:lnTo>
                  <a:lnTo>
                    <a:pt x="448" y="472"/>
                  </a:lnTo>
                  <a:lnTo>
                    <a:pt x="367" y="478"/>
                  </a:lnTo>
                  <a:lnTo>
                    <a:pt x="300" y="478"/>
                  </a:lnTo>
                  <a:lnTo>
                    <a:pt x="305" y="472"/>
                  </a:lnTo>
                  <a:lnTo>
                    <a:pt x="193" y="472"/>
                  </a:lnTo>
                  <a:lnTo>
                    <a:pt x="173" y="564"/>
                  </a:lnTo>
                  <a:lnTo>
                    <a:pt x="163" y="633"/>
                  </a:lnTo>
                  <a:lnTo>
                    <a:pt x="158" y="682"/>
                  </a:lnTo>
                  <a:lnTo>
                    <a:pt x="158" y="746"/>
                  </a:lnTo>
                  <a:lnTo>
                    <a:pt x="178" y="843"/>
                  </a:lnTo>
                  <a:lnTo>
                    <a:pt x="204" y="891"/>
                  </a:lnTo>
                  <a:lnTo>
                    <a:pt x="234" y="934"/>
                  </a:lnTo>
                  <a:lnTo>
                    <a:pt x="285" y="961"/>
                  </a:lnTo>
                  <a:lnTo>
                    <a:pt x="346" y="972"/>
                  </a:lnTo>
                  <a:lnTo>
                    <a:pt x="367" y="972"/>
                  </a:lnTo>
                  <a:lnTo>
                    <a:pt x="412" y="967"/>
                  </a:lnTo>
                  <a:lnTo>
                    <a:pt x="473" y="956"/>
                  </a:lnTo>
                  <a:lnTo>
                    <a:pt x="545" y="929"/>
                  </a:lnTo>
                  <a:lnTo>
                    <a:pt x="621" y="891"/>
                  </a:lnTo>
                  <a:lnTo>
                    <a:pt x="697" y="832"/>
                  </a:lnTo>
                  <a:lnTo>
                    <a:pt x="774" y="746"/>
                  </a:lnTo>
                  <a:lnTo>
                    <a:pt x="779" y="736"/>
                  </a:lnTo>
                  <a:lnTo>
                    <a:pt x="789" y="730"/>
                  </a:lnTo>
                  <a:lnTo>
                    <a:pt x="794" y="725"/>
                  </a:lnTo>
                  <a:lnTo>
                    <a:pt x="809" y="725"/>
                  </a:lnTo>
                  <a:lnTo>
                    <a:pt x="825" y="741"/>
                  </a:lnTo>
                  <a:lnTo>
                    <a:pt x="825" y="752"/>
                  </a:lnTo>
                  <a:lnTo>
                    <a:pt x="814" y="773"/>
                  </a:lnTo>
                  <a:lnTo>
                    <a:pt x="789" y="805"/>
                  </a:lnTo>
                  <a:lnTo>
                    <a:pt x="748" y="848"/>
                  </a:lnTo>
                  <a:lnTo>
                    <a:pt x="697" y="897"/>
                  </a:lnTo>
                  <a:lnTo>
                    <a:pt x="626" y="945"/>
                  </a:lnTo>
                  <a:lnTo>
                    <a:pt x="540" y="983"/>
                  </a:lnTo>
                  <a:lnTo>
                    <a:pt x="443" y="1010"/>
                  </a:lnTo>
                  <a:lnTo>
                    <a:pt x="336" y="1020"/>
                  </a:lnTo>
                  <a:lnTo>
                    <a:pt x="249" y="1010"/>
                  </a:lnTo>
                  <a:lnTo>
                    <a:pt x="178" y="977"/>
                  </a:lnTo>
                  <a:lnTo>
                    <a:pt x="117" y="934"/>
                  </a:lnTo>
                  <a:lnTo>
                    <a:pt x="66" y="870"/>
                  </a:lnTo>
                  <a:lnTo>
                    <a:pt x="31" y="795"/>
                  </a:lnTo>
                  <a:lnTo>
                    <a:pt x="10" y="709"/>
                  </a:lnTo>
                  <a:lnTo>
                    <a:pt x="0" y="612"/>
                  </a:lnTo>
                  <a:lnTo>
                    <a:pt x="10" y="488"/>
                  </a:lnTo>
                  <a:lnTo>
                    <a:pt x="41" y="376"/>
                  </a:lnTo>
                  <a:lnTo>
                    <a:pt x="92" y="279"/>
                  </a:lnTo>
                  <a:lnTo>
                    <a:pt x="153" y="193"/>
                  </a:lnTo>
                  <a:lnTo>
                    <a:pt x="229" y="129"/>
                  </a:lnTo>
                  <a:lnTo>
                    <a:pt x="311" y="69"/>
                  </a:lnTo>
                  <a:lnTo>
                    <a:pt x="392" y="32"/>
                  </a:lnTo>
                  <a:lnTo>
                    <a:pt x="478" y="10"/>
                  </a:lnTo>
                  <a:lnTo>
                    <a:pt x="5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4" name="Freeform 18"/>
            <p:cNvSpPr>
              <a:spLocks noEditPoints="1"/>
            </p:cNvSpPr>
            <p:nvPr/>
          </p:nvSpPr>
          <p:spPr bwMode="auto">
            <a:xfrm>
              <a:off x="16091" y="2321"/>
              <a:ext cx="463" cy="1069"/>
            </a:xfrm>
            <a:custGeom>
              <a:avLst/>
              <a:gdLst/>
              <a:ahLst/>
              <a:cxnLst>
                <a:cxn ang="0">
                  <a:pos x="280" y="360"/>
                </a:cxn>
                <a:cxn ang="0">
                  <a:pos x="356" y="430"/>
                </a:cxn>
                <a:cxn ang="0">
                  <a:pos x="367" y="516"/>
                </a:cxn>
                <a:cxn ang="0">
                  <a:pos x="351" y="559"/>
                </a:cxn>
                <a:cxn ang="0">
                  <a:pos x="316" y="655"/>
                </a:cxn>
                <a:cxn ang="0">
                  <a:pos x="285" y="736"/>
                </a:cxn>
                <a:cxn ang="0">
                  <a:pos x="214" y="913"/>
                </a:cxn>
                <a:cxn ang="0">
                  <a:pos x="209" y="999"/>
                </a:cxn>
                <a:cxn ang="0">
                  <a:pos x="229" y="1026"/>
                </a:cxn>
                <a:cxn ang="0">
                  <a:pos x="290" y="1015"/>
                </a:cxn>
                <a:cxn ang="0">
                  <a:pos x="377" y="919"/>
                </a:cxn>
                <a:cxn ang="0">
                  <a:pos x="412" y="822"/>
                </a:cxn>
                <a:cxn ang="0">
                  <a:pos x="418" y="811"/>
                </a:cxn>
                <a:cxn ang="0">
                  <a:pos x="448" y="806"/>
                </a:cxn>
                <a:cxn ang="0">
                  <a:pos x="463" y="817"/>
                </a:cxn>
                <a:cxn ang="0">
                  <a:pos x="458" y="849"/>
                </a:cxn>
                <a:cxn ang="0">
                  <a:pos x="428" y="929"/>
                </a:cxn>
                <a:cxn ang="0">
                  <a:pos x="356" y="1026"/>
                </a:cxn>
                <a:cxn ang="0">
                  <a:pos x="244" y="1069"/>
                </a:cxn>
                <a:cxn ang="0">
                  <a:pos x="143" y="1031"/>
                </a:cxn>
                <a:cxn ang="0">
                  <a:pos x="102" y="935"/>
                </a:cxn>
                <a:cxn ang="0">
                  <a:pos x="117" y="865"/>
                </a:cxn>
                <a:cxn ang="0">
                  <a:pos x="204" y="612"/>
                </a:cxn>
                <a:cxn ang="0">
                  <a:pos x="239" y="521"/>
                </a:cxn>
                <a:cxn ang="0">
                  <a:pos x="250" y="473"/>
                </a:cxn>
                <a:cxn ang="0">
                  <a:pos x="244" y="414"/>
                </a:cxn>
                <a:cxn ang="0">
                  <a:pos x="229" y="392"/>
                </a:cxn>
                <a:cxn ang="0">
                  <a:pos x="168" y="403"/>
                </a:cxn>
                <a:cxn ang="0">
                  <a:pos x="87" y="494"/>
                </a:cxn>
                <a:cxn ang="0">
                  <a:pos x="51" y="596"/>
                </a:cxn>
                <a:cxn ang="0">
                  <a:pos x="36" y="612"/>
                </a:cxn>
                <a:cxn ang="0">
                  <a:pos x="5" y="607"/>
                </a:cxn>
                <a:cxn ang="0">
                  <a:pos x="0" y="591"/>
                </a:cxn>
                <a:cxn ang="0">
                  <a:pos x="15" y="532"/>
                </a:cxn>
                <a:cxn ang="0">
                  <a:pos x="71" y="435"/>
                </a:cxn>
                <a:cxn ang="0">
                  <a:pos x="163" y="360"/>
                </a:cxn>
                <a:cxn ang="0">
                  <a:pos x="367" y="0"/>
                </a:cxn>
                <a:cxn ang="0">
                  <a:pos x="397" y="5"/>
                </a:cxn>
                <a:cxn ang="0">
                  <a:pos x="428" y="48"/>
                </a:cxn>
                <a:cxn ang="0">
                  <a:pos x="418" y="102"/>
                </a:cxn>
                <a:cxn ang="0">
                  <a:pos x="341" y="150"/>
                </a:cxn>
                <a:cxn ang="0">
                  <a:pos x="306" y="140"/>
                </a:cxn>
                <a:cxn ang="0">
                  <a:pos x="285" y="113"/>
                </a:cxn>
                <a:cxn ang="0">
                  <a:pos x="280" y="86"/>
                </a:cxn>
                <a:cxn ang="0">
                  <a:pos x="326" y="11"/>
                </a:cxn>
              </a:cxnLst>
              <a:rect l="0" t="0" r="r" b="b"/>
              <a:pathLst>
                <a:path w="463" h="1069">
                  <a:moveTo>
                    <a:pt x="224" y="349"/>
                  </a:moveTo>
                  <a:lnTo>
                    <a:pt x="280" y="360"/>
                  </a:lnTo>
                  <a:lnTo>
                    <a:pt x="326" y="387"/>
                  </a:lnTo>
                  <a:lnTo>
                    <a:pt x="356" y="430"/>
                  </a:lnTo>
                  <a:lnTo>
                    <a:pt x="367" y="483"/>
                  </a:lnTo>
                  <a:lnTo>
                    <a:pt x="367" y="516"/>
                  </a:lnTo>
                  <a:lnTo>
                    <a:pt x="362" y="532"/>
                  </a:lnTo>
                  <a:lnTo>
                    <a:pt x="351" y="559"/>
                  </a:lnTo>
                  <a:lnTo>
                    <a:pt x="336" y="602"/>
                  </a:lnTo>
                  <a:lnTo>
                    <a:pt x="316" y="655"/>
                  </a:lnTo>
                  <a:lnTo>
                    <a:pt x="300" y="704"/>
                  </a:lnTo>
                  <a:lnTo>
                    <a:pt x="285" y="736"/>
                  </a:lnTo>
                  <a:lnTo>
                    <a:pt x="234" y="865"/>
                  </a:lnTo>
                  <a:lnTo>
                    <a:pt x="214" y="913"/>
                  </a:lnTo>
                  <a:lnTo>
                    <a:pt x="209" y="967"/>
                  </a:lnTo>
                  <a:lnTo>
                    <a:pt x="209" y="999"/>
                  </a:lnTo>
                  <a:lnTo>
                    <a:pt x="214" y="1010"/>
                  </a:lnTo>
                  <a:lnTo>
                    <a:pt x="229" y="1026"/>
                  </a:lnTo>
                  <a:lnTo>
                    <a:pt x="244" y="1026"/>
                  </a:lnTo>
                  <a:lnTo>
                    <a:pt x="290" y="1015"/>
                  </a:lnTo>
                  <a:lnTo>
                    <a:pt x="336" y="978"/>
                  </a:lnTo>
                  <a:lnTo>
                    <a:pt x="377" y="919"/>
                  </a:lnTo>
                  <a:lnTo>
                    <a:pt x="407" y="833"/>
                  </a:lnTo>
                  <a:lnTo>
                    <a:pt x="412" y="822"/>
                  </a:lnTo>
                  <a:lnTo>
                    <a:pt x="412" y="817"/>
                  </a:lnTo>
                  <a:lnTo>
                    <a:pt x="418" y="811"/>
                  </a:lnTo>
                  <a:lnTo>
                    <a:pt x="428" y="806"/>
                  </a:lnTo>
                  <a:lnTo>
                    <a:pt x="448" y="806"/>
                  </a:lnTo>
                  <a:lnTo>
                    <a:pt x="458" y="811"/>
                  </a:lnTo>
                  <a:lnTo>
                    <a:pt x="463" y="817"/>
                  </a:lnTo>
                  <a:lnTo>
                    <a:pt x="463" y="827"/>
                  </a:lnTo>
                  <a:lnTo>
                    <a:pt x="458" y="849"/>
                  </a:lnTo>
                  <a:lnTo>
                    <a:pt x="448" y="886"/>
                  </a:lnTo>
                  <a:lnTo>
                    <a:pt x="428" y="929"/>
                  </a:lnTo>
                  <a:lnTo>
                    <a:pt x="397" y="983"/>
                  </a:lnTo>
                  <a:lnTo>
                    <a:pt x="356" y="1026"/>
                  </a:lnTo>
                  <a:lnTo>
                    <a:pt x="306" y="1058"/>
                  </a:lnTo>
                  <a:lnTo>
                    <a:pt x="244" y="1069"/>
                  </a:lnTo>
                  <a:lnTo>
                    <a:pt x="188" y="1058"/>
                  </a:lnTo>
                  <a:lnTo>
                    <a:pt x="143" y="1031"/>
                  </a:lnTo>
                  <a:lnTo>
                    <a:pt x="112" y="988"/>
                  </a:lnTo>
                  <a:lnTo>
                    <a:pt x="102" y="935"/>
                  </a:lnTo>
                  <a:lnTo>
                    <a:pt x="102" y="913"/>
                  </a:lnTo>
                  <a:lnTo>
                    <a:pt x="117" y="865"/>
                  </a:lnTo>
                  <a:lnTo>
                    <a:pt x="112" y="870"/>
                  </a:lnTo>
                  <a:lnTo>
                    <a:pt x="204" y="612"/>
                  </a:lnTo>
                  <a:lnTo>
                    <a:pt x="224" y="559"/>
                  </a:lnTo>
                  <a:lnTo>
                    <a:pt x="239" y="521"/>
                  </a:lnTo>
                  <a:lnTo>
                    <a:pt x="244" y="494"/>
                  </a:lnTo>
                  <a:lnTo>
                    <a:pt x="250" y="473"/>
                  </a:lnTo>
                  <a:lnTo>
                    <a:pt x="250" y="430"/>
                  </a:lnTo>
                  <a:lnTo>
                    <a:pt x="244" y="414"/>
                  </a:lnTo>
                  <a:lnTo>
                    <a:pt x="239" y="403"/>
                  </a:lnTo>
                  <a:lnTo>
                    <a:pt x="229" y="392"/>
                  </a:lnTo>
                  <a:lnTo>
                    <a:pt x="214" y="392"/>
                  </a:lnTo>
                  <a:lnTo>
                    <a:pt x="168" y="403"/>
                  </a:lnTo>
                  <a:lnTo>
                    <a:pt x="127" y="435"/>
                  </a:lnTo>
                  <a:lnTo>
                    <a:pt x="87" y="494"/>
                  </a:lnTo>
                  <a:lnTo>
                    <a:pt x="51" y="586"/>
                  </a:lnTo>
                  <a:lnTo>
                    <a:pt x="51" y="596"/>
                  </a:lnTo>
                  <a:lnTo>
                    <a:pt x="46" y="607"/>
                  </a:lnTo>
                  <a:lnTo>
                    <a:pt x="36" y="612"/>
                  </a:lnTo>
                  <a:lnTo>
                    <a:pt x="15" y="612"/>
                  </a:lnTo>
                  <a:lnTo>
                    <a:pt x="5" y="607"/>
                  </a:lnTo>
                  <a:lnTo>
                    <a:pt x="0" y="602"/>
                  </a:lnTo>
                  <a:lnTo>
                    <a:pt x="0" y="591"/>
                  </a:lnTo>
                  <a:lnTo>
                    <a:pt x="5" y="569"/>
                  </a:lnTo>
                  <a:lnTo>
                    <a:pt x="15" y="532"/>
                  </a:lnTo>
                  <a:lnTo>
                    <a:pt x="41" y="483"/>
                  </a:lnTo>
                  <a:lnTo>
                    <a:pt x="71" y="435"/>
                  </a:lnTo>
                  <a:lnTo>
                    <a:pt x="112" y="392"/>
                  </a:lnTo>
                  <a:lnTo>
                    <a:pt x="163" y="360"/>
                  </a:lnTo>
                  <a:lnTo>
                    <a:pt x="224" y="349"/>
                  </a:lnTo>
                  <a:close/>
                  <a:moveTo>
                    <a:pt x="367" y="0"/>
                  </a:moveTo>
                  <a:lnTo>
                    <a:pt x="382" y="0"/>
                  </a:lnTo>
                  <a:lnTo>
                    <a:pt x="397" y="5"/>
                  </a:lnTo>
                  <a:lnTo>
                    <a:pt x="412" y="16"/>
                  </a:lnTo>
                  <a:lnTo>
                    <a:pt x="428" y="48"/>
                  </a:lnTo>
                  <a:lnTo>
                    <a:pt x="428" y="64"/>
                  </a:lnTo>
                  <a:lnTo>
                    <a:pt x="418" y="102"/>
                  </a:lnTo>
                  <a:lnTo>
                    <a:pt x="382" y="134"/>
                  </a:lnTo>
                  <a:lnTo>
                    <a:pt x="341" y="150"/>
                  </a:lnTo>
                  <a:lnTo>
                    <a:pt x="321" y="145"/>
                  </a:lnTo>
                  <a:lnTo>
                    <a:pt x="306" y="140"/>
                  </a:lnTo>
                  <a:lnTo>
                    <a:pt x="295" y="129"/>
                  </a:lnTo>
                  <a:lnTo>
                    <a:pt x="285" y="113"/>
                  </a:lnTo>
                  <a:lnTo>
                    <a:pt x="280" y="102"/>
                  </a:lnTo>
                  <a:lnTo>
                    <a:pt x="280" y="86"/>
                  </a:lnTo>
                  <a:lnTo>
                    <a:pt x="295" y="43"/>
                  </a:lnTo>
                  <a:lnTo>
                    <a:pt x="326" y="11"/>
                  </a:lnTo>
                  <a:lnTo>
                    <a:pt x="3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5" name="Freeform 19"/>
            <p:cNvSpPr>
              <a:spLocks noEditPoints="1"/>
            </p:cNvSpPr>
            <p:nvPr/>
          </p:nvSpPr>
          <p:spPr bwMode="auto">
            <a:xfrm>
              <a:off x="16687" y="2246"/>
              <a:ext cx="900" cy="1139"/>
            </a:xfrm>
            <a:custGeom>
              <a:avLst/>
              <a:gdLst/>
              <a:ahLst/>
              <a:cxnLst>
                <a:cxn ang="0">
                  <a:pos x="585" y="64"/>
                </a:cxn>
                <a:cxn ang="0">
                  <a:pos x="493" y="155"/>
                </a:cxn>
                <a:cxn ang="0">
                  <a:pos x="453" y="295"/>
                </a:cxn>
                <a:cxn ang="0">
                  <a:pos x="488" y="408"/>
                </a:cxn>
                <a:cxn ang="0">
                  <a:pos x="575" y="478"/>
                </a:cxn>
                <a:cxn ang="0">
                  <a:pos x="661" y="515"/>
                </a:cxn>
                <a:cxn ang="0">
                  <a:pos x="697" y="526"/>
                </a:cxn>
                <a:cxn ang="0">
                  <a:pos x="722" y="392"/>
                </a:cxn>
                <a:cxn ang="0">
                  <a:pos x="733" y="193"/>
                </a:cxn>
                <a:cxn ang="0">
                  <a:pos x="707" y="91"/>
                </a:cxn>
                <a:cxn ang="0">
                  <a:pos x="641" y="48"/>
                </a:cxn>
                <a:cxn ang="0">
                  <a:pos x="707" y="10"/>
                </a:cxn>
                <a:cxn ang="0">
                  <a:pos x="789" y="91"/>
                </a:cxn>
                <a:cxn ang="0">
                  <a:pos x="834" y="215"/>
                </a:cxn>
                <a:cxn ang="0">
                  <a:pos x="844" y="338"/>
                </a:cxn>
                <a:cxn ang="0">
                  <a:pos x="839" y="451"/>
                </a:cxn>
                <a:cxn ang="0">
                  <a:pos x="814" y="548"/>
                </a:cxn>
                <a:cxn ang="0">
                  <a:pos x="819" y="548"/>
                </a:cxn>
                <a:cxn ang="0">
                  <a:pos x="880" y="564"/>
                </a:cxn>
                <a:cxn ang="0">
                  <a:pos x="900" y="601"/>
                </a:cxn>
                <a:cxn ang="0">
                  <a:pos x="875" y="612"/>
                </a:cxn>
                <a:cxn ang="0">
                  <a:pos x="824" y="601"/>
                </a:cxn>
                <a:cxn ang="0">
                  <a:pos x="778" y="703"/>
                </a:cxn>
                <a:cxn ang="0">
                  <a:pos x="677" y="913"/>
                </a:cxn>
                <a:cxn ang="0">
                  <a:pos x="539" y="1074"/>
                </a:cxn>
                <a:cxn ang="0">
                  <a:pos x="376" y="1139"/>
                </a:cxn>
                <a:cxn ang="0">
                  <a:pos x="264" y="1123"/>
                </a:cxn>
                <a:cxn ang="0">
                  <a:pos x="178" y="1069"/>
                </a:cxn>
                <a:cxn ang="0">
                  <a:pos x="142" y="951"/>
                </a:cxn>
                <a:cxn ang="0">
                  <a:pos x="157" y="838"/>
                </a:cxn>
                <a:cxn ang="0">
                  <a:pos x="168" y="779"/>
                </a:cxn>
                <a:cxn ang="0">
                  <a:pos x="183" y="714"/>
                </a:cxn>
                <a:cxn ang="0">
                  <a:pos x="213" y="601"/>
                </a:cxn>
                <a:cxn ang="0">
                  <a:pos x="224" y="521"/>
                </a:cxn>
                <a:cxn ang="0">
                  <a:pos x="213" y="483"/>
                </a:cxn>
                <a:cxn ang="0">
                  <a:pos x="173" y="462"/>
                </a:cxn>
                <a:cxn ang="0">
                  <a:pos x="117" y="494"/>
                </a:cxn>
                <a:cxn ang="0">
                  <a:pos x="76" y="580"/>
                </a:cxn>
                <a:cxn ang="0">
                  <a:pos x="56" y="655"/>
                </a:cxn>
                <a:cxn ang="0">
                  <a:pos x="45" y="677"/>
                </a:cxn>
                <a:cxn ang="0">
                  <a:pos x="15" y="682"/>
                </a:cxn>
                <a:cxn ang="0">
                  <a:pos x="0" y="671"/>
                </a:cxn>
                <a:cxn ang="0">
                  <a:pos x="15" y="596"/>
                </a:cxn>
                <a:cxn ang="0">
                  <a:pos x="81" y="467"/>
                </a:cxn>
                <a:cxn ang="0">
                  <a:pos x="137" y="424"/>
                </a:cxn>
                <a:cxn ang="0">
                  <a:pos x="239" y="429"/>
                </a:cxn>
                <a:cxn ang="0">
                  <a:pos x="325" y="505"/>
                </a:cxn>
                <a:cxn ang="0">
                  <a:pos x="336" y="612"/>
                </a:cxn>
                <a:cxn ang="0">
                  <a:pos x="305" y="725"/>
                </a:cxn>
                <a:cxn ang="0">
                  <a:pos x="280" y="827"/>
                </a:cxn>
                <a:cxn ang="0">
                  <a:pos x="264" y="913"/>
                </a:cxn>
                <a:cxn ang="0">
                  <a:pos x="259" y="994"/>
                </a:cxn>
                <a:cxn ang="0">
                  <a:pos x="280" y="1053"/>
                </a:cxn>
                <a:cxn ang="0">
                  <a:pos x="336" y="1090"/>
                </a:cxn>
                <a:cxn ang="0">
                  <a:pos x="432" y="1085"/>
                </a:cxn>
                <a:cxn ang="0">
                  <a:pos x="529" y="988"/>
                </a:cxn>
                <a:cxn ang="0">
                  <a:pos x="621" y="800"/>
                </a:cxn>
                <a:cxn ang="0">
                  <a:pos x="687" y="569"/>
                </a:cxn>
                <a:cxn ang="0">
                  <a:pos x="524" y="499"/>
                </a:cxn>
                <a:cxn ang="0">
                  <a:pos x="437" y="413"/>
                </a:cxn>
                <a:cxn ang="0">
                  <a:pos x="402" y="290"/>
                </a:cxn>
                <a:cxn ang="0">
                  <a:pos x="453" y="123"/>
                </a:cxn>
                <a:cxn ang="0">
                  <a:pos x="575" y="16"/>
                </a:cxn>
              </a:cxnLst>
              <a:rect l="0" t="0" r="r" b="b"/>
              <a:pathLst>
                <a:path w="900" h="1139">
                  <a:moveTo>
                    <a:pt x="641" y="48"/>
                  </a:moveTo>
                  <a:lnTo>
                    <a:pt x="585" y="64"/>
                  </a:lnTo>
                  <a:lnTo>
                    <a:pt x="534" y="102"/>
                  </a:lnTo>
                  <a:lnTo>
                    <a:pt x="493" y="155"/>
                  </a:lnTo>
                  <a:lnTo>
                    <a:pt x="463" y="225"/>
                  </a:lnTo>
                  <a:lnTo>
                    <a:pt x="453" y="295"/>
                  </a:lnTo>
                  <a:lnTo>
                    <a:pt x="463" y="354"/>
                  </a:lnTo>
                  <a:lnTo>
                    <a:pt x="488" y="408"/>
                  </a:lnTo>
                  <a:lnTo>
                    <a:pt x="529" y="446"/>
                  </a:lnTo>
                  <a:lnTo>
                    <a:pt x="575" y="478"/>
                  </a:lnTo>
                  <a:lnTo>
                    <a:pt x="621" y="499"/>
                  </a:lnTo>
                  <a:lnTo>
                    <a:pt x="661" y="515"/>
                  </a:lnTo>
                  <a:lnTo>
                    <a:pt x="692" y="526"/>
                  </a:lnTo>
                  <a:lnTo>
                    <a:pt x="697" y="526"/>
                  </a:lnTo>
                  <a:lnTo>
                    <a:pt x="692" y="526"/>
                  </a:lnTo>
                  <a:lnTo>
                    <a:pt x="722" y="392"/>
                  </a:lnTo>
                  <a:lnTo>
                    <a:pt x="733" y="252"/>
                  </a:lnTo>
                  <a:lnTo>
                    <a:pt x="733" y="193"/>
                  </a:lnTo>
                  <a:lnTo>
                    <a:pt x="722" y="134"/>
                  </a:lnTo>
                  <a:lnTo>
                    <a:pt x="707" y="91"/>
                  </a:lnTo>
                  <a:lnTo>
                    <a:pt x="682" y="59"/>
                  </a:lnTo>
                  <a:lnTo>
                    <a:pt x="641" y="48"/>
                  </a:lnTo>
                  <a:close/>
                  <a:moveTo>
                    <a:pt x="646" y="0"/>
                  </a:moveTo>
                  <a:lnTo>
                    <a:pt x="707" y="10"/>
                  </a:lnTo>
                  <a:lnTo>
                    <a:pt x="753" y="43"/>
                  </a:lnTo>
                  <a:lnTo>
                    <a:pt x="789" y="91"/>
                  </a:lnTo>
                  <a:lnTo>
                    <a:pt x="814" y="150"/>
                  </a:lnTo>
                  <a:lnTo>
                    <a:pt x="834" y="215"/>
                  </a:lnTo>
                  <a:lnTo>
                    <a:pt x="839" y="279"/>
                  </a:lnTo>
                  <a:lnTo>
                    <a:pt x="844" y="338"/>
                  </a:lnTo>
                  <a:lnTo>
                    <a:pt x="844" y="376"/>
                  </a:lnTo>
                  <a:lnTo>
                    <a:pt x="839" y="451"/>
                  </a:lnTo>
                  <a:lnTo>
                    <a:pt x="819" y="548"/>
                  </a:lnTo>
                  <a:lnTo>
                    <a:pt x="814" y="548"/>
                  </a:lnTo>
                  <a:lnTo>
                    <a:pt x="819" y="553"/>
                  </a:lnTo>
                  <a:lnTo>
                    <a:pt x="819" y="548"/>
                  </a:lnTo>
                  <a:lnTo>
                    <a:pt x="865" y="558"/>
                  </a:lnTo>
                  <a:lnTo>
                    <a:pt x="880" y="564"/>
                  </a:lnTo>
                  <a:lnTo>
                    <a:pt x="900" y="575"/>
                  </a:lnTo>
                  <a:lnTo>
                    <a:pt x="900" y="601"/>
                  </a:lnTo>
                  <a:lnTo>
                    <a:pt x="890" y="612"/>
                  </a:lnTo>
                  <a:lnTo>
                    <a:pt x="875" y="612"/>
                  </a:lnTo>
                  <a:lnTo>
                    <a:pt x="844" y="601"/>
                  </a:lnTo>
                  <a:lnTo>
                    <a:pt x="824" y="601"/>
                  </a:lnTo>
                  <a:lnTo>
                    <a:pt x="809" y="596"/>
                  </a:lnTo>
                  <a:lnTo>
                    <a:pt x="778" y="703"/>
                  </a:lnTo>
                  <a:lnTo>
                    <a:pt x="733" y="811"/>
                  </a:lnTo>
                  <a:lnTo>
                    <a:pt x="677" y="913"/>
                  </a:lnTo>
                  <a:lnTo>
                    <a:pt x="610" y="999"/>
                  </a:lnTo>
                  <a:lnTo>
                    <a:pt x="539" y="1074"/>
                  </a:lnTo>
                  <a:lnTo>
                    <a:pt x="463" y="1123"/>
                  </a:lnTo>
                  <a:lnTo>
                    <a:pt x="376" y="1139"/>
                  </a:lnTo>
                  <a:lnTo>
                    <a:pt x="320" y="1133"/>
                  </a:lnTo>
                  <a:lnTo>
                    <a:pt x="264" y="1123"/>
                  </a:lnTo>
                  <a:lnTo>
                    <a:pt x="213" y="1101"/>
                  </a:lnTo>
                  <a:lnTo>
                    <a:pt x="178" y="1069"/>
                  </a:lnTo>
                  <a:lnTo>
                    <a:pt x="152" y="1015"/>
                  </a:lnTo>
                  <a:lnTo>
                    <a:pt x="142" y="951"/>
                  </a:lnTo>
                  <a:lnTo>
                    <a:pt x="147" y="897"/>
                  </a:lnTo>
                  <a:lnTo>
                    <a:pt x="157" y="838"/>
                  </a:lnTo>
                  <a:lnTo>
                    <a:pt x="162" y="816"/>
                  </a:lnTo>
                  <a:lnTo>
                    <a:pt x="168" y="779"/>
                  </a:lnTo>
                  <a:lnTo>
                    <a:pt x="178" y="741"/>
                  </a:lnTo>
                  <a:lnTo>
                    <a:pt x="183" y="714"/>
                  </a:lnTo>
                  <a:lnTo>
                    <a:pt x="208" y="623"/>
                  </a:lnTo>
                  <a:lnTo>
                    <a:pt x="213" y="601"/>
                  </a:lnTo>
                  <a:lnTo>
                    <a:pt x="224" y="569"/>
                  </a:lnTo>
                  <a:lnTo>
                    <a:pt x="224" y="521"/>
                  </a:lnTo>
                  <a:lnTo>
                    <a:pt x="218" y="505"/>
                  </a:lnTo>
                  <a:lnTo>
                    <a:pt x="213" y="483"/>
                  </a:lnTo>
                  <a:lnTo>
                    <a:pt x="203" y="472"/>
                  </a:lnTo>
                  <a:lnTo>
                    <a:pt x="173" y="462"/>
                  </a:lnTo>
                  <a:lnTo>
                    <a:pt x="142" y="472"/>
                  </a:lnTo>
                  <a:lnTo>
                    <a:pt x="117" y="494"/>
                  </a:lnTo>
                  <a:lnTo>
                    <a:pt x="91" y="532"/>
                  </a:lnTo>
                  <a:lnTo>
                    <a:pt x="76" y="580"/>
                  </a:lnTo>
                  <a:lnTo>
                    <a:pt x="61" y="634"/>
                  </a:lnTo>
                  <a:lnTo>
                    <a:pt x="56" y="655"/>
                  </a:lnTo>
                  <a:lnTo>
                    <a:pt x="51" y="671"/>
                  </a:lnTo>
                  <a:lnTo>
                    <a:pt x="45" y="677"/>
                  </a:lnTo>
                  <a:lnTo>
                    <a:pt x="35" y="682"/>
                  </a:lnTo>
                  <a:lnTo>
                    <a:pt x="15" y="682"/>
                  </a:lnTo>
                  <a:lnTo>
                    <a:pt x="5" y="677"/>
                  </a:lnTo>
                  <a:lnTo>
                    <a:pt x="0" y="671"/>
                  </a:lnTo>
                  <a:lnTo>
                    <a:pt x="0" y="661"/>
                  </a:lnTo>
                  <a:lnTo>
                    <a:pt x="15" y="596"/>
                  </a:lnTo>
                  <a:lnTo>
                    <a:pt x="56" y="499"/>
                  </a:lnTo>
                  <a:lnTo>
                    <a:pt x="81" y="467"/>
                  </a:lnTo>
                  <a:lnTo>
                    <a:pt x="107" y="440"/>
                  </a:lnTo>
                  <a:lnTo>
                    <a:pt x="137" y="424"/>
                  </a:lnTo>
                  <a:lnTo>
                    <a:pt x="178" y="419"/>
                  </a:lnTo>
                  <a:lnTo>
                    <a:pt x="239" y="429"/>
                  </a:lnTo>
                  <a:lnTo>
                    <a:pt x="290" y="462"/>
                  </a:lnTo>
                  <a:lnTo>
                    <a:pt x="325" y="505"/>
                  </a:lnTo>
                  <a:lnTo>
                    <a:pt x="341" y="569"/>
                  </a:lnTo>
                  <a:lnTo>
                    <a:pt x="336" y="612"/>
                  </a:lnTo>
                  <a:lnTo>
                    <a:pt x="325" y="661"/>
                  </a:lnTo>
                  <a:lnTo>
                    <a:pt x="305" y="725"/>
                  </a:lnTo>
                  <a:lnTo>
                    <a:pt x="300" y="752"/>
                  </a:lnTo>
                  <a:lnTo>
                    <a:pt x="280" y="827"/>
                  </a:lnTo>
                  <a:lnTo>
                    <a:pt x="269" y="875"/>
                  </a:lnTo>
                  <a:lnTo>
                    <a:pt x="264" y="913"/>
                  </a:lnTo>
                  <a:lnTo>
                    <a:pt x="259" y="940"/>
                  </a:lnTo>
                  <a:lnTo>
                    <a:pt x="259" y="994"/>
                  </a:lnTo>
                  <a:lnTo>
                    <a:pt x="264" y="1026"/>
                  </a:lnTo>
                  <a:lnTo>
                    <a:pt x="280" y="1053"/>
                  </a:lnTo>
                  <a:lnTo>
                    <a:pt x="300" y="1074"/>
                  </a:lnTo>
                  <a:lnTo>
                    <a:pt x="336" y="1090"/>
                  </a:lnTo>
                  <a:lnTo>
                    <a:pt x="381" y="1096"/>
                  </a:lnTo>
                  <a:lnTo>
                    <a:pt x="432" y="1085"/>
                  </a:lnTo>
                  <a:lnTo>
                    <a:pt x="478" y="1047"/>
                  </a:lnTo>
                  <a:lnTo>
                    <a:pt x="529" y="988"/>
                  </a:lnTo>
                  <a:lnTo>
                    <a:pt x="575" y="908"/>
                  </a:lnTo>
                  <a:lnTo>
                    <a:pt x="621" y="800"/>
                  </a:lnTo>
                  <a:lnTo>
                    <a:pt x="661" y="682"/>
                  </a:lnTo>
                  <a:lnTo>
                    <a:pt x="687" y="569"/>
                  </a:lnTo>
                  <a:lnTo>
                    <a:pt x="636" y="553"/>
                  </a:lnTo>
                  <a:lnTo>
                    <a:pt x="524" y="499"/>
                  </a:lnTo>
                  <a:lnTo>
                    <a:pt x="478" y="462"/>
                  </a:lnTo>
                  <a:lnTo>
                    <a:pt x="437" y="413"/>
                  </a:lnTo>
                  <a:lnTo>
                    <a:pt x="412" y="360"/>
                  </a:lnTo>
                  <a:lnTo>
                    <a:pt x="402" y="290"/>
                  </a:lnTo>
                  <a:lnTo>
                    <a:pt x="417" y="204"/>
                  </a:lnTo>
                  <a:lnTo>
                    <a:pt x="453" y="123"/>
                  </a:lnTo>
                  <a:lnTo>
                    <a:pt x="509" y="59"/>
                  </a:lnTo>
                  <a:lnTo>
                    <a:pt x="575" y="16"/>
                  </a:lnTo>
                  <a:lnTo>
                    <a:pt x="6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4" name="TextBox 23"/>
          <p:cNvSpPr txBox="1"/>
          <p:nvPr/>
        </p:nvSpPr>
        <p:spPr>
          <a:xfrm>
            <a:off x="228600" y="4724400"/>
            <a:ext cx="51054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6600FF"/>
                </a:solidFill>
              </a:rPr>
              <a:t>Generic WKB paths have both ends on singular points </a:t>
            </a:r>
            <a:r>
              <a:rPr lang="en-US" sz="2800" dirty="0" err="1" smtClean="0">
                <a:solidFill>
                  <a:srgbClr val="6600FF"/>
                </a:solidFill>
              </a:rPr>
              <a:t>z</a:t>
            </a:r>
            <a:r>
              <a:rPr lang="en-US" sz="2800" baseline="-25000" dirty="0" err="1" smtClean="0">
                <a:solidFill>
                  <a:srgbClr val="6600FF"/>
                </a:solidFill>
              </a:rPr>
              <a:t>a</a:t>
            </a:r>
            <a:endParaRPr lang="en-US" sz="2800" baseline="-25000" dirty="0">
              <a:solidFill>
                <a:srgbClr val="6600FF"/>
              </a:solidFill>
            </a:endParaRPr>
          </a:p>
        </p:txBody>
      </p:sp>
      <p:pic>
        <p:nvPicPr>
          <p:cNvPr id="25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400800" y="4038600"/>
            <a:ext cx="2590800" cy="28720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3" name="TextBox 22"/>
          <p:cNvSpPr txBox="1"/>
          <p:nvPr/>
        </p:nvSpPr>
        <p:spPr>
          <a:xfrm>
            <a:off x="0" y="5657671"/>
            <a:ext cx="58674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i="1" u="sng" dirty="0" smtClean="0">
                <a:solidFill>
                  <a:srgbClr val="FF6600"/>
                </a:solidFill>
              </a:rPr>
              <a:t>Separating</a:t>
            </a:r>
            <a:r>
              <a:rPr lang="en-US" sz="2400" dirty="0" smtClean="0">
                <a:solidFill>
                  <a:srgbClr val="FF6600"/>
                </a:solidFill>
              </a:rPr>
              <a:t> WKB paths begin on </a:t>
            </a:r>
          </a:p>
          <a:p>
            <a:r>
              <a:rPr lang="en-US" sz="2400" dirty="0" smtClean="0">
                <a:solidFill>
                  <a:srgbClr val="FF6600"/>
                </a:solidFill>
              </a:rPr>
              <a:t>branch points, and for generic  </a:t>
            </a:r>
            <a:r>
              <a:rPr lang="en-US" sz="2400" dirty="0" smtClean="0">
                <a:solidFill>
                  <a:srgbClr val="FF6600"/>
                </a:solidFill>
                <a:sym typeface="Mathematica1"/>
              </a:rPr>
              <a:t>,  </a:t>
            </a:r>
          </a:p>
          <a:p>
            <a:r>
              <a:rPr lang="en-US" sz="2400" dirty="0" smtClean="0">
                <a:solidFill>
                  <a:srgbClr val="FF6600"/>
                </a:solidFill>
                <a:sym typeface="Mathematica1"/>
              </a:rPr>
              <a:t>end on singular points</a:t>
            </a:r>
            <a:endParaRPr lang="en-US" sz="2400" dirty="0">
              <a:solidFill>
                <a:srgbClr val="FF6600"/>
              </a:solidFill>
            </a:endParaRPr>
          </a:p>
        </p:txBody>
      </p:sp>
      <p:cxnSp>
        <p:nvCxnSpPr>
          <p:cNvPr id="28" name="Straight Arrow Connector 27"/>
          <p:cNvCxnSpPr/>
          <p:nvPr/>
        </p:nvCxnSpPr>
        <p:spPr>
          <a:xfrm flipV="1">
            <a:off x="4724400" y="5181600"/>
            <a:ext cx="2362200" cy="228600"/>
          </a:xfrm>
          <a:prstGeom prst="straightConnector1">
            <a:avLst/>
          </a:prstGeom>
          <a:ln w="57150">
            <a:solidFill>
              <a:schemeClr val="bg2">
                <a:lumMod val="60000"/>
                <a:lumOff val="40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Arrow Connector 29"/>
          <p:cNvCxnSpPr/>
          <p:nvPr/>
        </p:nvCxnSpPr>
        <p:spPr>
          <a:xfrm flipV="1">
            <a:off x="4191000" y="6096000"/>
            <a:ext cx="2286000" cy="457200"/>
          </a:xfrm>
          <a:prstGeom prst="straightConnector1">
            <a:avLst/>
          </a:prstGeom>
          <a:ln w="57150">
            <a:solidFill>
              <a:srgbClr val="FF6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228600" y="3962400"/>
            <a:ext cx="6553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where </a:t>
            </a:r>
            <a:r>
              <a:rPr lang="en-US" sz="2800" dirty="0" err="1" smtClean="0">
                <a:solidFill>
                  <a:srgbClr val="0000FF"/>
                </a:solidFill>
              </a:rPr>
              <a:t>i</a:t>
            </a:r>
            <a:r>
              <a:rPr lang="en-US" sz="2800" dirty="0" smtClean="0">
                <a:solidFill>
                  <a:srgbClr val="0000FF"/>
                </a:solidFill>
              </a:rPr>
              <a:t>, j   are two sheets of the covering. </a:t>
            </a:r>
            <a:endParaRPr lang="en-US" sz="2800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24" grpId="0"/>
      <p:bldP spid="23" grpId="0"/>
      <p:bldP spid="27" grpId="0"/>
    </p:bld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0" y="914400"/>
            <a:ext cx="91440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WKB paths generalize the trajectories of quadratic differentials, of importance in </a:t>
            </a:r>
            <a:r>
              <a:rPr lang="en-US" sz="3200" dirty="0" err="1" smtClean="0">
                <a:solidFill>
                  <a:srgbClr val="0000FF"/>
                </a:solidFill>
              </a:rPr>
              <a:t>Teichmuller</a:t>
            </a:r>
            <a:r>
              <a:rPr lang="en-US" sz="3200" dirty="0" smtClean="0">
                <a:solidFill>
                  <a:srgbClr val="0000FF"/>
                </a:solidFill>
              </a:rPr>
              <a:t> theory:</a:t>
            </a:r>
          </a:p>
          <a:p>
            <a:r>
              <a:rPr lang="en-US" sz="3200" dirty="0" smtClean="0">
                <a:solidFill>
                  <a:srgbClr val="0000FF"/>
                </a:solidFill>
              </a:rPr>
              <a:t>(Thurston, Jenkins, </a:t>
            </a:r>
            <a:r>
              <a:rPr lang="en-US" sz="3200" dirty="0" err="1" smtClean="0">
                <a:solidFill>
                  <a:srgbClr val="0000FF"/>
                </a:solidFill>
              </a:rPr>
              <a:t>Strebel,Zorich</a:t>
            </a:r>
            <a:r>
              <a:rPr lang="en-US" sz="3200" dirty="0" smtClean="0">
                <a:solidFill>
                  <a:srgbClr val="0000FF"/>
                </a:solidFill>
              </a:rPr>
              <a:t>,….) </a:t>
            </a:r>
            <a:endParaRPr lang="en-US" sz="3200" dirty="0">
              <a:solidFill>
                <a:srgbClr val="0000FF"/>
              </a:solidFill>
            </a:endParaRPr>
          </a:p>
        </p:txBody>
      </p:sp>
      <p:grpSp>
        <p:nvGrpSpPr>
          <p:cNvPr id="4100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3048000" y="3124200"/>
            <a:ext cx="2724026" cy="571500"/>
            <a:chOff x="896" y="1806"/>
            <a:chExt cx="8041" cy="1687"/>
          </a:xfrm>
          <a:solidFill>
            <a:srgbClr val="C00000"/>
          </a:solidFill>
        </p:grpSpPr>
        <p:sp>
          <p:nvSpPr>
            <p:cNvPr id="4102" name="Freeform 6"/>
            <p:cNvSpPr>
              <a:spLocks/>
            </p:cNvSpPr>
            <p:nvPr/>
          </p:nvSpPr>
          <p:spPr bwMode="auto">
            <a:xfrm>
              <a:off x="896" y="2032"/>
              <a:ext cx="787" cy="1149"/>
            </a:xfrm>
            <a:custGeom>
              <a:avLst/>
              <a:gdLst/>
              <a:ahLst/>
              <a:cxnLst>
                <a:cxn ang="0">
                  <a:pos x="255" y="2"/>
                </a:cxn>
                <a:cxn ang="0">
                  <a:pos x="319" y="15"/>
                </a:cxn>
                <a:cxn ang="0">
                  <a:pos x="376" y="50"/>
                </a:cxn>
                <a:cxn ang="0">
                  <a:pos x="416" y="116"/>
                </a:cxn>
                <a:cxn ang="0">
                  <a:pos x="755" y="1071"/>
                </a:cxn>
                <a:cxn ang="0">
                  <a:pos x="779" y="1116"/>
                </a:cxn>
                <a:cxn ang="0">
                  <a:pos x="787" y="1131"/>
                </a:cxn>
                <a:cxn ang="0">
                  <a:pos x="784" y="1139"/>
                </a:cxn>
                <a:cxn ang="0">
                  <a:pos x="777" y="1144"/>
                </a:cxn>
                <a:cxn ang="0">
                  <a:pos x="735" y="1147"/>
                </a:cxn>
                <a:cxn ang="0">
                  <a:pos x="685" y="1142"/>
                </a:cxn>
                <a:cxn ang="0">
                  <a:pos x="648" y="1111"/>
                </a:cxn>
                <a:cxn ang="0">
                  <a:pos x="626" y="1058"/>
                </a:cxn>
                <a:cxn ang="0">
                  <a:pos x="591" y="962"/>
                </a:cxn>
                <a:cxn ang="0">
                  <a:pos x="549" y="840"/>
                </a:cxn>
                <a:cxn ang="0">
                  <a:pos x="505" y="714"/>
                </a:cxn>
                <a:cxn ang="0">
                  <a:pos x="482" y="653"/>
                </a:cxn>
                <a:cxn ang="0">
                  <a:pos x="482" y="653"/>
                </a:cxn>
                <a:cxn ang="0">
                  <a:pos x="87" y="1131"/>
                </a:cxn>
                <a:cxn ang="0">
                  <a:pos x="47" y="1149"/>
                </a:cxn>
                <a:cxn ang="0">
                  <a:pos x="13" y="1137"/>
                </a:cxn>
                <a:cxn ang="0">
                  <a:pos x="0" y="1104"/>
                </a:cxn>
                <a:cxn ang="0">
                  <a:pos x="13" y="1071"/>
                </a:cxn>
                <a:cxn ang="0">
                  <a:pos x="468" y="607"/>
                </a:cxn>
                <a:cxn ang="0">
                  <a:pos x="297" y="124"/>
                </a:cxn>
                <a:cxn ang="0">
                  <a:pos x="272" y="71"/>
                </a:cxn>
                <a:cxn ang="0">
                  <a:pos x="245" y="45"/>
                </a:cxn>
                <a:cxn ang="0">
                  <a:pos x="210" y="33"/>
                </a:cxn>
                <a:cxn ang="0">
                  <a:pos x="205" y="33"/>
                </a:cxn>
                <a:cxn ang="0">
                  <a:pos x="198" y="28"/>
                </a:cxn>
                <a:cxn ang="0">
                  <a:pos x="196" y="18"/>
                </a:cxn>
                <a:cxn ang="0">
                  <a:pos x="198" y="7"/>
                </a:cxn>
                <a:cxn ang="0">
                  <a:pos x="208" y="2"/>
                </a:cxn>
                <a:cxn ang="0">
                  <a:pos x="220" y="0"/>
                </a:cxn>
              </a:cxnLst>
              <a:rect l="0" t="0" r="r" b="b"/>
              <a:pathLst>
                <a:path w="787" h="1149">
                  <a:moveTo>
                    <a:pt x="225" y="0"/>
                  </a:moveTo>
                  <a:lnTo>
                    <a:pt x="255" y="2"/>
                  </a:lnTo>
                  <a:lnTo>
                    <a:pt x="290" y="7"/>
                  </a:lnTo>
                  <a:lnTo>
                    <a:pt x="319" y="15"/>
                  </a:lnTo>
                  <a:lnTo>
                    <a:pt x="351" y="30"/>
                  </a:lnTo>
                  <a:lnTo>
                    <a:pt x="376" y="50"/>
                  </a:lnTo>
                  <a:lnTo>
                    <a:pt x="401" y="78"/>
                  </a:lnTo>
                  <a:lnTo>
                    <a:pt x="416" y="116"/>
                  </a:lnTo>
                  <a:lnTo>
                    <a:pt x="742" y="1043"/>
                  </a:lnTo>
                  <a:lnTo>
                    <a:pt x="755" y="1071"/>
                  </a:lnTo>
                  <a:lnTo>
                    <a:pt x="764" y="1096"/>
                  </a:lnTo>
                  <a:lnTo>
                    <a:pt x="779" y="1116"/>
                  </a:lnTo>
                  <a:lnTo>
                    <a:pt x="784" y="1124"/>
                  </a:lnTo>
                  <a:lnTo>
                    <a:pt x="787" y="1131"/>
                  </a:lnTo>
                  <a:lnTo>
                    <a:pt x="787" y="1134"/>
                  </a:lnTo>
                  <a:lnTo>
                    <a:pt x="784" y="1139"/>
                  </a:lnTo>
                  <a:lnTo>
                    <a:pt x="782" y="1142"/>
                  </a:lnTo>
                  <a:lnTo>
                    <a:pt x="777" y="1144"/>
                  </a:lnTo>
                  <a:lnTo>
                    <a:pt x="769" y="1147"/>
                  </a:lnTo>
                  <a:lnTo>
                    <a:pt x="735" y="1147"/>
                  </a:lnTo>
                  <a:lnTo>
                    <a:pt x="708" y="1147"/>
                  </a:lnTo>
                  <a:lnTo>
                    <a:pt x="685" y="1142"/>
                  </a:lnTo>
                  <a:lnTo>
                    <a:pt x="668" y="1131"/>
                  </a:lnTo>
                  <a:lnTo>
                    <a:pt x="648" y="1111"/>
                  </a:lnTo>
                  <a:lnTo>
                    <a:pt x="638" y="1091"/>
                  </a:lnTo>
                  <a:lnTo>
                    <a:pt x="626" y="1058"/>
                  </a:lnTo>
                  <a:lnTo>
                    <a:pt x="609" y="1012"/>
                  </a:lnTo>
                  <a:lnTo>
                    <a:pt x="591" y="962"/>
                  </a:lnTo>
                  <a:lnTo>
                    <a:pt x="572" y="901"/>
                  </a:lnTo>
                  <a:lnTo>
                    <a:pt x="549" y="840"/>
                  </a:lnTo>
                  <a:lnTo>
                    <a:pt x="527" y="774"/>
                  </a:lnTo>
                  <a:lnTo>
                    <a:pt x="505" y="714"/>
                  </a:lnTo>
                  <a:lnTo>
                    <a:pt x="482" y="653"/>
                  </a:lnTo>
                  <a:lnTo>
                    <a:pt x="482" y="653"/>
                  </a:lnTo>
                  <a:lnTo>
                    <a:pt x="482" y="653"/>
                  </a:lnTo>
                  <a:lnTo>
                    <a:pt x="482" y="653"/>
                  </a:lnTo>
                  <a:lnTo>
                    <a:pt x="99" y="1116"/>
                  </a:lnTo>
                  <a:lnTo>
                    <a:pt x="87" y="1131"/>
                  </a:lnTo>
                  <a:lnTo>
                    <a:pt x="69" y="1144"/>
                  </a:lnTo>
                  <a:lnTo>
                    <a:pt x="47" y="1149"/>
                  </a:lnTo>
                  <a:lnTo>
                    <a:pt x="30" y="1147"/>
                  </a:lnTo>
                  <a:lnTo>
                    <a:pt x="13" y="1137"/>
                  </a:lnTo>
                  <a:lnTo>
                    <a:pt x="3" y="1121"/>
                  </a:lnTo>
                  <a:lnTo>
                    <a:pt x="0" y="1104"/>
                  </a:lnTo>
                  <a:lnTo>
                    <a:pt x="3" y="1086"/>
                  </a:lnTo>
                  <a:lnTo>
                    <a:pt x="13" y="1071"/>
                  </a:lnTo>
                  <a:lnTo>
                    <a:pt x="27" y="1053"/>
                  </a:lnTo>
                  <a:lnTo>
                    <a:pt x="468" y="607"/>
                  </a:lnTo>
                  <a:lnTo>
                    <a:pt x="312" y="164"/>
                  </a:lnTo>
                  <a:lnTo>
                    <a:pt x="297" y="124"/>
                  </a:lnTo>
                  <a:lnTo>
                    <a:pt x="282" y="91"/>
                  </a:lnTo>
                  <a:lnTo>
                    <a:pt x="272" y="71"/>
                  </a:lnTo>
                  <a:lnTo>
                    <a:pt x="260" y="55"/>
                  </a:lnTo>
                  <a:lnTo>
                    <a:pt x="245" y="45"/>
                  </a:lnTo>
                  <a:lnTo>
                    <a:pt x="230" y="38"/>
                  </a:lnTo>
                  <a:lnTo>
                    <a:pt x="210" y="33"/>
                  </a:lnTo>
                  <a:lnTo>
                    <a:pt x="208" y="33"/>
                  </a:lnTo>
                  <a:lnTo>
                    <a:pt x="205" y="33"/>
                  </a:lnTo>
                  <a:lnTo>
                    <a:pt x="201" y="30"/>
                  </a:lnTo>
                  <a:lnTo>
                    <a:pt x="198" y="28"/>
                  </a:lnTo>
                  <a:lnTo>
                    <a:pt x="196" y="23"/>
                  </a:lnTo>
                  <a:lnTo>
                    <a:pt x="196" y="18"/>
                  </a:lnTo>
                  <a:lnTo>
                    <a:pt x="196" y="12"/>
                  </a:lnTo>
                  <a:lnTo>
                    <a:pt x="198" y="7"/>
                  </a:lnTo>
                  <a:lnTo>
                    <a:pt x="203" y="2"/>
                  </a:lnTo>
                  <a:lnTo>
                    <a:pt x="208" y="2"/>
                  </a:lnTo>
                  <a:lnTo>
                    <a:pt x="213" y="0"/>
                  </a:lnTo>
                  <a:lnTo>
                    <a:pt x="220" y="0"/>
                  </a:lnTo>
                  <a:lnTo>
                    <a:pt x="2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3" name="Freeform 7"/>
            <p:cNvSpPr>
              <a:spLocks/>
            </p:cNvSpPr>
            <p:nvPr/>
          </p:nvSpPr>
          <p:spPr bwMode="auto">
            <a:xfrm>
              <a:off x="1801" y="1806"/>
              <a:ext cx="503" cy="765"/>
            </a:xfrm>
            <a:custGeom>
              <a:avLst/>
              <a:gdLst/>
              <a:ahLst/>
              <a:cxnLst>
                <a:cxn ang="0">
                  <a:pos x="290" y="3"/>
                </a:cxn>
                <a:cxn ang="0">
                  <a:pos x="384" y="33"/>
                </a:cxn>
                <a:cxn ang="0">
                  <a:pos x="456" y="94"/>
                </a:cxn>
                <a:cxn ang="0">
                  <a:pos x="495" y="175"/>
                </a:cxn>
                <a:cxn ang="0">
                  <a:pos x="495" y="276"/>
                </a:cxn>
                <a:cxn ang="0">
                  <a:pos x="451" y="365"/>
                </a:cxn>
                <a:cxn ang="0">
                  <a:pos x="379" y="438"/>
                </a:cxn>
                <a:cxn ang="0">
                  <a:pos x="312" y="494"/>
                </a:cxn>
                <a:cxn ang="0">
                  <a:pos x="260" y="540"/>
                </a:cxn>
                <a:cxn ang="0">
                  <a:pos x="198" y="590"/>
                </a:cxn>
                <a:cxn ang="0">
                  <a:pos x="114" y="669"/>
                </a:cxn>
                <a:cxn ang="0">
                  <a:pos x="334" y="669"/>
                </a:cxn>
                <a:cxn ang="0">
                  <a:pos x="379" y="666"/>
                </a:cxn>
                <a:cxn ang="0">
                  <a:pos x="423" y="664"/>
                </a:cxn>
                <a:cxn ang="0">
                  <a:pos x="441" y="649"/>
                </a:cxn>
                <a:cxn ang="0">
                  <a:pos x="456" y="600"/>
                </a:cxn>
                <a:cxn ang="0">
                  <a:pos x="461" y="555"/>
                </a:cxn>
                <a:cxn ang="0">
                  <a:pos x="503" y="555"/>
                </a:cxn>
                <a:cxn ang="0">
                  <a:pos x="0" y="765"/>
                </a:cxn>
                <a:cxn ang="0">
                  <a:pos x="3" y="735"/>
                </a:cxn>
                <a:cxn ang="0">
                  <a:pos x="13" y="719"/>
                </a:cxn>
                <a:cxn ang="0">
                  <a:pos x="305" y="421"/>
                </a:cxn>
                <a:cxn ang="0">
                  <a:pos x="352" y="357"/>
                </a:cxn>
                <a:cxn ang="0">
                  <a:pos x="386" y="274"/>
                </a:cxn>
                <a:cxn ang="0">
                  <a:pos x="389" y="185"/>
                </a:cxn>
                <a:cxn ang="0">
                  <a:pos x="359" y="114"/>
                </a:cxn>
                <a:cxn ang="0">
                  <a:pos x="302" y="61"/>
                </a:cxn>
                <a:cxn ang="0">
                  <a:pos x="218" y="41"/>
                </a:cxn>
                <a:cxn ang="0">
                  <a:pos x="161" y="51"/>
                </a:cxn>
                <a:cxn ang="0">
                  <a:pos x="102" y="84"/>
                </a:cxn>
                <a:cxn ang="0">
                  <a:pos x="57" y="147"/>
                </a:cxn>
                <a:cxn ang="0">
                  <a:pos x="99" y="160"/>
                </a:cxn>
                <a:cxn ang="0">
                  <a:pos x="117" y="185"/>
                </a:cxn>
                <a:cxn ang="0">
                  <a:pos x="122" y="211"/>
                </a:cxn>
                <a:cxn ang="0">
                  <a:pos x="102" y="256"/>
                </a:cxn>
                <a:cxn ang="0">
                  <a:pos x="62" y="271"/>
                </a:cxn>
                <a:cxn ang="0">
                  <a:pos x="42" y="269"/>
                </a:cxn>
                <a:cxn ang="0">
                  <a:pos x="15" y="249"/>
                </a:cxn>
                <a:cxn ang="0">
                  <a:pos x="0" y="208"/>
                </a:cxn>
                <a:cxn ang="0">
                  <a:pos x="23" y="119"/>
                </a:cxn>
                <a:cxn ang="0">
                  <a:pos x="85" y="49"/>
                </a:cxn>
                <a:cxn ang="0">
                  <a:pos x="179" y="6"/>
                </a:cxn>
              </a:cxnLst>
              <a:rect l="0" t="0" r="r" b="b"/>
              <a:pathLst>
                <a:path w="503" h="765">
                  <a:moveTo>
                    <a:pt x="235" y="0"/>
                  </a:moveTo>
                  <a:lnTo>
                    <a:pt x="290" y="3"/>
                  </a:lnTo>
                  <a:lnTo>
                    <a:pt x="339" y="16"/>
                  </a:lnTo>
                  <a:lnTo>
                    <a:pt x="384" y="33"/>
                  </a:lnTo>
                  <a:lnTo>
                    <a:pt x="423" y="61"/>
                  </a:lnTo>
                  <a:lnTo>
                    <a:pt x="456" y="94"/>
                  </a:lnTo>
                  <a:lnTo>
                    <a:pt x="480" y="132"/>
                  </a:lnTo>
                  <a:lnTo>
                    <a:pt x="495" y="175"/>
                  </a:lnTo>
                  <a:lnTo>
                    <a:pt x="503" y="226"/>
                  </a:lnTo>
                  <a:lnTo>
                    <a:pt x="495" y="276"/>
                  </a:lnTo>
                  <a:lnTo>
                    <a:pt x="478" y="325"/>
                  </a:lnTo>
                  <a:lnTo>
                    <a:pt x="451" y="365"/>
                  </a:lnTo>
                  <a:lnTo>
                    <a:pt x="418" y="403"/>
                  </a:lnTo>
                  <a:lnTo>
                    <a:pt x="379" y="438"/>
                  </a:lnTo>
                  <a:lnTo>
                    <a:pt x="339" y="474"/>
                  </a:lnTo>
                  <a:lnTo>
                    <a:pt x="312" y="494"/>
                  </a:lnTo>
                  <a:lnTo>
                    <a:pt x="285" y="517"/>
                  </a:lnTo>
                  <a:lnTo>
                    <a:pt x="260" y="540"/>
                  </a:lnTo>
                  <a:lnTo>
                    <a:pt x="230" y="563"/>
                  </a:lnTo>
                  <a:lnTo>
                    <a:pt x="198" y="590"/>
                  </a:lnTo>
                  <a:lnTo>
                    <a:pt x="159" y="626"/>
                  </a:lnTo>
                  <a:lnTo>
                    <a:pt x="114" y="669"/>
                  </a:lnTo>
                  <a:lnTo>
                    <a:pt x="322" y="669"/>
                  </a:lnTo>
                  <a:lnTo>
                    <a:pt x="334" y="669"/>
                  </a:lnTo>
                  <a:lnTo>
                    <a:pt x="354" y="666"/>
                  </a:lnTo>
                  <a:lnTo>
                    <a:pt x="379" y="666"/>
                  </a:lnTo>
                  <a:lnTo>
                    <a:pt x="404" y="666"/>
                  </a:lnTo>
                  <a:lnTo>
                    <a:pt x="423" y="664"/>
                  </a:lnTo>
                  <a:lnTo>
                    <a:pt x="433" y="661"/>
                  </a:lnTo>
                  <a:lnTo>
                    <a:pt x="441" y="649"/>
                  </a:lnTo>
                  <a:lnTo>
                    <a:pt x="448" y="626"/>
                  </a:lnTo>
                  <a:lnTo>
                    <a:pt x="456" y="600"/>
                  </a:lnTo>
                  <a:lnTo>
                    <a:pt x="458" y="575"/>
                  </a:lnTo>
                  <a:lnTo>
                    <a:pt x="461" y="555"/>
                  </a:lnTo>
                  <a:lnTo>
                    <a:pt x="503" y="555"/>
                  </a:lnTo>
                  <a:lnTo>
                    <a:pt x="503" y="555"/>
                  </a:lnTo>
                  <a:lnTo>
                    <a:pt x="465" y="765"/>
                  </a:lnTo>
                  <a:lnTo>
                    <a:pt x="0" y="765"/>
                  </a:lnTo>
                  <a:lnTo>
                    <a:pt x="0" y="745"/>
                  </a:lnTo>
                  <a:lnTo>
                    <a:pt x="3" y="735"/>
                  </a:lnTo>
                  <a:lnTo>
                    <a:pt x="8" y="727"/>
                  </a:lnTo>
                  <a:lnTo>
                    <a:pt x="13" y="719"/>
                  </a:lnTo>
                  <a:lnTo>
                    <a:pt x="285" y="446"/>
                  </a:lnTo>
                  <a:lnTo>
                    <a:pt x="305" y="421"/>
                  </a:lnTo>
                  <a:lnTo>
                    <a:pt x="329" y="393"/>
                  </a:lnTo>
                  <a:lnTo>
                    <a:pt x="352" y="357"/>
                  </a:lnTo>
                  <a:lnTo>
                    <a:pt x="371" y="317"/>
                  </a:lnTo>
                  <a:lnTo>
                    <a:pt x="386" y="274"/>
                  </a:lnTo>
                  <a:lnTo>
                    <a:pt x="391" y="226"/>
                  </a:lnTo>
                  <a:lnTo>
                    <a:pt x="389" y="185"/>
                  </a:lnTo>
                  <a:lnTo>
                    <a:pt x="376" y="147"/>
                  </a:lnTo>
                  <a:lnTo>
                    <a:pt x="359" y="114"/>
                  </a:lnTo>
                  <a:lnTo>
                    <a:pt x="334" y="84"/>
                  </a:lnTo>
                  <a:lnTo>
                    <a:pt x="302" y="61"/>
                  </a:lnTo>
                  <a:lnTo>
                    <a:pt x="265" y="46"/>
                  </a:lnTo>
                  <a:lnTo>
                    <a:pt x="218" y="41"/>
                  </a:lnTo>
                  <a:lnTo>
                    <a:pt x="191" y="44"/>
                  </a:lnTo>
                  <a:lnTo>
                    <a:pt x="161" y="51"/>
                  </a:lnTo>
                  <a:lnTo>
                    <a:pt x="132" y="64"/>
                  </a:lnTo>
                  <a:lnTo>
                    <a:pt x="102" y="84"/>
                  </a:lnTo>
                  <a:lnTo>
                    <a:pt x="77" y="112"/>
                  </a:lnTo>
                  <a:lnTo>
                    <a:pt x="57" y="147"/>
                  </a:lnTo>
                  <a:lnTo>
                    <a:pt x="82" y="152"/>
                  </a:lnTo>
                  <a:lnTo>
                    <a:pt x="99" y="160"/>
                  </a:lnTo>
                  <a:lnTo>
                    <a:pt x="112" y="170"/>
                  </a:lnTo>
                  <a:lnTo>
                    <a:pt x="117" y="185"/>
                  </a:lnTo>
                  <a:lnTo>
                    <a:pt x="122" y="198"/>
                  </a:lnTo>
                  <a:lnTo>
                    <a:pt x="122" y="211"/>
                  </a:lnTo>
                  <a:lnTo>
                    <a:pt x="117" y="236"/>
                  </a:lnTo>
                  <a:lnTo>
                    <a:pt x="102" y="256"/>
                  </a:lnTo>
                  <a:lnTo>
                    <a:pt x="82" y="266"/>
                  </a:lnTo>
                  <a:lnTo>
                    <a:pt x="62" y="271"/>
                  </a:lnTo>
                  <a:lnTo>
                    <a:pt x="52" y="271"/>
                  </a:lnTo>
                  <a:lnTo>
                    <a:pt x="42" y="269"/>
                  </a:lnTo>
                  <a:lnTo>
                    <a:pt x="28" y="261"/>
                  </a:lnTo>
                  <a:lnTo>
                    <a:pt x="15" y="249"/>
                  </a:lnTo>
                  <a:lnTo>
                    <a:pt x="5" y="233"/>
                  </a:lnTo>
                  <a:lnTo>
                    <a:pt x="0" y="208"/>
                  </a:lnTo>
                  <a:lnTo>
                    <a:pt x="8" y="163"/>
                  </a:lnTo>
                  <a:lnTo>
                    <a:pt x="23" y="119"/>
                  </a:lnTo>
                  <a:lnTo>
                    <a:pt x="50" y="81"/>
                  </a:lnTo>
                  <a:lnTo>
                    <a:pt x="85" y="49"/>
                  </a:lnTo>
                  <a:lnTo>
                    <a:pt x="129" y="23"/>
                  </a:lnTo>
                  <a:lnTo>
                    <a:pt x="179" y="6"/>
                  </a:lnTo>
                  <a:lnTo>
                    <a:pt x="2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4" name="Freeform 8"/>
            <p:cNvSpPr>
              <a:spLocks/>
            </p:cNvSpPr>
            <p:nvPr/>
          </p:nvSpPr>
          <p:spPr bwMode="auto">
            <a:xfrm>
              <a:off x="2897" y="2212"/>
              <a:ext cx="1059" cy="1086"/>
            </a:xfrm>
            <a:custGeom>
              <a:avLst/>
              <a:gdLst/>
              <a:ahLst/>
              <a:cxnLst>
                <a:cxn ang="0">
                  <a:pos x="532" y="0"/>
                </a:cxn>
                <a:cxn ang="0">
                  <a:pos x="544" y="2"/>
                </a:cxn>
                <a:cxn ang="0">
                  <a:pos x="554" y="12"/>
                </a:cxn>
                <a:cxn ang="0">
                  <a:pos x="559" y="25"/>
                </a:cxn>
                <a:cxn ang="0">
                  <a:pos x="562" y="38"/>
                </a:cxn>
                <a:cxn ang="0">
                  <a:pos x="562" y="53"/>
                </a:cxn>
                <a:cxn ang="0">
                  <a:pos x="562" y="508"/>
                </a:cxn>
                <a:cxn ang="0">
                  <a:pos x="1007" y="508"/>
                </a:cxn>
                <a:cxn ang="0">
                  <a:pos x="1019" y="508"/>
                </a:cxn>
                <a:cxn ang="0">
                  <a:pos x="1034" y="511"/>
                </a:cxn>
                <a:cxn ang="0">
                  <a:pos x="1046" y="516"/>
                </a:cxn>
                <a:cxn ang="0">
                  <a:pos x="1056" y="526"/>
                </a:cxn>
                <a:cxn ang="0">
                  <a:pos x="1059" y="541"/>
                </a:cxn>
                <a:cxn ang="0">
                  <a:pos x="1056" y="559"/>
                </a:cxn>
                <a:cxn ang="0">
                  <a:pos x="1046" y="569"/>
                </a:cxn>
                <a:cxn ang="0">
                  <a:pos x="1034" y="574"/>
                </a:cxn>
                <a:cxn ang="0">
                  <a:pos x="1019" y="574"/>
                </a:cxn>
                <a:cxn ang="0">
                  <a:pos x="1007" y="574"/>
                </a:cxn>
                <a:cxn ang="0">
                  <a:pos x="562" y="574"/>
                </a:cxn>
                <a:cxn ang="0">
                  <a:pos x="562" y="1030"/>
                </a:cxn>
                <a:cxn ang="0">
                  <a:pos x="562" y="1045"/>
                </a:cxn>
                <a:cxn ang="0">
                  <a:pos x="559" y="1060"/>
                </a:cxn>
                <a:cxn ang="0">
                  <a:pos x="554" y="1073"/>
                </a:cxn>
                <a:cxn ang="0">
                  <a:pos x="544" y="1081"/>
                </a:cxn>
                <a:cxn ang="0">
                  <a:pos x="532" y="1086"/>
                </a:cxn>
                <a:cxn ang="0">
                  <a:pos x="515" y="1081"/>
                </a:cxn>
                <a:cxn ang="0">
                  <a:pos x="505" y="1073"/>
                </a:cxn>
                <a:cxn ang="0">
                  <a:pos x="500" y="1060"/>
                </a:cxn>
                <a:cxn ang="0">
                  <a:pos x="500" y="1045"/>
                </a:cxn>
                <a:cxn ang="0">
                  <a:pos x="497" y="1030"/>
                </a:cxn>
                <a:cxn ang="0">
                  <a:pos x="497" y="574"/>
                </a:cxn>
                <a:cxn ang="0">
                  <a:pos x="52" y="574"/>
                </a:cxn>
                <a:cxn ang="0">
                  <a:pos x="40" y="574"/>
                </a:cxn>
                <a:cxn ang="0">
                  <a:pos x="25" y="574"/>
                </a:cxn>
                <a:cxn ang="0">
                  <a:pos x="13" y="569"/>
                </a:cxn>
                <a:cxn ang="0">
                  <a:pos x="5" y="559"/>
                </a:cxn>
                <a:cxn ang="0">
                  <a:pos x="0" y="541"/>
                </a:cxn>
                <a:cxn ang="0">
                  <a:pos x="5" y="526"/>
                </a:cxn>
                <a:cxn ang="0">
                  <a:pos x="13" y="516"/>
                </a:cxn>
                <a:cxn ang="0">
                  <a:pos x="25" y="511"/>
                </a:cxn>
                <a:cxn ang="0">
                  <a:pos x="40" y="508"/>
                </a:cxn>
                <a:cxn ang="0">
                  <a:pos x="52" y="508"/>
                </a:cxn>
                <a:cxn ang="0">
                  <a:pos x="497" y="508"/>
                </a:cxn>
                <a:cxn ang="0">
                  <a:pos x="497" y="53"/>
                </a:cxn>
                <a:cxn ang="0">
                  <a:pos x="500" y="38"/>
                </a:cxn>
                <a:cxn ang="0">
                  <a:pos x="500" y="25"/>
                </a:cxn>
                <a:cxn ang="0">
                  <a:pos x="505" y="12"/>
                </a:cxn>
                <a:cxn ang="0">
                  <a:pos x="515" y="2"/>
                </a:cxn>
                <a:cxn ang="0">
                  <a:pos x="532" y="0"/>
                </a:cxn>
              </a:cxnLst>
              <a:rect l="0" t="0" r="r" b="b"/>
              <a:pathLst>
                <a:path w="1059" h="1086">
                  <a:moveTo>
                    <a:pt x="532" y="0"/>
                  </a:moveTo>
                  <a:lnTo>
                    <a:pt x="544" y="2"/>
                  </a:lnTo>
                  <a:lnTo>
                    <a:pt x="554" y="12"/>
                  </a:lnTo>
                  <a:lnTo>
                    <a:pt x="559" y="25"/>
                  </a:lnTo>
                  <a:lnTo>
                    <a:pt x="562" y="38"/>
                  </a:lnTo>
                  <a:lnTo>
                    <a:pt x="562" y="53"/>
                  </a:lnTo>
                  <a:lnTo>
                    <a:pt x="562" y="508"/>
                  </a:lnTo>
                  <a:lnTo>
                    <a:pt x="1007" y="508"/>
                  </a:lnTo>
                  <a:lnTo>
                    <a:pt x="1019" y="508"/>
                  </a:lnTo>
                  <a:lnTo>
                    <a:pt x="1034" y="511"/>
                  </a:lnTo>
                  <a:lnTo>
                    <a:pt x="1046" y="516"/>
                  </a:lnTo>
                  <a:lnTo>
                    <a:pt x="1056" y="526"/>
                  </a:lnTo>
                  <a:lnTo>
                    <a:pt x="1059" y="541"/>
                  </a:lnTo>
                  <a:lnTo>
                    <a:pt x="1056" y="559"/>
                  </a:lnTo>
                  <a:lnTo>
                    <a:pt x="1046" y="569"/>
                  </a:lnTo>
                  <a:lnTo>
                    <a:pt x="1034" y="574"/>
                  </a:lnTo>
                  <a:lnTo>
                    <a:pt x="1019" y="574"/>
                  </a:lnTo>
                  <a:lnTo>
                    <a:pt x="1007" y="574"/>
                  </a:lnTo>
                  <a:lnTo>
                    <a:pt x="562" y="574"/>
                  </a:lnTo>
                  <a:lnTo>
                    <a:pt x="562" y="1030"/>
                  </a:lnTo>
                  <a:lnTo>
                    <a:pt x="562" y="1045"/>
                  </a:lnTo>
                  <a:lnTo>
                    <a:pt x="559" y="1060"/>
                  </a:lnTo>
                  <a:lnTo>
                    <a:pt x="554" y="1073"/>
                  </a:lnTo>
                  <a:lnTo>
                    <a:pt x="544" y="1081"/>
                  </a:lnTo>
                  <a:lnTo>
                    <a:pt x="532" y="1086"/>
                  </a:lnTo>
                  <a:lnTo>
                    <a:pt x="515" y="1081"/>
                  </a:lnTo>
                  <a:lnTo>
                    <a:pt x="505" y="1073"/>
                  </a:lnTo>
                  <a:lnTo>
                    <a:pt x="500" y="1060"/>
                  </a:lnTo>
                  <a:lnTo>
                    <a:pt x="500" y="1045"/>
                  </a:lnTo>
                  <a:lnTo>
                    <a:pt x="497" y="1030"/>
                  </a:lnTo>
                  <a:lnTo>
                    <a:pt x="497" y="574"/>
                  </a:lnTo>
                  <a:lnTo>
                    <a:pt x="52" y="574"/>
                  </a:lnTo>
                  <a:lnTo>
                    <a:pt x="40" y="574"/>
                  </a:lnTo>
                  <a:lnTo>
                    <a:pt x="25" y="574"/>
                  </a:lnTo>
                  <a:lnTo>
                    <a:pt x="13" y="569"/>
                  </a:lnTo>
                  <a:lnTo>
                    <a:pt x="5" y="559"/>
                  </a:lnTo>
                  <a:lnTo>
                    <a:pt x="0" y="541"/>
                  </a:lnTo>
                  <a:lnTo>
                    <a:pt x="5" y="526"/>
                  </a:lnTo>
                  <a:lnTo>
                    <a:pt x="13" y="516"/>
                  </a:lnTo>
                  <a:lnTo>
                    <a:pt x="25" y="511"/>
                  </a:lnTo>
                  <a:lnTo>
                    <a:pt x="40" y="508"/>
                  </a:lnTo>
                  <a:lnTo>
                    <a:pt x="52" y="508"/>
                  </a:lnTo>
                  <a:lnTo>
                    <a:pt x="497" y="508"/>
                  </a:lnTo>
                  <a:lnTo>
                    <a:pt x="497" y="53"/>
                  </a:lnTo>
                  <a:lnTo>
                    <a:pt x="500" y="38"/>
                  </a:lnTo>
                  <a:lnTo>
                    <a:pt x="500" y="25"/>
                  </a:lnTo>
                  <a:lnTo>
                    <a:pt x="505" y="12"/>
                  </a:lnTo>
                  <a:lnTo>
                    <a:pt x="515" y="2"/>
                  </a:lnTo>
                  <a:lnTo>
                    <a:pt x="5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5" name="Freeform 9"/>
            <p:cNvSpPr>
              <a:spLocks noEditPoints="1"/>
            </p:cNvSpPr>
            <p:nvPr/>
          </p:nvSpPr>
          <p:spPr bwMode="auto">
            <a:xfrm>
              <a:off x="4478" y="2032"/>
              <a:ext cx="836" cy="1461"/>
            </a:xfrm>
            <a:custGeom>
              <a:avLst/>
              <a:gdLst/>
              <a:ahLst/>
              <a:cxnLst>
                <a:cxn ang="0">
                  <a:pos x="356" y="1114"/>
                </a:cxn>
                <a:cxn ang="0">
                  <a:pos x="487" y="1078"/>
                </a:cxn>
                <a:cxn ang="0">
                  <a:pos x="591" y="1002"/>
                </a:cxn>
                <a:cxn ang="0">
                  <a:pos x="668" y="901"/>
                </a:cxn>
                <a:cxn ang="0">
                  <a:pos x="715" y="787"/>
                </a:cxn>
                <a:cxn ang="0">
                  <a:pos x="732" y="668"/>
                </a:cxn>
                <a:cxn ang="0">
                  <a:pos x="710" y="562"/>
                </a:cxn>
                <a:cxn ang="0">
                  <a:pos x="655" y="491"/>
                </a:cxn>
                <a:cxn ang="0">
                  <a:pos x="571" y="450"/>
                </a:cxn>
                <a:cxn ang="0">
                  <a:pos x="480" y="443"/>
                </a:cxn>
                <a:cxn ang="0">
                  <a:pos x="349" y="481"/>
                </a:cxn>
                <a:cxn ang="0">
                  <a:pos x="245" y="554"/>
                </a:cxn>
                <a:cxn ang="0">
                  <a:pos x="168" y="655"/>
                </a:cxn>
                <a:cxn ang="0">
                  <a:pos x="121" y="769"/>
                </a:cxn>
                <a:cxn ang="0">
                  <a:pos x="106" y="888"/>
                </a:cxn>
                <a:cxn ang="0">
                  <a:pos x="121" y="982"/>
                </a:cxn>
                <a:cxn ang="0">
                  <a:pos x="161" y="1048"/>
                </a:cxn>
                <a:cxn ang="0">
                  <a:pos x="217" y="1088"/>
                </a:cxn>
                <a:cxn ang="0">
                  <a:pos x="284" y="1111"/>
                </a:cxn>
                <a:cxn ang="0">
                  <a:pos x="480" y="443"/>
                </a:cxn>
                <a:cxn ang="0">
                  <a:pos x="613" y="2"/>
                </a:cxn>
                <a:cxn ang="0">
                  <a:pos x="621" y="7"/>
                </a:cxn>
                <a:cxn ang="0">
                  <a:pos x="623" y="12"/>
                </a:cxn>
                <a:cxn ang="0">
                  <a:pos x="623" y="15"/>
                </a:cxn>
                <a:cxn ang="0">
                  <a:pos x="621" y="25"/>
                </a:cxn>
                <a:cxn ang="0">
                  <a:pos x="618" y="35"/>
                </a:cxn>
                <a:cxn ang="0">
                  <a:pos x="532" y="407"/>
                </a:cxn>
                <a:cxn ang="0">
                  <a:pos x="658" y="438"/>
                </a:cxn>
                <a:cxn ang="0">
                  <a:pos x="749" y="496"/>
                </a:cxn>
                <a:cxn ang="0">
                  <a:pos x="806" y="572"/>
                </a:cxn>
                <a:cxn ang="0">
                  <a:pos x="833" y="658"/>
                </a:cxn>
                <a:cxn ang="0">
                  <a:pos x="828" y="774"/>
                </a:cxn>
                <a:cxn ang="0">
                  <a:pos x="767" y="914"/>
                </a:cxn>
                <a:cxn ang="0">
                  <a:pos x="658" y="1030"/>
                </a:cxn>
                <a:cxn ang="0">
                  <a:pos x="514" y="1114"/>
                </a:cxn>
                <a:cxn ang="0">
                  <a:pos x="349" y="1149"/>
                </a:cxn>
                <a:cxn ang="0">
                  <a:pos x="284" y="1410"/>
                </a:cxn>
                <a:cxn ang="0">
                  <a:pos x="274" y="1448"/>
                </a:cxn>
                <a:cxn ang="0">
                  <a:pos x="267" y="1461"/>
                </a:cxn>
                <a:cxn ang="0">
                  <a:pos x="255" y="1461"/>
                </a:cxn>
                <a:cxn ang="0">
                  <a:pos x="245" y="1461"/>
                </a:cxn>
                <a:cxn ang="0">
                  <a:pos x="240" y="1455"/>
                </a:cxn>
                <a:cxn ang="0">
                  <a:pos x="235" y="1443"/>
                </a:cxn>
                <a:cxn ang="0">
                  <a:pos x="242" y="1412"/>
                </a:cxn>
                <a:cxn ang="0">
                  <a:pos x="259" y="1344"/>
                </a:cxn>
                <a:cxn ang="0">
                  <a:pos x="289" y="1225"/>
                </a:cxn>
                <a:cxn ang="0">
                  <a:pos x="237" y="1139"/>
                </a:cxn>
                <a:cxn ang="0">
                  <a:pos x="126" y="1091"/>
                </a:cxn>
                <a:cxn ang="0">
                  <a:pos x="47" y="1012"/>
                </a:cxn>
                <a:cxn ang="0">
                  <a:pos x="7" y="911"/>
                </a:cxn>
                <a:cxn ang="0">
                  <a:pos x="10" y="782"/>
                </a:cxn>
                <a:cxn ang="0">
                  <a:pos x="71" y="643"/>
                </a:cxn>
                <a:cxn ang="0">
                  <a:pos x="180" y="524"/>
                </a:cxn>
                <a:cxn ang="0">
                  <a:pos x="326" y="443"/>
                </a:cxn>
                <a:cxn ang="0">
                  <a:pos x="489" y="407"/>
                </a:cxn>
                <a:cxn ang="0">
                  <a:pos x="583" y="20"/>
                </a:cxn>
                <a:cxn ang="0">
                  <a:pos x="591" y="5"/>
                </a:cxn>
                <a:cxn ang="0">
                  <a:pos x="598" y="0"/>
                </a:cxn>
              </a:cxnLst>
              <a:rect l="0" t="0" r="r" b="b"/>
              <a:pathLst>
                <a:path w="836" h="1461">
                  <a:moveTo>
                    <a:pt x="522" y="443"/>
                  </a:moveTo>
                  <a:lnTo>
                    <a:pt x="356" y="1114"/>
                  </a:lnTo>
                  <a:lnTo>
                    <a:pt x="425" y="1101"/>
                  </a:lnTo>
                  <a:lnTo>
                    <a:pt x="487" y="1078"/>
                  </a:lnTo>
                  <a:lnTo>
                    <a:pt x="544" y="1045"/>
                  </a:lnTo>
                  <a:lnTo>
                    <a:pt x="591" y="1002"/>
                  </a:lnTo>
                  <a:lnTo>
                    <a:pt x="633" y="954"/>
                  </a:lnTo>
                  <a:lnTo>
                    <a:pt x="668" y="901"/>
                  </a:lnTo>
                  <a:lnTo>
                    <a:pt x="695" y="845"/>
                  </a:lnTo>
                  <a:lnTo>
                    <a:pt x="715" y="787"/>
                  </a:lnTo>
                  <a:lnTo>
                    <a:pt x="727" y="726"/>
                  </a:lnTo>
                  <a:lnTo>
                    <a:pt x="732" y="668"/>
                  </a:lnTo>
                  <a:lnTo>
                    <a:pt x="727" y="610"/>
                  </a:lnTo>
                  <a:lnTo>
                    <a:pt x="710" y="562"/>
                  </a:lnTo>
                  <a:lnTo>
                    <a:pt x="687" y="521"/>
                  </a:lnTo>
                  <a:lnTo>
                    <a:pt x="655" y="491"/>
                  </a:lnTo>
                  <a:lnTo>
                    <a:pt x="616" y="466"/>
                  </a:lnTo>
                  <a:lnTo>
                    <a:pt x="571" y="450"/>
                  </a:lnTo>
                  <a:lnTo>
                    <a:pt x="522" y="443"/>
                  </a:lnTo>
                  <a:close/>
                  <a:moveTo>
                    <a:pt x="480" y="443"/>
                  </a:moveTo>
                  <a:lnTo>
                    <a:pt x="410" y="455"/>
                  </a:lnTo>
                  <a:lnTo>
                    <a:pt x="349" y="481"/>
                  </a:lnTo>
                  <a:lnTo>
                    <a:pt x="294" y="514"/>
                  </a:lnTo>
                  <a:lnTo>
                    <a:pt x="245" y="554"/>
                  </a:lnTo>
                  <a:lnTo>
                    <a:pt x="203" y="602"/>
                  </a:lnTo>
                  <a:lnTo>
                    <a:pt x="168" y="655"/>
                  </a:lnTo>
                  <a:lnTo>
                    <a:pt x="141" y="711"/>
                  </a:lnTo>
                  <a:lnTo>
                    <a:pt x="121" y="769"/>
                  </a:lnTo>
                  <a:lnTo>
                    <a:pt x="111" y="830"/>
                  </a:lnTo>
                  <a:lnTo>
                    <a:pt x="106" y="888"/>
                  </a:lnTo>
                  <a:lnTo>
                    <a:pt x="111" y="939"/>
                  </a:lnTo>
                  <a:lnTo>
                    <a:pt x="121" y="982"/>
                  </a:lnTo>
                  <a:lnTo>
                    <a:pt x="138" y="1018"/>
                  </a:lnTo>
                  <a:lnTo>
                    <a:pt x="161" y="1048"/>
                  </a:lnTo>
                  <a:lnTo>
                    <a:pt x="188" y="1071"/>
                  </a:lnTo>
                  <a:lnTo>
                    <a:pt x="217" y="1088"/>
                  </a:lnTo>
                  <a:lnTo>
                    <a:pt x="250" y="1101"/>
                  </a:lnTo>
                  <a:lnTo>
                    <a:pt x="284" y="1111"/>
                  </a:lnTo>
                  <a:lnTo>
                    <a:pt x="316" y="1114"/>
                  </a:lnTo>
                  <a:lnTo>
                    <a:pt x="480" y="443"/>
                  </a:lnTo>
                  <a:close/>
                  <a:moveTo>
                    <a:pt x="606" y="0"/>
                  </a:moveTo>
                  <a:lnTo>
                    <a:pt x="613" y="2"/>
                  </a:lnTo>
                  <a:lnTo>
                    <a:pt x="618" y="2"/>
                  </a:lnTo>
                  <a:lnTo>
                    <a:pt x="621" y="7"/>
                  </a:lnTo>
                  <a:lnTo>
                    <a:pt x="623" y="10"/>
                  </a:lnTo>
                  <a:lnTo>
                    <a:pt x="623" y="12"/>
                  </a:lnTo>
                  <a:lnTo>
                    <a:pt x="623" y="15"/>
                  </a:lnTo>
                  <a:lnTo>
                    <a:pt x="623" y="15"/>
                  </a:lnTo>
                  <a:lnTo>
                    <a:pt x="623" y="18"/>
                  </a:lnTo>
                  <a:lnTo>
                    <a:pt x="621" y="25"/>
                  </a:lnTo>
                  <a:lnTo>
                    <a:pt x="621" y="30"/>
                  </a:lnTo>
                  <a:lnTo>
                    <a:pt x="618" y="35"/>
                  </a:lnTo>
                  <a:lnTo>
                    <a:pt x="618" y="38"/>
                  </a:lnTo>
                  <a:lnTo>
                    <a:pt x="532" y="407"/>
                  </a:lnTo>
                  <a:lnTo>
                    <a:pt x="598" y="418"/>
                  </a:lnTo>
                  <a:lnTo>
                    <a:pt x="658" y="438"/>
                  </a:lnTo>
                  <a:lnTo>
                    <a:pt x="707" y="463"/>
                  </a:lnTo>
                  <a:lnTo>
                    <a:pt x="749" y="496"/>
                  </a:lnTo>
                  <a:lnTo>
                    <a:pt x="781" y="531"/>
                  </a:lnTo>
                  <a:lnTo>
                    <a:pt x="806" y="572"/>
                  </a:lnTo>
                  <a:lnTo>
                    <a:pt x="823" y="615"/>
                  </a:lnTo>
                  <a:lnTo>
                    <a:pt x="833" y="658"/>
                  </a:lnTo>
                  <a:lnTo>
                    <a:pt x="836" y="701"/>
                  </a:lnTo>
                  <a:lnTo>
                    <a:pt x="828" y="774"/>
                  </a:lnTo>
                  <a:lnTo>
                    <a:pt x="804" y="845"/>
                  </a:lnTo>
                  <a:lnTo>
                    <a:pt x="767" y="914"/>
                  </a:lnTo>
                  <a:lnTo>
                    <a:pt x="717" y="974"/>
                  </a:lnTo>
                  <a:lnTo>
                    <a:pt x="658" y="1030"/>
                  </a:lnTo>
                  <a:lnTo>
                    <a:pt x="588" y="1078"/>
                  </a:lnTo>
                  <a:lnTo>
                    <a:pt x="514" y="1114"/>
                  </a:lnTo>
                  <a:lnTo>
                    <a:pt x="433" y="1139"/>
                  </a:lnTo>
                  <a:lnTo>
                    <a:pt x="349" y="1149"/>
                  </a:lnTo>
                  <a:lnTo>
                    <a:pt x="289" y="1390"/>
                  </a:lnTo>
                  <a:lnTo>
                    <a:pt x="284" y="1410"/>
                  </a:lnTo>
                  <a:lnTo>
                    <a:pt x="279" y="1430"/>
                  </a:lnTo>
                  <a:lnTo>
                    <a:pt x="274" y="1448"/>
                  </a:lnTo>
                  <a:lnTo>
                    <a:pt x="272" y="1455"/>
                  </a:lnTo>
                  <a:lnTo>
                    <a:pt x="267" y="1461"/>
                  </a:lnTo>
                  <a:lnTo>
                    <a:pt x="262" y="1461"/>
                  </a:lnTo>
                  <a:lnTo>
                    <a:pt x="255" y="1461"/>
                  </a:lnTo>
                  <a:lnTo>
                    <a:pt x="250" y="1461"/>
                  </a:lnTo>
                  <a:lnTo>
                    <a:pt x="245" y="1461"/>
                  </a:lnTo>
                  <a:lnTo>
                    <a:pt x="242" y="1461"/>
                  </a:lnTo>
                  <a:lnTo>
                    <a:pt x="240" y="1455"/>
                  </a:lnTo>
                  <a:lnTo>
                    <a:pt x="237" y="1450"/>
                  </a:lnTo>
                  <a:lnTo>
                    <a:pt x="235" y="1443"/>
                  </a:lnTo>
                  <a:lnTo>
                    <a:pt x="237" y="1435"/>
                  </a:lnTo>
                  <a:lnTo>
                    <a:pt x="242" y="1412"/>
                  </a:lnTo>
                  <a:lnTo>
                    <a:pt x="250" y="1382"/>
                  </a:lnTo>
                  <a:lnTo>
                    <a:pt x="259" y="1344"/>
                  </a:lnTo>
                  <a:lnTo>
                    <a:pt x="272" y="1301"/>
                  </a:lnTo>
                  <a:lnTo>
                    <a:pt x="289" y="1225"/>
                  </a:lnTo>
                  <a:lnTo>
                    <a:pt x="306" y="1149"/>
                  </a:lnTo>
                  <a:lnTo>
                    <a:pt x="237" y="1139"/>
                  </a:lnTo>
                  <a:lnTo>
                    <a:pt x="178" y="1119"/>
                  </a:lnTo>
                  <a:lnTo>
                    <a:pt x="126" y="1091"/>
                  </a:lnTo>
                  <a:lnTo>
                    <a:pt x="81" y="1055"/>
                  </a:lnTo>
                  <a:lnTo>
                    <a:pt x="47" y="1012"/>
                  </a:lnTo>
                  <a:lnTo>
                    <a:pt x="22" y="964"/>
                  </a:lnTo>
                  <a:lnTo>
                    <a:pt x="7" y="911"/>
                  </a:lnTo>
                  <a:lnTo>
                    <a:pt x="0" y="855"/>
                  </a:lnTo>
                  <a:lnTo>
                    <a:pt x="10" y="782"/>
                  </a:lnTo>
                  <a:lnTo>
                    <a:pt x="34" y="711"/>
                  </a:lnTo>
                  <a:lnTo>
                    <a:pt x="71" y="643"/>
                  </a:lnTo>
                  <a:lnTo>
                    <a:pt x="121" y="580"/>
                  </a:lnTo>
                  <a:lnTo>
                    <a:pt x="180" y="524"/>
                  </a:lnTo>
                  <a:lnTo>
                    <a:pt x="250" y="478"/>
                  </a:lnTo>
                  <a:lnTo>
                    <a:pt x="326" y="443"/>
                  </a:lnTo>
                  <a:lnTo>
                    <a:pt x="405" y="418"/>
                  </a:lnTo>
                  <a:lnTo>
                    <a:pt x="489" y="407"/>
                  </a:lnTo>
                  <a:lnTo>
                    <a:pt x="581" y="30"/>
                  </a:lnTo>
                  <a:lnTo>
                    <a:pt x="583" y="20"/>
                  </a:lnTo>
                  <a:lnTo>
                    <a:pt x="586" y="12"/>
                  </a:lnTo>
                  <a:lnTo>
                    <a:pt x="591" y="5"/>
                  </a:lnTo>
                  <a:lnTo>
                    <a:pt x="593" y="2"/>
                  </a:lnTo>
                  <a:lnTo>
                    <a:pt x="598" y="0"/>
                  </a:lnTo>
                  <a:lnTo>
                    <a:pt x="6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6" name="Freeform 10"/>
            <p:cNvSpPr>
              <a:spLocks/>
            </p:cNvSpPr>
            <p:nvPr/>
          </p:nvSpPr>
          <p:spPr bwMode="auto">
            <a:xfrm>
              <a:off x="5413" y="2632"/>
              <a:ext cx="499" cy="764"/>
            </a:xfrm>
            <a:custGeom>
              <a:avLst/>
              <a:gdLst/>
              <a:ahLst/>
              <a:cxnLst>
                <a:cxn ang="0">
                  <a:pos x="289" y="2"/>
                </a:cxn>
                <a:cxn ang="0">
                  <a:pos x="383" y="35"/>
                </a:cxn>
                <a:cxn ang="0">
                  <a:pos x="455" y="93"/>
                </a:cxn>
                <a:cxn ang="0">
                  <a:pos x="494" y="174"/>
                </a:cxn>
                <a:cxn ang="0">
                  <a:pos x="494" y="276"/>
                </a:cxn>
                <a:cxn ang="0">
                  <a:pos x="450" y="364"/>
                </a:cxn>
                <a:cxn ang="0">
                  <a:pos x="378" y="438"/>
                </a:cxn>
                <a:cxn ang="0">
                  <a:pos x="309" y="496"/>
                </a:cxn>
                <a:cxn ang="0">
                  <a:pos x="257" y="539"/>
                </a:cxn>
                <a:cxn ang="0">
                  <a:pos x="198" y="592"/>
                </a:cxn>
                <a:cxn ang="0">
                  <a:pos x="114" y="668"/>
                </a:cxn>
                <a:cxn ang="0">
                  <a:pos x="334" y="668"/>
                </a:cxn>
                <a:cxn ang="0">
                  <a:pos x="378" y="666"/>
                </a:cxn>
                <a:cxn ang="0">
                  <a:pos x="423" y="663"/>
                </a:cxn>
                <a:cxn ang="0">
                  <a:pos x="440" y="648"/>
                </a:cxn>
                <a:cxn ang="0">
                  <a:pos x="452" y="600"/>
                </a:cxn>
                <a:cxn ang="0">
                  <a:pos x="460" y="554"/>
                </a:cxn>
                <a:cxn ang="0">
                  <a:pos x="499" y="554"/>
                </a:cxn>
                <a:cxn ang="0">
                  <a:pos x="0" y="764"/>
                </a:cxn>
                <a:cxn ang="0">
                  <a:pos x="2" y="734"/>
                </a:cxn>
                <a:cxn ang="0">
                  <a:pos x="12" y="719"/>
                </a:cxn>
                <a:cxn ang="0">
                  <a:pos x="304" y="420"/>
                </a:cxn>
                <a:cxn ang="0">
                  <a:pos x="351" y="357"/>
                </a:cxn>
                <a:cxn ang="0">
                  <a:pos x="386" y="273"/>
                </a:cxn>
                <a:cxn ang="0">
                  <a:pos x="386" y="185"/>
                </a:cxn>
                <a:cxn ang="0">
                  <a:pos x="358" y="114"/>
                </a:cxn>
                <a:cxn ang="0">
                  <a:pos x="301" y="61"/>
                </a:cxn>
                <a:cxn ang="0">
                  <a:pos x="217" y="40"/>
                </a:cxn>
                <a:cxn ang="0">
                  <a:pos x="160" y="50"/>
                </a:cxn>
                <a:cxn ang="0">
                  <a:pos x="101" y="83"/>
                </a:cxn>
                <a:cxn ang="0">
                  <a:pos x="54" y="147"/>
                </a:cxn>
                <a:cxn ang="0">
                  <a:pos x="96" y="159"/>
                </a:cxn>
                <a:cxn ang="0">
                  <a:pos x="116" y="185"/>
                </a:cxn>
                <a:cxn ang="0">
                  <a:pos x="121" y="210"/>
                </a:cxn>
                <a:cxn ang="0">
                  <a:pos x="101" y="255"/>
                </a:cxn>
                <a:cxn ang="0">
                  <a:pos x="59" y="271"/>
                </a:cxn>
                <a:cxn ang="0">
                  <a:pos x="39" y="268"/>
                </a:cxn>
                <a:cxn ang="0">
                  <a:pos x="12" y="250"/>
                </a:cxn>
                <a:cxn ang="0">
                  <a:pos x="0" y="207"/>
                </a:cxn>
                <a:cxn ang="0">
                  <a:pos x="22" y="119"/>
                </a:cxn>
                <a:cxn ang="0">
                  <a:pos x="84" y="48"/>
                </a:cxn>
                <a:cxn ang="0">
                  <a:pos x="178" y="5"/>
                </a:cxn>
              </a:cxnLst>
              <a:rect l="0" t="0" r="r" b="b"/>
              <a:pathLst>
                <a:path w="499" h="764">
                  <a:moveTo>
                    <a:pt x="235" y="0"/>
                  </a:moveTo>
                  <a:lnTo>
                    <a:pt x="289" y="2"/>
                  </a:lnTo>
                  <a:lnTo>
                    <a:pt x="339" y="15"/>
                  </a:lnTo>
                  <a:lnTo>
                    <a:pt x="383" y="35"/>
                  </a:lnTo>
                  <a:lnTo>
                    <a:pt x="423" y="61"/>
                  </a:lnTo>
                  <a:lnTo>
                    <a:pt x="455" y="93"/>
                  </a:lnTo>
                  <a:lnTo>
                    <a:pt x="480" y="131"/>
                  </a:lnTo>
                  <a:lnTo>
                    <a:pt x="494" y="174"/>
                  </a:lnTo>
                  <a:lnTo>
                    <a:pt x="499" y="225"/>
                  </a:lnTo>
                  <a:lnTo>
                    <a:pt x="494" y="276"/>
                  </a:lnTo>
                  <a:lnTo>
                    <a:pt x="477" y="324"/>
                  </a:lnTo>
                  <a:lnTo>
                    <a:pt x="450" y="364"/>
                  </a:lnTo>
                  <a:lnTo>
                    <a:pt x="415" y="402"/>
                  </a:lnTo>
                  <a:lnTo>
                    <a:pt x="378" y="438"/>
                  </a:lnTo>
                  <a:lnTo>
                    <a:pt x="339" y="473"/>
                  </a:lnTo>
                  <a:lnTo>
                    <a:pt x="309" y="496"/>
                  </a:lnTo>
                  <a:lnTo>
                    <a:pt x="284" y="516"/>
                  </a:lnTo>
                  <a:lnTo>
                    <a:pt x="257" y="539"/>
                  </a:lnTo>
                  <a:lnTo>
                    <a:pt x="230" y="562"/>
                  </a:lnTo>
                  <a:lnTo>
                    <a:pt x="198" y="592"/>
                  </a:lnTo>
                  <a:lnTo>
                    <a:pt x="158" y="625"/>
                  </a:lnTo>
                  <a:lnTo>
                    <a:pt x="114" y="668"/>
                  </a:lnTo>
                  <a:lnTo>
                    <a:pt x="321" y="668"/>
                  </a:lnTo>
                  <a:lnTo>
                    <a:pt x="334" y="668"/>
                  </a:lnTo>
                  <a:lnTo>
                    <a:pt x="353" y="668"/>
                  </a:lnTo>
                  <a:lnTo>
                    <a:pt x="378" y="666"/>
                  </a:lnTo>
                  <a:lnTo>
                    <a:pt x="403" y="666"/>
                  </a:lnTo>
                  <a:lnTo>
                    <a:pt x="423" y="663"/>
                  </a:lnTo>
                  <a:lnTo>
                    <a:pt x="433" y="661"/>
                  </a:lnTo>
                  <a:lnTo>
                    <a:pt x="440" y="648"/>
                  </a:lnTo>
                  <a:lnTo>
                    <a:pt x="447" y="625"/>
                  </a:lnTo>
                  <a:lnTo>
                    <a:pt x="452" y="600"/>
                  </a:lnTo>
                  <a:lnTo>
                    <a:pt x="457" y="574"/>
                  </a:lnTo>
                  <a:lnTo>
                    <a:pt x="460" y="554"/>
                  </a:lnTo>
                  <a:lnTo>
                    <a:pt x="499" y="554"/>
                  </a:lnTo>
                  <a:lnTo>
                    <a:pt x="499" y="554"/>
                  </a:lnTo>
                  <a:lnTo>
                    <a:pt x="465" y="764"/>
                  </a:lnTo>
                  <a:lnTo>
                    <a:pt x="0" y="764"/>
                  </a:lnTo>
                  <a:lnTo>
                    <a:pt x="0" y="744"/>
                  </a:lnTo>
                  <a:lnTo>
                    <a:pt x="2" y="734"/>
                  </a:lnTo>
                  <a:lnTo>
                    <a:pt x="5" y="726"/>
                  </a:lnTo>
                  <a:lnTo>
                    <a:pt x="12" y="719"/>
                  </a:lnTo>
                  <a:lnTo>
                    <a:pt x="282" y="445"/>
                  </a:lnTo>
                  <a:lnTo>
                    <a:pt x="304" y="420"/>
                  </a:lnTo>
                  <a:lnTo>
                    <a:pt x="326" y="392"/>
                  </a:lnTo>
                  <a:lnTo>
                    <a:pt x="351" y="357"/>
                  </a:lnTo>
                  <a:lnTo>
                    <a:pt x="371" y="316"/>
                  </a:lnTo>
                  <a:lnTo>
                    <a:pt x="386" y="273"/>
                  </a:lnTo>
                  <a:lnTo>
                    <a:pt x="391" y="225"/>
                  </a:lnTo>
                  <a:lnTo>
                    <a:pt x="386" y="185"/>
                  </a:lnTo>
                  <a:lnTo>
                    <a:pt x="376" y="147"/>
                  </a:lnTo>
                  <a:lnTo>
                    <a:pt x="358" y="114"/>
                  </a:lnTo>
                  <a:lnTo>
                    <a:pt x="334" y="83"/>
                  </a:lnTo>
                  <a:lnTo>
                    <a:pt x="301" y="61"/>
                  </a:lnTo>
                  <a:lnTo>
                    <a:pt x="262" y="45"/>
                  </a:lnTo>
                  <a:lnTo>
                    <a:pt x="217" y="40"/>
                  </a:lnTo>
                  <a:lnTo>
                    <a:pt x="190" y="43"/>
                  </a:lnTo>
                  <a:lnTo>
                    <a:pt x="160" y="50"/>
                  </a:lnTo>
                  <a:lnTo>
                    <a:pt x="131" y="63"/>
                  </a:lnTo>
                  <a:lnTo>
                    <a:pt x="101" y="83"/>
                  </a:lnTo>
                  <a:lnTo>
                    <a:pt x="76" y="111"/>
                  </a:lnTo>
                  <a:lnTo>
                    <a:pt x="54" y="147"/>
                  </a:lnTo>
                  <a:lnTo>
                    <a:pt x="79" y="152"/>
                  </a:lnTo>
                  <a:lnTo>
                    <a:pt x="96" y="159"/>
                  </a:lnTo>
                  <a:lnTo>
                    <a:pt x="109" y="172"/>
                  </a:lnTo>
                  <a:lnTo>
                    <a:pt x="116" y="185"/>
                  </a:lnTo>
                  <a:lnTo>
                    <a:pt x="118" y="197"/>
                  </a:lnTo>
                  <a:lnTo>
                    <a:pt x="121" y="210"/>
                  </a:lnTo>
                  <a:lnTo>
                    <a:pt x="114" y="235"/>
                  </a:lnTo>
                  <a:lnTo>
                    <a:pt x="101" y="255"/>
                  </a:lnTo>
                  <a:lnTo>
                    <a:pt x="81" y="266"/>
                  </a:lnTo>
                  <a:lnTo>
                    <a:pt x="59" y="271"/>
                  </a:lnTo>
                  <a:lnTo>
                    <a:pt x="52" y="271"/>
                  </a:lnTo>
                  <a:lnTo>
                    <a:pt x="39" y="268"/>
                  </a:lnTo>
                  <a:lnTo>
                    <a:pt x="27" y="261"/>
                  </a:lnTo>
                  <a:lnTo>
                    <a:pt x="12" y="250"/>
                  </a:lnTo>
                  <a:lnTo>
                    <a:pt x="5" y="233"/>
                  </a:lnTo>
                  <a:lnTo>
                    <a:pt x="0" y="207"/>
                  </a:lnTo>
                  <a:lnTo>
                    <a:pt x="5" y="162"/>
                  </a:lnTo>
                  <a:lnTo>
                    <a:pt x="22" y="119"/>
                  </a:lnTo>
                  <a:lnTo>
                    <a:pt x="49" y="81"/>
                  </a:lnTo>
                  <a:lnTo>
                    <a:pt x="84" y="48"/>
                  </a:lnTo>
                  <a:lnTo>
                    <a:pt x="128" y="23"/>
                  </a:lnTo>
                  <a:lnTo>
                    <a:pt x="178" y="5"/>
                  </a:lnTo>
                  <a:lnTo>
                    <a:pt x="2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7" name="Freeform 11"/>
            <p:cNvSpPr>
              <a:spLocks noEditPoints="1"/>
            </p:cNvSpPr>
            <p:nvPr/>
          </p:nvSpPr>
          <p:spPr bwMode="auto">
            <a:xfrm>
              <a:off x="6605" y="2563"/>
              <a:ext cx="1056" cy="380"/>
            </a:xfrm>
            <a:custGeom>
              <a:avLst/>
              <a:gdLst/>
              <a:ahLst/>
              <a:cxnLst>
                <a:cxn ang="0">
                  <a:pos x="52" y="317"/>
                </a:cxn>
                <a:cxn ang="0">
                  <a:pos x="1002" y="317"/>
                </a:cxn>
                <a:cxn ang="0">
                  <a:pos x="1017" y="317"/>
                </a:cxn>
                <a:cxn ang="0">
                  <a:pos x="1031" y="319"/>
                </a:cxn>
                <a:cxn ang="0">
                  <a:pos x="1046" y="324"/>
                </a:cxn>
                <a:cxn ang="0">
                  <a:pos x="1054" y="335"/>
                </a:cxn>
                <a:cxn ang="0">
                  <a:pos x="1056" y="350"/>
                </a:cxn>
                <a:cxn ang="0">
                  <a:pos x="1054" y="365"/>
                </a:cxn>
                <a:cxn ang="0">
                  <a:pos x="1046" y="375"/>
                </a:cxn>
                <a:cxn ang="0">
                  <a:pos x="1034" y="378"/>
                </a:cxn>
                <a:cxn ang="0">
                  <a:pos x="1019" y="380"/>
                </a:cxn>
                <a:cxn ang="0">
                  <a:pos x="1004" y="380"/>
                </a:cxn>
                <a:cxn ang="0">
                  <a:pos x="52" y="380"/>
                </a:cxn>
                <a:cxn ang="0">
                  <a:pos x="37" y="380"/>
                </a:cxn>
                <a:cxn ang="0">
                  <a:pos x="25" y="378"/>
                </a:cxn>
                <a:cxn ang="0">
                  <a:pos x="12" y="375"/>
                </a:cxn>
                <a:cxn ang="0">
                  <a:pos x="2" y="365"/>
                </a:cxn>
                <a:cxn ang="0">
                  <a:pos x="0" y="350"/>
                </a:cxn>
                <a:cxn ang="0">
                  <a:pos x="2" y="335"/>
                </a:cxn>
                <a:cxn ang="0">
                  <a:pos x="12" y="324"/>
                </a:cxn>
                <a:cxn ang="0">
                  <a:pos x="25" y="319"/>
                </a:cxn>
                <a:cxn ang="0">
                  <a:pos x="37" y="317"/>
                </a:cxn>
                <a:cxn ang="0">
                  <a:pos x="52" y="317"/>
                </a:cxn>
                <a:cxn ang="0">
                  <a:pos x="52" y="0"/>
                </a:cxn>
                <a:cxn ang="0">
                  <a:pos x="1004" y="0"/>
                </a:cxn>
                <a:cxn ang="0">
                  <a:pos x="1019" y="3"/>
                </a:cxn>
                <a:cxn ang="0">
                  <a:pos x="1034" y="3"/>
                </a:cxn>
                <a:cxn ang="0">
                  <a:pos x="1046" y="8"/>
                </a:cxn>
                <a:cxn ang="0">
                  <a:pos x="1054" y="18"/>
                </a:cxn>
                <a:cxn ang="0">
                  <a:pos x="1056" y="33"/>
                </a:cxn>
                <a:cxn ang="0">
                  <a:pos x="1054" y="49"/>
                </a:cxn>
                <a:cxn ang="0">
                  <a:pos x="1046" y="59"/>
                </a:cxn>
                <a:cxn ang="0">
                  <a:pos x="1031" y="61"/>
                </a:cxn>
                <a:cxn ang="0">
                  <a:pos x="1017" y="66"/>
                </a:cxn>
                <a:cxn ang="0">
                  <a:pos x="1002" y="66"/>
                </a:cxn>
                <a:cxn ang="0">
                  <a:pos x="52" y="66"/>
                </a:cxn>
                <a:cxn ang="0">
                  <a:pos x="37" y="66"/>
                </a:cxn>
                <a:cxn ang="0">
                  <a:pos x="25" y="61"/>
                </a:cxn>
                <a:cxn ang="0">
                  <a:pos x="12" y="59"/>
                </a:cxn>
                <a:cxn ang="0">
                  <a:pos x="2" y="49"/>
                </a:cxn>
                <a:cxn ang="0">
                  <a:pos x="0" y="33"/>
                </a:cxn>
                <a:cxn ang="0">
                  <a:pos x="2" y="18"/>
                </a:cxn>
                <a:cxn ang="0">
                  <a:pos x="12" y="8"/>
                </a:cxn>
                <a:cxn ang="0">
                  <a:pos x="25" y="3"/>
                </a:cxn>
                <a:cxn ang="0">
                  <a:pos x="37" y="3"/>
                </a:cxn>
                <a:cxn ang="0">
                  <a:pos x="52" y="0"/>
                </a:cxn>
              </a:cxnLst>
              <a:rect l="0" t="0" r="r" b="b"/>
              <a:pathLst>
                <a:path w="1056" h="380">
                  <a:moveTo>
                    <a:pt x="52" y="317"/>
                  </a:moveTo>
                  <a:lnTo>
                    <a:pt x="1002" y="317"/>
                  </a:lnTo>
                  <a:lnTo>
                    <a:pt x="1017" y="317"/>
                  </a:lnTo>
                  <a:lnTo>
                    <a:pt x="1031" y="319"/>
                  </a:lnTo>
                  <a:lnTo>
                    <a:pt x="1046" y="324"/>
                  </a:lnTo>
                  <a:lnTo>
                    <a:pt x="1054" y="335"/>
                  </a:lnTo>
                  <a:lnTo>
                    <a:pt x="1056" y="350"/>
                  </a:lnTo>
                  <a:lnTo>
                    <a:pt x="1054" y="365"/>
                  </a:lnTo>
                  <a:lnTo>
                    <a:pt x="1046" y="375"/>
                  </a:lnTo>
                  <a:lnTo>
                    <a:pt x="1034" y="378"/>
                  </a:lnTo>
                  <a:lnTo>
                    <a:pt x="1019" y="380"/>
                  </a:lnTo>
                  <a:lnTo>
                    <a:pt x="1004" y="380"/>
                  </a:lnTo>
                  <a:lnTo>
                    <a:pt x="52" y="380"/>
                  </a:lnTo>
                  <a:lnTo>
                    <a:pt x="37" y="380"/>
                  </a:lnTo>
                  <a:lnTo>
                    <a:pt x="25" y="378"/>
                  </a:lnTo>
                  <a:lnTo>
                    <a:pt x="12" y="375"/>
                  </a:lnTo>
                  <a:lnTo>
                    <a:pt x="2" y="365"/>
                  </a:lnTo>
                  <a:lnTo>
                    <a:pt x="0" y="350"/>
                  </a:lnTo>
                  <a:lnTo>
                    <a:pt x="2" y="335"/>
                  </a:lnTo>
                  <a:lnTo>
                    <a:pt x="12" y="324"/>
                  </a:lnTo>
                  <a:lnTo>
                    <a:pt x="25" y="319"/>
                  </a:lnTo>
                  <a:lnTo>
                    <a:pt x="37" y="317"/>
                  </a:lnTo>
                  <a:lnTo>
                    <a:pt x="52" y="317"/>
                  </a:lnTo>
                  <a:close/>
                  <a:moveTo>
                    <a:pt x="52" y="0"/>
                  </a:moveTo>
                  <a:lnTo>
                    <a:pt x="1004" y="0"/>
                  </a:lnTo>
                  <a:lnTo>
                    <a:pt x="1019" y="3"/>
                  </a:lnTo>
                  <a:lnTo>
                    <a:pt x="1034" y="3"/>
                  </a:lnTo>
                  <a:lnTo>
                    <a:pt x="1046" y="8"/>
                  </a:lnTo>
                  <a:lnTo>
                    <a:pt x="1054" y="18"/>
                  </a:lnTo>
                  <a:lnTo>
                    <a:pt x="1056" y="33"/>
                  </a:lnTo>
                  <a:lnTo>
                    <a:pt x="1054" y="49"/>
                  </a:lnTo>
                  <a:lnTo>
                    <a:pt x="1046" y="59"/>
                  </a:lnTo>
                  <a:lnTo>
                    <a:pt x="1031" y="61"/>
                  </a:lnTo>
                  <a:lnTo>
                    <a:pt x="1017" y="66"/>
                  </a:lnTo>
                  <a:lnTo>
                    <a:pt x="1002" y="66"/>
                  </a:lnTo>
                  <a:lnTo>
                    <a:pt x="52" y="66"/>
                  </a:lnTo>
                  <a:lnTo>
                    <a:pt x="37" y="66"/>
                  </a:lnTo>
                  <a:lnTo>
                    <a:pt x="25" y="61"/>
                  </a:lnTo>
                  <a:lnTo>
                    <a:pt x="12" y="59"/>
                  </a:lnTo>
                  <a:lnTo>
                    <a:pt x="2" y="49"/>
                  </a:lnTo>
                  <a:lnTo>
                    <a:pt x="0" y="33"/>
                  </a:lnTo>
                  <a:lnTo>
                    <a:pt x="2" y="18"/>
                  </a:lnTo>
                  <a:lnTo>
                    <a:pt x="12" y="8"/>
                  </a:lnTo>
                  <a:lnTo>
                    <a:pt x="25" y="3"/>
                  </a:lnTo>
                  <a:lnTo>
                    <a:pt x="37" y="3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8" name="Freeform 12"/>
            <p:cNvSpPr>
              <a:spLocks noEditPoints="1"/>
            </p:cNvSpPr>
            <p:nvPr/>
          </p:nvSpPr>
          <p:spPr bwMode="auto">
            <a:xfrm>
              <a:off x="8267" y="2077"/>
              <a:ext cx="670" cy="1119"/>
            </a:xfrm>
            <a:custGeom>
              <a:avLst/>
              <a:gdLst/>
              <a:ahLst/>
              <a:cxnLst>
                <a:cxn ang="0">
                  <a:pos x="319" y="38"/>
                </a:cxn>
                <a:cxn ang="0">
                  <a:pos x="282" y="46"/>
                </a:cxn>
                <a:cxn ang="0">
                  <a:pos x="235" y="69"/>
                </a:cxn>
                <a:cxn ang="0">
                  <a:pos x="191" y="114"/>
                </a:cxn>
                <a:cxn ang="0">
                  <a:pos x="156" y="190"/>
                </a:cxn>
                <a:cxn ang="0">
                  <a:pos x="136" y="314"/>
                </a:cxn>
                <a:cxn ang="0">
                  <a:pos x="131" y="466"/>
                </a:cxn>
                <a:cxn ang="0">
                  <a:pos x="131" y="605"/>
                </a:cxn>
                <a:cxn ang="0">
                  <a:pos x="136" y="752"/>
                </a:cxn>
                <a:cxn ang="0">
                  <a:pos x="149" y="886"/>
                </a:cxn>
                <a:cxn ang="0">
                  <a:pos x="181" y="983"/>
                </a:cxn>
                <a:cxn ang="0">
                  <a:pos x="228" y="1043"/>
                </a:cxn>
                <a:cxn ang="0">
                  <a:pos x="282" y="1076"/>
                </a:cxn>
                <a:cxn ang="0">
                  <a:pos x="334" y="1084"/>
                </a:cxn>
                <a:cxn ang="0">
                  <a:pos x="361" y="1081"/>
                </a:cxn>
                <a:cxn ang="0">
                  <a:pos x="418" y="1061"/>
                </a:cxn>
                <a:cxn ang="0">
                  <a:pos x="468" y="1013"/>
                </a:cxn>
                <a:cxn ang="0">
                  <a:pos x="507" y="935"/>
                </a:cxn>
                <a:cxn ang="0">
                  <a:pos x="532" y="775"/>
                </a:cxn>
                <a:cxn ang="0">
                  <a:pos x="537" y="545"/>
                </a:cxn>
                <a:cxn ang="0">
                  <a:pos x="534" y="383"/>
                </a:cxn>
                <a:cxn ang="0">
                  <a:pos x="522" y="226"/>
                </a:cxn>
                <a:cxn ang="0">
                  <a:pos x="487" y="129"/>
                </a:cxn>
                <a:cxn ang="0">
                  <a:pos x="435" y="71"/>
                </a:cxn>
                <a:cxn ang="0">
                  <a:pos x="381" y="43"/>
                </a:cxn>
                <a:cxn ang="0">
                  <a:pos x="334" y="38"/>
                </a:cxn>
                <a:cxn ang="0">
                  <a:pos x="361" y="3"/>
                </a:cxn>
                <a:cxn ang="0">
                  <a:pos x="431" y="18"/>
                </a:cxn>
                <a:cxn ang="0">
                  <a:pos x="505" y="56"/>
                </a:cxn>
                <a:cxn ang="0">
                  <a:pos x="574" y="129"/>
                </a:cxn>
                <a:cxn ang="0">
                  <a:pos x="633" y="256"/>
                </a:cxn>
                <a:cxn ang="0">
                  <a:pos x="663" y="408"/>
                </a:cxn>
                <a:cxn ang="0">
                  <a:pos x="670" y="565"/>
                </a:cxn>
                <a:cxn ang="0">
                  <a:pos x="668" y="641"/>
                </a:cxn>
                <a:cxn ang="0">
                  <a:pos x="653" y="790"/>
                </a:cxn>
                <a:cxn ang="0">
                  <a:pos x="609" y="929"/>
                </a:cxn>
                <a:cxn ang="0">
                  <a:pos x="549" y="1026"/>
                </a:cxn>
                <a:cxn ang="0">
                  <a:pos x="477" y="1084"/>
                </a:cxn>
                <a:cxn ang="0">
                  <a:pos x="403" y="1112"/>
                </a:cxn>
                <a:cxn ang="0">
                  <a:pos x="334" y="1119"/>
                </a:cxn>
                <a:cxn ang="0">
                  <a:pos x="260" y="1109"/>
                </a:cxn>
                <a:cxn ang="0">
                  <a:pos x="178" y="1076"/>
                </a:cxn>
                <a:cxn ang="0">
                  <a:pos x="102" y="1005"/>
                </a:cxn>
                <a:cxn ang="0">
                  <a:pos x="37" y="879"/>
                </a:cxn>
                <a:cxn ang="0">
                  <a:pos x="5" y="719"/>
                </a:cxn>
                <a:cxn ang="0">
                  <a:pos x="0" y="565"/>
                </a:cxn>
                <a:cxn ang="0">
                  <a:pos x="5" y="410"/>
                </a:cxn>
                <a:cxn ang="0">
                  <a:pos x="32" y="264"/>
                </a:cxn>
                <a:cxn ang="0">
                  <a:pos x="87" y="135"/>
                </a:cxn>
                <a:cxn ang="0">
                  <a:pos x="163" y="54"/>
                </a:cxn>
                <a:cxn ang="0">
                  <a:pos x="250" y="13"/>
                </a:cxn>
                <a:cxn ang="0">
                  <a:pos x="334" y="0"/>
                </a:cxn>
              </a:cxnLst>
              <a:rect l="0" t="0" r="r" b="b"/>
              <a:pathLst>
                <a:path w="670" h="1119">
                  <a:moveTo>
                    <a:pt x="334" y="38"/>
                  </a:moveTo>
                  <a:lnTo>
                    <a:pt x="319" y="38"/>
                  </a:lnTo>
                  <a:lnTo>
                    <a:pt x="302" y="41"/>
                  </a:lnTo>
                  <a:lnTo>
                    <a:pt x="282" y="46"/>
                  </a:lnTo>
                  <a:lnTo>
                    <a:pt x="260" y="54"/>
                  </a:lnTo>
                  <a:lnTo>
                    <a:pt x="235" y="69"/>
                  </a:lnTo>
                  <a:lnTo>
                    <a:pt x="213" y="86"/>
                  </a:lnTo>
                  <a:lnTo>
                    <a:pt x="191" y="114"/>
                  </a:lnTo>
                  <a:lnTo>
                    <a:pt x="171" y="147"/>
                  </a:lnTo>
                  <a:lnTo>
                    <a:pt x="156" y="190"/>
                  </a:lnTo>
                  <a:lnTo>
                    <a:pt x="144" y="243"/>
                  </a:lnTo>
                  <a:lnTo>
                    <a:pt x="136" y="314"/>
                  </a:lnTo>
                  <a:lnTo>
                    <a:pt x="134" y="388"/>
                  </a:lnTo>
                  <a:lnTo>
                    <a:pt x="131" y="466"/>
                  </a:lnTo>
                  <a:lnTo>
                    <a:pt x="131" y="545"/>
                  </a:lnTo>
                  <a:lnTo>
                    <a:pt x="131" y="605"/>
                  </a:lnTo>
                  <a:lnTo>
                    <a:pt x="134" y="679"/>
                  </a:lnTo>
                  <a:lnTo>
                    <a:pt x="136" y="752"/>
                  </a:lnTo>
                  <a:lnTo>
                    <a:pt x="141" y="823"/>
                  </a:lnTo>
                  <a:lnTo>
                    <a:pt x="149" y="886"/>
                  </a:lnTo>
                  <a:lnTo>
                    <a:pt x="163" y="940"/>
                  </a:lnTo>
                  <a:lnTo>
                    <a:pt x="181" y="983"/>
                  </a:lnTo>
                  <a:lnTo>
                    <a:pt x="203" y="1018"/>
                  </a:lnTo>
                  <a:lnTo>
                    <a:pt x="228" y="1043"/>
                  </a:lnTo>
                  <a:lnTo>
                    <a:pt x="255" y="1064"/>
                  </a:lnTo>
                  <a:lnTo>
                    <a:pt x="282" y="1076"/>
                  </a:lnTo>
                  <a:lnTo>
                    <a:pt x="309" y="1081"/>
                  </a:lnTo>
                  <a:lnTo>
                    <a:pt x="334" y="1084"/>
                  </a:lnTo>
                  <a:lnTo>
                    <a:pt x="334" y="1084"/>
                  </a:lnTo>
                  <a:lnTo>
                    <a:pt x="361" y="1081"/>
                  </a:lnTo>
                  <a:lnTo>
                    <a:pt x="388" y="1074"/>
                  </a:lnTo>
                  <a:lnTo>
                    <a:pt x="418" y="1061"/>
                  </a:lnTo>
                  <a:lnTo>
                    <a:pt x="443" y="1041"/>
                  </a:lnTo>
                  <a:lnTo>
                    <a:pt x="468" y="1013"/>
                  </a:lnTo>
                  <a:lnTo>
                    <a:pt x="490" y="978"/>
                  </a:lnTo>
                  <a:lnTo>
                    <a:pt x="507" y="935"/>
                  </a:lnTo>
                  <a:lnTo>
                    <a:pt x="520" y="881"/>
                  </a:lnTo>
                  <a:lnTo>
                    <a:pt x="532" y="775"/>
                  </a:lnTo>
                  <a:lnTo>
                    <a:pt x="537" y="664"/>
                  </a:lnTo>
                  <a:lnTo>
                    <a:pt x="537" y="545"/>
                  </a:lnTo>
                  <a:lnTo>
                    <a:pt x="537" y="464"/>
                  </a:lnTo>
                  <a:lnTo>
                    <a:pt x="534" y="383"/>
                  </a:lnTo>
                  <a:lnTo>
                    <a:pt x="529" y="302"/>
                  </a:lnTo>
                  <a:lnTo>
                    <a:pt x="522" y="226"/>
                  </a:lnTo>
                  <a:lnTo>
                    <a:pt x="507" y="173"/>
                  </a:lnTo>
                  <a:lnTo>
                    <a:pt x="487" y="129"/>
                  </a:lnTo>
                  <a:lnTo>
                    <a:pt x="463" y="97"/>
                  </a:lnTo>
                  <a:lnTo>
                    <a:pt x="435" y="71"/>
                  </a:lnTo>
                  <a:lnTo>
                    <a:pt x="408" y="54"/>
                  </a:lnTo>
                  <a:lnTo>
                    <a:pt x="381" y="43"/>
                  </a:lnTo>
                  <a:lnTo>
                    <a:pt x="356" y="38"/>
                  </a:lnTo>
                  <a:lnTo>
                    <a:pt x="334" y="38"/>
                  </a:lnTo>
                  <a:close/>
                  <a:moveTo>
                    <a:pt x="334" y="0"/>
                  </a:moveTo>
                  <a:lnTo>
                    <a:pt x="361" y="3"/>
                  </a:lnTo>
                  <a:lnTo>
                    <a:pt x="396" y="8"/>
                  </a:lnTo>
                  <a:lnTo>
                    <a:pt x="431" y="18"/>
                  </a:lnTo>
                  <a:lnTo>
                    <a:pt x="468" y="33"/>
                  </a:lnTo>
                  <a:lnTo>
                    <a:pt x="505" y="56"/>
                  </a:lnTo>
                  <a:lnTo>
                    <a:pt x="542" y="89"/>
                  </a:lnTo>
                  <a:lnTo>
                    <a:pt x="574" y="129"/>
                  </a:lnTo>
                  <a:lnTo>
                    <a:pt x="604" y="183"/>
                  </a:lnTo>
                  <a:lnTo>
                    <a:pt x="633" y="256"/>
                  </a:lnTo>
                  <a:lnTo>
                    <a:pt x="653" y="332"/>
                  </a:lnTo>
                  <a:lnTo>
                    <a:pt x="663" y="408"/>
                  </a:lnTo>
                  <a:lnTo>
                    <a:pt x="668" y="486"/>
                  </a:lnTo>
                  <a:lnTo>
                    <a:pt x="670" y="565"/>
                  </a:lnTo>
                  <a:lnTo>
                    <a:pt x="670" y="565"/>
                  </a:lnTo>
                  <a:lnTo>
                    <a:pt x="668" y="641"/>
                  </a:lnTo>
                  <a:lnTo>
                    <a:pt x="663" y="717"/>
                  </a:lnTo>
                  <a:lnTo>
                    <a:pt x="653" y="790"/>
                  </a:lnTo>
                  <a:lnTo>
                    <a:pt x="636" y="861"/>
                  </a:lnTo>
                  <a:lnTo>
                    <a:pt x="609" y="929"/>
                  </a:lnTo>
                  <a:lnTo>
                    <a:pt x="581" y="983"/>
                  </a:lnTo>
                  <a:lnTo>
                    <a:pt x="549" y="1026"/>
                  </a:lnTo>
                  <a:lnTo>
                    <a:pt x="515" y="1059"/>
                  </a:lnTo>
                  <a:lnTo>
                    <a:pt x="477" y="1084"/>
                  </a:lnTo>
                  <a:lnTo>
                    <a:pt x="440" y="1102"/>
                  </a:lnTo>
                  <a:lnTo>
                    <a:pt x="403" y="1112"/>
                  </a:lnTo>
                  <a:lnTo>
                    <a:pt x="369" y="1117"/>
                  </a:lnTo>
                  <a:lnTo>
                    <a:pt x="334" y="1119"/>
                  </a:lnTo>
                  <a:lnTo>
                    <a:pt x="297" y="1117"/>
                  </a:lnTo>
                  <a:lnTo>
                    <a:pt x="260" y="1109"/>
                  </a:lnTo>
                  <a:lnTo>
                    <a:pt x="218" y="1097"/>
                  </a:lnTo>
                  <a:lnTo>
                    <a:pt x="178" y="1076"/>
                  </a:lnTo>
                  <a:lnTo>
                    <a:pt x="139" y="1046"/>
                  </a:lnTo>
                  <a:lnTo>
                    <a:pt x="102" y="1005"/>
                  </a:lnTo>
                  <a:lnTo>
                    <a:pt x="69" y="955"/>
                  </a:lnTo>
                  <a:lnTo>
                    <a:pt x="37" y="879"/>
                  </a:lnTo>
                  <a:lnTo>
                    <a:pt x="17" y="798"/>
                  </a:lnTo>
                  <a:lnTo>
                    <a:pt x="5" y="719"/>
                  </a:lnTo>
                  <a:lnTo>
                    <a:pt x="0" y="638"/>
                  </a:lnTo>
                  <a:lnTo>
                    <a:pt x="0" y="565"/>
                  </a:lnTo>
                  <a:lnTo>
                    <a:pt x="0" y="486"/>
                  </a:lnTo>
                  <a:lnTo>
                    <a:pt x="5" y="410"/>
                  </a:lnTo>
                  <a:lnTo>
                    <a:pt x="15" y="335"/>
                  </a:lnTo>
                  <a:lnTo>
                    <a:pt x="32" y="264"/>
                  </a:lnTo>
                  <a:lnTo>
                    <a:pt x="57" y="193"/>
                  </a:lnTo>
                  <a:lnTo>
                    <a:pt x="87" y="135"/>
                  </a:lnTo>
                  <a:lnTo>
                    <a:pt x="124" y="89"/>
                  </a:lnTo>
                  <a:lnTo>
                    <a:pt x="163" y="54"/>
                  </a:lnTo>
                  <a:lnTo>
                    <a:pt x="205" y="28"/>
                  </a:lnTo>
                  <a:lnTo>
                    <a:pt x="250" y="13"/>
                  </a:lnTo>
                  <a:lnTo>
                    <a:pt x="292" y="3"/>
                  </a:lnTo>
                  <a:lnTo>
                    <a:pt x="3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" name="Down Arrow 14"/>
          <p:cNvSpPr/>
          <p:nvPr/>
        </p:nvSpPr>
        <p:spPr>
          <a:xfrm>
            <a:off x="3962400" y="4114800"/>
            <a:ext cx="533400" cy="1143000"/>
          </a:xfrm>
          <a:prstGeom prst="downArrow">
            <a:avLst/>
          </a:prstGeom>
          <a:solidFill>
            <a:srgbClr val="7030A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6" name="Group 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457200" y="5791200"/>
            <a:ext cx="8265123" cy="595403"/>
            <a:chOff x="558" y="3796"/>
            <a:chExt cx="24376" cy="1756"/>
          </a:xfrm>
          <a:solidFill>
            <a:srgbClr val="FF0000"/>
          </a:solidFill>
        </p:grpSpPr>
        <p:sp>
          <p:nvSpPr>
            <p:cNvPr id="17" name="Freeform 6"/>
            <p:cNvSpPr>
              <a:spLocks/>
            </p:cNvSpPr>
            <p:nvPr/>
          </p:nvSpPr>
          <p:spPr bwMode="auto">
            <a:xfrm>
              <a:off x="558" y="4042"/>
              <a:ext cx="786" cy="1123"/>
            </a:xfrm>
            <a:custGeom>
              <a:avLst/>
              <a:gdLst/>
              <a:ahLst/>
              <a:cxnLst>
                <a:cxn ang="0">
                  <a:pos x="207" y="0"/>
                </a:cxn>
                <a:cxn ang="0">
                  <a:pos x="222" y="0"/>
                </a:cxn>
                <a:cxn ang="0">
                  <a:pos x="282" y="7"/>
                </a:cxn>
                <a:cxn ang="0">
                  <a:pos x="333" y="22"/>
                </a:cxn>
                <a:cxn ang="0">
                  <a:pos x="385" y="59"/>
                </a:cxn>
                <a:cxn ang="0">
                  <a:pos x="415" y="111"/>
                </a:cxn>
                <a:cxn ang="0">
                  <a:pos x="741" y="1019"/>
                </a:cxn>
                <a:cxn ang="0">
                  <a:pos x="756" y="1064"/>
                </a:cxn>
                <a:cxn ang="0">
                  <a:pos x="771" y="1079"/>
                </a:cxn>
                <a:cxn ang="0">
                  <a:pos x="779" y="1094"/>
                </a:cxn>
                <a:cxn ang="0">
                  <a:pos x="786" y="1101"/>
                </a:cxn>
                <a:cxn ang="0">
                  <a:pos x="786" y="1116"/>
                </a:cxn>
                <a:cxn ang="0">
                  <a:pos x="779" y="1123"/>
                </a:cxn>
                <a:cxn ang="0">
                  <a:pos x="712" y="1123"/>
                </a:cxn>
                <a:cxn ang="0">
                  <a:pos x="667" y="1109"/>
                </a:cxn>
                <a:cxn ang="0">
                  <a:pos x="652" y="1086"/>
                </a:cxn>
                <a:cxn ang="0">
                  <a:pos x="630" y="1042"/>
                </a:cxn>
                <a:cxn ang="0">
                  <a:pos x="601" y="960"/>
                </a:cxn>
                <a:cxn ang="0">
                  <a:pos x="563" y="863"/>
                </a:cxn>
                <a:cxn ang="0">
                  <a:pos x="519" y="751"/>
                </a:cxn>
                <a:cxn ang="0">
                  <a:pos x="482" y="640"/>
                </a:cxn>
                <a:cxn ang="0">
                  <a:pos x="96" y="1094"/>
                </a:cxn>
                <a:cxn ang="0">
                  <a:pos x="81" y="1101"/>
                </a:cxn>
                <a:cxn ang="0">
                  <a:pos x="74" y="1116"/>
                </a:cxn>
                <a:cxn ang="0">
                  <a:pos x="59" y="1123"/>
                </a:cxn>
                <a:cxn ang="0">
                  <a:pos x="29" y="1123"/>
                </a:cxn>
                <a:cxn ang="0">
                  <a:pos x="15" y="1116"/>
                </a:cxn>
                <a:cxn ang="0">
                  <a:pos x="7" y="1101"/>
                </a:cxn>
                <a:cxn ang="0">
                  <a:pos x="0" y="1079"/>
                </a:cxn>
                <a:cxn ang="0">
                  <a:pos x="0" y="1064"/>
                </a:cxn>
                <a:cxn ang="0">
                  <a:pos x="22" y="1042"/>
                </a:cxn>
                <a:cxn ang="0">
                  <a:pos x="29" y="1027"/>
                </a:cxn>
                <a:cxn ang="0">
                  <a:pos x="467" y="588"/>
                </a:cxn>
                <a:cxn ang="0">
                  <a:pos x="311" y="156"/>
                </a:cxn>
                <a:cxn ang="0">
                  <a:pos x="282" y="96"/>
                </a:cxn>
                <a:cxn ang="0">
                  <a:pos x="259" y="59"/>
                </a:cxn>
                <a:cxn ang="0">
                  <a:pos x="237" y="37"/>
                </a:cxn>
                <a:cxn ang="0">
                  <a:pos x="207" y="29"/>
                </a:cxn>
                <a:cxn ang="0">
                  <a:pos x="200" y="29"/>
                </a:cxn>
                <a:cxn ang="0">
                  <a:pos x="193" y="22"/>
                </a:cxn>
                <a:cxn ang="0">
                  <a:pos x="193" y="7"/>
                </a:cxn>
                <a:cxn ang="0">
                  <a:pos x="207" y="0"/>
                </a:cxn>
              </a:cxnLst>
              <a:rect l="0" t="0" r="r" b="b"/>
              <a:pathLst>
                <a:path w="786" h="1123">
                  <a:moveTo>
                    <a:pt x="207" y="0"/>
                  </a:moveTo>
                  <a:lnTo>
                    <a:pt x="222" y="0"/>
                  </a:lnTo>
                  <a:lnTo>
                    <a:pt x="282" y="7"/>
                  </a:lnTo>
                  <a:lnTo>
                    <a:pt x="333" y="22"/>
                  </a:lnTo>
                  <a:lnTo>
                    <a:pt x="385" y="59"/>
                  </a:lnTo>
                  <a:lnTo>
                    <a:pt x="415" y="111"/>
                  </a:lnTo>
                  <a:lnTo>
                    <a:pt x="741" y="1019"/>
                  </a:lnTo>
                  <a:lnTo>
                    <a:pt x="756" y="1064"/>
                  </a:lnTo>
                  <a:lnTo>
                    <a:pt x="771" y="1079"/>
                  </a:lnTo>
                  <a:lnTo>
                    <a:pt x="779" y="1094"/>
                  </a:lnTo>
                  <a:lnTo>
                    <a:pt x="786" y="1101"/>
                  </a:lnTo>
                  <a:lnTo>
                    <a:pt x="786" y="1116"/>
                  </a:lnTo>
                  <a:lnTo>
                    <a:pt x="779" y="1123"/>
                  </a:lnTo>
                  <a:lnTo>
                    <a:pt x="712" y="1123"/>
                  </a:lnTo>
                  <a:lnTo>
                    <a:pt x="667" y="1109"/>
                  </a:lnTo>
                  <a:lnTo>
                    <a:pt x="652" y="1086"/>
                  </a:lnTo>
                  <a:lnTo>
                    <a:pt x="630" y="1042"/>
                  </a:lnTo>
                  <a:lnTo>
                    <a:pt x="601" y="960"/>
                  </a:lnTo>
                  <a:lnTo>
                    <a:pt x="563" y="863"/>
                  </a:lnTo>
                  <a:lnTo>
                    <a:pt x="519" y="751"/>
                  </a:lnTo>
                  <a:lnTo>
                    <a:pt x="482" y="640"/>
                  </a:lnTo>
                  <a:lnTo>
                    <a:pt x="96" y="1094"/>
                  </a:lnTo>
                  <a:lnTo>
                    <a:pt x="81" y="1101"/>
                  </a:lnTo>
                  <a:lnTo>
                    <a:pt x="74" y="1116"/>
                  </a:lnTo>
                  <a:lnTo>
                    <a:pt x="59" y="1123"/>
                  </a:lnTo>
                  <a:lnTo>
                    <a:pt x="29" y="1123"/>
                  </a:lnTo>
                  <a:lnTo>
                    <a:pt x="15" y="1116"/>
                  </a:lnTo>
                  <a:lnTo>
                    <a:pt x="7" y="1101"/>
                  </a:lnTo>
                  <a:lnTo>
                    <a:pt x="0" y="1079"/>
                  </a:lnTo>
                  <a:lnTo>
                    <a:pt x="0" y="1064"/>
                  </a:lnTo>
                  <a:lnTo>
                    <a:pt x="22" y="1042"/>
                  </a:lnTo>
                  <a:lnTo>
                    <a:pt x="29" y="1027"/>
                  </a:lnTo>
                  <a:lnTo>
                    <a:pt x="467" y="588"/>
                  </a:lnTo>
                  <a:lnTo>
                    <a:pt x="311" y="156"/>
                  </a:lnTo>
                  <a:lnTo>
                    <a:pt x="282" y="96"/>
                  </a:lnTo>
                  <a:lnTo>
                    <a:pt x="259" y="59"/>
                  </a:lnTo>
                  <a:lnTo>
                    <a:pt x="237" y="37"/>
                  </a:lnTo>
                  <a:lnTo>
                    <a:pt x="207" y="29"/>
                  </a:lnTo>
                  <a:lnTo>
                    <a:pt x="200" y="29"/>
                  </a:lnTo>
                  <a:lnTo>
                    <a:pt x="193" y="22"/>
                  </a:lnTo>
                  <a:lnTo>
                    <a:pt x="193" y="7"/>
                  </a:lnTo>
                  <a:lnTo>
                    <a:pt x="2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7"/>
            <p:cNvSpPr>
              <a:spLocks/>
            </p:cNvSpPr>
            <p:nvPr/>
          </p:nvSpPr>
          <p:spPr bwMode="auto">
            <a:xfrm>
              <a:off x="1470" y="3796"/>
              <a:ext cx="1016" cy="767"/>
            </a:xfrm>
            <a:custGeom>
              <a:avLst/>
              <a:gdLst/>
              <a:ahLst/>
              <a:cxnLst>
                <a:cxn ang="0">
                  <a:pos x="497" y="0"/>
                </a:cxn>
                <a:cxn ang="0">
                  <a:pos x="512" y="30"/>
                </a:cxn>
                <a:cxn ang="0">
                  <a:pos x="423" y="37"/>
                </a:cxn>
                <a:cxn ang="0">
                  <a:pos x="393" y="67"/>
                </a:cxn>
                <a:cxn ang="0">
                  <a:pos x="297" y="439"/>
                </a:cxn>
                <a:cxn ang="0">
                  <a:pos x="779" y="97"/>
                </a:cxn>
                <a:cxn ang="0">
                  <a:pos x="816" y="52"/>
                </a:cxn>
                <a:cxn ang="0">
                  <a:pos x="809" y="37"/>
                </a:cxn>
                <a:cxn ang="0">
                  <a:pos x="772" y="30"/>
                </a:cxn>
                <a:cxn ang="0">
                  <a:pos x="779" y="0"/>
                </a:cxn>
                <a:cxn ang="0">
                  <a:pos x="883" y="8"/>
                </a:cxn>
                <a:cxn ang="0">
                  <a:pos x="979" y="0"/>
                </a:cxn>
                <a:cxn ang="0">
                  <a:pos x="1016" y="15"/>
                </a:cxn>
                <a:cxn ang="0">
                  <a:pos x="1009" y="37"/>
                </a:cxn>
                <a:cxn ang="0">
                  <a:pos x="935" y="52"/>
                </a:cxn>
                <a:cxn ang="0">
                  <a:pos x="794" y="134"/>
                </a:cxn>
                <a:cxn ang="0">
                  <a:pos x="586" y="283"/>
                </a:cxn>
                <a:cxn ang="0">
                  <a:pos x="556" y="313"/>
                </a:cxn>
                <a:cxn ang="0">
                  <a:pos x="564" y="313"/>
                </a:cxn>
                <a:cxn ang="0">
                  <a:pos x="786" y="722"/>
                </a:cxn>
                <a:cxn ang="0">
                  <a:pos x="846" y="729"/>
                </a:cxn>
                <a:cxn ang="0">
                  <a:pos x="853" y="759"/>
                </a:cxn>
                <a:cxn ang="0">
                  <a:pos x="801" y="767"/>
                </a:cxn>
                <a:cxn ang="0">
                  <a:pos x="668" y="759"/>
                </a:cxn>
                <a:cxn ang="0">
                  <a:pos x="556" y="767"/>
                </a:cxn>
                <a:cxn ang="0">
                  <a:pos x="549" y="737"/>
                </a:cxn>
                <a:cxn ang="0">
                  <a:pos x="594" y="729"/>
                </a:cxn>
                <a:cxn ang="0">
                  <a:pos x="616" y="722"/>
                </a:cxn>
                <a:cxn ang="0">
                  <a:pos x="631" y="685"/>
                </a:cxn>
                <a:cxn ang="0">
                  <a:pos x="460" y="357"/>
                </a:cxn>
                <a:cxn ang="0">
                  <a:pos x="252" y="595"/>
                </a:cxn>
                <a:cxn ang="0">
                  <a:pos x="223" y="692"/>
                </a:cxn>
                <a:cxn ang="0">
                  <a:pos x="237" y="722"/>
                </a:cxn>
                <a:cxn ang="0">
                  <a:pos x="334" y="729"/>
                </a:cxn>
                <a:cxn ang="0">
                  <a:pos x="327" y="759"/>
                </a:cxn>
                <a:cxn ang="0">
                  <a:pos x="59" y="767"/>
                </a:cxn>
                <a:cxn ang="0">
                  <a:pos x="0" y="759"/>
                </a:cxn>
                <a:cxn ang="0">
                  <a:pos x="8" y="729"/>
                </a:cxn>
                <a:cxn ang="0">
                  <a:pos x="111" y="722"/>
                </a:cxn>
                <a:cxn ang="0">
                  <a:pos x="134" y="685"/>
                </a:cxn>
                <a:cxn ang="0">
                  <a:pos x="289" y="67"/>
                </a:cxn>
                <a:cxn ang="0">
                  <a:pos x="282" y="45"/>
                </a:cxn>
                <a:cxn ang="0">
                  <a:pos x="186" y="37"/>
                </a:cxn>
                <a:cxn ang="0">
                  <a:pos x="193" y="8"/>
                </a:cxn>
                <a:cxn ang="0">
                  <a:pos x="453" y="0"/>
                </a:cxn>
              </a:cxnLst>
              <a:rect l="0" t="0" r="r" b="b"/>
              <a:pathLst>
                <a:path w="1016" h="767">
                  <a:moveTo>
                    <a:pt x="453" y="0"/>
                  </a:moveTo>
                  <a:lnTo>
                    <a:pt x="497" y="0"/>
                  </a:lnTo>
                  <a:lnTo>
                    <a:pt x="512" y="15"/>
                  </a:lnTo>
                  <a:lnTo>
                    <a:pt x="512" y="30"/>
                  </a:lnTo>
                  <a:lnTo>
                    <a:pt x="505" y="37"/>
                  </a:lnTo>
                  <a:lnTo>
                    <a:pt x="423" y="37"/>
                  </a:lnTo>
                  <a:lnTo>
                    <a:pt x="393" y="52"/>
                  </a:lnTo>
                  <a:lnTo>
                    <a:pt x="393" y="67"/>
                  </a:lnTo>
                  <a:lnTo>
                    <a:pt x="386" y="82"/>
                  </a:lnTo>
                  <a:lnTo>
                    <a:pt x="297" y="439"/>
                  </a:lnTo>
                  <a:lnTo>
                    <a:pt x="764" y="104"/>
                  </a:lnTo>
                  <a:lnTo>
                    <a:pt x="779" y="97"/>
                  </a:lnTo>
                  <a:lnTo>
                    <a:pt x="809" y="67"/>
                  </a:lnTo>
                  <a:lnTo>
                    <a:pt x="816" y="52"/>
                  </a:lnTo>
                  <a:lnTo>
                    <a:pt x="816" y="45"/>
                  </a:lnTo>
                  <a:lnTo>
                    <a:pt x="809" y="37"/>
                  </a:lnTo>
                  <a:lnTo>
                    <a:pt x="779" y="37"/>
                  </a:lnTo>
                  <a:lnTo>
                    <a:pt x="772" y="30"/>
                  </a:lnTo>
                  <a:lnTo>
                    <a:pt x="772" y="8"/>
                  </a:lnTo>
                  <a:lnTo>
                    <a:pt x="779" y="0"/>
                  </a:lnTo>
                  <a:lnTo>
                    <a:pt x="838" y="0"/>
                  </a:lnTo>
                  <a:lnTo>
                    <a:pt x="883" y="8"/>
                  </a:lnTo>
                  <a:lnTo>
                    <a:pt x="950" y="8"/>
                  </a:lnTo>
                  <a:lnTo>
                    <a:pt x="979" y="0"/>
                  </a:lnTo>
                  <a:lnTo>
                    <a:pt x="1002" y="0"/>
                  </a:lnTo>
                  <a:lnTo>
                    <a:pt x="1016" y="15"/>
                  </a:lnTo>
                  <a:lnTo>
                    <a:pt x="1016" y="30"/>
                  </a:lnTo>
                  <a:lnTo>
                    <a:pt x="1009" y="37"/>
                  </a:lnTo>
                  <a:lnTo>
                    <a:pt x="994" y="37"/>
                  </a:lnTo>
                  <a:lnTo>
                    <a:pt x="935" y="52"/>
                  </a:lnTo>
                  <a:lnTo>
                    <a:pt x="875" y="82"/>
                  </a:lnTo>
                  <a:lnTo>
                    <a:pt x="794" y="134"/>
                  </a:lnTo>
                  <a:lnTo>
                    <a:pt x="697" y="201"/>
                  </a:lnTo>
                  <a:lnTo>
                    <a:pt x="586" y="283"/>
                  </a:lnTo>
                  <a:lnTo>
                    <a:pt x="556" y="298"/>
                  </a:lnTo>
                  <a:lnTo>
                    <a:pt x="556" y="313"/>
                  </a:lnTo>
                  <a:lnTo>
                    <a:pt x="564" y="320"/>
                  </a:lnTo>
                  <a:lnTo>
                    <a:pt x="564" y="313"/>
                  </a:lnTo>
                  <a:lnTo>
                    <a:pt x="757" y="692"/>
                  </a:lnTo>
                  <a:lnTo>
                    <a:pt x="786" y="722"/>
                  </a:lnTo>
                  <a:lnTo>
                    <a:pt x="801" y="729"/>
                  </a:lnTo>
                  <a:lnTo>
                    <a:pt x="846" y="729"/>
                  </a:lnTo>
                  <a:lnTo>
                    <a:pt x="853" y="737"/>
                  </a:lnTo>
                  <a:lnTo>
                    <a:pt x="853" y="759"/>
                  </a:lnTo>
                  <a:lnTo>
                    <a:pt x="846" y="767"/>
                  </a:lnTo>
                  <a:lnTo>
                    <a:pt x="801" y="767"/>
                  </a:lnTo>
                  <a:lnTo>
                    <a:pt x="772" y="759"/>
                  </a:lnTo>
                  <a:lnTo>
                    <a:pt x="668" y="759"/>
                  </a:lnTo>
                  <a:lnTo>
                    <a:pt x="616" y="767"/>
                  </a:lnTo>
                  <a:lnTo>
                    <a:pt x="556" y="767"/>
                  </a:lnTo>
                  <a:lnTo>
                    <a:pt x="549" y="759"/>
                  </a:lnTo>
                  <a:lnTo>
                    <a:pt x="549" y="737"/>
                  </a:lnTo>
                  <a:lnTo>
                    <a:pt x="556" y="729"/>
                  </a:lnTo>
                  <a:lnTo>
                    <a:pt x="594" y="729"/>
                  </a:lnTo>
                  <a:lnTo>
                    <a:pt x="608" y="722"/>
                  </a:lnTo>
                  <a:lnTo>
                    <a:pt x="616" y="722"/>
                  </a:lnTo>
                  <a:lnTo>
                    <a:pt x="631" y="715"/>
                  </a:lnTo>
                  <a:lnTo>
                    <a:pt x="631" y="685"/>
                  </a:lnTo>
                  <a:lnTo>
                    <a:pt x="623" y="677"/>
                  </a:lnTo>
                  <a:lnTo>
                    <a:pt x="460" y="357"/>
                  </a:lnTo>
                  <a:lnTo>
                    <a:pt x="275" y="491"/>
                  </a:lnTo>
                  <a:lnTo>
                    <a:pt x="252" y="595"/>
                  </a:lnTo>
                  <a:lnTo>
                    <a:pt x="237" y="655"/>
                  </a:lnTo>
                  <a:lnTo>
                    <a:pt x="223" y="692"/>
                  </a:lnTo>
                  <a:lnTo>
                    <a:pt x="223" y="715"/>
                  </a:lnTo>
                  <a:lnTo>
                    <a:pt x="237" y="722"/>
                  </a:lnTo>
                  <a:lnTo>
                    <a:pt x="327" y="722"/>
                  </a:lnTo>
                  <a:lnTo>
                    <a:pt x="334" y="729"/>
                  </a:lnTo>
                  <a:lnTo>
                    <a:pt x="334" y="752"/>
                  </a:lnTo>
                  <a:lnTo>
                    <a:pt x="327" y="759"/>
                  </a:lnTo>
                  <a:lnTo>
                    <a:pt x="119" y="759"/>
                  </a:lnTo>
                  <a:lnTo>
                    <a:pt x="59" y="767"/>
                  </a:lnTo>
                  <a:lnTo>
                    <a:pt x="8" y="767"/>
                  </a:lnTo>
                  <a:lnTo>
                    <a:pt x="0" y="759"/>
                  </a:lnTo>
                  <a:lnTo>
                    <a:pt x="0" y="737"/>
                  </a:lnTo>
                  <a:lnTo>
                    <a:pt x="8" y="729"/>
                  </a:lnTo>
                  <a:lnTo>
                    <a:pt x="97" y="729"/>
                  </a:lnTo>
                  <a:lnTo>
                    <a:pt x="111" y="722"/>
                  </a:lnTo>
                  <a:lnTo>
                    <a:pt x="134" y="700"/>
                  </a:lnTo>
                  <a:lnTo>
                    <a:pt x="134" y="685"/>
                  </a:lnTo>
                  <a:lnTo>
                    <a:pt x="282" y="82"/>
                  </a:lnTo>
                  <a:lnTo>
                    <a:pt x="289" y="67"/>
                  </a:lnTo>
                  <a:lnTo>
                    <a:pt x="289" y="52"/>
                  </a:lnTo>
                  <a:lnTo>
                    <a:pt x="282" y="45"/>
                  </a:lnTo>
                  <a:lnTo>
                    <a:pt x="193" y="45"/>
                  </a:lnTo>
                  <a:lnTo>
                    <a:pt x="186" y="37"/>
                  </a:lnTo>
                  <a:lnTo>
                    <a:pt x="186" y="15"/>
                  </a:lnTo>
                  <a:lnTo>
                    <a:pt x="193" y="8"/>
                  </a:lnTo>
                  <a:lnTo>
                    <a:pt x="401" y="8"/>
                  </a:lnTo>
                  <a:lnTo>
                    <a:pt x="4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8"/>
            <p:cNvSpPr>
              <a:spLocks/>
            </p:cNvSpPr>
            <p:nvPr/>
          </p:nvSpPr>
          <p:spPr bwMode="auto">
            <a:xfrm>
              <a:off x="3080" y="4220"/>
              <a:ext cx="1053" cy="1057"/>
            </a:xfrm>
            <a:custGeom>
              <a:avLst/>
              <a:gdLst/>
              <a:ahLst/>
              <a:cxnLst>
                <a:cxn ang="0">
                  <a:pos x="512" y="0"/>
                </a:cxn>
                <a:cxn ang="0">
                  <a:pos x="541" y="0"/>
                </a:cxn>
                <a:cxn ang="0">
                  <a:pos x="549" y="15"/>
                </a:cxn>
                <a:cxn ang="0">
                  <a:pos x="556" y="23"/>
                </a:cxn>
                <a:cxn ang="0">
                  <a:pos x="556" y="499"/>
                </a:cxn>
                <a:cxn ang="0">
                  <a:pos x="1031" y="499"/>
                </a:cxn>
                <a:cxn ang="0">
                  <a:pos x="1038" y="506"/>
                </a:cxn>
                <a:cxn ang="0">
                  <a:pos x="1053" y="514"/>
                </a:cxn>
                <a:cxn ang="0">
                  <a:pos x="1053" y="544"/>
                </a:cxn>
                <a:cxn ang="0">
                  <a:pos x="1038" y="551"/>
                </a:cxn>
                <a:cxn ang="0">
                  <a:pos x="1031" y="558"/>
                </a:cxn>
                <a:cxn ang="0">
                  <a:pos x="556" y="558"/>
                </a:cxn>
                <a:cxn ang="0">
                  <a:pos x="556" y="1035"/>
                </a:cxn>
                <a:cxn ang="0">
                  <a:pos x="549" y="1042"/>
                </a:cxn>
                <a:cxn ang="0">
                  <a:pos x="541" y="1057"/>
                </a:cxn>
                <a:cxn ang="0">
                  <a:pos x="512" y="1057"/>
                </a:cxn>
                <a:cxn ang="0">
                  <a:pos x="504" y="1042"/>
                </a:cxn>
                <a:cxn ang="0">
                  <a:pos x="497" y="1035"/>
                </a:cxn>
                <a:cxn ang="0">
                  <a:pos x="497" y="558"/>
                </a:cxn>
                <a:cxn ang="0">
                  <a:pos x="22" y="558"/>
                </a:cxn>
                <a:cxn ang="0">
                  <a:pos x="15" y="551"/>
                </a:cxn>
                <a:cxn ang="0">
                  <a:pos x="0" y="544"/>
                </a:cxn>
                <a:cxn ang="0">
                  <a:pos x="0" y="514"/>
                </a:cxn>
                <a:cxn ang="0">
                  <a:pos x="15" y="506"/>
                </a:cxn>
                <a:cxn ang="0">
                  <a:pos x="22" y="499"/>
                </a:cxn>
                <a:cxn ang="0">
                  <a:pos x="497" y="499"/>
                </a:cxn>
                <a:cxn ang="0">
                  <a:pos x="497" y="23"/>
                </a:cxn>
                <a:cxn ang="0">
                  <a:pos x="504" y="15"/>
                </a:cxn>
                <a:cxn ang="0">
                  <a:pos x="512" y="0"/>
                </a:cxn>
              </a:cxnLst>
              <a:rect l="0" t="0" r="r" b="b"/>
              <a:pathLst>
                <a:path w="1053" h="1057">
                  <a:moveTo>
                    <a:pt x="512" y="0"/>
                  </a:moveTo>
                  <a:lnTo>
                    <a:pt x="541" y="0"/>
                  </a:lnTo>
                  <a:lnTo>
                    <a:pt x="549" y="15"/>
                  </a:lnTo>
                  <a:lnTo>
                    <a:pt x="556" y="23"/>
                  </a:lnTo>
                  <a:lnTo>
                    <a:pt x="556" y="499"/>
                  </a:lnTo>
                  <a:lnTo>
                    <a:pt x="1031" y="499"/>
                  </a:lnTo>
                  <a:lnTo>
                    <a:pt x="1038" y="506"/>
                  </a:lnTo>
                  <a:lnTo>
                    <a:pt x="1053" y="514"/>
                  </a:lnTo>
                  <a:lnTo>
                    <a:pt x="1053" y="544"/>
                  </a:lnTo>
                  <a:lnTo>
                    <a:pt x="1038" y="551"/>
                  </a:lnTo>
                  <a:lnTo>
                    <a:pt x="1031" y="558"/>
                  </a:lnTo>
                  <a:lnTo>
                    <a:pt x="556" y="558"/>
                  </a:lnTo>
                  <a:lnTo>
                    <a:pt x="556" y="1035"/>
                  </a:lnTo>
                  <a:lnTo>
                    <a:pt x="549" y="1042"/>
                  </a:lnTo>
                  <a:lnTo>
                    <a:pt x="541" y="1057"/>
                  </a:lnTo>
                  <a:lnTo>
                    <a:pt x="512" y="1057"/>
                  </a:lnTo>
                  <a:lnTo>
                    <a:pt x="504" y="1042"/>
                  </a:lnTo>
                  <a:lnTo>
                    <a:pt x="497" y="1035"/>
                  </a:lnTo>
                  <a:lnTo>
                    <a:pt x="497" y="558"/>
                  </a:lnTo>
                  <a:lnTo>
                    <a:pt x="22" y="558"/>
                  </a:lnTo>
                  <a:lnTo>
                    <a:pt x="15" y="551"/>
                  </a:lnTo>
                  <a:lnTo>
                    <a:pt x="0" y="544"/>
                  </a:lnTo>
                  <a:lnTo>
                    <a:pt x="0" y="514"/>
                  </a:lnTo>
                  <a:lnTo>
                    <a:pt x="15" y="506"/>
                  </a:lnTo>
                  <a:lnTo>
                    <a:pt x="22" y="499"/>
                  </a:lnTo>
                  <a:lnTo>
                    <a:pt x="497" y="499"/>
                  </a:lnTo>
                  <a:lnTo>
                    <a:pt x="497" y="23"/>
                  </a:lnTo>
                  <a:lnTo>
                    <a:pt x="504" y="15"/>
                  </a:lnTo>
                  <a:lnTo>
                    <a:pt x="5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9"/>
            <p:cNvSpPr>
              <a:spLocks/>
            </p:cNvSpPr>
            <p:nvPr/>
          </p:nvSpPr>
          <p:spPr bwMode="auto">
            <a:xfrm>
              <a:off x="4660" y="4042"/>
              <a:ext cx="786" cy="1123"/>
            </a:xfrm>
            <a:custGeom>
              <a:avLst/>
              <a:gdLst/>
              <a:ahLst/>
              <a:cxnLst>
                <a:cxn ang="0">
                  <a:pos x="208" y="0"/>
                </a:cxn>
                <a:cxn ang="0">
                  <a:pos x="222" y="0"/>
                </a:cxn>
                <a:cxn ang="0">
                  <a:pos x="282" y="7"/>
                </a:cxn>
                <a:cxn ang="0">
                  <a:pos x="334" y="22"/>
                </a:cxn>
                <a:cxn ang="0">
                  <a:pos x="386" y="59"/>
                </a:cxn>
                <a:cxn ang="0">
                  <a:pos x="415" y="111"/>
                </a:cxn>
                <a:cxn ang="0">
                  <a:pos x="742" y="1019"/>
                </a:cxn>
                <a:cxn ang="0">
                  <a:pos x="757" y="1064"/>
                </a:cxn>
                <a:cxn ang="0">
                  <a:pos x="771" y="1079"/>
                </a:cxn>
                <a:cxn ang="0">
                  <a:pos x="779" y="1094"/>
                </a:cxn>
                <a:cxn ang="0">
                  <a:pos x="786" y="1101"/>
                </a:cxn>
                <a:cxn ang="0">
                  <a:pos x="786" y="1116"/>
                </a:cxn>
                <a:cxn ang="0">
                  <a:pos x="779" y="1123"/>
                </a:cxn>
                <a:cxn ang="0">
                  <a:pos x="712" y="1123"/>
                </a:cxn>
                <a:cxn ang="0">
                  <a:pos x="668" y="1109"/>
                </a:cxn>
                <a:cxn ang="0">
                  <a:pos x="653" y="1086"/>
                </a:cxn>
                <a:cxn ang="0">
                  <a:pos x="630" y="1042"/>
                </a:cxn>
                <a:cxn ang="0">
                  <a:pos x="601" y="960"/>
                </a:cxn>
                <a:cxn ang="0">
                  <a:pos x="564" y="863"/>
                </a:cxn>
                <a:cxn ang="0">
                  <a:pos x="519" y="751"/>
                </a:cxn>
                <a:cxn ang="0">
                  <a:pos x="482" y="640"/>
                </a:cxn>
                <a:cxn ang="0">
                  <a:pos x="96" y="1094"/>
                </a:cxn>
                <a:cxn ang="0">
                  <a:pos x="82" y="1101"/>
                </a:cxn>
                <a:cxn ang="0">
                  <a:pos x="74" y="1116"/>
                </a:cxn>
                <a:cxn ang="0">
                  <a:pos x="59" y="1123"/>
                </a:cxn>
                <a:cxn ang="0">
                  <a:pos x="30" y="1123"/>
                </a:cxn>
                <a:cxn ang="0">
                  <a:pos x="15" y="1116"/>
                </a:cxn>
                <a:cxn ang="0">
                  <a:pos x="7" y="1101"/>
                </a:cxn>
                <a:cxn ang="0">
                  <a:pos x="0" y="1079"/>
                </a:cxn>
                <a:cxn ang="0">
                  <a:pos x="0" y="1064"/>
                </a:cxn>
                <a:cxn ang="0">
                  <a:pos x="22" y="1042"/>
                </a:cxn>
                <a:cxn ang="0">
                  <a:pos x="30" y="1027"/>
                </a:cxn>
                <a:cxn ang="0">
                  <a:pos x="467" y="588"/>
                </a:cxn>
                <a:cxn ang="0">
                  <a:pos x="311" y="156"/>
                </a:cxn>
                <a:cxn ang="0">
                  <a:pos x="282" y="96"/>
                </a:cxn>
                <a:cxn ang="0">
                  <a:pos x="260" y="59"/>
                </a:cxn>
                <a:cxn ang="0">
                  <a:pos x="237" y="37"/>
                </a:cxn>
                <a:cxn ang="0">
                  <a:pos x="208" y="29"/>
                </a:cxn>
                <a:cxn ang="0">
                  <a:pos x="200" y="29"/>
                </a:cxn>
                <a:cxn ang="0">
                  <a:pos x="193" y="22"/>
                </a:cxn>
                <a:cxn ang="0">
                  <a:pos x="193" y="7"/>
                </a:cxn>
                <a:cxn ang="0">
                  <a:pos x="208" y="0"/>
                </a:cxn>
              </a:cxnLst>
              <a:rect l="0" t="0" r="r" b="b"/>
              <a:pathLst>
                <a:path w="786" h="1123">
                  <a:moveTo>
                    <a:pt x="208" y="0"/>
                  </a:moveTo>
                  <a:lnTo>
                    <a:pt x="222" y="0"/>
                  </a:lnTo>
                  <a:lnTo>
                    <a:pt x="282" y="7"/>
                  </a:lnTo>
                  <a:lnTo>
                    <a:pt x="334" y="22"/>
                  </a:lnTo>
                  <a:lnTo>
                    <a:pt x="386" y="59"/>
                  </a:lnTo>
                  <a:lnTo>
                    <a:pt x="415" y="111"/>
                  </a:lnTo>
                  <a:lnTo>
                    <a:pt x="742" y="1019"/>
                  </a:lnTo>
                  <a:lnTo>
                    <a:pt x="757" y="1064"/>
                  </a:lnTo>
                  <a:lnTo>
                    <a:pt x="771" y="1079"/>
                  </a:lnTo>
                  <a:lnTo>
                    <a:pt x="779" y="1094"/>
                  </a:lnTo>
                  <a:lnTo>
                    <a:pt x="786" y="1101"/>
                  </a:lnTo>
                  <a:lnTo>
                    <a:pt x="786" y="1116"/>
                  </a:lnTo>
                  <a:lnTo>
                    <a:pt x="779" y="1123"/>
                  </a:lnTo>
                  <a:lnTo>
                    <a:pt x="712" y="1123"/>
                  </a:lnTo>
                  <a:lnTo>
                    <a:pt x="668" y="1109"/>
                  </a:lnTo>
                  <a:lnTo>
                    <a:pt x="653" y="1086"/>
                  </a:lnTo>
                  <a:lnTo>
                    <a:pt x="630" y="1042"/>
                  </a:lnTo>
                  <a:lnTo>
                    <a:pt x="601" y="960"/>
                  </a:lnTo>
                  <a:lnTo>
                    <a:pt x="564" y="863"/>
                  </a:lnTo>
                  <a:lnTo>
                    <a:pt x="519" y="751"/>
                  </a:lnTo>
                  <a:lnTo>
                    <a:pt x="482" y="640"/>
                  </a:lnTo>
                  <a:lnTo>
                    <a:pt x="96" y="1094"/>
                  </a:lnTo>
                  <a:lnTo>
                    <a:pt x="82" y="1101"/>
                  </a:lnTo>
                  <a:lnTo>
                    <a:pt x="74" y="1116"/>
                  </a:lnTo>
                  <a:lnTo>
                    <a:pt x="59" y="1123"/>
                  </a:lnTo>
                  <a:lnTo>
                    <a:pt x="30" y="1123"/>
                  </a:lnTo>
                  <a:lnTo>
                    <a:pt x="15" y="1116"/>
                  </a:lnTo>
                  <a:lnTo>
                    <a:pt x="7" y="1101"/>
                  </a:lnTo>
                  <a:lnTo>
                    <a:pt x="0" y="1079"/>
                  </a:lnTo>
                  <a:lnTo>
                    <a:pt x="0" y="1064"/>
                  </a:lnTo>
                  <a:lnTo>
                    <a:pt x="22" y="1042"/>
                  </a:lnTo>
                  <a:lnTo>
                    <a:pt x="30" y="1027"/>
                  </a:lnTo>
                  <a:lnTo>
                    <a:pt x="467" y="588"/>
                  </a:lnTo>
                  <a:lnTo>
                    <a:pt x="311" y="156"/>
                  </a:lnTo>
                  <a:lnTo>
                    <a:pt x="282" y="96"/>
                  </a:lnTo>
                  <a:lnTo>
                    <a:pt x="260" y="59"/>
                  </a:lnTo>
                  <a:lnTo>
                    <a:pt x="237" y="37"/>
                  </a:lnTo>
                  <a:lnTo>
                    <a:pt x="208" y="29"/>
                  </a:lnTo>
                  <a:lnTo>
                    <a:pt x="200" y="29"/>
                  </a:lnTo>
                  <a:lnTo>
                    <a:pt x="193" y="22"/>
                  </a:lnTo>
                  <a:lnTo>
                    <a:pt x="193" y="7"/>
                  </a:lnTo>
                  <a:lnTo>
                    <a:pt x="2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0"/>
            <p:cNvSpPr>
              <a:spLocks/>
            </p:cNvSpPr>
            <p:nvPr/>
          </p:nvSpPr>
          <p:spPr bwMode="auto">
            <a:xfrm>
              <a:off x="5580" y="3796"/>
              <a:ext cx="1016" cy="767"/>
            </a:xfrm>
            <a:custGeom>
              <a:avLst/>
              <a:gdLst/>
              <a:ahLst/>
              <a:cxnLst>
                <a:cxn ang="0">
                  <a:pos x="497" y="0"/>
                </a:cxn>
                <a:cxn ang="0">
                  <a:pos x="512" y="30"/>
                </a:cxn>
                <a:cxn ang="0">
                  <a:pos x="423" y="37"/>
                </a:cxn>
                <a:cxn ang="0">
                  <a:pos x="393" y="67"/>
                </a:cxn>
                <a:cxn ang="0">
                  <a:pos x="297" y="439"/>
                </a:cxn>
                <a:cxn ang="0">
                  <a:pos x="779" y="97"/>
                </a:cxn>
                <a:cxn ang="0">
                  <a:pos x="816" y="52"/>
                </a:cxn>
                <a:cxn ang="0">
                  <a:pos x="808" y="37"/>
                </a:cxn>
                <a:cxn ang="0">
                  <a:pos x="771" y="30"/>
                </a:cxn>
                <a:cxn ang="0">
                  <a:pos x="779" y="0"/>
                </a:cxn>
                <a:cxn ang="0">
                  <a:pos x="883" y="8"/>
                </a:cxn>
                <a:cxn ang="0">
                  <a:pos x="979" y="0"/>
                </a:cxn>
                <a:cxn ang="0">
                  <a:pos x="1016" y="15"/>
                </a:cxn>
                <a:cxn ang="0">
                  <a:pos x="1009" y="37"/>
                </a:cxn>
                <a:cxn ang="0">
                  <a:pos x="934" y="52"/>
                </a:cxn>
                <a:cxn ang="0">
                  <a:pos x="794" y="134"/>
                </a:cxn>
                <a:cxn ang="0">
                  <a:pos x="586" y="283"/>
                </a:cxn>
                <a:cxn ang="0">
                  <a:pos x="556" y="313"/>
                </a:cxn>
                <a:cxn ang="0">
                  <a:pos x="564" y="313"/>
                </a:cxn>
                <a:cxn ang="0">
                  <a:pos x="786" y="722"/>
                </a:cxn>
                <a:cxn ang="0">
                  <a:pos x="845" y="729"/>
                </a:cxn>
                <a:cxn ang="0">
                  <a:pos x="853" y="759"/>
                </a:cxn>
                <a:cxn ang="0">
                  <a:pos x="801" y="767"/>
                </a:cxn>
                <a:cxn ang="0">
                  <a:pos x="667" y="759"/>
                </a:cxn>
                <a:cxn ang="0">
                  <a:pos x="556" y="767"/>
                </a:cxn>
                <a:cxn ang="0">
                  <a:pos x="549" y="737"/>
                </a:cxn>
                <a:cxn ang="0">
                  <a:pos x="593" y="729"/>
                </a:cxn>
                <a:cxn ang="0">
                  <a:pos x="615" y="722"/>
                </a:cxn>
                <a:cxn ang="0">
                  <a:pos x="630" y="685"/>
                </a:cxn>
                <a:cxn ang="0">
                  <a:pos x="460" y="357"/>
                </a:cxn>
                <a:cxn ang="0">
                  <a:pos x="252" y="595"/>
                </a:cxn>
                <a:cxn ang="0">
                  <a:pos x="222" y="692"/>
                </a:cxn>
                <a:cxn ang="0">
                  <a:pos x="237" y="722"/>
                </a:cxn>
                <a:cxn ang="0">
                  <a:pos x="334" y="729"/>
                </a:cxn>
                <a:cxn ang="0">
                  <a:pos x="326" y="759"/>
                </a:cxn>
                <a:cxn ang="0">
                  <a:pos x="59" y="767"/>
                </a:cxn>
                <a:cxn ang="0">
                  <a:pos x="0" y="759"/>
                </a:cxn>
                <a:cxn ang="0">
                  <a:pos x="7" y="729"/>
                </a:cxn>
                <a:cxn ang="0">
                  <a:pos x="111" y="722"/>
                </a:cxn>
                <a:cxn ang="0">
                  <a:pos x="133" y="685"/>
                </a:cxn>
                <a:cxn ang="0">
                  <a:pos x="289" y="67"/>
                </a:cxn>
                <a:cxn ang="0">
                  <a:pos x="282" y="45"/>
                </a:cxn>
                <a:cxn ang="0">
                  <a:pos x="185" y="37"/>
                </a:cxn>
                <a:cxn ang="0">
                  <a:pos x="193" y="8"/>
                </a:cxn>
                <a:cxn ang="0">
                  <a:pos x="452" y="0"/>
                </a:cxn>
              </a:cxnLst>
              <a:rect l="0" t="0" r="r" b="b"/>
              <a:pathLst>
                <a:path w="1016" h="767">
                  <a:moveTo>
                    <a:pt x="452" y="0"/>
                  </a:moveTo>
                  <a:lnTo>
                    <a:pt x="497" y="0"/>
                  </a:lnTo>
                  <a:lnTo>
                    <a:pt x="512" y="15"/>
                  </a:lnTo>
                  <a:lnTo>
                    <a:pt x="512" y="30"/>
                  </a:lnTo>
                  <a:lnTo>
                    <a:pt x="504" y="37"/>
                  </a:lnTo>
                  <a:lnTo>
                    <a:pt x="423" y="37"/>
                  </a:lnTo>
                  <a:lnTo>
                    <a:pt x="393" y="52"/>
                  </a:lnTo>
                  <a:lnTo>
                    <a:pt x="393" y="67"/>
                  </a:lnTo>
                  <a:lnTo>
                    <a:pt x="386" y="82"/>
                  </a:lnTo>
                  <a:lnTo>
                    <a:pt x="297" y="439"/>
                  </a:lnTo>
                  <a:lnTo>
                    <a:pt x="764" y="104"/>
                  </a:lnTo>
                  <a:lnTo>
                    <a:pt x="779" y="97"/>
                  </a:lnTo>
                  <a:lnTo>
                    <a:pt x="808" y="67"/>
                  </a:lnTo>
                  <a:lnTo>
                    <a:pt x="816" y="52"/>
                  </a:lnTo>
                  <a:lnTo>
                    <a:pt x="816" y="45"/>
                  </a:lnTo>
                  <a:lnTo>
                    <a:pt x="808" y="37"/>
                  </a:lnTo>
                  <a:lnTo>
                    <a:pt x="779" y="37"/>
                  </a:lnTo>
                  <a:lnTo>
                    <a:pt x="771" y="30"/>
                  </a:lnTo>
                  <a:lnTo>
                    <a:pt x="771" y="8"/>
                  </a:lnTo>
                  <a:lnTo>
                    <a:pt x="779" y="0"/>
                  </a:lnTo>
                  <a:lnTo>
                    <a:pt x="838" y="0"/>
                  </a:lnTo>
                  <a:lnTo>
                    <a:pt x="883" y="8"/>
                  </a:lnTo>
                  <a:lnTo>
                    <a:pt x="949" y="8"/>
                  </a:lnTo>
                  <a:lnTo>
                    <a:pt x="979" y="0"/>
                  </a:lnTo>
                  <a:lnTo>
                    <a:pt x="1001" y="0"/>
                  </a:lnTo>
                  <a:lnTo>
                    <a:pt x="1016" y="15"/>
                  </a:lnTo>
                  <a:lnTo>
                    <a:pt x="1016" y="30"/>
                  </a:lnTo>
                  <a:lnTo>
                    <a:pt x="1009" y="37"/>
                  </a:lnTo>
                  <a:lnTo>
                    <a:pt x="994" y="37"/>
                  </a:lnTo>
                  <a:lnTo>
                    <a:pt x="934" y="52"/>
                  </a:lnTo>
                  <a:lnTo>
                    <a:pt x="875" y="82"/>
                  </a:lnTo>
                  <a:lnTo>
                    <a:pt x="794" y="134"/>
                  </a:lnTo>
                  <a:lnTo>
                    <a:pt x="697" y="201"/>
                  </a:lnTo>
                  <a:lnTo>
                    <a:pt x="586" y="283"/>
                  </a:lnTo>
                  <a:lnTo>
                    <a:pt x="556" y="298"/>
                  </a:lnTo>
                  <a:lnTo>
                    <a:pt x="556" y="313"/>
                  </a:lnTo>
                  <a:lnTo>
                    <a:pt x="564" y="320"/>
                  </a:lnTo>
                  <a:lnTo>
                    <a:pt x="564" y="313"/>
                  </a:lnTo>
                  <a:lnTo>
                    <a:pt x="756" y="692"/>
                  </a:lnTo>
                  <a:lnTo>
                    <a:pt x="786" y="722"/>
                  </a:lnTo>
                  <a:lnTo>
                    <a:pt x="801" y="729"/>
                  </a:lnTo>
                  <a:lnTo>
                    <a:pt x="845" y="729"/>
                  </a:lnTo>
                  <a:lnTo>
                    <a:pt x="853" y="737"/>
                  </a:lnTo>
                  <a:lnTo>
                    <a:pt x="853" y="759"/>
                  </a:lnTo>
                  <a:lnTo>
                    <a:pt x="845" y="767"/>
                  </a:lnTo>
                  <a:lnTo>
                    <a:pt x="801" y="767"/>
                  </a:lnTo>
                  <a:lnTo>
                    <a:pt x="771" y="759"/>
                  </a:lnTo>
                  <a:lnTo>
                    <a:pt x="667" y="759"/>
                  </a:lnTo>
                  <a:lnTo>
                    <a:pt x="615" y="767"/>
                  </a:lnTo>
                  <a:lnTo>
                    <a:pt x="556" y="767"/>
                  </a:lnTo>
                  <a:lnTo>
                    <a:pt x="549" y="759"/>
                  </a:lnTo>
                  <a:lnTo>
                    <a:pt x="549" y="737"/>
                  </a:lnTo>
                  <a:lnTo>
                    <a:pt x="556" y="729"/>
                  </a:lnTo>
                  <a:lnTo>
                    <a:pt x="593" y="729"/>
                  </a:lnTo>
                  <a:lnTo>
                    <a:pt x="608" y="722"/>
                  </a:lnTo>
                  <a:lnTo>
                    <a:pt x="615" y="722"/>
                  </a:lnTo>
                  <a:lnTo>
                    <a:pt x="630" y="715"/>
                  </a:lnTo>
                  <a:lnTo>
                    <a:pt x="630" y="685"/>
                  </a:lnTo>
                  <a:lnTo>
                    <a:pt x="623" y="677"/>
                  </a:lnTo>
                  <a:lnTo>
                    <a:pt x="460" y="357"/>
                  </a:lnTo>
                  <a:lnTo>
                    <a:pt x="274" y="491"/>
                  </a:lnTo>
                  <a:lnTo>
                    <a:pt x="252" y="595"/>
                  </a:lnTo>
                  <a:lnTo>
                    <a:pt x="237" y="655"/>
                  </a:lnTo>
                  <a:lnTo>
                    <a:pt x="222" y="692"/>
                  </a:lnTo>
                  <a:lnTo>
                    <a:pt x="222" y="715"/>
                  </a:lnTo>
                  <a:lnTo>
                    <a:pt x="237" y="722"/>
                  </a:lnTo>
                  <a:lnTo>
                    <a:pt x="326" y="722"/>
                  </a:lnTo>
                  <a:lnTo>
                    <a:pt x="334" y="729"/>
                  </a:lnTo>
                  <a:lnTo>
                    <a:pt x="334" y="752"/>
                  </a:lnTo>
                  <a:lnTo>
                    <a:pt x="326" y="759"/>
                  </a:lnTo>
                  <a:lnTo>
                    <a:pt x="118" y="759"/>
                  </a:lnTo>
                  <a:lnTo>
                    <a:pt x="59" y="767"/>
                  </a:lnTo>
                  <a:lnTo>
                    <a:pt x="7" y="767"/>
                  </a:lnTo>
                  <a:lnTo>
                    <a:pt x="0" y="759"/>
                  </a:lnTo>
                  <a:lnTo>
                    <a:pt x="0" y="737"/>
                  </a:lnTo>
                  <a:lnTo>
                    <a:pt x="7" y="729"/>
                  </a:lnTo>
                  <a:lnTo>
                    <a:pt x="96" y="729"/>
                  </a:lnTo>
                  <a:lnTo>
                    <a:pt x="111" y="722"/>
                  </a:lnTo>
                  <a:lnTo>
                    <a:pt x="133" y="700"/>
                  </a:lnTo>
                  <a:lnTo>
                    <a:pt x="133" y="685"/>
                  </a:lnTo>
                  <a:lnTo>
                    <a:pt x="282" y="82"/>
                  </a:lnTo>
                  <a:lnTo>
                    <a:pt x="289" y="67"/>
                  </a:lnTo>
                  <a:lnTo>
                    <a:pt x="289" y="52"/>
                  </a:lnTo>
                  <a:lnTo>
                    <a:pt x="282" y="45"/>
                  </a:lnTo>
                  <a:lnTo>
                    <a:pt x="193" y="45"/>
                  </a:lnTo>
                  <a:lnTo>
                    <a:pt x="185" y="37"/>
                  </a:lnTo>
                  <a:lnTo>
                    <a:pt x="185" y="15"/>
                  </a:lnTo>
                  <a:lnTo>
                    <a:pt x="193" y="8"/>
                  </a:lnTo>
                  <a:lnTo>
                    <a:pt x="393" y="8"/>
                  </a:lnTo>
                  <a:lnTo>
                    <a:pt x="4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1"/>
            <p:cNvSpPr>
              <a:spLocks/>
            </p:cNvSpPr>
            <p:nvPr/>
          </p:nvSpPr>
          <p:spPr bwMode="auto">
            <a:xfrm>
              <a:off x="6774" y="4265"/>
              <a:ext cx="757" cy="59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735" y="0"/>
                </a:cxn>
                <a:cxn ang="0">
                  <a:pos x="749" y="7"/>
                </a:cxn>
                <a:cxn ang="0">
                  <a:pos x="757" y="15"/>
                </a:cxn>
                <a:cxn ang="0">
                  <a:pos x="757" y="37"/>
                </a:cxn>
                <a:cxn ang="0">
                  <a:pos x="742" y="45"/>
                </a:cxn>
                <a:cxn ang="0">
                  <a:pos x="735" y="52"/>
                </a:cxn>
                <a:cxn ang="0">
                  <a:pos x="712" y="52"/>
                </a:cxn>
                <a:cxn ang="0">
                  <a:pos x="712" y="59"/>
                </a:cxn>
                <a:cxn ang="0">
                  <a:pos x="22" y="59"/>
                </a:cxn>
                <a:cxn ang="0">
                  <a:pos x="8" y="52"/>
                </a:cxn>
                <a:cxn ang="0">
                  <a:pos x="0" y="45"/>
                </a:cxn>
                <a:cxn ang="0">
                  <a:pos x="0" y="15"/>
                </a:cxn>
                <a:cxn ang="0">
                  <a:pos x="8" y="7"/>
                </a:cxn>
                <a:cxn ang="0">
                  <a:pos x="22" y="0"/>
                </a:cxn>
              </a:cxnLst>
              <a:rect l="0" t="0" r="r" b="b"/>
              <a:pathLst>
                <a:path w="757" h="59">
                  <a:moveTo>
                    <a:pt x="22" y="0"/>
                  </a:moveTo>
                  <a:lnTo>
                    <a:pt x="735" y="0"/>
                  </a:lnTo>
                  <a:lnTo>
                    <a:pt x="749" y="7"/>
                  </a:lnTo>
                  <a:lnTo>
                    <a:pt x="757" y="15"/>
                  </a:lnTo>
                  <a:lnTo>
                    <a:pt x="757" y="37"/>
                  </a:lnTo>
                  <a:lnTo>
                    <a:pt x="742" y="45"/>
                  </a:lnTo>
                  <a:lnTo>
                    <a:pt x="735" y="52"/>
                  </a:lnTo>
                  <a:lnTo>
                    <a:pt x="712" y="52"/>
                  </a:lnTo>
                  <a:lnTo>
                    <a:pt x="712" y="59"/>
                  </a:lnTo>
                  <a:lnTo>
                    <a:pt x="22" y="59"/>
                  </a:lnTo>
                  <a:lnTo>
                    <a:pt x="8" y="52"/>
                  </a:lnTo>
                  <a:lnTo>
                    <a:pt x="0" y="45"/>
                  </a:lnTo>
                  <a:lnTo>
                    <a:pt x="0" y="15"/>
                  </a:lnTo>
                  <a:lnTo>
                    <a:pt x="8" y="7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2"/>
            <p:cNvSpPr>
              <a:spLocks noEditPoints="1"/>
            </p:cNvSpPr>
            <p:nvPr/>
          </p:nvSpPr>
          <p:spPr bwMode="auto">
            <a:xfrm>
              <a:off x="7716" y="3811"/>
              <a:ext cx="505" cy="744"/>
            </a:xfrm>
            <a:custGeom>
              <a:avLst/>
              <a:gdLst/>
              <a:ahLst/>
              <a:cxnLst>
                <a:cxn ang="0">
                  <a:pos x="505" y="536"/>
                </a:cxn>
                <a:cxn ang="0">
                  <a:pos x="505" y="551"/>
                </a:cxn>
                <a:cxn ang="0">
                  <a:pos x="505" y="536"/>
                </a:cxn>
                <a:cxn ang="0">
                  <a:pos x="238" y="0"/>
                </a:cxn>
                <a:cxn ang="0">
                  <a:pos x="319" y="7"/>
                </a:cxn>
                <a:cxn ang="0">
                  <a:pos x="393" y="37"/>
                </a:cxn>
                <a:cxn ang="0">
                  <a:pos x="453" y="89"/>
                </a:cxn>
                <a:cxn ang="0">
                  <a:pos x="490" y="149"/>
                </a:cxn>
                <a:cxn ang="0">
                  <a:pos x="505" y="223"/>
                </a:cxn>
                <a:cxn ang="0">
                  <a:pos x="490" y="298"/>
                </a:cxn>
                <a:cxn ang="0">
                  <a:pos x="453" y="365"/>
                </a:cxn>
                <a:cxn ang="0">
                  <a:pos x="401" y="417"/>
                </a:cxn>
                <a:cxn ang="0">
                  <a:pos x="341" y="469"/>
                </a:cxn>
                <a:cxn ang="0">
                  <a:pos x="252" y="543"/>
                </a:cxn>
                <a:cxn ang="0">
                  <a:pos x="193" y="595"/>
                </a:cxn>
                <a:cxn ang="0">
                  <a:pos x="119" y="662"/>
                </a:cxn>
                <a:cxn ang="0">
                  <a:pos x="416" y="662"/>
                </a:cxn>
                <a:cxn ang="0">
                  <a:pos x="430" y="655"/>
                </a:cxn>
                <a:cxn ang="0">
                  <a:pos x="438" y="655"/>
                </a:cxn>
                <a:cxn ang="0">
                  <a:pos x="445" y="640"/>
                </a:cxn>
                <a:cxn ang="0">
                  <a:pos x="460" y="595"/>
                </a:cxn>
                <a:cxn ang="0">
                  <a:pos x="468" y="566"/>
                </a:cxn>
                <a:cxn ang="0">
                  <a:pos x="468" y="551"/>
                </a:cxn>
                <a:cxn ang="0">
                  <a:pos x="505" y="551"/>
                </a:cxn>
                <a:cxn ang="0">
                  <a:pos x="468" y="744"/>
                </a:cxn>
                <a:cxn ang="0">
                  <a:pos x="0" y="744"/>
                </a:cxn>
                <a:cxn ang="0">
                  <a:pos x="0" y="714"/>
                </a:cxn>
                <a:cxn ang="0">
                  <a:pos x="282" y="432"/>
                </a:cxn>
                <a:cxn ang="0">
                  <a:pos x="327" y="380"/>
                </a:cxn>
                <a:cxn ang="0">
                  <a:pos x="364" y="305"/>
                </a:cxn>
                <a:cxn ang="0">
                  <a:pos x="386" y="216"/>
                </a:cxn>
                <a:cxn ang="0">
                  <a:pos x="379" y="149"/>
                </a:cxn>
                <a:cxn ang="0">
                  <a:pos x="341" y="89"/>
                </a:cxn>
                <a:cxn ang="0">
                  <a:pos x="290" y="52"/>
                </a:cxn>
                <a:cxn ang="0">
                  <a:pos x="215" y="37"/>
                </a:cxn>
                <a:cxn ang="0">
                  <a:pos x="171" y="45"/>
                </a:cxn>
                <a:cxn ang="0">
                  <a:pos x="126" y="60"/>
                </a:cxn>
                <a:cxn ang="0">
                  <a:pos x="89" y="89"/>
                </a:cxn>
                <a:cxn ang="0">
                  <a:pos x="52" y="141"/>
                </a:cxn>
                <a:cxn ang="0">
                  <a:pos x="74" y="141"/>
                </a:cxn>
                <a:cxn ang="0">
                  <a:pos x="104" y="156"/>
                </a:cxn>
                <a:cxn ang="0">
                  <a:pos x="111" y="171"/>
                </a:cxn>
                <a:cxn ang="0">
                  <a:pos x="119" y="179"/>
                </a:cxn>
                <a:cxn ang="0">
                  <a:pos x="119" y="223"/>
                </a:cxn>
                <a:cxn ang="0">
                  <a:pos x="104" y="238"/>
                </a:cxn>
                <a:cxn ang="0">
                  <a:pos x="97" y="253"/>
                </a:cxn>
                <a:cxn ang="0">
                  <a:pos x="74" y="260"/>
                </a:cxn>
                <a:cxn ang="0">
                  <a:pos x="45" y="260"/>
                </a:cxn>
                <a:cxn ang="0">
                  <a:pos x="30" y="253"/>
                </a:cxn>
                <a:cxn ang="0">
                  <a:pos x="22" y="253"/>
                </a:cxn>
                <a:cxn ang="0">
                  <a:pos x="8" y="238"/>
                </a:cxn>
                <a:cxn ang="0">
                  <a:pos x="0" y="223"/>
                </a:cxn>
                <a:cxn ang="0">
                  <a:pos x="0" y="201"/>
                </a:cxn>
                <a:cxn ang="0">
                  <a:pos x="15" y="126"/>
                </a:cxn>
                <a:cxn ang="0">
                  <a:pos x="67" y="60"/>
                </a:cxn>
                <a:cxn ang="0">
                  <a:pos x="141" y="15"/>
                </a:cxn>
                <a:cxn ang="0">
                  <a:pos x="238" y="0"/>
                </a:cxn>
              </a:cxnLst>
              <a:rect l="0" t="0" r="r" b="b"/>
              <a:pathLst>
                <a:path w="505" h="744">
                  <a:moveTo>
                    <a:pt x="505" y="536"/>
                  </a:moveTo>
                  <a:lnTo>
                    <a:pt x="505" y="551"/>
                  </a:lnTo>
                  <a:lnTo>
                    <a:pt x="505" y="536"/>
                  </a:lnTo>
                  <a:close/>
                  <a:moveTo>
                    <a:pt x="238" y="0"/>
                  </a:moveTo>
                  <a:lnTo>
                    <a:pt x="319" y="7"/>
                  </a:lnTo>
                  <a:lnTo>
                    <a:pt x="393" y="37"/>
                  </a:lnTo>
                  <a:lnTo>
                    <a:pt x="453" y="89"/>
                  </a:lnTo>
                  <a:lnTo>
                    <a:pt x="490" y="149"/>
                  </a:lnTo>
                  <a:lnTo>
                    <a:pt x="505" y="223"/>
                  </a:lnTo>
                  <a:lnTo>
                    <a:pt x="490" y="298"/>
                  </a:lnTo>
                  <a:lnTo>
                    <a:pt x="453" y="365"/>
                  </a:lnTo>
                  <a:lnTo>
                    <a:pt x="401" y="417"/>
                  </a:lnTo>
                  <a:lnTo>
                    <a:pt x="341" y="469"/>
                  </a:lnTo>
                  <a:lnTo>
                    <a:pt x="252" y="543"/>
                  </a:lnTo>
                  <a:lnTo>
                    <a:pt x="193" y="595"/>
                  </a:lnTo>
                  <a:lnTo>
                    <a:pt x="119" y="662"/>
                  </a:lnTo>
                  <a:lnTo>
                    <a:pt x="416" y="662"/>
                  </a:lnTo>
                  <a:lnTo>
                    <a:pt x="430" y="655"/>
                  </a:lnTo>
                  <a:lnTo>
                    <a:pt x="438" y="655"/>
                  </a:lnTo>
                  <a:lnTo>
                    <a:pt x="445" y="640"/>
                  </a:lnTo>
                  <a:lnTo>
                    <a:pt x="460" y="595"/>
                  </a:lnTo>
                  <a:lnTo>
                    <a:pt x="468" y="566"/>
                  </a:lnTo>
                  <a:lnTo>
                    <a:pt x="468" y="551"/>
                  </a:lnTo>
                  <a:lnTo>
                    <a:pt x="505" y="551"/>
                  </a:lnTo>
                  <a:lnTo>
                    <a:pt x="468" y="744"/>
                  </a:lnTo>
                  <a:lnTo>
                    <a:pt x="0" y="744"/>
                  </a:lnTo>
                  <a:lnTo>
                    <a:pt x="0" y="714"/>
                  </a:lnTo>
                  <a:lnTo>
                    <a:pt x="282" y="432"/>
                  </a:lnTo>
                  <a:lnTo>
                    <a:pt x="327" y="380"/>
                  </a:lnTo>
                  <a:lnTo>
                    <a:pt x="364" y="305"/>
                  </a:lnTo>
                  <a:lnTo>
                    <a:pt x="386" y="216"/>
                  </a:lnTo>
                  <a:lnTo>
                    <a:pt x="379" y="149"/>
                  </a:lnTo>
                  <a:lnTo>
                    <a:pt x="341" y="89"/>
                  </a:lnTo>
                  <a:lnTo>
                    <a:pt x="290" y="52"/>
                  </a:lnTo>
                  <a:lnTo>
                    <a:pt x="215" y="37"/>
                  </a:lnTo>
                  <a:lnTo>
                    <a:pt x="171" y="45"/>
                  </a:lnTo>
                  <a:lnTo>
                    <a:pt x="126" y="60"/>
                  </a:lnTo>
                  <a:lnTo>
                    <a:pt x="89" y="89"/>
                  </a:lnTo>
                  <a:lnTo>
                    <a:pt x="52" y="141"/>
                  </a:lnTo>
                  <a:lnTo>
                    <a:pt x="74" y="141"/>
                  </a:lnTo>
                  <a:lnTo>
                    <a:pt x="104" y="156"/>
                  </a:lnTo>
                  <a:lnTo>
                    <a:pt x="111" y="171"/>
                  </a:lnTo>
                  <a:lnTo>
                    <a:pt x="119" y="179"/>
                  </a:lnTo>
                  <a:lnTo>
                    <a:pt x="119" y="223"/>
                  </a:lnTo>
                  <a:lnTo>
                    <a:pt x="104" y="238"/>
                  </a:lnTo>
                  <a:lnTo>
                    <a:pt x="97" y="253"/>
                  </a:lnTo>
                  <a:lnTo>
                    <a:pt x="74" y="260"/>
                  </a:lnTo>
                  <a:lnTo>
                    <a:pt x="45" y="260"/>
                  </a:lnTo>
                  <a:lnTo>
                    <a:pt x="30" y="253"/>
                  </a:lnTo>
                  <a:lnTo>
                    <a:pt x="22" y="253"/>
                  </a:lnTo>
                  <a:lnTo>
                    <a:pt x="8" y="238"/>
                  </a:lnTo>
                  <a:lnTo>
                    <a:pt x="0" y="223"/>
                  </a:lnTo>
                  <a:lnTo>
                    <a:pt x="0" y="201"/>
                  </a:lnTo>
                  <a:lnTo>
                    <a:pt x="15" y="126"/>
                  </a:lnTo>
                  <a:lnTo>
                    <a:pt x="67" y="60"/>
                  </a:lnTo>
                  <a:lnTo>
                    <a:pt x="141" y="15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3"/>
            <p:cNvSpPr>
              <a:spLocks noEditPoints="1"/>
            </p:cNvSpPr>
            <p:nvPr/>
          </p:nvSpPr>
          <p:spPr bwMode="auto">
            <a:xfrm>
              <a:off x="8465" y="4042"/>
              <a:ext cx="824" cy="1436"/>
            </a:xfrm>
            <a:custGeom>
              <a:avLst/>
              <a:gdLst/>
              <a:ahLst/>
              <a:cxnLst>
                <a:cxn ang="0">
                  <a:pos x="505" y="439"/>
                </a:cxn>
                <a:cxn ang="0">
                  <a:pos x="453" y="1064"/>
                </a:cxn>
                <a:cxn ang="0">
                  <a:pos x="624" y="937"/>
                </a:cxn>
                <a:cxn ang="0">
                  <a:pos x="713" y="751"/>
                </a:cxn>
                <a:cxn ang="0">
                  <a:pos x="705" y="558"/>
                </a:cxn>
                <a:cxn ang="0">
                  <a:pos x="594" y="446"/>
                </a:cxn>
                <a:cxn ang="0">
                  <a:pos x="468" y="431"/>
                </a:cxn>
                <a:cxn ang="0">
                  <a:pos x="268" y="513"/>
                </a:cxn>
                <a:cxn ang="0">
                  <a:pos x="141" y="677"/>
                </a:cxn>
                <a:cxn ang="0">
                  <a:pos x="97" y="870"/>
                </a:cxn>
                <a:cxn ang="0">
                  <a:pos x="141" y="1019"/>
                </a:cxn>
                <a:cxn ang="0">
                  <a:pos x="245" y="1086"/>
                </a:cxn>
                <a:cxn ang="0">
                  <a:pos x="305" y="1086"/>
                </a:cxn>
                <a:cxn ang="0">
                  <a:pos x="594" y="0"/>
                </a:cxn>
                <a:cxn ang="0">
                  <a:pos x="616" y="7"/>
                </a:cxn>
                <a:cxn ang="0">
                  <a:pos x="609" y="22"/>
                </a:cxn>
                <a:cxn ang="0">
                  <a:pos x="520" y="394"/>
                </a:cxn>
                <a:cxn ang="0">
                  <a:pos x="698" y="454"/>
                </a:cxn>
                <a:cxn ang="0">
                  <a:pos x="794" y="558"/>
                </a:cxn>
                <a:cxn ang="0">
                  <a:pos x="824" y="684"/>
                </a:cxn>
                <a:cxn ang="0">
                  <a:pos x="727" y="930"/>
                </a:cxn>
                <a:cxn ang="0">
                  <a:pos x="483" y="1094"/>
                </a:cxn>
                <a:cxn ang="0">
                  <a:pos x="275" y="1362"/>
                </a:cxn>
                <a:cxn ang="0">
                  <a:pos x="268" y="1391"/>
                </a:cxn>
                <a:cxn ang="0">
                  <a:pos x="260" y="1421"/>
                </a:cxn>
                <a:cxn ang="0">
                  <a:pos x="238" y="1436"/>
                </a:cxn>
                <a:cxn ang="0">
                  <a:pos x="230" y="1421"/>
                </a:cxn>
                <a:cxn ang="0">
                  <a:pos x="245" y="1347"/>
                </a:cxn>
                <a:cxn ang="0">
                  <a:pos x="282" y="1205"/>
                </a:cxn>
                <a:cxn ang="0">
                  <a:pos x="201" y="1109"/>
                </a:cxn>
                <a:cxn ang="0">
                  <a:pos x="52" y="1004"/>
                </a:cxn>
                <a:cxn ang="0">
                  <a:pos x="0" y="841"/>
                </a:cxn>
                <a:cxn ang="0">
                  <a:pos x="97" y="595"/>
                </a:cxn>
                <a:cxn ang="0">
                  <a:pos x="342" y="431"/>
                </a:cxn>
                <a:cxn ang="0">
                  <a:pos x="579" y="29"/>
                </a:cxn>
                <a:cxn ang="0">
                  <a:pos x="586" y="7"/>
                </a:cxn>
              </a:cxnLst>
              <a:rect l="0" t="0" r="r" b="b"/>
              <a:pathLst>
                <a:path w="824" h="1436">
                  <a:moveTo>
                    <a:pt x="512" y="431"/>
                  </a:moveTo>
                  <a:lnTo>
                    <a:pt x="505" y="439"/>
                  </a:lnTo>
                  <a:lnTo>
                    <a:pt x="342" y="1094"/>
                  </a:lnTo>
                  <a:lnTo>
                    <a:pt x="453" y="1064"/>
                  </a:lnTo>
                  <a:lnTo>
                    <a:pt x="549" y="1012"/>
                  </a:lnTo>
                  <a:lnTo>
                    <a:pt x="624" y="937"/>
                  </a:lnTo>
                  <a:lnTo>
                    <a:pt x="676" y="848"/>
                  </a:lnTo>
                  <a:lnTo>
                    <a:pt x="713" y="751"/>
                  </a:lnTo>
                  <a:lnTo>
                    <a:pt x="720" y="655"/>
                  </a:lnTo>
                  <a:lnTo>
                    <a:pt x="705" y="558"/>
                  </a:lnTo>
                  <a:lnTo>
                    <a:pt x="661" y="491"/>
                  </a:lnTo>
                  <a:lnTo>
                    <a:pt x="594" y="446"/>
                  </a:lnTo>
                  <a:lnTo>
                    <a:pt x="512" y="431"/>
                  </a:lnTo>
                  <a:close/>
                  <a:moveTo>
                    <a:pt x="468" y="431"/>
                  </a:moveTo>
                  <a:lnTo>
                    <a:pt x="357" y="461"/>
                  </a:lnTo>
                  <a:lnTo>
                    <a:pt x="268" y="513"/>
                  </a:lnTo>
                  <a:lnTo>
                    <a:pt x="193" y="588"/>
                  </a:lnTo>
                  <a:lnTo>
                    <a:pt x="141" y="677"/>
                  </a:lnTo>
                  <a:lnTo>
                    <a:pt x="104" y="774"/>
                  </a:lnTo>
                  <a:lnTo>
                    <a:pt x="97" y="870"/>
                  </a:lnTo>
                  <a:lnTo>
                    <a:pt x="112" y="952"/>
                  </a:lnTo>
                  <a:lnTo>
                    <a:pt x="141" y="1019"/>
                  </a:lnTo>
                  <a:lnTo>
                    <a:pt x="193" y="1056"/>
                  </a:lnTo>
                  <a:lnTo>
                    <a:pt x="245" y="1086"/>
                  </a:lnTo>
                  <a:lnTo>
                    <a:pt x="305" y="1094"/>
                  </a:lnTo>
                  <a:lnTo>
                    <a:pt x="305" y="1086"/>
                  </a:lnTo>
                  <a:lnTo>
                    <a:pt x="468" y="431"/>
                  </a:lnTo>
                  <a:close/>
                  <a:moveTo>
                    <a:pt x="594" y="0"/>
                  </a:moveTo>
                  <a:lnTo>
                    <a:pt x="609" y="0"/>
                  </a:lnTo>
                  <a:lnTo>
                    <a:pt x="616" y="7"/>
                  </a:lnTo>
                  <a:lnTo>
                    <a:pt x="616" y="15"/>
                  </a:lnTo>
                  <a:lnTo>
                    <a:pt x="609" y="22"/>
                  </a:lnTo>
                  <a:lnTo>
                    <a:pt x="609" y="29"/>
                  </a:lnTo>
                  <a:lnTo>
                    <a:pt x="520" y="394"/>
                  </a:lnTo>
                  <a:lnTo>
                    <a:pt x="616" y="416"/>
                  </a:lnTo>
                  <a:lnTo>
                    <a:pt x="698" y="454"/>
                  </a:lnTo>
                  <a:lnTo>
                    <a:pt x="757" y="498"/>
                  </a:lnTo>
                  <a:lnTo>
                    <a:pt x="794" y="558"/>
                  </a:lnTo>
                  <a:lnTo>
                    <a:pt x="816" y="617"/>
                  </a:lnTo>
                  <a:lnTo>
                    <a:pt x="824" y="684"/>
                  </a:lnTo>
                  <a:lnTo>
                    <a:pt x="794" y="811"/>
                  </a:lnTo>
                  <a:lnTo>
                    <a:pt x="727" y="930"/>
                  </a:lnTo>
                  <a:lnTo>
                    <a:pt x="616" y="1027"/>
                  </a:lnTo>
                  <a:lnTo>
                    <a:pt x="483" y="1094"/>
                  </a:lnTo>
                  <a:lnTo>
                    <a:pt x="334" y="1123"/>
                  </a:lnTo>
                  <a:lnTo>
                    <a:pt x="275" y="1362"/>
                  </a:lnTo>
                  <a:lnTo>
                    <a:pt x="275" y="1376"/>
                  </a:lnTo>
                  <a:lnTo>
                    <a:pt x="268" y="1391"/>
                  </a:lnTo>
                  <a:lnTo>
                    <a:pt x="268" y="1414"/>
                  </a:lnTo>
                  <a:lnTo>
                    <a:pt x="260" y="1421"/>
                  </a:lnTo>
                  <a:lnTo>
                    <a:pt x="260" y="1436"/>
                  </a:lnTo>
                  <a:lnTo>
                    <a:pt x="238" y="1436"/>
                  </a:lnTo>
                  <a:lnTo>
                    <a:pt x="230" y="1429"/>
                  </a:lnTo>
                  <a:lnTo>
                    <a:pt x="230" y="1421"/>
                  </a:lnTo>
                  <a:lnTo>
                    <a:pt x="238" y="1399"/>
                  </a:lnTo>
                  <a:lnTo>
                    <a:pt x="245" y="1347"/>
                  </a:lnTo>
                  <a:lnTo>
                    <a:pt x="268" y="1280"/>
                  </a:lnTo>
                  <a:lnTo>
                    <a:pt x="282" y="1205"/>
                  </a:lnTo>
                  <a:lnTo>
                    <a:pt x="305" y="1131"/>
                  </a:lnTo>
                  <a:lnTo>
                    <a:pt x="201" y="1109"/>
                  </a:lnTo>
                  <a:lnTo>
                    <a:pt x="112" y="1064"/>
                  </a:lnTo>
                  <a:lnTo>
                    <a:pt x="52" y="1004"/>
                  </a:lnTo>
                  <a:lnTo>
                    <a:pt x="15" y="930"/>
                  </a:lnTo>
                  <a:lnTo>
                    <a:pt x="0" y="841"/>
                  </a:lnTo>
                  <a:lnTo>
                    <a:pt x="30" y="714"/>
                  </a:lnTo>
                  <a:lnTo>
                    <a:pt x="97" y="595"/>
                  </a:lnTo>
                  <a:lnTo>
                    <a:pt x="208" y="498"/>
                  </a:lnTo>
                  <a:lnTo>
                    <a:pt x="342" y="431"/>
                  </a:lnTo>
                  <a:lnTo>
                    <a:pt x="490" y="402"/>
                  </a:lnTo>
                  <a:lnTo>
                    <a:pt x="579" y="29"/>
                  </a:lnTo>
                  <a:lnTo>
                    <a:pt x="586" y="15"/>
                  </a:lnTo>
                  <a:lnTo>
                    <a:pt x="586" y="7"/>
                  </a:lnTo>
                  <a:lnTo>
                    <a:pt x="5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4"/>
            <p:cNvSpPr>
              <a:spLocks noEditPoints="1"/>
            </p:cNvSpPr>
            <p:nvPr/>
          </p:nvSpPr>
          <p:spPr bwMode="auto">
            <a:xfrm>
              <a:off x="9385" y="4622"/>
              <a:ext cx="505" cy="744"/>
            </a:xfrm>
            <a:custGeom>
              <a:avLst/>
              <a:gdLst/>
              <a:ahLst/>
              <a:cxnLst>
                <a:cxn ang="0">
                  <a:pos x="505" y="536"/>
                </a:cxn>
                <a:cxn ang="0">
                  <a:pos x="505" y="551"/>
                </a:cxn>
                <a:cxn ang="0">
                  <a:pos x="505" y="536"/>
                </a:cxn>
                <a:cxn ang="0">
                  <a:pos x="238" y="0"/>
                </a:cxn>
                <a:cxn ang="0">
                  <a:pos x="319" y="8"/>
                </a:cxn>
                <a:cxn ang="0">
                  <a:pos x="393" y="37"/>
                </a:cxn>
                <a:cxn ang="0">
                  <a:pos x="453" y="89"/>
                </a:cxn>
                <a:cxn ang="0">
                  <a:pos x="490" y="149"/>
                </a:cxn>
                <a:cxn ang="0">
                  <a:pos x="505" y="223"/>
                </a:cxn>
                <a:cxn ang="0">
                  <a:pos x="490" y="298"/>
                </a:cxn>
                <a:cxn ang="0">
                  <a:pos x="453" y="365"/>
                </a:cxn>
                <a:cxn ang="0">
                  <a:pos x="401" y="417"/>
                </a:cxn>
                <a:cxn ang="0">
                  <a:pos x="342" y="469"/>
                </a:cxn>
                <a:cxn ang="0">
                  <a:pos x="253" y="543"/>
                </a:cxn>
                <a:cxn ang="0">
                  <a:pos x="193" y="595"/>
                </a:cxn>
                <a:cxn ang="0">
                  <a:pos x="119" y="662"/>
                </a:cxn>
                <a:cxn ang="0">
                  <a:pos x="416" y="662"/>
                </a:cxn>
                <a:cxn ang="0">
                  <a:pos x="431" y="655"/>
                </a:cxn>
                <a:cxn ang="0">
                  <a:pos x="438" y="655"/>
                </a:cxn>
                <a:cxn ang="0">
                  <a:pos x="445" y="640"/>
                </a:cxn>
                <a:cxn ang="0">
                  <a:pos x="460" y="595"/>
                </a:cxn>
                <a:cxn ang="0">
                  <a:pos x="468" y="566"/>
                </a:cxn>
                <a:cxn ang="0">
                  <a:pos x="468" y="551"/>
                </a:cxn>
                <a:cxn ang="0">
                  <a:pos x="505" y="551"/>
                </a:cxn>
                <a:cxn ang="0">
                  <a:pos x="468" y="744"/>
                </a:cxn>
                <a:cxn ang="0">
                  <a:pos x="0" y="744"/>
                </a:cxn>
                <a:cxn ang="0">
                  <a:pos x="0" y="715"/>
                </a:cxn>
                <a:cxn ang="0">
                  <a:pos x="282" y="432"/>
                </a:cxn>
                <a:cxn ang="0">
                  <a:pos x="327" y="380"/>
                </a:cxn>
                <a:cxn ang="0">
                  <a:pos x="364" y="305"/>
                </a:cxn>
                <a:cxn ang="0">
                  <a:pos x="386" y="216"/>
                </a:cxn>
                <a:cxn ang="0">
                  <a:pos x="379" y="149"/>
                </a:cxn>
                <a:cxn ang="0">
                  <a:pos x="342" y="97"/>
                </a:cxn>
                <a:cxn ang="0">
                  <a:pos x="290" y="52"/>
                </a:cxn>
                <a:cxn ang="0">
                  <a:pos x="215" y="37"/>
                </a:cxn>
                <a:cxn ang="0">
                  <a:pos x="171" y="45"/>
                </a:cxn>
                <a:cxn ang="0">
                  <a:pos x="126" y="60"/>
                </a:cxn>
                <a:cxn ang="0">
                  <a:pos x="89" y="89"/>
                </a:cxn>
                <a:cxn ang="0">
                  <a:pos x="52" y="142"/>
                </a:cxn>
                <a:cxn ang="0">
                  <a:pos x="74" y="142"/>
                </a:cxn>
                <a:cxn ang="0">
                  <a:pos x="104" y="156"/>
                </a:cxn>
                <a:cxn ang="0">
                  <a:pos x="112" y="171"/>
                </a:cxn>
                <a:cxn ang="0">
                  <a:pos x="119" y="179"/>
                </a:cxn>
                <a:cxn ang="0">
                  <a:pos x="119" y="223"/>
                </a:cxn>
                <a:cxn ang="0">
                  <a:pos x="104" y="238"/>
                </a:cxn>
                <a:cxn ang="0">
                  <a:pos x="97" y="253"/>
                </a:cxn>
                <a:cxn ang="0">
                  <a:pos x="74" y="261"/>
                </a:cxn>
                <a:cxn ang="0">
                  <a:pos x="45" y="261"/>
                </a:cxn>
                <a:cxn ang="0">
                  <a:pos x="30" y="253"/>
                </a:cxn>
                <a:cxn ang="0">
                  <a:pos x="23" y="253"/>
                </a:cxn>
                <a:cxn ang="0">
                  <a:pos x="8" y="238"/>
                </a:cxn>
                <a:cxn ang="0">
                  <a:pos x="0" y="223"/>
                </a:cxn>
                <a:cxn ang="0">
                  <a:pos x="0" y="201"/>
                </a:cxn>
                <a:cxn ang="0">
                  <a:pos x="15" y="127"/>
                </a:cxn>
                <a:cxn ang="0">
                  <a:pos x="67" y="60"/>
                </a:cxn>
                <a:cxn ang="0">
                  <a:pos x="141" y="15"/>
                </a:cxn>
                <a:cxn ang="0">
                  <a:pos x="238" y="0"/>
                </a:cxn>
              </a:cxnLst>
              <a:rect l="0" t="0" r="r" b="b"/>
              <a:pathLst>
                <a:path w="505" h="744">
                  <a:moveTo>
                    <a:pt x="505" y="536"/>
                  </a:moveTo>
                  <a:lnTo>
                    <a:pt x="505" y="551"/>
                  </a:lnTo>
                  <a:lnTo>
                    <a:pt x="505" y="536"/>
                  </a:lnTo>
                  <a:close/>
                  <a:moveTo>
                    <a:pt x="238" y="0"/>
                  </a:moveTo>
                  <a:lnTo>
                    <a:pt x="319" y="8"/>
                  </a:lnTo>
                  <a:lnTo>
                    <a:pt x="393" y="37"/>
                  </a:lnTo>
                  <a:lnTo>
                    <a:pt x="453" y="89"/>
                  </a:lnTo>
                  <a:lnTo>
                    <a:pt x="490" y="149"/>
                  </a:lnTo>
                  <a:lnTo>
                    <a:pt x="505" y="223"/>
                  </a:lnTo>
                  <a:lnTo>
                    <a:pt x="490" y="298"/>
                  </a:lnTo>
                  <a:lnTo>
                    <a:pt x="453" y="365"/>
                  </a:lnTo>
                  <a:lnTo>
                    <a:pt x="401" y="417"/>
                  </a:lnTo>
                  <a:lnTo>
                    <a:pt x="342" y="469"/>
                  </a:lnTo>
                  <a:lnTo>
                    <a:pt x="253" y="543"/>
                  </a:lnTo>
                  <a:lnTo>
                    <a:pt x="193" y="595"/>
                  </a:lnTo>
                  <a:lnTo>
                    <a:pt x="119" y="662"/>
                  </a:lnTo>
                  <a:lnTo>
                    <a:pt x="416" y="662"/>
                  </a:lnTo>
                  <a:lnTo>
                    <a:pt x="431" y="655"/>
                  </a:lnTo>
                  <a:lnTo>
                    <a:pt x="438" y="655"/>
                  </a:lnTo>
                  <a:lnTo>
                    <a:pt x="445" y="640"/>
                  </a:lnTo>
                  <a:lnTo>
                    <a:pt x="460" y="595"/>
                  </a:lnTo>
                  <a:lnTo>
                    <a:pt x="468" y="566"/>
                  </a:lnTo>
                  <a:lnTo>
                    <a:pt x="468" y="551"/>
                  </a:lnTo>
                  <a:lnTo>
                    <a:pt x="505" y="551"/>
                  </a:lnTo>
                  <a:lnTo>
                    <a:pt x="468" y="744"/>
                  </a:lnTo>
                  <a:lnTo>
                    <a:pt x="0" y="744"/>
                  </a:lnTo>
                  <a:lnTo>
                    <a:pt x="0" y="715"/>
                  </a:lnTo>
                  <a:lnTo>
                    <a:pt x="282" y="432"/>
                  </a:lnTo>
                  <a:lnTo>
                    <a:pt x="327" y="380"/>
                  </a:lnTo>
                  <a:lnTo>
                    <a:pt x="364" y="305"/>
                  </a:lnTo>
                  <a:lnTo>
                    <a:pt x="386" y="216"/>
                  </a:lnTo>
                  <a:lnTo>
                    <a:pt x="379" y="149"/>
                  </a:lnTo>
                  <a:lnTo>
                    <a:pt x="342" y="97"/>
                  </a:lnTo>
                  <a:lnTo>
                    <a:pt x="290" y="52"/>
                  </a:lnTo>
                  <a:lnTo>
                    <a:pt x="215" y="37"/>
                  </a:lnTo>
                  <a:lnTo>
                    <a:pt x="171" y="45"/>
                  </a:lnTo>
                  <a:lnTo>
                    <a:pt x="126" y="60"/>
                  </a:lnTo>
                  <a:lnTo>
                    <a:pt x="89" y="89"/>
                  </a:lnTo>
                  <a:lnTo>
                    <a:pt x="52" y="142"/>
                  </a:lnTo>
                  <a:lnTo>
                    <a:pt x="74" y="142"/>
                  </a:lnTo>
                  <a:lnTo>
                    <a:pt x="104" y="156"/>
                  </a:lnTo>
                  <a:lnTo>
                    <a:pt x="112" y="171"/>
                  </a:lnTo>
                  <a:lnTo>
                    <a:pt x="119" y="179"/>
                  </a:lnTo>
                  <a:lnTo>
                    <a:pt x="119" y="223"/>
                  </a:lnTo>
                  <a:lnTo>
                    <a:pt x="104" y="238"/>
                  </a:lnTo>
                  <a:lnTo>
                    <a:pt x="97" y="253"/>
                  </a:lnTo>
                  <a:lnTo>
                    <a:pt x="74" y="261"/>
                  </a:lnTo>
                  <a:lnTo>
                    <a:pt x="45" y="261"/>
                  </a:lnTo>
                  <a:lnTo>
                    <a:pt x="30" y="253"/>
                  </a:lnTo>
                  <a:lnTo>
                    <a:pt x="23" y="253"/>
                  </a:lnTo>
                  <a:lnTo>
                    <a:pt x="8" y="238"/>
                  </a:lnTo>
                  <a:lnTo>
                    <a:pt x="0" y="223"/>
                  </a:lnTo>
                  <a:lnTo>
                    <a:pt x="0" y="201"/>
                  </a:lnTo>
                  <a:lnTo>
                    <a:pt x="15" y="127"/>
                  </a:lnTo>
                  <a:lnTo>
                    <a:pt x="67" y="60"/>
                  </a:lnTo>
                  <a:lnTo>
                    <a:pt x="141" y="15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5"/>
            <p:cNvSpPr>
              <a:spLocks/>
            </p:cNvSpPr>
            <p:nvPr/>
          </p:nvSpPr>
          <p:spPr bwMode="auto">
            <a:xfrm>
              <a:off x="10186" y="3960"/>
              <a:ext cx="371" cy="1592"/>
            </a:xfrm>
            <a:custGeom>
              <a:avLst/>
              <a:gdLst/>
              <a:ahLst/>
              <a:cxnLst>
                <a:cxn ang="0">
                  <a:pos x="349" y="0"/>
                </a:cxn>
                <a:cxn ang="0">
                  <a:pos x="357" y="0"/>
                </a:cxn>
                <a:cxn ang="0">
                  <a:pos x="364" y="7"/>
                </a:cxn>
                <a:cxn ang="0">
                  <a:pos x="364" y="22"/>
                </a:cxn>
                <a:cxn ang="0">
                  <a:pos x="357" y="30"/>
                </a:cxn>
                <a:cxn ang="0">
                  <a:pos x="342" y="37"/>
                </a:cxn>
                <a:cxn ang="0">
                  <a:pos x="238" y="164"/>
                </a:cxn>
                <a:cxn ang="0">
                  <a:pos x="171" y="312"/>
                </a:cxn>
                <a:cxn ang="0">
                  <a:pos x="119" y="461"/>
                </a:cxn>
                <a:cxn ang="0">
                  <a:pos x="97" y="625"/>
                </a:cxn>
                <a:cxn ang="0">
                  <a:pos x="89" y="789"/>
                </a:cxn>
                <a:cxn ang="0">
                  <a:pos x="97" y="915"/>
                </a:cxn>
                <a:cxn ang="0">
                  <a:pos x="112" y="1042"/>
                </a:cxn>
                <a:cxn ang="0">
                  <a:pos x="141" y="1176"/>
                </a:cxn>
                <a:cxn ang="0">
                  <a:pos x="186" y="1302"/>
                </a:cxn>
                <a:cxn ang="0">
                  <a:pos x="253" y="1421"/>
                </a:cxn>
                <a:cxn ang="0">
                  <a:pos x="342" y="1533"/>
                </a:cxn>
                <a:cxn ang="0">
                  <a:pos x="371" y="1563"/>
                </a:cxn>
                <a:cxn ang="0">
                  <a:pos x="371" y="1570"/>
                </a:cxn>
                <a:cxn ang="0">
                  <a:pos x="349" y="1592"/>
                </a:cxn>
                <a:cxn ang="0">
                  <a:pos x="282" y="1548"/>
                </a:cxn>
                <a:cxn ang="0">
                  <a:pos x="230" y="1488"/>
                </a:cxn>
                <a:cxn ang="0">
                  <a:pos x="164" y="1406"/>
                </a:cxn>
                <a:cxn ang="0">
                  <a:pos x="104" y="1295"/>
                </a:cxn>
                <a:cxn ang="0">
                  <a:pos x="52" y="1161"/>
                </a:cxn>
                <a:cxn ang="0">
                  <a:pos x="15" y="1027"/>
                </a:cxn>
                <a:cxn ang="0">
                  <a:pos x="0" y="900"/>
                </a:cxn>
                <a:cxn ang="0">
                  <a:pos x="0" y="796"/>
                </a:cxn>
                <a:cxn ang="0">
                  <a:pos x="8" y="655"/>
                </a:cxn>
                <a:cxn ang="0">
                  <a:pos x="38" y="491"/>
                </a:cxn>
                <a:cxn ang="0">
                  <a:pos x="97" y="312"/>
                </a:cxn>
                <a:cxn ang="0">
                  <a:pos x="156" y="201"/>
                </a:cxn>
                <a:cxn ang="0">
                  <a:pos x="223" y="111"/>
                </a:cxn>
                <a:cxn ang="0">
                  <a:pos x="282" y="52"/>
                </a:cxn>
                <a:cxn ang="0">
                  <a:pos x="327" y="15"/>
                </a:cxn>
                <a:cxn ang="0">
                  <a:pos x="349" y="0"/>
                </a:cxn>
              </a:cxnLst>
              <a:rect l="0" t="0" r="r" b="b"/>
              <a:pathLst>
                <a:path w="371" h="1592">
                  <a:moveTo>
                    <a:pt x="349" y="0"/>
                  </a:moveTo>
                  <a:lnTo>
                    <a:pt x="357" y="0"/>
                  </a:lnTo>
                  <a:lnTo>
                    <a:pt x="364" y="7"/>
                  </a:lnTo>
                  <a:lnTo>
                    <a:pt x="364" y="22"/>
                  </a:lnTo>
                  <a:lnTo>
                    <a:pt x="357" y="30"/>
                  </a:lnTo>
                  <a:lnTo>
                    <a:pt x="342" y="37"/>
                  </a:lnTo>
                  <a:lnTo>
                    <a:pt x="238" y="164"/>
                  </a:lnTo>
                  <a:lnTo>
                    <a:pt x="171" y="312"/>
                  </a:lnTo>
                  <a:lnTo>
                    <a:pt x="119" y="461"/>
                  </a:lnTo>
                  <a:lnTo>
                    <a:pt x="97" y="625"/>
                  </a:lnTo>
                  <a:lnTo>
                    <a:pt x="89" y="789"/>
                  </a:lnTo>
                  <a:lnTo>
                    <a:pt x="97" y="915"/>
                  </a:lnTo>
                  <a:lnTo>
                    <a:pt x="112" y="1042"/>
                  </a:lnTo>
                  <a:lnTo>
                    <a:pt x="141" y="1176"/>
                  </a:lnTo>
                  <a:lnTo>
                    <a:pt x="186" y="1302"/>
                  </a:lnTo>
                  <a:lnTo>
                    <a:pt x="253" y="1421"/>
                  </a:lnTo>
                  <a:lnTo>
                    <a:pt x="342" y="1533"/>
                  </a:lnTo>
                  <a:lnTo>
                    <a:pt x="371" y="1563"/>
                  </a:lnTo>
                  <a:lnTo>
                    <a:pt x="371" y="1570"/>
                  </a:lnTo>
                  <a:lnTo>
                    <a:pt x="349" y="1592"/>
                  </a:lnTo>
                  <a:lnTo>
                    <a:pt x="282" y="1548"/>
                  </a:lnTo>
                  <a:lnTo>
                    <a:pt x="230" y="1488"/>
                  </a:lnTo>
                  <a:lnTo>
                    <a:pt x="164" y="1406"/>
                  </a:lnTo>
                  <a:lnTo>
                    <a:pt x="104" y="1295"/>
                  </a:lnTo>
                  <a:lnTo>
                    <a:pt x="52" y="1161"/>
                  </a:lnTo>
                  <a:lnTo>
                    <a:pt x="15" y="1027"/>
                  </a:lnTo>
                  <a:lnTo>
                    <a:pt x="0" y="900"/>
                  </a:lnTo>
                  <a:lnTo>
                    <a:pt x="0" y="796"/>
                  </a:lnTo>
                  <a:lnTo>
                    <a:pt x="8" y="655"/>
                  </a:lnTo>
                  <a:lnTo>
                    <a:pt x="38" y="491"/>
                  </a:lnTo>
                  <a:lnTo>
                    <a:pt x="97" y="312"/>
                  </a:lnTo>
                  <a:lnTo>
                    <a:pt x="156" y="201"/>
                  </a:lnTo>
                  <a:lnTo>
                    <a:pt x="223" y="111"/>
                  </a:lnTo>
                  <a:lnTo>
                    <a:pt x="282" y="52"/>
                  </a:lnTo>
                  <a:lnTo>
                    <a:pt x="327" y="15"/>
                  </a:lnTo>
                  <a:lnTo>
                    <a:pt x="3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6"/>
            <p:cNvSpPr>
              <a:spLocks/>
            </p:cNvSpPr>
            <p:nvPr/>
          </p:nvSpPr>
          <p:spPr bwMode="auto">
            <a:xfrm>
              <a:off x="10713" y="4451"/>
              <a:ext cx="675" cy="714"/>
            </a:xfrm>
            <a:custGeom>
              <a:avLst/>
              <a:gdLst/>
              <a:ahLst/>
              <a:cxnLst>
                <a:cxn ang="0">
                  <a:pos x="356" y="0"/>
                </a:cxn>
                <a:cxn ang="0">
                  <a:pos x="453" y="89"/>
                </a:cxn>
                <a:cxn ang="0">
                  <a:pos x="519" y="119"/>
                </a:cxn>
                <a:cxn ang="0">
                  <a:pos x="594" y="74"/>
                </a:cxn>
                <a:cxn ang="0">
                  <a:pos x="653" y="0"/>
                </a:cxn>
                <a:cxn ang="0">
                  <a:pos x="675" y="7"/>
                </a:cxn>
                <a:cxn ang="0">
                  <a:pos x="653" y="60"/>
                </a:cxn>
                <a:cxn ang="0">
                  <a:pos x="564" y="164"/>
                </a:cxn>
                <a:cxn ang="0">
                  <a:pos x="453" y="283"/>
                </a:cxn>
                <a:cxn ang="0">
                  <a:pos x="371" y="350"/>
                </a:cxn>
                <a:cxn ang="0">
                  <a:pos x="282" y="432"/>
                </a:cxn>
                <a:cxn ang="0">
                  <a:pos x="149" y="558"/>
                </a:cxn>
                <a:cxn ang="0">
                  <a:pos x="149" y="566"/>
                </a:cxn>
                <a:cxn ang="0">
                  <a:pos x="200" y="558"/>
                </a:cxn>
                <a:cxn ang="0">
                  <a:pos x="238" y="566"/>
                </a:cxn>
                <a:cxn ang="0">
                  <a:pos x="289" y="588"/>
                </a:cxn>
                <a:cxn ang="0">
                  <a:pos x="356" y="610"/>
                </a:cxn>
                <a:cxn ang="0">
                  <a:pos x="430" y="603"/>
                </a:cxn>
                <a:cxn ang="0">
                  <a:pos x="542" y="543"/>
                </a:cxn>
                <a:cxn ang="0">
                  <a:pos x="586" y="469"/>
                </a:cxn>
                <a:cxn ang="0">
                  <a:pos x="594" y="454"/>
                </a:cxn>
                <a:cxn ang="0">
                  <a:pos x="623" y="461"/>
                </a:cxn>
                <a:cxn ang="0">
                  <a:pos x="616" y="506"/>
                </a:cxn>
                <a:cxn ang="0">
                  <a:pos x="557" y="610"/>
                </a:cxn>
                <a:cxn ang="0">
                  <a:pos x="445" y="700"/>
                </a:cxn>
                <a:cxn ang="0">
                  <a:pos x="312" y="700"/>
                </a:cxn>
                <a:cxn ang="0">
                  <a:pos x="200" y="595"/>
                </a:cxn>
                <a:cxn ang="0">
                  <a:pos x="126" y="610"/>
                </a:cxn>
                <a:cxn ang="0">
                  <a:pos x="45" y="692"/>
                </a:cxn>
                <a:cxn ang="0">
                  <a:pos x="37" y="714"/>
                </a:cxn>
                <a:cxn ang="0">
                  <a:pos x="0" y="707"/>
                </a:cxn>
                <a:cxn ang="0">
                  <a:pos x="8" y="677"/>
                </a:cxn>
                <a:cxn ang="0">
                  <a:pos x="97" y="566"/>
                </a:cxn>
                <a:cxn ang="0">
                  <a:pos x="304" y="357"/>
                </a:cxn>
                <a:cxn ang="0">
                  <a:pos x="378" y="290"/>
                </a:cxn>
                <a:cxn ang="0">
                  <a:pos x="527" y="149"/>
                </a:cxn>
                <a:cxn ang="0">
                  <a:pos x="453" y="141"/>
                </a:cxn>
                <a:cxn ang="0">
                  <a:pos x="364" y="112"/>
                </a:cxn>
                <a:cxn ang="0">
                  <a:pos x="282" y="104"/>
                </a:cxn>
                <a:cxn ang="0">
                  <a:pos x="200" y="134"/>
                </a:cxn>
                <a:cxn ang="0">
                  <a:pos x="156" y="193"/>
                </a:cxn>
                <a:cxn ang="0">
                  <a:pos x="134" y="179"/>
                </a:cxn>
                <a:cxn ang="0">
                  <a:pos x="171" y="104"/>
                </a:cxn>
                <a:cxn ang="0">
                  <a:pos x="260" y="15"/>
                </a:cxn>
              </a:cxnLst>
              <a:rect l="0" t="0" r="r" b="b"/>
              <a:pathLst>
                <a:path w="675" h="714">
                  <a:moveTo>
                    <a:pt x="327" y="0"/>
                  </a:moveTo>
                  <a:lnTo>
                    <a:pt x="356" y="0"/>
                  </a:lnTo>
                  <a:lnTo>
                    <a:pt x="423" y="45"/>
                  </a:lnTo>
                  <a:lnTo>
                    <a:pt x="453" y="89"/>
                  </a:lnTo>
                  <a:lnTo>
                    <a:pt x="475" y="104"/>
                  </a:lnTo>
                  <a:lnTo>
                    <a:pt x="519" y="119"/>
                  </a:lnTo>
                  <a:lnTo>
                    <a:pt x="557" y="112"/>
                  </a:lnTo>
                  <a:lnTo>
                    <a:pt x="594" y="74"/>
                  </a:lnTo>
                  <a:lnTo>
                    <a:pt x="638" y="15"/>
                  </a:lnTo>
                  <a:lnTo>
                    <a:pt x="653" y="0"/>
                  </a:lnTo>
                  <a:lnTo>
                    <a:pt x="668" y="0"/>
                  </a:lnTo>
                  <a:lnTo>
                    <a:pt x="675" y="7"/>
                  </a:lnTo>
                  <a:lnTo>
                    <a:pt x="675" y="15"/>
                  </a:lnTo>
                  <a:lnTo>
                    <a:pt x="653" y="60"/>
                  </a:lnTo>
                  <a:lnTo>
                    <a:pt x="616" y="104"/>
                  </a:lnTo>
                  <a:lnTo>
                    <a:pt x="564" y="164"/>
                  </a:lnTo>
                  <a:lnTo>
                    <a:pt x="490" y="246"/>
                  </a:lnTo>
                  <a:lnTo>
                    <a:pt x="453" y="283"/>
                  </a:lnTo>
                  <a:lnTo>
                    <a:pt x="408" y="320"/>
                  </a:lnTo>
                  <a:lnTo>
                    <a:pt x="371" y="350"/>
                  </a:lnTo>
                  <a:lnTo>
                    <a:pt x="334" y="387"/>
                  </a:lnTo>
                  <a:lnTo>
                    <a:pt x="282" y="432"/>
                  </a:lnTo>
                  <a:lnTo>
                    <a:pt x="156" y="558"/>
                  </a:lnTo>
                  <a:lnTo>
                    <a:pt x="149" y="558"/>
                  </a:lnTo>
                  <a:lnTo>
                    <a:pt x="134" y="566"/>
                  </a:lnTo>
                  <a:lnTo>
                    <a:pt x="149" y="566"/>
                  </a:lnTo>
                  <a:lnTo>
                    <a:pt x="156" y="558"/>
                  </a:lnTo>
                  <a:lnTo>
                    <a:pt x="200" y="558"/>
                  </a:lnTo>
                  <a:lnTo>
                    <a:pt x="215" y="566"/>
                  </a:lnTo>
                  <a:lnTo>
                    <a:pt x="238" y="566"/>
                  </a:lnTo>
                  <a:lnTo>
                    <a:pt x="260" y="573"/>
                  </a:lnTo>
                  <a:lnTo>
                    <a:pt x="289" y="588"/>
                  </a:lnTo>
                  <a:lnTo>
                    <a:pt x="327" y="603"/>
                  </a:lnTo>
                  <a:lnTo>
                    <a:pt x="356" y="610"/>
                  </a:lnTo>
                  <a:lnTo>
                    <a:pt x="386" y="610"/>
                  </a:lnTo>
                  <a:lnTo>
                    <a:pt x="430" y="603"/>
                  </a:lnTo>
                  <a:lnTo>
                    <a:pt x="490" y="580"/>
                  </a:lnTo>
                  <a:lnTo>
                    <a:pt x="542" y="543"/>
                  </a:lnTo>
                  <a:lnTo>
                    <a:pt x="579" y="476"/>
                  </a:lnTo>
                  <a:lnTo>
                    <a:pt x="586" y="469"/>
                  </a:lnTo>
                  <a:lnTo>
                    <a:pt x="586" y="461"/>
                  </a:lnTo>
                  <a:lnTo>
                    <a:pt x="594" y="454"/>
                  </a:lnTo>
                  <a:lnTo>
                    <a:pt x="616" y="454"/>
                  </a:lnTo>
                  <a:lnTo>
                    <a:pt x="623" y="461"/>
                  </a:lnTo>
                  <a:lnTo>
                    <a:pt x="623" y="469"/>
                  </a:lnTo>
                  <a:lnTo>
                    <a:pt x="616" y="506"/>
                  </a:lnTo>
                  <a:lnTo>
                    <a:pt x="594" y="551"/>
                  </a:lnTo>
                  <a:lnTo>
                    <a:pt x="557" y="610"/>
                  </a:lnTo>
                  <a:lnTo>
                    <a:pt x="505" y="662"/>
                  </a:lnTo>
                  <a:lnTo>
                    <a:pt x="445" y="700"/>
                  </a:lnTo>
                  <a:lnTo>
                    <a:pt x="371" y="714"/>
                  </a:lnTo>
                  <a:lnTo>
                    <a:pt x="312" y="700"/>
                  </a:lnTo>
                  <a:lnTo>
                    <a:pt x="215" y="603"/>
                  </a:lnTo>
                  <a:lnTo>
                    <a:pt x="200" y="595"/>
                  </a:lnTo>
                  <a:lnTo>
                    <a:pt x="178" y="595"/>
                  </a:lnTo>
                  <a:lnTo>
                    <a:pt x="126" y="610"/>
                  </a:lnTo>
                  <a:lnTo>
                    <a:pt x="82" y="640"/>
                  </a:lnTo>
                  <a:lnTo>
                    <a:pt x="45" y="692"/>
                  </a:lnTo>
                  <a:lnTo>
                    <a:pt x="37" y="707"/>
                  </a:lnTo>
                  <a:lnTo>
                    <a:pt x="37" y="714"/>
                  </a:lnTo>
                  <a:lnTo>
                    <a:pt x="8" y="714"/>
                  </a:lnTo>
                  <a:lnTo>
                    <a:pt x="0" y="707"/>
                  </a:lnTo>
                  <a:lnTo>
                    <a:pt x="0" y="700"/>
                  </a:lnTo>
                  <a:lnTo>
                    <a:pt x="8" y="677"/>
                  </a:lnTo>
                  <a:lnTo>
                    <a:pt x="45" y="633"/>
                  </a:lnTo>
                  <a:lnTo>
                    <a:pt x="97" y="566"/>
                  </a:lnTo>
                  <a:lnTo>
                    <a:pt x="163" y="491"/>
                  </a:lnTo>
                  <a:lnTo>
                    <a:pt x="304" y="357"/>
                  </a:lnTo>
                  <a:lnTo>
                    <a:pt x="334" y="335"/>
                  </a:lnTo>
                  <a:lnTo>
                    <a:pt x="378" y="290"/>
                  </a:lnTo>
                  <a:lnTo>
                    <a:pt x="430" y="246"/>
                  </a:lnTo>
                  <a:lnTo>
                    <a:pt x="527" y="149"/>
                  </a:lnTo>
                  <a:lnTo>
                    <a:pt x="490" y="149"/>
                  </a:lnTo>
                  <a:lnTo>
                    <a:pt x="453" y="141"/>
                  </a:lnTo>
                  <a:lnTo>
                    <a:pt x="401" y="126"/>
                  </a:lnTo>
                  <a:lnTo>
                    <a:pt x="364" y="112"/>
                  </a:lnTo>
                  <a:lnTo>
                    <a:pt x="334" y="104"/>
                  </a:lnTo>
                  <a:lnTo>
                    <a:pt x="282" y="104"/>
                  </a:lnTo>
                  <a:lnTo>
                    <a:pt x="245" y="112"/>
                  </a:lnTo>
                  <a:lnTo>
                    <a:pt x="200" y="134"/>
                  </a:lnTo>
                  <a:lnTo>
                    <a:pt x="171" y="179"/>
                  </a:lnTo>
                  <a:lnTo>
                    <a:pt x="156" y="193"/>
                  </a:lnTo>
                  <a:lnTo>
                    <a:pt x="149" y="193"/>
                  </a:lnTo>
                  <a:lnTo>
                    <a:pt x="134" y="179"/>
                  </a:lnTo>
                  <a:lnTo>
                    <a:pt x="141" y="149"/>
                  </a:lnTo>
                  <a:lnTo>
                    <a:pt x="171" y="104"/>
                  </a:lnTo>
                  <a:lnTo>
                    <a:pt x="208" y="52"/>
                  </a:lnTo>
                  <a:lnTo>
                    <a:pt x="260" y="15"/>
                  </a:lnTo>
                  <a:lnTo>
                    <a:pt x="3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7"/>
            <p:cNvSpPr>
              <a:spLocks/>
            </p:cNvSpPr>
            <p:nvPr/>
          </p:nvSpPr>
          <p:spPr bwMode="auto">
            <a:xfrm>
              <a:off x="11566" y="3952"/>
              <a:ext cx="364" cy="1593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37" y="15"/>
                </a:cxn>
                <a:cxn ang="0">
                  <a:pos x="82" y="52"/>
                </a:cxn>
                <a:cxn ang="0">
                  <a:pos x="134" y="112"/>
                </a:cxn>
                <a:cxn ang="0">
                  <a:pos x="201" y="194"/>
                </a:cxn>
                <a:cxn ang="0">
                  <a:pos x="260" y="298"/>
                </a:cxn>
                <a:cxn ang="0">
                  <a:pos x="327" y="484"/>
                </a:cxn>
                <a:cxn ang="0">
                  <a:pos x="356" y="655"/>
                </a:cxn>
                <a:cxn ang="0">
                  <a:pos x="364" y="797"/>
                </a:cxn>
                <a:cxn ang="0">
                  <a:pos x="356" y="938"/>
                </a:cxn>
                <a:cxn ang="0">
                  <a:pos x="327" y="1102"/>
                </a:cxn>
                <a:cxn ang="0">
                  <a:pos x="267" y="1280"/>
                </a:cxn>
                <a:cxn ang="0">
                  <a:pos x="208" y="1392"/>
                </a:cxn>
                <a:cxn ang="0">
                  <a:pos x="141" y="1481"/>
                </a:cxn>
                <a:cxn ang="0">
                  <a:pos x="82" y="1541"/>
                </a:cxn>
                <a:cxn ang="0">
                  <a:pos x="37" y="1578"/>
                </a:cxn>
                <a:cxn ang="0">
                  <a:pos x="15" y="1593"/>
                </a:cxn>
                <a:cxn ang="0">
                  <a:pos x="0" y="1578"/>
                </a:cxn>
                <a:cxn ang="0">
                  <a:pos x="0" y="1563"/>
                </a:cxn>
                <a:cxn ang="0">
                  <a:pos x="8" y="1556"/>
                </a:cxn>
                <a:cxn ang="0">
                  <a:pos x="23" y="1548"/>
                </a:cxn>
                <a:cxn ang="0">
                  <a:pos x="126" y="1422"/>
                </a:cxn>
                <a:cxn ang="0">
                  <a:pos x="193" y="1273"/>
                </a:cxn>
                <a:cxn ang="0">
                  <a:pos x="245" y="1124"/>
                </a:cxn>
                <a:cxn ang="0">
                  <a:pos x="267" y="960"/>
                </a:cxn>
                <a:cxn ang="0">
                  <a:pos x="275" y="797"/>
                </a:cxn>
                <a:cxn ang="0">
                  <a:pos x="267" y="603"/>
                </a:cxn>
                <a:cxn ang="0">
                  <a:pos x="230" y="432"/>
                </a:cxn>
                <a:cxn ang="0">
                  <a:pos x="186" y="283"/>
                </a:cxn>
                <a:cxn ang="0">
                  <a:pos x="112" y="157"/>
                </a:cxn>
                <a:cxn ang="0">
                  <a:pos x="30" y="52"/>
                </a:cxn>
                <a:cxn ang="0">
                  <a:pos x="0" y="23"/>
                </a:cxn>
                <a:cxn ang="0">
                  <a:pos x="0" y="15"/>
                </a:cxn>
                <a:cxn ang="0">
                  <a:pos x="15" y="0"/>
                </a:cxn>
              </a:cxnLst>
              <a:rect l="0" t="0" r="r" b="b"/>
              <a:pathLst>
                <a:path w="364" h="1593">
                  <a:moveTo>
                    <a:pt x="15" y="0"/>
                  </a:moveTo>
                  <a:lnTo>
                    <a:pt x="37" y="15"/>
                  </a:lnTo>
                  <a:lnTo>
                    <a:pt x="82" y="52"/>
                  </a:lnTo>
                  <a:lnTo>
                    <a:pt x="134" y="112"/>
                  </a:lnTo>
                  <a:lnTo>
                    <a:pt x="201" y="194"/>
                  </a:lnTo>
                  <a:lnTo>
                    <a:pt x="260" y="298"/>
                  </a:lnTo>
                  <a:lnTo>
                    <a:pt x="327" y="484"/>
                  </a:lnTo>
                  <a:lnTo>
                    <a:pt x="356" y="655"/>
                  </a:lnTo>
                  <a:lnTo>
                    <a:pt x="364" y="797"/>
                  </a:lnTo>
                  <a:lnTo>
                    <a:pt x="356" y="938"/>
                  </a:lnTo>
                  <a:lnTo>
                    <a:pt x="327" y="1102"/>
                  </a:lnTo>
                  <a:lnTo>
                    <a:pt x="267" y="1280"/>
                  </a:lnTo>
                  <a:lnTo>
                    <a:pt x="208" y="1392"/>
                  </a:lnTo>
                  <a:lnTo>
                    <a:pt x="141" y="1481"/>
                  </a:lnTo>
                  <a:lnTo>
                    <a:pt x="82" y="1541"/>
                  </a:lnTo>
                  <a:lnTo>
                    <a:pt x="37" y="1578"/>
                  </a:lnTo>
                  <a:lnTo>
                    <a:pt x="15" y="1593"/>
                  </a:lnTo>
                  <a:lnTo>
                    <a:pt x="0" y="1578"/>
                  </a:lnTo>
                  <a:lnTo>
                    <a:pt x="0" y="1563"/>
                  </a:lnTo>
                  <a:lnTo>
                    <a:pt x="8" y="1556"/>
                  </a:lnTo>
                  <a:lnTo>
                    <a:pt x="23" y="1548"/>
                  </a:lnTo>
                  <a:lnTo>
                    <a:pt x="126" y="1422"/>
                  </a:lnTo>
                  <a:lnTo>
                    <a:pt x="193" y="1273"/>
                  </a:lnTo>
                  <a:lnTo>
                    <a:pt x="245" y="1124"/>
                  </a:lnTo>
                  <a:lnTo>
                    <a:pt x="267" y="960"/>
                  </a:lnTo>
                  <a:lnTo>
                    <a:pt x="275" y="797"/>
                  </a:lnTo>
                  <a:lnTo>
                    <a:pt x="267" y="603"/>
                  </a:lnTo>
                  <a:lnTo>
                    <a:pt x="230" y="432"/>
                  </a:lnTo>
                  <a:lnTo>
                    <a:pt x="186" y="283"/>
                  </a:lnTo>
                  <a:lnTo>
                    <a:pt x="112" y="157"/>
                  </a:lnTo>
                  <a:lnTo>
                    <a:pt x="30" y="52"/>
                  </a:lnTo>
                  <a:lnTo>
                    <a:pt x="0" y="23"/>
                  </a:lnTo>
                  <a:lnTo>
                    <a:pt x="0" y="15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8"/>
            <p:cNvSpPr>
              <a:spLocks/>
            </p:cNvSpPr>
            <p:nvPr/>
          </p:nvSpPr>
          <p:spPr bwMode="auto">
            <a:xfrm>
              <a:off x="12545" y="4220"/>
              <a:ext cx="1054" cy="1057"/>
            </a:xfrm>
            <a:custGeom>
              <a:avLst/>
              <a:gdLst/>
              <a:ahLst/>
              <a:cxnLst>
                <a:cxn ang="0">
                  <a:pos x="512" y="0"/>
                </a:cxn>
                <a:cxn ang="0">
                  <a:pos x="542" y="0"/>
                </a:cxn>
                <a:cxn ang="0">
                  <a:pos x="549" y="15"/>
                </a:cxn>
                <a:cxn ang="0">
                  <a:pos x="557" y="23"/>
                </a:cxn>
                <a:cxn ang="0">
                  <a:pos x="557" y="499"/>
                </a:cxn>
                <a:cxn ang="0">
                  <a:pos x="1032" y="499"/>
                </a:cxn>
                <a:cxn ang="0">
                  <a:pos x="1039" y="506"/>
                </a:cxn>
                <a:cxn ang="0">
                  <a:pos x="1054" y="514"/>
                </a:cxn>
                <a:cxn ang="0">
                  <a:pos x="1054" y="544"/>
                </a:cxn>
                <a:cxn ang="0">
                  <a:pos x="1039" y="551"/>
                </a:cxn>
                <a:cxn ang="0">
                  <a:pos x="1032" y="558"/>
                </a:cxn>
                <a:cxn ang="0">
                  <a:pos x="557" y="558"/>
                </a:cxn>
                <a:cxn ang="0">
                  <a:pos x="557" y="1035"/>
                </a:cxn>
                <a:cxn ang="0">
                  <a:pos x="549" y="1042"/>
                </a:cxn>
                <a:cxn ang="0">
                  <a:pos x="542" y="1057"/>
                </a:cxn>
                <a:cxn ang="0">
                  <a:pos x="512" y="1057"/>
                </a:cxn>
                <a:cxn ang="0">
                  <a:pos x="505" y="1042"/>
                </a:cxn>
                <a:cxn ang="0">
                  <a:pos x="497" y="1035"/>
                </a:cxn>
                <a:cxn ang="0">
                  <a:pos x="497" y="558"/>
                </a:cxn>
                <a:cxn ang="0">
                  <a:pos x="23" y="558"/>
                </a:cxn>
                <a:cxn ang="0">
                  <a:pos x="15" y="551"/>
                </a:cxn>
                <a:cxn ang="0">
                  <a:pos x="0" y="544"/>
                </a:cxn>
                <a:cxn ang="0">
                  <a:pos x="0" y="514"/>
                </a:cxn>
                <a:cxn ang="0">
                  <a:pos x="15" y="506"/>
                </a:cxn>
                <a:cxn ang="0">
                  <a:pos x="23" y="499"/>
                </a:cxn>
                <a:cxn ang="0">
                  <a:pos x="497" y="499"/>
                </a:cxn>
                <a:cxn ang="0">
                  <a:pos x="497" y="23"/>
                </a:cxn>
                <a:cxn ang="0">
                  <a:pos x="505" y="15"/>
                </a:cxn>
                <a:cxn ang="0">
                  <a:pos x="512" y="0"/>
                </a:cxn>
              </a:cxnLst>
              <a:rect l="0" t="0" r="r" b="b"/>
              <a:pathLst>
                <a:path w="1054" h="1057">
                  <a:moveTo>
                    <a:pt x="512" y="0"/>
                  </a:moveTo>
                  <a:lnTo>
                    <a:pt x="542" y="0"/>
                  </a:lnTo>
                  <a:lnTo>
                    <a:pt x="549" y="15"/>
                  </a:lnTo>
                  <a:lnTo>
                    <a:pt x="557" y="23"/>
                  </a:lnTo>
                  <a:lnTo>
                    <a:pt x="557" y="499"/>
                  </a:lnTo>
                  <a:lnTo>
                    <a:pt x="1032" y="499"/>
                  </a:lnTo>
                  <a:lnTo>
                    <a:pt x="1039" y="506"/>
                  </a:lnTo>
                  <a:lnTo>
                    <a:pt x="1054" y="514"/>
                  </a:lnTo>
                  <a:lnTo>
                    <a:pt x="1054" y="544"/>
                  </a:lnTo>
                  <a:lnTo>
                    <a:pt x="1039" y="551"/>
                  </a:lnTo>
                  <a:lnTo>
                    <a:pt x="1032" y="558"/>
                  </a:lnTo>
                  <a:lnTo>
                    <a:pt x="557" y="558"/>
                  </a:lnTo>
                  <a:lnTo>
                    <a:pt x="557" y="1035"/>
                  </a:lnTo>
                  <a:lnTo>
                    <a:pt x="549" y="1042"/>
                  </a:lnTo>
                  <a:lnTo>
                    <a:pt x="542" y="1057"/>
                  </a:lnTo>
                  <a:lnTo>
                    <a:pt x="512" y="1057"/>
                  </a:lnTo>
                  <a:lnTo>
                    <a:pt x="505" y="1042"/>
                  </a:lnTo>
                  <a:lnTo>
                    <a:pt x="497" y="1035"/>
                  </a:lnTo>
                  <a:lnTo>
                    <a:pt x="497" y="558"/>
                  </a:lnTo>
                  <a:lnTo>
                    <a:pt x="23" y="558"/>
                  </a:lnTo>
                  <a:lnTo>
                    <a:pt x="15" y="551"/>
                  </a:lnTo>
                  <a:lnTo>
                    <a:pt x="0" y="544"/>
                  </a:lnTo>
                  <a:lnTo>
                    <a:pt x="0" y="514"/>
                  </a:lnTo>
                  <a:lnTo>
                    <a:pt x="15" y="506"/>
                  </a:lnTo>
                  <a:lnTo>
                    <a:pt x="23" y="499"/>
                  </a:lnTo>
                  <a:lnTo>
                    <a:pt x="497" y="499"/>
                  </a:lnTo>
                  <a:lnTo>
                    <a:pt x="497" y="23"/>
                  </a:lnTo>
                  <a:lnTo>
                    <a:pt x="505" y="15"/>
                  </a:lnTo>
                  <a:lnTo>
                    <a:pt x="5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9"/>
            <p:cNvSpPr>
              <a:spLocks/>
            </p:cNvSpPr>
            <p:nvPr/>
          </p:nvSpPr>
          <p:spPr bwMode="auto">
            <a:xfrm>
              <a:off x="14185" y="4667"/>
              <a:ext cx="163" cy="164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104" y="0"/>
                </a:cxn>
                <a:cxn ang="0">
                  <a:pos x="148" y="30"/>
                </a:cxn>
                <a:cxn ang="0">
                  <a:pos x="156" y="52"/>
                </a:cxn>
                <a:cxn ang="0">
                  <a:pos x="163" y="82"/>
                </a:cxn>
                <a:cxn ang="0">
                  <a:pos x="148" y="126"/>
                </a:cxn>
                <a:cxn ang="0">
                  <a:pos x="126" y="149"/>
                </a:cxn>
                <a:cxn ang="0">
                  <a:pos x="81" y="164"/>
                </a:cxn>
                <a:cxn ang="0">
                  <a:pos x="37" y="149"/>
                </a:cxn>
                <a:cxn ang="0">
                  <a:pos x="15" y="126"/>
                </a:cxn>
                <a:cxn ang="0">
                  <a:pos x="0" y="82"/>
                </a:cxn>
                <a:cxn ang="0">
                  <a:pos x="7" y="59"/>
                </a:cxn>
                <a:cxn ang="0">
                  <a:pos x="15" y="30"/>
                </a:cxn>
                <a:cxn ang="0">
                  <a:pos x="37" y="15"/>
                </a:cxn>
                <a:cxn ang="0">
                  <a:pos x="81" y="0"/>
                </a:cxn>
              </a:cxnLst>
              <a:rect l="0" t="0" r="r" b="b"/>
              <a:pathLst>
                <a:path w="163" h="164">
                  <a:moveTo>
                    <a:pt x="81" y="0"/>
                  </a:moveTo>
                  <a:lnTo>
                    <a:pt x="104" y="0"/>
                  </a:lnTo>
                  <a:lnTo>
                    <a:pt x="148" y="30"/>
                  </a:lnTo>
                  <a:lnTo>
                    <a:pt x="156" y="52"/>
                  </a:lnTo>
                  <a:lnTo>
                    <a:pt x="163" y="82"/>
                  </a:lnTo>
                  <a:lnTo>
                    <a:pt x="148" y="126"/>
                  </a:lnTo>
                  <a:lnTo>
                    <a:pt x="126" y="149"/>
                  </a:lnTo>
                  <a:lnTo>
                    <a:pt x="81" y="164"/>
                  </a:lnTo>
                  <a:lnTo>
                    <a:pt x="37" y="149"/>
                  </a:lnTo>
                  <a:lnTo>
                    <a:pt x="15" y="126"/>
                  </a:lnTo>
                  <a:lnTo>
                    <a:pt x="0" y="82"/>
                  </a:lnTo>
                  <a:lnTo>
                    <a:pt x="7" y="59"/>
                  </a:lnTo>
                  <a:lnTo>
                    <a:pt x="15" y="30"/>
                  </a:lnTo>
                  <a:lnTo>
                    <a:pt x="37" y="15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0"/>
            <p:cNvSpPr>
              <a:spLocks/>
            </p:cNvSpPr>
            <p:nvPr/>
          </p:nvSpPr>
          <p:spPr bwMode="auto">
            <a:xfrm>
              <a:off x="14897" y="4667"/>
              <a:ext cx="163" cy="164"/>
            </a:xfrm>
            <a:custGeom>
              <a:avLst/>
              <a:gdLst/>
              <a:ahLst/>
              <a:cxnLst>
                <a:cxn ang="0">
                  <a:pos x="82" y="0"/>
                </a:cxn>
                <a:cxn ang="0">
                  <a:pos x="104" y="0"/>
                </a:cxn>
                <a:cxn ang="0">
                  <a:pos x="148" y="30"/>
                </a:cxn>
                <a:cxn ang="0">
                  <a:pos x="156" y="52"/>
                </a:cxn>
                <a:cxn ang="0">
                  <a:pos x="163" y="82"/>
                </a:cxn>
                <a:cxn ang="0">
                  <a:pos x="148" y="126"/>
                </a:cxn>
                <a:cxn ang="0">
                  <a:pos x="126" y="149"/>
                </a:cxn>
                <a:cxn ang="0">
                  <a:pos x="82" y="164"/>
                </a:cxn>
                <a:cxn ang="0">
                  <a:pos x="37" y="149"/>
                </a:cxn>
                <a:cxn ang="0">
                  <a:pos x="15" y="126"/>
                </a:cxn>
                <a:cxn ang="0">
                  <a:pos x="0" y="82"/>
                </a:cxn>
                <a:cxn ang="0">
                  <a:pos x="7" y="59"/>
                </a:cxn>
                <a:cxn ang="0">
                  <a:pos x="15" y="30"/>
                </a:cxn>
                <a:cxn ang="0">
                  <a:pos x="37" y="15"/>
                </a:cxn>
                <a:cxn ang="0">
                  <a:pos x="82" y="0"/>
                </a:cxn>
              </a:cxnLst>
              <a:rect l="0" t="0" r="r" b="b"/>
              <a:pathLst>
                <a:path w="163" h="164">
                  <a:moveTo>
                    <a:pt x="82" y="0"/>
                  </a:moveTo>
                  <a:lnTo>
                    <a:pt x="104" y="0"/>
                  </a:lnTo>
                  <a:lnTo>
                    <a:pt x="148" y="30"/>
                  </a:lnTo>
                  <a:lnTo>
                    <a:pt x="156" y="52"/>
                  </a:lnTo>
                  <a:lnTo>
                    <a:pt x="163" y="82"/>
                  </a:lnTo>
                  <a:lnTo>
                    <a:pt x="148" y="126"/>
                  </a:lnTo>
                  <a:lnTo>
                    <a:pt x="126" y="149"/>
                  </a:lnTo>
                  <a:lnTo>
                    <a:pt x="82" y="164"/>
                  </a:lnTo>
                  <a:lnTo>
                    <a:pt x="37" y="149"/>
                  </a:lnTo>
                  <a:lnTo>
                    <a:pt x="15" y="126"/>
                  </a:lnTo>
                  <a:lnTo>
                    <a:pt x="0" y="82"/>
                  </a:lnTo>
                  <a:lnTo>
                    <a:pt x="7" y="59"/>
                  </a:lnTo>
                  <a:lnTo>
                    <a:pt x="15" y="30"/>
                  </a:lnTo>
                  <a:lnTo>
                    <a:pt x="37" y="15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1"/>
            <p:cNvSpPr>
              <a:spLocks/>
            </p:cNvSpPr>
            <p:nvPr/>
          </p:nvSpPr>
          <p:spPr bwMode="auto">
            <a:xfrm>
              <a:off x="15602" y="4667"/>
              <a:ext cx="163" cy="164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104" y="0"/>
                </a:cxn>
                <a:cxn ang="0">
                  <a:pos x="148" y="30"/>
                </a:cxn>
                <a:cxn ang="0">
                  <a:pos x="156" y="52"/>
                </a:cxn>
                <a:cxn ang="0">
                  <a:pos x="163" y="82"/>
                </a:cxn>
                <a:cxn ang="0">
                  <a:pos x="148" y="126"/>
                </a:cxn>
                <a:cxn ang="0">
                  <a:pos x="126" y="149"/>
                </a:cxn>
                <a:cxn ang="0">
                  <a:pos x="81" y="164"/>
                </a:cxn>
                <a:cxn ang="0">
                  <a:pos x="37" y="149"/>
                </a:cxn>
                <a:cxn ang="0">
                  <a:pos x="15" y="126"/>
                </a:cxn>
                <a:cxn ang="0">
                  <a:pos x="0" y="82"/>
                </a:cxn>
                <a:cxn ang="0">
                  <a:pos x="7" y="59"/>
                </a:cxn>
                <a:cxn ang="0">
                  <a:pos x="15" y="30"/>
                </a:cxn>
                <a:cxn ang="0">
                  <a:pos x="37" y="15"/>
                </a:cxn>
                <a:cxn ang="0">
                  <a:pos x="81" y="0"/>
                </a:cxn>
              </a:cxnLst>
              <a:rect l="0" t="0" r="r" b="b"/>
              <a:pathLst>
                <a:path w="163" h="164">
                  <a:moveTo>
                    <a:pt x="81" y="0"/>
                  </a:moveTo>
                  <a:lnTo>
                    <a:pt x="104" y="0"/>
                  </a:lnTo>
                  <a:lnTo>
                    <a:pt x="148" y="30"/>
                  </a:lnTo>
                  <a:lnTo>
                    <a:pt x="156" y="52"/>
                  </a:lnTo>
                  <a:lnTo>
                    <a:pt x="163" y="82"/>
                  </a:lnTo>
                  <a:lnTo>
                    <a:pt x="148" y="126"/>
                  </a:lnTo>
                  <a:lnTo>
                    <a:pt x="126" y="149"/>
                  </a:lnTo>
                  <a:lnTo>
                    <a:pt x="81" y="164"/>
                  </a:lnTo>
                  <a:lnTo>
                    <a:pt x="37" y="149"/>
                  </a:lnTo>
                  <a:lnTo>
                    <a:pt x="15" y="126"/>
                  </a:lnTo>
                  <a:lnTo>
                    <a:pt x="0" y="82"/>
                  </a:lnTo>
                  <a:lnTo>
                    <a:pt x="7" y="59"/>
                  </a:lnTo>
                  <a:lnTo>
                    <a:pt x="15" y="30"/>
                  </a:lnTo>
                  <a:lnTo>
                    <a:pt x="37" y="15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2"/>
            <p:cNvSpPr>
              <a:spLocks/>
            </p:cNvSpPr>
            <p:nvPr/>
          </p:nvSpPr>
          <p:spPr bwMode="auto">
            <a:xfrm>
              <a:off x="16344" y="4220"/>
              <a:ext cx="1053" cy="1057"/>
            </a:xfrm>
            <a:custGeom>
              <a:avLst/>
              <a:gdLst/>
              <a:ahLst/>
              <a:cxnLst>
                <a:cxn ang="0">
                  <a:pos x="511" y="0"/>
                </a:cxn>
                <a:cxn ang="0">
                  <a:pos x="541" y="0"/>
                </a:cxn>
                <a:cxn ang="0">
                  <a:pos x="549" y="15"/>
                </a:cxn>
                <a:cxn ang="0">
                  <a:pos x="556" y="23"/>
                </a:cxn>
                <a:cxn ang="0">
                  <a:pos x="556" y="499"/>
                </a:cxn>
                <a:cxn ang="0">
                  <a:pos x="1031" y="499"/>
                </a:cxn>
                <a:cxn ang="0">
                  <a:pos x="1038" y="506"/>
                </a:cxn>
                <a:cxn ang="0">
                  <a:pos x="1053" y="514"/>
                </a:cxn>
                <a:cxn ang="0">
                  <a:pos x="1053" y="544"/>
                </a:cxn>
                <a:cxn ang="0">
                  <a:pos x="1038" y="551"/>
                </a:cxn>
                <a:cxn ang="0">
                  <a:pos x="1031" y="558"/>
                </a:cxn>
                <a:cxn ang="0">
                  <a:pos x="556" y="558"/>
                </a:cxn>
                <a:cxn ang="0">
                  <a:pos x="556" y="1035"/>
                </a:cxn>
                <a:cxn ang="0">
                  <a:pos x="549" y="1042"/>
                </a:cxn>
                <a:cxn ang="0">
                  <a:pos x="541" y="1057"/>
                </a:cxn>
                <a:cxn ang="0">
                  <a:pos x="511" y="1057"/>
                </a:cxn>
                <a:cxn ang="0">
                  <a:pos x="504" y="1042"/>
                </a:cxn>
                <a:cxn ang="0">
                  <a:pos x="497" y="1035"/>
                </a:cxn>
                <a:cxn ang="0">
                  <a:pos x="497" y="558"/>
                </a:cxn>
                <a:cxn ang="0">
                  <a:pos x="22" y="558"/>
                </a:cxn>
                <a:cxn ang="0">
                  <a:pos x="14" y="551"/>
                </a:cxn>
                <a:cxn ang="0">
                  <a:pos x="0" y="544"/>
                </a:cxn>
                <a:cxn ang="0">
                  <a:pos x="0" y="514"/>
                </a:cxn>
                <a:cxn ang="0">
                  <a:pos x="14" y="506"/>
                </a:cxn>
                <a:cxn ang="0">
                  <a:pos x="22" y="499"/>
                </a:cxn>
                <a:cxn ang="0">
                  <a:pos x="497" y="499"/>
                </a:cxn>
                <a:cxn ang="0">
                  <a:pos x="497" y="23"/>
                </a:cxn>
                <a:cxn ang="0">
                  <a:pos x="504" y="15"/>
                </a:cxn>
                <a:cxn ang="0">
                  <a:pos x="511" y="0"/>
                </a:cxn>
              </a:cxnLst>
              <a:rect l="0" t="0" r="r" b="b"/>
              <a:pathLst>
                <a:path w="1053" h="1057">
                  <a:moveTo>
                    <a:pt x="511" y="0"/>
                  </a:moveTo>
                  <a:lnTo>
                    <a:pt x="541" y="0"/>
                  </a:lnTo>
                  <a:lnTo>
                    <a:pt x="549" y="15"/>
                  </a:lnTo>
                  <a:lnTo>
                    <a:pt x="556" y="23"/>
                  </a:lnTo>
                  <a:lnTo>
                    <a:pt x="556" y="499"/>
                  </a:lnTo>
                  <a:lnTo>
                    <a:pt x="1031" y="499"/>
                  </a:lnTo>
                  <a:lnTo>
                    <a:pt x="1038" y="506"/>
                  </a:lnTo>
                  <a:lnTo>
                    <a:pt x="1053" y="514"/>
                  </a:lnTo>
                  <a:lnTo>
                    <a:pt x="1053" y="544"/>
                  </a:lnTo>
                  <a:lnTo>
                    <a:pt x="1038" y="551"/>
                  </a:lnTo>
                  <a:lnTo>
                    <a:pt x="1031" y="558"/>
                  </a:lnTo>
                  <a:lnTo>
                    <a:pt x="556" y="558"/>
                  </a:lnTo>
                  <a:lnTo>
                    <a:pt x="556" y="1035"/>
                  </a:lnTo>
                  <a:lnTo>
                    <a:pt x="549" y="1042"/>
                  </a:lnTo>
                  <a:lnTo>
                    <a:pt x="541" y="1057"/>
                  </a:lnTo>
                  <a:lnTo>
                    <a:pt x="511" y="1057"/>
                  </a:lnTo>
                  <a:lnTo>
                    <a:pt x="504" y="1042"/>
                  </a:lnTo>
                  <a:lnTo>
                    <a:pt x="497" y="1035"/>
                  </a:lnTo>
                  <a:lnTo>
                    <a:pt x="497" y="558"/>
                  </a:lnTo>
                  <a:lnTo>
                    <a:pt x="22" y="558"/>
                  </a:lnTo>
                  <a:lnTo>
                    <a:pt x="14" y="551"/>
                  </a:lnTo>
                  <a:lnTo>
                    <a:pt x="0" y="544"/>
                  </a:lnTo>
                  <a:lnTo>
                    <a:pt x="0" y="514"/>
                  </a:lnTo>
                  <a:lnTo>
                    <a:pt x="14" y="506"/>
                  </a:lnTo>
                  <a:lnTo>
                    <a:pt x="22" y="499"/>
                  </a:lnTo>
                  <a:lnTo>
                    <a:pt x="497" y="499"/>
                  </a:lnTo>
                  <a:lnTo>
                    <a:pt x="497" y="23"/>
                  </a:lnTo>
                  <a:lnTo>
                    <a:pt x="504" y="15"/>
                  </a:lnTo>
                  <a:lnTo>
                    <a:pt x="5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3"/>
            <p:cNvSpPr>
              <a:spLocks noEditPoints="1"/>
            </p:cNvSpPr>
            <p:nvPr/>
          </p:nvSpPr>
          <p:spPr bwMode="auto">
            <a:xfrm>
              <a:off x="17931" y="4042"/>
              <a:ext cx="823" cy="1436"/>
            </a:xfrm>
            <a:custGeom>
              <a:avLst/>
              <a:gdLst/>
              <a:ahLst/>
              <a:cxnLst>
                <a:cxn ang="0">
                  <a:pos x="504" y="439"/>
                </a:cxn>
                <a:cxn ang="0">
                  <a:pos x="453" y="1064"/>
                </a:cxn>
                <a:cxn ang="0">
                  <a:pos x="623" y="937"/>
                </a:cxn>
                <a:cxn ang="0">
                  <a:pos x="712" y="751"/>
                </a:cxn>
                <a:cxn ang="0">
                  <a:pos x="705" y="558"/>
                </a:cxn>
                <a:cxn ang="0">
                  <a:pos x="594" y="446"/>
                </a:cxn>
                <a:cxn ang="0">
                  <a:pos x="467" y="431"/>
                </a:cxn>
                <a:cxn ang="0">
                  <a:pos x="267" y="513"/>
                </a:cxn>
                <a:cxn ang="0">
                  <a:pos x="141" y="677"/>
                </a:cxn>
                <a:cxn ang="0">
                  <a:pos x="96" y="870"/>
                </a:cxn>
                <a:cxn ang="0">
                  <a:pos x="141" y="1019"/>
                </a:cxn>
                <a:cxn ang="0">
                  <a:pos x="245" y="1086"/>
                </a:cxn>
                <a:cxn ang="0">
                  <a:pos x="304" y="1086"/>
                </a:cxn>
                <a:cxn ang="0">
                  <a:pos x="594" y="0"/>
                </a:cxn>
                <a:cxn ang="0">
                  <a:pos x="616" y="7"/>
                </a:cxn>
                <a:cxn ang="0">
                  <a:pos x="608" y="37"/>
                </a:cxn>
                <a:cxn ang="0">
                  <a:pos x="519" y="394"/>
                </a:cxn>
                <a:cxn ang="0">
                  <a:pos x="697" y="454"/>
                </a:cxn>
                <a:cxn ang="0">
                  <a:pos x="794" y="558"/>
                </a:cxn>
                <a:cxn ang="0">
                  <a:pos x="823" y="684"/>
                </a:cxn>
                <a:cxn ang="0">
                  <a:pos x="727" y="930"/>
                </a:cxn>
                <a:cxn ang="0">
                  <a:pos x="482" y="1094"/>
                </a:cxn>
                <a:cxn ang="0">
                  <a:pos x="275" y="1362"/>
                </a:cxn>
                <a:cxn ang="0">
                  <a:pos x="267" y="1391"/>
                </a:cxn>
                <a:cxn ang="0">
                  <a:pos x="260" y="1421"/>
                </a:cxn>
                <a:cxn ang="0">
                  <a:pos x="237" y="1436"/>
                </a:cxn>
                <a:cxn ang="0">
                  <a:pos x="230" y="1421"/>
                </a:cxn>
                <a:cxn ang="0">
                  <a:pos x="245" y="1347"/>
                </a:cxn>
                <a:cxn ang="0">
                  <a:pos x="289" y="1205"/>
                </a:cxn>
                <a:cxn ang="0">
                  <a:pos x="200" y="1109"/>
                </a:cxn>
                <a:cxn ang="0">
                  <a:pos x="52" y="1004"/>
                </a:cxn>
                <a:cxn ang="0">
                  <a:pos x="0" y="841"/>
                </a:cxn>
                <a:cxn ang="0">
                  <a:pos x="96" y="595"/>
                </a:cxn>
                <a:cxn ang="0">
                  <a:pos x="341" y="431"/>
                </a:cxn>
                <a:cxn ang="0">
                  <a:pos x="579" y="29"/>
                </a:cxn>
                <a:cxn ang="0">
                  <a:pos x="586" y="7"/>
                </a:cxn>
              </a:cxnLst>
              <a:rect l="0" t="0" r="r" b="b"/>
              <a:pathLst>
                <a:path w="823" h="1436">
                  <a:moveTo>
                    <a:pt x="512" y="431"/>
                  </a:moveTo>
                  <a:lnTo>
                    <a:pt x="504" y="439"/>
                  </a:lnTo>
                  <a:lnTo>
                    <a:pt x="341" y="1094"/>
                  </a:lnTo>
                  <a:lnTo>
                    <a:pt x="453" y="1064"/>
                  </a:lnTo>
                  <a:lnTo>
                    <a:pt x="549" y="1012"/>
                  </a:lnTo>
                  <a:lnTo>
                    <a:pt x="623" y="937"/>
                  </a:lnTo>
                  <a:lnTo>
                    <a:pt x="675" y="848"/>
                  </a:lnTo>
                  <a:lnTo>
                    <a:pt x="712" y="751"/>
                  </a:lnTo>
                  <a:lnTo>
                    <a:pt x="720" y="655"/>
                  </a:lnTo>
                  <a:lnTo>
                    <a:pt x="705" y="558"/>
                  </a:lnTo>
                  <a:lnTo>
                    <a:pt x="660" y="491"/>
                  </a:lnTo>
                  <a:lnTo>
                    <a:pt x="594" y="446"/>
                  </a:lnTo>
                  <a:lnTo>
                    <a:pt x="512" y="431"/>
                  </a:lnTo>
                  <a:close/>
                  <a:moveTo>
                    <a:pt x="467" y="431"/>
                  </a:moveTo>
                  <a:lnTo>
                    <a:pt x="356" y="461"/>
                  </a:lnTo>
                  <a:lnTo>
                    <a:pt x="267" y="513"/>
                  </a:lnTo>
                  <a:lnTo>
                    <a:pt x="193" y="588"/>
                  </a:lnTo>
                  <a:lnTo>
                    <a:pt x="141" y="677"/>
                  </a:lnTo>
                  <a:lnTo>
                    <a:pt x="104" y="774"/>
                  </a:lnTo>
                  <a:lnTo>
                    <a:pt x="96" y="870"/>
                  </a:lnTo>
                  <a:lnTo>
                    <a:pt x="111" y="952"/>
                  </a:lnTo>
                  <a:lnTo>
                    <a:pt x="141" y="1019"/>
                  </a:lnTo>
                  <a:lnTo>
                    <a:pt x="193" y="1056"/>
                  </a:lnTo>
                  <a:lnTo>
                    <a:pt x="245" y="1086"/>
                  </a:lnTo>
                  <a:lnTo>
                    <a:pt x="304" y="1094"/>
                  </a:lnTo>
                  <a:lnTo>
                    <a:pt x="304" y="1086"/>
                  </a:lnTo>
                  <a:lnTo>
                    <a:pt x="467" y="431"/>
                  </a:lnTo>
                  <a:close/>
                  <a:moveTo>
                    <a:pt x="594" y="0"/>
                  </a:moveTo>
                  <a:lnTo>
                    <a:pt x="608" y="0"/>
                  </a:lnTo>
                  <a:lnTo>
                    <a:pt x="616" y="7"/>
                  </a:lnTo>
                  <a:lnTo>
                    <a:pt x="616" y="22"/>
                  </a:lnTo>
                  <a:lnTo>
                    <a:pt x="608" y="37"/>
                  </a:lnTo>
                  <a:lnTo>
                    <a:pt x="608" y="29"/>
                  </a:lnTo>
                  <a:lnTo>
                    <a:pt x="519" y="394"/>
                  </a:lnTo>
                  <a:lnTo>
                    <a:pt x="616" y="416"/>
                  </a:lnTo>
                  <a:lnTo>
                    <a:pt x="697" y="454"/>
                  </a:lnTo>
                  <a:lnTo>
                    <a:pt x="757" y="498"/>
                  </a:lnTo>
                  <a:lnTo>
                    <a:pt x="794" y="558"/>
                  </a:lnTo>
                  <a:lnTo>
                    <a:pt x="816" y="617"/>
                  </a:lnTo>
                  <a:lnTo>
                    <a:pt x="823" y="684"/>
                  </a:lnTo>
                  <a:lnTo>
                    <a:pt x="794" y="811"/>
                  </a:lnTo>
                  <a:lnTo>
                    <a:pt x="727" y="930"/>
                  </a:lnTo>
                  <a:lnTo>
                    <a:pt x="616" y="1027"/>
                  </a:lnTo>
                  <a:lnTo>
                    <a:pt x="482" y="1094"/>
                  </a:lnTo>
                  <a:lnTo>
                    <a:pt x="334" y="1123"/>
                  </a:lnTo>
                  <a:lnTo>
                    <a:pt x="275" y="1362"/>
                  </a:lnTo>
                  <a:lnTo>
                    <a:pt x="275" y="1376"/>
                  </a:lnTo>
                  <a:lnTo>
                    <a:pt x="267" y="1391"/>
                  </a:lnTo>
                  <a:lnTo>
                    <a:pt x="267" y="1414"/>
                  </a:lnTo>
                  <a:lnTo>
                    <a:pt x="260" y="1421"/>
                  </a:lnTo>
                  <a:lnTo>
                    <a:pt x="260" y="1436"/>
                  </a:lnTo>
                  <a:lnTo>
                    <a:pt x="237" y="1436"/>
                  </a:lnTo>
                  <a:lnTo>
                    <a:pt x="230" y="1429"/>
                  </a:lnTo>
                  <a:lnTo>
                    <a:pt x="230" y="1421"/>
                  </a:lnTo>
                  <a:lnTo>
                    <a:pt x="237" y="1399"/>
                  </a:lnTo>
                  <a:lnTo>
                    <a:pt x="245" y="1347"/>
                  </a:lnTo>
                  <a:lnTo>
                    <a:pt x="267" y="1280"/>
                  </a:lnTo>
                  <a:lnTo>
                    <a:pt x="289" y="1205"/>
                  </a:lnTo>
                  <a:lnTo>
                    <a:pt x="304" y="1131"/>
                  </a:lnTo>
                  <a:lnTo>
                    <a:pt x="200" y="1109"/>
                  </a:lnTo>
                  <a:lnTo>
                    <a:pt x="111" y="1064"/>
                  </a:lnTo>
                  <a:lnTo>
                    <a:pt x="52" y="1004"/>
                  </a:lnTo>
                  <a:lnTo>
                    <a:pt x="15" y="930"/>
                  </a:lnTo>
                  <a:lnTo>
                    <a:pt x="0" y="841"/>
                  </a:lnTo>
                  <a:lnTo>
                    <a:pt x="30" y="714"/>
                  </a:lnTo>
                  <a:lnTo>
                    <a:pt x="96" y="595"/>
                  </a:lnTo>
                  <a:lnTo>
                    <a:pt x="208" y="498"/>
                  </a:lnTo>
                  <a:lnTo>
                    <a:pt x="341" y="431"/>
                  </a:lnTo>
                  <a:lnTo>
                    <a:pt x="490" y="402"/>
                  </a:lnTo>
                  <a:lnTo>
                    <a:pt x="579" y="29"/>
                  </a:lnTo>
                  <a:lnTo>
                    <a:pt x="586" y="15"/>
                  </a:lnTo>
                  <a:lnTo>
                    <a:pt x="586" y="7"/>
                  </a:lnTo>
                  <a:lnTo>
                    <a:pt x="5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24"/>
            <p:cNvSpPr>
              <a:spLocks/>
            </p:cNvSpPr>
            <p:nvPr/>
          </p:nvSpPr>
          <p:spPr bwMode="auto">
            <a:xfrm>
              <a:off x="18866" y="4607"/>
              <a:ext cx="1016" cy="767"/>
            </a:xfrm>
            <a:custGeom>
              <a:avLst/>
              <a:gdLst/>
              <a:ahLst/>
              <a:cxnLst>
                <a:cxn ang="0">
                  <a:pos x="497" y="0"/>
                </a:cxn>
                <a:cxn ang="0">
                  <a:pos x="512" y="30"/>
                </a:cxn>
                <a:cxn ang="0">
                  <a:pos x="423" y="37"/>
                </a:cxn>
                <a:cxn ang="0">
                  <a:pos x="393" y="67"/>
                </a:cxn>
                <a:cxn ang="0">
                  <a:pos x="296" y="439"/>
                </a:cxn>
                <a:cxn ang="0">
                  <a:pos x="779" y="90"/>
                </a:cxn>
                <a:cxn ang="0">
                  <a:pos x="808" y="67"/>
                </a:cxn>
                <a:cxn ang="0">
                  <a:pos x="816" y="45"/>
                </a:cxn>
                <a:cxn ang="0">
                  <a:pos x="779" y="37"/>
                </a:cxn>
                <a:cxn ang="0">
                  <a:pos x="771" y="8"/>
                </a:cxn>
                <a:cxn ang="0">
                  <a:pos x="838" y="0"/>
                </a:cxn>
                <a:cxn ang="0">
                  <a:pos x="949" y="8"/>
                </a:cxn>
                <a:cxn ang="0">
                  <a:pos x="1001" y="0"/>
                </a:cxn>
                <a:cxn ang="0">
                  <a:pos x="1016" y="30"/>
                </a:cxn>
                <a:cxn ang="0">
                  <a:pos x="994" y="37"/>
                </a:cxn>
                <a:cxn ang="0">
                  <a:pos x="875" y="82"/>
                </a:cxn>
                <a:cxn ang="0">
                  <a:pos x="697" y="201"/>
                </a:cxn>
                <a:cxn ang="0">
                  <a:pos x="571" y="290"/>
                </a:cxn>
                <a:cxn ang="0">
                  <a:pos x="556" y="313"/>
                </a:cxn>
                <a:cxn ang="0">
                  <a:pos x="564" y="313"/>
                </a:cxn>
                <a:cxn ang="0">
                  <a:pos x="786" y="722"/>
                </a:cxn>
                <a:cxn ang="0">
                  <a:pos x="845" y="730"/>
                </a:cxn>
                <a:cxn ang="0">
                  <a:pos x="853" y="759"/>
                </a:cxn>
                <a:cxn ang="0">
                  <a:pos x="771" y="767"/>
                </a:cxn>
                <a:cxn ang="0">
                  <a:pos x="667" y="759"/>
                </a:cxn>
                <a:cxn ang="0">
                  <a:pos x="556" y="767"/>
                </a:cxn>
                <a:cxn ang="0">
                  <a:pos x="549" y="737"/>
                </a:cxn>
                <a:cxn ang="0">
                  <a:pos x="593" y="730"/>
                </a:cxn>
                <a:cxn ang="0">
                  <a:pos x="615" y="722"/>
                </a:cxn>
                <a:cxn ang="0">
                  <a:pos x="630" y="685"/>
                </a:cxn>
                <a:cxn ang="0">
                  <a:pos x="460" y="357"/>
                </a:cxn>
                <a:cxn ang="0">
                  <a:pos x="252" y="596"/>
                </a:cxn>
                <a:cxn ang="0">
                  <a:pos x="222" y="692"/>
                </a:cxn>
                <a:cxn ang="0">
                  <a:pos x="230" y="715"/>
                </a:cxn>
                <a:cxn ang="0">
                  <a:pos x="326" y="722"/>
                </a:cxn>
                <a:cxn ang="0">
                  <a:pos x="334" y="752"/>
                </a:cxn>
                <a:cxn ang="0">
                  <a:pos x="118" y="759"/>
                </a:cxn>
                <a:cxn ang="0">
                  <a:pos x="7" y="767"/>
                </a:cxn>
                <a:cxn ang="0">
                  <a:pos x="0" y="737"/>
                </a:cxn>
                <a:cxn ang="0">
                  <a:pos x="96" y="730"/>
                </a:cxn>
                <a:cxn ang="0">
                  <a:pos x="133" y="700"/>
                </a:cxn>
                <a:cxn ang="0">
                  <a:pos x="282" y="82"/>
                </a:cxn>
                <a:cxn ang="0">
                  <a:pos x="289" y="52"/>
                </a:cxn>
                <a:cxn ang="0">
                  <a:pos x="193" y="45"/>
                </a:cxn>
                <a:cxn ang="0">
                  <a:pos x="185" y="15"/>
                </a:cxn>
                <a:cxn ang="0">
                  <a:pos x="393" y="8"/>
                </a:cxn>
              </a:cxnLst>
              <a:rect l="0" t="0" r="r" b="b"/>
              <a:pathLst>
                <a:path w="1016" h="767">
                  <a:moveTo>
                    <a:pt x="452" y="0"/>
                  </a:moveTo>
                  <a:lnTo>
                    <a:pt x="497" y="0"/>
                  </a:lnTo>
                  <a:lnTo>
                    <a:pt x="512" y="15"/>
                  </a:lnTo>
                  <a:lnTo>
                    <a:pt x="512" y="30"/>
                  </a:lnTo>
                  <a:lnTo>
                    <a:pt x="504" y="37"/>
                  </a:lnTo>
                  <a:lnTo>
                    <a:pt x="423" y="37"/>
                  </a:lnTo>
                  <a:lnTo>
                    <a:pt x="393" y="52"/>
                  </a:lnTo>
                  <a:lnTo>
                    <a:pt x="393" y="67"/>
                  </a:lnTo>
                  <a:lnTo>
                    <a:pt x="385" y="82"/>
                  </a:lnTo>
                  <a:lnTo>
                    <a:pt x="296" y="439"/>
                  </a:lnTo>
                  <a:lnTo>
                    <a:pt x="764" y="104"/>
                  </a:lnTo>
                  <a:lnTo>
                    <a:pt x="779" y="90"/>
                  </a:lnTo>
                  <a:lnTo>
                    <a:pt x="793" y="82"/>
                  </a:lnTo>
                  <a:lnTo>
                    <a:pt x="808" y="67"/>
                  </a:lnTo>
                  <a:lnTo>
                    <a:pt x="816" y="52"/>
                  </a:lnTo>
                  <a:lnTo>
                    <a:pt x="816" y="45"/>
                  </a:lnTo>
                  <a:lnTo>
                    <a:pt x="808" y="37"/>
                  </a:lnTo>
                  <a:lnTo>
                    <a:pt x="779" y="37"/>
                  </a:lnTo>
                  <a:lnTo>
                    <a:pt x="771" y="30"/>
                  </a:lnTo>
                  <a:lnTo>
                    <a:pt x="771" y="8"/>
                  </a:lnTo>
                  <a:lnTo>
                    <a:pt x="779" y="0"/>
                  </a:lnTo>
                  <a:lnTo>
                    <a:pt x="838" y="0"/>
                  </a:lnTo>
                  <a:lnTo>
                    <a:pt x="883" y="8"/>
                  </a:lnTo>
                  <a:lnTo>
                    <a:pt x="949" y="8"/>
                  </a:lnTo>
                  <a:lnTo>
                    <a:pt x="979" y="0"/>
                  </a:lnTo>
                  <a:lnTo>
                    <a:pt x="1001" y="0"/>
                  </a:lnTo>
                  <a:lnTo>
                    <a:pt x="1016" y="15"/>
                  </a:lnTo>
                  <a:lnTo>
                    <a:pt x="1016" y="30"/>
                  </a:lnTo>
                  <a:lnTo>
                    <a:pt x="1009" y="37"/>
                  </a:lnTo>
                  <a:lnTo>
                    <a:pt x="994" y="37"/>
                  </a:lnTo>
                  <a:lnTo>
                    <a:pt x="934" y="52"/>
                  </a:lnTo>
                  <a:lnTo>
                    <a:pt x="875" y="82"/>
                  </a:lnTo>
                  <a:lnTo>
                    <a:pt x="793" y="127"/>
                  </a:lnTo>
                  <a:lnTo>
                    <a:pt x="697" y="201"/>
                  </a:lnTo>
                  <a:lnTo>
                    <a:pt x="586" y="283"/>
                  </a:lnTo>
                  <a:lnTo>
                    <a:pt x="571" y="290"/>
                  </a:lnTo>
                  <a:lnTo>
                    <a:pt x="556" y="305"/>
                  </a:lnTo>
                  <a:lnTo>
                    <a:pt x="556" y="313"/>
                  </a:lnTo>
                  <a:lnTo>
                    <a:pt x="564" y="320"/>
                  </a:lnTo>
                  <a:lnTo>
                    <a:pt x="564" y="313"/>
                  </a:lnTo>
                  <a:lnTo>
                    <a:pt x="756" y="692"/>
                  </a:lnTo>
                  <a:lnTo>
                    <a:pt x="786" y="722"/>
                  </a:lnTo>
                  <a:lnTo>
                    <a:pt x="801" y="730"/>
                  </a:lnTo>
                  <a:lnTo>
                    <a:pt x="845" y="730"/>
                  </a:lnTo>
                  <a:lnTo>
                    <a:pt x="853" y="737"/>
                  </a:lnTo>
                  <a:lnTo>
                    <a:pt x="853" y="759"/>
                  </a:lnTo>
                  <a:lnTo>
                    <a:pt x="845" y="767"/>
                  </a:lnTo>
                  <a:lnTo>
                    <a:pt x="771" y="767"/>
                  </a:lnTo>
                  <a:lnTo>
                    <a:pt x="742" y="759"/>
                  </a:lnTo>
                  <a:lnTo>
                    <a:pt x="667" y="759"/>
                  </a:lnTo>
                  <a:lnTo>
                    <a:pt x="615" y="767"/>
                  </a:lnTo>
                  <a:lnTo>
                    <a:pt x="556" y="767"/>
                  </a:lnTo>
                  <a:lnTo>
                    <a:pt x="549" y="759"/>
                  </a:lnTo>
                  <a:lnTo>
                    <a:pt x="549" y="737"/>
                  </a:lnTo>
                  <a:lnTo>
                    <a:pt x="556" y="730"/>
                  </a:lnTo>
                  <a:lnTo>
                    <a:pt x="593" y="730"/>
                  </a:lnTo>
                  <a:lnTo>
                    <a:pt x="608" y="722"/>
                  </a:lnTo>
                  <a:lnTo>
                    <a:pt x="615" y="722"/>
                  </a:lnTo>
                  <a:lnTo>
                    <a:pt x="630" y="715"/>
                  </a:lnTo>
                  <a:lnTo>
                    <a:pt x="630" y="685"/>
                  </a:lnTo>
                  <a:lnTo>
                    <a:pt x="623" y="677"/>
                  </a:lnTo>
                  <a:lnTo>
                    <a:pt x="460" y="357"/>
                  </a:lnTo>
                  <a:lnTo>
                    <a:pt x="274" y="491"/>
                  </a:lnTo>
                  <a:lnTo>
                    <a:pt x="252" y="596"/>
                  </a:lnTo>
                  <a:lnTo>
                    <a:pt x="237" y="655"/>
                  </a:lnTo>
                  <a:lnTo>
                    <a:pt x="222" y="692"/>
                  </a:lnTo>
                  <a:lnTo>
                    <a:pt x="222" y="715"/>
                  </a:lnTo>
                  <a:lnTo>
                    <a:pt x="230" y="715"/>
                  </a:lnTo>
                  <a:lnTo>
                    <a:pt x="237" y="722"/>
                  </a:lnTo>
                  <a:lnTo>
                    <a:pt x="326" y="722"/>
                  </a:lnTo>
                  <a:lnTo>
                    <a:pt x="334" y="730"/>
                  </a:lnTo>
                  <a:lnTo>
                    <a:pt x="334" y="752"/>
                  </a:lnTo>
                  <a:lnTo>
                    <a:pt x="326" y="759"/>
                  </a:lnTo>
                  <a:lnTo>
                    <a:pt x="118" y="759"/>
                  </a:lnTo>
                  <a:lnTo>
                    <a:pt x="59" y="767"/>
                  </a:lnTo>
                  <a:lnTo>
                    <a:pt x="7" y="767"/>
                  </a:lnTo>
                  <a:lnTo>
                    <a:pt x="0" y="759"/>
                  </a:lnTo>
                  <a:lnTo>
                    <a:pt x="0" y="737"/>
                  </a:lnTo>
                  <a:lnTo>
                    <a:pt x="7" y="730"/>
                  </a:lnTo>
                  <a:lnTo>
                    <a:pt x="96" y="730"/>
                  </a:lnTo>
                  <a:lnTo>
                    <a:pt x="111" y="722"/>
                  </a:lnTo>
                  <a:lnTo>
                    <a:pt x="133" y="700"/>
                  </a:lnTo>
                  <a:lnTo>
                    <a:pt x="133" y="685"/>
                  </a:lnTo>
                  <a:lnTo>
                    <a:pt x="282" y="82"/>
                  </a:lnTo>
                  <a:lnTo>
                    <a:pt x="289" y="67"/>
                  </a:lnTo>
                  <a:lnTo>
                    <a:pt x="289" y="52"/>
                  </a:lnTo>
                  <a:lnTo>
                    <a:pt x="282" y="45"/>
                  </a:lnTo>
                  <a:lnTo>
                    <a:pt x="193" y="45"/>
                  </a:lnTo>
                  <a:lnTo>
                    <a:pt x="185" y="37"/>
                  </a:lnTo>
                  <a:lnTo>
                    <a:pt x="185" y="15"/>
                  </a:lnTo>
                  <a:lnTo>
                    <a:pt x="193" y="8"/>
                  </a:lnTo>
                  <a:lnTo>
                    <a:pt x="393" y="8"/>
                  </a:lnTo>
                  <a:lnTo>
                    <a:pt x="4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25"/>
            <p:cNvSpPr>
              <a:spLocks/>
            </p:cNvSpPr>
            <p:nvPr/>
          </p:nvSpPr>
          <p:spPr bwMode="auto">
            <a:xfrm>
              <a:off x="20171" y="3960"/>
              <a:ext cx="371" cy="1592"/>
            </a:xfrm>
            <a:custGeom>
              <a:avLst/>
              <a:gdLst/>
              <a:ahLst/>
              <a:cxnLst>
                <a:cxn ang="0">
                  <a:pos x="349" y="0"/>
                </a:cxn>
                <a:cxn ang="0">
                  <a:pos x="356" y="0"/>
                </a:cxn>
                <a:cxn ang="0">
                  <a:pos x="364" y="7"/>
                </a:cxn>
                <a:cxn ang="0">
                  <a:pos x="364" y="22"/>
                </a:cxn>
                <a:cxn ang="0">
                  <a:pos x="356" y="30"/>
                </a:cxn>
                <a:cxn ang="0">
                  <a:pos x="342" y="37"/>
                </a:cxn>
                <a:cxn ang="0">
                  <a:pos x="238" y="164"/>
                </a:cxn>
                <a:cxn ang="0">
                  <a:pos x="171" y="312"/>
                </a:cxn>
                <a:cxn ang="0">
                  <a:pos x="119" y="461"/>
                </a:cxn>
                <a:cxn ang="0">
                  <a:pos x="97" y="625"/>
                </a:cxn>
                <a:cxn ang="0">
                  <a:pos x="89" y="789"/>
                </a:cxn>
                <a:cxn ang="0">
                  <a:pos x="97" y="915"/>
                </a:cxn>
                <a:cxn ang="0">
                  <a:pos x="112" y="1042"/>
                </a:cxn>
                <a:cxn ang="0">
                  <a:pos x="141" y="1176"/>
                </a:cxn>
                <a:cxn ang="0">
                  <a:pos x="186" y="1302"/>
                </a:cxn>
                <a:cxn ang="0">
                  <a:pos x="253" y="1421"/>
                </a:cxn>
                <a:cxn ang="0">
                  <a:pos x="342" y="1533"/>
                </a:cxn>
                <a:cxn ang="0">
                  <a:pos x="371" y="1563"/>
                </a:cxn>
                <a:cxn ang="0">
                  <a:pos x="371" y="1570"/>
                </a:cxn>
                <a:cxn ang="0">
                  <a:pos x="349" y="1592"/>
                </a:cxn>
                <a:cxn ang="0">
                  <a:pos x="282" y="1548"/>
                </a:cxn>
                <a:cxn ang="0">
                  <a:pos x="230" y="1488"/>
                </a:cxn>
                <a:cxn ang="0">
                  <a:pos x="164" y="1406"/>
                </a:cxn>
                <a:cxn ang="0">
                  <a:pos x="104" y="1295"/>
                </a:cxn>
                <a:cxn ang="0">
                  <a:pos x="52" y="1161"/>
                </a:cxn>
                <a:cxn ang="0">
                  <a:pos x="23" y="1027"/>
                </a:cxn>
                <a:cxn ang="0">
                  <a:pos x="8" y="900"/>
                </a:cxn>
                <a:cxn ang="0">
                  <a:pos x="0" y="796"/>
                </a:cxn>
                <a:cxn ang="0">
                  <a:pos x="8" y="655"/>
                </a:cxn>
                <a:cxn ang="0">
                  <a:pos x="37" y="491"/>
                </a:cxn>
                <a:cxn ang="0">
                  <a:pos x="97" y="312"/>
                </a:cxn>
                <a:cxn ang="0">
                  <a:pos x="156" y="201"/>
                </a:cxn>
                <a:cxn ang="0">
                  <a:pos x="223" y="111"/>
                </a:cxn>
                <a:cxn ang="0">
                  <a:pos x="282" y="52"/>
                </a:cxn>
                <a:cxn ang="0">
                  <a:pos x="327" y="15"/>
                </a:cxn>
                <a:cxn ang="0">
                  <a:pos x="349" y="0"/>
                </a:cxn>
              </a:cxnLst>
              <a:rect l="0" t="0" r="r" b="b"/>
              <a:pathLst>
                <a:path w="371" h="1592">
                  <a:moveTo>
                    <a:pt x="349" y="0"/>
                  </a:moveTo>
                  <a:lnTo>
                    <a:pt x="356" y="0"/>
                  </a:lnTo>
                  <a:lnTo>
                    <a:pt x="364" y="7"/>
                  </a:lnTo>
                  <a:lnTo>
                    <a:pt x="364" y="22"/>
                  </a:lnTo>
                  <a:lnTo>
                    <a:pt x="356" y="30"/>
                  </a:lnTo>
                  <a:lnTo>
                    <a:pt x="342" y="37"/>
                  </a:lnTo>
                  <a:lnTo>
                    <a:pt x="238" y="164"/>
                  </a:lnTo>
                  <a:lnTo>
                    <a:pt x="171" y="312"/>
                  </a:lnTo>
                  <a:lnTo>
                    <a:pt x="119" y="461"/>
                  </a:lnTo>
                  <a:lnTo>
                    <a:pt x="97" y="625"/>
                  </a:lnTo>
                  <a:lnTo>
                    <a:pt x="89" y="789"/>
                  </a:lnTo>
                  <a:lnTo>
                    <a:pt x="97" y="915"/>
                  </a:lnTo>
                  <a:lnTo>
                    <a:pt x="112" y="1042"/>
                  </a:lnTo>
                  <a:lnTo>
                    <a:pt x="141" y="1176"/>
                  </a:lnTo>
                  <a:lnTo>
                    <a:pt x="186" y="1302"/>
                  </a:lnTo>
                  <a:lnTo>
                    <a:pt x="253" y="1421"/>
                  </a:lnTo>
                  <a:lnTo>
                    <a:pt x="342" y="1533"/>
                  </a:lnTo>
                  <a:lnTo>
                    <a:pt x="371" y="1563"/>
                  </a:lnTo>
                  <a:lnTo>
                    <a:pt x="371" y="1570"/>
                  </a:lnTo>
                  <a:lnTo>
                    <a:pt x="349" y="1592"/>
                  </a:lnTo>
                  <a:lnTo>
                    <a:pt x="282" y="1548"/>
                  </a:lnTo>
                  <a:lnTo>
                    <a:pt x="230" y="1488"/>
                  </a:lnTo>
                  <a:lnTo>
                    <a:pt x="164" y="1406"/>
                  </a:lnTo>
                  <a:lnTo>
                    <a:pt x="104" y="1295"/>
                  </a:lnTo>
                  <a:lnTo>
                    <a:pt x="52" y="1161"/>
                  </a:lnTo>
                  <a:lnTo>
                    <a:pt x="23" y="1027"/>
                  </a:lnTo>
                  <a:lnTo>
                    <a:pt x="8" y="900"/>
                  </a:lnTo>
                  <a:lnTo>
                    <a:pt x="0" y="796"/>
                  </a:lnTo>
                  <a:lnTo>
                    <a:pt x="8" y="655"/>
                  </a:lnTo>
                  <a:lnTo>
                    <a:pt x="37" y="491"/>
                  </a:lnTo>
                  <a:lnTo>
                    <a:pt x="97" y="312"/>
                  </a:lnTo>
                  <a:lnTo>
                    <a:pt x="156" y="201"/>
                  </a:lnTo>
                  <a:lnTo>
                    <a:pt x="223" y="111"/>
                  </a:lnTo>
                  <a:lnTo>
                    <a:pt x="282" y="52"/>
                  </a:lnTo>
                  <a:lnTo>
                    <a:pt x="327" y="15"/>
                  </a:lnTo>
                  <a:lnTo>
                    <a:pt x="3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26"/>
            <p:cNvSpPr>
              <a:spLocks/>
            </p:cNvSpPr>
            <p:nvPr/>
          </p:nvSpPr>
          <p:spPr bwMode="auto">
            <a:xfrm>
              <a:off x="20691" y="4451"/>
              <a:ext cx="675" cy="714"/>
            </a:xfrm>
            <a:custGeom>
              <a:avLst/>
              <a:gdLst/>
              <a:ahLst/>
              <a:cxnLst>
                <a:cxn ang="0">
                  <a:pos x="356" y="0"/>
                </a:cxn>
                <a:cxn ang="0">
                  <a:pos x="452" y="89"/>
                </a:cxn>
                <a:cxn ang="0">
                  <a:pos x="519" y="119"/>
                </a:cxn>
                <a:cxn ang="0">
                  <a:pos x="593" y="74"/>
                </a:cxn>
                <a:cxn ang="0">
                  <a:pos x="652" y="0"/>
                </a:cxn>
                <a:cxn ang="0">
                  <a:pos x="675" y="7"/>
                </a:cxn>
                <a:cxn ang="0">
                  <a:pos x="652" y="60"/>
                </a:cxn>
                <a:cxn ang="0">
                  <a:pos x="563" y="164"/>
                </a:cxn>
                <a:cxn ang="0">
                  <a:pos x="452" y="283"/>
                </a:cxn>
                <a:cxn ang="0">
                  <a:pos x="371" y="350"/>
                </a:cxn>
                <a:cxn ang="0">
                  <a:pos x="282" y="432"/>
                </a:cxn>
                <a:cxn ang="0">
                  <a:pos x="148" y="558"/>
                </a:cxn>
                <a:cxn ang="0">
                  <a:pos x="148" y="566"/>
                </a:cxn>
                <a:cxn ang="0">
                  <a:pos x="200" y="558"/>
                </a:cxn>
                <a:cxn ang="0">
                  <a:pos x="237" y="566"/>
                </a:cxn>
                <a:cxn ang="0">
                  <a:pos x="289" y="588"/>
                </a:cxn>
                <a:cxn ang="0">
                  <a:pos x="356" y="610"/>
                </a:cxn>
                <a:cxn ang="0">
                  <a:pos x="430" y="603"/>
                </a:cxn>
                <a:cxn ang="0">
                  <a:pos x="541" y="543"/>
                </a:cxn>
                <a:cxn ang="0">
                  <a:pos x="586" y="469"/>
                </a:cxn>
                <a:cxn ang="0">
                  <a:pos x="593" y="454"/>
                </a:cxn>
                <a:cxn ang="0">
                  <a:pos x="623" y="461"/>
                </a:cxn>
                <a:cxn ang="0">
                  <a:pos x="615" y="506"/>
                </a:cxn>
                <a:cxn ang="0">
                  <a:pos x="556" y="610"/>
                </a:cxn>
                <a:cxn ang="0">
                  <a:pos x="445" y="700"/>
                </a:cxn>
                <a:cxn ang="0">
                  <a:pos x="311" y="700"/>
                </a:cxn>
                <a:cxn ang="0">
                  <a:pos x="200" y="595"/>
                </a:cxn>
                <a:cxn ang="0">
                  <a:pos x="126" y="610"/>
                </a:cxn>
                <a:cxn ang="0">
                  <a:pos x="44" y="692"/>
                </a:cxn>
                <a:cxn ang="0">
                  <a:pos x="37" y="714"/>
                </a:cxn>
                <a:cxn ang="0">
                  <a:pos x="0" y="707"/>
                </a:cxn>
                <a:cxn ang="0">
                  <a:pos x="7" y="677"/>
                </a:cxn>
                <a:cxn ang="0">
                  <a:pos x="96" y="566"/>
                </a:cxn>
                <a:cxn ang="0">
                  <a:pos x="304" y="357"/>
                </a:cxn>
                <a:cxn ang="0">
                  <a:pos x="378" y="290"/>
                </a:cxn>
                <a:cxn ang="0">
                  <a:pos x="526" y="149"/>
                </a:cxn>
                <a:cxn ang="0">
                  <a:pos x="452" y="141"/>
                </a:cxn>
                <a:cxn ang="0">
                  <a:pos x="363" y="112"/>
                </a:cxn>
                <a:cxn ang="0">
                  <a:pos x="282" y="104"/>
                </a:cxn>
                <a:cxn ang="0">
                  <a:pos x="200" y="134"/>
                </a:cxn>
                <a:cxn ang="0">
                  <a:pos x="155" y="193"/>
                </a:cxn>
                <a:cxn ang="0">
                  <a:pos x="133" y="179"/>
                </a:cxn>
                <a:cxn ang="0">
                  <a:pos x="170" y="104"/>
                </a:cxn>
                <a:cxn ang="0">
                  <a:pos x="259" y="15"/>
                </a:cxn>
              </a:cxnLst>
              <a:rect l="0" t="0" r="r" b="b"/>
              <a:pathLst>
                <a:path w="675" h="714">
                  <a:moveTo>
                    <a:pt x="326" y="0"/>
                  </a:moveTo>
                  <a:lnTo>
                    <a:pt x="356" y="0"/>
                  </a:lnTo>
                  <a:lnTo>
                    <a:pt x="422" y="45"/>
                  </a:lnTo>
                  <a:lnTo>
                    <a:pt x="452" y="89"/>
                  </a:lnTo>
                  <a:lnTo>
                    <a:pt x="474" y="104"/>
                  </a:lnTo>
                  <a:lnTo>
                    <a:pt x="519" y="119"/>
                  </a:lnTo>
                  <a:lnTo>
                    <a:pt x="556" y="112"/>
                  </a:lnTo>
                  <a:lnTo>
                    <a:pt x="593" y="74"/>
                  </a:lnTo>
                  <a:lnTo>
                    <a:pt x="638" y="15"/>
                  </a:lnTo>
                  <a:lnTo>
                    <a:pt x="652" y="0"/>
                  </a:lnTo>
                  <a:lnTo>
                    <a:pt x="667" y="0"/>
                  </a:lnTo>
                  <a:lnTo>
                    <a:pt x="675" y="7"/>
                  </a:lnTo>
                  <a:lnTo>
                    <a:pt x="675" y="15"/>
                  </a:lnTo>
                  <a:lnTo>
                    <a:pt x="652" y="60"/>
                  </a:lnTo>
                  <a:lnTo>
                    <a:pt x="615" y="104"/>
                  </a:lnTo>
                  <a:lnTo>
                    <a:pt x="563" y="164"/>
                  </a:lnTo>
                  <a:lnTo>
                    <a:pt x="489" y="246"/>
                  </a:lnTo>
                  <a:lnTo>
                    <a:pt x="452" y="283"/>
                  </a:lnTo>
                  <a:lnTo>
                    <a:pt x="408" y="320"/>
                  </a:lnTo>
                  <a:lnTo>
                    <a:pt x="371" y="350"/>
                  </a:lnTo>
                  <a:lnTo>
                    <a:pt x="333" y="387"/>
                  </a:lnTo>
                  <a:lnTo>
                    <a:pt x="282" y="432"/>
                  </a:lnTo>
                  <a:lnTo>
                    <a:pt x="155" y="558"/>
                  </a:lnTo>
                  <a:lnTo>
                    <a:pt x="148" y="558"/>
                  </a:lnTo>
                  <a:lnTo>
                    <a:pt x="133" y="566"/>
                  </a:lnTo>
                  <a:lnTo>
                    <a:pt x="148" y="566"/>
                  </a:lnTo>
                  <a:lnTo>
                    <a:pt x="155" y="558"/>
                  </a:lnTo>
                  <a:lnTo>
                    <a:pt x="200" y="558"/>
                  </a:lnTo>
                  <a:lnTo>
                    <a:pt x="215" y="566"/>
                  </a:lnTo>
                  <a:lnTo>
                    <a:pt x="237" y="566"/>
                  </a:lnTo>
                  <a:lnTo>
                    <a:pt x="259" y="573"/>
                  </a:lnTo>
                  <a:lnTo>
                    <a:pt x="289" y="588"/>
                  </a:lnTo>
                  <a:lnTo>
                    <a:pt x="326" y="603"/>
                  </a:lnTo>
                  <a:lnTo>
                    <a:pt x="356" y="610"/>
                  </a:lnTo>
                  <a:lnTo>
                    <a:pt x="385" y="610"/>
                  </a:lnTo>
                  <a:lnTo>
                    <a:pt x="430" y="603"/>
                  </a:lnTo>
                  <a:lnTo>
                    <a:pt x="489" y="580"/>
                  </a:lnTo>
                  <a:lnTo>
                    <a:pt x="541" y="543"/>
                  </a:lnTo>
                  <a:lnTo>
                    <a:pt x="578" y="476"/>
                  </a:lnTo>
                  <a:lnTo>
                    <a:pt x="586" y="469"/>
                  </a:lnTo>
                  <a:lnTo>
                    <a:pt x="586" y="461"/>
                  </a:lnTo>
                  <a:lnTo>
                    <a:pt x="593" y="454"/>
                  </a:lnTo>
                  <a:lnTo>
                    <a:pt x="615" y="454"/>
                  </a:lnTo>
                  <a:lnTo>
                    <a:pt x="623" y="461"/>
                  </a:lnTo>
                  <a:lnTo>
                    <a:pt x="623" y="469"/>
                  </a:lnTo>
                  <a:lnTo>
                    <a:pt x="615" y="506"/>
                  </a:lnTo>
                  <a:lnTo>
                    <a:pt x="593" y="551"/>
                  </a:lnTo>
                  <a:lnTo>
                    <a:pt x="556" y="610"/>
                  </a:lnTo>
                  <a:lnTo>
                    <a:pt x="504" y="662"/>
                  </a:lnTo>
                  <a:lnTo>
                    <a:pt x="445" y="700"/>
                  </a:lnTo>
                  <a:lnTo>
                    <a:pt x="371" y="714"/>
                  </a:lnTo>
                  <a:lnTo>
                    <a:pt x="311" y="700"/>
                  </a:lnTo>
                  <a:lnTo>
                    <a:pt x="215" y="603"/>
                  </a:lnTo>
                  <a:lnTo>
                    <a:pt x="200" y="595"/>
                  </a:lnTo>
                  <a:lnTo>
                    <a:pt x="178" y="595"/>
                  </a:lnTo>
                  <a:lnTo>
                    <a:pt x="126" y="610"/>
                  </a:lnTo>
                  <a:lnTo>
                    <a:pt x="81" y="640"/>
                  </a:lnTo>
                  <a:lnTo>
                    <a:pt x="44" y="692"/>
                  </a:lnTo>
                  <a:lnTo>
                    <a:pt x="37" y="707"/>
                  </a:lnTo>
                  <a:lnTo>
                    <a:pt x="37" y="714"/>
                  </a:lnTo>
                  <a:lnTo>
                    <a:pt x="7" y="714"/>
                  </a:lnTo>
                  <a:lnTo>
                    <a:pt x="0" y="707"/>
                  </a:lnTo>
                  <a:lnTo>
                    <a:pt x="0" y="700"/>
                  </a:lnTo>
                  <a:lnTo>
                    <a:pt x="7" y="677"/>
                  </a:lnTo>
                  <a:lnTo>
                    <a:pt x="44" y="633"/>
                  </a:lnTo>
                  <a:lnTo>
                    <a:pt x="96" y="566"/>
                  </a:lnTo>
                  <a:lnTo>
                    <a:pt x="163" y="491"/>
                  </a:lnTo>
                  <a:lnTo>
                    <a:pt x="304" y="357"/>
                  </a:lnTo>
                  <a:lnTo>
                    <a:pt x="333" y="335"/>
                  </a:lnTo>
                  <a:lnTo>
                    <a:pt x="378" y="290"/>
                  </a:lnTo>
                  <a:lnTo>
                    <a:pt x="430" y="246"/>
                  </a:lnTo>
                  <a:lnTo>
                    <a:pt x="526" y="149"/>
                  </a:lnTo>
                  <a:lnTo>
                    <a:pt x="489" y="149"/>
                  </a:lnTo>
                  <a:lnTo>
                    <a:pt x="452" y="141"/>
                  </a:lnTo>
                  <a:lnTo>
                    <a:pt x="400" y="126"/>
                  </a:lnTo>
                  <a:lnTo>
                    <a:pt x="363" y="112"/>
                  </a:lnTo>
                  <a:lnTo>
                    <a:pt x="333" y="104"/>
                  </a:lnTo>
                  <a:lnTo>
                    <a:pt x="282" y="104"/>
                  </a:lnTo>
                  <a:lnTo>
                    <a:pt x="244" y="112"/>
                  </a:lnTo>
                  <a:lnTo>
                    <a:pt x="200" y="134"/>
                  </a:lnTo>
                  <a:lnTo>
                    <a:pt x="170" y="179"/>
                  </a:lnTo>
                  <a:lnTo>
                    <a:pt x="155" y="193"/>
                  </a:lnTo>
                  <a:lnTo>
                    <a:pt x="148" y="193"/>
                  </a:lnTo>
                  <a:lnTo>
                    <a:pt x="133" y="179"/>
                  </a:lnTo>
                  <a:lnTo>
                    <a:pt x="141" y="149"/>
                  </a:lnTo>
                  <a:lnTo>
                    <a:pt x="170" y="104"/>
                  </a:lnTo>
                  <a:lnTo>
                    <a:pt x="207" y="52"/>
                  </a:lnTo>
                  <a:lnTo>
                    <a:pt x="259" y="15"/>
                  </a:lnTo>
                  <a:lnTo>
                    <a:pt x="3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27"/>
            <p:cNvSpPr>
              <a:spLocks/>
            </p:cNvSpPr>
            <p:nvPr/>
          </p:nvSpPr>
          <p:spPr bwMode="auto">
            <a:xfrm>
              <a:off x="21551" y="3952"/>
              <a:ext cx="364" cy="1593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37" y="15"/>
                </a:cxn>
                <a:cxn ang="0">
                  <a:pos x="82" y="52"/>
                </a:cxn>
                <a:cxn ang="0">
                  <a:pos x="134" y="112"/>
                </a:cxn>
                <a:cxn ang="0">
                  <a:pos x="200" y="194"/>
                </a:cxn>
                <a:cxn ang="0">
                  <a:pos x="260" y="298"/>
                </a:cxn>
                <a:cxn ang="0">
                  <a:pos x="327" y="484"/>
                </a:cxn>
                <a:cxn ang="0">
                  <a:pos x="356" y="655"/>
                </a:cxn>
                <a:cxn ang="0">
                  <a:pos x="364" y="797"/>
                </a:cxn>
                <a:cxn ang="0">
                  <a:pos x="356" y="938"/>
                </a:cxn>
                <a:cxn ang="0">
                  <a:pos x="327" y="1102"/>
                </a:cxn>
                <a:cxn ang="0">
                  <a:pos x="267" y="1280"/>
                </a:cxn>
                <a:cxn ang="0">
                  <a:pos x="208" y="1392"/>
                </a:cxn>
                <a:cxn ang="0">
                  <a:pos x="141" y="1481"/>
                </a:cxn>
                <a:cxn ang="0">
                  <a:pos x="82" y="1541"/>
                </a:cxn>
                <a:cxn ang="0">
                  <a:pos x="37" y="1578"/>
                </a:cxn>
                <a:cxn ang="0">
                  <a:pos x="15" y="1593"/>
                </a:cxn>
                <a:cxn ang="0">
                  <a:pos x="0" y="1578"/>
                </a:cxn>
                <a:cxn ang="0">
                  <a:pos x="0" y="1563"/>
                </a:cxn>
                <a:cxn ang="0">
                  <a:pos x="8" y="1556"/>
                </a:cxn>
                <a:cxn ang="0">
                  <a:pos x="22" y="1548"/>
                </a:cxn>
                <a:cxn ang="0">
                  <a:pos x="126" y="1422"/>
                </a:cxn>
                <a:cxn ang="0">
                  <a:pos x="193" y="1273"/>
                </a:cxn>
                <a:cxn ang="0">
                  <a:pos x="245" y="1124"/>
                </a:cxn>
                <a:cxn ang="0">
                  <a:pos x="267" y="960"/>
                </a:cxn>
                <a:cxn ang="0">
                  <a:pos x="275" y="797"/>
                </a:cxn>
                <a:cxn ang="0">
                  <a:pos x="267" y="603"/>
                </a:cxn>
                <a:cxn ang="0">
                  <a:pos x="230" y="432"/>
                </a:cxn>
                <a:cxn ang="0">
                  <a:pos x="186" y="283"/>
                </a:cxn>
                <a:cxn ang="0">
                  <a:pos x="111" y="157"/>
                </a:cxn>
                <a:cxn ang="0">
                  <a:pos x="30" y="52"/>
                </a:cxn>
                <a:cxn ang="0">
                  <a:pos x="0" y="23"/>
                </a:cxn>
                <a:cxn ang="0">
                  <a:pos x="0" y="15"/>
                </a:cxn>
                <a:cxn ang="0">
                  <a:pos x="15" y="0"/>
                </a:cxn>
              </a:cxnLst>
              <a:rect l="0" t="0" r="r" b="b"/>
              <a:pathLst>
                <a:path w="364" h="1593">
                  <a:moveTo>
                    <a:pt x="15" y="0"/>
                  </a:moveTo>
                  <a:lnTo>
                    <a:pt x="37" y="15"/>
                  </a:lnTo>
                  <a:lnTo>
                    <a:pt x="82" y="52"/>
                  </a:lnTo>
                  <a:lnTo>
                    <a:pt x="134" y="112"/>
                  </a:lnTo>
                  <a:lnTo>
                    <a:pt x="200" y="194"/>
                  </a:lnTo>
                  <a:lnTo>
                    <a:pt x="260" y="298"/>
                  </a:lnTo>
                  <a:lnTo>
                    <a:pt x="327" y="484"/>
                  </a:lnTo>
                  <a:lnTo>
                    <a:pt x="356" y="655"/>
                  </a:lnTo>
                  <a:lnTo>
                    <a:pt x="364" y="797"/>
                  </a:lnTo>
                  <a:lnTo>
                    <a:pt x="356" y="938"/>
                  </a:lnTo>
                  <a:lnTo>
                    <a:pt x="327" y="1102"/>
                  </a:lnTo>
                  <a:lnTo>
                    <a:pt x="267" y="1280"/>
                  </a:lnTo>
                  <a:lnTo>
                    <a:pt x="208" y="1392"/>
                  </a:lnTo>
                  <a:lnTo>
                    <a:pt x="141" y="1481"/>
                  </a:lnTo>
                  <a:lnTo>
                    <a:pt x="82" y="1541"/>
                  </a:lnTo>
                  <a:lnTo>
                    <a:pt x="37" y="1578"/>
                  </a:lnTo>
                  <a:lnTo>
                    <a:pt x="15" y="1593"/>
                  </a:lnTo>
                  <a:lnTo>
                    <a:pt x="0" y="1578"/>
                  </a:lnTo>
                  <a:lnTo>
                    <a:pt x="0" y="1563"/>
                  </a:lnTo>
                  <a:lnTo>
                    <a:pt x="8" y="1556"/>
                  </a:lnTo>
                  <a:lnTo>
                    <a:pt x="22" y="1548"/>
                  </a:lnTo>
                  <a:lnTo>
                    <a:pt x="126" y="1422"/>
                  </a:lnTo>
                  <a:lnTo>
                    <a:pt x="193" y="1273"/>
                  </a:lnTo>
                  <a:lnTo>
                    <a:pt x="245" y="1124"/>
                  </a:lnTo>
                  <a:lnTo>
                    <a:pt x="267" y="960"/>
                  </a:lnTo>
                  <a:lnTo>
                    <a:pt x="275" y="797"/>
                  </a:lnTo>
                  <a:lnTo>
                    <a:pt x="267" y="603"/>
                  </a:lnTo>
                  <a:lnTo>
                    <a:pt x="230" y="432"/>
                  </a:lnTo>
                  <a:lnTo>
                    <a:pt x="186" y="283"/>
                  </a:lnTo>
                  <a:lnTo>
                    <a:pt x="111" y="157"/>
                  </a:lnTo>
                  <a:lnTo>
                    <a:pt x="30" y="52"/>
                  </a:lnTo>
                  <a:lnTo>
                    <a:pt x="0" y="23"/>
                  </a:lnTo>
                  <a:lnTo>
                    <a:pt x="0" y="15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28"/>
            <p:cNvSpPr>
              <a:spLocks noEditPoints="1"/>
            </p:cNvSpPr>
            <p:nvPr/>
          </p:nvSpPr>
          <p:spPr bwMode="auto">
            <a:xfrm>
              <a:off x="22605" y="4563"/>
              <a:ext cx="1053" cy="372"/>
            </a:xfrm>
            <a:custGeom>
              <a:avLst/>
              <a:gdLst/>
              <a:ahLst/>
              <a:cxnLst>
                <a:cxn ang="0">
                  <a:pos x="22" y="312"/>
                </a:cxn>
                <a:cxn ang="0">
                  <a:pos x="1031" y="312"/>
                </a:cxn>
                <a:cxn ang="0">
                  <a:pos x="1038" y="320"/>
                </a:cxn>
                <a:cxn ang="0">
                  <a:pos x="1053" y="327"/>
                </a:cxn>
                <a:cxn ang="0">
                  <a:pos x="1053" y="357"/>
                </a:cxn>
                <a:cxn ang="0">
                  <a:pos x="1038" y="364"/>
                </a:cxn>
                <a:cxn ang="0">
                  <a:pos x="1031" y="372"/>
                </a:cxn>
                <a:cxn ang="0">
                  <a:pos x="22" y="372"/>
                </a:cxn>
                <a:cxn ang="0">
                  <a:pos x="14" y="364"/>
                </a:cxn>
                <a:cxn ang="0">
                  <a:pos x="0" y="357"/>
                </a:cxn>
                <a:cxn ang="0">
                  <a:pos x="0" y="327"/>
                </a:cxn>
                <a:cxn ang="0">
                  <a:pos x="14" y="320"/>
                </a:cxn>
                <a:cxn ang="0">
                  <a:pos x="22" y="312"/>
                </a:cxn>
                <a:cxn ang="0">
                  <a:pos x="22" y="0"/>
                </a:cxn>
                <a:cxn ang="0">
                  <a:pos x="1031" y="0"/>
                </a:cxn>
                <a:cxn ang="0">
                  <a:pos x="1038" y="7"/>
                </a:cxn>
                <a:cxn ang="0">
                  <a:pos x="1053" y="14"/>
                </a:cxn>
                <a:cxn ang="0">
                  <a:pos x="1053" y="44"/>
                </a:cxn>
                <a:cxn ang="0">
                  <a:pos x="1038" y="52"/>
                </a:cxn>
                <a:cxn ang="0">
                  <a:pos x="1031" y="59"/>
                </a:cxn>
                <a:cxn ang="0">
                  <a:pos x="22" y="59"/>
                </a:cxn>
                <a:cxn ang="0">
                  <a:pos x="14" y="52"/>
                </a:cxn>
                <a:cxn ang="0">
                  <a:pos x="0" y="44"/>
                </a:cxn>
                <a:cxn ang="0">
                  <a:pos x="0" y="14"/>
                </a:cxn>
                <a:cxn ang="0">
                  <a:pos x="14" y="7"/>
                </a:cxn>
                <a:cxn ang="0">
                  <a:pos x="22" y="0"/>
                </a:cxn>
              </a:cxnLst>
              <a:rect l="0" t="0" r="r" b="b"/>
              <a:pathLst>
                <a:path w="1053" h="372">
                  <a:moveTo>
                    <a:pt x="22" y="312"/>
                  </a:moveTo>
                  <a:lnTo>
                    <a:pt x="1031" y="312"/>
                  </a:lnTo>
                  <a:lnTo>
                    <a:pt x="1038" y="320"/>
                  </a:lnTo>
                  <a:lnTo>
                    <a:pt x="1053" y="327"/>
                  </a:lnTo>
                  <a:lnTo>
                    <a:pt x="1053" y="357"/>
                  </a:lnTo>
                  <a:lnTo>
                    <a:pt x="1038" y="364"/>
                  </a:lnTo>
                  <a:lnTo>
                    <a:pt x="1031" y="372"/>
                  </a:lnTo>
                  <a:lnTo>
                    <a:pt x="22" y="372"/>
                  </a:lnTo>
                  <a:lnTo>
                    <a:pt x="14" y="364"/>
                  </a:lnTo>
                  <a:lnTo>
                    <a:pt x="0" y="357"/>
                  </a:lnTo>
                  <a:lnTo>
                    <a:pt x="0" y="327"/>
                  </a:lnTo>
                  <a:lnTo>
                    <a:pt x="14" y="320"/>
                  </a:lnTo>
                  <a:lnTo>
                    <a:pt x="22" y="312"/>
                  </a:lnTo>
                  <a:close/>
                  <a:moveTo>
                    <a:pt x="22" y="0"/>
                  </a:moveTo>
                  <a:lnTo>
                    <a:pt x="1031" y="0"/>
                  </a:lnTo>
                  <a:lnTo>
                    <a:pt x="1038" y="7"/>
                  </a:lnTo>
                  <a:lnTo>
                    <a:pt x="1053" y="14"/>
                  </a:lnTo>
                  <a:lnTo>
                    <a:pt x="1053" y="44"/>
                  </a:lnTo>
                  <a:lnTo>
                    <a:pt x="1038" y="52"/>
                  </a:lnTo>
                  <a:lnTo>
                    <a:pt x="1031" y="59"/>
                  </a:lnTo>
                  <a:lnTo>
                    <a:pt x="22" y="59"/>
                  </a:lnTo>
                  <a:lnTo>
                    <a:pt x="14" y="52"/>
                  </a:lnTo>
                  <a:lnTo>
                    <a:pt x="0" y="44"/>
                  </a:lnTo>
                  <a:lnTo>
                    <a:pt x="0" y="14"/>
                  </a:lnTo>
                  <a:lnTo>
                    <a:pt x="14" y="7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29"/>
            <p:cNvSpPr>
              <a:spLocks noEditPoints="1"/>
            </p:cNvSpPr>
            <p:nvPr/>
          </p:nvSpPr>
          <p:spPr bwMode="auto">
            <a:xfrm>
              <a:off x="24266" y="4086"/>
              <a:ext cx="668" cy="1102"/>
            </a:xfrm>
            <a:custGeom>
              <a:avLst/>
              <a:gdLst/>
              <a:ahLst/>
              <a:cxnLst>
                <a:cxn ang="0">
                  <a:pos x="275" y="52"/>
                </a:cxn>
                <a:cxn ang="0">
                  <a:pos x="200" y="105"/>
                </a:cxn>
                <a:cxn ang="0">
                  <a:pos x="149" y="246"/>
                </a:cxn>
                <a:cxn ang="0">
                  <a:pos x="134" y="640"/>
                </a:cxn>
                <a:cxn ang="0">
                  <a:pos x="149" y="871"/>
                </a:cxn>
                <a:cxn ang="0">
                  <a:pos x="208" y="1005"/>
                </a:cxn>
                <a:cxn ang="0">
                  <a:pos x="297" y="1057"/>
                </a:cxn>
                <a:cxn ang="0">
                  <a:pos x="341" y="1072"/>
                </a:cxn>
                <a:cxn ang="0">
                  <a:pos x="430" y="1042"/>
                </a:cxn>
                <a:cxn ang="0">
                  <a:pos x="505" y="945"/>
                </a:cxn>
                <a:cxn ang="0">
                  <a:pos x="542" y="715"/>
                </a:cxn>
                <a:cxn ang="0">
                  <a:pos x="534" y="328"/>
                </a:cxn>
                <a:cxn ang="0">
                  <a:pos x="505" y="149"/>
                </a:cxn>
                <a:cxn ang="0">
                  <a:pos x="423" y="67"/>
                </a:cxn>
                <a:cxn ang="0">
                  <a:pos x="341" y="45"/>
                </a:cxn>
                <a:cxn ang="0">
                  <a:pos x="334" y="0"/>
                </a:cxn>
                <a:cxn ang="0">
                  <a:pos x="438" y="15"/>
                </a:cxn>
                <a:cxn ang="0">
                  <a:pos x="549" y="97"/>
                </a:cxn>
                <a:cxn ang="0">
                  <a:pos x="646" y="298"/>
                </a:cxn>
                <a:cxn ang="0">
                  <a:pos x="668" y="551"/>
                </a:cxn>
                <a:cxn ang="0">
                  <a:pos x="660" y="685"/>
                </a:cxn>
                <a:cxn ang="0">
                  <a:pos x="608" y="916"/>
                </a:cxn>
                <a:cxn ang="0">
                  <a:pos x="505" y="1050"/>
                </a:cxn>
                <a:cxn ang="0">
                  <a:pos x="386" y="1094"/>
                </a:cxn>
                <a:cxn ang="0">
                  <a:pos x="267" y="1094"/>
                </a:cxn>
                <a:cxn ang="0">
                  <a:pos x="126" y="1020"/>
                </a:cxn>
                <a:cxn ang="0">
                  <a:pos x="22" y="811"/>
                </a:cxn>
                <a:cxn ang="0">
                  <a:pos x="0" y="551"/>
                </a:cxn>
                <a:cxn ang="0">
                  <a:pos x="22" y="305"/>
                </a:cxn>
                <a:cxn ang="0">
                  <a:pos x="104" y="112"/>
                </a:cxn>
                <a:cxn ang="0">
                  <a:pos x="215" y="23"/>
                </a:cxn>
                <a:cxn ang="0">
                  <a:pos x="334" y="0"/>
                </a:cxn>
              </a:cxnLst>
              <a:rect l="0" t="0" r="r" b="b"/>
              <a:pathLst>
                <a:path w="668" h="1102">
                  <a:moveTo>
                    <a:pt x="312" y="45"/>
                  </a:moveTo>
                  <a:lnTo>
                    <a:pt x="275" y="52"/>
                  </a:lnTo>
                  <a:lnTo>
                    <a:pt x="238" y="75"/>
                  </a:lnTo>
                  <a:lnTo>
                    <a:pt x="200" y="105"/>
                  </a:lnTo>
                  <a:lnTo>
                    <a:pt x="171" y="164"/>
                  </a:lnTo>
                  <a:lnTo>
                    <a:pt x="149" y="246"/>
                  </a:lnTo>
                  <a:lnTo>
                    <a:pt x="134" y="380"/>
                  </a:lnTo>
                  <a:lnTo>
                    <a:pt x="134" y="640"/>
                  </a:lnTo>
                  <a:lnTo>
                    <a:pt x="141" y="759"/>
                  </a:lnTo>
                  <a:lnTo>
                    <a:pt x="149" y="871"/>
                  </a:lnTo>
                  <a:lnTo>
                    <a:pt x="171" y="953"/>
                  </a:lnTo>
                  <a:lnTo>
                    <a:pt x="208" y="1005"/>
                  </a:lnTo>
                  <a:lnTo>
                    <a:pt x="252" y="1042"/>
                  </a:lnTo>
                  <a:lnTo>
                    <a:pt x="297" y="1057"/>
                  </a:lnTo>
                  <a:lnTo>
                    <a:pt x="334" y="1065"/>
                  </a:lnTo>
                  <a:lnTo>
                    <a:pt x="341" y="1072"/>
                  </a:lnTo>
                  <a:lnTo>
                    <a:pt x="386" y="1065"/>
                  </a:lnTo>
                  <a:lnTo>
                    <a:pt x="430" y="1042"/>
                  </a:lnTo>
                  <a:lnTo>
                    <a:pt x="468" y="1005"/>
                  </a:lnTo>
                  <a:lnTo>
                    <a:pt x="505" y="945"/>
                  </a:lnTo>
                  <a:lnTo>
                    <a:pt x="527" y="871"/>
                  </a:lnTo>
                  <a:lnTo>
                    <a:pt x="542" y="715"/>
                  </a:lnTo>
                  <a:lnTo>
                    <a:pt x="542" y="439"/>
                  </a:lnTo>
                  <a:lnTo>
                    <a:pt x="534" y="328"/>
                  </a:lnTo>
                  <a:lnTo>
                    <a:pt x="527" y="231"/>
                  </a:lnTo>
                  <a:lnTo>
                    <a:pt x="505" y="149"/>
                  </a:lnTo>
                  <a:lnTo>
                    <a:pt x="460" y="97"/>
                  </a:lnTo>
                  <a:lnTo>
                    <a:pt x="423" y="67"/>
                  </a:lnTo>
                  <a:lnTo>
                    <a:pt x="379" y="52"/>
                  </a:lnTo>
                  <a:lnTo>
                    <a:pt x="341" y="45"/>
                  </a:lnTo>
                  <a:lnTo>
                    <a:pt x="312" y="45"/>
                  </a:lnTo>
                  <a:close/>
                  <a:moveTo>
                    <a:pt x="334" y="0"/>
                  </a:moveTo>
                  <a:lnTo>
                    <a:pt x="379" y="0"/>
                  </a:lnTo>
                  <a:lnTo>
                    <a:pt x="438" y="15"/>
                  </a:lnTo>
                  <a:lnTo>
                    <a:pt x="497" y="45"/>
                  </a:lnTo>
                  <a:lnTo>
                    <a:pt x="549" y="97"/>
                  </a:lnTo>
                  <a:lnTo>
                    <a:pt x="601" y="179"/>
                  </a:lnTo>
                  <a:lnTo>
                    <a:pt x="646" y="298"/>
                  </a:lnTo>
                  <a:lnTo>
                    <a:pt x="660" y="425"/>
                  </a:lnTo>
                  <a:lnTo>
                    <a:pt x="668" y="551"/>
                  </a:lnTo>
                  <a:lnTo>
                    <a:pt x="668" y="558"/>
                  </a:lnTo>
                  <a:lnTo>
                    <a:pt x="660" y="685"/>
                  </a:lnTo>
                  <a:lnTo>
                    <a:pt x="646" y="804"/>
                  </a:lnTo>
                  <a:lnTo>
                    <a:pt x="608" y="916"/>
                  </a:lnTo>
                  <a:lnTo>
                    <a:pt x="564" y="998"/>
                  </a:lnTo>
                  <a:lnTo>
                    <a:pt x="505" y="1050"/>
                  </a:lnTo>
                  <a:lnTo>
                    <a:pt x="445" y="1079"/>
                  </a:lnTo>
                  <a:lnTo>
                    <a:pt x="386" y="1094"/>
                  </a:lnTo>
                  <a:lnTo>
                    <a:pt x="334" y="1102"/>
                  </a:lnTo>
                  <a:lnTo>
                    <a:pt x="267" y="1094"/>
                  </a:lnTo>
                  <a:lnTo>
                    <a:pt x="193" y="1065"/>
                  </a:lnTo>
                  <a:lnTo>
                    <a:pt x="126" y="1020"/>
                  </a:lnTo>
                  <a:lnTo>
                    <a:pt x="67" y="938"/>
                  </a:lnTo>
                  <a:lnTo>
                    <a:pt x="22" y="811"/>
                  </a:lnTo>
                  <a:lnTo>
                    <a:pt x="8" y="678"/>
                  </a:lnTo>
                  <a:lnTo>
                    <a:pt x="0" y="551"/>
                  </a:lnTo>
                  <a:lnTo>
                    <a:pt x="8" y="425"/>
                  </a:lnTo>
                  <a:lnTo>
                    <a:pt x="22" y="305"/>
                  </a:lnTo>
                  <a:lnTo>
                    <a:pt x="60" y="186"/>
                  </a:lnTo>
                  <a:lnTo>
                    <a:pt x="104" y="112"/>
                  </a:lnTo>
                  <a:lnTo>
                    <a:pt x="156" y="60"/>
                  </a:lnTo>
                  <a:lnTo>
                    <a:pt x="215" y="23"/>
                  </a:lnTo>
                  <a:lnTo>
                    <a:pt x="275" y="8"/>
                  </a:lnTo>
                  <a:lnTo>
                    <a:pt x="3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</p:bld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228600" y="1752600"/>
            <a:ext cx="8915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00FF"/>
                </a:solidFill>
              </a:rPr>
              <a:t>But at critical values of  </a:t>
            </a:r>
            <a:r>
              <a:rPr lang="en-US" sz="2400" dirty="0" smtClean="0">
                <a:solidFill>
                  <a:srgbClr val="0000FF"/>
                </a:solidFill>
                <a:sym typeface="Symbol"/>
              </a:rPr>
              <a:t>=</a:t>
            </a:r>
            <a:r>
              <a:rPr lang="en-US" sz="2400" baseline="-25000" dirty="0" smtClean="0">
                <a:solidFill>
                  <a:srgbClr val="0000FF"/>
                </a:solidFill>
                <a:sym typeface="Symbol"/>
              </a:rPr>
              <a:t>c</a:t>
            </a:r>
            <a:r>
              <a:rPr lang="en-US" sz="2400" dirty="0" smtClean="0">
                <a:solidFill>
                  <a:srgbClr val="0000FF"/>
                </a:solidFill>
                <a:sym typeface="Symbol"/>
              </a:rPr>
              <a:t>   ``string webs appear’’: </a:t>
            </a:r>
            <a:endParaRPr lang="en-US" sz="2400" baseline="-25000" dirty="0">
              <a:solidFill>
                <a:srgbClr val="0000FF"/>
              </a:solidFill>
            </a:endParaRPr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String Webs – 1/4</a:t>
            </a:r>
            <a:endParaRPr lang="en-US" dirty="0"/>
          </a:p>
        </p:txBody>
      </p:sp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61796" y="2438400"/>
            <a:ext cx="8529528" cy="2590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8" name="Straight Arrow Connector 7"/>
          <p:cNvCxnSpPr/>
          <p:nvPr/>
        </p:nvCxnSpPr>
        <p:spPr>
          <a:xfrm rot="5400000">
            <a:off x="4419600" y="2286000"/>
            <a:ext cx="1295400" cy="1143000"/>
          </a:xfrm>
          <a:prstGeom prst="straightConnector1">
            <a:avLst/>
          </a:prstGeom>
          <a:ln w="38100">
            <a:solidFill>
              <a:srgbClr val="66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3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990600" y="1981200"/>
            <a:ext cx="6342505" cy="2438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String Webs – 2/4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3048000" y="1295400"/>
            <a:ext cx="2971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FF"/>
                </a:solidFill>
              </a:rPr>
              <a:t>Closed WKB path</a:t>
            </a:r>
            <a:endParaRPr lang="en-US" dirty="0">
              <a:solidFill>
                <a:srgbClr val="0000FF"/>
              </a:solidFill>
            </a:endParaRPr>
          </a:p>
        </p:txBody>
      </p:sp>
      <p:cxnSp>
        <p:nvCxnSpPr>
          <p:cNvPr id="7" name="Straight Arrow Connector 6"/>
          <p:cNvCxnSpPr/>
          <p:nvPr/>
        </p:nvCxnSpPr>
        <p:spPr>
          <a:xfrm rot="16200000" flipH="1">
            <a:off x="3467100" y="2171700"/>
            <a:ext cx="1219200" cy="76200"/>
          </a:xfrm>
          <a:prstGeom prst="straightConnector1">
            <a:avLst/>
          </a:prstGeom>
          <a:ln w="38100">
            <a:solidFill>
              <a:srgbClr val="66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0" y="4572000"/>
            <a:ext cx="9144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800080"/>
                </a:solidFill>
              </a:rPr>
              <a:t>These webs lift to closed cycles  </a:t>
            </a:r>
            <a:r>
              <a:rPr lang="en-US" sz="3600" dirty="0" smtClean="0">
                <a:solidFill>
                  <a:srgbClr val="800080"/>
                </a:solidFill>
                <a:sym typeface="Symbol"/>
              </a:rPr>
              <a:t>  in    and represent BPS states with </a:t>
            </a:r>
            <a:r>
              <a:rPr lang="en-US" sz="3600" dirty="0" smtClean="0">
                <a:solidFill>
                  <a:srgbClr val="800080"/>
                </a:solidFill>
              </a:rPr>
              <a:t> </a:t>
            </a:r>
            <a:endParaRPr lang="en-US" sz="3600" dirty="0">
              <a:solidFill>
                <a:srgbClr val="800080"/>
              </a:solidFill>
            </a:endParaRPr>
          </a:p>
        </p:txBody>
      </p:sp>
      <p:grpSp>
        <p:nvGrpSpPr>
          <p:cNvPr id="2" name="Group 59"/>
          <p:cNvGrpSpPr/>
          <p:nvPr/>
        </p:nvGrpSpPr>
        <p:grpSpPr>
          <a:xfrm>
            <a:off x="5105400" y="1295400"/>
            <a:ext cx="1905000" cy="1600200"/>
            <a:chOff x="2743200" y="1066800"/>
            <a:chExt cx="2286000" cy="1905000"/>
          </a:xfrm>
        </p:grpSpPr>
        <p:sp>
          <p:nvSpPr>
            <p:cNvPr id="21" name="Oval 20"/>
            <p:cNvSpPr/>
            <p:nvPr/>
          </p:nvSpPr>
          <p:spPr>
            <a:xfrm>
              <a:off x="3733800" y="1066800"/>
              <a:ext cx="152400" cy="152400"/>
            </a:xfrm>
            <a:prstGeom prst="ellipse">
              <a:avLst/>
            </a:prstGeom>
            <a:solidFill>
              <a:srgbClr val="FF6600"/>
            </a:solidFill>
            <a:ln>
              <a:solidFill>
                <a:srgbClr val="FF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/>
            <p:cNvSpPr/>
            <p:nvPr/>
          </p:nvSpPr>
          <p:spPr>
            <a:xfrm>
              <a:off x="4876800" y="2743200"/>
              <a:ext cx="152400" cy="152400"/>
            </a:xfrm>
            <a:prstGeom prst="ellipse">
              <a:avLst/>
            </a:prstGeom>
            <a:solidFill>
              <a:srgbClr val="FF6600"/>
            </a:solidFill>
            <a:ln>
              <a:solidFill>
                <a:srgbClr val="FF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/>
            <p:cNvSpPr/>
            <p:nvPr/>
          </p:nvSpPr>
          <p:spPr>
            <a:xfrm>
              <a:off x="2743200" y="2819400"/>
              <a:ext cx="152400" cy="152400"/>
            </a:xfrm>
            <a:prstGeom prst="ellipse">
              <a:avLst/>
            </a:prstGeom>
            <a:solidFill>
              <a:srgbClr val="FF6600"/>
            </a:solidFill>
            <a:ln>
              <a:solidFill>
                <a:srgbClr val="FF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5" name="Straight Connector 24"/>
            <p:cNvCxnSpPr/>
            <p:nvPr/>
          </p:nvCxnSpPr>
          <p:spPr>
            <a:xfrm flipV="1">
              <a:off x="2895600" y="2133600"/>
              <a:ext cx="936718" cy="685800"/>
            </a:xfrm>
            <a:prstGeom prst="line">
              <a:avLst/>
            </a:prstGeom>
            <a:ln w="57150">
              <a:solidFill>
                <a:srgbClr val="6600FF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/>
            <p:cNvCxnSpPr>
              <a:stCxn id="22" idx="1"/>
            </p:cNvCxnSpPr>
            <p:nvPr/>
          </p:nvCxnSpPr>
          <p:spPr>
            <a:xfrm rot="16200000" flipV="1">
              <a:off x="4038600" y="1905000"/>
              <a:ext cx="631918" cy="1089118"/>
            </a:xfrm>
            <a:prstGeom prst="line">
              <a:avLst/>
            </a:prstGeom>
            <a:ln w="57150">
              <a:solidFill>
                <a:srgbClr val="6600FF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/>
            <p:cNvCxnSpPr/>
            <p:nvPr/>
          </p:nvCxnSpPr>
          <p:spPr>
            <a:xfrm rot="5400000" flipH="1" flipV="1">
              <a:off x="3352800" y="1676400"/>
              <a:ext cx="914400" cy="0"/>
            </a:xfrm>
            <a:prstGeom prst="line">
              <a:avLst/>
            </a:prstGeom>
            <a:ln w="57150">
              <a:solidFill>
                <a:srgbClr val="6600FF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" name="Group 4"/>
            <p:cNvGrpSpPr>
              <a:grpSpLocks noChangeAspect="1"/>
            </p:cNvGrpSpPr>
            <p:nvPr>
              <p:custDataLst>
                <p:tags r:id="rId2"/>
              </p:custDataLst>
            </p:nvPr>
          </p:nvGrpSpPr>
          <p:grpSpPr bwMode="auto">
            <a:xfrm>
              <a:off x="2819400" y="2209800"/>
              <a:ext cx="304799" cy="367010"/>
              <a:chOff x="1134" y="1150"/>
              <a:chExt cx="1656" cy="1994"/>
            </a:xfrm>
          </p:grpSpPr>
          <p:sp>
            <p:nvSpPr>
              <p:cNvPr id="3078" name="Freeform 6"/>
              <p:cNvSpPr>
                <a:spLocks noEditPoints="1"/>
              </p:cNvSpPr>
              <p:nvPr/>
            </p:nvSpPr>
            <p:spPr bwMode="auto">
              <a:xfrm>
                <a:off x="1134" y="1150"/>
                <a:ext cx="612" cy="1548"/>
              </a:xfrm>
              <a:custGeom>
                <a:avLst/>
                <a:gdLst/>
                <a:ahLst/>
                <a:cxnLst>
                  <a:cxn ang="0">
                    <a:pos x="400" y="527"/>
                  </a:cxn>
                  <a:cxn ang="0">
                    <a:pos x="476" y="605"/>
                  </a:cxn>
                  <a:cxn ang="0">
                    <a:pos x="495" y="714"/>
                  </a:cxn>
                  <a:cxn ang="0">
                    <a:pos x="463" y="816"/>
                  </a:cxn>
                  <a:cxn ang="0">
                    <a:pos x="442" y="876"/>
                  </a:cxn>
                  <a:cxn ang="0">
                    <a:pos x="419" y="933"/>
                  </a:cxn>
                  <a:cxn ang="0">
                    <a:pos x="305" y="1243"/>
                  </a:cxn>
                  <a:cxn ang="0">
                    <a:pos x="271" y="1336"/>
                  </a:cxn>
                  <a:cxn ang="0">
                    <a:pos x="258" y="1397"/>
                  </a:cxn>
                  <a:cxn ang="0">
                    <a:pos x="265" y="1469"/>
                  </a:cxn>
                  <a:cxn ang="0">
                    <a:pos x="311" y="1497"/>
                  </a:cxn>
                  <a:cxn ang="0">
                    <a:pos x="416" y="1455"/>
                  </a:cxn>
                  <a:cxn ang="0">
                    <a:pos x="494" y="1350"/>
                  </a:cxn>
                  <a:cxn ang="0">
                    <a:pos x="546" y="1211"/>
                  </a:cxn>
                  <a:cxn ang="0">
                    <a:pos x="569" y="1173"/>
                  </a:cxn>
                  <a:cxn ang="0">
                    <a:pos x="596" y="1172"/>
                  </a:cxn>
                  <a:cxn ang="0">
                    <a:pos x="612" y="1193"/>
                  </a:cxn>
                  <a:cxn ang="0">
                    <a:pos x="601" y="1241"/>
                  </a:cxn>
                  <a:cxn ang="0">
                    <a:pos x="564" y="1335"/>
                  </a:cxn>
                  <a:cxn ang="0">
                    <a:pos x="500" y="1441"/>
                  </a:cxn>
                  <a:cxn ang="0">
                    <a:pos x="406" y="1523"/>
                  </a:cxn>
                  <a:cxn ang="0">
                    <a:pos x="282" y="1546"/>
                  </a:cxn>
                  <a:cxn ang="0">
                    <a:pos x="173" y="1495"/>
                  </a:cxn>
                  <a:cxn ang="0">
                    <a:pos x="122" y="1386"/>
                  </a:cxn>
                  <a:cxn ang="0">
                    <a:pos x="134" y="1283"/>
                  </a:cxn>
                  <a:cxn ang="0">
                    <a:pos x="174" y="1174"/>
                  </a:cxn>
                  <a:cxn ang="0">
                    <a:pos x="213" y="1069"/>
                  </a:cxn>
                  <a:cxn ang="0">
                    <a:pos x="275" y="906"/>
                  </a:cxn>
                  <a:cxn ang="0">
                    <a:pos x="318" y="790"/>
                  </a:cxn>
                  <a:cxn ang="0">
                    <a:pos x="342" y="722"/>
                  </a:cxn>
                  <a:cxn ang="0">
                    <a:pos x="359" y="627"/>
                  </a:cxn>
                  <a:cxn ang="0">
                    <a:pos x="342" y="569"/>
                  </a:cxn>
                  <a:cxn ang="0">
                    <a:pos x="311" y="555"/>
                  </a:cxn>
                  <a:cxn ang="0">
                    <a:pos x="251" y="564"/>
                  </a:cxn>
                  <a:cxn ang="0">
                    <a:pos x="168" y="626"/>
                  </a:cxn>
                  <a:cxn ang="0">
                    <a:pos x="91" y="762"/>
                  </a:cxn>
                  <a:cxn ang="0">
                    <a:pos x="53" y="872"/>
                  </a:cxn>
                  <a:cxn ang="0">
                    <a:pos x="23" y="880"/>
                  </a:cxn>
                  <a:cxn ang="0">
                    <a:pos x="1" y="866"/>
                  </a:cxn>
                  <a:cxn ang="0">
                    <a:pos x="7" y="826"/>
                  </a:cxn>
                  <a:cxn ang="0">
                    <a:pos x="40" y="738"/>
                  </a:cxn>
                  <a:cxn ang="0">
                    <a:pos x="99" y="631"/>
                  </a:cxn>
                  <a:cxn ang="0">
                    <a:pos x="188" y="541"/>
                  </a:cxn>
                  <a:cxn ang="0">
                    <a:pos x="307" y="504"/>
                  </a:cxn>
                  <a:cxn ang="0">
                    <a:pos x="561" y="19"/>
                  </a:cxn>
                  <a:cxn ang="0">
                    <a:pos x="590" y="84"/>
                  </a:cxn>
                  <a:cxn ang="0">
                    <a:pos x="567" y="150"/>
                  </a:cxn>
                  <a:cxn ang="0">
                    <a:pos x="498" y="198"/>
                  </a:cxn>
                  <a:cxn ang="0">
                    <a:pos x="421" y="192"/>
                  </a:cxn>
                  <a:cxn ang="0">
                    <a:pos x="381" y="135"/>
                  </a:cxn>
                  <a:cxn ang="0">
                    <a:pos x="411" y="45"/>
                  </a:cxn>
                  <a:cxn ang="0">
                    <a:pos x="503" y="0"/>
                  </a:cxn>
                </a:cxnLst>
                <a:rect l="0" t="0" r="r" b="b"/>
                <a:pathLst>
                  <a:path w="612" h="1548">
                    <a:moveTo>
                      <a:pt x="307" y="504"/>
                    </a:moveTo>
                    <a:lnTo>
                      <a:pt x="333" y="505"/>
                    </a:lnTo>
                    <a:lnTo>
                      <a:pt x="356" y="510"/>
                    </a:lnTo>
                    <a:lnTo>
                      <a:pt x="379" y="517"/>
                    </a:lnTo>
                    <a:lnTo>
                      <a:pt x="400" y="527"/>
                    </a:lnTo>
                    <a:lnTo>
                      <a:pt x="419" y="538"/>
                    </a:lnTo>
                    <a:lnTo>
                      <a:pt x="436" y="552"/>
                    </a:lnTo>
                    <a:lnTo>
                      <a:pt x="451" y="569"/>
                    </a:lnTo>
                    <a:lnTo>
                      <a:pt x="464" y="586"/>
                    </a:lnTo>
                    <a:lnTo>
                      <a:pt x="476" y="605"/>
                    </a:lnTo>
                    <a:lnTo>
                      <a:pt x="484" y="626"/>
                    </a:lnTo>
                    <a:lnTo>
                      <a:pt x="491" y="647"/>
                    </a:lnTo>
                    <a:lnTo>
                      <a:pt x="494" y="669"/>
                    </a:lnTo>
                    <a:lnTo>
                      <a:pt x="496" y="693"/>
                    </a:lnTo>
                    <a:lnTo>
                      <a:pt x="495" y="714"/>
                    </a:lnTo>
                    <a:lnTo>
                      <a:pt x="492" y="734"/>
                    </a:lnTo>
                    <a:lnTo>
                      <a:pt x="488" y="753"/>
                    </a:lnTo>
                    <a:lnTo>
                      <a:pt x="481" y="773"/>
                    </a:lnTo>
                    <a:lnTo>
                      <a:pt x="473" y="794"/>
                    </a:lnTo>
                    <a:lnTo>
                      <a:pt x="463" y="816"/>
                    </a:lnTo>
                    <a:lnTo>
                      <a:pt x="458" y="831"/>
                    </a:lnTo>
                    <a:lnTo>
                      <a:pt x="453" y="845"/>
                    </a:lnTo>
                    <a:lnTo>
                      <a:pt x="449" y="856"/>
                    </a:lnTo>
                    <a:lnTo>
                      <a:pt x="446" y="866"/>
                    </a:lnTo>
                    <a:lnTo>
                      <a:pt x="442" y="876"/>
                    </a:lnTo>
                    <a:lnTo>
                      <a:pt x="439" y="885"/>
                    </a:lnTo>
                    <a:lnTo>
                      <a:pt x="435" y="895"/>
                    </a:lnTo>
                    <a:lnTo>
                      <a:pt x="431" y="906"/>
                    </a:lnTo>
                    <a:lnTo>
                      <a:pt x="426" y="919"/>
                    </a:lnTo>
                    <a:lnTo>
                      <a:pt x="419" y="933"/>
                    </a:lnTo>
                    <a:lnTo>
                      <a:pt x="412" y="950"/>
                    </a:lnTo>
                    <a:lnTo>
                      <a:pt x="413" y="950"/>
                    </a:lnTo>
                    <a:lnTo>
                      <a:pt x="326" y="1189"/>
                    </a:lnTo>
                    <a:lnTo>
                      <a:pt x="315" y="1217"/>
                    </a:lnTo>
                    <a:lnTo>
                      <a:pt x="305" y="1243"/>
                    </a:lnTo>
                    <a:lnTo>
                      <a:pt x="296" y="1266"/>
                    </a:lnTo>
                    <a:lnTo>
                      <a:pt x="289" y="1287"/>
                    </a:lnTo>
                    <a:lnTo>
                      <a:pt x="282" y="1305"/>
                    </a:lnTo>
                    <a:lnTo>
                      <a:pt x="276" y="1322"/>
                    </a:lnTo>
                    <a:lnTo>
                      <a:pt x="271" y="1336"/>
                    </a:lnTo>
                    <a:lnTo>
                      <a:pt x="267" y="1350"/>
                    </a:lnTo>
                    <a:lnTo>
                      <a:pt x="264" y="1362"/>
                    </a:lnTo>
                    <a:lnTo>
                      <a:pt x="261" y="1374"/>
                    </a:lnTo>
                    <a:lnTo>
                      <a:pt x="259" y="1386"/>
                    </a:lnTo>
                    <a:lnTo>
                      <a:pt x="258" y="1397"/>
                    </a:lnTo>
                    <a:lnTo>
                      <a:pt x="257" y="1409"/>
                    </a:lnTo>
                    <a:lnTo>
                      <a:pt x="257" y="1421"/>
                    </a:lnTo>
                    <a:lnTo>
                      <a:pt x="258" y="1440"/>
                    </a:lnTo>
                    <a:lnTo>
                      <a:pt x="260" y="1456"/>
                    </a:lnTo>
                    <a:lnTo>
                      <a:pt x="265" y="1469"/>
                    </a:lnTo>
                    <a:lnTo>
                      <a:pt x="270" y="1479"/>
                    </a:lnTo>
                    <a:lnTo>
                      <a:pt x="278" y="1488"/>
                    </a:lnTo>
                    <a:lnTo>
                      <a:pt x="287" y="1493"/>
                    </a:lnTo>
                    <a:lnTo>
                      <a:pt x="299" y="1496"/>
                    </a:lnTo>
                    <a:lnTo>
                      <a:pt x="311" y="1497"/>
                    </a:lnTo>
                    <a:lnTo>
                      <a:pt x="335" y="1495"/>
                    </a:lnTo>
                    <a:lnTo>
                      <a:pt x="357" y="1490"/>
                    </a:lnTo>
                    <a:lnTo>
                      <a:pt x="378" y="1481"/>
                    </a:lnTo>
                    <a:lnTo>
                      <a:pt x="398" y="1470"/>
                    </a:lnTo>
                    <a:lnTo>
                      <a:pt x="416" y="1455"/>
                    </a:lnTo>
                    <a:lnTo>
                      <a:pt x="434" y="1438"/>
                    </a:lnTo>
                    <a:lnTo>
                      <a:pt x="451" y="1419"/>
                    </a:lnTo>
                    <a:lnTo>
                      <a:pt x="466" y="1398"/>
                    </a:lnTo>
                    <a:lnTo>
                      <a:pt x="481" y="1374"/>
                    </a:lnTo>
                    <a:lnTo>
                      <a:pt x="494" y="1350"/>
                    </a:lnTo>
                    <a:lnTo>
                      <a:pt x="506" y="1324"/>
                    </a:lnTo>
                    <a:lnTo>
                      <a:pt x="518" y="1296"/>
                    </a:lnTo>
                    <a:lnTo>
                      <a:pt x="529" y="1269"/>
                    </a:lnTo>
                    <a:lnTo>
                      <a:pt x="538" y="1240"/>
                    </a:lnTo>
                    <a:lnTo>
                      <a:pt x="546" y="1211"/>
                    </a:lnTo>
                    <a:lnTo>
                      <a:pt x="552" y="1198"/>
                    </a:lnTo>
                    <a:lnTo>
                      <a:pt x="556" y="1189"/>
                    </a:lnTo>
                    <a:lnTo>
                      <a:pt x="560" y="1181"/>
                    </a:lnTo>
                    <a:lnTo>
                      <a:pt x="564" y="1176"/>
                    </a:lnTo>
                    <a:lnTo>
                      <a:pt x="569" y="1173"/>
                    </a:lnTo>
                    <a:lnTo>
                      <a:pt x="575" y="1172"/>
                    </a:lnTo>
                    <a:lnTo>
                      <a:pt x="583" y="1171"/>
                    </a:lnTo>
                    <a:lnTo>
                      <a:pt x="586" y="1171"/>
                    </a:lnTo>
                    <a:lnTo>
                      <a:pt x="590" y="1172"/>
                    </a:lnTo>
                    <a:lnTo>
                      <a:pt x="596" y="1172"/>
                    </a:lnTo>
                    <a:lnTo>
                      <a:pt x="600" y="1174"/>
                    </a:lnTo>
                    <a:lnTo>
                      <a:pt x="605" y="1176"/>
                    </a:lnTo>
                    <a:lnTo>
                      <a:pt x="608" y="1180"/>
                    </a:lnTo>
                    <a:lnTo>
                      <a:pt x="611" y="1186"/>
                    </a:lnTo>
                    <a:lnTo>
                      <a:pt x="612" y="1193"/>
                    </a:lnTo>
                    <a:lnTo>
                      <a:pt x="611" y="1197"/>
                    </a:lnTo>
                    <a:lnTo>
                      <a:pt x="610" y="1204"/>
                    </a:lnTo>
                    <a:lnTo>
                      <a:pt x="608" y="1214"/>
                    </a:lnTo>
                    <a:lnTo>
                      <a:pt x="604" y="1226"/>
                    </a:lnTo>
                    <a:lnTo>
                      <a:pt x="601" y="1241"/>
                    </a:lnTo>
                    <a:lnTo>
                      <a:pt x="595" y="1257"/>
                    </a:lnTo>
                    <a:lnTo>
                      <a:pt x="589" y="1275"/>
                    </a:lnTo>
                    <a:lnTo>
                      <a:pt x="582" y="1295"/>
                    </a:lnTo>
                    <a:lnTo>
                      <a:pt x="573" y="1314"/>
                    </a:lnTo>
                    <a:lnTo>
                      <a:pt x="564" y="1335"/>
                    </a:lnTo>
                    <a:lnTo>
                      <a:pt x="553" y="1357"/>
                    </a:lnTo>
                    <a:lnTo>
                      <a:pt x="541" y="1378"/>
                    </a:lnTo>
                    <a:lnTo>
                      <a:pt x="529" y="1400"/>
                    </a:lnTo>
                    <a:lnTo>
                      <a:pt x="515" y="1421"/>
                    </a:lnTo>
                    <a:lnTo>
                      <a:pt x="500" y="1441"/>
                    </a:lnTo>
                    <a:lnTo>
                      <a:pt x="484" y="1460"/>
                    </a:lnTo>
                    <a:lnTo>
                      <a:pt x="466" y="1479"/>
                    </a:lnTo>
                    <a:lnTo>
                      <a:pt x="447" y="1495"/>
                    </a:lnTo>
                    <a:lnTo>
                      <a:pt x="427" y="1510"/>
                    </a:lnTo>
                    <a:lnTo>
                      <a:pt x="406" y="1523"/>
                    </a:lnTo>
                    <a:lnTo>
                      <a:pt x="383" y="1533"/>
                    </a:lnTo>
                    <a:lnTo>
                      <a:pt x="360" y="1541"/>
                    </a:lnTo>
                    <a:lnTo>
                      <a:pt x="335" y="1546"/>
                    </a:lnTo>
                    <a:lnTo>
                      <a:pt x="308" y="1548"/>
                    </a:lnTo>
                    <a:lnTo>
                      <a:pt x="282" y="1546"/>
                    </a:lnTo>
                    <a:lnTo>
                      <a:pt x="256" y="1541"/>
                    </a:lnTo>
                    <a:lnTo>
                      <a:pt x="233" y="1534"/>
                    </a:lnTo>
                    <a:lnTo>
                      <a:pt x="211" y="1523"/>
                    </a:lnTo>
                    <a:lnTo>
                      <a:pt x="191" y="1510"/>
                    </a:lnTo>
                    <a:lnTo>
                      <a:pt x="173" y="1495"/>
                    </a:lnTo>
                    <a:lnTo>
                      <a:pt x="158" y="1476"/>
                    </a:lnTo>
                    <a:lnTo>
                      <a:pt x="144" y="1457"/>
                    </a:lnTo>
                    <a:lnTo>
                      <a:pt x="134" y="1434"/>
                    </a:lnTo>
                    <a:lnTo>
                      <a:pt x="126" y="1411"/>
                    </a:lnTo>
                    <a:lnTo>
                      <a:pt x="122" y="1386"/>
                    </a:lnTo>
                    <a:lnTo>
                      <a:pt x="120" y="1359"/>
                    </a:lnTo>
                    <a:lnTo>
                      <a:pt x="121" y="1342"/>
                    </a:lnTo>
                    <a:lnTo>
                      <a:pt x="124" y="1324"/>
                    </a:lnTo>
                    <a:lnTo>
                      <a:pt x="128" y="1304"/>
                    </a:lnTo>
                    <a:lnTo>
                      <a:pt x="134" y="1283"/>
                    </a:lnTo>
                    <a:lnTo>
                      <a:pt x="141" y="1261"/>
                    </a:lnTo>
                    <a:lnTo>
                      <a:pt x="149" y="1239"/>
                    </a:lnTo>
                    <a:lnTo>
                      <a:pt x="157" y="1217"/>
                    </a:lnTo>
                    <a:lnTo>
                      <a:pt x="166" y="1195"/>
                    </a:lnTo>
                    <a:lnTo>
                      <a:pt x="174" y="1174"/>
                    </a:lnTo>
                    <a:lnTo>
                      <a:pt x="180" y="1157"/>
                    </a:lnTo>
                    <a:lnTo>
                      <a:pt x="187" y="1138"/>
                    </a:lnTo>
                    <a:lnTo>
                      <a:pt x="196" y="1117"/>
                    </a:lnTo>
                    <a:lnTo>
                      <a:pt x="204" y="1093"/>
                    </a:lnTo>
                    <a:lnTo>
                      <a:pt x="213" y="1069"/>
                    </a:lnTo>
                    <a:lnTo>
                      <a:pt x="223" y="1043"/>
                    </a:lnTo>
                    <a:lnTo>
                      <a:pt x="244" y="988"/>
                    </a:lnTo>
                    <a:lnTo>
                      <a:pt x="254" y="960"/>
                    </a:lnTo>
                    <a:lnTo>
                      <a:pt x="265" y="933"/>
                    </a:lnTo>
                    <a:lnTo>
                      <a:pt x="275" y="906"/>
                    </a:lnTo>
                    <a:lnTo>
                      <a:pt x="284" y="880"/>
                    </a:lnTo>
                    <a:lnTo>
                      <a:pt x="294" y="855"/>
                    </a:lnTo>
                    <a:lnTo>
                      <a:pt x="302" y="831"/>
                    </a:lnTo>
                    <a:lnTo>
                      <a:pt x="311" y="810"/>
                    </a:lnTo>
                    <a:lnTo>
                      <a:pt x="318" y="790"/>
                    </a:lnTo>
                    <a:lnTo>
                      <a:pt x="324" y="772"/>
                    </a:lnTo>
                    <a:lnTo>
                      <a:pt x="330" y="758"/>
                    </a:lnTo>
                    <a:lnTo>
                      <a:pt x="333" y="747"/>
                    </a:lnTo>
                    <a:lnTo>
                      <a:pt x="337" y="736"/>
                    </a:lnTo>
                    <a:lnTo>
                      <a:pt x="342" y="722"/>
                    </a:lnTo>
                    <a:lnTo>
                      <a:pt x="346" y="707"/>
                    </a:lnTo>
                    <a:lnTo>
                      <a:pt x="351" y="688"/>
                    </a:lnTo>
                    <a:lnTo>
                      <a:pt x="355" y="669"/>
                    </a:lnTo>
                    <a:lnTo>
                      <a:pt x="357" y="648"/>
                    </a:lnTo>
                    <a:lnTo>
                      <a:pt x="359" y="627"/>
                    </a:lnTo>
                    <a:lnTo>
                      <a:pt x="358" y="610"/>
                    </a:lnTo>
                    <a:lnTo>
                      <a:pt x="355" y="597"/>
                    </a:lnTo>
                    <a:lnTo>
                      <a:pt x="352" y="585"/>
                    </a:lnTo>
                    <a:lnTo>
                      <a:pt x="348" y="576"/>
                    </a:lnTo>
                    <a:lnTo>
                      <a:pt x="342" y="569"/>
                    </a:lnTo>
                    <a:lnTo>
                      <a:pt x="337" y="564"/>
                    </a:lnTo>
                    <a:lnTo>
                      <a:pt x="330" y="560"/>
                    </a:lnTo>
                    <a:lnTo>
                      <a:pt x="324" y="557"/>
                    </a:lnTo>
                    <a:lnTo>
                      <a:pt x="318" y="556"/>
                    </a:lnTo>
                    <a:lnTo>
                      <a:pt x="311" y="555"/>
                    </a:lnTo>
                    <a:lnTo>
                      <a:pt x="306" y="555"/>
                    </a:lnTo>
                    <a:lnTo>
                      <a:pt x="301" y="555"/>
                    </a:lnTo>
                    <a:lnTo>
                      <a:pt x="284" y="555"/>
                    </a:lnTo>
                    <a:lnTo>
                      <a:pt x="268" y="559"/>
                    </a:lnTo>
                    <a:lnTo>
                      <a:pt x="251" y="564"/>
                    </a:lnTo>
                    <a:lnTo>
                      <a:pt x="234" y="571"/>
                    </a:lnTo>
                    <a:lnTo>
                      <a:pt x="218" y="581"/>
                    </a:lnTo>
                    <a:lnTo>
                      <a:pt x="201" y="593"/>
                    </a:lnTo>
                    <a:lnTo>
                      <a:pt x="184" y="608"/>
                    </a:lnTo>
                    <a:lnTo>
                      <a:pt x="168" y="626"/>
                    </a:lnTo>
                    <a:lnTo>
                      <a:pt x="151" y="646"/>
                    </a:lnTo>
                    <a:lnTo>
                      <a:pt x="136" y="670"/>
                    </a:lnTo>
                    <a:lnTo>
                      <a:pt x="120" y="697"/>
                    </a:lnTo>
                    <a:lnTo>
                      <a:pt x="105" y="728"/>
                    </a:lnTo>
                    <a:lnTo>
                      <a:pt x="91" y="762"/>
                    </a:lnTo>
                    <a:lnTo>
                      <a:pt x="78" y="799"/>
                    </a:lnTo>
                    <a:lnTo>
                      <a:pt x="65" y="841"/>
                    </a:lnTo>
                    <a:lnTo>
                      <a:pt x="60" y="854"/>
                    </a:lnTo>
                    <a:lnTo>
                      <a:pt x="57" y="864"/>
                    </a:lnTo>
                    <a:lnTo>
                      <a:pt x="53" y="872"/>
                    </a:lnTo>
                    <a:lnTo>
                      <a:pt x="48" y="876"/>
                    </a:lnTo>
                    <a:lnTo>
                      <a:pt x="43" y="879"/>
                    </a:lnTo>
                    <a:lnTo>
                      <a:pt x="37" y="881"/>
                    </a:lnTo>
                    <a:lnTo>
                      <a:pt x="26" y="881"/>
                    </a:lnTo>
                    <a:lnTo>
                      <a:pt x="23" y="880"/>
                    </a:lnTo>
                    <a:lnTo>
                      <a:pt x="18" y="879"/>
                    </a:lnTo>
                    <a:lnTo>
                      <a:pt x="13" y="878"/>
                    </a:lnTo>
                    <a:lnTo>
                      <a:pt x="8" y="876"/>
                    </a:lnTo>
                    <a:lnTo>
                      <a:pt x="4" y="872"/>
                    </a:lnTo>
                    <a:lnTo>
                      <a:pt x="1" y="866"/>
                    </a:lnTo>
                    <a:lnTo>
                      <a:pt x="0" y="859"/>
                    </a:lnTo>
                    <a:lnTo>
                      <a:pt x="0" y="855"/>
                    </a:lnTo>
                    <a:lnTo>
                      <a:pt x="2" y="848"/>
                    </a:lnTo>
                    <a:lnTo>
                      <a:pt x="4" y="838"/>
                    </a:lnTo>
                    <a:lnTo>
                      <a:pt x="7" y="826"/>
                    </a:lnTo>
                    <a:lnTo>
                      <a:pt x="12" y="811"/>
                    </a:lnTo>
                    <a:lnTo>
                      <a:pt x="17" y="795"/>
                    </a:lnTo>
                    <a:lnTo>
                      <a:pt x="24" y="777"/>
                    </a:lnTo>
                    <a:lnTo>
                      <a:pt x="31" y="757"/>
                    </a:lnTo>
                    <a:lnTo>
                      <a:pt x="40" y="738"/>
                    </a:lnTo>
                    <a:lnTo>
                      <a:pt x="50" y="717"/>
                    </a:lnTo>
                    <a:lnTo>
                      <a:pt x="60" y="695"/>
                    </a:lnTo>
                    <a:lnTo>
                      <a:pt x="72" y="674"/>
                    </a:lnTo>
                    <a:lnTo>
                      <a:pt x="85" y="652"/>
                    </a:lnTo>
                    <a:lnTo>
                      <a:pt x="99" y="631"/>
                    </a:lnTo>
                    <a:lnTo>
                      <a:pt x="115" y="611"/>
                    </a:lnTo>
                    <a:lnTo>
                      <a:pt x="131" y="591"/>
                    </a:lnTo>
                    <a:lnTo>
                      <a:pt x="149" y="573"/>
                    </a:lnTo>
                    <a:lnTo>
                      <a:pt x="168" y="557"/>
                    </a:lnTo>
                    <a:lnTo>
                      <a:pt x="188" y="541"/>
                    </a:lnTo>
                    <a:lnTo>
                      <a:pt x="209" y="529"/>
                    </a:lnTo>
                    <a:lnTo>
                      <a:pt x="232" y="519"/>
                    </a:lnTo>
                    <a:lnTo>
                      <a:pt x="256" y="510"/>
                    </a:lnTo>
                    <a:lnTo>
                      <a:pt x="281" y="506"/>
                    </a:lnTo>
                    <a:lnTo>
                      <a:pt x="307" y="504"/>
                    </a:lnTo>
                    <a:close/>
                    <a:moveTo>
                      <a:pt x="503" y="0"/>
                    </a:moveTo>
                    <a:lnTo>
                      <a:pt x="520" y="2"/>
                    </a:lnTo>
                    <a:lnTo>
                      <a:pt x="536" y="5"/>
                    </a:lnTo>
                    <a:lnTo>
                      <a:pt x="549" y="12"/>
                    </a:lnTo>
                    <a:lnTo>
                      <a:pt x="561" y="19"/>
                    </a:lnTo>
                    <a:lnTo>
                      <a:pt x="572" y="29"/>
                    </a:lnTo>
                    <a:lnTo>
                      <a:pt x="579" y="41"/>
                    </a:lnTo>
                    <a:lnTo>
                      <a:pt x="585" y="54"/>
                    </a:lnTo>
                    <a:lnTo>
                      <a:pt x="589" y="69"/>
                    </a:lnTo>
                    <a:lnTo>
                      <a:pt x="590" y="84"/>
                    </a:lnTo>
                    <a:lnTo>
                      <a:pt x="590" y="84"/>
                    </a:lnTo>
                    <a:lnTo>
                      <a:pt x="589" y="102"/>
                    </a:lnTo>
                    <a:lnTo>
                      <a:pt x="584" y="119"/>
                    </a:lnTo>
                    <a:lnTo>
                      <a:pt x="577" y="136"/>
                    </a:lnTo>
                    <a:lnTo>
                      <a:pt x="567" y="150"/>
                    </a:lnTo>
                    <a:lnTo>
                      <a:pt x="556" y="164"/>
                    </a:lnTo>
                    <a:lnTo>
                      <a:pt x="542" y="175"/>
                    </a:lnTo>
                    <a:lnTo>
                      <a:pt x="529" y="185"/>
                    </a:lnTo>
                    <a:lnTo>
                      <a:pt x="513" y="193"/>
                    </a:lnTo>
                    <a:lnTo>
                      <a:pt x="498" y="198"/>
                    </a:lnTo>
                    <a:lnTo>
                      <a:pt x="482" y="202"/>
                    </a:lnTo>
                    <a:lnTo>
                      <a:pt x="467" y="203"/>
                    </a:lnTo>
                    <a:lnTo>
                      <a:pt x="450" y="202"/>
                    </a:lnTo>
                    <a:lnTo>
                      <a:pt x="434" y="198"/>
                    </a:lnTo>
                    <a:lnTo>
                      <a:pt x="421" y="192"/>
                    </a:lnTo>
                    <a:lnTo>
                      <a:pt x="409" y="184"/>
                    </a:lnTo>
                    <a:lnTo>
                      <a:pt x="398" y="174"/>
                    </a:lnTo>
                    <a:lnTo>
                      <a:pt x="390" y="162"/>
                    </a:lnTo>
                    <a:lnTo>
                      <a:pt x="385" y="150"/>
                    </a:lnTo>
                    <a:lnTo>
                      <a:pt x="381" y="135"/>
                    </a:lnTo>
                    <a:lnTo>
                      <a:pt x="380" y="120"/>
                    </a:lnTo>
                    <a:lnTo>
                      <a:pt x="382" y="100"/>
                    </a:lnTo>
                    <a:lnTo>
                      <a:pt x="388" y="80"/>
                    </a:lnTo>
                    <a:lnTo>
                      <a:pt x="398" y="62"/>
                    </a:lnTo>
                    <a:lnTo>
                      <a:pt x="411" y="45"/>
                    </a:lnTo>
                    <a:lnTo>
                      <a:pt x="426" y="30"/>
                    </a:lnTo>
                    <a:lnTo>
                      <a:pt x="444" y="17"/>
                    </a:lnTo>
                    <a:lnTo>
                      <a:pt x="463" y="9"/>
                    </a:lnTo>
                    <a:lnTo>
                      <a:pt x="483" y="2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9" name="Freeform 7"/>
              <p:cNvSpPr>
                <a:spLocks noEditPoints="1"/>
              </p:cNvSpPr>
              <p:nvPr/>
            </p:nvSpPr>
            <p:spPr bwMode="auto">
              <a:xfrm>
                <a:off x="1846" y="1150"/>
                <a:ext cx="944" cy="1994"/>
              </a:xfrm>
              <a:custGeom>
                <a:avLst/>
                <a:gdLst/>
                <a:ahLst/>
                <a:cxnLst>
                  <a:cxn ang="0">
                    <a:pos x="718" y="514"/>
                  </a:cxn>
                  <a:cxn ang="0">
                    <a:pos x="796" y="560"/>
                  </a:cxn>
                  <a:cxn ang="0">
                    <a:pos x="846" y="637"/>
                  </a:cxn>
                  <a:cxn ang="0">
                    <a:pos x="858" y="719"/>
                  </a:cxn>
                  <a:cxn ang="0">
                    <a:pos x="852" y="779"/>
                  </a:cxn>
                  <a:cxn ang="0">
                    <a:pos x="610" y="1718"/>
                  </a:cxn>
                  <a:cxn ang="0">
                    <a:pos x="534" y="1838"/>
                  </a:cxn>
                  <a:cxn ang="0">
                    <a:pos x="431" y="1924"/>
                  </a:cxn>
                  <a:cxn ang="0">
                    <a:pos x="316" y="1976"/>
                  </a:cxn>
                  <a:cxn ang="0">
                    <a:pos x="203" y="1994"/>
                  </a:cxn>
                  <a:cxn ang="0">
                    <a:pos x="107" y="1980"/>
                  </a:cxn>
                  <a:cxn ang="0">
                    <a:pos x="36" y="1939"/>
                  </a:cxn>
                  <a:cxn ang="0">
                    <a:pos x="2" y="1873"/>
                  </a:cxn>
                  <a:cxn ang="0">
                    <a:pos x="14" y="1793"/>
                  </a:cxn>
                  <a:cxn ang="0">
                    <a:pos x="61" y="1741"/>
                  </a:cxn>
                  <a:cxn ang="0">
                    <a:pos x="124" y="1722"/>
                  </a:cxn>
                  <a:cxn ang="0">
                    <a:pos x="180" y="1740"/>
                  </a:cxn>
                  <a:cxn ang="0">
                    <a:pos x="207" y="1780"/>
                  </a:cxn>
                  <a:cxn ang="0">
                    <a:pos x="206" y="1831"/>
                  </a:cxn>
                  <a:cxn ang="0">
                    <a:pos x="174" y="1888"/>
                  </a:cxn>
                  <a:cxn ang="0">
                    <a:pos x="108" y="1926"/>
                  </a:cxn>
                  <a:cxn ang="0">
                    <a:pos x="177" y="1943"/>
                  </a:cxn>
                  <a:cxn ang="0">
                    <a:pos x="249" y="1936"/>
                  </a:cxn>
                  <a:cxn ang="0">
                    <a:pos x="348" y="1879"/>
                  </a:cxn>
                  <a:cxn ang="0">
                    <a:pos x="427" y="1776"/>
                  </a:cxn>
                  <a:cxn ang="0">
                    <a:pos x="480" y="1640"/>
                  </a:cxn>
                  <a:cxn ang="0">
                    <a:pos x="705" y="747"/>
                  </a:cxn>
                  <a:cxn ang="0">
                    <a:pos x="714" y="659"/>
                  </a:cxn>
                  <a:cxn ang="0">
                    <a:pos x="703" y="593"/>
                  </a:cxn>
                  <a:cxn ang="0">
                    <a:pos x="679" y="562"/>
                  </a:cxn>
                  <a:cxn ang="0">
                    <a:pos x="649" y="553"/>
                  </a:cxn>
                  <a:cxn ang="0">
                    <a:pos x="563" y="572"/>
                  </a:cxn>
                  <a:cxn ang="0">
                    <a:pos x="470" y="641"/>
                  </a:cxn>
                  <a:cxn ang="0">
                    <a:pos x="395" y="747"/>
                  </a:cxn>
                  <a:cxn ang="0">
                    <a:pos x="346" y="850"/>
                  </a:cxn>
                  <a:cxn ang="0">
                    <a:pos x="328" y="876"/>
                  </a:cxn>
                  <a:cxn ang="0">
                    <a:pos x="306" y="880"/>
                  </a:cxn>
                  <a:cxn ang="0">
                    <a:pos x="288" y="875"/>
                  </a:cxn>
                  <a:cxn ang="0">
                    <a:pos x="280" y="854"/>
                  </a:cxn>
                  <a:cxn ang="0">
                    <a:pos x="299" y="807"/>
                  </a:cxn>
                  <a:cxn ang="0">
                    <a:pos x="339" y="729"/>
                  </a:cxn>
                  <a:cxn ang="0">
                    <a:pos x="402" y="640"/>
                  </a:cxn>
                  <a:cxn ang="0">
                    <a:pos x="486" y="560"/>
                  </a:cxn>
                  <a:cxn ang="0">
                    <a:pos x="590" y="510"/>
                  </a:cxn>
                  <a:cxn ang="0">
                    <a:pos x="874" y="2"/>
                  </a:cxn>
                  <a:cxn ang="0">
                    <a:pos x="925" y="31"/>
                  </a:cxn>
                  <a:cxn ang="0">
                    <a:pos x="944" y="84"/>
                  </a:cxn>
                  <a:cxn ang="0">
                    <a:pos x="925" y="142"/>
                  </a:cxn>
                  <a:cxn ang="0">
                    <a:pos x="859" y="195"/>
                  </a:cxn>
                  <a:cxn ang="0">
                    <a:pos x="786" y="198"/>
                  </a:cxn>
                  <a:cxn ang="0">
                    <a:pos x="743" y="162"/>
                  </a:cxn>
                  <a:cxn ang="0">
                    <a:pos x="735" y="102"/>
                  </a:cxn>
                  <a:cxn ang="0">
                    <a:pos x="768" y="40"/>
                  </a:cxn>
                  <a:cxn ang="0">
                    <a:pos x="826" y="5"/>
                  </a:cxn>
                </a:cxnLst>
                <a:rect l="0" t="0" r="r" b="b"/>
                <a:pathLst>
                  <a:path w="944" h="1994">
                    <a:moveTo>
                      <a:pt x="649" y="503"/>
                    </a:moveTo>
                    <a:lnTo>
                      <a:pt x="673" y="505"/>
                    </a:lnTo>
                    <a:lnTo>
                      <a:pt x="695" y="509"/>
                    </a:lnTo>
                    <a:lnTo>
                      <a:pt x="718" y="514"/>
                    </a:lnTo>
                    <a:lnTo>
                      <a:pt x="740" y="522"/>
                    </a:lnTo>
                    <a:lnTo>
                      <a:pt x="760" y="533"/>
                    </a:lnTo>
                    <a:lnTo>
                      <a:pt x="778" y="545"/>
                    </a:lnTo>
                    <a:lnTo>
                      <a:pt x="796" y="560"/>
                    </a:lnTo>
                    <a:lnTo>
                      <a:pt x="811" y="576"/>
                    </a:lnTo>
                    <a:lnTo>
                      <a:pt x="825" y="595"/>
                    </a:lnTo>
                    <a:lnTo>
                      <a:pt x="836" y="615"/>
                    </a:lnTo>
                    <a:lnTo>
                      <a:pt x="846" y="637"/>
                    </a:lnTo>
                    <a:lnTo>
                      <a:pt x="853" y="661"/>
                    </a:lnTo>
                    <a:lnTo>
                      <a:pt x="857" y="686"/>
                    </a:lnTo>
                    <a:lnTo>
                      <a:pt x="858" y="714"/>
                    </a:lnTo>
                    <a:lnTo>
                      <a:pt x="858" y="719"/>
                    </a:lnTo>
                    <a:lnTo>
                      <a:pt x="858" y="729"/>
                    </a:lnTo>
                    <a:lnTo>
                      <a:pt x="857" y="743"/>
                    </a:lnTo>
                    <a:lnTo>
                      <a:pt x="855" y="759"/>
                    </a:lnTo>
                    <a:lnTo>
                      <a:pt x="852" y="779"/>
                    </a:lnTo>
                    <a:lnTo>
                      <a:pt x="848" y="801"/>
                    </a:lnTo>
                    <a:lnTo>
                      <a:pt x="634" y="1646"/>
                    </a:lnTo>
                    <a:lnTo>
                      <a:pt x="623" y="1683"/>
                    </a:lnTo>
                    <a:lnTo>
                      <a:pt x="610" y="1718"/>
                    </a:lnTo>
                    <a:lnTo>
                      <a:pt x="594" y="1751"/>
                    </a:lnTo>
                    <a:lnTo>
                      <a:pt x="576" y="1782"/>
                    </a:lnTo>
                    <a:lnTo>
                      <a:pt x="556" y="1811"/>
                    </a:lnTo>
                    <a:lnTo>
                      <a:pt x="534" y="1838"/>
                    </a:lnTo>
                    <a:lnTo>
                      <a:pt x="510" y="1862"/>
                    </a:lnTo>
                    <a:lnTo>
                      <a:pt x="484" y="1885"/>
                    </a:lnTo>
                    <a:lnTo>
                      <a:pt x="458" y="1905"/>
                    </a:lnTo>
                    <a:lnTo>
                      <a:pt x="431" y="1924"/>
                    </a:lnTo>
                    <a:lnTo>
                      <a:pt x="402" y="1940"/>
                    </a:lnTo>
                    <a:lnTo>
                      <a:pt x="374" y="1955"/>
                    </a:lnTo>
                    <a:lnTo>
                      <a:pt x="345" y="1967"/>
                    </a:lnTo>
                    <a:lnTo>
                      <a:pt x="316" y="1976"/>
                    </a:lnTo>
                    <a:lnTo>
                      <a:pt x="287" y="1984"/>
                    </a:lnTo>
                    <a:lnTo>
                      <a:pt x="258" y="1990"/>
                    </a:lnTo>
                    <a:lnTo>
                      <a:pt x="230" y="1993"/>
                    </a:lnTo>
                    <a:lnTo>
                      <a:pt x="203" y="1994"/>
                    </a:lnTo>
                    <a:lnTo>
                      <a:pt x="178" y="1993"/>
                    </a:lnTo>
                    <a:lnTo>
                      <a:pt x="153" y="1990"/>
                    </a:lnTo>
                    <a:lnTo>
                      <a:pt x="130" y="1986"/>
                    </a:lnTo>
                    <a:lnTo>
                      <a:pt x="107" y="1980"/>
                    </a:lnTo>
                    <a:lnTo>
                      <a:pt x="87" y="1972"/>
                    </a:lnTo>
                    <a:lnTo>
                      <a:pt x="69" y="1963"/>
                    </a:lnTo>
                    <a:lnTo>
                      <a:pt x="52" y="1952"/>
                    </a:lnTo>
                    <a:lnTo>
                      <a:pt x="36" y="1939"/>
                    </a:lnTo>
                    <a:lnTo>
                      <a:pt x="24" y="1925"/>
                    </a:lnTo>
                    <a:lnTo>
                      <a:pt x="14" y="1909"/>
                    </a:lnTo>
                    <a:lnTo>
                      <a:pt x="7" y="1891"/>
                    </a:lnTo>
                    <a:lnTo>
                      <a:pt x="2" y="1873"/>
                    </a:lnTo>
                    <a:lnTo>
                      <a:pt x="0" y="1853"/>
                    </a:lnTo>
                    <a:lnTo>
                      <a:pt x="2" y="1831"/>
                    </a:lnTo>
                    <a:lnTo>
                      <a:pt x="7" y="1811"/>
                    </a:lnTo>
                    <a:lnTo>
                      <a:pt x="14" y="1793"/>
                    </a:lnTo>
                    <a:lnTo>
                      <a:pt x="23" y="1777"/>
                    </a:lnTo>
                    <a:lnTo>
                      <a:pt x="34" y="1762"/>
                    </a:lnTo>
                    <a:lnTo>
                      <a:pt x="47" y="1750"/>
                    </a:lnTo>
                    <a:lnTo>
                      <a:pt x="61" y="1741"/>
                    </a:lnTo>
                    <a:lnTo>
                      <a:pt x="76" y="1733"/>
                    </a:lnTo>
                    <a:lnTo>
                      <a:pt x="91" y="1727"/>
                    </a:lnTo>
                    <a:lnTo>
                      <a:pt x="107" y="1724"/>
                    </a:lnTo>
                    <a:lnTo>
                      <a:pt x="124" y="1722"/>
                    </a:lnTo>
                    <a:lnTo>
                      <a:pt x="141" y="1724"/>
                    </a:lnTo>
                    <a:lnTo>
                      <a:pt x="156" y="1728"/>
                    </a:lnTo>
                    <a:lnTo>
                      <a:pt x="169" y="1733"/>
                    </a:lnTo>
                    <a:lnTo>
                      <a:pt x="180" y="1740"/>
                    </a:lnTo>
                    <a:lnTo>
                      <a:pt x="190" y="1749"/>
                    </a:lnTo>
                    <a:lnTo>
                      <a:pt x="197" y="1759"/>
                    </a:lnTo>
                    <a:lnTo>
                      <a:pt x="203" y="1769"/>
                    </a:lnTo>
                    <a:lnTo>
                      <a:pt x="207" y="1780"/>
                    </a:lnTo>
                    <a:lnTo>
                      <a:pt x="209" y="1791"/>
                    </a:lnTo>
                    <a:lnTo>
                      <a:pt x="210" y="1802"/>
                    </a:lnTo>
                    <a:lnTo>
                      <a:pt x="209" y="1817"/>
                    </a:lnTo>
                    <a:lnTo>
                      <a:pt x="206" y="1831"/>
                    </a:lnTo>
                    <a:lnTo>
                      <a:pt x="201" y="1847"/>
                    </a:lnTo>
                    <a:lnTo>
                      <a:pt x="194" y="1861"/>
                    </a:lnTo>
                    <a:lnTo>
                      <a:pt x="185" y="1875"/>
                    </a:lnTo>
                    <a:lnTo>
                      <a:pt x="174" y="1888"/>
                    </a:lnTo>
                    <a:lnTo>
                      <a:pt x="161" y="1900"/>
                    </a:lnTo>
                    <a:lnTo>
                      <a:pt x="146" y="1910"/>
                    </a:lnTo>
                    <a:lnTo>
                      <a:pt x="128" y="1919"/>
                    </a:lnTo>
                    <a:lnTo>
                      <a:pt x="108" y="1926"/>
                    </a:lnTo>
                    <a:lnTo>
                      <a:pt x="128" y="1933"/>
                    </a:lnTo>
                    <a:lnTo>
                      <a:pt x="146" y="1938"/>
                    </a:lnTo>
                    <a:lnTo>
                      <a:pt x="163" y="1941"/>
                    </a:lnTo>
                    <a:lnTo>
                      <a:pt x="177" y="1943"/>
                    </a:lnTo>
                    <a:lnTo>
                      <a:pt x="187" y="1944"/>
                    </a:lnTo>
                    <a:lnTo>
                      <a:pt x="195" y="1944"/>
                    </a:lnTo>
                    <a:lnTo>
                      <a:pt x="223" y="1942"/>
                    </a:lnTo>
                    <a:lnTo>
                      <a:pt x="249" y="1936"/>
                    </a:lnTo>
                    <a:lnTo>
                      <a:pt x="276" y="1927"/>
                    </a:lnTo>
                    <a:lnTo>
                      <a:pt x="301" y="1914"/>
                    </a:lnTo>
                    <a:lnTo>
                      <a:pt x="325" y="1898"/>
                    </a:lnTo>
                    <a:lnTo>
                      <a:pt x="348" y="1879"/>
                    </a:lnTo>
                    <a:lnTo>
                      <a:pt x="370" y="1857"/>
                    </a:lnTo>
                    <a:lnTo>
                      <a:pt x="391" y="1833"/>
                    </a:lnTo>
                    <a:lnTo>
                      <a:pt x="410" y="1805"/>
                    </a:lnTo>
                    <a:lnTo>
                      <a:pt x="427" y="1776"/>
                    </a:lnTo>
                    <a:lnTo>
                      <a:pt x="444" y="1745"/>
                    </a:lnTo>
                    <a:lnTo>
                      <a:pt x="458" y="1711"/>
                    </a:lnTo>
                    <a:lnTo>
                      <a:pt x="470" y="1676"/>
                    </a:lnTo>
                    <a:lnTo>
                      <a:pt x="480" y="1640"/>
                    </a:lnTo>
                    <a:lnTo>
                      <a:pt x="482" y="1638"/>
                    </a:lnTo>
                    <a:lnTo>
                      <a:pt x="699" y="778"/>
                    </a:lnTo>
                    <a:lnTo>
                      <a:pt x="702" y="762"/>
                    </a:lnTo>
                    <a:lnTo>
                      <a:pt x="705" y="747"/>
                    </a:lnTo>
                    <a:lnTo>
                      <a:pt x="710" y="716"/>
                    </a:lnTo>
                    <a:lnTo>
                      <a:pt x="712" y="699"/>
                    </a:lnTo>
                    <a:lnTo>
                      <a:pt x="713" y="680"/>
                    </a:lnTo>
                    <a:lnTo>
                      <a:pt x="714" y="659"/>
                    </a:lnTo>
                    <a:lnTo>
                      <a:pt x="713" y="638"/>
                    </a:lnTo>
                    <a:lnTo>
                      <a:pt x="711" y="621"/>
                    </a:lnTo>
                    <a:lnTo>
                      <a:pt x="708" y="606"/>
                    </a:lnTo>
                    <a:lnTo>
                      <a:pt x="703" y="593"/>
                    </a:lnTo>
                    <a:lnTo>
                      <a:pt x="699" y="583"/>
                    </a:lnTo>
                    <a:lnTo>
                      <a:pt x="693" y="574"/>
                    </a:lnTo>
                    <a:lnTo>
                      <a:pt x="686" y="567"/>
                    </a:lnTo>
                    <a:lnTo>
                      <a:pt x="679" y="562"/>
                    </a:lnTo>
                    <a:lnTo>
                      <a:pt x="673" y="559"/>
                    </a:lnTo>
                    <a:lnTo>
                      <a:pt x="665" y="556"/>
                    </a:lnTo>
                    <a:lnTo>
                      <a:pt x="657" y="555"/>
                    </a:lnTo>
                    <a:lnTo>
                      <a:pt x="649" y="553"/>
                    </a:lnTo>
                    <a:lnTo>
                      <a:pt x="642" y="553"/>
                    </a:lnTo>
                    <a:lnTo>
                      <a:pt x="615" y="555"/>
                    </a:lnTo>
                    <a:lnTo>
                      <a:pt x="589" y="562"/>
                    </a:lnTo>
                    <a:lnTo>
                      <a:pt x="563" y="572"/>
                    </a:lnTo>
                    <a:lnTo>
                      <a:pt x="539" y="584"/>
                    </a:lnTo>
                    <a:lnTo>
                      <a:pt x="515" y="601"/>
                    </a:lnTo>
                    <a:lnTo>
                      <a:pt x="492" y="620"/>
                    </a:lnTo>
                    <a:lnTo>
                      <a:pt x="470" y="641"/>
                    </a:lnTo>
                    <a:lnTo>
                      <a:pt x="449" y="666"/>
                    </a:lnTo>
                    <a:lnTo>
                      <a:pt x="429" y="691"/>
                    </a:lnTo>
                    <a:lnTo>
                      <a:pt x="411" y="718"/>
                    </a:lnTo>
                    <a:lnTo>
                      <a:pt x="395" y="747"/>
                    </a:lnTo>
                    <a:lnTo>
                      <a:pt x="379" y="776"/>
                    </a:lnTo>
                    <a:lnTo>
                      <a:pt x="365" y="806"/>
                    </a:lnTo>
                    <a:lnTo>
                      <a:pt x="352" y="836"/>
                    </a:lnTo>
                    <a:lnTo>
                      <a:pt x="346" y="850"/>
                    </a:lnTo>
                    <a:lnTo>
                      <a:pt x="340" y="860"/>
                    </a:lnTo>
                    <a:lnTo>
                      <a:pt x="336" y="867"/>
                    </a:lnTo>
                    <a:lnTo>
                      <a:pt x="332" y="872"/>
                    </a:lnTo>
                    <a:lnTo>
                      <a:pt x="328" y="876"/>
                    </a:lnTo>
                    <a:lnTo>
                      <a:pt x="324" y="878"/>
                    </a:lnTo>
                    <a:lnTo>
                      <a:pt x="320" y="879"/>
                    </a:lnTo>
                    <a:lnTo>
                      <a:pt x="315" y="880"/>
                    </a:lnTo>
                    <a:lnTo>
                      <a:pt x="306" y="880"/>
                    </a:lnTo>
                    <a:lnTo>
                      <a:pt x="302" y="879"/>
                    </a:lnTo>
                    <a:lnTo>
                      <a:pt x="298" y="879"/>
                    </a:lnTo>
                    <a:lnTo>
                      <a:pt x="293" y="878"/>
                    </a:lnTo>
                    <a:lnTo>
                      <a:pt x="288" y="875"/>
                    </a:lnTo>
                    <a:lnTo>
                      <a:pt x="283" y="871"/>
                    </a:lnTo>
                    <a:lnTo>
                      <a:pt x="281" y="866"/>
                    </a:lnTo>
                    <a:lnTo>
                      <a:pt x="280" y="859"/>
                    </a:lnTo>
                    <a:lnTo>
                      <a:pt x="280" y="854"/>
                    </a:lnTo>
                    <a:lnTo>
                      <a:pt x="283" y="847"/>
                    </a:lnTo>
                    <a:lnTo>
                      <a:pt x="287" y="836"/>
                    </a:lnTo>
                    <a:lnTo>
                      <a:pt x="292" y="822"/>
                    </a:lnTo>
                    <a:lnTo>
                      <a:pt x="299" y="807"/>
                    </a:lnTo>
                    <a:lnTo>
                      <a:pt x="306" y="790"/>
                    </a:lnTo>
                    <a:lnTo>
                      <a:pt x="316" y="771"/>
                    </a:lnTo>
                    <a:lnTo>
                      <a:pt x="327" y="750"/>
                    </a:lnTo>
                    <a:lnTo>
                      <a:pt x="339" y="729"/>
                    </a:lnTo>
                    <a:lnTo>
                      <a:pt x="353" y="707"/>
                    </a:lnTo>
                    <a:lnTo>
                      <a:pt x="368" y="684"/>
                    </a:lnTo>
                    <a:lnTo>
                      <a:pt x="384" y="662"/>
                    </a:lnTo>
                    <a:lnTo>
                      <a:pt x="402" y="640"/>
                    </a:lnTo>
                    <a:lnTo>
                      <a:pt x="421" y="618"/>
                    </a:lnTo>
                    <a:lnTo>
                      <a:pt x="441" y="597"/>
                    </a:lnTo>
                    <a:lnTo>
                      <a:pt x="463" y="578"/>
                    </a:lnTo>
                    <a:lnTo>
                      <a:pt x="486" y="560"/>
                    </a:lnTo>
                    <a:lnTo>
                      <a:pt x="510" y="544"/>
                    </a:lnTo>
                    <a:lnTo>
                      <a:pt x="535" y="530"/>
                    </a:lnTo>
                    <a:lnTo>
                      <a:pt x="562" y="519"/>
                    </a:lnTo>
                    <a:lnTo>
                      <a:pt x="590" y="510"/>
                    </a:lnTo>
                    <a:lnTo>
                      <a:pt x="618" y="505"/>
                    </a:lnTo>
                    <a:lnTo>
                      <a:pt x="649" y="503"/>
                    </a:lnTo>
                    <a:close/>
                    <a:moveTo>
                      <a:pt x="856" y="0"/>
                    </a:moveTo>
                    <a:lnTo>
                      <a:pt x="874" y="2"/>
                    </a:lnTo>
                    <a:lnTo>
                      <a:pt x="890" y="6"/>
                    </a:lnTo>
                    <a:lnTo>
                      <a:pt x="903" y="12"/>
                    </a:lnTo>
                    <a:lnTo>
                      <a:pt x="915" y="21"/>
                    </a:lnTo>
                    <a:lnTo>
                      <a:pt x="925" y="31"/>
                    </a:lnTo>
                    <a:lnTo>
                      <a:pt x="933" y="43"/>
                    </a:lnTo>
                    <a:lnTo>
                      <a:pt x="939" y="56"/>
                    </a:lnTo>
                    <a:lnTo>
                      <a:pt x="942" y="69"/>
                    </a:lnTo>
                    <a:lnTo>
                      <a:pt x="944" y="84"/>
                    </a:lnTo>
                    <a:lnTo>
                      <a:pt x="943" y="84"/>
                    </a:lnTo>
                    <a:lnTo>
                      <a:pt x="941" y="104"/>
                    </a:lnTo>
                    <a:lnTo>
                      <a:pt x="935" y="124"/>
                    </a:lnTo>
                    <a:lnTo>
                      <a:pt x="925" y="142"/>
                    </a:lnTo>
                    <a:lnTo>
                      <a:pt x="912" y="159"/>
                    </a:lnTo>
                    <a:lnTo>
                      <a:pt x="896" y="174"/>
                    </a:lnTo>
                    <a:lnTo>
                      <a:pt x="878" y="186"/>
                    </a:lnTo>
                    <a:lnTo>
                      <a:pt x="859" y="195"/>
                    </a:lnTo>
                    <a:lnTo>
                      <a:pt x="838" y="202"/>
                    </a:lnTo>
                    <a:lnTo>
                      <a:pt x="817" y="203"/>
                    </a:lnTo>
                    <a:lnTo>
                      <a:pt x="800" y="202"/>
                    </a:lnTo>
                    <a:lnTo>
                      <a:pt x="786" y="198"/>
                    </a:lnTo>
                    <a:lnTo>
                      <a:pt x="772" y="192"/>
                    </a:lnTo>
                    <a:lnTo>
                      <a:pt x="761" y="184"/>
                    </a:lnTo>
                    <a:lnTo>
                      <a:pt x="752" y="174"/>
                    </a:lnTo>
                    <a:lnTo>
                      <a:pt x="743" y="162"/>
                    </a:lnTo>
                    <a:lnTo>
                      <a:pt x="738" y="150"/>
                    </a:lnTo>
                    <a:lnTo>
                      <a:pt x="734" y="135"/>
                    </a:lnTo>
                    <a:lnTo>
                      <a:pt x="733" y="120"/>
                    </a:lnTo>
                    <a:lnTo>
                      <a:pt x="735" y="102"/>
                    </a:lnTo>
                    <a:lnTo>
                      <a:pt x="740" y="84"/>
                    </a:lnTo>
                    <a:lnTo>
                      <a:pt x="747" y="68"/>
                    </a:lnTo>
                    <a:lnTo>
                      <a:pt x="757" y="53"/>
                    </a:lnTo>
                    <a:lnTo>
                      <a:pt x="768" y="40"/>
                    </a:lnTo>
                    <a:lnTo>
                      <a:pt x="781" y="29"/>
                    </a:lnTo>
                    <a:lnTo>
                      <a:pt x="795" y="19"/>
                    </a:lnTo>
                    <a:lnTo>
                      <a:pt x="810" y="11"/>
                    </a:lnTo>
                    <a:lnTo>
                      <a:pt x="826" y="5"/>
                    </a:lnTo>
                    <a:lnTo>
                      <a:pt x="841" y="2"/>
                    </a:lnTo>
                    <a:lnTo>
                      <a:pt x="85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" name="Group 10"/>
            <p:cNvGrpSpPr>
              <a:grpSpLocks noChangeAspect="1"/>
            </p:cNvGrpSpPr>
            <p:nvPr>
              <p:custDataLst>
                <p:tags r:id="rId3"/>
              </p:custDataLst>
            </p:nvPr>
          </p:nvGrpSpPr>
          <p:grpSpPr bwMode="auto">
            <a:xfrm>
              <a:off x="4572000" y="2133600"/>
              <a:ext cx="381000" cy="332566"/>
              <a:chOff x="2961" y="1491"/>
              <a:chExt cx="2297" cy="2005"/>
            </a:xfrm>
          </p:grpSpPr>
          <p:sp>
            <p:nvSpPr>
              <p:cNvPr id="3084" name="Freeform 12"/>
              <p:cNvSpPr>
                <a:spLocks noEditPoints="1"/>
              </p:cNvSpPr>
              <p:nvPr/>
            </p:nvSpPr>
            <p:spPr bwMode="auto">
              <a:xfrm>
                <a:off x="2961" y="1565"/>
                <a:ext cx="951" cy="1931"/>
              </a:xfrm>
              <a:custGeom>
                <a:avLst/>
                <a:gdLst/>
                <a:ahLst/>
                <a:cxnLst>
                  <a:cxn ang="0">
                    <a:pos x="726" y="502"/>
                  </a:cxn>
                  <a:cxn ang="0">
                    <a:pos x="808" y="553"/>
                  </a:cxn>
                  <a:cxn ang="0">
                    <a:pos x="855" y="639"/>
                  </a:cxn>
                  <a:cxn ang="0">
                    <a:pos x="862" y="713"/>
                  </a:cxn>
                  <a:cxn ang="0">
                    <a:pos x="637" y="1594"/>
                  </a:cxn>
                  <a:cxn ang="0">
                    <a:pos x="574" y="1732"/>
                  </a:cxn>
                  <a:cxn ang="0">
                    <a:pos x="473" y="1835"/>
                  </a:cxn>
                  <a:cxn ang="0">
                    <a:pos x="354" y="1901"/>
                  </a:cxn>
                  <a:cxn ang="0">
                    <a:pos x="232" y="1929"/>
                  </a:cxn>
                  <a:cxn ang="0">
                    <a:pos x="124" y="1922"/>
                  </a:cxn>
                  <a:cxn ang="0">
                    <a:pos x="42" y="1883"/>
                  </a:cxn>
                  <a:cxn ang="0">
                    <a:pos x="1" y="1815"/>
                  </a:cxn>
                  <a:cxn ang="0">
                    <a:pos x="15" y="1731"/>
                  </a:cxn>
                  <a:cxn ang="0">
                    <a:pos x="71" y="1679"/>
                  </a:cxn>
                  <a:cxn ang="0">
                    <a:pos x="143" y="1669"/>
                  </a:cxn>
                  <a:cxn ang="0">
                    <a:pos x="195" y="1698"/>
                  </a:cxn>
                  <a:cxn ang="0">
                    <a:pos x="211" y="1744"/>
                  </a:cxn>
                  <a:cxn ang="0">
                    <a:pos x="192" y="1807"/>
                  </a:cxn>
                  <a:cxn ang="0">
                    <a:pos x="131" y="1856"/>
                  </a:cxn>
                  <a:cxn ang="0">
                    <a:pos x="173" y="1880"/>
                  </a:cxn>
                  <a:cxn ang="0">
                    <a:pos x="261" y="1870"/>
                  </a:cxn>
                  <a:cxn ang="0">
                    <a:pos x="373" y="1796"/>
                  </a:cxn>
                  <a:cxn ang="0">
                    <a:pos x="457" y="1666"/>
                  </a:cxn>
                  <a:cxn ang="0">
                    <a:pos x="702" y="756"/>
                  </a:cxn>
                  <a:cxn ang="0">
                    <a:pos x="716" y="664"/>
                  </a:cxn>
                  <a:cxn ang="0">
                    <a:pos x="709" y="582"/>
                  </a:cxn>
                  <a:cxn ang="0">
                    <a:pos x="680" y="546"/>
                  </a:cxn>
                  <a:cxn ang="0">
                    <a:pos x="643" y="538"/>
                  </a:cxn>
                  <a:cxn ang="0">
                    <a:pos x="532" y="573"/>
                  </a:cxn>
                  <a:cxn ang="0">
                    <a:pos x="438" y="662"/>
                  </a:cxn>
                  <a:cxn ang="0">
                    <a:pos x="366" y="781"/>
                  </a:cxn>
                  <a:cxn ang="0">
                    <a:pos x="335" y="844"/>
                  </a:cxn>
                  <a:cxn ang="0">
                    <a:pos x="316" y="854"/>
                  </a:cxn>
                  <a:cxn ang="0">
                    <a:pos x="290" y="850"/>
                  </a:cxn>
                  <a:cxn ang="0">
                    <a:pos x="281" y="828"/>
                  </a:cxn>
                  <a:cxn ang="0">
                    <a:pos x="303" y="776"/>
                  </a:cxn>
                  <a:cxn ang="0">
                    <a:pos x="352" y="689"/>
                  </a:cxn>
                  <a:cxn ang="0">
                    <a:pos x="427" y="596"/>
                  </a:cxn>
                  <a:cxn ang="0">
                    <a:pos x="527" y="520"/>
                  </a:cxn>
                  <a:cxn ang="0">
                    <a:pos x="651" y="490"/>
                  </a:cxn>
                  <a:cxn ang="0">
                    <a:pos x="914" y="15"/>
                  </a:cxn>
                  <a:cxn ang="0">
                    <a:pos x="949" y="65"/>
                  </a:cxn>
                  <a:cxn ang="0">
                    <a:pos x="940" y="125"/>
                  </a:cxn>
                  <a:cxn ang="0">
                    <a:pos x="871" y="187"/>
                  </a:cxn>
                  <a:cxn ang="0">
                    <a:pos x="789" y="191"/>
                  </a:cxn>
                  <a:cxn ang="0">
                    <a:pos x="746" y="149"/>
                  </a:cxn>
                  <a:cxn ang="0">
                    <a:pos x="748" y="79"/>
                  </a:cxn>
                  <a:cxn ang="0">
                    <a:pos x="796" y="22"/>
                  </a:cxn>
                  <a:cxn ang="0">
                    <a:pos x="863" y="0"/>
                  </a:cxn>
                </a:cxnLst>
                <a:rect l="0" t="0" r="r" b="b"/>
                <a:pathLst>
                  <a:path w="951" h="1931">
                    <a:moveTo>
                      <a:pt x="651" y="490"/>
                    </a:moveTo>
                    <a:lnTo>
                      <a:pt x="677" y="491"/>
                    </a:lnTo>
                    <a:lnTo>
                      <a:pt x="702" y="495"/>
                    </a:lnTo>
                    <a:lnTo>
                      <a:pt x="726" y="502"/>
                    </a:lnTo>
                    <a:lnTo>
                      <a:pt x="749" y="511"/>
                    </a:lnTo>
                    <a:lnTo>
                      <a:pt x="770" y="523"/>
                    </a:lnTo>
                    <a:lnTo>
                      <a:pt x="790" y="536"/>
                    </a:lnTo>
                    <a:lnTo>
                      <a:pt x="808" y="553"/>
                    </a:lnTo>
                    <a:lnTo>
                      <a:pt x="824" y="571"/>
                    </a:lnTo>
                    <a:lnTo>
                      <a:pt x="837" y="591"/>
                    </a:lnTo>
                    <a:lnTo>
                      <a:pt x="848" y="614"/>
                    </a:lnTo>
                    <a:lnTo>
                      <a:pt x="855" y="639"/>
                    </a:lnTo>
                    <a:lnTo>
                      <a:pt x="861" y="665"/>
                    </a:lnTo>
                    <a:lnTo>
                      <a:pt x="862" y="693"/>
                    </a:lnTo>
                    <a:lnTo>
                      <a:pt x="862" y="700"/>
                    </a:lnTo>
                    <a:lnTo>
                      <a:pt x="862" y="713"/>
                    </a:lnTo>
                    <a:lnTo>
                      <a:pt x="860" y="730"/>
                    </a:lnTo>
                    <a:lnTo>
                      <a:pt x="857" y="752"/>
                    </a:lnTo>
                    <a:lnTo>
                      <a:pt x="852" y="777"/>
                    </a:lnTo>
                    <a:lnTo>
                      <a:pt x="637" y="1594"/>
                    </a:lnTo>
                    <a:lnTo>
                      <a:pt x="626" y="1632"/>
                    </a:lnTo>
                    <a:lnTo>
                      <a:pt x="611" y="1667"/>
                    </a:lnTo>
                    <a:lnTo>
                      <a:pt x="594" y="1701"/>
                    </a:lnTo>
                    <a:lnTo>
                      <a:pt x="574" y="1732"/>
                    </a:lnTo>
                    <a:lnTo>
                      <a:pt x="552" y="1762"/>
                    </a:lnTo>
                    <a:lnTo>
                      <a:pt x="527" y="1788"/>
                    </a:lnTo>
                    <a:lnTo>
                      <a:pt x="501" y="1812"/>
                    </a:lnTo>
                    <a:lnTo>
                      <a:pt x="473" y="1835"/>
                    </a:lnTo>
                    <a:lnTo>
                      <a:pt x="445" y="1855"/>
                    </a:lnTo>
                    <a:lnTo>
                      <a:pt x="415" y="1872"/>
                    </a:lnTo>
                    <a:lnTo>
                      <a:pt x="385" y="1888"/>
                    </a:lnTo>
                    <a:lnTo>
                      <a:pt x="354" y="1901"/>
                    </a:lnTo>
                    <a:lnTo>
                      <a:pt x="323" y="1911"/>
                    </a:lnTo>
                    <a:lnTo>
                      <a:pt x="293" y="1920"/>
                    </a:lnTo>
                    <a:lnTo>
                      <a:pt x="262" y="1926"/>
                    </a:lnTo>
                    <a:lnTo>
                      <a:pt x="232" y="1929"/>
                    </a:lnTo>
                    <a:lnTo>
                      <a:pt x="203" y="1931"/>
                    </a:lnTo>
                    <a:lnTo>
                      <a:pt x="175" y="1930"/>
                    </a:lnTo>
                    <a:lnTo>
                      <a:pt x="149" y="1927"/>
                    </a:lnTo>
                    <a:lnTo>
                      <a:pt x="124" y="1922"/>
                    </a:lnTo>
                    <a:lnTo>
                      <a:pt x="101" y="1915"/>
                    </a:lnTo>
                    <a:lnTo>
                      <a:pt x="79" y="1906"/>
                    </a:lnTo>
                    <a:lnTo>
                      <a:pt x="60" y="1895"/>
                    </a:lnTo>
                    <a:lnTo>
                      <a:pt x="42" y="1883"/>
                    </a:lnTo>
                    <a:lnTo>
                      <a:pt x="28" y="1868"/>
                    </a:lnTo>
                    <a:lnTo>
                      <a:pt x="16" y="1852"/>
                    </a:lnTo>
                    <a:lnTo>
                      <a:pt x="7" y="1834"/>
                    </a:lnTo>
                    <a:lnTo>
                      <a:pt x="1" y="1815"/>
                    </a:lnTo>
                    <a:lnTo>
                      <a:pt x="0" y="1794"/>
                    </a:lnTo>
                    <a:lnTo>
                      <a:pt x="1" y="1771"/>
                    </a:lnTo>
                    <a:lnTo>
                      <a:pt x="7" y="1750"/>
                    </a:lnTo>
                    <a:lnTo>
                      <a:pt x="15" y="1731"/>
                    </a:lnTo>
                    <a:lnTo>
                      <a:pt x="26" y="1714"/>
                    </a:lnTo>
                    <a:lnTo>
                      <a:pt x="40" y="1700"/>
                    </a:lnTo>
                    <a:lnTo>
                      <a:pt x="55" y="1688"/>
                    </a:lnTo>
                    <a:lnTo>
                      <a:pt x="71" y="1679"/>
                    </a:lnTo>
                    <a:lnTo>
                      <a:pt x="88" y="1673"/>
                    </a:lnTo>
                    <a:lnTo>
                      <a:pt x="105" y="1669"/>
                    </a:lnTo>
                    <a:lnTo>
                      <a:pt x="123" y="1667"/>
                    </a:lnTo>
                    <a:lnTo>
                      <a:pt x="143" y="1669"/>
                    </a:lnTo>
                    <a:lnTo>
                      <a:pt x="160" y="1673"/>
                    </a:lnTo>
                    <a:lnTo>
                      <a:pt x="174" y="1679"/>
                    </a:lnTo>
                    <a:lnTo>
                      <a:pt x="185" y="1687"/>
                    </a:lnTo>
                    <a:lnTo>
                      <a:pt x="195" y="1698"/>
                    </a:lnTo>
                    <a:lnTo>
                      <a:pt x="202" y="1708"/>
                    </a:lnTo>
                    <a:lnTo>
                      <a:pt x="207" y="1720"/>
                    </a:lnTo>
                    <a:lnTo>
                      <a:pt x="210" y="1732"/>
                    </a:lnTo>
                    <a:lnTo>
                      <a:pt x="211" y="1744"/>
                    </a:lnTo>
                    <a:lnTo>
                      <a:pt x="210" y="1760"/>
                    </a:lnTo>
                    <a:lnTo>
                      <a:pt x="206" y="1776"/>
                    </a:lnTo>
                    <a:lnTo>
                      <a:pt x="200" y="1791"/>
                    </a:lnTo>
                    <a:lnTo>
                      <a:pt x="192" y="1807"/>
                    </a:lnTo>
                    <a:lnTo>
                      <a:pt x="180" y="1821"/>
                    </a:lnTo>
                    <a:lnTo>
                      <a:pt x="167" y="1835"/>
                    </a:lnTo>
                    <a:lnTo>
                      <a:pt x="150" y="1847"/>
                    </a:lnTo>
                    <a:lnTo>
                      <a:pt x="131" y="1856"/>
                    </a:lnTo>
                    <a:lnTo>
                      <a:pt x="109" y="1863"/>
                    </a:lnTo>
                    <a:lnTo>
                      <a:pt x="133" y="1872"/>
                    </a:lnTo>
                    <a:lnTo>
                      <a:pt x="154" y="1877"/>
                    </a:lnTo>
                    <a:lnTo>
                      <a:pt x="173" y="1880"/>
                    </a:lnTo>
                    <a:lnTo>
                      <a:pt x="188" y="1881"/>
                    </a:lnTo>
                    <a:lnTo>
                      <a:pt x="197" y="1881"/>
                    </a:lnTo>
                    <a:lnTo>
                      <a:pt x="230" y="1878"/>
                    </a:lnTo>
                    <a:lnTo>
                      <a:pt x="261" y="1870"/>
                    </a:lnTo>
                    <a:lnTo>
                      <a:pt x="291" y="1858"/>
                    </a:lnTo>
                    <a:lnTo>
                      <a:pt x="320" y="1842"/>
                    </a:lnTo>
                    <a:lnTo>
                      <a:pt x="348" y="1821"/>
                    </a:lnTo>
                    <a:lnTo>
                      <a:pt x="373" y="1796"/>
                    </a:lnTo>
                    <a:lnTo>
                      <a:pt x="397" y="1768"/>
                    </a:lnTo>
                    <a:lnTo>
                      <a:pt x="420" y="1737"/>
                    </a:lnTo>
                    <a:lnTo>
                      <a:pt x="439" y="1702"/>
                    </a:lnTo>
                    <a:lnTo>
                      <a:pt x="457" y="1666"/>
                    </a:lnTo>
                    <a:lnTo>
                      <a:pt x="472" y="1627"/>
                    </a:lnTo>
                    <a:lnTo>
                      <a:pt x="484" y="1586"/>
                    </a:lnTo>
                    <a:lnTo>
                      <a:pt x="484" y="1587"/>
                    </a:lnTo>
                    <a:lnTo>
                      <a:pt x="702" y="756"/>
                    </a:lnTo>
                    <a:lnTo>
                      <a:pt x="706" y="737"/>
                    </a:lnTo>
                    <a:lnTo>
                      <a:pt x="712" y="703"/>
                    </a:lnTo>
                    <a:lnTo>
                      <a:pt x="714" y="685"/>
                    </a:lnTo>
                    <a:lnTo>
                      <a:pt x="716" y="664"/>
                    </a:lnTo>
                    <a:lnTo>
                      <a:pt x="716" y="640"/>
                    </a:lnTo>
                    <a:lnTo>
                      <a:pt x="716" y="617"/>
                    </a:lnTo>
                    <a:lnTo>
                      <a:pt x="713" y="598"/>
                    </a:lnTo>
                    <a:lnTo>
                      <a:pt x="709" y="582"/>
                    </a:lnTo>
                    <a:lnTo>
                      <a:pt x="702" y="569"/>
                    </a:lnTo>
                    <a:lnTo>
                      <a:pt x="696" y="559"/>
                    </a:lnTo>
                    <a:lnTo>
                      <a:pt x="689" y="552"/>
                    </a:lnTo>
                    <a:lnTo>
                      <a:pt x="680" y="546"/>
                    </a:lnTo>
                    <a:lnTo>
                      <a:pt x="671" y="542"/>
                    </a:lnTo>
                    <a:lnTo>
                      <a:pt x="662" y="540"/>
                    </a:lnTo>
                    <a:lnTo>
                      <a:pt x="653" y="538"/>
                    </a:lnTo>
                    <a:lnTo>
                      <a:pt x="643" y="538"/>
                    </a:lnTo>
                    <a:lnTo>
                      <a:pt x="615" y="541"/>
                    </a:lnTo>
                    <a:lnTo>
                      <a:pt x="586" y="547"/>
                    </a:lnTo>
                    <a:lnTo>
                      <a:pt x="559" y="559"/>
                    </a:lnTo>
                    <a:lnTo>
                      <a:pt x="532" y="573"/>
                    </a:lnTo>
                    <a:lnTo>
                      <a:pt x="507" y="591"/>
                    </a:lnTo>
                    <a:lnTo>
                      <a:pt x="482" y="612"/>
                    </a:lnTo>
                    <a:lnTo>
                      <a:pt x="460" y="636"/>
                    </a:lnTo>
                    <a:lnTo>
                      <a:pt x="438" y="662"/>
                    </a:lnTo>
                    <a:lnTo>
                      <a:pt x="417" y="689"/>
                    </a:lnTo>
                    <a:lnTo>
                      <a:pt x="398" y="719"/>
                    </a:lnTo>
                    <a:lnTo>
                      <a:pt x="381" y="749"/>
                    </a:lnTo>
                    <a:lnTo>
                      <a:pt x="366" y="781"/>
                    </a:lnTo>
                    <a:lnTo>
                      <a:pt x="352" y="812"/>
                    </a:lnTo>
                    <a:lnTo>
                      <a:pt x="345" y="826"/>
                    </a:lnTo>
                    <a:lnTo>
                      <a:pt x="339" y="836"/>
                    </a:lnTo>
                    <a:lnTo>
                      <a:pt x="335" y="844"/>
                    </a:lnTo>
                    <a:lnTo>
                      <a:pt x="331" y="849"/>
                    </a:lnTo>
                    <a:lnTo>
                      <a:pt x="327" y="852"/>
                    </a:lnTo>
                    <a:lnTo>
                      <a:pt x="322" y="853"/>
                    </a:lnTo>
                    <a:lnTo>
                      <a:pt x="316" y="854"/>
                    </a:lnTo>
                    <a:lnTo>
                      <a:pt x="307" y="854"/>
                    </a:lnTo>
                    <a:lnTo>
                      <a:pt x="302" y="853"/>
                    </a:lnTo>
                    <a:lnTo>
                      <a:pt x="296" y="853"/>
                    </a:lnTo>
                    <a:lnTo>
                      <a:pt x="290" y="850"/>
                    </a:lnTo>
                    <a:lnTo>
                      <a:pt x="286" y="847"/>
                    </a:lnTo>
                    <a:lnTo>
                      <a:pt x="282" y="841"/>
                    </a:lnTo>
                    <a:lnTo>
                      <a:pt x="280" y="833"/>
                    </a:lnTo>
                    <a:lnTo>
                      <a:pt x="281" y="828"/>
                    </a:lnTo>
                    <a:lnTo>
                      <a:pt x="284" y="820"/>
                    </a:lnTo>
                    <a:lnTo>
                      <a:pt x="288" y="808"/>
                    </a:lnTo>
                    <a:lnTo>
                      <a:pt x="295" y="793"/>
                    </a:lnTo>
                    <a:lnTo>
                      <a:pt x="303" y="776"/>
                    </a:lnTo>
                    <a:lnTo>
                      <a:pt x="312" y="756"/>
                    </a:lnTo>
                    <a:lnTo>
                      <a:pt x="324" y="735"/>
                    </a:lnTo>
                    <a:lnTo>
                      <a:pt x="337" y="713"/>
                    </a:lnTo>
                    <a:lnTo>
                      <a:pt x="352" y="689"/>
                    </a:lnTo>
                    <a:lnTo>
                      <a:pt x="368" y="666"/>
                    </a:lnTo>
                    <a:lnTo>
                      <a:pt x="387" y="642"/>
                    </a:lnTo>
                    <a:lnTo>
                      <a:pt x="406" y="618"/>
                    </a:lnTo>
                    <a:lnTo>
                      <a:pt x="427" y="596"/>
                    </a:lnTo>
                    <a:lnTo>
                      <a:pt x="450" y="574"/>
                    </a:lnTo>
                    <a:lnTo>
                      <a:pt x="474" y="554"/>
                    </a:lnTo>
                    <a:lnTo>
                      <a:pt x="500" y="536"/>
                    </a:lnTo>
                    <a:lnTo>
                      <a:pt x="527" y="520"/>
                    </a:lnTo>
                    <a:lnTo>
                      <a:pt x="556" y="508"/>
                    </a:lnTo>
                    <a:lnTo>
                      <a:pt x="586" y="498"/>
                    </a:lnTo>
                    <a:lnTo>
                      <a:pt x="618" y="492"/>
                    </a:lnTo>
                    <a:lnTo>
                      <a:pt x="651" y="490"/>
                    </a:lnTo>
                    <a:close/>
                    <a:moveTo>
                      <a:pt x="863" y="0"/>
                    </a:moveTo>
                    <a:lnTo>
                      <a:pt x="883" y="2"/>
                    </a:lnTo>
                    <a:lnTo>
                      <a:pt x="900" y="7"/>
                    </a:lnTo>
                    <a:lnTo>
                      <a:pt x="914" y="15"/>
                    </a:lnTo>
                    <a:lnTo>
                      <a:pt x="927" y="25"/>
                    </a:lnTo>
                    <a:lnTo>
                      <a:pt x="937" y="37"/>
                    </a:lnTo>
                    <a:lnTo>
                      <a:pt x="944" y="51"/>
                    </a:lnTo>
                    <a:lnTo>
                      <a:pt x="949" y="65"/>
                    </a:lnTo>
                    <a:lnTo>
                      <a:pt x="950" y="81"/>
                    </a:lnTo>
                    <a:lnTo>
                      <a:pt x="951" y="82"/>
                    </a:lnTo>
                    <a:lnTo>
                      <a:pt x="948" y="104"/>
                    </a:lnTo>
                    <a:lnTo>
                      <a:pt x="940" y="125"/>
                    </a:lnTo>
                    <a:lnTo>
                      <a:pt x="928" y="144"/>
                    </a:lnTo>
                    <a:lnTo>
                      <a:pt x="911" y="162"/>
                    </a:lnTo>
                    <a:lnTo>
                      <a:pt x="893" y="176"/>
                    </a:lnTo>
                    <a:lnTo>
                      <a:pt x="871" y="187"/>
                    </a:lnTo>
                    <a:lnTo>
                      <a:pt x="848" y="195"/>
                    </a:lnTo>
                    <a:lnTo>
                      <a:pt x="824" y="197"/>
                    </a:lnTo>
                    <a:lnTo>
                      <a:pt x="805" y="196"/>
                    </a:lnTo>
                    <a:lnTo>
                      <a:pt x="789" y="191"/>
                    </a:lnTo>
                    <a:lnTo>
                      <a:pt x="775" y="184"/>
                    </a:lnTo>
                    <a:lnTo>
                      <a:pt x="762" y="174"/>
                    </a:lnTo>
                    <a:lnTo>
                      <a:pt x="753" y="162"/>
                    </a:lnTo>
                    <a:lnTo>
                      <a:pt x="746" y="149"/>
                    </a:lnTo>
                    <a:lnTo>
                      <a:pt x="741" y="133"/>
                    </a:lnTo>
                    <a:lnTo>
                      <a:pt x="740" y="116"/>
                    </a:lnTo>
                    <a:lnTo>
                      <a:pt x="742" y="97"/>
                    </a:lnTo>
                    <a:lnTo>
                      <a:pt x="748" y="79"/>
                    </a:lnTo>
                    <a:lnTo>
                      <a:pt x="756" y="62"/>
                    </a:lnTo>
                    <a:lnTo>
                      <a:pt x="768" y="47"/>
                    </a:lnTo>
                    <a:lnTo>
                      <a:pt x="781" y="33"/>
                    </a:lnTo>
                    <a:lnTo>
                      <a:pt x="796" y="22"/>
                    </a:lnTo>
                    <a:lnTo>
                      <a:pt x="812" y="13"/>
                    </a:lnTo>
                    <a:lnTo>
                      <a:pt x="829" y="6"/>
                    </a:lnTo>
                    <a:lnTo>
                      <a:pt x="846" y="2"/>
                    </a:lnTo>
                    <a:lnTo>
                      <a:pt x="86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5" name="Freeform 13"/>
              <p:cNvSpPr>
                <a:spLocks/>
              </p:cNvSpPr>
              <p:nvPr/>
            </p:nvSpPr>
            <p:spPr bwMode="auto">
              <a:xfrm>
                <a:off x="4208" y="1491"/>
                <a:ext cx="1050" cy="1572"/>
              </a:xfrm>
              <a:custGeom>
                <a:avLst/>
                <a:gdLst/>
                <a:ahLst/>
                <a:cxnLst>
                  <a:cxn ang="0">
                    <a:pos x="531" y="7"/>
                  </a:cxn>
                  <a:cxn ang="0">
                    <a:pos x="538" y="25"/>
                  </a:cxn>
                  <a:cxn ang="0">
                    <a:pos x="399" y="909"/>
                  </a:cxn>
                  <a:cxn ang="0">
                    <a:pos x="555" y="759"/>
                  </a:cxn>
                  <a:cxn ang="0">
                    <a:pos x="702" y="629"/>
                  </a:cxn>
                  <a:cxn ang="0">
                    <a:pos x="814" y="574"/>
                  </a:cxn>
                  <a:cxn ang="0">
                    <a:pos x="893" y="563"/>
                  </a:cxn>
                  <a:cxn ang="0">
                    <a:pos x="997" y="596"/>
                  </a:cxn>
                  <a:cxn ang="0">
                    <a:pos x="1046" y="670"/>
                  </a:cxn>
                  <a:cxn ang="0">
                    <a:pos x="1037" y="766"/>
                  </a:cxn>
                  <a:cxn ang="0">
                    <a:pos x="973" y="830"/>
                  </a:cxn>
                  <a:cxn ang="0">
                    <a:pos x="886" y="835"/>
                  </a:cxn>
                  <a:cxn ang="0">
                    <a:pos x="839" y="787"/>
                  </a:cxn>
                  <a:cxn ang="0">
                    <a:pos x="839" y="739"/>
                  </a:cxn>
                  <a:cxn ang="0">
                    <a:pos x="869" y="683"/>
                  </a:cxn>
                  <a:cxn ang="0">
                    <a:pos x="947" y="644"/>
                  </a:cxn>
                  <a:cxn ang="0">
                    <a:pos x="959" y="634"/>
                  </a:cxn>
                  <a:cxn ang="0">
                    <a:pos x="923" y="618"/>
                  </a:cxn>
                  <a:cxn ang="0">
                    <a:pos x="890" y="612"/>
                  </a:cxn>
                  <a:cxn ang="0">
                    <a:pos x="723" y="674"/>
                  </a:cxn>
                  <a:cxn ang="0">
                    <a:pos x="559" y="826"/>
                  </a:cxn>
                  <a:cxn ang="0">
                    <a:pos x="389" y="972"/>
                  </a:cxn>
                  <a:cxn ang="0">
                    <a:pos x="494" y="1017"/>
                  </a:cxn>
                  <a:cxn ang="0">
                    <a:pos x="624" y="1077"/>
                  </a:cxn>
                  <a:cxn ang="0">
                    <a:pos x="693" y="1174"/>
                  </a:cxn>
                  <a:cxn ang="0">
                    <a:pos x="698" y="1265"/>
                  </a:cxn>
                  <a:cxn ang="0">
                    <a:pos x="678" y="1369"/>
                  </a:cxn>
                  <a:cxn ang="0">
                    <a:pos x="683" y="1476"/>
                  </a:cxn>
                  <a:cxn ang="0">
                    <a:pos x="724" y="1521"/>
                  </a:cxn>
                  <a:cxn ang="0">
                    <a:pos x="812" y="1506"/>
                  </a:cxn>
                  <a:cxn ang="0">
                    <a:pos x="891" y="1410"/>
                  </a:cxn>
                  <a:cxn ang="0">
                    <a:pos x="948" y="1247"/>
                  </a:cxn>
                  <a:cxn ang="0">
                    <a:pos x="972" y="1209"/>
                  </a:cxn>
                  <a:cxn ang="0">
                    <a:pos x="1000" y="1212"/>
                  </a:cxn>
                  <a:cxn ang="0">
                    <a:pos x="1008" y="1238"/>
                  </a:cxn>
                  <a:cxn ang="0">
                    <a:pos x="986" y="1316"/>
                  </a:cxn>
                  <a:cxn ang="0">
                    <a:pos x="939" y="1430"/>
                  </a:cxn>
                  <a:cxn ang="0">
                    <a:pos x="842" y="1544"/>
                  </a:cxn>
                  <a:cxn ang="0">
                    <a:pos x="715" y="1571"/>
                  </a:cxn>
                  <a:cxn ang="0">
                    <a:pos x="591" y="1512"/>
                  </a:cxn>
                  <a:cxn ang="0">
                    <a:pos x="531" y="1384"/>
                  </a:cxn>
                  <a:cxn ang="0">
                    <a:pos x="545" y="1251"/>
                  </a:cxn>
                  <a:cxn ang="0">
                    <a:pos x="532" y="1161"/>
                  </a:cxn>
                  <a:cxn ang="0">
                    <a:pos x="460" y="1088"/>
                  </a:cxn>
                  <a:cxn ang="0">
                    <a:pos x="361" y="1050"/>
                  </a:cxn>
                  <a:cxn ang="0">
                    <a:pos x="278" y="1036"/>
                  </a:cxn>
                  <a:cxn ang="0">
                    <a:pos x="257" y="1115"/>
                  </a:cxn>
                  <a:cxn ang="0">
                    <a:pos x="222" y="1250"/>
                  </a:cxn>
                  <a:cxn ang="0">
                    <a:pos x="177" y="1420"/>
                  </a:cxn>
                  <a:cxn ang="0">
                    <a:pos x="151" y="1512"/>
                  </a:cxn>
                  <a:cxn ang="0">
                    <a:pos x="104" y="1563"/>
                  </a:cxn>
                  <a:cxn ang="0">
                    <a:pos x="44" y="1568"/>
                  </a:cxn>
                  <a:cxn ang="0">
                    <a:pos x="6" y="1536"/>
                  </a:cxn>
                  <a:cxn ang="0">
                    <a:pos x="3" y="1488"/>
                  </a:cxn>
                  <a:cxn ang="0">
                    <a:pos x="353" y="130"/>
                  </a:cxn>
                  <a:cxn ang="0">
                    <a:pos x="344" y="107"/>
                  </a:cxn>
                  <a:cxn ang="0">
                    <a:pos x="284" y="93"/>
                  </a:cxn>
                  <a:cxn ang="0">
                    <a:pos x="192" y="87"/>
                  </a:cxn>
                  <a:cxn ang="0">
                    <a:pos x="185" y="44"/>
                  </a:cxn>
                  <a:cxn ang="0">
                    <a:pos x="213" y="24"/>
                  </a:cxn>
                  <a:cxn ang="0">
                    <a:pos x="287" y="17"/>
                  </a:cxn>
                  <a:cxn ang="0">
                    <a:pos x="448" y="3"/>
                  </a:cxn>
                </a:cxnLst>
                <a:rect l="0" t="0" r="r" b="b"/>
                <a:pathLst>
                  <a:path w="1050" h="1572">
                    <a:moveTo>
                      <a:pt x="490" y="0"/>
                    </a:moveTo>
                    <a:lnTo>
                      <a:pt x="506" y="0"/>
                    </a:lnTo>
                    <a:lnTo>
                      <a:pt x="517" y="1"/>
                    </a:lnTo>
                    <a:lnTo>
                      <a:pt x="524" y="3"/>
                    </a:lnTo>
                    <a:lnTo>
                      <a:pt x="531" y="7"/>
                    </a:lnTo>
                    <a:lnTo>
                      <a:pt x="535" y="12"/>
                    </a:lnTo>
                    <a:lnTo>
                      <a:pt x="537" y="15"/>
                    </a:lnTo>
                    <a:lnTo>
                      <a:pt x="538" y="20"/>
                    </a:lnTo>
                    <a:lnTo>
                      <a:pt x="538" y="23"/>
                    </a:lnTo>
                    <a:lnTo>
                      <a:pt x="538" y="25"/>
                    </a:lnTo>
                    <a:lnTo>
                      <a:pt x="540" y="27"/>
                    </a:lnTo>
                    <a:lnTo>
                      <a:pt x="300" y="966"/>
                    </a:lnTo>
                    <a:lnTo>
                      <a:pt x="333" y="951"/>
                    </a:lnTo>
                    <a:lnTo>
                      <a:pt x="366" y="932"/>
                    </a:lnTo>
                    <a:lnTo>
                      <a:pt x="399" y="909"/>
                    </a:lnTo>
                    <a:lnTo>
                      <a:pt x="432" y="882"/>
                    </a:lnTo>
                    <a:lnTo>
                      <a:pt x="464" y="853"/>
                    </a:lnTo>
                    <a:lnTo>
                      <a:pt x="495" y="822"/>
                    </a:lnTo>
                    <a:lnTo>
                      <a:pt x="525" y="790"/>
                    </a:lnTo>
                    <a:lnTo>
                      <a:pt x="555" y="759"/>
                    </a:lnTo>
                    <a:lnTo>
                      <a:pt x="587" y="725"/>
                    </a:lnTo>
                    <a:lnTo>
                      <a:pt x="618" y="695"/>
                    </a:lnTo>
                    <a:lnTo>
                      <a:pt x="648" y="670"/>
                    </a:lnTo>
                    <a:lnTo>
                      <a:pt x="676" y="647"/>
                    </a:lnTo>
                    <a:lnTo>
                      <a:pt x="702" y="629"/>
                    </a:lnTo>
                    <a:lnTo>
                      <a:pt x="728" y="613"/>
                    </a:lnTo>
                    <a:lnTo>
                      <a:pt x="751" y="600"/>
                    </a:lnTo>
                    <a:lnTo>
                      <a:pt x="774" y="589"/>
                    </a:lnTo>
                    <a:lnTo>
                      <a:pt x="794" y="580"/>
                    </a:lnTo>
                    <a:lnTo>
                      <a:pt x="814" y="574"/>
                    </a:lnTo>
                    <a:lnTo>
                      <a:pt x="832" y="570"/>
                    </a:lnTo>
                    <a:lnTo>
                      <a:pt x="849" y="566"/>
                    </a:lnTo>
                    <a:lnTo>
                      <a:pt x="865" y="564"/>
                    </a:lnTo>
                    <a:lnTo>
                      <a:pt x="879" y="563"/>
                    </a:lnTo>
                    <a:lnTo>
                      <a:pt x="893" y="563"/>
                    </a:lnTo>
                    <a:lnTo>
                      <a:pt x="919" y="564"/>
                    </a:lnTo>
                    <a:lnTo>
                      <a:pt x="942" y="569"/>
                    </a:lnTo>
                    <a:lnTo>
                      <a:pt x="962" y="576"/>
                    </a:lnTo>
                    <a:lnTo>
                      <a:pt x="981" y="585"/>
                    </a:lnTo>
                    <a:lnTo>
                      <a:pt x="997" y="596"/>
                    </a:lnTo>
                    <a:lnTo>
                      <a:pt x="1011" y="609"/>
                    </a:lnTo>
                    <a:lnTo>
                      <a:pt x="1024" y="622"/>
                    </a:lnTo>
                    <a:lnTo>
                      <a:pt x="1033" y="638"/>
                    </a:lnTo>
                    <a:lnTo>
                      <a:pt x="1041" y="653"/>
                    </a:lnTo>
                    <a:lnTo>
                      <a:pt x="1046" y="670"/>
                    </a:lnTo>
                    <a:lnTo>
                      <a:pt x="1049" y="687"/>
                    </a:lnTo>
                    <a:lnTo>
                      <a:pt x="1050" y="704"/>
                    </a:lnTo>
                    <a:lnTo>
                      <a:pt x="1048" y="727"/>
                    </a:lnTo>
                    <a:lnTo>
                      <a:pt x="1044" y="748"/>
                    </a:lnTo>
                    <a:lnTo>
                      <a:pt x="1037" y="766"/>
                    </a:lnTo>
                    <a:lnTo>
                      <a:pt x="1028" y="784"/>
                    </a:lnTo>
                    <a:lnTo>
                      <a:pt x="1016" y="799"/>
                    </a:lnTo>
                    <a:lnTo>
                      <a:pt x="1003" y="811"/>
                    </a:lnTo>
                    <a:lnTo>
                      <a:pt x="989" y="822"/>
                    </a:lnTo>
                    <a:lnTo>
                      <a:pt x="973" y="830"/>
                    </a:lnTo>
                    <a:lnTo>
                      <a:pt x="957" y="836"/>
                    </a:lnTo>
                    <a:lnTo>
                      <a:pt x="940" y="839"/>
                    </a:lnTo>
                    <a:lnTo>
                      <a:pt x="923" y="841"/>
                    </a:lnTo>
                    <a:lnTo>
                      <a:pt x="903" y="839"/>
                    </a:lnTo>
                    <a:lnTo>
                      <a:pt x="886" y="835"/>
                    </a:lnTo>
                    <a:lnTo>
                      <a:pt x="872" y="829"/>
                    </a:lnTo>
                    <a:lnTo>
                      <a:pt x="861" y="820"/>
                    </a:lnTo>
                    <a:lnTo>
                      <a:pt x="851" y="810"/>
                    </a:lnTo>
                    <a:lnTo>
                      <a:pt x="844" y="799"/>
                    </a:lnTo>
                    <a:lnTo>
                      <a:pt x="839" y="787"/>
                    </a:lnTo>
                    <a:lnTo>
                      <a:pt x="836" y="775"/>
                    </a:lnTo>
                    <a:lnTo>
                      <a:pt x="835" y="763"/>
                    </a:lnTo>
                    <a:lnTo>
                      <a:pt x="835" y="757"/>
                    </a:lnTo>
                    <a:lnTo>
                      <a:pt x="837" y="748"/>
                    </a:lnTo>
                    <a:lnTo>
                      <a:pt x="839" y="739"/>
                    </a:lnTo>
                    <a:lnTo>
                      <a:pt x="842" y="728"/>
                    </a:lnTo>
                    <a:lnTo>
                      <a:pt x="847" y="717"/>
                    </a:lnTo>
                    <a:lnTo>
                      <a:pt x="853" y="706"/>
                    </a:lnTo>
                    <a:lnTo>
                      <a:pt x="860" y="694"/>
                    </a:lnTo>
                    <a:lnTo>
                      <a:pt x="869" y="683"/>
                    </a:lnTo>
                    <a:lnTo>
                      <a:pt x="881" y="673"/>
                    </a:lnTo>
                    <a:lnTo>
                      <a:pt x="894" y="663"/>
                    </a:lnTo>
                    <a:lnTo>
                      <a:pt x="910" y="655"/>
                    </a:lnTo>
                    <a:lnTo>
                      <a:pt x="927" y="648"/>
                    </a:lnTo>
                    <a:lnTo>
                      <a:pt x="947" y="644"/>
                    </a:lnTo>
                    <a:lnTo>
                      <a:pt x="970" y="641"/>
                    </a:lnTo>
                    <a:lnTo>
                      <a:pt x="967" y="639"/>
                    </a:lnTo>
                    <a:lnTo>
                      <a:pt x="962" y="635"/>
                    </a:lnTo>
                    <a:lnTo>
                      <a:pt x="961" y="634"/>
                    </a:lnTo>
                    <a:lnTo>
                      <a:pt x="959" y="634"/>
                    </a:lnTo>
                    <a:lnTo>
                      <a:pt x="951" y="628"/>
                    </a:lnTo>
                    <a:lnTo>
                      <a:pt x="944" y="624"/>
                    </a:lnTo>
                    <a:lnTo>
                      <a:pt x="938" y="621"/>
                    </a:lnTo>
                    <a:lnTo>
                      <a:pt x="931" y="619"/>
                    </a:lnTo>
                    <a:lnTo>
                      <a:pt x="923" y="618"/>
                    </a:lnTo>
                    <a:lnTo>
                      <a:pt x="912" y="616"/>
                    </a:lnTo>
                    <a:lnTo>
                      <a:pt x="908" y="614"/>
                    </a:lnTo>
                    <a:lnTo>
                      <a:pt x="904" y="613"/>
                    </a:lnTo>
                    <a:lnTo>
                      <a:pt x="899" y="612"/>
                    </a:lnTo>
                    <a:lnTo>
                      <a:pt x="890" y="612"/>
                    </a:lnTo>
                    <a:lnTo>
                      <a:pt x="856" y="615"/>
                    </a:lnTo>
                    <a:lnTo>
                      <a:pt x="823" y="623"/>
                    </a:lnTo>
                    <a:lnTo>
                      <a:pt x="789" y="636"/>
                    </a:lnTo>
                    <a:lnTo>
                      <a:pt x="756" y="653"/>
                    </a:lnTo>
                    <a:lnTo>
                      <a:pt x="723" y="674"/>
                    </a:lnTo>
                    <a:lnTo>
                      <a:pt x="690" y="700"/>
                    </a:lnTo>
                    <a:lnTo>
                      <a:pt x="657" y="728"/>
                    </a:lnTo>
                    <a:lnTo>
                      <a:pt x="625" y="758"/>
                    </a:lnTo>
                    <a:lnTo>
                      <a:pt x="591" y="791"/>
                    </a:lnTo>
                    <a:lnTo>
                      <a:pt x="559" y="826"/>
                    </a:lnTo>
                    <a:lnTo>
                      <a:pt x="508" y="875"/>
                    </a:lnTo>
                    <a:lnTo>
                      <a:pt x="480" y="901"/>
                    </a:lnTo>
                    <a:lnTo>
                      <a:pt x="451" y="927"/>
                    </a:lnTo>
                    <a:lnTo>
                      <a:pt x="420" y="950"/>
                    </a:lnTo>
                    <a:lnTo>
                      <a:pt x="389" y="972"/>
                    </a:lnTo>
                    <a:lnTo>
                      <a:pt x="358" y="991"/>
                    </a:lnTo>
                    <a:lnTo>
                      <a:pt x="394" y="996"/>
                    </a:lnTo>
                    <a:lnTo>
                      <a:pt x="429" y="1002"/>
                    </a:lnTo>
                    <a:lnTo>
                      <a:pt x="462" y="1009"/>
                    </a:lnTo>
                    <a:lnTo>
                      <a:pt x="494" y="1017"/>
                    </a:lnTo>
                    <a:lnTo>
                      <a:pt x="524" y="1027"/>
                    </a:lnTo>
                    <a:lnTo>
                      <a:pt x="552" y="1037"/>
                    </a:lnTo>
                    <a:lnTo>
                      <a:pt x="579" y="1049"/>
                    </a:lnTo>
                    <a:lnTo>
                      <a:pt x="603" y="1063"/>
                    </a:lnTo>
                    <a:lnTo>
                      <a:pt x="624" y="1077"/>
                    </a:lnTo>
                    <a:lnTo>
                      <a:pt x="643" y="1093"/>
                    </a:lnTo>
                    <a:lnTo>
                      <a:pt x="660" y="1111"/>
                    </a:lnTo>
                    <a:lnTo>
                      <a:pt x="674" y="1130"/>
                    </a:lnTo>
                    <a:lnTo>
                      <a:pt x="685" y="1152"/>
                    </a:lnTo>
                    <a:lnTo>
                      <a:pt x="693" y="1174"/>
                    </a:lnTo>
                    <a:lnTo>
                      <a:pt x="698" y="1199"/>
                    </a:lnTo>
                    <a:lnTo>
                      <a:pt x="700" y="1226"/>
                    </a:lnTo>
                    <a:lnTo>
                      <a:pt x="700" y="1244"/>
                    </a:lnTo>
                    <a:lnTo>
                      <a:pt x="699" y="1254"/>
                    </a:lnTo>
                    <a:lnTo>
                      <a:pt x="698" y="1265"/>
                    </a:lnTo>
                    <a:lnTo>
                      <a:pt x="696" y="1279"/>
                    </a:lnTo>
                    <a:lnTo>
                      <a:pt x="693" y="1296"/>
                    </a:lnTo>
                    <a:lnTo>
                      <a:pt x="687" y="1319"/>
                    </a:lnTo>
                    <a:lnTo>
                      <a:pt x="682" y="1343"/>
                    </a:lnTo>
                    <a:lnTo>
                      <a:pt x="678" y="1369"/>
                    </a:lnTo>
                    <a:lnTo>
                      <a:pt x="676" y="1394"/>
                    </a:lnTo>
                    <a:lnTo>
                      <a:pt x="675" y="1419"/>
                    </a:lnTo>
                    <a:lnTo>
                      <a:pt x="676" y="1441"/>
                    </a:lnTo>
                    <a:lnTo>
                      <a:pt x="678" y="1461"/>
                    </a:lnTo>
                    <a:lnTo>
                      <a:pt x="683" y="1476"/>
                    </a:lnTo>
                    <a:lnTo>
                      <a:pt x="688" y="1491"/>
                    </a:lnTo>
                    <a:lnTo>
                      <a:pt x="695" y="1501"/>
                    </a:lnTo>
                    <a:lnTo>
                      <a:pt x="704" y="1510"/>
                    </a:lnTo>
                    <a:lnTo>
                      <a:pt x="713" y="1516"/>
                    </a:lnTo>
                    <a:lnTo>
                      <a:pt x="724" y="1521"/>
                    </a:lnTo>
                    <a:lnTo>
                      <a:pt x="736" y="1523"/>
                    </a:lnTo>
                    <a:lnTo>
                      <a:pt x="748" y="1524"/>
                    </a:lnTo>
                    <a:lnTo>
                      <a:pt x="771" y="1521"/>
                    </a:lnTo>
                    <a:lnTo>
                      <a:pt x="792" y="1516"/>
                    </a:lnTo>
                    <a:lnTo>
                      <a:pt x="812" y="1506"/>
                    </a:lnTo>
                    <a:lnTo>
                      <a:pt x="830" y="1494"/>
                    </a:lnTo>
                    <a:lnTo>
                      <a:pt x="847" y="1477"/>
                    </a:lnTo>
                    <a:lnTo>
                      <a:pt x="862" y="1458"/>
                    </a:lnTo>
                    <a:lnTo>
                      <a:pt x="877" y="1435"/>
                    </a:lnTo>
                    <a:lnTo>
                      <a:pt x="891" y="1410"/>
                    </a:lnTo>
                    <a:lnTo>
                      <a:pt x="904" y="1382"/>
                    </a:lnTo>
                    <a:lnTo>
                      <a:pt x="916" y="1351"/>
                    </a:lnTo>
                    <a:lnTo>
                      <a:pt x="927" y="1319"/>
                    </a:lnTo>
                    <a:lnTo>
                      <a:pt x="938" y="1283"/>
                    </a:lnTo>
                    <a:lnTo>
                      <a:pt x="948" y="1247"/>
                    </a:lnTo>
                    <a:lnTo>
                      <a:pt x="951" y="1233"/>
                    </a:lnTo>
                    <a:lnTo>
                      <a:pt x="955" y="1222"/>
                    </a:lnTo>
                    <a:lnTo>
                      <a:pt x="959" y="1215"/>
                    </a:lnTo>
                    <a:lnTo>
                      <a:pt x="965" y="1211"/>
                    </a:lnTo>
                    <a:lnTo>
                      <a:pt x="972" y="1209"/>
                    </a:lnTo>
                    <a:lnTo>
                      <a:pt x="981" y="1208"/>
                    </a:lnTo>
                    <a:lnTo>
                      <a:pt x="985" y="1208"/>
                    </a:lnTo>
                    <a:lnTo>
                      <a:pt x="989" y="1209"/>
                    </a:lnTo>
                    <a:lnTo>
                      <a:pt x="995" y="1209"/>
                    </a:lnTo>
                    <a:lnTo>
                      <a:pt x="1000" y="1212"/>
                    </a:lnTo>
                    <a:lnTo>
                      <a:pt x="1005" y="1215"/>
                    </a:lnTo>
                    <a:lnTo>
                      <a:pt x="1008" y="1221"/>
                    </a:lnTo>
                    <a:lnTo>
                      <a:pt x="1010" y="1229"/>
                    </a:lnTo>
                    <a:lnTo>
                      <a:pt x="1009" y="1232"/>
                    </a:lnTo>
                    <a:lnTo>
                      <a:pt x="1008" y="1238"/>
                    </a:lnTo>
                    <a:lnTo>
                      <a:pt x="1006" y="1248"/>
                    </a:lnTo>
                    <a:lnTo>
                      <a:pt x="1002" y="1262"/>
                    </a:lnTo>
                    <a:lnTo>
                      <a:pt x="998" y="1277"/>
                    </a:lnTo>
                    <a:lnTo>
                      <a:pt x="993" y="1295"/>
                    </a:lnTo>
                    <a:lnTo>
                      <a:pt x="986" y="1316"/>
                    </a:lnTo>
                    <a:lnTo>
                      <a:pt x="979" y="1337"/>
                    </a:lnTo>
                    <a:lnTo>
                      <a:pt x="971" y="1360"/>
                    </a:lnTo>
                    <a:lnTo>
                      <a:pt x="961" y="1383"/>
                    </a:lnTo>
                    <a:lnTo>
                      <a:pt x="951" y="1407"/>
                    </a:lnTo>
                    <a:lnTo>
                      <a:pt x="939" y="1430"/>
                    </a:lnTo>
                    <a:lnTo>
                      <a:pt x="926" y="1453"/>
                    </a:lnTo>
                    <a:lnTo>
                      <a:pt x="906" y="1482"/>
                    </a:lnTo>
                    <a:lnTo>
                      <a:pt x="886" y="1507"/>
                    </a:lnTo>
                    <a:lnTo>
                      <a:pt x="864" y="1528"/>
                    </a:lnTo>
                    <a:lnTo>
                      <a:pt x="842" y="1544"/>
                    </a:lnTo>
                    <a:lnTo>
                      <a:pt x="819" y="1556"/>
                    </a:lnTo>
                    <a:lnTo>
                      <a:pt x="795" y="1565"/>
                    </a:lnTo>
                    <a:lnTo>
                      <a:pt x="770" y="1571"/>
                    </a:lnTo>
                    <a:lnTo>
                      <a:pt x="744" y="1572"/>
                    </a:lnTo>
                    <a:lnTo>
                      <a:pt x="715" y="1571"/>
                    </a:lnTo>
                    <a:lnTo>
                      <a:pt x="687" y="1565"/>
                    </a:lnTo>
                    <a:lnTo>
                      <a:pt x="660" y="1556"/>
                    </a:lnTo>
                    <a:lnTo>
                      <a:pt x="635" y="1544"/>
                    </a:lnTo>
                    <a:lnTo>
                      <a:pt x="612" y="1530"/>
                    </a:lnTo>
                    <a:lnTo>
                      <a:pt x="591" y="1512"/>
                    </a:lnTo>
                    <a:lnTo>
                      <a:pt x="573" y="1491"/>
                    </a:lnTo>
                    <a:lnTo>
                      <a:pt x="558" y="1468"/>
                    </a:lnTo>
                    <a:lnTo>
                      <a:pt x="545" y="1442"/>
                    </a:lnTo>
                    <a:lnTo>
                      <a:pt x="537" y="1414"/>
                    </a:lnTo>
                    <a:lnTo>
                      <a:pt x="531" y="1384"/>
                    </a:lnTo>
                    <a:lnTo>
                      <a:pt x="529" y="1351"/>
                    </a:lnTo>
                    <a:lnTo>
                      <a:pt x="531" y="1326"/>
                    </a:lnTo>
                    <a:lnTo>
                      <a:pt x="534" y="1300"/>
                    </a:lnTo>
                    <a:lnTo>
                      <a:pt x="543" y="1262"/>
                    </a:lnTo>
                    <a:lnTo>
                      <a:pt x="545" y="1251"/>
                    </a:lnTo>
                    <a:lnTo>
                      <a:pt x="547" y="1235"/>
                    </a:lnTo>
                    <a:lnTo>
                      <a:pt x="547" y="1225"/>
                    </a:lnTo>
                    <a:lnTo>
                      <a:pt x="545" y="1202"/>
                    </a:lnTo>
                    <a:lnTo>
                      <a:pt x="540" y="1180"/>
                    </a:lnTo>
                    <a:lnTo>
                      <a:pt x="532" y="1161"/>
                    </a:lnTo>
                    <a:lnTo>
                      <a:pt x="522" y="1143"/>
                    </a:lnTo>
                    <a:lnTo>
                      <a:pt x="509" y="1126"/>
                    </a:lnTo>
                    <a:lnTo>
                      <a:pt x="494" y="1112"/>
                    </a:lnTo>
                    <a:lnTo>
                      <a:pt x="478" y="1099"/>
                    </a:lnTo>
                    <a:lnTo>
                      <a:pt x="460" y="1088"/>
                    </a:lnTo>
                    <a:lnTo>
                      <a:pt x="441" y="1078"/>
                    </a:lnTo>
                    <a:lnTo>
                      <a:pt x="421" y="1069"/>
                    </a:lnTo>
                    <a:lnTo>
                      <a:pt x="401" y="1062"/>
                    </a:lnTo>
                    <a:lnTo>
                      <a:pt x="382" y="1055"/>
                    </a:lnTo>
                    <a:lnTo>
                      <a:pt x="361" y="1050"/>
                    </a:lnTo>
                    <a:lnTo>
                      <a:pt x="342" y="1045"/>
                    </a:lnTo>
                    <a:lnTo>
                      <a:pt x="324" y="1042"/>
                    </a:lnTo>
                    <a:lnTo>
                      <a:pt x="307" y="1039"/>
                    </a:lnTo>
                    <a:lnTo>
                      <a:pt x="292" y="1037"/>
                    </a:lnTo>
                    <a:lnTo>
                      <a:pt x="278" y="1036"/>
                    </a:lnTo>
                    <a:lnTo>
                      <a:pt x="275" y="1045"/>
                    </a:lnTo>
                    <a:lnTo>
                      <a:pt x="272" y="1058"/>
                    </a:lnTo>
                    <a:lnTo>
                      <a:pt x="267" y="1075"/>
                    </a:lnTo>
                    <a:lnTo>
                      <a:pt x="263" y="1093"/>
                    </a:lnTo>
                    <a:lnTo>
                      <a:pt x="257" y="1115"/>
                    </a:lnTo>
                    <a:lnTo>
                      <a:pt x="250" y="1139"/>
                    </a:lnTo>
                    <a:lnTo>
                      <a:pt x="244" y="1165"/>
                    </a:lnTo>
                    <a:lnTo>
                      <a:pt x="237" y="1193"/>
                    </a:lnTo>
                    <a:lnTo>
                      <a:pt x="229" y="1221"/>
                    </a:lnTo>
                    <a:lnTo>
                      <a:pt x="222" y="1250"/>
                    </a:lnTo>
                    <a:lnTo>
                      <a:pt x="215" y="1280"/>
                    </a:lnTo>
                    <a:lnTo>
                      <a:pt x="199" y="1338"/>
                    </a:lnTo>
                    <a:lnTo>
                      <a:pt x="191" y="1366"/>
                    </a:lnTo>
                    <a:lnTo>
                      <a:pt x="184" y="1393"/>
                    </a:lnTo>
                    <a:lnTo>
                      <a:pt x="177" y="1420"/>
                    </a:lnTo>
                    <a:lnTo>
                      <a:pt x="171" y="1443"/>
                    </a:lnTo>
                    <a:lnTo>
                      <a:pt x="165" y="1465"/>
                    </a:lnTo>
                    <a:lnTo>
                      <a:pt x="160" y="1484"/>
                    </a:lnTo>
                    <a:lnTo>
                      <a:pt x="155" y="1500"/>
                    </a:lnTo>
                    <a:lnTo>
                      <a:pt x="151" y="1512"/>
                    </a:lnTo>
                    <a:lnTo>
                      <a:pt x="148" y="1521"/>
                    </a:lnTo>
                    <a:lnTo>
                      <a:pt x="146" y="1527"/>
                    </a:lnTo>
                    <a:lnTo>
                      <a:pt x="136" y="1541"/>
                    </a:lnTo>
                    <a:lnTo>
                      <a:pt x="122" y="1553"/>
                    </a:lnTo>
                    <a:lnTo>
                      <a:pt x="104" y="1563"/>
                    </a:lnTo>
                    <a:lnTo>
                      <a:pt x="86" y="1570"/>
                    </a:lnTo>
                    <a:lnTo>
                      <a:pt x="66" y="1572"/>
                    </a:lnTo>
                    <a:lnTo>
                      <a:pt x="60" y="1572"/>
                    </a:lnTo>
                    <a:lnTo>
                      <a:pt x="52" y="1571"/>
                    </a:lnTo>
                    <a:lnTo>
                      <a:pt x="44" y="1568"/>
                    </a:lnTo>
                    <a:lnTo>
                      <a:pt x="35" y="1565"/>
                    </a:lnTo>
                    <a:lnTo>
                      <a:pt x="27" y="1560"/>
                    </a:lnTo>
                    <a:lnTo>
                      <a:pt x="18" y="1554"/>
                    </a:lnTo>
                    <a:lnTo>
                      <a:pt x="11" y="1546"/>
                    </a:lnTo>
                    <a:lnTo>
                      <a:pt x="6" y="1536"/>
                    </a:lnTo>
                    <a:lnTo>
                      <a:pt x="2" y="1524"/>
                    </a:lnTo>
                    <a:lnTo>
                      <a:pt x="0" y="1509"/>
                    </a:lnTo>
                    <a:lnTo>
                      <a:pt x="0" y="1499"/>
                    </a:lnTo>
                    <a:lnTo>
                      <a:pt x="1" y="1494"/>
                    </a:lnTo>
                    <a:lnTo>
                      <a:pt x="3" y="1488"/>
                    </a:lnTo>
                    <a:lnTo>
                      <a:pt x="4" y="1481"/>
                    </a:lnTo>
                    <a:lnTo>
                      <a:pt x="7" y="1472"/>
                    </a:lnTo>
                    <a:lnTo>
                      <a:pt x="11" y="1460"/>
                    </a:lnTo>
                    <a:lnTo>
                      <a:pt x="346" y="176"/>
                    </a:lnTo>
                    <a:lnTo>
                      <a:pt x="353" y="130"/>
                    </a:lnTo>
                    <a:lnTo>
                      <a:pt x="353" y="125"/>
                    </a:lnTo>
                    <a:lnTo>
                      <a:pt x="352" y="120"/>
                    </a:lnTo>
                    <a:lnTo>
                      <a:pt x="351" y="116"/>
                    </a:lnTo>
                    <a:lnTo>
                      <a:pt x="347" y="111"/>
                    </a:lnTo>
                    <a:lnTo>
                      <a:pt x="344" y="107"/>
                    </a:lnTo>
                    <a:lnTo>
                      <a:pt x="337" y="103"/>
                    </a:lnTo>
                    <a:lnTo>
                      <a:pt x="328" y="100"/>
                    </a:lnTo>
                    <a:lnTo>
                      <a:pt x="316" y="97"/>
                    </a:lnTo>
                    <a:lnTo>
                      <a:pt x="302" y="95"/>
                    </a:lnTo>
                    <a:lnTo>
                      <a:pt x="284" y="93"/>
                    </a:lnTo>
                    <a:lnTo>
                      <a:pt x="262" y="92"/>
                    </a:lnTo>
                    <a:lnTo>
                      <a:pt x="222" y="92"/>
                    </a:lnTo>
                    <a:lnTo>
                      <a:pt x="210" y="91"/>
                    </a:lnTo>
                    <a:lnTo>
                      <a:pt x="200" y="89"/>
                    </a:lnTo>
                    <a:lnTo>
                      <a:pt x="192" y="87"/>
                    </a:lnTo>
                    <a:lnTo>
                      <a:pt x="187" y="83"/>
                    </a:lnTo>
                    <a:lnTo>
                      <a:pt x="183" y="76"/>
                    </a:lnTo>
                    <a:lnTo>
                      <a:pt x="182" y="67"/>
                    </a:lnTo>
                    <a:lnTo>
                      <a:pt x="183" y="54"/>
                    </a:lnTo>
                    <a:lnTo>
                      <a:pt x="185" y="44"/>
                    </a:lnTo>
                    <a:lnTo>
                      <a:pt x="189" y="37"/>
                    </a:lnTo>
                    <a:lnTo>
                      <a:pt x="195" y="31"/>
                    </a:lnTo>
                    <a:lnTo>
                      <a:pt x="200" y="27"/>
                    </a:lnTo>
                    <a:lnTo>
                      <a:pt x="206" y="25"/>
                    </a:lnTo>
                    <a:lnTo>
                      <a:pt x="213" y="24"/>
                    </a:lnTo>
                    <a:lnTo>
                      <a:pt x="219" y="22"/>
                    </a:lnTo>
                    <a:lnTo>
                      <a:pt x="226" y="21"/>
                    </a:lnTo>
                    <a:lnTo>
                      <a:pt x="243" y="20"/>
                    </a:lnTo>
                    <a:lnTo>
                      <a:pt x="263" y="18"/>
                    </a:lnTo>
                    <a:lnTo>
                      <a:pt x="287" y="17"/>
                    </a:lnTo>
                    <a:lnTo>
                      <a:pt x="313" y="15"/>
                    </a:lnTo>
                    <a:lnTo>
                      <a:pt x="340" y="12"/>
                    </a:lnTo>
                    <a:lnTo>
                      <a:pt x="396" y="7"/>
                    </a:lnTo>
                    <a:lnTo>
                      <a:pt x="424" y="5"/>
                    </a:lnTo>
                    <a:lnTo>
                      <a:pt x="448" y="3"/>
                    </a:lnTo>
                    <a:lnTo>
                      <a:pt x="472" y="2"/>
                    </a:lnTo>
                    <a:lnTo>
                      <a:pt x="49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6" name="Group 16"/>
            <p:cNvGrpSpPr>
              <a:grpSpLocks noChangeAspect="1"/>
            </p:cNvGrpSpPr>
            <p:nvPr>
              <p:custDataLst>
                <p:tags r:id="rId4"/>
              </p:custDataLst>
            </p:nvPr>
          </p:nvGrpSpPr>
          <p:grpSpPr bwMode="auto">
            <a:xfrm>
              <a:off x="3886200" y="1447800"/>
              <a:ext cx="304800" cy="277930"/>
              <a:chOff x="2664" y="1121"/>
              <a:chExt cx="1849" cy="1686"/>
            </a:xfrm>
          </p:grpSpPr>
          <p:sp>
            <p:nvSpPr>
              <p:cNvPr id="3090" name="Freeform 18"/>
              <p:cNvSpPr>
                <a:spLocks noEditPoints="1"/>
              </p:cNvSpPr>
              <p:nvPr/>
            </p:nvSpPr>
            <p:spPr bwMode="auto">
              <a:xfrm>
                <a:off x="2664" y="1200"/>
                <a:ext cx="593" cy="1607"/>
              </a:xfrm>
              <a:custGeom>
                <a:avLst/>
                <a:gdLst/>
                <a:ahLst/>
                <a:cxnLst>
                  <a:cxn ang="0">
                    <a:pos x="372" y="539"/>
                  </a:cxn>
                  <a:cxn ang="0">
                    <a:pos x="444" y="601"/>
                  </a:cxn>
                  <a:cxn ang="0">
                    <a:pos x="479" y="693"/>
                  </a:cxn>
                  <a:cxn ang="0">
                    <a:pos x="472" y="781"/>
                  </a:cxn>
                  <a:cxn ang="0">
                    <a:pos x="443" y="863"/>
                  </a:cxn>
                  <a:cxn ang="0">
                    <a:pos x="425" y="919"/>
                  </a:cxn>
                  <a:cxn ang="0">
                    <a:pos x="406" y="968"/>
                  </a:cxn>
                  <a:cxn ang="0">
                    <a:pos x="304" y="1267"/>
                  </a:cxn>
                  <a:cxn ang="0">
                    <a:pos x="270" y="1362"/>
                  </a:cxn>
                  <a:cxn ang="0">
                    <a:pos x="253" y="1424"/>
                  </a:cxn>
                  <a:cxn ang="0">
                    <a:pos x="249" y="1495"/>
                  </a:cxn>
                  <a:cxn ang="0">
                    <a:pos x="269" y="1544"/>
                  </a:cxn>
                  <a:cxn ang="0">
                    <a:pos x="324" y="1552"/>
                  </a:cxn>
                  <a:cxn ang="0">
                    <a:pos x="404" y="1511"/>
                  </a:cxn>
                  <a:cxn ang="0">
                    <a:pos x="466" y="1427"/>
                  </a:cxn>
                  <a:cxn ang="0">
                    <a:pos x="512" y="1318"/>
                  </a:cxn>
                  <a:cxn ang="0">
                    <a:pos x="539" y="1234"/>
                  </a:cxn>
                  <a:cxn ang="0">
                    <a:pos x="557" y="1217"/>
                  </a:cxn>
                  <a:cxn ang="0">
                    <a:pos x="578" y="1218"/>
                  </a:cxn>
                  <a:cxn ang="0">
                    <a:pos x="593" y="1239"/>
                  </a:cxn>
                  <a:cxn ang="0">
                    <a:pos x="580" y="1293"/>
                  </a:cxn>
                  <a:cxn ang="0">
                    <a:pos x="552" y="1374"/>
                  </a:cxn>
                  <a:cxn ang="0">
                    <a:pos x="490" y="1488"/>
                  </a:cxn>
                  <a:cxn ang="0">
                    <a:pos x="418" y="1565"/>
                  </a:cxn>
                  <a:cxn ang="0">
                    <a:pos x="325" y="1605"/>
                  </a:cxn>
                  <a:cxn ang="0">
                    <a:pos x="219" y="1590"/>
                  </a:cxn>
                  <a:cxn ang="0">
                    <a:pos x="144" y="1520"/>
                  </a:cxn>
                  <a:cxn ang="0">
                    <a:pos x="116" y="1412"/>
                  </a:cxn>
                  <a:cxn ang="0">
                    <a:pos x="133" y="1321"/>
                  </a:cxn>
                  <a:cxn ang="0">
                    <a:pos x="168" y="1220"/>
                  </a:cxn>
                  <a:cxn ang="0">
                    <a:pos x="200" y="1130"/>
                  </a:cxn>
                  <a:cxn ang="0">
                    <a:pos x="251" y="983"/>
                  </a:cxn>
                  <a:cxn ang="0">
                    <a:pos x="290" y="870"/>
                  </a:cxn>
                  <a:cxn ang="0">
                    <a:pos x="319" y="788"/>
                  </a:cxn>
                  <a:cxn ang="0">
                    <a:pos x="335" y="734"/>
                  </a:cxn>
                  <a:cxn ang="0">
                    <a:pos x="347" y="652"/>
                  </a:cxn>
                  <a:cxn ang="0">
                    <a:pos x="335" y="596"/>
                  </a:cxn>
                  <a:cxn ang="0">
                    <a:pos x="308" y="578"/>
                  </a:cxn>
                  <a:cxn ang="0">
                    <a:pos x="257" y="581"/>
                  </a:cxn>
                  <a:cxn ang="0">
                    <a:pos x="187" y="622"/>
                  </a:cxn>
                  <a:cxn ang="0">
                    <a:pos x="121" y="716"/>
                  </a:cxn>
                  <a:cxn ang="0">
                    <a:pos x="63" y="873"/>
                  </a:cxn>
                  <a:cxn ang="0">
                    <a:pos x="47" y="910"/>
                  </a:cxn>
                  <a:cxn ang="0">
                    <a:pos x="18" y="913"/>
                  </a:cxn>
                  <a:cxn ang="0">
                    <a:pos x="2" y="900"/>
                  </a:cxn>
                  <a:cxn ang="0">
                    <a:pos x="5" y="869"/>
                  </a:cxn>
                  <a:cxn ang="0">
                    <a:pos x="26" y="801"/>
                  </a:cxn>
                  <a:cxn ang="0">
                    <a:pos x="64" y="711"/>
                  </a:cxn>
                  <a:cxn ang="0">
                    <a:pos x="122" y="622"/>
                  </a:cxn>
                  <a:cxn ang="0">
                    <a:pos x="200" y="552"/>
                  </a:cxn>
                  <a:cxn ang="0">
                    <a:pos x="298" y="524"/>
                  </a:cxn>
                  <a:cxn ang="0">
                    <a:pos x="487" y="0"/>
                  </a:cxn>
                  <a:cxn ang="0">
                    <a:pos x="549" y="25"/>
                  </a:cxn>
                  <a:cxn ang="0">
                    <a:pos x="572" y="86"/>
                  </a:cxn>
                  <a:cxn ang="0">
                    <a:pos x="545" y="161"/>
                  </a:cxn>
                  <a:cxn ang="0">
                    <a:pos x="485" y="204"/>
                  </a:cxn>
                  <a:cxn ang="0">
                    <a:pos x="417" y="204"/>
                  </a:cxn>
                  <a:cxn ang="0">
                    <a:pos x="374" y="158"/>
                  </a:cxn>
                  <a:cxn ang="0">
                    <a:pos x="376" y="83"/>
                  </a:cxn>
                  <a:cxn ang="0">
                    <a:pos x="430" y="18"/>
                  </a:cxn>
                </a:cxnLst>
                <a:rect l="0" t="0" r="r" b="b"/>
                <a:pathLst>
                  <a:path w="593" h="1607">
                    <a:moveTo>
                      <a:pt x="298" y="524"/>
                    </a:moveTo>
                    <a:lnTo>
                      <a:pt x="325" y="526"/>
                    </a:lnTo>
                    <a:lnTo>
                      <a:pt x="349" y="531"/>
                    </a:lnTo>
                    <a:lnTo>
                      <a:pt x="372" y="539"/>
                    </a:lnTo>
                    <a:lnTo>
                      <a:pt x="393" y="551"/>
                    </a:lnTo>
                    <a:lnTo>
                      <a:pt x="412" y="566"/>
                    </a:lnTo>
                    <a:lnTo>
                      <a:pt x="430" y="582"/>
                    </a:lnTo>
                    <a:lnTo>
                      <a:pt x="444" y="601"/>
                    </a:lnTo>
                    <a:lnTo>
                      <a:pt x="457" y="622"/>
                    </a:lnTo>
                    <a:lnTo>
                      <a:pt x="467" y="644"/>
                    </a:lnTo>
                    <a:lnTo>
                      <a:pt x="474" y="668"/>
                    </a:lnTo>
                    <a:lnTo>
                      <a:pt x="479" y="693"/>
                    </a:lnTo>
                    <a:lnTo>
                      <a:pt x="480" y="719"/>
                    </a:lnTo>
                    <a:lnTo>
                      <a:pt x="480" y="741"/>
                    </a:lnTo>
                    <a:lnTo>
                      <a:pt x="477" y="762"/>
                    </a:lnTo>
                    <a:lnTo>
                      <a:pt x="472" y="781"/>
                    </a:lnTo>
                    <a:lnTo>
                      <a:pt x="466" y="802"/>
                    </a:lnTo>
                    <a:lnTo>
                      <a:pt x="458" y="824"/>
                    </a:lnTo>
                    <a:lnTo>
                      <a:pt x="449" y="847"/>
                    </a:lnTo>
                    <a:lnTo>
                      <a:pt x="443" y="863"/>
                    </a:lnTo>
                    <a:lnTo>
                      <a:pt x="439" y="877"/>
                    </a:lnTo>
                    <a:lnTo>
                      <a:pt x="435" y="889"/>
                    </a:lnTo>
                    <a:lnTo>
                      <a:pt x="432" y="900"/>
                    </a:lnTo>
                    <a:lnTo>
                      <a:pt x="425" y="919"/>
                    </a:lnTo>
                    <a:lnTo>
                      <a:pt x="421" y="929"/>
                    </a:lnTo>
                    <a:lnTo>
                      <a:pt x="417" y="940"/>
                    </a:lnTo>
                    <a:lnTo>
                      <a:pt x="412" y="954"/>
                    </a:lnTo>
                    <a:lnTo>
                      <a:pt x="406" y="968"/>
                    </a:lnTo>
                    <a:lnTo>
                      <a:pt x="400" y="986"/>
                    </a:lnTo>
                    <a:lnTo>
                      <a:pt x="400" y="987"/>
                    </a:lnTo>
                    <a:lnTo>
                      <a:pt x="315" y="1235"/>
                    </a:lnTo>
                    <a:lnTo>
                      <a:pt x="304" y="1267"/>
                    </a:lnTo>
                    <a:lnTo>
                      <a:pt x="293" y="1296"/>
                    </a:lnTo>
                    <a:lnTo>
                      <a:pt x="285" y="1320"/>
                    </a:lnTo>
                    <a:lnTo>
                      <a:pt x="277" y="1342"/>
                    </a:lnTo>
                    <a:lnTo>
                      <a:pt x="270" y="1362"/>
                    </a:lnTo>
                    <a:lnTo>
                      <a:pt x="265" y="1380"/>
                    </a:lnTo>
                    <a:lnTo>
                      <a:pt x="260" y="1396"/>
                    </a:lnTo>
                    <a:lnTo>
                      <a:pt x="256" y="1410"/>
                    </a:lnTo>
                    <a:lnTo>
                      <a:pt x="253" y="1424"/>
                    </a:lnTo>
                    <a:lnTo>
                      <a:pt x="251" y="1436"/>
                    </a:lnTo>
                    <a:lnTo>
                      <a:pt x="249" y="1463"/>
                    </a:lnTo>
                    <a:lnTo>
                      <a:pt x="249" y="1476"/>
                    </a:lnTo>
                    <a:lnTo>
                      <a:pt x="249" y="1495"/>
                    </a:lnTo>
                    <a:lnTo>
                      <a:pt x="252" y="1512"/>
                    </a:lnTo>
                    <a:lnTo>
                      <a:pt x="256" y="1525"/>
                    </a:lnTo>
                    <a:lnTo>
                      <a:pt x="262" y="1536"/>
                    </a:lnTo>
                    <a:lnTo>
                      <a:pt x="269" y="1544"/>
                    </a:lnTo>
                    <a:lnTo>
                      <a:pt x="279" y="1550"/>
                    </a:lnTo>
                    <a:lnTo>
                      <a:pt x="289" y="1554"/>
                    </a:lnTo>
                    <a:lnTo>
                      <a:pt x="302" y="1555"/>
                    </a:lnTo>
                    <a:lnTo>
                      <a:pt x="324" y="1552"/>
                    </a:lnTo>
                    <a:lnTo>
                      <a:pt x="346" y="1547"/>
                    </a:lnTo>
                    <a:lnTo>
                      <a:pt x="366" y="1538"/>
                    </a:lnTo>
                    <a:lnTo>
                      <a:pt x="385" y="1526"/>
                    </a:lnTo>
                    <a:lnTo>
                      <a:pt x="404" y="1511"/>
                    </a:lnTo>
                    <a:lnTo>
                      <a:pt x="421" y="1493"/>
                    </a:lnTo>
                    <a:lnTo>
                      <a:pt x="437" y="1474"/>
                    </a:lnTo>
                    <a:lnTo>
                      <a:pt x="452" y="1451"/>
                    </a:lnTo>
                    <a:lnTo>
                      <a:pt x="466" y="1427"/>
                    </a:lnTo>
                    <a:lnTo>
                      <a:pt x="479" y="1401"/>
                    </a:lnTo>
                    <a:lnTo>
                      <a:pt x="491" y="1374"/>
                    </a:lnTo>
                    <a:lnTo>
                      <a:pt x="502" y="1346"/>
                    </a:lnTo>
                    <a:lnTo>
                      <a:pt x="512" y="1318"/>
                    </a:lnTo>
                    <a:lnTo>
                      <a:pt x="521" y="1288"/>
                    </a:lnTo>
                    <a:lnTo>
                      <a:pt x="529" y="1258"/>
                    </a:lnTo>
                    <a:lnTo>
                      <a:pt x="535" y="1245"/>
                    </a:lnTo>
                    <a:lnTo>
                      <a:pt x="539" y="1234"/>
                    </a:lnTo>
                    <a:lnTo>
                      <a:pt x="543" y="1227"/>
                    </a:lnTo>
                    <a:lnTo>
                      <a:pt x="546" y="1222"/>
                    </a:lnTo>
                    <a:lnTo>
                      <a:pt x="551" y="1218"/>
                    </a:lnTo>
                    <a:lnTo>
                      <a:pt x="557" y="1217"/>
                    </a:lnTo>
                    <a:lnTo>
                      <a:pt x="565" y="1216"/>
                    </a:lnTo>
                    <a:lnTo>
                      <a:pt x="568" y="1216"/>
                    </a:lnTo>
                    <a:lnTo>
                      <a:pt x="574" y="1217"/>
                    </a:lnTo>
                    <a:lnTo>
                      <a:pt x="578" y="1218"/>
                    </a:lnTo>
                    <a:lnTo>
                      <a:pt x="584" y="1220"/>
                    </a:lnTo>
                    <a:lnTo>
                      <a:pt x="589" y="1224"/>
                    </a:lnTo>
                    <a:lnTo>
                      <a:pt x="591" y="1231"/>
                    </a:lnTo>
                    <a:lnTo>
                      <a:pt x="593" y="1239"/>
                    </a:lnTo>
                    <a:lnTo>
                      <a:pt x="591" y="1252"/>
                    </a:lnTo>
                    <a:lnTo>
                      <a:pt x="589" y="1263"/>
                    </a:lnTo>
                    <a:lnTo>
                      <a:pt x="585" y="1277"/>
                    </a:lnTo>
                    <a:lnTo>
                      <a:pt x="580" y="1293"/>
                    </a:lnTo>
                    <a:lnTo>
                      <a:pt x="575" y="1310"/>
                    </a:lnTo>
                    <a:lnTo>
                      <a:pt x="568" y="1331"/>
                    </a:lnTo>
                    <a:lnTo>
                      <a:pt x="561" y="1352"/>
                    </a:lnTo>
                    <a:lnTo>
                      <a:pt x="552" y="1374"/>
                    </a:lnTo>
                    <a:lnTo>
                      <a:pt x="542" y="1396"/>
                    </a:lnTo>
                    <a:lnTo>
                      <a:pt x="531" y="1420"/>
                    </a:lnTo>
                    <a:lnTo>
                      <a:pt x="505" y="1466"/>
                    </a:lnTo>
                    <a:lnTo>
                      <a:pt x="490" y="1488"/>
                    </a:lnTo>
                    <a:lnTo>
                      <a:pt x="474" y="1510"/>
                    </a:lnTo>
                    <a:lnTo>
                      <a:pt x="457" y="1530"/>
                    </a:lnTo>
                    <a:lnTo>
                      <a:pt x="438" y="1549"/>
                    </a:lnTo>
                    <a:lnTo>
                      <a:pt x="418" y="1565"/>
                    </a:lnTo>
                    <a:lnTo>
                      <a:pt x="397" y="1579"/>
                    </a:lnTo>
                    <a:lnTo>
                      <a:pt x="374" y="1591"/>
                    </a:lnTo>
                    <a:lnTo>
                      <a:pt x="351" y="1600"/>
                    </a:lnTo>
                    <a:lnTo>
                      <a:pt x="325" y="1605"/>
                    </a:lnTo>
                    <a:lnTo>
                      <a:pt x="298" y="1607"/>
                    </a:lnTo>
                    <a:lnTo>
                      <a:pt x="270" y="1605"/>
                    </a:lnTo>
                    <a:lnTo>
                      <a:pt x="244" y="1599"/>
                    </a:lnTo>
                    <a:lnTo>
                      <a:pt x="219" y="1590"/>
                    </a:lnTo>
                    <a:lnTo>
                      <a:pt x="197" y="1576"/>
                    </a:lnTo>
                    <a:lnTo>
                      <a:pt x="176" y="1560"/>
                    </a:lnTo>
                    <a:lnTo>
                      <a:pt x="159" y="1541"/>
                    </a:lnTo>
                    <a:lnTo>
                      <a:pt x="144" y="1520"/>
                    </a:lnTo>
                    <a:lnTo>
                      <a:pt x="132" y="1496"/>
                    </a:lnTo>
                    <a:lnTo>
                      <a:pt x="123" y="1470"/>
                    </a:lnTo>
                    <a:lnTo>
                      <a:pt x="118" y="1442"/>
                    </a:lnTo>
                    <a:lnTo>
                      <a:pt x="116" y="1412"/>
                    </a:lnTo>
                    <a:lnTo>
                      <a:pt x="117" y="1392"/>
                    </a:lnTo>
                    <a:lnTo>
                      <a:pt x="121" y="1370"/>
                    </a:lnTo>
                    <a:lnTo>
                      <a:pt x="126" y="1346"/>
                    </a:lnTo>
                    <a:lnTo>
                      <a:pt x="133" y="1321"/>
                    </a:lnTo>
                    <a:lnTo>
                      <a:pt x="141" y="1296"/>
                    </a:lnTo>
                    <a:lnTo>
                      <a:pt x="150" y="1269"/>
                    </a:lnTo>
                    <a:lnTo>
                      <a:pt x="159" y="1245"/>
                    </a:lnTo>
                    <a:lnTo>
                      <a:pt x="168" y="1220"/>
                    </a:lnTo>
                    <a:lnTo>
                      <a:pt x="174" y="1202"/>
                    </a:lnTo>
                    <a:lnTo>
                      <a:pt x="182" y="1180"/>
                    </a:lnTo>
                    <a:lnTo>
                      <a:pt x="191" y="1156"/>
                    </a:lnTo>
                    <a:lnTo>
                      <a:pt x="200" y="1130"/>
                    </a:lnTo>
                    <a:lnTo>
                      <a:pt x="209" y="1102"/>
                    </a:lnTo>
                    <a:lnTo>
                      <a:pt x="230" y="1044"/>
                    </a:lnTo>
                    <a:lnTo>
                      <a:pt x="240" y="1013"/>
                    </a:lnTo>
                    <a:lnTo>
                      <a:pt x="251" y="983"/>
                    </a:lnTo>
                    <a:lnTo>
                      <a:pt x="262" y="954"/>
                    </a:lnTo>
                    <a:lnTo>
                      <a:pt x="272" y="924"/>
                    </a:lnTo>
                    <a:lnTo>
                      <a:pt x="281" y="897"/>
                    </a:lnTo>
                    <a:lnTo>
                      <a:pt x="290" y="870"/>
                    </a:lnTo>
                    <a:lnTo>
                      <a:pt x="299" y="846"/>
                    </a:lnTo>
                    <a:lnTo>
                      <a:pt x="306" y="824"/>
                    </a:lnTo>
                    <a:lnTo>
                      <a:pt x="313" y="804"/>
                    </a:lnTo>
                    <a:lnTo>
                      <a:pt x="319" y="788"/>
                    </a:lnTo>
                    <a:lnTo>
                      <a:pt x="323" y="776"/>
                    </a:lnTo>
                    <a:lnTo>
                      <a:pt x="326" y="765"/>
                    </a:lnTo>
                    <a:lnTo>
                      <a:pt x="331" y="750"/>
                    </a:lnTo>
                    <a:lnTo>
                      <a:pt x="335" y="734"/>
                    </a:lnTo>
                    <a:lnTo>
                      <a:pt x="340" y="715"/>
                    </a:lnTo>
                    <a:lnTo>
                      <a:pt x="344" y="695"/>
                    </a:lnTo>
                    <a:lnTo>
                      <a:pt x="347" y="673"/>
                    </a:lnTo>
                    <a:lnTo>
                      <a:pt x="347" y="652"/>
                    </a:lnTo>
                    <a:lnTo>
                      <a:pt x="347" y="633"/>
                    </a:lnTo>
                    <a:lnTo>
                      <a:pt x="344" y="617"/>
                    </a:lnTo>
                    <a:lnTo>
                      <a:pt x="340" y="606"/>
                    </a:lnTo>
                    <a:lnTo>
                      <a:pt x="335" y="596"/>
                    </a:lnTo>
                    <a:lnTo>
                      <a:pt x="329" y="589"/>
                    </a:lnTo>
                    <a:lnTo>
                      <a:pt x="322" y="584"/>
                    </a:lnTo>
                    <a:lnTo>
                      <a:pt x="315" y="580"/>
                    </a:lnTo>
                    <a:lnTo>
                      <a:pt x="308" y="578"/>
                    </a:lnTo>
                    <a:lnTo>
                      <a:pt x="296" y="576"/>
                    </a:lnTo>
                    <a:lnTo>
                      <a:pt x="291" y="576"/>
                    </a:lnTo>
                    <a:lnTo>
                      <a:pt x="274" y="578"/>
                    </a:lnTo>
                    <a:lnTo>
                      <a:pt x="257" y="581"/>
                    </a:lnTo>
                    <a:lnTo>
                      <a:pt x="240" y="587"/>
                    </a:lnTo>
                    <a:lnTo>
                      <a:pt x="223" y="596"/>
                    </a:lnTo>
                    <a:lnTo>
                      <a:pt x="205" y="608"/>
                    </a:lnTo>
                    <a:lnTo>
                      <a:pt x="187" y="622"/>
                    </a:lnTo>
                    <a:lnTo>
                      <a:pt x="170" y="641"/>
                    </a:lnTo>
                    <a:lnTo>
                      <a:pt x="153" y="662"/>
                    </a:lnTo>
                    <a:lnTo>
                      <a:pt x="137" y="687"/>
                    </a:lnTo>
                    <a:lnTo>
                      <a:pt x="121" y="716"/>
                    </a:lnTo>
                    <a:lnTo>
                      <a:pt x="105" y="749"/>
                    </a:lnTo>
                    <a:lnTo>
                      <a:pt x="90" y="786"/>
                    </a:lnTo>
                    <a:lnTo>
                      <a:pt x="77" y="827"/>
                    </a:lnTo>
                    <a:lnTo>
                      <a:pt x="63" y="873"/>
                    </a:lnTo>
                    <a:lnTo>
                      <a:pt x="59" y="888"/>
                    </a:lnTo>
                    <a:lnTo>
                      <a:pt x="55" y="898"/>
                    </a:lnTo>
                    <a:lnTo>
                      <a:pt x="51" y="905"/>
                    </a:lnTo>
                    <a:lnTo>
                      <a:pt x="47" y="910"/>
                    </a:lnTo>
                    <a:lnTo>
                      <a:pt x="43" y="913"/>
                    </a:lnTo>
                    <a:lnTo>
                      <a:pt x="36" y="915"/>
                    </a:lnTo>
                    <a:lnTo>
                      <a:pt x="22" y="915"/>
                    </a:lnTo>
                    <a:lnTo>
                      <a:pt x="18" y="913"/>
                    </a:lnTo>
                    <a:lnTo>
                      <a:pt x="13" y="912"/>
                    </a:lnTo>
                    <a:lnTo>
                      <a:pt x="9" y="909"/>
                    </a:lnTo>
                    <a:lnTo>
                      <a:pt x="4" y="905"/>
                    </a:lnTo>
                    <a:lnTo>
                      <a:pt x="2" y="900"/>
                    </a:lnTo>
                    <a:lnTo>
                      <a:pt x="0" y="892"/>
                    </a:lnTo>
                    <a:lnTo>
                      <a:pt x="1" y="888"/>
                    </a:lnTo>
                    <a:lnTo>
                      <a:pt x="2" y="880"/>
                    </a:lnTo>
                    <a:lnTo>
                      <a:pt x="5" y="869"/>
                    </a:lnTo>
                    <a:lnTo>
                      <a:pt x="9" y="855"/>
                    </a:lnTo>
                    <a:lnTo>
                      <a:pt x="13" y="839"/>
                    </a:lnTo>
                    <a:lnTo>
                      <a:pt x="19" y="821"/>
                    </a:lnTo>
                    <a:lnTo>
                      <a:pt x="26" y="801"/>
                    </a:lnTo>
                    <a:lnTo>
                      <a:pt x="34" y="780"/>
                    </a:lnTo>
                    <a:lnTo>
                      <a:pt x="43" y="757"/>
                    </a:lnTo>
                    <a:lnTo>
                      <a:pt x="53" y="735"/>
                    </a:lnTo>
                    <a:lnTo>
                      <a:pt x="64" y="711"/>
                    </a:lnTo>
                    <a:lnTo>
                      <a:pt x="77" y="688"/>
                    </a:lnTo>
                    <a:lnTo>
                      <a:pt x="91" y="665"/>
                    </a:lnTo>
                    <a:lnTo>
                      <a:pt x="106" y="643"/>
                    </a:lnTo>
                    <a:lnTo>
                      <a:pt x="122" y="622"/>
                    </a:lnTo>
                    <a:lnTo>
                      <a:pt x="139" y="601"/>
                    </a:lnTo>
                    <a:lnTo>
                      <a:pt x="158" y="583"/>
                    </a:lnTo>
                    <a:lnTo>
                      <a:pt x="178" y="566"/>
                    </a:lnTo>
                    <a:lnTo>
                      <a:pt x="200" y="552"/>
                    </a:lnTo>
                    <a:lnTo>
                      <a:pt x="222" y="540"/>
                    </a:lnTo>
                    <a:lnTo>
                      <a:pt x="246" y="531"/>
                    </a:lnTo>
                    <a:lnTo>
                      <a:pt x="272" y="526"/>
                    </a:lnTo>
                    <a:lnTo>
                      <a:pt x="298" y="524"/>
                    </a:lnTo>
                    <a:close/>
                    <a:moveTo>
                      <a:pt x="572" y="86"/>
                    </a:moveTo>
                    <a:lnTo>
                      <a:pt x="572" y="87"/>
                    </a:lnTo>
                    <a:lnTo>
                      <a:pt x="572" y="86"/>
                    </a:lnTo>
                    <a:close/>
                    <a:moveTo>
                      <a:pt x="487" y="0"/>
                    </a:moveTo>
                    <a:lnTo>
                      <a:pt x="506" y="2"/>
                    </a:lnTo>
                    <a:lnTo>
                      <a:pt x="523" y="7"/>
                    </a:lnTo>
                    <a:lnTo>
                      <a:pt x="537" y="15"/>
                    </a:lnTo>
                    <a:lnTo>
                      <a:pt x="549" y="25"/>
                    </a:lnTo>
                    <a:lnTo>
                      <a:pt x="559" y="38"/>
                    </a:lnTo>
                    <a:lnTo>
                      <a:pt x="566" y="53"/>
                    </a:lnTo>
                    <a:lnTo>
                      <a:pt x="570" y="70"/>
                    </a:lnTo>
                    <a:lnTo>
                      <a:pt x="572" y="86"/>
                    </a:lnTo>
                    <a:lnTo>
                      <a:pt x="570" y="107"/>
                    </a:lnTo>
                    <a:lnTo>
                      <a:pt x="564" y="126"/>
                    </a:lnTo>
                    <a:lnTo>
                      <a:pt x="556" y="145"/>
                    </a:lnTo>
                    <a:lnTo>
                      <a:pt x="545" y="161"/>
                    </a:lnTo>
                    <a:lnTo>
                      <a:pt x="532" y="175"/>
                    </a:lnTo>
                    <a:lnTo>
                      <a:pt x="517" y="187"/>
                    </a:lnTo>
                    <a:lnTo>
                      <a:pt x="502" y="197"/>
                    </a:lnTo>
                    <a:lnTo>
                      <a:pt x="485" y="204"/>
                    </a:lnTo>
                    <a:lnTo>
                      <a:pt x="469" y="209"/>
                    </a:lnTo>
                    <a:lnTo>
                      <a:pt x="453" y="210"/>
                    </a:lnTo>
                    <a:lnTo>
                      <a:pt x="434" y="209"/>
                    </a:lnTo>
                    <a:lnTo>
                      <a:pt x="417" y="204"/>
                    </a:lnTo>
                    <a:lnTo>
                      <a:pt x="402" y="196"/>
                    </a:lnTo>
                    <a:lnTo>
                      <a:pt x="391" y="185"/>
                    </a:lnTo>
                    <a:lnTo>
                      <a:pt x="381" y="173"/>
                    </a:lnTo>
                    <a:lnTo>
                      <a:pt x="374" y="158"/>
                    </a:lnTo>
                    <a:lnTo>
                      <a:pt x="370" y="142"/>
                    </a:lnTo>
                    <a:lnTo>
                      <a:pt x="368" y="124"/>
                    </a:lnTo>
                    <a:lnTo>
                      <a:pt x="370" y="103"/>
                    </a:lnTo>
                    <a:lnTo>
                      <a:pt x="376" y="83"/>
                    </a:lnTo>
                    <a:lnTo>
                      <a:pt x="386" y="64"/>
                    </a:lnTo>
                    <a:lnTo>
                      <a:pt x="398" y="46"/>
                    </a:lnTo>
                    <a:lnTo>
                      <a:pt x="413" y="31"/>
                    </a:lnTo>
                    <a:lnTo>
                      <a:pt x="430" y="18"/>
                    </a:lnTo>
                    <a:lnTo>
                      <a:pt x="448" y="8"/>
                    </a:lnTo>
                    <a:lnTo>
                      <a:pt x="468" y="2"/>
                    </a:lnTo>
                    <a:lnTo>
                      <a:pt x="48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1" name="Freeform 19"/>
              <p:cNvSpPr>
                <a:spLocks/>
              </p:cNvSpPr>
              <p:nvPr/>
            </p:nvSpPr>
            <p:spPr bwMode="auto">
              <a:xfrm>
                <a:off x="3503" y="1121"/>
                <a:ext cx="1010" cy="1686"/>
              </a:xfrm>
              <a:custGeom>
                <a:avLst/>
                <a:gdLst/>
                <a:ahLst/>
                <a:cxnLst>
                  <a:cxn ang="0">
                    <a:pos x="515" y="12"/>
                  </a:cxn>
                  <a:cxn ang="0">
                    <a:pos x="315" y="1023"/>
                  </a:cxn>
                  <a:cxn ang="0">
                    <a:pos x="482" y="875"/>
                  </a:cxn>
                  <a:cxn ang="0">
                    <a:pos x="643" y="701"/>
                  </a:cxn>
                  <a:cxn ang="0">
                    <a:pos x="770" y="620"/>
                  </a:cxn>
                  <a:cxn ang="0">
                    <a:pos x="883" y="605"/>
                  </a:cxn>
                  <a:cxn ang="0">
                    <a:pos x="984" y="667"/>
                  </a:cxn>
                  <a:cxn ang="0">
                    <a:pos x="1008" y="779"/>
                  </a:cxn>
                  <a:cxn ang="0">
                    <a:pos x="950" y="880"/>
                  </a:cxn>
                  <a:cxn ang="0">
                    <a:pos x="855" y="895"/>
                  </a:cxn>
                  <a:cxn ang="0">
                    <a:pos x="805" y="841"/>
                  </a:cxn>
                  <a:cxn ang="0">
                    <a:pos x="809" y="779"/>
                  </a:cxn>
                  <a:cxn ang="0">
                    <a:pos x="859" y="710"/>
                  </a:cxn>
                  <a:cxn ang="0">
                    <a:pos x="925" y="680"/>
                  </a:cxn>
                  <a:cxn ang="0">
                    <a:pos x="896" y="663"/>
                  </a:cxn>
                  <a:cxn ang="0">
                    <a:pos x="855" y="656"/>
                  </a:cxn>
                  <a:cxn ang="0">
                    <a:pos x="680" y="734"/>
                  </a:cxn>
                  <a:cxn ang="0">
                    <a:pos x="487" y="938"/>
                  </a:cxn>
                  <a:cxn ang="0">
                    <a:pos x="378" y="1068"/>
                  </a:cxn>
                  <a:cxn ang="0">
                    <a:pos x="556" y="1124"/>
                  </a:cxn>
                  <a:cxn ang="0">
                    <a:pos x="659" y="1235"/>
                  </a:cxn>
                  <a:cxn ang="0">
                    <a:pos x="670" y="1360"/>
                  </a:cxn>
                  <a:cxn ang="0">
                    <a:pos x="649" y="1495"/>
                  </a:cxn>
                  <a:cxn ang="0">
                    <a:pos x="668" y="1610"/>
                  </a:cxn>
                  <a:cxn ang="0">
                    <a:pos x="739" y="1632"/>
                  </a:cxn>
                  <a:cxn ang="0">
                    <a:pos x="836" y="1551"/>
                  </a:cxn>
                  <a:cxn ang="0">
                    <a:pos x="902" y="1374"/>
                  </a:cxn>
                  <a:cxn ang="0">
                    <a:pos x="934" y="1296"/>
                  </a:cxn>
                  <a:cxn ang="0">
                    <a:pos x="967" y="1303"/>
                  </a:cxn>
                  <a:cxn ang="0">
                    <a:pos x="960" y="1370"/>
                  </a:cxn>
                  <a:cxn ang="0">
                    <a:pos x="915" y="1508"/>
                  </a:cxn>
                  <a:cxn ang="0">
                    <a:pos x="819" y="1649"/>
                  </a:cxn>
                  <a:cxn ang="0">
                    <a:pos x="689" y="1685"/>
                  </a:cxn>
                  <a:cxn ang="0">
                    <a:pos x="560" y="1611"/>
                  </a:cxn>
                  <a:cxn ang="0">
                    <a:pos x="509" y="1449"/>
                  </a:cxn>
                  <a:cxn ang="0">
                    <a:pos x="526" y="1337"/>
                  </a:cxn>
                  <a:cxn ang="0">
                    <a:pos x="504" y="1229"/>
                  </a:cxn>
                  <a:cxn ang="0">
                    <a:pos x="415" y="1151"/>
                  </a:cxn>
                  <a:cxn ang="0">
                    <a:pos x="309" y="1116"/>
                  </a:cxn>
                  <a:cxn ang="0">
                    <a:pos x="258" y="1148"/>
                  </a:cxn>
                  <a:cxn ang="0">
                    <a:pos x="224" y="1297"/>
                  </a:cxn>
                  <a:cxn ang="0">
                    <a:pos x="175" y="1503"/>
                  </a:cxn>
                  <a:cxn ang="0">
                    <a:pos x="145" y="1623"/>
                  </a:cxn>
                  <a:cxn ang="0">
                    <a:pos x="82" y="1682"/>
                  </a:cxn>
                  <a:cxn ang="0">
                    <a:pos x="25" y="1672"/>
                  </a:cxn>
                  <a:cxn ang="0">
                    <a:pos x="0" y="1607"/>
                  </a:cxn>
                  <a:cxn ang="0">
                    <a:pos x="334" y="189"/>
                  </a:cxn>
                  <a:cxn ang="0">
                    <a:pos x="332" y="114"/>
                  </a:cxn>
                  <a:cxn ang="0">
                    <a:pos x="254" y="99"/>
                  </a:cxn>
                  <a:cxn ang="0">
                    <a:pos x="179" y="89"/>
                  </a:cxn>
                  <a:cxn ang="0">
                    <a:pos x="187" y="34"/>
                  </a:cxn>
                  <a:cxn ang="0">
                    <a:pos x="232" y="22"/>
                  </a:cxn>
                  <a:cxn ang="0">
                    <a:pos x="368" y="9"/>
                  </a:cxn>
                </a:cxnLst>
                <a:rect l="0" t="0" r="r" b="b"/>
                <a:pathLst>
                  <a:path w="1010" h="1686">
                    <a:moveTo>
                      <a:pt x="475" y="0"/>
                    </a:moveTo>
                    <a:lnTo>
                      <a:pt x="487" y="0"/>
                    </a:lnTo>
                    <a:lnTo>
                      <a:pt x="498" y="1"/>
                    </a:lnTo>
                    <a:lnTo>
                      <a:pt x="506" y="4"/>
                    </a:lnTo>
                    <a:lnTo>
                      <a:pt x="512" y="8"/>
                    </a:lnTo>
                    <a:lnTo>
                      <a:pt x="515" y="12"/>
                    </a:lnTo>
                    <a:lnTo>
                      <a:pt x="518" y="16"/>
                    </a:lnTo>
                    <a:lnTo>
                      <a:pt x="519" y="21"/>
                    </a:lnTo>
                    <a:lnTo>
                      <a:pt x="519" y="25"/>
                    </a:lnTo>
                    <a:lnTo>
                      <a:pt x="519" y="28"/>
                    </a:lnTo>
                    <a:lnTo>
                      <a:pt x="288" y="1036"/>
                    </a:lnTo>
                    <a:lnTo>
                      <a:pt x="315" y="1023"/>
                    </a:lnTo>
                    <a:lnTo>
                      <a:pt x="344" y="1005"/>
                    </a:lnTo>
                    <a:lnTo>
                      <a:pt x="373" y="984"/>
                    </a:lnTo>
                    <a:lnTo>
                      <a:pt x="400" y="960"/>
                    </a:lnTo>
                    <a:lnTo>
                      <a:pt x="428" y="933"/>
                    </a:lnTo>
                    <a:lnTo>
                      <a:pt x="456" y="905"/>
                    </a:lnTo>
                    <a:lnTo>
                      <a:pt x="482" y="875"/>
                    </a:lnTo>
                    <a:lnTo>
                      <a:pt x="508" y="845"/>
                    </a:lnTo>
                    <a:lnTo>
                      <a:pt x="533" y="814"/>
                    </a:lnTo>
                    <a:lnTo>
                      <a:pt x="562" y="780"/>
                    </a:lnTo>
                    <a:lnTo>
                      <a:pt x="591" y="750"/>
                    </a:lnTo>
                    <a:lnTo>
                      <a:pt x="617" y="724"/>
                    </a:lnTo>
                    <a:lnTo>
                      <a:pt x="643" y="701"/>
                    </a:lnTo>
                    <a:lnTo>
                      <a:pt x="667" y="680"/>
                    </a:lnTo>
                    <a:lnTo>
                      <a:pt x="690" y="663"/>
                    </a:lnTo>
                    <a:lnTo>
                      <a:pt x="712" y="649"/>
                    </a:lnTo>
                    <a:lnTo>
                      <a:pt x="733" y="637"/>
                    </a:lnTo>
                    <a:lnTo>
                      <a:pt x="752" y="628"/>
                    </a:lnTo>
                    <a:lnTo>
                      <a:pt x="770" y="620"/>
                    </a:lnTo>
                    <a:lnTo>
                      <a:pt x="787" y="614"/>
                    </a:lnTo>
                    <a:lnTo>
                      <a:pt x="804" y="610"/>
                    </a:lnTo>
                    <a:lnTo>
                      <a:pt x="819" y="607"/>
                    </a:lnTo>
                    <a:lnTo>
                      <a:pt x="847" y="604"/>
                    </a:lnTo>
                    <a:lnTo>
                      <a:pt x="859" y="604"/>
                    </a:lnTo>
                    <a:lnTo>
                      <a:pt x="883" y="605"/>
                    </a:lnTo>
                    <a:lnTo>
                      <a:pt x="906" y="610"/>
                    </a:lnTo>
                    <a:lnTo>
                      <a:pt x="925" y="617"/>
                    </a:lnTo>
                    <a:lnTo>
                      <a:pt x="943" y="627"/>
                    </a:lnTo>
                    <a:lnTo>
                      <a:pt x="959" y="639"/>
                    </a:lnTo>
                    <a:lnTo>
                      <a:pt x="972" y="652"/>
                    </a:lnTo>
                    <a:lnTo>
                      <a:pt x="984" y="667"/>
                    </a:lnTo>
                    <a:lnTo>
                      <a:pt x="994" y="683"/>
                    </a:lnTo>
                    <a:lnTo>
                      <a:pt x="1000" y="700"/>
                    </a:lnTo>
                    <a:lnTo>
                      <a:pt x="1006" y="718"/>
                    </a:lnTo>
                    <a:lnTo>
                      <a:pt x="1008" y="736"/>
                    </a:lnTo>
                    <a:lnTo>
                      <a:pt x="1010" y="754"/>
                    </a:lnTo>
                    <a:lnTo>
                      <a:pt x="1008" y="779"/>
                    </a:lnTo>
                    <a:lnTo>
                      <a:pt x="1004" y="801"/>
                    </a:lnTo>
                    <a:lnTo>
                      <a:pt x="997" y="822"/>
                    </a:lnTo>
                    <a:lnTo>
                      <a:pt x="988" y="839"/>
                    </a:lnTo>
                    <a:lnTo>
                      <a:pt x="977" y="855"/>
                    </a:lnTo>
                    <a:lnTo>
                      <a:pt x="964" y="869"/>
                    </a:lnTo>
                    <a:lnTo>
                      <a:pt x="950" y="880"/>
                    </a:lnTo>
                    <a:lnTo>
                      <a:pt x="935" y="889"/>
                    </a:lnTo>
                    <a:lnTo>
                      <a:pt x="919" y="895"/>
                    </a:lnTo>
                    <a:lnTo>
                      <a:pt x="903" y="899"/>
                    </a:lnTo>
                    <a:lnTo>
                      <a:pt x="887" y="900"/>
                    </a:lnTo>
                    <a:lnTo>
                      <a:pt x="870" y="899"/>
                    </a:lnTo>
                    <a:lnTo>
                      <a:pt x="855" y="895"/>
                    </a:lnTo>
                    <a:lnTo>
                      <a:pt x="842" y="890"/>
                    </a:lnTo>
                    <a:lnTo>
                      <a:pt x="831" y="882"/>
                    </a:lnTo>
                    <a:lnTo>
                      <a:pt x="822" y="874"/>
                    </a:lnTo>
                    <a:lnTo>
                      <a:pt x="815" y="863"/>
                    </a:lnTo>
                    <a:lnTo>
                      <a:pt x="809" y="852"/>
                    </a:lnTo>
                    <a:lnTo>
                      <a:pt x="805" y="841"/>
                    </a:lnTo>
                    <a:lnTo>
                      <a:pt x="803" y="830"/>
                    </a:lnTo>
                    <a:lnTo>
                      <a:pt x="802" y="818"/>
                    </a:lnTo>
                    <a:lnTo>
                      <a:pt x="803" y="811"/>
                    </a:lnTo>
                    <a:lnTo>
                      <a:pt x="804" y="801"/>
                    </a:lnTo>
                    <a:lnTo>
                      <a:pt x="806" y="791"/>
                    </a:lnTo>
                    <a:lnTo>
                      <a:pt x="809" y="779"/>
                    </a:lnTo>
                    <a:lnTo>
                      <a:pt x="813" y="768"/>
                    </a:lnTo>
                    <a:lnTo>
                      <a:pt x="819" y="755"/>
                    </a:lnTo>
                    <a:lnTo>
                      <a:pt x="827" y="743"/>
                    </a:lnTo>
                    <a:lnTo>
                      <a:pt x="836" y="731"/>
                    </a:lnTo>
                    <a:lnTo>
                      <a:pt x="846" y="720"/>
                    </a:lnTo>
                    <a:lnTo>
                      <a:pt x="859" y="710"/>
                    </a:lnTo>
                    <a:lnTo>
                      <a:pt x="874" y="701"/>
                    </a:lnTo>
                    <a:lnTo>
                      <a:pt x="891" y="694"/>
                    </a:lnTo>
                    <a:lnTo>
                      <a:pt x="911" y="689"/>
                    </a:lnTo>
                    <a:lnTo>
                      <a:pt x="932" y="686"/>
                    </a:lnTo>
                    <a:lnTo>
                      <a:pt x="930" y="685"/>
                    </a:lnTo>
                    <a:lnTo>
                      <a:pt x="925" y="680"/>
                    </a:lnTo>
                    <a:lnTo>
                      <a:pt x="923" y="679"/>
                    </a:lnTo>
                    <a:lnTo>
                      <a:pt x="922" y="679"/>
                    </a:lnTo>
                    <a:lnTo>
                      <a:pt x="915" y="672"/>
                    </a:lnTo>
                    <a:lnTo>
                      <a:pt x="908" y="668"/>
                    </a:lnTo>
                    <a:lnTo>
                      <a:pt x="902" y="665"/>
                    </a:lnTo>
                    <a:lnTo>
                      <a:pt x="896" y="663"/>
                    </a:lnTo>
                    <a:lnTo>
                      <a:pt x="887" y="661"/>
                    </a:lnTo>
                    <a:lnTo>
                      <a:pt x="877" y="660"/>
                    </a:lnTo>
                    <a:lnTo>
                      <a:pt x="872" y="658"/>
                    </a:lnTo>
                    <a:lnTo>
                      <a:pt x="868" y="657"/>
                    </a:lnTo>
                    <a:lnTo>
                      <a:pt x="864" y="656"/>
                    </a:lnTo>
                    <a:lnTo>
                      <a:pt x="855" y="656"/>
                    </a:lnTo>
                    <a:lnTo>
                      <a:pt x="826" y="658"/>
                    </a:lnTo>
                    <a:lnTo>
                      <a:pt x="796" y="666"/>
                    </a:lnTo>
                    <a:lnTo>
                      <a:pt x="767" y="677"/>
                    </a:lnTo>
                    <a:lnTo>
                      <a:pt x="738" y="693"/>
                    </a:lnTo>
                    <a:lnTo>
                      <a:pt x="709" y="712"/>
                    </a:lnTo>
                    <a:lnTo>
                      <a:pt x="680" y="734"/>
                    </a:lnTo>
                    <a:lnTo>
                      <a:pt x="651" y="760"/>
                    </a:lnTo>
                    <a:lnTo>
                      <a:pt x="623" y="788"/>
                    </a:lnTo>
                    <a:lnTo>
                      <a:pt x="594" y="819"/>
                    </a:lnTo>
                    <a:lnTo>
                      <a:pt x="565" y="851"/>
                    </a:lnTo>
                    <a:lnTo>
                      <a:pt x="536" y="885"/>
                    </a:lnTo>
                    <a:lnTo>
                      <a:pt x="487" y="938"/>
                    </a:lnTo>
                    <a:lnTo>
                      <a:pt x="460" y="965"/>
                    </a:lnTo>
                    <a:lnTo>
                      <a:pt x="432" y="992"/>
                    </a:lnTo>
                    <a:lnTo>
                      <a:pt x="403" y="1019"/>
                    </a:lnTo>
                    <a:lnTo>
                      <a:pt x="373" y="1042"/>
                    </a:lnTo>
                    <a:lnTo>
                      <a:pt x="343" y="1062"/>
                    </a:lnTo>
                    <a:lnTo>
                      <a:pt x="378" y="1068"/>
                    </a:lnTo>
                    <a:lnTo>
                      <a:pt x="412" y="1074"/>
                    </a:lnTo>
                    <a:lnTo>
                      <a:pt x="444" y="1081"/>
                    </a:lnTo>
                    <a:lnTo>
                      <a:pt x="475" y="1090"/>
                    </a:lnTo>
                    <a:lnTo>
                      <a:pt x="504" y="1100"/>
                    </a:lnTo>
                    <a:lnTo>
                      <a:pt x="531" y="1112"/>
                    </a:lnTo>
                    <a:lnTo>
                      <a:pt x="556" y="1124"/>
                    </a:lnTo>
                    <a:lnTo>
                      <a:pt x="579" y="1139"/>
                    </a:lnTo>
                    <a:lnTo>
                      <a:pt x="600" y="1155"/>
                    </a:lnTo>
                    <a:lnTo>
                      <a:pt x="619" y="1172"/>
                    </a:lnTo>
                    <a:lnTo>
                      <a:pt x="635" y="1191"/>
                    </a:lnTo>
                    <a:lnTo>
                      <a:pt x="648" y="1212"/>
                    </a:lnTo>
                    <a:lnTo>
                      <a:pt x="659" y="1235"/>
                    </a:lnTo>
                    <a:lnTo>
                      <a:pt x="667" y="1259"/>
                    </a:lnTo>
                    <a:lnTo>
                      <a:pt x="672" y="1286"/>
                    </a:lnTo>
                    <a:lnTo>
                      <a:pt x="673" y="1314"/>
                    </a:lnTo>
                    <a:lnTo>
                      <a:pt x="673" y="1332"/>
                    </a:lnTo>
                    <a:lnTo>
                      <a:pt x="672" y="1349"/>
                    </a:lnTo>
                    <a:lnTo>
                      <a:pt x="670" y="1360"/>
                    </a:lnTo>
                    <a:lnTo>
                      <a:pt x="669" y="1373"/>
                    </a:lnTo>
                    <a:lnTo>
                      <a:pt x="666" y="1389"/>
                    </a:lnTo>
                    <a:lnTo>
                      <a:pt x="660" y="1413"/>
                    </a:lnTo>
                    <a:lnTo>
                      <a:pt x="655" y="1440"/>
                    </a:lnTo>
                    <a:lnTo>
                      <a:pt x="652" y="1468"/>
                    </a:lnTo>
                    <a:lnTo>
                      <a:pt x="649" y="1495"/>
                    </a:lnTo>
                    <a:lnTo>
                      <a:pt x="649" y="1521"/>
                    </a:lnTo>
                    <a:lnTo>
                      <a:pt x="649" y="1545"/>
                    </a:lnTo>
                    <a:lnTo>
                      <a:pt x="652" y="1566"/>
                    </a:lnTo>
                    <a:lnTo>
                      <a:pt x="656" y="1583"/>
                    </a:lnTo>
                    <a:lnTo>
                      <a:pt x="661" y="1598"/>
                    </a:lnTo>
                    <a:lnTo>
                      <a:pt x="668" y="1610"/>
                    </a:lnTo>
                    <a:lnTo>
                      <a:pt x="676" y="1619"/>
                    </a:lnTo>
                    <a:lnTo>
                      <a:pt x="685" y="1626"/>
                    </a:lnTo>
                    <a:lnTo>
                      <a:pt x="695" y="1630"/>
                    </a:lnTo>
                    <a:lnTo>
                      <a:pt x="706" y="1633"/>
                    </a:lnTo>
                    <a:lnTo>
                      <a:pt x="719" y="1634"/>
                    </a:lnTo>
                    <a:lnTo>
                      <a:pt x="739" y="1632"/>
                    </a:lnTo>
                    <a:lnTo>
                      <a:pt x="758" y="1626"/>
                    </a:lnTo>
                    <a:lnTo>
                      <a:pt x="776" y="1618"/>
                    </a:lnTo>
                    <a:lnTo>
                      <a:pt x="793" y="1606"/>
                    </a:lnTo>
                    <a:lnTo>
                      <a:pt x="809" y="1591"/>
                    </a:lnTo>
                    <a:lnTo>
                      <a:pt x="823" y="1572"/>
                    </a:lnTo>
                    <a:lnTo>
                      <a:pt x="836" y="1551"/>
                    </a:lnTo>
                    <a:lnTo>
                      <a:pt x="849" y="1528"/>
                    </a:lnTo>
                    <a:lnTo>
                      <a:pt x="861" y="1502"/>
                    </a:lnTo>
                    <a:lnTo>
                      <a:pt x="872" y="1473"/>
                    </a:lnTo>
                    <a:lnTo>
                      <a:pt x="883" y="1442"/>
                    </a:lnTo>
                    <a:lnTo>
                      <a:pt x="893" y="1409"/>
                    </a:lnTo>
                    <a:lnTo>
                      <a:pt x="902" y="1374"/>
                    </a:lnTo>
                    <a:lnTo>
                      <a:pt x="912" y="1337"/>
                    </a:lnTo>
                    <a:lnTo>
                      <a:pt x="915" y="1321"/>
                    </a:lnTo>
                    <a:lnTo>
                      <a:pt x="918" y="1310"/>
                    </a:lnTo>
                    <a:lnTo>
                      <a:pt x="922" y="1303"/>
                    </a:lnTo>
                    <a:lnTo>
                      <a:pt x="928" y="1298"/>
                    </a:lnTo>
                    <a:lnTo>
                      <a:pt x="934" y="1296"/>
                    </a:lnTo>
                    <a:lnTo>
                      <a:pt x="943" y="1295"/>
                    </a:lnTo>
                    <a:lnTo>
                      <a:pt x="947" y="1295"/>
                    </a:lnTo>
                    <a:lnTo>
                      <a:pt x="952" y="1296"/>
                    </a:lnTo>
                    <a:lnTo>
                      <a:pt x="957" y="1297"/>
                    </a:lnTo>
                    <a:lnTo>
                      <a:pt x="962" y="1299"/>
                    </a:lnTo>
                    <a:lnTo>
                      <a:pt x="967" y="1303"/>
                    </a:lnTo>
                    <a:lnTo>
                      <a:pt x="970" y="1310"/>
                    </a:lnTo>
                    <a:lnTo>
                      <a:pt x="971" y="1318"/>
                    </a:lnTo>
                    <a:lnTo>
                      <a:pt x="970" y="1321"/>
                    </a:lnTo>
                    <a:lnTo>
                      <a:pt x="967" y="1339"/>
                    </a:lnTo>
                    <a:lnTo>
                      <a:pt x="964" y="1353"/>
                    </a:lnTo>
                    <a:lnTo>
                      <a:pt x="960" y="1370"/>
                    </a:lnTo>
                    <a:lnTo>
                      <a:pt x="955" y="1389"/>
                    </a:lnTo>
                    <a:lnTo>
                      <a:pt x="949" y="1411"/>
                    </a:lnTo>
                    <a:lnTo>
                      <a:pt x="942" y="1434"/>
                    </a:lnTo>
                    <a:lnTo>
                      <a:pt x="934" y="1458"/>
                    </a:lnTo>
                    <a:lnTo>
                      <a:pt x="925" y="1483"/>
                    </a:lnTo>
                    <a:lnTo>
                      <a:pt x="915" y="1508"/>
                    </a:lnTo>
                    <a:lnTo>
                      <a:pt x="903" y="1534"/>
                    </a:lnTo>
                    <a:lnTo>
                      <a:pt x="891" y="1558"/>
                    </a:lnTo>
                    <a:lnTo>
                      <a:pt x="874" y="1587"/>
                    </a:lnTo>
                    <a:lnTo>
                      <a:pt x="856" y="1611"/>
                    </a:lnTo>
                    <a:lnTo>
                      <a:pt x="838" y="1631"/>
                    </a:lnTo>
                    <a:lnTo>
                      <a:pt x="819" y="1649"/>
                    </a:lnTo>
                    <a:lnTo>
                      <a:pt x="800" y="1663"/>
                    </a:lnTo>
                    <a:lnTo>
                      <a:pt x="779" y="1673"/>
                    </a:lnTo>
                    <a:lnTo>
                      <a:pt x="759" y="1680"/>
                    </a:lnTo>
                    <a:lnTo>
                      <a:pt x="737" y="1685"/>
                    </a:lnTo>
                    <a:lnTo>
                      <a:pt x="715" y="1686"/>
                    </a:lnTo>
                    <a:lnTo>
                      <a:pt x="689" y="1685"/>
                    </a:lnTo>
                    <a:lnTo>
                      <a:pt x="664" y="1680"/>
                    </a:lnTo>
                    <a:lnTo>
                      <a:pt x="640" y="1672"/>
                    </a:lnTo>
                    <a:lnTo>
                      <a:pt x="617" y="1661"/>
                    </a:lnTo>
                    <a:lnTo>
                      <a:pt x="596" y="1647"/>
                    </a:lnTo>
                    <a:lnTo>
                      <a:pt x="577" y="1631"/>
                    </a:lnTo>
                    <a:lnTo>
                      <a:pt x="560" y="1611"/>
                    </a:lnTo>
                    <a:lnTo>
                      <a:pt x="545" y="1590"/>
                    </a:lnTo>
                    <a:lnTo>
                      <a:pt x="532" y="1566"/>
                    </a:lnTo>
                    <a:lnTo>
                      <a:pt x="522" y="1539"/>
                    </a:lnTo>
                    <a:lnTo>
                      <a:pt x="515" y="1511"/>
                    </a:lnTo>
                    <a:lnTo>
                      <a:pt x="510" y="1481"/>
                    </a:lnTo>
                    <a:lnTo>
                      <a:pt x="509" y="1449"/>
                    </a:lnTo>
                    <a:lnTo>
                      <a:pt x="510" y="1421"/>
                    </a:lnTo>
                    <a:lnTo>
                      <a:pt x="513" y="1393"/>
                    </a:lnTo>
                    <a:lnTo>
                      <a:pt x="519" y="1366"/>
                    </a:lnTo>
                    <a:lnTo>
                      <a:pt x="522" y="1354"/>
                    </a:lnTo>
                    <a:lnTo>
                      <a:pt x="524" y="1345"/>
                    </a:lnTo>
                    <a:lnTo>
                      <a:pt x="526" y="1337"/>
                    </a:lnTo>
                    <a:lnTo>
                      <a:pt x="526" y="1329"/>
                    </a:lnTo>
                    <a:lnTo>
                      <a:pt x="526" y="1313"/>
                    </a:lnTo>
                    <a:lnTo>
                      <a:pt x="525" y="1289"/>
                    </a:lnTo>
                    <a:lnTo>
                      <a:pt x="520" y="1267"/>
                    </a:lnTo>
                    <a:lnTo>
                      <a:pt x="513" y="1247"/>
                    </a:lnTo>
                    <a:lnTo>
                      <a:pt x="504" y="1229"/>
                    </a:lnTo>
                    <a:lnTo>
                      <a:pt x="493" y="1212"/>
                    </a:lnTo>
                    <a:lnTo>
                      <a:pt x="480" y="1197"/>
                    </a:lnTo>
                    <a:lnTo>
                      <a:pt x="466" y="1183"/>
                    </a:lnTo>
                    <a:lnTo>
                      <a:pt x="449" y="1171"/>
                    </a:lnTo>
                    <a:lnTo>
                      <a:pt x="433" y="1160"/>
                    </a:lnTo>
                    <a:lnTo>
                      <a:pt x="415" y="1151"/>
                    </a:lnTo>
                    <a:lnTo>
                      <a:pt x="397" y="1143"/>
                    </a:lnTo>
                    <a:lnTo>
                      <a:pt x="379" y="1135"/>
                    </a:lnTo>
                    <a:lnTo>
                      <a:pt x="361" y="1129"/>
                    </a:lnTo>
                    <a:lnTo>
                      <a:pt x="343" y="1124"/>
                    </a:lnTo>
                    <a:lnTo>
                      <a:pt x="326" y="1119"/>
                    </a:lnTo>
                    <a:lnTo>
                      <a:pt x="309" y="1116"/>
                    </a:lnTo>
                    <a:lnTo>
                      <a:pt x="294" y="1113"/>
                    </a:lnTo>
                    <a:lnTo>
                      <a:pt x="279" y="1111"/>
                    </a:lnTo>
                    <a:lnTo>
                      <a:pt x="267" y="1110"/>
                    </a:lnTo>
                    <a:lnTo>
                      <a:pt x="265" y="1119"/>
                    </a:lnTo>
                    <a:lnTo>
                      <a:pt x="262" y="1132"/>
                    </a:lnTo>
                    <a:lnTo>
                      <a:pt x="258" y="1148"/>
                    </a:lnTo>
                    <a:lnTo>
                      <a:pt x="254" y="1168"/>
                    </a:lnTo>
                    <a:lnTo>
                      <a:pt x="249" y="1190"/>
                    </a:lnTo>
                    <a:lnTo>
                      <a:pt x="243" y="1214"/>
                    </a:lnTo>
                    <a:lnTo>
                      <a:pt x="237" y="1240"/>
                    </a:lnTo>
                    <a:lnTo>
                      <a:pt x="230" y="1268"/>
                    </a:lnTo>
                    <a:lnTo>
                      <a:pt x="224" y="1297"/>
                    </a:lnTo>
                    <a:lnTo>
                      <a:pt x="210" y="1356"/>
                    </a:lnTo>
                    <a:lnTo>
                      <a:pt x="203" y="1387"/>
                    </a:lnTo>
                    <a:lnTo>
                      <a:pt x="196" y="1418"/>
                    </a:lnTo>
                    <a:lnTo>
                      <a:pt x="188" y="1447"/>
                    </a:lnTo>
                    <a:lnTo>
                      <a:pt x="181" y="1476"/>
                    </a:lnTo>
                    <a:lnTo>
                      <a:pt x="175" y="1503"/>
                    </a:lnTo>
                    <a:lnTo>
                      <a:pt x="169" y="1529"/>
                    </a:lnTo>
                    <a:lnTo>
                      <a:pt x="163" y="1553"/>
                    </a:lnTo>
                    <a:lnTo>
                      <a:pt x="158" y="1574"/>
                    </a:lnTo>
                    <a:lnTo>
                      <a:pt x="153" y="1593"/>
                    </a:lnTo>
                    <a:lnTo>
                      <a:pt x="149" y="1610"/>
                    </a:lnTo>
                    <a:lnTo>
                      <a:pt x="145" y="1623"/>
                    </a:lnTo>
                    <a:lnTo>
                      <a:pt x="143" y="1631"/>
                    </a:lnTo>
                    <a:lnTo>
                      <a:pt x="141" y="1636"/>
                    </a:lnTo>
                    <a:lnTo>
                      <a:pt x="130" y="1652"/>
                    </a:lnTo>
                    <a:lnTo>
                      <a:pt x="116" y="1665"/>
                    </a:lnTo>
                    <a:lnTo>
                      <a:pt x="100" y="1676"/>
                    </a:lnTo>
                    <a:lnTo>
                      <a:pt x="82" y="1682"/>
                    </a:lnTo>
                    <a:lnTo>
                      <a:pt x="63" y="1685"/>
                    </a:lnTo>
                    <a:lnTo>
                      <a:pt x="57" y="1685"/>
                    </a:lnTo>
                    <a:lnTo>
                      <a:pt x="50" y="1684"/>
                    </a:lnTo>
                    <a:lnTo>
                      <a:pt x="41" y="1681"/>
                    </a:lnTo>
                    <a:lnTo>
                      <a:pt x="33" y="1677"/>
                    </a:lnTo>
                    <a:lnTo>
                      <a:pt x="25" y="1672"/>
                    </a:lnTo>
                    <a:lnTo>
                      <a:pt x="17" y="1666"/>
                    </a:lnTo>
                    <a:lnTo>
                      <a:pt x="10" y="1657"/>
                    </a:lnTo>
                    <a:lnTo>
                      <a:pt x="5" y="1646"/>
                    </a:lnTo>
                    <a:lnTo>
                      <a:pt x="1" y="1633"/>
                    </a:lnTo>
                    <a:lnTo>
                      <a:pt x="0" y="1618"/>
                    </a:lnTo>
                    <a:lnTo>
                      <a:pt x="0" y="1607"/>
                    </a:lnTo>
                    <a:lnTo>
                      <a:pt x="1" y="1601"/>
                    </a:lnTo>
                    <a:lnTo>
                      <a:pt x="2" y="1595"/>
                    </a:lnTo>
                    <a:lnTo>
                      <a:pt x="4" y="1588"/>
                    </a:lnTo>
                    <a:lnTo>
                      <a:pt x="7" y="1578"/>
                    </a:lnTo>
                    <a:lnTo>
                      <a:pt x="11" y="1565"/>
                    </a:lnTo>
                    <a:lnTo>
                      <a:pt x="334" y="189"/>
                    </a:lnTo>
                    <a:lnTo>
                      <a:pt x="341" y="140"/>
                    </a:lnTo>
                    <a:lnTo>
                      <a:pt x="341" y="134"/>
                    </a:lnTo>
                    <a:lnTo>
                      <a:pt x="340" y="129"/>
                    </a:lnTo>
                    <a:lnTo>
                      <a:pt x="339" y="124"/>
                    </a:lnTo>
                    <a:lnTo>
                      <a:pt x="336" y="119"/>
                    </a:lnTo>
                    <a:lnTo>
                      <a:pt x="332" y="114"/>
                    </a:lnTo>
                    <a:lnTo>
                      <a:pt x="326" y="111"/>
                    </a:lnTo>
                    <a:lnTo>
                      <a:pt x="317" y="107"/>
                    </a:lnTo>
                    <a:lnTo>
                      <a:pt x="306" y="104"/>
                    </a:lnTo>
                    <a:lnTo>
                      <a:pt x="292" y="102"/>
                    </a:lnTo>
                    <a:lnTo>
                      <a:pt x="275" y="100"/>
                    </a:lnTo>
                    <a:lnTo>
                      <a:pt x="254" y="99"/>
                    </a:lnTo>
                    <a:lnTo>
                      <a:pt x="228" y="98"/>
                    </a:lnTo>
                    <a:lnTo>
                      <a:pt x="214" y="98"/>
                    </a:lnTo>
                    <a:lnTo>
                      <a:pt x="203" y="97"/>
                    </a:lnTo>
                    <a:lnTo>
                      <a:pt x="192" y="96"/>
                    </a:lnTo>
                    <a:lnTo>
                      <a:pt x="185" y="93"/>
                    </a:lnTo>
                    <a:lnTo>
                      <a:pt x="179" y="89"/>
                    </a:lnTo>
                    <a:lnTo>
                      <a:pt x="177" y="81"/>
                    </a:lnTo>
                    <a:lnTo>
                      <a:pt x="175" y="72"/>
                    </a:lnTo>
                    <a:lnTo>
                      <a:pt x="176" y="59"/>
                    </a:lnTo>
                    <a:lnTo>
                      <a:pt x="179" y="48"/>
                    </a:lnTo>
                    <a:lnTo>
                      <a:pt x="182" y="40"/>
                    </a:lnTo>
                    <a:lnTo>
                      <a:pt x="187" y="34"/>
                    </a:lnTo>
                    <a:lnTo>
                      <a:pt x="192" y="30"/>
                    </a:lnTo>
                    <a:lnTo>
                      <a:pt x="198" y="27"/>
                    </a:lnTo>
                    <a:lnTo>
                      <a:pt x="205" y="25"/>
                    </a:lnTo>
                    <a:lnTo>
                      <a:pt x="211" y="25"/>
                    </a:lnTo>
                    <a:lnTo>
                      <a:pt x="217" y="23"/>
                    </a:lnTo>
                    <a:lnTo>
                      <a:pt x="232" y="22"/>
                    </a:lnTo>
                    <a:lnTo>
                      <a:pt x="250" y="20"/>
                    </a:lnTo>
                    <a:lnTo>
                      <a:pt x="271" y="19"/>
                    </a:lnTo>
                    <a:lnTo>
                      <a:pt x="294" y="16"/>
                    </a:lnTo>
                    <a:lnTo>
                      <a:pt x="318" y="14"/>
                    </a:lnTo>
                    <a:lnTo>
                      <a:pt x="343" y="11"/>
                    </a:lnTo>
                    <a:lnTo>
                      <a:pt x="368" y="9"/>
                    </a:lnTo>
                    <a:lnTo>
                      <a:pt x="392" y="7"/>
                    </a:lnTo>
                    <a:lnTo>
                      <a:pt x="416" y="5"/>
                    </a:lnTo>
                    <a:lnTo>
                      <a:pt x="438" y="3"/>
                    </a:lnTo>
                    <a:lnTo>
                      <a:pt x="458" y="2"/>
                    </a:lnTo>
                    <a:lnTo>
                      <a:pt x="4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36" name="TextBox 35"/>
          <p:cNvSpPr txBox="1"/>
          <p:nvPr/>
        </p:nvSpPr>
        <p:spPr>
          <a:xfrm>
            <a:off x="0" y="3276600"/>
            <a:ext cx="9144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66"/>
                </a:solidFill>
              </a:rPr>
              <a:t>A ``</a:t>
            </a:r>
            <a:r>
              <a:rPr lang="en-US" sz="3200" b="1" i="1" u="sng" dirty="0" smtClean="0">
                <a:solidFill>
                  <a:srgbClr val="FF0066"/>
                </a:solidFill>
              </a:rPr>
              <a:t>string web</a:t>
            </a:r>
            <a:r>
              <a:rPr lang="en-US" sz="3200" dirty="0" smtClean="0">
                <a:solidFill>
                  <a:srgbClr val="FF0066"/>
                </a:solidFill>
              </a:rPr>
              <a:t>’’ is a union of WKB paths with endpoints on  </a:t>
            </a:r>
            <a:r>
              <a:rPr lang="en-US" sz="3200" dirty="0" err="1" smtClean="0">
                <a:solidFill>
                  <a:srgbClr val="FF0066"/>
                </a:solidFill>
              </a:rPr>
              <a:t>branchpoints</a:t>
            </a:r>
            <a:r>
              <a:rPr lang="en-US" sz="3200" dirty="0" smtClean="0">
                <a:solidFill>
                  <a:srgbClr val="FF0066"/>
                </a:solidFill>
              </a:rPr>
              <a:t> or such junctions. </a:t>
            </a:r>
            <a:endParaRPr lang="en-US" sz="3200" dirty="0">
              <a:solidFill>
                <a:srgbClr val="FF0066"/>
              </a:solidFill>
            </a:endParaRPr>
          </a:p>
        </p:txBody>
      </p:sp>
      <p:sp>
        <p:nvSpPr>
          <p:cNvPr id="37" name="Title 3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String Webs – 4/4</a:t>
            </a:r>
            <a:endParaRPr lang="en-US" dirty="0"/>
          </a:p>
        </p:txBody>
      </p:sp>
      <p:grpSp>
        <p:nvGrpSpPr>
          <p:cNvPr id="7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2057400" y="5943600"/>
            <a:ext cx="4686535" cy="738092"/>
            <a:chOff x="1392" y="3631"/>
            <a:chExt cx="14115" cy="2223"/>
          </a:xfrm>
          <a:solidFill>
            <a:srgbClr val="800080"/>
          </a:solidFill>
        </p:grpSpPr>
        <p:sp>
          <p:nvSpPr>
            <p:cNvPr id="2054" name="Freeform 6"/>
            <p:cNvSpPr>
              <a:spLocks/>
            </p:cNvSpPr>
            <p:nvPr/>
          </p:nvSpPr>
          <p:spPr bwMode="auto">
            <a:xfrm>
              <a:off x="1392" y="3921"/>
              <a:ext cx="1051" cy="1102"/>
            </a:xfrm>
            <a:custGeom>
              <a:avLst/>
              <a:gdLst/>
              <a:ahLst/>
              <a:cxnLst>
                <a:cxn ang="0">
                  <a:pos x="316" y="0"/>
                </a:cxn>
                <a:cxn ang="0">
                  <a:pos x="1043" y="0"/>
                </a:cxn>
                <a:cxn ang="0">
                  <a:pos x="1051" y="4"/>
                </a:cxn>
                <a:cxn ang="0">
                  <a:pos x="1051" y="30"/>
                </a:cxn>
                <a:cxn ang="0">
                  <a:pos x="160" y="1041"/>
                </a:cxn>
                <a:cxn ang="0">
                  <a:pos x="432" y="1041"/>
                </a:cxn>
                <a:cxn ang="0">
                  <a:pos x="528" y="1036"/>
                </a:cxn>
                <a:cxn ang="0">
                  <a:pos x="601" y="1019"/>
                </a:cxn>
                <a:cxn ang="0">
                  <a:pos x="666" y="993"/>
                </a:cxn>
                <a:cxn ang="0">
                  <a:pos x="718" y="957"/>
                </a:cxn>
                <a:cxn ang="0">
                  <a:pos x="761" y="909"/>
                </a:cxn>
                <a:cxn ang="0">
                  <a:pos x="796" y="852"/>
                </a:cxn>
                <a:cxn ang="0">
                  <a:pos x="826" y="786"/>
                </a:cxn>
                <a:cxn ang="0">
                  <a:pos x="852" y="707"/>
                </a:cxn>
                <a:cxn ang="0">
                  <a:pos x="857" y="689"/>
                </a:cxn>
                <a:cxn ang="0">
                  <a:pos x="865" y="681"/>
                </a:cxn>
                <a:cxn ang="0">
                  <a:pos x="865" y="672"/>
                </a:cxn>
                <a:cxn ang="0">
                  <a:pos x="874" y="667"/>
                </a:cxn>
                <a:cxn ang="0">
                  <a:pos x="887" y="667"/>
                </a:cxn>
                <a:cxn ang="0">
                  <a:pos x="896" y="672"/>
                </a:cxn>
                <a:cxn ang="0">
                  <a:pos x="900" y="681"/>
                </a:cxn>
                <a:cxn ang="0">
                  <a:pos x="900" y="685"/>
                </a:cxn>
                <a:cxn ang="0">
                  <a:pos x="896" y="698"/>
                </a:cxn>
                <a:cxn ang="0">
                  <a:pos x="896" y="711"/>
                </a:cxn>
                <a:cxn ang="0">
                  <a:pos x="783" y="1067"/>
                </a:cxn>
                <a:cxn ang="0">
                  <a:pos x="779" y="1080"/>
                </a:cxn>
                <a:cxn ang="0">
                  <a:pos x="774" y="1089"/>
                </a:cxn>
                <a:cxn ang="0">
                  <a:pos x="766" y="1098"/>
                </a:cxn>
                <a:cxn ang="0">
                  <a:pos x="757" y="1098"/>
                </a:cxn>
                <a:cxn ang="0">
                  <a:pos x="748" y="1102"/>
                </a:cxn>
                <a:cxn ang="0">
                  <a:pos x="8" y="1102"/>
                </a:cxn>
                <a:cxn ang="0">
                  <a:pos x="0" y="1098"/>
                </a:cxn>
                <a:cxn ang="0">
                  <a:pos x="0" y="1076"/>
                </a:cxn>
                <a:cxn ang="0">
                  <a:pos x="4" y="1072"/>
                </a:cxn>
                <a:cxn ang="0">
                  <a:pos x="4" y="1063"/>
                </a:cxn>
                <a:cxn ang="0">
                  <a:pos x="896" y="48"/>
                </a:cxn>
                <a:cxn ang="0">
                  <a:pos x="636" y="48"/>
                </a:cxn>
                <a:cxn ang="0">
                  <a:pos x="536" y="57"/>
                </a:cxn>
                <a:cxn ang="0">
                  <a:pos x="458" y="74"/>
                </a:cxn>
                <a:cxn ang="0">
                  <a:pos x="394" y="105"/>
                </a:cxn>
                <a:cxn ang="0">
                  <a:pos x="342" y="149"/>
                </a:cxn>
                <a:cxn ang="0">
                  <a:pos x="303" y="206"/>
                </a:cxn>
                <a:cxn ang="0">
                  <a:pos x="268" y="272"/>
                </a:cxn>
                <a:cxn ang="0">
                  <a:pos x="242" y="347"/>
                </a:cxn>
                <a:cxn ang="0">
                  <a:pos x="233" y="356"/>
                </a:cxn>
                <a:cxn ang="0">
                  <a:pos x="229" y="364"/>
                </a:cxn>
                <a:cxn ang="0">
                  <a:pos x="212" y="364"/>
                </a:cxn>
                <a:cxn ang="0">
                  <a:pos x="203" y="360"/>
                </a:cxn>
                <a:cxn ang="0">
                  <a:pos x="203" y="356"/>
                </a:cxn>
                <a:cxn ang="0">
                  <a:pos x="199" y="351"/>
                </a:cxn>
                <a:cxn ang="0">
                  <a:pos x="199" y="334"/>
                </a:cxn>
                <a:cxn ang="0">
                  <a:pos x="203" y="325"/>
                </a:cxn>
                <a:cxn ang="0">
                  <a:pos x="290" y="30"/>
                </a:cxn>
                <a:cxn ang="0">
                  <a:pos x="294" y="17"/>
                </a:cxn>
                <a:cxn ang="0">
                  <a:pos x="298" y="8"/>
                </a:cxn>
                <a:cxn ang="0">
                  <a:pos x="316" y="0"/>
                </a:cxn>
              </a:cxnLst>
              <a:rect l="0" t="0" r="r" b="b"/>
              <a:pathLst>
                <a:path w="1051" h="1102">
                  <a:moveTo>
                    <a:pt x="316" y="0"/>
                  </a:moveTo>
                  <a:lnTo>
                    <a:pt x="1043" y="0"/>
                  </a:lnTo>
                  <a:lnTo>
                    <a:pt x="1051" y="4"/>
                  </a:lnTo>
                  <a:lnTo>
                    <a:pt x="1051" y="30"/>
                  </a:lnTo>
                  <a:lnTo>
                    <a:pt x="160" y="1041"/>
                  </a:lnTo>
                  <a:lnTo>
                    <a:pt x="432" y="1041"/>
                  </a:lnTo>
                  <a:lnTo>
                    <a:pt x="528" y="1036"/>
                  </a:lnTo>
                  <a:lnTo>
                    <a:pt x="601" y="1019"/>
                  </a:lnTo>
                  <a:lnTo>
                    <a:pt x="666" y="993"/>
                  </a:lnTo>
                  <a:lnTo>
                    <a:pt x="718" y="957"/>
                  </a:lnTo>
                  <a:lnTo>
                    <a:pt x="761" y="909"/>
                  </a:lnTo>
                  <a:lnTo>
                    <a:pt x="796" y="852"/>
                  </a:lnTo>
                  <a:lnTo>
                    <a:pt x="826" y="786"/>
                  </a:lnTo>
                  <a:lnTo>
                    <a:pt x="852" y="707"/>
                  </a:lnTo>
                  <a:lnTo>
                    <a:pt x="857" y="689"/>
                  </a:lnTo>
                  <a:lnTo>
                    <a:pt x="865" y="681"/>
                  </a:lnTo>
                  <a:lnTo>
                    <a:pt x="865" y="672"/>
                  </a:lnTo>
                  <a:lnTo>
                    <a:pt x="874" y="667"/>
                  </a:lnTo>
                  <a:lnTo>
                    <a:pt x="887" y="667"/>
                  </a:lnTo>
                  <a:lnTo>
                    <a:pt x="896" y="672"/>
                  </a:lnTo>
                  <a:lnTo>
                    <a:pt x="900" y="681"/>
                  </a:lnTo>
                  <a:lnTo>
                    <a:pt x="900" y="685"/>
                  </a:lnTo>
                  <a:lnTo>
                    <a:pt x="896" y="698"/>
                  </a:lnTo>
                  <a:lnTo>
                    <a:pt x="896" y="711"/>
                  </a:lnTo>
                  <a:lnTo>
                    <a:pt x="783" y="1067"/>
                  </a:lnTo>
                  <a:lnTo>
                    <a:pt x="779" y="1080"/>
                  </a:lnTo>
                  <a:lnTo>
                    <a:pt x="774" y="1089"/>
                  </a:lnTo>
                  <a:lnTo>
                    <a:pt x="766" y="1098"/>
                  </a:lnTo>
                  <a:lnTo>
                    <a:pt x="757" y="1098"/>
                  </a:lnTo>
                  <a:lnTo>
                    <a:pt x="748" y="1102"/>
                  </a:lnTo>
                  <a:lnTo>
                    <a:pt x="8" y="1102"/>
                  </a:lnTo>
                  <a:lnTo>
                    <a:pt x="0" y="1098"/>
                  </a:lnTo>
                  <a:lnTo>
                    <a:pt x="0" y="1076"/>
                  </a:lnTo>
                  <a:lnTo>
                    <a:pt x="4" y="1072"/>
                  </a:lnTo>
                  <a:lnTo>
                    <a:pt x="4" y="1063"/>
                  </a:lnTo>
                  <a:lnTo>
                    <a:pt x="896" y="48"/>
                  </a:lnTo>
                  <a:lnTo>
                    <a:pt x="636" y="48"/>
                  </a:lnTo>
                  <a:lnTo>
                    <a:pt x="536" y="57"/>
                  </a:lnTo>
                  <a:lnTo>
                    <a:pt x="458" y="74"/>
                  </a:lnTo>
                  <a:lnTo>
                    <a:pt x="394" y="105"/>
                  </a:lnTo>
                  <a:lnTo>
                    <a:pt x="342" y="149"/>
                  </a:lnTo>
                  <a:lnTo>
                    <a:pt x="303" y="206"/>
                  </a:lnTo>
                  <a:lnTo>
                    <a:pt x="268" y="272"/>
                  </a:lnTo>
                  <a:lnTo>
                    <a:pt x="242" y="347"/>
                  </a:lnTo>
                  <a:lnTo>
                    <a:pt x="233" y="356"/>
                  </a:lnTo>
                  <a:lnTo>
                    <a:pt x="229" y="364"/>
                  </a:lnTo>
                  <a:lnTo>
                    <a:pt x="212" y="364"/>
                  </a:lnTo>
                  <a:lnTo>
                    <a:pt x="203" y="360"/>
                  </a:lnTo>
                  <a:lnTo>
                    <a:pt x="203" y="356"/>
                  </a:lnTo>
                  <a:lnTo>
                    <a:pt x="199" y="351"/>
                  </a:lnTo>
                  <a:lnTo>
                    <a:pt x="199" y="334"/>
                  </a:lnTo>
                  <a:lnTo>
                    <a:pt x="203" y="325"/>
                  </a:lnTo>
                  <a:lnTo>
                    <a:pt x="290" y="30"/>
                  </a:lnTo>
                  <a:lnTo>
                    <a:pt x="294" y="17"/>
                  </a:lnTo>
                  <a:lnTo>
                    <a:pt x="298" y="8"/>
                  </a:lnTo>
                  <a:lnTo>
                    <a:pt x="3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5" name="Freeform 7"/>
            <p:cNvSpPr>
              <a:spLocks/>
            </p:cNvSpPr>
            <p:nvPr/>
          </p:nvSpPr>
          <p:spPr bwMode="auto">
            <a:xfrm>
              <a:off x="2426" y="4755"/>
              <a:ext cx="649" cy="747"/>
            </a:xfrm>
            <a:custGeom>
              <a:avLst/>
              <a:gdLst/>
              <a:ahLst/>
              <a:cxnLst>
                <a:cxn ang="0">
                  <a:pos x="294" y="9"/>
                </a:cxn>
                <a:cxn ang="0">
                  <a:pos x="381" y="75"/>
                </a:cxn>
                <a:cxn ang="0">
                  <a:pos x="446" y="224"/>
                </a:cxn>
                <a:cxn ang="0">
                  <a:pos x="463" y="312"/>
                </a:cxn>
                <a:cxn ang="0">
                  <a:pos x="463" y="347"/>
                </a:cxn>
                <a:cxn ang="0">
                  <a:pos x="468" y="339"/>
                </a:cxn>
                <a:cxn ang="0">
                  <a:pos x="541" y="167"/>
                </a:cxn>
                <a:cxn ang="0">
                  <a:pos x="619" y="14"/>
                </a:cxn>
                <a:cxn ang="0">
                  <a:pos x="649" y="22"/>
                </a:cxn>
                <a:cxn ang="0">
                  <a:pos x="645" y="40"/>
                </a:cxn>
                <a:cxn ang="0">
                  <a:pos x="585" y="159"/>
                </a:cxn>
                <a:cxn ang="0">
                  <a:pos x="554" y="229"/>
                </a:cxn>
                <a:cxn ang="0">
                  <a:pos x="524" y="308"/>
                </a:cxn>
                <a:cxn ang="0">
                  <a:pos x="485" y="409"/>
                </a:cxn>
                <a:cxn ang="0">
                  <a:pos x="463" y="479"/>
                </a:cxn>
                <a:cxn ang="0">
                  <a:pos x="442" y="598"/>
                </a:cxn>
                <a:cxn ang="0">
                  <a:pos x="420" y="690"/>
                </a:cxn>
                <a:cxn ang="0">
                  <a:pos x="407" y="725"/>
                </a:cxn>
                <a:cxn ang="0">
                  <a:pos x="390" y="747"/>
                </a:cxn>
                <a:cxn ang="0">
                  <a:pos x="368" y="743"/>
                </a:cxn>
                <a:cxn ang="0">
                  <a:pos x="359" y="730"/>
                </a:cxn>
                <a:cxn ang="0">
                  <a:pos x="364" y="690"/>
                </a:cxn>
                <a:cxn ang="0">
                  <a:pos x="385" y="589"/>
                </a:cxn>
                <a:cxn ang="0">
                  <a:pos x="424" y="462"/>
                </a:cxn>
                <a:cxn ang="0">
                  <a:pos x="429" y="347"/>
                </a:cxn>
                <a:cxn ang="0">
                  <a:pos x="411" y="246"/>
                </a:cxn>
                <a:cxn ang="0">
                  <a:pos x="368" y="159"/>
                </a:cxn>
                <a:cxn ang="0">
                  <a:pos x="286" y="101"/>
                </a:cxn>
                <a:cxn ang="0">
                  <a:pos x="169" y="101"/>
                </a:cxn>
                <a:cxn ang="0">
                  <a:pos x="74" y="154"/>
                </a:cxn>
                <a:cxn ang="0">
                  <a:pos x="35" y="216"/>
                </a:cxn>
                <a:cxn ang="0">
                  <a:pos x="9" y="220"/>
                </a:cxn>
                <a:cxn ang="0">
                  <a:pos x="0" y="207"/>
                </a:cxn>
                <a:cxn ang="0">
                  <a:pos x="13" y="159"/>
                </a:cxn>
                <a:cxn ang="0">
                  <a:pos x="82" y="66"/>
                </a:cxn>
                <a:cxn ang="0">
                  <a:pos x="178" y="9"/>
                </a:cxn>
              </a:cxnLst>
              <a:rect l="0" t="0" r="r" b="b"/>
              <a:pathLst>
                <a:path w="649" h="747">
                  <a:moveTo>
                    <a:pt x="238" y="0"/>
                  </a:moveTo>
                  <a:lnTo>
                    <a:pt x="294" y="9"/>
                  </a:lnTo>
                  <a:lnTo>
                    <a:pt x="342" y="36"/>
                  </a:lnTo>
                  <a:lnTo>
                    <a:pt x="381" y="75"/>
                  </a:lnTo>
                  <a:lnTo>
                    <a:pt x="433" y="172"/>
                  </a:lnTo>
                  <a:lnTo>
                    <a:pt x="446" y="224"/>
                  </a:lnTo>
                  <a:lnTo>
                    <a:pt x="459" y="273"/>
                  </a:lnTo>
                  <a:lnTo>
                    <a:pt x="463" y="312"/>
                  </a:lnTo>
                  <a:lnTo>
                    <a:pt x="468" y="339"/>
                  </a:lnTo>
                  <a:lnTo>
                    <a:pt x="463" y="347"/>
                  </a:lnTo>
                  <a:lnTo>
                    <a:pt x="468" y="343"/>
                  </a:lnTo>
                  <a:lnTo>
                    <a:pt x="468" y="339"/>
                  </a:lnTo>
                  <a:lnTo>
                    <a:pt x="515" y="224"/>
                  </a:lnTo>
                  <a:lnTo>
                    <a:pt x="541" y="167"/>
                  </a:lnTo>
                  <a:lnTo>
                    <a:pt x="615" y="18"/>
                  </a:lnTo>
                  <a:lnTo>
                    <a:pt x="619" y="14"/>
                  </a:lnTo>
                  <a:lnTo>
                    <a:pt x="641" y="14"/>
                  </a:lnTo>
                  <a:lnTo>
                    <a:pt x="649" y="22"/>
                  </a:lnTo>
                  <a:lnTo>
                    <a:pt x="649" y="36"/>
                  </a:lnTo>
                  <a:lnTo>
                    <a:pt x="645" y="40"/>
                  </a:lnTo>
                  <a:lnTo>
                    <a:pt x="610" y="106"/>
                  </a:lnTo>
                  <a:lnTo>
                    <a:pt x="585" y="159"/>
                  </a:lnTo>
                  <a:lnTo>
                    <a:pt x="567" y="198"/>
                  </a:lnTo>
                  <a:lnTo>
                    <a:pt x="554" y="229"/>
                  </a:lnTo>
                  <a:lnTo>
                    <a:pt x="541" y="264"/>
                  </a:lnTo>
                  <a:lnTo>
                    <a:pt x="524" y="308"/>
                  </a:lnTo>
                  <a:lnTo>
                    <a:pt x="502" y="361"/>
                  </a:lnTo>
                  <a:lnTo>
                    <a:pt x="485" y="409"/>
                  </a:lnTo>
                  <a:lnTo>
                    <a:pt x="472" y="448"/>
                  </a:lnTo>
                  <a:lnTo>
                    <a:pt x="463" y="479"/>
                  </a:lnTo>
                  <a:lnTo>
                    <a:pt x="455" y="541"/>
                  </a:lnTo>
                  <a:lnTo>
                    <a:pt x="442" y="598"/>
                  </a:lnTo>
                  <a:lnTo>
                    <a:pt x="433" y="651"/>
                  </a:lnTo>
                  <a:lnTo>
                    <a:pt x="420" y="690"/>
                  </a:lnTo>
                  <a:lnTo>
                    <a:pt x="411" y="712"/>
                  </a:lnTo>
                  <a:lnTo>
                    <a:pt x="407" y="725"/>
                  </a:lnTo>
                  <a:lnTo>
                    <a:pt x="398" y="738"/>
                  </a:lnTo>
                  <a:lnTo>
                    <a:pt x="390" y="747"/>
                  </a:lnTo>
                  <a:lnTo>
                    <a:pt x="372" y="747"/>
                  </a:lnTo>
                  <a:lnTo>
                    <a:pt x="368" y="743"/>
                  </a:lnTo>
                  <a:lnTo>
                    <a:pt x="364" y="734"/>
                  </a:lnTo>
                  <a:lnTo>
                    <a:pt x="359" y="730"/>
                  </a:lnTo>
                  <a:lnTo>
                    <a:pt x="359" y="721"/>
                  </a:lnTo>
                  <a:lnTo>
                    <a:pt x="364" y="690"/>
                  </a:lnTo>
                  <a:lnTo>
                    <a:pt x="372" y="646"/>
                  </a:lnTo>
                  <a:lnTo>
                    <a:pt x="385" y="589"/>
                  </a:lnTo>
                  <a:lnTo>
                    <a:pt x="420" y="475"/>
                  </a:lnTo>
                  <a:lnTo>
                    <a:pt x="424" y="462"/>
                  </a:lnTo>
                  <a:lnTo>
                    <a:pt x="429" y="435"/>
                  </a:lnTo>
                  <a:lnTo>
                    <a:pt x="429" y="347"/>
                  </a:lnTo>
                  <a:lnTo>
                    <a:pt x="424" y="295"/>
                  </a:lnTo>
                  <a:lnTo>
                    <a:pt x="411" y="246"/>
                  </a:lnTo>
                  <a:lnTo>
                    <a:pt x="394" y="198"/>
                  </a:lnTo>
                  <a:lnTo>
                    <a:pt x="368" y="159"/>
                  </a:lnTo>
                  <a:lnTo>
                    <a:pt x="333" y="123"/>
                  </a:lnTo>
                  <a:lnTo>
                    <a:pt x="286" y="101"/>
                  </a:lnTo>
                  <a:lnTo>
                    <a:pt x="225" y="93"/>
                  </a:lnTo>
                  <a:lnTo>
                    <a:pt x="169" y="101"/>
                  </a:lnTo>
                  <a:lnTo>
                    <a:pt x="117" y="119"/>
                  </a:lnTo>
                  <a:lnTo>
                    <a:pt x="74" y="154"/>
                  </a:lnTo>
                  <a:lnTo>
                    <a:pt x="43" y="198"/>
                  </a:lnTo>
                  <a:lnTo>
                    <a:pt x="35" y="216"/>
                  </a:lnTo>
                  <a:lnTo>
                    <a:pt x="30" y="220"/>
                  </a:lnTo>
                  <a:lnTo>
                    <a:pt x="9" y="220"/>
                  </a:lnTo>
                  <a:lnTo>
                    <a:pt x="0" y="211"/>
                  </a:lnTo>
                  <a:lnTo>
                    <a:pt x="0" y="207"/>
                  </a:lnTo>
                  <a:lnTo>
                    <a:pt x="4" y="194"/>
                  </a:lnTo>
                  <a:lnTo>
                    <a:pt x="13" y="159"/>
                  </a:lnTo>
                  <a:lnTo>
                    <a:pt x="39" y="115"/>
                  </a:lnTo>
                  <a:lnTo>
                    <a:pt x="82" y="66"/>
                  </a:lnTo>
                  <a:lnTo>
                    <a:pt x="126" y="36"/>
                  </a:lnTo>
                  <a:lnTo>
                    <a:pt x="178" y="9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6" name="Freeform 8"/>
            <p:cNvSpPr>
              <a:spLocks noEditPoints="1"/>
            </p:cNvSpPr>
            <p:nvPr/>
          </p:nvSpPr>
          <p:spPr bwMode="auto">
            <a:xfrm>
              <a:off x="3751" y="4430"/>
              <a:ext cx="1065" cy="378"/>
            </a:xfrm>
            <a:custGeom>
              <a:avLst/>
              <a:gdLst/>
              <a:ahLst/>
              <a:cxnLst>
                <a:cxn ang="0">
                  <a:pos x="30" y="312"/>
                </a:cxn>
                <a:cxn ang="0">
                  <a:pos x="1026" y="312"/>
                </a:cxn>
                <a:cxn ang="0">
                  <a:pos x="1039" y="317"/>
                </a:cxn>
                <a:cxn ang="0">
                  <a:pos x="1047" y="317"/>
                </a:cxn>
                <a:cxn ang="0">
                  <a:pos x="1052" y="325"/>
                </a:cxn>
                <a:cxn ang="0">
                  <a:pos x="1060" y="334"/>
                </a:cxn>
                <a:cxn ang="0">
                  <a:pos x="1060" y="361"/>
                </a:cxn>
                <a:cxn ang="0">
                  <a:pos x="1052" y="365"/>
                </a:cxn>
                <a:cxn ang="0">
                  <a:pos x="1047" y="374"/>
                </a:cxn>
                <a:cxn ang="0">
                  <a:pos x="1039" y="374"/>
                </a:cxn>
                <a:cxn ang="0">
                  <a:pos x="1030" y="378"/>
                </a:cxn>
                <a:cxn ang="0">
                  <a:pos x="30" y="378"/>
                </a:cxn>
                <a:cxn ang="0">
                  <a:pos x="21" y="374"/>
                </a:cxn>
                <a:cxn ang="0">
                  <a:pos x="13" y="374"/>
                </a:cxn>
                <a:cxn ang="0">
                  <a:pos x="8" y="365"/>
                </a:cxn>
                <a:cxn ang="0">
                  <a:pos x="0" y="361"/>
                </a:cxn>
                <a:cxn ang="0">
                  <a:pos x="0" y="334"/>
                </a:cxn>
                <a:cxn ang="0">
                  <a:pos x="8" y="325"/>
                </a:cxn>
                <a:cxn ang="0">
                  <a:pos x="13" y="317"/>
                </a:cxn>
                <a:cxn ang="0">
                  <a:pos x="21" y="317"/>
                </a:cxn>
                <a:cxn ang="0">
                  <a:pos x="30" y="312"/>
                </a:cxn>
                <a:cxn ang="0">
                  <a:pos x="34" y="0"/>
                </a:cxn>
                <a:cxn ang="0">
                  <a:pos x="1034" y="0"/>
                </a:cxn>
                <a:cxn ang="0">
                  <a:pos x="1043" y="5"/>
                </a:cxn>
                <a:cxn ang="0">
                  <a:pos x="1052" y="5"/>
                </a:cxn>
                <a:cxn ang="0">
                  <a:pos x="1056" y="13"/>
                </a:cxn>
                <a:cxn ang="0">
                  <a:pos x="1065" y="18"/>
                </a:cxn>
                <a:cxn ang="0">
                  <a:pos x="1065" y="44"/>
                </a:cxn>
                <a:cxn ang="0">
                  <a:pos x="1056" y="53"/>
                </a:cxn>
                <a:cxn ang="0">
                  <a:pos x="1052" y="62"/>
                </a:cxn>
                <a:cxn ang="0">
                  <a:pos x="1043" y="62"/>
                </a:cxn>
                <a:cxn ang="0">
                  <a:pos x="1030" y="66"/>
                </a:cxn>
                <a:cxn ang="0">
                  <a:pos x="34" y="66"/>
                </a:cxn>
                <a:cxn ang="0">
                  <a:pos x="26" y="62"/>
                </a:cxn>
                <a:cxn ang="0">
                  <a:pos x="17" y="62"/>
                </a:cxn>
                <a:cxn ang="0">
                  <a:pos x="13" y="53"/>
                </a:cxn>
                <a:cxn ang="0">
                  <a:pos x="4" y="44"/>
                </a:cxn>
                <a:cxn ang="0">
                  <a:pos x="4" y="18"/>
                </a:cxn>
                <a:cxn ang="0">
                  <a:pos x="13" y="13"/>
                </a:cxn>
                <a:cxn ang="0">
                  <a:pos x="17" y="5"/>
                </a:cxn>
                <a:cxn ang="0">
                  <a:pos x="26" y="5"/>
                </a:cxn>
                <a:cxn ang="0">
                  <a:pos x="34" y="0"/>
                </a:cxn>
              </a:cxnLst>
              <a:rect l="0" t="0" r="r" b="b"/>
              <a:pathLst>
                <a:path w="1065" h="378">
                  <a:moveTo>
                    <a:pt x="30" y="312"/>
                  </a:moveTo>
                  <a:lnTo>
                    <a:pt x="1026" y="312"/>
                  </a:lnTo>
                  <a:lnTo>
                    <a:pt x="1039" y="317"/>
                  </a:lnTo>
                  <a:lnTo>
                    <a:pt x="1047" y="317"/>
                  </a:lnTo>
                  <a:lnTo>
                    <a:pt x="1052" y="325"/>
                  </a:lnTo>
                  <a:lnTo>
                    <a:pt x="1060" y="334"/>
                  </a:lnTo>
                  <a:lnTo>
                    <a:pt x="1060" y="361"/>
                  </a:lnTo>
                  <a:lnTo>
                    <a:pt x="1052" y="365"/>
                  </a:lnTo>
                  <a:lnTo>
                    <a:pt x="1047" y="374"/>
                  </a:lnTo>
                  <a:lnTo>
                    <a:pt x="1039" y="374"/>
                  </a:lnTo>
                  <a:lnTo>
                    <a:pt x="1030" y="378"/>
                  </a:lnTo>
                  <a:lnTo>
                    <a:pt x="30" y="378"/>
                  </a:lnTo>
                  <a:lnTo>
                    <a:pt x="21" y="374"/>
                  </a:lnTo>
                  <a:lnTo>
                    <a:pt x="13" y="374"/>
                  </a:lnTo>
                  <a:lnTo>
                    <a:pt x="8" y="365"/>
                  </a:lnTo>
                  <a:lnTo>
                    <a:pt x="0" y="361"/>
                  </a:lnTo>
                  <a:lnTo>
                    <a:pt x="0" y="334"/>
                  </a:lnTo>
                  <a:lnTo>
                    <a:pt x="8" y="325"/>
                  </a:lnTo>
                  <a:lnTo>
                    <a:pt x="13" y="317"/>
                  </a:lnTo>
                  <a:lnTo>
                    <a:pt x="21" y="317"/>
                  </a:lnTo>
                  <a:lnTo>
                    <a:pt x="30" y="312"/>
                  </a:lnTo>
                  <a:close/>
                  <a:moveTo>
                    <a:pt x="34" y="0"/>
                  </a:moveTo>
                  <a:lnTo>
                    <a:pt x="1034" y="0"/>
                  </a:lnTo>
                  <a:lnTo>
                    <a:pt x="1043" y="5"/>
                  </a:lnTo>
                  <a:lnTo>
                    <a:pt x="1052" y="5"/>
                  </a:lnTo>
                  <a:lnTo>
                    <a:pt x="1056" y="13"/>
                  </a:lnTo>
                  <a:lnTo>
                    <a:pt x="1065" y="18"/>
                  </a:lnTo>
                  <a:lnTo>
                    <a:pt x="1065" y="44"/>
                  </a:lnTo>
                  <a:lnTo>
                    <a:pt x="1056" y="53"/>
                  </a:lnTo>
                  <a:lnTo>
                    <a:pt x="1052" y="62"/>
                  </a:lnTo>
                  <a:lnTo>
                    <a:pt x="1043" y="62"/>
                  </a:lnTo>
                  <a:lnTo>
                    <a:pt x="1030" y="66"/>
                  </a:lnTo>
                  <a:lnTo>
                    <a:pt x="34" y="66"/>
                  </a:lnTo>
                  <a:lnTo>
                    <a:pt x="26" y="62"/>
                  </a:lnTo>
                  <a:lnTo>
                    <a:pt x="17" y="62"/>
                  </a:lnTo>
                  <a:lnTo>
                    <a:pt x="13" y="53"/>
                  </a:lnTo>
                  <a:lnTo>
                    <a:pt x="4" y="44"/>
                  </a:lnTo>
                  <a:lnTo>
                    <a:pt x="4" y="18"/>
                  </a:lnTo>
                  <a:lnTo>
                    <a:pt x="13" y="13"/>
                  </a:lnTo>
                  <a:lnTo>
                    <a:pt x="17" y="5"/>
                  </a:lnTo>
                  <a:lnTo>
                    <a:pt x="26" y="5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7" name="Freeform 9"/>
            <p:cNvSpPr>
              <a:spLocks noEditPoints="1"/>
            </p:cNvSpPr>
            <p:nvPr/>
          </p:nvSpPr>
          <p:spPr bwMode="auto">
            <a:xfrm>
              <a:off x="5426" y="3719"/>
              <a:ext cx="887" cy="1788"/>
            </a:xfrm>
            <a:custGeom>
              <a:avLst/>
              <a:gdLst/>
              <a:ahLst/>
              <a:cxnLst>
                <a:cxn ang="0">
                  <a:pos x="554" y="1107"/>
                </a:cxn>
                <a:cxn ang="0">
                  <a:pos x="675" y="957"/>
                </a:cxn>
                <a:cxn ang="0">
                  <a:pos x="640" y="755"/>
                </a:cxn>
                <a:cxn ang="0">
                  <a:pos x="532" y="667"/>
                </a:cxn>
                <a:cxn ang="0">
                  <a:pos x="294" y="724"/>
                </a:cxn>
                <a:cxn ang="0">
                  <a:pos x="216" y="896"/>
                </a:cxn>
                <a:cxn ang="0">
                  <a:pos x="281" y="1054"/>
                </a:cxn>
                <a:cxn ang="0">
                  <a:pos x="363" y="1120"/>
                </a:cxn>
                <a:cxn ang="0">
                  <a:pos x="766" y="4"/>
                </a:cxn>
                <a:cxn ang="0">
                  <a:pos x="879" y="92"/>
                </a:cxn>
                <a:cxn ang="0">
                  <a:pos x="866" y="189"/>
                </a:cxn>
                <a:cxn ang="0">
                  <a:pos x="796" y="202"/>
                </a:cxn>
                <a:cxn ang="0">
                  <a:pos x="753" y="136"/>
                </a:cxn>
                <a:cxn ang="0">
                  <a:pos x="762" y="105"/>
                </a:cxn>
                <a:cxn ang="0">
                  <a:pos x="792" y="74"/>
                </a:cxn>
                <a:cxn ang="0">
                  <a:pos x="736" y="39"/>
                </a:cxn>
                <a:cxn ang="0">
                  <a:pos x="636" y="66"/>
                </a:cxn>
                <a:cxn ang="0">
                  <a:pos x="580" y="210"/>
                </a:cxn>
                <a:cxn ang="0">
                  <a:pos x="558" y="373"/>
                </a:cxn>
                <a:cxn ang="0">
                  <a:pos x="550" y="522"/>
                </a:cxn>
                <a:cxn ang="0">
                  <a:pos x="671" y="694"/>
                </a:cxn>
                <a:cxn ang="0">
                  <a:pos x="749" y="896"/>
                </a:cxn>
                <a:cxn ang="0">
                  <a:pos x="679" y="1089"/>
                </a:cxn>
                <a:cxn ang="0">
                  <a:pos x="485" y="1199"/>
                </a:cxn>
                <a:cxn ang="0">
                  <a:pos x="459" y="1370"/>
                </a:cxn>
                <a:cxn ang="0">
                  <a:pos x="428" y="1546"/>
                </a:cxn>
                <a:cxn ang="0">
                  <a:pos x="346" y="1704"/>
                </a:cxn>
                <a:cxn ang="0">
                  <a:pos x="177" y="1788"/>
                </a:cxn>
                <a:cxn ang="0">
                  <a:pos x="34" y="1735"/>
                </a:cxn>
                <a:cxn ang="0">
                  <a:pos x="4" y="1625"/>
                </a:cxn>
                <a:cxn ang="0">
                  <a:pos x="65" y="1586"/>
                </a:cxn>
                <a:cxn ang="0">
                  <a:pos x="125" y="1625"/>
                </a:cxn>
                <a:cxn ang="0">
                  <a:pos x="130" y="1678"/>
                </a:cxn>
                <a:cxn ang="0">
                  <a:pos x="91" y="1717"/>
                </a:cxn>
                <a:cxn ang="0">
                  <a:pos x="147" y="1752"/>
                </a:cxn>
                <a:cxn ang="0">
                  <a:pos x="264" y="1722"/>
                </a:cxn>
                <a:cxn ang="0">
                  <a:pos x="329" y="1572"/>
                </a:cxn>
                <a:cxn ang="0">
                  <a:pos x="350" y="1410"/>
                </a:cxn>
                <a:cxn ang="0">
                  <a:pos x="359" y="1269"/>
                </a:cxn>
                <a:cxn ang="0">
                  <a:pos x="234" y="1098"/>
                </a:cxn>
                <a:cxn ang="0">
                  <a:pos x="156" y="896"/>
                </a:cxn>
                <a:cxn ang="0">
                  <a:pos x="225" y="707"/>
                </a:cxn>
                <a:cxn ang="0">
                  <a:pos x="424" y="597"/>
                </a:cxn>
                <a:cxn ang="0">
                  <a:pos x="454" y="342"/>
                </a:cxn>
                <a:cxn ang="0">
                  <a:pos x="480" y="228"/>
                </a:cxn>
                <a:cxn ang="0">
                  <a:pos x="532" y="109"/>
                </a:cxn>
                <a:cxn ang="0">
                  <a:pos x="649" y="8"/>
                </a:cxn>
              </a:cxnLst>
              <a:rect l="0" t="0" r="r" b="b"/>
              <a:pathLst>
                <a:path w="887" h="1788">
                  <a:moveTo>
                    <a:pt x="532" y="667"/>
                  </a:moveTo>
                  <a:lnTo>
                    <a:pt x="489" y="1124"/>
                  </a:lnTo>
                  <a:lnTo>
                    <a:pt x="554" y="1107"/>
                  </a:lnTo>
                  <a:lnTo>
                    <a:pt x="606" y="1067"/>
                  </a:lnTo>
                  <a:lnTo>
                    <a:pt x="649" y="1014"/>
                  </a:lnTo>
                  <a:lnTo>
                    <a:pt x="675" y="957"/>
                  </a:lnTo>
                  <a:lnTo>
                    <a:pt x="684" y="891"/>
                  </a:lnTo>
                  <a:lnTo>
                    <a:pt x="671" y="821"/>
                  </a:lnTo>
                  <a:lnTo>
                    <a:pt x="640" y="755"/>
                  </a:lnTo>
                  <a:lnTo>
                    <a:pt x="593" y="707"/>
                  </a:lnTo>
                  <a:lnTo>
                    <a:pt x="537" y="672"/>
                  </a:lnTo>
                  <a:lnTo>
                    <a:pt x="532" y="667"/>
                  </a:lnTo>
                  <a:close/>
                  <a:moveTo>
                    <a:pt x="411" y="663"/>
                  </a:moveTo>
                  <a:lnTo>
                    <a:pt x="346" y="685"/>
                  </a:lnTo>
                  <a:lnTo>
                    <a:pt x="294" y="724"/>
                  </a:lnTo>
                  <a:lnTo>
                    <a:pt x="251" y="773"/>
                  </a:lnTo>
                  <a:lnTo>
                    <a:pt x="225" y="830"/>
                  </a:lnTo>
                  <a:lnTo>
                    <a:pt x="216" y="896"/>
                  </a:lnTo>
                  <a:lnTo>
                    <a:pt x="225" y="957"/>
                  </a:lnTo>
                  <a:lnTo>
                    <a:pt x="247" y="1010"/>
                  </a:lnTo>
                  <a:lnTo>
                    <a:pt x="281" y="1054"/>
                  </a:lnTo>
                  <a:lnTo>
                    <a:pt x="320" y="1089"/>
                  </a:lnTo>
                  <a:lnTo>
                    <a:pt x="363" y="1115"/>
                  </a:lnTo>
                  <a:lnTo>
                    <a:pt x="363" y="1120"/>
                  </a:lnTo>
                  <a:lnTo>
                    <a:pt x="411" y="663"/>
                  </a:lnTo>
                  <a:close/>
                  <a:moveTo>
                    <a:pt x="710" y="0"/>
                  </a:moveTo>
                  <a:lnTo>
                    <a:pt x="766" y="4"/>
                  </a:lnTo>
                  <a:lnTo>
                    <a:pt x="814" y="26"/>
                  </a:lnTo>
                  <a:lnTo>
                    <a:pt x="853" y="52"/>
                  </a:lnTo>
                  <a:lnTo>
                    <a:pt x="879" y="92"/>
                  </a:lnTo>
                  <a:lnTo>
                    <a:pt x="887" y="136"/>
                  </a:lnTo>
                  <a:lnTo>
                    <a:pt x="883" y="167"/>
                  </a:lnTo>
                  <a:lnTo>
                    <a:pt x="866" y="189"/>
                  </a:lnTo>
                  <a:lnTo>
                    <a:pt x="844" y="202"/>
                  </a:lnTo>
                  <a:lnTo>
                    <a:pt x="818" y="206"/>
                  </a:lnTo>
                  <a:lnTo>
                    <a:pt x="796" y="202"/>
                  </a:lnTo>
                  <a:lnTo>
                    <a:pt x="775" y="189"/>
                  </a:lnTo>
                  <a:lnTo>
                    <a:pt x="757" y="167"/>
                  </a:lnTo>
                  <a:lnTo>
                    <a:pt x="753" y="136"/>
                  </a:lnTo>
                  <a:lnTo>
                    <a:pt x="753" y="127"/>
                  </a:lnTo>
                  <a:lnTo>
                    <a:pt x="757" y="114"/>
                  </a:lnTo>
                  <a:lnTo>
                    <a:pt x="762" y="105"/>
                  </a:lnTo>
                  <a:lnTo>
                    <a:pt x="770" y="92"/>
                  </a:lnTo>
                  <a:lnTo>
                    <a:pt x="779" y="83"/>
                  </a:lnTo>
                  <a:lnTo>
                    <a:pt x="792" y="74"/>
                  </a:lnTo>
                  <a:lnTo>
                    <a:pt x="809" y="70"/>
                  </a:lnTo>
                  <a:lnTo>
                    <a:pt x="770" y="48"/>
                  </a:lnTo>
                  <a:lnTo>
                    <a:pt x="736" y="39"/>
                  </a:lnTo>
                  <a:lnTo>
                    <a:pt x="710" y="35"/>
                  </a:lnTo>
                  <a:lnTo>
                    <a:pt x="666" y="44"/>
                  </a:lnTo>
                  <a:lnTo>
                    <a:pt x="636" y="66"/>
                  </a:lnTo>
                  <a:lnTo>
                    <a:pt x="610" y="101"/>
                  </a:lnTo>
                  <a:lnTo>
                    <a:pt x="593" y="149"/>
                  </a:lnTo>
                  <a:lnTo>
                    <a:pt x="580" y="210"/>
                  </a:lnTo>
                  <a:lnTo>
                    <a:pt x="571" y="276"/>
                  </a:lnTo>
                  <a:lnTo>
                    <a:pt x="563" y="351"/>
                  </a:lnTo>
                  <a:lnTo>
                    <a:pt x="558" y="373"/>
                  </a:lnTo>
                  <a:lnTo>
                    <a:pt x="558" y="408"/>
                  </a:lnTo>
                  <a:lnTo>
                    <a:pt x="554" y="456"/>
                  </a:lnTo>
                  <a:lnTo>
                    <a:pt x="550" y="522"/>
                  </a:lnTo>
                  <a:lnTo>
                    <a:pt x="541" y="610"/>
                  </a:lnTo>
                  <a:lnTo>
                    <a:pt x="615" y="645"/>
                  </a:lnTo>
                  <a:lnTo>
                    <a:pt x="671" y="694"/>
                  </a:lnTo>
                  <a:lnTo>
                    <a:pt x="714" y="755"/>
                  </a:lnTo>
                  <a:lnTo>
                    <a:pt x="740" y="826"/>
                  </a:lnTo>
                  <a:lnTo>
                    <a:pt x="749" y="896"/>
                  </a:lnTo>
                  <a:lnTo>
                    <a:pt x="740" y="962"/>
                  </a:lnTo>
                  <a:lnTo>
                    <a:pt x="718" y="1028"/>
                  </a:lnTo>
                  <a:lnTo>
                    <a:pt x="679" y="1089"/>
                  </a:lnTo>
                  <a:lnTo>
                    <a:pt x="632" y="1137"/>
                  </a:lnTo>
                  <a:lnTo>
                    <a:pt x="563" y="1177"/>
                  </a:lnTo>
                  <a:lnTo>
                    <a:pt x="485" y="1199"/>
                  </a:lnTo>
                  <a:lnTo>
                    <a:pt x="485" y="1190"/>
                  </a:lnTo>
                  <a:lnTo>
                    <a:pt x="472" y="1291"/>
                  </a:lnTo>
                  <a:lnTo>
                    <a:pt x="459" y="1370"/>
                  </a:lnTo>
                  <a:lnTo>
                    <a:pt x="450" y="1441"/>
                  </a:lnTo>
                  <a:lnTo>
                    <a:pt x="437" y="1498"/>
                  </a:lnTo>
                  <a:lnTo>
                    <a:pt x="428" y="1546"/>
                  </a:lnTo>
                  <a:lnTo>
                    <a:pt x="411" y="1590"/>
                  </a:lnTo>
                  <a:lnTo>
                    <a:pt x="385" y="1651"/>
                  </a:lnTo>
                  <a:lnTo>
                    <a:pt x="346" y="1704"/>
                  </a:lnTo>
                  <a:lnTo>
                    <a:pt x="303" y="1748"/>
                  </a:lnTo>
                  <a:lnTo>
                    <a:pt x="247" y="1779"/>
                  </a:lnTo>
                  <a:lnTo>
                    <a:pt x="177" y="1788"/>
                  </a:lnTo>
                  <a:lnTo>
                    <a:pt x="121" y="1783"/>
                  </a:lnTo>
                  <a:lnTo>
                    <a:pt x="73" y="1761"/>
                  </a:lnTo>
                  <a:lnTo>
                    <a:pt x="34" y="1735"/>
                  </a:lnTo>
                  <a:lnTo>
                    <a:pt x="9" y="1700"/>
                  </a:lnTo>
                  <a:lnTo>
                    <a:pt x="0" y="1656"/>
                  </a:lnTo>
                  <a:lnTo>
                    <a:pt x="4" y="1625"/>
                  </a:lnTo>
                  <a:lnTo>
                    <a:pt x="21" y="1603"/>
                  </a:lnTo>
                  <a:lnTo>
                    <a:pt x="43" y="1590"/>
                  </a:lnTo>
                  <a:lnTo>
                    <a:pt x="65" y="1586"/>
                  </a:lnTo>
                  <a:lnTo>
                    <a:pt x="86" y="1590"/>
                  </a:lnTo>
                  <a:lnTo>
                    <a:pt x="112" y="1603"/>
                  </a:lnTo>
                  <a:lnTo>
                    <a:pt x="125" y="1625"/>
                  </a:lnTo>
                  <a:lnTo>
                    <a:pt x="134" y="1656"/>
                  </a:lnTo>
                  <a:lnTo>
                    <a:pt x="134" y="1665"/>
                  </a:lnTo>
                  <a:lnTo>
                    <a:pt x="130" y="1678"/>
                  </a:lnTo>
                  <a:lnTo>
                    <a:pt x="125" y="1687"/>
                  </a:lnTo>
                  <a:lnTo>
                    <a:pt x="117" y="1700"/>
                  </a:lnTo>
                  <a:lnTo>
                    <a:pt x="91" y="1717"/>
                  </a:lnTo>
                  <a:lnTo>
                    <a:pt x="73" y="1722"/>
                  </a:lnTo>
                  <a:lnTo>
                    <a:pt x="112" y="1744"/>
                  </a:lnTo>
                  <a:lnTo>
                    <a:pt x="147" y="1752"/>
                  </a:lnTo>
                  <a:lnTo>
                    <a:pt x="177" y="1757"/>
                  </a:lnTo>
                  <a:lnTo>
                    <a:pt x="225" y="1748"/>
                  </a:lnTo>
                  <a:lnTo>
                    <a:pt x="264" y="1722"/>
                  </a:lnTo>
                  <a:lnTo>
                    <a:pt x="290" y="1682"/>
                  </a:lnTo>
                  <a:lnTo>
                    <a:pt x="312" y="1634"/>
                  </a:lnTo>
                  <a:lnTo>
                    <a:pt x="329" y="1572"/>
                  </a:lnTo>
                  <a:lnTo>
                    <a:pt x="337" y="1506"/>
                  </a:lnTo>
                  <a:lnTo>
                    <a:pt x="346" y="1432"/>
                  </a:lnTo>
                  <a:lnTo>
                    <a:pt x="350" y="1410"/>
                  </a:lnTo>
                  <a:lnTo>
                    <a:pt x="350" y="1379"/>
                  </a:lnTo>
                  <a:lnTo>
                    <a:pt x="355" y="1331"/>
                  </a:lnTo>
                  <a:lnTo>
                    <a:pt x="359" y="1269"/>
                  </a:lnTo>
                  <a:lnTo>
                    <a:pt x="363" y="1181"/>
                  </a:lnTo>
                  <a:lnTo>
                    <a:pt x="290" y="1146"/>
                  </a:lnTo>
                  <a:lnTo>
                    <a:pt x="234" y="1098"/>
                  </a:lnTo>
                  <a:lnTo>
                    <a:pt x="190" y="1036"/>
                  </a:lnTo>
                  <a:lnTo>
                    <a:pt x="164" y="966"/>
                  </a:lnTo>
                  <a:lnTo>
                    <a:pt x="156" y="896"/>
                  </a:lnTo>
                  <a:lnTo>
                    <a:pt x="164" y="830"/>
                  </a:lnTo>
                  <a:lnTo>
                    <a:pt x="186" y="764"/>
                  </a:lnTo>
                  <a:lnTo>
                    <a:pt x="225" y="707"/>
                  </a:lnTo>
                  <a:lnTo>
                    <a:pt x="277" y="659"/>
                  </a:lnTo>
                  <a:lnTo>
                    <a:pt x="342" y="619"/>
                  </a:lnTo>
                  <a:lnTo>
                    <a:pt x="424" y="597"/>
                  </a:lnTo>
                  <a:lnTo>
                    <a:pt x="437" y="492"/>
                  </a:lnTo>
                  <a:lnTo>
                    <a:pt x="446" y="408"/>
                  </a:lnTo>
                  <a:lnTo>
                    <a:pt x="454" y="342"/>
                  </a:lnTo>
                  <a:lnTo>
                    <a:pt x="463" y="294"/>
                  </a:lnTo>
                  <a:lnTo>
                    <a:pt x="472" y="259"/>
                  </a:lnTo>
                  <a:lnTo>
                    <a:pt x="480" y="228"/>
                  </a:lnTo>
                  <a:lnTo>
                    <a:pt x="489" y="202"/>
                  </a:lnTo>
                  <a:lnTo>
                    <a:pt x="506" y="153"/>
                  </a:lnTo>
                  <a:lnTo>
                    <a:pt x="532" y="109"/>
                  </a:lnTo>
                  <a:lnTo>
                    <a:pt x="563" y="66"/>
                  </a:lnTo>
                  <a:lnTo>
                    <a:pt x="602" y="30"/>
                  </a:lnTo>
                  <a:lnTo>
                    <a:pt x="649" y="8"/>
                  </a:lnTo>
                  <a:lnTo>
                    <a:pt x="7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8" name="Freeform 10"/>
            <p:cNvSpPr>
              <a:spLocks/>
            </p:cNvSpPr>
            <p:nvPr/>
          </p:nvSpPr>
          <p:spPr bwMode="auto">
            <a:xfrm>
              <a:off x="6123" y="5107"/>
              <a:ext cx="649" cy="747"/>
            </a:xfrm>
            <a:custGeom>
              <a:avLst/>
              <a:gdLst/>
              <a:ahLst/>
              <a:cxnLst>
                <a:cxn ang="0">
                  <a:pos x="294" y="9"/>
                </a:cxn>
                <a:cxn ang="0">
                  <a:pos x="381" y="75"/>
                </a:cxn>
                <a:cxn ang="0">
                  <a:pos x="446" y="224"/>
                </a:cxn>
                <a:cxn ang="0">
                  <a:pos x="463" y="312"/>
                </a:cxn>
                <a:cxn ang="0">
                  <a:pos x="463" y="347"/>
                </a:cxn>
                <a:cxn ang="0">
                  <a:pos x="467" y="338"/>
                </a:cxn>
                <a:cxn ang="0">
                  <a:pos x="541" y="167"/>
                </a:cxn>
                <a:cxn ang="0">
                  <a:pos x="619" y="13"/>
                </a:cxn>
                <a:cxn ang="0">
                  <a:pos x="649" y="22"/>
                </a:cxn>
                <a:cxn ang="0">
                  <a:pos x="645" y="39"/>
                </a:cxn>
                <a:cxn ang="0">
                  <a:pos x="584" y="158"/>
                </a:cxn>
                <a:cxn ang="0">
                  <a:pos x="554" y="228"/>
                </a:cxn>
                <a:cxn ang="0">
                  <a:pos x="524" y="307"/>
                </a:cxn>
                <a:cxn ang="0">
                  <a:pos x="485" y="408"/>
                </a:cxn>
                <a:cxn ang="0">
                  <a:pos x="463" y="479"/>
                </a:cxn>
                <a:cxn ang="0">
                  <a:pos x="441" y="597"/>
                </a:cxn>
                <a:cxn ang="0">
                  <a:pos x="420" y="690"/>
                </a:cxn>
                <a:cxn ang="0">
                  <a:pos x="407" y="725"/>
                </a:cxn>
                <a:cxn ang="0">
                  <a:pos x="389" y="747"/>
                </a:cxn>
                <a:cxn ang="0">
                  <a:pos x="368" y="742"/>
                </a:cxn>
                <a:cxn ang="0">
                  <a:pos x="359" y="729"/>
                </a:cxn>
                <a:cxn ang="0">
                  <a:pos x="363" y="690"/>
                </a:cxn>
                <a:cxn ang="0">
                  <a:pos x="385" y="588"/>
                </a:cxn>
                <a:cxn ang="0">
                  <a:pos x="424" y="461"/>
                </a:cxn>
                <a:cxn ang="0">
                  <a:pos x="428" y="347"/>
                </a:cxn>
                <a:cxn ang="0">
                  <a:pos x="411" y="246"/>
                </a:cxn>
                <a:cxn ang="0">
                  <a:pos x="368" y="158"/>
                </a:cxn>
                <a:cxn ang="0">
                  <a:pos x="285" y="101"/>
                </a:cxn>
                <a:cxn ang="0">
                  <a:pos x="169" y="101"/>
                </a:cxn>
                <a:cxn ang="0">
                  <a:pos x="73" y="154"/>
                </a:cxn>
                <a:cxn ang="0">
                  <a:pos x="34" y="215"/>
                </a:cxn>
                <a:cxn ang="0">
                  <a:pos x="8" y="219"/>
                </a:cxn>
                <a:cxn ang="0">
                  <a:pos x="0" y="206"/>
                </a:cxn>
                <a:cxn ang="0">
                  <a:pos x="13" y="158"/>
                </a:cxn>
                <a:cxn ang="0">
                  <a:pos x="82" y="66"/>
                </a:cxn>
                <a:cxn ang="0">
                  <a:pos x="177" y="9"/>
                </a:cxn>
              </a:cxnLst>
              <a:rect l="0" t="0" r="r" b="b"/>
              <a:pathLst>
                <a:path w="649" h="747">
                  <a:moveTo>
                    <a:pt x="238" y="0"/>
                  </a:moveTo>
                  <a:lnTo>
                    <a:pt x="294" y="9"/>
                  </a:lnTo>
                  <a:lnTo>
                    <a:pt x="342" y="35"/>
                  </a:lnTo>
                  <a:lnTo>
                    <a:pt x="381" y="75"/>
                  </a:lnTo>
                  <a:lnTo>
                    <a:pt x="433" y="171"/>
                  </a:lnTo>
                  <a:lnTo>
                    <a:pt x="446" y="224"/>
                  </a:lnTo>
                  <a:lnTo>
                    <a:pt x="459" y="272"/>
                  </a:lnTo>
                  <a:lnTo>
                    <a:pt x="463" y="312"/>
                  </a:lnTo>
                  <a:lnTo>
                    <a:pt x="467" y="338"/>
                  </a:lnTo>
                  <a:lnTo>
                    <a:pt x="463" y="347"/>
                  </a:lnTo>
                  <a:lnTo>
                    <a:pt x="467" y="342"/>
                  </a:lnTo>
                  <a:lnTo>
                    <a:pt x="467" y="338"/>
                  </a:lnTo>
                  <a:lnTo>
                    <a:pt x="515" y="224"/>
                  </a:lnTo>
                  <a:lnTo>
                    <a:pt x="541" y="167"/>
                  </a:lnTo>
                  <a:lnTo>
                    <a:pt x="614" y="17"/>
                  </a:lnTo>
                  <a:lnTo>
                    <a:pt x="619" y="13"/>
                  </a:lnTo>
                  <a:lnTo>
                    <a:pt x="640" y="13"/>
                  </a:lnTo>
                  <a:lnTo>
                    <a:pt x="649" y="22"/>
                  </a:lnTo>
                  <a:lnTo>
                    <a:pt x="649" y="35"/>
                  </a:lnTo>
                  <a:lnTo>
                    <a:pt x="645" y="39"/>
                  </a:lnTo>
                  <a:lnTo>
                    <a:pt x="610" y="105"/>
                  </a:lnTo>
                  <a:lnTo>
                    <a:pt x="584" y="158"/>
                  </a:lnTo>
                  <a:lnTo>
                    <a:pt x="567" y="198"/>
                  </a:lnTo>
                  <a:lnTo>
                    <a:pt x="554" y="228"/>
                  </a:lnTo>
                  <a:lnTo>
                    <a:pt x="541" y="263"/>
                  </a:lnTo>
                  <a:lnTo>
                    <a:pt x="524" y="307"/>
                  </a:lnTo>
                  <a:lnTo>
                    <a:pt x="502" y="360"/>
                  </a:lnTo>
                  <a:lnTo>
                    <a:pt x="485" y="408"/>
                  </a:lnTo>
                  <a:lnTo>
                    <a:pt x="472" y="448"/>
                  </a:lnTo>
                  <a:lnTo>
                    <a:pt x="463" y="479"/>
                  </a:lnTo>
                  <a:lnTo>
                    <a:pt x="454" y="540"/>
                  </a:lnTo>
                  <a:lnTo>
                    <a:pt x="441" y="597"/>
                  </a:lnTo>
                  <a:lnTo>
                    <a:pt x="433" y="650"/>
                  </a:lnTo>
                  <a:lnTo>
                    <a:pt x="420" y="690"/>
                  </a:lnTo>
                  <a:lnTo>
                    <a:pt x="411" y="711"/>
                  </a:lnTo>
                  <a:lnTo>
                    <a:pt x="407" y="725"/>
                  </a:lnTo>
                  <a:lnTo>
                    <a:pt x="398" y="738"/>
                  </a:lnTo>
                  <a:lnTo>
                    <a:pt x="389" y="747"/>
                  </a:lnTo>
                  <a:lnTo>
                    <a:pt x="372" y="747"/>
                  </a:lnTo>
                  <a:lnTo>
                    <a:pt x="368" y="742"/>
                  </a:lnTo>
                  <a:lnTo>
                    <a:pt x="363" y="733"/>
                  </a:lnTo>
                  <a:lnTo>
                    <a:pt x="359" y="729"/>
                  </a:lnTo>
                  <a:lnTo>
                    <a:pt x="359" y="720"/>
                  </a:lnTo>
                  <a:lnTo>
                    <a:pt x="363" y="690"/>
                  </a:lnTo>
                  <a:lnTo>
                    <a:pt x="372" y="646"/>
                  </a:lnTo>
                  <a:lnTo>
                    <a:pt x="385" y="588"/>
                  </a:lnTo>
                  <a:lnTo>
                    <a:pt x="420" y="474"/>
                  </a:lnTo>
                  <a:lnTo>
                    <a:pt x="424" y="461"/>
                  </a:lnTo>
                  <a:lnTo>
                    <a:pt x="428" y="435"/>
                  </a:lnTo>
                  <a:lnTo>
                    <a:pt x="428" y="347"/>
                  </a:lnTo>
                  <a:lnTo>
                    <a:pt x="424" y="294"/>
                  </a:lnTo>
                  <a:lnTo>
                    <a:pt x="411" y="246"/>
                  </a:lnTo>
                  <a:lnTo>
                    <a:pt x="394" y="198"/>
                  </a:lnTo>
                  <a:lnTo>
                    <a:pt x="368" y="158"/>
                  </a:lnTo>
                  <a:lnTo>
                    <a:pt x="333" y="123"/>
                  </a:lnTo>
                  <a:lnTo>
                    <a:pt x="285" y="101"/>
                  </a:lnTo>
                  <a:lnTo>
                    <a:pt x="225" y="92"/>
                  </a:lnTo>
                  <a:lnTo>
                    <a:pt x="169" y="101"/>
                  </a:lnTo>
                  <a:lnTo>
                    <a:pt x="117" y="118"/>
                  </a:lnTo>
                  <a:lnTo>
                    <a:pt x="73" y="154"/>
                  </a:lnTo>
                  <a:lnTo>
                    <a:pt x="43" y="198"/>
                  </a:lnTo>
                  <a:lnTo>
                    <a:pt x="34" y="215"/>
                  </a:lnTo>
                  <a:lnTo>
                    <a:pt x="30" y="219"/>
                  </a:lnTo>
                  <a:lnTo>
                    <a:pt x="8" y="219"/>
                  </a:lnTo>
                  <a:lnTo>
                    <a:pt x="0" y="211"/>
                  </a:lnTo>
                  <a:lnTo>
                    <a:pt x="0" y="206"/>
                  </a:lnTo>
                  <a:lnTo>
                    <a:pt x="4" y="193"/>
                  </a:lnTo>
                  <a:lnTo>
                    <a:pt x="13" y="158"/>
                  </a:lnTo>
                  <a:lnTo>
                    <a:pt x="39" y="114"/>
                  </a:lnTo>
                  <a:lnTo>
                    <a:pt x="82" y="66"/>
                  </a:lnTo>
                  <a:lnTo>
                    <a:pt x="125" y="35"/>
                  </a:lnTo>
                  <a:lnTo>
                    <a:pt x="177" y="9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9" name="Freeform 11"/>
            <p:cNvSpPr>
              <a:spLocks/>
            </p:cNvSpPr>
            <p:nvPr/>
          </p:nvSpPr>
          <p:spPr bwMode="auto">
            <a:xfrm>
              <a:off x="7270" y="3908"/>
              <a:ext cx="792" cy="1142"/>
            </a:xfrm>
            <a:custGeom>
              <a:avLst/>
              <a:gdLst/>
              <a:ahLst/>
              <a:cxnLst>
                <a:cxn ang="0">
                  <a:pos x="208" y="0"/>
                </a:cxn>
                <a:cxn ang="0">
                  <a:pos x="225" y="0"/>
                </a:cxn>
                <a:cxn ang="0">
                  <a:pos x="268" y="4"/>
                </a:cxn>
                <a:cxn ang="0">
                  <a:pos x="316" y="13"/>
                </a:cxn>
                <a:cxn ang="0">
                  <a:pos x="359" y="35"/>
                </a:cxn>
                <a:cxn ang="0">
                  <a:pos x="394" y="65"/>
                </a:cxn>
                <a:cxn ang="0">
                  <a:pos x="420" y="114"/>
                </a:cxn>
                <a:cxn ang="0">
                  <a:pos x="744" y="1036"/>
                </a:cxn>
                <a:cxn ang="0">
                  <a:pos x="762" y="1080"/>
                </a:cxn>
                <a:cxn ang="0">
                  <a:pos x="783" y="1111"/>
                </a:cxn>
                <a:cxn ang="0">
                  <a:pos x="788" y="1120"/>
                </a:cxn>
                <a:cxn ang="0">
                  <a:pos x="792" y="1124"/>
                </a:cxn>
                <a:cxn ang="0">
                  <a:pos x="792" y="1129"/>
                </a:cxn>
                <a:cxn ang="0">
                  <a:pos x="775" y="1137"/>
                </a:cxn>
                <a:cxn ang="0">
                  <a:pos x="705" y="1137"/>
                </a:cxn>
                <a:cxn ang="0">
                  <a:pos x="679" y="1129"/>
                </a:cxn>
                <a:cxn ang="0">
                  <a:pos x="653" y="1102"/>
                </a:cxn>
                <a:cxn ang="0">
                  <a:pos x="640" y="1071"/>
                </a:cxn>
                <a:cxn ang="0">
                  <a:pos x="619" y="1023"/>
                </a:cxn>
                <a:cxn ang="0">
                  <a:pos x="597" y="962"/>
                </a:cxn>
                <a:cxn ang="0">
                  <a:pos x="571" y="883"/>
                </a:cxn>
                <a:cxn ang="0">
                  <a:pos x="541" y="803"/>
                </a:cxn>
                <a:cxn ang="0">
                  <a:pos x="515" y="724"/>
                </a:cxn>
                <a:cxn ang="0">
                  <a:pos x="485" y="645"/>
                </a:cxn>
                <a:cxn ang="0">
                  <a:pos x="99" y="1107"/>
                </a:cxn>
                <a:cxn ang="0">
                  <a:pos x="91" y="1115"/>
                </a:cxn>
                <a:cxn ang="0">
                  <a:pos x="82" y="1129"/>
                </a:cxn>
                <a:cxn ang="0">
                  <a:pos x="73" y="1133"/>
                </a:cxn>
                <a:cxn ang="0">
                  <a:pos x="60" y="1142"/>
                </a:cxn>
                <a:cxn ang="0">
                  <a:pos x="34" y="1142"/>
                </a:cxn>
                <a:cxn ang="0">
                  <a:pos x="8" y="1124"/>
                </a:cxn>
                <a:cxn ang="0">
                  <a:pos x="0" y="1098"/>
                </a:cxn>
                <a:cxn ang="0">
                  <a:pos x="0" y="1085"/>
                </a:cxn>
                <a:cxn ang="0">
                  <a:pos x="4" y="1071"/>
                </a:cxn>
                <a:cxn ang="0">
                  <a:pos x="13" y="1058"/>
                </a:cxn>
                <a:cxn ang="0">
                  <a:pos x="26" y="1045"/>
                </a:cxn>
                <a:cxn ang="0">
                  <a:pos x="467" y="601"/>
                </a:cxn>
                <a:cxn ang="0">
                  <a:pos x="311" y="162"/>
                </a:cxn>
                <a:cxn ang="0">
                  <a:pos x="290" y="105"/>
                </a:cxn>
                <a:cxn ang="0">
                  <a:pos x="273" y="70"/>
                </a:cxn>
                <a:cxn ang="0">
                  <a:pos x="255" y="48"/>
                </a:cxn>
                <a:cxn ang="0">
                  <a:pos x="234" y="35"/>
                </a:cxn>
                <a:cxn ang="0">
                  <a:pos x="208" y="30"/>
                </a:cxn>
                <a:cxn ang="0">
                  <a:pos x="203" y="30"/>
                </a:cxn>
                <a:cxn ang="0">
                  <a:pos x="195" y="21"/>
                </a:cxn>
                <a:cxn ang="0">
                  <a:pos x="195" y="8"/>
                </a:cxn>
                <a:cxn ang="0">
                  <a:pos x="199" y="4"/>
                </a:cxn>
                <a:cxn ang="0">
                  <a:pos x="208" y="0"/>
                </a:cxn>
              </a:cxnLst>
              <a:rect l="0" t="0" r="r" b="b"/>
              <a:pathLst>
                <a:path w="792" h="1142">
                  <a:moveTo>
                    <a:pt x="208" y="0"/>
                  </a:moveTo>
                  <a:lnTo>
                    <a:pt x="225" y="0"/>
                  </a:lnTo>
                  <a:lnTo>
                    <a:pt x="268" y="4"/>
                  </a:lnTo>
                  <a:lnTo>
                    <a:pt x="316" y="13"/>
                  </a:lnTo>
                  <a:lnTo>
                    <a:pt x="359" y="35"/>
                  </a:lnTo>
                  <a:lnTo>
                    <a:pt x="394" y="65"/>
                  </a:lnTo>
                  <a:lnTo>
                    <a:pt x="420" y="114"/>
                  </a:lnTo>
                  <a:lnTo>
                    <a:pt x="744" y="1036"/>
                  </a:lnTo>
                  <a:lnTo>
                    <a:pt x="762" y="1080"/>
                  </a:lnTo>
                  <a:lnTo>
                    <a:pt x="783" y="1111"/>
                  </a:lnTo>
                  <a:lnTo>
                    <a:pt x="788" y="1120"/>
                  </a:lnTo>
                  <a:lnTo>
                    <a:pt x="792" y="1124"/>
                  </a:lnTo>
                  <a:lnTo>
                    <a:pt x="792" y="1129"/>
                  </a:lnTo>
                  <a:lnTo>
                    <a:pt x="775" y="1137"/>
                  </a:lnTo>
                  <a:lnTo>
                    <a:pt x="705" y="1137"/>
                  </a:lnTo>
                  <a:lnTo>
                    <a:pt x="679" y="1129"/>
                  </a:lnTo>
                  <a:lnTo>
                    <a:pt x="653" y="1102"/>
                  </a:lnTo>
                  <a:lnTo>
                    <a:pt x="640" y="1071"/>
                  </a:lnTo>
                  <a:lnTo>
                    <a:pt x="619" y="1023"/>
                  </a:lnTo>
                  <a:lnTo>
                    <a:pt x="597" y="962"/>
                  </a:lnTo>
                  <a:lnTo>
                    <a:pt x="571" y="883"/>
                  </a:lnTo>
                  <a:lnTo>
                    <a:pt x="541" y="803"/>
                  </a:lnTo>
                  <a:lnTo>
                    <a:pt x="515" y="724"/>
                  </a:lnTo>
                  <a:lnTo>
                    <a:pt x="485" y="645"/>
                  </a:lnTo>
                  <a:lnTo>
                    <a:pt x="99" y="1107"/>
                  </a:lnTo>
                  <a:lnTo>
                    <a:pt x="91" y="1115"/>
                  </a:lnTo>
                  <a:lnTo>
                    <a:pt x="82" y="1129"/>
                  </a:lnTo>
                  <a:lnTo>
                    <a:pt x="73" y="1133"/>
                  </a:lnTo>
                  <a:lnTo>
                    <a:pt x="60" y="1142"/>
                  </a:lnTo>
                  <a:lnTo>
                    <a:pt x="34" y="1142"/>
                  </a:lnTo>
                  <a:lnTo>
                    <a:pt x="8" y="1124"/>
                  </a:lnTo>
                  <a:lnTo>
                    <a:pt x="0" y="1098"/>
                  </a:lnTo>
                  <a:lnTo>
                    <a:pt x="0" y="1085"/>
                  </a:lnTo>
                  <a:lnTo>
                    <a:pt x="4" y="1071"/>
                  </a:lnTo>
                  <a:lnTo>
                    <a:pt x="13" y="1058"/>
                  </a:lnTo>
                  <a:lnTo>
                    <a:pt x="26" y="1045"/>
                  </a:lnTo>
                  <a:lnTo>
                    <a:pt x="467" y="601"/>
                  </a:lnTo>
                  <a:lnTo>
                    <a:pt x="311" y="162"/>
                  </a:lnTo>
                  <a:lnTo>
                    <a:pt x="290" y="105"/>
                  </a:lnTo>
                  <a:lnTo>
                    <a:pt x="273" y="70"/>
                  </a:lnTo>
                  <a:lnTo>
                    <a:pt x="255" y="48"/>
                  </a:lnTo>
                  <a:lnTo>
                    <a:pt x="234" y="35"/>
                  </a:lnTo>
                  <a:lnTo>
                    <a:pt x="208" y="30"/>
                  </a:lnTo>
                  <a:lnTo>
                    <a:pt x="203" y="30"/>
                  </a:lnTo>
                  <a:lnTo>
                    <a:pt x="195" y="21"/>
                  </a:lnTo>
                  <a:lnTo>
                    <a:pt x="195" y="8"/>
                  </a:lnTo>
                  <a:lnTo>
                    <a:pt x="199" y="4"/>
                  </a:lnTo>
                  <a:lnTo>
                    <a:pt x="2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0" name="Freeform 12"/>
            <p:cNvSpPr>
              <a:spLocks noEditPoints="1"/>
            </p:cNvSpPr>
            <p:nvPr/>
          </p:nvSpPr>
          <p:spPr bwMode="auto">
            <a:xfrm>
              <a:off x="8642" y="4430"/>
              <a:ext cx="1065" cy="378"/>
            </a:xfrm>
            <a:custGeom>
              <a:avLst/>
              <a:gdLst/>
              <a:ahLst/>
              <a:cxnLst>
                <a:cxn ang="0">
                  <a:pos x="30" y="312"/>
                </a:cxn>
                <a:cxn ang="0">
                  <a:pos x="1026" y="312"/>
                </a:cxn>
                <a:cxn ang="0">
                  <a:pos x="1039" y="317"/>
                </a:cxn>
                <a:cxn ang="0">
                  <a:pos x="1048" y="317"/>
                </a:cxn>
                <a:cxn ang="0">
                  <a:pos x="1052" y="325"/>
                </a:cxn>
                <a:cxn ang="0">
                  <a:pos x="1060" y="334"/>
                </a:cxn>
                <a:cxn ang="0">
                  <a:pos x="1060" y="361"/>
                </a:cxn>
                <a:cxn ang="0">
                  <a:pos x="1052" y="365"/>
                </a:cxn>
                <a:cxn ang="0">
                  <a:pos x="1048" y="374"/>
                </a:cxn>
                <a:cxn ang="0">
                  <a:pos x="1039" y="374"/>
                </a:cxn>
                <a:cxn ang="0">
                  <a:pos x="1030" y="378"/>
                </a:cxn>
                <a:cxn ang="0">
                  <a:pos x="30" y="378"/>
                </a:cxn>
                <a:cxn ang="0">
                  <a:pos x="22" y="374"/>
                </a:cxn>
                <a:cxn ang="0">
                  <a:pos x="13" y="374"/>
                </a:cxn>
                <a:cxn ang="0">
                  <a:pos x="9" y="365"/>
                </a:cxn>
                <a:cxn ang="0">
                  <a:pos x="0" y="361"/>
                </a:cxn>
                <a:cxn ang="0">
                  <a:pos x="0" y="334"/>
                </a:cxn>
                <a:cxn ang="0">
                  <a:pos x="9" y="325"/>
                </a:cxn>
                <a:cxn ang="0">
                  <a:pos x="13" y="317"/>
                </a:cxn>
                <a:cxn ang="0">
                  <a:pos x="22" y="317"/>
                </a:cxn>
                <a:cxn ang="0">
                  <a:pos x="30" y="312"/>
                </a:cxn>
                <a:cxn ang="0">
                  <a:pos x="35" y="0"/>
                </a:cxn>
                <a:cxn ang="0">
                  <a:pos x="1035" y="0"/>
                </a:cxn>
                <a:cxn ang="0">
                  <a:pos x="1043" y="5"/>
                </a:cxn>
                <a:cxn ang="0">
                  <a:pos x="1052" y="5"/>
                </a:cxn>
                <a:cxn ang="0">
                  <a:pos x="1056" y="13"/>
                </a:cxn>
                <a:cxn ang="0">
                  <a:pos x="1065" y="18"/>
                </a:cxn>
                <a:cxn ang="0">
                  <a:pos x="1065" y="44"/>
                </a:cxn>
                <a:cxn ang="0">
                  <a:pos x="1056" y="53"/>
                </a:cxn>
                <a:cxn ang="0">
                  <a:pos x="1052" y="62"/>
                </a:cxn>
                <a:cxn ang="0">
                  <a:pos x="1043" y="62"/>
                </a:cxn>
                <a:cxn ang="0">
                  <a:pos x="1030" y="66"/>
                </a:cxn>
                <a:cxn ang="0">
                  <a:pos x="35" y="66"/>
                </a:cxn>
                <a:cxn ang="0">
                  <a:pos x="26" y="62"/>
                </a:cxn>
                <a:cxn ang="0">
                  <a:pos x="17" y="62"/>
                </a:cxn>
                <a:cxn ang="0">
                  <a:pos x="13" y="53"/>
                </a:cxn>
                <a:cxn ang="0">
                  <a:pos x="4" y="44"/>
                </a:cxn>
                <a:cxn ang="0">
                  <a:pos x="4" y="18"/>
                </a:cxn>
                <a:cxn ang="0">
                  <a:pos x="13" y="13"/>
                </a:cxn>
                <a:cxn ang="0">
                  <a:pos x="17" y="5"/>
                </a:cxn>
                <a:cxn ang="0">
                  <a:pos x="26" y="5"/>
                </a:cxn>
                <a:cxn ang="0">
                  <a:pos x="35" y="0"/>
                </a:cxn>
              </a:cxnLst>
              <a:rect l="0" t="0" r="r" b="b"/>
              <a:pathLst>
                <a:path w="1065" h="378">
                  <a:moveTo>
                    <a:pt x="30" y="312"/>
                  </a:moveTo>
                  <a:lnTo>
                    <a:pt x="1026" y="312"/>
                  </a:lnTo>
                  <a:lnTo>
                    <a:pt x="1039" y="317"/>
                  </a:lnTo>
                  <a:lnTo>
                    <a:pt x="1048" y="317"/>
                  </a:lnTo>
                  <a:lnTo>
                    <a:pt x="1052" y="325"/>
                  </a:lnTo>
                  <a:lnTo>
                    <a:pt x="1060" y="334"/>
                  </a:lnTo>
                  <a:lnTo>
                    <a:pt x="1060" y="361"/>
                  </a:lnTo>
                  <a:lnTo>
                    <a:pt x="1052" y="365"/>
                  </a:lnTo>
                  <a:lnTo>
                    <a:pt x="1048" y="374"/>
                  </a:lnTo>
                  <a:lnTo>
                    <a:pt x="1039" y="374"/>
                  </a:lnTo>
                  <a:lnTo>
                    <a:pt x="1030" y="378"/>
                  </a:lnTo>
                  <a:lnTo>
                    <a:pt x="30" y="378"/>
                  </a:lnTo>
                  <a:lnTo>
                    <a:pt x="22" y="374"/>
                  </a:lnTo>
                  <a:lnTo>
                    <a:pt x="13" y="374"/>
                  </a:lnTo>
                  <a:lnTo>
                    <a:pt x="9" y="365"/>
                  </a:lnTo>
                  <a:lnTo>
                    <a:pt x="0" y="361"/>
                  </a:lnTo>
                  <a:lnTo>
                    <a:pt x="0" y="334"/>
                  </a:lnTo>
                  <a:lnTo>
                    <a:pt x="9" y="325"/>
                  </a:lnTo>
                  <a:lnTo>
                    <a:pt x="13" y="317"/>
                  </a:lnTo>
                  <a:lnTo>
                    <a:pt x="22" y="317"/>
                  </a:lnTo>
                  <a:lnTo>
                    <a:pt x="30" y="312"/>
                  </a:lnTo>
                  <a:close/>
                  <a:moveTo>
                    <a:pt x="35" y="0"/>
                  </a:moveTo>
                  <a:lnTo>
                    <a:pt x="1035" y="0"/>
                  </a:lnTo>
                  <a:lnTo>
                    <a:pt x="1043" y="5"/>
                  </a:lnTo>
                  <a:lnTo>
                    <a:pt x="1052" y="5"/>
                  </a:lnTo>
                  <a:lnTo>
                    <a:pt x="1056" y="13"/>
                  </a:lnTo>
                  <a:lnTo>
                    <a:pt x="1065" y="18"/>
                  </a:lnTo>
                  <a:lnTo>
                    <a:pt x="1065" y="44"/>
                  </a:lnTo>
                  <a:lnTo>
                    <a:pt x="1056" y="53"/>
                  </a:lnTo>
                  <a:lnTo>
                    <a:pt x="1052" y="62"/>
                  </a:lnTo>
                  <a:lnTo>
                    <a:pt x="1043" y="62"/>
                  </a:lnTo>
                  <a:lnTo>
                    <a:pt x="1030" y="66"/>
                  </a:lnTo>
                  <a:lnTo>
                    <a:pt x="35" y="66"/>
                  </a:lnTo>
                  <a:lnTo>
                    <a:pt x="26" y="62"/>
                  </a:lnTo>
                  <a:lnTo>
                    <a:pt x="17" y="62"/>
                  </a:lnTo>
                  <a:lnTo>
                    <a:pt x="13" y="53"/>
                  </a:lnTo>
                  <a:lnTo>
                    <a:pt x="4" y="44"/>
                  </a:lnTo>
                  <a:lnTo>
                    <a:pt x="4" y="18"/>
                  </a:lnTo>
                  <a:lnTo>
                    <a:pt x="13" y="13"/>
                  </a:lnTo>
                  <a:lnTo>
                    <a:pt x="17" y="5"/>
                  </a:lnTo>
                  <a:lnTo>
                    <a:pt x="26" y="5"/>
                  </a:lnTo>
                  <a:lnTo>
                    <a:pt x="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1" name="Freeform 13"/>
            <p:cNvSpPr>
              <a:spLocks noEditPoints="1"/>
            </p:cNvSpPr>
            <p:nvPr/>
          </p:nvSpPr>
          <p:spPr bwMode="auto">
            <a:xfrm>
              <a:off x="10321" y="4312"/>
              <a:ext cx="615" cy="733"/>
            </a:xfrm>
            <a:custGeom>
              <a:avLst/>
              <a:gdLst/>
              <a:ahLst/>
              <a:cxnLst>
                <a:cxn ang="0">
                  <a:pos x="368" y="44"/>
                </a:cxn>
                <a:cxn ang="0">
                  <a:pos x="295" y="74"/>
                </a:cxn>
                <a:cxn ang="0">
                  <a:pos x="213" y="158"/>
                </a:cxn>
                <a:cxn ang="0">
                  <a:pos x="152" y="303"/>
                </a:cxn>
                <a:cxn ang="0">
                  <a:pos x="329" y="298"/>
                </a:cxn>
                <a:cxn ang="0">
                  <a:pos x="425" y="272"/>
                </a:cxn>
                <a:cxn ang="0">
                  <a:pos x="503" y="224"/>
                </a:cxn>
                <a:cxn ang="0">
                  <a:pos x="537" y="136"/>
                </a:cxn>
                <a:cxn ang="0">
                  <a:pos x="507" y="66"/>
                </a:cxn>
                <a:cxn ang="0">
                  <a:pos x="420" y="35"/>
                </a:cxn>
                <a:cxn ang="0">
                  <a:pos x="420" y="0"/>
                </a:cxn>
                <a:cxn ang="0">
                  <a:pos x="529" y="26"/>
                </a:cxn>
                <a:cxn ang="0">
                  <a:pos x="581" y="96"/>
                </a:cxn>
                <a:cxn ang="0">
                  <a:pos x="589" y="158"/>
                </a:cxn>
                <a:cxn ang="0">
                  <a:pos x="559" y="228"/>
                </a:cxn>
                <a:cxn ang="0">
                  <a:pos x="468" y="303"/>
                </a:cxn>
                <a:cxn ang="0">
                  <a:pos x="334" y="334"/>
                </a:cxn>
                <a:cxn ang="0">
                  <a:pos x="139" y="338"/>
                </a:cxn>
                <a:cxn ang="0">
                  <a:pos x="117" y="452"/>
                </a:cxn>
                <a:cxn ang="0">
                  <a:pos x="113" y="531"/>
                </a:cxn>
                <a:cxn ang="0">
                  <a:pos x="126" y="602"/>
                </a:cxn>
                <a:cxn ang="0">
                  <a:pos x="169" y="667"/>
                </a:cxn>
                <a:cxn ang="0">
                  <a:pos x="252" y="694"/>
                </a:cxn>
                <a:cxn ang="0">
                  <a:pos x="299" y="689"/>
                </a:cxn>
                <a:cxn ang="0">
                  <a:pos x="399" y="663"/>
                </a:cxn>
                <a:cxn ang="0">
                  <a:pos x="516" y="593"/>
                </a:cxn>
                <a:cxn ang="0">
                  <a:pos x="581" y="531"/>
                </a:cxn>
                <a:cxn ang="0">
                  <a:pos x="594" y="522"/>
                </a:cxn>
                <a:cxn ang="0">
                  <a:pos x="615" y="536"/>
                </a:cxn>
                <a:cxn ang="0">
                  <a:pos x="611" y="558"/>
                </a:cxn>
                <a:cxn ang="0">
                  <a:pos x="520" y="645"/>
                </a:cxn>
                <a:cxn ang="0">
                  <a:pos x="403" y="707"/>
                </a:cxn>
                <a:cxn ang="0">
                  <a:pos x="252" y="733"/>
                </a:cxn>
                <a:cxn ang="0">
                  <a:pos x="117" y="694"/>
                </a:cxn>
                <a:cxn ang="0">
                  <a:pos x="31" y="588"/>
                </a:cxn>
                <a:cxn ang="0">
                  <a:pos x="0" y="439"/>
                </a:cxn>
                <a:cxn ang="0">
                  <a:pos x="39" y="250"/>
                </a:cxn>
                <a:cxn ang="0">
                  <a:pos x="143" y="114"/>
                </a:cxn>
                <a:cxn ang="0">
                  <a:pos x="282" y="30"/>
                </a:cxn>
                <a:cxn ang="0">
                  <a:pos x="420" y="0"/>
                </a:cxn>
              </a:cxnLst>
              <a:rect l="0" t="0" r="r" b="b"/>
              <a:pathLst>
                <a:path w="615" h="733">
                  <a:moveTo>
                    <a:pt x="399" y="35"/>
                  </a:moveTo>
                  <a:lnTo>
                    <a:pt x="368" y="44"/>
                  </a:lnTo>
                  <a:lnTo>
                    <a:pt x="334" y="57"/>
                  </a:lnTo>
                  <a:lnTo>
                    <a:pt x="295" y="74"/>
                  </a:lnTo>
                  <a:lnTo>
                    <a:pt x="252" y="110"/>
                  </a:lnTo>
                  <a:lnTo>
                    <a:pt x="213" y="158"/>
                  </a:lnTo>
                  <a:lnTo>
                    <a:pt x="178" y="219"/>
                  </a:lnTo>
                  <a:lnTo>
                    <a:pt x="152" y="303"/>
                  </a:lnTo>
                  <a:lnTo>
                    <a:pt x="282" y="303"/>
                  </a:lnTo>
                  <a:lnTo>
                    <a:pt x="329" y="298"/>
                  </a:lnTo>
                  <a:lnTo>
                    <a:pt x="377" y="290"/>
                  </a:lnTo>
                  <a:lnTo>
                    <a:pt x="425" y="272"/>
                  </a:lnTo>
                  <a:lnTo>
                    <a:pt x="468" y="254"/>
                  </a:lnTo>
                  <a:lnTo>
                    <a:pt x="503" y="224"/>
                  </a:lnTo>
                  <a:lnTo>
                    <a:pt x="529" y="184"/>
                  </a:lnTo>
                  <a:lnTo>
                    <a:pt x="537" y="136"/>
                  </a:lnTo>
                  <a:lnTo>
                    <a:pt x="529" y="96"/>
                  </a:lnTo>
                  <a:lnTo>
                    <a:pt x="507" y="66"/>
                  </a:lnTo>
                  <a:lnTo>
                    <a:pt x="468" y="44"/>
                  </a:lnTo>
                  <a:lnTo>
                    <a:pt x="420" y="35"/>
                  </a:lnTo>
                  <a:lnTo>
                    <a:pt x="399" y="35"/>
                  </a:lnTo>
                  <a:close/>
                  <a:moveTo>
                    <a:pt x="420" y="0"/>
                  </a:moveTo>
                  <a:lnTo>
                    <a:pt x="481" y="8"/>
                  </a:lnTo>
                  <a:lnTo>
                    <a:pt x="529" y="26"/>
                  </a:lnTo>
                  <a:lnTo>
                    <a:pt x="559" y="57"/>
                  </a:lnTo>
                  <a:lnTo>
                    <a:pt x="581" y="96"/>
                  </a:lnTo>
                  <a:lnTo>
                    <a:pt x="589" y="136"/>
                  </a:lnTo>
                  <a:lnTo>
                    <a:pt x="589" y="158"/>
                  </a:lnTo>
                  <a:lnTo>
                    <a:pt x="581" y="189"/>
                  </a:lnTo>
                  <a:lnTo>
                    <a:pt x="559" y="228"/>
                  </a:lnTo>
                  <a:lnTo>
                    <a:pt x="524" y="268"/>
                  </a:lnTo>
                  <a:lnTo>
                    <a:pt x="468" y="303"/>
                  </a:lnTo>
                  <a:lnTo>
                    <a:pt x="403" y="320"/>
                  </a:lnTo>
                  <a:lnTo>
                    <a:pt x="334" y="334"/>
                  </a:lnTo>
                  <a:lnTo>
                    <a:pt x="273" y="338"/>
                  </a:lnTo>
                  <a:lnTo>
                    <a:pt x="139" y="338"/>
                  </a:lnTo>
                  <a:lnTo>
                    <a:pt x="126" y="404"/>
                  </a:lnTo>
                  <a:lnTo>
                    <a:pt x="117" y="452"/>
                  </a:lnTo>
                  <a:lnTo>
                    <a:pt x="113" y="483"/>
                  </a:lnTo>
                  <a:lnTo>
                    <a:pt x="113" y="531"/>
                  </a:lnTo>
                  <a:lnTo>
                    <a:pt x="117" y="566"/>
                  </a:lnTo>
                  <a:lnTo>
                    <a:pt x="126" y="602"/>
                  </a:lnTo>
                  <a:lnTo>
                    <a:pt x="143" y="637"/>
                  </a:lnTo>
                  <a:lnTo>
                    <a:pt x="169" y="667"/>
                  </a:lnTo>
                  <a:lnTo>
                    <a:pt x="204" y="685"/>
                  </a:lnTo>
                  <a:lnTo>
                    <a:pt x="252" y="694"/>
                  </a:lnTo>
                  <a:lnTo>
                    <a:pt x="269" y="694"/>
                  </a:lnTo>
                  <a:lnTo>
                    <a:pt x="299" y="689"/>
                  </a:lnTo>
                  <a:lnTo>
                    <a:pt x="347" y="681"/>
                  </a:lnTo>
                  <a:lnTo>
                    <a:pt x="399" y="663"/>
                  </a:lnTo>
                  <a:lnTo>
                    <a:pt x="455" y="637"/>
                  </a:lnTo>
                  <a:lnTo>
                    <a:pt x="516" y="593"/>
                  </a:lnTo>
                  <a:lnTo>
                    <a:pt x="572" y="536"/>
                  </a:lnTo>
                  <a:lnTo>
                    <a:pt x="581" y="531"/>
                  </a:lnTo>
                  <a:lnTo>
                    <a:pt x="589" y="522"/>
                  </a:lnTo>
                  <a:lnTo>
                    <a:pt x="594" y="522"/>
                  </a:lnTo>
                  <a:lnTo>
                    <a:pt x="611" y="531"/>
                  </a:lnTo>
                  <a:lnTo>
                    <a:pt x="615" y="536"/>
                  </a:lnTo>
                  <a:lnTo>
                    <a:pt x="615" y="544"/>
                  </a:lnTo>
                  <a:lnTo>
                    <a:pt x="611" y="558"/>
                  </a:lnTo>
                  <a:lnTo>
                    <a:pt x="559" y="610"/>
                  </a:lnTo>
                  <a:lnTo>
                    <a:pt x="520" y="645"/>
                  </a:lnTo>
                  <a:lnTo>
                    <a:pt x="468" y="676"/>
                  </a:lnTo>
                  <a:lnTo>
                    <a:pt x="403" y="707"/>
                  </a:lnTo>
                  <a:lnTo>
                    <a:pt x="334" y="725"/>
                  </a:lnTo>
                  <a:lnTo>
                    <a:pt x="252" y="733"/>
                  </a:lnTo>
                  <a:lnTo>
                    <a:pt x="178" y="725"/>
                  </a:lnTo>
                  <a:lnTo>
                    <a:pt x="117" y="694"/>
                  </a:lnTo>
                  <a:lnTo>
                    <a:pt x="70" y="650"/>
                  </a:lnTo>
                  <a:lnTo>
                    <a:pt x="31" y="588"/>
                  </a:lnTo>
                  <a:lnTo>
                    <a:pt x="9" y="518"/>
                  </a:lnTo>
                  <a:lnTo>
                    <a:pt x="0" y="439"/>
                  </a:lnTo>
                  <a:lnTo>
                    <a:pt x="9" y="338"/>
                  </a:lnTo>
                  <a:lnTo>
                    <a:pt x="39" y="250"/>
                  </a:lnTo>
                  <a:lnTo>
                    <a:pt x="87" y="175"/>
                  </a:lnTo>
                  <a:lnTo>
                    <a:pt x="143" y="114"/>
                  </a:lnTo>
                  <a:lnTo>
                    <a:pt x="208" y="66"/>
                  </a:lnTo>
                  <a:lnTo>
                    <a:pt x="282" y="30"/>
                  </a:lnTo>
                  <a:lnTo>
                    <a:pt x="351" y="8"/>
                  </a:lnTo>
                  <a:lnTo>
                    <a:pt x="4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2" name="Freeform 14"/>
            <p:cNvSpPr>
              <a:spLocks noEditPoints="1"/>
            </p:cNvSpPr>
            <p:nvPr/>
          </p:nvSpPr>
          <p:spPr bwMode="auto">
            <a:xfrm>
              <a:off x="11062" y="3679"/>
              <a:ext cx="337" cy="769"/>
            </a:xfrm>
            <a:custGeom>
              <a:avLst/>
              <a:gdLst/>
              <a:ahLst/>
              <a:cxnLst>
                <a:cxn ang="0">
                  <a:pos x="207" y="268"/>
                </a:cxn>
                <a:cxn ang="0">
                  <a:pos x="259" y="316"/>
                </a:cxn>
                <a:cxn ang="0">
                  <a:pos x="268" y="382"/>
                </a:cxn>
                <a:cxn ang="0">
                  <a:pos x="246" y="439"/>
                </a:cxn>
                <a:cxn ang="0">
                  <a:pos x="216" y="514"/>
                </a:cxn>
                <a:cxn ang="0">
                  <a:pos x="168" y="628"/>
                </a:cxn>
                <a:cxn ang="0">
                  <a:pos x="151" y="703"/>
                </a:cxn>
                <a:cxn ang="0">
                  <a:pos x="156" y="729"/>
                </a:cxn>
                <a:cxn ang="0">
                  <a:pos x="164" y="743"/>
                </a:cxn>
                <a:cxn ang="0">
                  <a:pos x="212" y="734"/>
                </a:cxn>
                <a:cxn ang="0">
                  <a:pos x="277" y="663"/>
                </a:cxn>
                <a:cxn ang="0">
                  <a:pos x="303" y="598"/>
                </a:cxn>
                <a:cxn ang="0">
                  <a:pos x="311" y="584"/>
                </a:cxn>
                <a:cxn ang="0">
                  <a:pos x="337" y="593"/>
                </a:cxn>
                <a:cxn ang="0">
                  <a:pos x="324" y="637"/>
                </a:cxn>
                <a:cxn ang="0">
                  <a:pos x="285" y="707"/>
                </a:cxn>
                <a:cxn ang="0">
                  <a:pos x="216" y="760"/>
                </a:cxn>
                <a:cxn ang="0">
                  <a:pos x="130" y="760"/>
                </a:cxn>
                <a:cxn ang="0">
                  <a:pos x="73" y="707"/>
                </a:cxn>
                <a:cxn ang="0">
                  <a:pos x="69" y="646"/>
                </a:cxn>
                <a:cxn ang="0">
                  <a:pos x="86" y="624"/>
                </a:cxn>
                <a:cxn ang="0">
                  <a:pos x="173" y="395"/>
                </a:cxn>
                <a:cxn ang="0">
                  <a:pos x="190" y="343"/>
                </a:cxn>
                <a:cxn ang="0">
                  <a:pos x="181" y="290"/>
                </a:cxn>
                <a:cxn ang="0">
                  <a:pos x="164" y="286"/>
                </a:cxn>
                <a:cxn ang="0">
                  <a:pos x="99" y="316"/>
                </a:cxn>
                <a:cxn ang="0">
                  <a:pos x="43" y="426"/>
                </a:cxn>
                <a:cxn ang="0">
                  <a:pos x="30" y="444"/>
                </a:cxn>
                <a:cxn ang="0">
                  <a:pos x="0" y="435"/>
                </a:cxn>
                <a:cxn ang="0">
                  <a:pos x="13" y="391"/>
                </a:cxn>
                <a:cxn ang="0">
                  <a:pos x="52" y="321"/>
                </a:cxn>
                <a:cxn ang="0">
                  <a:pos x="121" y="268"/>
                </a:cxn>
                <a:cxn ang="0">
                  <a:pos x="246" y="0"/>
                </a:cxn>
                <a:cxn ang="0">
                  <a:pos x="285" y="9"/>
                </a:cxn>
                <a:cxn ang="0">
                  <a:pos x="298" y="26"/>
                </a:cxn>
                <a:cxn ang="0">
                  <a:pos x="303" y="57"/>
                </a:cxn>
                <a:cxn ang="0">
                  <a:pos x="272" y="97"/>
                </a:cxn>
                <a:cxn ang="0">
                  <a:pos x="242" y="106"/>
                </a:cxn>
                <a:cxn ang="0">
                  <a:pos x="216" y="101"/>
                </a:cxn>
                <a:cxn ang="0">
                  <a:pos x="203" y="84"/>
                </a:cxn>
                <a:cxn ang="0">
                  <a:pos x="199" y="62"/>
                </a:cxn>
                <a:cxn ang="0">
                  <a:pos x="207" y="31"/>
                </a:cxn>
                <a:cxn ang="0">
                  <a:pos x="229" y="9"/>
                </a:cxn>
              </a:cxnLst>
              <a:rect l="0" t="0" r="r" b="b"/>
              <a:pathLst>
                <a:path w="337" h="769">
                  <a:moveTo>
                    <a:pt x="164" y="259"/>
                  </a:moveTo>
                  <a:lnTo>
                    <a:pt x="207" y="268"/>
                  </a:lnTo>
                  <a:lnTo>
                    <a:pt x="238" y="286"/>
                  </a:lnTo>
                  <a:lnTo>
                    <a:pt x="259" y="316"/>
                  </a:lnTo>
                  <a:lnTo>
                    <a:pt x="268" y="356"/>
                  </a:lnTo>
                  <a:lnTo>
                    <a:pt x="268" y="382"/>
                  </a:lnTo>
                  <a:lnTo>
                    <a:pt x="255" y="409"/>
                  </a:lnTo>
                  <a:lnTo>
                    <a:pt x="246" y="439"/>
                  </a:lnTo>
                  <a:lnTo>
                    <a:pt x="229" y="479"/>
                  </a:lnTo>
                  <a:lnTo>
                    <a:pt x="216" y="514"/>
                  </a:lnTo>
                  <a:lnTo>
                    <a:pt x="207" y="536"/>
                  </a:lnTo>
                  <a:lnTo>
                    <a:pt x="168" y="628"/>
                  </a:lnTo>
                  <a:lnTo>
                    <a:pt x="156" y="663"/>
                  </a:lnTo>
                  <a:lnTo>
                    <a:pt x="151" y="703"/>
                  </a:lnTo>
                  <a:lnTo>
                    <a:pt x="151" y="716"/>
                  </a:lnTo>
                  <a:lnTo>
                    <a:pt x="156" y="729"/>
                  </a:lnTo>
                  <a:lnTo>
                    <a:pt x="160" y="738"/>
                  </a:lnTo>
                  <a:lnTo>
                    <a:pt x="164" y="743"/>
                  </a:lnTo>
                  <a:lnTo>
                    <a:pt x="177" y="743"/>
                  </a:lnTo>
                  <a:lnTo>
                    <a:pt x="212" y="734"/>
                  </a:lnTo>
                  <a:lnTo>
                    <a:pt x="246" y="707"/>
                  </a:lnTo>
                  <a:lnTo>
                    <a:pt x="277" y="663"/>
                  </a:lnTo>
                  <a:lnTo>
                    <a:pt x="298" y="602"/>
                  </a:lnTo>
                  <a:lnTo>
                    <a:pt x="303" y="598"/>
                  </a:lnTo>
                  <a:lnTo>
                    <a:pt x="303" y="593"/>
                  </a:lnTo>
                  <a:lnTo>
                    <a:pt x="311" y="584"/>
                  </a:lnTo>
                  <a:lnTo>
                    <a:pt x="329" y="584"/>
                  </a:lnTo>
                  <a:lnTo>
                    <a:pt x="337" y="593"/>
                  </a:lnTo>
                  <a:lnTo>
                    <a:pt x="337" y="598"/>
                  </a:lnTo>
                  <a:lnTo>
                    <a:pt x="324" y="637"/>
                  </a:lnTo>
                  <a:lnTo>
                    <a:pt x="307" y="672"/>
                  </a:lnTo>
                  <a:lnTo>
                    <a:pt x="285" y="707"/>
                  </a:lnTo>
                  <a:lnTo>
                    <a:pt x="255" y="738"/>
                  </a:lnTo>
                  <a:lnTo>
                    <a:pt x="216" y="760"/>
                  </a:lnTo>
                  <a:lnTo>
                    <a:pt x="173" y="769"/>
                  </a:lnTo>
                  <a:lnTo>
                    <a:pt x="130" y="760"/>
                  </a:lnTo>
                  <a:lnTo>
                    <a:pt x="95" y="738"/>
                  </a:lnTo>
                  <a:lnTo>
                    <a:pt x="73" y="707"/>
                  </a:lnTo>
                  <a:lnTo>
                    <a:pt x="65" y="672"/>
                  </a:lnTo>
                  <a:lnTo>
                    <a:pt x="69" y="646"/>
                  </a:lnTo>
                  <a:lnTo>
                    <a:pt x="73" y="624"/>
                  </a:lnTo>
                  <a:lnTo>
                    <a:pt x="86" y="624"/>
                  </a:lnTo>
                  <a:lnTo>
                    <a:pt x="156" y="439"/>
                  </a:lnTo>
                  <a:lnTo>
                    <a:pt x="173" y="395"/>
                  </a:lnTo>
                  <a:lnTo>
                    <a:pt x="186" y="365"/>
                  </a:lnTo>
                  <a:lnTo>
                    <a:pt x="190" y="343"/>
                  </a:lnTo>
                  <a:lnTo>
                    <a:pt x="190" y="308"/>
                  </a:lnTo>
                  <a:lnTo>
                    <a:pt x="181" y="290"/>
                  </a:lnTo>
                  <a:lnTo>
                    <a:pt x="173" y="286"/>
                  </a:lnTo>
                  <a:lnTo>
                    <a:pt x="164" y="286"/>
                  </a:lnTo>
                  <a:lnTo>
                    <a:pt x="130" y="294"/>
                  </a:lnTo>
                  <a:lnTo>
                    <a:pt x="99" y="316"/>
                  </a:lnTo>
                  <a:lnTo>
                    <a:pt x="69" y="360"/>
                  </a:lnTo>
                  <a:lnTo>
                    <a:pt x="43" y="426"/>
                  </a:lnTo>
                  <a:lnTo>
                    <a:pt x="39" y="435"/>
                  </a:lnTo>
                  <a:lnTo>
                    <a:pt x="30" y="444"/>
                  </a:lnTo>
                  <a:lnTo>
                    <a:pt x="8" y="444"/>
                  </a:lnTo>
                  <a:lnTo>
                    <a:pt x="0" y="435"/>
                  </a:lnTo>
                  <a:lnTo>
                    <a:pt x="0" y="431"/>
                  </a:lnTo>
                  <a:lnTo>
                    <a:pt x="13" y="391"/>
                  </a:lnTo>
                  <a:lnTo>
                    <a:pt x="30" y="356"/>
                  </a:lnTo>
                  <a:lnTo>
                    <a:pt x="52" y="321"/>
                  </a:lnTo>
                  <a:lnTo>
                    <a:pt x="82" y="290"/>
                  </a:lnTo>
                  <a:lnTo>
                    <a:pt x="121" y="268"/>
                  </a:lnTo>
                  <a:lnTo>
                    <a:pt x="164" y="259"/>
                  </a:lnTo>
                  <a:close/>
                  <a:moveTo>
                    <a:pt x="246" y="0"/>
                  </a:moveTo>
                  <a:lnTo>
                    <a:pt x="272" y="0"/>
                  </a:lnTo>
                  <a:lnTo>
                    <a:pt x="285" y="9"/>
                  </a:lnTo>
                  <a:lnTo>
                    <a:pt x="294" y="13"/>
                  </a:lnTo>
                  <a:lnTo>
                    <a:pt x="298" y="26"/>
                  </a:lnTo>
                  <a:lnTo>
                    <a:pt x="303" y="35"/>
                  </a:lnTo>
                  <a:lnTo>
                    <a:pt x="303" y="57"/>
                  </a:lnTo>
                  <a:lnTo>
                    <a:pt x="285" y="84"/>
                  </a:lnTo>
                  <a:lnTo>
                    <a:pt x="272" y="97"/>
                  </a:lnTo>
                  <a:lnTo>
                    <a:pt x="259" y="101"/>
                  </a:lnTo>
                  <a:lnTo>
                    <a:pt x="242" y="106"/>
                  </a:lnTo>
                  <a:lnTo>
                    <a:pt x="229" y="106"/>
                  </a:lnTo>
                  <a:lnTo>
                    <a:pt x="216" y="101"/>
                  </a:lnTo>
                  <a:lnTo>
                    <a:pt x="207" y="92"/>
                  </a:lnTo>
                  <a:lnTo>
                    <a:pt x="203" y="84"/>
                  </a:lnTo>
                  <a:lnTo>
                    <a:pt x="199" y="70"/>
                  </a:lnTo>
                  <a:lnTo>
                    <a:pt x="199" y="62"/>
                  </a:lnTo>
                  <a:lnTo>
                    <a:pt x="203" y="44"/>
                  </a:lnTo>
                  <a:lnTo>
                    <a:pt x="207" y="31"/>
                  </a:lnTo>
                  <a:lnTo>
                    <a:pt x="216" y="18"/>
                  </a:lnTo>
                  <a:lnTo>
                    <a:pt x="229" y="9"/>
                  </a:lnTo>
                  <a:lnTo>
                    <a:pt x="2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3" name="Freeform 15"/>
            <p:cNvSpPr>
              <a:spLocks noEditPoints="1"/>
            </p:cNvSpPr>
            <p:nvPr/>
          </p:nvSpPr>
          <p:spPr bwMode="auto">
            <a:xfrm>
              <a:off x="11499" y="3631"/>
              <a:ext cx="671" cy="817"/>
            </a:xfrm>
            <a:custGeom>
              <a:avLst/>
              <a:gdLst/>
              <a:ahLst/>
              <a:cxnLst>
                <a:cxn ang="0">
                  <a:pos x="415" y="44"/>
                </a:cxn>
                <a:cxn ang="0">
                  <a:pos x="342" y="140"/>
                </a:cxn>
                <a:cxn ang="0">
                  <a:pos x="337" y="259"/>
                </a:cxn>
                <a:cxn ang="0">
                  <a:pos x="402" y="329"/>
                </a:cxn>
                <a:cxn ang="0">
                  <a:pos x="506" y="373"/>
                </a:cxn>
                <a:cxn ang="0">
                  <a:pos x="506" y="373"/>
                </a:cxn>
                <a:cxn ang="0">
                  <a:pos x="537" y="175"/>
                </a:cxn>
                <a:cxn ang="0">
                  <a:pos x="528" y="92"/>
                </a:cxn>
                <a:cxn ang="0">
                  <a:pos x="498" y="39"/>
                </a:cxn>
                <a:cxn ang="0">
                  <a:pos x="476" y="0"/>
                </a:cxn>
                <a:cxn ang="0">
                  <a:pos x="558" y="31"/>
                </a:cxn>
                <a:cxn ang="0">
                  <a:pos x="602" y="110"/>
                </a:cxn>
                <a:cxn ang="0">
                  <a:pos x="623" y="197"/>
                </a:cxn>
                <a:cxn ang="0">
                  <a:pos x="619" y="320"/>
                </a:cxn>
                <a:cxn ang="0">
                  <a:pos x="606" y="391"/>
                </a:cxn>
                <a:cxn ang="0">
                  <a:pos x="658" y="404"/>
                </a:cxn>
                <a:cxn ang="0">
                  <a:pos x="671" y="408"/>
                </a:cxn>
                <a:cxn ang="0">
                  <a:pos x="666" y="426"/>
                </a:cxn>
                <a:cxn ang="0">
                  <a:pos x="640" y="435"/>
                </a:cxn>
                <a:cxn ang="0">
                  <a:pos x="615" y="430"/>
                </a:cxn>
                <a:cxn ang="0">
                  <a:pos x="580" y="505"/>
                </a:cxn>
                <a:cxn ang="0">
                  <a:pos x="506" y="654"/>
                </a:cxn>
                <a:cxn ang="0">
                  <a:pos x="402" y="769"/>
                </a:cxn>
                <a:cxn ang="0">
                  <a:pos x="281" y="817"/>
                </a:cxn>
                <a:cxn ang="0">
                  <a:pos x="199" y="804"/>
                </a:cxn>
                <a:cxn ang="0">
                  <a:pos x="134" y="764"/>
                </a:cxn>
                <a:cxn ang="0">
                  <a:pos x="108" y="681"/>
                </a:cxn>
                <a:cxn ang="0">
                  <a:pos x="121" y="597"/>
                </a:cxn>
                <a:cxn ang="0">
                  <a:pos x="130" y="553"/>
                </a:cxn>
                <a:cxn ang="0">
                  <a:pos x="143" y="509"/>
                </a:cxn>
                <a:cxn ang="0">
                  <a:pos x="164" y="426"/>
                </a:cxn>
                <a:cxn ang="0">
                  <a:pos x="169" y="408"/>
                </a:cxn>
                <a:cxn ang="0">
                  <a:pos x="160" y="347"/>
                </a:cxn>
                <a:cxn ang="0">
                  <a:pos x="130" y="329"/>
                </a:cxn>
                <a:cxn ang="0">
                  <a:pos x="78" y="364"/>
                </a:cxn>
                <a:cxn ang="0">
                  <a:pos x="47" y="452"/>
                </a:cxn>
                <a:cxn ang="0">
                  <a:pos x="39" y="479"/>
                </a:cxn>
                <a:cxn ang="0">
                  <a:pos x="9" y="487"/>
                </a:cxn>
                <a:cxn ang="0">
                  <a:pos x="0" y="474"/>
                </a:cxn>
                <a:cxn ang="0">
                  <a:pos x="13" y="430"/>
                </a:cxn>
                <a:cxn ang="0">
                  <a:pos x="39" y="360"/>
                </a:cxn>
                <a:cxn ang="0">
                  <a:pos x="91" y="312"/>
                </a:cxn>
                <a:cxn ang="0">
                  <a:pos x="177" y="312"/>
                </a:cxn>
                <a:cxn ang="0">
                  <a:pos x="242" y="364"/>
                </a:cxn>
                <a:cxn ang="0">
                  <a:pos x="251" y="417"/>
                </a:cxn>
                <a:cxn ang="0">
                  <a:pos x="242" y="461"/>
                </a:cxn>
                <a:cxn ang="0">
                  <a:pos x="229" y="505"/>
                </a:cxn>
                <a:cxn ang="0">
                  <a:pos x="225" y="531"/>
                </a:cxn>
                <a:cxn ang="0">
                  <a:pos x="199" y="628"/>
                </a:cxn>
                <a:cxn ang="0">
                  <a:pos x="190" y="676"/>
                </a:cxn>
                <a:cxn ang="0">
                  <a:pos x="199" y="742"/>
                </a:cxn>
                <a:cxn ang="0">
                  <a:pos x="242" y="782"/>
                </a:cxn>
                <a:cxn ang="0">
                  <a:pos x="320" y="777"/>
                </a:cxn>
                <a:cxn ang="0">
                  <a:pos x="385" y="707"/>
                </a:cxn>
                <a:cxn ang="0">
                  <a:pos x="459" y="571"/>
                </a:cxn>
                <a:cxn ang="0">
                  <a:pos x="506" y="404"/>
                </a:cxn>
                <a:cxn ang="0">
                  <a:pos x="411" y="369"/>
                </a:cxn>
                <a:cxn ang="0">
                  <a:pos x="329" y="307"/>
                </a:cxn>
                <a:cxn ang="0">
                  <a:pos x="294" y="206"/>
                </a:cxn>
                <a:cxn ang="0">
                  <a:pos x="333" y="92"/>
                </a:cxn>
                <a:cxn ang="0">
                  <a:pos x="424" y="13"/>
                </a:cxn>
              </a:cxnLst>
              <a:rect l="0" t="0" r="r" b="b"/>
              <a:pathLst>
                <a:path w="671" h="817">
                  <a:moveTo>
                    <a:pt x="467" y="31"/>
                  </a:moveTo>
                  <a:lnTo>
                    <a:pt x="415" y="44"/>
                  </a:lnTo>
                  <a:lnTo>
                    <a:pt x="372" y="83"/>
                  </a:lnTo>
                  <a:lnTo>
                    <a:pt x="342" y="140"/>
                  </a:lnTo>
                  <a:lnTo>
                    <a:pt x="329" y="206"/>
                  </a:lnTo>
                  <a:lnTo>
                    <a:pt x="337" y="259"/>
                  </a:lnTo>
                  <a:lnTo>
                    <a:pt x="363" y="298"/>
                  </a:lnTo>
                  <a:lnTo>
                    <a:pt x="402" y="329"/>
                  </a:lnTo>
                  <a:lnTo>
                    <a:pt x="441" y="351"/>
                  </a:lnTo>
                  <a:lnTo>
                    <a:pt x="506" y="373"/>
                  </a:lnTo>
                  <a:lnTo>
                    <a:pt x="511" y="373"/>
                  </a:lnTo>
                  <a:lnTo>
                    <a:pt x="506" y="373"/>
                  </a:lnTo>
                  <a:lnTo>
                    <a:pt x="528" y="277"/>
                  </a:lnTo>
                  <a:lnTo>
                    <a:pt x="537" y="175"/>
                  </a:lnTo>
                  <a:lnTo>
                    <a:pt x="537" y="132"/>
                  </a:lnTo>
                  <a:lnTo>
                    <a:pt x="528" y="92"/>
                  </a:lnTo>
                  <a:lnTo>
                    <a:pt x="515" y="61"/>
                  </a:lnTo>
                  <a:lnTo>
                    <a:pt x="498" y="39"/>
                  </a:lnTo>
                  <a:lnTo>
                    <a:pt x="467" y="31"/>
                  </a:lnTo>
                  <a:close/>
                  <a:moveTo>
                    <a:pt x="476" y="0"/>
                  </a:moveTo>
                  <a:lnTo>
                    <a:pt x="519" y="9"/>
                  </a:lnTo>
                  <a:lnTo>
                    <a:pt x="558" y="31"/>
                  </a:lnTo>
                  <a:lnTo>
                    <a:pt x="584" y="66"/>
                  </a:lnTo>
                  <a:lnTo>
                    <a:pt x="602" y="110"/>
                  </a:lnTo>
                  <a:lnTo>
                    <a:pt x="615" y="154"/>
                  </a:lnTo>
                  <a:lnTo>
                    <a:pt x="623" y="197"/>
                  </a:lnTo>
                  <a:lnTo>
                    <a:pt x="623" y="268"/>
                  </a:lnTo>
                  <a:lnTo>
                    <a:pt x="619" y="320"/>
                  </a:lnTo>
                  <a:lnTo>
                    <a:pt x="602" y="395"/>
                  </a:lnTo>
                  <a:lnTo>
                    <a:pt x="606" y="391"/>
                  </a:lnTo>
                  <a:lnTo>
                    <a:pt x="645" y="400"/>
                  </a:lnTo>
                  <a:lnTo>
                    <a:pt x="658" y="404"/>
                  </a:lnTo>
                  <a:lnTo>
                    <a:pt x="666" y="404"/>
                  </a:lnTo>
                  <a:lnTo>
                    <a:pt x="671" y="408"/>
                  </a:lnTo>
                  <a:lnTo>
                    <a:pt x="671" y="421"/>
                  </a:lnTo>
                  <a:lnTo>
                    <a:pt x="666" y="426"/>
                  </a:lnTo>
                  <a:lnTo>
                    <a:pt x="662" y="435"/>
                  </a:lnTo>
                  <a:lnTo>
                    <a:pt x="640" y="435"/>
                  </a:lnTo>
                  <a:lnTo>
                    <a:pt x="628" y="430"/>
                  </a:lnTo>
                  <a:lnTo>
                    <a:pt x="615" y="430"/>
                  </a:lnTo>
                  <a:lnTo>
                    <a:pt x="602" y="426"/>
                  </a:lnTo>
                  <a:lnTo>
                    <a:pt x="580" y="505"/>
                  </a:lnTo>
                  <a:lnTo>
                    <a:pt x="545" y="580"/>
                  </a:lnTo>
                  <a:lnTo>
                    <a:pt x="506" y="654"/>
                  </a:lnTo>
                  <a:lnTo>
                    <a:pt x="459" y="720"/>
                  </a:lnTo>
                  <a:lnTo>
                    <a:pt x="402" y="769"/>
                  </a:lnTo>
                  <a:lnTo>
                    <a:pt x="346" y="804"/>
                  </a:lnTo>
                  <a:lnTo>
                    <a:pt x="281" y="817"/>
                  </a:lnTo>
                  <a:lnTo>
                    <a:pt x="238" y="812"/>
                  </a:lnTo>
                  <a:lnTo>
                    <a:pt x="199" y="804"/>
                  </a:lnTo>
                  <a:lnTo>
                    <a:pt x="164" y="786"/>
                  </a:lnTo>
                  <a:lnTo>
                    <a:pt x="134" y="764"/>
                  </a:lnTo>
                  <a:lnTo>
                    <a:pt x="117" y="729"/>
                  </a:lnTo>
                  <a:lnTo>
                    <a:pt x="108" y="681"/>
                  </a:lnTo>
                  <a:lnTo>
                    <a:pt x="112" y="637"/>
                  </a:lnTo>
                  <a:lnTo>
                    <a:pt x="121" y="597"/>
                  </a:lnTo>
                  <a:lnTo>
                    <a:pt x="125" y="580"/>
                  </a:lnTo>
                  <a:lnTo>
                    <a:pt x="130" y="553"/>
                  </a:lnTo>
                  <a:lnTo>
                    <a:pt x="138" y="527"/>
                  </a:lnTo>
                  <a:lnTo>
                    <a:pt x="143" y="509"/>
                  </a:lnTo>
                  <a:lnTo>
                    <a:pt x="160" y="443"/>
                  </a:lnTo>
                  <a:lnTo>
                    <a:pt x="164" y="426"/>
                  </a:lnTo>
                  <a:lnTo>
                    <a:pt x="164" y="417"/>
                  </a:lnTo>
                  <a:lnTo>
                    <a:pt x="169" y="408"/>
                  </a:lnTo>
                  <a:lnTo>
                    <a:pt x="169" y="373"/>
                  </a:lnTo>
                  <a:lnTo>
                    <a:pt x="160" y="347"/>
                  </a:lnTo>
                  <a:lnTo>
                    <a:pt x="143" y="329"/>
                  </a:lnTo>
                  <a:lnTo>
                    <a:pt x="130" y="329"/>
                  </a:lnTo>
                  <a:lnTo>
                    <a:pt x="99" y="338"/>
                  </a:lnTo>
                  <a:lnTo>
                    <a:pt x="78" y="364"/>
                  </a:lnTo>
                  <a:lnTo>
                    <a:pt x="60" y="404"/>
                  </a:lnTo>
                  <a:lnTo>
                    <a:pt x="47" y="452"/>
                  </a:lnTo>
                  <a:lnTo>
                    <a:pt x="43" y="470"/>
                  </a:lnTo>
                  <a:lnTo>
                    <a:pt x="39" y="479"/>
                  </a:lnTo>
                  <a:lnTo>
                    <a:pt x="30" y="487"/>
                  </a:lnTo>
                  <a:lnTo>
                    <a:pt x="9" y="487"/>
                  </a:lnTo>
                  <a:lnTo>
                    <a:pt x="0" y="479"/>
                  </a:lnTo>
                  <a:lnTo>
                    <a:pt x="0" y="474"/>
                  </a:lnTo>
                  <a:lnTo>
                    <a:pt x="4" y="461"/>
                  </a:lnTo>
                  <a:lnTo>
                    <a:pt x="13" y="430"/>
                  </a:lnTo>
                  <a:lnTo>
                    <a:pt x="22" y="395"/>
                  </a:lnTo>
                  <a:lnTo>
                    <a:pt x="39" y="360"/>
                  </a:lnTo>
                  <a:lnTo>
                    <a:pt x="60" y="334"/>
                  </a:lnTo>
                  <a:lnTo>
                    <a:pt x="91" y="312"/>
                  </a:lnTo>
                  <a:lnTo>
                    <a:pt x="130" y="303"/>
                  </a:lnTo>
                  <a:lnTo>
                    <a:pt x="177" y="312"/>
                  </a:lnTo>
                  <a:lnTo>
                    <a:pt x="216" y="329"/>
                  </a:lnTo>
                  <a:lnTo>
                    <a:pt x="242" y="364"/>
                  </a:lnTo>
                  <a:lnTo>
                    <a:pt x="251" y="408"/>
                  </a:lnTo>
                  <a:lnTo>
                    <a:pt x="251" y="417"/>
                  </a:lnTo>
                  <a:lnTo>
                    <a:pt x="242" y="443"/>
                  </a:lnTo>
                  <a:lnTo>
                    <a:pt x="242" y="461"/>
                  </a:lnTo>
                  <a:lnTo>
                    <a:pt x="234" y="487"/>
                  </a:lnTo>
                  <a:lnTo>
                    <a:pt x="229" y="505"/>
                  </a:lnTo>
                  <a:lnTo>
                    <a:pt x="229" y="518"/>
                  </a:lnTo>
                  <a:lnTo>
                    <a:pt x="225" y="531"/>
                  </a:lnTo>
                  <a:lnTo>
                    <a:pt x="221" y="540"/>
                  </a:lnTo>
                  <a:lnTo>
                    <a:pt x="199" y="628"/>
                  </a:lnTo>
                  <a:lnTo>
                    <a:pt x="195" y="654"/>
                  </a:lnTo>
                  <a:lnTo>
                    <a:pt x="190" y="676"/>
                  </a:lnTo>
                  <a:lnTo>
                    <a:pt x="190" y="720"/>
                  </a:lnTo>
                  <a:lnTo>
                    <a:pt x="199" y="742"/>
                  </a:lnTo>
                  <a:lnTo>
                    <a:pt x="212" y="764"/>
                  </a:lnTo>
                  <a:lnTo>
                    <a:pt x="242" y="782"/>
                  </a:lnTo>
                  <a:lnTo>
                    <a:pt x="281" y="786"/>
                  </a:lnTo>
                  <a:lnTo>
                    <a:pt x="320" y="777"/>
                  </a:lnTo>
                  <a:lnTo>
                    <a:pt x="355" y="751"/>
                  </a:lnTo>
                  <a:lnTo>
                    <a:pt x="385" y="707"/>
                  </a:lnTo>
                  <a:lnTo>
                    <a:pt x="424" y="650"/>
                  </a:lnTo>
                  <a:lnTo>
                    <a:pt x="459" y="571"/>
                  </a:lnTo>
                  <a:lnTo>
                    <a:pt x="485" y="483"/>
                  </a:lnTo>
                  <a:lnTo>
                    <a:pt x="506" y="404"/>
                  </a:lnTo>
                  <a:lnTo>
                    <a:pt x="459" y="391"/>
                  </a:lnTo>
                  <a:lnTo>
                    <a:pt x="411" y="369"/>
                  </a:lnTo>
                  <a:lnTo>
                    <a:pt x="368" y="342"/>
                  </a:lnTo>
                  <a:lnTo>
                    <a:pt x="329" y="307"/>
                  </a:lnTo>
                  <a:lnTo>
                    <a:pt x="303" y="263"/>
                  </a:lnTo>
                  <a:lnTo>
                    <a:pt x="294" y="206"/>
                  </a:lnTo>
                  <a:lnTo>
                    <a:pt x="303" y="145"/>
                  </a:lnTo>
                  <a:lnTo>
                    <a:pt x="333" y="92"/>
                  </a:lnTo>
                  <a:lnTo>
                    <a:pt x="372" y="44"/>
                  </a:lnTo>
                  <a:lnTo>
                    <a:pt x="424" y="13"/>
                  </a:lnTo>
                  <a:lnTo>
                    <a:pt x="4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4" name="Freeform 16"/>
            <p:cNvSpPr>
              <a:spLocks/>
            </p:cNvSpPr>
            <p:nvPr/>
          </p:nvSpPr>
          <p:spPr bwMode="auto">
            <a:xfrm>
              <a:off x="12300" y="4241"/>
              <a:ext cx="385" cy="361"/>
            </a:xfrm>
            <a:custGeom>
              <a:avLst/>
              <a:gdLst/>
              <a:ahLst/>
              <a:cxnLst>
                <a:cxn ang="0">
                  <a:pos x="246" y="0"/>
                </a:cxn>
                <a:cxn ang="0">
                  <a:pos x="277" y="0"/>
                </a:cxn>
                <a:cxn ang="0">
                  <a:pos x="307" y="9"/>
                </a:cxn>
                <a:cxn ang="0">
                  <a:pos x="333" y="22"/>
                </a:cxn>
                <a:cxn ang="0">
                  <a:pos x="355" y="40"/>
                </a:cxn>
                <a:cxn ang="0">
                  <a:pos x="363" y="71"/>
                </a:cxn>
                <a:cxn ang="0">
                  <a:pos x="363" y="88"/>
                </a:cxn>
                <a:cxn ang="0">
                  <a:pos x="359" y="101"/>
                </a:cxn>
                <a:cxn ang="0">
                  <a:pos x="342" y="119"/>
                </a:cxn>
                <a:cxn ang="0">
                  <a:pos x="324" y="128"/>
                </a:cxn>
                <a:cxn ang="0">
                  <a:pos x="316" y="128"/>
                </a:cxn>
                <a:cxn ang="0">
                  <a:pos x="290" y="119"/>
                </a:cxn>
                <a:cxn ang="0">
                  <a:pos x="281" y="93"/>
                </a:cxn>
                <a:cxn ang="0">
                  <a:pos x="290" y="66"/>
                </a:cxn>
                <a:cxn ang="0">
                  <a:pos x="307" y="49"/>
                </a:cxn>
                <a:cxn ang="0">
                  <a:pos x="316" y="44"/>
                </a:cxn>
                <a:cxn ang="0">
                  <a:pos x="290" y="31"/>
                </a:cxn>
                <a:cxn ang="0">
                  <a:pos x="264" y="27"/>
                </a:cxn>
                <a:cxn ang="0">
                  <a:pos x="246" y="27"/>
                </a:cxn>
                <a:cxn ang="0">
                  <a:pos x="199" y="36"/>
                </a:cxn>
                <a:cxn ang="0">
                  <a:pos x="155" y="57"/>
                </a:cxn>
                <a:cxn ang="0">
                  <a:pos x="125" y="88"/>
                </a:cxn>
                <a:cxn ang="0">
                  <a:pos x="99" y="123"/>
                </a:cxn>
                <a:cxn ang="0">
                  <a:pos x="82" y="163"/>
                </a:cxn>
                <a:cxn ang="0">
                  <a:pos x="73" y="207"/>
                </a:cxn>
                <a:cxn ang="0">
                  <a:pos x="69" y="242"/>
                </a:cxn>
                <a:cxn ang="0">
                  <a:pos x="73" y="277"/>
                </a:cxn>
                <a:cxn ang="0">
                  <a:pos x="95" y="308"/>
                </a:cxn>
                <a:cxn ang="0">
                  <a:pos x="125" y="325"/>
                </a:cxn>
                <a:cxn ang="0">
                  <a:pos x="168" y="334"/>
                </a:cxn>
                <a:cxn ang="0">
                  <a:pos x="246" y="325"/>
                </a:cxn>
                <a:cxn ang="0">
                  <a:pos x="307" y="304"/>
                </a:cxn>
                <a:cxn ang="0">
                  <a:pos x="350" y="268"/>
                </a:cxn>
                <a:cxn ang="0">
                  <a:pos x="363" y="255"/>
                </a:cxn>
                <a:cxn ang="0">
                  <a:pos x="372" y="255"/>
                </a:cxn>
                <a:cxn ang="0">
                  <a:pos x="385" y="268"/>
                </a:cxn>
                <a:cxn ang="0">
                  <a:pos x="385" y="273"/>
                </a:cxn>
                <a:cxn ang="0">
                  <a:pos x="381" y="282"/>
                </a:cxn>
                <a:cxn ang="0">
                  <a:pos x="363" y="299"/>
                </a:cxn>
                <a:cxn ang="0">
                  <a:pos x="333" y="321"/>
                </a:cxn>
                <a:cxn ang="0">
                  <a:pos x="298" y="339"/>
                </a:cxn>
                <a:cxn ang="0">
                  <a:pos x="259" y="352"/>
                </a:cxn>
                <a:cxn ang="0">
                  <a:pos x="220" y="356"/>
                </a:cxn>
                <a:cxn ang="0">
                  <a:pos x="186" y="361"/>
                </a:cxn>
                <a:cxn ang="0">
                  <a:pos x="168" y="361"/>
                </a:cxn>
                <a:cxn ang="0">
                  <a:pos x="108" y="352"/>
                </a:cxn>
                <a:cxn ang="0">
                  <a:pos x="60" y="330"/>
                </a:cxn>
                <a:cxn ang="0">
                  <a:pos x="26" y="299"/>
                </a:cxn>
                <a:cxn ang="0">
                  <a:pos x="4" y="260"/>
                </a:cxn>
                <a:cxn ang="0">
                  <a:pos x="0" y="216"/>
                </a:cxn>
                <a:cxn ang="0">
                  <a:pos x="13" y="154"/>
                </a:cxn>
                <a:cxn ang="0">
                  <a:pos x="47" y="93"/>
                </a:cxn>
                <a:cxn ang="0">
                  <a:pos x="104" y="44"/>
                </a:cxn>
                <a:cxn ang="0">
                  <a:pos x="168" y="14"/>
                </a:cxn>
                <a:cxn ang="0">
                  <a:pos x="246" y="0"/>
                </a:cxn>
              </a:cxnLst>
              <a:rect l="0" t="0" r="r" b="b"/>
              <a:pathLst>
                <a:path w="385" h="361">
                  <a:moveTo>
                    <a:pt x="246" y="0"/>
                  </a:moveTo>
                  <a:lnTo>
                    <a:pt x="277" y="0"/>
                  </a:lnTo>
                  <a:lnTo>
                    <a:pt x="307" y="9"/>
                  </a:lnTo>
                  <a:lnTo>
                    <a:pt x="333" y="22"/>
                  </a:lnTo>
                  <a:lnTo>
                    <a:pt x="355" y="40"/>
                  </a:lnTo>
                  <a:lnTo>
                    <a:pt x="363" y="71"/>
                  </a:lnTo>
                  <a:lnTo>
                    <a:pt x="363" y="88"/>
                  </a:lnTo>
                  <a:lnTo>
                    <a:pt x="359" y="101"/>
                  </a:lnTo>
                  <a:lnTo>
                    <a:pt x="342" y="119"/>
                  </a:lnTo>
                  <a:lnTo>
                    <a:pt x="324" y="128"/>
                  </a:lnTo>
                  <a:lnTo>
                    <a:pt x="316" y="128"/>
                  </a:lnTo>
                  <a:lnTo>
                    <a:pt x="290" y="119"/>
                  </a:lnTo>
                  <a:lnTo>
                    <a:pt x="281" y="93"/>
                  </a:lnTo>
                  <a:lnTo>
                    <a:pt x="290" y="66"/>
                  </a:lnTo>
                  <a:lnTo>
                    <a:pt x="307" y="49"/>
                  </a:lnTo>
                  <a:lnTo>
                    <a:pt x="316" y="44"/>
                  </a:lnTo>
                  <a:lnTo>
                    <a:pt x="290" y="31"/>
                  </a:lnTo>
                  <a:lnTo>
                    <a:pt x="264" y="27"/>
                  </a:lnTo>
                  <a:lnTo>
                    <a:pt x="246" y="27"/>
                  </a:lnTo>
                  <a:lnTo>
                    <a:pt x="199" y="36"/>
                  </a:lnTo>
                  <a:lnTo>
                    <a:pt x="155" y="57"/>
                  </a:lnTo>
                  <a:lnTo>
                    <a:pt x="125" y="88"/>
                  </a:lnTo>
                  <a:lnTo>
                    <a:pt x="99" y="123"/>
                  </a:lnTo>
                  <a:lnTo>
                    <a:pt x="82" y="163"/>
                  </a:lnTo>
                  <a:lnTo>
                    <a:pt x="73" y="207"/>
                  </a:lnTo>
                  <a:lnTo>
                    <a:pt x="69" y="242"/>
                  </a:lnTo>
                  <a:lnTo>
                    <a:pt x="73" y="277"/>
                  </a:lnTo>
                  <a:lnTo>
                    <a:pt x="95" y="308"/>
                  </a:lnTo>
                  <a:lnTo>
                    <a:pt x="125" y="325"/>
                  </a:lnTo>
                  <a:lnTo>
                    <a:pt x="168" y="334"/>
                  </a:lnTo>
                  <a:lnTo>
                    <a:pt x="246" y="325"/>
                  </a:lnTo>
                  <a:lnTo>
                    <a:pt x="307" y="304"/>
                  </a:lnTo>
                  <a:lnTo>
                    <a:pt x="350" y="268"/>
                  </a:lnTo>
                  <a:lnTo>
                    <a:pt x="363" y="255"/>
                  </a:lnTo>
                  <a:lnTo>
                    <a:pt x="372" y="255"/>
                  </a:lnTo>
                  <a:lnTo>
                    <a:pt x="385" y="268"/>
                  </a:lnTo>
                  <a:lnTo>
                    <a:pt x="385" y="273"/>
                  </a:lnTo>
                  <a:lnTo>
                    <a:pt x="381" y="282"/>
                  </a:lnTo>
                  <a:lnTo>
                    <a:pt x="363" y="299"/>
                  </a:lnTo>
                  <a:lnTo>
                    <a:pt x="333" y="321"/>
                  </a:lnTo>
                  <a:lnTo>
                    <a:pt x="298" y="339"/>
                  </a:lnTo>
                  <a:lnTo>
                    <a:pt x="259" y="352"/>
                  </a:lnTo>
                  <a:lnTo>
                    <a:pt x="220" y="356"/>
                  </a:lnTo>
                  <a:lnTo>
                    <a:pt x="186" y="361"/>
                  </a:lnTo>
                  <a:lnTo>
                    <a:pt x="168" y="361"/>
                  </a:lnTo>
                  <a:lnTo>
                    <a:pt x="108" y="352"/>
                  </a:lnTo>
                  <a:lnTo>
                    <a:pt x="60" y="330"/>
                  </a:lnTo>
                  <a:lnTo>
                    <a:pt x="26" y="299"/>
                  </a:lnTo>
                  <a:lnTo>
                    <a:pt x="4" y="260"/>
                  </a:lnTo>
                  <a:lnTo>
                    <a:pt x="0" y="216"/>
                  </a:lnTo>
                  <a:lnTo>
                    <a:pt x="13" y="154"/>
                  </a:lnTo>
                  <a:lnTo>
                    <a:pt x="47" y="93"/>
                  </a:lnTo>
                  <a:lnTo>
                    <a:pt x="104" y="44"/>
                  </a:lnTo>
                  <a:lnTo>
                    <a:pt x="168" y="14"/>
                  </a:lnTo>
                  <a:lnTo>
                    <a:pt x="2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5" name="Freeform 17"/>
            <p:cNvSpPr>
              <a:spLocks/>
            </p:cNvSpPr>
            <p:nvPr/>
          </p:nvSpPr>
          <p:spPr bwMode="auto">
            <a:xfrm>
              <a:off x="13096" y="3811"/>
              <a:ext cx="65" cy="1617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48" y="0"/>
                </a:cxn>
                <a:cxn ang="0">
                  <a:pos x="52" y="9"/>
                </a:cxn>
                <a:cxn ang="0">
                  <a:pos x="61" y="13"/>
                </a:cxn>
                <a:cxn ang="0">
                  <a:pos x="61" y="22"/>
                </a:cxn>
                <a:cxn ang="0">
                  <a:pos x="65" y="35"/>
                </a:cxn>
                <a:cxn ang="0">
                  <a:pos x="65" y="1581"/>
                </a:cxn>
                <a:cxn ang="0">
                  <a:pos x="61" y="1595"/>
                </a:cxn>
                <a:cxn ang="0">
                  <a:pos x="61" y="1603"/>
                </a:cxn>
                <a:cxn ang="0">
                  <a:pos x="52" y="1608"/>
                </a:cxn>
                <a:cxn ang="0">
                  <a:pos x="48" y="1617"/>
                </a:cxn>
                <a:cxn ang="0">
                  <a:pos x="22" y="1617"/>
                </a:cxn>
                <a:cxn ang="0">
                  <a:pos x="13" y="1608"/>
                </a:cxn>
                <a:cxn ang="0">
                  <a:pos x="4" y="1603"/>
                </a:cxn>
                <a:cxn ang="0">
                  <a:pos x="4" y="1595"/>
                </a:cxn>
                <a:cxn ang="0">
                  <a:pos x="0" y="1581"/>
                </a:cxn>
                <a:cxn ang="0">
                  <a:pos x="0" y="35"/>
                </a:cxn>
                <a:cxn ang="0">
                  <a:pos x="4" y="22"/>
                </a:cxn>
                <a:cxn ang="0">
                  <a:pos x="4" y="13"/>
                </a:cxn>
                <a:cxn ang="0">
                  <a:pos x="13" y="9"/>
                </a:cxn>
                <a:cxn ang="0">
                  <a:pos x="22" y="0"/>
                </a:cxn>
              </a:cxnLst>
              <a:rect l="0" t="0" r="r" b="b"/>
              <a:pathLst>
                <a:path w="65" h="1617">
                  <a:moveTo>
                    <a:pt x="22" y="0"/>
                  </a:moveTo>
                  <a:lnTo>
                    <a:pt x="48" y="0"/>
                  </a:lnTo>
                  <a:lnTo>
                    <a:pt x="52" y="9"/>
                  </a:lnTo>
                  <a:lnTo>
                    <a:pt x="61" y="13"/>
                  </a:lnTo>
                  <a:lnTo>
                    <a:pt x="61" y="22"/>
                  </a:lnTo>
                  <a:lnTo>
                    <a:pt x="65" y="35"/>
                  </a:lnTo>
                  <a:lnTo>
                    <a:pt x="65" y="1581"/>
                  </a:lnTo>
                  <a:lnTo>
                    <a:pt x="61" y="1595"/>
                  </a:lnTo>
                  <a:lnTo>
                    <a:pt x="61" y="1603"/>
                  </a:lnTo>
                  <a:lnTo>
                    <a:pt x="52" y="1608"/>
                  </a:lnTo>
                  <a:lnTo>
                    <a:pt x="48" y="1617"/>
                  </a:lnTo>
                  <a:lnTo>
                    <a:pt x="22" y="1617"/>
                  </a:lnTo>
                  <a:lnTo>
                    <a:pt x="13" y="1608"/>
                  </a:lnTo>
                  <a:lnTo>
                    <a:pt x="4" y="1603"/>
                  </a:lnTo>
                  <a:lnTo>
                    <a:pt x="4" y="1595"/>
                  </a:lnTo>
                  <a:lnTo>
                    <a:pt x="0" y="1581"/>
                  </a:lnTo>
                  <a:lnTo>
                    <a:pt x="0" y="35"/>
                  </a:lnTo>
                  <a:lnTo>
                    <a:pt x="4" y="22"/>
                  </a:lnTo>
                  <a:lnTo>
                    <a:pt x="4" y="13"/>
                  </a:lnTo>
                  <a:lnTo>
                    <a:pt x="13" y="9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6" name="Freeform 18"/>
            <p:cNvSpPr>
              <a:spLocks/>
            </p:cNvSpPr>
            <p:nvPr/>
          </p:nvSpPr>
          <p:spPr bwMode="auto">
            <a:xfrm>
              <a:off x="13451" y="3921"/>
              <a:ext cx="1052" cy="1102"/>
            </a:xfrm>
            <a:custGeom>
              <a:avLst/>
              <a:gdLst/>
              <a:ahLst/>
              <a:cxnLst>
                <a:cxn ang="0">
                  <a:pos x="316" y="0"/>
                </a:cxn>
                <a:cxn ang="0">
                  <a:pos x="1043" y="0"/>
                </a:cxn>
                <a:cxn ang="0">
                  <a:pos x="1052" y="4"/>
                </a:cxn>
                <a:cxn ang="0">
                  <a:pos x="1052" y="30"/>
                </a:cxn>
                <a:cxn ang="0">
                  <a:pos x="160" y="1041"/>
                </a:cxn>
                <a:cxn ang="0">
                  <a:pos x="433" y="1041"/>
                </a:cxn>
                <a:cxn ang="0">
                  <a:pos x="528" y="1036"/>
                </a:cxn>
                <a:cxn ang="0">
                  <a:pos x="602" y="1019"/>
                </a:cxn>
                <a:cxn ang="0">
                  <a:pos x="667" y="993"/>
                </a:cxn>
                <a:cxn ang="0">
                  <a:pos x="719" y="957"/>
                </a:cxn>
                <a:cxn ang="0">
                  <a:pos x="762" y="909"/>
                </a:cxn>
                <a:cxn ang="0">
                  <a:pos x="797" y="852"/>
                </a:cxn>
                <a:cxn ang="0">
                  <a:pos x="827" y="786"/>
                </a:cxn>
                <a:cxn ang="0">
                  <a:pos x="853" y="707"/>
                </a:cxn>
                <a:cxn ang="0">
                  <a:pos x="857" y="689"/>
                </a:cxn>
                <a:cxn ang="0">
                  <a:pos x="866" y="681"/>
                </a:cxn>
                <a:cxn ang="0">
                  <a:pos x="866" y="672"/>
                </a:cxn>
                <a:cxn ang="0">
                  <a:pos x="874" y="667"/>
                </a:cxn>
                <a:cxn ang="0">
                  <a:pos x="887" y="667"/>
                </a:cxn>
                <a:cxn ang="0">
                  <a:pos x="896" y="672"/>
                </a:cxn>
                <a:cxn ang="0">
                  <a:pos x="900" y="681"/>
                </a:cxn>
                <a:cxn ang="0">
                  <a:pos x="900" y="698"/>
                </a:cxn>
                <a:cxn ang="0">
                  <a:pos x="896" y="711"/>
                </a:cxn>
                <a:cxn ang="0">
                  <a:pos x="784" y="1067"/>
                </a:cxn>
                <a:cxn ang="0">
                  <a:pos x="779" y="1080"/>
                </a:cxn>
                <a:cxn ang="0">
                  <a:pos x="775" y="1089"/>
                </a:cxn>
                <a:cxn ang="0">
                  <a:pos x="766" y="1098"/>
                </a:cxn>
                <a:cxn ang="0">
                  <a:pos x="758" y="1098"/>
                </a:cxn>
                <a:cxn ang="0">
                  <a:pos x="749" y="1102"/>
                </a:cxn>
                <a:cxn ang="0">
                  <a:pos x="9" y="1102"/>
                </a:cxn>
                <a:cxn ang="0">
                  <a:pos x="0" y="1098"/>
                </a:cxn>
                <a:cxn ang="0">
                  <a:pos x="0" y="1076"/>
                </a:cxn>
                <a:cxn ang="0">
                  <a:pos x="4" y="1072"/>
                </a:cxn>
                <a:cxn ang="0">
                  <a:pos x="4" y="1063"/>
                </a:cxn>
                <a:cxn ang="0">
                  <a:pos x="896" y="48"/>
                </a:cxn>
                <a:cxn ang="0">
                  <a:pos x="636" y="48"/>
                </a:cxn>
                <a:cxn ang="0">
                  <a:pos x="537" y="57"/>
                </a:cxn>
                <a:cxn ang="0">
                  <a:pos x="459" y="74"/>
                </a:cxn>
                <a:cxn ang="0">
                  <a:pos x="394" y="105"/>
                </a:cxn>
                <a:cxn ang="0">
                  <a:pos x="342" y="149"/>
                </a:cxn>
                <a:cxn ang="0">
                  <a:pos x="303" y="206"/>
                </a:cxn>
                <a:cxn ang="0">
                  <a:pos x="268" y="272"/>
                </a:cxn>
                <a:cxn ang="0">
                  <a:pos x="242" y="347"/>
                </a:cxn>
                <a:cxn ang="0">
                  <a:pos x="234" y="356"/>
                </a:cxn>
                <a:cxn ang="0">
                  <a:pos x="229" y="364"/>
                </a:cxn>
                <a:cxn ang="0">
                  <a:pos x="212" y="364"/>
                </a:cxn>
                <a:cxn ang="0">
                  <a:pos x="203" y="360"/>
                </a:cxn>
                <a:cxn ang="0">
                  <a:pos x="203" y="356"/>
                </a:cxn>
                <a:cxn ang="0">
                  <a:pos x="199" y="351"/>
                </a:cxn>
                <a:cxn ang="0">
                  <a:pos x="199" y="334"/>
                </a:cxn>
                <a:cxn ang="0">
                  <a:pos x="203" y="325"/>
                </a:cxn>
                <a:cxn ang="0">
                  <a:pos x="290" y="30"/>
                </a:cxn>
                <a:cxn ang="0">
                  <a:pos x="294" y="17"/>
                </a:cxn>
                <a:cxn ang="0">
                  <a:pos x="299" y="8"/>
                </a:cxn>
                <a:cxn ang="0">
                  <a:pos x="316" y="0"/>
                </a:cxn>
              </a:cxnLst>
              <a:rect l="0" t="0" r="r" b="b"/>
              <a:pathLst>
                <a:path w="1052" h="1102">
                  <a:moveTo>
                    <a:pt x="316" y="0"/>
                  </a:moveTo>
                  <a:lnTo>
                    <a:pt x="1043" y="0"/>
                  </a:lnTo>
                  <a:lnTo>
                    <a:pt x="1052" y="4"/>
                  </a:lnTo>
                  <a:lnTo>
                    <a:pt x="1052" y="30"/>
                  </a:lnTo>
                  <a:lnTo>
                    <a:pt x="160" y="1041"/>
                  </a:lnTo>
                  <a:lnTo>
                    <a:pt x="433" y="1041"/>
                  </a:lnTo>
                  <a:lnTo>
                    <a:pt x="528" y="1036"/>
                  </a:lnTo>
                  <a:lnTo>
                    <a:pt x="602" y="1019"/>
                  </a:lnTo>
                  <a:lnTo>
                    <a:pt x="667" y="993"/>
                  </a:lnTo>
                  <a:lnTo>
                    <a:pt x="719" y="957"/>
                  </a:lnTo>
                  <a:lnTo>
                    <a:pt x="762" y="909"/>
                  </a:lnTo>
                  <a:lnTo>
                    <a:pt x="797" y="852"/>
                  </a:lnTo>
                  <a:lnTo>
                    <a:pt x="827" y="786"/>
                  </a:lnTo>
                  <a:lnTo>
                    <a:pt x="853" y="707"/>
                  </a:lnTo>
                  <a:lnTo>
                    <a:pt x="857" y="689"/>
                  </a:lnTo>
                  <a:lnTo>
                    <a:pt x="866" y="681"/>
                  </a:lnTo>
                  <a:lnTo>
                    <a:pt x="866" y="672"/>
                  </a:lnTo>
                  <a:lnTo>
                    <a:pt x="874" y="667"/>
                  </a:lnTo>
                  <a:lnTo>
                    <a:pt x="887" y="667"/>
                  </a:lnTo>
                  <a:lnTo>
                    <a:pt x="896" y="672"/>
                  </a:lnTo>
                  <a:lnTo>
                    <a:pt x="900" y="681"/>
                  </a:lnTo>
                  <a:lnTo>
                    <a:pt x="900" y="698"/>
                  </a:lnTo>
                  <a:lnTo>
                    <a:pt x="896" y="711"/>
                  </a:lnTo>
                  <a:lnTo>
                    <a:pt x="784" y="1067"/>
                  </a:lnTo>
                  <a:lnTo>
                    <a:pt x="779" y="1080"/>
                  </a:lnTo>
                  <a:lnTo>
                    <a:pt x="775" y="1089"/>
                  </a:lnTo>
                  <a:lnTo>
                    <a:pt x="766" y="1098"/>
                  </a:lnTo>
                  <a:lnTo>
                    <a:pt x="758" y="1098"/>
                  </a:lnTo>
                  <a:lnTo>
                    <a:pt x="749" y="1102"/>
                  </a:lnTo>
                  <a:lnTo>
                    <a:pt x="9" y="1102"/>
                  </a:lnTo>
                  <a:lnTo>
                    <a:pt x="0" y="1098"/>
                  </a:lnTo>
                  <a:lnTo>
                    <a:pt x="0" y="1076"/>
                  </a:lnTo>
                  <a:lnTo>
                    <a:pt x="4" y="1072"/>
                  </a:lnTo>
                  <a:lnTo>
                    <a:pt x="4" y="1063"/>
                  </a:lnTo>
                  <a:lnTo>
                    <a:pt x="896" y="48"/>
                  </a:lnTo>
                  <a:lnTo>
                    <a:pt x="636" y="48"/>
                  </a:lnTo>
                  <a:lnTo>
                    <a:pt x="537" y="57"/>
                  </a:lnTo>
                  <a:lnTo>
                    <a:pt x="459" y="74"/>
                  </a:lnTo>
                  <a:lnTo>
                    <a:pt x="394" y="105"/>
                  </a:lnTo>
                  <a:lnTo>
                    <a:pt x="342" y="149"/>
                  </a:lnTo>
                  <a:lnTo>
                    <a:pt x="303" y="206"/>
                  </a:lnTo>
                  <a:lnTo>
                    <a:pt x="268" y="272"/>
                  </a:lnTo>
                  <a:lnTo>
                    <a:pt x="242" y="347"/>
                  </a:lnTo>
                  <a:lnTo>
                    <a:pt x="234" y="356"/>
                  </a:lnTo>
                  <a:lnTo>
                    <a:pt x="229" y="364"/>
                  </a:lnTo>
                  <a:lnTo>
                    <a:pt x="212" y="364"/>
                  </a:lnTo>
                  <a:lnTo>
                    <a:pt x="203" y="360"/>
                  </a:lnTo>
                  <a:lnTo>
                    <a:pt x="203" y="356"/>
                  </a:lnTo>
                  <a:lnTo>
                    <a:pt x="199" y="351"/>
                  </a:lnTo>
                  <a:lnTo>
                    <a:pt x="199" y="334"/>
                  </a:lnTo>
                  <a:lnTo>
                    <a:pt x="203" y="325"/>
                  </a:lnTo>
                  <a:lnTo>
                    <a:pt x="290" y="30"/>
                  </a:lnTo>
                  <a:lnTo>
                    <a:pt x="294" y="17"/>
                  </a:lnTo>
                  <a:lnTo>
                    <a:pt x="299" y="8"/>
                  </a:lnTo>
                  <a:lnTo>
                    <a:pt x="3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7" name="Freeform 19"/>
            <p:cNvSpPr>
              <a:spLocks/>
            </p:cNvSpPr>
            <p:nvPr/>
          </p:nvSpPr>
          <p:spPr bwMode="auto">
            <a:xfrm>
              <a:off x="14486" y="4755"/>
              <a:ext cx="649" cy="747"/>
            </a:xfrm>
            <a:custGeom>
              <a:avLst/>
              <a:gdLst/>
              <a:ahLst/>
              <a:cxnLst>
                <a:cxn ang="0">
                  <a:pos x="294" y="9"/>
                </a:cxn>
                <a:cxn ang="0">
                  <a:pos x="380" y="75"/>
                </a:cxn>
                <a:cxn ang="0">
                  <a:pos x="445" y="224"/>
                </a:cxn>
                <a:cxn ang="0">
                  <a:pos x="463" y="312"/>
                </a:cxn>
                <a:cxn ang="0">
                  <a:pos x="463" y="347"/>
                </a:cxn>
                <a:cxn ang="0">
                  <a:pos x="467" y="339"/>
                </a:cxn>
                <a:cxn ang="0">
                  <a:pos x="541" y="167"/>
                </a:cxn>
                <a:cxn ang="0">
                  <a:pos x="619" y="14"/>
                </a:cxn>
                <a:cxn ang="0">
                  <a:pos x="649" y="22"/>
                </a:cxn>
                <a:cxn ang="0">
                  <a:pos x="645" y="40"/>
                </a:cxn>
                <a:cxn ang="0">
                  <a:pos x="584" y="159"/>
                </a:cxn>
                <a:cxn ang="0">
                  <a:pos x="554" y="229"/>
                </a:cxn>
                <a:cxn ang="0">
                  <a:pos x="523" y="308"/>
                </a:cxn>
                <a:cxn ang="0">
                  <a:pos x="484" y="409"/>
                </a:cxn>
                <a:cxn ang="0">
                  <a:pos x="463" y="479"/>
                </a:cxn>
                <a:cxn ang="0">
                  <a:pos x="441" y="598"/>
                </a:cxn>
                <a:cxn ang="0">
                  <a:pos x="419" y="690"/>
                </a:cxn>
                <a:cxn ang="0">
                  <a:pos x="406" y="725"/>
                </a:cxn>
                <a:cxn ang="0">
                  <a:pos x="389" y="747"/>
                </a:cxn>
                <a:cxn ang="0">
                  <a:pos x="368" y="743"/>
                </a:cxn>
                <a:cxn ang="0">
                  <a:pos x="359" y="730"/>
                </a:cxn>
                <a:cxn ang="0">
                  <a:pos x="363" y="690"/>
                </a:cxn>
                <a:cxn ang="0">
                  <a:pos x="385" y="589"/>
                </a:cxn>
                <a:cxn ang="0">
                  <a:pos x="424" y="462"/>
                </a:cxn>
                <a:cxn ang="0">
                  <a:pos x="428" y="347"/>
                </a:cxn>
                <a:cxn ang="0">
                  <a:pos x="411" y="246"/>
                </a:cxn>
                <a:cxn ang="0">
                  <a:pos x="368" y="159"/>
                </a:cxn>
                <a:cxn ang="0">
                  <a:pos x="285" y="101"/>
                </a:cxn>
                <a:cxn ang="0">
                  <a:pos x="168" y="101"/>
                </a:cxn>
                <a:cxn ang="0">
                  <a:pos x="73" y="154"/>
                </a:cxn>
                <a:cxn ang="0">
                  <a:pos x="34" y="216"/>
                </a:cxn>
                <a:cxn ang="0">
                  <a:pos x="8" y="220"/>
                </a:cxn>
                <a:cxn ang="0">
                  <a:pos x="0" y="207"/>
                </a:cxn>
                <a:cxn ang="0">
                  <a:pos x="17" y="159"/>
                </a:cxn>
                <a:cxn ang="0">
                  <a:pos x="82" y="66"/>
                </a:cxn>
                <a:cxn ang="0">
                  <a:pos x="177" y="9"/>
                </a:cxn>
              </a:cxnLst>
              <a:rect l="0" t="0" r="r" b="b"/>
              <a:pathLst>
                <a:path w="649" h="747">
                  <a:moveTo>
                    <a:pt x="238" y="0"/>
                  </a:moveTo>
                  <a:lnTo>
                    <a:pt x="294" y="9"/>
                  </a:lnTo>
                  <a:lnTo>
                    <a:pt x="342" y="36"/>
                  </a:lnTo>
                  <a:lnTo>
                    <a:pt x="380" y="75"/>
                  </a:lnTo>
                  <a:lnTo>
                    <a:pt x="432" y="172"/>
                  </a:lnTo>
                  <a:lnTo>
                    <a:pt x="445" y="224"/>
                  </a:lnTo>
                  <a:lnTo>
                    <a:pt x="458" y="273"/>
                  </a:lnTo>
                  <a:lnTo>
                    <a:pt x="463" y="312"/>
                  </a:lnTo>
                  <a:lnTo>
                    <a:pt x="467" y="339"/>
                  </a:lnTo>
                  <a:lnTo>
                    <a:pt x="463" y="347"/>
                  </a:lnTo>
                  <a:lnTo>
                    <a:pt x="467" y="343"/>
                  </a:lnTo>
                  <a:lnTo>
                    <a:pt x="467" y="339"/>
                  </a:lnTo>
                  <a:lnTo>
                    <a:pt x="515" y="224"/>
                  </a:lnTo>
                  <a:lnTo>
                    <a:pt x="541" y="167"/>
                  </a:lnTo>
                  <a:lnTo>
                    <a:pt x="614" y="18"/>
                  </a:lnTo>
                  <a:lnTo>
                    <a:pt x="619" y="14"/>
                  </a:lnTo>
                  <a:lnTo>
                    <a:pt x="640" y="14"/>
                  </a:lnTo>
                  <a:lnTo>
                    <a:pt x="649" y="22"/>
                  </a:lnTo>
                  <a:lnTo>
                    <a:pt x="649" y="36"/>
                  </a:lnTo>
                  <a:lnTo>
                    <a:pt x="645" y="40"/>
                  </a:lnTo>
                  <a:lnTo>
                    <a:pt x="610" y="106"/>
                  </a:lnTo>
                  <a:lnTo>
                    <a:pt x="584" y="159"/>
                  </a:lnTo>
                  <a:lnTo>
                    <a:pt x="567" y="198"/>
                  </a:lnTo>
                  <a:lnTo>
                    <a:pt x="554" y="229"/>
                  </a:lnTo>
                  <a:lnTo>
                    <a:pt x="541" y="264"/>
                  </a:lnTo>
                  <a:lnTo>
                    <a:pt x="523" y="308"/>
                  </a:lnTo>
                  <a:lnTo>
                    <a:pt x="502" y="361"/>
                  </a:lnTo>
                  <a:lnTo>
                    <a:pt x="484" y="409"/>
                  </a:lnTo>
                  <a:lnTo>
                    <a:pt x="471" y="448"/>
                  </a:lnTo>
                  <a:lnTo>
                    <a:pt x="463" y="479"/>
                  </a:lnTo>
                  <a:lnTo>
                    <a:pt x="454" y="541"/>
                  </a:lnTo>
                  <a:lnTo>
                    <a:pt x="441" y="598"/>
                  </a:lnTo>
                  <a:lnTo>
                    <a:pt x="432" y="651"/>
                  </a:lnTo>
                  <a:lnTo>
                    <a:pt x="419" y="690"/>
                  </a:lnTo>
                  <a:lnTo>
                    <a:pt x="411" y="712"/>
                  </a:lnTo>
                  <a:lnTo>
                    <a:pt x="406" y="725"/>
                  </a:lnTo>
                  <a:lnTo>
                    <a:pt x="398" y="738"/>
                  </a:lnTo>
                  <a:lnTo>
                    <a:pt x="389" y="747"/>
                  </a:lnTo>
                  <a:lnTo>
                    <a:pt x="372" y="747"/>
                  </a:lnTo>
                  <a:lnTo>
                    <a:pt x="368" y="743"/>
                  </a:lnTo>
                  <a:lnTo>
                    <a:pt x="363" y="734"/>
                  </a:lnTo>
                  <a:lnTo>
                    <a:pt x="359" y="730"/>
                  </a:lnTo>
                  <a:lnTo>
                    <a:pt x="359" y="721"/>
                  </a:lnTo>
                  <a:lnTo>
                    <a:pt x="363" y="690"/>
                  </a:lnTo>
                  <a:lnTo>
                    <a:pt x="372" y="646"/>
                  </a:lnTo>
                  <a:lnTo>
                    <a:pt x="385" y="589"/>
                  </a:lnTo>
                  <a:lnTo>
                    <a:pt x="419" y="475"/>
                  </a:lnTo>
                  <a:lnTo>
                    <a:pt x="424" y="462"/>
                  </a:lnTo>
                  <a:lnTo>
                    <a:pt x="428" y="435"/>
                  </a:lnTo>
                  <a:lnTo>
                    <a:pt x="428" y="347"/>
                  </a:lnTo>
                  <a:lnTo>
                    <a:pt x="424" y="295"/>
                  </a:lnTo>
                  <a:lnTo>
                    <a:pt x="411" y="246"/>
                  </a:lnTo>
                  <a:lnTo>
                    <a:pt x="393" y="198"/>
                  </a:lnTo>
                  <a:lnTo>
                    <a:pt x="368" y="159"/>
                  </a:lnTo>
                  <a:lnTo>
                    <a:pt x="333" y="123"/>
                  </a:lnTo>
                  <a:lnTo>
                    <a:pt x="285" y="101"/>
                  </a:lnTo>
                  <a:lnTo>
                    <a:pt x="225" y="93"/>
                  </a:lnTo>
                  <a:lnTo>
                    <a:pt x="168" y="101"/>
                  </a:lnTo>
                  <a:lnTo>
                    <a:pt x="116" y="119"/>
                  </a:lnTo>
                  <a:lnTo>
                    <a:pt x="73" y="154"/>
                  </a:lnTo>
                  <a:lnTo>
                    <a:pt x="43" y="198"/>
                  </a:lnTo>
                  <a:lnTo>
                    <a:pt x="34" y="216"/>
                  </a:lnTo>
                  <a:lnTo>
                    <a:pt x="30" y="220"/>
                  </a:lnTo>
                  <a:lnTo>
                    <a:pt x="8" y="220"/>
                  </a:lnTo>
                  <a:lnTo>
                    <a:pt x="0" y="211"/>
                  </a:lnTo>
                  <a:lnTo>
                    <a:pt x="0" y="207"/>
                  </a:lnTo>
                  <a:lnTo>
                    <a:pt x="4" y="194"/>
                  </a:lnTo>
                  <a:lnTo>
                    <a:pt x="17" y="159"/>
                  </a:lnTo>
                  <a:lnTo>
                    <a:pt x="39" y="115"/>
                  </a:lnTo>
                  <a:lnTo>
                    <a:pt x="82" y="66"/>
                  </a:lnTo>
                  <a:lnTo>
                    <a:pt x="125" y="36"/>
                  </a:lnTo>
                  <a:lnTo>
                    <a:pt x="177" y="9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8" name="Freeform 20"/>
            <p:cNvSpPr>
              <a:spLocks/>
            </p:cNvSpPr>
            <p:nvPr/>
          </p:nvSpPr>
          <p:spPr bwMode="auto">
            <a:xfrm>
              <a:off x="15442" y="3811"/>
              <a:ext cx="65" cy="1617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48" y="0"/>
                </a:cxn>
                <a:cxn ang="0">
                  <a:pos x="52" y="9"/>
                </a:cxn>
                <a:cxn ang="0">
                  <a:pos x="61" y="13"/>
                </a:cxn>
                <a:cxn ang="0">
                  <a:pos x="61" y="22"/>
                </a:cxn>
                <a:cxn ang="0">
                  <a:pos x="65" y="35"/>
                </a:cxn>
                <a:cxn ang="0">
                  <a:pos x="65" y="1581"/>
                </a:cxn>
                <a:cxn ang="0">
                  <a:pos x="61" y="1595"/>
                </a:cxn>
                <a:cxn ang="0">
                  <a:pos x="61" y="1603"/>
                </a:cxn>
                <a:cxn ang="0">
                  <a:pos x="52" y="1608"/>
                </a:cxn>
                <a:cxn ang="0">
                  <a:pos x="48" y="1617"/>
                </a:cxn>
                <a:cxn ang="0">
                  <a:pos x="22" y="1617"/>
                </a:cxn>
                <a:cxn ang="0">
                  <a:pos x="13" y="1608"/>
                </a:cxn>
                <a:cxn ang="0">
                  <a:pos x="5" y="1603"/>
                </a:cxn>
                <a:cxn ang="0">
                  <a:pos x="5" y="1595"/>
                </a:cxn>
                <a:cxn ang="0">
                  <a:pos x="0" y="1581"/>
                </a:cxn>
                <a:cxn ang="0">
                  <a:pos x="0" y="35"/>
                </a:cxn>
                <a:cxn ang="0">
                  <a:pos x="5" y="22"/>
                </a:cxn>
                <a:cxn ang="0">
                  <a:pos x="5" y="13"/>
                </a:cxn>
                <a:cxn ang="0">
                  <a:pos x="13" y="9"/>
                </a:cxn>
                <a:cxn ang="0">
                  <a:pos x="22" y="0"/>
                </a:cxn>
              </a:cxnLst>
              <a:rect l="0" t="0" r="r" b="b"/>
              <a:pathLst>
                <a:path w="65" h="1617">
                  <a:moveTo>
                    <a:pt x="22" y="0"/>
                  </a:moveTo>
                  <a:lnTo>
                    <a:pt x="48" y="0"/>
                  </a:lnTo>
                  <a:lnTo>
                    <a:pt x="52" y="9"/>
                  </a:lnTo>
                  <a:lnTo>
                    <a:pt x="61" y="13"/>
                  </a:lnTo>
                  <a:lnTo>
                    <a:pt x="61" y="22"/>
                  </a:lnTo>
                  <a:lnTo>
                    <a:pt x="65" y="35"/>
                  </a:lnTo>
                  <a:lnTo>
                    <a:pt x="65" y="1581"/>
                  </a:lnTo>
                  <a:lnTo>
                    <a:pt x="61" y="1595"/>
                  </a:lnTo>
                  <a:lnTo>
                    <a:pt x="61" y="1603"/>
                  </a:lnTo>
                  <a:lnTo>
                    <a:pt x="52" y="1608"/>
                  </a:lnTo>
                  <a:lnTo>
                    <a:pt x="48" y="1617"/>
                  </a:lnTo>
                  <a:lnTo>
                    <a:pt x="22" y="1617"/>
                  </a:lnTo>
                  <a:lnTo>
                    <a:pt x="13" y="1608"/>
                  </a:lnTo>
                  <a:lnTo>
                    <a:pt x="5" y="1603"/>
                  </a:lnTo>
                  <a:lnTo>
                    <a:pt x="5" y="1595"/>
                  </a:lnTo>
                  <a:lnTo>
                    <a:pt x="0" y="1581"/>
                  </a:lnTo>
                  <a:lnTo>
                    <a:pt x="0" y="35"/>
                  </a:lnTo>
                  <a:lnTo>
                    <a:pt x="5" y="22"/>
                  </a:lnTo>
                  <a:lnTo>
                    <a:pt x="5" y="13"/>
                  </a:lnTo>
                  <a:lnTo>
                    <a:pt x="13" y="9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8" name="TextBox 37"/>
          <p:cNvSpPr txBox="1"/>
          <p:nvPr/>
        </p:nvSpPr>
        <p:spPr>
          <a:xfrm>
            <a:off x="0" y="1600200"/>
            <a:ext cx="51054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At higher rank, we get string </a:t>
            </a:r>
            <a:r>
              <a:rPr lang="en-US" sz="2800" i="1" u="sng" dirty="0" smtClean="0">
                <a:solidFill>
                  <a:srgbClr val="0000FF"/>
                </a:solidFill>
              </a:rPr>
              <a:t>junctions </a:t>
            </a:r>
            <a:r>
              <a:rPr lang="en-US" sz="2800" dirty="0" smtClean="0">
                <a:solidFill>
                  <a:srgbClr val="0000FF"/>
                </a:solidFill>
              </a:rPr>
              <a:t>at critical values of </a:t>
            </a:r>
            <a:r>
              <a:rPr lang="en-US" sz="2800" dirty="0" smtClean="0">
                <a:solidFill>
                  <a:srgbClr val="0000FF"/>
                </a:solidFill>
                <a:sym typeface="Symbol"/>
              </a:rPr>
              <a:t>:</a:t>
            </a:r>
            <a:endParaRPr lang="en-US" sz="2800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36" grpId="0"/>
    </p:bld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914400" y="1219200"/>
            <a:ext cx="6934200" cy="1295400"/>
          </a:xfrm>
          <a:prstGeom prst="rect">
            <a:avLst/>
          </a:prstGeom>
          <a:solidFill>
            <a:srgbClr val="00206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-14468"/>
            <a:ext cx="8229600" cy="1143000"/>
          </a:xfrm>
        </p:spPr>
        <p:txBody>
          <a:bodyPr/>
          <a:lstStyle/>
          <a:p>
            <a:r>
              <a:rPr lang="en-US" dirty="0" smtClean="0"/>
              <a:t>Line defects in S[</a:t>
            </a:r>
            <a:r>
              <a:rPr lang="en-US" dirty="0" err="1" smtClean="0">
                <a:latin typeface="Mathematica6" panose="00000400000000000000" pitchFamily="2" charset="0"/>
                <a:ea typeface="Mathematica6" panose="00000400000000000000" pitchFamily="2" charset="0"/>
              </a:rPr>
              <a:t>g</a:t>
            </a:r>
            <a:r>
              <a:rPr lang="en-US" dirty="0" err="1" smtClean="0"/>
              <a:t>,C,D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219200" y="1295400"/>
            <a:ext cx="7620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FF00"/>
                </a:solidFill>
              </a:rPr>
              <a:t>6D  theory S[</a:t>
            </a:r>
            <a:r>
              <a:rPr lang="en-US" sz="3200" dirty="0" smtClean="0">
                <a:solidFill>
                  <a:srgbClr val="FFFF00"/>
                </a:solidFill>
                <a:latin typeface="Mathematica6" panose="00000400000000000000" pitchFamily="2" charset="0"/>
                <a:ea typeface="Mathematica6" panose="00000400000000000000" pitchFamily="2" charset="0"/>
              </a:rPr>
              <a:t>g</a:t>
            </a:r>
            <a:r>
              <a:rPr lang="en-US" sz="3200" dirty="0" smtClean="0">
                <a:solidFill>
                  <a:srgbClr val="FFFF00"/>
                </a:solidFill>
              </a:rPr>
              <a:t>]  has </a:t>
            </a:r>
            <a:r>
              <a:rPr lang="en-US" sz="3200" dirty="0" err="1" smtClean="0">
                <a:solidFill>
                  <a:srgbClr val="FFFF00"/>
                </a:solidFill>
              </a:rPr>
              <a:t>supersymmetric</a:t>
            </a:r>
            <a:r>
              <a:rPr lang="en-US" sz="3200" dirty="0" smtClean="0">
                <a:solidFill>
                  <a:srgbClr val="FFFF00"/>
                </a:solidFill>
              </a:rPr>
              <a:t> </a:t>
            </a:r>
          </a:p>
          <a:p>
            <a:r>
              <a:rPr lang="en-US" sz="3200" dirty="0" smtClean="0">
                <a:solidFill>
                  <a:srgbClr val="FFFF00"/>
                </a:solidFill>
              </a:rPr>
              <a:t>                  surface defects:</a:t>
            </a:r>
            <a:endParaRPr lang="en-US" sz="3200" dirty="0">
              <a:solidFill>
                <a:srgbClr val="FFFF00"/>
              </a:solidFill>
            </a:endParaRPr>
          </a:p>
        </p:txBody>
      </p:sp>
      <p:grpSp>
        <p:nvGrpSpPr>
          <p:cNvPr id="5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4191000" y="2743200"/>
            <a:ext cx="3362659" cy="567442"/>
            <a:chOff x="2501" y="1931"/>
            <a:chExt cx="15455" cy="2608"/>
          </a:xfrm>
          <a:solidFill>
            <a:srgbClr val="FF0000"/>
          </a:solidFill>
        </p:grpSpPr>
        <p:sp>
          <p:nvSpPr>
            <p:cNvPr id="10246" name="Freeform 6"/>
            <p:cNvSpPr>
              <a:spLocks noEditPoints="1"/>
            </p:cNvSpPr>
            <p:nvPr/>
          </p:nvSpPr>
          <p:spPr bwMode="auto">
            <a:xfrm>
              <a:off x="2501" y="3036"/>
              <a:ext cx="1138" cy="980"/>
            </a:xfrm>
            <a:custGeom>
              <a:avLst/>
              <a:gdLst/>
              <a:ahLst/>
              <a:cxnLst>
                <a:cxn ang="0">
                  <a:pos x="489" y="136"/>
                </a:cxn>
                <a:cxn ang="0">
                  <a:pos x="385" y="165"/>
                </a:cxn>
                <a:cxn ang="0">
                  <a:pos x="282" y="248"/>
                </a:cxn>
                <a:cxn ang="0">
                  <a:pos x="197" y="398"/>
                </a:cxn>
                <a:cxn ang="0">
                  <a:pos x="150" y="563"/>
                </a:cxn>
                <a:cxn ang="0">
                  <a:pos x="136" y="689"/>
                </a:cxn>
                <a:cxn ang="0">
                  <a:pos x="160" y="820"/>
                </a:cxn>
                <a:cxn ang="0">
                  <a:pos x="230" y="902"/>
                </a:cxn>
                <a:cxn ang="0">
                  <a:pos x="324" y="926"/>
                </a:cxn>
                <a:cxn ang="0">
                  <a:pos x="395" y="922"/>
                </a:cxn>
                <a:cxn ang="0">
                  <a:pos x="541" y="825"/>
                </a:cxn>
                <a:cxn ang="0">
                  <a:pos x="649" y="669"/>
                </a:cxn>
                <a:cxn ang="0">
                  <a:pos x="705" y="495"/>
                </a:cxn>
                <a:cxn ang="0">
                  <a:pos x="724" y="345"/>
                </a:cxn>
                <a:cxn ang="0">
                  <a:pos x="719" y="282"/>
                </a:cxn>
                <a:cxn ang="0">
                  <a:pos x="696" y="214"/>
                </a:cxn>
                <a:cxn ang="0">
                  <a:pos x="635" y="156"/>
                </a:cxn>
                <a:cxn ang="0">
                  <a:pos x="527" y="131"/>
                </a:cxn>
                <a:cxn ang="0">
                  <a:pos x="1086" y="0"/>
                </a:cxn>
                <a:cxn ang="0">
                  <a:pos x="1129" y="25"/>
                </a:cxn>
                <a:cxn ang="0">
                  <a:pos x="1129" y="92"/>
                </a:cxn>
                <a:cxn ang="0">
                  <a:pos x="1082" y="126"/>
                </a:cxn>
                <a:cxn ang="0">
                  <a:pos x="1035" y="131"/>
                </a:cxn>
                <a:cxn ang="0">
                  <a:pos x="799" y="136"/>
                </a:cxn>
                <a:cxn ang="0">
                  <a:pos x="856" y="277"/>
                </a:cxn>
                <a:cxn ang="0">
                  <a:pos x="865" y="374"/>
                </a:cxn>
                <a:cxn ang="0">
                  <a:pos x="818" y="611"/>
                </a:cxn>
                <a:cxn ang="0">
                  <a:pos x="691" y="805"/>
                </a:cxn>
                <a:cxn ang="0">
                  <a:pos x="517" y="931"/>
                </a:cxn>
                <a:cxn ang="0">
                  <a:pos x="324" y="980"/>
                </a:cxn>
                <a:cxn ang="0">
                  <a:pos x="174" y="946"/>
                </a:cxn>
                <a:cxn ang="0">
                  <a:pos x="66" y="849"/>
                </a:cxn>
                <a:cxn ang="0">
                  <a:pos x="9" y="708"/>
                </a:cxn>
                <a:cxn ang="0">
                  <a:pos x="9" y="539"/>
                </a:cxn>
                <a:cxn ang="0">
                  <a:pos x="75" y="349"/>
                </a:cxn>
                <a:cxn ang="0">
                  <a:pos x="197" y="175"/>
                </a:cxn>
                <a:cxn ang="0">
                  <a:pos x="362" y="49"/>
                </a:cxn>
                <a:cxn ang="0">
                  <a:pos x="564" y="0"/>
                </a:cxn>
              </a:cxnLst>
              <a:rect l="0" t="0" r="r" b="b"/>
              <a:pathLst>
                <a:path w="1138" h="980">
                  <a:moveTo>
                    <a:pt x="527" y="131"/>
                  </a:moveTo>
                  <a:lnTo>
                    <a:pt x="489" y="136"/>
                  </a:lnTo>
                  <a:lnTo>
                    <a:pt x="437" y="146"/>
                  </a:lnTo>
                  <a:lnTo>
                    <a:pt x="385" y="165"/>
                  </a:lnTo>
                  <a:lnTo>
                    <a:pt x="334" y="199"/>
                  </a:lnTo>
                  <a:lnTo>
                    <a:pt x="282" y="248"/>
                  </a:lnTo>
                  <a:lnTo>
                    <a:pt x="235" y="315"/>
                  </a:lnTo>
                  <a:lnTo>
                    <a:pt x="197" y="398"/>
                  </a:lnTo>
                  <a:lnTo>
                    <a:pt x="169" y="480"/>
                  </a:lnTo>
                  <a:lnTo>
                    <a:pt x="150" y="563"/>
                  </a:lnTo>
                  <a:lnTo>
                    <a:pt x="141" y="636"/>
                  </a:lnTo>
                  <a:lnTo>
                    <a:pt x="136" y="689"/>
                  </a:lnTo>
                  <a:lnTo>
                    <a:pt x="141" y="762"/>
                  </a:lnTo>
                  <a:lnTo>
                    <a:pt x="160" y="820"/>
                  </a:lnTo>
                  <a:lnTo>
                    <a:pt x="193" y="868"/>
                  </a:lnTo>
                  <a:lnTo>
                    <a:pt x="230" y="902"/>
                  </a:lnTo>
                  <a:lnTo>
                    <a:pt x="273" y="922"/>
                  </a:lnTo>
                  <a:lnTo>
                    <a:pt x="324" y="926"/>
                  </a:lnTo>
                  <a:lnTo>
                    <a:pt x="324" y="931"/>
                  </a:lnTo>
                  <a:lnTo>
                    <a:pt x="395" y="922"/>
                  </a:lnTo>
                  <a:lnTo>
                    <a:pt x="465" y="883"/>
                  </a:lnTo>
                  <a:lnTo>
                    <a:pt x="541" y="825"/>
                  </a:lnTo>
                  <a:lnTo>
                    <a:pt x="607" y="742"/>
                  </a:lnTo>
                  <a:lnTo>
                    <a:pt x="649" y="669"/>
                  </a:lnTo>
                  <a:lnTo>
                    <a:pt x="682" y="582"/>
                  </a:lnTo>
                  <a:lnTo>
                    <a:pt x="705" y="495"/>
                  </a:lnTo>
                  <a:lnTo>
                    <a:pt x="719" y="412"/>
                  </a:lnTo>
                  <a:lnTo>
                    <a:pt x="724" y="345"/>
                  </a:lnTo>
                  <a:lnTo>
                    <a:pt x="724" y="315"/>
                  </a:lnTo>
                  <a:lnTo>
                    <a:pt x="719" y="282"/>
                  </a:lnTo>
                  <a:lnTo>
                    <a:pt x="710" y="248"/>
                  </a:lnTo>
                  <a:lnTo>
                    <a:pt x="696" y="214"/>
                  </a:lnTo>
                  <a:lnTo>
                    <a:pt x="668" y="180"/>
                  </a:lnTo>
                  <a:lnTo>
                    <a:pt x="635" y="156"/>
                  </a:lnTo>
                  <a:lnTo>
                    <a:pt x="588" y="136"/>
                  </a:lnTo>
                  <a:lnTo>
                    <a:pt x="527" y="131"/>
                  </a:lnTo>
                  <a:close/>
                  <a:moveTo>
                    <a:pt x="564" y="0"/>
                  </a:moveTo>
                  <a:lnTo>
                    <a:pt x="1086" y="0"/>
                  </a:lnTo>
                  <a:lnTo>
                    <a:pt x="1110" y="5"/>
                  </a:lnTo>
                  <a:lnTo>
                    <a:pt x="1129" y="25"/>
                  </a:lnTo>
                  <a:lnTo>
                    <a:pt x="1138" y="54"/>
                  </a:lnTo>
                  <a:lnTo>
                    <a:pt x="1129" y="92"/>
                  </a:lnTo>
                  <a:lnTo>
                    <a:pt x="1110" y="117"/>
                  </a:lnTo>
                  <a:lnTo>
                    <a:pt x="1082" y="126"/>
                  </a:lnTo>
                  <a:lnTo>
                    <a:pt x="1058" y="131"/>
                  </a:lnTo>
                  <a:lnTo>
                    <a:pt x="1035" y="131"/>
                  </a:lnTo>
                  <a:lnTo>
                    <a:pt x="1035" y="136"/>
                  </a:lnTo>
                  <a:lnTo>
                    <a:pt x="799" y="136"/>
                  </a:lnTo>
                  <a:lnTo>
                    <a:pt x="837" y="209"/>
                  </a:lnTo>
                  <a:lnTo>
                    <a:pt x="856" y="277"/>
                  </a:lnTo>
                  <a:lnTo>
                    <a:pt x="865" y="335"/>
                  </a:lnTo>
                  <a:lnTo>
                    <a:pt x="865" y="374"/>
                  </a:lnTo>
                  <a:lnTo>
                    <a:pt x="851" y="495"/>
                  </a:lnTo>
                  <a:lnTo>
                    <a:pt x="818" y="611"/>
                  </a:lnTo>
                  <a:lnTo>
                    <a:pt x="762" y="713"/>
                  </a:lnTo>
                  <a:lnTo>
                    <a:pt x="691" y="805"/>
                  </a:lnTo>
                  <a:lnTo>
                    <a:pt x="607" y="878"/>
                  </a:lnTo>
                  <a:lnTo>
                    <a:pt x="517" y="931"/>
                  </a:lnTo>
                  <a:lnTo>
                    <a:pt x="418" y="970"/>
                  </a:lnTo>
                  <a:lnTo>
                    <a:pt x="324" y="980"/>
                  </a:lnTo>
                  <a:lnTo>
                    <a:pt x="244" y="970"/>
                  </a:lnTo>
                  <a:lnTo>
                    <a:pt x="174" y="946"/>
                  </a:lnTo>
                  <a:lnTo>
                    <a:pt x="113" y="902"/>
                  </a:lnTo>
                  <a:lnTo>
                    <a:pt x="66" y="849"/>
                  </a:lnTo>
                  <a:lnTo>
                    <a:pt x="28" y="781"/>
                  </a:lnTo>
                  <a:lnTo>
                    <a:pt x="9" y="708"/>
                  </a:lnTo>
                  <a:lnTo>
                    <a:pt x="0" y="631"/>
                  </a:lnTo>
                  <a:lnTo>
                    <a:pt x="9" y="539"/>
                  </a:lnTo>
                  <a:lnTo>
                    <a:pt x="33" y="442"/>
                  </a:lnTo>
                  <a:lnTo>
                    <a:pt x="75" y="349"/>
                  </a:lnTo>
                  <a:lnTo>
                    <a:pt x="127" y="257"/>
                  </a:lnTo>
                  <a:lnTo>
                    <a:pt x="197" y="175"/>
                  </a:lnTo>
                  <a:lnTo>
                    <a:pt x="273" y="102"/>
                  </a:lnTo>
                  <a:lnTo>
                    <a:pt x="362" y="49"/>
                  </a:lnTo>
                  <a:lnTo>
                    <a:pt x="461" y="15"/>
                  </a:lnTo>
                  <a:lnTo>
                    <a:pt x="5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47" name="Freeform 7"/>
            <p:cNvSpPr>
              <a:spLocks noEditPoints="1"/>
            </p:cNvSpPr>
            <p:nvPr/>
          </p:nvSpPr>
          <p:spPr bwMode="auto">
            <a:xfrm>
              <a:off x="4457" y="3182"/>
              <a:ext cx="1425" cy="514"/>
            </a:xfrm>
            <a:custGeom>
              <a:avLst/>
              <a:gdLst/>
              <a:ahLst/>
              <a:cxnLst>
                <a:cxn ang="0">
                  <a:pos x="38" y="426"/>
                </a:cxn>
                <a:cxn ang="0">
                  <a:pos x="1374" y="426"/>
                </a:cxn>
                <a:cxn ang="0">
                  <a:pos x="1402" y="431"/>
                </a:cxn>
                <a:cxn ang="0">
                  <a:pos x="1416" y="446"/>
                </a:cxn>
                <a:cxn ang="0">
                  <a:pos x="1425" y="470"/>
                </a:cxn>
                <a:cxn ang="0">
                  <a:pos x="1425" y="485"/>
                </a:cxn>
                <a:cxn ang="0">
                  <a:pos x="1416" y="494"/>
                </a:cxn>
                <a:cxn ang="0">
                  <a:pos x="1411" y="504"/>
                </a:cxn>
                <a:cxn ang="0">
                  <a:pos x="1402" y="509"/>
                </a:cxn>
                <a:cxn ang="0">
                  <a:pos x="1388" y="514"/>
                </a:cxn>
                <a:cxn ang="0">
                  <a:pos x="38" y="514"/>
                </a:cxn>
                <a:cxn ang="0">
                  <a:pos x="24" y="509"/>
                </a:cxn>
                <a:cxn ang="0">
                  <a:pos x="14" y="504"/>
                </a:cxn>
                <a:cxn ang="0">
                  <a:pos x="5" y="494"/>
                </a:cxn>
                <a:cxn ang="0">
                  <a:pos x="0" y="485"/>
                </a:cxn>
                <a:cxn ang="0">
                  <a:pos x="0" y="456"/>
                </a:cxn>
                <a:cxn ang="0">
                  <a:pos x="5" y="446"/>
                </a:cxn>
                <a:cxn ang="0">
                  <a:pos x="14" y="436"/>
                </a:cxn>
                <a:cxn ang="0">
                  <a:pos x="24" y="431"/>
                </a:cxn>
                <a:cxn ang="0">
                  <a:pos x="38" y="426"/>
                </a:cxn>
                <a:cxn ang="0">
                  <a:pos x="38" y="0"/>
                </a:cxn>
                <a:cxn ang="0">
                  <a:pos x="1388" y="0"/>
                </a:cxn>
                <a:cxn ang="0">
                  <a:pos x="1402" y="5"/>
                </a:cxn>
                <a:cxn ang="0">
                  <a:pos x="1411" y="10"/>
                </a:cxn>
                <a:cxn ang="0">
                  <a:pos x="1416" y="19"/>
                </a:cxn>
                <a:cxn ang="0">
                  <a:pos x="1425" y="29"/>
                </a:cxn>
                <a:cxn ang="0">
                  <a:pos x="1425" y="43"/>
                </a:cxn>
                <a:cxn ang="0">
                  <a:pos x="1416" y="68"/>
                </a:cxn>
                <a:cxn ang="0">
                  <a:pos x="1402" y="77"/>
                </a:cxn>
                <a:cxn ang="0">
                  <a:pos x="1374" y="87"/>
                </a:cxn>
                <a:cxn ang="0">
                  <a:pos x="38" y="87"/>
                </a:cxn>
                <a:cxn ang="0">
                  <a:pos x="24" y="77"/>
                </a:cxn>
                <a:cxn ang="0">
                  <a:pos x="14" y="77"/>
                </a:cxn>
                <a:cxn ang="0">
                  <a:pos x="5" y="68"/>
                </a:cxn>
                <a:cxn ang="0">
                  <a:pos x="0" y="58"/>
                </a:cxn>
                <a:cxn ang="0">
                  <a:pos x="0" y="29"/>
                </a:cxn>
                <a:cxn ang="0">
                  <a:pos x="5" y="19"/>
                </a:cxn>
                <a:cxn ang="0">
                  <a:pos x="14" y="10"/>
                </a:cxn>
                <a:cxn ang="0">
                  <a:pos x="24" y="5"/>
                </a:cxn>
                <a:cxn ang="0">
                  <a:pos x="38" y="0"/>
                </a:cxn>
              </a:cxnLst>
              <a:rect l="0" t="0" r="r" b="b"/>
              <a:pathLst>
                <a:path w="1425" h="514">
                  <a:moveTo>
                    <a:pt x="38" y="426"/>
                  </a:moveTo>
                  <a:lnTo>
                    <a:pt x="1374" y="426"/>
                  </a:lnTo>
                  <a:lnTo>
                    <a:pt x="1402" y="431"/>
                  </a:lnTo>
                  <a:lnTo>
                    <a:pt x="1416" y="446"/>
                  </a:lnTo>
                  <a:lnTo>
                    <a:pt x="1425" y="470"/>
                  </a:lnTo>
                  <a:lnTo>
                    <a:pt x="1425" y="485"/>
                  </a:lnTo>
                  <a:lnTo>
                    <a:pt x="1416" y="494"/>
                  </a:lnTo>
                  <a:lnTo>
                    <a:pt x="1411" y="504"/>
                  </a:lnTo>
                  <a:lnTo>
                    <a:pt x="1402" y="509"/>
                  </a:lnTo>
                  <a:lnTo>
                    <a:pt x="1388" y="514"/>
                  </a:lnTo>
                  <a:lnTo>
                    <a:pt x="38" y="514"/>
                  </a:lnTo>
                  <a:lnTo>
                    <a:pt x="24" y="509"/>
                  </a:lnTo>
                  <a:lnTo>
                    <a:pt x="14" y="504"/>
                  </a:lnTo>
                  <a:lnTo>
                    <a:pt x="5" y="494"/>
                  </a:lnTo>
                  <a:lnTo>
                    <a:pt x="0" y="485"/>
                  </a:lnTo>
                  <a:lnTo>
                    <a:pt x="0" y="456"/>
                  </a:lnTo>
                  <a:lnTo>
                    <a:pt x="5" y="446"/>
                  </a:lnTo>
                  <a:lnTo>
                    <a:pt x="14" y="436"/>
                  </a:lnTo>
                  <a:lnTo>
                    <a:pt x="24" y="431"/>
                  </a:lnTo>
                  <a:lnTo>
                    <a:pt x="38" y="426"/>
                  </a:lnTo>
                  <a:close/>
                  <a:moveTo>
                    <a:pt x="38" y="0"/>
                  </a:moveTo>
                  <a:lnTo>
                    <a:pt x="1388" y="0"/>
                  </a:lnTo>
                  <a:lnTo>
                    <a:pt x="1402" y="5"/>
                  </a:lnTo>
                  <a:lnTo>
                    <a:pt x="1411" y="10"/>
                  </a:lnTo>
                  <a:lnTo>
                    <a:pt x="1416" y="19"/>
                  </a:lnTo>
                  <a:lnTo>
                    <a:pt x="1425" y="29"/>
                  </a:lnTo>
                  <a:lnTo>
                    <a:pt x="1425" y="43"/>
                  </a:lnTo>
                  <a:lnTo>
                    <a:pt x="1416" y="68"/>
                  </a:lnTo>
                  <a:lnTo>
                    <a:pt x="1402" y="77"/>
                  </a:lnTo>
                  <a:lnTo>
                    <a:pt x="1374" y="87"/>
                  </a:lnTo>
                  <a:lnTo>
                    <a:pt x="38" y="87"/>
                  </a:lnTo>
                  <a:lnTo>
                    <a:pt x="24" y="77"/>
                  </a:lnTo>
                  <a:lnTo>
                    <a:pt x="14" y="77"/>
                  </a:lnTo>
                  <a:lnTo>
                    <a:pt x="5" y="68"/>
                  </a:lnTo>
                  <a:lnTo>
                    <a:pt x="0" y="58"/>
                  </a:lnTo>
                  <a:lnTo>
                    <a:pt x="0" y="29"/>
                  </a:lnTo>
                  <a:lnTo>
                    <a:pt x="5" y="19"/>
                  </a:lnTo>
                  <a:lnTo>
                    <a:pt x="14" y="10"/>
                  </a:lnTo>
                  <a:lnTo>
                    <a:pt x="24" y="5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48" name="Freeform 8"/>
            <p:cNvSpPr>
              <a:spLocks noEditPoints="1"/>
            </p:cNvSpPr>
            <p:nvPr/>
          </p:nvSpPr>
          <p:spPr bwMode="auto">
            <a:xfrm>
              <a:off x="6616" y="2474"/>
              <a:ext cx="1477" cy="1518"/>
            </a:xfrm>
            <a:custGeom>
              <a:avLst/>
              <a:gdLst/>
              <a:ahLst/>
              <a:cxnLst>
                <a:cxn ang="0">
                  <a:pos x="739" y="814"/>
                </a:cxn>
                <a:cxn ang="0">
                  <a:pos x="715" y="824"/>
                </a:cxn>
                <a:cxn ang="0">
                  <a:pos x="1251" y="1377"/>
                </a:cxn>
                <a:cxn ang="0">
                  <a:pos x="1030" y="1076"/>
                </a:cxn>
                <a:cxn ang="0">
                  <a:pos x="903" y="877"/>
                </a:cxn>
                <a:cxn ang="0">
                  <a:pos x="946" y="107"/>
                </a:cxn>
                <a:cxn ang="0">
                  <a:pos x="1021" y="339"/>
                </a:cxn>
                <a:cxn ang="0">
                  <a:pos x="1011" y="572"/>
                </a:cxn>
                <a:cxn ang="0">
                  <a:pos x="964" y="718"/>
                </a:cxn>
                <a:cxn ang="0">
                  <a:pos x="1185" y="606"/>
                </a:cxn>
                <a:cxn ang="0">
                  <a:pos x="1247" y="417"/>
                </a:cxn>
                <a:cxn ang="0">
                  <a:pos x="1176" y="228"/>
                </a:cxn>
                <a:cxn ang="0">
                  <a:pos x="1030" y="131"/>
                </a:cxn>
                <a:cxn ang="0">
                  <a:pos x="677" y="82"/>
                </a:cxn>
                <a:cxn ang="0">
                  <a:pos x="560" y="126"/>
                </a:cxn>
                <a:cxn ang="0">
                  <a:pos x="546" y="742"/>
                </a:cxn>
                <a:cxn ang="0">
                  <a:pos x="823" y="713"/>
                </a:cxn>
                <a:cxn ang="0">
                  <a:pos x="936" y="587"/>
                </a:cxn>
                <a:cxn ang="0">
                  <a:pos x="946" y="315"/>
                </a:cxn>
                <a:cxn ang="0">
                  <a:pos x="861" y="131"/>
                </a:cxn>
                <a:cxn ang="0">
                  <a:pos x="677" y="82"/>
                </a:cxn>
                <a:cxn ang="0">
                  <a:pos x="273" y="170"/>
                </a:cxn>
                <a:cxn ang="0">
                  <a:pos x="254" y="1440"/>
                </a:cxn>
                <a:cxn ang="0">
                  <a:pos x="471" y="1348"/>
                </a:cxn>
                <a:cxn ang="0">
                  <a:pos x="499" y="82"/>
                </a:cxn>
                <a:cxn ang="0">
                  <a:pos x="748" y="0"/>
                </a:cxn>
                <a:cxn ang="0">
                  <a:pos x="983" y="29"/>
                </a:cxn>
                <a:cxn ang="0">
                  <a:pos x="1190" y="136"/>
                </a:cxn>
                <a:cxn ang="0">
                  <a:pos x="1308" y="325"/>
                </a:cxn>
                <a:cxn ang="0">
                  <a:pos x="1284" y="582"/>
                </a:cxn>
                <a:cxn ang="0">
                  <a:pos x="1143" y="727"/>
                </a:cxn>
                <a:cxn ang="0">
                  <a:pos x="941" y="795"/>
                </a:cxn>
                <a:cxn ang="0">
                  <a:pos x="1124" y="1081"/>
                </a:cxn>
                <a:cxn ang="0">
                  <a:pos x="1247" y="1251"/>
                </a:cxn>
                <a:cxn ang="0">
                  <a:pos x="1397" y="1416"/>
                </a:cxn>
                <a:cxn ang="0">
                  <a:pos x="1468" y="1455"/>
                </a:cxn>
                <a:cxn ang="0">
                  <a:pos x="1477" y="1493"/>
                </a:cxn>
                <a:cxn ang="0">
                  <a:pos x="1449" y="1513"/>
                </a:cxn>
                <a:cxn ang="0">
                  <a:pos x="1058" y="1513"/>
                </a:cxn>
                <a:cxn ang="0">
                  <a:pos x="1040" y="1488"/>
                </a:cxn>
                <a:cxn ang="0">
                  <a:pos x="941" y="1333"/>
                </a:cxn>
                <a:cxn ang="0">
                  <a:pos x="546" y="1362"/>
                </a:cxn>
                <a:cxn ang="0">
                  <a:pos x="612" y="1430"/>
                </a:cxn>
                <a:cxn ang="0">
                  <a:pos x="706" y="1440"/>
                </a:cxn>
                <a:cxn ang="0">
                  <a:pos x="734" y="1488"/>
                </a:cxn>
                <a:cxn ang="0">
                  <a:pos x="710" y="1508"/>
                </a:cxn>
                <a:cxn ang="0">
                  <a:pos x="24" y="1508"/>
                </a:cxn>
                <a:cxn ang="0">
                  <a:pos x="0" y="1459"/>
                </a:cxn>
                <a:cxn ang="0">
                  <a:pos x="28" y="1440"/>
                </a:cxn>
                <a:cxn ang="0">
                  <a:pos x="118" y="1430"/>
                </a:cxn>
                <a:cxn ang="0">
                  <a:pos x="193" y="1362"/>
                </a:cxn>
                <a:cxn ang="0">
                  <a:pos x="179" y="111"/>
                </a:cxn>
                <a:cxn ang="0">
                  <a:pos x="33" y="77"/>
                </a:cxn>
                <a:cxn ang="0">
                  <a:pos x="0" y="39"/>
                </a:cxn>
                <a:cxn ang="0">
                  <a:pos x="47" y="0"/>
                </a:cxn>
              </a:cxnLst>
              <a:rect l="0" t="0" r="r" b="b"/>
              <a:pathLst>
                <a:path w="1477" h="1518">
                  <a:moveTo>
                    <a:pt x="866" y="810"/>
                  </a:moveTo>
                  <a:lnTo>
                    <a:pt x="804" y="814"/>
                  </a:lnTo>
                  <a:lnTo>
                    <a:pt x="739" y="814"/>
                  </a:lnTo>
                  <a:lnTo>
                    <a:pt x="729" y="819"/>
                  </a:lnTo>
                  <a:lnTo>
                    <a:pt x="710" y="819"/>
                  </a:lnTo>
                  <a:lnTo>
                    <a:pt x="715" y="824"/>
                  </a:lnTo>
                  <a:lnTo>
                    <a:pt x="1101" y="1440"/>
                  </a:lnTo>
                  <a:lnTo>
                    <a:pt x="1308" y="1440"/>
                  </a:lnTo>
                  <a:lnTo>
                    <a:pt x="1251" y="1377"/>
                  </a:lnTo>
                  <a:lnTo>
                    <a:pt x="1195" y="1309"/>
                  </a:lnTo>
                  <a:lnTo>
                    <a:pt x="1082" y="1154"/>
                  </a:lnTo>
                  <a:lnTo>
                    <a:pt x="1030" y="1076"/>
                  </a:lnTo>
                  <a:lnTo>
                    <a:pt x="983" y="1004"/>
                  </a:lnTo>
                  <a:lnTo>
                    <a:pt x="941" y="936"/>
                  </a:lnTo>
                  <a:lnTo>
                    <a:pt x="903" y="877"/>
                  </a:lnTo>
                  <a:lnTo>
                    <a:pt x="880" y="834"/>
                  </a:lnTo>
                  <a:lnTo>
                    <a:pt x="866" y="810"/>
                  </a:lnTo>
                  <a:close/>
                  <a:moveTo>
                    <a:pt x="946" y="107"/>
                  </a:moveTo>
                  <a:lnTo>
                    <a:pt x="988" y="179"/>
                  </a:lnTo>
                  <a:lnTo>
                    <a:pt x="1011" y="257"/>
                  </a:lnTo>
                  <a:lnTo>
                    <a:pt x="1021" y="339"/>
                  </a:lnTo>
                  <a:lnTo>
                    <a:pt x="1026" y="417"/>
                  </a:lnTo>
                  <a:lnTo>
                    <a:pt x="1021" y="494"/>
                  </a:lnTo>
                  <a:lnTo>
                    <a:pt x="1011" y="572"/>
                  </a:lnTo>
                  <a:lnTo>
                    <a:pt x="993" y="650"/>
                  </a:lnTo>
                  <a:lnTo>
                    <a:pt x="960" y="713"/>
                  </a:lnTo>
                  <a:lnTo>
                    <a:pt x="964" y="718"/>
                  </a:lnTo>
                  <a:lnTo>
                    <a:pt x="1058" y="688"/>
                  </a:lnTo>
                  <a:lnTo>
                    <a:pt x="1134" y="654"/>
                  </a:lnTo>
                  <a:lnTo>
                    <a:pt x="1185" y="606"/>
                  </a:lnTo>
                  <a:lnTo>
                    <a:pt x="1223" y="548"/>
                  </a:lnTo>
                  <a:lnTo>
                    <a:pt x="1242" y="485"/>
                  </a:lnTo>
                  <a:lnTo>
                    <a:pt x="1247" y="417"/>
                  </a:lnTo>
                  <a:lnTo>
                    <a:pt x="1237" y="339"/>
                  </a:lnTo>
                  <a:lnTo>
                    <a:pt x="1214" y="276"/>
                  </a:lnTo>
                  <a:lnTo>
                    <a:pt x="1176" y="228"/>
                  </a:lnTo>
                  <a:lnTo>
                    <a:pt x="1129" y="184"/>
                  </a:lnTo>
                  <a:lnTo>
                    <a:pt x="1082" y="155"/>
                  </a:lnTo>
                  <a:lnTo>
                    <a:pt x="1030" y="131"/>
                  </a:lnTo>
                  <a:lnTo>
                    <a:pt x="983" y="116"/>
                  </a:lnTo>
                  <a:lnTo>
                    <a:pt x="946" y="107"/>
                  </a:lnTo>
                  <a:close/>
                  <a:moveTo>
                    <a:pt x="677" y="82"/>
                  </a:moveTo>
                  <a:lnTo>
                    <a:pt x="621" y="87"/>
                  </a:lnTo>
                  <a:lnTo>
                    <a:pt x="583" y="102"/>
                  </a:lnTo>
                  <a:lnTo>
                    <a:pt x="560" y="126"/>
                  </a:lnTo>
                  <a:lnTo>
                    <a:pt x="550" y="150"/>
                  </a:lnTo>
                  <a:lnTo>
                    <a:pt x="546" y="174"/>
                  </a:lnTo>
                  <a:lnTo>
                    <a:pt x="546" y="742"/>
                  </a:lnTo>
                  <a:lnTo>
                    <a:pt x="659" y="742"/>
                  </a:lnTo>
                  <a:lnTo>
                    <a:pt x="753" y="732"/>
                  </a:lnTo>
                  <a:lnTo>
                    <a:pt x="823" y="713"/>
                  </a:lnTo>
                  <a:lnTo>
                    <a:pt x="875" y="688"/>
                  </a:lnTo>
                  <a:lnTo>
                    <a:pt x="913" y="645"/>
                  </a:lnTo>
                  <a:lnTo>
                    <a:pt x="936" y="587"/>
                  </a:lnTo>
                  <a:lnTo>
                    <a:pt x="946" y="514"/>
                  </a:lnTo>
                  <a:lnTo>
                    <a:pt x="950" y="417"/>
                  </a:lnTo>
                  <a:lnTo>
                    <a:pt x="946" y="315"/>
                  </a:lnTo>
                  <a:lnTo>
                    <a:pt x="927" y="237"/>
                  </a:lnTo>
                  <a:lnTo>
                    <a:pt x="899" y="179"/>
                  </a:lnTo>
                  <a:lnTo>
                    <a:pt x="861" y="131"/>
                  </a:lnTo>
                  <a:lnTo>
                    <a:pt x="814" y="102"/>
                  </a:lnTo>
                  <a:lnTo>
                    <a:pt x="748" y="87"/>
                  </a:lnTo>
                  <a:lnTo>
                    <a:pt x="677" y="82"/>
                  </a:lnTo>
                  <a:close/>
                  <a:moveTo>
                    <a:pt x="254" y="82"/>
                  </a:moveTo>
                  <a:lnTo>
                    <a:pt x="268" y="126"/>
                  </a:lnTo>
                  <a:lnTo>
                    <a:pt x="273" y="170"/>
                  </a:lnTo>
                  <a:lnTo>
                    <a:pt x="273" y="1348"/>
                  </a:lnTo>
                  <a:lnTo>
                    <a:pt x="268" y="1391"/>
                  </a:lnTo>
                  <a:lnTo>
                    <a:pt x="254" y="1440"/>
                  </a:lnTo>
                  <a:lnTo>
                    <a:pt x="489" y="1440"/>
                  </a:lnTo>
                  <a:lnTo>
                    <a:pt x="475" y="1391"/>
                  </a:lnTo>
                  <a:lnTo>
                    <a:pt x="471" y="1348"/>
                  </a:lnTo>
                  <a:lnTo>
                    <a:pt x="471" y="155"/>
                  </a:lnTo>
                  <a:lnTo>
                    <a:pt x="480" y="121"/>
                  </a:lnTo>
                  <a:lnTo>
                    <a:pt x="499" y="82"/>
                  </a:lnTo>
                  <a:lnTo>
                    <a:pt x="254" y="82"/>
                  </a:lnTo>
                  <a:close/>
                  <a:moveTo>
                    <a:pt x="47" y="0"/>
                  </a:moveTo>
                  <a:lnTo>
                    <a:pt x="748" y="0"/>
                  </a:lnTo>
                  <a:lnTo>
                    <a:pt x="828" y="5"/>
                  </a:lnTo>
                  <a:lnTo>
                    <a:pt x="903" y="14"/>
                  </a:lnTo>
                  <a:lnTo>
                    <a:pt x="983" y="29"/>
                  </a:lnTo>
                  <a:lnTo>
                    <a:pt x="1058" y="58"/>
                  </a:lnTo>
                  <a:lnTo>
                    <a:pt x="1129" y="92"/>
                  </a:lnTo>
                  <a:lnTo>
                    <a:pt x="1190" y="136"/>
                  </a:lnTo>
                  <a:lnTo>
                    <a:pt x="1242" y="189"/>
                  </a:lnTo>
                  <a:lnTo>
                    <a:pt x="1284" y="252"/>
                  </a:lnTo>
                  <a:lnTo>
                    <a:pt x="1308" y="325"/>
                  </a:lnTo>
                  <a:lnTo>
                    <a:pt x="1317" y="412"/>
                  </a:lnTo>
                  <a:lnTo>
                    <a:pt x="1308" y="504"/>
                  </a:lnTo>
                  <a:lnTo>
                    <a:pt x="1284" y="582"/>
                  </a:lnTo>
                  <a:lnTo>
                    <a:pt x="1247" y="640"/>
                  </a:lnTo>
                  <a:lnTo>
                    <a:pt x="1200" y="688"/>
                  </a:lnTo>
                  <a:lnTo>
                    <a:pt x="1143" y="727"/>
                  </a:lnTo>
                  <a:lnTo>
                    <a:pt x="1082" y="756"/>
                  </a:lnTo>
                  <a:lnTo>
                    <a:pt x="1011" y="781"/>
                  </a:lnTo>
                  <a:lnTo>
                    <a:pt x="941" y="795"/>
                  </a:lnTo>
                  <a:lnTo>
                    <a:pt x="1011" y="907"/>
                  </a:lnTo>
                  <a:lnTo>
                    <a:pt x="1073" y="1004"/>
                  </a:lnTo>
                  <a:lnTo>
                    <a:pt x="1124" y="1081"/>
                  </a:lnTo>
                  <a:lnTo>
                    <a:pt x="1167" y="1144"/>
                  </a:lnTo>
                  <a:lnTo>
                    <a:pt x="1209" y="1202"/>
                  </a:lnTo>
                  <a:lnTo>
                    <a:pt x="1247" y="1251"/>
                  </a:lnTo>
                  <a:lnTo>
                    <a:pt x="1294" y="1314"/>
                  </a:lnTo>
                  <a:lnTo>
                    <a:pt x="1345" y="1367"/>
                  </a:lnTo>
                  <a:lnTo>
                    <a:pt x="1397" y="1416"/>
                  </a:lnTo>
                  <a:lnTo>
                    <a:pt x="1444" y="1440"/>
                  </a:lnTo>
                  <a:lnTo>
                    <a:pt x="1458" y="1445"/>
                  </a:lnTo>
                  <a:lnTo>
                    <a:pt x="1468" y="1455"/>
                  </a:lnTo>
                  <a:lnTo>
                    <a:pt x="1472" y="1464"/>
                  </a:lnTo>
                  <a:lnTo>
                    <a:pt x="1477" y="1479"/>
                  </a:lnTo>
                  <a:lnTo>
                    <a:pt x="1477" y="1493"/>
                  </a:lnTo>
                  <a:lnTo>
                    <a:pt x="1468" y="1503"/>
                  </a:lnTo>
                  <a:lnTo>
                    <a:pt x="1463" y="1513"/>
                  </a:lnTo>
                  <a:lnTo>
                    <a:pt x="1449" y="1513"/>
                  </a:lnTo>
                  <a:lnTo>
                    <a:pt x="1435" y="1518"/>
                  </a:lnTo>
                  <a:lnTo>
                    <a:pt x="1073" y="1518"/>
                  </a:lnTo>
                  <a:lnTo>
                    <a:pt x="1058" y="1513"/>
                  </a:lnTo>
                  <a:lnTo>
                    <a:pt x="1054" y="1508"/>
                  </a:lnTo>
                  <a:lnTo>
                    <a:pt x="1044" y="1503"/>
                  </a:lnTo>
                  <a:lnTo>
                    <a:pt x="1040" y="1488"/>
                  </a:lnTo>
                  <a:lnTo>
                    <a:pt x="1016" y="1455"/>
                  </a:lnTo>
                  <a:lnTo>
                    <a:pt x="960" y="1367"/>
                  </a:lnTo>
                  <a:lnTo>
                    <a:pt x="941" y="1333"/>
                  </a:lnTo>
                  <a:lnTo>
                    <a:pt x="621" y="819"/>
                  </a:lnTo>
                  <a:lnTo>
                    <a:pt x="546" y="819"/>
                  </a:lnTo>
                  <a:lnTo>
                    <a:pt x="546" y="1362"/>
                  </a:lnTo>
                  <a:lnTo>
                    <a:pt x="555" y="1401"/>
                  </a:lnTo>
                  <a:lnTo>
                    <a:pt x="574" y="1421"/>
                  </a:lnTo>
                  <a:lnTo>
                    <a:pt x="612" y="1430"/>
                  </a:lnTo>
                  <a:lnTo>
                    <a:pt x="673" y="1435"/>
                  </a:lnTo>
                  <a:lnTo>
                    <a:pt x="696" y="1435"/>
                  </a:lnTo>
                  <a:lnTo>
                    <a:pt x="706" y="1440"/>
                  </a:lnTo>
                  <a:lnTo>
                    <a:pt x="715" y="1440"/>
                  </a:lnTo>
                  <a:lnTo>
                    <a:pt x="734" y="1459"/>
                  </a:lnTo>
                  <a:lnTo>
                    <a:pt x="734" y="1488"/>
                  </a:lnTo>
                  <a:lnTo>
                    <a:pt x="729" y="1498"/>
                  </a:lnTo>
                  <a:lnTo>
                    <a:pt x="720" y="1508"/>
                  </a:lnTo>
                  <a:lnTo>
                    <a:pt x="710" y="1508"/>
                  </a:lnTo>
                  <a:lnTo>
                    <a:pt x="696" y="1513"/>
                  </a:lnTo>
                  <a:lnTo>
                    <a:pt x="47" y="1513"/>
                  </a:lnTo>
                  <a:lnTo>
                    <a:pt x="24" y="1508"/>
                  </a:lnTo>
                  <a:lnTo>
                    <a:pt x="5" y="1498"/>
                  </a:lnTo>
                  <a:lnTo>
                    <a:pt x="0" y="1474"/>
                  </a:lnTo>
                  <a:lnTo>
                    <a:pt x="0" y="1459"/>
                  </a:lnTo>
                  <a:lnTo>
                    <a:pt x="10" y="1450"/>
                  </a:lnTo>
                  <a:lnTo>
                    <a:pt x="14" y="1440"/>
                  </a:lnTo>
                  <a:lnTo>
                    <a:pt x="28" y="1440"/>
                  </a:lnTo>
                  <a:lnTo>
                    <a:pt x="38" y="1435"/>
                  </a:lnTo>
                  <a:lnTo>
                    <a:pt x="57" y="1435"/>
                  </a:lnTo>
                  <a:lnTo>
                    <a:pt x="118" y="1430"/>
                  </a:lnTo>
                  <a:lnTo>
                    <a:pt x="160" y="1421"/>
                  </a:lnTo>
                  <a:lnTo>
                    <a:pt x="184" y="1401"/>
                  </a:lnTo>
                  <a:lnTo>
                    <a:pt x="193" y="1362"/>
                  </a:lnTo>
                  <a:lnTo>
                    <a:pt x="193" y="204"/>
                  </a:lnTo>
                  <a:lnTo>
                    <a:pt x="188" y="145"/>
                  </a:lnTo>
                  <a:lnTo>
                    <a:pt x="179" y="111"/>
                  </a:lnTo>
                  <a:lnTo>
                    <a:pt x="155" y="92"/>
                  </a:lnTo>
                  <a:lnTo>
                    <a:pt x="118" y="77"/>
                  </a:lnTo>
                  <a:lnTo>
                    <a:pt x="33" y="77"/>
                  </a:lnTo>
                  <a:lnTo>
                    <a:pt x="5" y="63"/>
                  </a:lnTo>
                  <a:lnTo>
                    <a:pt x="0" y="53"/>
                  </a:lnTo>
                  <a:lnTo>
                    <a:pt x="0" y="39"/>
                  </a:lnTo>
                  <a:lnTo>
                    <a:pt x="5" y="14"/>
                  </a:lnTo>
                  <a:lnTo>
                    <a:pt x="24" y="5"/>
                  </a:lnTo>
                  <a:lnTo>
                    <a:pt x="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49" name="Freeform 9"/>
            <p:cNvSpPr>
              <a:spLocks/>
            </p:cNvSpPr>
            <p:nvPr/>
          </p:nvSpPr>
          <p:spPr bwMode="auto">
            <a:xfrm>
              <a:off x="8944" y="2910"/>
              <a:ext cx="1035" cy="1072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71" y="10"/>
                </a:cxn>
                <a:cxn ang="0">
                  <a:pos x="90" y="29"/>
                </a:cxn>
                <a:cxn ang="0">
                  <a:pos x="522" y="475"/>
                </a:cxn>
                <a:cxn ang="0">
                  <a:pos x="969" y="20"/>
                </a:cxn>
                <a:cxn ang="0">
                  <a:pos x="983" y="10"/>
                </a:cxn>
                <a:cxn ang="0">
                  <a:pos x="1012" y="15"/>
                </a:cxn>
                <a:cxn ang="0">
                  <a:pos x="1035" y="54"/>
                </a:cxn>
                <a:cxn ang="0">
                  <a:pos x="1030" y="78"/>
                </a:cxn>
                <a:cxn ang="0">
                  <a:pos x="997" y="107"/>
                </a:cxn>
                <a:cxn ang="0">
                  <a:pos x="974" y="136"/>
                </a:cxn>
                <a:cxn ang="0">
                  <a:pos x="616" y="572"/>
                </a:cxn>
                <a:cxn ang="0">
                  <a:pos x="711" y="669"/>
                </a:cxn>
                <a:cxn ang="0">
                  <a:pos x="819" y="781"/>
                </a:cxn>
                <a:cxn ang="0">
                  <a:pos x="965" y="936"/>
                </a:cxn>
                <a:cxn ang="0">
                  <a:pos x="1021" y="994"/>
                </a:cxn>
                <a:cxn ang="0">
                  <a:pos x="1035" y="1019"/>
                </a:cxn>
                <a:cxn ang="0">
                  <a:pos x="1030" y="1052"/>
                </a:cxn>
                <a:cxn ang="0">
                  <a:pos x="1007" y="1072"/>
                </a:cxn>
                <a:cxn ang="0">
                  <a:pos x="979" y="1067"/>
                </a:cxn>
                <a:cxn ang="0">
                  <a:pos x="965" y="1057"/>
                </a:cxn>
                <a:cxn ang="0">
                  <a:pos x="90" y="1038"/>
                </a:cxn>
                <a:cxn ang="0">
                  <a:pos x="66" y="1057"/>
                </a:cxn>
                <a:cxn ang="0">
                  <a:pos x="52" y="1067"/>
                </a:cxn>
                <a:cxn ang="0">
                  <a:pos x="24" y="1062"/>
                </a:cxn>
                <a:cxn ang="0">
                  <a:pos x="0" y="1023"/>
                </a:cxn>
                <a:cxn ang="0">
                  <a:pos x="5" y="1009"/>
                </a:cxn>
                <a:cxn ang="0">
                  <a:pos x="29" y="980"/>
                </a:cxn>
                <a:cxn ang="0">
                  <a:pos x="29" y="88"/>
                </a:cxn>
                <a:cxn ang="0">
                  <a:pos x="5" y="58"/>
                </a:cxn>
                <a:cxn ang="0">
                  <a:pos x="0" y="44"/>
                </a:cxn>
                <a:cxn ang="0">
                  <a:pos x="10" y="20"/>
                </a:cxn>
                <a:cxn ang="0">
                  <a:pos x="33" y="0"/>
                </a:cxn>
              </a:cxnLst>
              <a:rect l="0" t="0" r="r" b="b"/>
              <a:pathLst>
                <a:path w="1035" h="1072">
                  <a:moveTo>
                    <a:pt x="33" y="0"/>
                  </a:moveTo>
                  <a:lnTo>
                    <a:pt x="57" y="0"/>
                  </a:lnTo>
                  <a:lnTo>
                    <a:pt x="66" y="5"/>
                  </a:lnTo>
                  <a:lnTo>
                    <a:pt x="71" y="10"/>
                  </a:lnTo>
                  <a:lnTo>
                    <a:pt x="80" y="15"/>
                  </a:lnTo>
                  <a:lnTo>
                    <a:pt x="90" y="29"/>
                  </a:lnTo>
                  <a:lnTo>
                    <a:pt x="522" y="466"/>
                  </a:lnTo>
                  <a:lnTo>
                    <a:pt x="522" y="475"/>
                  </a:lnTo>
                  <a:lnTo>
                    <a:pt x="960" y="25"/>
                  </a:lnTo>
                  <a:lnTo>
                    <a:pt x="969" y="20"/>
                  </a:lnTo>
                  <a:lnTo>
                    <a:pt x="974" y="15"/>
                  </a:lnTo>
                  <a:lnTo>
                    <a:pt x="983" y="10"/>
                  </a:lnTo>
                  <a:lnTo>
                    <a:pt x="993" y="10"/>
                  </a:lnTo>
                  <a:lnTo>
                    <a:pt x="1012" y="15"/>
                  </a:lnTo>
                  <a:lnTo>
                    <a:pt x="1030" y="34"/>
                  </a:lnTo>
                  <a:lnTo>
                    <a:pt x="1035" y="54"/>
                  </a:lnTo>
                  <a:lnTo>
                    <a:pt x="1035" y="68"/>
                  </a:lnTo>
                  <a:lnTo>
                    <a:pt x="1030" y="78"/>
                  </a:lnTo>
                  <a:lnTo>
                    <a:pt x="1012" y="97"/>
                  </a:lnTo>
                  <a:lnTo>
                    <a:pt x="997" y="107"/>
                  </a:lnTo>
                  <a:lnTo>
                    <a:pt x="979" y="126"/>
                  </a:lnTo>
                  <a:lnTo>
                    <a:pt x="974" y="136"/>
                  </a:lnTo>
                  <a:lnTo>
                    <a:pt x="584" y="538"/>
                  </a:lnTo>
                  <a:lnTo>
                    <a:pt x="616" y="572"/>
                  </a:lnTo>
                  <a:lnTo>
                    <a:pt x="659" y="621"/>
                  </a:lnTo>
                  <a:lnTo>
                    <a:pt x="711" y="669"/>
                  </a:lnTo>
                  <a:lnTo>
                    <a:pt x="762" y="728"/>
                  </a:lnTo>
                  <a:lnTo>
                    <a:pt x="819" y="781"/>
                  </a:lnTo>
                  <a:lnTo>
                    <a:pt x="870" y="839"/>
                  </a:lnTo>
                  <a:lnTo>
                    <a:pt x="965" y="936"/>
                  </a:lnTo>
                  <a:lnTo>
                    <a:pt x="1002" y="970"/>
                  </a:lnTo>
                  <a:lnTo>
                    <a:pt x="1021" y="994"/>
                  </a:lnTo>
                  <a:lnTo>
                    <a:pt x="1030" y="1004"/>
                  </a:lnTo>
                  <a:lnTo>
                    <a:pt x="1035" y="1019"/>
                  </a:lnTo>
                  <a:lnTo>
                    <a:pt x="1035" y="1043"/>
                  </a:lnTo>
                  <a:lnTo>
                    <a:pt x="1030" y="1052"/>
                  </a:lnTo>
                  <a:lnTo>
                    <a:pt x="1021" y="1062"/>
                  </a:lnTo>
                  <a:lnTo>
                    <a:pt x="1007" y="1072"/>
                  </a:lnTo>
                  <a:lnTo>
                    <a:pt x="983" y="1072"/>
                  </a:lnTo>
                  <a:lnTo>
                    <a:pt x="979" y="1067"/>
                  </a:lnTo>
                  <a:lnTo>
                    <a:pt x="969" y="1062"/>
                  </a:lnTo>
                  <a:lnTo>
                    <a:pt x="965" y="1057"/>
                  </a:lnTo>
                  <a:lnTo>
                    <a:pt x="518" y="601"/>
                  </a:lnTo>
                  <a:lnTo>
                    <a:pt x="90" y="1038"/>
                  </a:lnTo>
                  <a:lnTo>
                    <a:pt x="76" y="1052"/>
                  </a:lnTo>
                  <a:lnTo>
                    <a:pt x="66" y="1057"/>
                  </a:lnTo>
                  <a:lnTo>
                    <a:pt x="61" y="1062"/>
                  </a:lnTo>
                  <a:lnTo>
                    <a:pt x="52" y="1067"/>
                  </a:lnTo>
                  <a:lnTo>
                    <a:pt x="43" y="1067"/>
                  </a:lnTo>
                  <a:lnTo>
                    <a:pt x="24" y="1062"/>
                  </a:lnTo>
                  <a:lnTo>
                    <a:pt x="5" y="1043"/>
                  </a:lnTo>
                  <a:lnTo>
                    <a:pt x="0" y="1023"/>
                  </a:lnTo>
                  <a:lnTo>
                    <a:pt x="0" y="1014"/>
                  </a:lnTo>
                  <a:lnTo>
                    <a:pt x="5" y="1009"/>
                  </a:lnTo>
                  <a:lnTo>
                    <a:pt x="10" y="999"/>
                  </a:lnTo>
                  <a:lnTo>
                    <a:pt x="29" y="980"/>
                  </a:lnTo>
                  <a:lnTo>
                    <a:pt x="457" y="534"/>
                  </a:lnTo>
                  <a:lnTo>
                    <a:pt x="29" y="88"/>
                  </a:lnTo>
                  <a:lnTo>
                    <a:pt x="10" y="68"/>
                  </a:lnTo>
                  <a:lnTo>
                    <a:pt x="5" y="58"/>
                  </a:lnTo>
                  <a:lnTo>
                    <a:pt x="0" y="54"/>
                  </a:lnTo>
                  <a:lnTo>
                    <a:pt x="0" y="44"/>
                  </a:lnTo>
                  <a:lnTo>
                    <a:pt x="5" y="29"/>
                  </a:lnTo>
                  <a:lnTo>
                    <a:pt x="10" y="20"/>
                  </a:lnTo>
                  <a:lnTo>
                    <a:pt x="19" y="10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0" name="Freeform 10"/>
            <p:cNvSpPr>
              <a:spLocks/>
            </p:cNvSpPr>
            <p:nvPr/>
          </p:nvSpPr>
          <p:spPr bwMode="auto">
            <a:xfrm>
              <a:off x="10929" y="2333"/>
              <a:ext cx="762" cy="2206"/>
            </a:xfrm>
            <a:custGeom>
              <a:avLst/>
              <a:gdLst/>
              <a:ahLst/>
              <a:cxnLst>
                <a:cxn ang="0">
                  <a:pos x="743" y="0"/>
                </a:cxn>
                <a:cxn ang="0">
                  <a:pos x="757" y="5"/>
                </a:cxn>
                <a:cxn ang="0">
                  <a:pos x="762" y="34"/>
                </a:cxn>
                <a:cxn ang="0">
                  <a:pos x="748" y="49"/>
                </a:cxn>
                <a:cxn ang="0">
                  <a:pos x="654" y="63"/>
                </a:cxn>
                <a:cxn ang="0">
                  <a:pos x="532" y="126"/>
                </a:cxn>
                <a:cxn ang="0">
                  <a:pos x="470" y="209"/>
                </a:cxn>
                <a:cxn ang="0">
                  <a:pos x="452" y="296"/>
                </a:cxn>
                <a:cxn ang="0">
                  <a:pos x="442" y="897"/>
                </a:cxn>
                <a:cxn ang="0">
                  <a:pos x="362" y="1023"/>
                </a:cxn>
                <a:cxn ang="0">
                  <a:pos x="198" y="1106"/>
                </a:cxn>
                <a:cxn ang="0">
                  <a:pos x="315" y="1154"/>
                </a:cxn>
                <a:cxn ang="0">
                  <a:pos x="409" y="1242"/>
                </a:cxn>
                <a:cxn ang="0">
                  <a:pos x="447" y="1334"/>
                </a:cxn>
                <a:cxn ang="0">
                  <a:pos x="452" y="1954"/>
                </a:cxn>
                <a:cxn ang="0">
                  <a:pos x="480" y="2032"/>
                </a:cxn>
                <a:cxn ang="0">
                  <a:pos x="579" y="2119"/>
                </a:cxn>
                <a:cxn ang="0">
                  <a:pos x="724" y="2158"/>
                </a:cxn>
                <a:cxn ang="0">
                  <a:pos x="743" y="2163"/>
                </a:cxn>
                <a:cxn ang="0">
                  <a:pos x="757" y="2173"/>
                </a:cxn>
                <a:cxn ang="0">
                  <a:pos x="753" y="2202"/>
                </a:cxn>
                <a:cxn ang="0">
                  <a:pos x="739" y="2206"/>
                </a:cxn>
                <a:cxn ang="0">
                  <a:pos x="644" y="2202"/>
                </a:cxn>
                <a:cxn ang="0">
                  <a:pos x="475" y="2158"/>
                </a:cxn>
                <a:cxn ang="0">
                  <a:pos x="358" y="2066"/>
                </a:cxn>
                <a:cxn ang="0">
                  <a:pos x="311" y="1969"/>
                </a:cxn>
                <a:cxn ang="0">
                  <a:pos x="306" y="1339"/>
                </a:cxn>
                <a:cxn ang="0">
                  <a:pos x="278" y="1261"/>
                </a:cxn>
                <a:cxn ang="0">
                  <a:pos x="184" y="1169"/>
                </a:cxn>
                <a:cxn ang="0">
                  <a:pos x="33" y="1125"/>
                </a:cxn>
                <a:cxn ang="0">
                  <a:pos x="14" y="1120"/>
                </a:cxn>
                <a:cxn ang="0">
                  <a:pos x="0" y="1111"/>
                </a:cxn>
                <a:cxn ang="0">
                  <a:pos x="9" y="1082"/>
                </a:cxn>
                <a:cxn ang="0">
                  <a:pos x="61" y="1077"/>
                </a:cxn>
                <a:cxn ang="0">
                  <a:pos x="165" y="1048"/>
                </a:cxn>
                <a:cxn ang="0">
                  <a:pos x="273" y="955"/>
                </a:cxn>
                <a:cxn ang="0">
                  <a:pos x="311" y="839"/>
                </a:cxn>
                <a:cxn ang="0">
                  <a:pos x="320" y="209"/>
                </a:cxn>
                <a:cxn ang="0">
                  <a:pos x="405" y="102"/>
                </a:cxn>
                <a:cxn ang="0">
                  <a:pos x="546" y="29"/>
                </a:cxn>
                <a:cxn ang="0">
                  <a:pos x="720" y="0"/>
                </a:cxn>
              </a:cxnLst>
              <a:rect l="0" t="0" r="r" b="b"/>
              <a:pathLst>
                <a:path w="762" h="2206">
                  <a:moveTo>
                    <a:pt x="720" y="0"/>
                  </a:moveTo>
                  <a:lnTo>
                    <a:pt x="743" y="0"/>
                  </a:lnTo>
                  <a:lnTo>
                    <a:pt x="748" y="5"/>
                  </a:lnTo>
                  <a:lnTo>
                    <a:pt x="757" y="5"/>
                  </a:lnTo>
                  <a:lnTo>
                    <a:pt x="762" y="15"/>
                  </a:lnTo>
                  <a:lnTo>
                    <a:pt x="762" y="34"/>
                  </a:lnTo>
                  <a:lnTo>
                    <a:pt x="757" y="44"/>
                  </a:lnTo>
                  <a:lnTo>
                    <a:pt x="748" y="49"/>
                  </a:lnTo>
                  <a:lnTo>
                    <a:pt x="743" y="49"/>
                  </a:lnTo>
                  <a:lnTo>
                    <a:pt x="654" y="63"/>
                  </a:lnTo>
                  <a:lnTo>
                    <a:pt x="583" y="92"/>
                  </a:lnTo>
                  <a:lnTo>
                    <a:pt x="532" y="126"/>
                  </a:lnTo>
                  <a:lnTo>
                    <a:pt x="494" y="165"/>
                  </a:lnTo>
                  <a:lnTo>
                    <a:pt x="470" y="209"/>
                  </a:lnTo>
                  <a:lnTo>
                    <a:pt x="456" y="252"/>
                  </a:lnTo>
                  <a:lnTo>
                    <a:pt x="452" y="296"/>
                  </a:lnTo>
                  <a:lnTo>
                    <a:pt x="452" y="825"/>
                  </a:lnTo>
                  <a:lnTo>
                    <a:pt x="442" y="897"/>
                  </a:lnTo>
                  <a:lnTo>
                    <a:pt x="414" y="965"/>
                  </a:lnTo>
                  <a:lnTo>
                    <a:pt x="362" y="1023"/>
                  </a:lnTo>
                  <a:lnTo>
                    <a:pt x="292" y="1067"/>
                  </a:lnTo>
                  <a:lnTo>
                    <a:pt x="198" y="1106"/>
                  </a:lnTo>
                  <a:lnTo>
                    <a:pt x="259" y="1125"/>
                  </a:lnTo>
                  <a:lnTo>
                    <a:pt x="315" y="1154"/>
                  </a:lnTo>
                  <a:lnTo>
                    <a:pt x="367" y="1193"/>
                  </a:lnTo>
                  <a:lnTo>
                    <a:pt x="409" y="1242"/>
                  </a:lnTo>
                  <a:lnTo>
                    <a:pt x="433" y="1285"/>
                  </a:lnTo>
                  <a:lnTo>
                    <a:pt x="447" y="1334"/>
                  </a:lnTo>
                  <a:lnTo>
                    <a:pt x="452" y="1402"/>
                  </a:lnTo>
                  <a:lnTo>
                    <a:pt x="452" y="1954"/>
                  </a:lnTo>
                  <a:lnTo>
                    <a:pt x="456" y="1969"/>
                  </a:lnTo>
                  <a:lnTo>
                    <a:pt x="480" y="2032"/>
                  </a:lnTo>
                  <a:lnTo>
                    <a:pt x="522" y="2080"/>
                  </a:lnTo>
                  <a:lnTo>
                    <a:pt x="579" y="2119"/>
                  </a:lnTo>
                  <a:lnTo>
                    <a:pt x="644" y="2143"/>
                  </a:lnTo>
                  <a:lnTo>
                    <a:pt x="724" y="2158"/>
                  </a:lnTo>
                  <a:lnTo>
                    <a:pt x="734" y="2163"/>
                  </a:lnTo>
                  <a:lnTo>
                    <a:pt x="743" y="2163"/>
                  </a:lnTo>
                  <a:lnTo>
                    <a:pt x="753" y="2168"/>
                  </a:lnTo>
                  <a:lnTo>
                    <a:pt x="757" y="2173"/>
                  </a:lnTo>
                  <a:lnTo>
                    <a:pt x="757" y="2192"/>
                  </a:lnTo>
                  <a:lnTo>
                    <a:pt x="753" y="2202"/>
                  </a:lnTo>
                  <a:lnTo>
                    <a:pt x="743" y="2202"/>
                  </a:lnTo>
                  <a:lnTo>
                    <a:pt x="739" y="2206"/>
                  </a:lnTo>
                  <a:lnTo>
                    <a:pt x="715" y="2206"/>
                  </a:lnTo>
                  <a:lnTo>
                    <a:pt x="644" y="2202"/>
                  </a:lnTo>
                  <a:lnTo>
                    <a:pt x="560" y="2187"/>
                  </a:lnTo>
                  <a:lnTo>
                    <a:pt x="475" y="2158"/>
                  </a:lnTo>
                  <a:lnTo>
                    <a:pt x="405" y="2114"/>
                  </a:lnTo>
                  <a:lnTo>
                    <a:pt x="358" y="2066"/>
                  </a:lnTo>
                  <a:lnTo>
                    <a:pt x="329" y="2017"/>
                  </a:lnTo>
                  <a:lnTo>
                    <a:pt x="311" y="1969"/>
                  </a:lnTo>
                  <a:lnTo>
                    <a:pt x="306" y="1920"/>
                  </a:lnTo>
                  <a:lnTo>
                    <a:pt x="306" y="1339"/>
                  </a:lnTo>
                  <a:lnTo>
                    <a:pt x="301" y="1324"/>
                  </a:lnTo>
                  <a:lnTo>
                    <a:pt x="278" y="1261"/>
                  </a:lnTo>
                  <a:lnTo>
                    <a:pt x="235" y="1208"/>
                  </a:lnTo>
                  <a:lnTo>
                    <a:pt x="184" y="1169"/>
                  </a:lnTo>
                  <a:lnTo>
                    <a:pt x="113" y="1140"/>
                  </a:lnTo>
                  <a:lnTo>
                    <a:pt x="33" y="1125"/>
                  </a:lnTo>
                  <a:lnTo>
                    <a:pt x="24" y="1120"/>
                  </a:lnTo>
                  <a:lnTo>
                    <a:pt x="14" y="1120"/>
                  </a:lnTo>
                  <a:lnTo>
                    <a:pt x="5" y="1115"/>
                  </a:lnTo>
                  <a:lnTo>
                    <a:pt x="0" y="1111"/>
                  </a:lnTo>
                  <a:lnTo>
                    <a:pt x="0" y="1091"/>
                  </a:lnTo>
                  <a:lnTo>
                    <a:pt x="9" y="1082"/>
                  </a:lnTo>
                  <a:lnTo>
                    <a:pt x="19" y="1077"/>
                  </a:lnTo>
                  <a:lnTo>
                    <a:pt x="61" y="1077"/>
                  </a:lnTo>
                  <a:lnTo>
                    <a:pt x="108" y="1067"/>
                  </a:lnTo>
                  <a:lnTo>
                    <a:pt x="165" y="1048"/>
                  </a:lnTo>
                  <a:lnTo>
                    <a:pt x="221" y="1009"/>
                  </a:lnTo>
                  <a:lnTo>
                    <a:pt x="273" y="955"/>
                  </a:lnTo>
                  <a:lnTo>
                    <a:pt x="301" y="897"/>
                  </a:lnTo>
                  <a:lnTo>
                    <a:pt x="311" y="839"/>
                  </a:lnTo>
                  <a:lnTo>
                    <a:pt x="311" y="277"/>
                  </a:lnTo>
                  <a:lnTo>
                    <a:pt x="320" y="209"/>
                  </a:lnTo>
                  <a:lnTo>
                    <a:pt x="353" y="151"/>
                  </a:lnTo>
                  <a:lnTo>
                    <a:pt x="405" y="102"/>
                  </a:lnTo>
                  <a:lnTo>
                    <a:pt x="466" y="58"/>
                  </a:lnTo>
                  <a:lnTo>
                    <a:pt x="546" y="29"/>
                  </a:lnTo>
                  <a:lnTo>
                    <a:pt x="630" y="5"/>
                  </a:lnTo>
                  <a:lnTo>
                    <a:pt x="7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1" name="Freeform 11"/>
            <p:cNvSpPr>
              <a:spLocks/>
            </p:cNvSpPr>
            <p:nvPr/>
          </p:nvSpPr>
          <p:spPr bwMode="auto">
            <a:xfrm>
              <a:off x="12105" y="1931"/>
              <a:ext cx="950" cy="436"/>
            </a:xfrm>
            <a:custGeom>
              <a:avLst/>
              <a:gdLst/>
              <a:ahLst/>
              <a:cxnLst>
                <a:cxn ang="0">
                  <a:pos x="776" y="0"/>
                </a:cxn>
                <a:cxn ang="0">
                  <a:pos x="804" y="0"/>
                </a:cxn>
                <a:cxn ang="0">
                  <a:pos x="818" y="14"/>
                </a:cxn>
                <a:cxn ang="0">
                  <a:pos x="828" y="29"/>
                </a:cxn>
                <a:cxn ang="0">
                  <a:pos x="828" y="39"/>
                </a:cxn>
                <a:cxn ang="0">
                  <a:pos x="832" y="48"/>
                </a:cxn>
                <a:cxn ang="0">
                  <a:pos x="851" y="97"/>
                </a:cxn>
                <a:cxn ang="0">
                  <a:pos x="884" y="140"/>
                </a:cxn>
                <a:cxn ang="0">
                  <a:pos x="922" y="174"/>
                </a:cxn>
                <a:cxn ang="0">
                  <a:pos x="941" y="194"/>
                </a:cxn>
                <a:cxn ang="0">
                  <a:pos x="945" y="203"/>
                </a:cxn>
                <a:cxn ang="0">
                  <a:pos x="950" y="218"/>
                </a:cxn>
                <a:cxn ang="0">
                  <a:pos x="950" y="233"/>
                </a:cxn>
                <a:cxn ang="0">
                  <a:pos x="941" y="242"/>
                </a:cxn>
                <a:cxn ang="0">
                  <a:pos x="936" y="252"/>
                </a:cxn>
                <a:cxn ang="0">
                  <a:pos x="922" y="257"/>
                </a:cxn>
                <a:cxn ang="0">
                  <a:pos x="912" y="262"/>
                </a:cxn>
                <a:cxn ang="0">
                  <a:pos x="851" y="300"/>
                </a:cxn>
                <a:cxn ang="0">
                  <a:pos x="799" y="339"/>
                </a:cxn>
                <a:cxn ang="0">
                  <a:pos x="767" y="378"/>
                </a:cxn>
                <a:cxn ang="0">
                  <a:pos x="743" y="407"/>
                </a:cxn>
                <a:cxn ang="0">
                  <a:pos x="734" y="412"/>
                </a:cxn>
                <a:cxn ang="0">
                  <a:pos x="729" y="422"/>
                </a:cxn>
                <a:cxn ang="0">
                  <a:pos x="720" y="426"/>
                </a:cxn>
                <a:cxn ang="0">
                  <a:pos x="710" y="436"/>
                </a:cxn>
                <a:cxn ang="0">
                  <a:pos x="701" y="436"/>
                </a:cxn>
                <a:cxn ang="0">
                  <a:pos x="682" y="431"/>
                </a:cxn>
                <a:cxn ang="0">
                  <a:pos x="663" y="412"/>
                </a:cxn>
                <a:cxn ang="0">
                  <a:pos x="658" y="393"/>
                </a:cxn>
                <a:cxn ang="0">
                  <a:pos x="668" y="363"/>
                </a:cxn>
                <a:cxn ang="0">
                  <a:pos x="696" y="329"/>
                </a:cxn>
                <a:cxn ang="0">
                  <a:pos x="757" y="266"/>
                </a:cxn>
                <a:cxn ang="0">
                  <a:pos x="762" y="257"/>
                </a:cxn>
                <a:cxn ang="0">
                  <a:pos x="47" y="257"/>
                </a:cxn>
                <a:cxn ang="0">
                  <a:pos x="23" y="252"/>
                </a:cxn>
                <a:cxn ang="0">
                  <a:pos x="5" y="237"/>
                </a:cxn>
                <a:cxn ang="0">
                  <a:pos x="0" y="213"/>
                </a:cxn>
                <a:cxn ang="0">
                  <a:pos x="5" y="189"/>
                </a:cxn>
                <a:cxn ang="0">
                  <a:pos x="23" y="174"/>
                </a:cxn>
                <a:cxn ang="0">
                  <a:pos x="47" y="169"/>
                </a:cxn>
                <a:cxn ang="0">
                  <a:pos x="799" y="169"/>
                </a:cxn>
                <a:cxn ang="0">
                  <a:pos x="776" y="136"/>
                </a:cxn>
                <a:cxn ang="0">
                  <a:pos x="762" y="97"/>
                </a:cxn>
                <a:cxn ang="0">
                  <a:pos x="752" y="63"/>
                </a:cxn>
                <a:cxn ang="0">
                  <a:pos x="748" y="43"/>
                </a:cxn>
                <a:cxn ang="0">
                  <a:pos x="748" y="34"/>
                </a:cxn>
                <a:cxn ang="0">
                  <a:pos x="757" y="14"/>
                </a:cxn>
                <a:cxn ang="0">
                  <a:pos x="767" y="9"/>
                </a:cxn>
                <a:cxn ang="0">
                  <a:pos x="776" y="0"/>
                </a:cxn>
              </a:cxnLst>
              <a:rect l="0" t="0" r="r" b="b"/>
              <a:pathLst>
                <a:path w="950" h="436">
                  <a:moveTo>
                    <a:pt x="776" y="0"/>
                  </a:moveTo>
                  <a:lnTo>
                    <a:pt x="804" y="0"/>
                  </a:lnTo>
                  <a:lnTo>
                    <a:pt x="818" y="14"/>
                  </a:lnTo>
                  <a:lnTo>
                    <a:pt x="828" y="29"/>
                  </a:lnTo>
                  <a:lnTo>
                    <a:pt x="828" y="39"/>
                  </a:lnTo>
                  <a:lnTo>
                    <a:pt x="832" y="48"/>
                  </a:lnTo>
                  <a:lnTo>
                    <a:pt x="851" y="97"/>
                  </a:lnTo>
                  <a:lnTo>
                    <a:pt x="884" y="140"/>
                  </a:lnTo>
                  <a:lnTo>
                    <a:pt x="922" y="174"/>
                  </a:lnTo>
                  <a:lnTo>
                    <a:pt x="941" y="194"/>
                  </a:lnTo>
                  <a:lnTo>
                    <a:pt x="945" y="203"/>
                  </a:lnTo>
                  <a:lnTo>
                    <a:pt x="950" y="218"/>
                  </a:lnTo>
                  <a:lnTo>
                    <a:pt x="950" y="233"/>
                  </a:lnTo>
                  <a:lnTo>
                    <a:pt x="941" y="242"/>
                  </a:lnTo>
                  <a:lnTo>
                    <a:pt x="936" y="252"/>
                  </a:lnTo>
                  <a:lnTo>
                    <a:pt x="922" y="257"/>
                  </a:lnTo>
                  <a:lnTo>
                    <a:pt x="912" y="262"/>
                  </a:lnTo>
                  <a:lnTo>
                    <a:pt x="851" y="300"/>
                  </a:lnTo>
                  <a:lnTo>
                    <a:pt x="799" y="339"/>
                  </a:lnTo>
                  <a:lnTo>
                    <a:pt x="767" y="378"/>
                  </a:lnTo>
                  <a:lnTo>
                    <a:pt x="743" y="407"/>
                  </a:lnTo>
                  <a:lnTo>
                    <a:pt x="734" y="412"/>
                  </a:lnTo>
                  <a:lnTo>
                    <a:pt x="729" y="422"/>
                  </a:lnTo>
                  <a:lnTo>
                    <a:pt x="720" y="426"/>
                  </a:lnTo>
                  <a:lnTo>
                    <a:pt x="710" y="436"/>
                  </a:lnTo>
                  <a:lnTo>
                    <a:pt x="701" y="436"/>
                  </a:lnTo>
                  <a:lnTo>
                    <a:pt x="682" y="431"/>
                  </a:lnTo>
                  <a:lnTo>
                    <a:pt x="663" y="412"/>
                  </a:lnTo>
                  <a:lnTo>
                    <a:pt x="658" y="393"/>
                  </a:lnTo>
                  <a:lnTo>
                    <a:pt x="668" y="363"/>
                  </a:lnTo>
                  <a:lnTo>
                    <a:pt x="696" y="329"/>
                  </a:lnTo>
                  <a:lnTo>
                    <a:pt x="757" y="266"/>
                  </a:lnTo>
                  <a:lnTo>
                    <a:pt x="762" y="257"/>
                  </a:lnTo>
                  <a:lnTo>
                    <a:pt x="47" y="257"/>
                  </a:lnTo>
                  <a:lnTo>
                    <a:pt x="23" y="252"/>
                  </a:lnTo>
                  <a:lnTo>
                    <a:pt x="5" y="237"/>
                  </a:lnTo>
                  <a:lnTo>
                    <a:pt x="0" y="213"/>
                  </a:lnTo>
                  <a:lnTo>
                    <a:pt x="5" y="189"/>
                  </a:lnTo>
                  <a:lnTo>
                    <a:pt x="23" y="174"/>
                  </a:lnTo>
                  <a:lnTo>
                    <a:pt x="47" y="169"/>
                  </a:lnTo>
                  <a:lnTo>
                    <a:pt x="799" y="169"/>
                  </a:lnTo>
                  <a:lnTo>
                    <a:pt x="776" y="136"/>
                  </a:lnTo>
                  <a:lnTo>
                    <a:pt x="762" y="97"/>
                  </a:lnTo>
                  <a:lnTo>
                    <a:pt x="752" y="63"/>
                  </a:lnTo>
                  <a:lnTo>
                    <a:pt x="748" y="43"/>
                  </a:lnTo>
                  <a:lnTo>
                    <a:pt x="748" y="34"/>
                  </a:lnTo>
                  <a:lnTo>
                    <a:pt x="757" y="14"/>
                  </a:lnTo>
                  <a:lnTo>
                    <a:pt x="767" y="9"/>
                  </a:lnTo>
                  <a:lnTo>
                    <a:pt x="7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2" name="Freeform 12"/>
            <p:cNvSpPr>
              <a:spLocks noEditPoints="1"/>
            </p:cNvSpPr>
            <p:nvPr/>
          </p:nvSpPr>
          <p:spPr bwMode="auto">
            <a:xfrm>
              <a:off x="11950" y="2517"/>
              <a:ext cx="903" cy="1523"/>
            </a:xfrm>
            <a:custGeom>
              <a:avLst/>
              <a:gdLst/>
              <a:ahLst/>
              <a:cxnLst>
                <a:cxn ang="0">
                  <a:pos x="395" y="59"/>
                </a:cxn>
                <a:cxn ang="0">
                  <a:pos x="320" y="97"/>
                </a:cxn>
                <a:cxn ang="0">
                  <a:pos x="249" y="180"/>
                </a:cxn>
                <a:cxn ang="0">
                  <a:pos x="197" y="335"/>
                </a:cxn>
                <a:cxn ang="0">
                  <a:pos x="178" y="602"/>
                </a:cxn>
                <a:cxn ang="0">
                  <a:pos x="188" y="1096"/>
                </a:cxn>
                <a:cxn ang="0">
                  <a:pos x="225" y="1290"/>
                </a:cxn>
                <a:cxn ang="0">
                  <a:pos x="291" y="1402"/>
                </a:cxn>
                <a:cxn ang="0">
                  <a:pos x="371" y="1460"/>
                </a:cxn>
                <a:cxn ang="0">
                  <a:pos x="451" y="1475"/>
                </a:cxn>
                <a:cxn ang="0">
                  <a:pos x="494" y="1475"/>
                </a:cxn>
                <a:cxn ang="0">
                  <a:pos x="578" y="1436"/>
                </a:cxn>
                <a:cxn ang="0">
                  <a:pos x="653" y="1348"/>
                </a:cxn>
                <a:cxn ang="0">
                  <a:pos x="701" y="1203"/>
                </a:cxn>
                <a:cxn ang="0">
                  <a:pos x="724" y="902"/>
                </a:cxn>
                <a:cxn ang="0">
                  <a:pos x="715" y="413"/>
                </a:cxn>
                <a:cxn ang="0">
                  <a:pos x="682" y="228"/>
                </a:cxn>
                <a:cxn ang="0">
                  <a:pos x="611" y="117"/>
                </a:cxn>
                <a:cxn ang="0">
                  <a:pos x="526" y="68"/>
                </a:cxn>
                <a:cxn ang="0">
                  <a:pos x="451" y="54"/>
                </a:cxn>
                <a:cxn ang="0">
                  <a:pos x="451" y="0"/>
                </a:cxn>
                <a:cxn ang="0">
                  <a:pos x="545" y="10"/>
                </a:cxn>
                <a:cxn ang="0">
                  <a:pos x="658" y="59"/>
                </a:cxn>
                <a:cxn ang="0">
                  <a:pos x="766" y="165"/>
                </a:cxn>
                <a:cxn ang="0">
                  <a:pos x="860" y="374"/>
                </a:cxn>
                <a:cxn ang="0">
                  <a:pos x="898" y="631"/>
                </a:cxn>
                <a:cxn ang="0">
                  <a:pos x="903" y="771"/>
                </a:cxn>
                <a:cxn ang="0">
                  <a:pos x="889" y="1028"/>
                </a:cxn>
                <a:cxn ang="0">
                  <a:pos x="823" y="1266"/>
                </a:cxn>
                <a:cxn ang="0">
                  <a:pos x="729" y="1412"/>
                </a:cxn>
                <a:cxn ang="0">
                  <a:pos x="616" y="1489"/>
                </a:cxn>
                <a:cxn ang="0">
                  <a:pos x="503" y="1518"/>
                </a:cxn>
                <a:cxn ang="0">
                  <a:pos x="395" y="1518"/>
                </a:cxn>
                <a:cxn ang="0">
                  <a:pos x="268" y="1479"/>
                </a:cxn>
                <a:cxn ang="0">
                  <a:pos x="146" y="1378"/>
                </a:cxn>
                <a:cxn ang="0">
                  <a:pos x="51" y="1193"/>
                </a:cxn>
                <a:cxn ang="0">
                  <a:pos x="9" y="975"/>
                </a:cxn>
                <a:cxn ang="0">
                  <a:pos x="0" y="767"/>
                </a:cxn>
                <a:cxn ang="0">
                  <a:pos x="14" y="505"/>
                </a:cxn>
                <a:cxn ang="0">
                  <a:pos x="75" y="262"/>
                </a:cxn>
                <a:cxn ang="0">
                  <a:pos x="183" y="102"/>
                </a:cxn>
                <a:cxn ang="0">
                  <a:pos x="315" y="20"/>
                </a:cxn>
                <a:cxn ang="0">
                  <a:pos x="451" y="0"/>
                </a:cxn>
              </a:cxnLst>
              <a:rect l="0" t="0" r="r" b="b"/>
              <a:pathLst>
                <a:path w="903" h="1523">
                  <a:moveTo>
                    <a:pt x="428" y="54"/>
                  </a:moveTo>
                  <a:lnTo>
                    <a:pt x="395" y="59"/>
                  </a:lnTo>
                  <a:lnTo>
                    <a:pt x="357" y="73"/>
                  </a:lnTo>
                  <a:lnTo>
                    <a:pt x="320" y="97"/>
                  </a:lnTo>
                  <a:lnTo>
                    <a:pt x="282" y="131"/>
                  </a:lnTo>
                  <a:lnTo>
                    <a:pt x="249" y="180"/>
                  </a:lnTo>
                  <a:lnTo>
                    <a:pt x="216" y="248"/>
                  </a:lnTo>
                  <a:lnTo>
                    <a:pt x="197" y="335"/>
                  </a:lnTo>
                  <a:lnTo>
                    <a:pt x="183" y="461"/>
                  </a:lnTo>
                  <a:lnTo>
                    <a:pt x="178" y="602"/>
                  </a:lnTo>
                  <a:lnTo>
                    <a:pt x="178" y="854"/>
                  </a:lnTo>
                  <a:lnTo>
                    <a:pt x="188" y="1096"/>
                  </a:lnTo>
                  <a:lnTo>
                    <a:pt x="202" y="1208"/>
                  </a:lnTo>
                  <a:lnTo>
                    <a:pt x="225" y="1290"/>
                  </a:lnTo>
                  <a:lnTo>
                    <a:pt x="254" y="1353"/>
                  </a:lnTo>
                  <a:lnTo>
                    <a:pt x="291" y="1402"/>
                  </a:lnTo>
                  <a:lnTo>
                    <a:pt x="329" y="1436"/>
                  </a:lnTo>
                  <a:lnTo>
                    <a:pt x="371" y="1460"/>
                  </a:lnTo>
                  <a:lnTo>
                    <a:pt x="414" y="1470"/>
                  </a:lnTo>
                  <a:lnTo>
                    <a:pt x="451" y="1475"/>
                  </a:lnTo>
                  <a:lnTo>
                    <a:pt x="451" y="1479"/>
                  </a:lnTo>
                  <a:lnTo>
                    <a:pt x="494" y="1475"/>
                  </a:lnTo>
                  <a:lnTo>
                    <a:pt x="536" y="1460"/>
                  </a:lnTo>
                  <a:lnTo>
                    <a:pt x="578" y="1436"/>
                  </a:lnTo>
                  <a:lnTo>
                    <a:pt x="616" y="1397"/>
                  </a:lnTo>
                  <a:lnTo>
                    <a:pt x="653" y="1348"/>
                  </a:lnTo>
                  <a:lnTo>
                    <a:pt x="682" y="1285"/>
                  </a:lnTo>
                  <a:lnTo>
                    <a:pt x="701" y="1203"/>
                  </a:lnTo>
                  <a:lnTo>
                    <a:pt x="719" y="1058"/>
                  </a:lnTo>
                  <a:lnTo>
                    <a:pt x="724" y="902"/>
                  </a:lnTo>
                  <a:lnTo>
                    <a:pt x="724" y="519"/>
                  </a:lnTo>
                  <a:lnTo>
                    <a:pt x="715" y="413"/>
                  </a:lnTo>
                  <a:lnTo>
                    <a:pt x="705" y="311"/>
                  </a:lnTo>
                  <a:lnTo>
                    <a:pt x="682" y="228"/>
                  </a:lnTo>
                  <a:lnTo>
                    <a:pt x="649" y="165"/>
                  </a:lnTo>
                  <a:lnTo>
                    <a:pt x="611" y="117"/>
                  </a:lnTo>
                  <a:lnTo>
                    <a:pt x="569" y="88"/>
                  </a:lnTo>
                  <a:lnTo>
                    <a:pt x="526" y="68"/>
                  </a:lnTo>
                  <a:lnTo>
                    <a:pt x="484" y="59"/>
                  </a:lnTo>
                  <a:lnTo>
                    <a:pt x="451" y="54"/>
                  </a:lnTo>
                  <a:lnTo>
                    <a:pt x="428" y="54"/>
                  </a:lnTo>
                  <a:close/>
                  <a:moveTo>
                    <a:pt x="451" y="0"/>
                  </a:moveTo>
                  <a:lnTo>
                    <a:pt x="494" y="5"/>
                  </a:lnTo>
                  <a:lnTo>
                    <a:pt x="545" y="10"/>
                  </a:lnTo>
                  <a:lnTo>
                    <a:pt x="602" y="30"/>
                  </a:lnTo>
                  <a:lnTo>
                    <a:pt x="658" y="59"/>
                  </a:lnTo>
                  <a:lnTo>
                    <a:pt x="715" y="107"/>
                  </a:lnTo>
                  <a:lnTo>
                    <a:pt x="766" y="165"/>
                  </a:lnTo>
                  <a:lnTo>
                    <a:pt x="813" y="248"/>
                  </a:lnTo>
                  <a:lnTo>
                    <a:pt x="860" y="374"/>
                  </a:lnTo>
                  <a:lnTo>
                    <a:pt x="889" y="500"/>
                  </a:lnTo>
                  <a:lnTo>
                    <a:pt x="898" y="631"/>
                  </a:lnTo>
                  <a:lnTo>
                    <a:pt x="903" y="767"/>
                  </a:lnTo>
                  <a:lnTo>
                    <a:pt x="903" y="771"/>
                  </a:lnTo>
                  <a:lnTo>
                    <a:pt x="898" y="898"/>
                  </a:lnTo>
                  <a:lnTo>
                    <a:pt x="889" y="1028"/>
                  </a:lnTo>
                  <a:lnTo>
                    <a:pt x="865" y="1150"/>
                  </a:lnTo>
                  <a:lnTo>
                    <a:pt x="823" y="1266"/>
                  </a:lnTo>
                  <a:lnTo>
                    <a:pt x="780" y="1348"/>
                  </a:lnTo>
                  <a:lnTo>
                    <a:pt x="729" y="1412"/>
                  </a:lnTo>
                  <a:lnTo>
                    <a:pt x="672" y="1455"/>
                  </a:lnTo>
                  <a:lnTo>
                    <a:pt x="616" y="1489"/>
                  </a:lnTo>
                  <a:lnTo>
                    <a:pt x="559" y="1508"/>
                  </a:lnTo>
                  <a:lnTo>
                    <a:pt x="503" y="1518"/>
                  </a:lnTo>
                  <a:lnTo>
                    <a:pt x="451" y="1523"/>
                  </a:lnTo>
                  <a:lnTo>
                    <a:pt x="395" y="1518"/>
                  </a:lnTo>
                  <a:lnTo>
                    <a:pt x="334" y="1504"/>
                  </a:lnTo>
                  <a:lnTo>
                    <a:pt x="268" y="1479"/>
                  </a:lnTo>
                  <a:lnTo>
                    <a:pt x="202" y="1436"/>
                  </a:lnTo>
                  <a:lnTo>
                    <a:pt x="146" y="1378"/>
                  </a:lnTo>
                  <a:lnTo>
                    <a:pt x="94" y="1300"/>
                  </a:lnTo>
                  <a:lnTo>
                    <a:pt x="51" y="1193"/>
                  </a:lnTo>
                  <a:lnTo>
                    <a:pt x="23" y="1087"/>
                  </a:lnTo>
                  <a:lnTo>
                    <a:pt x="9" y="975"/>
                  </a:lnTo>
                  <a:lnTo>
                    <a:pt x="0" y="868"/>
                  </a:lnTo>
                  <a:lnTo>
                    <a:pt x="0" y="767"/>
                  </a:lnTo>
                  <a:lnTo>
                    <a:pt x="4" y="636"/>
                  </a:lnTo>
                  <a:lnTo>
                    <a:pt x="14" y="505"/>
                  </a:lnTo>
                  <a:lnTo>
                    <a:pt x="37" y="384"/>
                  </a:lnTo>
                  <a:lnTo>
                    <a:pt x="75" y="262"/>
                  </a:lnTo>
                  <a:lnTo>
                    <a:pt x="127" y="170"/>
                  </a:lnTo>
                  <a:lnTo>
                    <a:pt x="183" y="102"/>
                  </a:lnTo>
                  <a:lnTo>
                    <a:pt x="249" y="54"/>
                  </a:lnTo>
                  <a:lnTo>
                    <a:pt x="315" y="20"/>
                  </a:lnTo>
                  <a:lnTo>
                    <a:pt x="385" y="5"/>
                  </a:lnTo>
                  <a:lnTo>
                    <a:pt x="4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3" name="Freeform 13"/>
            <p:cNvSpPr>
              <a:spLocks/>
            </p:cNvSpPr>
            <p:nvPr/>
          </p:nvSpPr>
          <p:spPr bwMode="auto">
            <a:xfrm>
              <a:off x="13079" y="2333"/>
              <a:ext cx="761" cy="2206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197" y="20"/>
                </a:cxn>
                <a:cxn ang="0">
                  <a:pos x="357" y="92"/>
                </a:cxn>
                <a:cxn ang="0">
                  <a:pos x="432" y="189"/>
                </a:cxn>
                <a:cxn ang="0">
                  <a:pos x="456" y="286"/>
                </a:cxn>
                <a:cxn ang="0">
                  <a:pos x="460" y="883"/>
                </a:cxn>
                <a:cxn ang="0">
                  <a:pos x="526" y="999"/>
                </a:cxn>
                <a:cxn ang="0">
                  <a:pos x="649" y="1072"/>
                </a:cxn>
                <a:cxn ang="0">
                  <a:pos x="738" y="1086"/>
                </a:cxn>
                <a:cxn ang="0">
                  <a:pos x="757" y="1091"/>
                </a:cxn>
                <a:cxn ang="0">
                  <a:pos x="761" y="1115"/>
                </a:cxn>
                <a:cxn ang="0">
                  <a:pos x="747" y="1125"/>
                </a:cxn>
                <a:cxn ang="0">
                  <a:pos x="700" y="1130"/>
                </a:cxn>
                <a:cxn ang="0">
                  <a:pos x="597" y="1159"/>
                </a:cxn>
                <a:cxn ang="0">
                  <a:pos x="489" y="1251"/>
                </a:cxn>
                <a:cxn ang="0">
                  <a:pos x="451" y="1368"/>
                </a:cxn>
                <a:cxn ang="0">
                  <a:pos x="437" y="1998"/>
                </a:cxn>
                <a:cxn ang="0">
                  <a:pos x="357" y="2110"/>
                </a:cxn>
                <a:cxn ang="0">
                  <a:pos x="211" y="2182"/>
                </a:cxn>
                <a:cxn ang="0">
                  <a:pos x="42" y="2206"/>
                </a:cxn>
                <a:cxn ang="0">
                  <a:pos x="14" y="2202"/>
                </a:cxn>
                <a:cxn ang="0">
                  <a:pos x="0" y="2192"/>
                </a:cxn>
                <a:cxn ang="0">
                  <a:pos x="9" y="2163"/>
                </a:cxn>
                <a:cxn ang="0">
                  <a:pos x="108" y="2143"/>
                </a:cxn>
                <a:cxn ang="0">
                  <a:pos x="230" y="2085"/>
                </a:cxn>
                <a:cxn ang="0">
                  <a:pos x="291" y="1998"/>
                </a:cxn>
                <a:cxn ang="0">
                  <a:pos x="310" y="1911"/>
                </a:cxn>
                <a:cxn ang="0">
                  <a:pos x="315" y="1382"/>
                </a:cxn>
                <a:cxn ang="0">
                  <a:pos x="352" y="1246"/>
                </a:cxn>
                <a:cxn ang="0">
                  <a:pos x="475" y="1140"/>
                </a:cxn>
                <a:cxn ang="0">
                  <a:pos x="507" y="1082"/>
                </a:cxn>
                <a:cxn ang="0">
                  <a:pos x="399" y="1014"/>
                </a:cxn>
                <a:cxn ang="0">
                  <a:pos x="333" y="922"/>
                </a:cxn>
                <a:cxn ang="0">
                  <a:pos x="315" y="805"/>
                </a:cxn>
                <a:cxn ang="0">
                  <a:pos x="310" y="238"/>
                </a:cxn>
                <a:cxn ang="0">
                  <a:pos x="244" y="126"/>
                </a:cxn>
                <a:cxn ang="0">
                  <a:pos x="117" y="63"/>
                </a:cxn>
                <a:cxn ang="0">
                  <a:pos x="23" y="49"/>
                </a:cxn>
                <a:cxn ang="0">
                  <a:pos x="9" y="34"/>
                </a:cxn>
                <a:cxn ang="0">
                  <a:pos x="14" y="5"/>
                </a:cxn>
                <a:cxn ang="0">
                  <a:pos x="32" y="0"/>
                </a:cxn>
              </a:cxnLst>
              <a:rect l="0" t="0" r="r" b="b"/>
              <a:pathLst>
                <a:path w="761" h="2206">
                  <a:moveTo>
                    <a:pt x="32" y="0"/>
                  </a:moveTo>
                  <a:lnTo>
                    <a:pt x="51" y="0"/>
                  </a:lnTo>
                  <a:lnTo>
                    <a:pt x="117" y="5"/>
                  </a:lnTo>
                  <a:lnTo>
                    <a:pt x="197" y="20"/>
                  </a:lnTo>
                  <a:lnTo>
                    <a:pt x="282" y="49"/>
                  </a:lnTo>
                  <a:lnTo>
                    <a:pt x="357" y="92"/>
                  </a:lnTo>
                  <a:lnTo>
                    <a:pt x="404" y="141"/>
                  </a:lnTo>
                  <a:lnTo>
                    <a:pt x="432" y="189"/>
                  </a:lnTo>
                  <a:lnTo>
                    <a:pt x="451" y="238"/>
                  </a:lnTo>
                  <a:lnTo>
                    <a:pt x="456" y="286"/>
                  </a:lnTo>
                  <a:lnTo>
                    <a:pt x="456" y="868"/>
                  </a:lnTo>
                  <a:lnTo>
                    <a:pt x="460" y="883"/>
                  </a:lnTo>
                  <a:lnTo>
                    <a:pt x="484" y="946"/>
                  </a:lnTo>
                  <a:lnTo>
                    <a:pt x="526" y="999"/>
                  </a:lnTo>
                  <a:lnTo>
                    <a:pt x="578" y="1043"/>
                  </a:lnTo>
                  <a:lnTo>
                    <a:pt x="649" y="1072"/>
                  </a:lnTo>
                  <a:lnTo>
                    <a:pt x="729" y="1082"/>
                  </a:lnTo>
                  <a:lnTo>
                    <a:pt x="738" y="1086"/>
                  </a:lnTo>
                  <a:lnTo>
                    <a:pt x="747" y="1086"/>
                  </a:lnTo>
                  <a:lnTo>
                    <a:pt x="757" y="1091"/>
                  </a:lnTo>
                  <a:lnTo>
                    <a:pt x="761" y="1096"/>
                  </a:lnTo>
                  <a:lnTo>
                    <a:pt x="761" y="1115"/>
                  </a:lnTo>
                  <a:lnTo>
                    <a:pt x="757" y="1120"/>
                  </a:lnTo>
                  <a:lnTo>
                    <a:pt x="747" y="1125"/>
                  </a:lnTo>
                  <a:lnTo>
                    <a:pt x="743" y="1130"/>
                  </a:lnTo>
                  <a:lnTo>
                    <a:pt x="700" y="1130"/>
                  </a:lnTo>
                  <a:lnTo>
                    <a:pt x="653" y="1140"/>
                  </a:lnTo>
                  <a:lnTo>
                    <a:pt x="597" y="1159"/>
                  </a:lnTo>
                  <a:lnTo>
                    <a:pt x="540" y="1198"/>
                  </a:lnTo>
                  <a:lnTo>
                    <a:pt x="489" y="1251"/>
                  </a:lnTo>
                  <a:lnTo>
                    <a:pt x="460" y="1309"/>
                  </a:lnTo>
                  <a:lnTo>
                    <a:pt x="451" y="1368"/>
                  </a:lnTo>
                  <a:lnTo>
                    <a:pt x="451" y="1930"/>
                  </a:lnTo>
                  <a:lnTo>
                    <a:pt x="437" y="1998"/>
                  </a:lnTo>
                  <a:lnTo>
                    <a:pt x="404" y="2061"/>
                  </a:lnTo>
                  <a:lnTo>
                    <a:pt x="357" y="2110"/>
                  </a:lnTo>
                  <a:lnTo>
                    <a:pt x="291" y="2153"/>
                  </a:lnTo>
                  <a:lnTo>
                    <a:pt x="211" y="2182"/>
                  </a:lnTo>
                  <a:lnTo>
                    <a:pt x="131" y="2202"/>
                  </a:lnTo>
                  <a:lnTo>
                    <a:pt x="42" y="2206"/>
                  </a:lnTo>
                  <a:lnTo>
                    <a:pt x="23" y="2206"/>
                  </a:lnTo>
                  <a:lnTo>
                    <a:pt x="14" y="2202"/>
                  </a:lnTo>
                  <a:lnTo>
                    <a:pt x="4" y="2202"/>
                  </a:lnTo>
                  <a:lnTo>
                    <a:pt x="0" y="2192"/>
                  </a:lnTo>
                  <a:lnTo>
                    <a:pt x="0" y="2173"/>
                  </a:lnTo>
                  <a:lnTo>
                    <a:pt x="9" y="2163"/>
                  </a:lnTo>
                  <a:lnTo>
                    <a:pt x="18" y="2158"/>
                  </a:lnTo>
                  <a:lnTo>
                    <a:pt x="108" y="2143"/>
                  </a:lnTo>
                  <a:lnTo>
                    <a:pt x="178" y="2119"/>
                  </a:lnTo>
                  <a:lnTo>
                    <a:pt x="230" y="2085"/>
                  </a:lnTo>
                  <a:lnTo>
                    <a:pt x="268" y="2042"/>
                  </a:lnTo>
                  <a:lnTo>
                    <a:pt x="291" y="1998"/>
                  </a:lnTo>
                  <a:lnTo>
                    <a:pt x="305" y="1954"/>
                  </a:lnTo>
                  <a:lnTo>
                    <a:pt x="310" y="1911"/>
                  </a:lnTo>
                  <a:lnTo>
                    <a:pt x="315" y="1911"/>
                  </a:lnTo>
                  <a:lnTo>
                    <a:pt x="315" y="1382"/>
                  </a:lnTo>
                  <a:lnTo>
                    <a:pt x="324" y="1309"/>
                  </a:lnTo>
                  <a:lnTo>
                    <a:pt x="352" y="1246"/>
                  </a:lnTo>
                  <a:lnTo>
                    <a:pt x="404" y="1188"/>
                  </a:lnTo>
                  <a:lnTo>
                    <a:pt x="475" y="1140"/>
                  </a:lnTo>
                  <a:lnTo>
                    <a:pt x="569" y="1101"/>
                  </a:lnTo>
                  <a:lnTo>
                    <a:pt x="507" y="1082"/>
                  </a:lnTo>
                  <a:lnTo>
                    <a:pt x="446" y="1052"/>
                  </a:lnTo>
                  <a:lnTo>
                    <a:pt x="399" y="1014"/>
                  </a:lnTo>
                  <a:lnTo>
                    <a:pt x="357" y="965"/>
                  </a:lnTo>
                  <a:lnTo>
                    <a:pt x="333" y="922"/>
                  </a:lnTo>
                  <a:lnTo>
                    <a:pt x="319" y="873"/>
                  </a:lnTo>
                  <a:lnTo>
                    <a:pt x="315" y="805"/>
                  </a:lnTo>
                  <a:lnTo>
                    <a:pt x="315" y="252"/>
                  </a:lnTo>
                  <a:lnTo>
                    <a:pt x="310" y="238"/>
                  </a:lnTo>
                  <a:lnTo>
                    <a:pt x="286" y="180"/>
                  </a:lnTo>
                  <a:lnTo>
                    <a:pt x="244" y="126"/>
                  </a:lnTo>
                  <a:lnTo>
                    <a:pt x="188" y="88"/>
                  </a:lnTo>
                  <a:lnTo>
                    <a:pt x="117" y="63"/>
                  </a:lnTo>
                  <a:lnTo>
                    <a:pt x="42" y="49"/>
                  </a:lnTo>
                  <a:lnTo>
                    <a:pt x="23" y="49"/>
                  </a:lnTo>
                  <a:lnTo>
                    <a:pt x="14" y="44"/>
                  </a:lnTo>
                  <a:lnTo>
                    <a:pt x="9" y="34"/>
                  </a:lnTo>
                  <a:lnTo>
                    <a:pt x="9" y="15"/>
                  </a:lnTo>
                  <a:lnTo>
                    <a:pt x="14" y="5"/>
                  </a:lnTo>
                  <a:lnTo>
                    <a:pt x="23" y="5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4" name="Freeform 14"/>
            <p:cNvSpPr>
              <a:spLocks/>
            </p:cNvSpPr>
            <p:nvPr/>
          </p:nvSpPr>
          <p:spPr bwMode="auto">
            <a:xfrm>
              <a:off x="14791" y="2910"/>
              <a:ext cx="1034" cy="1072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70" y="10"/>
                </a:cxn>
                <a:cxn ang="0">
                  <a:pos x="89" y="29"/>
                </a:cxn>
                <a:cxn ang="0">
                  <a:pos x="522" y="475"/>
                </a:cxn>
                <a:cxn ang="0">
                  <a:pos x="968" y="20"/>
                </a:cxn>
                <a:cxn ang="0">
                  <a:pos x="983" y="10"/>
                </a:cxn>
                <a:cxn ang="0">
                  <a:pos x="1011" y="15"/>
                </a:cxn>
                <a:cxn ang="0">
                  <a:pos x="1034" y="54"/>
                </a:cxn>
                <a:cxn ang="0">
                  <a:pos x="1030" y="78"/>
                </a:cxn>
                <a:cxn ang="0">
                  <a:pos x="987" y="117"/>
                </a:cxn>
                <a:cxn ang="0">
                  <a:pos x="973" y="136"/>
                </a:cxn>
                <a:cxn ang="0">
                  <a:pos x="616" y="572"/>
                </a:cxn>
                <a:cxn ang="0">
                  <a:pos x="710" y="669"/>
                </a:cxn>
                <a:cxn ang="0">
                  <a:pos x="818" y="781"/>
                </a:cxn>
                <a:cxn ang="0">
                  <a:pos x="964" y="936"/>
                </a:cxn>
                <a:cxn ang="0">
                  <a:pos x="1020" y="994"/>
                </a:cxn>
                <a:cxn ang="0">
                  <a:pos x="1034" y="1019"/>
                </a:cxn>
                <a:cxn ang="0">
                  <a:pos x="1030" y="1052"/>
                </a:cxn>
                <a:cxn ang="0">
                  <a:pos x="1006" y="1072"/>
                </a:cxn>
                <a:cxn ang="0">
                  <a:pos x="978" y="1067"/>
                </a:cxn>
                <a:cxn ang="0">
                  <a:pos x="964" y="1057"/>
                </a:cxn>
                <a:cxn ang="0">
                  <a:pos x="89" y="1038"/>
                </a:cxn>
                <a:cxn ang="0">
                  <a:pos x="65" y="1057"/>
                </a:cxn>
                <a:cxn ang="0">
                  <a:pos x="51" y="1067"/>
                </a:cxn>
                <a:cxn ang="0">
                  <a:pos x="23" y="1062"/>
                </a:cxn>
                <a:cxn ang="0">
                  <a:pos x="0" y="1023"/>
                </a:cxn>
                <a:cxn ang="0">
                  <a:pos x="4" y="1009"/>
                </a:cxn>
                <a:cxn ang="0">
                  <a:pos x="28" y="980"/>
                </a:cxn>
                <a:cxn ang="0">
                  <a:pos x="28" y="88"/>
                </a:cxn>
                <a:cxn ang="0">
                  <a:pos x="4" y="58"/>
                </a:cxn>
                <a:cxn ang="0">
                  <a:pos x="0" y="44"/>
                </a:cxn>
                <a:cxn ang="0">
                  <a:pos x="9" y="20"/>
                </a:cxn>
                <a:cxn ang="0">
                  <a:pos x="32" y="0"/>
                </a:cxn>
              </a:cxnLst>
              <a:rect l="0" t="0" r="r" b="b"/>
              <a:pathLst>
                <a:path w="1034" h="1072">
                  <a:moveTo>
                    <a:pt x="32" y="0"/>
                  </a:moveTo>
                  <a:lnTo>
                    <a:pt x="56" y="0"/>
                  </a:lnTo>
                  <a:lnTo>
                    <a:pt x="65" y="5"/>
                  </a:lnTo>
                  <a:lnTo>
                    <a:pt x="70" y="10"/>
                  </a:lnTo>
                  <a:lnTo>
                    <a:pt x="79" y="15"/>
                  </a:lnTo>
                  <a:lnTo>
                    <a:pt x="89" y="29"/>
                  </a:lnTo>
                  <a:lnTo>
                    <a:pt x="522" y="466"/>
                  </a:lnTo>
                  <a:lnTo>
                    <a:pt x="522" y="475"/>
                  </a:lnTo>
                  <a:lnTo>
                    <a:pt x="959" y="25"/>
                  </a:lnTo>
                  <a:lnTo>
                    <a:pt x="968" y="20"/>
                  </a:lnTo>
                  <a:lnTo>
                    <a:pt x="973" y="15"/>
                  </a:lnTo>
                  <a:lnTo>
                    <a:pt x="983" y="10"/>
                  </a:lnTo>
                  <a:lnTo>
                    <a:pt x="992" y="10"/>
                  </a:lnTo>
                  <a:lnTo>
                    <a:pt x="1011" y="15"/>
                  </a:lnTo>
                  <a:lnTo>
                    <a:pt x="1030" y="34"/>
                  </a:lnTo>
                  <a:lnTo>
                    <a:pt x="1034" y="54"/>
                  </a:lnTo>
                  <a:lnTo>
                    <a:pt x="1034" y="68"/>
                  </a:lnTo>
                  <a:lnTo>
                    <a:pt x="1030" y="78"/>
                  </a:lnTo>
                  <a:lnTo>
                    <a:pt x="1001" y="107"/>
                  </a:lnTo>
                  <a:lnTo>
                    <a:pt x="987" y="117"/>
                  </a:lnTo>
                  <a:lnTo>
                    <a:pt x="978" y="126"/>
                  </a:lnTo>
                  <a:lnTo>
                    <a:pt x="973" y="136"/>
                  </a:lnTo>
                  <a:lnTo>
                    <a:pt x="583" y="538"/>
                  </a:lnTo>
                  <a:lnTo>
                    <a:pt x="616" y="572"/>
                  </a:lnTo>
                  <a:lnTo>
                    <a:pt x="658" y="621"/>
                  </a:lnTo>
                  <a:lnTo>
                    <a:pt x="710" y="669"/>
                  </a:lnTo>
                  <a:lnTo>
                    <a:pt x="761" y="728"/>
                  </a:lnTo>
                  <a:lnTo>
                    <a:pt x="818" y="781"/>
                  </a:lnTo>
                  <a:lnTo>
                    <a:pt x="870" y="839"/>
                  </a:lnTo>
                  <a:lnTo>
                    <a:pt x="964" y="936"/>
                  </a:lnTo>
                  <a:lnTo>
                    <a:pt x="1001" y="970"/>
                  </a:lnTo>
                  <a:lnTo>
                    <a:pt x="1020" y="994"/>
                  </a:lnTo>
                  <a:lnTo>
                    <a:pt x="1030" y="1004"/>
                  </a:lnTo>
                  <a:lnTo>
                    <a:pt x="1034" y="1019"/>
                  </a:lnTo>
                  <a:lnTo>
                    <a:pt x="1034" y="1043"/>
                  </a:lnTo>
                  <a:lnTo>
                    <a:pt x="1030" y="1052"/>
                  </a:lnTo>
                  <a:lnTo>
                    <a:pt x="1020" y="1062"/>
                  </a:lnTo>
                  <a:lnTo>
                    <a:pt x="1006" y="1072"/>
                  </a:lnTo>
                  <a:lnTo>
                    <a:pt x="983" y="1072"/>
                  </a:lnTo>
                  <a:lnTo>
                    <a:pt x="978" y="1067"/>
                  </a:lnTo>
                  <a:lnTo>
                    <a:pt x="968" y="1062"/>
                  </a:lnTo>
                  <a:lnTo>
                    <a:pt x="964" y="1057"/>
                  </a:lnTo>
                  <a:lnTo>
                    <a:pt x="517" y="601"/>
                  </a:lnTo>
                  <a:lnTo>
                    <a:pt x="89" y="1038"/>
                  </a:lnTo>
                  <a:lnTo>
                    <a:pt x="75" y="1052"/>
                  </a:lnTo>
                  <a:lnTo>
                    <a:pt x="65" y="1057"/>
                  </a:lnTo>
                  <a:lnTo>
                    <a:pt x="61" y="1062"/>
                  </a:lnTo>
                  <a:lnTo>
                    <a:pt x="51" y="1067"/>
                  </a:lnTo>
                  <a:lnTo>
                    <a:pt x="42" y="1067"/>
                  </a:lnTo>
                  <a:lnTo>
                    <a:pt x="23" y="1062"/>
                  </a:lnTo>
                  <a:lnTo>
                    <a:pt x="4" y="1043"/>
                  </a:lnTo>
                  <a:lnTo>
                    <a:pt x="0" y="1023"/>
                  </a:lnTo>
                  <a:lnTo>
                    <a:pt x="0" y="1014"/>
                  </a:lnTo>
                  <a:lnTo>
                    <a:pt x="4" y="1009"/>
                  </a:lnTo>
                  <a:lnTo>
                    <a:pt x="9" y="999"/>
                  </a:lnTo>
                  <a:lnTo>
                    <a:pt x="28" y="980"/>
                  </a:lnTo>
                  <a:lnTo>
                    <a:pt x="456" y="534"/>
                  </a:lnTo>
                  <a:lnTo>
                    <a:pt x="28" y="88"/>
                  </a:lnTo>
                  <a:lnTo>
                    <a:pt x="9" y="68"/>
                  </a:lnTo>
                  <a:lnTo>
                    <a:pt x="4" y="58"/>
                  </a:lnTo>
                  <a:lnTo>
                    <a:pt x="0" y="54"/>
                  </a:lnTo>
                  <a:lnTo>
                    <a:pt x="0" y="44"/>
                  </a:lnTo>
                  <a:lnTo>
                    <a:pt x="4" y="29"/>
                  </a:lnTo>
                  <a:lnTo>
                    <a:pt x="9" y="20"/>
                  </a:lnTo>
                  <a:lnTo>
                    <a:pt x="18" y="1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5" name="Freeform 15"/>
            <p:cNvSpPr>
              <a:spLocks noEditPoints="1"/>
            </p:cNvSpPr>
            <p:nvPr/>
          </p:nvSpPr>
          <p:spPr bwMode="auto">
            <a:xfrm>
              <a:off x="16789" y="2993"/>
              <a:ext cx="1167" cy="1479"/>
            </a:xfrm>
            <a:custGeom>
              <a:avLst/>
              <a:gdLst/>
              <a:ahLst/>
              <a:cxnLst>
                <a:cxn ang="0">
                  <a:pos x="95" y="1032"/>
                </a:cxn>
                <a:cxn ang="0">
                  <a:pos x="52" y="1319"/>
                </a:cxn>
                <a:cxn ang="0">
                  <a:pos x="104" y="1420"/>
                </a:cxn>
                <a:cxn ang="0">
                  <a:pos x="245" y="1372"/>
                </a:cxn>
                <a:cxn ang="0">
                  <a:pos x="325" y="1173"/>
                </a:cxn>
                <a:cxn ang="0">
                  <a:pos x="301" y="1081"/>
                </a:cxn>
                <a:cxn ang="0">
                  <a:pos x="377" y="0"/>
                </a:cxn>
                <a:cxn ang="0">
                  <a:pos x="391" y="29"/>
                </a:cxn>
                <a:cxn ang="0">
                  <a:pos x="372" y="43"/>
                </a:cxn>
                <a:cxn ang="0">
                  <a:pos x="254" y="121"/>
                </a:cxn>
                <a:cxn ang="0">
                  <a:pos x="142" y="358"/>
                </a:cxn>
                <a:cxn ang="0">
                  <a:pos x="113" y="562"/>
                </a:cxn>
                <a:cxn ang="0">
                  <a:pos x="165" y="683"/>
                </a:cxn>
                <a:cxn ang="0">
                  <a:pos x="419" y="315"/>
                </a:cxn>
                <a:cxn ang="0">
                  <a:pos x="668" y="140"/>
                </a:cxn>
                <a:cxn ang="0">
                  <a:pos x="880" y="97"/>
                </a:cxn>
                <a:cxn ang="0">
                  <a:pos x="1073" y="174"/>
                </a:cxn>
                <a:cxn ang="0">
                  <a:pos x="1162" y="358"/>
                </a:cxn>
                <a:cxn ang="0">
                  <a:pos x="1110" y="679"/>
                </a:cxn>
                <a:cxn ang="0">
                  <a:pos x="875" y="960"/>
                </a:cxn>
                <a:cxn ang="0">
                  <a:pos x="602" y="1018"/>
                </a:cxn>
                <a:cxn ang="0">
                  <a:pos x="485" y="897"/>
                </a:cxn>
                <a:cxn ang="0">
                  <a:pos x="480" y="790"/>
                </a:cxn>
                <a:cxn ang="0">
                  <a:pos x="537" y="742"/>
                </a:cxn>
                <a:cxn ang="0">
                  <a:pos x="574" y="761"/>
                </a:cxn>
                <a:cxn ang="0">
                  <a:pos x="570" y="809"/>
                </a:cxn>
                <a:cxn ang="0">
                  <a:pos x="537" y="882"/>
                </a:cxn>
                <a:cxn ang="0">
                  <a:pos x="612" y="965"/>
                </a:cxn>
                <a:cxn ang="0">
                  <a:pos x="711" y="969"/>
                </a:cxn>
                <a:cxn ang="0">
                  <a:pos x="871" y="853"/>
                </a:cxn>
                <a:cxn ang="0">
                  <a:pos x="983" y="611"/>
                </a:cxn>
                <a:cxn ang="0">
                  <a:pos x="1030" y="354"/>
                </a:cxn>
                <a:cxn ang="0">
                  <a:pos x="993" y="208"/>
                </a:cxn>
                <a:cxn ang="0">
                  <a:pos x="871" y="140"/>
                </a:cxn>
                <a:cxn ang="0">
                  <a:pos x="687" y="179"/>
                </a:cxn>
                <a:cxn ang="0">
                  <a:pos x="443" y="349"/>
                </a:cxn>
                <a:cxn ang="0">
                  <a:pos x="198" y="727"/>
                </a:cxn>
                <a:cxn ang="0">
                  <a:pos x="269" y="824"/>
                </a:cxn>
                <a:cxn ang="0">
                  <a:pos x="367" y="960"/>
                </a:cxn>
                <a:cxn ang="0">
                  <a:pos x="419" y="1071"/>
                </a:cxn>
                <a:cxn ang="0">
                  <a:pos x="381" y="1285"/>
                </a:cxn>
                <a:cxn ang="0">
                  <a:pos x="212" y="1464"/>
                </a:cxn>
                <a:cxn ang="0">
                  <a:pos x="47" y="1440"/>
                </a:cxn>
                <a:cxn ang="0">
                  <a:pos x="0" y="1299"/>
                </a:cxn>
                <a:cxn ang="0">
                  <a:pos x="33" y="1081"/>
                </a:cxn>
                <a:cxn ang="0">
                  <a:pos x="104" y="829"/>
                </a:cxn>
                <a:cxn ang="0">
                  <a:pos x="29" y="708"/>
                </a:cxn>
                <a:cxn ang="0">
                  <a:pos x="24" y="485"/>
                </a:cxn>
                <a:cxn ang="0">
                  <a:pos x="132" y="184"/>
                </a:cxn>
                <a:cxn ang="0">
                  <a:pos x="301" y="14"/>
                </a:cxn>
              </a:cxnLst>
              <a:rect l="0" t="0" r="r" b="b"/>
              <a:pathLst>
                <a:path w="1167" h="1479">
                  <a:moveTo>
                    <a:pt x="142" y="872"/>
                  </a:moveTo>
                  <a:lnTo>
                    <a:pt x="118" y="945"/>
                  </a:lnTo>
                  <a:lnTo>
                    <a:pt x="95" y="1032"/>
                  </a:lnTo>
                  <a:lnTo>
                    <a:pt x="57" y="1217"/>
                  </a:lnTo>
                  <a:lnTo>
                    <a:pt x="52" y="1294"/>
                  </a:lnTo>
                  <a:lnTo>
                    <a:pt x="52" y="1319"/>
                  </a:lnTo>
                  <a:lnTo>
                    <a:pt x="62" y="1377"/>
                  </a:lnTo>
                  <a:lnTo>
                    <a:pt x="80" y="1401"/>
                  </a:lnTo>
                  <a:lnTo>
                    <a:pt x="104" y="1420"/>
                  </a:lnTo>
                  <a:lnTo>
                    <a:pt x="142" y="1425"/>
                  </a:lnTo>
                  <a:lnTo>
                    <a:pt x="193" y="1411"/>
                  </a:lnTo>
                  <a:lnTo>
                    <a:pt x="245" y="1372"/>
                  </a:lnTo>
                  <a:lnTo>
                    <a:pt x="287" y="1319"/>
                  </a:lnTo>
                  <a:lnTo>
                    <a:pt x="316" y="1246"/>
                  </a:lnTo>
                  <a:lnTo>
                    <a:pt x="325" y="1173"/>
                  </a:lnTo>
                  <a:lnTo>
                    <a:pt x="320" y="1125"/>
                  </a:lnTo>
                  <a:lnTo>
                    <a:pt x="297" y="1081"/>
                  </a:lnTo>
                  <a:lnTo>
                    <a:pt x="301" y="1081"/>
                  </a:lnTo>
                  <a:lnTo>
                    <a:pt x="142" y="872"/>
                  </a:lnTo>
                  <a:close/>
                  <a:moveTo>
                    <a:pt x="363" y="0"/>
                  </a:moveTo>
                  <a:lnTo>
                    <a:pt x="377" y="0"/>
                  </a:lnTo>
                  <a:lnTo>
                    <a:pt x="381" y="5"/>
                  </a:lnTo>
                  <a:lnTo>
                    <a:pt x="391" y="9"/>
                  </a:lnTo>
                  <a:lnTo>
                    <a:pt x="391" y="29"/>
                  </a:lnTo>
                  <a:lnTo>
                    <a:pt x="386" y="38"/>
                  </a:lnTo>
                  <a:lnTo>
                    <a:pt x="377" y="43"/>
                  </a:lnTo>
                  <a:lnTo>
                    <a:pt x="372" y="43"/>
                  </a:lnTo>
                  <a:lnTo>
                    <a:pt x="363" y="48"/>
                  </a:lnTo>
                  <a:lnTo>
                    <a:pt x="306" y="72"/>
                  </a:lnTo>
                  <a:lnTo>
                    <a:pt x="254" y="121"/>
                  </a:lnTo>
                  <a:lnTo>
                    <a:pt x="207" y="189"/>
                  </a:lnTo>
                  <a:lnTo>
                    <a:pt x="170" y="266"/>
                  </a:lnTo>
                  <a:lnTo>
                    <a:pt x="142" y="358"/>
                  </a:lnTo>
                  <a:lnTo>
                    <a:pt x="118" y="446"/>
                  </a:lnTo>
                  <a:lnTo>
                    <a:pt x="113" y="533"/>
                  </a:lnTo>
                  <a:lnTo>
                    <a:pt x="113" y="562"/>
                  </a:lnTo>
                  <a:lnTo>
                    <a:pt x="118" y="601"/>
                  </a:lnTo>
                  <a:lnTo>
                    <a:pt x="137" y="640"/>
                  </a:lnTo>
                  <a:lnTo>
                    <a:pt x="165" y="683"/>
                  </a:lnTo>
                  <a:lnTo>
                    <a:pt x="245" y="538"/>
                  </a:lnTo>
                  <a:lnTo>
                    <a:pt x="330" y="412"/>
                  </a:lnTo>
                  <a:lnTo>
                    <a:pt x="419" y="315"/>
                  </a:lnTo>
                  <a:lnTo>
                    <a:pt x="504" y="237"/>
                  </a:lnTo>
                  <a:lnTo>
                    <a:pt x="588" y="184"/>
                  </a:lnTo>
                  <a:lnTo>
                    <a:pt x="668" y="140"/>
                  </a:lnTo>
                  <a:lnTo>
                    <a:pt x="748" y="116"/>
                  </a:lnTo>
                  <a:lnTo>
                    <a:pt x="819" y="102"/>
                  </a:lnTo>
                  <a:lnTo>
                    <a:pt x="880" y="97"/>
                  </a:lnTo>
                  <a:lnTo>
                    <a:pt x="955" y="106"/>
                  </a:lnTo>
                  <a:lnTo>
                    <a:pt x="1021" y="135"/>
                  </a:lnTo>
                  <a:lnTo>
                    <a:pt x="1073" y="174"/>
                  </a:lnTo>
                  <a:lnTo>
                    <a:pt x="1115" y="228"/>
                  </a:lnTo>
                  <a:lnTo>
                    <a:pt x="1143" y="291"/>
                  </a:lnTo>
                  <a:lnTo>
                    <a:pt x="1162" y="358"/>
                  </a:lnTo>
                  <a:lnTo>
                    <a:pt x="1167" y="431"/>
                  </a:lnTo>
                  <a:lnTo>
                    <a:pt x="1153" y="557"/>
                  </a:lnTo>
                  <a:lnTo>
                    <a:pt x="1110" y="679"/>
                  </a:lnTo>
                  <a:lnTo>
                    <a:pt x="1049" y="790"/>
                  </a:lnTo>
                  <a:lnTo>
                    <a:pt x="969" y="887"/>
                  </a:lnTo>
                  <a:lnTo>
                    <a:pt x="875" y="960"/>
                  </a:lnTo>
                  <a:lnTo>
                    <a:pt x="776" y="1008"/>
                  </a:lnTo>
                  <a:lnTo>
                    <a:pt x="673" y="1028"/>
                  </a:lnTo>
                  <a:lnTo>
                    <a:pt x="602" y="1018"/>
                  </a:lnTo>
                  <a:lnTo>
                    <a:pt x="551" y="989"/>
                  </a:lnTo>
                  <a:lnTo>
                    <a:pt x="508" y="950"/>
                  </a:lnTo>
                  <a:lnTo>
                    <a:pt x="485" y="897"/>
                  </a:lnTo>
                  <a:lnTo>
                    <a:pt x="475" y="839"/>
                  </a:lnTo>
                  <a:lnTo>
                    <a:pt x="475" y="814"/>
                  </a:lnTo>
                  <a:lnTo>
                    <a:pt x="480" y="790"/>
                  </a:lnTo>
                  <a:lnTo>
                    <a:pt x="494" y="766"/>
                  </a:lnTo>
                  <a:lnTo>
                    <a:pt x="508" y="746"/>
                  </a:lnTo>
                  <a:lnTo>
                    <a:pt x="537" y="742"/>
                  </a:lnTo>
                  <a:lnTo>
                    <a:pt x="551" y="742"/>
                  </a:lnTo>
                  <a:lnTo>
                    <a:pt x="560" y="746"/>
                  </a:lnTo>
                  <a:lnTo>
                    <a:pt x="574" y="761"/>
                  </a:lnTo>
                  <a:lnTo>
                    <a:pt x="579" y="771"/>
                  </a:lnTo>
                  <a:lnTo>
                    <a:pt x="579" y="790"/>
                  </a:lnTo>
                  <a:lnTo>
                    <a:pt x="570" y="809"/>
                  </a:lnTo>
                  <a:lnTo>
                    <a:pt x="551" y="829"/>
                  </a:lnTo>
                  <a:lnTo>
                    <a:pt x="532" y="834"/>
                  </a:lnTo>
                  <a:lnTo>
                    <a:pt x="537" y="882"/>
                  </a:lnTo>
                  <a:lnTo>
                    <a:pt x="555" y="921"/>
                  </a:lnTo>
                  <a:lnTo>
                    <a:pt x="579" y="950"/>
                  </a:lnTo>
                  <a:lnTo>
                    <a:pt x="612" y="965"/>
                  </a:lnTo>
                  <a:lnTo>
                    <a:pt x="640" y="974"/>
                  </a:lnTo>
                  <a:lnTo>
                    <a:pt x="668" y="974"/>
                  </a:lnTo>
                  <a:lnTo>
                    <a:pt x="711" y="969"/>
                  </a:lnTo>
                  <a:lnTo>
                    <a:pt x="762" y="950"/>
                  </a:lnTo>
                  <a:lnTo>
                    <a:pt x="814" y="911"/>
                  </a:lnTo>
                  <a:lnTo>
                    <a:pt x="871" y="853"/>
                  </a:lnTo>
                  <a:lnTo>
                    <a:pt x="927" y="766"/>
                  </a:lnTo>
                  <a:lnTo>
                    <a:pt x="960" y="698"/>
                  </a:lnTo>
                  <a:lnTo>
                    <a:pt x="983" y="611"/>
                  </a:lnTo>
                  <a:lnTo>
                    <a:pt x="1007" y="518"/>
                  </a:lnTo>
                  <a:lnTo>
                    <a:pt x="1026" y="431"/>
                  </a:lnTo>
                  <a:lnTo>
                    <a:pt x="1030" y="354"/>
                  </a:lnTo>
                  <a:lnTo>
                    <a:pt x="1026" y="300"/>
                  </a:lnTo>
                  <a:lnTo>
                    <a:pt x="1016" y="252"/>
                  </a:lnTo>
                  <a:lnTo>
                    <a:pt x="993" y="208"/>
                  </a:lnTo>
                  <a:lnTo>
                    <a:pt x="965" y="174"/>
                  </a:lnTo>
                  <a:lnTo>
                    <a:pt x="922" y="150"/>
                  </a:lnTo>
                  <a:lnTo>
                    <a:pt x="871" y="140"/>
                  </a:lnTo>
                  <a:lnTo>
                    <a:pt x="819" y="145"/>
                  </a:lnTo>
                  <a:lnTo>
                    <a:pt x="758" y="155"/>
                  </a:lnTo>
                  <a:lnTo>
                    <a:pt x="687" y="179"/>
                  </a:lnTo>
                  <a:lnTo>
                    <a:pt x="612" y="218"/>
                  </a:lnTo>
                  <a:lnTo>
                    <a:pt x="527" y="271"/>
                  </a:lnTo>
                  <a:lnTo>
                    <a:pt x="443" y="349"/>
                  </a:lnTo>
                  <a:lnTo>
                    <a:pt x="358" y="446"/>
                  </a:lnTo>
                  <a:lnTo>
                    <a:pt x="278" y="572"/>
                  </a:lnTo>
                  <a:lnTo>
                    <a:pt x="198" y="727"/>
                  </a:lnTo>
                  <a:lnTo>
                    <a:pt x="203" y="732"/>
                  </a:lnTo>
                  <a:lnTo>
                    <a:pt x="231" y="771"/>
                  </a:lnTo>
                  <a:lnTo>
                    <a:pt x="269" y="824"/>
                  </a:lnTo>
                  <a:lnTo>
                    <a:pt x="301" y="872"/>
                  </a:lnTo>
                  <a:lnTo>
                    <a:pt x="330" y="911"/>
                  </a:lnTo>
                  <a:lnTo>
                    <a:pt x="367" y="960"/>
                  </a:lnTo>
                  <a:lnTo>
                    <a:pt x="396" y="1003"/>
                  </a:lnTo>
                  <a:lnTo>
                    <a:pt x="414" y="1037"/>
                  </a:lnTo>
                  <a:lnTo>
                    <a:pt x="419" y="1071"/>
                  </a:lnTo>
                  <a:lnTo>
                    <a:pt x="424" y="1115"/>
                  </a:lnTo>
                  <a:lnTo>
                    <a:pt x="414" y="1202"/>
                  </a:lnTo>
                  <a:lnTo>
                    <a:pt x="381" y="1285"/>
                  </a:lnTo>
                  <a:lnTo>
                    <a:pt x="339" y="1362"/>
                  </a:lnTo>
                  <a:lnTo>
                    <a:pt x="278" y="1425"/>
                  </a:lnTo>
                  <a:lnTo>
                    <a:pt x="212" y="1464"/>
                  </a:lnTo>
                  <a:lnTo>
                    <a:pt x="142" y="1479"/>
                  </a:lnTo>
                  <a:lnTo>
                    <a:pt x="85" y="1469"/>
                  </a:lnTo>
                  <a:lnTo>
                    <a:pt x="47" y="1440"/>
                  </a:lnTo>
                  <a:lnTo>
                    <a:pt x="19" y="1401"/>
                  </a:lnTo>
                  <a:lnTo>
                    <a:pt x="5" y="1353"/>
                  </a:lnTo>
                  <a:lnTo>
                    <a:pt x="0" y="1299"/>
                  </a:lnTo>
                  <a:lnTo>
                    <a:pt x="5" y="1241"/>
                  </a:lnTo>
                  <a:lnTo>
                    <a:pt x="15" y="1163"/>
                  </a:lnTo>
                  <a:lnTo>
                    <a:pt x="33" y="1081"/>
                  </a:lnTo>
                  <a:lnTo>
                    <a:pt x="52" y="994"/>
                  </a:lnTo>
                  <a:lnTo>
                    <a:pt x="80" y="906"/>
                  </a:lnTo>
                  <a:lnTo>
                    <a:pt x="104" y="829"/>
                  </a:lnTo>
                  <a:lnTo>
                    <a:pt x="71" y="790"/>
                  </a:lnTo>
                  <a:lnTo>
                    <a:pt x="47" y="751"/>
                  </a:lnTo>
                  <a:lnTo>
                    <a:pt x="29" y="708"/>
                  </a:lnTo>
                  <a:lnTo>
                    <a:pt x="19" y="659"/>
                  </a:lnTo>
                  <a:lnTo>
                    <a:pt x="15" y="591"/>
                  </a:lnTo>
                  <a:lnTo>
                    <a:pt x="24" y="485"/>
                  </a:lnTo>
                  <a:lnTo>
                    <a:pt x="47" y="378"/>
                  </a:lnTo>
                  <a:lnTo>
                    <a:pt x="85" y="276"/>
                  </a:lnTo>
                  <a:lnTo>
                    <a:pt x="132" y="184"/>
                  </a:lnTo>
                  <a:lnTo>
                    <a:pt x="184" y="111"/>
                  </a:lnTo>
                  <a:lnTo>
                    <a:pt x="245" y="53"/>
                  </a:lnTo>
                  <a:lnTo>
                    <a:pt x="301" y="14"/>
                  </a:lnTo>
                  <a:lnTo>
                    <a:pt x="3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" name="Group 28"/>
          <p:cNvGrpSpPr/>
          <p:nvPr/>
        </p:nvGrpSpPr>
        <p:grpSpPr>
          <a:xfrm>
            <a:off x="2743200" y="3657600"/>
            <a:ext cx="3124200" cy="1295400"/>
            <a:chOff x="1600200" y="3657600"/>
            <a:chExt cx="4687394" cy="2209800"/>
          </a:xfrm>
        </p:grpSpPr>
        <p:pic>
          <p:nvPicPr>
            <p:cNvPr id="21" name="Picture 20" descr="GenusThreeCurveC.gif"/>
            <p:cNvPicPr>
              <a:picLocks noChangeAspect="1"/>
            </p:cNvPicPr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600200" y="3657600"/>
              <a:ext cx="4687394" cy="2209800"/>
            </a:xfrm>
            <a:prstGeom prst="rect">
              <a:avLst/>
            </a:prstGeom>
          </p:spPr>
        </p:pic>
        <p:sp>
          <p:nvSpPr>
            <p:cNvPr id="28" name="Oval 27"/>
            <p:cNvSpPr/>
            <p:nvPr/>
          </p:nvSpPr>
          <p:spPr>
            <a:xfrm>
              <a:off x="4343400" y="4572000"/>
              <a:ext cx="1295400" cy="533400"/>
            </a:xfrm>
            <a:prstGeom prst="ellipse">
              <a:avLst/>
            </a:prstGeom>
            <a:noFill/>
            <a:ln w="3810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35" name="Straight Arrow Connector 34"/>
          <p:cNvCxnSpPr/>
          <p:nvPr/>
        </p:nvCxnSpPr>
        <p:spPr>
          <a:xfrm rot="10800000" flipV="1">
            <a:off x="5562600" y="3505200"/>
            <a:ext cx="1524000" cy="762000"/>
          </a:xfrm>
          <a:prstGeom prst="straightConnector1">
            <a:avLst/>
          </a:prstGeom>
          <a:ln w="57150">
            <a:solidFill>
              <a:srgbClr val="FF0066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260" name="Freeform 20"/>
          <p:cNvSpPr>
            <a:spLocks noChangeAspect="1"/>
          </p:cNvSpPr>
          <p:nvPr>
            <p:custDataLst>
              <p:tags r:id="rId2"/>
            </p:custDataLst>
          </p:nvPr>
        </p:nvSpPr>
        <p:spPr bwMode="auto">
          <a:xfrm>
            <a:off x="1143000" y="3657600"/>
            <a:ext cx="308985" cy="304800"/>
          </a:xfrm>
          <a:custGeom>
            <a:avLst/>
            <a:gdLst/>
            <a:ahLst/>
            <a:cxnLst>
              <a:cxn ang="0">
                <a:pos x="1180" y="11"/>
              </a:cxn>
              <a:cxn ang="0">
                <a:pos x="1296" y="49"/>
              </a:cxn>
              <a:cxn ang="0">
                <a:pos x="1380" y="103"/>
              </a:cxn>
              <a:cxn ang="0">
                <a:pos x="1435" y="158"/>
              </a:cxn>
              <a:cxn ang="0">
                <a:pos x="1465" y="198"/>
              </a:cxn>
              <a:cxn ang="0">
                <a:pos x="1650" y="11"/>
              </a:cxn>
              <a:cxn ang="0">
                <a:pos x="1669" y="0"/>
              </a:cxn>
              <a:cxn ang="0">
                <a:pos x="1691" y="6"/>
              </a:cxn>
              <a:cxn ang="0">
                <a:pos x="1698" y="22"/>
              </a:cxn>
              <a:cxn ang="0">
                <a:pos x="1541" y="635"/>
              </a:cxn>
              <a:cxn ang="0">
                <a:pos x="1523" y="655"/>
              </a:cxn>
              <a:cxn ang="0">
                <a:pos x="1489" y="655"/>
              </a:cxn>
              <a:cxn ang="0">
                <a:pos x="1470" y="642"/>
              </a:cxn>
              <a:cxn ang="0">
                <a:pos x="1472" y="605"/>
              </a:cxn>
              <a:cxn ang="0">
                <a:pos x="1475" y="558"/>
              </a:cxn>
              <a:cxn ang="0">
                <a:pos x="1471" y="434"/>
              </a:cxn>
              <a:cxn ang="0">
                <a:pos x="1435" y="291"/>
              </a:cxn>
              <a:cxn ang="0">
                <a:pos x="1364" y="180"/>
              </a:cxn>
              <a:cxn ang="0">
                <a:pos x="1260" y="105"/>
              </a:cxn>
              <a:cxn ang="0">
                <a:pos x="1127" y="71"/>
              </a:cxn>
              <a:cxn ang="0">
                <a:pos x="942" y="87"/>
              </a:cxn>
              <a:cxn ang="0">
                <a:pos x="751" y="160"/>
              </a:cxn>
              <a:cxn ang="0">
                <a:pos x="580" y="277"/>
              </a:cxn>
              <a:cxn ang="0">
                <a:pos x="438" y="437"/>
              </a:cxn>
              <a:cxn ang="0">
                <a:pos x="332" y="626"/>
              </a:cxn>
              <a:cxn ang="0">
                <a:pos x="266" y="813"/>
              </a:cxn>
              <a:cxn ang="0">
                <a:pos x="230" y="978"/>
              </a:cxn>
              <a:cxn ang="0">
                <a:pos x="219" y="1102"/>
              </a:cxn>
              <a:cxn ang="0">
                <a:pos x="229" y="1248"/>
              </a:cxn>
              <a:cxn ang="0">
                <a:pos x="275" y="1380"/>
              </a:cxn>
              <a:cxn ang="0">
                <a:pos x="349" y="1479"/>
              </a:cxn>
              <a:cxn ang="0">
                <a:pos x="444" y="1546"/>
              </a:cxn>
              <a:cxn ang="0">
                <a:pos x="550" y="1587"/>
              </a:cxn>
              <a:cxn ang="0">
                <a:pos x="660" y="1603"/>
              </a:cxn>
              <a:cxn ang="0">
                <a:pos x="794" y="1593"/>
              </a:cxn>
              <a:cxn ang="0">
                <a:pos x="953" y="1542"/>
              </a:cxn>
              <a:cxn ang="0">
                <a:pos x="1127" y="1436"/>
              </a:cxn>
              <a:cxn ang="0">
                <a:pos x="1250" y="1308"/>
              </a:cxn>
              <a:cxn ang="0">
                <a:pos x="1323" y="1184"/>
              </a:cxn>
              <a:cxn ang="0">
                <a:pos x="1361" y="1087"/>
              </a:cxn>
              <a:cxn ang="0">
                <a:pos x="1380" y="1053"/>
              </a:cxn>
              <a:cxn ang="0">
                <a:pos x="1401" y="1048"/>
              </a:cxn>
              <a:cxn ang="0">
                <a:pos x="1420" y="1053"/>
              </a:cxn>
              <a:cxn ang="0">
                <a:pos x="1427" y="1073"/>
              </a:cxn>
              <a:cxn ang="0">
                <a:pos x="1413" y="1123"/>
              </a:cxn>
              <a:cxn ang="0">
                <a:pos x="1372" y="1219"/>
              </a:cxn>
              <a:cxn ang="0">
                <a:pos x="1293" y="1342"/>
              </a:cxn>
              <a:cxn ang="0">
                <a:pos x="1165" y="1476"/>
              </a:cxn>
              <a:cxn ang="0">
                <a:pos x="1020" y="1576"/>
              </a:cxn>
              <a:cxn ang="0">
                <a:pos x="845" y="1648"/>
              </a:cxn>
              <a:cxn ang="0">
                <a:pos x="646" y="1675"/>
              </a:cxn>
              <a:cxn ang="0">
                <a:pos x="457" y="1651"/>
              </a:cxn>
              <a:cxn ang="0">
                <a:pos x="291" y="1582"/>
              </a:cxn>
              <a:cxn ang="0">
                <a:pos x="156" y="1472"/>
              </a:cxn>
              <a:cxn ang="0">
                <a:pos x="59" y="1324"/>
              </a:cxn>
              <a:cxn ang="0">
                <a:pos x="7" y="1145"/>
              </a:cxn>
              <a:cxn ang="0">
                <a:pos x="9" y="921"/>
              </a:cxn>
              <a:cxn ang="0">
                <a:pos x="80" y="684"/>
              </a:cxn>
              <a:cxn ang="0">
                <a:pos x="208" y="465"/>
              </a:cxn>
              <a:cxn ang="0">
                <a:pos x="383" y="277"/>
              </a:cxn>
              <a:cxn ang="0">
                <a:pos x="593" y="130"/>
              </a:cxn>
              <a:cxn ang="0">
                <a:pos x="826" y="34"/>
              </a:cxn>
              <a:cxn ang="0">
                <a:pos x="1071" y="0"/>
              </a:cxn>
            </a:cxnLst>
            <a:rect l="0" t="0" r="r" b="b"/>
            <a:pathLst>
              <a:path w="1698" h="1675">
                <a:moveTo>
                  <a:pt x="1071" y="0"/>
                </a:moveTo>
                <a:lnTo>
                  <a:pt x="1110" y="1"/>
                </a:lnTo>
                <a:lnTo>
                  <a:pt x="1146" y="5"/>
                </a:lnTo>
                <a:lnTo>
                  <a:pt x="1180" y="11"/>
                </a:lnTo>
                <a:lnTo>
                  <a:pt x="1212" y="18"/>
                </a:lnTo>
                <a:lnTo>
                  <a:pt x="1242" y="27"/>
                </a:lnTo>
                <a:lnTo>
                  <a:pt x="1270" y="38"/>
                </a:lnTo>
                <a:lnTo>
                  <a:pt x="1296" y="49"/>
                </a:lnTo>
                <a:lnTo>
                  <a:pt x="1319" y="62"/>
                </a:lnTo>
                <a:lnTo>
                  <a:pt x="1342" y="75"/>
                </a:lnTo>
                <a:lnTo>
                  <a:pt x="1361" y="89"/>
                </a:lnTo>
                <a:lnTo>
                  <a:pt x="1380" y="103"/>
                </a:lnTo>
                <a:lnTo>
                  <a:pt x="1396" y="118"/>
                </a:lnTo>
                <a:lnTo>
                  <a:pt x="1410" y="131"/>
                </a:lnTo>
                <a:lnTo>
                  <a:pt x="1424" y="145"/>
                </a:lnTo>
                <a:lnTo>
                  <a:pt x="1435" y="158"/>
                </a:lnTo>
                <a:lnTo>
                  <a:pt x="1445" y="170"/>
                </a:lnTo>
                <a:lnTo>
                  <a:pt x="1452" y="180"/>
                </a:lnTo>
                <a:lnTo>
                  <a:pt x="1460" y="189"/>
                </a:lnTo>
                <a:lnTo>
                  <a:pt x="1465" y="198"/>
                </a:lnTo>
                <a:lnTo>
                  <a:pt x="1469" y="203"/>
                </a:lnTo>
                <a:lnTo>
                  <a:pt x="1634" y="25"/>
                </a:lnTo>
                <a:lnTo>
                  <a:pt x="1643" y="17"/>
                </a:lnTo>
                <a:lnTo>
                  <a:pt x="1650" y="11"/>
                </a:lnTo>
                <a:lnTo>
                  <a:pt x="1656" y="6"/>
                </a:lnTo>
                <a:lnTo>
                  <a:pt x="1660" y="3"/>
                </a:lnTo>
                <a:lnTo>
                  <a:pt x="1664" y="1"/>
                </a:lnTo>
                <a:lnTo>
                  <a:pt x="1669" y="0"/>
                </a:lnTo>
                <a:lnTo>
                  <a:pt x="1671" y="0"/>
                </a:lnTo>
                <a:lnTo>
                  <a:pt x="1680" y="1"/>
                </a:lnTo>
                <a:lnTo>
                  <a:pt x="1687" y="3"/>
                </a:lnTo>
                <a:lnTo>
                  <a:pt x="1691" y="6"/>
                </a:lnTo>
                <a:lnTo>
                  <a:pt x="1694" y="10"/>
                </a:lnTo>
                <a:lnTo>
                  <a:pt x="1696" y="14"/>
                </a:lnTo>
                <a:lnTo>
                  <a:pt x="1698" y="18"/>
                </a:lnTo>
                <a:lnTo>
                  <a:pt x="1698" y="22"/>
                </a:lnTo>
                <a:lnTo>
                  <a:pt x="1698" y="22"/>
                </a:lnTo>
                <a:lnTo>
                  <a:pt x="1548" y="610"/>
                </a:lnTo>
                <a:lnTo>
                  <a:pt x="1544" y="624"/>
                </a:lnTo>
                <a:lnTo>
                  <a:pt x="1541" y="635"/>
                </a:lnTo>
                <a:lnTo>
                  <a:pt x="1538" y="643"/>
                </a:lnTo>
                <a:lnTo>
                  <a:pt x="1534" y="649"/>
                </a:lnTo>
                <a:lnTo>
                  <a:pt x="1529" y="653"/>
                </a:lnTo>
                <a:lnTo>
                  <a:pt x="1523" y="655"/>
                </a:lnTo>
                <a:lnTo>
                  <a:pt x="1514" y="656"/>
                </a:lnTo>
                <a:lnTo>
                  <a:pt x="1499" y="656"/>
                </a:lnTo>
                <a:lnTo>
                  <a:pt x="1494" y="656"/>
                </a:lnTo>
                <a:lnTo>
                  <a:pt x="1489" y="655"/>
                </a:lnTo>
                <a:lnTo>
                  <a:pt x="1483" y="654"/>
                </a:lnTo>
                <a:lnTo>
                  <a:pt x="1477" y="651"/>
                </a:lnTo>
                <a:lnTo>
                  <a:pt x="1473" y="648"/>
                </a:lnTo>
                <a:lnTo>
                  <a:pt x="1470" y="642"/>
                </a:lnTo>
                <a:lnTo>
                  <a:pt x="1469" y="635"/>
                </a:lnTo>
                <a:lnTo>
                  <a:pt x="1469" y="629"/>
                </a:lnTo>
                <a:lnTo>
                  <a:pt x="1471" y="611"/>
                </a:lnTo>
                <a:lnTo>
                  <a:pt x="1472" y="605"/>
                </a:lnTo>
                <a:lnTo>
                  <a:pt x="1473" y="597"/>
                </a:lnTo>
                <a:lnTo>
                  <a:pt x="1474" y="587"/>
                </a:lnTo>
                <a:lnTo>
                  <a:pt x="1475" y="573"/>
                </a:lnTo>
                <a:lnTo>
                  <a:pt x="1475" y="558"/>
                </a:lnTo>
                <a:lnTo>
                  <a:pt x="1476" y="539"/>
                </a:lnTo>
                <a:lnTo>
                  <a:pt x="1476" y="515"/>
                </a:lnTo>
                <a:lnTo>
                  <a:pt x="1475" y="473"/>
                </a:lnTo>
                <a:lnTo>
                  <a:pt x="1471" y="434"/>
                </a:lnTo>
                <a:lnTo>
                  <a:pt x="1466" y="395"/>
                </a:lnTo>
                <a:lnTo>
                  <a:pt x="1458" y="359"/>
                </a:lnTo>
                <a:lnTo>
                  <a:pt x="1447" y="324"/>
                </a:lnTo>
                <a:lnTo>
                  <a:pt x="1435" y="291"/>
                </a:lnTo>
                <a:lnTo>
                  <a:pt x="1420" y="260"/>
                </a:lnTo>
                <a:lnTo>
                  <a:pt x="1403" y="231"/>
                </a:lnTo>
                <a:lnTo>
                  <a:pt x="1384" y="204"/>
                </a:lnTo>
                <a:lnTo>
                  <a:pt x="1364" y="180"/>
                </a:lnTo>
                <a:lnTo>
                  <a:pt x="1341" y="158"/>
                </a:lnTo>
                <a:lnTo>
                  <a:pt x="1316" y="137"/>
                </a:lnTo>
                <a:lnTo>
                  <a:pt x="1289" y="120"/>
                </a:lnTo>
                <a:lnTo>
                  <a:pt x="1260" y="105"/>
                </a:lnTo>
                <a:lnTo>
                  <a:pt x="1230" y="92"/>
                </a:lnTo>
                <a:lnTo>
                  <a:pt x="1197" y="82"/>
                </a:lnTo>
                <a:lnTo>
                  <a:pt x="1163" y="75"/>
                </a:lnTo>
                <a:lnTo>
                  <a:pt x="1127" y="71"/>
                </a:lnTo>
                <a:lnTo>
                  <a:pt x="1089" y="70"/>
                </a:lnTo>
                <a:lnTo>
                  <a:pt x="1041" y="72"/>
                </a:lnTo>
                <a:lnTo>
                  <a:pt x="992" y="78"/>
                </a:lnTo>
                <a:lnTo>
                  <a:pt x="942" y="87"/>
                </a:lnTo>
                <a:lnTo>
                  <a:pt x="893" y="101"/>
                </a:lnTo>
                <a:lnTo>
                  <a:pt x="845" y="117"/>
                </a:lnTo>
                <a:lnTo>
                  <a:pt x="798" y="137"/>
                </a:lnTo>
                <a:lnTo>
                  <a:pt x="751" y="160"/>
                </a:lnTo>
                <a:lnTo>
                  <a:pt x="706" y="185"/>
                </a:lnTo>
                <a:lnTo>
                  <a:pt x="662" y="213"/>
                </a:lnTo>
                <a:lnTo>
                  <a:pt x="620" y="244"/>
                </a:lnTo>
                <a:lnTo>
                  <a:pt x="580" y="277"/>
                </a:lnTo>
                <a:lnTo>
                  <a:pt x="543" y="312"/>
                </a:lnTo>
                <a:lnTo>
                  <a:pt x="507" y="349"/>
                </a:lnTo>
                <a:lnTo>
                  <a:pt x="470" y="392"/>
                </a:lnTo>
                <a:lnTo>
                  <a:pt x="438" y="437"/>
                </a:lnTo>
                <a:lnTo>
                  <a:pt x="407" y="484"/>
                </a:lnTo>
                <a:lnTo>
                  <a:pt x="379" y="531"/>
                </a:lnTo>
                <a:lnTo>
                  <a:pt x="354" y="579"/>
                </a:lnTo>
                <a:lnTo>
                  <a:pt x="332" y="626"/>
                </a:lnTo>
                <a:lnTo>
                  <a:pt x="312" y="673"/>
                </a:lnTo>
                <a:lnTo>
                  <a:pt x="295" y="721"/>
                </a:lnTo>
                <a:lnTo>
                  <a:pt x="279" y="767"/>
                </a:lnTo>
                <a:lnTo>
                  <a:pt x="266" y="813"/>
                </a:lnTo>
                <a:lnTo>
                  <a:pt x="255" y="856"/>
                </a:lnTo>
                <a:lnTo>
                  <a:pt x="245" y="899"/>
                </a:lnTo>
                <a:lnTo>
                  <a:pt x="237" y="939"/>
                </a:lnTo>
                <a:lnTo>
                  <a:pt x="230" y="978"/>
                </a:lnTo>
                <a:lnTo>
                  <a:pt x="226" y="1013"/>
                </a:lnTo>
                <a:lnTo>
                  <a:pt x="222" y="1046"/>
                </a:lnTo>
                <a:lnTo>
                  <a:pt x="220" y="1076"/>
                </a:lnTo>
                <a:lnTo>
                  <a:pt x="219" y="1102"/>
                </a:lnTo>
                <a:lnTo>
                  <a:pt x="218" y="1125"/>
                </a:lnTo>
                <a:lnTo>
                  <a:pt x="219" y="1168"/>
                </a:lnTo>
                <a:lnTo>
                  <a:pt x="223" y="1210"/>
                </a:lnTo>
                <a:lnTo>
                  <a:pt x="229" y="1248"/>
                </a:lnTo>
                <a:lnTo>
                  <a:pt x="238" y="1285"/>
                </a:lnTo>
                <a:lnTo>
                  <a:pt x="248" y="1319"/>
                </a:lnTo>
                <a:lnTo>
                  <a:pt x="261" y="1351"/>
                </a:lnTo>
                <a:lnTo>
                  <a:pt x="275" y="1380"/>
                </a:lnTo>
                <a:lnTo>
                  <a:pt x="291" y="1408"/>
                </a:lnTo>
                <a:lnTo>
                  <a:pt x="309" y="1434"/>
                </a:lnTo>
                <a:lnTo>
                  <a:pt x="328" y="1458"/>
                </a:lnTo>
                <a:lnTo>
                  <a:pt x="349" y="1479"/>
                </a:lnTo>
                <a:lnTo>
                  <a:pt x="371" y="1499"/>
                </a:lnTo>
                <a:lnTo>
                  <a:pt x="394" y="1517"/>
                </a:lnTo>
                <a:lnTo>
                  <a:pt x="418" y="1532"/>
                </a:lnTo>
                <a:lnTo>
                  <a:pt x="444" y="1546"/>
                </a:lnTo>
                <a:lnTo>
                  <a:pt x="469" y="1559"/>
                </a:lnTo>
                <a:lnTo>
                  <a:pt x="495" y="1570"/>
                </a:lnTo>
                <a:lnTo>
                  <a:pt x="522" y="1579"/>
                </a:lnTo>
                <a:lnTo>
                  <a:pt x="550" y="1587"/>
                </a:lnTo>
                <a:lnTo>
                  <a:pt x="577" y="1592"/>
                </a:lnTo>
                <a:lnTo>
                  <a:pt x="605" y="1598"/>
                </a:lnTo>
                <a:lnTo>
                  <a:pt x="632" y="1601"/>
                </a:lnTo>
                <a:lnTo>
                  <a:pt x="660" y="1603"/>
                </a:lnTo>
                <a:lnTo>
                  <a:pt x="687" y="1603"/>
                </a:lnTo>
                <a:lnTo>
                  <a:pt x="722" y="1602"/>
                </a:lnTo>
                <a:lnTo>
                  <a:pt x="758" y="1599"/>
                </a:lnTo>
                <a:lnTo>
                  <a:pt x="794" y="1593"/>
                </a:lnTo>
                <a:lnTo>
                  <a:pt x="832" y="1585"/>
                </a:lnTo>
                <a:lnTo>
                  <a:pt x="872" y="1574"/>
                </a:lnTo>
                <a:lnTo>
                  <a:pt x="912" y="1560"/>
                </a:lnTo>
                <a:lnTo>
                  <a:pt x="953" y="1542"/>
                </a:lnTo>
                <a:lnTo>
                  <a:pt x="995" y="1522"/>
                </a:lnTo>
                <a:lnTo>
                  <a:pt x="1038" y="1497"/>
                </a:lnTo>
                <a:lnTo>
                  <a:pt x="1082" y="1468"/>
                </a:lnTo>
                <a:lnTo>
                  <a:pt x="1127" y="1436"/>
                </a:lnTo>
                <a:lnTo>
                  <a:pt x="1163" y="1404"/>
                </a:lnTo>
                <a:lnTo>
                  <a:pt x="1195" y="1373"/>
                </a:lnTo>
                <a:lnTo>
                  <a:pt x="1224" y="1340"/>
                </a:lnTo>
                <a:lnTo>
                  <a:pt x="1250" y="1308"/>
                </a:lnTo>
                <a:lnTo>
                  <a:pt x="1272" y="1275"/>
                </a:lnTo>
                <a:lnTo>
                  <a:pt x="1292" y="1244"/>
                </a:lnTo>
                <a:lnTo>
                  <a:pt x="1309" y="1213"/>
                </a:lnTo>
                <a:lnTo>
                  <a:pt x="1323" y="1184"/>
                </a:lnTo>
                <a:lnTo>
                  <a:pt x="1336" y="1156"/>
                </a:lnTo>
                <a:lnTo>
                  <a:pt x="1346" y="1131"/>
                </a:lnTo>
                <a:lnTo>
                  <a:pt x="1355" y="1108"/>
                </a:lnTo>
                <a:lnTo>
                  <a:pt x="1361" y="1087"/>
                </a:lnTo>
                <a:lnTo>
                  <a:pt x="1367" y="1070"/>
                </a:lnTo>
                <a:lnTo>
                  <a:pt x="1370" y="1062"/>
                </a:lnTo>
                <a:lnTo>
                  <a:pt x="1374" y="1056"/>
                </a:lnTo>
                <a:lnTo>
                  <a:pt x="1380" y="1053"/>
                </a:lnTo>
                <a:lnTo>
                  <a:pt x="1386" y="1050"/>
                </a:lnTo>
                <a:lnTo>
                  <a:pt x="1391" y="1049"/>
                </a:lnTo>
                <a:lnTo>
                  <a:pt x="1397" y="1048"/>
                </a:lnTo>
                <a:lnTo>
                  <a:pt x="1401" y="1048"/>
                </a:lnTo>
                <a:lnTo>
                  <a:pt x="1405" y="1049"/>
                </a:lnTo>
                <a:lnTo>
                  <a:pt x="1410" y="1049"/>
                </a:lnTo>
                <a:lnTo>
                  <a:pt x="1416" y="1051"/>
                </a:lnTo>
                <a:lnTo>
                  <a:pt x="1420" y="1053"/>
                </a:lnTo>
                <a:lnTo>
                  <a:pt x="1424" y="1057"/>
                </a:lnTo>
                <a:lnTo>
                  <a:pt x="1427" y="1063"/>
                </a:lnTo>
                <a:lnTo>
                  <a:pt x="1428" y="1070"/>
                </a:lnTo>
                <a:lnTo>
                  <a:pt x="1427" y="1073"/>
                </a:lnTo>
                <a:lnTo>
                  <a:pt x="1426" y="1080"/>
                </a:lnTo>
                <a:lnTo>
                  <a:pt x="1423" y="1091"/>
                </a:lnTo>
                <a:lnTo>
                  <a:pt x="1419" y="1106"/>
                </a:lnTo>
                <a:lnTo>
                  <a:pt x="1413" y="1123"/>
                </a:lnTo>
                <a:lnTo>
                  <a:pt x="1406" y="1144"/>
                </a:lnTo>
                <a:lnTo>
                  <a:pt x="1397" y="1167"/>
                </a:lnTo>
                <a:lnTo>
                  <a:pt x="1386" y="1192"/>
                </a:lnTo>
                <a:lnTo>
                  <a:pt x="1372" y="1219"/>
                </a:lnTo>
                <a:lnTo>
                  <a:pt x="1356" y="1248"/>
                </a:lnTo>
                <a:lnTo>
                  <a:pt x="1338" y="1278"/>
                </a:lnTo>
                <a:lnTo>
                  <a:pt x="1317" y="1310"/>
                </a:lnTo>
                <a:lnTo>
                  <a:pt x="1293" y="1342"/>
                </a:lnTo>
                <a:lnTo>
                  <a:pt x="1266" y="1375"/>
                </a:lnTo>
                <a:lnTo>
                  <a:pt x="1235" y="1409"/>
                </a:lnTo>
                <a:lnTo>
                  <a:pt x="1202" y="1442"/>
                </a:lnTo>
                <a:lnTo>
                  <a:pt x="1165" y="1476"/>
                </a:lnTo>
                <a:lnTo>
                  <a:pt x="1132" y="1503"/>
                </a:lnTo>
                <a:lnTo>
                  <a:pt x="1096" y="1529"/>
                </a:lnTo>
                <a:lnTo>
                  <a:pt x="1059" y="1553"/>
                </a:lnTo>
                <a:lnTo>
                  <a:pt x="1020" y="1576"/>
                </a:lnTo>
                <a:lnTo>
                  <a:pt x="979" y="1598"/>
                </a:lnTo>
                <a:lnTo>
                  <a:pt x="936" y="1617"/>
                </a:lnTo>
                <a:lnTo>
                  <a:pt x="892" y="1634"/>
                </a:lnTo>
                <a:lnTo>
                  <a:pt x="845" y="1648"/>
                </a:lnTo>
                <a:lnTo>
                  <a:pt x="798" y="1660"/>
                </a:lnTo>
                <a:lnTo>
                  <a:pt x="749" y="1668"/>
                </a:lnTo>
                <a:lnTo>
                  <a:pt x="698" y="1673"/>
                </a:lnTo>
                <a:lnTo>
                  <a:pt x="646" y="1675"/>
                </a:lnTo>
                <a:lnTo>
                  <a:pt x="597" y="1674"/>
                </a:lnTo>
                <a:lnTo>
                  <a:pt x="549" y="1669"/>
                </a:lnTo>
                <a:lnTo>
                  <a:pt x="503" y="1661"/>
                </a:lnTo>
                <a:lnTo>
                  <a:pt x="457" y="1651"/>
                </a:lnTo>
                <a:lnTo>
                  <a:pt x="413" y="1638"/>
                </a:lnTo>
                <a:lnTo>
                  <a:pt x="371" y="1622"/>
                </a:lnTo>
                <a:lnTo>
                  <a:pt x="330" y="1603"/>
                </a:lnTo>
                <a:lnTo>
                  <a:pt x="291" y="1582"/>
                </a:lnTo>
                <a:lnTo>
                  <a:pt x="255" y="1558"/>
                </a:lnTo>
                <a:lnTo>
                  <a:pt x="219" y="1531"/>
                </a:lnTo>
                <a:lnTo>
                  <a:pt x="187" y="1503"/>
                </a:lnTo>
                <a:lnTo>
                  <a:pt x="156" y="1472"/>
                </a:lnTo>
                <a:lnTo>
                  <a:pt x="128" y="1438"/>
                </a:lnTo>
                <a:lnTo>
                  <a:pt x="103" y="1402"/>
                </a:lnTo>
                <a:lnTo>
                  <a:pt x="80" y="1364"/>
                </a:lnTo>
                <a:lnTo>
                  <a:pt x="59" y="1324"/>
                </a:lnTo>
                <a:lnTo>
                  <a:pt x="42" y="1282"/>
                </a:lnTo>
                <a:lnTo>
                  <a:pt x="27" y="1238"/>
                </a:lnTo>
                <a:lnTo>
                  <a:pt x="15" y="1192"/>
                </a:lnTo>
                <a:lnTo>
                  <a:pt x="7" y="1145"/>
                </a:lnTo>
                <a:lnTo>
                  <a:pt x="2" y="1096"/>
                </a:lnTo>
                <a:lnTo>
                  <a:pt x="0" y="1044"/>
                </a:lnTo>
                <a:lnTo>
                  <a:pt x="3" y="982"/>
                </a:lnTo>
                <a:lnTo>
                  <a:pt x="9" y="921"/>
                </a:lnTo>
                <a:lnTo>
                  <a:pt x="21" y="860"/>
                </a:lnTo>
                <a:lnTo>
                  <a:pt x="36" y="801"/>
                </a:lnTo>
                <a:lnTo>
                  <a:pt x="56" y="741"/>
                </a:lnTo>
                <a:lnTo>
                  <a:pt x="80" y="684"/>
                </a:lnTo>
                <a:lnTo>
                  <a:pt x="107" y="627"/>
                </a:lnTo>
                <a:lnTo>
                  <a:pt x="137" y="571"/>
                </a:lnTo>
                <a:lnTo>
                  <a:pt x="171" y="517"/>
                </a:lnTo>
                <a:lnTo>
                  <a:pt x="208" y="465"/>
                </a:lnTo>
                <a:lnTo>
                  <a:pt x="247" y="415"/>
                </a:lnTo>
                <a:lnTo>
                  <a:pt x="290" y="367"/>
                </a:lnTo>
                <a:lnTo>
                  <a:pt x="335" y="321"/>
                </a:lnTo>
                <a:lnTo>
                  <a:pt x="383" y="277"/>
                </a:lnTo>
                <a:lnTo>
                  <a:pt x="433" y="236"/>
                </a:lnTo>
                <a:lnTo>
                  <a:pt x="484" y="198"/>
                </a:lnTo>
                <a:lnTo>
                  <a:pt x="538" y="163"/>
                </a:lnTo>
                <a:lnTo>
                  <a:pt x="593" y="130"/>
                </a:lnTo>
                <a:lnTo>
                  <a:pt x="650" y="101"/>
                </a:lnTo>
                <a:lnTo>
                  <a:pt x="708" y="75"/>
                </a:lnTo>
                <a:lnTo>
                  <a:pt x="767" y="53"/>
                </a:lnTo>
                <a:lnTo>
                  <a:pt x="826" y="34"/>
                </a:lnTo>
                <a:lnTo>
                  <a:pt x="887" y="20"/>
                </a:lnTo>
                <a:lnTo>
                  <a:pt x="948" y="9"/>
                </a:lnTo>
                <a:lnTo>
                  <a:pt x="1009" y="3"/>
                </a:lnTo>
                <a:lnTo>
                  <a:pt x="1071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46" name="Straight Arrow Connector 45"/>
          <p:cNvCxnSpPr/>
          <p:nvPr/>
        </p:nvCxnSpPr>
        <p:spPr>
          <a:xfrm>
            <a:off x="1600200" y="3810000"/>
            <a:ext cx="1219200" cy="152400"/>
          </a:xfrm>
          <a:prstGeom prst="straightConnector1">
            <a:avLst/>
          </a:prstGeom>
          <a:ln w="57150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TextBox 58"/>
          <p:cNvSpPr txBox="1"/>
          <p:nvPr/>
        </p:nvSpPr>
        <p:spPr>
          <a:xfrm>
            <a:off x="2819400" y="5257800"/>
            <a:ext cx="58674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rgbClr val="0000FF"/>
                </a:solidFill>
              </a:rPr>
              <a:t>Line defect in 4d </a:t>
            </a:r>
            <a:r>
              <a:rPr lang="en-US" sz="4000" i="1" dirty="0" smtClean="0">
                <a:solidFill>
                  <a:srgbClr val="0000FF"/>
                </a:solidFill>
              </a:rPr>
              <a:t>labeled</a:t>
            </a:r>
            <a:r>
              <a:rPr lang="en-US" sz="4000" dirty="0" smtClean="0">
                <a:solidFill>
                  <a:srgbClr val="0000FF"/>
                </a:solidFill>
              </a:rPr>
              <a:t> by   a </a:t>
            </a:r>
            <a:r>
              <a:rPr lang="en-US" sz="4000" b="1" i="1" u="sng" dirty="0" smtClean="0">
                <a:solidFill>
                  <a:srgbClr val="0000FF"/>
                </a:solidFill>
              </a:rPr>
              <a:t>closed</a:t>
            </a:r>
            <a:r>
              <a:rPr lang="en-US" sz="4000" dirty="0" smtClean="0">
                <a:solidFill>
                  <a:srgbClr val="0000FF"/>
                </a:solidFill>
              </a:rPr>
              <a:t> path </a:t>
            </a:r>
            <a:r>
              <a:rPr lang="en-US" sz="4000" dirty="0" smtClean="0">
                <a:solidFill>
                  <a:srgbClr val="0000FF"/>
                </a:solidFill>
                <a:sym typeface="Symbol"/>
              </a:rPr>
              <a:t>. </a:t>
            </a:r>
            <a:endParaRPr lang="en-US" sz="4000" dirty="0">
              <a:solidFill>
                <a:srgbClr val="0000FF"/>
              </a:solidFill>
            </a:endParaRPr>
          </a:p>
        </p:txBody>
      </p:sp>
      <p:grpSp>
        <p:nvGrpSpPr>
          <p:cNvPr id="3076" name="Group 4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381000" y="5334000"/>
            <a:ext cx="1753314" cy="990598"/>
            <a:chOff x="155" y="3520"/>
            <a:chExt cx="2816" cy="1591"/>
          </a:xfrm>
          <a:solidFill>
            <a:srgbClr val="0000FF"/>
          </a:solidFill>
        </p:grpSpPr>
        <p:sp>
          <p:nvSpPr>
            <p:cNvPr id="3078" name="Freeform 6"/>
            <p:cNvSpPr>
              <a:spLocks/>
            </p:cNvSpPr>
            <p:nvPr/>
          </p:nvSpPr>
          <p:spPr bwMode="auto">
            <a:xfrm>
              <a:off x="155" y="3520"/>
              <a:ext cx="961" cy="1111"/>
            </a:xfrm>
            <a:custGeom>
              <a:avLst/>
              <a:gdLst/>
              <a:ahLst/>
              <a:cxnLst>
                <a:cxn ang="0">
                  <a:pos x="672" y="1"/>
                </a:cxn>
                <a:cxn ang="0">
                  <a:pos x="850" y="7"/>
                </a:cxn>
                <a:cxn ang="0">
                  <a:pos x="1000" y="10"/>
                </a:cxn>
                <a:cxn ang="0">
                  <a:pos x="1147" y="9"/>
                </a:cxn>
                <a:cxn ang="0">
                  <a:pos x="1328" y="3"/>
                </a:cxn>
                <a:cxn ang="0">
                  <a:pos x="1475" y="0"/>
                </a:cxn>
                <a:cxn ang="0">
                  <a:pos x="1506" y="5"/>
                </a:cxn>
                <a:cxn ang="0">
                  <a:pos x="1526" y="35"/>
                </a:cxn>
                <a:cxn ang="0">
                  <a:pos x="1508" y="85"/>
                </a:cxn>
                <a:cxn ang="0">
                  <a:pos x="1442" y="98"/>
                </a:cxn>
                <a:cxn ang="0">
                  <a:pos x="1278" y="101"/>
                </a:cxn>
                <a:cxn ang="0">
                  <a:pos x="1159" y="119"/>
                </a:cxn>
                <a:cxn ang="0">
                  <a:pos x="1100" y="159"/>
                </a:cxn>
                <a:cxn ang="0">
                  <a:pos x="1072" y="223"/>
                </a:cxn>
                <a:cxn ang="0">
                  <a:pos x="635" y="2010"/>
                </a:cxn>
                <a:cxn ang="0">
                  <a:pos x="621" y="2064"/>
                </a:cxn>
                <a:cxn ang="0">
                  <a:pos x="620" y="2082"/>
                </a:cxn>
                <a:cxn ang="0">
                  <a:pos x="640" y="2114"/>
                </a:cxn>
                <a:cxn ang="0">
                  <a:pos x="1114" y="2116"/>
                </a:cxn>
                <a:cxn ang="0">
                  <a:pos x="1327" y="2073"/>
                </a:cxn>
                <a:cxn ang="0">
                  <a:pos x="1491" y="1989"/>
                </a:cxn>
                <a:cxn ang="0">
                  <a:pos x="1613" y="1875"/>
                </a:cxn>
                <a:cxn ang="0">
                  <a:pos x="1706" y="1741"/>
                </a:cxn>
                <a:cxn ang="0">
                  <a:pos x="1774" y="1594"/>
                </a:cxn>
                <a:cxn ang="0">
                  <a:pos x="1829" y="1448"/>
                </a:cxn>
                <a:cxn ang="0">
                  <a:pos x="1859" y="1391"/>
                </a:cxn>
                <a:cxn ang="0">
                  <a:pos x="1901" y="1384"/>
                </a:cxn>
                <a:cxn ang="0">
                  <a:pos x="1919" y="1409"/>
                </a:cxn>
                <a:cxn ang="0">
                  <a:pos x="1919" y="1425"/>
                </a:cxn>
                <a:cxn ang="0">
                  <a:pos x="1910" y="1464"/>
                </a:cxn>
                <a:cxn ang="0">
                  <a:pos x="1643" y="2203"/>
                </a:cxn>
                <a:cxn ang="0">
                  <a:pos x="1592" y="2221"/>
                </a:cxn>
                <a:cxn ang="0">
                  <a:pos x="59" y="2221"/>
                </a:cxn>
                <a:cxn ang="0">
                  <a:pos x="8" y="2210"/>
                </a:cxn>
                <a:cxn ang="0">
                  <a:pos x="1" y="2160"/>
                </a:cxn>
                <a:cxn ang="0">
                  <a:pos x="28" y="2123"/>
                </a:cxn>
                <a:cxn ang="0">
                  <a:pos x="85" y="2118"/>
                </a:cxn>
                <a:cxn ang="0">
                  <a:pos x="241" y="2110"/>
                </a:cxn>
                <a:cxn ang="0">
                  <a:pos x="321" y="2084"/>
                </a:cxn>
                <a:cxn ang="0">
                  <a:pos x="359" y="2025"/>
                </a:cxn>
                <a:cxn ang="0">
                  <a:pos x="799" y="221"/>
                </a:cxn>
                <a:cxn ang="0">
                  <a:pos x="813" y="168"/>
                </a:cxn>
                <a:cxn ang="0">
                  <a:pos x="805" y="128"/>
                </a:cxn>
                <a:cxn ang="0">
                  <a:pos x="756" y="110"/>
                </a:cxn>
                <a:cxn ang="0">
                  <a:pos x="665" y="100"/>
                </a:cxn>
                <a:cxn ang="0">
                  <a:pos x="606" y="98"/>
                </a:cxn>
                <a:cxn ang="0">
                  <a:pos x="539" y="93"/>
                </a:cxn>
                <a:cxn ang="0">
                  <a:pos x="520" y="62"/>
                </a:cxn>
                <a:cxn ang="0">
                  <a:pos x="536" y="12"/>
                </a:cxn>
                <a:cxn ang="0">
                  <a:pos x="569" y="0"/>
                </a:cxn>
              </a:cxnLst>
              <a:rect l="0" t="0" r="r" b="b"/>
              <a:pathLst>
                <a:path w="1920" h="2221">
                  <a:moveTo>
                    <a:pt x="579" y="0"/>
                  </a:moveTo>
                  <a:lnTo>
                    <a:pt x="621" y="1"/>
                  </a:lnTo>
                  <a:lnTo>
                    <a:pt x="672" y="1"/>
                  </a:lnTo>
                  <a:lnTo>
                    <a:pt x="730" y="3"/>
                  </a:lnTo>
                  <a:lnTo>
                    <a:pt x="789" y="5"/>
                  </a:lnTo>
                  <a:lnTo>
                    <a:pt x="850" y="7"/>
                  </a:lnTo>
                  <a:lnTo>
                    <a:pt x="908" y="9"/>
                  </a:lnTo>
                  <a:lnTo>
                    <a:pt x="958" y="10"/>
                  </a:lnTo>
                  <a:lnTo>
                    <a:pt x="1000" y="10"/>
                  </a:lnTo>
                  <a:lnTo>
                    <a:pt x="1040" y="10"/>
                  </a:lnTo>
                  <a:lnTo>
                    <a:pt x="1089" y="9"/>
                  </a:lnTo>
                  <a:lnTo>
                    <a:pt x="1147" y="9"/>
                  </a:lnTo>
                  <a:lnTo>
                    <a:pt x="1206" y="7"/>
                  </a:lnTo>
                  <a:lnTo>
                    <a:pt x="1269" y="5"/>
                  </a:lnTo>
                  <a:lnTo>
                    <a:pt x="1328" y="3"/>
                  </a:lnTo>
                  <a:lnTo>
                    <a:pt x="1384" y="1"/>
                  </a:lnTo>
                  <a:lnTo>
                    <a:pt x="1435" y="1"/>
                  </a:lnTo>
                  <a:lnTo>
                    <a:pt x="1475" y="0"/>
                  </a:lnTo>
                  <a:lnTo>
                    <a:pt x="1484" y="0"/>
                  </a:lnTo>
                  <a:lnTo>
                    <a:pt x="1494" y="1"/>
                  </a:lnTo>
                  <a:lnTo>
                    <a:pt x="1506" y="5"/>
                  </a:lnTo>
                  <a:lnTo>
                    <a:pt x="1515" y="10"/>
                  </a:lnTo>
                  <a:lnTo>
                    <a:pt x="1522" y="21"/>
                  </a:lnTo>
                  <a:lnTo>
                    <a:pt x="1526" y="35"/>
                  </a:lnTo>
                  <a:lnTo>
                    <a:pt x="1524" y="59"/>
                  </a:lnTo>
                  <a:lnTo>
                    <a:pt x="1517" y="75"/>
                  </a:lnTo>
                  <a:lnTo>
                    <a:pt x="1508" y="85"/>
                  </a:lnTo>
                  <a:lnTo>
                    <a:pt x="1493" y="93"/>
                  </a:lnTo>
                  <a:lnTo>
                    <a:pt x="1470" y="96"/>
                  </a:lnTo>
                  <a:lnTo>
                    <a:pt x="1442" y="98"/>
                  </a:lnTo>
                  <a:lnTo>
                    <a:pt x="1405" y="98"/>
                  </a:lnTo>
                  <a:lnTo>
                    <a:pt x="1335" y="98"/>
                  </a:lnTo>
                  <a:lnTo>
                    <a:pt x="1278" y="101"/>
                  </a:lnTo>
                  <a:lnTo>
                    <a:pt x="1229" y="105"/>
                  </a:lnTo>
                  <a:lnTo>
                    <a:pt x="1190" y="110"/>
                  </a:lnTo>
                  <a:lnTo>
                    <a:pt x="1159" y="119"/>
                  </a:lnTo>
                  <a:lnTo>
                    <a:pt x="1133" y="130"/>
                  </a:lnTo>
                  <a:lnTo>
                    <a:pt x="1114" y="143"/>
                  </a:lnTo>
                  <a:lnTo>
                    <a:pt x="1100" y="159"/>
                  </a:lnTo>
                  <a:lnTo>
                    <a:pt x="1089" y="178"/>
                  </a:lnTo>
                  <a:lnTo>
                    <a:pt x="1079" y="200"/>
                  </a:lnTo>
                  <a:lnTo>
                    <a:pt x="1072" y="223"/>
                  </a:lnTo>
                  <a:lnTo>
                    <a:pt x="1065" y="251"/>
                  </a:lnTo>
                  <a:lnTo>
                    <a:pt x="1065" y="251"/>
                  </a:lnTo>
                  <a:lnTo>
                    <a:pt x="635" y="2010"/>
                  </a:lnTo>
                  <a:lnTo>
                    <a:pt x="628" y="2035"/>
                  </a:lnTo>
                  <a:lnTo>
                    <a:pt x="625" y="2051"/>
                  </a:lnTo>
                  <a:lnTo>
                    <a:pt x="621" y="2064"/>
                  </a:lnTo>
                  <a:lnTo>
                    <a:pt x="620" y="2071"/>
                  </a:lnTo>
                  <a:lnTo>
                    <a:pt x="620" y="2078"/>
                  </a:lnTo>
                  <a:lnTo>
                    <a:pt x="620" y="2082"/>
                  </a:lnTo>
                  <a:lnTo>
                    <a:pt x="621" y="2098"/>
                  </a:lnTo>
                  <a:lnTo>
                    <a:pt x="628" y="2109"/>
                  </a:lnTo>
                  <a:lnTo>
                    <a:pt x="640" y="2114"/>
                  </a:lnTo>
                  <a:lnTo>
                    <a:pt x="660" y="2118"/>
                  </a:lnTo>
                  <a:lnTo>
                    <a:pt x="1030" y="2118"/>
                  </a:lnTo>
                  <a:lnTo>
                    <a:pt x="1114" y="2116"/>
                  </a:lnTo>
                  <a:lnTo>
                    <a:pt x="1190" y="2107"/>
                  </a:lnTo>
                  <a:lnTo>
                    <a:pt x="1262" y="2093"/>
                  </a:lnTo>
                  <a:lnTo>
                    <a:pt x="1327" y="2073"/>
                  </a:lnTo>
                  <a:lnTo>
                    <a:pt x="1386" y="2050"/>
                  </a:lnTo>
                  <a:lnTo>
                    <a:pt x="1440" y="2021"/>
                  </a:lnTo>
                  <a:lnTo>
                    <a:pt x="1491" y="1989"/>
                  </a:lnTo>
                  <a:lnTo>
                    <a:pt x="1534" y="1955"/>
                  </a:lnTo>
                  <a:lnTo>
                    <a:pt x="1576" y="1916"/>
                  </a:lnTo>
                  <a:lnTo>
                    <a:pt x="1613" y="1875"/>
                  </a:lnTo>
                  <a:lnTo>
                    <a:pt x="1646" y="1832"/>
                  </a:lnTo>
                  <a:lnTo>
                    <a:pt x="1678" y="1787"/>
                  </a:lnTo>
                  <a:lnTo>
                    <a:pt x="1706" y="1741"/>
                  </a:lnTo>
                  <a:lnTo>
                    <a:pt x="1730" y="1693"/>
                  </a:lnTo>
                  <a:lnTo>
                    <a:pt x="1753" y="1643"/>
                  </a:lnTo>
                  <a:lnTo>
                    <a:pt x="1774" y="1594"/>
                  </a:lnTo>
                  <a:lnTo>
                    <a:pt x="1795" y="1544"/>
                  </a:lnTo>
                  <a:lnTo>
                    <a:pt x="1812" y="1496"/>
                  </a:lnTo>
                  <a:lnTo>
                    <a:pt x="1829" y="1448"/>
                  </a:lnTo>
                  <a:lnTo>
                    <a:pt x="1840" y="1421"/>
                  </a:lnTo>
                  <a:lnTo>
                    <a:pt x="1849" y="1403"/>
                  </a:lnTo>
                  <a:lnTo>
                    <a:pt x="1859" y="1391"/>
                  </a:lnTo>
                  <a:lnTo>
                    <a:pt x="1870" y="1384"/>
                  </a:lnTo>
                  <a:lnTo>
                    <a:pt x="1885" y="1382"/>
                  </a:lnTo>
                  <a:lnTo>
                    <a:pt x="1901" y="1384"/>
                  </a:lnTo>
                  <a:lnTo>
                    <a:pt x="1910" y="1389"/>
                  </a:lnTo>
                  <a:lnTo>
                    <a:pt x="1917" y="1398"/>
                  </a:lnTo>
                  <a:lnTo>
                    <a:pt x="1919" y="1409"/>
                  </a:lnTo>
                  <a:lnTo>
                    <a:pt x="1920" y="1418"/>
                  </a:lnTo>
                  <a:lnTo>
                    <a:pt x="1920" y="1421"/>
                  </a:lnTo>
                  <a:lnTo>
                    <a:pt x="1919" y="1425"/>
                  </a:lnTo>
                  <a:lnTo>
                    <a:pt x="1919" y="1434"/>
                  </a:lnTo>
                  <a:lnTo>
                    <a:pt x="1915" y="1446"/>
                  </a:lnTo>
                  <a:lnTo>
                    <a:pt x="1910" y="1464"/>
                  </a:lnTo>
                  <a:lnTo>
                    <a:pt x="1660" y="2164"/>
                  </a:lnTo>
                  <a:lnTo>
                    <a:pt x="1651" y="2187"/>
                  </a:lnTo>
                  <a:lnTo>
                    <a:pt x="1643" y="2203"/>
                  </a:lnTo>
                  <a:lnTo>
                    <a:pt x="1630" y="2214"/>
                  </a:lnTo>
                  <a:lnTo>
                    <a:pt x="1615" y="2219"/>
                  </a:lnTo>
                  <a:lnTo>
                    <a:pt x="1592" y="2221"/>
                  </a:lnTo>
                  <a:lnTo>
                    <a:pt x="1561" y="2221"/>
                  </a:lnTo>
                  <a:lnTo>
                    <a:pt x="85" y="2221"/>
                  </a:lnTo>
                  <a:lnTo>
                    <a:pt x="59" y="2221"/>
                  </a:lnTo>
                  <a:lnTo>
                    <a:pt x="38" y="2219"/>
                  </a:lnTo>
                  <a:lnTo>
                    <a:pt x="21" y="2216"/>
                  </a:lnTo>
                  <a:lnTo>
                    <a:pt x="8" y="2210"/>
                  </a:lnTo>
                  <a:lnTo>
                    <a:pt x="1" y="2200"/>
                  </a:lnTo>
                  <a:lnTo>
                    <a:pt x="0" y="2185"/>
                  </a:lnTo>
                  <a:lnTo>
                    <a:pt x="1" y="2160"/>
                  </a:lnTo>
                  <a:lnTo>
                    <a:pt x="7" y="2143"/>
                  </a:lnTo>
                  <a:lnTo>
                    <a:pt x="15" y="2130"/>
                  </a:lnTo>
                  <a:lnTo>
                    <a:pt x="28" y="2123"/>
                  </a:lnTo>
                  <a:lnTo>
                    <a:pt x="43" y="2119"/>
                  </a:lnTo>
                  <a:lnTo>
                    <a:pt x="63" y="2118"/>
                  </a:lnTo>
                  <a:lnTo>
                    <a:pt x="85" y="2118"/>
                  </a:lnTo>
                  <a:lnTo>
                    <a:pt x="146" y="2118"/>
                  </a:lnTo>
                  <a:lnTo>
                    <a:pt x="199" y="2116"/>
                  </a:lnTo>
                  <a:lnTo>
                    <a:pt x="241" y="2110"/>
                  </a:lnTo>
                  <a:lnTo>
                    <a:pt x="274" y="2105"/>
                  </a:lnTo>
                  <a:lnTo>
                    <a:pt x="302" y="2094"/>
                  </a:lnTo>
                  <a:lnTo>
                    <a:pt x="321" y="2084"/>
                  </a:lnTo>
                  <a:lnTo>
                    <a:pt x="337" y="2068"/>
                  </a:lnTo>
                  <a:lnTo>
                    <a:pt x="349" y="2048"/>
                  </a:lnTo>
                  <a:lnTo>
                    <a:pt x="359" y="2025"/>
                  </a:lnTo>
                  <a:lnTo>
                    <a:pt x="366" y="1996"/>
                  </a:lnTo>
                  <a:lnTo>
                    <a:pt x="375" y="1964"/>
                  </a:lnTo>
                  <a:lnTo>
                    <a:pt x="799" y="221"/>
                  </a:lnTo>
                  <a:lnTo>
                    <a:pt x="806" y="194"/>
                  </a:lnTo>
                  <a:lnTo>
                    <a:pt x="812" y="178"/>
                  </a:lnTo>
                  <a:lnTo>
                    <a:pt x="813" y="168"/>
                  </a:lnTo>
                  <a:lnTo>
                    <a:pt x="815" y="159"/>
                  </a:lnTo>
                  <a:lnTo>
                    <a:pt x="812" y="141"/>
                  </a:lnTo>
                  <a:lnTo>
                    <a:pt x="805" y="128"/>
                  </a:lnTo>
                  <a:lnTo>
                    <a:pt x="792" y="119"/>
                  </a:lnTo>
                  <a:lnTo>
                    <a:pt x="777" y="114"/>
                  </a:lnTo>
                  <a:lnTo>
                    <a:pt x="756" y="110"/>
                  </a:lnTo>
                  <a:lnTo>
                    <a:pt x="730" y="109"/>
                  </a:lnTo>
                  <a:lnTo>
                    <a:pt x="696" y="103"/>
                  </a:lnTo>
                  <a:lnTo>
                    <a:pt x="665" y="100"/>
                  </a:lnTo>
                  <a:lnTo>
                    <a:pt x="637" y="98"/>
                  </a:lnTo>
                  <a:lnTo>
                    <a:pt x="616" y="98"/>
                  </a:lnTo>
                  <a:lnTo>
                    <a:pt x="606" y="98"/>
                  </a:lnTo>
                  <a:lnTo>
                    <a:pt x="578" y="98"/>
                  </a:lnTo>
                  <a:lnTo>
                    <a:pt x="557" y="96"/>
                  </a:lnTo>
                  <a:lnTo>
                    <a:pt x="539" y="93"/>
                  </a:lnTo>
                  <a:lnTo>
                    <a:pt x="529" y="87"/>
                  </a:lnTo>
                  <a:lnTo>
                    <a:pt x="522" y="76"/>
                  </a:lnTo>
                  <a:lnTo>
                    <a:pt x="520" y="62"/>
                  </a:lnTo>
                  <a:lnTo>
                    <a:pt x="522" y="39"/>
                  </a:lnTo>
                  <a:lnTo>
                    <a:pt x="527" y="23"/>
                  </a:lnTo>
                  <a:lnTo>
                    <a:pt x="536" y="12"/>
                  </a:lnTo>
                  <a:lnTo>
                    <a:pt x="546" y="5"/>
                  </a:lnTo>
                  <a:lnTo>
                    <a:pt x="557" y="1"/>
                  </a:lnTo>
                  <a:lnTo>
                    <a:pt x="569" y="0"/>
                  </a:lnTo>
                  <a:lnTo>
                    <a:pt x="5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9" name="Freeform 7"/>
            <p:cNvSpPr>
              <a:spLocks noEditPoints="1"/>
            </p:cNvSpPr>
            <p:nvPr/>
          </p:nvSpPr>
          <p:spPr bwMode="auto">
            <a:xfrm>
              <a:off x="1302" y="4347"/>
              <a:ext cx="668" cy="764"/>
            </a:xfrm>
            <a:custGeom>
              <a:avLst/>
              <a:gdLst/>
              <a:ahLst/>
              <a:cxnLst>
                <a:cxn ang="0">
                  <a:pos x="119" y="1034"/>
                </a:cxn>
                <a:cxn ang="0">
                  <a:pos x="77" y="1231"/>
                </a:cxn>
                <a:cxn ang="0">
                  <a:pos x="78" y="1386"/>
                </a:cxn>
                <a:cxn ang="0">
                  <a:pos x="133" y="1459"/>
                </a:cxn>
                <a:cxn ang="0">
                  <a:pos x="248" y="1447"/>
                </a:cxn>
                <a:cxn ang="0">
                  <a:pos x="354" y="1313"/>
                </a:cxn>
                <a:cxn ang="0">
                  <a:pos x="363" y="1172"/>
                </a:cxn>
                <a:cxn ang="0">
                  <a:pos x="215" y="993"/>
                </a:cxn>
                <a:cxn ang="0">
                  <a:pos x="400" y="0"/>
                </a:cxn>
                <a:cxn ang="0">
                  <a:pos x="424" y="31"/>
                </a:cxn>
                <a:cxn ang="0">
                  <a:pos x="400" y="63"/>
                </a:cxn>
                <a:cxn ang="0">
                  <a:pos x="274" y="134"/>
                </a:cxn>
                <a:cxn ang="0">
                  <a:pos x="162" y="323"/>
                </a:cxn>
                <a:cxn ang="0">
                  <a:pos x="120" y="536"/>
                </a:cxn>
                <a:cxn ang="0">
                  <a:pos x="152" y="661"/>
                </a:cxn>
                <a:cxn ang="0">
                  <a:pos x="356" y="431"/>
                </a:cxn>
                <a:cxn ang="0">
                  <a:pos x="656" y="188"/>
                </a:cxn>
                <a:cxn ang="0">
                  <a:pos x="990" y="97"/>
                </a:cxn>
                <a:cxn ang="0">
                  <a:pos x="1198" y="161"/>
                </a:cxn>
                <a:cxn ang="0">
                  <a:pos x="1318" y="338"/>
                </a:cxn>
                <a:cxn ang="0">
                  <a:pos x="1313" y="615"/>
                </a:cxn>
                <a:cxn ang="0">
                  <a:pos x="1156" y="879"/>
                </a:cxn>
                <a:cxn ang="0">
                  <a:pos x="910" y="1036"/>
                </a:cxn>
                <a:cxn ang="0">
                  <a:pos x="681" y="1043"/>
                </a:cxn>
                <a:cxn ang="0">
                  <a:pos x="562" y="938"/>
                </a:cxn>
                <a:cxn ang="0">
                  <a:pos x="548" y="825"/>
                </a:cxn>
                <a:cxn ang="0">
                  <a:pos x="581" y="763"/>
                </a:cxn>
                <a:cxn ang="0">
                  <a:pos x="653" y="763"/>
                </a:cxn>
                <a:cxn ang="0">
                  <a:pos x="667" y="820"/>
                </a:cxn>
                <a:cxn ang="0">
                  <a:pos x="630" y="898"/>
                </a:cxn>
                <a:cxn ang="0">
                  <a:pos x="714" y="986"/>
                </a:cxn>
                <a:cxn ang="0">
                  <a:pos x="838" y="988"/>
                </a:cxn>
                <a:cxn ang="0">
                  <a:pos x="981" y="900"/>
                </a:cxn>
                <a:cxn ang="0">
                  <a:pos x="1098" y="720"/>
                </a:cxn>
                <a:cxn ang="0">
                  <a:pos x="1156" y="515"/>
                </a:cxn>
                <a:cxn ang="0">
                  <a:pos x="1168" y="345"/>
                </a:cxn>
                <a:cxn ang="0">
                  <a:pos x="1114" y="213"/>
                </a:cxn>
                <a:cxn ang="0">
                  <a:pos x="985" y="163"/>
                </a:cxn>
                <a:cxn ang="0">
                  <a:pos x="684" y="247"/>
                </a:cxn>
                <a:cxn ang="0">
                  <a:pos x="400" y="482"/>
                </a:cxn>
                <a:cxn ang="0">
                  <a:pos x="225" y="752"/>
                </a:cxn>
                <a:cxn ang="0">
                  <a:pos x="312" y="850"/>
                </a:cxn>
                <a:cxn ang="0">
                  <a:pos x="405" y="959"/>
                </a:cxn>
                <a:cxn ang="0">
                  <a:pos x="477" y="1056"/>
                </a:cxn>
                <a:cxn ang="0">
                  <a:pos x="496" y="1156"/>
                </a:cxn>
                <a:cxn ang="0">
                  <a:pos x="414" y="1390"/>
                </a:cxn>
                <a:cxn ang="0">
                  <a:pos x="229" y="1522"/>
                </a:cxn>
                <a:cxn ang="0">
                  <a:pos x="80" y="1504"/>
                </a:cxn>
                <a:cxn ang="0">
                  <a:pos x="17" y="1418"/>
                </a:cxn>
                <a:cxn ang="0">
                  <a:pos x="0" y="1325"/>
                </a:cxn>
                <a:cxn ang="0">
                  <a:pos x="10" y="1179"/>
                </a:cxn>
                <a:cxn ang="0">
                  <a:pos x="65" y="945"/>
                </a:cxn>
                <a:cxn ang="0">
                  <a:pos x="63" y="820"/>
                </a:cxn>
                <a:cxn ang="0">
                  <a:pos x="9" y="704"/>
                </a:cxn>
                <a:cxn ang="0">
                  <a:pos x="14" y="468"/>
                </a:cxn>
                <a:cxn ang="0">
                  <a:pos x="113" y="216"/>
                </a:cxn>
                <a:cxn ang="0">
                  <a:pos x="267" y="45"/>
                </a:cxn>
              </a:cxnLst>
              <a:rect l="0" t="0" r="r" b="b"/>
              <a:pathLst>
                <a:path w="1336" h="1529">
                  <a:moveTo>
                    <a:pt x="150" y="925"/>
                  </a:moveTo>
                  <a:lnTo>
                    <a:pt x="141" y="954"/>
                  </a:lnTo>
                  <a:lnTo>
                    <a:pt x="129" y="991"/>
                  </a:lnTo>
                  <a:lnTo>
                    <a:pt x="119" y="1034"/>
                  </a:lnTo>
                  <a:lnTo>
                    <a:pt x="106" y="1082"/>
                  </a:lnTo>
                  <a:lnTo>
                    <a:pt x="96" y="1132"/>
                  </a:lnTo>
                  <a:lnTo>
                    <a:pt x="85" y="1182"/>
                  </a:lnTo>
                  <a:lnTo>
                    <a:pt x="77" y="1231"/>
                  </a:lnTo>
                  <a:lnTo>
                    <a:pt x="72" y="1275"/>
                  </a:lnTo>
                  <a:lnTo>
                    <a:pt x="70" y="1315"/>
                  </a:lnTo>
                  <a:lnTo>
                    <a:pt x="72" y="1354"/>
                  </a:lnTo>
                  <a:lnTo>
                    <a:pt x="78" y="1386"/>
                  </a:lnTo>
                  <a:lnTo>
                    <a:pt x="87" y="1413"/>
                  </a:lnTo>
                  <a:lnTo>
                    <a:pt x="99" y="1434"/>
                  </a:lnTo>
                  <a:lnTo>
                    <a:pt x="115" y="1448"/>
                  </a:lnTo>
                  <a:lnTo>
                    <a:pt x="133" y="1459"/>
                  </a:lnTo>
                  <a:lnTo>
                    <a:pt x="154" y="1466"/>
                  </a:lnTo>
                  <a:lnTo>
                    <a:pt x="175" y="1468"/>
                  </a:lnTo>
                  <a:lnTo>
                    <a:pt x="213" y="1463"/>
                  </a:lnTo>
                  <a:lnTo>
                    <a:pt x="248" y="1447"/>
                  </a:lnTo>
                  <a:lnTo>
                    <a:pt x="281" y="1422"/>
                  </a:lnTo>
                  <a:lnTo>
                    <a:pt x="311" y="1390"/>
                  </a:lnTo>
                  <a:lnTo>
                    <a:pt x="335" y="1352"/>
                  </a:lnTo>
                  <a:lnTo>
                    <a:pt x="354" y="1313"/>
                  </a:lnTo>
                  <a:lnTo>
                    <a:pt x="367" y="1270"/>
                  </a:lnTo>
                  <a:lnTo>
                    <a:pt x="370" y="1227"/>
                  </a:lnTo>
                  <a:lnTo>
                    <a:pt x="368" y="1197"/>
                  </a:lnTo>
                  <a:lnTo>
                    <a:pt x="363" y="1172"/>
                  </a:lnTo>
                  <a:lnTo>
                    <a:pt x="353" y="1154"/>
                  </a:lnTo>
                  <a:lnTo>
                    <a:pt x="340" y="1141"/>
                  </a:lnTo>
                  <a:lnTo>
                    <a:pt x="279" y="1065"/>
                  </a:lnTo>
                  <a:lnTo>
                    <a:pt x="215" y="993"/>
                  </a:lnTo>
                  <a:lnTo>
                    <a:pt x="150" y="925"/>
                  </a:lnTo>
                  <a:lnTo>
                    <a:pt x="150" y="925"/>
                  </a:lnTo>
                  <a:close/>
                  <a:moveTo>
                    <a:pt x="389" y="0"/>
                  </a:moveTo>
                  <a:lnTo>
                    <a:pt x="400" y="0"/>
                  </a:lnTo>
                  <a:lnTo>
                    <a:pt x="408" y="4"/>
                  </a:lnTo>
                  <a:lnTo>
                    <a:pt x="417" y="9"/>
                  </a:lnTo>
                  <a:lnTo>
                    <a:pt x="422" y="18"/>
                  </a:lnTo>
                  <a:lnTo>
                    <a:pt x="424" y="31"/>
                  </a:lnTo>
                  <a:lnTo>
                    <a:pt x="422" y="45"/>
                  </a:lnTo>
                  <a:lnTo>
                    <a:pt x="417" y="56"/>
                  </a:lnTo>
                  <a:lnTo>
                    <a:pt x="408" y="61"/>
                  </a:lnTo>
                  <a:lnTo>
                    <a:pt x="400" y="63"/>
                  </a:lnTo>
                  <a:lnTo>
                    <a:pt x="389" y="66"/>
                  </a:lnTo>
                  <a:lnTo>
                    <a:pt x="349" y="79"/>
                  </a:lnTo>
                  <a:lnTo>
                    <a:pt x="311" y="102"/>
                  </a:lnTo>
                  <a:lnTo>
                    <a:pt x="274" y="134"/>
                  </a:lnTo>
                  <a:lnTo>
                    <a:pt x="241" y="173"/>
                  </a:lnTo>
                  <a:lnTo>
                    <a:pt x="211" y="220"/>
                  </a:lnTo>
                  <a:lnTo>
                    <a:pt x="185" y="270"/>
                  </a:lnTo>
                  <a:lnTo>
                    <a:pt x="162" y="323"/>
                  </a:lnTo>
                  <a:lnTo>
                    <a:pt x="145" y="377"/>
                  </a:lnTo>
                  <a:lnTo>
                    <a:pt x="131" y="432"/>
                  </a:lnTo>
                  <a:lnTo>
                    <a:pt x="122" y="486"/>
                  </a:lnTo>
                  <a:lnTo>
                    <a:pt x="120" y="536"/>
                  </a:lnTo>
                  <a:lnTo>
                    <a:pt x="122" y="565"/>
                  </a:lnTo>
                  <a:lnTo>
                    <a:pt x="126" y="595"/>
                  </a:lnTo>
                  <a:lnTo>
                    <a:pt x="136" y="629"/>
                  </a:lnTo>
                  <a:lnTo>
                    <a:pt x="152" y="661"/>
                  </a:lnTo>
                  <a:lnTo>
                    <a:pt x="175" y="690"/>
                  </a:lnTo>
                  <a:lnTo>
                    <a:pt x="230" y="598"/>
                  </a:lnTo>
                  <a:lnTo>
                    <a:pt x="290" y="511"/>
                  </a:lnTo>
                  <a:lnTo>
                    <a:pt x="356" y="431"/>
                  </a:lnTo>
                  <a:lnTo>
                    <a:pt x="426" y="357"/>
                  </a:lnTo>
                  <a:lnTo>
                    <a:pt x="499" y="293"/>
                  </a:lnTo>
                  <a:lnTo>
                    <a:pt x="576" y="236"/>
                  </a:lnTo>
                  <a:lnTo>
                    <a:pt x="656" y="188"/>
                  </a:lnTo>
                  <a:lnTo>
                    <a:pt x="738" y="148"/>
                  </a:lnTo>
                  <a:lnTo>
                    <a:pt x="821" y="120"/>
                  </a:lnTo>
                  <a:lnTo>
                    <a:pt x="906" y="102"/>
                  </a:lnTo>
                  <a:lnTo>
                    <a:pt x="990" y="97"/>
                  </a:lnTo>
                  <a:lnTo>
                    <a:pt x="1049" y="100"/>
                  </a:lnTo>
                  <a:lnTo>
                    <a:pt x="1103" y="113"/>
                  </a:lnTo>
                  <a:lnTo>
                    <a:pt x="1152" y="134"/>
                  </a:lnTo>
                  <a:lnTo>
                    <a:pt x="1198" y="161"/>
                  </a:lnTo>
                  <a:lnTo>
                    <a:pt x="1238" y="197"/>
                  </a:lnTo>
                  <a:lnTo>
                    <a:pt x="1271" y="238"/>
                  </a:lnTo>
                  <a:lnTo>
                    <a:pt x="1299" y="284"/>
                  </a:lnTo>
                  <a:lnTo>
                    <a:pt x="1318" y="338"/>
                  </a:lnTo>
                  <a:lnTo>
                    <a:pt x="1330" y="397"/>
                  </a:lnTo>
                  <a:lnTo>
                    <a:pt x="1336" y="461"/>
                  </a:lnTo>
                  <a:lnTo>
                    <a:pt x="1329" y="538"/>
                  </a:lnTo>
                  <a:lnTo>
                    <a:pt x="1313" y="615"/>
                  </a:lnTo>
                  <a:lnTo>
                    <a:pt x="1285" y="688"/>
                  </a:lnTo>
                  <a:lnTo>
                    <a:pt x="1250" y="756"/>
                  </a:lnTo>
                  <a:lnTo>
                    <a:pt x="1206" y="820"/>
                  </a:lnTo>
                  <a:lnTo>
                    <a:pt x="1156" y="879"/>
                  </a:lnTo>
                  <a:lnTo>
                    <a:pt x="1102" y="931"/>
                  </a:lnTo>
                  <a:lnTo>
                    <a:pt x="1041" y="973"/>
                  </a:lnTo>
                  <a:lnTo>
                    <a:pt x="976" y="1009"/>
                  </a:lnTo>
                  <a:lnTo>
                    <a:pt x="910" y="1036"/>
                  </a:lnTo>
                  <a:lnTo>
                    <a:pt x="843" y="1052"/>
                  </a:lnTo>
                  <a:lnTo>
                    <a:pt x="775" y="1059"/>
                  </a:lnTo>
                  <a:lnTo>
                    <a:pt x="725" y="1054"/>
                  </a:lnTo>
                  <a:lnTo>
                    <a:pt x="681" y="1043"/>
                  </a:lnTo>
                  <a:lnTo>
                    <a:pt x="641" y="1025"/>
                  </a:lnTo>
                  <a:lnTo>
                    <a:pt x="608" y="1000"/>
                  </a:lnTo>
                  <a:lnTo>
                    <a:pt x="581" y="972"/>
                  </a:lnTo>
                  <a:lnTo>
                    <a:pt x="562" y="938"/>
                  </a:lnTo>
                  <a:lnTo>
                    <a:pt x="550" y="900"/>
                  </a:lnTo>
                  <a:lnTo>
                    <a:pt x="545" y="859"/>
                  </a:lnTo>
                  <a:lnTo>
                    <a:pt x="546" y="843"/>
                  </a:lnTo>
                  <a:lnTo>
                    <a:pt x="548" y="825"/>
                  </a:lnTo>
                  <a:lnTo>
                    <a:pt x="552" y="807"/>
                  </a:lnTo>
                  <a:lnTo>
                    <a:pt x="559" y="790"/>
                  </a:lnTo>
                  <a:lnTo>
                    <a:pt x="567" y="775"/>
                  </a:lnTo>
                  <a:lnTo>
                    <a:pt x="581" y="763"/>
                  </a:lnTo>
                  <a:lnTo>
                    <a:pt x="599" y="754"/>
                  </a:lnTo>
                  <a:lnTo>
                    <a:pt x="620" y="752"/>
                  </a:lnTo>
                  <a:lnTo>
                    <a:pt x="639" y="754"/>
                  </a:lnTo>
                  <a:lnTo>
                    <a:pt x="653" y="763"/>
                  </a:lnTo>
                  <a:lnTo>
                    <a:pt x="663" y="773"/>
                  </a:lnTo>
                  <a:lnTo>
                    <a:pt x="669" y="788"/>
                  </a:lnTo>
                  <a:lnTo>
                    <a:pt x="670" y="802"/>
                  </a:lnTo>
                  <a:lnTo>
                    <a:pt x="667" y="820"/>
                  </a:lnTo>
                  <a:lnTo>
                    <a:pt x="658" y="838"/>
                  </a:lnTo>
                  <a:lnTo>
                    <a:pt x="644" y="854"/>
                  </a:lnTo>
                  <a:lnTo>
                    <a:pt x="625" y="865"/>
                  </a:lnTo>
                  <a:lnTo>
                    <a:pt x="630" y="898"/>
                  </a:lnTo>
                  <a:lnTo>
                    <a:pt x="644" y="929"/>
                  </a:lnTo>
                  <a:lnTo>
                    <a:pt x="663" y="954"/>
                  </a:lnTo>
                  <a:lnTo>
                    <a:pt x="686" y="972"/>
                  </a:lnTo>
                  <a:lnTo>
                    <a:pt x="714" y="986"/>
                  </a:lnTo>
                  <a:lnTo>
                    <a:pt x="744" y="995"/>
                  </a:lnTo>
                  <a:lnTo>
                    <a:pt x="775" y="997"/>
                  </a:lnTo>
                  <a:lnTo>
                    <a:pt x="805" y="995"/>
                  </a:lnTo>
                  <a:lnTo>
                    <a:pt x="838" y="988"/>
                  </a:lnTo>
                  <a:lnTo>
                    <a:pt x="871" y="977"/>
                  </a:lnTo>
                  <a:lnTo>
                    <a:pt x="908" y="957"/>
                  </a:lnTo>
                  <a:lnTo>
                    <a:pt x="944" y="932"/>
                  </a:lnTo>
                  <a:lnTo>
                    <a:pt x="981" y="900"/>
                  </a:lnTo>
                  <a:lnTo>
                    <a:pt x="1020" y="859"/>
                  </a:lnTo>
                  <a:lnTo>
                    <a:pt x="1054" y="807"/>
                  </a:lnTo>
                  <a:lnTo>
                    <a:pt x="1077" y="766"/>
                  </a:lnTo>
                  <a:lnTo>
                    <a:pt x="1098" y="720"/>
                  </a:lnTo>
                  <a:lnTo>
                    <a:pt x="1116" y="670"/>
                  </a:lnTo>
                  <a:lnTo>
                    <a:pt x="1131" y="618"/>
                  </a:lnTo>
                  <a:lnTo>
                    <a:pt x="1145" y="566"/>
                  </a:lnTo>
                  <a:lnTo>
                    <a:pt x="1156" y="515"/>
                  </a:lnTo>
                  <a:lnTo>
                    <a:pt x="1164" y="468"/>
                  </a:lnTo>
                  <a:lnTo>
                    <a:pt x="1168" y="425"/>
                  </a:lnTo>
                  <a:lnTo>
                    <a:pt x="1170" y="388"/>
                  </a:lnTo>
                  <a:lnTo>
                    <a:pt x="1168" y="345"/>
                  </a:lnTo>
                  <a:lnTo>
                    <a:pt x="1161" y="306"/>
                  </a:lnTo>
                  <a:lnTo>
                    <a:pt x="1151" y="272"/>
                  </a:lnTo>
                  <a:lnTo>
                    <a:pt x="1135" y="240"/>
                  </a:lnTo>
                  <a:lnTo>
                    <a:pt x="1114" y="213"/>
                  </a:lnTo>
                  <a:lnTo>
                    <a:pt x="1089" y="191"/>
                  </a:lnTo>
                  <a:lnTo>
                    <a:pt x="1060" y="177"/>
                  </a:lnTo>
                  <a:lnTo>
                    <a:pt x="1025" y="166"/>
                  </a:lnTo>
                  <a:lnTo>
                    <a:pt x="985" y="163"/>
                  </a:lnTo>
                  <a:lnTo>
                    <a:pt x="911" y="168"/>
                  </a:lnTo>
                  <a:lnTo>
                    <a:pt x="836" y="184"/>
                  </a:lnTo>
                  <a:lnTo>
                    <a:pt x="759" y="211"/>
                  </a:lnTo>
                  <a:lnTo>
                    <a:pt x="684" y="247"/>
                  </a:lnTo>
                  <a:lnTo>
                    <a:pt x="609" y="291"/>
                  </a:lnTo>
                  <a:lnTo>
                    <a:pt x="538" y="347"/>
                  </a:lnTo>
                  <a:lnTo>
                    <a:pt x="468" y="409"/>
                  </a:lnTo>
                  <a:lnTo>
                    <a:pt x="400" y="482"/>
                  </a:lnTo>
                  <a:lnTo>
                    <a:pt x="337" y="565"/>
                  </a:lnTo>
                  <a:lnTo>
                    <a:pt x="278" y="654"/>
                  </a:lnTo>
                  <a:lnTo>
                    <a:pt x="225" y="752"/>
                  </a:lnTo>
                  <a:lnTo>
                    <a:pt x="225" y="752"/>
                  </a:lnTo>
                  <a:lnTo>
                    <a:pt x="243" y="770"/>
                  </a:lnTo>
                  <a:lnTo>
                    <a:pt x="264" y="795"/>
                  </a:lnTo>
                  <a:lnTo>
                    <a:pt x="288" y="822"/>
                  </a:lnTo>
                  <a:lnTo>
                    <a:pt x="312" y="850"/>
                  </a:lnTo>
                  <a:lnTo>
                    <a:pt x="337" y="879"/>
                  </a:lnTo>
                  <a:lnTo>
                    <a:pt x="358" y="906"/>
                  </a:lnTo>
                  <a:lnTo>
                    <a:pt x="375" y="925"/>
                  </a:lnTo>
                  <a:lnTo>
                    <a:pt x="405" y="959"/>
                  </a:lnTo>
                  <a:lnTo>
                    <a:pt x="428" y="986"/>
                  </a:lnTo>
                  <a:lnTo>
                    <a:pt x="449" y="1011"/>
                  </a:lnTo>
                  <a:lnTo>
                    <a:pt x="464" y="1034"/>
                  </a:lnTo>
                  <a:lnTo>
                    <a:pt x="477" y="1056"/>
                  </a:lnTo>
                  <a:lnTo>
                    <a:pt x="485" y="1077"/>
                  </a:lnTo>
                  <a:lnTo>
                    <a:pt x="491" y="1100"/>
                  </a:lnTo>
                  <a:lnTo>
                    <a:pt x="494" y="1125"/>
                  </a:lnTo>
                  <a:lnTo>
                    <a:pt x="496" y="1156"/>
                  </a:lnTo>
                  <a:lnTo>
                    <a:pt x="489" y="1218"/>
                  </a:lnTo>
                  <a:lnTo>
                    <a:pt x="473" y="1279"/>
                  </a:lnTo>
                  <a:lnTo>
                    <a:pt x="447" y="1336"/>
                  </a:lnTo>
                  <a:lnTo>
                    <a:pt x="414" y="1390"/>
                  </a:lnTo>
                  <a:lnTo>
                    <a:pt x="374" y="1436"/>
                  </a:lnTo>
                  <a:lnTo>
                    <a:pt x="330" y="1475"/>
                  </a:lnTo>
                  <a:lnTo>
                    <a:pt x="279" y="1504"/>
                  </a:lnTo>
                  <a:lnTo>
                    <a:pt x="229" y="1522"/>
                  </a:lnTo>
                  <a:lnTo>
                    <a:pt x="175" y="1529"/>
                  </a:lnTo>
                  <a:lnTo>
                    <a:pt x="138" y="1525"/>
                  </a:lnTo>
                  <a:lnTo>
                    <a:pt x="106" y="1516"/>
                  </a:lnTo>
                  <a:lnTo>
                    <a:pt x="80" y="1504"/>
                  </a:lnTo>
                  <a:lnTo>
                    <a:pt x="58" y="1486"/>
                  </a:lnTo>
                  <a:lnTo>
                    <a:pt x="40" y="1466"/>
                  </a:lnTo>
                  <a:lnTo>
                    <a:pt x="28" y="1443"/>
                  </a:lnTo>
                  <a:lnTo>
                    <a:pt x="17" y="1418"/>
                  </a:lnTo>
                  <a:lnTo>
                    <a:pt x="10" y="1393"/>
                  </a:lnTo>
                  <a:lnTo>
                    <a:pt x="5" y="1370"/>
                  </a:lnTo>
                  <a:lnTo>
                    <a:pt x="2" y="1347"/>
                  </a:lnTo>
                  <a:lnTo>
                    <a:pt x="0" y="1325"/>
                  </a:lnTo>
                  <a:lnTo>
                    <a:pt x="0" y="1307"/>
                  </a:lnTo>
                  <a:lnTo>
                    <a:pt x="0" y="1293"/>
                  </a:lnTo>
                  <a:lnTo>
                    <a:pt x="2" y="1238"/>
                  </a:lnTo>
                  <a:lnTo>
                    <a:pt x="10" y="1179"/>
                  </a:lnTo>
                  <a:lnTo>
                    <a:pt x="21" y="1118"/>
                  </a:lnTo>
                  <a:lnTo>
                    <a:pt x="35" y="1059"/>
                  </a:lnTo>
                  <a:lnTo>
                    <a:pt x="49" y="1000"/>
                  </a:lnTo>
                  <a:lnTo>
                    <a:pt x="65" y="945"/>
                  </a:lnTo>
                  <a:lnTo>
                    <a:pt x="80" y="897"/>
                  </a:lnTo>
                  <a:lnTo>
                    <a:pt x="94" y="854"/>
                  </a:lnTo>
                  <a:lnTo>
                    <a:pt x="80" y="838"/>
                  </a:lnTo>
                  <a:lnTo>
                    <a:pt x="63" y="820"/>
                  </a:lnTo>
                  <a:lnTo>
                    <a:pt x="47" y="797"/>
                  </a:lnTo>
                  <a:lnTo>
                    <a:pt x="33" y="772"/>
                  </a:lnTo>
                  <a:lnTo>
                    <a:pt x="19" y="741"/>
                  </a:lnTo>
                  <a:lnTo>
                    <a:pt x="9" y="704"/>
                  </a:lnTo>
                  <a:lnTo>
                    <a:pt x="2" y="659"/>
                  </a:lnTo>
                  <a:lnTo>
                    <a:pt x="0" y="609"/>
                  </a:lnTo>
                  <a:lnTo>
                    <a:pt x="3" y="538"/>
                  </a:lnTo>
                  <a:lnTo>
                    <a:pt x="14" y="468"/>
                  </a:lnTo>
                  <a:lnTo>
                    <a:pt x="31" y="400"/>
                  </a:lnTo>
                  <a:lnTo>
                    <a:pt x="54" y="336"/>
                  </a:lnTo>
                  <a:lnTo>
                    <a:pt x="82" y="273"/>
                  </a:lnTo>
                  <a:lnTo>
                    <a:pt x="113" y="216"/>
                  </a:lnTo>
                  <a:lnTo>
                    <a:pt x="148" y="163"/>
                  </a:lnTo>
                  <a:lnTo>
                    <a:pt x="187" y="116"/>
                  </a:lnTo>
                  <a:lnTo>
                    <a:pt x="227" y="77"/>
                  </a:lnTo>
                  <a:lnTo>
                    <a:pt x="267" y="45"/>
                  </a:lnTo>
                  <a:lnTo>
                    <a:pt x="309" y="20"/>
                  </a:lnTo>
                  <a:lnTo>
                    <a:pt x="351" y="6"/>
                  </a:lnTo>
                  <a:lnTo>
                    <a:pt x="3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0" name="Freeform 8"/>
            <p:cNvSpPr>
              <a:spLocks/>
            </p:cNvSpPr>
            <p:nvPr/>
          </p:nvSpPr>
          <p:spPr bwMode="auto">
            <a:xfrm>
              <a:off x="2119" y="4732"/>
              <a:ext cx="145" cy="356"/>
            </a:xfrm>
            <a:custGeom>
              <a:avLst/>
              <a:gdLst/>
              <a:ahLst/>
              <a:cxnLst>
                <a:cxn ang="0">
                  <a:pos x="131" y="0"/>
                </a:cxn>
                <a:cxn ang="0">
                  <a:pos x="165" y="3"/>
                </a:cxn>
                <a:cxn ang="0">
                  <a:pos x="194" y="16"/>
                </a:cxn>
                <a:cxn ang="0">
                  <a:pos x="219" y="34"/>
                </a:cxn>
                <a:cxn ang="0">
                  <a:pos x="241" y="57"/>
                </a:cxn>
                <a:cxn ang="0">
                  <a:pos x="259" y="87"/>
                </a:cxn>
                <a:cxn ang="0">
                  <a:pos x="273" y="123"/>
                </a:cxn>
                <a:cxn ang="0">
                  <a:pos x="283" y="162"/>
                </a:cxn>
                <a:cxn ang="0">
                  <a:pos x="289" y="205"/>
                </a:cxn>
                <a:cxn ang="0">
                  <a:pos x="290" y="251"/>
                </a:cxn>
                <a:cxn ang="0">
                  <a:pos x="289" y="312"/>
                </a:cxn>
                <a:cxn ang="0">
                  <a:pos x="278" y="371"/>
                </a:cxn>
                <a:cxn ang="0">
                  <a:pos x="264" y="426"/>
                </a:cxn>
                <a:cxn ang="0">
                  <a:pos x="247" y="476"/>
                </a:cxn>
                <a:cxn ang="0">
                  <a:pos x="226" y="523"/>
                </a:cxn>
                <a:cxn ang="0">
                  <a:pos x="201" y="566"/>
                </a:cxn>
                <a:cxn ang="0">
                  <a:pos x="177" y="603"/>
                </a:cxn>
                <a:cxn ang="0">
                  <a:pos x="154" y="635"/>
                </a:cxn>
                <a:cxn ang="0">
                  <a:pos x="130" y="662"/>
                </a:cxn>
                <a:cxn ang="0">
                  <a:pos x="109" y="684"/>
                </a:cxn>
                <a:cxn ang="0">
                  <a:pos x="89" y="698"/>
                </a:cxn>
                <a:cxn ang="0">
                  <a:pos x="75" y="709"/>
                </a:cxn>
                <a:cxn ang="0">
                  <a:pos x="67" y="710"/>
                </a:cxn>
                <a:cxn ang="0">
                  <a:pos x="51" y="707"/>
                </a:cxn>
                <a:cxn ang="0">
                  <a:pos x="41" y="696"/>
                </a:cxn>
                <a:cxn ang="0">
                  <a:pos x="35" y="680"/>
                </a:cxn>
                <a:cxn ang="0">
                  <a:pos x="37" y="668"/>
                </a:cxn>
                <a:cxn ang="0">
                  <a:pos x="42" y="659"/>
                </a:cxn>
                <a:cxn ang="0">
                  <a:pos x="51" y="650"/>
                </a:cxn>
                <a:cxn ang="0">
                  <a:pos x="103" y="594"/>
                </a:cxn>
                <a:cxn ang="0">
                  <a:pos x="144" y="539"/>
                </a:cxn>
                <a:cxn ang="0">
                  <a:pos x="175" y="485"/>
                </a:cxn>
                <a:cxn ang="0">
                  <a:pos x="196" y="432"/>
                </a:cxn>
                <a:cxn ang="0">
                  <a:pos x="212" y="380"/>
                </a:cxn>
                <a:cxn ang="0">
                  <a:pos x="220" y="328"/>
                </a:cxn>
                <a:cxn ang="0">
                  <a:pos x="226" y="278"/>
                </a:cxn>
                <a:cxn ang="0">
                  <a:pos x="226" y="230"/>
                </a:cxn>
                <a:cxn ang="0">
                  <a:pos x="226" y="230"/>
                </a:cxn>
                <a:cxn ang="0">
                  <a:pos x="226" y="230"/>
                </a:cxn>
                <a:cxn ang="0">
                  <a:pos x="226" y="230"/>
                </a:cxn>
                <a:cxn ang="0">
                  <a:pos x="222" y="234"/>
                </a:cxn>
                <a:cxn ang="0">
                  <a:pos x="213" y="239"/>
                </a:cxn>
                <a:cxn ang="0">
                  <a:pos x="199" y="248"/>
                </a:cxn>
                <a:cxn ang="0">
                  <a:pos x="182" y="257"/>
                </a:cxn>
                <a:cxn ang="0">
                  <a:pos x="159" y="264"/>
                </a:cxn>
                <a:cxn ang="0">
                  <a:pos x="137" y="266"/>
                </a:cxn>
                <a:cxn ang="0">
                  <a:pos x="103" y="262"/>
                </a:cxn>
                <a:cxn ang="0">
                  <a:pos x="74" y="251"/>
                </a:cxn>
                <a:cxn ang="0">
                  <a:pos x="49" y="235"/>
                </a:cxn>
                <a:cxn ang="0">
                  <a:pos x="28" y="216"/>
                </a:cxn>
                <a:cxn ang="0">
                  <a:pos x="14" y="191"/>
                </a:cxn>
                <a:cxn ang="0">
                  <a:pos x="4" y="162"/>
                </a:cxn>
                <a:cxn ang="0">
                  <a:pos x="0" y="134"/>
                </a:cxn>
                <a:cxn ang="0">
                  <a:pos x="6" y="98"/>
                </a:cxn>
                <a:cxn ang="0">
                  <a:pos x="18" y="68"/>
                </a:cxn>
                <a:cxn ang="0">
                  <a:pos x="37" y="39"/>
                </a:cxn>
                <a:cxn ang="0">
                  <a:pos x="63" y="19"/>
                </a:cxn>
                <a:cxn ang="0">
                  <a:pos x="95" y="5"/>
                </a:cxn>
                <a:cxn ang="0">
                  <a:pos x="131" y="0"/>
                </a:cxn>
              </a:cxnLst>
              <a:rect l="0" t="0" r="r" b="b"/>
              <a:pathLst>
                <a:path w="290" h="710">
                  <a:moveTo>
                    <a:pt x="131" y="0"/>
                  </a:moveTo>
                  <a:lnTo>
                    <a:pt x="165" y="3"/>
                  </a:lnTo>
                  <a:lnTo>
                    <a:pt x="194" y="16"/>
                  </a:lnTo>
                  <a:lnTo>
                    <a:pt x="219" y="34"/>
                  </a:lnTo>
                  <a:lnTo>
                    <a:pt x="241" y="57"/>
                  </a:lnTo>
                  <a:lnTo>
                    <a:pt x="259" y="87"/>
                  </a:lnTo>
                  <a:lnTo>
                    <a:pt x="273" y="123"/>
                  </a:lnTo>
                  <a:lnTo>
                    <a:pt x="283" y="162"/>
                  </a:lnTo>
                  <a:lnTo>
                    <a:pt x="289" y="205"/>
                  </a:lnTo>
                  <a:lnTo>
                    <a:pt x="290" y="251"/>
                  </a:lnTo>
                  <a:lnTo>
                    <a:pt x="289" y="312"/>
                  </a:lnTo>
                  <a:lnTo>
                    <a:pt x="278" y="371"/>
                  </a:lnTo>
                  <a:lnTo>
                    <a:pt x="264" y="426"/>
                  </a:lnTo>
                  <a:lnTo>
                    <a:pt x="247" y="476"/>
                  </a:lnTo>
                  <a:lnTo>
                    <a:pt x="226" y="523"/>
                  </a:lnTo>
                  <a:lnTo>
                    <a:pt x="201" y="566"/>
                  </a:lnTo>
                  <a:lnTo>
                    <a:pt x="177" y="603"/>
                  </a:lnTo>
                  <a:lnTo>
                    <a:pt x="154" y="635"/>
                  </a:lnTo>
                  <a:lnTo>
                    <a:pt x="130" y="662"/>
                  </a:lnTo>
                  <a:lnTo>
                    <a:pt x="109" y="684"/>
                  </a:lnTo>
                  <a:lnTo>
                    <a:pt x="89" y="698"/>
                  </a:lnTo>
                  <a:lnTo>
                    <a:pt x="75" y="709"/>
                  </a:lnTo>
                  <a:lnTo>
                    <a:pt x="67" y="710"/>
                  </a:lnTo>
                  <a:lnTo>
                    <a:pt x="51" y="707"/>
                  </a:lnTo>
                  <a:lnTo>
                    <a:pt x="41" y="696"/>
                  </a:lnTo>
                  <a:lnTo>
                    <a:pt x="35" y="680"/>
                  </a:lnTo>
                  <a:lnTo>
                    <a:pt x="37" y="668"/>
                  </a:lnTo>
                  <a:lnTo>
                    <a:pt x="42" y="659"/>
                  </a:lnTo>
                  <a:lnTo>
                    <a:pt x="51" y="650"/>
                  </a:lnTo>
                  <a:lnTo>
                    <a:pt x="103" y="594"/>
                  </a:lnTo>
                  <a:lnTo>
                    <a:pt x="144" y="539"/>
                  </a:lnTo>
                  <a:lnTo>
                    <a:pt x="175" y="485"/>
                  </a:lnTo>
                  <a:lnTo>
                    <a:pt x="196" y="432"/>
                  </a:lnTo>
                  <a:lnTo>
                    <a:pt x="212" y="380"/>
                  </a:lnTo>
                  <a:lnTo>
                    <a:pt x="220" y="328"/>
                  </a:lnTo>
                  <a:lnTo>
                    <a:pt x="226" y="278"/>
                  </a:lnTo>
                  <a:lnTo>
                    <a:pt x="226" y="230"/>
                  </a:lnTo>
                  <a:lnTo>
                    <a:pt x="226" y="230"/>
                  </a:lnTo>
                  <a:lnTo>
                    <a:pt x="226" y="230"/>
                  </a:lnTo>
                  <a:lnTo>
                    <a:pt x="226" y="230"/>
                  </a:lnTo>
                  <a:lnTo>
                    <a:pt x="222" y="234"/>
                  </a:lnTo>
                  <a:lnTo>
                    <a:pt x="213" y="239"/>
                  </a:lnTo>
                  <a:lnTo>
                    <a:pt x="199" y="248"/>
                  </a:lnTo>
                  <a:lnTo>
                    <a:pt x="182" y="257"/>
                  </a:lnTo>
                  <a:lnTo>
                    <a:pt x="159" y="264"/>
                  </a:lnTo>
                  <a:lnTo>
                    <a:pt x="137" y="266"/>
                  </a:lnTo>
                  <a:lnTo>
                    <a:pt x="103" y="262"/>
                  </a:lnTo>
                  <a:lnTo>
                    <a:pt x="74" y="251"/>
                  </a:lnTo>
                  <a:lnTo>
                    <a:pt x="49" y="235"/>
                  </a:lnTo>
                  <a:lnTo>
                    <a:pt x="28" y="216"/>
                  </a:lnTo>
                  <a:lnTo>
                    <a:pt x="14" y="191"/>
                  </a:lnTo>
                  <a:lnTo>
                    <a:pt x="4" y="162"/>
                  </a:lnTo>
                  <a:lnTo>
                    <a:pt x="0" y="134"/>
                  </a:lnTo>
                  <a:lnTo>
                    <a:pt x="6" y="98"/>
                  </a:lnTo>
                  <a:lnTo>
                    <a:pt x="18" y="68"/>
                  </a:lnTo>
                  <a:lnTo>
                    <a:pt x="37" y="39"/>
                  </a:lnTo>
                  <a:lnTo>
                    <a:pt x="63" y="19"/>
                  </a:lnTo>
                  <a:lnTo>
                    <a:pt x="95" y="5"/>
                  </a:lnTo>
                  <a:lnTo>
                    <a:pt x="1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1" name="Freeform 9"/>
            <p:cNvSpPr>
              <a:spLocks noEditPoints="1"/>
            </p:cNvSpPr>
            <p:nvPr/>
          </p:nvSpPr>
          <p:spPr bwMode="auto">
            <a:xfrm>
              <a:off x="2450" y="4063"/>
              <a:ext cx="521" cy="1038"/>
            </a:xfrm>
            <a:custGeom>
              <a:avLst/>
              <a:gdLst/>
              <a:ahLst/>
              <a:cxnLst>
                <a:cxn ang="0">
                  <a:pos x="735" y="266"/>
                </a:cxn>
                <a:cxn ang="0">
                  <a:pos x="793" y="281"/>
                </a:cxn>
                <a:cxn ang="0">
                  <a:pos x="925" y="272"/>
                </a:cxn>
                <a:cxn ang="0">
                  <a:pos x="917" y="258"/>
                </a:cxn>
                <a:cxn ang="0">
                  <a:pos x="834" y="250"/>
                </a:cxn>
                <a:cxn ang="0">
                  <a:pos x="690" y="36"/>
                </a:cxn>
                <a:cxn ang="0">
                  <a:pos x="681" y="72"/>
                </a:cxn>
                <a:cxn ang="0">
                  <a:pos x="677" y="152"/>
                </a:cxn>
                <a:cxn ang="0">
                  <a:pos x="690" y="209"/>
                </a:cxn>
                <a:cxn ang="0">
                  <a:pos x="840" y="190"/>
                </a:cxn>
                <a:cxn ang="0">
                  <a:pos x="958" y="195"/>
                </a:cxn>
                <a:cxn ang="0">
                  <a:pos x="1035" y="240"/>
                </a:cxn>
                <a:cxn ang="0">
                  <a:pos x="1011" y="311"/>
                </a:cxn>
                <a:cxn ang="0">
                  <a:pos x="913" y="338"/>
                </a:cxn>
                <a:cxn ang="0">
                  <a:pos x="815" y="343"/>
                </a:cxn>
                <a:cxn ang="0">
                  <a:pos x="714" y="329"/>
                </a:cxn>
                <a:cxn ang="0">
                  <a:pos x="604" y="334"/>
                </a:cxn>
                <a:cxn ang="0">
                  <a:pos x="368" y="566"/>
                </a:cxn>
                <a:cxn ang="0">
                  <a:pos x="197" y="881"/>
                </a:cxn>
                <a:cxn ang="0">
                  <a:pos x="152" y="1191"/>
                </a:cxn>
                <a:cxn ang="0">
                  <a:pos x="230" y="1381"/>
                </a:cxn>
                <a:cxn ang="0">
                  <a:pos x="333" y="1456"/>
                </a:cxn>
                <a:cxn ang="0">
                  <a:pos x="520" y="1520"/>
                </a:cxn>
                <a:cxn ang="0">
                  <a:pos x="648" y="1559"/>
                </a:cxn>
                <a:cxn ang="0">
                  <a:pos x="744" y="1599"/>
                </a:cxn>
                <a:cxn ang="0">
                  <a:pos x="840" y="1713"/>
                </a:cxn>
                <a:cxn ang="0">
                  <a:pos x="843" y="1866"/>
                </a:cxn>
                <a:cxn ang="0">
                  <a:pos x="756" y="2011"/>
                </a:cxn>
                <a:cxn ang="0">
                  <a:pos x="601" y="2077"/>
                </a:cxn>
                <a:cxn ang="0">
                  <a:pos x="450" y="2041"/>
                </a:cxn>
                <a:cxn ang="0">
                  <a:pos x="360" y="1977"/>
                </a:cxn>
                <a:cxn ang="0">
                  <a:pos x="363" y="1941"/>
                </a:cxn>
                <a:cxn ang="0">
                  <a:pos x="403" y="1940"/>
                </a:cxn>
                <a:cxn ang="0">
                  <a:pos x="539" y="2004"/>
                </a:cxn>
                <a:cxn ang="0">
                  <a:pos x="655" y="1995"/>
                </a:cxn>
                <a:cxn ang="0">
                  <a:pos x="707" y="1904"/>
                </a:cxn>
                <a:cxn ang="0">
                  <a:pos x="686" y="1797"/>
                </a:cxn>
                <a:cxn ang="0">
                  <a:pos x="601" y="1740"/>
                </a:cxn>
                <a:cxn ang="0">
                  <a:pos x="421" y="1684"/>
                </a:cxn>
                <a:cxn ang="0">
                  <a:pos x="257" y="1625"/>
                </a:cxn>
                <a:cxn ang="0">
                  <a:pos x="164" y="1574"/>
                </a:cxn>
                <a:cxn ang="0">
                  <a:pos x="54" y="1441"/>
                </a:cxn>
                <a:cxn ang="0">
                  <a:pos x="0" y="1213"/>
                </a:cxn>
                <a:cxn ang="0">
                  <a:pos x="84" y="840"/>
                </a:cxn>
                <a:cxn ang="0">
                  <a:pos x="291" y="515"/>
                </a:cxn>
                <a:cxn ang="0">
                  <a:pos x="557" y="281"/>
                </a:cxn>
                <a:cxn ang="0">
                  <a:pos x="606" y="147"/>
                </a:cxn>
                <a:cxn ang="0">
                  <a:pos x="607" y="68"/>
                </a:cxn>
                <a:cxn ang="0">
                  <a:pos x="639" y="4"/>
                </a:cxn>
              </a:cxnLst>
              <a:rect l="0" t="0" r="r" b="b"/>
              <a:pathLst>
                <a:path w="1040" h="2077">
                  <a:moveTo>
                    <a:pt x="834" y="250"/>
                  </a:moveTo>
                  <a:lnTo>
                    <a:pt x="803" y="250"/>
                  </a:lnTo>
                  <a:lnTo>
                    <a:pt x="770" y="256"/>
                  </a:lnTo>
                  <a:lnTo>
                    <a:pt x="735" y="266"/>
                  </a:lnTo>
                  <a:lnTo>
                    <a:pt x="747" y="274"/>
                  </a:lnTo>
                  <a:lnTo>
                    <a:pt x="759" y="277"/>
                  </a:lnTo>
                  <a:lnTo>
                    <a:pt x="773" y="281"/>
                  </a:lnTo>
                  <a:lnTo>
                    <a:pt x="793" y="281"/>
                  </a:lnTo>
                  <a:lnTo>
                    <a:pt x="821" y="281"/>
                  </a:lnTo>
                  <a:lnTo>
                    <a:pt x="861" y="281"/>
                  </a:lnTo>
                  <a:lnTo>
                    <a:pt x="896" y="277"/>
                  </a:lnTo>
                  <a:lnTo>
                    <a:pt x="925" y="272"/>
                  </a:lnTo>
                  <a:lnTo>
                    <a:pt x="950" y="266"/>
                  </a:lnTo>
                  <a:lnTo>
                    <a:pt x="950" y="266"/>
                  </a:lnTo>
                  <a:lnTo>
                    <a:pt x="932" y="261"/>
                  </a:lnTo>
                  <a:lnTo>
                    <a:pt x="917" y="258"/>
                  </a:lnTo>
                  <a:lnTo>
                    <a:pt x="903" y="254"/>
                  </a:lnTo>
                  <a:lnTo>
                    <a:pt x="885" y="252"/>
                  </a:lnTo>
                  <a:lnTo>
                    <a:pt x="864" y="250"/>
                  </a:lnTo>
                  <a:lnTo>
                    <a:pt x="834" y="250"/>
                  </a:lnTo>
                  <a:close/>
                  <a:moveTo>
                    <a:pt x="655" y="0"/>
                  </a:moveTo>
                  <a:lnTo>
                    <a:pt x="672" y="4"/>
                  </a:lnTo>
                  <a:lnTo>
                    <a:pt x="684" y="16"/>
                  </a:lnTo>
                  <a:lnTo>
                    <a:pt x="690" y="36"/>
                  </a:lnTo>
                  <a:lnTo>
                    <a:pt x="690" y="41"/>
                  </a:lnTo>
                  <a:lnTo>
                    <a:pt x="688" y="47"/>
                  </a:lnTo>
                  <a:lnTo>
                    <a:pt x="684" y="50"/>
                  </a:lnTo>
                  <a:lnTo>
                    <a:pt x="681" y="72"/>
                  </a:lnTo>
                  <a:lnTo>
                    <a:pt x="677" y="95"/>
                  </a:lnTo>
                  <a:lnTo>
                    <a:pt x="676" y="115"/>
                  </a:lnTo>
                  <a:lnTo>
                    <a:pt x="676" y="127"/>
                  </a:lnTo>
                  <a:lnTo>
                    <a:pt x="677" y="152"/>
                  </a:lnTo>
                  <a:lnTo>
                    <a:pt x="681" y="174"/>
                  </a:lnTo>
                  <a:lnTo>
                    <a:pt x="684" y="190"/>
                  </a:lnTo>
                  <a:lnTo>
                    <a:pt x="688" y="204"/>
                  </a:lnTo>
                  <a:lnTo>
                    <a:pt x="690" y="209"/>
                  </a:lnTo>
                  <a:lnTo>
                    <a:pt x="733" y="199"/>
                  </a:lnTo>
                  <a:lnTo>
                    <a:pt x="772" y="191"/>
                  </a:lnTo>
                  <a:lnTo>
                    <a:pt x="808" y="190"/>
                  </a:lnTo>
                  <a:lnTo>
                    <a:pt x="840" y="190"/>
                  </a:lnTo>
                  <a:lnTo>
                    <a:pt x="869" y="190"/>
                  </a:lnTo>
                  <a:lnTo>
                    <a:pt x="899" y="190"/>
                  </a:lnTo>
                  <a:lnTo>
                    <a:pt x="929" y="191"/>
                  </a:lnTo>
                  <a:lnTo>
                    <a:pt x="958" y="195"/>
                  </a:lnTo>
                  <a:lnTo>
                    <a:pt x="985" y="202"/>
                  </a:lnTo>
                  <a:lnTo>
                    <a:pt x="1007" y="211"/>
                  </a:lnTo>
                  <a:lnTo>
                    <a:pt x="1025" y="224"/>
                  </a:lnTo>
                  <a:lnTo>
                    <a:pt x="1035" y="240"/>
                  </a:lnTo>
                  <a:lnTo>
                    <a:pt x="1040" y="261"/>
                  </a:lnTo>
                  <a:lnTo>
                    <a:pt x="1037" y="281"/>
                  </a:lnTo>
                  <a:lnTo>
                    <a:pt x="1027" y="299"/>
                  </a:lnTo>
                  <a:lnTo>
                    <a:pt x="1011" y="311"/>
                  </a:lnTo>
                  <a:lnTo>
                    <a:pt x="990" y="322"/>
                  </a:lnTo>
                  <a:lnTo>
                    <a:pt x="967" y="329"/>
                  </a:lnTo>
                  <a:lnTo>
                    <a:pt x="941" y="334"/>
                  </a:lnTo>
                  <a:lnTo>
                    <a:pt x="913" y="338"/>
                  </a:lnTo>
                  <a:lnTo>
                    <a:pt x="887" y="341"/>
                  </a:lnTo>
                  <a:lnTo>
                    <a:pt x="861" y="341"/>
                  </a:lnTo>
                  <a:lnTo>
                    <a:pt x="836" y="343"/>
                  </a:lnTo>
                  <a:lnTo>
                    <a:pt x="815" y="343"/>
                  </a:lnTo>
                  <a:lnTo>
                    <a:pt x="793" y="343"/>
                  </a:lnTo>
                  <a:lnTo>
                    <a:pt x="768" y="341"/>
                  </a:lnTo>
                  <a:lnTo>
                    <a:pt x="742" y="336"/>
                  </a:lnTo>
                  <a:lnTo>
                    <a:pt x="714" y="329"/>
                  </a:lnTo>
                  <a:lnTo>
                    <a:pt x="690" y="316"/>
                  </a:lnTo>
                  <a:lnTo>
                    <a:pt x="665" y="297"/>
                  </a:lnTo>
                  <a:lnTo>
                    <a:pt x="665" y="297"/>
                  </a:lnTo>
                  <a:lnTo>
                    <a:pt x="604" y="334"/>
                  </a:lnTo>
                  <a:lnTo>
                    <a:pt x="543" y="381"/>
                  </a:lnTo>
                  <a:lnTo>
                    <a:pt x="484" y="436"/>
                  </a:lnTo>
                  <a:lnTo>
                    <a:pt x="424" y="499"/>
                  </a:lnTo>
                  <a:lnTo>
                    <a:pt x="368" y="566"/>
                  </a:lnTo>
                  <a:lnTo>
                    <a:pt x="318" y="640"/>
                  </a:lnTo>
                  <a:lnTo>
                    <a:pt x="271" y="716"/>
                  </a:lnTo>
                  <a:lnTo>
                    <a:pt x="230" y="797"/>
                  </a:lnTo>
                  <a:lnTo>
                    <a:pt x="197" y="881"/>
                  </a:lnTo>
                  <a:lnTo>
                    <a:pt x="171" y="965"/>
                  </a:lnTo>
                  <a:lnTo>
                    <a:pt x="155" y="1050"/>
                  </a:lnTo>
                  <a:lnTo>
                    <a:pt x="150" y="1136"/>
                  </a:lnTo>
                  <a:lnTo>
                    <a:pt x="152" y="1191"/>
                  </a:lnTo>
                  <a:lnTo>
                    <a:pt x="161" y="1243"/>
                  </a:lnTo>
                  <a:lnTo>
                    <a:pt x="176" y="1291"/>
                  </a:lnTo>
                  <a:lnTo>
                    <a:pt x="199" y="1338"/>
                  </a:lnTo>
                  <a:lnTo>
                    <a:pt x="230" y="1381"/>
                  </a:lnTo>
                  <a:lnTo>
                    <a:pt x="253" y="1404"/>
                  </a:lnTo>
                  <a:lnTo>
                    <a:pt x="276" y="1424"/>
                  </a:lnTo>
                  <a:lnTo>
                    <a:pt x="304" y="1440"/>
                  </a:lnTo>
                  <a:lnTo>
                    <a:pt x="333" y="1456"/>
                  </a:lnTo>
                  <a:lnTo>
                    <a:pt x="368" y="1470"/>
                  </a:lnTo>
                  <a:lnTo>
                    <a:pt x="412" y="1486"/>
                  </a:lnTo>
                  <a:lnTo>
                    <a:pt x="461" y="1500"/>
                  </a:lnTo>
                  <a:lnTo>
                    <a:pt x="520" y="1520"/>
                  </a:lnTo>
                  <a:lnTo>
                    <a:pt x="550" y="1529"/>
                  </a:lnTo>
                  <a:lnTo>
                    <a:pt x="583" y="1538"/>
                  </a:lnTo>
                  <a:lnTo>
                    <a:pt x="616" y="1549"/>
                  </a:lnTo>
                  <a:lnTo>
                    <a:pt x="648" y="1559"/>
                  </a:lnTo>
                  <a:lnTo>
                    <a:pt x="676" y="1568"/>
                  </a:lnTo>
                  <a:lnTo>
                    <a:pt x="697" y="1575"/>
                  </a:lnTo>
                  <a:lnTo>
                    <a:pt x="711" y="1581"/>
                  </a:lnTo>
                  <a:lnTo>
                    <a:pt x="744" y="1599"/>
                  </a:lnTo>
                  <a:lnTo>
                    <a:pt x="773" y="1620"/>
                  </a:lnTo>
                  <a:lnTo>
                    <a:pt x="801" y="1647"/>
                  </a:lnTo>
                  <a:lnTo>
                    <a:pt x="822" y="1679"/>
                  </a:lnTo>
                  <a:lnTo>
                    <a:pt x="840" y="1713"/>
                  </a:lnTo>
                  <a:lnTo>
                    <a:pt x="852" y="1750"/>
                  </a:lnTo>
                  <a:lnTo>
                    <a:pt x="855" y="1790"/>
                  </a:lnTo>
                  <a:lnTo>
                    <a:pt x="852" y="1829"/>
                  </a:lnTo>
                  <a:lnTo>
                    <a:pt x="843" y="1866"/>
                  </a:lnTo>
                  <a:lnTo>
                    <a:pt x="829" y="1906"/>
                  </a:lnTo>
                  <a:lnTo>
                    <a:pt x="810" y="1945"/>
                  </a:lnTo>
                  <a:lnTo>
                    <a:pt x="786" y="1979"/>
                  </a:lnTo>
                  <a:lnTo>
                    <a:pt x="756" y="2011"/>
                  </a:lnTo>
                  <a:lnTo>
                    <a:pt x="723" y="2038"/>
                  </a:lnTo>
                  <a:lnTo>
                    <a:pt x="686" y="2059"/>
                  </a:lnTo>
                  <a:lnTo>
                    <a:pt x="644" y="2072"/>
                  </a:lnTo>
                  <a:lnTo>
                    <a:pt x="601" y="2077"/>
                  </a:lnTo>
                  <a:lnTo>
                    <a:pt x="560" y="2074"/>
                  </a:lnTo>
                  <a:lnTo>
                    <a:pt x="522" y="2066"/>
                  </a:lnTo>
                  <a:lnTo>
                    <a:pt x="485" y="2056"/>
                  </a:lnTo>
                  <a:lnTo>
                    <a:pt x="450" y="2041"/>
                  </a:lnTo>
                  <a:lnTo>
                    <a:pt x="419" y="2025"/>
                  </a:lnTo>
                  <a:lnTo>
                    <a:pt x="393" y="2009"/>
                  </a:lnTo>
                  <a:lnTo>
                    <a:pt x="372" y="1993"/>
                  </a:lnTo>
                  <a:lnTo>
                    <a:pt x="360" y="1977"/>
                  </a:lnTo>
                  <a:lnTo>
                    <a:pt x="354" y="1965"/>
                  </a:lnTo>
                  <a:lnTo>
                    <a:pt x="356" y="1958"/>
                  </a:lnTo>
                  <a:lnTo>
                    <a:pt x="358" y="1949"/>
                  </a:lnTo>
                  <a:lnTo>
                    <a:pt x="363" y="1941"/>
                  </a:lnTo>
                  <a:lnTo>
                    <a:pt x="372" y="1936"/>
                  </a:lnTo>
                  <a:lnTo>
                    <a:pt x="384" y="1933"/>
                  </a:lnTo>
                  <a:lnTo>
                    <a:pt x="394" y="1934"/>
                  </a:lnTo>
                  <a:lnTo>
                    <a:pt x="403" y="1940"/>
                  </a:lnTo>
                  <a:lnTo>
                    <a:pt x="415" y="1949"/>
                  </a:lnTo>
                  <a:lnTo>
                    <a:pt x="459" y="1975"/>
                  </a:lnTo>
                  <a:lnTo>
                    <a:pt x="501" y="1993"/>
                  </a:lnTo>
                  <a:lnTo>
                    <a:pt x="539" y="2004"/>
                  </a:lnTo>
                  <a:lnTo>
                    <a:pt x="573" y="2009"/>
                  </a:lnTo>
                  <a:lnTo>
                    <a:pt x="601" y="2011"/>
                  </a:lnTo>
                  <a:lnTo>
                    <a:pt x="630" y="2006"/>
                  </a:lnTo>
                  <a:lnTo>
                    <a:pt x="655" y="1995"/>
                  </a:lnTo>
                  <a:lnTo>
                    <a:pt x="674" y="1977"/>
                  </a:lnTo>
                  <a:lnTo>
                    <a:pt x="690" y="1956"/>
                  </a:lnTo>
                  <a:lnTo>
                    <a:pt x="702" y="1931"/>
                  </a:lnTo>
                  <a:lnTo>
                    <a:pt x="707" y="1904"/>
                  </a:lnTo>
                  <a:lnTo>
                    <a:pt x="711" y="1877"/>
                  </a:lnTo>
                  <a:lnTo>
                    <a:pt x="707" y="1845"/>
                  </a:lnTo>
                  <a:lnTo>
                    <a:pt x="698" y="1818"/>
                  </a:lnTo>
                  <a:lnTo>
                    <a:pt x="686" y="1797"/>
                  </a:lnTo>
                  <a:lnTo>
                    <a:pt x="669" y="1777"/>
                  </a:lnTo>
                  <a:lnTo>
                    <a:pt x="649" y="1763"/>
                  </a:lnTo>
                  <a:lnTo>
                    <a:pt x="625" y="1750"/>
                  </a:lnTo>
                  <a:lnTo>
                    <a:pt x="601" y="1740"/>
                  </a:lnTo>
                  <a:lnTo>
                    <a:pt x="573" y="1731"/>
                  </a:lnTo>
                  <a:lnTo>
                    <a:pt x="545" y="1724"/>
                  </a:lnTo>
                  <a:lnTo>
                    <a:pt x="478" y="1702"/>
                  </a:lnTo>
                  <a:lnTo>
                    <a:pt x="421" y="1684"/>
                  </a:lnTo>
                  <a:lnTo>
                    <a:pt x="370" y="1666"/>
                  </a:lnTo>
                  <a:lnTo>
                    <a:pt x="326" y="1652"/>
                  </a:lnTo>
                  <a:lnTo>
                    <a:pt x="288" y="1638"/>
                  </a:lnTo>
                  <a:lnTo>
                    <a:pt x="257" y="1625"/>
                  </a:lnTo>
                  <a:lnTo>
                    <a:pt x="229" y="1613"/>
                  </a:lnTo>
                  <a:lnTo>
                    <a:pt x="206" y="1600"/>
                  </a:lnTo>
                  <a:lnTo>
                    <a:pt x="183" y="1588"/>
                  </a:lnTo>
                  <a:lnTo>
                    <a:pt x="164" y="1574"/>
                  </a:lnTo>
                  <a:lnTo>
                    <a:pt x="147" y="1558"/>
                  </a:lnTo>
                  <a:lnTo>
                    <a:pt x="129" y="1540"/>
                  </a:lnTo>
                  <a:lnTo>
                    <a:pt x="87" y="1491"/>
                  </a:lnTo>
                  <a:lnTo>
                    <a:pt x="54" y="1441"/>
                  </a:lnTo>
                  <a:lnTo>
                    <a:pt x="30" y="1388"/>
                  </a:lnTo>
                  <a:lnTo>
                    <a:pt x="12" y="1331"/>
                  </a:lnTo>
                  <a:lnTo>
                    <a:pt x="3" y="1272"/>
                  </a:lnTo>
                  <a:lnTo>
                    <a:pt x="0" y="1213"/>
                  </a:lnTo>
                  <a:lnTo>
                    <a:pt x="5" y="1116"/>
                  </a:lnTo>
                  <a:lnTo>
                    <a:pt x="23" y="1022"/>
                  </a:lnTo>
                  <a:lnTo>
                    <a:pt x="49" y="929"/>
                  </a:lnTo>
                  <a:lnTo>
                    <a:pt x="84" y="840"/>
                  </a:lnTo>
                  <a:lnTo>
                    <a:pt x="127" y="752"/>
                  </a:lnTo>
                  <a:lnTo>
                    <a:pt x="176" y="668"/>
                  </a:lnTo>
                  <a:lnTo>
                    <a:pt x="232" y="590"/>
                  </a:lnTo>
                  <a:lnTo>
                    <a:pt x="291" y="515"/>
                  </a:lnTo>
                  <a:lnTo>
                    <a:pt x="356" y="447"/>
                  </a:lnTo>
                  <a:lnTo>
                    <a:pt x="421" y="384"/>
                  </a:lnTo>
                  <a:lnTo>
                    <a:pt x="489" y="327"/>
                  </a:lnTo>
                  <a:lnTo>
                    <a:pt x="557" y="281"/>
                  </a:lnTo>
                  <a:lnTo>
                    <a:pt x="625" y="240"/>
                  </a:lnTo>
                  <a:lnTo>
                    <a:pt x="613" y="208"/>
                  </a:lnTo>
                  <a:lnTo>
                    <a:pt x="607" y="175"/>
                  </a:lnTo>
                  <a:lnTo>
                    <a:pt x="606" y="147"/>
                  </a:lnTo>
                  <a:lnTo>
                    <a:pt x="606" y="122"/>
                  </a:lnTo>
                  <a:lnTo>
                    <a:pt x="606" y="108"/>
                  </a:lnTo>
                  <a:lnTo>
                    <a:pt x="606" y="88"/>
                  </a:lnTo>
                  <a:lnTo>
                    <a:pt x="607" y="68"/>
                  </a:lnTo>
                  <a:lnTo>
                    <a:pt x="611" y="49"/>
                  </a:lnTo>
                  <a:lnTo>
                    <a:pt x="618" y="29"/>
                  </a:lnTo>
                  <a:lnTo>
                    <a:pt x="627" y="15"/>
                  </a:lnTo>
                  <a:lnTo>
                    <a:pt x="639" y="4"/>
                  </a:lnTo>
                  <a:lnTo>
                    <a:pt x="6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60" grpId="0" animBg="1"/>
      <p:bldP spid="59" grpId="0"/>
    </p:bld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-2894"/>
            <a:ext cx="8229600" cy="1143000"/>
          </a:xfrm>
        </p:spPr>
        <p:txBody>
          <a:bodyPr/>
          <a:lstStyle/>
          <a:p>
            <a:r>
              <a:rPr lang="en-US" dirty="0" smtClean="0"/>
              <a:t>Line Defect VEVs</a:t>
            </a:r>
            <a:endParaRPr lang="en-US" dirty="0"/>
          </a:p>
        </p:txBody>
      </p:sp>
      <p:sp>
        <p:nvSpPr>
          <p:cNvPr id="58" name="TextBox 57"/>
          <p:cNvSpPr txBox="1"/>
          <p:nvPr/>
        </p:nvSpPr>
        <p:spPr>
          <a:xfrm>
            <a:off x="1066800" y="2057400"/>
            <a:ext cx="8458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rgbClr val="0000FF"/>
                </a:solidFill>
              </a:rPr>
              <a:t>Example:   SU(2) SYM  Wilson line  </a:t>
            </a:r>
            <a:endParaRPr lang="en-US" sz="4000" dirty="0">
              <a:solidFill>
                <a:srgbClr val="0000FF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2438400" y="5105400"/>
            <a:ext cx="3810000" cy="1752600"/>
          </a:xfrm>
          <a:prstGeom prst="ellipse">
            <a:avLst/>
          </a:prstGeom>
          <a:noFill/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81" name="Straight Arrow Connector 80"/>
          <p:cNvCxnSpPr/>
          <p:nvPr/>
        </p:nvCxnSpPr>
        <p:spPr>
          <a:xfrm>
            <a:off x="1828800" y="4800600"/>
            <a:ext cx="990600" cy="685800"/>
          </a:xfrm>
          <a:prstGeom prst="straightConnector1">
            <a:avLst/>
          </a:prstGeom>
          <a:ln w="38100"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TextBox 81"/>
          <p:cNvSpPr txBox="1"/>
          <p:nvPr/>
        </p:nvSpPr>
        <p:spPr>
          <a:xfrm>
            <a:off x="0" y="3886200"/>
            <a:ext cx="21336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7030A0"/>
                </a:solidFill>
              </a:rPr>
              <a:t>Large R limit gives expected terms</a:t>
            </a:r>
            <a:endParaRPr lang="en-US" sz="2400" dirty="0">
              <a:solidFill>
                <a:srgbClr val="7030A0"/>
              </a:solidFill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6781800" y="3429000"/>
            <a:ext cx="2362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FFC000"/>
                </a:solidFill>
              </a:rPr>
              <a:t>Surprising </a:t>
            </a:r>
            <a:r>
              <a:rPr lang="en-US" sz="2400" dirty="0" err="1" smtClean="0">
                <a:solidFill>
                  <a:srgbClr val="FFC000"/>
                </a:solidFill>
              </a:rPr>
              <a:t>nonperturbative</a:t>
            </a:r>
            <a:r>
              <a:rPr lang="en-US" sz="2400" dirty="0" smtClean="0">
                <a:solidFill>
                  <a:srgbClr val="FFC000"/>
                </a:solidFill>
              </a:rPr>
              <a:t> correction</a:t>
            </a:r>
            <a:endParaRPr lang="en-US" sz="2400" dirty="0">
              <a:solidFill>
                <a:srgbClr val="FFC000"/>
              </a:solidFill>
            </a:endParaRPr>
          </a:p>
        </p:txBody>
      </p:sp>
      <p:cxnSp>
        <p:nvCxnSpPr>
          <p:cNvPr id="84" name="Straight Arrow Connector 83"/>
          <p:cNvCxnSpPr/>
          <p:nvPr/>
        </p:nvCxnSpPr>
        <p:spPr>
          <a:xfrm>
            <a:off x="8153400" y="4572000"/>
            <a:ext cx="0" cy="847635"/>
          </a:xfrm>
          <a:prstGeom prst="straightConnector1">
            <a:avLst/>
          </a:prstGeom>
          <a:ln w="38100"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124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457201" y="5486400"/>
            <a:ext cx="8612799" cy="914400"/>
            <a:chOff x="406" y="3472"/>
            <a:chExt cx="25780" cy="2737"/>
          </a:xfrm>
          <a:solidFill>
            <a:srgbClr val="0000FF"/>
          </a:solidFill>
        </p:grpSpPr>
        <p:sp>
          <p:nvSpPr>
            <p:cNvPr id="5126" name="Freeform 6"/>
            <p:cNvSpPr>
              <a:spLocks/>
            </p:cNvSpPr>
            <p:nvPr/>
          </p:nvSpPr>
          <p:spPr bwMode="auto">
            <a:xfrm>
              <a:off x="406" y="3662"/>
              <a:ext cx="355" cy="1590"/>
            </a:xfrm>
            <a:custGeom>
              <a:avLst/>
              <a:gdLst/>
              <a:ahLst/>
              <a:cxnLst>
                <a:cxn ang="0">
                  <a:pos x="316" y="0"/>
                </a:cxn>
                <a:cxn ang="0">
                  <a:pos x="340" y="8"/>
                </a:cxn>
                <a:cxn ang="0">
                  <a:pos x="348" y="16"/>
                </a:cxn>
                <a:cxn ang="0">
                  <a:pos x="355" y="31"/>
                </a:cxn>
                <a:cxn ang="0">
                  <a:pos x="355" y="39"/>
                </a:cxn>
                <a:cxn ang="0">
                  <a:pos x="348" y="47"/>
                </a:cxn>
                <a:cxn ang="0">
                  <a:pos x="348" y="63"/>
                </a:cxn>
                <a:cxn ang="0">
                  <a:pos x="348" y="63"/>
                </a:cxn>
                <a:cxn ang="0">
                  <a:pos x="63" y="799"/>
                </a:cxn>
                <a:cxn ang="0">
                  <a:pos x="348" y="1535"/>
                </a:cxn>
                <a:cxn ang="0">
                  <a:pos x="348" y="1550"/>
                </a:cxn>
                <a:cxn ang="0">
                  <a:pos x="355" y="1558"/>
                </a:cxn>
                <a:cxn ang="0">
                  <a:pos x="355" y="1558"/>
                </a:cxn>
                <a:cxn ang="0">
                  <a:pos x="348" y="1574"/>
                </a:cxn>
                <a:cxn ang="0">
                  <a:pos x="340" y="1590"/>
                </a:cxn>
                <a:cxn ang="0">
                  <a:pos x="316" y="1590"/>
                </a:cxn>
                <a:cxn ang="0">
                  <a:pos x="308" y="1590"/>
                </a:cxn>
                <a:cxn ang="0">
                  <a:pos x="292" y="1582"/>
                </a:cxn>
                <a:cxn ang="0">
                  <a:pos x="292" y="1566"/>
                </a:cxn>
                <a:cxn ang="0">
                  <a:pos x="284" y="1558"/>
                </a:cxn>
                <a:cxn ang="0">
                  <a:pos x="8" y="823"/>
                </a:cxn>
                <a:cxn ang="0">
                  <a:pos x="0" y="815"/>
                </a:cxn>
                <a:cxn ang="0">
                  <a:pos x="0" y="807"/>
                </a:cxn>
                <a:cxn ang="0">
                  <a:pos x="0" y="799"/>
                </a:cxn>
                <a:cxn ang="0">
                  <a:pos x="0" y="799"/>
                </a:cxn>
                <a:cxn ang="0">
                  <a:pos x="0" y="783"/>
                </a:cxn>
                <a:cxn ang="0">
                  <a:pos x="8" y="767"/>
                </a:cxn>
                <a:cxn ang="0">
                  <a:pos x="284" y="39"/>
                </a:cxn>
                <a:cxn ang="0">
                  <a:pos x="292" y="23"/>
                </a:cxn>
                <a:cxn ang="0">
                  <a:pos x="300" y="8"/>
                </a:cxn>
                <a:cxn ang="0">
                  <a:pos x="308" y="0"/>
                </a:cxn>
                <a:cxn ang="0">
                  <a:pos x="316" y="0"/>
                </a:cxn>
              </a:cxnLst>
              <a:rect l="0" t="0" r="r" b="b"/>
              <a:pathLst>
                <a:path w="355" h="1590">
                  <a:moveTo>
                    <a:pt x="316" y="0"/>
                  </a:moveTo>
                  <a:lnTo>
                    <a:pt x="340" y="8"/>
                  </a:lnTo>
                  <a:lnTo>
                    <a:pt x="348" y="16"/>
                  </a:lnTo>
                  <a:lnTo>
                    <a:pt x="355" y="31"/>
                  </a:lnTo>
                  <a:lnTo>
                    <a:pt x="355" y="39"/>
                  </a:lnTo>
                  <a:lnTo>
                    <a:pt x="348" y="47"/>
                  </a:lnTo>
                  <a:lnTo>
                    <a:pt x="348" y="63"/>
                  </a:lnTo>
                  <a:lnTo>
                    <a:pt x="348" y="63"/>
                  </a:lnTo>
                  <a:lnTo>
                    <a:pt x="63" y="799"/>
                  </a:lnTo>
                  <a:lnTo>
                    <a:pt x="348" y="1535"/>
                  </a:lnTo>
                  <a:lnTo>
                    <a:pt x="348" y="1550"/>
                  </a:lnTo>
                  <a:lnTo>
                    <a:pt x="355" y="1558"/>
                  </a:lnTo>
                  <a:lnTo>
                    <a:pt x="355" y="1558"/>
                  </a:lnTo>
                  <a:lnTo>
                    <a:pt x="348" y="1574"/>
                  </a:lnTo>
                  <a:lnTo>
                    <a:pt x="340" y="1590"/>
                  </a:lnTo>
                  <a:lnTo>
                    <a:pt x="316" y="1590"/>
                  </a:lnTo>
                  <a:lnTo>
                    <a:pt x="308" y="1590"/>
                  </a:lnTo>
                  <a:lnTo>
                    <a:pt x="292" y="1582"/>
                  </a:lnTo>
                  <a:lnTo>
                    <a:pt x="292" y="1566"/>
                  </a:lnTo>
                  <a:lnTo>
                    <a:pt x="284" y="1558"/>
                  </a:lnTo>
                  <a:lnTo>
                    <a:pt x="8" y="823"/>
                  </a:lnTo>
                  <a:lnTo>
                    <a:pt x="0" y="815"/>
                  </a:lnTo>
                  <a:lnTo>
                    <a:pt x="0" y="807"/>
                  </a:lnTo>
                  <a:lnTo>
                    <a:pt x="0" y="799"/>
                  </a:lnTo>
                  <a:lnTo>
                    <a:pt x="0" y="799"/>
                  </a:lnTo>
                  <a:lnTo>
                    <a:pt x="0" y="783"/>
                  </a:lnTo>
                  <a:lnTo>
                    <a:pt x="8" y="767"/>
                  </a:lnTo>
                  <a:lnTo>
                    <a:pt x="284" y="39"/>
                  </a:lnTo>
                  <a:lnTo>
                    <a:pt x="292" y="23"/>
                  </a:lnTo>
                  <a:lnTo>
                    <a:pt x="300" y="8"/>
                  </a:lnTo>
                  <a:lnTo>
                    <a:pt x="308" y="0"/>
                  </a:lnTo>
                  <a:lnTo>
                    <a:pt x="3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7" name="Freeform 7"/>
            <p:cNvSpPr>
              <a:spLocks/>
            </p:cNvSpPr>
            <p:nvPr/>
          </p:nvSpPr>
          <p:spPr bwMode="auto">
            <a:xfrm>
              <a:off x="903" y="3780"/>
              <a:ext cx="1026" cy="1076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995" y="0"/>
                </a:cxn>
                <a:cxn ang="0">
                  <a:pos x="1026" y="356"/>
                </a:cxn>
                <a:cxn ang="0">
                  <a:pos x="987" y="356"/>
                </a:cxn>
                <a:cxn ang="0">
                  <a:pos x="979" y="246"/>
                </a:cxn>
                <a:cxn ang="0">
                  <a:pos x="955" y="167"/>
                </a:cxn>
                <a:cxn ang="0">
                  <a:pos x="924" y="111"/>
                </a:cxn>
                <a:cxn ang="0">
                  <a:pos x="876" y="72"/>
                </a:cxn>
                <a:cxn ang="0">
                  <a:pos x="805" y="56"/>
                </a:cxn>
                <a:cxn ang="0">
                  <a:pos x="703" y="48"/>
                </a:cxn>
                <a:cxn ang="0">
                  <a:pos x="679" y="48"/>
                </a:cxn>
                <a:cxn ang="0">
                  <a:pos x="655" y="48"/>
                </a:cxn>
                <a:cxn ang="0">
                  <a:pos x="632" y="48"/>
                </a:cxn>
                <a:cxn ang="0">
                  <a:pos x="608" y="56"/>
                </a:cxn>
                <a:cxn ang="0">
                  <a:pos x="600" y="56"/>
                </a:cxn>
                <a:cxn ang="0">
                  <a:pos x="592" y="72"/>
                </a:cxn>
                <a:cxn ang="0">
                  <a:pos x="584" y="80"/>
                </a:cxn>
                <a:cxn ang="0">
                  <a:pos x="584" y="95"/>
                </a:cxn>
                <a:cxn ang="0">
                  <a:pos x="584" y="111"/>
                </a:cxn>
                <a:cxn ang="0">
                  <a:pos x="584" y="950"/>
                </a:cxn>
                <a:cxn ang="0">
                  <a:pos x="584" y="981"/>
                </a:cxn>
                <a:cxn ang="0">
                  <a:pos x="592" y="1005"/>
                </a:cxn>
                <a:cxn ang="0">
                  <a:pos x="616" y="1013"/>
                </a:cxn>
                <a:cxn ang="0">
                  <a:pos x="671" y="1021"/>
                </a:cxn>
                <a:cxn ang="0">
                  <a:pos x="750" y="1029"/>
                </a:cxn>
                <a:cxn ang="0">
                  <a:pos x="813" y="1029"/>
                </a:cxn>
                <a:cxn ang="0">
                  <a:pos x="813" y="1076"/>
                </a:cxn>
                <a:cxn ang="0">
                  <a:pos x="750" y="1076"/>
                </a:cxn>
                <a:cxn ang="0">
                  <a:pos x="663" y="1076"/>
                </a:cxn>
                <a:cxn ang="0">
                  <a:pos x="584" y="1076"/>
                </a:cxn>
                <a:cxn ang="0">
                  <a:pos x="513" y="1076"/>
                </a:cxn>
                <a:cxn ang="0">
                  <a:pos x="442" y="1076"/>
                </a:cxn>
                <a:cxn ang="0">
                  <a:pos x="356" y="1076"/>
                </a:cxn>
                <a:cxn ang="0">
                  <a:pos x="277" y="1076"/>
                </a:cxn>
                <a:cxn ang="0">
                  <a:pos x="214" y="1076"/>
                </a:cxn>
                <a:cxn ang="0">
                  <a:pos x="214" y="1029"/>
                </a:cxn>
                <a:cxn ang="0">
                  <a:pos x="277" y="1029"/>
                </a:cxn>
                <a:cxn ang="0">
                  <a:pos x="356" y="1021"/>
                </a:cxn>
                <a:cxn ang="0">
                  <a:pos x="403" y="1013"/>
                </a:cxn>
                <a:cxn ang="0">
                  <a:pos x="427" y="1005"/>
                </a:cxn>
                <a:cxn ang="0">
                  <a:pos x="442" y="981"/>
                </a:cxn>
                <a:cxn ang="0">
                  <a:pos x="442" y="950"/>
                </a:cxn>
                <a:cxn ang="0">
                  <a:pos x="442" y="111"/>
                </a:cxn>
                <a:cxn ang="0">
                  <a:pos x="442" y="95"/>
                </a:cxn>
                <a:cxn ang="0">
                  <a:pos x="442" y="80"/>
                </a:cxn>
                <a:cxn ang="0">
                  <a:pos x="434" y="64"/>
                </a:cxn>
                <a:cxn ang="0">
                  <a:pos x="427" y="56"/>
                </a:cxn>
                <a:cxn ang="0">
                  <a:pos x="411" y="56"/>
                </a:cxn>
                <a:cxn ang="0">
                  <a:pos x="395" y="48"/>
                </a:cxn>
                <a:cxn ang="0">
                  <a:pos x="371" y="48"/>
                </a:cxn>
                <a:cxn ang="0">
                  <a:pos x="348" y="48"/>
                </a:cxn>
                <a:cxn ang="0">
                  <a:pos x="324" y="48"/>
                </a:cxn>
                <a:cxn ang="0">
                  <a:pos x="221" y="56"/>
                </a:cxn>
                <a:cxn ang="0">
                  <a:pos x="143" y="72"/>
                </a:cxn>
                <a:cxn ang="0">
                  <a:pos x="95" y="111"/>
                </a:cxn>
                <a:cxn ang="0">
                  <a:pos x="64" y="167"/>
                </a:cxn>
                <a:cxn ang="0">
                  <a:pos x="48" y="246"/>
                </a:cxn>
                <a:cxn ang="0">
                  <a:pos x="40" y="356"/>
                </a:cxn>
                <a:cxn ang="0">
                  <a:pos x="0" y="356"/>
                </a:cxn>
                <a:cxn ang="0">
                  <a:pos x="24" y="0"/>
                </a:cxn>
              </a:cxnLst>
              <a:rect l="0" t="0" r="r" b="b"/>
              <a:pathLst>
                <a:path w="1026" h="1076">
                  <a:moveTo>
                    <a:pt x="24" y="0"/>
                  </a:moveTo>
                  <a:lnTo>
                    <a:pt x="995" y="0"/>
                  </a:lnTo>
                  <a:lnTo>
                    <a:pt x="1026" y="356"/>
                  </a:lnTo>
                  <a:lnTo>
                    <a:pt x="987" y="356"/>
                  </a:lnTo>
                  <a:lnTo>
                    <a:pt x="979" y="246"/>
                  </a:lnTo>
                  <a:lnTo>
                    <a:pt x="955" y="167"/>
                  </a:lnTo>
                  <a:lnTo>
                    <a:pt x="924" y="111"/>
                  </a:lnTo>
                  <a:lnTo>
                    <a:pt x="876" y="72"/>
                  </a:lnTo>
                  <a:lnTo>
                    <a:pt x="805" y="56"/>
                  </a:lnTo>
                  <a:lnTo>
                    <a:pt x="703" y="48"/>
                  </a:lnTo>
                  <a:lnTo>
                    <a:pt x="679" y="48"/>
                  </a:lnTo>
                  <a:lnTo>
                    <a:pt x="655" y="48"/>
                  </a:lnTo>
                  <a:lnTo>
                    <a:pt x="632" y="48"/>
                  </a:lnTo>
                  <a:lnTo>
                    <a:pt x="608" y="56"/>
                  </a:lnTo>
                  <a:lnTo>
                    <a:pt x="600" y="56"/>
                  </a:lnTo>
                  <a:lnTo>
                    <a:pt x="592" y="72"/>
                  </a:lnTo>
                  <a:lnTo>
                    <a:pt x="584" y="80"/>
                  </a:lnTo>
                  <a:lnTo>
                    <a:pt x="584" y="95"/>
                  </a:lnTo>
                  <a:lnTo>
                    <a:pt x="584" y="111"/>
                  </a:lnTo>
                  <a:lnTo>
                    <a:pt x="584" y="950"/>
                  </a:lnTo>
                  <a:lnTo>
                    <a:pt x="584" y="981"/>
                  </a:lnTo>
                  <a:lnTo>
                    <a:pt x="592" y="1005"/>
                  </a:lnTo>
                  <a:lnTo>
                    <a:pt x="616" y="1013"/>
                  </a:lnTo>
                  <a:lnTo>
                    <a:pt x="671" y="1021"/>
                  </a:lnTo>
                  <a:lnTo>
                    <a:pt x="750" y="1029"/>
                  </a:lnTo>
                  <a:lnTo>
                    <a:pt x="813" y="1029"/>
                  </a:lnTo>
                  <a:lnTo>
                    <a:pt x="813" y="1076"/>
                  </a:lnTo>
                  <a:lnTo>
                    <a:pt x="750" y="1076"/>
                  </a:lnTo>
                  <a:lnTo>
                    <a:pt x="663" y="1076"/>
                  </a:lnTo>
                  <a:lnTo>
                    <a:pt x="584" y="1076"/>
                  </a:lnTo>
                  <a:lnTo>
                    <a:pt x="513" y="1076"/>
                  </a:lnTo>
                  <a:lnTo>
                    <a:pt x="442" y="1076"/>
                  </a:lnTo>
                  <a:lnTo>
                    <a:pt x="356" y="1076"/>
                  </a:lnTo>
                  <a:lnTo>
                    <a:pt x="277" y="1076"/>
                  </a:lnTo>
                  <a:lnTo>
                    <a:pt x="214" y="1076"/>
                  </a:lnTo>
                  <a:lnTo>
                    <a:pt x="214" y="1029"/>
                  </a:lnTo>
                  <a:lnTo>
                    <a:pt x="277" y="1029"/>
                  </a:lnTo>
                  <a:lnTo>
                    <a:pt x="356" y="1021"/>
                  </a:lnTo>
                  <a:lnTo>
                    <a:pt x="403" y="1013"/>
                  </a:lnTo>
                  <a:lnTo>
                    <a:pt x="427" y="1005"/>
                  </a:lnTo>
                  <a:lnTo>
                    <a:pt x="442" y="981"/>
                  </a:lnTo>
                  <a:lnTo>
                    <a:pt x="442" y="950"/>
                  </a:lnTo>
                  <a:lnTo>
                    <a:pt x="442" y="111"/>
                  </a:lnTo>
                  <a:lnTo>
                    <a:pt x="442" y="95"/>
                  </a:lnTo>
                  <a:lnTo>
                    <a:pt x="442" y="80"/>
                  </a:lnTo>
                  <a:lnTo>
                    <a:pt x="434" y="64"/>
                  </a:lnTo>
                  <a:lnTo>
                    <a:pt x="427" y="56"/>
                  </a:lnTo>
                  <a:lnTo>
                    <a:pt x="411" y="56"/>
                  </a:lnTo>
                  <a:lnTo>
                    <a:pt x="395" y="48"/>
                  </a:lnTo>
                  <a:lnTo>
                    <a:pt x="371" y="48"/>
                  </a:lnTo>
                  <a:lnTo>
                    <a:pt x="348" y="48"/>
                  </a:lnTo>
                  <a:lnTo>
                    <a:pt x="324" y="48"/>
                  </a:lnTo>
                  <a:lnTo>
                    <a:pt x="221" y="56"/>
                  </a:lnTo>
                  <a:lnTo>
                    <a:pt x="143" y="72"/>
                  </a:lnTo>
                  <a:lnTo>
                    <a:pt x="95" y="111"/>
                  </a:lnTo>
                  <a:lnTo>
                    <a:pt x="64" y="167"/>
                  </a:lnTo>
                  <a:lnTo>
                    <a:pt x="48" y="246"/>
                  </a:lnTo>
                  <a:lnTo>
                    <a:pt x="40" y="356"/>
                  </a:lnTo>
                  <a:lnTo>
                    <a:pt x="0" y="356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8" name="Freeform 8"/>
            <p:cNvSpPr>
              <a:spLocks/>
            </p:cNvSpPr>
            <p:nvPr/>
          </p:nvSpPr>
          <p:spPr bwMode="auto">
            <a:xfrm>
              <a:off x="1906" y="4152"/>
              <a:ext cx="528" cy="704"/>
            </a:xfrm>
            <a:custGeom>
              <a:avLst/>
              <a:gdLst/>
              <a:ahLst/>
              <a:cxnLst>
                <a:cxn ang="0">
                  <a:pos x="221" y="174"/>
                </a:cxn>
                <a:cxn ang="0">
                  <a:pos x="244" y="119"/>
                </a:cxn>
                <a:cxn ang="0">
                  <a:pos x="339" y="24"/>
                </a:cxn>
                <a:cxn ang="0">
                  <a:pos x="449" y="8"/>
                </a:cxn>
                <a:cxn ang="0">
                  <a:pos x="513" y="40"/>
                </a:cxn>
                <a:cxn ang="0">
                  <a:pos x="528" y="103"/>
                </a:cxn>
                <a:cxn ang="0">
                  <a:pos x="520" y="143"/>
                </a:cxn>
                <a:cxn ang="0">
                  <a:pos x="497" y="166"/>
                </a:cxn>
                <a:cxn ang="0">
                  <a:pos x="465" y="166"/>
                </a:cxn>
                <a:cxn ang="0">
                  <a:pos x="426" y="159"/>
                </a:cxn>
                <a:cxn ang="0">
                  <a:pos x="394" y="127"/>
                </a:cxn>
                <a:cxn ang="0">
                  <a:pos x="394" y="79"/>
                </a:cxn>
                <a:cxn ang="0">
                  <a:pos x="418" y="48"/>
                </a:cxn>
                <a:cxn ang="0">
                  <a:pos x="434" y="40"/>
                </a:cxn>
                <a:cxn ang="0">
                  <a:pos x="418" y="40"/>
                </a:cxn>
                <a:cxn ang="0">
                  <a:pos x="292" y="95"/>
                </a:cxn>
                <a:cxn ang="0">
                  <a:pos x="236" y="246"/>
                </a:cxn>
                <a:cxn ang="0">
                  <a:pos x="228" y="578"/>
                </a:cxn>
                <a:cxn ang="0">
                  <a:pos x="228" y="617"/>
                </a:cxn>
                <a:cxn ang="0">
                  <a:pos x="244" y="641"/>
                </a:cxn>
                <a:cxn ang="0">
                  <a:pos x="276" y="649"/>
                </a:cxn>
                <a:cxn ang="0">
                  <a:pos x="347" y="657"/>
                </a:cxn>
                <a:cxn ang="0">
                  <a:pos x="378" y="704"/>
                </a:cxn>
                <a:cxn ang="0">
                  <a:pos x="173" y="704"/>
                </a:cxn>
                <a:cxn ang="0">
                  <a:pos x="0" y="704"/>
                </a:cxn>
                <a:cxn ang="0">
                  <a:pos x="39" y="657"/>
                </a:cxn>
                <a:cxn ang="0">
                  <a:pos x="94" y="649"/>
                </a:cxn>
                <a:cxn ang="0">
                  <a:pos x="118" y="617"/>
                </a:cxn>
                <a:cxn ang="0">
                  <a:pos x="118" y="159"/>
                </a:cxn>
                <a:cxn ang="0">
                  <a:pos x="118" y="103"/>
                </a:cxn>
                <a:cxn ang="0">
                  <a:pos x="94" y="79"/>
                </a:cxn>
                <a:cxn ang="0">
                  <a:pos x="39" y="71"/>
                </a:cxn>
                <a:cxn ang="0">
                  <a:pos x="0" y="16"/>
                </a:cxn>
              </a:cxnLst>
              <a:rect l="0" t="0" r="r" b="b"/>
              <a:pathLst>
                <a:path w="528" h="704">
                  <a:moveTo>
                    <a:pt x="221" y="0"/>
                  </a:moveTo>
                  <a:lnTo>
                    <a:pt x="221" y="174"/>
                  </a:lnTo>
                  <a:lnTo>
                    <a:pt x="221" y="174"/>
                  </a:lnTo>
                  <a:lnTo>
                    <a:pt x="244" y="119"/>
                  </a:lnTo>
                  <a:lnTo>
                    <a:pt x="284" y="64"/>
                  </a:lnTo>
                  <a:lnTo>
                    <a:pt x="339" y="24"/>
                  </a:lnTo>
                  <a:lnTo>
                    <a:pt x="418" y="0"/>
                  </a:lnTo>
                  <a:lnTo>
                    <a:pt x="449" y="8"/>
                  </a:lnTo>
                  <a:lnTo>
                    <a:pt x="481" y="24"/>
                  </a:lnTo>
                  <a:lnTo>
                    <a:pt x="513" y="40"/>
                  </a:lnTo>
                  <a:lnTo>
                    <a:pt x="528" y="71"/>
                  </a:lnTo>
                  <a:lnTo>
                    <a:pt x="528" y="103"/>
                  </a:lnTo>
                  <a:lnTo>
                    <a:pt x="528" y="119"/>
                  </a:lnTo>
                  <a:lnTo>
                    <a:pt x="520" y="143"/>
                  </a:lnTo>
                  <a:lnTo>
                    <a:pt x="505" y="151"/>
                  </a:lnTo>
                  <a:lnTo>
                    <a:pt x="497" y="166"/>
                  </a:lnTo>
                  <a:lnTo>
                    <a:pt x="481" y="166"/>
                  </a:lnTo>
                  <a:lnTo>
                    <a:pt x="465" y="166"/>
                  </a:lnTo>
                  <a:lnTo>
                    <a:pt x="442" y="166"/>
                  </a:lnTo>
                  <a:lnTo>
                    <a:pt x="426" y="159"/>
                  </a:lnTo>
                  <a:lnTo>
                    <a:pt x="410" y="143"/>
                  </a:lnTo>
                  <a:lnTo>
                    <a:pt x="394" y="127"/>
                  </a:lnTo>
                  <a:lnTo>
                    <a:pt x="394" y="103"/>
                  </a:lnTo>
                  <a:lnTo>
                    <a:pt x="394" y="79"/>
                  </a:lnTo>
                  <a:lnTo>
                    <a:pt x="402" y="64"/>
                  </a:lnTo>
                  <a:lnTo>
                    <a:pt x="418" y="48"/>
                  </a:lnTo>
                  <a:lnTo>
                    <a:pt x="426" y="40"/>
                  </a:lnTo>
                  <a:lnTo>
                    <a:pt x="434" y="40"/>
                  </a:lnTo>
                  <a:lnTo>
                    <a:pt x="426" y="40"/>
                  </a:lnTo>
                  <a:lnTo>
                    <a:pt x="418" y="40"/>
                  </a:lnTo>
                  <a:lnTo>
                    <a:pt x="347" y="56"/>
                  </a:lnTo>
                  <a:lnTo>
                    <a:pt x="292" y="95"/>
                  </a:lnTo>
                  <a:lnTo>
                    <a:pt x="260" y="166"/>
                  </a:lnTo>
                  <a:lnTo>
                    <a:pt x="236" y="246"/>
                  </a:lnTo>
                  <a:lnTo>
                    <a:pt x="228" y="340"/>
                  </a:lnTo>
                  <a:lnTo>
                    <a:pt x="228" y="578"/>
                  </a:lnTo>
                  <a:lnTo>
                    <a:pt x="228" y="602"/>
                  </a:lnTo>
                  <a:lnTo>
                    <a:pt x="228" y="617"/>
                  </a:lnTo>
                  <a:lnTo>
                    <a:pt x="236" y="633"/>
                  </a:lnTo>
                  <a:lnTo>
                    <a:pt x="244" y="641"/>
                  </a:lnTo>
                  <a:lnTo>
                    <a:pt x="260" y="649"/>
                  </a:lnTo>
                  <a:lnTo>
                    <a:pt x="276" y="649"/>
                  </a:lnTo>
                  <a:lnTo>
                    <a:pt x="307" y="657"/>
                  </a:lnTo>
                  <a:lnTo>
                    <a:pt x="347" y="657"/>
                  </a:lnTo>
                  <a:lnTo>
                    <a:pt x="378" y="657"/>
                  </a:lnTo>
                  <a:lnTo>
                    <a:pt x="378" y="704"/>
                  </a:lnTo>
                  <a:lnTo>
                    <a:pt x="276" y="704"/>
                  </a:lnTo>
                  <a:lnTo>
                    <a:pt x="173" y="704"/>
                  </a:lnTo>
                  <a:lnTo>
                    <a:pt x="94" y="704"/>
                  </a:lnTo>
                  <a:lnTo>
                    <a:pt x="0" y="704"/>
                  </a:lnTo>
                  <a:lnTo>
                    <a:pt x="0" y="657"/>
                  </a:lnTo>
                  <a:lnTo>
                    <a:pt x="39" y="657"/>
                  </a:lnTo>
                  <a:lnTo>
                    <a:pt x="79" y="657"/>
                  </a:lnTo>
                  <a:lnTo>
                    <a:pt x="94" y="649"/>
                  </a:lnTo>
                  <a:lnTo>
                    <a:pt x="110" y="633"/>
                  </a:lnTo>
                  <a:lnTo>
                    <a:pt x="118" y="617"/>
                  </a:lnTo>
                  <a:lnTo>
                    <a:pt x="118" y="586"/>
                  </a:lnTo>
                  <a:lnTo>
                    <a:pt x="118" y="159"/>
                  </a:lnTo>
                  <a:lnTo>
                    <a:pt x="118" y="127"/>
                  </a:lnTo>
                  <a:lnTo>
                    <a:pt x="118" y="103"/>
                  </a:lnTo>
                  <a:lnTo>
                    <a:pt x="102" y="87"/>
                  </a:lnTo>
                  <a:lnTo>
                    <a:pt x="94" y="79"/>
                  </a:lnTo>
                  <a:lnTo>
                    <a:pt x="71" y="71"/>
                  </a:lnTo>
                  <a:lnTo>
                    <a:pt x="39" y="71"/>
                  </a:lnTo>
                  <a:lnTo>
                    <a:pt x="0" y="71"/>
                  </a:lnTo>
                  <a:lnTo>
                    <a:pt x="0" y="16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9" name="Freeform 9"/>
            <p:cNvSpPr>
              <a:spLocks/>
            </p:cNvSpPr>
            <p:nvPr/>
          </p:nvSpPr>
          <p:spPr bwMode="auto">
            <a:xfrm>
              <a:off x="2561" y="4342"/>
              <a:ext cx="497" cy="744"/>
            </a:xfrm>
            <a:custGeom>
              <a:avLst/>
              <a:gdLst/>
              <a:ahLst/>
              <a:cxnLst>
                <a:cxn ang="0">
                  <a:pos x="315" y="8"/>
                </a:cxn>
                <a:cxn ang="0">
                  <a:pos x="449" y="79"/>
                </a:cxn>
                <a:cxn ang="0">
                  <a:pos x="497" y="222"/>
                </a:cxn>
                <a:cxn ang="0">
                  <a:pos x="449" y="356"/>
                </a:cxn>
                <a:cxn ang="0">
                  <a:pos x="339" y="459"/>
                </a:cxn>
                <a:cxn ang="0">
                  <a:pos x="244" y="538"/>
                </a:cxn>
                <a:cxn ang="0">
                  <a:pos x="110" y="649"/>
                </a:cxn>
                <a:cxn ang="0">
                  <a:pos x="331" y="649"/>
                </a:cxn>
                <a:cxn ang="0">
                  <a:pos x="378" y="649"/>
                </a:cxn>
                <a:cxn ang="0">
                  <a:pos x="418" y="649"/>
                </a:cxn>
                <a:cxn ang="0">
                  <a:pos x="441" y="633"/>
                </a:cxn>
                <a:cxn ang="0">
                  <a:pos x="449" y="586"/>
                </a:cxn>
                <a:cxn ang="0">
                  <a:pos x="457" y="538"/>
                </a:cxn>
                <a:cxn ang="0">
                  <a:pos x="497" y="538"/>
                </a:cxn>
                <a:cxn ang="0">
                  <a:pos x="0" y="744"/>
                </a:cxn>
                <a:cxn ang="0">
                  <a:pos x="0" y="712"/>
                </a:cxn>
                <a:cxn ang="0">
                  <a:pos x="15" y="704"/>
                </a:cxn>
                <a:cxn ang="0">
                  <a:pos x="323" y="380"/>
                </a:cxn>
                <a:cxn ang="0">
                  <a:pos x="386" y="222"/>
                </a:cxn>
                <a:cxn ang="0">
                  <a:pos x="347" y="95"/>
                </a:cxn>
                <a:cxn ang="0">
                  <a:pos x="221" y="40"/>
                </a:cxn>
                <a:cxn ang="0">
                  <a:pos x="126" y="63"/>
                </a:cxn>
                <a:cxn ang="0">
                  <a:pos x="55" y="143"/>
                </a:cxn>
                <a:cxn ang="0">
                  <a:pos x="94" y="150"/>
                </a:cxn>
                <a:cxn ang="0">
                  <a:pos x="118" y="182"/>
                </a:cxn>
                <a:cxn ang="0">
                  <a:pos x="118" y="206"/>
                </a:cxn>
                <a:cxn ang="0">
                  <a:pos x="110" y="245"/>
                </a:cxn>
                <a:cxn ang="0">
                  <a:pos x="78" y="261"/>
                </a:cxn>
                <a:cxn ang="0">
                  <a:pos x="55" y="261"/>
                </a:cxn>
                <a:cxn ang="0">
                  <a:pos x="31" y="253"/>
                </a:cxn>
                <a:cxn ang="0">
                  <a:pos x="7" y="238"/>
                </a:cxn>
                <a:cxn ang="0">
                  <a:pos x="0" y="198"/>
                </a:cxn>
                <a:cxn ang="0">
                  <a:pos x="63" y="63"/>
                </a:cxn>
                <a:cxn ang="0">
                  <a:pos x="236" y="0"/>
                </a:cxn>
              </a:cxnLst>
              <a:rect l="0" t="0" r="r" b="b"/>
              <a:pathLst>
                <a:path w="497" h="744">
                  <a:moveTo>
                    <a:pt x="236" y="0"/>
                  </a:moveTo>
                  <a:lnTo>
                    <a:pt x="315" y="8"/>
                  </a:lnTo>
                  <a:lnTo>
                    <a:pt x="394" y="40"/>
                  </a:lnTo>
                  <a:lnTo>
                    <a:pt x="449" y="79"/>
                  </a:lnTo>
                  <a:lnTo>
                    <a:pt x="489" y="143"/>
                  </a:lnTo>
                  <a:lnTo>
                    <a:pt x="497" y="222"/>
                  </a:lnTo>
                  <a:lnTo>
                    <a:pt x="489" y="293"/>
                  </a:lnTo>
                  <a:lnTo>
                    <a:pt x="449" y="356"/>
                  </a:lnTo>
                  <a:lnTo>
                    <a:pt x="394" y="412"/>
                  </a:lnTo>
                  <a:lnTo>
                    <a:pt x="339" y="459"/>
                  </a:lnTo>
                  <a:lnTo>
                    <a:pt x="292" y="499"/>
                  </a:lnTo>
                  <a:lnTo>
                    <a:pt x="244" y="538"/>
                  </a:lnTo>
                  <a:lnTo>
                    <a:pt x="189" y="586"/>
                  </a:lnTo>
                  <a:lnTo>
                    <a:pt x="110" y="649"/>
                  </a:lnTo>
                  <a:lnTo>
                    <a:pt x="323" y="649"/>
                  </a:lnTo>
                  <a:lnTo>
                    <a:pt x="331" y="649"/>
                  </a:lnTo>
                  <a:lnTo>
                    <a:pt x="355" y="649"/>
                  </a:lnTo>
                  <a:lnTo>
                    <a:pt x="378" y="649"/>
                  </a:lnTo>
                  <a:lnTo>
                    <a:pt x="402" y="649"/>
                  </a:lnTo>
                  <a:lnTo>
                    <a:pt x="418" y="649"/>
                  </a:lnTo>
                  <a:lnTo>
                    <a:pt x="434" y="641"/>
                  </a:lnTo>
                  <a:lnTo>
                    <a:pt x="441" y="633"/>
                  </a:lnTo>
                  <a:lnTo>
                    <a:pt x="449" y="609"/>
                  </a:lnTo>
                  <a:lnTo>
                    <a:pt x="449" y="586"/>
                  </a:lnTo>
                  <a:lnTo>
                    <a:pt x="457" y="562"/>
                  </a:lnTo>
                  <a:lnTo>
                    <a:pt x="457" y="538"/>
                  </a:lnTo>
                  <a:lnTo>
                    <a:pt x="497" y="538"/>
                  </a:lnTo>
                  <a:lnTo>
                    <a:pt x="497" y="538"/>
                  </a:lnTo>
                  <a:lnTo>
                    <a:pt x="465" y="744"/>
                  </a:lnTo>
                  <a:lnTo>
                    <a:pt x="0" y="744"/>
                  </a:lnTo>
                  <a:lnTo>
                    <a:pt x="0" y="728"/>
                  </a:lnTo>
                  <a:lnTo>
                    <a:pt x="0" y="712"/>
                  </a:lnTo>
                  <a:lnTo>
                    <a:pt x="7" y="712"/>
                  </a:lnTo>
                  <a:lnTo>
                    <a:pt x="15" y="704"/>
                  </a:lnTo>
                  <a:lnTo>
                    <a:pt x="284" y="435"/>
                  </a:lnTo>
                  <a:lnTo>
                    <a:pt x="323" y="380"/>
                  </a:lnTo>
                  <a:lnTo>
                    <a:pt x="370" y="309"/>
                  </a:lnTo>
                  <a:lnTo>
                    <a:pt x="386" y="222"/>
                  </a:lnTo>
                  <a:lnTo>
                    <a:pt x="378" y="150"/>
                  </a:lnTo>
                  <a:lnTo>
                    <a:pt x="347" y="95"/>
                  </a:lnTo>
                  <a:lnTo>
                    <a:pt x="292" y="56"/>
                  </a:lnTo>
                  <a:lnTo>
                    <a:pt x="221" y="40"/>
                  </a:lnTo>
                  <a:lnTo>
                    <a:pt x="173" y="40"/>
                  </a:lnTo>
                  <a:lnTo>
                    <a:pt x="126" y="63"/>
                  </a:lnTo>
                  <a:lnTo>
                    <a:pt x="86" y="95"/>
                  </a:lnTo>
                  <a:lnTo>
                    <a:pt x="55" y="143"/>
                  </a:lnTo>
                  <a:lnTo>
                    <a:pt x="78" y="143"/>
                  </a:lnTo>
                  <a:lnTo>
                    <a:pt x="94" y="150"/>
                  </a:lnTo>
                  <a:lnTo>
                    <a:pt x="110" y="166"/>
                  </a:lnTo>
                  <a:lnTo>
                    <a:pt x="118" y="182"/>
                  </a:lnTo>
                  <a:lnTo>
                    <a:pt x="118" y="190"/>
                  </a:lnTo>
                  <a:lnTo>
                    <a:pt x="118" y="206"/>
                  </a:lnTo>
                  <a:lnTo>
                    <a:pt x="118" y="222"/>
                  </a:lnTo>
                  <a:lnTo>
                    <a:pt x="110" y="245"/>
                  </a:lnTo>
                  <a:lnTo>
                    <a:pt x="94" y="253"/>
                  </a:lnTo>
                  <a:lnTo>
                    <a:pt x="78" y="261"/>
                  </a:lnTo>
                  <a:lnTo>
                    <a:pt x="63" y="261"/>
                  </a:lnTo>
                  <a:lnTo>
                    <a:pt x="55" y="261"/>
                  </a:lnTo>
                  <a:lnTo>
                    <a:pt x="47" y="261"/>
                  </a:lnTo>
                  <a:lnTo>
                    <a:pt x="31" y="253"/>
                  </a:lnTo>
                  <a:lnTo>
                    <a:pt x="23" y="245"/>
                  </a:lnTo>
                  <a:lnTo>
                    <a:pt x="7" y="238"/>
                  </a:lnTo>
                  <a:lnTo>
                    <a:pt x="0" y="222"/>
                  </a:lnTo>
                  <a:lnTo>
                    <a:pt x="0" y="198"/>
                  </a:lnTo>
                  <a:lnTo>
                    <a:pt x="15" y="127"/>
                  </a:lnTo>
                  <a:lnTo>
                    <a:pt x="63" y="63"/>
                  </a:lnTo>
                  <a:lnTo>
                    <a:pt x="142" y="16"/>
                  </a:lnTo>
                  <a:lnTo>
                    <a:pt x="2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0" name="Freeform 10"/>
            <p:cNvSpPr>
              <a:spLocks/>
            </p:cNvSpPr>
            <p:nvPr/>
          </p:nvSpPr>
          <p:spPr bwMode="auto">
            <a:xfrm>
              <a:off x="3263" y="3772"/>
              <a:ext cx="955" cy="1084"/>
            </a:xfrm>
            <a:custGeom>
              <a:avLst/>
              <a:gdLst/>
              <a:ahLst/>
              <a:cxnLst>
                <a:cxn ang="0">
                  <a:pos x="355" y="0"/>
                </a:cxn>
                <a:cxn ang="0">
                  <a:pos x="497" y="8"/>
                </a:cxn>
                <a:cxn ang="0">
                  <a:pos x="663" y="0"/>
                </a:cxn>
                <a:cxn ang="0">
                  <a:pos x="742" y="0"/>
                </a:cxn>
                <a:cxn ang="0">
                  <a:pos x="757" y="8"/>
                </a:cxn>
                <a:cxn ang="0">
                  <a:pos x="757" y="32"/>
                </a:cxn>
                <a:cxn ang="0">
                  <a:pos x="742" y="48"/>
                </a:cxn>
                <a:cxn ang="0">
                  <a:pos x="702" y="48"/>
                </a:cxn>
                <a:cxn ang="0">
                  <a:pos x="568" y="64"/>
                </a:cxn>
                <a:cxn ang="0">
                  <a:pos x="529" y="119"/>
                </a:cxn>
                <a:cxn ang="0">
                  <a:pos x="316" y="982"/>
                </a:cxn>
                <a:cxn ang="0">
                  <a:pos x="308" y="1005"/>
                </a:cxn>
                <a:cxn ang="0">
                  <a:pos x="308" y="1021"/>
                </a:cxn>
                <a:cxn ang="0">
                  <a:pos x="316" y="1029"/>
                </a:cxn>
                <a:cxn ang="0">
                  <a:pos x="513" y="1037"/>
                </a:cxn>
                <a:cxn ang="0">
                  <a:pos x="702" y="997"/>
                </a:cxn>
                <a:cxn ang="0">
                  <a:pos x="821" y="902"/>
                </a:cxn>
                <a:cxn ang="0">
                  <a:pos x="892" y="776"/>
                </a:cxn>
                <a:cxn ang="0">
                  <a:pos x="923" y="689"/>
                </a:cxn>
                <a:cxn ang="0">
                  <a:pos x="931" y="673"/>
                </a:cxn>
                <a:cxn ang="0">
                  <a:pos x="955" y="681"/>
                </a:cxn>
                <a:cxn ang="0">
                  <a:pos x="955" y="697"/>
                </a:cxn>
                <a:cxn ang="0">
                  <a:pos x="955" y="705"/>
                </a:cxn>
                <a:cxn ang="0">
                  <a:pos x="828" y="1061"/>
                </a:cxn>
                <a:cxn ang="0">
                  <a:pos x="813" y="1084"/>
                </a:cxn>
                <a:cxn ang="0">
                  <a:pos x="781" y="1084"/>
                </a:cxn>
                <a:cxn ang="0">
                  <a:pos x="24" y="1084"/>
                </a:cxn>
                <a:cxn ang="0">
                  <a:pos x="0" y="1077"/>
                </a:cxn>
                <a:cxn ang="0">
                  <a:pos x="0" y="1053"/>
                </a:cxn>
                <a:cxn ang="0">
                  <a:pos x="16" y="1037"/>
                </a:cxn>
                <a:cxn ang="0">
                  <a:pos x="39" y="1037"/>
                </a:cxn>
                <a:cxn ang="0">
                  <a:pos x="158" y="1021"/>
                </a:cxn>
                <a:cxn ang="0">
                  <a:pos x="189" y="958"/>
                </a:cxn>
                <a:cxn ang="0">
                  <a:pos x="402" y="95"/>
                </a:cxn>
                <a:cxn ang="0">
                  <a:pos x="410" y="80"/>
                </a:cxn>
                <a:cxn ang="0">
                  <a:pos x="394" y="56"/>
                </a:cxn>
                <a:cxn ang="0">
                  <a:pos x="363" y="56"/>
                </a:cxn>
                <a:cxn ang="0">
                  <a:pos x="323" y="48"/>
                </a:cxn>
                <a:cxn ang="0">
                  <a:pos x="300" y="48"/>
                </a:cxn>
                <a:cxn ang="0">
                  <a:pos x="268" y="48"/>
                </a:cxn>
                <a:cxn ang="0">
                  <a:pos x="260" y="32"/>
                </a:cxn>
                <a:cxn ang="0">
                  <a:pos x="268" y="8"/>
                </a:cxn>
                <a:cxn ang="0">
                  <a:pos x="284" y="0"/>
                </a:cxn>
              </a:cxnLst>
              <a:rect l="0" t="0" r="r" b="b"/>
              <a:pathLst>
                <a:path w="955" h="1084">
                  <a:moveTo>
                    <a:pt x="292" y="0"/>
                  </a:moveTo>
                  <a:lnTo>
                    <a:pt x="355" y="0"/>
                  </a:lnTo>
                  <a:lnTo>
                    <a:pt x="434" y="0"/>
                  </a:lnTo>
                  <a:lnTo>
                    <a:pt x="497" y="8"/>
                  </a:lnTo>
                  <a:lnTo>
                    <a:pt x="576" y="0"/>
                  </a:lnTo>
                  <a:lnTo>
                    <a:pt x="663" y="0"/>
                  </a:lnTo>
                  <a:lnTo>
                    <a:pt x="734" y="0"/>
                  </a:lnTo>
                  <a:lnTo>
                    <a:pt x="742" y="0"/>
                  </a:lnTo>
                  <a:lnTo>
                    <a:pt x="750" y="0"/>
                  </a:lnTo>
                  <a:lnTo>
                    <a:pt x="757" y="8"/>
                  </a:lnTo>
                  <a:lnTo>
                    <a:pt x="765" y="16"/>
                  </a:lnTo>
                  <a:lnTo>
                    <a:pt x="757" y="32"/>
                  </a:lnTo>
                  <a:lnTo>
                    <a:pt x="757" y="40"/>
                  </a:lnTo>
                  <a:lnTo>
                    <a:pt x="742" y="48"/>
                  </a:lnTo>
                  <a:lnTo>
                    <a:pt x="726" y="48"/>
                  </a:lnTo>
                  <a:lnTo>
                    <a:pt x="702" y="48"/>
                  </a:lnTo>
                  <a:lnTo>
                    <a:pt x="615" y="48"/>
                  </a:lnTo>
                  <a:lnTo>
                    <a:pt x="568" y="64"/>
                  </a:lnTo>
                  <a:lnTo>
                    <a:pt x="544" y="88"/>
                  </a:lnTo>
                  <a:lnTo>
                    <a:pt x="529" y="119"/>
                  </a:lnTo>
                  <a:lnTo>
                    <a:pt x="529" y="119"/>
                  </a:lnTo>
                  <a:lnTo>
                    <a:pt x="316" y="982"/>
                  </a:lnTo>
                  <a:lnTo>
                    <a:pt x="316" y="997"/>
                  </a:lnTo>
                  <a:lnTo>
                    <a:pt x="308" y="1005"/>
                  </a:lnTo>
                  <a:lnTo>
                    <a:pt x="308" y="1013"/>
                  </a:lnTo>
                  <a:lnTo>
                    <a:pt x="308" y="1021"/>
                  </a:lnTo>
                  <a:lnTo>
                    <a:pt x="308" y="1029"/>
                  </a:lnTo>
                  <a:lnTo>
                    <a:pt x="316" y="1029"/>
                  </a:lnTo>
                  <a:lnTo>
                    <a:pt x="331" y="1037"/>
                  </a:lnTo>
                  <a:lnTo>
                    <a:pt x="513" y="1037"/>
                  </a:lnTo>
                  <a:lnTo>
                    <a:pt x="623" y="1029"/>
                  </a:lnTo>
                  <a:lnTo>
                    <a:pt x="702" y="997"/>
                  </a:lnTo>
                  <a:lnTo>
                    <a:pt x="773" y="950"/>
                  </a:lnTo>
                  <a:lnTo>
                    <a:pt x="821" y="902"/>
                  </a:lnTo>
                  <a:lnTo>
                    <a:pt x="860" y="839"/>
                  </a:lnTo>
                  <a:lnTo>
                    <a:pt x="892" y="776"/>
                  </a:lnTo>
                  <a:lnTo>
                    <a:pt x="915" y="705"/>
                  </a:lnTo>
                  <a:lnTo>
                    <a:pt x="923" y="689"/>
                  </a:lnTo>
                  <a:lnTo>
                    <a:pt x="923" y="681"/>
                  </a:lnTo>
                  <a:lnTo>
                    <a:pt x="931" y="673"/>
                  </a:lnTo>
                  <a:lnTo>
                    <a:pt x="939" y="673"/>
                  </a:lnTo>
                  <a:lnTo>
                    <a:pt x="955" y="681"/>
                  </a:lnTo>
                  <a:lnTo>
                    <a:pt x="955" y="689"/>
                  </a:lnTo>
                  <a:lnTo>
                    <a:pt x="955" y="697"/>
                  </a:lnTo>
                  <a:lnTo>
                    <a:pt x="955" y="697"/>
                  </a:lnTo>
                  <a:lnTo>
                    <a:pt x="955" y="705"/>
                  </a:lnTo>
                  <a:lnTo>
                    <a:pt x="955" y="713"/>
                  </a:lnTo>
                  <a:lnTo>
                    <a:pt x="828" y="1061"/>
                  </a:lnTo>
                  <a:lnTo>
                    <a:pt x="821" y="1077"/>
                  </a:lnTo>
                  <a:lnTo>
                    <a:pt x="813" y="1084"/>
                  </a:lnTo>
                  <a:lnTo>
                    <a:pt x="805" y="1084"/>
                  </a:lnTo>
                  <a:lnTo>
                    <a:pt x="781" y="1084"/>
                  </a:lnTo>
                  <a:lnTo>
                    <a:pt x="39" y="1084"/>
                  </a:lnTo>
                  <a:lnTo>
                    <a:pt x="24" y="1084"/>
                  </a:lnTo>
                  <a:lnTo>
                    <a:pt x="8" y="1084"/>
                  </a:lnTo>
                  <a:lnTo>
                    <a:pt x="0" y="1077"/>
                  </a:lnTo>
                  <a:lnTo>
                    <a:pt x="0" y="1069"/>
                  </a:lnTo>
                  <a:lnTo>
                    <a:pt x="0" y="1053"/>
                  </a:lnTo>
                  <a:lnTo>
                    <a:pt x="8" y="1045"/>
                  </a:lnTo>
                  <a:lnTo>
                    <a:pt x="16" y="1037"/>
                  </a:lnTo>
                  <a:lnTo>
                    <a:pt x="31" y="1037"/>
                  </a:lnTo>
                  <a:lnTo>
                    <a:pt x="39" y="1037"/>
                  </a:lnTo>
                  <a:lnTo>
                    <a:pt x="118" y="1029"/>
                  </a:lnTo>
                  <a:lnTo>
                    <a:pt x="158" y="1021"/>
                  </a:lnTo>
                  <a:lnTo>
                    <a:pt x="173" y="997"/>
                  </a:lnTo>
                  <a:lnTo>
                    <a:pt x="189" y="958"/>
                  </a:lnTo>
                  <a:lnTo>
                    <a:pt x="402" y="103"/>
                  </a:lnTo>
                  <a:lnTo>
                    <a:pt x="402" y="95"/>
                  </a:lnTo>
                  <a:lnTo>
                    <a:pt x="402" y="80"/>
                  </a:lnTo>
                  <a:lnTo>
                    <a:pt x="410" y="80"/>
                  </a:lnTo>
                  <a:lnTo>
                    <a:pt x="402" y="64"/>
                  </a:lnTo>
                  <a:lnTo>
                    <a:pt x="394" y="56"/>
                  </a:lnTo>
                  <a:lnTo>
                    <a:pt x="387" y="56"/>
                  </a:lnTo>
                  <a:lnTo>
                    <a:pt x="363" y="56"/>
                  </a:lnTo>
                  <a:lnTo>
                    <a:pt x="347" y="48"/>
                  </a:lnTo>
                  <a:lnTo>
                    <a:pt x="323" y="48"/>
                  </a:lnTo>
                  <a:lnTo>
                    <a:pt x="308" y="48"/>
                  </a:lnTo>
                  <a:lnTo>
                    <a:pt x="300" y="48"/>
                  </a:lnTo>
                  <a:lnTo>
                    <a:pt x="284" y="48"/>
                  </a:lnTo>
                  <a:lnTo>
                    <a:pt x="268" y="48"/>
                  </a:lnTo>
                  <a:lnTo>
                    <a:pt x="260" y="40"/>
                  </a:lnTo>
                  <a:lnTo>
                    <a:pt x="260" y="32"/>
                  </a:lnTo>
                  <a:lnTo>
                    <a:pt x="260" y="16"/>
                  </a:lnTo>
                  <a:lnTo>
                    <a:pt x="268" y="8"/>
                  </a:lnTo>
                  <a:lnTo>
                    <a:pt x="276" y="0"/>
                  </a:lnTo>
                  <a:lnTo>
                    <a:pt x="284" y="0"/>
                  </a:lnTo>
                  <a:lnTo>
                    <a:pt x="2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1" name="Freeform 11"/>
            <p:cNvSpPr>
              <a:spLocks noEditPoints="1"/>
            </p:cNvSpPr>
            <p:nvPr/>
          </p:nvSpPr>
          <p:spPr bwMode="auto">
            <a:xfrm>
              <a:off x="4368" y="4303"/>
              <a:ext cx="520" cy="1012"/>
            </a:xfrm>
            <a:custGeom>
              <a:avLst/>
              <a:gdLst/>
              <a:ahLst/>
              <a:cxnLst>
                <a:cxn ang="0">
                  <a:pos x="394" y="126"/>
                </a:cxn>
                <a:cxn ang="0">
                  <a:pos x="370" y="134"/>
                </a:cxn>
                <a:cxn ang="0">
                  <a:pos x="394" y="134"/>
                </a:cxn>
                <a:cxn ang="0">
                  <a:pos x="434" y="134"/>
                </a:cxn>
                <a:cxn ang="0">
                  <a:pos x="473" y="126"/>
                </a:cxn>
                <a:cxn ang="0">
                  <a:pos x="457" y="126"/>
                </a:cxn>
                <a:cxn ang="0">
                  <a:pos x="434" y="126"/>
                </a:cxn>
                <a:cxn ang="0">
                  <a:pos x="323" y="0"/>
                </a:cxn>
                <a:cxn ang="0">
                  <a:pos x="339" y="15"/>
                </a:cxn>
                <a:cxn ang="0">
                  <a:pos x="339" y="39"/>
                </a:cxn>
                <a:cxn ang="0">
                  <a:pos x="331" y="63"/>
                </a:cxn>
                <a:cxn ang="0">
                  <a:pos x="339" y="95"/>
                </a:cxn>
                <a:cxn ang="0">
                  <a:pos x="370" y="95"/>
                </a:cxn>
                <a:cxn ang="0">
                  <a:pos x="418" y="95"/>
                </a:cxn>
                <a:cxn ang="0">
                  <a:pos x="465" y="95"/>
                </a:cxn>
                <a:cxn ang="0">
                  <a:pos x="497" y="102"/>
                </a:cxn>
                <a:cxn ang="0">
                  <a:pos x="520" y="126"/>
                </a:cxn>
                <a:cxn ang="0">
                  <a:pos x="505" y="150"/>
                </a:cxn>
                <a:cxn ang="0">
                  <a:pos x="465" y="166"/>
                </a:cxn>
                <a:cxn ang="0">
                  <a:pos x="426" y="166"/>
                </a:cxn>
                <a:cxn ang="0">
                  <a:pos x="386" y="166"/>
                </a:cxn>
                <a:cxn ang="0">
                  <a:pos x="347" y="158"/>
                </a:cxn>
                <a:cxn ang="0">
                  <a:pos x="331" y="142"/>
                </a:cxn>
                <a:cxn ang="0">
                  <a:pos x="331" y="142"/>
                </a:cxn>
                <a:cxn ang="0">
                  <a:pos x="157" y="308"/>
                </a:cxn>
                <a:cxn ang="0">
                  <a:pos x="71" y="553"/>
                </a:cxn>
                <a:cxn ang="0">
                  <a:pos x="86" y="640"/>
                </a:cxn>
                <a:cxn ang="0">
                  <a:pos x="142" y="704"/>
                </a:cxn>
                <a:cxn ang="0">
                  <a:pos x="260" y="743"/>
                </a:cxn>
                <a:cxn ang="0">
                  <a:pos x="299" y="759"/>
                </a:cxn>
                <a:cxn ang="0">
                  <a:pos x="339" y="767"/>
                </a:cxn>
                <a:cxn ang="0">
                  <a:pos x="378" y="783"/>
                </a:cxn>
                <a:cxn ang="0">
                  <a:pos x="410" y="822"/>
                </a:cxn>
                <a:cxn ang="0">
                  <a:pos x="426" y="878"/>
                </a:cxn>
                <a:cxn ang="0">
                  <a:pos x="386" y="965"/>
                </a:cxn>
                <a:cxn ang="0">
                  <a:pos x="299" y="1012"/>
                </a:cxn>
                <a:cxn ang="0">
                  <a:pos x="236" y="1004"/>
                </a:cxn>
                <a:cxn ang="0">
                  <a:pos x="197" y="981"/>
                </a:cxn>
                <a:cxn ang="0">
                  <a:pos x="173" y="957"/>
                </a:cxn>
                <a:cxn ang="0">
                  <a:pos x="181" y="949"/>
                </a:cxn>
                <a:cxn ang="0">
                  <a:pos x="197" y="949"/>
                </a:cxn>
                <a:cxn ang="0">
                  <a:pos x="244" y="973"/>
                </a:cxn>
                <a:cxn ang="0">
                  <a:pos x="299" y="981"/>
                </a:cxn>
                <a:cxn ang="0">
                  <a:pos x="331" y="965"/>
                </a:cxn>
                <a:cxn ang="0">
                  <a:pos x="347" y="933"/>
                </a:cxn>
                <a:cxn ang="0">
                  <a:pos x="347" y="894"/>
                </a:cxn>
                <a:cxn ang="0">
                  <a:pos x="323" y="862"/>
                </a:cxn>
                <a:cxn ang="0">
                  <a:pos x="292" y="846"/>
                </a:cxn>
                <a:cxn ang="0">
                  <a:pos x="181" y="815"/>
                </a:cxn>
                <a:cxn ang="0">
                  <a:pos x="86" y="775"/>
                </a:cxn>
                <a:cxn ang="0">
                  <a:pos x="15" y="680"/>
                </a:cxn>
                <a:cxn ang="0">
                  <a:pos x="15" y="474"/>
                </a:cxn>
                <a:cxn ang="0">
                  <a:pos x="134" y="261"/>
                </a:cxn>
                <a:cxn ang="0">
                  <a:pos x="307" y="118"/>
                </a:cxn>
                <a:cxn ang="0">
                  <a:pos x="299" y="79"/>
                </a:cxn>
                <a:cxn ang="0">
                  <a:pos x="299" y="47"/>
                </a:cxn>
                <a:cxn ang="0">
                  <a:pos x="299" y="23"/>
                </a:cxn>
                <a:cxn ang="0">
                  <a:pos x="315" y="0"/>
                </a:cxn>
              </a:cxnLst>
              <a:rect l="0" t="0" r="r" b="b"/>
              <a:pathLst>
                <a:path w="520" h="1012">
                  <a:moveTo>
                    <a:pt x="418" y="118"/>
                  </a:moveTo>
                  <a:lnTo>
                    <a:pt x="394" y="126"/>
                  </a:lnTo>
                  <a:lnTo>
                    <a:pt x="363" y="126"/>
                  </a:lnTo>
                  <a:lnTo>
                    <a:pt x="370" y="134"/>
                  </a:lnTo>
                  <a:lnTo>
                    <a:pt x="378" y="134"/>
                  </a:lnTo>
                  <a:lnTo>
                    <a:pt x="394" y="134"/>
                  </a:lnTo>
                  <a:lnTo>
                    <a:pt x="410" y="134"/>
                  </a:lnTo>
                  <a:lnTo>
                    <a:pt x="434" y="134"/>
                  </a:lnTo>
                  <a:lnTo>
                    <a:pt x="457" y="134"/>
                  </a:lnTo>
                  <a:lnTo>
                    <a:pt x="473" y="126"/>
                  </a:lnTo>
                  <a:lnTo>
                    <a:pt x="473" y="126"/>
                  </a:lnTo>
                  <a:lnTo>
                    <a:pt x="457" y="126"/>
                  </a:lnTo>
                  <a:lnTo>
                    <a:pt x="449" y="126"/>
                  </a:lnTo>
                  <a:lnTo>
                    <a:pt x="434" y="126"/>
                  </a:lnTo>
                  <a:lnTo>
                    <a:pt x="418" y="118"/>
                  </a:lnTo>
                  <a:close/>
                  <a:moveTo>
                    <a:pt x="323" y="0"/>
                  </a:moveTo>
                  <a:lnTo>
                    <a:pt x="339" y="8"/>
                  </a:lnTo>
                  <a:lnTo>
                    <a:pt x="339" y="15"/>
                  </a:lnTo>
                  <a:lnTo>
                    <a:pt x="339" y="23"/>
                  </a:lnTo>
                  <a:lnTo>
                    <a:pt x="339" y="39"/>
                  </a:lnTo>
                  <a:lnTo>
                    <a:pt x="339" y="55"/>
                  </a:lnTo>
                  <a:lnTo>
                    <a:pt x="331" y="63"/>
                  </a:lnTo>
                  <a:lnTo>
                    <a:pt x="339" y="79"/>
                  </a:lnTo>
                  <a:lnTo>
                    <a:pt x="339" y="95"/>
                  </a:lnTo>
                  <a:lnTo>
                    <a:pt x="339" y="102"/>
                  </a:lnTo>
                  <a:lnTo>
                    <a:pt x="370" y="95"/>
                  </a:lnTo>
                  <a:lnTo>
                    <a:pt x="394" y="95"/>
                  </a:lnTo>
                  <a:lnTo>
                    <a:pt x="418" y="95"/>
                  </a:lnTo>
                  <a:lnTo>
                    <a:pt x="441" y="95"/>
                  </a:lnTo>
                  <a:lnTo>
                    <a:pt x="465" y="95"/>
                  </a:lnTo>
                  <a:lnTo>
                    <a:pt x="481" y="95"/>
                  </a:lnTo>
                  <a:lnTo>
                    <a:pt x="497" y="102"/>
                  </a:lnTo>
                  <a:lnTo>
                    <a:pt x="513" y="110"/>
                  </a:lnTo>
                  <a:lnTo>
                    <a:pt x="520" y="126"/>
                  </a:lnTo>
                  <a:lnTo>
                    <a:pt x="513" y="142"/>
                  </a:lnTo>
                  <a:lnTo>
                    <a:pt x="505" y="150"/>
                  </a:lnTo>
                  <a:lnTo>
                    <a:pt x="481" y="158"/>
                  </a:lnTo>
                  <a:lnTo>
                    <a:pt x="465" y="166"/>
                  </a:lnTo>
                  <a:lnTo>
                    <a:pt x="441" y="166"/>
                  </a:lnTo>
                  <a:lnTo>
                    <a:pt x="426" y="166"/>
                  </a:lnTo>
                  <a:lnTo>
                    <a:pt x="402" y="166"/>
                  </a:lnTo>
                  <a:lnTo>
                    <a:pt x="386" y="166"/>
                  </a:lnTo>
                  <a:lnTo>
                    <a:pt x="370" y="166"/>
                  </a:lnTo>
                  <a:lnTo>
                    <a:pt x="347" y="158"/>
                  </a:lnTo>
                  <a:lnTo>
                    <a:pt x="331" y="142"/>
                  </a:lnTo>
                  <a:lnTo>
                    <a:pt x="331" y="142"/>
                  </a:lnTo>
                  <a:lnTo>
                    <a:pt x="331" y="142"/>
                  </a:lnTo>
                  <a:lnTo>
                    <a:pt x="331" y="142"/>
                  </a:lnTo>
                  <a:lnTo>
                    <a:pt x="236" y="213"/>
                  </a:lnTo>
                  <a:lnTo>
                    <a:pt x="157" y="308"/>
                  </a:lnTo>
                  <a:lnTo>
                    <a:pt x="94" y="427"/>
                  </a:lnTo>
                  <a:lnTo>
                    <a:pt x="71" y="553"/>
                  </a:lnTo>
                  <a:lnTo>
                    <a:pt x="79" y="601"/>
                  </a:lnTo>
                  <a:lnTo>
                    <a:pt x="86" y="640"/>
                  </a:lnTo>
                  <a:lnTo>
                    <a:pt x="110" y="672"/>
                  </a:lnTo>
                  <a:lnTo>
                    <a:pt x="142" y="704"/>
                  </a:lnTo>
                  <a:lnTo>
                    <a:pt x="189" y="720"/>
                  </a:lnTo>
                  <a:lnTo>
                    <a:pt x="260" y="743"/>
                  </a:lnTo>
                  <a:lnTo>
                    <a:pt x="276" y="751"/>
                  </a:lnTo>
                  <a:lnTo>
                    <a:pt x="299" y="759"/>
                  </a:lnTo>
                  <a:lnTo>
                    <a:pt x="323" y="759"/>
                  </a:lnTo>
                  <a:lnTo>
                    <a:pt x="339" y="767"/>
                  </a:lnTo>
                  <a:lnTo>
                    <a:pt x="355" y="775"/>
                  </a:lnTo>
                  <a:lnTo>
                    <a:pt x="378" y="783"/>
                  </a:lnTo>
                  <a:lnTo>
                    <a:pt x="394" y="799"/>
                  </a:lnTo>
                  <a:lnTo>
                    <a:pt x="410" y="822"/>
                  </a:lnTo>
                  <a:lnTo>
                    <a:pt x="418" y="846"/>
                  </a:lnTo>
                  <a:lnTo>
                    <a:pt x="426" y="878"/>
                  </a:lnTo>
                  <a:lnTo>
                    <a:pt x="418" y="925"/>
                  </a:lnTo>
                  <a:lnTo>
                    <a:pt x="386" y="965"/>
                  </a:lnTo>
                  <a:lnTo>
                    <a:pt x="347" y="1004"/>
                  </a:lnTo>
                  <a:lnTo>
                    <a:pt x="299" y="1012"/>
                  </a:lnTo>
                  <a:lnTo>
                    <a:pt x="268" y="1012"/>
                  </a:lnTo>
                  <a:lnTo>
                    <a:pt x="236" y="1004"/>
                  </a:lnTo>
                  <a:lnTo>
                    <a:pt x="213" y="997"/>
                  </a:lnTo>
                  <a:lnTo>
                    <a:pt x="197" y="981"/>
                  </a:lnTo>
                  <a:lnTo>
                    <a:pt x="181" y="973"/>
                  </a:lnTo>
                  <a:lnTo>
                    <a:pt x="173" y="957"/>
                  </a:lnTo>
                  <a:lnTo>
                    <a:pt x="173" y="957"/>
                  </a:lnTo>
                  <a:lnTo>
                    <a:pt x="181" y="949"/>
                  </a:lnTo>
                  <a:lnTo>
                    <a:pt x="189" y="949"/>
                  </a:lnTo>
                  <a:lnTo>
                    <a:pt x="197" y="949"/>
                  </a:lnTo>
                  <a:lnTo>
                    <a:pt x="205" y="949"/>
                  </a:lnTo>
                  <a:lnTo>
                    <a:pt x="244" y="973"/>
                  </a:lnTo>
                  <a:lnTo>
                    <a:pt x="276" y="981"/>
                  </a:lnTo>
                  <a:lnTo>
                    <a:pt x="299" y="981"/>
                  </a:lnTo>
                  <a:lnTo>
                    <a:pt x="315" y="981"/>
                  </a:lnTo>
                  <a:lnTo>
                    <a:pt x="331" y="965"/>
                  </a:lnTo>
                  <a:lnTo>
                    <a:pt x="347" y="957"/>
                  </a:lnTo>
                  <a:lnTo>
                    <a:pt x="347" y="933"/>
                  </a:lnTo>
                  <a:lnTo>
                    <a:pt x="355" y="917"/>
                  </a:lnTo>
                  <a:lnTo>
                    <a:pt x="347" y="894"/>
                  </a:lnTo>
                  <a:lnTo>
                    <a:pt x="339" y="878"/>
                  </a:lnTo>
                  <a:lnTo>
                    <a:pt x="323" y="862"/>
                  </a:lnTo>
                  <a:lnTo>
                    <a:pt x="307" y="854"/>
                  </a:lnTo>
                  <a:lnTo>
                    <a:pt x="292" y="846"/>
                  </a:lnTo>
                  <a:lnTo>
                    <a:pt x="268" y="846"/>
                  </a:lnTo>
                  <a:lnTo>
                    <a:pt x="181" y="815"/>
                  </a:lnTo>
                  <a:lnTo>
                    <a:pt x="126" y="791"/>
                  </a:lnTo>
                  <a:lnTo>
                    <a:pt x="86" y="775"/>
                  </a:lnTo>
                  <a:lnTo>
                    <a:pt x="63" y="751"/>
                  </a:lnTo>
                  <a:lnTo>
                    <a:pt x="15" y="680"/>
                  </a:lnTo>
                  <a:lnTo>
                    <a:pt x="0" y="585"/>
                  </a:lnTo>
                  <a:lnTo>
                    <a:pt x="15" y="474"/>
                  </a:lnTo>
                  <a:lnTo>
                    <a:pt x="63" y="356"/>
                  </a:lnTo>
                  <a:lnTo>
                    <a:pt x="134" y="261"/>
                  </a:lnTo>
                  <a:lnTo>
                    <a:pt x="221" y="174"/>
                  </a:lnTo>
                  <a:lnTo>
                    <a:pt x="307" y="118"/>
                  </a:lnTo>
                  <a:lnTo>
                    <a:pt x="299" y="95"/>
                  </a:lnTo>
                  <a:lnTo>
                    <a:pt x="299" y="79"/>
                  </a:lnTo>
                  <a:lnTo>
                    <a:pt x="299" y="63"/>
                  </a:lnTo>
                  <a:lnTo>
                    <a:pt x="299" y="47"/>
                  </a:lnTo>
                  <a:lnTo>
                    <a:pt x="299" y="39"/>
                  </a:lnTo>
                  <a:lnTo>
                    <a:pt x="299" y="23"/>
                  </a:lnTo>
                  <a:lnTo>
                    <a:pt x="307" y="8"/>
                  </a:lnTo>
                  <a:lnTo>
                    <a:pt x="315" y="0"/>
                  </a:lnTo>
                  <a:lnTo>
                    <a:pt x="3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2" name="Freeform 12"/>
            <p:cNvSpPr>
              <a:spLocks/>
            </p:cNvSpPr>
            <p:nvPr/>
          </p:nvSpPr>
          <p:spPr bwMode="auto">
            <a:xfrm>
              <a:off x="5109" y="3662"/>
              <a:ext cx="355" cy="159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48" y="8"/>
                </a:cxn>
                <a:cxn ang="0">
                  <a:pos x="56" y="16"/>
                </a:cxn>
                <a:cxn ang="0">
                  <a:pos x="63" y="39"/>
                </a:cxn>
                <a:cxn ang="0">
                  <a:pos x="348" y="767"/>
                </a:cxn>
                <a:cxn ang="0">
                  <a:pos x="348" y="783"/>
                </a:cxn>
                <a:cxn ang="0">
                  <a:pos x="355" y="791"/>
                </a:cxn>
                <a:cxn ang="0">
                  <a:pos x="355" y="791"/>
                </a:cxn>
                <a:cxn ang="0">
                  <a:pos x="355" y="799"/>
                </a:cxn>
                <a:cxn ang="0">
                  <a:pos x="355" y="799"/>
                </a:cxn>
                <a:cxn ang="0">
                  <a:pos x="355" y="807"/>
                </a:cxn>
                <a:cxn ang="0">
                  <a:pos x="348" y="815"/>
                </a:cxn>
                <a:cxn ang="0">
                  <a:pos x="348" y="823"/>
                </a:cxn>
                <a:cxn ang="0">
                  <a:pos x="348" y="823"/>
                </a:cxn>
                <a:cxn ang="0">
                  <a:pos x="63" y="1558"/>
                </a:cxn>
                <a:cxn ang="0">
                  <a:pos x="63" y="1574"/>
                </a:cxn>
                <a:cxn ang="0">
                  <a:pos x="56" y="1582"/>
                </a:cxn>
                <a:cxn ang="0">
                  <a:pos x="48" y="1590"/>
                </a:cxn>
                <a:cxn ang="0">
                  <a:pos x="32" y="1590"/>
                </a:cxn>
                <a:cxn ang="0">
                  <a:pos x="16" y="1590"/>
                </a:cxn>
                <a:cxn ang="0">
                  <a:pos x="8" y="1574"/>
                </a:cxn>
                <a:cxn ang="0">
                  <a:pos x="0" y="1558"/>
                </a:cxn>
                <a:cxn ang="0">
                  <a:pos x="0" y="1558"/>
                </a:cxn>
                <a:cxn ang="0">
                  <a:pos x="0" y="1550"/>
                </a:cxn>
                <a:cxn ang="0">
                  <a:pos x="8" y="1535"/>
                </a:cxn>
                <a:cxn ang="0">
                  <a:pos x="292" y="799"/>
                </a:cxn>
                <a:cxn ang="0">
                  <a:pos x="8" y="63"/>
                </a:cxn>
                <a:cxn ang="0">
                  <a:pos x="0" y="47"/>
                </a:cxn>
                <a:cxn ang="0">
                  <a:pos x="0" y="39"/>
                </a:cxn>
                <a:cxn ang="0">
                  <a:pos x="0" y="31"/>
                </a:cxn>
                <a:cxn ang="0">
                  <a:pos x="8" y="16"/>
                </a:cxn>
                <a:cxn ang="0">
                  <a:pos x="16" y="8"/>
                </a:cxn>
                <a:cxn ang="0">
                  <a:pos x="32" y="0"/>
                </a:cxn>
              </a:cxnLst>
              <a:rect l="0" t="0" r="r" b="b"/>
              <a:pathLst>
                <a:path w="355" h="1590">
                  <a:moveTo>
                    <a:pt x="32" y="0"/>
                  </a:moveTo>
                  <a:lnTo>
                    <a:pt x="48" y="8"/>
                  </a:lnTo>
                  <a:lnTo>
                    <a:pt x="56" y="16"/>
                  </a:lnTo>
                  <a:lnTo>
                    <a:pt x="63" y="39"/>
                  </a:lnTo>
                  <a:lnTo>
                    <a:pt x="348" y="767"/>
                  </a:lnTo>
                  <a:lnTo>
                    <a:pt x="348" y="783"/>
                  </a:lnTo>
                  <a:lnTo>
                    <a:pt x="355" y="791"/>
                  </a:lnTo>
                  <a:lnTo>
                    <a:pt x="355" y="791"/>
                  </a:lnTo>
                  <a:lnTo>
                    <a:pt x="355" y="799"/>
                  </a:lnTo>
                  <a:lnTo>
                    <a:pt x="355" y="799"/>
                  </a:lnTo>
                  <a:lnTo>
                    <a:pt x="355" y="807"/>
                  </a:lnTo>
                  <a:lnTo>
                    <a:pt x="348" y="815"/>
                  </a:lnTo>
                  <a:lnTo>
                    <a:pt x="348" y="823"/>
                  </a:lnTo>
                  <a:lnTo>
                    <a:pt x="348" y="823"/>
                  </a:lnTo>
                  <a:lnTo>
                    <a:pt x="63" y="1558"/>
                  </a:lnTo>
                  <a:lnTo>
                    <a:pt x="63" y="1574"/>
                  </a:lnTo>
                  <a:lnTo>
                    <a:pt x="56" y="1582"/>
                  </a:lnTo>
                  <a:lnTo>
                    <a:pt x="48" y="1590"/>
                  </a:lnTo>
                  <a:lnTo>
                    <a:pt x="32" y="1590"/>
                  </a:lnTo>
                  <a:lnTo>
                    <a:pt x="16" y="1590"/>
                  </a:lnTo>
                  <a:lnTo>
                    <a:pt x="8" y="1574"/>
                  </a:lnTo>
                  <a:lnTo>
                    <a:pt x="0" y="1558"/>
                  </a:lnTo>
                  <a:lnTo>
                    <a:pt x="0" y="1558"/>
                  </a:lnTo>
                  <a:lnTo>
                    <a:pt x="0" y="1550"/>
                  </a:lnTo>
                  <a:lnTo>
                    <a:pt x="8" y="1535"/>
                  </a:lnTo>
                  <a:lnTo>
                    <a:pt x="292" y="799"/>
                  </a:lnTo>
                  <a:lnTo>
                    <a:pt x="8" y="63"/>
                  </a:lnTo>
                  <a:lnTo>
                    <a:pt x="0" y="47"/>
                  </a:lnTo>
                  <a:lnTo>
                    <a:pt x="0" y="39"/>
                  </a:lnTo>
                  <a:lnTo>
                    <a:pt x="0" y="31"/>
                  </a:lnTo>
                  <a:lnTo>
                    <a:pt x="8" y="16"/>
                  </a:lnTo>
                  <a:lnTo>
                    <a:pt x="16" y="8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3" name="Freeform 13"/>
            <p:cNvSpPr>
              <a:spLocks noEditPoints="1"/>
            </p:cNvSpPr>
            <p:nvPr/>
          </p:nvSpPr>
          <p:spPr bwMode="auto">
            <a:xfrm>
              <a:off x="6167" y="4271"/>
              <a:ext cx="1057" cy="372"/>
            </a:xfrm>
            <a:custGeom>
              <a:avLst/>
              <a:gdLst/>
              <a:ahLst/>
              <a:cxnLst>
                <a:cxn ang="0">
                  <a:pos x="55" y="309"/>
                </a:cxn>
                <a:cxn ang="0">
                  <a:pos x="1002" y="309"/>
                </a:cxn>
                <a:cxn ang="0">
                  <a:pos x="1018" y="309"/>
                </a:cxn>
                <a:cxn ang="0">
                  <a:pos x="1033" y="316"/>
                </a:cxn>
                <a:cxn ang="0">
                  <a:pos x="1041" y="316"/>
                </a:cxn>
                <a:cxn ang="0">
                  <a:pos x="1049" y="324"/>
                </a:cxn>
                <a:cxn ang="0">
                  <a:pos x="1057" y="340"/>
                </a:cxn>
                <a:cxn ang="0">
                  <a:pos x="1049" y="356"/>
                </a:cxn>
                <a:cxn ang="0">
                  <a:pos x="1041" y="364"/>
                </a:cxn>
                <a:cxn ang="0">
                  <a:pos x="1033" y="372"/>
                </a:cxn>
                <a:cxn ang="0">
                  <a:pos x="1018" y="372"/>
                </a:cxn>
                <a:cxn ang="0">
                  <a:pos x="1002" y="372"/>
                </a:cxn>
                <a:cxn ang="0">
                  <a:pos x="55" y="372"/>
                </a:cxn>
                <a:cxn ang="0">
                  <a:pos x="39" y="372"/>
                </a:cxn>
                <a:cxn ang="0">
                  <a:pos x="23" y="372"/>
                </a:cxn>
                <a:cxn ang="0">
                  <a:pos x="8" y="364"/>
                </a:cxn>
                <a:cxn ang="0">
                  <a:pos x="0" y="356"/>
                </a:cxn>
                <a:cxn ang="0">
                  <a:pos x="0" y="340"/>
                </a:cxn>
                <a:cxn ang="0">
                  <a:pos x="0" y="324"/>
                </a:cxn>
                <a:cxn ang="0">
                  <a:pos x="8" y="316"/>
                </a:cxn>
                <a:cxn ang="0">
                  <a:pos x="23" y="316"/>
                </a:cxn>
                <a:cxn ang="0">
                  <a:pos x="39" y="309"/>
                </a:cxn>
                <a:cxn ang="0">
                  <a:pos x="55" y="309"/>
                </a:cxn>
                <a:cxn ang="0">
                  <a:pos x="55" y="0"/>
                </a:cxn>
                <a:cxn ang="0">
                  <a:pos x="1002" y="0"/>
                </a:cxn>
                <a:cxn ang="0">
                  <a:pos x="1018" y="0"/>
                </a:cxn>
                <a:cxn ang="0">
                  <a:pos x="1033" y="8"/>
                </a:cxn>
                <a:cxn ang="0">
                  <a:pos x="1041" y="8"/>
                </a:cxn>
                <a:cxn ang="0">
                  <a:pos x="1049" y="16"/>
                </a:cxn>
                <a:cxn ang="0">
                  <a:pos x="1057" y="32"/>
                </a:cxn>
                <a:cxn ang="0">
                  <a:pos x="1049" y="47"/>
                </a:cxn>
                <a:cxn ang="0">
                  <a:pos x="1041" y="55"/>
                </a:cxn>
                <a:cxn ang="0">
                  <a:pos x="1033" y="63"/>
                </a:cxn>
                <a:cxn ang="0">
                  <a:pos x="1018" y="63"/>
                </a:cxn>
                <a:cxn ang="0">
                  <a:pos x="1002" y="63"/>
                </a:cxn>
                <a:cxn ang="0">
                  <a:pos x="55" y="63"/>
                </a:cxn>
                <a:cxn ang="0">
                  <a:pos x="39" y="63"/>
                </a:cxn>
                <a:cxn ang="0">
                  <a:pos x="23" y="63"/>
                </a:cxn>
                <a:cxn ang="0">
                  <a:pos x="8" y="55"/>
                </a:cxn>
                <a:cxn ang="0">
                  <a:pos x="0" y="47"/>
                </a:cxn>
                <a:cxn ang="0">
                  <a:pos x="0" y="32"/>
                </a:cxn>
                <a:cxn ang="0">
                  <a:pos x="0" y="16"/>
                </a:cxn>
                <a:cxn ang="0">
                  <a:pos x="8" y="8"/>
                </a:cxn>
                <a:cxn ang="0">
                  <a:pos x="23" y="8"/>
                </a:cxn>
                <a:cxn ang="0">
                  <a:pos x="39" y="0"/>
                </a:cxn>
                <a:cxn ang="0">
                  <a:pos x="55" y="0"/>
                </a:cxn>
              </a:cxnLst>
              <a:rect l="0" t="0" r="r" b="b"/>
              <a:pathLst>
                <a:path w="1057" h="372">
                  <a:moveTo>
                    <a:pt x="55" y="309"/>
                  </a:moveTo>
                  <a:lnTo>
                    <a:pt x="1002" y="309"/>
                  </a:lnTo>
                  <a:lnTo>
                    <a:pt x="1018" y="309"/>
                  </a:lnTo>
                  <a:lnTo>
                    <a:pt x="1033" y="316"/>
                  </a:lnTo>
                  <a:lnTo>
                    <a:pt x="1041" y="316"/>
                  </a:lnTo>
                  <a:lnTo>
                    <a:pt x="1049" y="324"/>
                  </a:lnTo>
                  <a:lnTo>
                    <a:pt x="1057" y="340"/>
                  </a:lnTo>
                  <a:lnTo>
                    <a:pt x="1049" y="356"/>
                  </a:lnTo>
                  <a:lnTo>
                    <a:pt x="1041" y="364"/>
                  </a:lnTo>
                  <a:lnTo>
                    <a:pt x="1033" y="372"/>
                  </a:lnTo>
                  <a:lnTo>
                    <a:pt x="1018" y="372"/>
                  </a:lnTo>
                  <a:lnTo>
                    <a:pt x="1002" y="372"/>
                  </a:lnTo>
                  <a:lnTo>
                    <a:pt x="55" y="372"/>
                  </a:lnTo>
                  <a:lnTo>
                    <a:pt x="39" y="372"/>
                  </a:lnTo>
                  <a:lnTo>
                    <a:pt x="23" y="372"/>
                  </a:lnTo>
                  <a:lnTo>
                    <a:pt x="8" y="364"/>
                  </a:lnTo>
                  <a:lnTo>
                    <a:pt x="0" y="356"/>
                  </a:lnTo>
                  <a:lnTo>
                    <a:pt x="0" y="340"/>
                  </a:lnTo>
                  <a:lnTo>
                    <a:pt x="0" y="324"/>
                  </a:lnTo>
                  <a:lnTo>
                    <a:pt x="8" y="316"/>
                  </a:lnTo>
                  <a:lnTo>
                    <a:pt x="23" y="316"/>
                  </a:lnTo>
                  <a:lnTo>
                    <a:pt x="39" y="309"/>
                  </a:lnTo>
                  <a:lnTo>
                    <a:pt x="55" y="309"/>
                  </a:lnTo>
                  <a:close/>
                  <a:moveTo>
                    <a:pt x="55" y="0"/>
                  </a:moveTo>
                  <a:lnTo>
                    <a:pt x="1002" y="0"/>
                  </a:lnTo>
                  <a:lnTo>
                    <a:pt x="1018" y="0"/>
                  </a:lnTo>
                  <a:lnTo>
                    <a:pt x="1033" y="8"/>
                  </a:lnTo>
                  <a:lnTo>
                    <a:pt x="1041" y="8"/>
                  </a:lnTo>
                  <a:lnTo>
                    <a:pt x="1049" y="16"/>
                  </a:lnTo>
                  <a:lnTo>
                    <a:pt x="1057" y="32"/>
                  </a:lnTo>
                  <a:lnTo>
                    <a:pt x="1049" y="47"/>
                  </a:lnTo>
                  <a:lnTo>
                    <a:pt x="1041" y="55"/>
                  </a:lnTo>
                  <a:lnTo>
                    <a:pt x="1033" y="63"/>
                  </a:lnTo>
                  <a:lnTo>
                    <a:pt x="1018" y="63"/>
                  </a:lnTo>
                  <a:lnTo>
                    <a:pt x="1002" y="63"/>
                  </a:lnTo>
                  <a:lnTo>
                    <a:pt x="55" y="63"/>
                  </a:lnTo>
                  <a:lnTo>
                    <a:pt x="39" y="63"/>
                  </a:lnTo>
                  <a:lnTo>
                    <a:pt x="23" y="63"/>
                  </a:lnTo>
                  <a:lnTo>
                    <a:pt x="8" y="55"/>
                  </a:lnTo>
                  <a:lnTo>
                    <a:pt x="0" y="47"/>
                  </a:lnTo>
                  <a:lnTo>
                    <a:pt x="0" y="32"/>
                  </a:lnTo>
                  <a:lnTo>
                    <a:pt x="0" y="16"/>
                  </a:lnTo>
                  <a:lnTo>
                    <a:pt x="8" y="8"/>
                  </a:lnTo>
                  <a:lnTo>
                    <a:pt x="23" y="8"/>
                  </a:lnTo>
                  <a:lnTo>
                    <a:pt x="39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4" name="Freeform 14"/>
            <p:cNvSpPr>
              <a:spLocks/>
            </p:cNvSpPr>
            <p:nvPr/>
          </p:nvSpPr>
          <p:spPr bwMode="auto">
            <a:xfrm>
              <a:off x="7934" y="3503"/>
              <a:ext cx="1452" cy="1907"/>
            </a:xfrm>
            <a:custGeom>
              <a:avLst/>
              <a:gdLst/>
              <a:ahLst/>
              <a:cxnLst>
                <a:cxn ang="0">
                  <a:pos x="1421" y="0"/>
                </a:cxn>
                <a:cxn ang="0">
                  <a:pos x="1436" y="8"/>
                </a:cxn>
                <a:cxn ang="0">
                  <a:pos x="1444" y="16"/>
                </a:cxn>
                <a:cxn ang="0">
                  <a:pos x="1452" y="32"/>
                </a:cxn>
                <a:cxn ang="0">
                  <a:pos x="1452" y="40"/>
                </a:cxn>
                <a:cxn ang="0">
                  <a:pos x="1444" y="40"/>
                </a:cxn>
                <a:cxn ang="0">
                  <a:pos x="1444" y="48"/>
                </a:cxn>
                <a:cxn ang="0">
                  <a:pos x="1436" y="64"/>
                </a:cxn>
                <a:cxn ang="0">
                  <a:pos x="568" y="1884"/>
                </a:cxn>
                <a:cxn ang="0">
                  <a:pos x="561" y="1899"/>
                </a:cxn>
                <a:cxn ang="0">
                  <a:pos x="553" y="1907"/>
                </a:cxn>
                <a:cxn ang="0">
                  <a:pos x="545" y="1907"/>
                </a:cxn>
                <a:cxn ang="0">
                  <a:pos x="529" y="1907"/>
                </a:cxn>
                <a:cxn ang="0">
                  <a:pos x="505" y="1907"/>
                </a:cxn>
                <a:cxn ang="0">
                  <a:pos x="505" y="1907"/>
                </a:cxn>
                <a:cxn ang="0">
                  <a:pos x="142" y="1069"/>
                </a:cxn>
                <a:cxn ang="0">
                  <a:pos x="32" y="1156"/>
                </a:cxn>
                <a:cxn ang="0">
                  <a:pos x="0" y="1124"/>
                </a:cxn>
                <a:cxn ang="0">
                  <a:pos x="229" y="958"/>
                </a:cxn>
                <a:cxn ang="0">
                  <a:pos x="561" y="1749"/>
                </a:cxn>
                <a:cxn ang="0">
                  <a:pos x="1381" y="32"/>
                </a:cxn>
                <a:cxn ang="0">
                  <a:pos x="1389" y="24"/>
                </a:cxn>
                <a:cxn ang="0">
                  <a:pos x="1397" y="8"/>
                </a:cxn>
                <a:cxn ang="0">
                  <a:pos x="1405" y="8"/>
                </a:cxn>
                <a:cxn ang="0">
                  <a:pos x="1421" y="0"/>
                </a:cxn>
              </a:cxnLst>
              <a:rect l="0" t="0" r="r" b="b"/>
              <a:pathLst>
                <a:path w="1452" h="1907">
                  <a:moveTo>
                    <a:pt x="1421" y="0"/>
                  </a:moveTo>
                  <a:lnTo>
                    <a:pt x="1436" y="8"/>
                  </a:lnTo>
                  <a:lnTo>
                    <a:pt x="1444" y="16"/>
                  </a:lnTo>
                  <a:lnTo>
                    <a:pt x="1452" y="32"/>
                  </a:lnTo>
                  <a:lnTo>
                    <a:pt x="1452" y="40"/>
                  </a:lnTo>
                  <a:lnTo>
                    <a:pt x="1444" y="40"/>
                  </a:lnTo>
                  <a:lnTo>
                    <a:pt x="1444" y="48"/>
                  </a:lnTo>
                  <a:lnTo>
                    <a:pt x="1436" y="64"/>
                  </a:lnTo>
                  <a:lnTo>
                    <a:pt x="568" y="1884"/>
                  </a:lnTo>
                  <a:lnTo>
                    <a:pt x="561" y="1899"/>
                  </a:lnTo>
                  <a:lnTo>
                    <a:pt x="553" y="1907"/>
                  </a:lnTo>
                  <a:lnTo>
                    <a:pt x="545" y="1907"/>
                  </a:lnTo>
                  <a:lnTo>
                    <a:pt x="529" y="1907"/>
                  </a:lnTo>
                  <a:lnTo>
                    <a:pt x="505" y="1907"/>
                  </a:lnTo>
                  <a:lnTo>
                    <a:pt x="505" y="1907"/>
                  </a:lnTo>
                  <a:lnTo>
                    <a:pt x="142" y="1069"/>
                  </a:lnTo>
                  <a:lnTo>
                    <a:pt x="32" y="1156"/>
                  </a:lnTo>
                  <a:lnTo>
                    <a:pt x="0" y="1124"/>
                  </a:lnTo>
                  <a:lnTo>
                    <a:pt x="229" y="958"/>
                  </a:lnTo>
                  <a:lnTo>
                    <a:pt x="561" y="1749"/>
                  </a:lnTo>
                  <a:lnTo>
                    <a:pt x="1381" y="32"/>
                  </a:lnTo>
                  <a:lnTo>
                    <a:pt x="1389" y="24"/>
                  </a:lnTo>
                  <a:lnTo>
                    <a:pt x="1397" y="8"/>
                  </a:lnTo>
                  <a:lnTo>
                    <a:pt x="1405" y="8"/>
                  </a:lnTo>
                  <a:lnTo>
                    <a:pt x="14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5" name="Rectangle 15"/>
            <p:cNvSpPr>
              <a:spLocks noChangeArrowheads="1"/>
            </p:cNvSpPr>
            <p:nvPr/>
          </p:nvSpPr>
          <p:spPr bwMode="auto">
            <a:xfrm>
              <a:off x="9386" y="3535"/>
              <a:ext cx="2431" cy="79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6" name="Freeform 16"/>
            <p:cNvSpPr>
              <a:spLocks/>
            </p:cNvSpPr>
            <p:nvPr/>
          </p:nvSpPr>
          <p:spPr bwMode="auto">
            <a:xfrm>
              <a:off x="9402" y="3772"/>
              <a:ext cx="1089" cy="1298"/>
            </a:xfrm>
            <a:custGeom>
              <a:avLst/>
              <a:gdLst/>
              <a:ahLst/>
              <a:cxnLst>
                <a:cxn ang="0">
                  <a:pos x="978" y="8"/>
                </a:cxn>
                <a:cxn ang="0">
                  <a:pos x="1057" y="64"/>
                </a:cxn>
                <a:cxn ang="0">
                  <a:pos x="1089" y="182"/>
                </a:cxn>
                <a:cxn ang="0">
                  <a:pos x="1065" y="325"/>
                </a:cxn>
                <a:cxn ang="0">
                  <a:pos x="955" y="578"/>
                </a:cxn>
                <a:cxn ang="0">
                  <a:pos x="718" y="902"/>
                </a:cxn>
                <a:cxn ang="0">
                  <a:pos x="576" y="1053"/>
                </a:cxn>
                <a:cxn ang="0">
                  <a:pos x="410" y="1195"/>
                </a:cxn>
                <a:cxn ang="0">
                  <a:pos x="253" y="1290"/>
                </a:cxn>
                <a:cxn ang="0">
                  <a:pos x="126" y="1290"/>
                </a:cxn>
                <a:cxn ang="0">
                  <a:pos x="32" y="1211"/>
                </a:cxn>
                <a:cxn ang="0">
                  <a:pos x="0" y="1116"/>
                </a:cxn>
                <a:cxn ang="0">
                  <a:pos x="16" y="1069"/>
                </a:cxn>
                <a:cxn ang="0">
                  <a:pos x="39" y="1029"/>
                </a:cxn>
                <a:cxn ang="0">
                  <a:pos x="55" y="1029"/>
                </a:cxn>
                <a:cxn ang="0">
                  <a:pos x="63" y="1045"/>
                </a:cxn>
                <a:cxn ang="0">
                  <a:pos x="134" y="1148"/>
                </a:cxn>
                <a:cxn ang="0">
                  <a:pos x="213" y="1179"/>
                </a:cxn>
                <a:cxn ang="0">
                  <a:pos x="284" y="1171"/>
                </a:cxn>
                <a:cxn ang="0">
                  <a:pos x="387" y="1108"/>
                </a:cxn>
                <a:cxn ang="0">
                  <a:pos x="466" y="1053"/>
                </a:cxn>
                <a:cxn ang="0">
                  <a:pos x="481" y="1037"/>
                </a:cxn>
                <a:cxn ang="0">
                  <a:pos x="481" y="974"/>
                </a:cxn>
                <a:cxn ang="0">
                  <a:pos x="489" y="800"/>
                </a:cxn>
                <a:cxn ang="0">
                  <a:pos x="450" y="388"/>
                </a:cxn>
                <a:cxn ang="0">
                  <a:pos x="339" y="159"/>
                </a:cxn>
                <a:cxn ang="0">
                  <a:pos x="166" y="80"/>
                </a:cxn>
                <a:cxn ang="0">
                  <a:pos x="126" y="119"/>
                </a:cxn>
                <a:cxn ang="0">
                  <a:pos x="87" y="135"/>
                </a:cxn>
                <a:cxn ang="0">
                  <a:pos x="71" y="135"/>
                </a:cxn>
                <a:cxn ang="0">
                  <a:pos x="63" y="127"/>
                </a:cxn>
                <a:cxn ang="0">
                  <a:pos x="71" y="95"/>
                </a:cxn>
                <a:cxn ang="0">
                  <a:pos x="142" y="32"/>
                </a:cxn>
                <a:cxn ang="0">
                  <a:pos x="268" y="0"/>
                </a:cxn>
                <a:cxn ang="0">
                  <a:pos x="426" y="64"/>
                </a:cxn>
                <a:cxn ang="0">
                  <a:pos x="529" y="214"/>
                </a:cxn>
                <a:cxn ang="0">
                  <a:pos x="584" y="404"/>
                </a:cxn>
                <a:cxn ang="0">
                  <a:pos x="600" y="602"/>
                </a:cxn>
                <a:cxn ang="0">
                  <a:pos x="608" y="744"/>
                </a:cxn>
                <a:cxn ang="0">
                  <a:pos x="600" y="934"/>
                </a:cxn>
                <a:cxn ang="0">
                  <a:pos x="600" y="934"/>
                </a:cxn>
                <a:cxn ang="0">
                  <a:pos x="758" y="768"/>
                </a:cxn>
                <a:cxn ang="0">
                  <a:pos x="947" y="483"/>
                </a:cxn>
                <a:cxn ang="0">
                  <a:pos x="1018" y="301"/>
                </a:cxn>
                <a:cxn ang="0">
                  <a:pos x="1026" y="214"/>
                </a:cxn>
                <a:cxn ang="0">
                  <a:pos x="971" y="143"/>
                </a:cxn>
                <a:cxn ang="0">
                  <a:pos x="892" y="119"/>
                </a:cxn>
                <a:cxn ang="0">
                  <a:pos x="884" y="111"/>
                </a:cxn>
                <a:cxn ang="0">
                  <a:pos x="884" y="88"/>
                </a:cxn>
                <a:cxn ang="0">
                  <a:pos x="892" y="48"/>
                </a:cxn>
                <a:cxn ang="0">
                  <a:pos x="907" y="16"/>
                </a:cxn>
                <a:cxn ang="0">
                  <a:pos x="939" y="0"/>
                </a:cxn>
              </a:cxnLst>
              <a:rect l="0" t="0" r="r" b="b"/>
              <a:pathLst>
                <a:path w="1089" h="1298">
                  <a:moveTo>
                    <a:pt x="939" y="0"/>
                  </a:moveTo>
                  <a:lnTo>
                    <a:pt x="978" y="8"/>
                  </a:lnTo>
                  <a:lnTo>
                    <a:pt x="1018" y="24"/>
                  </a:lnTo>
                  <a:lnTo>
                    <a:pt x="1057" y="64"/>
                  </a:lnTo>
                  <a:lnTo>
                    <a:pt x="1081" y="111"/>
                  </a:lnTo>
                  <a:lnTo>
                    <a:pt x="1089" y="182"/>
                  </a:lnTo>
                  <a:lnTo>
                    <a:pt x="1089" y="238"/>
                  </a:lnTo>
                  <a:lnTo>
                    <a:pt x="1065" y="325"/>
                  </a:lnTo>
                  <a:lnTo>
                    <a:pt x="1026" y="436"/>
                  </a:lnTo>
                  <a:lnTo>
                    <a:pt x="955" y="578"/>
                  </a:lnTo>
                  <a:lnTo>
                    <a:pt x="852" y="728"/>
                  </a:lnTo>
                  <a:lnTo>
                    <a:pt x="718" y="902"/>
                  </a:lnTo>
                  <a:lnTo>
                    <a:pt x="655" y="982"/>
                  </a:lnTo>
                  <a:lnTo>
                    <a:pt x="576" y="1053"/>
                  </a:lnTo>
                  <a:lnTo>
                    <a:pt x="489" y="1132"/>
                  </a:lnTo>
                  <a:lnTo>
                    <a:pt x="410" y="1195"/>
                  </a:lnTo>
                  <a:lnTo>
                    <a:pt x="331" y="1251"/>
                  </a:lnTo>
                  <a:lnTo>
                    <a:pt x="253" y="1290"/>
                  </a:lnTo>
                  <a:lnTo>
                    <a:pt x="197" y="1298"/>
                  </a:lnTo>
                  <a:lnTo>
                    <a:pt x="126" y="1290"/>
                  </a:lnTo>
                  <a:lnTo>
                    <a:pt x="71" y="1259"/>
                  </a:lnTo>
                  <a:lnTo>
                    <a:pt x="32" y="1211"/>
                  </a:lnTo>
                  <a:lnTo>
                    <a:pt x="8" y="1164"/>
                  </a:lnTo>
                  <a:lnTo>
                    <a:pt x="0" y="1116"/>
                  </a:lnTo>
                  <a:lnTo>
                    <a:pt x="8" y="1092"/>
                  </a:lnTo>
                  <a:lnTo>
                    <a:pt x="16" y="1069"/>
                  </a:lnTo>
                  <a:lnTo>
                    <a:pt x="24" y="1045"/>
                  </a:lnTo>
                  <a:lnTo>
                    <a:pt x="39" y="1029"/>
                  </a:lnTo>
                  <a:lnTo>
                    <a:pt x="47" y="1029"/>
                  </a:lnTo>
                  <a:lnTo>
                    <a:pt x="55" y="1029"/>
                  </a:lnTo>
                  <a:lnTo>
                    <a:pt x="63" y="1037"/>
                  </a:lnTo>
                  <a:lnTo>
                    <a:pt x="63" y="1045"/>
                  </a:lnTo>
                  <a:lnTo>
                    <a:pt x="95" y="1108"/>
                  </a:lnTo>
                  <a:lnTo>
                    <a:pt x="134" y="1148"/>
                  </a:lnTo>
                  <a:lnTo>
                    <a:pt x="181" y="1171"/>
                  </a:lnTo>
                  <a:lnTo>
                    <a:pt x="213" y="1179"/>
                  </a:lnTo>
                  <a:lnTo>
                    <a:pt x="237" y="1179"/>
                  </a:lnTo>
                  <a:lnTo>
                    <a:pt x="284" y="1171"/>
                  </a:lnTo>
                  <a:lnTo>
                    <a:pt x="331" y="1140"/>
                  </a:lnTo>
                  <a:lnTo>
                    <a:pt x="387" y="1108"/>
                  </a:lnTo>
                  <a:lnTo>
                    <a:pt x="426" y="1077"/>
                  </a:lnTo>
                  <a:lnTo>
                    <a:pt x="466" y="1053"/>
                  </a:lnTo>
                  <a:lnTo>
                    <a:pt x="473" y="1037"/>
                  </a:lnTo>
                  <a:lnTo>
                    <a:pt x="481" y="1037"/>
                  </a:lnTo>
                  <a:lnTo>
                    <a:pt x="481" y="1021"/>
                  </a:lnTo>
                  <a:lnTo>
                    <a:pt x="481" y="974"/>
                  </a:lnTo>
                  <a:lnTo>
                    <a:pt x="489" y="895"/>
                  </a:lnTo>
                  <a:lnTo>
                    <a:pt x="489" y="800"/>
                  </a:lnTo>
                  <a:lnTo>
                    <a:pt x="481" y="586"/>
                  </a:lnTo>
                  <a:lnTo>
                    <a:pt x="450" y="388"/>
                  </a:lnTo>
                  <a:lnTo>
                    <a:pt x="402" y="254"/>
                  </a:lnTo>
                  <a:lnTo>
                    <a:pt x="339" y="159"/>
                  </a:lnTo>
                  <a:lnTo>
                    <a:pt x="268" y="95"/>
                  </a:lnTo>
                  <a:lnTo>
                    <a:pt x="166" y="80"/>
                  </a:lnTo>
                  <a:lnTo>
                    <a:pt x="150" y="103"/>
                  </a:lnTo>
                  <a:lnTo>
                    <a:pt x="126" y="119"/>
                  </a:lnTo>
                  <a:lnTo>
                    <a:pt x="103" y="127"/>
                  </a:lnTo>
                  <a:lnTo>
                    <a:pt x="87" y="135"/>
                  </a:lnTo>
                  <a:lnTo>
                    <a:pt x="79" y="135"/>
                  </a:lnTo>
                  <a:lnTo>
                    <a:pt x="71" y="135"/>
                  </a:lnTo>
                  <a:lnTo>
                    <a:pt x="63" y="127"/>
                  </a:lnTo>
                  <a:lnTo>
                    <a:pt x="63" y="127"/>
                  </a:lnTo>
                  <a:lnTo>
                    <a:pt x="55" y="119"/>
                  </a:lnTo>
                  <a:lnTo>
                    <a:pt x="71" y="95"/>
                  </a:lnTo>
                  <a:lnTo>
                    <a:pt x="103" y="64"/>
                  </a:lnTo>
                  <a:lnTo>
                    <a:pt x="142" y="32"/>
                  </a:lnTo>
                  <a:lnTo>
                    <a:pt x="205" y="8"/>
                  </a:lnTo>
                  <a:lnTo>
                    <a:pt x="268" y="0"/>
                  </a:lnTo>
                  <a:lnTo>
                    <a:pt x="355" y="16"/>
                  </a:lnTo>
                  <a:lnTo>
                    <a:pt x="426" y="64"/>
                  </a:lnTo>
                  <a:lnTo>
                    <a:pt x="489" y="127"/>
                  </a:lnTo>
                  <a:lnTo>
                    <a:pt x="529" y="214"/>
                  </a:lnTo>
                  <a:lnTo>
                    <a:pt x="560" y="309"/>
                  </a:lnTo>
                  <a:lnTo>
                    <a:pt x="584" y="404"/>
                  </a:lnTo>
                  <a:lnTo>
                    <a:pt x="592" y="507"/>
                  </a:lnTo>
                  <a:lnTo>
                    <a:pt x="600" y="602"/>
                  </a:lnTo>
                  <a:lnTo>
                    <a:pt x="608" y="681"/>
                  </a:lnTo>
                  <a:lnTo>
                    <a:pt x="608" y="744"/>
                  </a:lnTo>
                  <a:lnTo>
                    <a:pt x="608" y="831"/>
                  </a:lnTo>
                  <a:lnTo>
                    <a:pt x="600" y="934"/>
                  </a:lnTo>
                  <a:lnTo>
                    <a:pt x="600" y="934"/>
                  </a:lnTo>
                  <a:lnTo>
                    <a:pt x="600" y="934"/>
                  </a:lnTo>
                  <a:lnTo>
                    <a:pt x="600" y="934"/>
                  </a:lnTo>
                  <a:lnTo>
                    <a:pt x="758" y="768"/>
                  </a:lnTo>
                  <a:lnTo>
                    <a:pt x="868" y="618"/>
                  </a:lnTo>
                  <a:lnTo>
                    <a:pt x="947" y="483"/>
                  </a:lnTo>
                  <a:lnTo>
                    <a:pt x="994" y="372"/>
                  </a:lnTo>
                  <a:lnTo>
                    <a:pt x="1018" y="301"/>
                  </a:lnTo>
                  <a:lnTo>
                    <a:pt x="1026" y="254"/>
                  </a:lnTo>
                  <a:lnTo>
                    <a:pt x="1026" y="214"/>
                  </a:lnTo>
                  <a:lnTo>
                    <a:pt x="1002" y="175"/>
                  </a:lnTo>
                  <a:lnTo>
                    <a:pt x="971" y="143"/>
                  </a:lnTo>
                  <a:lnTo>
                    <a:pt x="907" y="119"/>
                  </a:lnTo>
                  <a:lnTo>
                    <a:pt x="892" y="119"/>
                  </a:lnTo>
                  <a:lnTo>
                    <a:pt x="884" y="119"/>
                  </a:lnTo>
                  <a:lnTo>
                    <a:pt x="884" y="111"/>
                  </a:lnTo>
                  <a:lnTo>
                    <a:pt x="884" y="95"/>
                  </a:lnTo>
                  <a:lnTo>
                    <a:pt x="884" y="88"/>
                  </a:lnTo>
                  <a:lnTo>
                    <a:pt x="884" y="72"/>
                  </a:lnTo>
                  <a:lnTo>
                    <a:pt x="892" y="48"/>
                  </a:lnTo>
                  <a:lnTo>
                    <a:pt x="900" y="32"/>
                  </a:lnTo>
                  <a:lnTo>
                    <a:pt x="907" y="16"/>
                  </a:lnTo>
                  <a:lnTo>
                    <a:pt x="923" y="0"/>
                  </a:lnTo>
                  <a:lnTo>
                    <a:pt x="9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7" name="Freeform 17"/>
            <p:cNvSpPr>
              <a:spLocks/>
            </p:cNvSpPr>
            <p:nvPr/>
          </p:nvSpPr>
          <p:spPr bwMode="auto">
            <a:xfrm>
              <a:off x="10444" y="4595"/>
              <a:ext cx="655" cy="736"/>
            </a:xfrm>
            <a:custGeom>
              <a:avLst/>
              <a:gdLst/>
              <a:ahLst/>
              <a:cxnLst>
                <a:cxn ang="0">
                  <a:pos x="307" y="16"/>
                </a:cxn>
                <a:cxn ang="0">
                  <a:pos x="402" y="111"/>
                </a:cxn>
                <a:cxn ang="0">
                  <a:pos x="449" y="238"/>
                </a:cxn>
                <a:cxn ang="0">
                  <a:pos x="465" y="333"/>
                </a:cxn>
                <a:cxn ang="0">
                  <a:pos x="497" y="254"/>
                </a:cxn>
                <a:cxn ang="0">
                  <a:pos x="576" y="95"/>
                </a:cxn>
                <a:cxn ang="0">
                  <a:pos x="615" y="16"/>
                </a:cxn>
                <a:cxn ang="0">
                  <a:pos x="631" y="8"/>
                </a:cxn>
                <a:cxn ang="0">
                  <a:pos x="647" y="8"/>
                </a:cxn>
                <a:cxn ang="0">
                  <a:pos x="655" y="16"/>
                </a:cxn>
                <a:cxn ang="0">
                  <a:pos x="599" y="119"/>
                </a:cxn>
                <a:cxn ang="0">
                  <a:pos x="552" y="222"/>
                </a:cxn>
                <a:cxn ang="0">
                  <a:pos x="513" y="317"/>
                </a:cxn>
                <a:cxn ang="0">
                  <a:pos x="473" y="436"/>
                </a:cxn>
                <a:cxn ang="0">
                  <a:pos x="449" y="546"/>
                </a:cxn>
                <a:cxn ang="0">
                  <a:pos x="418" y="673"/>
                </a:cxn>
                <a:cxn ang="0">
                  <a:pos x="402" y="720"/>
                </a:cxn>
                <a:cxn ang="0">
                  <a:pos x="386" y="736"/>
                </a:cxn>
                <a:cxn ang="0">
                  <a:pos x="370" y="728"/>
                </a:cxn>
                <a:cxn ang="0">
                  <a:pos x="363" y="712"/>
                </a:cxn>
                <a:cxn ang="0">
                  <a:pos x="370" y="665"/>
                </a:cxn>
                <a:cxn ang="0">
                  <a:pos x="402" y="530"/>
                </a:cxn>
                <a:cxn ang="0">
                  <a:pos x="426" y="451"/>
                </a:cxn>
                <a:cxn ang="0">
                  <a:pos x="426" y="428"/>
                </a:cxn>
                <a:cxn ang="0">
                  <a:pos x="426" y="380"/>
                </a:cxn>
                <a:cxn ang="0">
                  <a:pos x="418" y="254"/>
                </a:cxn>
                <a:cxn ang="0">
                  <a:pos x="355" y="135"/>
                </a:cxn>
                <a:cxn ang="0">
                  <a:pos x="221" y="87"/>
                </a:cxn>
                <a:cxn ang="0">
                  <a:pos x="86" y="135"/>
                </a:cxn>
                <a:cxn ang="0">
                  <a:pos x="39" y="206"/>
                </a:cxn>
                <a:cxn ang="0">
                  <a:pos x="23" y="214"/>
                </a:cxn>
                <a:cxn ang="0">
                  <a:pos x="7" y="214"/>
                </a:cxn>
                <a:cxn ang="0">
                  <a:pos x="0" y="198"/>
                </a:cxn>
                <a:cxn ang="0">
                  <a:pos x="31" y="127"/>
                </a:cxn>
                <a:cxn ang="0">
                  <a:pos x="126" y="32"/>
                </a:cxn>
                <a:cxn ang="0">
                  <a:pos x="236" y="0"/>
                </a:cxn>
              </a:cxnLst>
              <a:rect l="0" t="0" r="r" b="b"/>
              <a:pathLst>
                <a:path w="655" h="736">
                  <a:moveTo>
                    <a:pt x="236" y="0"/>
                  </a:moveTo>
                  <a:lnTo>
                    <a:pt x="307" y="16"/>
                  </a:lnTo>
                  <a:lnTo>
                    <a:pt x="363" y="56"/>
                  </a:lnTo>
                  <a:lnTo>
                    <a:pt x="402" y="111"/>
                  </a:lnTo>
                  <a:lnTo>
                    <a:pt x="434" y="174"/>
                  </a:lnTo>
                  <a:lnTo>
                    <a:pt x="449" y="238"/>
                  </a:lnTo>
                  <a:lnTo>
                    <a:pt x="465" y="293"/>
                  </a:lnTo>
                  <a:lnTo>
                    <a:pt x="465" y="333"/>
                  </a:lnTo>
                  <a:lnTo>
                    <a:pt x="465" y="333"/>
                  </a:lnTo>
                  <a:lnTo>
                    <a:pt x="497" y="254"/>
                  </a:lnTo>
                  <a:lnTo>
                    <a:pt x="536" y="166"/>
                  </a:lnTo>
                  <a:lnTo>
                    <a:pt x="576" y="95"/>
                  </a:lnTo>
                  <a:lnTo>
                    <a:pt x="599" y="40"/>
                  </a:lnTo>
                  <a:lnTo>
                    <a:pt x="615" y="16"/>
                  </a:lnTo>
                  <a:lnTo>
                    <a:pt x="623" y="8"/>
                  </a:lnTo>
                  <a:lnTo>
                    <a:pt x="631" y="8"/>
                  </a:lnTo>
                  <a:lnTo>
                    <a:pt x="639" y="8"/>
                  </a:lnTo>
                  <a:lnTo>
                    <a:pt x="647" y="8"/>
                  </a:lnTo>
                  <a:lnTo>
                    <a:pt x="647" y="16"/>
                  </a:lnTo>
                  <a:lnTo>
                    <a:pt x="655" y="16"/>
                  </a:lnTo>
                  <a:lnTo>
                    <a:pt x="647" y="32"/>
                  </a:lnTo>
                  <a:lnTo>
                    <a:pt x="599" y="119"/>
                  </a:lnTo>
                  <a:lnTo>
                    <a:pt x="576" y="182"/>
                  </a:lnTo>
                  <a:lnTo>
                    <a:pt x="552" y="222"/>
                  </a:lnTo>
                  <a:lnTo>
                    <a:pt x="536" y="261"/>
                  </a:lnTo>
                  <a:lnTo>
                    <a:pt x="513" y="317"/>
                  </a:lnTo>
                  <a:lnTo>
                    <a:pt x="489" y="380"/>
                  </a:lnTo>
                  <a:lnTo>
                    <a:pt x="473" y="436"/>
                  </a:lnTo>
                  <a:lnTo>
                    <a:pt x="465" y="467"/>
                  </a:lnTo>
                  <a:lnTo>
                    <a:pt x="449" y="546"/>
                  </a:lnTo>
                  <a:lnTo>
                    <a:pt x="434" y="617"/>
                  </a:lnTo>
                  <a:lnTo>
                    <a:pt x="418" y="673"/>
                  </a:lnTo>
                  <a:lnTo>
                    <a:pt x="410" y="705"/>
                  </a:lnTo>
                  <a:lnTo>
                    <a:pt x="402" y="720"/>
                  </a:lnTo>
                  <a:lnTo>
                    <a:pt x="394" y="728"/>
                  </a:lnTo>
                  <a:lnTo>
                    <a:pt x="386" y="736"/>
                  </a:lnTo>
                  <a:lnTo>
                    <a:pt x="378" y="736"/>
                  </a:lnTo>
                  <a:lnTo>
                    <a:pt x="370" y="728"/>
                  </a:lnTo>
                  <a:lnTo>
                    <a:pt x="363" y="720"/>
                  </a:lnTo>
                  <a:lnTo>
                    <a:pt x="363" y="712"/>
                  </a:lnTo>
                  <a:lnTo>
                    <a:pt x="363" y="705"/>
                  </a:lnTo>
                  <a:lnTo>
                    <a:pt x="370" y="665"/>
                  </a:lnTo>
                  <a:lnTo>
                    <a:pt x="378" y="602"/>
                  </a:lnTo>
                  <a:lnTo>
                    <a:pt x="402" y="530"/>
                  </a:lnTo>
                  <a:lnTo>
                    <a:pt x="418" y="459"/>
                  </a:lnTo>
                  <a:lnTo>
                    <a:pt x="426" y="451"/>
                  </a:lnTo>
                  <a:lnTo>
                    <a:pt x="426" y="443"/>
                  </a:lnTo>
                  <a:lnTo>
                    <a:pt x="426" y="428"/>
                  </a:lnTo>
                  <a:lnTo>
                    <a:pt x="426" y="412"/>
                  </a:lnTo>
                  <a:lnTo>
                    <a:pt x="426" y="380"/>
                  </a:lnTo>
                  <a:lnTo>
                    <a:pt x="426" y="325"/>
                  </a:lnTo>
                  <a:lnTo>
                    <a:pt x="418" y="254"/>
                  </a:lnTo>
                  <a:lnTo>
                    <a:pt x="394" y="190"/>
                  </a:lnTo>
                  <a:lnTo>
                    <a:pt x="355" y="135"/>
                  </a:lnTo>
                  <a:lnTo>
                    <a:pt x="299" y="103"/>
                  </a:lnTo>
                  <a:lnTo>
                    <a:pt x="221" y="87"/>
                  </a:lnTo>
                  <a:lnTo>
                    <a:pt x="150" y="103"/>
                  </a:lnTo>
                  <a:lnTo>
                    <a:pt x="86" y="135"/>
                  </a:lnTo>
                  <a:lnTo>
                    <a:pt x="39" y="190"/>
                  </a:lnTo>
                  <a:lnTo>
                    <a:pt x="39" y="206"/>
                  </a:lnTo>
                  <a:lnTo>
                    <a:pt x="31" y="214"/>
                  </a:lnTo>
                  <a:lnTo>
                    <a:pt x="23" y="214"/>
                  </a:lnTo>
                  <a:lnTo>
                    <a:pt x="15" y="214"/>
                  </a:lnTo>
                  <a:lnTo>
                    <a:pt x="7" y="214"/>
                  </a:lnTo>
                  <a:lnTo>
                    <a:pt x="7" y="206"/>
                  </a:lnTo>
                  <a:lnTo>
                    <a:pt x="0" y="198"/>
                  </a:lnTo>
                  <a:lnTo>
                    <a:pt x="7" y="174"/>
                  </a:lnTo>
                  <a:lnTo>
                    <a:pt x="31" y="127"/>
                  </a:lnTo>
                  <a:lnTo>
                    <a:pt x="86" y="64"/>
                  </a:lnTo>
                  <a:lnTo>
                    <a:pt x="126" y="32"/>
                  </a:lnTo>
                  <a:lnTo>
                    <a:pt x="173" y="8"/>
                  </a:lnTo>
                  <a:lnTo>
                    <a:pt x="2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8" name="Freeform 18"/>
            <p:cNvSpPr>
              <a:spLocks noEditPoints="1"/>
            </p:cNvSpPr>
            <p:nvPr/>
          </p:nvSpPr>
          <p:spPr bwMode="auto">
            <a:xfrm>
              <a:off x="11170" y="4896"/>
              <a:ext cx="378" cy="356"/>
            </a:xfrm>
            <a:custGeom>
              <a:avLst/>
              <a:gdLst/>
              <a:ahLst/>
              <a:cxnLst>
                <a:cxn ang="0">
                  <a:pos x="213" y="32"/>
                </a:cxn>
                <a:cxn ang="0">
                  <a:pos x="118" y="79"/>
                </a:cxn>
                <a:cxn ang="0">
                  <a:pos x="126" y="142"/>
                </a:cxn>
                <a:cxn ang="0">
                  <a:pos x="213" y="142"/>
                </a:cxn>
                <a:cxn ang="0">
                  <a:pos x="299" y="103"/>
                </a:cxn>
                <a:cxn ang="0">
                  <a:pos x="307" y="55"/>
                </a:cxn>
                <a:cxn ang="0">
                  <a:pos x="284" y="32"/>
                </a:cxn>
                <a:cxn ang="0">
                  <a:pos x="236" y="24"/>
                </a:cxn>
                <a:cxn ang="0">
                  <a:pos x="276" y="8"/>
                </a:cxn>
                <a:cxn ang="0">
                  <a:pos x="331" y="32"/>
                </a:cxn>
                <a:cxn ang="0">
                  <a:pos x="355" y="71"/>
                </a:cxn>
                <a:cxn ang="0">
                  <a:pos x="299" y="142"/>
                </a:cxn>
                <a:cxn ang="0">
                  <a:pos x="189" y="166"/>
                </a:cxn>
                <a:cxn ang="0">
                  <a:pos x="134" y="174"/>
                </a:cxn>
                <a:cxn ang="0">
                  <a:pos x="71" y="198"/>
                </a:cxn>
                <a:cxn ang="0">
                  <a:pos x="71" y="229"/>
                </a:cxn>
                <a:cxn ang="0">
                  <a:pos x="78" y="285"/>
                </a:cxn>
                <a:cxn ang="0">
                  <a:pos x="110" y="316"/>
                </a:cxn>
                <a:cxn ang="0">
                  <a:pos x="165" y="332"/>
                </a:cxn>
                <a:cxn ang="0">
                  <a:pos x="292" y="301"/>
                </a:cxn>
                <a:cxn ang="0">
                  <a:pos x="347" y="253"/>
                </a:cxn>
                <a:cxn ang="0">
                  <a:pos x="355" y="253"/>
                </a:cxn>
                <a:cxn ang="0">
                  <a:pos x="370" y="253"/>
                </a:cxn>
                <a:cxn ang="0">
                  <a:pos x="378" y="269"/>
                </a:cxn>
                <a:cxn ang="0">
                  <a:pos x="363" y="293"/>
                </a:cxn>
                <a:cxn ang="0">
                  <a:pos x="323" y="316"/>
                </a:cxn>
                <a:cxn ang="0">
                  <a:pos x="236" y="348"/>
                </a:cxn>
                <a:cxn ang="0">
                  <a:pos x="165" y="356"/>
                </a:cxn>
                <a:cxn ang="0">
                  <a:pos x="39" y="301"/>
                </a:cxn>
                <a:cxn ang="0">
                  <a:pos x="0" y="198"/>
                </a:cxn>
                <a:cxn ang="0">
                  <a:pos x="55" y="71"/>
                </a:cxn>
                <a:cxn ang="0">
                  <a:pos x="173" y="8"/>
                </a:cxn>
              </a:cxnLst>
              <a:rect l="0" t="0" r="r" b="b"/>
              <a:pathLst>
                <a:path w="378" h="356">
                  <a:moveTo>
                    <a:pt x="236" y="24"/>
                  </a:moveTo>
                  <a:lnTo>
                    <a:pt x="213" y="32"/>
                  </a:lnTo>
                  <a:lnTo>
                    <a:pt x="165" y="40"/>
                  </a:lnTo>
                  <a:lnTo>
                    <a:pt x="118" y="79"/>
                  </a:lnTo>
                  <a:lnTo>
                    <a:pt x="86" y="142"/>
                  </a:lnTo>
                  <a:lnTo>
                    <a:pt x="126" y="142"/>
                  </a:lnTo>
                  <a:lnTo>
                    <a:pt x="165" y="142"/>
                  </a:lnTo>
                  <a:lnTo>
                    <a:pt x="213" y="142"/>
                  </a:lnTo>
                  <a:lnTo>
                    <a:pt x="260" y="127"/>
                  </a:lnTo>
                  <a:lnTo>
                    <a:pt x="299" y="103"/>
                  </a:lnTo>
                  <a:lnTo>
                    <a:pt x="315" y="71"/>
                  </a:lnTo>
                  <a:lnTo>
                    <a:pt x="307" y="55"/>
                  </a:lnTo>
                  <a:lnTo>
                    <a:pt x="299" y="40"/>
                  </a:lnTo>
                  <a:lnTo>
                    <a:pt x="284" y="32"/>
                  </a:lnTo>
                  <a:lnTo>
                    <a:pt x="260" y="24"/>
                  </a:lnTo>
                  <a:lnTo>
                    <a:pt x="236" y="24"/>
                  </a:lnTo>
                  <a:close/>
                  <a:moveTo>
                    <a:pt x="236" y="0"/>
                  </a:moveTo>
                  <a:lnTo>
                    <a:pt x="276" y="8"/>
                  </a:lnTo>
                  <a:lnTo>
                    <a:pt x="307" y="16"/>
                  </a:lnTo>
                  <a:lnTo>
                    <a:pt x="331" y="32"/>
                  </a:lnTo>
                  <a:lnTo>
                    <a:pt x="347" y="47"/>
                  </a:lnTo>
                  <a:lnTo>
                    <a:pt x="355" y="71"/>
                  </a:lnTo>
                  <a:lnTo>
                    <a:pt x="339" y="119"/>
                  </a:lnTo>
                  <a:lnTo>
                    <a:pt x="299" y="142"/>
                  </a:lnTo>
                  <a:lnTo>
                    <a:pt x="244" y="158"/>
                  </a:lnTo>
                  <a:lnTo>
                    <a:pt x="189" y="166"/>
                  </a:lnTo>
                  <a:lnTo>
                    <a:pt x="134" y="174"/>
                  </a:lnTo>
                  <a:lnTo>
                    <a:pt x="134" y="174"/>
                  </a:lnTo>
                  <a:lnTo>
                    <a:pt x="78" y="174"/>
                  </a:lnTo>
                  <a:lnTo>
                    <a:pt x="71" y="198"/>
                  </a:lnTo>
                  <a:lnTo>
                    <a:pt x="71" y="214"/>
                  </a:lnTo>
                  <a:lnTo>
                    <a:pt x="71" y="229"/>
                  </a:lnTo>
                  <a:lnTo>
                    <a:pt x="71" y="253"/>
                  </a:lnTo>
                  <a:lnTo>
                    <a:pt x="78" y="285"/>
                  </a:lnTo>
                  <a:lnTo>
                    <a:pt x="94" y="301"/>
                  </a:lnTo>
                  <a:lnTo>
                    <a:pt x="110" y="316"/>
                  </a:lnTo>
                  <a:lnTo>
                    <a:pt x="134" y="324"/>
                  </a:lnTo>
                  <a:lnTo>
                    <a:pt x="165" y="332"/>
                  </a:lnTo>
                  <a:lnTo>
                    <a:pt x="236" y="324"/>
                  </a:lnTo>
                  <a:lnTo>
                    <a:pt x="292" y="301"/>
                  </a:lnTo>
                  <a:lnTo>
                    <a:pt x="339" y="261"/>
                  </a:lnTo>
                  <a:lnTo>
                    <a:pt x="347" y="253"/>
                  </a:lnTo>
                  <a:lnTo>
                    <a:pt x="355" y="253"/>
                  </a:lnTo>
                  <a:lnTo>
                    <a:pt x="355" y="253"/>
                  </a:lnTo>
                  <a:lnTo>
                    <a:pt x="363" y="253"/>
                  </a:lnTo>
                  <a:lnTo>
                    <a:pt x="370" y="253"/>
                  </a:lnTo>
                  <a:lnTo>
                    <a:pt x="370" y="261"/>
                  </a:lnTo>
                  <a:lnTo>
                    <a:pt x="378" y="269"/>
                  </a:lnTo>
                  <a:lnTo>
                    <a:pt x="370" y="277"/>
                  </a:lnTo>
                  <a:lnTo>
                    <a:pt x="363" y="293"/>
                  </a:lnTo>
                  <a:lnTo>
                    <a:pt x="347" y="309"/>
                  </a:lnTo>
                  <a:lnTo>
                    <a:pt x="323" y="316"/>
                  </a:lnTo>
                  <a:lnTo>
                    <a:pt x="292" y="332"/>
                  </a:lnTo>
                  <a:lnTo>
                    <a:pt x="236" y="348"/>
                  </a:lnTo>
                  <a:lnTo>
                    <a:pt x="189" y="356"/>
                  </a:lnTo>
                  <a:lnTo>
                    <a:pt x="165" y="356"/>
                  </a:lnTo>
                  <a:lnTo>
                    <a:pt x="86" y="340"/>
                  </a:lnTo>
                  <a:lnTo>
                    <a:pt x="39" y="301"/>
                  </a:lnTo>
                  <a:lnTo>
                    <a:pt x="7" y="253"/>
                  </a:lnTo>
                  <a:lnTo>
                    <a:pt x="0" y="198"/>
                  </a:lnTo>
                  <a:lnTo>
                    <a:pt x="15" y="127"/>
                  </a:lnTo>
                  <a:lnTo>
                    <a:pt x="55" y="71"/>
                  </a:lnTo>
                  <a:lnTo>
                    <a:pt x="110" y="32"/>
                  </a:lnTo>
                  <a:lnTo>
                    <a:pt x="173" y="8"/>
                  </a:lnTo>
                  <a:lnTo>
                    <a:pt x="2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9" name="Freeform 19"/>
            <p:cNvSpPr>
              <a:spLocks/>
            </p:cNvSpPr>
            <p:nvPr/>
          </p:nvSpPr>
          <p:spPr bwMode="auto">
            <a:xfrm>
              <a:off x="12227" y="3931"/>
              <a:ext cx="1049" cy="1060"/>
            </a:xfrm>
            <a:custGeom>
              <a:avLst/>
              <a:gdLst/>
              <a:ahLst/>
              <a:cxnLst>
                <a:cxn ang="0">
                  <a:pos x="529" y="0"/>
                </a:cxn>
                <a:cxn ang="0">
                  <a:pos x="537" y="0"/>
                </a:cxn>
                <a:cxn ang="0">
                  <a:pos x="552" y="8"/>
                </a:cxn>
                <a:cxn ang="0">
                  <a:pos x="552" y="23"/>
                </a:cxn>
                <a:cxn ang="0">
                  <a:pos x="552" y="39"/>
                </a:cxn>
                <a:cxn ang="0">
                  <a:pos x="552" y="47"/>
                </a:cxn>
                <a:cxn ang="0">
                  <a:pos x="552" y="498"/>
                </a:cxn>
                <a:cxn ang="0">
                  <a:pos x="1002" y="498"/>
                </a:cxn>
                <a:cxn ang="0">
                  <a:pos x="1018" y="498"/>
                </a:cxn>
                <a:cxn ang="0">
                  <a:pos x="1026" y="498"/>
                </a:cxn>
                <a:cxn ang="0">
                  <a:pos x="1042" y="506"/>
                </a:cxn>
                <a:cxn ang="0">
                  <a:pos x="1049" y="514"/>
                </a:cxn>
                <a:cxn ang="0">
                  <a:pos x="1049" y="530"/>
                </a:cxn>
                <a:cxn ang="0">
                  <a:pos x="1049" y="546"/>
                </a:cxn>
                <a:cxn ang="0">
                  <a:pos x="1042" y="554"/>
                </a:cxn>
                <a:cxn ang="0">
                  <a:pos x="1026" y="561"/>
                </a:cxn>
                <a:cxn ang="0">
                  <a:pos x="1018" y="561"/>
                </a:cxn>
                <a:cxn ang="0">
                  <a:pos x="1002" y="561"/>
                </a:cxn>
                <a:cxn ang="0">
                  <a:pos x="552" y="561"/>
                </a:cxn>
                <a:cxn ang="0">
                  <a:pos x="552" y="1005"/>
                </a:cxn>
                <a:cxn ang="0">
                  <a:pos x="552" y="1020"/>
                </a:cxn>
                <a:cxn ang="0">
                  <a:pos x="552" y="1036"/>
                </a:cxn>
                <a:cxn ang="0">
                  <a:pos x="552" y="1044"/>
                </a:cxn>
                <a:cxn ang="0">
                  <a:pos x="537" y="1060"/>
                </a:cxn>
                <a:cxn ang="0">
                  <a:pos x="529" y="1060"/>
                </a:cxn>
                <a:cxn ang="0">
                  <a:pos x="513" y="1060"/>
                </a:cxn>
                <a:cxn ang="0">
                  <a:pos x="497" y="1044"/>
                </a:cxn>
                <a:cxn ang="0">
                  <a:pos x="497" y="1036"/>
                </a:cxn>
                <a:cxn ang="0">
                  <a:pos x="497" y="1020"/>
                </a:cxn>
                <a:cxn ang="0">
                  <a:pos x="497" y="1005"/>
                </a:cxn>
                <a:cxn ang="0">
                  <a:pos x="497" y="561"/>
                </a:cxn>
                <a:cxn ang="0">
                  <a:pos x="47" y="561"/>
                </a:cxn>
                <a:cxn ang="0">
                  <a:pos x="32" y="561"/>
                </a:cxn>
                <a:cxn ang="0">
                  <a:pos x="24" y="561"/>
                </a:cxn>
                <a:cxn ang="0">
                  <a:pos x="8" y="554"/>
                </a:cxn>
                <a:cxn ang="0">
                  <a:pos x="0" y="546"/>
                </a:cxn>
                <a:cxn ang="0">
                  <a:pos x="0" y="530"/>
                </a:cxn>
                <a:cxn ang="0">
                  <a:pos x="0" y="514"/>
                </a:cxn>
                <a:cxn ang="0">
                  <a:pos x="8" y="506"/>
                </a:cxn>
                <a:cxn ang="0">
                  <a:pos x="24" y="498"/>
                </a:cxn>
                <a:cxn ang="0">
                  <a:pos x="32" y="498"/>
                </a:cxn>
                <a:cxn ang="0">
                  <a:pos x="47" y="498"/>
                </a:cxn>
                <a:cxn ang="0">
                  <a:pos x="497" y="498"/>
                </a:cxn>
                <a:cxn ang="0">
                  <a:pos x="497" y="47"/>
                </a:cxn>
                <a:cxn ang="0">
                  <a:pos x="497" y="39"/>
                </a:cxn>
                <a:cxn ang="0">
                  <a:pos x="497" y="23"/>
                </a:cxn>
                <a:cxn ang="0">
                  <a:pos x="497" y="8"/>
                </a:cxn>
                <a:cxn ang="0">
                  <a:pos x="513" y="0"/>
                </a:cxn>
                <a:cxn ang="0">
                  <a:pos x="529" y="0"/>
                </a:cxn>
              </a:cxnLst>
              <a:rect l="0" t="0" r="r" b="b"/>
              <a:pathLst>
                <a:path w="1049" h="1060">
                  <a:moveTo>
                    <a:pt x="529" y="0"/>
                  </a:moveTo>
                  <a:lnTo>
                    <a:pt x="537" y="0"/>
                  </a:lnTo>
                  <a:lnTo>
                    <a:pt x="552" y="8"/>
                  </a:lnTo>
                  <a:lnTo>
                    <a:pt x="552" y="23"/>
                  </a:lnTo>
                  <a:lnTo>
                    <a:pt x="552" y="39"/>
                  </a:lnTo>
                  <a:lnTo>
                    <a:pt x="552" y="47"/>
                  </a:lnTo>
                  <a:lnTo>
                    <a:pt x="552" y="498"/>
                  </a:lnTo>
                  <a:lnTo>
                    <a:pt x="1002" y="498"/>
                  </a:lnTo>
                  <a:lnTo>
                    <a:pt x="1018" y="498"/>
                  </a:lnTo>
                  <a:lnTo>
                    <a:pt x="1026" y="498"/>
                  </a:lnTo>
                  <a:lnTo>
                    <a:pt x="1042" y="506"/>
                  </a:lnTo>
                  <a:lnTo>
                    <a:pt x="1049" y="514"/>
                  </a:lnTo>
                  <a:lnTo>
                    <a:pt x="1049" y="530"/>
                  </a:lnTo>
                  <a:lnTo>
                    <a:pt x="1049" y="546"/>
                  </a:lnTo>
                  <a:lnTo>
                    <a:pt x="1042" y="554"/>
                  </a:lnTo>
                  <a:lnTo>
                    <a:pt x="1026" y="561"/>
                  </a:lnTo>
                  <a:lnTo>
                    <a:pt x="1018" y="561"/>
                  </a:lnTo>
                  <a:lnTo>
                    <a:pt x="1002" y="561"/>
                  </a:lnTo>
                  <a:lnTo>
                    <a:pt x="552" y="561"/>
                  </a:lnTo>
                  <a:lnTo>
                    <a:pt x="552" y="1005"/>
                  </a:lnTo>
                  <a:lnTo>
                    <a:pt x="552" y="1020"/>
                  </a:lnTo>
                  <a:lnTo>
                    <a:pt x="552" y="1036"/>
                  </a:lnTo>
                  <a:lnTo>
                    <a:pt x="552" y="1044"/>
                  </a:lnTo>
                  <a:lnTo>
                    <a:pt x="537" y="1060"/>
                  </a:lnTo>
                  <a:lnTo>
                    <a:pt x="529" y="1060"/>
                  </a:lnTo>
                  <a:lnTo>
                    <a:pt x="513" y="1060"/>
                  </a:lnTo>
                  <a:lnTo>
                    <a:pt x="497" y="1044"/>
                  </a:lnTo>
                  <a:lnTo>
                    <a:pt x="497" y="1036"/>
                  </a:lnTo>
                  <a:lnTo>
                    <a:pt x="497" y="1020"/>
                  </a:lnTo>
                  <a:lnTo>
                    <a:pt x="497" y="1005"/>
                  </a:lnTo>
                  <a:lnTo>
                    <a:pt x="497" y="561"/>
                  </a:lnTo>
                  <a:lnTo>
                    <a:pt x="47" y="561"/>
                  </a:lnTo>
                  <a:lnTo>
                    <a:pt x="32" y="561"/>
                  </a:lnTo>
                  <a:lnTo>
                    <a:pt x="24" y="561"/>
                  </a:lnTo>
                  <a:lnTo>
                    <a:pt x="8" y="554"/>
                  </a:lnTo>
                  <a:lnTo>
                    <a:pt x="0" y="546"/>
                  </a:lnTo>
                  <a:lnTo>
                    <a:pt x="0" y="530"/>
                  </a:lnTo>
                  <a:lnTo>
                    <a:pt x="0" y="514"/>
                  </a:lnTo>
                  <a:lnTo>
                    <a:pt x="8" y="506"/>
                  </a:lnTo>
                  <a:lnTo>
                    <a:pt x="24" y="498"/>
                  </a:lnTo>
                  <a:lnTo>
                    <a:pt x="32" y="498"/>
                  </a:lnTo>
                  <a:lnTo>
                    <a:pt x="47" y="498"/>
                  </a:lnTo>
                  <a:lnTo>
                    <a:pt x="497" y="498"/>
                  </a:lnTo>
                  <a:lnTo>
                    <a:pt x="497" y="47"/>
                  </a:lnTo>
                  <a:lnTo>
                    <a:pt x="497" y="39"/>
                  </a:lnTo>
                  <a:lnTo>
                    <a:pt x="497" y="23"/>
                  </a:lnTo>
                  <a:lnTo>
                    <a:pt x="497" y="8"/>
                  </a:lnTo>
                  <a:lnTo>
                    <a:pt x="513" y="0"/>
                  </a:lnTo>
                  <a:lnTo>
                    <a:pt x="5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0" name="Freeform 20"/>
            <p:cNvSpPr>
              <a:spLocks/>
            </p:cNvSpPr>
            <p:nvPr/>
          </p:nvSpPr>
          <p:spPr bwMode="auto">
            <a:xfrm>
              <a:off x="15454" y="3472"/>
              <a:ext cx="411" cy="751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45" y="8"/>
                </a:cxn>
                <a:cxn ang="0">
                  <a:pos x="253" y="8"/>
                </a:cxn>
                <a:cxn ang="0">
                  <a:pos x="261" y="16"/>
                </a:cxn>
                <a:cxn ang="0">
                  <a:pos x="261" y="39"/>
                </a:cxn>
                <a:cxn ang="0">
                  <a:pos x="261" y="657"/>
                </a:cxn>
                <a:cxn ang="0">
                  <a:pos x="261" y="672"/>
                </a:cxn>
                <a:cxn ang="0">
                  <a:pos x="261" y="688"/>
                </a:cxn>
                <a:cxn ang="0">
                  <a:pos x="269" y="696"/>
                </a:cxn>
                <a:cxn ang="0">
                  <a:pos x="277" y="704"/>
                </a:cxn>
                <a:cxn ang="0">
                  <a:pos x="300" y="704"/>
                </a:cxn>
                <a:cxn ang="0">
                  <a:pos x="332" y="712"/>
                </a:cxn>
                <a:cxn ang="0">
                  <a:pos x="371" y="712"/>
                </a:cxn>
                <a:cxn ang="0">
                  <a:pos x="411" y="712"/>
                </a:cxn>
                <a:cxn ang="0">
                  <a:pos x="411" y="751"/>
                </a:cxn>
                <a:cxn ang="0">
                  <a:pos x="379" y="751"/>
                </a:cxn>
                <a:cxn ang="0">
                  <a:pos x="316" y="751"/>
                </a:cxn>
                <a:cxn ang="0">
                  <a:pos x="253" y="744"/>
                </a:cxn>
                <a:cxn ang="0">
                  <a:pos x="213" y="744"/>
                </a:cxn>
                <a:cxn ang="0">
                  <a:pos x="166" y="744"/>
                </a:cxn>
                <a:cxn ang="0">
                  <a:pos x="103" y="751"/>
                </a:cxn>
                <a:cxn ang="0">
                  <a:pos x="48" y="751"/>
                </a:cxn>
                <a:cxn ang="0">
                  <a:pos x="8" y="751"/>
                </a:cxn>
                <a:cxn ang="0">
                  <a:pos x="8" y="712"/>
                </a:cxn>
                <a:cxn ang="0">
                  <a:pos x="56" y="712"/>
                </a:cxn>
                <a:cxn ang="0">
                  <a:pos x="95" y="712"/>
                </a:cxn>
                <a:cxn ang="0">
                  <a:pos x="127" y="704"/>
                </a:cxn>
                <a:cxn ang="0">
                  <a:pos x="142" y="704"/>
                </a:cxn>
                <a:cxn ang="0">
                  <a:pos x="158" y="696"/>
                </a:cxn>
                <a:cxn ang="0">
                  <a:pos x="166" y="688"/>
                </a:cxn>
                <a:cxn ang="0">
                  <a:pos x="166" y="672"/>
                </a:cxn>
                <a:cxn ang="0">
                  <a:pos x="166" y="657"/>
                </a:cxn>
                <a:cxn ang="0">
                  <a:pos x="166" y="87"/>
                </a:cxn>
                <a:cxn ang="0">
                  <a:pos x="103" y="111"/>
                </a:cxn>
                <a:cxn ang="0">
                  <a:pos x="48" y="111"/>
                </a:cxn>
                <a:cxn ang="0">
                  <a:pos x="0" y="119"/>
                </a:cxn>
                <a:cxn ang="0">
                  <a:pos x="0" y="79"/>
                </a:cxn>
                <a:cxn ang="0">
                  <a:pos x="48" y="71"/>
                </a:cxn>
                <a:cxn ang="0">
                  <a:pos x="103" y="63"/>
                </a:cxn>
                <a:cxn ang="0">
                  <a:pos x="166" y="47"/>
                </a:cxn>
                <a:cxn ang="0">
                  <a:pos x="221" y="0"/>
                </a:cxn>
              </a:cxnLst>
              <a:rect l="0" t="0" r="r" b="b"/>
              <a:pathLst>
                <a:path w="411" h="751">
                  <a:moveTo>
                    <a:pt x="221" y="0"/>
                  </a:moveTo>
                  <a:lnTo>
                    <a:pt x="245" y="8"/>
                  </a:lnTo>
                  <a:lnTo>
                    <a:pt x="253" y="8"/>
                  </a:lnTo>
                  <a:lnTo>
                    <a:pt x="261" y="16"/>
                  </a:lnTo>
                  <a:lnTo>
                    <a:pt x="261" y="39"/>
                  </a:lnTo>
                  <a:lnTo>
                    <a:pt x="261" y="657"/>
                  </a:lnTo>
                  <a:lnTo>
                    <a:pt x="261" y="672"/>
                  </a:lnTo>
                  <a:lnTo>
                    <a:pt x="261" y="688"/>
                  </a:lnTo>
                  <a:lnTo>
                    <a:pt x="269" y="696"/>
                  </a:lnTo>
                  <a:lnTo>
                    <a:pt x="277" y="704"/>
                  </a:lnTo>
                  <a:lnTo>
                    <a:pt x="300" y="704"/>
                  </a:lnTo>
                  <a:lnTo>
                    <a:pt x="332" y="712"/>
                  </a:lnTo>
                  <a:lnTo>
                    <a:pt x="371" y="712"/>
                  </a:lnTo>
                  <a:lnTo>
                    <a:pt x="411" y="712"/>
                  </a:lnTo>
                  <a:lnTo>
                    <a:pt x="411" y="751"/>
                  </a:lnTo>
                  <a:lnTo>
                    <a:pt x="379" y="751"/>
                  </a:lnTo>
                  <a:lnTo>
                    <a:pt x="316" y="751"/>
                  </a:lnTo>
                  <a:lnTo>
                    <a:pt x="253" y="744"/>
                  </a:lnTo>
                  <a:lnTo>
                    <a:pt x="213" y="744"/>
                  </a:lnTo>
                  <a:lnTo>
                    <a:pt x="166" y="744"/>
                  </a:lnTo>
                  <a:lnTo>
                    <a:pt x="103" y="751"/>
                  </a:lnTo>
                  <a:lnTo>
                    <a:pt x="48" y="751"/>
                  </a:lnTo>
                  <a:lnTo>
                    <a:pt x="8" y="751"/>
                  </a:lnTo>
                  <a:lnTo>
                    <a:pt x="8" y="712"/>
                  </a:lnTo>
                  <a:lnTo>
                    <a:pt x="56" y="712"/>
                  </a:lnTo>
                  <a:lnTo>
                    <a:pt x="95" y="712"/>
                  </a:lnTo>
                  <a:lnTo>
                    <a:pt x="127" y="704"/>
                  </a:lnTo>
                  <a:lnTo>
                    <a:pt x="142" y="704"/>
                  </a:lnTo>
                  <a:lnTo>
                    <a:pt x="158" y="696"/>
                  </a:lnTo>
                  <a:lnTo>
                    <a:pt x="166" y="688"/>
                  </a:lnTo>
                  <a:lnTo>
                    <a:pt x="166" y="672"/>
                  </a:lnTo>
                  <a:lnTo>
                    <a:pt x="166" y="657"/>
                  </a:lnTo>
                  <a:lnTo>
                    <a:pt x="166" y="87"/>
                  </a:lnTo>
                  <a:lnTo>
                    <a:pt x="103" y="111"/>
                  </a:lnTo>
                  <a:lnTo>
                    <a:pt x="48" y="111"/>
                  </a:lnTo>
                  <a:lnTo>
                    <a:pt x="0" y="119"/>
                  </a:lnTo>
                  <a:lnTo>
                    <a:pt x="0" y="79"/>
                  </a:lnTo>
                  <a:lnTo>
                    <a:pt x="48" y="71"/>
                  </a:lnTo>
                  <a:lnTo>
                    <a:pt x="103" y="63"/>
                  </a:lnTo>
                  <a:lnTo>
                    <a:pt x="166" y="47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1" name="Rectangle 21"/>
            <p:cNvSpPr>
              <a:spLocks noChangeArrowheads="1"/>
            </p:cNvSpPr>
            <p:nvPr/>
          </p:nvSpPr>
          <p:spPr bwMode="auto">
            <a:xfrm>
              <a:off x="13860" y="4342"/>
              <a:ext cx="3488" cy="71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2" name="Freeform 22"/>
            <p:cNvSpPr>
              <a:spLocks/>
            </p:cNvSpPr>
            <p:nvPr/>
          </p:nvSpPr>
          <p:spPr bwMode="auto">
            <a:xfrm>
              <a:off x="14034" y="4619"/>
              <a:ext cx="1239" cy="1590"/>
            </a:xfrm>
            <a:custGeom>
              <a:avLst/>
              <a:gdLst/>
              <a:ahLst/>
              <a:cxnLst>
                <a:cxn ang="0">
                  <a:pos x="1207" y="0"/>
                </a:cxn>
                <a:cxn ang="0">
                  <a:pos x="1223" y="8"/>
                </a:cxn>
                <a:cxn ang="0">
                  <a:pos x="1231" y="16"/>
                </a:cxn>
                <a:cxn ang="0">
                  <a:pos x="1239" y="32"/>
                </a:cxn>
                <a:cxn ang="0">
                  <a:pos x="1239" y="40"/>
                </a:cxn>
                <a:cxn ang="0">
                  <a:pos x="1239" y="40"/>
                </a:cxn>
                <a:cxn ang="0">
                  <a:pos x="1231" y="55"/>
                </a:cxn>
                <a:cxn ang="0">
                  <a:pos x="1231" y="63"/>
                </a:cxn>
                <a:cxn ang="0">
                  <a:pos x="505" y="1559"/>
                </a:cxn>
                <a:cxn ang="0">
                  <a:pos x="497" y="1575"/>
                </a:cxn>
                <a:cxn ang="0">
                  <a:pos x="489" y="1582"/>
                </a:cxn>
                <a:cxn ang="0">
                  <a:pos x="481" y="1590"/>
                </a:cxn>
                <a:cxn ang="0">
                  <a:pos x="466" y="1590"/>
                </a:cxn>
                <a:cxn ang="0">
                  <a:pos x="458" y="1590"/>
                </a:cxn>
                <a:cxn ang="0">
                  <a:pos x="450" y="1590"/>
                </a:cxn>
                <a:cxn ang="0">
                  <a:pos x="442" y="1582"/>
                </a:cxn>
                <a:cxn ang="0">
                  <a:pos x="434" y="1567"/>
                </a:cxn>
                <a:cxn ang="0">
                  <a:pos x="118" y="878"/>
                </a:cxn>
                <a:cxn ang="0">
                  <a:pos x="103" y="886"/>
                </a:cxn>
                <a:cxn ang="0">
                  <a:pos x="95" y="902"/>
                </a:cxn>
                <a:cxn ang="0">
                  <a:pos x="79" y="910"/>
                </a:cxn>
                <a:cxn ang="0">
                  <a:pos x="71" y="918"/>
                </a:cxn>
                <a:cxn ang="0">
                  <a:pos x="55" y="926"/>
                </a:cxn>
                <a:cxn ang="0">
                  <a:pos x="39" y="942"/>
                </a:cxn>
                <a:cxn ang="0">
                  <a:pos x="24" y="950"/>
                </a:cxn>
                <a:cxn ang="0">
                  <a:pos x="16" y="950"/>
                </a:cxn>
                <a:cxn ang="0">
                  <a:pos x="8" y="950"/>
                </a:cxn>
                <a:cxn ang="0">
                  <a:pos x="0" y="942"/>
                </a:cxn>
                <a:cxn ang="0">
                  <a:pos x="0" y="934"/>
                </a:cxn>
                <a:cxn ang="0">
                  <a:pos x="0" y="934"/>
                </a:cxn>
                <a:cxn ang="0">
                  <a:pos x="0" y="926"/>
                </a:cxn>
                <a:cxn ang="0">
                  <a:pos x="8" y="918"/>
                </a:cxn>
                <a:cxn ang="0">
                  <a:pos x="24" y="910"/>
                </a:cxn>
                <a:cxn ang="0">
                  <a:pos x="174" y="791"/>
                </a:cxn>
                <a:cxn ang="0">
                  <a:pos x="181" y="783"/>
                </a:cxn>
                <a:cxn ang="0">
                  <a:pos x="189" y="783"/>
                </a:cxn>
                <a:cxn ang="0">
                  <a:pos x="197" y="783"/>
                </a:cxn>
                <a:cxn ang="0">
                  <a:pos x="205" y="783"/>
                </a:cxn>
                <a:cxn ang="0">
                  <a:pos x="205" y="783"/>
                </a:cxn>
                <a:cxn ang="0">
                  <a:pos x="213" y="791"/>
                </a:cxn>
                <a:cxn ang="0">
                  <a:pos x="221" y="807"/>
                </a:cxn>
                <a:cxn ang="0">
                  <a:pos x="505" y="1424"/>
                </a:cxn>
                <a:cxn ang="0">
                  <a:pos x="505" y="1424"/>
                </a:cxn>
                <a:cxn ang="0">
                  <a:pos x="1168" y="32"/>
                </a:cxn>
                <a:cxn ang="0">
                  <a:pos x="1184" y="16"/>
                </a:cxn>
                <a:cxn ang="0">
                  <a:pos x="1191" y="8"/>
                </a:cxn>
                <a:cxn ang="0">
                  <a:pos x="1207" y="0"/>
                </a:cxn>
              </a:cxnLst>
              <a:rect l="0" t="0" r="r" b="b"/>
              <a:pathLst>
                <a:path w="1239" h="1590">
                  <a:moveTo>
                    <a:pt x="1207" y="0"/>
                  </a:moveTo>
                  <a:lnTo>
                    <a:pt x="1223" y="8"/>
                  </a:lnTo>
                  <a:lnTo>
                    <a:pt x="1231" y="16"/>
                  </a:lnTo>
                  <a:lnTo>
                    <a:pt x="1239" y="32"/>
                  </a:lnTo>
                  <a:lnTo>
                    <a:pt x="1239" y="40"/>
                  </a:lnTo>
                  <a:lnTo>
                    <a:pt x="1239" y="40"/>
                  </a:lnTo>
                  <a:lnTo>
                    <a:pt x="1231" y="55"/>
                  </a:lnTo>
                  <a:lnTo>
                    <a:pt x="1231" y="63"/>
                  </a:lnTo>
                  <a:lnTo>
                    <a:pt x="505" y="1559"/>
                  </a:lnTo>
                  <a:lnTo>
                    <a:pt x="497" y="1575"/>
                  </a:lnTo>
                  <a:lnTo>
                    <a:pt x="489" y="1582"/>
                  </a:lnTo>
                  <a:lnTo>
                    <a:pt x="481" y="1590"/>
                  </a:lnTo>
                  <a:lnTo>
                    <a:pt x="466" y="1590"/>
                  </a:lnTo>
                  <a:lnTo>
                    <a:pt x="458" y="1590"/>
                  </a:lnTo>
                  <a:lnTo>
                    <a:pt x="450" y="1590"/>
                  </a:lnTo>
                  <a:lnTo>
                    <a:pt x="442" y="1582"/>
                  </a:lnTo>
                  <a:lnTo>
                    <a:pt x="434" y="1567"/>
                  </a:lnTo>
                  <a:lnTo>
                    <a:pt x="118" y="878"/>
                  </a:lnTo>
                  <a:lnTo>
                    <a:pt x="103" y="886"/>
                  </a:lnTo>
                  <a:lnTo>
                    <a:pt x="95" y="902"/>
                  </a:lnTo>
                  <a:lnTo>
                    <a:pt x="79" y="910"/>
                  </a:lnTo>
                  <a:lnTo>
                    <a:pt x="71" y="918"/>
                  </a:lnTo>
                  <a:lnTo>
                    <a:pt x="55" y="926"/>
                  </a:lnTo>
                  <a:lnTo>
                    <a:pt x="39" y="942"/>
                  </a:lnTo>
                  <a:lnTo>
                    <a:pt x="24" y="950"/>
                  </a:lnTo>
                  <a:lnTo>
                    <a:pt x="16" y="950"/>
                  </a:lnTo>
                  <a:lnTo>
                    <a:pt x="8" y="950"/>
                  </a:lnTo>
                  <a:lnTo>
                    <a:pt x="0" y="942"/>
                  </a:lnTo>
                  <a:lnTo>
                    <a:pt x="0" y="934"/>
                  </a:lnTo>
                  <a:lnTo>
                    <a:pt x="0" y="934"/>
                  </a:lnTo>
                  <a:lnTo>
                    <a:pt x="0" y="926"/>
                  </a:lnTo>
                  <a:lnTo>
                    <a:pt x="8" y="918"/>
                  </a:lnTo>
                  <a:lnTo>
                    <a:pt x="24" y="910"/>
                  </a:lnTo>
                  <a:lnTo>
                    <a:pt x="174" y="791"/>
                  </a:lnTo>
                  <a:lnTo>
                    <a:pt x="181" y="783"/>
                  </a:lnTo>
                  <a:lnTo>
                    <a:pt x="189" y="783"/>
                  </a:lnTo>
                  <a:lnTo>
                    <a:pt x="197" y="783"/>
                  </a:lnTo>
                  <a:lnTo>
                    <a:pt x="205" y="783"/>
                  </a:lnTo>
                  <a:lnTo>
                    <a:pt x="205" y="783"/>
                  </a:lnTo>
                  <a:lnTo>
                    <a:pt x="213" y="791"/>
                  </a:lnTo>
                  <a:lnTo>
                    <a:pt x="221" y="807"/>
                  </a:lnTo>
                  <a:lnTo>
                    <a:pt x="505" y="1424"/>
                  </a:lnTo>
                  <a:lnTo>
                    <a:pt x="505" y="1424"/>
                  </a:lnTo>
                  <a:lnTo>
                    <a:pt x="1168" y="32"/>
                  </a:lnTo>
                  <a:lnTo>
                    <a:pt x="1184" y="16"/>
                  </a:lnTo>
                  <a:lnTo>
                    <a:pt x="1191" y="8"/>
                  </a:lnTo>
                  <a:lnTo>
                    <a:pt x="12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3" name="Rectangle 23"/>
            <p:cNvSpPr>
              <a:spLocks noChangeArrowheads="1"/>
            </p:cNvSpPr>
            <p:nvPr/>
          </p:nvSpPr>
          <p:spPr bwMode="auto">
            <a:xfrm>
              <a:off x="15297" y="4659"/>
              <a:ext cx="2146" cy="79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" name="Freeform 24"/>
            <p:cNvSpPr>
              <a:spLocks/>
            </p:cNvSpPr>
            <p:nvPr/>
          </p:nvSpPr>
          <p:spPr bwMode="auto">
            <a:xfrm>
              <a:off x="15297" y="4936"/>
              <a:ext cx="836" cy="925"/>
            </a:xfrm>
            <a:custGeom>
              <a:avLst/>
              <a:gdLst/>
              <a:ahLst/>
              <a:cxnLst>
                <a:cxn ang="0">
                  <a:pos x="268" y="15"/>
                </a:cxn>
                <a:cxn ang="0">
                  <a:pos x="378" y="142"/>
                </a:cxn>
                <a:cxn ang="0">
                  <a:pos x="441" y="332"/>
                </a:cxn>
                <a:cxn ang="0">
                  <a:pos x="457" y="522"/>
                </a:cxn>
                <a:cxn ang="0">
                  <a:pos x="465" y="656"/>
                </a:cxn>
                <a:cxn ang="0">
                  <a:pos x="678" y="419"/>
                </a:cxn>
                <a:cxn ang="0">
                  <a:pos x="773" y="237"/>
                </a:cxn>
                <a:cxn ang="0">
                  <a:pos x="781" y="166"/>
                </a:cxn>
                <a:cxn ang="0">
                  <a:pos x="757" y="126"/>
                </a:cxn>
                <a:cxn ang="0">
                  <a:pos x="718" y="102"/>
                </a:cxn>
                <a:cxn ang="0">
                  <a:pos x="678" y="95"/>
                </a:cxn>
                <a:cxn ang="0">
                  <a:pos x="662" y="87"/>
                </a:cxn>
                <a:cxn ang="0">
                  <a:pos x="662" y="63"/>
                </a:cxn>
                <a:cxn ang="0">
                  <a:pos x="670" y="39"/>
                </a:cxn>
                <a:cxn ang="0">
                  <a:pos x="686" y="15"/>
                </a:cxn>
                <a:cxn ang="0">
                  <a:pos x="710" y="0"/>
                </a:cxn>
                <a:cxn ang="0">
                  <a:pos x="820" y="63"/>
                </a:cxn>
                <a:cxn ang="0">
                  <a:pos x="828" y="197"/>
                </a:cxn>
                <a:cxn ang="0">
                  <a:pos x="741" y="395"/>
                </a:cxn>
                <a:cxn ang="0">
                  <a:pos x="560" y="640"/>
                </a:cxn>
                <a:cxn ang="0">
                  <a:pos x="370" y="807"/>
                </a:cxn>
                <a:cxn ang="0">
                  <a:pos x="213" y="909"/>
                </a:cxn>
                <a:cxn ang="0">
                  <a:pos x="94" y="917"/>
                </a:cxn>
                <a:cxn ang="0">
                  <a:pos x="23" y="854"/>
                </a:cxn>
                <a:cxn ang="0">
                  <a:pos x="0" y="791"/>
                </a:cxn>
                <a:cxn ang="0">
                  <a:pos x="7" y="751"/>
                </a:cxn>
                <a:cxn ang="0">
                  <a:pos x="31" y="727"/>
                </a:cxn>
                <a:cxn ang="0">
                  <a:pos x="47" y="727"/>
                </a:cxn>
                <a:cxn ang="0">
                  <a:pos x="86" y="791"/>
                </a:cxn>
                <a:cxn ang="0">
                  <a:pos x="165" y="822"/>
                </a:cxn>
                <a:cxn ang="0">
                  <a:pos x="228" y="815"/>
                </a:cxn>
                <a:cxn ang="0">
                  <a:pos x="315" y="767"/>
                </a:cxn>
                <a:cxn ang="0">
                  <a:pos x="362" y="735"/>
                </a:cxn>
                <a:cxn ang="0">
                  <a:pos x="362" y="720"/>
                </a:cxn>
                <a:cxn ang="0">
                  <a:pos x="362" y="672"/>
                </a:cxn>
                <a:cxn ang="0">
                  <a:pos x="331" y="300"/>
                </a:cxn>
                <a:cxn ang="0">
                  <a:pos x="299" y="213"/>
                </a:cxn>
                <a:cxn ang="0">
                  <a:pos x="228" y="110"/>
                </a:cxn>
                <a:cxn ang="0">
                  <a:pos x="118" y="63"/>
                </a:cxn>
                <a:cxn ang="0">
                  <a:pos x="110" y="63"/>
                </a:cxn>
                <a:cxn ang="0">
                  <a:pos x="78" y="87"/>
                </a:cxn>
                <a:cxn ang="0">
                  <a:pos x="39" y="102"/>
                </a:cxn>
                <a:cxn ang="0">
                  <a:pos x="23" y="95"/>
                </a:cxn>
                <a:cxn ang="0">
                  <a:pos x="39" y="63"/>
                </a:cxn>
                <a:cxn ang="0">
                  <a:pos x="126" y="7"/>
                </a:cxn>
              </a:cxnLst>
              <a:rect l="0" t="0" r="r" b="b"/>
              <a:pathLst>
                <a:path w="836" h="925">
                  <a:moveTo>
                    <a:pt x="189" y="0"/>
                  </a:moveTo>
                  <a:lnTo>
                    <a:pt x="268" y="15"/>
                  </a:lnTo>
                  <a:lnTo>
                    <a:pt x="331" y="71"/>
                  </a:lnTo>
                  <a:lnTo>
                    <a:pt x="378" y="142"/>
                  </a:lnTo>
                  <a:lnTo>
                    <a:pt x="418" y="229"/>
                  </a:lnTo>
                  <a:lnTo>
                    <a:pt x="441" y="332"/>
                  </a:lnTo>
                  <a:lnTo>
                    <a:pt x="449" y="427"/>
                  </a:lnTo>
                  <a:lnTo>
                    <a:pt x="457" y="522"/>
                  </a:lnTo>
                  <a:lnTo>
                    <a:pt x="465" y="593"/>
                  </a:lnTo>
                  <a:lnTo>
                    <a:pt x="465" y="656"/>
                  </a:lnTo>
                  <a:lnTo>
                    <a:pt x="583" y="538"/>
                  </a:lnTo>
                  <a:lnTo>
                    <a:pt x="678" y="419"/>
                  </a:lnTo>
                  <a:lnTo>
                    <a:pt x="733" y="316"/>
                  </a:lnTo>
                  <a:lnTo>
                    <a:pt x="773" y="237"/>
                  </a:lnTo>
                  <a:lnTo>
                    <a:pt x="781" y="189"/>
                  </a:lnTo>
                  <a:lnTo>
                    <a:pt x="781" y="166"/>
                  </a:lnTo>
                  <a:lnTo>
                    <a:pt x="773" y="150"/>
                  </a:lnTo>
                  <a:lnTo>
                    <a:pt x="757" y="126"/>
                  </a:lnTo>
                  <a:lnTo>
                    <a:pt x="741" y="110"/>
                  </a:lnTo>
                  <a:lnTo>
                    <a:pt x="718" y="102"/>
                  </a:lnTo>
                  <a:lnTo>
                    <a:pt x="686" y="95"/>
                  </a:lnTo>
                  <a:lnTo>
                    <a:pt x="678" y="95"/>
                  </a:lnTo>
                  <a:lnTo>
                    <a:pt x="670" y="87"/>
                  </a:lnTo>
                  <a:lnTo>
                    <a:pt x="662" y="87"/>
                  </a:lnTo>
                  <a:lnTo>
                    <a:pt x="662" y="71"/>
                  </a:lnTo>
                  <a:lnTo>
                    <a:pt x="662" y="63"/>
                  </a:lnTo>
                  <a:lnTo>
                    <a:pt x="662" y="55"/>
                  </a:lnTo>
                  <a:lnTo>
                    <a:pt x="670" y="39"/>
                  </a:lnTo>
                  <a:lnTo>
                    <a:pt x="678" y="23"/>
                  </a:lnTo>
                  <a:lnTo>
                    <a:pt x="686" y="15"/>
                  </a:lnTo>
                  <a:lnTo>
                    <a:pt x="702" y="0"/>
                  </a:lnTo>
                  <a:lnTo>
                    <a:pt x="710" y="0"/>
                  </a:lnTo>
                  <a:lnTo>
                    <a:pt x="773" y="15"/>
                  </a:lnTo>
                  <a:lnTo>
                    <a:pt x="820" y="63"/>
                  </a:lnTo>
                  <a:lnTo>
                    <a:pt x="836" y="134"/>
                  </a:lnTo>
                  <a:lnTo>
                    <a:pt x="828" y="197"/>
                  </a:lnTo>
                  <a:lnTo>
                    <a:pt x="796" y="284"/>
                  </a:lnTo>
                  <a:lnTo>
                    <a:pt x="741" y="395"/>
                  </a:lnTo>
                  <a:lnTo>
                    <a:pt x="662" y="514"/>
                  </a:lnTo>
                  <a:lnTo>
                    <a:pt x="560" y="640"/>
                  </a:lnTo>
                  <a:lnTo>
                    <a:pt x="465" y="735"/>
                  </a:lnTo>
                  <a:lnTo>
                    <a:pt x="370" y="807"/>
                  </a:lnTo>
                  <a:lnTo>
                    <a:pt x="284" y="870"/>
                  </a:lnTo>
                  <a:lnTo>
                    <a:pt x="213" y="909"/>
                  </a:lnTo>
                  <a:lnTo>
                    <a:pt x="157" y="925"/>
                  </a:lnTo>
                  <a:lnTo>
                    <a:pt x="94" y="917"/>
                  </a:lnTo>
                  <a:lnTo>
                    <a:pt x="55" y="886"/>
                  </a:lnTo>
                  <a:lnTo>
                    <a:pt x="23" y="854"/>
                  </a:lnTo>
                  <a:lnTo>
                    <a:pt x="7" y="822"/>
                  </a:lnTo>
                  <a:lnTo>
                    <a:pt x="0" y="791"/>
                  </a:lnTo>
                  <a:lnTo>
                    <a:pt x="0" y="775"/>
                  </a:lnTo>
                  <a:lnTo>
                    <a:pt x="7" y="751"/>
                  </a:lnTo>
                  <a:lnTo>
                    <a:pt x="15" y="735"/>
                  </a:lnTo>
                  <a:lnTo>
                    <a:pt x="31" y="727"/>
                  </a:lnTo>
                  <a:lnTo>
                    <a:pt x="39" y="720"/>
                  </a:lnTo>
                  <a:lnTo>
                    <a:pt x="47" y="727"/>
                  </a:lnTo>
                  <a:lnTo>
                    <a:pt x="47" y="735"/>
                  </a:lnTo>
                  <a:lnTo>
                    <a:pt x="86" y="791"/>
                  </a:lnTo>
                  <a:lnTo>
                    <a:pt x="126" y="815"/>
                  </a:lnTo>
                  <a:lnTo>
                    <a:pt x="165" y="822"/>
                  </a:lnTo>
                  <a:lnTo>
                    <a:pt x="189" y="830"/>
                  </a:lnTo>
                  <a:lnTo>
                    <a:pt x="228" y="815"/>
                  </a:lnTo>
                  <a:lnTo>
                    <a:pt x="276" y="799"/>
                  </a:lnTo>
                  <a:lnTo>
                    <a:pt x="315" y="767"/>
                  </a:lnTo>
                  <a:lnTo>
                    <a:pt x="347" y="743"/>
                  </a:lnTo>
                  <a:lnTo>
                    <a:pt x="362" y="735"/>
                  </a:lnTo>
                  <a:lnTo>
                    <a:pt x="362" y="727"/>
                  </a:lnTo>
                  <a:lnTo>
                    <a:pt x="362" y="720"/>
                  </a:lnTo>
                  <a:lnTo>
                    <a:pt x="362" y="712"/>
                  </a:lnTo>
                  <a:lnTo>
                    <a:pt x="362" y="672"/>
                  </a:lnTo>
                  <a:lnTo>
                    <a:pt x="355" y="466"/>
                  </a:lnTo>
                  <a:lnTo>
                    <a:pt x="331" y="300"/>
                  </a:lnTo>
                  <a:lnTo>
                    <a:pt x="315" y="261"/>
                  </a:lnTo>
                  <a:lnTo>
                    <a:pt x="299" y="213"/>
                  </a:lnTo>
                  <a:lnTo>
                    <a:pt x="268" y="158"/>
                  </a:lnTo>
                  <a:lnTo>
                    <a:pt x="228" y="110"/>
                  </a:lnTo>
                  <a:lnTo>
                    <a:pt x="181" y="79"/>
                  </a:lnTo>
                  <a:lnTo>
                    <a:pt x="118" y="63"/>
                  </a:lnTo>
                  <a:lnTo>
                    <a:pt x="110" y="63"/>
                  </a:lnTo>
                  <a:lnTo>
                    <a:pt x="110" y="63"/>
                  </a:lnTo>
                  <a:lnTo>
                    <a:pt x="102" y="71"/>
                  </a:lnTo>
                  <a:lnTo>
                    <a:pt x="78" y="87"/>
                  </a:lnTo>
                  <a:lnTo>
                    <a:pt x="63" y="95"/>
                  </a:lnTo>
                  <a:lnTo>
                    <a:pt x="39" y="102"/>
                  </a:lnTo>
                  <a:lnTo>
                    <a:pt x="31" y="102"/>
                  </a:lnTo>
                  <a:lnTo>
                    <a:pt x="23" y="95"/>
                  </a:lnTo>
                  <a:lnTo>
                    <a:pt x="23" y="87"/>
                  </a:lnTo>
                  <a:lnTo>
                    <a:pt x="39" y="63"/>
                  </a:lnTo>
                  <a:lnTo>
                    <a:pt x="71" y="39"/>
                  </a:lnTo>
                  <a:lnTo>
                    <a:pt x="126" y="7"/>
                  </a:lnTo>
                  <a:lnTo>
                    <a:pt x="1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5" name="Freeform 25"/>
            <p:cNvSpPr>
              <a:spLocks/>
            </p:cNvSpPr>
            <p:nvPr/>
          </p:nvSpPr>
          <p:spPr bwMode="auto">
            <a:xfrm>
              <a:off x="16141" y="5513"/>
              <a:ext cx="513" cy="514"/>
            </a:xfrm>
            <a:custGeom>
              <a:avLst/>
              <a:gdLst/>
              <a:ahLst/>
              <a:cxnLst>
                <a:cxn ang="0">
                  <a:pos x="252" y="16"/>
                </a:cxn>
                <a:cxn ang="0">
                  <a:pos x="331" y="111"/>
                </a:cxn>
                <a:cxn ang="0">
                  <a:pos x="371" y="230"/>
                </a:cxn>
                <a:cxn ang="0">
                  <a:pos x="371" y="230"/>
                </a:cxn>
                <a:cxn ang="0">
                  <a:pos x="402" y="158"/>
                </a:cxn>
                <a:cxn ang="0">
                  <a:pos x="465" y="32"/>
                </a:cxn>
                <a:cxn ang="0">
                  <a:pos x="481" y="8"/>
                </a:cxn>
                <a:cxn ang="0">
                  <a:pos x="497" y="8"/>
                </a:cxn>
                <a:cxn ang="0">
                  <a:pos x="513" y="16"/>
                </a:cxn>
                <a:cxn ang="0">
                  <a:pos x="505" y="24"/>
                </a:cxn>
                <a:cxn ang="0">
                  <a:pos x="465" y="95"/>
                </a:cxn>
                <a:cxn ang="0">
                  <a:pos x="434" y="166"/>
                </a:cxn>
                <a:cxn ang="0">
                  <a:pos x="402" y="245"/>
                </a:cxn>
                <a:cxn ang="0">
                  <a:pos x="371" y="340"/>
                </a:cxn>
                <a:cxn ang="0">
                  <a:pos x="339" y="475"/>
                </a:cxn>
                <a:cxn ang="0">
                  <a:pos x="323" y="514"/>
                </a:cxn>
                <a:cxn ang="0">
                  <a:pos x="300" y="514"/>
                </a:cxn>
                <a:cxn ang="0">
                  <a:pos x="292" y="499"/>
                </a:cxn>
                <a:cxn ang="0">
                  <a:pos x="300" y="451"/>
                </a:cxn>
                <a:cxn ang="0">
                  <a:pos x="331" y="340"/>
                </a:cxn>
                <a:cxn ang="0">
                  <a:pos x="339" y="317"/>
                </a:cxn>
                <a:cxn ang="0">
                  <a:pos x="339" y="285"/>
                </a:cxn>
                <a:cxn ang="0">
                  <a:pos x="323" y="166"/>
                </a:cxn>
                <a:cxn ang="0">
                  <a:pos x="244" y="79"/>
                </a:cxn>
                <a:cxn ang="0">
                  <a:pos x="134" y="71"/>
                </a:cxn>
                <a:cxn ang="0">
                  <a:pos x="55" y="103"/>
                </a:cxn>
                <a:cxn ang="0">
                  <a:pos x="31" y="143"/>
                </a:cxn>
                <a:cxn ang="0">
                  <a:pos x="16" y="150"/>
                </a:cxn>
                <a:cxn ang="0">
                  <a:pos x="0" y="143"/>
                </a:cxn>
                <a:cxn ang="0">
                  <a:pos x="0" y="127"/>
                </a:cxn>
                <a:cxn ang="0">
                  <a:pos x="16" y="95"/>
                </a:cxn>
                <a:cxn ang="0">
                  <a:pos x="55" y="48"/>
                </a:cxn>
                <a:cxn ang="0">
                  <a:pos x="181" y="0"/>
                </a:cxn>
              </a:cxnLst>
              <a:rect l="0" t="0" r="r" b="b"/>
              <a:pathLst>
                <a:path w="513" h="514">
                  <a:moveTo>
                    <a:pt x="181" y="0"/>
                  </a:moveTo>
                  <a:lnTo>
                    <a:pt x="252" y="16"/>
                  </a:lnTo>
                  <a:lnTo>
                    <a:pt x="300" y="56"/>
                  </a:lnTo>
                  <a:lnTo>
                    <a:pt x="331" y="111"/>
                  </a:lnTo>
                  <a:lnTo>
                    <a:pt x="355" y="174"/>
                  </a:lnTo>
                  <a:lnTo>
                    <a:pt x="371" y="230"/>
                  </a:lnTo>
                  <a:lnTo>
                    <a:pt x="371" y="230"/>
                  </a:lnTo>
                  <a:lnTo>
                    <a:pt x="371" y="230"/>
                  </a:lnTo>
                  <a:lnTo>
                    <a:pt x="371" y="230"/>
                  </a:lnTo>
                  <a:lnTo>
                    <a:pt x="402" y="158"/>
                  </a:lnTo>
                  <a:lnTo>
                    <a:pt x="434" y="87"/>
                  </a:lnTo>
                  <a:lnTo>
                    <a:pt x="465" y="32"/>
                  </a:lnTo>
                  <a:lnTo>
                    <a:pt x="481" y="8"/>
                  </a:lnTo>
                  <a:lnTo>
                    <a:pt x="481" y="8"/>
                  </a:lnTo>
                  <a:lnTo>
                    <a:pt x="489" y="8"/>
                  </a:lnTo>
                  <a:lnTo>
                    <a:pt x="497" y="8"/>
                  </a:lnTo>
                  <a:lnTo>
                    <a:pt x="505" y="8"/>
                  </a:lnTo>
                  <a:lnTo>
                    <a:pt x="513" y="16"/>
                  </a:lnTo>
                  <a:lnTo>
                    <a:pt x="505" y="16"/>
                  </a:lnTo>
                  <a:lnTo>
                    <a:pt x="505" y="24"/>
                  </a:lnTo>
                  <a:lnTo>
                    <a:pt x="505" y="32"/>
                  </a:lnTo>
                  <a:lnTo>
                    <a:pt x="465" y="95"/>
                  </a:lnTo>
                  <a:lnTo>
                    <a:pt x="442" y="143"/>
                  </a:lnTo>
                  <a:lnTo>
                    <a:pt x="434" y="166"/>
                  </a:lnTo>
                  <a:lnTo>
                    <a:pt x="418" y="198"/>
                  </a:lnTo>
                  <a:lnTo>
                    <a:pt x="402" y="245"/>
                  </a:lnTo>
                  <a:lnTo>
                    <a:pt x="379" y="293"/>
                  </a:lnTo>
                  <a:lnTo>
                    <a:pt x="371" y="340"/>
                  </a:lnTo>
                  <a:lnTo>
                    <a:pt x="355" y="412"/>
                  </a:lnTo>
                  <a:lnTo>
                    <a:pt x="339" y="475"/>
                  </a:lnTo>
                  <a:lnTo>
                    <a:pt x="331" y="499"/>
                  </a:lnTo>
                  <a:lnTo>
                    <a:pt x="323" y="514"/>
                  </a:lnTo>
                  <a:lnTo>
                    <a:pt x="308" y="514"/>
                  </a:lnTo>
                  <a:lnTo>
                    <a:pt x="300" y="514"/>
                  </a:lnTo>
                  <a:lnTo>
                    <a:pt x="300" y="507"/>
                  </a:lnTo>
                  <a:lnTo>
                    <a:pt x="292" y="499"/>
                  </a:lnTo>
                  <a:lnTo>
                    <a:pt x="292" y="491"/>
                  </a:lnTo>
                  <a:lnTo>
                    <a:pt x="300" y="451"/>
                  </a:lnTo>
                  <a:lnTo>
                    <a:pt x="315" y="396"/>
                  </a:lnTo>
                  <a:lnTo>
                    <a:pt x="331" y="340"/>
                  </a:lnTo>
                  <a:lnTo>
                    <a:pt x="331" y="325"/>
                  </a:lnTo>
                  <a:lnTo>
                    <a:pt x="339" y="317"/>
                  </a:lnTo>
                  <a:lnTo>
                    <a:pt x="339" y="301"/>
                  </a:lnTo>
                  <a:lnTo>
                    <a:pt x="339" y="285"/>
                  </a:lnTo>
                  <a:lnTo>
                    <a:pt x="339" y="222"/>
                  </a:lnTo>
                  <a:lnTo>
                    <a:pt x="323" y="166"/>
                  </a:lnTo>
                  <a:lnTo>
                    <a:pt x="292" y="119"/>
                  </a:lnTo>
                  <a:lnTo>
                    <a:pt x="244" y="79"/>
                  </a:lnTo>
                  <a:lnTo>
                    <a:pt x="173" y="63"/>
                  </a:lnTo>
                  <a:lnTo>
                    <a:pt x="134" y="71"/>
                  </a:lnTo>
                  <a:lnTo>
                    <a:pt x="95" y="79"/>
                  </a:lnTo>
                  <a:lnTo>
                    <a:pt x="55" y="103"/>
                  </a:lnTo>
                  <a:lnTo>
                    <a:pt x="31" y="135"/>
                  </a:lnTo>
                  <a:lnTo>
                    <a:pt x="31" y="143"/>
                  </a:lnTo>
                  <a:lnTo>
                    <a:pt x="24" y="150"/>
                  </a:lnTo>
                  <a:lnTo>
                    <a:pt x="16" y="150"/>
                  </a:lnTo>
                  <a:lnTo>
                    <a:pt x="8" y="150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0" y="127"/>
                  </a:lnTo>
                  <a:lnTo>
                    <a:pt x="8" y="111"/>
                  </a:lnTo>
                  <a:lnTo>
                    <a:pt x="16" y="95"/>
                  </a:lnTo>
                  <a:lnTo>
                    <a:pt x="31" y="71"/>
                  </a:lnTo>
                  <a:lnTo>
                    <a:pt x="55" y="48"/>
                  </a:lnTo>
                  <a:lnTo>
                    <a:pt x="118" y="16"/>
                  </a:lnTo>
                  <a:lnTo>
                    <a:pt x="1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26"/>
            <p:cNvSpPr>
              <a:spLocks noEditPoints="1"/>
            </p:cNvSpPr>
            <p:nvPr/>
          </p:nvSpPr>
          <p:spPr bwMode="auto">
            <a:xfrm>
              <a:off x="16764" y="5663"/>
              <a:ext cx="379" cy="357"/>
            </a:xfrm>
            <a:custGeom>
              <a:avLst/>
              <a:gdLst/>
              <a:ahLst/>
              <a:cxnLst>
                <a:cxn ang="0">
                  <a:pos x="213" y="32"/>
                </a:cxn>
                <a:cxn ang="0">
                  <a:pos x="126" y="80"/>
                </a:cxn>
                <a:cxn ang="0">
                  <a:pos x="134" y="143"/>
                </a:cxn>
                <a:cxn ang="0">
                  <a:pos x="213" y="143"/>
                </a:cxn>
                <a:cxn ang="0">
                  <a:pos x="300" y="111"/>
                </a:cxn>
                <a:cxn ang="0">
                  <a:pos x="308" y="56"/>
                </a:cxn>
                <a:cxn ang="0">
                  <a:pos x="284" y="32"/>
                </a:cxn>
                <a:cxn ang="0">
                  <a:pos x="245" y="24"/>
                </a:cxn>
                <a:cxn ang="0">
                  <a:pos x="284" y="8"/>
                </a:cxn>
                <a:cxn ang="0">
                  <a:pos x="340" y="32"/>
                </a:cxn>
                <a:cxn ang="0">
                  <a:pos x="355" y="72"/>
                </a:cxn>
                <a:cxn ang="0">
                  <a:pos x="300" y="151"/>
                </a:cxn>
                <a:cxn ang="0">
                  <a:pos x="190" y="175"/>
                </a:cxn>
                <a:cxn ang="0">
                  <a:pos x="134" y="175"/>
                </a:cxn>
                <a:cxn ang="0">
                  <a:pos x="79" y="198"/>
                </a:cxn>
                <a:cxn ang="0">
                  <a:pos x="71" y="230"/>
                </a:cxn>
                <a:cxn ang="0">
                  <a:pos x="87" y="285"/>
                </a:cxn>
                <a:cxn ang="0">
                  <a:pos x="111" y="317"/>
                </a:cxn>
                <a:cxn ang="0">
                  <a:pos x="166" y="333"/>
                </a:cxn>
                <a:cxn ang="0">
                  <a:pos x="300" y="301"/>
                </a:cxn>
                <a:cxn ang="0">
                  <a:pos x="355" y="262"/>
                </a:cxn>
                <a:cxn ang="0">
                  <a:pos x="363" y="254"/>
                </a:cxn>
                <a:cxn ang="0">
                  <a:pos x="371" y="254"/>
                </a:cxn>
                <a:cxn ang="0">
                  <a:pos x="379" y="269"/>
                </a:cxn>
                <a:cxn ang="0">
                  <a:pos x="363" y="293"/>
                </a:cxn>
                <a:cxn ang="0">
                  <a:pos x="324" y="325"/>
                </a:cxn>
                <a:cxn ang="0">
                  <a:pos x="245" y="349"/>
                </a:cxn>
                <a:cxn ang="0">
                  <a:pos x="166" y="357"/>
                </a:cxn>
                <a:cxn ang="0">
                  <a:pos x="40" y="309"/>
                </a:cxn>
                <a:cxn ang="0">
                  <a:pos x="0" y="206"/>
                </a:cxn>
                <a:cxn ang="0">
                  <a:pos x="55" y="80"/>
                </a:cxn>
                <a:cxn ang="0">
                  <a:pos x="174" y="8"/>
                </a:cxn>
              </a:cxnLst>
              <a:rect l="0" t="0" r="r" b="b"/>
              <a:pathLst>
                <a:path w="379" h="357">
                  <a:moveTo>
                    <a:pt x="245" y="24"/>
                  </a:moveTo>
                  <a:lnTo>
                    <a:pt x="213" y="32"/>
                  </a:lnTo>
                  <a:lnTo>
                    <a:pt x="166" y="48"/>
                  </a:lnTo>
                  <a:lnTo>
                    <a:pt x="126" y="80"/>
                  </a:lnTo>
                  <a:lnTo>
                    <a:pt x="87" y="143"/>
                  </a:lnTo>
                  <a:lnTo>
                    <a:pt x="134" y="143"/>
                  </a:lnTo>
                  <a:lnTo>
                    <a:pt x="166" y="143"/>
                  </a:lnTo>
                  <a:lnTo>
                    <a:pt x="213" y="143"/>
                  </a:lnTo>
                  <a:lnTo>
                    <a:pt x="261" y="127"/>
                  </a:lnTo>
                  <a:lnTo>
                    <a:pt x="300" y="111"/>
                  </a:lnTo>
                  <a:lnTo>
                    <a:pt x="316" y="72"/>
                  </a:lnTo>
                  <a:lnTo>
                    <a:pt x="308" y="56"/>
                  </a:lnTo>
                  <a:lnTo>
                    <a:pt x="300" y="48"/>
                  </a:lnTo>
                  <a:lnTo>
                    <a:pt x="284" y="32"/>
                  </a:lnTo>
                  <a:lnTo>
                    <a:pt x="269" y="32"/>
                  </a:lnTo>
                  <a:lnTo>
                    <a:pt x="245" y="24"/>
                  </a:lnTo>
                  <a:close/>
                  <a:moveTo>
                    <a:pt x="245" y="0"/>
                  </a:moveTo>
                  <a:lnTo>
                    <a:pt x="284" y="8"/>
                  </a:lnTo>
                  <a:lnTo>
                    <a:pt x="316" y="16"/>
                  </a:lnTo>
                  <a:lnTo>
                    <a:pt x="340" y="32"/>
                  </a:lnTo>
                  <a:lnTo>
                    <a:pt x="347" y="48"/>
                  </a:lnTo>
                  <a:lnTo>
                    <a:pt x="355" y="72"/>
                  </a:lnTo>
                  <a:lnTo>
                    <a:pt x="340" y="119"/>
                  </a:lnTo>
                  <a:lnTo>
                    <a:pt x="300" y="151"/>
                  </a:lnTo>
                  <a:lnTo>
                    <a:pt x="245" y="167"/>
                  </a:lnTo>
                  <a:lnTo>
                    <a:pt x="190" y="175"/>
                  </a:lnTo>
                  <a:lnTo>
                    <a:pt x="134" y="175"/>
                  </a:lnTo>
                  <a:lnTo>
                    <a:pt x="134" y="175"/>
                  </a:lnTo>
                  <a:lnTo>
                    <a:pt x="79" y="175"/>
                  </a:lnTo>
                  <a:lnTo>
                    <a:pt x="79" y="198"/>
                  </a:lnTo>
                  <a:lnTo>
                    <a:pt x="71" y="222"/>
                  </a:lnTo>
                  <a:lnTo>
                    <a:pt x="71" y="230"/>
                  </a:lnTo>
                  <a:lnTo>
                    <a:pt x="79" y="262"/>
                  </a:lnTo>
                  <a:lnTo>
                    <a:pt x="87" y="285"/>
                  </a:lnTo>
                  <a:lnTo>
                    <a:pt x="95" y="301"/>
                  </a:lnTo>
                  <a:lnTo>
                    <a:pt x="111" y="317"/>
                  </a:lnTo>
                  <a:lnTo>
                    <a:pt x="142" y="325"/>
                  </a:lnTo>
                  <a:lnTo>
                    <a:pt x="166" y="333"/>
                  </a:lnTo>
                  <a:lnTo>
                    <a:pt x="237" y="325"/>
                  </a:lnTo>
                  <a:lnTo>
                    <a:pt x="300" y="301"/>
                  </a:lnTo>
                  <a:lnTo>
                    <a:pt x="347" y="262"/>
                  </a:lnTo>
                  <a:lnTo>
                    <a:pt x="355" y="262"/>
                  </a:lnTo>
                  <a:lnTo>
                    <a:pt x="355" y="254"/>
                  </a:lnTo>
                  <a:lnTo>
                    <a:pt x="363" y="254"/>
                  </a:lnTo>
                  <a:lnTo>
                    <a:pt x="363" y="254"/>
                  </a:lnTo>
                  <a:lnTo>
                    <a:pt x="371" y="254"/>
                  </a:lnTo>
                  <a:lnTo>
                    <a:pt x="379" y="262"/>
                  </a:lnTo>
                  <a:lnTo>
                    <a:pt x="379" y="269"/>
                  </a:lnTo>
                  <a:lnTo>
                    <a:pt x="379" y="277"/>
                  </a:lnTo>
                  <a:lnTo>
                    <a:pt x="363" y="293"/>
                  </a:lnTo>
                  <a:lnTo>
                    <a:pt x="347" y="309"/>
                  </a:lnTo>
                  <a:lnTo>
                    <a:pt x="324" y="325"/>
                  </a:lnTo>
                  <a:lnTo>
                    <a:pt x="292" y="333"/>
                  </a:lnTo>
                  <a:lnTo>
                    <a:pt x="245" y="349"/>
                  </a:lnTo>
                  <a:lnTo>
                    <a:pt x="197" y="357"/>
                  </a:lnTo>
                  <a:lnTo>
                    <a:pt x="166" y="357"/>
                  </a:lnTo>
                  <a:lnTo>
                    <a:pt x="87" y="341"/>
                  </a:lnTo>
                  <a:lnTo>
                    <a:pt x="40" y="309"/>
                  </a:lnTo>
                  <a:lnTo>
                    <a:pt x="8" y="254"/>
                  </a:lnTo>
                  <a:lnTo>
                    <a:pt x="0" y="206"/>
                  </a:lnTo>
                  <a:lnTo>
                    <a:pt x="16" y="135"/>
                  </a:lnTo>
                  <a:lnTo>
                    <a:pt x="55" y="80"/>
                  </a:lnTo>
                  <a:lnTo>
                    <a:pt x="111" y="32"/>
                  </a:lnTo>
                  <a:lnTo>
                    <a:pt x="174" y="8"/>
                  </a:lnTo>
                  <a:lnTo>
                    <a:pt x="2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27"/>
            <p:cNvSpPr>
              <a:spLocks/>
            </p:cNvSpPr>
            <p:nvPr/>
          </p:nvSpPr>
          <p:spPr bwMode="auto">
            <a:xfrm>
              <a:off x="18035" y="3931"/>
              <a:ext cx="1049" cy="1060"/>
            </a:xfrm>
            <a:custGeom>
              <a:avLst/>
              <a:gdLst/>
              <a:ahLst/>
              <a:cxnLst>
                <a:cxn ang="0">
                  <a:pos x="528" y="0"/>
                </a:cxn>
                <a:cxn ang="0">
                  <a:pos x="544" y="0"/>
                </a:cxn>
                <a:cxn ang="0">
                  <a:pos x="552" y="8"/>
                </a:cxn>
                <a:cxn ang="0">
                  <a:pos x="552" y="23"/>
                </a:cxn>
                <a:cxn ang="0">
                  <a:pos x="560" y="39"/>
                </a:cxn>
                <a:cxn ang="0">
                  <a:pos x="560" y="47"/>
                </a:cxn>
                <a:cxn ang="0">
                  <a:pos x="560" y="498"/>
                </a:cxn>
                <a:cxn ang="0">
                  <a:pos x="1002" y="498"/>
                </a:cxn>
                <a:cxn ang="0">
                  <a:pos x="1018" y="498"/>
                </a:cxn>
                <a:cxn ang="0">
                  <a:pos x="1025" y="498"/>
                </a:cxn>
                <a:cxn ang="0">
                  <a:pos x="1041" y="506"/>
                </a:cxn>
                <a:cxn ang="0">
                  <a:pos x="1049" y="514"/>
                </a:cxn>
                <a:cxn ang="0">
                  <a:pos x="1049" y="530"/>
                </a:cxn>
                <a:cxn ang="0">
                  <a:pos x="1049" y="546"/>
                </a:cxn>
                <a:cxn ang="0">
                  <a:pos x="1041" y="554"/>
                </a:cxn>
                <a:cxn ang="0">
                  <a:pos x="1025" y="561"/>
                </a:cxn>
                <a:cxn ang="0">
                  <a:pos x="1018" y="561"/>
                </a:cxn>
                <a:cxn ang="0">
                  <a:pos x="1002" y="561"/>
                </a:cxn>
                <a:cxn ang="0">
                  <a:pos x="560" y="561"/>
                </a:cxn>
                <a:cxn ang="0">
                  <a:pos x="560" y="1005"/>
                </a:cxn>
                <a:cxn ang="0">
                  <a:pos x="560" y="1020"/>
                </a:cxn>
                <a:cxn ang="0">
                  <a:pos x="552" y="1036"/>
                </a:cxn>
                <a:cxn ang="0">
                  <a:pos x="552" y="1044"/>
                </a:cxn>
                <a:cxn ang="0">
                  <a:pos x="544" y="1060"/>
                </a:cxn>
                <a:cxn ang="0">
                  <a:pos x="528" y="1060"/>
                </a:cxn>
                <a:cxn ang="0">
                  <a:pos x="513" y="1060"/>
                </a:cxn>
                <a:cxn ang="0">
                  <a:pos x="505" y="1044"/>
                </a:cxn>
                <a:cxn ang="0">
                  <a:pos x="497" y="1036"/>
                </a:cxn>
                <a:cxn ang="0">
                  <a:pos x="497" y="1020"/>
                </a:cxn>
                <a:cxn ang="0">
                  <a:pos x="497" y="1005"/>
                </a:cxn>
                <a:cxn ang="0">
                  <a:pos x="497" y="561"/>
                </a:cxn>
                <a:cxn ang="0">
                  <a:pos x="47" y="561"/>
                </a:cxn>
                <a:cxn ang="0">
                  <a:pos x="39" y="561"/>
                </a:cxn>
                <a:cxn ang="0">
                  <a:pos x="23" y="561"/>
                </a:cxn>
                <a:cxn ang="0">
                  <a:pos x="8" y="554"/>
                </a:cxn>
                <a:cxn ang="0">
                  <a:pos x="0" y="546"/>
                </a:cxn>
                <a:cxn ang="0">
                  <a:pos x="0" y="530"/>
                </a:cxn>
                <a:cxn ang="0">
                  <a:pos x="0" y="514"/>
                </a:cxn>
                <a:cxn ang="0">
                  <a:pos x="8" y="506"/>
                </a:cxn>
                <a:cxn ang="0">
                  <a:pos x="23" y="498"/>
                </a:cxn>
                <a:cxn ang="0">
                  <a:pos x="39" y="498"/>
                </a:cxn>
                <a:cxn ang="0">
                  <a:pos x="47" y="498"/>
                </a:cxn>
                <a:cxn ang="0">
                  <a:pos x="497" y="498"/>
                </a:cxn>
                <a:cxn ang="0">
                  <a:pos x="497" y="47"/>
                </a:cxn>
                <a:cxn ang="0">
                  <a:pos x="497" y="39"/>
                </a:cxn>
                <a:cxn ang="0">
                  <a:pos x="497" y="23"/>
                </a:cxn>
                <a:cxn ang="0">
                  <a:pos x="505" y="8"/>
                </a:cxn>
                <a:cxn ang="0">
                  <a:pos x="513" y="0"/>
                </a:cxn>
                <a:cxn ang="0">
                  <a:pos x="528" y="0"/>
                </a:cxn>
              </a:cxnLst>
              <a:rect l="0" t="0" r="r" b="b"/>
              <a:pathLst>
                <a:path w="1049" h="1060">
                  <a:moveTo>
                    <a:pt x="528" y="0"/>
                  </a:moveTo>
                  <a:lnTo>
                    <a:pt x="544" y="0"/>
                  </a:lnTo>
                  <a:lnTo>
                    <a:pt x="552" y="8"/>
                  </a:lnTo>
                  <a:lnTo>
                    <a:pt x="552" y="23"/>
                  </a:lnTo>
                  <a:lnTo>
                    <a:pt x="560" y="39"/>
                  </a:lnTo>
                  <a:lnTo>
                    <a:pt x="560" y="47"/>
                  </a:lnTo>
                  <a:lnTo>
                    <a:pt x="560" y="498"/>
                  </a:lnTo>
                  <a:lnTo>
                    <a:pt x="1002" y="498"/>
                  </a:lnTo>
                  <a:lnTo>
                    <a:pt x="1018" y="498"/>
                  </a:lnTo>
                  <a:lnTo>
                    <a:pt x="1025" y="498"/>
                  </a:lnTo>
                  <a:lnTo>
                    <a:pt x="1041" y="506"/>
                  </a:lnTo>
                  <a:lnTo>
                    <a:pt x="1049" y="514"/>
                  </a:lnTo>
                  <a:lnTo>
                    <a:pt x="1049" y="530"/>
                  </a:lnTo>
                  <a:lnTo>
                    <a:pt x="1049" y="546"/>
                  </a:lnTo>
                  <a:lnTo>
                    <a:pt x="1041" y="554"/>
                  </a:lnTo>
                  <a:lnTo>
                    <a:pt x="1025" y="561"/>
                  </a:lnTo>
                  <a:lnTo>
                    <a:pt x="1018" y="561"/>
                  </a:lnTo>
                  <a:lnTo>
                    <a:pt x="1002" y="561"/>
                  </a:lnTo>
                  <a:lnTo>
                    <a:pt x="560" y="561"/>
                  </a:lnTo>
                  <a:lnTo>
                    <a:pt x="560" y="1005"/>
                  </a:lnTo>
                  <a:lnTo>
                    <a:pt x="560" y="1020"/>
                  </a:lnTo>
                  <a:lnTo>
                    <a:pt x="552" y="1036"/>
                  </a:lnTo>
                  <a:lnTo>
                    <a:pt x="552" y="1044"/>
                  </a:lnTo>
                  <a:lnTo>
                    <a:pt x="544" y="1060"/>
                  </a:lnTo>
                  <a:lnTo>
                    <a:pt x="528" y="1060"/>
                  </a:lnTo>
                  <a:lnTo>
                    <a:pt x="513" y="1060"/>
                  </a:lnTo>
                  <a:lnTo>
                    <a:pt x="505" y="1044"/>
                  </a:lnTo>
                  <a:lnTo>
                    <a:pt x="497" y="1036"/>
                  </a:lnTo>
                  <a:lnTo>
                    <a:pt x="497" y="1020"/>
                  </a:lnTo>
                  <a:lnTo>
                    <a:pt x="497" y="1005"/>
                  </a:lnTo>
                  <a:lnTo>
                    <a:pt x="497" y="561"/>
                  </a:lnTo>
                  <a:lnTo>
                    <a:pt x="47" y="561"/>
                  </a:lnTo>
                  <a:lnTo>
                    <a:pt x="39" y="561"/>
                  </a:lnTo>
                  <a:lnTo>
                    <a:pt x="23" y="561"/>
                  </a:lnTo>
                  <a:lnTo>
                    <a:pt x="8" y="554"/>
                  </a:lnTo>
                  <a:lnTo>
                    <a:pt x="0" y="546"/>
                  </a:lnTo>
                  <a:lnTo>
                    <a:pt x="0" y="530"/>
                  </a:lnTo>
                  <a:lnTo>
                    <a:pt x="0" y="514"/>
                  </a:lnTo>
                  <a:lnTo>
                    <a:pt x="8" y="506"/>
                  </a:lnTo>
                  <a:lnTo>
                    <a:pt x="23" y="498"/>
                  </a:lnTo>
                  <a:lnTo>
                    <a:pt x="39" y="498"/>
                  </a:lnTo>
                  <a:lnTo>
                    <a:pt x="47" y="498"/>
                  </a:lnTo>
                  <a:lnTo>
                    <a:pt x="497" y="498"/>
                  </a:lnTo>
                  <a:lnTo>
                    <a:pt x="497" y="47"/>
                  </a:lnTo>
                  <a:lnTo>
                    <a:pt x="497" y="39"/>
                  </a:lnTo>
                  <a:lnTo>
                    <a:pt x="497" y="23"/>
                  </a:lnTo>
                  <a:lnTo>
                    <a:pt x="505" y="8"/>
                  </a:lnTo>
                  <a:lnTo>
                    <a:pt x="513" y="0"/>
                  </a:lnTo>
                  <a:lnTo>
                    <a:pt x="5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28"/>
            <p:cNvSpPr>
              <a:spLocks/>
            </p:cNvSpPr>
            <p:nvPr/>
          </p:nvSpPr>
          <p:spPr bwMode="auto">
            <a:xfrm>
              <a:off x="19708" y="3503"/>
              <a:ext cx="1444" cy="1907"/>
            </a:xfrm>
            <a:custGeom>
              <a:avLst/>
              <a:gdLst/>
              <a:ahLst/>
              <a:cxnLst>
                <a:cxn ang="0">
                  <a:pos x="1412" y="0"/>
                </a:cxn>
                <a:cxn ang="0">
                  <a:pos x="1428" y="8"/>
                </a:cxn>
                <a:cxn ang="0">
                  <a:pos x="1444" y="16"/>
                </a:cxn>
                <a:cxn ang="0">
                  <a:pos x="1444" y="32"/>
                </a:cxn>
                <a:cxn ang="0">
                  <a:pos x="1444" y="40"/>
                </a:cxn>
                <a:cxn ang="0">
                  <a:pos x="1444" y="40"/>
                </a:cxn>
                <a:cxn ang="0">
                  <a:pos x="1444" y="48"/>
                </a:cxn>
                <a:cxn ang="0">
                  <a:pos x="1436" y="64"/>
                </a:cxn>
                <a:cxn ang="0">
                  <a:pos x="568" y="1884"/>
                </a:cxn>
                <a:cxn ang="0">
                  <a:pos x="560" y="1899"/>
                </a:cxn>
                <a:cxn ang="0">
                  <a:pos x="552" y="1907"/>
                </a:cxn>
                <a:cxn ang="0">
                  <a:pos x="536" y="1907"/>
                </a:cxn>
                <a:cxn ang="0">
                  <a:pos x="520" y="1907"/>
                </a:cxn>
                <a:cxn ang="0">
                  <a:pos x="497" y="1907"/>
                </a:cxn>
                <a:cxn ang="0">
                  <a:pos x="497" y="1907"/>
                </a:cxn>
                <a:cxn ang="0">
                  <a:pos x="142" y="1069"/>
                </a:cxn>
                <a:cxn ang="0">
                  <a:pos x="23" y="1156"/>
                </a:cxn>
                <a:cxn ang="0">
                  <a:pos x="0" y="1124"/>
                </a:cxn>
                <a:cxn ang="0">
                  <a:pos x="220" y="958"/>
                </a:cxn>
                <a:cxn ang="0">
                  <a:pos x="560" y="1749"/>
                </a:cxn>
                <a:cxn ang="0">
                  <a:pos x="1380" y="32"/>
                </a:cxn>
                <a:cxn ang="0">
                  <a:pos x="1388" y="24"/>
                </a:cxn>
                <a:cxn ang="0">
                  <a:pos x="1396" y="8"/>
                </a:cxn>
                <a:cxn ang="0">
                  <a:pos x="1404" y="8"/>
                </a:cxn>
                <a:cxn ang="0">
                  <a:pos x="1412" y="0"/>
                </a:cxn>
              </a:cxnLst>
              <a:rect l="0" t="0" r="r" b="b"/>
              <a:pathLst>
                <a:path w="1444" h="1907">
                  <a:moveTo>
                    <a:pt x="1412" y="0"/>
                  </a:moveTo>
                  <a:lnTo>
                    <a:pt x="1428" y="8"/>
                  </a:lnTo>
                  <a:lnTo>
                    <a:pt x="1444" y="16"/>
                  </a:lnTo>
                  <a:lnTo>
                    <a:pt x="1444" y="32"/>
                  </a:lnTo>
                  <a:lnTo>
                    <a:pt x="1444" y="40"/>
                  </a:lnTo>
                  <a:lnTo>
                    <a:pt x="1444" y="40"/>
                  </a:lnTo>
                  <a:lnTo>
                    <a:pt x="1444" y="48"/>
                  </a:lnTo>
                  <a:lnTo>
                    <a:pt x="1436" y="64"/>
                  </a:lnTo>
                  <a:lnTo>
                    <a:pt x="568" y="1884"/>
                  </a:lnTo>
                  <a:lnTo>
                    <a:pt x="560" y="1899"/>
                  </a:lnTo>
                  <a:lnTo>
                    <a:pt x="552" y="1907"/>
                  </a:lnTo>
                  <a:lnTo>
                    <a:pt x="536" y="1907"/>
                  </a:lnTo>
                  <a:lnTo>
                    <a:pt x="520" y="1907"/>
                  </a:lnTo>
                  <a:lnTo>
                    <a:pt x="497" y="1907"/>
                  </a:lnTo>
                  <a:lnTo>
                    <a:pt x="497" y="1907"/>
                  </a:lnTo>
                  <a:lnTo>
                    <a:pt x="142" y="1069"/>
                  </a:lnTo>
                  <a:lnTo>
                    <a:pt x="23" y="1156"/>
                  </a:lnTo>
                  <a:lnTo>
                    <a:pt x="0" y="1124"/>
                  </a:lnTo>
                  <a:lnTo>
                    <a:pt x="220" y="958"/>
                  </a:lnTo>
                  <a:lnTo>
                    <a:pt x="560" y="1749"/>
                  </a:lnTo>
                  <a:lnTo>
                    <a:pt x="1380" y="32"/>
                  </a:lnTo>
                  <a:lnTo>
                    <a:pt x="1388" y="24"/>
                  </a:lnTo>
                  <a:lnTo>
                    <a:pt x="1396" y="8"/>
                  </a:lnTo>
                  <a:lnTo>
                    <a:pt x="1404" y="8"/>
                  </a:lnTo>
                  <a:lnTo>
                    <a:pt x="14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Rectangle 29"/>
            <p:cNvSpPr>
              <a:spLocks noChangeArrowheads="1"/>
            </p:cNvSpPr>
            <p:nvPr/>
          </p:nvSpPr>
          <p:spPr bwMode="auto">
            <a:xfrm>
              <a:off x="21049" y="3535"/>
              <a:ext cx="5137" cy="79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30"/>
            <p:cNvSpPr>
              <a:spLocks/>
            </p:cNvSpPr>
            <p:nvPr/>
          </p:nvSpPr>
          <p:spPr bwMode="auto">
            <a:xfrm>
              <a:off x="21175" y="3772"/>
              <a:ext cx="1089" cy="1298"/>
            </a:xfrm>
            <a:custGeom>
              <a:avLst/>
              <a:gdLst/>
              <a:ahLst/>
              <a:cxnLst>
                <a:cxn ang="0">
                  <a:pos x="979" y="8"/>
                </a:cxn>
                <a:cxn ang="0">
                  <a:pos x="1058" y="64"/>
                </a:cxn>
                <a:cxn ang="0">
                  <a:pos x="1089" y="182"/>
                </a:cxn>
                <a:cxn ang="0">
                  <a:pos x="1066" y="325"/>
                </a:cxn>
                <a:cxn ang="0">
                  <a:pos x="955" y="578"/>
                </a:cxn>
                <a:cxn ang="0">
                  <a:pos x="718" y="902"/>
                </a:cxn>
                <a:cxn ang="0">
                  <a:pos x="576" y="1053"/>
                </a:cxn>
                <a:cxn ang="0">
                  <a:pos x="403" y="1195"/>
                </a:cxn>
                <a:cxn ang="0">
                  <a:pos x="253" y="1290"/>
                </a:cxn>
                <a:cxn ang="0">
                  <a:pos x="119" y="1290"/>
                </a:cxn>
                <a:cxn ang="0">
                  <a:pos x="32" y="1211"/>
                </a:cxn>
                <a:cxn ang="0">
                  <a:pos x="0" y="1116"/>
                </a:cxn>
                <a:cxn ang="0">
                  <a:pos x="8" y="1069"/>
                </a:cxn>
                <a:cxn ang="0">
                  <a:pos x="32" y="1029"/>
                </a:cxn>
                <a:cxn ang="0">
                  <a:pos x="55" y="1029"/>
                </a:cxn>
                <a:cxn ang="0">
                  <a:pos x="63" y="1045"/>
                </a:cxn>
                <a:cxn ang="0">
                  <a:pos x="134" y="1148"/>
                </a:cxn>
                <a:cxn ang="0">
                  <a:pos x="213" y="1179"/>
                </a:cxn>
                <a:cxn ang="0">
                  <a:pos x="276" y="1171"/>
                </a:cxn>
                <a:cxn ang="0">
                  <a:pos x="379" y="1108"/>
                </a:cxn>
                <a:cxn ang="0">
                  <a:pos x="458" y="1053"/>
                </a:cxn>
                <a:cxn ang="0">
                  <a:pos x="474" y="1037"/>
                </a:cxn>
                <a:cxn ang="0">
                  <a:pos x="482" y="974"/>
                </a:cxn>
                <a:cxn ang="0">
                  <a:pos x="489" y="800"/>
                </a:cxn>
                <a:cxn ang="0">
                  <a:pos x="450" y="388"/>
                </a:cxn>
                <a:cxn ang="0">
                  <a:pos x="340" y="159"/>
                </a:cxn>
                <a:cxn ang="0">
                  <a:pos x="166" y="80"/>
                </a:cxn>
                <a:cxn ang="0">
                  <a:pos x="119" y="119"/>
                </a:cxn>
                <a:cxn ang="0">
                  <a:pos x="87" y="135"/>
                </a:cxn>
                <a:cxn ang="0">
                  <a:pos x="71" y="135"/>
                </a:cxn>
                <a:cxn ang="0">
                  <a:pos x="55" y="127"/>
                </a:cxn>
                <a:cxn ang="0">
                  <a:pos x="71" y="95"/>
                </a:cxn>
                <a:cxn ang="0">
                  <a:pos x="142" y="32"/>
                </a:cxn>
                <a:cxn ang="0">
                  <a:pos x="261" y="0"/>
                </a:cxn>
                <a:cxn ang="0">
                  <a:pos x="426" y="64"/>
                </a:cxn>
                <a:cxn ang="0">
                  <a:pos x="529" y="214"/>
                </a:cxn>
                <a:cxn ang="0">
                  <a:pos x="576" y="404"/>
                </a:cxn>
                <a:cxn ang="0">
                  <a:pos x="600" y="602"/>
                </a:cxn>
                <a:cxn ang="0">
                  <a:pos x="600" y="744"/>
                </a:cxn>
                <a:cxn ang="0">
                  <a:pos x="600" y="934"/>
                </a:cxn>
                <a:cxn ang="0">
                  <a:pos x="600" y="934"/>
                </a:cxn>
                <a:cxn ang="0">
                  <a:pos x="868" y="618"/>
                </a:cxn>
                <a:cxn ang="0">
                  <a:pos x="994" y="372"/>
                </a:cxn>
                <a:cxn ang="0">
                  <a:pos x="1026" y="254"/>
                </a:cxn>
                <a:cxn ang="0">
                  <a:pos x="1002" y="175"/>
                </a:cxn>
                <a:cxn ang="0">
                  <a:pos x="908" y="119"/>
                </a:cxn>
                <a:cxn ang="0">
                  <a:pos x="884" y="119"/>
                </a:cxn>
                <a:cxn ang="0">
                  <a:pos x="876" y="95"/>
                </a:cxn>
                <a:cxn ang="0">
                  <a:pos x="884" y="72"/>
                </a:cxn>
                <a:cxn ang="0">
                  <a:pos x="892" y="32"/>
                </a:cxn>
                <a:cxn ang="0">
                  <a:pos x="923" y="0"/>
                </a:cxn>
              </a:cxnLst>
              <a:rect l="0" t="0" r="r" b="b"/>
              <a:pathLst>
                <a:path w="1089" h="1298">
                  <a:moveTo>
                    <a:pt x="939" y="0"/>
                  </a:moveTo>
                  <a:lnTo>
                    <a:pt x="979" y="8"/>
                  </a:lnTo>
                  <a:lnTo>
                    <a:pt x="1018" y="24"/>
                  </a:lnTo>
                  <a:lnTo>
                    <a:pt x="1058" y="64"/>
                  </a:lnTo>
                  <a:lnTo>
                    <a:pt x="1081" y="111"/>
                  </a:lnTo>
                  <a:lnTo>
                    <a:pt x="1089" y="182"/>
                  </a:lnTo>
                  <a:lnTo>
                    <a:pt x="1081" y="238"/>
                  </a:lnTo>
                  <a:lnTo>
                    <a:pt x="1066" y="325"/>
                  </a:lnTo>
                  <a:lnTo>
                    <a:pt x="1018" y="436"/>
                  </a:lnTo>
                  <a:lnTo>
                    <a:pt x="955" y="578"/>
                  </a:lnTo>
                  <a:lnTo>
                    <a:pt x="852" y="728"/>
                  </a:lnTo>
                  <a:lnTo>
                    <a:pt x="718" y="902"/>
                  </a:lnTo>
                  <a:lnTo>
                    <a:pt x="647" y="982"/>
                  </a:lnTo>
                  <a:lnTo>
                    <a:pt x="576" y="1053"/>
                  </a:lnTo>
                  <a:lnTo>
                    <a:pt x="489" y="1132"/>
                  </a:lnTo>
                  <a:lnTo>
                    <a:pt x="403" y="1195"/>
                  </a:lnTo>
                  <a:lnTo>
                    <a:pt x="324" y="1251"/>
                  </a:lnTo>
                  <a:lnTo>
                    <a:pt x="253" y="1290"/>
                  </a:lnTo>
                  <a:lnTo>
                    <a:pt x="198" y="1298"/>
                  </a:lnTo>
                  <a:lnTo>
                    <a:pt x="119" y="1290"/>
                  </a:lnTo>
                  <a:lnTo>
                    <a:pt x="63" y="1259"/>
                  </a:lnTo>
                  <a:lnTo>
                    <a:pt x="32" y="1211"/>
                  </a:lnTo>
                  <a:lnTo>
                    <a:pt x="8" y="1164"/>
                  </a:lnTo>
                  <a:lnTo>
                    <a:pt x="0" y="1116"/>
                  </a:lnTo>
                  <a:lnTo>
                    <a:pt x="0" y="1092"/>
                  </a:lnTo>
                  <a:lnTo>
                    <a:pt x="8" y="1069"/>
                  </a:lnTo>
                  <a:lnTo>
                    <a:pt x="24" y="1045"/>
                  </a:lnTo>
                  <a:lnTo>
                    <a:pt x="32" y="1029"/>
                  </a:lnTo>
                  <a:lnTo>
                    <a:pt x="48" y="1029"/>
                  </a:lnTo>
                  <a:lnTo>
                    <a:pt x="55" y="1029"/>
                  </a:lnTo>
                  <a:lnTo>
                    <a:pt x="55" y="1037"/>
                  </a:lnTo>
                  <a:lnTo>
                    <a:pt x="63" y="1045"/>
                  </a:lnTo>
                  <a:lnTo>
                    <a:pt x="87" y="1108"/>
                  </a:lnTo>
                  <a:lnTo>
                    <a:pt x="134" y="1148"/>
                  </a:lnTo>
                  <a:lnTo>
                    <a:pt x="174" y="1171"/>
                  </a:lnTo>
                  <a:lnTo>
                    <a:pt x="213" y="1179"/>
                  </a:lnTo>
                  <a:lnTo>
                    <a:pt x="237" y="1179"/>
                  </a:lnTo>
                  <a:lnTo>
                    <a:pt x="276" y="1171"/>
                  </a:lnTo>
                  <a:lnTo>
                    <a:pt x="332" y="1140"/>
                  </a:lnTo>
                  <a:lnTo>
                    <a:pt x="379" y="1108"/>
                  </a:lnTo>
                  <a:lnTo>
                    <a:pt x="426" y="1077"/>
                  </a:lnTo>
                  <a:lnTo>
                    <a:pt x="458" y="1053"/>
                  </a:lnTo>
                  <a:lnTo>
                    <a:pt x="474" y="1037"/>
                  </a:lnTo>
                  <a:lnTo>
                    <a:pt x="474" y="1037"/>
                  </a:lnTo>
                  <a:lnTo>
                    <a:pt x="482" y="1021"/>
                  </a:lnTo>
                  <a:lnTo>
                    <a:pt x="482" y="974"/>
                  </a:lnTo>
                  <a:lnTo>
                    <a:pt x="482" y="895"/>
                  </a:lnTo>
                  <a:lnTo>
                    <a:pt x="489" y="800"/>
                  </a:lnTo>
                  <a:lnTo>
                    <a:pt x="474" y="586"/>
                  </a:lnTo>
                  <a:lnTo>
                    <a:pt x="450" y="388"/>
                  </a:lnTo>
                  <a:lnTo>
                    <a:pt x="403" y="254"/>
                  </a:lnTo>
                  <a:lnTo>
                    <a:pt x="340" y="159"/>
                  </a:lnTo>
                  <a:lnTo>
                    <a:pt x="261" y="95"/>
                  </a:lnTo>
                  <a:lnTo>
                    <a:pt x="166" y="80"/>
                  </a:lnTo>
                  <a:lnTo>
                    <a:pt x="142" y="103"/>
                  </a:lnTo>
                  <a:lnTo>
                    <a:pt x="119" y="119"/>
                  </a:lnTo>
                  <a:lnTo>
                    <a:pt x="103" y="127"/>
                  </a:lnTo>
                  <a:lnTo>
                    <a:pt x="87" y="135"/>
                  </a:lnTo>
                  <a:lnTo>
                    <a:pt x="71" y="135"/>
                  </a:lnTo>
                  <a:lnTo>
                    <a:pt x="71" y="135"/>
                  </a:lnTo>
                  <a:lnTo>
                    <a:pt x="63" y="127"/>
                  </a:lnTo>
                  <a:lnTo>
                    <a:pt x="55" y="127"/>
                  </a:lnTo>
                  <a:lnTo>
                    <a:pt x="55" y="119"/>
                  </a:lnTo>
                  <a:lnTo>
                    <a:pt x="71" y="95"/>
                  </a:lnTo>
                  <a:lnTo>
                    <a:pt x="95" y="64"/>
                  </a:lnTo>
                  <a:lnTo>
                    <a:pt x="142" y="32"/>
                  </a:lnTo>
                  <a:lnTo>
                    <a:pt x="198" y="8"/>
                  </a:lnTo>
                  <a:lnTo>
                    <a:pt x="261" y="0"/>
                  </a:lnTo>
                  <a:lnTo>
                    <a:pt x="355" y="16"/>
                  </a:lnTo>
                  <a:lnTo>
                    <a:pt x="426" y="64"/>
                  </a:lnTo>
                  <a:lnTo>
                    <a:pt x="482" y="127"/>
                  </a:lnTo>
                  <a:lnTo>
                    <a:pt x="529" y="214"/>
                  </a:lnTo>
                  <a:lnTo>
                    <a:pt x="560" y="309"/>
                  </a:lnTo>
                  <a:lnTo>
                    <a:pt x="576" y="404"/>
                  </a:lnTo>
                  <a:lnTo>
                    <a:pt x="592" y="507"/>
                  </a:lnTo>
                  <a:lnTo>
                    <a:pt x="600" y="602"/>
                  </a:lnTo>
                  <a:lnTo>
                    <a:pt x="600" y="681"/>
                  </a:lnTo>
                  <a:lnTo>
                    <a:pt x="600" y="744"/>
                  </a:lnTo>
                  <a:lnTo>
                    <a:pt x="600" y="831"/>
                  </a:lnTo>
                  <a:lnTo>
                    <a:pt x="600" y="934"/>
                  </a:lnTo>
                  <a:lnTo>
                    <a:pt x="600" y="934"/>
                  </a:lnTo>
                  <a:lnTo>
                    <a:pt x="600" y="934"/>
                  </a:lnTo>
                  <a:lnTo>
                    <a:pt x="750" y="768"/>
                  </a:lnTo>
                  <a:lnTo>
                    <a:pt x="868" y="618"/>
                  </a:lnTo>
                  <a:lnTo>
                    <a:pt x="947" y="483"/>
                  </a:lnTo>
                  <a:lnTo>
                    <a:pt x="994" y="372"/>
                  </a:lnTo>
                  <a:lnTo>
                    <a:pt x="1018" y="301"/>
                  </a:lnTo>
                  <a:lnTo>
                    <a:pt x="1026" y="254"/>
                  </a:lnTo>
                  <a:lnTo>
                    <a:pt x="1018" y="214"/>
                  </a:lnTo>
                  <a:lnTo>
                    <a:pt x="1002" y="175"/>
                  </a:lnTo>
                  <a:lnTo>
                    <a:pt x="963" y="143"/>
                  </a:lnTo>
                  <a:lnTo>
                    <a:pt x="908" y="119"/>
                  </a:lnTo>
                  <a:lnTo>
                    <a:pt x="892" y="119"/>
                  </a:lnTo>
                  <a:lnTo>
                    <a:pt x="884" y="119"/>
                  </a:lnTo>
                  <a:lnTo>
                    <a:pt x="876" y="111"/>
                  </a:lnTo>
                  <a:lnTo>
                    <a:pt x="876" y="95"/>
                  </a:lnTo>
                  <a:lnTo>
                    <a:pt x="876" y="88"/>
                  </a:lnTo>
                  <a:lnTo>
                    <a:pt x="884" y="72"/>
                  </a:lnTo>
                  <a:lnTo>
                    <a:pt x="884" y="48"/>
                  </a:lnTo>
                  <a:lnTo>
                    <a:pt x="892" y="32"/>
                  </a:lnTo>
                  <a:lnTo>
                    <a:pt x="908" y="16"/>
                  </a:lnTo>
                  <a:lnTo>
                    <a:pt x="923" y="0"/>
                  </a:lnTo>
                  <a:lnTo>
                    <a:pt x="9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31"/>
            <p:cNvSpPr>
              <a:spLocks/>
            </p:cNvSpPr>
            <p:nvPr/>
          </p:nvSpPr>
          <p:spPr bwMode="auto">
            <a:xfrm>
              <a:off x="22217" y="4595"/>
              <a:ext cx="647" cy="736"/>
            </a:xfrm>
            <a:custGeom>
              <a:avLst/>
              <a:gdLst/>
              <a:ahLst/>
              <a:cxnLst>
                <a:cxn ang="0">
                  <a:pos x="308" y="16"/>
                </a:cxn>
                <a:cxn ang="0">
                  <a:pos x="402" y="111"/>
                </a:cxn>
                <a:cxn ang="0">
                  <a:pos x="450" y="238"/>
                </a:cxn>
                <a:cxn ang="0">
                  <a:pos x="465" y="333"/>
                </a:cxn>
                <a:cxn ang="0">
                  <a:pos x="497" y="254"/>
                </a:cxn>
                <a:cxn ang="0">
                  <a:pos x="568" y="95"/>
                </a:cxn>
                <a:cxn ang="0">
                  <a:pos x="615" y="16"/>
                </a:cxn>
                <a:cxn ang="0">
                  <a:pos x="631" y="8"/>
                </a:cxn>
                <a:cxn ang="0">
                  <a:pos x="639" y="8"/>
                </a:cxn>
                <a:cxn ang="0">
                  <a:pos x="647" y="16"/>
                </a:cxn>
                <a:cxn ang="0">
                  <a:pos x="647" y="32"/>
                </a:cxn>
                <a:cxn ang="0">
                  <a:pos x="568" y="182"/>
                </a:cxn>
                <a:cxn ang="0">
                  <a:pos x="536" y="261"/>
                </a:cxn>
                <a:cxn ang="0">
                  <a:pos x="489" y="380"/>
                </a:cxn>
                <a:cxn ang="0">
                  <a:pos x="458" y="467"/>
                </a:cxn>
                <a:cxn ang="0">
                  <a:pos x="434" y="617"/>
                </a:cxn>
                <a:cxn ang="0">
                  <a:pos x="410" y="705"/>
                </a:cxn>
                <a:cxn ang="0">
                  <a:pos x="386" y="728"/>
                </a:cxn>
                <a:cxn ang="0">
                  <a:pos x="379" y="736"/>
                </a:cxn>
                <a:cxn ang="0">
                  <a:pos x="363" y="720"/>
                </a:cxn>
                <a:cxn ang="0">
                  <a:pos x="363" y="705"/>
                </a:cxn>
                <a:cxn ang="0">
                  <a:pos x="379" y="602"/>
                </a:cxn>
                <a:cxn ang="0">
                  <a:pos x="418" y="459"/>
                </a:cxn>
                <a:cxn ang="0">
                  <a:pos x="426" y="443"/>
                </a:cxn>
                <a:cxn ang="0">
                  <a:pos x="426" y="412"/>
                </a:cxn>
                <a:cxn ang="0">
                  <a:pos x="426" y="325"/>
                </a:cxn>
                <a:cxn ang="0">
                  <a:pos x="394" y="190"/>
                </a:cxn>
                <a:cxn ang="0">
                  <a:pos x="300" y="103"/>
                </a:cxn>
                <a:cxn ang="0">
                  <a:pos x="150" y="103"/>
                </a:cxn>
                <a:cxn ang="0">
                  <a:pos x="39" y="190"/>
                </a:cxn>
                <a:cxn ang="0">
                  <a:pos x="31" y="214"/>
                </a:cxn>
                <a:cxn ang="0">
                  <a:pos x="16" y="214"/>
                </a:cxn>
                <a:cxn ang="0">
                  <a:pos x="0" y="206"/>
                </a:cxn>
                <a:cxn ang="0">
                  <a:pos x="8" y="174"/>
                </a:cxn>
                <a:cxn ang="0">
                  <a:pos x="79" y="64"/>
                </a:cxn>
                <a:cxn ang="0">
                  <a:pos x="173" y="8"/>
                </a:cxn>
              </a:cxnLst>
              <a:rect l="0" t="0" r="r" b="b"/>
              <a:pathLst>
                <a:path w="647" h="736">
                  <a:moveTo>
                    <a:pt x="237" y="0"/>
                  </a:moveTo>
                  <a:lnTo>
                    <a:pt x="308" y="16"/>
                  </a:lnTo>
                  <a:lnTo>
                    <a:pt x="363" y="56"/>
                  </a:lnTo>
                  <a:lnTo>
                    <a:pt x="402" y="111"/>
                  </a:lnTo>
                  <a:lnTo>
                    <a:pt x="434" y="174"/>
                  </a:lnTo>
                  <a:lnTo>
                    <a:pt x="450" y="238"/>
                  </a:lnTo>
                  <a:lnTo>
                    <a:pt x="458" y="293"/>
                  </a:lnTo>
                  <a:lnTo>
                    <a:pt x="465" y="333"/>
                  </a:lnTo>
                  <a:lnTo>
                    <a:pt x="465" y="333"/>
                  </a:lnTo>
                  <a:lnTo>
                    <a:pt x="497" y="254"/>
                  </a:lnTo>
                  <a:lnTo>
                    <a:pt x="536" y="166"/>
                  </a:lnTo>
                  <a:lnTo>
                    <a:pt x="568" y="95"/>
                  </a:lnTo>
                  <a:lnTo>
                    <a:pt x="600" y="40"/>
                  </a:lnTo>
                  <a:lnTo>
                    <a:pt x="615" y="16"/>
                  </a:lnTo>
                  <a:lnTo>
                    <a:pt x="623" y="8"/>
                  </a:lnTo>
                  <a:lnTo>
                    <a:pt x="631" y="8"/>
                  </a:lnTo>
                  <a:lnTo>
                    <a:pt x="631" y="8"/>
                  </a:lnTo>
                  <a:lnTo>
                    <a:pt x="639" y="8"/>
                  </a:lnTo>
                  <a:lnTo>
                    <a:pt x="647" y="16"/>
                  </a:lnTo>
                  <a:lnTo>
                    <a:pt x="647" y="16"/>
                  </a:lnTo>
                  <a:lnTo>
                    <a:pt x="647" y="24"/>
                  </a:lnTo>
                  <a:lnTo>
                    <a:pt x="647" y="32"/>
                  </a:lnTo>
                  <a:lnTo>
                    <a:pt x="600" y="119"/>
                  </a:lnTo>
                  <a:lnTo>
                    <a:pt x="568" y="182"/>
                  </a:lnTo>
                  <a:lnTo>
                    <a:pt x="552" y="222"/>
                  </a:lnTo>
                  <a:lnTo>
                    <a:pt x="536" y="261"/>
                  </a:lnTo>
                  <a:lnTo>
                    <a:pt x="513" y="317"/>
                  </a:lnTo>
                  <a:lnTo>
                    <a:pt x="489" y="380"/>
                  </a:lnTo>
                  <a:lnTo>
                    <a:pt x="473" y="436"/>
                  </a:lnTo>
                  <a:lnTo>
                    <a:pt x="458" y="467"/>
                  </a:lnTo>
                  <a:lnTo>
                    <a:pt x="450" y="546"/>
                  </a:lnTo>
                  <a:lnTo>
                    <a:pt x="434" y="617"/>
                  </a:lnTo>
                  <a:lnTo>
                    <a:pt x="418" y="673"/>
                  </a:lnTo>
                  <a:lnTo>
                    <a:pt x="410" y="705"/>
                  </a:lnTo>
                  <a:lnTo>
                    <a:pt x="394" y="720"/>
                  </a:lnTo>
                  <a:lnTo>
                    <a:pt x="386" y="728"/>
                  </a:lnTo>
                  <a:lnTo>
                    <a:pt x="386" y="736"/>
                  </a:lnTo>
                  <a:lnTo>
                    <a:pt x="379" y="736"/>
                  </a:lnTo>
                  <a:lnTo>
                    <a:pt x="371" y="728"/>
                  </a:lnTo>
                  <a:lnTo>
                    <a:pt x="363" y="720"/>
                  </a:lnTo>
                  <a:lnTo>
                    <a:pt x="363" y="712"/>
                  </a:lnTo>
                  <a:lnTo>
                    <a:pt x="363" y="705"/>
                  </a:lnTo>
                  <a:lnTo>
                    <a:pt x="363" y="665"/>
                  </a:lnTo>
                  <a:lnTo>
                    <a:pt x="379" y="602"/>
                  </a:lnTo>
                  <a:lnTo>
                    <a:pt x="402" y="530"/>
                  </a:lnTo>
                  <a:lnTo>
                    <a:pt x="418" y="459"/>
                  </a:lnTo>
                  <a:lnTo>
                    <a:pt x="418" y="451"/>
                  </a:lnTo>
                  <a:lnTo>
                    <a:pt x="426" y="443"/>
                  </a:lnTo>
                  <a:lnTo>
                    <a:pt x="426" y="428"/>
                  </a:lnTo>
                  <a:lnTo>
                    <a:pt x="426" y="412"/>
                  </a:lnTo>
                  <a:lnTo>
                    <a:pt x="426" y="380"/>
                  </a:lnTo>
                  <a:lnTo>
                    <a:pt x="426" y="325"/>
                  </a:lnTo>
                  <a:lnTo>
                    <a:pt x="410" y="254"/>
                  </a:lnTo>
                  <a:lnTo>
                    <a:pt x="394" y="190"/>
                  </a:lnTo>
                  <a:lnTo>
                    <a:pt x="355" y="135"/>
                  </a:lnTo>
                  <a:lnTo>
                    <a:pt x="300" y="103"/>
                  </a:lnTo>
                  <a:lnTo>
                    <a:pt x="221" y="87"/>
                  </a:lnTo>
                  <a:lnTo>
                    <a:pt x="150" y="103"/>
                  </a:lnTo>
                  <a:lnTo>
                    <a:pt x="79" y="135"/>
                  </a:lnTo>
                  <a:lnTo>
                    <a:pt x="39" y="190"/>
                  </a:lnTo>
                  <a:lnTo>
                    <a:pt x="31" y="206"/>
                  </a:lnTo>
                  <a:lnTo>
                    <a:pt x="31" y="214"/>
                  </a:lnTo>
                  <a:lnTo>
                    <a:pt x="16" y="214"/>
                  </a:lnTo>
                  <a:lnTo>
                    <a:pt x="16" y="214"/>
                  </a:lnTo>
                  <a:lnTo>
                    <a:pt x="8" y="214"/>
                  </a:lnTo>
                  <a:lnTo>
                    <a:pt x="0" y="206"/>
                  </a:lnTo>
                  <a:lnTo>
                    <a:pt x="0" y="198"/>
                  </a:lnTo>
                  <a:lnTo>
                    <a:pt x="8" y="174"/>
                  </a:lnTo>
                  <a:lnTo>
                    <a:pt x="31" y="127"/>
                  </a:lnTo>
                  <a:lnTo>
                    <a:pt x="79" y="64"/>
                  </a:lnTo>
                  <a:lnTo>
                    <a:pt x="118" y="32"/>
                  </a:lnTo>
                  <a:lnTo>
                    <a:pt x="173" y="8"/>
                  </a:lnTo>
                  <a:lnTo>
                    <a:pt x="2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32"/>
            <p:cNvSpPr>
              <a:spLocks/>
            </p:cNvSpPr>
            <p:nvPr/>
          </p:nvSpPr>
          <p:spPr bwMode="auto">
            <a:xfrm>
              <a:off x="22919" y="4896"/>
              <a:ext cx="821" cy="356"/>
            </a:xfrm>
            <a:custGeom>
              <a:avLst/>
              <a:gdLst/>
              <a:ahLst/>
              <a:cxnLst>
                <a:cxn ang="0">
                  <a:pos x="126" y="0"/>
                </a:cxn>
                <a:cxn ang="0">
                  <a:pos x="174" y="24"/>
                </a:cxn>
                <a:cxn ang="0">
                  <a:pos x="197" y="79"/>
                </a:cxn>
                <a:cxn ang="0">
                  <a:pos x="347" y="0"/>
                </a:cxn>
                <a:cxn ang="0">
                  <a:pos x="395" y="8"/>
                </a:cxn>
                <a:cxn ang="0">
                  <a:pos x="450" y="40"/>
                </a:cxn>
                <a:cxn ang="0">
                  <a:pos x="505" y="47"/>
                </a:cxn>
                <a:cxn ang="0">
                  <a:pos x="655" y="0"/>
                </a:cxn>
                <a:cxn ang="0">
                  <a:pos x="718" y="47"/>
                </a:cxn>
                <a:cxn ang="0">
                  <a:pos x="726" y="150"/>
                </a:cxn>
                <a:cxn ang="0">
                  <a:pos x="679" y="269"/>
                </a:cxn>
                <a:cxn ang="0">
                  <a:pos x="679" y="309"/>
                </a:cxn>
                <a:cxn ang="0">
                  <a:pos x="695" y="332"/>
                </a:cxn>
                <a:cxn ang="0">
                  <a:pos x="773" y="277"/>
                </a:cxn>
                <a:cxn ang="0">
                  <a:pos x="797" y="222"/>
                </a:cxn>
                <a:cxn ang="0">
                  <a:pos x="813" y="222"/>
                </a:cxn>
                <a:cxn ang="0">
                  <a:pos x="813" y="261"/>
                </a:cxn>
                <a:cxn ang="0">
                  <a:pos x="695" y="356"/>
                </a:cxn>
                <a:cxn ang="0">
                  <a:pos x="624" y="324"/>
                </a:cxn>
                <a:cxn ang="0">
                  <a:pos x="616" y="269"/>
                </a:cxn>
                <a:cxn ang="0">
                  <a:pos x="655" y="135"/>
                </a:cxn>
                <a:cxn ang="0">
                  <a:pos x="663" y="47"/>
                </a:cxn>
                <a:cxn ang="0">
                  <a:pos x="616" y="24"/>
                </a:cxn>
                <a:cxn ang="0">
                  <a:pos x="466" y="127"/>
                </a:cxn>
                <a:cxn ang="0">
                  <a:pos x="450" y="158"/>
                </a:cxn>
                <a:cxn ang="0">
                  <a:pos x="442" y="190"/>
                </a:cxn>
                <a:cxn ang="0">
                  <a:pos x="426" y="269"/>
                </a:cxn>
                <a:cxn ang="0">
                  <a:pos x="410" y="324"/>
                </a:cxn>
                <a:cxn ang="0">
                  <a:pos x="395" y="348"/>
                </a:cxn>
                <a:cxn ang="0">
                  <a:pos x="355" y="348"/>
                </a:cxn>
                <a:cxn ang="0">
                  <a:pos x="347" y="316"/>
                </a:cxn>
                <a:cxn ang="0">
                  <a:pos x="355" y="277"/>
                </a:cxn>
                <a:cxn ang="0">
                  <a:pos x="355" y="277"/>
                </a:cxn>
                <a:cxn ang="0">
                  <a:pos x="395" y="103"/>
                </a:cxn>
                <a:cxn ang="0">
                  <a:pos x="387" y="47"/>
                </a:cxn>
                <a:cxn ang="0">
                  <a:pos x="339" y="24"/>
                </a:cxn>
                <a:cxn ang="0">
                  <a:pos x="268" y="47"/>
                </a:cxn>
                <a:cxn ang="0">
                  <a:pos x="229" y="87"/>
                </a:cxn>
                <a:cxn ang="0">
                  <a:pos x="190" y="142"/>
                </a:cxn>
                <a:cxn ang="0">
                  <a:pos x="166" y="214"/>
                </a:cxn>
                <a:cxn ang="0">
                  <a:pos x="158" y="253"/>
                </a:cxn>
                <a:cxn ang="0">
                  <a:pos x="142" y="301"/>
                </a:cxn>
                <a:cxn ang="0">
                  <a:pos x="134" y="332"/>
                </a:cxn>
                <a:cxn ang="0">
                  <a:pos x="111" y="356"/>
                </a:cxn>
                <a:cxn ang="0">
                  <a:pos x="71" y="340"/>
                </a:cxn>
                <a:cxn ang="0">
                  <a:pos x="79" y="301"/>
                </a:cxn>
                <a:cxn ang="0">
                  <a:pos x="103" y="198"/>
                </a:cxn>
                <a:cxn ang="0">
                  <a:pos x="118" y="127"/>
                </a:cxn>
                <a:cxn ang="0">
                  <a:pos x="126" y="79"/>
                </a:cxn>
                <a:cxn ang="0">
                  <a:pos x="126" y="47"/>
                </a:cxn>
                <a:cxn ang="0">
                  <a:pos x="95" y="24"/>
                </a:cxn>
                <a:cxn ang="0">
                  <a:pos x="55" y="63"/>
                </a:cxn>
                <a:cxn ang="0">
                  <a:pos x="32" y="127"/>
                </a:cxn>
                <a:cxn ang="0">
                  <a:pos x="16" y="135"/>
                </a:cxn>
                <a:cxn ang="0">
                  <a:pos x="0" y="119"/>
                </a:cxn>
                <a:cxn ang="0">
                  <a:pos x="16" y="87"/>
                </a:cxn>
                <a:cxn ang="0">
                  <a:pos x="40" y="32"/>
                </a:cxn>
                <a:cxn ang="0">
                  <a:pos x="103" y="0"/>
                </a:cxn>
              </a:cxnLst>
              <a:rect l="0" t="0" r="r" b="b"/>
              <a:pathLst>
                <a:path w="821" h="356">
                  <a:moveTo>
                    <a:pt x="103" y="0"/>
                  </a:moveTo>
                  <a:lnTo>
                    <a:pt x="111" y="0"/>
                  </a:lnTo>
                  <a:lnTo>
                    <a:pt x="126" y="0"/>
                  </a:lnTo>
                  <a:lnTo>
                    <a:pt x="142" y="8"/>
                  </a:lnTo>
                  <a:lnTo>
                    <a:pt x="158" y="16"/>
                  </a:lnTo>
                  <a:lnTo>
                    <a:pt x="174" y="24"/>
                  </a:lnTo>
                  <a:lnTo>
                    <a:pt x="182" y="40"/>
                  </a:lnTo>
                  <a:lnTo>
                    <a:pt x="197" y="55"/>
                  </a:lnTo>
                  <a:lnTo>
                    <a:pt x="197" y="79"/>
                  </a:lnTo>
                  <a:lnTo>
                    <a:pt x="229" y="47"/>
                  </a:lnTo>
                  <a:lnTo>
                    <a:pt x="284" y="16"/>
                  </a:lnTo>
                  <a:lnTo>
                    <a:pt x="347" y="0"/>
                  </a:lnTo>
                  <a:lnTo>
                    <a:pt x="363" y="0"/>
                  </a:lnTo>
                  <a:lnTo>
                    <a:pt x="379" y="0"/>
                  </a:lnTo>
                  <a:lnTo>
                    <a:pt x="395" y="8"/>
                  </a:lnTo>
                  <a:lnTo>
                    <a:pt x="410" y="16"/>
                  </a:lnTo>
                  <a:lnTo>
                    <a:pt x="434" y="24"/>
                  </a:lnTo>
                  <a:lnTo>
                    <a:pt x="450" y="40"/>
                  </a:lnTo>
                  <a:lnTo>
                    <a:pt x="458" y="55"/>
                  </a:lnTo>
                  <a:lnTo>
                    <a:pt x="466" y="87"/>
                  </a:lnTo>
                  <a:lnTo>
                    <a:pt x="505" y="47"/>
                  </a:lnTo>
                  <a:lnTo>
                    <a:pt x="552" y="16"/>
                  </a:lnTo>
                  <a:lnTo>
                    <a:pt x="616" y="0"/>
                  </a:lnTo>
                  <a:lnTo>
                    <a:pt x="655" y="0"/>
                  </a:lnTo>
                  <a:lnTo>
                    <a:pt x="679" y="16"/>
                  </a:lnTo>
                  <a:lnTo>
                    <a:pt x="702" y="24"/>
                  </a:lnTo>
                  <a:lnTo>
                    <a:pt x="718" y="47"/>
                  </a:lnTo>
                  <a:lnTo>
                    <a:pt x="734" y="63"/>
                  </a:lnTo>
                  <a:lnTo>
                    <a:pt x="734" y="95"/>
                  </a:lnTo>
                  <a:lnTo>
                    <a:pt x="726" y="150"/>
                  </a:lnTo>
                  <a:lnTo>
                    <a:pt x="702" y="214"/>
                  </a:lnTo>
                  <a:lnTo>
                    <a:pt x="687" y="253"/>
                  </a:lnTo>
                  <a:lnTo>
                    <a:pt x="679" y="269"/>
                  </a:lnTo>
                  <a:lnTo>
                    <a:pt x="679" y="285"/>
                  </a:lnTo>
                  <a:lnTo>
                    <a:pt x="679" y="301"/>
                  </a:lnTo>
                  <a:lnTo>
                    <a:pt x="679" y="309"/>
                  </a:lnTo>
                  <a:lnTo>
                    <a:pt x="679" y="316"/>
                  </a:lnTo>
                  <a:lnTo>
                    <a:pt x="687" y="324"/>
                  </a:lnTo>
                  <a:lnTo>
                    <a:pt x="695" y="332"/>
                  </a:lnTo>
                  <a:lnTo>
                    <a:pt x="726" y="324"/>
                  </a:lnTo>
                  <a:lnTo>
                    <a:pt x="750" y="301"/>
                  </a:lnTo>
                  <a:lnTo>
                    <a:pt x="773" y="277"/>
                  </a:lnTo>
                  <a:lnTo>
                    <a:pt x="789" y="237"/>
                  </a:lnTo>
                  <a:lnTo>
                    <a:pt x="789" y="229"/>
                  </a:lnTo>
                  <a:lnTo>
                    <a:pt x="797" y="222"/>
                  </a:lnTo>
                  <a:lnTo>
                    <a:pt x="805" y="222"/>
                  </a:lnTo>
                  <a:lnTo>
                    <a:pt x="805" y="222"/>
                  </a:lnTo>
                  <a:lnTo>
                    <a:pt x="813" y="222"/>
                  </a:lnTo>
                  <a:lnTo>
                    <a:pt x="821" y="229"/>
                  </a:lnTo>
                  <a:lnTo>
                    <a:pt x="821" y="229"/>
                  </a:lnTo>
                  <a:lnTo>
                    <a:pt x="813" y="261"/>
                  </a:lnTo>
                  <a:lnTo>
                    <a:pt x="789" y="301"/>
                  </a:lnTo>
                  <a:lnTo>
                    <a:pt x="750" y="340"/>
                  </a:lnTo>
                  <a:lnTo>
                    <a:pt x="695" y="356"/>
                  </a:lnTo>
                  <a:lnTo>
                    <a:pt x="671" y="348"/>
                  </a:lnTo>
                  <a:lnTo>
                    <a:pt x="647" y="340"/>
                  </a:lnTo>
                  <a:lnTo>
                    <a:pt x="624" y="324"/>
                  </a:lnTo>
                  <a:lnTo>
                    <a:pt x="616" y="309"/>
                  </a:lnTo>
                  <a:lnTo>
                    <a:pt x="608" y="285"/>
                  </a:lnTo>
                  <a:lnTo>
                    <a:pt x="616" y="269"/>
                  </a:lnTo>
                  <a:lnTo>
                    <a:pt x="616" y="253"/>
                  </a:lnTo>
                  <a:lnTo>
                    <a:pt x="639" y="198"/>
                  </a:lnTo>
                  <a:lnTo>
                    <a:pt x="655" y="135"/>
                  </a:lnTo>
                  <a:lnTo>
                    <a:pt x="671" y="87"/>
                  </a:lnTo>
                  <a:lnTo>
                    <a:pt x="663" y="63"/>
                  </a:lnTo>
                  <a:lnTo>
                    <a:pt x="663" y="47"/>
                  </a:lnTo>
                  <a:lnTo>
                    <a:pt x="647" y="40"/>
                  </a:lnTo>
                  <a:lnTo>
                    <a:pt x="631" y="32"/>
                  </a:lnTo>
                  <a:lnTo>
                    <a:pt x="616" y="24"/>
                  </a:lnTo>
                  <a:lnTo>
                    <a:pt x="552" y="40"/>
                  </a:lnTo>
                  <a:lnTo>
                    <a:pt x="497" y="87"/>
                  </a:lnTo>
                  <a:lnTo>
                    <a:pt x="466" y="127"/>
                  </a:lnTo>
                  <a:lnTo>
                    <a:pt x="450" y="158"/>
                  </a:lnTo>
                  <a:lnTo>
                    <a:pt x="450" y="158"/>
                  </a:lnTo>
                  <a:lnTo>
                    <a:pt x="450" y="158"/>
                  </a:lnTo>
                  <a:lnTo>
                    <a:pt x="450" y="166"/>
                  </a:lnTo>
                  <a:lnTo>
                    <a:pt x="450" y="174"/>
                  </a:lnTo>
                  <a:lnTo>
                    <a:pt x="442" y="190"/>
                  </a:lnTo>
                  <a:lnTo>
                    <a:pt x="442" y="206"/>
                  </a:lnTo>
                  <a:lnTo>
                    <a:pt x="434" y="229"/>
                  </a:lnTo>
                  <a:lnTo>
                    <a:pt x="426" y="269"/>
                  </a:lnTo>
                  <a:lnTo>
                    <a:pt x="418" y="285"/>
                  </a:lnTo>
                  <a:lnTo>
                    <a:pt x="418" y="309"/>
                  </a:lnTo>
                  <a:lnTo>
                    <a:pt x="410" y="324"/>
                  </a:lnTo>
                  <a:lnTo>
                    <a:pt x="410" y="332"/>
                  </a:lnTo>
                  <a:lnTo>
                    <a:pt x="403" y="340"/>
                  </a:lnTo>
                  <a:lnTo>
                    <a:pt x="395" y="348"/>
                  </a:lnTo>
                  <a:lnTo>
                    <a:pt x="379" y="356"/>
                  </a:lnTo>
                  <a:lnTo>
                    <a:pt x="371" y="356"/>
                  </a:lnTo>
                  <a:lnTo>
                    <a:pt x="355" y="348"/>
                  </a:lnTo>
                  <a:lnTo>
                    <a:pt x="347" y="340"/>
                  </a:lnTo>
                  <a:lnTo>
                    <a:pt x="339" y="324"/>
                  </a:lnTo>
                  <a:lnTo>
                    <a:pt x="347" y="316"/>
                  </a:lnTo>
                  <a:lnTo>
                    <a:pt x="347" y="309"/>
                  </a:lnTo>
                  <a:lnTo>
                    <a:pt x="347" y="293"/>
                  </a:lnTo>
                  <a:lnTo>
                    <a:pt x="355" y="277"/>
                  </a:lnTo>
                  <a:lnTo>
                    <a:pt x="355" y="277"/>
                  </a:lnTo>
                  <a:lnTo>
                    <a:pt x="355" y="277"/>
                  </a:lnTo>
                  <a:lnTo>
                    <a:pt x="355" y="277"/>
                  </a:lnTo>
                  <a:lnTo>
                    <a:pt x="387" y="158"/>
                  </a:lnTo>
                  <a:lnTo>
                    <a:pt x="387" y="127"/>
                  </a:lnTo>
                  <a:lnTo>
                    <a:pt x="395" y="103"/>
                  </a:lnTo>
                  <a:lnTo>
                    <a:pt x="395" y="87"/>
                  </a:lnTo>
                  <a:lnTo>
                    <a:pt x="395" y="63"/>
                  </a:lnTo>
                  <a:lnTo>
                    <a:pt x="387" y="47"/>
                  </a:lnTo>
                  <a:lnTo>
                    <a:pt x="379" y="40"/>
                  </a:lnTo>
                  <a:lnTo>
                    <a:pt x="363" y="32"/>
                  </a:lnTo>
                  <a:lnTo>
                    <a:pt x="339" y="24"/>
                  </a:lnTo>
                  <a:lnTo>
                    <a:pt x="316" y="32"/>
                  </a:lnTo>
                  <a:lnTo>
                    <a:pt x="292" y="40"/>
                  </a:lnTo>
                  <a:lnTo>
                    <a:pt x="268" y="47"/>
                  </a:lnTo>
                  <a:lnTo>
                    <a:pt x="253" y="55"/>
                  </a:lnTo>
                  <a:lnTo>
                    <a:pt x="245" y="71"/>
                  </a:lnTo>
                  <a:lnTo>
                    <a:pt x="229" y="87"/>
                  </a:lnTo>
                  <a:lnTo>
                    <a:pt x="213" y="103"/>
                  </a:lnTo>
                  <a:lnTo>
                    <a:pt x="197" y="127"/>
                  </a:lnTo>
                  <a:lnTo>
                    <a:pt x="190" y="142"/>
                  </a:lnTo>
                  <a:lnTo>
                    <a:pt x="182" y="158"/>
                  </a:lnTo>
                  <a:lnTo>
                    <a:pt x="182" y="158"/>
                  </a:lnTo>
                  <a:lnTo>
                    <a:pt x="166" y="214"/>
                  </a:lnTo>
                  <a:lnTo>
                    <a:pt x="166" y="222"/>
                  </a:lnTo>
                  <a:lnTo>
                    <a:pt x="158" y="237"/>
                  </a:lnTo>
                  <a:lnTo>
                    <a:pt x="158" y="253"/>
                  </a:lnTo>
                  <a:lnTo>
                    <a:pt x="150" y="269"/>
                  </a:lnTo>
                  <a:lnTo>
                    <a:pt x="150" y="285"/>
                  </a:lnTo>
                  <a:lnTo>
                    <a:pt x="142" y="301"/>
                  </a:lnTo>
                  <a:lnTo>
                    <a:pt x="142" y="309"/>
                  </a:lnTo>
                  <a:lnTo>
                    <a:pt x="142" y="324"/>
                  </a:lnTo>
                  <a:lnTo>
                    <a:pt x="134" y="332"/>
                  </a:lnTo>
                  <a:lnTo>
                    <a:pt x="126" y="340"/>
                  </a:lnTo>
                  <a:lnTo>
                    <a:pt x="118" y="348"/>
                  </a:lnTo>
                  <a:lnTo>
                    <a:pt x="111" y="356"/>
                  </a:lnTo>
                  <a:lnTo>
                    <a:pt x="95" y="356"/>
                  </a:lnTo>
                  <a:lnTo>
                    <a:pt x="87" y="348"/>
                  </a:lnTo>
                  <a:lnTo>
                    <a:pt x="71" y="340"/>
                  </a:lnTo>
                  <a:lnTo>
                    <a:pt x="71" y="324"/>
                  </a:lnTo>
                  <a:lnTo>
                    <a:pt x="71" y="316"/>
                  </a:lnTo>
                  <a:lnTo>
                    <a:pt x="79" y="301"/>
                  </a:lnTo>
                  <a:lnTo>
                    <a:pt x="79" y="285"/>
                  </a:lnTo>
                  <a:lnTo>
                    <a:pt x="87" y="269"/>
                  </a:lnTo>
                  <a:lnTo>
                    <a:pt x="103" y="198"/>
                  </a:lnTo>
                  <a:lnTo>
                    <a:pt x="111" y="182"/>
                  </a:lnTo>
                  <a:lnTo>
                    <a:pt x="111" y="150"/>
                  </a:lnTo>
                  <a:lnTo>
                    <a:pt x="118" y="127"/>
                  </a:lnTo>
                  <a:lnTo>
                    <a:pt x="126" y="111"/>
                  </a:lnTo>
                  <a:lnTo>
                    <a:pt x="126" y="95"/>
                  </a:lnTo>
                  <a:lnTo>
                    <a:pt x="126" y="79"/>
                  </a:lnTo>
                  <a:lnTo>
                    <a:pt x="134" y="71"/>
                  </a:lnTo>
                  <a:lnTo>
                    <a:pt x="134" y="55"/>
                  </a:lnTo>
                  <a:lnTo>
                    <a:pt x="126" y="47"/>
                  </a:lnTo>
                  <a:lnTo>
                    <a:pt x="118" y="32"/>
                  </a:lnTo>
                  <a:lnTo>
                    <a:pt x="111" y="32"/>
                  </a:lnTo>
                  <a:lnTo>
                    <a:pt x="95" y="24"/>
                  </a:lnTo>
                  <a:lnTo>
                    <a:pt x="79" y="32"/>
                  </a:lnTo>
                  <a:lnTo>
                    <a:pt x="63" y="47"/>
                  </a:lnTo>
                  <a:lnTo>
                    <a:pt x="55" y="63"/>
                  </a:lnTo>
                  <a:lnTo>
                    <a:pt x="47" y="87"/>
                  </a:lnTo>
                  <a:lnTo>
                    <a:pt x="40" y="119"/>
                  </a:lnTo>
                  <a:lnTo>
                    <a:pt x="32" y="127"/>
                  </a:lnTo>
                  <a:lnTo>
                    <a:pt x="32" y="135"/>
                  </a:lnTo>
                  <a:lnTo>
                    <a:pt x="16" y="135"/>
                  </a:lnTo>
                  <a:lnTo>
                    <a:pt x="16" y="135"/>
                  </a:lnTo>
                  <a:lnTo>
                    <a:pt x="8" y="135"/>
                  </a:lnTo>
                  <a:lnTo>
                    <a:pt x="8" y="127"/>
                  </a:lnTo>
                  <a:lnTo>
                    <a:pt x="0" y="119"/>
                  </a:lnTo>
                  <a:lnTo>
                    <a:pt x="8" y="119"/>
                  </a:lnTo>
                  <a:lnTo>
                    <a:pt x="8" y="103"/>
                  </a:lnTo>
                  <a:lnTo>
                    <a:pt x="16" y="87"/>
                  </a:lnTo>
                  <a:lnTo>
                    <a:pt x="24" y="71"/>
                  </a:lnTo>
                  <a:lnTo>
                    <a:pt x="32" y="47"/>
                  </a:lnTo>
                  <a:lnTo>
                    <a:pt x="40" y="32"/>
                  </a:lnTo>
                  <a:lnTo>
                    <a:pt x="63" y="16"/>
                  </a:lnTo>
                  <a:lnTo>
                    <a:pt x="79" y="8"/>
                  </a:lnTo>
                  <a:lnTo>
                    <a:pt x="1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33"/>
            <p:cNvSpPr>
              <a:spLocks/>
            </p:cNvSpPr>
            <p:nvPr/>
          </p:nvSpPr>
          <p:spPr bwMode="auto">
            <a:xfrm>
              <a:off x="23984" y="4390"/>
              <a:ext cx="829" cy="830"/>
            </a:xfrm>
            <a:custGeom>
              <a:avLst/>
              <a:gdLst/>
              <a:ahLst/>
              <a:cxnLst>
                <a:cxn ang="0">
                  <a:pos x="419" y="0"/>
                </a:cxn>
                <a:cxn ang="0">
                  <a:pos x="427" y="0"/>
                </a:cxn>
                <a:cxn ang="0">
                  <a:pos x="434" y="8"/>
                </a:cxn>
                <a:cxn ang="0">
                  <a:pos x="442" y="23"/>
                </a:cxn>
                <a:cxn ang="0">
                  <a:pos x="442" y="31"/>
                </a:cxn>
                <a:cxn ang="0">
                  <a:pos x="442" y="39"/>
                </a:cxn>
                <a:cxn ang="0">
                  <a:pos x="442" y="387"/>
                </a:cxn>
                <a:cxn ang="0">
                  <a:pos x="789" y="387"/>
                </a:cxn>
                <a:cxn ang="0">
                  <a:pos x="797" y="387"/>
                </a:cxn>
                <a:cxn ang="0">
                  <a:pos x="805" y="387"/>
                </a:cxn>
                <a:cxn ang="0">
                  <a:pos x="813" y="395"/>
                </a:cxn>
                <a:cxn ang="0">
                  <a:pos x="821" y="403"/>
                </a:cxn>
                <a:cxn ang="0">
                  <a:pos x="829" y="419"/>
                </a:cxn>
                <a:cxn ang="0">
                  <a:pos x="821" y="427"/>
                </a:cxn>
                <a:cxn ang="0">
                  <a:pos x="813" y="435"/>
                </a:cxn>
                <a:cxn ang="0">
                  <a:pos x="805" y="443"/>
                </a:cxn>
                <a:cxn ang="0">
                  <a:pos x="797" y="443"/>
                </a:cxn>
                <a:cxn ang="0">
                  <a:pos x="789" y="443"/>
                </a:cxn>
                <a:cxn ang="0">
                  <a:pos x="442" y="443"/>
                </a:cxn>
                <a:cxn ang="0">
                  <a:pos x="442" y="791"/>
                </a:cxn>
                <a:cxn ang="0">
                  <a:pos x="442" y="799"/>
                </a:cxn>
                <a:cxn ang="0">
                  <a:pos x="442" y="815"/>
                </a:cxn>
                <a:cxn ang="0">
                  <a:pos x="434" y="822"/>
                </a:cxn>
                <a:cxn ang="0">
                  <a:pos x="427" y="830"/>
                </a:cxn>
                <a:cxn ang="0">
                  <a:pos x="411" y="830"/>
                </a:cxn>
                <a:cxn ang="0">
                  <a:pos x="403" y="830"/>
                </a:cxn>
                <a:cxn ang="0">
                  <a:pos x="395" y="822"/>
                </a:cxn>
                <a:cxn ang="0">
                  <a:pos x="387" y="807"/>
                </a:cxn>
                <a:cxn ang="0">
                  <a:pos x="387" y="799"/>
                </a:cxn>
                <a:cxn ang="0">
                  <a:pos x="387" y="791"/>
                </a:cxn>
                <a:cxn ang="0">
                  <a:pos x="387" y="443"/>
                </a:cxn>
                <a:cxn ang="0">
                  <a:pos x="40" y="443"/>
                </a:cxn>
                <a:cxn ang="0">
                  <a:pos x="32" y="443"/>
                </a:cxn>
                <a:cxn ang="0">
                  <a:pos x="16" y="443"/>
                </a:cxn>
                <a:cxn ang="0">
                  <a:pos x="8" y="435"/>
                </a:cxn>
                <a:cxn ang="0">
                  <a:pos x="0" y="427"/>
                </a:cxn>
                <a:cxn ang="0">
                  <a:pos x="0" y="419"/>
                </a:cxn>
                <a:cxn ang="0">
                  <a:pos x="0" y="403"/>
                </a:cxn>
                <a:cxn ang="0">
                  <a:pos x="8" y="395"/>
                </a:cxn>
                <a:cxn ang="0">
                  <a:pos x="16" y="387"/>
                </a:cxn>
                <a:cxn ang="0">
                  <a:pos x="32" y="387"/>
                </a:cxn>
                <a:cxn ang="0">
                  <a:pos x="40" y="387"/>
                </a:cxn>
                <a:cxn ang="0">
                  <a:pos x="387" y="387"/>
                </a:cxn>
                <a:cxn ang="0">
                  <a:pos x="387" y="39"/>
                </a:cxn>
                <a:cxn ang="0">
                  <a:pos x="387" y="31"/>
                </a:cxn>
                <a:cxn ang="0">
                  <a:pos x="387" y="23"/>
                </a:cxn>
                <a:cxn ang="0">
                  <a:pos x="395" y="8"/>
                </a:cxn>
                <a:cxn ang="0">
                  <a:pos x="403" y="0"/>
                </a:cxn>
                <a:cxn ang="0">
                  <a:pos x="419" y="0"/>
                </a:cxn>
              </a:cxnLst>
              <a:rect l="0" t="0" r="r" b="b"/>
              <a:pathLst>
                <a:path w="829" h="830">
                  <a:moveTo>
                    <a:pt x="419" y="0"/>
                  </a:moveTo>
                  <a:lnTo>
                    <a:pt x="427" y="0"/>
                  </a:lnTo>
                  <a:lnTo>
                    <a:pt x="434" y="8"/>
                  </a:lnTo>
                  <a:lnTo>
                    <a:pt x="442" y="23"/>
                  </a:lnTo>
                  <a:lnTo>
                    <a:pt x="442" y="31"/>
                  </a:lnTo>
                  <a:lnTo>
                    <a:pt x="442" y="39"/>
                  </a:lnTo>
                  <a:lnTo>
                    <a:pt x="442" y="387"/>
                  </a:lnTo>
                  <a:lnTo>
                    <a:pt x="789" y="387"/>
                  </a:lnTo>
                  <a:lnTo>
                    <a:pt x="797" y="387"/>
                  </a:lnTo>
                  <a:lnTo>
                    <a:pt x="805" y="387"/>
                  </a:lnTo>
                  <a:lnTo>
                    <a:pt x="813" y="395"/>
                  </a:lnTo>
                  <a:lnTo>
                    <a:pt x="821" y="403"/>
                  </a:lnTo>
                  <a:lnTo>
                    <a:pt x="829" y="419"/>
                  </a:lnTo>
                  <a:lnTo>
                    <a:pt x="821" y="427"/>
                  </a:lnTo>
                  <a:lnTo>
                    <a:pt x="813" y="435"/>
                  </a:lnTo>
                  <a:lnTo>
                    <a:pt x="805" y="443"/>
                  </a:lnTo>
                  <a:lnTo>
                    <a:pt x="797" y="443"/>
                  </a:lnTo>
                  <a:lnTo>
                    <a:pt x="789" y="443"/>
                  </a:lnTo>
                  <a:lnTo>
                    <a:pt x="442" y="443"/>
                  </a:lnTo>
                  <a:lnTo>
                    <a:pt x="442" y="791"/>
                  </a:lnTo>
                  <a:lnTo>
                    <a:pt x="442" y="799"/>
                  </a:lnTo>
                  <a:lnTo>
                    <a:pt x="442" y="815"/>
                  </a:lnTo>
                  <a:lnTo>
                    <a:pt x="434" y="822"/>
                  </a:lnTo>
                  <a:lnTo>
                    <a:pt x="427" y="830"/>
                  </a:lnTo>
                  <a:lnTo>
                    <a:pt x="411" y="830"/>
                  </a:lnTo>
                  <a:lnTo>
                    <a:pt x="403" y="830"/>
                  </a:lnTo>
                  <a:lnTo>
                    <a:pt x="395" y="822"/>
                  </a:lnTo>
                  <a:lnTo>
                    <a:pt x="387" y="807"/>
                  </a:lnTo>
                  <a:lnTo>
                    <a:pt x="387" y="799"/>
                  </a:lnTo>
                  <a:lnTo>
                    <a:pt x="387" y="791"/>
                  </a:lnTo>
                  <a:lnTo>
                    <a:pt x="387" y="443"/>
                  </a:lnTo>
                  <a:lnTo>
                    <a:pt x="40" y="443"/>
                  </a:lnTo>
                  <a:lnTo>
                    <a:pt x="32" y="443"/>
                  </a:lnTo>
                  <a:lnTo>
                    <a:pt x="16" y="443"/>
                  </a:lnTo>
                  <a:lnTo>
                    <a:pt x="8" y="435"/>
                  </a:lnTo>
                  <a:lnTo>
                    <a:pt x="0" y="427"/>
                  </a:lnTo>
                  <a:lnTo>
                    <a:pt x="0" y="419"/>
                  </a:lnTo>
                  <a:lnTo>
                    <a:pt x="0" y="403"/>
                  </a:lnTo>
                  <a:lnTo>
                    <a:pt x="8" y="395"/>
                  </a:lnTo>
                  <a:lnTo>
                    <a:pt x="16" y="387"/>
                  </a:lnTo>
                  <a:lnTo>
                    <a:pt x="32" y="387"/>
                  </a:lnTo>
                  <a:lnTo>
                    <a:pt x="40" y="387"/>
                  </a:lnTo>
                  <a:lnTo>
                    <a:pt x="387" y="387"/>
                  </a:lnTo>
                  <a:lnTo>
                    <a:pt x="387" y="39"/>
                  </a:lnTo>
                  <a:lnTo>
                    <a:pt x="387" y="31"/>
                  </a:lnTo>
                  <a:lnTo>
                    <a:pt x="387" y="23"/>
                  </a:lnTo>
                  <a:lnTo>
                    <a:pt x="395" y="8"/>
                  </a:lnTo>
                  <a:lnTo>
                    <a:pt x="403" y="0"/>
                  </a:lnTo>
                  <a:lnTo>
                    <a:pt x="4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34"/>
            <p:cNvSpPr>
              <a:spLocks/>
            </p:cNvSpPr>
            <p:nvPr/>
          </p:nvSpPr>
          <p:spPr bwMode="auto">
            <a:xfrm>
              <a:off x="24916" y="4595"/>
              <a:ext cx="654" cy="736"/>
            </a:xfrm>
            <a:custGeom>
              <a:avLst/>
              <a:gdLst/>
              <a:ahLst/>
              <a:cxnLst>
                <a:cxn ang="0">
                  <a:pos x="307" y="16"/>
                </a:cxn>
                <a:cxn ang="0">
                  <a:pos x="402" y="111"/>
                </a:cxn>
                <a:cxn ang="0">
                  <a:pos x="449" y="238"/>
                </a:cxn>
                <a:cxn ang="0">
                  <a:pos x="465" y="333"/>
                </a:cxn>
                <a:cxn ang="0">
                  <a:pos x="505" y="254"/>
                </a:cxn>
                <a:cxn ang="0">
                  <a:pos x="576" y="95"/>
                </a:cxn>
                <a:cxn ang="0">
                  <a:pos x="615" y="16"/>
                </a:cxn>
                <a:cxn ang="0">
                  <a:pos x="631" y="8"/>
                </a:cxn>
                <a:cxn ang="0">
                  <a:pos x="647" y="8"/>
                </a:cxn>
                <a:cxn ang="0">
                  <a:pos x="654" y="16"/>
                </a:cxn>
                <a:cxn ang="0">
                  <a:pos x="647" y="32"/>
                </a:cxn>
                <a:cxn ang="0">
                  <a:pos x="576" y="182"/>
                </a:cxn>
                <a:cxn ang="0">
                  <a:pos x="536" y="261"/>
                </a:cxn>
                <a:cxn ang="0">
                  <a:pos x="489" y="380"/>
                </a:cxn>
                <a:cxn ang="0">
                  <a:pos x="465" y="467"/>
                </a:cxn>
                <a:cxn ang="0">
                  <a:pos x="434" y="617"/>
                </a:cxn>
                <a:cxn ang="0">
                  <a:pos x="410" y="705"/>
                </a:cxn>
                <a:cxn ang="0">
                  <a:pos x="394" y="728"/>
                </a:cxn>
                <a:cxn ang="0">
                  <a:pos x="386" y="736"/>
                </a:cxn>
                <a:cxn ang="0">
                  <a:pos x="370" y="720"/>
                </a:cxn>
                <a:cxn ang="0">
                  <a:pos x="363" y="705"/>
                </a:cxn>
                <a:cxn ang="0">
                  <a:pos x="386" y="602"/>
                </a:cxn>
                <a:cxn ang="0">
                  <a:pos x="426" y="459"/>
                </a:cxn>
                <a:cxn ang="0">
                  <a:pos x="426" y="443"/>
                </a:cxn>
                <a:cxn ang="0">
                  <a:pos x="434" y="412"/>
                </a:cxn>
                <a:cxn ang="0">
                  <a:pos x="426" y="325"/>
                </a:cxn>
                <a:cxn ang="0">
                  <a:pos x="394" y="190"/>
                </a:cxn>
                <a:cxn ang="0">
                  <a:pos x="307" y="103"/>
                </a:cxn>
                <a:cxn ang="0">
                  <a:pos x="149" y="103"/>
                </a:cxn>
                <a:cxn ang="0">
                  <a:pos x="47" y="190"/>
                </a:cxn>
                <a:cxn ang="0">
                  <a:pos x="31" y="214"/>
                </a:cxn>
                <a:cxn ang="0">
                  <a:pos x="15" y="214"/>
                </a:cxn>
                <a:cxn ang="0">
                  <a:pos x="7" y="206"/>
                </a:cxn>
                <a:cxn ang="0">
                  <a:pos x="7" y="174"/>
                </a:cxn>
                <a:cxn ang="0">
                  <a:pos x="86" y="64"/>
                </a:cxn>
                <a:cxn ang="0">
                  <a:pos x="181" y="8"/>
                </a:cxn>
              </a:cxnLst>
              <a:rect l="0" t="0" r="r" b="b"/>
              <a:pathLst>
                <a:path w="654" h="736">
                  <a:moveTo>
                    <a:pt x="244" y="0"/>
                  </a:moveTo>
                  <a:lnTo>
                    <a:pt x="307" y="16"/>
                  </a:lnTo>
                  <a:lnTo>
                    <a:pt x="363" y="56"/>
                  </a:lnTo>
                  <a:lnTo>
                    <a:pt x="402" y="111"/>
                  </a:lnTo>
                  <a:lnTo>
                    <a:pt x="434" y="174"/>
                  </a:lnTo>
                  <a:lnTo>
                    <a:pt x="449" y="238"/>
                  </a:lnTo>
                  <a:lnTo>
                    <a:pt x="465" y="293"/>
                  </a:lnTo>
                  <a:lnTo>
                    <a:pt x="465" y="333"/>
                  </a:lnTo>
                  <a:lnTo>
                    <a:pt x="465" y="333"/>
                  </a:lnTo>
                  <a:lnTo>
                    <a:pt x="505" y="254"/>
                  </a:lnTo>
                  <a:lnTo>
                    <a:pt x="536" y="166"/>
                  </a:lnTo>
                  <a:lnTo>
                    <a:pt x="576" y="95"/>
                  </a:lnTo>
                  <a:lnTo>
                    <a:pt x="599" y="40"/>
                  </a:lnTo>
                  <a:lnTo>
                    <a:pt x="615" y="16"/>
                  </a:lnTo>
                  <a:lnTo>
                    <a:pt x="623" y="8"/>
                  </a:lnTo>
                  <a:lnTo>
                    <a:pt x="631" y="8"/>
                  </a:lnTo>
                  <a:lnTo>
                    <a:pt x="639" y="8"/>
                  </a:lnTo>
                  <a:lnTo>
                    <a:pt x="647" y="8"/>
                  </a:lnTo>
                  <a:lnTo>
                    <a:pt x="647" y="16"/>
                  </a:lnTo>
                  <a:lnTo>
                    <a:pt x="654" y="16"/>
                  </a:lnTo>
                  <a:lnTo>
                    <a:pt x="654" y="24"/>
                  </a:lnTo>
                  <a:lnTo>
                    <a:pt x="647" y="32"/>
                  </a:lnTo>
                  <a:lnTo>
                    <a:pt x="607" y="119"/>
                  </a:lnTo>
                  <a:lnTo>
                    <a:pt x="576" y="182"/>
                  </a:lnTo>
                  <a:lnTo>
                    <a:pt x="552" y="222"/>
                  </a:lnTo>
                  <a:lnTo>
                    <a:pt x="536" y="261"/>
                  </a:lnTo>
                  <a:lnTo>
                    <a:pt x="512" y="317"/>
                  </a:lnTo>
                  <a:lnTo>
                    <a:pt x="489" y="380"/>
                  </a:lnTo>
                  <a:lnTo>
                    <a:pt x="473" y="436"/>
                  </a:lnTo>
                  <a:lnTo>
                    <a:pt x="465" y="467"/>
                  </a:lnTo>
                  <a:lnTo>
                    <a:pt x="449" y="546"/>
                  </a:lnTo>
                  <a:lnTo>
                    <a:pt x="434" y="617"/>
                  </a:lnTo>
                  <a:lnTo>
                    <a:pt x="418" y="673"/>
                  </a:lnTo>
                  <a:lnTo>
                    <a:pt x="410" y="705"/>
                  </a:lnTo>
                  <a:lnTo>
                    <a:pt x="402" y="720"/>
                  </a:lnTo>
                  <a:lnTo>
                    <a:pt x="394" y="728"/>
                  </a:lnTo>
                  <a:lnTo>
                    <a:pt x="386" y="736"/>
                  </a:lnTo>
                  <a:lnTo>
                    <a:pt x="386" y="736"/>
                  </a:lnTo>
                  <a:lnTo>
                    <a:pt x="370" y="728"/>
                  </a:lnTo>
                  <a:lnTo>
                    <a:pt x="370" y="720"/>
                  </a:lnTo>
                  <a:lnTo>
                    <a:pt x="363" y="712"/>
                  </a:lnTo>
                  <a:lnTo>
                    <a:pt x="363" y="705"/>
                  </a:lnTo>
                  <a:lnTo>
                    <a:pt x="370" y="665"/>
                  </a:lnTo>
                  <a:lnTo>
                    <a:pt x="386" y="602"/>
                  </a:lnTo>
                  <a:lnTo>
                    <a:pt x="402" y="530"/>
                  </a:lnTo>
                  <a:lnTo>
                    <a:pt x="426" y="459"/>
                  </a:lnTo>
                  <a:lnTo>
                    <a:pt x="426" y="451"/>
                  </a:lnTo>
                  <a:lnTo>
                    <a:pt x="426" y="443"/>
                  </a:lnTo>
                  <a:lnTo>
                    <a:pt x="426" y="428"/>
                  </a:lnTo>
                  <a:lnTo>
                    <a:pt x="434" y="412"/>
                  </a:lnTo>
                  <a:lnTo>
                    <a:pt x="434" y="380"/>
                  </a:lnTo>
                  <a:lnTo>
                    <a:pt x="426" y="325"/>
                  </a:lnTo>
                  <a:lnTo>
                    <a:pt x="418" y="254"/>
                  </a:lnTo>
                  <a:lnTo>
                    <a:pt x="394" y="190"/>
                  </a:lnTo>
                  <a:lnTo>
                    <a:pt x="363" y="135"/>
                  </a:lnTo>
                  <a:lnTo>
                    <a:pt x="307" y="103"/>
                  </a:lnTo>
                  <a:lnTo>
                    <a:pt x="228" y="87"/>
                  </a:lnTo>
                  <a:lnTo>
                    <a:pt x="149" y="103"/>
                  </a:lnTo>
                  <a:lnTo>
                    <a:pt x="86" y="135"/>
                  </a:lnTo>
                  <a:lnTo>
                    <a:pt x="47" y="190"/>
                  </a:lnTo>
                  <a:lnTo>
                    <a:pt x="39" y="206"/>
                  </a:lnTo>
                  <a:lnTo>
                    <a:pt x="31" y="214"/>
                  </a:lnTo>
                  <a:lnTo>
                    <a:pt x="23" y="214"/>
                  </a:lnTo>
                  <a:lnTo>
                    <a:pt x="15" y="214"/>
                  </a:lnTo>
                  <a:lnTo>
                    <a:pt x="7" y="214"/>
                  </a:lnTo>
                  <a:lnTo>
                    <a:pt x="7" y="206"/>
                  </a:lnTo>
                  <a:lnTo>
                    <a:pt x="0" y="198"/>
                  </a:lnTo>
                  <a:lnTo>
                    <a:pt x="7" y="174"/>
                  </a:lnTo>
                  <a:lnTo>
                    <a:pt x="31" y="127"/>
                  </a:lnTo>
                  <a:lnTo>
                    <a:pt x="86" y="64"/>
                  </a:lnTo>
                  <a:lnTo>
                    <a:pt x="126" y="32"/>
                  </a:lnTo>
                  <a:lnTo>
                    <a:pt x="181" y="8"/>
                  </a:lnTo>
                  <a:lnTo>
                    <a:pt x="2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35"/>
            <p:cNvSpPr>
              <a:spLocks noEditPoints="1"/>
            </p:cNvSpPr>
            <p:nvPr/>
          </p:nvSpPr>
          <p:spPr bwMode="auto">
            <a:xfrm>
              <a:off x="25641" y="4896"/>
              <a:ext cx="379" cy="356"/>
            </a:xfrm>
            <a:custGeom>
              <a:avLst/>
              <a:gdLst/>
              <a:ahLst/>
              <a:cxnLst>
                <a:cxn ang="0">
                  <a:pos x="214" y="32"/>
                </a:cxn>
                <a:cxn ang="0">
                  <a:pos x="119" y="79"/>
                </a:cxn>
                <a:cxn ang="0">
                  <a:pos x="135" y="142"/>
                </a:cxn>
                <a:cxn ang="0">
                  <a:pos x="214" y="142"/>
                </a:cxn>
                <a:cxn ang="0">
                  <a:pos x="300" y="103"/>
                </a:cxn>
                <a:cxn ang="0">
                  <a:pos x="308" y="55"/>
                </a:cxn>
                <a:cxn ang="0">
                  <a:pos x="285" y="32"/>
                </a:cxn>
                <a:cxn ang="0">
                  <a:pos x="245" y="24"/>
                </a:cxn>
                <a:cxn ang="0">
                  <a:pos x="285" y="8"/>
                </a:cxn>
                <a:cxn ang="0">
                  <a:pos x="332" y="32"/>
                </a:cxn>
                <a:cxn ang="0">
                  <a:pos x="356" y="71"/>
                </a:cxn>
                <a:cxn ang="0">
                  <a:pos x="300" y="142"/>
                </a:cxn>
                <a:cxn ang="0">
                  <a:pos x="190" y="166"/>
                </a:cxn>
                <a:cxn ang="0">
                  <a:pos x="135" y="174"/>
                </a:cxn>
                <a:cxn ang="0">
                  <a:pos x="72" y="198"/>
                </a:cxn>
                <a:cxn ang="0">
                  <a:pos x="72" y="229"/>
                </a:cxn>
                <a:cxn ang="0">
                  <a:pos x="79" y="285"/>
                </a:cxn>
                <a:cxn ang="0">
                  <a:pos x="111" y="316"/>
                </a:cxn>
                <a:cxn ang="0">
                  <a:pos x="166" y="332"/>
                </a:cxn>
                <a:cxn ang="0">
                  <a:pos x="300" y="301"/>
                </a:cxn>
                <a:cxn ang="0">
                  <a:pos x="348" y="253"/>
                </a:cxn>
                <a:cxn ang="0">
                  <a:pos x="356" y="253"/>
                </a:cxn>
                <a:cxn ang="0">
                  <a:pos x="371" y="253"/>
                </a:cxn>
                <a:cxn ang="0">
                  <a:pos x="379" y="269"/>
                </a:cxn>
                <a:cxn ang="0">
                  <a:pos x="363" y="293"/>
                </a:cxn>
                <a:cxn ang="0">
                  <a:pos x="324" y="316"/>
                </a:cxn>
                <a:cxn ang="0">
                  <a:pos x="237" y="348"/>
                </a:cxn>
                <a:cxn ang="0">
                  <a:pos x="166" y="356"/>
                </a:cxn>
                <a:cxn ang="0">
                  <a:pos x="40" y="301"/>
                </a:cxn>
                <a:cxn ang="0">
                  <a:pos x="0" y="198"/>
                </a:cxn>
                <a:cxn ang="0">
                  <a:pos x="56" y="71"/>
                </a:cxn>
                <a:cxn ang="0">
                  <a:pos x="174" y="8"/>
                </a:cxn>
              </a:cxnLst>
              <a:rect l="0" t="0" r="r" b="b"/>
              <a:pathLst>
                <a:path w="379" h="356">
                  <a:moveTo>
                    <a:pt x="245" y="24"/>
                  </a:moveTo>
                  <a:lnTo>
                    <a:pt x="214" y="32"/>
                  </a:lnTo>
                  <a:lnTo>
                    <a:pt x="166" y="40"/>
                  </a:lnTo>
                  <a:lnTo>
                    <a:pt x="119" y="79"/>
                  </a:lnTo>
                  <a:lnTo>
                    <a:pt x="87" y="142"/>
                  </a:lnTo>
                  <a:lnTo>
                    <a:pt x="135" y="142"/>
                  </a:lnTo>
                  <a:lnTo>
                    <a:pt x="166" y="142"/>
                  </a:lnTo>
                  <a:lnTo>
                    <a:pt x="214" y="142"/>
                  </a:lnTo>
                  <a:lnTo>
                    <a:pt x="261" y="127"/>
                  </a:lnTo>
                  <a:lnTo>
                    <a:pt x="300" y="103"/>
                  </a:lnTo>
                  <a:lnTo>
                    <a:pt x="316" y="71"/>
                  </a:lnTo>
                  <a:lnTo>
                    <a:pt x="308" y="55"/>
                  </a:lnTo>
                  <a:lnTo>
                    <a:pt x="300" y="40"/>
                  </a:lnTo>
                  <a:lnTo>
                    <a:pt x="285" y="32"/>
                  </a:lnTo>
                  <a:lnTo>
                    <a:pt x="261" y="24"/>
                  </a:lnTo>
                  <a:lnTo>
                    <a:pt x="245" y="24"/>
                  </a:lnTo>
                  <a:close/>
                  <a:moveTo>
                    <a:pt x="245" y="0"/>
                  </a:moveTo>
                  <a:lnTo>
                    <a:pt x="285" y="8"/>
                  </a:lnTo>
                  <a:lnTo>
                    <a:pt x="316" y="16"/>
                  </a:lnTo>
                  <a:lnTo>
                    <a:pt x="332" y="32"/>
                  </a:lnTo>
                  <a:lnTo>
                    <a:pt x="348" y="47"/>
                  </a:lnTo>
                  <a:lnTo>
                    <a:pt x="356" y="71"/>
                  </a:lnTo>
                  <a:lnTo>
                    <a:pt x="340" y="119"/>
                  </a:lnTo>
                  <a:lnTo>
                    <a:pt x="300" y="142"/>
                  </a:lnTo>
                  <a:lnTo>
                    <a:pt x="245" y="158"/>
                  </a:lnTo>
                  <a:lnTo>
                    <a:pt x="190" y="166"/>
                  </a:lnTo>
                  <a:lnTo>
                    <a:pt x="135" y="174"/>
                  </a:lnTo>
                  <a:lnTo>
                    <a:pt x="135" y="174"/>
                  </a:lnTo>
                  <a:lnTo>
                    <a:pt x="79" y="174"/>
                  </a:lnTo>
                  <a:lnTo>
                    <a:pt x="72" y="198"/>
                  </a:lnTo>
                  <a:lnTo>
                    <a:pt x="72" y="214"/>
                  </a:lnTo>
                  <a:lnTo>
                    <a:pt x="72" y="229"/>
                  </a:lnTo>
                  <a:lnTo>
                    <a:pt x="72" y="253"/>
                  </a:lnTo>
                  <a:lnTo>
                    <a:pt x="79" y="285"/>
                  </a:lnTo>
                  <a:lnTo>
                    <a:pt x="95" y="301"/>
                  </a:lnTo>
                  <a:lnTo>
                    <a:pt x="111" y="316"/>
                  </a:lnTo>
                  <a:lnTo>
                    <a:pt x="135" y="324"/>
                  </a:lnTo>
                  <a:lnTo>
                    <a:pt x="166" y="332"/>
                  </a:lnTo>
                  <a:lnTo>
                    <a:pt x="237" y="324"/>
                  </a:lnTo>
                  <a:lnTo>
                    <a:pt x="300" y="301"/>
                  </a:lnTo>
                  <a:lnTo>
                    <a:pt x="348" y="261"/>
                  </a:lnTo>
                  <a:lnTo>
                    <a:pt x="348" y="253"/>
                  </a:lnTo>
                  <a:lnTo>
                    <a:pt x="356" y="253"/>
                  </a:lnTo>
                  <a:lnTo>
                    <a:pt x="356" y="253"/>
                  </a:lnTo>
                  <a:lnTo>
                    <a:pt x="363" y="253"/>
                  </a:lnTo>
                  <a:lnTo>
                    <a:pt x="371" y="253"/>
                  </a:lnTo>
                  <a:lnTo>
                    <a:pt x="379" y="261"/>
                  </a:lnTo>
                  <a:lnTo>
                    <a:pt x="379" y="269"/>
                  </a:lnTo>
                  <a:lnTo>
                    <a:pt x="371" y="277"/>
                  </a:lnTo>
                  <a:lnTo>
                    <a:pt x="363" y="293"/>
                  </a:lnTo>
                  <a:lnTo>
                    <a:pt x="348" y="309"/>
                  </a:lnTo>
                  <a:lnTo>
                    <a:pt x="324" y="316"/>
                  </a:lnTo>
                  <a:lnTo>
                    <a:pt x="292" y="332"/>
                  </a:lnTo>
                  <a:lnTo>
                    <a:pt x="237" y="348"/>
                  </a:lnTo>
                  <a:lnTo>
                    <a:pt x="190" y="356"/>
                  </a:lnTo>
                  <a:lnTo>
                    <a:pt x="166" y="356"/>
                  </a:lnTo>
                  <a:lnTo>
                    <a:pt x="87" y="340"/>
                  </a:lnTo>
                  <a:lnTo>
                    <a:pt x="40" y="301"/>
                  </a:lnTo>
                  <a:lnTo>
                    <a:pt x="8" y="253"/>
                  </a:lnTo>
                  <a:lnTo>
                    <a:pt x="0" y="198"/>
                  </a:lnTo>
                  <a:lnTo>
                    <a:pt x="16" y="127"/>
                  </a:lnTo>
                  <a:lnTo>
                    <a:pt x="56" y="71"/>
                  </a:lnTo>
                  <a:lnTo>
                    <a:pt x="111" y="32"/>
                  </a:lnTo>
                  <a:lnTo>
                    <a:pt x="174" y="8"/>
                  </a:lnTo>
                  <a:lnTo>
                    <a:pt x="2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100" name="Group 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457200" y="1295400"/>
            <a:ext cx="8232021" cy="584279"/>
            <a:chOff x="409" y="1036"/>
            <a:chExt cx="30644" cy="2175"/>
          </a:xfrm>
          <a:solidFill>
            <a:srgbClr val="C00000"/>
          </a:solidFill>
        </p:grpSpPr>
        <p:sp>
          <p:nvSpPr>
            <p:cNvPr id="4102" name="Freeform 6"/>
            <p:cNvSpPr>
              <a:spLocks/>
            </p:cNvSpPr>
            <p:nvPr/>
          </p:nvSpPr>
          <p:spPr bwMode="auto">
            <a:xfrm>
              <a:off x="409" y="1170"/>
              <a:ext cx="356" cy="1622"/>
            </a:xfrm>
            <a:custGeom>
              <a:avLst/>
              <a:gdLst/>
              <a:ahLst/>
              <a:cxnLst>
                <a:cxn ang="0">
                  <a:pos x="328" y="0"/>
                </a:cxn>
                <a:cxn ang="0">
                  <a:pos x="337" y="0"/>
                </a:cxn>
                <a:cxn ang="0">
                  <a:pos x="356" y="9"/>
                </a:cxn>
                <a:cxn ang="0">
                  <a:pos x="356" y="28"/>
                </a:cxn>
                <a:cxn ang="0">
                  <a:pos x="356" y="38"/>
                </a:cxn>
                <a:cxn ang="0">
                  <a:pos x="356" y="48"/>
                </a:cxn>
                <a:cxn ang="0">
                  <a:pos x="346" y="57"/>
                </a:cxn>
                <a:cxn ang="0">
                  <a:pos x="66" y="811"/>
                </a:cxn>
                <a:cxn ang="0">
                  <a:pos x="346" y="1555"/>
                </a:cxn>
                <a:cxn ang="0">
                  <a:pos x="356" y="1574"/>
                </a:cxn>
                <a:cxn ang="0">
                  <a:pos x="356" y="1583"/>
                </a:cxn>
                <a:cxn ang="0">
                  <a:pos x="356" y="1583"/>
                </a:cxn>
                <a:cxn ang="0">
                  <a:pos x="356" y="1603"/>
                </a:cxn>
                <a:cxn ang="0">
                  <a:pos x="337" y="1612"/>
                </a:cxn>
                <a:cxn ang="0">
                  <a:pos x="328" y="1622"/>
                </a:cxn>
                <a:cxn ang="0">
                  <a:pos x="309" y="1612"/>
                </a:cxn>
                <a:cxn ang="0">
                  <a:pos x="300" y="1603"/>
                </a:cxn>
                <a:cxn ang="0">
                  <a:pos x="290" y="1593"/>
                </a:cxn>
                <a:cxn ang="0">
                  <a:pos x="290" y="1583"/>
                </a:cxn>
                <a:cxn ang="0">
                  <a:pos x="10" y="839"/>
                </a:cxn>
                <a:cxn ang="0">
                  <a:pos x="0" y="820"/>
                </a:cxn>
                <a:cxn ang="0">
                  <a:pos x="0" y="811"/>
                </a:cxn>
                <a:cxn ang="0">
                  <a:pos x="0" y="811"/>
                </a:cxn>
                <a:cxn ang="0">
                  <a:pos x="10" y="792"/>
                </a:cxn>
                <a:cxn ang="0">
                  <a:pos x="10" y="782"/>
                </a:cxn>
                <a:cxn ang="0">
                  <a:pos x="290" y="38"/>
                </a:cxn>
                <a:cxn ang="0">
                  <a:pos x="300" y="9"/>
                </a:cxn>
                <a:cxn ang="0">
                  <a:pos x="309" y="0"/>
                </a:cxn>
                <a:cxn ang="0">
                  <a:pos x="328" y="0"/>
                </a:cxn>
              </a:cxnLst>
              <a:rect l="0" t="0" r="r" b="b"/>
              <a:pathLst>
                <a:path w="356" h="1622">
                  <a:moveTo>
                    <a:pt x="328" y="0"/>
                  </a:moveTo>
                  <a:lnTo>
                    <a:pt x="337" y="0"/>
                  </a:lnTo>
                  <a:lnTo>
                    <a:pt x="356" y="9"/>
                  </a:lnTo>
                  <a:lnTo>
                    <a:pt x="356" y="28"/>
                  </a:lnTo>
                  <a:lnTo>
                    <a:pt x="356" y="38"/>
                  </a:lnTo>
                  <a:lnTo>
                    <a:pt x="356" y="48"/>
                  </a:lnTo>
                  <a:lnTo>
                    <a:pt x="346" y="57"/>
                  </a:lnTo>
                  <a:lnTo>
                    <a:pt x="66" y="811"/>
                  </a:lnTo>
                  <a:lnTo>
                    <a:pt x="346" y="1555"/>
                  </a:lnTo>
                  <a:lnTo>
                    <a:pt x="356" y="1574"/>
                  </a:lnTo>
                  <a:lnTo>
                    <a:pt x="356" y="1583"/>
                  </a:lnTo>
                  <a:lnTo>
                    <a:pt x="356" y="1583"/>
                  </a:lnTo>
                  <a:lnTo>
                    <a:pt x="356" y="1603"/>
                  </a:lnTo>
                  <a:lnTo>
                    <a:pt x="337" y="1612"/>
                  </a:lnTo>
                  <a:lnTo>
                    <a:pt x="328" y="1622"/>
                  </a:lnTo>
                  <a:lnTo>
                    <a:pt x="309" y="1612"/>
                  </a:lnTo>
                  <a:lnTo>
                    <a:pt x="300" y="1603"/>
                  </a:lnTo>
                  <a:lnTo>
                    <a:pt x="290" y="1593"/>
                  </a:lnTo>
                  <a:lnTo>
                    <a:pt x="290" y="1583"/>
                  </a:lnTo>
                  <a:lnTo>
                    <a:pt x="10" y="839"/>
                  </a:lnTo>
                  <a:lnTo>
                    <a:pt x="0" y="820"/>
                  </a:lnTo>
                  <a:lnTo>
                    <a:pt x="0" y="811"/>
                  </a:lnTo>
                  <a:lnTo>
                    <a:pt x="0" y="811"/>
                  </a:lnTo>
                  <a:lnTo>
                    <a:pt x="10" y="792"/>
                  </a:lnTo>
                  <a:lnTo>
                    <a:pt x="10" y="782"/>
                  </a:lnTo>
                  <a:lnTo>
                    <a:pt x="290" y="38"/>
                  </a:lnTo>
                  <a:lnTo>
                    <a:pt x="300" y="9"/>
                  </a:lnTo>
                  <a:lnTo>
                    <a:pt x="309" y="0"/>
                  </a:lnTo>
                  <a:lnTo>
                    <a:pt x="3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3" name="Freeform 7"/>
            <p:cNvSpPr>
              <a:spLocks/>
            </p:cNvSpPr>
            <p:nvPr/>
          </p:nvSpPr>
          <p:spPr bwMode="auto">
            <a:xfrm>
              <a:off x="905" y="1284"/>
              <a:ext cx="1037" cy="1097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000" y="0"/>
                </a:cxn>
                <a:cxn ang="0">
                  <a:pos x="1037" y="363"/>
                </a:cxn>
                <a:cxn ang="0">
                  <a:pos x="990" y="363"/>
                </a:cxn>
                <a:cxn ang="0">
                  <a:pos x="981" y="229"/>
                </a:cxn>
                <a:cxn ang="0">
                  <a:pos x="953" y="143"/>
                </a:cxn>
                <a:cxn ang="0">
                  <a:pos x="906" y="86"/>
                </a:cxn>
                <a:cxn ang="0">
                  <a:pos x="832" y="58"/>
                </a:cxn>
                <a:cxn ang="0">
                  <a:pos x="710" y="48"/>
                </a:cxn>
                <a:cxn ang="0">
                  <a:pos x="682" y="48"/>
                </a:cxn>
                <a:cxn ang="0">
                  <a:pos x="654" y="48"/>
                </a:cxn>
                <a:cxn ang="0">
                  <a:pos x="635" y="58"/>
                </a:cxn>
                <a:cxn ang="0">
                  <a:pos x="617" y="58"/>
                </a:cxn>
                <a:cxn ang="0">
                  <a:pos x="598" y="67"/>
                </a:cxn>
                <a:cxn ang="0">
                  <a:pos x="589" y="77"/>
                </a:cxn>
                <a:cxn ang="0">
                  <a:pos x="589" y="96"/>
                </a:cxn>
                <a:cxn ang="0">
                  <a:pos x="589" y="115"/>
                </a:cxn>
                <a:cxn ang="0">
                  <a:pos x="589" y="973"/>
                </a:cxn>
                <a:cxn ang="0">
                  <a:pos x="589" y="1002"/>
                </a:cxn>
                <a:cxn ang="0">
                  <a:pos x="607" y="1031"/>
                </a:cxn>
                <a:cxn ang="0">
                  <a:pos x="663" y="1040"/>
                </a:cxn>
                <a:cxn ang="0">
                  <a:pos x="757" y="1050"/>
                </a:cxn>
                <a:cxn ang="0">
                  <a:pos x="822" y="1050"/>
                </a:cxn>
                <a:cxn ang="0">
                  <a:pos x="822" y="1097"/>
                </a:cxn>
                <a:cxn ang="0">
                  <a:pos x="729" y="1097"/>
                </a:cxn>
                <a:cxn ang="0">
                  <a:pos x="617" y="1097"/>
                </a:cxn>
                <a:cxn ang="0">
                  <a:pos x="514" y="1097"/>
                </a:cxn>
                <a:cxn ang="0">
                  <a:pos x="420" y="1097"/>
                </a:cxn>
                <a:cxn ang="0">
                  <a:pos x="308" y="1097"/>
                </a:cxn>
                <a:cxn ang="0">
                  <a:pos x="215" y="1097"/>
                </a:cxn>
                <a:cxn ang="0">
                  <a:pos x="215" y="1050"/>
                </a:cxn>
                <a:cxn ang="0">
                  <a:pos x="280" y="1050"/>
                </a:cxn>
                <a:cxn ang="0">
                  <a:pos x="374" y="1040"/>
                </a:cxn>
                <a:cxn ang="0">
                  <a:pos x="430" y="1031"/>
                </a:cxn>
                <a:cxn ang="0">
                  <a:pos x="448" y="1002"/>
                </a:cxn>
                <a:cxn ang="0">
                  <a:pos x="448" y="973"/>
                </a:cxn>
                <a:cxn ang="0">
                  <a:pos x="448" y="115"/>
                </a:cxn>
                <a:cxn ang="0">
                  <a:pos x="448" y="96"/>
                </a:cxn>
                <a:cxn ang="0">
                  <a:pos x="439" y="77"/>
                </a:cxn>
                <a:cxn ang="0">
                  <a:pos x="430" y="67"/>
                </a:cxn>
                <a:cxn ang="0">
                  <a:pos x="411" y="58"/>
                </a:cxn>
                <a:cxn ang="0">
                  <a:pos x="392" y="48"/>
                </a:cxn>
                <a:cxn ang="0">
                  <a:pos x="355" y="48"/>
                </a:cxn>
                <a:cxn ang="0">
                  <a:pos x="327" y="48"/>
                </a:cxn>
                <a:cxn ang="0">
                  <a:pos x="205" y="58"/>
                </a:cxn>
                <a:cxn ang="0">
                  <a:pos x="131" y="86"/>
                </a:cxn>
                <a:cxn ang="0">
                  <a:pos x="84" y="143"/>
                </a:cxn>
                <a:cxn ang="0">
                  <a:pos x="56" y="229"/>
                </a:cxn>
                <a:cxn ang="0">
                  <a:pos x="47" y="363"/>
                </a:cxn>
                <a:cxn ang="0">
                  <a:pos x="0" y="363"/>
                </a:cxn>
                <a:cxn ang="0">
                  <a:pos x="37" y="0"/>
                </a:cxn>
              </a:cxnLst>
              <a:rect l="0" t="0" r="r" b="b"/>
              <a:pathLst>
                <a:path w="1037" h="1097">
                  <a:moveTo>
                    <a:pt x="37" y="0"/>
                  </a:moveTo>
                  <a:lnTo>
                    <a:pt x="1000" y="0"/>
                  </a:lnTo>
                  <a:lnTo>
                    <a:pt x="1037" y="363"/>
                  </a:lnTo>
                  <a:lnTo>
                    <a:pt x="990" y="363"/>
                  </a:lnTo>
                  <a:lnTo>
                    <a:pt x="981" y="229"/>
                  </a:lnTo>
                  <a:lnTo>
                    <a:pt x="953" y="143"/>
                  </a:lnTo>
                  <a:lnTo>
                    <a:pt x="906" y="86"/>
                  </a:lnTo>
                  <a:lnTo>
                    <a:pt x="832" y="58"/>
                  </a:lnTo>
                  <a:lnTo>
                    <a:pt x="710" y="48"/>
                  </a:lnTo>
                  <a:lnTo>
                    <a:pt x="682" y="48"/>
                  </a:lnTo>
                  <a:lnTo>
                    <a:pt x="654" y="48"/>
                  </a:lnTo>
                  <a:lnTo>
                    <a:pt x="635" y="58"/>
                  </a:lnTo>
                  <a:lnTo>
                    <a:pt x="617" y="58"/>
                  </a:lnTo>
                  <a:lnTo>
                    <a:pt x="598" y="67"/>
                  </a:lnTo>
                  <a:lnTo>
                    <a:pt x="589" y="77"/>
                  </a:lnTo>
                  <a:lnTo>
                    <a:pt x="589" y="96"/>
                  </a:lnTo>
                  <a:lnTo>
                    <a:pt x="589" y="115"/>
                  </a:lnTo>
                  <a:lnTo>
                    <a:pt x="589" y="973"/>
                  </a:lnTo>
                  <a:lnTo>
                    <a:pt x="589" y="1002"/>
                  </a:lnTo>
                  <a:lnTo>
                    <a:pt x="607" y="1031"/>
                  </a:lnTo>
                  <a:lnTo>
                    <a:pt x="663" y="1040"/>
                  </a:lnTo>
                  <a:lnTo>
                    <a:pt x="757" y="1050"/>
                  </a:lnTo>
                  <a:lnTo>
                    <a:pt x="822" y="1050"/>
                  </a:lnTo>
                  <a:lnTo>
                    <a:pt x="822" y="1097"/>
                  </a:lnTo>
                  <a:lnTo>
                    <a:pt x="729" y="1097"/>
                  </a:lnTo>
                  <a:lnTo>
                    <a:pt x="617" y="1097"/>
                  </a:lnTo>
                  <a:lnTo>
                    <a:pt x="514" y="1097"/>
                  </a:lnTo>
                  <a:lnTo>
                    <a:pt x="420" y="1097"/>
                  </a:lnTo>
                  <a:lnTo>
                    <a:pt x="308" y="1097"/>
                  </a:lnTo>
                  <a:lnTo>
                    <a:pt x="215" y="1097"/>
                  </a:lnTo>
                  <a:lnTo>
                    <a:pt x="215" y="1050"/>
                  </a:lnTo>
                  <a:lnTo>
                    <a:pt x="280" y="1050"/>
                  </a:lnTo>
                  <a:lnTo>
                    <a:pt x="374" y="1040"/>
                  </a:lnTo>
                  <a:lnTo>
                    <a:pt x="430" y="1031"/>
                  </a:lnTo>
                  <a:lnTo>
                    <a:pt x="448" y="1002"/>
                  </a:lnTo>
                  <a:lnTo>
                    <a:pt x="448" y="973"/>
                  </a:lnTo>
                  <a:lnTo>
                    <a:pt x="448" y="115"/>
                  </a:lnTo>
                  <a:lnTo>
                    <a:pt x="448" y="96"/>
                  </a:lnTo>
                  <a:lnTo>
                    <a:pt x="439" y="77"/>
                  </a:lnTo>
                  <a:lnTo>
                    <a:pt x="430" y="67"/>
                  </a:lnTo>
                  <a:lnTo>
                    <a:pt x="411" y="58"/>
                  </a:lnTo>
                  <a:lnTo>
                    <a:pt x="392" y="48"/>
                  </a:lnTo>
                  <a:lnTo>
                    <a:pt x="355" y="48"/>
                  </a:lnTo>
                  <a:lnTo>
                    <a:pt x="327" y="48"/>
                  </a:lnTo>
                  <a:lnTo>
                    <a:pt x="205" y="58"/>
                  </a:lnTo>
                  <a:lnTo>
                    <a:pt x="131" y="86"/>
                  </a:lnTo>
                  <a:lnTo>
                    <a:pt x="84" y="143"/>
                  </a:lnTo>
                  <a:lnTo>
                    <a:pt x="56" y="229"/>
                  </a:lnTo>
                  <a:lnTo>
                    <a:pt x="47" y="363"/>
                  </a:lnTo>
                  <a:lnTo>
                    <a:pt x="0" y="363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4" name="Freeform 8"/>
            <p:cNvSpPr>
              <a:spLocks/>
            </p:cNvSpPr>
            <p:nvPr/>
          </p:nvSpPr>
          <p:spPr bwMode="auto">
            <a:xfrm>
              <a:off x="1914" y="1666"/>
              <a:ext cx="533" cy="715"/>
            </a:xfrm>
            <a:custGeom>
              <a:avLst/>
              <a:gdLst/>
              <a:ahLst/>
              <a:cxnLst>
                <a:cxn ang="0">
                  <a:pos x="215" y="0"/>
                </a:cxn>
                <a:cxn ang="0">
                  <a:pos x="215" y="181"/>
                </a:cxn>
                <a:cxn ang="0">
                  <a:pos x="243" y="124"/>
                </a:cxn>
                <a:cxn ang="0">
                  <a:pos x="280" y="67"/>
                </a:cxn>
                <a:cxn ang="0">
                  <a:pos x="337" y="19"/>
                </a:cxn>
                <a:cxn ang="0">
                  <a:pos x="411" y="0"/>
                </a:cxn>
                <a:cxn ang="0">
                  <a:pos x="449" y="9"/>
                </a:cxn>
                <a:cxn ang="0">
                  <a:pos x="486" y="19"/>
                </a:cxn>
                <a:cxn ang="0">
                  <a:pos x="514" y="38"/>
                </a:cxn>
                <a:cxn ang="0">
                  <a:pos x="523" y="67"/>
                </a:cxn>
                <a:cxn ang="0">
                  <a:pos x="533" y="95"/>
                </a:cxn>
                <a:cxn ang="0">
                  <a:pos x="523" y="124"/>
                </a:cxn>
                <a:cxn ang="0">
                  <a:pos x="514" y="143"/>
                </a:cxn>
                <a:cxn ang="0">
                  <a:pos x="495" y="162"/>
                </a:cxn>
                <a:cxn ang="0">
                  <a:pos x="477" y="172"/>
                </a:cxn>
                <a:cxn ang="0">
                  <a:pos x="458" y="172"/>
                </a:cxn>
                <a:cxn ang="0">
                  <a:pos x="439" y="172"/>
                </a:cxn>
                <a:cxn ang="0">
                  <a:pos x="421" y="162"/>
                </a:cxn>
                <a:cxn ang="0">
                  <a:pos x="411" y="143"/>
                </a:cxn>
                <a:cxn ang="0">
                  <a:pos x="402" y="124"/>
                </a:cxn>
                <a:cxn ang="0">
                  <a:pos x="393" y="95"/>
                </a:cxn>
                <a:cxn ang="0">
                  <a:pos x="402" y="76"/>
                </a:cxn>
                <a:cxn ang="0">
                  <a:pos x="402" y="57"/>
                </a:cxn>
                <a:cxn ang="0">
                  <a:pos x="421" y="48"/>
                </a:cxn>
                <a:cxn ang="0">
                  <a:pos x="430" y="38"/>
                </a:cxn>
                <a:cxn ang="0">
                  <a:pos x="430" y="38"/>
                </a:cxn>
                <a:cxn ang="0">
                  <a:pos x="421" y="38"/>
                </a:cxn>
                <a:cxn ang="0">
                  <a:pos x="411" y="38"/>
                </a:cxn>
                <a:cxn ang="0">
                  <a:pos x="346" y="57"/>
                </a:cxn>
                <a:cxn ang="0">
                  <a:pos x="299" y="95"/>
                </a:cxn>
                <a:cxn ang="0">
                  <a:pos x="262" y="162"/>
                </a:cxn>
                <a:cxn ang="0">
                  <a:pos x="234" y="248"/>
                </a:cxn>
                <a:cxn ang="0">
                  <a:pos x="224" y="343"/>
                </a:cxn>
                <a:cxn ang="0">
                  <a:pos x="224" y="591"/>
                </a:cxn>
                <a:cxn ang="0">
                  <a:pos x="224" y="610"/>
                </a:cxn>
                <a:cxn ang="0">
                  <a:pos x="234" y="630"/>
                </a:cxn>
                <a:cxn ang="0">
                  <a:pos x="234" y="639"/>
                </a:cxn>
                <a:cxn ang="0">
                  <a:pos x="252" y="658"/>
                </a:cxn>
                <a:cxn ang="0">
                  <a:pos x="271" y="658"/>
                </a:cxn>
                <a:cxn ang="0">
                  <a:pos x="299" y="668"/>
                </a:cxn>
                <a:cxn ang="0">
                  <a:pos x="346" y="668"/>
                </a:cxn>
                <a:cxn ang="0">
                  <a:pos x="383" y="668"/>
                </a:cxn>
                <a:cxn ang="0">
                  <a:pos x="383" y="715"/>
                </a:cxn>
                <a:cxn ang="0">
                  <a:pos x="280" y="715"/>
                </a:cxn>
                <a:cxn ang="0">
                  <a:pos x="178" y="715"/>
                </a:cxn>
                <a:cxn ang="0">
                  <a:pos x="94" y="715"/>
                </a:cxn>
                <a:cxn ang="0">
                  <a:pos x="0" y="715"/>
                </a:cxn>
                <a:cxn ang="0">
                  <a:pos x="0" y="668"/>
                </a:cxn>
                <a:cxn ang="0">
                  <a:pos x="47" y="668"/>
                </a:cxn>
                <a:cxn ang="0">
                  <a:pos x="75" y="658"/>
                </a:cxn>
                <a:cxn ang="0">
                  <a:pos x="94" y="658"/>
                </a:cxn>
                <a:cxn ang="0">
                  <a:pos x="112" y="649"/>
                </a:cxn>
                <a:cxn ang="0">
                  <a:pos x="122" y="620"/>
                </a:cxn>
                <a:cxn ang="0">
                  <a:pos x="122" y="591"/>
                </a:cxn>
                <a:cxn ang="0">
                  <a:pos x="122" y="162"/>
                </a:cxn>
                <a:cxn ang="0">
                  <a:pos x="122" y="124"/>
                </a:cxn>
                <a:cxn ang="0">
                  <a:pos x="112" y="105"/>
                </a:cxn>
                <a:cxn ang="0">
                  <a:pos x="103" y="86"/>
                </a:cxn>
                <a:cxn ang="0">
                  <a:pos x="75" y="76"/>
                </a:cxn>
                <a:cxn ang="0">
                  <a:pos x="47" y="67"/>
                </a:cxn>
                <a:cxn ang="0">
                  <a:pos x="0" y="67"/>
                </a:cxn>
                <a:cxn ang="0">
                  <a:pos x="0" y="19"/>
                </a:cxn>
                <a:cxn ang="0">
                  <a:pos x="215" y="0"/>
                </a:cxn>
              </a:cxnLst>
              <a:rect l="0" t="0" r="r" b="b"/>
              <a:pathLst>
                <a:path w="533" h="715">
                  <a:moveTo>
                    <a:pt x="215" y="0"/>
                  </a:moveTo>
                  <a:lnTo>
                    <a:pt x="215" y="181"/>
                  </a:lnTo>
                  <a:lnTo>
                    <a:pt x="243" y="124"/>
                  </a:lnTo>
                  <a:lnTo>
                    <a:pt x="280" y="67"/>
                  </a:lnTo>
                  <a:lnTo>
                    <a:pt x="337" y="19"/>
                  </a:lnTo>
                  <a:lnTo>
                    <a:pt x="411" y="0"/>
                  </a:lnTo>
                  <a:lnTo>
                    <a:pt x="449" y="9"/>
                  </a:lnTo>
                  <a:lnTo>
                    <a:pt x="486" y="19"/>
                  </a:lnTo>
                  <a:lnTo>
                    <a:pt x="514" y="38"/>
                  </a:lnTo>
                  <a:lnTo>
                    <a:pt x="523" y="67"/>
                  </a:lnTo>
                  <a:lnTo>
                    <a:pt x="533" y="95"/>
                  </a:lnTo>
                  <a:lnTo>
                    <a:pt x="523" y="124"/>
                  </a:lnTo>
                  <a:lnTo>
                    <a:pt x="514" y="143"/>
                  </a:lnTo>
                  <a:lnTo>
                    <a:pt x="495" y="162"/>
                  </a:lnTo>
                  <a:lnTo>
                    <a:pt x="477" y="172"/>
                  </a:lnTo>
                  <a:lnTo>
                    <a:pt x="458" y="172"/>
                  </a:lnTo>
                  <a:lnTo>
                    <a:pt x="439" y="172"/>
                  </a:lnTo>
                  <a:lnTo>
                    <a:pt x="421" y="162"/>
                  </a:lnTo>
                  <a:lnTo>
                    <a:pt x="411" y="143"/>
                  </a:lnTo>
                  <a:lnTo>
                    <a:pt x="402" y="124"/>
                  </a:lnTo>
                  <a:lnTo>
                    <a:pt x="393" y="95"/>
                  </a:lnTo>
                  <a:lnTo>
                    <a:pt x="402" y="76"/>
                  </a:lnTo>
                  <a:lnTo>
                    <a:pt x="402" y="57"/>
                  </a:lnTo>
                  <a:lnTo>
                    <a:pt x="421" y="48"/>
                  </a:lnTo>
                  <a:lnTo>
                    <a:pt x="430" y="38"/>
                  </a:lnTo>
                  <a:lnTo>
                    <a:pt x="430" y="38"/>
                  </a:lnTo>
                  <a:lnTo>
                    <a:pt x="421" y="38"/>
                  </a:lnTo>
                  <a:lnTo>
                    <a:pt x="411" y="38"/>
                  </a:lnTo>
                  <a:lnTo>
                    <a:pt x="346" y="57"/>
                  </a:lnTo>
                  <a:lnTo>
                    <a:pt x="299" y="95"/>
                  </a:lnTo>
                  <a:lnTo>
                    <a:pt x="262" y="162"/>
                  </a:lnTo>
                  <a:lnTo>
                    <a:pt x="234" y="248"/>
                  </a:lnTo>
                  <a:lnTo>
                    <a:pt x="224" y="343"/>
                  </a:lnTo>
                  <a:lnTo>
                    <a:pt x="224" y="591"/>
                  </a:lnTo>
                  <a:lnTo>
                    <a:pt x="224" y="610"/>
                  </a:lnTo>
                  <a:lnTo>
                    <a:pt x="234" y="630"/>
                  </a:lnTo>
                  <a:lnTo>
                    <a:pt x="234" y="639"/>
                  </a:lnTo>
                  <a:lnTo>
                    <a:pt x="252" y="658"/>
                  </a:lnTo>
                  <a:lnTo>
                    <a:pt x="271" y="658"/>
                  </a:lnTo>
                  <a:lnTo>
                    <a:pt x="299" y="668"/>
                  </a:lnTo>
                  <a:lnTo>
                    <a:pt x="346" y="668"/>
                  </a:lnTo>
                  <a:lnTo>
                    <a:pt x="383" y="668"/>
                  </a:lnTo>
                  <a:lnTo>
                    <a:pt x="383" y="715"/>
                  </a:lnTo>
                  <a:lnTo>
                    <a:pt x="280" y="715"/>
                  </a:lnTo>
                  <a:lnTo>
                    <a:pt x="178" y="715"/>
                  </a:lnTo>
                  <a:lnTo>
                    <a:pt x="94" y="715"/>
                  </a:lnTo>
                  <a:lnTo>
                    <a:pt x="0" y="715"/>
                  </a:lnTo>
                  <a:lnTo>
                    <a:pt x="0" y="668"/>
                  </a:lnTo>
                  <a:lnTo>
                    <a:pt x="47" y="668"/>
                  </a:lnTo>
                  <a:lnTo>
                    <a:pt x="75" y="658"/>
                  </a:lnTo>
                  <a:lnTo>
                    <a:pt x="94" y="658"/>
                  </a:lnTo>
                  <a:lnTo>
                    <a:pt x="112" y="649"/>
                  </a:lnTo>
                  <a:lnTo>
                    <a:pt x="122" y="620"/>
                  </a:lnTo>
                  <a:lnTo>
                    <a:pt x="122" y="591"/>
                  </a:lnTo>
                  <a:lnTo>
                    <a:pt x="122" y="162"/>
                  </a:lnTo>
                  <a:lnTo>
                    <a:pt x="122" y="124"/>
                  </a:lnTo>
                  <a:lnTo>
                    <a:pt x="112" y="105"/>
                  </a:lnTo>
                  <a:lnTo>
                    <a:pt x="103" y="86"/>
                  </a:lnTo>
                  <a:lnTo>
                    <a:pt x="75" y="76"/>
                  </a:lnTo>
                  <a:lnTo>
                    <a:pt x="47" y="67"/>
                  </a:lnTo>
                  <a:lnTo>
                    <a:pt x="0" y="67"/>
                  </a:lnTo>
                  <a:lnTo>
                    <a:pt x="0" y="19"/>
                  </a:lnTo>
                  <a:lnTo>
                    <a:pt x="2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5" name="Freeform 9"/>
            <p:cNvSpPr>
              <a:spLocks/>
            </p:cNvSpPr>
            <p:nvPr/>
          </p:nvSpPr>
          <p:spPr bwMode="auto">
            <a:xfrm>
              <a:off x="2559" y="1275"/>
              <a:ext cx="963" cy="1106"/>
            </a:xfrm>
            <a:custGeom>
              <a:avLst/>
              <a:gdLst/>
              <a:ahLst/>
              <a:cxnLst>
                <a:cxn ang="0">
                  <a:pos x="355" y="0"/>
                </a:cxn>
                <a:cxn ang="0">
                  <a:pos x="505" y="9"/>
                </a:cxn>
                <a:cxn ang="0">
                  <a:pos x="663" y="0"/>
                </a:cxn>
                <a:cxn ang="0">
                  <a:pos x="748" y="0"/>
                </a:cxn>
                <a:cxn ang="0">
                  <a:pos x="757" y="9"/>
                </a:cxn>
                <a:cxn ang="0">
                  <a:pos x="757" y="38"/>
                </a:cxn>
                <a:cxn ang="0">
                  <a:pos x="729" y="48"/>
                </a:cxn>
                <a:cxn ang="0">
                  <a:pos x="617" y="57"/>
                </a:cxn>
                <a:cxn ang="0">
                  <a:pos x="542" y="86"/>
                </a:cxn>
                <a:cxn ang="0">
                  <a:pos x="533" y="124"/>
                </a:cxn>
                <a:cxn ang="0">
                  <a:pos x="318" y="1021"/>
                </a:cxn>
                <a:cxn ang="0">
                  <a:pos x="308" y="1040"/>
                </a:cxn>
                <a:cxn ang="0">
                  <a:pos x="318" y="1049"/>
                </a:cxn>
                <a:cxn ang="0">
                  <a:pos x="336" y="1059"/>
                </a:cxn>
                <a:cxn ang="0">
                  <a:pos x="635" y="1040"/>
                </a:cxn>
                <a:cxn ang="0">
                  <a:pos x="794" y="944"/>
                </a:cxn>
                <a:cxn ang="0">
                  <a:pos x="888" y="801"/>
                </a:cxn>
                <a:cxn ang="0">
                  <a:pos x="925" y="706"/>
                </a:cxn>
                <a:cxn ang="0">
                  <a:pos x="944" y="687"/>
                </a:cxn>
                <a:cxn ang="0">
                  <a:pos x="963" y="696"/>
                </a:cxn>
                <a:cxn ang="0">
                  <a:pos x="963" y="715"/>
                </a:cxn>
                <a:cxn ang="0">
                  <a:pos x="953" y="734"/>
                </a:cxn>
                <a:cxn ang="0">
                  <a:pos x="822" y="1097"/>
                </a:cxn>
                <a:cxn ang="0">
                  <a:pos x="804" y="1106"/>
                </a:cxn>
                <a:cxn ang="0">
                  <a:pos x="47" y="1106"/>
                </a:cxn>
                <a:cxn ang="0">
                  <a:pos x="9" y="1106"/>
                </a:cxn>
                <a:cxn ang="0">
                  <a:pos x="0" y="1087"/>
                </a:cxn>
                <a:cxn ang="0">
                  <a:pos x="9" y="1059"/>
                </a:cxn>
                <a:cxn ang="0">
                  <a:pos x="47" y="1059"/>
                </a:cxn>
                <a:cxn ang="0">
                  <a:pos x="121" y="1049"/>
                </a:cxn>
                <a:cxn ang="0">
                  <a:pos x="168" y="1040"/>
                </a:cxn>
                <a:cxn ang="0">
                  <a:pos x="187" y="1001"/>
                </a:cxn>
                <a:cxn ang="0">
                  <a:pos x="402" y="114"/>
                </a:cxn>
                <a:cxn ang="0">
                  <a:pos x="411" y="86"/>
                </a:cxn>
                <a:cxn ang="0">
                  <a:pos x="402" y="67"/>
                </a:cxn>
                <a:cxn ang="0">
                  <a:pos x="383" y="57"/>
                </a:cxn>
                <a:cxn ang="0">
                  <a:pos x="336" y="48"/>
                </a:cxn>
                <a:cxn ang="0">
                  <a:pos x="308" y="48"/>
                </a:cxn>
                <a:cxn ang="0">
                  <a:pos x="271" y="48"/>
                </a:cxn>
                <a:cxn ang="0">
                  <a:pos x="262" y="28"/>
                </a:cxn>
                <a:cxn ang="0">
                  <a:pos x="271" y="9"/>
                </a:cxn>
                <a:cxn ang="0">
                  <a:pos x="290" y="0"/>
                </a:cxn>
              </a:cxnLst>
              <a:rect l="0" t="0" r="r" b="b"/>
              <a:pathLst>
                <a:path w="963" h="1106">
                  <a:moveTo>
                    <a:pt x="290" y="0"/>
                  </a:moveTo>
                  <a:lnTo>
                    <a:pt x="355" y="0"/>
                  </a:lnTo>
                  <a:lnTo>
                    <a:pt x="439" y="9"/>
                  </a:lnTo>
                  <a:lnTo>
                    <a:pt x="505" y="9"/>
                  </a:lnTo>
                  <a:lnTo>
                    <a:pt x="579" y="9"/>
                  </a:lnTo>
                  <a:lnTo>
                    <a:pt x="663" y="0"/>
                  </a:lnTo>
                  <a:lnTo>
                    <a:pt x="738" y="0"/>
                  </a:lnTo>
                  <a:lnTo>
                    <a:pt x="748" y="0"/>
                  </a:lnTo>
                  <a:lnTo>
                    <a:pt x="757" y="0"/>
                  </a:lnTo>
                  <a:lnTo>
                    <a:pt x="757" y="9"/>
                  </a:lnTo>
                  <a:lnTo>
                    <a:pt x="766" y="19"/>
                  </a:lnTo>
                  <a:lnTo>
                    <a:pt x="757" y="38"/>
                  </a:lnTo>
                  <a:lnTo>
                    <a:pt x="748" y="48"/>
                  </a:lnTo>
                  <a:lnTo>
                    <a:pt x="729" y="48"/>
                  </a:lnTo>
                  <a:lnTo>
                    <a:pt x="701" y="48"/>
                  </a:lnTo>
                  <a:lnTo>
                    <a:pt x="617" y="57"/>
                  </a:lnTo>
                  <a:lnTo>
                    <a:pt x="570" y="67"/>
                  </a:lnTo>
                  <a:lnTo>
                    <a:pt x="542" y="86"/>
                  </a:lnTo>
                  <a:lnTo>
                    <a:pt x="533" y="124"/>
                  </a:lnTo>
                  <a:lnTo>
                    <a:pt x="533" y="124"/>
                  </a:lnTo>
                  <a:lnTo>
                    <a:pt x="318" y="1001"/>
                  </a:lnTo>
                  <a:lnTo>
                    <a:pt x="318" y="1021"/>
                  </a:lnTo>
                  <a:lnTo>
                    <a:pt x="308" y="1030"/>
                  </a:lnTo>
                  <a:lnTo>
                    <a:pt x="308" y="1040"/>
                  </a:lnTo>
                  <a:lnTo>
                    <a:pt x="308" y="1040"/>
                  </a:lnTo>
                  <a:lnTo>
                    <a:pt x="318" y="1049"/>
                  </a:lnTo>
                  <a:lnTo>
                    <a:pt x="318" y="1049"/>
                  </a:lnTo>
                  <a:lnTo>
                    <a:pt x="336" y="1059"/>
                  </a:lnTo>
                  <a:lnTo>
                    <a:pt x="514" y="1059"/>
                  </a:lnTo>
                  <a:lnTo>
                    <a:pt x="635" y="1040"/>
                  </a:lnTo>
                  <a:lnTo>
                    <a:pt x="729" y="1001"/>
                  </a:lnTo>
                  <a:lnTo>
                    <a:pt x="794" y="944"/>
                  </a:lnTo>
                  <a:lnTo>
                    <a:pt x="850" y="877"/>
                  </a:lnTo>
                  <a:lnTo>
                    <a:pt x="888" y="801"/>
                  </a:lnTo>
                  <a:lnTo>
                    <a:pt x="916" y="725"/>
                  </a:lnTo>
                  <a:lnTo>
                    <a:pt x="925" y="706"/>
                  </a:lnTo>
                  <a:lnTo>
                    <a:pt x="934" y="696"/>
                  </a:lnTo>
                  <a:lnTo>
                    <a:pt x="944" y="687"/>
                  </a:lnTo>
                  <a:lnTo>
                    <a:pt x="953" y="696"/>
                  </a:lnTo>
                  <a:lnTo>
                    <a:pt x="963" y="696"/>
                  </a:lnTo>
                  <a:lnTo>
                    <a:pt x="963" y="706"/>
                  </a:lnTo>
                  <a:lnTo>
                    <a:pt x="963" y="715"/>
                  </a:lnTo>
                  <a:lnTo>
                    <a:pt x="963" y="715"/>
                  </a:lnTo>
                  <a:lnTo>
                    <a:pt x="953" y="734"/>
                  </a:lnTo>
                  <a:lnTo>
                    <a:pt x="832" y="1078"/>
                  </a:lnTo>
                  <a:lnTo>
                    <a:pt x="822" y="1097"/>
                  </a:lnTo>
                  <a:lnTo>
                    <a:pt x="813" y="1106"/>
                  </a:lnTo>
                  <a:lnTo>
                    <a:pt x="804" y="1106"/>
                  </a:lnTo>
                  <a:lnTo>
                    <a:pt x="785" y="1106"/>
                  </a:lnTo>
                  <a:lnTo>
                    <a:pt x="47" y="1106"/>
                  </a:lnTo>
                  <a:lnTo>
                    <a:pt x="28" y="1106"/>
                  </a:lnTo>
                  <a:lnTo>
                    <a:pt x="9" y="1106"/>
                  </a:lnTo>
                  <a:lnTo>
                    <a:pt x="9" y="1097"/>
                  </a:lnTo>
                  <a:lnTo>
                    <a:pt x="0" y="1087"/>
                  </a:lnTo>
                  <a:lnTo>
                    <a:pt x="9" y="1068"/>
                  </a:lnTo>
                  <a:lnTo>
                    <a:pt x="9" y="1059"/>
                  </a:lnTo>
                  <a:lnTo>
                    <a:pt x="28" y="1059"/>
                  </a:lnTo>
                  <a:lnTo>
                    <a:pt x="47" y="1059"/>
                  </a:lnTo>
                  <a:lnTo>
                    <a:pt x="93" y="1059"/>
                  </a:lnTo>
                  <a:lnTo>
                    <a:pt x="121" y="1049"/>
                  </a:lnTo>
                  <a:lnTo>
                    <a:pt x="149" y="1049"/>
                  </a:lnTo>
                  <a:lnTo>
                    <a:pt x="168" y="1040"/>
                  </a:lnTo>
                  <a:lnTo>
                    <a:pt x="178" y="1021"/>
                  </a:lnTo>
                  <a:lnTo>
                    <a:pt x="187" y="1001"/>
                  </a:lnTo>
                  <a:lnTo>
                    <a:pt x="187" y="982"/>
                  </a:lnTo>
                  <a:lnTo>
                    <a:pt x="402" y="114"/>
                  </a:lnTo>
                  <a:lnTo>
                    <a:pt x="402" y="95"/>
                  </a:lnTo>
                  <a:lnTo>
                    <a:pt x="411" y="86"/>
                  </a:lnTo>
                  <a:lnTo>
                    <a:pt x="411" y="76"/>
                  </a:lnTo>
                  <a:lnTo>
                    <a:pt x="402" y="67"/>
                  </a:lnTo>
                  <a:lnTo>
                    <a:pt x="402" y="57"/>
                  </a:lnTo>
                  <a:lnTo>
                    <a:pt x="383" y="57"/>
                  </a:lnTo>
                  <a:lnTo>
                    <a:pt x="364" y="57"/>
                  </a:lnTo>
                  <a:lnTo>
                    <a:pt x="336" y="48"/>
                  </a:lnTo>
                  <a:lnTo>
                    <a:pt x="318" y="48"/>
                  </a:lnTo>
                  <a:lnTo>
                    <a:pt x="308" y="48"/>
                  </a:lnTo>
                  <a:lnTo>
                    <a:pt x="290" y="48"/>
                  </a:lnTo>
                  <a:lnTo>
                    <a:pt x="271" y="48"/>
                  </a:lnTo>
                  <a:lnTo>
                    <a:pt x="262" y="38"/>
                  </a:lnTo>
                  <a:lnTo>
                    <a:pt x="262" y="28"/>
                  </a:lnTo>
                  <a:lnTo>
                    <a:pt x="262" y="19"/>
                  </a:lnTo>
                  <a:lnTo>
                    <a:pt x="271" y="9"/>
                  </a:lnTo>
                  <a:lnTo>
                    <a:pt x="280" y="0"/>
                  </a:lnTo>
                  <a:lnTo>
                    <a:pt x="2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6" name="Freeform 10"/>
            <p:cNvSpPr>
              <a:spLocks noEditPoints="1"/>
            </p:cNvSpPr>
            <p:nvPr/>
          </p:nvSpPr>
          <p:spPr bwMode="auto">
            <a:xfrm>
              <a:off x="3708" y="2095"/>
              <a:ext cx="664" cy="763"/>
            </a:xfrm>
            <a:custGeom>
              <a:avLst/>
              <a:gdLst/>
              <a:ahLst/>
              <a:cxnLst>
                <a:cxn ang="0">
                  <a:pos x="57" y="525"/>
                </a:cxn>
                <a:cxn ang="0">
                  <a:pos x="38" y="658"/>
                </a:cxn>
                <a:cxn ang="0">
                  <a:pos x="47" y="706"/>
                </a:cxn>
                <a:cxn ang="0">
                  <a:pos x="66" y="735"/>
                </a:cxn>
                <a:cxn ang="0">
                  <a:pos x="113" y="725"/>
                </a:cxn>
                <a:cxn ang="0">
                  <a:pos x="169" y="687"/>
                </a:cxn>
                <a:cxn ang="0">
                  <a:pos x="187" y="620"/>
                </a:cxn>
                <a:cxn ang="0">
                  <a:pos x="178" y="582"/>
                </a:cxn>
                <a:cxn ang="0">
                  <a:pos x="122" y="515"/>
                </a:cxn>
                <a:cxn ang="0">
                  <a:pos x="75" y="468"/>
                </a:cxn>
                <a:cxn ang="0">
                  <a:pos x="206" y="10"/>
                </a:cxn>
                <a:cxn ang="0">
                  <a:pos x="215" y="19"/>
                </a:cxn>
                <a:cxn ang="0">
                  <a:pos x="206" y="38"/>
                </a:cxn>
                <a:cxn ang="0">
                  <a:pos x="141" y="67"/>
                </a:cxn>
                <a:cxn ang="0">
                  <a:pos x="66" y="201"/>
                </a:cxn>
                <a:cxn ang="0">
                  <a:pos x="66" y="296"/>
                </a:cxn>
                <a:cxn ang="0">
                  <a:pos x="85" y="353"/>
                </a:cxn>
                <a:cxn ang="0">
                  <a:pos x="271" y="134"/>
                </a:cxn>
                <a:cxn ang="0">
                  <a:pos x="496" y="57"/>
                </a:cxn>
                <a:cxn ang="0">
                  <a:pos x="645" y="134"/>
                </a:cxn>
                <a:cxn ang="0">
                  <a:pos x="645" y="344"/>
                </a:cxn>
                <a:cxn ang="0">
                  <a:pos x="486" y="506"/>
                </a:cxn>
                <a:cxn ang="0">
                  <a:pos x="346" y="525"/>
                </a:cxn>
                <a:cxn ang="0">
                  <a:pos x="290" y="496"/>
                </a:cxn>
                <a:cxn ang="0">
                  <a:pos x="271" y="430"/>
                </a:cxn>
                <a:cxn ang="0">
                  <a:pos x="271" y="401"/>
                </a:cxn>
                <a:cxn ang="0">
                  <a:pos x="290" y="382"/>
                </a:cxn>
                <a:cxn ang="0">
                  <a:pos x="328" y="382"/>
                </a:cxn>
                <a:cxn ang="0">
                  <a:pos x="337" y="401"/>
                </a:cxn>
                <a:cxn ang="0">
                  <a:pos x="328" y="430"/>
                </a:cxn>
                <a:cxn ang="0">
                  <a:pos x="318" y="458"/>
                </a:cxn>
                <a:cxn ang="0">
                  <a:pos x="346" y="487"/>
                </a:cxn>
                <a:cxn ang="0">
                  <a:pos x="384" y="506"/>
                </a:cxn>
                <a:cxn ang="0">
                  <a:pos x="440" y="487"/>
                </a:cxn>
                <a:cxn ang="0">
                  <a:pos x="496" y="449"/>
                </a:cxn>
                <a:cxn ang="0">
                  <a:pos x="561" y="344"/>
                </a:cxn>
                <a:cxn ang="0">
                  <a:pos x="580" y="201"/>
                </a:cxn>
                <a:cxn ang="0">
                  <a:pos x="571" y="134"/>
                </a:cxn>
                <a:cxn ang="0">
                  <a:pos x="524" y="96"/>
                </a:cxn>
                <a:cxn ang="0">
                  <a:pos x="384" y="105"/>
                </a:cxn>
                <a:cxn ang="0">
                  <a:pos x="187" y="258"/>
                </a:cxn>
                <a:cxn ang="0">
                  <a:pos x="122" y="391"/>
                </a:cxn>
                <a:cxn ang="0">
                  <a:pos x="159" y="430"/>
                </a:cxn>
                <a:cxn ang="0">
                  <a:pos x="187" y="468"/>
                </a:cxn>
                <a:cxn ang="0">
                  <a:pos x="225" y="515"/>
                </a:cxn>
                <a:cxn ang="0">
                  <a:pos x="243" y="554"/>
                </a:cxn>
                <a:cxn ang="0">
                  <a:pos x="225" y="668"/>
                </a:cxn>
                <a:cxn ang="0">
                  <a:pos x="85" y="763"/>
                </a:cxn>
                <a:cxn ang="0">
                  <a:pos x="38" y="754"/>
                </a:cxn>
                <a:cxn ang="0">
                  <a:pos x="10" y="716"/>
                </a:cxn>
                <a:cxn ang="0">
                  <a:pos x="0" y="678"/>
                </a:cxn>
                <a:cxn ang="0">
                  <a:pos x="0" y="649"/>
                </a:cxn>
                <a:cxn ang="0">
                  <a:pos x="28" y="496"/>
                </a:cxn>
                <a:cxn ang="0">
                  <a:pos x="38" y="420"/>
                </a:cxn>
                <a:cxn ang="0">
                  <a:pos x="10" y="382"/>
                </a:cxn>
                <a:cxn ang="0">
                  <a:pos x="0" y="306"/>
                </a:cxn>
                <a:cxn ang="0">
                  <a:pos x="66" y="96"/>
                </a:cxn>
                <a:cxn ang="0">
                  <a:pos x="197" y="0"/>
                </a:cxn>
              </a:cxnLst>
              <a:rect l="0" t="0" r="r" b="b"/>
              <a:pathLst>
                <a:path w="664" h="763">
                  <a:moveTo>
                    <a:pt x="75" y="468"/>
                  </a:moveTo>
                  <a:lnTo>
                    <a:pt x="57" y="525"/>
                  </a:lnTo>
                  <a:lnTo>
                    <a:pt x="38" y="592"/>
                  </a:lnTo>
                  <a:lnTo>
                    <a:pt x="38" y="658"/>
                  </a:lnTo>
                  <a:lnTo>
                    <a:pt x="38" y="687"/>
                  </a:lnTo>
                  <a:lnTo>
                    <a:pt x="47" y="706"/>
                  </a:lnTo>
                  <a:lnTo>
                    <a:pt x="57" y="725"/>
                  </a:lnTo>
                  <a:lnTo>
                    <a:pt x="66" y="735"/>
                  </a:lnTo>
                  <a:lnTo>
                    <a:pt x="85" y="735"/>
                  </a:lnTo>
                  <a:lnTo>
                    <a:pt x="113" y="725"/>
                  </a:lnTo>
                  <a:lnTo>
                    <a:pt x="141" y="706"/>
                  </a:lnTo>
                  <a:lnTo>
                    <a:pt x="169" y="687"/>
                  </a:lnTo>
                  <a:lnTo>
                    <a:pt x="178" y="649"/>
                  </a:lnTo>
                  <a:lnTo>
                    <a:pt x="187" y="620"/>
                  </a:lnTo>
                  <a:lnTo>
                    <a:pt x="178" y="601"/>
                  </a:lnTo>
                  <a:lnTo>
                    <a:pt x="178" y="582"/>
                  </a:lnTo>
                  <a:lnTo>
                    <a:pt x="169" y="573"/>
                  </a:lnTo>
                  <a:lnTo>
                    <a:pt x="122" y="515"/>
                  </a:lnTo>
                  <a:lnTo>
                    <a:pt x="75" y="468"/>
                  </a:lnTo>
                  <a:lnTo>
                    <a:pt x="75" y="468"/>
                  </a:lnTo>
                  <a:close/>
                  <a:moveTo>
                    <a:pt x="197" y="0"/>
                  </a:moveTo>
                  <a:lnTo>
                    <a:pt x="206" y="10"/>
                  </a:lnTo>
                  <a:lnTo>
                    <a:pt x="206" y="10"/>
                  </a:lnTo>
                  <a:lnTo>
                    <a:pt x="215" y="19"/>
                  </a:lnTo>
                  <a:lnTo>
                    <a:pt x="206" y="29"/>
                  </a:lnTo>
                  <a:lnTo>
                    <a:pt x="206" y="38"/>
                  </a:lnTo>
                  <a:lnTo>
                    <a:pt x="197" y="38"/>
                  </a:lnTo>
                  <a:lnTo>
                    <a:pt x="141" y="67"/>
                  </a:lnTo>
                  <a:lnTo>
                    <a:pt x="94" y="124"/>
                  </a:lnTo>
                  <a:lnTo>
                    <a:pt x="66" y="201"/>
                  </a:lnTo>
                  <a:lnTo>
                    <a:pt x="57" y="277"/>
                  </a:lnTo>
                  <a:lnTo>
                    <a:pt x="66" y="296"/>
                  </a:lnTo>
                  <a:lnTo>
                    <a:pt x="66" y="325"/>
                  </a:lnTo>
                  <a:lnTo>
                    <a:pt x="85" y="353"/>
                  </a:lnTo>
                  <a:lnTo>
                    <a:pt x="169" y="229"/>
                  </a:lnTo>
                  <a:lnTo>
                    <a:pt x="271" y="134"/>
                  </a:lnTo>
                  <a:lnTo>
                    <a:pt x="374" y="77"/>
                  </a:lnTo>
                  <a:lnTo>
                    <a:pt x="496" y="57"/>
                  </a:lnTo>
                  <a:lnTo>
                    <a:pt x="580" y="77"/>
                  </a:lnTo>
                  <a:lnTo>
                    <a:pt x="645" y="134"/>
                  </a:lnTo>
                  <a:lnTo>
                    <a:pt x="664" y="239"/>
                  </a:lnTo>
                  <a:lnTo>
                    <a:pt x="645" y="344"/>
                  </a:lnTo>
                  <a:lnTo>
                    <a:pt x="580" y="439"/>
                  </a:lnTo>
                  <a:lnTo>
                    <a:pt x="486" y="506"/>
                  </a:lnTo>
                  <a:lnTo>
                    <a:pt x="384" y="534"/>
                  </a:lnTo>
                  <a:lnTo>
                    <a:pt x="346" y="525"/>
                  </a:lnTo>
                  <a:lnTo>
                    <a:pt x="318" y="515"/>
                  </a:lnTo>
                  <a:lnTo>
                    <a:pt x="290" y="496"/>
                  </a:lnTo>
                  <a:lnTo>
                    <a:pt x="281" y="468"/>
                  </a:lnTo>
                  <a:lnTo>
                    <a:pt x="271" y="430"/>
                  </a:lnTo>
                  <a:lnTo>
                    <a:pt x="271" y="420"/>
                  </a:lnTo>
                  <a:lnTo>
                    <a:pt x="271" y="401"/>
                  </a:lnTo>
                  <a:lnTo>
                    <a:pt x="281" y="391"/>
                  </a:lnTo>
                  <a:lnTo>
                    <a:pt x="290" y="382"/>
                  </a:lnTo>
                  <a:lnTo>
                    <a:pt x="309" y="382"/>
                  </a:lnTo>
                  <a:lnTo>
                    <a:pt x="328" y="382"/>
                  </a:lnTo>
                  <a:lnTo>
                    <a:pt x="328" y="391"/>
                  </a:lnTo>
                  <a:lnTo>
                    <a:pt x="337" y="401"/>
                  </a:lnTo>
                  <a:lnTo>
                    <a:pt x="328" y="420"/>
                  </a:lnTo>
                  <a:lnTo>
                    <a:pt x="328" y="430"/>
                  </a:lnTo>
                  <a:lnTo>
                    <a:pt x="309" y="439"/>
                  </a:lnTo>
                  <a:lnTo>
                    <a:pt x="318" y="458"/>
                  </a:lnTo>
                  <a:lnTo>
                    <a:pt x="328" y="477"/>
                  </a:lnTo>
                  <a:lnTo>
                    <a:pt x="346" y="487"/>
                  </a:lnTo>
                  <a:lnTo>
                    <a:pt x="365" y="496"/>
                  </a:lnTo>
                  <a:lnTo>
                    <a:pt x="384" y="506"/>
                  </a:lnTo>
                  <a:lnTo>
                    <a:pt x="412" y="496"/>
                  </a:lnTo>
                  <a:lnTo>
                    <a:pt x="440" y="487"/>
                  </a:lnTo>
                  <a:lnTo>
                    <a:pt x="468" y="477"/>
                  </a:lnTo>
                  <a:lnTo>
                    <a:pt x="496" y="449"/>
                  </a:lnTo>
                  <a:lnTo>
                    <a:pt x="524" y="410"/>
                  </a:lnTo>
                  <a:lnTo>
                    <a:pt x="561" y="344"/>
                  </a:lnTo>
                  <a:lnTo>
                    <a:pt x="580" y="258"/>
                  </a:lnTo>
                  <a:lnTo>
                    <a:pt x="580" y="201"/>
                  </a:lnTo>
                  <a:lnTo>
                    <a:pt x="580" y="162"/>
                  </a:lnTo>
                  <a:lnTo>
                    <a:pt x="571" y="134"/>
                  </a:lnTo>
                  <a:lnTo>
                    <a:pt x="552" y="105"/>
                  </a:lnTo>
                  <a:lnTo>
                    <a:pt x="524" y="96"/>
                  </a:lnTo>
                  <a:lnTo>
                    <a:pt x="496" y="86"/>
                  </a:lnTo>
                  <a:lnTo>
                    <a:pt x="384" y="105"/>
                  </a:lnTo>
                  <a:lnTo>
                    <a:pt x="290" y="162"/>
                  </a:lnTo>
                  <a:lnTo>
                    <a:pt x="187" y="258"/>
                  </a:lnTo>
                  <a:lnTo>
                    <a:pt x="113" y="382"/>
                  </a:lnTo>
                  <a:lnTo>
                    <a:pt x="122" y="391"/>
                  </a:lnTo>
                  <a:lnTo>
                    <a:pt x="141" y="410"/>
                  </a:lnTo>
                  <a:lnTo>
                    <a:pt x="159" y="430"/>
                  </a:lnTo>
                  <a:lnTo>
                    <a:pt x="178" y="449"/>
                  </a:lnTo>
                  <a:lnTo>
                    <a:pt x="187" y="468"/>
                  </a:lnTo>
                  <a:lnTo>
                    <a:pt x="215" y="496"/>
                  </a:lnTo>
                  <a:lnTo>
                    <a:pt x="225" y="515"/>
                  </a:lnTo>
                  <a:lnTo>
                    <a:pt x="243" y="534"/>
                  </a:lnTo>
                  <a:lnTo>
                    <a:pt x="243" y="554"/>
                  </a:lnTo>
                  <a:lnTo>
                    <a:pt x="243" y="582"/>
                  </a:lnTo>
                  <a:lnTo>
                    <a:pt x="225" y="668"/>
                  </a:lnTo>
                  <a:lnTo>
                    <a:pt x="159" y="735"/>
                  </a:lnTo>
                  <a:lnTo>
                    <a:pt x="85" y="763"/>
                  </a:lnTo>
                  <a:lnTo>
                    <a:pt x="57" y="763"/>
                  </a:lnTo>
                  <a:lnTo>
                    <a:pt x="38" y="754"/>
                  </a:lnTo>
                  <a:lnTo>
                    <a:pt x="19" y="735"/>
                  </a:lnTo>
                  <a:lnTo>
                    <a:pt x="10" y="716"/>
                  </a:lnTo>
                  <a:lnTo>
                    <a:pt x="0" y="697"/>
                  </a:lnTo>
                  <a:lnTo>
                    <a:pt x="0" y="678"/>
                  </a:lnTo>
                  <a:lnTo>
                    <a:pt x="0" y="658"/>
                  </a:lnTo>
                  <a:lnTo>
                    <a:pt x="0" y="649"/>
                  </a:lnTo>
                  <a:lnTo>
                    <a:pt x="10" y="573"/>
                  </a:lnTo>
                  <a:lnTo>
                    <a:pt x="28" y="496"/>
                  </a:lnTo>
                  <a:lnTo>
                    <a:pt x="47" y="430"/>
                  </a:lnTo>
                  <a:lnTo>
                    <a:pt x="38" y="420"/>
                  </a:lnTo>
                  <a:lnTo>
                    <a:pt x="19" y="401"/>
                  </a:lnTo>
                  <a:lnTo>
                    <a:pt x="10" y="382"/>
                  </a:lnTo>
                  <a:lnTo>
                    <a:pt x="0" y="344"/>
                  </a:lnTo>
                  <a:lnTo>
                    <a:pt x="0" y="306"/>
                  </a:lnTo>
                  <a:lnTo>
                    <a:pt x="19" y="201"/>
                  </a:lnTo>
                  <a:lnTo>
                    <a:pt x="66" y="96"/>
                  </a:lnTo>
                  <a:lnTo>
                    <a:pt x="131" y="29"/>
                  </a:lnTo>
                  <a:lnTo>
                    <a:pt x="1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7" name="Freeform 11"/>
            <p:cNvSpPr>
              <a:spLocks/>
            </p:cNvSpPr>
            <p:nvPr/>
          </p:nvSpPr>
          <p:spPr bwMode="auto">
            <a:xfrm>
              <a:off x="4521" y="2486"/>
              <a:ext cx="150" cy="353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94" y="0"/>
                </a:cxn>
                <a:cxn ang="0">
                  <a:pos x="113" y="19"/>
                </a:cxn>
                <a:cxn ang="0">
                  <a:pos x="131" y="48"/>
                </a:cxn>
                <a:cxn ang="0">
                  <a:pos x="141" y="86"/>
                </a:cxn>
                <a:cxn ang="0">
                  <a:pos x="150" y="124"/>
                </a:cxn>
                <a:cxn ang="0">
                  <a:pos x="131" y="220"/>
                </a:cxn>
                <a:cxn ang="0">
                  <a:pos x="94" y="287"/>
                </a:cxn>
                <a:cxn ang="0">
                  <a:pos x="57" y="334"/>
                </a:cxn>
                <a:cxn ang="0">
                  <a:pos x="38" y="353"/>
                </a:cxn>
                <a:cxn ang="0">
                  <a:pos x="19" y="344"/>
                </a:cxn>
                <a:cxn ang="0">
                  <a:pos x="19" y="334"/>
                </a:cxn>
                <a:cxn ang="0">
                  <a:pos x="19" y="325"/>
                </a:cxn>
                <a:cxn ang="0">
                  <a:pos x="29" y="325"/>
                </a:cxn>
                <a:cxn ang="0">
                  <a:pos x="85" y="248"/>
                </a:cxn>
                <a:cxn ang="0">
                  <a:pos x="113" y="182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103" y="124"/>
                </a:cxn>
                <a:cxn ang="0">
                  <a:pos x="85" y="124"/>
                </a:cxn>
                <a:cxn ang="0">
                  <a:pos x="66" y="134"/>
                </a:cxn>
                <a:cxn ang="0">
                  <a:pos x="38" y="124"/>
                </a:cxn>
                <a:cxn ang="0">
                  <a:pos x="19" y="115"/>
                </a:cxn>
                <a:cxn ang="0">
                  <a:pos x="10" y="86"/>
                </a:cxn>
                <a:cxn ang="0">
                  <a:pos x="0" y="67"/>
                </a:cxn>
                <a:cxn ang="0">
                  <a:pos x="10" y="39"/>
                </a:cxn>
                <a:cxn ang="0">
                  <a:pos x="19" y="19"/>
                </a:cxn>
                <a:cxn ang="0">
                  <a:pos x="38" y="0"/>
                </a:cxn>
                <a:cxn ang="0">
                  <a:pos x="66" y="0"/>
                </a:cxn>
              </a:cxnLst>
              <a:rect l="0" t="0" r="r" b="b"/>
              <a:pathLst>
                <a:path w="150" h="353">
                  <a:moveTo>
                    <a:pt x="66" y="0"/>
                  </a:moveTo>
                  <a:lnTo>
                    <a:pt x="94" y="0"/>
                  </a:lnTo>
                  <a:lnTo>
                    <a:pt x="113" y="19"/>
                  </a:lnTo>
                  <a:lnTo>
                    <a:pt x="131" y="48"/>
                  </a:lnTo>
                  <a:lnTo>
                    <a:pt x="141" y="86"/>
                  </a:lnTo>
                  <a:lnTo>
                    <a:pt x="150" y="124"/>
                  </a:lnTo>
                  <a:lnTo>
                    <a:pt x="131" y="220"/>
                  </a:lnTo>
                  <a:lnTo>
                    <a:pt x="94" y="287"/>
                  </a:lnTo>
                  <a:lnTo>
                    <a:pt x="57" y="334"/>
                  </a:lnTo>
                  <a:lnTo>
                    <a:pt x="38" y="353"/>
                  </a:lnTo>
                  <a:lnTo>
                    <a:pt x="19" y="344"/>
                  </a:lnTo>
                  <a:lnTo>
                    <a:pt x="19" y="334"/>
                  </a:lnTo>
                  <a:lnTo>
                    <a:pt x="19" y="325"/>
                  </a:lnTo>
                  <a:lnTo>
                    <a:pt x="29" y="325"/>
                  </a:lnTo>
                  <a:lnTo>
                    <a:pt x="85" y="248"/>
                  </a:lnTo>
                  <a:lnTo>
                    <a:pt x="113" y="182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103" y="124"/>
                  </a:lnTo>
                  <a:lnTo>
                    <a:pt x="85" y="124"/>
                  </a:lnTo>
                  <a:lnTo>
                    <a:pt x="66" y="134"/>
                  </a:lnTo>
                  <a:lnTo>
                    <a:pt x="38" y="124"/>
                  </a:lnTo>
                  <a:lnTo>
                    <a:pt x="19" y="115"/>
                  </a:lnTo>
                  <a:lnTo>
                    <a:pt x="10" y="86"/>
                  </a:lnTo>
                  <a:lnTo>
                    <a:pt x="0" y="67"/>
                  </a:lnTo>
                  <a:lnTo>
                    <a:pt x="10" y="39"/>
                  </a:lnTo>
                  <a:lnTo>
                    <a:pt x="19" y="19"/>
                  </a:lnTo>
                  <a:lnTo>
                    <a:pt x="38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8" name="Freeform 12"/>
            <p:cNvSpPr>
              <a:spLocks noEditPoints="1"/>
            </p:cNvSpPr>
            <p:nvPr/>
          </p:nvSpPr>
          <p:spPr bwMode="auto">
            <a:xfrm>
              <a:off x="4858" y="1819"/>
              <a:ext cx="514" cy="1030"/>
            </a:xfrm>
            <a:custGeom>
              <a:avLst/>
              <a:gdLst/>
              <a:ahLst/>
              <a:cxnLst>
                <a:cxn ang="0">
                  <a:pos x="392" y="124"/>
                </a:cxn>
                <a:cxn ang="0">
                  <a:pos x="374" y="133"/>
                </a:cxn>
                <a:cxn ang="0">
                  <a:pos x="402" y="143"/>
                </a:cxn>
                <a:cxn ang="0">
                  <a:pos x="467" y="133"/>
                </a:cxn>
                <a:cxn ang="0">
                  <a:pos x="458" y="124"/>
                </a:cxn>
                <a:cxn ang="0">
                  <a:pos x="430" y="124"/>
                </a:cxn>
                <a:cxn ang="0">
                  <a:pos x="327" y="0"/>
                </a:cxn>
                <a:cxn ang="0">
                  <a:pos x="336" y="19"/>
                </a:cxn>
                <a:cxn ang="0">
                  <a:pos x="336" y="38"/>
                </a:cxn>
                <a:cxn ang="0">
                  <a:pos x="336" y="57"/>
                </a:cxn>
                <a:cxn ang="0">
                  <a:pos x="336" y="95"/>
                </a:cxn>
                <a:cxn ang="0">
                  <a:pos x="364" y="95"/>
                </a:cxn>
                <a:cxn ang="0">
                  <a:pos x="411" y="95"/>
                </a:cxn>
                <a:cxn ang="0">
                  <a:pos x="458" y="95"/>
                </a:cxn>
                <a:cxn ang="0">
                  <a:pos x="495" y="105"/>
                </a:cxn>
                <a:cxn ang="0">
                  <a:pos x="514" y="124"/>
                </a:cxn>
                <a:cxn ang="0">
                  <a:pos x="495" y="152"/>
                </a:cxn>
                <a:cxn ang="0">
                  <a:pos x="458" y="162"/>
                </a:cxn>
                <a:cxn ang="0">
                  <a:pos x="420" y="171"/>
                </a:cxn>
                <a:cxn ang="0">
                  <a:pos x="383" y="171"/>
                </a:cxn>
                <a:cxn ang="0">
                  <a:pos x="346" y="162"/>
                </a:cxn>
                <a:cxn ang="0">
                  <a:pos x="327" y="143"/>
                </a:cxn>
                <a:cxn ang="0">
                  <a:pos x="149" y="314"/>
                </a:cxn>
                <a:cxn ang="0">
                  <a:pos x="75" y="562"/>
                </a:cxn>
                <a:cxn ang="0">
                  <a:pos x="84" y="648"/>
                </a:cxn>
                <a:cxn ang="0">
                  <a:pos x="131" y="706"/>
                </a:cxn>
                <a:cxn ang="0">
                  <a:pos x="177" y="725"/>
                </a:cxn>
                <a:cxn ang="0">
                  <a:pos x="252" y="753"/>
                </a:cxn>
                <a:cxn ang="0">
                  <a:pos x="299" y="772"/>
                </a:cxn>
                <a:cxn ang="0">
                  <a:pos x="336" y="782"/>
                </a:cxn>
                <a:cxn ang="0">
                  <a:pos x="374" y="801"/>
                </a:cxn>
                <a:cxn ang="0">
                  <a:pos x="420" y="858"/>
                </a:cxn>
                <a:cxn ang="0">
                  <a:pos x="420" y="925"/>
                </a:cxn>
                <a:cxn ang="0">
                  <a:pos x="383" y="982"/>
                </a:cxn>
                <a:cxn ang="0">
                  <a:pos x="327" y="1030"/>
                </a:cxn>
                <a:cxn ang="0">
                  <a:pos x="262" y="1030"/>
                </a:cxn>
                <a:cxn ang="0">
                  <a:pos x="215" y="1011"/>
                </a:cxn>
                <a:cxn ang="0">
                  <a:pos x="177" y="982"/>
                </a:cxn>
                <a:cxn ang="0">
                  <a:pos x="177" y="973"/>
                </a:cxn>
                <a:cxn ang="0">
                  <a:pos x="187" y="963"/>
                </a:cxn>
                <a:cxn ang="0">
                  <a:pos x="206" y="973"/>
                </a:cxn>
                <a:cxn ang="0">
                  <a:pos x="271" y="1001"/>
                </a:cxn>
                <a:cxn ang="0">
                  <a:pos x="318" y="992"/>
                </a:cxn>
                <a:cxn ang="0">
                  <a:pos x="346" y="973"/>
                </a:cxn>
                <a:cxn ang="0">
                  <a:pos x="346" y="934"/>
                </a:cxn>
                <a:cxn ang="0">
                  <a:pos x="336" y="887"/>
                </a:cxn>
                <a:cxn ang="0">
                  <a:pos x="290" y="868"/>
                </a:cxn>
                <a:cxn ang="0">
                  <a:pos x="177" y="830"/>
                </a:cxn>
                <a:cxn ang="0">
                  <a:pos x="84" y="791"/>
                </a:cxn>
                <a:cxn ang="0">
                  <a:pos x="9" y="686"/>
                </a:cxn>
                <a:cxn ang="0">
                  <a:pos x="28" y="448"/>
                </a:cxn>
                <a:cxn ang="0">
                  <a:pos x="196" y="200"/>
                </a:cxn>
                <a:cxn ang="0">
                  <a:pos x="299" y="85"/>
                </a:cxn>
                <a:cxn ang="0">
                  <a:pos x="299" y="47"/>
                </a:cxn>
                <a:cxn ang="0">
                  <a:pos x="299" y="19"/>
                </a:cxn>
                <a:cxn ang="0">
                  <a:pos x="327" y="0"/>
                </a:cxn>
              </a:cxnLst>
              <a:rect l="0" t="0" r="r" b="b"/>
              <a:pathLst>
                <a:path w="514" h="1030">
                  <a:moveTo>
                    <a:pt x="411" y="124"/>
                  </a:moveTo>
                  <a:lnTo>
                    <a:pt x="392" y="124"/>
                  </a:lnTo>
                  <a:lnTo>
                    <a:pt x="364" y="133"/>
                  </a:lnTo>
                  <a:lnTo>
                    <a:pt x="374" y="133"/>
                  </a:lnTo>
                  <a:lnTo>
                    <a:pt x="383" y="133"/>
                  </a:lnTo>
                  <a:lnTo>
                    <a:pt x="402" y="143"/>
                  </a:lnTo>
                  <a:lnTo>
                    <a:pt x="439" y="133"/>
                  </a:lnTo>
                  <a:lnTo>
                    <a:pt x="467" y="133"/>
                  </a:lnTo>
                  <a:lnTo>
                    <a:pt x="467" y="133"/>
                  </a:lnTo>
                  <a:lnTo>
                    <a:pt x="458" y="124"/>
                  </a:lnTo>
                  <a:lnTo>
                    <a:pt x="449" y="124"/>
                  </a:lnTo>
                  <a:lnTo>
                    <a:pt x="430" y="124"/>
                  </a:lnTo>
                  <a:lnTo>
                    <a:pt x="411" y="124"/>
                  </a:lnTo>
                  <a:close/>
                  <a:moveTo>
                    <a:pt x="327" y="0"/>
                  </a:moveTo>
                  <a:lnTo>
                    <a:pt x="336" y="0"/>
                  </a:lnTo>
                  <a:lnTo>
                    <a:pt x="336" y="19"/>
                  </a:lnTo>
                  <a:lnTo>
                    <a:pt x="336" y="19"/>
                  </a:lnTo>
                  <a:lnTo>
                    <a:pt x="336" y="38"/>
                  </a:lnTo>
                  <a:lnTo>
                    <a:pt x="336" y="57"/>
                  </a:lnTo>
                  <a:lnTo>
                    <a:pt x="336" y="57"/>
                  </a:lnTo>
                  <a:lnTo>
                    <a:pt x="336" y="76"/>
                  </a:lnTo>
                  <a:lnTo>
                    <a:pt x="336" y="95"/>
                  </a:lnTo>
                  <a:lnTo>
                    <a:pt x="336" y="105"/>
                  </a:lnTo>
                  <a:lnTo>
                    <a:pt x="364" y="95"/>
                  </a:lnTo>
                  <a:lnTo>
                    <a:pt x="392" y="95"/>
                  </a:lnTo>
                  <a:lnTo>
                    <a:pt x="411" y="95"/>
                  </a:lnTo>
                  <a:lnTo>
                    <a:pt x="439" y="95"/>
                  </a:lnTo>
                  <a:lnTo>
                    <a:pt x="458" y="95"/>
                  </a:lnTo>
                  <a:lnTo>
                    <a:pt x="477" y="95"/>
                  </a:lnTo>
                  <a:lnTo>
                    <a:pt x="495" y="105"/>
                  </a:lnTo>
                  <a:lnTo>
                    <a:pt x="514" y="114"/>
                  </a:lnTo>
                  <a:lnTo>
                    <a:pt x="514" y="124"/>
                  </a:lnTo>
                  <a:lnTo>
                    <a:pt x="514" y="143"/>
                  </a:lnTo>
                  <a:lnTo>
                    <a:pt x="495" y="152"/>
                  </a:lnTo>
                  <a:lnTo>
                    <a:pt x="486" y="162"/>
                  </a:lnTo>
                  <a:lnTo>
                    <a:pt x="458" y="162"/>
                  </a:lnTo>
                  <a:lnTo>
                    <a:pt x="439" y="171"/>
                  </a:lnTo>
                  <a:lnTo>
                    <a:pt x="420" y="171"/>
                  </a:lnTo>
                  <a:lnTo>
                    <a:pt x="402" y="171"/>
                  </a:lnTo>
                  <a:lnTo>
                    <a:pt x="383" y="171"/>
                  </a:lnTo>
                  <a:lnTo>
                    <a:pt x="364" y="162"/>
                  </a:lnTo>
                  <a:lnTo>
                    <a:pt x="346" y="162"/>
                  </a:lnTo>
                  <a:lnTo>
                    <a:pt x="327" y="143"/>
                  </a:lnTo>
                  <a:lnTo>
                    <a:pt x="327" y="143"/>
                  </a:lnTo>
                  <a:lnTo>
                    <a:pt x="234" y="219"/>
                  </a:lnTo>
                  <a:lnTo>
                    <a:pt x="149" y="314"/>
                  </a:lnTo>
                  <a:lnTo>
                    <a:pt x="93" y="438"/>
                  </a:lnTo>
                  <a:lnTo>
                    <a:pt x="75" y="562"/>
                  </a:lnTo>
                  <a:lnTo>
                    <a:pt x="75" y="610"/>
                  </a:lnTo>
                  <a:lnTo>
                    <a:pt x="84" y="648"/>
                  </a:lnTo>
                  <a:lnTo>
                    <a:pt x="112" y="686"/>
                  </a:lnTo>
                  <a:lnTo>
                    <a:pt x="131" y="706"/>
                  </a:lnTo>
                  <a:lnTo>
                    <a:pt x="149" y="715"/>
                  </a:lnTo>
                  <a:lnTo>
                    <a:pt x="177" y="725"/>
                  </a:lnTo>
                  <a:lnTo>
                    <a:pt x="206" y="744"/>
                  </a:lnTo>
                  <a:lnTo>
                    <a:pt x="252" y="753"/>
                  </a:lnTo>
                  <a:lnTo>
                    <a:pt x="280" y="763"/>
                  </a:lnTo>
                  <a:lnTo>
                    <a:pt x="299" y="772"/>
                  </a:lnTo>
                  <a:lnTo>
                    <a:pt x="318" y="772"/>
                  </a:lnTo>
                  <a:lnTo>
                    <a:pt x="336" y="782"/>
                  </a:lnTo>
                  <a:lnTo>
                    <a:pt x="346" y="782"/>
                  </a:lnTo>
                  <a:lnTo>
                    <a:pt x="374" y="801"/>
                  </a:lnTo>
                  <a:lnTo>
                    <a:pt x="402" y="830"/>
                  </a:lnTo>
                  <a:lnTo>
                    <a:pt x="420" y="858"/>
                  </a:lnTo>
                  <a:lnTo>
                    <a:pt x="420" y="887"/>
                  </a:lnTo>
                  <a:lnTo>
                    <a:pt x="420" y="925"/>
                  </a:lnTo>
                  <a:lnTo>
                    <a:pt x="402" y="954"/>
                  </a:lnTo>
                  <a:lnTo>
                    <a:pt x="383" y="982"/>
                  </a:lnTo>
                  <a:lnTo>
                    <a:pt x="364" y="1011"/>
                  </a:lnTo>
                  <a:lnTo>
                    <a:pt x="327" y="1030"/>
                  </a:lnTo>
                  <a:lnTo>
                    <a:pt x="299" y="1030"/>
                  </a:lnTo>
                  <a:lnTo>
                    <a:pt x="262" y="1030"/>
                  </a:lnTo>
                  <a:lnTo>
                    <a:pt x="234" y="1020"/>
                  </a:lnTo>
                  <a:lnTo>
                    <a:pt x="215" y="1011"/>
                  </a:lnTo>
                  <a:lnTo>
                    <a:pt x="196" y="1001"/>
                  </a:lnTo>
                  <a:lnTo>
                    <a:pt x="177" y="982"/>
                  </a:lnTo>
                  <a:lnTo>
                    <a:pt x="168" y="973"/>
                  </a:lnTo>
                  <a:lnTo>
                    <a:pt x="177" y="973"/>
                  </a:lnTo>
                  <a:lnTo>
                    <a:pt x="177" y="963"/>
                  </a:lnTo>
                  <a:lnTo>
                    <a:pt x="187" y="963"/>
                  </a:lnTo>
                  <a:lnTo>
                    <a:pt x="196" y="963"/>
                  </a:lnTo>
                  <a:lnTo>
                    <a:pt x="206" y="973"/>
                  </a:lnTo>
                  <a:lnTo>
                    <a:pt x="243" y="992"/>
                  </a:lnTo>
                  <a:lnTo>
                    <a:pt x="271" y="1001"/>
                  </a:lnTo>
                  <a:lnTo>
                    <a:pt x="299" y="1001"/>
                  </a:lnTo>
                  <a:lnTo>
                    <a:pt x="318" y="992"/>
                  </a:lnTo>
                  <a:lnTo>
                    <a:pt x="327" y="982"/>
                  </a:lnTo>
                  <a:lnTo>
                    <a:pt x="346" y="973"/>
                  </a:lnTo>
                  <a:lnTo>
                    <a:pt x="346" y="954"/>
                  </a:lnTo>
                  <a:lnTo>
                    <a:pt x="346" y="934"/>
                  </a:lnTo>
                  <a:lnTo>
                    <a:pt x="346" y="906"/>
                  </a:lnTo>
                  <a:lnTo>
                    <a:pt x="336" y="887"/>
                  </a:lnTo>
                  <a:lnTo>
                    <a:pt x="318" y="877"/>
                  </a:lnTo>
                  <a:lnTo>
                    <a:pt x="290" y="868"/>
                  </a:lnTo>
                  <a:lnTo>
                    <a:pt x="271" y="858"/>
                  </a:lnTo>
                  <a:lnTo>
                    <a:pt x="177" y="830"/>
                  </a:lnTo>
                  <a:lnTo>
                    <a:pt x="121" y="810"/>
                  </a:lnTo>
                  <a:lnTo>
                    <a:pt x="84" y="791"/>
                  </a:lnTo>
                  <a:lnTo>
                    <a:pt x="56" y="763"/>
                  </a:lnTo>
                  <a:lnTo>
                    <a:pt x="9" y="686"/>
                  </a:lnTo>
                  <a:lnTo>
                    <a:pt x="0" y="601"/>
                  </a:lnTo>
                  <a:lnTo>
                    <a:pt x="28" y="448"/>
                  </a:lnTo>
                  <a:lnTo>
                    <a:pt x="93" y="314"/>
                  </a:lnTo>
                  <a:lnTo>
                    <a:pt x="196" y="200"/>
                  </a:lnTo>
                  <a:lnTo>
                    <a:pt x="308" y="114"/>
                  </a:lnTo>
                  <a:lnTo>
                    <a:pt x="299" y="85"/>
                  </a:lnTo>
                  <a:lnTo>
                    <a:pt x="299" y="57"/>
                  </a:lnTo>
                  <a:lnTo>
                    <a:pt x="299" y="47"/>
                  </a:lnTo>
                  <a:lnTo>
                    <a:pt x="299" y="28"/>
                  </a:lnTo>
                  <a:lnTo>
                    <a:pt x="299" y="19"/>
                  </a:lnTo>
                  <a:lnTo>
                    <a:pt x="308" y="0"/>
                  </a:lnTo>
                  <a:lnTo>
                    <a:pt x="3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9" name="Freeform 13"/>
            <p:cNvSpPr>
              <a:spLocks/>
            </p:cNvSpPr>
            <p:nvPr/>
          </p:nvSpPr>
          <p:spPr bwMode="auto">
            <a:xfrm>
              <a:off x="5596" y="1170"/>
              <a:ext cx="355" cy="1622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47" y="0"/>
                </a:cxn>
                <a:cxn ang="0">
                  <a:pos x="56" y="9"/>
                </a:cxn>
                <a:cxn ang="0">
                  <a:pos x="66" y="38"/>
                </a:cxn>
                <a:cxn ang="0">
                  <a:pos x="346" y="782"/>
                </a:cxn>
                <a:cxn ang="0">
                  <a:pos x="355" y="792"/>
                </a:cxn>
                <a:cxn ang="0">
                  <a:pos x="355" y="801"/>
                </a:cxn>
                <a:cxn ang="0">
                  <a:pos x="355" y="811"/>
                </a:cxn>
                <a:cxn ang="0">
                  <a:pos x="355" y="811"/>
                </a:cxn>
                <a:cxn ang="0">
                  <a:pos x="355" y="820"/>
                </a:cxn>
                <a:cxn ang="0">
                  <a:pos x="346" y="839"/>
                </a:cxn>
                <a:cxn ang="0">
                  <a:pos x="346" y="839"/>
                </a:cxn>
                <a:cxn ang="0">
                  <a:pos x="66" y="1583"/>
                </a:cxn>
                <a:cxn ang="0">
                  <a:pos x="56" y="1603"/>
                </a:cxn>
                <a:cxn ang="0">
                  <a:pos x="47" y="1612"/>
                </a:cxn>
                <a:cxn ang="0">
                  <a:pos x="38" y="1622"/>
                </a:cxn>
                <a:cxn ang="0">
                  <a:pos x="19" y="1612"/>
                </a:cxn>
                <a:cxn ang="0">
                  <a:pos x="10" y="1603"/>
                </a:cxn>
                <a:cxn ang="0">
                  <a:pos x="0" y="1583"/>
                </a:cxn>
                <a:cxn ang="0">
                  <a:pos x="0" y="1574"/>
                </a:cxn>
                <a:cxn ang="0">
                  <a:pos x="0" y="1574"/>
                </a:cxn>
                <a:cxn ang="0">
                  <a:pos x="10" y="1555"/>
                </a:cxn>
                <a:cxn ang="0">
                  <a:pos x="290" y="811"/>
                </a:cxn>
                <a:cxn ang="0">
                  <a:pos x="10" y="57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0" y="28"/>
                </a:cxn>
                <a:cxn ang="0">
                  <a:pos x="10" y="9"/>
                </a:cxn>
                <a:cxn ang="0">
                  <a:pos x="19" y="0"/>
                </a:cxn>
                <a:cxn ang="0">
                  <a:pos x="38" y="0"/>
                </a:cxn>
              </a:cxnLst>
              <a:rect l="0" t="0" r="r" b="b"/>
              <a:pathLst>
                <a:path w="355" h="1622">
                  <a:moveTo>
                    <a:pt x="38" y="0"/>
                  </a:moveTo>
                  <a:lnTo>
                    <a:pt x="47" y="0"/>
                  </a:lnTo>
                  <a:lnTo>
                    <a:pt x="56" y="9"/>
                  </a:lnTo>
                  <a:lnTo>
                    <a:pt x="66" y="38"/>
                  </a:lnTo>
                  <a:lnTo>
                    <a:pt x="346" y="782"/>
                  </a:lnTo>
                  <a:lnTo>
                    <a:pt x="355" y="792"/>
                  </a:lnTo>
                  <a:lnTo>
                    <a:pt x="355" y="801"/>
                  </a:lnTo>
                  <a:lnTo>
                    <a:pt x="355" y="811"/>
                  </a:lnTo>
                  <a:lnTo>
                    <a:pt x="355" y="811"/>
                  </a:lnTo>
                  <a:lnTo>
                    <a:pt x="355" y="820"/>
                  </a:lnTo>
                  <a:lnTo>
                    <a:pt x="346" y="839"/>
                  </a:lnTo>
                  <a:lnTo>
                    <a:pt x="346" y="839"/>
                  </a:lnTo>
                  <a:lnTo>
                    <a:pt x="66" y="1583"/>
                  </a:lnTo>
                  <a:lnTo>
                    <a:pt x="56" y="1603"/>
                  </a:lnTo>
                  <a:lnTo>
                    <a:pt x="47" y="1612"/>
                  </a:lnTo>
                  <a:lnTo>
                    <a:pt x="38" y="1622"/>
                  </a:lnTo>
                  <a:lnTo>
                    <a:pt x="19" y="1612"/>
                  </a:lnTo>
                  <a:lnTo>
                    <a:pt x="10" y="1603"/>
                  </a:lnTo>
                  <a:lnTo>
                    <a:pt x="0" y="1583"/>
                  </a:lnTo>
                  <a:lnTo>
                    <a:pt x="0" y="1574"/>
                  </a:lnTo>
                  <a:lnTo>
                    <a:pt x="0" y="1574"/>
                  </a:lnTo>
                  <a:lnTo>
                    <a:pt x="10" y="1555"/>
                  </a:lnTo>
                  <a:lnTo>
                    <a:pt x="290" y="811"/>
                  </a:lnTo>
                  <a:lnTo>
                    <a:pt x="10" y="57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10" y="9"/>
                  </a:lnTo>
                  <a:lnTo>
                    <a:pt x="19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0" name="Freeform 14"/>
            <p:cNvSpPr>
              <a:spLocks noEditPoints="1"/>
            </p:cNvSpPr>
            <p:nvPr/>
          </p:nvSpPr>
          <p:spPr bwMode="auto">
            <a:xfrm>
              <a:off x="6652" y="1790"/>
              <a:ext cx="1056" cy="372"/>
            </a:xfrm>
            <a:custGeom>
              <a:avLst/>
              <a:gdLst/>
              <a:ahLst/>
              <a:cxnLst>
                <a:cxn ang="0">
                  <a:pos x="56" y="315"/>
                </a:cxn>
                <a:cxn ang="0">
                  <a:pos x="1000" y="315"/>
                </a:cxn>
                <a:cxn ang="0">
                  <a:pos x="1019" y="315"/>
                </a:cxn>
                <a:cxn ang="0">
                  <a:pos x="1038" y="315"/>
                </a:cxn>
                <a:cxn ang="0">
                  <a:pos x="1047" y="315"/>
                </a:cxn>
                <a:cxn ang="0">
                  <a:pos x="1056" y="334"/>
                </a:cxn>
                <a:cxn ang="0">
                  <a:pos x="1056" y="343"/>
                </a:cxn>
                <a:cxn ang="0">
                  <a:pos x="1056" y="362"/>
                </a:cxn>
                <a:cxn ang="0">
                  <a:pos x="1047" y="372"/>
                </a:cxn>
                <a:cxn ang="0">
                  <a:pos x="1038" y="372"/>
                </a:cxn>
                <a:cxn ang="0">
                  <a:pos x="1019" y="372"/>
                </a:cxn>
                <a:cxn ang="0">
                  <a:pos x="1010" y="372"/>
                </a:cxn>
                <a:cxn ang="0">
                  <a:pos x="56" y="372"/>
                </a:cxn>
                <a:cxn ang="0">
                  <a:pos x="38" y="372"/>
                </a:cxn>
                <a:cxn ang="0">
                  <a:pos x="28" y="372"/>
                </a:cxn>
                <a:cxn ang="0">
                  <a:pos x="19" y="372"/>
                </a:cxn>
                <a:cxn ang="0">
                  <a:pos x="10" y="362"/>
                </a:cxn>
                <a:cxn ang="0">
                  <a:pos x="0" y="343"/>
                </a:cxn>
                <a:cxn ang="0">
                  <a:pos x="10" y="334"/>
                </a:cxn>
                <a:cxn ang="0">
                  <a:pos x="19" y="315"/>
                </a:cxn>
                <a:cxn ang="0">
                  <a:pos x="28" y="315"/>
                </a:cxn>
                <a:cxn ang="0">
                  <a:pos x="38" y="315"/>
                </a:cxn>
                <a:cxn ang="0">
                  <a:pos x="56" y="315"/>
                </a:cxn>
                <a:cxn ang="0">
                  <a:pos x="56" y="0"/>
                </a:cxn>
                <a:cxn ang="0">
                  <a:pos x="1010" y="0"/>
                </a:cxn>
                <a:cxn ang="0">
                  <a:pos x="1019" y="0"/>
                </a:cxn>
                <a:cxn ang="0">
                  <a:pos x="1038" y="0"/>
                </a:cxn>
                <a:cxn ang="0">
                  <a:pos x="1047" y="9"/>
                </a:cxn>
                <a:cxn ang="0">
                  <a:pos x="1056" y="19"/>
                </a:cxn>
                <a:cxn ang="0">
                  <a:pos x="1056" y="29"/>
                </a:cxn>
                <a:cxn ang="0">
                  <a:pos x="1056" y="48"/>
                </a:cxn>
                <a:cxn ang="0">
                  <a:pos x="1047" y="57"/>
                </a:cxn>
                <a:cxn ang="0">
                  <a:pos x="1038" y="57"/>
                </a:cxn>
                <a:cxn ang="0">
                  <a:pos x="1019" y="67"/>
                </a:cxn>
                <a:cxn ang="0">
                  <a:pos x="1000" y="67"/>
                </a:cxn>
                <a:cxn ang="0">
                  <a:pos x="56" y="67"/>
                </a:cxn>
                <a:cxn ang="0">
                  <a:pos x="38" y="67"/>
                </a:cxn>
                <a:cxn ang="0">
                  <a:pos x="28" y="57"/>
                </a:cxn>
                <a:cxn ang="0">
                  <a:pos x="19" y="57"/>
                </a:cxn>
                <a:cxn ang="0">
                  <a:pos x="10" y="48"/>
                </a:cxn>
                <a:cxn ang="0">
                  <a:pos x="0" y="29"/>
                </a:cxn>
                <a:cxn ang="0">
                  <a:pos x="10" y="19"/>
                </a:cxn>
                <a:cxn ang="0">
                  <a:pos x="19" y="9"/>
                </a:cxn>
                <a:cxn ang="0">
                  <a:pos x="28" y="0"/>
                </a:cxn>
                <a:cxn ang="0">
                  <a:pos x="38" y="0"/>
                </a:cxn>
                <a:cxn ang="0">
                  <a:pos x="56" y="0"/>
                </a:cxn>
              </a:cxnLst>
              <a:rect l="0" t="0" r="r" b="b"/>
              <a:pathLst>
                <a:path w="1056" h="372">
                  <a:moveTo>
                    <a:pt x="56" y="315"/>
                  </a:moveTo>
                  <a:lnTo>
                    <a:pt x="1000" y="315"/>
                  </a:lnTo>
                  <a:lnTo>
                    <a:pt x="1019" y="315"/>
                  </a:lnTo>
                  <a:lnTo>
                    <a:pt x="1038" y="315"/>
                  </a:lnTo>
                  <a:lnTo>
                    <a:pt x="1047" y="315"/>
                  </a:lnTo>
                  <a:lnTo>
                    <a:pt x="1056" y="334"/>
                  </a:lnTo>
                  <a:lnTo>
                    <a:pt x="1056" y="343"/>
                  </a:lnTo>
                  <a:lnTo>
                    <a:pt x="1056" y="362"/>
                  </a:lnTo>
                  <a:lnTo>
                    <a:pt x="1047" y="372"/>
                  </a:lnTo>
                  <a:lnTo>
                    <a:pt x="1038" y="372"/>
                  </a:lnTo>
                  <a:lnTo>
                    <a:pt x="1019" y="372"/>
                  </a:lnTo>
                  <a:lnTo>
                    <a:pt x="1010" y="372"/>
                  </a:lnTo>
                  <a:lnTo>
                    <a:pt x="56" y="372"/>
                  </a:lnTo>
                  <a:lnTo>
                    <a:pt x="38" y="372"/>
                  </a:lnTo>
                  <a:lnTo>
                    <a:pt x="28" y="372"/>
                  </a:lnTo>
                  <a:lnTo>
                    <a:pt x="19" y="372"/>
                  </a:lnTo>
                  <a:lnTo>
                    <a:pt x="10" y="362"/>
                  </a:lnTo>
                  <a:lnTo>
                    <a:pt x="0" y="343"/>
                  </a:lnTo>
                  <a:lnTo>
                    <a:pt x="10" y="334"/>
                  </a:lnTo>
                  <a:lnTo>
                    <a:pt x="19" y="315"/>
                  </a:lnTo>
                  <a:lnTo>
                    <a:pt x="28" y="315"/>
                  </a:lnTo>
                  <a:lnTo>
                    <a:pt x="38" y="315"/>
                  </a:lnTo>
                  <a:lnTo>
                    <a:pt x="56" y="315"/>
                  </a:lnTo>
                  <a:close/>
                  <a:moveTo>
                    <a:pt x="56" y="0"/>
                  </a:moveTo>
                  <a:lnTo>
                    <a:pt x="1010" y="0"/>
                  </a:lnTo>
                  <a:lnTo>
                    <a:pt x="1019" y="0"/>
                  </a:lnTo>
                  <a:lnTo>
                    <a:pt x="1038" y="0"/>
                  </a:lnTo>
                  <a:lnTo>
                    <a:pt x="1047" y="9"/>
                  </a:lnTo>
                  <a:lnTo>
                    <a:pt x="1056" y="19"/>
                  </a:lnTo>
                  <a:lnTo>
                    <a:pt x="1056" y="29"/>
                  </a:lnTo>
                  <a:lnTo>
                    <a:pt x="1056" y="48"/>
                  </a:lnTo>
                  <a:lnTo>
                    <a:pt x="1047" y="57"/>
                  </a:lnTo>
                  <a:lnTo>
                    <a:pt x="1038" y="57"/>
                  </a:lnTo>
                  <a:lnTo>
                    <a:pt x="1019" y="67"/>
                  </a:lnTo>
                  <a:lnTo>
                    <a:pt x="1000" y="67"/>
                  </a:lnTo>
                  <a:lnTo>
                    <a:pt x="56" y="67"/>
                  </a:lnTo>
                  <a:lnTo>
                    <a:pt x="38" y="67"/>
                  </a:lnTo>
                  <a:lnTo>
                    <a:pt x="28" y="57"/>
                  </a:lnTo>
                  <a:lnTo>
                    <a:pt x="19" y="57"/>
                  </a:lnTo>
                  <a:lnTo>
                    <a:pt x="10" y="48"/>
                  </a:lnTo>
                  <a:lnTo>
                    <a:pt x="0" y="29"/>
                  </a:lnTo>
                  <a:lnTo>
                    <a:pt x="10" y="19"/>
                  </a:lnTo>
                  <a:lnTo>
                    <a:pt x="19" y="9"/>
                  </a:lnTo>
                  <a:lnTo>
                    <a:pt x="28" y="0"/>
                  </a:lnTo>
                  <a:lnTo>
                    <a:pt x="38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1" name="Freeform 15"/>
            <p:cNvSpPr>
              <a:spLocks/>
            </p:cNvSpPr>
            <p:nvPr/>
          </p:nvSpPr>
          <p:spPr bwMode="auto">
            <a:xfrm>
              <a:off x="8344" y="1170"/>
              <a:ext cx="1495" cy="1622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355" y="0"/>
                </a:cxn>
                <a:cxn ang="0">
                  <a:pos x="1495" y="381"/>
                </a:cxn>
                <a:cxn ang="0">
                  <a:pos x="1458" y="381"/>
                </a:cxn>
                <a:cxn ang="0">
                  <a:pos x="1392" y="267"/>
                </a:cxn>
                <a:cxn ang="0">
                  <a:pos x="1308" y="181"/>
                </a:cxn>
                <a:cxn ang="0">
                  <a:pos x="1205" y="124"/>
                </a:cxn>
                <a:cxn ang="0">
                  <a:pos x="1103" y="95"/>
                </a:cxn>
                <a:cxn ang="0">
                  <a:pos x="990" y="76"/>
                </a:cxn>
                <a:cxn ang="0">
                  <a:pos x="888" y="67"/>
                </a:cxn>
                <a:cxn ang="0">
                  <a:pos x="803" y="67"/>
                </a:cxn>
                <a:cxn ang="0">
                  <a:pos x="168" y="67"/>
                </a:cxn>
                <a:cxn ang="0">
                  <a:pos x="682" y="782"/>
                </a:cxn>
                <a:cxn ang="0">
                  <a:pos x="691" y="801"/>
                </a:cxn>
                <a:cxn ang="0">
                  <a:pos x="691" y="801"/>
                </a:cxn>
                <a:cxn ang="0">
                  <a:pos x="701" y="811"/>
                </a:cxn>
                <a:cxn ang="0">
                  <a:pos x="691" y="811"/>
                </a:cxn>
                <a:cxn ang="0">
                  <a:pos x="691" y="820"/>
                </a:cxn>
                <a:cxn ang="0">
                  <a:pos x="682" y="839"/>
                </a:cxn>
                <a:cxn ang="0">
                  <a:pos x="131" y="1526"/>
                </a:cxn>
                <a:cxn ang="0">
                  <a:pos x="803" y="1526"/>
                </a:cxn>
                <a:cxn ang="0">
                  <a:pos x="962" y="1526"/>
                </a:cxn>
                <a:cxn ang="0">
                  <a:pos x="1065" y="1507"/>
                </a:cxn>
                <a:cxn ang="0">
                  <a:pos x="1140" y="1498"/>
                </a:cxn>
                <a:cxn ang="0">
                  <a:pos x="1177" y="1479"/>
                </a:cxn>
                <a:cxn ang="0">
                  <a:pos x="1299" y="1421"/>
                </a:cxn>
                <a:cxn ang="0">
                  <a:pos x="1392" y="1326"/>
                </a:cxn>
                <a:cxn ang="0">
                  <a:pos x="1458" y="1211"/>
                </a:cxn>
                <a:cxn ang="0">
                  <a:pos x="1495" y="1211"/>
                </a:cxn>
                <a:cxn ang="0">
                  <a:pos x="1355" y="1622"/>
                </a:cxn>
                <a:cxn ang="0">
                  <a:pos x="37" y="1622"/>
                </a:cxn>
                <a:cxn ang="0">
                  <a:pos x="18" y="1622"/>
                </a:cxn>
                <a:cxn ang="0">
                  <a:pos x="9" y="1622"/>
                </a:cxn>
                <a:cxn ang="0">
                  <a:pos x="0" y="1612"/>
                </a:cxn>
                <a:cxn ang="0">
                  <a:pos x="0" y="1603"/>
                </a:cxn>
                <a:cxn ang="0">
                  <a:pos x="0" y="1593"/>
                </a:cxn>
                <a:cxn ang="0">
                  <a:pos x="0" y="1583"/>
                </a:cxn>
                <a:cxn ang="0">
                  <a:pos x="9" y="1574"/>
                </a:cxn>
                <a:cxn ang="0">
                  <a:pos x="579" y="858"/>
                </a:cxn>
                <a:cxn ang="0">
                  <a:pos x="579" y="858"/>
                </a:cxn>
                <a:cxn ang="0">
                  <a:pos x="0" y="48"/>
                </a:cxn>
                <a:cxn ang="0">
                  <a:pos x="0" y="19"/>
                </a:cxn>
                <a:cxn ang="0">
                  <a:pos x="0" y="9"/>
                </a:cxn>
                <a:cxn ang="0">
                  <a:pos x="18" y="0"/>
                </a:cxn>
                <a:cxn ang="0">
                  <a:pos x="37" y="0"/>
                </a:cxn>
              </a:cxnLst>
              <a:rect l="0" t="0" r="r" b="b"/>
              <a:pathLst>
                <a:path w="1495" h="1622">
                  <a:moveTo>
                    <a:pt x="37" y="0"/>
                  </a:moveTo>
                  <a:lnTo>
                    <a:pt x="1355" y="0"/>
                  </a:lnTo>
                  <a:lnTo>
                    <a:pt x="1495" y="381"/>
                  </a:lnTo>
                  <a:lnTo>
                    <a:pt x="1458" y="381"/>
                  </a:lnTo>
                  <a:lnTo>
                    <a:pt x="1392" y="267"/>
                  </a:lnTo>
                  <a:lnTo>
                    <a:pt x="1308" y="181"/>
                  </a:lnTo>
                  <a:lnTo>
                    <a:pt x="1205" y="124"/>
                  </a:lnTo>
                  <a:lnTo>
                    <a:pt x="1103" y="95"/>
                  </a:lnTo>
                  <a:lnTo>
                    <a:pt x="990" y="76"/>
                  </a:lnTo>
                  <a:lnTo>
                    <a:pt x="888" y="67"/>
                  </a:lnTo>
                  <a:lnTo>
                    <a:pt x="803" y="67"/>
                  </a:lnTo>
                  <a:lnTo>
                    <a:pt x="168" y="67"/>
                  </a:lnTo>
                  <a:lnTo>
                    <a:pt x="682" y="782"/>
                  </a:lnTo>
                  <a:lnTo>
                    <a:pt x="691" y="801"/>
                  </a:lnTo>
                  <a:lnTo>
                    <a:pt x="691" y="801"/>
                  </a:lnTo>
                  <a:lnTo>
                    <a:pt x="701" y="811"/>
                  </a:lnTo>
                  <a:lnTo>
                    <a:pt x="691" y="811"/>
                  </a:lnTo>
                  <a:lnTo>
                    <a:pt x="691" y="820"/>
                  </a:lnTo>
                  <a:lnTo>
                    <a:pt x="682" y="839"/>
                  </a:lnTo>
                  <a:lnTo>
                    <a:pt x="131" y="1526"/>
                  </a:lnTo>
                  <a:lnTo>
                    <a:pt x="803" y="1526"/>
                  </a:lnTo>
                  <a:lnTo>
                    <a:pt x="962" y="1526"/>
                  </a:lnTo>
                  <a:lnTo>
                    <a:pt x="1065" y="1507"/>
                  </a:lnTo>
                  <a:lnTo>
                    <a:pt x="1140" y="1498"/>
                  </a:lnTo>
                  <a:lnTo>
                    <a:pt x="1177" y="1479"/>
                  </a:lnTo>
                  <a:lnTo>
                    <a:pt x="1299" y="1421"/>
                  </a:lnTo>
                  <a:lnTo>
                    <a:pt x="1392" y="1326"/>
                  </a:lnTo>
                  <a:lnTo>
                    <a:pt x="1458" y="1211"/>
                  </a:lnTo>
                  <a:lnTo>
                    <a:pt x="1495" y="1211"/>
                  </a:lnTo>
                  <a:lnTo>
                    <a:pt x="1355" y="1622"/>
                  </a:lnTo>
                  <a:lnTo>
                    <a:pt x="37" y="1622"/>
                  </a:lnTo>
                  <a:lnTo>
                    <a:pt x="18" y="1622"/>
                  </a:lnTo>
                  <a:lnTo>
                    <a:pt x="9" y="1622"/>
                  </a:lnTo>
                  <a:lnTo>
                    <a:pt x="0" y="1612"/>
                  </a:lnTo>
                  <a:lnTo>
                    <a:pt x="0" y="1603"/>
                  </a:lnTo>
                  <a:lnTo>
                    <a:pt x="0" y="1593"/>
                  </a:lnTo>
                  <a:lnTo>
                    <a:pt x="0" y="1583"/>
                  </a:lnTo>
                  <a:lnTo>
                    <a:pt x="9" y="1574"/>
                  </a:lnTo>
                  <a:lnTo>
                    <a:pt x="579" y="858"/>
                  </a:lnTo>
                  <a:lnTo>
                    <a:pt x="579" y="858"/>
                  </a:lnTo>
                  <a:lnTo>
                    <a:pt x="0" y="48"/>
                  </a:lnTo>
                  <a:lnTo>
                    <a:pt x="0" y="19"/>
                  </a:lnTo>
                  <a:lnTo>
                    <a:pt x="0" y="9"/>
                  </a:lnTo>
                  <a:lnTo>
                    <a:pt x="18" y="0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2" name="Freeform 16"/>
            <p:cNvSpPr>
              <a:spLocks/>
            </p:cNvSpPr>
            <p:nvPr/>
          </p:nvSpPr>
          <p:spPr bwMode="auto">
            <a:xfrm>
              <a:off x="9979" y="2372"/>
              <a:ext cx="645" cy="744"/>
            </a:xfrm>
            <a:custGeom>
              <a:avLst/>
              <a:gdLst/>
              <a:ahLst/>
              <a:cxnLst>
                <a:cxn ang="0">
                  <a:pos x="318" y="19"/>
                </a:cxn>
                <a:cxn ang="0">
                  <a:pos x="411" y="143"/>
                </a:cxn>
                <a:cxn ang="0">
                  <a:pos x="458" y="286"/>
                </a:cxn>
                <a:cxn ang="0">
                  <a:pos x="458" y="343"/>
                </a:cxn>
                <a:cxn ang="0">
                  <a:pos x="533" y="172"/>
                </a:cxn>
                <a:cxn ang="0">
                  <a:pos x="598" y="38"/>
                </a:cxn>
                <a:cxn ang="0">
                  <a:pos x="617" y="9"/>
                </a:cxn>
                <a:cxn ang="0">
                  <a:pos x="636" y="9"/>
                </a:cxn>
                <a:cxn ang="0">
                  <a:pos x="645" y="19"/>
                </a:cxn>
                <a:cxn ang="0">
                  <a:pos x="598" y="124"/>
                </a:cxn>
                <a:cxn ang="0">
                  <a:pos x="552" y="229"/>
                </a:cxn>
                <a:cxn ang="0">
                  <a:pos x="496" y="353"/>
                </a:cxn>
                <a:cxn ang="0">
                  <a:pos x="458" y="477"/>
                </a:cxn>
                <a:cxn ang="0">
                  <a:pos x="411" y="687"/>
                </a:cxn>
                <a:cxn ang="0">
                  <a:pos x="393" y="734"/>
                </a:cxn>
                <a:cxn ang="0">
                  <a:pos x="383" y="744"/>
                </a:cxn>
                <a:cxn ang="0">
                  <a:pos x="365" y="744"/>
                </a:cxn>
                <a:cxn ang="0">
                  <a:pos x="355" y="715"/>
                </a:cxn>
                <a:cxn ang="0">
                  <a:pos x="374" y="610"/>
                </a:cxn>
                <a:cxn ang="0">
                  <a:pos x="421" y="467"/>
                </a:cxn>
                <a:cxn ang="0">
                  <a:pos x="421" y="448"/>
                </a:cxn>
                <a:cxn ang="0">
                  <a:pos x="421" y="391"/>
                </a:cxn>
                <a:cxn ang="0">
                  <a:pos x="411" y="257"/>
                </a:cxn>
                <a:cxn ang="0">
                  <a:pos x="355" y="143"/>
                </a:cxn>
                <a:cxn ang="0">
                  <a:pos x="215" y="86"/>
                </a:cxn>
                <a:cxn ang="0">
                  <a:pos x="75" y="133"/>
                </a:cxn>
                <a:cxn ang="0">
                  <a:pos x="38" y="210"/>
                </a:cxn>
                <a:cxn ang="0">
                  <a:pos x="19" y="219"/>
                </a:cxn>
                <a:cxn ang="0">
                  <a:pos x="0" y="210"/>
                </a:cxn>
                <a:cxn ang="0">
                  <a:pos x="0" y="191"/>
                </a:cxn>
                <a:cxn ang="0">
                  <a:pos x="10" y="153"/>
                </a:cxn>
                <a:cxn ang="0">
                  <a:pos x="47" y="95"/>
                </a:cxn>
                <a:cxn ang="0">
                  <a:pos x="150" y="19"/>
                </a:cxn>
              </a:cxnLst>
              <a:rect l="0" t="0" r="r" b="b"/>
              <a:pathLst>
                <a:path w="645" h="744">
                  <a:moveTo>
                    <a:pt x="234" y="0"/>
                  </a:moveTo>
                  <a:lnTo>
                    <a:pt x="318" y="19"/>
                  </a:lnTo>
                  <a:lnTo>
                    <a:pt x="374" y="67"/>
                  </a:lnTo>
                  <a:lnTo>
                    <a:pt x="411" y="143"/>
                  </a:lnTo>
                  <a:lnTo>
                    <a:pt x="439" y="219"/>
                  </a:lnTo>
                  <a:lnTo>
                    <a:pt x="458" y="286"/>
                  </a:lnTo>
                  <a:lnTo>
                    <a:pt x="458" y="343"/>
                  </a:lnTo>
                  <a:lnTo>
                    <a:pt x="458" y="343"/>
                  </a:lnTo>
                  <a:lnTo>
                    <a:pt x="496" y="257"/>
                  </a:lnTo>
                  <a:lnTo>
                    <a:pt x="533" y="172"/>
                  </a:lnTo>
                  <a:lnTo>
                    <a:pt x="570" y="95"/>
                  </a:lnTo>
                  <a:lnTo>
                    <a:pt x="598" y="38"/>
                  </a:lnTo>
                  <a:lnTo>
                    <a:pt x="608" y="9"/>
                  </a:lnTo>
                  <a:lnTo>
                    <a:pt x="617" y="9"/>
                  </a:lnTo>
                  <a:lnTo>
                    <a:pt x="626" y="9"/>
                  </a:lnTo>
                  <a:lnTo>
                    <a:pt x="636" y="9"/>
                  </a:lnTo>
                  <a:lnTo>
                    <a:pt x="645" y="9"/>
                  </a:lnTo>
                  <a:lnTo>
                    <a:pt x="645" y="19"/>
                  </a:lnTo>
                  <a:lnTo>
                    <a:pt x="645" y="38"/>
                  </a:lnTo>
                  <a:lnTo>
                    <a:pt x="598" y="124"/>
                  </a:lnTo>
                  <a:lnTo>
                    <a:pt x="570" y="181"/>
                  </a:lnTo>
                  <a:lnTo>
                    <a:pt x="552" y="229"/>
                  </a:lnTo>
                  <a:lnTo>
                    <a:pt x="524" y="277"/>
                  </a:lnTo>
                  <a:lnTo>
                    <a:pt x="496" y="353"/>
                  </a:lnTo>
                  <a:lnTo>
                    <a:pt x="468" y="429"/>
                  </a:lnTo>
                  <a:lnTo>
                    <a:pt x="458" y="477"/>
                  </a:lnTo>
                  <a:lnTo>
                    <a:pt x="439" y="591"/>
                  </a:lnTo>
                  <a:lnTo>
                    <a:pt x="411" y="687"/>
                  </a:lnTo>
                  <a:lnTo>
                    <a:pt x="402" y="715"/>
                  </a:lnTo>
                  <a:lnTo>
                    <a:pt x="393" y="734"/>
                  </a:lnTo>
                  <a:lnTo>
                    <a:pt x="393" y="744"/>
                  </a:lnTo>
                  <a:lnTo>
                    <a:pt x="383" y="744"/>
                  </a:lnTo>
                  <a:lnTo>
                    <a:pt x="374" y="744"/>
                  </a:lnTo>
                  <a:lnTo>
                    <a:pt x="365" y="744"/>
                  </a:lnTo>
                  <a:lnTo>
                    <a:pt x="355" y="725"/>
                  </a:lnTo>
                  <a:lnTo>
                    <a:pt x="355" y="715"/>
                  </a:lnTo>
                  <a:lnTo>
                    <a:pt x="365" y="677"/>
                  </a:lnTo>
                  <a:lnTo>
                    <a:pt x="374" y="610"/>
                  </a:lnTo>
                  <a:lnTo>
                    <a:pt x="393" y="544"/>
                  </a:lnTo>
                  <a:lnTo>
                    <a:pt x="421" y="467"/>
                  </a:lnTo>
                  <a:lnTo>
                    <a:pt x="421" y="458"/>
                  </a:lnTo>
                  <a:lnTo>
                    <a:pt x="421" y="448"/>
                  </a:lnTo>
                  <a:lnTo>
                    <a:pt x="421" y="420"/>
                  </a:lnTo>
                  <a:lnTo>
                    <a:pt x="421" y="391"/>
                  </a:lnTo>
                  <a:lnTo>
                    <a:pt x="421" y="324"/>
                  </a:lnTo>
                  <a:lnTo>
                    <a:pt x="411" y="257"/>
                  </a:lnTo>
                  <a:lnTo>
                    <a:pt x="393" y="191"/>
                  </a:lnTo>
                  <a:lnTo>
                    <a:pt x="355" y="143"/>
                  </a:lnTo>
                  <a:lnTo>
                    <a:pt x="299" y="105"/>
                  </a:lnTo>
                  <a:lnTo>
                    <a:pt x="215" y="86"/>
                  </a:lnTo>
                  <a:lnTo>
                    <a:pt x="140" y="95"/>
                  </a:lnTo>
                  <a:lnTo>
                    <a:pt x="75" y="133"/>
                  </a:lnTo>
                  <a:lnTo>
                    <a:pt x="38" y="191"/>
                  </a:lnTo>
                  <a:lnTo>
                    <a:pt x="38" y="210"/>
                  </a:lnTo>
                  <a:lnTo>
                    <a:pt x="28" y="210"/>
                  </a:lnTo>
                  <a:lnTo>
                    <a:pt x="19" y="219"/>
                  </a:lnTo>
                  <a:lnTo>
                    <a:pt x="10" y="210"/>
                  </a:lnTo>
                  <a:lnTo>
                    <a:pt x="0" y="210"/>
                  </a:lnTo>
                  <a:lnTo>
                    <a:pt x="0" y="200"/>
                  </a:lnTo>
                  <a:lnTo>
                    <a:pt x="0" y="191"/>
                  </a:lnTo>
                  <a:lnTo>
                    <a:pt x="0" y="181"/>
                  </a:lnTo>
                  <a:lnTo>
                    <a:pt x="10" y="153"/>
                  </a:lnTo>
                  <a:lnTo>
                    <a:pt x="28" y="124"/>
                  </a:lnTo>
                  <a:lnTo>
                    <a:pt x="47" y="95"/>
                  </a:lnTo>
                  <a:lnTo>
                    <a:pt x="84" y="57"/>
                  </a:lnTo>
                  <a:lnTo>
                    <a:pt x="150" y="19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3" name="Rectangle 17"/>
            <p:cNvSpPr>
              <a:spLocks noChangeArrowheads="1"/>
            </p:cNvSpPr>
            <p:nvPr/>
          </p:nvSpPr>
          <p:spPr bwMode="auto">
            <a:xfrm>
              <a:off x="10998" y="1036"/>
              <a:ext cx="1149" cy="77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4" name="Freeform 18"/>
            <p:cNvSpPr>
              <a:spLocks/>
            </p:cNvSpPr>
            <p:nvPr/>
          </p:nvSpPr>
          <p:spPr bwMode="auto">
            <a:xfrm>
              <a:off x="11082" y="1237"/>
              <a:ext cx="1009" cy="1144"/>
            </a:xfrm>
            <a:custGeom>
              <a:avLst/>
              <a:gdLst/>
              <a:ahLst/>
              <a:cxnLst>
                <a:cxn ang="0">
                  <a:pos x="654" y="28"/>
                </a:cxn>
                <a:cxn ang="0">
                  <a:pos x="897" y="171"/>
                </a:cxn>
                <a:cxn ang="0">
                  <a:pos x="991" y="410"/>
                </a:cxn>
                <a:cxn ang="0">
                  <a:pos x="916" y="648"/>
                </a:cxn>
                <a:cxn ang="0">
                  <a:pos x="757" y="906"/>
                </a:cxn>
                <a:cxn ang="0">
                  <a:pos x="832" y="1039"/>
                </a:cxn>
                <a:cxn ang="0">
                  <a:pos x="907" y="1039"/>
                </a:cxn>
                <a:cxn ang="0">
                  <a:pos x="935" y="1020"/>
                </a:cxn>
                <a:cxn ang="0">
                  <a:pos x="944" y="1001"/>
                </a:cxn>
                <a:cxn ang="0">
                  <a:pos x="972" y="887"/>
                </a:cxn>
                <a:cxn ang="0">
                  <a:pos x="953" y="1144"/>
                </a:cxn>
                <a:cxn ang="0">
                  <a:pos x="682" y="1144"/>
                </a:cxn>
                <a:cxn ang="0">
                  <a:pos x="664" y="1135"/>
                </a:cxn>
                <a:cxn ang="0">
                  <a:pos x="673" y="992"/>
                </a:cxn>
                <a:cxn ang="0">
                  <a:pos x="738" y="782"/>
                </a:cxn>
                <a:cxn ang="0">
                  <a:pos x="822" y="410"/>
                </a:cxn>
                <a:cxn ang="0">
                  <a:pos x="757" y="171"/>
                </a:cxn>
                <a:cxn ang="0">
                  <a:pos x="598" y="57"/>
                </a:cxn>
                <a:cxn ang="0">
                  <a:pos x="430" y="47"/>
                </a:cxn>
                <a:cxn ang="0">
                  <a:pos x="290" y="124"/>
                </a:cxn>
                <a:cxn ang="0">
                  <a:pos x="196" y="295"/>
                </a:cxn>
                <a:cxn ang="0">
                  <a:pos x="196" y="534"/>
                </a:cxn>
                <a:cxn ang="0">
                  <a:pos x="262" y="753"/>
                </a:cxn>
                <a:cxn ang="0">
                  <a:pos x="336" y="992"/>
                </a:cxn>
                <a:cxn ang="0">
                  <a:pos x="346" y="1135"/>
                </a:cxn>
                <a:cxn ang="0">
                  <a:pos x="327" y="1144"/>
                </a:cxn>
                <a:cxn ang="0">
                  <a:pos x="56" y="1144"/>
                </a:cxn>
                <a:cxn ang="0">
                  <a:pos x="37" y="887"/>
                </a:cxn>
                <a:cxn ang="0">
                  <a:pos x="65" y="1001"/>
                </a:cxn>
                <a:cxn ang="0">
                  <a:pos x="84" y="1020"/>
                </a:cxn>
                <a:cxn ang="0">
                  <a:pos x="112" y="1039"/>
                </a:cxn>
                <a:cxn ang="0">
                  <a:pos x="178" y="1039"/>
                </a:cxn>
                <a:cxn ang="0">
                  <a:pos x="252" y="906"/>
                </a:cxn>
                <a:cxn ang="0">
                  <a:pos x="93" y="648"/>
                </a:cxn>
                <a:cxn ang="0">
                  <a:pos x="19" y="410"/>
                </a:cxn>
                <a:cxn ang="0">
                  <a:pos x="112" y="171"/>
                </a:cxn>
                <a:cxn ang="0">
                  <a:pos x="346" y="28"/>
                </a:cxn>
              </a:cxnLst>
              <a:rect l="0" t="0" r="r" b="b"/>
              <a:pathLst>
                <a:path w="1009" h="1144">
                  <a:moveTo>
                    <a:pt x="505" y="0"/>
                  </a:moveTo>
                  <a:lnTo>
                    <a:pt x="654" y="28"/>
                  </a:lnTo>
                  <a:lnTo>
                    <a:pt x="794" y="86"/>
                  </a:lnTo>
                  <a:lnTo>
                    <a:pt x="897" y="171"/>
                  </a:lnTo>
                  <a:lnTo>
                    <a:pt x="963" y="276"/>
                  </a:lnTo>
                  <a:lnTo>
                    <a:pt x="991" y="410"/>
                  </a:lnTo>
                  <a:lnTo>
                    <a:pt x="972" y="534"/>
                  </a:lnTo>
                  <a:lnTo>
                    <a:pt x="916" y="648"/>
                  </a:lnTo>
                  <a:lnTo>
                    <a:pt x="850" y="763"/>
                  </a:lnTo>
                  <a:lnTo>
                    <a:pt x="757" y="906"/>
                  </a:lnTo>
                  <a:lnTo>
                    <a:pt x="710" y="1039"/>
                  </a:lnTo>
                  <a:lnTo>
                    <a:pt x="832" y="1039"/>
                  </a:lnTo>
                  <a:lnTo>
                    <a:pt x="878" y="1039"/>
                  </a:lnTo>
                  <a:lnTo>
                    <a:pt x="907" y="1039"/>
                  </a:lnTo>
                  <a:lnTo>
                    <a:pt x="916" y="1030"/>
                  </a:lnTo>
                  <a:lnTo>
                    <a:pt x="935" y="1020"/>
                  </a:lnTo>
                  <a:lnTo>
                    <a:pt x="935" y="1011"/>
                  </a:lnTo>
                  <a:lnTo>
                    <a:pt x="944" y="1001"/>
                  </a:lnTo>
                  <a:lnTo>
                    <a:pt x="953" y="944"/>
                  </a:lnTo>
                  <a:lnTo>
                    <a:pt x="972" y="887"/>
                  </a:lnTo>
                  <a:lnTo>
                    <a:pt x="1009" y="887"/>
                  </a:lnTo>
                  <a:lnTo>
                    <a:pt x="953" y="1144"/>
                  </a:lnTo>
                  <a:lnTo>
                    <a:pt x="701" y="1144"/>
                  </a:lnTo>
                  <a:lnTo>
                    <a:pt x="682" y="1144"/>
                  </a:lnTo>
                  <a:lnTo>
                    <a:pt x="664" y="1144"/>
                  </a:lnTo>
                  <a:lnTo>
                    <a:pt x="664" y="1135"/>
                  </a:lnTo>
                  <a:lnTo>
                    <a:pt x="664" y="1116"/>
                  </a:lnTo>
                  <a:lnTo>
                    <a:pt x="673" y="992"/>
                  </a:lnTo>
                  <a:lnTo>
                    <a:pt x="710" y="877"/>
                  </a:lnTo>
                  <a:lnTo>
                    <a:pt x="738" y="782"/>
                  </a:lnTo>
                  <a:lnTo>
                    <a:pt x="794" y="591"/>
                  </a:lnTo>
                  <a:lnTo>
                    <a:pt x="822" y="410"/>
                  </a:lnTo>
                  <a:lnTo>
                    <a:pt x="804" y="276"/>
                  </a:lnTo>
                  <a:lnTo>
                    <a:pt x="757" y="171"/>
                  </a:lnTo>
                  <a:lnTo>
                    <a:pt x="682" y="95"/>
                  </a:lnTo>
                  <a:lnTo>
                    <a:pt x="598" y="57"/>
                  </a:lnTo>
                  <a:lnTo>
                    <a:pt x="505" y="38"/>
                  </a:lnTo>
                  <a:lnTo>
                    <a:pt x="430" y="47"/>
                  </a:lnTo>
                  <a:lnTo>
                    <a:pt x="355" y="76"/>
                  </a:lnTo>
                  <a:lnTo>
                    <a:pt x="290" y="124"/>
                  </a:lnTo>
                  <a:lnTo>
                    <a:pt x="234" y="200"/>
                  </a:lnTo>
                  <a:lnTo>
                    <a:pt x="196" y="295"/>
                  </a:lnTo>
                  <a:lnTo>
                    <a:pt x="187" y="410"/>
                  </a:lnTo>
                  <a:lnTo>
                    <a:pt x="196" y="534"/>
                  </a:lnTo>
                  <a:lnTo>
                    <a:pt x="224" y="648"/>
                  </a:lnTo>
                  <a:lnTo>
                    <a:pt x="262" y="753"/>
                  </a:lnTo>
                  <a:lnTo>
                    <a:pt x="299" y="868"/>
                  </a:lnTo>
                  <a:lnTo>
                    <a:pt x="336" y="992"/>
                  </a:lnTo>
                  <a:lnTo>
                    <a:pt x="346" y="1116"/>
                  </a:lnTo>
                  <a:lnTo>
                    <a:pt x="346" y="1135"/>
                  </a:lnTo>
                  <a:lnTo>
                    <a:pt x="346" y="1144"/>
                  </a:lnTo>
                  <a:lnTo>
                    <a:pt x="327" y="1144"/>
                  </a:lnTo>
                  <a:lnTo>
                    <a:pt x="308" y="1144"/>
                  </a:lnTo>
                  <a:lnTo>
                    <a:pt x="56" y="1144"/>
                  </a:lnTo>
                  <a:lnTo>
                    <a:pt x="0" y="887"/>
                  </a:lnTo>
                  <a:lnTo>
                    <a:pt x="37" y="887"/>
                  </a:lnTo>
                  <a:lnTo>
                    <a:pt x="56" y="944"/>
                  </a:lnTo>
                  <a:lnTo>
                    <a:pt x="65" y="1001"/>
                  </a:lnTo>
                  <a:lnTo>
                    <a:pt x="75" y="1011"/>
                  </a:lnTo>
                  <a:lnTo>
                    <a:pt x="84" y="1020"/>
                  </a:lnTo>
                  <a:lnTo>
                    <a:pt x="93" y="1030"/>
                  </a:lnTo>
                  <a:lnTo>
                    <a:pt x="112" y="1039"/>
                  </a:lnTo>
                  <a:lnTo>
                    <a:pt x="131" y="1039"/>
                  </a:lnTo>
                  <a:lnTo>
                    <a:pt x="178" y="1039"/>
                  </a:lnTo>
                  <a:lnTo>
                    <a:pt x="299" y="1039"/>
                  </a:lnTo>
                  <a:lnTo>
                    <a:pt x="252" y="906"/>
                  </a:lnTo>
                  <a:lnTo>
                    <a:pt x="159" y="763"/>
                  </a:lnTo>
                  <a:lnTo>
                    <a:pt x="93" y="648"/>
                  </a:lnTo>
                  <a:lnTo>
                    <a:pt x="37" y="534"/>
                  </a:lnTo>
                  <a:lnTo>
                    <a:pt x="19" y="410"/>
                  </a:lnTo>
                  <a:lnTo>
                    <a:pt x="47" y="286"/>
                  </a:lnTo>
                  <a:lnTo>
                    <a:pt x="112" y="171"/>
                  </a:lnTo>
                  <a:lnTo>
                    <a:pt x="215" y="86"/>
                  </a:lnTo>
                  <a:lnTo>
                    <a:pt x="346" y="28"/>
                  </a:lnTo>
                  <a:lnTo>
                    <a:pt x="5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5" name="Rectangle 19"/>
            <p:cNvSpPr>
              <a:spLocks noChangeArrowheads="1"/>
            </p:cNvSpPr>
            <p:nvPr/>
          </p:nvSpPr>
          <p:spPr bwMode="auto">
            <a:xfrm>
              <a:off x="10998" y="2505"/>
              <a:ext cx="1149" cy="77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6" name="Freeform 20"/>
            <p:cNvSpPr>
              <a:spLocks/>
            </p:cNvSpPr>
            <p:nvPr/>
          </p:nvSpPr>
          <p:spPr bwMode="auto">
            <a:xfrm>
              <a:off x="12325" y="1170"/>
              <a:ext cx="364" cy="1622"/>
            </a:xfrm>
            <a:custGeom>
              <a:avLst/>
              <a:gdLst/>
              <a:ahLst/>
              <a:cxnLst>
                <a:cxn ang="0">
                  <a:pos x="346" y="0"/>
                </a:cxn>
                <a:cxn ang="0">
                  <a:pos x="355" y="0"/>
                </a:cxn>
                <a:cxn ang="0">
                  <a:pos x="364" y="0"/>
                </a:cxn>
                <a:cxn ang="0">
                  <a:pos x="364" y="19"/>
                </a:cxn>
                <a:cxn ang="0">
                  <a:pos x="364" y="19"/>
                </a:cxn>
                <a:cxn ang="0">
                  <a:pos x="364" y="19"/>
                </a:cxn>
                <a:cxn ang="0">
                  <a:pos x="355" y="28"/>
                </a:cxn>
                <a:cxn ang="0">
                  <a:pos x="346" y="38"/>
                </a:cxn>
                <a:cxn ang="0">
                  <a:pos x="243" y="172"/>
                </a:cxn>
                <a:cxn ang="0">
                  <a:pos x="168" y="315"/>
                </a:cxn>
                <a:cxn ang="0">
                  <a:pos x="121" y="477"/>
                </a:cxn>
                <a:cxn ang="0">
                  <a:pos x="93" y="639"/>
                </a:cxn>
                <a:cxn ang="0">
                  <a:pos x="84" y="811"/>
                </a:cxn>
                <a:cxn ang="0">
                  <a:pos x="93" y="963"/>
                </a:cxn>
                <a:cxn ang="0">
                  <a:pos x="121" y="1126"/>
                </a:cxn>
                <a:cxn ang="0">
                  <a:pos x="168" y="1278"/>
                </a:cxn>
                <a:cxn ang="0">
                  <a:pos x="234" y="1431"/>
                </a:cxn>
                <a:cxn ang="0">
                  <a:pos x="336" y="1564"/>
                </a:cxn>
                <a:cxn ang="0">
                  <a:pos x="355" y="1583"/>
                </a:cxn>
                <a:cxn ang="0">
                  <a:pos x="364" y="1593"/>
                </a:cxn>
                <a:cxn ang="0">
                  <a:pos x="364" y="1603"/>
                </a:cxn>
                <a:cxn ang="0">
                  <a:pos x="364" y="1603"/>
                </a:cxn>
                <a:cxn ang="0">
                  <a:pos x="364" y="1603"/>
                </a:cxn>
                <a:cxn ang="0">
                  <a:pos x="364" y="1612"/>
                </a:cxn>
                <a:cxn ang="0">
                  <a:pos x="355" y="1612"/>
                </a:cxn>
                <a:cxn ang="0">
                  <a:pos x="346" y="1622"/>
                </a:cxn>
                <a:cxn ang="0">
                  <a:pos x="327" y="1603"/>
                </a:cxn>
                <a:cxn ang="0">
                  <a:pos x="280" y="1564"/>
                </a:cxn>
                <a:cxn ang="0">
                  <a:pos x="224" y="1507"/>
                </a:cxn>
                <a:cxn ang="0">
                  <a:pos x="159" y="1421"/>
                </a:cxn>
                <a:cxn ang="0">
                  <a:pos x="103" y="1316"/>
                </a:cxn>
                <a:cxn ang="0">
                  <a:pos x="37" y="1126"/>
                </a:cxn>
                <a:cxn ang="0">
                  <a:pos x="0" y="954"/>
                </a:cxn>
                <a:cxn ang="0">
                  <a:pos x="0" y="811"/>
                </a:cxn>
                <a:cxn ang="0">
                  <a:pos x="0" y="658"/>
                </a:cxn>
                <a:cxn ang="0">
                  <a:pos x="37" y="486"/>
                </a:cxn>
                <a:cxn ang="0">
                  <a:pos x="93" y="315"/>
                </a:cxn>
                <a:cxn ang="0">
                  <a:pos x="159" y="200"/>
                </a:cxn>
                <a:cxn ang="0">
                  <a:pos x="224" y="114"/>
                </a:cxn>
                <a:cxn ang="0">
                  <a:pos x="280" y="48"/>
                </a:cxn>
                <a:cxn ang="0">
                  <a:pos x="327" y="9"/>
                </a:cxn>
                <a:cxn ang="0">
                  <a:pos x="346" y="0"/>
                </a:cxn>
              </a:cxnLst>
              <a:rect l="0" t="0" r="r" b="b"/>
              <a:pathLst>
                <a:path w="364" h="1622">
                  <a:moveTo>
                    <a:pt x="346" y="0"/>
                  </a:moveTo>
                  <a:lnTo>
                    <a:pt x="355" y="0"/>
                  </a:lnTo>
                  <a:lnTo>
                    <a:pt x="364" y="0"/>
                  </a:lnTo>
                  <a:lnTo>
                    <a:pt x="364" y="19"/>
                  </a:lnTo>
                  <a:lnTo>
                    <a:pt x="364" y="19"/>
                  </a:lnTo>
                  <a:lnTo>
                    <a:pt x="364" y="19"/>
                  </a:lnTo>
                  <a:lnTo>
                    <a:pt x="355" y="28"/>
                  </a:lnTo>
                  <a:lnTo>
                    <a:pt x="346" y="38"/>
                  </a:lnTo>
                  <a:lnTo>
                    <a:pt x="243" y="172"/>
                  </a:lnTo>
                  <a:lnTo>
                    <a:pt x="168" y="315"/>
                  </a:lnTo>
                  <a:lnTo>
                    <a:pt x="121" y="477"/>
                  </a:lnTo>
                  <a:lnTo>
                    <a:pt x="93" y="639"/>
                  </a:lnTo>
                  <a:lnTo>
                    <a:pt x="84" y="811"/>
                  </a:lnTo>
                  <a:lnTo>
                    <a:pt x="93" y="963"/>
                  </a:lnTo>
                  <a:lnTo>
                    <a:pt x="121" y="1126"/>
                  </a:lnTo>
                  <a:lnTo>
                    <a:pt x="168" y="1278"/>
                  </a:lnTo>
                  <a:lnTo>
                    <a:pt x="234" y="1431"/>
                  </a:lnTo>
                  <a:lnTo>
                    <a:pt x="336" y="1564"/>
                  </a:lnTo>
                  <a:lnTo>
                    <a:pt x="355" y="1583"/>
                  </a:lnTo>
                  <a:lnTo>
                    <a:pt x="364" y="1593"/>
                  </a:lnTo>
                  <a:lnTo>
                    <a:pt x="364" y="1603"/>
                  </a:lnTo>
                  <a:lnTo>
                    <a:pt x="364" y="1603"/>
                  </a:lnTo>
                  <a:lnTo>
                    <a:pt x="364" y="1603"/>
                  </a:lnTo>
                  <a:lnTo>
                    <a:pt x="364" y="1612"/>
                  </a:lnTo>
                  <a:lnTo>
                    <a:pt x="355" y="1612"/>
                  </a:lnTo>
                  <a:lnTo>
                    <a:pt x="346" y="1622"/>
                  </a:lnTo>
                  <a:lnTo>
                    <a:pt x="327" y="1603"/>
                  </a:lnTo>
                  <a:lnTo>
                    <a:pt x="280" y="1564"/>
                  </a:lnTo>
                  <a:lnTo>
                    <a:pt x="224" y="1507"/>
                  </a:lnTo>
                  <a:lnTo>
                    <a:pt x="159" y="1421"/>
                  </a:lnTo>
                  <a:lnTo>
                    <a:pt x="103" y="1316"/>
                  </a:lnTo>
                  <a:lnTo>
                    <a:pt x="37" y="1126"/>
                  </a:lnTo>
                  <a:lnTo>
                    <a:pt x="0" y="954"/>
                  </a:lnTo>
                  <a:lnTo>
                    <a:pt x="0" y="811"/>
                  </a:lnTo>
                  <a:lnTo>
                    <a:pt x="0" y="658"/>
                  </a:lnTo>
                  <a:lnTo>
                    <a:pt x="37" y="486"/>
                  </a:lnTo>
                  <a:lnTo>
                    <a:pt x="93" y="315"/>
                  </a:lnTo>
                  <a:lnTo>
                    <a:pt x="159" y="200"/>
                  </a:lnTo>
                  <a:lnTo>
                    <a:pt x="224" y="114"/>
                  </a:lnTo>
                  <a:lnTo>
                    <a:pt x="280" y="48"/>
                  </a:lnTo>
                  <a:lnTo>
                    <a:pt x="327" y="9"/>
                  </a:lnTo>
                  <a:lnTo>
                    <a:pt x="3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7" name="Freeform 21"/>
            <p:cNvSpPr>
              <a:spLocks/>
            </p:cNvSpPr>
            <p:nvPr/>
          </p:nvSpPr>
          <p:spPr bwMode="auto">
            <a:xfrm>
              <a:off x="12839" y="1275"/>
              <a:ext cx="963" cy="1106"/>
            </a:xfrm>
            <a:custGeom>
              <a:avLst/>
              <a:gdLst/>
              <a:ahLst/>
              <a:cxnLst>
                <a:cxn ang="0">
                  <a:pos x="355" y="0"/>
                </a:cxn>
                <a:cxn ang="0">
                  <a:pos x="505" y="9"/>
                </a:cxn>
                <a:cxn ang="0">
                  <a:pos x="663" y="0"/>
                </a:cxn>
                <a:cxn ang="0">
                  <a:pos x="748" y="0"/>
                </a:cxn>
                <a:cxn ang="0">
                  <a:pos x="757" y="9"/>
                </a:cxn>
                <a:cxn ang="0">
                  <a:pos x="757" y="38"/>
                </a:cxn>
                <a:cxn ang="0">
                  <a:pos x="729" y="48"/>
                </a:cxn>
                <a:cxn ang="0">
                  <a:pos x="617" y="57"/>
                </a:cxn>
                <a:cxn ang="0">
                  <a:pos x="542" y="86"/>
                </a:cxn>
                <a:cxn ang="0">
                  <a:pos x="533" y="124"/>
                </a:cxn>
                <a:cxn ang="0">
                  <a:pos x="318" y="1021"/>
                </a:cxn>
                <a:cxn ang="0">
                  <a:pos x="308" y="1040"/>
                </a:cxn>
                <a:cxn ang="0">
                  <a:pos x="308" y="1049"/>
                </a:cxn>
                <a:cxn ang="0">
                  <a:pos x="327" y="1059"/>
                </a:cxn>
                <a:cxn ang="0">
                  <a:pos x="635" y="1040"/>
                </a:cxn>
                <a:cxn ang="0">
                  <a:pos x="794" y="944"/>
                </a:cxn>
                <a:cxn ang="0">
                  <a:pos x="888" y="801"/>
                </a:cxn>
                <a:cxn ang="0">
                  <a:pos x="925" y="706"/>
                </a:cxn>
                <a:cxn ang="0">
                  <a:pos x="944" y="687"/>
                </a:cxn>
                <a:cxn ang="0">
                  <a:pos x="963" y="696"/>
                </a:cxn>
                <a:cxn ang="0">
                  <a:pos x="963" y="715"/>
                </a:cxn>
                <a:cxn ang="0">
                  <a:pos x="953" y="734"/>
                </a:cxn>
                <a:cxn ang="0">
                  <a:pos x="822" y="1097"/>
                </a:cxn>
                <a:cxn ang="0">
                  <a:pos x="804" y="1106"/>
                </a:cxn>
                <a:cxn ang="0">
                  <a:pos x="47" y="1106"/>
                </a:cxn>
                <a:cxn ang="0">
                  <a:pos x="9" y="1106"/>
                </a:cxn>
                <a:cxn ang="0">
                  <a:pos x="0" y="1087"/>
                </a:cxn>
                <a:cxn ang="0">
                  <a:pos x="9" y="1059"/>
                </a:cxn>
                <a:cxn ang="0">
                  <a:pos x="47" y="1059"/>
                </a:cxn>
                <a:cxn ang="0">
                  <a:pos x="121" y="1049"/>
                </a:cxn>
                <a:cxn ang="0">
                  <a:pos x="168" y="1040"/>
                </a:cxn>
                <a:cxn ang="0">
                  <a:pos x="178" y="1001"/>
                </a:cxn>
                <a:cxn ang="0">
                  <a:pos x="402" y="114"/>
                </a:cxn>
                <a:cxn ang="0">
                  <a:pos x="411" y="86"/>
                </a:cxn>
                <a:cxn ang="0">
                  <a:pos x="402" y="67"/>
                </a:cxn>
                <a:cxn ang="0">
                  <a:pos x="383" y="57"/>
                </a:cxn>
                <a:cxn ang="0">
                  <a:pos x="336" y="48"/>
                </a:cxn>
                <a:cxn ang="0">
                  <a:pos x="299" y="48"/>
                </a:cxn>
                <a:cxn ang="0">
                  <a:pos x="271" y="48"/>
                </a:cxn>
                <a:cxn ang="0">
                  <a:pos x="262" y="28"/>
                </a:cxn>
                <a:cxn ang="0">
                  <a:pos x="271" y="9"/>
                </a:cxn>
                <a:cxn ang="0">
                  <a:pos x="290" y="0"/>
                </a:cxn>
              </a:cxnLst>
              <a:rect l="0" t="0" r="r" b="b"/>
              <a:pathLst>
                <a:path w="963" h="1106">
                  <a:moveTo>
                    <a:pt x="290" y="0"/>
                  </a:moveTo>
                  <a:lnTo>
                    <a:pt x="355" y="0"/>
                  </a:lnTo>
                  <a:lnTo>
                    <a:pt x="439" y="9"/>
                  </a:lnTo>
                  <a:lnTo>
                    <a:pt x="505" y="9"/>
                  </a:lnTo>
                  <a:lnTo>
                    <a:pt x="570" y="9"/>
                  </a:lnTo>
                  <a:lnTo>
                    <a:pt x="663" y="0"/>
                  </a:lnTo>
                  <a:lnTo>
                    <a:pt x="738" y="0"/>
                  </a:lnTo>
                  <a:lnTo>
                    <a:pt x="748" y="0"/>
                  </a:lnTo>
                  <a:lnTo>
                    <a:pt x="757" y="0"/>
                  </a:lnTo>
                  <a:lnTo>
                    <a:pt x="757" y="9"/>
                  </a:lnTo>
                  <a:lnTo>
                    <a:pt x="766" y="19"/>
                  </a:lnTo>
                  <a:lnTo>
                    <a:pt x="757" y="38"/>
                  </a:lnTo>
                  <a:lnTo>
                    <a:pt x="748" y="48"/>
                  </a:lnTo>
                  <a:lnTo>
                    <a:pt x="729" y="48"/>
                  </a:lnTo>
                  <a:lnTo>
                    <a:pt x="701" y="48"/>
                  </a:lnTo>
                  <a:lnTo>
                    <a:pt x="617" y="57"/>
                  </a:lnTo>
                  <a:lnTo>
                    <a:pt x="570" y="67"/>
                  </a:lnTo>
                  <a:lnTo>
                    <a:pt x="542" y="86"/>
                  </a:lnTo>
                  <a:lnTo>
                    <a:pt x="533" y="124"/>
                  </a:lnTo>
                  <a:lnTo>
                    <a:pt x="533" y="124"/>
                  </a:lnTo>
                  <a:lnTo>
                    <a:pt x="318" y="1001"/>
                  </a:lnTo>
                  <a:lnTo>
                    <a:pt x="318" y="1021"/>
                  </a:lnTo>
                  <a:lnTo>
                    <a:pt x="308" y="1030"/>
                  </a:lnTo>
                  <a:lnTo>
                    <a:pt x="308" y="1040"/>
                  </a:lnTo>
                  <a:lnTo>
                    <a:pt x="308" y="1040"/>
                  </a:lnTo>
                  <a:lnTo>
                    <a:pt x="308" y="1049"/>
                  </a:lnTo>
                  <a:lnTo>
                    <a:pt x="318" y="1049"/>
                  </a:lnTo>
                  <a:lnTo>
                    <a:pt x="327" y="1059"/>
                  </a:lnTo>
                  <a:lnTo>
                    <a:pt x="514" y="1059"/>
                  </a:lnTo>
                  <a:lnTo>
                    <a:pt x="635" y="1040"/>
                  </a:lnTo>
                  <a:lnTo>
                    <a:pt x="729" y="1001"/>
                  </a:lnTo>
                  <a:lnTo>
                    <a:pt x="794" y="944"/>
                  </a:lnTo>
                  <a:lnTo>
                    <a:pt x="850" y="877"/>
                  </a:lnTo>
                  <a:lnTo>
                    <a:pt x="888" y="801"/>
                  </a:lnTo>
                  <a:lnTo>
                    <a:pt x="916" y="725"/>
                  </a:lnTo>
                  <a:lnTo>
                    <a:pt x="925" y="706"/>
                  </a:lnTo>
                  <a:lnTo>
                    <a:pt x="934" y="696"/>
                  </a:lnTo>
                  <a:lnTo>
                    <a:pt x="944" y="687"/>
                  </a:lnTo>
                  <a:lnTo>
                    <a:pt x="953" y="696"/>
                  </a:lnTo>
                  <a:lnTo>
                    <a:pt x="963" y="696"/>
                  </a:lnTo>
                  <a:lnTo>
                    <a:pt x="963" y="706"/>
                  </a:lnTo>
                  <a:lnTo>
                    <a:pt x="963" y="715"/>
                  </a:lnTo>
                  <a:lnTo>
                    <a:pt x="963" y="715"/>
                  </a:lnTo>
                  <a:lnTo>
                    <a:pt x="953" y="734"/>
                  </a:lnTo>
                  <a:lnTo>
                    <a:pt x="832" y="1078"/>
                  </a:lnTo>
                  <a:lnTo>
                    <a:pt x="822" y="1097"/>
                  </a:lnTo>
                  <a:lnTo>
                    <a:pt x="813" y="1106"/>
                  </a:lnTo>
                  <a:lnTo>
                    <a:pt x="804" y="1106"/>
                  </a:lnTo>
                  <a:lnTo>
                    <a:pt x="776" y="1106"/>
                  </a:lnTo>
                  <a:lnTo>
                    <a:pt x="47" y="1106"/>
                  </a:lnTo>
                  <a:lnTo>
                    <a:pt x="28" y="1106"/>
                  </a:lnTo>
                  <a:lnTo>
                    <a:pt x="9" y="1106"/>
                  </a:lnTo>
                  <a:lnTo>
                    <a:pt x="0" y="1097"/>
                  </a:lnTo>
                  <a:lnTo>
                    <a:pt x="0" y="1087"/>
                  </a:lnTo>
                  <a:lnTo>
                    <a:pt x="0" y="1068"/>
                  </a:lnTo>
                  <a:lnTo>
                    <a:pt x="9" y="1059"/>
                  </a:lnTo>
                  <a:lnTo>
                    <a:pt x="28" y="1059"/>
                  </a:lnTo>
                  <a:lnTo>
                    <a:pt x="47" y="1059"/>
                  </a:lnTo>
                  <a:lnTo>
                    <a:pt x="93" y="1059"/>
                  </a:lnTo>
                  <a:lnTo>
                    <a:pt x="121" y="1049"/>
                  </a:lnTo>
                  <a:lnTo>
                    <a:pt x="149" y="1049"/>
                  </a:lnTo>
                  <a:lnTo>
                    <a:pt x="168" y="1040"/>
                  </a:lnTo>
                  <a:lnTo>
                    <a:pt x="178" y="1021"/>
                  </a:lnTo>
                  <a:lnTo>
                    <a:pt x="178" y="1001"/>
                  </a:lnTo>
                  <a:lnTo>
                    <a:pt x="187" y="982"/>
                  </a:lnTo>
                  <a:lnTo>
                    <a:pt x="402" y="114"/>
                  </a:lnTo>
                  <a:lnTo>
                    <a:pt x="402" y="95"/>
                  </a:lnTo>
                  <a:lnTo>
                    <a:pt x="411" y="86"/>
                  </a:lnTo>
                  <a:lnTo>
                    <a:pt x="411" y="76"/>
                  </a:lnTo>
                  <a:lnTo>
                    <a:pt x="402" y="67"/>
                  </a:lnTo>
                  <a:lnTo>
                    <a:pt x="392" y="57"/>
                  </a:lnTo>
                  <a:lnTo>
                    <a:pt x="383" y="57"/>
                  </a:lnTo>
                  <a:lnTo>
                    <a:pt x="364" y="57"/>
                  </a:lnTo>
                  <a:lnTo>
                    <a:pt x="336" y="48"/>
                  </a:lnTo>
                  <a:lnTo>
                    <a:pt x="318" y="48"/>
                  </a:lnTo>
                  <a:lnTo>
                    <a:pt x="299" y="48"/>
                  </a:lnTo>
                  <a:lnTo>
                    <a:pt x="280" y="48"/>
                  </a:lnTo>
                  <a:lnTo>
                    <a:pt x="271" y="48"/>
                  </a:lnTo>
                  <a:lnTo>
                    <a:pt x="262" y="38"/>
                  </a:lnTo>
                  <a:lnTo>
                    <a:pt x="262" y="28"/>
                  </a:lnTo>
                  <a:lnTo>
                    <a:pt x="262" y="19"/>
                  </a:lnTo>
                  <a:lnTo>
                    <a:pt x="271" y="9"/>
                  </a:lnTo>
                  <a:lnTo>
                    <a:pt x="280" y="0"/>
                  </a:lnTo>
                  <a:lnTo>
                    <a:pt x="2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8" name="Freeform 22"/>
            <p:cNvSpPr>
              <a:spLocks noEditPoints="1"/>
            </p:cNvSpPr>
            <p:nvPr/>
          </p:nvSpPr>
          <p:spPr bwMode="auto">
            <a:xfrm>
              <a:off x="13988" y="2095"/>
              <a:ext cx="664" cy="763"/>
            </a:xfrm>
            <a:custGeom>
              <a:avLst/>
              <a:gdLst/>
              <a:ahLst/>
              <a:cxnLst>
                <a:cxn ang="0">
                  <a:pos x="57" y="525"/>
                </a:cxn>
                <a:cxn ang="0">
                  <a:pos x="28" y="658"/>
                </a:cxn>
                <a:cxn ang="0">
                  <a:pos x="38" y="706"/>
                </a:cxn>
                <a:cxn ang="0">
                  <a:pos x="66" y="735"/>
                </a:cxn>
                <a:cxn ang="0">
                  <a:pos x="113" y="725"/>
                </a:cxn>
                <a:cxn ang="0">
                  <a:pos x="159" y="687"/>
                </a:cxn>
                <a:cxn ang="0">
                  <a:pos x="178" y="620"/>
                </a:cxn>
                <a:cxn ang="0">
                  <a:pos x="178" y="582"/>
                </a:cxn>
                <a:cxn ang="0">
                  <a:pos x="122" y="515"/>
                </a:cxn>
                <a:cxn ang="0">
                  <a:pos x="75" y="468"/>
                </a:cxn>
                <a:cxn ang="0">
                  <a:pos x="197" y="10"/>
                </a:cxn>
                <a:cxn ang="0">
                  <a:pos x="206" y="19"/>
                </a:cxn>
                <a:cxn ang="0">
                  <a:pos x="197" y="38"/>
                </a:cxn>
                <a:cxn ang="0">
                  <a:pos x="141" y="67"/>
                </a:cxn>
                <a:cxn ang="0">
                  <a:pos x="66" y="201"/>
                </a:cxn>
                <a:cxn ang="0">
                  <a:pos x="57" y="296"/>
                </a:cxn>
                <a:cxn ang="0">
                  <a:pos x="85" y="353"/>
                </a:cxn>
                <a:cxn ang="0">
                  <a:pos x="262" y="134"/>
                </a:cxn>
                <a:cxn ang="0">
                  <a:pos x="496" y="57"/>
                </a:cxn>
                <a:cxn ang="0">
                  <a:pos x="645" y="134"/>
                </a:cxn>
                <a:cxn ang="0">
                  <a:pos x="636" y="344"/>
                </a:cxn>
                <a:cxn ang="0">
                  <a:pos x="486" y="506"/>
                </a:cxn>
                <a:cxn ang="0">
                  <a:pos x="346" y="525"/>
                </a:cxn>
                <a:cxn ang="0">
                  <a:pos x="290" y="496"/>
                </a:cxn>
                <a:cxn ang="0">
                  <a:pos x="271" y="430"/>
                </a:cxn>
                <a:cxn ang="0">
                  <a:pos x="271" y="401"/>
                </a:cxn>
                <a:cxn ang="0">
                  <a:pos x="290" y="382"/>
                </a:cxn>
                <a:cxn ang="0">
                  <a:pos x="318" y="382"/>
                </a:cxn>
                <a:cxn ang="0">
                  <a:pos x="328" y="401"/>
                </a:cxn>
                <a:cxn ang="0">
                  <a:pos x="318" y="430"/>
                </a:cxn>
                <a:cxn ang="0">
                  <a:pos x="318" y="458"/>
                </a:cxn>
                <a:cxn ang="0">
                  <a:pos x="346" y="487"/>
                </a:cxn>
                <a:cxn ang="0">
                  <a:pos x="384" y="506"/>
                </a:cxn>
                <a:cxn ang="0">
                  <a:pos x="440" y="487"/>
                </a:cxn>
                <a:cxn ang="0">
                  <a:pos x="496" y="449"/>
                </a:cxn>
                <a:cxn ang="0">
                  <a:pos x="552" y="344"/>
                </a:cxn>
                <a:cxn ang="0">
                  <a:pos x="580" y="201"/>
                </a:cxn>
                <a:cxn ang="0">
                  <a:pos x="571" y="134"/>
                </a:cxn>
                <a:cxn ang="0">
                  <a:pos x="524" y="96"/>
                </a:cxn>
                <a:cxn ang="0">
                  <a:pos x="384" y="105"/>
                </a:cxn>
                <a:cxn ang="0">
                  <a:pos x="187" y="258"/>
                </a:cxn>
                <a:cxn ang="0">
                  <a:pos x="113" y="382"/>
                </a:cxn>
                <a:cxn ang="0">
                  <a:pos x="141" y="410"/>
                </a:cxn>
                <a:cxn ang="0">
                  <a:pos x="169" y="449"/>
                </a:cxn>
                <a:cxn ang="0">
                  <a:pos x="206" y="496"/>
                </a:cxn>
                <a:cxn ang="0">
                  <a:pos x="234" y="534"/>
                </a:cxn>
                <a:cxn ang="0">
                  <a:pos x="243" y="582"/>
                </a:cxn>
                <a:cxn ang="0">
                  <a:pos x="159" y="735"/>
                </a:cxn>
                <a:cxn ang="0">
                  <a:pos x="57" y="763"/>
                </a:cxn>
                <a:cxn ang="0">
                  <a:pos x="19" y="735"/>
                </a:cxn>
                <a:cxn ang="0">
                  <a:pos x="0" y="697"/>
                </a:cxn>
                <a:cxn ang="0">
                  <a:pos x="0" y="658"/>
                </a:cxn>
                <a:cxn ang="0">
                  <a:pos x="10" y="573"/>
                </a:cxn>
                <a:cxn ang="0">
                  <a:pos x="47" y="430"/>
                </a:cxn>
                <a:cxn ang="0">
                  <a:pos x="19" y="401"/>
                </a:cxn>
                <a:cxn ang="0">
                  <a:pos x="0" y="344"/>
                </a:cxn>
                <a:cxn ang="0">
                  <a:pos x="19" y="201"/>
                </a:cxn>
                <a:cxn ang="0">
                  <a:pos x="122" y="29"/>
                </a:cxn>
              </a:cxnLst>
              <a:rect l="0" t="0" r="r" b="b"/>
              <a:pathLst>
                <a:path w="664" h="763">
                  <a:moveTo>
                    <a:pt x="75" y="468"/>
                  </a:moveTo>
                  <a:lnTo>
                    <a:pt x="57" y="525"/>
                  </a:lnTo>
                  <a:lnTo>
                    <a:pt x="38" y="592"/>
                  </a:lnTo>
                  <a:lnTo>
                    <a:pt x="28" y="658"/>
                  </a:lnTo>
                  <a:lnTo>
                    <a:pt x="38" y="687"/>
                  </a:lnTo>
                  <a:lnTo>
                    <a:pt x="38" y="706"/>
                  </a:lnTo>
                  <a:lnTo>
                    <a:pt x="57" y="725"/>
                  </a:lnTo>
                  <a:lnTo>
                    <a:pt x="66" y="735"/>
                  </a:lnTo>
                  <a:lnTo>
                    <a:pt x="85" y="735"/>
                  </a:lnTo>
                  <a:lnTo>
                    <a:pt x="113" y="725"/>
                  </a:lnTo>
                  <a:lnTo>
                    <a:pt x="141" y="706"/>
                  </a:lnTo>
                  <a:lnTo>
                    <a:pt x="159" y="687"/>
                  </a:lnTo>
                  <a:lnTo>
                    <a:pt x="178" y="649"/>
                  </a:lnTo>
                  <a:lnTo>
                    <a:pt x="178" y="620"/>
                  </a:lnTo>
                  <a:lnTo>
                    <a:pt x="178" y="601"/>
                  </a:lnTo>
                  <a:lnTo>
                    <a:pt x="178" y="582"/>
                  </a:lnTo>
                  <a:lnTo>
                    <a:pt x="169" y="573"/>
                  </a:lnTo>
                  <a:lnTo>
                    <a:pt x="122" y="515"/>
                  </a:lnTo>
                  <a:lnTo>
                    <a:pt x="75" y="468"/>
                  </a:lnTo>
                  <a:lnTo>
                    <a:pt x="75" y="468"/>
                  </a:lnTo>
                  <a:close/>
                  <a:moveTo>
                    <a:pt x="197" y="0"/>
                  </a:moveTo>
                  <a:lnTo>
                    <a:pt x="197" y="10"/>
                  </a:lnTo>
                  <a:lnTo>
                    <a:pt x="206" y="10"/>
                  </a:lnTo>
                  <a:lnTo>
                    <a:pt x="206" y="19"/>
                  </a:lnTo>
                  <a:lnTo>
                    <a:pt x="206" y="29"/>
                  </a:lnTo>
                  <a:lnTo>
                    <a:pt x="197" y="38"/>
                  </a:lnTo>
                  <a:lnTo>
                    <a:pt x="197" y="38"/>
                  </a:lnTo>
                  <a:lnTo>
                    <a:pt x="141" y="67"/>
                  </a:lnTo>
                  <a:lnTo>
                    <a:pt x="94" y="124"/>
                  </a:lnTo>
                  <a:lnTo>
                    <a:pt x="66" y="201"/>
                  </a:lnTo>
                  <a:lnTo>
                    <a:pt x="57" y="277"/>
                  </a:lnTo>
                  <a:lnTo>
                    <a:pt x="57" y="296"/>
                  </a:lnTo>
                  <a:lnTo>
                    <a:pt x="66" y="325"/>
                  </a:lnTo>
                  <a:lnTo>
                    <a:pt x="85" y="353"/>
                  </a:lnTo>
                  <a:lnTo>
                    <a:pt x="169" y="229"/>
                  </a:lnTo>
                  <a:lnTo>
                    <a:pt x="262" y="134"/>
                  </a:lnTo>
                  <a:lnTo>
                    <a:pt x="374" y="77"/>
                  </a:lnTo>
                  <a:lnTo>
                    <a:pt x="496" y="57"/>
                  </a:lnTo>
                  <a:lnTo>
                    <a:pt x="580" y="77"/>
                  </a:lnTo>
                  <a:lnTo>
                    <a:pt x="645" y="134"/>
                  </a:lnTo>
                  <a:lnTo>
                    <a:pt x="664" y="239"/>
                  </a:lnTo>
                  <a:lnTo>
                    <a:pt x="636" y="344"/>
                  </a:lnTo>
                  <a:lnTo>
                    <a:pt x="571" y="439"/>
                  </a:lnTo>
                  <a:lnTo>
                    <a:pt x="486" y="506"/>
                  </a:lnTo>
                  <a:lnTo>
                    <a:pt x="384" y="534"/>
                  </a:lnTo>
                  <a:lnTo>
                    <a:pt x="346" y="525"/>
                  </a:lnTo>
                  <a:lnTo>
                    <a:pt x="318" y="515"/>
                  </a:lnTo>
                  <a:lnTo>
                    <a:pt x="290" y="496"/>
                  </a:lnTo>
                  <a:lnTo>
                    <a:pt x="271" y="468"/>
                  </a:lnTo>
                  <a:lnTo>
                    <a:pt x="271" y="430"/>
                  </a:lnTo>
                  <a:lnTo>
                    <a:pt x="271" y="420"/>
                  </a:lnTo>
                  <a:lnTo>
                    <a:pt x="271" y="401"/>
                  </a:lnTo>
                  <a:lnTo>
                    <a:pt x="281" y="391"/>
                  </a:lnTo>
                  <a:lnTo>
                    <a:pt x="290" y="382"/>
                  </a:lnTo>
                  <a:lnTo>
                    <a:pt x="309" y="382"/>
                  </a:lnTo>
                  <a:lnTo>
                    <a:pt x="318" y="382"/>
                  </a:lnTo>
                  <a:lnTo>
                    <a:pt x="328" y="391"/>
                  </a:lnTo>
                  <a:lnTo>
                    <a:pt x="328" y="401"/>
                  </a:lnTo>
                  <a:lnTo>
                    <a:pt x="328" y="420"/>
                  </a:lnTo>
                  <a:lnTo>
                    <a:pt x="318" y="430"/>
                  </a:lnTo>
                  <a:lnTo>
                    <a:pt x="309" y="439"/>
                  </a:lnTo>
                  <a:lnTo>
                    <a:pt x="318" y="458"/>
                  </a:lnTo>
                  <a:lnTo>
                    <a:pt x="328" y="477"/>
                  </a:lnTo>
                  <a:lnTo>
                    <a:pt x="346" y="487"/>
                  </a:lnTo>
                  <a:lnTo>
                    <a:pt x="365" y="496"/>
                  </a:lnTo>
                  <a:lnTo>
                    <a:pt x="384" y="506"/>
                  </a:lnTo>
                  <a:lnTo>
                    <a:pt x="412" y="496"/>
                  </a:lnTo>
                  <a:lnTo>
                    <a:pt x="440" y="487"/>
                  </a:lnTo>
                  <a:lnTo>
                    <a:pt x="468" y="477"/>
                  </a:lnTo>
                  <a:lnTo>
                    <a:pt x="496" y="449"/>
                  </a:lnTo>
                  <a:lnTo>
                    <a:pt x="524" y="410"/>
                  </a:lnTo>
                  <a:lnTo>
                    <a:pt x="552" y="344"/>
                  </a:lnTo>
                  <a:lnTo>
                    <a:pt x="571" y="258"/>
                  </a:lnTo>
                  <a:lnTo>
                    <a:pt x="580" y="201"/>
                  </a:lnTo>
                  <a:lnTo>
                    <a:pt x="580" y="162"/>
                  </a:lnTo>
                  <a:lnTo>
                    <a:pt x="571" y="134"/>
                  </a:lnTo>
                  <a:lnTo>
                    <a:pt x="552" y="105"/>
                  </a:lnTo>
                  <a:lnTo>
                    <a:pt x="524" y="96"/>
                  </a:lnTo>
                  <a:lnTo>
                    <a:pt x="486" y="86"/>
                  </a:lnTo>
                  <a:lnTo>
                    <a:pt x="384" y="105"/>
                  </a:lnTo>
                  <a:lnTo>
                    <a:pt x="281" y="162"/>
                  </a:lnTo>
                  <a:lnTo>
                    <a:pt x="187" y="258"/>
                  </a:lnTo>
                  <a:lnTo>
                    <a:pt x="113" y="382"/>
                  </a:lnTo>
                  <a:lnTo>
                    <a:pt x="113" y="382"/>
                  </a:lnTo>
                  <a:lnTo>
                    <a:pt x="122" y="391"/>
                  </a:lnTo>
                  <a:lnTo>
                    <a:pt x="141" y="410"/>
                  </a:lnTo>
                  <a:lnTo>
                    <a:pt x="159" y="430"/>
                  </a:lnTo>
                  <a:lnTo>
                    <a:pt x="169" y="449"/>
                  </a:lnTo>
                  <a:lnTo>
                    <a:pt x="187" y="468"/>
                  </a:lnTo>
                  <a:lnTo>
                    <a:pt x="206" y="496"/>
                  </a:lnTo>
                  <a:lnTo>
                    <a:pt x="225" y="515"/>
                  </a:lnTo>
                  <a:lnTo>
                    <a:pt x="234" y="534"/>
                  </a:lnTo>
                  <a:lnTo>
                    <a:pt x="243" y="554"/>
                  </a:lnTo>
                  <a:lnTo>
                    <a:pt x="243" y="582"/>
                  </a:lnTo>
                  <a:lnTo>
                    <a:pt x="225" y="668"/>
                  </a:lnTo>
                  <a:lnTo>
                    <a:pt x="159" y="735"/>
                  </a:lnTo>
                  <a:lnTo>
                    <a:pt x="85" y="763"/>
                  </a:lnTo>
                  <a:lnTo>
                    <a:pt x="57" y="763"/>
                  </a:lnTo>
                  <a:lnTo>
                    <a:pt x="38" y="754"/>
                  </a:lnTo>
                  <a:lnTo>
                    <a:pt x="19" y="735"/>
                  </a:lnTo>
                  <a:lnTo>
                    <a:pt x="10" y="716"/>
                  </a:lnTo>
                  <a:lnTo>
                    <a:pt x="0" y="697"/>
                  </a:lnTo>
                  <a:lnTo>
                    <a:pt x="0" y="678"/>
                  </a:lnTo>
                  <a:lnTo>
                    <a:pt x="0" y="658"/>
                  </a:lnTo>
                  <a:lnTo>
                    <a:pt x="0" y="649"/>
                  </a:lnTo>
                  <a:lnTo>
                    <a:pt x="10" y="573"/>
                  </a:lnTo>
                  <a:lnTo>
                    <a:pt x="28" y="496"/>
                  </a:lnTo>
                  <a:lnTo>
                    <a:pt x="47" y="430"/>
                  </a:lnTo>
                  <a:lnTo>
                    <a:pt x="28" y="420"/>
                  </a:lnTo>
                  <a:lnTo>
                    <a:pt x="19" y="401"/>
                  </a:lnTo>
                  <a:lnTo>
                    <a:pt x="10" y="382"/>
                  </a:lnTo>
                  <a:lnTo>
                    <a:pt x="0" y="344"/>
                  </a:lnTo>
                  <a:lnTo>
                    <a:pt x="0" y="306"/>
                  </a:lnTo>
                  <a:lnTo>
                    <a:pt x="19" y="201"/>
                  </a:lnTo>
                  <a:lnTo>
                    <a:pt x="66" y="96"/>
                  </a:lnTo>
                  <a:lnTo>
                    <a:pt x="122" y="29"/>
                  </a:lnTo>
                  <a:lnTo>
                    <a:pt x="1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9" name="Freeform 23"/>
            <p:cNvSpPr>
              <a:spLocks/>
            </p:cNvSpPr>
            <p:nvPr/>
          </p:nvSpPr>
          <p:spPr bwMode="auto">
            <a:xfrm>
              <a:off x="14801" y="2486"/>
              <a:ext cx="141" cy="353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94" y="0"/>
                </a:cxn>
                <a:cxn ang="0">
                  <a:pos x="113" y="19"/>
                </a:cxn>
                <a:cxn ang="0">
                  <a:pos x="131" y="48"/>
                </a:cxn>
                <a:cxn ang="0">
                  <a:pos x="141" y="86"/>
                </a:cxn>
                <a:cxn ang="0">
                  <a:pos x="141" y="124"/>
                </a:cxn>
                <a:cxn ang="0">
                  <a:pos x="131" y="220"/>
                </a:cxn>
                <a:cxn ang="0">
                  <a:pos x="94" y="287"/>
                </a:cxn>
                <a:cxn ang="0">
                  <a:pos x="57" y="334"/>
                </a:cxn>
                <a:cxn ang="0">
                  <a:pos x="29" y="353"/>
                </a:cxn>
                <a:cxn ang="0">
                  <a:pos x="19" y="344"/>
                </a:cxn>
                <a:cxn ang="0">
                  <a:pos x="19" y="334"/>
                </a:cxn>
                <a:cxn ang="0">
                  <a:pos x="19" y="325"/>
                </a:cxn>
                <a:cxn ang="0">
                  <a:pos x="29" y="325"/>
                </a:cxn>
                <a:cxn ang="0">
                  <a:pos x="85" y="248"/>
                </a:cxn>
                <a:cxn ang="0">
                  <a:pos x="103" y="182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94" y="124"/>
                </a:cxn>
                <a:cxn ang="0">
                  <a:pos x="85" y="124"/>
                </a:cxn>
                <a:cxn ang="0">
                  <a:pos x="66" y="134"/>
                </a:cxn>
                <a:cxn ang="0">
                  <a:pos x="38" y="124"/>
                </a:cxn>
                <a:cxn ang="0">
                  <a:pos x="19" y="115"/>
                </a:cxn>
                <a:cxn ang="0">
                  <a:pos x="0" y="86"/>
                </a:cxn>
                <a:cxn ang="0">
                  <a:pos x="0" y="67"/>
                </a:cxn>
                <a:cxn ang="0">
                  <a:pos x="0" y="39"/>
                </a:cxn>
                <a:cxn ang="0">
                  <a:pos x="19" y="19"/>
                </a:cxn>
                <a:cxn ang="0">
                  <a:pos x="38" y="0"/>
                </a:cxn>
                <a:cxn ang="0">
                  <a:pos x="66" y="0"/>
                </a:cxn>
              </a:cxnLst>
              <a:rect l="0" t="0" r="r" b="b"/>
              <a:pathLst>
                <a:path w="141" h="353">
                  <a:moveTo>
                    <a:pt x="66" y="0"/>
                  </a:moveTo>
                  <a:lnTo>
                    <a:pt x="94" y="0"/>
                  </a:lnTo>
                  <a:lnTo>
                    <a:pt x="113" y="19"/>
                  </a:lnTo>
                  <a:lnTo>
                    <a:pt x="131" y="48"/>
                  </a:lnTo>
                  <a:lnTo>
                    <a:pt x="141" y="86"/>
                  </a:lnTo>
                  <a:lnTo>
                    <a:pt x="141" y="124"/>
                  </a:lnTo>
                  <a:lnTo>
                    <a:pt x="131" y="220"/>
                  </a:lnTo>
                  <a:lnTo>
                    <a:pt x="94" y="287"/>
                  </a:lnTo>
                  <a:lnTo>
                    <a:pt x="57" y="334"/>
                  </a:lnTo>
                  <a:lnTo>
                    <a:pt x="29" y="353"/>
                  </a:lnTo>
                  <a:lnTo>
                    <a:pt x="19" y="344"/>
                  </a:lnTo>
                  <a:lnTo>
                    <a:pt x="19" y="334"/>
                  </a:lnTo>
                  <a:lnTo>
                    <a:pt x="19" y="325"/>
                  </a:lnTo>
                  <a:lnTo>
                    <a:pt x="29" y="325"/>
                  </a:lnTo>
                  <a:lnTo>
                    <a:pt x="85" y="248"/>
                  </a:lnTo>
                  <a:lnTo>
                    <a:pt x="103" y="182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94" y="124"/>
                  </a:lnTo>
                  <a:lnTo>
                    <a:pt x="85" y="124"/>
                  </a:lnTo>
                  <a:lnTo>
                    <a:pt x="66" y="134"/>
                  </a:lnTo>
                  <a:lnTo>
                    <a:pt x="38" y="124"/>
                  </a:lnTo>
                  <a:lnTo>
                    <a:pt x="19" y="115"/>
                  </a:lnTo>
                  <a:lnTo>
                    <a:pt x="0" y="86"/>
                  </a:lnTo>
                  <a:lnTo>
                    <a:pt x="0" y="67"/>
                  </a:lnTo>
                  <a:lnTo>
                    <a:pt x="0" y="39"/>
                  </a:lnTo>
                  <a:lnTo>
                    <a:pt x="19" y="19"/>
                  </a:lnTo>
                  <a:lnTo>
                    <a:pt x="38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0" name="Freeform 24"/>
            <p:cNvSpPr>
              <a:spLocks noEditPoints="1"/>
            </p:cNvSpPr>
            <p:nvPr/>
          </p:nvSpPr>
          <p:spPr bwMode="auto">
            <a:xfrm>
              <a:off x="15129" y="1819"/>
              <a:ext cx="523" cy="1030"/>
            </a:xfrm>
            <a:custGeom>
              <a:avLst/>
              <a:gdLst/>
              <a:ahLst/>
              <a:cxnLst>
                <a:cxn ang="0">
                  <a:pos x="392" y="124"/>
                </a:cxn>
                <a:cxn ang="0">
                  <a:pos x="383" y="133"/>
                </a:cxn>
                <a:cxn ang="0">
                  <a:pos x="411" y="143"/>
                </a:cxn>
                <a:cxn ang="0">
                  <a:pos x="458" y="133"/>
                </a:cxn>
                <a:cxn ang="0">
                  <a:pos x="476" y="133"/>
                </a:cxn>
                <a:cxn ang="0">
                  <a:pos x="448" y="124"/>
                </a:cxn>
                <a:cxn ang="0">
                  <a:pos x="420" y="124"/>
                </a:cxn>
                <a:cxn ang="0">
                  <a:pos x="345" y="0"/>
                </a:cxn>
                <a:cxn ang="0">
                  <a:pos x="345" y="19"/>
                </a:cxn>
                <a:cxn ang="0">
                  <a:pos x="336" y="57"/>
                </a:cxn>
                <a:cxn ang="0">
                  <a:pos x="345" y="76"/>
                </a:cxn>
                <a:cxn ang="0">
                  <a:pos x="345" y="105"/>
                </a:cxn>
                <a:cxn ang="0">
                  <a:pos x="401" y="95"/>
                </a:cxn>
                <a:cxn ang="0">
                  <a:pos x="448" y="95"/>
                </a:cxn>
                <a:cxn ang="0">
                  <a:pos x="486" y="95"/>
                </a:cxn>
                <a:cxn ang="0">
                  <a:pos x="514" y="114"/>
                </a:cxn>
                <a:cxn ang="0">
                  <a:pos x="514" y="143"/>
                </a:cxn>
                <a:cxn ang="0">
                  <a:pos x="486" y="162"/>
                </a:cxn>
                <a:cxn ang="0">
                  <a:pos x="448" y="171"/>
                </a:cxn>
                <a:cxn ang="0">
                  <a:pos x="411" y="171"/>
                </a:cxn>
                <a:cxn ang="0">
                  <a:pos x="373" y="162"/>
                </a:cxn>
                <a:cxn ang="0">
                  <a:pos x="336" y="143"/>
                </a:cxn>
                <a:cxn ang="0">
                  <a:pos x="243" y="219"/>
                </a:cxn>
                <a:cxn ang="0">
                  <a:pos x="102" y="438"/>
                </a:cxn>
                <a:cxn ang="0">
                  <a:pos x="84" y="610"/>
                </a:cxn>
                <a:cxn ang="0">
                  <a:pos x="121" y="686"/>
                </a:cxn>
                <a:cxn ang="0">
                  <a:pos x="158" y="715"/>
                </a:cxn>
                <a:cxn ang="0">
                  <a:pos x="215" y="744"/>
                </a:cxn>
                <a:cxn ang="0">
                  <a:pos x="280" y="763"/>
                </a:cxn>
                <a:cxn ang="0">
                  <a:pos x="327" y="772"/>
                </a:cxn>
                <a:cxn ang="0">
                  <a:pos x="355" y="782"/>
                </a:cxn>
                <a:cxn ang="0">
                  <a:pos x="411" y="830"/>
                </a:cxn>
                <a:cxn ang="0">
                  <a:pos x="429" y="887"/>
                </a:cxn>
                <a:cxn ang="0">
                  <a:pos x="411" y="954"/>
                </a:cxn>
                <a:cxn ang="0">
                  <a:pos x="373" y="1011"/>
                </a:cxn>
                <a:cxn ang="0">
                  <a:pos x="299" y="1030"/>
                </a:cxn>
                <a:cxn ang="0">
                  <a:pos x="243" y="1020"/>
                </a:cxn>
                <a:cxn ang="0">
                  <a:pos x="196" y="1001"/>
                </a:cxn>
                <a:cxn ang="0">
                  <a:pos x="177" y="973"/>
                </a:cxn>
                <a:cxn ang="0">
                  <a:pos x="186" y="963"/>
                </a:cxn>
                <a:cxn ang="0">
                  <a:pos x="205" y="963"/>
                </a:cxn>
                <a:cxn ang="0">
                  <a:pos x="243" y="992"/>
                </a:cxn>
                <a:cxn ang="0">
                  <a:pos x="299" y="1001"/>
                </a:cxn>
                <a:cxn ang="0">
                  <a:pos x="336" y="982"/>
                </a:cxn>
                <a:cxn ang="0">
                  <a:pos x="355" y="954"/>
                </a:cxn>
                <a:cxn ang="0">
                  <a:pos x="355" y="906"/>
                </a:cxn>
                <a:cxn ang="0">
                  <a:pos x="317" y="877"/>
                </a:cxn>
                <a:cxn ang="0">
                  <a:pos x="271" y="858"/>
                </a:cxn>
                <a:cxn ang="0">
                  <a:pos x="130" y="810"/>
                </a:cxn>
                <a:cxn ang="0">
                  <a:pos x="65" y="763"/>
                </a:cxn>
                <a:cxn ang="0">
                  <a:pos x="0" y="601"/>
                </a:cxn>
                <a:cxn ang="0">
                  <a:pos x="102" y="314"/>
                </a:cxn>
                <a:cxn ang="0">
                  <a:pos x="317" y="114"/>
                </a:cxn>
                <a:cxn ang="0">
                  <a:pos x="308" y="57"/>
                </a:cxn>
                <a:cxn ang="0">
                  <a:pos x="308" y="28"/>
                </a:cxn>
                <a:cxn ang="0">
                  <a:pos x="317" y="0"/>
                </a:cxn>
              </a:cxnLst>
              <a:rect l="0" t="0" r="r" b="b"/>
              <a:pathLst>
                <a:path w="523" h="1030">
                  <a:moveTo>
                    <a:pt x="420" y="124"/>
                  </a:moveTo>
                  <a:lnTo>
                    <a:pt x="392" y="124"/>
                  </a:lnTo>
                  <a:lnTo>
                    <a:pt x="373" y="133"/>
                  </a:lnTo>
                  <a:lnTo>
                    <a:pt x="383" y="133"/>
                  </a:lnTo>
                  <a:lnTo>
                    <a:pt x="392" y="133"/>
                  </a:lnTo>
                  <a:lnTo>
                    <a:pt x="411" y="143"/>
                  </a:lnTo>
                  <a:lnTo>
                    <a:pt x="439" y="133"/>
                  </a:lnTo>
                  <a:lnTo>
                    <a:pt x="458" y="133"/>
                  </a:lnTo>
                  <a:lnTo>
                    <a:pt x="476" y="133"/>
                  </a:lnTo>
                  <a:lnTo>
                    <a:pt x="476" y="133"/>
                  </a:lnTo>
                  <a:lnTo>
                    <a:pt x="467" y="124"/>
                  </a:lnTo>
                  <a:lnTo>
                    <a:pt x="448" y="124"/>
                  </a:lnTo>
                  <a:lnTo>
                    <a:pt x="439" y="124"/>
                  </a:lnTo>
                  <a:lnTo>
                    <a:pt x="420" y="124"/>
                  </a:lnTo>
                  <a:close/>
                  <a:moveTo>
                    <a:pt x="327" y="0"/>
                  </a:moveTo>
                  <a:lnTo>
                    <a:pt x="345" y="0"/>
                  </a:lnTo>
                  <a:lnTo>
                    <a:pt x="345" y="19"/>
                  </a:lnTo>
                  <a:lnTo>
                    <a:pt x="345" y="19"/>
                  </a:lnTo>
                  <a:lnTo>
                    <a:pt x="345" y="38"/>
                  </a:lnTo>
                  <a:lnTo>
                    <a:pt x="336" y="57"/>
                  </a:lnTo>
                  <a:lnTo>
                    <a:pt x="336" y="57"/>
                  </a:lnTo>
                  <a:lnTo>
                    <a:pt x="345" y="76"/>
                  </a:lnTo>
                  <a:lnTo>
                    <a:pt x="345" y="95"/>
                  </a:lnTo>
                  <a:lnTo>
                    <a:pt x="345" y="105"/>
                  </a:lnTo>
                  <a:lnTo>
                    <a:pt x="373" y="95"/>
                  </a:lnTo>
                  <a:lnTo>
                    <a:pt x="401" y="95"/>
                  </a:lnTo>
                  <a:lnTo>
                    <a:pt x="420" y="95"/>
                  </a:lnTo>
                  <a:lnTo>
                    <a:pt x="448" y="95"/>
                  </a:lnTo>
                  <a:lnTo>
                    <a:pt x="467" y="95"/>
                  </a:lnTo>
                  <a:lnTo>
                    <a:pt x="486" y="95"/>
                  </a:lnTo>
                  <a:lnTo>
                    <a:pt x="504" y="105"/>
                  </a:lnTo>
                  <a:lnTo>
                    <a:pt x="514" y="114"/>
                  </a:lnTo>
                  <a:lnTo>
                    <a:pt x="523" y="124"/>
                  </a:lnTo>
                  <a:lnTo>
                    <a:pt x="514" y="143"/>
                  </a:lnTo>
                  <a:lnTo>
                    <a:pt x="504" y="152"/>
                  </a:lnTo>
                  <a:lnTo>
                    <a:pt x="486" y="162"/>
                  </a:lnTo>
                  <a:lnTo>
                    <a:pt x="467" y="162"/>
                  </a:lnTo>
                  <a:lnTo>
                    <a:pt x="448" y="171"/>
                  </a:lnTo>
                  <a:lnTo>
                    <a:pt x="429" y="171"/>
                  </a:lnTo>
                  <a:lnTo>
                    <a:pt x="411" y="171"/>
                  </a:lnTo>
                  <a:lnTo>
                    <a:pt x="392" y="171"/>
                  </a:lnTo>
                  <a:lnTo>
                    <a:pt x="373" y="162"/>
                  </a:lnTo>
                  <a:lnTo>
                    <a:pt x="355" y="162"/>
                  </a:lnTo>
                  <a:lnTo>
                    <a:pt x="336" y="143"/>
                  </a:lnTo>
                  <a:lnTo>
                    <a:pt x="336" y="143"/>
                  </a:lnTo>
                  <a:lnTo>
                    <a:pt x="243" y="219"/>
                  </a:lnTo>
                  <a:lnTo>
                    <a:pt x="158" y="314"/>
                  </a:lnTo>
                  <a:lnTo>
                    <a:pt x="102" y="438"/>
                  </a:lnTo>
                  <a:lnTo>
                    <a:pt x="74" y="562"/>
                  </a:lnTo>
                  <a:lnTo>
                    <a:pt x="84" y="610"/>
                  </a:lnTo>
                  <a:lnTo>
                    <a:pt x="93" y="648"/>
                  </a:lnTo>
                  <a:lnTo>
                    <a:pt x="121" y="686"/>
                  </a:lnTo>
                  <a:lnTo>
                    <a:pt x="140" y="706"/>
                  </a:lnTo>
                  <a:lnTo>
                    <a:pt x="158" y="715"/>
                  </a:lnTo>
                  <a:lnTo>
                    <a:pt x="186" y="725"/>
                  </a:lnTo>
                  <a:lnTo>
                    <a:pt x="215" y="744"/>
                  </a:lnTo>
                  <a:lnTo>
                    <a:pt x="261" y="753"/>
                  </a:lnTo>
                  <a:lnTo>
                    <a:pt x="280" y="763"/>
                  </a:lnTo>
                  <a:lnTo>
                    <a:pt x="308" y="772"/>
                  </a:lnTo>
                  <a:lnTo>
                    <a:pt x="327" y="772"/>
                  </a:lnTo>
                  <a:lnTo>
                    <a:pt x="345" y="782"/>
                  </a:lnTo>
                  <a:lnTo>
                    <a:pt x="355" y="782"/>
                  </a:lnTo>
                  <a:lnTo>
                    <a:pt x="383" y="801"/>
                  </a:lnTo>
                  <a:lnTo>
                    <a:pt x="411" y="830"/>
                  </a:lnTo>
                  <a:lnTo>
                    <a:pt x="420" y="858"/>
                  </a:lnTo>
                  <a:lnTo>
                    <a:pt x="429" y="887"/>
                  </a:lnTo>
                  <a:lnTo>
                    <a:pt x="429" y="925"/>
                  </a:lnTo>
                  <a:lnTo>
                    <a:pt x="411" y="954"/>
                  </a:lnTo>
                  <a:lnTo>
                    <a:pt x="392" y="982"/>
                  </a:lnTo>
                  <a:lnTo>
                    <a:pt x="373" y="1011"/>
                  </a:lnTo>
                  <a:lnTo>
                    <a:pt x="336" y="1030"/>
                  </a:lnTo>
                  <a:lnTo>
                    <a:pt x="299" y="1030"/>
                  </a:lnTo>
                  <a:lnTo>
                    <a:pt x="271" y="1030"/>
                  </a:lnTo>
                  <a:lnTo>
                    <a:pt x="243" y="1020"/>
                  </a:lnTo>
                  <a:lnTo>
                    <a:pt x="215" y="1011"/>
                  </a:lnTo>
                  <a:lnTo>
                    <a:pt x="196" y="1001"/>
                  </a:lnTo>
                  <a:lnTo>
                    <a:pt x="186" y="982"/>
                  </a:lnTo>
                  <a:lnTo>
                    <a:pt x="177" y="973"/>
                  </a:lnTo>
                  <a:lnTo>
                    <a:pt x="177" y="973"/>
                  </a:lnTo>
                  <a:lnTo>
                    <a:pt x="186" y="963"/>
                  </a:lnTo>
                  <a:lnTo>
                    <a:pt x="196" y="963"/>
                  </a:lnTo>
                  <a:lnTo>
                    <a:pt x="205" y="963"/>
                  </a:lnTo>
                  <a:lnTo>
                    <a:pt x="205" y="973"/>
                  </a:lnTo>
                  <a:lnTo>
                    <a:pt x="243" y="992"/>
                  </a:lnTo>
                  <a:lnTo>
                    <a:pt x="280" y="1001"/>
                  </a:lnTo>
                  <a:lnTo>
                    <a:pt x="299" y="1001"/>
                  </a:lnTo>
                  <a:lnTo>
                    <a:pt x="317" y="992"/>
                  </a:lnTo>
                  <a:lnTo>
                    <a:pt x="336" y="982"/>
                  </a:lnTo>
                  <a:lnTo>
                    <a:pt x="345" y="973"/>
                  </a:lnTo>
                  <a:lnTo>
                    <a:pt x="355" y="954"/>
                  </a:lnTo>
                  <a:lnTo>
                    <a:pt x="355" y="934"/>
                  </a:lnTo>
                  <a:lnTo>
                    <a:pt x="355" y="906"/>
                  </a:lnTo>
                  <a:lnTo>
                    <a:pt x="336" y="887"/>
                  </a:lnTo>
                  <a:lnTo>
                    <a:pt x="317" y="877"/>
                  </a:lnTo>
                  <a:lnTo>
                    <a:pt x="299" y="868"/>
                  </a:lnTo>
                  <a:lnTo>
                    <a:pt x="271" y="858"/>
                  </a:lnTo>
                  <a:lnTo>
                    <a:pt x="186" y="830"/>
                  </a:lnTo>
                  <a:lnTo>
                    <a:pt x="130" y="810"/>
                  </a:lnTo>
                  <a:lnTo>
                    <a:pt x="93" y="791"/>
                  </a:lnTo>
                  <a:lnTo>
                    <a:pt x="65" y="763"/>
                  </a:lnTo>
                  <a:lnTo>
                    <a:pt x="18" y="686"/>
                  </a:lnTo>
                  <a:lnTo>
                    <a:pt x="0" y="601"/>
                  </a:lnTo>
                  <a:lnTo>
                    <a:pt x="28" y="448"/>
                  </a:lnTo>
                  <a:lnTo>
                    <a:pt x="102" y="314"/>
                  </a:lnTo>
                  <a:lnTo>
                    <a:pt x="205" y="200"/>
                  </a:lnTo>
                  <a:lnTo>
                    <a:pt x="317" y="114"/>
                  </a:lnTo>
                  <a:lnTo>
                    <a:pt x="308" y="85"/>
                  </a:lnTo>
                  <a:lnTo>
                    <a:pt x="308" y="57"/>
                  </a:lnTo>
                  <a:lnTo>
                    <a:pt x="308" y="47"/>
                  </a:lnTo>
                  <a:lnTo>
                    <a:pt x="308" y="28"/>
                  </a:lnTo>
                  <a:lnTo>
                    <a:pt x="308" y="19"/>
                  </a:lnTo>
                  <a:lnTo>
                    <a:pt x="317" y="0"/>
                  </a:lnTo>
                  <a:lnTo>
                    <a:pt x="3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1" name="Freeform 25"/>
            <p:cNvSpPr>
              <a:spLocks/>
            </p:cNvSpPr>
            <p:nvPr/>
          </p:nvSpPr>
          <p:spPr bwMode="auto">
            <a:xfrm>
              <a:off x="15923" y="2210"/>
              <a:ext cx="187" cy="486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140" y="19"/>
                </a:cxn>
                <a:cxn ang="0">
                  <a:pos x="178" y="76"/>
                </a:cxn>
                <a:cxn ang="0">
                  <a:pos x="187" y="171"/>
                </a:cxn>
                <a:cxn ang="0">
                  <a:pos x="187" y="171"/>
                </a:cxn>
                <a:cxn ang="0">
                  <a:pos x="178" y="276"/>
                </a:cxn>
                <a:cxn ang="0">
                  <a:pos x="140" y="362"/>
                </a:cxn>
                <a:cxn ang="0">
                  <a:pos x="103" y="429"/>
                </a:cxn>
                <a:cxn ang="0">
                  <a:pos x="65" y="467"/>
                </a:cxn>
                <a:cxn ang="0">
                  <a:pos x="47" y="486"/>
                </a:cxn>
                <a:cxn ang="0">
                  <a:pos x="28" y="477"/>
                </a:cxn>
                <a:cxn ang="0">
                  <a:pos x="28" y="467"/>
                </a:cxn>
                <a:cxn ang="0">
                  <a:pos x="28" y="467"/>
                </a:cxn>
                <a:cxn ang="0">
                  <a:pos x="28" y="458"/>
                </a:cxn>
                <a:cxn ang="0">
                  <a:pos x="37" y="458"/>
                </a:cxn>
                <a:cxn ang="0">
                  <a:pos x="47" y="439"/>
                </a:cxn>
                <a:cxn ang="0">
                  <a:pos x="93" y="372"/>
                </a:cxn>
                <a:cxn ang="0">
                  <a:pos x="140" y="286"/>
                </a:cxn>
                <a:cxn ang="0">
                  <a:pos x="149" y="171"/>
                </a:cxn>
                <a:cxn ang="0">
                  <a:pos x="149" y="152"/>
                </a:cxn>
                <a:cxn ang="0">
                  <a:pos x="149" y="152"/>
                </a:cxn>
                <a:cxn ang="0">
                  <a:pos x="149" y="143"/>
                </a:cxn>
                <a:cxn ang="0">
                  <a:pos x="149" y="152"/>
                </a:cxn>
                <a:cxn ang="0">
                  <a:pos x="140" y="152"/>
                </a:cxn>
                <a:cxn ang="0">
                  <a:pos x="112" y="171"/>
                </a:cxn>
                <a:cxn ang="0">
                  <a:pos x="84" y="171"/>
                </a:cxn>
                <a:cxn ang="0">
                  <a:pos x="56" y="171"/>
                </a:cxn>
                <a:cxn ang="0">
                  <a:pos x="37" y="152"/>
                </a:cxn>
                <a:cxn ang="0">
                  <a:pos x="19" y="133"/>
                </a:cxn>
                <a:cxn ang="0">
                  <a:pos x="9" y="114"/>
                </a:cxn>
                <a:cxn ang="0">
                  <a:pos x="0" y="86"/>
                </a:cxn>
                <a:cxn ang="0">
                  <a:pos x="9" y="57"/>
                </a:cxn>
                <a:cxn ang="0">
                  <a:pos x="19" y="38"/>
                </a:cxn>
                <a:cxn ang="0">
                  <a:pos x="37" y="19"/>
                </a:cxn>
                <a:cxn ang="0">
                  <a:pos x="56" y="9"/>
                </a:cxn>
                <a:cxn ang="0">
                  <a:pos x="84" y="0"/>
                </a:cxn>
              </a:cxnLst>
              <a:rect l="0" t="0" r="r" b="b"/>
              <a:pathLst>
                <a:path w="187" h="486">
                  <a:moveTo>
                    <a:pt x="84" y="0"/>
                  </a:moveTo>
                  <a:lnTo>
                    <a:pt x="140" y="19"/>
                  </a:lnTo>
                  <a:lnTo>
                    <a:pt x="178" y="76"/>
                  </a:lnTo>
                  <a:lnTo>
                    <a:pt x="187" y="171"/>
                  </a:lnTo>
                  <a:lnTo>
                    <a:pt x="187" y="171"/>
                  </a:lnTo>
                  <a:lnTo>
                    <a:pt x="178" y="276"/>
                  </a:lnTo>
                  <a:lnTo>
                    <a:pt x="140" y="362"/>
                  </a:lnTo>
                  <a:lnTo>
                    <a:pt x="103" y="429"/>
                  </a:lnTo>
                  <a:lnTo>
                    <a:pt x="65" y="467"/>
                  </a:lnTo>
                  <a:lnTo>
                    <a:pt x="47" y="486"/>
                  </a:lnTo>
                  <a:lnTo>
                    <a:pt x="28" y="477"/>
                  </a:lnTo>
                  <a:lnTo>
                    <a:pt x="28" y="467"/>
                  </a:lnTo>
                  <a:lnTo>
                    <a:pt x="28" y="467"/>
                  </a:lnTo>
                  <a:lnTo>
                    <a:pt x="28" y="458"/>
                  </a:lnTo>
                  <a:lnTo>
                    <a:pt x="37" y="458"/>
                  </a:lnTo>
                  <a:lnTo>
                    <a:pt x="47" y="439"/>
                  </a:lnTo>
                  <a:lnTo>
                    <a:pt x="93" y="372"/>
                  </a:lnTo>
                  <a:lnTo>
                    <a:pt x="140" y="286"/>
                  </a:lnTo>
                  <a:lnTo>
                    <a:pt x="149" y="171"/>
                  </a:lnTo>
                  <a:lnTo>
                    <a:pt x="149" y="152"/>
                  </a:lnTo>
                  <a:lnTo>
                    <a:pt x="149" y="152"/>
                  </a:lnTo>
                  <a:lnTo>
                    <a:pt x="149" y="143"/>
                  </a:lnTo>
                  <a:lnTo>
                    <a:pt x="149" y="152"/>
                  </a:lnTo>
                  <a:lnTo>
                    <a:pt x="140" y="152"/>
                  </a:lnTo>
                  <a:lnTo>
                    <a:pt x="112" y="171"/>
                  </a:lnTo>
                  <a:lnTo>
                    <a:pt x="84" y="171"/>
                  </a:lnTo>
                  <a:lnTo>
                    <a:pt x="56" y="171"/>
                  </a:lnTo>
                  <a:lnTo>
                    <a:pt x="37" y="152"/>
                  </a:lnTo>
                  <a:lnTo>
                    <a:pt x="19" y="133"/>
                  </a:lnTo>
                  <a:lnTo>
                    <a:pt x="9" y="114"/>
                  </a:lnTo>
                  <a:lnTo>
                    <a:pt x="0" y="86"/>
                  </a:lnTo>
                  <a:lnTo>
                    <a:pt x="9" y="57"/>
                  </a:lnTo>
                  <a:lnTo>
                    <a:pt x="19" y="38"/>
                  </a:lnTo>
                  <a:lnTo>
                    <a:pt x="37" y="19"/>
                  </a:lnTo>
                  <a:lnTo>
                    <a:pt x="56" y="9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2" name="Freeform 26"/>
            <p:cNvSpPr>
              <a:spLocks/>
            </p:cNvSpPr>
            <p:nvPr/>
          </p:nvSpPr>
          <p:spPr bwMode="auto">
            <a:xfrm>
              <a:off x="16521" y="1666"/>
              <a:ext cx="841" cy="1068"/>
            </a:xfrm>
            <a:custGeom>
              <a:avLst/>
              <a:gdLst/>
              <a:ahLst/>
              <a:cxnLst>
                <a:cxn ang="0">
                  <a:pos x="393" y="19"/>
                </a:cxn>
                <a:cxn ang="0">
                  <a:pos x="495" y="105"/>
                </a:cxn>
                <a:cxn ang="0">
                  <a:pos x="570" y="324"/>
                </a:cxn>
                <a:cxn ang="0">
                  <a:pos x="589" y="506"/>
                </a:cxn>
                <a:cxn ang="0">
                  <a:pos x="804" y="29"/>
                </a:cxn>
                <a:cxn ang="0">
                  <a:pos x="813" y="19"/>
                </a:cxn>
                <a:cxn ang="0">
                  <a:pos x="822" y="19"/>
                </a:cxn>
                <a:cxn ang="0">
                  <a:pos x="841" y="29"/>
                </a:cxn>
                <a:cxn ang="0">
                  <a:pos x="841" y="48"/>
                </a:cxn>
                <a:cxn ang="0">
                  <a:pos x="822" y="76"/>
                </a:cxn>
                <a:cxn ang="0">
                  <a:pos x="757" y="210"/>
                </a:cxn>
                <a:cxn ang="0">
                  <a:pos x="636" y="496"/>
                </a:cxn>
                <a:cxn ang="0">
                  <a:pos x="579" y="687"/>
                </a:cxn>
                <a:cxn ang="0">
                  <a:pos x="551" y="849"/>
                </a:cxn>
                <a:cxn ang="0">
                  <a:pos x="505" y="1011"/>
                </a:cxn>
                <a:cxn ang="0">
                  <a:pos x="486" y="1059"/>
                </a:cxn>
                <a:cxn ang="0">
                  <a:pos x="458" y="1059"/>
                </a:cxn>
                <a:cxn ang="0">
                  <a:pos x="449" y="1040"/>
                </a:cxn>
                <a:cxn ang="0">
                  <a:pos x="477" y="887"/>
                </a:cxn>
                <a:cxn ang="0">
                  <a:pos x="533" y="687"/>
                </a:cxn>
                <a:cxn ang="0">
                  <a:pos x="551" y="610"/>
                </a:cxn>
                <a:cxn ang="0">
                  <a:pos x="551" y="467"/>
                </a:cxn>
                <a:cxn ang="0">
                  <a:pos x="523" y="315"/>
                </a:cxn>
                <a:cxn ang="0">
                  <a:pos x="449" y="181"/>
                </a:cxn>
                <a:cxn ang="0">
                  <a:pos x="290" y="114"/>
                </a:cxn>
                <a:cxn ang="0">
                  <a:pos x="215" y="133"/>
                </a:cxn>
                <a:cxn ang="0">
                  <a:pos x="94" y="210"/>
                </a:cxn>
                <a:cxn ang="0">
                  <a:pos x="37" y="305"/>
                </a:cxn>
                <a:cxn ang="0">
                  <a:pos x="28" y="315"/>
                </a:cxn>
                <a:cxn ang="0">
                  <a:pos x="9" y="305"/>
                </a:cxn>
                <a:cxn ang="0">
                  <a:pos x="9" y="258"/>
                </a:cxn>
                <a:cxn ang="0">
                  <a:pos x="84" y="133"/>
                </a:cxn>
                <a:cxn ang="0">
                  <a:pos x="224" y="19"/>
                </a:cxn>
              </a:cxnLst>
              <a:rect l="0" t="0" r="r" b="b"/>
              <a:pathLst>
                <a:path w="841" h="1068">
                  <a:moveTo>
                    <a:pt x="318" y="0"/>
                  </a:moveTo>
                  <a:lnTo>
                    <a:pt x="393" y="19"/>
                  </a:lnTo>
                  <a:lnTo>
                    <a:pt x="449" y="48"/>
                  </a:lnTo>
                  <a:lnTo>
                    <a:pt x="495" y="105"/>
                  </a:lnTo>
                  <a:lnTo>
                    <a:pt x="523" y="181"/>
                  </a:lnTo>
                  <a:lnTo>
                    <a:pt x="570" y="324"/>
                  </a:lnTo>
                  <a:lnTo>
                    <a:pt x="589" y="439"/>
                  </a:lnTo>
                  <a:lnTo>
                    <a:pt x="589" y="506"/>
                  </a:lnTo>
                  <a:lnTo>
                    <a:pt x="692" y="267"/>
                  </a:lnTo>
                  <a:lnTo>
                    <a:pt x="804" y="29"/>
                  </a:lnTo>
                  <a:lnTo>
                    <a:pt x="804" y="19"/>
                  </a:lnTo>
                  <a:lnTo>
                    <a:pt x="813" y="19"/>
                  </a:lnTo>
                  <a:lnTo>
                    <a:pt x="822" y="19"/>
                  </a:lnTo>
                  <a:lnTo>
                    <a:pt x="822" y="19"/>
                  </a:lnTo>
                  <a:lnTo>
                    <a:pt x="832" y="19"/>
                  </a:lnTo>
                  <a:lnTo>
                    <a:pt x="841" y="29"/>
                  </a:lnTo>
                  <a:lnTo>
                    <a:pt x="841" y="38"/>
                  </a:lnTo>
                  <a:lnTo>
                    <a:pt x="841" y="48"/>
                  </a:lnTo>
                  <a:lnTo>
                    <a:pt x="832" y="57"/>
                  </a:lnTo>
                  <a:lnTo>
                    <a:pt x="822" y="76"/>
                  </a:lnTo>
                  <a:lnTo>
                    <a:pt x="813" y="95"/>
                  </a:lnTo>
                  <a:lnTo>
                    <a:pt x="757" y="210"/>
                  </a:lnTo>
                  <a:lnTo>
                    <a:pt x="692" y="353"/>
                  </a:lnTo>
                  <a:lnTo>
                    <a:pt x="636" y="496"/>
                  </a:lnTo>
                  <a:lnTo>
                    <a:pt x="589" y="630"/>
                  </a:lnTo>
                  <a:lnTo>
                    <a:pt x="579" y="687"/>
                  </a:lnTo>
                  <a:lnTo>
                    <a:pt x="570" y="754"/>
                  </a:lnTo>
                  <a:lnTo>
                    <a:pt x="551" y="849"/>
                  </a:lnTo>
                  <a:lnTo>
                    <a:pt x="523" y="973"/>
                  </a:lnTo>
                  <a:lnTo>
                    <a:pt x="505" y="1011"/>
                  </a:lnTo>
                  <a:lnTo>
                    <a:pt x="495" y="1040"/>
                  </a:lnTo>
                  <a:lnTo>
                    <a:pt x="486" y="1059"/>
                  </a:lnTo>
                  <a:lnTo>
                    <a:pt x="467" y="1068"/>
                  </a:lnTo>
                  <a:lnTo>
                    <a:pt x="458" y="1059"/>
                  </a:lnTo>
                  <a:lnTo>
                    <a:pt x="449" y="1049"/>
                  </a:lnTo>
                  <a:lnTo>
                    <a:pt x="449" y="1040"/>
                  </a:lnTo>
                  <a:lnTo>
                    <a:pt x="458" y="983"/>
                  </a:lnTo>
                  <a:lnTo>
                    <a:pt x="477" y="887"/>
                  </a:lnTo>
                  <a:lnTo>
                    <a:pt x="505" y="782"/>
                  </a:lnTo>
                  <a:lnTo>
                    <a:pt x="533" y="687"/>
                  </a:lnTo>
                  <a:lnTo>
                    <a:pt x="542" y="658"/>
                  </a:lnTo>
                  <a:lnTo>
                    <a:pt x="551" y="610"/>
                  </a:lnTo>
                  <a:lnTo>
                    <a:pt x="551" y="525"/>
                  </a:lnTo>
                  <a:lnTo>
                    <a:pt x="551" y="467"/>
                  </a:lnTo>
                  <a:lnTo>
                    <a:pt x="542" y="391"/>
                  </a:lnTo>
                  <a:lnTo>
                    <a:pt x="523" y="315"/>
                  </a:lnTo>
                  <a:lnTo>
                    <a:pt x="495" y="238"/>
                  </a:lnTo>
                  <a:lnTo>
                    <a:pt x="449" y="181"/>
                  </a:lnTo>
                  <a:lnTo>
                    <a:pt x="383" y="133"/>
                  </a:lnTo>
                  <a:lnTo>
                    <a:pt x="290" y="114"/>
                  </a:lnTo>
                  <a:lnTo>
                    <a:pt x="262" y="124"/>
                  </a:lnTo>
                  <a:lnTo>
                    <a:pt x="215" y="133"/>
                  </a:lnTo>
                  <a:lnTo>
                    <a:pt x="150" y="162"/>
                  </a:lnTo>
                  <a:lnTo>
                    <a:pt x="94" y="210"/>
                  </a:lnTo>
                  <a:lnTo>
                    <a:pt x="37" y="305"/>
                  </a:lnTo>
                  <a:lnTo>
                    <a:pt x="37" y="305"/>
                  </a:lnTo>
                  <a:lnTo>
                    <a:pt x="37" y="315"/>
                  </a:lnTo>
                  <a:lnTo>
                    <a:pt x="28" y="315"/>
                  </a:lnTo>
                  <a:lnTo>
                    <a:pt x="9" y="315"/>
                  </a:lnTo>
                  <a:lnTo>
                    <a:pt x="9" y="305"/>
                  </a:lnTo>
                  <a:lnTo>
                    <a:pt x="0" y="296"/>
                  </a:lnTo>
                  <a:lnTo>
                    <a:pt x="9" y="258"/>
                  </a:lnTo>
                  <a:lnTo>
                    <a:pt x="37" y="200"/>
                  </a:lnTo>
                  <a:lnTo>
                    <a:pt x="84" y="133"/>
                  </a:lnTo>
                  <a:lnTo>
                    <a:pt x="150" y="67"/>
                  </a:lnTo>
                  <a:lnTo>
                    <a:pt x="224" y="19"/>
                  </a:lnTo>
                  <a:lnTo>
                    <a:pt x="3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3" name="Freeform 27"/>
            <p:cNvSpPr>
              <a:spLocks/>
            </p:cNvSpPr>
            <p:nvPr/>
          </p:nvSpPr>
          <p:spPr bwMode="auto">
            <a:xfrm>
              <a:off x="17502" y="1170"/>
              <a:ext cx="374" cy="1622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47" y="9"/>
                </a:cxn>
                <a:cxn ang="0">
                  <a:pos x="84" y="48"/>
                </a:cxn>
                <a:cxn ang="0">
                  <a:pos x="150" y="105"/>
                </a:cxn>
                <a:cxn ang="0">
                  <a:pos x="206" y="191"/>
                </a:cxn>
                <a:cxn ang="0">
                  <a:pos x="271" y="305"/>
                </a:cxn>
                <a:cxn ang="0">
                  <a:pos x="337" y="486"/>
                </a:cxn>
                <a:cxn ang="0">
                  <a:pos x="365" y="658"/>
                </a:cxn>
                <a:cxn ang="0">
                  <a:pos x="374" y="811"/>
                </a:cxn>
                <a:cxn ang="0">
                  <a:pos x="374" y="811"/>
                </a:cxn>
                <a:cxn ang="0">
                  <a:pos x="365" y="954"/>
                </a:cxn>
                <a:cxn ang="0">
                  <a:pos x="337" y="1126"/>
                </a:cxn>
                <a:cxn ang="0">
                  <a:pos x="271" y="1297"/>
                </a:cxn>
                <a:cxn ang="0">
                  <a:pos x="215" y="1412"/>
                </a:cxn>
                <a:cxn ang="0">
                  <a:pos x="150" y="1498"/>
                </a:cxn>
                <a:cxn ang="0">
                  <a:pos x="94" y="1564"/>
                </a:cxn>
                <a:cxn ang="0">
                  <a:pos x="47" y="1603"/>
                </a:cxn>
                <a:cxn ang="0">
                  <a:pos x="19" y="1622"/>
                </a:cxn>
                <a:cxn ang="0">
                  <a:pos x="10" y="1612"/>
                </a:cxn>
                <a:cxn ang="0">
                  <a:pos x="0" y="1603"/>
                </a:cxn>
                <a:cxn ang="0">
                  <a:pos x="10" y="1603"/>
                </a:cxn>
                <a:cxn ang="0">
                  <a:pos x="10" y="1593"/>
                </a:cxn>
                <a:cxn ang="0">
                  <a:pos x="19" y="1583"/>
                </a:cxn>
                <a:cxn ang="0">
                  <a:pos x="28" y="1574"/>
                </a:cxn>
                <a:cxn ang="0">
                  <a:pos x="131" y="1440"/>
                </a:cxn>
                <a:cxn ang="0">
                  <a:pos x="206" y="1297"/>
                </a:cxn>
                <a:cxn ang="0">
                  <a:pos x="253" y="1135"/>
                </a:cxn>
                <a:cxn ang="0">
                  <a:pos x="271" y="973"/>
                </a:cxn>
                <a:cxn ang="0">
                  <a:pos x="281" y="811"/>
                </a:cxn>
                <a:cxn ang="0">
                  <a:pos x="262" y="572"/>
                </a:cxn>
                <a:cxn ang="0">
                  <a:pos x="215" y="362"/>
                </a:cxn>
                <a:cxn ang="0">
                  <a:pos x="141" y="191"/>
                </a:cxn>
                <a:cxn ang="0">
                  <a:pos x="38" y="48"/>
                </a:cxn>
                <a:cxn ang="0">
                  <a:pos x="19" y="38"/>
                </a:cxn>
                <a:cxn ang="0">
                  <a:pos x="10" y="28"/>
                </a:cxn>
                <a:cxn ang="0">
                  <a:pos x="10" y="19"/>
                </a:cxn>
                <a:cxn ang="0">
                  <a:pos x="10" y="19"/>
                </a:cxn>
                <a:cxn ang="0">
                  <a:pos x="0" y="19"/>
                </a:cxn>
                <a:cxn ang="0">
                  <a:pos x="10" y="0"/>
                </a:cxn>
                <a:cxn ang="0">
                  <a:pos x="19" y="0"/>
                </a:cxn>
              </a:cxnLst>
              <a:rect l="0" t="0" r="r" b="b"/>
              <a:pathLst>
                <a:path w="374" h="1622">
                  <a:moveTo>
                    <a:pt x="19" y="0"/>
                  </a:moveTo>
                  <a:lnTo>
                    <a:pt x="47" y="9"/>
                  </a:lnTo>
                  <a:lnTo>
                    <a:pt x="84" y="48"/>
                  </a:lnTo>
                  <a:lnTo>
                    <a:pt x="150" y="105"/>
                  </a:lnTo>
                  <a:lnTo>
                    <a:pt x="206" y="191"/>
                  </a:lnTo>
                  <a:lnTo>
                    <a:pt x="271" y="305"/>
                  </a:lnTo>
                  <a:lnTo>
                    <a:pt x="337" y="486"/>
                  </a:lnTo>
                  <a:lnTo>
                    <a:pt x="365" y="658"/>
                  </a:lnTo>
                  <a:lnTo>
                    <a:pt x="374" y="811"/>
                  </a:lnTo>
                  <a:lnTo>
                    <a:pt x="374" y="811"/>
                  </a:lnTo>
                  <a:lnTo>
                    <a:pt x="365" y="954"/>
                  </a:lnTo>
                  <a:lnTo>
                    <a:pt x="337" y="1126"/>
                  </a:lnTo>
                  <a:lnTo>
                    <a:pt x="271" y="1297"/>
                  </a:lnTo>
                  <a:lnTo>
                    <a:pt x="215" y="1412"/>
                  </a:lnTo>
                  <a:lnTo>
                    <a:pt x="150" y="1498"/>
                  </a:lnTo>
                  <a:lnTo>
                    <a:pt x="94" y="1564"/>
                  </a:lnTo>
                  <a:lnTo>
                    <a:pt x="47" y="1603"/>
                  </a:lnTo>
                  <a:lnTo>
                    <a:pt x="19" y="1622"/>
                  </a:lnTo>
                  <a:lnTo>
                    <a:pt x="10" y="1612"/>
                  </a:lnTo>
                  <a:lnTo>
                    <a:pt x="0" y="1603"/>
                  </a:lnTo>
                  <a:lnTo>
                    <a:pt x="10" y="1603"/>
                  </a:lnTo>
                  <a:lnTo>
                    <a:pt x="10" y="1593"/>
                  </a:lnTo>
                  <a:lnTo>
                    <a:pt x="19" y="1583"/>
                  </a:lnTo>
                  <a:lnTo>
                    <a:pt x="28" y="1574"/>
                  </a:lnTo>
                  <a:lnTo>
                    <a:pt x="131" y="1440"/>
                  </a:lnTo>
                  <a:lnTo>
                    <a:pt x="206" y="1297"/>
                  </a:lnTo>
                  <a:lnTo>
                    <a:pt x="253" y="1135"/>
                  </a:lnTo>
                  <a:lnTo>
                    <a:pt x="271" y="973"/>
                  </a:lnTo>
                  <a:lnTo>
                    <a:pt x="281" y="811"/>
                  </a:lnTo>
                  <a:lnTo>
                    <a:pt x="262" y="572"/>
                  </a:lnTo>
                  <a:lnTo>
                    <a:pt x="215" y="362"/>
                  </a:lnTo>
                  <a:lnTo>
                    <a:pt x="141" y="191"/>
                  </a:lnTo>
                  <a:lnTo>
                    <a:pt x="38" y="48"/>
                  </a:lnTo>
                  <a:lnTo>
                    <a:pt x="19" y="38"/>
                  </a:lnTo>
                  <a:lnTo>
                    <a:pt x="10" y="28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0" y="19"/>
                  </a:lnTo>
                  <a:lnTo>
                    <a:pt x="10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4" name="Freeform 28"/>
            <p:cNvSpPr>
              <a:spLocks/>
            </p:cNvSpPr>
            <p:nvPr/>
          </p:nvSpPr>
          <p:spPr bwMode="auto">
            <a:xfrm>
              <a:off x="18082" y="1275"/>
              <a:ext cx="1093" cy="1326"/>
            </a:xfrm>
            <a:custGeom>
              <a:avLst/>
              <a:gdLst/>
              <a:ahLst/>
              <a:cxnLst>
                <a:cxn ang="0">
                  <a:pos x="990" y="9"/>
                </a:cxn>
                <a:cxn ang="0">
                  <a:pos x="1074" y="105"/>
                </a:cxn>
                <a:cxn ang="0">
                  <a:pos x="1084" y="248"/>
                </a:cxn>
                <a:cxn ang="0">
                  <a:pos x="1018" y="448"/>
                </a:cxn>
                <a:cxn ang="0">
                  <a:pos x="850" y="744"/>
                </a:cxn>
                <a:cxn ang="0">
                  <a:pos x="635" y="1011"/>
                </a:cxn>
                <a:cxn ang="0">
                  <a:pos x="448" y="1183"/>
                </a:cxn>
                <a:cxn ang="0">
                  <a:pos x="261" y="1307"/>
                </a:cxn>
                <a:cxn ang="0">
                  <a:pos x="103" y="1307"/>
                </a:cxn>
                <a:cxn ang="0">
                  <a:pos x="9" y="1202"/>
                </a:cxn>
                <a:cxn ang="0">
                  <a:pos x="0" y="1116"/>
                </a:cxn>
                <a:cxn ang="0">
                  <a:pos x="18" y="1068"/>
                </a:cxn>
                <a:cxn ang="0">
                  <a:pos x="46" y="1049"/>
                </a:cxn>
                <a:cxn ang="0">
                  <a:pos x="56" y="1059"/>
                </a:cxn>
                <a:cxn ang="0">
                  <a:pos x="93" y="1135"/>
                </a:cxn>
                <a:cxn ang="0">
                  <a:pos x="177" y="1192"/>
                </a:cxn>
                <a:cxn ang="0">
                  <a:pos x="233" y="1202"/>
                </a:cxn>
                <a:cxn ang="0">
                  <a:pos x="355" y="1154"/>
                </a:cxn>
                <a:cxn ang="0">
                  <a:pos x="458" y="1078"/>
                </a:cxn>
                <a:cxn ang="0">
                  <a:pos x="476" y="1059"/>
                </a:cxn>
                <a:cxn ang="0">
                  <a:pos x="476" y="1001"/>
                </a:cxn>
                <a:cxn ang="0">
                  <a:pos x="486" y="811"/>
                </a:cxn>
                <a:cxn ang="0">
                  <a:pos x="448" y="391"/>
                </a:cxn>
                <a:cxn ang="0">
                  <a:pos x="336" y="162"/>
                </a:cxn>
                <a:cxn ang="0">
                  <a:pos x="168" y="86"/>
                </a:cxn>
                <a:cxn ang="0">
                  <a:pos x="121" y="124"/>
                </a:cxn>
                <a:cxn ang="0">
                  <a:pos x="84" y="133"/>
                </a:cxn>
                <a:cxn ang="0">
                  <a:pos x="65" y="133"/>
                </a:cxn>
                <a:cxn ang="0">
                  <a:pos x="56" y="124"/>
                </a:cxn>
                <a:cxn ang="0">
                  <a:pos x="121" y="57"/>
                </a:cxn>
                <a:cxn ang="0">
                  <a:pos x="261" y="0"/>
                </a:cxn>
                <a:cxn ang="0">
                  <a:pos x="439" y="76"/>
                </a:cxn>
                <a:cxn ang="0">
                  <a:pos x="542" y="257"/>
                </a:cxn>
                <a:cxn ang="0">
                  <a:pos x="589" y="486"/>
                </a:cxn>
                <a:cxn ang="0">
                  <a:pos x="598" y="687"/>
                </a:cxn>
                <a:cxn ang="0">
                  <a:pos x="598" y="849"/>
                </a:cxn>
                <a:cxn ang="0">
                  <a:pos x="598" y="954"/>
                </a:cxn>
                <a:cxn ang="0">
                  <a:pos x="598" y="954"/>
                </a:cxn>
                <a:cxn ang="0">
                  <a:pos x="869" y="629"/>
                </a:cxn>
                <a:cxn ang="0">
                  <a:pos x="990" y="381"/>
                </a:cxn>
                <a:cxn ang="0">
                  <a:pos x="1028" y="257"/>
                </a:cxn>
                <a:cxn ang="0">
                  <a:pos x="1018" y="219"/>
                </a:cxn>
                <a:cxn ang="0">
                  <a:pos x="990" y="172"/>
                </a:cxn>
                <a:cxn ang="0">
                  <a:pos x="944" y="133"/>
                </a:cxn>
                <a:cxn ang="0">
                  <a:pos x="888" y="124"/>
                </a:cxn>
                <a:cxn ang="0">
                  <a:pos x="878" y="95"/>
                </a:cxn>
                <a:cxn ang="0">
                  <a:pos x="888" y="67"/>
                </a:cxn>
                <a:cxn ang="0">
                  <a:pos x="906" y="19"/>
                </a:cxn>
                <a:cxn ang="0">
                  <a:pos x="934" y="0"/>
                </a:cxn>
              </a:cxnLst>
              <a:rect l="0" t="0" r="r" b="b"/>
              <a:pathLst>
                <a:path w="1093" h="1326">
                  <a:moveTo>
                    <a:pt x="934" y="0"/>
                  </a:moveTo>
                  <a:lnTo>
                    <a:pt x="990" y="9"/>
                  </a:lnTo>
                  <a:lnTo>
                    <a:pt x="1037" y="48"/>
                  </a:lnTo>
                  <a:lnTo>
                    <a:pt x="1074" y="105"/>
                  </a:lnTo>
                  <a:lnTo>
                    <a:pt x="1093" y="191"/>
                  </a:lnTo>
                  <a:lnTo>
                    <a:pt x="1084" y="248"/>
                  </a:lnTo>
                  <a:lnTo>
                    <a:pt x="1065" y="334"/>
                  </a:lnTo>
                  <a:lnTo>
                    <a:pt x="1018" y="448"/>
                  </a:lnTo>
                  <a:lnTo>
                    <a:pt x="953" y="591"/>
                  </a:lnTo>
                  <a:lnTo>
                    <a:pt x="850" y="744"/>
                  </a:lnTo>
                  <a:lnTo>
                    <a:pt x="719" y="925"/>
                  </a:lnTo>
                  <a:lnTo>
                    <a:pt x="635" y="1011"/>
                  </a:lnTo>
                  <a:lnTo>
                    <a:pt x="542" y="1097"/>
                  </a:lnTo>
                  <a:lnTo>
                    <a:pt x="448" y="1183"/>
                  </a:lnTo>
                  <a:lnTo>
                    <a:pt x="355" y="1259"/>
                  </a:lnTo>
                  <a:lnTo>
                    <a:pt x="261" y="1307"/>
                  </a:lnTo>
                  <a:lnTo>
                    <a:pt x="196" y="1326"/>
                  </a:lnTo>
                  <a:lnTo>
                    <a:pt x="103" y="1307"/>
                  </a:lnTo>
                  <a:lnTo>
                    <a:pt x="46" y="1259"/>
                  </a:lnTo>
                  <a:lnTo>
                    <a:pt x="9" y="1202"/>
                  </a:lnTo>
                  <a:lnTo>
                    <a:pt x="0" y="1145"/>
                  </a:lnTo>
                  <a:lnTo>
                    <a:pt x="0" y="1116"/>
                  </a:lnTo>
                  <a:lnTo>
                    <a:pt x="9" y="1087"/>
                  </a:lnTo>
                  <a:lnTo>
                    <a:pt x="18" y="1068"/>
                  </a:lnTo>
                  <a:lnTo>
                    <a:pt x="37" y="1049"/>
                  </a:lnTo>
                  <a:lnTo>
                    <a:pt x="46" y="1049"/>
                  </a:lnTo>
                  <a:lnTo>
                    <a:pt x="56" y="1049"/>
                  </a:lnTo>
                  <a:lnTo>
                    <a:pt x="56" y="1059"/>
                  </a:lnTo>
                  <a:lnTo>
                    <a:pt x="65" y="1068"/>
                  </a:lnTo>
                  <a:lnTo>
                    <a:pt x="93" y="1135"/>
                  </a:lnTo>
                  <a:lnTo>
                    <a:pt x="131" y="1173"/>
                  </a:lnTo>
                  <a:lnTo>
                    <a:pt x="177" y="1192"/>
                  </a:lnTo>
                  <a:lnTo>
                    <a:pt x="215" y="1202"/>
                  </a:lnTo>
                  <a:lnTo>
                    <a:pt x="233" y="1202"/>
                  </a:lnTo>
                  <a:lnTo>
                    <a:pt x="289" y="1192"/>
                  </a:lnTo>
                  <a:lnTo>
                    <a:pt x="355" y="1154"/>
                  </a:lnTo>
                  <a:lnTo>
                    <a:pt x="411" y="1116"/>
                  </a:lnTo>
                  <a:lnTo>
                    <a:pt x="458" y="1078"/>
                  </a:lnTo>
                  <a:lnTo>
                    <a:pt x="476" y="1059"/>
                  </a:lnTo>
                  <a:lnTo>
                    <a:pt x="476" y="1059"/>
                  </a:lnTo>
                  <a:lnTo>
                    <a:pt x="476" y="1040"/>
                  </a:lnTo>
                  <a:lnTo>
                    <a:pt x="476" y="1001"/>
                  </a:lnTo>
                  <a:lnTo>
                    <a:pt x="486" y="916"/>
                  </a:lnTo>
                  <a:lnTo>
                    <a:pt x="486" y="811"/>
                  </a:lnTo>
                  <a:lnTo>
                    <a:pt x="476" y="601"/>
                  </a:lnTo>
                  <a:lnTo>
                    <a:pt x="448" y="391"/>
                  </a:lnTo>
                  <a:lnTo>
                    <a:pt x="402" y="257"/>
                  </a:lnTo>
                  <a:lnTo>
                    <a:pt x="336" y="162"/>
                  </a:lnTo>
                  <a:lnTo>
                    <a:pt x="261" y="105"/>
                  </a:lnTo>
                  <a:lnTo>
                    <a:pt x="168" y="86"/>
                  </a:lnTo>
                  <a:lnTo>
                    <a:pt x="140" y="105"/>
                  </a:lnTo>
                  <a:lnTo>
                    <a:pt x="121" y="124"/>
                  </a:lnTo>
                  <a:lnTo>
                    <a:pt x="103" y="133"/>
                  </a:lnTo>
                  <a:lnTo>
                    <a:pt x="84" y="133"/>
                  </a:lnTo>
                  <a:lnTo>
                    <a:pt x="75" y="133"/>
                  </a:lnTo>
                  <a:lnTo>
                    <a:pt x="65" y="133"/>
                  </a:lnTo>
                  <a:lnTo>
                    <a:pt x="56" y="133"/>
                  </a:lnTo>
                  <a:lnTo>
                    <a:pt x="56" y="124"/>
                  </a:lnTo>
                  <a:lnTo>
                    <a:pt x="75" y="95"/>
                  </a:lnTo>
                  <a:lnTo>
                    <a:pt x="121" y="57"/>
                  </a:lnTo>
                  <a:lnTo>
                    <a:pt x="187" y="19"/>
                  </a:lnTo>
                  <a:lnTo>
                    <a:pt x="261" y="0"/>
                  </a:lnTo>
                  <a:lnTo>
                    <a:pt x="364" y="19"/>
                  </a:lnTo>
                  <a:lnTo>
                    <a:pt x="439" y="76"/>
                  </a:lnTo>
                  <a:lnTo>
                    <a:pt x="495" y="162"/>
                  </a:lnTo>
                  <a:lnTo>
                    <a:pt x="542" y="257"/>
                  </a:lnTo>
                  <a:lnTo>
                    <a:pt x="570" y="372"/>
                  </a:lnTo>
                  <a:lnTo>
                    <a:pt x="589" y="486"/>
                  </a:lnTo>
                  <a:lnTo>
                    <a:pt x="598" y="591"/>
                  </a:lnTo>
                  <a:lnTo>
                    <a:pt x="598" y="687"/>
                  </a:lnTo>
                  <a:lnTo>
                    <a:pt x="607" y="753"/>
                  </a:lnTo>
                  <a:lnTo>
                    <a:pt x="598" y="849"/>
                  </a:lnTo>
                  <a:lnTo>
                    <a:pt x="598" y="954"/>
                  </a:lnTo>
                  <a:lnTo>
                    <a:pt x="598" y="954"/>
                  </a:lnTo>
                  <a:lnTo>
                    <a:pt x="598" y="954"/>
                  </a:lnTo>
                  <a:lnTo>
                    <a:pt x="598" y="954"/>
                  </a:lnTo>
                  <a:lnTo>
                    <a:pt x="747" y="782"/>
                  </a:lnTo>
                  <a:lnTo>
                    <a:pt x="869" y="629"/>
                  </a:lnTo>
                  <a:lnTo>
                    <a:pt x="944" y="496"/>
                  </a:lnTo>
                  <a:lnTo>
                    <a:pt x="990" y="381"/>
                  </a:lnTo>
                  <a:lnTo>
                    <a:pt x="1018" y="305"/>
                  </a:lnTo>
                  <a:lnTo>
                    <a:pt x="1028" y="257"/>
                  </a:lnTo>
                  <a:lnTo>
                    <a:pt x="1028" y="238"/>
                  </a:lnTo>
                  <a:lnTo>
                    <a:pt x="1018" y="219"/>
                  </a:lnTo>
                  <a:lnTo>
                    <a:pt x="1009" y="191"/>
                  </a:lnTo>
                  <a:lnTo>
                    <a:pt x="990" y="172"/>
                  </a:lnTo>
                  <a:lnTo>
                    <a:pt x="972" y="152"/>
                  </a:lnTo>
                  <a:lnTo>
                    <a:pt x="944" y="133"/>
                  </a:lnTo>
                  <a:lnTo>
                    <a:pt x="906" y="124"/>
                  </a:lnTo>
                  <a:lnTo>
                    <a:pt x="888" y="124"/>
                  </a:lnTo>
                  <a:lnTo>
                    <a:pt x="878" y="114"/>
                  </a:lnTo>
                  <a:lnTo>
                    <a:pt x="878" y="95"/>
                  </a:lnTo>
                  <a:lnTo>
                    <a:pt x="878" y="86"/>
                  </a:lnTo>
                  <a:lnTo>
                    <a:pt x="888" y="67"/>
                  </a:lnTo>
                  <a:lnTo>
                    <a:pt x="888" y="48"/>
                  </a:lnTo>
                  <a:lnTo>
                    <a:pt x="906" y="19"/>
                  </a:lnTo>
                  <a:lnTo>
                    <a:pt x="916" y="9"/>
                  </a:lnTo>
                  <a:lnTo>
                    <a:pt x="9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5" name="Freeform 29"/>
            <p:cNvSpPr>
              <a:spLocks/>
            </p:cNvSpPr>
            <p:nvPr/>
          </p:nvSpPr>
          <p:spPr bwMode="auto">
            <a:xfrm>
              <a:off x="19119" y="2114"/>
              <a:ext cx="654" cy="744"/>
            </a:xfrm>
            <a:custGeom>
              <a:avLst/>
              <a:gdLst/>
              <a:ahLst/>
              <a:cxnLst>
                <a:cxn ang="0">
                  <a:pos x="318" y="19"/>
                </a:cxn>
                <a:cxn ang="0">
                  <a:pos x="421" y="143"/>
                </a:cxn>
                <a:cxn ang="0">
                  <a:pos x="467" y="296"/>
                </a:cxn>
                <a:cxn ang="0">
                  <a:pos x="467" y="344"/>
                </a:cxn>
                <a:cxn ang="0">
                  <a:pos x="542" y="172"/>
                </a:cxn>
                <a:cxn ang="0">
                  <a:pos x="608" y="48"/>
                </a:cxn>
                <a:cxn ang="0">
                  <a:pos x="626" y="10"/>
                </a:cxn>
                <a:cxn ang="0">
                  <a:pos x="645" y="10"/>
                </a:cxn>
                <a:cxn ang="0">
                  <a:pos x="654" y="19"/>
                </a:cxn>
                <a:cxn ang="0">
                  <a:pos x="608" y="124"/>
                </a:cxn>
                <a:cxn ang="0">
                  <a:pos x="561" y="229"/>
                </a:cxn>
                <a:cxn ang="0">
                  <a:pos x="505" y="353"/>
                </a:cxn>
                <a:cxn ang="0">
                  <a:pos x="467" y="477"/>
                </a:cxn>
                <a:cxn ang="0">
                  <a:pos x="421" y="687"/>
                </a:cxn>
                <a:cxn ang="0">
                  <a:pos x="402" y="735"/>
                </a:cxn>
                <a:cxn ang="0">
                  <a:pos x="393" y="744"/>
                </a:cxn>
                <a:cxn ang="0">
                  <a:pos x="374" y="744"/>
                </a:cxn>
                <a:cxn ang="0">
                  <a:pos x="365" y="716"/>
                </a:cxn>
                <a:cxn ang="0">
                  <a:pos x="383" y="620"/>
                </a:cxn>
                <a:cxn ang="0">
                  <a:pos x="421" y="468"/>
                </a:cxn>
                <a:cxn ang="0">
                  <a:pos x="430" y="449"/>
                </a:cxn>
                <a:cxn ang="0">
                  <a:pos x="430" y="391"/>
                </a:cxn>
                <a:cxn ang="0">
                  <a:pos x="421" y="258"/>
                </a:cxn>
                <a:cxn ang="0">
                  <a:pos x="365" y="143"/>
                </a:cxn>
                <a:cxn ang="0">
                  <a:pos x="224" y="86"/>
                </a:cxn>
                <a:cxn ang="0">
                  <a:pos x="84" y="143"/>
                </a:cxn>
                <a:cxn ang="0">
                  <a:pos x="37" y="210"/>
                </a:cxn>
                <a:cxn ang="0">
                  <a:pos x="28" y="220"/>
                </a:cxn>
                <a:cxn ang="0">
                  <a:pos x="9" y="210"/>
                </a:cxn>
                <a:cxn ang="0">
                  <a:pos x="9" y="201"/>
                </a:cxn>
                <a:cxn ang="0">
                  <a:pos x="19" y="153"/>
                </a:cxn>
                <a:cxn ang="0">
                  <a:pos x="56" y="96"/>
                </a:cxn>
                <a:cxn ang="0">
                  <a:pos x="150" y="19"/>
                </a:cxn>
              </a:cxnLst>
              <a:rect l="0" t="0" r="r" b="b"/>
              <a:pathLst>
                <a:path w="654" h="744">
                  <a:moveTo>
                    <a:pt x="243" y="0"/>
                  </a:moveTo>
                  <a:lnTo>
                    <a:pt x="318" y="19"/>
                  </a:lnTo>
                  <a:lnTo>
                    <a:pt x="383" y="77"/>
                  </a:lnTo>
                  <a:lnTo>
                    <a:pt x="421" y="143"/>
                  </a:lnTo>
                  <a:lnTo>
                    <a:pt x="449" y="220"/>
                  </a:lnTo>
                  <a:lnTo>
                    <a:pt x="467" y="296"/>
                  </a:lnTo>
                  <a:lnTo>
                    <a:pt x="467" y="344"/>
                  </a:lnTo>
                  <a:lnTo>
                    <a:pt x="467" y="344"/>
                  </a:lnTo>
                  <a:lnTo>
                    <a:pt x="505" y="258"/>
                  </a:lnTo>
                  <a:lnTo>
                    <a:pt x="542" y="172"/>
                  </a:lnTo>
                  <a:lnTo>
                    <a:pt x="580" y="96"/>
                  </a:lnTo>
                  <a:lnTo>
                    <a:pt x="608" y="48"/>
                  </a:lnTo>
                  <a:lnTo>
                    <a:pt x="617" y="10"/>
                  </a:lnTo>
                  <a:lnTo>
                    <a:pt x="626" y="10"/>
                  </a:lnTo>
                  <a:lnTo>
                    <a:pt x="636" y="10"/>
                  </a:lnTo>
                  <a:lnTo>
                    <a:pt x="645" y="10"/>
                  </a:lnTo>
                  <a:lnTo>
                    <a:pt x="654" y="10"/>
                  </a:lnTo>
                  <a:lnTo>
                    <a:pt x="654" y="19"/>
                  </a:lnTo>
                  <a:lnTo>
                    <a:pt x="645" y="38"/>
                  </a:lnTo>
                  <a:lnTo>
                    <a:pt x="608" y="124"/>
                  </a:lnTo>
                  <a:lnTo>
                    <a:pt x="580" y="182"/>
                  </a:lnTo>
                  <a:lnTo>
                    <a:pt x="561" y="229"/>
                  </a:lnTo>
                  <a:lnTo>
                    <a:pt x="533" y="287"/>
                  </a:lnTo>
                  <a:lnTo>
                    <a:pt x="505" y="353"/>
                  </a:lnTo>
                  <a:lnTo>
                    <a:pt x="477" y="430"/>
                  </a:lnTo>
                  <a:lnTo>
                    <a:pt x="467" y="477"/>
                  </a:lnTo>
                  <a:lnTo>
                    <a:pt x="449" y="601"/>
                  </a:lnTo>
                  <a:lnTo>
                    <a:pt x="421" y="687"/>
                  </a:lnTo>
                  <a:lnTo>
                    <a:pt x="411" y="716"/>
                  </a:lnTo>
                  <a:lnTo>
                    <a:pt x="402" y="735"/>
                  </a:lnTo>
                  <a:lnTo>
                    <a:pt x="393" y="744"/>
                  </a:lnTo>
                  <a:lnTo>
                    <a:pt x="393" y="744"/>
                  </a:lnTo>
                  <a:lnTo>
                    <a:pt x="383" y="744"/>
                  </a:lnTo>
                  <a:lnTo>
                    <a:pt x="374" y="744"/>
                  </a:lnTo>
                  <a:lnTo>
                    <a:pt x="365" y="735"/>
                  </a:lnTo>
                  <a:lnTo>
                    <a:pt x="365" y="716"/>
                  </a:lnTo>
                  <a:lnTo>
                    <a:pt x="374" y="678"/>
                  </a:lnTo>
                  <a:lnTo>
                    <a:pt x="383" y="620"/>
                  </a:lnTo>
                  <a:lnTo>
                    <a:pt x="402" y="544"/>
                  </a:lnTo>
                  <a:lnTo>
                    <a:pt x="421" y="468"/>
                  </a:lnTo>
                  <a:lnTo>
                    <a:pt x="430" y="458"/>
                  </a:lnTo>
                  <a:lnTo>
                    <a:pt x="430" y="449"/>
                  </a:lnTo>
                  <a:lnTo>
                    <a:pt x="430" y="430"/>
                  </a:lnTo>
                  <a:lnTo>
                    <a:pt x="430" y="391"/>
                  </a:lnTo>
                  <a:lnTo>
                    <a:pt x="430" y="325"/>
                  </a:lnTo>
                  <a:lnTo>
                    <a:pt x="421" y="258"/>
                  </a:lnTo>
                  <a:lnTo>
                    <a:pt x="402" y="201"/>
                  </a:lnTo>
                  <a:lnTo>
                    <a:pt x="365" y="143"/>
                  </a:lnTo>
                  <a:lnTo>
                    <a:pt x="308" y="105"/>
                  </a:lnTo>
                  <a:lnTo>
                    <a:pt x="224" y="86"/>
                  </a:lnTo>
                  <a:lnTo>
                    <a:pt x="150" y="105"/>
                  </a:lnTo>
                  <a:lnTo>
                    <a:pt x="84" y="143"/>
                  </a:lnTo>
                  <a:lnTo>
                    <a:pt x="47" y="201"/>
                  </a:lnTo>
                  <a:lnTo>
                    <a:pt x="37" y="210"/>
                  </a:lnTo>
                  <a:lnTo>
                    <a:pt x="37" y="220"/>
                  </a:lnTo>
                  <a:lnTo>
                    <a:pt x="28" y="220"/>
                  </a:lnTo>
                  <a:lnTo>
                    <a:pt x="19" y="220"/>
                  </a:lnTo>
                  <a:lnTo>
                    <a:pt x="9" y="210"/>
                  </a:lnTo>
                  <a:lnTo>
                    <a:pt x="0" y="201"/>
                  </a:lnTo>
                  <a:lnTo>
                    <a:pt x="9" y="201"/>
                  </a:lnTo>
                  <a:lnTo>
                    <a:pt x="9" y="182"/>
                  </a:lnTo>
                  <a:lnTo>
                    <a:pt x="19" y="153"/>
                  </a:lnTo>
                  <a:lnTo>
                    <a:pt x="37" y="124"/>
                  </a:lnTo>
                  <a:lnTo>
                    <a:pt x="56" y="96"/>
                  </a:lnTo>
                  <a:lnTo>
                    <a:pt x="84" y="67"/>
                  </a:lnTo>
                  <a:lnTo>
                    <a:pt x="150" y="19"/>
                  </a:lnTo>
                  <a:lnTo>
                    <a:pt x="2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6" name="Freeform 30"/>
            <p:cNvSpPr>
              <a:spLocks noEditPoints="1"/>
            </p:cNvSpPr>
            <p:nvPr/>
          </p:nvSpPr>
          <p:spPr bwMode="auto">
            <a:xfrm>
              <a:off x="20437" y="1790"/>
              <a:ext cx="1056" cy="372"/>
            </a:xfrm>
            <a:custGeom>
              <a:avLst/>
              <a:gdLst/>
              <a:ahLst/>
              <a:cxnLst>
                <a:cxn ang="0">
                  <a:pos x="56" y="315"/>
                </a:cxn>
                <a:cxn ang="0">
                  <a:pos x="1009" y="315"/>
                </a:cxn>
                <a:cxn ang="0">
                  <a:pos x="1018" y="315"/>
                </a:cxn>
                <a:cxn ang="0">
                  <a:pos x="1037" y="315"/>
                </a:cxn>
                <a:cxn ang="0">
                  <a:pos x="1046" y="315"/>
                </a:cxn>
                <a:cxn ang="0">
                  <a:pos x="1056" y="334"/>
                </a:cxn>
                <a:cxn ang="0">
                  <a:pos x="1056" y="343"/>
                </a:cxn>
                <a:cxn ang="0">
                  <a:pos x="1056" y="362"/>
                </a:cxn>
                <a:cxn ang="0">
                  <a:pos x="1046" y="372"/>
                </a:cxn>
                <a:cxn ang="0">
                  <a:pos x="1037" y="372"/>
                </a:cxn>
                <a:cxn ang="0">
                  <a:pos x="1018" y="372"/>
                </a:cxn>
                <a:cxn ang="0">
                  <a:pos x="1009" y="372"/>
                </a:cxn>
                <a:cxn ang="0">
                  <a:pos x="56" y="372"/>
                </a:cxn>
                <a:cxn ang="0">
                  <a:pos x="47" y="372"/>
                </a:cxn>
                <a:cxn ang="0">
                  <a:pos x="28" y="372"/>
                </a:cxn>
                <a:cxn ang="0">
                  <a:pos x="18" y="372"/>
                </a:cxn>
                <a:cxn ang="0">
                  <a:pos x="9" y="362"/>
                </a:cxn>
                <a:cxn ang="0">
                  <a:pos x="0" y="343"/>
                </a:cxn>
                <a:cxn ang="0">
                  <a:pos x="9" y="334"/>
                </a:cxn>
                <a:cxn ang="0">
                  <a:pos x="18" y="315"/>
                </a:cxn>
                <a:cxn ang="0">
                  <a:pos x="28" y="315"/>
                </a:cxn>
                <a:cxn ang="0">
                  <a:pos x="47" y="315"/>
                </a:cxn>
                <a:cxn ang="0">
                  <a:pos x="56" y="315"/>
                </a:cxn>
                <a:cxn ang="0">
                  <a:pos x="56" y="0"/>
                </a:cxn>
                <a:cxn ang="0">
                  <a:pos x="1009" y="0"/>
                </a:cxn>
                <a:cxn ang="0">
                  <a:pos x="1018" y="0"/>
                </a:cxn>
                <a:cxn ang="0">
                  <a:pos x="1037" y="0"/>
                </a:cxn>
                <a:cxn ang="0">
                  <a:pos x="1046" y="9"/>
                </a:cxn>
                <a:cxn ang="0">
                  <a:pos x="1056" y="19"/>
                </a:cxn>
                <a:cxn ang="0">
                  <a:pos x="1056" y="29"/>
                </a:cxn>
                <a:cxn ang="0">
                  <a:pos x="1056" y="48"/>
                </a:cxn>
                <a:cxn ang="0">
                  <a:pos x="1046" y="57"/>
                </a:cxn>
                <a:cxn ang="0">
                  <a:pos x="1037" y="57"/>
                </a:cxn>
                <a:cxn ang="0">
                  <a:pos x="1018" y="67"/>
                </a:cxn>
                <a:cxn ang="0">
                  <a:pos x="1009" y="67"/>
                </a:cxn>
                <a:cxn ang="0">
                  <a:pos x="56" y="67"/>
                </a:cxn>
                <a:cxn ang="0">
                  <a:pos x="47" y="67"/>
                </a:cxn>
                <a:cxn ang="0">
                  <a:pos x="28" y="57"/>
                </a:cxn>
                <a:cxn ang="0">
                  <a:pos x="18" y="57"/>
                </a:cxn>
                <a:cxn ang="0">
                  <a:pos x="9" y="48"/>
                </a:cxn>
                <a:cxn ang="0">
                  <a:pos x="0" y="29"/>
                </a:cxn>
                <a:cxn ang="0">
                  <a:pos x="9" y="19"/>
                </a:cxn>
                <a:cxn ang="0">
                  <a:pos x="18" y="9"/>
                </a:cxn>
                <a:cxn ang="0">
                  <a:pos x="28" y="0"/>
                </a:cxn>
                <a:cxn ang="0">
                  <a:pos x="47" y="0"/>
                </a:cxn>
                <a:cxn ang="0">
                  <a:pos x="56" y="0"/>
                </a:cxn>
              </a:cxnLst>
              <a:rect l="0" t="0" r="r" b="b"/>
              <a:pathLst>
                <a:path w="1056" h="372">
                  <a:moveTo>
                    <a:pt x="56" y="315"/>
                  </a:moveTo>
                  <a:lnTo>
                    <a:pt x="1009" y="315"/>
                  </a:lnTo>
                  <a:lnTo>
                    <a:pt x="1018" y="315"/>
                  </a:lnTo>
                  <a:lnTo>
                    <a:pt x="1037" y="315"/>
                  </a:lnTo>
                  <a:lnTo>
                    <a:pt x="1046" y="315"/>
                  </a:lnTo>
                  <a:lnTo>
                    <a:pt x="1056" y="334"/>
                  </a:lnTo>
                  <a:lnTo>
                    <a:pt x="1056" y="343"/>
                  </a:lnTo>
                  <a:lnTo>
                    <a:pt x="1056" y="362"/>
                  </a:lnTo>
                  <a:lnTo>
                    <a:pt x="1046" y="372"/>
                  </a:lnTo>
                  <a:lnTo>
                    <a:pt x="1037" y="372"/>
                  </a:lnTo>
                  <a:lnTo>
                    <a:pt x="1018" y="372"/>
                  </a:lnTo>
                  <a:lnTo>
                    <a:pt x="1009" y="372"/>
                  </a:lnTo>
                  <a:lnTo>
                    <a:pt x="56" y="372"/>
                  </a:lnTo>
                  <a:lnTo>
                    <a:pt x="47" y="372"/>
                  </a:lnTo>
                  <a:lnTo>
                    <a:pt x="28" y="372"/>
                  </a:lnTo>
                  <a:lnTo>
                    <a:pt x="18" y="372"/>
                  </a:lnTo>
                  <a:lnTo>
                    <a:pt x="9" y="362"/>
                  </a:lnTo>
                  <a:lnTo>
                    <a:pt x="0" y="343"/>
                  </a:lnTo>
                  <a:lnTo>
                    <a:pt x="9" y="334"/>
                  </a:lnTo>
                  <a:lnTo>
                    <a:pt x="18" y="315"/>
                  </a:lnTo>
                  <a:lnTo>
                    <a:pt x="28" y="315"/>
                  </a:lnTo>
                  <a:lnTo>
                    <a:pt x="47" y="315"/>
                  </a:lnTo>
                  <a:lnTo>
                    <a:pt x="56" y="315"/>
                  </a:lnTo>
                  <a:close/>
                  <a:moveTo>
                    <a:pt x="56" y="0"/>
                  </a:moveTo>
                  <a:lnTo>
                    <a:pt x="1009" y="0"/>
                  </a:lnTo>
                  <a:lnTo>
                    <a:pt x="1018" y="0"/>
                  </a:lnTo>
                  <a:lnTo>
                    <a:pt x="1037" y="0"/>
                  </a:lnTo>
                  <a:lnTo>
                    <a:pt x="1046" y="9"/>
                  </a:lnTo>
                  <a:lnTo>
                    <a:pt x="1056" y="19"/>
                  </a:lnTo>
                  <a:lnTo>
                    <a:pt x="1056" y="29"/>
                  </a:lnTo>
                  <a:lnTo>
                    <a:pt x="1056" y="48"/>
                  </a:lnTo>
                  <a:lnTo>
                    <a:pt x="1046" y="57"/>
                  </a:lnTo>
                  <a:lnTo>
                    <a:pt x="1037" y="57"/>
                  </a:lnTo>
                  <a:lnTo>
                    <a:pt x="1018" y="67"/>
                  </a:lnTo>
                  <a:lnTo>
                    <a:pt x="1009" y="67"/>
                  </a:lnTo>
                  <a:lnTo>
                    <a:pt x="56" y="67"/>
                  </a:lnTo>
                  <a:lnTo>
                    <a:pt x="47" y="67"/>
                  </a:lnTo>
                  <a:lnTo>
                    <a:pt x="28" y="57"/>
                  </a:lnTo>
                  <a:lnTo>
                    <a:pt x="18" y="57"/>
                  </a:lnTo>
                  <a:lnTo>
                    <a:pt x="9" y="48"/>
                  </a:lnTo>
                  <a:lnTo>
                    <a:pt x="0" y="29"/>
                  </a:lnTo>
                  <a:lnTo>
                    <a:pt x="9" y="19"/>
                  </a:lnTo>
                  <a:lnTo>
                    <a:pt x="18" y="9"/>
                  </a:lnTo>
                  <a:lnTo>
                    <a:pt x="28" y="0"/>
                  </a:lnTo>
                  <a:lnTo>
                    <a:pt x="47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7" name="Freeform 31"/>
            <p:cNvSpPr>
              <a:spLocks/>
            </p:cNvSpPr>
            <p:nvPr/>
          </p:nvSpPr>
          <p:spPr bwMode="auto">
            <a:xfrm>
              <a:off x="22100" y="1284"/>
              <a:ext cx="1028" cy="109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1000" y="0"/>
                </a:cxn>
                <a:cxn ang="0">
                  <a:pos x="1028" y="363"/>
                </a:cxn>
                <a:cxn ang="0">
                  <a:pos x="991" y="363"/>
                </a:cxn>
                <a:cxn ang="0">
                  <a:pos x="972" y="229"/>
                </a:cxn>
                <a:cxn ang="0">
                  <a:pos x="944" y="143"/>
                </a:cxn>
                <a:cxn ang="0">
                  <a:pos x="897" y="86"/>
                </a:cxn>
                <a:cxn ang="0">
                  <a:pos x="823" y="58"/>
                </a:cxn>
                <a:cxn ang="0">
                  <a:pos x="701" y="48"/>
                </a:cxn>
                <a:cxn ang="0">
                  <a:pos x="683" y="48"/>
                </a:cxn>
                <a:cxn ang="0">
                  <a:pos x="654" y="48"/>
                </a:cxn>
                <a:cxn ang="0">
                  <a:pos x="626" y="58"/>
                </a:cxn>
                <a:cxn ang="0">
                  <a:pos x="608" y="58"/>
                </a:cxn>
                <a:cxn ang="0">
                  <a:pos x="598" y="67"/>
                </a:cxn>
                <a:cxn ang="0">
                  <a:pos x="589" y="77"/>
                </a:cxn>
                <a:cxn ang="0">
                  <a:pos x="580" y="96"/>
                </a:cxn>
                <a:cxn ang="0">
                  <a:pos x="580" y="115"/>
                </a:cxn>
                <a:cxn ang="0">
                  <a:pos x="580" y="973"/>
                </a:cxn>
                <a:cxn ang="0">
                  <a:pos x="589" y="1002"/>
                </a:cxn>
                <a:cxn ang="0">
                  <a:pos x="608" y="1031"/>
                </a:cxn>
                <a:cxn ang="0">
                  <a:pos x="654" y="1040"/>
                </a:cxn>
                <a:cxn ang="0">
                  <a:pos x="748" y="1050"/>
                </a:cxn>
                <a:cxn ang="0">
                  <a:pos x="813" y="1050"/>
                </a:cxn>
                <a:cxn ang="0">
                  <a:pos x="813" y="1097"/>
                </a:cxn>
                <a:cxn ang="0">
                  <a:pos x="720" y="1097"/>
                </a:cxn>
                <a:cxn ang="0">
                  <a:pos x="608" y="1097"/>
                </a:cxn>
                <a:cxn ang="0">
                  <a:pos x="514" y="1097"/>
                </a:cxn>
                <a:cxn ang="0">
                  <a:pos x="411" y="1097"/>
                </a:cxn>
                <a:cxn ang="0">
                  <a:pos x="299" y="1097"/>
                </a:cxn>
                <a:cxn ang="0">
                  <a:pos x="215" y="1097"/>
                </a:cxn>
                <a:cxn ang="0">
                  <a:pos x="215" y="1050"/>
                </a:cxn>
                <a:cxn ang="0">
                  <a:pos x="271" y="1050"/>
                </a:cxn>
                <a:cxn ang="0">
                  <a:pos x="374" y="1040"/>
                </a:cxn>
                <a:cxn ang="0">
                  <a:pos x="421" y="1031"/>
                </a:cxn>
                <a:cxn ang="0">
                  <a:pos x="440" y="1002"/>
                </a:cxn>
                <a:cxn ang="0">
                  <a:pos x="440" y="973"/>
                </a:cxn>
                <a:cxn ang="0">
                  <a:pos x="440" y="115"/>
                </a:cxn>
                <a:cxn ang="0">
                  <a:pos x="440" y="96"/>
                </a:cxn>
                <a:cxn ang="0">
                  <a:pos x="440" y="77"/>
                </a:cxn>
                <a:cxn ang="0">
                  <a:pos x="430" y="67"/>
                </a:cxn>
                <a:cxn ang="0">
                  <a:pos x="411" y="58"/>
                </a:cxn>
                <a:cxn ang="0">
                  <a:pos x="383" y="48"/>
                </a:cxn>
                <a:cxn ang="0">
                  <a:pos x="355" y="48"/>
                </a:cxn>
                <a:cxn ang="0">
                  <a:pos x="318" y="48"/>
                </a:cxn>
                <a:cxn ang="0">
                  <a:pos x="197" y="58"/>
                </a:cxn>
                <a:cxn ang="0">
                  <a:pos x="122" y="86"/>
                </a:cxn>
                <a:cxn ang="0">
                  <a:pos x="75" y="143"/>
                </a:cxn>
                <a:cxn ang="0">
                  <a:pos x="47" y="229"/>
                </a:cxn>
                <a:cxn ang="0">
                  <a:pos x="38" y="363"/>
                </a:cxn>
                <a:cxn ang="0">
                  <a:pos x="0" y="363"/>
                </a:cxn>
                <a:cxn ang="0">
                  <a:pos x="28" y="0"/>
                </a:cxn>
              </a:cxnLst>
              <a:rect l="0" t="0" r="r" b="b"/>
              <a:pathLst>
                <a:path w="1028" h="1097">
                  <a:moveTo>
                    <a:pt x="28" y="0"/>
                  </a:moveTo>
                  <a:lnTo>
                    <a:pt x="1000" y="0"/>
                  </a:lnTo>
                  <a:lnTo>
                    <a:pt x="1028" y="363"/>
                  </a:lnTo>
                  <a:lnTo>
                    <a:pt x="991" y="363"/>
                  </a:lnTo>
                  <a:lnTo>
                    <a:pt x="972" y="229"/>
                  </a:lnTo>
                  <a:lnTo>
                    <a:pt x="944" y="143"/>
                  </a:lnTo>
                  <a:lnTo>
                    <a:pt x="897" y="86"/>
                  </a:lnTo>
                  <a:lnTo>
                    <a:pt x="823" y="58"/>
                  </a:lnTo>
                  <a:lnTo>
                    <a:pt x="701" y="48"/>
                  </a:lnTo>
                  <a:lnTo>
                    <a:pt x="683" y="48"/>
                  </a:lnTo>
                  <a:lnTo>
                    <a:pt x="654" y="48"/>
                  </a:lnTo>
                  <a:lnTo>
                    <a:pt x="626" y="58"/>
                  </a:lnTo>
                  <a:lnTo>
                    <a:pt x="608" y="58"/>
                  </a:lnTo>
                  <a:lnTo>
                    <a:pt x="598" y="67"/>
                  </a:lnTo>
                  <a:lnTo>
                    <a:pt x="589" y="77"/>
                  </a:lnTo>
                  <a:lnTo>
                    <a:pt x="580" y="96"/>
                  </a:lnTo>
                  <a:lnTo>
                    <a:pt x="580" y="115"/>
                  </a:lnTo>
                  <a:lnTo>
                    <a:pt x="580" y="973"/>
                  </a:lnTo>
                  <a:lnTo>
                    <a:pt x="589" y="1002"/>
                  </a:lnTo>
                  <a:lnTo>
                    <a:pt x="608" y="1031"/>
                  </a:lnTo>
                  <a:lnTo>
                    <a:pt x="654" y="1040"/>
                  </a:lnTo>
                  <a:lnTo>
                    <a:pt x="748" y="1050"/>
                  </a:lnTo>
                  <a:lnTo>
                    <a:pt x="813" y="1050"/>
                  </a:lnTo>
                  <a:lnTo>
                    <a:pt x="813" y="1097"/>
                  </a:lnTo>
                  <a:lnTo>
                    <a:pt x="720" y="1097"/>
                  </a:lnTo>
                  <a:lnTo>
                    <a:pt x="608" y="1097"/>
                  </a:lnTo>
                  <a:lnTo>
                    <a:pt x="514" y="1097"/>
                  </a:lnTo>
                  <a:lnTo>
                    <a:pt x="411" y="1097"/>
                  </a:lnTo>
                  <a:lnTo>
                    <a:pt x="299" y="1097"/>
                  </a:lnTo>
                  <a:lnTo>
                    <a:pt x="215" y="1097"/>
                  </a:lnTo>
                  <a:lnTo>
                    <a:pt x="215" y="1050"/>
                  </a:lnTo>
                  <a:lnTo>
                    <a:pt x="271" y="1050"/>
                  </a:lnTo>
                  <a:lnTo>
                    <a:pt x="374" y="1040"/>
                  </a:lnTo>
                  <a:lnTo>
                    <a:pt x="421" y="1031"/>
                  </a:lnTo>
                  <a:lnTo>
                    <a:pt x="440" y="1002"/>
                  </a:lnTo>
                  <a:lnTo>
                    <a:pt x="440" y="973"/>
                  </a:lnTo>
                  <a:lnTo>
                    <a:pt x="440" y="115"/>
                  </a:lnTo>
                  <a:lnTo>
                    <a:pt x="440" y="96"/>
                  </a:lnTo>
                  <a:lnTo>
                    <a:pt x="440" y="77"/>
                  </a:lnTo>
                  <a:lnTo>
                    <a:pt x="430" y="67"/>
                  </a:lnTo>
                  <a:lnTo>
                    <a:pt x="411" y="58"/>
                  </a:lnTo>
                  <a:lnTo>
                    <a:pt x="383" y="48"/>
                  </a:lnTo>
                  <a:lnTo>
                    <a:pt x="355" y="48"/>
                  </a:lnTo>
                  <a:lnTo>
                    <a:pt x="318" y="48"/>
                  </a:lnTo>
                  <a:lnTo>
                    <a:pt x="197" y="58"/>
                  </a:lnTo>
                  <a:lnTo>
                    <a:pt x="122" y="86"/>
                  </a:lnTo>
                  <a:lnTo>
                    <a:pt x="75" y="143"/>
                  </a:lnTo>
                  <a:lnTo>
                    <a:pt x="47" y="229"/>
                  </a:lnTo>
                  <a:lnTo>
                    <a:pt x="38" y="363"/>
                  </a:lnTo>
                  <a:lnTo>
                    <a:pt x="0" y="363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8" name="Freeform 32"/>
            <p:cNvSpPr>
              <a:spLocks/>
            </p:cNvSpPr>
            <p:nvPr/>
          </p:nvSpPr>
          <p:spPr bwMode="auto">
            <a:xfrm>
              <a:off x="23100" y="1666"/>
              <a:ext cx="533" cy="715"/>
            </a:xfrm>
            <a:custGeom>
              <a:avLst/>
              <a:gdLst/>
              <a:ahLst/>
              <a:cxnLst>
                <a:cxn ang="0">
                  <a:pos x="215" y="181"/>
                </a:cxn>
                <a:cxn ang="0">
                  <a:pos x="215" y="181"/>
                </a:cxn>
                <a:cxn ang="0">
                  <a:pos x="243" y="124"/>
                </a:cxn>
                <a:cxn ang="0">
                  <a:pos x="337" y="19"/>
                </a:cxn>
                <a:cxn ang="0">
                  <a:pos x="458" y="9"/>
                </a:cxn>
                <a:cxn ang="0">
                  <a:pos x="514" y="38"/>
                </a:cxn>
                <a:cxn ang="0">
                  <a:pos x="533" y="95"/>
                </a:cxn>
                <a:cxn ang="0">
                  <a:pos x="514" y="143"/>
                </a:cxn>
                <a:cxn ang="0">
                  <a:pos x="486" y="172"/>
                </a:cxn>
                <a:cxn ang="0">
                  <a:pos x="439" y="172"/>
                </a:cxn>
                <a:cxn ang="0">
                  <a:pos x="411" y="143"/>
                </a:cxn>
                <a:cxn ang="0">
                  <a:pos x="393" y="95"/>
                </a:cxn>
                <a:cxn ang="0">
                  <a:pos x="411" y="57"/>
                </a:cxn>
                <a:cxn ang="0">
                  <a:pos x="430" y="38"/>
                </a:cxn>
                <a:cxn ang="0">
                  <a:pos x="430" y="38"/>
                </a:cxn>
                <a:cxn ang="0">
                  <a:pos x="346" y="57"/>
                </a:cxn>
                <a:cxn ang="0">
                  <a:pos x="262" y="162"/>
                </a:cxn>
                <a:cxn ang="0">
                  <a:pos x="234" y="343"/>
                </a:cxn>
                <a:cxn ang="0">
                  <a:pos x="234" y="610"/>
                </a:cxn>
                <a:cxn ang="0">
                  <a:pos x="243" y="639"/>
                </a:cxn>
                <a:cxn ang="0">
                  <a:pos x="271" y="658"/>
                </a:cxn>
                <a:cxn ang="0">
                  <a:pos x="346" y="668"/>
                </a:cxn>
                <a:cxn ang="0">
                  <a:pos x="383" y="715"/>
                </a:cxn>
                <a:cxn ang="0">
                  <a:pos x="178" y="715"/>
                </a:cxn>
                <a:cxn ang="0">
                  <a:pos x="0" y="715"/>
                </a:cxn>
                <a:cxn ang="0">
                  <a:pos x="47" y="668"/>
                </a:cxn>
                <a:cxn ang="0">
                  <a:pos x="103" y="658"/>
                </a:cxn>
                <a:cxn ang="0">
                  <a:pos x="122" y="620"/>
                </a:cxn>
                <a:cxn ang="0">
                  <a:pos x="122" y="162"/>
                </a:cxn>
                <a:cxn ang="0">
                  <a:pos x="112" y="105"/>
                </a:cxn>
                <a:cxn ang="0">
                  <a:pos x="84" y="76"/>
                </a:cxn>
                <a:cxn ang="0">
                  <a:pos x="0" y="67"/>
                </a:cxn>
                <a:cxn ang="0">
                  <a:pos x="215" y="0"/>
                </a:cxn>
              </a:cxnLst>
              <a:rect l="0" t="0" r="r" b="b"/>
              <a:pathLst>
                <a:path w="533" h="715">
                  <a:moveTo>
                    <a:pt x="215" y="0"/>
                  </a:moveTo>
                  <a:lnTo>
                    <a:pt x="215" y="181"/>
                  </a:lnTo>
                  <a:lnTo>
                    <a:pt x="215" y="181"/>
                  </a:lnTo>
                  <a:lnTo>
                    <a:pt x="215" y="181"/>
                  </a:lnTo>
                  <a:lnTo>
                    <a:pt x="215" y="181"/>
                  </a:lnTo>
                  <a:lnTo>
                    <a:pt x="243" y="124"/>
                  </a:lnTo>
                  <a:lnTo>
                    <a:pt x="281" y="67"/>
                  </a:lnTo>
                  <a:lnTo>
                    <a:pt x="337" y="19"/>
                  </a:lnTo>
                  <a:lnTo>
                    <a:pt x="421" y="0"/>
                  </a:lnTo>
                  <a:lnTo>
                    <a:pt x="458" y="9"/>
                  </a:lnTo>
                  <a:lnTo>
                    <a:pt x="486" y="19"/>
                  </a:lnTo>
                  <a:lnTo>
                    <a:pt x="514" y="38"/>
                  </a:lnTo>
                  <a:lnTo>
                    <a:pt x="533" y="67"/>
                  </a:lnTo>
                  <a:lnTo>
                    <a:pt x="533" y="95"/>
                  </a:lnTo>
                  <a:lnTo>
                    <a:pt x="533" y="124"/>
                  </a:lnTo>
                  <a:lnTo>
                    <a:pt x="514" y="143"/>
                  </a:lnTo>
                  <a:lnTo>
                    <a:pt x="505" y="162"/>
                  </a:lnTo>
                  <a:lnTo>
                    <a:pt x="486" y="172"/>
                  </a:lnTo>
                  <a:lnTo>
                    <a:pt x="468" y="172"/>
                  </a:lnTo>
                  <a:lnTo>
                    <a:pt x="439" y="172"/>
                  </a:lnTo>
                  <a:lnTo>
                    <a:pt x="421" y="162"/>
                  </a:lnTo>
                  <a:lnTo>
                    <a:pt x="411" y="143"/>
                  </a:lnTo>
                  <a:lnTo>
                    <a:pt x="402" y="124"/>
                  </a:lnTo>
                  <a:lnTo>
                    <a:pt x="393" y="95"/>
                  </a:lnTo>
                  <a:lnTo>
                    <a:pt x="402" y="76"/>
                  </a:lnTo>
                  <a:lnTo>
                    <a:pt x="411" y="57"/>
                  </a:lnTo>
                  <a:lnTo>
                    <a:pt x="421" y="48"/>
                  </a:lnTo>
                  <a:lnTo>
                    <a:pt x="430" y="38"/>
                  </a:lnTo>
                  <a:lnTo>
                    <a:pt x="430" y="38"/>
                  </a:lnTo>
                  <a:lnTo>
                    <a:pt x="430" y="38"/>
                  </a:lnTo>
                  <a:lnTo>
                    <a:pt x="421" y="38"/>
                  </a:lnTo>
                  <a:lnTo>
                    <a:pt x="346" y="57"/>
                  </a:lnTo>
                  <a:lnTo>
                    <a:pt x="299" y="95"/>
                  </a:lnTo>
                  <a:lnTo>
                    <a:pt x="262" y="162"/>
                  </a:lnTo>
                  <a:lnTo>
                    <a:pt x="234" y="248"/>
                  </a:lnTo>
                  <a:lnTo>
                    <a:pt x="234" y="343"/>
                  </a:lnTo>
                  <a:lnTo>
                    <a:pt x="234" y="591"/>
                  </a:lnTo>
                  <a:lnTo>
                    <a:pt x="234" y="610"/>
                  </a:lnTo>
                  <a:lnTo>
                    <a:pt x="234" y="630"/>
                  </a:lnTo>
                  <a:lnTo>
                    <a:pt x="243" y="639"/>
                  </a:lnTo>
                  <a:lnTo>
                    <a:pt x="253" y="658"/>
                  </a:lnTo>
                  <a:lnTo>
                    <a:pt x="271" y="658"/>
                  </a:lnTo>
                  <a:lnTo>
                    <a:pt x="309" y="668"/>
                  </a:lnTo>
                  <a:lnTo>
                    <a:pt x="346" y="668"/>
                  </a:lnTo>
                  <a:lnTo>
                    <a:pt x="383" y="668"/>
                  </a:lnTo>
                  <a:lnTo>
                    <a:pt x="383" y="715"/>
                  </a:lnTo>
                  <a:lnTo>
                    <a:pt x="281" y="715"/>
                  </a:lnTo>
                  <a:lnTo>
                    <a:pt x="178" y="715"/>
                  </a:lnTo>
                  <a:lnTo>
                    <a:pt x="94" y="715"/>
                  </a:lnTo>
                  <a:lnTo>
                    <a:pt x="0" y="715"/>
                  </a:lnTo>
                  <a:lnTo>
                    <a:pt x="0" y="668"/>
                  </a:lnTo>
                  <a:lnTo>
                    <a:pt x="47" y="668"/>
                  </a:lnTo>
                  <a:lnTo>
                    <a:pt x="75" y="658"/>
                  </a:lnTo>
                  <a:lnTo>
                    <a:pt x="103" y="658"/>
                  </a:lnTo>
                  <a:lnTo>
                    <a:pt x="112" y="649"/>
                  </a:lnTo>
                  <a:lnTo>
                    <a:pt x="122" y="620"/>
                  </a:lnTo>
                  <a:lnTo>
                    <a:pt x="122" y="591"/>
                  </a:lnTo>
                  <a:lnTo>
                    <a:pt x="122" y="162"/>
                  </a:lnTo>
                  <a:lnTo>
                    <a:pt x="122" y="124"/>
                  </a:lnTo>
                  <a:lnTo>
                    <a:pt x="112" y="105"/>
                  </a:lnTo>
                  <a:lnTo>
                    <a:pt x="103" y="86"/>
                  </a:lnTo>
                  <a:lnTo>
                    <a:pt x="84" y="76"/>
                  </a:lnTo>
                  <a:lnTo>
                    <a:pt x="47" y="67"/>
                  </a:lnTo>
                  <a:lnTo>
                    <a:pt x="0" y="67"/>
                  </a:lnTo>
                  <a:lnTo>
                    <a:pt x="0" y="19"/>
                  </a:lnTo>
                  <a:lnTo>
                    <a:pt x="2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9" name="Freeform 33"/>
            <p:cNvSpPr>
              <a:spLocks/>
            </p:cNvSpPr>
            <p:nvPr/>
          </p:nvSpPr>
          <p:spPr bwMode="auto">
            <a:xfrm>
              <a:off x="23698" y="1275"/>
              <a:ext cx="1131" cy="1192"/>
            </a:xfrm>
            <a:custGeom>
              <a:avLst/>
              <a:gdLst/>
              <a:ahLst/>
              <a:cxnLst>
                <a:cxn ang="0">
                  <a:pos x="739" y="0"/>
                </a:cxn>
                <a:cxn ang="0">
                  <a:pos x="926" y="28"/>
                </a:cxn>
                <a:cxn ang="0">
                  <a:pos x="1075" y="105"/>
                </a:cxn>
                <a:cxn ang="0">
                  <a:pos x="1131" y="257"/>
                </a:cxn>
                <a:cxn ang="0">
                  <a:pos x="1028" y="515"/>
                </a:cxn>
                <a:cxn ang="0">
                  <a:pos x="767" y="706"/>
                </a:cxn>
                <a:cxn ang="0">
                  <a:pos x="468" y="773"/>
                </a:cxn>
                <a:cxn ang="0">
                  <a:pos x="440" y="773"/>
                </a:cxn>
                <a:cxn ang="0">
                  <a:pos x="440" y="753"/>
                </a:cxn>
                <a:cxn ang="0">
                  <a:pos x="477" y="715"/>
                </a:cxn>
                <a:cxn ang="0">
                  <a:pos x="524" y="696"/>
                </a:cxn>
                <a:cxn ang="0">
                  <a:pos x="561" y="687"/>
                </a:cxn>
                <a:cxn ang="0">
                  <a:pos x="720" y="668"/>
                </a:cxn>
                <a:cxn ang="0">
                  <a:pos x="907" y="553"/>
                </a:cxn>
                <a:cxn ang="0">
                  <a:pos x="991" y="400"/>
                </a:cxn>
                <a:cxn ang="0">
                  <a:pos x="982" y="238"/>
                </a:cxn>
                <a:cxn ang="0">
                  <a:pos x="841" y="124"/>
                </a:cxn>
                <a:cxn ang="0">
                  <a:pos x="617" y="95"/>
                </a:cxn>
                <a:cxn ang="0">
                  <a:pos x="496" y="353"/>
                </a:cxn>
                <a:cxn ang="0">
                  <a:pos x="393" y="792"/>
                </a:cxn>
                <a:cxn ang="0">
                  <a:pos x="281" y="1106"/>
                </a:cxn>
                <a:cxn ang="0">
                  <a:pos x="243" y="1154"/>
                </a:cxn>
                <a:cxn ang="0">
                  <a:pos x="197" y="1183"/>
                </a:cxn>
                <a:cxn ang="0">
                  <a:pos x="159" y="1192"/>
                </a:cxn>
                <a:cxn ang="0">
                  <a:pos x="141" y="1173"/>
                </a:cxn>
                <a:cxn ang="0">
                  <a:pos x="141" y="1164"/>
                </a:cxn>
                <a:cxn ang="0">
                  <a:pos x="271" y="801"/>
                </a:cxn>
                <a:cxn ang="0">
                  <a:pos x="412" y="95"/>
                </a:cxn>
                <a:cxn ang="0">
                  <a:pos x="234" y="124"/>
                </a:cxn>
                <a:cxn ang="0">
                  <a:pos x="159" y="181"/>
                </a:cxn>
                <a:cxn ang="0">
                  <a:pos x="131" y="238"/>
                </a:cxn>
                <a:cxn ang="0">
                  <a:pos x="113" y="267"/>
                </a:cxn>
                <a:cxn ang="0">
                  <a:pos x="84" y="296"/>
                </a:cxn>
                <a:cxn ang="0">
                  <a:pos x="38" y="315"/>
                </a:cxn>
                <a:cxn ang="0">
                  <a:pos x="10" y="315"/>
                </a:cxn>
                <a:cxn ang="0">
                  <a:pos x="0" y="305"/>
                </a:cxn>
                <a:cxn ang="0">
                  <a:pos x="10" y="276"/>
                </a:cxn>
                <a:cxn ang="0">
                  <a:pos x="38" y="219"/>
                </a:cxn>
                <a:cxn ang="0">
                  <a:pos x="131" y="124"/>
                </a:cxn>
                <a:cxn ang="0">
                  <a:pos x="365" y="19"/>
                </a:cxn>
                <a:cxn ang="0">
                  <a:pos x="524" y="0"/>
                </a:cxn>
              </a:cxnLst>
              <a:rect l="0" t="0" r="r" b="b"/>
              <a:pathLst>
                <a:path w="1131" h="1192">
                  <a:moveTo>
                    <a:pt x="524" y="0"/>
                  </a:moveTo>
                  <a:lnTo>
                    <a:pt x="739" y="0"/>
                  </a:lnTo>
                  <a:lnTo>
                    <a:pt x="832" y="9"/>
                  </a:lnTo>
                  <a:lnTo>
                    <a:pt x="926" y="28"/>
                  </a:lnTo>
                  <a:lnTo>
                    <a:pt x="1010" y="57"/>
                  </a:lnTo>
                  <a:lnTo>
                    <a:pt x="1075" y="105"/>
                  </a:lnTo>
                  <a:lnTo>
                    <a:pt x="1122" y="172"/>
                  </a:lnTo>
                  <a:lnTo>
                    <a:pt x="1131" y="257"/>
                  </a:lnTo>
                  <a:lnTo>
                    <a:pt x="1103" y="391"/>
                  </a:lnTo>
                  <a:lnTo>
                    <a:pt x="1028" y="515"/>
                  </a:lnTo>
                  <a:lnTo>
                    <a:pt x="907" y="620"/>
                  </a:lnTo>
                  <a:lnTo>
                    <a:pt x="767" y="706"/>
                  </a:lnTo>
                  <a:lnTo>
                    <a:pt x="617" y="753"/>
                  </a:lnTo>
                  <a:lnTo>
                    <a:pt x="468" y="773"/>
                  </a:lnTo>
                  <a:lnTo>
                    <a:pt x="449" y="773"/>
                  </a:lnTo>
                  <a:lnTo>
                    <a:pt x="440" y="773"/>
                  </a:lnTo>
                  <a:lnTo>
                    <a:pt x="440" y="763"/>
                  </a:lnTo>
                  <a:lnTo>
                    <a:pt x="440" y="753"/>
                  </a:lnTo>
                  <a:lnTo>
                    <a:pt x="458" y="734"/>
                  </a:lnTo>
                  <a:lnTo>
                    <a:pt x="477" y="715"/>
                  </a:lnTo>
                  <a:lnTo>
                    <a:pt x="505" y="706"/>
                  </a:lnTo>
                  <a:lnTo>
                    <a:pt x="524" y="696"/>
                  </a:lnTo>
                  <a:lnTo>
                    <a:pt x="542" y="687"/>
                  </a:lnTo>
                  <a:lnTo>
                    <a:pt x="561" y="687"/>
                  </a:lnTo>
                  <a:lnTo>
                    <a:pt x="580" y="687"/>
                  </a:lnTo>
                  <a:lnTo>
                    <a:pt x="720" y="668"/>
                  </a:lnTo>
                  <a:lnTo>
                    <a:pt x="823" y="620"/>
                  </a:lnTo>
                  <a:lnTo>
                    <a:pt x="907" y="553"/>
                  </a:lnTo>
                  <a:lnTo>
                    <a:pt x="963" y="477"/>
                  </a:lnTo>
                  <a:lnTo>
                    <a:pt x="991" y="400"/>
                  </a:lnTo>
                  <a:lnTo>
                    <a:pt x="1000" y="324"/>
                  </a:lnTo>
                  <a:lnTo>
                    <a:pt x="982" y="238"/>
                  </a:lnTo>
                  <a:lnTo>
                    <a:pt x="926" y="172"/>
                  </a:lnTo>
                  <a:lnTo>
                    <a:pt x="841" y="124"/>
                  </a:lnTo>
                  <a:lnTo>
                    <a:pt x="729" y="95"/>
                  </a:lnTo>
                  <a:lnTo>
                    <a:pt x="617" y="95"/>
                  </a:lnTo>
                  <a:lnTo>
                    <a:pt x="533" y="95"/>
                  </a:lnTo>
                  <a:lnTo>
                    <a:pt x="496" y="353"/>
                  </a:lnTo>
                  <a:lnTo>
                    <a:pt x="449" y="591"/>
                  </a:lnTo>
                  <a:lnTo>
                    <a:pt x="393" y="792"/>
                  </a:lnTo>
                  <a:lnTo>
                    <a:pt x="327" y="973"/>
                  </a:lnTo>
                  <a:lnTo>
                    <a:pt x="281" y="1106"/>
                  </a:lnTo>
                  <a:lnTo>
                    <a:pt x="262" y="1135"/>
                  </a:lnTo>
                  <a:lnTo>
                    <a:pt x="243" y="1154"/>
                  </a:lnTo>
                  <a:lnTo>
                    <a:pt x="215" y="1164"/>
                  </a:lnTo>
                  <a:lnTo>
                    <a:pt x="197" y="1183"/>
                  </a:lnTo>
                  <a:lnTo>
                    <a:pt x="169" y="1183"/>
                  </a:lnTo>
                  <a:lnTo>
                    <a:pt x="159" y="1192"/>
                  </a:lnTo>
                  <a:lnTo>
                    <a:pt x="150" y="1183"/>
                  </a:lnTo>
                  <a:lnTo>
                    <a:pt x="141" y="1173"/>
                  </a:lnTo>
                  <a:lnTo>
                    <a:pt x="141" y="1173"/>
                  </a:lnTo>
                  <a:lnTo>
                    <a:pt x="141" y="1164"/>
                  </a:lnTo>
                  <a:lnTo>
                    <a:pt x="150" y="1145"/>
                  </a:lnTo>
                  <a:lnTo>
                    <a:pt x="271" y="801"/>
                  </a:lnTo>
                  <a:lnTo>
                    <a:pt x="355" y="448"/>
                  </a:lnTo>
                  <a:lnTo>
                    <a:pt x="412" y="95"/>
                  </a:lnTo>
                  <a:lnTo>
                    <a:pt x="309" y="105"/>
                  </a:lnTo>
                  <a:lnTo>
                    <a:pt x="234" y="124"/>
                  </a:lnTo>
                  <a:lnTo>
                    <a:pt x="187" y="152"/>
                  </a:lnTo>
                  <a:lnTo>
                    <a:pt x="159" y="181"/>
                  </a:lnTo>
                  <a:lnTo>
                    <a:pt x="141" y="219"/>
                  </a:lnTo>
                  <a:lnTo>
                    <a:pt x="131" y="238"/>
                  </a:lnTo>
                  <a:lnTo>
                    <a:pt x="131" y="257"/>
                  </a:lnTo>
                  <a:lnTo>
                    <a:pt x="113" y="267"/>
                  </a:lnTo>
                  <a:lnTo>
                    <a:pt x="94" y="286"/>
                  </a:lnTo>
                  <a:lnTo>
                    <a:pt x="84" y="296"/>
                  </a:lnTo>
                  <a:lnTo>
                    <a:pt x="66" y="305"/>
                  </a:lnTo>
                  <a:lnTo>
                    <a:pt x="38" y="315"/>
                  </a:lnTo>
                  <a:lnTo>
                    <a:pt x="19" y="315"/>
                  </a:lnTo>
                  <a:lnTo>
                    <a:pt x="10" y="315"/>
                  </a:lnTo>
                  <a:lnTo>
                    <a:pt x="0" y="315"/>
                  </a:lnTo>
                  <a:lnTo>
                    <a:pt x="0" y="305"/>
                  </a:lnTo>
                  <a:lnTo>
                    <a:pt x="0" y="296"/>
                  </a:lnTo>
                  <a:lnTo>
                    <a:pt x="10" y="276"/>
                  </a:lnTo>
                  <a:lnTo>
                    <a:pt x="19" y="257"/>
                  </a:lnTo>
                  <a:lnTo>
                    <a:pt x="38" y="219"/>
                  </a:lnTo>
                  <a:lnTo>
                    <a:pt x="66" y="191"/>
                  </a:lnTo>
                  <a:lnTo>
                    <a:pt x="131" y="124"/>
                  </a:lnTo>
                  <a:lnTo>
                    <a:pt x="234" y="67"/>
                  </a:lnTo>
                  <a:lnTo>
                    <a:pt x="365" y="19"/>
                  </a:lnTo>
                  <a:lnTo>
                    <a:pt x="524" y="0"/>
                  </a:lnTo>
                  <a:lnTo>
                    <a:pt x="5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0" name="Freeform 34"/>
            <p:cNvSpPr>
              <a:spLocks noEditPoints="1"/>
            </p:cNvSpPr>
            <p:nvPr/>
          </p:nvSpPr>
          <p:spPr bwMode="auto">
            <a:xfrm>
              <a:off x="25231" y="1656"/>
              <a:ext cx="607" cy="745"/>
            </a:xfrm>
            <a:custGeom>
              <a:avLst/>
              <a:gdLst/>
              <a:ahLst/>
              <a:cxnLst>
                <a:cxn ang="0">
                  <a:pos x="327" y="39"/>
                </a:cxn>
                <a:cxn ang="0">
                  <a:pos x="290" y="39"/>
                </a:cxn>
                <a:cxn ang="0">
                  <a:pos x="252" y="58"/>
                </a:cxn>
                <a:cxn ang="0">
                  <a:pos x="215" y="86"/>
                </a:cxn>
                <a:cxn ang="0">
                  <a:pos x="168" y="134"/>
                </a:cxn>
                <a:cxn ang="0">
                  <a:pos x="140" y="210"/>
                </a:cxn>
                <a:cxn ang="0">
                  <a:pos x="131" y="315"/>
                </a:cxn>
                <a:cxn ang="0">
                  <a:pos x="505" y="315"/>
                </a:cxn>
                <a:cxn ang="0">
                  <a:pos x="505" y="277"/>
                </a:cxn>
                <a:cxn ang="0">
                  <a:pos x="495" y="220"/>
                </a:cxn>
                <a:cxn ang="0">
                  <a:pos x="477" y="153"/>
                </a:cxn>
                <a:cxn ang="0">
                  <a:pos x="449" y="96"/>
                </a:cxn>
                <a:cxn ang="0">
                  <a:pos x="393" y="48"/>
                </a:cxn>
                <a:cxn ang="0">
                  <a:pos x="327" y="39"/>
                </a:cxn>
                <a:cxn ang="0">
                  <a:pos x="327" y="0"/>
                </a:cxn>
                <a:cxn ang="0">
                  <a:pos x="430" y="19"/>
                </a:cxn>
                <a:cxn ang="0">
                  <a:pos x="514" y="67"/>
                </a:cxn>
                <a:cxn ang="0">
                  <a:pos x="570" y="134"/>
                </a:cxn>
                <a:cxn ang="0">
                  <a:pos x="598" y="220"/>
                </a:cxn>
                <a:cxn ang="0">
                  <a:pos x="607" y="315"/>
                </a:cxn>
                <a:cxn ang="0">
                  <a:pos x="607" y="334"/>
                </a:cxn>
                <a:cxn ang="0">
                  <a:pos x="607" y="344"/>
                </a:cxn>
                <a:cxn ang="0">
                  <a:pos x="589" y="353"/>
                </a:cxn>
                <a:cxn ang="0">
                  <a:pos x="570" y="353"/>
                </a:cxn>
                <a:cxn ang="0">
                  <a:pos x="131" y="353"/>
                </a:cxn>
                <a:cxn ang="0">
                  <a:pos x="131" y="353"/>
                </a:cxn>
                <a:cxn ang="0">
                  <a:pos x="131" y="420"/>
                </a:cxn>
                <a:cxn ang="0">
                  <a:pos x="140" y="516"/>
                </a:cxn>
                <a:cxn ang="0">
                  <a:pos x="178" y="601"/>
                </a:cxn>
                <a:cxn ang="0">
                  <a:pos x="224" y="649"/>
                </a:cxn>
                <a:cxn ang="0">
                  <a:pos x="280" y="687"/>
                </a:cxn>
                <a:cxn ang="0">
                  <a:pos x="355" y="706"/>
                </a:cxn>
                <a:cxn ang="0">
                  <a:pos x="374" y="706"/>
                </a:cxn>
                <a:cxn ang="0">
                  <a:pos x="421" y="697"/>
                </a:cxn>
                <a:cxn ang="0">
                  <a:pos x="477" y="668"/>
                </a:cxn>
                <a:cxn ang="0">
                  <a:pos x="523" y="620"/>
                </a:cxn>
                <a:cxn ang="0">
                  <a:pos x="570" y="535"/>
                </a:cxn>
                <a:cxn ang="0">
                  <a:pos x="570" y="525"/>
                </a:cxn>
                <a:cxn ang="0">
                  <a:pos x="579" y="516"/>
                </a:cxn>
                <a:cxn ang="0">
                  <a:pos x="589" y="516"/>
                </a:cxn>
                <a:cxn ang="0">
                  <a:pos x="598" y="516"/>
                </a:cxn>
                <a:cxn ang="0">
                  <a:pos x="607" y="525"/>
                </a:cxn>
                <a:cxn ang="0">
                  <a:pos x="607" y="535"/>
                </a:cxn>
                <a:cxn ang="0">
                  <a:pos x="598" y="563"/>
                </a:cxn>
                <a:cxn ang="0">
                  <a:pos x="570" y="620"/>
                </a:cxn>
                <a:cxn ang="0">
                  <a:pos x="523" y="678"/>
                </a:cxn>
                <a:cxn ang="0">
                  <a:pos x="449" y="725"/>
                </a:cxn>
                <a:cxn ang="0">
                  <a:pos x="346" y="745"/>
                </a:cxn>
                <a:cxn ang="0">
                  <a:pos x="243" y="725"/>
                </a:cxn>
                <a:cxn ang="0">
                  <a:pos x="140" y="678"/>
                </a:cxn>
                <a:cxn ang="0">
                  <a:pos x="65" y="592"/>
                </a:cxn>
                <a:cxn ang="0">
                  <a:pos x="19" y="496"/>
                </a:cxn>
                <a:cxn ang="0">
                  <a:pos x="0" y="372"/>
                </a:cxn>
                <a:cxn ang="0">
                  <a:pos x="9" y="258"/>
                </a:cxn>
                <a:cxn ang="0">
                  <a:pos x="56" y="153"/>
                </a:cxn>
                <a:cxn ang="0">
                  <a:pos x="131" y="77"/>
                </a:cxn>
                <a:cxn ang="0">
                  <a:pos x="224" y="19"/>
                </a:cxn>
                <a:cxn ang="0">
                  <a:pos x="327" y="0"/>
                </a:cxn>
              </a:cxnLst>
              <a:rect l="0" t="0" r="r" b="b"/>
              <a:pathLst>
                <a:path w="607" h="745">
                  <a:moveTo>
                    <a:pt x="327" y="39"/>
                  </a:moveTo>
                  <a:lnTo>
                    <a:pt x="290" y="39"/>
                  </a:lnTo>
                  <a:lnTo>
                    <a:pt x="252" y="58"/>
                  </a:lnTo>
                  <a:lnTo>
                    <a:pt x="215" y="86"/>
                  </a:lnTo>
                  <a:lnTo>
                    <a:pt x="168" y="134"/>
                  </a:lnTo>
                  <a:lnTo>
                    <a:pt x="140" y="210"/>
                  </a:lnTo>
                  <a:lnTo>
                    <a:pt x="131" y="315"/>
                  </a:lnTo>
                  <a:lnTo>
                    <a:pt x="505" y="315"/>
                  </a:lnTo>
                  <a:lnTo>
                    <a:pt x="505" y="277"/>
                  </a:lnTo>
                  <a:lnTo>
                    <a:pt x="495" y="220"/>
                  </a:lnTo>
                  <a:lnTo>
                    <a:pt x="477" y="153"/>
                  </a:lnTo>
                  <a:lnTo>
                    <a:pt x="449" y="96"/>
                  </a:lnTo>
                  <a:lnTo>
                    <a:pt x="393" y="48"/>
                  </a:lnTo>
                  <a:lnTo>
                    <a:pt x="327" y="39"/>
                  </a:lnTo>
                  <a:close/>
                  <a:moveTo>
                    <a:pt x="327" y="0"/>
                  </a:moveTo>
                  <a:lnTo>
                    <a:pt x="430" y="19"/>
                  </a:lnTo>
                  <a:lnTo>
                    <a:pt x="514" y="67"/>
                  </a:lnTo>
                  <a:lnTo>
                    <a:pt x="570" y="134"/>
                  </a:lnTo>
                  <a:lnTo>
                    <a:pt x="598" y="220"/>
                  </a:lnTo>
                  <a:lnTo>
                    <a:pt x="607" y="315"/>
                  </a:lnTo>
                  <a:lnTo>
                    <a:pt x="607" y="334"/>
                  </a:lnTo>
                  <a:lnTo>
                    <a:pt x="607" y="344"/>
                  </a:lnTo>
                  <a:lnTo>
                    <a:pt x="589" y="353"/>
                  </a:lnTo>
                  <a:lnTo>
                    <a:pt x="570" y="353"/>
                  </a:lnTo>
                  <a:lnTo>
                    <a:pt x="131" y="353"/>
                  </a:lnTo>
                  <a:lnTo>
                    <a:pt x="131" y="353"/>
                  </a:lnTo>
                  <a:lnTo>
                    <a:pt x="131" y="420"/>
                  </a:lnTo>
                  <a:lnTo>
                    <a:pt x="140" y="516"/>
                  </a:lnTo>
                  <a:lnTo>
                    <a:pt x="178" y="601"/>
                  </a:lnTo>
                  <a:lnTo>
                    <a:pt x="224" y="649"/>
                  </a:lnTo>
                  <a:lnTo>
                    <a:pt x="280" y="687"/>
                  </a:lnTo>
                  <a:lnTo>
                    <a:pt x="355" y="706"/>
                  </a:lnTo>
                  <a:lnTo>
                    <a:pt x="374" y="706"/>
                  </a:lnTo>
                  <a:lnTo>
                    <a:pt x="421" y="697"/>
                  </a:lnTo>
                  <a:lnTo>
                    <a:pt x="477" y="668"/>
                  </a:lnTo>
                  <a:lnTo>
                    <a:pt x="523" y="620"/>
                  </a:lnTo>
                  <a:lnTo>
                    <a:pt x="570" y="535"/>
                  </a:lnTo>
                  <a:lnTo>
                    <a:pt x="570" y="525"/>
                  </a:lnTo>
                  <a:lnTo>
                    <a:pt x="579" y="516"/>
                  </a:lnTo>
                  <a:lnTo>
                    <a:pt x="589" y="516"/>
                  </a:lnTo>
                  <a:lnTo>
                    <a:pt x="598" y="516"/>
                  </a:lnTo>
                  <a:lnTo>
                    <a:pt x="607" y="525"/>
                  </a:lnTo>
                  <a:lnTo>
                    <a:pt x="607" y="535"/>
                  </a:lnTo>
                  <a:lnTo>
                    <a:pt x="598" y="563"/>
                  </a:lnTo>
                  <a:lnTo>
                    <a:pt x="570" y="620"/>
                  </a:lnTo>
                  <a:lnTo>
                    <a:pt x="523" y="678"/>
                  </a:lnTo>
                  <a:lnTo>
                    <a:pt x="449" y="725"/>
                  </a:lnTo>
                  <a:lnTo>
                    <a:pt x="346" y="745"/>
                  </a:lnTo>
                  <a:lnTo>
                    <a:pt x="243" y="725"/>
                  </a:lnTo>
                  <a:lnTo>
                    <a:pt x="140" y="678"/>
                  </a:lnTo>
                  <a:lnTo>
                    <a:pt x="65" y="592"/>
                  </a:lnTo>
                  <a:lnTo>
                    <a:pt x="19" y="496"/>
                  </a:lnTo>
                  <a:lnTo>
                    <a:pt x="0" y="372"/>
                  </a:lnTo>
                  <a:lnTo>
                    <a:pt x="9" y="258"/>
                  </a:lnTo>
                  <a:lnTo>
                    <a:pt x="56" y="153"/>
                  </a:lnTo>
                  <a:lnTo>
                    <a:pt x="131" y="77"/>
                  </a:lnTo>
                  <a:lnTo>
                    <a:pt x="224" y="19"/>
                  </a:lnTo>
                  <a:lnTo>
                    <a:pt x="3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1" name="Freeform 35"/>
            <p:cNvSpPr>
              <a:spLocks/>
            </p:cNvSpPr>
            <p:nvPr/>
          </p:nvSpPr>
          <p:spPr bwMode="auto">
            <a:xfrm>
              <a:off x="25913" y="1685"/>
              <a:ext cx="804" cy="696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206" y="0"/>
                </a:cxn>
                <a:cxn ang="0">
                  <a:pos x="327" y="0"/>
                </a:cxn>
                <a:cxn ang="0">
                  <a:pos x="309" y="57"/>
                </a:cxn>
                <a:cxn ang="0">
                  <a:pos x="281" y="76"/>
                </a:cxn>
                <a:cxn ang="0">
                  <a:pos x="271" y="95"/>
                </a:cxn>
                <a:cxn ang="0">
                  <a:pos x="290" y="114"/>
                </a:cxn>
                <a:cxn ang="0">
                  <a:pos x="514" y="153"/>
                </a:cxn>
                <a:cxn ang="0">
                  <a:pos x="524" y="124"/>
                </a:cxn>
                <a:cxn ang="0">
                  <a:pos x="533" y="76"/>
                </a:cxn>
                <a:cxn ang="0">
                  <a:pos x="505" y="57"/>
                </a:cxn>
                <a:cxn ang="0">
                  <a:pos x="486" y="0"/>
                </a:cxn>
                <a:cxn ang="0">
                  <a:pos x="580" y="0"/>
                </a:cxn>
                <a:cxn ang="0">
                  <a:pos x="682" y="0"/>
                </a:cxn>
                <a:cxn ang="0">
                  <a:pos x="767" y="0"/>
                </a:cxn>
                <a:cxn ang="0">
                  <a:pos x="664" y="67"/>
                </a:cxn>
                <a:cxn ang="0">
                  <a:pos x="533" y="181"/>
                </a:cxn>
                <a:cxn ang="0">
                  <a:pos x="439" y="315"/>
                </a:cxn>
                <a:cxn ang="0">
                  <a:pos x="439" y="315"/>
                </a:cxn>
                <a:cxn ang="0">
                  <a:pos x="645" y="601"/>
                </a:cxn>
                <a:cxn ang="0">
                  <a:pos x="729" y="649"/>
                </a:cxn>
                <a:cxn ang="0">
                  <a:pos x="804" y="696"/>
                </a:cxn>
                <a:cxn ang="0">
                  <a:pos x="645" y="696"/>
                </a:cxn>
                <a:cxn ang="0">
                  <a:pos x="533" y="696"/>
                </a:cxn>
                <a:cxn ang="0">
                  <a:pos x="477" y="649"/>
                </a:cxn>
                <a:cxn ang="0">
                  <a:pos x="514" y="639"/>
                </a:cxn>
                <a:cxn ang="0">
                  <a:pos x="533" y="620"/>
                </a:cxn>
                <a:cxn ang="0">
                  <a:pos x="533" y="601"/>
                </a:cxn>
                <a:cxn ang="0">
                  <a:pos x="505" y="563"/>
                </a:cxn>
                <a:cxn ang="0">
                  <a:pos x="374" y="391"/>
                </a:cxn>
                <a:cxn ang="0">
                  <a:pos x="271" y="525"/>
                </a:cxn>
                <a:cxn ang="0">
                  <a:pos x="234" y="601"/>
                </a:cxn>
                <a:cxn ang="0">
                  <a:pos x="243" y="630"/>
                </a:cxn>
                <a:cxn ang="0">
                  <a:pos x="281" y="649"/>
                </a:cxn>
                <a:cxn ang="0">
                  <a:pos x="206" y="696"/>
                </a:cxn>
                <a:cxn ang="0">
                  <a:pos x="66" y="696"/>
                </a:cxn>
                <a:cxn ang="0">
                  <a:pos x="0" y="649"/>
                </a:cxn>
                <a:cxn ang="0">
                  <a:pos x="122" y="620"/>
                </a:cxn>
                <a:cxn ang="0">
                  <a:pos x="346" y="353"/>
                </a:cxn>
                <a:cxn ang="0">
                  <a:pos x="150" y="95"/>
                </a:cxn>
                <a:cxn ang="0">
                  <a:pos x="75" y="48"/>
                </a:cxn>
                <a:cxn ang="0">
                  <a:pos x="10" y="0"/>
                </a:cxn>
              </a:cxnLst>
              <a:rect l="0" t="0" r="r" b="b"/>
              <a:pathLst>
                <a:path w="804" h="696">
                  <a:moveTo>
                    <a:pt x="10" y="0"/>
                  </a:moveTo>
                  <a:lnTo>
                    <a:pt x="84" y="0"/>
                  </a:lnTo>
                  <a:lnTo>
                    <a:pt x="159" y="0"/>
                  </a:lnTo>
                  <a:lnTo>
                    <a:pt x="206" y="0"/>
                  </a:lnTo>
                  <a:lnTo>
                    <a:pt x="271" y="0"/>
                  </a:lnTo>
                  <a:lnTo>
                    <a:pt x="327" y="0"/>
                  </a:lnTo>
                  <a:lnTo>
                    <a:pt x="327" y="48"/>
                  </a:lnTo>
                  <a:lnTo>
                    <a:pt x="309" y="57"/>
                  </a:lnTo>
                  <a:lnTo>
                    <a:pt x="290" y="57"/>
                  </a:lnTo>
                  <a:lnTo>
                    <a:pt x="281" y="76"/>
                  </a:lnTo>
                  <a:lnTo>
                    <a:pt x="271" y="95"/>
                  </a:lnTo>
                  <a:lnTo>
                    <a:pt x="271" y="95"/>
                  </a:lnTo>
                  <a:lnTo>
                    <a:pt x="281" y="105"/>
                  </a:lnTo>
                  <a:lnTo>
                    <a:pt x="290" y="114"/>
                  </a:lnTo>
                  <a:lnTo>
                    <a:pt x="411" y="286"/>
                  </a:lnTo>
                  <a:lnTo>
                    <a:pt x="514" y="153"/>
                  </a:lnTo>
                  <a:lnTo>
                    <a:pt x="524" y="143"/>
                  </a:lnTo>
                  <a:lnTo>
                    <a:pt x="524" y="124"/>
                  </a:lnTo>
                  <a:lnTo>
                    <a:pt x="533" y="95"/>
                  </a:lnTo>
                  <a:lnTo>
                    <a:pt x="533" y="76"/>
                  </a:lnTo>
                  <a:lnTo>
                    <a:pt x="524" y="67"/>
                  </a:lnTo>
                  <a:lnTo>
                    <a:pt x="505" y="57"/>
                  </a:lnTo>
                  <a:lnTo>
                    <a:pt x="486" y="48"/>
                  </a:lnTo>
                  <a:lnTo>
                    <a:pt x="486" y="0"/>
                  </a:lnTo>
                  <a:lnTo>
                    <a:pt x="524" y="0"/>
                  </a:lnTo>
                  <a:lnTo>
                    <a:pt x="580" y="0"/>
                  </a:lnTo>
                  <a:lnTo>
                    <a:pt x="636" y="0"/>
                  </a:lnTo>
                  <a:lnTo>
                    <a:pt x="682" y="0"/>
                  </a:lnTo>
                  <a:lnTo>
                    <a:pt x="729" y="0"/>
                  </a:lnTo>
                  <a:lnTo>
                    <a:pt x="767" y="0"/>
                  </a:lnTo>
                  <a:lnTo>
                    <a:pt x="767" y="48"/>
                  </a:lnTo>
                  <a:lnTo>
                    <a:pt x="664" y="67"/>
                  </a:lnTo>
                  <a:lnTo>
                    <a:pt x="580" y="134"/>
                  </a:lnTo>
                  <a:lnTo>
                    <a:pt x="533" y="181"/>
                  </a:lnTo>
                  <a:lnTo>
                    <a:pt x="486" y="248"/>
                  </a:lnTo>
                  <a:lnTo>
                    <a:pt x="439" y="315"/>
                  </a:lnTo>
                  <a:lnTo>
                    <a:pt x="439" y="315"/>
                  </a:lnTo>
                  <a:lnTo>
                    <a:pt x="439" y="315"/>
                  </a:lnTo>
                  <a:lnTo>
                    <a:pt x="439" y="315"/>
                  </a:lnTo>
                  <a:lnTo>
                    <a:pt x="645" y="601"/>
                  </a:lnTo>
                  <a:lnTo>
                    <a:pt x="682" y="630"/>
                  </a:lnTo>
                  <a:lnTo>
                    <a:pt x="729" y="649"/>
                  </a:lnTo>
                  <a:lnTo>
                    <a:pt x="804" y="649"/>
                  </a:lnTo>
                  <a:lnTo>
                    <a:pt x="804" y="696"/>
                  </a:lnTo>
                  <a:lnTo>
                    <a:pt x="720" y="696"/>
                  </a:lnTo>
                  <a:lnTo>
                    <a:pt x="645" y="696"/>
                  </a:lnTo>
                  <a:lnTo>
                    <a:pt x="598" y="696"/>
                  </a:lnTo>
                  <a:lnTo>
                    <a:pt x="533" y="696"/>
                  </a:lnTo>
                  <a:lnTo>
                    <a:pt x="477" y="696"/>
                  </a:lnTo>
                  <a:lnTo>
                    <a:pt x="477" y="649"/>
                  </a:lnTo>
                  <a:lnTo>
                    <a:pt x="496" y="639"/>
                  </a:lnTo>
                  <a:lnTo>
                    <a:pt x="514" y="639"/>
                  </a:lnTo>
                  <a:lnTo>
                    <a:pt x="524" y="630"/>
                  </a:lnTo>
                  <a:lnTo>
                    <a:pt x="533" y="620"/>
                  </a:lnTo>
                  <a:lnTo>
                    <a:pt x="533" y="601"/>
                  </a:lnTo>
                  <a:lnTo>
                    <a:pt x="533" y="601"/>
                  </a:lnTo>
                  <a:lnTo>
                    <a:pt x="524" y="582"/>
                  </a:lnTo>
                  <a:lnTo>
                    <a:pt x="505" y="563"/>
                  </a:lnTo>
                  <a:lnTo>
                    <a:pt x="496" y="553"/>
                  </a:lnTo>
                  <a:lnTo>
                    <a:pt x="374" y="391"/>
                  </a:lnTo>
                  <a:lnTo>
                    <a:pt x="318" y="467"/>
                  </a:lnTo>
                  <a:lnTo>
                    <a:pt x="271" y="525"/>
                  </a:lnTo>
                  <a:lnTo>
                    <a:pt x="243" y="563"/>
                  </a:lnTo>
                  <a:lnTo>
                    <a:pt x="234" y="601"/>
                  </a:lnTo>
                  <a:lnTo>
                    <a:pt x="234" y="611"/>
                  </a:lnTo>
                  <a:lnTo>
                    <a:pt x="243" y="630"/>
                  </a:lnTo>
                  <a:lnTo>
                    <a:pt x="262" y="639"/>
                  </a:lnTo>
                  <a:lnTo>
                    <a:pt x="281" y="649"/>
                  </a:lnTo>
                  <a:lnTo>
                    <a:pt x="281" y="696"/>
                  </a:lnTo>
                  <a:lnTo>
                    <a:pt x="206" y="696"/>
                  </a:lnTo>
                  <a:lnTo>
                    <a:pt x="131" y="696"/>
                  </a:lnTo>
                  <a:lnTo>
                    <a:pt x="66" y="696"/>
                  </a:lnTo>
                  <a:lnTo>
                    <a:pt x="0" y="696"/>
                  </a:lnTo>
                  <a:lnTo>
                    <a:pt x="0" y="649"/>
                  </a:lnTo>
                  <a:lnTo>
                    <a:pt x="47" y="639"/>
                  </a:lnTo>
                  <a:lnTo>
                    <a:pt x="122" y="620"/>
                  </a:lnTo>
                  <a:lnTo>
                    <a:pt x="196" y="553"/>
                  </a:lnTo>
                  <a:lnTo>
                    <a:pt x="346" y="353"/>
                  </a:lnTo>
                  <a:lnTo>
                    <a:pt x="196" y="143"/>
                  </a:lnTo>
                  <a:lnTo>
                    <a:pt x="150" y="95"/>
                  </a:lnTo>
                  <a:lnTo>
                    <a:pt x="112" y="67"/>
                  </a:lnTo>
                  <a:lnTo>
                    <a:pt x="75" y="48"/>
                  </a:lnTo>
                  <a:lnTo>
                    <a:pt x="10" y="48"/>
                  </a:lnTo>
                  <a:lnTo>
                    <a:pt x="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2" name="Freeform 36"/>
            <p:cNvSpPr>
              <a:spLocks noEditPoints="1"/>
            </p:cNvSpPr>
            <p:nvPr/>
          </p:nvSpPr>
          <p:spPr bwMode="auto">
            <a:xfrm>
              <a:off x="26782" y="1666"/>
              <a:ext cx="785" cy="1030"/>
            </a:xfrm>
            <a:custGeom>
              <a:avLst/>
              <a:gdLst/>
              <a:ahLst/>
              <a:cxnLst>
                <a:cxn ang="0">
                  <a:pos x="355" y="57"/>
                </a:cxn>
                <a:cxn ang="0">
                  <a:pos x="234" y="172"/>
                </a:cxn>
                <a:cxn ang="0">
                  <a:pos x="234" y="553"/>
                </a:cxn>
                <a:cxn ang="0">
                  <a:pos x="234" y="572"/>
                </a:cxn>
                <a:cxn ang="0">
                  <a:pos x="253" y="601"/>
                </a:cxn>
                <a:cxn ang="0">
                  <a:pos x="421" y="696"/>
                </a:cxn>
                <a:cxn ang="0">
                  <a:pos x="580" y="610"/>
                </a:cxn>
                <a:cxn ang="0">
                  <a:pos x="645" y="372"/>
                </a:cxn>
                <a:cxn ang="0">
                  <a:pos x="589" y="133"/>
                </a:cxn>
                <a:cxn ang="0">
                  <a:pos x="440" y="38"/>
                </a:cxn>
                <a:cxn ang="0">
                  <a:pos x="552" y="19"/>
                </a:cxn>
                <a:cxn ang="0">
                  <a:pos x="720" y="153"/>
                </a:cxn>
                <a:cxn ang="0">
                  <a:pos x="785" y="372"/>
                </a:cxn>
                <a:cxn ang="0">
                  <a:pos x="711" y="591"/>
                </a:cxn>
                <a:cxn ang="0">
                  <a:pos x="533" y="715"/>
                </a:cxn>
                <a:cxn ang="0">
                  <a:pos x="346" y="725"/>
                </a:cxn>
                <a:cxn ang="0">
                  <a:pos x="243" y="649"/>
                </a:cxn>
                <a:cxn ang="0">
                  <a:pos x="234" y="906"/>
                </a:cxn>
                <a:cxn ang="0">
                  <a:pos x="234" y="963"/>
                </a:cxn>
                <a:cxn ang="0">
                  <a:pos x="271" y="983"/>
                </a:cxn>
                <a:cxn ang="0">
                  <a:pos x="355" y="983"/>
                </a:cxn>
                <a:cxn ang="0">
                  <a:pos x="262" y="1030"/>
                </a:cxn>
                <a:cxn ang="0">
                  <a:pos x="122" y="1030"/>
                </a:cxn>
                <a:cxn ang="0">
                  <a:pos x="0" y="1030"/>
                </a:cxn>
                <a:cxn ang="0">
                  <a:pos x="47" y="983"/>
                </a:cxn>
                <a:cxn ang="0">
                  <a:pos x="94" y="973"/>
                </a:cxn>
                <a:cxn ang="0">
                  <a:pos x="122" y="935"/>
                </a:cxn>
                <a:cxn ang="0">
                  <a:pos x="122" y="153"/>
                </a:cxn>
                <a:cxn ang="0">
                  <a:pos x="113" y="105"/>
                </a:cxn>
                <a:cxn ang="0">
                  <a:pos x="94" y="76"/>
                </a:cxn>
                <a:cxn ang="0">
                  <a:pos x="38" y="67"/>
                </a:cxn>
                <a:cxn ang="0">
                  <a:pos x="0" y="19"/>
                </a:cxn>
                <a:cxn ang="0">
                  <a:pos x="225" y="105"/>
                </a:cxn>
                <a:cxn ang="0">
                  <a:pos x="299" y="38"/>
                </a:cxn>
                <a:cxn ang="0">
                  <a:pos x="449" y="0"/>
                </a:cxn>
              </a:cxnLst>
              <a:rect l="0" t="0" r="r" b="b"/>
              <a:pathLst>
                <a:path w="785" h="1030">
                  <a:moveTo>
                    <a:pt x="440" y="38"/>
                  </a:moveTo>
                  <a:lnTo>
                    <a:pt x="355" y="57"/>
                  </a:lnTo>
                  <a:lnTo>
                    <a:pt x="290" y="95"/>
                  </a:lnTo>
                  <a:lnTo>
                    <a:pt x="234" y="172"/>
                  </a:lnTo>
                  <a:lnTo>
                    <a:pt x="234" y="534"/>
                  </a:lnTo>
                  <a:lnTo>
                    <a:pt x="234" y="553"/>
                  </a:lnTo>
                  <a:lnTo>
                    <a:pt x="234" y="563"/>
                  </a:lnTo>
                  <a:lnTo>
                    <a:pt x="234" y="572"/>
                  </a:lnTo>
                  <a:lnTo>
                    <a:pt x="243" y="582"/>
                  </a:lnTo>
                  <a:lnTo>
                    <a:pt x="253" y="601"/>
                  </a:lnTo>
                  <a:lnTo>
                    <a:pt x="327" y="677"/>
                  </a:lnTo>
                  <a:lnTo>
                    <a:pt x="421" y="696"/>
                  </a:lnTo>
                  <a:lnTo>
                    <a:pt x="505" y="677"/>
                  </a:lnTo>
                  <a:lnTo>
                    <a:pt x="580" y="610"/>
                  </a:lnTo>
                  <a:lnTo>
                    <a:pt x="627" y="506"/>
                  </a:lnTo>
                  <a:lnTo>
                    <a:pt x="645" y="372"/>
                  </a:lnTo>
                  <a:lnTo>
                    <a:pt x="636" y="238"/>
                  </a:lnTo>
                  <a:lnTo>
                    <a:pt x="589" y="133"/>
                  </a:lnTo>
                  <a:lnTo>
                    <a:pt x="514" y="67"/>
                  </a:lnTo>
                  <a:lnTo>
                    <a:pt x="440" y="38"/>
                  </a:lnTo>
                  <a:close/>
                  <a:moveTo>
                    <a:pt x="449" y="0"/>
                  </a:moveTo>
                  <a:lnTo>
                    <a:pt x="552" y="19"/>
                  </a:lnTo>
                  <a:lnTo>
                    <a:pt x="645" y="67"/>
                  </a:lnTo>
                  <a:lnTo>
                    <a:pt x="720" y="153"/>
                  </a:lnTo>
                  <a:lnTo>
                    <a:pt x="767" y="248"/>
                  </a:lnTo>
                  <a:lnTo>
                    <a:pt x="785" y="372"/>
                  </a:lnTo>
                  <a:lnTo>
                    <a:pt x="767" y="486"/>
                  </a:lnTo>
                  <a:lnTo>
                    <a:pt x="711" y="591"/>
                  </a:lnTo>
                  <a:lnTo>
                    <a:pt x="636" y="668"/>
                  </a:lnTo>
                  <a:lnTo>
                    <a:pt x="533" y="715"/>
                  </a:lnTo>
                  <a:lnTo>
                    <a:pt x="430" y="735"/>
                  </a:lnTo>
                  <a:lnTo>
                    <a:pt x="346" y="725"/>
                  </a:lnTo>
                  <a:lnTo>
                    <a:pt x="290" y="687"/>
                  </a:lnTo>
                  <a:lnTo>
                    <a:pt x="243" y="649"/>
                  </a:lnTo>
                  <a:lnTo>
                    <a:pt x="234" y="620"/>
                  </a:lnTo>
                  <a:lnTo>
                    <a:pt x="234" y="906"/>
                  </a:lnTo>
                  <a:lnTo>
                    <a:pt x="234" y="935"/>
                  </a:lnTo>
                  <a:lnTo>
                    <a:pt x="234" y="963"/>
                  </a:lnTo>
                  <a:lnTo>
                    <a:pt x="253" y="973"/>
                  </a:lnTo>
                  <a:lnTo>
                    <a:pt x="271" y="983"/>
                  </a:lnTo>
                  <a:lnTo>
                    <a:pt x="309" y="983"/>
                  </a:lnTo>
                  <a:lnTo>
                    <a:pt x="355" y="983"/>
                  </a:lnTo>
                  <a:lnTo>
                    <a:pt x="355" y="1030"/>
                  </a:lnTo>
                  <a:lnTo>
                    <a:pt x="262" y="1030"/>
                  </a:lnTo>
                  <a:lnTo>
                    <a:pt x="178" y="1021"/>
                  </a:lnTo>
                  <a:lnTo>
                    <a:pt x="122" y="1030"/>
                  </a:lnTo>
                  <a:lnTo>
                    <a:pt x="56" y="1030"/>
                  </a:lnTo>
                  <a:lnTo>
                    <a:pt x="0" y="1030"/>
                  </a:lnTo>
                  <a:lnTo>
                    <a:pt x="0" y="983"/>
                  </a:lnTo>
                  <a:lnTo>
                    <a:pt x="47" y="983"/>
                  </a:lnTo>
                  <a:lnTo>
                    <a:pt x="75" y="983"/>
                  </a:lnTo>
                  <a:lnTo>
                    <a:pt x="94" y="973"/>
                  </a:lnTo>
                  <a:lnTo>
                    <a:pt x="113" y="963"/>
                  </a:lnTo>
                  <a:lnTo>
                    <a:pt x="122" y="935"/>
                  </a:lnTo>
                  <a:lnTo>
                    <a:pt x="122" y="906"/>
                  </a:lnTo>
                  <a:lnTo>
                    <a:pt x="122" y="153"/>
                  </a:lnTo>
                  <a:lnTo>
                    <a:pt x="122" y="124"/>
                  </a:lnTo>
                  <a:lnTo>
                    <a:pt x="113" y="105"/>
                  </a:lnTo>
                  <a:lnTo>
                    <a:pt x="103" y="86"/>
                  </a:lnTo>
                  <a:lnTo>
                    <a:pt x="94" y="76"/>
                  </a:lnTo>
                  <a:lnTo>
                    <a:pt x="75" y="76"/>
                  </a:lnTo>
                  <a:lnTo>
                    <a:pt x="38" y="67"/>
                  </a:lnTo>
                  <a:lnTo>
                    <a:pt x="0" y="67"/>
                  </a:lnTo>
                  <a:lnTo>
                    <a:pt x="0" y="19"/>
                  </a:lnTo>
                  <a:lnTo>
                    <a:pt x="225" y="0"/>
                  </a:lnTo>
                  <a:lnTo>
                    <a:pt x="225" y="105"/>
                  </a:lnTo>
                  <a:lnTo>
                    <a:pt x="253" y="76"/>
                  </a:lnTo>
                  <a:lnTo>
                    <a:pt x="299" y="38"/>
                  </a:lnTo>
                  <a:lnTo>
                    <a:pt x="365" y="9"/>
                  </a:lnTo>
                  <a:lnTo>
                    <a:pt x="4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3" name="Freeform 37"/>
            <p:cNvSpPr>
              <a:spLocks/>
            </p:cNvSpPr>
            <p:nvPr/>
          </p:nvSpPr>
          <p:spPr bwMode="auto">
            <a:xfrm>
              <a:off x="27960" y="1074"/>
              <a:ext cx="878" cy="1794"/>
            </a:xfrm>
            <a:custGeom>
              <a:avLst/>
              <a:gdLst/>
              <a:ahLst/>
              <a:cxnLst>
                <a:cxn ang="0">
                  <a:pos x="794" y="10"/>
                </a:cxn>
                <a:cxn ang="0">
                  <a:pos x="878" y="134"/>
                </a:cxn>
                <a:cxn ang="0">
                  <a:pos x="860" y="172"/>
                </a:cxn>
                <a:cxn ang="0">
                  <a:pos x="832" y="201"/>
                </a:cxn>
                <a:cxn ang="0">
                  <a:pos x="794" y="201"/>
                </a:cxn>
                <a:cxn ang="0">
                  <a:pos x="757" y="172"/>
                </a:cxn>
                <a:cxn ang="0">
                  <a:pos x="748" y="134"/>
                </a:cxn>
                <a:cxn ang="0">
                  <a:pos x="748" y="105"/>
                </a:cxn>
                <a:cxn ang="0">
                  <a:pos x="776" y="77"/>
                </a:cxn>
                <a:cxn ang="0">
                  <a:pos x="776" y="48"/>
                </a:cxn>
                <a:cxn ang="0">
                  <a:pos x="719" y="29"/>
                </a:cxn>
                <a:cxn ang="0">
                  <a:pos x="663" y="39"/>
                </a:cxn>
                <a:cxn ang="0">
                  <a:pos x="598" y="124"/>
                </a:cxn>
                <a:cxn ang="0">
                  <a:pos x="551" y="373"/>
                </a:cxn>
                <a:cxn ang="0">
                  <a:pos x="514" y="888"/>
                </a:cxn>
                <a:cxn ang="0">
                  <a:pos x="486" y="1174"/>
                </a:cxn>
                <a:cxn ang="0">
                  <a:pos x="448" y="1441"/>
                </a:cxn>
                <a:cxn ang="0">
                  <a:pos x="411" y="1594"/>
                </a:cxn>
                <a:cxn ang="0">
                  <a:pos x="318" y="1737"/>
                </a:cxn>
                <a:cxn ang="0">
                  <a:pos x="177" y="1794"/>
                </a:cxn>
                <a:cxn ang="0">
                  <a:pos x="19" y="1727"/>
                </a:cxn>
                <a:cxn ang="0">
                  <a:pos x="0" y="1632"/>
                </a:cxn>
                <a:cxn ang="0">
                  <a:pos x="28" y="1603"/>
                </a:cxn>
                <a:cxn ang="0">
                  <a:pos x="65" y="1594"/>
                </a:cxn>
                <a:cxn ang="0">
                  <a:pos x="103" y="1603"/>
                </a:cxn>
                <a:cxn ang="0">
                  <a:pos x="131" y="1632"/>
                </a:cxn>
                <a:cxn ang="0">
                  <a:pos x="131" y="1679"/>
                </a:cxn>
                <a:cxn ang="0">
                  <a:pos x="112" y="1708"/>
                </a:cxn>
                <a:cxn ang="0">
                  <a:pos x="75" y="1727"/>
                </a:cxn>
                <a:cxn ang="0">
                  <a:pos x="121" y="1756"/>
                </a:cxn>
                <a:cxn ang="0">
                  <a:pos x="177" y="1756"/>
                </a:cxn>
                <a:cxn ang="0">
                  <a:pos x="262" y="1718"/>
                </a:cxn>
                <a:cxn ang="0">
                  <a:pos x="327" y="1555"/>
                </a:cxn>
                <a:cxn ang="0">
                  <a:pos x="336" y="1422"/>
                </a:cxn>
                <a:cxn ang="0">
                  <a:pos x="383" y="897"/>
                </a:cxn>
                <a:cxn ang="0">
                  <a:pos x="411" y="611"/>
                </a:cxn>
                <a:cxn ang="0">
                  <a:pos x="448" y="353"/>
                </a:cxn>
                <a:cxn ang="0">
                  <a:pos x="486" y="201"/>
                </a:cxn>
                <a:cxn ang="0">
                  <a:pos x="561" y="58"/>
                </a:cxn>
                <a:cxn ang="0">
                  <a:pos x="701" y="0"/>
                </a:cxn>
              </a:cxnLst>
              <a:rect l="0" t="0" r="r" b="b"/>
              <a:pathLst>
                <a:path w="878" h="1794">
                  <a:moveTo>
                    <a:pt x="701" y="0"/>
                  </a:moveTo>
                  <a:lnTo>
                    <a:pt x="794" y="10"/>
                  </a:lnTo>
                  <a:lnTo>
                    <a:pt x="850" y="58"/>
                  </a:lnTo>
                  <a:lnTo>
                    <a:pt x="878" y="134"/>
                  </a:lnTo>
                  <a:lnTo>
                    <a:pt x="869" y="153"/>
                  </a:lnTo>
                  <a:lnTo>
                    <a:pt x="860" y="172"/>
                  </a:lnTo>
                  <a:lnTo>
                    <a:pt x="850" y="191"/>
                  </a:lnTo>
                  <a:lnTo>
                    <a:pt x="832" y="201"/>
                  </a:lnTo>
                  <a:lnTo>
                    <a:pt x="813" y="201"/>
                  </a:lnTo>
                  <a:lnTo>
                    <a:pt x="794" y="201"/>
                  </a:lnTo>
                  <a:lnTo>
                    <a:pt x="776" y="191"/>
                  </a:lnTo>
                  <a:lnTo>
                    <a:pt x="757" y="172"/>
                  </a:lnTo>
                  <a:lnTo>
                    <a:pt x="748" y="153"/>
                  </a:lnTo>
                  <a:lnTo>
                    <a:pt x="748" y="134"/>
                  </a:lnTo>
                  <a:lnTo>
                    <a:pt x="748" y="115"/>
                  </a:lnTo>
                  <a:lnTo>
                    <a:pt x="748" y="105"/>
                  </a:lnTo>
                  <a:lnTo>
                    <a:pt x="766" y="86"/>
                  </a:lnTo>
                  <a:lnTo>
                    <a:pt x="776" y="77"/>
                  </a:lnTo>
                  <a:lnTo>
                    <a:pt x="804" y="67"/>
                  </a:lnTo>
                  <a:lnTo>
                    <a:pt x="776" y="48"/>
                  </a:lnTo>
                  <a:lnTo>
                    <a:pt x="748" y="39"/>
                  </a:lnTo>
                  <a:lnTo>
                    <a:pt x="719" y="29"/>
                  </a:lnTo>
                  <a:lnTo>
                    <a:pt x="701" y="29"/>
                  </a:lnTo>
                  <a:lnTo>
                    <a:pt x="663" y="39"/>
                  </a:lnTo>
                  <a:lnTo>
                    <a:pt x="626" y="67"/>
                  </a:lnTo>
                  <a:lnTo>
                    <a:pt x="598" y="124"/>
                  </a:lnTo>
                  <a:lnTo>
                    <a:pt x="570" y="220"/>
                  </a:lnTo>
                  <a:lnTo>
                    <a:pt x="551" y="373"/>
                  </a:lnTo>
                  <a:lnTo>
                    <a:pt x="523" y="773"/>
                  </a:lnTo>
                  <a:lnTo>
                    <a:pt x="514" y="888"/>
                  </a:lnTo>
                  <a:lnTo>
                    <a:pt x="505" y="1031"/>
                  </a:lnTo>
                  <a:lnTo>
                    <a:pt x="486" y="1174"/>
                  </a:lnTo>
                  <a:lnTo>
                    <a:pt x="467" y="1327"/>
                  </a:lnTo>
                  <a:lnTo>
                    <a:pt x="448" y="1441"/>
                  </a:lnTo>
                  <a:lnTo>
                    <a:pt x="439" y="1508"/>
                  </a:lnTo>
                  <a:lnTo>
                    <a:pt x="411" y="1594"/>
                  </a:lnTo>
                  <a:lnTo>
                    <a:pt x="374" y="1670"/>
                  </a:lnTo>
                  <a:lnTo>
                    <a:pt x="318" y="1737"/>
                  </a:lnTo>
                  <a:lnTo>
                    <a:pt x="252" y="1784"/>
                  </a:lnTo>
                  <a:lnTo>
                    <a:pt x="177" y="1794"/>
                  </a:lnTo>
                  <a:lnTo>
                    <a:pt x="84" y="1775"/>
                  </a:lnTo>
                  <a:lnTo>
                    <a:pt x="19" y="1727"/>
                  </a:lnTo>
                  <a:lnTo>
                    <a:pt x="0" y="1660"/>
                  </a:lnTo>
                  <a:lnTo>
                    <a:pt x="0" y="1632"/>
                  </a:lnTo>
                  <a:lnTo>
                    <a:pt x="9" y="1613"/>
                  </a:lnTo>
                  <a:lnTo>
                    <a:pt x="28" y="1603"/>
                  </a:lnTo>
                  <a:lnTo>
                    <a:pt x="47" y="1594"/>
                  </a:lnTo>
                  <a:lnTo>
                    <a:pt x="65" y="1594"/>
                  </a:lnTo>
                  <a:lnTo>
                    <a:pt x="84" y="1594"/>
                  </a:lnTo>
                  <a:lnTo>
                    <a:pt x="103" y="1603"/>
                  </a:lnTo>
                  <a:lnTo>
                    <a:pt x="112" y="1613"/>
                  </a:lnTo>
                  <a:lnTo>
                    <a:pt x="131" y="1632"/>
                  </a:lnTo>
                  <a:lnTo>
                    <a:pt x="131" y="1660"/>
                  </a:lnTo>
                  <a:lnTo>
                    <a:pt x="131" y="1679"/>
                  </a:lnTo>
                  <a:lnTo>
                    <a:pt x="121" y="1689"/>
                  </a:lnTo>
                  <a:lnTo>
                    <a:pt x="112" y="1708"/>
                  </a:lnTo>
                  <a:lnTo>
                    <a:pt x="93" y="1718"/>
                  </a:lnTo>
                  <a:lnTo>
                    <a:pt x="75" y="1727"/>
                  </a:lnTo>
                  <a:lnTo>
                    <a:pt x="93" y="1746"/>
                  </a:lnTo>
                  <a:lnTo>
                    <a:pt x="121" y="1756"/>
                  </a:lnTo>
                  <a:lnTo>
                    <a:pt x="149" y="1756"/>
                  </a:lnTo>
                  <a:lnTo>
                    <a:pt x="177" y="1756"/>
                  </a:lnTo>
                  <a:lnTo>
                    <a:pt x="224" y="1746"/>
                  </a:lnTo>
                  <a:lnTo>
                    <a:pt x="262" y="1718"/>
                  </a:lnTo>
                  <a:lnTo>
                    <a:pt x="299" y="1660"/>
                  </a:lnTo>
                  <a:lnTo>
                    <a:pt x="327" y="1555"/>
                  </a:lnTo>
                  <a:lnTo>
                    <a:pt x="336" y="1422"/>
                  </a:lnTo>
                  <a:lnTo>
                    <a:pt x="336" y="1422"/>
                  </a:lnTo>
                  <a:lnTo>
                    <a:pt x="374" y="1012"/>
                  </a:lnTo>
                  <a:lnTo>
                    <a:pt x="383" y="897"/>
                  </a:lnTo>
                  <a:lnTo>
                    <a:pt x="392" y="764"/>
                  </a:lnTo>
                  <a:lnTo>
                    <a:pt x="411" y="611"/>
                  </a:lnTo>
                  <a:lnTo>
                    <a:pt x="430" y="468"/>
                  </a:lnTo>
                  <a:lnTo>
                    <a:pt x="448" y="353"/>
                  </a:lnTo>
                  <a:lnTo>
                    <a:pt x="467" y="277"/>
                  </a:lnTo>
                  <a:lnTo>
                    <a:pt x="486" y="201"/>
                  </a:lnTo>
                  <a:lnTo>
                    <a:pt x="514" y="124"/>
                  </a:lnTo>
                  <a:lnTo>
                    <a:pt x="561" y="58"/>
                  </a:lnTo>
                  <a:lnTo>
                    <a:pt x="626" y="10"/>
                  </a:lnTo>
                  <a:lnTo>
                    <a:pt x="7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4" name="Freeform 38"/>
            <p:cNvSpPr>
              <a:spLocks noEditPoints="1"/>
            </p:cNvSpPr>
            <p:nvPr/>
          </p:nvSpPr>
          <p:spPr bwMode="auto">
            <a:xfrm>
              <a:off x="28736" y="2448"/>
              <a:ext cx="663" cy="763"/>
            </a:xfrm>
            <a:custGeom>
              <a:avLst/>
              <a:gdLst/>
              <a:ahLst/>
              <a:cxnLst>
                <a:cxn ang="0">
                  <a:pos x="56" y="515"/>
                </a:cxn>
                <a:cxn ang="0">
                  <a:pos x="28" y="658"/>
                </a:cxn>
                <a:cxn ang="0">
                  <a:pos x="37" y="706"/>
                </a:cxn>
                <a:cxn ang="0">
                  <a:pos x="65" y="735"/>
                </a:cxn>
                <a:cxn ang="0">
                  <a:pos x="112" y="725"/>
                </a:cxn>
                <a:cxn ang="0">
                  <a:pos x="158" y="678"/>
                </a:cxn>
                <a:cxn ang="0">
                  <a:pos x="177" y="620"/>
                </a:cxn>
                <a:cxn ang="0">
                  <a:pos x="177" y="582"/>
                </a:cxn>
                <a:cxn ang="0">
                  <a:pos x="121" y="515"/>
                </a:cxn>
                <a:cxn ang="0">
                  <a:pos x="74" y="468"/>
                </a:cxn>
                <a:cxn ang="0">
                  <a:pos x="196" y="10"/>
                </a:cxn>
                <a:cxn ang="0">
                  <a:pos x="205" y="19"/>
                </a:cxn>
                <a:cxn ang="0">
                  <a:pos x="196" y="38"/>
                </a:cxn>
                <a:cxn ang="0">
                  <a:pos x="140" y="67"/>
                </a:cxn>
                <a:cxn ang="0">
                  <a:pos x="65" y="201"/>
                </a:cxn>
                <a:cxn ang="0">
                  <a:pos x="56" y="296"/>
                </a:cxn>
                <a:cxn ang="0">
                  <a:pos x="84" y="344"/>
                </a:cxn>
                <a:cxn ang="0">
                  <a:pos x="261" y="134"/>
                </a:cxn>
                <a:cxn ang="0">
                  <a:pos x="486" y="48"/>
                </a:cxn>
                <a:cxn ang="0">
                  <a:pos x="635" y="134"/>
                </a:cxn>
                <a:cxn ang="0">
                  <a:pos x="635" y="344"/>
                </a:cxn>
                <a:cxn ang="0">
                  <a:pos x="486" y="506"/>
                </a:cxn>
                <a:cxn ang="0">
                  <a:pos x="345" y="525"/>
                </a:cxn>
                <a:cxn ang="0">
                  <a:pos x="289" y="487"/>
                </a:cxn>
                <a:cxn ang="0">
                  <a:pos x="271" y="429"/>
                </a:cxn>
                <a:cxn ang="0">
                  <a:pos x="271" y="401"/>
                </a:cxn>
                <a:cxn ang="0">
                  <a:pos x="289" y="382"/>
                </a:cxn>
                <a:cxn ang="0">
                  <a:pos x="317" y="382"/>
                </a:cxn>
                <a:cxn ang="0">
                  <a:pos x="327" y="401"/>
                </a:cxn>
                <a:cxn ang="0">
                  <a:pos x="317" y="429"/>
                </a:cxn>
                <a:cxn ang="0">
                  <a:pos x="308" y="458"/>
                </a:cxn>
                <a:cxn ang="0">
                  <a:pos x="336" y="487"/>
                </a:cxn>
                <a:cxn ang="0">
                  <a:pos x="383" y="496"/>
                </a:cxn>
                <a:cxn ang="0">
                  <a:pos x="429" y="487"/>
                </a:cxn>
                <a:cxn ang="0">
                  <a:pos x="495" y="449"/>
                </a:cxn>
                <a:cxn ang="0">
                  <a:pos x="551" y="334"/>
                </a:cxn>
                <a:cxn ang="0">
                  <a:pos x="579" y="201"/>
                </a:cxn>
                <a:cxn ang="0">
                  <a:pos x="560" y="134"/>
                </a:cxn>
                <a:cxn ang="0">
                  <a:pos x="523" y="86"/>
                </a:cxn>
                <a:cxn ang="0">
                  <a:pos x="383" y="105"/>
                </a:cxn>
                <a:cxn ang="0">
                  <a:pos x="186" y="258"/>
                </a:cxn>
                <a:cxn ang="0">
                  <a:pos x="112" y="382"/>
                </a:cxn>
                <a:cxn ang="0">
                  <a:pos x="140" y="410"/>
                </a:cxn>
                <a:cxn ang="0">
                  <a:pos x="168" y="449"/>
                </a:cxn>
                <a:cxn ang="0">
                  <a:pos x="205" y="496"/>
                </a:cxn>
                <a:cxn ang="0">
                  <a:pos x="233" y="534"/>
                </a:cxn>
                <a:cxn ang="0">
                  <a:pos x="243" y="582"/>
                </a:cxn>
                <a:cxn ang="0">
                  <a:pos x="158" y="735"/>
                </a:cxn>
                <a:cxn ang="0">
                  <a:pos x="56" y="763"/>
                </a:cxn>
                <a:cxn ang="0">
                  <a:pos x="18" y="735"/>
                </a:cxn>
                <a:cxn ang="0">
                  <a:pos x="0" y="697"/>
                </a:cxn>
                <a:cxn ang="0">
                  <a:pos x="0" y="658"/>
                </a:cxn>
                <a:cxn ang="0">
                  <a:pos x="0" y="573"/>
                </a:cxn>
                <a:cxn ang="0">
                  <a:pos x="46" y="429"/>
                </a:cxn>
                <a:cxn ang="0">
                  <a:pos x="18" y="401"/>
                </a:cxn>
                <a:cxn ang="0">
                  <a:pos x="0" y="344"/>
                </a:cxn>
                <a:cxn ang="0">
                  <a:pos x="18" y="191"/>
                </a:cxn>
                <a:cxn ang="0">
                  <a:pos x="121" y="29"/>
                </a:cxn>
              </a:cxnLst>
              <a:rect l="0" t="0" r="r" b="b"/>
              <a:pathLst>
                <a:path w="663" h="763">
                  <a:moveTo>
                    <a:pt x="74" y="468"/>
                  </a:moveTo>
                  <a:lnTo>
                    <a:pt x="56" y="515"/>
                  </a:lnTo>
                  <a:lnTo>
                    <a:pt x="37" y="592"/>
                  </a:lnTo>
                  <a:lnTo>
                    <a:pt x="28" y="658"/>
                  </a:lnTo>
                  <a:lnTo>
                    <a:pt x="37" y="687"/>
                  </a:lnTo>
                  <a:lnTo>
                    <a:pt x="37" y="706"/>
                  </a:lnTo>
                  <a:lnTo>
                    <a:pt x="56" y="725"/>
                  </a:lnTo>
                  <a:lnTo>
                    <a:pt x="65" y="735"/>
                  </a:lnTo>
                  <a:lnTo>
                    <a:pt x="84" y="735"/>
                  </a:lnTo>
                  <a:lnTo>
                    <a:pt x="112" y="725"/>
                  </a:lnTo>
                  <a:lnTo>
                    <a:pt x="140" y="706"/>
                  </a:lnTo>
                  <a:lnTo>
                    <a:pt x="158" y="678"/>
                  </a:lnTo>
                  <a:lnTo>
                    <a:pt x="177" y="649"/>
                  </a:lnTo>
                  <a:lnTo>
                    <a:pt x="177" y="620"/>
                  </a:lnTo>
                  <a:lnTo>
                    <a:pt x="177" y="592"/>
                  </a:lnTo>
                  <a:lnTo>
                    <a:pt x="177" y="582"/>
                  </a:lnTo>
                  <a:lnTo>
                    <a:pt x="168" y="573"/>
                  </a:lnTo>
                  <a:lnTo>
                    <a:pt x="121" y="515"/>
                  </a:lnTo>
                  <a:lnTo>
                    <a:pt x="74" y="468"/>
                  </a:lnTo>
                  <a:lnTo>
                    <a:pt x="74" y="468"/>
                  </a:lnTo>
                  <a:close/>
                  <a:moveTo>
                    <a:pt x="186" y="0"/>
                  </a:moveTo>
                  <a:lnTo>
                    <a:pt x="196" y="10"/>
                  </a:lnTo>
                  <a:lnTo>
                    <a:pt x="205" y="10"/>
                  </a:lnTo>
                  <a:lnTo>
                    <a:pt x="205" y="19"/>
                  </a:lnTo>
                  <a:lnTo>
                    <a:pt x="205" y="29"/>
                  </a:lnTo>
                  <a:lnTo>
                    <a:pt x="196" y="38"/>
                  </a:lnTo>
                  <a:lnTo>
                    <a:pt x="186" y="38"/>
                  </a:lnTo>
                  <a:lnTo>
                    <a:pt x="140" y="67"/>
                  </a:lnTo>
                  <a:lnTo>
                    <a:pt x="93" y="124"/>
                  </a:lnTo>
                  <a:lnTo>
                    <a:pt x="65" y="201"/>
                  </a:lnTo>
                  <a:lnTo>
                    <a:pt x="56" y="267"/>
                  </a:lnTo>
                  <a:lnTo>
                    <a:pt x="56" y="296"/>
                  </a:lnTo>
                  <a:lnTo>
                    <a:pt x="65" y="325"/>
                  </a:lnTo>
                  <a:lnTo>
                    <a:pt x="84" y="344"/>
                  </a:lnTo>
                  <a:lnTo>
                    <a:pt x="168" y="229"/>
                  </a:lnTo>
                  <a:lnTo>
                    <a:pt x="261" y="134"/>
                  </a:lnTo>
                  <a:lnTo>
                    <a:pt x="373" y="77"/>
                  </a:lnTo>
                  <a:lnTo>
                    <a:pt x="486" y="48"/>
                  </a:lnTo>
                  <a:lnTo>
                    <a:pt x="579" y="77"/>
                  </a:lnTo>
                  <a:lnTo>
                    <a:pt x="635" y="134"/>
                  </a:lnTo>
                  <a:lnTo>
                    <a:pt x="663" y="229"/>
                  </a:lnTo>
                  <a:lnTo>
                    <a:pt x="635" y="344"/>
                  </a:lnTo>
                  <a:lnTo>
                    <a:pt x="570" y="439"/>
                  </a:lnTo>
                  <a:lnTo>
                    <a:pt x="486" y="506"/>
                  </a:lnTo>
                  <a:lnTo>
                    <a:pt x="383" y="534"/>
                  </a:lnTo>
                  <a:lnTo>
                    <a:pt x="345" y="525"/>
                  </a:lnTo>
                  <a:lnTo>
                    <a:pt x="308" y="515"/>
                  </a:lnTo>
                  <a:lnTo>
                    <a:pt x="289" y="487"/>
                  </a:lnTo>
                  <a:lnTo>
                    <a:pt x="271" y="468"/>
                  </a:lnTo>
                  <a:lnTo>
                    <a:pt x="271" y="429"/>
                  </a:lnTo>
                  <a:lnTo>
                    <a:pt x="271" y="420"/>
                  </a:lnTo>
                  <a:lnTo>
                    <a:pt x="271" y="401"/>
                  </a:lnTo>
                  <a:lnTo>
                    <a:pt x="280" y="391"/>
                  </a:lnTo>
                  <a:lnTo>
                    <a:pt x="289" y="382"/>
                  </a:lnTo>
                  <a:lnTo>
                    <a:pt x="308" y="382"/>
                  </a:lnTo>
                  <a:lnTo>
                    <a:pt x="317" y="382"/>
                  </a:lnTo>
                  <a:lnTo>
                    <a:pt x="327" y="391"/>
                  </a:lnTo>
                  <a:lnTo>
                    <a:pt x="327" y="401"/>
                  </a:lnTo>
                  <a:lnTo>
                    <a:pt x="327" y="420"/>
                  </a:lnTo>
                  <a:lnTo>
                    <a:pt x="317" y="429"/>
                  </a:lnTo>
                  <a:lnTo>
                    <a:pt x="308" y="439"/>
                  </a:lnTo>
                  <a:lnTo>
                    <a:pt x="308" y="458"/>
                  </a:lnTo>
                  <a:lnTo>
                    <a:pt x="327" y="477"/>
                  </a:lnTo>
                  <a:lnTo>
                    <a:pt x="336" y="487"/>
                  </a:lnTo>
                  <a:lnTo>
                    <a:pt x="364" y="496"/>
                  </a:lnTo>
                  <a:lnTo>
                    <a:pt x="383" y="496"/>
                  </a:lnTo>
                  <a:lnTo>
                    <a:pt x="411" y="496"/>
                  </a:lnTo>
                  <a:lnTo>
                    <a:pt x="429" y="487"/>
                  </a:lnTo>
                  <a:lnTo>
                    <a:pt x="467" y="468"/>
                  </a:lnTo>
                  <a:lnTo>
                    <a:pt x="495" y="449"/>
                  </a:lnTo>
                  <a:lnTo>
                    <a:pt x="523" y="410"/>
                  </a:lnTo>
                  <a:lnTo>
                    <a:pt x="551" y="334"/>
                  </a:lnTo>
                  <a:lnTo>
                    <a:pt x="570" y="258"/>
                  </a:lnTo>
                  <a:lnTo>
                    <a:pt x="579" y="201"/>
                  </a:lnTo>
                  <a:lnTo>
                    <a:pt x="579" y="162"/>
                  </a:lnTo>
                  <a:lnTo>
                    <a:pt x="560" y="134"/>
                  </a:lnTo>
                  <a:lnTo>
                    <a:pt x="551" y="105"/>
                  </a:lnTo>
                  <a:lnTo>
                    <a:pt x="523" y="86"/>
                  </a:lnTo>
                  <a:lnTo>
                    <a:pt x="486" y="86"/>
                  </a:lnTo>
                  <a:lnTo>
                    <a:pt x="383" y="105"/>
                  </a:lnTo>
                  <a:lnTo>
                    <a:pt x="280" y="162"/>
                  </a:lnTo>
                  <a:lnTo>
                    <a:pt x="186" y="258"/>
                  </a:lnTo>
                  <a:lnTo>
                    <a:pt x="112" y="382"/>
                  </a:lnTo>
                  <a:lnTo>
                    <a:pt x="112" y="382"/>
                  </a:lnTo>
                  <a:lnTo>
                    <a:pt x="121" y="391"/>
                  </a:lnTo>
                  <a:lnTo>
                    <a:pt x="140" y="410"/>
                  </a:lnTo>
                  <a:lnTo>
                    <a:pt x="149" y="429"/>
                  </a:lnTo>
                  <a:lnTo>
                    <a:pt x="168" y="449"/>
                  </a:lnTo>
                  <a:lnTo>
                    <a:pt x="186" y="468"/>
                  </a:lnTo>
                  <a:lnTo>
                    <a:pt x="205" y="496"/>
                  </a:lnTo>
                  <a:lnTo>
                    <a:pt x="224" y="515"/>
                  </a:lnTo>
                  <a:lnTo>
                    <a:pt x="233" y="534"/>
                  </a:lnTo>
                  <a:lnTo>
                    <a:pt x="243" y="554"/>
                  </a:lnTo>
                  <a:lnTo>
                    <a:pt x="243" y="582"/>
                  </a:lnTo>
                  <a:lnTo>
                    <a:pt x="215" y="668"/>
                  </a:lnTo>
                  <a:lnTo>
                    <a:pt x="158" y="735"/>
                  </a:lnTo>
                  <a:lnTo>
                    <a:pt x="84" y="763"/>
                  </a:lnTo>
                  <a:lnTo>
                    <a:pt x="56" y="763"/>
                  </a:lnTo>
                  <a:lnTo>
                    <a:pt x="28" y="754"/>
                  </a:lnTo>
                  <a:lnTo>
                    <a:pt x="18" y="735"/>
                  </a:lnTo>
                  <a:lnTo>
                    <a:pt x="9" y="716"/>
                  </a:lnTo>
                  <a:lnTo>
                    <a:pt x="0" y="697"/>
                  </a:lnTo>
                  <a:lnTo>
                    <a:pt x="0" y="678"/>
                  </a:lnTo>
                  <a:lnTo>
                    <a:pt x="0" y="658"/>
                  </a:lnTo>
                  <a:lnTo>
                    <a:pt x="0" y="649"/>
                  </a:lnTo>
                  <a:lnTo>
                    <a:pt x="0" y="573"/>
                  </a:lnTo>
                  <a:lnTo>
                    <a:pt x="18" y="496"/>
                  </a:lnTo>
                  <a:lnTo>
                    <a:pt x="46" y="429"/>
                  </a:lnTo>
                  <a:lnTo>
                    <a:pt x="28" y="420"/>
                  </a:lnTo>
                  <a:lnTo>
                    <a:pt x="18" y="401"/>
                  </a:lnTo>
                  <a:lnTo>
                    <a:pt x="9" y="372"/>
                  </a:lnTo>
                  <a:lnTo>
                    <a:pt x="0" y="344"/>
                  </a:lnTo>
                  <a:lnTo>
                    <a:pt x="0" y="305"/>
                  </a:lnTo>
                  <a:lnTo>
                    <a:pt x="18" y="191"/>
                  </a:lnTo>
                  <a:lnTo>
                    <a:pt x="65" y="96"/>
                  </a:lnTo>
                  <a:lnTo>
                    <a:pt x="121" y="29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5" name="Freeform 39"/>
            <p:cNvSpPr>
              <a:spLocks noEditPoints="1"/>
            </p:cNvSpPr>
            <p:nvPr/>
          </p:nvSpPr>
          <p:spPr bwMode="auto">
            <a:xfrm>
              <a:off x="29829" y="1208"/>
              <a:ext cx="1224" cy="1259"/>
            </a:xfrm>
            <a:custGeom>
              <a:avLst/>
              <a:gdLst/>
              <a:ahLst/>
              <a:cxnLst>
                <a:cxn ang="0">
                  <a:pos x="841" y="258"/>
                </a:cxn>
                <a:cxn ang="0">
                  <a:pos x="729" y="487"/>
                </a:cxn>
                <a:cxn ang="0">
                  <a:pos x="682" y="572"/>
                </a:cxn>
                <a:cxn ang="0">
                  <a:pos x="579" y="744"/>
                </a:cxn>
                <a:cxn ang="0">
                  <a:pos x="542" y="830"/>
                </a:cxn>
                <a:cxn ang="0">
                  <a:pos x="589" y="820"/>
                </a:cxn>
                <a:cxn ang="0">
                  <a:pos x="897" y="820"/>
                </a:cxn>
                <a:cxn ang="0">
                  <a:pos x="878" y="639"/>
                </a:cxn>
                <a:cxn ang="0">
                  <a:pos x="869" y="296"/>
                </a:cxn>
                <a:cxn ang="0">
                  <a:pos x="869" y="200"/>
                </a:cxn>
                <a:cxn ang="0">
                  <a:pos x="1000" y="10"/>
                </a:cxn>
                <a:cxn ang="0">
                  <a:pos x="1009" y="38"/>
                </a:cxn>
                <a:cxn ang="0">
                  <a:pos x="1009" y="162"/>
                </a:cxn>
                <a:cxn ang="0">
                  <a:pos x="1037" y="792"/>
                </a:cxn>
                <a:cxn ang="0">
                  <a:pos x="1056" y="944"/>
                </a:cxn>
                <a:cxn ang="0">
                  <a:pos x="1075" y="1049"/>
                </a:cxn>
                <a:cxn ang="0">
                  <a:pos x="1093" y="1116"/>
                </a:cxn>
                <a:cxn ang="0">
                  <a:pos x="1140" y="1135"/>
                </a:cxn>
                <a:cxn ang="0">
                  <a:pos x="1140" y="1135"/>
                </a:cxn>
                <a:cxn ang="0">
                  <a:pos x="1159" y="1126"/>
                </a:cxn>
                <a:cxn ang="0">
                  <a:pos x="1196" y="1107"/>
                </a:cxn>
                <a:cxn ang="0">
                  <a:pos x="1224" y="1107"/>
                </a:cxn>
                <a:cxn ang="0">
                  <a:pos x="1206" y="1145"/>
                </a:cxn>
                <a:cxn ang="0">
                  <a:pos x="1093" y="1212"/>
                </a:cxn>
                <a:cxn ang="0">
                  <a:pos x="1000" y="1221"/>
                </a:cxn>
                <a:cxn ang="0">
                  <a:pos x="963" y="1193"/>
                </a:cxn>
                <a:cxn ang="0">
                  <a:pos x="944" y="1145"/>
                </a:cxn>
                <a:cxn ang="0">
                  <a:pos x="925" y="1068"/>
                </a:cxn>
                <a:cxn ang="0">
                  <a:pos x="906" y="906"/>
                </a:cxn>
                <a:cxn ang="0">
                  <a:pos x="467" y="906"/>
                </a:cxn>
                <a:cxn ang="0">
                  <a:pos x="392" y="1021"/>
                </a:cxn>
                <a:cxn ang="0">
                  <a:pos x="271" y="1173"/>
                </a:cxn>
                <a:cxn ang="0">
                  <a:pos x="140" y="1259"/>
                </a:cxn>
                <a:cxn ang="0">
                  <a:pos x="56" y="1231"/>
                </a:cxn>
                <a:cxn ang="0">
                  <a:pos x="9" y="1154"/>
                </a:cxn>
                <a:cxn ang="0">
                  <a:pos x="0" y="1097"/>
                </a:cxn>
                <a:cxn ang="0">
                  <a:pos x="19" y="1040"/>
                </a:cxn>
                <a:cxn ang="0">
                  <a:pos x="47" y="1002"/>
                </a:cxn>
                <a:cxn ang="0">
                  <a:pos x="65" y="1002"/>
                </a:cxn>
                <a:cxn ang="0">
                  <a:pos x="84" y="1040"/>
                </a:cxn>
                <a:cxn ang="0">
                  <a:pos x="131" y="1088"/>
                </a:cxn>
                <a:cxn ang="0">
                  <a:pos x="196" y="1107"/>
                </a:cxn>
                <a:cxn ang="0">
                  <a:pos x="299" y="1030"/>
                </a:cxn>
                <a:cxn ang="0">
                  <a:pos x="430" y="868"/>
                </a:cxn>
                <a:cxn ang="0">
                  <a:pos x="533" y="696"/>
                </a:cxn>
                <a:cxn ang="0">
                  <a:pos x="738" y="343"/>
                </a:cxn>
                <a:cxn ang="0">
                  <a:pos x="869" y="76"/>
                </a:cxn>
                <a:cxn ang="0">
                  <a:pos x="925" y="29"/>
                </a:cxn>
                <a:cxn ang="0">
                  <a:pos x="972" y="10"/>
                </a:cxn>
              </a:cxnLst>
              <a:rect l="0" t="0" r="r" b="b"/>
              <a:pathLst>
                <a:path w="1224" h="1259">
                  <a:moveTo>
                    <a:pt x="869" y="200"/>
                  </a:moveTo>
                  <a:lnTo>
                    <a:pt x="841" y="258"/>
                  </a:lnTo>
                  <a:lnTo>
                    <a:pt x="794" y="353"/>
                  </a:lnTo>
                  <a:lnTo>
                    <a:pt x="729" y="487"/>
                  </a:lnTo>
                  <a:lnTo>
                    <a:pt x="710" y="515"/>
                  </a:lnTo>
                  <a:lnTo>
                    <a:pt x="682" y="572"/>
                  </a:lnTo>
                  <a:lnTo>
                    <a:pt x="635" y="649"/>
                  </a:lnTo>
                  <a:lnTo>
                    <a:pt x="579" y="744"/>
                  </a:lnTo>
                  <a:lnTo>
                    <a:pt x="514" y="840"/>
                  </a:lnTo>
                  <a:lnTo>
                    <a:pt x="542" y="830"/>
                  </a:lnTo>
                  <a:lnTo>
                    <a:pt x="561" y="820"/>
                  </a:lnTo>
                  <a:lnTo>
                    <a:pt x="589" y="820"/>
                  </a:lnTo>
                  <a:lnTo>
                    <a:pt x="607" y="820"/>
                  </a:lnTo>
                  <a:lnTo>
                    <a:pt x="897" y="820"/>
                  </a:lnTo>
                  <a:lnTo>
                    <a:pt x="888" y="725"/>
                  </a:lnTo>
                  <a:lnTo>
                    <a:pt x="878" y="639"/>
                  </a:lnTo>
                  <a:lnTo>
                    <a:pt x="878" y="582"/>
                  </a:lnTo>
                  <a:lnTo>
                    <a:pt x="869" y="296"/>
                  </a:lnTo>
                  <a:lnTo>
                    <a:pt x="869" y="200"/>
                  </a:lnTo>
                  <a:lnTo>
                    <a:pt x="869" y="200"/>
                  </a:lnTo>
                  <a:close/>
                  <a:moveTo>
                    <a:pt x="991" y="0"/>
                  </a:moveTo>
                  <a:lnTo>
                    <a:pt x="1000" y="10"/>
                  </a:lnTo>
                  <a:lnTo>
                    <a:pt x="1009" y="19"/>
                  </a:lnTo>
                  <a:lnTo>
                    <a:pt x="1009" y="38"/>
                  </a:lnTo>
                  <a:lnTo>
                    <a:pt x="1009" y="95"/>
                  </a:lnTo>
                  <a:lnTo>
                    <a:pt x="1009" y="162"/>
                  </a:lnTo>
                  <a:lnTo>
                    <a:pt x="1019" y="649"/>
                  </a:lnTo>
                  <a:lnTo>
                    <a:pt x="1037" y="792"/>
                  </a:lnTo>
                  <a:lnTo>
                    <a:pt x="1047" y="878"/>
                  </a:lnTo>
                  <a:lnTo>
                    <a:pt x="1056" y="944"/>
                  </a:lnTo>
                  <a:lnTo>
                    <a:pt x="1065" y="992"/>
                  </a:lnTo>
                  <a:lnTo>
                    <a:pt x="1075" y="1049"/>
                  </a:lnTo>
                  <a:lnTo>
                    <a:pt x="1084" y="1088"/>
                  </a:lnTo>
                  <a:lnTo>
                    <a:pt x="1093" y="1116"/>
                  </a:lnTo>
                  <a:lnTo>
                    <a:pt x="1112" y="1126"/>
                  </a:lnTo>
                  <a:lnTo>
                    <a:pt x="1140" y="1135"/>
                  </a:lnTo>
                  <a:lnTo>
                    <a:pt x="1140" y="1135"/>
                  </a:lnTo>
                  <a:lnTo>
                    <a:pt x="1140" y="1135"/>
                  </a:lnTo>
                  <a:lnTo>
                    <a:pt x="1149" y="1126"/>
                  </a:lnTo>
                  <a:lnTo>
                    <a:pt x="1159" y="1126"/>
                  </a:lnTo>
                  <a:lnTo>
                    <a:pt x="1178" y="1116"/>
                  </a:lnTo>
                  <a:lnTo>
                    <a:pt x="1196" y="1107"/>
                  </a:lnTo>
                  <a:lnTo>
                    <a:pt x="1215" y="1107"/>
                  </a:lnTo>
                  <a:lnTo>
                    <a:pt x="1224" y="1107"/>
                  </a:lnTo>
                  <a:lnTo>
                    <a:pt x="1224" y="1116"/>
                  </a:lnTo>
                  <a:lnTo>
                    <a:pt x="1206" y="1145"/>
                  </a:lnTo>
                  <a:lnTo>
                    <a:pt x="1159" y="1183"/>
                  </a:lnTo>
                  <a:lnTo>
                    <a:pt x="1093" y="1212"/>
                  </a:lnTo>
                  <a:lnTo>
                    <a:pt x="1028" y="1221"/>
                  </a:lnTo>
                  <a:lnTo>
                    <a:pt x="1000" y="1221"/>
                  </a:lnTo>
                  <a:lnTo>
                    <a:pt x="981" y="1212"/>
                  </a:lnTo>
                  <a:lnTo>
                    <a:pt x="963" y="1193"/>
                  </a:lnTo>
                  <a:lnTo>
                    <a:pt x="953" y="1173"/>
                  </a:lnTo>
                  <a:lnTo>
                    <a:pt x="944" y="1145"/>
                  </a:lnTo>
                  <a:lnTo>
                    <a:pt x="935" y="1116"/>
                  </a:lnTo>
                  <a:lnTo>
                    <a:pt x="925" y="1068"/>
                  </a:lnTo>
                  <a:lnTo>
                    <a:pt x="916" y="1002"/>
                  </a:lnTo>
                  <a:lnTo>
                    <a:pt x="906" y="906"/>
                  </a:lnTo>
                  <a:lnTo>
                    <a:pt x="906" y="906"/>
                  </a:lnTo>
                  <a:lnTo>
                    <a:pt x="467" y="906"/>
                  </a:lnTo>
                  <a:lnTo>
                    <a:pt x="439" y="954"/>
                  </a:lnTo>
                  <a:lnTo>
                    <a:pt x="392" y="1021"/>
                  </a:lnTo>
                  <a:lnTo>
                    <a:pt x="336" y="1107"/>
                  </a:lnTo>
                  <a:lnTo>
                    <a:pt x="271" y="1173"/>
                  </a:lnTo>
                  <a:lnTo>
                    <a:pt x="206" y="1231"/>
                  </a:lnTo>
                  <a:lnTo>
                    <a:pt x="140" y="1259"/>
                  </a:lnTo>
                  <a:lnTo>
                    <a:pt x="103" y="1250"/>
                  </a:lnTo>
                  <a:lnTo>
                    <a:pt x="56" y="1231"/>
                  </a:lnTo>
                  <a:lnTo>
                    <a:pt x="28" y="1193"/>
                  </a:lnTo>
                  <a:lnTo>
                    <a:pt x="9" y="1154"/>
                  </a:lnTo>
                  <a:lnTo>
                    <a:pt x="0" y="1116"/>
                  </a:lnTo>
                  <a:lnTo>
                    <a:pt x="0" y="1097"/>
                  </a:lnTo>
                  <a:lnTo>
                    <a:pt x="9" y="1068"/>
                  </a:lnTo>
                  <a:lnTo>
                    <a:pt x="19" y="1040"/>
                  </a:lnTo>
                  <a:lnTo>
                    <a:pt x="37" y="1021"/>
                  </a:lnTo>
                  <a:lnTo>
                    <a:pt x="47" y="1002"/>
                  </a:lnTo>
                  <a:lnTo>
                    <a:pt x="56" y="992"/>
                  </a:lnTo>
                  <a:lnTo>
                    <a:pt x="65" y="1002"/>
                  </a:lnTo>
                  <a:lnTo>
                    <a:pt x="65" y="1011"/>
                  </a:lnTo>
                  <a:lnTo>
                    <a:pt x="84" y="1040"/>
                  </a:lnTo>
                  <a:lnTo>
                    <a:pt x="103" y="1068"/>
                  </a:lnTo>
                  <a:lnTo>
                    <a:pt x="131" y="1088"/>
                  </a:lnTo>
                  <a:lnTo>
                    <a:pt x="159" y="1097"/>
                  </a:lnTo>
                  <a:lnTo>
                    <a:pt x="196" y="1107"/>
                  </a:lnTo>
                  <a:lnTo>
                    <a:pt x="243" y="1088"/>
                  </a:lnTo>
                  <a:lnTo>
                    <a:pt x="299" y="1030"/>
                  </a:lnTo>
                  <a:lnTo>
                    <a:pt x="364" y="954"/>
                  </a:lnTo>
                  <a:lnTo>
                    <a:pt x="430" y="868"/>
                  </a:lnTo>
                  <a:lnTo>
                    <a:pt x="486" y="773"/>
                  </a:lnTo>
                  <a:lnTo>
                    <a:pt x="533" y="696"/>
                  </a:lnTo>
                  <a:lnTo>
                    <a:pt x="635" y="544"/>
                  </a:lnTo>
                  <a:lnTo>
                    <a:pt x="738" y="343"/>
                  </a:lnTo>
                  <a:lnTo>
                    <a:pt x="860" y="95"/>
                  </a:lnTo>
                  <a:lnTo>
                    <a:pt x="869" y="76"/>
                  </a:lnTo>
                  <a:lnTo>
                    <a:pt x="897" y="48"/>
                  </a:lnTo>
                  <a:lnTo>
                    <a:pt x="925" y="29"/>
                  </a:lnTo>
                  <a:lnTo>
                    <a:pt x="944" y="19"/>
                  </a:lnTo>
                  <a:lnTo>
                    <a:pt x="972" y="10"/>
                  </a:lnTo>
                  <a:lnTo>
                    <a:pt x="9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14" name="Picture 13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2895600"/>
            <a:ext cx="6163628" cy="500063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/>
      <p:bldP spid="79" grpId="0" animBg="1"/>
      <p:bldP spid="82" grpId="0"/>
      <p:bldP spid="8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0" y="1143000"/>
            <a:ext cx="9144000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rgbClr val="7030A0"/>
                </a:solidFill>
              </a:rPr>
              <a:t>Moreover,  the results on ``surface operators’’  lead to a construction of solutions to natural generalizations of the Yang-Mills equations on HK manifolds.</a:t>
            </a:r>
          </a:p>
          <a:p>
            <a:r>
              <a:rPr lang="en-US" sz="4000" dirty="0" smtClean="0">
                <a:solidFill>
                  <a:srgbClr val="7030A0"/>
                </a:solidFill>
              </a:rPr>
              <a:t>(</a:t>
            </a:r>
            <a:r>
              <a:rPr lang="en-US" sz="4000" dirty="0" err="1" smtClean="0">
                <a:solidFill>
                  <a:srgbClr val="7030A0"/>
                </a:solidFill>
              </a:rPr>
              <a:t>Hyperholomorphic</a:t>
            </a:r>
            <a:r>
              <a:rPr lang="en-US" sz="4000" dirty="0" smtClean="0">
                <a:solidFill>
                  <a:srgbClr val="7030A0"/>
                </a:solidFill>
              </a:rPr>
              <a:t> connections.)  </a:t>
            </a:r>
            <a:endParaRPr lang="en-US" sz="4000" dirty="0">
              <a:solidFill>
                <a:srgbClr val="7030A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0"/>
            <a:ext cx="8229600" cy="1143000"/>
          </a:xfrm>
        </p:spPr>
        <p:txBody>
          <a:bodyPr>
            <a:normAutofit fontScale="90000"/>
          </a:bodyPr>
          <a:lstStyle/>
          <a:p>
            <a:r>
              <a:rPr lang="en-US" dirty="0" smtClean="0"/>
              <a:t>Canonical Surface Defect in S[</a:t>
            </a:r>
            <a:r>
              <a:rPr lang="en-US" dirty="0" err="1" smtClean="0">
                <a:latin typeface="Mathematica6" panose="00000400000000000000" pitchFamily="2" charset="0"/>
                <a:ea typeface="Mathematica6" panose="00000400000000000000" pitchFamily="2" charset="0"/>
              </a:rPr>
              <a:t>g</a:t>
            </a:r>
            <a:r>
              <a:rPr lang="en-US" dirty="0" err="1" smtClean="0"/>
              <a:t>,C,D</a:t>
            </a:r>
            <a:r>
              <a:rPr lang="en-US" dirty="0" smtClean="0"/>
              <a:t>] 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0" y="1600200"/>
            <a:ext cx="8915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66FF"/>
                </a:solidFill>
              </a:rPr>
              <a:t>For z </a:t>
            </a:r>
            <a:r>
              <a:rPr lang="en-US" sz="3200" dirty="0" smtClean="0">
                <a:solidFill>
                  <a:srgbClr val="0066FF"/>
                </a:solidFill>
                <a:sym typeface="Symbol"/>
              </a:rPr>
              <a:t></a:t>
            </a:r>
            <a:r>
              <a:rPr lang="en-US" sz="3200" dirty="0" smtClean="0">
                <a:solidFill>
                  <a:srgbClr val="0066FF"/>
                </a:solidFill>
              </a:rPr>
              <a:t> C  we have a </a:t>
            </a:r>
            <a:r>
              <a:rPr lang="en-US" sz="3200" b="1" i="1" u="sng" dirty="0" smtClean="0">
                <a:solidFill>
                  <a:srgbClr val="0066FF"/>
                </a:solidFill>
              </a:rPr>
              <a:t>canonical surface defect  </a:t>
            </a:r>
            <a:r>
              <a:rPr lang="en-US" sz="3200" dirty="0" err="1" smtClean="0">
                <a:solidFill>
                  <a:srgbClr val="0066FF"/>
                </a:solidFill>
                <a:latin typeface="Mathematica7" pitchFamily="2" charset="0"/>
                <a:ea typeface="Mathematica7" pitchFamily="2" charset="0"/>
              </a:rPr>
              <a:t>S</a:t>
            </a:r>
            <a:r>
              <a:rPr lang="en-US" sz="3200" baseline="-25000" dirty="0" err="1" smtClean="0">
                <a:solidFill>
                  <a:srgbClr val="0066FF"/>
                </a:solidFill>
              </a:rPr>
              <a:t>z</a:t>
            </a:r>
            <a:endParaRPr lang="en-US" sz="3200" dirty="0">
              <a:solidFill>
                <a:srgbClr val="0066FF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0" y="4267200"/>
            <a:ext cx="891540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9900"/>
                </a:solidFill>
              </a:rPr>
              <a:t>This is a 2d-4d system. The QFT on the surface </a:t>
            </a:r>
            <a:r>
              <a:rPr lang="en-US" sz="2800" dirty="0" err="1" smtClean="0">
                <a:solidFill>
                  <a:srgbClr val="009900"/>
                </a:solidFill>
                <a:latin typeface="Mathematica7Mono" pitchFamily="2" charset="0"/>
                <a:ea typeface="Mathematica7Mono" pitchFamily="2" charset="0"/>
              </a:rPr>
              <a:t>S</a:t>
            </a:r>
            <a:r>
              <a:rPr lang="en-US" sz="2800" baseline="-25000" dirty="0" err="1" smtClean="0">
                <a:solidFill>
                  <a:srgbClr val="009900"/>
                </a:solidFill>
                <a:ea typeface="Mathematica7Mono" pitchFamily="2" charset="0"/>
              </a:rPr>
              <a:t>z</a:t>
            </a:r>
            <a:endParaRPr lang="en-US" sz="2800" baseline="-25000" dirty="0" smtClean="0">
              <a:solidFill>
                <a:srgbClr val="009900"/>
              </a:solidFill>
              <a:ea typeface="Mathematica7Mono" pitchFamily="2" charset="0"/>
            </a:endParaRPr>
          </a:p>
          <a:p>
            <a:r>
              <a:rPr lang="en-US" sz="2800" dirty="0" smtClean="0">
                <a:solidFill>
                  <a:srgbClr val="009900"/>
                </a:solidFill>
              </a:rPr>
              <a:t> is a d=2 </a:t>
            </a:r>
            <a:r>
              <a:rPr lang="en-US" sz="2800" dirty="0" err="1" smtClean="0">
                <a:solidFill>
                  <a:srgbClr val="009900"/>
                </a:solidFill>
              </a:rPr>
              <a:t>susy</a:t>
            </a:r>
            <a:r>
              <a:rPr lang="en-US" sz="2800" dirty="0" smtClean="0">
                <a:solidFill>
                  <a:srgbClr val="009900"/>
                </a:solidFill>
              </a:rPr>
              <a:t>  theory whose massive </a:t>
            </a:r>
            <a:r>
              <a:rPr lang="en-US" sz="2800" dirty="0" err="1" smtClean="0">
                <a:solidFill>
                  <a:srgbClr val="009900"/>
                </a:solidFill>
              </a:rPr>
              <a:t>vacua</a:t>
            </a:r>
            <a:r>
              <a:rPr lang="en-US" sz="2800" dirty="0" smtClean="0">
                <a:solidFill>
                  <a:srgbClr val="009900"/>
                </a:solidFill>
              </a:rPr>
              <a:t> are naturally identified with the points on the SW curve covering z. </a:t>
            </a:r>
          </a:p>
        </p:txBody>
      </p:sp>
      <p:grpSp>
        <p:nvGrpSpPr>
          <p:cNvPr id="3" name="Group 48"/>
          <p:cNvGrpSpPr/>
          <p:nvPr/>
        </p:nvGrpSpPr>
        <p:grpSpPr>
          <a:xfrm>
            <a:off x="6629400" y="2819400"/>
            <a:ext cx="2262235" cy="1295400"/>
            <a:chOff x="2805369" y="2785613"/>
            <a:chExt cx="4416575" cy="2064372"/>
          </a:xfrm>
        </p:grpSpPr>
        <p:grpSp>
          <p:nvGrpSpPr>
            <p:cNvPr id="4" name="Group 17"/>
            <p:cNvGrpSpPr/>
            <p:nvPr/>
          </p:nvGrpSpPr>
          <p:grpSpPr>
            <a:xfrm>
              <a:off x="2805369" y="2785613"/>
              <a:ext cx="4416575" cy="2064372"/>
              <a:chOff x="2805369" y="2785613"/>
              <a:chExt cx="4416575" cy="2064372"/>
            </a:xfrm>
          </p:grpSpPr>
          <p:sp>
            <p:nvSpPr>
              <p:cNvPr id="39" name="Freeform 62"/>
              <p:cNvSpPr>
                <a:spLocks noChangeAspect="1"/>
              </p:cNvSpPr>
              <p:nvPr>
                <p:custDataLst>
                  <p:tags r:id="rId2"/>
                </p:custDataLst>
              </p:nvPr>
            </p:nvSpPr>
            <p:spPr bwMode="auto">
              <a:xfrm>
                <a:off x="2805369" y="3044536"/>
                <a:ext cx="320042" cy="507089"/>
              </a:xfrm>
              <a:custGeom>
                <a:avLst/>
                <a:gdLst/>
                <a:ahLst/>
                <a:cxnLst>
                  <a:cxn ang="0">
                    <a:pos x="1326" y="0"/>
                  </a:cxn>
                  <a:cxn ang="0">
                    <a:pos x="1334" y="538"/>
                  </a:cxn>
                  <a:cxn ang="0">
                    <a:pos x="1318" y="442"/>
                  </a:cxn>
                  <a:cxn ang="0">
                    <a:pos x="1299" y="359"/>
                  </a:cxn>
                  <a:cxn ang="0">
                    <a:pos x="1274" y="289"/>
                  </a:cxn>
                  <a:cxn ang="0">
                    <a:pos x="1244" y="230"/>
                  </a:cxn>
                  <a:cxn ang="0">
                    <a:pos x="1206" y="182"/>
                  </a:cxn>
                  <a:cxn ang="0">
                    <a:pos x="1161" y="145"/>
                  </a:cxn>
                  <a:cxn ang="0">
                    <a:pos x="1107" y="116"/>
                  </a:cxn>
                  <a:cxn ang="0">
                    <a:pos x="1043" y="95"/>
                  </a:cxn>
                  <a:cxn ang="0">
                    <a:pos x="969" y="82"/>
                  </a:cxn>
                  <a:cxn ang="0">
                    <a:pos x="883" y="74"/>
                  </a:cxn>
                  <a:cxn ang="0">
                    <a:pos x="785" y="72"/>
                  </a:cxn>
                  <a:cxn ang="0">
                    <a:pos x="724" y="782"/>
                  </a:cxn>
                  <a:cxn ang="0">
                    <a:pos x="734" y="793"/>
                  </a:cxn>
                  <a:cxn ang="0">
                    <a:pos x="741" y="807"/>
                  </a:cxn>
                  <a:cxn ang="0">
                    <a:pos x="743" y="818"/>
                  </a:cxn>
                  <a:cxn ang="0">
                    <a:pos x="741" y="823"/>
                  </a:cxn>
                  <a:cxn ang="0">
                    <a:pos x="737" y="831"/>
                  </a:cxn>
                  <a:cxn ang="0">
                    <a:pos x="728" y="845"/>
                  </a:cxn>
                  <a:cxn ang="0">
                    <a:pos x="721" y="853"/>
                  </a:cxn>
                  <a:cxn ang="0">
                    <a:pos x="778" y="1530"/>
                  </a:cxn>
                  <a:cxn ang="0">
                    <a:pos x="860" y="1529"/>
                  </a:cxn>
                  <a:cxn ang="0">
                    <a:pos x="935" y="1524"/>
                  </a:cxn>
                  <a:cxn ang="0">
                    <a:pos x="1002" y="1515"/>
                  </a:cxn>
                  <a:cxn ang="0">
                    <a:pos x="1062" y="1501"/>
                  </a:cxn>
                  <a:cxn ang="0">
                    <a:pos x="1116" y="1482"/>
                  </a:cxn>
                  <a:cxn ang="0">
                    <a:pos x="1163" y="1456"/>
                  </a:cxn>
                  <a:cxn ang="0">
                    <a:pos x="1204" y="1422"/>
                  </a:cxn>
                  <a:cxn ang="0">
                    <a:pos x="1240" y="1380"/>
                  </a:cxn>
                  <a:cxn ang="0">
                    <a:pos x="1269" y="1329"/>
                  </a:cxn>
                  <a:cxn ang="0">
                    <a:pos x="1294" y="1268"/>
                  </a:cxn>
                  <a:cxn ang="0">
                    <a:pos x="1313" y="1197"/>
                  </a:cxn>
                  <a:cxn ang="0">
                    <a:pos x="1328" y="1113"/>
                  </a:cxn>
                  <a:cxn ang="0">
                    <a:pos x="1388" y="1067"/>
                  </a:cxn>
                  <a:cxn ang="0">
                    <a:pos x="37" y="1631"/>
                  </a:cxn>
                  <a:cxn ang="0">
                    <a:pos x="20" y="1629"/>
                  </a:cxn>
                  <a:cxn ang="0">
                    <a:pos x="8" y="1624"/>
                  </a:cxn>
                  <a:cxn ang="0">
                    <a:pos x="1" y="1613"/>
                  </a:cxn>
                  <a:cxn ang="0">
                    <a:pos x="0" y="1603"/>
                  </a:cxn>
                  <a:cxn ang="0">
                    <a:pos x="3" y="1593"/>
                  </a:cxn>
                  <a:cxn ang="0">
                    <a:pos x="11" y="1584"/>
                  </a:cxn>
                  <a:cxn ang="0">
                    <a:pos x="25" y="1568"/>
                  </a:cxn>
                  <a:cxn ang="0">
                    <a:pos x="0" y="52"/>
                  </a:cxn>
                  <a:cxn ang="0">
                    <a:pos x="1" y="24"/>
                  </a:cxn>
                  <a:cxn ang="0">
                    <a:pos x="6" y="9"/>
                  </a:cxn>
                  <a:cxn ang="0">
                    <a:pos x="18" y="2"/>
                  </a:cxn>
                  <a:cxn ang="0">
                    <a:pos x="41" y="0"/>
                  </a:cxn>
                </a:cxnLst>
                <a:rect l="0" t="0" r="r" b="b"/>
                <a:pathLst>
                  <a:path w="1388" h="1631">
                    <a:moveTo>
                      <a:pt x="41" y="0"/>
                    </a:moveTo>
                    <a:lnTo>
                      <a:pt x="1326" y="0"/>
                    </a:lnTo>
                    <a:lnTo>
                      <a:pt x="1388" y="538"/>
                    </a:lnTo>
                    <a:lnTo>
                      <a:pt x="1334" y="538"/>
                    </a:lnTo>
                    <a:lnTo>
                      <a:pt x="1326" y="488"/>
                    </a:lnTo>
                    <a:lnTo>
                      <a:pt x="1318" y="442"/>
                    </a:lnTo>
                    <a:lnTo>
                      <a:pt x="1309" y="398"/>
                    </a:lnTo>
                    <a:lnTo>
                      <a:pt x="1299" y="359"/>
                    </a:lnTo>
                    <a:lnTo>
                      <a:pt x="1287" y="322"/>
                    </a:lnTo>
                    <a:lnTo>
                      <a:pt x="1274" y="289"/>
                    </a:lnTo>
                    <a:lnTo>
                      <a:pt x="1260" y="258"/>
                    </a:lnTo>
                    <a:lnTo>
                      <a:pt x="1244" y="230"/>
                    </a:lnTo>
                    <a:lnTo>
                      <a:pt x="1226" y="205"/>
                    </a:lnTo>
                    <a:lnTo>
                      <a:pt x="1206" y="182"/>
                    </a:lnTo>
                    <a:lnTo>
                      <a:pt x="1185" y="163"/>
                    </a:lnTo>
                    <a:lnTo>
                      <a:pt x="1161" y="145"/>
                    </a:lnTo>
                    <a:lnTo>
                      <a:pt x="1135" y="129"/>
                    </a:lnTo>
                    <a:lnTo>
                      <a:pt x="1107" y="116"/>
                    </a:lnTo>
                    <a:lnTo>
                      <a:pt x="1076" y="105"/>
                    </a:lnTo>
                    <a:lnTo>
                      <a:pt x="1043" y="95"/>
                    </a:lnTo>
                    <a:lnTo>
                      <a:pt x="1008" y="87"/>
                    </a:lnTo>
                    <a:lnTo>
                      <a:pt x="969" y="82"/>
                    </a:lnTo>
                    <a:lnTo>
                      <a:pt x="928" y="77"/>
                    </a:lnTo>
                    <a:lnTo>
                      <a:pt x="883" y="74"/>
                    </a:lnTo>
                    <a:lnTo>
                      <a:pt x="836" y="72"/>
                    </a:lnTo>
                    <a:lnTo>
                      <a:pt x="785" y="72"/>
                    </a:lnTo>
                    <a:lnTo>
                      <a:pt x="258" y="72"/>
                    </a:lnTo>
                    <a:lnTo>
                      <a:pt x="724" y="782"/>
                    </a:lnTo>
                    <a:lnTo>
                      <a:pt x="729" y="788"/>
                    </a:lnTo>
                    <a:lnTo>
                      <a:pt x="734" y="793"/>
                    </a:lnTo>
                    <a:lnTo>
                      <a:pt x="738" y="800"/>
                    </a:lnTo>
                    <a:lnTo>
                      <a:pt x="741" y="807"/>
                    </a:lnTo>
                    <a:lnTo>
                      <a:pt x="743" y="816"/>
                    </a:lnTo>
                    <a:lnTo>
                      <a:pt x="743" y="818"/>
                    </a:lnTo>
                    <a:lnTo>
                      <a:pt x="742" y="820"/>
                    </a:lnTo>
                    <a:lnTo>
                      <a:pt x="741" y="823"/>
                    </a:lnTo>
                    <a:lnTo>
                      <a:pt x="740" y="826"/>
                    </a:lnTo>
                    <a:lnTo>
                      <a:pt x="737" y="831"/>
                    </a:lnTo>
                    <a:lnTo>
                      <a:pt x="734" y="837"/>
                    </a:lnTo>
                    <a:lnTo>
                      <a:pt x="728" y="845"/>
                    </a:lnTo>
                    <a:lnTo>
                      <a:pt x="721" y="854"/>
                    </a:lnTo>
                    <a:lnTo>
                      <a:pt x="721" y="853"/>
                    </a:lnTo>
                    <a:lnTo>
                      <a:pt x="148" y="1530"/>
                    </a:lnTo>
                    <a:lnTo>
                      <a:pt x="778" y="1530"/>
                    </a:lnTo>
                    <a:lnTo>
                      <a:pt x="820" y="1529"/>
                    </a:lnTo>
                    <a:lnTo>
                      <a:pt x="860" y="1529"/>
                    </a:lnTo>
                    <a:lnTo>
                      <a:pt x="898" y="1526"/>
                    </a:lnTo>
                    <a:lnTo>
                      <a:pt x="935" y="1524"/>
                    </a:lnTo>
                    <a:lnTo>
                      <a:pt x="969" y="1520"/>
                    </a:lnTo>
                    <a:lnTo>
                      <a:pt x="1002" y="1515"/>
                    </a:lnTo>
                    <a:lnTo>
                      <a:pt x="1033" y="1509"/>
                    </a:lnTo>
                    <a:lnTo>
                      <a:pt x="1062" y="1501"/>
                    </a:lnTo>
                    <a:lnTo>
                      <a:pt x="1090" y="1492"/>
                    </a:lnTo>
                    <a:lnTo>
                      <a:pt x="1116" y="1482"/>
                    </a:lnTo>
                    <a:lnTo>
                      <a:pt x="1140" y="1470"/>
                    </a:lnTo>
                    <a:lnTo>
                      <a:pt x="1163" y="1456"/>
                    </a:lnTo>
                    <a:lnTo>
                      <a:pt x="1185" y="1440"/>
                    </a:lnTo>
                    <a:lnTo>
                      <a:pt x="1204" y="1422"/>
                    </a:lnTo>
                    <a:lnTo>
                      <a:pt x="1222" y="1402"/>
                    </a:lnTo>
                    <a:lnTo>
                      <a:pt x="1240" y="1380"/>
                    </a:lnTo>
                    <a:lnTo>
                      <a:pt x="1255" y="1356"/>
                    </a:lnTo>
                    <a:lnTo>
                      <a:pt x="1269" y="1329"/>
                    </a:lnTo>
                    <a:lnTo>
                      <a:pt x="1282" y="1300"/>
                    </a:lnTo>
                    <a:lnTo>
                      <a:pt x="1294" y="1268"/>
                    </a:lnTo>
                    <a:lnTo>
                      <a:pt x="1304" y="1234"/>
                    </a:lnTo>
                    <a:lnTo>
                      <a:pt x="1313" y="1197"/>
                    </a:lnTo>
                    <a:lnTo>
                      <a:pt x="1321" y="1156"/>
                    </a:lnTo>
                    <a:lnTo>
                      <a:pt x="1328" y="1113"/>
                    </a:lnTo>
                    <a:lnTo>
                      <a:pt x="1334" y="1067"/>
                    </a:lnTo>
                    <a:lnTo>
                      <a:pt x="1388" y="1067"/>
                    </a:lnTo>
                    <a:lnTo>
                      <a:pt x="1326" y="1631"/>
                    </a:lnTo>
                    <a:lnTo>
                      <a:pt x="37" y="1631"/>
                    </a:lnTo>
                    <a:lnTo>
                      <a:pt x="29" y="1630"/>
                    </a:lnTo>
                    <a:lnTo>
                      <a:pt x="20" y="1629"/>
                    </a:lnTo>
                    <a:lnTo>
                      <a:pt x="13" y="1627"/>
                    </a:lnTo>
                    <a:lnTo>
                      <a:pt x="8" y="1624"/>
                    </a:lnTo>
                    <a:lnTo>
                      <a:pt x="3" y="1619"/>
                    </a:lnTo>
                    <a:lnTo>
                      <a:pt x="1" y="1613"/>
                    </a:lnTo>
                    <a:lnTo>
                      <a:pt x="0" y="1605"/>
                    </a:lnTo>
                    <a:lnTo>
                      <a:pt x="0" y="1603"/>
                    </a:lnTo>
                    <a:lnTo>
                      <a:pt x="1" y="1597"/>
                    </a:lnTo>
                    <a:lnTo>
                      <a:pt x="3" y="1593"/>
                    </a:lnTo>
                    <a:lnTo>
                      <a:pt x="6" y="1589"/>
                    </a:lnTo>
                    <a:lnTo>
                      <a:pt x="11" y="1584"/>
                    </a:lnTo>
                    <a:lnTo>
                      <a:pt x="17" y="1577"/>
                    </a:lnTo>
                    <a:lnTo>
                      <a:pt x="25" y="1568"/>
                    </a:lnTo>
                    <a:lnTo>
                      <a:pt x="566" y="921"/>
                    </a:lnTo>
                    <a:lnTo>
                      <a:pt x="0" y="52"/>
                    </a:lnTo>
                    <a:lnTo>
                      <a:pt x="0" y="37"/>
                    </a:lnTo>
                    <a:lnTo>
                      <a:pt x="1" y="24"/>
                    </a:lnTo>
                    <a:lnTo>
                      <a:pt x="3" y="16"/>
                    </a:lnTo>
                    <a:lnTo>
                      <a:pt x="6" y="9"/>
                    </a:lnTo>
                    <a:lnTo>
                      <a:pt x="11" y="5"/>
                    </a:lnTo>
                    <a:lnTo>
                      <a:pt x="18" y="2"/>
                    </a:lnTo>
                    <a:lnTo>
                      <a:pt x="29" y="0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FF"/>
              </a:solidFill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145"/>
              <p:cNvSpPr>
                <a:spLocks noChangeAspect="1"/>
              </p:cNvSpPr>
              <p:nvPr>
                <p:custDataLst>
                  <p:tags r:id="rId3"/>
                </p:custDataLst>
              </p:nvPr>
            </p:nvSpPr>
            <p:spPr bwMode="auto">
              <a:xfrm>
                <a:off x="2869377" y="4339153"/>
                <a:ext cx="384050" cy="510832"/>
              </a:xfrm>
              <a:custGeom>
                <a:avLst/>
                <a:gdLst/>
                <a:ahLst/>
                <a:cxnLst>
                  <a:cxn ang="0">
                    <a:pos x="1180" y="11"/>
                  </a:cxn>
                  <a:cxn ang="0">
                    <a:pos x="1296" y="49"/>
                  </a:cxn>
                  <a:cxn ang="0">
                    <a:pos x="1380" y="103"/>
                  </a:cxn>
                  <a:cxn ang="0">
                    <a:pos x="1435" y="158"/>
                  </a:cxn>
                  <a:cxn ang="0">
                    <a:pos x="1465" y="198"/>
                  </a:cxn>
                  <a:cxn ang="0">
                    <a:pos x="1650" y="11"/>
                  </a:cxn>
                  <a:cxn ang="0">
                    <a:pos x="1669" y="0"/>
                  </a:cxn>
                  <a:cxn ang="0">
                    <a:pos x="1691" y="6"/>
                  </a:cxn>
                  <a:cxn ang="0">
                    <a:pos x="1698" y="22"/>
                  </a:cxn>
                  <a:cxn ang="0">
                    <a:pos x="1541" y="635"/>
                  </a:cxn>
                  <a:cxn ang="0">
                    <a:pos x="1523" y="655"/>
                  </a:cxn>
                  <a:cxn ang="0">
                    <a:pos x="1489" y="655"/>
                  </a:cxn>
                  <a:cxn ang="0">
                    <a:pos x="1470" y="642"/>
                  </a:cxn>
                  <a:cxn ang="0">
                    <a:pos x="1472" y="605"/>
                  </a:cxn>
                  <a:cxn ang="0">
                    <a:pos x="1475" y="558"/>
                  </a:cxn>
                  <a:cxn ang="0">
                    <a:pos x="1471" y="434"/>
                  </a:cxn>
                  <a:cxn ang="0">
                    <a:pos x="1435" y="291"/>
                  </a:cxn>
                  <a:cxn ang="0">
                    <a:pos x="1364" y="180"/>
                  </a:cxn>
                  <a:cxn ang="0">
                    <a:pos x="1260" y="105"/>
                  </a:cxn>
                  <a:cxn ang="0">
                    <a:pos x="1127" y="71"/>
                  </a:cxn>
                  <a:cxn ang="0">
                    <a:pos x="942" y="87"/>
                  </a:cxn>
                  <a:cxn ang="0">
                    <a:pos x="751" y="160"/>
                  </a:cxn>
                  <a:cxn ang="0">
                    <a:pos x="580" y="277"/>
                  </a:cxn>
                  <a:cxn ang="0">
                    <a:pos x="438" y="437"/>
                  </a:cxn>
                  <a:cxn ang="0">
                    <a:pos x="332" y="626"/>
                  </a:cxn>
                  <a:cxn ang="0">
                    <a:pos x="266" y="813"/>
                  </a:cxn>
                  <a:cxn ang="0">
                    <a:pos x="230" y="978"/>
                  </a:cxn>
                  <a:cxn ang="0">
                    <a:pos x="219" y="1102"/>
                  </a:cxn>
                  <a:cxn ang="0">
                    <a:pos x="229" y="1248"/>
                  </a:cxn>
                  <a:cxn ang="0">
                    <a:pos x="275" y="1380"/>
                  </a:cxn>
                  <a:cxn ang="0">
                    <a:pos x="349" y="1479"/>
                  </a:cxn>
                  <a:cxn ang="0">
                    <a:pos x="444" y="1546"/>
                  </a:cxn>
                  <a:cxn ang="0">
                    <a:pos x="550" y="1587"/>
                  </a:cxn>
                  <a:cxn ang="0">
                    <a:pos x="660" y="1603"/>
                  </a:cxn>
                  <a:cxn ang="0">
                    <a:pos x="794" y="1593"/>
                  </a:cxn>
                  <a:cxn ang="0">
                    <a:pos x="953" y="1542"/>
                  </a:cxn>
                  <a:cxn ang="0">
                    <a:pos x="1127" y="1436"/>
                  </a:cxn>
                  <a:cxn ang="0">
                    <a:pos x="1250" y="1308"/>
                  </a:cxn>
                  <a:cxn ang="0">
                    <a:pos x="1323" y="1184"/>
                  </a:cxn>
                  <a:cxn ang="0">
                    <a:pos x="1361" y="1087"/>
                  </a:cxn>
                  <a:cxn ang="0">
                    <a:pos x="1380" y="1053"/>
                  </a:cxn>
                  <a:cxn ang="0">
                    <a:pos x="1401" y="1048"/>
                  </a:cxn>
                  <a:cxn ang="0">
                    <a:pos x="1420" y="1053"/>
                  </a:cxn>
                  <a:cxn ang="0">
                    <a:pos x="1427" y="1073"/>
                  </a:cxn>
                  <a:cxn ang="0">
                    <a:pos x="1413" y="1123"/>
                  </a:cxn>
                  <a:cxn ang="0">
                    <a:pos x="1372" y="1219"/>
                  </a:cxn>
                  <a:cxn ang="0">
                    <a:pos x="1293" y="1342"/>
                  </a:cxn>
                  <a:cxn ang="0">
                    <a:pos x="1165" y="1476"/>
                  </a:cxn>
                  <a:cxn ang="0">
                    <a:pos x="1020" y="1576"/>
                  </a:cxn>
                  <a:cxn ang="0">
                    <a:pos x="845" y="1648"/>
                  </a:cxn>
                  <a:cxn ang="0">
                    <a:pos x="646" y="1675"/>
                  </a:cxn>
                  <a:cxn ang="0">
                    <a:pos x="457" y="1651"/>
                  </a:cxn>
                  <a:cxn ang="0">
                    <a:pos x="291" y="1582"/>
                  </a:cxn>
                  <a:cxn ang="0">
                    <a:pos x="156" y="1472"/>
                  </a:cxn>
                  <a:cxn ang="0">
                    <a:pos x="59" y="1324"/>
                  </a:cxn>
                  <a:cxn ang="0">
                    <a:pos x="7" y="1145"/>
                  </a:cxn>
                  <a:cxn ang="0">
                    <a:pos x="9" y="921"/>
                  </a:cxn>
                  <a:cxn ang="0">
                    <a:pos x="80" y="684"/>
                  </a:cxn>
                  <a:cxn ang="0">
                    <a:pos x="208" y="465"/>
                  </a:cxn>
                  <a:cxn ang="0">
                    <a:pos x="383" y="277"/>
                  </a:cxn>
                  <a:cxn ang="0">
                    <a:pos x="593" y="130"/>
                  </a:cxn>
                  <a:cxn ang="0">
                    <a:pos x="826" y="34"/>
                  </a:cxn>
                  <a:cxn ang="0">
                    <a:pos x="1071" y="0"/>
                  </a:cxn>
                </a:cxnLst>
                <a:rect l="0" t="0" r="r" b="b"/>
                <a:pathLst>
                  <a:path w="1698" h="1675">
                    <a:moveTo>
                      <a:pt x="1071" y="0"/>
                    </a:moveTo>
                    <a:lnTo>
                      <a:pt x="1110" y="1"/>
                    </a:lnTo>
                    <a:lnTo>
                      <a:pt x="1146" y="5"/>
                    </a:lnTo>
                    <a:lnTo>
                      <a:pt x="1180" y="11"/>
                    </a:lnTo>
                    <a:lnTo>
                      <a:pt x="1212" y="18"/>
                    </a:lnTo>
                    <a:lnTo>
                      <a:pt x="1242" y="27"/>
                    </a:lnTo>
                    <a:lnTo>
                      <a:pt x="1270" y="38"/>
                    </a:lnTo>
                    <a:lnTo>
                      <a:pt x="1296" y="49"/>
                    </a:lnTo>
                    <a:lnTo>
                      <a:pt x="1319" y="62"/>
                    </a:lnTo>
                    <a:lnTo>
                      <a:pt x="1342" y="75"/>
                    </a:lnTo>
                    <a:lnTo>
                      <a:pt x="1361" y="89"/>
                    </a:lnTo>
                    <a:lnTo>
                      <a:pt x="1380" y="103"/>
                    </a:lnTo>
                    <a:lnTo>
                      <a:pt x="1396" y="118"/>
                    </a:lnTo>
                    <a:lnTo>
                      <a:pt x="1410" y="131"/>
                    </a:lnTo>
                    <a:lnTo>
                      <a:pt x="1424" y="145"/>
                    </a:lnTo>
                    <a:lnTo>
                      <a:pt x="1435" y="158"/>
                    </a:lnTo>
                    <a:lnTo>
                      <a:pt x="1445" y="170"/>
                    </a:lnTo>
                    <a:lnTo>
                      <a:pt x="1452" y="180"/>
                    </a:lnTo>
                    <a:lnTo>
                      <a:pt x="1460" y="189"/>
                    </a:lnTo>
                    <a:lnTo>
                      <a:pt x="1465" y="198"/>
                    </a:lnTo>
                    <a:lnTo>
                      <a:pt x="1469" y="203"/>
                    </a:lnTo>
                    <a:lnTo>
                      <a:pt x="1634" y="25"/>
                    </a:lnTo>
                    <a:lnTo>
                      <a:pt x="1643" y="17"/>
                    </a:lnTo>
                    <a:lnTo>
                      <a:pt x="1650" y="11"/>
                    </a:lnTo>
                    <a:lnTo>
                      <a:pt x="1656" y="6"/>
                    </a:lnTo>
                    <a:lnTo>
                      <a:pt x="1660" y="3"/>
                    </a:lnTo>
                    <a:lnTo>
                      <a:pt x="1664" y="1"/>
                    </a:lnTo>
                    <a:lnTo>
                      <a:pt x="1669" y="0"/>
                    </a:lnTo>
                    <a:lnTo>
                      <a:pt x="1671" y="0"/>
                    </a:lnTo>
                    <a:lnTo>
                      <a:pt x="1680" y="1"/>
                    </a:lnTo>
                    <a:lnTo>
                      <a:pt x="1687" y="3"/>
                    </a:lnTo>
                    <a:lnTo>
                      <a:pt x="1691" y="6"/>
                    </a:lnTo>
                    <a:lnTo>
                      <a:pt x="1694" y="10"/>
                    </a:lnTo>
                    <a:lnTo>
                      <a:pt x="1696" y="14"/>
                    </a:lnTo>
                    <a:lnTo>
                      <a:pt x="1698" y="18"/>
                    </a:lnTo>
                    <a:lnTo>
                      <a:pt x="1698" y="22"/>
                    </a:lnTo>
                    <a:lnTo>
                      <a:pt x="1698" y="22"/>
                    </a:lnTo>
                    <a:lnTo>
                      <a:pt x="1548" y="610"/>
                    </a:lnTo>
                    <a:lnTo>
                      <a:pt x="1544" y="624"/>
                    </a:lnTo>
                    <a:lnTo>
                      <a:pt x="1541" y="635"/>
                    </a:lnTo>
                    <a:lnTo>
                      <a:pt x="1538" y="643"/>
                    </a:lnTo>
                    <a:lnTo>
                      <a:pt x="1534" y="649"/>
                    </a:lnTo>
                    <a:lnTo>
                      <a:pt x="1529" y="653"/>
                    </a:lnTo>
                    <a:lnTo>
                      <a:pt x="1523" y="655"/>
                    </a:lnTo>
                    <a:lnTo>
                      <a:pt x="1514" y="656"/>
                    </a:lnTo>
                    <a:lnTo>
                      <a:pt x="1499" y="656"/>
                    </a:lnTo>
                    <a:lnTo>
                      <a:pt x="1494" y="656"/>
                    </a:lnTo>
                    <a:lnTo>
                      <a:pt x="1489" y="655"/>
                    </a:lnTo>
                    <a:lnTo>
                      <a:pt x="1483" y="654"/>
                    </a:lnTo>
                    <a:lnTo>
                      <a:pt x="1477" y="651"/>
                    </a:lnTo>
                    <a:lnTo>
                      <a:pt x="1473" y="648"/>
                    </a:lnTo>
                    <a:lnTo>
                      <a:pt x="1470" y="642"/>
                    </a:lnTo>
                    <a:lnTo>
                      <a:pt x="1469" y="635"/>
                    </a:lnTo>
                    <a:lnTo>
                      <a:pt x="1469" y="629"/>
                    </a:lnTo>
                    <a:lnTo>
                      <a:pt x="1471" y="611"/>
                    </a:lnTo>
                    <a:lnTo>
                      <a:pt x="1472" y="605"/>
                    </a:lnTo>
                    <a:lnTo>
                      <a:pt x="1473" y="597"/>
                    </a:lnTo>
                    <a:lnTo>
                      <a:pt x="1474" y="587"/>
                    </a:lnTo>
                    <a:lnTo>
                      <a:pt x="1475" y="573"/>
                    </a:lnTo>
                    <a:lnTo>
                      <a:pt x="1475" y="558"/>
                    </a:lnTo>
                    <a:lnTo>
                      <a:pt x="1476" y="539"/>
                    </a:lnTo>
                    <a:lnTo>
                      <a:pt x="1476" y="515"/>
                    </a:lnTo>
                    <a:lnTo>
                      <a:pt x="1475" y="473"/>
                    </a:lnTo>
                    <a:lnTo>
                      <a:pt x="1471" y="434"/>
                    </a:lnTo>
                    <a:lnTo>
                      <a:pt x="1466" y="395"/>
                    </a:lnTo>
                    <a:lnTo>
                      <a:pt x="1458" y="359"/>
                    </a:lnTo>
                    <a:lnTo>
                      <a:pt x="1447" y="324"/>
                    </a:lnTo>
                    <a:lnTo>
                      <a:pt x="1435" y="291"/>
                    </a:lnTo>
                    <a:lnTo>
                      <a:pt x="1420" y="260"/>
                    </a:lnTo>
                    <a:lnTo>
                      <a:pt x="1403" y="231"/>
                    </a:lnTo>
                    <a:lnTo>
                      <a:pt x="1384" y="204"/>
                    </a:lnTo>
                    <a:lnTo>
                      <a:pt x="1364" y="180"/>
                    </a:lnTo>
                    <a:lnTo>
                      <a:pt x="1341" y="158"/>
                    </a:lnTo>
                    <a:lnTo>
                      <a:pt x="1316" y="137"/>
                    </a:lnTo>
                    <a:lnTo>
                      <a:pt x="1289" y="120"/>
                    </a:lnTo>
                    <a:lnTo>
                      <a:pt x="1260" y="105"/>
                    </a:lnTo>
                    <a:lnTo>
                      <a:pt x="1230" y="92"/>
                    </a:lnTo>
                    <a:lnTo>
                      <a:pt x="1197" y="82"/>
                    </a:lnTo>
                    <a:lnTo>
                      <a:pt x="1163" y="75"/>
                    </a:lnTo>
                    <a:lnTo>
                      <a:pt x="1127" y="71"/>
                    </a:lnTo>
                    <a:lnTo>
                      <a:pt x="1089" y="70"/>
                    </a:lnTo>
                    <a:lnTo>
                      <a:pt x="1041" y="72"/>
                    </a:lnTo>
                    <a:lnTo>
                      <a:pt x="992" y="78"/>
                    </a:lnTo>
                    <a:lnTo>
                      <a:pt x="942" y="87"/>
                    </a:lnTo>
                    <a:lnTo>
                      <a:pt x="893" y="101"/>
                    </a:lnTo>
                    <a:lnTo>
                      <a:pt x="845" y="117"/>
                    </a:lnTo>
                    <a:lnTo>
                      <a:pt x="798" y="137"/>
                    </a:lnTo>
                    <a:lnTo>
                      <a:pt x="751" y="160"/>
                    </a:lnTo>
                    <a:lnTo>
                      <a:pt x="706" y="185"/>
                    </a:lnTo>
                    <a:lnTo>
                      <a:pt x="662" y="213"/>
                    </a:lnTo>
                    <a:lnTo>
                      <a:pt x="620" y="244"/>
                    </a:lnTo>
                    <a:lnTo>
                      <a:pt x="580" y="277"/>
                    </a:lnTo>
                    <a:lnTo>
                      <a:pt x="543" y="312"/>
                    </a:lnTo>
                    <a:lnTo>
                      <a:pt x="507" y="349"/>
                    </a:lnTo>
                    <a:lnTo>
                      <a:pt x="470" y="392"/>
                    </a:lnTo>
                    <a:lnTo>
                      <a:pt x="438" y="437"/>
                    </a:lnTo>
                    <a:lnTo>
                      <a:pt x="407" y="484"/>
                    </a:lnTo>
                    <a:lnTo>
                      <a:pt x="379" y="531"/>
                    </a:lnTo>
                    <a:lnTo>
                      <a:pt x="354" y="579"/>
                    </a:lnTo>
                    <a:lnTo>
                      <a:pt x="332" y="626"/>
                    </a:lnTo>
                    <a:lnTo>
                      <a:pt x="312" y="673"/>
                    </a:lnTo>
                    <a:lnTo>
                      <a:pt x="295" y="721"/>
                    </a:lnTo>
                    <a:lnTo>
                      <a:pt x="279" y="767"/>
                    </a:lnTo>
                    <a:lnTo>
                      <a:pt x="266" y="813"/>
                    </a:lnTo>
                    <a:lnTo>
                      <a:pt x="255" y="856"/>
                    </a:lnTo>
                    <a:lnTo>
                      <a:pt x="245" y="899"/>
                    </a:lnTo>
                    <a:lnTo>
                      <a:pt x="237" y="939"/>
                    </a:lnTo>
                    <a:lnTo>
                      <a:pt x="230" y="978"/>
                    </a:lnTo>
                    <a:lnTo>
                      <a:pt x="226" y="1013"/>
                    </a:lnTo>
                    <a:lnTo>
                      <a:pt x="222" y="1046"/>
                    </a:lnTo>
                    <a:lnTo>
                      <a:pt x="220" y="1076"/>
                    </a:lnTo>
                    <a:lnTo>
                      <a:pt x="219" y="1102"/>
                    </a:lnTo>
                    <a:lnTo>
                      <a:pt x="218" y="1125"/>
                    </a:lnTo>
                    <a:lnTo>
                      <a:pt x="219" y="1168"/>
                    </a:lnTo>
                    <a:lnTo>
                      <a:pt x="223" y="1210"/>
                    </a:lnTo>
                    <a:lnTo>
                      <a:pt x="229" y="1248"/>
                    </a:lnTo>
                    <a:lnTo>
                      <a:pt x="238" y="1285"/>
                    </a:lnTo>
                    <a:lnTo>
                      <a:pt x="248" y="1319"/>
                    </a:lnTo>
                    <a:lnTo>
                      <a:pt x="261" y="1351"/>
                    </a:lnTo>
                    <a:lnTo>
                      <a:pt x="275" y="1380"/>
                    </a:lnTo>
                    <a:lnTo>
                      <a:pt x="291" y="1408"/>
                    </a:lnTo>
                    <a:lnTo>
                      <a:pt x="309" y="1434"/>
                    </a:lnTo>
                    <a:lnTo>
                      <a:pt x="328" y="1458"/>
                    </a:lnTo>
                    <a:lnTo>
                      <a:pt x="349" y="1479"/>
                    </a:lnTo>
                    <a:lnTo>
                      <a:pt x="371" y="1499"/>
                    </a:lnTo>
                    <a:lnTo>
                      <a:pt x="394" y="1517"/>
                    </a:lnTo>
                    <a:lnTo>
                      <a:pt x="418" y="1532"/>
                    </a:lnTo>
                    <a:lnTo>
                      <a:pt x="444" y="1546"/>
                    </a:lnTo>
                    <a:lnTo>
                      <a:pt x="469" y="1559"/>
                    </a:lnTo>
                    <a:lnTo>
                      <a:pt x="495" y="1570"/>
                    </a:lnTo>
                    <a:lnTo>
                      <a:pt x="522" y="1579"/>
                    </a:lnTo>
                    <a:lnTo>
                      <a:pt x="550" y="1587"/>
                    </a:lnTo>
                    <a:lnTo>
                      <a:pt x="577" y="1592"/>
                    </a:lnTo>
                    <a:lnTo>
                      <a:pt x="605" y="1598"/>
                    </a:lnTo>
                    <a:lnTo>
                      <a:pt x="632" y="1601"/>
                    </a:lnTo>
                    <a:lnTo>
                      <a:pt x="660" y="1603"/>
                    </a:lnTo>
                    <a:lnTo>
                      <a:pt x="687" y="1603"/>
                    </a:lnTo>
                    <a:lnTo>
                      <a:pt x="722" y="1602"/>
                    </a:lnTo>
                    <a:lnTo>
                      <a:pt x="758" y="1599"/>
                    </a:lnTo>
                    <a:lnTo>
                      <a:pt x="794" y="1593"/>
                    </a:lnTo>
                    <a:lnTo>
                      <a:pt x="832" y="1585"/>
                    </a:lnTo>
                    <a:lnTo>
                      <a:pt x="872" y="1574"/>
                    </a:lnTo>
                    <a:lnTo>
                      <a:pt x="912" y="1560"/>
                    </a:lnTo>
                    <a:lnTo>
                      <a:pt x="953" y="1542"/>
                    </a:lnTo>
                    <a:lnTo>
                      <a:pt x="995" y="1522"/>
                    </a:lnTo>
                    <a:lnTo>
                      <a:pt x="1038" y="1497"/>
                    </a:lnTo>
                    <a:lnTo>
                      <a:pt x="1082" y="1468"/>
                    </a:lnTo>
                    <a:lnTo>
                      <a:pt x="1127" y="1436"/>
                    </a:lnTo>
                    <a:lnTo>
                      <a:pt x="1163" y="1404"/>
                    </a:lnTo>
                    <a:lnTo>
                      <a:pt x="1195" y="1373"/>
                    </a:lnTo>
                    <a:lnTo>
                      <a:pt x="1224" y="1340"/>
                    </a:lnTo>
                    <a:lnTo>
                      <a:pt x="1250" y="1308"/>
                    </a:lnTo>
                    <a:lnTo>
                      <a:pt x="1272" y="1275"/>
                    </a:lnTo>
                    <a:lnTo>
                      <a:pt x="1292" y="1244"/>
                    </a:lnTo>
                    <a:lnTo>
                      <a:pt x="1309" y="1213"/>
                    </a:lnTo>
                    <a:lnTo>
                      <a:pt x="1323" y="1184"/>
                    </a:lnTo>
                    <a:lnTo>
                      <a:pt x="1336" y="1156"/>
                    </a:lnTo>
                    <a:lnTo>
                      <a:pt x="1346" y="1131"/>
                    </a:lnTo>
                    <a:lnTo>
                      <a:pt x="1355" y="1108"/>
                    </a:lnTo>
                    <a:lnTo>
                      <a:pt x="1361" y="1087"/>
                    </a:lnTo>
                    <a:lnTo>
                      <a:pt x="1367" y="1070"/>
                    </a:lnTo>
                    <a:lnTo>
                      <a:pt x="1370" y="1062"/>
                    </a:lnTo>
                    <a:lnTo>
                      <a:pt x="1374" y="1056"/>
                    </a:lnTo>
                    <a:lnTo>
                      <a:pt x="1380" y="1053"/>
                    </a:lnTo>
                    <a:lnTo>
                      <a:pt x="1386" y="1050"/>
                    </a:lnTo>
                    <a:lnTo>
                      <a:pt x="1391" y="1049"/>
                    </a:lnTo>
                    <a:lnTo>
                      <a:pt x="1397" y="1048"/>
                    </a:lnTo>
                    <a:lnTo>
                      <a:pt x="1401" y="1048"/>
                    </a:lnTo>
                    <a:lnTo>
                      <a:pt x="1405" y="1049"/>
                    </a:lnTo>
                    <a:lnTo>
                      <a:pt x="1410" y="1049"/>
                    </a:lnTo>
                    <a:lnTo>
                      <a:pt x="1416" y="1051"/>
                    </a:lnTo>
                    <a:lnTo>
                      <a:pt x="1420" y="1053"/>
                    </a:lnTo>
                    <a:lnTo>
                      <a:pt x="1424" y="1057"/>
                    </a:lnTo>
                    <a:lnTo>
                      <a:pt x="1427" y="1063"/>
                    </a:lnTo>
                    <a:lnTo>
                      <a:pt x="1428" y="1070"/>
                    </a:lnTo>
                    <a:lnTo>
                      <a:pt x="1427" y="1073"/>
                    </a:lnTo>
                    <a:lnTo>
                      <a:pt x="1426" y="1080"/>
                    </a:lnTo>
                    <a:lnTo>
                      <a:pt x="1423" y="1091"/>
                    </a:lnTo>
                    <a:lnTo>
                      <a:pt x="1419" y="1106"/>
                    </a:lnTo>
                    <a:lnTo>
                      <a:pt x="1413" y="1123"/>
                    </a:lnTo>
                    <a:lnTo>
                      <a:pt x="1406" y="1144"/>
                    </a:lnTo>
                    <a:lnTo>
                      <a:pt x="1397" y="1167"/>
                    </a:lnTo>
                    <a:lnTo>
                      <a:pt x="1386" y="1192"/>
                    </a:lnTo>
                    <a:lnTo>
                      <a:pt x="1372" y="1219"/>
                    </a:lnTo>
                    <a:lnTo>
                      <a:pt x="1356" y="1248"/>
                    </a:lnTo>
                    <a:lnTo>
                      <a:pt x="1338" y="1278"/>
                    </a:lnTo>
                    <a:lnTo>
                      <a:pt x="1317" y="1310"/>
                    </a:lnTo>
                    <a:lnTo>
                      <a:pt x="1293" y="1342"/>
                    </a:lnTo>
                    <a:lnTo>
                      <a:pt x="1266" y="1375"/>
                    </a:lnTo>
                    <a:lnTo>
                      <a:pt x="1235" y="1409"/>
                    </a:lnTo>
                    <a:lnTo>
                      <a:pt x="1202" y="1442"/>
                    </a:lnTo>
                    <a:lnTo>
                      <a:pt x="1165" y="1476"/>
                    </a:lnTo>
                    <a:lnTo>
                      <a:pt x="1132" y="1503"/>
                    </a:lnTo>
                    <a:lnTo>
                      <a:pt x="1096" y="1529"/>
                    </a:lnTo>
                    <a:lnTo>
                      <a:pt x="1059" y="1553"/>
                    </a:lnTo>
                    <a:lnTo>
                      <a:pt x="1020" y="1576"/>
                    </a:lnTo>
                    <a:lnTo>
                      <a:pt x="979" y="1598"/>
                    </a:lnTo>
                    <a:lnTo>
                      <a:pt x="936" y="1617"/>
                    </a:lnTo>
                    <a:lnTo>
                      <a:pt x="892" y="1634"/>
                    </a:lnTo>
                    <a:lnTo>
                      <a:pt x="845" y="1648"/>
                    </a:lnTo>
                    <a:lnTo>
                      <a:pt x="798" y="1660"/>
                    </a:lnTo>
                    <a:lnTo>
                      <a:pt x="749" y="1668"/>
                    </a:lnTo>
                    <a:lnTo>
                      <a:pt x="698" y="1673"/>
                    </a:lnTo>
                    <a:lnTo>
                      <a:pt x="646" y="1675"/>
                    </a:lnTo>
                    <a:lnTo>
                      <a:pt x="597" y="1674"/>
                    </a:lnTo>
                    <a:lnTo>
                      <a:pt x="549" y="1669"/>
                    </a:lnTo>
                    <a:lnTo>
                      <a:pt x="503" y="1661"/>
                    </a:lnTo>
                    <a:lnTo>
                      <a:pt x="457" y="1651"/>
                    </a:lnTo>
                    <a:lnTo>
                      <a:pt x="413" y="1638"/>
                    </a:lnTo>
                    <a:lnTo>
                      <a:pt x="371" y="1622"/>
                    </a:lnTo>
                    <a:lnTo>
                      <a:pt x="330" y="1603"/>
                    </a:lnTo>
                    <a:lnTo>
                      <a:pt x="291" y="1582"/>
                    </a:lnTo>
                    <a:lnTo>
                      <a:pt x="255" y="1558"/>
                    </a:lnTo>
                    <a:lnTo>
                      <a:pt x="219" y="1531"/>
                    </a:lnTo>
                    <a:lnTo>
                      <a:pt x="187" y="1503"/>
                    </a:lnTo>
                    <a:lnTo>
                      <a:pt x="156" y="1472"/>
                    </a:lnTo>
                    <a:lnTo>
                      <a:pt x="128" y="1438"/>
                    </a:lnTo>
                    <a:lnTo>
                      <a:pt x="103" y="1402"/>
                    </a:lnTo>
                    <a:lnTo>
                      <a:pt x="80" y="1364"/>
                    </a:lnTo>
                    <a:lnTo>
                      <a:pt x="59" y="1324"/>
                    </a:lnTo>
                    <a:lnTo>
                      <a:pt x="42" y="1282"/>
                    </a:lnTo>
                    <a:lnTo>
                      <a:pt x="27" y="1238"/>
                    </a:lnTo>
                    <a:lnTo>
                      <a:pt x="15" y="1192"/>
                    </a:lnTo>
                    <a:lnTo>
                      <a:pt x="7" y="1145"/>
                    </a:lnTo>
                    <a:lnTo>
                      <a:pt x="2" y="1096"/>
                    </a:lnTo>
                    <a:lnTo>
                      <a:pt x="0" y="1044"/>
                    </a:lnTo>
                    <a:lnTo>
                      <a:pt x="3" y="982"/>
                    </a:lnTo>
                    <a:lnTo>
                      <a:pt x="9" y="921"/>
                    </a:lnTo>
                    <a:lnTo>
                      <a:pt x="21" y="860"/>
                    </a:lnTo>
                    <a:lnTo>
                      <a:pt x="36" y="801"/>
                    </a:lnTo>
                    <a:lnTo>
                      <a:pt x="56" y="741"/>
                    </a:lnTo>
                    <a:lnTo>
                      <a:pt x="80" y="684"/>
                    </a:lnTo>
                    <a:lnTo>
                      <a:pt x="107" y="627"/>
                    </a:lnTo>
                    <a:lnTo>
                      <a:pt x="137" y="571"/>
                    </a:lnTo>
                    <a:lnTo>
                      <a:pt x="171" y="517"/>
                    </a:lnTo>
                    <a:lnTo>
                      <a:pt x="208" y="465"/>
                    </a:lnTo>
                    <a:lnTo>
                      <a:pt x="247" y="415"/>
                    </a:lnTo>
                    <a:lnTo>
                      <a:pt x="290" y="367"/>
                    </a:lnTo>
                    <a:lnTo>
                      <a:pt x="335" y="321"/>
                    </a:lnTo>
                    <a:lnTo>
                      <a:pt x="383" y="277"/>
                    </a:lnTo>
                    <a:lnTo>
                      <a:pt x="433" y="236"/>
                    </a:lnTo>
                    <a:lnTo>
                      <a:pt x="484" y="198"/>
                    </a:lnTo>
                    <a:lnTo>
                      <a:pt x="538" y="163"/>
                    </a:lnTo>
                    <a:lnTo>
                      <a:pt x="593" y="130"/>
                    </a:lnTo>
                    <a:lnTo>
                      <a:pt x="650" y="101"/>
                    </a:lnTo>
                    <a:lnTo>
                      <a:pt x="708" y="75"/>
                    </a:lnTo>
                    <a:lnTo>
                      <a:pt x="767" y="53"/>
                    </a:lnTo>
                    <a:lnTo>
                      <a:pt x="826" y="34"/>
                    </a:lnTo>
                    <a:lnTo>
                      <a:pt x="887" y="20"/>
                    </a:lnTo>
                    <a:lnTo>
                      <a:pt x="948" y="9"/>
                    </a:lnTo>
                    <a:lnTo>
                      <a:pt x="1009" y="3"/>
                    </a:lnTo>
                    <a:lnTo>
                      <a:pt x="1071" y="0"/>
                    </a:lnTo>
                    <a:close/>
                  </a:path>
                </a:pathLst>
              </a:custGeom>
              <a:solidFill>
                <a:srgbClr val="0099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5" name="Group 56"/>
              <p:cNvGrpSpPr/>
              <p:nvPr/>
            </p:nvGrpSpPr>
            <p:grpSpPr>
              <a:xfrm>
                <a:off x="3701486" y="2785613"/>
                <a:ext cx="3520458" cy="1898771"/>
                <a:chOff x="2057400" y="2819400"/>
                <a:chExt cx="4191000" cy="1676400"/>
              </a:xfrm>
            </p:grpSpPr>
            <p:sp>
              <p:nvSpPr>
                <p:cNvPr id="42" name="Freeform 41"/>
                <p:cNvSpPr/>
                <p:nvPr/>
              </p:nvSpPr>
              <p:spPr>
                <a:xfrm>
                  <a:off x="2057400" y="2819400"/>
                  <a:ext cx="3893128" cy="755073"/>
                </a:xfrm>
                <a:custGeom>
                  <a:avLst/>
                  <a:gdLst>
                    <a:gd name="connsiteX0" fmla="*/ 0 w 3893128"/>
                    <a:gd name="connsiteY0" fmla="*/ 69273 h 755073"/>
                    <a:gd name="connsiteX1" fmla="*/ 1620982 w 3893128"/>
                    <a:gd name="connsiteY1" fmla="*/ 96982 h 755073"/>
                    <a:gd name="connsiteX2" fmla="*/ 2189019 w 3893128"/>
                    <a:gd name="connsiteY2" fmla="*/ 651164 h 755073"/>
                    <a:gd name="connsiteX3" fmla="*/ 3893128 w 3893128"/>
                    <a:gd name="connsiteY3" fmla="*/ 720437 h 755073"/>
                    <a:gd name="connsiteX4" fmla="*/ 3893128 w 3893128"/>
                    <a:gd name="connsiteY4" fmla="*/ 720437 h 7550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93128" h="755073">
                      <a:moveTo>
                        <a:pt x="0" y="69273"/>
                      </a:moveTo>
                      <a:cubicBezTo>
                        <a:pt x="628073" y="34636"/>
                        <a:pt x="1256146" y="0"/>
                        <a:pt x="1620982" y="96982"/>
                      </a:cubicBezTo>
                      <a:cubicBezTo>
                        <a:pt x="1985818" y="193964"/>
                        <a:pt x="1810328" y="547255"/>
                        <a:pt x="2189019" y="651164"/>
                      </a:cubicBezTo>
                      <a:cubicBezTo>
                        <a:pt x="2567710" y="755073"/>
                        <a:pt x="3893128" y="720437"/>
                        <a:pt x="3893128" y="720437"/>
                      </a:cubicBezTo>
                      <a:lnTo>
                        <a:pt x="3893128" y="720437"/>
                      </a:lnTo>
                    </a:path>
                  </a:pathLst>
                </a:custGeom>
                <a:ln w="38100">
                  <a:solidFill>
                    <a:srgbClr val="6600FF"/>
                  </a:solidFill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Freeform 42"/>
                <p:cNvSpPr/>
                <p:nvPr/>
              </p:nvSpPr>
              <p:spPr>
                <a:xfrm flipV="1">
                  <a:off x="2057400" y="2819400"/>
                  <a:ext cx="3893128" cy="755073"/>
                </a:xfrm>
                <a:custGeom>
                  <a:avLst/>
                  <a:gdLst>
                    <a:gd name="connsiteX0" fmla="*/ 0 w 3893128"/>
                    <a:gd name="connsiteY0" fmla="*/ 69273 h 755073"/>
                    <a:gd name="connsiteX1" fmla="*/ 1620982 w 3893128"/>
                    <a:gd name="connsiteY1" fmla="*/ 96982 h 755073"/>
                    <a:gd name="connsiteX2" fmla="*/ 2189019 w 3893128"/>
                    <a:gd name="connsiteY2" fmla="*/ 651164 h 755073"/>
                    <a:gd name="connsiteX3" fmla="*/ 3893128 w 3893128"/>
                    <a:gd name="connsiteY3" fmla="*/ 720437 h 755073"/>
                    <a:gd name="connsiteX4" fmla="*/ 3893128 w 3893128"/>
                    <a:gd name="connsiteY4" fmla="*/ 720437 h 7550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93128" h="755073">
                      <a:moveTo>
                        <a:pt x="0" y="69273"/>
                      </a:moveTo>
                      <a:cubicBezTo>
                        <a:pt x="628073" y="34636"/>
                        <a:pt x="1256146" y="0"/>
                        <a:pt x="1620982" y="96982"/>
                      </a:cubicBezTo>
                      <a:cubicBezTo>
                        <a:pt x="1985818" y="193964"/>
                        <a:pt x="1810328" y="547255"/>
                        <a:pt x="2189019" y="651164"/>
                      </a:cubicBezTo>
                      <a:cubicBezTo>
                        <a:pt x="2567710" y="755073"/>
                        <a:pt x="3893128" y="720437"/>
                        <a:pt x="3893128" y="720437"/>
                      </a:cubicBezTo>
                      <a:lnTo>
                        <a:pt x="3893128" y="720437"/>
                      </a:lnTo>
                    </a:path>
                  </a:pathLst>
                </a:custGeom>
                <a:ln w="38100">
                  <a:solidFill>
                    <a:srgbClr val="FF0000"/>
                  </a:solidFill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44" name="Straight Connector 43"/>
                <p:cNvCxnSpPr/>
                <p:nvPr/>
              </p:nvCxnSpPr>
              <p:spPr>
                <a:xfrm>
                  <a:off x="2057400" y="4495800"/>
                  <a:ext cx="4191000" cy="0"/>
                </a:xfrm>
                <a:prstGeom prst="line">
                  <a:avLst/>
                </a:prstGeom>
                <a:ln w="38100">
                  <a:solidFill>
                    <a:srgbClr val="009900"/>
                  </a:solidFill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" name="Straight Arrow Connector 44"/>
                <p:cNvCxnSpPr/>
                <p:nvPr/>
              </p:nvCxnSpPr>
              <p:spPr>
                <a:xfrm rot="5400000">
                  <a:off x="2895600" y="4038600"/>
                  <a:ext cx="609600" cy="1588"/>
                </a:xfrm>
                <a:prstGeom prst="straightConnector1">
                  <a:avLst/>
                </a:prstGeom>
                <a:ln w="38100">
                  <a:solidFill>
                    <a:srgbClr val="6600FF"/>
                  </a:solidFill>
                  <a:tailEnd type="arrow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36" name="Oval 35"/>
            <p:cNvSpPr/>
            <p:nvPr/>
          </p:nvSpPr>
          <p:spPr>
            <a:xfrm>
              <a:off x="4021527" y="3476075"/>
              <a:ext cx="128017" cy="172616"/>
            </a:xfrm>
            <a:prstGeom prst="ellipse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Oval 36"/>
            <p:cNvSpPr/>
            <p:nvPr/>
          </p:nvSpPr>
          <p:spPr>
            <a:xfrm>
              <a:off x="3957519" y="4511768"/>
              <a:ext cx="192025" cy="258923"/>
            </a:xfrm>
            <a:prstGeom prst="ellipse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Oval 37"/>
            <p:cNvSpPr/>
            <p:nvPr/>
          </p:nvSpPr>
          <p:spPr>
            <a:xfrm>
              <a:off x="3957519" y="2785613"/>
              <a:ext cx="128017" cy="172616"/>
            </a:xfrm>
            <a:prstGeom prst="ellipse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70" name="Group 22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914400" y="3124200"/>
            <a:ext cx="4463095" cy="567442"/>
            <a:chOff x="825" y="1758"/>
            <a:chExt cx="14480" cy="1841"/>
          </a:xfrm>
        </p:grpSpPr>
        <p:sp>
          <p:nvSpPr>
            <p:cNvPr id="2072" name="Freeform 24"/>
            <p:cNvSpPr>
              <a:spLocks noEditPoints="1"/>
            </p:cNvSpPr>
            <p:nvPr/>
          </p:nvSpPr>
          <p:spPr bwMode="auto">
            <a:xfrm>
              <a:off x="825" y="2538"/>
              <a:ext cx="840" cy="688"/>
            </a:xfrm>
            <a:custGeom>
              <a:avLst/>
              <a:gdLst/>
              <a:ahLst/>
              <a:cxnLst>
                <a:cxn ang="0">
                  <a:pos x="352" y="95"/>
                </a:cxn>
                <a:cxn ang="0">
                  <a:pos x="264" y="130"/>
                </a:cxn>
                <a:cxn ang="0">
                  <a:pos x="176" y="220"/>
                </a:cxn>
                <a:cxn ang="0">
                  <a:pos x="123" y="342"/>
                </a:cxn>
                <a:cxn ang="0">
                  <a:pos x="101" y="450"/>
                </a:cxn>
                <a:cxn ang="0">
                  <a:pos x="105" y="545"/>
                </a:cxn>
                <a:cxn ang="0">
                  <a:pos x="158" y="628"/>
                </a:cxn>
                <a:cxn ang="0">
                  <a:pos x="237" y="654"/>
                </a:cxn>
                <a:cxn ang="0">
                  <a:pos x="290" y="645"/>
                </a:cxn>
                <a:cxn ang="0">
                  <a:pos x="400" y="580"/>
                </a:cxn>
                <a:cxn ang="0">
                  <a:pos x="484" y="454"/>
                </a:cxn>
                <a:cxn ang="0">
                  <a:pos x="528" y="307"/>
                </a:cxn>
                <a:cxn ang="0">
                  <a:pos x="537" y="220"/>
                </a:cxn>
                <a:cxn ang="0">
                  <a:pos x="519" y="164"/>
                </a:cxn>
                <a:cxn ang="0">
                  <a:pos x="475" y="112"/>
                </a:cxn>
                <a:cxn ang="0">
                  <a:pos x="387" y="91"/>
                </a:cxn>
                <a:cxn ang="0">
                  <a:pos x="779" y="0"/>
                </a:cxn>
                <a:cxn ang="0">
                  <a:pos x="805" y="0"/>
                </a:cxn>
                <a:cxn ang="0">
                  <a:pos x="823" y="8"/>
                </a:cxn>
                <a:cxn ang="0">
                  <a:pos x="836" y="21"/>
                </a:cxn>
                <a:cxn ang="0">
                  <a:pos x="836" y="65"/>
                </a:cxn>
                <a:cxn ang="0">
                  <a:pos x="801" y="86"/>
                </a:cxn>
                <a:cxn ang="0">
                  <a:pos x="761" y="91"/>
                </a:cxn>
                <a:cxn ang="0">
                  <a:pos x="589" y="91"/>
                </a:cxn>
                <a:cxn ang="0">
                  <a:pos x="633" y="190"/>
                </a:cxn>
                <a:cxn ang="0">
                  <a:pos x="638" y="259"/>
                </a:cxn>
                <a:cxn ang="0">
                  <a:pos x="594" y="450"/>
                </a:cxn>
                <a:cxn ang="0">
                  <a:pos x="475" y="597"/>
                </a:cxn>
                <a:cxn ang="0">
                  <a:pos x="321" y="680"/>
                </a:cxn>
                <a:cxn ang="0">
                  <a:pos x="171" y="680"/>
                </a:cxn>
                <a:cxn ang="0">
                  <a:pos x="66" y="619"/>
                </a:cxn>
                <a:cxn ang="0">
                  <a:pos x="9" y="511"/>
                </a:cxn>
                <a:cxn ang="0">
                  <a:pos x="9" y="372"/>
                </a:cxn>
                <a:cxn ang="0">
                  <a:pos x="70" y="220"/>
                </a:cxn>
                <a:cxn ang="0">
                  <a:pos x="180" y="91"/>
                </a:cxn>
                <a:cxn ang="0">
                  <a:pos x="330" y="13"/>
                </a:cxn>
              </a:cxnLst>
              <a:rect l="0" t="0" r="r" b="b"/>
              <a:pathLst>
                <a:path w="840" h="688">
                  <a:moveTo>
                    <a:pt x="387" y="91"/>
                  </a:moveTo>
                  <a:lnTo>
                    <a:pt x="352" y="95"/>
                  </a:lnTo>
                  <a:lnTo>
                    <a:pt x="308" y="104"/>
                  </a:lnTo>
                  <a:lnTo>
                    <a:pt x="264" y="130"/>
                  </a:lnTo>
                  <a:lnTo>
                    <a:pt x="215" y="164"/>
                  </a:lnTo>
                  <a:lnTo>
                    <a:pt x="176" y="220"/>
                  </a:lnTo>
                  <a:lnTo>
                    <a:pt x="145" y="277"/>
                  </a:lnTo>
                  <a:lnTo>
                    <a:pt x="123" y="342"/>
                  </a:lnTo>
                  <a:lnTo>
                    <a:pt x="110" y="398"/>
                  </a:lnTo>
                  <a:lnTo>
                    <a:pt x="101" y="450"/>
                  </a:lnTo>
                  <a:lnTo>
                    <a:pt x="101" y="485"/>
                  </a:lnTo>
                  <a:lnTo>
                    <a:pt x="105" y="545"/>
                  </a:lnTo>
                  <a:lnTo>
                    <a:pt x="127" y="593"/>
                  </a:lnTo>
                  <a:lnTo>
                    <a:pt x="158" y="628"/>
                  </a:lnTo>
                  <a:lnTo>
                    <a:pt x="193" y="649"/>
                  </a:lnTo>
                  <a:lnTo>
                    <a:pt x="237" y="654"/>
                  </a:lnTo>
                  <a:lnTo>
                    <a:pt x="237" y="654"/>
                  </a:lnTo>
                  <a:lnTo>
                    <a:pt x="290" y="645"/>
                  </a:lnTo>
                  <a:lnTo>
                    <a:pt x="343" y="623"/>
                  </a:lnTo>
                  <a:lnTo>
                    <a:pt x="400" y="580"/>
                  </a:lnTo>
                  <a:lnTo>
                    <a:pt x="449" y="524"/>
                  </a:lnTo>
                  <a:lnTo>
                    <a:pt x="484" y="454"/>
                  </a:lnTo>
                  <a:lnTo>
                    <a:pt x="515" y="381"/>
                  </a:lnTo>
                  <a:lnTo>
                    <a:pt x="528" y="307"/>
                  </a:lnTo>
                  <a:lnTo>
                    <a:pt x="537" y="242"/>
                  </a:lnTo>
                  <a:lnTo>
                    <a:pt x="537" y="220"/>
                  </a:lnTo>
                  <a:lnTo>
                    <a:pt x="532" y="190"/>
                  </a:lnTo>
                  <a:lnTo>
                    <a:pt x="519" y="164"/>
                  </a:lnTo>
                  <a:lnTo>
                    <a:pt x="501" y="134"/>
                  </a:lnTo>
                  <a:lnTo>
                    <a:pt x="475" y="112"/>
                  </a:lnTo>
                  <a:lnTo>
                    <a:pt x="440" y="95"/>
                  </a:lnTo>
                  <a:lnTo>
                    <a:pt x="387" y="91"/>
                  </a:lnTo>
                  <a:close/>
                  <a:moveTo>
                    <a:pt x="418" y="0"/>
                  </a:moveTo>
                  <a:lnTo>
                    <a:pt x="779" y="0"/>
                  </a:lnTo>
                  <a:lnTo>
                    <a:pt x="792" y="0"/>
                  </a:lnTo>
                  <a:lnTo>
                    <a:pt x="805" y="0"/>
                  </a:lnTo>
                  <a:lnTo>
                    <a:pt x="814" y="4"/>
                  </a:lnTo>
                  <a:lnTo>
                    <a:pt x="823" y="8"/>
                  </a:lnTo>
                  <a:lnTo>
                    <a:pt x="831" y="13"/>
                  </a:lnTo>
                  <a:lnTo>
                    <a:pt x="836" y="21"/>
                  </a:lnTo>
                  <a:lnTo>
                    <a:pt x="840" y="39"/>
                  </a:lnTo>
                  <a:lnTo>
                    <a:pt x="836" y="65"/>
                  </a:lnTo>
                  <a:lnTo>
                    <a:pt x="818" y="78"/>
                  </a:lnTo>
                  <a:lnTo>
                    <a:pt x="801" y="86"/>
                  </a:lnTo>
                  <a:lnTo>
                    <a:pt x="779" y="91"/>
                  </a:lnTo>
                  <a:lnTo>
                    <a:pt x="761" y="91"/>
                  </a:lnTo>
                  <a:lnTo>
                    <a:pt x="761" y="91"/>
                  </a:lnTo>
                  <a:lnTo>
                    <a:pt x="589" y="91"/>
                  </a:lnTo>
                  <a:lnTo>
                    <a:pt x="616" y="143"/>
                  </a:lnTo>
                  <a:lnTo>
                    <a:pt x="633" y="190"/>
                  </a:lnTo>
                  <a:lnTo>
                    <a:pt x="638" y="233"/>
                  </a:lnTo>
                  <a:lnTo>
                    <a:pt x="638" y="259"/>
                  </a:lnTo>
                  <a:lnTo>
                    <a:pt x="625" y="359"/>
                  </a:lnTo>
                  <a:lnTo>
                    <a:pt x="594" y="450"/>
                  </a:lnTo>
                  <a:lnTo>
                    <a:pt x="541" y="528"/>
                  </a:lnTo>
                  <a:lnTo>
                    <a:pt x="475" y="597"/>
                  </a:lnTo>
                  <a:lnTo>
                    <a:pt x="400" y="645"/>
                  </a:lnTo>
                  <a:lnTo>
                    <a:pt x="321" y="680"/>
                  </a:lnTo>
                  <a:lnTo>
                    <a:pt x="237" y="688"/>
                  </a:lnTo>
                  <a:lnTo>
                    <a:pt x="171" y="680"/>
                  </a:lnTo>
                  <a:lnTo>
                    <a:pt x="114" y="654"/>
                  </a:lnTo>
                  <a:lnTo>
                    <a:pt x="66" y="619"/>
                  </a:lnTo>
                  <a:lnTo>
                    <a:pt x="31" y="567"/>
                  </a:lnTo>
                  <a:lnTo>
                    <a:pt x="9" y="511"/>
                  </a:lnTo>
                  <a:lnTo>
                    <a:pt x="0" y="446"/>
                  </a:lnTo>
                  <a:lnTo>
                    <a:pt x="9" y="372"/>
                  </a:lnTo>
                  <a:lnTo>
                    <a:pt x="31" y="294"/>
                  </a:lnTo>
                  <a:lnTo>
                    <a:pt x="70" y="220"/>
                  </a:lnTo>
                  <a:lnTo>
                    <a:pt x="119" y="151"/>
                  </a:lnTo>
                  <a:lnTo>
                    <a:pt x="180" y="91"/>
                  </a:lnTo>
                  <a:lnTo>
                    <a:pt x="251" y="43"/>
                  </a:lnTo>
                  <a:lnTo>
                    <a:pt x="330" y="13"/>
                  </a:lnTo>
                  <a:lnTo>
                    <a:pt x="4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3" name="Freeform 25"/>
            <p:cNvSpPr>
              <a:spLocks noEditPoints="1"/>
            </p:cNvSpPr>
            <p:nvPr/>
          </p:nvSpPr>
          <p:spPr bwMode="auto">
            <a:xfrm>
              <a:off x="2272" y="2637"/>
              <a:ext cx="1052" cy="364"/>
            </a:xfrm>
            <a:custGeom>
              <a:avLst/>
              <a:gdLst/>
              <a:ahLst/>
              <a:cxnLst>
                <a:cxn ang="0">
                  <a:pos x="53" y="303"/>
                </a:cxn>
                <a:cxn ang="0">
                  <a:pos x="999" y="303"/>
                </a:cxn>
                <a:cxn ang="0">
                  <a:pos x="1008" y="303"/>
                </a:cxn>
                <a:cxn ang="0">
                  <a:pos x="1021" y="303"/>
                </a:cxn>
                <a:cxn ang="0">
                  <a:pos x="1030" y="308"/>
                </a:cxn>
                <a:cxn ang="0">
                  <a:pos x="1039" y="308"/>
                </a:cxn>
                <a:cxn ang="0">
                  <a:pos x="1048" y="316"/>
                </a:cxn>
                <a:cxn ang="0">
                  <a:pos x="1052" y="325"/>
                </a:cxn>
                <a:cxn ang="0">
                  <a:pos x="1052" y="334"/>
                </a:cxn>
                <a:cxn ang="0">
                  <a:pos x="1052" y="347"/>
                </a:cxn>
                <a:cxn ang="0">
                  <a:pos x="1048" y="355"/>
                </a:cxn>
                <a:cxn ang="0">
                  <a:pos x="1039" y="360"/>
                </a:cxn>
                <a:cxn ang="0">
                  <a:pos x="1030" y="364"/>
                </a:cxn>
                <a:cxn ang="0">
                  <a:pos x="1021" y="364"/>
                </a:cxn>
                <a:cxn ang="0">
                  <a:pos x="1012" y="364"/>
                </a:cxn>
                <a:cxn ang="0">
                  <a:pos x="1004" y="364"/>
                </a:cxn>
                <a:cxn ang="0">
                  <a:pos x="53" y="364"/>
                </a:cxn>
                <a:cxn ang="0">
                  <a:pos x="40" y="364"/>
                </a:cxn>
                <a:cxn ang="0">
                  <a:pos x="31" y="364"/>
                </a:cxn>
                <a:cxn ang="0">
                  <a:pos x="22" y="364"/>
                </a:cxn>
                <a:cxn ang="0">
                  <a:pos x="14" y="360"/>
                </a:cxn>
                <a:cxn ang="0">
                  <a:pos x="5" y="355"/>
                </a:cxn>
                <a:cxn ang="0">
                  <a:pos x="0" y="347"/>
                </a:cxn>
                <a:cxn ang="0">
                  <a:pos x="0" y="334"/>
                </a:cxn>
                <a:cxn ang="0">
                  <a:pos x="0" y="325"/>
                </a:cxn>
                <a:cxn ang="0">
                  <a:pos x="5" y="316"/>
                </a:cxn>
                <a:cxn ang="0">
                  <a:pos x="14" y="308"/>
                </a:cxn>
                <a:cxn ang="0">
                  <a:pos x="22" y="308"/>
                </a:cxn>
                <a:cxn ang="0">
                  <a:pos x="31" y="303"/>
                </a:cxn>
                <a:cxn ang="0">
                  <a:pos x="40" y="303"/>
                </a:cxn>
                <a:cxn ang="0">
                  <a:pos x="53" y="303"/>
                </a:cxn>
                <a:cxn ang="0">
                  <a:pos x="53" y="0"/>
                </a:cxn>
                <a:cxn ang="0">
                  <a:pos x="1004" y="0"/>
                </a:cxn>
                <a:cxn ang="0">
                  <a:pos x="1012" y="0"/>
                </a:cxn>
                <a:cxn ang="0">
                  <a:pos x="1021" y="0"/>
                </a:cxn>
                <a:cxn ang="0">
                  <a:pos x="1030" y="5"/>
                </a:cxn>
                <a:cxn ang="0">
                  <a:pos x="1039" y="9"/>
                </a:cxn>
                <a:cxn ang="0">
                  <a:pos x="1048" y="13"/>
                </a:cxn>
                <a:cxn ang="0">
                  <a:pos x="1052" y="22"/>
                </a:cxn>
                <a:cxn ang="0">
                  <a:pos x="1052" y="31"/>
                </a:cxn>
                <a:cxn ang="0">
                  <a:pos x="1052" y="44"/>
                </a:cxn>
                <a:cxn ang="0">
                  <a:pos x="1048" y="52"/>
                </a:cxn>
                <a:cxn ang="0">
                  <a:pos x="1039" y="57"/>
                </a:cxn>
                <a:cxn ang="0">
                  <a:pos x="1030" y="57"/>
                </a:cxn>
                <a:cxn ang="0">
                  <a:pos x="1021" y="61"/>
                </a:cxn>
                <a:cxn ang="0">
                  <a:pos x="1008" y="61"/>
                </a:cxn>
                <a:cxn ang="0">
                  <a:pos x="999" y="61"/>
                </a:cxn>
                <a:cxn ang="0">
                  <a:pos x="53" y="61"/>
                </a:cxn>
                <a:cxn ang="0">
                  <a:pos x="40" y="61"/>
                </a:cxn>
                <a:cxn ang="0">
                  <a:pos x="31" y="61"/>
                </a:cxn>
                <a:cxn ang="0">
                  <a:pos x="22" y="57"/>
                </a:cxn>
                <a:cxn ang="0">
                  <a:pos x="14" y="57"/>
                </a:cxn>
                <a:cxn ang="0">
                  <a:pos x="5" y="52"/>
                </a:cxn>
                <a:cxn ang="0">
                  <a:pos x="0" y="44"/>
                </a:cxn>
                <a:cxn ang="0">
                  <a:pos x="0" y="31"/>
                </a:cxn>
                <a:cxn ang="0">
                  <a:pos x="0" y="22"/>
                </a:cxn>
                <a:cxn ang="0">
                  <a:pos x="5" y="13"/>
                </a:cxn>
                <a:cxn ang="0">
                  <a:pos x="14" y="9"/>
                </a:cxn>
                <a:cxn ang="0">
                  <a:pos x="22" y="5"/>
                </a:cxn>
                <a:cxn ang="0">
                  <a:pos x="31" y="0"/>
                </a:cxn>
                <a:cxn ang="0">
                  <a:pos x="40" y="0"/>
                </a:cxn>
                <a:cxn ang="0">
                  <a:pos x="53" y="0"/>
                </a:cxn>
              </a:cxnLst>
              <a:rect l="0" t="0" r="r" b="b"/>
              <a:pathLst>
                <a:path w="1052" h="364">
                  <a:moveTo>
                    <a:pt x="53" y="303"/>
                  </a:moveTo>
                  <a:lnTo>
                    <a:pt x="999" y="303"/>
                  </a:lnTo>
                  <a:lnTo>
                    <a:pt x="1008" y="303"/>
                  </a:lnTo>
                  <a:lnTo>
                    <a:pt x="1021" y="303"/>
                  </a:lnTo>
                  <a:lnTo>
                    <a:pt x="1030" y="308"/>
                  </a:lnTo>
                  <a:lnTo>
                    <a:pt x="1039" y="308"/>
                  </a:lnTo>
                  <a:lnTo>
                    <a:pt x="1048" y="316"/>
                  </a:lnTo>
                  <a:lnTo>
                    <a:pt x="1052" y="325"/>
                  </a:lnTo>
                  <a:lnTo>
                    <a:pt x="1052" y="334"/>
                  </a:lnTo>
                  <a:lnTo>
                    <a:pt x="1052" y="347"/>
                  </a:lnTo>
                  <a:lnTo>
                    <a:pt x="1048" y="355"/>
                  </a:lnTo>
                  <a:lnTo>
                    <a:pt x="1039" y="360"/>
                  </a:lnTo>
                  <a:lnTo>
                    <a:pt x="1030" y="364"/>
                  </a:lnTo>
                  <a:lnTo>
                    <a:pt x="1021" y="364"/>
                  </a:lnTo>
                  <a:lnTo>
                    <a:pt x="1012" y="364"/>
                  </a:lnTo>
                  <a:lnTo>
                    <a:pt x="1004" y="364"/>
                  </a:lnTo>
                  <a:lnTo>
                    <a:pt x="53" y="364"/>
                  </a:lnTo>
                  <a:lnTo>
                    <a:pt x="40" y="364"/>
                  </a:lnTo>
                  <a:lnTo>
                    <a:pt x="31" y="364"/>
                  </a:lnTo>
                  <a:lnTo>
                    <a:pt x="22" y="364"/>
                  </a:lnTo>
                  <a:lnTo>
                    <a:pt x="14" y="360"/>
                  </a:lnTo>
                  <a:lnTo>
                    <a:pt x="5" y="355"/>
                  </a:lnTo>
                  <a:lnTo>
                    <a:pt x="0" y="347"/>
                  </a:lnTo>
                  <a:lnTo>
                    <a:pt x="0" y="334"/>
                  </a:lnTo>
                  <a:lnTo>
                    <a:pt x="0" y="325"/>
                  </a:lnTo>
                  <a:lnTo>
                    <a:pt x="5" y="316"/>
                  </a:lnTo>
                  <a:lnTo>
                    <a:pt x="14" y="308"/>
                  </a:lnTo>
                  <a:lnTo>
                    <a:pt x="22" y="308"/>
                  </a:lnTo>
                  <a:lnTo>
                    <a:pt x="31" y="303"/>
                  </a:lnTo>
                  <a:lnTo>
                    <a:pt x="40" y="303"/>
                  </a:lnTo>
                  <a:lnTo>
                    <a:pt x="53" y="303"/>
                  </a:lnTo>
                  <a:close/>
                  <a:moveTo>
                    <a:pt x="53" y="0"/>
                  </a:moveTo>
                  <a:lnTo>
                    <a:pt x="1004" y="0"/>
                  </a:lnTo>
                  <a:lnTo>
                    <a:pt x="1012" y="0"/>
                  </a:lnTo>
                  <a:lnTo>
                    <a:pt x="1021" y="0"/>
                  </a:lnTo>
                  <a:lnTo>
                    <a:pt x="1030" y="5"/>
                  </a:lnTo>
                  <a:lnTo>
                    <a:pt x="1039" y="9"/>
                  </a:lnTo>
                  <a:lnTo>
                    <a:pt x="1048" y="13"/>
                  </a:lnTo>
                  <a:lnTo>
                    <a:pt x="1052" y="22"/>
                  </a:lnTo>
                  <a:lnTo>
                    <a:pt x="1052" y="31"/>
                  </a:lnTo>
                  <a:lnTo>
                    <a:pt x="1052" y="44"/>
                  </a:lnTo>
                  <a:lnTo>
                    <a:pt x="1048" y="52"/>
                  </a:lnTo>
                  <a:lnTo>
                    <a:pt x="1039" y="57"/>
                  </a:lnTo>
                  <a:lnTo>
                    <a:pt x="1030" y="57"/>
                  </a:lnTo>
                  <a:lnTo>
                    <a:pt x="1021" y="61"/>
                  </a:lnTo>
                  <a:lnTo>
                    <a:pt x="1008" y="61"/>
                  </a:lnTo>
                  <a:lnTo>
                    <a:pt x="999" y="61"/>
                  </a:lnTo>
                  <a:lnTo>
                    <a:pt x="53" y="61"/>
                  </a:lnTo>
                  <a:lnTo>
                    <a:pt x="40" y="61"/>
                  </a:lnTo>
                  <a:lnTo>
                    <a:pt x="31" y="61"/>
                  </a:lnTo>
                  <a:lnTo>
                    <a:pt x="22" y="57"/>
                  </a:lnTo>
                  <a:lnTo>
                    <a:pt x="14" y="57"/>
                  </a:lnTo>
                  <a:lnTo>
                    <a:pt x="5" y="52"/>
                  </a:lnTo>
                  <a:lnTo>
                    <a:pt x="0" y="44"/>
                  </a:lnTo>
                  <a:lnTo>
                    <a:pt x="0" y="31"/>
                  </a:lnTo>
                  <a:lnTo>
                    <a:pt x="0" y="22"/>
                  </a:lnTo>
                  <a:lnTo>
                    <a:pt x="5" y="13"/>
                  </a:lnTo>
                  <a:lnTo>
                    <a:pt x="14" y="9"/>
                  </a:lnTo>
                  <a:lnTo>
                    <a:pt x="22" y="5"/>
                  </a:lnTo>
                  <a:lnTo>
                    <a:pt x="31" y="0"/>
                  </a:lnTo>
                  <a:lnTo>
                    <a:pt x="40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4" name="Freeform 26"/>
            <p:cNvSpPr>
              <a:spLocks noEditPoints="1"/>
            </p:cNvSpPr>
            <p:nvPr/>
          </p:nvSpPr>
          <p:spPr bwMode="auto">
            <a:xfrm>
              <a:off x="3870" y="2143"/>
              <a:ext cx="1095" cy="1066"/>
            </a:xfrm>
            <a:custGeom>
              <a:avLst/>
              <a:gdLst/>
              <a:ahLst/>
              <a:cxnLst>
                <a:cxn ang="0">
                  <a:pos x="554" y="572"/>
                </a:cxn>
                <a:cxn ang="0">
                  <a:pos x="523" y="576"/>
                </a:cxn>
                <a:cxn ang="0">
                  <a:pos x="523" y="576"/>
                </a:cxn>
                <a:cxn ang="0">
                  <a:pos x="919" y="966"/>
                </a:cxn>
                <a:cxn ang="0">
                  <a:pos x="778" y="784"/>
                </a:cxn>
                <a:cxn ang="0">
                  <a:pos x="673" y="624"/>
                </a:cxn>
                <a:cxn ang="0">
                  <a:pos x="695" y="70"/>
                </a:cxn>
                <a:cxn ang="0">
                  <a:pos x="756" y="234"/>
                </a:cxn>
                <a:cxn ang="0">
                  <a:pos x="748" y="399"/>
                </a:cxn>
                <a:cxn ang="0">
                  <a:pos x="708" y="499"/>
                </a:cxn>
                <a:cxn ang="0">
                  <a:pos x="875" y="421"/>
                </a:cxn>
                <a:cxn ang="0">
                  <a:pos x="919" y="291"/>
                </a:cxn>
                <a:cxn ang="0">
                  <a:pos x="853" y="139"/>
                </a:cxn>
                <a:cxn ang="0">
                  <a:pos x="730" y="78"/>
                </a:cxn>
                <a:cxn ang="0">
                  <a:pos x="457" y="57"/>
                </a:cxn>
                <a:cxn ang="0">
                  <a:pos x="404" y="100"/>
                </a:cxn>
                <a:cxn ang="0">
                  <a:pos x="404" y="520"/>
                </a:cxn>
                <a:cxn ang="0">
                  <a:pos x="624" y="494"/>
                </a:cxn>
                <a:cxn ang="0">
                  <a:pos x="699" y="369"/>
                </a:cxn>
                <a:cxn ang="0">
                  <a:pos x="682" y="148"/>
                </a:cxn>
                <a:cxn ang="0">
                  <a:pos x="563" y="57"/>
                </a:cxn>
                <a:cxn ang="0">
                  <a:pos x="193" y="83"/>
                </a:cxn>
                <a:cxn ang="0">
                  <a:pos x="198" y="927"/>
                </a:cxn>
                <a:cxn ang="0">
                  <a:pos x="184" y="1014"/>
                </a:cxn>
                <a:cxn ang="0">
                  <a:pos x="347" y="949"/>
                </a:cxn>
                <a:cxn ang="0">
                  <a:pos x="347" y="109"/>
                </a:cxn>
                <a:cxn ang="0">
                  <a:pos x="184" y="52"/>
                </a:cxn>
                <a:cxn ang="0">
                  <a:pos x="620" y="0"/>
                </a:cxn>
                <a:cxn ang="0">
                  <a:pos x="809" y="48"/>
                </a:cxn>
                <a:cxn ang="0">
                  <a:pos x="946" y="165"/>
                </a:cxn>
                <a:cxn ang="0">
                  <a:pos x="968" y="360"/>
                </a:cxn>
                <a:cxn ang="0">
                  <a:pos x="866" y="503"/>
                </a:cxn>
                <a:cxn ang="0">
                  <a:pos x="695" y="559"/>
                </a:cxn>
                <a:cxn ang="0">
                  <a:pos x="831" y="763"/>
                </a:cxn>
                <a:cxn ang="0">
                  <a:pos x="893" y="845"/>
                </a:cxn>
                <a:cxn ang="0">
                  <a:pos x="994" y="962"/>
                </a:cxn>
                <a:cxn ang="0">
                  <a:pos x="1078" y="1018"/>
                </a:cxn>
                <a:cxn ang="0">
                  <a:pos x="1095" y="1040"/>
                </a:cxn>
                <a:cxn ang="0">
                  <a:pos x="1078" y="1066"/>
                </a:cxn>
                <a:cxn ang="0">
                  <a:pos x="1042" y="1066"/>
                </a:cxn>
                <a:cxn ang="0">
                  <a:pos x="792" y="1066"/>
                </a:cxn>
                <a:cxn ang="0">
                  <a:pos x="770" y="1049"/>
                </a:cxn>
                <a:cxn ang="0">
                  <a:pos x="712" y="962"/>
                </a:cxn>
                <a:cxn ang="0">
                  <a:pos x="404" y="576"/>
                </a:cxn>
                <a:cxn ang="0">
                  <a:pos x="409" y="988"/>
                </a:cxn>
                <a:cxn ang="0">
                  <a:pos x="497" y="1014"/>
                </a:cxn>
                <a:cxn ang="0">
                  <a:pos x="523" y="1014"/>
                </a:cxn>
                <a:cxn ang="0">
                  <a:pos x="541" y="1031"/>
                </a:cxn>
                <a:cxn ang="0">
                  <a:pos x="536" y="1057"/>
                </a:cxn>
                <a:cxn ang="0">
                  <a:pos x="506" y="1066"/>
                </a:cxn>
                <a:cxn ang="0">
                  <a:pos x="44" y="1066"/>
                </a:cxn>
                <a:cxn ang="0">
                  <a:pos x="8" y="1057"/>
                </a:cxn>
                <a:cxn ang="0">
                  <a:pos x="4" y="1031"/>
                </a:cxn>
                <a:cxn ang="0">
                  <a:pos x="22" y="1014"/>
                </a:cxn>
                <a:cxn ang="0">
                  <a:pos x="44" y="1014"/>
                </a:cxn>
                <a:cxn ang="0">
                  <a:pos x="136" y="988"/>
                </a:cxn>
                <a:cxn ang="0">
                  <a:pos x="145" y="143"/>
                </a:cxn>
                <a:cxn ang="0">
                  <a:pos x="118" y="61"/>
                </a:cxn>
                <a:cxn ang="0">
                  <a:pos x="39" y="52"/>
                </a:cxn>
                <a:cxn ang="0">
                  <a:pos x="13" y="48"/>
                </a:cxn>
                <a:cxn ang="0">
                  <a:pos x="0" y="26"/>
                </a:cxn>
                <a:cxn ang="0">
                  <a:pos x="17" y="5"/>
                </a:cxn>
                <a:cxn ang="0">
                  <a:pos x="57" y="0"/>
                </a:cxn>
              </a:cxnLst>
              <a:rect l="0" t="0" r="r" b="b"/>
              <a:pathLst>
                <a:path w="1095" h="1066">
                  <a:moveTo>
                    <a:pt x="638" y="568"/>
                  </a:moveTo>
                  <a:lnTo>
                    <a:pt x="594" y="572"/>
                  </a:lnTo>
                  <a:lnTo>
                    <a:pt x="554" y="572"/>
                  </a:lnTo>
                  <a:lnTo>
                    <a:pt x="545" y="576"/>
                  </a:lnTo>
                  <a:lnTo>
                    <a:pt x="536" y="576"/>
                  </a:lnTo>
                  <a:lnTo>
                    <a:pt x="523" y="576"/>
                  </a:lnTo>
                  <a:lnTo>
                    <a:pt x="523" y="576"/>
                  </a:lnTo>
                  <a:lnTo>
                    <a:pt x="523" y="576"/>
                  </a:lnTo>
                  <a:lnTo>
                    <a:pt x="523" y="576"/>
                  </a:lnTo>
                  <a:lnTo>
                    <a:pt x="809" y="1014"/>
                  </a:lnTo>
                  <a:lnTo>
                    <a:pt x="963" y="1014"/>
                  </a:lnTo>
                  <a:lnTo>
                    <a:pt x="919" y="966"/>
                  </a:lnTo>
                  <a:lnTo>
                    <a:pt x="871" y="910"/>
                  </a:lnTo>
                  <a:lnTo>
                    <a:pt x="827" y="849"/>
                  </a:lnTo>
                  <a:lnTo>
                    <a:pt x="778" y="784"/>
                  </a:lnTo>
                  <a:lnTo>
                    <a:pt x="739" y="728"/>
                  </a:lnTo>
                  <a:lnTo>
                    <a:pt x="704" y="672"/>
                  </a:lnTo>
                  <a:lnTo>
                    <a:pt x="673" y="624"/>
                  </a:lnTo>
                  <a:lnTo>
                    <a:pt x="651" y="589"/>
                  </a:lnTo>
                  <a:lnTo>
                    <a:pt x="638" y="568"/>
                  </a:lnTo>
                  <a:close/>
                  <a:moveTo>
                    <a:pt x="695" y="70"/>
                  </a:moveTo>
                  <a:lnTo>
                    <a:pt x="726" y="122"/>
                  </a:lnTo>
                  <a:lnTo>
                    <a:pt x="748" y="178"/>
                  </a:lnTo>
                  <a:lnTo>
                    <a:pt x="756" y="234"/>
                  </a:lnTo>
                  <a:lnTo>
                    <a:pt x="756" y="291"/>
                  </a:lnTo>
                  <a:lnTo>
                    <a:pt x="756" y="347"/>
                  </a:lnTo>
                  <a:lnTo>
                    <a:pt x="748" y="399"/>
                  </a:lnTo>
                  <a:lnTo>
                    <a:pt x="734" y="455"/>
                  </a:lnTo>
                  <a:lnTo>
                    <a:pt x="708" y="499"/>
                  </a:lnTo>
                  <a:lnTo>
                    <a:pt x="708" y="499"/>
                  </a:lnTo>
                  <a:lnTo>
                    <a:pt x="783" y="481"/>
                  </a:lnTo>
                  <a:lnTo>
                    <a:pt x="836" y="455"/>
                  </a:lnTo>
                  <a:lnTo>
                    <a:pt x="875" y="421"/>
                  </a:lnTo>
                  <a:lnTo>
                    <a:pt x="902" y="382"/>
                  </a:lnTo>
                  <a:lnTo>
                    <a:pt x="915" y="338"/>
                  </a:lnTo>
                  <a:lnTo>
                    <a:pt x="919" y="291"/>
                  </a:lnTo>
                  <a:lnTo>
                    <a:pt x="910" y="230"/>
                  </a:lnTo>
                  <a:lnTo>
                    <a:pt x="884" y="178"/>
                  </a:lnTo>
                  <a:lnTo>
                    <a:pt x="853" y="139"/>
                  </a:lnTo>
                  <a:lnTo>
                    <a:pt x="814" y="113"/>
                  </a:lnTo>
                  <a:lnTo>
                    <a:pt x="770" y="91"/>
                  </a:lnTo>
                  <a:lnTo>
                    <a:pt x="730" y="78"/>
                  </a:lnTo>
                  <a:lnTo>
                    <a:pt x="695" y="70"/>
                  </a:lnTo>
                  <a:close/>
                  <a:moveTo>
                    <a:pt x="501" y="52"/>
                  </a:moveTo>
                  <a:lnTo>
                    <a:pt x="457" y="57"/>
                  </a:lnTo>
                  <a:lnTo>
                    <a:pt x="431" y="70"/>
                  </a:lnTo>
                  <a:lnTo>
                    <a:pt x="413" y="83"/>
                  </a:lnTo>
                  <a:lnTo>
                    <a:pt x="404" y="100"/>
                  </a:lnTo>
                  <a:lnTo>
                    <a:pt x="404" y="122"/>
                  </a:lnTo>
                  <a:lnTo>
                    <a:pt x="404" y="139"/>
                  </a:lnTo>
                  <a:lnTo>
                    <a:pt x="404" y="520"/>
                  </a:lnTo>
                  <a:lnTo>
                    <a:pt x="497" y="520"/>
                  </a:lnTo>
                  <a:lnTo>
                    <a:pt x="572" y="512"/>
                  </a:lnTo>
                  <a:lnTo>
                    <a:pt x="624" y="494"/>
                  </a:lnTo>
                  <a:lnTo>
                    <a:pt x="664" y="468"/>
                  </a:lnTo>
                  <a:lnTo>
                    <a:pt x="686" y="425"/>
                  </a:lnTo>
                  <a:lnTo>
                    <a:pt x="699" y="369"/>
                  </a:lnTo>
                  <a:lnTo>
                    <a:pt x="704" y="291"/>
                  </a:lnTo>
                  <a:lnTo>
                    <a:pt x="695" y="208"/>
                  </a:lnTo>
                  <a:lnTo>
                    <a:pt x="682" y="148"/>
                  </a:lnTo>
                  <a:lnTo>
                    <a:pt x="651" y="104"/>
                  </a:lnTo>
                  <a:lnTo>
                    <a:pt x="611" y="74"/>
                  </a:lnTo>
                  <a:lnTo>
                    <a:pt x="563" y="57"/>
                  </a:lnTo>
                  <a:lnTo>
                    <a:pt x="501" y="52"/>
                  </a:lnTo>
                  <a:close/>
                  <a:moveTo>
                    <a:pt x="184" y="52"/>
                  </a:moveTo>
                  <a:lnTo>
                    <a:pt x="193" y="83"/>
                  </a:lnTo>
                  <a:lnTo>
                    <a:pt x="198" y="117"/>
                  </a:lnTo>
                  <a:lnTo>
                    <a:pt x="198" y="139"/>
                  </a:lnTo>
                  <a:lnTo>
                    <a:pt x="198" y="927"/>
                  </a:lnTo>
                  <a:lnTo>
                    <a:pt x="198" y="949"/>
                  </a:lnTo>
                  <a:lnTo>
                    <a:pt x="193" y="979"/>
                  </a:lnTo>
                  <a:lnTo>
                    <a:pt x="184" y="1014"/>
                  </a:lnTo>
                  <a:lnTo>
                    <a:pt x="356" y="1014"/>
                  </a:lnTo>
                  <a:lnTo>
                    <a:pt x="347" y="979"/>
                  </a:lnTo>
                  <a:lnTo>
                    <a:pt x="347" y="949"/>
                  </a:lnTo>
                  <a:lnTo>
                    <a:pt x="347" y="927"/>
                  </a:lnTo>
                  <a:lnTo>
                    <a:pt x="347" y="130"/>
                  </a:lnTo>
                  <a:lnTo>
                    <a:pt x="347" y="109"/>
                  </a:lnTo>
                  <a:lnTo>
                    <a:pt x="352" y="78"/>
                  </a:lnTo>
                  <a:lnTo>
                    <a:pt x="369" y="52"/>
                  </a:lnTo>
                  <a:lnTo>
                    <a:pt x="184" y="52"/>
                  </a:lnTo>
                  <a:close/>
                  <a:moveTo>
                    <a:pt x="57" y="0"/>
                  </a:moveTo>
                  <a:lnTo>
                    <a:pt x="554" y="0"/>
                  </a:lnTo>
                  <a:lnTo>
                    <a:pt x="620" y="0"/>
                  </a:lnTo>
                  <a:lnTo>
                    <a:pt x="682" y="9"/>
                  </a:lnTo>
                  <a:lnTo>
                    <a:pt x="748" y="26"/>
                  </a:lnTo>
                  <a:lnTo>
                    <a:pt x="809" y="48"/>
                  </a:lnTo>
                  <a:lnTo>
                    <a:pt x="862" y="78"/>
                  </a:lnTo>
                  <a:lnTo>
                    <a:pt x="910" y="117"/>
                  </a:lnTo>
                  <a:lnTo>
                    <a:pt x="946" y="165"/>
                  </a:lnTo>
                  <a:lnTo>
                    <a:pt x="968" y="221"/>
                  </a:lnTo>
                  <a:lnTo>
                    <a:pt x="976" y="291"/>
                  </a:lnTo>
                  <a:lnTo>
                    <a:pt x="968" y="360"/>
                  </a:lnTo>
                  <a:lnTo>
                    <a:pt x="946" y="421"/>
                  </a:lnTo>
                  <a:lnTo>
                    <a:pt x="910" y="464"/>
                  </a:lnTo>
                  <a:lnTo>
                    <a:pt x="866" y="503"/>
                  </a:lnTo>
                  <a:lnTo>
                    <a:pt x="814" y="529"/>
                  </a:lnTo>
                  <a:lnTo>
                    <a:pt x="756" y="546"/>
                  </a:lnTo>
                  <a:lnTo>
                    <a:pt x="695" y="559"/>
                  </a:lnTo>
                  <a:lnTo>
                    <a:pt x="748" y="637"/>
                  </a:lnTo>
                  <a:lnTo>
                    <a:pt x="792" y="706"/>
                  </a:lnTo>
                  <a:lnTo>
                    <a:pt x="831" y="763"/>
                  </a:lnTo>
                  <a:lnTo>
                    <a:pt x="862" y="802"/>
                  </a:lnTo>
                  <a:lnTo>
                    <a:pt x="884" y="832"/>
                  </a:lnTo>
                  <a:lnTo>
                    <a:pt x="893" y="845"/>
                  </a:lnTo>
                  <a:lnTo>
                    <a:pt x="919" y="884"/>
                  </a:lnTo>
                  <a:lnTo>
                    <a:pt x="954" y="923"/>
                  </a:lnTo>
                  <a:lnTo>
                    <a:pt x="994" y="962"/>
                  </a:lnTo>
                  <a:lnTo>
                    <a:pt x="1034" y="997"/>
                  </a:lnTo>
                  <a:lnTo>
                    <a:pt x="1069" y="1014"/>
                  </a:lnTo>
                  <a:lnTo>
                    <a:pt x="1078" y="1018"/>
                  </a:lnTo>
                  <a:lnTo>
                    <a:pt x="1086" y="1023"/>
                  </a:lnTo>
                  <a:lnTo>
                    <a:pt x="1091" y="1031"/>
                  </a:lnTo>
                  <a:lnTo>
                    <a:pt x="1095" y="1040"/>
                  </a:lnTo>
                  <a:lnTo>
                    <a:pt x="1091" y="1053"/>
                  </a:lnTo>
                  <a:lnTo>
                    <a:pt x="1086" y="1057"/>
                  </a:lnTo>
                  <a:lnTo>
                    <a:pt x="1078" y="1066"/>
                  </a:lnTo>
                  <a:lnTo>
                    <a:pt x="1069" y="1066"/>
                  </a:lnTo>
                  <a:lnTo>
                    <a:pt x="1056" y="1066"/>
                  </a:lnTo>
                  <a:lnTo>
                    <a:pt x="1042" y="1066"/>
                  </a:lnTo>
                  <a:lnTo>
                    <a:pt x="822" y="1066"/>
                  </a:lnTo>
                  <a:lnTo>
                    <a:pt x="805" y="1066"/>
                  </a:lnTo>
                  <a:lnTo>
                    <a:pt x="792" y="1066"/>
                  </a:lnTo>
                  <a:lnTo>
                    <a:pt x="783" y="1062"/>
                  </a:lnTo>
                  <a:lnTo>
                    <a:pt x="774" y="1057"/>
                  </a:lnTo>
                  <a:lnTo>
                    <a:pt x="770" y="1049"/>
                  </a:lnTo>
                  <a:lnTo>
                    <a:pt x="752" y="1023"/>
                  </a:lnTo>
                  <a:lnTo>
                    <a:pt x="730" y="992"/>
                  </a:lnTo>
                  <a:lnTo>
                    <a:pt x="712" y="962"/>
                  </a:lnTo>
                  <a:lnTo>
                    <a:pt x="695" y="940"/>
                  </a:lnTo>
                  <a:lnTo>
                    <a:pt x="462" y="576"/>
                  </a:lnTo>
                  <a:lnTo>
                    <a:pt x="404" y="576"/>
                  </a:lnTo>
                  <a:lnTo>
                    <a:pt x="404" y="923"/>
                  </a:lnTo>
                  <a:lnTo>
                    <a:pt x="404" y="962"/>
                  </a:lnTo>
                  <a:lnTo>
                    <a:pt x="409" y="988"/>
                  </a:lnTo>
                  <a:lnTo>
                    <a:pt x="426" y="1005"/>
                  </a:lnTo>
                  <a:lnTo>
                    <a:pt x="453" y="1010"/>
                  </a:lnTo>
                  <a:lnTo>
                    <a:pt x="497" y="1014"/>
                  </a:lnTo>
                  <a:lnTo>
                    <a:pt x="506" y="1014"/>
                  </a:lnTo>
                  <a:lnTo>
                    <a:pt x="514" y="1014"/>
                  </a:lnTo>
                  <a:lnTo>
                    <a:pt x="523" y="1014"/>
                  </a:lnTo>
                  <a:lnTo>
                    <a:pt x="532" y="1018"/>
                  </a:lnTo>
                  <a:lnTo>
                    <a:pt x="536" y="1023"/>
                  </a:lnTo>
                  <a:lnTo>
                    <a:pt x="541" y="1031"/>
                  </a:lnTo>
                  <a:lnTo>
                    <a:pt x="541" y="1040"/>
                  </a:lnTo>
                  <a:lnTo>
                    <a:pt x="541" y="1053"/>
                  </a:lnTo>
                  <a:lnTo>
                    <a:pt x="536" y="1057"/>
                  </a:lnTo>
                  <a:lnTo>
                    <a:pt x="528" y="1066"/>
                  </a:lnTo>
                  <a:lnTo>
                    <a:pt x="519" y="1066"/>
                  </a:lnTo>
                  <a:lnTo>
                    <a:pt x="506" y="1066"/>
                  </a:lnTo>
                  <a:lnTo>
                    <a:pt x="488" y="1066"/>
                  </a:lnTo>
                  <a:lnTo>
                    <a:pt x="57" y="1066"/>
                  </a:lnTo>
                  <a:lnTo>
                    <a:pt x="44" y="1066"/>
                  </a:lnTo>
                  <a:lnTo>
                    <a:pt x="30" y="1066"/>
                  </a:lnTo>
                  <a:lnTo>
                    <a:pt x="17" y="1066"/>
                  </a:lnTo>
                  <a:lnTo>
                    <a:pt x="8" y="1057"/>
                  </a:lnTo>
                  <a:lnTo>
                    <a:pt x="4" y="1053"/>
                  </a:lnTo>
                  <a:lnTo>
                    <a:pt x="0" y="1040"/>
                  </a:lnTo>
                  <a:lnTo>
                    <a:pt x="4" y="1031"/>
                  </a:lnTo>
                  <a:lnTo>
                    <a:pt x="8" y="1023"/>
                  </a:lnTo>
                  <a:lnTo>
                    <a:pt x="13" y="1018"/>
                  </a:lnTo>
                  <a:lnTo>
                    <a:pt x="22" y="1014"/>
                  </a:lnTo>
                  <a:lnTo>
                    <a:pt x="30" y="1014"/>
                  </a:lnTo>
                  <a:lnTo>
                    <a:pt x="39" y="1014"/>
                  </a:lnTo>
                  <a:lnTo>
                    <a:pt x="44" y="1014"/>
                  </a:lnTo>
                  <a:lnTo>
                    <a:pt x="88" y="1010"/>
                  </a:lnTo>
                  <a:lnTo>
                    <a:pt x="118" y="1005"/>
                  </a:lnTo>
                  <a:lnTo>
                    <a:pt x="136" y="988"/>
                  </a:lnTo>
                  <a:lnTo>
                    <a:pt x="140" y="962"/>
                  </a:lnTo>
                  <a:lnTo>
                    <a:pt x="145" y="923"/>
                  </a:lnTo>
                  <a:lnTo>
                    <a:pt x="145" y="143"/>
                  </a:lnTo>
                  <a:lnTo>
                    <a:pt x="140" y="104"/>
                  </a:lnTo>
                  <a:lnTo>
                    <a:pt x="136" y="78"/>
                  </a:lnTo>
                  <a:lnTo>
                    <a:pt x="118" y="61"/>
                  </a:lnTo>
                  <a:lnTo>
                    <a:pt x="88" y="57"/>
                  </a:lnTo>
                  <a:lnTo>
                    <a:pt x="44" y="52"/>
                  </a:lnTo>
                  <a:lnTo>
                    <a:pt x="39" y="52"/>
                  </a:lnTo>
                  <a:lnTo>
                    <a:pt x="30" y="52"/>
                  </a:lnTo>
                  <a:lnTo>
                    <a:pt x="22" y="52"/>
                  </a:lnTo>
                  <a:lnTo>
                    <a:pt x="13" y="48"/>
                  </a:lnTo>
                  <a:lnTo>
                    <a:pt x="8" y="44"/>
                  </a:lnTo>
                  <a:lnTo>
                    <a:pt x="4" y="35"/>
                  </a:lnTo>
                  <a:lnTo>
                    <a:pt x="0" y="26"/>
                  </a:lnTo>
                  <a:lnTo>
                    <a:pt x="4" y="13"/>
                  </a:lnTo>
                  <a:lnTo>
                    <a:pt x="8" y="9"/>
                  </a:lnTo>
                  <a:lnTo>
                    <a:pt x="17" y="5"/>
                  </a:lnTo>
                  <a:lnTo>
                    <a:pt x="30" y="0"/>
                  </a:lnTo>
                  <a:lnTo>
                    <a:pt x="44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5" name="Freeform 27"/>
            <p:cNvSpPr>
              <a:spLocks/>
            </p:cNvSpPr>
            <p:nvPr/>
          </p:nvSpPr>
          <p:spPr bwMode="auto">
            <a:xfrm>
              <a:off x="5119" y="1910"/>
              <a:ext cx="409" cy="736"/>
            </a:xfrm>
            <a:custGeom>
              <a:avLst/>
              <a:gdLst/>
              <a:ahLst/>
              <a:cxnLst>
                <a:cxn ang="0">
                  <a:pos x="220" y="0"/>
                </a:cxn>
                <a:cxn ang="0">
                  <a:pos x="233" y="0"/>
                </a:cxn>
                <a:cxn ang="0">
                  <a:pos x="247" y="4"/>
                </a:cxn>
                <a:cxn ang="0">
                  <a:pos x="251" y="8"/>
                </a:cxn>
                <a:cxn ang="0">
                  <a:pos x="255" y="17"/>
                </a:cxn>
                <a:cxn ang="0">
                  <a:pos x="255" y="34"/>
                </a:cxn>
                <a:cxn ang="0">
                  <a:pos x="255" y="645"/>
                </a:cxn>
                <a:cxn ang="0">
                  <a:pos x="255" y="662"/>
                </a:cxn>
                <a:cxn ang="0">
                  <a:pos x="260" y="680"/>
                </a:cxn>
                <a:cxn ang="0">
                  <a:pos x="277" y="688"/>
                </a:cxn>
                <a:cxn ang="0">
                  <a:pos x="313" y="693"/>
                </a:cxn>
                <a:cxn ang="0">
                  <a:pos x="365" y="697"/>
                </a:cxn>
                <a:cxn ang="0">
                  <a:pos x="409" y="697"/>
                </a:cxn>
                <a:cxn ang="0">
                  <a:pos x="409" y="736"/>
                </a:cxn>
                <a:cxn ang="0">
                  <a:pos x="383" y="736"/>
                </a:cxn>
                <a:cxn ang="0">
                  <a:pos x="335" y="732"/>
                </a:cxn>
                <a:cxn ang="0">
                  <a:pos x="286" y="732"/>
                </a:cxn>
                <a:cxn ang="0">
                  <a:pos x="238" y="732"/>
                </a:cxn>
                <a:cxn ang="0">
                  <a:pos x="207" y="732"/>
                </a:cxn>
                <a:cxn ang="0">
                  <a:pos x="172" y="732"/>
                </a:cxn>
                <a:cxn ang="0">
                  <a:pos x="123" y="732"/>
                </a:cxn>
                <a:cxn ang="0">
                  <a:pos x="75" y="732"/>
                </a:cxn>
                <a:cxn ang="0">
                  <a:pos x="31" y="736"/>
                </a:cxn>
                <a:cxn ang="0">
                  <a:pos x="9" y="736"/>
                </a:cxn>
                <a:cxn ang="0">
                  <a:pos x="9" y="697"/>
                </a:cxn>
                <a:cxn ang="0">
                  <a:pos x="49" y="697"/>
                </a:cxn>
                <a:cxn ang="0">
                  <a:pos x="106" y="693"/>
                </a:cxn>
                <a:cxn ang="0">
                  <a:pos x="137" y="688"/>
                </a:cxn>
                <a:cxn ang="0">
                  <a:pos x="154" y="680"/>
                </a:cxn>
                <a:cxn ang="0">
                  <a:pos x="159" y="662"/>
                </a:cxn>
                <a:cxn ang="0">
                  <a:pos x="163" y="645"/>
                </a:cxn>
                <a:cxn ang="0">
                  <a:pos x="163" y="82"/>
                </a:cxn>
                <a:cxn ang="0">
                  <a:pos x="97" y="104"/>
                </a:cxn>
                <a:cxn ang="0">
                  <a:pos x="40" y="108"/>
                </a:cxn>
                <a:cxn ang="0">
                  <a:pos x="0" y="112"/>
                </a:cxn>
                <a:cxn ang="0">
                  <a:pos x="0" y="73"/>
                </a:cxn>
                <a:cxn ang="0">
                  <a:pos x="35" y="73"/>
                </a:cxn>
                <a:cxn ang="0">
                  <a:pos x="75" y="69"/>
                </a:cxn>
                <a:cxn ang="0">
                  <a:pos x="123" y="56"/>
                </a:cxn>
                <a:cxn ang="0">
                  <a:pos x="172" y="34"/>
                </a:cxn>
                <a:cxn ang="0">
                  <a:pos x="220" y="0"/>
                </a:cxn>
              </a:cxnLst>
              <a:rect l="0" t="0" r="r" b="b"/>
              <a:pathLst>
                <a:path w="409" h="736">
                  <a:moveTo>
                    <a:pt x="220" y="0"/>
                  </a:moveTo>
                  <a:lnTo>
                    <a:pt x="233" y="0"/>
                  </a:lnTo>
                  <a:lnTo>
                    <a:pt x="247" y="4"/>
                  </a:lnTo>
                  <a:lnTo>
                    <a:pt x="251" y="8"/>
                  </a:lnTo>
                  <a:lnTo>
                    <a:pt x="255" y="17"/>
                  </a:lnTo>
                  <a:lnTo>
                    <a:pt x="255" y="34"/>
                  </a:lnTo>
                  <a:lnTo>
                    <a:pt x="255" y="645"/>
                  </a:lnTo>
                  <a:lnTo>
                    <a:pt x="255" y="662"/>
                  </a:lnTo>
                  <a:lnTo>
                    <a:pt x="260" y="680"/>
                  </a:lnTo>
                  <a:lnTo>
                    <a:pt x="277" y="688"/>
                  </a:lnTo>
                  <a:lnTo>
                    <a:pt x="313" y="693"/>
                  </a:lnTo>
                  <a:lnTo>
                    <a:pt x="365" y="697"/>
                  </a:lnTo>
                  <a:lnTo>
                    <a:pt x="409" y="697"/>
                  </a:lnTo>
                  <a:lnTo>
                    <a:pt x="409" y="736"/>
                  </a:lnTo>
                  <a:lnTo>
                    <a:pt x="383" y="736"/>
                  </a:lnTo>
                  <a:lnTo>
                    <a:pt x="335" y="732"/>
                  </a:lnTo>
                  <a:lnTo>
                    <a:pt x="286" y="732"/>
                  </a:lnTo>
                  <a:lnTo>
                    <a:pt x="238" y="732"/>
                  </a:lnTo>
                  <a:lnTo>
                    <a:pt x="207" y="732"/>
                  </a:lnTo>
                  <a:lnTo>
                    <a:pt x="172" y="732"/>
                  </a:lnTo>
                  <a:lnTo>
                    <a:pt x="123" y="732"/>
                  </a:lnTo>
                  <a:lnTo>
                    <a:pt x="75" y="732"/>
                  </a:lnTo>
                  <a:lnTo>
                    <a:pt x="31" y="736"/>
                  </a:lnTo>
                  <a:lnTo>
                    <a:pt x="9" y="736"/>
                  </a:lnTo>
                  <a:lnTo>
                    <a:pt x="9" y="697"/>
                  </a:lnTo>
                  <a:lnTo>
                    <a:pt x="49" y="697"/>
                  </a:lnTo>
                  <a:lnTo>
                    <a:pt x="106" y="693"/>
                  </a:lnTo>
                  <a:lnTo>
                    <a:pt x="137" y="688"/>
                  </a:lnTo>
                  <a:lnTo>
                    <a:pt x="154" y="680"/>
                  </a:lnTo>
                  <a:lnTo>
                    <a:pt x="159" y="662"/>
                  </a:lnTo>
                  <a:lnTo>
                    <a:pt x="163" y="645"/>
                  </a:lnTo>
                  <a:lnTo>
                    <a:pt x="163" y="82"/>
                  </a:lnTo>
                  <a:lnTo>
                    <a:pt x="97" y="104"/>
                  </a:lnTo>
                  <a:lnTo>
                    <a:pt x="40" y="108"/>
                  </a:lnTo>
                  <a:lnTo>
                    <a:pt x="0" y="112"/>
                  </a:lnTo>
                  <a:lnTo>
                    <a:pt x="0" y="73"/>
                  </a:lnTo>
                  <a:lnTo>
                    <a:pt x="35" y="73"/>
                  </a:lnTo>
                  <a:lnTo>
                    <a:pt x="75" y="69"/>
                  </a:lnTo>
                  <a:lnTo>
                    <a:pt x="123" y="56"/>
                  </a:lnTo>
                  <a:lnTo>
                    <a:pt x="172" y="3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6" name="Freeform 28"/>
            <p:cNvSpPr>
              <a:spLocks/>
            </p:cNvSpPr>
            <p:nvPr/>
          </p:nvSpPr>
          <p:spPr bwMode="auto">
            <a:xfrm>
              <a:off x="5753" y="2516"/>
              <a:ext cx="145" cy="342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101" y="9"/>
                </a:cxn>
                <a:cxn ang="0">
                  <a:pos x="123" y="35"/>
                </a:cxn>
                <a:cxn ang="0">
                  <a:pos x="141" y="74"/>
                </a:cxn>
                <a:cxn ang="0">
                  <a:pos x="145" y="121"/>
                </a:cxn>
                <a:cxn ang="0">
                  <a:pos x="136" y="182"/>
                </a:cxn>
                <a:cxn ang="0">
                  <a:pos x="119" y="238"/>
                </a:cxn>
                <a:cxn ang="0">
                  <a:pos x="92" y="281"/>
                </a:cxn>
                <a:cxn ang="0">
                  <a:pos x="66" y="316"/>
                </a:cxn>
                <a:cxn ang="0">
                  <a:pos x="44" y="333"/>
                </a:cxn>
                <a:cxn ang="0">
                  <a:pos x="31" y="342"/>
                </a:cxn>
                <a:cxn ang="0">
                  <a:pos x="26" y="338"/>
                </a:cxn>
                <a:cxn ang="0">
                  <a:pos x="17" y="333"/>
                </a:cxn>
                <a:cxn ang="0">
                  <a:pos x="17" y="329"/>
                </a:cxn>
                <a:cxn ang="0">
                  <a:pos x="17" y="320"/>
                </a:cxn>
                <a:cxn ang="0">
                  <a:pos x="22" y="316"/>
                </a:cxn>
                <a:cxn ang="0">
                  <a:pos x="26" y="312"/>
                </a:cxn>
                <a:cxn ang="0">
                  <a:pos x="70" y="260"/>
                </a:cxn>
                <a:cxn ang="0">
                  <a:pos x="97" y="208"/>
                </a:cxn>
                <a:cxn ang="0">
                  <a:pos x="110" y="160"/>
                </a:cxn>
                <a:cxn ang="0">
                  <a:pos x="110" y="113"/>
                </a:cxn>
                <a:cxn ang="0">
                  <a:pos x="110" y="113"/>
                </a:cxn>
                <a:cxn ang="0">
                  <a:pos x="110" y="113"/>
                </a:cxn>
                <a:cxn ang="0">
                  <a:pos x="105" y="117"/>
                </a:cxn>
                <a:cxn ang="0">
                  <a:pos x="97" y="121"/>
                </a:cxn>
                <a:cxn ang="0">
                  <a:pos x="88" y="126"/>
                </a:cxn>
                <a:cxn ang="0">
                  <a:pos x="79" y="126"/>
                </a:cxn>
                <a:cxn ang="0">
                  <a:pos x="66" y="130"/>
                </a:cxn>
                <a:cxn ang="0">
                  <a:pos x="48" y="126"/>
                </a:cxn>
                <a:cxn ang="0">
                  <a:pos x="31" y="121"/>
                </a:cxn>
                <a:cxn ang="0">
                  <a:pos x="17" y="108"/>
                </a:cxn>
                <a:cxn ang="0">
                  <a:pos x="9" y="95"/>
                </a:cxn>
                <a:cxn ang="0">
                  <a:pos x="0" y="82"/>
                </a:cxn>
                <a:cxn ang="0">
                  <a:pos x="0" y="65"/>
                </a:cxn>
                <a:cxn ang="0">
                  <a:pos x="0" y="48"/>
                </a:cxn>
                <a:cxn ang="0">
                  <a:pos x="9" y="35"/>
                </a:cxn>
                <a:cxn ang="0">
                  <a:pos x="17" y="22"/>
                </a:cxn>
                <a:cxn ang="0">
                  <a:pos x="31" y="9"/>
                </a:cxn>
                <a:cxn ang="0">
                  <a:pos x="48" y="4"/>
                </a:cxn>
                <a:cxn ang="0">
                  <a:pos x="66" y="0"/>
                </a:cxn>
              </a:cxnLst>
              <a:rect l="0" t="0" r="r" b="b"/>
              <a:pathLst>
                <a:path w="145" h="342">
                  <a:moveTo>
                    <a:pt x="66" y="0"/>
                  </a:moveTo>
                  <a:lnTo>
                    <a:pt x="101" y="9"/>
                  </a:lnTo>
                  <a:lnTo>
                    <a:pt x="123" y="35"/>
                  </a:lnTo>
                  <a:lnTo>
                    <a:pt x="141" y="74"/>
                  </a:lnTo>
                  <a:lnTo>
                    <a:pt x="145" y="121"/>
                  </a:lnTo>
                  <a:lnTo>
                    <a:pt x="136" y="182"/>
                  </a:lnTo>
                  <a:lnTo>
                    <a:pt x="119" y="238"/>
                  </a:lnTo>
                  <a:lnTo>
                    <a:pt x="92" y="281"/>
                  </a:lnTo>
                  <a:lnTo>
                    <a:pt x="66" y="316"/>
                  </a:lnTo>
                  <a:lnTo>
                    <a:pt x="44" y="333"/>
                  </a:lnTo>
                  <a:lnTo>
                    <a:pt x="31" y="342"/>
                  </a:lnTo>
                  <a:lnTo>
                    <a:pt x="26" y="338"/>
                  </a:lnTo>
                  <a:lnTo>
                    <a:pt x="17" y="333"/>
                  </a:lnTo>
                  <a:lnTo>
                    <a:pt x="17" y="329"/>
                  </a:lnTo>
                  <a:lnTo>
                    <a:pt x="17" y="320"/>
                  </a:lnTo>
                  <a:lnTo>
                    <a:pt x="22" y="316"/>
                  </a:lnTo>
                  <a:lnTo>
                    <a:pt x="26" y="312"/>
                  </a:lnTo>
                  <a:lnTo>
                    <a:pt x="70" y="260"/>
                  </a:lnTo>
                  <a:lnTo>
                    <a:pt x="97" y="208"/>
                  </a:lnTo>
                  <a:lnTo>
                    <a:pt x="110" y="160"/>
                  </a:lnTo>
                  <a:lnTo>
                    <a:pt x="110" y="113"/>
                  </a:lnTo>
                  <a:lnTo>
                    <a:pt x="110" y="113"/>
                  </a:lnTo>
                  <a:lnTo>
                    <a:pt x="110" y="113"/>
                  </a:lnTo>
                  <a:lnTo>
                    <a:pt x="105" y="117"/>
                  </a:lnTo>
                  <a:lnTo>
                    <a:pt x="97" y="121"/>
                  </a:lnTo>
                  <a:lnTo>
                    <a:pt x="88" y="126"/>
                  </a:lnTo>
                  <a:lnTo>
                    <a:pt x="79" y="126"/>
                  </a:lnTo>
                  <a:lnTo>
                    <a:pt x="66" y="130"/>
                  </a:lnTo>
                  <a:lnTo>
                    <a:pt x="48" y="126"/>
                  </a:lnTo>
                  <a:lnTo>
                    <a:pt x="31" y="121"/>
                  </a:lnTo>
                  <a:lnTo>
                    <a:pt x="17" y="108"/>
                  </a:lnTo>
                  <a:lnTo>
                    <a:pt x="9" y="95"/>
                  </a:lnTo>
                  <a:lnTo>
                    <a:pt x="0" y="82"/>
                  </a:lnTo>
                  <a:lnTo>
                    <a:pt x="0" y="65"/>
                  </a:lnTo>
                  <a:lnTo>
                    <a:pt x="0" y="48"/>
                  </a:lnTo>
                  <a:lnTo>
                    <a:pt x="9" y="35"/>
                  </a:lnTo>
                  <a:lnTo>
                    <a:pt x="17" y="22"/>
                  </a:lnTo>
                  <a:lnTo>
                    <a:pt x="31" y="9"/>
                  </a:lnTo>
                  <a:lnTo>
                    <a:pt x="48" y="4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7" name="Freeform 29"/>
            <p:cNvSpPr>
              <a:spLocks/>
            </p:cNvSpPr>
            <p:nvPr/>
          </p:nvSpPr>
          <p:spPr bwMode="auto">
            <a:xfrm>
              <a:off x="6131" y="1910"/>
              <a:ext cx="409" cy="736"/>
            </a:xfrm>
            <a:custGeom>
              <a:avLst/>
              <a:gdLst/>
              <a:ahLst/>
              <a:cxnLst>
                <a:cxn ang="0">
                  <a:pos x="220" y="0"/>
                </a:cxn>
                <a:cxn ang="0">
                  <a:pos x="238" y="0"/>
                </a:cxn>
                <a:cxn ang="0">
                  <a:pos x="247" y="4"/>
                </a:cxn>
                <a:cxn ang="0">
                  <a:pos x="251" y="8"/>
                </a:cxn>
                <a:cxn ang="0">
                  <a:pos x="255" y="17"/>
                </a:cxn>
                <a:cxn ang="0">
                  <a:pos x="255" y="34"/>
                </a:cxn>
                <a:cxn ang="0">
                  <a:pos x="255" y="645"/>
                </a:cxn>
                <a:cxn ang="0">
                  <a:pos x="255" y="662"/>
                </a:cxn>
                <a:cxn ang="0">
                  <a:pos x="264" y="680"/>
                </a:cxn>
                <a:cxn ang="0">
                  <a:pos x="282" y="688"/>
                </a:cxn>
                <a:cxn ang="0">
                  <a:pos x="313" y="693"/>
                </a:cxn>
                <a:cxn ang="0">
                  <a:pos x="370" y="697"/>
                </a:cxn>
                <a:cxn ang="0">
                  <a:pos x="409" y="697"/>
                </a:cxn>
                <a:cxn ang="0">
                  <a:pos x="409" y="736"/>
                </a:cxn>
                <a:cxn ang="0">
                  <a:pos x="383" y="736"/>
                </a:cxn>
                <a:cxn ang="0">
                  <a:pos x="339" y="732"/>
                </a:cxn>
                <a:cxn ang="0">
                  <a:pos x="286" y="732"/>
                </a:cxn>
                <a:cxn ang="0">
                  <a:pos x="242" y="732"/>
                </a:cxn>
                <a:cxn ang="0">
                  <a:pos x="207" y="732"/>
                </a:cxn>
                <a:cxn ang="0">
                  <a:pos x="176" y="732"/>
                </a:cxn>
                <a:cxn ang="0">
                  <a:pos x="128" y="732"/>
                </a:cxn>
                <a:cxn ang="0">
                  <a:pos x="75" y="732"/>
                </a:cxn>
                <a:cxn ang="0">
                  <a:pos x="35" y="736"/>
                </a:cxn>
                <a:cxn ang="0">
                  <a:pos x="9" y="736"/>
                </a:cxn>
                <a:cxn ang="0">
                  <a:pos x="9" y="697"/>
                </a:cxn>
                <a:cxn ang="0">
                  <a:pos x="53" y="697"/>
                </a:cxn>
                <a:cxn ang="0">
                  <a:pos x="106" y="693"/>
                </a:cxn>
                <a:cxn ang="0">
                  <a:pos x="141" y="688"/>
                </a:cxn>
                <a:cxn ang="0">
                  <a:pos x="159" y="680"/>
                </a:cxn>
                <a:cxn ang="0">
                  <a:pos x="163" y="662"/>
                </a:cxn>
                <a:cxn ang="0">
                  <a:pos x="163" y="645"/>
                </a:cxn>
                <a:cxn ang="0">
                  <a:pos x="163" y="82"/>
                </a:cxn>
                <a:cxn ang="0">
                  <a:pos x="101" y="104"/>
                </a:cxn>
                <a:cxn ang="0">
                  <a:pos x="44" y="108"/>
                </a:cxn>
                <a:cxn ang="0">
                  <a:pos x="0" y="112"/>
                </a:cxn>
                <a:cxn ang="0">
                  <a:pos x="0" y="73"/>
                </a:cxn>
                <a:cxn ang="0">
                  <a:pos x="35" y="73"/>
                </a:cxn>
                <a:cxn ang="0">
                  <a:pos x="79" y="69"/>
                </a:cxn>
                <a:cxn ang="0">
                  <a:pos x="128" y="56"/>
                </a:cxn>
                <a:cxn ang="0">
                  <a:pos x="176" y="34"/>
                </a:cxn>
                <a:cxn ang="0">
                  <a:pos x="220" y="0"/>
                </a:cxn>
              </a:cxnLst>
              <a:rect l="0" t="0" r="r" b="b"/>
              <a:pathLst>
                <a:path w="409" h="736">
                  <a:moveTo>
                    <a:pt x="220" y="0"/>
                  </a:moveTo>
                  <a:lnTo>
                    <a:pt x="238" y="0"/>
                  </a:lnTo>
                  <a:lnTo>
                    <a:pt x="247" y="4"/>
                  </a:lnTo>
                  <a:lnTo>
                    <a:pt x="251" y="8"/>
                  </a:lnTo>
                  <a:lnTo>
                    <a:pt x="255" y="17"/>
                  </a:lnTo>
                  <a:lnTo>
                    <a:pt x="255" y="34"/>
                  </a:lnTo>
                  <a:lnTo>
                    <a:pt x="255" y="645"/>
                  </a:lnTo>
                  <a:lnTo>
                    <a:pt x="255" y="662"/>
                  </a:lnTo>
                  <a:lnTo>
                    <a:pt x="264" y="680"/>
                  </a:lnTo>
                  <a:lnTo>
                    <a:pt x="282" y="688"/>
                  </a:lnTo>
                  <a:lnTo>
                    <a:pt x="313" y="693"/>
                  </a:lnTo>
                  <a:lnTo>
                    <a:pt x="370" y="697"/>
                  </a:lnTo>
                  <a:lnTo>
                    <a:pt x="409" y="697"/>
                  </a:lnTo>
                  <a:lnTo>
                    <a:pt x="409" y="736"/>
                  </a:lnTo>
                  <a:lnTo>
                    <a:pt x="383" y="736"/>
                  </a:lnTo>
                  <a:lnTo>
                    <a:pt x="339" y="732"/>
                  </a:lnTo>
                  <a:lnTo>
                    <a:pt x="286" y="732"/>
                  </a:lnTo>
                  <a:lnTo>
                    <a:pt x="242" y="732"/>
                  </a:lnTo>
                  <a:lnTo>
                    <a:pt x="207" y="732"/>
                  </a:lnTo>
                  <a:lnTo>
                    <a:pt x="176" y="732"/>
                  </a:lnTo>
                  <a:lnTo>
                    <a:pt x="128" y="732"/>
                  </a:lnTo>
                  <a:lnTo>
                    <a:pt x="75" y="732"/>
                  </a:lnTo>
                  <a:lnTo>
                    <a:pt x="35" y="736"/>
                  </a:lnTo>
                  <a:lnTo>
                    <a:pt x="9" y="736"/>
                  </a:lnTo>
                  <a:lnTo>
                    <a:pt x="9" y="697"/>
                  </a:lnTo>
                  <a:lnTo>
                    <a:pt x="53" y="697"/>
                  </a:lnTo>
                  <a:lnTo>
                    <a:pt x="106" y="693"/>
                  </a:lnTo>
                  <a:lnTo>
                    <a:pt x="141" y="688"/>
                  </a:lnTo>
                  <a:lnTo>
                    <a:pt x="159" y="680"/>
                  </a:lnTo>
                  <a:lnTo>
                    <a:pt x="163" y="662"/>
                  </a:lnTo>
                  <a:lnTo>
                    <a:pt x="163" y="645"/>
                  </a:lnTo>
                  <a:lnTo>
                    <a:pt x="163" y="82"/>
                  </a:lnTo>
                  <a:lnTo>
                    <a:pt x="101" y="104"/>
                  </a:lnTo>
                  <a:lnTo>
                    <a:pt x="44" y="108"/>
                  </a:lnTo>
                  <a:lnTo>
                    <a:pt x="0" y="112"/>
                  </a:lnTo>
                  <a:lnTo>
                    <a:pt x="0" y="73"/>
                  </a:lnTo>
                  <a:lnTo>
                    <a:pt x="35" y="73"/>
                  </a:lnTo>
                  <a:lnTo>
                    <a:pt x="79" y="69"/>
                  </a:lnTo>
                  <a:lnTo>
                    <a:pt x="128" y="56"/>
                  </a:lnTo>
                  <a:lnTo>
                    <a:pt x="176" y="3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8" name="Freeform 30"/>
            <p:cNvSpPr>
              <a:spLocks/>
            </p:cNvSpPr>
            <p:nvPr/>
          </p:nvSpPr>
          <p:spPr bwMode="auto">
            <a:xfrm>
              <a:off x="7319" y="2447"/>
              <a:ext cx="766" cy="749"/>
            </a:xfrm>
            <a:custGeom>
              <a:avLst/>
              <a:gdLst/>
              <a:ahLst/>
              <a:cxnLst>
                <a:cxn ang="0">
                  <a:pos x="744" y="0"/>
                </a:cxn>
                <a:cxn ang="0">
                  <a:pos x="761" y="17"/>
                </a:cxn>
                <a:cxn ang="0">
                  <a:pos x="761" y="39"/>
                </a:cxn>
                <a:cxn ang="0">
                  <a:pos x="757" y="47"/>
                </a:cxn>
                <a:cxn ang="0">
                  <a:pos x="744" y="65"/>
                </a:cxn>
                <a:cxn ang="0">
                  <a:pos x="722" y="82"/>
                </a:cxn>
                <a:cxn ang="0">
                  <a:pos x="427" y="372"/>
                </a:cxn>
                <a:cxn ang="0">
                  <a:pos x="493" y="437"/>
                </a:cxn>
                <a:cxn ang="0">
                  <a:pos x="577" y="519"/>
                </a:cxn>
                <a:cxn ang="0">
                  <a:pos x="665" y="606"/>
                </a:cxn>
                <a:cxn ang="0">
                  <a:pos x="731" y="675"/>
                </a:cxn>
                <a:cxn ang="0">
                  <a:pos x="761" y="701"/>
                </a:cxn>
                <a:cxn ang="0">
                  <a:pos x="766" y="714"/>
                </a:cxn>
                <a:cxn ang="0">
                  <a:pos x="761" y="732"/>
                </a:cxn>
                <a:cxn ang="0">
                  <a:pos x="744" y="745"/>
                </a:cxn>
                <a:cxn ang="0">
                  <a:pos x="726" y="749"/>
                </a:cxn>
                <a:cxn ang="0">
                  <a:pos x="713" y="740"/>
                </a:cxn>
                <a:cxn ang="0">
                  <a:pos x="379" y="415"/>
                </a:cxn>
                <a:cxn ang="0">
                  <a:pos x="53" y="736"/>
                </a:cxn>
                <a:cxn ang="0">
                  <a:pos x="40" y="745"/>
                </a:cxn>
                <a:cxn ang="0">
                  <a:pos x="31" y="749"/>
                </a:cxn>
                <a:cxn ang="0">
                  <a:pos x="9" y="740"/>
                </a:cxn>
                <a:cxn ang="0">
                  <a:pos x="0" y="719"/>
                </a:cxn>
                <a:cxn ang="0">
                  <a:pos x="0" y="706"/>
                </a:cxn>
                <a:cxn ang="0">
                  <a:pos x="9" y="697"/>
                </a:cxn>
                <a:cxn ang="0">
                  <a:pos x="335" y="372"/>
                </a:cxn>
                <a:cxn ang="0">
                  <a:pos x="9" y="52"/>
                </a:cxn>
                <a:cxn ang="0">
                  <a:pos x="0" y="39"/>
                </a:cxn>
                <a:cxn ang="0">
                  <a:pos x="0" y="30"/>
                </a:cxn>
                <a:cxn ang="0">
                  <a:pos x="9" y="8"/>
                </a:cxn>
                <a:cxn ang="0">
                  <a:pos x="31" y="0"/>
                </a:cxn>
                <a:cxn ang="0">
                  <a:pos x="40" y="0"/>
                </a:cxn>
                <a:cxn ang="0">
                  <a:pos x="53" y="8"/>
                </a:cxn>
                <a:cxn ang="0">
                  <a:pos x="383" y="329"/>
                </a:cxn>
                <a:cxn ang="0">
                  <a:pos x="695" y="21"/>
                </a:cxn>
                <a:cxn ang="0">
                  <a:pos x="713" y="4"/>
                </a:cxn>
                <a:cxn ang="0">
                  <a:pos x="726" y="0"/>
                </a:cxn>
              </a:cxnLst>
              <a:rect l="0" t="0" r="r" b="b"/>
              <a:pathLst>
                <a:path w="766" h="749">
                  <a:moveTo>
                    <a:pt x="731" y="0"/>
                  </a:moveTo>
                  <a:lnTo>
                    <a:pt x="744" y="0"/>
                  </a:lnTo>
                  <a:lnTo>
                    <a:pt x="753" y="8"/>
                  </a:lnTo>
                  <a:lnTo>
                    <a:pt x="761" y="17"/>
                  </a:lnTo>
                  <a:lnTo>
                    <a:pt x="766" y="30"/>
                  </a:lnTo>
                  <a:lnTo>
                    <a:pt x="761" y="39"/>
                  </a:lnTo>
                  <a:lnTo>
                    <a:pt x="761" y="43"/>
                  </a:lnTo>
                  <a:lnTo>
                    <a:pt x="757" y="47"/>
                  </a:lnTo>
                  <a:lnTo>
                    <a:pt x="753" y="56"/>
                  </a:lnTo>
                  <a:lnTo>
                    <a:pt x="744" y="65"/>
                  </a:lnTo>
                  <a:lnTo>
                    <a:pt x="731" y="73"/>
                  </a:lnTo>
                  <a:lnTo>
                    <a:pt x="722" y="82"/>
                  </a:lnTo>
                  <a:lnTo>
                    <a:pt x="717" y="86"/>
                  </a:lnTo>
                  <a:lnTo>
                    <a:pt x="427" y="372"/>
                  </a:lnTo>
                  <a:lnTo>
                    <a:pt x="458" y="402"/>
                  </a:lnTo>
                  <a:lnTo>
                    <a:pt x="493" y="437"/>
                  </a:lnTo>
                  <a:lnTo>
                    <a:pt x="533" y="476"/>
                  </a:lnTo>
                  <a:lnTo>
                    <a:pt x="577" y="519"/>
                  </a:lnTo>
                  <a:lnTo>
                    <a:pt x="621" y="567"/>
                  </a:lnTo>
                  <a:lnTo>
                    <a:pt x="665" y="606"/>
                  </a:lnTo>
                  <a:lnTo>
                    <a:pt x="704" y="645"/>
                  </a:lnTo>
                  <a:lnTo>
                    <a:pt x="731" y="675"/>
                  </a:lnTo>
                  <a:lnTo>
                    <a:pt x="753" y="693"/>
                  </a:lnTo>
                  <a:lnTo>
                    <a:pt x="761" y="701"/>
                  </a:lnTo>
                  <a:lnTo>
                    <a:pt x="761" y="710"/>
                  </a:lnTo>
                  <a:lnTo>
                    <a:pt x="766" y="714"/>
                  </a:lnTo>
                  <a:lnTo>
                    <a:pt x="766" y="719"/>
                  </a:lnTo>
                  <a:lnTo>
                    <a:pt x="761" y="732"/>
                  </a:lnTo>
                  <a:lnTo>
                    <a:pt x="753" y="740"/>
                  </a:lnTo>
                  <a:lnTo>
                    <a:pt x="744" y="745"/>
                  </a:lnTo>
                  <a:lnTo>
                    <a:pt x="731" y="749"/>
                  </a:lnTo>
                  <a:lnTo>
                    <a:pt x="726" y="749"/>
                  </a:lnTo>
                  <a:lnTo>
                    <a:pt x="717" y="745"/>
                  </a:lnTo>
                  <a:lnTo>
                    <a:pt x="713" y="740"/>
                  </a:lnTo>
                  <a:lnTo>
                    <a:pt x="709" y="740"/>
                  </a:lnTo>
                  <a:lnTo>
                    <a:pt x="379" y="415"/>
                  </a:lnTo>
                  <a:lnTo>
                    <a:pt x="62" y="727"/>
                  </a:lnTo>
                  <a:lnTo>
                    <a:pt x="53" y="736"/>
                  </a:lnTo>
                  <a:lnTo>
                    <a:pt x="49" y="745"/>
                  </a:lnTo>
                  <a:lnTo>
                    <a:pt x="40" y="745"/>
                  </a:lnTo>
                  <a:lnTo>
                    <a:pt x="35" y="749"/>
                  </a:lnTo>
                  <a:lnTo>
                    <a:pt x="31" y="749"/>
                  </a:lnTo>
                  <a:lnTo>
                    <a:pt x="18" y="745"/>
                  </a:lnTo>
                  <a:lnTo>
                    <a:pt x="9" y="740"/>
                  </a:lnTo>
                  <a:lnTo>
                    <a:pt x="0" y="732"/>
                  </a:lnTo>
                  <a:lnTo>
                    <a:pt x="0" y="719"/>
                  </a:lnTo>
                  <a:lnTo>
                    <a:pt x="0" y="714"/>
                  </a:lnTo>
                  <a:lnTo>
                    <a:pt x="0" y="706"/>
                  </a:lnTo>
                  <a:lnTo>
                    <a:pt x="5" y="701"/>
                  </a:lnTo>
                  <a:lnTo>
                    <a:pt x="9" y="697"/>
                  </a:lnTo>
                  <a:lnTo>
                    <a:pt x="18" y="688"/>
                  </a:lnTo>
                  <a:lnTo>
                    <a:pt x="335" y="372"/>
                  </a:lnTo>
                  <a:lnTo>
                    <a:pt x="18" y="60"/>
                  </a:lnTo>
                  <a:lnTo>
                    <a:pt x="9" y="52"/>
                  </a:lnTo>
                  <a:lnTo>
                    <a:pt x="5" y="43"/>
                  </a:lnTo>
                  <a:lnTo>
                    <a:pt x="0" y="39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17"/>
                  </a:lnTo>
                  <a:lnTo>
                    <a:pt x="9" y="8"/>
                  </a:lnTo>
                  <a:lnTo>
                    <a:pt x="18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49" y="4"/>
                  </a:lnTo>
                  <a:lnTo>
                    <a:pt x="53" y="8"/>
                  </a:lnTo>
                  <a:lnTo>
                    <a:pt x="62" y="21"/>
                  </a:lnTo>
                  <a:lnTo>
                    <a:pt x="383" y="329"/>
                  </a:lnTo>
                  <a:lnTo>
                    <a:pt x="383" y="329"/>
                  </a:lnTo>
                  <a:lnTo>
                    <a:pt x="695" y="21"/>
                  </a:lnTo>
                  <a:lnTo>
                    <a:pt x="704" y="13"/>
                  </a:lnTo>
                  <a:lnTo>
                    <a:pt x="713" y="4"/>
                  </a:lnTo>
                  <a:lnTo>
                    <a:pt x="717" y="0"/>
                  </a:lnTo>
                  <a:lnTo>
                    <a:pt x="726" y="0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9" name="Freeform 31"/>
            <p:cNvSpPr>
              <a:spLocks/>
            </p:cNvSpPr>
            <p:nvPr/>
          </p:nvSpPr>
          <p:spPr bwMode="auto">
            <a:xfrm>
              <a:off x="8789" y="2039"/>
              <a:ext cx="563" cy="1560"/>
            </a:xfrm>
            <a:custGeom>
              <a:avLst/>
              <a:gdLst/>
              <a:ahLst/>
              <a:cxnLst>
                <a:cxn ang="0">
                  <a:pos x="541" y="0"/>
                </a:cxn>
                <a:cxn ang="0">
                  <a:pos x="554" y="5"/>
                </a:cxn>
                <a:cxn ang="0">
                  <a:pos x="563" y="18"/>
                </a:cxn>
                <a:cxn ang="0">
                  <a:pos x="554" y="31"/>
                </a:cxn>
                <a:cxn ang="0">
                  <a:pos x="479" y="44"/>
                </a:cxn>
                <a:cxn ang="0">
                  <a:pos x="391" y="87"/>
                </a:cxn>
                <a:cxn ang="0">
                  <a:pos x="343" y="148"/>
                </a:cxn>
                <a:cxn ang="0">
                  <a:pos x="334" y="208"/>
                </a:cxn>
                <a:cxn ang="0">
                  <a:pos x="325" y="633"/>
                </a:cxn>
                <a:cxn ang="0">
                  <a:pos x="268" y="719"/>
                </a:cxn>
                <a:cxn ang="0">
                  <a:pos x="145" y="780"/>
                </a:cxn>
                <a:cxn ang="0">
                  <a:pos x="233" y="815"/>
                </a:cxn>
                <a:cxn ang="0">
                  <a:pos x="299" y="875"/>
                </a:cxn>
                <a:cxn ang="0">
                  <a:pos x="330" y="945"/>
                </a:cxn>
                <a:cxn ang="0">
                  <a:pos x="334" y="1317"/>
                </a:cxn>
                <a:cxn ang="0">
                  <a:pos x="334" y="1369"/>
                </a:cxn>
                <a:cxn ang="0">
                  <a:pos x="339" y="1391"/>
                </a:cxn>
                <a:cxn ang="0">
                  <a:pos x="409" y="1486"/>
                </a:cxn>
                <a:cxn ang="0">
                  <a:pos x="537" y="1525"/>
                </a:cxn>
                <a:cxn ang="0">
                  <a:pos x="550" y="1529"/>
                </a:cxn>
                <a:cxn ang="0">
                  <a:pos x="559" y="1538"/>
                </a:cxn>
                <a:cxn ang="0">
                  <a:pos x="559" y="1551"/>
                </a:cxn>
                <a:cxn ang="0">
                  <a:pos x="550" y="1560"/>
                </a:cxn>
                <a:cxn ang="0">
                  <a:pos x="532" y="1560"/>
                </a:cxn>
                <a:cxn ang="0">
                  <a:pos x="418" y="1547"/>
                </a:cxn>
                <a:cxn ang="0">
                  <a:pos x="303" y="1499"/>
                </a:cxn>
                <a:cxn ang="0">
                  <a:pos x="237" y="1412"/>
                </a:cxn>
                <a:cxn ang="0">
                  <a:pos x="229" y="1322"/>
                </a:cxn>
                <a:cxn ang="0">
                  <a:pos x="229" y="979"/>
                </a:cxn>
                <a:cxn ang="0">
                  <a:pos x="224" y="949"/>
                </a:cxn>
                <a:cxn ang="0">
                  <a:pos x="198" y="884"/>
                </a:cxn>
                <a:cxn ang="0">
                  <a:pos x="97" y="810"/>
                </a:cxn>
                <a:cxn ang="0">
                  <a:pos x="13" y="797"/>
                </a:cxn>
                <a:cxn ang="0">
                  <a:pos x="4" y="793"/>
                </a:cxn>
                <a:cxn ang="0">
                  <a:pos x="0" y="780"/>
                </a:cxn>
                <a:cxn ang="0">
                  <a:pos x="4" y="767"/>
                </a:cxn>
                <a:cxn ang="0">
                  <a:pos x="57" y="758"/>
                </a:cxn>
                <a:cxn ang="0">
                  <a:pos x="163" y="715"/>
                </a:cxn>
                <a:cxn ang="0">
                  <a:pos x="220" y="637"/>
                </a:cxn>
                <a:cxn ang="0">
                  <a:pos x="229" y="551"/>
                </a:cxn>
                <a:cxn ang="0">
                  <a:pos x="237" y="143"/>
                </a:cxn>
                <a:cxn ang="0">
                  <a:pos x="321" y="57"/>
                </a:cxn>
                <a:cxn ang="0">
                  <a:pos x="453" y="9"/>
                </a:cxn>
              </a:cxnLst>
              <a:rect l="0" t="0" r="r" b="b"/>
              <a:pathLst>
                <a:path w="563" h="1560">
                  <a:moveTo>
                    <a:pt x="532" y="0"/>
                  </a:moveTo>
                  <a:lnTo>
                    <a:pt x="541" y="0"/>
                  </a:lnTo>
                  <a:lnTo>
                    <a:pt x="550" y="0"/>
                  </a:lnTo>
                  <a:lnTo>
                    <a:pt x="554" y="5"/>
                  </a:lnTo>
                  <a:lnTo>
                    <a:pt x="559" y="9"/>
                  </a:lnTo>
                  <a:lnTo>
                    <a:pt x="563" y="18"/>
                  </a:lnTo>
                  <a:lnTo>
                    <a:pt x="559" y="26"/>
                  </a:lnTo>
                  <a:lnTo>
                    <a:pt x="554" y="31"/>
                  </a:lnTo>
                  <a:lnTo>
                    <a:pt x="545" y="35"/>
                  </a:lnTo>
                  <a:lnTo>
                    <a:pt x="479" y="44"/>
                  </a:lnTo>
                  <a:lnTo>
                    <a:pt x="431" y="65"/>
                  </a:lnTo>
                  <a:lnTo>
                    <a:pt x="391" y="87"/>
                  </a:lnTo>
                  <a:lnTo>
                    <a:pt x="361" y="117"/>
                  </a:lnTo>
                  <a:lnTo>
                    <a:pt x="343" y="148"/>
                  </a:lnTo>
                  <a:lnTo>
                    <a:pt x="334" y="178"/>
                  </a:lnTo>
                  <a:lnTo>
                    <a:pt x="334" y="208"/>
                  </a:lnTo>
                  <a:lnTo>
                    <a:pt x="334" y="581"/>
                  </a:lnTo>
                  <a:lnTo>
                    <a:pt x="325" y="633"/>
                  </a:lnTo>
                  <a:lnTo>
                    <a:pt x="303" y="680"/>
                  </a:lnTo>
                  <a:lnTo>
                    <a:pt x="268" y="719"/>
                  </a:lnTo>
                  <a:lnTo>
                    <a:pt x="215" y="754"/>
                  </a:lnTo>
                  <a:lnTo>
                    <a:pt x="145" y="780"/>
                  </a:lnTo>
                  <a:lnTo>
                    <a:pt x="189" y="793"/>
                  </a:lnTo>
                  <a:lnTo>
                    <a:pt x="233" y="815"/>
                  </a:lnTo>
                  <a:lnTo>
                    <a:pt x="268" y="841"/>
                  </a:lnTo>
                  <a:lnTo>
                    <a:pt x="299" y="875"/>
                  </a:lnTo>
                  <a:lnTo>
                    <a:pt x="321" y="906"/>
                  </a:lnTo>
                  <a:lnTo>
                    <a:pt x="330" y="945"/>
                  </a:lnTo>
                  <a:lnTo>
                    <a:pt x="334" y="988"/>
                  </a:lnTo>
                  <a:lnTo>
                    <a:pt x="334" y="1317"/>
                  </a:lnTo>
                  <a:lnTo>
                    <a:pt x="334" y="1352"/>
                  </a:lnTo>
                  <a:lnTo>
                    <a:pt x="334" y="1369"/>
                  </a:lnTo>
                  <a:lnTo>
                    <a:pt x="334" y="1382"/>
                  </a:lnTo>
                  <a:lnTo>
                    <a:pt x="339" y="1391"/>
                  </a:lnTo>
                  <a:lnTo>
                    <a:pt x="361" y="1447"/>
                  </a:lnTo>
                  <a:lnTo>
                    <a:pt x="409" y="1486"/>
                  </a:lnTo>
                  <a:lnTo>
                    <a:pt x="466" y="1512"/>
                  </a:lnTo>
                  <a:lnTo>
                    <a:pt x="537" y="1525"/>
                  </a:lnTo>
                  <a:lnTo>
                    <a:pt x="545" y="1529"/>
                  </a:lnTo>
                  <a:lnTo>
                    <a:pt x="550" y="1529"/>
                  </a:lnTo>
                  <a:lnTo>
                    <a:pt x="559" y="1534"/>
                  </a:lnTo>
                  <a:lnTo>
                    <a:pt x="559" y="1538"/>
                  </a:lnTo>
                  <a:lnTo>
                    <a:pt x="563" y="1542"/>
                  </a:lnTo>
                  <a:lnTo>
                    <a:pt x="559" y="1551"/>
                  </a:lnTo>
                  <a:lnTo>
                    <a:pt x="554" y="1560"/>
                  </a:lnTo>
                  <a:lnTo>
                    <a:pt x="550" y="1560"/>
                  </a:lnTo>
                  <a:lnTo>
                    <a:pt x="541" y="1560"/>
                  </a:lnTo>
                  <a:lnTo>
                    <a:pt x="532" y="1560"/>
                  </a:lnTo>
                  <a:lnTo>
                    <a:pt x="479" y="1560"/>
                  </a:lnTo>
                  <a:lnTo>
                    <a:pt x="418" y="1547"/>
                  </a:lnTo>
                  <a:lnTo>
                    <a:pt x="356" y="1525"/>
                  </a:lnTo>
                  <a:lnTo>
                    <a:pt x="303" y="1499"/>
                  </a:lnTo>
                  <a:lnTo>
                    <a:pt x="259" y="1456"/>
                  </a:lnTo>
                  <a:lnTo>
                    <a:pt x="237" y="1412"/>
                  </a:lnTo>
                  <a:lnTo>
                    <a:pt x="229" y="1369"/>
                  </a:lnTo>
                  <a:lnTo>
                    <a:pt x="229" y="1322"/>
                  </a:lnTo>
                  <a:lnTo>
                    <a:pt x="229" y="1014"/>
                  </a:lnTo>
                  <a:lnTo>
                    <a:pt x="229" y="979"/>
                  </a:lnTo>
                  <a:lnTo>
                    <a:pt x="229" y="962"/>
                  </a:lnTo>
                  <a:lnTo>
                    <a:pt x="224" y="949"/>
                  </a:lnTo>
                  <a:lnTo>
                    <a:pt x="224" y="936"/>
                  </a:lnTo>
                  <a:lnTo>
                    <a:pt x="198" y="884"/>
                  </a:lnTo>
                  <a:lnTo>
                    <a:pt x="154" y="841"/>
                  </a:lnTo>
                  <a:lnTo>
                    <a:pt x="97" y="810"/>
                  </a:lnTo>
                  <a:lnTo>
                    <a:pt x="22" y="797"/>
                  </a:lnTo>
                  <a:lnTo>
                    <a:pt x="13" y="797"/>
                  </a:lnTo>
                  <a:lnTo>
                    <a:pt x="9" y="793"/>
                  </a:lnTo>
                  <a:lnTo>
                    <a:pt x="4" y="793"/>
                  </a:lnTo>
                  <a:lnTo>
                    <a:pt x="0" y="789"/>
                  </a:lnTo>
                  <a:lnTo>
                    <a:pt x="0" y="780"/>
                  </a:lnTo>
                  <a:lnTo>
                    <a:pt x="0" y="771"/>
                  </a:lnTo>
                  <a:lnTo>
                    <a:pt x="4" y="767"/>
                  </a:lnTo>
                  <a:lnTo>
                    <a:pt x="13" y="763"/>
                  </a:lnTo>
                  <a:lnTo>
                    <a:pt x="57" y="758"/>
                  </a:lnTo>
                  <a:lnTo>
                    <a:pt x="105" y="745"/>
                  </a:lnTo>
                  <a:lnTo>
                    <a:pt x="163" y="715"/>
                  </a:lnTo>
                  <a:lnTo>
                    <a:pt x="202" y="676"/>
                  </a:lnTo>
                  <a:lnTo>
                    <a:pt x="220" y="637"/>
                  </a:lnTo>
                  <a:lnTo>
                    <a:pt x="229" y="594"/>
                  </a:lnTo>
                  <a:lnTo>
                    <a:pt x="229" y="551"/>
                  </a:lnTo>
                  <a:lnTo>
                    <a:pt x="229" y="195"/>
                  </a:lnTo>
                  <a:lnTo>
                    <a:pt x="237" y="143"/>
                  </a:lnTo>
                  <a:lnTo>
                    <a:pt x="273" y="96"/>
                  </a:lnTo>
                  <a:lnTo>
                    <a:pt x="321" y="57"/>
                  </a:lnTo>
                  <a:lnTo>
                    <a:pt x="383" y="26"/>
                  </a:lnTo>
                  <a:lnTo>
                    <a:pt x="453" y="9"/>
                  </a:lnTo>
                  <a:lnTo>
                    <a:pt x="53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0" name="Freeform 32"/>
            <p:cNvSpPr>
              <a:spLocks/>
            </p:cNvSpPr>
            <p:nvPr/>
          </p:nvSpPr>
          <p:spPr bwMode="auto">
            <a:xfrm>
              <a:off x="9651" y="1758"/>
              <a:ext cx="704" cy="307"/>
            </a:xfrm>
            <a:custGeom>
              <a:avLst/>
              <a:gdLst/>
              <a:ahLst/>
              <a:cxnLst>
                <a:cxn ang="0">
                  <a:pos x="585" y="0"/>
                </a:cxn>
                <a:cxn ang="0">
                  <a:pos x="594" y="0"/>
                </a:cxn>
                <a:cxn ang="0">
                  <a:pos x="603" y="9"/>
                </a:cxn>
                <a:cxn ang="0">
                  <a:pos x="612" y="13"/>
                </a:cxn>
                <a:cxn ang="0">
                  <a:pos x="612" y="26"/>
                </a:cxn>
                <a:cxn ang="0">
                  <a:pos x="616" y="35"/>
                </a:cxn>
                <a:cxn ang="0">
                  <a:pos x="629" y="69"/>
                </a:cxn>
                <a:cxn ang="0">
                  <a:pos x="651" y="95"/>
                </a:cxn>
                <a:cxn ang="0">
                  <a:pos x="682" y="121"/>
                </a:cxn>
                <a:cxn ang="0">
                  <a:pos x="691" y="126"/>
                </a:cxn>
                <a:cxn ang="0">
                  <a:pos x="695" y="134"/>
                </a:cxn>
                <a:cxn ang="0">
                  <a:pos x="700" y="143"/>
                </a:cxn>
                <a:cxn ang="0">
                  <a:pos x="704" y="152"/>
                </a:cxn>
                <a:cxn ang="0">
                  <a:pos x="700" y="165"/>
                </a:cxn>
                <a:cxn ang="0">
                  <a:pos x="695" y="173"/>
                </a:cxn>
                <a:cxn ang="0">
                  <a:pos x="691" y="178"/>
                </a:cxn>
                <a:cxn ang="0">
                  <a:pos x="682" y="182"/>
                </a:cxn>
                <a:cxn ang="0">
                  <a:pos x="678" y="186"/>
                </a:cxn>
                <a:cxn ang="0">
                  <a:pos x="616" y="221"/>
                </a:cxn>
                <a:cxn ang="0">
                  <a:pos x="577" y="260"/>
                </a:cxn>
                <a:cxn ang="0">
                  <a:pos x="550" y="290"/>
                </a:cxn>
                <a:cxn ang="0">
                  <a:pos x="546" y="294"/>
                </a:cxn>
                <a:cxn ang="0">
                  <a:pos x="537" y="299"/>
                </a:cxn>
                <a:cxn ang="0">
                  <a:pos x="528" y="307"/>
                </a:cxn>
                <a:cxn ang="0">
                  <a:pos x="519" y="307"/>
                </a:cxn>
                <a:cxn ang="0">
                  <a:pos x="511" y="307"/>
                </a:cxn>
                <a:cxn ang="0">
                  <a:pos x="497" y="299"/>
                </a:cxn>
                <a:cxn ang="0">
                  <a:pos x="493" y="290"/>
                </a:cxn>
                <a:cxn ang="0">
                  <a:pos x="489" y="277"/>
                </a:cxn>
                <a:cxn ang="0">
                  <a:pos x="497" y="251"/>
                </a:cxn>
                <a:cxn ang="0">
                  <a:pos x="519" y="230"/>
                </a:cxn>
                <a:cxn ang="0">
                  <a:pos x="541" y="204"/>
                </a:cxn>
                <a:cxn ang="0">
                  <a:pos x="563" y="186"/>
                </a:cxn>
                <a:cxn ang="0">
                  <a:pos x="563" y="186"/>
                </a:cxn>
                <a:cxn ang="0">
                  <a:pos x="53" y="186"/>
                </a:cxn>
                <a:cxn ang="0">
                  <a:pos x="44" y="186"/>
                </a:cxn>
                <a:cxn ang="0">
                  <a:pos x="31" y="186"/>
                </a:cxn>
                <a:cxn ang="0">
                  <a:pos x="22" y="182"/>
                </a:cxn>
                <a:cxn ang="0">
                  <a:pos x="13" y="178"/>
                </a:cxn>
                <a:cxn ang="0">
                  <a:pos x="5" y="173"/>
                </a:cxn>
                <a:cxn ang="0">
                  <a:pos x="0" y="165"/>
                </a:cxn>
                <a:cxn ang="0">
                  <a:pos x="0" y="152"/>
                </a:cxn>
                <a:cxn ang="0">
                  <a:pos x="0" y="143"/>
                </a:cxn>
                <a:cxn ang="0">
                  <a:pos x="5" y="134"/>
                </a:cxn>
                <a:cxn ang="0">
                  <a:pos x="13" y="126"/>
                </a:cxn>
                <a:cxn ang="0">
                  <a:pos x="22" y="126"/>
                </a:cxn>
                <a:cxn ang="0">
                  <a:pos x="31" y="121"/>
                </a:cxn>
                <a:cxn ang="0">
                  <a:pos x="44" y="121"/>
                </a:cxn>
                <a:cxn ang="0">
                  <a:pos x="53" y="121"/>
                </a:cxn>
                <a:cxn ang="0">
                  <a:pos x="590" y="121"/>
                </a:cxn>
                <a:cxn ang="0">
                  <a:pos x="572" y="95"/>
                </a:cxn>
                <a:cxn ang="0">
                  <a:pos x="563" y="69"/>
                </a:cxn>
                <a:cxn ang="0">
                  <a:pos x="555" y="43"/>
                </a:cxn>
                <a:cxn ang="0">
                  <a:pos x="550" y="30"/>
                </a:cxn>
                <a:cxn ang="0">
                  <a:pos x="550" y="22"/>
                </a:cxn>
                <a:cxn ang="0">
                  <a:pos x="555" y="13"/>
                </a:cxn>
                <a:cxn ang="0">
                  <a:pos x="563" y="4"/>
                </a:cxn>
                <a:cxn ang="0">
                  <a:pos x="572" y="0"/>
                </a:cxn>
                <a:cxn ang="0">
                  <a:pos x="585" y="0"/>
                </a:cxn>
              </a:cxnLst>
              <a:rect l="0" t="0" r="r" b="b"/>
              <a:pathLst>
                <a:path w="704" h="307">
                  <a:moveTo>
                    <a:pt x="585" y="0"/>
                  </a:moveTo>
                  <a:lnTo>
                    <a:pt x="594" y="0"/>
                  </a:lnTo>
                  <a:lnTo>
                    <a:pt x="603" y="9"/>
                  </a:lnTo>
                  <a:lnTo>
                    <a:pt x="612" y="13"/>
                  </a:lnTo>
                  <a:lnTo>
                    <a:pt x="612" y="26"/>
                  </a:lnTo>
                  <a:lnTo>
                    <a:pt x="616" y="35"/>
                  </a:lnTo>
                  <a:lnTo>
                    <a:pt x="629" y="69"/>
                  </a:lnTo>
                  <a:lnTo>
                    <a:pt x="651" y="95"/>
                  </a:lnTo>
                  <a:lnTo>
                    <a:pt x="682" y="121"/>
                  </a:lnTo>
                  <a:lnTo>
                    <a:pt x="691" y="126"/>
                  </a:lnTo>
                  <a:lnTo>
                    <a:pt x="695" y="134"/>
                  </a:lnTo>
                  <a:lnTo>
                    <a:pt x="700" y="143"/>
                  </a:lnTo>
                  <a:lnTo>
                    <a:pt x="704" y="152"/>
                  </a:lnTo>
                  <a:lnTo>
                    <a:pt x="700" y="165"/>
                  </a:lnTo>
                  <a:lnTo>
                    <a:pt x="695" y="173"/>
                  </a:lnTo>
                  <a:lnTo>
                    <a:pt x="691" y="178"/>
                  </a:lnTo>
                  <a:lnTo>
                    <a:pt x="682" y="182"/>
                  </a:lnTo>
                  <a:lnTo>
                    <a:pt x="678" y="186"/>
                  </a:lnTo>
                  <a:lnTo>
                    <a:pt x="616" y="221"/>
                  </a:lnTo>
                  <a:lnTo>
                    <a:pt x="577" y="260"/>
                  </a:lnTo>
                  <a:lnTo>
                    <a:pt x="550" y="290"/>
                  </a:lnTo>
                  <a:lnTo>
                    <a:pt x="546" y="294"/>
                  </a:lnTo>
                  <a:lnTo>
                    <a:pt x="537" y="299"/>
                  </a:lnTo>
                  <a:lnTo>
                    <a:pt x="528" y="307"/>
                  </a:lnTo>
                  <a:lnTo>
                    <a:pt x="519" y="307"/>
                  </a:lnTo>
                  <a:lnTo>
                    <a:pt x="511" y="307"/>
                  </a:lnTo>
                  <a:lnTo>
                    <a:pt x="497" y="299"/>
                  </a:lnTo>
                  <a:lnTo>
                    <a:pt x="493" y="290"/>
                  </a:lnTo>
                  <a:lnTo>
                    <a:pt x="489" y="277"/>
                  </a:lnTo>
                  <a:lnTo>
                    <a:pt x="497" y="251"/>
                  </a:lnTo>
                  <a:lnTo>
                    <a:pt x="519" y="230"/>
                  </a:lnTo>
                  <a:lnTo>
                    <a:pt x="541" y="204"/>
                  </a:lnTo>
                  <a:lnTo>
                    <a:pt x="563" y="186"/>
                  </a:lnTo>
                  <a:lnTo>
                    <a:pt x="563" y="186"/>
                  </a:lnTo>
                  <a:lnTo>
                    <a:pt x="53" y="186"/>
                  </a:lnTo>
                  <a:lnTo>
                    <a:pt x="44" y="186"/>
                  </a:lnTo>
                  <a:lnTo>
                    <a:pt x="31" y="186"/>
                  </a:lnTo>
                  <a:lnTo>
                    <a:pt x="22" y="182"/>
                  </a:lnTo>
                  <a:lnTo>
                    <a:pt x="13" y="178"/>
                  </a:lnTo>
                  <a:lnTo>
                    <a:pt x="5" y="173"/>
                  </a:lnTo>
                  <a:lnTo>
                    <a:pt x="0" y="165"/>
                  </a:lnTo>
                  <a:lnTo>
                    <a:pt x="0" y="152"/>
                  </a:lnTo>
                  <a:lnTo>
                    <a:pt x="0" y="143"/>
                  </a:lnTo>
                  <a:lnTo>
                    <a:pt x="5" y="134"/>
                  </a:lnTo>
                  <a:lnTo>
                    <a:pt x="13" y="126"/>
                  </a:lnTo>
                  <a:lnTo>
                    <a:pt x="22" y="126"/>
                  </a:lnTo>
                  <a:lnTo>
                    <a:pt x="31" y="121"/>
                  </a:lnTo>
                  <a:lnTo>
                    <a:pt x="44" y="121"/>
                  </a:lnTo>
                  <a:lnTo>
                    <a:pt x="53" y="121"/>
                  </a:lnTo>
                  <a:lnTo>
                    <a:pt x="590" y="121"/>
                  </a:lnTo>
                  <a:lnTo>
                    <a:pt x="572" y="95"/>
                  </a:lnTo>
                  <a:lnTo>
                    <a:pt x="563" y="69"/>
                  </a:lnTo>
                  <a:lnTo>
                    <a:pt x="555" y="43"/>
                  </a:lnTo>
                  <a:lnTo>
                    <a:pt x="550" y="30"/>
                  </a:lnTo>
                  <a:lnTo>
                    <a:pt x="550" y="22"/>
                  </a:lnTo>
                  <a:lnTo>
                    <a:pt x="555" y="13"/>
                  </a:lnTo>
                  <a:lnTo>
                    <a:pt x="563" y="4"/>
                  </a:lnTo>
                  <a:lnTo>
                    <a:pt x="572" y="0"/>
                  </a:lnTo>
                  <a:lnTo>
                    <a:pt x="58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1" name="Freeform 33"/>
            <p:cNvSpPr>
              <a:spLocks noEditPoints="1"/>
            </p:cNvSpPr>
            <p:nvPr/>
          </p:nvSpPr>
          <p:spPr bwMode="auto">
            <a:xfrm>
              <a:off x="9541" y="2174"/>
              <a:ext cx="665" cy="1070"/>
            </a:xfrm>
            <a:custGeom>
              <a:avLst/>
              <a:gdLst/>
              <a:ahLst/>
              <a:cxnLst>
                <a:cxn ang="0">
                  <a:pos x="313" y="34"/>
                </a:cxn>
                <a:cxn ang="0">
                  <a:pos x="251" y="52"/>
                </a:cxn>
                <a:cxn ang="0">
                  <a:pos x="185" y="108"/>
                </a:cxn>
                <a:cxn ang="0">
                  <a:pos x="141" y="229"/>
                </a:cxn>
                <a:cxn ang="0">
                  <a:pos x="132" y="416"/>
                </a:cxn>
                <a:cxn ang="0">
                  <a:pos x="132" y="593"/>
                </a:cxn>
                <a:cxn ang="0">
                  <a:pos x="137" y="771"/>
                </a:cxn>
                <a:cxn ang="0">
                  <a:pos x="167" y="914"/>
                </a:cxn>
                <a:cxn ang="0">
                  <a:pos x="229" y="996"/>
                </a:cxn>
                <a:cxn ang="0">
                  <a:pos x="299" y="1031"/>
                </a:cxn>
                <a:cxn ang="0">
                  <a:pos x="335" y="1035"/>
                </a:cxn>
                <a:cxn ang="0">
                  <a:pos x="405" y="1018"/>
                </a:cxn>
                <a:cxn ang="0">
                  <a:pos x="475" y="957"/>
                </a:cxn>
                <a:cxn ang="0">
                  <a:pos x="515" y="844"/>
                </a:cxn>
                <a:cxn ang="0">
                  <a:pos x="533" y="520"/>
                </a:cxn>
                <a:cxn ang="0">
                  <a:pos x="528" y="312"/>
                </a:cxn>
                <a:cxn ang="0">
                  <a:pos x="497" y="147"/>
                </a:cxn>
                <a:cxn ang="0">
                  <a:pos x="436" y="65"/>
                </a:cxn>
                <a:cxn ang="0">
                  <a:pos x="361" y="34"/>
                </a:cxn>
                <a:cxn ang="0">
                  <a:pos x="335" y="0"/>
                </a:cxn>
                <a:cxn ang="0">
                  <a:pos x="418" y="8"/>
                </a:cxn>
                <a:cxn ang="0">
                  <a:pos x="515" y="60"/>
                </a:cxn>
                <a:cxn ang="0">
                  <a:pos x="603" y="173"/>
                </a:cxn>
                <a:cxn ang="0">
                  <a:pos x="656" y="351"/>
                </a:cxn>
                <a:cxn ang="0">
                  <a:pos x="665" y="537"/>
                </a:cxn>
                <a:cxn ang="0">
                  <a:pos x="665" y="628"/>
                </a:cxn>
                <a:cxn ang="0">
                  <a:pos x="638" y="805"/>
                </a:cxn>
                <a:cxn ang="0">
                  <a:pos x="568" y="953"/>
                </a:cxn>
                <a:cxn ang="0">
                  <a:pos x="475" y="1035"/>
                </a:cxn>
                <a:cxn ang="0">
                  <a:pos x="379" y="1065"/>
                </a:cxn>
                <a:cxn ang="0">
                  <a:pos x="282" y="1065"/>
                </a:cxn>
                <a:cxn ang="0">
                  <a:pos x="167" y="1022"/>
                </a:cxn>
                <a:cxn ang="0">
                  <a:pos x="66" y="914"/>
                </a:cxn>
                <a:cxn ang="0">
                  <a:pos x="9" y="723"/>
                </a:cxn>
                <a:cxn ang="0">
                  <a:pos x="0" y="537"/>
                </a:cxn>
                <a:cxn ang="0">
                  <a:pos x="9" y="355"/>
                </a:cxn>
                <a:cxn ang="0">
                  <a:pos x="57" y="182"/>
                </a:cxn>
                <a:cxn ang="0">
                  <a:pos x="137" y="69"/>
                </a:cxn>
                <a:cxn ang="0">
                  <a:pos x="233" y="13"/>
                </a:cxn>
                <a:cxn ang="0">
                  <a:pos x="335" y="0"/>
                </a:cxn>
              </a:cxnLst>
              <a:rect l="0" t="0" r="r" b="b"/>
              <a:pathLst>
                <a:path w="665" h="1070">
                  <a:moveTo>
                    <a:pt x="335" y="34"/>
                  </a:moveTo>
                  <a:lnTo>
                    <a:pt x="313" y="34"/>
                  </a:lnTo>
                  <a:lnTo>
                    <a:pt x="282" y="39"/>
                  </a:lnTo>
                  <a:lnTo>
                    <a:pt x="251" y="52"/>
                  </a:lnTo>
                  <a:lnTo>
                    <a:pt x="216" y="73"/>
                  </a:lnTo>
                  <a:lnTo>
                    <a:pt x="185" y="108"/>
                  </a:lnTo>
                  <a:lnTo>
                    <a:pt x="163" y="160"/>
                  </a:lnTo>
                  <a:lnTo>
                    <a:pt x="141" y="229"/>
                  </a:lnTo>
                  <a:lnTo>
                    <a:pt x="132" y="320"/>
                  </a:lnTo>
                  <a:lnTo>
                    <a:pt x="132" y="416"/>
                  </a:lnTo>
                  <a:lnTo>
                    <a:pt x="132" y="520"/>
                  </a:lnTo>
                  <a:lnTo>
                    <a:pt x="132" y="593"/>
                  </a:lnTo>
                  <a:lnTo>
                    <a:pt x="132" y="680"/>
                  </a:lnTo>
                  <a:lnTo>
                    <a:pt x="137" y="771"/>
                  </a:lnTo>
                  <a:lnTo>
                    <a:pt x="150" y="849"/>
                  </a:lnTo>
                  <a:lnTo>
                    <a:pt x="167" y="914"/>
                  </a:lnTo>
                  <a:lnTo>
                    <a:pt x="194" y="961"/>
                  </a:lnTo>
                  <a:lnTo>
                    <a:pt x="229" y="996"/>
                  </a:lnTo>
                  <a:lnTo>
                    <a:pt x="264" y="1022"/>
                  </a:lnTo>
                  <a:lnTo>
                    <a:pt x="299" y="1031"/>
                  </a:lnTo>
                  <a:lnTo>
                    <a:pt x="335" y="1035"/>
                  </a:lnTo>
                  <a:lnTo>
                    <a:pt x="335" y="1035"/>
                  </a:lnTo>
                  <a:lnTo>
                    <a:pt x="370" y="1031"/>
                  </a:lnTo>
                  <a:lnTo>
                    <a:pt x="405" y="1018"/>
                  </a:lnTo>
                  <a:lnTo>
                    <a:pt x="440" y="996"/>
                  </a:lnTo>
                  <a:lnTo>
                    <a:pt x="475" y="957"/>
                  </a:lnTo>
                  <a:lnTo>
                    <a:pt x="497" y="909"/>
                  </a:lnTo>
                  <a:lnTo>
                    <a:pt x="515" y="844"/>
                  </a:lnTo>
                  <a:lnTo>
                    <a:pt x="533" y="688"/>
                  </a:lnTo>
                  <a:lnTo>
                    <a:pt x="533" y="520"/>
                  </a:lnTo>
                  <a:lnTo>
                    <a:pt x="533" y="416"/>
                  </a:lnTo>
                  <a:lnTo>
                    <a:pt x="528" y="312"/>
                  </a:lnTo>
                  <a:lnTo>
                    <a:pt x="519" y="212"/>
                  </a:lnTo>
                  <a:lnTo>
                    <a:pt x="497" y="147"/>
                  </a:lnTo>
                  <a:lnTo>
                    <a:pt x="471" y="99"/>
                  </a:lnTo>
                  <a:lnTo>
                    <a:pt x="436" y="65"/>
                  </a:lnTo>
                  <a:lnTo>
                    <a:pt x="396" y="43"/>
                  </a:lnTo>
                  <a:lnTo>
                    <a:pt x="361" y="34"/>
                  </a:lnTo>
                  <a:lnTo>
                    <a:pt x="335" y="34"/>
                  </a:lnTo>
                  <a:close/>
                  <a:moveTo>
                    <a:pt x="335" y="0"/>
                  </a:moveTo>
                  <a:lnTo>
                    <a:pt x="370" y="0"/>
                  </a:lnTo>
                  <a:lnTo>
                    <a:pt x="418" y="8"/>
                  </a:lnTo>
                  <a:lnTo>
                    <a:pt x="467" y="30"/>
                  </a:lnTo>
                  <a:lnTo>
                    <a:pt x="515" y="60"/>
                  </a:lnTo>
                  <a:lnTo>
                    <a:pt x="563" y="108"/>
                  </a:lnTo>
                  <a:lnTo>
                    <a:pt x="603" y="173"/>
                  </a:lnTo>
                  <a:lnTo>
                    <a:pt x="638" y="260"/>
                  </a:lnTo>
                  <a:lnTo>
                    <a:pt x="656" y="351"/>
                  </a:lnTo>
                  <a:lnTo>
                    <a:pt x="665" y="446"/>
                  </a:lnTo>
                  <a:lnTo>
                    <a:pt x="665" y="537"/>
                  </a:lnTo>
                  <a:lnTo>
                    <a:pt x="665" y="537"/>
                  </a:lnTo>
                  <a:lnTo>
                    <a:pt x="665" y="628"/>
                  </a:lnTo>
                  <a:lnTo>
                    <a:pt x="656" y="719"/>
                  </a:lnTo>
                  <a:lnTo>
                    <a:pt x="638" y="805"/>
                  </a:lnTo>
                  <a:lnTo>
                    <a:pt x="607" y="888"/>
                  </a:lnTo>
                  <a:lnTo>
                    <a:pt x="568" y="953"/>
                  </a:lnTo>
                  <a:lnTo>
                    <a:pt x="524" y="1005"/>
                  </a:lnTo>
                  <a:lnTo>
                    <a:pt x="475" y="1035"/>
                  </a:lnTo>
                  <a:lnTo>
                    <a:pt x="427" y="1057"/>
                  </a:lnTo>
                  <a:lnTo>
                    <a:pt x="379" y="1065"/>
                  </a:lnTo>
                  <a:lnTo>
                    <a:pt x="335" y="1070"/>
                  </a:lnTo>
                  <a:lnTo>
                    <a:pt x="282" y="1065"/>
                  </a:lnTo>
                  <a:lnTo>
                    <a:pt x="225" y="1052"/>
                  </a:lnTo>
                  <a:lnTo>
                    <a:pt x="167" y="1022"/>
                  </a:lnTo>
                  <a:lnTo>
                    <a:pt x="115" y="979"/>
                  </a:lnTo>
                  <a:lnTo>
                    <a:pt x="66" y="914"/>
                  </a:lnTo>
                  <a:lnTo>
                    <a:pt x="31" y="818"/>
                  </a:lnTo>
                  <a:lnTo>
                    <a:pt x="9" y="723"/>
                  </a:lnTo>
                  <a:lnTo>
                    <a:pt x="0" y="628"/>
                  </a:lnTo>
                  <a:lnTo>
                    <a:pt x="0" y="537"/>
                  </a:lnTo>
                  <a:lnTo>
                    <a:pt x="0" y="446"/>
                  </a:lnTo>
                  <a:lnTo>
                    <a:pt x="9" y="355"/>
                  </a:lnTo>
                  <a:lnTo>
                    <a:pt x="27" y="264"/>
                  </a:lnTo>
                  <a:lnTo>
                    <a:pt x="57" y="182"/>
                  </a:lnTo>
                  <a:lnTo>
                    <a:pt x="93" y="117"/>
                  </a:lnTo>
                  <a:lnTo>
                    <a:pt x="137" y="69"/>
                  </a:lnTo>
                  <a:lnTo>
                    <a:pt x="185" y="34"/>
                  </a:lnTo>
                  <a:lnTo>
                    <a:pt x="233" y="13"/>
                  </a:lnTo>
                  <a:lnTo>
                    <a:pt x="282" y="0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2" name="Freeform 34"/>
            <p:cNvSpPr>
              <a:spLocks/>
            </p:cNvSpPr>
            <p:nvPr/>
          </p:nvSpPr>
          <p:spPr bwMode="auto">
            <a:xfrm>
              <a:off x="10377" y="2039"/>
              <a:ext cx="563" cy="1560"/>
            </a:xfrm>
            <a:custGeom>
              <a:avLst/>
              <a:gdLst/>
              <a:ahLst/>
              <a:cxnLst>
                <a:cxn ang="0">
                  <a:pos x="79" y="5"/>
                </a:cxn>
                <a:cxn ang="0">
                  <a:pos x="203" y="35"/>
                </a:cxn>
                <a:cxn ang="0">
                  <a:pos x="304" y="109"/>
                </a:cxn>
                <a:cxn ang="0">
                  <a:pos x="335" y="191"/>
                </a:cxn>
                <a:cxn ang="0">
                  <a:pos x="335" y="546"/>
                </a:cxn>
                <a:cxn ang="0">
                  <a:pos x="335" y="603"/>
                </a:cxn>
                <a:cxn ang="0">
                  <a:pos x="339" y="624"/>
                </a:cxn>
                <a:cxn ang="0">
                  <a:pos x="405" y="719"/>
                </a:cxn>
                <a:cxn ang="0">
                  <a:pos x="537" y="763"/>
                </a:cxn>
                <a:cxn ang="0">
                  <a:pos x="555" y="767"/>
                </a:cxn>
                <a:cxn ang="0">
                  <a:pos x="563" y="776"/>
                </a:cxn>
                <a:cxn ang="0">
                  <a:pos x="559" y="789"/>
                </a:cxn>
                <a:cxn ang="0">
                  <a:pos x="546" y="797"/>
                </a:cxn>
                <a:cxn ang="0">
                  <a:pos x="453" y="815"/>
                </a:cxn>
                <a:cxn ang="0">
                  <a:pos x="361" y="884"/>
                </a:cxn>
                <a:cxn ang="0">
                  <a:pos x="335" y="966"/>
                </a:cxn>
                <a:cxn ang="0">
                  <a:pos x="335" y="1365"/>
                </a:cxn>
                <a:cxn ang="0">
                  <a:pos x="291" y="1469"/>
                </a:cxn>
                <a:cxn ang="0">
                  <a:pos x="176" y="1538"/>
                </a:cxn>
                <a:cxn ang="0">
                  <a:pos x="31" y="1560"/>
                </a:cxn>
                <a:cxn ang="0">
                  <a:pos x="13" y="1560"/>
                </a:cxn>
                <a:cxn ang="0">
                  <a:pos x="0" y="1551"/>
                </a:cxn>
                <a:cxn ang="0">
                  <a:pos x="0" y="1534"/>
                </a:cxn>
                <a:cxn ang="0">
                  <a:pos x="13" y="1525"/>
                </a:cxn>
                <a:cxn ang="0">
                  <a:pos x="132" y="1499"/>
                </a:cxn>
                <a:cxn ang="0">
                  <a:pos x="198" y="1447"/>
                </a:cxn>
                <a:cxn ang="0">
                  <a:pos x="225" y="1382"/>
                </a:cxn>
                <a:cxn ang="0">
                  <a:pos x="229" y="1352"/>
                </a:cxn>
                <a:cxn ang="0">
                  <a:pos x="238" y="927"/>
                </a:cxn>
                <a:cxn ang="0">
                  <a:pos x="295" y="841"/>
                </a:cxn>
                <a:cxn ang="0">
                  <a:pos x="414" y="780"/>
                </a:cxn>
                <a:cxn ang="0">
                  <a:pos x="326" y="750"/>
                </a:cxn>
                <a:cxn ang="0">
                  <a:pos x="260" y="685"/>
                </a:cxn>
                <a:cxn ang="0">
                  <a:pos x="233" y="620"/>
                </a:cxn>
                <a:cxn ang="0">
                  <a:pos x="229" y="243"/>
                </a:cxn>
                <a:cxn ang="0">
                  <a:pos x="229" y="191"/>
                </a:cxn>
                <a:cxn ang="0">
                  <a:pos x="225" y="169"/>
                </a:cxn>
                <a:cxn ang="0">
                  <a:pos x="154" y="74"/>
                </a:cxn>
                <a:cxn ang="0">
                  <a:pos x="27" y="35"/>
                </a:cxn>
                <a:cxn ang="0">
                  <a:pos x="9" y="35"/>
                </a:cxn>
                <a:cxn ang="0">
                  <a:pos x="0" y="26"/>
                </a:cxn>
                <a:cxn ang="0">
                  <a:pos x="0" y="9"/>
                </a:cxn>
                <a:cxn ang="0">
                  <a:pos x="13" y="0"/>
                </a:cxn>
                <a:cxn ang="0">
                  <a:pos x="31" y="0"/>
                </a:cxn>
              </a:cxnLst>
              <a:rect l="0" t="0" r="r" b="b"/>
              <a:pathLst>
                <a:path w="563" h="1560">
                  <a:moveTo>
                    <a:pt x="31" y="0"/>
                  </a:moveTo>
                  <a:lnTo>
                    <a:pt x="79" y="5"/>
                  </a:lnTo>
                  <a:lnTo>
                    <a:pt x="141" y="13"/>
                  </a:lnTo>
                  <a:lnTo>
                    <a:pt x="203" y="35"/>
                  </a:lnTo>
                  <a:lnTo>
                    <a:pt x="260" y="65"/>
                  </a:lnTo>
                  <a:lnTo>
                    <a:pt x="304" y="109"/>
                  </a:lnTo>
                  <a:lnTo>
                    <a:pt x="326" y="148"/>
                  </a:lnTo>
                  <a:lnTo>
                    <a:pt x="335" y="191"/>
                  </a:lnTo>
                  <a:lnTo>
                    <a:pt x="335" y="239"/>
                  </a:lnTo>
                  <a:lnTo>
                    <a:pt x="335" y="546"/>
                  </a:lnTo>
                  <a:lnTo>
                    <a:pt x="335" y="581"/>
                  </a:lnTo>
                  <a:lnTo>
                    <a:pt x="335" y="603"/>
                  </a:lnTo>
                  <a:lnTo>
                    <a:pt x="335" y="611"/>
                  </a:lnTo>
                  <a:lnTo>
                    <a:pt x="339" y="624"/>
                  </a:lnTo>
                  <a:lnTo>
                    <a:pt x="361" y="676"/>
                  </a:lnTo>
                  <a:lnTo>
                    <a:pt x="405" y="719"/>
                  </a:lnTo>
                  <a:lnTo>
                    <a:pt x="467" y="750"/>
                  </a:lnTo>
                  <a:lnTo>
                    <a:pt x="537" y="763"/>
                  </a:lnTo>
                  <a:lnTo>
                    <a:pt x="546" y="767"/>
                  </a:lnTo>
                  <a:lnTo>
                    <a:pt x="555" y="767"/>
                  </a:lnTo>
                  <a:lnTo>
                    <a:pt x="559" y="767"/>
                  </a:lnTo>
                  <a:lnTo>
                    <a:pt x="563" y="776"/>
                  </a:lnTo>
                  <a:lnTo>
                    <a:pt x="563" y="780"/>
                  </a:lnTo>
                  <a:lnTo>
                    <a:pt x="559" y="789"/>
                  </a:lnTo>
                  <a:lnTo>
                    <a:pt x="555" y="793"/>
                  </a:lnTo>
                  <a:lnTo>
                    <a:pt x="546" y="797"/>
                  </a:lnTo>
                  <a:lnTo>
                    <a:pt x="506" y="802"/>
                  </a:lnTo>
                  <a:lnTo>
                    <a:pt x="453" y="815"/>
                  </a:lnTo>
                  <a:lnTo>
                    <a:pt x="401" y="845"/>
                  </a:lnTo>
                  <a:lnTo>
                    <a:pt x="361" y="884"/>
                  </a:lnTo>
                  <a:lnTo>
                    <a:pt x="343" y="927"/>
                  </a:lnTo>
                  <a:lnTo>
                    <a:pt x="335" y="966"/>
                  </a:lnTo>
                  <a:lnTo>
                    <a:pt x="335" y="1010"/>
                  </a:lnTo>
                  <a:lnTo>
                    <a:pt x="335" y="1365"/>
                  </a:lnTo>
                  <a:lnTo>
                    <a:pt x="321" y="1421"/>
                  </a:lnTo>
                  <a:lnTo>
                    <a:pt x="291" y="1469"/>
                  </a:lnTo>
                  <a:lnTo>
                    <a:pt x="238" y="1508"/>
                  </a:lnTo>
                  <a:lnTo>
                    <a:pt x="176" y="1538"/>
                  </a:lnTo>
                  <a:lnTo>
                    <a:pt x="106" y="1555"/>
                  </a:lnTo>
                  <a:lnTo>
                    <a:pt x="31" y="1560"/>
                  </a:lnTo>
                  <a:lnTo>
                    <a:pt x="22" y="1560"/>
                  </a:lnTo>
                  <a:lnTo>
                    <a:pt x="13" y="1560"/>
                  </a:lnTo>
                  <a:lnTo>
                    <a:pt x="5" y="1560"/>
                  </a:lnTo>
                  <a:lnTo>
                    <a:pt x="0" y="1551"/>
                  </a:lnTo>
                  <a:lnTo>
                    <a:pt x="0" y="1542"/>
                  </a:lnTo>
                  <a:lnTo>
                    <a:pt x="0" y="1534"/>
                  </a:lnTo>
                  <a:lnTo>
                    <a:pt x="5" y="1529"/>
                  </a:lnTo>
                  <a:lnTo>
                    <a:pt x="13" y="1525"/>
                  </a:lnTo>
                  <a:lnTo>
                    <a:pt x="79" y="1516"/>
                  </a:lnTo>
                  <a:lnTo>
                    <a:pt x="132" y="1499"/>
                  </a:lnTo>
                  <a:lnTo>
                    <a:pt x="172" y="1473"/>
                  </a:lnTo>
                  <a:lnTo>
                    <a:pt x="198" y="1447"/>
                  </a:lnTo>
                  <a:lnTo>
                    <a:pt x="216" y="1412"/>
                  </a:lnTo>
                  <a:lnTo>
                    <a:pt x="225" y="1382"/>
                  </a:lnTo>
                  <a:lnTo>
                    <a:pt x="229" y="1352"/>
                  </a:lnTo>
                  <a:lnTo>
                    <a:pt x="229" y="1352"/>
                  </a:lnTo>
                  <a:lnTo>
                    <a:pt x="229" y="979"/>
                  </a:lnTo>
                  <a:lnTo>
                    <a:pt x="238" y="927"/>
                  </a:lnTo>
                  <a:lnTo>
                    <a:pt x="255" y="880"/>
                  </a:lnTo>
                  <a:lnTo>
                    <a:pt x="295" y="841"/>
                  </a:lnTo>
                  <a:lnTo>
                    <a:pt x="348" y="806"/>
                  </a:lnTo>
                  <a:lnTo>
                    <a:pt x="414" y="780"/>
                  </a:lnTo>
                  <a:lnTo>
                    <a:pt x="370" y="767"/>
                  </a:lnTo>
                  <a:lnTo>
                    <a:pt x="326" y="750"/>
                  </a:lnTo>
                  <a:lnTo>
                    <a:pt x="291" y="719"/>
                  </a:lnTo>
                  <a:lnTo>
                    <a:pt x="260" y="685"/>
                  </a:lnTo>
                  <a:lnTo>
                    <a:pt x="242" y="655"/>
                  </a:lnTo>
                  <a:lnTo>
                    <a:pt x="233" y="620"/>
                  </a:lnTo>
                  <a:lnTo>
                    <a:pt x="229" y="572"/>
                  </a:lnTo>
                  <a:lnTo>
                    <a:pt x="229" y="243"/>
                  </a:lnTo>
                  <a:lnTo>
                    <a:pt x="229" y="208"/>
                  </a:lnTo>
                  <a:lnTo>
                    <a:pt x="229" y="191"/>
                  </a:lnTo>
                  <a:lnTo>
                    <a:pt x="225" y="178"/>
                  </a:lnTo>
                  <a:lnTo>
                    <a:pt x="225" y="169"/>
                  </a:lnTo>
                  <a:lnTo>
                    <a:pt x="198" y="117"/>
                  </a:lnTo>
                  <a:lnTo>
                    <a:pt x="154" y="74"/>
                  </a:lnTo>
                  <a:lnTo>
                    <a:pt x="93" y="48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5" y="31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0" y="9"/>
                  </a:lnTo>
                  <a:lnTo>
                    <a:pt x="5" y="5"/>
                  </a:lnTo>
                  <a:lnTo>
                    <a:pt x="13" y="0"/>
                  </a:lnTo>
                  <a:lnTo>
                    <a:pt x="22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3" name="Freeform 35"/>
            <p:cNvSpPr>
              <a:spLocks/>
            </p:cNvSpPr>
            <p:nvPr/>
          </p:nvSpPr>
          <p:spPr bwMode="auto">
            <a:xfrm>
              <a:off x="11644" y="2447"/>
              <a:ext cx="766" cy="749"/>
            </a:xfrm>
            <a:custGeom>
              <a:avLst/>
              <a:gdLst/>
              <a:ahLst/>
              <a:cxnLst>
                <a:cxn ang="0">
                  <a:pos x="748" y="0"/>
                </a:cxn>
                <a:cxn ang="0">
                  <a:pos x="766" y="17"/>
                </a:cxn>
                <a:cxn ang="0">
                  <a:pos x="766" y="39"/>
                </a:cxn>
                <a:cxn ang="0">
                  <a:pos x="757" y="47"/>
                </a:cxn>
                <a:cxn ang="0">
                  <a:pos x="744" y="65"/>
                </a:cxn>
                <a:cxn ang="0">
                  <a:pos x="726" y="82"/>
                </a:cxn>
                <a:cxn ang="0">
                  <a:pos x="432" y="372"/>
                </a:cxn>
                <a:cxn ang="0">
                  <a:pos x="493" y="437"/>
                </a:cxn>
                <a:cxn ang="0">
                  <a:pos x="581" y="519"/>
                </a:cxn>
                <a:cxn ang="0">
                  <a:pos x="665" y="606"/>
                </a:cxn>
                <a:cxn ang="0">
                  <a:pos x="735" y="675"/>
                </a:cxn>
                <a:cxn ang="0">
                  <a:pos x="762" y="701"/>
                </a:cxn>
                <a:cxn ang="0">
                  <a:pos x="766" y="714"/>
                </a:cxn>
                <a:cxn ang="0">
                  <a:pos x="766" y="732"/>
                </a:cxn>
                <a:cxn ang="0">
                  <a:pos x="748" y="745"/>
                </a:cxn>
                <a:cxn ang="0">
                  <a:pos x="726" y="749"/>
                </a:cxn>
                <a:cxn ang="0">
                  <a:pos x="713" y="740"/>
                </a:cxn>
                <a:cxn ang="0">
                  <a:pos x="383" y="415"/>
                </a:cxn>
                <a:cxn ang="0">
                  <a:pos x="58" y="736"/>
                </a:cxn>
                <a:cxn ang="0">
                  <a:pos x="44" y="745"/>
                </a:cxn>
                <a:cxn ang="0">
                  <a:pos x="31" y="749"/>
                </a:cxn>
                <a:cxn ang="0">
                  <a:pos x="9" y="740"/>
                </a:cxn>
                <a:cxn ang="0">
                  <a:pos x="0" y="719"/>
                </a:cxn>
                <a:cxn ang="0">
                  <a:pos x="5" y="706"/>
                </a:cxn>
                <a:cxn ang="0">
                  <a:pos x="14" y="697"/>
                </a:cxn>
                <a:cxn ang="0">
                  <a:pos x="339" y="372"/>
                </a:cxn>
                <a:cxn ang="0">
                  <a:pos x="14" y="52"/>
                </a:cxn>
                <a:cxn ang="0">
                  <a:pos x="5" y="39"/>
                </a:cxn>
                <a:cxn ang="0">
                  <a:pos x="0" y="30"/>
                </a:cxn>
                <a:cxn ang="0">
                  <a:pos x="9" y="8"/>
                </a:cxn>
                <a:cxn ang="0">
                  <a:pos x="31" y="0"/>
                </a:cxn>
                <a:cxn ang="0">
                  <a:pos x="44" y="0"/>
                </a:cxn>
                <a:cxn ang="0">
                  <a:pos x="58" y="8"/>
                </a:cxn>
                <a:cxn ang="0">
                  <a:pos x="383" y="329"/>
                </a:cxn>
                <a:cxn ang="0">
                  <a:pos x="700" y="21"/>
                </a:cxn>
                <a:cxn ang="0">
                  <a:pos x="713" y="4"/>
                </a:cxn>
                <a:cxn ang="0">
                  <a:pos x="726" y="0"/>
                </a:cxn>
              </a:cxnLst>
              <a:rect l="0" t="0" r="r" b="b"/>
              <a:pathLst>
                <a:path w="766" h="749">
                  <a:moveTo>
                    <a:pt x="735" y="0"/>
                  </a:moveTo>
                  <a:lnTo>
                    <a:pt x="748" y="0"/>
                  </a:lnTo>
                  <a:lnTo>
                    <a:pt x="757" y="8"/>
                  </a:lnTo>
                  <a:lnTo>
                    <a:pt x="766" y="17"/>
                  </a:lnTo>
                  <a:lnTo>
                    <a:pt x="766" y="30"/>
                  </a:lnTo>
                  <a:lnTo>
                    <a:pt x="766" y="39"/>
                  </a:lnTo>
                  <a:lnTo>
                    <a:pt x="762" y="43"/>
                  </a:lnTo>
                  <a:lnTo>
                    <a:pt x="757" y="47"/>
                  </a:lnTo>
                  <a:lnTo>
                    <a:pt x="753" y="56"/>
                  </a:lnTo>
                  <a:lnTo>
                    <a:pt x="744" y="65"/>
                  </a:lnTo>
                  <a:lnTo>
                    <a:pt x="735" y="73"/>
                  </a:lnTo>
                  <a:lnTo>
                    <a:pt x="726" y="82"/>
                  </a:lnTo>
                  <a:lnTo>
                    <a:pt x="718" y="86"/>
                  </a:lnTo>
                  <a:lnTo>
                    <a:pt x="432" y="372"/>
                  </a:lnTo>
                  <a:lnTo>
                    <a:pt x="458" y="402"/>
                  </a:lnTo>
                  <a:lnTo>
                    <a:pt x="493" y="437"/>
                  </a:lnTo>
                  <a:lnTo>
                    <a:pt x="537" y="476"/>
                  </a:lnTo>
                  <a:lnTo>
                    <a:pt x="581" y="519"/>
                  </a:lnTo>
                  <a:lnTo>
                    <a:pt x="625" y="567"/>
                  </a:lnTo>
                  <a:lnTo>
                    <a:pt x="665" y="606"/>
                  </a:lnTo>
                  <a:lnTo>
                    <a:pt x="704" y="645"/>
                  </a:lnTo>
                  <a:lnTo>
                    <a:pt x="735" y="675"/>
                  </a:lnTo>
                  <a:lnTo>
                    <a:pt x="753" y="693"/>
                  </a:lnTo>
                  <a:lnTo>
                    <a:pt x="762" y="701"/>
                  </a:lnTo>
                  <a:lnTo>
                    <a:pt x="766" y="710"/>
                  </a:lnTo>
                  <a:lnTo>
                    <a:pt x="766" y="714"/>
                  </a:lnTo>
                  <a:lnTo>
                    <a:pt x="766" y="719"/>
                  </a:lnTo>
                  <a:lnTo>
                    <a:pt x="766" y="732"/>
                  </a:lnTo>
                  <a:lnTo>
                    <a:pt x="757" y="740"/>
                  </a:lnTo>
                  <a:lnTo>
                    <a:pt x="748" y="745"/>
                  </a:lnTo>
                  <a:lnTo>
                    <a:pt x="735" y="749"/>
                  </a:lnTo>
                  <a:lnTo>
                    <a:pt x="726" y="749"/>
                  </a:lnTo>
                  <a:lnTo>
                    <a:pt x="722" y="745"/>
                  </a:lnTo>
                  <a:lnTo>
                    <a:pt x="713" y="740"/>
                  </a:lnTo>
                  <a:lnTo>
                    <a:pt x="713" y="740"/>
                  </a:lnTo>
                  <a:lnTo>
                    <a:pt x="383" y="415"/>
                  </a:lnTo>
                  <a:lnTo>
                    <a:pt x="66" y="727"/>
                  </a:lnTo>
                  <a:lnTo>
                    <a:pt x="58" y="736"/>
                  </a:lnTo>
                  <a:lnTo>
                    <a:pt x="49" y="745"/>
                  </a:lnTo>
                  <a:lnTo>
                    <a:pt x="44" y="745"/>
                  </a:lnTo>
                  <a:lnTo>
                    <a:pt x="36" y="749"/>
                  </a:lnTo>
                  <a:lnTo>
                    <a:pt x="31" y="749"/>
                  </a:lnTo>
                  <a:lnTo>
                    <a:pt x="18" y="745"/>
                  </a:lnTo>
                  <a:lnTo>
                    <a:pt x="9" y="740"/>
                  </a:lnTo>
                  <a:lnTo>
                    <a:pt x="5" y="732"/>
                  </a:lnTo>
                  <a:lnTo>
                    <a:pt x="0" y="719"/>
                  </a:lnTo>
                  <a:lnTo>
                    <a:pt x="0" y="714"/>
                  </a:lnTo>
                  <a:lnTo>
                    <a:pt x="5" y="706"/>
                  </a:lnTo>
                  <a:lnTo>
                    <a:pt x="5" y="701"/>
                  </a:lnTo>
                  <a:lnTo>
                    <a:pt x="14" y="697"/>
                  </a:lnTo>
                  <a:lnTo>
                    <a:pt x="22" y="688"/>
                  </a:lnTo>
                  <a:lnTo>
                    <a:pt x="339" y="372"/>
                  </a:lnTo>
                  <a:lnTo>
                    <a:pt x="22" y="60"/>
                  </a:lnTo>
                  <a:lnTo>
                    <a:pt x="14" y="52"/>
                  </a:lnTo>
                  <a:lnTo>
                    <a:pt x="5" y="43"/>
                  </a:lnTo>
                  <a:lnTo>
                    <a:pt x="5" y="39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5" y="17"/>
                  </a:lnTo>
                  <a:lnTo>
                    <a:pt x="9" y="8"/>
                  </a:lnTo>
                  <a:lnTo>
                    <a:pt x="18" y="0"/>
                  </a:lnTo>
                  <a:lnTo>
                    <a:pt x="31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49" y="4"/>
                  </a:lnTo>
                  <a:lnTo>
                    <a:pt x="58" y="8"/>
                  </a:lnTo>
                  <a:lnTo>
                    <a:pt x="66" y="21"/>
                  </a:lnTo>
                  <a:lnTo>
                    <a:pt x="383" y="329"/>
                  </a:lnTo>
                  <a:lnTo>
                    <a:pt x="383" y="329"/>
                  </a:lnTo>
                  <a:lnTo>
                    <a:pt x="700" y="21"/>
                  </a:lnTo>
                  <a:lnTo>
                    <a:pt x="709" y="13"/>
                  </a:lnTo>
                  <a:lnTo>
                    <a:pt x="713" y="4"/>
                  </a:lnTo>
                  <a:lnTo>
                    <a:pt x="722" y="0"/>
                  </a:lnTo>
                  <a:lnTo>
                    <a:pt x="726" y="0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4" name="Freeform 36"/>
            <p:cNvSpPr>
              <a:spLocks/>
            </p:cNvSpPr>
            <p:nvPr/>
          </p:nvSpPr>
          <p:spPr bwMode="auto">
            <a:xfrm>
              <a:off x="13114" y="2039"/>
              <a:ext cx="563" cy="1560"/>
            </a:xfrm>
            <a:custGeom>
              <a:avLst/>
              <a:gdLst/>
              <a:ahLst/>
              <a:cxnLst>
                <a:cxn ang="0">
                  <a:pos x="541" y="0"/>
                </a:cxn>
                <a:cxn ang="0">
                  <a:pos x="559" y="5"/>
                </a:cxn>
                <a:cxn ang="0">
                  <a:pos x="563" y="18"/>
                </a:cxn>
                <a:cxn ang="0">
                  <a:pos x="554" y="31"/>
                </a:cxn>
                <a:cxn ang="0">
                  <a:pos x="484" y="44"/>
                </a:cxn>
                <a:cxn ang="0">
                  <a:pos x="392" y="87"/>
                </a:cxn>
                <a:cxn ang="0">
                  <a:pos x="348" y="148"/>
                </a:cxn>
                <a:cxn ang="0">
                  <a:pos x="334" y="208"/>
                </a:cxn>
                <a:cxn ang="0">
                  <a:pos x="334" y="581"/>
                </a:cxn>
                <a:cxn ang="0">
                  <a:pos x="304" y="680"/>
                </a:cxn>
                <a:cxn ang="0">
                  <a:pos x="216" y="754"/>
                </a:cxn>
                <a:cxn ang="0">
                  <a:pos x="194" y="793"/>
                </a:cxn>
                <a:cxn ang="0">
                  <a:pos x="273" y="841"/>
                </a:cxn>
                <a:cxn ang="0">
                  <a:pos x="321" y="906"/>
                </a:cxn>
                <a:cxn ang="0">
                  <a:pos x="334" y="988"/>
                </a:cxn>
                <a:cxn ang="0">
                  <a:pos x="334" y="1352"/>
                </a:cxn>
                <a:cxn ang="0">
                  <a:pos x="334" y="1382"/>
                </a:cxn>
                <a:cxn ang="0">
                  <a:pos x="365" y="1447"/>
                </a:cxn>
                <a:cxn ang="0">
                  <a:pos x="466" y="1512"/>
                </a:cxn>
                <a:cxn ang="0">
                  <a:pos x="546" y="1529"/>
                </a:cxn>
                <a:cxn ang="0">
                  <a:pos x="559" y="1534"/>
                </a:cxn>
                <a:cxn ang="0">
                  <a:pos x="563" y="1542"/>
                </a:cxn>
                <a:cxn ang="0">
                  <a:pos x="559" y="1560"/>
                </a:cxn>
                <a:cxn ang="0">
                  <a:pos x="541" y="1560"/>
                </a:cxn>
                <a:cxn ang="0">
                  <a:pos x="480" y="1560"/>
                </a:cxn>
                <a:cxn ang="0">
                  <a:pos x="356" y="1525"/>
                </a:cxn>
                <a:cxn ang="0">
                  <a:pos x="260" y="1456"/>
                </a:cxn>
                <a:cxn ang="0">
                  <a:pos x="229" y="1369"/>
                </a:cxn>
                <a:cxn ang="0">
                  <a:pos x="229" y="1014"/>
                </a:cxn>
                <a:cxn ang="0">
                  <a:pos x="229" y="962"/>
                </a:cxn>
                <a:cxn ang="0">
                  <a:pos x="224" y="936"/>
                </a:cxn>
                <a:cxn ang="0">
                  <a:pos x="158" y="841"/>
                </a:cxn>
                <a:cxn ang="0">
                  <a:pos x="26" y="797"/>
                </a:cxn>
                <a:cxn ang="0">
                  <a:pos x="9" y="793"/>
                </a:cxn>
                <a:cxn ang="0">
                  <a:pos x="0" y="789"/>
                </a:cxn>
                <a:cxn ang="0">
                  <a:pos x="0" y="771"/>
                </a:cxn>
                <a:cxn ang="0">
                  <a:pos x="13" y="763"/>
                </a:cxn>
                <a:cxn ang="0">
                  <a:pos x="110" y="745"/>
                </a:cxn>
                <a:cxn ang="0">
                  <a:pos x="202" y="676"/>
                </a:cxn>
                <a:cxn ang="0">
                  <a:pos x="229" y="594"/>
                </a:cxn>
                <a:cxn ang="0">
                  <a:pos x="229" y="195"/>
                </a:cxn>
                <a:cxn ang="0">
                  <a:pos x="273" y="96"/>
                </a:cxn>
                <a:cxn ang="0">
                  <a:pos x="383" y="26"/>
                </a:cxn>
                <a:cxn ang="0">
                  <a:pos x="532" y="0"/>
                </a:cxn>
              </a:cxnLst>
              <a:rect l="0" t="0" r="r" b="b"/>
              <a:pathLst>
                <a:path w="563" h="1560">
                  <a:moveTo>
                    <a:pt x="532" y="0"/>
                  </a:moveTo>
                  <a:lnTo>
                    <a:pt x="541" y="0"/>
                  </a:lnTo>
                  <a:lnTo>
                    <a:pt x="550" y="0"/>
                  </a:lnTo>
                  <a:lnTo>
                    <a:pt x="559" y="5"/>
                  </a:lnTo>
                  <a:lnTo>
                    <a:pt x="563" y="9"/>
                  </a:lnTo>
                  <a:lnTo>
                    <a:pt x="563" y="18"/>
                  </a:lnTo>
                  <a:lnTo>
                    <a:pt x="563" y="26"/>
                  </a:lnTo>
                  <a:lnTo>
                    <a:pt x="554" y="31"/>
                  </a:lnTo>
                  <a:lnTo>
                    <a:pt x="550" y="35"/>
                  </a:lnTo>
                  <a:lnTo>
                    <a:pt x="484" y="44"/>
                  </a:lnTo>
                  <a:lnTo>
                    <a:pt x="431" y="65"/>
                  </a:lnTo>
                  <a:lnTo>
                    <a:pt x="392" y="87"/>
                  </a:lnTo>
                  <a:lnTo>
                    <a:pt x="365" y="117"/>
                  </a:lnTo>
                  <a:lnTo>
                    <a:pt x="348" y="148"/>
                  </a:lnTo>
                  <a:lnTo>
                    <a:pt x="339" y="178"/>
                  </a:lnTo>
                  <a:lnTo>
                    <a:pt x="334" y="208"/>
                  </a:lnTo>
                  <a:lnTo>
                    <a:pt x="334" y="208"/>
                  </a:lnTo>
                  <a:lnTo>
                    <a:pt x="334" y="581"/>
                  </a:lnTo>
                  <a:lnTo>
                    <a:pt x="326" y="633"/>
                  </a:lnTo>
                  <a:lnTo>
                    <a:pt x="304" y="680"/>
                  </a:lnTo>
                  <a:lnTo>
                    <a:pt x="268" y="719"/>
                  </a:lnTo>
                  <a:lnTo>
                    <a:pt x="216" y="754"/>
                  </a:lnTo>
                  <a:lnTo>
                    <a:pt x="145" y="780"/>
                  </a:lnTo>
                  <a:lnTo>
                    <a:pt x="194" y="793"/>
                  </a:lnTo>
                  <a:lnTo>
                    <a:pt x="233" y="815"/>
                  </a:lnTo>
                  <a:lnTo>
                    <a:pt x="273" y="841"/>
                  </a:lnTo>
                  <a:lnTo>
                    <a:pt x="304" y="875"/>
                  </a:lnTo>
                  <a:lnTo>
                    <a:pt x="321" y="906"/>
                  </a:lnTo>
                  <a:lnTo>
                    <a:pt x="330" y="945"/>
                  </a:lnTo>
                  <a:lnTo>
                    <a:pt x="334" y="988"/>
                  </a:lnTo>
                  <a:lnTo>
                    <a:pt x="334" y="1317"/>
                  </a:lnTo>
                  <a:lnTo>
                    <a:pt x="334" y="1352"/>
                  </a:lnTo>
                  <a:lnTo>
                    <a:pt x="334" y="1369"/>
                  </a:lnTo>
                  <a:lnTo>
                    <a:pt x="334" y="1382"/>
                  </a:lnTo>
                  <a:lnTo>
                    <a:pt x="339" y="1391"/>
                  </a:lnTo>
                  <a:lnTo>
                    <a:pt x="365" y="1447"/>
                  </a:lnTo>
                  <a:lnTo>
                    <a:pt x="409" y="1486"/>
                  </a:lnTo>
                  <a:lnTo>
                    <a:pt x="466" y="1512"/>
                  </a:lnTo>
                  <a:lnTo>
                    <a:pt x="537" y="1525"/>
                  </a:lnTo>
                  <a:lnTo>
                    <a:pt x="546" y="1529"/>
                  </a:lnTo>
                  <a:lnTo>
                    <a:pt x="554" y="1529"/>
                  </a:lnTo>
                  <a:lnTo>
                    <a:pt x="559" y="1534"/>
                  </a:lnTo>
                  <a:lnTo>
                    <a:pt x="563" y="1538"/>
                  </a:lnTo>
                  <a:lnTo>
                    <a:pt x="563" y="1542"/>
                  </a:lnTo>
                  <a:lnTo>
                    <a:pt x="563" y="1551"/>
                  </a:lnTo>
                  <a:lnTo>
                    <a:pt x="559" y="1560"/>
                  </a:lnTo>
                  <a:lnTo>
                    <a:pt x="550" y="1560"/>
                  </a:lnTo>
                  <a:lnTo>
                    <a:pt x="541" y="1560"/>
                  </a:lnTo>
                  <a:lnTo>
                    <a:pt x="532" y="1560"/>
                  </a:lnTo>
                  <a:lnTo>
                    <a:pt x="480" y="1560"/>
                  </a:lnTo>
                  <a:lnTo>
                    <a:pt x="418" y="1547"/>
                  </a:lnTo>
                  <a:lnTo>
                    <a:pt x="356" y="1525"/>
                  </a:lnTo>
                  <a:lnTo>
                    <a:pt x="304" y="1499"/>
                  </a:lnTo>
                  <a:lnTo>
                    <a:pt x="260" y="1456"/>
                  </a:lnTo>
                  <a:lnTo>
                    <a:pt x="238" y="1412"/>
                  </a:lnTo>
                  <a:lnTo>
                    <a:pt x="229" y="1369"/>
                  </a:lnTo>
                  <a:lnTo>
                    <a:pt x="229" y="1322"/>
                  </a:lnTo>
                  <a:lnTo>
                    <a:pt x="229" y="1014"/>
                  </a:lnTo>
                  <a:lnTo>
                    <a:pt x="229" y="979"/>
                  </a:lnTo>
                  <a:lnTo>
                    <a:pt x="229" y="962"/>
                  </a:lnTo>
                  <a:lnTo>
                    <a:pt x="229" y="949"/>
                  </a:lnTo>
                  <a:lnTo>
                    <a:pt x="224" y="936"/>
                  </a:lnTo>
                  <a:lnTo>
                    <a:pt x="202" y="884"/>
                  </a:lnTo>
                  <a:lnTo>
                    <a:pt x="158" y="841"/>
                  </a:lnTo>
                  <a:lnTo>
                    <a:pt x="97" y="810"/>
                  </a:lnTo>
                  <a:lnTo>
                    <a:pt x="26" y="797"/>
                  </a:lnTo>
                  <a:lnTo>
                    <a:pt x="18" y="797"/>
                  </a:lnTo>
                  <a:lnTo>
                    <a:pt x="9" y="793"/>
                  </a:lnTo>
                  <a:lnTo>
                    <a:pt x="4" y="793"/>
                  </a:lnTo>
                  <a:lnTo>
                    <a:pt x="0" y="789"/>
                  </a:lnTo>
                  <a:lnTo>
                    <a:pt x="0" y="780"/>
                  </a:lnTo>
                  <a:lnTo>
                    <a:pt x="0" y="771"/>
                  </a:lnTo>
                  <a:lnTo>
                    <a:pt x="4" y="767"/>
                  </a:lnTo>
                  <a:lnTo>
                    <a:pt x="13" y="763"/>
                  </a:lnTo>
                  <a:lnTo>
                    <a:pt x="57" y="758"/>
                  </a:lnTo>
                  <a:lnTo>
                    <a:pt x="110" y="745"/>
                  </a:lnTo>
                  <a:lnTo>
                    <a:pt x="163" y="715"/>
                  </a:lnTo>
                  <a:lnTo>
                    <a:pt x="202" y="676"/>
                  </a:lnTo>
                  <a:lnTo>
                    <a:pt x="220" y="637"/>
                  </a:lnTo>
                  <a:lnTo>
                    <a:pt x="229" y="594"/>
                  </a:lnTo>
                  <a:lnTo>
                    <a:pt x="229" y="551"/>
                  </a:lnTo>
                  <a:lnTo>
                    <a:pt x="229" y="195"/>
                  </a:lnTo>
                  <a:lnTo>
                    <a:pt x="242" y="143"/>
                  </a:lnTo>
                  <a:lnTo>
                    <a:pt x="273" y="96"/>
                  </a:lnTo>
                  <a:lnTo>
                    <a:pt x="321" y="57"/>
                  </a:lnTo>
                  <a:lnTo>
                    <a:pt x="383" y="26"/>
                  </a:lnTo>
                  <a:lnTo>
                    <a:pt x="458" y="9"/>
                  </a:lnTo>
                  <a:lnTo>
                    <a:pt x="53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5" name="Freeform 37"/>
            <p:cNvSpPr>
              <a:spLocks/>
            </p:cNvSpPr>
            <p:nvPr/>
          </p:nvSpPr>
          <p:spPr bwMode="auto">
            <a:xfrm>
              <a:off x="13871" y="2520"/>
              <a:ext cx="673" cy="706"/>
            </a:xfrm>
            <a:custGeom>
              <a:avLst/>
              <a:gdLst/>
              <a:ahLst/>
              <a:cxnLst>
                <a:cxn ang="0">
                  <a:pos x="361" y="5"/>
                </a:cxn>
                <a:cxn ang="0">
                  <a:pos x="409" y="44"/>
                </a:cxn>
                <a:cxn ang="0">
                  <a:pos x="457" y="91"/>
                </a:cxn>
                <a:cxn ang="0">
                  <a:pos x="515" y="117"/>
                </a:cxn>
                <a:cxn ang="0">
                  <a:pos x="567" y="96"/>
                </a:cxn>
                <a:cxn ang="0">
                  <a:pos x="633" y="18"/>
                </a:cxn>
                <a:cxn ang="0">
                  <a:pos x="642" y="5"/>
                </a:cxn>
                <a:cxn ang="0">
                  <a:pos x="655" y="0"/>
                </a:cxn>
                <a:cxn ang="0">
                  <a:pos x="664" y="0"/>
                </a:cxn>
                <a:cxn ang="0">
                  <a:pos x="673" y="9"/>
                </a:cxn>
                <a:cxn ang="0">
                  <a:pos x="669" y="26"/>
                </a:cxn>
                <a:cxn ang="0">
                  <a:pos x="638" y="78"/>
                </a:cxn>
                <a:cxn ang="0">
                  <a:pos x="554" y="174"/>
                </a:cxn>
                <a:cxn ang="0">
                  <a:pos x="457" y="273"/>
                </a:cxn>
                <a:cxn ang="0">
                  <a:pos x="387" y="334"/>
                </a:cxn>
                <a:cxn ang="0">
                  <a:pos x="339" y="377"/>
                </a:cxn>
                <a:cxn ang="0">
                  <a:pos x="290" y="416"/>
                </a:cxn>
                <a:cxn ang="0">
                  <a:pos x="202" y="503"/>
                </a:cxn>
                <a:cxn ang="0">
                  <a:pos x="154" y="559"/>
                </a:cxn>
                <a:cxn ang="0">
                  <a:pos x="176" y="555"/>
                </a:cxn>
                <a:cxn ang="0">
                  <a:pos x="185" y="555"/>
                </a:cxn>
                <a:cxn ang="0">
                  <a:pos x="251" y="568"/>
                </a:cxn>
                <a:cxn ang="0">
                  <a:pos x="343" y="598"/>
                </a:cxn>
                <a:cxn ang="0">
                  <a:pos x="427" y="598"/>
                </a:cxn>
                <a:cxn ang="0">
                  <a:pos x="515" y="559"/>
                </a:cxn>
                <a:cxn ang="0">
                  <a:pos x="581" y="472"/>
                </a:cxn>
                <a:cxn ang="0">
                  <a:pos x="589" y="459"/>
                </a:cxn>
                <a:cxn ang="0">
                  <a:pos x="603" y="451"/>
                </a:cxn>
                <a:cxn ang="0">
                  <a:pos x="620" y="459"/>
                </a:cxn>
                <a:cxn ang="0">
                  <a:pos x="616" y="494"/>
                </a:cxn>
                <a:cxn ang="0">
                  <a:pos x="576" y="581"/>
                </a:cxn>
                <a:cxn ang="0">
                  <a:pos x="493" y="667"/>
                </a:cxn>
                <a:cxn ang="0">
                  <a:pos x="374" y="706"/>
                </a:cxn>
                <a:cxn ang="0">
                  <a:pos x="299" y="680"/>
                </a:cxn>
                <a:cxn ang="0">
                  <a:pos x="246" y="620"/>
                </a:cxn>
                <a:cxn ang="0">
                  <a:pos x="202" y="594"/>
                </a:cxn>
                <a:cxn ang="0">
                  <a:pos x="132" y="602"/>
                </a:cxn>
                <a:cxn ang="0">
                  <a:pos x="44" y="689"/>
                </a:cxn>
                <a:cxn ang="0">
                  <a:pos x="35" y="702"/>
                </a:cxn>
                <a:cxn ang="0">
                  <a:pos x="17" y="706"/>
                </a:cxn>
                <a:cxn ang="0">
                  <a:pos x="13" y="706"/>
                </a:cxn>
                <a:cxn ang="0">
                  <a:pos x="0" y="698"/>
                </a:cxn>
                <a:cxn ang="0">
                  <a:pos x="9" y="676"/>
                </a:cxn>
                <a:cxn ang="0">
                  <a:pos x="61" y="602"/>
                </a:cxn>
                <a:cxn ang="0">
                  <a:pos x="163" y="485"/>
                </a:cxn>
                <a:cxn ang="0">
                  <a:pos x="330" y="338"/>
                </a:cxn>
                <a:cxn ang="0">
                  <a:pos x="409" y="269"/>
                </a:cxn>
                <a:cxn ang="0">
                  <a:pos x="493" y="191"/>
                </a:cxn>
                <a:cxn ang="0">
                  <a:pos x="501" y="152"/>
                </a:cxn>
                <a:cxn ang="0">
                  <a:pos x="444" y="143"/>
                </a:cxn>
                <a:cxn ang="0">
                  <a:pos x="356" y="113"/>
                </a:cxn>
                <a:cxn ang="0">
                  <a:pos x="290" y="109"/>
                </a:cxn>
                <a:cxn ang="0">
                  <a:pos x="229" y="122"/>
                </a:cxn>
                <a:cxn ang="0">
                  <a:pos x="171" y="174"/>
                </a:cxn>
                <a:cxn ang="0">
                  <a:pos x="163" y="191"/>
                </a:cxn>
                <a:cxn ang="0">
                  <a:pos x="149" y="195"/>
                </a:cxn>
                <a:cxn ang="0">
                  <a:pos x="136" y="191"/>
                </a:cxn>
                <a:cxn ang="0">
                  <a:pos x="132" y="174"/>
                </a:cxn>
                <a:cxn ang="0">
                  <a:pos x="154" y="117"/>
                </a:cxn>
                <a:cxn ang="0">
                  <a:pos x="220" y="39"/>
                </a:cxn>
                <a:cxn ang="0">
                  <a:pos x="325" y="0"/>
                </a:cxn>
              </a:cxnLst>
              <a:rect l="0" t="0" r="r" b="b"/>
              <a:pathLst>
                <a:path w="673" h="706">
                  <a:moveTo>
                    <a:pt x="325" y="0"/>
                  </a:moveTo>
                  <a:lnTo>
                    <a:pt x="361" y="5"/>
                  </a:lnTo>
                  <a:lnTo>
                    <a:pt x="387" y="22"/>
                  </a:lnTo>
                  <a:lnTo>
                    <a:pt x="409" y="44"/>
                  </a:lnTo>
                  <a:lnTo>
                    <a:pt x="435" y="65"/>
                  </a:lnTo>
                  <a:lnTo>
                    <a:pt x="457" y="91"/>
                  </a:lnTo>
                  <a:lnTo>
                    <a:pt x="479" y="113"/>
                  </a:lnTo>
                  <a:lnTo>
                    <a:pt x="515" y="117"/>
                  </a:lnTo>
                  <a:lnTo>
                    <a:pt x="541" y="113"/>
                  </a:lnTo>
                  <a:lnTo>
                    <a:pt x="567" y="96"/>
                  </a:lnTo>
                  <a:lnTo>
                    <a:pt x="598" y="65"/>
                  </a:lnTo>
                  <a:lnTo>
                    <a:pt x="633" y="18"/>
                  </a:lnTo>
                  <a:lnTo>
                    <a:pt x="638" y="9"/>
                  </a:lnTo>
                  <a:lnTo>
                    <a:pt x="642" y="5"/>
                  </a:lnTo>
                  <a:lnTo>
                    <a:pt x="647" y="0"/>
                  </a:lnTo>
                  <a:lnTo>
                    <a:pt x="655" y="0"/>
                  </a:lnTo>
                  <a:lnTo>
                    <a:pt x="660" y="0"/>
                  </a:lnTo>
                  <a:lnTo>
                    <a:pt x="664" y="0"/>
                  </a:lnTo>
                  <a:lnTo>
                    <a:pt x="669" y="5"/>
                  </a:lnTo>
                  <a:lnTo>
                    <a:pt x="673" y="9"/>
                  </a:lnTo>
                  <a:lnTo>
                    <a:pt x="673" y="13"/>
                  </a:lnTo>
                  <a:lnTo>
                    <a:pt x="669" y="26"/>
                  </a:lnTo>
                  <a:lnTo>
                    <a:pt x="660" y="44"/>
                  </a:lnTo>
                  <a:lnTo>
                    <a:pt x="638" y="78"/>
                  </a:lnTo>
                  <a:lnTo>
                    <a:pt x="603" y="122"/>
                  </a:lnTo>
                  <a:lnTo>
                    <a:pt x="554" y="174"/>
                  </a:lnTo>
                  <a:lnTo>
                    <a:pt x="488" y="243"/>
                  </a:lnTo>
                  <a:lnTo>
                    <a:pt x="457" y="273"/>
                  </a:lnTo>
                  <a:lnTo>
                    <a:pt x="422" y="303"/>
                  </a:lnTo>
                  <a:lnTo>
                    <a:pt x="387" y="334"/>
                  </a:lnTo>
                  <a:lnTo>
                    <a:pt x="361" y="360"/>
                  </a:lnTo>
                  <a:lnTo>
                    <a:pt x="339" y="377"/>
                  </a:lnTo>
                  <a:lnTo>
                    <a:pt x="330" y="381"/>
                  </a:lnTo>
                  <a:lnTo>
                    <a:pt x="290" y="416"/>
                  </a:lnTo>
                  <a:lnTo>
                    <a:pt x="251" y="455"/>
                  </a:lnTo>
                  <a:lnTo>
                    <a:pt x="202" y="503"/>
                  </a:lnTo>
                  <a:lnTo>
                    <a:pt x="145" y="559"/>
                  </a:lnTo>
                  <a:lnTo>
                    <a:pt x="154" y="559"/>
                  </a:lnTo>
                  <a:lnTo>
                    <a:pt x="163" y="555"/>
                  </a:lnTo>
                  <a:lnTo>
                    <a:pt x="176" y="555"/>
                  </a:lnTo>
                  <a:lnTo>
                    <a:pt x="185" y="555"/>
                  </a:lnTo>
                  <a:lnTo>
                    <a:pt x="185" y="555"/>
                  </a:lnTo>
                  <a:lnTo>
                    <a:pt x="220" y="559"/>
                  </a:lnTo>
                  <a:lnTo>
                    <a:pt x="251" y="568"/>
                  </a:lnTo>
                  <a:lnTo>
                    <a:pt x="295" y="581"/>
                  </a:lnTo>
                  <a:lnTo>
                    <a:pt x="343" y="598"/>
                  </a:lnTo>
                  <a:lnTo>
                    <a:pt x="391" y="602"/>
                  </a:lnTo>
                  <a:lnTo>
                    <a:pt x="427" y="598"/>
                  </a:lnTo>
                  <a:lnTo>
                    <a:pt x="471" y="585"/>
                  </a:lnTo>
                  <a:lnTo>
                    <a:pt x="515" y="559"/>
                  </a:lnTo>
                  <a:lnTo>
                    <a:pt x="554" y="524"/>
                  </a:lnTo>
                  <a:lnTo>
                    <a:pt x="581" y="472"/>
                  </a:lnTo>
                  <a:lnTo>
                    <a:pt x="585" y="464"/>
                  </a:lnTo>
                  <a:lnTo>
                    <a:pt x="589" y="459"/>
                  </a:lnTo>
                  <a:lnTo>
                    <a:pt x="594" y="455"/>
                  </a:lnTo>
                  <a:lnTo>
                    <a:pt x="603" y="451"/>
                  </a:lnTo>
                  <a:lnTo>
                    <a:pt x="616" y="455"/>
                  </a:lnTo>
                  <a:lnTo>
                    <a:pt x="620" y="459"/>
                  </a:lnTo>
                  <a:lnTo>
                    <a:pt x="625" y="468"/>
                  </a:lnTo>
                  <a:lnTo>
                    <a:pt x="616" y="494"/>
                  </a:lnTo>
                  <a:lnTo>
                    <a:pt x="603" y="533"/>
                  </a:lnTo>
                  <a:lnTo>
                    <a:pt x="576" y="581"/>
                  </a:lnTo>
                  <a:lnTo>
                    <a:pt x="537" y="624"/>
                  </a:lnTo>
                  <a:lnTo>
                    <a:pt x="493" y="667"/>
                  </a:lnTo>
                  <a:lnTo>
                    <a:pt x="435" y="698"/>
                  </a:lnTo>
                  <a:lnTo>
                    <a:pt x="374" y="706"/>
                  </a:lnTo>
                  <a:lnTo>
                    <a:pt x="334" y="698"/>
                  </a:lnTo>
                  <a:lnTo>
                    <a:pt x="299" y="680"/>
                  </a:lnTo>
                  <a:lnTo>
                    <a:pt x="273" y="650"/>
                  </a:lnTo>
                  <a:lnTo>
                    <a:pt x="246" y="620"/>
                  </a:lnTo>
                  <a:lnTo>
                    <a:pt x="224" y="602"/>
                  </a:lnTo>
                  <a:lnTo>
                    <a:pt x="202" y="594"/>
                  </a:lnTo>
                  <a:lnTo>
                    <a:pt x="180" y="589"/>
                  </a:lnTo>
                  <a:lnTo>
                    <a:pt x="132" y="602"/>
                  </a:lnTo>
                  <a:lnTo>
                    <a:pt x="83" y="637"/>
                  </a:lnTo>
                  <a:lnTo>
                    <a:pt x="44" y="689"/>
                  </a:lnTo>
                  <a:lnTo>
                    <a:pt x="39" y="698"/>
                  </a:lnTo>
                  <a:lnTo>
                    <a:pt x="35" y="702"/>
                  </a:lnTo>
                  <a:lnTo>
                    <a:pt x="26" y="706"/>
                  </a:lnTo>
                  <a:lnTo>
                    <a:pt x="17" y="706"/>
                  </a:lnTo>
                  <a:lnTo>
                    <a:pt x="17" y="706"/>
                  </a:lnTo>
                  <a:lnTo>
                    <a:pt x="13" y="706"/>
                  </a:lnTo>
                  <a:lnTo>
                    <a:pt x="4" y="706"/>
                  </a:lnTo>
                  <a:lnTo>
                    <a:pt x="0" y="698"/>
                  </a:lnTo>
                  <a:lnTo>
                    <a:pt x="0" y="693"/>
                  </a:lnTo>
                  <a:lnTo>
                    <a:pt x="9" y="676"/>
                  </a:lnTo>
                  <a:lnTo>
                    <a:pt x="26" y="646"/>
                  </a:lnTo>
                  <a:lnTo>
                    <a:pt x="61" y="602"/>
                  </a:lnTo>
                  <a:lnTo>
                    <a:pt x="105" y="546"/>
                  </a:lnTo>
                  <a:lnTo>
                    <a:pt x="163" y="485"/>
                  </a:lnTo>
                  <a:lnTo>
                    <a:pt x="308" y="355"/>
                  </a:lnTo>
                  <a:lnTo>
                    <a:pt x="330" y="338"/>
                  </a:lnTo>
                  <a:lnTo>
                    <a:pt x="365" y="308"/>
                  </a:lnTo>
                  <a:lnTo>
                    <a:pt x="409" y="269"/>
                  </a:lnTo>
                  <a:lnTo>
                    <a:pt x="453" y="230"/>
                  </a:lnTo>
                  <a:lnTo>
                    <a:pt x="493" y="191"/>
                  </a:lnTo>
                  <a:lnTo>
                    <a:pt x="528" y="152"/>
                  </a:lnTo>
                  <a:lnTo>
                    <a:pt x="501" y="152"/>
                  </a:lnTo>
                  <a:lnTo>
                    <a:pt x="475" y="148"/>
                  </a:lnTo>
                  <a:lnTo>
                    <a:pt x="444" y="143"/>
                  </a:lnTo>
                  <a:lnTo>
                    <a:pt x="405" y="130"/>
                  </a:lnTo>
                  <a:lnTo>
                    <a:pt x="356" y="113"/>
                  </a:lnTo>
                  <a:lnTo>
                    <a:pt x="308" y="104"/>
                  </a:lnTo>
                  <a:lnTo>
                    <a:pt x="290" y="109"/>
                  </a:lnTo>
                  <a:lnTo>
                    <a:pt x="264" y="109"/>
                  </a:lnTo>
                  <a:lnTo>
                    <a:pt x="229" y="122"/>
                  </a:lnTo>
                  <a:lnTo>
                    <a:pt x="198" y="143"/>
                  </a:lnTo>
                  <a:lnTo>
                    <a:pt x="171" y="174"/>
                  </a:lnTo>
                  <a:lnTo>
                    <a:pt x="167" y="182"/>
                  </a:lnTo>
                  <a:lnTo>
                    <a:pt x="163" y="191"/>
                  </a:lnTo>
                  <a:lnTo>
                    <a:pt x="158" y="195"/>
                  </a:lnTo>
                  <a:lnTo>
                    <a:pt x="149" y="195"/>
                  </a:lnTo>
                  <a:lnTo>
                    <a:pt x="141" y="195"/>
                  </a:lnTo>
                  <a:lnTo>
                    <a:pt x="136" y="191"/>
                  </a:lnTo>
                  <a:lnTo>
                    <a:pt x="132" y="182"/>
                  </a:lnTo>
                  <a:lnTo>
                    <a:pt x="132" y="174"/>
                  </a:lnTo>
                  <a:lnTo>
                    <a:pt x="136" y="152"/>
                  </a:lnTo>
                  <a:lnTo>
                    <a:pt x="154" y="117"/>
                  </a:lnTo>
                  <a:lnTo>
                    <a:pt x="185" y="78"/>
                  </a:lnTo>
                  <a:lnTo>
                    <a:pt x="220" y="39"/>
                  </a:lnTo>
                  <a:lnTo>
                    <a:pt x="268" y="13"/>
                  </a:lnTo>
                  <a:lnTo>
                    <a:pt x="32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6" name="Freeform 38"/>
            <p:cNvSpPr>
              <a:spLocks/>
            </p:cNvSpPr>
            <p:nvPr/>
          </p:nvSpPr>
          <p:spPr bwMode="auto">
            <a:xfrm>
              <a:off x="14742" y="2039"/>
              <a:ext cx="563" cy="1560"/>
            </a:xfrm>
            <a:custGeom>
              <a:avLst/>
              <a:gdLst/>
              <a:ahLst/>
              <a:cxnLst>
                <a:cxn ang="0">
                  <a:pos x="79" y="5"/>
                </a:cxn>
                <a:cxn ang="0">
                  <a:pos x="202" y="35"/>
                </a:cxn>
                <a:cxn ang="0">
                  <a:pos x="304" y="109"/>
                </a:cxn>
                <a:cxn ang="0">
                  <a:pos x="334" y="191"/>
                </a:cxn>
                <a:cxn ang="0">
                  <a:pos x="334" y="546"/>
                </a:cxn>
                <a:cxn ang="0">
                  <a:pos x="334" y="603"/>
                </a:cxn>
                <a:cxn ang="0">
                  <a:pos x="339" y="624"/>
                </a:cxn>
                <a:cxn ang="0">
                  <a:pos x="405" y="719"/>
                </a:cxn>
                <a:cxn ang="0">
                  <a:pos x="537" y="763"/>
                </a:cxn>
                <a:cxn ang="0">
                  <a:pos x="554" y="767"/>
                </a:cxn>
                <a:cxn ang="0">
                  <a:pos x="563" y="776"/>
                </a:cxn>
                <a:cxn ang="0">
                  <a:pos x="559" y="789"/>
                </a:cxn>
                <a:cxn ang="0">
                  <a:pos x="550" y="797"/>
                </a:cxn>
                <a:cxn ang="0">
                  <a:pos x="453" y="815"/>
                </a:cxn>
                <a:cxn ang="0">
                  <a:pos x="361" y="884"/>
                </a:cxn>
                <a:cxn ang="0">
                  <a:pos x="334" y="966"/>
                </a:cxn>
                <a:cxn ang="0">
                  <a:pos x="334" y="1365"/>
                </a:cxn>
                <a:cxn ang="0">
                  <a:pos x="290" y="1469"/>
                </a:cxn>
                <a:cxn ang="0">
                  <a:pos x="176" y="1538"/>
                </a:cxn>
                <a:cxn ang="0">
                  <a:pos x="31" y="1560"/>
                </a:cxn>
                <a:cxn ang="0">
                  <a:pos x="13" y="1560"/>
                </a:cxn>
                <a:cxn ang="0">
                  <a:pos x="0" y="1551"/>
                </a:cxn>
                <a:cxn ang="0">
                  <a:pos x="0" y="1534"/>
                </a:cxn>
                <a:cxn ang="0">
                  <a:pos x="13" y="1525"/>
                </a:cxn>
                <a:cxn ang="0">
                  <a:pos x="132" y="1499"/>
                </a:cxn>
                <a:cxn ang="0">
                  <a:pos x="198" y="1447"/>
                </a:cxn>
                <a:cxn ang="0">
                  <a:pos x="224" y="1382"/>
                </a:cxn>
                <a:cxn ang="0">
                  <a:pos x="229" y="979"/>
                </a:cxn>
                <a:cxn ang="0">
                  <a:pos x="255" y="880"/>
                </a:cxn>
                <a:cxn ang="0">
                  <a:pos x="348" y="806"/>
                </a:cxn>
                <a:cxn ang="0">
                  <a:pos x="370" y="767"/>
                </a:cxn>
                <a:cxn ang="0">
                  <a:pos x="290" y="719"/>
                </a:cxn>
                <a:cxn ang="0">
                  <a:pos x="242" y="655"/>
                </a:cxn>
                <a:cxn ang="0">
                  <a:pos x="229" y="572"/>
                </a:cxn>
                <a:cxn ang="0">
                  <a:pos x="229" y="208"/>
                </a:cxn>
                <a:cxn ang="0">
                  <a:pos x="229" y="178"/>
                </a:cxn>
                <a:cxn ang="0">
                  <a:pos x="198" y="117"/>
                </a:cxn>
                <a:cxn ang="0">
                  <a:pos x="92" y="48"/>
                </a:cxn>
                <a:cxn ang="0">
                  <a:pos x="18" y="35"/>
                </a:cxn>
                <a:cxn ang="0">
                  <a:pos x="4" y="31"/>
                </a:cxn>
                <a:cxn ang="0">
                  <a:pos x="0" y="18"/>
                </a:cxn>
                <a:cxn ang="0">
                  <a:pos x="4" y="5"/>
                </a:cxn>
                <a:cxn ang="0">
                  <a:pos x="22" y="0"/>
                </a:cxn>
              </a:cxnLst>
              <a:rect l="0" t="0" r="r" b="b"/>
              <a:pathLst>
                <a:path w="563" h="1560">
                  <a:moveTo>
                    <a:pt x="31" y="0"/>
                  </a:moveTo>
                  <a:lnTo>
                    <a:pt x="79" y="5"/>
                  </a:lnTo>
                  <a:lnTo>
                    <a:pt x="141" y="13"/>
                  </a:lnTo>
                  <a:lnTo>
                    <a:pt x="202" y="35"/>
                  </a:lnTo>
                  <a:lnTo>
                    <a:pt x="260" y="65"/>
                  </a:lnTo>
                  <a:lnTo>
                    <a:pt x="304" y="109"/>
                  </a:lnTo>
                  <a:lnTo>
                    <a:pt x="326" y="148"/>
                  </a:lnTo>
                  <a:lnTo>
                    <a:pt x="334" y="191"/>
                  </a:lnTo>
                  <a:lnTo>
                    <a:pt x="334" y="239"/>
                  </a:lnTo>
                  <a:lnTo>
                    <a:pt x="334" y="546"/>
                  </a:lnTo>
                  <a:lnTo>
                    <a:pt x="334" y="581"/>
                  </a:lnTo>
                  <a:lnTo>
                    <a:pt x="334" y="603"/>
                  </a:lnTo>
                  <a:lnTo>
                    <a:pt x="334" y="611"/>
                  </a:lnTo>
                  <a:lnTo>
                    <a:pt x="339" y="624"/>
                  </a:lnTo>
                  <a:lnTo>
                    <a:pt x="361" y="676"/>
                  </a:lnTo>
                  <a:lnTo>
                    <a:pt x="405" y="719"/>
                  </a:lnTo>
                  <a:lnTo>
                    <a:pt x="466" y="750"/>
                  </a:lnTo>
                  <a:lnTo>
                    <a:pt x="537" y="763"/>
                  </a:lnTo>
                  <a:lnTo>
                    <a:pt x="546" y="767"/>
                  </a:lnTo>
                  <a:lnTo>
                    <a:pt x="554" y="767"/>
                  </a:lnTo>
                  <a:lnTo>
                    <a:pt x="559" y="767"/>
                  </a:lnTo>
                  <a:lnTo>
                    <a:pt x="563" y="776"/>
                  </a:lnTo>
                  <a:lnTo>
                    <a:pt x="563" y="780"/>
                  </a:lnTo>
                  <a:lnTo>
                    <a:pt x="559" y="789"/>
                  </a:lnTo>
                  <a:lnTo>
                    <a:pt x="554" y="793"/>
                  </a:lnTo>
                  <a:lnTo>
                    <a:pt x="550" y="797"/>
                  </a:lnTo>
                  <a:lnTo>
                    <a:pt x="506" y="802"/>
                  </a:lnTo>
                  <a:lnTo>
                    <a:pt x="453" y="815"/>
                  </a:lnTo>
                  <a:lnTo>
                    <a:pt x="400" y="845"/>
                  </a:lnTo>
                  <a:lnTo>
                    <a:pt x="361" y="884"/>
                  </a:lnTo>
                  <a:lnTo>
                    <a:pt x="343" y="927"/>
                  </a:lnTo>
                  <a:lnTo>
                    <a:pt x="334" y="966"/>
                  </a:lnTo>
                  <a:lnTo>
                    <a:pt x="334" y="1010"/>
                  </a:lnTo>
                  <a:lnTo>
                    <a:pt x="334" y="1365"/>
                  </a:lnTo>
                  <a:lnTo>
                    <a:pt x="321" y="1421"/>
                  </a:lnTo>
                  <a:lnTo>
                    <a:pt x="290" y="1469"/>
                  </a:lnTo>
                  <a:lnTo>
                    <a:pt x="238" y="1508"/>
                  </a:lnTo>
                  <a:lnTo>
                    <a:pt x="176" y="1538"/>
                  </a:lnTo>
                  <a:lnTo>
                    <a:pt x="106" y="1555"/>
                  </a:lnTo>
                  <a:lnTo>
                    <a:pt x="31" y="1560"/>
                  </a:lnTo>
                  <a:lnTo>
                    <a:pt x="22" y="1560"/>
                  </a:lnTo>
                  <a:lnTo>
                    <a:pt x="13" y="1560"/>
                  </a:lnTo>
                  <a:lnTo>
                    <a:pt x="4" y="1560"/>
                  </a:lnTo>
                  <a:lnTo>
                    <a:pt x="0" y="1551"/>
                  </a:lnTo>
                  <a:lnTo>
                    <a:pt x="0" y="1542"/>
                  </a:lnTo>
                  <a:lnTo>
                    <a:pt x="0" y="1534"/>
                  </a:lnTo>
                  <a:lnTo>
                    <a:pt x="4" y="1529"/>
                  </a:lnTo>
                  <a:lnTo>
                    <a:pt x="13" y="1525"/>
                  </a:lnTo>
                  <a:lnTo>
                    <a:pt x="79" y="1516"/>
                  </a:lnTo>
                  <a:lnTo>
                    <a:pt x="132" y="1499"/>
                  </a:lnTo>
                  <a:lnTo>
                    <a:pt x="172" y="1473"/>
                  </a:lnTo>
                  <a:lnTo>
                    <a:pt x="198" y="1447"/>
                  </a:lnTo>
                  <a:lnTo>
                    <a:pt x="216" y="1412"/>
                  </a:lnTo>
                  <a:lnTo>
                    <a:pt x="224" y="1382"/>
                  </a:lnTo>
                  <a:lnTo>
                    <a:pt x="229" y="1352"/>
                  </a:lnTo>
                  <a:lnTo>
                    <a:pt x="229" y="979"/>
                  </a:lnTo>
                  <a:lnTo>
                    <a:pt x="238" y="927"/>
                  </a:lnTo>
                  <a:lnTo>
                    <a:pt x="255" y="880"/>
                  </a:lnTo>
                  <a:lnTo>
                    <a:pt x="295" y="841"/>
                  </a:lnTo>
                  <a:lnTo>
                    <a:pt x="348" y="806"/>
                  </a:lnTo>
                  <a:lnTo>
                    <a:pt x="414" y="780"/>
                  </a:lnTo>
                  <a:lnTo>
                    <a:pt x="370" y="767"/>
                  </a:lnTo>
                  <a:lnTo>
                    <a:pt x="330" y="750"/>
                  </a:lnTo>
                  <a:lnTo>
                    <a:pt x="290" y="719"/>
                  </a:lnTo>
                  <a:lnTo>
                    <a:pt x="260" y="685"/>
                  </a:lnTo>
                  <a:lnTo>
                    <a:pt x="242" y="655"/>
                  </a:lnTo>
                  <a:lnTo>
                    <a:pt x="233" y="620"/>
                  </a:lnTo>
                  <a:lnTo>
                    <a:pt x="229" y="572"/>
                  </a:lnTo>
                  <a:lnTo>
                    <a:pt x="229" y="243"/>
                  </a:lnTo>
                  <a:lnTo>
                    <a:pt x="229" y="208"/>
                  </a:lnTo>
                  <a:lnTo>
                    <a:pt x="229" y="191"/>
                  </a:lnTo>
                  <a:lnTo>
                    <a:pt x="229" y="178"/>
                  </a:lnTo>
                  <a:lnTo>
                    <a:pt x="224" y="169"/>
                  </a:lnTo>
                  <a:lnTo>
                    <a:pt x="198" y="117"/>
                  </a:lnTo>
                  <a:lnTo>
                    <a:pt x="154" y="74"/>
                  </a:lnTo>
                  <a:lnTo>
                    <a:pt x="92" y="48"/>
                  </a:lnTo>
                  <a:lnTo>
                    <a:pt x="26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4" y="31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0" y="9"/>
                  </a:lnTo>
                  <a:lnTo>
                    <a:pt x="4" y="5"/>
                  </a:lnTo>
                  <a:lnTo>
                    <a:pt x="13" y="0"/>
                  </a:lnTo>
                  <a:lnTo>
                    <a:pt x="22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4" name="TextBox 33"/>
          <p:cNvSpPr txBox="1"/>
          <p:nvPr/>
        </p:nvSpPr>
        <p:spPr>
          <a:xfrm>
            <a:off x="0" y="5903893"/>
            <a:ext cx="9144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There are many exact results for </a:t>
            </a:r>
            <a:r>
              <a:rPr lang="en-US" sz="2800" dirty="0" err="1" smtClean="0">
                <a:solidFill>
                  <a:srgbClr val="FF0000"/>
                </a:solidFill>
                <a:latin typeface="Mathematica7Mono" pitchFamily="2" charset="0"/>
                <a:ea typeface="Mathematica7Mono" pitchFamily="2" charset="0"/>
              </a:rPr>
              <a:t>S</a:t>
            </a:r>
            <a:r>
              <a:rPr lang="en-US" sz="2800" baseline="-25000" dirty="0" err="1" smtClean="0">
                <a:solidFill>
                  <a:srgbClr val="FF0000"/>
                </a:solidFill>
              </a:rPr>
              <a:t>z</a:t>
            </a:r>
            <a:r>
              <a:rPr lang="en-US" sz="2800" dirty="0" smtClean="0">
                <a:solidFill>
                  <a:srgbClr val="FF0000"/>
                </a:solidFill>
              </a:rPr>
              <a:t>.  As an example we turn to spectral networks…</a:t>
            </a:r>
            <a:endParaRPr lang="en-US" sz="2800" dirty="0">
              <a:solidFill>
                <a:srgbClr val="FF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8" grpId="0"/>
      <p:bldP spid="34" grpId="0"/>
    </p:bld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838200" y="228600"/>
            <a:ext cx="7924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 </a:t>
            </a:r>
            <a:r>
              <a:rPr lang="en-US" sz="2800" dirty="0">
                <a:solidFill>
                  <a:srgbClr val="FF0000"/>
                </a:solidFill>
              </a:rPr>
              <a:t>What can </a:t>
            </a:r>
            <a:r>
              <a:rPr lang="en-US" sz="2800" dirty="0">
                <a:solidFill>
                  <a:srgbClr val="FF0000"/>
                </a:solidFill>
                <a:latin typeface="Monotype Corsiva" panose="03010101010201010101" pitchFamily="66" charset="0"/>
              </a:rPr>
              <a:t>N</a:t>
            </a:r>
            <a:r>
              <a:rPr lang="en-US" sz="2800" dirty="0">
                <a:solidFill>
                  <a:srgbClr val="FF0000"/>
                </a:solidFill>
              </a:rPr>
              <a:t>=2 do for you?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33826-6C47-413F-88A8-05EB57E6DE90}" type="slidenum">
              <a:rPr lang="en-US" smtClean="0"/>
              <a:pPr/>
              <a:t>121</a:t>
            </a:fld>
            <a:endParaRPr lang="en-US" dirty="0"/>
          </a:p>
        </p:txBody>
      </p:sp>
      <p:sp>
        <p:nvSpPr>
          <p:cNvPr id="16" name="TextBox 15"/>
          <p:cNvSpPr txBox="1"/>
          <p:nvPr/>
        </p:nvSpPr>
        <p:spPr>
          <a:xfrm>
            <a:off x="914400" y="1828800"/>
            <a:ext cx="7543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Wall Crossing 101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21" name="Oval 20"/>
          <p:cNvSpPr/>
          <p:nvPr/>
        </p:nvSpPr>
        <p:spPr>
          <a:xfrm>
            <a:off x="0" y="2286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1</a:t>
            </a:r>
            <a:endParaRPr lang="en-US" dirty="0"/>
          </a:p>
        </p:txBody>
      </p:sp>
      <p:sp>
        <p:nvSpPr>
          <p:cNvPr id="33" name="TextBox 32"/>
          <p:cNvSpPr txBox="1"/>
          <p:nvPr/>
        </p:nvSpPr>
        <p:spPr>
          <a:xfrm>
            <a:off x="1066800" y="633478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Conclusion</a:t>
            </a:r>
            <a:endParaRPr lang="en-US" sz="2800" dirty="0"/>
          </a:p>
        </p:txBody>
      </p:sp>
      <p:sp>
        <p:nvSpPr>
          <p:cNvPr id="20" name="Rectangle 19"/>
          <p:cNvSpPr/>
          <p:nvPr/>
        </p:nvSpPr>
        <p:spPr>
          <a:xfrm>
            <a:off x="914400" y="990600"/>
            <a:ext cx="7848600" cy="52322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pPr marL="342900" indent="-342900"/>
            <a:r>
              <a:rPr lang="en-US" sz="2800" dirty="0" smtClean="0">
                <a:solidFill>
                  <a:srgbClr val="FF0000"/>
                </a:solidFill>
              </a:rPr>
              <a:t>Review: d=4, </a:t>
            </a:r>
            <a:r>
              <a:rPr lang="en-US" sz="2800" dirty="0" smtClean="0">
                <a:solidFill>
                  <a:srgbClr val="FF0000"/>
                </a:solidFill>
                <a:latin typeface="Monotype Corsiva" pitchFamily="66" charset="0"/>
              </a:rPr>
              <a:t>N</a:t>
            </a:r>
            <a:r>
              <a:rPr lang="en-US" sz="2800" dirty="0" smtClean="0">
                <a:solidFill>
                  <a:srgbClr val="FF0000"/>
                </a:solidFill>
              </a:rPr>
              <a:t>=2 field theory </a:t>
            </a:r>
          </a:p>
        </p:txBody>
      </p:sp>
      <p:sp>
        <p:nvSpPr>
          <p:cNvPr id="25" name="Oval 24"/>
          <p:cNvSpPr/>
          <p:nvPr/>
        </p:nvSpPr>
        <p:spPr>
          <a:xfrm>
            <a:off x="0" y="10668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2</a:t>
            </a:r>
            <a:endParaRPr lang="en-US" dirty="0"/>
          </a:p>
        </p:txBody>
      </p:sp>
      <p:sp>
        <p:nvSpPr>
          <p:cNvPr id="32" name="Oval 31"/>
          <p:cNvSpPr/>
          <p:nvPr/>
        </p:nvSpPr>
        <p:spPr>
          <a:xfrm>
            <a:off x="0" y="19050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3</a:t>
            </a:r>
            <a:endParaRPr lang="en-US" dirty="0"/>
          </a:p>
        </p:txBody>
      </p:sp>
      <p:sp>
        <p:nvSpPr>
          <p:cNvPr id="34" name="Oval 33"/>
          <p:cNvSpPr/>
          <p:nvPr/>
        </p:nvSpPr>
        <p:spPr>
          <a:xfrm>
            <a:off x="0" y="2743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4</a:t>
            </a:r>
            <a:endParaRPr lang="en-US" dirty="0"/>
          </a:p>
        </p:txBody>
      </p:sp>
      <p:sp>
        <p:nvSpPr>
          <p:cNvPr id="35" name="Oval 34"/>
          <p:cNvSpPr/>
          <p:nvPr/>
        </p:nvSpPr>
        <p:spPr>
          <a:xfrm>
            <a:off x="0" y="3505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5</a:t>
            </a:r>
            <a:endParaRPr lang="en-US" dirty="0"/>
          </a:p>
        </p:txBody>
      </p:sp>
      <p:sp>
        <p:nvSpPr>
          <p:cNvPr id="36" name="Oval 35"/>
          <p:cNvSpPr/>
          <p:nvPr/>
        </p:nvSpPr>
        <p:spPr>
          <a:xfrm>
            <a:off x="0" y="4267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6</a:t>
            </a:r>
            <a:endParaRPr lang="en-US" dirty="0"/>
          </a:p>
        </p:txBody>
      </p:sp>
      <p:sp>
        <p:nvSpPr>
          <p:cNvPr id="38" name="Oval 37"/>
          <p:cNvSpPr/>
          <p:nvPr/>
        </p:nvSpPr>
        <p:spPr>
          <a:xfrm>
            <a:off x="0" y="5029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7</a:t>
            </a:r>
            <a:endParaRPr lang="en-US" dirty="0"/>
          </a:p>
        </p:txBody>
      </p:sp>
      <p:sp>
        <p:nvSpPr>
          <p:cNvPr id="39" name="Oval 38"/>
          <p:cNvSpPr/>
          <p:nvPr/>
        </p:nvSpPr>
        <p:spPr>
          <a:xfrm>
            <a:off x="0" y="57150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8</a:t>
            </a:r>
            <a:endParaRPr lang="en-US" dirty="0"/>
          </a:p>
        </p:txBody>
      </p:sp>
      <p:sp>
        <p:nvSpPr>
          <p:cNvPr id="40" name="Oval 39"/>
          <p:cNvSpPr/>
          <p:nvPr/>
        </p:nvSpPr>
        <p:spPr>
          <a:xfrm>
            <a:off x="0" y="64008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9</a:t>
            </a:r>
            <a:endParaRPr lang="en-US" dirty="0"/>
          </a:p>
        </p:txBody>
      </p:sp>
      <p:sp>
        <p:nvSpPr>
          <p:cNvPr id="42" name="TextBox 41"/>
          <p:cNvSpPr txBox="1"/>
          <p:nvPr/>
        </p:nvSpPr>
        <p:spPr>
          <a:xfrm>
            <a:off x="914400" y="2667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Defects in Quantum Field Theory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990600" y="3429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Wall Crossing 102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990600" y="4191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3D Reduction &amp; </a:t>
            </a:r>
            <a:r>
              <a:rPr lang="en-US" sz="2800" dirty="0" err="1" smtClean="0">
                <a:solidFill>
                  <a:srgbClr val="FF0000"/>
                </a:solidFill>
              </a:rPr>
              <a:t>Hyperk</a:t>
            </a:r>
            <a:r>
              <a:rPr lang="en-US" sz="2800" dirty="0" err="1" smtClean="0">
                <a:solidFill>
                  <a:srgbClr val="FF0000"/>
                </a:solidFill>
                <a:latin typeface="Calibri"/>
                <a:cs typeface="Calibri"/>
              </a:rPr>
              <a:t>ähler</a:t>
            </a:r>
            <a:r>
              <a:rPr lang="en-US" sz="2800" dirty="0" smtClean="0">
                <a:solidFill>
                  <a:srgbClr val="FF0000"/>
                </a:solidFill>
                <a:latin typeface="Calibri"/>
                <a:cs typeface="Calibri"/>
              </a:rPr>
              <a:t> geometry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990600" y="4953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Theories of Class S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1066800" y="5638800"/>
            <a:ext cx="6720875" cy="523220"/>
          </a:xfrm>
          <a:prstGeom prst="rect">
            <a:avLst/>
          </a:prstGeom>
          <a:solidFill>
            <a:srgbClr val="002060"/>
          </a:solidFill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FF00"/>
                </a:solidFill>
              </a:rPr>
              <a:t>Spectral Networks</a:t>
            </a:r>
            <a:endParaRPr lang="en-US" sz="2800" dirty="0">
              <a:solidFill>
                <a:srgbClr val="FFFF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304800" y="1219200"/>
            <a:ext cx="81534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FF0000"/>
                </a:solidFill>
              </a:rPr>
              <a:t>As we have emphasized,  the WCF  does not give us the BPS spectrum. </a:t>
            </a:r>
            <a:endParaRPr lang="en-US" sz="3600" dirty="0">
              <a:solidFill>
                <a:srgbClr val="FF00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304800" y="3581400"/>
            <a:ext cx="883920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For theories of class S we can solve this problem – at least in principle – with the technique of </a:t>
            </a:r>
            <a:r>
              <a:rPr lang="en-US" sz="3600" dirty="0" smtClean="0">
                <a:solidFill>
                  <a:srgbClr val="0000FF"/>
                </a:solidFill>
              </a:rPr>
              <a:t>``</a:t>
            </a:r>
            <a:r>
              <a:rPr lang="en-US" sz="3600" i="1" u="sng" dirty="0" smtClean="0">
                <a:solidFill>
                  <a:srgbClr val="0000FF"/>
                </a:solidFill>
              </a:rPr>
              <a:t>spectral networks</a:t>
            </a:r>
            <a:r>
              <a:rPr lang="en-US" sz="3600" dirty="0" smtClean="0">
                <a:solidFill>
                  <a:srgbClr val="0000FF"/>
                </a:solidFill>
              </a:rPr>
              <a:t>’’. </a:t>
            </a:r>
            <a:endParaRPr lang="en-US" sz="3600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What are Spectral Networks ? 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228600" y="1143000"/>
            <a:ext cx="914400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FF0000"/>
                </a:solidFill>
              </a:rPr>
              <a:t>Spectral networks are combinatorial </a:t>
            </a:r>
          </a:p>
          <a:p>
            <a:r>
              <a:rPr lang="en-US" sz="3600" dirty="0" smtClean="0">
                <a:solidFill>
                  <a:srgbClr val="FF0000"/>
                </a:solidFill>
              </a:rPr>
              <a:t>objects associated to a covering of Riemann surfaces  </a:t>
            </a:r>
            <a:r>
              <a:rPr lang="en-US" sz="3600" dirty="0" smtClean="0">
                <a:solidFill>
                  <a:srgbClr val="FF0000"/>
                </a:solidFill>
                <a:sym typeface="Mathematica1"/>
              </a:rPr>
              <a:t>    C, with differential </a:t>
            </a:r>
            <a:r>
              <a:rPr lang="en-US" sz="3600" dirty="0" smtClean="0">
                <a:solidFill>
                  <a:srgbClr val="FF0000"/>
                </a:solidFill>
                <a:sym typeface="Mathematica1" panose="05000502060100000001" pitchFamily="2" charset="2"/>
              </a:rPr>
              <a:t> on </a:t>
            </a:r>
            <a:endParaRPr lang="en-US" sz="3600" dirty="0">
              <a:solidFill>
                <a:srgbClr val="FF0000"/>
              </a:solidFill>
            </a:endParaRPr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28600" y="4038600"/>
            <a:ext cx="8369005" cy="1710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" name="TextBox 10"/>
          <p:cNvSpPr txBox="1"/>
          <p:nvPr/>
        </p:nvSpPr>
        <p:spPr>
          <a:xfrm>
            <a:off x="7620000" y="6027003"/>
            <a:ext cx="1524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 smtClean="0">
                <a:solidFill>
                  <a:srgbClr val="0000FF"/>
                </a:solidFill>
              </a:rPr>
              <a:t>C</a:t>
            </a:r>
            <a:endParaRPr lang="en-US" sz="4800" dirty="0">
              <a:solidFill>
                <a:srgbClr val="0000FF"/>
              </a:solidFill>
            </a:endParaRPr>
          </a:p>
        </p:txBody>
      </p:sp>
      <p:cxnSp>
        <p:nvCxnSpPr>
          <p:cNvPr id="13" name="Straight Arrow Connector 12"/>
          <p:cNvCxnSpPr/>
          <p:nvPr/>
        </p:nvCxnSpPr>
        <p:spPr>
          <a:xfrm flipH="1" flipV="1">
            <a:off x="6781800" y="5181600"/>
            <a:ext cx="914400" cy="990600"/>
          </a:xfrm>
          <a:prstGeom prst="straightConnector1">
            <a:avLst/>
          </a:prstGeom>
          <a:ln w="76200">
            <a:solidFill>
              <a:srgbClr val="00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Arrow Connector 7"/>
          <p:cNvCxnSpPr/>
          <p:nvPr/>
        </p:nvCxnSpPr>
        <p:spPr>
          <a:xfrm flipV="1">
            <a:off x="1447800" y="5410200"/>
            <a:ext cx="685800" cy="685800"/>
          </a:xfrm>
          <a:prstGeom prst="straightConnector1">
            <a:avLst/>
          </a:prstGeom>
          <a:ln w="38100">
            <a:solidFill>
              <a:srgbClr val="66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0" y="6096000"/>
            <a:ext cx="3657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6600FF"/>
                </a:solidFill>
              </a:rPr>
              <a:t>Spectral network</a:t>
            </a:r>
            <a:endParaRPr lang="en-US" sz="3200" dirty="0">
              <a:solidFill>
                <a:srgbClr val="6600FF"/>
              </a:solidFill>
            </a:endParaRPr>
          </a:p>
        </p:txBody>
      </p:sp>
      <p:cxnSp>
        <p:nvCxnSpPr>
          <p:cNvPr id="16" name="Straight Arrow Connector 15"/>
          <p:cNvCxnSpPr/>
          <p:nvPr/>
        </p:nvCxnSpPr>
        <p:spPr>
          <a:xfrm flipH="1" flipV="1">
            <a:off x="2971800" y="5410200"/>
            <a:ext cx="1676400" cy="838200"/>
          </a:xfrm>
          <a:prstGeom prst="straightConnector1">
            <a:avLst/>
          </a:prstGeom>
          <a:ln w="38100">
            <a:solidFill>
              <a:srgbClr val="66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/>
          <p:cNvSpPr txBox="1"/>
          <p:nvPr/>
        </p:nvSpPr>
        <p:spPr>
          <a:xfrm>
            <a:off x="3886200" y="6248400"/>
            <a:ext cx="2590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FF0066"/>
                </a:solidFill>
              </a:rPr>
              <a:t>branch point</a:t>
            </a:r>
            <a:endParaRPr lang="en-US" sz="2400" dirty="0">
              <a:solidFill>
                <a:srgbClr val="FF0066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1" grpId="0"/>
      <p:bldP spid="10" grpId="0"/>
      <p:bldP spid="18" grpId="0"/>
    </p:bld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Box 21"/>
          <p:cNvSpPr txBox="1"/>
          <p:nvPr/>
        </p:nvSpPr>
        <p:spPr>
          <a:xfrm>
            <a:off x="76200" y="1371600"/>
            <a:ext cx="9144000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rgbClr val="FF0000"/>
                </a:solidFill>
              </a:rPr>
              <a:t>Spectral networks are defined </a:t>
            </a:r>
            <a:r>
              <a:rPr lang="en-US" sz="4000" dirty="0" smtClean="0">
                <a:solidFill>
                  <a:srgbClr val="FF0000"/>
                </a:solidFill>
              </a:rPr>
              <a:t>physically by considering </a:t>
            </a:r>
            <a:r>
              <a:rPr lang="en-US" sz="4000" dirty="0" smtClean="0">
                <a:solidFill>
                  <a:srgbClr val="FF0000"/>
                </a:solidFill>
              </a:rPr>
              <a:t>two-dimensional solitons on </a:t>
            </a:r>
            <a:endParaRPr lang="en-US" sz="4000" dirty="0" smtClean="0">
              <a:solidFill>
                <a:srgbClr val="FF0000"/>
              </a:solidFill>
            </a:endParaRPr>
          </a:p>
          <a:p>
            <a:r>
              <a:rPr lang="en-US" sz="4000" dirty="0" smtClean="0">
                <a:solidFill>
                  <a:srgbClr val="FF0000"/>
                </a:solidFill>
              </a:rPr>
              <a:t>the </a:t>
            </a:r>
            <a:r>
              <a:rPr lang="en-US" sz="4000" dirty="0" smtClean="0">
                <a:solidFill>
                  <a:srgbClr val="FF0000"/>
                </a:solidFill>
              </a:rPr>
              <a:t>surface defect </a:t>
            </a:r>
            <a:r>
              <a:rPr lang="en-US" sz="4000" dirty="0" err="1" smtClean="0">
                <a:solidFill>
                  <a:srgbClr val="FF0000"/>
                </a:solidFill>
                <a:latin typeface="Mathematica7Mono" pitchFamily="2" charset="0"/>
                <a:ea typeface="Mathematica7Mono" pitchFamily="2" charset="0"/>
              </a:rPr>
              <a:t>S</a:t>
            </a:r>
            <a:r>
              <a:rPr lang="en-US" sz="4000" baseline="-25000" dirty="0" err="1" smtClean="0">
                <a:solidFill>
                  <a:srgbClr val="FF0000"/>
                </a:solidFill>
              </a:rPr>
              <a:t>z</a:t>
            </a:r>
            <a:endParaRPr lang="en-US" sz="4000" baseline="-25000" dirty="0">
              <a:solidFill>
                <a:srgbClr val="FF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0" y="4038600"/>
            <a:ext cx="9144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Paths in the network are constructed from WKB paths of phase </a:t>
            </a:r>
            <a:r>
              <a:rPr lang="en-US" sz="3600" dirty="0" smtClean="0">
                <a:solidFill>
                  <a:srgbClr val="0000FF"/>
                </a:solidFill>
                <a:sym typeface="Mathematica1"/>
              </a:rPr>
              <a:t>  according to known local rules</a:t>
            </a:r>
            <a:endParaRPr lang="en-US" sz="3600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0"/>
            <a:ext cx="10401300" cy="7124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19908550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52400" y="3505200"/>
            <a:ext cx="914400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FF0000"/>
                </a:solidFill>
              </a:rPr>
              <a:t>The BPS </a:t>
            </a:r>
            <a:r>
              <a:rPr lang="en-US" sz="3600" dirty="0" smtClean="0">
                <a:solidFill>
                  <a:srgbClr val="FF0000"/>
                </a:solidFill>
              </a:rPr>
              <a:t>spectrum in theories of class S </a:t>
            </a:r>
            <a:r>
              <a:rPr lang="en-US" sz="3600" dirty="0" smtClean="0">
                <a:solidFill>
                  <a:srgbClr val="FF0000"/>
                </a:solidFill>
              </a:rPr>
              <a:t>can be extracted from the combinatorics of how the network jumps as </a:t>
            </a:r>
            <a:r>
              <a:rPr lang="en-US" sz="3600" dirty="0">
                <a:solidFill>
                  <a:srgbClr val="FF0000"/>
                </a:solidFill>
                <a:sym typeface="Mathematica1"/>
              </a:rPr>
              <a:t> </a:t>
            </a:r>
            <a:r>
              <a:rPr lang="en-US" sz="3600" dirty="0" smtClean="0">
                <a:solidFill>
                  <a:srgbClr val="FF0000"/>
                </a:solidFill>
                <a:sym typeface="Mathematica1"/>
              </a:rPr>
              <a:t>is continued through </a:t>
            </a:r>
            <a:r>
              <a:rPr lang="en-US" sz="3600" baseline="-25000" dirty="0" smtClean="0">
                <a:solidFill>
                  <a:srgbClr val="FF0000"/>
                </a:solidFill>
                <a:sym typeface="Mathematica1"/>
              </a:rPr>
              <a:t>c</a:t>
            </a:r>
            <a:r>
              <a:rPr lang="en-US" sz="3600" dirty="0" smtClean="0">
                <a:solidFill>
                  <a:srgbClr val="FF0000"/>
                </a:solidFill>
                <a:sym typeface="Mathematica1"/>
              </a:rPr>
              <a:t>. </a:t>
            </a:r>
            <a:r>
              <a:rPr lang="en-US" sz="3600" dirty="0" smtClean="0">
                <a:solidFill>
                  <a:srgbClr val="FF0000"/>
                </a:solidFill>
              </a:rPr>
              <a:t> </a:t>
            </a:r>
            <a:endParaRPr lang="en-US" sz="3600" dirty="0">
              <a:solidFill>
                <a:srgbClr val="FF0000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6200" y="838200"/>
            <a:ext cx="9144000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rgbClr val="0000FF"/>
                </a:solidFill>
              </a:rPr>
              <a:t>When we vary </a:t>
            </a:r>
            <a:r>
              <a:rPr lang="en-US" sz="4000" dirty="0" smtClean="0">
                <a:solidFill>
                  <a:srgbClr val="0000FF"/>
                </a:solidFill>
              </a:rPr>
              <a:t>the phase </a:t>
            </a:r>
            <a:r>
              <a:rPr lang="en-US" sz="4000" dirty="0" smtClean="0">
                <a:solidFill>
                  <a:srgbClr val="0000FF"/>
                </a:solidFill>
                <a:sym typeface="Mathematica1"/>
              </a:rPr>
              <a:t> the network changes continuously except at certain critical phases</a:t>
            </a:r>
            <a:r>
              <a:rPr lang="en-US" sz="4000" dirty="0" smtClean="0">
                <a:solidFill>
                  <a:srgbClr val="0000FF"/>
                </a:solidFill>
              </a:rPr>
              <a:t> </a:t>
            </a:r>
            <a:r>
              <a:rPr lang="en-US" sz="4000" dirty="0" smtClean="0">
                <a:solidFill>
                  <a:srgbClr val="0000FF"/>
                </a:solidFill>
                <a:sym typeface="Mathematica1"/>
              </a:rPr>
              <a:t></a:t>
            </a:r>
            <a:r>
              <a:rPr lang="en-US" sz="4000" baseline="-25000" dirty="0" smtClean="0">
                <a:solidFill>
                  <a:srgbClr val="0000FF"/>
                </a:solidFill>
                <a:sym typeface="Mathematica1"/>
              </a:rPr>
              <a:t>c</a:t>
            </a:r>
            <a:endParaRPr lang="en-US" sz="4000" baseline="-25000" dirty="0">
              <a:solidFill>
                <a:srgbClr val="0000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60930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9634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28600" y="3429000"/>
            <a:ext cx="8410575" cy="2552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" name="TextBox 2"/>
          <p:cNvSpPr txBox="1"/>
          <p:nvPr/>
        </p:nvSpPr>
        <p:spPr>
          <a:xfrm>
            <a:off x="228600" y="152400"/>
            <a:ext cx="868680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Movies: http://www.ma.utexas.edu/users/neitzke/spectral-network-movies/</a:t>
            </a:r>
            <a:endParaRPr lang="en-US" sz="2800" dirty="0"/>
          </a:p>
        </p:txBody>
      </p:sp>
      <p:sp>
        <p:nvSpPr>
          <p:cNvPr id="4" name="TextBox 3"/>
          <p:cNvSpPr txBox="1"/>
          <p:nvPr/>
        </p:nvSpPr>
        <p:spPr>
          <a:xfrm>
            <a:off x="228600" y="1676400"/>
            <a:ext cx="86868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Make your own: [Chan Park &amp; Pietro </a:t>
            </a:r>
            <a:r>
              <a:rPr lang="en-US" sz="2800" dirty="0" err="1" smtClean="0"/>
              <a:t>Longhi</a:t>
            </a:r>
            <a:r>
              <a:rPr lang="en-US" sz="2800" dirty="0" smtClean="0"/>
              <a:t>]</a:t>
            </a:r>
          </a:p>
          <a:p>
            <a:r>
              <a:rPr lang="en-US" sz="2800" dirty="0">
                <a:hlinkClick r:id="rId3"/>
              </a:rPr>
              <a:t>http://het-math2.physics.rutgers.edu/loom</a:t>
            </a:r>
            <a:r>
              <a:rPr lang="en-US" sz="2800" dirty="0" smtClean="0">
                <a:hlinkClick r:id="rId3"/>
              </a:rPr>
              <a:t>/</a:t>
            </a:r>
            <a:r>
              <a:rPr lang="en-US" sz="2800" dirty="0" smtClean="0"/>
              <a:t> </a:t>
            </a:r>
            <a:endParaRPr lang="en-US" sz="28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066800" y="1093836"/>
            <a:ext cx="6615113" cy="576416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" name="TextBox 2"/>
          <p:cNvSpPr txBox="1"/>
          <p:nvPr/>
        </p:nvSpPr>
        <p:spPr>
          <a:xfrm>
            <a:off x="228600" y="304800"/>
            <a:ext cx="86868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/>
              <a:t>Movies: http://www.ma.utexas.edu/users/neitzke/spectral-network-movies</a:t>
            </a:r>
            <a:r>
              <a:rPr lang="en-US" sz="2000" dirty="0" smtClean="0">
                <a:hlinkClick r:id="rId3"/>
              </a:rPr>
              <a:t>/</a:t>
            </a:r>
            <a:endParaRPr lang="en-US" sz="20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9050" y="685800"/>
            <a:ext cx="9105900" cy="5715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Oval 5"/>
          <p:cNvSpPr/>
          <p:nvPr/>
        </p:nvSpPr>
        <p:spPr>
          <a:xfrm>
            <a:off x="762000" y="4648200"/>
            <a:ext cx="838200" cy="914400"/>
          </a:xfrm>
          <a:prstGeom prst="ellipse">
            <a:avLst/>
          </a:prstGeom>
          <a:noFill/>
          <a:ln w="76200">
            <a:solidFill>
              <a:srgbClr val="66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Oval 3"/>
          <p:cNvSpPr/>
          <p:nvPr/>
        </p:nvSpPr>
        <p:spPr>
          <a:xfrm>
            <a:off x="6705600" y="533400"/>
            <a:ext cx="2286000" cy="2895600"/>
          </a:xfrm>
          <a:prstGeom prst="ellipse">
            <a:avLst/>
          </a:prstGeom>
          <a:noFill/>
          <a:ln w="762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2362200" y="3505200"/>
            <a:ext cx="2286000" cy="2895600"/>
          </a:xfrm>
          <a:prstGeom prst="ellipse">
            <a:avLst/>
          </a:prstGeom>
          <a:noFill/>
          <a:ln w="762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6" grpId="1" animBg="1"/>
      <p:bldP spid="4" grpId="0" animBg="1"/>
      <p:bldP spid="5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15433"/>
            <a:ext cx="8229600" cy="1143000"/>
          </a:xfrm>
        </p:spPr>
        <p:txBody>
          <a:bodyPr/>
          <a:lstStyle/>
          <a:p>
            <a:r>
              <a:rPr lang="en-US" dirty="0" err="1" smtClean="0"/>
              <a:t>Hyperholomorphic</a:t>
            </a:r>
            <a:r>
              <a:rPr lang="en-US" dirty="0" smtClean="0"/>
              <a:t> Bundles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304800" y="1219200"/>
            <a:ext cx="914400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A real vector bundle with connection on a </a:t>
            </a:r>
            <a:r>
              <a:rPr lang="en-US" sz="3600" dirty="0" err="1" smtClean="0">
                <a:solidFill>
                  <a:srgbClr val="0000FF"/>
                </a:solidFill>
              </a:rPr>
              <a:t>hyperkahler</a:t>
            </a:r>
            <a:r>
              <a:rPr lang="en-US" sz="3600" dirty="0" smtClean="0">
                <a:solidFill>
                  <a:srgbClr val="0000FF"/>
                </a:solidFill>
              </a:rPr>
              <a:t> manifold is </a:t>
            </a:r>
            <a:r>
              <a:rPr lang="en-US" sz="3600" dirty="0" err="1" smtClean="0">
                <a:solidFill>
                  <a:srgbClr val="0000FF"/>
                </a:solidFill>
              </a:rPr>
              <a:t>hyperholomorphic</a:t>
            </a:r>
            <a:r>
              <a:rPr lang="en-US" sz="3600" dirty="0" smtClean="0">
                <a:solidFill>
                  <a:srgbClr val="0000FF"/>
                </a:solidFill>
              </a:rPr>
              <a:t> if</a:t>
            </a:r>
          </a:p>
          <a:p>
            <a:r>
              <a:rPr lang="en-US" sz="3600" dirty="0" smtClean="0">
                <a:solidFill>
                  <a:srgbClr val="0000FF"/>
                </a:solidFill>
              </a:rPr>
              <a:t>the curvature of the connection is type (1,1) </a:t>
            </a:r>
          </a:p>
          <a:p>
            <a:r>
              <a:rPr lang="en-US" sz="3600" dirty="0" smtClean="0">
                <a:solidFill>
                  <a:srgbClr val="0000FF"/>
                </a:solidFill>
              </a:rPr>
              <a:t>in all complex structures. 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304800" y="3810000"/>
            <a:ext cx="853440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FF0000"/>
                </a:solidFill>
              </a:rPr>
              <a:t>On a 4-dimensional HK manifold a </a:t>
            </a:r>
            <a:r>
              <a:rPr lang="en-US" sz="3600" dirty="0" err="1" smtClean="0">
                <a:solidFill>
                  <a:srgbClr val="FF0000"/>
                </a:solidFill>
              </a:rPr>
              <a:t>hyperholomorphic</a:t>
            </a:r>
            <a:r>
              <a:rPr lang="en-US" sz="3600" dirty="0" smtClean="0">
                <a:solidFill>
                  <a:srgbClr val="FF0000"/>
                </a:solidFill>
              </a:rPr>
              <a:t> connection is the same </a:t>
            </a:r>
          </a:p>
          <a:p>
            <a:r>
              <a:rPr lang="en-US" sz="3600" dirty="0" smtClean="0">
                <a:solidFill>
                  <a:srgbClr val="FF0000"/>
                </a:solidFill>
              </a:rPr>
              <a:t>thing as a self-dual Yang-Mills instanton.  </a:t>
            </a:r>
            <a:endParaRPr lang="en-US" sz="3600" dirty="0">
              <a:solidFill>
                <a:srgbClr val="FF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76601" y="6096000"/>
            <a:ext cx="2105025" cy="4333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566443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</p:bld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609600" y="1600200"/>
            <a:ext cx="7924800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rgbClr val="FF0000"/>
                </a:solidFill>
              </a:rPr>
              <a:t>One can write very explicit formulae for the BPS </a:t>
            </a:r>
            <a:r>
              <a:rPr lang="en-US" sz="4000" dirty="0" err="1" smtClean="0">
                <a:solidFill>
                  <a:srgbClr val="FF0000"/>
                </a:solidFill>
              </a:rPr>
              <a:t>degeneracies</a:t>
            </a:r>
            <a:r>
              <a:rPr lang="en-US" sz="4000" dirty="0" smtClean="0">
                <a:solidFill>
                  <a:srgbClr val="FF0000"/>
                </a:solidFill>
              </a:rPr>
              <a:t> </a:t>
            </a:r>
            <a:r>
              <a:rPr lang="en-US" sz="4000" dirty="0" smtClean="0">
                <a:solidFill>
                  <a:srgbClr val="FF0000"/>
                </a:solidFill>
                <a:sym typeface="Mathematica1"/>
              </a:rPr>
              <a:t>()  in terms of the </a:t>
            </a:r>
            <a:r>
              <a:rPr lang="en-US" sz="4000" dirty="0" err="1" smtClean="0">
                <a:solidFill>
                  <a:srgbClr val="FF0000"/>
                </a:solidFill>
                <a:sym typeface="Mathematica1"/>
              </a:rPr>
              <a:t>combinatorics</a:t>
            </a:r>
            <a:r>
              <a:rPr lang="en-US" sz="4000" dirty="0" smtClean="0">
                <a:solidFill>
                  <a:srgbClr val="FF0000"/>
                </a:solidFill>
                <a:sym typeface="Mathematica1"/>
              </a:rPr>
              <a:t> of the change of the spectral network. </a:t>
            </a:r>
            <a:endParaRPr lang="en-US" sz="4000" dirty="0">
              <a:solidFill>
                <a:srgbClr val="FF0000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0" y="4876800"/>
            <a:ext cx="6705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C00000"/>
                </a:solidFill>
              </a:rPr>
              <a:t>GMN,  Spectral Networks,  1204.4824 </a:t>
            </a:r>
            <a:endParaRPr lang="en-US" sz="3200" dirty="0">
              <a:solidFill>
                <a:srgbClr val="C00000"/>
              </a:solidFill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Finding the BPS Spectrum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0" y="5486400"/>
            <a:ext cx="9144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C00000"/>
                </a:solidFill>
              </a:rPr>
              <a:t>GMN,  Spectral Networks and Snakes,  1209.0866 </a:t>
            </a:r>
            <a:endParaRPr lang="en-US" sz="3200" dirty="0">
              <a:solidFill>
                <a:srgbClr val="C0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0" y="6096000"/>
            <a:ext cx="9144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 smtClean="0">
                <a:solidFill>
                  <a:srgbClr val="C00000"/>
                </a:solidFill>
              </a:rPr>
              <a:t>Galakhov</a:t>
            </a:r>
            <a:r>
              <a:rPr lang="en-US" sz="3200" dirty="0" smtClean="0">
                <a:solidFill>
                  <a:srgbClr val="C00000"/>
                </a:solidFill>
              </a:rPr>
              <a:t>, </a:t>
            </a:r>
            <a:r>
              <a:rPr lang="en-US" sz="3200" dirty="0" err="1" smtClean="0">
                <a:solidFill>
                  <a:srgbClr val="C00000"/>
                </a:solidFill>
              </a:rPr>
              <a:t>Longhi,Moore</a:t>
            </a:r>
            <a:r>
              <a:rPr lang="en-US" sz="3200" dirty="0" smtClean="0">
                <a:solidFill>
                  <a:srgbClr val="C00000"/>
                </a:solidFill>
              </a:rPr>
              <a:t>: Include spin information </a:t>
            </a:r>
            <a:endParaRPr lang="en-US" sz="3200" dirty="0">
              <a:solidFill>
                <a:srgbClr val="C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>
            <a:normAutofit fontScale="90000"/>
          </a:bodyPr>
          <a:lstStyle/>
          <a:p>
            <a:r>
              <a:rPr lang="en-US" dirty="0" smtClean="0"/>
              <a:t>Mathematical Applications of </a:t>
            </a:r>
            <a:br>
              <a:rPr lang="en-US" dirty="0" smtClean="0"/>
            </a:br>
            <a:r>
              <a:rPr lang="en-US" dirty="0" smtClean="0"/>
              <a:t>Spectral Networks</a:t>
            </a:r>
            <a:endParaRPr lang="en-US" dirty="0"/>
          </a:p>
        </p:txBody>
      </p:sp>
      <p:sp>
        <p:nvSpPr>
          <p:cNvPr id="17" name="TextBox 16"/>
          <p:cNvSpPr txBox="1"/>
          <p:nvPr/>
        </p:nvSpPr>
        <p:spPr>
          <a:xfrm>
            <a:off x="0" y="4549676"/>
            <a:ext cx="914400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They thereby construct a system of coordinates on </a:t>
            </a:r>
            <a:r>
              <a:rPr lang="en-US" sz="3600" dirty="0" err="1" smtClean="0">
                <a:solidFill>
                  <a:srgbClr val="0000FF"/>
                </a:solidFill>
              </a:rPr>
              <a:t>moduli</a:t>
            </a:r>
            <a:r>
              <a:rPr lang="en-US" sz="3600" dirty="0" smtClean="0">
                <a:solidFill>
                  <a:srgbClr val="0000FF"/>
                </a:solidFill>
              </a:rPr>
              <a:t> spaces of flat connections which generalize the cluster coordinates of Thurston, </a:t>
            </a:r>
            <a:r>
              <a:rPr lang="en-US" sz="3600" dirty="0" err="1" smtClean="0">
                <a:solidFill>
                  <a:srgbClr val="0000FF"/>
                </a:solidFill>
              </a:rPr>
              <a:t>Penner</a:t>
            </a:r>
            <a:r>
              <a:rPr lang="en-US" sz="3600" dirty="0" smtClean="0">
                <a:solidFill>
                  <a:srgbClr val="0000FF"/>
                </a:solidFill>
              </a:rPr>
              <a:t>, </a:t>
            </a:r>
            <a:r>
              <a:rPr lang="en-US" sz="3600" dirty="0" err="1" smtClean="0">
                <a:solidFill>
                  <a:srgbClr val="0000FF"/>
                </a:solidFill>
              </a:rPr>
              <a:t>Fock</a:t>
            </a:r>
            <a:r>
              <a:rPr lang="en-US" sz="3600" dirty="0" smtClean="0">
                <a:solidFill>
                  <a:srgbClr val="0000FF"/>
                </a:solidFill>
              </a:rPr>
              <a:t>, </a:t>
            </a:r>
            <a:r>
              <a:rPr lang="en-US" sz="3600" dirty="0" err="1" smtClean="0">
                <a:solidFill>
                  <a:srgbClr val="0000FF"/>
                </a:solidFill>
              </a:rPr>
              <a:t>Fock</a:t>
            </a:r>
            <a:r>
              <a:rPr lang="en-US" sz="3600" dirty="0" smtClean="0">
                <a:solidFill>
                  <a:srgbClr val="0000FF"/>
                </a:solidFill>
              </a:rPr>
              <a:t> and </a:t>
            </a:r>
            <a:r>
              <a:rPr lang="en-US" sz="3600" dirty="0" err="1" smtClean="0">
                <a:solidFill>
                  <a:srgbClr val="0000FF"/>
                </a:solidFill>
              </a:rPr>
              <a:t>Goncharov</a:t>
            </a:r>
            <a:r>
              <a:rPr lang="en-US" sz="3600" dirty="0" smtClean="0">
                <a:solidFill>
                  <a:srgbClr val="0000FF"/>
                </a:solidFill>
              </a:rPr>
              <a:t>. </a:t>
            </a:r>
            <a:endParaRPr lang="en-US" sz="3600" dirty="0">
              <a:solidFill>
                <a:srgbClr val="0000FF"/>
              </a:solidFill>
            </a:endParaRPr>
          </a:p>
        </p:txBody>
      </p:sp>
      <p:grpSp>
        <p:nvGrpSpPr>
          <p:cNvPr id="18" name="Group 89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457200" y="2819400"/>
            <a:ext cx="7981598" cy="417355"/>
            <a:chOff x="374" y="3024"/>
            <a:chExt cx="31096" cy="1626"/>
          </a:xfrm>
          <a:solidFill>
            <a:srgbClr val="800080"/>
          </a:solidFill>
        </p:grpSpPr>
        <p:sp>
          <p:nvSpPr>
            <p:cNvPr id="19" name="Freeform 91"/>
            <p:cNvSpPr>
              <a:spLocks/>
            </p:cNvSpPr>
            <p:nvPr/>
          </p:nvSpPr>
          <p:spPr bwMode="auto">
            <a:xfrm>
              <a:off x="374" y="3141"/>
              <a:ext cx="1059" cy="1103"/>
            </a:xfrm>
            <a:custGeom>
              <a:avLst/>
              <a:gdLst/>
              <a:ahLst/>
              <a:cxnLst>
                <a:cxn ang="0">
                  <a:pos x="340" y="0"/>
                </a:cxn>
                <a:cxn ang="0">
                  <a:pos x="529" y="0"/>
                </a:cxn>
                <a:cxn ang="0">
                  <a:pos x="709" y="0"/>
                </a:cxn>
                <a:cxn ang="0">
                  <a:pos x="794" y="48"/>
                </a:cxn>
                <a:cxn ang="0">
                  <a:pos x="690" y="48"/>
                </a:cxn>
                <a:cxn ang="0">
                  <a:pos x="624" y="58"/>
                </a:cxn>
                <a:cxn ang="0">
                  <a:pos x="596" y="77"/>
                </a:cxn>
                <a:cxn ang="0">
                  <a:pos x="596" y="106"/>
                </a:cxn>
                <a:cxn ang="0">
                  <a:pos x="596" y="841"/>
                </a:cxn>
                <a:cxn ang="0">
                  <a:pos x="747" y="735"/>
                </a:cxn>
                <a:cxn ang="0">
                  <a:pos x="813" y="561"/>
                </a:cxn>
                <a:cxn ang="0">
                  <a:pos x="823" y="338"/>
                </a:cxn>
                <a:cxn ang="0">
                  <a:pos x="879" y="222"/>
                </a:cxn>
                <a:cxn ang="0">
                  <a:pos x="955" y="203"/>
                </a:cxn>
                <a:cxn ang="0">
                  <a:pos x="1031" y="203"/>
                </a:cxn>
                <a:cxn ang="0">
                  <a:pos x="1050" y="212"/>
                </a:cxn>
                <a:cxn ang="0">
                  <a:pos x="1050" y="232"/>
                </a:cxn>
                <a:cxn ang="0">
                  <a:pos x="1040" y="241"/>
                </a:cxn>
                <a:cxn ang="0">
                  <a:pos x="964" y="300"/>
                </a:cxn>
                <a:cxn ang="0">
                  <a:pos x="946" y="396"/>
                </a:cxn>
                <a:cxn ang="0">
                  <a:pos x="946" y="512"/>
                </a:cxn>
                <a:cxn ang="0">
                  <a:pos x="860" y="735"/>
                </a:cxn>
                <a:cxn ang="0">
                  <a:pos x="700" y="861"/>
                </a:cxn>
                <a:cxn ang="0">
                  <a:pos x="596" y="977"/>
                </a:cxn>
                <a:cxn ang="0">
                  <a:pos x="596" y="1016"/>
                </a:cxn>
                <a:cxn ang="0">
                  <a:pos x="605" y="1035"/>
                </a:cxn>
                <a:cxn ang="0">
                  <a:pos x="652" y="1054"/>
                </a:cxn>
                <a:cxn ang="0">
                  <a:pos x="738" y="1054"/>
                </a:cxn>
                <a:cxn ang="0">
                  <a:pos x="794" y="1103"/>
                </a:cxn>
                <a:cxn ang="0">
                  <a:pos x="605" y="1103"/>
                </a:cxn>
                <a:cxn ang="0">
                  <a:pos x="435" y="1103"/>
                </a:cxn>
                <a:cxn ang="0">
                  <a:pos x="255" y="1103"/>
                </a:cxn>
                <a:cxn ang="0">
                  <a:pos x="312" y="1054"/>
                </a:cxn>
                <a:cxn ang="0">
                  <a:pos x="397" y="1054"/>
                </a:cxn>
                <a:cxn ang="0">
                  <a:pos x="444" y="1035"/>
                </a:cxn>
                <a:cxn ang="0">
                  <a:pos x="454" y="1016"/>
                </a:cxn>
                <a:cxn ang="0">
                  <a:pos x="454" y="977"/>
                </a:cxn>
                <a:cxn ang="0">
                  <a:pos x="359" y="861"/>
                </a:cxn>
                <a:cxn ang="0">
                  <a:pos x="189" y="735"/>
                </a:cxn>
                <a:cxn ang="0">
                  <a:pos x="113" y="522"/>
                </a:cxn>
                <a:cxn ang="0">
                  <a:pos x="104" y="367"/>
                </a:cxn>
                <a:cxn ang="0">
                  <a:pos x="75" y="261"/>
                </a:cxn>
                <a:cxn ang="0">
                  <a:pos x="19" y="241"/>
                </a:cxn>
                <a:cxn ang="0">
                  <a:pos x="0" y="222"/>
                </a:cxn>
                <a:cxn ang="0">
                  <a:pos x="9" y="203"/>
                </a:cxn>
                <a:cxn ang="0">
                  <a:pos x="38" y="203"/>
                </a:cxn>
                <a:cxn ang="0">
                  <a:pos x="142" y="212"/>
                </a:cxn>
                <a:cxn ang="0">
                  <a:pos x="208" y="270"/>
                </a:cxn>
                <a:cxn ang="0">
                  <a:pos x="236" y="435"/>
                </a:cxn>
                <a:cxn ang="0">
                  <a:pos x="255" y="570"/>
                </a:cxn>
                <a:cxn ang="0">
                  <a:pos x="312" y="735"/>
                </a:cxn>
                <a:cxn ang="0">
                  <a:pos x="454" y="841"/>
                </a:cxn>
                <a:cxn ang="0">
                  <a:pos x="454" y="106"/>
                </a:cxn>
                <a:cxn ang="0">
                  <a:pos x="454" y="77"/>
                </a:cxn>
                <a:cxn ang="0">
                  <a:pos x="425" y="58"/>
                </a:cxn>
                <a:cxn ang="0">
                  <a:pos x="359" y="48"/>
                </a:cxn>
                <a:cxn ang="0">
                  <a:pos x="255" y="48"/>
                </a:cxn>
              </a:cxnLst>
              <a:rect l="0" t="0" r="r" b="b"/>
              <a:pathLst>
                <a:path w="1059" h="1103">
                  <a:moveTo>
                    <a:pt x="255" y="0"/>
                  </a:moveTo>
                  <a:lnTo>
                    <a:pt x="340" y="0"/>
                  </a:lnTo>
                  <a:lnTo>
                    <a:pt x="435" y="0"/>
                  </a:lnTo>
                  <a:lnTo>
                    <a:pt x="529" y="0"/>
                  </a:lnTo>
                  <a:lnTo>
                    <a:pt x="615" y="0"/>
                  </a:lnTo>
                  <a:lnTo>
                    <a:pt x="709" y="0"/>
                  </a:lnTo>
                  <a:lnTo>
                    <a:pt x="794" y="0"/>
                  </a:lnTo>
                  <a:lnTo>
                    <a:pt x="794" y="48"/>
                  </a:lnTo>
                  <a:lnTo>
                    <a:pt x="738" y="48"/>
                  </a:lnTo>
                  <a:lnTo>
                    <a:pt x="690" y="48"/>
                  </a:lnTo>
                  <a:lnTo>
                    <a:pt x="652" y="48"/>
                  </a:lnTo>
                  <a:lnTo>
                    <a:pt x="624" y="58"/>
                  </a:lnTo>
                  <a:lnTo>
                    <a:pt x="605" y="58"/>
                  </a:lnTo>
                  <a:lnTo>
                    <a:pt x="596" y="77"/>
                  </a:lnTo>
                  <a:lnTo>
                    <a:pt x="596" y="87"/>
                  </a:lnTo>
                  <a:lnTo>
                    <a:pt x="596" y="106"/>
                  </a:lnTo>
                  <a:lnTo>
                    <a:pt x="596" y="125"/>
                  </a:lnTo>
                  <a:lnTo>
                    <a:pt x="596" y="841"/>
                  </a:lnTo>
                  <a:lnTo>
                    <a:pt x="681" y="803"/>
                  </a:lnTo>
                  <a:lnTo>
                    <a:pt x="747" y="735"/>
                  </a:lnTo>
                  <a:lnTo>
                    <a:pt x="785" y="658"/>
                  </a:lnTo>
                  <a:lnTo>
                    <a:pt x="813" y="561"/>
                  </a:lnTo>
                  <a:lnTo>
                    <a:pt x="813" y="454"/>
                  </a:lnTo>
                  <a:lnTo>
                    <a:pt x="823" y="338"/>
                  </a:lnTo>
                  <a:lnTo>
                    <a:pt x="851" y="261"/>
                  </a:lnTo>
                  <a:lnTo>
                    <a:pt x="879" y="222"/>
                  </a:lnTo>
                  <a:lnTo>
                    <a:pt x="917" y="212"/>
                  </a:lnTo>
                  <a:lnTo>
                    <a:pt x="955" y="203"/>
                  </a:lnTo>
                  <a:lnTo>
                    <a:pt x="1021" y="203"/>
                  </a:lnTo>
                  <a:lnTo>
                    <a:pt x="1031" y="203"/>
                  </a:lnTo>
                  <a:lnTo>
                    <a:pt x="1050" y="203"/>
                  </a:lnTo>
                  <a:lnTo>
                    <a:pt x="1050" y="212"/>
                  </a:lnTo>
                  <a:lnTo>
                    <a:pt x="1059" y="222"/>
                  </a:lnTo>
                  <a:lnTo>
                    <a:pt x="1050" y="232"/>
                  </a:lnTo>
                  <a:lnTo>
                    <a:pt x="1050" y="241"/>
                  </a:lnTo>
                  <a:lnTo>
                    <a:pt x="1040" y="241"/>
                  </a:lnTo>
                  <a:lnTo>
                    <a:pt x="993" y="261"/>
                  </a:lnTo>
                  <a:lnTo>
                    <a:pt x="964" y="300"/>
                  </a:lnTo>
                  <a:lnTo>
                    <a:pt x="955" y="348"/>
                  </a:lnTo>
                  <a:lnTo>
                    <a:pt x="946" y="396"/>
                  </a:lnTo>
                  <a:lnTo>
                    <a:pt x="946" y="425"/>
                  </a:lnTo>
                  <a:lnTo>
                    <a:pt x="946" y="512"/>
                  </a:lnTo>
                  <a:lnTo>
                    <a:pt x="927" y="619"/>
                  </a:lnTo>
                  <a:lnTo>
                    <a:pt x="860" y="735"/>
                  </a:lnTo>
                  <a:lnTo>
                    <a:pt x="794" y="812"/>
                  </a:lnTo>
                  <a:lnTo>
                    <a:pt x="700" y="861"/>
                  </a:lnTo>
                  <a:lnTo>
                    <a:pt x="596" y="890"/>
                  </a:lnTo>
                  <a:lnTo>
                    <a:pt x="596" y="977"/>
                  </a:lnTo>
                  <a:lnTo>
                    <a:pt x="596" y="996"/>
                  </a:lnTo>
                  <a:lnTo>
                    <a:pt x="596" y="1016"/>
                  </a:lnTo>
                  <a:lnTo>
                    <a:pt x="596" y="1025"/>
                  </a:lnTo>
                  <a:lnTo>
                    <a:pt x="605" y="1035"/>
                  </a:lnTo>
                  <a:lnTo>
                    <a:pt x="624" y="1045"/>
                  </a:lnTo>
                  <a:lnTo>
                    <a:pt x="652" y="1054"/>
                  </a:lnTo>
                  <a:lnTo>
                    <a:pt x="690" y="1054"/>
                  </a:lnTo>
                  <a:lnTo>
                    <a:pt x="738" y="1054"/>
                  </a:lnTo>
                  <a:lnTo>
                    <a:pt x="794" y="1054"/>
                  </a:lnTo>
                  <a:lnTo>
                    <a:pt x="794" y="1103"/>
                  </a:lnTo>
                  <a:lnTo>
                    <a:pt x="709" y="1103"/>
                  </a:lnTo>
                  <a:lnTo>
                    <a:pt x="605" y="1103"/>
                  </a:lnTo>
                  <a:lnTo>
                    <a:pt x="520" y="1103"/>
                  </a:lnTo>
                  <a:lnTo>
                    <a:pt x="435" y="1103"/>
                  </a:lnTo>
                  <a:lnTo>
                    <a:pt x="331" y="1103"/>
                  </a:lnTo>
                  <a:lnTo>
                    <a:pt x="255" y="1103"/>
                  </a:lnTo>
                  <a:lnTo>
                    <a:pt x="255" y="1054"/>
                  </a:lnTo>
                  <a:lnTo>
                    <a:pt x="312" y="1054"/>
                  </a:lnTo>
                  <a:lnTo>
                    <a:pt x="359" y="1054"/>
                  </a:lnTo>
                  <a:lnTo>
                    <a:pt x="397" y="1054"/>
                  </a:lnTo>
                  <a:lnTo>
                    <a:pt x="425" y="1045"/>
                  </a:lnTo>
                  <a:lnTo>
                    <a:pt x="444" y="1035"/>
                  </a:lnTo>
                  <a:lnTo>
                    <a:pt x="454" y="1025"/>
                  </a:lnTo>
                  <a:lnTo>
                    <a:pt x="454" y="1016"/>
                  </a:lnTo>
                  <a:lnTo>
                    <a:pt x="454" y="996"/>
                  </a:lnTo>
                  <a:lnTo>
                    <a:pt x="454" y="977"/>
                  </a:lnTo>
                  <a:lnTo>
                    <a:pt x="454" y="890"/>
                  </a:lnTo>
                  <a:lnTo>
                    <a:pt x="359" y="861"/>
                  </a:lnTo>
                  <a:lnTo>
                    <a:pt x="265" y="812"/>
                  </a:lnTo>
                  <a:lnTo>
                    <a:pt x="189" y="735"/>
                  </a:lnTo>
                  <a:lnTo>
                    <a:pt x="132" y="629"/>
                  </a:lnTo>
                  <a:lnTo>
                    <a:pt x="113" y="522"/>
                  </a:lnTo>
                  <a:lnTo>
                    <a:pt x="113" y="464"/>
                  </a:lnTo>
                  <a:lnTo>
                    <a:pt x="104" y="367"/>
                  </a:lnTo>
                  <a:lnTo>
                    <a:pt x="94" y="300"/>
                  </a:lnTo>
                  <a:lnTo>
                    <a:pt x="75" y="261"/>
                  </a:lnTo>
                  <a:lnTo>
                    <a:pt x="47" y="251"/>
                  </a:lnTo>
                  <a:lnTo>
                    <a:pt x="19" y="241"/>
                  </a:lnTo>
                  <a:lnTo>
                    <a:pt x="0" y="232"/>
                  </a:lnTo>
                  <a:lnTo>
                    <a:pt x="0" y="222"/>
                  </a:lnTo>
                  <a:lnTo>
                    <a:pt x="0" y="212"/>
                  </a:lnTo>
                  <a:lnTo>
                    <a:pt x="9" y="203"/>
                  </a:lnTo>
                  <a:lnTo>
                    <a:pt x="28" y="203"/>
                  </a:lnTo>
                  <a:lnTo>
                    <a:pt x="38" y="203"/>
                  </a:lnTo>
                  <a:lnTo>
                    <a:pt x="104" y="203"/>
                  </a:lnTo>
                  <a:lnTo>
                    <a:pt x="142" y="212"/>
                  </a:lnTo>
                  <a:lnTo>
                    <a:pt x="180" y="232"/>
                  </a:lnTo>
                  <a:lnTo>
                    <a:pt x="208" y="270"/>
                  </a:lnTo>
                  <a:lnTo>
                    <a:pt x="236" y="329"/>
                  </a:lnTo>
                  <a:lnTo>
                    <a:pt x="236" y="435"/>
                  </a:lnTo>
                  <a:lnTo>
                    <a:pt x="246" y="493"/>
                  </a:lnTo>
                  <a:lnTo>
                    <a:pt x="255" y="570"/>
                  </a:lnTo>
                  <a:lnTo>
                    <a:pt x="274" y="658"/>
                  </a:lnTo>
                  <a:lnTo>
                    <a:pt x="312" y="735"/>
                  </a:lnTo>
                  <a:lnTo>
                    <a:pt x="369" y="803"/>
                  </a:lnTo>
                  <a:lnTo>
                    <a:pt x="454" y="841"/>
                  </a:lnTo>
                  <a:lnTo>
                    <a:pt x="454" y="125"/>
                  </a:lnTo>
                  <a:lnTo>
                    <a:pt x="454" y="106"/>
                  </a:lnTo>
                  <a:lnTo>
                    <a:pt x="454" y="87"/>
                  </a:lnTo>
                  <a:lnTo>
                    <a:pt x="454" y="77"/>
                  </a:lnTo>
                  <a:lnTo>
                    <a:pt x="444" y="58"/>
                  </a:lnTo>
                  <a:lnTo>
                    <a:pt x="425" y="58"/>
                  </a:lnTo>
                  <a:lnTo>
                    <a:pt x="397" y="48"/>
                  </a:lnTo>
                  <a:lnTo>
                    <a:pt x="359" y="48"/>
                  </a:lnTo>
                  <a:lnTo>
                    <a:pt x="312" y="48"/>
                  </a:lnTo>
                  <a:lnTo>
                    <a:pt x="255" y="48"/>
                  </a:lnTo>
                  <a:lnTo>
                    <a:pt x="2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92"/>
            <p:cNvSpPr>
              <a:spLocks/>
            </p:cNvSpPr>
            <p:nvPr/>
          </p:nvSpPr>
          <p:spPr bwMode="auto">
            <a:xfrm>
              <a:off x="1594" y="3692"/>
              <a:ext cx="1248" cy="842"/>
            </a:xfrm>
            <a:custGeom>
              <a:avLst/>
              <a:gdLst/>
              <a:ahLst/>
              <a:cxnLst>
                <a:cxn ang="0">
                  <a:pos x="151" y="19"/>
                </a:cxn>
                <a:cxn ang="0">
                  <a:pos x="246" y="136"/>
                </a:cxn>
                <a:cxn ang="0">
                  <a:pos x="274" y="290"/>
                </a:cxn>
                <a:cxn ang="0">
                  <a:pos x="284" y="407"/>
                </a:cxn>
                <a:cxn ang="0">
                  <a:pos x="265" y="649"/>
                </a:cxn>
                <a:cxn ang="0">
                  <a:pos x="652" y="78"/>
                </a:cxn>
                <a:cxn ang="0">
                  <a:pos x="643" y="58"/>
                </a:cxn>
                <a:cxn ang="0">
                  <a:pos x="671" y="19"/>
                </a:cxn>
                <a:cxn ang="0">
                  <a:pos x="709" y="10"/>
                </a:cxn>
                <a:cxn ang="0">
                  <a:pos x="728" y="0"/>
                </a:cxn>
                <a:cxn ang="0">
                  <a:pos x="738" y="19"/>
                </a:cxn>
                <a:cxn ang="0">
                  <a:pos x="747" y="39"/>
                </a:cxn>
                <a:cxn ang="0">
                  <a:pos x="813" y="232"/>
                </a:cxn>
                <a:cxn ang="0">
                  <a:pos x="879" y="542"/>
                </a:cxn>
                <a:cxn ang="0">
                  <a:pos x="1012" y="542"/>
                </a:cxn>
                <a:cxn ang="0">
                  <a:pos x="1154" y="329"/>
                </a:cxn>
                <a:cxn ang="0">
                  <a:pos x="1191" y="203"/>
                </a:cxn>
                <a:cxn ang="0">
                  <a:pos x="1191" y="174"/>
                </a:cxn>
                <a:cxn ang="0">
                  <a:pos x="1182" y="155"/>
                </a:cxn>
                <a:cxn ang="0">
                  <a:pos x="1154" y="126"/>
                </a:cxn>
                <a:cxn ang="0">
                  <a:pos x="1116" y="116"/>
                </a:cxn>
                <a:cxn ang="0">
                  <a:pos x="1106" y="97"/>
                </a:cxn>
                <a:cxn ang="0">
                  <a:pos x="1116" y="49"/>
                </a:cxn>
                <a:cxn ang="0">
                  <a:pos x="1135" y="10"/>
                </a:cxn>
                <a:cxn ang="0">
                  <a:pos x="1173" y="10"/>
                </a:cxn>
                <a:cxn ang="0">
                  <a:pos x="1210" y="19"/>
                </a:cxn>
                <a:cxn ang="0">
                  <a:pos x="1239" y="68"/>
                </a:cxn>
                <a:cxn ang="0">
                  <a:pos x="1248" y="136"/>
                </a:cxn>
                <a:cxn ang="0">
                  <a:pos x="1191" y="349"/>
                </a:cxn>
                <a:cxn ang="0">
                  <a:pos x="1021" y="619"/>
                </a:cxn>
                <a:cxn ang="0">
                  <a:pos x="889" y="774"/>
                </a:cxn>
                <a:cxn ang="0">
                  <a:pos x="860" y="813"/>
                </a:cxn>
                <a:cxn ang="0">
                  <a:pos x="832" y="842"/>
                </a:cxn>
                <a:cxn ang="0">
                  <a:pos x="813" y="842"/>
                </a:cxn>
                <a:cxn ang="0">
                  <a:pos x="813" y="832"/>
                </a:cxn>
                <a:cxn ang="0">
                  <a:pos x="813" y="803"/>
                </a:cxn>
                <a:cxn ang="0">
                  <a:pos x="804" y="687"/>
                </a:cxn>
                <a:cxn ang="0">
                  <a:pos x="756" y="436"/>
                </a:cxn>
                <a:cxn ang="0">
                  <a:pos x="671" y="136"/>
                </a:cxn>
                <a:cxn ang="0">
                  <a:pos x="558" y="339"/>
                </a:cxn>
                <a:cxn ang="0">
                  <a:pos x="340" y="649"/>
                </a:cxn>
                <a:cxn ang="0">
                  <a:pos x="180" y="832"/>
                </a:cxn>
                <a:cxn ang="0">
                  <a:pos x="170" y="842"/>
                </a:cxn>
                <a:cxn ang="0">
                  <a:pos x="161" y="842"/>
                </a:cxn>
                <a:cxn ang="0">
                  <a:pos x="161" y="823"/>
                </a:cxn>
                <a:cxn ang="0">
                  <a:pos x="161" y="813"/>
                </a:cxn>
                <a:cxn ang="0">
                  <a:pos x="180" y="619"/>
                </a:cxn>
                <a:cxn ang="0">
                  <a:pos x="189" y="368"/>
                </a:cxn>
                <a:cxn ang="0">
                  <a:pos x="161" y="203"/>
                </a:cxn>
                <a:cxn ang="0">
                  <a:pos x="85" y="87"/>
                </a:cxn>
                <a:cxn ang="0">
                  <a:pos x="9" y="68"/>
                </a:cxn>
                <a:cxn ang="0">
                  <a:pos x="0" y="58"/>
                </a:cxn>
                <a:cxn ang="0">
                  <a:pos x="19" y="19"/>
                </a:cxn>
                <a:cxn ang="0">
                  <a:pos x="66" y="10"/>
                </a:cxn>
              </a:cxnLst>
              <a:rect l="0" t="0" r="r" b="b"/>
              <a:pathLst>
                <a:path w="1248" h="842">
                  <a:moveTo>
                    <a:pt x="85" y="0"/>
                  </a:moveTo>
                  <a:lnTo>
                    <a:pt x="151" y="19"/>
                  </a:lnTo>
                  <a:lnTo>
                    <a:pt x="208" y="68"/>
                  </a:lnTo>
                  <a:lnTo>
                    <a:pt x="246" y="136"/>
                  </a:lnTo>
                  <a:lnTo>
                    <a:pt x="265" y="213"/>
                  </a:lnTo>
                  <a:lnTo>
                    <a:pt x="274" y="290"/>
                  </a:lnTo>
                  <a:lnTo>
                    <a:pt x="284" y="358"/>
                  </a:lnTo>
                  <a:lnTo>
                    <a:pt x="284" y="407"/>
                  </a:lnTo>
                  <a:lnTo>
                    <a:pt x="274" y="532"/>
                  </a:lnTo>
                  <a:lnTo>
                    <a:pt x="265" y="649"/>
                  </a:lnTo>
                  <a:lnTo>
                    <a:pt x="473" y="378"/>
                  </a:lnTo>
                  <a:lnTo>
                    <a:pt x="652" y="78"/>
                  </a:lnTo>
                  <a:lnTo>
                    <a:pt x="652" y="68"/>
                  </a:lnTo>
                  <a:lnTo>
                    <a:pt x="643" y="58"/>
                  </a:lnTo>
                  <a:lnTo>
                    <a:pt x="652" y="39"/>
                  </a:lnTo>
                  <a:lnTo>
                    <a:pt x="671" y="19"/>
                  </a:lnTo>
                  <a:lnTo>
                    <a:pt x="690" y="10"/>
                  </a:lnTo>
                  <a:lnTo>
                    <a:pt x="709" y="10"/>
                  </a:lnTo>
                  <a:lnTo>
                    <a:pt x="719" y="0"/>
                  </a:lnTo>
                  <a:lnTo>
                    <a:pt x="728" y="0"/>
                  </a:lnTo>
                  <a:lnTo>
                    <a:pt x="738" y="10"/>
                  </a:lnTo>
                  <a:lnTo>
                    <a:pt x="738" y="19"/>
                  </a:lnTo>
                  <a:lnTo>
                    <a:pt x="747" y="29"/>
                  </a:lnTo>
                  <a:lnTo>
                    <a:pt x="747" y="39"/>
                  </a:lnTo>
                  <a:lnTo>
                    <a:pt x="756" y="49"/>
                  </a:lnTo>
                  <a:lnTo>
                    <a:pt x="813" y="232"/>
                  </a:lnTo>
                  <a:lnTo>
                    <a:pt x="860" y="397"/>
                  </a:lnTo>
                  <a:lnTo>
                    <a:pt x="879" y="542"/>
                  </a:lnTo>
                  <a:lnTo>
                    <a:pt x="898" y="678"/>
                  </a:lnTo>
                  <a:lnTo>
                    <a:pt x="1012" y="542"/>
                  </a:lnTo>
                  <a:lnTo>
                    <a:pt x="1097" y="426"/>
                  </a:lnTo>
                  <a:lnTo>
                    <a:pt x="1154" y="329"/>
                  </a:lnTo>
                  <a:lnTo>
                    <a:pt x="1182" y="252"/>
                  </a:lnTo>
                  <a:lnTo>
                    <a:pt x="1191" y="203"/>
                  </a:lnTo>
                  <a:lnTo>
                    <a:pt x="1191" y="194"/>
                  </a:lnTo>
                  <a:lnTo>
                    <a:pt x="1191" y="174"/>
                  </a:lnTo>
                  <a:lnTo>
                    <a:pt x="1191" y="165"/>
                  </a:lnTo>
                  <a:lnTo>
                    <a:pt x="1182" y="155"/>
                  </a:lnTo>
                  <a:lnTo>
                    <a:pt x="1173" y="136"/>
                  </a:lnTo>
                  <a:lnTo>
                    <a:pt x="1154" y="126"/>
                  </a:lnTo>
                  <a:lnTo>
                    <a:pt x="1125" y="116"/>
                  </a:lnTo>
                  <a:lnTo>
                    <a:pt x="1116" y="116"/>
                  </a:lnTo>
                  <a:lnTo>
                    <a:pt x="1106" y="107"/>
                  </a:lnTo>
                  <a:lnTo>
                    <a:pt x="1106" y="97"/>
                  </a:lnTo>
                  <a:lnTo>
                    <a:pt x="1106" y="78"/>
                  </a:lnTo>
                  <a:lnTo>
                    <a:pt x="1116" y="49"/>
                  </a:lnTo>
                  <a:lnTo>
                    <a:pt x="1125" y="29"/>
                  </a:lnTo>
                  <a:lnTo>
                    <a:pt x="1135" y="10"/>
                  </a:lnTo>
                  <a:lnTo>
                    <a:pt x="1154" y="0"/>
                  </a:lnTo>
                  <a:lnTo>
                    <a:pt x="1173" y="10"/>
                  </a:lnTo>
                  <a:lnTo>
                    <a:pt x="1191" y="10"/>
                  </a:lnTo>
                  <a:lnTo>
                    <a:pt x="1210" y="19"/>
                  </a:lnTo>
                  <a:lnTo>
                    <a:pt x="1229" y="39"/>
                  </a:lnTo>
                  <a:lnTo>
                    <a:pt x="1239" y="68"/>
                  </a:lnTo>
                  <a:lnTo>
                    <a:pt x="1248" y="97"/>
                  </a:lnTo>
                  <a:lnTo>
                    <a:pt x="1248" y="136"/>
                  </a:lnTo>
                  <a:lnTo>
                    <a:pt x="1239" y="232"/>
                  </a:lnTo>
                  <a:lnTo>
                    <a:pt x="1191" y="349"/>
                  </a:lnTo>
                  <a:lnTo>
                    <a:pt x="1116" y="484"/>
                  </a:lnTo>
                  <a:lnTo>
                    <a:pt x="1021" y="619"/>
                  </a:lnTo>
                  <a:lnTo>
                    <a:pt x="908" y="755"/>
                  </a:lnTo>
                  <a:lnTo>
                    <a:pt x="889" y="774"/>
                  </a:lnTo>
                  <a:lnTo>
                    <a:pt x="879" y="794"/>
                  </a:lnTo>
                  <a:lnTo>
                    <a:pt x="860" y="813"/>
                  </a:lnTo>
                  <a:lnTo>
                    <a:pt x="842" y="832"/>
                  </a:lnTo>
                  <a:lnTo>
                    <a:pt x="832" y="842"/>
                  </a:lnTo>
                  <a:lnTo>
                    <a:pt x="823" y="842"/>
                  </a:lnTo>
                  <a:lnTo>
                    <a:pt x="813" y="842"/>
                  </a:lnTo>
                  <a:lnTo>
                    <a:pt x="813" y="842"/>
                  </a:lnTo>
                  <a:lnTo>
                    <a:pt x="813" y="832"/>
                  </a:lnTo>
                  <a:lnTo>
                    <a:pt x="813" y="823"/>
                  </a:lnTo>
                  <a:lnTo>
                    <a:pt x="813" y="803"/>
                  </a:lnTo>
                  <a:lnTo>
                    <a:pt x="804" y="765"/>
                  </a:lnTo>
                  <a:lnTo>
                    <a:pt x="804" y="687"/>
                  </a:lnTo>
                  <a:lnTo>
                    <a:pt x="785" y="571"/>
                  </a:lnTo>
                  <a:lnTo>
                    <a:pt x="756" y="436"/>
                  </a:lnTo>
                  <a:lnTo>
                    <a:pt x="728" y="281"/>
                  </a:lnTo>
                  <a:lnTo>
                    <a:pt x="671" y="136"/>
                  </a:lnTo>
                  <a:lnTo>
                    <a:pt x="624" y="223"/>
                  </a:lnTo>
                  <a:lnTo>
                    <a:pt x="558" y="339"/>
                  </a:lnTo>
                  <a:lnTo>
                    <a:pt x="463" y="484"/>
                  </a:lnTo>
                  <a:lnTo>
                    <a:pt x="340" y="649"/>
                  </a:lnTo>
                  <a:lnTo>
                    <a:pt x="198" y="823"/>
                  </a:lnTo>
                  <a:lnTo>
                    <a:pt x="180" y="832"/>
                  </a:lnTo>
                  <a:lnTo>
                    <a:pt x="180" y="842"/>
                  </a:lnTo>
                  <a:lnTo>
                    <a:pt x="170" y="842"/>
                  </a:lnTo>
                  <a:lnTo>
                    <a:pt x="170" y="842"/>
                  </a:lnTo>
                  <a:lnTo>
                    <a:pt x="161" y="842"/>
                  </a:lnTo>
                  <a:lnTo>
                    <a:pt x="161" y="832"/>
                  </a:lnTo>
                  <a:lnTo>
                    <a:pt x="161" y="823"/>
                  </a:lnTo>
                  <a:lnTo>
                    <a:pt x="161" y="823"/>
                  </a:lnTo>
                  <a:lnTo>
                    <a:pt x="161" y="813"/>
                  </a:lnTo>
                  <a:lnTo>
                    <a:pt x="161" y="794"/>
                  </a:lnTo>
                  <a:lnTo>
                    <a:pt x="180" y="619"/>
                  </a:lnTo>
                  <a:lnTo>
                    <a:pt x="189" y="455"/>
                  </a:lnTo>
                  <a:lnTo>
                    <a:pt x="189" y="368"/>
                  </a:lnTo>
                  <a:lnTo>
                    <a:pt x="180" y="290"/>
                  </a:lnTo>
                  <a:lnTo>
                    <a:pt x="161" y="203"/>
                  </a:lnTo>
                  <a:lnTo>
                    <a:pt x="132" y="136"/>
                  </a:lnTo>
                  <a:lnTo>
                    <a:pt x="85" y="87"/>
                  </a:lnTo>
                  <a:lnTo>
                    <a:pt x="19" y="68"/>
                  </a:lnTo>
                  <a:lnTo>
                    <a:pt x="9" y="68"/>
                  </a:lnTo>
                  <a:lnTo>
                    <a:pt x="0" y="68"/>
                  </a:lnTo>
                  <a:lnTo>
                    <a:pt x="0" y="58"/>
                  </a:lnTo>
                  <a:lnTo>
                    <a:pt x="9" y="39"/>
                  </a:lnTo>
                  <a:lnTo>
                    <a:pt x="19" y="19"/>
                  </a:lnTo>
                  <a:lnTo>
                    <a:pt x="47" y="10"/>
                  </a:lnTo>
                  <a:lnTo>
                    <a:pt x="66" y="10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93"/>
            <p:cNvSpPr>
              <a:spLocks noEditPoints="1"/>
            </p:cNvSpPr>
            <p:nvPr/>
          </p:nvSpPr>
          <p:spPr bwMode="auto">
            <a:xfrm>
              <a:off x="3552" y="3547"/>
              <a:ext cx="170" cy="697"/>
            </a:xfrm>
            <a:custGeom>
              <a:avLst/>
              <a:gdLst/>
              <a:ahLst/>
              <a:cxnLst>
                <a:cxn ang="0">
                  <a:pos x="85" y="532"/>
                </a:cxn>
                <a:cxn ang="0">
                  <a:pos x="113" y="532"/>
                </a:cxn>
                <a:cxn ang="0">
                  <a:pos x="141" y="552"/>
                </a:cxn>
                <a:cxn ang="0">
                  <a:pos x="160" y="581"/>
                </a:cxn>
                <a:cxn ang="0">
                  <a:pos x="170" y="610"/>
                </a:cxn>
                <a:cxn ang="0">
                  <a:pos x="160" y="648"/>
                </a:cxn>
                <a:cxn ang="0">
                  <a:pos x="141" y="677"/>
                </a:cxn>
                <a:cxn ang="0">
                  <a:pos x="113" y="697"/>
                </a:cxn>
                <a:cxn ang="0">
                  <a:pos x="85" y="697"/>
                </a:cxn>
                <a:cxn ang="0">
                  <a:pos x="56" y="697"/>
                </a:cxn>
                <a:cxn ang="0">
                  <a:pos x="28" y="677"/>
                </a:cxn>
                <a:cxn ang="0">
                  <a:pos x="9" y="648"/>
                </a:cxn>
                <a:cxn ang="0">
                  <a:pos x="0" y="610"/>
                </a:cxn>
                <a:cxn ang="0">
                  <a:pos x="9" y="581"/>
                </a:cxn>
                <a:cxn ang="0">
                  <a:pos x="28" y="552"/>
                </a:cxn>
                <a:cxn ang="0">
                  <a:pos x="56" y="532"/>
                </a:cxn>
                <a:cxn ang="0">
                  <a:pos x="85" y="532"/>
                </a:cxn>
                <a:cxn ang="0">
                  <a:pos x="85" y="0"/>
                </a:cxn>
                <a:cxn ang="0">
                  <a:pos x="113" y="10"/>
                </a:cxn>
                <a:cxn ang="0">
                  <a:pos x="141" y="19"/>
                </a:cxn>
                <a:cxn ang="0">
                  <a:pos x="160" y="48"/>
                </a:cxn>
                <a:cxn ang="0">
                  <a:pos x="170" y="87"/>
                </a:cxn>
                <a:cxn ang="0">
                  <a:pos x="160" y="116"/>
                </a:cxn>
                <a:cxn ang="0">
                  <a:pos x="141" y="145"/>
                </a:cxn>
                <a:cxn ang="0">
                  <a:pos x="113" y="164"/>
                </a:cxn>
                <a:cxn ang="0">
                  <a:pos x="85" y="174"/>
                </a:cxn>
                <a:cxn ang="0">
                  <a:pos x="56" y="164"/>
                </a:cxn>
                <a:cxn ang="0">
                  <a:pos x="28" y="145"/>
                </a:cxn>
                <a:cxn ang="0">
                  <a:pos x="9" y="116"/>
                </a:cxn>
                <a:cxn ang="0">
                  <a:pos x="0" y="87"/>
                </a:cxn>
                <a:cxn ang="0">
                  <a:pos x="9" y="48"/>
                </a:cxn>
                <a:cxn ang="0">
                  <a:pos x="28" y="19"/>
                </a:cxn>
                <a:cxn ang="0">
                  <a:pos x="56" y="10"/>
                </a:cxn>
                <a:cxn ang="0">
                  <a:pos x="85" y="0"/>
                </a:cxn>
              </a:cxnLst>
              <a:rect l="0" t="0" r="r" b="b"/>
              <a:pathLst>
                <a:path w="170" h="697">
                  <a:moveTo>
                    <a:pt x="85" y="532"/>
                  </a:moveTo>
                  <a:lnTo>
                    <a:pt x="113" y="532"/>
                  </a:lnTo>
                  <a:lnTo>
                    <a:pt x="141" y="552"/>
                  </a:lnTo>
                  <a:lnTo>
                    <a:pt x="160" y="581"/>
                  </a:lnTo>
                  <a:lnTo>
                    <a:pt x="170" y="610"/>
                  </a:lnTo>
                  <a:lnTo>
                    <a:pt x="160" y="648"/>
                  </a:lnTo>
                  <a:lnTo>
                    <a:pt x="141" y="677"/>
                  </a:lnTo>
                  <a:lnTo>
                    <a:pt x="113" y="697"/>
                  </a:lnTo>
                  <a:lnTo>
                    <a:pt x="85" y="697"/>
                  </a:lnTo>
                  <a:lnTo>
                    <a:pt x="56" y="697"/>
                  </a:lnTo>
                  <a:lnTo>
                    <a:pt x="28" y="677"/>
                  </a:lnTo>
                  <a:lnTo>
                    <a:pt x="9" y="648"/>
                  </a:lnTo>
                  <a:lnTo>
                    <a:pt x="0" y="610"/>
                  </a:lnTo>
                  <a:lnTo>
                    <a:pt x="9" y="581"/>
                  </a:lnTo>
                  <a:lnTo>
                    <a:pt x="28" y="552"/>
                  </a:lnTo>
                  <a:lnTo>
                    <a:pt x="56" y="532"/>
                  </a:lnTo>
                  <a:lnTo>
                    <a:pt x="85" y="532"/>
                  </a:lnTo>
                  <a:close/>
                  <a:moveTo>
                    <a:pt x="85" y="0"/>
                  </a:moveTo>
                  <a:lnTo>
                    <a:pt x="113" y="10"/>
                  </a:lnTo>
                  <a:lnTo>
                    <a:pt x="141" y="19"/>
                  </a:lnTo>
                  <a:lnTo>
                    <a:pt x="160" y="48"/>
                  </a:lnTo>
                  <a:lnTo>
                    <a:pt x="170" y="87"/>
                  </a:lnTo>
                  <a:lnTo>
                    <a:pt x="160" y="116"/>
                  </a:lnTo>
                  <a:lnTo>
                    <a:pt x="141" y="145"/>
                  </a:lnTo>
                  <a:lnTo>
                    <a:pt x="113" y="164"/>
                  </a:lnTo>
                  <a:lnTo>
                    <a:pt x="85" y="174"/>
                  </a:lnTo>
                  <a:lnTo>
                    <a:pt x="56" y="164"/>
                  </a:lnTo>
                  <a:lnTo>
                    <a:pt x="28" y="145"/>
                  </a:lnTo>
                  <a:lnTo>
                    <a:pt x="9" y="116"/>
                  </a:lnTo>
                  <a:lnTo>
                    <a:pt x="0" y="87"/>
                  </a:lnTo>
                  <a:lnTo>
                    <a:pt x="9" y="48"/>
                  </a:lnTo>
                  <a:lnTo>
                    <a:pt x="28" y="19"/>
                  </a:lnTo>
                  <a:lnTo>
                    <a:pt x="56" y="10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94"/>
            <p:cNvSpPr>
              <a:spLocks/>
            </p:cNvSpPr>
            <p:nvPr/>
          </p:nvSpPr>
          <p:spPr bwMode="auto">
            <a:xfrm>
              <a:off x="4336" y="3102"/>
              <a:ext cx="1741" cy="1229"/>
            </a:xfrm>
            <a:custGeom>
              <a:avLst/>
              <a:gdLst/>
              <a:ahLst/>
              <a:cxnLst>
                <a:cxn ang="0">
                  <a:pos x="663" y="9"/>
                </a:cxn>
                <a:cxn ang="0">
                  <a:pos x="672" y="58"/>
                </a:cxn>
                <a:cxn ang="0">
                  <a:pos x="738" y="387"/>
                </a:cxn>
                <a:cxn ang="0">
                  <a:pos x="842" y="793"/>
                </a:cxn>
                <a:cxn ang="0">
                  <a:pos x="975" y="861"/>
                </a:cxn>
                <a:cxn ang="0">
                  <a:pos x="1296" y="503"/>
                </a:cxn>
                <a:cxn ang="0">
                  <a:pos x="1608" y="126"/>
                </a:cxn>
                <a:cxn ang="0">
                  <a:pos x="1703" y="9"/>
                </a:cxn>
                <a:cxn ang="0">
                  <a:pos x="1712" y="0"/>
                </a:cxn>
                <a:cxn ang="0">
                  <a:pos x="1722" y="19"/>
                </a:cxn>
                <a:cxn ang="0">
                  <a:pos x="1693" y="174"/>
                </a:cxn>
                <a:cxn ang="0">
                  <a:pos x="1627" y="668"/>
                </a:cxn>
                <a:cxn ang="0">
                  <a:pos x="1608" y="939"/>
                </a:cxn>
                <a:cxn ang="0">
                  <a:pos x="1608" y="1035"/>
                </a:cxn>
                <a:cxn ang="0">
                  <a:pos x="1627" y="1084"/>
                </a:cxn>
                <a:cxn ang="0">
                  <a:pos x="1674" y="1093"/>
                </a:cxn>
                <a:cxn ang="0">
                  <a:pos x="1731" y="1074"/>
                </a:cxn>
                <a:cxn ang="0">
                  <a:pos x="1722" y="1113"/>
                </a:cxn>
                <a:cxn ang="0">
                  <a:pos x="1552" y="1190"/>
                </a:cxn>
                <a:cxn ang="0">
                  <a:pos x="1485" y="1161"/>
                </a:cxn>
                <a:cxn ang="0">
                  <a:pos x="1476" y="1122"/>
                </a:cxn>
                <a:cxn ang="0">
                  <a:pos x="1495" y="706"/>
                </a:cxn>
                <a:cxn ang="0">
                  <a:pos x="1552" y="300"/>
                </a:cxn>
                <a:cxn ang="0">
                  <a:pos x="994" y="948"/>
                </a:cxn>
                <a:cxn ang="0">
                  <a:pos x="861" y="1084"/>
                </a:cxn>
                <a:cxn ang="0">
                  <a:pos x="852" y="1084"/>
                </a:cxn>
                <a:cxn ang="0">
                  <a:pos x="804" y="1026"/>
                </a:cxn>
                <a:cxn ang="0">
                  <a:pos x="663" y="619"/>
                </a:cxn>
                <a:cxn ang="0">
                  <a:pos x="521" y="474"/>
                </a:cxn>
                <a:cxn ang="0">
                  <a:pos x="341" y="977"/>
                </a:cxn>
                <a:cxn ang="0">
                  <a:pos x="199" y="1200"/>
                </a:cxn>
                <a:cxn ang="0">
                  <a:pos x="114" y="1219"/>
                </a:cxn>
                <a:cxn ang="0">
                  <a:pos x="29" y="1190"/>
                </a:cxn>
                <a:cxn ang="0">
                  <a:pos x="10" y="1151"/>
                </a:cxn>
                <a:cxn ang="0">
                  <a:pos x="19" y="1093"/>
                </a:cxn>
                <a:cxn ang="0">
                  <a:pos x="48" y="1026"/>
                </a:cxn>
                <a:cxn ang="0">
                  <a:pos x="76" y="1026"/>
                </a:cxn>
                <a:cxn ang="0">
                  <a:pos x="171" y="1074"/>
                </a:cxn>
                <a:cxn ang="0">
                  <a:pos x="227" y="1064"/>
                </a:cxn>
                <a:cxn ang="0">
                  <a:pos x="331" y="871"/>
                </a:cxn>
                <a:cxn ang="0">
                  <a:pos x="502" y="329"/>
                </a:cxn>
                <a:cxn ang="0">
                  <a:pos x="558" y="48"/>
                </a:cxn>
                <a:cxn ang="0">
                  <a:pos x="625" y="0"/>
                </a:cxn>
              </a:cxnLst>
              <a:rect l="0" t="0" r="r" b="b"/>
              <a:pathLst>
                <a:path w="1741" h="1229">
                  <a:moveTo>
                    <a:pt x="644" y="0"/>
                  </a:moveTo>
                  <a:lnTo>
                    <a:pt x="653" y="0"/>
                  </a:lnTo>
                  <a:lnTo>
                    <a:pt x="663" y="9"/>
                  </a:lnTo>
                  <a:lnTo>
                    <a:pt x="663" y="9"/>
                  </a:lnTo>
                  <a:lnTo>
                    <a:pt x="672" y="29"/>
                  </a:lnTo>
                  <a:lnTo>
                    <a:pt x="672" y="58"/>
                  </a:lnTo>
                  <a:lnTo>
                    <a:pt x="681" y="77"/>
                  </a:lnTo>
                  <a:lnTo>
                    <a:pt x="710" y="232"/>
                  </a:lnTo>
                  <a:lnTo>
                    <a:pt x="738" y="387"/>
                  </a:lnTo>
                  <a:lnTo>
                    <a:pt x="776" y="551"/>
                  </a:lnTo>
                  <a:lnTo>
                    <a:pt x="814" y="697"/>
                  </a:lnTo>
                  <a:lnTo>
                    <a:pt x="842" y="793"/>
                  </a:lnTo>
                  <a:lnTo>
                    <a:pt x="871" y="861"/>
                  </a:lnTo>
                  <a:lnTo>
                    <a:pt x="899" y="929"/>
                  </a:lnTo>
                  <a:lnTo>
                    <a:pt x="975" y="861"/>
                  </a:lnTo>
                  <a:lnTo>
                    <a:pt x="1069" y="755"/>
                  </a:lnTo>
                  <a:lnTo>
                    <a:pt x="1173" y="639"/>
                  </a:lnTo>
                  <a:lnTo>
                    <a:pt x="1296" y="503"/>
                  </a:lnTo>
                  <a:lnTo>
                    <a:pt x="1410" y="368"/>
                  </a:lnTo>
                  <a:lnTo>
                    <a:pt x="1514" y="232"/>
                  </a:lnTo>
                  <a:lnTo>
                    <a:pt x="1608" y="126"/>
                  </a:lnTo>
                  <a:lnTo>
                    <a:pt x="1674" y="39"/>
                  </a:lnTo>
                  <a:lnTo>
                    <a:pt x="1693" y="19"/>
                  </a:lnTo>
                  <a:lnTo>
                    <a:pt x="1703" y="9"/>
                  </a:lnTo>
                  <a:lnTo>
                    <a:pt x="1703" y="0"/>
                  </a:lnTo>
                  <a:lnTo>
                    <a:pt x="1712" y="0"/>
                  </a:lnTo>
                  <a:lnTo>
                    <a:pt x="1712" y="0"/>
                  </a:lnTo>
                  <a:lnTo>
                    <a:pt x="1722" y="0"/>
                  </a:lnTo>
                  <a:lnTo>
                    <a:pt x="1722" y="9"/>
                  </a:lnTo>
                  <a:lnTo>
                    <a:pt x="1722" y="19"/>
                  </a:lnTo>
                  <a:lnTo>
                    <a:pt x="1722" y="39"/>
                  </a:lnTo>
                  <a:lnTo>
                    <a:pt x="1722" y="48"/>
                  </a:lnTo>
                  <a:lnTo>
                    <a:pt x="1693" y="174"/>
                  </a:lnTo>
                  <a:lnTo>
                    <a:pt x="1674" y="329"/>
                  </a:lnTo>
                  <a:lnTo>
                    <a:pt x="1646" y="493"/>
                  </a:lnTo>
                  <a:lnTo>
                    <a:pt x="1627" y="668"/>
                  </a:lnTo>
                  <a:lnTo>
                    <a:pt x="1608" y="813"/>
                  </a:lnTo>
                  <a:lnTo>
                    <a:pt x="1608" y="929"/>
                  </a:lnTo>
                  <a:lnTo>
                    <a:pt x="1608" y="939"/>
                  </a:lnTo>
                  <a:lnTo>
                    <a:pt x="1608" y="958"/>
                  </a:lnTo>
                  <a:lnTo>
                    <a:pt x="1608" y="997"/>
                  </a:lnTo>
                  <a:lnTo>
                    <a:pt x="1608" y="1035"/>
                  </a:lnTo>
                  <a:lnTo>
                    <a:pt x="1608" y="1055"/>
                  </a:lnTo>
                  <a:lnTo>
                    <a:pt x="1618" y="1074"/>
                  </a:lnTo>
                  <a:lnTo>
                    <a:pt x="1627" y="1084"/>
                  </a:lnTo>
                  <a:lnTo>
                    <a:pt x="1637" y="1093"/>
                  </a:lnTo>
                  <a:lnTo>
                    <a:pt x="1656" y="1103"/>
                  </a:lnTo>
                  <a:lnTo>
                    <a:pt x="1674" y="1093"/>
                  </a:lnTo>
                  <a:lnTo>
                    <a:pt x="1703" y="1084"/>
                  </a:lnTo>
                  <a:lnTo>
                    <a:pt x="1722" y="1074"/>
                  </a:lnTo>
                  <a:lnTo>
                    <a:pt x="1731" y="1074"/>
                  </a:lnTo>
                  <a:lnTo>
                    <a:pt x="1741" y="1084"/>
                  </a:lnTo>
                  <a:lnTo>
                    <a:pt x="1741" y="1084"/>
                  </a:lnTo>
                  <a:lnTo>
                    <a:pt x="1722" y="1113"/>
                  </a:lnTo>
                  <a:lnTo>
                    <a:pt x="1674" y="1151"/>
                  </a:lnTo>
                  <a:lnTo>
                    <a:pt x="1608" y="1180"/>
                  </a:lnTo>
                  <a:lnTo>
                    <a:pt x="1552" y="1190"/>
                  </a:lnTo>
                  <a:lnTo>
                    <a:pt x="1523" y="1190"/>
                  </a:lnTo>
                  <a:lnTo>
                    <a:pt x="1504" y="1180"/>
                  </a:lnTo>
                  <a:lnTo>
                    <a:pt x="1485" y="1161"/>
                  </a:lnTo>
                  <a:lnTo>
                    <a:pt x="1485" y="1151"/>
                  </a:lnTo>
                  <a:lnTo>
                    <a:pt x="1476" y="1142"/>
                  </a:lnTo>
                  <a:lnTo>
                    <a:pt x="1476" y="1122"/>
                  </a:lnTo>
                  <a:lnTo>
                    <a:pt x="1466" y="997"/>
                  </a:lnTo>
                  <a:lnTo>
                    <a:pt x="1476" y="861"/>
                  </a:lnTo>
                  <a:lnTo>
                    <a:pt x="1495" y="706"/>
                  </a:lnTo>
                  <a:lnTo>
                    <a:pt x="1514" y="551"/>
                  </a:lnTo>
                  <a:lnTo>
                    <a:pt x="1533" y="406"/>
                  </a:lnTo>
                  <a:lnTo>
                    <a:pt x="1552" y="300"/>
                  </a:lnTo>
                  <a:lnTo>
                    <a:pt x="1202" y="716"/>
                  </a:lnTo>
                  <a:lnTo>
                    <a:pt x="1098" y="842"/>
                  </a:lnTo>
                  <a:lnTo>
                    <a:pt x="994" y="948"/>
                  </a:lnTo>
                  <a:lnTo>
                    <a:pt x="889" y="1064"/>
                  </a:lnTo>
                  <a:lnTo>
                    <a:pt x="871" y="1074"/>
                  </a:lnTo>
                  <a:lnTo>
                    <a:pt x="861" y="1084"/>
                  </a:lnTo>
                  <a:lnTo>
                    <a:pt x="852" y="1084"/>
                  </a:lnTo>
                  <a:lnTo>
                    <a:pt x="852" y="1084"/>
                  </a:lnTo>
                  <a:lnTo>
                    <a:pt x="852" y="1084"/>
                  </a:lnTo>
                  <a:lnTo>
                    <a:pt x="833" y="1084"/>
                  </a:lnTo>
                  <a:lnTo>
                    <a:pt x="823" y="1064"/>
                  </a:lnTo>
                  <a:lnTo>
                    <a:pt x="804" y="1026"/>
                  </a:lnTo>
                  <a:lnTo>
                    <a:pt x="776" y="987"/>
                  </a:lnTo>
                  <a:lnTo>
                    <a:pt x="719" y="813"/>
                  </a:lnTo>
                  <a:lnTo>
                    <a:pt x="663" y="619"/>
                  </a:lnTo>
                  <a:lnTo>
                    <a:pt x="615" y="416"/>
                  </a:lnTo>
                  <a:lnTo>
                    <a:pt x="577" y="232"/>
                  </a:lnTo>
                  <a:lnTo>
                    <a:pt x="521" y="474"/>
                  </a:lnTo>
                  <a:lnTo>
                    <a:pt x="445" y="706"/>
                  </a:lnTo>
                  <a:lnTo>
                    <a:pt x="369" y="909"/>
                  </a:lnTo>
                  <a:lnTo>
                    <a:pt x="341" y="977"/>
                  </a:lnTo>
                  <a:lnTo>
                    <a:pt x="303" y="1055"/>
                  </a:lnTo>
                  <a:lnTo>
                    <a:pt x="256" y="1142"/>
                  </a:lnTo>
                  <a:lnTo>
                    <a:pt x="199" y="1200"/>
                  </a:lnTo>
                  <a:lnTo>
                    <a:pt x="142" y="1229"/>
                  </a:lnTo>
                  <a:lnTo>
                    <a:pt x="133" y="1229"/>
                  </a:lnTo>
                  <a:lnTo>
                    <a:pt x="114" y="1219"/>
                  </a:lnTo>
                  <a:lnTo>
                    <a:pt x="86" y="1219"/>
                  </a:lnTo>
                  <a:lnTo>
                    <a:pt x="57" y="1200"/>
                  </a:lnTo>
                  <a:lnTo>
                    <a:pt x="29" y="1190"/>
                  </a:lnTo>
                  <a:lnTo>
                    <a:pt x="19" y="1171"/>
                  </a:lnTo>
                  <a:lnTo>
                    <a:pt x="10" y="1161"/>
                  </a:lnTo>
                  <a:lnTo>
                    <a:pt x="10" y="1151"/>
                  </a:lnTo>
                  <a:lnTo>
                    <a:pt x="0" y="1142"/>
                  </a:lnTo>
                  <a:lnTo>
                    <a:pt x="10" y="1113"/>
                  </a:lnTo>
                  <a:lnTo>
                    <a:pt x="19" y="1093"/>
                  </a:lnTo>
                  <a:lnTo>
                    <a:pt x="29" y="1064"/>
                  </a:lnTo>
                  <a:lnTo>
                    <a:pt x="38" y="1045"/>
                  </a:lnTo>
                  <a:lnTo>
                    <a:pt x="48" y="1026"/>
                  </a:lnTo>
                  <a:lnTo>
                    <a:pt x="67" y="1026"/>
                  </a:lnTo>
                  <a:lnTo>
                    <a:pt x="67" y="1026"/>
                  </a:lnTo>
                  <a:lnTo>
                    <a:pt x="76" y="1026"/>
                  </a:lnTo>
                  <a:lnTo>
                    <a:pt x="105" y="1055"/>
                  </a:lnTo>
                  <a:lnTo>
                    <a:pt x="142" y="1064"/>
                  </a:lnTo>
                  <a:lnTo>
                    <a:pt x="171" y="1074"/>
                  </a:lnTo>
                  <a:lnTo>
                    <a:pt x="190" y="1074"/>
                  </a:lnTo>
                  <a:lnTo>
                    <a:pt x="209" y="1074"/>
                  </a:lnTo>
                  <a:lnTo>
                    <a:pt x="227" y="1064"/>
                  </a:lnTo>
                  <a:lnTo>
                    <a:pt x="256" y="1035"/>
                  </a:lnTo>
                  <a:lnTo>
                    <a:pt x="284" y="977"/>
                  </a:lnTo>
                  <a:lnTo>
                    <a:pt x="331" y="871"/>
                  </a:lnTo>
                  <a:lnTo>
                    <a:pt x="388" y="726"/>
                  </a:lnTo>
                  <a:lnTo>
                    <a:pt x="454" y="513"/>
                  </a:lnTo>
                  <a:lnTo>
                    <a:pt x="502" y="329"/>
                  </a:lnTo>
                  <a:lnTo>
                    <a:pt x="530" y="184"/>
                  </a:lnTo>
                  <a:lnTo>
                    <a:pt x="549" y="68"/>
                  </a:lnTo>
                  <a:lnTo>
                    <a:pt x="558" y="48"/>
                  </a:lnTo>
                  <a:lnTo>
                    <a:pt x="577" y="29"/>
                  </a:lnTo>
                  <a:lnTo>
                    <a:pt x="596" y="9"/>
                  </a:lnTo>
                  <a:lnTo>
                    <a:pt x="625" y="0"/>
                  </a:lnTo>
                  <a:lnTo>
                    <a:pt x="6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95"/>
            <p:cNvSpPr>
              <a:spLocks/>
            </p:cNvSpPr>
            <p:nvPr/>
          </p:nvSpPr>
          <p:spPr bwMode="auto">
            <a:xfrm>
              <a:off x="6379" y="3024"/>
              <a:ext cx="369" cy="1626"/>
            </a:xfrm>
            <a:custGeom>
              <a:avLst/>
              <a:gdLst/>
              <a:ahLst/>
              <a:cxnLst>
                <a:cxn ang="0">
                  <a:pos x="350" y="0"/>
                </a:cxn>
                <a:cxn ang="0">
                  <a:pos x="360" y="0"/>
                </a:cxn>
                <a:cxn ang="0">
                  <a:pos x="369" y="10"/>
                </a:cxn>
                <a:cxn ang="0">
                  <a:pos x="369" y="20"/>
                </a:cxn>
                <a:cxn ang="0">
                  <a:pos x="369" y="20"/>
                </a:cxn>
                <a:cxn ang="0">
                  <a:pos x="360" y="29"/>
                </a:cxn>
                <a:cxn ang="0">
                  <a:pos x="360" y="29"/>
                </a:cxn>
                <a:cxn ang="0">
                  <a:pos x="341" y="49"/>
                </a:cxn>
                <a:cxn ang="0">
                  <a:pos x="246" y="175"/>
                </a:cxn>
                <a:cxn ang="0">
                  <a:pos x="171" y="320"/>
                </a:cxn>
                <a:cxn ang="0">
                  <a:pos x="123" y="484"/>
                </a:cxn>
                <a:cxn ang="0">
                  <a:pos x="95" y="649"/>
                </a:cxn>
                <a:cxn ang="0">
                  <a:pos x="85" y="813"/>
                </a:cxn>
                <a:cxn ang="0">
                  <a:pos x="95" y="968"/>
                </a:cxn>
                <a:cxn ang="0">
                  <a:pos x="123" y="1133"/>
                </a:cxn>
                <a:cxn ang="0">
                  <a:pos x="161" y="1287"/>
                </a:cxn>
                <a:cxn ang="0">
                  <a:pos x="237" y="1442"/>
                </a:cxn>
                <a:cxn ang="0">
                  <a:pos x="341" y="1578"/>
                </a:cxn>
                <a:cxn ang="0">
                  <a:pos x="360" y="1597"/>
                </a:cxn>
                <a:cxn ang="0">
                  <a:pos x="360" y="1607"/>
                </a:cxn>
                <a:cxn ang="0">
                  <a:pos x="369" y="1607"/>
                </a:cxn>
                <a:cxn ang="0">
                  <a:pos x="369" y="1617"/>
                </a:cxn>
                <a:cxn ang="0">
                  <a:pos x="369" y="1617"/>
                </a:cxn>
                <a:cxn ang="0">
                  <a:pos x="369" y="1626"/>
                </a:cxn>
                <a:cxn ang="0">
                  <a:pos x="360" y="1626"/>
                </a:cxn>
                <a:cxn ang="0">
                  <a:pos x="350" y="1626"/>
                </a:cxn>
                <a:cxn ang="0">
                  <a:pos x="331" y="1617"/>
                </a:cxn>
                <a:cxn ang="0">
                  <a:pos x="284" y="1578"/>
                </a:cxn>
                <a:cxn ang="0">
                  <a:pos x="227" y="1520"/>
                </a:cxn>
                <a:cxn ang="0">
                  <a:pos x="161" y="1433"/>
                </a:cxn>
                <a:cxn ang="0">
                  <a:pos x="104" y="1326"/>
                </a:cxn>
                <a:cxn ang="0">
                  <a:pos x="38" y="1142"/>
                </a:cxn>
                <a:cxn ang="0">
                  <a:pos x="0" y="968"/>
                </a:cxn>
                <a:cxn ang="0">
                  <a:pos x="0" y="813"/>
                </a:cxn>
                <a:cxn ang="0">
                  <a:pos x="10" y="668"/>
                </a:cxn>
                <a:cxn ang="0">
                  <a:pos x="38" y="494"/>
                </a:cxn>
                <a:cxn ang="0">
                  <a:pos x="95" y="320"/>
                </a:cxn>
                <a:cxn ang="0">
                  <a:pos x="161" y="204"/>
                </a:cxn>
                <a:cxn ang="0">
                  <a:pos x="227" y="117"/>
                </a:cxn>
                <a:cxn ang="0">
                  <a:pos x="284" y="58"/>
                </a:cxn>
                <a:cxn ang="0">
                  <a:pos x="331" y="20"/>
                </a:cxn>
                <a:cxn ang="0">
                  <a:pos x="350" y="0"/>
                </a:cxn>
              </a:cxnLst>
              <a:rect l="0" t="0" r="r" b="b"/>
              <a:pathLst>
                <a:path w="369" h="1626">
                  <a:moveTo>
                    <a:pt x="350" y="0"/>
                  </a:moveTo>
                  <a:lnTo>
                    <a:pt x="360" y="0"/>
                  </a:lnTo>
                  <a:lnTo>
                    <a:pt x="369" y="10"/>
                  </a:lnTo>
                  <a:lnTo>
                    <a:pt x="369" y="20"/>
                  </a:lnTo>
                  <a:lnTo>
                    <a:pt x="369" y="20"/>
                  </a:lnTo>
                  <a:lnTo>
                    <a:pt x="360" y="29"/>
                  </a:lnTo>
                  <a:lnTo>
                    <a:pt x="360" y="29"/>
                  </a:lnTo>
                  <a:lnTo>
                    <a:pt x="341" y="49"/>
                  </a:lnTo>
                  <a:lnTo>
                    <a:pt x="246" y="175"/>
                  </a:lnTo>
                  <a:lnTo>
                    <a:pt x="171" y="320"/>
                  </a:lnTo>
                  <a:lnTo>
                    <a:pt x="123" y="484"/>
                  </a:lnTo>
                  <a:lnTo>
                    <a:pt x="95" y="649"/>
                  </a:lnTo>
                  <a:lnTo>
                    <a:pt x="85" y="813"/>
                  </a:lnTo>
                  <a:lnTo>
                    <a:pt x="95" y="968"/>
                  </a:lnTo>
                  <a:lnTo>
                    <a:pt x="123" y="1133"/>
                  </a:lnTo>
                  <a:lnTo>
                    <a:pt x="161" y="1287"/>
                  </a:lnTo>
                  <a:lnTo>
                    <a:pt x="237" y="1442"/>
                  </a:lnTo>
                  <a:lnTo>
                    <a:pt x="341" y="1578"/>
                  </a:lnTo>
                  <a:lnTo>
                    <a:pt x="360" y="1597"/>
                  </a:lnTo>
                  <a:lnTo>
                    <a:pt x="360" y="1607"/>
                  </a:lnTo>
                  <a:lnTo>
                    <a:pt x="369" y="1607"/>
                  </a:lnTo>
                  <a:lnTo>
                    <a:pt x="369" y="1617"/>
                  </a:lnTo>
                  <a:lnTo>
                    <a:pt x="369" y="1617"/>
                  </a:lnTo>
                  <a:lnTo>
                    <a:pt x="369" y="1626"/>
                  </a:lnTo>
                  <a:lnTo>
                    <a:pt x="360" y="1626"/>
                  </a:lnTo>
                  <a:lnTo>
                    <a:pt x="350" y="1626"/>
                  </a:lnTo>
                  <a:lnTo>
                    <a:pt x="331" y="1617"/>
                  </a:lnTo>
                  <a:lnTo>
                    <a:pt x="284" y="1578"/>
                  </a:lnTo>
                  <a:lnTo>
                    <a:pt x="227" y="1520"/>
                  </a:lnTo>
                  <a:lnTo>
                    <a:pt x="161" y="1433"/>
                  </a:lnTo>
                  <a:lnTo>
                    <a:pt x="104" y="1326"/>
                  </a:lnTo>
                  <a:lnTo>
                    <a:pt x="38" y="1142"/>
                  </a:lnTo>
                  <a:lnTo>
                    <a:pt x="0" y="968"/>
                  </a:lnTo>
                  <a:lnTo>
                    <a:pt x="0" y="813"/>
                  </a:lnTo>
                  <a:lnTo>
                    <a:pt x="10" y="668"/>
                  </a:lnTo>
                  <a:lnTo>
                    <a:pt x="38" y="494"/>
                  </a:lnTo>
                  <a:lnTo>
                    <a:pt x="95" y="320"/>
                  </a:lnTo>
                  <a:lnTo>
                    <a:pt x="161" y="204"/>
                  </a:lnTo>
                  <a:lnTo>
                    <a:pt x="227" y="117"/>
                  </a:lnTo>
                  <a:lnTo>
                    <a:pt x="284" y="58"/>
                  </a:lnTo>
                  <a:lnTo>
                    <a:pt x="331" y="20"/>
                  </a:lnTo>
                  <a:lnTo>
                    <a:pt x="3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96"/>
            <p:cNvSpPr>
              <a:spLocks/>
            </p:cNvSpPr>
            <p:nvPr/>
          </p:nvSpPr>
          <p:spPr bwMode="auto">
            <a:xfrm>
              <a:off x="6918" y="3141"/>
              <a:ext cx="974" cy="1103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927" y="0"/>
                </a:cxn>
                <a:cxn ang="0">
                  <a:pos x="974" y="358"/>
                </a:cxn>
                <a:cxn ang="0">
                  <a:pos x="937" y="358"/>
                </a:cxn>
                <a:cxn ang="0">
                  <a:pos x="908" y="232"/>
                </a:cxn>
                <a:cxn ang="0">
                  <a:pos x="861" y="135"/>
                </a:cxn>
                <a:cxn ang="0">
                  <a:pos x="795" y="77"/>
                </a:cxn>
                <a:cxn ang="0">
                  <a:pos x="691" y="48"/>
                </a:cxn>
                <a:cxn ang="0">
                  <a:pos x="549" y="48"/>
                </a:cxn>
                <a:cxn ang="0">
                  <a:pos x="190" y="48"/>
                </a:cxn>
                <a:cxn ang="0">
                  <a:pos x="511" y="532"/>
                </a:cxn>
                <a:cxn ang="0">
                  <a:pos x="521" y="541"/>
                </a:cxn>
                <a:cxn ang="0">
                  <a:pos x="521" y="551"/>
                </a:cxn>
                <a:cxn ang="0">
                  <a:pos x="521" y="551"/>
                </a:cxn>
                <a:cxn ang="0">
                  <a:pos x="521" y="561"/>
                </a:cxn>
                <a:cxn ang="0">
                  <a:pos x="511" y="580"/>
                </a:cxn>
                <a:cxn ang="0">
                  <a:pos x="511" y="580"/>
                </a:cxn>
                <a:cxn ang="0">
                  <a:pos x="104" y="1035"/>
                </a:cxn>
                <a:cxn ang="0">
                  <a:pos x="549" y="1035"/>
                </a:cxn>
                <a:cxn ang="0">
                  <a:pos x="681" y="1025"/>
                </a:cxn>
                <a:cxn ang="0">
                  <a:pos x="785" y="1006"/>
                </a:cxn>
                <a:cxn ang="0">
                  <a:pos x="861" y="948"/>
                </a:cxn>
                <a:cxn ang="0">
                  <a:pos x="908" y="861"/>
                </a:cxn>
                <a:cxn ang="0">
                  <a:pos x="937" y="725"/>
                </a:cxn>
                <a:cxn ang="0">
                  <a:pos x="974" y="725"/>
                </a:cxn>
                <a:cxn ang="0">
                  <a:pos x="927" y="1103"/>
                </a:cxn>
                <a:cxn ang="0">
                  <a:pos x="48" y="1103"/>
                </a:cxn>
                <a:cxn ang="0">
                  <a:pos x="29" y="1103"/>
                </a:cxn>
                <a:cxn ang="0">
                  <a:pos x="19" y="1103"/>
                </a:cxn>
                <a:cxn ang="0">
                  <a:pos x="10" y="1093"/>
                </a:cxn>
                <a:cxn ang="0">
                  <a:pos x="0" y="1083"/>
                </a:cxn>
                <a:cxn ang="0">
                  <a:pos x="10" y="1083"/>
                </a:cxn>
                <a:cxn ang="0">
                  <a:pos x="10" y="1083"/>
                </a:cxn>
                <a:cxn ang="0">
                  <a:pos x="10" y="1074"/>
                </a:cxn>
                <a:cxn ang="0">
                  <a:pos x="19" y="1064"/>
                </a:cxn>
                <a:cxn ang="0">
                  <a:pos x="398" y="619"/>
                </a:cxn>
                <a:cxn ang="0">
                  <a:pos x="0" y="29"/>
                </a:cxn>
                <a:cxn ang="0">
                  <a:pos x="10" y="9"/>
                </a:cxn>
                <a:cxn ang="0">
                  <a:pos x="10" y="0"/>
                </a:cxn>
                <a:cxn ang="0">
                  <a:pos x="19" y="0"/>
                </a:cxn>
                <a:cxn ang="0">
                  <a:pos x="48" y="0"/>
                </a:cxn>
              </a:cxnLst>
              <a:rect l="0" t="0" r="r" b="b"/>
              <a:pathLst>
                <a:path w="974" h="1103">
                  <a:moveTo>
                    <a:pt x="48" y="0"/>
                  </a:moveTo>
                  <a:lnTo>
                    <a:pt x="927" y="0"/>
                  </a:lnTo>
                  <a:lnTo>
                    <a:pt x="974" y="358"/>
                  </a:lnTo>
                  <a:lnTo>
                    <a:pt x="937" y="358"/>
                  </a:lnTo>
                  <a:lnTo>
                    <a:pt x="908" y="232"/>
                  </a:lnTo>
                  <a:lnTo>
                    <a:pt x="861" y="135"/>
                  </a:lnTo>
                  <a:lnTo>
                    <a:pt x="795" y="77"/>
                  </a:lnTo>
                  <a:lnTo>
                    <a:pt x="691" y="48"/>
                  </a:lnTo>
                  <a:lnTo>
                    <a:pt x="549" y="48"/>
                  </a:lnTo>
                  <a:lnTo>
                    <a:pt x="190" y="48"/>
                  </a:lnTo>
                  <a:lnTo>
                    <a:pt x="511" y="532"/>
                  </a:lnTo>
                  <a:lnTo>
                    <a:pt x="521" y="541"/>
                  </a:lnTo>
                  <a:lnTo>
                    <a:pt x="521" y="551"/>
                  </a:lnTo>
                  <a:lnTo>
                    <a:pt x="521" y="551"/>
                  </a:lnTo>
                  <a:lnTo>
                    <a:pt x="521" y="561"/>
                  </a:lnTo>
                  <a:lnTo>
                    <a:pt x="511" y="580"/>
                  </a:lnTo>
                  <a:lnTo>
                    <a:pt x="511" y="580"/>
                  </a:lnTo>
                  <a:lnTo>
                    <a:pt x="104" y="1035"/>
                  </a:lnTo>
                  <a:lnTo>
                    <a:pt x="549" y="1035"/>
                  </a:lnTo>
                  <a:lnTo>
                    <a:pt x="681" y="1025"/>
                  </a:lnTo>
                  <a:lnTo>
                    <a:pt x="785" y="1006"/>
                  </a:lnTo>
                  <a:lnTo>
                    <a:pt x="861" y="948"/>
                  </a:lnTo>
                  <a:lnTo>
                    <a:pt x="908" y="861"/>
                  </a:lnTo>
                  <a:lnTo>
                    <a:pt x="937" y="725"/>
                  </a:lnTo>
                  <a:lnTo>
                    <a:pt x="974" y="725"/>
                  </a:lnTo>
                  <a:lnTo>
                    <a:pt x="927" y="1103"/>
                  </a:lnTo>
                  <a:lnTo>
                    <a:pt x="48" y="1103"/>
                  </a:lnTo>
                  <a:lnTo>
                    <a:pt x="29" y="1103"/>
                  </a:lnTo>
                  <a:lnTo>
                    <a:pt x="19" y="1103"/>
                  </a:lnTo>
                  <a:lnTo>
                    <a:pt x="10" y="1093"/>
                  </a:lnTo>
                  <a:lnTo>
                    <a:pt x="0" y="1083"/>
                  </a:lnTo>
                  <a:lnTo>
                    <a:pt x="10" y="1083"/>
                  </a:lnTo>
                  <a:lnTo>
                    <a:pt x="10" y="1083"/>
                  </a:lnTo>
                  <a:lnTo>
                    <a:pt x="10" y="1074"/>
                  </a:lnTo>
                  <a:lnTo>
                    <a:pt x="19" y="1064"/>
                  </a:lnTo>
                  <a:lnTo>
                    <a:pt x="398" y="619"/>
                  </a:lnTo>
                  <a:lnTo>
                    <a:pt x="0" y="2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19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97"/>
            <p:cNvSpPr>
              <a:spLocks/>
            </p:cNvSpPr>
            <p:nvPr/>
          </p:nvSpPr>
          <p:spPr bwMode="auto">
            <a:xfrm>
              <a:off x="8119" y="4079"/>
              <a:ext cx="190" cy="484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42" y="20"/>
                </a:cxn>
                <a:cxn ang="0">
                  <a:pos x="180" y="78"/>
                </a:cxn>
                <a:cxn ang="0">
                  <a:pos x="190" y="165"/>
                </a:cxn>
                <a:cxn ang="0">
                  <a:pos x="190" y="165"/>
                </a:cxn>
                <a:cxn ang="0">
                  <a:pos x="180" y="271"/>
                </a:cxn>
                <a:cxn ang="0">
                  <a:pos x="142" y="358"/>
                </a:cxn>
                <a:cxn ang="0">
                  <a:pos x="104" y="426"/>
                </a:cxn>
                <a:cxn ang="0">
                  <a:pos x="67" y="465"/>
                </a:cxn>
                <a:cxn ang="0">
                  <a:pos x="48" y="484"/>
                </a:cxn>
                <a:cxn ang="0">
                  <a:pos x="29" y="474"/>
                </a:cxn>
                <a:cxn ang="0">
                  <a:pos x="29" y="465"/>
                </a:cxn>
                <a:cxn ang="0">
                  <a:pos x="29" y="465"/>
                </a:cxn>
                <a:cxn ang="0">
                  <a:pos x="29" y="455"/>
                </a:cxn>
                <a:cxn ang="0">
                  <a:pos x="38" y="445"/>
                </a:cxn>
                <a:cxn ang="0">
                  <a:pos x="48" y="436"/>
                </a:cxn>
                <a:cxn ang="0">
                  <a:pos x="95" y="368"/>
                </a:cxn>
                <a:cxn ang="0">
                  <a:pos x="142" y="281"/>
                </a:cxn>
                <a:cxn ang="0">
                  <a:pos x="152" y="165"/>
                </a:cxn>
                <a:cxn ang="0">
                  <a:pos x="152" y="145"/>
                </a:cxn>
                <a:cxn ang="0">
                  <a:pos x="152" y="145"/>
                </a:cxn>
                <a:cxn ang="0">
                  <a:pos x="152" y="145"/>
                </a:cxn>
                <a:cxn ang="0">
                  <a:pos x="152" y="145"/>
                </a:cxn>
                <a:cxn ang="0">
                  <a:pos x="142" y="145"/>
                </a:cxn>
                <a:cxn ang="0">
                  <a:pos x="114" y="165"/>
                </a:cxn>
                <a:cxn ang="0">
                  <a:pos x="86" y="165"/>
                </a:cxn>
                <a:cxn ang="0">
                  <a:pos x="57" y="165"/>
                </a:cxn>
                <a:cxn ang="0">
                  <a:pos x="38" y="145"/>
                </a:cxn>
                <a:cxn ang="0">
                  <a:pos x="19" y="126"/>
                </a:cxn>
                <a:cxn ang="0">
                  <a:pos x="10" y="107"/>
                </a:cxn>
                <a:cxn ang="0">
                  <a:pos x="0" y="78"/>
                </a:cxn>
                <a:cxn ang="0">
                  <a:pos x="10" y="58"/>
                </a:cxn>
                <a:cxn ang="0">
                  <a:pos x="19" y="29"/>
                </a:cxn>
                <a:cxn ang="0">
                  <a:pos x="38" y="10"/>
                </a:cxn>
                <a:cxn ang="0">
                  <a:pos x="57" y="0"/>
                </a:cxn>
                <a:cxn ang="0">
                  <a:pos x="86" y="0"/>
                </a:cxn>
              </a:cxnLst>
              <a:rect l="0" t="0" r="r" b="b"/>
              <a:pathLst>
                <a:path w="190" h="484">
                  <a:moveTo>
                    <a:pt x="86" y="0"/>
                  </a:moveTo>
                  <a:lnTo>
                    <a:pt x="142" y="20"/>
                  </a:lnTo>
                  <a:lnTo>
                    <a:pt x="180" y="78"/>
                  </a:lnTo>
                  <a:lnTo>
                    <a:pt x="190" y="165"/>
                  </a:lnTo>
                  <a:lnTo>
                    <a:pt x="190" y="165"/>
                  </a:lnTo>
                  <a:lnTo>
                    <a:pt x="180" y="271"/>
                  </a:lnTo>
                  <a:lnTo>
                    <a:pt x="142" y="358"/>
                  </a:lnTo>
                  <a:lnTo>
                    <a:pt x="104" y="426"/>
                  </a:lnTo>
                  <a:lnTo>
                    <a:pt x="67" y="465"/>
                  </a:lnTo>
                  <a:lnTo>
                    <a:pt x="48" y="484"/>
                  </a:lnTo>
                  <a:lnTo>
                    <a:pt x="29" y="474"/>
                  </a:lnTo>
                  <a:lnTo>
                    <a:pt x="29" y="465"/>
                  </a:lnTo>
                  <a:lnTo>
                    <a:pt x="29" y="465"/>
                  </a:lnTo>
                  <a:lnTo>
                    <a:pt x="29" y="455"/>
                  </a:lnTo>
                  <a:lnTo>
                    <a:pt x="38" y="445"/>
                  </a:lnTo>
                  <a:lnTo>
                    <a:pt x="48" y="436"/>
                  </a:lnTo>
                  <a:lnTo>
                    <a:pt x="95" y="368"/>
                  </a:lnTo>
                  <a:lnTo>
                    <a:pt x="142" y="281"/>
                  </a:lnTo>
                  <a:lnTo>
                    <a:pt x="152" y="165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142" y="145"/>
                  </a:lnTo>
                  <a:lnTo>
                    <a:pt x="114" y="165"/>
                  </a:lnTo>
                  <a:lnTo>
                    <a:pt x="86" y="165"/>
                  </a:lnTo>
                  <a:lnTo>
                    <a:pt x="57" y="165"/>
                  </a:lnTo>
                  <a:lnTo>
                    <a:pt x="38" y="145"/>
                  </a:lnTo>
                  <a:lnTo>
                    <a:pt x="19" y="126"/>
                  </a:lnTo>
                  <a:lnTo>
                    <a:pt x="10" y="107"/>
                  </a:lnTo>
                  <a:lnTo>
                    <a:pt x="0" y="78"/>
                  </a:lnTo>
                  <a:lnTo>
                    <a:pt x="10" y="58"/>
                  </a:lnTo>
                  <a:lnTo>
                    <a:pt x="19" y="29"/>
                  </a:lnTo>
                  <a:lnTo>
                    <a:pt x="38" y="10"/>
                  </a:lnTo>
                  <a:lnTo>
                    <a:pt x="57" y="0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98"/>
            <p:cNvSpPr>
              <a:spLocks/>
            </p:cNvSpPr>
            <p:nvPr/>
          </p:nvSpPr>
          <p:spPr bwMode="auto">
            <a:xfrm>
              <a:off x="8772" y="3102"/>
              <a:ext cx="1135" cy="1180"/>
            </a:xfrm>
            <a:custGeom>
              <a:avLst/>
              <a:gdLst/>
              <a:ahLst/>
              <a:cxnLst>
                <a:cxn ang="0">
                  <a:pos x="813" y="9"/>
                </a:cxn>
                <a:cxn ang="0">
                  <a:pos x="936" y="77"/>
                </a:cxn>
                <a:cxn ang="0">
                  <a:pos x="984" y="145"/>
                </a:cxn>
                <a:cxn ang="0">
                  <a:pos x="1107" y="9"/>
                </a:cxn>
                <a:cxn ang="0">
                  <a:pos x="1116" y="0"/>
                </a:cxn>
                <a:cxn ang="0">
                  <a:pos x="1125" y="0"/>
                </a:cxn>
                <a:cxn ang="0">
                  <a:pos x="1135" y="9"/>
                </a:cxn>
                <a:cxn ang="0">
                  <a:pos x="1031" y="426"/>
                </a:cxn>
                <a:cxn ang="0">
                  <a:pos x="1021" y="455"/>
                </a:cxn>
                <a:cxn ang="0">
                  <a:pos x="1002" y="464"/>
                </a:cxn>
                <a:cxn ang="0">
                  <a:pos x="993" y="455"/>
                </a:cxn>
                <a:cxn ang="0">
                  <a:pos x="984" y="445"/>
                </a:cxn>
                <a:cxn ang="0">
                  <a:pos x="984" y="426"/>
                </a:cxn>
                <a:cxn ang="0">
                  <a:pos x="984" y="397"/>
                </a:cxn>
                <a:cxn ang="0">
                  <a:pos x="965" y="232"/>
                </a:cxn>
                <a:cxn ang="0">
                  <a:pos x="842" y="68"/>
                </a:cxn>
                <a:cxn ang="0">
                  <a:pos x="577" y="77"/>
                </a:cxn>
                <a:cxn ang="0">
                  <a:pos x="331" y="261"/>
                </a:cxn>
                <a:cxn ang="0">
                  <a:pos x="199" y="522"/>
                </a:cxn>
                <a:cxn ang="0">
                  <a:pos x="151" y="735"/>
                </a:cxn>
                <a:cxn ang="0">
                  <a:pos x="161" y="900"/>
                </a:cxn>
                <a:cxn ang="0">
                  <a:pos x="255" y="1055"/>
                </a:cxn>
                <a:cxn ang="0">
                  <a:pos x="388" y="1122"/>
                </a:cxn>
                <a:cxn ang="0">
                  <a:pos x="511" y="1122"/>
                </a:cxn>
                <a:cxn ang="0">
                  <a:pos x="624" y="1093"/>
                </a:cxn>
                <a:cxn ang="0">
                  <a:pos x="738" y="1006"/>
                </a:cxn>
                <a:cxn ang="0">
                  <a:pos x="785" y="900"/>
                </a:cxn>
                <a:cxn ang="0">
                  <a:pos x="804" y="822"/>
                </a:cxn>
                <a:cxn ang="0">
                  <a:pos x="813" y="784"/>
                </a:cxn>
                <a:cxn ang="0">
                  <a:pos x="804" y="764"/>
                </a:cxn>
                <a:cxn ang="0">
                  <a:pos x="757" y="755"/>
                </a:cxn>
                <a:cxn ang="0">
                  <a:pos x="700" y="755"/>
                </a:cxn>
                <a:cxn ang="0">
                  <a:pos x="671" y="755"/>
                </a:cxn>
                <a:cxn ang="0">
                  <a:pos x="634" y="745"/>
                </a:cxn>
                <a:cxn ang="0">
                  <a:pos x="624" y="735"/>
                </a:cxn>
                <a:cxn ang="0">
                  <a:pos x="634" y="706"/>
                </a:cxn>
                <a:cxn ang="0">
                  <a:pos x="653" y="697"/>
                </a:cxn>
                <a:cxn ang="0">
                  <a:pos x="728" y="697"/>
                </a:cxn>
                <a:cxn ang="0">
                  <a:pos x="880" y="706"/>
                </a:cxn>
                <a:cxn ang="0">
                  <a:pos x="1002" y="697"/>
                </a:cxn>
                <a:cxn ang="0">
                  <a:pos x="1069" y="706"/>
                </a:cxn>
                <a:cxn ang="0">
                  <a:pos x="1069" y="735"/>
                </a:cxn>
                <a:cxn ang="0">
                  <a:pos x="1050" y="745"/>
                </a:cxn>
                <a:cxn ang="0">
                  <a:pos x="1012" y="755"/>
                </a:cxn>
                <a:cxn ang="0">
                  <a:pos x="965" y="764"/>
                </a:cxn>
                <a:cxn ang="0">
                  <a:pos x="946" y="803"/>
                </a:cxn>
                <a:cxn ang="0">
                  <a:pos x="917" y="909"/>
                </a:cxn>
                <a:cxn ang="0">
                  <a:pos x="880" y="1064"/>
                </a:cxn>
                <a:cxn ang="0">
                  <a:pos x="870" y="1113"/>
                </a:cxn>
                <a:cxn ang="0">
                  <a:pos x="861" y="1132"/>
                </a:cxn>
                <a:cxn ang="0">
                  <a:pos x="842" y="1142"/>
                </a:cxn>
                <a:cxn ang="0">
                  <a:pos x="823" y="1122"/>
                </a:cxn>
                <a:cxn ang="0">
                  <a:pos x="794" y="1084"/>
                </a:cxn>
                <a:cxn ang="0">
                  <a:pos x="776" y="1045"/>
                </a:cxn>
                <a:cxn ang="0">
                  <a:pos x="728" y="1093"/>
                </a:cxn>
                <a:cxn ang="0">
                  <a:pos x="634" y="1142"/>
                </a:cxn>
                <a:cxn ang="0">
                  <a:pos x="435" y="1180"/>
                </a:cxn>
                <a:cxn ang="0">
                  <a:pos x="170" y="1093"/>
                </a:cxn>
                <a:cxn ang="0">
                  <a:pos x="28" y="880"/>
                </a:cxn>
                <a:cxn ang="0">
                  <a:pos x="28" y="551"/>
                </a:cxn>
                <a:cxn ang="0">
                  <a:pos x="227" y="222"/>
                </a:cxn>
                <a:cxn ang="0">
                  <a:pos x="539" y="29"/>
                </a:cxn>
              </a:cxnLst>
              <a:rect l="0" t="0" r="r" b="b"/>
              <a:pathLst>
                <a:path w="1135" h="1180">
                  <a:moveTo>
                    <a:pt x="719" y="0"/>
                  </a:moveTo>
                  <a:lnTo>
                    <a:pt x="813" y="9"/>
                  </a:lnTo>
                  <a:lnTo>
                    <a:pt x="880" y="39"/>
                  </a:lnTo>
                  <a:lnTo>
                    <a:pt x="936" y="77"/>
                  </a:lnTo>
                  <a:lnTo>
                    <a:pt x="965" y="116"/>
                  </a:lnTo>
                  <a:lnTo>
                    <a:pt x="984" y="145"/>
                  </a:lnTo>
                  <a:lnTo>
                    <a:pt x="1088" y="19"/>
                  </a:lnTo>
                  <a:lnTo>
                    <a:pt x="1107" y="9"/>
                  </a:lnTo>
                  <a:lnTo>
                    <a:pt x="1107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25" y="0"/>
                  </a:lnTo>
                  <a:lnTo>
                    <a:pt x="1135" y="9"/>
                  </a:lnTo>
                  <a:lnTo>
                    <a:pt x="1135" y="9"/>
                  </a:lnTo>
                  <a:lnTo>
                    <a:pt x="1135" y="9"/>
                  </a:lnTo>
                  <a:lnTo>
                    <a:pt x="1031" y="426"/>
                  </a:lnTo>
                  <a:lnTo>
                    <a:pt x="1031" y="445"/>
                  </a:lnTo>
                  <a:lnTo>
                    <a:pt x="1021" y="455"/>
                  </a:lnTo>
                  <a:lnTo>
                    <a:pt x="1021" y="464"/>
                  </a:lnTo>
                  <a:lnTo>
                    <a:pt x="1002" y="464"/>
                  </a:lnTo>
                  <a:lnTo>
                    <a:pt x="1002" y="464"/>
                  </a:lnTo>
                  <a:lnTo>
                    <a:pt x="993" y="455"/>
                  </a:lnTo>
                  <a:lnTo>
                    <a:pt x="984" y="455"/>
                  </a:lnTo>
                  <a:lnTo>
                    <a:pt x="984" y="445"/>
                  </a:lnTo>
                  <a:lnTo>
                    <a:pt x="984" y="435"/>
                  </a:lnTo>
                  <a:lnTo>
                    <a:pt x="984" y="426"/>
                  </a:lnTo>
                  <a:lnTo>
                    <a:pt x="984" y="416"/>
                  </a:lnTo>
                  <a:lnTo>
                    <a:pt x="984" y="397"/>
                  </a:lnTo>
                  <a:lnTo>
                    <a:pt x="984" y="358"/>
                  </a:lnTo>
                  <a:lnTo>
                    <a:pt x="965" y="232"/>
                  </a:lnTo>
                  <a:lnTo>
                    <a:pt x="917" y="135"/>
                  </a:lnTo>
                  <a:lnTo>
                    <a:pt x="842" y="68"/>
                  </a:lnTo>
                  <a:lnTo>
                    <a:pt x="728" y="48"/>
                  </a:lnTo>
                  <a:lnTo>
                    <a:pt x="577" y="77"/>
                  </a:lnTo>
                  <a:lnTo>
                    <a:pt x="435" y="155"/>
                  </a:lnTo>
                  <a:lnTo>
                    <a:pt x="331" y="261"/>
                  </a:lnTo>
                  <a:lnTo>
                    <a:pt x="246" y="387"/>
                  </a:lnTo>
                  <a:lnTo>
                    <a:pt x="199" y="522"/>
                  </a:lnTo>
                  <a:lnTo>
                    <a:pt x="161" y="639"/>
                  </a:lnTo>
                  <a:lnTo>
                    <a:pt x="151" y="735"/>
                  </a:lnTo>
                  <a:lnTo>
                    <a:pt x="151" y="793"/>
                  </a:lnTo>
                  <a:lnTo>
                    <a:pt x="161" y="900"/>
                  </a:lnTo>
                  <a:lnTo>
                    <a:pt x="199" y="987"/>
                  </a:lnTo>
                  <a:lnTo>
                    <a:pt x="255" y="1055"/>
                  </a:lnTo>
                  <a:lnTo>
                    <a:pt x="322" y="1093"/>
                  </a:lnTo>
                  <a:lnTo>
                    <a:pt x="388" y="1122"/>
                  </a:lnTo>
                  <a:lnTo>
                    <a:pt x="473" y="1132"/>
                  </a:lnTo>
                  <a:lnTo>
                    <a:pt x="511" y="1122"/>
                  </a:lnTo>
                  <a:lnTo>
                    <a:pt x="567" y="1122"/>
                  </a:lnTo>
                  <a:lnTo>
                    <a:pt x="624" y="1093"/>
                  </a:lnTo>
                  <a:lnTo>
                    <a:pt x="690" y="1064"/>
                  </a:lnTo>
                  <a:lnTo>
                    <a:pt x="738" y="1006"/>
                  </a:lnTo>
                  <a:lnTo>
                    <a:pt x="776" y="929"/>
                  </a:lnTo>
                  <a:lnTo>
                    <a:pt x="785" y="900"/>
                  </a:lnTo>
                  <a:lnTo>
                    <a:pt x="794" y="861"/>
                  </a:lnTo>
                  <a:lnTo>
                    <a:pt x="804" y="822"/>
                  </a:lnTo>
                  <a:lnTo>
                    <a:pt x="804" y="803"/>
                  </a:lnTo>
                  <a:lnTo>
                    <a:pt x="813" y="784"/>
                  </a:lnTo>
                  <a:lnTo>
                    <a:pt x="804" y="764"/>
                  </a:lnTo>
                  <a:lnTo>
                    <a:pt x="804" y="764"/>
                  </a:lnTo>
                  <a:lnTo>
                    <a:pt x="785" y="755"/>
                  </a:lnTo>
                  <a:lnTo>
                    <a:pt x="757" y="755"/>
                  </a:lnTo>
                  <a:lnTo>
                    <a:pt x="728" y="755"/>
                  </a:lnTo>
                  <a:lnTo>
                    <a:pt x="700" y="755"/>
                  </a:lnTo>
                  <a:lnTo>
                    <a:pt x="681" y="755"/>
                  </a:lnTo>
                  <a:lnTo>
                    <a:pt x="671" y="755"/>
                  </a:lnTo>
                  <a:lnTo>
                    <a:pt x="653" y="755"/>
                  </a:lnTo>
                  <a:lnTo>
                    <a:pt x="634" y="745"/>
                  </a:lnTo>
                  <a:lnTo>
                    <a:pt x="634" y="745"/>
                  </a:lnTo>
                  <a:lnTo>
                    <a:pt x="624" y="735"/>
                  </a:lnTo>
                  <a:lnTo>
                    <a:pt x="624" y="716"/>
                  </a:lnTo>
                  <a:lnTo>
                    <a:pt x="634" y="706"/>
                  </a:lnTo>
                  <a:lnTo>
                    <a:pt x="643" y="697"/>
                  </a:lnTo>
                  <a:lnTo>
                    <a:pt x="653" y="697"/>
                  </a:lnTo>
                  <a:lnTo>
                    <a:pt x="662" y="697"/>
                  </a:lnTo>
                  <a:lnTo>
                    <a:pt x="728" y="697"/>
                  </a:lnTo>
                  <a:lnTo>
                    <a:pt x="813" y="706"/>
                  </a:lnTo>
                  <a:lnTo>
                    <a:pt x="880" y="706"/>
                  </a:lnTo>
                  <a:lnTo>
                    <a:pt x="936" y="706"/>
                  </a:lnTo>
                  <a:lnTo>
                    <a:pt x="1002" y="697"/>
                  </a:lnTo>
                  <a:lnTo>
                    <a:pt x="1050" y="697"/>
                  </a:lnTo>
                  <a:lnTo>
                    <a:pt x="1069" y="706"/>
                  </a:lnTo>
                  <a:lnTo>
                    <a:pt x="1069" y="716"/>
                  </a:lnTo>
                  <a:lnTo>
                    <a:pt x="1069" y="735"/>
                  </a:lnTo>
                  <a:lnTo>
                    <a:pt x="1059" y="745"/>
                  </a:lnTo>
                  <a:lnTo>
                    <a:pt x="1050" y="745"/>
                  </a:lnTo>
                  <a:lnTo>
                    <a:pt x="1050" y="755"/>
                  </a:lnTo>
                  <a:lnTo>
                    <a:pt x="1012" y="755"/>
                  </a:lnTo>
                  <a:lnTo>
                    <a:pt x="984" y="755"/>
                  </a:lnTo>
                  <a:lnTo>
                    <a:pt x="965" y="764"/>
                  </a:lnTo>
                  <a:lnTo>
                    <a:pt x="955" y="774"/>
                  </a:lnTo>
                  <a:lnTo>
                    <a:pt x="946" y="803"/>
                  </a:lnTo>
                  <a:lnTo>
                    <a:pt x="936" y="832"/>
                  </a:lnTo>
                  <a:lnTo>
                    <a:pt x="917" y="909"/>
                  </a:lnTo>
                  <a:lnTo>
                    <a:pt x="889" y="1035"/>
                  </a:lnTo>
                  <a:lnTo>
                    <a:pt x="880" y="1064"/>
                  </a:lnTo>
                  <a:lnTo>
                    <a:pt x="870" y="1084"/>
                  </a:lnTo>
                  <a:lnTo>
                    <a:pt x="870" y="1113"/>
                  </a:lnTo>
                  <a:lnTo>
                    <a:pt x="861" y="1132"/>
                  </a:lnTo>
                  <a:lnTo>
                    <a:pt x="861" y="1132"/>
                  </a:lnTo>
                  <a:lnTo>
                    <a:pt x="851" y="1142"/>
                  </a:lnTo>
                  <a:lnTo>
                    <a:pt x="842" y="1142"/>
                  </a:lnTo>
                  <a:lnTo>
                    <a:pt x="832" y="1142"/>
                  </a:lnTo>
                  <a:lnTo>
                    <a:pt x="823" y="1122"/>
                  </a:lnTo>
                  <a:lnTo>
                    <a:pt x="813" y="1103"/>
                  </a:lnTo>
                  <a:lnTo>
                    <a:pt x="794" y="1084"/>
                  </a:lnTo>
                  <a:lnTo>
                    <a:pt x="785" y="1064"/>
                  </a:lnTo>
                  <a:lnTo>
                    <a:pt x="776" y="1045"/>
                  </a:lnTo>
                  <a:lnTo>
                    <a:pt x="757" y="1064"/>
                  </a:lnTo>
                  <a:lnTo>
                    <a:pt x="728" y="1093"/>
                  </a:lnTo>
                  <a:lnTo>
                    <a:pt x="690" y="1113"/>
                  </a:lnTo>
                  <a:lnTo>
                    <a:pt x="634" y="1142"/>
                  </a:lnTo>
                  <a:lnTo>
                    <a:pt x="539" y="1171"/>
                  </a:lnTo>
                  <a:lnTo>
                    <a:pt x="435" y="1180"/>
                  </a:lnTo>
                  <a:lnTo>
                    <a:pt x="293" y="1161"/>
                  </a:lnTo>
                  <a:lnTo>
                    <a:pt x="170" y="1093"/>
                  </a:lnTo>
                  <a:lnTo>
                    <a:pt x="85" y="1006"/>
                  </a:lnTo>
                  <a:lnTo>
                    <a:pt x="28" y="880"/>
                  </a:lnTo>
                  <a:lnTo>
                    <a:pt x="0" y="735"/>
                  </a:lnTo>
                  <a:lnTo>
                    <a:pt x="28" y="551"/>
                  </a:lnTo>
                  <a:lnTo>
                    <a:pt x="113" y="377"/>
                  </a:lnTo>
                  <a:lnTo>
                    <a:pt x="227" y="222"/>
                  </a:lnTo>
                  <a:lnTo>
                    <a:pt x="369" y="106"/>
                  </a:lnTo>
                  <a:lnTo>
                    <a:pt x="539" y="29"/>
                  </a:lnTo>
                  <a:lnTo>
                    <a:pt x="7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99"/>
            <p:cNvSpPr>
              <a:spLocks/>
            </p:cNvSpPr>
            <p:nvPr/>
          </p:nvSpPr>
          <p:spPr bwMode="auto">
            <a:xfrm>
              <a:off x="10001" y="3141"/>
              <a:ext cx="965" cy="1103"/>
            </a:xfrm>
            <a:custGeom>
              <a:avLst/>
              <a:gdLst/>
              <a:ahLst/>
              <a:cxnLst>
                <a:cxn ang="0">
                  <a:pos x="360" y="0"/>
                </a:cxn>
                <a:cxn ang="0">
                  <a:pos x="502" y="0"/>
                </a:cxn>
                <a:cxn ang="0">
                  <a:pos x="672" y="0"/>
                </a:cxn>
                <a:cxn ang="0">
                  <a:pos x="748" y="0"/>
                </a:cxn>
                <a:cxn ang="0">
                  <a:pos x="767" y="0"/>
                </a:cxn>
                <a:cxn ang="0">
                  <a:pos x="767" y="29"/>
                </a:cxn>
                <a:cxn ang="0">
                  <a:pos x="738" y="38"/>
                </a:cxn>
                <a:cxn ang="0">
                  <a:pos x="615" y="48"/>
                </a:cxn>
                <a:cxn ang="0">
                  <a:pos x="549" y="87"/>
                </a:cxn>
                <a:cxn ang="0">
                  <a:pos x="540" y="116"/>
                </a:cxn>
                <a:cxn ang="0">
                  <a:pos x="322" y="1016"/>
                </a:cxn>
                <a:cxn ang="0">
                  <a:pos x="313" y="1035"/>
                </a:cxn>
                <a:cxn ang="0">
                  <a:pos x="313" y="1045"/>
                </a:cxn>
                <a:cxn ang="0">
                  <a:pos x="331" y="1054"/>
                </a:cxn>
                <a:cxn ang="0">
                  <a:pos x="644" y="1035"/>
                </a:cxn>
                <a:cxn ang="0">
                  <a:pos x="804" y="948"/>
                </a:cxn>
                <a:cxn ang="0">
                  <a:pos x="889" y="793"/>
                </a:cxn>
                <a:cxn ang="0">
                  <a:pos x="927" y="696"/>
                </a:cxn>
                <a:cxn ang="0">
                  <a:pos x="946" y="687"/>
                </a:cxn>
                <a:cxn ang="0">
                  <a:pos x="965" y="696"/>
                </a:cxn>
                <a:cxn ang="0">
                  <a:pos x="965" y="706"/>
                </a:cxn>
                <a:cxn ang="0">
                  <a:pos x="956" y="725"/>
                </a:cxn>
                <a:cxn ang="0">
                  <a:pos x="833" y="1093"/>
                </a:cxn>
                <a:cxn ang="0">
                  <a:pos x="804" y="1103"/>
                </a:cxn>
                <a:cxn ang="0">
                  <a:pos x="48" y="1103"/>
                </a:cxn>
                <a:cxn ang="0">
                  <a:pos x="19" y="1103"/>
                </a:cxn>
                <a:cxn ang="0">
                  <a:pos x="0" y="1083"/>
                </a:cxn>
                <a:cxn ang="0">
                  <a:pos x="19" y="1054"/>
                </a:cxn>
                <a:cxn ang="0">
                  <a:pos x="48" y="1054"/>
                </a:cxn>
                <a:cxn ang="0">
                  <a:pos x="133" y="1054"/>
                </a:cxn>
                <a:cxn ang="0">
                  <a:pos x="171" y="1035"/>
                </a:cxn>
                <a:cxn ang="0">
                  <a:pos x="190" y="1006"/>
                </a:cxn>
                <a:cxn ang="0">
                  <a:pos x="407" y="106"/>
                </a:cxn>
                <a:cxn ang="0">
                  <a:pos x="407" y="77"/>
                </a:cxn>
                <a:cxn ang="0">
                  <a:pos x="407" y="58"/>
                </a:cxn>
                <a:cxn ang="0">
                  <a:pos x="388" y="48"/>
                </a:cxn>
                <a:cxn ang="0">
                  <a:pos x="341" y="48"/>
                </a:cxn>
                <a:cxn ang="0">
                  <a:pos x="303" y="48"/>
                </a:cxn>
                <a:cxn ang="0">
                  <a:pos x="275" y="38"/>
                </a:cxn>
                <a:cxn ang="0">
                  <a:pos x="265" y="29"/>
                </a:cxn>
                <a:cxn ang="0">
                  <a:pos x="275" y="0"/>
                </a:cxn>
                <a:cxn ang="0">
                  <a:pos x="294" y="0"/>
                </a:cxn>
              </a:cxnLst>
              <a:rect l="0" t="0" r="r" b="b"/>
              <a:pathLst>
                <a:path w="965" h="1103">
                  <a:moveTo>
                    <a:pt x="294" y="0"/>
                  </a:moveTo>
                  <a:lnTo>
                    <a:pt x="360" y="0"/>
                  </a:lnTo>
                  <a:lnTo>
                    <a:pt x="436" y="0"/>
                  </a:lnTo>
                  <a:lnTo>
                    <a:pt x="502" y="0"/>
                  </a:lnTo>
                  <a:lnTo>
                    <a:pt x="577" y="0"/>
                  </a:lnTo>
                  <a:lnTo>
                    <a:pt x="672" y="0"/>
                  </a:lnTo>
                  <a:lnTo>
                    <a:pt x="738" y="0"/>
                  </a:lnTo>
                  <a:lnTo>
                    <a:pt x="748" y="0"/>
                  </a:lnTo>
                  <a:lnTo>
                    <a:pt x="757" y="0"/>
                  </a:lnTo>
                  <a:lnTo>
                    <a:pt x="767" y="0"/>
                  </a:lnTo>
                  <a:lnTo>
                    <a:pt x="767" y="9"/>
                  </a:lnTo>
                  <a:lnTo>
                    <a:pt x="767" y="29"/>
                  </a:lnTo>
                  <a:lnTo>
                    <a:pt x="757" y="38"/>
                  </a:lnTo>
                  <a:lnTo>
                    <a:pt x="738" y="38"/>
                  </a:lnTo>
                  <a:lnTo>
                    <a:pt x="710" y="48"/>
                  </a:lnTo>
                  <a:lnTo>
                    <a:pt x="615" y="48"/>
                  </a:lnTo>
                  <a:lnTo>
                    <a:pt x="568" y="58"/>
                  </a:lnTo>
                  <a:lnTo>
                    <a:pt x="549" y="87"/>
                  </a:lnTo>
                  <a:lnTo>
                    <a:pt x="540" y="116"/>
                  </a:lnTo>
                  <a:lnTo>
                    <a:pt x="540" y="116"/>
                  </a:lnTo>
                  <a:lnTo>
                    <a:pt x="322" y="996"/>
                  </a:lnTo>
                  <a:lnTo>
                    <a:pt x="322" y="1016"/>
                  </a:lnTo>
                  <a:lnTo>
                    <a:pt x="313" y="1025"/>
                  </a:lnTo>
                  <a:lnTo>
                    <a:pt x="313" y="1035"/>
                  </a:lnTo>
                  <a:lnTo>
                    <a:pt x="313" y="1035"/>
                  </a:lnTo>
                  <a:lnTo>
                    <a:pt x="313" y="1045"/>
                  </a:lnTo>
                  <a:lnTo>
                    <a:pt x="322" y="1054"/>
                  </a:lnTo>
                  <a:lnTo>
                    <a:pt x="331" y="1054"/>
                  </a:lnTo>
                  <a:lnTo>
                    <a:pt x="521" y="1054"/>
                  </a:lnTo>
                  <a:lnTo>
                    <a:pt x="644" y="1035"/>
                  </a:lnTo>
                  <a:lnTo>
                    <a:pt x="738" y="996"/>
                  </a:lnTo>
                  <a:lnTo>
                    <a:pt x="804" y="948"/>
                  </a:lnTo>
                  <a:lnTo>
                    <a:pt x="852" y="870"/>
                  </a:lnTo>
                  <a:lnTo>
                    <a:pt x="889" y="793"/>
                  </a:lnTo>
                  <a:lnTo>
                    <a:pt x="918" y="716"/>
                  </a:lnTo>
                  <a:lnTo>
                    <a:pt x="927" y="696"/>
                  </a:lnTo>
                  <a:lnTo>
                    <a:pt x="937" y="687"/>
                  </a:lnTo>
                  <a:lnTo>
                    <a:pt x="946" y="687"/>
                  </a:lnTo>
                  <a:lnTo>
                    <a:pt x="956" y="687"/>
                  </a:lnTo>
                  <a:lnTo>
                    <a:pt x="965" y="696"/>
                  </a:lnTo>
                  <a:lnTo>
                    <a:pt x="965" y="706"/>
                  </a:lnTo>
                  <a:lnTo>
                    <a:pt x="965" y="706"/>
                  </a:lnTo>
                  <a:lnTo>
                    <a:pt x="965" y="716"/>
                  </a:lnTo>
                  <a:lnTo>
                    <a:pt x="956" y="725"/>
                  </a:lnTo>
                  <a:lnTo>
                    <a:pt x="833" y="1074"/>
                  </a:lnTo>
                  <a:lnTo>
                    <a:pt x="833" y="1093"/>
                  </a:lnTo>
                  <a:lnTo>
                    <a:pt x="823" y="1103"/>
                  </a:lnTo>
                  <a:lnTo>
                    <a:pt x="804" y="1103"/>
                  </a:lnTo>
                  <a:lnTo>
                    <a:pt x="785" y="1103"/>
                  </a:lnTo>
                  <a:lnTo>
                    <a:pt x="48" y="1103"/>
                  </a:lnTo>
                  <a:lnTo>
                    <a:pt x="29" y="1103"/>
                  </a:lnTo>
                  <a:lnTo>
                    <a:pt x="19" y="1103"/>
                  </a:lnTo>
                  <a:lnTo>
                    <a:pt x="10" y="1093"/>
                  </a:lnTo>
                  <a:lnTo>
                    <a:pt x="0" y="1083"/>
                  </a:lnTo>
                  <a:lnTo>
                    <a:pt x="10" y="1064"/>
                  </a:lnTo>
                  <a:lnTo>
                    <a:pt x="19" y="1054"/>
                  </a:lnTo>
                  <a:lnTo>
                    <a:pt x="29" y="1054"/>
                  </a:lnTo>
                  <a:lnTo>
                    <a:pt x="48" y="1054"/>
                  </a:lnTo>
                  <a:lnTo>
                    <a:pt x="95" y="1054"/>
                  </a:lnTo>
                  <a:lnTo>
                    <a:pt x="133" y="1054"/>
                  </a:lnTo>
                  <a:lnTo>
                    <a:pt x="152" y="1045"/>
                  </a:lnTo>
                  <a:lnTo>
                    <a:pt x="171" y="1035"/>
                  </a:lnTo>
                  <a:lnTo>
                    <a:pt x="180" y="1025"/>
                  </a:lnTo>
                  <a:lnTo>
                    <a:pt x="190" y="1006"/>
                  </a:lnTo>
                  <a:lnTo>
                    <a:pt x="190" y="977"/>
                  </a:lnTo>
                  <a:lnTo>
                    <a:pt x="407" y="106"/>
                  </a:lnTo>
                  <a:lnTo>
                    <a:pt x="407" y="87"/>
                  </a:lnTo>
                  <a:lnTo>
                    <a:pt x="407" y="77"/>
                  </a:lnTo>
                  <a:lnTo>
                    <a:pt x="417" y="77"/>
                  </a:lnTo>
                  <a:lnTo>
                    <a:pt x="407" y="58"/>
                  </a:lnTo>
                  <a:lnTo>
                    <a:pt x="398" y="58"/>
                  </a:lnTo>
                  <a:lnTo>
                    <a:pt x="388" y="48"/>
                  </a:lnTo>
                  <a:lnTo>
                    <a:pt x="369" y="48"/>
                  </a:lnTo>
                  <a:lnTo>
                    <a:pt x="341" y="48"/>
                  </a:lnTo>
                  <a:lnTo>
                    <a:pt x="322" y="48"/>
                  </a:lnTo>
                  <a:lnTo>
                    <a:pt x="303" y="48"/>
                  </a:lnTo>
                  <a:lnTo>
                    <a:pt x="284" y="48"/>
                  </a:lnTo>
                  <a:lnTo>
                    <a:pt x="275" y="38"/>
                  </a:lnTo>
                  <a:lnTo>
                    <a:pt x="265" y="38"/>
                  </a:lnTo>
                  <a:lnTo>
                    <a:pt x="265" y="29"/>
                  </a:lnTo>
                  <a:lnTo>
                    <a:pt x="265" y="9"/>
                  </a:lnTo>
                  <a:lnTo>
                    <a:pt x="275" y="0"/>
                  </a:lnTo>
                  <a:lnTo>
                    <a:pt x="284" y="0"/>
                  </a:lnTo>
                  <a:lnTo>
                    <a:pt x="2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00"/>
            <p:cNvSpPr>
              <a:spLocks/>
            </p:cNvSpPr>
            <p:nvPr/>
          </p:nvSpPr>
          <p:spPr bwMode="auto">
            <a:xfrm>
              <a:off x="11193" y="3024"/>
              <a:ext cx="369" cy="1626"/>
            </a:xfrm>
            <a:custGeom>
              <a:avLst/>
              <a:gdLst/>
              <a:ahLst/>
              <a:cxnLst>
                <a:cxn ang="0">
                  <a:pos x="359" y="0"/>
                </a:cxn>
                <a:cxn ang="0">
                  <a:pos x="359" y="0"/>
                </a:cxn>
                <a:cxn ang="0">
                  <a:pos x="369" y="10"/>
                </a:cxn>
                <a:cxn ang="0">
                  <a:pos x="369" y="20"/>
                </a:cxn>
                <a:cxn ang="0">
                  <a:pos x="369" y="20"/>
                </a:cxn>
                <a:cxn ang="0">
                  <a:pos x="369" y="29"/>
                </a:cxn>
                <a:cxn ang="0">
                  <a:pos x="359" y="29"/>
                </a:cxn>
                <a:cxn ang="0">
                  <a:pos x="350" y="49"/>
                </a:cxn>
                <a:cxn ang="0">
                  <a:pos x="246" y="175"/>
                </a:cxn>
                <a:cxn ang="0">
                  <a:pos x="180" y="320"/>
                </a:cxn>
                <a:cxn ang="0">
                  <a:pos x="133" y="484"/>
                </a:cxn>
                <a:cxn ang="0">
                  <a:pos x="104" y="649"/>
                </a:cxn>
                <a:cxn ang="0">
                  <a:pos x="95" y="813"/>
                </a:cxn>
                <a:cxn ang="0">
                  <a:pos x="104" y="968"/>
                </a:cxn>
                <a:cxn ang="0">
                  <a:pos x="123" y="1133"/>
                </a:cxn>
                <a:cxn ang="0">
                  <a:pos x="170" y="1287"/>
                </a:cxn>
                <a:cxn ang="0">
                  <a:pos x="246" y="1442"/>
                </a:cxn>
                <a:cxn ang="0">
                  <a:pos x="341" y="1578"/>
                </a:cxn>
                <a:cxn ang="0">
                  <a:pos x="359" y="1597"/>
                </a:cxn>
                <a:cxn ang="0">
                  <a:pos x="369" y="1607"/>
                </a:cxn>
                <a:cxn ang="0">
                  <a:pos x="369" y="1607"/>
                </a:cxn>
                <a:cxn ang="0">
                  <a:pos x="369" y="1617"/>
                </a:cxn>
                <a:cxn ang="0">
                  <a:pos x="369" y="1617"/>
                </a:cxn>
                <a:cxn ang="0">
                  <a:pos x="369" y="1626"/>
                </a:cxn>
                <a:cxn ang="0">
                  <a:pos x="359" y="1626"/>
                </a:cxn>
                <a:cxn ang="0">
                  <a:pos x="359" y="1626"/>
                </a:cxn>
                <a:cxn ang="0">
                  <a:pos x="331" y="1617"/>
                </a:cxn>
                <a:cxn ang="0">
                  <a:pos x="293" y="1578"/>
                </a:cxn>
                <a:cxn ang="0">
                  <a:pos x="227" y="1520"/>
                </a:cxn>
                <a:cxn ang="0">
                  <a:pos x="170" y="1433"/>
                </a:cxn>
                <a:cxn ang="0">
                  <a:pos x="104" y="1326"/>
                </a:cxn>
                <a:cxn ang="0">
                  <a:pos x="38" y="1142"/>
                </a:cxn>
                <a:cxn ang="0">
                  <a:pos x="10" y="968"/>
                </a:cxn>
                <a:cxn ang="0">
                  <a:pos x="0" y="813"/>
                </a:cxn>
                <a:cxn ang="0">
                  <a:pos x="10" y="668"/>
                </a:cxn>
                <a:cxn ang="0">
                  <a:pos x="38" y="494"/>
                </a:cxn>
                <a:cxn ang="0">
                  <a:pos x="104" y="320"/>
                </a:cxn>
                <a:cxn ang="0">
                  <a:pos x="161" y="204"/>
                </a:cxn>
                <a:cxn ang="0">
                  <a:pos x="227" y="117"/>
                </a:cxn>
                <a:cxn ang="0">
                  <a:pos x="284" y="58"/>
                </a:cxn>
                <a:cxn ang="0">
                  <a:pos x="331" y="20"/>
                </a:cxn>
                <a:cxn ang="0">
                  <a:pos x="359" y="0"/>
                </a:cxn>
              </a:cxnLst>
              <a:rect l="0" t="0" r="r" b="b"/>
              <a:pathLst>
                <a:path w="369" h="1626">
                  <a:moveTo>
                    <a:pt x="359" y="0"/>
                  </a:moveTo>
                  <a:lnTo>
                    <a:pt x="359" y="0"/>
                  </a:lnTo>
                  <a:lnTo>
                    <a:pt x="369" y="10"/>
                  </a:lnTo>
                  <a:lnTo>
                    <a:pt x="369" y="20"/>
                  </a:lnTo>
                  <a:lnTo>
                    <a:pt x="369" y="20"/>
                  </a:lnTo>
                  <a:lnTo>
                    <a:pt x="369" y="29"/>
                  </a:lnTo>
                  <a:lnTo>
                    <a:pt x="359" y="29"/>
                  </a:lnTo>
                  <a:lnTo>
                    <a:pt x="350" y="49"/>
                  </a:lnTo>
                  <a:lnTo>
                    <a:pt x="246" y="175"/>
                  </a:lnTo>
                  <a:lnTo>
                    <a:pt x="180" y="320"/>
                  </a:lnTo>
                  <a:lnTo>
                    <a:pt x="133" y="484"/>
                  </a:lnTo>
                  <a:lnTo>
                    <a:pt x="104" y="649"/>
                  </a:lnTo>
                  <a:lnTo>
                    <a:pt x="95" y="813"/>
                  </a:lnTo>
                  <a:lnTo>
                    <a:pt x="104" y="968"/>
                  </a:lnTo>
                  <a:lnTo>
                    <a:pt x="123" y="1133"/>
                  </a:lnTo>
                  <a:lnTo>
                    <a:pt x="170" y="1287"/>
                  </a:lnTo>
                  <a:lnTo>
                    <a:pt x="246" y="1442"/>
                  </a:lnTo>
                  <a:lnTo>
                    <a:pt x="341" y="1578"/>
                  </a:lnTo>
                  <a:lnTo>
                    <a:pt x="359" y="1597"/>
                  </a:lnTo>
                  <a:lnTo>
                    <a:pt x="369" y="1607"/>
                  </a:lnTo>
                  <a:lnTo>
                    <a:pt x="369" y="1607"/>
                  </a:lnTo>
                  <a:lnTo>
                    <a:pt x="369" y="1617"/>
                  </a:lnTo>
                  <a:lnTo>
                    <a:pt x="369" y="1617"/>
                  </a:lnTo>
                  <a:lnTo>
                    <a:pt x="369" y="1626"/>
                  </a:lnTo>
                  <a:lnTo>
                    <a:pt x="359" y="1626"/>
                  </a:lnTo>
                  <a:lnTo>
                    <a:pt x="359" y="1626"/>
                  </a:lnTo>
                  <a:lnTo>
                    <a:pt x="331" y="1617"/>
                  </a:lnTo>
                  <a:lnTo>
                    <a:pt x="293" y="1578"/>
                  </a:lnTo>
                  <a:lnTo>
                    <a:pt x="227" y="1520"/>
                  </a:lnTo>
                  <a:lnTo>
                    <a:pt x="170" y="1433"/>
                  </a:lnTo>
                  <a:lnTo>
                    <a:pt x="104" y="1326"/>
                  </a:lnTo>
                  <a:lnTo>
                    <a:pt x="38" y="1142"/>
                  </a:lnTo>
                  <a:lnTo>
                    <a:pt x="10" y="968"/>
                  </a:lnTo>
                  <a:lnTo>
                    <a:pt x="0" y="813"/>
                  </a:lnTo>
                  <a:lnTo>
                    <a:pt x="10" y="668"/>
                  </a:lnTo>
                  <a:lnTo>
                    <a:pt x="38" y="494"/>
                  </a:lnTo>
                  <a:lnTo>
                    <a:pt x="104" y="320"/>
                  </a:lnTo>
                  <a:lnTo>
                    <a:pt x="161" y="204"/>
                  </a:lnTo>
                  <a:lnTo>
                    <a:pt x="227" y="117"/>
                  </a:lnTo>
                  <a:lnTo>
                    <a:pt x="284" y="58"/>
                  </a:lnTo>
                  <a:lnTo>
                    <a:pt x="331" y="20"/>
                  </a:lnTo>
                  <a:lnTo>
                    <a:pt x="3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01"/>
            <p:cNvSpPr>
              <a:spLocks/>
            </p:cNvSpPr>
            <p:nvPr/>
          </p:nvSpPr>
          <p:spPr bwMode="auto">
            <a:xfrm>
              <a:off x="11798" y="3160"/>
              <a:ext cx="521" cy="1084"/>
            </a:xfrm>
            <a:custGeom>
              <a:avLst/>
              <a:gdLst/>
              <a:ahLst/>
              <a:cxnLst>
                <a:cxn ang="0">
                  <a:pos x="284" y="0"/>
                </a:cxn>
                <a:cxn ang="0">
                  <a:pos x="303" y="10"/>
                </a:cxn>
                <a:cxn ang="0">
                  <a:pos x="322" y="10"/>
                </a:cxn>
                <a:cxn ang="0">
                  <a:pos x="322" y="19"/>
                </a:cxn>
                <a:cxn ang="0">
                  <a:pos x="322" y="48"/>
                </a:cxn>
                <a:cxn ang="0">
                  <a:pos x="322" y="958"/>
                </a:cxn>
                <a:cxn ang="0">
                  <a:pos x="322" y="977"/>
                </a:cxn>
                <a:cxn ang="0">
                  <a:pos x="322" y="997"/>
                </a:cxn>
                <a:cxn ang="0">
                  <a:pos x="331" y="1006"/>
                </a:cxn>
                <a:cxn ang="0">
                  <a:pos x="341" y="1016"/>
                </a:cxn>
                <a:cxn ang="0">
                  <a:pos x="360" y="1026"/>
                </a:cxn>
                <a:cxn ang="0">
                  <a:pos x="388" y="1035"/>
                </a:cxn>
                <a:cxn ang="0">
                  <a:pos x="426" y="1035"/>
                </a:cxn>
                <a:cxn ang="0">
                  <a:pos x="473" y="1035"/>
                </a:cxn>
                <a:cxn ang="0">
                  <a:pos x="521" y="1035"/>
                </a:cxn>
                <a:cxn ang="0">
                  <a:pos x="521" y="1084"/>
                </a:cxn>
                <a:cxn ang="0">
                  <a:pos x="445" y="1084"/>
                </a:cxn>
                <a:cxn ang="0">
                  <a:pos x="350" y="1084"/>
                </a:cxn>
                <a:cxn ang="0">
                  <a:pos x="265" y="1084"/>
                </a:cxn>
                <a:cxn ang="0">
                  <a:pos x="180" y="1084"/>
                </a:cxn>
                <a:cxn ang="0">
                  <a:pos x="85" y="1084"/>
                </a:cxn>
                <a:cxn ang="0">
                  <a:pos x="0" y="1084"/>
                </a:cxn>
                <a:cxn ang="0">
                  <a:pos x="0" y="1035"/>
                </a:cxn>
                <a:cxn ang="0">
                  <a:pos x="57" y="1035"/>
                </a:cxn>
                <a:cxn ang="0">
                  <a:pos x="104" y="1035"/>
                </a:cxn>
                <a:cxn ang="0">
                  <a:pos x="142" y="1035"/>
                </a:cxn>
                <a:cxn ang="0">
                  <a:pos x="171" y="1026"/>
                </a:cxn>
                <a:cxn ang="0">
                  <a:pos x="180" y="1016"/>
                </a:cxn>
                <a:cxn ang="0">
                  <a:pos x="199" y="1006"/>
                </a:cxn>
                <a:cxn ang="0">
                  <a:pos x="199" y="997"/>
                </a:cxn>
                <a:cxn ang="0">
                  <a:pos x="208" y="977"/>
                </a:cxn>
                <a:cxn ang="0">
                  <a:pos x="208" y="958"/>
                </a:cxn>
                <a:cxn ang="0">
                  <a:pos x="208" y="116"/>
                </a:cxn>
                <a:cxn ang="0">
                  <a:pos x="123" y="145"/>
                </a:cxn>
                <a:cxn ang="0">
                  <a:pos x="48" y="155"/>
                </a:cxn>
                <a:cxn ang="0">
                  <a:pos x="0" y="155"/>
                </a:cxn>
                <a:cxn ang="0">
                  <a:pos x="0" y="106"/>
                </a:cxn>
                <a:cxn ang="0">
                  <a:pos x="48" y="106"/>
                </a:cxn>
                <a:cxn ang="0">
                  <a:pos x="123" y="97"/>
                </a:cxn>
                <a:cxn ang="0">
                  <a:pos x="208" y="68"/>
                </a:cxn>
                <a:cxn ang="0">
                  <a:pos x="284" y="0"/>
                </a:cxn>
              </a:cxnLst>
              <a:rect l="0" t="0" r="r" b="b"/>
              <a:pathLst>
                <a:path w="521" h="1084">
                  <a:moveTo>
                    <a:pt x="284" y="0"/>
                  </a:moveTo>
                  <a:lnTo>
                    <a:pt x="303" y="10"/>
                  </a:lnTo>
                  <a:lnTo>
                    <a:pt x="322" y="10"/>
                  </a:lnTo>
                  <a:lnTo>
                    <a:pt x="322" y="19"/>
                  </a:lnTo>
                  <a:lnTo>
                    <a:pt x="322" y="48"/>
                  </a:lnTo>
                  <a:lnTo>
                    <a:pt x="322" y="958"/>
                  </a:lnTo>
                  <a:lnTo>
                    <a:pt x="322" y="977"/>
                  </a:lnTo>
                  <a:lnTo>
                    <a:pt x="322" y="997"/>
                  </a:lnTo>
                  <a:lnTo>
                    <a:pt x="331" y="1006"/>
                  </a:lnTo>
                  <a:lnTo>
                    <a:pt x="341" y="1016"/>
                  </a:lnTo>
                  <a:lnTo>
                    <a:pt x="360" y="1026"/>
                  </a:lnTo>
                  <a:lnTo>
                    <a:pt x="388" y="1035"/>
                  </a:lnTo>
                  <a:lnTo>
                    <a:pt x="426" y="1035"/>
                  </a:lnTo>
                  <a:lnTo>
                    <a:pt x="473" y="1035"/>
                  </a:lnTo>
                  <a:lnTo>
                    <a:pt x="521" y="1035"/>
                  </a:lnTo>
                  <a:lnTo>
                    <a:pt x="521" y="1084"/>
                  </a:lnTo>
                  <a:lnTo>
                    <a:pt x="445" y="1084"/>
                  </a:lnTo>
                  <a:lnTo>
                    <a:pt x="350" y="1084"/>
                  </a:lnTo>
                  <a:lnTo>
                    <a:pt x="265" y="1084"/>
                  </a:lnTo>
                  <a:lnTo>
                    <a:pt x="180" y="1084"/>
                  </a:lnTo>
                  <a:lnTo>
                    <a:pt x="85" y="1084"/>
                  </a:lnTo>
                  <a:lnTo>
                    <a:pt x="0" y="1084"/>
                  </a:lnTo>
                  <a:lnTo>
                    <a:pt x="0" y="1035"/>
                  </a:lnTo>
                  <a:lnTo>
                    <a:pt x="57" y="1035"/>
                  </a:lnTo>
                  <a:lnTo>
                    <a:pt x="104" y="1035"/>
                  </a:lnTo>
                  <a:lnTo>
                    <a:pt x="142" y="1035"/>
                  </a:lnTo>
                  <a:lnTo>
                    <a:pt x="171" y="1026"/>
                  </a:lnTo>
                  <a:lnTo>
                    <a:pt x="180" y="1016"/>
                  </a:lnTo>
                  <a:lnTo>
                    <a:pt x="199" y="1006"/>
                  </a:lnTo>
                  <a:lnTo>
                    <a:pt x="199" y="997"/>
                  </a:lnTo>
                  <a:lnTo>
                    <a:pt x="208" y="977"/>
                  </a:lnTo>
                  <a:lnTo>
                    <a:pt x="208" y="958"/>
                  </a:lnTo>
                  <a:lnTo>
                    <a:pt x="208" y="116"/>
                  </a:lnTo>
                  <a:lnTo>
                    <a:pt x="123" y="145"/>
                  </a:lnTo>
                  <a:lnTo>
                    <a:pt x="48" y="155"/>
                  </a:lnTo>
                  <a:lnTo>
                    <a:pt x="0" y="155"/>
                  </a:lnTo>
                  <a:lnTo>
                    <a:pt x="0" y="106"/>
                  </a:lnTo>
                  <a:lnTo>
                    <a:pt x="48" y="106"/>
                  </a:lnTo>
                  <a:lnTo>
                    <a:pt x="123" y="97"/>
                  </a:lnTo>
                  <a:lnTo>
                    <a:pt x="208" y="68"/>
                  </a:lnTo>
                  <a:lnTo>
                    <a:pt x="2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02"/>
            <p:cNvSpPr>
              <a:spLocks/>
            </p:cNvSpPr>
            <p:nvPr/>
          </p:nvSpPr>
          <p:spPr bwMode="auto">
            <a:xfrm>
              <a:off x="12546" y="3024"/>
              <a:ext cx="378" cy="1626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47" y="10"/>
                </a:cxn>
                <a:cxn ang="0">
                  <a:pos x="85" y="49"/>
                </a:cxn>
                <a:cxn ang="0">
                  <a:pos x="141" y="117"/>
                </a:cxn>
                <a:cxn ang="0">
                  <a:pos x="208" y="204"/>
                </a:cxn>
                <a:cxn ang="0">
                  <a:pos x="264" y="310"/>
                </a:cxn>
                <a:cxn ang="0">
                  <a:pos x="331" y="494"/>
                </a:cxn>
                <a:cxn ang="0">
                  <a:pos x="368" y="668"/>
                </a:cxn>
                <a:cxn ang="0">
                  <a:pos x="378" y="813"/>
                </a:cxn>
                <a:cxn ang="0">
                  <a:pos x="378" y="813"/>
                </a:cxn>
                <a:cxn ang="0">
                  <a:pos x="368" y="968"/>
                </a:cxn>
                <a:cxn ang="0">
                  <a:pos x="331" y="1133"/>
                </a:cxn>
                <a:cxn ang="0">
                  <a:pos x="274" y="1317"/>
                </a:cxn>
                <a:cxn ang="0">
                  <a:pos x="208" y="1423"/>
                </a:cxn>
                <a:cxn ang="0">
                  <a:pos x="151" y="1510"/>
                </a:cxn>
                <a:cxn ang="0">
                  <a:pos x="85" y="1578"/>
                </a:cxn>
                <a:cxn ang="0">
                  <a:pos x="47" y="1617"/>
                </a:cxn>
                <a:cxn ang="0">
                  <a:pos x="18" y="1626"/>
                </a:cxn>
                <a:cxn ang="0">
                  <a:pos x="9" y="1626"/>
                </a:cxn>
                <a:cxn ang="0">
                  <a:pos x="0" y="1617"/>
                </a:cxn>
                <a:cxn ang="0">
                  <a:pos x="0" y="1607"/>
                </a:cxn>
                <a:cxn ang="0">
                  <a:pos x="9" y="1607"/>
                </a:cxn>
                <a:cxn ang="0">
                  <a:pos x="9" y="1597"/>
                </a:cxn>
                <a:cxn ang="0">
                  <a:pos x="28" y="1587"/>
                </a:cxn>
                <a:cxn ang="0">
                  <a:pos x="132" y="1452"/>
                </a:cxn>
                <a:cxn ang="0">
                  <a:pos x="198" y="1307"/>
                </a:cxn>
                <a:cxn ang="0">
                  <a:pos x="245" y="1152"/>
                </a:cxn>
                <a:cxn ang="0">
                  <a:pos x="274" y="987"/>
                </a:cxn>
                <a:cxn ang="0">
                  <a:pos x="283" y="813"/>
                </a:cxn>
                <a:cxn ang="0">
                  <a:pos x="264" y="571"/>
                </a:cxn>
                <a:cxn ang="0">
                  <a:pos x="217" y="368"/>
                </a:cxn>
                <a:cxn ang="0">
                  <a:pos x="141" y="194"/>
                </a:cxn>
                <a:cxn ang="0">
                  <a:pos x="37" y="58"/>
                </a:cxn>
                <a:cxn ang="0">
                  <a:pos x="18" y="39"/>
                </a:cxn>
                <a:cxn ang="0">
                  <a:pos x="9" y="29"/>
                </a:cxn>
                <a:cxn ang="0">
                  <a:pos x="9" y="29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9" y="10"/>
                </a:cxn>
                <a:cxn ang="0">
                  <a:pos x="18" y="0"/>
                </a:cxn>
              </a:cxnLst>
              <a:rect l="0" t="0" r="r" b="b"/>
              <a:pathLst>
                <a:path w="378" h="1626">
                  <a:moveTo>
                    <a:pt x="18" y="0"/>
                  </a:moveTo>
                  <a:lnTo>
                    <a:pt x="47" y="10"/>
                  </a:lnTo>
                  <a:lnTo>
                    <a:pt x="85" y="49"/>
                  </a:lnTo>
                  <a:lnTo>
                    <a:pt x="141" y="117"/>
                  </a:lnTo>
                  <a:lnTo>
                    <a:pt x="208" y="204"/>
                  </a:lnTo>
                  <a:lnTo>
                    <a:pt x="264" y="310"/>
                  </a:lnTo>
                  <a:lnTo>
                    <a:pt x="331" y="494"/>
                  </a:lnTo>
                  <a:lnTo>
                    <a:pt x="368" y="668"/>
                  </a:lnTo>
                  <a:lnTo>
                    <a:pt x="378" y="813"/>
                  </a:lnTo>
                  <a:lnTo>
                    <a:pt x="378" y="813"/>
                  </a:lnTo>
                  <a:lnTo>
                    <a:pt x="368" y="968"/>
                  </a:lnTo>
                  <a:lnTo>
                    <a:pt x="331" y="1133"/>
                  </a:lnTo>
                  <a:lnTo>
                    <a:pt x="274" y="1317"/>
                  </a:lnTo>
                  <a:lnTo>
                    <a:pt x="208" y="1423"/>
                  </a:lnTo>
                  <a:lnTo>
                    <a:pt x="151" y="1510"/>
                  </a:lnTo>
                  <a:lnTo>
                    <a:pt x="85" y="1578"/>
                  </a:lnTo>
                  <a:lnTo>
                    <a:pt x="47" y="1617"/>
                  </a:lnTo>
                  <a:lnTo>
                    <a:pt x="18" y="1626"/>
                  </a:lnTo>
                  <a:lnTo>
                    <a:pt x="9" y="1626"/>
                  </a:lnTo>
                  <a:lnTo>
                    <a:pt x="0" y="1617"/>
                  </a:lnTo>
                  <a:lnTo>
                    <a:pt x="0" y="1607"/>
                  </a:lnTo>
                  <a:lnTo>
                    <a:pt x="9" y="1607"/>
                  </a:lnTo>
                  <a:lnTo>
                    <a:pt x="9" y="1597"/>
                  </a:lnTo>
                  <a:lnTo>
                    <a:pt x="28" y="1587"/>
                  </a:lnTo>
                  <a:lnTo>
                    <a:pt x="132" y="1452"/>
                  </a:lnTo>
                  <a:lnTo>
                    <a:pt x="198" y="1307"/>
                  </a:lnTo>
                  <a:lnTo>
                    <a:pt x="245" y="1152"/>
                  </a:lnTo>
                  <a:lnTo>
                    <a:pt x="274" y="987"/>
                  </a:lnTo>
                  <a:lnTo>
                    <a:pt x="283" y="813"/>
                  </a:lnTo>
                  <a:lnTo>
                    <a:pt x="264" y="571"/>
                  </a:lnTo>
                  <a:lnTo>
                    <a:pt x="217" y="368"/>
                  </a:lnTo>
                  <a:lnTo>
                    <a:pt x="141" y="194"/>
                  </a:lnTo>
                  <a:lnTo>
                    <a:pt x="37" y="58"/>
                  </a:lnTo>
                  <a:lnTo>
                    <a:pt x="18" y="3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9" y="1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03"/>
            <p:cNvSpPr>
              <a:spLocks noEditPoints="1"/>
            </p:cNvSpPr>
            <p:nvPr/>
          </p:nvSpPr>
          <p:spPr bwMode="auto">
            <a:xfrm>
              <a:off x="13208" y="3547"/>
              <a:ext cx="179" cy="1016"/>
            </a:xfrm>
            <a:custGeom>
              <a:avLst/>
              <a:gdLst/>
              <a:ahLst/>
              <a:cxnLst>
                <a:cxn ang="0">
                  <a:pos x="85" y="532"/>
                </a:cxn>
                <a:cxn ang="0">
                  <a:pos x="141" y="552"/>
                </a:cxn>
                <a:cxn ang="0">
                  <a:pos x="160" y="590"/>
                </a:cxn>
                <a:cxn ang="0">
                  <a:pos x="170" y="648"/>
                </a:cxn>
                <a:cxn ang="0">
                  <a:pos x="179" y="697"/>
                </a:cxn>
                <a:cxn ang="0">
                  <a:pos x="160" y="803"/>
                </a:cxn>
                <a:cxn ang="0">
                  <a:pos x="132" y="890"/>
                </a:cxn>
                <a:cxn ang="0">
                  <a:pos x="94" y="958"/>
                </a:cxn>
                <a:cxn ang="0">
                  <a:pos x="66" y="997"/>
                </a:cxn>
                <a:cxn ang="0">
                  <a:pos x="47" y="1016"/>
                </a:cxn>
                <a:cxn ang="0">
                  <a:pos x="37" y="1006"/>
                </a:cxn>
                <a:cxn ang="0">
                  <a:pos x="28" y="997"/>
                </a:cxn>
                <a:cxn ang="0">
                  <a:pos x="28" y="987"/>
                </a:cxn>
                <a:cxn ang="0">
                  <a:pos x="28" y="987"/>
                </a:cxn>
                <a:cxn ang="0">
                  <a:pos x="37" y="977"/>
                </a:cxn>
                <a:cxn ang="0">
                  <a:pos x="113" y="852"/>
                </a:cxn>
                <a:cxn ang="0">
                  <a:pos x="141" y="755"/>
                </a:cxn>
                <a:cxn ang="0">
                  <a:pos x="141" y="677"/>
                </a:cxn>
                <a:cxn ang="0">
                  <a:pos x="141" y="677"/>
                </a:cxn>
                <a:cxn ang="0">
                  <a:pos x="122" y="687"/>
                </a:cxn>
                <a:cxn ang="0">
                  <a:pos x="113" y="697"/>
                </a:cxn>
                <a:cxn ang="0">
                  <a:pos x="104" y="697"/>
                </a:cxn>
                <a:cxn ang="0">
                  <a:pos x="94" y="697"/>
                </a:cxn>
                <a:cxn ang="0">
                  <a:pos x="85" y="697"/>
                </a:cxn>
                <a:cxn ang="0">
                  <a:pos x="56" y="697"/>
                </a:cxn>
                <a:cxn ang="0">
                  <a:pos x="37" y="677"/>
                </a:cxn>
                <a:cxn ang="0">
                  <a:pos x="18" y="658"/>
                </a:cxn>
                <a:cxn ang="0">
                  <a:pos x="9" y="639"/>
                </a:cxn>
                <a:cxn ang="0">
                  <a:pos x="0" y="610"/>
                </a:cxn>
                <a:cxn ang="0">
                  <a:pos x="9" y="590"/>
                </a:cxn>
                <a:cxn ang="0">
                  <a:pos x="18" y="561"/>
                </a:cxn>
                <a:cxn ang="0">
                  <a:pos x="37" y="542"/>
                </a:cxn>
                <a:cxn ang="0">
                  <a:pos x="56" y="532"/>
                </a:cxn>
                <a:cxn ang="0">
                  <a:pos x="85" y="532"/>
                </a:cxn>
                <a:cxn ang="0">
                  <a:pos x="85" y="0"/>
                </a:cxn>
                <a:cxn ang="0">
                  <a:pos x="122" y="10"/>
                </a:cxn>
                <a:cxn ang="0">
                  <a:pos x="151" y="19"/>
                </a:cxn>
                <a:cxn ang="0">
                  <a:pos x="160" y="48"/>
                </a:cxn>
                <a:cxn ang="0">
                  <a:pos x="170" y="87"/>
                </a:cxn>
                <a:cxn ang="0">
                  <a:pos x="160" y="116"/>
                </a:cxn>
                <a:cxn ang="0">
                  <a:pos x="151" y="145"/>
                </a:cxn>
                <a:cxn ang="0">
                  <a:pos x="122" y="164"/>
                </a:cxn>
                <a:cxn ang="0">
                  <a:pos x="85" y="174"/>
                </a:cxn>
                <a:cxn ang="0">
                  <a:pos x="56" y="164"/>
                </a:cxn>
                <a:cxn ang="0">
                  <a:pos x="28" y="145"/>
                </a:cxn>
                <a:cxn ang="0">
                  <a:pos x="9" y="116"/>
                </a:cxn>
                <a:cxn ang="0">
                  <a:pos x="0" y="87"/>
                </a:cxn>
                <a:cxn ang="0">
                  <a:pos x="9" y="48"/>
                </a:cxn>
                <a:cxn ang="0">
                  <a:pos x="28" y="19"/>
                </a:cxn>
                <a:cxn ang="0">
                  <a:pos x="56" y="10"/>
                </a:cxn>
                <a:cxn ang="0">
                  <a:pos x="85" y="0"/>
                </a:cxn>
              </a:cxnLst>
              <a:rect l="0" t="0" r="r" b="b"/>
              <a:pathLst>
                <a:path w="179" h="1016">
                  <a:moveTo>
                    <a:pt x="85" y="532"/>
                  </a:moveTo>
                  <a:lnTo>
                    <a:pt x="141" y="552"/>
                  </a:lnTo>
                  <a:lnTo>
                    <a:pt x="160" y="590"/>
                  </a:lnTo>
                  <a:lnTo>
                    <a:pt x="170" y="648"/>
                  </a:lnTo>
                  <a:lnTo>
                    <a:pt x="179" y="697"/>
                  </a:lnTo>
                  <a:lnTo>
                    <a:pt x="160" y="803"/>
                  </a:lnTo>
                  <a:lnTo>
                    <a:pt x="132" y="890"/>
                  </a:lnTo>
                  <a:lnTo>
                    <a:pt x="94" y="958"/>
                  </a:lnTo>
                  <a:lnTo>
                    <a:pt x="66" y="997"/>
                  </a:lnTo>
                  <a:lnTo>
                    <a:pt x="47" y="1016"/>
                  </a:lnTo>
                  <a:lnTo>
                    <a:pt x="37" y="1006"/>
                  </a:lnTo>
                  <a:lnTo>
                    <a:pt x="28" y="997"/>
                  </a:lnTo>
                  <a:lnTo>
                    <a:pt x="28" y="987"/>
                  </a:lnTo>
                  <a:lnTo>
                    <a:pt x="28" y="987"/>
                  </a:lnTo>
                  <a:lnTo>
                    <a:pt x="37" y="977"/>
                  </a:lnTo>
                  <a:lnTo>
                    <a:pt x="113" y="852"/>
                  </a:lnTo>
                  <a:lnTo>
                    <a:pt x="141" y="755"/>
                  </a:lnTo>
                  <a:lnTo>
                    <a:pt x="141" y="677"/>
                  </a:lnTo>
                  <a:lnTo>
                    <a:pt x="141" y="677"/>
                  </a:lnTo>
                  <a:lnTo>
                    <a:pt x="122" y="687"/>
                  </a:lnTo>
                  <a:lnTo>
                    <a:pt x="113" y="697"/>
                  </a:lnTo>
                  <a:lnTo>
                    <a:pt x="104" y="697"/>
                  </a:lnTo>
                  <a:lnTo>
                    <a:pt x="94" y="697"/>
                  </a:lnTo>
                  <a:lnTo>
                    <a:pt x="85" y="697"/>
                  </a:lnTo>
                  <a:lnTo>
                    <a:pt x="56" y="697"/>
                  </a:lnTo>
                  <a:lnTo>
                    <a:pt x="37" y="677"/>
                  </a:lnTo>
                  <a:lnTo>
                    <a:pt x="18" y="658"/>
                  </a:lnTo>
                  <a:lnTo>
                    <a:pt x="9" y="639"/>
                  </a:lnTo>
                  <a:lnTo>
                    <a:pt x="0" y="610"/>
                  </a:lnTo>
                  <a:lnTo>
                    <a:pt x="9" y="590"/>
                  </a:lnTo>
                  <a:lnTo>
                    <a:pt x="18" y="561"/>
                  </a:lnTo>
                  <a:lnTo>
                    <a:pt x="37" y="542"/>
                  </a:lnTo>
                  <a:lnTo>
                    <a:pt x="56" y="532"/>
                  </a:lnTo>
                  <a:lnTo>
                    <a:pt x="85" y="532"/>
                  </a:lnTo>
                  <a:close/>
                  <a:moveTo>
                    <a:pt x="85" y="0"/>
                  </a:moveTo>
                  <a:lnTo>
                    <a:pt x="122" y="10"/>
                  </a:lnTo>
                  <a:lnTo>
                    <a:pt x="151" y="19"/>
                  </a:lnTo>
                  <a:lnTo>
                    <a:pt x="160" y="48"/>
                  </a:lnTo>
                  <a:lnTo>
                    <a:pt x="170" y="87"/>
                  </a:lnTo>
                  <a:lnTo>
                    <a:pt x="160" y="116"/>
                  </a:lnTo>
                  <a:lnTo>
                    <a:pt x="151" y="145"/>
                  </a:lnTo>
                  <a:lnTo>
                    <a:pt x="122" y="164"/>
                  </a:lnTo>
                  <a:lnTo>
                    <a:pt x="85" y="174"/>
                  </a:lnTo>
                  <a:lnTo>
                    <a:pt x="56" y="164"/>
                  </a:lnTo>
                  <a:lnTo>
                    <a:pt x="28" y="145"/>
                  </a:lnTo>
                  <a:lnTo>
                    <a:pt x="9" y="116"/>
                  </a:lnTo>
                  <a:lnTo>
                    <a:pt x="0" y="87"/>
                  </a:lnTo>
                  <a:lnTo>
                    <a:pt x="9" y="48"/>
                  </a:lnTo>
                  <a:lnTo>
                    <a:pt x="28" y="19"/>
                  </a:lnTo>
                  <a:lnTo>
                    <a:pt x="56" y="10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4"/>
            <p:cNvSpPr>
              <a:spLocks/>
            </p:cNvSpPr>
            <p:nvPr/>
          </p:nvSpPr>
          <p:spPr bwMode="auto">
            <a:xfrm>
              <a:off x="13794" y="3470"/>
              <a:ext cx="1192" cy="822"/>
            </a:xfrm>
            <a:custGeom>
              <a:avLst/>
              <a:gdLst/>
              <a:ahLst/>
              <a:cxnLst>
                <a:cxn ang="0">
                  <a:pos x="652" y="96"/>
                </a:cxn>
                <a:cxn ang="0">
                  <a:pos x="851" y="9"/>
                </a:cxn>
                <a:cxn ang="0">
                  <a:pos x="1050" y="96"/>
                </a:cxn>
                <a:cxn ang="0">
                  <a:pos x="1040" y="377"/>
                </a:cxn>
                <a:cxn ang="0">
                  <a:pos x="1069" y="609"/>
                </a:cxn>
                <a:cxn ang="0">
                  <a:pos x="1125" y="638"/>
                </a:cxn>
                <a:cxn ang="0">
                  <a:pos x="1154" y="619"/>
                </a:cxn>
                <a:cxn ang="0">
                  <a:pos x="1192" y="629"/>
                </a:cxn>
                <a:cxn ang="0">
                  <a:pos x="983" y="783"/>
                </a:cxn>
                <a:cxn ang="0">
                  <a:pos x="946" y="735"/>
                </a:cxn>
                <a:cxn ang="0">
                  <a:pos x="898" y="677"/>
                </a:cxn>
                <a:cxn ang="0">
                  <a:pos x="917" y="561"/>
                </a:cxn>
                <a:cxn ang="0">
                  <a:pos x="917" y="329"/>
                </a:cxn>
                <a:cxn ang="0">
                  <a:pos x="917" y="251"/>
                </a:cxn>
                <a:cxn ang="0">
                  <a:pos x="908" y="203"/>
                </a:cxn>
                <a:cxn ang="0">
                  <a:pos x="851" y="174"/>
                </a:cxn>
                <a:cxn ang="0">
                  <a:pos x="756" y="135"/>
                </a:cxn>
                <a:cxn ang="0">
                  <a:pos x="652" y="203"/>
                </a:cxn>
                <a:cxn ang="0">
                  <a:pos x="652" y="571"/>
                </a:cxn>
                <a:cxn ang="0">
                  <a:pos x="662" y="590"/>
                </a:cxn>
                <a:cxn ang="0">
                  <a:pos x="671" y="609"/>
                </a:cxn>
                <a:cxn ang="0">
                  <a:pos x="690" y="648"/>
                </a:cxn>
                <a:cxn ang="0">
                  <a:pos x="719" y="687"/>
                </a:cxn>
                <a:cxn ang="0">
                  <a:pos x="596" y="822"/>
                </a:cxn>
                <a:cxn ang="0">
                  <a:pos x="539" y="735"/>
                </a:cxn>
                <a:cxn ang="0">
                  <a:pos x="520" y="648"/>
                </a:cxn>
                <a:cxn ang="0">
                  <a:pos x="530" y="493"/>
                </a:cxn>
                <a:cxn ang="0">
                  <a:pos x="520" y="212"/>
                </a:cxn>
                <a:cxn ang="0">
                  <a:pos x="359" y="135"/>
                </a:cxn>
                <a:cxn ang="0">
                  <a:pos x="255" y="532"/>
                </a:cxn>
                <a:cxn ang="0">
                  <a:pos x="255" y="571"/>
                </a:cxn>
                <a:cxn ang="0">
                  <a:pos x="265" y="609"/>
                </a:cxn>
                <a:cxn ang="0">
                  <a:pos x="274" y="619"/>
                </a:cxn>
                <a:cxn ang="0">
                  <a:pos x="303" y="658"/>
                </a:cxn>
                <a:cxn ang="0">
                  <a:pos x="331" y="696"/>
                </a:cxn>
                <a:cxn ang="0">
                  <a:pos x="123" y="677"/>
                </a:cxn>
                <a:cxn ang="0">
                  <a:pos x="132" y="183"/>
                </a:cxn>
                <a:cxn ang="0">
                  <a:pos x="19" y="183"/>
                </a:cxn>
                <a:cxn ang="0">
                  <a:pos x="180" y="9"/>
                </a:cxn>
                <a:cxn ang="0">
                  <a:pos x="208" y="38"/>
                </a:cxn>
                <a:cxn ang="0">
                  <a:pos x="246" y="77"/>
                </a:cxn>
                <a:cxn ang="0">
                  <a:pos x="255" y="96"/>
                </a:cxn>
                <a:cxn ang="0">
                  <a:pos x="255" y="164"/>
                </a:cxn>
              </a:cxnLst>
              <a:rect l="0" t="0" r="r" b="b"/>
              <a:pathLst>
                <a:path w="1192" h="822">
                  <a:moveTo>
                    <a:pt x="463" y="0"/>
                  </a:moveTo>
                  <a:lnTo>
                    <a:pt x="652" y="96"/>
                  </a:lnTo>
                  <a:lnTo>
                    <a:pt x="652" y="164"/>
                  </a:lnTo>
                  <a:lnTo>
                    <a:pt x="851" y="9"/>
                  </a:lnTo>
                  <a:lnTo>
                    <a:pt x="955" y="58"/>
                  </a:lnTo>
                  <a:lnTo>
                    <a:pt x="1050" y="96"/>
                  </a:lnTo>
                  <a:lnTo>
                    <a:pt x="1040" y="232"/>
                  </a:lnTo>
                  <a:lnTo>
                    <a:pt x="1040" y="377"/>
                  </a:lnTo>
                  <a:lnTo>
                    <a:pt x="1040" y="571"/>
                  </a:lnTo>
                  <a:lnTo>
                    <a:pt x="1069" y="609"/>
                  </a:lnTo>
                  <a:lnTo>
                    <a:pt x="1097" y="648"/>
                  </a:lnTo>
                  <a:lnTo>
                    <a:pt x="1125" y="638"/>
                  </a:lnTo>
                  <a:lnTo>
                    <a:pt x="1135" y="629"/>
                  </a:lnTo>
                  <a:lnTo>
                    <a:pt x="1154" y="619"/>
                  </a:lnTo>
                  <a:lnTo>
                    <a:pt x="1173" y="609"/>
                  </a:lnTo>
                  <a:lnTo>
                    <a:pt x="1192" y="629"/>
                  </a:lnTo>
                  <a:lnTo>
                    <a:pt x="993" y="803"/>
                  </a:lnTo>
                  <a:lnTo>
                    <a:pt x="983" y="783"/>
                  </a:lnTo>
                  <a:lnTo>
                    <a:pt x="965" y="764"/>
                  </a:lnTo>
                  <a:lnTo>
                    <a:pt x="946" y="735"/>
                  </a:lnTo>
                  <a:lnTo>
                    <a:pt x="917" y="706"/>
                  </a:lnTo>
                  <a:lnTo>
                    <a:pt x="898" y="677"/>
                  </a:lnTo>
                  <a:lnTo>
                    <a:pt x="908" y="629"/>
                  </a:lnTo>
                  <a:lnTo>
                    <a:pt x="917" y="561"/>
                  </a:lnTo>
                  <a:lnTo>
                    <a:pt x="917" y="474"/>
                  </a:lnTo>
                  <a:lnTo>
                    <a:pt x="917" y="329"/>
                  </a:lnTo>
                  <a:lnTo>
                    <a:pt x="917" y="290"/>
                  </a:lnTo>
                  <a:lnTo>
                    <a:pt x="917" y="251"/>
                  </a:lnTo>
                  <a:lnTo>
                    <a:pt x="917" y="222"/>
                  </a:lnTo>
                  <a:lnTo>
                    <a:pt x="908" y="203"/>
                  </a:lnTo>
                  <a:lnTo>
                    <a:pt x="898" y="193"/>
                  </a:lnTo>
                  <a:lnTo>
                    <a:pt x="851" y="174"/>
                  </a:lnTo>
                  <a:lnTo>
                    <a:pt x="804" y="154"/>
                  </a:lnTo>
                  <a:lnTo>
                    <a:pt x="756" y="135"/>
                  </a:lnTo>
                  <a:lnTo>
                    <a:pt x="700" y="174"/>
                  </a:lnTo>
                  <a:lnTo>
                    <a:pt x="652" y="203"/>
                  </a:lnTo>
                  <a:lnTo>
                    <a:pt x="652" y="561"/>
                  </a:lnTo>
                  <a:lnTo>
                    <a:pt x="652" y="571"/>
                  </a:lnTo>
                  <a:lnTo>
                    <a:pt x="652" y="580"/>
                  </a:lnTo>
                  <a:lnTo>
                    <a:pt x="662" y="590"/>
                  </a:lnTo>
                  <a:lnTo>
                    <a:pt x="662" y="600"/>
                  </a:lnTo>
                  <a:lnTo>
                    <a:pt x="671" y="609"/>
                  </a:lnTo>
                  <a:lnTo>
                    <a:pt x="681" y="629"/>
                  </a:lnTo>
                  <a:lnTo>
                    <a:pt x="690" y="648"/>
                  </a:lnTo>
                  <a:lnTo>
                    <a:pt x="709" y="667"/>
                  </a:lnTo>
                  <a:lnTo>
                    <a:pt x="719" y="687"/>
                  </a:lnTo>
                  <a:lnTo>
                    <a:pt x="728" y="696"/>
                  </a:lnTo>
                  <a:lnTo>
                    <a:pt x="596" y="822"/>
                  </a:lnTo>
                  <a:lnTo>
                    <a:pt x="567" y="774"/>
                  </a:lnTo>
                  <a:lnTo>
                    <a:pt x="539" y="735"/>
                  </a:lnTo>
                  <a:lnTo>
                    <a:pt x="511" y="706"/>
                  </a:lnTo>
                  <a:lnTo>
                    <a:pt x="520" y="648"/>
                  </a:lnTo>
                  <a:lnTo>
                    <a:pt x="520" y="590"/>
                  </a:lnTo>
                  <a:lnTo>
                    <a:pt x="530" y="493"/>
                  </a:lnTo>
                  <a:lnTo>
                    <a:pt x="530" y="367"/>
                  </a:lnTo>
                  <a:lnTo>
                    <a:pt x="520" y="212"/>
                  </a:lnTo>
                  <a:lnTo>
                    <a:pt x="444" y="164"/>
                  </a:lnTo>
                  <a:lnTo>
                    <a:pt x="359" y="135"/>
                  </a:lnTo>
                  <a:lnTo>
                    <a:pt x="255" y="212"/>
                  </a:lnTo>
                  <a:lnTo>
                    <a:pt x="255" y="532"/>
                  </a:lnTo>
                  <a:lnTo>
                    <a:pt x="255" y="551"/>
                  </a:lnTo>
                  <a:lnTo>
                    <a:pt x="255" y="571"/>
                  </a:lnTo>
                  <a:lnTo>
                    <a:pt x="265" y="590"/>
                  </a:lnTo>
                  <a:lnTo>
                    <a:pt x="265" y="609"/>
                  </a:lnTo>
                  <a:lnTo>
                    <a:pt x="265" y="609"/>
                  </a:lnTo>
                  <a:lnTo>
                    <a:pt x="274" y="619"/>
                  </a:lnTo>
                  <a:lnTo>
                    <a:pt x="293" y="638"/>
                  </a:lnTo>
                  <a:lnTo>
                    <a:pt x="303" y="658"/>
                  </a:lnTo>
                  <a:lnTo>
                    <a:pt x="321" y="677"/>
                  </a:lnTo>
                  <a:lnTo>
                    <a:pt x="331" y="696"/>
                  </a:lnTo>
                  <a:lnTo>
                    <a:pt x="199" y="812"/>
                  </a:lnTo>
                  <a:lnTo>
                    <a:pt x="123" y="677"/>
                  </a:lnTo>
                  <a:lnTo>
                    <a:pt x="142" y="483"/>
                  </a:lnTo>
                  <a:lnTo>
                    <a:pt x="132" y="183"/>
                  </a:lnTo>
                  <a:lnTo>
                    <a:pt x="85" y="135"/>
                  </a:lnTo>
                  <a:lnTo>
                    <a:pt x="19" y="183"/>
                  </a:lnTo>
                  <a:lnTo>
                    <a:pt x="0" y="164"/>
                  </a:lnTo>
                  <a:lnTo>
                    <a:pt x="180" y="9"/>
                  </a:lnTo>
                  <a:lnTo>
                    <a:pt x="189" y="29"/>
                  </a:lnTo>
                  <a:lnTo>
                    <a:pt x="208" y="38"/>
                  </a:lnTo>
                  <a:lnTo>
                    <a:pt x="227" y="58"/>
                  </a:lnTo>
                  <a:lnTo>
                    <a:pt x="246" y="77"/>
                  </a:lnTo>
                  <a:lnTo>
                    <a:pt x="255" y="87"/>
                  </a:lnTo>
                  <a:lnTo>
                    <a:pt x="255" y="96"/>
                  </a:lnTo>
                  <a:lnTo>
                    <a:pt x="255" y="164"/>
                  </a:lnTo>
                  <a:lnTo>
                    <a:pt x="255" y="164"/>
                  </a:lnTo>
                  <a:lnTo>
                    <a:pt x="4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05"/>
            <p:cNvSpPr>
              <a:spLocks/>
            </p:cNvSpPr>
            <p:nvPr/>
          </p:nvSpPr>
          <p:spPr bwMode="auto">
            <a:xfrm>
              <a:off x="15099" y="3024"/>
              <a:ext cx="378" cy="1626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47" y="10"/>
                </a:cxn>
                <a:cxn ang="0">
                  <a:pos x="85" y="49"/>
                </a:cxn>
                <a:cxn ang="0">
                  <a:pos x="142" y="117"/>
                </a:cxn>
                <a:cxn ang="0">
                  <a:pos x="208" y="204"/>
                </a:cxn>
                <a:cxn ang="0">
                  <a:pos x="265" y="310"/>
                </a:cxn>
                <a:cxn ang="0">
                  <a:pos x="331" y="494"/>
                </a:cxn>
                <a:cxn ang="0">
                  <a:pos x="369" y="668"/>
                </a:cxn>
                <a:cxn ang="0">
                  <a:pos x="378" y="813"/>
                </a:cxn>
                <a:cxn ang="0">
                  <a:pos x="378" y="813"/>
                </a:cxn>
                <a:cxn ang="0">
                  <a:pos x="369" y="968"/>
                </a:cxn>
                <a:cxn ang="0">
                  <a:pos x="331" y="1133"/>
                </a:cxn>
                <a:cxn ang="0">
                  <a:pos x="274" y="1317"/>
                </a:cxn>
                <a:cxn ang="0">
                  <a:pos x="208" y="1423"/>
                </a:cxn>
                <a:cxn ang="0">
                  <a:pos x="151" y="1510"/>
                </a:cxn>
                <a:cxn ang="0">
                  <a:pos x="85" y="1578"/>
                </a:cxn>
                <a:cxn ang="0">
                  <a:pos x="47" y="1617"/>
                </a:cxn>
                <a:cxn ang="0">
                  <a:pos x="19" y="1626"/>
                </a:cxn>
                <a:cxn ang="0">
                  <a:pos x="9" y="1626"/>
                </a:cxn>
                <a:cxn ang="0">
                  <a:pos x="0" y="1617"/>
                </a:cxn>
                <a:cxn ang="0">
                  <a:pos x="0" y="1607"/>
                </a:cxn>
                <a:cxn ang="0">
                  <a:pos x="9" y="1607"/>
                </a:cxn>
                <a:cxn ang="0">
                  <a:pos x="9" y="1597"/>
                </a:cxn>
                <a:cxn ang="0">
                  <a:pos x="28" y="1587"/>
                </a:cxn>
                <a:cxn ang="0">
                  <a:pos x="132" y="1452"/>
                </a:cxn>
                <a:cxn ang="0">
                  <a:pos x="199" y="1307"/>
                </a:cxn>
                <a:cxn ang="0">
                  <a:pos x="246" y="1152"/>
                </a:cxn>
                <a:cxn ang="0">
                  <a:pos x="274" y="987"/>
                </a:cxn>
                <a:cxn ang="0">
                  <a:pos x="284" y="813"/>
                </a:cxn>
                <a:cxn ang="0">
                  <a:pos x="265" y="571"/>
                </a:cxn>
                <a:cxn ang="0">
                  <a:pos x="218" y="368"/>
                </a:cxn>
                <a:cxn ang="0">
                  <a:pos x="142" y="194"/>
                </a:cxn>
                <a:cxn ang="0">
                  <a:pos x="38" y="58"/>
                </a:cxn>
                <a:cxn ang="0">
                  <a:pos x="19" y="39"/>
                </a:cxn>
                <a:cxn ang="0">
                  <a:pos x="9" y="29"/>
                </a:cxn>
                <a:cxn ang="0">
                  <a:pos x="9" y="29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9" y="10"/>
                </a:cxn>
                <a:cxn ang="0">
                  <a:pos x="19" y="0"/>
                </a:cxn>
              </a:cxnLst>
              <a:rect l="0" t="0" r="r" b="b"/>
              <a:pathLst>
                <a:path w="378" h="1626">
                  <a:moveTo>
                    <a:pt x="19" y="0"/>
                  </a:moveTo>
                  <a:lnTo>
                    <a:pt x="47" y="10"/>
                  </a:lnTo>
                  <a:lnTo>
                    <a:pt x="85" y="49"/>
                  </a:lnTo>
                  <a:lnTo>
                    <a:pt x="142" y="117"/>
                  </a:lnTo>
                  <a:lnTo>
                    <a:pt x="208" y="204"/>
                  </a:lnTo>
                  <a:lnTo>
                    <a:pt x="265" y="310"/>
                  </a:lnTo>
                  <a:lnTo>
                    <a:pt x="331" y="494"/>
                  </a:lnTo>
                  <a:lnTo>
                    <a:pt x="369" y="668"/>
                  </a:lnTo>
                  <a:lnTo>
                    <a:pt x="378" y="813"/>
                  </a:lnTo>
                  <a:lnTo>
                    <a:pt x="378" y="813"/>
                  </a:lnTo>
                  <a:lnTo>
                    <a:pt x="369" y="968"/>
                  </a:lnTo>
                  <a:lnTo>
                    <a:pt x="331" y="1133"/>
                  </a:lnTo>
                  <a:lnTo>
                    <a:pt x="274" y="1317"/>
                  </a:lnTo>
                  <a:lnTo>
                    <a:pt x="208" y="1423"/>
                  </a:lnTo>
                  <a:lnTo>
                    <a:pt x="151" y="1510"/>
                  </a:lnTo>
                  <a:lnTo>
                    <a:pt x="85" y="1578"/>
                  </a:lnTo>
                  <a:lnTo>
                    <a:pt x="47" y="1617"/>
                  </a:lnTo>
                  <a:lnTo>
                    <a:pt x="19" y="1626"/>
                  </a:lnTo>
                  <a:lnTo>
                    <a:pt x="9" y="1626"/>
                  </a:lnTo>
                  <a:lnTo>
                    <a:pt x="0" y="1617"/>
                  </a:lnTo>
                  <a:lnTo>
                    <a:pt x="0" y="1607"/>
                  </a:lnTo>
                  <a:lnTo>
                    <a:pt x="9" y="1607"/>
                  </a:lnTo>
                  <a:lnTo>
                    <a:pt x="9" y="1597"/>
                  </a:lnTo>
                  <a:lnTo>
                    <a:pt x="28" y="1587"/>
                  </a:lnTo>
                  <a:lnTo>
                    <a:pt x="132" y="1452"/>
                  </a:lnTo>
                  <a:lnTo>
                    <a:pt x="199" y="1307"/>
                  </a:lnTo>
                  <a:lnTo>
                    <a:pt x="246" y="1152"/>
                  </a:lnTo>
                  <a:lnTo>
                    <a:pt x="274" y="987"/>
                  </a:lnTo>
                  <a:lnTo>
                    <a:pt x="284" y="813"/>
                  </a:lnTo>
                  <a:lnTo>
                    <a:pt x="265" y="571"/>
                  </a:lnTo>
                  <a:lnTo>
                    <a:pt x="218" y="368"/>
                  </a:lnTo>
                  <a:lnTo>
                    <a:pt x="142" y="194"/>
                  </a:lnTo>
                  <a:lnTo>
                    <a:pt x="38" y="58"/>
                  </a:lnTo>
                  <a:lnTo>
                    <a:pt x="19" y="3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9" y="1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106"/>
            <p:cNvSpPr>
              <a:spLocks/>
            </p:cNvSpPr>
            <p:nvPr/>
          </p:nvSpPr>
          <p:spPr bwMode="auto">
            <a:xfrm>
              <a:off x="16158" y="3411"/>
              <a:ext cx="1409" cy="852"/>
            </a:xfrm>
            <a:custGeom>
              <a:avLst/>
              <a:gdLst/>
              <a:ahLst/>
              <a:cxnLst>
                <a:cxn ang="0">
                  <a:pos x="1041" y="0"/>
                </a:cxn>
                <a:cxn ang="0">
                  <a:pos x="1059" y="0"/>
                </a:cxn>
                <a:cxn ang="0">
                  <a:pos x="1069" y="10"/>
                </a:cxn>
                <a:cxn ang="0">
                  <a:pos x="1069" y="20"/>
                </a:cxn>
                <a:cxn ang="0">
                  <a:pos x="1078" y="30"/>
                </a:cxn>
                <a:cxn ang="0">
                  <a:pos x="1116" y="146"/>
                </a:cxn>
                <a:cxn ang="0">
                  <a:pos x="1173" y="242"/>
                </a:cxn>
                <a:cxn ang="0">
                  <a:pos x="1230" y="310"/>
                </a:cxn>
                <a:cxn ang="0">
                  <a:pos x="1296" y="359"/>
                </a:cxn>
                <a:cxn ang="0">
                  <a:pos x="1353" y="388"/>
                </a:cxn>
                <a:cxn ang="0">
                  <a:pos x="1400" y="407"/>
                </a:cxn>
                <a:cxn ang="0">
                  <a:pos x="1409" y="417"/>
                </a:cxn>
                <a:cxn ang="0">
                  <a:pos x="1409" y="426"/>
                </a:cxn>
                <a:cxn ang="0">
                  <a:pos x="1409" y="436"/>
                </a:cxn>
                <a:cxn ang="0">
                  <a:pos x="1400" y="446"/>
                </a:cxn>
                <a:cxn ang="0">
                  <a:pos x="1390" y="446"/>
                </a:cxn>
                <a:cxn ang="0">
                  <a:pos x="1268" y="513"/>
                </a:cxn>
                <a:cxn ang="0">
                  <a:pos x="1182" y="600"/>
                </a:cxn>
                <a:cxn ang="0">
                  <a:pos x="1116" y="707"/>
                </a:cxn>
                <a:cxn ang="0">
                  <a:pos x="1078" y="823"/>
                </a:cxn>
                <a:cxn ang="0">
                  <a:pos x="1078" y="842"/>
                </a:cxn>
                <a:cxn ang="0">
                  <a:pos x="1069" y="852"/>
                </a:cxn>
                <a:cxn ang="0">
                  <a:pos x="1059" y="852"/>
                </a:cxn>
                <a:cxn ang="0">
                  <a:pos x="1041" y="852"/>
                </a:cxn>
                <a:cxn ang="0">
                  <a:pos x="1031" y="852"/>
                </a:cxn>
                <a:cxn ang="0">
                  <a:pos x="1022" y="852"/>
                </a:cxn>
                <a:cxn ang="0">
                  <a:pos x="1012" y="842"/>
                </a:cxn>
                <a:cxn ang="0">
                  <a:pos x="1012" y="833"/>
                </a:cxn>
                <a:cxn ang="0">
                  <a:pos x="1022" y="804"/>
                </a:cxn>
                <a:cxn ang="0">
                  <a:pos x="1041" y="726"/>
                </a:cxn>
                <a:cxn ang="0">
                  <a:pos x="1097" y="620"/>
                </a:cxn>
                <a:cxn ang="0">
                  <a:pos x="1116" y="581"/>
                </a:cxn>
                <a:cxn ang="0">
                  <a:pos x="1164" y="523"/>
                </a:cxn>
                <a:cxn ang="0">
                  <a:pos x="1239" y="455"/>
                </a:cxn>
                <a:cxn ang="0">
                  <a:pos x="57" y="455"/>
                </a:cxn>
                <a:cxn ang="0">
                  <a:pos x="38" y="455"/>
                </a:cxn>
                <a:cxn ang="0">
                  <a:pos x="19" y="455"/>
                </a:cxn>
                <a:cxn ang="0">
                  <a:pos x="10" y="455"/>
                </a:cxn>
                <a:cxn ang="0">
                  <a:pos x="0" y="446"/>
                </a:cxn>
                <a:cxn ang="0">
                  <a:pos x="0" y="426"/>
                </a:cxn>
                <a:cxn ang="0">
                  <a:pos x="0" y="417"/>
                </a:cxn>
                <a:cxn ang="0">
                  <a:pos x="10" y="407"/>
                </a:cxn>
                <a:cxn ang="0">
                  <a:pos x="19" y="397"/>
                </a:cxn>
                <a:cxn ang="0">
                  <a:pos x="38" y="397"/>
                </a:cxn>
                <a:cxn ang="0">
                  <a:pos x="57" y="397"/>
                </a:cxn>
                <a:cxn ang="0">
                  <a:pos x="1239" y="397"/>
                </a:cxn>
                <a:cxn ang="0">
                  <a:pos x="1154" y="320"/>
                </a:cxn>
                <a:cxn ang="0">
                  <a:pos x="1088" y="242"/>
                </a:cxn>
                <a:cxn ang="0">
                  <a:pos x="1041" y="136"/>
                </a:cxn>
                <a:cxn ang="0">
                  <a:pos x="1022" y="59"/>
                </a:cxn>
                <a:cxn ang="0">
                  <a:pos x="1012" y="20"/>
                </a:cxn>
                <a:cxn ang="0">
                  <a:pos x="1012" y="10"/>
                </a:cxn>
                <a:cxn ang="0">
                  <a:pos x="1022" y="10"/>
                </a:cxn>
                <a:cxn ang="0">
                  <a:pos x="1031" y="0"/>
                </a:cxn>
                <a:cxn ang="0">
                  <a:pos x="1041" y="0"/>
                </a:cxn>
              </a:cxnLst>
              <a:rect l="0" t="0" r="r" b="b"/>
              <a:pathLst>
                <a:path w="1409" h="852">
                  <a:moveTo>
                    <a:pt x="1041" y="0"/>
                  </a:moveTo>
                  <a:lnTo>
                    <a:pt x="1059" y="0"/>
                  </a:lnTo>
                  <a:lnTo>
                    <a:pt x="1069" y="10"/>
                  </a:lnTo>
                  <a:lnTo>
                    <a:pt x="1069" y="20"/>
                  </a:lnTo>
                  <a:lnTo>
                    <a:pt x="1078" y="30"/>
                  </a:lnTo>
                  <a:lnTo>
                    <a:pt x="1116" y="146"/>
                  </a:lnTo>
                  <a:lnTo>
                    <a:pt x="1173" y="242"/>
                  </a:lnTo>
                  <a:lnTo>
                    <a:pt x="1230" y="310"/>
                  </a:lnTo>
                  <a:lnTo>
                    <a:pt x="1296" y="359"/>
                  </a:lnTo>
                  <a:lnTo>
                    <a:pt x="1353" y="388"/>
                  </a:lnTo>
                  <a:lnTo>
                    <a:pt x="1400" y="407"/>
                  </a:lnTo>
                  <a:lnTo>
                    <a:pt x="1409" y="417"/>
                  </a:lnTo>
                  <a:lnTo>
                    <a:pt x="1409" y="426"/>
                  </a:lnTo>
                  <a:lnTo>
                    <a:pt x="1409" y="436"/>
                  </a:lnTo>
                  <a:lnTo>
                    <a:pt x="1400" y="446"/>
                  </a:lnTo>
                  <a:lnTo>
                    <a:pt x="1390" y="446"/>
                  </a:lnTo>
                  <a:lnTo>
                    <a:pt x="1268" y="513"/>
                  </a:lnTo>
                  <a:lnTo>
                    <a:pt x="1182" y="600"/>
                  </a:lnTo>
                  <a:lnTo>
                    <a:pt x="1116" y="707"/>
                  </a:lnTo>
                  <a:lnTo>
                    <a:pt x="1078" y="823"/>
                  </a:lnTo>
                  <a:lnTo>
                    <a:pt x="1078" y="842"/>
                  </a:lnTo>
                  <a:lnTo>
                    <a:pt x="1069" y="852"/>
                  </a:lnTo>
                  <a:lnTo>
                    <a:pt x="1059" y="852"/>
                  </a:lnTo>
                  <a:lnTo>
                    <a:pt x="1041" y="852"/>
                  </a:lnTo>
                  <a:lnTo>
                    <a:pt x="1031" y="852"/>
                  </a:lnTo>
                  <a:lnTo>
                    <a:pt x="1022" y="852"/>
                  </a:lnTo>
                  <a:lnTo>
                    <a:pt x="1012" y="842"/>
                  </a:lnTo>
                  <a:lnTo>
                    <a:pt x="1012" y="833"/>
                  </a:lnTo>
                  <a:lnTo>
                    <a:pt x="1022" y="804"/>
                  </a:lnTo>
                  <a:lnTo>
                    <a:pt x="1041" y="726"/>
                  </a:lnTo>
                  <a:lnTo>
                    <a:pt x="1097" y="620"/>
                  </a:lnTo>
                  <a:lnTo>
                    <a:pt x="1116" y="581"/>
                  </a:lnTo>
                  <a:lnTo>
                    <a:pt x="1164" y="523"/>
                  </a:lnTo>
                  <a:lnTo>
                    <a:pt x="1239" y="455"/>
                  </a:lnTo>
                  <a:lnTo>
                    <a:pt x="57" y="455"/>
                  </a:lnTo>
                  <a:lnTo>
                    <a:pt x="38" y="455"/>
                  </a:lnTo>
                  <a:lnTo>
                    <a:pt x="19" y="455"/>
                  </a:lnTo>
                  <a:lnTo>
                    <a:pt x="10" y="455"/>
                  </a:lnTo>
                  <a:lnTo>
                    <a:pt x="0" y="446"/>
                  </a:lnTo>
                  <a:lnTo>
                    <a:pt x="0" y="426"/>
                  </a:lnTo>
                  <a:lnTo>
                    <a:pt x="0" y="417"/>
                  </a:lnTo>
                  <a:lnTo>
                    <a:pt x="10" y="407"/>
                  </a:lnTo>
                  <a:lnTo>
                    <a:pt x="19" y="397"/>
                  </a:lnTo>
                  <a:lnTo>
                    <a:pt x="38" y="397"/>
                  </a:lnTo>
                  <a:lnTo>
                    <a:pt x="57" y="397"/>
                  </a:lnTo>
                  <a:lnTo>
                    <a:pt x="1239" y="397"/>
                  </a:lnTo>
                  <a:lnTo>
                    <a:pt x="1154" y="320"/>
                  </a:lnTo>
                  <a:lnTo>
                    <a:pt x="1088" y="242"/>
                  </a:lnTo>
                  <a:lnTo>
                    <a:pt x="1041" y="136"/>
                  </a:lnTo>
                  <a:lnTo>
                    <a:pt x="1022" y="59"/>
                  </a:lnTo>
                  <a:lnTo>
                    <a:pt x="1012" y="20"/>
                  </a:lnTo>
                  <a:lnTo>
                    <a:pt x="1012" y="10"/>
                  </a:lnTo>
                  <a:lnTo>
                    <a:pt x="1022" y="10"/>
                  </a:lnTo>
                  <a:lnTo>
                    <a:pt x="1031" y="0"/>
                  </a:lnTo>
                  <a:lnTo>
                    <a:pt x="10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07"/>
            <p:cNvSpPr>
              <a:spLocks/>
            </p:cNvSpPr>
            <p:nvPr/>
          </p:nvSpPr>
          <p:spPr bwMode="auto">
            <a:xfrm>
              <a:off x="18144" y="3102"/>
              <a:ext cx="1740" cy="1229"/>
            </a:xfrm>
            <a:custGeom>
              <a:avLst/>
              <a:gdLst/>
              <a:ahLst/>
              <a:cxnLst>
                <a:cxn ang="0">
                  <a:pos x="662" y="9"/>
                </a:cxn>
                <a:cxn ang="0">
                  <a:pos x="672" y="58"/>
                </a:cxn>
                <a:cxn ang="0">
                  <a:pos x="738" y="387"/>
                </a:cxn>
                <a:cxn ang="0">
                  <a:pos x="842" y="793"/>
                </a:cxn>
                <a:cxn ang="0">
                  <a:pos x="974" y="861"/>
                </a:cxn>
                <a:cxn ang="0">
                  <a:pos x="1287" y="503"/>
                </a:cxn>
                <a:cxn ang="0">
                  <a:pos x="1608" y="126"/>
                </a:cxn>
                <a:cxn ang="0">
                  <a:pos x="1693" y="9"/>
                </a:cxn>
                <a:cxn ang="0">
                  <a:pos x="1712" y="0"/>
                </a:cxn>
                <a:cxn ang="0">
                  <a:pos x="1722" y="19"/>
                </a:cxn>
                <a:cxn ang="0">
                  <a:pos x="1693" y="174"/>
                </a:cxn>
                <a:cxn ang="0">
                  <a:pos x="1627" y="668"/>
                </a:cxn>
                <a:cxn ang="0">
                  <a:pos x="1608" y="939"/>
                </a:cxn>
                <a:cxn ang="0">
                  <a:pos x="1608" y="1035"/>
                </a:cxn>
                <a:cxn ang="0">
                  <a:pos x="1618" y="1084"/>
                </a:cxn>
                <a:cxn ang="0">
                  <a:pos x="1674" y="1093"/>
                </a:cxn>
                <a:cxn ang="0">
                  <a:pos x="1731" y="1074"/>
                </a:cxn>
                <a:cxn ang="0">
                  <a:pos x="1722" y="1113"/>
                </a:cxn>
                <a:cxn ang="0">
                  <a:pos x="1551" y="1190"/>
                </a:cxn>
                <a:cxn ang="0">
                  <a:pos x="1485" y="1161"/>
                </a:cxn>
                <a:cxn ang="0">
                  <a:pos x="1476" y="1122"/>
                </a:cxn>
                <a:cxn ang="0">
                  <a:pos x="1495" y="706"/>
                </a:cxn>
                <a:cxn ang="0">
                  <a:pos x="1551" y="300"/>
                </a:cxn>
                <a:cxn ang="0">
                  <a:pos x="993" y="948"/>
                </a:cxn>
                <a:cxn ang="0">
                  <a:pos x="861" y="1084"/>
                </a:cxn>
                <a:cxn ang="0">
                  <a:pos x="842" y="1084"/>
                </a:cxn>
                <a:cxn ang="0">
                  <a:pos x="804" y="1026"/>
                </a:cxn>
                <a:cxn ang="0">
                  <a:pos x="653" y="619"/>
                </a:cxn>
                <a:cxn ang="0">
                  <a:pos x="520" y="474"/>
                </a:cxn>
                <a:cxn ang="0">
                  <a:pos x="341" y="977"/>
                </a:cxn>
                <a:cxn ang="0">
                  <a:pos x="199" y="1200"/>
                </a:cxn>
                <a:cxn ang="0">
                  <a:pos x="114" y="1219"/>
                </a:cxn>
                <a:cxn ang="0">
                  <a:pos x="29" y="1190"/>
                </a:cxn>
                <a:cxn ang="0">
                  <a:pos x="0" y="1151"/>
                </a:cxn>
                <a:cxn ang="0">
                  <a:pos x="10" y="1093"/>
                </a:cxn>
                <a:cxn ang="0">
                  <a:pos x="48" y="1026"/>
                </a:cxn>
                <a:cxn ang="0">
                  <a:pos x="76" y="1026"/>
                </a:cxn>
                <a:cxn ang="0">
                  <a:pos x="171" y="1074"/>
                </a:cxn>
                <a:cxn ang="0">
                  <a:pos x="227" y="1064"/>
                </a:cxn>
                <a:cxn ang="0">
                  <a:pos x="331" y="871"/>
                </a:cxn>
                <a:cxn ang="0">
                  <a:pos x="502" y="329"/>
                </a:cxn>
                <a:cxn ang="0">
                  <a:pos x="558" y="48"/>
                </a:cxn>
                <a:cxn ang="0">
                  <a:pos x="624" y="0"/>
                </a:cxn>
              </a:cxnLst>
              <a:rect l="0" t="0" r="r" b="b"/>
              <a:pathLst>
                <a:path w="1740" h="1229">
                  <a:moveTo>
                    <a:pt x="643" y="0"/>
                  </a:moveTo>
                  <a:lnTo>
                    <a:pt x="653" y="0"/>
                  </a:lnTo>
                  <a:lnTo>
                    <a:pt x="662" y="9"/>
                  </a:lnTo>
                  <a:lnTo>
                    <a:pt x="662" y="9"/>
                  </a:lnTo>
                  <a:lnTo>
                    <a:pt x="672" y="29"/>
                  </a:lnTo>
                  <a:lnTo>
                    <a:pt x="672" y="58"/>
                  </a:lnTo>
                  <a:lnTo>
                    <a:pt x="672" y="77"/>
                  </a:lnTo>
                  <a:lnTo>
                    <a:pt x="700" y="232"/>
                  </a:lnTo>
                  <a:lnTo>
                    <a:pt x="738" y="387"/>
                  </a:lnTo>
                  <a:lnTo>
                    <a:pt x="776" y="551"/>
                  </a:lnTo>
                  <a:lnTo>
                    <a:pt x="814" y="697"/>
                  </a:lnTo>
                  <a:lnTo>
                    <a:pt x="842" y="793"/>
                  </a:lnTo>
                  <a:lnTo>
                    <a:pt x="870" y="861"/>
                  </a:lnTo>
                  <a:lnTo>
                    <a:pt x="899" y="929"/>
                  </a:lnTo>
                  <a:lnTo>
                    <a:pt x="974" y="861"/>
                  </a:lnTo>
                  <a:lnTo>
                    <a:pt x="1069" y="755"/>
                  </a:lnTo>
                  <a:lnTo>
                    <a:pt x="1173" y="639"/>
                  </a:lnTo>
                  <a:lnTo>
                    <a:pt x="1287" y="503"/>
                  </a:lnTo>
                  <a:lnTo>
                    <a:pt x="1400" y="368"/>
                  </a:lnTo>
                  <a:lnTo>
                    <a:pt x="1513" y="232"/>
                  </a:lnTo>
                  <a:lnTo>
                    <a:pt x="1608" y="126"/>
                  </a:lnTo>
                  <a:lnTo>
                    <a:pt x="1674" y="39"/>
                  </a:lnTo>
                  <a:lnTo>
                    <a:pt x="1684" y="19"/>
                  </a:lnTo>
                  <a:lnTo>
                    <a:pt x="1693" y="9"/>
                  </a:lnTo>
                  <a:lnTo>
                    <a:pt x="1703" y="0"/>
                  </a:lnTo>
                  <a:lnTo>
                    <a:pt x="1703" y="0"/>
                  </a:lnTo>
                  <a:lnTo>
                    <a:pt x="1712" y="0"/>
                  </a:lnTo>
                  <a:lnTo>
                    <a:pt x="1722" y="0"/>
                  </a:lnTo>
                  <a:lnTo>
                    <a:pt x="1722" y="9"/>
                  </a:lnTo>
                  <a:lnTo>
                    <a:pt x="1722" y="19"/>
                  </a:lnTo>
                  <a:lnTo>
                    <a:pt x="1722" y="39"/>
                  </a:lnTo>
                  <a:lnTo>
                    <a:pt x="1722" y="48"/>
                  </a:lnTo>
                  <a:lnTo>
                    <a:pt x="1693" y="174"/>
                  </a:lnTo>
                  <a:lnTo>
                    <a:pt x="1665" y="329"/>
                  </a:lnTo>
                  <a:lnTo>
                    <a:pt x="1646" y="493"/>
                  </a:lnTo>
                  <a:lnTo>
                    <a:pt x="1627" y="668"/>
                  </a:lnTo>
                  <a:lnTo>
                    <a:pt x="1608" y="813"/>
                  </a:lnTo>
                  <a:lnTo>
                    <a:pt x="1608" y="929"/>
                  </a:lnTo>
                  <a:lnTo>
                    <a:pt x="1608" y="939"/>
                  </a:lnTo>
                  <a:lnTo>
                    <a:pt x="1608" y="958"/>
                  </a:lnTo>
                  <a:lnTo>
                    <a:pt x="1608" y="997"/>
                  </a:lnTo>
                  <a:lnTo>
                    <a:pt x="1608" y="1035"/>
                  </a:lnTo>
                  <a:lnTo>
                    <a:pt x="1608" y="1055"/>
                  </a:lnTo>
                  <a:lnTo>
                    <a:pt x="1618" y="1074"/>
                  </a:lnTo>
                  <a:lnTo>
                    <a:pt x="1618" y="1084"/>
                  </a:lnTo>
                  <a:lnTo>
                    <a:pt x="1636" y="1093"/>
                  </a:lnTo>
                  <a:lnTo>
                    <a:pt x="1655" y="1103"/>
                  </a:lnTo>
                  <a:lnTo>
                    <a:pt x="1674" y="1093"/>
                  </a:lnTo>
                  <a:lnTo>
                    <a:pt x="1703" y="1084"/>
                  </a:lnTo>
                  <a:lnTo>
                    <a:pt x="1722" y="1074"/>
                  </a:lnTo>
                  <a:lnTo>
                    <a:pt x="1731" y="1074"/>
                  </a:lnTo>
                  <a:lnTo>
                    <a:pt x="1740" y="1084"/>
                  </a:lnTo>
                  <a:lnTo>
                    <a:pt x="1740" y="1084"/>
                  </a:lnTo>
                  <a:lnTo>
                    <a:pt x="1722" y="1113"/>
                  </a:lnTo>
                  <a:lnTo>
                    <a:pt x="1665" y="1151"/>
                  </a:lnTo>
                  <a:lnTo>
                    <a:pt x="1608" y="1180"/>
                  </a:lnTo>
                  <a:lnTo>
                    <a:pt x="1551" y="1190"/>
                  </a:lnTo>
                  <a:lnTo>
                    <a:pt x="1523" y="1190"/>
                  </a:lnTo>
                  <a:lnTo>
                    <a:pt x="1504" y="1180"/>
                  </a:lnTo>
                  <a:lnTo>
                    <a:pt x="1485" y="1161"/>
                  </a:lnTo>
                  <a:lnTo>
                    <a:pt x="1476" y="1151"/>
                  </a:lnTo>
                  <a:lnTo>
                    <a:pt x="1476" y="1142"/>
                  </a:lnTo>
                  <a:lnTo>
                    <a:pt x="1476" y="1122"/>
                  </a:lnTo>
                  <a:lnTo>
                    <a:pt x="1466" y="997"/>
                  </a:lnTo>
                  <a:lnTo>
                    <a:pt x="1476" y="861"/>
                  </a:lnTo>
                  <a:lnTo>
                    <a:pt x="1495" y="706"/>
                  </a:lnTo>
                  <a:lnTo>
                    <a:pt x="1513" y="551"/>
                  </a:lnTo>
                  <a:lnTo>
                    <a:pt x="1532" y="406"/>
                  </a:lnTo>
                  <a:lnTo>
                    <a:pt x="1551" y="300"/>
                  </a:lnTo>
                  <a:lnTo>
                    <a:pt x="1201" y="716"/>
                  </a:lnTo>
                  <a:lnTo>
                    <a:pt x="1097" y="842"/>
                  </a:lnTo>
                  <a:lnTo>
                    <a:pt x="993" y="948"/>
                  </a:lnTo>
                  <a:lnTo>
                    <a:pt x="880" y="1064"/>
                  </a:lnTo>
                  <a:lnTo>
                    <a:pt x="870" y="1074"/>
                  </a:lnTo>
                  <a:lnTo>
                    <a:pt x="861" y="1084"/>
                  </a:lnTo>
                  <a:lnTo>
                    <a:pt x="851" y="1084"/>
                  </a:lnTo>
                  <a:lnTo>
                    <a:pt x="851" y="1084"/>
                  </a:lnTo>
                  <a:lnTo>
                    <a:pt x="842" y="1084"/>
                  </a:lnTo>
                  <a:lnTo>
                    <a:pt x="833" y="1084"/>
                  </a:lnTo>
                  <a:lnTo>
                    <a:pt x="823" y="1064"/>
                  </a:lnTo>
                  <a:lnTo>
                    <a:pt x="804" y="1026"/>
                  </a:lnTo>
                  <a:lnTo>
                    <a:pt x="776" y="987"/>
                  </a:lnTo>
                  <a:lnTo>
                    <a:pt x="710" y="813"/>
                  </a:lnTo>
                  <a:lnTo>
                    <a:pt x="653" y="619"/>
                  </a:lnTo>
                  <a:lnTo>
                    <a:pt x="606" y="416"/>
                  </a:lnTo>
                  <a:lnTo>
                    <a:pt x="577" y="232"/>
                  </a:lnTo>
                  <a:lnTo>
                    <a:pt x="520" y="474"/>
                  </a:lnTo>
                  <a:lnTo>
                    <a:pt x="445" y="706"/>
                  </a:lnTo>
                  <a:lnTo>
                    <a:pt x="369" y="909"/>
                  </a:lnTo>
                  <a:lnTo>
                    <a:pt x="341" y="977"/>
                  </a:lnTo>
                  <a:lnTo>
                    <a:pt x="303" y="1055"/>
                  </a:lnTo>
                  <a:lnTo>
                    <a:pt x="256" y="1142"/>
                  </a:lnTo>
                  <a:lnTo>
                    <a:pt x="199" y="1200"/>
                  </a:lnTo>
                  <a:lnTo>
                    <a:pt x="142" y="1229"/>
                  </a:lnTo>
                  <a:lnTo>
                    <a:pt x="133" y="1229"/>
                  </a:lnTo>
                  <a:lnTo>
                    <a:pt x="114" y="1219"/>
                  </a:lnTo>
                  <a:lnTo>
                    <a:pt x="85" y="1219"/>
                  </a:lnTo>
                  <a:lnTo>
                    <a:pt x="57" y="1200"/>
                  </a:lnTo>
                  <a:lnTo>
                    <a:pt x="29" y="1190"/>
                  </a:lnTo>
                  <a:lnTo>
                    <a:pt x="10" y="1171"/>
                  </a:lnTo>
                  <a:lnTo>
                    <a:pt x="10" y="1161"/>
                  </a:lnTo>
                  <a:lnTo>
                    <a:pt x="0" y="1151"/>
                  </a:lnTo>
                  <a:lnTo>
                    <a:pt x="0" y="1142"/>
                  </a:lnTo>
                  <a:lnTo>
                    <a:pt x="10" y="1113"/>
                  </a:lnTo>
                  <a:lnTo>
                    <a:pt x="10" y="1093"/>
                  </a:lnTo>
                  <a:lnTo>
                    <a:pt x="19" y="1064"/>
                  </a:lnTo>
                  <a:lnTo>
                    <a:pt x="38" y="1045"/>
                  </a:lnTo>
                  <a:lnTo>
                    <a:pt x="48" y="1026"/>
                  </a:lnTo>
                  <a:lnTo>
                    <a:pt x="57" y="1026"/>
                  </a:lnTo>
                  <a:lnTo>
                    <a:pt x="67" y="1026"/>
                  </a:lnTo>
                  <a:lnTo>
                    <a:pt x="76" y="1026"/>
                  </a:lnTo>
                  <a:lnTo>
                    <a:pt x="104" y="1055"/>
                  </a:lnTo>
                  <a:lnTo>
                    <a:pt x="142" y="1064"/>
                  </a:lnTo>
                  <a:lnTo>
                    <a:pt x="171" y="1074"/>
                  </a:lnTo>
                  <a:lnTo>
                    <a:pt x="189" y="1074"/>
                  </a:lnTo>
                  <a:lnTo>
                    <a:pt x="208" y="1074"/>
                  </a:lnTo>
                  <a:lnTo>
                    <a:pt x="227" y="1064"/>
                  </a:lnTo>
                  <a:lnTo>
                    <a:pt x="246" y="1035"/>
                  </a:lnTo>
                  <a:lnTo>
                    <a:pt x="284" y="977"/>
                  </a:lnTo>
                  <a:lnTo>
                    <a:pt x="331" y="871"/>
                  </a:lnTo>
                  <a:lnTo>
                    <a:pt x="379" y="726"/>
                  </a:lnTo>
                  <a:lnTo>
                    <a:pt x="454" y="513"/>
                  </a:lnTo>
                  <a:lnTo>
                    <a:pt x="502" y="329"/>
                  </a:lnTo>
                  <a:lnTo>
                    <a:pt x="530" y="184"/>
                  </a:lnTo>
                  <a:lnTo>
                    <a:pt x="549" y="68"/>
                  </a:lnTo>
                  <a:lnTo>
                    <a:pt x="558" y="48"/>
                  </a:lnTo>
                  <a:lnTo>
                    <a:pt x="577" y="29"/>
                  </a:lnTo>
                  <a:lnTo>
                    <a:pt x="596" y="9"/>
                  </a:lnTo>
                  <a:lnTo>
                    <a:pt x="624" y="0"/>
                  </a:lnTo>
                  <a:lnTo>
                    <a:pt x="6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08"/>
            <p:cNvSpPr>
              <a:spLocks/>
            </p:cNvSpPr>
            <p:nvPr/>
          </p:nvSpPr>
          <p:spPr bwMode="auto">
            <a:xfrm>
              <a:off x="20102" y="3702"/>
              <a:ext cx="861" cy="784"/>
            </a:xfrm>
            <a:custGeom>
              <a:avLst/>
              <a:gdLst/>
              <a:ahLst/>
              <a:cxnLst>
                <a:cxn ang="0">
                  <a:pos x="823" y="0"/>
                </a:cxn>
                <a:cxn ang="0">
                  <a:pos x="851" y="0"/>
                </a:cxn>
                <a:cxn ang="0">
                  <a:pos x="861" y="29"/>
                </a:cxn>
                <a:cxn ang="0">
                  <a:pos x="832" y="251"/>
                </a:cxn>
                <a:cxn ang="0">
                  <a:pos x="813" y="261"/>
                </a:cxn>
                <a:cxn ang="0">
                  <a:pos x="794" y="251"/>
                </a:cxn>
                <a:cxn ang="0">
                  <a:pos x="794" y="232"/>
                </a:cxn>
                <a:cxn ang="0">
                  <a:pos x="804" y="164"/>
                </a:cxn>
                <a:cxn ang="0">
                  <a:pos x="766" y="68"/>
                </a:cxn>
                <a:cxn ang="0">
                  <a:pos x="624" y="39"/>
                </a:cxn>
                <a:cxn ang="0">
                  <a:pos x="426" y="39"/>
                </a:cxn>
                <a:cxn ang="0">
                  <a:pos x="397" y="58"/>
                </a:cxn>
                <a:cxn ang="0">
                  <a:pos x="322" y="368"/>
                </a:cxn>
                <a:cxn ang="0">
                  <a:pos x="511" y="358"/>
                </a:cxn>
                <a:cxn ang="0">
                  <a:pos x="586" y="261"/>
                </a:cxn>
                <a:cxn ang="0">
                  <a:pos x="596" y="232"/>
                </a:cxn>
                <a:cxn ang="0">
                  <a:pos x="624" y="242"/>
                </a:cxn>
                <a:cxn ang="0">
                  <a:pos x="624" y="261"/>
                </a:cxn>
                <a:cxn ang="0">
                  <a:pos x="624" y="271"/>
                </a:cxn>
                <a:cxn ang="0">
                  <a:pos x="558" y="532"/>
                </a:cxn>
                <a:cxn ang="0">
                  <a:pos x="539" y="542"/>
                </a:cxn>
                <a:cxn ang="0">
                  <a:pos x="520" y="532"/>
                </a:cxn>
                <a:cxn ang="0">
                  <a:pos x="520" y="513"/>
                </a:cxn>
                <a:cxn ang="0">
                  <a:pos x="530" y="484"/>
                </a:cxn>
                <a:cxn ang="0">
                  <a:pos x="530" y="464"/>
                </a:cxn>
                <a:cxn ang="0">
                  <a:pos x="520" y="435"/>
                </a:cxn>
                <a:cxn ang="0">
                  <a:pos x="492" y="416"/>
                </a:cxn>
                <a:cxn ang="0">
                  <a:pos x="435" y="406"/>
                </a:cxn>
                <a:cxn ang="0">
                  <a:pos x="312" y="406"/>
                </a:cxn>
                <a:cxn ang="0">
                  <a:pos x="312" y="406"/>
                </a:cxn>
                <a:cxn ang="0">
                  <a:pos x="236" y="706"/>
                </a:cxn>
                <a:cxn ang="0">
                  <a:pos x="236" y="716"/>
                </a:cxn>
                <a:cxn ang="0">
                  <a:pos x="255" y="735"/>
                </a:cxn>
                <a:cxn ang="0">
                  <a:pos x="303" y="735"/>
                </a:cxn>
                <a:cxn ang="0">
                  <a:pos x="331" y="735"/>
                </a:cxn>
                <a:cxn ang="0">
                  <a:pos x="369" y="745"/>
                </a:cxn>
                <a:cxn ang="0">
                  <a:pos x="369" y="764"/>
                </a:cxn>
                <a:cxn ang="0">
                  <a:pos x="350" y="784"/>
                </a:cxn>
                <a:cxn ang="0">
                  <a:pos x="303" y="774"/>
                </a:cxn>
                <a:cxn ang="0">
                  <a:pos x="170" y="774"/>
                </a:cxn>
                <a:cxn ang="0">
                  <a:pos x="113" y="774"/>
                </a:cxn>
                <a:cxn ang="0">
                  <a:pos x="47" y="784"/>
                </a:cxn>
                <a:cxn ang="0">
                  <a:pos x="9" y="774"/>
                </a:cxn>
                <a:cxn ang="0">
                  <a:pos x="0" y="764"/>
                </a:cxn>
                <a:cxn ang="0">
                  <a:pos x="9" y="745"/>
                </a:cxn>
                <a:cxn ang="0">
                  <a:pos x="38" y="735"/>
                </a:cxn>
                <a:cxn ang="0">
                  <a:pos x="104" y="735"/>
                </a:cxn>
                <a:cxn ang="0">
                  <a:pos x="123" y="716"/>
                </a:cxn>
                <a:cxn ang="0">
                  <a:pos x="142" y="687"/>
                </a:cxn>
                <a:cxn ang="0">
                  <a:pos x="293" y="68"/>
                </a:cxn>
                <a:cxn ang="0">
                  <a:pos x="293" y="48"/>
                </a:cxn>
                <a:cxn ang="0">
                  <a:pos x="265" y="39"/>
                </a:cxn>
                <a:cxn ang="0">
                  <a:pos x="227" y="39"/>
                </a:cxn>
                <a:cxn ang="0">
                  <a:pos x="208" y="39"/>
                </a:cxn>
                <a:cxn ang="0">
                  <a:pos x="189" y="29"/>
                </a:cxn>
                <a:cxn ang="0">
                  <a:pos x="189" y="9"/>
                </a:cxn>
                <a:cxn ang="0">
                  <a:pos x="208" y="0"/>
                </a:cxn>
              </a:cxnLst>
              <a:rect l="0" t="0" r="r" b="b"/>
              <a:pathLst>
                <a:path w="861" h="784">
                  <a:moveTo>
                    <a:pt x="218" y="0"/>
                  </a:moveTo>
                  <a:lnTo>
                    <a:pt x="823" y="0"/>
                  </a:lnTo>
                  <a:lnTo>
                    <a:pt x="842" y="0"/>
                  </a:lnTo>
                  <a:lnTo>
                    <a:pt x="851" y="0"/>
                  </a:lnTo>
                  <a:lnTo>
                    <a:pt x="861" y="9"/>
                  </a:lnTo>
                  <a:lnTo>
                    <a:pt x="861" y="29"/>
                  </a:lnTo>
                  <a:lnTo>
                    <a:pt x="832" y="232"/>
                  </a:lnTo>
                  <a:lnTo>
                    <a:pt x="832" y="251"/>
                  </a:lnTo>
                  <a:lnTo>
                    <a:pt x="832" y="261"/>
                  </a:lnTo>
                  <a:lnTo>
                    <a:pt x="813" y="261"/>
                  </a:lnTo>
                  <a:lnTo>
                    <a:pt x="804" y="261"/>
                  </a:lnTo>
                  <a:lnTo>
                    <a:pt x="794" y="251"/>
                  </a:lnTo>
                  <a:lnTo>
                    <a:pt x="794" y="242"/>
                  </a:lnTo>
                  <a:lnTo>
                    <a:pt x="794" y="232"/>
                  </a:lnTo>
                  <a:lnTo>
                    <a:pt x="804" y="203"/>
                  </a:lnTo>
                  <a:lnTo>
                    <a:pt x="804" y="164"/>
                  </a:lnTo>
                  <a:lnTo>
                    <a:pt x="794" y="106"/>
                  </a:lnTo>
                  <a:lnTo>
                    <a:pt x="766" y="68"/>
                  </a:lnTo>
                  <a:lnTo>
                    <a:pt x="709" y="48"/>
                  </a:lnTo>
                  <a:lnTo>
                    <a:pt x="624" y="39"/>
                  </a:lnTo>
                  <a:lnTo>
                    <a:pt x="454" y="39"/>
                  </a:lnTo>
                  <a:lnTo>
                    <a:pt x="426" y="39"/>
                  </a:lnTo>
                  <a:lnTo>
                    <a:pt x="407" y="48"/>
                  </a:lnTo>
                  <a:lnTo>
                    <a:pt x="397" y="58"/>
                  </a:lnTo>
                  <a:lnTo>
                    <a:pt x="397" y="77"/>
                  </a:lnTo>
                  <a:lnTo>
                    <a:pt x="322" y="368"/>
                  </a:lnTo>
                  <a:lnTo>
                    <a:pt x="435" y="368"/>
                  </a:lnTo>
                  <a:lnTo>
                    <a:pt x="511" y="358"/>
                  </a:lnTo>
                  <a:lnTo>
                    <a:pt x="558" y="329"/>
                  </a:lnTo>
                  <a:lnTo>
                    <a:pt x="586" y="261"/>
                  </a:lnTo>
                  <a:lnTo>
                    <a:pt x="586" y="242"/>
                  </a:lnTo>
                  <a:lnTo>
                    <a:pt x="596" y="232"/>
                  </a:lnTo>
                  <a:lnTo>
                    <a:pt x="605" y="232"/>
                  </a:lnTo>
                  <a:lnTo>
                    <a:pt x="624" y="242"/>
                  </a:lnTo>
                  <a:lnTo>
                    <a:pt x="624" y="251"/>
                  </a:lnTo>
                  <a:lnTo>
                    <a:pt x="624" y="261"/>
                  </a:lnTo>
                  <a:lnTo>
                    <a:pt x="624" y="271"/>
                  </a:lnTo>
                  <a:lnTo>
                    <a:pt x="624" y="271"/>
                  </a:lnTo>
                  <a:lnTo>
                    <a:pt x="558" y="513"/>
                  </a:lnTo>
                  <a:lnTo>
                    <a:pt x="558" y="532"/>
                  </a:lnTo>
                  <a:lnTo>
                    <a:pt x="549" y="542"/>
                  </a:lnTo>
                  <a:lnTo>
                    <a:pt x="539" y="542"/>
                  </a:lnTo>
                  <a:lnTo>
                    <a:pt x="530" y="542"/>
                  </a:lnTo>
                  <a:lnTo>
                    <a:pt x="520" y="532"/>
                  </a:lnTo>
                  <a:lnTo>
                    <a:pt x="520" y="522"/>
                  </a:lnTo>
                  <a:lnTo>
                    <a:pt x="520" y="513"/>
                  </a:lnTo>
                  <a:lnTo>
                    <a:pt x="530" y="493"/>
                  </a:lnTo>
                  <a:lnTo>
                    <a:pt x="530" y="484"/>
                  </a:lnTo>
                  <a:lnTo>
                    <a:pt x="530" y="474"/>
                  </a:lnTo>
                  <a:lnTo>
                    <a:pt x="530" y="464"/>
                  </a:lnTo>
                  <a:lnTo>
                    <a:pt x="530" y="445"/>
                  </a:lnTo>
                  <a:lnTo>
                    <a:pt x="520" y="435"/>
                  </a:lnTo>
                  <a:lnTo>
                    <a:pt x="511" y="426"/>
                  </a:lnTo>
                  <a:lnTo>
                    <a:pt x="492" y="416"/>
                  </a:lnTo>
                  <a:lnTo>
                    <a:pt x="473" y="406"/>
                  </a:lnTo>
                  <a:lnTo>
                    <a:pt x="435" y="406"/>
                  </a:lnTo>
                  <a:lnTo>
                    <a:pt x="312" y="406"/>
                  </a:lnTo>
                  <a:lnTo>
                    <a:pt x="312" y="406"/>
                  </a:lnTo>
                  <a:lnTo>
                    <a:pt x="312" y="406"/>
                  </a:lnTo>
                  <a:lnTo>
                    <a:pt x="312" y="406"/>
                  </a:lnTo>
                  <a:lnTo>
                    <a:pt x="246" y="697"/>
                  </a:lnTo>
                  <a:lnTo>
                    <a:pt x="236" y="706"/>
                  </a:lnTo>
                  <a:lnTo>
                    <a:pt x="236" y="716"/>
                  </a:lnTo>
                  <a:lnTo>
                    <a:pt x="236" y="716"/>
                  </a:lnTo>
                  <a:lnTo>
                    <a:pt x="246" y="726"/>
                  </a:lnTo>
                  <a:lnTo>
                    <a:pt x="255" y="735"/>
                  </a:lnTo>
                  <a:lnTo>
                    <a:pt x="274" y="735"/>
                  </a:lnTo>
                  <a:lnTo>
                    <a:pt x="303" y="735"/>
                  </a:lnTo>
                  <a:lnTo>
                    <a:pt x="322" y="735"/>
                  </a:lnTo>
                  <a:lnTo>
                    <a:pt x="331" y="735"/>
                  </a:lnTo>
                  <a:lnTo>
                    <a:pt x="350" y="735"/>
                  </a:lnTo>
                  <a:lnTo>
                    <a:pt x="369" y="745"/>
                  </a:lnTo>
                  <a:lnTo>
                    <a:pt x="369" y="755"/>
                  </a:lnTo>
                  <a:lnTo>
                    <a:pt x="369" y="764"/>
                  </a:lnTo>
                  <a:lnTo>
                    <a:pt x="359" y="774"/>
                  </a:lnTo>
                  <a:lnTo>
                    <a:pt x="350" y="784"/>
                  </a:lnTo>
                  <a:lnTo>
                    <a:pt x="350" y="784"/>
                  </a:lnTo>
                  <a:lnTo>
                    <a:pt x="303" y="774"/>
                  </a:lnTo>
                  <a:lnTo>
                    <a:pt x="255" y="774"/>
                  </a:lnTo>
                  <a:lnTo>
                    <a:pt x="170" y="774"/>
                  </a:lnTo>
                  <a:lnTo>
                    <a:pt x="142" y="774"/>
                  </a:lnTo>
                  <a:lnTo>
                    <a:pt x="113" y="774"/>
                  </a:lnTo>
                  <a:lnTo>
                    <a:pt x="76" y="774"/>
                  </a:lnTo>
                  <a:lnTo>
                    <a:pt x="47" y="784"/>
                  </a:lnTo>
                  <a:lnTo>
                    <a:pt x="19" y="784"/>
                  </a:lnTo>
                  <a:lnTo>
                    <a:pt x="9" y="774"/>
                  </a:lnTo>
                  <a:lnTo>
                    <a:pt x="9" y="774"/>
                  </a:lnTo>
                  <a:lnTo>
                    <a:pt x="0" y="764"/>
                  </a:lnTo>
                  <a:lnTo>
                    <a:pt x="9" y="745"/>
                  </a:lnTo>
                  <a:lnTo>
                    <a:pt x="9" y="745"/>
                  </a:lnTo>
                  <a:lnTo>
                    <a:pt x="28" y="735"/>
                  </a:lnTo>
                  <a:lnTo>
                    <a:pt x="38" y="735"/>
                  </a:lnTo>
                  <a:lnTo>
                    <a:pt x="76" y="735"/>
                  </a:lnTo>
                  <a:lnTo>
                    <a:pt x="104" y="735"/>
                  </a:lnTo>
                  <a:lnTo>
                    <a:pt x="113" y="726"/>
                  </a:lnTo>
                  <a:lnTo>
                    <a:pt x="123" y="716"/>
                  </a:lnTo>
                  <a:lnTo>
                    <a:pt x="132" y="706"/>
                  </a:lnTo>
                  <a:lnTo>
                    <a:pt x="142" y="687"/>
                  </a:lnTo>
                  <a:lnTo>
                    <a:pt x="284" y="87"/>
                  </a:lnTo>
                  <a:lnTo>
                    <a:pt x="293" y="68"/>
                  </a:lnTo>
                  <a:lnTo>
                    <a:pt x="293" y="58"/>
                  </a:lnTo>
                  <a:lnTo>
                    <a:pt x="293" y="48"/>
                  </a:lnTo>
                  <a:lnTo>
                    <a:pt x="284" y="48"/>
                  </a:lnTo>
                  <a:lnTo>
                    <a:pt x="265" y="39"/>
                  </a:lnTo>
                  <a:lnTo>
                    <a:pt x="246" y="39"/>
                  </a:lnTo>
                  <a:lnTo>
                    <a:pt x="227" y="39"/>
                  </a:lnTo>
                  <a:lnTo>
                    <a:pt x="218" y="39"/>
                  </a:lnTo>
                  <a:lnTo>
                    <a:pt x="208" y="39"/>
                  </a:lnTo>
                  <a:lnTo>
                    <a:pt x="199" y="39"/>
                  </a:lnTo>
                  <a:lnTo>
                    <a:pt x="189" y="29"/>
                  </a:lnTo>
                  <a:lnTo>
                    <a:pt x="189" y="19"/>
                  </a:lnTo>
                  <a:lnTo>
                    <a:pt x="189" y="9"/>
                  </a:lnTo>
                  <a:lnTo>
                    <a:pt x="199" y="0"/>
                  </a:lnTo>
                  <a:lnTo>
                    <a:pt x="208" y="0"/>
                  </a:lnTo>
                  <a:lnTo>
                    <a:pt x="2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09"/>
            <p:cNvSpPr>
              <a:spLocks/>
            </p:cNvSpPr>
            <p:nvPr/>
          </p:nvSpPr>
          <p:spPr bwMode="auto">
            <a:xfrm>
              <a:off x="21246" y="3024"/>
              <a:ext cx="369" cy="1626"/>
            </a:xfrm>
            <a:custGeom>
              <a:avLst/>
              <a:gdLst/>
              <a:ahLst/>
              <a:cxnLst>
                <a:cxn ang="0">
                  <a:pos x="350" y="0"/>
                </a:cxn>
                <a:cxn ang="0">
                  <a:pos x="360" y="0"/>
                </a:cxn>
                <a:cxn ang="0">
                  <a:pos x="360" y="10"/>
                </a:cxn>
                <a:cxn ang="0">
                  <a:pos x="369" y="20"/>
                </a:cxn>
                <a:cxn ang="0">
                  <a:pos x="369" y="20"/>
                </a:cxn>
                <a:cxn ang="0">
                  <a:pos x="360" y="29"/>
                </a:cxn>
                <a:cxn ang="0">
                  <a:pos x="360" y="29"/>
                </a:cxn>
                <a:cxn ang="0">
                  <a:pos x="341" y="49"/>
                </a:cxn>
                <a:cxn ang="0">
                  <a:pos x="246" y="175"/>
                </a:cxn>
                <a:cxn ang="0">
                  <a:pos x="171" y="320"/>
                </a:cxn>
                <a:cxn ang="0">
                  <a:pos x="123" y="484"/>
                </a:cxn>
                <a:cxn ang="0">
                  <a:pos x="95" y="649"/>
                </a:cxn>
                <a:cxn ang="0">
                  <a:pos x="85" y="813"/>
                </a:cxn>
                <a:cxn ang="0">
                  <a:pos x="95" y="968"/>
                </a:cxn>
                <a:cxn ang="0">
                  <a:pos x="123" y="1133"/>
                </a:cxn>
                <a:cxn ang="0">
                  <a:pos x="161" y="1287"/>
                </a:cxn>
                <a:cxn ang="0">
                  <a:pos x="237" y="1442"/>
                </a:cxn>
                <a:cxn ang="0">
                  <a:pos x="341" y="1578"/>
                </a:cxn>
                <a:cxn ang="0">
                  <a:pos x="350" y="1597"/>
                </a:cxn>
                <a:cxn ang="0">
                  <a:pos x="360" y="1607"/>
                </a:cxn>
                <a:cxn ang="0">
                  <a:pos x="369" y="1607"/>
                </a:cxn>
                <a:cxn ang="0">
                  <a:pos x="369" y="1617"/>
                </a:cxn>
                <a:cxn ang="0">
                  <a:pos x="369" y="1617"/>
                </a:cxn>
                <a:cxn ang="0">
                  <a:pos x="360" y="1626"/>
                </a:cxn>
                <a:cxn ang="0">
                  <a:pos x="360" y="1626"/>
                </a:cxn>
                <a:cxn ang="0">
                  <a:pos x="350" y="1626"/>
                </a:cxn>
                <a:cxn ang="0">
                  <a:pos x="322" y="1617"/>
                </a:cxn>
                <a:cxn ang="0">
                  <a:pos x="284" y="1578"/>
                </a:cxn>
                <a:cxn ang="0">
                  <a:pos x="227" y="1520"/>
                </a:cxn>
                <a:cxn ang="0">
                  <a:pos x="161" y="1433"/>
                </a:cxn>
                <a:cxn ang="0">
                  <a:pos x="104" y="1326"/>
                </a:cxn>
                <a:cxn ang="0">
                  <a:pos x="38" y="1142"/>
                </a:cxn>
                <a:cxn ang="0">
                  <a:pos x="0" y="968"/>
                </a:cxn>
                <a:cxn ang="0">
                  <a:pos x="0" y="813"/>
                </a:cxn>
                <a:cxn ang="0">
                  <a:pos x="0" y="668"/>
                </a:cxn>
                <a:cxn ang="0">
                  <a:pos x="38" y="494"/>
                </a:cxn>
                <a:cxn ang="0">
                  <a:pos x="95" y="320"/>
                </a:cxn>
                <a:cxn ang="0">
                  <a:pos x="161" y="204"/>
                </a:cxn>
                <a:cxn ang="0">
                  <a:pos x="218" y="117"/>
                </a:cxn>
                <a:cxn ang="0">
                  <a:pos x="284" y="58"/>
                </a:cxn>
                <a:cxn ang="0">
                  <a:pos x="322" y="20"/>
                </a:cxn>
                <a:cxn ang="0">
                  <a:pos x="350" y="0"/>
                </a:cxn>
              </a:cxnLst>
              <a:rect l="0" t="0" r="r" b="b"/>
              <a:pathLst>
                <a:path w="369" h="1626">
                  <a:moveTo>
                    <a:pt x="350" y="0"/>
                  </a:moveTo>
                  <a:lnTo>
                    <a:pt x="360" y="0"/>
                  </a:lnTo>
                  <a:lnTo>
                    <a:pt x="360" y="10"/>
                  </a:lnTo>
                  <a:lnTo>
                    <a:pt x="369" y="20"/>
                  </a:lnTo>
                  <a:lnTo>
                    <a:pt x="369" y="20"/>
                  </a:lnTo>
                  <a:lnTo>
                    <a:pt x="360" y="29"/>
                  </a:lnTo>
                  <a:lnTo>
                    <a:pt x="360" y="29"/>
                  </a:lnTo>
                  <a:lnTo>
                    <a:pt x="341" y="49"/>
                  </a:lnTo>
                  <a:lnTo>
                    <a:pt x="246" y="175"/>
                  </a:lnTo>
                  <a:lnTo>
                    <a:pt x="171" y="320"/>
                  </a:lnTo>
                  <a:lnTo>
                    <a:pt x="123" y="484"/>
                  </a:lnTo>
                  <a:lnTo>
                    <a:pt x="95" y="649"/>
                  </a:lnTo>
                  <a:lnTo>
                    <a:pt x="85" y="813"/>
                  </a:lnTo>
                  <a:lnTo>
                    <a:pt x="95" y="968"/>
                  </a:lnTo>
                  <a:lnTo>
                    <a:pt x="123" y="1133"/>
                  </a:lnTo>
                  <a:lnTo>
                    <a:pt x="161" y="1287"/>
                  </a:lnTo>
                  <a:lnTo>
                    <a:pt x="237" y="1442"/>
                  </a:lnTo>
                  <a:lnTo>
                    <a:pt x="341" y="1578"/>
                  </a:lnTo>
                  <a:lnTo>
                    <a:pt x="350" y="1597"/>
                  </a:lnTo>
                  <a:lnTo>
                    <a:pt x="360" y="1607"/>
                  </a:lnTo>
                  <a:lnTo>
                    <a:pt x="369" y="1607"/>
                  </a:lnTo>
                  <a:lnTo>
                    <a:pt x="369" y="1617"/>
                  </a:lnTo>
                  <a:lnTo>
                    <a:pt x="369" y="1617"/>
                  </a:lnTo>
                  <a:lnTo>
                    <a:pt x="360" y="1626"/>
                  </a:lnTo>
                  <a:lnTo>
                    <a:pt x="360" y="1626"/>
                  </a:lnTo>
                  <a:lnTo>
                    <a:pt x="350" y="1626"/>
                  </a:lnTo>
                  <a:lnTo>
                    <a:pt x="322" y="1617"/>
                  </a:lnTo>
                  <a:lnTo>
                    <a:pt x="284" y="1578"/>
                  </a:lnTo>
                  <a:lnTo>
                    <a:pt x="227" y="1520"/>
                  </a:lnTo>
                  <a:lnTo>
                    <a:pt x="161" y="1433"/>
                  </a:lnTo>
                  <a:lnTo>
                    <a:pt x="104" y="1326"/>
                  </a:lnTo>
                  <a:lnTo>
                    <a:pt x="38" y="1142"/>
                  </a:lnTo>
                  <a:lnTo>
                    <a:pt x="0" y="968"/>
                  </a:lnTo>
                  <a:lnTo>
                    <a:pt x="0" y="813"/>
                  </a:lnTo>
                  <a:lnTo>
                    <a:pt x="0" y="668"/>
                  </a:lnTo>
                  <a:lnTo>
                    <a:pt x="38" y="494"/>
                  </a:lnTo>
                  <a:lnTo>
                    <a:pt x="95" y="320"/>
                  </a:lnTo>
                  <a:lnTo>
                    <a:pt x="161" y="204"/>
                  </a:lnTo>
                  <a:lnTo>
                    <a:pt x="218" y="117"/>
                  </a:lnTo>
                  <a:lnTo>
                    <a:pt x="284" y="58"/>
                  </a:lnTo>
                  <a:lnTo>
                    <a:pt x="322" y="20"/>
                  </a:lnTo>
                  <a:lnTo>
                    <a:pt x="3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10"/>
            <p:cNvSpPr>
              <a:spLocks/>
            </p:cNvSpPr>
            <p:nvPr/>
          </p:nvSpPr>
          <p:spPr bwMode="auto">
            <a:xfrm>
              <a:off x="21776" y="3102"/>
              <a:ext cx="1135" cy="1180"/>
            </a:xfrm>
            <a:custGeom>
              <a:avLst/>
              <a:gdLst/>
              <a:ahLst/>
              <a:cxnLst>
                <a:cxn ang="0">
                  <a:pos x="813" y="9"/>
                </a:cxn>
                <a:cxn ang="0">
                  <a:pos x="936" y="77"/>
                </a:cxn>
                <a:cxn ang="0">
                  <a:pos x="984" y="145"/>
                </a:cxn>
                <a:cxn ang="0">
                  <a:pos x="1106" y="9"/>
                </a:cxn>
                <a:cxn ang="0">
                  <a:pos x="1116" y="0"/>
                </a:cxn>
                <a:cxn ang="0">
                  <a:pos x="1125" y="0"/>
                </a:cxn>
                <a:cxn ang="0">
                  <a:pos x="1135" y="9"/>
                </a:cxn>
                <a:cxn ang="0">
                  <a:pos x="1031" y="426"/>
                </a:cxn>
                <a:cxn ang="0">
                  <a:pos x="1021" y="455"/>
                </a:cxn>
                <a:cxn ang="0">
                  <a:pos x="1002" y="464"/>
                </a:cxn>
                <a:cxn ang="0">
                  <a:pos x="993" y="455"/>
                </a:cxn>
                <a:cxn ang="0">
                  <a:pos x="984" y="445"/>
                </a:cxn>
                <a:cxn ang="0">
                  <a:pos x="984" y="426"/>
                </a:cxn>
                <a:cxn ang="0">
                  <a:pos x="984" y="397"/>
                </a:cxn>
                <a:cxn ang="0">
                  <a:pos x="965" y="232"/>
                </a:cxn>
                <a:cxn ang="0">
                  <a:pos x="842" y="68"/>
                </a:cxn>
                <a:cxn ang="0">
                  <a:pos x="586" y="68"/>
                </a:cxn>
                <a:cxn ang="0">
                  <a:pos x="340" y="242"/>
                </a:cxn>
                <a:cxn ang="0">
                  <a:pos x="189" y="551"/>
                </a:cxn>
                <a:cxn ang="0">
                  <a:pos x="151" y="793"/>
                </a:cxn>
                <a:cxn ang="0">
                  <a:pos x="199" y="987"/>
                </a:cxn>
                <a:cxn ang="0">
                  <a:pos x="312" y="1093"/>
                </a:cxn>
                <a:cxn ang="0">
                  <a:pos x="463" y="1132"/>
                </a:cxn>
                <a:cxn ang="0">
                  <a:pos x="643" y="1084"/>
                </a:cxn>
                <a:cxn ang="0">
                  <a:pos x="842" y="909"/>
                </a:cxn>
                <a:cxn ang="0">
                  <a:pos x="917" y="755"/>
                </a:cxn>
                <a:cxn ang="0">
                  <a:pos x="927" y="735"/>
                </a:cxn>
                <a:cxn ang="0">
                  <a:pos x="936" y="735"/>
                </a:cxn>
                <a:cxn ang="0">
                  <a:pos x="955" y="745"/>
                </a:cxn>
                <a:cxn ang="0">
                  <a:pos x="946" y="784"/>
                </a:cxn>
                <a:cxn ang="0">
                  <a:pos x="870" y="939"/>
                </a:cxn>
                <a:cxn ang="0">
                  <a:pos x="681" y="1113"/>
                </a:cxn>
                <a:cxn ang="0">
                  <a:pos x="435" y="1180"/>
                </a:cxn>
                <a:cxn ang="0">
                  <a:pos x="180" y="1103"/>
                </a:cxn>
                <a:cxn ang="0">
                  <a:pos x="28" y="880"/>
                </a:cxn>
                <a:cxn ang="0">
                  <a:pos x="28" y="551"/>
                </a:cxn>
                <a:cxn ang="0">
                  <a:pos x="227" y="222"/>
                </a:cxn>
                <a:cxn ang="0">
                  <a:pos x="539" y="29"/>
                </a:cxn>
              </a:cxnLst>
              <a:rect l="0" t="0" r="r" b="b"/>
              <a:pathLst>
                <a:path w="1135" h="1180">
                  <a:moveTo>
                    <a:pt x="719" y="0"/>
                  </a:moveTo>
                  <a:lnTo>
                    <a:pt x="813" y="9"/>
                  </a:lnTo>
                  <a:lnTo>
                    <a:pt x="879" y="39"/>
                  </a:lnTo>
                  <a:lnTo>
                    <a:pt x="936" y="77"/>
                  </a:lnTo>
                  <a:lnTo>
                    <a:pt x="965" y="116"/>
                  </a:lnTo>
                  <a:lnTo>
                    <a:pt x="984" y="145"/>
                  </a:lnTo>
                  <a:lnTo>
                    <a:pt x="1088" y="19"/>
                  </a:lnTo>
                  <a:lnTo>
                    <a:pt x="1106" y="9"/>
                  </a:lnTo>
                  <a:lnTo>
                    <a:pt x="110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25" y="0"/>
                  </a:lnTo>
                  <a:lnTo>
                    <a:pt x="1135" y="9"/>
                  </a:lnTo>
                  <a:lnTo>
                    <a:pt x="1135" y="9"/>
                  </a:lnTo>
                  <a:lnTo>
                    <a:pt x="1135" y="9"/>
                  </a:lnTo>
                  <a:lnTo>
                    <a:pt x="1031" y="426"/>
                  </a:lnTo>
                  <a:lnTo>
                    <a:pt x="1031" y="445"/>
                  </a:lnTo>
                  <a:lnTo>
                    <a:pt x="1021" y="455"/>
                  </a:lnTo>
                  <a:lnTo>
                    <a:pt x="1021" y="464"/>
                  </a:lnTo>
                  <a:lnTo>
                    <a:pt x="1002" y="464"/>
                  </a:lnTo>
                  <a:lnTo>
                    <a:pt x="1002" y="464"/>
                  </a:lnTo>
                  <a:lnTo>
                    <a:pt x="993" y="455"/>
                  </a:lnTo>
                  <a:lnTo>
                    <a:pt x="984" y="455"/>
                  </a:lnTo>
                  <a:lnTo>
                    <a:pt x="984" y="445"/>
                  </a:lnTo>
                  <a:lnTo>
                    <a:pt x="984" y="435"/>
                  </a:lnTo>
                  <a:lnTo>
                    <a:pt x="984" y="426"/>
                  </a:lnTo>
                  <a:lnTo>
                    <a:pt x="984" y="416"/>
                  </a:lnTo>
                  <a:lnTo>
                    <a:pt x="984" y="397"/>
                  </a:lnTo>
                  <a:lnTo>
                    <a:pt x="984" y="358"/>
                  </a:lnTo>
                  <a:lnTo>
                    <a:pt x="965" y="232"/>
                  </a:lnTo>
                  <a:lnTo>
                    <a:pt x="917" y="135"/>
                  </a:lnTo>
                  <a:lnTo>
                    <a:pt x="842" y="68"/>
                  </a:lnTo>
                  <a:lnTo>
                    <a:pt x="728" y="48"/>
                  </a:lnTo>
                  <a:lnTo>
                    <a:pt x="586" y="68"/>
                  </a:lnTo>
                  <a:lnTo>
                    <a:pt x="454" y="145"/>
                  </a:lnTo>
                  <a:lnTo>
                    <a:pt x="340" y="242"/>
                  </a:lnTo>
                  <a:lnTo>
                    <a:pt x="246" y="397"/>
                  </a:lnTo>
                  <a:lnTo>
                    <a:pt x="189" y="551"/>
                  </a:lnTo>
                  <a:lnTo>
                    <a:pt x="161" y="697"/>
                  </a:lnTo>
                  <a:lnTo>
                    <a:pt x="151" y="793"/>
                  </a:lnTo>
                  <a:lnTo>
                    <a:pt x="161" y="900"/>
                  </a:lnTo>
                  <a:lnTo>
                    <a:pt x="199" y="987"/>
                  </a:lnTo>
                  <a:lnTo>
                    <a:pt x="246" y="1055"/>
                  </a:lnTo>
                  <a:lnTo>
                    <a:pt x="312" y="1093"/>
                  </a:lnTo>
                  <a:lnTo>
                    <a:pt x="388" y="1122"/>
                  </a:lnTo>
                  <a:lnTo>
                    <a:pt x="463" y="1132"/>
                  </a:lnTo>
                  <a:lnTo>
                    <a:pt x="548" y="1122"/>
                  </a:lnTo>
                  <a:lnTo>
                    <a:pt x="643" y="1084"/>
                  </a:lnTo>
                  <a:lnTo>
                    <a:pt x="757" y="1016"/>
                  </a:lnTo>
                  <a:lnTo>
                    <a:pt x="842" y="909"/>
                  </a:lnTo>
                  <a:lnTo>
                    <a:pt x="889" y="822"/>
                  </a:lnTo>
                  <a:lnTo>
                    <a:pt x="917" y="755"/>
                  </a:lnTo>
                  <a:lnTo>
                    <a:pt x="917" y="745"/>
                  </a:lnTo>
                  <a:lnTo>
                    <a:pt x="927" y="735"/>
                  </a:lnTo>
                  <a:lnTo>
                    <a:pt x="936" y="735"/>
                  </a:lnTo>
                  <a:lnTo>
                    <a:pt x="936" y="735"/>
                  </a:lnTo>
                  <a:lnTo>
                    <a:pt x="946" y="735"/>
                  </a:lnTo>
                  <a:lnTo>
                    <a:pt x="955" y="745"/>
                  </a:lnTo>
                  <a:lnTo>
                    <a:pt x="955" y="755"/>
                  </a:lnTo>
                  <a:lnTo>
                    <a:pt x="946" y="784"/>
                  </a:lnTo>
                  <a:lnTo>
                    <a:pt x="917" y="851"/>
                  </a:lnTo>
                  <a:lnTo>
                    <a:pt x="870" y="939"/>
                  </a:lnTo>
                  <a:lnTo>
                    <a:pt x="775" y="1035"/>
                  </a:lnTo>
                  <a:lnTo>
                    <a:pt x="681" y="1113"/>
                  </a:lnTo>
                  <a:lnTo>
                    <a:pt x="567" y="1161"/>
                  </a:lnTo>
                  <a:lnTo>
                    <a:pt x="435" y="1180"/>
                  </a:lnTo>
                  <a:lnTo>
                    <a:pt x="293" y="1161"/>
                  </a:lnTo>
                  <a:lnTo>
                    <a:pt x="180" y="1103"/>
                  </a:lnTo>
                  <a:lnTo>
                    <a:pt x="85" y="1006"/>
                  </a:lnTo>
                  <a:lnTo>
                    <a:pt x="28" y="880"/>
                  </a:lnTo>
                  <a:lnTo>
                    <a:pt x="0" y="735"/>
                  </a:lnTo>
                  <a:lnTo>
                    <a:pt x="28" y="551"/>
                  </a:lnTo>
                  <a:lnTo>
                    <a:pt x="113" y="377"/>
                  </a:lnTo>
                  <a:lnTo>
                    <a:pt x="227" y="222"/>
                  </a:lnTo>
                  <a:lnTo>
                    <a:pt x="369" y="106"/>
                  </a:lnTo>
                  <a:lnTo>
                    <a:pt x="539" y="29"/>
                  </a:lnTo>
                  <a:lnTo>
                    <a:pt x="7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11"/>
            <p:cNvSpPr>
              <a:spLocks/>
            </p:cNvSpPr>
            <p:nvPr/>
          </p:nvSpPr>
          <p:spPr bwMode="auto">
            <a:xfrm>
              <a:off x="22987" y="4079"/>
              <a:ext cx="189" cy="484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141" y="20"/>
                </a:cxn>
                <a:cxn ang="0">
                  <a:pos x="179" y="78"/>
                </a:cxn>
                <a:cxn ang="0">
                  <a:pos x="189" y="165"/>
                </a:cxn>
                <a:cxn ang="0">
                  <a:pos x="189" y="165"/>
                </a:cxn>
                <a:cxn ang="0">
                  <a:pos x="170" y="271"/>
                </a:cxn>
                <a:cxn ang="0">
                  <a:pos x="141" y="358"/>
                </a:cxn>
                <a:cxn ang="0">
                  <a:pos x="104" y="426"/>
                </a:cxn>
                <a:cxn ang="0">
                  <a:pos x="66" y="465"/>
                </a:cxn>
                <a:cxn ang="0">
                  <a:pos x="47" y="484"/>
                </a:cxn>
                <a:cxn ang="0">
                  <a:pos x="28" y="474"/>
                </a:cxn>
                <a:cxn ang="0">
                  <a:pos x="28" y="465"/>
                </a:cxn>
                <a:cxn ang="0">
                  <a:pos x="28" y="465"/>
                </a:cxn>
                <a:cxn ang="0">
                  <a:pos x="28" y="455"/>
                </a:cxn>
                <a:cxn ang="0">
                  <a:pos x="37" y="445"/>
                </a:cxn>
                <a:cxn ang="0">
                  <a:pos x="47" y="436"/>
                </a:cxn>
                <a:cxn ang="0">
                  <a:pos x="94" y="368"/>
                </a:cxn>
                <a:cxn ang="0">
                  <a:pos x="132" y="281"/>
                </a:cxn>
                <a:cxn ang="0">
                  <a:pos x="151" y="165"/>
                </a:cxn>
                <a:cxn ang="0">
                  <a:pos x="151" y="145"/>
                </a:cxn>
                <a:cxn ang="0">
                  <a:pos x="151" y="145"/>
                </a:cxn>
                <a:cxn ang="0">
                  <a:pos x="151" y="145"/>
                </a:cxn>
                <a:cxn ang="0">
                  <a:pos x="151" y="145"/>
                </a:cxn>
                <a:cxn ang="0">
                  <a:pos x="141" y="145"/>
                </a:cxn>
                <a:cxn ang="0">
                  <a:pos x="113" y="165"/>
                </a:cxn>
                <a:cxn ang="0">
                  <a:pos x="85" y="165"/>
                </a:cxn>
                <a:cxn ang="0">
                  <a:pos x="56" y="165"/>
                </a:cxn>
                <a:cxn ang="0">
                  <a:pos x="37" y="145"/>
                </a:cxn>
                <a:cxn ang="0">
                  <a:pos x="18" y="126"/>
                </a:cxn>
                <a:cxn ang="0">
                  <a:pos x="9" y="107"/>
                </a:cxn>
                <a:cxn ang="0">
                  <a:pos x="0" y="78"/>
                </a:cxn>
                <a:cxn ang="0">
                  <a:pos x="9" y="58"/>
                </a:cxn>
                <a:cxn ang="0">
                  <a:pos x="18" y="29"/>
                </a:cxn>
                <a:cxn ang="0">
                  <a:pos x="37" y="10"/>
                </a:cxn>
                <a:cxn ang="0">
                  <a:pos x="56" y="0"/>
                </a:cxn>
                <a:cxn ang="0">
                  <a:pos x="85" y="0"/>
                </a:cxn>
              </a:cxnLst>
              <a:rect l="0" t="0" r="r" b="b"/>
              <a:pathLst>
                <a:path w="189" h="484">
                  <a:moveTo>
                    <a:pt x="85" y="0"/>
                  </a:moveTo>
                  <a:lnTo>
                    <a:pt x="141" y="20"/>
                  </a:lnTo>
                  <a:lnTo>
                    <a:pt x="179" y="78"/>
                  </a:lnTo>
                  <a:lnTo>
                    <a:pt x="189" y="165"/>
                  </a:lnTo>
                  <a:lnTo>
                    <a:pt x="189" y="165"/>
                  </a:lnTo>
                  <a:lnTo>
                    <a:pt x="170" y="271"/>
                  </a:lnTo>
                  <a:lnTo>
                    <a:pt x="141" y="358"/>
                  </a:lnTo>
                  <a:lnTo>
                    <a:pt x="104" y="426"/>
                  </a:lnTo>
                  <a:lnTo>
                    <a:pt x="66" y="465"/>
                  </a:lnTo>
                  <a:lnTo>
                    <a:pt x="47" y="484"/>
                  </a:lnTo>
                  <a:lnTo>
                    <a:pt x="28" y="474"/>
                  </a:lnTo>
                  <a:lnTo>
                    <a:pt x="28" y="465"/>
                  </a:lnTo>
                  <a:lnTo>
                    <a:pt x="28" y="465"/>
                  </a:lnTo>
                  <a:lnTo>
                    <a:pt x="28" y="455"/>
                  </a:lnTo>
                  <a:lnTo>
                    <a:pt x="37" y="445"/>
                  </a:lnTo>
                  <a:lnTo>
                    <a:pt x="47" y="436"/>
                  </a:lnTo>
                  <a:lnTo>
                    <a:pt x="94" y="368"/>
                  </a:lnTo>
                  <a:lnTo>
                    <a:pt x="132" y="281"/>
                  </a:lnTo>
                  <a:lnTo>
                    <a:pt x="151" y="165"/>
                  </a:lnTo>
                  <a:lnTo>
                    <a:pt x="151" y="145"/>
                  </a:lnTo>
                  <a:lnTo>
                    <a:pt x="151" y="145"/>
                  </a:lnTo>
                  <a:lnTo>
                    <a:pt x="151" y="145"/>
                  </a:lnTo>
                  <a:lnTo>
                    <a:pt x="151" y="145"/>
                  </a:lnTo>
                  <a:lnTo>
                    <a:pt x="141" y="145"/>
                  </a:lnTo>
                  <a:lnTo>
                    <a:pt x="113" y="165"/>
                  </a:lnTo>
                  <a:lnTo>
                    <a:pt x="85" y="165"/>
                  </a:lnTo>
                  <a:lnTo>
                    <a:pt x="56" y="165"/>
                  </a:lnTo>
                  <a:lnTo>
                    <a:pt x="37" y="145"/>
                  </a:lnTo>
                  <a:lnTo>
                    <a:pt x="18" y="126"/>
                  </a:lnTo>
                  <a:lnTo>
                    <a:pt x="9" y="107"/>
                  </a:lnTo>
                  <a:lnTo>
                    <a:pt x="0" y="78"/>
                  </a:lnTo>
                  <a:lnTo>
                    <a:pt x="9" y="58"/>
                  </a:lnTo>
                  <a:lnTo>
                    <a:pt x="18" y="29"/>
                  </a:lnTo>
                  <a:lnTo>
                    <a:pt x="37" y="10"/>
                  </a:lnTo>
                  <a:lnTo>
                    <a:pt x="56" y="0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112"/>
            <p:cNvSpPr>
              <a:spLocks/>
            </p:cNvSpPr>
            <p:nvPr/>
          </p:nvSpPr>
          <p:spPr bwMode="auto">
            <a:xfrm>
              <a:off x="23639" y="3102"/>
              <a:ext cx="1135" cy="1180"/>
            </a:xfrm>
            <a:custGeom>
              <a:avLst/>
              <a:gdLst/>
              <a:ahLst/>
              <a:cxnLst>
                <a:cxn ang="0">
                  <a:pos x="813" y="9"/>
                </a:cxn>
                <a:cxn ang="0">
                  <a:pos x="936" y="77"/>
                </a:cxn>
                <a:cxn ang="0">
                  <a:pos x="984" y="145"/>
                </a:cxn>
                <a:cxn ang="0">
                  <a:pos x="1097" y="9"/>
                </a:cxn>
                <a:cxn ang="0">
                  <a:pos x="1116" y="0"/>
                </a:cxn>
                <a:cxn ang="0">
                  <a:pos x="1125" y="0"/>
                </a:cxn>
                <a:cxn ang="0">
                  <a:pos x="1135" y="9"/>
                </a:cxn>
                <a:cxn ang="0">
                  <a:pos x="1031" y="426"/>
                </a:cxn>
                <a:cxn ang="0">
                  <a:pos x="1021" y="455"/>
                </a:cxn>
                <a:cxn ang="0">
                  <a:pos x="1003" y="464"/>
                </a:cxn>
                <a:cxn ang="0">
                  <a:pos x="993" y="455"/>
                </a:cxn>
                <a:cxn ang="0">
                  <a:pos x="984" y="445"/>
                </a:cxn>
                <a:cxn ang="0">
                  <a:pos x="984" y="426"/>
                </a:cxn>
                <a:cxn ang="0">
                  <a:pos x="984" y="397"/>
                </a:cxn>
                <a:cxn ang="0">
                  <a:pos x="965" y="232"/>
                </a:cxn>
                <a:cxn ang="0">
                  <a:pos x="832" y="68"/>
                </a:cxn>
                <a:cxn ang="0">
                  <a:pos x="577" y="77"/>
                </a:cxn>
                <a:cxn ang="0">
                  <a:pos x="331" y="261"/>
                </a:cxn>
                <a:cxn ang="0">
                  <a:pos x="189" y="522"/>
                </a:cxn>
                <a:cxn ang="0">
                  <a:pos x="151" y="735"/>
                </a:cxn>
                <a:cxn ang="0">
                  <a:pos x="161" y="900"/>
                </a:cxn>
                <a:cxn ang="0">
                  <a:pos x="246" y="1055"/>
                </a:cxn>
                <a:cxn ang="0">
                  <a:pos x="388" y="1122"/>
                </a:cxn>
                <a:cxn ang="0">
                  <a:pos x="511" y="1122"/>
                </a:cxn>
                <a:cxn ang="0">
                  <a:pos x="624" y="1093"/>
                </a:cxn>
                <a:cxn ang="0">
                  <a:pos x="738" y="1006"/>
                </a:cxn>
                <a:cxn ang="0">
                  <a:pos x="785" y="900"/>
                </a:cxn>
                <a:cxn ang="0">
                  <a:pos x="804" y="822"/>
                </a:cxn>
                <a:cxn ang="0">
                  <a:pos x="804" y="784"/>
                </a:cxn>
                <a:cxn ang="0">
                  <a:pos x="794" y="764"/>
                </a:cxn>
                <a:cxn ang="0">
                  <a:pos x="757" y="755"/>
                </a:cxn>
                <a:cxn ang="0">
                  <a:pos x="700" y="755"/>
                </a:cxn>
                <a:cxn ang="0">
                  <a:pos x="672" y="755"/>
                </a:cxn>
                <a:cxn ang="0">
                  <a:pos x="634" y="745"/>
                </a:cxn>
                <a:cxn ang="0">
                  <a:pos x="624" y="735"/>
                </a:cxn>
                <a:cxn ang="0">
                  <a:pos x="634" y="706"/>
                </a:cxn>
                <a:cxn ang="0">
                  <a:pos x="653" y="697"/>
                </a:cxn>
                <a:cxn ang="0">
                  <a:pos x="728" y="697"/>
                </a:cxn>
                <a:cxn ang="0">
                  <a:pos x="880" y="706"/>
                </a:cxn>
                <a:cxn ang="0">
                  <a:pos x="1003" y="697"/>
                </a:cxn>
                <a:cxn ang="0">
                  <a:pos x="1069" y="706"/>
                </a:cxn>
                <a:cxn ang="0">
                  <a:pos x="1069" y="735"/>
                </a:cxn>
                <a:cxn ang="0">
                  <a:pos x="1050" y="745"/>
                </a:cxn>
                <a:cxn ang="0">
                  <a:pos x="1012" y="755"/>
                </a:cxn>
                <a:cxn ang="0">
                  <a:pos x="965" y="764"/>
                </a:cxn>
                <a:cxn ang="0">
                  <a:pos x="946" y="803"/>
                </a:cxn>
                <a:cxn ang="0">
                  <a:pos x="917" y="909"/>
                </a:cxn>
                <a:cxn ang="0">
                  <a:pos x="880" y="1064"/>
                </a:cxn>
                <a:cxn ang="0">
                  <a:pos x="870" y="1113"/>
                </a:cxn>
                <a:cxn ang="0">
                  <a:pos x="861" y="1132"/>
                </a:cxn>
                <a:cxn ang="0">
                  <a:pos x="842" y="1142"/>
                </a:cxn>
                <a:cxn ang="0">
                  <a:pos x="823" y="1122"/>
                </a:cxn>
                <a:cxn ang="0">
                  <a:pos x="794" y="1084"/>
                </a:cxn>
                <a:cxn ang="0">
                  <a:pos x="776" y="1045"/>
                </a:cxn>
                <a:cxn ang="0">
                  <a:pos x="728" y="1093"/>
                </a:cxn>
                <a:cxn ang="0">
                  <a:pos x="634" y="1142"/>
                </a:cxn>
                <a:cxn ang="0">
                  <a:pos x="435" y="1180"/>
                </a:cxn>
                <a:cxn ang="0">
                  <a:pos x="170" y="1093"/>
                </a:cxn>
                <a:cxn ang="0">
                  <a:pos x="19" y="880"/>
                </a:cxn>
                <a:cxn ang="0">
                  <a:pos x="28" y="551"/>
                </a:cxn>
                <a:cxn ang="0">
                  <a:pos x="227" y="222"/>
                </a:cxn>
                <a:cxn ang="0">
                  <a:pos x="539" y="29"/>
                </a:cxn>
              </a:cxnLst>
              <a:rect l="0" t="0" r="r" b="b"/>
              <a:pathLst>
                <a:path w="1135" h="1180">
                  <a:moveTo>
                    <a:pt x="719" y="0"/>
                  </a:moveTo>
                  <a:lnTo>
                    <a:pt x="813" y="9"/>
                  </a:lnTo>
                  <a:lnTo>
                    <a:pt x="880" y="39"/>
                  </a:lnTo>
                  <a:lnTo>
                    <a:pt x="936" y="77"/>
                  </a:lnTo>
                  <a:lnTo>
                    <a:pt x="965" y="116"/>
                  </a:lnTo>
                  <a:lnTo>
                    <a:pt x="984" y="145"/>
                  </a:lnTo>
                  <a:lnTo>
                    <a:pt x="1088" y="19"/>
                  </a:lnTo>
                  <a:lnTo>
                    <a:pt x="1097" y="9"/>
                  </a:lnTo>
                  <a:lnTo>
                    <a:pt x="1107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25" y="0"/>
                  </a:lnTo>
                  <a:lnTo>
                    <a:pt x="1135" y="9"/>
                  </a:lnTo>
                  <a:lnTo>
                    <a:pt x="1135" y="9"/>
                  </a:lnTo>
                  <a:lnTo>
                    <a:pt x="1135" y="9"/>
                  </a:lnTo>
                  <a:lnTo>
                    <a:pt x="1031" y="426"/>
                  </a:lnTo>
                  <a:lnTo>
                    <a:pt x="1031" y="445"/>
                  </a:lnTo>
                  <a:lnTo>
                    <a:pt x="1021" y="455"/>
                  </a:lnTo>
                  <a:lnTo>
                    <a:pt x="1012" y="464"/>
                  </a:lnTo>
                  <a:lnTo>
                    <a:pt x="1003" y="464"/>
                  </a:lnTo>
                  <a:lnTo>
                    <a:pt x="993" y="464"/>
                  </a:lnTo>
                  <a:lnTo>
                    <a:pt x="993" y="455"/>
                  </a:lnTo>
                  <a:lnTo>
                    <a:pt x="984" y="455"/>
                  </a:lnTo>
                  <a:lnTo>
                    <a:pt x="984" y="445"/>
                  </a:lnTo>
                  <a:lnTo>
                    <a:pt x="984" y="435"/>
                  </a:lnTo>
                  <a:lnTo>
                    <a:pt x="984" y="426"/>
                  </a:lnTo>
                  <a:lnTo>
                    <a:pt x="984" y="416"/>
                  </a:lnTo>
                  <a:lnTo>
                    <a:pt x="984" y="397"/>
                  </a:lnTo>
                  <a:lnTo>
                    <a:pt x="984" y="358"/>
                  </a:lnTo>
                  <a:lnTo>
                    <a:pt x="965" y="232"/>
                  </a:lnTo>
                  <a:lnTo>
                    <a:pt x="917" y="135"/>
                  </a:lnTo>
                  <a:lnTo>
                    <a:pt x="832" y="68"/>
                  </a:lnTo>
                  <a:lnTo>
                    <a:pt x="728" y="48"/>
                  </a:lnTo>
                  <a:lnTo>
                    <a:pt x="577" y="77"/>
                  </a:lnTo>
                  <a:lnTo>
                    <a:pt x="435" y="155"/>
                  </a:lnTo>
                  <a:lnTo>
                    <a:pt x="331" y="261"/>
                  </a:lnTo>
                  <a:lnTo>
                    <a:pt x="246" y="387"/>
                  </a:lnTo>
                  <a:lnTo>
                    <a:pt x="189" y="522"/>
                  </a:lnTo>
                  <a:lnTo>
                    <a:pt x="161" y="639"/>
                  </a:lnTo>
                  <a:lnTo>
                    <a:pt x="151" y="735"/>
                  </a:lnTo>
                  <a:lnTo>
                    <a:pt x="151" y="793"/>
                  </a:lnTo>
                  <a:lnTo>
                    <a:pt x="161" y="900"/>
                  </a:lnTo>
                  <a:lnTo>
                    <a:pt x="199" y="987"/>
                  </a:lnTo>
                  <a:lnTo>
                    <a:pt x="246" y="1055"/>
                  </a:lnTo>
                  <a:lnTo>
                    <a:pt x="322" y="1093"/>
                  </a:lnTo>
                  <a:lnTo>
                    <a:pt x="388" y="1122"/>
                  </a:lnTo>
                  <a:lnTo>
                    <a:pt x="463" y="1132"/>
                  </a:lnTo>
                  <a:lnTo>
                    <a:pt x="511" y="1122"/>
                  </a:lnTo>
                  <a:lnTo>
                    <a:pt x="558" y="1122"/>
                  </a:lnTo>
                  <a:lnTo>
                    <a:pt x="624" y="1093"/>
                  </a:lnTo>
                  <a:lnTo>
                    <a:pt x="690" y="1064"/>
                  </a:lnTo>
                  <a:lnTo>
                    <a:pt x="738" y="1006"/>
                  </a:lnTo>
                  <a:lnTo>
                    <a:pt x="776" y="929"/>
                  </a:lnTo>
                  <a:lnTo>
                    <a:pt x="785" y="900"/>
                  </a:lnTo>
                  <a:lnTo>
                    <a:pt x="794" y="861"/>
                  </a:lnTo>
                  <a:lnTo>
                    <a:pt x="804" y="822"/>
                  </a:lnTo>
                  <a:lnTo>
                    <a:pt x="804" y="803"/>
                  </a:lnTo>
                  <a:lnTo>
                    <a:pt x="804" y="784"/>
                  </a:lnTo>
                  <a:lnTo>
                    <a:pt x="804" y="764"/>
                  </a:lnTo>
                  <a:lnTo>
                    <a:pt x="794" y="764"/>
                  </a:lnTo>
                  <a:lnTo>
                    <a:pt x="785" y="755"/>
                  </a:lnTo>
                  <a:lnTo>
                    <a:pt x="757" y="755"/>
                  </a:lnTo>
                  <a:lnTo>
                    <a:pt x="728" y="755"/>
                  </a:lnTo>
                  <a:lnTo>
                    <a:pt x="700" y="755"/>
                  </a:lnTo>
                  <a:lnTo>
                    <a:pt x="681" y="755"/>
                  </a:lnTo>
                  <a:lnTo>
                    <a:pt x="672" y="755"/>
                  </a:lnTo>
                  <a:lnTo>
                    <a:pt x="653" y="755"/>
                  </a:lnTo>
                  <a:lnTo>
                    <a:pt x="634" y="745"/>
                  </a:lnTo>
                  <a:lnTo>
                    <a:pt x="624" y="745"/>
                  </a:lnTo>
                  <a:lnTo>
                    <a:pt x="624" y="735"/>
                  </a:lnTo>
                  <a:lnTo>
                    <a:pt x="624" y="716"/>
                  </a:lnTo>
                  <a:lnTo>
                    <a:pt x="634" y="706"/>
                  </a:lnTo>
                  <a:lnTo>
                    <a:pt x="643" y="697"/>
                  </a:lnTo>
                  <a:lnTo>
                    <a:pt x="653" y="697"/>
                  </a:lnTo>
                  <a:lnTo>
                    <a:pt x="662" y="697"/>
                  </a:lnTo>
                  <a:lnTo>
                    <a:pt x="728" y="697"/>
                  </a:lnTo>
                  <a:lnTo>
                    <a:pt x="813" y="706"/>
                  </a:lnTo>
                  <a:lnTo>
                    <a:pt x="880" y="706"/>
                  </a:lnTo>
                  <a:lnTo>
                    <a:pt x="936" y="706"/>
                  </a:lnTo>
                  <a:lnTo>
                    <a:pt x="1003" y="697"/>
                  </a:lnTo>
                  <a:lnTo>
                    <a:pt x="1050" y="697"/>
                  </a:lnTo>
                  <a:lnTo>
                    <a:pt x="1069" y="706"/>
                  </a:lnTo>
                  <a:lnTo>
                    <a:pt x="1069" y="716"/>
                  </a:lnTo>
                  <a:lnTo>
                    <a:pt x="1069" y="735"/>
                  </a:lnTo>
                  <a:lnTo>
                    <a:pt x="1059" y="745"/>
                  </a:lnTo>
                  <a:lnTo>
                    <a:pt x="1050" y="745"/>
                  </a:lnTo>
                  <a:lnTo>
                    <a:pt x="1050" y="755"/>
                  </a:lnTo>
                  <a:lnTo>
                    <a:pt x="1012" y="755"/>
                  </a:lnTo>
                  <a:lnTo>
                    <a:pt x="984" y="755"/>
                  </a:lnTo>
                  <a:lnTo>
                    <a:pt x="965" y="764"/>
                  </a:lnTo>
                  <a:lnTo>
                    <a:pt x="955" y="774"/>
                  </a:lnTo>
                  <a:lnTo>
                    <a:pt x="946" y="803"/>
                  </a:lnTo>
                  <a:lnTo>
                    <a:pt x="936" y="832"/>
                  </a:lnTo>
                  <a:lnTo>
                    <a:pt x="917" y="909"/>
                  </a:lnTo>
                  <a:lnTo>
                    <a:pt x="889" y="1035"/>
                  </a:lnTo>
                  <a:lnTo>
                    <a:pt x="880" y="1064"/>
                  </a:lnTo>
                  <a:lnTo>
                    <a:pt x="870" y="1084"/>
                  </a:lnTo>
                  <a:lnTo>
                    <a:pt x="870" y="1113"/>
                  </a:lnTo>
                  <a:lnTo>
                    <a:pt x="861" y="1132"/>
                  </a:lnTo>
                  <a:lnTo>
                    <a:pt x="861" y="1132"/>
                  </a:lnTo>
                  <a:lnTo>
                    <a:pt x="851" y="1142"/>
                  </a:lnTo>
                  <a:lnTo>
                    <a:pt x="842" y="1142"/>
                  </a:lnTo>
                  <a:lnTo>
                    <a:pt x="832" y="1142"/>
                  </a:lnTo>
                  <a:lnTo>
                    <a:pt x="823" y="1122"/>
                  </a:lnTo>
                  <a:lnTo>
                    <a:pt x="813" y="1103"/>
                  </a:lnTo>
                  <a:lnTo>
                    <a:pt x="794" y="1084"/>
                  </a:lnTo>
                  <a:lnTo>
                    <a:pt x="785" y="1064"/>
                  </a:lnTo>
                  <a:lnTo>
                    <a:pt x="776" y="1045"/>
                  </a:lnTo>
                  <a:lnTo>
                    <a:pt x="757" y="1064"/>
                  </a:lnTo>
                  <a:lnTo>
                    <a:pt x="728" y="1093"/>
                  </a:lnTo>
                  <a:lnTo>
                    <a:pt x="690" y="1113"/>
                  </a:lnTo>
                  <a:lnTo>
                    <a:pt x="634" y="1142"/>
                  </a:lnTo>
                  <a:lnTo>
                    <a:pt x="539" y="1171"/>
                  </a:lnTo>
                  <a:lnTo>
                    <a:pt x="435" y="1180"/>
                  </a:lnTo>
                  <a:lnTo>
                    <a:pt x="293" y="1161"/>
                  </a:lnTo>
                  <a:lnTo>
                    <a:pt x="170" y="1093"/>
                  </a:lnTo>
                  <a:lnTo>
                    <a:pt x="85" y="1006"/>
                  </a:lnTo>
                  <a:lnTo>
                    <a:pt x="19" y="880"/>
                  </a:lnTo>
                  <a:lnTo>
                    <a:pt x="0" y="735"/>
                  </a:lnTo>
                  <a:lnTo>
                    <a:pt x="28" y="551"/>
                  </a:lnTo>
                  <a:lnTo>
                    <a:pt x="104" y="377"/>
                  </a:lnTo>
                  <a:lnTo>
                    <a:pt x="227" y="222"/>
                  </a:lnTo>
                  <a:lnTo>
                    <a:pt x="369" y="106"/>
                  </a:lnTo>
                  <a:lnTo>
                    <a:pt x="539" y="29"/>
                  </a:lnTo>
                  <a:lnTo>
                    <a:pt x="7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113"/>
            <p:cNvSpPr>
              <a:spLocks/>
            </p:cNvSpPr>
            <p:nvPr/>
          </p:nvSpPr>
          <p:spPr bwMode="auto">
            <a:xfrm>
              <a:off x="24869" y="3141"/>
              <a:ext cx="964" cy="1103"/>
            </a:xfrm>
            <a:custGeom>
              <a:avLst/>
              <a:gdLst/>
              <a:ahLst/>
              <a:cxnLst>
                <a:cxn ang="0">
                  <a:pos x="359" y="0"/>
                </a:cxn>
                <a:cxn ang="0">
                  <a:pos x="501" y="0"/>
                </a:cxn>
                <a:cxn ang="0">
                  <a:pos x="671" y="0"/>
                </a:cxn>
                <a:cxn ang="0">
                  <a:pos x="747" y="0"/>
                </a:cxn>
                <a:cxn ang="0">
                  <a:pos x="766" y="0"/>
                </a:cxn>
                <a:cxn ang="0">
                  <a:pos x="766" y="29"/>
                </a:cxn>
                <a:cxn ang="0">
                  <a:pos x="737" y="38"/>
                </a:cxn>
                <a:cxn ang="0">
                  <a:pos x="614" y="48"/>
                </a:cxn>
                <a:cxn ang="0">
                  <a:pos x="548" y="87"/>
                </a:cxn>
                <a:cxn ang="0">
                  <a:pos x="539" y="116"/>
                </a:cxn>
                <a:cxn ang="0">
                  <a:pos x="321" y="1016"/>
                </a:cxn>
                <a:cxn ang="0">
                  <a:pos x="312" y="1035"/>
                </a:cxn>
                <a:cxn ang="0">
                  <a:pos x="312" y="1045"/>
                </a:cxn>
                <a:cxn ang="0">
                  <a:pos x="331" y="1054"/>
                </a:cxn>
                <a:cxn ang="0">
                  <a:pos x="643" y="1035"/>
                </a:cxn>
                <a:cxn ang="0">
                  <a:pos x="803" y="948"/>
                </a:cxn>
                <a:cxn ang="0">
                  <a:pos x="889" y="793"/>
                </a:cxn>
                <a:cxn ang="0">
                  <a:pos x="926" y="696"/>
                </a:cxn>
                <a:cxn ang="0">
                  <a:pos x="945" y="687"/>
                </a:cxn>
                <a:cxn ang="0">
                  <a:pos x="964" y="696"/>
                </a:cxn>
                <a:cxn ang="0">
                  <a:pos x="964" y="706"/>
                </a:cxn>
                <a:cxn ang="0">
                  <a:pos x="955" y="725"/>
                </a:cxn>
                <a:cxn ang="0">
                  <a:pos x="822" y="1093"/>
                </a:cxn>
                <a:cxn ang="0">
                  <a:pos x="803" y="1103"/>
                </a:cxn>
                <a:cxn ang="0">
                  <a:pos x="47" y="1103"/>
                </a:cxn>
                <a:cxn ang="0">
                  <a:pos x="18" y="1103"/>
                </a:cxn>
                <a:cxn ang="0">
                  <a:pos x="0" y="1083"/>
                </a:cxn>
                <a:cxn ang="0">
                  <a:pos x="18" y="1054"/>
                </a:cxn>
                <a:cxn ang="0">
                  <a:pos x="47" y="1054"/>
                </a:cxn>
                <a:cxn ang="0">
                  <a:pos x="122" y="1054"/>
                </a:cxn>
                <a:cxn ang="0">
                  <a:pos x="170" y="1035"/>
                </a:cxn>
                <a:cxn ang="0">
                  <a:pos x="189" y="1006"/>
                </a:cxn>
                <a:cxn ang="0">
                  <a:pos x="406" y="106"/>
                </a:cxn>
                <a:cxn ang="0">
                  <a:pos x="406" y="77"/>
                </a:cxn>
                <a:cxn ang="0">
                  <a:pos x="406" y="58"/>
                </a:cxn>
                <a:cxn ang="0">
                  <a:pos x="387" y="48"/>
                </a:cxn>
                <a:cxn ang="0">
                  <a:pos x="340" y="48"/>
                </a:cxn>
                <a:cxn ang="0">
                  <a:pos x="302" y="48"/>
                </a:cxn>
                <a:cxn ang="0">
                  <a:pos x="274" y="38"/>
                </a:cxn>
                <a:cxn ang="0">
                  <a:pos x="264" y="29"/>
                </a:cxn>
                <a:cxn ang="0">
                  <a:pos x="274" y="0"/>
                </a:cxn>
                <a:cxn ang="0">
                  <a:pos x="293" y="0"/>
                </a:cxn>
              </a:cxnLst>
              <a:rect l="0" t="0" r="r" b="b"/>
              <a:pathLst>
                <a:path w="964" h="1103">
                  <a:moveTo>
                    <a:pt x="293" y="0"/>
                  </a:moveTo>
                  <a:lnTo>
                    <a:pt x="359" y="0"/>
                  </a:lnTo>
                  <a:lnTo>
                    <a:pt x="435" y="0"/>
                  </a:lnTo>
                  <a:lnTo>
                    <a:pt x="501" y="0"/>
                  </a:lnTo>
                  <a:lnTo>
                    <a:pt x="576" y="0"/>
                  </a:lnTo>
                  <a:lnTo>
                    <a:pt x="671" y="0"/>
                  </a:lnTo>
                  <a:lnTo>
                    <a:pt x="737" y="0"/>
                  </a:lnTo>
                  <a:lnTo>
                    <a:pt x="747" y="0"/>
                  </a:lnTo>
                  <a:lnTo>
                    <a:pt x="756" y="0"/>
                  </a:lnTo>
                  <a:lnTo>
                    <a:pt x="766" y="0"/>
                  </a:lnTo>
                  <a:lnTo>
                    <a:pt x="766" y="9"/>
                  </a:lnTo>
                  <a:lnTo>
                    <a:pt x="766" y="29"/>
                  </a:lnTo>
                  <a:lnTo>
                    <a:pt x="756" y="38"/>
                  </a:lnTo>
                  <a:lnTo>
                    <a:pt x="737" y="38"/>
                  </a:lnTo>
                  <a:lnTo>
                    <a:pt x="709" y="48"/>
                  </a:lnTo>
                  <a:lnTo>
                    <a:pt x="614" y="48"/>
                  </a:lnTo>
                  <a:lnTo>
                    <a:pt x="567" y="58"/>
                  </a:lnTo>
                  <a:lnTo>
                    <a:pt x="548" y="87"/>
                  </a:lnTo>
                  <a:lnTo>
                    <a:pt x="539" y="116"/>
                  </a:lnTo>
                  <a:lnTo>
                    <a:pt x="539" y="116"/>
                  </a:lnTo>
                  <a:lnTo>
                    <a:pt x="321" y="996"/>
                  </a:lnTo>
                  <a:lnTo>
                    <a:pt x="321" y="1016"/>
                  </a:lnTo>
                  <a:lnTo>
                    <a:pt x="312" y="1025"/>
                  </a:lnTo>
                  <a:lnTo>
                    <a:pt x="312" y="1035"/>
                  </a:lnTo>
                  <a:lnTo>
                    <a:pt x="312" y="1035"/>
                  </a:lnTo>
                  <a:lnTo>
                    <a:pt x="312" y="1045"/>
                  </a:lnTo>
                  <a:lnTo>
                    <a:pt x="321" y="1054"/>
                  </a:lnTo>
                  <a:lnTo>
                    <a:pt x="331" y="1054"/>
                  </a:lnTo>
                  <a:lnTo>
                    <a:pt x="520" y="1054"/>
                  </a:lnTo>
                  <a:lnTo>
                    <a:pt x="643" y="1035"/>
                  </a:lnTo>
                  <a:lnTo>
                    <a:pt x="728" y="996"/>
                  </a:lnTo>
                  <a:lnTo>
                    <a:pt x="803" y="948"/>
                  </a:lnTo>
                  <a:lnTo>
                    <a:pt x="851" y="870"/>
                  </a:lnTo>
                  <a:lnTo>
                    <a:pt x="889" y="793"/>
                  </a:lnTo>
                  <a:lnTo>
                    <a:pt x="917" y="716"/>
                  </a:lnTo>
                  <a:lnTo>
                    <a:pt x="926" y="696"/>
                  </a:lnTo>
                  <a:lnTo>
                    <a:pt x="936" y="687"/>
                  </a:lnTo>
                  <a:lnTo>
                    <a:pt x="945" y="687"/>
                  </a:lnTo>
                  <a:lnTo>
                    <a:pt x="955" y="687"/>
                  </a:lnTo>
                  <a:lnTo>
                    <a:pt x="964" y="696"/>
                  </a:lnTo>
                  <a:lnTo>
                    <a:pt x="964" y="706"/>
                  </a:lnTo>
                  <a:lnTo>
                    <a:pt x="964" y="706"/>
                  </a:lnTo>
                  <a:lnTo>
                    <a:pt x="964" y="716"/>
                  </a:lnTo>
                  <a:lnTo>
                    <a:pt x="955" y="725"/>
                  </a:lnTo>
                  <a:lnTo>
                    <a:pt x="832" y="1074"/>
                  </a:lnTo>
                  <a:lnTo>
                    <a:pt x="822" y="1093"/>
                  </a:lnTo>
                  <a:lnTo>
                    <a:pt x="822" y="1103"/>
                  </a:lnTo>
                  <a:lnTo>
                    <a:pt x="803" y="1103"/>
                  </a:lnTo>
                  <a:lnTo>
                    <a:pt x="784" y="1103"/>
                  </a:lnTo>
                  <a:lnTo>
                    <a:pt x="47" y="1103"/>
                  </a:lnTo>
                  <a:lnTo>
                    <a:pt x="28" y="1103"/>
                  </a:lnTo>
                  <a:lnTo>
                    <a:pt x="18" y="1103"/>
                  </a:lnTo>
                  <a:lnTo>
                    <a:pt x="9" y="1093"/>
                  </a:lnTo>
                  <a:lnTo>
                    <a:pt x="0" y="1083"/>
                  </a:lnTo>
                  <a:lnTo>
                    <a:pt x="9" y="1064"/>
                  </a:lnTo>
                  <a:lnTo>
                    <a:pt x="18" y="1054"/>
                  </a:lnTo>
                  <a:lnTo>
                    <a:pt x="28" y="1054"/>
                  </a:lnTo>
                  <a:lnTo>
                    <a:pt x="47" y="1054"/>
                  </a:lnTo>
                  <a:lnTo>
                    <a:pt x="94" y="1054"/>
                  </a:lnTo>
                  <a:lnTo>
                    <a:pt x="122" y="1054"/>
                  </a:lnTo>
                  <a:lnTo>
                    <a:pt x="151" y="1045"/>
                  </a:lnTo>
                  <a:lnTo>
                    <a:pt x="170" y="1035"/>
                  </a:lnTo>
                  <a:lnTo>
                    <a:pt x="179" y="1025"/>
                  </a:lnTo>
                  <a:lnTo>
                    <a:pt x="189" y="1006"/>
                  </a:lnTo>
                  <a:lnTo>
                    <a:pt x="189" y="977"/>
                  </a:lnTo>
                  <a:lnTo>
                    <a:pt x="406" y="106"/>
                  </a:lnTo>
                  <a:lnTo>
                    <a:pt x="406" y="87"/>
                  </a:lnTo>
                  <a:lnTo>
                    <a:pt x="406" y="77"/>
                  </a:lnTo>
                  <a:lnTo>
                    <a:pt x="406" y="77"/>
                  </a:lnTo>
                  <a:lnTo>
                    <a:pt x="406" y="58"/>
                  </a:lnTo>
                  <a:lnTo>
                    <a:pt x="397" y="58"/>
                  </a:lnTo>
                  <a:lnTo>
                    <a:pt x="387" y="48"/>
                  </a:lnTo>
                  <a:lnTo>
                    <a:pt x="368" y="48"/>
                  </a:lnTo>
                  <a:lnTo>
                    <a:pt x="340" y="48"/>
                  </a:lnTo>
                  <a:lnTo>
                    <a:pt x="321" y="48"/>
                  </a:lnTo>
                  <a:lnTo>
                    <a:pt x="302" y="48"/>
                  </a:lnTo>
                  <a:lnTo>
                    <a:pt x="283" y="48"/>
                  </a:lnTo>
                  <a:lnTo>
                    <a:pt x="274" y="38"/>
                  </a:lnTo>
                  <a:lnTo>
                    <a:pt x="264" y="38"/>
                  </a:lnTo>
                  <a:lnTo>
                    <a:pt x="264" y="29"/>
                  </a:lnTo>
                  <a:lnTo>
                    <a:pt x="264" y="9"/>
                  </a:lnTo>
                  <a:lnTo>
                    <a:pt x="274" y="0"/>
                  </a:lnTo>
                  <a:lnTo>
                    <a:pt x="283" y="0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114"/>
            <p:cNvSpPr>
              <a:spLocks/>
            </p:cNvSpPr>
            <p:nvPr/>
          </p:nvSpPr>
          <p:spPr bwMode="auto">
            <a:xfrm>
              <a:off x="26060" y="3024"/>
              <a:ext cx="369" cy="1626"/>
            </a:xfrm>
            <a:custGeom>
              <a:avLst/>
              <a:gdLst/>
              <a:ahLst/>
              <a:cxnLst>
                <a:cxn ang="0">
                  <a:pos x="350" y="0"/>
                </a:cxn>
                <a:cxn ang="0">
                  <a:pos x="360" y="0"/>
                </a:cxn>
                <a:cxn ang="0">
                  <a:pos x="369" y="10"/>
                </a:cxn>
                <a:cxn ang="0">
                  <a:pos x="369" y="20"/>
                </a:cxn>
                <a:cxn ang="0">
                  <a:pos x="369" y="20"/>
                </a:cxn>
                <a:cxn ang="0">
                  <a:pos x="369" y="29"/>
                </a:cxn>
                <a:cxn ang="0">
                  <a:pos x="360" y="29"/>
                </a:cxn>
                <a:cxn ang="0">
                  <a:pos x="350" y="49"/>
                </a:cxn>
                <a:cxn ang="0">
                  <a:pos x="246" y="175"/>
                </a:cxn>
                <a:cxn ang="0">
                  <a:pos x="180" y="320"/>
                </a:cxn>
                <a:cxn ang="0">
                  <a:pos x="133" y="484"/>
                </a:cxn>
                <a:cxn ang="0">
                  <a:pos x="104" y="649"/>
                </a:cxn>
                <a:cxn ang="0">
                  <a:pos x="95" y="813"/>
                </a:cxn>
                <a:cxn ang="0">
                  <a:pos x="104" y="968"/>
                </a:cxn>
                <a:cxn ang="0">
                  <a:pos x="123" y="1133"/>
                </a:cxn>
                <a:cxn ang="0">
                  <a:pos x="170" y="1287"/>
                </a:cxn>
                <a:cxn ang="0">
                  <a:pos x="246" y="1442"/>
                </a:cxn>
                <a:cxn ang="0">
                  <a:pos x="341" y="1578"/>
                </a:cxn>
                <a:cxn ang="0">
                  <a:pos x="360" y="1597"/>
                </a:cxn>
                <a:cxn ang="0">
                  <a:pos x="369" y="1607"/>
                </a:cxn>
                <a:cxn ang="0">
                  <a:pos x="369" y="1607"/>
                </a:cxn>
                <a:cxn ang="0">
                  <a:pos x="369" y="1617"/>
                </a:cxn>
                <a:cxn ang="0">
                  <a:pos x="369" y="1617"/>
                </a:cxn>
                <a:cxn ang="0">
                  <a:pos x="369" y="1626"/>
                </a:cxn>
                <a:cxn ang="0">
                  <a:pos x="360" y="1626"/>
                </a:cxn>
                <a:cxn ang="0">
                  <a:pos x="350" y="1626"/>
                </a:cxn>
                <a:cxn ang="0">
                  <a:pos x="331" y="1617"/>
                </a:cxn>
                <a:cxn ang="0">
                  <a:pos x="284" y="1578"/>
                </a:cxn>
                <a:cxn ang="0">
                  <a:pos x="227" y="1520"/>
                </a:cxn>
                <a:cxn ang="0">
                  <a:pos x="170" y="1433"/>
                </a:cxn>
                <a:cxn ang="0">
                  <a:pos x="104" y="1326"/>
                </a:cxn>
                <a:cxn ang="0">
                  <a:pos x="38" y="1142"/>
                </a:cxn>
                <a:cxn ang="0">
                  <a:pos x="10" y="968"/>
                </a:cxn>
                <a:cxn ang="0">
                  <a:pos x="0" y="813"/>
                </a:cxn>
                <a:cxn ang="0">
                  <a:pos x="10" y="668"/>
                </a:cxn>
                <a:cxn ang="0">
                  <a:pos x="38" y="494"/>
                </a:cxn>
                <a:cxn ang="0">
                  <a:pos x="104" y="320"/>
                </a:cxn>
                <a:cxn ang="0">
                  <a:pos x="161" y="204"/>
                </a:cxn>
                <a:cxn ang="0">
                  <a:pos x="227" y="117"/>
                </a:cxn>
                <a:cxn ang="0">
                  <a:pos x="284" y="58"/>
                </a:cxn>
                <a:cxn ang="0">
                  <a:pos x="331" y="20"/>
                </a:cxn>
                <a:cxn ang="0">
                  <a:pos x="350" y="0"/>
                </a:cxn>
              </a:cxnLst>
              <a:rect l="0" t="0" r="r" b="b"/>
              <a:pathLst>
                <a:path w="369" h="1626">
                  <a:moveTo>
                    <a:pt x="350" y="0"/>
                  </a:moveTo>
                  <a:lnTo>
                    <a:pt x="360" y="0"/>
                  </a:lnTo>
                  <a:lnTo>
                    <a:pt x="369" y="10"/>
                  </a:lnTo>
                  <a:lnTo>
                    <a:pt x="369" y="20"/>
                  </a:lnTo>
                  <a:lnTo>
                    <a:pt x="369" y="20"/>
                  </a:lnTo>
                  <a:lnTo>
                    <a:pt x="369" y="29"/>
                  </a:lnTo>
                  <a:lnTo>
                    <a:pt x="360" y="29"/>
                  </a:lnTo>
                  <a:lnTo>
                    <a:pt x="350" y="49"/>
                  </a:lnTo>
                  <a:lnTo>
                    <a:pt x="246" y="175"/>
                  </a:lnTo>
                  <a:lnTo>
                    <a:pt x="180" y="320"/>
                  </a:lnTo>
                  <a:lnTo>
                    <a:pt x="133" y="484"/>
                  </a:lnTo>
                  <a:lnTo>
                    <a:pt x="104" y="649"/>
                  </a:lnTo>
                  <a:lnTo>
                    <a:pt x="95" y="813"/>
                  </a:lnTo>
                  <a:lnTo>
                    <a:pt x="104" y="968"/>
                  </a:lnTo>
                  <a:lnTo>
                    <a:pt x="123" y="1133"/>
                  </a:lnTo>
                  <a:lnTo>
                    <a:pt x="170" y="1287"/>
                  </a:lnTo>
                  <a:lnTo>
                    <a:pt x="246" y="1442"/>
                  </a:lnTo>
                  <a:lnTo>
                    <a:pt x="341" y="1578"/>
                  </a:lnTo>
                  <a:lnTo>
                    <a:pt x="360" y="1597"/>
                  </a:lnTo>
                  <a:lnTo>
                    <a:pt x="369" y="1607"/>
                  </a:lnTo>
                  <a:lnTo>
                    <a:pt x="369" y="1607"/>
                  </a:lnTo>
                  <a:lnTo>
                    <a:pt x="369" y="1617"/>
                  </a:lnTo>
                  <a:lnTo>
                    <a:pt x="369" y="1617"/>
                  </a:lnTo>
                  <a:lnTo>
                    <a:pt x="369" y="1626"/>
                  </a:lnTo>
                  <a:lnTo>
                    <a:pt x="360" y="1626"/>
                  </a:lnTo>
                  <a:lnTo>
                    <a:pt x="350" y="1626"/>
                  </a:lnTo>
                  <a:lnTo>
                    <a:pt x="331" y="1617"/>
                  </a:lnTo>
                  <a:lnTo>
                    <a:pt x="284" y="1578"/>
                  </a:lnTo>
                  <a:lnTo>
                    <a:pt x="227" y="1520"/>
                  </a:lnTo>
                  <a:lnTo>
                    <a:pt x="170" y="1433"/>
                  </a:lnTo>
                  <a:lnTo>
                    <a:pt x="104" y="1326"/>
                  </a:lnTo>
                  <a:lnTo>
                    <a:pt x="38" y="1142"/>
                  </a:lnTo>
                  <a:lnTo>
                    <a:pt x="10" y="968"/>
                  </a:lnTo>
                  <a:lnTo>
                    <a:pt x="0" y="813"/>
                  </a:lnTo>
                  <a:lnTo>
                    <a:pt x="10" y="668"/>
                  </a:lnTo>
                  <a:lnTo>
                    <a:pt x="38" y="494"/>
                  </a:lnTo>
                  <a:lnTo>
                    <a:pt x="104" y="320"/>
                  </a:lnTo>
                  <a:lnTo>
                    <a:pt x="161" y="204"/>
                  </a:lnTo>
                  <a:lnTo>
                    <a:pt x="227" y="117"/>
                  </a:lnTo>
                  <a:lnTo>
                    <a:pt x="284" y="58"/>
                  </a:lnTo>
                  <a:lnTo>
                    <a:pt x="331" y="20"/>
                  </a:lnTo>
                  <a:lnTo>
                    <a:pt x="3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115"/>
            <p:cNvSpPr>
              <a:spLocks/>
            </p:cNvSpPr>
            <p:nvPr/>
          </p:nvSpPr>
          <p:spPr bwMode="auto">
            <a:xfrm>
              <a:off x="26580" y="3141"/>
              <a:ext cx="1353" cy="1103"/>
            </a:xfrm>
            <a:custGeom>
              <a:avLst/>
              <a:gdLst/>
              <a:ahLst/>
              <a:cxnLst>
                <a:cxn ang="0">
                  <a:pos x="435" y="0"/>
                </a:cxn>
                <a:cxn ang="0">
                  <a:pos x="634" y="0"/>
                </a:cxn>
                <a:cxn ang="0">
                  <a:pos x="719" y="0"/>
                </a:cxn>
                <a:cxn ang="0">
                  <a:pos x="710" y="38"/>
                </a:cxn>
                <a:cxn ang="0">
                  <a:pos x="625" y="48"/>
                </a:cxn>
                <a:cxn ang="0">
                  <a:pos x="558" y="67"/>
                </a:cxn>
                <a:cxn ang="0">
                  <a:pos x="530" y="116"/>
                </a:cxn>
                <a:cxn ang="0">
                  <a:pos x="1041" y="145"/>
                </a:cxn>
                <a:cxn ang="0">
                  <a:pos x="1078" y="96"/>
                </a:cxn>
                <a:cxn ang="0">
                  <a:pos x="1069" y="48"/>
                </a:cxn>
                <a:cxn ang="0">
                  <a:pos x="1022" y="38"/>
                </a:cxn>
                <a:cxn ang="0">
                  <a:pos x="1031" y="0"/>
                </a:cxn>
                <a:cxn ang="0">
                  <a:pos x="1220" y="0"/>
                </a:cxn>
                <a:cxn ang="0">
                  <a:pos x="1343" y="0"/>
                </a:cxn>
                <a:cxn ang="0">
                  <a:pos x="1353" y="29"/>
                </a:cxn>
                <a:cxn ang="0">
                  <a:pos x="1324" y="48"/>
                </a:cxn>
                <a:cxn ang="0">
                  <a:pos x="1164" y="106"/>
                </a:cxn>
                <a:cxn ang="0">
                  <a:pos x="776" y="396"/>
                </a:cxn>
                <a:cxn ang="0">
                  <a:pos x="738" y="425"/>
                </a:cxn>
                <a:cxn ang="0">
                  <a:pos x="747" y="445"/>
                </a:cxn>
                <a:cxn ang="0">
                  <a:pos x="1003" y="1035"/>
                </a:cxn>
                <a:cxn ang="0">
                  <a:pos x="1088" y="1054"/>
                </a:cxn>
                <a:cxn ang="0">
                  <a:pos x="1116" y="1064"/>
                </a:cxn>
                <a:cxn ang="0">
                  <a:pos x="1107" y="1103"/>
                </a:cxn>
                <a:cxn ang="0">
                  <a:pos x="1088" y="1103"/>
                </a:cxn>
                <a:cxn ang="0">
                  <a:pos x="927" y="1103"/>
                </a:cxn>
                <a:cxn ang="0">
                  <a:pos x="729" y="1103"/>
                </a:cxn>
                <a:cxn ang="0">
                  <a:pos x="719" y="1064"/>
                </a:cxn>
                <a:cxn ang="0">
                  <a:pos x="747" y="1054"/>
                </a:cxn>
                <a:cxn ang="0">
                  <a:pos x="785" y="1054"/>
                </a:cxn>
                <a:cxn ang="0">
                  <a:pos x="833" y="1025"/>
                </a:cxn>
                <a:cxn ang="0">
                  <a:pos x="833" y="996"/>
                </a:cxn>
                <a:cxn ang="0">
                  <a:pos x="814" y="948"/>
                </a:cxn>
                <a:cxn ang="0">
                  <a:pos x="331" y="958"/>
                </a:cxn>
                <a:cxn ang="0">
                  <a:pos x="312" y="1016"/>
                </a:cxn>
                <a:cxn ang="0">
                  <a:pos x="331" y="1045"/>
                </a:cxn>
                <a:cxn ang="0">
                  <a:pos x="416" y="1054"/>
                </a:cxn>
                <a:cxn ang="0">
                  <a:pos x="464" y="1064"/>
                </a:cxn>
                <a:cxn ang="0">
                  <a:pos x="454" y="1103"/>
                </a:cxn>
                <a:cxn ang="0">
                  <a:pos x="435" y="1103"/>
                </a:cxn>
                <a:cxn ang="0">
                  <a:pos x="161" y="1103"/>
                </a:cxn>
                <a:cxn ang="0">
                  <a:pos x="19" y="1103"/>
                </a:cxn>
                <a:cxn ang="0">
                  <a:pos x="0" y="1083"/>
                </a:cxn>
                <a:cxn ang="0">
                  <a:pos x="29" y="1054"/>
                </a:cxn>
                <a:cxn ang="0">
                  <a:pos x="123" y="1054"/>
                </a:cxn>
                <a:cxn ang="0">
                  <a:pos x="180" y="1025"/>
                </a:cxn>
                <a:cxn ang="0">
                  <a:pos x="398" y="106"/>
                </a:cxn>
                <a:cxn ang="0">
                  <a:pos x="407" y="77"/>
                </a:cxn>
                <a:cxn ang="0">
                  <a:pos x="379" y="48"/>
                </a:cxn>
                <a:cxn ang="0">
                  <a:pos x="284" y="48"/>
                </a:cxn>
                <a:cxn ang="0">
                  <a:pos x="256" y="29"/>
                </a:cxn>
                <a:cxn ang="0">
                  <a:pos x="284" y="0"/>
                </a:cxn>
              </a:cxnLst>
              <a:rect l="0" t="0" r="r" b="b"/>
              <a:pathLst>
                <a:path w="1353" h="1103">
                  <a:moveTo>
                    <a:pt x="293" y="0"/>
                  </a:moveTo>
                  <a:lnTo>
                    <a:pt x="350" y="0"/>
                  </a:lnTo>
                  <a:lnTo>
                    <a:pt x="435" y="0"/>
                  </a:lnTo>
                  <a:lnTo>
                    <a:pt x="492" y="0"/>
                  </a:lnTo>
                  <a:lnTo>
                    <a:pt x="558" y="0"/>
                  </a:lnTo>
                  <a:lnTo>
                    <a:pt x="634" y="0"/>
                  </a:lnTo>
                  <a:lnTo>
                    <a:pt x="700" y="0"/>
                  </a:lnTo>
                  <a:lnTo>
                    <a:pt x="710" y="0"/>
                  </a:lnTo>
                  <a:lnTo>
                    <a:pt x="719" y="0"/>
                  </a:lnTo>
                  <a:lnTo>
                    <a:pt x="719" y="9"/>
                  </a:lnTo>
                  <a:lnTo>
                    <a:pt x="719" y="29"/>
                  </a:lnTo>
                  <a:lnTo>
                    <a:pt x="710" y="38"/>
                  </a:lnTo>
                  <a:lnTo>
                    <a:pt x="691" y="38"/>
                  </a:lnTo>
                  <a:lnTo>
                    <a:pt x="672" y="48"/>
                  </a:lnTo>
                  <a:lnTo>
                    <a:pt x="625" y="48"/>
                  </a:lnTo>
                  <a:lnTo>
                    <a:pt x="596" y="48"/>
                  </a:lnTo>
                  <a:lnTo>
                    <a:pt x="568" y="58"/>
                  </a:lnTo>
                  <a:lnTo>
                    <a:pt x="558" y="67"/>
                  </a:lnTo>
                  <a:lnTo>
                    <a:pt x="549" y="77"/>
                  </a:lnTo>
                  <a:lnTo>
                    <a:pt x="539" y="96"/>
                  </a:lnTo>
                  <a:lnTo>
                    <a:pt x="530" y="116"/>
                  </a:lnTo>
                  <a:lnTo>
                    <a:pt x="407" y="638"/>
                  </a:lnTo>
                  <a:lnTo>
                    <a:pt x="1031" y="154"/>
                  </a:lnTo>
                  <a:lnTo>
                    <a:pt x="1041" y="145"/>
                  </a:lnTo>
                  <a:lnTo>
                    <a:pt x="1050" y="135"/>
                  </a:lnTo>
                  <a:lnTo>
                    <a:pt x="1069" y="116"/>
                  </a:lnTo>
                  <a:lnTo>
                    <a:pt x="1078" y="96"/>
                  </a:lnTo>
                  <a:lnTo>
                    <a:pt x="1088" y="77"/>
                  </a:lnTo>
                  <a:lnTo>
                    <a:pt x="1078" y="58"/>
                  </a:lnTo>
                  <a:lnTo>
                    <a:pt x="1069" y="48"/>
                  </a:lnTo>
                  <a:lnTo>
                    <a:pt x="1041" y="48"/>
                  </a:lnTo>
                  <a:lnTo>
                    <a:pt x="1022" y="38"/>
                  </a:lnTo>
                  <a:lnTo>
                    <a:pt x="1022" y="38"/>
                  </a:lnTo>
                  <a:lnTo>
                    <a:pt x="1012" y="29"/>
                  </a:lnTo>
                  <a:lnTo>
                    <a:pt x="1022" y="9"/>
                  </a:lnTo>
                  <a:lnTo>
                    <a:pt x="1031" y="0"/>
                  </a:lnTo>
                  <a:lnTo>
                    <a:pt x="1041" y="0"/>
                  </a:lnTo>
                  <a:lnTo>
                    <a:pt x="1050" y="0"/>
                  </a:lnTo>
                  <a:lnTo>
                    <a:pt x="1220" y="0"/>
                  </a:lnTo>
                  <a:lnTo>
                    <a:pt x="1277" y="0"/>
                  </a:lnTo>
                  <a:lnTo>
                    <a:pt x="1334" y="0"/>
                  </a:lnTo>
                  <a:lnTo>
                    <a:pt x="1343" y="0"/>
                  </a:lnTo>
                  <a:lnTo>
                    <a:pt x="1353" y="9"/>
                  </a:lnTo>
                  <a:lnTo>
                    <a:pt x="1353" y="9"/>
                  </a:lnTo>
                  <a:lnTo>
                    <a:pt x="1353" y="29"/>
                  </a:lnTo>
                  <a:lnTo>
                    <a:pt x="1343" y="38"/>
                  </a:lnTo>
                  <a:lnTo>
                    <a:pt x="1334" y="38"/>
                  </a:lnTo>
                  <a:lnTo>
                    <a:pt x="1324" y="48"/>
                  </a:lnTo>
                  <a:lnTo>
                    <a:pt x="1287" y="48"/>
                  </a:lnTo>
                  <a:lnTo>
                    <a:pt x="1239" y="67"/>
                  </a:lnTo>
                  <a:lnTo>
                    <a:pt x="1164" y="106"/>
                  </a:lnTo>
                  <a:lnTo>
                    <a:pt x="1069" y="164"/>
                  </a:lnTo>
                  <a:lnTo>
                    <a:pt x="785" y="387"/>
                  </a:lnTo>
                  <a:lnTo>
                    <a:pt x="776" y="396"/>
                  </a:lnTo>
                  <a:lnTo>
                    <a:pt x="757" y="416"/>
                  </a:lnTo>
                  <a:lnTo>
                    <a:pt x="747" y="425"/>
                  </a:lnTo>
                  <a:lnTo>
                    <a:pt x="738" y="425"/>
                  </a:lnTo>
                  <a:lnTo>
                    <a:pt x="747" y="435"/>
                  </a:lnTo>
                  <a:lnTo>
                    <a:pt x="747" y="445"/>
                  </a:lnTo>
                  <a:lnTo>
                    <a:pt x="747" y="445"/>
                  </a:lnTo>
                  <a:lnTo>
                    <a:pt x="974" y="987"/>
                  </a:lnTo>
                  <a:lnTo>
                    <a:pt x="993" y="1016"/>
                  </a:lnTo>
                  <a:lnTo>
                    <a:pt x="1003" y="1035"/>
                  </a:lnTo>
                  <a:lnTo>
                    <a:pt x="1022" y="1045"/>
                  </a:lnTo>
                  <a:lnTo>
                    <a:pt x="1050" y="1054"/>
                  </a:lnTo>
                  <a:lnTo>
                    <a:pt x="1088" y="1054"/>
                  </a:lnTo>
                  <a:lnTo>
                    <a:pt x="1097" y="1054"/>
                  </a:lnTo>
                  <a:lnTo>
                    <a:pt x="1107" y="1054"/>
                  </a:lnTo>
                  <a:lnTo>
                    <a:pt x="1116" y="1064"/>
                  </a:lnTo>
                  <a:lnTo>
                    <a:pt x="1116" y="1074"/>
                  </a:lnTo>
                  <a:lnTo>
                    <a:pt x="1116" y="1093"/>
                  </a:lnTo>
                  <a:lnTo>
                    <a:pt x="1107" y="1103"/>
                  </a:lnTo>
                  <a:lnTo>
                    <a:pt x="1107" y="1103"/>
                  </a:lnTo>
                  <a:lnTo>
                    <a:pt x="1097" y="1103"/>
                  </a:lnTo>
                  <a:lnTo>
                    <a:pt x="1088" y="1103"/>
                  </a:lnTo>
                  <a:lnTo>
                    <a:pt x="1041" y="1103"/>
                  </a:lnTo>
                  <a:lnTo>
                    <a:pt x="984" y="1103"/>
                  </a:lnTo>
                  <a:lnTo>
                    <a:pt x="927" y="1103"/>
                  </a:lnTo>
                  <a:lnTo>
                    <a:pt x="738" y="1103"/>
                  </a:lnTo>
                  <a:lnTo>
                    <a:pt x="738" y="1103"/>
                  </a:lnTo>
                  <a:lnTo>
                    <a:pt x="729" y="1103"/>
                  </a:lnTo>
                  <a:lnTo>
                    <a:pt x="719" y="1093"/>
                  </a:lnTo>
                  <a:lnTo>
                    <a:pt x="719" y="1083"/>
                  </a:lnTo>
                  <a:lnTo>
                    <a:pt x="719" y="1064"/>
                  </a:lnTo>
                  <a:lnTo>
                    <a:pt x="729" y="1054"/>
                  </a:lnTo>
                  <a:lnTo>
                    <a:pt x="738" y="1054"/>
                  </a:lnTo>
                  <a:lnTo>
                    <a:pt x="747" y="1054"/>
                  </a:lnTo>
                  <a:lnTo>
                    <a:pt x="757" y="1054"/>
                  </a:lnTo>
                  <a:lnTo>
                    <a:pt x="776" y="1054"/>
                  </a:lnTo>
                  <a:lnTo>
                    <a:pt x="785" y="1054"/>
                  </a:lnTo>
                  <a:lnTo>
                    <a:pt x="804" y="1045"/>
                  </a:lnTo>
                  <a:lnTo>
                    <a:pt x="823" y="1035"/>
                  </a:lnTo>
                  <a:lnTo>
                    <a:pt x="833" y="1025"/>
                  </a:lnTo>
                  <a:lnTo>
                    <a:pt x="833" y="1006"/>
                  </a:lnTo>
                  <a:lnTo>
                    <a:pt x="833" y="996"/>
                  </a:lnTo>
                  <a:lnTo>
                    <a:pt x="833" y="996"/>
                  </a:lnTo>
                  <a:lnTo>
                    <a:pt x="833" y="987"/>
                  </a:lnTo>
                  <a:lnTo>
                    <a:pt x="823" y="967"/>
                  </a:lnTo>
                  <a:lnTo>
                    <a:pt x="814" y="948"/>
                  </a:lnTo>
                  <a:lnTo>
                    <a:pt x="625" y="512"/>
                  </a:lnTo>
                  <a:lnTo>
                    <a:pt x="388" y="696"/>
                  </a:lnTo>
                  <a:lnTo>
                    <a:pt x="331" y="958"/>
                  </a:lnTo>
                  <a:lnTo>
                    <a:pt x="322" y="977"/>
                  </a:lnTo>
                  <a:lnTo>
                    <a:pt x="322" y="996"/>
                  </a:lnTo>
                  <a:lnTo>
                    <a:pt x="312" y="1016"/>
                  </a:lnTo>
                  <a:lnTo>
                    <a:pt x="312" y="1025"/>
                  </a:lnTo>
                  <a:lnTo>
                    <a:pt x="322" y="1035"/>
                  </a:lnTo>
                  <a:lnTo>
                    <a:pt x="331" y="1045"/>
                  </a:lnTo>
                  <a:lnTo>
                    <a:pt x="360" y="1054"/>
                  </a:lnTo>
                  <a:lnTo>
                    <a:pt x="388" y="1054"/>
                  </a:lnTo>
                  <a:lnTo>
                    <a:pt x="416" y="1054"/>
                  </a:lnTo>
                  <a:lnTo>
                    <a:pt x="435" y="1054"/>
                  </a:lnTo>
                  <a:lnTo>
                    <a:pt x="454" y="1054"/>
                  </a:lnTo>
                  <a:lnTo>
                    <a:pt x="464" y="1064"/>
                  </a:lnTo>
                  <a:lnTo>
                    <a:pt x="464" y="1074"/>
                  </a:lnTo>
                  <a:lnTo>
                    <a:pt x="464" y="1093"/>
                  </a:lnTo>
                  <a:lnTo>
                    <a:pt x="454" y="1103"/>
                  </a:lnTo>
                  <a:lnTo>
                    <a:pt x="445" y="1103"/>
                  </a:lnTo>
                  <a:lnTo>
                    <a:pt x="435" y="1103"/>
                  </a:lnTo>
                  <a:lnTo>
                    <a:pt x="435" y="1103"/>
                  </a:lnTo>
                  <a:lnTo>
                    <a:pt x="331" y="1103"/>
                  </a:lnTo>
                  <a:lnTo>
                    <a:pt x="227" y="1103"/>
                  </a:lnTo>
                  <a:lnTo>
                    <a:pt x="161" y="1103"/>
                  </a:lnTo>
                  <a:lnTo>
                    <a:pt x="85" y="1103"/>
                  </a:lnTo>
                  <a:lnTo>
                    <a:pt x="29" y="1103"/>
                  </a:lnTo>
                  <a:lnTo>
                    <a:pt x="19" y="1103"/>
                  </a:lnTo>
                  <a:lnTo>
                    <a:pt x="10" y="1103"/>
                  </a:lnTo>
                  <a:lnTo>
                    <a:pt x="0" y="1093"/>
                  </a:lnTo>
                  <a:lnTo>
                    <a:pt x="0" y="1083"/>
                  </a:lnTo>
                  <a:lnTo>
                    <a:pt x="0" y="1064"/>
                  </a:lnTo>
                  <a:lnTo>
                    <a:pt x="10" y="1054"/>
                  </a:lnTo>
                  <a:lnTo>
                    <a:pt x="29" y="1054"/>
                  </a:lnTo>
                  <a:lnTo>
                    <a:pt x="48" y="1054"/>
                  </a:lnTo>
                  <a:lnTo>
                    <a:pt x="95" y="1054"/>
                  </a:lnTo>
                  <a:lnTo>
                    <a:pt x="123" y="1054"/>
                  </a:lnTo>
                  <a:lnTo>
                    <a:pt x="152" y="1045"/>
                  </a:lnTo>
                  <a:lnTo>
                    <a:pt x="161" y="1035"/>
                  </a:lnTo>
                  <a:lnTo>
                    <a:pt x="180" y="1025"/>
                  </a:lnTo>
                  <a:lnTo>
                    <a:pt x="180" y="1006"/>
                  </a:lnTo>
                  <a:lnTo>
                    <a:pt x="189" y="977"/>
                  </a:lnTo>
                  <a:lnTo>
                    <a:pt x="398" y="106"/>
                  </a:lnTo>
                  <a:lnTo>
                    <a:pt x="407" y="87"/>
                  </a:lnTo>
                  <a:lnTo>
                    <a:pt x="407" y="77"/>
                  </a:lnTo>
                  <a:lnTo>
                    <a:pt x="407" y="77"/>
                  </a:lnTo>
                  <a:lnTo>
                    <a:pt x="407" y="58"/>
                  </a:lnTo>
                  <a:lnTo>
                    <a:pt x="398" y="48"/>
                  </a:lnTo>
                  <a:lnTo>
                    <a:pt x="379" y="48"/>
                  </a:lnTo>
                  <a:lnTo>
                    <a:pt x="341" y="48"/>
                  </a:lnTo>
                  <a:lnTo>
                    <a:pt x="303" y="48"/>
                  </a:lnTo>
                  <a:lnTo>
                    <a:pt x="284" y="48"/>
                  </a:lnTo>
                  <a:lnTo>
                    <a:pt x="275" y="38"/>
                  </a:lnTo>
                  <a:lnTo>
                    <a:pt x="265" y="38"/>
                  </a:lnTo>
                  <a:lnTo>
                    <a:pt x="256" y="29"/>
                  </a:lnTo>
                  <a:lnTo>
                    <a:pt x="265" y="9"/>
                  </a:lnTo>
                  <a:lnTo>
                    <a:pt x="275" y="0"/>
                  </a:lnTo>
                  <a:lnTo>
                    <a:pt x="284" y="0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116"/>
            <p:cNvSpPr>
              <a:spLocks noEditPoints="1"/>
            </p:cNvSpPr>
            <p:nvPr/>
          </p:nvSpPr>
          <p:spPr bwMode="auto">
            <a:xfrm>
              <a:off x="28084" y="3024"/>
              <a:ext cx="378" cy="1626"/>
            </a:xfrm>
            <a:custGeom>
              <a:avLst/>
              <a:gdLst/>
              <a:ahLst/>
              <a:cxnLst>
                <a:cxn ang="0">
                  <a:pos x="378" y="813"/>
                </a:cxn>
                <a:cxn ang="0">
                  <a:pos x="378" y="813"/>
                </a:cxn>
                <a:cxn ang="0">
                  <a:pos x="378" y="813"/>
                </a:cxn>
                <a:cxn ang="0">
                  <a:pos x="378" y="813"/>
                </a:cxn>
                <a:cxn ang="0">
                  <a:pos x="19" y="0"/>
                </a:cxn>
                <a:cxn ang="0">
                  <a:pos x="47" y="10"/>
                </a:cxn>
                <a:cxn ang="0">
                  <a:pos x="85" y="49"/>
                </a:cxn>
                <a:cxn ang="0">
                  <a:pos x="142" y="117"/>
                </a:cxn>
                <a:cxn ang="0">
                  <a:pos x="208" y="204"/>
                </a:cxn>
                <a:cxn ang="0">
                  <a:pos x="265" y="310"/>
                </a:cxn>
                <a:cxn ang="0">
                  <a:pos x="331" y="494"/>
                </a:cxn>
                <a:cxn ang="0">
                  <a:pos x="369" y="668"/>
                </a:cxn>
                <a:cxn ang="0">
                  <a:pos x="378" y="813"/>
                </a:cxn>
                <a:cxn ang="0">
                  <a:pos x="369" y="968"/>
                </a:cxn>
                <a:cxn ang="0">
                  <a:pos x="331" y="1133"/>
                </a:cxn>
                <a:cxn ang="0">
                  <a:pos x="274" y="1317"/>
                </a:cxn>
                <a:cxn ang="0">
                  <a:pos x="208" y="1423"/>
                </a:cxn>
                <a:cxn ang="0">
                  <a:pos x="151" y="1510"/>
                </a:cxn>
                <a:cxn ang="0">
                  <a:pos x="85" y="1578"/>
                </a:cxn>
                <a:cxn ang="0">
                  <a:pos x="47" y="1617"/>
                </a:cxn>
                <a:cxn ang="0">
                  <a:pos x="19" y="1626"/>
                </a:cxn>
                <a:cxn ang="0">
                  <a:pos x="10" y="1626"/>
                </a:cxn>
                <a:cxn ang="0">
                  <a:pos x="0" y="1617"/>
                </a:cxn>
                <a:cxn ang="0">
                  <a:pos x="0" y="1607"/>
                </a:cxn>
                <a:cxn ang="0">
                  <a:pos x="10" y="1607"/>
                </a:cxn>
                <a:cxn ang="0">
                  <a:pos x="10" y="1597"/>
                </a:cxn>
                <a:cxn ang="0">
                  <a:pos x="28" y="1587"/>
                </a:cxn>
                <a:cxn ang="0">
                  <a:pos x="132" y="1452"/>
                </a:cxn>
                <a:cxn ang="0">
                  <a:pos x="199" y="1307"/>
                </a:cxn>
                <a:cxn ang="0">
                  <a:pos x="246" y="1152"/>
                </a:cxn>
                <a:cxn ang="0">
                  <a:pos x="274" y="987"/>
                </a:cxn>
                <a:cxn ang="0">
                  <a:pos x="284" y="813"/>
                </a:cxn>
                <a:cxn ang="0">
                  <a:pos x="265" y="571"/>
                </a:cxn>
                <a:cxn ang="0">
                  <a:pos x="218" y="368"/>
                </a:cxn>
                <a:cxn ang="0">
                  <a:pos x="142" y="194"/>
                </a:cxn>
                <a:cxn ang="0">
                  <a:pos x="38" y="58"/>
                </a:cxn>
                <a:cxn ang="0">
                  <a:pos x="19" y="39"/>
                </a:cxn>
                <a:cxn ang="0">
                  <a:pos x="10" y="29"/>
                </a:cxn>
                <a:cxn ang="0">
                  <a:pos x="10" y="29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10" y="10"/>
                </a:cxn>
                <a:cxn ang="0">
                  <a:pos x="19" y="0"/>
                </a:cxn>
              </a:cxnLst>
              <a:rect l="0" t="0" r="r" b="b"/>
              <a:pathLst>
                <a:path w="378" h="1626">
                  <a:moveTo>
                    <a:pt x="378" y="813"/>
                  </a:moveTo>
                  <a:lnTo>
                    <a:pt x="378" y="813"/>
                  </a:lnTo>
                  <a:lnTo>
                    <a:pt x="378" y="813"/>
                  </a:lnTo>
                  <a:lnTo>
                    <a:pt x="378" y="813"/>
                  </a:lnTo>
                  <a:close/>
                  <a:moveTo>
                    <a:pt x="19" y="0"/>
                  </a:moveTo>
                  <a:lnTo>
                    <a:pt x="47" y="10"/>
                  </a:lnTo>
                  <a:lnTo>
                    <a:pt x="85" y="49"/>
                  </a:lnTo>
                  <a:lnTo>
                    <a:pt x="142" y="117"/>
                  </a:lnTo>
                  <a:lnTo>
                    <a:pt x="208" y="204"/>
                  </a:lnTo>
                  <a:lnTo>
                    <a:pt x="265" y="310"/>
                  </a:lnTo>
                  <a:lnTo>
                    <a:pt x="331" y="494"/>
                  </a:lnTo>
                  <a:lnTo>
                    <a:pt x="369" y="668"/>
                  </a:lnTo>
                  <a:lnTo>
                    <a:pt x="378" y="813"/>
                  </a:lnTo>
                  <a:lnTo>
                    <a:pt x="369" y="968"/>
                  </a:lnTo>
                  <a:lnTo>
                    <a:pt x="331" y="1133"/>
                  </a:lnTo>
                  <a:lnTo>
                    <a:pt x="274" y="1317"/>
                  </a:lnTo>
                  <a:lnTo>
                    <a:pt x="208" y="1423"/>
                  </a:lnTo>
                  <a:lnTo>
                    <a:pt x="151" y="1510"/>
                  </a:lnTo>
                  <a:lnTo>
                    <a:pt x="85" y="1578"/>
                  </a:lnTo>
                  <a:lnTo>
                    <a:pt x="47" y="1617"/>
                  </a:lnTo>
                  <a:lnTo>
                    <a:pt x="19" y="1626"/>
                  </a:lnTo>
                  <a:lnTo>
                    <a:pt x="10" y="1626"/>
                  </a:lnTo>
                  <a:lnTo>
                    <a:pt x="0" y="1617"/>
                  </a:lnTo>
                  <a:lnTo>
                    <a:pt x="0" y="1607"/>
                  </a:lnTo>
                  <a:lnTo>
                    <a:pt x="10" y="1607"/>
                  </a:lnTo>
                  <a:lnTo>
                    <a:pt x="10" y="1597"/>
                  </a:lnTo>
                  <a:lnTo>
                    <a:pt x="28" y="1587"/>
                  </a:lnTo>
                  <a:lnTo>
                    <a:pt x="132" y="1452"/>
                  </a:lnTo>
                  <a:lnTo>
                    <a:pt x="199" y="1307"/>
                  </a:lnTo>
                  <a:lnTo>
                    <a:pt x="246" y="1152"/>
                  </a:lnTo>
                  <a:lnTo>
                    <a:pt x="274" y="987"/>
                  </a:lnTo>
                  <a:lnTo>
                    <a:pt x="284" y="813"/>
                  </a:lnTo>
                  <a:lnTo>
                    <a:pt x="265" y="571"/>
                  </a:lnTo>
                  <a:lnTo>
                    <a:pt x="218" y="368"/>
                  </a:lnTo>
                  <a:lnTo>
                    <a:pt x="142" y="194"/>
                  </a:lnTo>
                  <a:lnTo>
                    <a:pt x="38" y="58"/>
                  </a:lnTo>
                  <a:lnTo>
                    <a:pt x="19" y="3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0" y="1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117"/>
            <p:cNvSpPr>
              <a:spLocks noEditPoints="1"/>
            </p:cNvSpPr>
            <p:nvPr/>
          </p:nvSpPr>
          <p:spPr bwMode="auto">
            <a:xfrm>
              <a:off x="28746" y="3547"/>
              <a:ext cx="180" cy="1016"/>
            </a:xfrm>
            <a:custGeom>
              <a:avLst/>
              <a:gdLst/>
              <a:ahLst/>
              <a:cxnLst>
                <a:cxn ang="0">
                  <a:pos x="85" y="532"/>
                </a:cxn>
                <a:cxn ang="0">
                  <a:pos x="142" y="552"/>
                </a:cxn>
                <a:cxn ang="0">
                  <a:pos x="161" y="590"/>
                </a:cxn>
                <a:cxn ang="0">
                  <a:pos x="170" y="648"/>
                </a:cxn>
                <a:cxn ang="0">
                  <a:pos x="180" y="697"/>
                </a:cxn>
                <a:cxn ang="0">
                  <a:pos x="161" y="803"/>
                </a:cxn>
                <a:cxn ang="0">
                  <a:pos x="132" y="890"/>
                </a:cxn>
                <a:cxn ang="0">
                  <a:pos x="95" y="958"/>
                </a:cxn>
                <a:cxn ang="0">
                  <a:pos x="66" y="997"/>
                </a:cxn>
                <a:cxn ang="0">
                  <a:pos x="47" y="1016"/>
                </a:cxn>
                <a:cxn ang="0">
                  <a:pos x="38" y="1006"/>
                </a:cxn>
                <a:cxn ang="0">
                  <a:pos x="28" y="997"/>
                </a:cxn>
                <a:cxn ang="0">
                  <a:pos x="28" y="987"/>
                </a:cxn>
                <a:cxn ang="0">
                  <a:pos x="28" y="987"/>
                </a:cxn>
                <a:cxn ang="0">
                  <a:pos x="38" y="977"/>
                </a:cxn>
                <a:cxn ang="0">
                  <a:pos x="114" y="852"/>
                </a:cxn>
                <a:cxn ang="0">
                  <a:pos x="142" y="755"/>
                </a:cxn>
                <a:cxn ang="0">
                  <a:pos x="142" y="677"/>
                </a:cxn>
                <a:cxn ang="0">
                  <a:pos x="142" y="677"/>
                </a:cxn>
                <a:cxn ang="0">
                  <a:pos x="123" y="687"/>
                </a:cxn>
                <a:cxn ang="0">
                  <a:pos x="114" y="697"/>
                </a:cxn>
                <a:cxn ang="0">
                  <a:pos x="104" y="697"/>
                </a:cxn>
                <a:cxn ang="0">
                  <a:pos x="95" y="697"/>
                </a:cxn>
                <a:cxn ang="0">
                  <a:pos x="85" y="697"/>
                </a:cxn>
                <a:cxn ang="0">
                  <a:pos x="57" y="697"/>
                </a:cxn>
                <a:cxn ang="0">
                  <a:pos x="38" y="677"/>
                </a:cxn>
                <a:cxn ang="0">
                  <a:pos x="19" y="658"/>
                </a:cxn>
                <a:cxn ang="0">
                  <a:pos x="10" y="639"/>
                </a:cxn>
                <a:cxn ang="0">
                  <a:pos x="0" y="610"/>
                </a:cxn>
                <a:cxn ang="0">
                  <a:pos x="10" y="590"/>
                </a:cxn>
                <a:cxn ang="0">
                  <a:pos x="19" y="561"/>
                </a:cxn>
                <a:cxn ang="0">
                  <a:pos x="38" y="542"/>
                </a:cxn>
                <a:cxn ang="0">
                  <a:pos x="57" y="532"/>
                </a:cxn>
                <a:cxn ang="0">
                  <a:pos x="85" y="532"/>
                </a:cxn>
                <a:cxn ang="0">
                  <a:pos x="85" y="0"/>
                </a:cxn>
                <a:cxn ang="0">
                  <a:pos x="123" y="10"/>
                </a:cxn>
                <a:cxn ang="0">
                  <a:pos x="151" y="19"/>
                </a:cxn>
                <a:cxn ang="0">
                  <a:pos x="161" y="48"/>
                </a:cxn>
                <a:cxn ang="0">
                  <a:pos x="170" y="87"/>
                </a:cxn>
                <a:cxn ang="0">
                  <a:pos x="161" y="116"/>
                </a:cxn>
                <a:cxn ang="0">
                  <a:pos x="151" y="145"/>
                </a:cxn>
                <a:cxn ang="0">
                  <a:pos x="123" y="164"/>
                </a:cxn>
                <a:cxn ang="0">
                  <a:pos x="85" y="174"/>
                </a:cxn>
                <a:cxn ang="0">
                  <a:pos x="57" y="164"/>
                </a:cxn>
                <a:cxn ang="0">
                  <a:pos x="28" y="145"/>
                </a:cxn>
                <a:cxn ang="0">
                  <a:pos x="10" y="116"/>
                </a:cxn>
                <a:cxn ang="0">
                  <a:pos x="0" y="87"/>
                </a:cxn>
                <a:cxn ang="0">
                  <a:pos x="10" y="48"/>
                </a:cxn>
                <a:cxn ang="0">
                  <a:pos x="28" y="19"/>
                </a:cxn>
                <a:cxn ang="0">
                  <a:pos x="57" y="10"/>
                </a:cxn>
                <a:cxn ang="0">
                  <a:pos x="85" y="0"/>
                </a:cxn>
              </a:cxnLst>
              <a:rect l="0" t="0" r="r" b="b"/>
              <a:pathLst>
                <a:path w="180" h="1016">
                  <a:moveTo>
                    <a:pt x="85" y="532"/>
                  </a:moveTo>
                  <a:lnTo>
                    <a:pt x="142" y="552"/>
                  </a:lnTo>
                  <a:lnTo>
                    <a:pt x="161" y="590"/>
                  </a:lnTo>
                  <a:lnTo>
                    <a:pt x="170" y="648"/>
                  </a:lnTo>
                  <a:lnTo>
                    <a:pt x="180" y="697"/>
                  </a:lnTo>
                  <a:lnTo>
                    <a:pt x="161" y="803"/>
                  </a:lnTo>
                  <a:lnTo>
                    <a:pt x="132" y="890"/>
                  </a:lnTo>
                  <a:lnTo>
                    <a:pt x="95" y="958"/>
                  </a:lnTo>
                  <a:lnTo>
                    <a:pt x="66" y="997"/>
                  </a:lnTo>
                  <a:lnTo>
                    <a:pt x="47" y="1016"/>
                  </a:lnTo>
                  <a:lnTo>
                    <a:pt x="38" y="1006"/>
                  </a:lnTo>
                  <a:lnTo>
                    <a:pt x="28" y="997"/>
                  </a:lnTo>
                  <a:lnTo>
                    <a:pt x="28" y="987"/>
                  </a:lnTo>
                  <a:lnTo>
                    <a:pt x="28" y="987"/>
                  </a:lnTo>
                  <a:lnTo>
                    <a:pt x="38" y="977"/>
                  </a:lnTo>
                  <a:lnTo>
                    <a:pt x="114" y="852"/>
                  </a:lnTo>
                  <a:lnTo>
                    <a:pt x="142" y="755"/>
                  </a:lnTo>
                  <a:lnTo>
                    <a:pt x="142" y="677"/>
                  </a:lnTo>
                  <a:lnTo>
                    <a:pt x="142" y="677"/>
                  </a:lnTo>
                  <a:lnTo>
                    <a:pt x="123" y="687"/>
                  </a:lnTo>
                  <a:lnTo>
                    <a:pt x="114" y="697"/>
                  </a:lnTo>
                  <a:lnTo>
                    <a:pt x="104" y="697"/>
                  </a:lnTo>
                  <a:lnTo>
                    <a:pt x="95" y="697"/>
                  </a:lnTo>
                  <a:lnTo>
                    <a:pt x="85" y="697"/>
                  </a:lnTo>
                  <a:lnTo>
                    <a:pt x="57" y="697"/>
                  </a:lnTo>
                  <a:lnTo>
                    <a:pt x="38" y="677"/>
                  </a:lnTo>
                  <a:lnTo>
                    <a:pt x="19" y="658"/>
                  </a:lnTo>
                  <a:lnTo>
                    <a:pt x="10" y="639"/>
                  </a:lnTo>
                  <a:lnTo>
                    <a:pt x="0" y="610"/>
                  </a:lnTo>
                  <a:lnTo>
                    <a:pt x="10" y="590"/>
                  </a:lnTo>
                  <a:lnTo>
                    <a:pt x="19" y="561"/>
                  </a:lnTo>
                  <a:lnTo>
                    <a:pt x="38" y="542"/>
                  </a:lnTo>
                  <a:lnTo>
                    <a:pt x="57" y="532"/>
                  </a:lnTo>
                  <a:lnTo>
                    <a:pt x="85" y="532"/>
                  </a:lnTo>
                  <a:close/>
                  <a:moveTo>
                    <a:pt x="85" y="0"/>
                  </a:moveTo>
                  <a:lnTo>
                    <a:pt x="123" y="10"/>
                  </a:lnTo>
                  <a:lnTo>
                    <a:pt x="151" y="19"/>
                  </a:lnTo>
                  <a:lnTo>
                    <a:pt x="161" y="48"/>
                  </a:lnTo>
                  <a:lnTo>
                    <a:pt x="170" y="87"/>
                  </a:lnTo>
                  <a:lnTo>
                    <a:pt x="161" y="116"/>
                  </a:lnTo>
                  <a:lnTo>
                    <a:pt x="151" y="145"/>
                  </a:lnTo>
                  <a:lnTo>
                    <a:pt x="123" y="164"/>
                  </a:lnTo>
                  <a:lnTo>
                    <a:pt x="85" y="174"/>
                  </a:lnTo>
                  <a:lnTo>
                    <a:pt x="57" y="164"/>
                  </a:lnTo>
                  <a:lnTo>
                    <a:pt x="28" y="145"/>
                  </a:lnTo>
                  <a:lnTo>
                    <a:pt x="10" y="116"/>
                  </a:lnTo>
                  <a:lnTo>
                    <a:pt x="0" y="87"/>
                  </a:lnTo>
                  <a:lnTo>
                    <a:pt x="10" y="48"/>
                  </a:lnTo>
                  <a:lnTo>
                    <a:pt x="28" y="19"/>
                  </a:lnTo>
                  <a:lnTo>
                    <a:pt x="57" y="10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118"/>
            <p:cNvSpPr>
              <a:spLocks/>
            </p:cNvSpPr>
            <p:nvPr/>
          </p:nvSpPr>
          <p:spPr bwMode="auto">
            <a:xfrm>
              <a:off x="29332" y="3470"/>
              <a:ext cx="1192" cy="822"/>
            </a:xfrm>
            <a:custGeom>
              <a:avLst/>
              <a:gdLst/>
              <a:ahLst/>
              <a:cxnLst>
                <a:cxn ang="0">
                  <a:pos x="653" y="96"/>
                </a:cxn>
                <a:cxn ang="0">
                  <a:pos x="852" y="9"/>
                </a:cxn>
                <a:cxn ang="0">
                  <a:pos x="1050" y="96"/>
                </a:cxn>
                <a:cxn ang="0">
                  <a:pos x="1041" y="377"/>
                </a:cxn>
                <a:cxn ang="0">
                  <a:pos x="1069" y="609"/>
                </a:cxn>
                <a:cxn ang="0">
                  <a:pos x="1126" y="638"/>
                </a:cxn>
                <a:cxn ang="0">
                  <a:pos x="1154" y="619"/>
                </a:cxn>
                <a:cxn ang="0">
                  <a:pos x="1192" y="629"/>
                </a:cxn>
                <a:cxn ang="0">
                  <a:pos x="984" y="783"/>
                </a:cxn>
                <a:cxn ang="0">
                  <a:pos x="946" y="735"/>
                </a:cxn>
                <a:cxn ang="0">
                  <a:pos x="899" y="677"/>
                </a:cxn>
                <a:cxn ang="0">
                  <a:pos x="908" y="561"/>
                </a:cxn>
                <a:cxn ang="0">
                  <a:pos x="918" y="329"/>
                </a:cxn>
                <a:cxn ang="0">
                  <a:pos x="918" y="251"/>
                </a:cxn>
                <a:cxn ang="0">
                  <a:pos x="908" y="203"/>
                </a:cxn>
                <a:cxn ang="0">
                  <a:pos x="852" y="174"/>
                </a:cxn>
                <a:cxn ang="0">
                  <a:pos x="757" y="135"/>
                </a:cxn>
                <a:cxn ang="0">
                  <a:pos x="653" y="203"/>
                </a:cxn>
                <a:cxn ang="0">
                  <a:pos x="653" y="571"/>
                </a:cxn>
                <a:cxn ang="0">
                  <a:pos x="662" y="590"/>
                </a:cxn>
                <a:cxn ang="0">
                  <a:pos x="672" y="609"/>
                </a:cxn>
                <a:cxn ang="0">
                  <a:pos x="691" y="648"/>
                </a:cxn>
                <a:cxn ang="0">
                  <a:pos x="719" y="687"/>
                </a:cxn>
                <a:cxn ang="0">
                  <a:pos x="596" y="822"/>
                </a:cxn>
                <a:cxn ang="0">
                  <a:pos x="539" y="735"/>
                </a:cxn>
                <a:cxn ang="0">
                  <a:pos x="521" y="648"/>
                </a:cxn>
                <a:cxn ang="0">
                  <a:pos x="530" y="493"/>
                </a:cxn>
                <a:cxn ang="0">
                  <a:pos x="521" y="212"/>
                </a:cxn>
                <a:cxn ang="0">
                  <a:pos x="360" y="135"/>
                </a:cxn>
                <a:cxn ang="0">
                  <a:pos x="256" y="532"/>
                </a:cxn>
                <a:cxn ang="0">
                  <a:pos x="256" y="571"/>
                </a:cxn>
                <a:cxn ang="0">
                  <a:pos x="265" y="609"/>
                </a:cxn>
                <a:cxn ang="0">
                  <a:pos x="275" y="619"/>
                </a:cxn>
                <a:cxn ang="0">
                  <a:pos x="303" y="658"/>
                </a:cxn>
                <a:cxn ang="0">
                  <a:pos x="331" y="696"/>
                </a:cxn>
                <a:cxn ang="0">
                  <a:pos x="123" y="677"/>
                </a:cxn>
                <a:cxn ang="0">
                  <a:pos x="133" y="183"/>
                </a:cxn>
                <a:cxn ang="0">
                  <a:pos x="19" y="183"/>
                </a:cxn>
                <a:cxn ang="0">
                  <a:pos x="180" y="9"/>
                </a:cxn>
                <a:cxn ang="0">
                  <a:pos x="208" y="38"/>
                </a:cxn>
                <a:cxn ang="0">
                  <a:pos x="246" y="77"/>
                </a:cxn>
                <a:cxn ang="0">
                  <a:pos x="256" y="96"/>
                </a:cxn>
                <a:cxn ang="0">
                  <a:pos x="464" y="0"/>
                </a:cxn>
              </a:cxnLst>
              <a:rect l="0" t="0" r="r" b="b"/>
              <a:pathLst>
                <a:path w="1192" h="822">
                  <a:moveTo>
                    <a:pt x="464" y="0"/>
                  </a:moveTo>
                  <a:lnTo>
                    <a:pt x="653" y="96"/>
                  </a:lnTo>
                  <a:lnTo>
                    <a:pt x="653" y="164"/>
                  </a:lnTo>
                  <a:lnTo>
                    <a:pt x="852" y="9"/>
                  </a:lnTo>
                  <a:lnTo>
                    <a:pt x="956" y="58"/>
                  </a:lnTo>
                  <a:lnTo>
                    <a:pt x="1050" y="96"/>
                  </a:lnTo>
                  <a:lnTo>
                    <a:pt x="1041" y="232"/>
                  </a:lnTo>
                  <a:lnTo>
                    <a:pt x="1041" y="377"/>
                  </a:lnTo>
                  <a:lnTo>
                    <a:pt x="1041" y="571"/>
                  </a:lnTo>
                  <a:lnTo>
                    <a:pt x="1069" y="609"/>
                  </a:lnTo>
                  <a:lnTo>
                    <a:pt x="1097" y="648"/>
                  </a:lnTo>
                  <a:lnTo>
                    <a:pt x="1126" y="638"/>
                  </a:lnTo>
                  <a:lnTo>
                    <a:pt x="1135" y="629"/>
                  </a:lnTo>
                  <a:lnTo>
                    <a:pt x="1154" y="619"/>
                  </a:lnTo>
                  <a:lnTo>
                    <a:pt x="1173" y="609"/>
                  </a:lnTo>
                  <a:lnTo>
                    <a:pt x="1192" y="629"/>
                  </a:lnTo>
                  <a:lnTo>
                    <a:pt x="993" y="803"/>
                  </a:lnTo>
                  <a:lnTo>
                    <a:pt x="984" y="783"/>
                  </a:lnTo>
                  <a:lnTo>
                    <a:pt x="965" y="764"/>
                  </a:lnTo>
                  <a:lnTo>
                    <a:pt x="946" y="735"/>
                  </a:lnTo>
                  <a:lnTo>
                    <a:pt x="918" y="706"/>
                  </a:lnTo>
                  <a:lnTo>
                    <a:pt x="899" y="677"/>
                  </a:lnTo>
                  <a:lnTo>
                    <a:pt x="908" y="629"/>
                  </a:lnTo>
                  <a:lnTo>
                    <a:pt x="908" y="561"/>
                  </a:lnTo>
                  <a:lnTo>
                    <a:pt x="918" y="474"/>
                  </a:lnTo>
                  <a:lnTo>
                    <a:pt x="918" y="329"/>
                  </a:lnTo>
                  <a:lnTo>
                    <a:pt x="918" y="290"/>
                  </a:lnTo>
                  <a:lnTo>
                    <a:pt x="918" y="251"/>
                  </a:lnTo>
                  <a:lnTo>
                    <a:pt x="918" y="222"/>
                  </a:lnTo>
                  <a:lnTo>
                    <a:pt x="908" y="203"/>
                  </a:lnTo>
                  <a:lnTo>
                    <a:pt x="899" y="193"/>
                  </a:lnTo>
                  <a:lnTo>
                    <a:pt x="852" y="174"/>
                  </a:lnTo>
                  <a:lnTo>
                    <a:pt x="804" y="154"/>
                  </a:lnTo>
                  <a:lnTo>
                    <a:pt x="757" y="135"/>
                  </a:lnTo>
                  <a:lnTo>
                    <a:pt x="700" y="174"/>
                  </a:lnTo>
                  <a:lnTo>
                    <a:pt x="653" y="203"/>
                  </a:lnTo>
                  <a:lnTo>
                    <a:pt x="653" y="561"/>
                  </a:lnTo>
                  <a:lnTo>
                    <a:pt x="653" y="571"/>
                  </a:lnTo>
                  <a:lnTo>
                    <a:pt x="653" y="580"/>
                  </a:lnTo>
                  <a:lnTo>
                    <a:pt x="662" y="590"/>
                  </a:lnTo>
                  <a:lnTo>
                    <a:pt x="662" y="600"/>
                  </a:lnTo>
                  <a:lnTo>
                    <a:pt x="672" y="609"/>
                  </a:lnTo>
                  <a:lnTo>
                    <a:pt x="681" y="629"/>
                  </a:lnTo>
                  <a:lnTo>
                    <a:pt x="691" y="648"/>
                  </a:lnTo>
                  <a:lnTo>
                    <a:pt x="710" y="667"/>
                  </a:lnTo>
                  <a:lnTo>
                    <a:pt x="719" y="687"/>
                  </a:lnTo>
                  <a:lnTo>
                    <a:pt x="729" y="696"/>
                  </a:lnTo>
                  <a:lnTo>
                    <a:pt x="596" y="822"/>
                  </a:lnTo>
                  <a:lnTo>
                    <a:pt x="568" y="774"/>
                  </a:lnTo>
                  <a:lnTo>
                    <a:pt x="539" y="735"/>
                  </a:lnTo>
                  <a:lnTo>
                    <a:pt x="511" y="706"/>
                  </a:lnTo>
                  <a:lnTo>
                    <a:pt x="521" y="648"/>
                  </a:lnTo>
                  <a:lnTo>
                    <a:pt x="521" y="590"/>
                  </a:lnTo>
                  <a:lnTo>
                    <a:pt x="530" y="493"/>
                  </a:lnTo>
                  <a:lnTo>
                    <a:pt x="530" y="367"/>
                  </a:lnTo>
                  <a:lnTo>
                    <a:pt x="521" y="212"/>
                  </a:lnTo>
                  <a:lnTo>
                    <a:pt x="445" y="164"/>
                  </a:lnTo>
                  <a:lnTo>
                    <a:pt x="360" y="135"/>
                  </a:lnTo>
                  <a:lnTo>
                    <a:pt x="256" y="212"/>
                  </a:lnTo>
                  <a:lnTo>
                    <a:pt x="256" y="532"/>
                  </a:lnTo>
                  <a:lnTo>
                    <a:pt x="256" y="551"/>
                  </a:lnTo>
                  <a:lnTo>
                    <a:pt x="256" y="571"/>
                  </a:lnTo>
                  <a:lnTo>
                    <a:pt x="265" y="590"/>
                  </a:lnTo>
                  <a:lnTo>
                    <a:pt x="265" y="609"/>
                  </a:lnTo>
                  <a:lnTo>
                    <a:pt x="265" y="609"/>
                  </a:lnTo>
                  <a:lnTo>
                    <a:pt x="275" y="619"/>
                  </a:lnTo>
                  <a:lnTo>
                    <a:pt x="294" y="638"/>
                  </a:lnTo>
                  <a:lnTo>
                    <a:pt x="303" y="658"/>
                  </a:lnTo>
                  <a:lnTo>
                    <a:pt x="322" y="677"/>
                  </a:lnTo>
                  <a:lnTo>
                    <a:pt x="331" y="696"/>
                  </a:lnTo>
                  <a:lnTo>
                    <a:pt x="199" y="812"/>
                  </a:lnTo>
                  <a:lnTo>
                    <a:pt x="123" y="677"/>
                  </a:lnTo>
                  <a:lnTo>
                    <a:pt x="142" y="483"/>
                  </a:lnTo>
                  <a:lnTo>
                    <a:pt x="133" y="183"/>
                  </a:lnTo>
                  <a:lnTo>
                    <a:pt x="86" y="135"/>
                  </a:lnTo>
                  <a:lnTo>
                    <a:pt x="19" y="183"/>
                  </a:lnTo>
                  <a:lnTo>
                    <a:pt x="0" y="164"/>
                  </a:lnTo>
                  <a:lnTo>
                    <a:pt x="180" y="9"/>
                  </a:lnTo>
                  <a:lnTo>
                    <a:pt x="190" y="29"/>
                  </a:lnTo>
                  <a:lnTo>
                    <a:pt x="208" y="38"/>
                  </a:lnTo>
                  <a:lnTo>
                    <a:pt x="227" y="58"/>
                  </a:lnTo>
                  <a:lnTo>
                    <a:pt x="246" y="77"/>
                  </a:lnTo>
                  <a:lnTo>
                    <a:pt x="256" y="87"/>
                  </a:lnTo>
                  <a:lnTo>
                    <a:pt x="256" y="96"/>
                  </a:lnTo>
                  <a:lnTo>
                    <a:pt x="256" y="164"/>
                  </a:lnTo>
                  <a:lnTo>
                    <a:pt x="4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119"/>
            <p:cNvSpPr>
              <a:spLocks/>
            </p:cNvSpPr>
            <p:nvPr/>
          </p:nvSpPr>
          <p:spPr bwMode="auto">
            <a:xfrm>
              <a:off x="30638" y="3024"/>
              <a:ext cx="378" cy="1626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47" y="10"/>
                </a:cxn>
                <a:cxn ang="0">
                  <a:pos x="85" y="49"/>
                </a:cxn>
                <a:cxn ang="0">
                  <a:pos x="141" y="117"/>
                </a:cxn>
                <a:cxn ang="0">
                  <a:pos x="208" y="204"/>
                </a:cxn>
                <a:cxn ang="0">
                  <a:pos x="264" y="310"/>
                </a:cxn>
                <a:cxn ang="0">
                  <a:pos x="331" y="494"/>
                </a:cxn>
                <a:cxn ang="0">
                  <a:pos x="368" y="668"/>
                </a:cxn>
                <a:cxn ang="0">
                  <a:pos x="378" y="813"/>
                </a:cxn>
                <a:cxn ang="0">
                  <a:pos x="378" y="813"/>
                </a:cxn>
                <a:cxn ang="0">
                  <a:pos x="368" y="968"/>
                </a:cxn>
                <a:cxn ang="0">
                  <a:pos x="331" y="1133"/>
                </a:cxn>
                <a:cxn ang="0">
                  <a:pos x="274" y="1317"/>
                </a:cxn>
                <a:cxn ang="0">
                  <a:pos x="208" y="1423"/>
                </a:cxn>
                <a:cxn ang="0">
                  <a:pos x="151" y="1510"/>
                </a:cxn>
                <a:cxn ang="0">
                  <a:pos x="85" y="1578"/>
                </a:cxn>
                <a:cxn ang="0">
                  <a:pos x="47" y="1617"/>
                </a:cxn>
                <a:cxn ang="0">
                  <a:pos x="18" y="1626"/>
                </a:cxn>
                <a:cxn ang="0">
                  <a:pos x="9" y="1626"/>
                </a:cxn>
                <a:cxn ang="0">
                  <a:pos x="0" y="1617"/>
                </a:cxn>
                <a:cxn ang="0">
                  <a:pos x="0" y="1607"/>
                </a:cxn>
                <a:cxn ang="0">
                  <a:pos x="9" y="1607"/>
                </a:cxn>
                <a:cxn ang="0">
                  <a:pos x="9" y="1597"/>
                </a:cxn>
                <a:cxn ang="0">
                  <a:pos x="28" y="1587"/>
                </a:cxn>
                <a:cxn ang="0">
                  <a:pos x="132" y="1452"/>
                </a:cxn>
                <a:cxn ang="0">
                  <a:pos x="198" y="1307"/>
                </a:cxn>
                <a:cxn ang="0">
                  <a:pos x="245" y="1152"/>
                </a:cxn>
                <a:cxn ang="0">
                  <a:pos x="274" y="987"/>
                </a:cxn>
                <a:cxn ang="0">
                  <a:pos x="283" y="813"/>
                </a:cxn>
                <a:cxn ang="0">
                  <a:pos x="264" y="571"/>
                </a:cxn>
                <a:cxn ang="0">
                  <a:pos x="217" y="368"/>
                </a:cxn>
                <a:cxn ang="0">
                  <a:pos x="141" y="194"/>
                </a:cxn>
                <a:cxn ang="0">
                  <a:pos x="37" y="58"/>
                </a:cxn>
                <a:cxn ang="0">
                  <a:pos x="18" y="39"/>
                </a:cxn>
                <a:cxn ang="0">
                  <a:pos x="9" y="29"/>
                </a:cxn>
                <a:cxn ang="0">
                  <a:pos x="9" y="29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9" y="10"/>
                </a:cxn>
                <a:cxn ang="0">
                  <a:pos x="18" y="0"/>
                </a:cxn>
              </a:cxnLst>
              <a:rect l="0" t="0" r="r" b="b"/>
              <a:pathLst>
                <a:path w="378" h="1626">
                  <a:moveTo>
                    <a:pt x="18" y="0"/>
                  </a:moveTo>
                  <a:lnTo>
                    <a:pt x="47" y="10"/>
                  </a:lnTo>
                  <a:lnTo>
                    <a:pt x="85" y="49"/>
                  </a:lnTo>
                  <a:lnTo>
                    <a:pt x="141" y="117"/>
                  </a:lnTo>
                  <a:lnTo>
                    <a:pt x="208" y="204"/>
                  </a:lnTo>
                  <a:lnTo>
                    <a:pt x="264" y="310"/>
                  </a:lnTo>
                  <a:lnTo>
                    <a:pt x="331" y="494"/>
                  </a:lnTo>
                  <a:lnTo>
                    <a:pt x="368" y="668"/>
                  </a:lnTo>
                  <a:lnTo>
                    <a:pt x="378" y="813"/>
                  </a:lnTo>
                  <a:lnTo>
                    <a:pt x="378" y="813"/>
                  </a:lnTo>
                  <a:lnTo>
                    <a:pt x="368" y="968"/>
                  </a:lnTo>
                  <a:lnTo>
                    <a:pt x="331" y="1133"/>
                  </a:lnTo>
                  <a:lnTo>
                    <a:pt x="274" y="1317"/>
                  </a:lnTo>
                  <a:lnTo>
                    <a:pt x="208" y="1423"/>
                  </a:lnTo>
                  <a:lnTo>
                    <a:pt x="151" y="1510"/>
                  </a:lnTo>
                  <a:lnTo>
                    <a:pt x="85" y="1578"/>
                  </a:lnTo>
                  <a:lnTo>
                    <a:pt x="47" y="1617"/>
                  </a:lnTo>
                  <a:lnTo>
                    <a:pt x="18" y="1626"/>
                  </a:lnTo>
                  <a:lnTo>
                    <a:pt x="9" y="1626"/>
                  </a:lnTo>
                  <a:lnTo>
                    <a:pt x="0" y="1617"/>
                  </a:lnTo>
                  <a:lnTo>
                    <a:pt x="0" y="1607"/>
                  </a:lnTo>
                  <a:lnTo>
                    <a:pt x="9" y="1607"/>
                  </a:lnTo>
                  <a:lnTo>
                    <a:pt x="9" y="1597"/>
                  </a:lnTo>
                  <a:lnTo>
                    <a:pt x="28" y="1587"/>
                  </a:lnTo>
                  <a:lnTo>
                    <a:pt x="132" y="1452"/>
                  </a:lnTo>
                  <a:lnTo>
                    <a:pt x="198" y="1307"/>
                  </a:lnTo>
                  <a:lnTo>
                    <a:pt x="245" y="1152"/>
                  </a:lnTo>
                  <a:lnTo>
                    <a:pt x="274" y="987"/>
                  </a:lnTo>
                  <a:lnTo>
                    <a:pt x="283" y="813"/>
                  </a:lnTo>
                  <a:lnTo>
                    <a:pt x="264" y="571"/>
                  </a:lnTo>
                  <a:lnTo>
                    <a:pt x="217" y="368"/>
                  </a:lnTo>
                  <a:lnTo>
                    <a:pt x="141" y="194"/>
                  </a:lnTo>
                  <a:lnTo>
                    <a:pt x="37" y="58"/>
                  </a:lnTo>
                  <a:lnTo>
                    <a:pt x="18" y="3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9" y="1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120"/>
            <p:cNvSpPr>
              <a:spLocks/>
            </p:cNvSpPr>
            <p:nvPr/>
          </p:nvSpPr>
          <p:spPr bwMode="auto">
            <a:xfrm>
              <a:off x="31300" y="4079"/>
              <a:ext cx="170" cy="165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123" y="0"/>
                </a:cxn>
                <a:cxn ang="0">
                  <a:pos x="151" y="20"/>
                </a:cxn>
                <a:cxn ang="0">
                  <a:pos x="160" y="49"/>
                </a:cxn>
                <a:cxn ang="0">
                  <a:pos x="170" y="78"/>
                </a:cxn>
                <a:cxn ang="0">
                  <a:pos x="160" y="116"/>
                </a:cxn>
                <a:cxn ang="0">
                  <a:pos x="151" y="145"/>
                </a:cxn>
                <a:cxn ang="0">
                  <a:pos x="123" y="165"/>
                </a:cxn>
                <a:cxn ang="0">
                  <a:pos x="85" y="165"/>
                </a:cxn>
                <a:cxn ang="0">
                  <a:pos x="56" y="165"/>
                </a:cxn>
                <a:cxn ang="0">
                  <a:pos x="28" y="145"/>
                </a:cxn>
                <a:cxn ang="0">
                  <a:pos x="9" y="116"/>
                </a:cxn>
                <a:cxn ang="0">
                  <a:pos x="0" y="78"/>
                </a:cxn>
                <a:cxn ang="0">
                  <a:pos x="9" y="49"/>
                </a:cxn>
                <a:cxn ang="0">
                  <a:pos x="28" y="20"/>
                </a:cxn>
                <a:cxn ang="0">
                  <a:pos x="56" y="0"/>
                </a:cxn>
                <a:cxn ang="0">
                  <a:pos x="85" y="0"/>
                </a:cxn>
              </a:cxnLst>
              <a:rect l="0" t="0" r="r" b="b"/>
              <a:pathLst>
                <a:path w="170" h="165">
                  <a:moveTo>
                    <a:pt x="85" y="0"/>
                  </a:moveTo>
                  <a:lnTo>
                    <a:pt x="123" y="0"/>
                  </a:lnTo>
                  <a:lnTo>
                    <a:pt x="151" y="20"/>
                  </a:lnTo>
                  <a:lnTo>
                    <a:pt x="160" y="49"/>
                  </a:lnTo>
                  <a:lnTo>
                    <a:pt x="170" y="78"/>
                  </a:lnTo>
                  <a:lnTo>
                    <a:pt x="160" y="116"/>
                  </a:lnTo>
                  <a:lnTo>
                    <a:pt x="151" y="145"/>
                  </a:lnTo>
                  <a:lnTo>
                    <a:pt x="123" y="165"/>
                  </a:lnTo>
                  <a:lnTo>
                    <a:pt x="85" y="165"/>
                  </a:lnTo>
                  <a:lnTo>
                    <a:pt x="56" y="165"/>
                  </a:lnTo>
                  <a:lnTo>
                    <a:pt x="28" y="145"/>
                  </a:lnTo>
                  <a:lnTo>
                    <a:pt x="9" y="116"/>
                  </a:lnTo>
                  <a:lnTo>
                    <a:pt x="0" y="78"/>
                  </a:lnTo>
                  <a:lnTo>
                    <a:pt x="9" y="49"/>
                  </a:lnTo>
                  <a:lnTo>
                    <a:pt x="28" y="20"/>
                  </a:lnTo>
                  <a:lnTo>
                    <a:pt x="56" y="0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37" name="TextBox 136"/>
          <p:cNvSpPr txBox="1"/>
          <p:nvPr/>
        </p:nvSpPr>
        <p:spPr>
          <a:xfrm>
            <a:off x="0" y="1447800"/>
            <a:ext cx="9144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7030A0"/>
                </a:solidFill>
              </a:rPr>
              <a:t>Spectral networks are the essential data to construct a </a:t>
            </a:r>
            <a:r>
              <a:rPr lang="en-US" sz="3200" dirty="0" err="1" smtClean="0">
                <a:solidFill>
                  <a:srgbClr val="7030A0"/>
                </a:solidFill>
              </a:rPr>
              <a:t>symplectic</a:t>
            </a:r>
            <a:r>
              <a:rPr lang="en-US" sz="3200" dirty="0" smtClean="0">
                <a:solidFill>
                  <a:srgbClr val="7030A0"/>
                </a:solidFill>
              </a:rPr>
              <a:t>  ``</a:t>
            </a:r>
            <a:r>
              <a:rPr lang="en-US" sz="3200" dirty="0" err="1" smtClean="0">
                <a:solidFill>
                  <a:srgbClr val="7030A0"/>
                </a:solidFill>
              </a:rPr>
              <a:t>nonabelianization</a:t>
            </a:r>
            <a:r>
              <a:rPr lang="en-US" sz="3200" dirty="0" smtClean="0">
                <a:solidFill>
                  <a:srgbClr val="7030A0"/>
                </a:solidFill>
              </a:rPr>
              <a:t> map’’ </a:t>
            </a:r>
            <a:endParaRPr lang="en-US" sz="3200" dirty="0">
              <a:solidFill>
                <a:srgbClr val="7030A0"/>
              </a:solidFill>
            </a:endParaRPr>
          </a:p>
        </p:txBody>
      </p:sp>
      <p:grpSp>
        <p:nvGrpSpPr>
          <p:cNvPr id="2052" name="Group 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762000" y="3657600"/>
            <a:ext cx="7321631" cy="495300"/>
            <a:chOff x="932" y="2541"/>
            <a:chExt cx="21449" cy="1451"/>
          </a:xfrm>
          <a:solidFill>
            <a:srgbClr val="FF0000"/>
          </a:solidFill>
        </p:grpSpPr>
        <p:sp>
          <p:nvSpPr>
            <p:cNvPr id="2054" name="Freeform 6"/>
            <p:cNvSpPr>
              <a:spLocks noEditPoints="1"/>
            </p:cNvSpPr>
            <p:nvPr/>
          </p:nvSpPr>
          <p:spPr bwMode="auto">
            <a:xfrm>
              <a:off x="932" y="2803"/>
              <a:ext cx="1171" cy="1112"/>
            </a:xfrm>
            <a:custGeom>
              <a:avLst/>
              <a:gdLst/>
              <a:ahLst/>
              <a:cxnLst>
                <a:cxn ang="0">
                  <a:pos x="196" y="115"/>
                </a:cxn>
                <a:cxn ang="0">
                  <a:pos x="635" y="965"/>
                </a:cxn>
                <a:cxn ang="0">
                  <a:pos x="1067" y="115"/>
                </a:cxn>
                <a:cxn ang="0">
                  <a:pos x="196" y="115"/>
                </a:cxn>
                <a:cxn ang="0">
                  <a:pos x="32" y="0"/>
                </a:cxn>
                <a:cxn ang="0">
                  <a:pos x="1132" y="0"/>
                </a:cxn>
                <a:cxn ang="0">
                  <a:pos x="1158" y="0"/>
                </a:cxn>
                <a:cxn ang="0">
                  <a:pos x="1165" y="0"/>
                </a:cxn>
                <a:cxn ang="0">
                  <a:pos x="1171" y="6"/>
                </a:cxn>
                <a:cxn ang="0">
                  <a:pos x="1171" y="13"/>
                </a:cxn>
                <a:cxn ang="0">
                  <a:pos x="1171" y="19"/>
                </a:cxn>
                <a:cxn ang="0">
                  <a:pos x="1165" y="25"/>
                </a:cxn>
                <a:cxn ang="0">
                  <a:pos x="1165" y="38"/>
                </a:cxn>
                <a:cxn ang="0">
                  <a:pos x="628" y="1080"/>
                </a:cxn>
                <a:cxn ang="0">
                  <a:pos x="621" y="1093"/>
                </a:cxn>
                <a:cxn ang="0">
                  <a:pos x="615" y="1106"/>
                </a:cxn>
                <a:cxn ang="0">
                  <a:pos x="602" y="1112"/>
                </a:cxn>
                <a:cxn ang="0">
                  <a:pos x="582" y="1112"/>
                </a:cxn>
                <a:cxn ang="0">
                  <a:pos x="569" y="1112"/>
                </a:cxn>
                <a:cxn ang="0">
                  <a:pos x="556" y="1106"/>
                </a:cxn>
                <a:cxn ang="0">
                  <a:pos x="549" y="1093"/>
                </a:cxn>
                <a:cxn ang="0">
                  <a:pos x="543" y="1080"/>
                </a:cxn>
                <a:cxn ang="0">
                  <a:pos x="6" y="38"/>
                </a:cxn>
                <a:cxn ang="0">
                  <a:pos x="0" y="25"/>
                </a:cxn>
                <a:cxn ang="0">
                  <a:pos x="0" y="19"/>
                </a:cxn>
                <a:cxn ang="0">
                  <a:pos x="0" y="13"/>
                </a:cxn>
                <a:cxn ang="0">
                  <a:pos x="0" y="6"/>
                </a:cxn>
                <a:cxn ang="0">
                  <a:pos x="0" y="0"/>
                </a:cxn>
                <a:cxn ang="0">
                  <a:pos x="13" y="0"/>
                </a:cxn>
                <a:cxn ang="0">
                  <a:pos x="32" y="0"/>
                </a:cxn>
              </a:cxnLst>
              <a:rect l="0" t="0" r="r" b="b"/>
              <a:pathLst>
                <a:path w="1171" h="1112">
                  <a:moveTo>
                    <a:pt x="196" y="115"/>
                  </a:moveTo>
                  <a:lnTo>
                    <a:pt x="635" y="965"/>
                  </a:lnTo>
                  <a:lnTo>
                    <a:pt x="1067" y="115"/>
                  </a:lnTo>
                  <a:lnTo>
                    <a:pt x="196" y="115"/>
                  </a:lnTo>
                  <a:close/>
                  <a:moveTo>
                    <a:pt x="32" y="0"/>
                  </a:moveTo>
                  <a:lnTo>
                    <a:pt x="1132" y="0"/>
                  </a:lnTo>
                  <a:lnTo>
                    <a:pt x="1158" y="0"/>
                  </a:lnTo>
                  <a:lnTo>
                    <a:pt x="1165" y="0"/>
                  </a:lnTo>
                  <a:lnTo>
                    <a:pt x="1171" y="6"/>
                  </a:lnTo>
                  <a:lnTo>
                    <a:pt x="1171" y="13"/>
                  </a:lnTo>
                  <a:lnTo>
                    <a:pt x="1171" y="19"/>
                  </a:lnTo>
                  <a:lnTo>
                    <a:pt x="1165" y="25"/>
                  </a:lnTo>
                  <a:lnTo>
                    <a:pt x="1165" y="38"/>
                  </a:lnTo>
                  <a:lnTo>
                    <a:pt x="628" y="1080"/>
                  </a:lnTo>
                  <a:lnTo>
                    <a:pt x="621" y="1093"/>
                  </a:lnTo>
                  <a:lnTo>
                    <a:pt x="615" y="1106"/>
                  </a:lnTo>
                  <a:lnTo>
                    <a:pt x="602" y="1112"/>
                  </a:lnTo>
                  <a:lnTo>
                    <a:pt x="582" y="1112"/>
                  </a:lnTo>
                  <a:lnTo>
                    <a:pt x="569" y="1112"/>
                  </a:lnTo>
                  <a:lnTo>
                    <a:pt x="556" y="1106"/>
                  </a:lnTo>
                  <a:lnTo>
                    <a:pt x="549" y="1093"/>
                  </a:lnTo>
                  <a:lnTo>
                    <a:pt x="543" y="1080"/>
                  </a:lnTo>
                  <a:lnTo>
                    <a:pt x="6" y="38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6"/>
                  </a:lnTo>
                  <a:lnTo>
                    <a:pt x="0" y="0"/>
                  </a:lnTo>
                  <a:lnTo>
                    <a:pt x="13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5" name="Freeform 7"/>
            <p:cNvSpPr>
              <a:spLocks noEditPoints="1"/>
            </p:cNvSpPr>
            <p:nvPr/>
          </p:nvSpPr>
          <p:spPr bwMode="auto">
            <a:xfrm>
              <a:off x="2241" y="2809"/>
              <a:ext cx="563" cy="499"/>
            </a:xfrm>
            <a:custGeom>
              <a:avLst/>
              <a:gdLst/>
              <a:ahLst/>
              <a:cxnLst>
                <a:cxn ang="0">
                  <a:pos x="262" y="237"/>
                </a:cxn>
                <a:cxn ang="0">
                  <a:pos x="150" y="288"/>
                </a:cxn>
                <a:cxn ang="0">
                  <a:pos x="98" y="352"/>
                </a:cxn>
                <a:cxn ang="0">
                  <a:pos x="111" y="429"/>
                </a:cxn>
                <a:cxn ang="0">
                  <a:pos x="203" y="473"/>
                </a:cxn>
                <a:cxn ang="0">
                  <a:pos x="281" y="454"/>
                </a:cxn>
                <a:cxn ang="0">
                  <a:pos x="340" y="390"/>
                </a:cxn>
                <a:cxn ang="0">
                  <a:pos x="353" y="230"/>
                </a:cxn>
                <a:cxn ang="0">
                  <a:pos x="314" y="13"/>
                </a:cxn>
                <a:cxn ang="0">
                  <a:pos x="425" y="96"/>
                </a:cxn>
                <a:cxn ang="0">
                  <a:pos x="438" y="198"/>
                </a:cxn>
                <a:cxn ang="0">
                  <a:pos x="438" y="397"/>
                </a:cxn>
                <a:cxn ang="0">
                  <a:pos x="445" y="422"/>
                </a:cxn>
                <a:cxn ang="0">
                  <a:pos x="458" y="448"/>
                </a:cxn>
                <a:cxn ang="0">
                  <a:pos x="484" y="454"/>
                </a:cxn>
                <a:cxn ang="0">
                  <a:pos x="510" y="448"/>
                </a:cxn>
                <a:cxn ang="0">
                  <a:pos x="517" y="422"/>
                </a:cxn>
                <a:cxn ang="0">
                  <a:pos x="523" y="397"/>
                </a:cxn>
                <a:cxn ang="0">
                  <a:pos x="523" y="333"/>
                </a:cxn>
                <a:cxn ang="0">
                  <a:pos x="563" y="397"/>
                </a:cxn>
                <a:cxn ang="0">
                  <a:pos x="523" y="473"/>
                </a:cxn>
                <a:cxn ang="0">
                  <a:pos x="464" y="499"/>
                </a:cxn>
                <a:cxn ang="0">
                  <a:pos x="425" y="493"/>
                </a:cxn>
                <a:cxn ang="0">
                  <a:pos x="386" y="473"/>
                </a:cxn>
                <a:cxn ang="0">
                  <a:pos x="366" y="435"/>
                </a:cxn>
                <a:cxn ang="0">
                  <a:pos x="340" y="441"/>
                </a:cxn>
                <a:cxn ang="0">
                  <a:pos x="262" y="493"/>
                </a:cxn>
                <a:cxn ang="0">
                  <a:pos x="144" y="499"/>
                </a:cxn>
                <a:cxn ang="0">
                  <a:pos x="46" y="461"/>
                </a:cxn>
                <a:cxn ang="0">
                  <a:pos x="0" y="384"/>
                </a:cxn>
                <a:cxn ang="0">
                  <a:pos x="26" y="301"/>
                </a:cxn>
                <a:cxn ang="0">
                  <a:pos x="131" y="237"/>
                </a:cxn>
                <a:cxn ang="0">
                  <a:pos x="353" y="198"/>
                </a:cxn>
                <a:cxn ang="0">
                  <a:pos x="340" y="109"/>
                </a:cxn>
                <a:cxn ang="0">
                  <a:pos x="268" y="39"/>
                </a:cxn>
                <a:cxn ang="0">
                  <a:pos x="196" y="32"/>
                </a:cxn>
                <a:cxn ang="0">
                  <a:pos x="111" y="58"/>
                </a:cxn>
                <a:cxn ang="0">
                  <a:pos x="137" y="77"/>
                </a:cxn>
                <a:cxn ang="0">
                  <a:pos x="144" y="96"/>
                </a:cxn>
                <a:cxn ang="0">
                  <a:pos x="144" y="135"/>
                </a:cxn>
                <a:cxn ang="0">
                  <a:pos x="111" y="160"/>
                </a:cxn>
                <a:cxn ang="0">
                  <a:pos x="78" y="160"/>
                </a:cxn>
                <a:cxn ang="0">
                  <a:pos x="52" y="141"/>
                </a:cxn>
                <a:cxn ang="0">
                  <a:pos x="39" y="109"/>
                </a:cxn>
                <a:cxn ang="0">
                  <a:pos x="91" y="32"/>
                </a:cxn>
                <a:cxn ang="0">
                  <a:pos x="222" y="0"/>
                </a:cxn>
              </a:cxnLst>
              <a:rect l="0" t="0" r="r" b="b"/>
              <a:pathLst>
                <a:path w="563" h="499">
                  <a:moveTo>
                    <a:pt x="353" y="230"/>
                  </a:moveTo>
                  <a:lnTo>
                    <a:pt x="262" y="237"/>
                  </a:lnTo>
                  <a:lnTo>
                    <a:pt x="196" y="256"/>
                  </a:lnTo>
                  <a:lnTo>
                    <a:pt x="150" y="288"/>
                  </a:lnTo>
                  <a:lnTo>
                    <a:pt x="118" y="314"/>
                  </a:lnTo>
                  <a:lnTo>
                    <a:pt x="98" y="352"/>
                  </a:lnTo>
                  <a:lnTo>
                    <a:pt x="98" y="384"/>
                  </a:lnTo>
                  <a:lnTo>
                    <a:pt x="111" y="429"/>
                  </a:lnTo>
                  <a:lnTo>
                    <a:pt x="150" y="461"/>
                  </a:lnTo>
                  <a:lnTo>
                    <a:pt x="203" y="473"/>
                  </a:lnTo>
                  <a:lnTo>
                    <a:pt x="242" y="467"/>
                  </a:lnTo>
                  <a:lnTo>
                    <a:pt x="281" y="454"/>
                  </a:lnTo>
                  <a:lnTo>
                    <a:pt x="314" y="429"/>
                  </a:lnTo>
                  <a:lnTo>
                    <a:pt x="340" y="390"/>
                  </a:lnTo>
                  <a:lnTo>
                    <a:pt x="353" y="339"/>
                  </a:lnTo>
                  <a:lnTo>
                    <a:pt x="353" y="230"/>
                  </a:lnTo>
                  <a:close/>
                  <a:moveTo>
                    <a:pt x="222" y="0"/>
                  </a:moveTo>
                  <a:lnTo>
                    <a:pt x="314" y="13"/>
                  </a:lnTo>
                  <a:lnTo>
                    <a:pt x="386" y="58"/>
                  </a:lnTo>
                  <a:lnTo>
                    <a:pt x="425" y="96"/>
                  </a:lnTo>
                  <a:lnTo>
                    <a:pt x="438" y="147"/>
                  </a:lnTo>
                  <a:lnTo>
                    <a:pt x="438" y="198"/>
                  </a:lnTo>
                  <a:lnTo>
                    <a:pt x="438" y="390"/>
                  </a:lnTo>
                  <a:lnTo>
                    <a:pt x="438" y="397"/>
                  </a:lnTo>
                  <a:lnTo>
                    <a:pt x="445" y="409"/>
                  </a:lnTo>
                  <a:lnTo>
                    <a:pt x="445" y="422"/>
                  </a:lnTo>
                  <a:lnTo>
                    <a:pt x="451" y="435"/>
                  </a:lnTo>
                  <a:lnTo>
                    <a:pt x="458" y="448"/>
                  </a:lnTo>
                  <a:lnTo>
                    <a:pt x="464" y="454"/>
                  </a:lnTo>
                  <a:lnTo>
                    <a:pt x="484" y="454"/>
                  </a:lnTo>
                  <a:lnTo>
                    <a:pt x="497" y="454"/>
                  </a:lnTo>
                  <a:lnTo>
                    <a:pt x="510" y="448"/>
                  </a:lnTo>
                  <a:lnTo>
                    <a:pt x="517" y="435"/>
                  </a:lnTo>
                  <a:lnTo>
                    <a:pt x="517" y="422"/>
                  </a:lnTo>
                  <a:lnTo>
                    <a:pt x="523" y="409"/>
                  </a:lnTo>
                  <a:lnTo>
                    <a:pt x="523" y="397"/>
                  </a:lnTo>
                  <a:lnTo>
                    <a:pt x="523" y="390"/>
                  </a:lnTo>
                  <a:lnTo>
                    <a:pt x="523" y="333"/>
                  </a:lnTo>
                  <a:lnTo>
                    <a:pt x="563" y="333"/>
                  </a:lnTo>
                  <a:lnTo>
                    <a:pt x="563" y="397"/>
                  </a:lnTo>
                  <a:lnTo>
                    <a:pt x="550" y="441"/>
                  </a:lnTo>
                  <a:lnTo>
                    <a:pt x="523" y="473"/>
                  </a:lnTo>
                  <a:lnTo>
                    <a:pt x="491" y="493"/>
                  </a:lnTo>
                  <a:lnTo>
                    <a:pt x="464" y="499"/>
                  </a:lnTo>
                  <a:lnTo>
                    <a:pt x="451" y="499"/>
                  </a:lnTo>
                  <a:lnTo>
                    <a:pt x="425" y="493"/>
                  </a:lnTo>
                  <a:lnTo>
                    <a:pt x="406" y="486"/>
                  </a:lnTo>
                  <a:lnTo>
                    <a:pt x="386" y="473"/>
                  </a:lnTo>
                  <a:lnTo>
                    <a:pt x="379" y="454"/>
                  </a:lnTo>
                  <a:lnTo>
                    <a:pt x="366" y="435"/>
                  </a:lnTo>
                  <a:lnTo>
                    <a:pt x="366" y="409"/>
                  </a:lnTo>
                  <a:lnTo>
                    <a:pt x="340" y="441"/>
                  </a:lnTo>
                  <a:lnTo>
                    <a:pt x="307" y="473"/>
                  </a:lnTo>
                  <a:lnTo>
                    <a:pt x="262" y="493"/>
                  </a:lnTo>
                  <a:lnTo>
                    <a:pt x="196" y="499"/>
                  </a:lnTo>
                  <a:lnTo>
                    <a:pt x="144" y="499"/>
                  </a:lnTo>
                  <a:lnTo>
                    <a:pt x="91" y="486"/>
                  </a:lnTo>
                  <a:lnTo>
                    <a:pt x="46" y="461"/>
                  </a:lnTo>
                  <a:lnTo>
                    <a:pt x="13" y="429"/>
                  </a:lnTo>
                  <a:lnTo>
                    <a:pt x="0" y="384"/>
                  </a:lnTo>
                  <a:lnTo>
                    <a:pt x="6" y="346"/>
                  </a:lnTo>
                  <a:lnTo>
                    <a:pt x="26" y="301"/>
                  </a:lnTo>
                  <a:lnTo>
                    <a:pt x="72" y="269"/>
                  </a:lnTo>
                  <a:lnTo>
                    <a:pt x="131" y="237"/>
                  </a:lnTo>
                  <a:lnTo>
                    <a:pt x="248" y="205"/>
                  </a:lnTo>
                  <a:lnTo>
                    <a:pt x="353" y="198"/>
                  </a:lnTo>
                  <a:lnTo>
                    <a:pt x="353" y="167"/>
                  </a:lnTo>
                  <a:lnTo>
                    <a:pt x="340" y="109"/>
                  </a:lnTo>
                  <a:lnTo>
                    <a:pt x="307" y="64"/>
                  </a:lnTo>
                  <a:lnTo>
                    <a:pt x="268" y="39"/>
                  </a:lnTo>
                  <a:lnTo>
                    <a:pt x="222" y="32"/>
                  </a:lnTo>
                  <a:lnTo>
                    <a:pt x="196" y="32"/>
                  </a:lnTo>
                  <a:lnTo>
                    <a:pt x="150" y="39"/>
                  </a:lnTo>
                  <a:lnTo>
                    <a:pt x="111" y="58"/>
                  </a:lnTo>
                  <a:lnTo>
                    <a:pt x="124" y="64"/>
                  </a:lnTo>
                  <a:lnTo>
                    <a:pt x="137" y="77"/>
                  </a:lnTo>
                  <a:lnTo>
                    <a:pt x="144" y="90"/>
                  </a:lnTo>
                  <a:lnTo>
                    <a:pt x="144" y="96"/>
                  </a:lnTo>
                  <a:lnTo>
                    <a:pt x="144" y="109"/>
                  </a:lnTo>
                  <a:lnTo>
                    <a:pt x="144" y="135"/>
                  </a:lnTo>
                  <a:lnTo>
                    <a:pt x="131" y="147"/>
                  </a:lnTo>
                  <a:lnTo>
                    <a:pt x="111" y="160"/>
                  </a:lnTo>
                  <a:lnTo>
                    <a:pt x="91" y="160"/>
                  </a:lnTo>
                  <a:lnTo>
                    <a:pt x="78" y="160"/>
                  </a:lnTo>
                  <a:lnTo>
                    <a:pt x="59" y="154"/>
                  </a:lnTo>
                  <a:lnTo>
                    <a:pt x="52" y="141"/>
                  </a:lnTo>
                  <a:lnTo>
                    <a:pt x="46" y="128"/>
                  </a:lnTo>
                  <a:lnTo>
                    <a:pt x="39" y="109"/>
                  </a:lnTo>
                  <a:lnTo>
                    <a:pt x="52" y="64"/>
                  </a:lnTo>
                  <a:lnTo>
                    <a:pt x="91" y="32"/>
                  </a:lnTo>
                  <a:lnTo>
                    <a:pt x="150" y="7"/>
                  </a:lnTo>
                  <a:lnTo>
                    <a:pt x="2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6" name="Freeform 8"/>
            <p:cNvSpPr>
              <a:spLocks noEditPoints="1"/>
            </p:cNvSpPr>
            <p:nvPr/>
          </p:nvSpPr>
          <p:spPr bwMode="auto">
            <a:xfrm>
              <a:off x="2869" y="2541"/>
              <a:ext cx="602" cy="767"/>
            </a:xfrm>
            <a:custGeom>
              <a:avLst/>
              <a:gdLst/>
              <a:ahLst/>
              <a:cxnLst>
                <a:cxn ang="0">
                  <a:pos x="334" y="307"/>
                </a:cxn>
                <a:cxn ang="0">
                  <a:pos x="268" y="319"/>
                </a:cxn>
                <a:cxn ang="0">
                  <a:pos x="210" y="345"/>
                </a:cxn>
                <a:cxn ang="0">
                  <a:pos x="170" y="390"/>
                </a:cxn>
                <a:cxn ang="0">
                  <a:pos x="170" y="645"/>
                </a:cxn>
                <a:cxn ang="0">
                  <a:pos x="183" y="671"/>
                </a:cxn>
                <a:cxn ang="0">
                  <a:pos x="216" y="703"/>
                </a:cxn>
                <a:cxn ang="0">
                  <a:pos x="262" y="729"/>
                </a:cxn>
                <a:cxn ang="0">
                  <a:pos x="321" y="741"/>
                </a:cxn>
                <a:cxn ang="0">
                  <a:pos x="360" y="735"/>
                </a:cxn>
                <a:cxn ang="0">
                  <a:pos x="406" y="716"/>
                </a:cxn>
                <a:cxn ang="0">
                  <a:pos x="452" y="684"/>
                </a:cxn>
                <a:cxn ang="0">
                  <a:pos x="484" y="620"/>
                </a:cxn>
                <a:cxn ang="0">
                  <a:pos x="498" y="562"/>
                </a:cxn>
                <a:cxn ang="0">
                  <a:pos x="498" y="518"/>
                </a:cxn>
                <a:cxn ang="0">
                  <a:pos x="498" y="460"/>
                </a:cxn>
                <a:cxn ang="0">
                  <a:pos x="484" y="409"/>
                </a:cxn>
                <a:cxn ang="0">
                  <a:pos x="465" y="377"/>
                </a:cxn>
                <a:cxn ang="0">
                  <a:pos x="432" y="345"/>
                </a:cxn>
                <a:cxn ang="0">
                  <a:pos x="386" y="319"/>
                </a:cxn>
                <a:cxn ang="0">
                  <a:pos x="334" y="307"/>
                </a:cxn>
                <a:cxn ang="0">
                  <a:pos x="170" y="0"/>
                </a:cxn>
                <a:cxn ang="0">
                  <a:pos x="170" y="345"/>
                </a:cxn>
                <a:cxn ang="0">
                  <a:pos x="216" y="307"/>
                </a:cxn>
                <a:cxn ang="0">
                  <a:pos x="275" y="287"/>
                </a:cxn>
                <a:cxn ang="0">
                  <a:pos x="340" y="275"/>
                </a:cxn>
                <a:cxn ang="0">
                  <a:pos x="426" y="287"/>
                </a:cxn>
                <a:cxn ang="0">
                  <a:pos x="498" y="326"/>
                </a:cxn>
                <a:cxn ang="0">
                  <a:pos x="550" y="377"/>
                </a:cxn>
                <a:cxn ang="0">
                  <a:pos x="589" y="447"/>
                </a:cxn>
                <a:cxn ang="0">
                  <a:pos x="602" y="524"/>
                </a:cxn>
                <a:cxn ang="0">
                  <a:pos x="589" y="601"/>
                </a:cxn>
                <a:cxn ang="0">
                  <a:pos x="543" y="671"/>
                </a:cxn>
                <a:cxn ang="0">
                  <a:pos x="484" y="722"/>
                </a:cxn>
                <a:cxn ang="0">
                  <a:pos x="412" y="761"/>
                </a:cxn>
                <a:cxn ang="0">
                  <a:pos x="327" y="767"/>
                </a:cxn>
                <a:cxn ang="0">
                  <a:pos x="268" y="761"/>
                </a:cxn>
                <a:cxn ang="0">
                  <a:pos x="210" y="735"/>
                </a:cxn>
                <a:cxn ang="0">
                  <a:pos x="164" y="697"/>
                </a:cxn>
                <a:cxn ang="0">
                  <a:pos x="118" y="761"/>
                </a:cxn>
                <a:cxn ang="0">
                  <a:pos x="85" y="761"/>
                </a:cxn>
                <a:cxn ang="0">
                  <a:pos x="85" y="115"/>
                </a:cxn>
                <a:cxn ang="0">
                  <a:pos x="85" y="96"/>
                </a:cxn>
                <a:cxn ang="0">
                  <a:pos x="79" y="76"/>
                </a:cxn>
                <a:cxn ang="0">
                  <a:pos x="72" y="64"/>
                </a:cxn>
                <a:cxn ang="0">
                  <a:pos x="66" y="57"/>
                </a:cxn>
                <a:cxn ang="0">
                  <a:pos x="46" y="51"/>
                </a:cxn>
                <a:cxn ang="0">
                  <a:pos x="26" y="51"/>
                </a:cxn>
                <a:cxn ang="0">
                  <a:pos x="0" y="51"/>
                </a:cxn>
                <a:cxn ang="0">
                  <a:pos x="0" y="13"/>
                </a:cxn>
                <a:cxn ang="0">
                  <a:pos x="170" y="0"/>
                </a:cxn>
              </a:cxnLst>
              <a:rect l="0" t="0" r="r" b="b"/>
              <a:pathLst>
                <a:path w="602" h="767">
                  <a:moveTo>
                    <a:pt x="334" y="307"/>
                  </a:moveTo>
                  <a:lnTo>
                    <a:pt x="268" y="319"/>
                  </a:lnTo>
                  <a:lnTo>
                    <a:pt x="210" y="345"/>
                  </a:lnTo>
                  <a:lnTo>
                    <a:pt x="170" y="390"/>
                  </a:lnTo>
                  <a:lnTo>
                    <a:pt x="170" y="645"/>
                  </a:lnTo>
                  <a:lnTo>
                    <a:pt x="183" y="671"/>
                  </a:lnTo>
                  <a:lnTo>
                    <a:pt x="216" y="703"/>
                  </a:lnTo>
                  <a:lnTo>
                    <a:pt x="262" y="729"/>
                  </a:lnTo>
                  <a:lnTo>
                    <a:pt x="321" y="741"/>
                  </a:lnTo>
                  <a:lnTo>
                    <a:pt x="360" y="735"/>
                  </a:lnTo>
                  <a:lnTo>
                    <a:pt x="406" y="716"/>
                  </a:lnTo>
                  <a:lnTo>
                    <a:pt x="452" y="684"/>
                  </a:lnTo>
                  <a:lnTo>
                    <a:pt x="484" y="620"/>
                  </a:lnTo>
                  <a:lnTo>
                    <a:pt x="498" y="562"/>
                  </a:lnTo>
                  <a:lnTo>
                    <a:pt x="498" y="518"/>
                  </a:lnTo>
                  <a:lnTo>
                    <a:pt x="498" y="460"/>
                  </a:lnTo>
                  <a:lnTo>
                    <a:pt x="484" y="409"/>
                  </a:lnTo>
                  <a:lnTo>
                    <a:pt x="465" y="377"/>
                  </a:lnTo>
                  <a:lnTo>
                    <a:pt x="432" y="345"/>
                  </a:lnTo>
                  <a:lnTo>
                    <a:pt x="386" y="319"/>
                  </a:lnTo>
                  <a:lnTo>
                    <a:pt x="334" y="307"/>
                  </a:lnTo>
                  <a:close/>
                  <a:moveTo>
                    <a:pt x="170" y="0"/>
                  </a:moveTo>
                  <a:lnTo>
                    <a:pt x="170" y="345"/>
                  </a:lnTo>
                  <a:lnTo>
                    <a:pt x="216" y="307"/>
                  </a:lnTo>
                  <a:lnTo>
                    <a:pt x="275" y="287"/>
                  </a:lnTo>
                  <a:lnTo>
                    <a:pt x="340" y="275"/>
                  </a:lnTo>
                  <a:lnTo>
                    <a:pt x="426" y="287"/>
                  </a:lnTo>
                  <a:lnTo>
                    <a:pt x="498" y="326"/>
                  </a:lnTo>
                  <a:lnTo>
                    <a:pt x="550" y="377"/>
                  </a:lnTo>
                  <a:lnTo>
                    <a:pt x="589" y="447"/>
                  </a:lnTo>
                  <a:lnTo>
                    <a:pt x="602" y="524"/>
                  </a:lnTo>
                  <a:lnTo>
                    <a:pt x="589" y="601"/>
                  </a:lnTo>
                  <a:lnTo>
                    <a:pt x="543" y="671"/>
                  </a:lnTo>
                  <a:lnTo>
                    <a:pt x="484" y="722"/>
                  </a:lnTo>
                  <a:lnTo>
                    <a:pt x="412" y="761"/>
                  </a:lnTo>
                  <a:lnTo>
                    <a:pt x="327" y="767"/>
                  </a:lnTo>
                  <a:lnTo>
                    <a:pt x="268" y="761"/>
                  </a:lnTo>
                  <a:lnTo>
                    <a:pt x="210" y="735"/>
                  </a:lnTo>
                  <a:lnTo>
                    <a:pt x="164" y="697"/>
                  </a:lnTo>
                  <a:lnTo>
                    <a:pt x="118" y="761"/>
                  </a:lnTo>
                  <a:lnTo>
                    <a:pt x="85" y="761"/>
                  </a:lnTo>
                  <a:lnTo>
                    <a:pt x="85" y="115"/>
                  </a:lnTo>
                  <a:lnTo>
                    <a:pt x="85" y="96"/>
                  </a:lnTo>
                  <a:lnTo>
                    <a:pt x="79" y="76"/>
                  </a:lnTo>
                  <a:lnTo>
                    <a:pt x="72" y="64"/>
                  </a:lnTo>
                  <a:lnTo>
                    <a:pt x="66" y="57"/>
                  </a:lnTo>
                  <a:lnTo>
                    <a:pt x="46" y="51"/>
                  </a:lnTo>
                  <a:lnTo>
                    <a:pt x="26" y="51"/>
                  </a:lnTo>
                  <a:lnTo>
                    <a:pt x="0" y="51"/>
                  </a:lnTo>
                  <a:lnTo>
                    <a:pt x="0" y="13"/>
                  </a:lnTo>
                  <a:lnTo>
                    <a:pt x="1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7" name="Freeform 9"/>
            <p:cNvSpPr>
              <a:spLocks noEditPoints="1"/>
            </p:cNvSpPr>
            <p:nvPr/>
          </p:nvSpPr>
          <p:spPr bwMode="auto">
            <a:xfrm>
              <a:off x="3602" y="2809"/>
              <a:ext cx="485" cy="499"/>
            </a:xfrm>
            <a:custGeom>
              <a:avLst/>
              <a:gdLst/>
              <a:ahLst/>
              <a:cxnLst>
                <a:cxn ang="0">
                  <a:pos x="262" y="32"/>
                </a:cxn>
                <a:cxn ang="0">
                  <a:pos x="236" y="39"/>
                </a:cxn>
                <a:cxn ang="0">
                  <a:pos x="210" y="45"/>
                </a:cxn>
                <a:cxn ang="0">
                  <a:pos x="170" y="64"/>
                </a:cxn>
                <a:cxn ang="0">
                  <a:pos x="144" y="96"/>
                </a:cxn>
                <a:cxn ang="0">
                  <a:pos x="118" y="147"/>
                </a:cxn>
                <a:cxn ang="0">
                  <a:pos x="105" y="211"/>
                </a:cxn>
                <a:cxn ang="0">
                  <a:pos x="406" y="211"/>
                </a:cxn>
                <a:cxn ang="0">
                  <a:pos x="406" y="192"/>
                </a:cxn>
                <a:cxn ang="0">
                  <a:pos x="399" y="154"/>
                </a:cxn>
                <a:cxn ang="0">
                  <a:pos x="386" y="115"/>
                </a:cxn>
                <a:cxn ang="0">
                  <a:pos x="360" y="71"/>
                </a:cxn>
                <a:cxn ang="0">
                  <a:pos x="321" y="45"/>
                </a:cxn>
                <a:cxn ang="0">
                  <a:pos x="262" y="32"/>
                </a:cxn>
                <a:cxn ang="0">
                  <a:pos x="262" y="0"/>
                </a:cxn>
                <a:cxn ang="0">
                  <a:pos x="341" y="13"/>
                </a:cxn>
                <a:cxn ang="0">
                  <a:pos x="393" y="39"/>
                </a:cxn>
                <a:cxn ang="0">
                  <a:pos x="439" y="71"/>
                </a:cxn>
                <a:cxn ang="0">
                  <a:pos x="465" y="122"/>
                </a:cxn>
                <a:cxn ang="0">
                  <a:pos x="478" y="167"/>
                </a:cxn>
                <a:cxn ang="0">
                  <a:pos x="485" y="218"/>
                </a:cxn>
                <a:cxn ang="0">
                  <a:pos x="485" y="230"/>
                </a:cxn>
                <a:cxn ang="0">
                  <a:pos x="478" y="237"/>
                </a:cxn>
                <a:cxn ang="0">
                  <a:pos x="471" y="243"/>
                </a:cxn>
                <a:cxn ang="0">
                  <a:pos x="452" y="243"/>
                </a:cxn>
                <a:cxn ang="0">
                  <a:pos x="105" y="243"/>
                </a:cxn>
                <a:cxn ang="0">
                  <a:pos x="105" y="288"/>
                </a:cxn>
                <a:cxn ang="0">
                  <a:pos x="118" y="346"/>
                </a:cxn>
                <a:cxn ang="0">
                  <a:pos x="151" y="403"/>
                </a:cxn>
                <a:cxn ang="0">
                  <a:pos x="190" y="441"/>
                </a:cxn>
                <a:cxn ang="0">
                  <a:pos x="236" y="461"/>
                </a:cxn>
                <a:cxn ang="0">
                  <a:pos x="288" y="467"/>
                </a:cxn>
                <a:cxn ang="0">
                  <a:pos x="321" y="461"/>
                </a:cxn>
                <a:cxn ang="0">
                  <a:pos x="367" y="448"/>
                </a:cxn>
                <a:cxn ang="0">
                  <a:pos x="413" y="416"/>
                </a:cxn>
                <a:cxn ang="0">
                  <a:pos x="445" y="365"/>
                </a:cxn>
                <a:cxn ang="0">
                  <a:pos x="452" y="352"/>
                </a:cxn>
                <a:cxn ang="0">
                  <a:pos x="452" y="346"/>
                </a:cxn>
                <a:cxn ang="0">
                  <a:pos x="465" y="346"/>
                </a:cxn>
                <a:cxn ang="0">
                  <a:pos x="478" y="346"/>
                </a:cxn>
                <a:cxn ang="0">
                  <a:pos x="485" y="352"/>
                </a:cxn>
                <a:cxn ang="0">
                  <a:pos x="485" y="358"/>
                </a:cxn>
                <a:cxn ang="0">
                  <a:pos x="485" y="358"/>
                </a:cxn>
                <a:cxn ang="0">
                  <a:pos x="478" y="384"/>
                </a:cxn>
                <a:cxn ang="0">
                  <a:pos x="458" y="422"/>
                </a:cxn>
                <a:cxn ang="0">
                  <a:pos x="419" y="461"/>
                </a:cxn>
                <a:cxn ang="0">
                  <a:pos x="360" y="493"/>
                </a:cxn>
                <a:cxn ang="0">
                  <a:pos x="282" y="499"/>
                </a:cxn>
                <a:cxn ang="0">
                  <a:pos x="190" y="486"/>
                </a:cxn>
                <a:cxn ang="0">
                  <a:pos x="118" y="454"/>
                </a:cxn>
                <a:cxn ang="0">
                  <a:pos x="59" y="403"/>
                </a:cxn>
                <a:cxn ang="0">
                  <a:pos x="20" y="333"/>
                </a:cxn>
                <a:cxn ang="0">
                  <a:pos x="0" y="250"/>
                </a:cxn>
                <a:cxn ang="0">
                  <a:pos x="13" y="173"/>
                </a:cxn>
                <a:cxn ang="0">
                  <a:pos x="53" y="103"/>
                </a:cxn>
                <a:cxn ang="0">
                  <a:pos x="111" y="51"/>
                </a:cxn>
                <a:cxn ang="0">
                  <a:pos x="177" y="13"/>
                </a:cxn>
                <a:cxn ang="0">
                  <a:pos x="262" y="0"/>
                </a:cxn>
              </a:cxnLst>
              <a:rect l="0" t="0" r="r" b="b"/>
              <a:pathLst>
                <a:path w="485" h="499">
                  <a:moveTo>
                    <a:pt x="262" y="32"/>
                  </a:moveTo>
                  <a:lnTo>
                    <a:pt x="236" y="39"/>
                  </a:lnTo>
                  <a:lnTo>
                    <a:pt x="210" y="45"/>
                  </a:lnTo>
                  <a:lnTo>
                    <a:pt x="170" y="64"/>
                  </a:lnTo>
                  <a:lnTo>
                    <a:pt x="144" y="96"/>
                  </a:lnTo>
                  <a:lnTo>
                    <a:pt x="118" y="147"/>
                  </a:lnTo>
                  <a:lnTo>
                    <a:pt x="105" y="211"/>
                  </a:lnTo>
                  <a:lnTo>
                    <a:pt x="406" y="211"/>
                  </a:lnTo>
                  <a:lnTo>
                    <a:pt x="406" y="192"/>
                  </a:lnTo>
                  <a:lnTo>
                    <a:pt x="399" y="154"/>
                  </a:lnTo>
                  <a:lnTo>
                    <a:pt x="386" y="115"/>
                  </a:lnTo>
                  <a:lnTo>
                    <a:pt x="360" y="71"/>
                  </a:lnTo>
                  <a:lnTo>
                    <a:pt x="321" y="45"/>
                  </a:lnTo>
                  <a:lnTo>
                    <a:pt x="262" y="32"/>
                  </a:lnTo>
                  <a:close/>
                  <a:moveTo>
                    <a:pt x="262" y="0"/>
                  </a:moveTo>
                  <a:lnTo>
                    <a:pt x="341" y="13"/>
                  </a:lnTo>
                  <a:lnTo>
                    <a:pt x="393" y="39"/>
                  </a:lnTo>
                  <a:lnTo>
                    <a:pt x="439" y="71"/>
                  </a:lnTo>
                  <a:lnTo>
                    <a:pt x="465" y="122"/>
                  </a:lnTo>
                  <a:lnTo>
                    <a:pt x="478" y="167"/>
                  </a:lnTo>
                  <a:lnTo>
                    <a:pt x="485" y="218"/>
                  </a:lnTo>
                  <a:lnTo>
                    <a:pt x="485" y="230"/>
                  </a:lnTo>
                  <a:lnTo>
                    <a:pt x="478" y="237"/>
                  </a:lnTo>
                  <a:lnTo>
                    <a:pt x="471" y="243"/>
                  </a:lnTo>
                  <a:lnTo>
                    <a:pt x="452" y="243"/>
                  </a:lnTo>
                  <a:lnTo>
                    <a:pt x="105" y="243"/>
                  </a:lnTo>
                  <a:lnTo>
                    <a:pt x="105" y="288"/>
                  </a:lnTo>
                  <a:lnTo>
                    <a:pt x="118" y="346"/>
                  </a:lnTo>
                  <a:lnTo>
                    <a:pt x="151" y="403"/>
                  </a:lnTo>
                  <a:lnTo>
                    <a:pt x="190" y="441"/>
                  </a:lnTo>
                  <a:lnTo>
                    <a:pt x="236" y="461"/>
                  </a:lnTo>
                  <a:lnTo>
                    <a:pt x="288" y="467"/>
                  </a:lnTo>
                  <a:lnTo>
                    <a:pt x="321" y="461"/>
                  </a:lnTo>
                  <a:lnTo>
                    <a:pt x="367" y="448"/>
                  </a:lnTo>
                  <a:lnTo>
                    <a:pt x="413" y="416"/>
                  </a:lnTo>
                  <a:lnTo>
                    <a:pt x="445" y="365"/>
                  </a:lnTo>
                  <a:lnTo>
                    <a:pt x="452" y="352"/>
                  </a:lnTo>
                  <a:lnTo>
                    <a:pt x="452" y="346"/>
                  </a:lnTo>
                  <a:lnTo>
                    <a:pt x="465" y="346"/>
                  </a:lnTo>
                  <a:lnTo>
                    <a:pt x="478" y="346"/>
                  </a:lnTo>
                  <a:lnTo>
                    <a:pt x="485" y="352"/>
                  </a:lnTo>
                  <a:lnTo>
                    <a:pt x="485" y="358"/>
                  </a:lnTo>
                  <a:lnTo>
                    <a:pt x="485" y="358"/>
                  </a:lnTo>
                  <a:lnTo>
                    <a:pt x="478" y="384"/>
                  </a:lnTo>
                  <a:lnTo>
                    <a:pt x="458" y="422"/>
                  </a:lnTo>
                  <a:lnTo>
                    <a:pt x="419" y="461"/>
                  </a:lnTo>
                  <a:lnTo>
                    <a:pt x="360" y="493"/>
                  </a:lnTo>
                  <a:lnTo>
                    <a:pt x="282" y="499"/>
                  </a:lnTo>
                  <a:lnTo>
                    <a:pt x="190" y="486"/>
                  </a:lnTo>
                  <a:lnTo>
                    <a:pt x="118" y="454"/>
                  </a:lnTo>
                  <a:lnTo>
                    <a:pt x="59" y="403"/>
                  </a:lnTo>
                  <a:lnTo>
                    <a:pt x="20" y="333"/>
                  </a:lnTo>
                  <a:lnTo>
                    <a:pt x="0" y="250"/>
                  </a:lnTo>
                  <a:lnTo>
                    <a:pt x="13" y="173"/>
                  </a:lnTo>
                  <a:lnTo>
                    <a:pt x="53" y="103"/>
                  </a:lnTo>
                  <a:lnTo>
                    <a:pt x="111" y="51"/>
                  </a:lnTo>
                  <a:lnTo>
                    <a:pt x="177" y="13"/>
                  </a:lnTo>
                  <a:lnTo>
                    <a:pt x="2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8" name="Freeform 10"/>
            <p:cNvSpPr>
              <a:spLocks/>
            </p:cNvSpPr>
            <p:nvPr/>
          </p:nvSpPr>
          <p:spPr bwMode="auto">
            <a:xfrm>
              <a:off x="4198" y="2541"/>
              <a:ext cx="255" cy="761"/>
            </a:xfrm>
            <a:custGeom>
              <a:avLst/>
              <a:gdLst/>
              <a:ahLst/>
              <a:cxnLst>
                <a:cxn ang="0">
                  <a:pos x="170" y="0"/>
                </a:cxn>
                <a:cxn ang="0">
                  <a:pos x="170" y="671"/>
                </a:cxn>
                <a:cxn ang="0">
                  <a:pos x="170" y="690"/>
                </a:cxn>
                <a:cxn ang="0">
                  <a:pos x="177" y="709"/>
                </a:cxn>
                <a:cxn ang="0">
                  <a:pos x="183" y="716"/>
                </a:cxn>
                <a:cxn ang="0">
                  <a:pos x="203" y="722"/>
                </a:cxn>
                <a:cxn ang="0">
                  <a:pos x="222" y="722"/>
                </a:cxn>
                <a:cxn ang="0">
                  <a:pos x="255" y="722"/>
                </a:cxn>
                <a:cxn ang="0">
                  <a:pos x="255" y="761"/>
                </a:cxn>
                <a:cxn ang="0">
                  <a:pos x="131" y="754"/>
                </a:cxn>
                <a:cxn ang="0">
                  <a:pos x="91" y="754"/>
                </a:cxn>
                <a:cxn ang="0">
                  <a:pos x="46" y="761"/>
                </a:cxn>
                <a:cxn ang="0">
                  <a:pos x="13" y="761"/>
                </a:cxn>
                <a:cxn ang="0">
                  <a:pos x="0" y="761"/>
                </a:cxn>
                <a:cxn ang="0">
                  <a:pos x="0" y="722"/>
                </a:cxn>
                <a:cxn ang="0">
                  <a:pos x="33" y="722"/>
                </a:cxn>
                <a:cxn ang="0">
                  <a:pos x="59" y="722"/>
                </a:cxn>
                <a:cxn ang="0">
                  <a:pos x="72" y="716"/>
                </a:cxn>
                <a:cxn ang="0">
                  <a:pos x="78" y="709"/>
                </a:cxn>
                <a:cxn ang="0">
                  <a:pos x="85" y="690"/>
                </a:cxn>
                <a:cxn ang="0">
                  <a:pos x="85" y="671"/>
                </a:cxn>
                <a:cxn ang="0">
                  <a:pos x="85" y="108"/>
                </a:cxn>
                <a:cxn ang="0">
                  <a:pos x="85" y="89"/>
                </a:cxn>
                <a:cxn ang="0">
                  <a:pos x="78" y="70"/>
                </a:cxn>
                <a:cxn ang="0">
                  <a:pos x="72" y="57"/>
                </a:cxn>
                <a:cxn ang="0">
                  <a:pos x="59" y="51"/>
                </a:cxn>
                <a:cxn ang="0">
                  <a:pos x="33" y="51"/>
                </a:cxn>
                <a:cxn ang="0">
                  <a:pos x="0" y="51"/>
                </a:cxn>
                <a:cxn ang="0">
                  <a:pos x="0" y="13"/>
                </a:cxn>
                <a:cxn ang="0">
                  <a:pos x="170" y="0"/>
                </a:cxn>
              </a:cxnLst>
              <a:rect l="0" t="0" r="r" b="b"/>
              <a:pathLst>
                <a:path w="255" h="761">
                  <a:moveTo>
                    <a:pt x="170" y="0"/>
                  </a:moveTo>
                  <a:lnTo>
                    <a:pt x="170" y="671"/>
                  </a:lnTo>
                  <a:lnTo>
                    <a:pt x="170" y="690"/>
                  </a:lnTo>
                  <a:lnTo>
                    <a:pt x="177" y="709"/>
                  </a:lnTo>
                  <a:lnTo>
                    <a:pt x="183" y="716"/>
                  </a:lnTo>
                  <a:lnTo>
                    <a:pt x="203" y="722"/>
                  </a:lnTo>
                  <a:lnTo>
                    <a:pt x="222" y="722"/>
                  </a:lnTo>
                  <a:lnTo>
                    <a:pt x="255" y="722"/>
                  </a:lnTo>
                  <a:lnTo>
                    <a:pt x="255" y="761"/>
                  </a:lnTo>
                  <a:lnTo>
                    <a:pt x="131" y="754"/>
                  </a:lnTo>
                  <a:lnTo>
                    <a:pt x="91" y="754"/>
                  </a:lnTo>
                  <a:lnTo>
                    <a:pt x="46" y="761"/>
                  </a:lnTo>
                  <a:lnTo>
                    <a:pt x="13" y="761"/>
                  </a:lnTo>
                  <a:lnTo>
                    <a:pt x="0" y="761"/>
                  </a:lnTo>
                  <a:lnTo>
                    <a:pt x="0" y="722"/>
                  </a:lnTo>
                  <a:lnTo>
                    <a:pt x="33" y="722"/>
                  </a:lnTo>
                  <a:lnTo>
                    <a:pt x="59" y="722"/>
                  </a:lnTo>
                  <a:lnTo>
                    <a:pt x="72" y="716"/>
                  </a:lnTo>
                  <a:lnTo>
                    <a:pt x="78" y="709"/>
                  </a:lnTo>
                  <a:lnTo>
                    <a:pt x="85" y="690"/>
                  </a:lnTo>
                  <a:lnTo>
                    <a:pt x="85" y="671"/>
                  </a:lnTo>
                  <a:lnTo>
                    <a:pt x="85" y="108"/>
                  </a:lnTo>
                  <a:lnTo>
                    <a:pt x="85" y="89"/>
                  </a:lnTo>
                  <a:lnTo>
                    <a:pt x="78" y="70"/>
                  </a:lnTo>
                  <a:lnTo>
                    <a:pt x="72" y="57"/>
                  </a:lnTo>
                  <a:lnTo>
                    <a:pt x="59" y="51"/>
                  </a:lnTo>
                  <a:lnTo>
                    <a:pt x="33" y="51"/>
                  </a:lnTo>
                  <a:lnTo>
                    <a:pt x="0" y="51"/>
                  </a:lnTo>
                  <a:lnTo>
                    <a:pt x="0" y="13"/>
                  </a:lnTo>
                  <a:lnTo>
                    <a:pt x="1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9" name="Freeform 11"/>
            <p:cNvSpPr>
              <a:spLocks noEditPoints="1"/>
            </p:cNvSpPr>
            <p:nvPr/>
          </p:nvSpPr>
          <p:spPr bwMode="auto">
            <a:xfrm>
              <a:off x="4564" y="2560"/>
              <a:ext cx="243" cy="742"/>
            </a:xfrm>
            <a:custGeom>
              <a:avLst/>
              <a:gdLst/>
              <a:ahLst/>
              <a:cxnLst>
                <a:cxn ang="0">
                  <a:pos x="171" y="256"/>
                </a:cxn>
                <a:cxn ang="0">
                  <a:pos x="171" y="658"/>
                </a:cxn>
                <a:cxn ang="0">
                  <a:pos x="171" y="678"/>
                </a:cxn>
                <a:cxn ang="0">
                  <a:pos x="177" y="690"/>
                </a:cxn>
                <a:cxn ang="0">
                  <a:pos x="184" y="697"/>
                </a:cxn>
                <a:cxn ang="0">
                  <a:pos x="197" y="703"/>
                </a:cxn>
                <a:cxn ang="0">
                  <a:pos x="216" y="703"/>
                </a:cxn>
                <a:cxn ang="0">
                  <a:pos x="243" y="703"/>
                </a:cxn>
                <a:cxn ang="0">
                  <a:pos x="243" y="742"/>
                </a:cxn>
                <a:cxn ang="0">
                  <a:pos x="125" y="735"/>
                </a:cxn>
                <a:cxn ang="0">
                  <a:pos x="85" y="735"/>
                </a:cxn>
                <a:cxn ang="0">
                  <a:pos x="46" y="742"/>
                </a:cxn>
                <a:cxn ang="0">
                  <a:pos x="13" y="742"/>
                </a:cxn>
                <a:cxn ang="0">
                  <a:pos x="0" y="742"/>
                </a:cxn>
                <a:cxn ang="0">
                  <a:pos x="0" y="703"/>
                </a:cxn>
                <a:cxn ang="0">
                  <a:pos x="33" y="703"/>
                </a:cxn>
                <a:cxn ang="0">
                  <a:pos x="53" y="703"/>
                </a:cxn>
                <a:cxn ang="0">
                  <a:pos x="72" y="697"/>
                </a:cxn>
                <a:cxn ang="0">
                  <a:pos x="79" y="690"/>
                </a:cxn>
                <a:cxn ang="0">
                  <a:pos x="85" y="671"/>
                </a:cxn>
                <a:cxn ang="0">
                  <a:pos x="85" y="652"/>
                </a:cxn>
                <a:cxn ang="0">
                  <a:pos x="85" y="364"/>
                </a:cxn>
                <a:cxn ang="0">
                  <a:pos x="85" y="345"/>
                </a:cxn>
                <a:cxn ang="0">
                  <a:pos x="79" y="326"/>
                </a:cxn>
                <a:cxn ang="0">
                  <a:pos x="72" y="320"/>
                </a:cxn>
                <a:cxn ang="0">
                  <a:pos x="53" y="313"/>
                </a:cxn>
                <a:cxn ang="0">
                  <a:pos x="33" y="307"/>
                </a:cxn>
                <a:cxn ang="0">
                  <a:pos x="7" y="307"/>
                </a:cxn>
                <a:cxn ang="0">
                  <a:pos x="7" y="268"/>
                </a:cxn>
                <a:cxn ang="0">
                  <a:pos x="171" y="256"/>
                </a:cxn>
                <a:cxn ang="0">
                  <a:pos x="112" y="0"/>
                </a:cxn>
                <a:cxn ang="0">
                  <a:pos x="131" y="6"/>
                </a:cxn>
                <a:cxn ang="0">
                  <a:pos x="151" y="13"/>
                </a:cxn>
                <a:cxn ang="0">
                  <a:pos x="164" y="26"/>
                </a:cxn>
                <a:cxn ang="0">
                  <a:pos x="171" y="45"/>
                </a:cxn>
                <a:cxn ang="0">
                  <a:pos x="177" y="64"/>
                </a:cxn>
                <a:cxn ang="0">
                  <a:pos x="171" y="83"/>
                </a:cxn>
                <a:cxn ang="0">
                  <a:pos x="164" y="102"/>
                </a:cxn>
                <a:cxn ang="0">
                  <a:pos x="144" y="115"/>
                </a:cxn>
                <a:cxn ang="0">
                  <a:pos x="131" y="121"/>
                </a:cxn>
                <a:cxn ang="0">
                  <a:pos x="112" y="128"/>
                </a:cxn>
                <a:cxn ang="0">
                  <a:pos x="92" y="121"/>
                </a:cxn>
                <a:cxn ang="0">
                  <a:pos x="72" y="115"/>
                </a:cxn>
                <a:cxn ang="0">
                  <a:pos x="59" y="102"/>
                </a:cxn>
                <a:cxn ang="0">
                  <a:pos x="46" y="83"/>
                </a:cxn>
                <a:cxn ang="0">
                  <a:pos x="46" y="64"/>
                </a:cxn>
                <a:cxn ang="0">
                  <a:pos x="46" y="45"/>
                </a:cxn>
                <a:cxn ang="0">
                  <a:pos x="59" y="26"/>
                </a:cxn>
                <a:cxn ang="0">
                  <a:pos x="72" y="13"/>
                </a:cxn>
                <a:cxn ang="0">
                  <a:pos x="92" y="6"/>
                </a:cxn>
                <a:cxn ang="0">
                  <a:pos x="112" y="0"/>
                </a:cxn>
              </a:cxnLst>
              <a:rect l="0" t="0" r="r" b="b"/>
              <a:pathLst>
                <a:path w="243" h="742">
                  <a:moveTo>
                    <a:pt x="171" y="256"/>
                  </a:moveTo>
                  <a:lnTo>
                    <a:pt x="171" y="658"/>
                  </a:lnTo>
                  <a:lnTo>
                    <a:pt x="171" y="678"/>
                  </a:lnTo>
                  <a:lnTo>
                    <a:pt x="177" y="690"/>
                  </a:lnTo>
                  <a:lnTo>
                    <a:pt x="184" y="697"/>
                  </a:lnTo>
                  <a:lnTo>
                    <a:pt x="197" y="703"/>
                  </a:lnTo>
                  <a:lnTo>
                    <a:pt x="216" y="703"/>
                  </a:lnTo>
                  <a:lnTo>
                    <a:pt x="243" y="703"/>
                  </a:lnTo>
                  <a:lnTo>
                    <a:pt x="243" y="742"/>
                  </a:lnTo>
                  <a:lnTo>
                    <a:pt x="125" y="735"/>
                  </a:lnTo>
                  <a:lnTo>
                    <a:pt x="85" y="735"/>
                  </a:lnTo>
                  <a:lnTo>
                    <a:pt x="46" y="742"/>
                  </a:lnTo>
                  <a:lnTo>
                    <a:pt x="13" y="742"/>
                  </a:lnTo>
                  <a:lnTo>
                    <a:pt x="0" y="742"/>
                  </a:lnTo>
                  <a:lnTo>
                    <a:pt x="0" y="703"/>
                  </a:lnTo>
                  <a:lnTo>
                    <a:pt x="33" y="703"/>
                  </a:lnTo>
                  <a:lnTo>
                    <a:pt x="53" y="703"/>
                  </a:lnTo>
                  <a:lnTo>
                    <a:pt x="72" y="697"/>
                  </a:lnTo>
                  <a:lnTo>
                    <a:pt x="79" y="690"/>
                  </a:lnTo>
                  <a:lnTo>
                    <a:pt x="85" y="671"/>
                  </a:lnTo>
                  <a:lnTo>
                    <a:pt x="85" y="652"/>
                  </a:lnTo>
                  <a:lnTo>
                    <a:pt x="85" y="364"/>
                  </a:lnTo>
                  <a:lnTo>
                    <a:pt x="85" y="345"/>
                  </a:lnTo>
                  <a:lnTo>
                    <a:pt x="79" y="326"/>
                  </a:lnTo>
                  <a:lnTo>
                    <a:pt x="72" y="320"/>
                  </a:lnTo>
                  <a:lnTo>
                    <a:pt x="53" y="313"/>
                  </a:lnTo>
                  <a:lnTo>
                    <a:pt x="33" y="307"/>
                  </a:lnTo>
                  <a:lnTo>
                    <a:pt x="7" y="307"/>
                  </a:lnTo>
                  <a:lnTo>
                    <a:pt x="7" y="268"/>
                  </a:lnTo>
                  <a:lnTo>
                    <a:pt x="171" y="256"/>
                  </a:lnTo>
                  <a:close/>
                  <a:moveTo>
                    <a:pt x="112" y="0"/>
                  </a:moveTo>
                  <a:lnTo>
                    <a:pt x="131" y="6"/>
                  </a:lnTo>
                  <a:lnTo>
                    <a:pt x="151" y="13"/>
                  </a:lnTo>
                  <a:lnTo>
                    <a:pt x="164" y="26"/>
                  </a:lnTo>
                  <a:lnTo>
                    <a:pt x="171" y="45"/>
                  </a:lnTo>
                  <a:lnTo>
                    <a:pt x="177" y="64"/>
                  </a:lnTo>
                  <a:lnTo>
                    <a:pt x="171" y="83"/>
                  </a:lnTo>
                  <a:lnTo>
                    <a:pt x="164" y="102"/>
                  </a:lnTo>
                  <a:lnTo>
                    <a:pt x="144" y="115"/>
                  </a:lnTo>
                  <a:lnTo>
                    <a:pt x="131" y="121"/>
                  </a:lnTo>
                  <a:lnTo>
                    <a:pt x="112" y="128"/>
                  </a:lnTo>
                  <a:lnTo>
                    <a:pt x="92" y="121"/>
                  </a:lnTo>
                  <a:lnTo>
                    <a:pt x="72" y="115"/>
                  </a:lnTo>
                  <a:lnTo>
                    <a:pt x="59" y="102"/>
                  </a:lnTo>
                  <a:lnTo>
                    <a:pt x="46" y="83"/>
                  </a:lnTo>
                  <a:lnTo>
                    <a:pt x="46" y="64"/>
                  </a:lnTo>
                  <a:lnTo>
                    <a:pt x="46" y="45"/>
                  </a:lnTo>
                  <a:lnTo>
                    <a:pt x="59" y="26"/>
                  </a:lnTo>
                  <a:lnTo>
                    <a:pt x="72" y="13"/>
                  </a:lnTo>
                  <a:lnTo>
                    <a:pt x="92" y="6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0" name="Freeform 12"/>
            <p:cNvSpPr>
              <a:spLocks noEditPoints="1"/>
            </p:cNvSpPr>
            <p:nvPr/>
          </p:nvSpPr>
          <p:spPr bwMode="auto">
            <a:xfrm>
              <a:off x="4924" y="2809"/>
              <a:ext cx="563" cy="499"/>
            </a:xfrm>
            <a:custGeom>
              <a:avLst/>
              <a:gdLst/>
              <a:ahLst/>
              <a:cxnLst>
                <a:cxn ang="0">
                  <a:pos x="262" y="237"/>
                </a:cxn>
                <a:cxn ang="0">
                  <a:pos x="151" y="288"/>
                </a:cxn>
                <a:cxn ang="0">
                  <a:pos x="105" y="352"/>
                </a:cxn>
                <a:cxn ang="0">
                  <a:pos x="112" y="429"/>
                </a:cxn>
                <a:cxn ang="0">
                  <a:pos x="210" y="473"/>
                </a:cxn>
                <a:cxn ang="0">
                  <a:pos x="282" y="454"/>
                </a:cxn>
                <a:cxn ang="0">
                  <a:pos x="341" y="390"/>
                </a:cxn>
                <a:cxn ang="0">
                  <a:pos x="354" y="230"/>
                </a:cxn>
                <a:cxn ang="0">
                  <a:pos x="315" y="13"/>
                </a:cxn>
                <a:cxn ang="0">
                  <a:pos x="426" y="96"/>
                </a:cxn>
                <a:cxn ang="0">
                  <a:pos x="445" y="198"/>
                </a:cxn>
                <a:cxn ang="0">
                  <a:pos x="445" y="397"/>
                </a:cxn>
                <a:cxn ang="0">
                  <a:pos x="445" y="422"/>
                </a:cxn>
                <a:cxn ang="0">
                  <a:pos x="459" y="448"/>
                </a:cxn>
                <a:cxn ang="0">
                  <a:pos x="485" y="454"/>
                </a:cxn>
                <a:cxn ang="0">
                  <a:pos x="511" y="448"/>
                </a:cxn>
                <a:cxn ang="0">
                  <a:pos x="524" y="422"/>
                </a:cxn>
                <a:cxn ang="0">
                  <a:pos x="524" y="397"/>
                </a:cxn>
                <a:cxn ang="0">
                  <a:pos x="524" y="333"/>
                </a:cxn>
                <a:cxn ang="0">
                  <a:pos x="563" y="397"/>
                </a:cxn>
                <a:cxn ang="0">
                  <a:pos x="524" y="473"/>
                </a:cxn>
                <a:cxn ang="0">
                  <a:pos x="465" y="499"/>
                </a:cxn>
                <a:cxn ang="0">
                  <a:pos x="426" y="493"/>
                </a:cxn>
                <a:cxn ang="0">
                  <a:pos x="393" y="473"/>
                </a:cxn>
                <a:cxn ang="0">
                  <a:pos x="373" y="435"/>
                </a:cxn>
                <a:cxn ang="0">
                  <a:pos x="341" y="441"/>
                </a:cxn>
                <a:cxn ang="0">
                  <a:pos x="262" y="493"/>
                </a:cxn>
                <a:cxn ang="0">
                  <a:pos x="151" y="499"/>
                </a:cxn>
                <a:cxn ang="0">
                  <a:pos x="53" y="461"/>
                </a:cxn>
                <a:cxn ang="0">
                  <a:pos x="0" y="384"/>
                </a:cxn>
                <a:cxn ang="0">
                  <a:pos x="33" y="301"/>
                </a:cxn>
                <a:cxn ang="0">
                  <a:pos x="138" y="237"/>
                </a:cxn>
                <a:cxn ang="0">
                  <a:pos x="354" y="198"/>
                </a:cxn>
                <a:cxn ang="0">
                  <a:pos x="341" y="109"/>
                </a:cxn>
                <a:cxn ang="0">
                  <a:pos x="269" y="39"/>
                </a:cxn>
                <a:cxn ang="0">
                  <a:pos x="197" y="32"/>
                </a:cxn>
                <a:cxn ang="0">
                  <a:pos x="112" y="58"/>
                </a:cxn>
                <a:cxn ang="0">
                  <a:pos x="138" y="77"/>
                </a:cxn>
                <a:cxn ang="0">
                  <a:pos x="144" y="96"/>
                </a:cxn>
                <a:cxn ang="0">
                  <a:pos x="144" y="135"/>
                </a:cxn>
                <a:cxn ang="0">
                  <a:pos x="118" y="160"/>
                </a:cxn>
                <a:cxn ang="0">
                  <a:pos x="79" y="160"/>
                </a:cxn>
                <a:cxn ang="0">
                  <a:pos x="53" y="141"/>
                </a:cxn>
                <a:cxn ang="0">
                  <a:pos x="46" y="109"/>
                </a:cxn>
                <a:cxn ang="0">
                  <a:pos x="92" y="32"/>
                </a:cxn>
                <a:cxn ang="0">
                  <a:pos x="223" y="0"/>
                </a:cxn>
              </a:cxnLst>
              <a:rect l="0" t="0" r="r" b="b"/>
              <a:pathLst>
                <a:path w="563" h="499">
                  <a:moveTo>
                    <a:pt x="354" y="230"/>
                  </a:moveTo>
                  <a:lnTo>
                    <a:pt x="262" y="237"/>
                  </a:lnTo>
                  <a:lnTo>
                    <a:pt x="197" y="256"/>
                  </a:lnTo>
                  <a:lnTo>
                    <a:pt x="151" y="288"/>
                  </a:lnTo>
                  <a:lnTo>
                    <a:pt x="118" y="314"/>
                  </a:lnTo>
                  <a:lnTo>
                    <a:pt x="105" y="352"/>
                  </a:lnTo>
                  <a:lnTo>
                    <a:pt x="99" y="384"/>
                  </a:lnTo>
                  <a:lnTo>
                    <a:pt x="112" y="429"/>
                  </a:lnTo>
                  <a:lnTo>
                    <a:pt x="157" y="461"/>
                  </a:lnTo>
                  <a:lnTo>
                    <a:pt x="210" y="473"/>
                  </a:lnTo>
                  <a:lnTo>
                    <a:pt x="243" y="467"/>
                  </a:lnTo>
                  <a:lnTo>
                    <a:pt x="282" y="454"/>
                  </a:lnTo>
                  <a:lnTo>
                    <a:pt x="315" y="429"/>
                  </a:lnTo>
                  <a:lnTo>
                    <a:pt x="341" y="390"/>
                  </a:lnTo>
                  <a:lnTo>
                    <a:pt x="354" y="339"/>
                  </a:lnTo>
                  <a:lnTo>
                    <a:pt x="354" y="230"/>
                  </a:lnTo>
                  <a:close/>
                  <a:moveTo>
                    <a:pt x="223" y="0"/>
                  </a:moveTo>
                  <a:lnTo>
                    <a:pt x="315" y="13"/>
                  </a:lnTo>
                  <a:lnTo>
                    <a:pt x="393" y="58"/>
                  </a:lnTo>
                  <a:lnTo>
                    <a:pt x="426" y="96"/>
                  </a:lnTo>
                  <a:lnTo>
                    <a:pt x="439" y="147"/>
                  </a:lnTo>
                  <a:lnTo>
                    <a:pt x="445" y="198"/>
                  </a:lnTo>
                  <a:lnTo>
                    <a:pt x="445" y="390"/>
                  </a:lnTo>
                  <a:lnTo>
                    <a:pt x="445" y="397"/>
                  </a:lnTo>
                  <a:lnTo>
                    <a:pt x="445" y="409"/>
                  </a:lnTo>
                  <a:lnTo>
                    <a:pt x="445" y="422"/>
                  </a:lnTo>
                  <a:lnTo>
                    <a:pt x="452" y="435"/>
                  </a:lnTo>
                  <a:lnTo>
                    <a:pt x="459" y="448"/>
                  </a:lnTo>
                  <a:lnTo>
                    <a:pt x="472" y="454"/>
                  </a:lnTo>
                  <a:lnTo>
                    <a:pt x="485" y="454"/>
                  </a:lnTo>
                  <a:lnTo>
                    <a:pt x="498" y="454"/>
                  </a:lnTo>
                  <a:lnTo>
                    <a:pt x="511" y="448"/>
                  </a:lnTo>
                  <a:lnTo>
                    <a:pt x="517" y="435"/>
                  </a:lnTo>
                  <a:lnTo>
                    <a:pt x="524" y="422"/>
                  </a:lnTo>
                  <a:lnTo>
                    <a:pt x="524" y="409"/>
                  </a:lnTo>
                  <a:lnTo>
                    <a:pt x="524" y="397"/>
                  </a:lnTo>
                  <a:lnTo>
                    <a:pt x="524" y="390"/>
                  </a:lnTo>
                  <a:lnTo>
                    <a:pt x="524" y="333"/>
                  </a:lnTo>
                  <a:lnTo>
                    <a:pt x="563" y="333"/>
                  </a:lnTo>
                  <a:lnTo>
                    <a:pt x="563" y="397"/>
                  </a:lnTo>
                  <a:lnTo>
                    <a:pt x="557" y="441"/>
                  </a:lnTo>
                  <a:lnTo>
                    <a:pt x="524" y="473"/>
                  </a:lnTo>
                  <a:lnTo>
                    <a:pt x="491" y="493"/>
                  </a:lnTo>
                  <a:lnTo>
                    <a:pt x="465" y="499"/>
                  </a:lnTo>
                  <a:lnTo>
                    <a:pt x="452" y="499"/>
                  </a:lnTo>
                  <a:lnTo>
                    <a:pt x="426" y="493"/>
                  </a:lnTo>
                  <a:lnTo>
                    <a:pt x="406" y="486"/>
                  </a:lnTo>
                  <a:lnTo>
                    <a:pt x="393" y="473"/>
                  </a:lnTo>
                  <a:lnTo>
                    <a:pt x="380" y="454"/>
                  </a:lnTo>
                  <a:lnTo>
                    <a:pt x="373" y="435"/>
                  </a:lnTo>
                  <a:lnTo>
                    <a:pt x="367" y="409"/>
                  </a:lnTo>
                  <a:lnTo>
                    <a:pt x="341" y="441"/>
                  </a:lnTo>
                  <a:lnTo>
                    <a:pt x="308" y="473"/>
                  </a:lnTo>
                  <a:lnTo>
                    <a:pt x="262" y="493"/>
                  </a:lnTo>
                  <a:lnTo>
                    <a:pt x="203" y="499"/>
                  </a:lnTo>
                  <a:lnTo>
                    <a:pt x="151" y="499"/>
                  </a:lnTo>
                  <a:lnTo>
                    <a:pt x="99" y="486"/>
                  </a:lnTo>
                  <a:lnTo>
                    <a:pt x="53" y="461"/>
                  </a:lnTo>
                  <a:lnTo>
                    <a:pt x="13" y="429"/>
                  </a:lnTo>
                  <a:lnTo>
                    <a:pt x="0" y="384"/>
                  </a:lnTo>
                  <a:lnTo>
                    <a:pt x="7" y="346"/>
                  </a:lnTo>
                  <a:lnTo>
                    <a:pt x="33" y="301"/>
                  </a:lnTo>
                  <a:lnTo>
                    <a:pt x="72" y="269"/>
                  </a:lnTo>
                  <a:lnTo>
                    <a:pt x="138" y="237"/>
                  </a:lnTo>
                  <a:lnTo>
                    <a:pt x="256" y="205"/>
                  </a:lnTo>
                  <a:lnTo>
                    <a:pt x="354" y="198"/>
                  </a:lnTo>
                  <a:lnTo>
                    <a:pt x="354" y="167"/>
                  </a:lnTo>
                  <a:lnTo>
                    <a:pt x="341" y="109"/>
                  </a:lnTo>
                  <a:lnTo>
                    <a:pt x="315" y="64"/>
                  </a:lnTo>
                  <a:lnTo>
                    <a:pt x="269" y="39"/>
                  </a:lnTo>
                  <a:lnTo>
                    <a:pt x="223" y="32"/>
                  </a:lnTo>
                  <a:lnTo>
                    <a:pt x="197" y="32"/>
                  </a:lnTo>
                  <a:lnTo>
                    <a:pt x="157" y="39"/>
                  </a:lnTo>
                  <a:lnTo>
                    <a:pt x="112" y="58"/>
                  </a:lnTo>
                  <a:lnTo>
                    <a:pt x="125" y="64"/>
                  </a:lnTo>
                  <a:lnTo>
                    <a:pt x="138" y="77"/>
                  </a:lnTo>
                  <a:lnTo>
                    <a:pt x="144" y="90"/>
                  </a:lnTo>
                  <a:lnTo>
                    <a:pt x="144" y="96"/>
                  </a:lnTo>
                  <a:lnTo>
                    <a:pt x="151" y="109"/>
                  </a:lnTo>
                  <a:lnTo>
                    <a:pt x="144" y="135"/>
                  </a:lnTo>
                  <a:lnTo>
                    <a:pt x="131" y="147"/>
                  </a:lnTo>
                  <a:lnTo>
                    <a:pt x="118" y="160"/>
                  </a:lnTo>
                  <a:lnTo>
                    <a:pt x="99" y="160"/>
                  </a:lnTo>
                  <a:lnTo>
                    <a:pt x="79" y="160"/>
                  </a:lnTo>
                  <a:lnTo>
                    <a:pt x="66" y="154"/>
                  </a:lnTo>
                  <a:lnTo>
                    <a:pt x="53" y="141"/>
                  </a:lnTo>
                  <a:lnTo>
                    <a:pt x="46" y="128"/>
                  </a:lnTo>
                  <a:lnTo>
                    <a:pt x="46" y="109"/>
                  </a:lnTo>
                  <a:lnTo>
                    <a:pt x="59" y="64"/>
                  </a:lnTo>
                  <a:lnTo>
                    <a:pt x="92" y="32"/>
                  </a:lnTo>
                  <a:lnTo>
                    <a:pt x="151" y="7"/>
                  </a:lnTo>
                  <a:lnTo>
                    <a:pt x="2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1" name="Freeform 13"/>
            <p:cNvSpPr>
              <a:spLocks/>
            </p:cNvSpPr>
            <p:nvPr/>
          </p:nvSpPr>
          <p:spPr bwMode="auto">
            <a:xfrm>
              <a:off x="5559" y="2816"/>
              <a:ext cx="602" cy="486"/>
            </a:xfrm>
            <a:custGeom>
              <a:avLst/>
              <a:gdLst/>
              <a:ahLst/>
              <a:cxnLst>
                <a:cxn ang="0">
                  <a:pos x="164" y="108"/>
                </a:cxn>
                <a:cxn ang="0">
                  <a:pos x="236" y="32"/>
                </a:cxn>
                <a:cxn ang="0">
                  <a:pos x="347" y="0"/>
                </a:cxn>
                <a:cxn ang="0">
                  <a:pos x="478" y="44"/>
                </a:cxn>
                <a:cxn ang="0">
                  <a:pos x="517" y="153"/>
                </a:cxn>
                <a:cxn ang="0">
                  <a:pos x="517" y="396"/>
                </a:cxn>
                <a:cxn ang="0">
                  <a:pos x="524" y="434"/>
                </a:cxn>
                <a:cxn ang="0">
                  <a:pos x="550" y="447"/>
                </a:cxn>
                <a:cxn ang="0">
                  <a:pos x="602" y="447"/>
                </a:cxn>
                <a:cxn ang="0">
                  <a:pos x="576" y="486"/>
                </a:cxn>
                <a:cxn ang="0">
                  <a:pos x="472" y="479"/>
                </a:cxn>
                <a:cxn ang="0">
                  <a:pos x="393" y="486"/>
                </a:cxn>
                <a:cxn ang="0">
                  <a:pos x="347" y="486"/>
                </a:cxn>
                <a:cxn ang="0">
                  <a:pos x="380" y="447"/>
                </a:cxn>
                <a:cxn ang="0">
                  <a:pos x="413" y="441"/>
                </a:cxn>
                <a:cxn ang="0">
                  <a:pos x="426" y="415"/>
                </a:cxn>
                <a:cxn ang="0">
                  <a:pos x="432" y="147"/>
                </a:cxn>
                <a:cxn ang="0">
                  <a:pos x="413" y="70"/>
                </a:cxn>
                <a:cxn ang="0">
                  <a:pos x="341" y="32"/>
                </a:cxn>
                <a:cxn ang="0">
                  <a:pos x="249" y="57"/>
                </a:cxn>
                <a:cxn ang="0">
                  <a:pos x="184" y="140"/>
                </a:cxn>
                <a:cxn ang="0">
                  <a:pos x="177" y="396"/>
                </a:cxn>
                <a:cxn ang="0">
                  <a:pos x="177" y="434"/>
                </a:cxn>
                <a:cxn ang="0">
                  <a:pos x="203" y="447"/>
                </a:cxn>
                <a:cxn ang="0">
                  <a:pos x="262" y="447"/>
                </a:cxn>
                <a:cxn ang="0">
                  <a:pos x="229" y="486"/>
                </a:cxn>
                <a:cxn ang="0">
                  <a:pos x="131" y="479"/>
                </a:cxn>
                <a:cxn ang="0">
                  <a:pos x="46" y="486"/>
                </a:cxn>
                <a:cxn ang="0">
                  <a:pos x="0" y="486"/>
                </a:cxn>
                <a:cxn ang="0">
                  <a:pos x="33" y="447"/>
                </a:cxn>
                <a:cxn ang="0">
                  <a:pos x="72" y="441"/>
                </a:cxn>
                <a:cxn ang="0">
                  <a:pos x="85" y="415"/>
                </a:cxn>
                <a:cxn ang="0">
                  <a:pos x="85" y="115"/>
                </a:cxn>
                <a:cxn ang="0">
                  <a:pos x="79" y="76"/>
                </a:cxn>
                <a:cxn ang="0">
                  <a:pos x="53" y="57"/>
                </a:cxn>
                <a:cxn ang="0">
                  <a:pos x="0" y="51"/>
                </a:cxn>
                <a:cxn ang="0">
                  <a:pos x="164" y="0"/>
                </a:cxn>
              </a:cxnLst>
              <a:rect l="0" t="0" r="r" b="b"/>
              <a:pathLst>
                <a:path w="602" h="486">
                  <a:moveTo>
                    <a:pt x="164" y="0"/>
                  </a:moveTo>
                  <a:lnTo>
                    <a:pt x="164" y="108"/>
                  </a:lnTo>
                  <a:lnTo>
                    <a:pt x="197" y="64"/>
                  </a:lnTo>
                  <a:lnTo>
                    <a:pt x="236" y="32"/>
                  </a:lnTo>
                  <a:lnTo>
                    <a:pt x="288" y="12"/>
                  </a:lnTo>
                  <a:lnTo>
                    <a:pt x="347" y="0"/>
                  </a:lnTo>
                  <a:lnTo>
                    <a:pt x="426" y="12"/>
                  </a:lnTo>
                  <a:lnTo>
                    <a:pt x="478" y="44"/>
                  </a:lnTo>
                  <a:lnTo>
                    <a:pt x="511" y="89"/>
                  </a:lnTo>
                  <a:lnTo>
                    <a:pt x="517" y="153"/>
                  </a:lnTo>
                  <a:lnTo>
                    <a:pt x="517" y="153"/>
                  </a:lnTo>
                  <a:lnTo>
                    <a:pt x="517" y="396"/>
                  </a:lnTo>
                  <a:lnTo>
                    <a:pt x="517" y="415"/>
                  </a:lnTo>
                  <a:lnTo>
                    <a:pt x="524" y="434"/>
                  </a:lnTo>
                  <a:lnTo>
                    <a:pt x="537" y="441"/>
                  </a:lnTo>
                  <a:lnTo>
                    <a:pt x="550" y="447"/>
                  </a:lnTo>
                  <a:lnTo>
                    <a:pt x="570" y="447"/>
                  </a:lnTo>
                  <a:lnTo>
                    <a:pt x="602" y="447"/>
                  </a:lnTo>
                  <a:lnTo>
                    <a:pt x="602" y="486"/>
                  </a:lnTo>
                  <a:lnTo>
                    <a:pt x="576" y="486"/>
                  </a:lnTo>
                  <a:lnTo>
                    <a:pt x="524" y="479"/>
                  </a:lnTo>
                  <a:lnTo>
                    <a:pt x="472" y="479"/>
                  </a:lnTo>
                  <a:lnTo>
                    <a:pt x="432" y="479"/>
                  </a:lnTo>
                  <a:lnTo>
                    <a:pt x="393" y="486"/>
                  </a:lnTo>
                  <a:lnTo>
                    <a:pt x="360" y="486"/>
                  </a:lnTo>
                  <a:lnTo>
                    <a:pt x="347" y="486"/>
                  </a:lnTo>
                  <a:lnTo>
                    <a:pt x="347" y="447"/>
                  </a:lnTo>
                  <a:lnTo>
                    <a:pt x="380" y="447"/>
                  </a:lnTo>
                  <a:lnTo>
                    <a:pt x="400" y="447"/>
                  </a:lnTo>
                  <a:lnTo>
                    <a:pt x="413" y="441"/>
                  </a:lnTo>
                  <a:lnTo>
                    <a:pt x="426" y="434"/>
                  </a:lnTo>
                  <a:lnTo>
                    <a:pt x="426" y="415"/>
                  </a:lnTo>
                  <a:lnTo>
                    <a:pt x="432" y="396"/>
                  </a:lnTo>
                  <a:lnTo>
                    <a:pt x="432" y="147"/>
                  </a:lnTo>
                  <a:lnTo>
                    <a:pt x="426" y="108"/>
                  </a:lnTo>
                  <a:lnTo>
                    <a:pt x="413" y="70"/>
                  </a:lnTo>
                  <a:lnTo>
                    <a:pt x="386" y="44"/>
                  </a:lnTo>
                  <a:lnTo>
                    <a:pt x="341" y="32"/>
                  </a:lnTo>
                  <a:lnTo>
                    <a:pt x="295" y="38"/>
                  </a:lnTo>
                  <a:lnTo>
                    <a:pt x="249" y="57"/>
                  </a:lnTo>
                  <a:lnTo>
                    <a:pt x="210" y="89"/>
                  </a:lnTo>
                  <a:lnTo>
                    <a:pt x="184" y="140"/>
                  </a:lnTo>
                  <a:lnTo>
                    <a:pt x="177" y="198"/>
                  </a:lnTo>
                  <a:lnTo>
                    <a:pt x="177" y="396"/>
                  </a:lnTo>
                  <a:lnTo>
                    <a:pt x="177" y="415"/>
                  </a:lnTo>
                  <a:lnTo>
                    <a:pt x="177" y="434"/>
                  </a:lnTo>
                  <a:lnTo>
                    <a:pt x="190" y="441"/>
                  </a:lnTo>
                  <a:lnTo>
                    <a:pt x="203" y="447"/>
                  </a:lnTo>
                  <a:lnTo>
                    <a:pt x="229" y="447"/>
                  </a:lnTo>
                  <a:lnTo>
                    <a:pt x="262" y="447"/>
                  </a:lnTo>
                  <a:lnTo>
                    <a:pt x="262" y="486"/>
                  </a:lnTo>
                  <a:lnTo>
                    <a:pt x="229" y="486"/>
                  </a:lnTo>
                  <a:lnTo>
                    <a:pt x="177" y="479"/>
                  </a:lnTo>
                  <a:lnTo>
                    <a:pt x="131" y="479"/>
                  </a:lnTo>
                  <a:lnTo>
                    <a:pt x="92" y="479"/>
                  </a:lnTo>
                  <a:lnTo>
                    <a:pt x="46" y="486"/>
                  </a:lnTo>
                  <a:lnTo>
                    <a:pt x="13" y="486"/>
                  </a:lnTo>
                  <a:lnTo>
                    <a:pt x="0" y="486"/>
                  </a:lnTo>
                  <a:lnTo>
                    <a:pt x="0" y="447"/>
                  </a:lnTo>
                  <a:lnTo>
                    <a:pt x="33" y="447"/>
                  </a:lnTo>
                  <a:lnTo>
                    <a:pt x="53" y="447"/>
                  </a:lnTo>
                  <a:lnTo>
                    <a:pt x="72" y="441"/>
                  </a:lnTo>
                  <a:lnTo>
                    <a:pt x="79" y="434"/>
                  </a:lnTo>
                  <a:lnTo>
                    <a:pt x="85" y="415"/>
                  </a:lnTo>
                  <a:lnTo>
                    <a:pt x="85" y="396"/>
                  </a:lnTo>
                  <a:lnTo>
                    <a:pt x="85" y="115"/>
                  </a:lnTo>
                  <a:lnTo>
                    <a:pt x="85" y="89"/>
                  </a:lnTo>
                  <a:lnTo>
                    <a:pt x="79" y="76"/>
                  </a:lnTo>
                  <a:lnTo>
                    <a:pt x="72" y="64"/>
                  </a:lnTo>
                  <a:lnTo>
                    <a:pt x="53" y="57"/>
                  </a:lnTo>
                  <a:lnTo>
                    <a:pt x="33" y="51"/>
                  </a:lnTo>
                  <a:lnTo>
                    <a:pt x="0" y="51"/>
                  </a:lnTo>
                  <a:lnTo>
                    <a:pt x="0" y="12"/>
                  </a:lnTo>
                  <a:lnTo>
                    <a:pt x="1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2" name="Freeform 14"/>
            <p:cNvSpPr>
              <a:spLocks/>
            </p:cNvSpPr>
            <p:nvPr/>
          </p:nvSpPr>
          <p:spPr bwMode="auto">
            <a:xfrm>
              <a:off x="6796" y="3071"/>
              <a:ext cx="1414" cy="812"/>
            </a:xfrm>
            <a:custGeom>
              <a:avLst/>
              <a:gdLst/>
              <a:ahLst/>
              <a:cxnLst>
                <a:cxn ang="0">
                  <a:pos x="1061" y="0"/>
                </a:cxn>
                <a:cxn ang="0">
                  <a:pos x="1074" y="13"/>
                </a:cxn>
                <a:cxn ang="0">
                  <a:pos x="1113" y="122"/>
                </a:cxn>
                <a:cxn ang="0">
                  <a:pos x="1211" y="269"/>
                </a:cxn>
                <a:cxn ang="0">
                  <a:pos x="1316" y="352"/>
                </a:cxn>
                <a:cxn ang="0">
                  <a:pos x="1401" y="390"/>
                </a:cxn>
                <a:cxn ang="0">
                  <a:pos x="1414" y="397"/>
                </a:cxn>
                <a:cxn ang="0">
                  <a:pos x="1414" y="410"/>
                </a:cxn>
                <a:cxn ang="0">
                  <a:pos x="1401" y="422"/>
                </a:cxn>
                <a:cxn ang="0">
                  <a:pos x="1296" y="474"/>
                </a:cxn>
                <a:cxn ang="0">
                  <a:pos x="1152" y="608"/>
                </a:cxn>
                <a:cxn ang="0">
                  <a:pos x="1080" y="780"/>
                </a:cxn>
                <a:cxn ang="0">
                  <a:pos x="1074" y="806"/>
                </a:cxn>
                <a:cxn ang="0">
                  <a:pos x="1048" y="812"/>
                </a:cxn>
                <a:cxn ang="0">
                  <a:pos x="1028" y="806"/>
                </a:cxn>
                <a:cxn ang="0">
                  <a:pos x="1015" y="800"/>
                </a:cxn>
                <a:cxn ang="0">
                  <a:pos x="1015" y="774"/>
                </a:cxn>
                <a:cxn ang="0">
                  <a:pos x="1054" y="665"/>
                </a:cxn>
                <a:cxn ang="0">
                  <a:pos x="1120" y="550"/>
                </a:cxn>
                <a:cxn ang="0">
                  <a:pos x="1244" y="435"/>
                </a:cxn>
                <a:cxn ang="0">
                  <a:pos x="46" y="435"/>
                </a:cxn>
                <a:cxn ang="0">
                  <a:pos x="20" y="435"/>
                </a:cxn>
                <a:cxn ang="0">
                  <a:pos x="7" y="416"/>
                </a:cxn>
                <a:cxn ang="0">
                  <a:pos x="7" y="390"/>
                </a:cxn>
                <a:cxn ang="0">
                  <a:pos x="20" y="378"/>
                </a:cxn>
                <a:cxn ang="0">
                  <a:pos x="46" y="371"/>
                </a:cxn>
                <a:cxn ang="0">
                  <a:pos x="1244" y="371"/>
                </a:cxn>
                <a:cxn ang="0">
                  <a:pos x="1093" y="224"/>
                </a:cxn>
                <a:cxn ang="0">
                  <a:pos x="1028" y="84"/>
                </a:cxn>
                <a:cxn ang="0">
                  <a:pos x="1015" y="20"/>
                </a:cxn>
                <a:cxn ang="0">
                  <a:pos x="1021" y="0"/>
                </a:cxn>
                <a:cxn ang="0">
                  <a:pos x="1041" y="0"/>
                </a:cxn>
              </a:cxnLst>
              <a:rect l="0" t="0" r="r" b="b"/>
              <a:pathLst>
                <a:path w="1414" h="812">
                  <a:moveTo>
                    <a:pt x="1048" y="0"/>
                  </a:moveTo>
                  <a:lnTo>
                    <a:pt x="1061" y="0"/>
                  </a:lnTo>
                  <a:lnTo>
                    <a:pt x="1074" y="7"/>
                  </a:lnTo>
                  <a:lnTo>
                    <a:pt x="1074" y="13"/>
                  </a:lnTo>
                  <a:lnTo>
                    <a:pt x="1080" y="26"/>
                  </a:lnTo>
                  <a:lnTo>
                    <a:pt x="1113" y="122"/>
                  </a:lnTo>
                  <a:lnTo>
                    <a:pt x="1159" y="199"/>
                  </a:lnTo>
                  <a:lnTo>
                    <a:pt x="1211" y="269"/>
                  </a:lnTo>
                  <a:lnTo>
                    <a:pt x="1264" y="314"/>
                  </a:lnTo>
                  <a:lnTo>
                    <a:pt x="1316" y="352"/>
                  </a:lnTo>
                  <a:lnTo>
                    <a:pt x="1368" y="371"/>
                  </a:lnTo>
                  <a:lnTo>
                    <a:pt x="1401" y="390"/>
                  </a:lnTo>
                  <a:lnTo>
                    <a:pt x="1408" y="390"/>
                  </a:lnTo>
                  <a:lnTo>
                    <a:pt x="1414" y="397"/>
                  </a:lnTo>
                  <a:lnTo>
                    <a:pt x="1414" y="403"/>
                  </a:lnTo>
                  <a:lnTo>
                    <a:pt x="1414" y="410"/>
                  </a:lnTo>
                  <a:lnTo>
                    <a:pt x="1408" y="416"/>
                  </a:lnTo>
                  <a:lnTo>
                    <a:pt x="1401" y="422"/>
                  </a:lnTo>
                  <a:lnTo>
                    <a:pt x="1395" y="422"/>
                  </a:lnTo>
                  <a:lnTo>
                    <a:pt x="1296" y="474"/>
                  </a:lnTo>
                  <a:lnTo>
                    <a:pt x="1218" y="537"/>
                  </a:lnTo>
                  <a:lnTo>
                    <a:pt x="1152" y="608"/>
                  </a:lnTo>
                  <a:lnTo>
                    <a:pt x="1113" y="691"/>
                  </a:lnTo>
                  <a:lnTo>
                    <a:pt x="1080" y="780"/>
                  </a:lnTo>
                  <a:lnTo>
                    <a:pt x="1080" y="793"/>
                  </a:lnTo>
                  <a:lnTo>
                    <a:pt x="1074" y="806"/>
                  </a:lnTo>
                  <a:lnTo>
                    <a:pt x="1061" y="806"/>
                  </a:lnTo>
                  <a:lnTo>
                    <a:pt x="1048" y="812"/>
                  </a:lnTo>
                  <a:lnTo>
                    <a:pt x="1041" y="812"/>
                  </a:lnTo>
                  <a:lnTo>
                    <a:pt x="1028" y="806"/>
                  </a:lnTo>
                  <a:lnTo>
                    <a:pt x="1021" y="806"/>
                  </a:lnTo>
                  <a:lnTo>
                    <a:pt x="1015" y="800"/>
                  </a:lnTo>
                  <a:lnTo>
                    <a:pt x="1015" y="793"/>
                  </a:lnTo>
                  <a:lnTo>
                    <a:pt x="1015" y="774"/>
                  </a:lnTo>
                  <a:lnTo>
                    <a:pt x="1028" y="729"/>
                  </a:lnTo>
                  <a:lnTo>
                    <a:pt x="1054" y="665"/>
                  </a:lnTo>
                  <a:lnTo>
                    <a:pt x="1100" y="582"/>
                  </a:lnTo>
                  <a:lnTo>
                    <a:pt x="1120" y="550"/>
                  </a:lnTo>
                  <a:lnTo>
                    <a:pt x="1172" y="499"/>
                  </a:lnTo>
                  <a:lnTo>
                    <a:pt x="1244" y="435"/>
                  </a:lnTo>
                  <a:lnTo>
                    <a:pt x="59" y="435"/>
                  </a:lnTo>
                  <a:lnTo>
                    <a:pt x="46" y="435"/>
                  </a:lnTo>
                  <a:lnTo>
                    <a:pt x="33" y="435"/>
                  </a:lnTo>
                  <a:lnTo>
                    <a:pt x="20" y="435"/>
                  </a:lnTo>
                  <a:lnTo>
                    <a:pt x="7" y="429"/>
                  </a:lnTo>
                  <a:lnTo>
                    <a:pt x="7" y="416"/>
                  </a:lnTo>
                  <a:lnTo>
                    <a:pt x="0" y="403"/>
                  </a:lnTo>
                  <a:lnTo>
                    <a:pt x="7" y="390"/>
                  </a:lnTo>
                  <a:lnTo>
                    <a:pt x="7" y="384"/>
                  </a:lnTo>
                  <a:lnTo>
                    <a:pt x="20" y="378"/>
                  </a:lnTo>
                  <a:lnTo>
                    <a:pt x="33" y="371"/>
                  </a:lnTo>
                  <a:lnTo>
                    <a:pt x="46" y="371"/>
                  </a:lnTo>
                  <a:lnTo>
                    <a:pt x="59" y="371"/>
                  </a:lnTo>
                  <a:lnTo>
                    <a:pt x="1244" y="371"/>
                  </a:lnTo>
                  <a:lnTo>
                    <a:pt x="1152" y="295"/>
                  </a:lnTo>
                  <a:lnTo>
                    <a:pt x="1093" y="224"/>
                  </a:lnTo>
                  <a:lnTo>
                    <a:pt x="1054" y="147"/>
                  </a:lnTo>
                  <a:lnTo>
                    <a:pt x="1028" y="84"/>
                  </a:lnTo>
                  <a:lnTo>
                    <a:pt x="1015" y="39"/>
                  </a:lnTo>
                  <a:lnTo>
                    <a:pt x="1015" y="20"/>
                  </a:lnTo>
                  <a:lnTo>
                    <a:pt x="1015" y="7"/>
                  </a:lnTo>
                  <a:lnTo>
                    <a:pt x="1021" y="0"/>
                  </a:lnTo>
                  <a:lnTo>
                    <a:pt x="1028" y="0"/>
                  </a:lnTo>
                  <a:lnTo>
                    <a:pt x="1041" y="0"/>
                  </a:lnTo>
                  <a:lnTo>
                    <a:pt x="10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3" name="Freeform 15"/>
            <p:cNvSpPr>
              <a:spLocks noEditPoints="1"/>
            </p:cNvSpPr>
            <p:nvPr/>
          </p:nvSpPr>
          <p:spPr bwMode="auto">
            <a:xfrm>
              <a:off x="8819" y="2803"/>
              <a:ext cx="1178" cy="1112"/>
            </a:xfrm>
            <a:custGeom>
              <a:avLst/>
              <a:gdLst/>
              <a:ahLst/>
              <a:cxnLst>
                <a:cxn ang="0">
                  <a:pos x="196" y="115"/>
                </a:cxn>
                <a:cxn ang="0">
                  <a:pos x="635" y="965"/>
                </a:cxn>
                <a:cxn ang="0">
                  <a:pos x="1073" y="115"/>
                </a:cxn>
                <a:cxn ang="0">
                  <a:pos x="196" y="115"/>
                </a:cxn>
                <a:cxn ang="0">
                  <a:pos x="39" y="0"/>
                </a:cxn>
                <a:cxn ang="0">
                  <a:pos x="1139" y="0"/>
                </a:cxn>
                <a:cxn ang="0">
                  <a:pos x="1158" y="0"/>
                </a:cxn>
                <a:cxn ang="0">
                  <a:pos x="1172" y="0"/>
                </a:cxn>
                <a:cxn ang="0">
                  <a:pos x="1178" y="6"/>
                </a:cxn>
                <a:cxn ang="0">
                  <a:pos x="1178" y="13"/>
                </a:cxn>
                <a:cxn ang="0">
                  <a:pos x="1172" y="19"/>
                </a:cxn>
                <a:cxn ang="0">
                  <a:pos x="1172" y="25"/>
                </a:cxn>
                <a:cxn ang="0">
                  <a:pos x="1172" y="38"/>
                </a:cxn>
                <a:cxn ang="0">
                  <a:pos x="628" y="1080"/>
                </a:cxn>
                <a:cxn ang="0">
                  <a:pos x="622" y="1093"/>
                </a:cxn>
                <a:cxn ang="0">
                  <a:pos x="615" y="1106"/>
                </a:cxn>
                <a:cxn ang="0">
                  <a:pos x="602" y="1112"/>
                </a:cxn>
                <a:cxn ang="0">
                  <a:pos x="589" y="1112"/>
                </a:cxn>
                <a:cxn ang="0">
                  <a:pos x="569" y="1112"/>
                </a:cxn>
                <a:cxn ang="0">
                  <a:pos x="563" y="1106"/>
                </a:cxn>
                <a:cxn ang="0">
                  <a:pos x="550" y="1093"/>
                </a:cxn>
                <a:cxn ang="0">
                  <a:pos x="543" y="1080"/>
                </a:cxn>
                <a:cxn ang="0">
                  <a:pos x="6" y="38"/>
                </a:cxn>
                <a:cxn ang="0">
                  <a:pos x="6" y="25"/>
                </a:cxn>
                <a:cxn ang="0">
                  <a:pos x="0" y="19"/>
                </a:cxn>
                <a:cxn ang="0">
                  <a:pos x="0" y="13"/>
                </a:cxn>
                <a:cxn ang="0">
                  <a:pos x="0" y="6"/>
                </a:cxn>
                <a:cxn ang="0">
                  <a:pos x="6" y="0"/>
                </a:cxn>
                <a:cxn ang="0">
                  <a:pos x="20" y="0"/>
                </a:cxn>
                <a:cxn ang="0">
                  <a:pos x="39" y="0"/>
                </a:cxn>
              </a:cxnLst>
              <a:rect l="0" t="0" r="r" b="b"/>
              <a:pathLst>
                <a:path w="1178" h="1112">
                  <a:moveTo>
                    <a:pt x="196" y="115"/>
                  </a:moveTo>
                  <a:lnTo>
                    <a:pt x="635" y="965"/>
                  </a:lnTo>
                  <a:lnTo>
                    <a:pt x="1073" y="115"/>
                  </a:lnTo>
                  <a:lnTo>
                    <a:pt x="196" y="115"/>
                  </a:lnTo>
                  <a:close/>
                  <a:moveTo>
                    <a:pt x="39" y="0"/>
                  </a:moveTo>
                  <a:lnTo>
                    <a:pt x="1139" y="0"/>
                  </a:lnTo>
                  <a:lnTo>
                    <a:pt x="1158" y="0"/>
                  </a:lnTo>
                  <a:lnTo>
                    <a:pt x="1172" y="0"/>
                  </a:lnTo>
                  <a:lnTo>
                    <a:pt x="1178" y="6"/>
                  </a:lnTo>
                  <a:lnTo>
                    <a:pt x="1178" y="13"/>
                  </a:lnTo>
                  <a:lnTo>
                    <a:pt x="1172" y="19"/>
                  </a:lnTo>
                  <a:lnTo>
                    <a:pt x="1172" y="25"/>
                  </a:lnTo>
                  <a:lnTo>
                    <a:pt x="1172" y="38"/>
                  </a:lnTo>
                  <a:lnTo>
                    <a:pt x="628" y="1080"/>
                  </a:lnTo>
                  <a:lnTo>
                    <a:pt x="622" y="1093"/>
                  </a:lnTo>
                  <a:lnTo>
                    <a:pt x="615" y="1106"/>
                  </a:lnTo>
                  <a:lnTo>
                    <a:pt x="602" y="1112"/>
                  </a:lnTo>
                  <a:lnTo>
                    <a:pt x="589" y="1112"/>
                  </a:lnTo>
                  <a:lnTo>
                    <a:pt x="569" y="1112"/>
                  </a:lnTo>
                  <a:lnTo>
                    <a:pt x="563" y="1106"/>
                  </a:lnTo>
                  <a:lnTo>
                    <a:pt x="550" y="1093"/>
                  </a:lnTo>
                  <a:lnTo>
                    <a:pt x="543" y="1080"/>
                  </a:lnTo>
                  <a:lnTo>
                    <a:pt x="6" y="38"/>
                  </a:lnTo>
                  <a:lnTo>
                    <a:pt x="6" y="25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6"/>
                  </a:lnTo>
                  <a:lnTo>
                    <a:pt x="6" y="0"/>
                  </a:lnTo>
                  <a:lnTo>
                    <a:pt x="20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4" name="Freeform 16"/>
            <p:cNvSpPr>
              <a:spLocks/>
            </p:cNvSpPr>
            <p:nvPr/>
          </p:nvSpPr>
          <p:spPr bwMode="auto">
            <a:xfrm>
              <a:off x="10128" y="2816"/>
              <a:ext cx="609" cy="486"/>
            </a:xfrm>
            <a:custGeom>
              <a:avLst/>
              <a:gdLst/>
              <a:ahLst/>
              <a:cxnLst>
                <a:cxn ang="0">
                  <a:pos x="170" y="108"/>
                </a:cxn>
                <a:cxn ang="0">
                  <a:pos x="242" y="32"/>
                </a:cxn>
                <a:cxn ang="0">
                  <a:pos x="353" y="0"/>
                </a:cxn>
                <a:cxn ang="0">
                  <a:pos x="484" y="44"/>
                </a:cxn>
                <a:cxn ang="0">
                  <a:pos x="524" y="153"/>
                </a:cxn>
                <a:cxn ang="0">
                  <a:pos x="524" y="396"/>
                </a:cxn>
                <a:cxn ang="0">
                  <a:pos x="530" y="434"/>
                </a:cxn>
                <a:cxn ang="0">
                  <a:pos x="556" y="447"/>
                </a:cxn>
                <a:cxn ang="0">
                  <a:pos x="609" y="447"/>
                </a:cxn>
                <a:cxn ang="0">
                  <a:pos x="576" y="486"/>
                </a:cxn>
                <a:cxn ang="0">
                  <a:pos x="478" y="479"/>
                </a:cxn>
                <a:cxn ang="0">
                  <a:pos x="399" y="486"/>
                </a:cxn>
                <a:cxn ang="0">
                  <a:pos x="347" y="486"/>
                </a:cxn>
                <a:cxn ang="0">
                  <a:pos x="380" y="447"/>
                </a:cxn>
                <a:cxn ang="0">
                  <a:pos x="419" y="441"/>
                </a:cxn>
                <a:cxn ang="0">
                  <a:pos x="432" y="415"/>
                </a:cxn>
                <a:cxn ang="0">
                  <a:pos x="432" y="147"/>
                </a:cxn>
                <a:cxn ang="0">
                  <a:pos x="419" y="70"/>
                </a:cxn>
                <a:cxn ang="0">
                  <a:pos x="347" y="32"/>
                </a:cxn>
                <a:cxn ang="0">
                  <a:pos x="255" y="57"/>
                </a:cxn>
                <a:cxn ang="0">
                  <a:pos x="190" y="140"/>
                </a:cxn>
                <a:cxn ang="0">
                  <a:pos x="177" y="396"/>
                </a:cxn>
                <a:cxn ang="0">
                  <a:pos x="183" y="434"/>
                </a:cxn>
                <a:cxn ang="0">
                  <a:pos x="209" y="447"/>
                </a:cxn>
                <a:cxn ang="0">
                  <a:pos x="262" y="447"/>
                </a:cxn>
                <a:cxn ang="0">
                  <a:pos x="229" y="486"/>
                </a:cxn>
                <a:cxn ang="0">
                  <a:pos x="131" y="479"/>
                </a:cxn>
                <a:cxn ang="0">
                  <a:pos x="52" y="486"/>
                </a:cxn>
                <a:cxn ang="0">
                  <a:pos x="0" y="486"/>
                </a:cxn>
                <a:cxn ang="0">
                  <a:pos x="33" y="447"/>
                </a:cxn>
                <a:cxn ang="0">
                  <a:pos x="72" y="441"/>
                </a:cxn>
                <a:cxn ang="0">
                  <a:pos x="85" y="415"/>
                </a:cxn>
                <a:cxn ang="0">
                  <a:pos x="85" y="115"/>
                </a:cxn>
                <a:cxn ang="0">
                  <a:pos x="85" y="76"/>
                </a:cxn>
                <a:cxn ang="0">
                  <a:pos x="59" y="57"/>
                </a:cxn>
                <a:cxn ang="0">
                  <a:pos x="0" y="51"/>
                </a:cxn>
                <a:cxn ang="0">
                  <a:pos x="170" y="0"/>
                </a:cxn>
              </a:cxnLst>
              <a:rect l="0" t="0" r="r" b="b"/>
              <a:pathLst>
                <a:path w="609" h="486">
                  <a:moveTo>
                    <a:pt x="170" y="0"/>
                  </a:moveTo>
                  <a:lnTo>
                    <a:pt x="170" y="108"/>
                  </a:lnTo>
                  <a:lnTo>
                    <a:pt x="196" y="64"/>
                  </a:lnTo>
                  <a:lnTo>
                    <a:pt x="242" y="32"/>
                  </a:lnTo>
                  <a:lnTo>
                    <a:pt x="288" y="12"/>
                  </a:lnTo>
                  <a:lnTo>
                    <a:pt x="353" y="0"/>
                  </a:lnTo>
                  <a:lnTo>
                    <a:pt x="432" y="12"/>
                  </a:lnTo>
                  <a:lnTo>
                    <a:pt x="484" y="44"/>
                  </a:lnTo>
                  <a:lnTo>
                    <a:pt x="511" y="89"/>
                  </a:lnTo>
                  <a:lnTo>
                    <a:pt x="524" y="153"/>
                  </a:lnTo>
                  <a:lnTo>
                    <a:pt x="524" y="153"/>
                  </a:lnTo>
                  <a:lnTo>
                    <a:pt x="524" y="396"/>
                  </a:lnTo>
                  <a:lnTo>
                    <a:pt x="524" y="415"/>
                  </a:lnTo>
                  <a:lnTo>
                    <a:pt x="530" y="434"/>
                  </a:lnTo>
                  <a:lnTo>
                    <a:pt x="537" y="441"/>
                  </a:lnTo>
                  <a:lnTo>
                    <a:pt x="556" y="447"/>
                  </a:lnTo>
                  <a:lnTo>
                    <a:pt x="576" y="447"/>
                  </a:lnTo>
                  <a:lnTo>
                    <a:pt x="609" y="447"/>
                  </a:lnTo>
                  <a:lnTo>
                    <a:pt x="609" y="486"/>
                  </a:lnTo>
                  <a:lnTo>
                    <a:pt x="576" y="486"/>
                  </a:lnTo>
                  <a:lnTo>
                    <a:pt x="530" y="479"/>
                  </a:lnTo>
                  <a:lnTo>
                    <a:pt x="478" y="479"/>
                  </a:lnTo>
                  <a:lnTo>
                    <a:pt x="439" y="479"/>
                  </a:lnTo>
                  <a:lnTo>
                    <a:pt x="399" y="486"/>
                  </a:lnTo>
                  <a:lnTo>
                    <a:pt x="367" y="486"/>
                  </a:lnTo>
                  <a:lnTo>
                    <a:pt x="347" y="486"/>
                  </a:lnTo>
                  <a:lnTo>
                    <a:pt x="347" y="447"/>
                  </a:lnTo>
                  <a:lnTo>
                    <a:pt x="380" y="447"/>
                  </a:lnTo>
                  <a:lnTo>
                    <a:pt x="406" y="447"/>
                  </a:lnTo>
                  <a:lnTo>
                    <a:pt x="419" y="441"/>
                  </a:lnTo>
                  <a:lnTo>
                    <a:pt x="425" y="434"/>
                  </a:lnTo>
                  <a:lnTo>
                    <a:pt x="432" y="415"/>
                  </a:lnTo>
                  <a:lnTo>
                    <a:pt x="432" y="396"/>
                  </a:lnTo>
                  <a:lnTo>
                    <a:pt x="432" y="147"/>
                  </a:lnTo>
                  <a:lnTo>
                    <a:pt x="432" y="108"/>
                  </a:lnTo>
                  <a:lnTo>
                    <a:pt x="419" y="70"/>
                  </a:lnTo>
                  <a:lnTo>
                    <a:pt x="393" y="44"/>
                  </a:lnTo>
                  <a:lnTo>
                    <a:pt x="347" y="32"/>
                  </a:lnTo>
                  <a:lnTo>
                    <a:pt x="301" y="38"/>
                  </a:lnTo>
                  <a:lnTo>
                    <a:pt x="255" y="57"/>
                  </a:lnTo>
                  <a:lnTo>
                    <a:pt x="216" y="89"/>
                  </a:lnTo>
                  <a:lnTo>
                    <a:pt x="190" y="140"/>
                  </a:lnTo>
                  <a:lnTo>
                    <a:pt x="177" y="198"/>
                  </a:lnTo>
                  <a:lnTo>
                    <a:pt x="177" y="396"/>
                  </a:lnTo>
                  <a:lnTo>
                    <a:pt x="177" y="415"/>
                  </a:lnTo>
                  <a:lnTo>
                    <a:pt x="183" y="434"/>
                  </a:lnTo>
                  <a:lnTo>
                    <a:pt x="190" y="441"/>
                  </a:lnTo>
                  <a:lnTo>
                    <a:pt x="209" y="447"/>
                  </a:lnTo>
                  <a:lnTo>
                    <a:pt x="229" y="447"/>
                  </a:lnTo>
                  <a:lnTo>
                    <a:pt x="262" y="447"/>
                  </a:lnTo>
                  <a:lnTo>
                    <a:pt x="262" y="486"/>
                  </a:lnTo>
                  <a:lnTo>
                    <a:pt x="229" y="486"/>
                  </a:lnTo>
                  <a:lnTo>
                    <a:pt x="183" y="479"/>
                  </a:lnTo>
                  <a:lnTo>
                    <a:pt x="131" y="479"/>
                  </a:lnTo>
                  <a:lnTo>
                    <a:pt x="92" y="479"/>
                  </a:lnTo>
                  <a:lnTo>
                    <a:pt x="52" y="486"/>
                  </a:lnTo>
                  <a:lnTo>
                    <a:pt x="20" y="486"/>
                  </a:lnTo>
                  <a:lnTo>
                    <a:pt x="0" y="486"/>
                  </a:lnTo>
                  <a:lnTo>
                    <a:pt x="0" y="447"/>
                  </a:lnTo>
                  <a:lnTo>
                    <a:pt x="33" y="447"/>
                  </a:lnTo>
                  <a:lnTo>
                    <a:pt x="59" y="447"/>
                  </a:lnTo>
                  <a:lnTo>
                    <a:pt x="72" y="441"/>
                  </a:lnTo>
                  <a:lnTo>
                    <a:pt x="85" y="434"/>
                  </a:lnTo>
                  <a:lnTo>
                    <a:pt x="85" y="415"/>
                  </a:lnTo>
                  <a:lnTo>
                    <a:pt x="85" y="396"/>
                  </a:lnTo>
                  <a:lnTo>
                    <a:pt x="85" y="115"/>
                  </a:lnTo>
                  <a:lnTo>
                    <a:pt x="85" y="89"/>
                  </a:lnTo>
                  <a:lnTo>
                    <a:pt x="85" y="76"/>
                  </a:lnTo>
                  <a:lnTo>
                    <a:pt x="72" y="64"/>
                  </a:lnTo>
                  <a:lnTo>
                    <a:pt x="59" y="57"/>
                  </a:lnTo>
                  <a:lnTo>
                    <a:pt x="33" y="51"/>
                  </a:lnTo>
                  <a:lnTo>
                    <a:pt x="0" y="51"/>
                  </a:lnTo>
                  <a:lnTo>
                    <a:pt x="0" y="12"/>
                  </a:lnTo>
                  <a:lnTo>
                    <a:pt x="1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5" name="Freeform 17"/>
            <p:cNvSpPr>
              <a:spLocks noEditPoints="1"/>
            </p:cNvSpPr>
            <p:nvPr/>
          </p:nvSpPr>
          <p:spPr bwMode="auto">
            <a:xfrm>
              <a:off x="10828" y="2809"/>
              <a:ext cx="550" cy="499"/>
            </a:xfrm>
            <a:custGeom>
              <a:avLst/>
              <a:gdLst/>
              <a:ahLst/>
              <a:cxnLst>
                <a:cxn ang="0">
                  <a:pos x="275" y="32"/>
                </a:cxn>
                <a:cxn ang="0">
                  <a:pos x="216" y="39"/>
                </a:cxn>
                <a:cxn ang="0">
                  <a:pos x="171" y="58"/>
                </a:cxn>
                <a:cxn ang="0">
                  <a:pos x="138" y="90"/>
                </a:cxn>
                <a:cxn ang="0">
                  <a:pos x="112" y="141"/>
                </a:cxn>
                <a:cxn ang="0">
                  <a:pos x="99" y="198"/>
                </a:cxn>
                <a:cxn ang="0">
                  <a:pos x="99" y="250"/>
                </a:cxn>
                <a:cxn ang="0">
                  <a:pos x="99" y="301"/>
                </a:cxn>
                <a:cxn ang="0">
                  <a:pos x="112" y="352"/>
                </a:cxn>
                <a:cxn ang="0">
                  <a:pos x="131" y="403"/>
                </a:cxn>
                <a:cxn ang="0">
                  <a:pos x="177" y="441"/>
                </a:cxn>
                <a:cxn ang="0">
                  <a:pos x="223" y="461"/>
                </a:cxn>
                <a:cxn ang="0">
                  <a:pos x="275" y="467"/>
                </a:cxn>
                <a:cxn ang="0">
                  <a:pos x="328" y="461"/>
                </a:cxn>
                <a:cxn ang="0">
                  <a:pos x="373" y="441"/>
                </a:cxn>
                <a:cxn ang="0">
                  <a:pos x="413" y="403"/>
                </a:cxn>
                <a:cxn ang="0">
                  <a:pos x="432" y="358"/>
                </a:cxn>
                <a:cxn ang="0">
                  <a:pos x="445" y="301"/>
                </a:cxn>
                <a:cxn ang="0">
                  <a:pos x="445" y="250"/>
                </a:cxn>
                <a:cxn ang="0">
                  <a:pos x="445" y="198"/>
                </a:cxn>
                <a:cxn ang="0">
                  <a:pos x="432" y="141"/>
                </a:cxn>
                <a:cxn ang="0">
                  <a:pos x="413" y="96"/>
                </a:cxn>
                <a:cxn ang="0">
                  <a:pos x="380" y="64"/>
                </a:cxn>
                <a:cxn ang="0">
                  <a:pos x="334" y="45"/>
                </a:cxn>
                <a:cxn ang="0">
                  <a:pos x="275" y="32"/>
                </a:cxn>
                <a:cxn ang="0">
                  <a:pos x="275" y="0"/>
                </a:cxn>
                <a:cxn ang="0">
                  <a:pos x="360" y="13"/>
                </a:cxn>
                <a:cxn ang="0">
                  <a:pos x="439" y="51"/>
                </a:cxn>
                <a:cxn ang="0">
                  <a:pos x="498" y="109"/>
                </a:cxn>
                <a:cxn ang="0">
                  <a:pos x="531" y="179"/>
                </a:cxn>
                <a:cxn ang="0">
                  <a:pos x="550" y="256"/>
                </a:cxn>
                <a:cxn ang="0">
                  <a:pos x="531" y="333"/>
                </a:cxn>
                <a:cxn ang="0">
                  <a:pos x="498" y="403"/>
                </a:cxn>
                <a:cxn ang="0">
                  <a:pos x="432" y="454"/>
                </a:cxn>
                <a:cxn ang="0">
                  <a:pos x="360" y="493"/>
                </a:cxn>
                <a:cxn ang="0">
                  <a:pos x="275" y="499"/>
                </a:cxn>
                <a:cxn ang="0">
                  <a:pos x="184" y="493"/>
                </a:cxn>
                <a:cxn ang="0">
                  <a:pos x="112" y="454"/>
                </a:cxn>
                <a:cxn ang="0">
                  <a:pos x="53" y="403"/>
                </a:cxn>
                <a:cxn ang="0">
                  <a:pos x="13" y="333"/>
                </a:cxn>
                <a:cxn ang="0">
                  <a:pos x="0" y="256"/>
                </a:cxn>
                <a:cxn ang="0">
                  <a:pos x="13" y="179"/>
                </a:cxn>
                <a:cxn ang="0">
                  <a:pos x="53" y="109"/>
                </a:cxn>
                <a:cxn ang="0">
                  <a:pos x="112" y="51"/>
                </a:cxn>
                <a:cxn ang="0">
                  <a:pos x="184" y="13"/>
                </a:cxn>
                <a:cxn ang="0">
                  <a:pos x="275" y="0"/>
                </a:cxn>
              </a:cxnLst>
              <a:rect l="0" t="0" r="r" b="b"/>
              <a:pathLst>
                <a:path w="550" h="499">
                  <a:moveTo>
                    <a:pt x="275" y="32"/>
                  </a:moveTo>
                  <a:lnTo>
                    <a:pt x="216" y="39"/>
                  </a:lnTo>
                  <a:lnTo>
                    <a:pt x="171" y="58"/>
                  </a:lnTo>
                  <a:lnTo>
                    <a:pt x="138" y="90"/>
                  </a:lnTo>
                  <a:lnTo>
                    <a:pt x="112" y="141"/>
                  </a:lnTo>
                  <a:lnTo>
                    <a:pt x="99" y="198"/>
                  </a:lnTo>
                  <a:lnTo>
                    <a:pt x="99" y="250"/>
                  </a:lnTo>
                  <a:lnTo>
                    <a:pt x="99" y="301"/>
                  </a:lnTo>
                  <a:lnTo>
                    <a:pt x="112" y="352"/>
                  </a:lnTo>
                  <a:lnTo>
                    <a:pt x="131" y="403"/>
                  </a:lnTo>
                  <a:lnTo>
                    <a:pt x="177" y="441"/>
                  </a:lnTo>
                  <a:lnTo>
                    <a:pt x="223" y="461"/>
                  </a:lnTo>
                  <a:lnTo>
                    <a:pt x="275" y="467"/>
                  </a:lnTo>
                  <a:lnTo>
                    <a:pt x="328" y="461"/>
                  </a:lnTo>
                  <a:lnTo>
                    <a:pt x="373" y="441"/>
                  </a:lnTo>
                  <a:lnTo>
                    <a:pt x="413" y="403"/>
                  </a:lnTo>
                  <a:lnTo>
                    <a:pt x="432" y="358"/>
                  </a:lnTo>
                  <a:lnTo>
                    <a:pt x="445" y="301"/>
                  </a:lnTo>
                  <a:lnTo>
                    <a:pt x="445" y="250"/>
                  </a:lnTo>
                  <a:lnTo>
                    <a:pt x="445" y="198"/>
                  </a:lnTo>
                  <a:lnTo>
                    <a:pt x="432" y="141"/>
                  </a:lnTo>
                  <a:lnTo>
                    <a:pt x="413" y="96"/>
                  </a:lnTo>
                  <a:lnTo>
                    <a:pt x="380" y="64"/>
                  </a:lnTo>
                  <a:lnTo>
                    <a:pt x="334" y="45"/>
                  </a:lnTo>
                  <a:lnTo>
                    <a:pt x="275" y="32"/>
                  </a:lnTo>
                  <a:close/>
                  <a:moveTo>
                    <a:pt x="275" y="0"/>
                  </a:moveTo>
                  <a:lnTo>
                    <a:pt x="360" y="13"/>
                  </a:lnTo>
                  <a:lnTo>
                    <a:pt x="439" y="51"/>
                  </a:lnTo>
                  <a:lnTo>
                    <a:pt x="498" y="109"/>
                  </a:lnTo>
                  <a:lnTo>
                    <a:pt x="531" y="179"/>
                  </a:lnTo>
                  <a:lnTo>
                    <a:pt x="550" y="256"/>
                  </a:lnTo>
                  <a:lnTo>
                    <a:pt x="531" y="333"/>
                  </a:lnTo>
                  <a:lnTo>
                    <a:pt x="498" y="403"/>
                  </a:lnTo>
                  <a:lnTo>
                    <a:pt x="432" y="454"/>
                  </a:lnTo>
                  <a:lnTo>
                    <a:pt x="360" y="493"/>
                  </a:lnTo>
                  <a:lnTo>
                    <a:pt x="275" y="499"/>
                  </a:lnTo>
                  <a:lnTo>
                    <a:pt x="184" y="493"/>
                  </a:lnTo>
                  <a:lnTo>
                    <a:pt x="112" y="454"/>
                  </a:lnTo>
                  <a:lnTo>
                    <a:pt x="53" y="403"/>
                  </a:lnTo>
                  <a:lnTo>
                    <a:pt x="13" y="333"/>
                  </a:lnTo>
                  <a:lnTo>
                    <a:pt x="0" y="256"/>
                  </a:lnTo>
                  <a:lnTo>
                    <a:pt x="13" y="179"/>
                  </a:lnTo>
                  <a:lnTo>
                    <a:pt x="53" y="109"/>
                  </a:lnTo>
                  <a:lnTo>
                    <a:pt x="112" y="51"/>
                  </a:lnTo>
                  <a:lnTo>
                    <a:pt x="184" y="13"/>
                  </a:lnTo>
                  <a:lnTo>
                    <a:pt x="2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6" name="Freeform 18"/>
            <p:cNvSpPr>
              <a:spLocks/>
            </p:cNvSpPr>
            <p:nvPr/>
          </p:nvSpPr>
          <p:spPr bwMode="auto">
            <a:xfrm>
              <a:off x="11476" y="2816"/>
              <a:ext cx="603" cy="486"/>
            </a:xfrm>
            <a:custGeom>
              <a:avLst/>
              <a:gdLst/>
              <a:ahLst/>
              <a:cxnLst>
                <a:cxn ang="0">
                  <a:pos x="164" y="108"/>
                </a:cxn>
                <a:cxn ang="0">
                  <a:pos x="236" y="32"/>
                </a:cxn>
                <a:cxn ang="0">
                  <a:pos x="347" y="0"/>
                </a:cxn>
                <a:cxn ang="0">
                  <a:pos x="478" y="44"/>
                </a:cxn>
                <a:cxn ang="0">
                  <a:pos x="517" y="153"/>
                </a:cxn>
                <a:cxn ang="0">
                  <a:pos x="517" y="415"/>
                </a:cxn>
                <a:cxn ang="0">
                  <a:pos x="531" y="441"/>
                </a:cxn>
                <a:cxn ang="0">
                  <a:pos x="570" y="447"/>
                </a:cxn>
                <a:cxn ang="0">
                  <a:pos x="603" y="486"/>
                </a:cxn>
                <a:cxn ang="0">
                  <a:pos x="524" y="479"/>
                </a:cxn>
                <a:cxn ang="0">
                  <a:pos x="432" y="479"/>
                </a:cxn>
                <a:cxn ang="0">
                  <a:pos x="360" y="486"/>
                </a:cxn>
                <a:cxn ang="0">
                  <a:pos x="347" y="447"/>
                </a:cxn>
                <a:cxn ang="0">
                  <a:pos x="400" y="447"/>
                </a:cxn>
                <a:cxn ang="0">
                  <a:pos x="419" y="434"/>
                </a:cxn>
                <a:cxn ang="0">
                  <a:pos x="426" y="396"/>
                </a:cxn>
                <a:cxn ang="0">
                  <a:pos x="426" y="108"/>
                </a:cxn>
                <a:cxn ang="0">
                  <a:pos x="387" y="44"/>
                </a:cxn>
                <a:cxn ang="0">
                  <a:pos x="295" y="38"/>
                </a:cxn>
                <a:cxn ang="0">
                  <a:pos x="210" y="89"/>
                </a:cxn>
                <a:cxn ang="0">
                  <a:pos x="171" y="198"/>
                </a:cxn>
                <a:cxn ang="0">
                  <a:pos x="171" y="415"/>
                </a:cxn>
                <a:cxn ang="0">
                  <a:pos x="190" y="441"/>
                </a:cxn>
                <a:cxn ang="0">
                  <a:pos x="223" y="447"/>
                </a:cxn>
                <a:cxn ang="0">
                  <a:pos x="256" y="486"/>
                </a:cxn>
                <a:cxn ang="0">
                  <a:pos x="177" y="479"/>
                </a:cxn>
                <a:cxn ang="0">
                  <a:pos x="85" y="479"/>
                </a:cxn>
                <a:cxn ang="0">
                  <a:pos x="13" y="486"/>
                </a:cxn>
                <a:cxn ang="0">
                  <a:pos x="0" y="447"/>
                </a:cxn>
                <a:cxn ang="0">
                  <a:pos x="53" y="447"/>
                </a:cxn>
                <a:cxn ang="0">
                  <a:pos x="79" y="434"/>
                </a:cxn>
                <a:cxn ang="0">
                  <a:pos x="85" y="396"/>
                </a:cxn>
                <a:cxn ang="0">
                  <a:pos x="79" y="89"/>
                </a:cxn>
                <a:cxn ang="0">
                  <a:pos x="72" y="64"/>
                </a:cxn>
                <a:cxn ang="0">
                  <a:pos x="33" y="51"/>
                </a:cxn>
                <a:cxn ang="0">
                  <a:pos x="0" y="12"/>
                </a:cxn>
              </a:cxnLst>
              <a:rect l="0" t="0" r="r" b="b"/>
              <a:pathLst>
                <a:path w="603" h="486">
                  <a:moveTo>
                    <a:pt x="164" y="0"/>
                  </a:moveTo>
                  <a:lnTo>
                    <a:pt x="164" y="108"/>
                  </a:lnTo>
                  <a:lnTo>
                    <a:pt x="197" y="64"/>
                  </a:lnTo>
                  <a:lnTo>
                    <a:pt x="236" y="32"/>
                  </a:lnTo>
                  <a:lnTo>
                    <a:pt x="288" y="12"/>
                  </a:lnTo>
                  <a:lnTo>
                    <a:pt x="347" y="0"/>
                  </a:lnTo>
                  <a:lnTo>
                    <a:pt x="426" y="12"/>
                  </a:lnTo>
                  <a:lnTo>
                    <a:pt x="478" y="44"/>
                  </a:lnTo>
                  <a:lnTo>
                    <a:pt x="511" y="89"/>
                  </a:lnTo>
                  <a:lnTo>
                    <a:pt x="517" y="153"/>
                  </a:lnTo>
                  <a:lnTo>
                    <a:pt x="517" y="396"/>
                  </a:lnTo>
                  <a:lnTo>
                    <a:pt x="517" y="415"/>
                  </a:lnTo>
                  <a:lnTo>
                    <a:pt x="524" y="434"/>
                  </a:lnTo>
                  <a:lnTo>
                    <a:pt x="531" y="441"/>
                  </a:lnTo>
                  <a:lnTo>
                    <a:pt x="550" y="447"/>
                  </a:lnTo>
                  <a:lnTo>
                    <a:pt x="570" y="447"/>
                  </a:lnTo>
                  <a:lnTo>
                    <a:pt x="603" y="447"/>
                  </a:lnTo>
                  <a:lnTo>
                    <a:pt x="603" y="486"/>
                  </a:lnTo>
                  <a:lnTo>
                    <a:pt x="576" y="486"/>
                  </a:lnTo>
                  <a:lnTo>
                    <a:pt x="524" y="479"/>
                  </a:lnTo>
                  <a:lnTo>
                    <a:pt x="472" y="479"/>
                  </a:lnTo>
                  <a:lnTo>
                    <a:pt x="432" y="479"/>
                  </a:lnTo>
                  <a:lnTo>
                    <a:pt x="393" y="486"/>
                  </a:lnTo>
                  <a:lnTo>
                    <a:pt x="360" y="486"/>
                  </a:lnTo>
                  <a:lnTo>
                    <a:pt x="347" y="486"/>
                  </a:lnTo>
                  <a:lnTo>
                    <a:pt x="347" y="447"/>
                  </a:lnTo>
                  <a:lnTo>
                    <a:pt x="373" y="447"/>
                  </a:lnTo>
                  <a:lnTo>
                    <a:pt x="400" y="447"/>
                  </a:lnTo>
                  <a:lnTo>
                    <a:pt x="413" y="441"/>
                  </a:lnTo>
                  <a:lnTo>
                    <a:pt x="419" y="434"/>
                  </a:lnTo>
                  <a:lnTo>
                    <a:pt x="426" y="415"/>
                  </a:lnTo>
                  <a:lnTo>
                    <a:pt x="426" y="396"/>
                  </a:lnTo>
                  <a:lnTo>
                    <a:pt x="426" y="147"/>
                  </a:lnTo>
                  <a:lnTo>
                    <a:pt x="426" y="108"/>
                  </a:lnTo>
                  <a:lnTo>
                    <a:pt x="413" y="70"/>
                  </a:lnTo>
                  <a:lnTo>
                    <a:pt x="387" y="44"/>
                  </a:lnTo>
                  <a:lnTo>
                    <a:pt x="341" y="32"/>
                  </a:lnTo>
                  <a:lnTo>
                    <a:pt x="295" y="38"/>
                  </a:lnTo>
                  <a:lnTo>
                    <a:pt x="249" y="57"/>
                  </a:lnTo>
                  <a:lnTo>
                    <a:pt x="210" y="89"/>
                  </a:lnTo>
                  <a:lnTo>
                    <a:pt x="184" y="140"/>
                  </a:lnTo>
                  <a:lnTo>
                    <a:pt x="171" y="198"/>
                  </a:lnTo>
                  <a:lnTo>
                    <a:pt x="171" y="396"/>
                  </a:lnTo>
                  <a:lnTo>
                    <a:pt x="171" y="415"/>
                  </a:lnTo>
                  <a:lnTo>
                    <a:pt x="177" y="434"/>
                  </a:lnTo>
                  <a:lnTo>
                    <a:pt x="190" y="441"/>
                  </a:lnTo>
                  <a:lnTo>
                    <a:pt x="203" y="447"/>
                  </a:lnTo>
                  <a:lnTo>
                    <a:pt x="223" y="447"/>
                  </a:lnTo>
                  <a:lnTo>
                    <a:pt x="256" y="447"/>
                  </a:lnTo>
                  <a:lnTo>
                    <a:pt x="256" y="486"/>
                  </a:lnTo>
                  <a:lnTo>
                    <a:pt x="223" y="486"/>
                  </a:lnTo>
                  <a:lnTo>
                    <a:pt x="177" y="479"/>
                  </a:lnTo>
                  <a:lnTo>
                    <a:pt x="125" y="479"/>
                  </a:lnTo>
                  <a:lnTo>
                    <a:pt x="85" y="479"/>
                  </a:lnTo>
                  <a:lnTo>
                    <a:pt x="46" y="486"/>
                  </a:lnTo>
                  <a:lnTo>
                    <a:pt x="13" y="486"/>
                  </a:lnTo>
                  <a:lnTo>
                    <a:pt x="0" y="486"/>
                  </a:lnTo>
                  <a:lnTo>
                    <a:pt x="0" y="447"/>
                  </a:lnTo>
                  <a:lnTo>
                    <a:pt x="33" y="447"/>
                  </a:lnTo>
                  <a:lnTo>
                    <a:pt x="53" y="447"/>
                  </a:lnTo>
                  <a:lnTo>
                    <a:pt x="66" y="441"/>
                  </a:lnTo>
                  <a:lnTo>
                    <a:pt x="79" y="434"/>
                  </a:lnTo>
                  <a:lnTo>
                    <a:pt x="79" y="415"/>
                  </a:lnTo>
                  <a:lnTo>
                    <a:pt x="85" y="396"/>
                  </a:lnTo>
                  <a:lnTo>
                    <a:pt x="85" y="115"/>
                  </a:lnTo>
                  <a:lnTo>
                    <a:pt x="79" y="89"/>
                  </a:lnTo>
                  <a:lnTo>
                    <a:pt x="79" y="76"/>
                  </a:lnTo>
                  <a:lnTo>
                    <a:pt x="72" y="64"/>
                  </a:lnTo>
                  <a:lnTo>
                    <a:pt x="53" y="57"/>
                  </a:lnTo>
                  <a:lnTo>
                    <a:pt x="33" y="51"/>
                  </a:lnTo>
                  <a:lnTo>
                    <a:pt x="0" y="51"/>
                  </a:lnTo>
                  <a:lnTo>
                    <a:pt x="0" y="12"/>
                  </a:lnTo>
                  <a:lnTo>
                    <a:pt x="1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7" name="Freeform 19"/>
            <p:cNvSpPr>
              <a:spLocks noEditPoints="1"/>
            </p:cNvSpPr>
            <p:nvPr/>
          </p:nvSpPr>
          <p:spPr bwMode="auto">
            <a:xfrm>
              <a:off x="12183" y="2809"/>
              <a:ext cx="563" cy="499"/>
            </a:xfrm>
            <a:custGeom>
              <a:avLst/>
              <a:gdLst/>
              <a:ahLst/>
              <a:cxnLst>
                <a:cxn ang="0">
                  <a:pos x="262" y="237"/>
                </a:cxn>
                <a:cxn ang="0">
                  <a:pos x="151" y="288"/>
                </a:cxn>
                <a:cxn ang="0">
                  <a:pos x="105" y="352"/>
                </a:cxn>
                <a:cxn ang="0">
                  <a:pos x="112" y="429"/>
                </a:cxn>
                <a:cxn ang="0">
                  <a:pos x="210" y="473"/>
                </a:cxn>
                <a:cxn ang="0">
                  <a:pos x="282" y="454"/>
                </a:cxn>
                <a:cxn ang="0">
                  <a:pos x="341" y="390"/>
                </a:cxn>
                <a:cxn ang="0">
                  <a:pos x="354" y="230"/>
                </a:cxn>
                <a:cxn ang="0">
                  <a:pos x="314" y="13"/>
                </a:cxn>
                <a:cxn ang="0">
                  <a:pos x="426" y="96"/>
                </a:cxn>
                <a:cxn ang="0">
                  <a:pos x="445" y="198"/>
                </a:cxn>
                <a:cxn ang="0">
                  <a:pos x="445" y="390"/>
                </a:cxn>
                <a:cxn ang="0">
                  <a:pos x="445" y="409"/>
                </a:cxn>
                <a:cxn ang="0">
                  <a:pos x="452" y="435"/>
                </a:cxn>
                <a:cxn ang="0">
                  <a:pos x="472" y="454"/>
                </a:cxn>
                <a:cxn ang="0">
                  <a:pos x="498" y="454"/>
                </a:cxn>
                <a:cxn ang="0">
                  <a:pos x="517" y="435"/>
                </a:cxn>
                <a:cxn ang="0">
                  <a:pos x="524" y="409"/>
                </a:cxn>
                <a:cxn ang="0">
                  <a:pos x="524" y="390"/>
                </a:cxn>
                <a:cxn ang="0">
                  <a:pos x="563" y="333"/>
                </a:cxn>
                <a:cxn ang="0">
                  <a:pos x="557" y="441"/>
                </a:cxn>
                <a:cxn ang="0">
                  <a:pos x="491" y="493"/>
                </a:cxn>
                <a:cxn ang="0">
                  <a:pos x="452" y="499"/>
                </a:cxn>
                <a:cxn ang="0">
                  <a:pos x="406" y="486"/>
                </a:cxn>
                <a:cxn ang="0">
                  <a:pos x="380" y="454"/>
                </a:cxn>
                <a:cxn ang="0">
                  <a:pos x="367" y="409"/>
                </a:cxn>
                <a:cxn ang="0">
                  <a:pos x="308" y="473"/>
                </a:cxn>
                <a:cxn ang="0">
                  <a:pos x="203" y="499"/>
                </a:cxn>
                <a:cxn ang="0">
                  <a:pos x="98" y="486"/>
                </a:cxn>
                <a:cxn ang="0">
                  <a:pos x="13" y="429"/>
                </a:cxn>
                <a:cxn ang="0">
                  <a:pos x="7" y="346"/>
                </a:cxn>
                <a:cxn ang="0">
                  <a:pos x="72" y="269"/>
                </a:cxn>
                <a:cxn ang="0">
                  <a:pos x="256" y="205"/>
                </a:cxn>
                <a:cxn ang="0">
                  <a:pos x="354" y="167"/>
                </a:cxn>
                <a:cxn ang="0">
                  <a:pos x="314" y="64"/>
                </a:cxn>
                <a:cxn ang="0">
                  <a:pos x="223" y="32"/>
                </a:cxn>
                <a:cxn ang="0">
                  <a:pos x="157" y="39"/>
                </a:cxn>
                <a:cxn ang="0">
                  <a:pos x="125" y="64"/>
                </a:cxn>
                <a:cxn ang="0">
                  <a:pos x="144" y="90"/>
                </a:cxn>
                <a:cxn ang="0">
                  <a:pos x="151" y="109"/>
                </a:cxn>
                <a:cxn ang="0">
                  <a:pos x="131" y="147"/>
                </a:cxn>
                <a:cxn ang="0">
                  <a:pos x="98" y="160"/>
                </a:cxn>
                <a:cxn ang="0">
                  <a:pos x="66" y="154"/>
                </a:cxn>
                <a:cxn ang="0">
                  <a:pos x="46" y="128"/>
                </a:cxn>
                <a:cxn ang="0">
                  <a:pos x="59" y="64"/>
                </a:cxn>
                <a:cxn ang="0">
                  <a:pos x="151" y="7"/>
                </a:cxn>
              </a:cxnLst>
              <a:rect l="0" t="0" r="r" b="b"/>
              <a:pathLst>
                <a:path w="563" h="499">
                  <a:moveTo>
                    <a:pt x="354" y="230"/>
                  </a:moveTo>
                  <a:lnTo>
                    <a:pt x="262" y="237"/>
                  </a:lnTo>
                  <a:lnTo>
                    <a:pt x="197" y="256"/>
                  </a:lnTo>
                  <a:lnTo>
                    <a:pt x="151" y="288"/>
                  </a:lnTo>
                  <a:lnTo>
                    <a:pt x="118" y="314"/>
                  </a:lnTo>
                  <a:lnTo>
                    <a:pt x="105" y="352"/>
                  </a:lnTo>
                  <a:lnTo>
                    <a:pt x="98" y="384"/>
                  </a:lnTo>
                  <a:lnTo>
                    <a:pt x="112" y="429"/>
                  </a:lnTo>
                  <a:lnTo>
                    <a:pt x="151" y="461"/>
                  </a:lnTo>
                  <a:lnTo>
                    <a:pt x="210" y="473"/>
                  </a:lnTo>
                  <a:lnTo>
                    <a:pt x="242" y="467"/>
                  </a:lnTo>
                  <a:lnTo>
                    <a:pt x="282" y="454"/>
                  </a:lnTo>
                  <a:lnTo>
                    <a:pt x="314" y="429"/>
                  </a:lnTo>
                  <a:lnTo>
                    <a:pt x="341" y="390"/>
                  </a:lnTo>
                  <a:lnTo>
                    <a:pt x="354" y="339"/>
                  </a:lnTo>
                  <a:lnTo>
                    <a:pt x="354" y="230"/>
                  </a:lnTo>
                  <a:close/>
                  <a:moveTo>
                    <a:pt x="223" y="0"/>
                  </a:moveTo>
                  <a:lnTo>
                    <a:pt x="314" y="13"/>
                  </a:lnTo>
                  <a:lnTo>
                    <a:pt x="393" y="58"/>
                  </a:lnTo>
                  <a:lnTo>
                    <a:pt x="426" y="96"/>
                  </a:lnTo>
                  <a:lnTo>
                    <a:pt x="439" y="147"/>
                  </a:lnTo>
                  <a:lnTo>
                    <a:pt x="445" y="198"/>
                  </a:lnTo>
                  <a:lnTo>
                    <a:pt x="445" y="198"/>
                  </a:lnTo>
                  <a:lnTo>
                    <a:pt x="445" y="390"/>
                  </a:lnTo>
                  <a:lnTo>
                    <a:pt x="445" y="397"/>
                  </a:lnTo>
                  <a:lnTo>
                    <a:pt x="445" y="409"/>
                  </a:lnTo>
                  <a:lnTo>
                    <a:pt x="445" y="422"/>
                  </a:lnTo>
                  <a:lnTo>
                    <a:pt x="452" y="435"/>
                  </a:lnTo>
                  <a:lnTo>
                    <a:pt x="458" y="448"/>
                  </a:lnTo>
                  <a:lnTo>
                    <a:pt x="472" y="454"/>
                  </a:lnTo>
                  <a:lnTo>
                    <a:pt x="485" y="454"/>
                  </a:lnTo>
                  <a:lnTo>
                    <a:pt x="498" y="454"/>
                  </a:lnTo>
                  <a:lnTo>
                    <a:pt x="511" y="448"/>
                  </a:lnTo>
                  <a:lnTo>
                    <a:pt x="517" y="435"/>
                  </a:lnTo>
                  <a:lnTo>
                    <a:pt x="524" y="422"/>
                  </a:lnTo>
                  <a:lnTo>
                    <a:pt x="524" y="409"/>
                  </a:lnTo>
                  <a:lnTo>
                    <a:pt x="524" y="397"/>
                  </a:lnTo>
                  <a:lnTo>
                    <a:pt x="524" y="390"/>
                  </a:lnTo>
                  <a:lnTo>
                    <a:pt x="524" y="333"/>
                  </a:lnTo>
                  <a:lnTo>
                    <a:pt x="563" y="333"/>
                  </a:lnTo>
                  <a:lnTo>
                    <a:pt x="563" y="397"/>
                  </a:lnTo>
                  <a:lnTo>
                    <a:pt x="557" y="441"/>
                  </a:lnTo>
                  <a:lnTo>
                    <a:pt x="524" y="473"/>
                  </a:lnTo>
                  <a:lnTo>
                    <a:pt x="491" y="493"/>
                  </a:lnTo>
                  <a:lnTo>
                    <a:pt x="465" y="499"/>
                  </a:lnTo>
                  <a:lnTo>
                    <a:pt x="452" y="499"/>
                  </a:lnTo>
                  <a:lnTo>
                    <a:pt x="426" y="493"/>
                  </a:lnTo>
                  <a:lnTo>
                    <a:pt x="406" y="486"/>
                  </a:lnTo>
                  <a:lnTo>
                    <a:pt x="393" y="473"/>
                  </a:lnTo>
                  <a:lnTo>
                    <a:pt x="380" y="454"/>
                  </a:lnTo>
                  <a:lnTo>
                    <a:pt x="373" y="435"/>
                  </a:lnTo>
                  <a:lnTo>
                    <a:pt x="367" y="409"/>
                  </a:lnTo>
                  <a:lnTo>
                    <a:pt x="341" y="441"/>
                  </a:lnTo>
                  <a:lnTo>
                    <a:pt x="308" y="473"/>
                  </a:lnTo>
                  <a:lnTo>
                    <a:pt x="262" y="493"/>
                  </a:lnTo>
                  <a:lnTo>
                    <a:pt x="203" y="499"/>
                  </a:lnTo>
                  <a:lnTo>
                    <a:pt x="151" y="499"/>
                  </a:lnTo>
                  <a:lnTo>
                    <a:pt x="98" y="486"/>
                  </a:lnTo>
                  <a:lnTo>
                    <a:pt x="53" y="461"/>
                  </a:lnTo>
                  <a:lnTo>
                    <a:pt x="13" y="429"/>
                  </a:lnTo>
                  <a:lnTo>
                    <a:pt x="0" y="384"/>
                  </a:lnTo>
                  <a:lnTo>
                    <a:pt x="7" y="346"/>
                  </a:lnTo>
                  <a:lnTo>
                    <a:pt x="33" y="301"/>
                  </a:lnTo>
                  <a:lnTo>
                    <a:pt x="72" y="269"/>
                  </a:lnTo>
                  <a:lnTo>
                    <a:pt x="138" y="237"/>
                  </a:lnTo>
                  <a:lnTo>
                    <a:pt x="256" y="205"/>
                  </a:lnTo>
                  <a:lnTo>
                    <a:pt x="354" y="198"/>
                  </a:lnTo>
                  <a:lnTo>
                    <a:pt x="354" y="167"/>
                  </a:lnTo>
                  <a:lnTo>
                    <a:pt x="341" y="109"/>
                  </a:lnTo>
                  <a:lnTo>
                    <a:pt x="314" y="64"/>
                  </a:lnTo>
                  <a:lnTo>
                    <a:pt x="269" y="39"/>
                  </a:lnTo>
                  <a:lnTo>
                    <a:pt x="223" y="32"/>
                  </a:lnTo>
                  <a:lnTo>
                    <a:pt x="197" y="32"/>
                  </a:lnTo>
                  <a:lnTo>
                    <a:pt x="157" y="39"/>
                  </a:lnTo>
                  <a:lnTo>
                    <a:pt x="112" y="58"/>
                  </a:lnTo>
                  <a:lnTo>
                    <a:pt x="125" y="64"/>
                  </a:lnTo>
                  <a:lnTo>
                    <a:pt x="138" y="77"/>
                  </a:lnTo>
                  <a:lnTo>
                    <a:pt x="144" y="90"/>
                  </a:lnTo>
                  <a:lnTo>
                    <a:pt x="144" y="96"/>
                  </a:lnTo>
                  <a:lnTo>
                    <a:pt x="151" y="109"/>
                  </a:lnTo>
                  <a:lnTo>
                    <a:pt x="144" y="135"/>
                  </a:lnTo>
                  <a:lnTo>
                    <a:pt x="131" y="147"/>
                  </a:lnTo>
                  <a:lnTo>
                    <a:pt x="118" y="160"/>
                  </a:lnTo>
                  <a:lnTo>
                    <a:pt x="98" y="160"/>
                  </a:lnTo>
                  <a:lnTo>
                    <a:pt x="79" y="160"/>
                  </a:lnTo>
                  <a:lnTo>
                    <a:pt x="66" y="154"/>
                  </a:lnTo>
                  <a:lnTo>
                    <a:pt x="53" y="141"/>
                  </a:lnTo>
                  <a:lnTo>
                    <a:pt x="46" y="128"/>
                  </a:lnTo>
                  <a:lnTo>
                    <a:pt x="46" y="109"/>
                  </a:lnTo>
                  <a:lnTo>
                    <a:pt x="59" y="64"/>
                  </a:lnTo>
                  <a:lnTo>
                    <a:pt x="92" y="32"/>
                  </a:lnTo>
                  <a:lnTo>
                    <a:pt x="151" y="7"/>
                  </a:lnTo>
                  <a:lnTo>
                    <a:pt x="2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8" name="Freeform 20"/>
            <p:cNvSpPr>
              <a:spLocks noEditPoints="1"/>
            </p:cNvSpPr>
            <p:nvPr/>
          </p:nvSpPr>
          <p:spPr bwMode="auto">
            <a:xfrm>
              <a:off x="12812" y="2541"/>
              <a:ext cx="602" cy="767"/>
            </a:xfrm>
            <a:custGeom>
              <a:avLst/>
              <a:gdLst/>
              <a:ahLst/>
              <a:cxnLst>
                <a:cxn ang="0">
                  <a:pos x="333" y="307"/>
                </a:cxn>
                <a:cxn ang="0">
                  <a:pos x="268" y="319"/>
                </a:cxn>
                <a:cxn ang="0">
                  <a:pos x="216" y="345"/>
                </a:cxn>
                <a:cxn ang="0">
                  <a:pos x="170" y="390"/>
                </a:cxn>
                <a:cxn ang="0">
                  <a:pos x="170" y="645"/>
                </a:cxn>
                <a:cxn ang="0">
                  <a:pos x="189" y="671"/>
                </a:cxn>
                <a:cxn ang="0">
                  <a:pos x="216" y="703"/>
                </a:cxn>
                <a:cxn ang="0">
                  <a:pos x="261" y="729"/>
                </a:cxn>
                <a:cxn ang="0">
                  <a:pos x="320" y="741"/>
                </a:cxn>
                <a:cxn ang="0">
                  <a:pos x="360" y="735"/>
                </a:cxn>
                <a:cxn ang="0">
                  <a:pos x="405" y="716"/>
                </a:cxn>
                <a:cxn ang="0">
                  <a:pos x="458" y="684"/>
                </a:cxn>
                <a:cxn ang="0">
                  <a:pos x="484" y="620"/>
                </a:cxn>
                <a:cxn ang="0">
                  <a:pos x="497" y="562"/>
                </a:cxn>
                <a:cxn ang="0">
                  <a:pos x="497" y="518"/>
                </a:cxn>
                <a:cxn ang="0">
                  <a:pos x="497" y="460"/>
                </a:cxn>
                <a:cxn ang="0">
                  <a:pos x="484" y="409"/>
                </a:cxn>
                <a:cxn ang="0">
                  <a:pos x="464" y="377"/>
                </a:cxn>
                <a:cxn ang="0">
                  <a:pos x="432" y="345"/>
                </a:cxn>
                <a:cxn ang="0">
                  <a:pos x="392" y="319"/>
                </a:cxn>
                <a:cxn ang="0">
                  <a:pos x="333" y="307"/>
                </a:cxn>
                <a:cxn ang="0">
                  <a:pos x="170" y="0"/>
                </a:cxn>
                <a:cxn ang="0">
                  <a:pos x="170" y="0"/>
                </a:cxn>
                <a:cxn ang="0">
                  <a:pos x="170" y="345"/>
                </a:cxn>
                <a:cxn ang="0">
                  <a:pos x="216" y="307"/>
                </a:cxn>
                <a:cxn ang="0">
                  <a:pos x="275" y="287"/>
                </a:cxn>
                <a:cxn ang="0">
                  <a:pos x="340" y="275"/>
                </a:cxn>
                <a:cxn ang="0">
                  <a:pos x="425" y="287"/>
                </a:cxn>
                <a:cxn ang="0">
                  <a:pos x="497" y="326"/>
                </a:cxn>
                <a:cxn ang="0">
                  <a:pos x="549" y="377"/>
                </a:cxn>
                <a:cxn ang="0">
                  <a:pos x="589" y="447"/>
                </a:cxn>
                <a:cxn ang="0">
                  <a:pos x="602" y="524"/>
                </a:cxn>
                <a:cxn ang="0">
                  <a:pos x="589" y="601"/>
                </a:cxn>
                <a:cxn ang="0">
                  <a:pos x="549" y="671"/>
                </a:cxn>
                <a:cxn ang="0">
                  <a:pos x="491" y="722"/>
                </a:cxn>
                <a:cxn ang="0">
                  <a:pos x="412" y="761"/>
                </a:cxn>
                <a:cxn ang="0">
                  <a:pos x="327" y="767"/>
                </a:cxn>
                <a:cxn ang="0">
                  <a:pos x="268" y="761"/>
                </a:cxn>
                <a:cxn ang="0">
                  <a:pos x="209" y="735"/>
                </a:cxn>
                <a:cxn ang="0">
                  <a:pos x="163" y="697"/>
                </a:cxn>
                <a:cxn ang="0">
                  <a:pos x="124" y="761"/>
                </a:cxn>
                <a:cxn ang="0">
                  <a:pos x="85" y="761"/>
                </a:cxn>
                <a:cxn ang="0">
                  <a:pos x="85" y="115"/>
                </a:cxn>
                <a:cxn ang="0">
                  <a:pos x="85" y="96"/>
                </a:cxn>
                <a:cxn ang="0">
                  <a:pos x="78" y="76"/>
                </a:cxn>
                <a:cxn ang="0">
                  <a:pos x="78" y="64"/>
                </a:cxn>
                <a:cxn ang="0">
                  <a:pos x="65" y="57"/>
                </a:cxn>
                <a:cxn ang="0">
                  <a:pos x="52" y="51"/>
                </a:cxn>
                <a:cxn ang="0">
                  <a:pos x="26" y="51"/>
                </a:cxn>
                <a:cxn ang="0">
                  <a:pos x="0" y="51"/>
                </a:cxn>
                <a:cxn ang="0">
                  <a:pos x="0" y="13"/>
                </a:cxn>
                <a:cxn ang="0">
                  <a:pos x="170" y="0"/>
                </a:cxn>
              </a:cxnLst>
              <a:rect l="0" t="0" r="r" b="b"/>
              <a:pathLst>
                <a:path w="602" h="767">
                  <a:moveTo>
                    <a:pt x="333" y="307"/>
                  </a:moveTo>
                  <a:lnTo>
                    <a:pt x="268" y="319"/>
                  </a:lnTo>
                  <a:lnTo>
                    <a:pt x="216" y="345"/>
                  </a:lnTo>
                  <a:lnTo>
                    <a:pt x="170" y="390"/>
                  </a:lnTo>
                  <a:lnTo>
                    <a:pt x="170" y="645"/>
                  </a:lnTo>
                  <a:lnTo>
                    <a:pt x="189" y="671"/>
                  </a:lnTo>
                  <a:lnTo>
                    <a:pt x="216" y="703"/>
                  </a:lnTo>
                  <a:lnTo>
                    <a:pt x="261" y="729"/>
                  </a:lnTo>
                  <a:lnTo>
                    <a:pt x="320" y="741"/>
                  </a:lnTo>
                  <a:lnTo>
                    <a:pt x="360" y="735"/>
                  </a:lnTo>
                  <a:lnTo>
                    <a:pt x="405" y="716"/>
                  </a:lnTo>
                  <a:lnTo>
                    <a:pt x="458" y="684"/>
                  </a:lnTo>
                  <a:lnTo>
                    <a:pt x="484" y="620"/>
                  </a:lnTo>
                  <a:lnTo>
                    <a:pt x="497" y="562"/>
                  </a:lnTo>
                  <a:lnTo>
                    <a:pt x="497" y="518"/>
                  </a:lnTo>
                  <a:lnTo>
                    <a:pt x="497" y="460"/>
                  </a:lnTo>
                  <a:lnTo>
                    <a:pt x="484" y="409"/>
                  </a:lnTo>
                  <a:lnTo>
                    <a:pt x="464" y="377"/>
                  </a:lnTo>
                  <a:lnTo>
                    <a:pt x="432" y="345"/>
                  </a:lnTo>
                  <a:lnTo>
                    <a:pt x="392" y="319"/>
                  </a:lnTo>
                  <a:lnTo>
                    <a:pt x="333" y="307"/>
                  </a:lnTo>
                  <a:close/>
                  <a:moveTo>
                    <a:pt x="170" y="0"/>
                  </a:moveTo>
                  <a:lnTo>
                    <a:pt x="170" y="0"/>
                  </a:lnTo>
                  <a:lnTo>
                    <a:pt x="170" y="345"/>
                  </a:lnTo>
                  <a:lnTo>
                    <a:pt x="216" y="307"/>
                  </a:lnTo>
                  <a:lnTo>
                    <a:pt x="275" y="287"/>
                  </a:lnTo>
                  <a:lnTo>
                    <a:pt x="340" y="275"/>
                  </a:lnTo>
                  <a:lnTo>
                    <a:pt x="425" y="287"/>
                  </a:lnTo>
                  <a:lnTo>
                    <a:pt x="497" y="326"/>
                  </a:lnTo>
                  <a:lnTo>
                    <a:pt x="549" y="377"/>
                  </a:lnTo>
                  <a:lnTo>
                    <a:pt x="589" y="447"/>
                  </a:lnTo>
                  <a:lnTo>
                    <a:pt x="602" y="524"/>
                  </a:lnTo>
                  <a:lnTo>
                    <a:pt x="589" y="601"/>
                  </a:lnTo>
                  <a:lnTo>
                    <a:pt x="549" y="671"/>
                  </a:lnTo>
                  <a:lnTo>
                    <a:pt x="491" y="722"/>
                  </a:lnTo>
                  <a:lnTo>
                    <a:pt x="412" y="761"/>
                  </a:lnTo>
                  <a:lnTo>
                    <a:pt x="327" y="767"/>
                  </a:lnTo>
                  <a:lnTo>
                    <a:pt x="268" y="761"/>
                  </a:lnTo>
                  <a:lnTo>
                    <a:pt x="209" y="735"/>
                  </a:lnTo>
                  <a:lnTo>
                    <a:pt x="163" y="697"/>
                  </a:lnTo>
                  <a:lnTo>
                    <a:pt x="124" y="761"/>
                  </a:lnTo>
                  <a:lnTo>
                    <a:pt x="85" y="761"/>
                  </a:lnTo>
                  <a:lnTo>
                    <a:pt x="85" y="115"/>
                  </a:lnTo>
                  <a:lnTo>
                    <a:pt x="85" y="96"/>
                  </a:lnTo>
                  <a:lnTo>
                    <a:pt x="78" y="76"/>
                  </a:lnTo>
                  <a:lnTo>
                    <a:pt x="78" y="64"/>
                  </a:lnTo>
                  <a:lnTo>
                    <a:pt x="65" y="57"/>
                  </a:lnTo>
                  <a:lnTo>
                    <a:pt x="52" y="51"/>
                  </a:lnTo>
                  <a:lnTo>
                    <a:pt x="26" y="51"/>
                  </a:lnTo>
                  <a:lnTo>
                    <a:pt x="0" y="51"/>
                  </a:lnTo>
                  <a:lnTo>
                    <a:pt x="0" y="13"/>
                  </a:lnTo>
                  <a:lnTo>
                    <a:pt x="1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9" name="Freeform 21"/>
            <p:cNvSpPr>
              <a:spLocks noEditPoints="1"/>
            </p:cNvSpPr>
            <p:nvPr/>
          </p:nvSpPr>
          <p:spPr bwMode="auto">
            <a:xfrm>
              <a:off x="13551" y="2809"/>
              <a:ext cx="478" cy="499"/>
            </a:xfrm>
            <a:custGeom>
              <a:avLst/>
              <a:gdLst/>
              <a:ahLst/>
              <a:cxnLst>
                <a:cxn ang="0">
                  <a:pos x="256" y="32"/>
                </a:cxn>
                <a:cxn ang="0">
                  <a:pos x="236" y="39"/>
                </a:cxn>
                <a:cxn ang="0">
                  <a:pos x="203" y="45"/>
                </a:cxn>
                <a:cxn ang="0">
                  <a:pos x="170" y="64"/>
                </a:cxn>
                <a:cxn ang="0">
                  <a:pos x="138" y="96"/>
                </a:cxn>
                <a:cxn ang="0">
                  <a:pos x="112" y="147"/>
                </a:cxn>
                <a:cxn ang="0">
                  <a:pos x="98" y="211"/>
                </a:cxn>
                <a:cxn ang="0">
                  <a:pos x="400" y="211"/>
                </a:cxn>
                <a:cxn ang="0">
                  <a:pos x="400" y="192"/>
                </a:cxn>
                <a:cxn ang="0">
                  <a:pos x="393" y="154"/>
                </a:cxn>
                <a:cxn ang="0">
                  <a:pos x="380" y="115"/>
                </a:cxn>
                <a:cxn ang="0">
                  <a:pos x="354" y="71"/>
                </a:cxn>
                <a:cxn ang="0">
                  <a:pos x="314" y="45"/>
                </a:cxn>
                <a:cxn ang="0">
                  <a:pos x="256" y="32"/>
                </a:cxn>
                <a:cxn ang="0">
                  <a:pos x="256" y="0"/>
                </a:cxn>
                <a:cxn ang="0">
                  <a:pos x="334" y="13"/>
                </a:cxn>
                <a:cxn ang="0">
                  <a:pos x="393" y="39"/>
                </a:cxn>
                <a:cxn ang="0">
                  <a:pos x="432" y="71"/>
                </a:cxn>
                <a:cxn ang="0">
                  <a:pos x="458" y="122"/>
                </a:cxn>
                <a:cxn ang="0">
                  <a:pos x="478" y="167"/>
                </a:cxn>
                <a:cxn ang="0">
                  <a:pos x="478" y="218"/>
                </a:cxn>
                <a:cxn ang="0">
                  <a:pos x="478" y="230"/>
                </a:cxn>
                <a:cxn ang="0">
                  <a:pos x="472" y="237"/>
                </a:cxn>
                <a:cxn ang="0">
                  <a:pos x="465" y="243"/>
                </a:cxn>
                <a:cxn ang="0">
                  <a:pos x="452" y="243"/>
                </a:cxn>
                <a:cxn ang="0">
                  <a:pos x="98" y="243"/>
                </a:cxn>
                <a:cxn ang="0">
                  <a:pos x="105" y="288"/>
                </a:cxn>
                <a:cxn ang="0">
                  <a:pos x="112" y="346"/>
                </a:cxn>
                <a:cxn ang="0">
                  <a:pos x="144" y="403"/>
                </a:cxn>
                <a:cxn ang="0">
                  <a:pos x="184" y="441"/>
                </a:cxn>
                <a:cxn ang="0">
                  <a:pos x="229" y="461"/>
                </a:cxn>
                <a:cxn ang="0">
                  <a:pos x="282" y="467"/>
                </a:cxn>
                <a:cxn ang="0">
                  <a:pos x="321" y="461"/>
                </a:cxn>
                <a:cxn ang="0">
                  <a:pos x="360" y="448"/>
                </a:cxn>
                <a:cxn ang="0">
                  <a:pos x="406" y="416"/>
                </a:cxn>
                <a:cxn ang="0">
                  <a:pos x="439" y="365"/>
                </a:cxn>
                <a:cxn ang="0">
                  <a:pos x="445" y="352"/>
                </a:cxn>
                <a:cxn ang="0">
                  <a:pos x="452" y="346"/>
                </a:cxn>
                <a:cxn ang="0">
                  <a:pos x="458" y="346"/>
                </a:cxn>
                <a:cxn ang="0">
                  <a:pos x="472" y="346"/>
                </a:cxn>
                <a:cxn ang="0">
                  <a:pos x="478" y="352"/>
                </a:cxn>
                <a:cxn ang="0">
                  <a:pos x="478" y="358"/>
                </a:cxn>
                <a:cxn ang="0">
                  <a:pos x="478" y="358"/>
                </a:cxn>
                <a:cxn ang="0">
                  <a:pos x="472" y="384"/>
                </a:cxn>
                <a:cxn ang="0">
                  <a:pos x="452" y="422"/>
                </a:cxn>
                <a:cxn ang="0">
                  <a:pos x="413" y="461"/>
                </a:cxn>
                <a:cxn ang="0">
                  <a:pos x="354" y="493"/>
                </a:cxn>
                <a:cxn ang="0">
                  <a:pos x="275" y="499"/>
                </a:cxn>
                <a:cxn ang="0">
                  <a:pos x="190" y="486"/>
                </a:cxn>
                <a:cxn ang="0">
                  <a:pos x="112" y="454"/>
                </a:cxn>
                <a:cxn ang="0">
                  <a:pos x="53" y="403"/>
                </a:cxn>
                <a:cxn ang="0">
                  <a:pos x="13" y="333"/>
                </a:cxn>
                <a:cxn ang="0">
                  <a:pos x="0" y="250"/>
                </a:cxn>
                <a:cxn ang="0">
                  <a:pos x="13" y="173"/>
                </a:cxn>
                <a:cxn ang="0">
                  <a:pos x="46" y="103"/>
                </a:cxn>
                <a:cxn ang="0">
                  <a:pos x="105" y="51"/>
                </a:cxn>
                <a:cxn ang="0">
                  <a:pos x="177" y="13"/>
                </a:cxn>
                <a:cxn ang="0">
                  <a:pos x="256" y="0"/>
                </a:cxn>
              </a:cxnLst>
              <a:rect l="0" t="0" r="r" b="b"/>
              <a:pathLst>
                <a:path w="478" h="499">
                  <a:moveTo>
                    <a:pt x="256" y="32"/>
                  </a:moveTo>
                  <a:lnTo>
                    <a:pt x="236" y="39"/>
                  </a:lnTo>
                  <a:lnTo>
                    <a:pt x="203" y="45"/>
                  </a:lnTo>
                  <a:lnTo>
                    <a:pt x="170" y="64"/>
                  </a:lnTo>
                  <a:lnTo>
                    <a:pt x="138" y="96"/>
                  </a:lnTo>
                  <a:lnTo>
                    <a:pt x="112" y="147"/>
                  </a:lnTo>
                  <a:lnTo>
                    <a:pt x="98" y="211"/>
                  </a:lnTo>
                  <a:lnTo>
                    <a:pt x="400" y="211"/>
                  </a:lnTo>
                  <a:lnTo>
                    <a:pt x="400" y="192"/>
                  </a:lnTo>
                  <a:lnTo>
                    <a:pt x="393" y="154"/>
                  </a:lnTo>
                  <a:lnTo>
                    <a:pt x="380" y="115"/>
                  </a:lnTo>
                  <a:lnTo>
                    <a:pt x="354" y="71"/>
                  </a:lnTo>
                  <a:lnTo>
                    <a:pt x="314" y="45"/>
                  </a:lnTo>
                  <a:lnTo>
                    <a:pt x="256" y="32"/>
                  </a:lnTo>
                  <a:close/>
                  <a:moveTo>
                    <a:pt x="256" y="0"/>
                  </a:moveTo>
                  <a:lnTo>
                    <a:pt x="334" y="13"/>
                  </a:lnTo>
                  <a:lnTo>
                    <a:pt x="393" y="39"/>
                  </a:lnTo>
                  <a:lnTo>
                    <a:pt x="432" y="71"/>
                  </a:lnTo>
                  <a:lnTo>
                    <a:pt x="458" y="122"/>
                  </a:lnTo>
                  <a:lnTo>
                    <a:pt x="478" y="167"/>
                  </a:lnTo>
                  <a:lnTo>
                    <a:pt x="478" y="218"/>
                  </a:lnTo>
                  <a:lnTo>
                    <a:pt x="478" y="230"/>
                  </a:lnTo>
                  <a:lnTo>
                    <a:pt x="472" y="237"/>
                  </a:lnTo>
                  <a:lnTo>
                    <a:pt x="465" y="243"/>
                  </a:lnTo>
                  <a:lnTo>
                    <a:pt x="452" y="243"/>
                  </a:lnTo>
                  <a:lnTo>
                    <a:pt x="98" y="243"/>
                  </a:lnTo>
                  <a:lnTo>
                    <a:pt x="105" y="288"/>
                  </a:lnTo>
                  <a:lnTo>
                    <a:pt x="112" y="346"/>
                  </a:lnTo>
                  <a:lnTo>
                    <a:pt x="144" y="403"/>
                  </a:lnTo>
                  <a:lnTo>
                    <a:pt x="184" y="441"/>
                  </a:lnTo>
                  <a:lnTo>
                    <a:pt x="229" y="461"/>
                  </a:lnTo>
                  <a:lnTo>
                    <a:pt x="282" y="467"/>
                  </a:lnTo>
                  <a:lnTo>
                    <a:pt x="321" y="461"/>
                  </a:lnTo>
                  <a:lnTo>
                    <a:pt x="360" y="448"/>
                  </a:lnTo>
                  <a:lnTo>
                    <a:pt x="406" y="416"/>
                  </a:lnTo>
                  <a:lnTo>
                    <a:pt x="439" y="365"/>
                  </a:lnTo>
                  <a:lnTo>
                    <a:pt x="445" y="352"/>
                  </a:lnTo>
                  <a:lnTo>
                    <a:pt x="452" y="346"/>
                  </a:lnTo>
                  <a:lnTo>
                    <a:pt x="458" y="346"/>
                  </a:lnTo>
                  <a:lnTo>
                    <a:pt x="472" y="346"/>
                  </a:lnTo>
                  <a:lnTo>
                    <a:pt x="478" y="352"/>
                  </a:lnTo>
                  <a:lnTo>
                    <a:pt x="478" y="358"/>
                  </a:lnTo>
                  <a:lnTo>
                    <a:pt x="478" y="358"/>
                  </a:lnTo>
                  <a:lnTo>
                    <a:pt x="472" y="384"/>
                  </a:lnTo>
                  <a:lnTo>
                    <a:pt x="452" y="422"/>
                  </a:lnTo>
                  <a:lnTo>
                    <a:pt x="413" y="461"/>
                  </a:lnTo>
                  <a:lnTo>
                    <a:pt x="354" y="493"/>
                  </a:lnTo>
                  <a:lnTo>
                    <a:pt x="275" y="499"/>
                  </a:lnTo>
                  <a:lnTo>
                    <a:pt x="190" y="486"/>
                  </a:lnTo>
                  <a:lnTo>
                    <a:pt x="112" y="454"/>
                  </a:lnTo>
                  <a:lnTo>
                    <a:pt x="53" y="403"/>
                  </a:lnTo>
                  <a:lnTo>
                    <a:pt x="13" y="333"/>
                  </a:lnTo>
                  <a:lnTo>
                    <a:pt x="0" y="250"/>
                  </a:lnTo>
                  <a:lnTo>
                    <a:pt x="13" y="173"/>
                  </a:lnTo>
                  <a:lnTo>
                    <a:pt x="46" y="103"/>
                  </a:lnTo>
                  <a:lnTo>
                    <a:pt x="105" y="51"/>
                  </a:lnTo>
                  <a:lnTo>
                    <a:pt x="177" y="13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0" name="Freeform 22"/>
            <p:cNvSpPr>
              <a:spLocks/>
            </p:cNvSpPr>
            <p:nvPr/>
          </p:nvSpPr>
          <p:spPr bwMode="auto">
            <a:xfrm>
              <a:off x="14140" y="2541"/>
              <a:ext cx="256" cy="761"/>
            </a:xfrm>
            <a:custGeom>
              <a:avLst/>
              <a:gdLst/>
              <a:ahLst/>
              <a:cxnLst>
                <a:cxn ang="0">
                  <a:pos x="171" y="0"/>
                </a:cxn>
                <a:cxn ang="0">
                  <a:pos x="171" y="671"/>
                </a:cxn>
                <a:cxn ang="0">
                  <a:pos x="177" y="690"/>
                </a:cxn>
                <a:cxn ang="0">
                  <a:pos x="177" y="709"/>
                </a:cxn>
                <a:cxn ang="0">
                  <a:pos x="190" y="716"/>
                </a:cxn>
                <a:cxn ang="0">
                  <a:pos x="203" y="722"/>
                </a:cxn>
                <a:cxn ang="0">
                  <a:pos x="223" y="722"/>
                </a:cxn>
                <a:cxn ang="0">
                  <a:pos x="256" y="722"/>
                </a:cxn>
                <a:cxn ang="0">
                  <a:pos x="256" y="761"/>
                </a:cxn>
                <a:cxn ang="0">
                  <a:pos x="131" y="754"/>
                </a:cxn>
                <a:cxn ang="0">
                  <a:pos x="92" y="754"/>
                </a:cxn>
                <a:cxn ang="0">
                  <a:pos x="53" y="761"/>
                </a:cxn>
                <a:cxn ang="0">
                  <a:pos x="20" y="761"/>
                </a:cxn>
                <a:cxn ang="0">
                  <a:pos x="0" y="761"/>
                </a:cxn>
                <a:cxn ang="0">
                  <a:pos x="0" y="722"/>
                </a:cxn>
                <a:cxn ang="0">
                  <a:pos x="33" y="722"/>
                </a:cxn>
                <a:cxn ang="0">
                  <a:pos x="59" y="722"/>
                </a:cxn>
                <a:cxn ang="0">
                  <a:pos x="72" y="716"/>
                </a:cxn>
                <a:cxn ang="0">
                  <a:pos x="85" y="709"/>
                </a:cxn>
                <a:cxn ang="0">
                  <a:pos x="85" y="690"/>
                </a:cxn>
                <a:cxn ang="0">
                  <a:pos x="85" y="671"/>
                </a:cxn>
                <a:cxn ang="0">
                  <a:pos x="85" y="108"/>
                </a:cxn>
                <a:cxn ang="0">
                  <a:pos x="85" y="89"/>
                </a:cxn>
                <a:cxn ang="0">
                  <a:pos x="85" y="70"/>
                </a:cxn>
                <a:cxn ang="0">
                  <a:pos x="72" y="57"/>
                </a:cxn>
                <a:cxn ang="0">
                  <a:pos x="59" y="51"/>
                </a:cxn>
                <a:cxn ang="0">
                  <a:pos x="33" y="51"/>
                </a:cxn>
                <a:cxn ang="0">
                  <a:pos x="0" y="51"/>
                </a:cxn>
                <a:cxn ang="0">
                  <a:pos x="0" y="13"/>
                </a:cxn>
                <a:cxn ang="0">
                  <a:pos x="171" y="0"/>
                </a:cxn>
              </a:cxnLst>
              <a:rect l="0" t="0" r="r" b="b"/>
              <a:pathLst>
                <a:path w="256" h="761">
                  <a:moveTo>
                    <a:pt x="171" y="0"/>
                  </a:moveTo>
                  <a:lnTo>
                    <a:pt x="171" y="671"/>
                  </a:lnTo>
                  <a:lnTo>
                    <a:pt x="177" y="690"/>
                  </a:lnTo>
                  <a:lnTo>
                    <a:pt x="177" y="709"/>
                  </a:lnTo>
                  <a:lnTo>
                    <a:pt x="190" y="716"/>
                  </a:lnTo>
                  <a:lnTo>
                    <a:pt x="203" y="722"/>
                  </a:lnTo>
                  <a:lnTo>
                    <a:pt x="223" y="722"/>
                  </a:lnTo>
                  <a:lnTo>
                    <a:pt x="256" y="722"/>
                  </a:lnTo>
                  <a:lnTo>
                    <a:pt x="256" y="761"/>
                  </a:lnTo>
                  <a:lnTo>
                    <a:pt x="131" y="754"/>
                  </a:lnTo>
                  <a:lnTo>
                    <a:pt x="92" y="754"/>
                  </a:lnTo>
                  <a:lnTo>
                    <a:pt x="53" y="761"/>
                  </a:lnTo>
                  <a:lnTo>
                    <a:pt x="20" y="761"/>
                  </a:lnTo>
                  <a:lnTo>
                    <a:pt x="0" y="761"/>
                  </a:lnTo>
                  <a:lnTo>
                    <a:pt x="0" y="722"/>
                  </a:lnTo>
                  <a:lnTo>
                    <a:pt x="33" y="722"/>
                  </a:lnTo>
                  <a:lnTo>
                    <a:pt x="59" y="722"/>
                  </a:lnTo>
                  <a:lnTo>
                    <a:pt x="72" y="716"/>
                  </a:lnTo>
                  <a:lnTo>
                    <a:pt x="85" y="709"/>
                  </a:lnTo>
                  <a:lnTo>
                    <a:pt x="85" y="690"/>
                  </a:lnTo>
                  <a:lnTo>
                    <a:pt x="85" y="671"/>
                  </a:lnTo>
                  <a:lnTo>
                    <a:pt x="85" y="108"/>
                  </a:lnTo>
                  <a:lnTo>
                    <a:pt x="85" y="89"/>
                  </a:lnTo>
                  <a:lnTo>
                    <a:pt x="85" y="70"/>
                  </a:lnTo>
                  <a:lnTo>
                    <a:pt x="72" y="57"/>
                  </a:lnTo>
                  <a:lnTo>
                    <a:pt x="59" y="51"/>
                  </a:lnTo>
                  <a:lnTo>
                    <a:pt x="33" y="51"/>
                  </a:lnTo>
                  <a:lnTo>
                    <a:pt x="0" y="51"/>
                  </a:lnTo>
                  <a:lnTo>
                    <a:pt x="0" y="13"/>
                  </a:lnTo>
                  <a:lnTo>
                    <a:pt x="1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1" name="Freeform 23"/>
            <p:cNvSpPr>
              <a:spLocks noEditPoints="1"/>
            </p:cNvSpPr>
            <p:nvPr/>
          </p:nvSpPr>
          <p:spPr bwMode="auto">
            <a:xfrm>
              <a:off x="14507" y="2560"/>
              <a:ext cx="242" cy="742"/>
            </a:xfrm>
            <a:custGeom>
              <a:avLst/>
              <a:gdLst/>
              <a:ahLst/>
              <a:cxnLst>
                <a:cxn ang="0">
                  <a:pos x="170" y="256"/>
                </a:cxn>
                <a:cxn ang="0">
                  <a:pos x="170" y="658"/>
                </a:cxn>
                <a:cxn ang="0">
                  <a:pos x="170" y="678"/>
                </a:cxn>
                <a:cxn ang="0">
                  <a:pos x="177" y="690"/>
                </a:cxn>
                <a:cxn ang="0">
                  <a:pos x="183" y="697"/>
                </a:cxn>
                <a:cxn ang="0">
                  <a:pos x="196" y="703"/>
                </a:cxn>
                <a:cxn ang="0">
                  <a:pos x="216" y="703"/>
                </a:cxn>
                <a:cxn ang="0">
                  <a:pos x="242" y="703"/>
                </a:cxn>
                <a:cxn ang="0">
                  <a:pos x="242" y="742"/>
                </a:cxn>
                <a:cxn ang="0">
                  <a:pos x="131" y="735"/>
                </a:cxn>
                <a:cxn ang="0">
                  <a:pos x="92" y="735"/>
                </a:cxn>
                <a:cxn ang="0">
                  <a:pos x="46" y="742"/>
                </a:cxn>
                <a:cxn ang="0">
                  <a:pos x="13" y="742"/>
                </a:cxn>
                <a:cxn ang="0">
                  <a:pos x="0" y="742"/>
                </a:cxn>
                <a:cxn ang="0">
                  <a:pos x="0" y="703"/>
                </a:cxn>
                <a:cxn ang="0">
                  <a:pos x="33" y="703"/>
                </a:cxn>
                <a:cxn ang="0">
                  <a:pos x="59" y="703"/>
                </a:cxn>
                <a:cxn ang="0">
                  <a:pos x="72" y="697"/>
                </a:cxn>
                <a:cxn ang="0">
                  <a:pos x="78" y="690"/>
                </a:cxn>
                <a:cxn ang="0">
                  <a:pos x="85" y="671"/>
                </a:cxn>
                <a:cxn ang="0">
                  <a:pos x="85" y="652"/>
                </a:cxn>
                <a:cxn ang="0">
                  <a:pos x="85" y="364"/>
                </a:cxn>
                <a:cxn ang="0">
                  <a:pos x="85" y="345"/>
                </a:cxn>
                <a:cxn ang="0">
                  <a:pos x="78" y="326"/>
                </a:cxn>
                <a:cxn ang="0">
                  <a:pos x="72" y="320"/>
                </a:cxn>
                <a:cxn ang="0">
                  <a:pos x="59" y="313"/>
                </a:cxn>
                <a:cxn ang="0">
                  <a:pos x="33" y="307"/>
                </a:cxn>
                <a:cxn ang="0">
                  <a:pos x="6" y="307"/>
                </a:cxn>
                <a:cxn ang="0">
                  <a:pos x="6" y="268"/>
                </a:cxn>
                <a:cxn ang="0">
                  <a:pos x="170" y="256"/>
                </a:cxn>
                <a:cxn ang="0">
                  <a:pos x="111" y="0"/>
                </a:cxn>
                <a:cxn ang="0">
                  <a:pos x="131" y="6"/>
                </a:cxn>
                <a:cxn ang="0">
                  <a:pos x="150" y="13"/>
                </a:cxn>
                <a:cxn ang="0">
                  <a:pos x="164" y="26"/>
                </a:cxn>
                <a:cxn ang="0">
                  <a:pos x="170" y="45"/>
                </a:cxn>
                <a:cxn ang="0">
                  <a:pos x="177" y="64"/>
                </a:cxn>
                <a:cxn ang="0">
                  <a:pos x="170" y="83"/>
                </a:cxn>
                <a:cxn ang="0">
                  <a:pos x="164" y="102"/>
                </a:cxn>
                <a:cxn ang="0">
                  <a:pos x="150" y="115"/>
                </a:cxn>
                <a:cxn ang="0">
                  <a:pos x="131" y="121"/>
                </a:cxn>
                <a:cxn ang="0">
                  <a:pos x="111" y="128"/>
                </a:cxn>
                <a:cxn ang="0">
                  <a:pos x="92" y="121"/>
                </a:cxn>
                <a:cxn ang="0">
                  <a:pos x="72" y="115"/>
                </a:cxn>
                <a:cxn ang="0">
                  <a:pos x="59" y="102"/>
                </a:cxn>
                <a:cxn ang="0">
                  <a:pos x="46" y="83"/>
                </a:cxn>
                <a:cxn ang="0">
                  <a:pos x="46" y="64"/>
                </a:cxn>
                <a:cxn ang="0">
                  <a:pos x="46" y="45"/>
                </a:cxn>
                <a:cxn ang="0">
                  <a:pos x="59" y="26"/>
                </a:cxn>
                <a:cxn ang="0">
                  <a:pos x="72" y="13"/>
                </a:cxn>
                <a:cxn ang="0">
                  <a:pos x="92" y="6"/>
                </a:cxn>
                <a:cxn ang="0">
                  <a:pos x="111" y="0"/>
                </a:cxn>
              </a:cxnLst>
              <a:rect l="0" t="0" r="r" b="b"/>
              <a:pathLst>
                <a:path w="242" h="742">
                  <a:moveTo>
                    <a:pt x="170" y="256"/>
                  </a:moveTo>
                  <a:lnTo>
                    <a:pt x="170" y="658"/>
                  </a:lnTo>
                  <a:lnTo>
                    <a:pt x="170" y="678"/>
                  </a:lnTo>
                  <a:lnTo>
                    <a:pt x="177" y="690"/>
                  </a:lnTo>
                  <a:lnTo>
                    <a:pt x="183" y="697"/>
                  </a:lnTo>
                  <a:lnTo>
                    <a:pt x="196" y="703"/>
                  </a:lnTo>
                  <a:lnTo>
                    <a:pt x="216" y="703"/>
                  </a:lnTo>
                  <a:lnTo>
                    <a:pt x="242" y="703"/>
                  </a:lnTo>
                  <a:lnTo>
                    <a:pt x="242" y="742"/>
                  </a:lnTo>
                  <a:lnTo>
                    <a:pt x="131" y="735"/>
                  </a:lnTo>
                  <a:lnTo>
                    <a:pt x="92" y="735"/>
                  </a:lnTo>
                  <a:lnTo>
                    <a:pt x="46" y="742"/>
                  </a:lnTo>
                  <a:lnTo>
                    <a:pt x="13" y="742"/>
                  </a:lnTo>
                  <a:lnTo>
                    <a:pt x="0" y="742"/>
                  </a:lnTo>
                  <a:lnTo>
                    <a:pt x="0" y="703"/>
                  </a:lnTo>
                  <a:lnTo>
                    <a:pt x="33" y="703"/>
                  </a:lnTo>
                  <a:lnTo>
                    <a:pt x="59" y="703"/>
                  </a:lnTo>
                  <a:lnTo>
                    <a:pt x="72" y="697"/>
                  </a:lnTo>
                  <a:lnTo>
                    <a:pt x="78" y="690"/>
                  </a:lnTo>
                  <a:lnTo>
                    <a:pt x="85" y="671"/>
                  </a:lnTo>
                  <a:lnTo>
                    <a:pt x="85" y="652"/>
                  </a:lnTo>
                  <a:lnTo>
                    <a:pt x="85" y="364"/>
                  </a:lnTo>
                  <a:lnTo>
                    <a:pt x="85" y="345"/>
                  </a:lnTo>
                  <a:lnTo>
                    <a:pt x="78" y="326"/>
                  </a:lnTo>
                  <a:lnTo>
                    <a:pt x="72" y="320"/>
                  </a:lnTo>
                  <a:lnTo>
                    <a:pt x="59" y="313"/>
                  </a:lnTo>
                  <a:lnTo>
                    <a:pt x="33" y="307"/>
                  </a:lnTo>
                  <a:lnTo>
                    <a:pt x="6" y="307"/>
                  </a:lnTo>
                  <a:lnTo>
                    <a:pt x="6" y="268"/>
                  </a:lnTo>
                  <a:lnTo>
                    <a:pt x="170" y="256"/>
                  </a:lnTo>
                  <a:close/>
                  <a:moveTo>
                    <a:pt x="111" y="0"/>
                  </a:moveTo>
                  <a:lnTo>
                    <a:pt x="131" y="6"/>
                  </a:lnTo>
                  <a:lnTo>
                    <a:pt x="150" y="13"/>
                  </a:lnTo>
                  <a:lnTo>
                    <a:pt x="164" y="26"/>
                  </a:lnTo>
                  <a:lnTo>
                    <a:pt x="170" y="45"/>
                  </a:lnTo>
                  <a:lnTo>
                    <a:pt x="177" y="64"/>
                  </a:lnTo>
                  <a:lnTo>
                    <a:pt x="170" y="83"/>
                  </a:lnTo>
                  <a:lnTo>
                    <a:pt x="164" y="102"/>
                  </a:lnTo>
                  <a:lnTo>
                    <a:pt x="150" y="115"/>
                  </a:lnTo>
                  <a:lnTo>
                    <a:pt x="131" y="121"/>
                  </a:lnTo>
                  <a:lnTo>
                    <a:pt x="111" y="128"/>
                  </a:lnTo>
                  <a:lnTo>
                    <a:pt x="92" y="121"/>
                  </a:lnTo>
                  <a:lnTo>
                    <a:pt x="72" y="115"/>
                  </a:lnTo>
                  <a:lnTo>
                    <a:pt x="59" y="102"/>
                  </a:lnTo>
                  <a:lnTo>
                    <a:pt x="46" y="83"/>
                  </a:lnTo>
                  <a:lnTo>
                    <a:pt x="46" y="64"/>
                  </a:lnTo>
                  <a:lnTo>
                    <a:pt x="46" y="45"/>
                  </a:lnTo>
                  <a:lnTo>
                    <a:pt x="59" y="26"/>
                  </a:lnTo>
                  <a:lnTo>
                    <a:pt x="72" y="13"/>
                  </a:lnTo>
                  <a:lnTo>
                    <a:pt x="92" y="6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2" name="Freeform 24"/>
            <p:cNvSpPr>
              <a:spLocks noEditPoints="1"/>
            </p:cNvSpPr>
            <p:nvPr/>
          </p:nvSpPr>
          <p:spPr bwMode="auto">
            <a:xfrm>
              <a:off x="14873" y="2809"/>
              <a:ext cx="563" cy="499"/>
            </a:xfrm>
            <a:custGeom>
              <a:avLst/>
              <a:gdLst/>
              <a:ahLst/>
              <a:cxnLst>
                <a:cxn ang="0">
                  <a:pos x="262" y="237"/>
                </a:cxn>
                <a:cxn ang="0">
                  <a:pos x="144" y="288"/>
                </a:cxn>
                <a:cxn ang="0">
                  <a:pos x="99" y="352"/>
                </a:cxn>
                <a:cxn ang="0">
                  <a:pos x="112" y="429"/>
                </a:cxn>
                <a:cxn ang="0">
                  <a:pos x="203" y="473"/>
                </a:cxn>
                <a:cxn ang="0">
                  <a:pos x="275" y="454"/>
                </a:cxn>
                <a:cxn ang="0">
                  <a:pos x="341" y="390"/>
                </a:cxn>
                <a:cxn ang="0">
                  <a:pos x="347" y="230"/>
                </a:cxn>
                <a:cxn ang="0">
                  <a:pos x="308" y="13"/>
                </a:cxn>
                <a:cxn ang="0">
                  <a:pos x="426" y="96"/>
                </a:cxn>
                <a:cxn ang="0">
                  <a:pos x="439" y="198"/>
                </a:cxn>
                <a:cxn ang="0">
                  <a:pos x="439" y="397"/>
                </a:cxn>
                <a:cxn ang="0">
                  <a:pos x="439" y="422"/>
                </a:cxn>
                <a:cxn ang="0">
                  <a:pos x="452" y="448"/>
                </a:cxn>
                <a:cxn ang="0">
                  <a:pos x="478" y="454"/>
                </a:cxn>
                <a:cxn ang="0">
                  <a:pos x="504" y="448"/>
                </a:cxn>
                <a:cxn ang="0">
                  <a:pos x="518" y="422"/>
                </a:cxn>
                <a:cxn ang="0">
                  <a:pos x="524" y="397"/>
                </a:cxn>
                <a:cxn ang="0">
                  <a:pos x="524" y="333"/>
                </a:cxn>
                <a:cxn ang="0">
                  <a:pos x="563" y="397"/>
                </a:cxn>
                <a:cxn ang="0">
                  <a:pos x="524" y="473"/>
                </a:cxn>
                <a:cxn ang="0">
                  <a:pos x="459" y="499"/>
                </a:cxn>
                <a:cxn ang="0">
                  <a:pos x="426" y="493"/>
                </a:cxn>
                <a:cxn ang="0">
                  <a:pos x="387" y="473"/>
                </a:cxn>
                <a:cxn ang="0">
                  <a:pos x="367" y="435"/>
                </a:cxn>
                <a:cxn ang="0">
                  <a:pos x="341" y="441"/>
                </a:cxn>
                <a:cxn ang="0">
                  <a:pos x="256" y="493"/>
                </a:cxn>
                <a:cxn ang="0">
                  <a:pos x="144" y="499"/>
                </a:cxn>
                <a:cxn ang="0">
                  <a:pos x="46" y="461"/>
                </a:cxn>
                <a:cxn ang="0">
                  <a:pos x="0" y="384"/>
                </a:cxn>
                <a:cxn ang="0">
                  <a:pos x="27" y="301"/>
                </a:cxn>
                <a:cxn ang="0">
                  <a:pos x="131" y="237"/>
                </a:cxn>
                <a:cxn ang="0">
                  <a:pos x="347" y="198"/>
                </a:cxn>
                <a:cxn ang="0">
                  <a:pos x="334" y="109"/>
                </a:cxn>
                <a:cxn ang="0">
                  <a:pos x="262" y="39"/>
                </a:cxn>
                <a:cxn ang="0">
                  <a:pos x="197" y="32"/>
                </a:cxn>
                <a:cxn ang="0">
                  <a:pos x="105" y="58"/>
                </a:cxn>
                <a:cxn ang="0">
                  <a:pos x="131" y="77"/>
                </a:cxn>
                <a:cxn ang="0">
                  <a:pos x="144" y="96"/>
                </a:cxn>
                <a:cxn ang="0">
                  <a:pos x="138" y="135"/>
                </a:cxn>
                <a:cxn ang="0">
                  <a:pos x="112" y="160"/>
                </a:cxn>
                <a:cxn ang="0">
                  <a:pos x="72" y="160"/>
                </a:cxn>
                <a:cxn ang="0">
                  <a:pos x="46" y="141"/>
                </a:cxn>
                <a:cxn ang="0">
                  <a:pos x="40" y="109"/>
                </a:cxn>
                <a:cxn ang="0">
                  <a:pos x="92" y="32"/>
                </a:cxn>
                <a:cxn ang="0">
                  <a:pos x="223" y="0"/>
                </a:cxn>
              </a:cxnLst>
              <a:rect l="0" t="0" r="r" b="b"/>
              <a:pathLst>
                <a:path w="563" h="499">
                  <a:moveTo>
                    <a:pt x="347" y="230"/>
                  </a:moveTo>
                  <a:lnTo>
                    <a:pt x="262" y="237"/>
                  </a:lnTo>
                  <a:lnTo>
                    <a:pt x="190" y="256"/>
                  </a:lnTo>
                  <a:lnTo>
                    <a:pt x="144" y="288"/>
                  </a:lnTo>
                  <a:lnTo>
                    <a:pt x="112" y="314"/>
                  </a:lnTo>
                  <a:lnTo>
                    <a:pt x="99" y="352"/>
                  </a:lnTo>
                  <a:lnTo>
                    <a:pt x="92" y="384"/>
                  </a:lnTo>
                  <a:lnTo>
                    <a:pt x="112" y="429"/>
                  </a:lnTo>
                  <a:lnTo>
                    <a:pt x="151" y="461"/>
                  </a:lnTo>
                  <a:lnTo>
                    <a:pt x="203" y="473"/>
                  </a:lnTo>
                  <a:lnTo>
                    <a:pt x="236" y="467"/>
                  </a:lnTo>
                  <a:lnTo>
                    <a:pt x="275" y="454"/>
                  </a:lnTo>
                  <a:lnTo>
                    <a:pt x="315" y="429"/>
                  </a:lnTo>
                  <a:lnTo>
                    <a:pt x="341" y="390"/>
                  </a:lnTo>
                  <a:lnTo>
                    <a:pt x="347" y="339"/>
                  </a:lnTo>
                  <a:lnTo>
                    <a:pt x="347" y="230"/>
                  </a:lnTo>
                  <a:close/>
                  <a:moveTo>
                    <a:pt x="223" y="0"/>
                  </a:moveTo>
                  <a:lnTo>
                    <a:pt x="308" y="13"/>
                  </a:lnTo>
                  <a:lnTo>
                    <a:pt x="387" y="58"/>
                  </a:lnTo>
                  <a:lnTo>
                    <a:pt x="426" y="96"/>
                  </a:lnTo>
                  <a:lnTo>
                    <a:pt x="439" y="147"/>
                  </a:lnTo>
                  <a:lnTo>
                    <a:pt x="439" y="198"/>
                  </a:lnTo>
                  <a:lnTo>
                    <a:pt x="439" y="390"/>
                  </a:lnTo>
                  <a:lnTo>
                    <a:pt x="439" y="397"/>
                  </a:lnTo>
                  <a:lnTo>
                    <a:pt x="439" y="409"/>
                  </a:lnTo>
                  <a:lnTo>
                    <a:pt x="439" y="422"/>
                  </a:lnTo>
                  <a:lnTo>
                    <a:pt x="446" y="435"/>
                  </a:lnTo>
                  <a:lnTo>
                    <a:pt x="452" y="448"/>
                  </a:lnTo>
                  <a:lnTo>
                    <a:pt x="465" y="454"/>
                  </a:lnTo>
                  <a:lnTo>
                    <a:pt x="478" y="454"/>
                  </a:lnTo>
                  <a:lnTo>
                    <a:pt x="498" y="454"/>
                  </a:lnTo>
                  <a:lnTo>
                    <a:pt x="504" y="448"/>
                  </a:lnTo>
                  <a:lnTo>
                    <a:pt x="511" y="435"/>
                  </a:lnTo>
                  <a:lnTo>
                    <a:pt x="518" y="422"/>
                  </a:lnTo>
                  <a:lnTo>
                    <a:pt x="518" y="409"/>
                  </a:lnTo>
                  <a:lnTo>
                    <a:pt x="524" y="397"/>
                  </a:lnTo>
                  <a:lnTo>
                    <a:pt x="524" y="390"/>
                  </a:lnTo>
                  <a:lnTo>
                    <a:pt x="524" y="333"/>
                  </a:lnTo>
                  <a:lnTo>
                    <a:pt x="563" y="333"/>
                  </a:lnTo>
                  <a:lnTo>
                    <a:pt x="563" y="397"/>
                  </a:lnTo>
                  <a:lnTo>
                    <a:pt x="550" y="441"/>
                  </a:lnTo>
                  <a:lnTo>
                    <a:pt x="524" y="473"/>
                  </a:lnTo>
                  <a:lnTo>
                    <a:pt x="491" y="493"/>
                  </a:lnTo>
                  <a:lnTo>
                    <a:pt x="459" y="499"/>
                  </a:lnTo>
                  <a:lnTo>
                    <a:pt x="446" y="499"/>
                  </a:lnTo>
                  <a:lnTo>
                    <a:pt x="426" y="493"/>
                  </a:lnTo>
                  <a:lnTo>
                    <a:pt x="406" y="486"/>
                  </a:lnTo>
                  <a:lnTo>
                    <a:pt x="387" y="473"/>
                  </a:lnTo>
                  <a:lnTo>
                    <a:pt x="374" y="454"/>
                  </a:lnTo>
                  <a:lnTo>
                    <a:pt x="367" y="435"/>
                  </a:lnTo>
                  <a:lnTo>
                    <a:pt x="360" y="409"/>
                  </a:lnTo>
                  <a:lnTo>
                    <a:pt x="341" y="441"/>
                  </a:lnTo>
                  <a:lnTo>
                    <a:pt x="302" y="473"/>
                  </a:lnTo>
                  <a:lnTo>
                    <a:pt x="256" y="493"/>
                  </a:lnTo>
                  <a:lnTo>
                    <a:pt x="197" y="499"/>
                  </a:lnTo>
                  <a:lnTo>
                    <a:pt x="144" y="499"/>
                  </a:lnTo>
                  <a:lnTo>
                    <a:pt x="92" y="486"/>
                  </a:lnTo>
                  <a:lnTo>
                    <a:pt x="46" y="461"/>
                  </a:lnTo>
                  <a:lnTo>
                    <a:pt x="14" y="429"/>
                  </a:lnTo>
                  <a:lnTo>
                    <a:pt x="0" y="384"/>
                  </a:lnTo>
                  <a:lnTo>
                    <a:pt x="7" y="346"/>
                  </a:lnTo>
                  <a:lnTo>
                    <a:pt x="27" y="301"/>
                  </a:lnTo>
                  <a:lnTo>
                    <a:pt x="66" y="269"/>
                  </a:lnTo>
                  <a:lnTo>
                    <a:pt x="131" y="237"/>
                  </a:lnTo>
                  <a:lnTo>
                    <a:pt x="249" y="205"/>
                  </a:lnTo>
                  <a:lnTo>
                    <a:pt x="347" y="198"/>
                  </a:lnTo>
                  <a:lnTo>
                    <a:pt x="347" y="167"/>
                  </a:lnTo>
                  <a:lnTo>
                    <a:pt x="334" y="109"/>
                  </a:lnTo>
                  <a:lnTo>
                    <a:pt x="308" y="64"/>
                  </a:lnTo>
                  <a:lnTo>
                    <a:pt x="262" y="39"/>
                  </a:lnTo>
                  <a:lnTo>
                    <a:pt x="216" y="32"/>
                  </a:lnTo>
                  <a:lnTo>
                    <a:pt x="197" y="32"/>
                  </a:lnTo>
                  <a:lnTo>
                    <a:pt x="151" y="39"/>
                  </a:lnTo>
                  <a:lnTo>
                    <a:pt x="105" y="58"/>
                  </a:lnTo>
                  <a:lnTo>
                    <a:pt x="125" y="64"/>
                  </a:lnTo>
                  <a:lnTo>
                    <a:pt x="131" y="77"/>
                  </a:lnTo>
                  <a:lnTo>
                    <a:pt x="138" y="90"/>
                  </a:lnTo>
                  <a:lnTo>
                    <a:pt x="144" y="96"/>
                  </a:lnTo>
                  <a:lnTo>
                    <a:pt x="144" y="109"/>
                  </a:lnTo>
                  <a:lnTo>
                    <a:pt x="138" y="135"/>
                  </a:lnTo>
                  <a:lnTo>
                    <a:pt x="131" y="147"/>
                  </a:lnTo>
                  <a:lnTo>
                    <a:pt x="112" y="160"/>
                  </a:lnTo>
                  <a:lnTo>
                    <a:pt x="92" y="160"/>
                  </a:lnTo>
                  <a:lnTo>
                    <a:pt x="72" y="160"/>
                  </a:lnTo>
                  <a:lnTo>
                    <a:pt x="59" y="154"/>
                  </a:lnTo>
                  <a:lnTo>
                    <a:pt x="46" y="141"/>
                  </a:lnTo>
                  <a:lnTo>
                    <a:pt x="40" y="128"/>
                  </a:lnTo>
                  <a:lnTo>
                    <a:pt x="40" y="109"/>
                  </a:lnTo>
                  <a:lnTo>
                    <a:pt x="53" y="64"/>
                  </a:lnTo>
                  <a:lnTo>
                    <a:pt x="92" y="32"/>
                  </a:lnTo>
                  <a:lnTo>
                    <a:pt x="144" y="7"/>
                  </a:lnTo>
                  <a:lnTo>
                    <a:pt x="2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3" name="Freeform 25"/>
            <p:cNvSpPr>
              <a:spLocks/>
            </p:cNvSpPr>
            <p:nvPr/>
          </p:nvSpPr>
          <p:spPr bwMode="auto">
            <a:xfrm>
              <a:off x="15502" y="2816"/>
              <a:ext cx="609" cy="486"/>
            </a:xfrm>
            <a:custGeom>
              <a:avLst/>
              <a:gdLst/>
              <a:ahLst/>
              <a:cxnLst>
                <a:cxn ang="0">
                  <a:pos x="170" y="108"/>
                </a:cxn>
                <a:cxn ang="0">
                  <a:pos x="235" y="32"/>
                </a:cxn>
                <a:cxn ang="0">
                  <a:pos x="353" y="0"/>
                </a:cxn>
                <a:cxn ang="0">
                  <a:pos x="484" y="44"/>
                </a:cxn>
                <a:cxn ang="0">
                  <a:pos x="523" y="153"/>
                </a:cxn>
                <a:cxn ang="0">
                  <a:pos x="523" y="396"/>
                </a:cxn>
                <a:cxn ang="0">
                  <a:pos x="523" y="434"/>
                </a:cxn>
                <a:cxn ang="0">
                  <a:pos x="550" y="447"/>
                </a:cxn>
                <a:cxn ang="0">
                  <a:pos x="609" y="447"/>
                </a:cxn>
                <a:cxn ang="0">
                  <a:pos x="576" y="486"/>
                </a:cxn>
                <a:cxn ang="0">
                  <a:pos x="478" y="479"/>
                </a:cxn>
                <a:cxn ang="0">
                  <a:pos x="393" y="486"/>
                </a:cxn>
                <a:cxn ang="0">
                  <a:pos x="347" y="486"/>
                </a:cxn>
                <a:cxn ang="0">
                  <a:pos x="379" y="447"/>
                </a:cxn>
                <a:cxn ang="0">
                  <a:pos x="419" y="441"/>
                </a:cxn>
                <a:cxn ang="0">
                  <a:pos x="432" y="415"/>
                </a:cxn>
                <a:cxn ang="0">
                  <a:pos x="432" y="147"/>
                </a:cxn>
                <a:cxn ang="0">
                  <a:pos x="419" y="70"/>
                </a:cxn>
                <a:cxn ang="0">
                  <a:pos x="340" y="32"/>
                </a:cxn>
                <a:cxn ang="0">
                  <a:pos x="249" y="57"/>
                </a:cxn>
                <a:cxn ang="0">
                  <a:pos x="183" y="140"/>
                </a:cxn>
                <a:cxn ang="0">
                  <a:pos x="177" y="396"/>
                </a:cxn>
                <a:cxn ang="0">
                  <a:pos x="183" y="434"/>
                </a:cxn>
                <a:cxn ang="0">
                  <a:pos x="203" y="447"/>
                </a:cxn>
                <a:cxn ang="0">
                  <a:pos x="262" y="447"/>
                </a:cxn>
                <a:cxn ang="0">
                  <a:pos x="229" y="486"/>
                </a:cxn>
                <a:cxn ang="0">
                  <a:pos x="131" y="479"/>
                </a:cxn>
                <a:cxn ang="0">
                  <a:pos x="46" y="486"/>
                </a:cxn>
                <a:cxn ang="0">
                  <a:pos x="0" y="486"/>
                </a:cxn>
                <a:cxn ang="0">
                  <a:pos x="33" y="447"/>
                </a:cxn>
                <a:cxn ang="0">
                  <a:pos x="72" y="441"/>
                </a:cxn>
                <a:cxn ang="0">
                  <a:pos x="85" y="415"/>
                </a:cxn>
                <a:cxn ang="0">
                  <a:pos x="85" y="115"/>
                </a:cxn>
                <a:cxn ang="0">
                  <a:pos x="78" y="76"/>
                </a:cxn>
                <a:cxn ang="0">
                  <a:pos x="59" y="57"/>
                </a:cxn>
                <a:cxn ang="0">
                  <a:pos x="0" y="51"/>
                </a:cxn>
                <a:cxn ang="0">
                  <a:pos x="170" y="0"/>
                </a:cxn>
              </a:cxnLst>
              <a:rect l="0" t="0" r="r" b="b"/>
              <a:pathLst>
                <a:path w="609" h="486">
                  <a:moveTo>
                    <a:pt x="170" y="0"/>
                  </a:moveTo>
                  <a:lnTo>
                    <a:pt x="170" y="108"/>
                  </a:lnTo>
                  <a:lnTo>
                    <a:pt x="196" y="64"/>
                  </a:lnTo>
                  <a:lnTo>
                    <a:pt x="235" y="32"/>
                  </a:lnTo>
                  <a:lnTo>
                    <a:pt x="288" y="12"/>
                  </a:lnTo>
                  <a:lnTo>
                    <a:pt x="353" y="0"/>
                  </a:lnTo>
                  <a:lnTo>
                    <a:pt x="432" y="12"/>
                  </a:lnTo>
                  <a:lnTo>
                    <a:pt x="484" y="44"/>
                  </a:lnTo>
                  <a:lnTo>
                    <a:pt x="510" y="89"/>
                  </a:lnTo>
                  <a:lnTo>
                    <a:pt x="523" y="153"/>
                  </a:lnTo>
                  <a:lnTo>
                    <a:pt x="523" y="153"/>
                  </a:lnTo>
                  <a:lnTo>
                    <a:pt x="523" y="396"/>
                  </a:lnTo>
                  <a:lnTo>
                    <a:pt x="523" y="415"/>
                  </a:lnTo>
                  <a:lnTo>
                    <a:pt x="523" y="434"/>
                  </a:lnTo>
                  <a:lnTo>
                    <a:pt x="537" y="441"/>
                  </a:lnTo>
                  <a:lnTo>
                    <a:pt x="550" y="447"/>
                  </a:lnTo>
                  <a:lnTo>
                    <a:pt x="576" y="447"/>
                  </a:lnTo>
                  <a:lnTo>
                    <a:pt x="609" y="447"/>
                  </a:lnTo>
                  <a:lnTo>
                    <a:pt x="609" y="486"/>
                  </a:lnTo>
                  <a:lnTo>
                    <a:pt x="576" y="486"/>
                  </a:lnTo>
                  <a:lnTo>
                    <a:pt x="523" y="479"/>
                  </a:lnTo>
                  <a:lnTo>
                    <a:pt x="478" y="479"/>
                  </a:lnTo>
                  <a:lnTo>
                    <a:pt x="438" y="479"/>
                  </a:lnTo>
                  <a:lnTo>
                    <a:pt x="393" y="486"/>
                  </a:lnTo>
                  <a:lnTo>
                    <a:pt x="360" y="486"/>
                  </a:lnTo>
                  <a:lnTo>
                    <a:pt x="347" y="486"/>
                  </a:lnTo>
                  <a:lnTo>
                    <a:pt x="347" y="447"/>
                  </a:lnTo>
                  <a:lnTo>
                    <a:pt x="379" y="447"/>
                  </a:lnTo>
                  <a:lnTo>
                    <a:pt x="399" y="447"/>
                  </a:lnTo>
                  <a:lnTo>
                    <a:pt x="419" y="441"/>
                  </a:lnTo>
                  <a:lnTo>
                    <a:pt x="425" y="434"/>
                  </a:lnTo>
                  <a:lnTo>
                    <a:pt x="432" y="415"/>
                  </a:lnTo>
                  <a:lnTo>
                    <a:pt x="432" y="396"/>
                  </a:lnTo>
                  <a:lnTo>
                    <a:pt x="432" y="147"/>
                  </a:lnTo>
                  <a:lnTo>
                    <a:pt x="425" y="108"/>
                  </a:lnTo>
                  <a:lnTo>
                    <a:pt x="419" y="70"/>
                  </a:lnTo>
                  <a:lnTo>
                    <a:pt x="386" y="44"/>
                  </a:lnTo>
                  <a:lnTo>
                    <a:pt x="340" y="32"/>
                  </a:lnTo>
                  <a:lnTo>
                    <a:pt x="294" y="38"/>
                  </a:lnTo>
                  <a:lnTo>
                    <a:pt x="249" y="57"/>
                  </a:lnTo>
                  <a:lnTo>
                    <a:pt x="216" y="89"/>
                  </a:lnTo>
                  <a:lnTo>
                    <a:pt x="183" y="140"/>
                  </a:lnTo>
                  <a:lnTo>
                    <a:pt x="177" y="198"/>
                  </a:lnTo>
                  <a:lnTo>
                    <a:pt x="177" y="396"/>
                  </a:lnTo>
                  <a:lnTo>
                    <a:pt x="177" y="415"/>
                  </a:lnTo>
                  <a:lnTo>
                    <a:pt x="183" y="434"/>
                  </a:lnTo>
                  <a:lnTo>
                    <a:pt x="190" y="441"/>
                  </a:lnTo>
                  <a:lnTo>
                    <a:pt x="203" y="447"/>
                  </a:lnTo>
                  <a:lnTo>
                    <a:pt x="229" y="447"/>
                  </a:lnTo>
                  <a:lnTo>
                    <a:pt x="262" y="447"/>
                  </a:lnTo>
                  <a:lnTo>
                    <a:pt x="262" y="486"/>
                  </a:lnTo>
                  <a:lnTo>
                    <a:pt x="229" y="486"/>
                  </a:lnTo>
                  <a:lnTo>
                    <a:pt x="177" y="479"/>
                  </a:lnTo>
                  <a:lnTo>
                    <a:pt x="131" y="479"/>
                  </a:lnTo>
                  <a:lnTo>
                    <a:pt x="91" y="479"/>
                  </a:lnTo>
                  <a:lnTo>
                    <a:pt x="46" y="486"/>
                  </a:lnTo>
                  <a:lnTo>
                    <a:pt x="13" y="486"/>
                  </a:lnTo>
                  <a:lnTo>
                    <a:pt x="0" y="486"/>
                  </a:lnTo>
                  <a:lnTo>
                    <a:pt x="0" y="447"/>
                  </a:lnTo>
                  <a:lnTo>
                    <a:pt x="33" y="447"/>
                  </a:lnTo>
                  <a:lnTo>
                    <a:pt x="59" y="447"/>
                  </a:lnTo>
                  <a:lnTo>
                    <a:pt x="72" y="441"/>
                  </a:lnTo>
                  <a:lnTo>
                    <a:pt x="78" y="434"/>
                  </a:lnTo>
                  <a:lnTo>
                    <a:pt x="85" y="415"/>
                  </a:lnTo>
                  <a:lnTo>
                    <a:pt x="85" y="396"/>
                  </a:lnTo>
                  <a:lnTo>
                    <a:pt x="85" y="115"/>
                  </a:lnTo>
                  <a:lnTo>
                    <a:pt x="85" y="89"/>
                  </a:lnTo>
                  <a:lnTo>
                    <a:pt x="78" y="76"/>
                  </a:lnTo>
                  <a:lnTo>
                    <a:pt x="72" y="64"/>
                  </a:lnTo>
                  <a:lnTo>
                    <a:pt x="59" y="57"/>
                  </a:lnTo>
                  <a:lnTo>
                    <a:pt x="33" y="51"/>
                  </a:lnTo>
                  <a:lnTo>
                    <a:pt x="0" y="51"/>
                  </a:lnTo>
                  <a:lnTo>
                    <a:pt x="0" y="12"/>
                  </a:lnTo>
                  <a:lnTo>
                    <a:pt x="1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4" name="Freeform 26"/>
            <p:cNvSpPr>
              <a:spLocks noEditPoints="1"/>
            </p:cNvSpPr>
            <p:nvPr/>
          </p:nvSpPr>
          <p:spPr bwMode="auto">
            <a:xfrm>
              <a:off x="16726" y="3295"/>
              <a:ext cx="1060" cy="358"/>
            </a:xfrm>
            <a:custGeom>
              <a:avLst/>
              <a:gdLst/>
              <a:ahLst/>
              <a:cxnLst>
                <a:cxn ang="0">
                  <a:pos x="52" y="301"/>
                </a:cxn>
                <a:cxn ang="0">
                  <a:pos x="1001" y="301"/>
                </a:cxn>
                <a:cxn ang="0">
                  <a:pos x="1014" y="301"/>
                </a:cxn>
                <a:cxn ang="0">
                  <a:pos x="1027" y="301"/>
                </a:cxn>
                <a:cxn ang="0">
                  <a:pos x="1041" y="307"/>
                </a:cxn>
                <a:cxn ang="0">
                  <a:pos x="1047" y="307"/>
                </a:cxn>
                <a:cxn ang="0">
                  <a:pos x="1054" y="320"/>
                </a:cxn>
                <a:cxn ang="0">
                  <a:pos x="1060" y="333"/>
                </a:cxn>
                <a:cxn ang="0">
                  <a:pos x="1054" y="345"/>
                </a:cxn>
                <a:cxn ang="0">
                  <a:pos x="1047" y="352"/>
                </a:cxn>
                <a:cxn ang="0">
                  <a:pos x="1041" y="358"/>
                </a:cxn>
                <a:cxn ang="0">
                  <a:pos x="1027" y="358"/>
                </a:cxn>
                <a:cxn ang="0">
                  <a:pos x="1014" y="358"/>
                </a:cxn>
                <a:cxn ang="0">
                  <a:pos x="1008" y="358"/>
                </a:cxn>
                <a:cxn ang="0">
                  <a:pos x="52" y="358"/>
                </a:cxn>
                <a:cxn ang="0">
                  <a:pos x="39" y="358"/>
                </a:cxn>
                <a:cxn ang="0">
                  <a:pos x="33" y="358"/>
                </a:cxn>
                <a:cxn ang="0">
                  <a:pos x="19" y="358"/>
                </a:cxn>
                <a:cxn ang="0">
                  <a:pos x="6" y="352"/>
                </a:cxn>
                <a:cxn ang="0">
                  <a:pos x="0" y="345"/>
                </a:cxn>
                <a:cxn ang="0">
                  <a:pos x="0" y="333"/>
                </a:cxn>
                <a:cxn ang="0">
                  <a:pos x="0" y="320"/>
                </a:cxn>
                <a:cxn ang="0">
                  <a:pos x="6" y="307"/>
                </a:cxn>
                <a:cxn ang="0">
                  <a:pos x="19" y="307"/>
                </a:cxn>
                <a:cxn ang="0">
                  <a:pos x="33" y="301"/>
                </a:cxn>
                <a:cxn ang="0">
                  <a:pos x="39" y="301"/>
                </a:cxn>
                <a:cxn ang="0">
                  <a:pos x="52" y="301"/>
                </a:cxn>
                <a:cxn ang="0">
                  <a:pos x="52" y="0"/>
                </a:cxn>
                <a:cxn ang="0">
                  <a:pos x="1008" y="0"/>
                </a:cxn>
                <a:cxn ang="0">
                  <a:pos x="1014" y="0"/>
                </a:cxn>
                <a:cxn ang="0">
                  <a:pos x="1027" y="0"/>
                </a:cxn>
                <a:cxn ang="0">
                  <a:pos x="1041" y="7"/>
                </a:cxn>
                <a:cxn ang="0">
                  <a:pos x="1047" y="7"/>
                </a:cxn>
                <a:cxn ang="0">
                  <a:pos x="1054" y="19"/>
                </a:cxn>
                <a:cxn ang="0">
                  <a:pos x="1060" y="32"/>
                </a:cxn>
                <a:cxn ang="0">
                  <a:pos x="1054" y="45"/>
                </a:cxn>
                <a:cxn ang="0">
                  <a:pos x="1047" y="51"/>
                </a:cxn>
                <a:cxn ang="0">
                  <a:pos x="1041" y="58"/>
                </a:cxn>
                <a:cxn ang="0">
                  <a:pos x="1027" y="58"/>
                </a:cxn>
                <a:cxn ang="0">
                  <a:pos x="1014" y="58"/>
                </a:cxn>
                <a:cxn ang="0">
                  <a:pos x="1001" y="64"/>
                </a:cxn>
                <a:cxn ang="0">
                  <a:pos x="52" y="64"/>
                </a:cxn>
                <a:cxn ang="0">
                  <a:pos x="39" y="58"/>
                </a:cxn>
                <a:cxn ang="0">
                  <a:pos x="33" y="58"/>
                </a:cxn>
                <a:cxn ang="0">
                  <a:pos x="19" y="58"/>
                </a:cxn>
                <a:cxn ang="0">
                  <a:pos x="6" y="51"/>
                </a:cxn>
                <a:cxn ang="0">
                  <a:pos x="0" y="45"/>
                </a:cxn>
                <a:cxn ang="0">
                  <a:pos x="0" y="32"/>
                </a:cxn>
                <a:cxn ang="0">
                  <a:pos x="0" y="19"/>
                </a:cxn>
                <a:cxn ang="0">
                  <a:pos x="6" y="7"/>
                </a:cxn>
                <a:cxn ang="0">
                  <a:pos x="19" y="7"/>
                </a:cxn>
                <a:cxn ang="0">
                  <a:pos x="33" y="0"/>
                </a:cxn>
                <a:cxn ang="0">
                  <a:pos x="39" y="0"/>
                </a:cxn>
                <a:cxn ang="0">
                  <a:pos x="52" y="0"/>
                </a:cxn>
              </a:cxnLst>
              <a:rect l="0" t="0" r="r" b="b"/>
              <a:pathLst>
                <a:path w="1060" h="358">
                  <a:moveTo>
                    <a:pt x="52" y="301"/>
                  </a:moveTo>
                  <a:lnTo>
                    <a:pt x="1001" y="301"/>
                  </a:lnTo>
                  <a:lnTo>
                    <a:pt x="1014" y="301"/>
                  </a:lnTo>
                  <a:lnTo>
                    <a:pt x="1027" y="301"/>
                  </a:lnTo>
                  <a:lnTo>
                    <a:pt x="1041" y="307"/>
                  </a:lnTo>
                  <a:lnTo>
                    <a:pt x="1047" y="307"/>
                  </a:lnTo>
                  <a:lnTo>
                    <a:pt x="1054" y="320"/>
                  </a:lnTo>
                  <a:lnTo>
                    <a:pt x="1060" y="333"/>
                  </a:lnTo>
                  <a:lnTo>
                    <a:pt x="1054" y="345"/>
                  </a:lnTo>
                  <a:lnTo>
                    <a:pt x="1047" y="352"/>
                  </a:lnTo>
                  <a:lnTo>
                    <a:pt x="1041" y="358"/>
                  </a:lnTo>
                  <a:lnTo>
                    <a:pt x="1027" y="358"/>
                  </a:lnTo>
                  <a:lnTo>
                    <a:pt x="1014" y="358"/>
                  </a:lnTo>
                  <a:lnTo>
                    <a:pt x="1008" y="358"/>
                  </a:lnTo>
                  <a:lnTo>
                    <a:pt x="52" y="358"/>
                  </a:lnTo>
                  <a:lnTo>
                    <a:pt x="39" y="358"/>
                  </a:lnTo>
                  <a:lnTo>
                    <a:pt x="33" y="358"/>
                  </a:lnTo>
                  <a:lnTo>
                    <a:pt x="19" y="358"/>
                  </a:lnTo>
                  <a:lnTo>
                    <a:pt x="6" y="352"/>
                  </a:lnTo>
                  <a:lnTo>
                    <a:pt x="0" y="345"/>
                  </a:lnTo>
                  <a:lnTo>
                    <a:pt x="0" y="333"/>
                  </a:lnTo>
                  <a:lnTo>
                    <a:pt x="0" y="320"/>
                  </a:lnTo>
                  <a:lnTo>
                    <a:pt x="6" y="307"/>
                  </a:lnTo>
                  <a:lnTo>
                    <a:pt x="19" y="307"/>
                  </a:lnTo>
                  <a:lnTo>
                    <a:pt x="33" y="301"/>
                  </a:lnTo>
                  <a:lnTo>
                    <a:pt x="39" y="301"/>
                  </a:lnTo>
                  <a:lnTo>
                    <a:pt x="52" y="301"/>
                  </a:lnTo>
                  <a:close/>
                  <a:moveTo>
                    <a:pt x="52" y="0"/>
                  </a:moveTo>
                  <a:lnTo>
                    <a:pt x="1008" y="0"/>
                  </a:lnTo>
                  <a:lnTo>
                    <a:pt x="1014" y="0"/>
                  </a:lnTo>
                  <a:lnTo>
                    <a:pt x="1027" y="0"/>
                  </a:lnTo>
                  <a:lnTo>
                    <a:pt x="1041" y="7"/>
                  </a:lnTo>
                  <a:lnTo>
                    <a:pt x="1047" y="7"/>
                  </a:lnTo>
                  <a:lnTo>
                    <a:pt x="1054" y="19"/>
                  </a:lnTo>
                  <a:lnTo>
                    <a:pt x="1060" y="32"/>
                  </a:lnTo>
                  <a:lnTo>
                    <a:pt x="1054" y="45"/>
                  </a:lnTo>
                  <a:lnTo>
                    <a:pt x="1047" y="51"/>
                  </a:lnTo>
                  <a:lnTo>
                    <a:pt x="1041" y="58"/>
                  </a:lnTo>
                  <a:lnTo>
                    <a:pt x="1027" y="58"/>
                  </a:lnTo>
                  <a:lnTo>
                    <a:pt x="1014" y="58"/>
                  </a:lnTo>
                  <a:lnTo>
                    <a:pt x="1001" y="64"/>
                  </a:lnTo>
                  <a:lnTo>
                    <a:pt x="52" y="64"/>
                  </a:lnTo>
                  <a:lnTo>
                    <a:pt x="39" y="58"/>
                  </a:lnTo>
                  <a:lnTo>
                    <a:pt x="33" y="58"/>
                  </a:lnTo>
                  <a:lnTo>
                    <a:pt x="19" y="58"/>
                  </a:lnTo>
                  <a:lnTo>
                    <a:pt x="6" y="51"/>
                  </a:lnTo>
                  <a:lnTo>
                    <a:pt x="0" y="45"/>
                  </a:lnTo>
                  <a:lnTo>
                    <a:pt x="0" y="32"/>
                  </a:lnTo>
                  <a:lnTo>
                    <a:pt x="0" y="19"/>
                  </a:lnTo>
                  <a:lnTo>
                    <a:pt x="6" y="7"/>
                  </a:lnTo>
                  <a:lnTo>
                    <a:pt x="19" y="7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5" name="Freeform 27"/>
            <p:cNvSpPr>
              <a:spLocks noEditPoints="1"/>
            </p:cNvSpPr>
            <p:nvPr/>
          </p:nvSpPr>
          <p:spPr bwMode="auto">
            <a:xfrm>
              <a:off x="18388" y="2790"/>
              <a:ext cx="760" cy="1093"/>
            </a:xfrm>
            <a:custGeom>
              <a:avLst/>
              <a:gdLst/>
              <a:ahLst/>
              <a:cxnLst>
                <a:cxn ang="0">
                  <a:pos x="321" y="441"/>
                </a:cxn>
                <a:cxn ang="0">
                  <a:pos x="203" y="569"/>
                </a:cxn>
                <a:cxn ang="0">
                  <a:pos x="157" y="697"/>
                </a:cxn>
                <a:cxn ang="0">
                  <a:pos x="118" y="850"/>
                </a:cxn>
                <a:cxn ang="0">
                  <a:pos x="118" y="946"/>
                </a:cxn>
                <a:cxn ang="0">
                  <a:pos x="144" y="1023"/>
                </a:cxn>
                <a:cxn ang="0">
                  <a:pos x="216" y="1055"/>
                </a:cxn>
                <a:cxn ang="0">
                  <a:pos x="328" y="1010"/>
                </a:cxn>
                <a:cxn ang="0">
                  <a:pos x="406" y="934"/>
                </a:cxn>
                <a:cxn ang="0">
                  <a:pos x="419" y="914"/>
                </a:cxn>
                <a:cxn ang="0">
                  <a:pos x="426" y="889"/>
                </a:cxn>
                <a:cxn ang="0">
                  <a:pos x="511" y="576"/>
                </a:cxn>
                <a:cxn ang="0">
                  <a:pos x="511" y="544"/>
                </a:cxn>
                <a:cxn ang="0">
                  <a:pos x="478" y="467"/>
                </a:cxn>
                <a:cxn ang="0">
                  <a:pos x="387" y="422"/>
                </a:cxn>
                <a:cxn ang="0">
                  <a:pos x="747" y="0"/>
                </a:cxn>
                <a:cxn ang="0">
                  <a:pos x="760" y="6"/>
                </a:cxn>
                <a:cxn ang="0">
                  <a:pos x="760" y="13"/>
                </a:cxn>
                <a:cxn ang="0">
                  <a:pos x="531" y="908"/>
                </a:cxn>
                <a:cxn ang="0">
                  <a:pos x="524" y="946"/>
                </a:cxn>
                <a:cxn ang="0">
                  <a:pos x="517" y="985"/>
                </a:cxn>
                <a:cxn ang="0">
                  <a:pos x="524" y="1010"/>
                </a:cxn>
                <a:cxn ang="0">
                  <a:pos x="531" y="1036"/>
                </a:cxn>
                <a:cxn ang="0">
                  <a:pos x="550" y="1055"/>
                </a:cxn>
                <a:cxn ang="0">
                  <a:pos x="609" y="1042"/>
                </a:cxn>
                <a:cxn ang="0">
                  <a:pos x="668" y="934"/>
                </a:cxn>
                <a:cxn ang="0">
                  <a:pos x="694" y="844"/>
                </a:cxn>
                <a:cxn ang="0">
                  <a:pos x="707" y="838"/>
                </a:cxn>
                <a:cxn ang="0">
                  <a:pos x="720" y="838"/>
                </a:cxn>
                <a:cxn ang="0">
                  <a:pos x="727" y="850"/>
                </a:cxn>
                <a:cxn ang="0">
                  <a:pos x="714" y="908"/>
                </a:cxn>
                <a:cxn ang="0">
                  <a:pos x="681" y="1004"/>
                </a:cxn>
                <a:cxn ang="0">
                  <a:pos x="616" y="1081"/>
                </a:cxn>
                <a:cxn ang="0">
                  <a:pos x="498" y="1074"/>
                </a:cxn>
                <a:cxn ang="0">
                  <a:pos x="419" y="972"/>
                </a:cxn>
                <a:cxn ang="0">
                  <a:pos x="295" y="1074"/>
                </a:cxn>
                <a:cxn ang="0">
                  <a:pos x="210" y="1093"/>
                </a:cxn>
                <a:cxn ang="0">
                  <a:pos x="85" y="1049"/>
                </a:cxn>
                <a:cxn ang="0">
                  <a:pos x="7" y="927"/>
                </a:cxn>
                <a:cxn ang="0">
                  <a:pos x="13" y="729"/>
                </a:cxn>
                <a:cxn ang="0">
                  <a:pos x="125" y="531"/>
                </a:cxn>
                <a:cxn ang="0">
                  <a:pos x="288" y="403"/>
                </a:cxn>
                <a:cxn ang="0">
                  <a:pos x="452" y="403"/>
                </a:cxn>
                <a:cxn ang="0">
                  <a:pos x="531" y="486"/>
                </a:cxn>
                <a:cxn ang="0">
                  <a:pos x="635" y="90"/>
                </a:cxn>
                <a:cxn ang="0">
                  <a:pos x="629" y="77"/>
                </a:cxn>
                <a:cxn ang="0">
                  <a:pos x="616" y="64"/>
                </a:cxn>
                <a:cxn ang="0">
                  <a:pos x="583" y="64"/>
                </a:cxn>
                <a:cxn ang="0">
                  <a:pos x="537" y="58"/>
                </a:cxn>
                <a:cxn ang="0">
                  <a:pos x="517" y="51"/>
                </a:cxn>
                <a:cxn ang="0">
                  <a:pos x="517" y="26"/>
                </a:cxn>
                <a:cxn ang="0">
                  <a:pos x="537" y="13"/>
                </a:cxn>
                <a:cxn ang="0">
                  <a:pos x="609" y="6"/>
                </a:cxn>
                <a:cxn ang="0">
                  <a:pos x="707" y="0"/>
                </a:cxn>
              </a:cxnLst>
              <a:rect l="0" t="0" r="r" b="b"/>
              <a:pathLst>
                <a:path w="760" h="1093">
                  <a:moveTo>
                    <a:pt x="387" y="422"/>
                  </a:moveTo>
                  <a:lnTo>
                    <a:pt x="321" y="441"/>
                  </a:lnTo>
                  <a:lnTo>
                    <a:pt x="256" y="492"/>
                  </a:lnTo>
                  <a:lnTo>
                    <a:pt x="203" y="569"/>
                  </a:lnTo>
                  <a:lnTo>
                    <a:pt x="177" y="627"/>
                  </a:lnTo>
                  <a:lnTo>
                    <a:pt x="157" y="697"/>
                  </a:lnTo>
                  <a:lnTo>
                    <a:pt x="138" y="780"/>
                  </a:lnTo>
                  <a:lnTo>
                    <a:pt x="118" y="850"/>
                  </a:lnTo>
                  <a:lnTo>
                    <a:pt x="112" y="908"/>
                  </a:lnTo>
                  <a:lnTo>
                    <a:pt x="118" y="946"/>
                  </a:lnTo>
                  <a:lnTo>
                    <a:pt x="125" y="991"/>
                  </a:lnTo>
                  <a:lnTo>
                    <a:pt x="144" y="1023"/>
                  </a:lnTo>
                  <a:lnTo>
                    <a:pt x="177" y="1049"/>
                  </a:lnTo>
                  <a:lnTo>
                    <a:pt x="216" y="1055"/>
                  </a:lnTo>
                  <a:lnTo>
                    <a:pt x="269" y="1049"/>
                  </a:lnTo>
                  <a:lnTo>
                    <a:pt x="328" y="1010"/>
                  </a:lnTo>
                  <a:lnTo>
                    <a:pt x="393" y="946"/>
                  </a:lnTo>
                  <a:lnTo>
                    <a:pt x="406" y="934"/>
                  </a:lnTo>
                  <a:lnTo>
                    <a:pt x="413" y="921"/>
                  </a:lnTo>
                  <a:lnTo>
                    <a:pt x="419" y="914"/>
                  </a:lnTo>
                  <a:lnTo>
                    <a:pt x="426" y="902"/>
                  </a:lnTo>
                  <a:lnTo>
                    <a:pt x="426" y="889"/>
                  </a:lnTo>
                  <a:lnTo>
                    <a:pt x="504" y="588"/>
                  </a:lnTo>
                  <a:lnTo>
                    <a:pt x="511" y="576"/>
                  </a:lnTo>
                  <a:lnTo>
                    <a:pt x="511" y="556"/>
                  </a:lnTo>
                  <a:lnTo>
                    <a:pt x="511" y="544"/>
                  </a:lnTo>
                  <a:lnTo>
                    <a:pt x="498" y="505"/>
                  </a:lnTo>
                  <a:lnTo>
                    <a:pt x="478" y="467"/>
                  </a:lnTo>
                  <a:lnTo>
                    <a:pt x="439" y="435"/>
                  </a:lnTo>
                  <a:lnTo>
                    <a:pt x="387" y="422"/>
                  </a:lnTo>
                  <a:close/>
                  <a:moveTo>
                    <a:pt x="740" y="0"/>
                  </a:moveTo>
                  <a:lnTo>
                    <a:pt x="747" y="0"/>
                  </a:lnTo>
                  <a:lnTo>
                    <a:pt x="753" y="0"/>
                  </a:lnTo>
                  <a:lnTo>
                    <a:pt x="760" y="6"/>
                  </a:lnTo>
                  <a:lnTo>
                    <a:pt x="760" y="13"/>
                  </a:lnTo>
                  <a:lnTo>
                    <a:pt x="760" y="13"/>
                  </a:lnTo>
                  <a:lnTo>
                    <a:pt x="760" y="13"/>
                  </a:lnTo>
                  <a:lnTo>
                    <a:pt x="531" y="908"/>
                  </a:lnTo>
                  <a:lnTo>
                    <a:pt x="524" y="927"/>
                  </a:lnTo>
                  <a:lnTo>
                    <a:pt x="524" y="946"/>
                  </a:lnTo>
                  <a:lnTo>
                    <a:pt x="517" y="966"/>
                  </a:lnTo>
                  <a:lnTo>
                    <a:pt x="517" y="985"/>
                  </a:lnTo>
                  <a:lnTo>
                    <a:pt x="517" y="997"/>
                  </a:lnTo>
                  <a:lnTo>
                    <a:pt x="524" y="1010"/>
                  </a:lnTo>
                  <a:lnTo>
                    <a:pt x="524" y="1023"/>
                  </a:lnTo>
                  <a:lnTo>
                    <a:pt x="531" y="1036"/>
                  </a:lnTo>
                  <a:lnTo>
                    <a:pt x="537" y="1049"/>
                  </a:lnTo>
                  <a:lnTo>
                    <a:pt x="550" y="1055"/>
                  </a:lnTo>
                  <a:lnTo>
                    <a:pt x="570" y="1055"/>
                  </a:lnTo>
                  <a:lnTo>
                    <a:pt x="609" y="1042"/>
                  </a:lnTo>
                  <a:lnTo>
                    <a:pt x="642" y="997"/>
                  </a:lnTo>
                  <a:lnTo>
                    <a:pt x="668" y="934"/>
                  </a:lnTo>
                  <a:lnTo>
                    <a:pt x="688" y="863"/>
                  </a:lnTo>
                  <a:lnTo>
                    <a:pt x="694" y="844"/>
                  </a:lnTo>
                  <a:lnTo>
                    <a:pt x="701" y="838"/>
                  </a:lnTo>
                  <a:lnTo>
                    <a:pt x="707" y="838"/>
                  </a:lnTo>
                  <a:lnTo>
                    <a:pt x="714" y="838"/>
                  </a:lnTo>
                  <a:lnTo>
                    <a:pt x="720" y="838"/>
                  </a:lnTo>
                  <a:lnTo>
                    <a:pt x="727" y="844"/>
                  </a:lnTo>
                  <a:lnTo>
                    <a:pt x="727" y="850"/>
                  </a:lnTo>
                  <a:lnTo>
                    <a:pt x="727" y="870"/>
                  </a:lnTo>
                  <a:lnTo>
                    <a:pt x="714" y="908"/>
                  </a:lnTo>
                  <a:lnTo>
                    <a:pt x="701" y="959"/>
                  </a:lnTo>
                  <a:lnTo>
                    <a:pt x="681" y="1004"/>
                  </a:lnTo>
                  <a:lnTo>
                    <a:pt x="655" y="1049"/>
                  </a:lnTo>
                  <a:lnTo>
                    <a:pt x="616" y="1081"/>
                  </a:lnTo>
                  <a:lnTo>
                    <a:pt x="563" y="1093"/>
                  </a:lnTo>
                  <a:lnTo>
                    <a:pt x="498" y="1074"/>
                  </a:lnTo>
                  <a:lnTo>
                    <a:pt x="445" y="1036"/>
                  </a:lnTo>
                  <a:lnTo>
                    <a:pt x="419" y="972"/>
                  </a:lnTo>
                  <a:lnTo>
                    <a:pt x="354" y="1036"/>
                  </a:lnTo>
                  <a:lnTo>
                    <a:pt x="295" y="1074"/>
                  </a:lnTo>
                  <a:lnTo>
                    <a:pt x="243" y="1087"/>
                  </a:lnTo>
                  <a:lnTo>
                    <a:pt x="210" y="1093"/>
                  </a:lnTo>
                  <a:lnTo>
                    <a:pt x="144" y="1081"/>
                  </a:lnTo>
                  <a:lnTo>
                    <a:pt x="85" y="1049"/>
                  </a:lnTo>
                  <a:lnTo>
                    <a:pt x="40" y="991"/>
                  </a:lnTo>
                  <a:lnTo>
                    <a:pt x="7" y="927"/>
                  </a:lnTo>
                  <a:lnTo>
                    <a:pt x="0" y="844"/>
                  </a:lnTo>
                  <a:lnTo>
                    <a:pt x="13" y="729"/>
                  </a:lnTo>
                  <a:lnTo>
                    <a:pt x="59" y="620"/>
                  </a:lnTo>
                  <a:lnTo>
                    <a:pt x="125" y="531"/>
                  </a:lnTo>
                  <a:lnTo>
                    <a:pt x="203" y="454"/>
                  </a:lnTo>
                  <a:lnTo>
                    <a:pt x="288" y="403"/>
                  </a:lnTo>
                  <a:lnTo>
                    <a:pt x="387" y="390"/>
                  </a:lnTo>
                  <a:lnTo>
                    <a:pt x="452" y="403"/>
                  </a:lnTo>
                  <a:lnTo>
                    <a:pt x="498" y="435"/>
                  </a:lnTo>
                  <a:lnTo>
                    <a:pt x="531" y="486"/>
                  </a:lnTo>
                  <a:lnTo>
                    <a:pt x="629" y="122"/>
                  </a:lnTo>
                  <a:lnTo>
                    <a:pt x="635" y="90"/>
                  </a:lnTo>
                  <a:lnTo>
                    <a:pt x="635" y="83"/>
                  </a:lnTo>
                  <a:lnTo>
                    <a:pt x="629" y="77"/>
                  </a:lnTo>
                  <a:lnTo>
                    <a:pt x="622" y="70"/>
                  </a:lnTo>
                  <a:lnTo>
                    <a:pt x="616" y="64"/>
                  </a:lnTo>
                  <a:lnTo>
                    <a:pt x="603" y="64"/>
                  </a:lnTo>
                  <a:lnTo>
                    <a:pt x="583" y="64"/>
                  </a:lnTo>
                  <a:lnTo>
                    <a:pt x="550" y="58"/>
                  </a:lnTo>
                  <a:lnTo>
                    <a:pt x="537" y="58"/>
                  </a:lnTo>
                  <a:lnTo>
                    <a:pt x="524" y="58"/>
                  </a:lnTo>
                  <a:lnTo>
                    <a:pt x="517" y="51"/>
                  </a:lnTo>
                  <a:lnTo>
                    <a:pt x="517" y="45"/>
                  </a:lnTo>
                  <a:lnTo>
                    <a:pt x="517" y="26"/>
                  </a:lnTo>
                  <a:lnTo>
                    <a:pt x="524" y="19"/>
                  </a:lnTo>
                  <a:lnTo>
                    <a:pt x="537" y="13"/>
                  </a:lnTo>
                  <a:lnTo>
                    <a:pt x="563" y="13"/>
                  </a:lnTo>
                  <a:lnTo>
                    <a:pt x="609" y="6"/>
                  </a:lnTo>
                  <a:lnTo>
                    <a:pt x="661" y="0"/>
                  </a:lnTo>
                  <a:lnTo>
                    <a:pt x="707" y="0"/>
                  </a:lnTo>
                  <a:lnTo>
                    <a:pt x="7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6" name="Freeform 28"/>
            <p:cNvSpPr>
              <a:spLocks/>
            </p:cNvSpPr>
            <p:nvPr/>
          </p:nvSpPr>
          <p:spPr bwMode="auto">
            <a:xfrm>
              <a:off x="19606" y="2956"/>
              <a:ext cx="1054" cy="1036"/>
            </a:xfrm>
            <a:custGeom>
              <a:avLst/>
              <a:gdLst/>
              <a:ahLst/>
              <a:cxnLst>
                <a:cxn ang="0">
                  <a:pos x="530" y="0"/>
                </a:cxn>
                <a:cxn ang="0">
                  <a:pos x="543" y="7"/>
                </a:cxn>
                <a:cxn ang="0">
                  <a:pos x="550" y="13"/>
                </a:cxn>
                <a:cxn ang="0">
                  <a:pos x="556" y="20"/>
                </a:cxn>
                <a:cxn ang="0">
                  <a:pos x="556" y="32"/>
                </a:cxn>
                <a:cxn ang="0">
                  <a:pos x="556" y="39"/>
                </a:cxn>
                <a:cxn ang="0">
                  <a:pos x="563" y="51"/>
                </a:cxn>
                <a:cxn ang="0">
                  <a:pos x="563" y="486"/>
                </a:cxn>
                <a:cxn ang="0">
                  <a:pos x="1001" y="486"/>
                </a:cxn>
                <a:cxn ang="0">
                  <a:pos x="1014" y="486"/>
                </a:cxn>
                <a:cxn ang="0">
                  <a:pos x="1027" y="486"/>
                </a:cxn>
                <a:cxn ang="0">
                  <a:pos x="1041" y="493"/>
                </a:cxn>
                <a:cxn ang="0">
                  <a:pos x="1047" y="499"/>
                </a:cxn>
                <a:cxn ang="0">
                  <a:pos x="1054" y="505"/>
                </a:cxn>
                <a:cxn ang="0">
                  <a:pos x="1054" y="518"/>
                </a:cxn>
                <a:cxn ang="0">
                  <a:pos x="1054" y="531"/>
                </a:cxn>
                <a:cxn ang="0">
                  <a:pos x="1047" y="544"/>
                </a:cxn>
                <a:cxn ang="0">
                  <a:pos x="1041" y="550"/>
                </a:cxn>
                <a:cxn ang="0">
                  <a:pos x="1027" y="550"/>
                </a:cxn>
                <a:cxn ang="0">
                  <a:pos x="1014" y="550"/>
                </a:cxn>
                <a:cxn ang="0">
                  <a:pos x="1001" y="550"/>
                </a:cxn>
                <a:cxn ang="0">
                  <a:pos x="563" y="550"/>
                </a:cxn>
                <a:cxn ang="0">
                  <a:pos x="563" y="985"/>
                </a:cxn>
                <a:cxn ang="0">
                  <a:pos x="556" y="998"/>
                </a:cxn>
                <a:cxn ang="0">
                  <a:pos x="556" y="1010"/>
                </a:cxn>
                <a:cxn ang="0">
                  <a:pos x="556" y="1017"/>
                </a:cxn>
                <a:cxn ang="0">
                  <a:pos x="550" y="1030"/>
                </a:cxn>
                <a:cxn ang="0">
                  <a:pos x="543" y="1036"/>
                </a:cxn>
                <a:cxn ang="0">
                  <a:pos x="530" y="1036"/>
                </a:cxn>
                <a:cxn ang="0">
                  <a:pos x="517" y="1036"/>
                </a:cxn>
                <a:cxn ang="0">
                  <a:pos x="504" y="1030"/>
                </a:cxn>
                <a:cxn ang="0">
                  <a:pos x="504" y="1017"/>
                </a:cxn>
                <a:cxn ang="0">
                  <a:pos x="497" y="1010"/>
                </a:cxn>
                <a:cxn ang="0">
                  <a:pos x="497" y="998"/>
                </a:cxn>
                <a:cxn ang="0">
                  <a:pos x="497" y="985"/>
                </a:cxn>
                <a:cxn ang="0">
                  <a:pos x="497" y="550"/>
                </a:cxn>
                <a:cxn ang="0">
                  <a:pos x="52" y="550"/>
                </a:cxn>
                <a:cxn ang="0">
                  <a:pos x="39" y="550"/>
                </a:cxn>
                <a:cxn ang="0">
                  <a:pos x="26" y="550"/>
                </a:cxn>
                <a:cxn ang="0">
                  <a:pos x="19" y="550"/>
                </a:cxn>
                <a:cxn ang="0">
                  <a:pos x="6" y="544"/>
                </a:cxn>
                <a:cxn ang="0">
                  <a:pos x="0" y="531"/>
                </a:cxn>
                <a:cxn ang="0">
                  <a:pos x="0" y="518"/>
                </a:cxn>
                <a:cxn ang="0">
                  <a:pos x="0" y="505"/>
                </a:cxn>
                <a:cxn ang="0">
                  <a:pos x="6" y="499"/>
                </a:cxn>
                <a:cxn ang="0">
                  <a:pos x="19" y="493"/>
                </a:cxn>
                <a:cxn ang="0">
                  <a:pos x="26" y="486"/>
                </a:cxn>
                <a:cxn ang="0">
                  <a:pos x="39" y="486"/>
                </a:cxn>
                <a:cxn ang="0">
                  <a:pos x="52" y="486"/>
                </a:cxn>
                <a:cxn ang="0">
                  <a:pos x="497" y="486"/>
                </a:cxn>
                <a:cxn ang="0">
                  <a:pos x="497" y="51"/>
                </a:cxn>
                <a:cxn ang="0">
                  <a:pos x="497" y="39"/>
                </a:cxn>
                <a:cxn ang="0">
                  <a:pos x="497" y="32"/>
                </a:cxn>
                <a:cxn ang="0">
                  <a:pos x="504" y="20"/>
                </a:cxn>
                <a:cxn ang="0">
                  <a:pos x="504" y="13"/>
                </a:cxn>
                <a:cxn ang="0">
                  <a:pos x="517" y="7"/>
                </a:cxn>
                <a:cxn ang="0">
                  <a:pos x="530" y="0"/>
                </a:cxn>
              </a:cxnLst>
              <a:rect l="0" t="0" r="r" b="b"/>
              <a:pathLst>
                <a:path w="1054" h="1036">
                  <a:moveTo>
                    <a:pt x="530" y="0"/>
                  </a:moveTo>
                  <a:lnTo>
                    <a:pt x="543" y="7"/>
                  </a:lnTo>
                  <a:lnTo>
                    <a:pt x="550" y="13"/>
                  </a:lnTo>
                  <a:lnTo>
                    <a:pt x="556" y="20"/>
                  </a:lnTo>
                  <a:lnTo>
                    <a:pt x="556" y="32"/>
                  </a:lnTo>
                  <a:lnTo>
                    <a:pt x="556" y="39"/>
                  </a:lnTo>
                  <a:lnTo>
                    <a:pt x="563" y="51"/>
                  </a:lnTo>
                  <a:lnTo>
                    <a:pt x="563" y="486"/>
                  </a:lnTo>
                  <a:lnTo>
                    <a:pt x="1001" y="486"/>
                  </a:lnTo>
                  <a:lnTo>
                    <a:pt x="1014" y="486"/>
                  </a:lnTo>
                  <a:lnTo>
                    <a:pt x="1027" y="486"/>
                  </a:lnTo>
                  <a:lnTo>
                    <a:pt x="1041" y="493"/>
                  </a:lnTo>
                  <a:lnTo>
                    <a:pt x="1047" y="499"/>
                  </a:lnTo>
                  <a:lnTo>
                    <a:pt x="1054" y="505"/>
                  </a:lnTo>
                  <a:lnTo>
                    <a:pt x="1054" y="518"/>
                  </a:lnTo>
                  <a:lnTo>
                    <a:pt x="1054" y="531"/>
                  </a:lnTo>
                  <a:lnTo>
                    <a:pt x="1047" y="544"/>
                  </a:lnTo>
                  <a:lnTo>
                    <a:pt x="1041" y="550"/>
                  </a:lnTo>
                  <a:lnTo>
                    <a:pt x="1027" y="550"/>
                  </a:lnTo>
                  <a:lnTo>
                    <a:pt x="1014" y="550"/>
                  </a:lnTo>
                  <a:lnTo>
                    <a:pt x="1001" y="550"/>
                  </a:lnTo>
                  <a:lnTo>
                    <a:pt x="563" y="550"/>
                  </a:lnTo>
                  <a:lnTo>
                    <a:pt x="563" y="985"/>
                  </a:lnTo>
                  <a:lnTo>
                    <a:pt x="556" y="998"/>
                  </a:lnTo>
                  <a:lnTo>
                    <a:pt x="556" y="1010"/>
                  </a:lnTo>
                  <a:lnTo>
                    <a:pt x="556" y="1017"/>
                  </a:lnTo>
                  <a:lnTo>
                    <a:pt x="550" y="1030"/>
                  </a:lnTo>
                  <a:lnTo>
                    <a:pt x="543" y="1036"/>
                  </a:lnTo>
                  <a:lnTo>
                    <a:pt x="530" y="1036"/>
                  </a:lnTo>
                  <a:lnTo>
                    <a:pt x="517" y="1036"/>
                  </a:lnTo>
                  <a:lnTo>
                    <a:pt x="504" y="1030"/>
                  </a:lnTo>
                  <a:lnTo>
                    <a:pt x="504" y="1017"/>
                  </a:lnTo>
                  <a:lnTo>
                    <a:pt x="497" y="1010"/>
                  </a:lnTo>
                  <a:lnTo>
                    <a:pt x="497" y="998"/>
                  </a:lnTo>
                  <a:lnTo>
                    <a:pt x="497" y="985"/>
                  </a:lnTo>
                  <a:lnTo>
                    <a:pt x="497" y="550"/>
                  </a:lnTo>
                  <a:lnTo>
                    <a:pt x="52" y="550"/>
                  </a:lnTo>
                  <a:lnTo>
                    <a:pt x="39" y="550"/>
                  </a:lnTo>
                  <a:lnTo>
                    <a:pt x="26" y="550"/>
                  </a:lnTo>
                  <a:lnTo>
                    <a:pt x="19" y="550"/>
                  </a:lnTo>
                  <a:lnTo>
                    <a:pt x="6" y="544"/>
                  </a:lnTo>
                  <a:lnTo>
                    <a:pt x="0" y="531"/>
                  </a:lnTo>
                  <a:lnTo>
                    <a:pt x="0" y="518"/>
                  </a:lnTo>
                  <a:lnTo>
                    <a:pt x="0" y="505"/>
                  </a:lnTo>
                  <a:lnTo>
                    <a:pt x="6" y="499"/>
                  </a:lnTo>
                  <a:lnTo>
                    <a:pt x="19" y="493"/>
                  </a:lnTo>
                  <a:lnTo>
                    <a:pt x="26" y="486"/>
                  </a:lnTo>
                  <a:lnTo>
                    <a:pt x="39" y="486"/>
                  </a:lnTo>
                  <a:lnTo>
                    <a:pt x="52" y="486"/>
                  </a:lnTo>
                  <a:lnTo>
                    <a:pt x="497" y="486"/>
                  </a:lnTo>
                  <a:lnTo>
                    <a:pt x="497" y="51"/>
                  </a:lnTo>
                  <a:lnTo>
                    <a:pt x="497" y="39"/>
                  </a:lnTo>
                  <a:lnTo>
                    <a:pt x="497" y="32"/>
                  </a:lnTo>
                  <a:lnTo>
                    <a:pt x="504" y="20"/>
                  </a:lnTo>
                  <a:lnTo>
                    <a:pt x="504" y="13"/>
                  </a:lnTo>
                  <a:lnTo>
                    <a:pt x="517" y="7"/>
                  </a:lnTo>
                  <a:lnTo>
                    <a:pt x="5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7" name="Freeform 29"/>
            <p:cNvSpPr>
              <a:spLocks noEditPoints="1"/>
            </p:cNvSpPr>
            <p:nvPr/>
          </p:nvSpPr>
          <p:spPr bwMode="auto">
            <a:xfrm>
              <a:off x="21151" y="2745"/>
              <a:ext cx="1230" cy="1196"/>
            </a:xfrm>
            <a:custGeom>
              <a:avLst/>
              <a:gdLst/>
              <a:ahLst/>
              <a:cxnLst>
                <a:cxn ang="0">
                  <a:pos x="850" y="231"/>
                </a:cxn>
                <a:cxn ang="0">
                  <a:pos x="778" y="365"/>
                </a:cxn>
                <a:cxn ang="0">
                  <a:pos x="713" y="480"/>
                </a:cxn>
                <a:cxn ang="0">
                  <a:pos x="661" y="576"/>
                </a:cxn>
                <a:cxn ang="0">
                  <a:pos x="569" y="716"/>
                </a:cxn>
                <a:cxn ang="0">
                  <a:pos x="536" y="787"/>
                </a:cxn>
                <a:cxn ang="0">
                  <a:pos x="576" y="780"/>
                </a:cxn>
                <a:cxn ang="0">
                  <a:pos x="608" y="774"/>
                </a:cxn>
                <a:cxn ang="0">
                  <a:pos x="890" y="710"/>
                </a:cxn>
                <a:cxn ang="0">
                  <a:pos x="883" y="589"/>
                </a:cxn>
                <a:cxn ang="0">
                  <a:pos x="870" y="282"/>
                </a:cxn>
                <a:cxn ang="0">
                  <a:pos x="870" y="186"/>
                </a:cxn>
                <a:cxn ang="0">
                  <a:pos x="994" y="0"/>
                </a:cxn>
                <a:cxn ang="0">
                  <a:pos x="1008" y="7"/>
                </a:cxn>
                <a:cxn ang="0">
                  <a:pos x="1008" y="32"/>
                </a:cxn>
                <a:cxn ang="0">
                  <a:pos x="1014" y="384"/>
                </a:cxn>
                <a:cxn ang="0">
                  <a:pos x="1034" y="729"/>
                </a:cxn>
                <a:cxn ang="0">
                  <a:pos x="1047" y="870"/>
                </a:cxn>
                <a:cxn ang="0">
                  <a:pos x="1066" y="947"/>
                </a:cxn>
                <a:cxn ang="0">
                  <a:pos x="1106" y="1068"/>
                </a:cxn>
                <a:cxn ang="0">
                  <a:pos x="1138" y="1081"/>
                </a:cxn>
                <a:cxn ang="0">
                  <a:pos x="1158" y="1074"/>
                </a:cxn>
                <a:cxn ang="0">
                  <a:pos x="1171" y="1068"/>
                </a:cxn>
                <a:cxn ang="0">
                  <a:pos x="1197" y="1055"/>
                </a:cxn>
                <a:cxn ang="0">
                  <a:pos x="1224" y="1055"/>
                </a:cxn>
                <a:cxn ang="0">
                  <a:pos x="1230" y="1068"/>
                </a:cxn>
                <a:cxn ang="0">
                  <a:pos x="1178" y="1113"/>
                </a:cxn>
                <a:cxn ang="0">
                  <a:pos x="1080" y="1158"/>
                </a:cxn>
                <a:cxn ang="0">
                  <a:pos x="994" y="1158"/>
                </a:cxn>
                <a:cxn ang="0">
                  <a:pos x="955" y="1106"/>
                </a:cxn>
                <a:cxn ang="0">
                  <a:pos x="929" y="1017"/>
                </a:cxn>
                <a:cxn ang="0">
                  <a:pos x="903" y="863"/>
                </a:cxn>
                <a:cxn ang="0">
                  <a:pos x="471" y="863"/>
                </a:cxn>
                <a:cxn ang="0">
                  <a:pos x="412" y="953"/>
                </a:cxn>
                <a:cxn ang="0">
                  <a:pos x="307" y="1081"/>
                </a:cxn>
                <a:cxn ang="0">
                  <a:pos x="196" y="1183"/>
                </a:cxn>
                <a:cxn ang="0">
                  <a:pos x="72" y="1177"/>
                </a:cxn>
                <a:cxn ang="0">
                  <a:pos x="0" y="1068"/>
                </a:cxn>
                <a:cxn ang="0">
                  <a:pos x="19" y="991"/>
                </a:cxn>
                <a:cxn ang="0">
                  <a:pos x="58" y="947"/>
                </a:cxn>
                <a:cxn ang="0">
                  <a:pos x="72" y="953"/>
                </a:cxn>
                <a:cxn ang="0">
                  <a:pos x="98" y="1011"/>
                </a:cxn>
                <a:cxn ang="0">
                  <a:pos x="189" y="1055"/>
                </a:cxn>
                <a:cxn ang="0">
                  <a:pos x="281" y="998"/>
                </a:cxn>
                <a:cxn ang="0">
                  <a:pos x="392" y="876"/>
                </a:cxn>
                <a:cxn ang="0">
                  <a:pos x="497" y="729"/>
                </a:cxn>
                <a:cxn ang="0">
                  <a:pos x="608" y="550"/>
                </a:cxn>
                <a:cxn ang="0">
                  <a:pos x="772" y="269"/>
                </a:cxn>
                <a:cxn ang="0">
                  <a:pos x="877" y="64"/>
                </a:cxn>
                <a:cxn ang="0">
                  <a:pos x="962" y="7"/>
                </a:cxn>
              </a:cxnLst>
              <a:rect l="0" t="0" r="r" b="b"/>
              <a:pathLst>
                <a:path w="1230" h="1196">
                  <a:moveTo>
                    <a:pt x="870" y="186"/>
                  </a:moveTo>
                  <a:lnTo>
                    <a:pt x="850" y="231"/>
                  </a:lnTo>
                  <a:lnTo>
                    <a:pt x="824" y="288"/>
                  </a:lnTo>
                  <a:lnTo>
                    <a:pt x="778" y="365"/>
                  </a:lnTo>
                  <a:lnTo>
                    <a:pt x="726" y="454"/>
                  </a:lnTo>
                  <a:lnTo>
                    <a:pt x="713" y="480"/>
                  </a:lnTo>
                  <a:lnTo>
                    <a:pt x="693" y="518"/>
                  </a:lnTo>
                  <a:lnTo>
                    <a:pt x="661" y="576"/>
                  </a:lnTo>
                  <a:lnTo>
                    <a:pt x="615" y="640"/>
                  </a:lnTo>
                  <a:lnTo>
                    <a:pt x="569" y="716"/>
                  </a:lnTo>
                  <a:lnTo>
                    <a:pt x="517" y="800"/>
                  </a:lnTo>
                  <a:lnTo>
                    <a:pt x="536" y="787"/>
                  </a:lnTo>
                  <a:lnTo>
                    <a:pt x="556" y="780"/>
                  </a:lnTo>
                  <a:lnTo>
                    <a:pt x="576" y="780"/>
                  </a:lnTo>
                  <a:lnTo>
                    <a:pt x="589" y="780"/>
                  </a:lnTo>
                  <a:lnTo>
                    <a:pt x="608" y="774"/>
                  </a:lnTo>
                  <a:lnTo>
                    <a:pt x="896" y="774"/>
                  </a:lnTo>
                  <a:lnTo>
                    <a:pt x="890" y="710"/>
                  </a:lnTo>
                  <a:lnTo>
                    <a:pt x="883" y="646"/>
                  </a:lnTo>
                  <a:lnTo>
                    <a:pt x="883" y="589"/>
                  </a:lnTo>
                  <a:lnTo>
                    <a:pt x="883" y="550"/>
                  </a:lnTo>
                  <a:lnTo>
                    <a:pt x="870" y="282"/>
                  </a:lnTo>
                  <a:lnTo>
                    <a:pt x="870" y="186"/>
                  </a:lnTo>
                  <a:lnTo>
                    <a:pt x="870" y="186"/>
                  </a:lnTo>
                  <a:lnTo>
                    <a:pt x="870" y="186"/>
                  </a:lnTo>
                  <a:close/>
                  <a:moveTo>
                    <a:pt x="994" y="0"/>
                  </a:moveTo>
                  <a:lnTo>
                    <a:pt x="1001" y="0"/>
                  </a:lnTo>
                  <a:lnTo>
                    <a:pt x="1008" y="7"/>
                  </a:lnTo>
                  <a:lnTo>
                    <a:pt x="1008" y="13"/>
                  </a:lnTo>
                  <a:lnTo>
                    <a:pt x="1008" y="32"/>
                  </a:lnTo>
                  <a:lnTo>
                    <a:pt x="1008" y="147"/>
                  </a:lnTo>
                  <a:lnTo>
                    <a:pt x="1014" y="384"/>
                  </a:lnTo>
                  <a:lnTo>
                    <a:pt x="1027" y="621"/>
                  </a:lnTo>
                  <a:lnTo>
                    <a:pt x="1034" y="729"/>
                  </a:lnTo>
                  <a:lnTo>
                    <a:pt x="1040" y="812"/>
                  </a:lnTo>
                  <a:lnTo>
                    <a:pt x="1047" y="870"/>
                  </a:lnTo>
                  <a:lnTo>
                    <a:pt x="1060" y="915"/>
                  </a:lnTo>
                  <a:lnTo>
                    <a:pt x="1066" y="947"/>
                  </a:lnTo>
                  <a:lnTo>
                    <a:pt x="1080" y="1023"/>
                  </a:lnTo>
                  <a:lnTo>
                    <a:pt x="1106" y="1068"/>
                  </a:lnTo>
                  <a:lnTo>
                    <a:pt x="1138" y="1081"/>
                  </a:lnTo>
                  <a:lnTo>
                    <a:pt x="1138" y="1081"/>
                  </a:lnTo>
                  <a:lnTo>
                    <a:pt x="1145" y="1081"/>
                  </a:lnTo>
                  <a:lnTo>
                    <a:pt x="1158" y="1074"/>
                  </a:lnTo>
                  <a:lnTo>
                    <a:pt x="1158" y="1068"/>
                  </a:lnTo>
                  <a:lnTo>
                    <a:pt x="1171" y="1068"/>
                  </a:lnTo>
                  <a:lnTo>
                    <a:pt x="1184" y="1062"/>
                  </a:lnTo>
                  <a:lnTo>
                    <a:pt x="1197" y="1055"/>
                  </a:lnTo>
                  <a:lnTo>
                    <a:pt x="1210" y="1055"/>
                  </a:lnTo>
                  <a:lnTo>
                    <a:pt x="1224" y="1055"/>
                  </a:lnTo>
                  <a:lnTo>
                    <a:pt x="1224" y="1062"/>
                  </a:lnTo>
                  <a:lnTo>
                    <a:pt x="1230" y="1068"/>
                  </a:lnTo>
                  <a:lnTo>
                    <a:pt x="1217" y="1087"/>
                  </a:lnTo>
                  <a:lnTo>
                    <a:pt x="1178" y="1113"/>
                  </a:lnTo>
                  <a:lnTo>
                    <a:pt x="1132" y="1138"/>
                  </a:lnTo>
                  <a:lnTo>
                    <a:pt x="1080" y="1158"/>
                  </a:lnTo>
                  <a:lnTo>
                    <a:pt x="1034" y="1164"/>
                  </a:lnTo>
                  <a:lnTo>
                    <a:pt x="994" y="1158"/>
                  </a:lnTo>
                  <a:lnTo>
                    <a:pt x="968" y="1138"/>
                  </a:lnTo>
                  <a:lnTo>
                    <a:pt x="955" y="1106"/>
                  </a:lnTo>
                  <a:lnTo>
                    <a:pt x="942" y="1062"/>
                  </a:lnTo>
                  <a:lnTo>
                    <a:pt x="929" y="1017"/>
                  </a:lnTo>
                  <a:lnTo>
                    <a:pt x="916" y="953"/>
                  </a:lnTo>
                  <a:lnTo>
                    <a:pt x="903" y="863"/>
                  </a:lnTo>
                  <a:lnTo>
                    <a:pt x="903" y="863"/>
                  </a:lnTo>
                  <a:lnTo>
                    <a:pt x="471" y="863"/>
                  </a:lnTo>
                  <a:lnTo>
                    <a:pt x="451" y="895"/>
                  </a:lnTo>
                  <a:lnTo>
                    <a:pt x="412" y="953"/>
                  </a:lnTo>
                  <a:lnTo>
                    <a:pt x="360" y="1017"/>
                  </a:lnTo>
                  <a:lnTo>
                    <a:pt x="307" y="1081"/>
                  </a:lnTo>
                  <a:lnTo>
                    <a:pt x="248" y="1138"/>
                  </a:lnTo>
                  <a:lnTo>
                    <a:pt x="196" y="1183"/>
                  </a:lnTo>
                  <a:lnTo>
                    <a:pt x="144" y="1196"/>
                  </a:lnTo>
                  <a:lnTo>
                    <a:pt x="72" y="1177"/>
                  </a:lnTo>
                  <a:lnTo>
                    <a:pt x="19" y="1126"/>
                  </a:lnTo>
                  <a:lnTo>
                    <a:pt x="0" y="1068"/>
                  </a:lnTo>
                  <a:lnTo>
                    <a:pt x="6" y="1030"/>
                  </a:lnTo>
                  <a:lnTo>
                    <a:pt x="19" y="991"/>
                  </a:lnTo>
                  <a:lnTo>
                    <a:pt x="39" y="959"/>
                  </a:lnTo>
                  <a:lnTo>
                    <a:pt x="58" y="947"/>
                  </a:lnTo>
                  <a:lnTo>
                    <a:pt x="65" y="953"/>
                  </a:lnTo>
                  <a:lnTo>
                    <a:pt x="72" y="953"/>
                  </a:lnTo>
                  <a:lnTo>
                    <a:pt x="72" y="959"/>
                  </a:lnTo>
                  <a:lnTo>
                    <a:pt x="98" y="1011"/>
                  </a:lnTo>
                  <a:lnTo>
                    <a:pt x="137" y="1042"/>
                  </a:lnTo>
                  <a:lnTo>
                    <a:pt x="189" y="1055"/>
                  </a:lnTo>
                  <a:lnTo>
                    <a:pt x="235" y="1036"/>
                  </a:lnTo>
                  <a:lnTo>
                    <a:pt x="281" y="998"/>
                  </a:lnTo>
                  <a:lnTo>
                    <a:pt x="333" y="940"/>
                  </a:lnTo>
                  <a:lnTo>
                    <a:pt x="392" y="876"/>
                  </a:lnTo>
                  <a:lnTo>
                    <a:pt x="445" y="800"/>
                  </a:lnTo>
                  <a:lnTo>
                    <a:pt x="497" y="729"/>
                  </a:lnTo>
                  <a:lnTo>
                    <a:pt x="536" y="659"/>
                  </a:lnTo>
                  <a:lnTo>
                    <a:pt x="608" y="550"/>
                  </a:lnTo>
                  <a:lnTo>
                    <a:pt x="687" y="422"/>
                  </a:lnTo>
                  <a:lnTo>
                    <a:pt x="772" y="269"/>
                  </a:lnTo>
                  <a:lnTo>
                    <a:pt x="864" y="83"/>
                  </a:lnTo>
                  <a:lnTo>
                    <a:pt x="877" y="64"/>
                  </a:lnTo>
                  <a:lnTo>
                    <a:pt x="916" y="32"/>
                  </a:lnTo>
                  <a:lnTo>
                    <a:pt x="962" y="7"/>
                  </a:lnTo>
                  <a:lnTo>
                    <a:pt x="9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37" grpId="0"/>
    </p:bld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Application to WKB Theory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0" y="5257800"/>
            <a:ext cx="90678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The spectral network  can be interpreted as the network of Stokes lines for the </a:t>
            </a:r>
            <a:r>
              <a:rPr lang="en-US" sz="3200" dirty="0" smtClean="0">
                <a:solidFill>
                  <a:srgbClr val="0000FF"/>
                </a:solidFill>
                <a:sym typeface="Mathematica1"/>
              </a:rPr>
              <a:t>0,  </a:t>
            </a:r>
            <a:r>
              <a:rPr lang="en-US" sz="3200" dirty="0" err="1" smtClean="0">
                <a:solidFill>
                  <a:srgbClr val="0000FF"/>
                </a:solidFill>
                <a:sym typeface="Mathematica1"/>
              </a:rPr>
              <a:t>asymptotics</a:t>
            </a:r>
            <a:r>
              <a:rPr lang="en-US" sz="3200" dirty="0" smtClean="0">
                <a:solidFill>
                  <a:srgbClr val="0000FF"/>
                </a:solidFill>
                <a:sym typeface="Mathematica1"/>
              </a:rPr>
              <a:t> of the differential equation.</a:t>
            </a:r>
            <a:endParaRPr lang="en-US" sz="3200" dirty="0">
              <a:solidFill>
                <a:srgbClr val="0000FF"/>
              </a:solidFill>
            </a:endParaRPr>
          </a:p>
        </p:txBody>
      </p:sp>
      <p:grpSp>
        <p:nvGrpSpPr>
          <p:cNvPr id="4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2590800" y="1752600"/>
            <a:ext cx="3774621" cy="723900"/>
            <a:chOff x="752" y="2838"/>
            <a:chExt cx="10512" cy="2016"/>
          </a:xfrm>
          <a:solidFill>
            <a:srgbClr val="7030A0"/>
          </a:solidFill>
        </p:grpSpPr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752" y="2903"/>
              <a:ext cx="413" cy="1941"/>
            </a:xfrm>
            <a:custGeom>
              <a:avLst/>
              <a:gdLst/>
              <a:ahLst/>
              <a:cxnLst>
                <a:cxn ang="0">
                  <a:pos x="397" y="0"/>
                </a:cxn>
                <a:cxn ang="0">
                  <a:pos x="406" y="3"/>
                </a:cxn>
                <a:cxn ang="0">
                  <a:pos x="413" y="10"/>
                </a:cxn>
                <a:cxn ang="0">
                  <a:pos x="413" y="16"/>
                </a:cxn>
                <a:cxn ang="0">
                  <a:pos x="413" y="23"/>
                </a:cxn>
                <a:cxn ang="0">
                  <a:pos x="406" y="29"/>
                </a:cxn>
                <a:cxn ang="0">
                  <a:pos x="333" y="120"/>
                </a:cxn>
                <a:cxn ang="0">
                  <a:pos x="224" y="313"/>
                </a:cxn>
                <a:cxn ang="0">
                  <a:pos x="150" y="544"/>
                </a:cxn>
                <a:cxn ang="0">
                  <a:pos x="115" y="818"/>
                </a:cxn>
                <a:cxn ang="0">
                  <a:pos x="112" y="1085"/>
                </a:cxn>
                <a:cxn ang="0">
                  <a:pos x="134" y="1322"/>
                </a:cxn>
                <a:cxn ang="0">
                  <a:pos x="189" y="1541"/>
                </a:cxn>
                <a:cxn ang="0">
                  <a:pos x="262" y="1707"/>
                </a:cxn>
                <a:cxn ang="0">
                  <a:pos x="339" y="1827"/>
                </a:cxn>
                <a:cxn ang="0">
                  <a:pos x="406" y="1909"/>
                </a:cxn>
                <a:cxn ang="0">
                  <a:pos x="413" y="1918"/>
                </a:cxn>
                <a:cxn ang="0">
                  <a:pos x="413" y="1922"/>
                </a:cxn>
                <a:cxn ang="0">
                  <a:pos x="410" y="1935"/>
                </a:cxn>
                <a:cxn ang="0">
                  <a:pos x="403" y="1941"/>
                </a:cxn>
                <a:cxn ang="0">
                  <a:pos x="394" y="1941"/>
                </a:cxn>
                <a:cxn ang="0">
                  <a:pos x="355" y="1915"/>
                </a:cxn>
                <a:cxn ang="0">
                  <a:pos x="304" y="1863"/>
                </a:cxn>
                <a:cxn ang="0">
                  <a:pos x="259" y="1811"/>
                </a:cxn>
                <a:cxn ang="0">
                  <a:pos x="176" y="1694"/>
                </a:cxn>
                <a:cxn ang="0">
                  <a:pos x="77" y="1475"/>
                </a:cxn>
                <a:cxn ang="0">
                  <a:pos x="22" y="1260"/>
                </a:cxn>
                <a:cxn ang="0">
                  <a:pos x="0" y="1059"/>
                </a:cxn>
                <a:cxn ang="0">
                  <a:pos x="6" y="818"/>
                </a:cxn>
                <a:cxn ang="0">
                  <a:pos x="51" y="547"/>
                </a:cxn>
                <a:cxn ang="0">
                  <a:pos x="141" y="313"/>
                </a:cxn>
                <a:cxn ang="0">
                  <a:pos x="266" y="120"/>
                </a:cxn>
                <a:cxn ang="0">
                  <a:pos x="294" y="88"/>
                </a:cxn>
                <a:cxn ang="0">
                  <a:pos x="339" y="42"/>
                </a:cxn>
                <a:cxn ang="0">
                  <a:pos x="381" y="6"/>
                </a:cxn>
              </a:cxnLst>
              <a:rect l="0" t="0" r="r" b="b"/>
              <a:pathLst>
                <a:path w="413" h="1941">
                  <a:moveTo>
                    <a:pt x="394" y="0"/>
                  </a:moveTo>
                  <a:lnTo>
                    <a:pt x="397" y="0"/>
                  </a:lnTo>
                  <a:lnTo>
                    <a:pt x="403" y="3"/>
                  </a:lnTo>
                  <a:lnTo>
                    <a:pt x="406" y="3"/>
                  </a:lnTo>
                  <a:lnTo>
                    <a:pt x="410" y="6"/>
                  </a:lnTo>
                  <a:lnTo>
                    <a:pt x="413" y="10"/>
                  </a:lnTo>
                  <a:lnTo>
                    <a:pt x="413" y="16"/>
                  </a:lnTo>
                  <a:lnTo>
                    <a:pt x="413" y="16"/>
                  </a:lnTo>
                  <a:lnTo>
                    <a:pt x="413" y="20"/>
                  </a:lnTo>
                  <a:lnTo>
                    <a:pt x="413" y="23"/>
                  </a:lnTo>
                  <a:lnTo>
                    <a:pt x="410" y="26"/>
                  </a:lnTo>
                  <a:lnTo>
                    <a:pt x="406" y="29"/>
                  </a:lnTo>
                  <a:lnTo>
                    <a:pt x="400" y="36"/>
                  </a:lnTo>
                  <a:lnTo>
                    <a:pt x="333" y="120"/>
                  </a:lnTo>
                  <a:lnTo>
                    <a:pt x="275" y="212"/>
                  </a:lnTo>
                  <a:lnTo>
                    <a:pt x="224" y="313"/>
                  </a:lnTo>
                  <a:lnTo>
                    <a:pt x="182" y="423"/>
                  </a:lnTo>
                  <a:lnTo>
                    <a:pt x="150" y="544"/>
                  </a:lnTo>
                  <a:lnTo>
                    <a:pt x="128" y="674"/>
                  </a:lnTo>
                  <a:lnTo>
                    <a:pt x="115" y="818"/>
                  </a:lnTo>
                  <a:lnTo>
                    <a:pt x="109" y="971"/>
                  </a:lnTo>
                  <a:lnTo>
                    <a:pt x="112" y="1085"/>
                  </a:lnTo>
                  <a:lnTo>
                    <a:pt x="122" y="1205"/>
                  </a:lnTo>
                  <a:lnTo>
                    <a:pt x="134" y="1322"/>
                  </a:lnTo>
                  <a:lnTo>
                    <a:pt x="160" y="1433"/>
                  </a:lnTo>
                  <a:lnTo>
                    <a:pt x="189" y="1541"/>
                  </a:lnTo>
                  <a:lnTo>
                    <a:pt x="224" y="1632"/>
                  </a:lnTo>
                  <a:lnTo>
                    <a:pt x="262" y="1707"/>
                  </a:lnTo>
                  <a:lnTo>
                    <a:pt x="301" y="1772"/>
                  </a:lnTo>
                  <a:lnTo>
                    <a:pt x="339" y="1827"/>
                  </a:lnTo>
                  <a:lnTo>
                    <a:pt x="374" y="1873"/>
                  </a:lnTo>
                  <a:lnTo>
                    <a:pt x="406" y="1909"/>
                  </a:lnTo>
                  <a:lnTo>
                    <a:pt x="410" y="1915"/>
                  </a:lnTo>
                  <a:lnTo>
                    <a:pt x="413" y="1918"/>
                  </a:lnTo>
                  <a:lnTo>
                    <a:pt x="413" y="1922"/>
                  </a:lnTo>
                  <a:lnTo>
                    <a:pt x="413" y="1922"/>
                  </a:lnTo>
                  <a:lnTo>
                    <a:pt x="413" y="1931"/>
                  </a:lnTo>
                  <a:lnTo>
                    <a:pt x="410" y="1935"/>
                  </a:lnTo>
                  <a:lnTo>
                    <a:pt x="406" y="1938"/>
                  </a:lnTo>
                  <a:lnTo>
                    <a:pt x="403" y="1941"/>
                  </a:lnTo>
                  <a:lnTo>
                    <a:pt x="397" y="1941"/>
                  </a:lnTo>
                  <a:lnTo>
                    <a:pt x="394" y="1941"/>
                  </a:lnTo>
                  <a:lnTo>
                    <a:pt x="378" y="1935"/>
                  </a:lnTo>
                  <a:lnTo>
                    <a:pt x="355" y="1915"/>
                  </a:lnTo>
                  <a:lnTo>
                    <a:pt x="330" y="1889"/>
                  </a:lnTo>
                  <a:lnTo>
                    <a:pt x="304" y="1863"/>
                  </a:lnTo>
                  <a:lnTo>
                    <a:pt x="278" y="1834"/>
                  </a:lnTo>
                  <a:lnTo>
                    <a:pt x="259" y="1811"/>
                  </a:lnTo>
                  <a:lnTo>
                    <a:pt x="246" y="1798"/>
                  </a:lnTo>
                  <a:lnTo>
                    <a:pt x="176" y="1694"/>
                  </a:lnTo>
                  <a:lnTo>
                    <a:pt x="122" y="1586"/>
                  </a:lnTo>
                  <a:lnTo>
                    <a:pt x="77" y="1475"/>
                  </a:lnTo>
                  <a:lnTo>
                    <a:pt x="45" y="1368"/>
                  </a:lnTo>
                  <a:lnTo>
                    <a:pt x="22" y="1260"/>
                  </a:lnTo>
                  <a:lnTo>
                    <a:pt x="10" y="1156"/>
                  </a:lnTo>
                  <a:lnTo>
                    <a:pt x="0" y="1059"/>
                  </a:lnTo>
                  <a:lnTo>
                    <a:pt x="0" y="967"/>
                  </a:lnTo>
                  <a:lnTo>
                    <a:pt x="6" y="818"/>
                  </a:lnTo>
                  <a:lnTo>
                    <a:pt x="22" y="677"/>
                  </a:lnTo>
                  <a:lnTo>
                    <a:pt x="51" y="547"/>
                  </a:lnTo>
                  <a:lnTo>
                    <a:pt x="93" y="423"/>
                  </a:lnTo>
                  <a:lnTo>
                    <a:pt x="141" y="313"/>
                  </a:lnTo>
                  <a:lnTo>
                    <a:pt x="198" y="212"/>
                  </a:lnTo>
                  <a:lnTo>
                    <a:pt x="266" y="120"/>
                  </a:lnTo>
                  <a:lnTo>
                    <a:pt x="275" y="107"/>
                  </a:lnTo>
                  <a:lnTo>
                    <a:pt x="294" y="88"/>
                  </a:lnTo>
                  <a:lnTo>
                    <a:pt x="317" y="65"/>
                  </a:lnTo>
                  <a:lnTo>
                    <a:pt x="339" y="42"/>
                  </a:lnTo>
                  <a:lnTo>
                    <a:pt x="362" y="20"/>
                  </a:lnTo>
                  <a:lnTo>
                    <a:pt x="381" y="6"/>
                  </a:lnTo>
                  <a:lnTo>
                    <a:pt x="3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7"/>
            <p:cNvSpPr>
              <a:spLocks noEditPoints="1"/>
            </p:cNvSpPr>
            <p:nvPr/>
          </p:nvSpPr>
          <p:spPr bwMode="auto">
            <a:xfrm>
              <a:off x="1824" y="2838"/>
              <a:ext cx="579" cy="804"/>
            </a:xfrm>
            <a:custGeom>
              <a:avLst/>
              <a:gdLst/>
              <a:ahLst/>
              <a:cxnLst>
                <a:cxn ang="0">
                  <a:pos x="243" y="332"/>
                </a:cxn>
                <a:cxn ang="0">
                  <a:pos x="150" y="430"/>
                </a:cxn>
                <a:cxn ang="0">
                  <a:pos x="106" y="567"/>
                </a:cxn>
                <a:cxn ang="0">
                  <a:pos x="96" y="707"/>
                </a:cxn>
                <a:cxn ang="0">
                  <a:pos x="150" y="772"/>
                </a:cxn>
                <a:cxn ang="0">
                  <a:pos x="240" y="755"/>
                </a:cxn>
                <a:cxn ang="0">
                  <a:pos x="301" y="707"/>
                </a:cxn>
                <a:cxn ang="0">
                  <a:pos x="336" y="651"/>
                </a:cxn>
                <a:cxn ang="0">
                  <a:pos x="394" y="427"/>
                </a:cxn>
                <a:cxn ang="0">
                  <a:pos x="384" y="391"/>
                </a:cxn>
                <a:cxn ang="0">
                  <a:pos x="326" y="329"/>
                </a:cxn>
                <a:cxn ang="0">
                  <a:pos x="570" y="3"/>
                </a:cxn>
                <a:cxn ang="0">
                  <a:pos x="579" y="13"/>
                </a:cxn>
                <a:cxn ang="0">
                  <a:pos x="579" y="26"/>
                </a:cxn>
                <a:cxn ang="0">
                  <a:pos x="576" y="32"/>
                </a:cxn>
                <a:cxn ang="0">
                  <a:pos x="416" y="690"/>
                </a:cxn>
                <a:cxn ang="0">
                  <a:pos x="416" y="739"/>
                </a:cxn>
                <a:cxn ang="0">
                  <a:pos x="451" y="775"/>
                </a:cxn>
                <a:cxn ang="0">
                  <a:pos x="512" y="720"/>
                </a:cxn>
                <a:cxn ang="0">
                  <a:pos x="538" y="638"/>
                </a:cxn>
                <a:cxn ang="0">
                  <a:pos x="547" y="619"/>
                </a:cxn>
                <a:cxn ang="0">
                  <a:pos x="560" y="615"/>
                </a:cxn>
                <a:cxn ang="0">
                  <a:pos x="573" y="622"/>
                </a:cxn>
                <a:cxn ang="0">
                  <a:pos x="573" y="641"/>
                </a:cxn>
                <a:cxn ang="0">
                  <a:pos x="550" y="716"/>
                </a:cxn>
                <a:cxn ang="0">
                  <a:pos x="483" y="798"/>
                </a:cxn>
                <a:cxn ang="0">
                  <a:pos x="400" y="798"/>
                </a:cxn>
                <a:cxn ang="0">
                  <a:pos x="333" y="726"/>
                </a:cxn>
                <a:cxn ang="0">
                  <a:pos x="218" y="798"/>
                </a:cxn>
                <a:cxn ang="0">
                  <a:pos x="70" y="769"/>
                </a:cxn>
                <a:cxn ang="0">
                  <a:pos x="0" y="615"/>
                </a:cxn>
                <a:cxn ang="0">
                  <a:pos x="70" y="420"/>
                </a:cxn>
                <a:cxn ang="0">
                  <a:pos x="230" y="299"/>
                </a:cxn>
                <a:cxn ang="0">
                  <a:pos x="362" y="309"/>
                </a:cxn>
                <a:cxn ang="0">
                  <a:pos x="474" y="98"/>
                </a:cxn>
                <a:cxn ang="0">
                  <a:pos x="477" y="71"/>
                </a:cxn>
                <a:cxn ang="0">
                  <a:pos x="454" y="55"/>
                </a:cxn>
                <a:cxn ang="0">
                  <a:pos x="410" y="55"/>
                </a:cxn>
                <a:cxn ang="0">
                  <a:pos x="394" y="45"/>
                </a:cxn>
                <a:cxn ang="0">
                  <a:pos x="397" y="23"/>
                </a:cxn>
                <a:cxn ang="0">
                  <a:pos x="410" y="13"/>
                </a:cxn>
                <a:cxn ang="0">
                  <a:pos x="442" y="10"/>
                </a:cxn>
                <a:cxn ang="0">
                  <a:pos x="541" y="3"/>
                </a:cxn>
              </a:cxnLst>
              <a:rect l="0" t="0" r="r" b="b"/>
              <a:pathLst>
                <a:path w="579" h="804">
                  <a:moveTo>
                    <a:pt x="291" y="322"/>
                  </a:moveTo>
                  <a:lnTo>
                    <a:pt x="272" y="326"/>
                  </a:lnTo>
                  <a:lnTo>
                    <a:pt x="243" y="332"/>
                  </a:lnTo>
                  <a:lnTo>
                    <a:pt x="214" y="352"/>
                  </a:lnTo>
                  <a:lnTo>
                    <a:pt x="182" y="384"/>
                  </a:lnTo>
                  <a:lnTo>
                    <a:pt x="150" y="430"/>
                  </a:lnTo>
                  <a:lnTo>
                    <a:pt x="134" y="466"/>
                  </a:lnTo>
                  <a:lnTo>
                    <a:pt x="118" y="514"/>
                  </a:lnTo>
                  <a:lnTo>
                    <a:pt x="106" y="567"/>
                  </a:lnTo>
                  <a:lnTo>
                    <a:pt x="96" y="619"/>
                  </a:lnTo>
                  <a:lnTo>
                    <a:pt x="93" y="661"/>
                  </a:lnTo>
                  <a:lnTo>
                    <a:pt x="96" y="707"/>
                  </a:lnTo>
                  <a:lnTo>
                    <a:pt x="109" y="736"/>
                  </a:lnTo>
                  <a:lnTo>
                    <a:pt x="128" y="759"/>
                  </a:lnTo>
                  <a:lnTo>
                    <a:pt x="150" y="772"/>
                  </a:lnTo>
                  <a:lnTo>
                    <a:pt x="176" y="775"/>
                  </a:lnTo>
                  <a:lnTo>
                    <a:pt x="211" y="769"/>
                  </a:lnTo>
                  <a:lnTo>
                    <a:pt x="240" y="755"/>
                  </a:lnTo>
                  <a:lnTo>
                    <a:pt x="266" y="739"/>
                  </a:lnTo>
                  <a:lnTo>
                    <a:pt x="278" y="729"/>
                  </a:lnTo>
                  <a:lnTo>
                    <a:pt x="301" y="707"/>
                  </a:lnTo>
                  <a:lnTo>
                    <a:pt x="323" y="681"/>
                  </a:lnTo>
                  <a:lnTo>
                    <a:pt x="336" y="651"/>
                  </a:lnTo>
                  <a:lnTo>
                    <a:pt x="336" y="651"/>
                  </a:lnTo>
                  <a:lnTo>
                    <a:pt x="390" y="440"/>
                  </a:lnTo>
                  <a:lnTo>
                    <a:pt x="390" y="433"/>
                  </a:lnTo>
                  <a:lnTo>
                    <a:pt x="394" y="427"/>
                  </a:lnTo>
                  <a:lnTo>
                    <a:pt x="394" y="420"/>
                  </a:lnTo>
                  <a:lnTo>
                    <a:pt x="390" y="410"/>
                  </a:lnTo>
                  <a:lnTo>
                    <a:pt x="384" y="391"/>
                  </a:lnTo>
                  <a:lnTo>
                    <a:pt x="371" y="368"/>
                  </a:lnTo>
                  <a:lnTo>
                    <a:pt x="352" y="345"/>
                  </a:lnTo>
                  <a:lnTo>
                    <a:pt x="326" y="329"/>
                  </a:lnTo>
                  <a:lnTo>
                    <a:pt x="291" y="322"/>
                  </a:lnTo>
                  <a:close/>
                  <a:moveTo>
                    <a:pt x="563" y="0"/>
                  </a:moveTo>
                  <a:lnTo>
                    <a:pt x="570" y="3"/>
                  </a:lnTo>
                  <a:lnTo>
                    <a:pt x="576" y="3"/>
                  </a:lnTo>
                  <a:lnTo>
                    <a:pt x="579" y="10"/>
                  </a:lnTo>
                  <a:lnTo>
                    <a:pt x="579" y="13"/>
                  </a:lnTo>
                  <a:lnTo>
                    <a:pt x="579" y="16"/>
                  </a:lnTo>
                  <a:lnTo>
                    <a:pt x="579" y="19"/>
                  </a:lnTo>
                  <a:lnTo>
                    <a:pt x="579" y="26"/>
                  </a:lnTo>
                  <a:lnTo>
                    <a:pt x="576" y="29"/>
                  </a:lnTo>
                  <a:lnTo>
                    <a:pt x="576" y="32"/>
                  </a:lnTo>
                  <a:lnTo>
                    <a:pt x="576" y="32"/>
                  </a:lnTo>
                  <a:lnTo>
                    <a:pt x="419" y="671"/>
                  </a:lnTo>
                  <a:lnTo>
                    <a:pt x="416" y="681"/>
                  </a:lnTo>
                  <a:lnTo>
                    <a:pt x="416" y="690"/>
                  </a:lnTo>
                  <a:lnTo>
                    <a:pt x="413" y="703"/>
                  </a:lnTo>
                  <a:lnTo>
                    <a:pt x="413" y="720"/>
                  </a:lnTo>
                  <a:lnTo>
                    <a:pt x="416" y="739"/>
                  </a:lnTo>
                  <a:lnTo>
                    <a:pt x="422" y="759"/>
                  </a:lnTo>
                  <a:lnTo>
                    <a:pt x="432" y="769"/>
                  </a:lnTo>
                  <a:lnTo>
                    <a:pt x="451" y="775"/>
                  </a:lnTo>
                  <a:lnTo>
                    <a:pt x="477" y="765"/>
                  </a:lnTo>
                  <a:lnTo>
                    <a:pt x="496" y="746"/>
                  </a:lnTo>
                  <a:lnTo>
                    <a:pt x="512" y="720"/>
                  </a:lnTo>
                  <a:lnTo>
                    <a:pt x="525" y="687"/>
                  </a:lnTo>
                  <a:lnTo>
                    <a:pt x="534" y="651"/>
                  </a:lnTo>
                  <a:lnTo>
                    <a:pt x="538" y="638"/>
                  </a:lnTo>
                  <a:lnTo>
                    <a:pt x="541" y="628"/>
                  </a:lnTo>
                  <a:lnTo>
                    <a:pt x="544" y="622"/>
                  </a:lnTo>
                  <a:lnTo>
                    <a:pt x="547" y="619"/>
                  </a:lnTo>
                  <a:lnTo>
                    <a:pt x="550" y="619"/>
                  </a:lnTo>
                  <a:lnTo>
                    <a:pt x="557" y="615"/>
                  </a:lnTo>
                  <a:lnTo>
                    <a:pt x="560" y="615"/>
                  </a:lnTo>
                  <a:lnTo>
                    <a:pt x="563" y="619"/>
                  </a:lnTo>
                  <a:lnTo>
                    <a:pt x="566" y="619"/>
                  </a:lnTo>
                  <a:lnTo>
                    <a:pt x="573" y="622"/>
                  </a:lnTo>
                  <a:lnTo>
                    <a:pt x="573" y="625"/>
                  </a:lnTo>
                  <a:lnTo>
                    <a:pt x="576" y="632"/>
                  </a:lnTo>
                  <a:lnTo>
                    <a:pt x="573" y="641"/>
                  </a:lnTo>
                  <a:lnTo>
                    <a:pt x="570" y="661"/>
                  </a:lnTo>
                  <a:lnTo>
                    <a:pt x="560" y="687"/>
                  </a:lnTo>
                  <a:lnTo>
                    <a:pt x="550" y="716"/>
                  </a:lnTo>
                  <a:lnTo>
                    <a:pt x="538" y="746"/>
                  </a:lnTo>
                  <a:lnTo>
                    <a:pt x="512" y="778"/>
                  </a:lnTo>
                  <a:lnTo>
                    <a:pt x="483" y="798"/>
                  </a:lnTo>
                  <a:lnTo>
                    <a:pt x="448" y="804"/>
                  </a:lnTo>
                  <a:lnTo>
                    <a:pt x="426" y="804"/>
                  </a:lnTo>
                  <a:lnTo>
                    <a:pt x="400" y="798"/>
                  </a:lnTo>
                  <a:lnTo>
                    <a:pt x="374" y="785"/>
                  </a:lnTo>
                  <a:lnTo>
                    <a:pt x="349" y="762"/>
                  </a:lnTo>
                  <a:lnTo>
                    <a:pt x="333" y="726"/>
                  </a:lnTo>
                  <a:lnTo>
                    <a:pt x="298" y="759"/>
                  </a:lnTo>
                  <a:lnTo>
                    <a:pt x="256" y="782"/>
                  </a:lnTo>
                  <a:lnTo>
                    <a:pt x="218" y="798"/>
                  </a:lnTo>
                  <a:lnTo>
                    <a:pt x="173" y="804"/>
                  </a:lnTo>
                  <a:lnTo>
                    <a:pt x="118" y="795"/>
                  </a:lnTo>
                  <a:lnTo>
                    <a:pt x="70" y="769"/>
                  </a:lnTo>
                  <a:lnTo>
                    <a:pt x="32" y="729"/>
                  </a:lnTo>
                  <a:lnTo>
                    <a:pt x="10" y="677"/>
                  </a:lnTo>
                  <a:lnTo>
                    <a:pt x="0" y="615"/>
                  </a:lnTo>
                  <a:lnTo>
                    <a:pt x="10" y="547"/>
                  </a:lnTo>
                  <a:lnTo>
                    <a:pt x="32" y="479"/>
                  </a:lnTo>
                  <a:lnTo>
                    <a:pt x="70" y="420"/>
                  </a:lnTo>
                  <a:lnTo>
                    <a:pt x="118" y="368"/>
                  </a:lnTo>
                  <a:lnTo>
                    <a:pt x="173" y="326"/>
                  </a:lnTo>
                  <a:lnTo>
                    <a:pt x="230" y="299"/>
                  </a:lnTo>
                  <a:lnTo>
                    <a:pt x="291" y="290"/>
                  </a:lnTo>
                  <a:lnTo>
                    <a:pt x="330" y="296"/>
                  </a:lnTo>
                  <a:lnTo>
                    <a:pt x="362" y="309"/>
                  </a:lnTo>
                  <a:lnTo>
                    <a:pt x="387" y="332"/>
                  </a:lnTo>
                  <a:lnTo>
                    <a:pt x="406" y="358"/>
                  </a:lnTo>
                  <a:lnTo>
                    <a:pt x="474" y="98"/>
                  </a:lnTo>
                  <a:lnTo>
                    <a:pt x="477" y="88"/>
                  </a:lnTo>
                  <a:lnTo>
                    <a:pt x="477" y="78"/>
                  </a:lnTo>
                  <a:lnTo>
                    <a:pt x="477" y="71"/>
                  </a:lnTo>
                  <a:lnTo>
                    <a:pt x="477" y="65"/>
                  </a:lnTo>
                  <a:lnTo>
                    <a:pt x="470" y="58"/>
                  </a:lnTo>
                  <a:lnTo>
                    <a:pt x="454" y="55"/>
                  </a:lnTo>
                  <a:lnTo>
                    <a:pt x="422" y="55"/>
                  </a:lnTo>
                  <a:lnTo>
                    <a:pt x="416" y="55"/>
                  </a:lnTo>
                  <a:lnTo>
                    <a:pt x="410" y="55"/>
                  </a:lnTo>
                  <a:lnTo>
                    <a:pt x="403" y="52"/>
                  </a:lnTo>
                  <a:lnTo>
                    <a:pt x="397" y="49"/>
                  </a:lnTo>
                  <a:lnTo>
                    <a:pt x="394" y="45"/>
                  </a:lnTo>
                  <a:lnTo>
                    <a:pt x="394" y="39"/>
                  </a:lnTo>
                  <a:lnTo>
                    <a:pt x="394" y="29"/>
                  </a:lnTo>
                  <a:lnTo>
                    <a:pt x="397" y="23"/>
                  </a:lnTo>
                  <a:lnTo>
                    <a:pt x="400" y="19"/>
                  </a:lnTo>
                  <a:lnTo>
                    <a:pt x="406" y="16"/>
                  </a:lnTo>
                  <a:lnTo>
                    <a:pt x="410" y="13"/>
                  </a:lnTo>
                  <a:lnTo>
                    <a:pt x="413" y="13"/>
                  </a:lnTo>
                  <a:lnTo>
                    <a:pt x="419" y="10"/>
                  </a:lnTo>
                  <a:lnTo>
                    <a:pt x="442" y="10"/>
                  </a:lnTo>
                  <a:lnTo>
                    <a:pt x="474" y="6"/>
                  </a:lnTo>
                  <a:lnTo>
                    <a:pt x="509" y="3"/>
                  </a:lnTo>
                  <a:lnTo>
                    <a:pt x="541" y="3"/>
                  </a:lnTo>
                  <a:lnTo>
                    <a:pt x="5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Rectangle 8"/>
            <p:cNvSpPr>
              <a:spLocks noChangeArrowheads="1"/>
            </p:cNvSpPr>
            <p:nvPr/>
          </p:nvSpPr>
          <p:spPr bwMode="auto">
            <a:xfrm>
              <a:off x="1360" y="3750"/>
              <a:ext cx="1325" cy="78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9"/>
            <p:cNvSpPr>
              <a:spLocks noEditPoints="1"/>
            </p:cNvSpPr>
            <p:nvPr/>
          </p:nvSpPr>
          <p:spPr bwMode="auto">
            <a:xfrm>
              <a:off x="1498" y="4049"/>
              <a:ext cx="579" cy="805"/>
            </a:xfrm>
            <a:custGeom>
              <a:avLst/>
              <a:gdLst/>
              <a:ahLst/>
              <a:cxnLst>
                <a:cxn ang="0">
                  <a:pos x="243" y="333"/>
                </a:cxn>
                <a:cxn ang="0">
                  <a:pos x="150" y="430"/>
                </a:cxn>
                <a:cxn ang="0">
                  <a:pos x="105" y="567"/>
                </a:cxn>
                <a:cxn ang="0">
                  <a:pos x="96" y="704"/>
                </a:cxn>
                <a:cxn ang="0">
                  <a:pos x="150" y="769"/>
                </a:cxn>
                <a:cxn ang="0">
                  <a:pos x="240" y="756"/>
                </a:cxn>
                <a:cxn ang="0">
                  <a:pos x="300" y="704"/>
                </a:cxn>
                <a:cxn ang="0">
                  <a:pos x="336" y="652"/>
                </a:cxn>
                <a:cxn ang="0">
                  <a:pos x="393" y="427"/>
                </a:cxn>
                <a:cxn ang="0">
                  <a:pos x="384" y="388"/>
                </a:cxn>
                <a:cxn ang="0">
                  <a:pos x="326" y="329"/>
                </a:cxn>
                <a:cxn ang="0">
                  <a:pos x="569" y="0"/>
                </a:cxn>
                <a:cxn ang="0">
                  <a:pos x="579" y="14"/>
                </a:cxn>
                <a:cxn ang="0">
                  <a:pos x="579" y="27"/>
                </a:cxn>
                <a:cxn ang="0">
                  <a:pos x="576" y="33"/>
                </a:cxn>
                <a:cxn ang="0">
                  <a:pos x="416" y="691"/>
                </a:cxn>
                <a:cxn ang="0">
                  <a:pos x="416" y="740"/>
                </a:cxn>
                <a:cxn ang="0">
                  <a:pos x="451" y="776"/>
                </a:cxn>
                <a:cxn ang="0">
                  <a:pos x="512" y="717"/>
                </a:cxn>
                <a:cxn ang="0">
                  <a:pos x="537" y="639"/>
                </a:cxn>
                <a:cxn ang="0">
                  <a:pos x="547" y="619"/>
                </a:cxn>
                <a:cxn ang="0">
                  <a:pos x="560" y="616"/>
                </a:cxn>
                <a:cxn ang="0">
                  <a:pos x="572" y="623"/>
                </a:cxn>
                <a:cxn ang="0">
                  <a:pos x="572" y="642"/>
                </a:cxn>
                <a:cxn ang="0">
                  <a:pos x="550" y="717"/>
                </a:cxn>
                <a:cxn ang="0">
                  <a:pos x="483" y="798"/>
                </a:cxn>
                <a:cxn ang="0">
                  <a:pos x="400" y="798"/>
                </a:cxn>
                <a:cxn ang="0">
                  <a:pos x="332" y="727"/>
                </a:cxn>
                <a:cxn ang="0">
                  <a:pos x="217" y="798"/>
                </a:cxn>
                <a:cxn ang="0">
                  <a:pos x="70" y="769"/>
                </a:cxn>
                <a:cxn ang="0">
                  <a:pos x="0" y="616"/>
                </a:cxn>
                <a:cxn ang="0">
                  <a:pos x="70" y="421"/>
                </a:cxn>
                <a:cxn ang="0">
                  <a:pos x="230" y="300"/>
                </a:cxn>
                <a:cxn ang="0">
                  <a:pos x="361" y="310"/>
                </a:cxn>
                <a:cxn ang="0">
                  <a:pos x="473" y="98"/>
                </a:cxn>
                <a:cxn ang="0">
                  <a:pos x="476" y="72"/>
                </a:cxn>
                <a:cxn ang="0">
                  <a:pos x="454" y="56"/>
                </a:cxn>
                <a:cxn ang="0">
                  <a:pos x="409" y="53"/>
                </a:cxn>
                <a:cxn ang="0">
                  <a:pos x="393" y="46"/>
                </a:cxn>
                <a:cxn ang="0">
                  <a:pos x="396" y="23"/>
                </a:cxn>
                <a:cxn ang="0">
                  <a:pos x="409" y="14"/>
                </a:cxn>
                <a:cxn ang="0">
                  <a:pos x="441" y="10"/>
                </a:cxn>
                <a:cxn ang="0">
                  <a:pos x="540" y="0"/>
                </a:cxn>
              </a:cxnLst>
              <a:rect l="0" t="0" r="r" b="b"/>
              <a:pathLst>
                <a:path w="579" h="805">
                  <a:moveTo>
                    <a:pt x="294" y="323"/>
                  </a:moveTo>
                  <a:lnTo>
                    <a:pt x="272" y="323"/>
                  </a:lnTo>
                  <a:lnTo>
                    <a:pt x="243" y="333"/>
                  </a:lnTo>
                  <a:lnTo>
                    <a:pt x="214" y="352"/>
                  </a:lnTo>
                  <a:lnTo>
                    <a:pt x="182" y="385"/>
                  </a:lnTo>
                  <a:lnTo>
                    <a:pt x="150" y="430"/>
                  </a:lnTo>
                  <a:lnTo>
                    <a:pt x="134" y="466"/>
                  </a:lnTo>
                  <a:lnTo>
                    <a:pt x="118" y="515"/>
                  </a:lnTo>
                  <a:lnTo>
                    <a:pt x="105" y="567"/>
                  </a:lnTo>
                  <a:lnTo>
                    <a:pt x="96" y="619"/>
                  </a:lnTo>
                  <a:lnTo>
                    <a:pt x="92" y="662"/>
                  </a:lnTo>
                  <a:lnTo>
                    <a:pt x="96" y="704"/>
                  </a:lnTo>
                  <a:lnTo>
                    <a:pt x="108" y="737"/>
                  </a:lnTo>
                  <a:lnTo>
                    <a:pt x="128" y="759"/>
                  </a:lnTo>
                  <a:lnTo>
                    <a:pt x="150" y="769"/>
                  </a:lnTo>
                  <a:lnTo>
                    <a:pt x="176" y="776"/>
                  </a:lnTo>
                  <a:lnTo>
                    <a:pt x="211" y="769"/>
                  </a:lnTo>
                  <a:lnTo>
                    <a:pt x="240" y="756"/>
                  </a:lnTo>
                  <a:lnTo>
                    <a:pt x="265" y="740"/>
                  </a:lnTo>
                  <a:lnTo>
                    <a:pt x="278" y="730"/>
                  </a:lnTo>
                  <a:lnTo>
                    <a:pt x="300" y="704"/>
                  </a:lnTo>
                  <a:lnTo>
                    <a:pt x="323" y="681"/>
                  </a:lnTo>
                  <a:lnTo>
                    <a:pt x="336" y="652"/>
                  </a:lnTo>
                  <a:lnTo>
                    <a:pt x="336" y="652"/>
                  </a:lnTo>
                  <a:lnTo>
                    <a:pt x="390" y="440"/>
                  </a:lnTo>
                  <a:lnTo>
                    <a:pt x="390" y="434"/>
                  </a:lnTo>
                  <a:lnTo>
                    <a:pt x="393" y="427"/>
                  </a:lnTo>
                  <a:lnTo>
                    <a:pt x="393" y="421"/>
                  </a:lnTo>
                  <a:lnTo>
                    <a:pt x="390" y="408"/>
                  </a:lnTo>
                  <a:lnTo>
                    <a:pt x="384" y="388"/>
                  </a:lnTo>
                  <a:lnTo>
                    <a:pt x="371" y="365"/>
                  </a:lnTo>
                  <a:lnTo>
                    <a:pt x="352" y="346"/>
                  </a:lnTo>
                  <a:lnTo>
                    <a:pt x="326" y="329"/>
                  </a:lnTo>
                  <a:lnTo>
                    <a:pt x="294" y="323"/>
                  </a:lnTo>
                  <a:close/>
                  <a:moveTo>
                    <a:pt x="563" y="0"/>
                  </a:moveTo>
                  <a:lnTo>
                    <a:pt x="569" y="0"/>
                  </a:lnTo>
                  <a:lnTo>
                    <a:pt x="576" y="4"/>
                  </a:lnTo>
                  <a:lnTo>
                    <a:pt x="579" y="10"/>
                  </a:lnTo>
                  <a:lnTo>
                    <a:pt x="579" y="14"/>
                  </a:lnTo>
                  <a:lnTo>
                    <a:pt x="579" y="17"/>
                  </a:lnTo>
                  <a:lnTo>
                    <a:pt x="579" y="20"/>
                  </a:lnTo>
                  <a:lnTo>
                    <a:pt x="579" y="27"/>
                  </a:lnTo>
                  <a:lnTo>
                    <a:pt x="576" y="30"/>
                  </a:lnTo>
                  <a:lnTo>
                    <a:pt x="576" y="33"/>
                  </a:lnTo>
                  <a:lnTo>
                    <a:pt x="576" y="33"/>
                  </a:lnTo>
                  <a:lnTo>
                    <a:pt x="419" y="671"/>
                  </a:lnTo>
                  <a:lnTo>
                    <a:pt x="416" y="681"/>
                  </a:lnTo>
                  <a:lnTo>
                    <a:pt x="416" y="691"/>
                  </a:lnTo>
                  <a:lnTo>
                    <a:pt x="412" y="704"/>
                  </a:lnTo>
                  <a:lnTo>
                    <a:pt x="412" y="720"/>
                  </a:lnTo>
                  <a:lnTo>
                    <a:pt x="416" y="740"/>
                  </a:lnTo>
                  <a:lnTo>
                    <a:pt x="422" y="759"/>
                  </a:lnTo>
                  <a:lnTo>
                    <a:pt x="432" y="769"/>
                  </a:lnTo>
                  <a:lnTo>
                    <a:pt x="451" y="776"/>
                  </a:lnTo>
                  <a:lnTo>
                    <a:pt x="476" y="766"/>
                  </a:lnTo>
                  <a:lnTo>
                    <a:pt x="496" y="746"/>
                  </a:lnTo>
                  <a:lnTo>
                    <a:pt x="512" y="717"/>
                  </a:lnTo>
                  <a:lnTo>
                    <a:pt x="524" y="684"/>
                  </a:lnTo>
                  <a:lnTo>
                    <a:pt x="534" y="652"/>
                  </a:lnTo>
                  <a:lnTo>
                    <a:pt x="537" y="639"/>
                  </a:lnTo>
                  <a:lnTo>
                    <a:pt x="540" y="629"/>
                  </a:lnTo>
                  <a:lnTo>
                    <a:pt x="544" y="623"/>
                  </a:lnTo>
                  <a:lnTo>
                    <a:pt x="547" y="619"/>
                  </a:lnTo>
                  <a:lnTo>
                    <a:pt x="550" y="616"/>
                  </a:lnTo>
                  <a:lnTo>
                    <a:pt x="556" y="616"/>
                  </a:lnTo>
                  <a:lnTo>
                    <a:pt x="560" y="616"/>
                  </a:lnTo>
                  <a:lnTo>
                    <a:pt x="563" y="616"/>
                  </a:lnTo>
                  <a:lnTo>
                    <a:pt x="566" y="619"/>
                  </a:lnTo>
                  <a:lnTo>
                    <a:pt x="572" y="623"/>
                  </a:lnTo>
                  <a:lnTo>
                    <a:pt x="572" y="626"/>
                  </a:lnTo>
                  <a:lnTo>
                    <a:pt x="576" y="632"/>
                  </a:lnTo>
                  <a:lnTo>
                    <a:pt x="572" y="642"/>
                  </a:lnTo>
                  <a:lnTo>
                    <a:pt x="569" y="662"/>
                  </a:lnTo>
                  <a:lnTo>
                    <a:pt x="560" y="688"/>
                  </a:lnTo>
                  <a:lnTo>
                    <a:pt x="550" y="717"/>
                  </a:lnTo>
                  <a:lnTo>
                    <a:pt x="537" y="746"/>
                  </a:lnTo>
                  <a:lnTo>
                    <a:pt x="512" y="779"/>
                  </a:lnTo>
                  <a:lnTo>
                    <a:pt x="483" y="798"/>
                  </a:lnTo>
                  <a:lnTo>
                    <a:pt x="448" y="805"/>
                  </a:lnTo>
                  <a:lnTo>
                    <a:pt x="425" y="805"/>
                  </a:lnTo>
                  <a:lnTo>
                    <a:pt x="400" y="798"/>
                  </a:lnTo>
                  <a:lnTo>
                    <a:pt x="374" y="782"/>
                  </a:lnTo>
                  <a:lnTo>
                    <a:pt x="348" y="759"/>
                  </a:lnTo>
                  <a:lnTo>
                    <a:pt x="332" y="727"/>
                  </a:lnTo>
                  <a:lnTo>
                    <a:pt x="297" y="759"/>
                  </a:lnTo>
                  <a:lnTo>
                    <a:pt x="259" y="782"/>
                  </a:lnTo>
                  <a:lnTo>
                    <a:pt x="217" y="798"/>
                  </a:lnTo>
                  <a:lnTo>
                    <a:pt x="172" y="805"/>
                  </a:lnTo>
                  <a:lnTo>
                    <a:pt x="118" y="795"/>
                  </a:lnTo>
                  <a:lnTo>
                    <a:pt x="70" y="769"/>
                  </a:lnTo>
                  <a:lnTo>
                    <a:pt x="32" y="730"/>
                  </a:lnTo>
                  <a:lnTo>
                    <a:pt x="9" y="678"/>
                  </a:lnTo>
                  <a:lnTo>
                    <a:pt x="0" y="616"/>
                  </a:lnTo>
                  <a:lnTo>
                    <a:pt x="9" y="548"/>
                  </a:lnTo>
                  <a:lnTo>
                    <a:pt x="32" y="479"/>
                  </a:lnTo>
                  <a:lnTo>
                    <a:pt x="70" y="421"/>
                  </a:lnTo>
                  <a:lnTo>
                    <a:pt x="118" y="369"/>
                  </a:lnTo>
                  <a:lnTo>
                    <a:pt x="172" y="326"/>
                  </a:lnTo>
                  <a:lnTo>
                    <a:pt x="230" y="300"/>
                  </a:lnTo>
                  <a:lnTo>
                    <a:pt x="294" y="290"/>
                  </a:lnTo>
                  <a:lnTo>
                    <a:pt x="329" y="297"/>
                  </a:lnTo>
                  <a:lnTo>
                    <a:pt x="361" y="310"/>
                  </a:lnTo>
                  <a:lnTo>
                    <a:pt x="387" y="329"/>
                  </a:lnTo>
                  <a:lnTo>
                    <a:pt x="406" y="359"/>
                  </a:lnTo>
                  <a:lnTo>
                    <a:pt x="473" y="98"/>
                  </a:lnTo>
                  <a:lnTo>
                    <a:pt x="476" y="88"/>
                  </a:lnTo>
                  <a:lnTo>
                    <a:pt x="476" y="79"/>
                  </a:lnTo>
                  <a:lnTo>
                    <a:pt x="476" y="72"/>
                  </a:lnTo>
                  <a:lnTo>
                    <a:pt x="476" y="66"/>
                  </a:lnTo>
                  <a:lnTo>
                    <a:pt x="470" y="59"/>
                  </a:lnTo>
                  <a:lnTo>
                    <a:pt x="454" y="56"/>
                  </a:lnTo>
                  <a:lnTo>
                    <a:pt x="422" y="56"/>
                  </a:lnTo>
                  <a:lnTo>
                    <a:pt x="416" y="56"/>
                  </a:lnTo>
                  <a:lnTo>
                    <a:pt x="409" y="53"/>
                  </a:lnTo>
                  <a:lnTo>
                    <a:pt x="403" y="53"/>
                  </a:lnTo>
                  <a:lnTo>
                    <a:pt x="396" y="49"/>
                  </a:lnTo>
                  <a:lnTo>
                    <a:pt x="393" y="46"/>
                  </a:lnTo>
                  <a:lnTo>
                    <a:pt x="393" y="40"/>
                  </a:lnTo>
                  <a:lnTo>
                    <a:pt x="393" y="30"/>
                  </a:lnTo>
                  <a:lnTo>
                    <a:pt x="396" y="23"/>
                  </a:lnTo>
                  <a:lnTo>
                    <a:pt x="400" y="17"/>
                  </a:lnTo>
                  <a:lnTo>
                    <a:pt x="406" y="17"/>
                  </a:lnTo>
                  <a:lnTo>
                    <a:pt x="409" y="14"/>
                  </a:lnTo>
                  <a:lnTo>
                    <a:pt x="412" y="14"/>
                  </a:lnTo>
                  <a:lnTo>
                    <a:pt x="419" y="10"/>
                  </a:lnTo>
                  <a:lnTo>
                    <a:pt x="441" y="10"/>
                  </a:lnTo>
                  <a:lnTo>
                    <a:pt x="473" y="7"/>
                  </a:lnTo>
                  <a:lnTo>
                    <a:pt x="508" y="4"/>
                  </a:lnTo>
                  <a:lnTo>
                    <a:pt x="540" y="0"/>
                  </a:lnTo>
                  <a:lnTo>
                    <a:pt x="5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2170" y="4339"/>
              <a:ext cx="521" cy="515"/>
            </a:xfrm>
            <a:custGeom>
              <a:avLst/>
              <a:gdLst/>
              <a:ahLst/>
              <a:cxnLst>
                <a:cxn ang="0">
                  <a:pos x="281" y="10"/>
                </a:cxn>
                <a:cxn ang="0">
                  <a:pos x="355" y="66"/>
                </a:cxn>
                <a:cxn ang="0">
                  <a:pos x="396" y="82"/>
                </a:cxn>
                <a:cxn ang="0">
                  <a:pos x="457" y="46"/>
                </a:cxn>
                <a:cxn ang="0">
                  <a:pos x="489" y="4"/>
                </a:cxn>
                <a:cxn ang="0">
                  <a:pos x="502" y="0"/>
                </a:cxn>
                <a:cxn ang="0">
                  <a:pos x="515" y="4"/>
                </a:cxn>
                <a:cxn ang="0">
                  <a:pos x="515" y="26"/>
                </a:cxn>
                <a:cxn ang="0">
                  <a:pos x="448" y="114"/>
                </a:cxn>
                <a:cxn ang="0">
                  <a:pos x="361" y="196"/>
                </a:cxn>
                <a:cxn ang="0">
                  <a:pos x="284" y="261"/>
                </a:cxn>
                <a:cxn ang="0">
                  <a:pos x="195" y="336"/>
                </a:cxn>
                <a:cxn ang="0">
                  <a:pos x="137" y="388"/>
                </a:cxn>
                <a:cxn ang="0">
                  <a:pos x="163" y="404"/>
                </a:cxn>
                <a:cxn ang="0">
                  <a:pos x="230" y="414"/>
                </a:cxn>
                <a:cxn ang="0">
                  <a:pos x="345" y="424"/>
                </a:cxn>
                <a:cxn ang="0">
                  <a:pos x="438" y="372"/>
                </a:cxn>
                <a:cxn ang="0">
                  <a:pos x="460" y="329"/>
                </a:cxn>
                <a:cxn ang="0">
                  <a:pos x="476" y="323"/>
                </a:cxn>
                <a:cxn ang="0">
                  <a:pos x="486" y="326"/>
                </a:cxn>
                <a:cxn ang="0">
                  <a:pos x="492" y="339"/>
                </a:cxn>
                <a:cxn ang="0">
                  <a:pos x="454" y="424"/>
                </a:cxn>
                <a:cxn ang="0">
                  <a:pos x="345" y="508"/>
                </a:cxn>
                <a:cxn ang="0">
                  <a:pos x="236" y="492"/>
                </a:cxn>
                <a:cxn ang="0">
                  <a:pos x="166" y="440"/>
                </a:cxn>
                <a:cxn ang="0">
                  <a:pos x="105" y="443"/>
                </a:cxn>
                <a:cxn ang="0">
                  <a:pos x="38" y="512"/>
                </a:cxn>
                <a:cxn ang="0">
                  <a:pos x="19" y="515"/>
                </a:cxn>
                <a:cxn ang="0">
                  <a:pos x="9" y="515"/>
                </a:cxn>
                <a:cxn ang="0">
                  <a:pos x="0" y="502"/>
                </a:cxn>
                <a:cxn ang="0">
                  <a:pos x="38" y="447"/>
                </a:cxn>
                <a:cxn ang="0">
                  <a:pos x="115" y="359"/>
                </a:cxn>
                <a:cxn ang="0">
                  <a:pos x="195" y="290"/>
                </a:cxn>
                <a:cxn ang="0">
                  <a:pos x="313" y="193"/>
                </a:cxn>
                <a:cxn ang="0">
                  <a:pos x="371" y="137"/>
                </a:cxn>
                <a:cxn ang="0">
                  <a:pos x="380" y="114"/>
                </a:cxn>
                <a:cxn ang="0">
                  <a:pos x="300" y="101"/>
                </a:cxn>
                <a:cxn ang="0">
                  <a:pos x="214" y="92"/>
                </a:cxn>
                <a:cxn ang="0">
                  <a:pos x="144" y="111"/>
                </a:cxn>
                <a:cxn ang="0">
                  <a:pos x="128" y="144"/>
                </a:cxn>
                <a:cxn ang="0">
                  <a:pos x="112" y="150"/>
                </a:cxn>
                <a:cxn ang="0">
                  <a:pos x="96" y="140"/>
                </a:cxn>
                <a:cxn ang="0">
                  <a:pos x="112" y="85"/>
                </a:cxn>
                <a:cxn ang="0">
                  <a:pos x="201" y="10"/>
                </a:cxn>
              </a:cxnLst>
              <a:rect l="0" t="0" r="r" b="b"/>
              <a:pathLst>
                <a:path w="521" h="515">
                  <a:moveTo>
                    <a:pt x="243" y="0"/>
                  </a:moveTo>
                  <a:lnTo>
                    <a:pt x="262" y="4"/>
                  </a:lnTo>
                  <a:lnTo>
                    <a:pt x="281" y="10"/>
                  </a:lnTo>
                  <a:lnTo>
                    <a:pt x="304" y="23"/>
                  </a:lnTo>
                  <a:lnTo>
                    <a:pt x="332" y="46"/>
                  </a:lnTo>
                  <a:lnTo>
                    <a:pt x="355" y="66"/>
                  </a:lnTo>
                  <a:lnTo>
                    <a:pt x="371" y="79"/>
                  </a:lnTo>
                  <a:lnTo>
                    <a:pt x="384" y="82"/>
                  </a:lnTo>
                  <a:lnTo>
                    <a:pt x="396" y="82"/>
                  </a:lnTo>
                  <a:lnTo>
                    <a:pt x="416" y="79"/>
                  </a:lnTo>
                  <a:lnTo>
                    <a:pt x="435" y="66"/>
                  </a:lnTo>
                  <a:lnTo>
                    <a:pt x="457" y="46"/>
                  </a:lnTo>
                  <a:lnTo>
                    <a:pt x="480" y="10"/>
                  </a:lnTo>
                  <a:lnTo>
                    <a:pt x="486" y="7"/>
                  </a:lnTo>
                  <a:lnTo>
                    <a:pt x="489" y="4"/>
                  </a:lnTo>
                  <a:lnTo>
                    <a:pt x="492" y="0"/>
                  </a:lnTo>
                  <a:lnTo>
                    <a:pt x="499" y="0"/>
                  </a:lnTo>
                  <a:lnTo>
                    <a:pt x="502" y="0"/>
                  </a:lnTo>
                  <a:lnTo>
                    <a:pt x="508" y="0"/>
                  </a:lnTo>
                  <a:lnTo>
                    <a:pt x="512" y="4"/>
                  </a:lnTo>
                  <a:lnTo>
                    <a:pt x="515" y="4"/>
                  </a:lnTo>
                  <a:lnTo>
                    <a:pt x="518" y="10"/>
                  </a:lnTo>
                  <a:lnTo>
                    <a:pt x="521" y="13"/>
                  </a:lnTo>
                  <a:lnTo>
                    <a:pt x="515" y="26"/>
                  </a:lnTo>
                  <a:lnTo>
                    <a:pt x="502" y="49"/>
                  </a:lnTo>
                  <a:lnTo>
                    <a:pt x="476" y="79"/>
                  </a:lnTo>
                  <a:lnTo>
                    <a:pt x="448" y="114"/>
                  </a:lnTo>
                  <a:lnTo>
                    <a:pt x="406" y="153"/>
                  </a:lnTo>
                  <a:lnTo>
                    <a:pt x="387" y="173"/>
                  </a:lnTo>
                  <a:lnTo>
                    <a:pt x="361" y="196"/>
                  </a:lnTo>
                  <a:lnTo>
                    <a:pt x="332" y="219"/>
                  </a:lnTo>
                  <a:lnTo>
                    <a:pt x="307" y="241"/>
                  </a:lnTo>
                  <a:lnTo>
                    <a:pt x="284" y="261"/>
                  </a:lnTo>
                  <a:lnTo>
                    <a:pt x="268" y="277"/>
                  </a:lnTo>
                  <a:lnTo>
                    <a:pt x="227" y="310"/>
                  </a:lnTo>
                  <a:lnTo>
                    <a:pt x="195" y="336"/>
                  </a:lnTo>
                  <a:lnTo>
                    <a:pt x="169" y="359"/>
                  </a:lnTo>
                  <a:lnTo>
                    <a:pt x="150" y="375"/>
                  </a:lnTo>
                  <a:lnTo>
                    <a:pt x="137" y="388"/>
                  </a:lnTo>
                  <a:lnTo>
                    <a:pt x="121" y="404"/>
                  </a:lnTo>
                  <a:lnTo>
                    <a:pt x="147" y="404"/>
                  </a:lnTo>
                  <a:lnTo>
                    <a:pt x="163" y="404"/>
                  </a:lnTo>
                  <a:lnTo>
                    <a:pt x="176" y="404"/>
                  </a:lnTo>
                  <a:lnTo>
                    <a:pt x="198" y="408"/>
                  </a:lnTo>
                  <a:lnTo>
                    <a:pt x="230" y="414"/>
                  </a:lnTo>
                  <a:lnTo>
                    <a:pt x="272" y="424"/>
                  </a:lnTo>
                  <a:lnTo>
                    <a:pt x="310" y="427"/>
                  </a:lnTo>
                  <a:lnTo>
                    <a:pt x="345" y="424"/>
                  </a:lnTo>
                  <a:lnTo>
                    <a:pt x="377" y="414"/>
                  </a:lnTo>
                  <a:lnTo>
                    <a:pt x="409" y="398"/>
                  </a:lnTo>
                  <a:lnTo>
                    <a:pt x="438" y="372"/>
                  </a:lnTo>
                  <a:lnTo>
                    <a:pt x="454" y="342"/>
                  </a:lnTo>
                  <a:lnTo>
                    <a:pt x="457" y="336"/>
                  </a:lnTo>
                  <a:lnTo>
                    <a:pt x="460" y="329"/>
                  </a:lnTo>
                  <a:lnTo>
                    <a:pt x="464" y="326"/>
                  </a:lnTo>
                  <a:lnTo>
                    <a:pt x="467" y="326"/>
                  </a:lnTo>
                  <a:lnTo>
                    <a:pt x="476" y="323"/>
                  </a:lnTo>
                  <a:lnTo>
                    <a:pt x="480" y="323"/>
                  </a:lnTo>
                  <a:lnTo>
                    <a:pt x="483" y="326"/>
                  </a:lnTo>
                  <a:lnTo>
                    <a:pt x="486" y="326"/>
                  </a:lnTo>
                  <a:lnTo>
                    <a:pt x="489" y="329"/>
                  </a:lnTo>
                  <a:lnTo>
                    <a:pt x="492" y="333"/>
                  </a:lnTo>
                  <a:lnTo>
                    <a:pt x="492" y="339"/>
                  </a:lnTo>
                  <a:lnTo>
                    <a:pt x="489" y="362"/>
                  </a:lnTo>
                  <a:lnTo>
                    <a:pt x="476" y="391"/>
                  </a:lnTo>
                  <a:lnTo>
                    <a:pt x="454" y="424"/>
                  </a:lnTo>
                  <a:lnTo>
                    <a:pt x="425" y="460"/>
                  </a:lnTo>
                  <a:lnTo>
                    <a:pt x="390" y="486"/>
                  </a:lnTo>
                  <a:lnTo>
                    <a:pt x="345" y="508"/>
                  </a:lnTo>
                  <a:lnTo>
                    <a:pt x="297" y="515"/>
                  </a:lnTo>
                  <a:lnTo>
                    <a:pt x="265" y="508"/>
                  </a:lnTo>
                  <a:lnTo>
                    <a:pt x="236" y="492"/>
                  </a:lnTo>
                  <a:lnTo>
                    <a:pt x="204" y="463"/>
                  </a:lnTo>
                  <a:lnTo>
                    <a:pt x="185" y="447"/>
                  </a:lnTo>
                  <a:lnTo>
                    <a:pt x="166" y="440"/>
                  </a:lnTo>
                  <a:lnTo>
                    <a:pt x="153" y="437"/>
                  </a:lnTo>
                  <a:lnTo>
                    <a:pt x="144" y="437"/>
                  </a:lnTo>
                  <a:lnTo>
                    <a:pt x="105" y="443"/>
                  </a:lnTo>
                  <a:lnTo>
                    <a:pt x="73" y="469"/>
                  </a:lnTo>
                  <a:lnTo>
                    <a:pt x="41" y="505"/>
                  </a:lnTo>
                  <a:lnTo>
                    <a:pt x="38" y="512"/>
                  </a:lnTo>
                  <a:lnTo>
                    <a:pt x="32" y="515"/>
                  </a:lnTo>
                  <a:lnTo>
                    <a:pt x="28" y="515"/>
                  </a:lnTo>
                  <a:lnTo>
                    <a:pt x="19" y="515"/>
                  </a:lnTo>
                  <a:lnTo>
                    <a:pt x="16" y="515"/>
                  </a:lnTo>
                  <a:lnTo>
                    <a:pt x="12" y="515"/>
                  </a:lnTo>
                  <a:lnTo>
                    <a:pt x="9" y="515"/>
                  </a:lnTo>
                  <a:lnTo>
                    <a:pt x="3" y="512"/>
                  </a:lnTo>
                  <a:lnTo>
                    <a:pt x="3" y="508"/>
                  </a:lnTo>
                  <a:lnTo>
                    <a:pt x="0" y="502"/>
                  </a:lnTo>
                  <a:lnTo>
                    <a:pt x="3" y="492"/>
                  </a:lnTo>
                  <a:lnTo>
                    <a:pt x="16" y="473"/>
                  </a:lnTo>
                  <a:lnTo>
                    <a:pt x="38" y="447"/>
                  </a:lnTo>
                  <a:lnTo>
                    <a:pt x="67" y="414"/>
                  </a:lnTo>
                  <a:lnTo>
                    <a:pt x="102" y="375"/>
                  </a:lnTo>
                  <a:lnTo>
                    <a:pt x="115" y="359"/>
                  </a:lnTo>
                  <a:lnTo>
                    <a:pt x="134" y="342"/>
                  </a:lnTo>
                  <a:lnTo>
                    <a:pt x="160" y="320"/>
                  </a:lnTo>
                  <a:lnTo>
                    <a:pt x="195" y="290"/>
                  </a:lnTo>
                  <a:lnTo>
                    <a:pt x="240" y="254"/>
                  </a:lnTo>
                  <a:lnTo>
                    <a:pt x="281" y="219"/>
                  </a:lnTo>
                  <a:lnTo>
                    <a:pt x="313" y="193"/>
                  </a:lnTo>
                  <a:lnTo>
                    <a:pt x="339" y="170"/>
                  </a:lnTo>
                  <a:lnTo>
                    <a:pt x="358" y="153"/>
                  </a:lnTo>
                  <a:lnTo>
                    <a:pt x="371" y="137"/>
                  </a:lnTo>
                  <a:lnTo>
                    <a:pt x="384" y="127"/>
                  </a:lnTo>
                  <a:lnTo>
                    <a:pt x="396" y="114"/>
                  </a:lnTo>
                  <a:lnTo>
                    <a:pt x="380" y="114"/>
                  </a:lnTo>
                  <a:lnTo>
                    <a:pt x="361" y="111"/>
                  </a:lnTo>
                  <a:lnTo>
                    <a:pt x="339" y="108"/>
                  </a:lnTo>
                  <a:lnTo>
                    <a:pt x="300" y="101"/>
                  </a:lnTo>
                  <a:lnTo>
                    <a:pt x="268" y="95"/>
                  </a:lnTo>
                  <a:lnTo>
                    <a:pt x="230" y="92"/>
                  </a:lnTo>
                  <a:lnTo>
                    <a:pt x="214" y="92"/>
                  </a:lnTo>
                  <a:lnTo>
                    <a:pt x="192" y="95"/>
                  </a:lnTo>
                  <a:lnTo>
                    <a:pt x="166" y="101"/>
                  </a:lnTo>
                  <a:lnTo>
                    <a:pt x="144" y="111"/>
                  </a:lnTo>
                  <a:lnTo>
                    <a:pt x="131" y="131"/>
                  </a:lnTo>
                  <a:lnTo>
                    <a:pt x="128" y="137"/>
                  </a:lnTo>
                  <a:lnTo>
                    <a:pt x="128" y="144"/>
                  </a:lnTo>
                  <a:lnTo>
                    <a:pt x="124" y="147"/>
                  </a:lnTo>
                  <a:lnTo>
                    <a:pt x="118" y="147"/>
                  </a:lnTo>
                  <a:lnTo>
                    <a:pt x="112" y="150"/>
                  </a:lnTo>
                  <a:lnTo>
                    <a:pt x="105" y="147"/>
                  </a:lnTo>
                  <a:lnTo>
                    <a:pt x="99" y="144"/>
                  </a:lnTo>
                  <a:lnTo>
                    <a:pt x="96" y="140"/>
                  </a:lnTo>
                  <a:lnTo>
                    <a:pt x="92" y="134"/>
                  </a:lnTo>
                  <a:lnTo>
                    <a:pt x="99" y="111"/>
                  </a:lnTo>
                  <a:lnTo>
                    <a:pt x="112" y="85"/>
                  </a:lnTo>
                  <a:lnTo>
                    <a:pt x="134" y="56"/>
                  </a:lnTo>
                  <a:lnTo>
                    <a:pt x="163" y="30"/>
                  </a:lnTo>
                  <a:lnTo>
                    <a:pt x="201" y="10"/>
                  </a:lnTo>
                  <a:lnTo>
                    <a:pt x="2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3382" y="3333"/>
              <a:ext cx="1060" cy="1078"/>
            </a:xfrm>
            <a:custGeom>
              <a:avLst/>
              <a:gdLst/>
              <a:ahLst/>
              <a:cxnLst>
                <a:cxn ang="0">
                  <a:pos x="532" y="0"/>
                </a:cxn>
                <a:cxn ang="0">
                  <a:pos x="548" y="6"/>
                </a:cxn>
                <a:cxn ang="0">
                  <a:pos x="557" y="19"/>
                </a:cxn>
                <a:cxn ang="0">
                  <a:pos x="560" y="36"/>
                </a:cxn>
                <a:cxn ang="0">
                  <a:pos x="560" y="55"/>
                </a:cxn>
                <a:cxn ang="0">
                  <a:pos x="560" y="508"/>
                </a:cxn>
                <a:cxn ang="0">
                  <a:pos x="1005" y="508"/>
                </a:cxn>
                <a:cxn ang="0">
                  <a:pos x="1024" y="508"/>
                </a:cxn>
                <a:cxn ang="0">
                  <a:pos x="1040" y="511"/>
                </a:cxn>
                <a:cxn ang="0">
                  <a:pos x="1053" y="521"/>
                </a:cxn>
                <a:cxn ang="0">
                  <a:pos x="1060" y="541"/>
                </a:cxn>
                <a:cxn ang="0">
                  <a:pos x="1053" y="560"/>
                </a:cxn>
                <a:cxn ang="0">
                  <a:pos x="1040" y="570"/>
                </a:cxn>
                <a:cxn ang="0">
                  <a:pos x="1024" y="573"/>
                </a:cxn>
                <a:cxn ang="0">
                  <a:pos x="1005" y="573"/>
                </a:cxn>
                <a:cxn ang="0">
                  <a:pos x="560" y="573"/>
                </a:cxn>
                <a:cxn ang="0">
                  <a:pos x="560" y="1026"/>
                </a:cxn>
                <a:cxn ang="0">
                  <a:pos x="560" y="1045"/>
                </a:cxn>
                <a:cxn ang="0">
                  <a:pos x="557" y="1062"/>
                </a:cxn>
                <a:cxn ang="0">
                  <a:pos x="548" y="1075"/>
                </a:cxn>
                <a:cxn ang="0">
                  <a:pos x="532" y="1078"/>
                </a:cxn>
                <a:cxn ang="0">
                  <a:pos x="512" y="1075"/>
                </a:cxn>
                <a:cxn ang="0">
                  <a:pos x="503" y="1062"/>
                </a:cxn>
                <a:cxn ang="0">
                  <a:pos x="500" y="1045"/>
                </a:cxn>
                <a:cxn ang="0">
                  <a:pos x="496" y="1026"/>
                </a:cxn>
                <a:cxn ang="0">
                  <a:pos x="496" y="573"/>
                </a:cxn>
                <a:cxn ang="0">
                  <a:pos x="52" y="573"/>
                </a:cxn>
                <a:cxn ang="0">
                  <a:pos x="36" y="573"/>
                </a:cxn>
                <a:cxn ang="0">
                  <a:pos x="20" y="570"/>
                </a:cxn>
                <a:cxn ang="0">
                  <a:pos x="7" y="560"/>
                </a:cxn>
                <a:cxn ang="0">
                  <a:pos x="0" y="541"/>
                </a:cxn>
                <a:cxn ang="0">
                  <a:pos x="7" y="521"/>
                </a:cxn>
                <a:cxn ang="0">
                  <a:pos x="20" y="511"/>
                </a:cxn>
                <a:cxn ang="0">
                  <a:pos x="36" y="508"/>
                </a:cxn>
                <a:cxn ang="0">
                  <a:pos x="52" y="508"/>
                </a:cxn>
                <a:cxn ang="0">
                  <a:pos x="496" y="508"/>
                </a:cxn>
                <a:cxn ang="0">
                  <a:pos x="496" y="55"/>
                </a:cxn>
                <a:cxn ang="0">
                  <a:pos x="500" y="36"/>
                </a:cxn>
                <a:cxn ang="0">
                  <a:pos x="503" y="19"/>
                </a:cxn>
                <a:cxn ang="0">
                  <a:pos x="512" y="6"/>
                </a:cxn>
                <a:cxn ang="0">
                  <a:pos x="532" y="0"/>
                </a:cxn>
              </a:cxnLst>
              <a:rect l="0" t="0" r="r" b="b"/>
              <a:pathLst>
                <a:path w="1060" h="1078">
                  <a:moveTo>
                    <a:pt x="532" y="0"/>
                  </a:moveTo>
                  <a:lnTo>
                    <a:pt x="548" y="6"/>
                  </a:lnTo>
                  <a:lnTo>
                    <a:pt x="557" y="19"/>
                  </a:lnTo>
                  <a:lnTo>
                    <a:pt x="560" y="36"/>
                  </a:lnTo>
                  <a:lnTo>
                    <a:pt x="560" y="55"/>
                  </a:lnTo>
                  <a:lnTo>
                    <a:pt x="560" y="508"/>
                  </a:lnTo>
                  <a:lnTo>
                    <a:pt x="1005" y="508"/>
                  </a:lnTo>
                  <a:lnTo>
                    <a:pt x="1024" y="508"/>
                  </a:lnTo>
                  <a:lnTo>
                    <a:pt x="1040" y="511"/>
                  </a:lnTo>
                  <a:lnTo>
                    <a:pt x="1053" y="521"/>
                  </a:lnTo>
                  <a:lnTo>
                    <a:pt x="1060" y="541"/>
                  </a:lnTo>
                  <a:lnTo>
                    <a:pt x="1053" y="560"/>
                  </a:lnTo>
                  <a:lnTo>
                    <a:pt x="1040" y="570"/>
                  </a:lnTo>
                  <a:lnTo>
                    <a:pt x="1024" y="573"/>
                  </a:lnTo>
                  <a:lnTo>
                    <a:pt x="1005" y="573"/>
                  </a:lnTo>
                  <a:lnTo>
                    <a:pt x="560" y="573"/>
                  </a:lnTo>
                  <a:lnTo>
                    <a:pt x="560" y="1026"/>
                  </a:lnTo>
                  <a:lnTo>
                    <a:pt x="560" y="1045"/>
                  </a:lnTo>
                  <a:lnTo>
                    <a:pt x="557" y="1062"/>
                  </a:lnTo>
                  <a:lnTo>
                    <a:pt x="548" y="1075"/>
                  </a:lnTo>
                  <a:lnTo>
                    <a:pt x="532" y="1078"/>
                  </a:lnTo>
                  <a:lnTo>
                    <a:pt x="512" y="1075"/>
                  </a:lnTo>
                  <a:lnTo>
                    <a:pt x="503" y="1062"/>
                  </a:lnTo>
                  <a:lnTo>
                    <a:pt x="500" y="1045"/>
                  </a:lnTo>
                  <a:lnTo>
                    <a:pt x="496" y="1026"/>
                  </a:lnTo>
                  <a:lnTo>
                    <a:pt x="496" y="573"/>
                  </a:lnTo>
                  <a:lnTo>
                    <a:pt x="52" y="573"/>
                  </a:lnTo>
                  <a:lnTo>
                    <a:pt x="36" y="573"/>
                  </a:lnTo>
                  <a:lnTo>
                    <a:pt x="20" y="570"/>
                  </a:lnTo>
                  <a:lnTo>
                    <a:pt x="7" y="560"/>
                  </a:lnTo>
                  <a:lnTo>
                    <a:pt x="0" y="541"/>
                  </a:lnTo>
                  <a:lnTo>
                    <a:pt x="7" y="521"/>
                  </a:lnTo>
                  <a:lnTo>
                    <a:pt x="20" y="511"/>
                  </a:lnTo>
                  <a:lnTo>
                    <a:pt x="36" y="508"/>
                  </a:lnTo>
                  <a:lnTo>
                    <a:pt x="52" y="508"/>
                  </a:lnTo>
                  <a:lnTo>
                    <a:pt x="496" y="508"/>
                  </a:lnTo>
                  <a:lnTo>
                    <a:pt x="496" y="55"/>
                  </a:lnTo>
                  <a:lnTo>
                    <a:pt x="500" y="36"/>
                  </a:lnTo>
                  <a:lnTo>
                    <a:pt x="503" y="19"/>
                  </a:lnTo>
                  <a:lnTo>
                    <a:pt x="512" y="6"/>
                  </a:lnTo>
                  <a:lnTo>
                    <a:pt x="5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2"/>
            <p:cNvSpPr>
              <a:spLocks noEditPoints="1"/>
            </p:cNvSpPr>
            <p:nvPr/>
          </p:nvSpPr>
          <p:spPr bwMode="auto">
            <a:xfrm>
              <a:off x="4928" y="3111"/>
              <a:ext cx="1229" cy="1248"/>
            </a:xfrm>
            <a:custGeom>
              <a:avLst/>
              <a:gdLst/>
              <a:ahLst/>
              <a:cxnLst>
                <a:cxn ang="0">
                  <a:pos x="835" y="271"/>
                </a:cxn>
                <a:cxn ang="0">
                  <a:pos x="726" y="476"/>
                </a:cxn>
                <a:cxn ang="0">
                  <a:pos x="685" y="554"/>
                </a:cxn>
                <a:cxn ang="0">
                  <a:pos x="592" y="710"/>
                </a:cxn>
                <a:cxn ang="0">
                  <a:pos x="544" y="821"/>
                </a:cxn>
                <a:cxn ang="0">
                  <a:pos x="605" y="811"/>
                </a:cxn>
                <a:cxn ang="0">
                  <a:pos x="886" y="701"/>
                </a:cxn>
                <a:cxn ang="0">
                  <a:pos x="880" y="574"/>
                </a:cxn>
                <a:cxn ang="0">
                  <a:pos x="870" y="196"/>
                </a:cxn>
                <a:cxn ang="0">
                  <a:pos x="1005" y="4"/>
                </a:cxn>
                <a:cxn ang="0">
                  <a:pos x="1011" y="33"/>
                </a:cxn>
                <a:cxn ang="0">
                  <a:pos x="1011" y="398"/>
                </a:cxn>
                <a:cxn ang="0">
                  <a:pos x="1037" y="802"/>
                </a:cxn>
                <a:cxn ang="0">
                  <a:pos x="1053" y="935"/>
                </a:cxn>
                <a:cxn ang="0">
                  <a:pos x="1075" y="1036"/>
                </a:cxn>
                <a:cxn ang="0">
                  <a:pos x="1114" y="1121"/>
                </a:cxn>
                <a:cxn ang="0">
                  <a:pos x="1142" y="1124"/>
                </a:cxn>
                <a:cxn ang="0">
                  <a:pos x="1165" y="1114"/>
                </a:cxn>
                <a:cxn ang="0">
                  <a:pos x="1213" y="1098"/>
                </a:cxn>
                <a:cxn ang="0">
                  <a:pos x="1226" y="1105"/>
                </a:cxn>
                <a:cxn ang="0">
                  <a:pos x="1203" y="1144"/>
                </a:cxn>
                <a:cxn ang="0">
                  <a:pos x="1104" y="1199"/>
                </a:cxn>
                <a:cxn ang="0">
                  <a:pos x="998" y="1212"/>
                </a:cxn>
                <a:cxn ang="0">
                  <a:pos x="950" y="1147"/>
                </a:cxn>
                <a:cxn ang="0">
                  <a:pos x="922" y="1030"/>
                </a:cxn>
                <a:cxn ang="0">
                  <a:pos x="906" y="899"/>
                </a:cxn>
                <a:cxn ang="0">
                  <a:pos x="474" y="899"/>
                </a:cxn>
                <a:cxn ang="0">
                  <a:pos x="406" y="1000"/>
                </a:cxn>
                <a:cxn ang="0">
                  <a:pos x="298" y="1140"/>
                </a:cxn>
                <a:cxn ang="0">
                  <a:pos x="179" y="1241"/>
                </a:cxn>
                <a:cxn ang="0">
                  <a:pos x="61" y="1219"/>
                </a:cxn>
                <a:cxn ang="0">
                  <a:pos x="0" y="1111"/>
                </a:cxn>
                <a:cxn ang="0">
                  <a:pos x="29" y="1020"/>
                </a:cxn>
                <a:cxn ang="0">
                  <a:pos x="64" y="991"/>
                </a:cxn>
                <a:cxn ang="0">
                  <a:pos x="70" y="1000"/>
                </a:cxn>
                <a:cxn ang="0">
                  <a:pos x="150" y="1092"/>
                </a:cxn>
                <a:cxn ang="0">
                  <a:pos x="262" y="1062"/>
                </a:cxn>
                <a:cxn ang="0">
                  <a:pos x="384" y="919"/>
                </a:cxn>
                <a:cxn ang="0">
                  <a:pos x="506" y="740"/>
                </a:cxn>
                <a:cxn ang="0">
                  <a:pos x="653" y="499"/>
                </a:cxn>
                <a:cxn ang="0">
                  <a:pos x="864" y="88"/>
                </a:cxn>
                <a:cxn ang="0">
                  <a:pos x="922" y="26"/>
                </a:cxn>
                <a:cxn ang="0">
                  <a:pos x="992" y="0"/>
                </a:cxn>
              </a:cxnLst>
              <a:rect l="0" t="0" r="r" b="b"/>
              <a:pathLst>
                <a:path w="1229" h="1248">
                  <a:moveTo>
                    <a:pt x="870" y="196"/>
                  </a:moveTo>
                  <a:lnTo>
                    <a:pt x="854" y="228"/>
                  </a:lnTo>
                  <a:lnTo>
                    <a:pt x="835" y="271"/>
                  </a:lnTo>
                  <a:lnTo>
                    <a:pt x="806" y="326"/>
                  </a:lnTo>
                  <a:lnTo>
                    <a:pt x="771" y="398"/>
                  </a:lnTo>
                  <a:lnTo>
                    <a:pt x="726" y="476"/>
                  </a:lnTo>
                  <a:lnTo>
                    <a:pt x="720" y="489"/>
                  </a:lnTo>
                  <a:lnTo>
                    <a:pt x="707" y="515"/>
                  </a:lnTo>
                  <a:lnTo>
                    <a:pt x="685" y="554"/>
                  </a:lnTo>
                  <a:lnTo>
                    <a:pt x="659" y="600"/>
                  </a:lnTo>
                  <a:lnTo>
                    <a:pt x="627" y="652"/>
                  </a:lnTo>
                  <a:lnTo>
                    <a:pt x="592" y="710"/>
                  </a:lnTo>
                  <a:lnTo>
                    <a:pt x="557" y="772"/>
                  </a:lnTo>
                  <a:lnTo>
                    <a:pt x="515" y="834"/>
                  </a:lnTo>
                  <a:lnTo>
                    <a:pt x="544" y="821"/>
                  </a:lnTo>
                  <a:lnTo>
                    <a:pt x="566" y="815"/>
                  </a:lnTo>
                  <a:lnTo>
                    <a:pt x="586" y="811"/>
                  </a:lnTo>
                  <a:lnTo>
                    <a:pt x="605" y="811"/>
                  </a:lnTo>
                  <a:lnTo>
                    <a:pt x="896" y="811"/>
                  </a:lnTo>
                  <a:lnTo>
                    <a:pt x="893" y="756"/>
                  </a:lnTo>
                  <a:lnTo>
                    <a:pt x="886" y="701"/>
                  </a:lnTo>
                  <a:lnTo>
                    <a:pt x="883" y="645"/>
                  </a:lnTo>
                  <a:lnTo>
                    <a:pt x="883" y="603"/>
                  </a:lnTo>
                  <a:lnTo>
                    <a:pt x="880" y="574"/>
                  </a:lnTo>
                  <a:lnTo>
                    <a:pt x="874" y="290"/>
                  </a:lnTo>
                  <a:lnTo>
                    <a:pt x="874" y="196"/>
                  </a:lnTo>
                  <a:lnTo>
                    <a:pt x="870" y="196"/>
                  </a:lnTo>
                  <a:close/>
                  <a:moveTo>
                    <a:pt x="992" y="0"/>
                  </a:moveTo>
                  <a:lnTo>
                    <a:pt x="1002" y="0"/>
                  </a:lnTo>
                  <a:lnTo>
                    <a:pt x="1005" y="4"/>
                  </a:lnTo>
                  <a:lnTo>
                    <a:pt x="1008" y="10"/>
                  </a:lnTo>
                  <a:lnTo>
                    <a:pt x="1011" y="20"/>
                  </a:lnTo>
                  <a:lnTo>
                    <a:pt x="1011" y="33"/>
                  </a:lnTo>
                  <a:lnTo>
                    <a:pt x="1008" y="92"/>
                  </a:lnTo>
                  <a:lnTo>
                    <a:pt x="1008" y="150"/>
                  </a:lnTo>
                  <a:lnTo>
                    <a:pt x="1011" y="398"/>
                  </a:lnTo>
                  <a:lnTo>
                    <a:pt x="1024" y="645"/>
                  </a:lnTo>
                  <a:lnTo>
                    <a:pt x="1030" y="730"/>
                  </a:lnTo>
                  <a:lnTo>
                    <a:pt x="1037" y="802"/>
                  </a:lnTo>
                  <a:lnTo>
                    <a:pt x="1043" y="857"/>
                  </a:lnTo>
                  <a:lnTo>
                    <a:pt x="1050" y="899"/>
                  </a:lnTo>
                  <a:lnTo>
                    <a:pt x="1053" y="935"/>
                  </a:lnTo>
                  <a:lnTo>
                    <a:pt x="1059" y="961"/>
                  </a:lnTo>
                  <a:lnTo>
                    <a:pt x="1066" y="987"/>
                  </a:lnTo>
                  <a:lnTo>
                    <a:pt x="1075" y="1036"/>
                  </a:lnTo>
                  <a:lnTo>
                    <a:pt x="1085" y="1079"/>
                  </a:lnTo>
                  <a:lnTo>
                    <a:pt x="1098" y="1105"/>
                  </a:lnTo>
                  <a:lnTo>
                    <a:pt x="1114" y="1121"/>
                  </a:lnTo>
                  <a:lnTo>
                    <a:pt x="1136" y="1127"/>
                  </a:lnTo>
                  <a:lnTo>
                    <a:pt x="1139" y="1127"/>
                  </a:lnTo>
                  <a:lnTo>
                    <a:pt x="1142" y="1124"/>
                  </a:lnTo>
                  <a:lnTo>
                    <a:pt x="1149" y="1124"/>
                  </a:lnTo>
                  <a:lnTo>
                    <a:pt x="1155" y="1121"/>
                  </a:lnTo>
                  <a:lnTo>
                    <a:pt x="1165" y="1114"/>
                  </a:lnTo>
                  <a:lnTo>
                    <a:pt x="1178" y="1108"/>
                  </a:lnTo>
                  <a:lnTo>
                    <a:pt x="1197" y="1101"/>
                  </a:lnTo>
                  <a:lnTo>
                    <a:pt x="1213" y="1098"/>
                  </a:lnTo>
                  <a:lnTo>
                    <a:pt x="1219" y="1098"/>
                  </a:lnTo>
                  <a:lnTo>
                    <a:pt x="1222" y="1101"/>
                  </a:lnTo>
                  <a:lnTo>
                    <a:pt x="1226" y="1105"/>
                  </a:lnTo>
                  <a:lnTo>
                    <a:pt x="1229" y="1111"/>
                  </a:lnTo>
                  <a:lnTo>
                    <a:pt x="1219" y="1127"/>
                  </a:lnTo>
                  <a:lnTo>
                    <a:pt x="1203" y="1144"/>
                  </a:lnTo>
                  <a:lnTo>
                    <a:pt x="1174" y="1163"/>
                  </a:lnTo>
                  <a:lnTo>
                    <a:pt x="1139" y="1183"/>
                  </a:lnTo>
                  <a:lnTo>
                    <a:pt x="1104" y="1199"/>
                  </a:lnTo>
                  <a:lnTo>
                    <a:pt x="1066" y="1212"/>
                  </a:lnTo>
                  <a:lnTo>
                    <a:pt x="1034" y="1215"/>
                  </a:lnTo>
                  <a:lnTo>
                    <a:pt x="998" y="1212"/>
                  </a:lnTo>
                  <a:lnTo>
                    <a:pt x="976" y="1199"/>
                  </a:lnTo>
                  <a:lnTo>
                    <a:pt x="960" y="1176"/>
                  </a:lnTo>
                  <a:lnTo>
                    <a:pt x="950" y="1147"/>
                  </a:lnTo>
                  <a:lnTo>
                    <a:pt x="941" y="1105"/>
                  </a:lnTo>
                  <a:lnTo>
                    <a:pt x="931" y="1075"/>
                  </a:lnTo>
                  <a:lnTo>
                    <a:pt x="922" y="1030"/>
                  </a:lnTo>
                  <a:lnTo>
                    <a:pt x="912" y="971"/>
                  </a:lnTo>
                  <a:lnTo>
                    <a:pt x="906" y="899"/>
                  </a:lnTo>
                  <a:lnTo>
                    <a:pt x="906" y="899"/>
                  </a:lnTo>
                  <a:lnTo>
                    <a:pt x="906" y="899"/>
                  </a:lnTo>
                  <a:lnTo>
                    <a:pt x="906" y="899"/>
                  </a:lnTo>
                  <a:lnTo>
                    <a:pt x="474" y="899"/>
                  </a:lnTo>
                  <a:lnTo>
                    <a:pt x="458" y="922"/>
                  </a:lnTo>
                  <a:lnTo>
                    <a:pt x="435" y="958"/>
                  </a:lnTo>
                  <a:lnTo>
                    <a:pt x="406" y="1000"/>
                  </a:lnTo>
                  <a:lnTo>
                    <a:pt x="374" y="1046"/>
                  </a:lnTo>
                  <a:lnTo>
                    <a:pt x="336" y="1095"/>
                  </a:lnTo>
                  <a:lnTo>
                    <a:pt x="298" y="1140"/>
                  </a:lnTo>
                  <a:lnTo>
                    <a:pt x="256" y="1183"/>
                  </a:lnTo>
                  <a:lnTo>
                    <a:pt x="214" y="1219"/>
                  </a:lnTo>
                  <a:lnTo>
                    <a:pt x="179" y="1241"/>
                  </a:lnTo>
                  <a:lnTo>
                    <a:pt x="144" y="1248"/>
                  </a:lnTo>
                  <a:lnTo>
                    <a:pt x="99" y="1241"/>
                  </a:lnTo>
                  <a:lnTo>
                    <a:pt x="61" y="1219"/>
                  </a:lnTo>
                  <a:lnTo>
                    <a:pt x="29" y="1189"/>
                  </a:lnTo>
                  <a:lnTo>
                    <a:pt x="10" y="1150"/>
                  </a:lnTo>
                  <a:lnTo>
                    <a:pt x="0" y="1111"/>
                  </a:lnTo>
                  <a:lnTo>
                    <a:pt x="3" y="1082"/>
                  </a:lnTo>
                  <a:lnTo>
                    <a:pt x="13" y="1049"/>
                  </a:lnTo>
                  <a:lnTo>
                    <a:pt x="29" y="1020"/>
                  </a:lnTo>
                  <a:lnTo>
                    <a:pt x="45" y="997"/>
                  </a:lnTo>
                  <a:lnTo>
                    <a:pt x="61" y="987"/>
                  </a:lnTo>
                  <a:lnTo>
                    <a:pt x="64" y="991"/>
                  </a:lnTo>
                  <a:lnTo>
                    <a:pt x="67" y="994"/>
                  </a:lnTo>
                  <a:lnTo>
                    <a:pt x="70" y="997"/>
                  </a:lnTo>
                  <a:lnTo>
                    <a:pt x="70" y="1000"/>
                  </a:lnTo>
                  <a:lnTo>
                    <a:pt x="86" y="1043"/>
                  </a:lnTo>
                  <a:lnTo>
                    <a:pt x="115" y="1072"/>
                  </a:lnTo>
                  <a:lnTo>
                    <a:pt x="150" y="1092"/>
                  </a:lnTo>
                  <a:lnTo>
                    <a:pt x="192" y="1098"/>
                  </a:lnTo>
                  <a:lnTo>
                    <a:pt x="224" y="1088"/>
                  </a:lnTo>
                  <a:lnTo>
                    <a:pt x="262" y="1062"/>
                  </a:lnTo>
                  <a:lnTo>
                    <a:pt x="301" y="1023"/>
                  </a:lnTo>
                  <a:lnTo>
                    <a:pt x="342" y="974"/>
                  </a:lnTo>
                  <a:lnTo>
                    <a:pt x="384" y="919"/>
                  </a:lnTo>
                  <a:lnTo>
                    <a:pt x="426" y="860"/>
                  </a:lnTo>
                  <a:lnTo>
                    <a:pt x="467" y="798"/>
                  </a:lnTo>
                  <a:lnTo>
                    <a:pt x="506" y="740"/>
                  </a:lnTo>
                  <a:lnTo>
                    <a:pt x="538" y="688"/>
                  </a:lnTo>
                  <a:lnTo>
                    <a:pt x="592" y="600"/>
                  </a:lnTo>
                  <a:lnTo>
                    <a:pt x="653" y="499"/>
                  </a:lnTo>
                  <a:lnTo>
                    <a:pt x="720" y="378"/>
                  </a:lnTo>
                  <a:lnTo>
                    <a:pt x="790" y="241"/>
                  </a:lnTo>
                  <a:lnTo>
                    <a:pt x="864" y="88"/>
                  </a:lnTo>
                  <a:lnTo>
                    <a:pt x="874" y="69"/>
                  </a:lnTo>
                  <a:lnTo>
                    <a:pt x="896" y="46"/>
                  </a:lnTo>
                  <a:lnTo>
                    <a:pt x="922" y="26"/>
                  </a:lnTo>
                  <a:lnTo>
                    <a:pt x="950" y="10"/>
                  </a:lnTo>
                  <a:lnTo>
                    <a:pt x="976" y="4"/>
                  </a:lnTo>
                  <a:lnTo>
                    <a:pt x="9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6224" y="2903"/>
              <a:ext cx="416" cy="1941"/>
            </a:xfrm>
            <a:custGeom>
              <a:avLst/>
              <a:gdLst/>
              <a:ahLst/>
              <a:cxnLst>
                <a:cxn ang="0">
                  <a:pos x="35" y="6"/>
                </a:cxn>
                <a:cxn ang="0">
                  <a:pos x="83" y="52"/>
                </a:cxn>
                <a:cxn ang="0">
                  <a:pos x="138" y="107"/>
                </a:cxn>
                <a:cxn ang="0">
                  <a:pos x="166" y="143"/>
                </a:cxn>
                <a:cxn ang="0">
                  <a:pos x="294" y="355"/>
                </a:cxn>
                <a:cxn ang="0">
                  <a:pos x="368" y="573"/>
                </a:cxn>
                <a:cxn ang="0">
                  <a:pos x="406" y="782"/>
                </a:cxn>
                <a:cxn ang="0">
                  <a:pos x="416" y="971"/>
                </a:cxn>
                <a:cxn ang="0">
                  <a:pos x="410" y="1120"/>
                </a:cxn>
                <a:cxn ang="0">
                  <a:pos x="362" y="1394"/>
                </a:cxn>
                <a:cxn ang="0">
                  <a:pos x="272" y="1629"/>
                </a:cxn>
                <a:cxn ang="0">
                  <a:pos x="150" y="1817"/>
                </a:cxn>
                <a:cxn ang="0">
                  <a:pos x="118" y="1853"/>
                </a:cxn>
                <a:cxn ang="0">
                  <a:pos x="74" y="1899"/>
                </a:cxn>
                <a:cxn ang="0">
                  <a:pos x="32" y="1935"/>
                </a:cxn>
                <a:cxn ang="0">
                  <a:pos x="13" y="1941"/>
                </a:cxn>
                <a:cxn ang="0">
                  <a:pos x="3" y="1935"/>
                </a:cxn>
                <a:cxn ang="0">
                  <a:pos x="0" y="1922"/>
                </a:cxn>
                <a:cxn ang="0">
                  <a:pos x="0" y="1918"/>
                </a:cxn>
                <a:cxn ang="0">
                  <a:pos x="3" y="1915"/>
                </a:cxn>
                <a:cxn ang="0">
                  <a:pos x="16" y="1902"/>
                </a:cxn>
                <a:cxn ang="0">
                  <a:pos x="99" y="1798"/>
                </a:cxn>
                <a:cxn ang="0">
                  <a:pos x="179" y="1655"/>
                </a:cxn>
                <a:cxn ang="0">
                  <a:pos x="250" y="1456"/>
                </a:cxn>
                <a:cxn ang="0">
                  <a:pos x="301" y="1133"/>
                </a:cxn>
                <a:cxn ang="0">
                  <a:pos x="301" y="853"/>
                </a:cxn>
                <a:cxn ang="0">
                  <a:pos x="278" y="619"/>
                </a:cxn>
                <a:cxn ang="0">
                  <a:pos x="224" y="404"/>
                </a:cxn>
                <a:cxn ang="0">
                  <a:pos x="154" y="238"/>
                </a:cxn>
                <a:cxn ang="0">
                  <a:pos x="80" y="117"/>
                </a:cxn>
                <a:cxn ang="0">
                  <a:pos x="10" y="33"/>
                </a:cxn>
                <a:cxn ang="0">
                  <a:pos x="0" y="23"/>
                </a:cxn>
                <a:cxn ang="0">
                  <a:pos x="0" y="10"/>
                </a:cxn>
                <a:cxn ang="0">
                  <a:pos x="10" y="3"/>
                </a:cxn>
                <a:cxn ang="0">
                  <a:pos x="19" y="0"/>
                </a:cxn>
              </a:cxnLst>
              <a:rect l="0" t="0" r="r" b="b"/>
              <a:pathLst>
                <a:path w="416" h="1941">
                  <a:moveTo>
                    <a:pt x="19" y="0"/>
                  </a:moveTo>
                  <a:lnTo>
                    <a:pt x="35" y="6"/>
                  </a:lnTo>
                  <a:lnTo>
                    <a:pt x="58" y="26"/>
                  </a:lnTo>
                  <a:lnTo>
                    <a:pt x="83" y="52"/>
                  </a:lnTo>
                  <a:lnTo>
                    <a:pt x="112" y="78"/>
                  </a:lnTo>
                  <a:lnTo>
                    <a:pt x="138" y="107"/>
                  </a:lnTo>
                  <a:lnTo>
                    <a:pt x="157" y="130"/>
                  </a:lnTo>
                  <a:lnTo>
                    <a:pt x="166" y="143"/>
                  </a:lnTo>
                  <a:lnTo>
                    <a:pt x="237" y="248"/>
                  </a:lnTo>
                  <a:lnTo>
                    <a:pt x="294" y="355"/>
                  </a:lnTo>
                  <a:lnTo>
                    <a:pt x="336" y="466"/>
                  </a:lnTo>
                  <a:lnTo>
                    <a:pt x="368" y="573"/>
                  </a:lnTo>
                  <a:lnTo>
                    <a:pt x="390" y="681"/>
                  </a:lnTo>
                  <a:lnTo>
                    <a:pt x="406" y="782"/>
                  </a:lnTo>
                  <a:lnTo>
                    <a:pt x="413" y="879"/>
                  </a:lnTo>
                  <a:lnTo>
                    <a:pt x="416" y="971"/>
                  </a:lnTo>
                  <a:lnTo>
                    <a:pt x="416" y="971"/>
                  </a:lnTo>
                  <a:lnTo>
                    <a:pt x="410" y="1120"/>
                  </a:lnTo>
                  <a:lnTo>
                    <a:pt x="390" y="1264"/>
                  </a:lnTo>
                  <a:lnTo>
                    <a:pt x="362" y="1394"/>
                  </a:lnTo>
                  <a:lnTo>
                    <a:pt x="323" y="1515"/>
                  </a:lnTo>
                  <a:lnTo>
                    <a:pt x="272" y="1629"/>
                  </a:lnTo>
                  <a:lnTo>
                    <a:pt x="214" y="1730"/>
                  </a:lnTo>
                  <a:lnTo>
                    <a:pt x="150" y="1817"/>
                  </a:lnTo>
                  <a:lnTo>
                    <a:pt x="138" y="1830"/>
                  </a:lnTo>
                  <a:lnTo>
                    <a:pt x="118" y="1853"/>
                  </a:lnTo>
                  <a:lnTo>
                    <a:pt x="96" y="1876"/>
                  </a:lnTo>
                  <a:lnTo>
                    <a:pt x="74" y="1899"/>
                  </a:lnTo>
                  <a:lnTo>
                    <a:pt x="51" y="1918"/>
                  </a:lnTo>
                  <a:lnTo>
                    <a:pt x="32" y="1935"/>
                  </a:lnTo>
                  <a:lnTo>
                    <a:pt x="19" y="1941"/>
                  </a:lnTo>
                  <a:lnTo>
                    <a:pt x="13" y="1941"/>
                  </a:lnTo>
                  <a:lnTo>
                    <a:pt x="10" y="1938"/>
                  </a:lnTo>
                  <a:lnTo>
                    <a:pt x="3" y="1935"/>
                  </a:lnTo>
                  <a:lnTo>
                    <a:pt x="0" y="1931"/>
                  </a:lnTo>
                  <a:lnTo>
                    <a:pt x="0" y="1922"/>
                  </a:lnTo>
                  <a:lnTo>
                    <a:pt x="0" y="1922"/>
                  </a:lnTo>
                  <a:lnTo>
                    <a:pt x="0" y="1918"/>
                  </a:lnTo>
                  <a:lnTo>
                    <a:pt x="0" y="1918"/>
                  </a:lnTo>
                  <a:lnTo>
                    <a:pt x="3" y="1915"/>
                  </a:lnTo>
                  <a:lnTo>
                    <a:pt x="10" y="1909"/>
                  </a:lnTo>
                  <a:lnTo>
                    <a:pt x="16" y="1902"/>
                  </a:lnTo>
                  <a:lnTo>
                    <a:pt x="54" y="1853"/>
                  </a:lnTo>
                  <a:lnTo>
                    <a:pt x="99" y="1798"/>
                  </a:lnTo>
                  <a:lnTo>
                    <a:pt x="141" y="1730"/>
                  </a:lnTo>
                  <a:lnTo>
                    <a:pt x="179" y="1655"/>
                  </a:lnTo>
                  <a:lnTo>
                    <a:pt x="218" y="1563"/>
                  </a:lnTo>
                  <a:lnTo>
                    <a:pt x="250" y="1456"/>
                  </a:lnTo>
                  <a:lnTo>
                    <a:pt x="282" y="1296"/>
                  </a:lnTo>
                  <a:lnTo>
                    <a:pt x="301" y="1133"/>
                  </a:lnTo>
                  <a:lnTo>
                    <a:pt x="304" y="967"/>
                  </a:lnTo>
                  <a:lnTo>
                    <a:pt x="301" y="853"/>
                  </a:lnTo>
                  <a:lnTo>
                    <a:pt x="294" y="736"/>
                  </a:lnTo>
                  <a:lnTo>
                    <a:pt x="278" y="619"/>
                  </a:lnTo>
                  <a:lnTo>
                    <a:pt x="256" y="505"/>
                  </a:lnTo>
                  <a:lnTo>
                    <a:pt x="224" y="404"/>
                  </a:lnTo>
                  <a:lnTo>
                    <a:pt x="192" y="313"/>
                  </a:lnTo>
                  <a:lnTo>
                    <a:pt x="154" y="238"/>
                  </a:lnTo>
                  <a:lnTo>
                    <a:pt x="118" y="173"/>
                  </a:lnTo>
                  <a:lnTo>
                    <a:pt x="80" y="117"/>
                  </a:lnTo>
                  <a:lnTo>
                    <a:pt x="45" y="72"/>
                  </a:lnTo>
                  <a:lnTo>
                    <a:pt x="10" y="33"/>
                  </a:lnTo>
                  <a:lnTo>
                    <a:pt x="3" y="26"/>
                  </a:lnTo>
                  <a:lnTo>
                    <a:pt x="0" y="23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3" y="6"/>
                  </a:lnTo>
                  <a:lnTo>
                    <a:pt x="10" y="3"/>
                  </a:lnTo>
                  <a:lnTo>
                    <a:pt x="13" y="3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7261" y="3173"/>
              <a:ext cx="1056" cy="1104"/>
            </a:xfrm>
            <a:custGeom>
              <a:avLst/>
              <a:gdLst/>
              <a:ahLst/>
              <a:cxnLst>
                <a:cxn ang="0">
                  <a:pos x="355" y="4"/>
                </a:cxn>
                <a:cxn ang="0">
                  <a:pos x="525" y="7"/>
                </a:cxn>
                <a:cxn ang="0">
                  <a:pos x="691" y="4"/>
                </a:cxn>
                <a:cxn ang="0">
                  <a:pos x="793" y="49"/>
                </a:cxn>
                <a:cxn ang="0">
                  <a:pos x="646" y="56"/>
                </a:cxn>
                <a:cxn ang="0">
                  <a:pos x="595" y="88"/>
                </a:cxn>
                <a:cxn ang="0">
                  <a:pos x="592" y="844"/>
                </a:cxn>
                <a:cxn ang="0">
                  <a:pos x="736" y="749"/>
                </a:cxn>
                <a:cxn ang="0">
                  <a:pos x="803" y="583"/>
                </a:cxn>
                <a:cxn ang="0">
                  <a:pos x="819" y="385"/>
                </a:cxn>
                <a:cxn ang="0">
                  <a:pos x="854" y="254"/>
                </a:cxn>
                <a:cxn ang="0">
                  <a:pos x="915" y="212"/>
                </a:cxn>
                <a:cxn ang="0">
                  <a:pos x="1017" y="209"/>
                </a:cxn>
                <a:cxn ang="0">
                  <a:pos x="1046" y="212"/>
                </a:cxn>
                <a:cxn ang="0">
                  <a:pos x="1056" y="228"/>
                </a:cxn>
                <a:cxn ang="0">
                  <a:pos x="1046" y="241"/>
                </a:cxn>
                <a:cxn ang="0">
                  <a:pos x="1008" y="254"/>
                </a:cxn>
                <a:cxn ang="0">
                  <a:pos x="960" y="329"/>
                </a:cxn>
                <a:cxn ang="0">
                  <a:pos x="947" y="411"/>
                </a:cxn>
                <a:cxn ang="0">
                  <a:pos x="944" y="534"/>
                </a:cxn>
                <a:cxn ang="0">
                  <a:pos x="864" y="740"/>
                </a:cxn>
                <a:cxn ang="0">
                  <a:pos x="720" y="850"/>
                </a:cxn>
                <a:cxn ang="0">
                  <a:pos x="592" y="977"/>
                </a:cxn>
                <a:cxn ang="0">
                  <a:pos x="601" y="1030"/>
                </a:cxn>
                <a:cxn ang="0">
                  <a:pos x="685" y="1052"/>
                </a:cxn>
                <a:cxn ang="0">
                  <a:pos x="793" y="1104"/>
                </a:cxn>
                <a:cxn ang="0">
                  <a:pos x="630" y="1101"/>
                </a:cxn>
                <a:cxn ang="0">
                  <a:pos x="477" y="1101"/>
                </a:cxn>
                <a:cxn ang="0">
                  <a:pos x="297" y="1101"/>
                </a:cxn>
                <a:cxn ang="0">
                  <a:pos x="307" y="1052"/>
                </a:cxn>
                <a:cxn ang="0">
                  <a:pos x="429" y="1039"/>
                </a:cxn>
                <a:cxn ang="0">
                  <a:pos x="457" y="997"/>
                </a:cxn>
                <a:cxn ang="0">
                  <a:pos x="393" y="873"/>
                </a:cxn>
                <a:cxn ang="0">
                  <a:pos x="230" y="785"/>
                </a:cxn>
                <a:cxn ang="0">
                  <a:pos x="131" y="606"/>
                </a:cxn>
                <a:cxn ang="0">
                  <a:pos x="112" y="463"/>
                </a:cxn>
                <a:cxn ang="0">
                  <a:pos x="89" y="300"/>
                </a:cxn>
                <a:cxn ang="0">
                  <a:pos x="38" y="248"/>
                </a:cxn>
                <a:cxn ang="0">
                  <a:pos x="3" y="238"/>
                </a:cxn>
                <a:cxn ang="0">
                  <a:pos x="3" y="219"/>
                </a:cxn>
                <a:cxn ang="0">
                  <a:pos x="19" y="209"/>
                </a:cxn>
                <a:cxn ang="0">
                  <a:pos x="99" y="209"/>
                </a:cxn>
                <a:cxn ang="0">
                  <a:pos x="176" y="228"/>
                </a:cxn>
                <a:cxn ang="0">
                  <a:pos x="227" y="316"/>
                </a:cxn>
                <a:cxn ang="0">
                  <a:pos x="240" y="469"/>
                </a:cxn>
                <a:cxn ang="0">
                  <a:pos x="256" y="609"/>
                </a:cxn>
                <a:cxn ang="0">
                  <a:pos x="320" y="753"/>
                </a:cxn>
                <a:cxn ang="0">
                  <a:pos x="457" y="844"/>
                </a:cxn>
                <a:cxn ang="0">
                  <a:pos x="454" y="88"/>
                </a:cxn>
                <a:cxn ang="0">
                  <a:pos x="403" y="56"/>
                </a:cxn>
                <a:cxn ang="0">
                  <a:pos x="256" y="49"/>
                </a:cxn>
              </a:cxnLst>
              <a:rect l="0" t="0" r="r" b="b"/>
              <a:pathLst>
                <a:path w="1056" h="1104">
                  <a:moveTo>
                    <a:pt x="256" y="0"/>
                  </a:moveTo>
                  <a:lnTo>
                    <a:pt x="297" y="4"/>
                  </a:lnTo>
                  <a:lnTo>
                    <a:pt x="355" y="4"/>
                  </a:lnTo>
                  <a:lnTo>
                    <a:pt x="419" y="4"/>
                  </a:lnTo>
                  <a:lnTo>
                    <a:pt x="477" y="7"/>
                  </a:lnTo>
                  <a:lnTo>
                    <a:pt x="525" y="7"/>
                  </a:lnTo>
                  <a:lnTo>
                    <a:pt x="573" y="7"/>
                  </a:lnTo>
                  <a:lnTo>
                    <a:pt x="630" y="4"/>
                  </a:lnTo>
                  <a:lnTo>
                    <a:pt x="691" y="4"/>
                  </a:lnTo>
                  <a:lnTo>
                    <a:pt x="749" y="4"/>
                  </a:lnTo>
                  <a:lnTo>
                    <a:pt x="793" y="0"/>
                  </a:lnTo>
                  <a:lnTo>
                    <a:pt x="793" y="49"/>
                  </a:lnTo>
                  <a:lnTo>
                    <a:pt x="739" y="49"/>
                  </a:lnTo>
                  <a:lnTo>
                    <a:pt x="685" y="49"/>
                  </a:lnTo>
                  <a:lnTo>
                    <a:pt x="646" y="56"/>
                  </a:lnTo>
                  <a:lnTo>
                    <a:pt x="617" y="62"/>
                  </a:lnTo>
                  <a:lnTo>
                    <a:pt x="601" y="72"/>
                  </a:lnTo>
                  <a:lnTo>
                    <a:pt x="595" y="88"/>
                  </a:lnTo>
                  <a:lnTo>
                    <a:pt x="592" y="105"/>
                  </a:lnTo>
                  <a:lnTo>
                    <a:pt x="592" y="127"/>
                  </a:lnTo>
                  <a:lnTo>
                    <a:pt x="592" y="844"/>
                  </a:lnTo>
                  <a:lnTo>
                    <a:pt x="649" y="824"/>
                  </a:lnTo>
                  <a:lnTo>
                    <a:pt x="697" y="792"/>
                  </a:lnTo>
                  <a:lnTo>
                    <a:pt x="736" y="749"/>
                  </a:lnTo>
                  <a:lnTo>
                    <a:pt x="768" y="701"/>
                  </a:lnTo>
                  <a:lnTo>
                    <a:pt x="790" y="645"/>
                  </a:lnTo>
                  <a:lnTo>
                    <a:pt x="803" y="583"/>
                  </a:lnTo>
                  <a:lnTo>
                    <a:pt x="813" y="518"/>
                  </a:lnTo>
                  <a:lnTo>
                    <a:pt x="816" y="453"/>
                  </a:lnTo>
                  <a:lnTo>
                    <a:pt x="819" y="385"/>
                  </a:lnTo>
                  <a:lnTo>
                    <a:pt x="829" y="329"/>
                  </a:lnTo>
                  <a:lnTo>
                    <a:pt x="838" y="287"/>
                  </a:lnTo>
                  <a:lnTo>
                    <a:pt x="854" y="254"/>
                  </a:lnTo>
                  <a:lnTo>
                    <a:pt x="873" y="235"/>
                  </a:lnTo>
                  <a:lnTo>
                    <a:pt x="893" y="222"/>
                  </a:lnTo>
                  <a:lnTo>
                    <a:pt x="915" y="212"/>
                  </a:lnTo>
                  <a:lnTo>
                    <a:pt x="937" y="209"/>
                  </a:lnTo>
                  <a:lnTo>
                    <a:pt x="957" y="209"/>
                  </a:lnTo>
                  <a:lnTo>
                    <a:pt x="1017" y="209"/>
                  </a:lnTo>
                  <a:lnTo>
                    <a:pt x="1030" y="209"/>
                  </a:lnTo>
                  <a:lnTo>
                    <a:pt x="1040" y="209"/>
                  </a:lnTo>
                  <a:lnTo>
                    <a:pt x="1046" y="212"/>
                  </a:lnTo>
                  <a:lnTo>
                    <a:pt x="1053" y="215"/>
                  </a:lnTo>
                  <a:lnTo>
                    <a:pt x="1056" y="219"/>
                  </a:lnTo>
                  <a:lnTo>
                    <a:pt x="1056" y="228"/>
                  </a:lnTo>
                  <a:lnTo>
                    <a:pt x="1053" y="235"/>
                  </a:lnTo>
                  <a:lnTo>
                    <a:pt x="1053" y="238"/>
                  </a:lnTo>
                  <a:lnTo>
                    <a:pt x="1046" y="241"/>
                  </a:lnTo>
                  <a:lnTo>
                    <a:pt x="1040" y="245"/>
                  </a:lnTo>
                  <a:lnTo>
                    <a:pt x="1037" y="245"/>
                  </a:lnTo>
                  <a:lnTo>
                    <a:pt x="1008" y="254"/>
                  </a:lnTo>
                  <a:lnTo>
                    <a:pt x="985" y="274"/>
                  </a:lnTo>
                  <a:lnTo>
                    <a:pt x="969" y="300"/>
                  </a:lnTo>
                  <a:lnTo>
                    <a:pt x="960" y="329"/>
                  </a:lnTo>
                  <a:lnTo>
                    <a:pt x="953" y="359"/>
                  </a:lnTo>
                  <a:lnTo>
                    <a:pt x="950" y="388"/>
                  </a:lnTo>
                  <a:lnTo>
                    <a:pt x="947" y="411"/>
                  </a:lnTo>
                  <a:lnTo>
                    <a:pt x="947" y="424"/>
                  </a:lnTo>
                  <a:lnTo>
                    <a:pt x="947" y="476"/>
                  </a:lnTo>
                  <a:lnTo>
                    <a:pt x="944" y="534"/>
                  </a:lnTo>
                  <a:lnTo>
                    <a:pt x="931" y="600"/>
                  </a:lnTo>
                  <a:lnTo>
                    <a:pt x="905" y="668"/>
                  </a:lnTo>
                  <a:lnTo>
                    <a:pt x="864" y="740"/>
                  </a:lnTo>
                  <a:lnTo>
                    <a:pt x="822" y="785"/>
                  </a:lnTo>
                  <a:lnTo>
                    <a:pt x="774" y="821"/>
                  </a:lnTo>
                  <a:lnTo>
                    <a:pt x="720" y="850"/>
                  </a:lnTo>
                  <a:lnTo>
                    <a:pt x="656" y="873"/>
                  </a:lnTo>
                  <a:lnTo>
                    <a:pt x="592" y="886"/>
                  </a:lnTo>
                  <a:lnTo>
                    <a:pt x="592" y="977"/>
                  </a:lnTo>
                  <a:lnTo>
                    <a:pt x="592" y="1000"/>
                  </a:lnTo>
                  <a:lnTo>
                    <a:pt x="595" y="1017"/>
                  </a:lnTo>
                  <a:lnTo>
                    <a:pt x="601" y="1030"/>
                  </a:lnTo>
                  <a:lnTo>
                    <a:pt x="617" y="1043"/>
                  </a:lnTo>
                  <a:lnTo>
                    <a:pt x="646" y="1049"/>
                  </a:lnTo>
                  <a:lnTo>
                    <a:pt x="685" y="1052"/>
                  </a:lnTo>
                  <a:lnTo>
                    <a:pt x="739" y="1052"/>
                  </a:lnTo>
                  <a:lnTo>
                    <a:pt x="793" y="1052"/>
                  </a:lnTo>
                  <a:lnTo>
                    <a:pt x="793" y="1104"/>
                  </a:lnTo>
                  <a:lnTo>
                    <a:pt x="749" y="1101"/>
                  </a:lnTo>
                  <a:lnTo>
                    <a:pt x="691" y="1101"/>
                  </a:lnTo>
                  <a:lnTo>
                    <a:pt x="630" y="1101"/>
                  </a:lnTo>
                  <a:lnTo>
                    <a:pt x="569" y="1101"/>
                  </a:lnTo>
                  <a:lnTo>
                    <a:pt x="521" y="1098"/>
                  </a:lnTo>
                  <a:lnTo>
                    <a:pt x="477" y="1101"/>
                  </a:lnTo>
                  <a:lnTo>
                    <a:pt x="416" y="1101"/>
                  </a:lnTo>
                  <a:lnTo>
                    <a:pt x="355" y="1101"/>
                  </a:lnTo>
                  <a:lnTo>
                    <a:pt x="297" y="1101"/>
                  </a:lnTo>
                  <a:lnTo>
                    <a:pt x="256" y="1104"/>
                  </a:lnTo>
                  <a:lnTo>
                    <a:pt x="256" y="1052"/>
                  </a:lnTo>
                  <a:lnTo>
                    <a:pt x="307" y="1052"/>
                  </a:lnTo>
                  <a:lnTo>
                    <a:pt x="365" y="1052"/>
                  </a:lnTo>
                  <a:lnTo>
                    <a:pt x="403" y="1049"/>
                  </a:lnTo>
                  <a:lnTo>
                    <a:pt x="429" y="1039"/>
                  </a:lnTo>
                  <a:lnTo>
                    <a:pt x="445" y="1030"/>
                  </a:lnTo>
                  <a:lnTo>
                    <a:pt x="454" y="1017"/>
                  </a:lnTo>
                  <a:lnTo>
                    <a:pt x="457" y="997"/>
                  </a:lnTo>
                  <a:lnTo>
                    <a:pt x="457" y="977"/>
                  </a:lnTo>
                  <a:lnTo>
                    <a:pt x="457" y="886"/>
                  </a:lnTo>
                  <a:lnTo>
                    <a:pt x="393" y="873"/>
                  </a:lnTo>
                  <a:lnTo>
                    <a:pt x="336" y="854"/>
                  </a:lnTo>
                  <a:lnTo>
                    <a:pt x="281" y="824"/>
                  </a:lnTo>
                  <a:lnTo>
                    <a:pt x="230" y="785"/>
                  </a:lnTo>
                  <a:lnTo>
                    <a:pt x="189" y="740"/>
                  </a:lnTo>
                  <a:lnTo>
                    <a:pt x="153" y="671"/>
                  </a:lnTo>
                  <a:lnTo>
                    <a:pt x="131" y="606"/>
                  </a:lnTo>
                  <a:lnTo>
                    <a:pt x="118" y="544"/>
                  </a:lnTo>
                  <a:lnTo>
                    <a:pt x="112" y="495"/>
                  </a:lnTo>
                  <a:lnTo>
                    <a:pt x="112" y="463"/>
                  </a:lnTo>
                  <a:lnTo>
                    <a:pt x="105" y="391"/>
                  </a:lnTo>
                  <a:lnTo>
                    <a:pt x="99" y="339"/>
                  </a:lnTo>
                  <a:lnTo>
                    <a:pt x="89" y="300"/>
                  </a:lnTo>
                  <a:lnTo>
                    <a:pt x="73" y="274"/>
                  </a:lnTo>
                  <a:lnTo>
                    <a:pt x="57" y="258"/>
                  </a:lnTo>
                  <a:lnTo>
                    <a:pt x="38" y="248"/>
                  </a:lnTo>
                  <a:lnTo>
                    <a:pt x="16" y="245"/>
                  </a:lnTo>
                  <a:lnTo>
                    <a:pt x="9" y="241"/>
                  </a:lnTo>
                  <a:lnTo>
                    <a:pt x="3" y="238"/>
                  </a:lnTo>
                  <a:lnTo>
                    <a:pt x="0" y="232"/>
                  </a:lnTo>
                  <a:lnTo>
                    <a:pt x="0" y="228"/>
                  </a:lnTo>
                  <a:lnTo>
                    <a:pt x="3" y="219"/>
                  </a:lnTo>
                  <a:lnTo>
                    <a:pt x="6" y="215"/>
                  </a:lnTo>
                  <a:lnTo>
                    <a:pt x="13" y="212"/>
                  </a:lnTo>
                  <a:lnTo>
                    <a:pt x="19" y="209"/>
                  </a:lnTo>
                  <a:lnTo>
                    <a:pt x="29" y="209"/>
                  </a:lnTo>
                  <a:lnTo>
                    <a:pt x="41" y="209"/>
                  </a:lnTo>
                  <a:lnTo>
                    <a:pt x="99" y="209"/>
                  </a:lnTo>
                  <a:lnTo>
                    <a:pt x="128" y="212"/>
                  </a:lnTo>
                  <a:lnTo>
                    <a:pt x="150" y="219"/>
                  </a:lnTo>
                  <a:lnTo>
                    <a:pt x="176" y="228"/>
                  </a:lnTo>
                  <a:lnTo>
                    <a:pt x="195" y="248"/>
                  </a:lnTo>
                  <a:lnTo>
                    <a:pt x="214" y="277"/>
                  </a:lnTo>
                  <a:lnTo>
                    <a:pt x="227" y="316"/>
                  </a:lnTo>
                  <a:lnTo>
                    <a:pt x="237" y="368"/>
                  </a:lnTo>
                  <a:lnTo>
                    <a:pt x="240" y="437"/>
                  </a:lnTo>
                  <a:lnTo>
                    <a:pt x="240" y="469"/>
                  </a:lnTo>
                  <a:lnTo>
                    <a:pt x="243" y="512"/>
                  </a:lnTo>
                  <a:lnTo>
                    <a:pt x="249" y="561"/>
                  </a:lnTo>
                  <a:lnTo>
                    <a:pt x="256" y="609"/>
                  </a:lnTo>
                  <a:lnTo>
                    <a:pt x="272" y="658"/>
                  </a:lnTo>
                  <a:lnTo>
                    <a:pt x="291" y="707"/>
                  </a:lnTo>
                  <a:lnTo>
                    <a:pt x="320" y="753"/>
                  </a:lnTo>
                  <a:lnTo>
                    <a:pt x="355" y="792"/>
                  </a:lnTo>
                  <a:lnTo>
                    <a:pt x="400" y="824"/>
                  </a:lnTo>
                  <a:lnTo>
                    <a:pt x="457" y="844"/>
                  </a:lnTo>
                  <a:lnTo>
                    <a:pt x="457" y="127"/>
                  </a:lnTo>
                  <a:lnTo>
                    <a:pt x="457" y="105"/>
                  </a:lnTo>
                  <a:lnTo>
                    <a:pt x="454" y="88"/>
                  </a:lnTo>
                  <a:lnTo>
                    <a:pt x="445" y="72"/>
                  </a:lnTo>
                  <a:lnTo>
                    <a:pt x="429" y="62"/>
                  </a:lnTo>
                  <a:lnTo>
                    <a:pt x="403" y="56"/>
                  </a:lnTo>
                  <a:lnTo>
                    <a:pt x="365" y="49"/>
                  </a:lnTo>
                  <a:lnTo>
                    <a:pt x="307" y="49"/>
                  </a:lnTo>
                  <a:lnTo>
                    <a:pt x="256" y="49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5"/>
            <p:cNvSpPr>
              <a:spLocks noEditPoints="1"/>
            </p:cNvSpPr>
            <p:nvPr/>
          </p:nvSpPr>
          <p:spPr bwMode="auto">
            <a:xfrm>
              <a:off x="8931" y="3685"/>
              <a:ext cx="1059" cy="378"/>
            </a:xfrm>
            <a:custGeom>
              <a:avLst/>
              <a:gdLst/>
              <a:ahLst/>
              <a:cxnLst>
                <a:cxn ang="0">
                  <a:pos x="51" y="312"/>
                </a:cxn>
                <a:cxn ang="0">
                  <a:pos x="1002" y="312"/>
                </a:cxn>
                <a:cxn ang="0">
                  <a:pos x="1021" y="312"/>
                </a:cxn>
                <a:cxn ang="0">
                  <a:pos x="1040" y="316"/>
                </a:cxn>
                <a:cxn ang="0">
                  <a:pos x="1053" y="325"/>
                </a:cxn>
                <a:cxn ang="0">
                  <a:pos x="1059" y="345"/>
                </a:cxn>
                <a:cxn ang="0">
                  <a:pos x="1053" y="364"/>
                </a:cxn>
                <a:cxn ang="0">
                  <a:pos x="1040" y="374"/>
                </a:cxn>
                <a:cxn ang="0">
                  <a:pos x="1024" y="378"/>
                </a:cxn>
                <a:cxn ang="0">
                  <a:pos x="1005" y="378"/>
                </a:cxn>
                <a:cxn ang="0">
                  <a:pos x="51" y="378"/>
                </a:cxn>
                <a:cxn ang="0">
                  <a:pos x="35" y="378"/>
                </a:cxn>
                <a:cxn ang="0">
                  <a:pos x="19" y="374"/>
                </a:cxn>
                <a:cxn ang="0">
                  <a:pos x="7" y="364"/>
                </a:cxn>
                <a:cxn ang="0">
                  <a:pos x="0" y="345"/>
                </a:cxn>
                <a:cxn ang="0">
                  <a:pos x="7" y="325"/>
                </a:cxn>
                <a:cxn ang="0">
                  <a:pos x="19" y="316"/>
                </a:cxn>
                <a:cxn ang="0">
                  <a:pos x="35" y="312"/>
                </a:cxn>
                <a:cxn ang="0">
                  <a:pos x="51" y="312"/>
                </a:cxn>
                <a:cxn ang="0">
                  <a:pos x="51" y="0"/>
                </a:cxn>
                <a:cxn ang="0">
                  <a:pos x="1005" y="0"/>
                </a:cxn>
                <a:cxn ang="0">
                  <a:pos x="1024" y="0"/>
                </a:cxn>
                <a:cxn ang="0">
                  <a:pos x="1040" y="3"/>
                </a:cxn>
                <a:cxn ang="0">
                  <a:pos x="1053" y="13"/>
                </a:cxn>
                <a:cxn ang="0">
                  <a:pos x="1059" y="29"/>
                </a:cxn>
                <a:cxn ang="0">
                  <a:pos x="1053" y="49"/>
                </a:cxn>
                <a:cxn ang="0">
                  <a:pos x="1040" y="58"/>
                </a:cxn>
                <a:cxn ang="0">
                  <a:pos x="1021" y="62"/>
                </a:cxn>
                <a:cxn ang="0">
                  <a:pos x="1002" y="65"/>
                </a:cxn>
                <a:cxn ang="0">
                  <a:pos x="51" y="65"/>
                </a:cxn>
                <a:cxn ang="0">
                  <a:pos x="35" y="62"/>
                </a:cxn>
                <a:cxn ang="0">
                  <a:pos x="19" y="58"/>
                </a:cxn>
                <a:cxn ang="0">
                  <a:pos x="7" y="49"/>
                </a:cxn>
                <a:cxn ang="0">
                  <a:pos x="0" y="29"/>
                </a:cxn>
                <a:cxn ang="0">
                  <a:pos x="7" y="13"/>
                </a:cxn>
                <a:cxn ang="0">
                  <a:pos x="19" y="3"/>
                </a:cxn>
                <a:cxn ang="0">
                  <a:pos x="35" y="0"/>
                </a:cxn>
                <a:cxn ang="0">
                  <a:pos x="51" y="0"/>
                </a:cxn>
              </a:cxnLst>
              <a:rect l="0" t="0" r="r" b="b"/>
              <a:pathLst>
                <a:path w="1059" h="378">
                  <a:moveTo>
                    <a:pt x="51" y="312"/>
                  </a:moveTo>
                  <a:lnTo>
                    <a:pt x="1002" y="312"/>
                  </a:lnTo>
                  <a:lnTo>
                    <a:pt x="1021" y="312"/>
                  </a:lnTo>
                  <a:lnTo>
                    <a:pt x="1040" y="316"/>
                  </a:lnTo>
                  <a:lnTo>
                    <a:pt x="1053" y="325"/>
                  </a:lnTo>
                  <a:lnTo>
                    <a:pt x="1059" y="345"/>
                  </a:lnTo>
                  <a:lnTo>
                    <a:pt x="1053" y="364"/>
                  </a:lnTo>
                  <a:lnTo>
                    <a:pt x="1040" y="374"/>
                  </a:lnTo>
                  <a:lnTo>
                    <a:pt x="1024" y="378"/>
                  </a:lnTo>
                  <a:lnTo>
                    <a:pt x="1005" y="378"/>
                  </a:lnTo>
                  <a:lnTo>
                    <a:pt x="51" y="378"/>
                  </a:lnTo>
                  <a:lnTo>
                    <a:pt x="35" y="378"/>
                  </a:lnTo>
                  <a:lnTo>
                    <a:pt x="19" y="374"/>
                  </a:lnTo>
                  <a:lnTo>
                    <a:pt x="7" y="364"/>
                  </a:lnTo>
                  <a:lnTo>
                    <a:pt x="0" y="345"/>
                  </a:lnTo>
                  <a:lnTo>
                    <a:pt x="7" y="325"/>
                  </a:lnTo>
                  <a:lnTo>
                    <a:pt x="19" y="316"/>
                  </a:lnTo>
                  <a:lnTo>
                    <a:pt x="35" y="312"/>
                  </a:lnTo>
                  <a:lnTo>
                    <a:pt x="51" y="312"/>
                  </a:lnTo>
                  <a:close/>
                  <a:moveTo>
                    <a:pt x="51" y="0"/>
                  </a:moveTo>
                  <a:lnTo>
                    <a:pt x="1005" y="0"/>
                  </a:lnTo>
                  <a:lnTo>
                    <a:pt x="1024" y="0"/>
                  </a:lnTo>
                  <a:lnTo>
                    <a:pt x="1040" y="3"/>
                  </a:lnTo>
                  <a:lnTo>
                    <a:pt x="1053" y="13"/>
                  </a:lnTo>
                  <a:lnTo>
                    <a:pt x="1059" y="29"/>
                  </a:lnTo>
                  <a:lnTo>
                    <a:pt x="1053" y="49"/>
                  </a:lnTo>
                  <a:lnTo>
                    <a:pt x="1040" y="58"/>
                  </a:lnTo>
                  <a:lnTo>
                    <a:pt x="1021" y="62"/>
                  </a:lnTo>
                  <a:lnTo>
                    <a:pt x="1002" y="65"/>
                  </a:lnTo>
                  <a:lnTo>
                    <a:pt x="51" y="65"/>
                  </a:lnTo>
                  <a:lnTo>
                    <a:pt x="35" y="62"/>
                  </a:lnTo>
                  <a:lnTo>
                    <a:pt x="19" y="58"/>
                  </a:lnTo>
                  <a:lnTo>
                    <a:pt x="7" y="49"/>
                  </a:lnTo>
                  <a:lnTo>
                    <a:pt x="0" y="29"/>
                  </a:lnTo>
                  <a:lnTo>
                    <a:pt x="7" y="13"/>
                  </a:lnTo>
                  <a:lnTo>
                    <a:pt x="19" y="3"/>
                  </a:lnTo>
                  <a:lnTo>
                    <a:pt x="35" y="0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6"/>
            <p:cNvSpPr>
              <a:spLocks noEditPoints="1"/>
            </p:cNvSpPr>
            <p:nvPr/>
          </p:nvSpPr>
          <p:spPr bwMode="auto">
            <a:xfrm>
              <a:off x="10592" y="3203"/>
              <a:ext cx="672" cy="1110"/>
            </a:xfrm>
            <a:custGeom>
              <a:avLst/>
              <a:gdLst/>
              <a:ahLst/>
              <a:cxnLst>
                <a:cxn ang="0">
                  <a:pos x="317" y="35"/>
                </a:cxn>
                <a:cxn ang="0">
                  <a:pos x="266" y="48"/>
                </a:cxn>
                <a:cxn ang="0">
                  <a:pos x="208" y="91"/>
                </a:cxn>
                <a:cxn ang="0">
                  <a:pos x="160" y="176"/>
                </a:cxn>
                <a:cxn ang="0">
                  <a:pos x="138" y="332"/>
                </a:cxn>
                <a:cxn ang="0">
                  <a:pos x="134" y="537"/>
                </a:cxn>
                <a:cxn ang="0">
                  <a:pos x="134" y="671"/>
                </a:cxn>
                <a:cxn ang="0">
                  <a:pos x="141" y="814"/>
                </a:cxn>
                <a:cxn ang="0">
                  <a:pos x="166" y="938"/>
                </a:cxn>
                <a:cxn ang="0">
                  <a:pos x="214" y="1022"/>
                </a:cxn>
                <a:cxn ang="0">
                  <a:pos x="275" y="1065"/>
                </a:cxn>
                <a:cxn ang="0">
                  <a:pos x="336" y="1074"/>
                </a:cxn>
                <a:cxn ang="0">
                  <a:pos x="368" y="1071"/>
                </a:cxn>
                <a:cxn ang="0">
                  <a:pos x="429" y="1045"/>
                </a:cxn>
                <a:cxn ang="0">
                  <a:pos x="486" y="980"/>
                </a:cxn>
                <a:cxn ang="0">
                  <a:pos x="522" y="873"/>
                </a:cxn>
                <a:cxn ang="0">
                  <a:pos x="538" y="658"/>
                </a:cxn>
                <a:cxn ang="0">
                  <a:pos x="538" y="459"/>
                </a:cxn>
                <a:cxn ang="0">
                  <a:pos x="531" y="296"/>
                </a:cxn>
                <a:cxn ang="0">
                  <a:pos x="506" y="162"/>
                </a:cxn>
                <a:cxn ang="0">
                  <a:pos x="454" y="81"/>
                </a:cxn>
                <a:cxn ang="0">
                  <a:pos x="390" y="42"/>
                </a:cxn>
                <a:cxn ang="0">
                  <a:pos x="336" y="35"/>
                </a:cxn>
                <a:cxn ang="0">
                  <a:pos x="368" y="0"/>
                </a:cxn>
                <a:cxn ang="0">
                  <a:pos x="448" y="19"/>
                </a:cxn>
                <a:cxn ang="0">
                  <a:pos x="531" y="75"/>
                </a:cxn>
                <a:cxn ang="0">
                  <a:pos x="605" y="179"/>
                </a:cxn>
                <a:cxn ang="0">
                  <a:pos x="659" y="364"/>
                </a:cxn>
                <a:cxn ang="0">
                  <a:pos x="672" y="557"/>
                </a:cxn>
                <a:cxn ang="0">
                  <a:pos x="669" y="654"/>
                </a:cxn>
                <a:cxn ang="0">
                  <a:pos x="643" y="837"/>
                </a:cxn>
                <a:cxn ang="0">
                  <a:pos x="579" y="980"/>
                </a:cxn>
                <a:cxn ang="0">
                  <a:pos x="499" y="1061"/>
                </a:cxn>
                <a:cxn ang="0">
                  <a:pos x="416" y="1101"/>
                </a:cxn>
                <a:cxn ang="0">
                  <a:pos x="336" y="1110"/>
                </a:cxn>
                <a:cxn ang="0">
                  <a:pos x="246" y="1097"/>
                </a:cxn>
                <a:cxn ang="0">
                  <a:pos x="154" y="1048"/>
                </a:cxn>
                <a:cxn ang="0">
                  <a:pos x="70" y="947"/>
                </a:cxn>
                <a:cxn ang="0">
                  <a:pos x="19" y="791"/>
                </a:cxn>
                <a:cxn ang="0">
                  <a:pos x="0" y="632"/>
                </a:cxn>
                <a:cxn ang="0">
                  <a:pos x="3" y="462"/>
                </a:cxn>
                <a:cxn ang="0">
                  <a:pos x="29" y="276"/>
                </a:cxn>
                <a:cxn ang="0">
                  <a:pos x="90" y="130"/>
                </a:cxn>
                <a:cxn ang="0">
                  <a:pos x="163" y="52"/>
                </a:cxn>
                <a:cxn ang="0">
                  <a:pos x="250" y="9"/>
                </a:cxn>
                <a:cxn ang="0">
                  <a:pos x="336" y="0"/>
                </a:cxn>
              </a:cxnLst>
              <a:rect l="0" t="0" r="r" b="b"/>
              <a:pathLst>
                <a:path w="672" h="1110">
                  <a:moveTo>
                    <a:pt x="336" y="35"/>
                  </a:moveTo>
                  <a:lnTo>
                    <a:pt x="317" y="35"/>
                  </a:lnTo>
                  <a:lnTo>
                    <a:pt x="294" y="39"/>
                  </a:lnTo>
                  <a:lnTo>
                    <a:pt x="266" y="48"/>
                  </a:lnTo>
                  <a:lnTo>
                    <a:pt x="237" y="65"/>
                  </a:lnTo>
                  <a:lnTo>
                    <a:pt x="208" y="91"/>
                  </a:lnTo>
                  <a:lnTo>
                    <a:pt x="182" y="127"/>
                  </a:lnTo>
                  <a:lnTo>
                    <a:pt x="160" y="176"/>
                  </a:lnTo>
                  <a:lnTo>
                    <a:pt x="144" y="241"/>
                  </a:lnTo>
                  <a:lnTo>
                    <a:pt x="138" y="332"/>
                  </a:lnTo>
                  <a:lnTo>
                    <a:pt x="134" y="433"/>
                  </a:lnTo>
                  <a:lnTo>
                    <a:pt x="134" y="537"/>
                  </a:lnTo>
                  <a:lnTo>
                    <a:pt x="134" y="599"/>
                  </a:lnTo>
                  <a:lnTo>
                    <a:pt x="134" y="671"/>
                  </a:lnTo>
                  <a:lnTo>
                    <a:pt x="138" y="746"/>
                  </a:lnTo>
                  <a:lnTo>
                    <a:pt x="141" y="814"/>
                  </a:lnTo>
                  <a:lnTo>
                    <a:pt x="150" y="879"/>
                  </a:lnTo>
                  <a:lnTo>
                    <a:pt x="166" y="938"/>
                  </a:lnTo>
                  <a:lnTo>
                    <a:pt x="189" y="987"/>
                  </a:lnTo>
                  <a:lnTo>
                    <a:pt x="214" y="1022"/>
                  </a:lnTo>
                  <a:lnTo>
                    <a:pt x="246" y="1045"/>
                  </a:lnTo>
                  <a:lnTo>
                    <a:pt x="275" y="1065"/>
                  </a:lnTo>
                  <a:lnTo>
                    <a:pt x="307" y="1071"/>
                  </a:lnTo>
                  <a:lnTo>
                    <a:pt x="336" y="1074"/>
                  </a:lnTo>
                  <a:lnTo>
                    <a:pt x="336" y="1074"/>
                  </a:lnTo>
                  <a:lnTo>
                    <a:pt x="368" y="1071"/>
                  </a:lnTo>
                  <a:lnTo>
                    <a:pt x="397" y="1061"/>
                  </a:lnTo>
                  <a:lnTo>
                    <a:pt x="429" y="1045"/>
                  </a:lnTo>
                  <a:lnTo>
                    <a:pt x="461" y="1016"/>
                  </a:lnTo>
                  <a:lnTo>
                    <a:pt x="486" y="980"/>
                  </a:lnTo>
                  <a:lnTo>
                    <a:pt x="506" y="934"/>
                  </a:lnTo>
                  <a:lnTo>
                    <a:pt x="522" y="873"/>
                  </a:lnTo>
                  <a:lnTo>
                    <a:pt x="534" y="768"/>
                  </a:lnTo>
                  <a:lnTo>
                    <a:pt x="538" y="658"/>
                  </a:lnTo>
                  <a:lnTo>
                    <a:pt x="538" y="537"/>
                  </a:lnTo>
                  <a:lnTo>
                    <a:pt x="538" y="459"/>
                  </a:lnTo>
                  <a:lnTo>
                    <a:pt x="538" y="377"/>
                  </a:lnTo>
                  <a:lnTo>
                    <a:pt x="531" y="296"/>
                  </a:lnTo>
                  <a:lnTo>
                    <a:pt x="522" y="221"/>
                  </a:lnTo>
                  <a:lnTo>
                    <a:pt x="506" y="162"/>
                  </a:lnTo>
                  <a:lnTo>
                    <a:pt x="483" y="114"/>
                  </a:lnTo>
                  <a:lnTo>
                    <a:pt x="454" y="81"/>
                  </a:lnTo>
                  <a:lnTo>
                    <a:pt x="422" y="58"/>
                  </a:lnTo>
                  <a:lnTo>
                    <a:pt x="390" y="42"/>
                  </a:lnTo>
                  <a:lnTo>
                    <a:pt x="362" y="35"/>
                  </a:lnTo>
                  <a:lnTo>
                    <a:pt x="336" y="35"/>
                  </a:lnTo>
                  <a:close/>
                  <a:moveTo>
                    <a:pt x="336" y="0"/>
                  </a:moveTo>
                  <a:lnTo>
                    <a:pt x="368" y="0"/>
                  </a:lnTo>
                  <a:lnTo>
                    <a:pt x="406" y="6"/>
                  </a:lnTo>
                  <a:lnTo>
                    <a:pt x="448" y="19"/>
                  </a:lnTo>
                  <a:lnTo>
                    <a:pt x="490" y="42"/>
                  </a:lnTo>
                  <a:lnTo>
                    <a:pt x="531" y="75"/>
                  </a:lnTo>
                  <a:lnTo>
                    <a:pt x="573" y="120"/>
                  </a:lnTo>
                  <a:lnTo>
                    <a:pt x="605" y="179"/>
                  </a:lnTo>
                  <a:lnTo>
                    <a:pt x="640" y="270"/>
                  </a:lnTo>
                  <a:lnTo>
                    <a:pt x="659" y="364"/>
                  </a:lnTo>
                  <a:lnTo>
                    <a:pt x="669" y="462"/>
                  </a:lnTo>
                  <a:lnTo>
                    <a:pt x="672" y="557"/>
                  </a:lnTo>
                  <a:lnTo>
                    <a:pt x="672" y="560"/>
                  </a:lnTo>
                  <a:lnTo>
                    <a:pt x="669" y="654"/>
                  </a:lnTo>
                  <a:lnTo>
                    <a:pt x="659" y="746"/>
                  </a:lnTo>
                  <a:lnTo>
                    <a:pt x="643" y="837"/>
                  </a:lnTo>
                  <a:lnTo>
                    <a:pt x="611" y="921"/>
                  </a:lnTo>
                  <a:lnTo>
                    <a:pt x="579" y="980"/>
                  </a:lnTo>
                  <a:lnTo>
                    <a:pt x="541" y="1026"/>
                  </a:lnTo>
                  <a:lnTo>
                    <a:pt x="499" y="1061"/>
                  </a:lnTo>
                  <a:lnTo>
                    <a:pt x="458" y="1084"/>
                  </a:lnTo>
                  <a:lnTo>
                    <a:pt x="416" y="1101"/>
                  </a:lnTo>
                  <a:lnTo>
                    <a:pt x="374" y="1107"/>
                  </a:lnTo>
                  <a:lnTo>
                    <a:pt x="336" y="1110"/>
                  </a:lnTo>
                  <a:lnTo>
                    <a:pt x="294" y="1107"/>
                  </a:lnTo>
                  <a:lnTo>
                    <a:pt x="246" y="1097"/>
                  </a:lnTo>
                  <a:lnTo>
                    <a:pt x="198" y="1078"/>
                  </a:lnTo>
                  <a:lnTo>
                    <a:pt x="154" y="1048"/>
                  </a:lnTo>
                  <a:lnTo>
                    <a:pt x="109" y="1006"/>
                  </a:lnTo>
                  <a:lnTo>
                    <a:pt x="70" y="947"/>
                  </a:lnTo>
                  <a:lnTo>
                    <a:pt x="38" y="869"/>
                  </a:lnTo>
                  <a:lnTo>
                    <a:pt x="19" y="791"/>
                  </a:lnTo>
                  <a:lnTo>
                    <a:pt x="6" y="710"/>
                  </a:lnTo>
                  <a:lnTo>
                    <a:pt x="0" y="632"/>
                  </a:lnTo>
                  <a:lnTo>
                    <a:pt x="0" y="560"/>
                  </a:lnTo>
                  <a:lnTo>
                    <a:pt x="3" y="462"/>
                  </a:lnTo>
                  <a:lnTo>
                    <a:pt x="10" y="368"/>
                  </a:lnTo>
                  <a:lnTo>
                    <a:pt x="29" y="276"/>
                  </a:lnTo>
                  <a:lnTo>
                    <a:pt x="58" y="189"/>
                  </a:lnTo>
                  <a:lnTo>
                    <a:pt x="90" y="130"/>
                  </a:lnTo>
                  <a:lnTo>
                    <a:pt x="125" y="84"/>
                  </a:lnTo>
                  <a:lnTo>
                    <a:pt x="163" y="52"/>
                  </a:lnTo>
                  <a:lnTo>
                    <a:pt x="208" y="26"/>
                  </a:lnTo>
                  <a:lnTo>
                    <a:pt x="250" y="9"/>
                  </a:lnTo>
                  <a:lnTo>
                    <a:pt x="294" y="0"/>
                  </a:lnTo>
                  <a:lnTo>
                    <a:pt x="3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7" name="TextBox 16"/>
          <p:cNvSpPr txBox="1"/>
          <p:nvPr/>
        </p:nvSpPr>
        <p:spPr>
          <a:xfrm>
            <a:off x="1066800" y="990600"/>
            <a:ext cx="7086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7030A0"/>
                </a:solidFill>
              </a:rPr>
              <a:t>The equation for the flat sections </a:t>
            </a:r>
            <a:endParaRPr lang="en-US" sz="3600" dirty="0">
              <a:solidFill>
                <a:srgbClr val="7030A0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28600" y="2514600"/>
            <a:ext cx="914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7030A0"/>
                </a:solidFill>
              </a:rPr>
              <a:t>is an ODE generalizing the Schrodinger equation (K=2 cover)</a:t>
            </a:r>
            <a:endParaRPr lang="en-US" sz="2800" dirty="0">
              <a:solidFill>
                <a:srgbClr val="7030A0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0" y="4114800"/>
            <a:ext cx="9144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The </a:t>
            </a:r>
            <a:r>
              <a:rPr lang="en-US" sz="3200" dirty="0" err="1" smtClean="0">
                <a:solidFill>
                  <a:srgbClr val="FF0000"/>
                </a:solidFill>
              </a:rPr>
              <a:t>asymptotics</a:t>
            </a:r>
            <a:r>
              <a:rPr lang="en-US" sz="3200" dirty="0" smtClean="0">
                <a:solidFill>
                  <a:srgbClr val="FF0000"/>
                </a:solidFill>
              </a:rPr>
              <a:t> for  </a:t>
            </a:r>
            <a:r>
              <a:rPr lang="en-US" sz="3200" dirty="0" smtClean="0">
                <a:solidFill>
                  <a:srgbClr val="FF0000"/>
                </a:solidFill>
                <a:sym typeface="Mathematica1"/>
              </a:rPr>
              <a:t>  0 ,    is a problem in WKB theory. K&gt;2  is a nontrivial extension of the K=2 case.</a:t>
            </a:r>
            <a:endParaRPr lang="en-US" sz="3200" dirty="0">
              <a:solidFill>
                <a:srgbClr val="FF0000"/>
              </a:solidFill>
            </a:endParaRPr>
          </a:p>
        </p:txBody>
      </p:sp>
      <p:grpSp>
        <p:nvGrpSpPr>
          <p:cNvPr id="20" name="Group 20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1600200" y="3200400"/>
            <a:ext cx="4808842" cy="762000"/>
            <a:chOff x="389" y="1550"/>
            <a:chExt cx="13827" cy="2191"/>
          </a:xfrm>
          <a:solidFill>
            <a:srgbClr val="0000FF"/>
          </a:solidFill>
        </p:grpSpPr>
        <p:sp>
          <p:nvSpPr>
            <p:cNvPr id="21" name="Freeform 22"/>
            <p:cNvSpPr>
              <a:spLocks noEditPoints="1"/>
            </p:cNvSpPr>
            <p:nvPr/>
          </p:nvSpPr>
          <p:spPr bwMode="auto">
            <a:xfrm>
              <a:off x="389" y="1806"/>
              <a:ext cx="1225" cy="1230"/>
            </a:xfrm>
            <a:custGeom>
              <a:avLst/>
              <a:gdLst/>
              <a:ahLst/>
              <a:cxnLst>
                <a:cxn ang="0">
                  <a:pos x="851" y="235"/>
                </a:cxn>
                <a:cxn ang="0">
                  <a:pos x="778" y="372"/>
                </a:cxn>
                <a:cxn ang="0">
                  <a:pos x="719" y="487"/>
                </a:cxn>
                <a:cxn ang="0">
                  <a:pos x="672" y="564"/>
                </a:cxn>
                <a:cxn ang="0">
                  <a:pos x="604" y="684"/>
                </a:cxn>
                <a:cxn ang="0">
                  <a:pos x="515" y="824"/>
                </a:cxn>
                <a:cxn ang="0">
                  <a:pos x="579" y="799"/>
                </a:cxn>
                <a:cxn ang="0">
                  <a:pos x="898" y="799"/>
                </a:cxn>
                <a:cxn ang="0">
                  <a:pos x="889" y="688"/>
                </a:cxn>
                <a:cxn ang="0">
                  <a:pos x="881" y="594"/>
                </a:cxn>
                <a:cxn ang="0">
                  <a:pos x="872" y="286"/>
                </a:cxn>
                <a:cxn ang="0">
                  <a:pos x="868" y="197"/>
                </a:cxn>
                <a:cxn ang="0">
                  <a:pos x="1000" y="0"/>
                </a:cxn>
                <a:cxn ang="0">
                  <a:pos x="1008" y="9"/>
                </a:cxn>
                <a:cxn ang="0">
                  <a:pos x="1008" y="30"/>
                </a:cxn>
                <a:cxn ang="0">
                  <a:pos x="1012" y="393"/>
                </a:cxn>
                <a:cxn ang="0">
                  <a:pos x="1030" y="730"/>
                </a:cxn>
                <a:cxn ang="0">
                  <a:pos x="1042" y="863"/>
                </a:cxn>
                <a:cxn ang="0">
                  <a:pos x="1059" y="944"/>
                </a:cxn>
                <a:cxn ang="0">
                  <a:pos x="1076" y="1034"/>
                </a:cxn>
                <a:cxn ang="0">
                  <a:pos x="1110" y="1102"/>
                </a:cxn>
                <a:cxn ang="0">
                  <a:pos x="1140" y="1106"/>
                </a:cxn>
                <a:cxn ang="0">
                  <a:pos x="1144" y="1106"/>
                </a:cxn>
                <a:cxn ang="0">
                  <a:pos x="1157" y="1098"/>
                </a:cxn>
                <a:cxn ang="0">
                  <a:pos x="1178" y="1089"/>
                </a:cxn>
                <a:cxn ang="0">
                  <a:pos x="1200" y="1081"/>
                </a:cxn>
                <a:cxn ang="0">
                  <a:pos x="1221" y="1081"/>
                </a:cxn>
                <a:cxn ang="0">
                  <a:pos x="1225" y="1093"/>
                </a:cxn>
                <a:cxn ang="0">
                  <a:pos x="1191" y="1132"/>
                </a:cxn>
                <a:cxn ang="0">
                  <a:pos x="1115" y="1175"/>
                </a:cxn>
                <a:cxn ang="0">
                  <a:pos x="1030" y="1196"/>
                </a:cxn>
                <a:cxn ang="0">
                  <a:pos x="974" y="1179"/>
                </a:cxn>
                <a:cxn ang="0">
                  <a:pos x="949" y="1128"/>
                </a:cxn>
                <a:cxn ang="0">
                  <a:pos x="932" y="1059"/>
                </a:cxn>
                <a:cxn ang="0">
                  <a:pos x="910" y="957"/>
                </a:cxn>
                <a:cxn ang="0">
                  <a:pos x="906" y="884"/>
                </a:cxn>
                <a:cxn ang="0">
                  <a:pos x="906" y="884"/>
                </a:cxn>
                <a:cxn ang="0">
                  <a:pos x="455" y="910"/>
                </a:cxn>
                <a:cxn ang="0">
                  <a:pos x="396" y="1000"/>
                </a:cxn>
                <a:cxn ang="0">
                  <a:pos x="315" y="1102"/>
                </a:cxn>
                <a:cxn ang="0">
                  <a:pos x="225" y="1192"/>
                </a:cxn>
                <a:cxn ang="0">
                  <a:pos x="145" y="1230"/>
                </a:cxn>
                <a:cxn ang="0">
                  <a:pos x="47" y="1183"/>
                </a:cxn>
                <a:cxn ang="0">
                  <a:pos x="0" y="1093"/>
                </a:cxn>
                <a:cxn ang="0">
                  <a:pos x="21" y="1017"/>
                </a:cxn>
                <a:cxn ang="0">
                  <a:pos x="64" y="974"/>
                </a:cxn>
                <a:cxn ang="0">
                  <a:pos x="72" y="982"/>
                </a:cxn>
                <a:cxn ang="0">
                  <a:pos x="89" y="1025"/>
                </a:cxn>
                <a:cxn ang="0">
                  <a:pos x="153" y="1072"/>
                </a:cxn>
                <a:cxn ang="0">
                  <a:pos x="230" y="1068"/>
                </a:cxn>
                <a:cxn ang="0">
                  <a:pos x="315" y="991"/>
                </a:cxn>
                <a:cxn ang="0">
                  <a:pos x="413" y="867"/>
                </a:cxn>
                <a:cxn ang="0">
                  <a:pos x="502" y="735"/>
                </a:cxn>
                <a:cxn ang="0">
                  <a:pos x="591" y="594"/>
                </a:cxn>
                <a:cxn ang="0">
                  <a:pos x="719" y="372"/>
                </a:cxn>
                <a:cxn ang="0">
                  <a:pos x="864" y="86"/>
                </a:cxn>
                <a:cxn ang="0">
                  <a:pos x="902" y="43"/>
                </a:cxn>
                <a:cxn ang="0">
                  <a:pos x="970" y="5"/>
                </a:cxn>
              </a:cxnLst>
              <a:rect l="0" t="0" r="r" b="b"/>
              <a:pathLst>
                <a:path w="1225" h="1230">
                  <a:moveTo>
                    <a:pt x="868" y="197"/>
                  </a:moveTo>
                  <a:lnTo>
                    <a:pt x="851" y="235"/>
                  </a:lnTo>
                  <a:lnTo>
                    <a:pt x="821" y="295"/>
                  </a:lnTo>
                  <a:lnTo>
                    <a:pt x="778" y="372"/>
                  </a:lnTo>
                  <a:lnTo>
                    <a:pt x="727" y="470"/>
                  </a:lnTo>
                  <a:lnTo>
                    <a:pt x="719" y="487"/>
                  </a:lnTo>
                  <a:lnTo>
                    <a:pt x="702" y="517"/>
                  </a:lnTo>
                  <a:lnTo>
                    <a:pt x="672" y="564"/>
                  </a:lnTo>
                  <a:lnTo>
                    <a:pt x="642" y="619"/>
                  </a:lnTo>
                  <a:lnTo>
                    <a:pt x="604" y="684"/>
                  </a:lnTo>
                  <a:lnTo>
                    <a:pt x="562" y="752"/>
                  </a:lnTo>
                  <a:lnTo>
                    <a:pt x="515" y="824"/>
                  </a:lnTo>
                  <a:lnTo>
                    <a:pt x="549" y="807"/>
                  </a:lnTo>
                  <a:lnTo>
                    <a:pt x="579" y="799"/>
                  </a:lnTo>
                  <a:lnTo>
                    <a:pt x="604" y="799"/>
                  </a:lnTo>
                  <a:lnTo>
                    <a:pt x="898" y="799"/>
                  </a:lnTo>
                  <a:lnTo>
                    <a:pt x="893" y="743"/>
                  </a:lnTo>
                  <a:lnTo>
                    <a:pt x="889" y="688"/>
                  </a:lnTo>
                  <a:lnTo>
                    <a:pt x="885" y="637"/>
                  </a:lnTo>
                  <a:lnTo>
                    <a:pt x="881" y="594"/>
                  </a:lnTo>
                  <a:lnTo>
                    <a:pt x="881" y="564"/>
                  </a:lnTo>
                  <a:lnTo>
                    <a:pt x="872" y="286"/>
                  </a:lnTo>
                  <a:lnTo>
                    <a:pt x="872" y="197"/>
                  </a:lnTo>
                  <a:lnTo>
                    <a:pt x="868" y="197"/>
                  </a:lnTo>
                  <a:close/>
                  <a:moveTo>
                    <a:pt x="991" y="0"/>
                  </a:moveTo>
                  <a:lnTo>
                    <a:pt x="1000" y="0"/>
                  </a:lnTo>
                  <a:lnTo>
                    <a:pt x="1004" y="5"/>
                  </a:lnTo>
                  <a:lnTo>
                    <a:pt x="1008" y="9"/>
                  </a:lnTo>
                  <a:lnTo>
                    <a:pt x="1008" y="17"/>
                  </a:lnTo>
                  <a:lnTo>
                    <a:pt x="1008" y="30"/>
                  </a:lnTo>
                  <a:lnTo>
                    <a:pt x="1008" y="150"/>
                  </a:lnTo>
                  <a:lnTo>
                    <a:pt x="1012" y="393"/>
                  </a:lnTo>
                  <a:lnTo>
                    <a:pt x="1025" y="637"/>
                  </a:lnTo>
                  <a:lnTo>
                    <a:pt x="1030" y="730"/>
                  </a:lnTo>
                  <a:lnTo>
                    <a:pt x="1038" y="807"/>
                  </a:lnTo>
                  <a:lnTo>
                    <a:pt x="1042" y="863"/>
                  </a:lnTo>
                  <a:lnTo>
                    <a:pt x="1051" y="910"/>
                  </a:lnTo>
                  <a:lnTo>
                    <a:pt x="1059" y="944"/>
                  </a:lnTo>
                  <a:lnTo>
                    <a:pt x="1064" y="970"/>
                  </a:lnTo>
                  <a:lnTo>
                    <a:pt x="1076" y="1034"/>
                  </a:lnTo>
                  <a:lnTo>
                    <a:pt x="1089" y="1076"/>
                  </a:lnTo>
                  <a:lnTo>
                    <a:pt x="1110" y="1102"/>
                  </a:lnTo>
                  <a:lnTo>
                    <a:pt x="1136" y="1106"/>
                  </a:lnTo>
                  <a:lnTo>
                    <a:pt x="1140" y="1106"/>
                  </a:lnTo>
                  <a:lnTo>
                    <a:pt x="1140" y="1106"/>
                  </a:lnTo>
                  <a:lnTo>
                    <a:pt x="1144" y="1106"/>
                  </a:lnTo>
                  <a:lnTo>
                    <a:pt x="1153" y="1102"/>
                  </a:lnTo>
                  <a:lnTo>
                    <a:pt x="1157" y="1098"/>
                  </a:lnTo>
                  <a:lnTo>
                    <a:pt x="1166" y="1093"/>
                  </a:lnTo>
                  <a:lnTo>
                    <a:pt x="1178" y="1089"/>
                  </a:lnTo>
                  <a:lnTo>
                    <a:pt x="1187" y="1085"/>
                  </a:lnTo>
                  <a:lnTo>
                    <a:pt x="1200" y="1081"/>
                  </a:lnTo>
                  <a:lnTo>
                    <a:pt x="1212" y="1081"/>
                  </a:lnTo>
                  <a:lnTo>
                    <a:pt x="1221" y="1081"/>
                  </a:lnTo>
                  <a:lnTo>
                    <a:pt x="1225" y="1085"/>
                  </a:lnTo>
                  <a:lnTo>
                    <a:pt x="1225" y="1093"/>
                  </a:lnTo>
                  <a:lnTo>
                    <a:pt x="1217" y="1111"/>
                  </a:lnTo>
                  <a:lnTo>
                    <a:pt x="1191" y="1132"/>
                  </a:lnTo>
                  <a:lnTo>
                    <a:pt x="1157" y="1158"/>
                  </a:lnTo>
                  <a:lnTo>
                    <a:pt x="1115" y="1175"/>
                  </a:lnTo>
                  <a:lnTo>
                    <a:pt x="1072" y="1192"/>
                  </a:lnTo>
                  <a:lnTo>
                    <a:pt x="1030" y="1196"/>
                  </a:lnTo>
                  <a:lnTo>
                    <a:pt x="1000" y="1192"/>
                  </a:lnTo>
                  <a:lnTo>
                    <a:pt x="974" y="1179"/>
                  </a:lnTo>
                  <a:lnTo>
                    <a:pt x="961" y="1158"/>
                  </a:lnTo>
                  <a:lnTo>
                    <a:pt x="949" y="1128"/>
                  </a:lnTo>
                  <a:lnTo>
                    <a:pt x="940" y="1089"/>
                  </a:lnTo>
                  <a:lnTo>
                    <a:pt x="932" y="1059"/>
                  </a:lnTo>
                  <a:lnTo>
                    <a:pt x="923" y="1012"/>
                  </a:lnTo>
                  <a:lnTo>
                    <a:pt x="910" y="957"/>
                  </a:lnTo>
                  <a:lnTo>
                    <a:pt x="906" y="884"/>
                  </a:lnTo>
                  <a:lnTo>
                    <a:pt x="906" y="884"/>
                  </a:lnTo>
                  <a:lnTo>
                    <a:pt x="906" y="884"/>
                  </a:lnTo>
                  <a:lnTo>
                    <a:pt x="906" y="884"/>
                  </a:lnTo>
                  <a:lnTo>
                    <a:pt x="472" y="884"/>
                  </a:lnTo>
                  <a:lnTo>
                    <a:pt x="455" y="910"/>
                  </a:lnTo>
                  <a:lnTo>
                    <a:pt x="430" y="953"/>
                  </a:lnTo>
                  <a:lnTo>
                    <a:pt x="396" y="1000"/>
                  </a:lnTo>
                  <a:lnTo>
                    <a:pt x="357" y="1051"/>
                  </a:lnTo>
                  <a:lnTo>
                    <a:pt x="315" y="1102"/>
                  </a:lnTo>
                  <a:lnTo>
                    <a:pt x="272" y="1153"/>
                  </a:lnTo>
                  <a:lnTo>
                    <a:pt x="225" y="1192"/>
                  </a:lnTo>
                  <a:lnTo>
                    <a:pt x="183" y="1217"/>
                  </a:lnTo>
                  <a:lnTo>
                    <a:pt x="145" y="1230"/>
                  </a:lnTo>
                  <a:lnTo>
                    <a:pt x="89" y="1217"/>
                  </a:lnTo>
                  <a:lnTo>
                    <a:pt x="47" y="1183"/>
                  </a:lnTo>
                  <a:lnTo>
                    <a:pt x="13" y="1140"/>
                  </a:lnTo>
                  <a:lnTo>
                    <a:pt x="0" y="1093"/>
                  </a:lnTo>
                  <a:lnTo>
                    <a:pt x="8" y="1055"/>
                  </a:lnTo>
                  <a:lnTo>
                    <a:pt x="21" y="1017"/>
                  </a:lnTo>
                  <a:lnTo>
                    <a:pt x="42" y="987"/>
                  </a:lnTo>
                  <a:lnTo>
                    <a:pt x="64" y="974"/>
                  </a:lnTo>
                  <a:lnTo>
                    <a:pt x="68" y="974"/>
                  </a:lnTo>
                  <a:lnTo>
                    <a:pt x="72" y="982"/>
                  </a:lnTo>
                  <a:lnTo>
                    <a:pt x="72" y="987"/>
                  </a:lnTo>
                  <a:lnTo>
                    <a:pt x="89" y="1025"/>
                  </a:lnTo>
                  <a:lnTo>
                    <a:pt x="115" y="1055"/>
                  </a:lnTo>
                  <a:lnTo>
                    <a:pt x="153" y="1072"/>
                  </a:lnTo>
                  <a:lnTo>
                    <a:pt x="196" y="1081"/>
                  </a:lnTo>
                  <a:lnTo>
                    <a:pt x="230" y="1068"/>
                  </a:lnTo>
                  <a:lnTo>
                    <a:pt x="272" y="1038"/>
                  </a:lnTo>
                  <a:lnTo>
                    <a:pt x="315" y="991"/>
                  </a:lnTo>
                  <a:lnTo>
                    <a:pt x="366" y="935"/>
                  </a:lnTo>
                  <a:lnTo>
                    <a:pt x="413" y="867"/>
                  </a:lnTo>
                  <a:lnTo>
                    <a:pt x="459" y="803"/>
                  </a:lnTo>
                  <a:lnTo>
                    <a:pt x="502" y="735"/>
                  </a:lnTo>
                  <a:lnTo>
                    <a:pt x="536" y="679"/>
                  </a:lnTo>
                  <a:lnTo>
                    <a:pt x="591" y="594"/>
                  </a:lnTo>
                  <a:lnTo>
                    <a:pt x="655" y="491"/>
                  </a:lnTo>
                  <a:lnTo>
                    <a:pt x="719" y="372"/>
                  </a:lnTo>
                  <a:lnTo>
                    <a:pt x="791" y="239"/>
                  </a:lnTo>
                  <a:lnTo>
                    <a:pt x="864" y="86"/>
                  </a:lnTo>
                  <a:lnTo>
                    <a:pt x="876" y="69"/>
                  </a:lnTo>
                  <a:lnTo>
                    <a:pt x="902" y="43"/>
                  </a:lnTo>
                  <a:lnTo>
                    <a:pt x="936" y="17"/>
                  </a:lnTo>
                  <a:lnTo>
                    <a:pt x="970" y="5"/>
                  </a:lnTo>
                  <a:lnTo>
                    <a:pt x="9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3"/>
            <p:cNvSpPr>
              <a:spLocks noEditPoints="1"/>
            </p:cNvSpPr>
            <p:nvPr/>
          </p:nvSpPr>
          <p:spPr bwMode="auto">
            <a:xfrm>
              <a:off x="2159" y="2370"/>
              <a:ext cx="1055" cy="371"/>
            </a:xfrm>
            <a:custGeom>
              <a:avLst/>
              <a:gdLst/>
              <a:ahLst/>
              <a:cxnLst>
                <a:cxn ang="0">
                  <a:pos x="55" y="307"/>
                </a:cxn>
                <a:cxn ang="0">
                  <a:pos x="1000" y="307"/>
                </a:cxn>
                <a:cxn ang="0">
                  <a:pos x="1012" y="307"/>
                </a:cxn>
                <a:cxn ang="0">
                  <a:pos x="1025" y="312"/>
                </a:cxn>
                <a:cxn ang="0">
                  <a:pos x="1034" y="312"/>
                </a:cxn>
                <a:cxn ang="0">
                  <a:pos x="1042" y="316"/>
                </a:cxn>
                <a:cxn ang="0">
                  <a:pos x="1051" y="320"/>
                </a:cxn>
                <a:cxn ang="0">
                  <a:pos x="1055" y="329"/>
                </a:cxn>
                <a:cxn ang="0">
                  <a:pos x="1055" y="342"/>
                </a:cxn>
                <a:cxn ang="0">
                  <a:pos x="1055" y="354"/>
                </a:cxn>
                <a:cxn ang="0">
                  <a:pos x="1051" y="359"/>
                </a:cxn>
                <a:cxn ang="0">
                  <a:pos x="1042" y="367"/>
                </a:cxn>
                <a:cxn ang="0">
                  <a:pos x="1034" y="367"/>
                </a:cxn>
                <a:cxn ang="0">
                  <a:pos x="1025" y="371"/>
                </a:cxn>
                <a:cxn ang="0">
                  <a:pos x="1012" y="371"/>
                </a:cxn>
                <a:cxn ang="0">
                  <a:pos x="1004" y="371"/>
                </a:cxn>
                <a:cxn ang="0">
                  <a:pos x="55" y="371"/>
                </a:cxn>
                <a:cxn ang="0">
                  <a:pos x="42" y="371"/>
                </a:cxn>
                <a:cxn ang="0">
                  <a:pos x="34" y="371"/>
                </a:cxn>
                <a:cxn ang="0">
                  <a:pos x="25" y="367"/>
                </a:cxn>
                <a:cxn ang="0">
                  <a:pos x="17" y="367"/>
                </a:cxn>
                <a:cxn ang="0">
                  <a:pos x="8" y="359"/>
                </a:cxn>
                <a:cxn ang="0">
                  <a:pos x="4" y="354"/>
                </a:cxn>
                <a:cxn ang="0">
                  <a:pos x="0" y="342"/>
                </a:cxn>
                <a:cxn ang="0">
                  <a:pos x="4" y="329"/>
                </a:cxn>
                <a:cxn ang="0">
                  <a:pos x="8" y="320"/>
                </a:cxn>
                <a:cxn ang="0">
                  <a:pos x="17" y="316"/>
                </a:cxn>
                <a:cxn ang="0">
                  <a:pos x="25" y="312"/>
                </a:cxn>
                <a:cxn ang="0">
                  <a:pos x="34" y="312"/>
                </a:cxn>
                <a:cxn ang="0">
                  <a:pos x="42" y="307"/>
                </a:cxn>
                <a:cxn ang="0">
                  <a:pos x="55" y="307"/>
                </a:cxn>
                <a:cxn ang="0">
                  <a:pos x="55" y="0"/>
                </a:cxn>
                <a:cxn ang="0">
                  <a:pos x="1004" y="0"/>
                </a:cxn>
                <a:cxn ang="0">
                  <a:pos x="1012" y="0"/>
                </a:cxn>
                <a:cxn ang="0">
                  <a:pos x="1025" y="0"/>
                </a:cxn>
                <a:cxn ang="0">
                  <a:pos x="1034" y="4"/>
                </a:cxn>
                <a:cxn ang="0">
                  <a:pos x="1042" y="8"/>
                </a:cxn>
                <a:cxn ang="0">
                  <a:pos x="1051" y="13"/>
                </a:cxn>
                <a:cxn ang="0">
                  <a:pos x="1055" y="21"/>
                </a:cxn>
                <a:cxn ang="0">
                  <a:pos x="1055" y="30"/>
                </a:cxn>
                <a:cxn ang="0">
                  <a:pos x="1055" y="43"/>
                </a:cxn>
                <a:cxn ang="0">
                  <a:pos x="1051" y="51"/>
                </a:cxn>
                <a:cxn ang="0">
                  <a:pos x="1042" y="60"/>
                </a:cxn>
                <a:cxn ang="0">
                  <a:pos x="1034" y="60"/>
                </a:cxn>
                <a:cxn ang="0">
                  <a:pos x="1025" y="64"/>
                </a:cxn>
                <a:cxn ang="0">
                  <a:pos x="1012" y="64"/>
                </a:cxn>
                <a:cxn ang="0">
                  <a:pos x="1000" y="64"/>
                </a:cxn>
                <a:cxn ang="0">
                  <a:pos x="55" y="64"/>
                </a:cxn>
                <a:cxn ang="0">
                  <a:pos x="42" y="64"/>
                </a:cxn>
                <a:cxn ang="0">
                  <a:pos x="34" y="64"/>
                </a:cxn>
                <a:cxn ang="0">
                  <a:pos x="25" y="60"/>
                </a:cxn>
                <a:cxn ang="0">
                  <a:pos x="17" y="60"/>
                </a:cxn>
                <a:cxn ang="0">
                  <a:pos x="8" y="51"/>
                </a:cxn>
                <a:cxn ang="0">
                  <a:pos x="4" y="43"/>
                </a:cxn>
                <a:cxn ang="0">
                  <a:pos x="0" y="30"/>
                </a:cxn>
                <a:cxn ang="0">
                  <a:pos x="4" y="21"/>
                </a:cxn>
                <a:cxn ang="0">
                  <a:pos x="8" y="13"/>
                </a:cxn>
                <a:cxn ang="0">
                  <a:pos x="17" y="8"/>
                </a:cxn>
                <a:cxn ang="0">
                  <a:pos x="25" y="4"/>
                </a:cxn>
                <a:cxn ang="0">
                  <a:pos x="34" y="0"/>
                </a:cxn>
                <a:cxn ang="0">
                  <a:pos x="42" y="0"/>
                </a:cxn>
                <a:cxn ang="0">
                  <a:pos x="55" y="0"/>
                </a:cxn>
              </a:cxnLst>
              <a:rect l="0" t="0" r="r" b="b"/>
              <a:pathLst>
                <a:path w="1055" h="371">
                  <a:moveTo>
                    <a:pt x="55" y="307"/>
                  </a:moveTo>
                  <a:lnTo>
                    <a:pt x="1000" y="307"/>
                  </a:lnTo>
                  <a:lnTo>
                    <a:pt x="1012" y="307"/>
                  </a:lnTo>
                  <a:lnTo>
                    <a:pt x="1025" y="312"/>
                  </a:lnTo>
                  <a:lnTo>
                    <a:pt x="1034" y="312"/>
                  </a:lnTo>
                  <a:lnTo>
                    <a:pt x="1042" y="316"/>
                  </a:lnTo>
                  <a:lnTo>
                    <a:pt x="1051" y="320"/>
                  </a:lnTo>
                  <a:lnTo>
                    <a:pt x="1055" y="329"/>
                  </a:lnTo>
                  <a:lnTo>
                    <a:pt x="1055" y="342"/>
                  </a:lnTo>
                  <a:lnTo>
                    <a:pt x="1055" y="354"/>
                  </a:lnTo>
                  <a:lnTo>
                    <a:pt x="1051" y="359"/>
                  </a:lnTo>
                  <a:lnTo>
                    <a:pt x="1042" y="367"/>
                  </a:lnTo>
                  <a:lnTo>
                    <a:pt x="1034" y="367"/>
                  </a:lnTo>
                  <a:lnTo>
                    <a:pt x="1025" y="371"/>
                  </a:lnTo>
                  <a:lnTo>
                    <a:pt x="1012" y="371"/>
                  </a:lnTo>
                  <a:lnTo>
                    <a:pt x="1004" y="371"/>
                  </a:lnTo>
                  <a:lnTo>
                    <a:pt x="55" y="371"/>
                  </a:lnTo>
                  <a:lnTo>
                    <a:pt x="42" y="371"/>
                  </a:lnTo>
                  <a:lnTo>
                    <a:pt x="34" y="371"/>
                  </a:lnTo>
                  <a:lnTo>
                    <a:pt x="25" y="367"/>
                  </a:lnTo>
                  <a:lnTo>
                    <a:pt x="17" y="367"/>
                  </a:lnTo>
                  <a:lnTo>
                    <a:pt x="8" y="359"/>
                  </a:lnTo>
                  <a:lnTo>
                    <a:pt x="4" y="354"/>
                  </a:lnTo>
                  <a:lnTo>
                    <a:pt x="0" y="342"/>
                  </a:lnTo>
                  <a:lnTo>
                    <a:pt x="4" y="329"/>
                  </a:lnTo>
                  <a:lnTo>
                    <a:pt x="8" y="320"/>
                  </a:lnTo>
                  <a:lnTo>
                    <a:pt x="17" y="316"/>
                  </a:lnTo>
                  <a:lnTo>
                    <a:pt x="25" y="312"/>
                  </a:lnTo>
                  <a:lnTo>
                    <a:pt x="34" y="312"/>
                  </a:lnTo>
                  <a:lnTo>
                    <a:pt x="42" y="307"/>
                  </a:lnTo>
                  <a:lnTo>
                    <a:pt x="55" y="307"/>
                  </a:lnTo>
                  <a:close/>
                  <a:moveTo>
                    <a:pt x="55" y="0"/>
                  </a:moveTo>
                  <a:lnTo>
                    <a:pt x="1004" y="0"/>
                  </a:lnTo>
                  <a:lnTo>
                    <a:pt x="1012" y="0"/>
                  </a:lnTo>
                  <a:lnTo>
                    <a:pt x="1025" y="0"/>
                  </a:lnTo>
                  <a:lnTo>
                    <a:pt x="1034" y="4"/>
                  </a:lnTo>
                  <a:lnTo>
                    <a:pt x="1042" y="8"/>
                  </a:lnTo>
                  <a:lnTo>
                    <a:pt x="1051" y="13"/>
                  </a:lnTo>
                  <a:lnTo>
                    <a:pt x="1055" y="21"/>
                  </a:lnTo>
                  <a:lnTo>
                    <a:pt x="1055" y="30"/>
                  </a:lnTo>
                  <a:lnTo>
                    <a:pt x="1055" y="43"/>
                  </a:lnTo>
                  <a:lnTo>
                    <a:pt x="1051" y="51"/>
                  </a:lnTo>
                  <a:lnTo>
                    <a:pt x="1042" y="60"/>
                  </a:lnTo>
                  <a:lnTo>
                    <a:pt x="1034" y="60"/>
                  </a:lnTo>
                  <a:lnTo>
                    <a:pt x="1025" y="64"/>
                  </a:lnTo>
                  <a:lnTo>
                    <a:pt x="1012" y="64"/>
                  </a:lnTo>
                  <a:lnTo>
                    <a:pt x="1000" y="64"/>
                  </a:lnTo>
                  <a:lnTo>
                    <a:pt x="55" y="64"/>
                  </a:lnTo>
                  <a:lnTo>
                    <a:pt x="42" y="64"/>
                  </a:lnTo>
                  <a:lnTo>
                    <a:pt x="34" y="64"/>
                  </a:lnTo>
                  <a:lnTo>
                    <a:pt x="25" y="60"/>
                  </a:lnTo>
                  <a:lnTo>
                    <a:pt x="17" y="60"/>
                  </a:lnTo>
                  <a:lnTo>
                    <a:pt x="8" y="51"/>
                  </a:lnTo>
                  <a:lnTo>
                    <a:pt x="4" y="43"/>
                  </a:lnTo>
                  <a:lnTo>
                    <a:pt x="0" y="30"/>
                  </a:lnTo>
                  <a:lnTo>
                    <a:pt x="4" y="21"/>
                  </a:lnTo>
                  <a:lnTo>
                    <a:pt x="8" y="13"/>
                  </a:lnTo>
                  <a:lnTo>
                    <a:pt x="17" y="8"/>
                  </a:lnTo>
                  <a:lnTo>
                    <a:pt x="25" y="4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4"/>
            <p:cNvSpPr>
              <a:spLocks noEditPoints="1"/>
            </p:cNvSpPr>
            <p:nvPr/>
          </p:nvSpPr>
          <p:spPr bwMode="auto">
            <a:xfrm>
              <a:off x="4010" y="1550"/>
              <a:ext cx="872" cy="794"/>
            </a:xfrm>
            <a:custGeom>
              <a:avLst/>
              <a:gdLst/>
              <a:ahLst/>
              <a:cxnLst>
                <a:cxn ang="0">
                  <a:pos x="395" y="47"/>
                </a:cxn>
                <a:cxn ang="0">
                  <a:pos x="382" y="81"/>
                </a:cxn>
                <a:cxn ang="0">
                  <a:pos x="527" y="363"/>
                </a:cxn>
                <a:cxn ang="0">
                  <a:pos x="685" y="278"/>
                </a:cxn>
                <a:cxn ang="0">
                  <a:pos x="723" y="158"/>
                </a:cxn>
                <a:cxn ang="0">
                  <a:pos x="663" y="64"/>
                </a:cxn>
                <a:cxn ang="0">
                  <a:pos x="536" y="43"/>
                </a:cxn>
                <a:cxn ang="0">
                  <a:pos x="217" y="0"/>
                </a:cxn>
                <a:cxn ang="0">
                  <a:pos x="731" y="34"/>
                </a:cxn>
                <a:cxn ang="0">
                  <a:pos x="838" y="175"/>
                </a:cxn>
                <a:cxn ang="0">
                  <a:pos x="731" y="329"/>
                </a:cxn>
                <a:cxn ang="0">
                  <a:pos x="587" y="389"/>
                </a:cxn>
                <a:cxn ang="0">
                  <a:pos x="685" y="470"/>
                </a:cxn>
                <a:cxn ang="0">
                  <a:pos x="693" y="525"/>
                </a:cxn>
                <a:cxn ang="0">
                  <a:pos x="693" y="555"/>
                </a:cxn>
                <a:cxn ang="0">
                  <a:pos x="680" y="653"/>
                </a:cxn>
                <a:cxn ang="0">
                  <a:pos x="693" y="747"/>
                </a:cxn>
                <a:cxn ang="0">
                  <a:pos x="761" y="752"/>
                </a:cxn>
                <a:cxn ang="0">
                  <a:pos x="833" y="666"/>
                </a:cxn>
                <a:cxn ang="0">
                  <a:pos x="846" y="649"/>
                </a:cxn>
                <a:cxn ang="0">
                  <a:pos x="867" y="649"/>
                </a:cxn>
                <a:cxn ang="0">
                  <a:pos x="872" y="662"/>
                </a:cxn>
                <a:cxn ang="0">
                  <a:pos x="838" y="735"/>
                </a:cxn>
                <a:cxn ang="0">
                  <a:pos x="723" y="794"/>
                </a:cxn>
                <a:cxn ang="0">
                  <a:pos x="595" y="752"/>
                </a:cxn>
                <a:cxn ang="0">
                  <a:pos x="561" y="649"/>
                </a:cxn>
                <a:cxn ang="0">
                  <a:pos x="582" y="551"/>
                </a:cxn>
                <a:cxn ang="0">
                  <a:pos x="587" y="470"/>
                </a:cxn>
                <a:cxn ang="0">
                  <a:pos x="506" y="406"/>
                </a:cxn>
                <a:cxn ang="0">
                  <a:pos x="229" y="683"/>
                </a:cxn>
                <a:cxn ang="0">
                  <a:pos x="225" y="709"/>
                </a:cxn>
                <a:cxn ang="0">
                  <a:pos x="225" y="722"/>
                </a:cxn>
                <a:cxn ang="0">
                  <a:pos x="251" y="726"/>
                </a:cxn>
                <a:cxn ang="0">
                  <a:pos x="285" y="730"/>
                </a:cxn>
                <a:cxn ang="0">
                  <a:pos x="319" y="730"/>
                </a:cxn>
                <a:cxn ang="0">
                  <a:pos x="331" y="747"/>
                </a:cxn>
                <a:cxn ang="0">
                  <a:pos x="323" y="769"/>
                </a:cxn>
                <a:cxn ang="0">
                  <a:pos x="306" y="769"/>
                </a:cxn>
                <a:cxn ang="0">
                  <a:pos x="161" y="764"/>
                </a:cxn>
                <a:cxn ang="0">
                  <a:pos x="17" y="769"/>
                </a:cxn>
                <a:cxn ang="0">
                  <a:pos x="0" y="760"/>
                </a:cxn>
                <a:cxn ang="0">
                  <a:pos x="4" y="735"/>
                </a:cxn>
                <a:cxn ang="0">
                  <a:pos x="25" y="730"/>
                </a:cxn>
                <a:cxn ang="0">
                  <a:pos x="102" y="726"/>
                </a:cxn>
                <a:cxn ang="0">
                  <a:pos x="131" y="683"/>
                </a:cxn>
                <a:cxn ang="0">
                  <a:pos x="285" y="64"/>
                </a:cxn>
                <a:cxn ang="0">
                  <a:pos x="285" y="51"/>
                </a:cxn>
                <a:cxn ang="0">
                  <a:pos x="259" y="43"/>
                </a:cxn>
                <a:cxn ang="0">
                  <a:pos x="221" y="43"/>
                </a:cxn>
                <a:cxn ang="0">
                  <a:pos x="195" y="43"/>
                </a:cxn>
                <a:cxn ang="0">
                  <a:pos x="182" y="26"/>
                </a:cxn>
                <a:cxn ang="0">
                  <a:pos x="191" y="4"/>
                </a:cxn>
                <a:cxn ang="0">
                  <a:pos x="217" y="0"/>
                </a:cxn>
              </a:cxnLst>
              <a:rect l="0" t="0" r="r" b="b"/>
              <a:pathLst>
                <a:path w="872" h="794">
                  <a:moveTo>
                    <a:pt x="416" y="43"/>
                  </a:moveTo>
                  <a:lnTo>
                    <a:pt x="404" y="43"/>
                  </a:lnTo>
                  <a:lnTo>
                    <a:pt x="395" y="47"/>
                  </a:lnTo>
                  <a:lnTo>
                    <a:pt x="391" y="56"/>
                  </a:lnTo>
                  <a:lnTo>
                    <a:pt x="387" y="64"/>
                  </a:lnTo>
                  <a:lnTo>
                    <a:pt x="382" y="81"/>
                  </a:lnTo>
                  <a:lnTo>
                    <a:pt x="310" y="372"/>
                  </a:lnTo>
                  <a:lnTo>
                    <a:pt x="455" y="372"/>
                  </a:lnTo>
                  <a:lnTo>
                    <a:pt x="527" y="363"/>
                  </a:lnTo>
                  <a:lnTo>
                    <a:pt x="595" y="346"/>
                  </a:lnTo>
                  <a:lnTo>
                    <a:pt x="650" y="316"/>
                  </a:lnTo>
                  <a:lnTo>
                    <a:pt x="685" y="278"/>
                  </a:lnTo>
                  <a:lnTo>
                    <a:pt x="706" y="239"/>
                  </a:lnTo>
                  <a:lnTo>
                    <a:pt x="719" y="196"/>
                  </a:lnTo>
                  <a:lnTo>
                    <a:pt x="723" y="158"/>
                  </a:lnTo>
                  <a:lnTo>
                    <a:pt x="719" y="115"/>
                  </a:lnTo>
                  <a:lnTo>
                    <a:pt x="697" y="85"/>
                  </a:lnTo>
                  <a:lnTo>
                    <a:pt x="663" y="64"/>
                  </a:lnTo>
                  <a:lnTo>
                    <a:pt x="625" y="51"/>
                  </a:lnTo>
                  <a:lnTo>
                    <a:pt x="582" y="43"/>
                  </a:lnTo>
                  <a:lnTo>
                    <a:pt x="536" y="43"/>
                  </a:lnTo>
                  <a:lnTo>
                    <a:pt x="489" y="43"/>
                  </a:lnTo>
                  <a:lnTo>
                    <a:pt x="416" y="43"/>
                  </a:lnTo>
                  <a:close/>
                  <a:moveTo>
                    <a:pt x="217" y="0"/>
                  </a:moveTo>
                  <a:lnTo>
                    <a:pt x="561" y="0"/>
                  </a:lnTo>
                  <a:lnTo>
                    <a:pt x="655" y="9"/>
                  </a:lnTo>
                  <a:lnTo>
                    <a:pt x="731" y="34"/>
                  </a:lnTo>
                  <a:lnTo>
                    <a:pt x="787" y="73"/>
                  </a:lnTo>
                  <a:lnTo>
                    <a:pt x="825" y="120"/>
                  </a:lnTo>
                  <a:lnTo>
                    <a:pt x="838" y="175"/>
                  </a:lnTo>
                  <a:lnTo>
                    <a:pt x="825" y="231"/>
                  </a:lnTo>
                  <a:lnTo>
                    <a:pt x="787" y="282"/>
                  </a:lnTo>
                  <a:lnTo>
                    <a:pt x="731" y="329"/>
                  </a:lnTo>
                  <a:lnTo>
                    <a:pt x="663" y="363"/>
                  </a:lnTo>
                  <a:lnTo>
                    <a:pt x="587" y="389"/>
                  </a:lnTo>
                  <a:lnTo>
                    <a:pt x="587" y="389"/>
                  </a:lnTo>
                  <a:lnTo>
                    <a:pt x="625" y="406"/>
                  </a:lnTo>
                  <a:lnTo>
                    <a:pt x="663" y="436"/>
                  </a:lnTo>
                  <a:lnTo>
                    <a:pt x="685" y="470"/>
                  </a:lnTo>
                  <a:lnTo>
                    <a:pt x="693" y="495"/>
                  </a:lnTo>
                  <a:lnTo>
                    <a:pt x="693" y="517"/>
                  </a:lnTo>
                  <a:lnTo>
                    <a:pt x="693" y="525"/>
                  </a:lnTo>
                  <a:lnTo>
                    <a:pt x="693" y="534"/>
                  </a:lnTo>
                  <a:lnTo>
                    <a:pt x="693" y="542"/>
                  </a:lnTo>
                  <a:lnTo>
                    <a:pt x="693" y="555"/>
                  </a:lnTo>
                  <a:lnTo>
                    <a:pt x="689" y="568"/>
                  </a:lnTo>
                  <a:lnTo>
                    <a:pt x="685" y="611"/>
                  </a:lnTo>
                  <a:lnTo>
                    <a:pt x="680" y="653"/>
                  </a:lnTo>
                  <a:lnTo>
                    <a:pt x="680" y="688"/>
                  </a:lnTo>
                  <a:lnTo>
                    <a:pt x="685" y="726"/>
                  </a:lnTo>
                  <a:lnTo>
                    <a:pt x="693" y="747"/>
                  </a:lnTo>
                  <a:lnTo>
                    <a:pt x="710" y="756"/>
                  </a:lnTo>
                  <a:lnTo>
                    <a:pt x="727" y="760"/>
                  </a:lnTo>
                  <a:lnTo>
                    <a:pt x="761" y="752"/>
                  </a:lnTo>
                  <a:lnTo>
                    <a:pt x="791" y="730"/>
                  </a:lnTo>
                  <a:lnTo>
                    <a:pt x="816" y="700"/>
                  </a:lnTo>
                  <a:lnTo>
                    <a:pt x="833" y="666"/>
                  </a:lnTo>
                  <a:lnTo>
                    <a:pt x="838" y="658"/>
                  </a:lnTo>
                  <a:lnTo>
                    <a:pt x="838" y="653"/>
                  </a:lnTo>
                  <a:lnTo>
                    <a:pt x="846" y="649"/>
                  </a:lnTo>
                  <a:lnTo>
                    <a:pt x="855" y="649"/>
                  </a:lnTo>
                  <a:lnTo>
                    <a:pt x="863" y="649"/>
                  </a:lnTo>
                  <a:lnTo>
                    <a:pt x="867" y="649"/>
                  </a:lnTo>
                  <a:lnTo>
                    <a:pt x="872" y="653"/>
                  </a:lnTo>
                  <a:lnTo>
                    <a:pt x="872" y="658"/>
                  </a:lnTo>
                  <a:lnTo>
                    <a:pt x="872" y="662"/>
                  </a:lnTo>
                  <a:lnTo>
                    <a:pt x="872" y="679"/>
                  </a:lnTo>
                  <a:lnTo>
                    <a:pt x="859" y="705"/>
                  </a:lnTo>
                  <a:lnTo>
                    <a:pt x="838" y="735"/>
                  </a:lnTo>
                  <a:lnTo>
                    <a:pt x="808" y="764"/>
                  </a:lnTo>
                  <a:lnTo>
                    <a:pt x="770" y="786"/>
                  </a:lnTo>
                  <a:lnTo>
                    <a:pt x="723" y="794"/>
                  </a:lnTo>
                  <a:lnTo>
                    <a:pt x="676" y="790"/>
                  </a:lnTo>
                  <a:lnTo>
                    <a:pt x="629" y="773"/>
                  </a:lnTo>
                  <a:lnTo>
                    <a:pt x="595" y="752"/>
                  </a:lnTo>
                  <a:lnTo>
                    <a:pt x="570" y="717"/>
                  </a:lnTo>
                  <a:lnTo>
                    <a:pt x="561" y="670"/>
                  </a:lnTo>
                  <a:lnTo>
                    <a:pt x="561" y="649"/>
                  </a:lnTo>
                  <a:lnTo>
                    <a:pt x="565" y="623"/>
                  </a:lnTo>
                  <a:lnTo>
                    <a:pt x="578" y="581"/>
                  </a:lnTo>
                  <a:lnTo>
                    <a:pt x="582" y="551"/>
                  </a:lnTo>
                  <a:lnTo>
                    <a:pt x="591" y="525"/>
                  </a:lnTo>
                  <a:lnTo>
                    <a:pt x="591" y="504"/>
                  </a:lnTo>
                  <a:lnTo>
                    <a:pt x="587" y="470"/>
                  </a:lnTo>
                  <a:lnTo>
                    <a:pt x="570" y="444"/>
                  </a:lnTo>
                  <a:lnTo>
                    <a:pt x="544" y="419"/>
                  </a:lnTo>
                  <a:lnTo>
                    <a:pt x="506" y="406"/>
                  </a:lnTo>
                  <a:lnTo>
                    <a:pt x="455" y="401"/>
                  </a:lnTo>
                  <a:lnTo>
                    <a:pt x="302" y="401"/>
                  </a:lnTo>
                  <a:lnTo>
                    <a:pt x="229" y="683"/>
                  </a:lnTo>
                  <a:lnTo>
                    <a:pt x="229" y="696"/>
                  </a:lnTo>
                  <a:lnTo>
                    <a:pt x="225" y="705"/>
                  </a:lnTo>
                  <a:lnTo>
                    <a:pt x="225" y="709"/>
                  </a:lnTo>
                  <a:lnTo>
                    <a:pt x="225" y="709"/>
                  </a:lnTo>
                  <a:lnTo>
                    <a:pt x="225" y="717"/>
                  </a:lnTo>
                  <a:lnTo>
                    <a:pt x="225" y="722"/>
                  </a:lnTo>
                  <a:lnTo>
                    <a:pt x="229" y="722"/>
                  </a:lnTo>
                  <a:lnTo>
                    <a:pt x="238" y="726"/>
                  </a:lnTo>
                  <a:lnTo>
                    <a:pt x="251" y="726"/>
                  </a:lnTo>
                  <a:lnTo>
                    <a:pt x="263" y="730"/>
                  </a:lnTo>
                  <a:lnTo>
                    <a:pt x="272" y="730"/>
                  </a:lnTo>
                  <a:lnTo>
                    <a:pt x="285" y="730"/>
                  </a:lnTo>
                  <a:lnTo>
                    <a:pt x="297" y="730"/>
                  </a:lnTo>
                  <a:lnTo>
                    <a:pt x="310" y="730"/>
                  </a:lnTo>
                  <a:lnTo>
                    <a:pt x="319" y="730"/>
                  </a:lnTo>
                  <a:lnTo>
                    <a:pt x="327" y="735"/>
                  </a:lnTo>
                  <a:lnTo>
                    <a:pt x="327" y="739"/>
                  </a:lnTo>
                  <a:lnTo>
                    <a:pt x="331" y="747"/>
                  </a:lnTo>
                  <a:lnTo>
                    <a:pt x="327" y="756"/>
                  </a:lnTo>
                  <a:lnTo>
                    <a:pt x="327" y="764"/>
                  </a:lnTo>
                  <a:lnTo>
                    <a:pt x="323" y="769"/>
                  </a:lnTo>
                  <a:lnTo>
                    <a:pt x="314" y="769"/>
                  </a:lnTo>
                  <a:lnTo>
                    <a:pt x="310" y="769"/>
                  </a:lnTo>
                  <a:lnTo>
                    <a:pt x="306" y="769"/>
                  </a:lnTo>
                  <a:lnTo>
                    <a:pt x="268" y="769"/>
                  </a:lnTo>
                  <a:lnTo>
                    <a:pt x="234" y="769"/>
                  </a:lnTo>
                  <a:lnTo>
                    <a:pt x="161" y="764"/>
                  </a:lnTo>
                  <a:lnTo>
                    <a:pt x="123" y="764"/>
                  </a:lnTo>
                  <a:lnTo>
                    <a:pt x="85" y="769"/>
                  </a:lnTo>
                  <a:lnTo>
                    <a:pt x="17" y="769"/>
                  </a:lnTo>
                  <a:lnTo>
                    <a:pt x="8" y="769"/>
                  </a:lnTo>
                  <a:lnTo>
                    <a:pt x="4" y="764"/>
                  </a:lnTo>
                  <a:lnTo>
                    <a:pt x="0" y="760"/>
                  </a:lnTo>
                  <a:lnTo>
                    <a:pt x="0" y="752"/>
                  </a:lnTo>
                  <a:lnTo>
                    <a:pt x="0" y="743"/>
                  </a:lnTo>
                  <a:lnTo>
                    <a:pt x="4" y="735"/>
                  </a:lnTo>
                  <a:lnTo>
                    <a:pt x="8" y="735"/>
                  </a:lnTo>
                  <a:lnTo>
                    <a:pt x="17" y="730"/>
                  </a:lnTo>
                  <a:lnTo>
                    <a:pt x="25" y="730"/>
                  </a:lnTo>
                  <a:lnTo>
                    <a:pt x="34" y="730"/>
                  </a:lnTo>
                  <a:lnTo>
                    <a:pt x="76" y="730"/>
                  </a:lnTo>
                  <a:lnTo>
                    <a:pt x="102" y="726"/>
                  </a:lnTo>
                  <a:lnTo>
                    <a:pt x="119" y="713"/>
                  </a:lnTo>
                  <a:lnTo>
                    <a:pt x="127" y="700"/>
                  </a:lnTo>
                  <a:lnTo>
                    <a:pt x="131" y="683"/>
                  </a:lnTo>
                  <a:lnTo>
                    <a:pt x="280" y="85"/>
                  </a:lnTo>
                  <a:lnTo>
                    <a:pt x="285" y="73"/>
                  </a:lnTo>
                  <a:lnTo>
                    <a:pt x="285" y="64"/>
                  </a:lnTo>
                  <a:lnTo>
                    <a:pt x="285" y="60"/>
                  </a:lnTo>
                  <a:lnTo>
                    <a:pt x="285" y="60"/>
                  </a:lnTo>
                  <a:lnTo>
                    <a:pt x="285" y="51"/>
                  </a:lnTo>
                  <a:lnTo>
                    <a:pt x="280" y="47"/>
                  </a:lnTo>
                  <a:lnTo>
                    <a:pt x="272" y="47"/>
                  </a:lnTo>
                  <a:lnTo>
                    <a:pt x="259" y="43"/>
                  </a:lnTo>
                  <a:lnTo>
                    <a:pt x="246" y="43"/>
                  </a:lnTo>
                  <a:lnTo>
                    <a:pt x="229" y="43"/>
                  </a:lnTo>
                  <a:lnTo>
                    <a:pt x="221" y="43"/>
                  </a:lnTo>
                  <a:lnTo>
                    <a:pt x="217" y="43"/>
                  </a:lnTo>
                  <a:lnTo>
                    <a:pt x="204" y="43"/>
                  </a:lnTo>
                  <a:lnTo>
                    <a:pt x="195" y="43"/>
                  </a:lnTo>
                  <a:lnTo>
                    <a:pt x="187" y="38"/>
                  </a:lnTo>
                  <a:lnTo>
                    <a:pt x="182" y="34"/>
                  </a:lnTo>
                  <a:lnTo>
                    <a:pt x="182" y="26"/>
                  </a:lnTo>
                  <a:lnTo>
                    <a:pt x="182" y="17"/>
                  </a:lnTo>
                  <a:lnTo>
                    <a:pt x="187" y="9"/>
                  </a:lnTo>
                  <a:lnTo>
                    <a:pt x="191" y="4"/>
                  </a:lnTo>
                  <a:lnTo>
                    <a:pt x="199" y="4"/>
                  </a:lnTo>
                  <a:lnTo>
                    <a:pt x="208" y="0"/>
                  </a:lnTo>
                  <a:lnTo>
                    <a:pt x="2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Rectangle 25"/>
            <p:cNvSpPr>
              <a:spLocks noChangeArrowheads="1"/>
            </p:cNvSpPr>
            <p:nvPr/>
          </p:nvSpPr>
          <p:spPr bwMode="auto">
            <a:xfrm>
              <a:off x="3907" y="2434"/>
              <a:ext cx="979" cy="77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6"/>
            <p:cNvSpPr>
              <a:spLocks noEditPoints="1"/>
            </p:cNvSpPr>
            <p:nvPr/>
          </p:nvSpPr>
          <p:spPr bwMode="auto">
            <a:xfrm>
              <a:off x="4154" y="2724"/>
              <a:ext cx="519" cy="1017"/>
            </a:xfrm>
            <a:custGeom>
              <a:avLst/>
              <a:gdLst/>
              <a:ahLst/>
              <a:cxnLst>
                <a:cxn ang="0">
                  <a:pos x="400" y="124"/>
                </a:cxn>
                <a:cxn ang="0">
                  <a:pos x="366" y="133"/>
                </a:cxn>
                <a:cxn ang="0">
                  <a:pos x="379" y="137"/>
                </a:cxn>
                <a:cxn ang="0">
                  <a:pos x="396" y="137"/>
                </a:cxn>
                <a:cxn ang="0">
                  <a:pos x="434" y="137"/>
                </a:cxn>
                <a:cxn ang="0">
                  <a:pos x="472" y="133"/>
                </a:cxn>
                <a:cxn ang="0">
                  <a:pos x="455" y="128"/>
                </a:cxn>
                <a:cxn ang="0">
                  <a:pos x="434" y="124"/>
                </a:cxn>
                <a:cxn ang="0">
                  <a:pos x="328" y="0"/>
                </a:cxn>
                <a:cxn ang="0">
                  <a:pos x="341" y="9"/>
                </a:cxn>
                <a:cxn ang="0">
                  <a:pos x="345" y="22"/>
                </a:cxn>
                <a:cxn ang="0">
                  <a:pos x="341" y="35"/>
                </a:cxn>
                <a:cxn ang="0">
                  <a:pos x="336" y="56"/>
                </a:cxn>
                <a:cxn ang="0">
                  <a:pos x="336" y="77"/>
                </a:cxn>
                <a:cxn ang="0">
                  <a:pos x="345" y="99"/>
                </a:cxn>
                <a:cxn ang="0">
                  <a:pos x="383" y="94"/>
                </a:cxn>
                <a:cxn ang="0">
                  <a:pos x="447" y="94"/>
                </a:cxn>
                <a:cxn ang="0">
                  <a:pos x="494" y="103"/>
                </a:cxn>
                <a:cxn ang="0">
                  <a:pos x="519" y="128"/>
                </a:cxn>
                <a:cxn ang="0">
                  <a:pos x="489" y="158"/>
                </a:cxn>
                <a:cxn ang="0">
                  <a:pos x="430" y="167"/>
                </a:cxn>
                <a:cxn ang="0">
                  <a:pos x="383" y="167"/>
                </a:cxn>
                <a:cxn ang="0">
                  <a:pos x="332" y="146"/>
                </a:cxn>
                <a:cxn ang="0">
                  <a:pos x="272" y="188"/>
                </a:cxn>
                <a:cxn ang="0">
                  <a:pos x="158" y="312"/>
                </a:cxn>
                <a:cxn ang="0">
                  <a:pos x="85" y="474"/>
                </a:cxn>
                <a:cxn ang="0">
                  <a:pos x="85" y="620"/>
                </a:cxn>
                <a:cxn ang="0">
                  <a:pos x="136" y="696"/>
                </a:cxn>
                <a:cxn ang="0">
                  <a:pos x="204" y="726"/>
                </a:cxn>
                <a:cxn ang="0">
                  <a:pos x="285" y="752"/>
                </a:cxn>
                <a:cxn ang="0">
                  <a:pos x="341" y="769"/>
                </a:cxn>
                <a:cxn ang="0">
                  <a:pos x="392" y="799"/>
                </a:cxn>
                <a:cxn ang="0">
                  <a:pos x="426" y="876"/>
                </a:cxn>
                <a:cxn ang="0">
                  <a:pos x="404" y="953"/>
                </a:cxn>
                <a:cxn ang="0">
                  <a:pos x="341" y="1008"/>
                </a:cxn>
                <a:cxn ang="0">
                  <a:pos x="255" y="1012"/>
                </a:cxn>
                <a:cxn ang="0">
                  <a:pos x="187" y="978"/>
                </a:cxn>
                <a:cxn ang="0">
                  <a:pos x="179" y="957"/>
                </a:cxn>
                <a:cxn ang="0">
                  <a:pos x="183" y="948"/>
                </a:cxn>
                <a:cxn ang="0">
                  <a:pos x="196" y="948"/>
                </a:cxn>
                <a:cxn ang="0">
                  <a:pos x="209" y="953"/>
                </a:cxn>
                <a:cxn ang="0">
                  <a:pos x="298" y="983"/>
                </a:cxn>
                <a:cxn ang="0">
                  <a:pos x="328" y="978"/>
                </a:cxn>
                <a:cxn ang="0">
                  <a:pos x="345" y="957"/>
                </a:cxn>
                <a:cxn ang="0">
                  <a:pos x="353" y="931"/>
                </a:cxn>
                <a:cxn ang="0">
                  <a:pos x="349" y="889"/>
                </a:cxn>
                <a:cxn ang="0">
                  <a:pos x="302" y="854"/>
                </a:cxn>
                <a:cxn ang="0">
                  <a:pos x="209" y="825"/>
                </a:cxn>
                <a:cxn ang="0">
                  <a:pos x="128" y="795"/>
                </a:cxn>
                <a:cxn ang="0">
                  <a:pos x="81" y="769"/>
                </a:cxn>
                <a:cxn ang="0">
                  <a:pos x="26" y="705"/>
                </a:cxn>
                <a:cxn ang="0">
                  <a:pos x="0" y="594"/>
                </a:cxn>
                <a:cxn ang="0">
                  <a:pos x="47" y="398"/>
                </a:cxn>
                <a:cxn ang="0">
                  <a:pos x="166" y="231"/>
                </a:cxn>
                <a:cxn ang="0">
                  <a:pos x="311" y="120"/>
                </a:cxn>
                <a:cxn ang="0">
                  <a:pos x="302" y="77"/>
                </a:cxn>
                <a:cxn ang="0">
                  <a:pos x="302" y="52"/>
                </a:cxn>
                <a:cxn ang="0">
                  <a:pos x="302" y="30"/>
                </a:cxn>
                <a:cxn ang="0">
                  <a:pos x="311" y="9"/>
                </a:cxn>
                <a:cxn ang="0">
                  <a:pos x="328" y="0"/>
                </a:cxn>
              </a:cxnLst>
              <a:rect l="0" t="0" r="r" b="b"/>
              <a:pathLst>
                <a:path w="519" h="1017">
                  <a:moveTo>
                    <a:pt x="417" y="124"/>
                  </a:moveTo>
                  <a:lnTo>
                    <a:pt x="400" y="124"/>
                  </a:lnTo>
                  <a:lnTo>
                    <a:pt x="383" y="124"/>
                  </a:lnTo>
                  <a:lnTo>
                    <a:pt x="366" y="133"/>
                  </a:lnTo>
                  <a:lnTo>
                    <a:pt x="375" y="137"/>
                  </a:lnTo>
                  <a:lnTo>
                    <a:pt x="379" y="137"/>
                  </a:lnTo>
                  <a:lnTo>
                    <a:pt x="387" y="137"/>
                  </a:lnTo>
                  <a:lnTo>
                    <a:pt x="396" y="137"/>
                  </a:lnTo>
                  <a:lnTo>
                    <a:pt x="409" y="137"/>
                  </a:lnTo>
                  <a:lnTo>
                    <a:pt x="434" y="137"/>
                  </a:lnTo>
                  <a:lnTo>
                    <a:pt x="455" y="137"/>
                  </a:lnTo>
                  <a:lnTo>
                    <a:pt x="472" y="133"/>
                  </a:lnTo>
                  <a:lnTo>
                    <a:pt x="464" y="128"/>
                  </a:lnTo>
                  <a:lnTo>
                    <a:pt x="455" y="128"/>
                  </a:lnTo>
                  <a:lnTo>
                    <a:pt x="443" y="124"/>
                  </a:lnTo>
                  <a:lnTo>
                    <a:pt x="434" y="124"/>
                  </a:lnTo>
                  <a:lnTo>
                    <a:pt x="417" y="124"/>
                  </a:lnTo>
                  <a:close/>
                  <a:moveTo>
                    <a:pt x="328" y="0"/>
                  </a:moveTo>
                  <a:lnTo>
                    <a:pt x="336" y="5"/>
                  </a:lnTo>
                  <a:lnTo>
                    <a:pt x="341" y="9"/>
                  </a:lnTo>
                  <a:lnTo>
                    <a:pt x="345" y="17"/>
                  </a:lnTo>
                  <a:lnTo>
                    <a:pt x="345" y="22"/>
                  </a:lnTo>
                  <a:lnTo>
                    <a:pt x="341" y="26"/>
                  </a:lnTo>
                  <a:lnTo>
                    <a:pt x="341" y="35"/>
                  </a:lnTo>
                  <a:lnTo>
                    <a:pt x="336" y="47"/>
                  </a:lnTo>
                  <a:lnTo>
                    <a:pt x="336" y="56"/>
                  </a:lnTo>
                  <a:lnTo>
                    <a:pt x="336" y="64"/>
                  </a:lnTo>
                  <a:lnTo>
                    <a:pt x="336" y="77"/>
                  </a:lnTo>
                  <a:lnTo>
                    <a:pt x="341" y="90"/>
                  </a:lnTo>
                  <a:lnTo>
                    <a:pt x="345" y="99"/>
                  </a:lnTo>
                  <a:lnTo>
                    <a:pt x="345" y="103"/>
                  </a:lnTo>
                  <a:lnTo>
                    <a:pt x="383" y="94"/>
                  </a:lnTo>
                  <a:lnTo>
                    <a:pt x="417" y="94"/>
                  </a:lnTo>
                  <a:lnTo>
                    <a:pt x="447" y="94"/>
                  </a:lnTo>
                  <a:lnTo>
                    <a:pt x="472" y="94"/>
                  </a:lnTo>
                  <a:lnTo>
                    <a:pt x="494" y="103"/>
                  </a:lnTo>
                  <a:lnTo>
                    <a:pt x="511" y="111"/>
                  </a:lnTo>
                  <a:lnTo>
                    <a:pt x="519" y="128"/>
                  </a:lnTo>
                  <a:lnTo>
                    <a:pt x="511" y="150"/>
                  </a:lnTo>
                  <a:lnTo>
                    <a:pt x="489" y="158"/>
                  </a:lnTo>
                  <a:lnTo>
                    <a:pt x="460" y="167"/>
                  </a:lnTo>
                  <a:lnTo>
                    <a:pt x="430" y="167"/>
                  </a:lnTo>
                  <a:lnTo>
                    <a:pt x="404" y="167"/>
                  </a:lnTo>
                  <a:lnTo>
                    <a:pt x="383" y="167"/>
                  </a:lnTo>
                  <a:lnTo>
                    <a:pt x="358" y="163"/>
                  </a:lnTo>
                  <a:lnTo>
                    <a:pt x="332" y="146"/>
                  </a:lnTo>
                  <a:lnTo>
                    <a:pt x="332" y="146"/>
                  </a:lnTo>
                  <a:lnTo>
                    <a:pt x="272" y="188"/>
                  </a:lnTo>
                  <a:lnTo>
                    <a:pt x="213" y="244"/>
                  </a:lnTo>
                  <a:lnTo>
                    <a:pt x="158" y="312"/>
                  </a:lnTo>
                  <a:lnTo>
                    <a:pt x="115" y="393"/>
                  </a:lnTo>
                  <a:lnTo>
                    <a:pt x="85" y="474"/>
                  </a:lnTo>
                  <a:lnTo>
                    <a:pt x="73" y="556"/>
                  </a:lnTo>
                  <a:lnTo>
                    <a:pt x="85" y="620"/>
                  </a:lnTo>
                  <a:lnTo>
                    <a:pt x="115" y="675"/>
                  </a:lnTo>
                  <a:lnTo>
                    <a:pt x="136" y="696"/>
                  </a:lnTo>
                  <a:lnTo>
                    <a:pt x="166" y="714"/>
                  </a:lnTo>
                  <a:lnTo>
                    <a:pt x="204" y="726"/>
                  </a:lnTo>
                  <a:lnTo>
                    <a:pt x="260" y="743"/>
                  </a:lnTo>
                  <a:lnTo>
                    <a:pt x="285" y="752"/>
                  </a:lnTo>
                  <a:lnTo>
                    <a:pt x="315" y="761"/>
                  </a:lnTo>
                  <a:lnTo>
                    <a:pt x="341" y="769"/>
                  </a:lnTo>
                  <a:lnTo>
                    <a:pt x="353" y="773"/>
                  </a:lnTo>
                  <a:lnTo>
                    <a:pt x="392" y="799"/>
                  </a:lnTo>
                  <a:lnTo>
                    <a:pt x="417" y="833"/>
                  </a:lnTo>
                  <a:lnTo>
                    <a:pt x="426" y="876"/>
                  </a:lnTo>
                  <a:lnTo>
                    <a:pt x="421" y="914"/>
                  </a:lnTo>
                  <a:lnTo>
                    <a:pt x="404" y="953"/>
                  </a:lnTo>
                  <a:lnTo>
                    <a:pt x="379" y="987"/>
                  </a:lnTo>
                  <a:lnTo>
                    <a:pt x="341" y="1008"/>
                  </a:lnTo>
                  <a:lnTo>
                    <a:pt x="298" y="1017"/>
                  </a:lnTo>
                  <a:lnTo>
                    <a:pt x="255" y="1012"/>
                  </a:lnTo>
                  <a:lnTo>
                    <a:pt x="217" y="995"/>
                  </a:lnTo>
                  <a:lnTo>
                    <a:pt x="187" y="978"/>
                  </a:lnTo>
                  <a:lnTo>
                    <a:pt x="179" y="961"/>
                  </a:lnTo>
                  <a:lnTo>
                    <a:pt x="179" y="957"/>
                  </a:lnTo>
                  <a:lnTo>
                    <a:pt x="179" y="953"/>
                  </a:lnTo>
                  <a:lnTo>
                    <a:pt x="183" y="948"/>
                  </a:lnTo>
                  <a:lnTo>
                    <a:pt x="192" y="948"/>
                  </a:lnTo>
                  <a:lnTo>
                    <a:pt x="196" y="948"/>
                  </a:lnTo>
                  <a:lnTo>
                    <a:pt x="200" y="948"/>
                  </a:lnTo>
                  <a:lnTo>
                    <a:pt x="209" y="953"/>
                  </a:lnTo>
                  <a:lnTo>
                    <a:pt x="260" y="978"/>
                  </a:lnTo>
                  <a:lnTo>
                    <a:pt x="298" y="983"/>
                  </a:lnTo>
                  <a:lnTo>
                    <a:pt x="315" y="983"/>
                  </a:lnTo>
                  <a:lnTo>
                    <a:pt x="328" y="978"/>
                  </a:lnTo>
                  <a:lnTo>
                    <a:pt x="336" y="970"/>
                  </a:lnTo>
                  <a:lnTo>
                    <a:pt x="345" y="957"/>
                  </a:lnTo>
                  <a:lnTo>
                    <a:pt x="349" y="944"/>
                  </a:lnTo>
                  <a:lnTo>
                    <a:pt x="353" y="931"/>
                  </a:lnTo>
                  <a:lnTo>
                    <a:pt x="353" y="919"/>
                  </a:lnTo>
                  <a:lnTo>
                    <a:pt x="349" y="889"/>
                  </a:lnTo>
                  <a:lnTo>
                    <a:pt x="328" y="867"/>
                  </a:lnTo>
                  <a:lnTo>
                    <a:pt x="302" y="854"/>
                  </a:lnTo>
                  <a:lnTo>
                    <a:pt x="272" y="846"/>
                  </a:lnTo>
                  <a:lnTo>
                    <a:pt x="209" y="825"/>
                  </a:lnTo>
                  <a:lnTo>
                    <a:pt x="162" y="808"/>
                  </a:lnTo>
                  <a:lnTo>
                    <a:pt x="128" y="795"/>
                  </a:lnTo>
                  <a:lnTo>
                    <a:pt x="102" y="786"/>
                  </a:lnTo>
                  <a:lnTo>
                    <a:pt x="81" y="769"/>
                  </a:lnTo>
                  <a:lnTo>
                    <a:pt x="64" y="756"/>
                  </a:lnTo>
                  <a:lnTo>
                    <a:pt x="26" y="705"/>
                  </a:lnTo>
                  <a:lnTo>
                    <a:pt x="4" y="654"/>
                  </a:lnTo>
                  <a:lnTo>
                    <a:pt x="0" y="594"/>
                  </a:lnTo>
                  <a:lnTo>
                    <a:pt x="13" y="496"/>
                  </a:lnTo>
                  <a:lnTo>
                    <a:pt x="47" y="398"/>
                  </a:lnTo>
                  <a:lnTo>
                    <a:pt x="102" y="308"/>
                  </a:lnTo>
                  <a:lnTo>
                    <a:pt x="166" y="231"/>
                  </a:lnTo>
                  <a:lnTo>
                    <a:pt x="238" y="167"/>
                  </a:lnTo>
                  <a:lnTo>
                    <a:pt x="311" y="120"/>
                  </a:lnTo>
                  <a:lnTo>
                    <a:pt x="307" y="99"/>
                  </a:lnTo>
                  <a:lnTo>
                    <a:pt x="302" y="77"/>
                  </a:lnTo>
                  <a:lnTo>
                    <a:pt x="302" y="60"/>
                  </a:lnTo>
                  <a:lnTo>
                    <a:pt x="302" y="52"/>
                  </a:lnTo>
                  <a:lnTo>
                    <a:pt x="302" y="43"/>
                  </a:lnTo>
                  <a:lnTo>
                    <a:pt x="302" y="30"/>
                  </a:lnTo>
                  <a:lnTo>
                    <a:pt x="307" y="17"/>
                  </a:lnTo>
                  <a:lnTo>
                    <a:pt x="311" y="9"/>
                  </a:lnTo>
                  <a:lnTo>
                    <a:pt x="319" y="5"/>
                  </a:lnTo>
                  <a:lnTo>
                    <a:pt x="3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7"/>
            <p:cNvSpPr>
              <a:spLocks noEditPoints="1"/>
            </p:cNvSpPr>
            <p:nvPr/>
          </p:nvSpPr>
          <p:spPr bwMode="auto">
            <a:xfrm>
              <a:off x="5158" y="2250"/>
              <a:ext cx="902" cy="1051"/>
            </a:xfrm>
            <a:custGeom>
              <a:avLst/>
              <a:gdLst/>
              <a:ahLst/>
              <a:cxnLst>
                <a:cxn ang="0">
                  <a:pos x="638" y="107"/>
                </a:cxn>
                <a:cxn ang="0">
                  <a:pos x="515" y="197"/>
                </a:cxn>
                <a:cxn ang="0">
                  <a:pos x="421" y="351"/>
                </a:cxn>
                <a:cxn ang="0">
                  <a:pos x="387" y="470"/>
                </a:cxn>
                <a:cxn ang="0">
                  <a:pos x="370" y="543"/>
                </a:cxn>
                <a:cxn ang="0">
                  <a:pos x="362" y="611"/>
                </a:cxn>
                <a:cxn ang="0">
                  <a:pos x="358" y="624"/>
                </a:cxn>
                <a:cxn ang="0">
                  <a:pos x="370" y="628"/>
                </a:cxn>
                <a:cxn ang="0">
                  <a:pos x="392" y="628"/>
                </a:cxn>
                <a:cxn ang="0">
                  <a:pos x="409" y="628"/>
                </a:cxn>
                <a:cxn ang="0">
                  <a:pos x="604" y="585"/>
                </a:cxn>
                <a:cxn ang="0">
                  <a:pos x="758" y="479"/>
                </a:cxn>
                <a:cxn ang="0">
                  <a:pos x="843" y="333"/>
                </a:cxn>
                <a:cxn ang="0">
                  <a:pos x="851" y="218"/>
                </a:cxn>
                <a:cxn ang="0">
                  <a:pos x="821" y="146"/>
                </a:cxn>
                <a:cxn ang="0">
                  <a:pos x="753" y="99"/>
                </a:cxn>
                <a:cxn ang="0">
                  <a:pos x="724" y="0"/>
                </a:cxn>
                <a:cxn ang="0">
                  <a:pos x="821" y="30"/>
                </a:cxn>
                <a:cxn ang="0">
                  <a:pos x="881" y="107"/>
                </a:cxn>
                <a:cxn ang="0">
                  <a:pos x="902" y="222"/>
                </a:cxn>
                <a:cxn ang="0">
                  <a:pos x="847" y="432"/>
                </a:cxn>
                <a:cxn ang="0">
                  <a:pos x="702" y="602"/>
                </a:cxn>
                <a:cxn ang="0">
                  <a:pos x="507" y="705"/>
                </a:cxn>
                <a:cxn ang="0">
                  <a:pos x="375" y="722"/>
                </a:cxn>
                <a:cxn ang="0">
                  <a:pos x="353" y="718"/>
                </a:cxn>
                <a:cxn ang="0">
                  <a:pos x="324" y="807"/>
                </a:cxn>
                <a:cxn ang="0">
                  <a:pos x="302" y="923"/>
                </a:cxn>
                <a:cxn ang="0">
                  <a:pos x="290" y="987"/>
                </a:cxn>
                <a:cxn ang="0">
                  <a:pos x="285" y="1008"/>
                </a:cxn>
                <a:cxn ang="0">
                  <a:pos x="268" y="1034"/>
                </a:cxn>
                <a:cxn ang="0">
                  <a:pos x="251" y="1047"/>
                </a:cxn>
                <a:cxn ang="0">
                  <a:pos x="234" y="1051"/>
                </a:cxn>
                <a:cxn ang="0">
                  <a:pos x="221" y="1051"/>
                </a:cxn>
                <a:cxn ang="0">
                  <a:pos x="204" y="1047"/>
                </a:cxn>
                <a:cxn ang="0">
                  <a:pos x="187" y="1030"/>
                </a:cxn>
                <a:cxn ang="0">
                  <a:pos x="183" y="1008"/>
                </a:cxn>
                <a:cxn ang="0">
                  <a:pos x="183" y="995"/>
                </a:cxn>
                <a:cxn ang="0">
                  <a:pos x="187" y="974"/>
                </a:cxn>
                <a:cxn ang="0">
                  <a:pos x="273" y="705"/>
                </a:cxn>
                <a:cxn ang="0">
                  <a:pos x="102" y="624"/>
                </a:cxn>
                <a:cxn ang="0">
                  <a:pos x="13" y="487"/>
                </a:cxn>
                <a:cxn ang="0">
                  <a:pos x="5" y="338"/>
                </a:cxn>
                <a:cxn ang="0">
                  <a:pos x="39" y="214"/>
                </a:cxn>
                <a:cxn ang="0">
                  <a:pos x="94" y="99"/>
                </a:cxn>
                <a:cxn ang="0">
                  <a:pos x="145" y="30"/>
                </a:cxn>
                <a:cxn ang="0">
                  <a:pos x="175" y="22"/>
                </a:cxn>
                <a:cxn ang="0">
                  <a:pos x="183" y="30"/>
                </a:cxn>
                <a:cxn ang="0">
                  <a:pos x="183" y="35"/>
                </a:cxn>
                <a:cxn ang="0">
                  <a:pos x="179" y="43"/>
                </a:cxn>
                <a:cxn ang="0">
                  <a:pos x="170" y="56"/>
                </a:cxn>
                <a:cxn ang="0">
                  <a:pos x="94" y="180"/>
                </a:cxn>
                <a:cxn ang="0">
                  <a:pos x="51" y="304"/>
                </a:cxn>
                <a:cxn ang="0">
                  <a:pos x="39" y="385"/>
                </a:cxn>
                <a:cxn ang="0">
                  <a:pos x="68" y="491"/>
                </a:cxn>
                <a:cxn ang="0">
                  <a:pos x="158" y="568"/>
                </a:cxn>
                <a:cxn ang="0">
                  <a:pos x="302" y="620"/>
                </a:cxn>
                <a:cxn ang="0">
                  <a:pos x="366" y="415"/>
                </a:cxn>
                <a:cxn ang="0">
                  <a:pos x="438" y="235"/>
                </a:cxn>
                <a:cxn ang="0">
                  <a:pos x="532" y="94"/>
                </a:cxn>
                <a:cxn ang="0">
                  <a:pos x="651" y="13"/>
                </a:cxn>
              </a:cxnLst>
              <a:rect l="0" t="0" r="r" b="b"/>
              <a:pathLst>
                <a:path w="902" h="1051">
                  <a:moveTo>
                    <a:pt x="707" y="94"/>
                  </a:moveTo>
                  <a:lnTo>
                    <a:pt x="638" y="107"/>
                  </a:lnTo>
                  <a:lnTo>
                    <a:pt x="570" y="141"/>
                  </a:lnTo>
                  <a:lnTo>
                    <a:pt x="515" y="197"/>
                  </a:lnTo>
                  <a:lnTo>
                    <a:pt x="464" y="265"/>
                  </a:lnTo>
                  <a:lnTo>
                    <a:pt x="421" y="351"/>
                  </a:lnTo>
                  <a:lnTo>
                    <a:pt x="392" y="449"/>
                  </a:lnTo>
                  <a:lnTo>
                    <a:pt x="387" y="470"/>
                  </a:lnTo>
                  <a:lnTo>
                    <a:pt x="379" y="504"/>
                  </a:lnTo>
                  <a:lnTo>
                    <a:pt x="370" y="543"/>
                  </a:lnTo>
                  <a:lnTo>
                    <a:pt x="366" y="581"/>
                  </a:lnTo>
                  <a:lnTo>
                    <a:pt x="362" y="611"/>
                  </a:lnTo>
                  <a:lnTo>
                    <a:pt x="358" y="620"/>
                  </a:lnTo>
                  <a:lnTo>
                    <a:pt x="358" y="624"/>
                  </a:lnTo>
                  <a:lnTo>
                    <a:pt x="362" y="624"/>
                  </a:lnTo>
                  <a:lnTo>
                    <a:pt x="370" y="628"/>
                  </a:lnTo>
                  <a:lnTo>
                    <a:pt x="379" y="628"/>
                  </a:lnTo>
                  <a:lnTo>
                    <a:pt x="392" y="628"/>
                  </a:lnTo>
                  <a:lnTo>
                    <a:pt x="400" y="628"/>
                  </a:lnTo>
                  <a:lnTo>
                    <a:pt x="409" y="628"/>
                  </a:lnTo>
                  <a:lnTo>
                    <a:pt x="511" y="620"/>
                  </a:lnTo>
                  <a:lnTo>
                    <a:pt x="604" y="585"/>
                  </a:lnTo>
                  <a:lnTo>
                    <a:pt x="685" y="538"/>
                  </a:lnTo>
                  <a:lnTo>
                    <a:pt x="758" y="479"/>
                  </a:lnTo>
                  <a:lnTo>
                    <a:pt x="809" y="410"/>
                  </a:lnTo>
                  <a:lnTo>
                    <a:pt x="843" y="333"/>
                  </a:lnTo>
                  <a:lnTo>
                    <a:pt x="855" y="257"/>
                  </a:lnTo>
                  <a:lnTo>
                    <a:pt x="851" y="218"/>
                  </a:lnTo>
                  <a:lnTo>
                    <a:pt x="843" y="180"/>
                  </a:lnTo>
                  <a:lnTo>
                    <a:pt x="821" y="146"/>
                  </a:lnTo>
                  <a:lnTo>
                    <a:pt x="792" y="120"/>
                  </a:lnTo>
                  <a:lnTo>
                    <a:pt x="753" y="99"/>
                  </a:lnTo>
                  <a:lnTo>
                    <a:pt x="707" y="94"/>
                  </a:lnTo>
                  <a:close/>
                  <a:moveTo>
                    <a:pt x="724" y="0"/>
                  </a:moveTo>
                  <a:lnTo>
                    <a:pt x="775" y="9"/>
                  </a:lnTo>
                  <a:lnTo>
                    <a:pt x="821" y="30"/>
                  </a:lnTo>
                  <a:lnTo>
                    <a:pt x="855" y="64"/>
                  </a:lnTo>
                  <a:lnTo>
                    <a:pt x="881" y="107"/>
                  </a:lnTo>
                  <a:lnTo>
                    <a:pt x="898" y="163"/>
                  </a:lnTo>
                  <a:lnTo>
                    <a:pt x="902" y="222"/>
                  </a:lnTo>
                  <a:lnTo>
                    <a:pt x="889" y="329"/>
                  </a:lnTo>
                  <a:lnTo>
                    <a:pt x="847" y="432"/>
                  </a:lnTo>
                  <a:lnTo>
                    <a:pt x="783" y="521"/>
                  </a:lnTo>
                  <a:lnTo>
                    <a:pt x="702" y="602"/>
                  </a:lnTo>
                  <a:lnTo>
                    <a:pt x="609" y="667"/>
                  </a:lnTo>
                  <a:lnTo>
                    <a:pt x="507" y="705"/>
                  </a:lnTo>
                  <a:lnTo>
                    <a:pt x="392" y="722"/>
                  </a:lnTo>
                  <a:lnTo>
                    <a:pt x="375" y="722"/>
                  </a:lnTo>
                  <a:lnTo>
                    <a:pt x="362" y="722"/>
                  </a:lnTo>
                  <a:lnTo>
                    <a:pt x="353" y="718"/>
                  </a:lnTo>
                  <a:lnTo>
                    <a:pt x="341" y="718"/>
                  </a:lnTo>
                  <a:lnTo>
                    <a:pt x="324" y="807"/>
                  </a:lnTo>
                  <a:lnTo>
                    <a:pt x="311" y="872"/>
                  </a:lnTo>
                  <a:lnTo>
                    <a:pt x="302" y="923"/>
                  </a:lnTo>
                  <a:lnTo>
                    <a:pt x="298" y="961"/>
                  </a:lnTo>
                  <a:lnTo>
                    <a:pt x="290" y="987"/>
                  </a:lnTo>
                  <a:lnTo>
                    <a:pt x="290" y="1000"/>
                  </a:lnTo>
                  <a:lnTo>
                    <a:pt x="285" y="1008"/>
                  </a:lnTo>
                  <a:lnTo>
                    <a:pt x="277" y="1025"/>
                  </a:lnTo>
                  <a:lnTo>
                    <a:pt x="268" y="1034"/>
                  </a:lnTo>
                  <a:lnTo>
                    <a:pt x="260" y="1042"/>
                  </a:lnTo>
                  <a:lnTo>
                    <a:pt x="251" y="1047"/>
                  </a:lnTo>
                  <a:lnTo>
                    <a:pt x="239" y="1051"/>
                  </a:lnTo>
                  <a:lnTo>
                    <a:pt x="234" y="1051"/>
                  </a:lnTo>
                  <a:lnTo>
                    <a:pt x="230" y="1051"/>
                  </a:lnTo>
                  <a:lnTo>
                    <a:pt x="221" y="1051"/>
                  </a:lnTo>
                  <a:lnTo>
                    <a:pt x="213" y="1051"/>
                  </a:lnTo>
                  <a:lnTo>
                    <a:pt x="204" y="1047"/>
                  </a:lnTo>
                  <a:lnTo>
                    <a:pt x="196" y="1038"/>
                  </a:lnTo>
                  <a:lnTo>
                    <a:pt x="187" y="1030"/>
                  </a:lnTo>
                  <a:lnTo>
                    <a:pt x="183" y="1021"/>
                  </a:lnTo>
                  <a:lnTo>
                    <a:pt x="183" y="1008"/>
                  </a:lnTo>
                  <a:lnTo>
                    <a:pt x="183" y="1000"/>
                  </a:lnTo>
                  <a:lnTo>
                    <a:pt x="183" y="995"/>
                  </a:lnTo>
                  <a:lnTo>
                    <a:pt x="187" y="987"/>
                  </a:lnTo>
                  <a:lnTo>
                    <a:pt x="187" y="974"/>
                  </a:lnTo>
                  <a:lnTo>
                    <a:pt x="187" y="974"/>
                  </a:lnTo>
                  <a:lnTo>
                    <a:pt x="273" y="705"/>
                  </a:lnTo>
                  <a:lnTo>
                    <a:pt x="179" y="675"/>
                  </a:lnTo>
                  <a:lnTo>
                    <a:pt x="102" y="624"/>
                  </a:lnTo>
                  <a:lnTo>
                    <a:pt x="47" y="564"/>
                  </a:lnTo>
                  <a:lnTo>
                    <a:pt x="13" y="487"/>
                  </a:lnTo>
                  <a:lnTo>
                    <a:pt x="0" y="402"/>
                  </a:lnTo>
                  <a:lnTo>
                    <a:pt x="5" y="338"/>
                  </a:lnTo>
                  <a:lnTo>
                    <a:pt x="17" y="278"/>
                  </a:lnTo>
                  <a:lnTo>
                    <a:pt x="39" y="214"/>
                  </a:lnTo>
                  <a:lnTo>
                    <a:pt x="64" y="154"/>
                  </a:lnTo>
                  <a:lnTo>
                    <a:pt x="94" y="99"/>
                  </a:lnTo>
                  <a:lnTo>
                    <a:pt x="119" y="56"/>
                  </a:lnTo>
                  <a:lnTo>
                    <a:pt x="145" y="30"/>
                  </a:lnTo>
                  <a:lnTo>
                    <a:pt x="166" y="17"/>
                  </a:lnTo>
                  <a:lnTo>
                    <a:pt x="175" y="22"/>
                  </a:lnTo>
                  <a:lnTo>
                    <a:pt x="179" y="26"/>
                  </a:lnTo>
                  <a:lnTo>
                    <a:pt x="183" y="30"/>
                  </a:lnTo>
                  <a:lnTo>
                    <a:pt x="183" y="35"/>
                  </a:lnTo>
                  <a:lnTo>
                    <a:pt x="183" y="35"/>
                  </a:lnTo>
                  <a:lnTo>
                    <a:pt x="183" y="39"/>
                  </a:lnTo>
                  <a:lnTo>
                    <a:pt x="179" y="43"/>
                  </a:lnTo>
                  <a:lnTo>
                    <a:pt x="179" y="47"/>
                  </a:lnTo>
                  <a:lnTo>
                    <a:pt x="170" y="56"/>
                  </a:lnTo>
                  <a:lnTo>
                    <a:pt x="128" y="116"/>
                  </a:lnTo>
                  <a:lnTo>
                    <a:pt x="94" y="180"/>
                  </a:lnTo>
                  <a:lnTo>
                    <a:pt x="68" y="244"/>
                  </a:lnTo>
                  <a:lnTo>
                    <a:pt x="51" y="304"/>
                  </a:lnTo>
                  <a:lnTo>
                    <a:pt x="43" y="351"/>
                  </a:lnTo>
                  <a:lnTo>
                    <a:pt x="39" y="385"/>
                  </a:lnTo>
                  <a:lnTo>
                    <a:pt x="47" y="440"/>
                  </a:lnTo>
                  <a:lnTo>
                    <a:pt x="68" y="491"/>
                  </a:lnTo>
                  <a:lnTo>
                    <a:pt x="107" y="534"/>
                  </a:lnTo>
                  <a:lnTo>
                    <a:pt x="158" y="568"/>
                  </a:lnTo>
                  <a:lnTo>
                    <a:pt x="221" y="598"/>
                  </a:lnTo>
                  <a:lnTo>
                    <a:pt x="302" y="620"/>
                  </a:lnTo>
                  <a:lnTo>
                    <a:pt x="332" y="517"/>
                  </a:lnTo>
                  <a:lnTo>
                    <a:pt x="366" y="415"/>
                  </a:lnTo>
                  <a:lnTo>
                    <a:pt x="400" y="321"/>
                  </a:lnTo>
                  <a:lnTo>
                    <a:pt x="438" y="235"/>
                  </a:lnTo>
                  <a:lnTo>
                    <a:pt x="481" y="158"/>
                  </a:lnTo>
                  <a:lnTo>
                    <a:pt x="532" y="94"/>
                  </a:lnTo>
                  <a:lnTo>
                    <a:pt x="587" y="43"/>
                  </a:lnTo>
                  <a:lnTo>
                    <a:pt x="651" y="13"/>
                  </a:lnTo>
                  <a:lnTo>
                    <a:pt x="7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6567" y="2024"/>
              <a:ext cx="1050" cy="1063"/>
            </a:xfrm>
            <a:custGeom>
              <a:avLst/>
              <a:gdLst/>
              <a:ahLst/>
              <a:cxnLst>
                <a:cxn ang="0">
                  <a:pos x="536" y="4"/>
                </a:cxn>
                <a:cxn ang="0">
                  <a:pos x="548" y="17"/>
                </a:cxn>
                <a:cxn ang="0">
                  <a:pos x="557" y="34"/>
                </a:cxn>
                <a:cxn ang="0">
                  <a:pos x="557" y="56"/>
                </a:cxn>
                <a:cxn ang="0">
                  <a:pos x="999" y="500"/>
                </a:cxn>
                <a:cxn ang="0">
                  <a:pos x="1021" y="500"/>
                </a:cxn>
                <a:cxn ang="0">
                  <a:pos x="1038" y="504"/>
                </a:cxn>
                <a:cxn ang="0">
                  <a:pos x="1050" y="521"/>
                </a:cxn>
                <a:cxn ang="0">
                  <a:pos x="1050" y="542"/>
                </a:cxn>
                <a:cxn ang="0">
                  <a:pos x="1038" y="559"/>
                </a:cxn>
                <a:cxn ang="0">
                  <a:pos x="1021" y="564"/>
                </a:cxn>
                <a:cxn ang="0">
                  <a:pos x="999" y="564"/>
                </a:cxn>
                <a:cxn ang="0">
                  <a:pos x="557" y="1012"/>
                </a:cxn>
                <a:cxn ang="0">
                  <a:pos x="557" y="1029"/>
                </a:cxn>
                <a:cxn ang="0">
                  <a:pos x="548" y="1051"/>
                </a:cxn>
                <a:cxn ang="0">
                  <a:pos x="536" y="1059"/>
                </a:cxn>
                <a:cxn ang="0">
                  <a:pos x="514" y="1059"/>
                </a:cxn>
                <a:cxn ang="0">
                  <a:pos x="502" y="1051"/>
                </a:cxn>
                <a:cxn ang="0">
                  <a:pos x="493" y="1029"/>
                </a:cxn>
                <a:cxn ang="0">
                  <a:pos x="493" y="1012"/>
                </a:cxn>
                <a:cxn ang="0">
                  <a:pos x="51" y="564"/>
                </a:cxn>
                <a:cxn ang="0">
                  <a:pos x="29" y="564"/>
                </a:cxn>
                <a:cxn ang="0">
                  <a:pos x="12" y="559"/>
                </a:cxn>
                <a:cxn ang="0">
                  <a:pos x="0" y="542"/>
                </a:cxn>
                <a:cxn ang="0">
                  <a:pos x="0" y="521"/>
                </a:cxn>
                <a:cxn ang="0">
                  <a:pos x="12" y="504"/>
                </a:cxn>
                <a:cxn ang="0">
                  <a:pos x="29" y="500"/>
                </a:cxn>
                <a:cxn ang="0">
                  <a:pos x="51" y="500"/>
                </a:cxn>
                <a:cxn ang="0">
                  <a:pos x="493" y="56"/>
                </a:cxn>
                <a:cxn ang="0">
                  <a:pos x="493" y="34"/>
                </a:cxn>
                <a:cxn ang="0">
                  <a:pos x="502" y="17"/>
                </a:cxn>
                <a:cxn ang="0">
                  <a:pos x="514" y="4"/>
                </a:cxn>
              </a:cxnLst>
              <a:rect l="0" t="0" r="r" b="b"/>
              <a:pathLst>
                <a:path w="1050" h="1063">
                  <a:moveTo>
                    <a:pt x="527" y="0"/>
                  </a:moveTo>
                  <a:lnTo>
                    <a:pt x="536" y="4"/>
                  </a:lnTo>
                  <a:lnTo>
                    <a:pt x="544" y="9"/>
                  </a:lnTo>
                  <a:lnTo>
                    <a:pt x="548" y="17"/>
                  </a:lnTo>
                  <a:lnTo>
                    <a:pt x="553" y="26"/>
                  </a:lnTo>
                  <a:lnTo>
                    <a:pt x="557" y="34"/>
                  </a:lnTo>
                  <a:lnTo>
                    <a:pt x="557" y="43"/>
                  </a:lnTo>
                  <a:lnTo>
                    <a:pt x="557" y="56"/>
                  </a:lnTo>
                  <a:lnTo>
                    <a:pt x="557" y="500"/>
                  </a:lnTo>
                  <a:lnTo>
                    <a:pt x="999" y="500"/>
                  </a:lnTo>
                  <a:lnTo>
                    <a:pt x="1008" y="500"/>
                  </a:lnTo>
                  <a:lnTo>
                    <a:pt x="1021" y="500"/>
                  </a:lnTo>
                  <a:lnTo>
                    <a:pt x="1029" y="504"/>
                  </a:lnTo>
                  <a:lnTo>
                    <a:pt x="1038" y="504"/>
                  </a:lnTo>
                  <a:lnTo>
                    <a:pt x="1046" y="512"/>
                  </a:lnTo>
                  <a:lnTo>
                    <a:pt x="1050" y="521"/>
                  </a:lnTo>
                  <a:lnTo>
                    <a:pt x="1050" y="534"/>
                  </a:lnTo>
                  <a:lnTo>
                    <a:pt x="1050" y="542"/>
                  </a:lnTo>
                  <a:lnTo>
                    <a:pt x="1046" y="551"/>
                  </a:lnTo>
                  <a:lnTo>
                    <a:pt x="1038" y="559"/>
                  </a:lnTo>
                  <a:lnTo>
                    <a:pt x="1029" y="564"/>
                  </a:lnTo>
                  <a:lnTo>
                    <a:pt x="1021" y="564"/>
                  </a:lnTo>
                  <a:lnTo>
                    <a:pt x="1008" y="564"/>
                  </a:lnTo>
                  <a:lnTo>
                    <a:pt x="999" y="564"/>
                  </a:lnTo>
                  <a:lnTo>
                    <a:pt x="557" y="564"/>
                  </a:lnTo>
                  <a:lnTo>
                    <a:pt x="557" y="1012"/>
                  </a:lnTo>
                  <a:lnTo>
                    <a:pt x="557" y="1021"/>
                  </a:lnTo>
                  <a:lnTo>
                    <a:pt x="557" y="1029"/>
                  </a:lnTo>
                  <a:lnTo>
                    <a:pt x="553" y="1042"/>
                  </a:lnTo>
                  <a:lnTo>
                    <a:pt x="548" y="1051"/>
                  </a:lnTo>
                  <a:lnTo>
                    <a:pt x="544" y="1055"/>
                  </a:lnTo>
                  <a:lnTo>
                    <a:pt x="536" y="1059"/>
                  </a:lnTo>
                  <a:lnTo>
                    <a:pt x="527" y="1063"/>
                  </a:lnTo>
                  <a:lnTo>
                    <a:pt x="514" y="1059"/>
                  </a:lnTo>
                  <a:lnTo>
                    <a:pt x="506" y="1055"/>
                  </a:lnTo>
                  <a:lnTo>
                    <a:pt x="502" y="1051"/>
                  </a:lnTo>
                  <a:lnTo>
                    <a:pt x="497" y="1042"/>
                  </a:lnTo>
                  <a:lnTo>
                    <a:pt x="493" y="1029"/>
                  </a:lnTo>
                  <a:lnTo>
                    <a:pt x="493" y="1021"/>
                  </a:lnTo>
                  <a:lnTo>
                    <a:pt x="493" y="1012"/>
                  </a:lnTo>
                  <a:lnTo>
                    <a:pt x="493" y="564"/>
                  </a:lnTo>
                  <a:lnTo>
                    <a:pt x="51" y="564"/>
                  </a:lnTo>
                  <a:lnTo>
                    <a:pt x="38" y="564"/>
                  </a:lnTo>
                  <a:lnTo>
                    <a:pt x="29" y="564"/>
                  </a:lnTo>
                  <a:lnTo>
                    <a:pt x="21" y="564"/>
                  </a:lnTo>
                  <a:lnTo>
                    <a:pt x="12" y="559"/>
                  </a:lnTo>
                  <a:lnTo>
                    <a:pt x="4" y="551"/>
                  </a:lnTo>
                  <a:lnTo>
                    <a:pt x="0" y="542"/>
                  </a:lnTo>
                  <a:lnTo>
                    <a:pt x="0" y="534"/>
                  </a:lnTo>
                  <a:lnTo>
                    <a:pt x="0" y="521"/>
                  </a:lnTo>
                  <a:lnTo>
                    <a:pt x="4" y="512"/>
                  </a:lnTo>
                  <a:lnTo>
                    <a:pt x="12" y="504"/>
                  </a:lnTo>
                  <a:lnTo>
                    <a:pt x="21" y="504"/>
                  </a:lnTo>
                  <a:lnTo>
                    <a:pt x="29" y="500"/>
                  </a:lnTo>
                  <a:lnTo>
                    <a:pt x="38" y="500"/>
                  </a:lnTo>
                  <a:lnTo>
                    <a:pt x="51" y="500"/>
                  </a:lnTo>
                  <a:lnTo>
                    <a:pt x="493" y="500"/>
                  </a:lnTo>
                  <a:lnTo>
                    <a:pt x="493" y="56"/>
                  </a:lnTo>
                  <a:lnTo>
                    <a:pt x="493" y="43"/>
                  </a:lnTo>
                  <a:lnTo>
                    <a:pt x="493" y="34"/>
                  </a:lnTo>
                  <a:lnTo>
                    <a:pt x="497" y="26"/>
                  </a:lnTo>
                  <a:lnTo>
                    <a:pt x="502" y="17"/>
                  </a:lnTo>
                  <a:lnTo>
                    <a:pt x="506" y="9"/>
                  </a:lnTo>
                  <a:lnTo>
                    <a:pt x="514" y="4"/>
                  </a:lnTo>
                  <a:lnTo>
                    <a:pt x="5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9"/>
            <p:cNvSpPr>
              <a:spLocks noEditPoints="1"/>
            </p:cNvSpPr>
            <p:nvPr/>
          </p:nvSpPr>
          <p:spPr bwMode="auto">
            <a:xfrm>
              <a:off x="8119" y="1815"/>
              <a:ext cx="1090" cy="1140"/>
            </a:xfrm>
            <a:custGeom>
              <a:avLst/>
              <a:gdLst/>
              <a:ahLst/>
              <a:cxnLst>
                <a:cxn ang="0">
                  <a:pos x="417" y="721"/>
                </a:cxn>
                <a:cxn ang="0">
                  <a:pos x="732" y="200"/>
                </a:cxn>
                <a:cxn ang="0">
                  <a:pos x="834" y="0"/>
                </a:cxn>
                <a:cxn ang="0">
                  <a:pos x="847" y="13"/>
                </a:cxn>
                <a:cxn ang="0">
                  <a:pos x="851" y="38"/>
                </a:cxn>
                <a:cxn ang="0">
                  <a:pos x="953" y="1055"/>
                </a:cxn>
                <a:cxn ang="0">
                  <a:pos x="975" y="1084"/>
                </a:cxn>
                <a:cxn ang="0">
                  <a:pos x="1051" y="1089"/>
                </a:cxn>
                <a:cxn ang="0">
                  <a:pos x="1073" y="1089"/>
                </a:cxn>
                <a:cxn ang="0">
                  <a:pos x="1085" y="1097"/>
                </a:cxn>
                <a:cxn ang="0">
                  <a:pos x="1085" y="1119"/>
                </a:cxn>
                <a:cxn ang="0">
                  <a:pos x="1081" y="1131"/>
                </a:cxn>
                <a:cxn ang="0">
                  <a:pos x="1068" y="1140"/>
                </a:cxn>
                <a:cxn ang="0">
                  <a:pos x="1060" y="1140"/>
                </a:cxn>
                <a:cxn ang="0">
                  <a:pos x="919" y="1136"/>
                </a:cxn>
                <a:cxn ang="0">
                  <a:pos x="681" y="1140"/>
                </a:cxn>
                <a:cxn ang="0">
                  <a:pos x="677" y="1140"/>
                </a:cxn>
                <a:cxn ang="0">
                  <a:pos x="664" y="1136"/>
                </a:cxn>
                <a:cxn ang="0">
                  <a:pos x="660" y="1123"/>
                </a:cxn>
                <a:cxn ang="0">
                  <a:pos x="664" y="1097"/>
                </a:cxn>
                <a:cxn ang="0">
                  <a:pos x="677" y="1089"/>
                </a:cxn>
                <a:cxn ang="0">
                  <a:pos x="698" y="1089"/>
                </a:cxn>
                <a:cxn ang="0">
                  <a:pos x="753" y="1084"/>
                </a:cxn>
                <a:cxn ang="0">
                  <a:pos x="805" y="1059"/>
                </a:cxn>
                <a:cxn ang="0">
                  <a:pos x="809" y="1020"/>
                </a:cxn>
                <a:cxn ang="0">
                  <a:pos x="805" y="935"/>
                </a:cxn>
                <a:cxn ang="0">
                  <a:pos x="792" y="837"/>
                </a:cxn>
                <a:cxn ang="0">
                  <a:pos x="788" y="773"/>
                </a:cxn>
                <a:cxn ang="0">
                  <a:pos x="268" y="978"/>
                </a:cxn>
                <a:cxn ang="0">
                  <a:pos x="247" y="1016"/>
                </a:cxn>
                <a:cxn ang="0">
                  <a:pos x="251" y="1059"/>
                </a:cxn>
                <a:cxn ang="0">
                  <a:pos x="294" y="1084"/>
                </a:cxn>
                <a:cxn ang="0">
                  <a:pos x="328" y="1089"/>
                </a:cxn>
                <a:cxn ang="0">
                  <a:pos x="341" y="1093"/>
                </a:cxn>
                <a:cxn ang="0">
                  <a:pos x="345" y="1110"/>
                </a:cxn>
                <a:cxn ang="0">
                  <a:pos x="341" y="1131"/>
                </a:cxn>
                <a:cxn ang="0">
                  <a:pos x="328" y="1140"/>
                </a:cxn>
                <a:cxn ang="0">
                  <a:pos x="315" y="1140"/>
                </a:cxn>
                <a:cxn ang="0">
                  <a:pos x="158" y="1136"/>
                </a:cxn>
                <a:cxn ang="0">
                  <a:pos x="22" y="1140"/>
                </a:cxn>
                <a:cxn ang="0">
                  <a:pos x="5" y="1136"/>
                </a:cxn>
                <a:cxn ang="0">
                  <a:pos x="0" y="1123"/>
                </a:cxn>
                <a:cxn ang="0">
                  <a:pos x="5" y="1102"/>
                </a:cxn>
                <a:cxn ang="0">
                  <a:pos x="17" y="1093"/>
                </a:cxn>
                <a:cxn ang="0">
                  <a:pos x="34" y="1089"/>
                </a:cxn>
                <a:cxn ang="0">
                  <a:pos x="132" y="1059"/>
                </a:cxn>
                <a:cxn ang="0">
                  <a:pos x="230" y="956"/>
                </a:cxn>
                <a:cxn ang="0">
                  <a:pos x="783" y="30"/>
                </a:cxn>
                <a:cxn ang="0">
                  <a:pos x="792" y="13"/>
                </a:cxn>
                <a:cxn ang="0">
                  <a:pos x="809" y="0"/>
                </a:cxn>
              </a:cxnLst>
              <a:rect l="0" t="0" r="r" b="b"/>
              <a:pathLst>
                <a:path w="1090" h="1140">
                  <a:moveTo>
                    <a:pt x="732" y="200"/>
                  </a:moveTo>
                  <a:lnTo>
                    <a:pt x="417" y="721"/>
                  </a:lnTo>
                  <a:lnTo>
                    <a:pt x="783" y="721"/>
                  </a:lnTo>
                  <a:lnTo>
                    <a:pt x="732" y="200"/>
                  </a:lnTo>
                  <a:close/>
                  <a:moveTo>
                    <a:pt x="822" y="0"/>
                  </a:moveTo>
                  <a:lnTo>
                    <a:pt x="834" y="0"/>
                  </a:lnTo>
                  <a:lnTo>
                    <a:pt x="843" y="4"/>
                  </a:lnTo>
                  <a:lnTo>
                    <a:pt x="847" y="13"/>
                  </a:lnTo>
                  <a:lnTo>
                    <a:pt x="851" y="21"/>
                  </a:lnTo>
                  <a:lnTo>
                    <a:pt x="851" y="38"/>
                  </a:lnTo>
                  <a:lnTo>
                    <a:pt x="949" y="1033"/>
                  </a:lnTo>
                  <a:lnTo>
                    <a:pt x="953" y="1055"/>
                  </a:lnTo>
                  <a:lnTo>
                    <a:pt x="958" y="1072"/>
                  </a:lnTo>
                  <a:lnTo>
                    <a:pt x="975" y="1084"/>
                  </a:lnTo>
                  <a:lnTo>
                    <a:pt x="1004" y="1089"/>
                  </a:lnTo>
                  <a:lnTo>
                    <a:pt x="1051" y="1089"/>
                  </a:lnTo>
                  <a:lnTo>
                    <a:pt x="1064" y="1089"/>
                  </a:lnTo>
                  <a:lnTo>
                    <a:pt x="1073" y="1089"/>
                  </a:lnTo>
                  <a:lnTo>
                    <a:pt x="1081" y="1093"/>
                  </a:lnTo>
                  <a:lnTo>
                    <a:pt x="1085" y="1097"/>
                  </a:lnTo>
                  <a:lnTo>
                    <a:pt x="1090" y="1106"/>
                  </a:lnTo>
                  <a:lnTo>
                    <a:pt x="1085" y="1119"/>
                  </a:lnTo>
                  <a:lnTo>
                    <a:pt x="1085" y="1127"/>
                  </a:lnTo>
                  <a:lnTo>
                    <a:pt x="1081" y="1131"/>
                  </a:lnTo>
                  <a:lnTo>
                    <a:pt x="1077" y="1136"/>
                  </a:lnTo>
                  <a:lnTo>
                    <a:pt x="1068" y="1140"/>
                  </a:lnTo>
                  <a:lnTo>
                    <a:pt x="1064" y="1140"/>
                  </a:lnTo>
                  <a:lnTo>
                    <a:pt x="1060" y="1140"/>
                  </a:lnTo>
                  <a:lnTo>
                    <a:pt x="1022" y="1140"/>
                  </a:lnTo>
                  <a:lnTo>
                    <a:pt x="919" y="1136"/>
                  </a:lnTo>
                  <a:lnTo>
                    <a:pt x="881" y="1136"/>
                  </a:lnTo>
                  <a:lnTo>
                    <a:pt x="681" y="1140"/>
                  </a:lnTo>
                  <a:lnTo>
                    <a:pt x="681" y="1140"/>
                  </a:lnTo>
                  <a:lnTo>
                    <a:pt x="677" y="1140"/>
                  </a:lnTo>
                  <a:lnTo>
                    <a:pt x="668" y="1136"/>
                  </a:lnTo>
                  <a:lnTo>
                    <a:pt x="664" y="1136"/>
                  </a:lnTo>
                  <a:lnTo>
                    <a:pt x="660" y="1127"/>
                  </a:lnTo>
                  <a:lnTo>
                    <a:pt x="660" y="1123"/>
                  </a:lnTo>
                  <a:lnTo>
                    <a:pt x="660" y="1106"/>
                  </a:lnTo>
                  <a:lnTo>
                    <a:pt x="664" y="1097"/>
                  </a:lnTo>
                  <a:lnTo>
                    <a:pt x="673" y="1093"/>
                  </a:lnTo>
                  <a:lnTo>
                    <a:pt x="677" y="1089"/>
                  </a:lnTo>
                  <a:lnTo>
                    <a:pt x="685" y="1089"/>
                  </a:lnTo>
                  <a:lnTo>
                    <a:pt x="698" y="1089"/>
                  </a:lnTo>
                  <a:lnTo>
                    <a:pt x="724" y="1089"/>
                  </a:lnTo>
                  <a:lnTo>
                    <a:pt x="753" y="1084"/>
                  </a:lnTo>
                  <a:lnTo>
                    <a:pt x="779" y="1076"/>
                  </a:lnTo>
                  <a:lnTo>
                    <a:pt x="805" y="1059"/>
                  </a:lnTo>
                  <a:lnTo>
                    <a:pt x="813" y="1037"/>
                  </a:lnTo>
                  <a:lnTo>
                    <a:pt x="809" y="1020"/>
                  </a:lnTo>
                  <a:lnTo>
                    <a:pt x="809" y="982"/>
                  </a:lnTo>
                  <a:lnTo>
                    <a:pt x="805" y="935"/>
                  </a:lnTo>
                  <a:lnTo>
                    <a:pt x="796" y="884"/>
                  </a:lnTo>
                  <a:lnTo>
                    <a:pt x="792" y="837"/>
                  </a:lnTo>
                  <a:lnTo>
                    <a:pt x="788" y="794"/>
                  </a:lnTo>
                  <a:lnTo>
                    <a:pt x="788" y="773"/>
                  </a:lnTo>
                  <a:lnTo>
                    <a:pt x="388" y="773"/>
                  </a:lnTo>
                  <a:lnTo>
                    <a:pt x="268" y="978"/>
                  </a:lnTo>
                  <a:lnTo>
                    <a:pt x="256" y="995"/>
                  </a:lnTo>
                  <a:lnTo>
                    <a:pt x="247" y="1016"/>
                  </a:lnTo>
                  <a:lnTo>
                    <a:pt x="247" y="1033"/>
                  </a:lnTo>
                  <a:lnTo>
                    <a:pt x="251" y="1059"/>
                  </a:lnTo>
                  <a:lnTo>
                    <a:pt x="268" y="1076"/>
                  </a:lnTo>
                  <a:lnTo>
                    <a:pt x="294" y="1084"/>
                  </a:lnTo>
                  <a:lnTo>
                    <a:pt x="320" y="1089"/>
                  </a:lnTo>
                  <a:lnTo>
                    <a:pt x="328" y="1089"/>
                  </a:lnTo>
                  <a:lnTo>
                    <a:pt x="332" y="1093"/>
                  </a:lnTo>
                  <a:lnTo>
                    <a:pt x="341" y="1093"/>
                  </a:lnTo>
                  <a:lnTo>
                    <a:pt x="345" y="1102"/>
                  </a:lnTo>
                  <a:lnTo>
                    <a:pt x="345" y="1110"/>
                  </a:lnTo>
                  <a:lnTo>
                    <a:pt x="345" y="1123"/>
                  </a:lnTo>
                  <a:lnTo>
                    <a:pt x="341" y="1131"/>
                  </a:lnTo>
                  <a:lnTo>
                    <a:pt x="337" y="1136"/>
                  </a:lnTo>
                  <a:lnTo>
                    <a:pt x="328" y="1140"/>
                  </a:lnTo>
                  <a:lnTo>
                    <a:pt x="320" y="1140"/>
                  </a:lnTo>
                  <a:lnTo>
                    <a:pt x="315" y="1140"/>
                  </a:lnTo>
                  <a:lnTo>
                    <a:pt x="239" y="1136"/>
                  </a:lnTo>
                  <a:lnTo>
                    <a:pt x="158" y="1136"/>
                  </a:lnTo>
                  <a:lnTo>
                    <a:pt x="90" y="1136"/>
                  </a:lnTo>
                  <a:lnTo>
                    <a:pt x="22" y="1140"/>
                  </a:lnTo>
                  <a:lnTo>
                    <a:pt x="13" y="1140"/>
                  </a:lnTo>
                  <a:lnTo>
                    <a:pt x="5" y="1136"/>
                  </a:lnTo>
                  <a:lnTo>
                    <a:pt x="0" y="1127"/>
                  </a:lnTo>
                  <a:lnTo>
                    <a:pt x="0" y="1123"/>
                  </a:lnTo>
                  <a:lnTo>
                    <a:pt x="0" y="1110"/>
                  </a:lnTo>
                  <a:lnTo>
                    <a:pt x="5" y="1102"/>
                  </a:lnTo>
                  <a:lnTo>
                    <a:pt x="9" y="1093"/>
                  </a:lnTo>
                  <a:lnTo>
                    <a:pt x="17" y="1093"/>
                  </a:lnTo>
                  <a:lnTo>
                    <a:pt x="26" y="1089"/>
                  </a:lnTo>
                  <a:lnTo>
                    <a:pt x="34" y="1089"/>
                  </a:lnTo>
                  <a:lnTo>
                    <a:pt x="86" y="1080"/>
                  </a:lnTo>
                  <a:lnTo>
                    <a:pt x="132" y="1059"/>
                  </a:lnTo>
                  <a:lnTo>
                    <a:pt x="183" y="1020"/>
                  </a:lnTo>
                  <a:lnTo>
                    <a:pt x="230" y="956"/>
                  </a:lnTo>
                  <a:lnTo>
                    <a:pt x="230" y="956"/>
                  </a:lnTo>
                  <a:lnTo>
                    <a:pt x="783" y="30"/>
                  </a:lnTo>
                  <a:lnTo>
                    <a:pt x="788" y="17"/>
                  </a:lnTo>
                  <a:lnTo>
                    <a:pt x="792" y="13"/>
                  </a:lnTo>
                  <a:lnTo>
                    <a:pt x="800" y="4"/>
                  </a:lnTo>
                  <a:lnTo>
                    <a:pt x="809" y="0"/>
                  </a:lnTo>
                  <a:lnTo>
                    <a:pt x="8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30"/>
            <p:cNvSpPr>
              <a:spLocks/>
            </p:cNvSpPr>
            <p:nvPr/>
          </p:nvSpPr>
          <p:spPr bwMode="auto">
            <a:xfrm>
              <a:off x="9702" y="2024"/>
              <a:ext cx="1055" cy="1063"/>
            </a:xfrm>
            <a:custGeom>
              <a:avLst/>
              <a:gdLst/>
              <a:ahLst/>
              <a:cxnLst>
                <a:cxn ang="0">
                  <a:pos x="540" y="4"/>
                </a:cxn>
                <a:cxn ang="0">
                  <a:pos x="553" y="17"/>
                </a:cxn>
                <a:cxn ang="0">
                  <a:pos x="557" y="34"/>
                </a:cxn>
                <a:cxn ang="0">
                  <a:pos x="557" y="56"/>
                </a:cxn>
                <a:cxn ang="0">
                  <a:pos x="1004" y="500"/>
                </a:cxn>
                <a:cxn ang="0">
                  <a:pos x="1025" y="500"/>
                </a:cxn>
                <a:cxn ang="0">
                  <a:pos x="1042" y="504"/>
                </a:cxn>
                <a:cxn ang="0">
                  <a:pos x="1055" y="521"/>
                </a:cxn>
                <a:cxn ang="0">
                  <a:pos x="1055" y="542"/>
                </a:cxn>
                <a:cxn ang="0">
                  <a:pos x="1042" y="559"/>
                </a:cxn>
                <a:cxn ang="0">
                  <a:pos x="1025" y="564"/>
                </a:cxn>
                <a:cxn ang="0">
                  <a:pos x="1004" y="564"/>
                </a:cxn>
                <a:cxn ang="0">
                  <a:pos x="557" y="1012"/>
                </a:cxn>
                <a:cxn ang="0">
                  <a:pos x="557" y="1029"/>
                </a:cxn>
                <a:cxn ang="0">
                  <a:pos x="553" y="1051"/>
                </a:cxn>
                <a:cxn ang="0">
                  <a:pos x="540" y="1059"/>
                </a:cxn>
                <a:cxn ang="0">
                  <a:pos x="519" y="1059"/>
                </a:cxn>
                <a:cxn ang="0">
                  <a:pos x="502" y="1051"/>
                </a:cxn>
                <a:cxn ang="0">
                  <a:pos x="498" y="1029"/>
                </a:cxn>
                <a:cxn ang="0">
                  <a:pos x="498" y="1012"/>
                </a:cxn>
                <a:cxn ang="0">
                  <a:pos x="55" y="564"/>
                </a:cxn>
                <a:cxn ang="0">
                  <a:pos x="34" y="564"/>
                </a:cxn>
                <a:cxn ang="0">
                  <a:pos x="13" y="559"/>
                </a:cxn>
                <a:cxn ang="0">
                  <a:pos x="4" y="542"/>
                </a:cxn>
                <a:cxn ang="0">
                  <a:pos x="4" y="521"/>
                </a:cxn>
                <a:cxn ang="0">
                  <a:pos x="13" y="504"/>
                </a:cxn>
                <a:cxn ang="0">
                  <a:pos x="34" y="500"/>
                </a:cxn>
                <a:cxn ang="0">
                  <a:pos x="55" y="500"/>
                </a:cxn>
                <a:cxn ang="0">
                  <a:pos x="498" y="56"/>
                </a:cxn>
                <a:cxn ang="0">
                  <a:pos x="498" y="34"/>
                </a:cxn>
                <a:cxn ang="0">
                  <a:pos x="502" y="17"/>
                </a:cxn>
                <a:cxn ang="0">
                  <a:pos x="519" y="4"/>
                </a:cxn>
              </a:cxnLst>
              <a:rect l="0" t="0" r="r" b="b"/>
              <a:pathLst>
                <a:path w="1055" h="1063">
                  <a:moveTo>
                    <a:pt x="528" y="0"/>
                  </a:moveTo>
                  <a:lnTo>
                    <a:pt x="540" y="4"/>
                  </a:lnTo>
                  <a:lnTo>
                    <a:pt x="549" y="9"/>
                  </a:lnTo>
                  <a:lnTo>
                    <a:pt x="553" y="17"/>
                  </a:lnTo>
                  <a:lnTo>
                    <a:pt x="557" y="26"/>
                  </a:lnTo>
                  <a:lnTo>
                    <a:pt x="557" y="34"/>
                  </a:lnTo>
                  <a:lnTo>
                    <a:pt x="557" y="43"/>
                  </a:lnTo>
                  <a:lnTo>
                    <a:pt x="557" y="56"/>
                  </a:lnTo>
                  <a:lnTo>
                    <a:pt x="557" y="500"/>
                  </a:lnTo>
                  <a:lnTo>
                    <a:pt x="1004" y="500"/>
                  </a:lnTo>
                  <a:lnTo>
                    <a:pt x="1013" y="500"/>
                  </a:lnTo>
                  <a:lnTo>
                    <a:pt x="1025" y="500"/>
                  </a:lnTo>
                  <a:lnTo>
                    <a:pt x="1034" y="504"/>
                  </a:lnTo>
                  <a:lnTo>
                    <a:pt x="1042" y="504"/>
                  </a:lnTo>
                  <a:lnTo>
                    <a:pt x="1051" y="512"/>
                  </a:lnTo>
                  <a:lnTo>
                    <a:pt x="1055" y="521"/>
                  </a:lnTo>
                  <a:lnTo>
                    <a:pt x="1055" y="534"/>
                  </a:lnTo>
                  <a:lnTo>
                    <a:pt x="1055" y="542"/>
                  </a:lnTo>
                  <a:lnTo>
                    <a:pt x="1051" y="551"/>
                  </a:lnTo>
                  <a:lnTo>
                    <a:pt x="1042" y="559"/>
                  </a:lnTo>
                  <a:lnTo>
                    <a:pt x="1034" y="564"/>
                  </a:lnTo>
                  <a:lnTo>
                    <a:pt x="1025" y="564"/>
                  </a:lnTo>
                  <a:lnTo>
                    <a:pt x="1013" y="564"/>
                  </a:lnTo>
                  <a:lnTo>
                    <a:pt x="1004" y="564"/>
                  </a:lnTo>
                  <a:lnTo>
                    <a:pt x="557" y="564"/>
                  </a:lnTo>
                  <a:lnTo>
                    <a:pt x="557" y="1012"/>
                  </a:lnTo>
                  <a:lnTo>
                    <a:pt x="557" y="1021"/>
                  </a:lnTo>
                  <a:lnTo>
                    <a:pt x="557" y="1029"/>
                  </a:lnTo>
                  <a:lnTo>
                    <a:pt x="557" y="1042"/>
                  </a:lnTo>
                  <a:lnTo>
                    <a:pt x="553" y="1051"/>
                  </a:lnTo>
                  <a:lnTo>
                    <a:pt x="549" y="1055"/>
                  </a:lnTo>
                  <a:lnTo>
                    <a:pt x="540" y="1059"/>
                  </a:lnTo>
                  <a:lnTo>
                    <a:pt x="528" y="1063"/>
                  </a:lnTo>
                  <a:lnTo>
                    <a:pt x="519" y="1059"/>
                  </a:lnTo>
                  <a:lnTo>
                    <a:pt x="511" y="1055"/>
                  </a:lnTo>
                  <a:lnTo>
                    <a:pt x="502" y="1051"/>
                  </a:lnTo>
                  <a:lnTo>
                    <a:pt x="498" y="1042"/>
                  </a:lnTo>
                  <a:lnTo>
                    <a:pt x="498" y="1029"/>
                  </a:lnTo>
                  <a:lnTo>
                    <a:pt x="498" y="1021"/>
                  </a:lnTo>
                  <a:lnTo>
                    <a:pt x="498" y="1012"/>
                  </a:lnTo>
                  <a:lnTo>
                    <a:pt x="498" y="564"/>
                  </a:lnTo>
                  <a:lnTo>
                    <a:pt x="55" y="564"/>
                  </a:lnTo>
                  <a:lnTo>
                    <a:pt x="43" y="564"/>
                  </a:lnTo>
                  <a:lnTo>
                    <a:pt x="34" y="564"/>
                  </a:lnTo>
                  <a:lnTo>
                    <a:pt x="21" y="564"/>
                  </a:lnTo>
                  <a:lnTo>
                    <a:pt x="13" y="559"/>
                  </a:lnTo>
                  <a:lnTo>
                    <a:pt x="9" y="551"/>
                  </a:lnTo>
                  <a:lnTo>
                    <a:pt x="4" y="542"/>
                  </a:lnTo>
                  <a:lnTo>
                    <a:pt x="0" y="534"/>
                  </a:lnTo>
                  <a:lnTo>
                    <a:pt x="4" y="521"/>
                  </a:lnTo>
                  <a:lnTo>
                    <a:pt x="9" y="512"/>
                  </a:lnTo>
                  <a:lnTo>
                    <a:pt x="13" y="504"/>
                  </a:lnTo>
                  <a:lnTo>
                    <a:pt x="21" y="504"/>
                  </a:lnTo>
                  <a:lnTo>
                    <a:pt x="34" y="500"/>
                  </a:lnTo>
                  <a:lnTo>
                    <a:pt x="43" y="500"/>
                  </a:lnTo>
                  <a:lnTo>
                    <a:pt x="55" y="500"/>
                  </a:lnTo>
                  <a:lnTo>
                    <a:pt x="498" y="500"/>
                  </a:lnTo>
                  <a:lnTo>
                    <a:pt x="498" y="56"/>
                  </a:lnTo>
                  <a:lnTo>
                    <a:pt x="498" y="43"/>
                  </a:lnTo>
                  <a:lnTo>
                    <a:pt x="498" y="34"/>
                  </a:lnTo>
                  <a:lnTo>
                    <a:pt x="498" y="26"/>
                  </a:lnTo>
                  <a:lnTo>
                    <a:pt x="502" y="17"/>
                  </a:lnTo>
                  <a:lnTo>
                    <a:pt x="511" y="9"/>
                  </a:lnTo>
                  <a:lnTo>
                    <a:pt x="519" y="4"/>
                  </a:lnTo>
                  <a:lnTo>
                    <a:pt x="5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31"/>
            <p:cNvSpPr>
              <a:spLocks noEditPoints="1"/>
            </p:cNvSpPr>
            <p:nvPr/>
          </p:nvSpPr>
          <p:spPr bwMode="auto">
            <a:xfrm>
              <a:off x="11268" y="1866"/>
              <a:ext cx="1131" cy="1123"/>
            </a:xfrm>
            <a:custGeom>
              <a:avLst/>
              <a:gdLst/>
              <a:ahLst/>
              <a:cxnLst>
                <a:cxn ang="0">
                  <a:pos x="600" y="51"/>
                </a:cxn>
                <a:cxn ang="0">
                  <a:pos x="549" y="64"/>
                </a:cxn>
                <a:cxn ang="0">
                  <a:pos x="532" y="111"/>
                </a:cxn>
                <a:cxn ang="0">
                  <a:pos x="685" y="521"/>
                </a:cxn>
                <a:cxn ang="0">
                  <a:pos x="842" y="461"/>
                </a:cxn>
                <a:cxn ang="0">
                  <a:pos x="940" y="320"/>
                </a:cxn>
                <a:cxn ang="0">
                  <a:pos x="953" y="154"/>
                </a:cxn>
                <a:cxn ang="0">
                  <a:pos x="855" y="68"/>
                </a:cxn>
                <a:cxn ang="0">
                  <a:pos x="715" y="51"/>
                </a:cxn>
                <a:cxn ang="0">
                  <a:pos x="757" y="0"/>
                </a:cxn>
                <a:cxn ang="0">
                  <a:pos x="1008" y="68"/>
                </a:cxn>
                <a:cxn ang="0">
                  <a:pos x="1106" y="239"/>
                </a:cxn>
                <a:cxn ang="0">
                  <a:pos x="1021" y="419"/>
                </a:cxn>
                <a:cxn ang="0">
                  <a:pos x="825" y="530"/>
                </a:cxn>
                <a:cxn ang="0">
                  <a:pos x="757" y="547"/>
                </a:cxn>
                <a:cxn ang="0">
                  <a:pos x="817" y="577"/>
                </a:cxn>
                <a:cxn ang="0">
                  <a:pos x="897" y="679"/>
                </a:cxn>
                <a:cxn ang="0">
                  <a:pos x="902" y="811"/>
                </a:cxn>
                <a:cxn ang="0">
                  <a:pos x="885" y="991"/>
                </a:cxn>
                <a:cxn ang="0">
                  <a:pos x="915" y="1080"/>
                </a:cxn>
                <a:cxn ang="0">
                  <a:pos x="1004" y="1072"/>
                </a:cxn>
                <a:cxn ang="0">
                  <a:pos x="1093" y="944"/>
                </a:cxn>
                <a:cxn ang="0">
                  <a:pos x="1102" y="927"/>
                </a:cxn>
                <a:cxn ang="0">
                  <a:pos x="1114" y="922"/>
                </a:cxn>
                <a:cxn ang="0">
                  <a:pos x="1127" y="927"/>
                </a:cxn>
                <a:cxn ang="0">
                  <a:pos x="1131" y="957"/>
                </a:cxn>
                <a:cxn ang="0">
                  <a:pos x="1072" y="1059"/>
                </a:cxn>
                <a:cxn ang="0">
                  <a:pos x="940" y="1123"/>
                </a:cxn>
                <a:cxn ang="0">
                  <a:pos x="868" y="1115"/>
                </a:cxn>
                <a:cxn ang="0">
                  <a:pos x="761" y="1051"/>
                </a:cxn>
                <a:cxn ang="0">
                  <a:pos x="736" y="914"/>
                </a:cxn>
                <a:cxn ang="0">
                  <a:pos x="766" y="777"/>
                </a:cxn>
                <a:cxn ang="0">
                  <a:pos x="774" y="675"/>
                </a:cxn>
                <a:cxn ang="0">
                  <a:pos x="715" y="589"/>
                </a:cxn>
                <a:cxn ang="0">
                  <a:pos x="417" y="564"/>
                </a:cxn>
                <a:cxn ang="0">
                  <a:pos x="306" y="1012"/>
                </a:cxn>
                <a:cxn ang="0">
                  <a:pos x="370" y="1038"/>
                </a:cxn>
                <a:cxn ang="0">
                  <a:pos x="438" y="1038"/>
                </a:cxn>
                <a:cxn ang="0">
                  <a:pos x="455" y="1055"/>
                </a:cxn>
                <a:cxn ang="0">
                  <a:pos x="447" y="1080"/>
                </a:cxn>
                <a:cxn ang="0">
                  <a:pos x="429" y="1089"/>
                </a:cxn>
                <a:cxn ang="0">
                  <a:pos x="323" y="1085"/>
                </a:cxn>
                <a:cxn ang="0">
                  <a:pos x="178" y="1085"/>
                </a:cxn>
                <a:cxn ang="0">
                  <a:pos x="17" y="1089"/>
                </a:cxn>
                <a:cxn ang="0">
                  <a:pos x="4" y="1085"/>
                </a:cxn>
                <a:cxn ang="0">
                  <a:pos x="0" y="1055"/>
                </a:cxn>
                <a:cxn ang="0">
                  <a:pos x="17" y="1038"/>
                </a:cxn>
                <a:cxn ang="0">
                  <a:pos x="102" y="1038"/>
                </a:cxn>
                <a:cxn ang="0">
                  <a:pos x="178" y="995"/>
                </a:cxn>
                <a:cxn ang="0">
                  <a:pos x="404" y="98"/>
                </a:cxn>
                <a:cxn ang="0">
                  <a:pos x="404" y="81"/>
                </a:cxn>
                <a:cxn ang="0">
                  <a:pos x="391" y="60"/>
                </a:cxn>
                <a:cxn ang="0">
                  <a:pos x="344" y="51"/>
                </a:cxn>
                <a:cxn ang="0">
                  <a:pos x="306" y="51"/>
                </a:cxn>
                <a:cxn ang="0">
                  <a:pos x="272" y="47"/>
                </a:cxn>
                <a:cxn ang="0">
                  <a:pos x="259" y="34"/>
                </a:cxn>
                <a:cxn ang="0">
                  <a:pos x="268" y="4"/>
                </a:cxn>
                <a:cxn ang="0">
                  <a:pos x="302" y="0"/>
                </a:cxn>
              </a:cxnLst>
              <a:rect l="0" t="0" r="r" b="b"/>
              <a:pathLst>
                <a:path w="1131" h="1123">
                  <a:moveTo>
                    <a:pt x="668" y="51"/>
                  </a:moveTo>
                  <a:lnTo>
                    <a:pt x="634" y="51"/>
                  </a:lnTo>
                  <a:lnTo>
                    <a:pt x="600" y="51"/>
                  </a:lnTo>
                  <a:lnTo>
                    <a:pt x="574" y="51"/>
                  </a:lnTo>
                  <a:lnTo>
                    <a:pt x="561" y="56"/>
                  </a:lnTo>
                  <a:lnTo>
                    <a:pt x="549" y="64"/>
                  </a:lnTo>
                  <a:lnTo>
                    <a:pt x="540" y="77"/>
                  </a:lnTo>
                  <a:lnTo>
                    <a:pt x="536" y="90"/>
                  </a:lnTo>
                  <a:lnTo>
                    <a:pt x="532" y="111"/>
                  </a:lnTo>
                  <a:lnTo>
                    <a:pt x="425" y="530"/>
                  </a:lnTo>
                  <a:lnTo>
                    <a:pt x="604" y="530"/>
                  </a:lnTo>
                  <a:lnTo>
                    <a:pt x="685" y="521"/>
                  </a:lnTo>
                  <a:lnTo>
                    <a:pt x="749" y="508"/>
                  </a:lnTo>
                  <a:lnTo>
                    <a:pt x="800" y="487"/>
                  </a:lnTo>
                  <a:lnTo>
                    <a:pt x="842" y="461"/>
                  </a:lnTo>
                  <a:lnTo>
                    <a:pt x="872" y="436"/>
                  </a:lnTo>
                  <a:lnTo>
                    <a:pt x="910" y="380"/>
                  </a:lnTo>
                  <a:lnTo>
                    <a:pt x="940" y="320"/>
                  </a:lnTo>
                  <a:lnTo>
                    <a:pt x="953" y="256"/>
                  </a:lnTo>
                  <a:lnTo>
                    <a:pt x="957" y="209"/>
                  </a:lnTo>
                  <a:lnTo>
                    <a:pt x="953" y="154"/>
                  </a:lnTo>
                  <a:lnTo>
                    <a:pt x="932" y="115"/>
                  </a:lnTo>
                  <a:lnTo>
                    <a:pt x="897" y="90"/>
                  </a:lnTo>
                  <a:lnTo>
                    <a:pt x="855" y="68"/>
                  </a:lnTo>
                  <a:lnTo>
                    <a:pt x="812" y="60"/>
                  </a:lnTo>
                  <a:lnTo>
                    <a:pt x="761" y="51"/>
                  </a:lnTo>
                  <a:lnTo>
                    <a:pt x="715" y="51"/>
                  </a:lnTo>
                  <a:lnTo>
                    <a:pt x="668" y="51"/>
                  </a:lnTo>
                  <a:close/>
                  <a:moveTo>
                    <a:pt x="302" y="0"/>
                  </a:moveTo>
                  <a:lnTo>
                    <a:pt x="757" y="0"/>
                  </a:lnTo>
                  <a:lnTo>
                    <a:pt x="855" y="9"/>
                  </a:lnTo>
                  <a:lnTo>
                    <a:pt x="940" y="34"/>
                  </a:lnTo>
                  <a:lnTo>
                    <a:pt x="1008" y="68"/>
                  </a:lnTo>
                  <a:lnTo>
                    <a:pt x="1063" y="115"/>
                  </a:lnTo>
                  <a:lnTo>
                    <a:pt x="1097" y="175"/>
                  </a:lnTo>
                  <a:lnTo>
                    <a:pt x="1106" y="239"/>
                  </a:lnTo>
                  <a:lnTo>
                    <a:pt x="1097" y="307"/>
                  </a:lnTo>
                  <a:lnTo>
                    <a:pt x="1068" y="363"/>
                  </a:lnTo>
                  <a:lnTo>
                    <a:pt x="1021" y="419"/>
                  </a:lnTo>
                  <a:lnTo>
                    <a:pt x="961" y="461"/>
                  </a:lnTo>
                  <a:lnTo>
                    <a:pt x="897" y="500"/>
                  </a:lnTo>
                  <a:lnTo>
                    <a:pt x="825" y="530"/>
                  </a:lnTo>
                  <a:lnTo>
                    <a:pt x="757" y="547"/>
                  </a:lnTo>
                  <a:lnTo>
                    <a:pt x="757" y="547"/>
                  </a:lnTo>
                  <a:lnTo>
                    <a:pt x="757" y="547"/>
                  </a:lnTo>
                  <a:lnTo>
                    <a:pt x="757" y="547"/>
                  </a:lnTo>
                  <a:lnTo>
                    <a:pt x="783" y="559"/>
                  </a:lnTo>
                  <a:lnTo>
                    <a:pt x="817" y="577"/>
                  </a:lnTo>
                  <a:lnTo>
                    <a:pt x="846" y="602"/>
                  </a:lnTo>
                  <a:lnTo>
                    <a:pt x="876" y="636"/>
                  </a:lnTo>
                  <a:lnTo>
                    <a:pt x="897" y="679"/>
                  </a:lnTo>
                  <a:lnTo>
                    <a:pt x="906" y="735"/>
                  </a:lnTo>
                  <a:lnTo>
                    <a:pt x="906" y="773"/>
                  </a:lnTo>
                  <a:lnTo>
                    <a:pt x="902" y="811"/>
                  </a:lnTo>
                  <a:lnTo>
                    <a:pt x="893" y="867"/>
                  </a:lnTo>
                  <a:lnTo>
                    <a:pt x="885" y="935"/>
                  </a:lnTo>
                  <a:lnTo>
                    <a:pt x="885" y="991"/>
                  </a:lnTo>
                  <a:lnTo>
                    <a:pt x="885" y="1033"/>
                  </a:lnTo>
                  <a:lnTo>
                    <a:pt x="897" y="1063"/>
                  </a:lnTo>
                  <a:lnTo>
                    <a:pt x="915" y="1080"/>
                  </a:lnTo>
                  <a:lnTo>
                    <a:pt x="949" y="1089"/>
                  </a:lnTo>
                  <a:lnTo>
                    <a:pt x="974" y="1085"/>
                  </a:lnTo>
                  <a:lnTo>
                    <a:pt x="1004" y="1072"/>
                  </a:lnTo>
                  <a:lnTo>
                    <a:pt x="1038" y="1046"/>
                  </a:lnTo>
                  <a:lnTo>
                    <a:pt x="1068" y="1004"/>
                  </a:lnTo>
                  <a:lnTo>
                    <a:pt x="1093" y="944"/>
                  </a:lnTo>
                  <a:lnTo>
                    <a:pt x="1093" y="935"/>
                  </a:lnTo>
                  <a:lnTo>
                    <a:pt x="1097" y="931"/>
                  </a:lnTo>
                  <a:lnTo>
                    <a:pt x="1102" y="927"/>
                  </a:lnTo>
                  <a:lnTo>
                    <a:pt x="1106" y="922"/>
                  </a:lnTo>
                  <a:lnTo>
                    <a:pt x="1114" y="922"/>
                  </a:lnTo>
                  <a:lnTo>
                    <a:pt x="1114" y="922"/>
                  </a:lnTo>
                  <a:lnTo>
                    <a:pt x="1119" y="922"/>
                  </a:lnTo>
                  <a:lnTo>
                    <a:pt x="1123" y="922"/>
                  </a:lnTo>
                  <a:lnTo>
                    <a:pt x="1127" y="927"/>
                  </a:lnTo>
                  <a:lnTo>
                    <a:pt x="1131" y="931"/>
                  </a:lnTo>
                  <a:lnTo>
                    <a:pt x="1131" y="940"/>
                  </a:lnTo>
                  <a:lnTo>
                    <a:pt x="1131" y="957"/>
                  </a:lnTo>
                  <a:lnTo>
                    <a:pt x="1119" y="986"/>
                  </a:lnTo>
                  <a:lnTo>
                    <a:pt x="1102" y="1021"/>
                  </a:lnTo>
                  <a:lnTo>
                    <a:pt x="1072" y="1059"/>
                  </a:lnTo>
                  <a:lnTo>
                    <a:pt x="1038" y="1089"/>
                  </a:lnTo>
                  <a:lnTo>
                    <a:pt x="995" y="1115"/>
                  </a:lnTo>
                  <a:lnTo>
                    <a:pt x="940" y="1123"/>
                  </a:lnTo>
                  <a:lnTo>
                    <a:pt x="927" y="1123"/>
                  </a:lnTo>
                  <a:lnTo>
                    <a:pt x="902" y="1119"/>
                  </a:lnTo>
                  <a:lnTo>
                    <a:pt x="868" y="1115"/>
                  </a:lnTo>
                  <a:lnTo>
                    <a:pt x="829" y="1102"/>
                  </a:lnTo>
                  <a:lnTo>
                    <a:pt x="791" y="1080"/>
                  </a:lnTo>
                  <a:lnTo>
                    <a:pt x="761" y="1051"/>
                  </a:lnTo>
                  <a:lnTo>
                    <a:pt x="740" y="1008"/>
                  </a:lnTo>
                  <a:lnTo>
                    <a:pt x="732" y="952"/>
                  </a:lnTo>
                  <a:lnTo>
                    <a:pt x="736" y="914"/>
                  </a:lnTo>
                  <a:lnTo>
                    <a:pt x="744" y="863"/>
                  </a:lnTo>
                  <a:lnTo>
                    <a:pt x="757" y="816"/>
                  </a:lnTo>
                  <a:lnTo>
                    <a:pt x="766" y="777"/>
                  </a:lnTo>
                  <a:lnTo>
                    <a:pt x="774" y="739"/>
                  </a:lnTo>
                  <a:lnTo>
                    <a:pt x="778" y="705"/>
                  </a:lnTo>
                  <a:lnTo>
                    <a:pt x="774" y="675"/>
                  </a:lnTo>
                  <a:lnTo>
                    <a:pt x="766" y="645"/>
                  </a:lnTo>
                  <a:lnTo>
                    <a:pt x="744" y="615"/>
                  </a:lnTo>
                  <a:lnTo>
                    <a:pt x="715" y="589"/>
                  </a:lnTo>
                  <a:lnTo>
                    <a:pt x="668" y="568"/>
                  </a:lnTo>
                  <a:lnTo>
                    <a:pt x="604" y="564"/>
                  </a:lnTo>
                  <a:lnTo>
                    <a:pt x="417" y="564"/>
                  </a:lnTo>
                  <a:lnTo>
                    <a:pt x="315" y="982"/>
                  </a:lnTo>
                  <a:lnTo>
                    <a:pt x="310" y="995"/>
                  </a:lnTo>
                  <a:lnTo>
                    <a:pt x="306" y="1012"/>
                  </a:lnTo>
                  <a:lnTo>
                    <a:pt x="315" y="1025"/>
                  </a:lnTo>
                  <a:lnTo>
                    <a:pt x="336" y="1033"/>
                  </a:lnTo>
                  <a:lnTo>
                    <a:pt x="370" y="1038"/>
                  </a:lnTo>
                  <a:lnTo>
                    <a:pt x="408" y="1038"/>
                  </a:lnTo>
                  <a:lnTo>
                    <a:pt x="425" y="1038"/>
                  </a:lnTo>
                  <a:lnTo>
                    <a:pt x="438" y="1038"/>
                  </a:lnTo>
                  <a:lnTo>
                    <a:pt x="447" y="1042"/>
                  </a:lnTo>
                  <a:lnTo>
                    <a:pt x="455" y="1046"/>
                  </a:lnTo>
                  <a:lnTo>
                    <a:pt x="455" y="1055"/>
                  </a:lnTo>
                  <a:lnTo>
                    <a:pt x="455" y="1068"/>
                  </a:lnTo>
                  <a:lnTo>
                    <a:pt x="451" y="1076"/>
                  </a:lnTo>
                  <a:lnTo>
                    <a:pt x="447" y="1080"/>
                  </a:lnTo>
                  <a:lnTo>
                    <a:pt x="442" y="1085"/>
                  </a:lnTo>
                  <a:lnTo>
                    <a:pt x="434" y="1089"/>
                  </a:lnTo>
                  <a:lnTo>
                    <a:pt x="429" y="1089"/>
                  </a:lnTo>
                  <a:lnTo>
                    <a:pt x="421" y="1089"/>
                  </a:lnTo>
                  <a:lnTo>
                    <a:pt x="378" y="1089"/>
                  </a:lnTo>
                  <a:lnTo>
                    <a:pt x="323" y="1085"/>
                  </a:lnTo>
                  <a:lnTo>
                    <a:pt x="264" y="1085"/>
                  </a:lnTo>
                  <a:lnTo>
                    <a:pt x="221" y="1085"/>
                  </a:lnTo>
                  <a:lnTo>
                    <a:pt x="178" y="1085"/>
                  </a:lnTo>
                  <a:lnTo>
                    <a:pt x="64" y="1089"/>
                  </a:lnTo>
                  <a:lnTo>
                    <a:pt x="21" y="1089"/>
                  </a:lnTo>
                  <a:lnTo>
                    <a:pt x="17" y="1089"/>
                  </a:lnTo>
                  <a:lnTo>
                    <a:pt x="13" y="1089"/>
                  </a:lnTo>
                  <a:lnTo>
                    <a:pt x="8" y="1085"/>
                  </a:lnTo>
                  <a:lnTo>
                    <a:pt x="4" y="1085"/>
                  </a:lnTo>
                  <a:lnTo>
                    <a:pt x="0" y="1076"/>
                  </a:lnTo>
                  <a:lnTo>
                    <a:pt x="0" y="1072"/>
                  </a:lnTo>
                  <a:lnTo>
                    <a:pt x="0" y="1055"/>
                  </a:lnTo>
                  <a:lnTo>
                    <a:pt x="4" y="1046"/>
                  </a:lnTo>
                  <a:lnTo>
                    <a:pt x="8" y="1042"/>
                  </a:lnTo>
                  <a:lnTo>
                    <a:pt x="17" y="1038"/>
                  </a:lnTo>
                  <a:lnTo>
                    <a:pt x="30" y="1038"/>
                  </a:lnTo>
                  <a:lnTo>
                    <a:pt x="42" y="1038"/>
                  </a:lnTo>
                  <a:lnTo>
                    <a:pt x="102" y="1038"/>
                  </a:lnTo>
                  <a:lnTo>
                    <a:pt x="144" y="1029"/>
                  </a:lnTo>
                  <a:lnTo>
                    <a:pt x="166" y="1016"/>
                  </a:lnTo>
                  <a:lnTo>
                    <a:pt x="178" y="995"/>
                  </a:lnTo>
                  <a:lnTo>
                    <a:pt x="187" y="961"/>
                  </a:lnTo>
                  <a:lnTo>
                    <a:pt x="400" y="111"/>
                  </a:lnTo>
                  <a:lnTo>
                    <a:pt x="404" y="98"/>
                  </a:lnTo>
                  <a:lnTo>
                    <a:pt x="404" y="90"/>
                  </a:lnTo>
                  <a:lnTo>
                    <a:pt x="404" y="85"/>
                  </a:lnTo>
                  <a:lnTo>
                    <a:pt x="404" y="81"/>
                  </a:lnTo>
                  <a:lnTo>
                    <a:pt x="404" y="68"/>
                  </a:lnTo>
                  <a:lnTo>
                    <a:pt x="400" y="64"/>
                  </a:lnTo>
                  <a:lnTo>
                    <a:pt x="391" y="60"/>
                  </a:lnTo>
                  <a:lnTo>
                    <a:pt x="378" y="56"/>
                  </a:lnTo>
                  <a:lnTo>
                    <a:pt x="361" y="56"/>
                  </a:lnTo>
                  <a:lnTo>
                    <a:pt x="344" y="51"/>
                  </a:lnTo>
                  <a:lnTo>
                    <a:pt x="332" y="51"/>
                  </a:lnTo>
                  <a:lnTo>
                    <a:pt x="319" y="51"/>
                  </a:lnTo>
                  <a:lnTo>
                    <a:pt x="306" y="51"/>
                  </a:lnTo>
                  <a:lnTo>
                    <a:pt x="302" y="51"/>
                  </a:lnTo>
                  <a:lnTo>
                    <a:pt x="285" y="51"/>
                  </a:lnTo>
                  <a:lnTo>
                    <a:pt x="272" y="47"/>
                  </a:lnTo>
                  <a:lnTo>
                    <a:pt x="264" y="47"/>
                  </a:lnTo>
                  <a:lnTo>
                    <a:pt x="259" y="43"/>
                  </a:lnTo>
                  <a:lnTo>
                    <a:pt x="259" y="34"/>
                  </a:lnTo>
                  <a:lnTo>
                    <a:pt x="259" y="21"/>
                  </a:lnTo>
                  <a:lnTo>
                    <a:pt x="264" y="13"/>
                  </a:lnTo>
                  <a:lnTo>
                    <a:pt x="268" y="4"/>
                  </a:lnTo>
                  <a:lnTo>
                    <a:pt x="276" y="4"/>
                  </a:lnTo>
                  <a:lnTo>
                    <a:pt x="289" y="4"/>
                  </a:lnTo>
                  <a:lnTo>
                    <a:pt x="3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2"/>
            <p:cNvSpPr>
              <a:spLocks noEditPoints="1"/>
            </p:cNvSpPr>
            <p:nvPr/>
          </p:nvSpPr>
          <p:spPr bwMode="auto">
            <a:xfrm>
              <a:off x="12502" y="1845"/>
              <a:ext cx="676" cy="1435"/>
            </a:xfrm>
            <a:custGeom>
              <a:avLst/>
              <a:gdLst/>
              <a:ahLst/>
              <a:cxnLst>
                <a:cxn ang="0">
                  <a:pos x="476" y="170"/>
                </a:cxn>
                <a:cxn ang="0">
                  <a:pos x="506" y="179"/>
                </a:cxn>
                <a:cxn ang="0">
                  <a:pos x="582" y="179"/>
                </a:cxn>
                <a:cxn ang="0">
                  <a:pos x="634" y="170"/>
                </a:cxn>
                <a:cxn ang="0">
                  <a:pos x="548" y="158"/>
                </a:cxn>
                <a:cxn ang="0">
                  <a:pos x="442" y="8"/>
                </a:cxn>
                <a:cxn ang="0">
                  <a:pos x="442" y="34"/>
                </a:cxn>
                <a:cxn ang="0">
                  <a:pos x="438" y="68"/>
                </a:cxn>
                <a:cxn ang="0">
                  <a:pos x="442" y="111"/>
                </a:cxn>
                <a:cxn ang="0">
                  <a:pos x="451" y="141"/>
                </a:cxn>
                <a:cxn ang="0">
                  <a:pos x="553" y="124"/>
                </a:cxn>
                <a:cxn ang="0">
                  <a:pos x="651" y="136"/>
                </a:cxn>
                <a:cxn ang="0">
                  <a:pos x="672" y="188"/>
                </a:cxn>
                <a:cxn ang="0">
                  <a:pos x="591" y="213"/>
                </a:cxn>
                <a:cxn ang="0">
                  <a:pos x="502" y="213"/>
                </a:cxn>
                <a:cxn ang="0">
                  <a:pos x="438" y="188"/>
                </a:cxn>
                <a:cxn ang="0">
                  <a:pos x="234" y="388"/>
                </a:cxn>
                <a:cxn ang="0">
                  <a:pos x="97" y="691"/>
                </a:cxn>
                <a:cxn ang="0">
                  <a:pos x="89" y="858"/>
                </a:cxn>
                <a:cxn ang="0">
                  <a:pos x="153" y="982"/>
                </a:cxn>
                <a:cxn ang="0">
                  <a:pos x="234" y="1025"/>
                </a:cxn>
                <a:cxn ang="0">
                  <a:pos x="400" y="1084"/>
                </a:cxn>
                <a:cxn ang="0">
                  <a:pos x="493" y="1136"/>
                </a:cxn>
                <a:cxn ang="0">
                  <a:pos x="531" y="1204"/>
                </a:cxn>
                <a:cxn ang="0">
                  <a:pos x="502" y="1349"/>
                </a:cxn>
                <a:cxn ang="0">
                  <a:pos x="365" y="1435"/>
                </a:cxn>
                <a:cxn ang="0">
                  <a:pos x="242" y="1392"/>
                </a:cxn>
                <a:cxn ang="0">
                  <a:pos x="212" y="1353"/>
                </a:cxn>
                <a:cxn ang="0">
                  <a:pos x="225" y="1341"/>
                </a:cxn>
                <a:cxn ang="0">
                  <a:pos x="238" y="1345"/>
                </a:cxn>
                <a:cxn ang="0">
                  <a:pos x="365" y="1400"/>
                </a:cxn>
                <a:cxn ang="0">
                  <a:pos x="446" y="1328"/>
                </a:cxn>
                <a:cxn ang="0">
                  <a:pos x="425" y="1230"/>
                </a:cxn>
                <a:cxn ang="0">
                  <a:pos x="353" y="1187"/>
                </a:cxn>
                <a:cxn ang="0">
                  <a:pos x="285" y="1166"/>
                </a:cxn>
                <a:cxn ang="0">
                  <a:pos x="170" y="1123"/>
                </a:cxn>
                <a:cxn ang="0">
                  <a:pos x="51" y="1029"/>
                </a:cxn>
                <a:cxn ang="0">
                  <a:pos x="0" y="845"/>
                </a:cxn>
                <a:cxn ang="0">
                  <a:pos x="85" y="512"/>
                </a:cxn>
                <a:cxn ang="0">
                  <a:pos x="280" y="256"/>
                </a:cxn>
                <a:cxn ang="0">
                  <a:pos x="404" y="119"/>
                </a:cxn>
                <a:cxn ang="0">
                  <a:pos x="400" y="51"/>
                </a:cxn>
                <a:cxn ang="0">
                  <a:pos x="425" y="0"/>
                </a:cxn>
              </a:cxnLst>
              <a:rect l="0" t="0" r="r" b="b"/>
              <a:pathLst>
                <a:path w="676" h="1435">
                  <a:moveTo>
                    <a:pt x="548" y="158"/>
                  </a:moveTo>
                  <a:lnTo>
                    <a:pt x="514" y="162"/>
                  </a:lnTo>
                  <a:lnTo>
                    <a:pt x="476" y="170"/>
                  </a:lnTo>
                  <a:lnTo>
                    <a:pt x="485" y="175"/>
                  </a:lnTo>
                  <a:lnTo>
                    <a:pt x="497" y="179"/>
                  </a:lnTo>
                  <a:lnTo>
                    <a:pt x="506" y="179"/>
                  </a:lnTo>
                  <a:lnTo>
                    <a:pt x="519" y="179"/>
                  </a:lnTo>
                  <a:lnTo>
                    <a:pt x="540" y="179"/>
                  </a:lnTo>
                  <a:lnTo>
                    <a:pt x="582" y="179"/>
                  </a:lnTo>
                  <a:lnTo>
                    <a:pt x="608" y="175"/>
                  </a:lnTo>
                  <a:lnTo>
                    <a:pt x="625" y="170"/>
                  </a:lnTo>
                  <a:lnTo>
                    <a:pt x="634" y="170"/>
                  </a:lnTo>
                  <a:lnTo>
                    <a:pt x="612" y="162"/>
                  </a:lnTo>
                  <a:lnTo>
                    <a:pt x="587" y="158"/>
                  </a:lnTo>
                  <a:lnTo>
                    <a:pt x="548" y="158"/>
                  </a:lnTo>
                  <a:close/>
                  <a:moveTo>
                    <a:pt x="425" y="0"/>
                  </a:moveTo>
                  <a:lnTo>
                    <a:pt x="438" y="4"/>
                  </a:lnTo>
                  <a:lnTo>
                    <a:pt x="442" y="8"/>
                  </a:lnTo>
                  <a:lnTo>
                    <a:pt x="446" y="21"/>
                  </a:lnTo>
                  <a:lnTo>
                    <a:pt x="446" y="25"/>
                  </a:lnTo>
                  <a:lnTo>
                    <a:pt x="442" y="34"/>
                  </a:lnTo>
                  <a:lnTo>
                    <a:pt x="442" y="42"/>
                  </a:lnTo>
                  <a:lnTo>
                    <a:pt x="442" y="55"/>
                  </a:lnTo>
                  <a:lnTo>
                    <a:pt x="438" y="68"/>
                  </a:lnTo>
                  <a:lnTo>
                    <a:pt x="438" y="81"/>
                  </a:lnTo>
                  <a:lnTo>
                    <a:pt x="438" y="98"/>
                  </a:lnTo>
                  <a:lnTo>
                    <a:pt x="442" y="111"/>
                  </a:lnTo>
                  <a:lnTo>
                    <a:pt x="442" y="119"/>
                  </a:lnTo>
                  <a:lnTo>
                    <a:pt x="446" y="132"/>
                  </a:lnTo>
                  <a:lnTo>
                    <a:pt x="451" y="141"/>
                  </a:lnTo>
                  <a:lnTo>
                    <a:pt x="489" y="128"/>
                  </a:lnTo>
                  <a:lnTo>
                    <a:pt x="527" y="124"/>
                  </a:lnTo>
                  <a:lnTo>
                    <a:pt x="553" y="124"/>
                  </a:lnTo>
                  <a:lnTo>
                    <a:pt x="587" y="124"/>
                  </a:lnTo>
                  <a:lnTo>
                    <a:pt x="621" y="128"/>
                  </a:lnTo>
                  <a:lnTo>
                    <a:pt x="651" y="136"/>
                  </a:lnTo>
                  <a:lnTo>
                    <a:pt x="672" y="149"/>
                  </a:lnTo>
                  <a:lnTo>
                    <a:pt x="676" y="170"/>
                  </a:lnTo>
                  <a:lnTo>
                    <a:pt x="672" y="188"/>
                  </a:lnTo>
                  <a:lnTo>
                    <a:pt x="651" y="200"/>
                  </a:lnTo>
                  <a:lnTo>
                    <a:pt x="621" y="209"/>
                  </a:lnTo>
                  <a:lnTo>
                    <a:pt x="591" y="213"/>
                  </a:lnTo>
                  <a:lnTo>
                    <a:pt x="561" y="217"/>
                  </a:lnTo>
                  <a:lnTo>
                    <a:pt x="536" y="217"/>
                  </a:lnTo>
                  <a:lnTo>
                    <a:pt x="502" y="213"/>
                  </a:lnTo>
                  <a:lnTo>
                    <a:pt x="472" y="209"/>
                  </a:lnTo>
                  <a:lnTo>
                    <a:pt x="438" y="188"/>
                  </a:lnTo>
                  <a:lnTo>
                    <a:pt x="438" y="188"/>
                  </a:lnTo>
                  <a:lnTo>
                    <a:pt x="370" y="235"/>
                  </a:lnTo>
                  <a:lnTo>
                    <a:pt x="297" y="303"/>
                  </a:lnTo>
                  <a:lnTo>
                    <a:pt x="234" y="388"/>
                  </a:lnTo>
                  <a:lnTo>
                    <a:pt x="174" y="482"/>
                  </a:lnTo>
                  <a:lnTo>
                    <a:pt x="127" y="585"/>
                  </a:lnTo>
                  <a:lnTo>
                    <a:pt x="97" y="691"/>
                  </a:lnTo>
                  <a:lnTo>
                    <a:pt x="85" y="798"/>
                  </a:lnTo>
                  <a:lnTo>
                    <a:pt x="85" y="824"/>
                  </a:lnTo>
                  <a:lnTo>
                    <a:pt x="89" y="858"/>
                  </a:lnTo>
                  <a:lnTo>
                    <a:pt x="97" y="901"/>
                  </a:lnTo>
                  <a:lnTo>
                    <a:pt x="119" y="943"/>
                  </a:lnTo>
                  <a:lnTo>
                    <a:pt x="153" y="982"/>
                  </a:lnTo>
                  <a:lnTo>
                    <a:pt x="174" y="999"/>
                  </a:lnTo>
                  <a:lnTo>
                    <a:pt x="200" y="1012"/>
                  </a:lnTo>
                  <a:lnTo>
                    <a:pt x="234" y="1025"/>
                  </a:lnTo>
                  <a:lnTo>
                    <a:pt x="276" y="1042"/>
                  </a:lnTo>
                  <a:lnTo>
                    <a:pt x="340" y="1063"/>
                  </a:lnTo>
                  <a:lnTo>
                    <a:pt x="400" y="1084"/>
                  </a:lnTo>
                  <a:lnTo>
                    <a:pt x="442" y="1101"/>
                  </a:lnTo>
                  <a:lnTo>
                    <a:pt x="472" y="1119"/>
                  </a:lnTo>
                  <a:lnTo>
                    <a:pt x="493" y="1136"/>
                  </a:lnTo>
                  <a:lnTo>
                    <a:pt x="506" y="1148"/>
                  </a:lnTo>
                  <a:lnTo>
                    <a:pt x="519" y="1170"/>
                  </a:lnTo>
                  <a:lnTo>
                    <a:pt x="531" y="1204"/>
                  </a:lnTo>
                  <a:lnTo>
                    <a:pt x="536" y="1242"/>
                  </a:lnTo>
                  <a:lnTo>
                    <a:pt x="527" y="1298"/>
                  </a:lnTo>
                  <a:lnTo>
                    <a:pt x="502" y="1349"/>
                  </a:lnTo>
                  <a:lnTo>
                    <a:pt x="468" y="1392"/>
                  </a:lnTo>
                  <a:lnTo>
                    <a:pt x="421" y="1422"/>
                  </a:lnTo>
                  <a:lnTo>
                    <a:pt x="365" y="1435"/>
                  </a:lnTo>
                  <a:lnTo>
                    <a:pt x="314" y="1426"/>
                  </a:lnTo>
                  <a:lnTo>
                    <a:pt x="272" y="1413"/>
                  </a:lnTo>
                  <a:lnTo>
                    <a:pt x="242" y="1392"/>
                  </a:lnTo>
                  <a:lnTo>
                    <a:pt x="221" y="1375"/>
                  </a:lnTo>
                  <a:lnTo>
                    <a:pt x="212" y="1358"/>
                  </a:lnTo>
                  <a:lnTo>
                    <a:pt x="212" y="1353"/>
                  </a:lnTo>
                  <a:lnTo>
                    <a:pt x="217" y="1345"/>
                  </a:lnTo>
                  <a:lnTo>
                    <a:pt x="221" y="1345"/>
                  </a:lnTo>
                  <a:lnTo>
                    <a:pt x="225" y="1341"/>
                  </a:lnTo>
                  <a:lnTo>
                    <a:pt x="229" y="1341"/>
                  </a:lnTo>
                  <a:lnTo>
                    <a:pt x="234" y="1345"/>
                  </a:lnTo>
                  <a:lnTo>
                    <a:pt x="238" y="1345"/>
                  </a:lnTo>
                  <a:lnTo>
                    <a:pt x="246" y="1353"/>
                  </a:lnTo>
                  <a:lnTo>
                    <a:pt x="302" y="1388"/>
                  </a:lnTo>
                  <a:lnTo>
                    <a:pt x="365" y="1400"/>
                  </a:lnTo>
                  <a:lnTo>
                    <a:pt x="404" y="1388"/>
                  </a:lnTo>
                  <a:lnTo>
                    <a:pt x="429" y="1362"/>
                  </a:lnTo>
                  <a:lnTo>
                    <a:pt x="446" y="1328"/>
                  </a:lnTo>
                  <a:lnTo>
                    <a:pt x="451" y="1294"/>
                  </a:lnTo>
                  <a:lnTo>
                    <a:pt x="446" y="1255"/>
                  </a:lnTo>
                  <a:lnTo>
                    <a:pt x="425" y="1230"/>
                  </a:lnTo>
                  <a:lnTo>
                    <a:pt x="404" y="1208"/>
                  </a:lnTo>
                  <a:lnTo>
                    <a:pt x="378" y="1195"/>
                  </a:lnTo>
                  <a:lnTo>
                    <a:pt x="353" y="1187"/>
                  </a:lnTo>
                  <a:lnTo>
                    <a:pt x="327" y="1178"/>
                  </a:lnTo>
                  <a:lnTo>
                    <a:pt x="306" y="1170"/>
                  </a:lnTo>
                  <a:lnTo>
                    <a:pt x="285" y="1166"/>
                  </a:lnTo>
                  <a:lnTo>
                    <a:pt x="255" y="1153"/>
                  </a:lnTo>
                  <a:lnTo>
                    <a:pt x="212" y="1140"/>
                  </a:lnTo>
                  <a:lnTo>
                    <a:pt x="170" y="1123"/>
                  </a:lnTo>
                  <a:lnTo>
                    <a:pt x="123" y="1097"/>
                  </a:lnTo>
                  <a:lnTo>
                    <a:pt x="85" y="1067"/>
                  </a:lnTo>
                  <a:lnTo>
                    <a:pt x="51" y="1029"/>
                  </a:lnTo>
                  <a:lnTo>
                    <a:pt x="21" y="982"/>
                  </a:lnTo>
                  <a:lnTo>
                    <a:pt x="4" y="918"/>
                  </a:lnTo>
                  <a:lnTo>
                    <a:pt x="0" y="845"/>
                  </a:lnTo>
                  <a:lnTo>
                    <a:pt x="8" y="730"/>
                  </a:lnTo>
                  <a:lnTo>
                    <a:pt x="38" y="619"/>
                  </a:lnTo>
                  <a:lnTo>
                    <a:pt x="85" y="512"/>
                  </a:lnTo>
                  <a:lnTo>
                    <a:pt x="144" y="418"/>
                  </a:lnTo>
                  <a:lnTo>
                    <a:pt x="212" y="333"/>
                  </a:lnTo>
                  <a:lnTo>
                    <a:pt x="280" y="256"/>
                  </a:lnTo>
                  <a:lnTo>
                    <a:pt x="348" y="200"/>
                  </a:lnTo>
                  <a:lnTo>
                    <a:pt x="417" y="158"/>
                  </a:lnTo>
                  <a:lnTo>
                    <a:pt x="404" y="119"/>
                  </a:lnTo>
                  <a:lnTo>
                    <a:pt x="400" y="77"/>
                  </a:lnTo>
                  <a:lnTo>
                    <a:pt x="400" y="68"/>
                  </a:lnTo>
                  <a:lnTo>
                    <a:pt x="400" y="51"/>
                  </a:lnTo>
                  <a:lnTo>
                    <a:pt x="404" y="25"/>
                  </a:lnTo>
                  <a:lnTo>
                    <a:pt x="412" y="8"/>
                  </a:lnTo>
                  <a:lnTo>
                    <a:pt x="4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Rectangle 33"/>
            <p:cNvSpPr>
              <a:spLocks noChangeArrowheads="1"/>
            </p:cNvSpPr>
            <p:nvPr/>
          </p:nvSpPr>
          <p:spPr bwMode="auto">
            <a:xfrm>
              <a:off x="13161" y="1956"/>
              <a:ext cx="1055" cy="77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4"/>
            <p:cNvSpPr>
              <a:spLocks noEditPoints="1"/>
            </p:cNvSpPr>
            <p:nvPr/>
          </p:nvSpPr>
          <p:spPr bwMode="auto">
            <a:xfrm>
              <a:off x="13310" y="2250"/>
              <a:ext cx="902" cy="1051"/>
            </a:xfrm>
            <a:custGeom>
              <a:avLst/>
              <a:gdLst/>
              <a:ahLst/>
              <a:cxnLst>
                <a:cxn ang="0">
                  <a:pos x="638" y="107"/>
                </a:cxn>
                <a:cxn ang="0">
                  <a:pos x="515" y="197"/>
                </a:cxn>
                <a:cxn ang="0">
                  <a:pos x="421" y="351"/>
                </a:cxn>
                <a:cxn ang="0">
                  <a:pos x="387" y="470"/>
                </a:cxn>
                <a:cxn ang="0">
                  <a:pos x="374" y="543"/>
                </a:cxn>
                <a:cxn ang="0">
                  <a:pos x="362" y="611"/>
                </a:cxn>
                <a:cxn ang="0">
                  <a:pos x="362" y="624"/>
                </a:cxn>
                <a:cxn ang="0">
                  <a:pos x="370" y="628"/>
                </a:cxn>
                <a:cxn ang="0">
                  <a:pos x="391" y="628"/>
                </a:cxn>
                <a:cxn ang="0">
                  <a:pos x="408" y="628"/>
                </a:cxn>
                <a:cxn ang="0">
                  <a:pos x="511" y="620"/>
                </a:cxn>
                <a:cxn ang="0">
                  <a:pos x="689" y="538"/>
                </a:cxn>
                <a:cxn ang="0">
                  <a:pos x="813" y="410"/>
                </a:cxn>
                <a:cxn ang="0">
                  <a:pos x="859" y="257"/>
                </a:cxn>
                <a:cxn ang="0">
                  <a:pos x="842" y="180"/>
                </a:cxn>
                <a:cxn ang="0">
                  <a:pos x="796" y="120"/>
                </a:cxn>
                <a:cxn ang="0">
                  <a:pos x="706" y="94"/>
                </a:cxn>
                <a:cxn ang="0">
                  <a:pos x="779" y="9"/>
                </a:cxn>
                <a:cxn ang="0">
                  <a:pos x="855" y="64"/>
                </a:cxn>
                <a:cxn ang="0">
                  <a:pos x="898" y="163"/>
                </a:cxn>
                <a:cxn ang="0">
                  <a:pos x="889" y="329"/>
                </a:cxn>
                <a:cxn ang="0">
                  <a:pos x="787" y="521"/>
                </a:cxn>
                <a:cxn ang="0">
                  <a:pos x="613" y="667"/>
                </a:cxn>
                <a:cxn ang="0">
                  <a:pos x="396" y="722"/>
                </a:cxn>
                <a:cxn ang="0">
                  <a:pos x="366" y="722"/>
                </a:cxn>
                <a:cxn ang="0">
                  <a:pos x="340" y="718"/>
                </a:cxn>
                <a:cxn ang="0">
                  <a:pos x="315" y="872"/>
                </a:cxn>
                <a:cxn ang="0">
                  <a:pos x="298" y="961"/>
                </a:cxn>
                <a:cxn ang="0">
                  <a:pos x="289" y="1000"/>
                </a:cxn>
                <a:cxn ang="0">
                  <a:pos x="281" y="1025"/>
                </a:cxn>
                <a:cxn ang="0">
                  <a:pos x="259" y="1042"/>
                </a:cxn>
                <a:cxn ang="0">
                  <a:pos x="242" y="1051"/>
                </a:cxn>
                <a:cxn ang="0">
                  <a:pos x="230" y="1051"/>
                </a:cxn>
                <a:cxn ang="0">
                  <a:pos x="213" y="1051"/>
                </a:cxn>
                <a:cxn ang="0">
                  <a:pos x="196" y="1038"/>
                </a:cxn>
                <a:cxn ang="0">
                  <a:pos x="183" y="1021"/>
                </a:cxn>
                <a:cxn ang="0">
                  <a:pos x="183" y="1000"/>
                </a:cxn>
                <a:cxn ang="0">
                  <a:pos x="187" y="987"/>
                </a:cxn>
                <a:cxn ang="0">
                  <a:pos x="191" y="974"/>
                </a:cxn>
                <a:cxn ang="0">
                  <a:pos x="183" y="675"/>
                </a:cxn>
                <a:cxn ang="0">
                  <a:pos x="47" y="564"/>
                </a:cxn>
                <a:cxn ang="0">
                  <a:pos x="0" y="402"/>
                </a:cxn>
                <a:cxn ang="0">
                  <a:pos x="21" y="278"/>
                </a:cxn>
                <a:cxn ang="0">
                  <a:pos x="68" y="154"/>
                </a:cxn>
                <a:cxn ang="0">
                  <a:pos x="123" y="56"/>
                </a:cxn>
                <a:cxn ang="0">
                  <a:pos x="166" y="17"/>
                </a:cxn>
                <a:cxn ang="0">
                  <a:pos x="183" y="26"/>
                </a:cxn>
                <a:cxn ang="0">
                  <a:pos x="183" y="35"/>
                </a:cxn>
                <a:cxn ang="0">
                  <a:pos x="183" y="39"/>
                </a:cxn>
                <a:cxn ang="0">
                  <a:pos x="179" y="47"/>
                </a:cxn>
                <a:cxn ang="0">
                  <a:pos x="128" y="116"/>
                </a:cxn>
                <a:cxn ang="0">
                  <a:pos x="72" y="244"/>
                </a:cxn>
                <a:cxn ang="0">
                  <a:pos x="43" y="351"/>
                </a:cxn>
                <a:cxn ang="0">
                  <a:pos x="47" y="440"/>
                </a:cxn>
                <a:cxn ang="0">
                  <a:pos x="106" y="534"/>
                </a:cxn>
                <a:cxn ang="0">
                  <a:pos x="221" y="598"/>
                </a:cxn>
                <a:cxn ang="0">
                  <a:pos x="332" y="517"/>
                </a:cxn>
                <a:cxn ang="0">
                  <a:pos x="400" y="321"/>
                </a:cxn>
                <a:cxn ang="0">
                  <a:pos x="485" y="158"/>
                </a:cxn>
                <a:cxn ang="0">
                  <a:pos x="587" y="43"/>
                </a:cxn>
                <a:cxn ang="0">
                  <a:pos x="723" y="0"/>
                </a:cxn>
              </a:cxnLst>
              <a:rect l="0" t="0" r="r" b="b"/>
              <a:pathLst>
                <a:path w="902" h="1051">
                  <a:moveTo>
                    <a:pt x="706" y="94"/>
                  </a:moveTo>
                  <a:lnTo>
                    <a:pt x="638" y="107"/>
                  </a:lnTo>
                  <a:lnTo>
                    <a:pt x="574" y="141"/>
                  </a:lnTo>
                  <a:lnTo>
                    <a:pt x="515" y="197"/>
                  </a:lnTo>
                  <a:lnTo>
                    <a:pt x="464" y="265"/>
                  </a:lnTo>
                  <a:lnTo>
                    <a:pt x="421" y="351"/>
                  </a:lnTo>
                  <a:lnTo>
                    <a:pt x="391" y="449"/>
                  </a:lnTo>
                  <a:lnTo>
                    <a:pt x="387" y="470"/>
                  </a:lnTo>
                  <a:lnTo>
                    <a:pt x="383" y="504"/>
                  </a:lnTo>
                  <a:lnTo>
                    <a:pt x="374" y="543"/>
                  </a:lnTo>
                  <a:lnTo>
                    <a:pt x="366" y="581"/>
                  </a:lnTo>
                  <a:lnTo>
                    <a:pt x="362" y="611"/>
                  </a:lnTo>
                  <a:lnTo>
                    <a:pt x="357" y="620"/>
                  </a:lnTo>
                  <a:lnTo>
                    <a:pt x="362" y="624"/>
                  </a:lnTo>
                  <a:lnTo>
                    <a:pt x="362" y="624"/>
                  </a:lnTo>
                  <a:lnTo>
                    <a:pt x="370" y="628"/>
                  </a:lnTo>
                  <a:lnTo>
                    <a:pt x="383" y="628"/>
                  </a:lnTo>
                  <a:lnTo>
                    <a:pt x="391" y="628"/>
                  </a:lnTo>
                  <a:lnTo>
                    <a:pt x="400" y="628"/>
                  </a:lnTo>
                  <a:lnTo>
                    <a:pt x="408" y="628"/>
                  </a:lnTo>
                  <a:lnTo>
                    <a:pt x="408" y="628"/>
                  </a:lnTo>
                  <a:lnTo>
                    <a:pt x="511" y="620"/>
                  </a:lnTo>
                  <a:lnTo>
                    <a:pt x="604" y="585"/>
                  </a:lnTo>
                  <a:lnTo>
                    <a:pt x="689" y="538"/>
                  </a:lnTo>
                  <a:lnTo>
                    <a:pt x="757" y="479"/>
                  </a:lnTo>
                  <a:lnTo>
                    <a:pt x="813" y="410"/>
                  </a:lnTo>
                  <a:lnTo>
                    <a:pt x="847" y="333"/>
                  </a:lnTo>
                  <a:lnTo>
                    <a:pt x="859" y="257"/>
                  </a:lnTo>
                  <a:lnTo>
                    <a:pt x="855" y="218"/>
                  </a:lnTo>
                  <a:lnTo>
                    <a:pt x="842" y="180"/>
                  </a:lnTo>
                  <a:lnTo>
                    <a:pt x="821" y="146"/>
                  </a:lnTo>
                  <a:lnTo>
                    <a:pt x="796" y="120"/>
                  </a:lnTo>
                  <a:lnTo>
                    <a:pt x="753" y="99"/>
                  </a:lnTo>
                  <a:lnTo>
                    <a:pt x="706" y="94"/>
                  </a:lnTo>
                  <a:close/>
                  <a:moveTo>
                    <a:pt x="723" y="0"/>
                  </a:moveTo>
                  <a:lnTo>
                    <a:pt x="779" y="9"/>
                  </a:lnTo>
                  <a:lnTo>
                    <a:pt x="821" y="30"/>
                  </a:lnTo>
                  <a:lnTo>
                    <a:pt x="855" y="64"/>
                  </a:lnTo>
                  <a:lnTo>
                    <a:pt x="881" y="107"/>
                  </a:lnTo>
                  <a:lnTo>
                    <a:pt x="898" y="163"/>
                  </a:lnTo>
                  <a:lnTo>
                    <a:pt x="902" y="222"/>
                  </a:lnTo>
                  <a:lnTo>
                    <a:pt x="889" y="329"/>
                  </a:lnTo>
                  <a:lnTo>
                    <a:pt x="847" y="432"/>
                  </a:lnTo>
                  <a:lnTo>
                    <a:pt x="787" y="521"/>
                  </a:lnTo>
                  <a:lnTo>
                    <a:pt x="706" y="602"/>
                  </a:lnTo>
                  <a:lnTo>
                    <a:pt x="613" y="667"/>
                  </a:lnTo>
                  <a:lnTo>
                    <a:pt x="506" y="705"/>
                  </a:lnTo>
                  <a:lnTo>
                    <a:pt x="396" y="722"/>
                  </a:lnTo>
                  <a:lnTo>
                    <a:pt x="379" y="722"/>
                  </a:lnTo>
                  <a:lnTo>
                    <a:pt x="366" y="722"/>
                  </a:lnTo>
                  <a:lnTo>
                    <a:pt x="353" y="718"/>
                  </a:lnTo>
                  <a:lnTo>
                    <a:pt x="340" y="718"/>
                  </a:lnTo>
                  <a:lnTo>
                    <a:pt x="328" y="807"/>
                  </a:lnTo>
                  <a:lnTo>
                    <a:pt x="315" y="872"/>
                  </a:lnTo>
                  <a:lnTo>
                    <a:pt x="302" y="923"/>
                  </a:lnTo>
                  <a:lnTo>
                    <a:pt x="298" y="961"/>
                  </a:lnTo>
                  <a:lnTo>
                    <a:pt x="294" y="987"/>
                  </a:lnTo>
                  <a:lnTo>
                    <a:pt x="289" y="1000"/>
                  </a:lnTo>
                  <a:lnTo>
                    <a:pt x="285" y="1008"/>
                  </a:lnTo>
                  <a:lnTo>
                    <a:pt x="281" y="1025"/>
                  </a:lnTo>
                  <a:lnTo>
                    <a:pt x="272" y="1034"/>
                  </a:lnTo>
                  <a:lnTo>
                    <a:pt x="259" y="1042"/>
                  </a:lnTo>
                  <a:lnTo>
                    <a:pt x="251" y="1047"/>
                  </a:lnTo>
                  <a:lnTo>
                    <a:pt x="242" y="1051"/>
                  </a:lnTo>
                  <a:lnTo>
                    <a:pt x="234" y="1051"/>
                  </a:lnTo>
                  <a:lnTo>
                    <a:pt x="230" y="1051"/>
                  </a:lnTo>
                  <a:lnTo>
                    <a:pt x="221" y="1051"/>
                  </a:lnTo>
                  <a:lnTo>
                    <a:pt x="213" y="1051"/>
                  </a:lnTo>
                  <a:lnTo>
                    <a:pt x="204" y="1047"/>
                  </a:lnTo>
                  <a:lnTo>
                    <a:pt x="196" y="1038"/>
                  </a:lnTo>
                  <a:lnTo>
                    <a:pt x="187" y="1030"/>
                  </a:lnTo>
                  <a:lnTo>
                    <a:pt x="183" y="1021"/>
                  </a:lnTo>
                  <a:lnTo>
                    <a:pt x="183" y="1008"/>
                  </a:lnTo>
                  <a:lnTo>
                    <a:pt x="183" y="1000"/>
                  </a:lnTo>
                  <a:lnTo>
                    <a:pt x="183" y="995"/>
                  </a:lnTo>
                  <a:lnTo>
                    <a:pt x="187" y="987"/>
                  </a:lnTo>
                  <a:lnTo>
                    <a:pt x="191" y="974"/>
                  </a:lnTo>
                  <a:lnTo>
                    <a:pt x="191" y="974"/>
                  </a:lnTo>
                  <a:lnTo>
                    <a:pt x="277" y="705"/>
                  </a:lnTo>
                  <a:lnTo>
                    <a:pt x="183" y="675"/>
                  </a:lnTo>
                  <a:lnTo>
                    <a:pt x="106" y="624"/>
                  </a:lnTo>
                  <a:lnTo>
                    <a:pt x="47" y="564"/>
                  </a:lnTo>
                  <a:lnTo>
                    <a:pt x="13" y="487"/>
                  </a:lnTo>
                  <a:lnTo>
                    <a:pt x="0" y="402"/>
                  </a:lnTo>
                  <a:lnTo>
                    <a:pt x="4" y="338"/>
                  </a:lnTo>
                  <a:lnTo>
                    <a:pt x="21" y="278"/>
                  </a:lnTo>
                  <a:lnTo>
                    <a:pt x="43" y="214"/>
                  </a:lnTo>
                  <a:lnTo>
                    <a:pt x="68" y="154"/>
                  </a:lnTo>
                  <a:lnTo>
                    <a:pt x="94" y="99"/>
                  </a:lnTo>
                  <a:lnTo>
                    <a:pt x="123" y="56"/>
                  </a:lnTo>
                  <a:lnTo>
                    <a:pt x="149" y="30"/>
                  </a:lnTo>
                  <a:lnTo>
                    <a:pt x="166" y="17"/>
                  </a:lnTo>
                  <a:lnTo>
                    <a:pt x="174" y="22"/>
                  </a:lnTo>
                  <a:lnTo>
                    <a:pt x="183" y="26"/>
                  </a:lnTo>
                  <a:lnTo>
                    <a:pt x="183" y="30"/>
                  </a:lnTo>
                  <a:lnTo>
                    <a:pt x="183" y="35"/>
                  </a:lnTo>
                  <a:lnTo>
                    <a:pt x="183" y="35"/>
                  </a:lnTo>
                  <a:lnTo>
                    <a:pt x="183" y="39"/>
                  </a:lnTo>
                  <a:lnTo>
                    <a:pt x="183" y="43"/>
                  </a:lnTo>
                  <a:lnTo>
                    <a:pt x="179" y="47"/>
                  </a:lnTo>
                  <a:lnTo>
                    <a:pt x="174" y="56"/>
                  </a:lnTo>
                  <a:lnTo>
                    <a:pt x="128" y="116"/>
                  </a:lnTo>
                  <a:lnTo>
                    <a:pt x="98" y="180"/>
                  </a:lnTo>
                  <a:lnTo>
                    <a:pt x="72" y="244"/>
                  </a:lnTo>
                  <a:lnTo>
                    <a:pt x="55" y="304"/>
                  </a:lnTo>
                  <a:lnTo>
                    <a:pt x="43" y="351"/>
                  </a:lnTo>
                  <a:lnTo>
                    <a:pt x="38" y="385"/>
                  </a:lnTo>
                  <a:lnTo>
                    <a:pt x="47" y="440"/>
                  </a:lnTo>
                  <a:lnTo>
                    <a:pt x="68" y="491"/>
                  </a:lnTo>
                  <a:lnTo>
                    <a:pt x="106" y="534"/>
                  </a:lnTo>
                  <a:lnTo>
                    <a:pt x="157" y="568"/>
                  </a:lnTo>
                  <a:lnTo>
                    <a:pt x="221" y="598"/>
                  </a:lnTo>
                  <a:lnTo>
                    <a:pt x="302" y="620"/>
                  </a:lnTo>
                  <a:lnTo>
                    <a:pt x="332" y="517"/>
                  </a:lnTo>
                  <a:lnTo>
                    <a:pt x="366" y="415"/>
                  </a:lnTo>
                  <a:lnTo>
                    <a:pt x="400" y="321"/>
                  </a:lnTo>
                  <a:lnTo>
                    <a:pt x="438" y="235"/>
                  </a:lnTo>
                  <a:lnTo>
                    <a:pt x="485" y="158"/>
                  </a:lnTo>
                  <a:lnTo>
                    <a:pt x="532" y="94"/>
                  </a:lnTo>
                  <a:lnTo>
                    <a:pt x="587" y="43"/>
                  </a:lnTo>
                  <a:lnTo>
                    <a:pt x="651" y="13"/>
                  </a:lnTo>
                  <a:lnTo>
                    <a:pt x="7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7" grpId="0"/>
      <p:bldP spid="18" grpId="0"/>
      <p:bldP spid="19" grpId="0"/>
    </p:bld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914400" y="228600"/>
            <a:ext cx="7924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What </a:t>
            </a:r>
            <a:r>
              <a:rPr lang="en-US" sz="2800" dirty="0">
                <a:solidFill>
                  <a:srgbClr val="FF0000"/>
                </a:solidFill>
              </a:rPr>
              <a:t>can </a:t>
            </a:r>
            <a:r>
              <a:rPr lang="en-US" sz="2800" dirty="0">
                <a:solidFill>
                  <a:srgbClr val="FF0000"/>
                </a:solidFill>
                <a:latin typeface="Monotype Corsiva" panose="03010101010201010101" pitchFamily="66" charset="0"/>
              </a:rPr>
              <a:t>N</a:t>
            </a:r>
            <a:r>
              <a:rPr lang="en-US" sz="2800" dirty="0">
                <a:solidFill>
                  <a:srgbClr val="FF0000"/>
                </a:solidFill>
              </a:rPr>
              <a:t>=2 do for you?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33826-6C47-413F-88A8-05EB57E6DE90}" type="slidenum">
              <a:rPr lang="en-US" smtClean="0"/>
              <a:pPr/>
              <a:t>133</a:t>
            </a:fld>
            <a:endParaRPr lang="en-US" dirty="0"/>
          </a:p>
        </p:txBody>
      </p:sp>
      <p:sp>
        <p:nvSpPr>
          <p:cNvPr id="16" name="TextBox 15"/>
          <p:cNvSpPr txBox="1"/>
          <p:nvPr/>
        </p:nvSpPr>
        <p:spPr>
          <a:xfrm>
            <a:off x="914400" y="1828800"/>
            <a:ext cx="7543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Wall Crossing 101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21" name="Oval 20"/>
          <p:cNvSpPr/>
          <p:nvPr/>
        </p:nvSpPr>
        <p:spPr>
          <a:xfrm>
            <a:off x="0" y="2286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1</a:t>
            </a:r>
            <a:endParaRPr lang="en-US" dirty="0"/>
          </a:p>
        </p:txBody>
      </p:sp>
      <p:sp>
        <p:nvSpPr>
          <p:cNvPr id="33" name="TextBox 32"/>
          <p:cNvSpPr txBox="1"/>
          <p:nvPr/>
        </p:nvSpPr>
        <p:spPr>
          <a:xfrm>
            <a:off x="1066800" y="6334780"/>
            <a:ext cx="6720875" cy="523220"/>
          </a:xfrm>
          <a:prstGeom prst="rect">
            <a:avLst/>
          </a:prstGeom>
          <a:solidFill>
            <a:srgbClr val="002060"/>
          </a:solidFill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FF00"/>
                </a:solidFill>
              </a:rPr>
              <a:t>Conclusion</a:t>
            </a:r>
            <a:endParaRPr lang="en-US" sz="2800" dirty="0">
              <a:solidFill>
                <a:srgbClr val="FFFF00"/>
              </a:solidFill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914400" y="990600"/>
            <a:ext cx="7848600" cy="52322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pPr marL="342900" indent="-342900"/>
            <a:r>
              <a:rPr lang="en-US" sz="2800" dirty="0" smtClean="0">
                <a:solidFill>
                  <a:srgbClr val="FF0000"/>
                </a:solidFill>
              </a:rPr>
              <a:t>Review: d=4, </a:t>
            </a:r>
            <a:r>
              <a:rPr lang="en-US" sz="2800" dirty="0" smtClean="0">
                <a:solidFill>
                  <a:srgbClr val="FF0000"/>
                </a:solidFill>
                <a:latin typeface="Monotype Corsiva" pitchFamily="66" charset="0"/>
              </a:rPr>
              <a:t>N</a:t>
            </a:r>
            <a:r>
              <a:rPr lang="en-US" sz="2800" dirty="0" smtClean="0">
                <a:solidFill>
                  <a:srgbClr val="FF0000"/>
                </a:solidFill>
              </a:rPr>
              <a:t>=2 field theory </a:t>
            </a:r>
          </a:p>
        </p:txBody>
      </p:sp>
      <p:sp>
        <p:nvSpPr>
          <p:cNvPr id="25" name="Oval 24"/>
          <p:cNvSpPr/>
          <p:nvPr/>
        </p:nvSpPr>
        <p:spPr>
          <a:xfrm>
            <a:off x="0" y="10668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2</a:t>
            </a:r>
            <a:endParaRPr lang="en-US" dirty="0"/>
          </a:p>
        </p:txBody>
      </p:sp>
      <p:sp>
        <p:nvSpPr>
          <p:cNvPr id="32" name="Oval 31"/>
          <p:cNvSpPr/>
          <p:nvPr/>
        </p:nvSpPr>
        <p:spPr>
          <a:xfrm>
            <a:off x="0" y="19050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3</a:t>
            </a:r>
            <a:endParaRPr lang="en-US" dirty="0"/>
          </a:p>
        </p:txBody>
      </p:sp>
      <p:sp>
        <p:nvSpPr>
          <p:cNvPr id="34" name="Oval 33"/>
          <p:cNvSpPr/>
          <p:nvPr/>
        </p:nvSpPr>
        <p:spPr>
          <a:xfrm>
            <a:off x="0" y="2743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4</a:t>
            </a:r>
            <a:endParaRPr lang="en-US" dirty="0"/>
          </a:p>
        </p:txBody>
      </p:sp>
      <p:sp>
        <p:nvSpPr>
          <p:cNvPr id="35" name="Oval 34"/>
          <p:cNvSpPr/>
          <p:nvPr/>
        </p:nvSpPr>
        <p:spPr>
          <a:xfrm>
            <a:off x="0" y="3505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5</a:t>
            </a:r>
            <a:endParaRPr lang="en-US" dirty="0"/>
          </a:p>
        </p:txBody>
      </p:sp>
      <p:sp>
        <p:nvSpPr>
          <p:cNvPr id="36" name="Oval 35"/>
          <p:cNvSpPr/>
          <p:nvPr/>
        </p:nvSpPr>
        <p:spPr>
          <a:xfrm>
            <a:off x="0" y="4267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6</a:t>
            </a:r>
            <a:endParaRPr lang="en-US" dirty="0"/>
          </a:p>
        </p:txBody>
      </p:sp>
      <p:sp>
        <p:nvSpPr>
          <p:cNvPr id="38" name="Oval 37"/>
          <p:cNvSpPr/>
          <p:nvPr/>
        </p:nvSpPr>
        <p:spPr>
          <a:xfrm>
            <a:off x="0" y="5029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7</a:t>
            </a:r>
            <a:endParaRPr lang="en-US" dirty="0"/>
          </a:p>
        </p:txBody>
      </p:sp>
      <p:sp>
        <p:nvSpPr>
          <p:cNvPr id="39" name="Oval 38"/>
          <p:cNvSpPr/>
          <p:nvPr/>
        </p:nvSpPr>
        <p:spPr>
          <a:xfrm>
            <a:off x="0" y="57150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8</a:t>
            </a:r>
            <a:endParaRPr lang="en-US" dirty="0"/>
          </a:p>
        </p:txBody>
      </p:sp>
      <p:sp>
        <p:nvSpPr>
          <p:cNvPr id="40" name="Oval 39"/>
          <p:cNvSpPr/>
          <p:nvPr/>
        </p:nvSpPr>
        <p:spPr>
          <a:xfrm>
            <a:off x="0" y="64008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9</a:t>
            </a:r>
            <a:endParaRPr lang="en-US" dirty="0"/>
          </a:p>
        </p:txBody>
      </p:sp>
      <p:sp>
        <p:nvSpPr>
          <p:cNvPr id="42" name="TextBox 41"/>
          <p:cNvSpPr txBox="1"/>
          <p:nvPr/>
        </p:nvSpPr>
        <p:spPr>
          <a:xfrm>
            <a:off x="914400" y="2667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Defects in Quantum Field Theory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990600" y="3429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Wall Crossing 102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990600" y="4191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3D Reduction &amp; </a:t>
            </a:r>
            <a:r>
              <a:rPr lang="en-US" sz="2800" dirty="0" err="1" smtClean="0">
                <a:solidFill>
                  <a:srgbClr val="FF0000"/>
                </a:solidFill>
              </a:rPr>
              <a:t>Hyperk</a:t>
            </a:r>
            <a:r>
              <a:rPr lang="en-US" sz="2800" dirty="0" err="1" smtClean="0">
                <a:solidFill>
                  <a:srgbClr val="FF0000"/>
                </a:solidFill>
                <a:latin typeface="Calibri"/>
                <a:cs typeface="Calibri"/>
              </a:rPr>
              <a:t>ähler</a:t>
            </a:r>
            <a:r>
              <a:rPr lang="en-US" sz="2800" dirty="0" smtClean="0">
                <a:solidFill>
                  <a:srgbClr val="FF0000"/>
                </a:solidFill>
                <a:latin typeface="Calibri"/>
                <a:cs typeface="Calibri"/>
              </a:rPr>
              <a:t> geometry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990600" y="4953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Theories of Class S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1066800" y="56388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Spectral Networks</a:t>
            </a:r>
            <a:endParaRPr lang="en-US" sz="2800" dirty="0">
              <a:solidFill>
                <a:srgbClr val="FF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Conclusion: Main Results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0" y="1295400"/>
            <a:ext cx="91440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1. A good, physical, understanding of wall crossing. Some understanding of the computation of the BPS spectrum, at least for class S. </a:t>
            </a:r>
            <a:endParaRPr lang="en-US" sz="3200" dirty="0">
              <a:solidFill>
                <a:srgbClr val="0000FF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-27972" y="3276600"/>
            <a:ext cx="9144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2. A new construction of </a:t>
            </a:r>
            <a:r>
              <a:rPr lang="en-US" sz="3200" dirty="0" err="1" smtClean="0">
                <a:solidFill>
                  <a:srgbClr val="FF0000"/>
                </a:solidFill>
              </a:rPr>
              <a:t>hyperk</a:t>
            </a:r>
            <a:r>
              <a:rPr lang="en-US" sz="3200" dirty="0" err="1" smtClean="0">
                <a:solidFill>
                  <a:srgbClr val="FF0000"/>
                </a:solidFill>
                <a:latin typeface="Calibri"/>
                <a:cs typeface="Calibri"/>
              </a:rPr>
              <a:t>ähler</a:t>
            </a:r>
            <a:r>
              <a:rPr lang="en-US" sz="3200" dirty="0" smtClean="0">
                <a:solidFill>
                  <a:srgbClr val="FF0000"/>
                </a:solidFill>
                <a:latin typeface="Calibri"/>
                <a:cs typeface="Calibri"/>
              </a:rPr>
              <a:t> metrics and </a:t>
            </a:r>
            <a:r>
              <a:rPr lang="en-US" sz="3200" dirty="0" err="1" smtClean="0">
                <a:solidFill>
                  <a:srgbClr val="FF0000"/>
                </a:solidFill>
                <a:latin typeface="Calibri"/>
                <a:cs typeface="Calibri"/>
              </a:rPr>
              <a:t>hyperholomorphic</a:t>
            </a:r>
            <a:r>
              <a:rPr lang="en-US" sz="3200" dirty="0" smtClean="0">
                <a:solidFill>
                  <a:srgbClr val="FF0000"/>
                </a:solidFill>
                <a:latin typeface="Calibri"/>
                <a:cs typeface="Calibri"/>
              </a:rPr>
              <a:t> connections on SW/</a:t>
            </a:r>
            <a:r>
              <a:rPr lang="en-US" sz="3200" dirty="0" err="1" smtClean="0">
                <a:solidFill>
                  <a:srgbClr val="FF0000"/>
                </a:solidFill>
                <a:latin typeface="Calibri"/>
                <a:cs typeface="Calibri"/>
              </a:rPr>
              <a:t>Hitchin</a:t>
            </a:r>
            <a:r>
              <a:rPr lang="en-US" sz="3200" dirty="0" smtClean="0">
                <a:solidFill>
                  <a:srgbClr val="FF0000"/>
                </a:solidFill>
                <a:latin typeface="Calibri"/>
                <a:cs typeface="Calibri"/>
              </a:rPr>
              <a:t> moduli </a:t>
            </a:r>
            <a:endParaRPr lang="en-US" sz="3200" dirty="0">
              <a:solidFill>
                <a:srgbClr val="FF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858" y="5029200"/>
            <a:ext cx="91440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7030A0"/>
                </a:solidFill>
              </a:rPr>
              <a:t>3. Nontrivial </a:t>
            </a:r>
            <a:r>
              <a:rPr lang="en-US" sz="3200" dirty="0" smtClean="0">
                <a:solidFill>
                  <a:srgbClr val="7030A0"/>
                </a:solidFill>
              </a:rPr>
              <a:t>exact results </a:t>
            </a:r>
            <a:r>
              <a:rPr lang="en-US" sz="3200" dirty="0" smtClean="0">
                <a:solidFill>
                  <a:srgbClr val="7030A0"/>
                </a:solidFill>
              </a:rPr>
              <a:t>on path integrals with </a:t>
            </a:r>
          </a:p>
          <a:p>
            <a:r>
              <a:rPr lang="en-US" sz="3200" dirty="0" smtClean="0">
                <a:solidFill>
                  <a:srgbClr val="7030A0"/>
                </a:solidFill>
              </a:rPr>
              <a:t>line and surface defects: Expressed in terms of </a:t>
            </a:r>
            <a:r>
              <a:rPr lang="en-US" sz="3200" dirty="0" err="1" smtClean="0">
                <a:solidFill>
                  <a:srgbClr val="7030A0"/>
                </a:solidFill>
              </a:rPr>
              <a:t>Darboux</a:t>
            </a:r>
            <a:r>
              <a:rPr lang="en-US" sz="3200" dirty="0" smtClean="0">
                <a:solidFill>
                  <a:srgbClr val="7030A0"/>
                </a:solidFill>
              </a:rPr>
              <a:t> functions and BPS indices. </a:t>
            </a:r>
            <a:endParaRPr lang="en-US" sz="3200" dirty="0">
              <a:solidFill>
                <a:srgbClr val="7030A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</p:bld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Picture 25" descr="Untitled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6332" y="0"/>
            <a:ext cx="9137668" cy="6858000"/>
          </a:xfrm>
          <a:prstGeom prst="rect">
            <a:avLst/>
          </a:prstGeom>
        </p:spPr>
      </p:pic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33826-6C47-413F-88A8-05EB57E6DE90}" type="slidenum">
              <a:rPr lang="en-US" smtClean="0"/>
              <a:pPr/>
              <a:t>135</a:t>
            </a:fld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533400" y="3886200"/>
            <a:ext cx="15240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S-Duality and the modular </a:t>
            </a:r>
            <a:r>
              <a:rPr lang="en-US" sz="2400" dirty="0" err="1" smtClean="0"/>
              <a:t>groupoid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2667000" y="5105400"/>
            <a:ext cx="20415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Higgs</a:t>
            </a:r>
            <a:r>
              <a:rPr lang="en-US" b="1" i="1" u="sng" dirty="0" smtClean="0"/>
              <a:t> </a:t>
            </a:r>
            <a:r>
              <a:rPr lang="en-US" dirty="0" smtClean="0"/>
              <a:t>branches</a:t>
            </a:r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609600" y="5486400"/>
            <a:ext cx="18288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AGT:  </a:t>
            </a:r>
            <a:r>
              <a:rPr lang="en-US" sz="2400" dirty="0" err="1" smtClean="0"/>
              <a:t>Liouville</a:t>
            </a:r>
            <a:r>
              <a:rPr lang="en-US" sz="2400" dirty="0" smtClean="0"/>
              <a:t> &amp; Toda theory</a:t>
            </a:r>
          </a:p>
          <a:p>
            <a:r>
              <a:rPr lang="en-US" sz="2400" dirty="0" smtClean="0"/>
              <a:t> </a:t>
            </a:r>
            <a:endParaRPr lang="en-US" sz="2400" dirty="0"/>
          </a:p>
        </p:txBody>
      </p:sp>
      <p:sp>
        <p:nvSpPr>
          <p:cNvPr id="12" name="TextBox 11"/>
          <p:cNvSpPr txBox="1"/>
          <p:nvPr/>
        </p:nvSpPr>
        <p:spPr>
          <a:xfrm>
            <a:off x="4876800" y="5105400"/>
            <a:ext cx="18288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smtClean="0">
                <a:sym typeface="Mathematica1"/>
              </a:rPr>
              <a:t>-backgrounds, </a:t>
            </a:r>
            <a:r>
              <a:rPr lang="en-US" sz="1600" dirty="0" err="1" smtClean="0">
                <a:sym typeface="Mathematica1"/>
              </a:rPr>
              <a:t>Nekrasov</a:t>
            </a:r>
            <a:r>
              <a:rPr lang="en-US" sz="1600" dirty="0" smtClean="0">
                <a:sym typeface="Mathematica1"/>
              </a:rPr>
              <a:t> partition functions, </a:t>
            </a:r>
            <a:r>
              <a:rPr lang="en-US" sz="1600" dirty="0" err="1" smtClean="0">
                <a:sym typeface="Mathematica1"/>
              </a:rPr>
              <a:t>Pestun</a:t>
            </a:r>
            <a:r>
              <a:rPr lang="en-US" sz="1600" dirty="0" smtClean="0">
                <a:sym typeface="Mathematica1"/>
              </a:rPr>
              <a:t> localization</a:t>
            </a:r>
            <a:r>
              <a:rPr lang="en-US" sz="1400" dirty="0" smtClean="0">
                <a:sym typeface="Mathematica1"/>
              </a:rPr>
              <a:t>. </a:t>
            </a:r>
            <a:endParaRPr lang="en-US" sz="1400" dirty="0"/>
          </a:p>
        </p:txBody>
      </p:sp>
      <p:sp>
        <p:nvSpPr>
          <p:cNvPr id="14" name="TextBox 13"/>
          <p:cNvSpPr txBox="1"/>
          <p:nvPr/>
        </p:nvSpPr>
        <p:spPr>
          <a:xfrm>
            <a:off x="2690155" y="5464465"/>
            <a:ext cx="1752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Cluster algebras</a:t>
            </a:r>
            <a:endParaRPr lang="en-US" dirty="0"/>
          </a:p>
        </p:txBody>
      </p:sp>
      <p:sp>
        <p:nvSpPr>
          <p:cNvPr id="15" name="TextBox 14"/>
          <p:cNvSpPr txBox="1"/>
          <p:nvPr/>
        </p:nvSpPr>
        <p:spPr>
          <a:xfrm>
            <a:off x="4953000" y="6211669"/>
            <a:ext cx="1447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Z(S</a:t>
            </a:r>
            <a:r>
              <a:rPr lang="en-US" baseline="30000" dirty="0" smtClean="0"/>
              <a:t>3</a:t>
            </a:r>
            <a:r>
              <a:rPr lang="en-US" dirty="0" smtClean="0"/>
              <a:t> x S</a:t>
            </a:r>
            <a:r>
              <a:rPr lang="en-US" baseline="30000" dirty="0" smtClean="0"/>
              <a:t>1</a:t>
            </a:r>
            <a:r>
              <a:rPr lang="en-US" dirty="0" smtClean="0"/>
              <a:t>)  </a:t>
            </a:r>
            <a:r>
              <a:rPr lang="en-US" dirty="0" err="1" smtClean="0"/>
              <a:t>Scfml</a:t>
            </a:r>
            <a:r>
              <a:rPr lang="en-US" dirty="0" smtClean="0"/>
              <a:t> </a:t>
            </a:r>
            <a:r>
              <a:rPr lang="en-US" dirty="0" err="1" smtClean="0"/>
              <a:t>indx</a:t>
            </a:r>
            <a:r>
              <a:rPr lang="en-US" dirty="0" smtClean="0"/>
              <a:t>  </a:t>
            </a:r>
            <a:endParaRPr lang="en-US" dirty="0"/>
          </a:p>
        </p:txBody>
      </p:sp>
      <p:sp>
        <p:nvSpPr>
          <p:cNvPr id="17" name="TextBox 16"/>
          <p:cNvSpPr txBox="1"/>
          <p:nvPr/>
        </p:nvSpPr>
        <p:spPr>
          <a:xfrm>
            <a:off x="7086600" y="5867400"/>
            <a:ext cx="20574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smtClean="0"/>
              <a:t>Three dimensions, </a:t>
            </a:r>
            <a:r>
              <a:rPr lang="en-US" sz="1600" dirty="0" err="1" smtClean="0"/>
              <a:t>Chern</a:t>
            </a:r>
            <a:r>
              <a:rPr lang="en-US" sz="1600" dirty="0" smtClean="0"/>
              <a:t>-Simons, and mirror symmetry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7086600" y="4572000"/>
            <a:ext cx="20574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Nekrasov-Shatashvili</a:t>
            </a:r>
            <a:r>
              <a:rPr lang="en-US" dirty="0" smtClean="0"/>
              <a:t>: Quantum </a:t>
            </a:r>
            <a:r>
              <a:rPr lang="en-US" dirty="0" err="1" smtClean="0"/>
              <a:t>Integrable</a:t>
            </a:r>
            <a:r>
              <a:rPr lang="en-US" dirty="0" smtClean="0"/>
              <a:t> systems</a:t>
            </a:r>
            <a:endParaRPr lang="en-US" dirty="0"/>
          </a:p>
        </p:txBody>
      </p:sp>
      <p:sp>
        <p:nvSpPr>
          <p:cNvPr id="21" name="TextBox 20"/>
          <p:cNvSpPr txBox="1"/>
          <p:nvPr/>
        </p:nvSpPr>
        <p:spPr>
          <a:xfrm>
            <a:off x="2766965" y="5810110"/>
            <a:ext cx="1524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/>
              <a:t>Holographic duals  </a:t>
            </a:r>
            <a:endParaRPr lang="en-US" sz="2000" dirty="0"/>
          </a:p>
        </p:txBody>
      </p:sp>
      <p:sp>
        <p:nvSpPr>
          <p:cNvPr id="23" name="TextBox 22"/>
          <p:cNvSpPr txBox="1"/>
          <p:nvPr/>
        </p:nvSpPr>
        <p:spPr>
          <a:xfrm>
            <a:off x="2743200" y="6488668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N=4 scattering</a:t>
            </a:r>
            <a:endParaRPr lang="en-US" dirty="0" smtClean="0">
              <a:latin typeface="+mj-lt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mph" presetSubtype="0" grpId="0" nodeType="click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iterate type="lt">
                                    <p:tmAbs val="25"/>
                                  </p:iterate>
                                  <p:childTnLst>
                                    <p:set>
                                      <p:cBhvr override="childStyle">
                                        <p:cTn id="6" dur="indefinite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style.fontWeight</p:attrName>
                                        </p:attrNameLst>
                                      </p:cBhvr>
                                      <p:to>
                                        <p:strVal val="bol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5" presetClass="emph" presetSubtype="0" grpId="0" nodeType="click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iterate type="lt">
                                    <p:tmAbs val="25"/>
                                  </p:iterate>
                                  <p:childTnLst>
                                    <p:set>
                                      <p:cBhvr override="childStyle">
                                        <p:cTn id="10" dur="indefinite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style.fontWeight</p:attrName>
                                        </p:attrNameLst>
                                      </p:cBhvr>
                                      <p:to>
                                        <p:strVal val="bol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5" presetClass="emph" presetSubtype="0" grpId="0" nodeType="click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iterate type="lt">
                                    <p:tmAbs val="25"/>
                                  </p:iterate>
                                  <p:childTnLst>
                                    <p:set>
                                      <p:cBhvr override="childStyle">
                                        <p:cTn id="14" dur="indefinite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style.fontWeight</p:attrName>
                                        </p:attrNameLst>
                                      </p:cBhvr>
                                      <p:to>
                                        <p:strVal val="bol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5" presetClass="emph" presetSubtype="0" grpId="0" nodeType="click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iterate type="lt">
                                    <p:tmAbs val="25"/>
                                  </p:iterate>
                                  <p:childTnLst>
                                    <p:set>
                                      <p:cBhvr override="childStyle">
                                        <p:cTn id="18" dur="indefinite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style.fontWeight</p:attrName>
                                        </p:attrNameLst>
                                      </p:cBhvr>
                                      <p:to>
                                        <p:strVal val="bol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5" presetClass="emph" presetSubtype="0" grpId="0" nodeType="click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iterate type="lt">
                                    <p:tmAbs val="25"/>
                                  </p:iterate>
                                  <p:childTnLst>
                                    <p:set>
                                      <p:cBhvr override="childStyle">
                                        <p:cTn id="22" dur="indefinite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style.fontWeight</p:attrName>
                                        </p:attrNameLst>
                                      </p:cBhvr>
                                      <p:to>
                                        <p:strVal val="bol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5" presetClass="emph" presetSubtype="0" grpId="0" nodeType="click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iterate type="lt">
                                    <p:tmAbs val="25"/>
                                  </p:iterate>
                                  <p:childTnLst>
                                    <p:set>
                                      <p:cBhvr override="childStyle">
                                        <p:cTn id="26" dur="indefinite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style.fontWeight</p:attrName>
                                        </p:attrNameLst>
                                      </p:cBhvr>
                                      <p:to>
                                        <p:strVal val="bol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7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0" dur="250" autoRev="1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31" dur="250" autoRev="1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32" dur="250" autoRev="1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3" dur="250" autoRev="1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7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7" dur="250" autoRev="1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38" dur="250" autoRev="1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39" dur="250" autoRev="1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0" dur="250" autoRev="1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7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4" dur="250" autoRev="1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45" dur="250" autoRev="1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46" dur="250" autoRev="1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7" dur="250" autoRev="1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7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1" dur="250" autoRev="1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52" dur="250" autoRev="1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53" dur="250" autoRev="1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4" dur="250" autoRev="1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9" grpId="0"/>
      <p:bldP spid="12" grpId="0"/>
      <p:bldP spid="14" grpId="0"/>
      <p:bldP spid="15" grpId="0"/>
      <p:bldP spid="17" grpId="0"/>
      <p:bldP spid="18" grpId="0"/>
      <p:bldP spid="21" grpId="0"/>
      <p:bldP spid="23" grpId="0"/>
    </p:bld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5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0"/>
            <a:ext cx="2332038" cy="2362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274638"/>
            <a:ext cx="9144000" cy="1325562"/>
          </a:xfrm>
        </p:spPr>
        <p:txBody>
          <a:bodyPr>
            <a:noAutofit/>
          </a:bodyPr>
          <a:lstStyle/>
          <a:p>
            <a:r>
              <a:rPr lang="en-US" sz="4800" dirty="0" smtClean="0"/>
              <a:t>          Conclusion: </a:t>
            </a:r>
            <a:br>
              <a:rPr lang="en-US" sz="4800" dirty="0" smtClean="0"/>
            </a:br>
            <a:r>
              <a:rPr lang="en-US" sz="4800" dirty="0" smtClean="0"/>
              <a:t>                Some Future Directions </a:t>
            </a:r>
            <a:br>
              <a:rPr lang="en-US" sz="4800" dirty="0" smtClean="0"/>
            </a:br>
            <a:r>
              <a:rPr lang="en-US" sz="4800" dirty="0" smtClean="0"/>
              <a:t>                &amp; Open Problems</a:t>
            </a:r>
            <a:endParaRPr lang="en-US" sz="4800" dirty="0"/>
          </a:p>
        </p:txBody>
      </p:sp>
      <p:sp>
        <p:nvSpPr>
          <p:cNvPr id="4" name="TextBox 3"/>
          <p:cNvSpPr txBox="1"/>
          <p:nvPr/>
        </p:nvSpPr>
        <p:spPr>
          <a:xfrm>
            <a:off x="0" y="2514600"/>
            <a:ext cx="88392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C00000"/>
                </a:solidFill>
              </a:rPr>
              <a:t>1.  Make the spectral network technique more effective.   Spectrum Generator?  </a:t>
            </a:r>
            <a:endParaRPr lang="en-US" sz="3200" dirty="0">
              <a:solidFill>
                <a:srgbClr val="C0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0" y="4876800"/>
            <a:ext cx="9144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3. Can the method for producing HK metrics give an explicit nontrivial metric on K3 surfaces? </a:t>
            </a:r>
            <a:endParaRPr lang="en-US" sz="3200" dirty="0">
              <a:solidFill>
                <a:srgbClr val="FF00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0" y="3657600"/>
            <a:ext cx="9144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2. Geography problem: How extensive is the class S? Can we classify d=4 N=2 theories?  </a:t>
            </a:r>
            <a:endParaRPr lang="en-US" sz="3200" dirty="0">
              <a:solidFill>
                <a:srgbClr val="0000FF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0" y="6096000"/>
            <a:ext cx="9144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B050"/>
                </a:solidFill>
              </a:rPr>
              <a:t>4.  </a:t>
            </a:r>
            <a:r>
              <a:rPr lang="en-US" sz="3200" dirty="0" err="1" smtClean="0">
                <a:solidFill>
                  <a:srgbClr val="00B050"/>
                </a:solidFill>
              </a:rPr>
              <a:t>Categorify</a:t>
            </a:r>
            <a:r>
              <a:rPr lang="en-US" sz="3200" dirty="0" smtClean="0">
                <a:solidFill>
                  <a:srgbClr val="00B050"/>
                </a:solidFill>
              </a:rPr>
              <a:t> the 4D WCF!!</a:t>
            </a:r>
            <a:endParaRPr lang="en-US" sz="3200" dirty="0">
              <a:solidFill>
                <a:srgbClr val="00B05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7" grpId="0"/>
      <p:bldP spid="8" grpId="0"/>
    </p:bld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Conclusion: 3 Main Messages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0" y="1752600"/>
            <a:ext cx="9144000" cy="1569660"/>
          </a:xfrm>
          <a:prstGeom prst="rect">
            <a:avLst/>
          </a:prstGeom>
          <a:solidFill>
            <a:srgbClr val="002060"/>
          </a:solidFill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FF00"/>
                </a:solidFill>
              </a:rPr>
              <a:t>1. </a:t>
            </a:r>
            <a:r>
              <a:rPr lang="en-US" sz="3200" dirty="0" err="1" smtClean="0">
                <a:solidFill>
                  <a:srgbClr val="FFFF00"/>
                </a:solidFill>
              </a:rPr>
              <a:t>Seiberg</a:t>
            </a:r>
            <a:r>
              <a:rPr lang="en-US" sz="3200" dirty="0" smtClean="0">
                <a:solidFill>
                  <a:srgbClr val="FFFF00"/>
                </a:solidFill>
              </a:rPr>
              <a:t> and Witten’s  breakthrough in 1994, opened up many interesting problems.  Some were quickly solved, but some remained stubbornly open. </a:t>
            </a:r>
            <a:endParaRPr lang="en-US" sz="3200" dirty="0">
              <a:solidFill>
                <a:srgbClr val="FFFF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0" y="4114800"/>
            <a:ext cx="9144000" cy="2062103"/>
          </a:xfrm>
          <a:prstGeom prst="rect">
            <a:avLst/>
          </a:prstGeom>
          <a:solidFill>
            <a:srgbClr val="002060"/>
          </a:solidFill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FF00"/>
                </a:solidFill>
              </a:rPr>
              <a:t>But the past eight years has witnessed a renaissance of the subject, with a much deeper understanding of the BPS spectrum and the line and surface defects in these theories. </a:t>
            </a:r>
            <a:endParaRPr lang="en-US" sz="3200" dirty="0">
              <a:solidFill>
                <a:srgbClr val="FFFF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</p:bld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Conclusions: Main Messages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0" y="1447800"/>
            <a:ext cx="8991600" cy="1569660"/>
          </a:xfrm>
          <a:prstGeom prst="rect">
            <a:avLst/>
          </a:prstGeom>
          <a:solidFill>
            <a:srgbClr val="002060"/>
          </a:solidFill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FF00"/>
                </a:solidFill>
              </a:rPr>
              <a:t>2. This progress has involved nontrivial and surprising connections to other aspects of Physical Mathematics:  </a:t>
            </a:r>
            <a:endParaRPr lang="en-US" sz="3200" dirty="0">
              <a:solidFill>
                <a:srgbClr val="FFFF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0" y="3657600"/>
            <a:ext cx="9144000" cy="1569660"/>
          </a:xfrm>
          <a:prstGeom prst="rect">
            <a:avLst/>
          </a:prstGeom>
          <a:solidFill>
            <a:srgbClr val="002060"/>
          </a:solidFill>
        </p:spPr>
        <p:txBody>
          <a:bodyPr wrap="square" rtlCol="0">
            <a:spAutoFit/>
          </a:bodyPr>
          <a:lstStyle/>
          <a:p>
            <a:r>
              <a:rPr lang="en-US" sz="3200" dirty="0" err="1" smtClean="0">
                <a:solidFill>
                  <a:srgbClr val="FFFF00"/>
                </a:solidFill>
              </a:rPr>
              <a:t>Hyperkahler</a:t>
            </a:r>
            <a:r>
              <a:rPr lang="en-US" sz="3200" dirty="0" smtClean="0">
                <a:solidFill>
                  <a:srgbClr val="FFFF00"/>
                </a:solidFill>
              </a:rPr>
              <a:t> geometry, cluster algebras, </a:t>
            </a:r>
            <a:r>
              <a:rPr lang="en-US" sz="3200" dirty="0" err="1" smtClean="0">
                <a:solidFill>
                  <a:srgbClr val="FFFF00"/>
                </a:solidFill>
              </a:rPr>
              <a:t>moduli</a:t>
            </a:r>
            <a:r>
              <a:rPr lang="en-US" sz="3200" dirty="0" smtClean="0">
                <a:solidFill>
                  <a:srgbClr val="FFFF00"/>
                </a:solidFill>
              </a:rPr>
              <a:t> spaces of flat connections, </a:t>
            </a:r>
            <a:r>
              <a:rPr lang="en-US" sz="3200" dirty="0" err="1" smtClean="0">
                <a:solidFill>
                  <a:srgbClr val="FFFF00"/>
                </a:solidFill>
              </a:rPr>
              <a:t>Hitchin</a:t>
            </a:r>
            <a:r>
              <a:rPr lang="en-US" sz="3200" dirty="0" smtClean="0">
                <a:solidFill>
                  <a:srgbClr val="FFFF00"/>
                </a:solidFill>
              </a:rPr>
              <a:t> systems, </a:t>
            </a:r>
            <a:r>
              <a:rPr lang="en-US" sz="3200" dirty="0" err="1" smtClean="0">
                <a:solidFill>
                  <a:srgbClr val="FFFF00"/>
                </a:solidFill>
              </a:rPr>
              <a:t>instantons</a:t>
            </a:r>
            <a:r>
              <a:rPr lang="en-US" sz="3200" dirty="0" smtClean="0">
                <a:solidFill>
                  <a:srgbClr val="FFFF00"/>
                </a:solidFill>
              </a:rPr>
              <a:t>, </a:t>
            </a:r>
            <a:r>
              <a:rPr lang="en-US" sz="3200" dirty="0" err="1" smtClean="0">
                <a:solidFill>
                  <a:srgbClr val="FFFF00"/>
                </a:solidFill>
              </a:rPr>
              <a:t>integrable</a:t>
            </a:r>
            <a:r>
              <a:rPr lang="en-US" sz="3200" dirty="0" smtClean="0">
                <a:solidFill>
                  <a:srgbClr val="FFFF00"/>
                </a:solidFill>
              </a:rPr>
              <a:t> systems, </a:t>
            </a:r>
            <a:r>
              <a:rPr lang="en-US" sz="3200" dirty="0" err="1" smtClean="0">
                <a:solidFill>
                  <a:srgbClr val="FFFF00"/>
                </a:solidFill>
              </a:rPr>
              <a:t>Teichm</a:t>
            </a:r>
            <a:r>
              <a:rPr lang="hu-HU" sz="3200" dirty="0" smtClean="0">
                <a:solidFill>
                  <a:srgbClr val="FFFF00"/>
                </a:solidFill>
              </a:rPr>
              <a:t>ű</a:t>
            </a:r>
            <a:r>
              <a:rPr lang="en-US" sz="3200" dirty="0" err="1" smtClean="0">
                <a:solidFill>
                  <a:srgbClr val="FFFF00"/>
                </a:solidFill>
              </a:rPr>
              <a:t>ller</a:t>
            </a:r>
            <a:r>
              <a:rPr lang="en-US" sz="3200" dirty="0" smtClean="0">
                <a:solidFill>
                  <a:srgbClr val="FFFF00"/>
                </a:solidFill>
              </a:rPr>
              <a:t> theory, …</a:t>
            </a:r>
            <a:endParaRPr lang="en-US" sz="3200" dirty="0">
              <a:solidFill>
                <a:srgbClr val="FFFF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</p:bld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>
                <a:solidFill>
                  <a:srgbClr val="99FF66"/>
                </a:solidFill>
              </a:rPr>
              <a:t>Conclusions: Main Messages</a:t>
            </a:r>
            <a:endParaRPr lang="en-US" dirty="0">
              <a:solidFill>
                <a:srgbClr val="99FF66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0" y="1447800"/>
            <a:ext cx="9144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FF00"/>
                </a:solidFill>
              </a:rPr>
              <a:t>3.  There are nontrivial </a:t>
            </a:r>
            <a:r>
              <a:rPr lang="en-US" sz="3200" dirty="0" err="1" smtClean="0">
                <a:solidFill>
                  <a:srgbClr val="FFFF00"/>
                </a:solidFill>
              </a:rPr>
              <a:t>superconformal</a:t>
            </a:r>
            <a:r>
              <a:rPr lang="en-US" sz="3200" dirty="0" smtClean="0">
                <a:solidFill>
                  <a:srgbClr val="FFFF00"/>
                </a:solidFill>
              </a:rPr>
              <a:t> fixed points in 6 dimensions.</a:t>
            </a:r>
            <a:endParaRPr lang="en-US" sz="3200" dirty="0">
              <a:solidFill>
                <a:srgbClr val="FFFF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533400" y="2971800"/>
            <a:ext cx="7848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FF33CC"/>
                </a:solidFill>
              </a:rPr>
              <a:t>(They were predicted many years ago from string theory.) </a:t>
            </a:r>
            <a:endParaRPr lang="en-US" sz="2400" dirty="0">
              <a:solidFill>
                <a:srgbClr val="FF33CC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0" y="3886200"/>
            <a:ext cx="9144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FF00"/>
                </a:solidFill>
              </a:rPr>
              <a:t>We have seen that the mere existence of these theories leads to a host of nontrivial results in quantum field theory. </a:t>
            </a:r>
            <a:endParaRPr lang="en-US" sz="2800" dirty="0">
              <a:solidFill>
                <a:srgbClr val="FFFF00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0" y="5105400"/>
            <a:ext cx="914400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66FF"/>
                </a:solidFill>
              </a:rPr>
              <a:t>Still, formulating 6-dimensional </a:t>
            </a:r>
            <a:r>
              <a:rPr lang="en-US" sz="2800" dirty="0" err="1" smtClean="0">
                <a:solidFill>
                  <a:srgbClr val="FF66FF"/>
                </a:solidFill>
              </a:rPr>
              <a:t>superconformal</a:t>
            </a:r>
            <a:r>
              <a:rPr lang="en-US" sz="2800" dirty="0" smtClean="0">
                <a:solidFill>
                  <a:srgbClr val="FF66FF"/>
                </a:solidFill>
              </a:rPr>
              <a:t> theories in a mathematically precise way remains an outstanding problem in Physical Mathematics. </a:t>
            </a:r>
            <a:endParaRPr lang="en-US" sz="2800" dirty="0">
              <a:solidFill>
                <a:srgbClr val="FF66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8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New Interrelations, </a:t>
            </a:r>
            <a:br>
              <a:rPr lang="en-US" dirty="0" smtClean="0"/>
            </a:br>
            <a:r>
              <a:rPr lang="en-US" dirty="0" smtClean="0"/>
              <a:t>Directions &amp; Problems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0" y="4549676"/>
            <a:ext cx="914400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err="1" smtClean="0">
                <a:solidFill>
                  <a:srgbClr val="FF0000"/>
                </a:solidFill>
              </a:rPr>
              <a:t>Hitchin</a:t>
            </a:r>
            <a:r>
              <a:rPr lang="en-US" sz="3600" dirty="0" smtClean="0">
                <a:solidFill>
                  <a:srgbClr val="FF0000"/>
                </a:solidFill>
              </a:rPr>
              <a:t> systems,  </a:t>
            </a:r>
            <a:r>
              <a:rPr lang="en-US" sz="3600" dirty="0" err="1" smtClean="0">
                <a:solidFill>
                  <a:srgbClr val="FF0000"/>
                </a:solidFill>
              </a:rPr>
              <a:t>integrable</a:t>
            </a:r>
            <a:r>
              <a:rPr lang="en-US" sz="3600" dirty="0" smtClean="0">
                <a:solidFill>
                  <a:srgbClr val="FF0000"/>
                </a:solidFill>
              </a:rPr>
              <a:t> systems,  </a:t>
            </a:r>
            <a:r>
              <a:rPr lang="en-US" sz="3600" dirty="0" err="1" smtClean="0">
                <a:solidFill>
                  <a:srgbClr val="FF0000"/>
                </a:solidFill>
              </a:rPr>
              <a:t>moduli</a:t>
            </a:r>
            <a:r>
              <a:rPr lang="en-US" sz="3600" dirty="0" smtClean="0">
                <a:solidFill>
                  <a:srgbClr val="FF0000"/>
                </a:solidFill>
              </a:rPr>
              <a:t> spaces of flat connections on surfaces, cluster algebras, </a:t>
            </a:r>
            <a:r>
              <a:rPr lang="en-US" sz="3600" dirty="0" err="1" smtClean="0">
                <a:solidFill>
                  <a:srgbClr val="FF0000"/>
                </a:solidFill>
              </a:rPr>
              <a:t>Teichm</a:t>
            </a:r>
            <a:r>
              <a:rPr lang="hu-HU" sz="3600" dirty="0" smtClean="0">
                <a:solidFill>
                  <a:srgbClr val="FF0000"/>
                </a:solidFill>
              </a:rPr>
              <a:t>ű</a:t>
            </a:r>
            <a:r>
              <a:rPr lang="en-US" sz="3600" dirty="0" err="1" smtClean="0">
                <a:solidFill>
                  <a:srgbClr val="FF0000"/>
                </a:solidFill>
              </a:rPr>
              <a:t>ller</a:t>
            </a:r>
            <a:r>
              <a:rPr lang="en-US" sz="3600" dirty="0" smtClean="0">
                <a:solidFill>
                  <a:srgbClr val="FF0000"/>
                </a:solidFill>
              </a:rPr>
              <a:t> theory and the ``higher </a:t>
            </a:r>
            <a:r>
              <a:rPr lang="en-US" sz="3600" dirty="0" err="1" smtClean="0">
                <a:solidFill>
                  <a:srgbClr val="FF0000"/>
                </a:solidFill>
              </a:rPr>
              <a:t>Teichm</a:t>
            </a:r>
            <a:r>
              <a:rPr lang="hu-HU" sz="3600" dirty="0" smtClean="0">
                <a:solidFill>
                  <a:srgbClr val="FF0000"/>
                </a:solidFill>
              </a:rPr>
              <a:t>ű</a:t>
            </a:r>
            <a:r>
              <a:rPr lang="en-US" sz="3600" dirty="0" err="1" smtClean="0">
                <a:solidFill>
                  <a:srgbClr val="FF0000"/>
                </a:solidFill>
              </a:rPr>
              <a:t>ller</a:t>
            </a:r>
            <a:r>
              <a:rPr lang="en-US" sz="3600" dirty="0" smtClean="0">
                <a:solidFill>
                  <a:srgbClr val="FF0000"/>
                </a:solidFill>
              </a:rPr>
              <a:t> theory’’ of  </a:t>
            </a:r>
            <a:r>
              <a:rPr lang="en-US" sz="3600" dirty="0" err="1" smtClean="0">
                <a:solidFill>
                  <a:srgbClr val="FF0000"/>
                </a:solidFill>
              </a:rPr>
              <a:t>Fock</a:t>
            </a:r>
            <a:r>
              <a:rPr lang="en-US" sz="3600" dirty="0" smtClean="0">
                <a:solidFill>
                  <a:srgbClr val="FF0000"/>
                </a:solidFill>
              </a:rPr>
              <a:t>  &amp; </a:t>
            </a:r>
            <a:r>
              <a:rPr lang="en-US" sz="3600" dirty="0" err="1" smtClean="0">
                <a:solidFill>
                  <a:srgbClr val="FF0000"/>
                </a:solidFill>
              </a:rPr>
              <a:t>Goncharov</a:t>
            </a:r>
            <a:r>
              <a:rPr lang="en-US" sz="3600" dirty="0" smtClean="0">
                <a:solidFill>
                  <a:srgbClr val="FF0000"/>
                </a:solidFill>
              </a:rPr>
              <a:t>, ….  </a:t>
            </a:r>
            <a:endParaRPr lang="en-US" sz="3600" dirty="0">
              <a:solidFill>
                <a:srgbClr val="FF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0" y="1524000"/>
            <a:ext cx="91440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7030A0"/>
                </a:solidFill>
              </a:rPr>
              <a:t>A good development should open up new questions and directions of research and provide interesting links to other  lines of enquiry. </a:t>
            </a:r>
            <a:endParaRPr lang="en-US" sz="3200" dirty="0">
              <a:solidFill>
                <a:srgbClr val="7030A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0" y="3276600"/>
            <a:ext cx="9144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B050"/>
                </a:solidFill>
              </a:rPr>
              <a:t>It turns out that solving the above problems leads to interesting relations to … </a:t>
            </a:r>
            <a:endParaRPr lang="en-US" sz="3200" dirty="0">
              <a:solidFill>
                <a:srgbClr val="00B05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7" grpId="0"/>
    </p:bld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33826-6C47-413F-88A8-05EB57E6DE90}" type="slidenum">
              <a:rPr lang="en-US" smtClean="0"/>
              <a:pPr/>
              <a:t>140</a:t>
            </a:fld>
            <a:endParaRPr lang="en-US"/>
          </a:p>
        </p:txBody>
      </p:sp>
      <p:sp>
        <p:nvSpPr>
          <p:cNvPr id="3" name="Rectangle 2"/>
          <p:cNvSpPr/>
          <p:nvPr/>
        </p:nvSpPr>
        <p:spPr>
          <a:xfrm>
            <a:off x="1269170" y="471815"/>
            <a:ext cx="640080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600" smtClean="0"/>
              <a:t>A Central Unanswered Question</a:t>
            </a:r>
            <a:endParaRPr lang="en-US" sz="3600" dirty="0"/>
          </a:p>
        </p:txBody>
      </p:sp>
      <p:sp>
        <p:nvSpPr>
          <p:cNvPr id="6" name="TextBox 5"/>
          <p:cNvSpPr txBox="1"/>
          <p:nvPr/>
        </p:nvSpPr>
        <p:spPr>
          <a:xfrm>
            <a:off x="0" y="1969610"/>
            <a:ext cx="91440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 smtClean="0"/>
              <a:t>Can we construct S[</a:t>
            </a:r>
            <a:r>
              <a:rPr lang="en-US" sz="6600" dirty="0" smtClean="0">
                <a:latin typeface="Mathematica6" panose="00000400000000000000" pitchFamily="2" charset="0"/>
                <a:ea typeface="Mathematica6" panose="00000400000000000000" pitchFamily="2" charset="0"/>
              </a:rPr>
              <a:t>g</a:t>
            </a:r>
            <a:r>
              <a:rPr lang="en-US" sz="6600" dirty="0" smtClean="0">
                <a:latin typeface="eufb5" pitchFamily="34" charset="0"/>
              </a:rPr>
              <a:t>]? </a:t>
            </a:r>
            <a:endParaRPr lang="en-US" sz="6600" dirty="0"/>
          </a:p>
        </p:txBody>
      </p:sp>
      <p:pic>
        <p:nvPicPr>
          <p:cNvPr id="83970" name="Picture 2" descr="http://stjosephshome.files.wordpress.com/2010/06/mind_the_gap-logo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805370" y="3928265"/>
            <a:ext cx="3072400" cy="2474602"/>
          </a:xfrm>
          <a:prstGeom prst="rect">
            <a:avLst/>
          </a:prstGeom>
          <a:noFill/>
        </p:spPr>
      </p:pic>
    </p:spTree>
  </p:cSld>
  <p:clrMapOvr>
    <a:masterClrMapping/>
  </p:clrMapOvr>
  <p:transition advTm="22541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6" name="AutoShape 4" descr="data:image/jpg;base64,/9j/4AAQSkZJRgABAQAAAQABAAD/2wCEAAkGBhQSEBUUEhQUFBQUFBQVFBUVFBQUFBQUFBQVFBQUFBUXHCYeFxkkGRUUHy8gIycpLCwsFR4xNTAqNSYrLCkBCQoKDgwOGg8PGiwkHyQsKSwsLCwsLCwsLSwsKSwpKi0sLCwsLCwsKSwsKSwsKiwsLCwsLCwsLCwsLCwsLCwsLP/AABEIAMMBAwMBIgACEQEDEQH/xAAbAAACAwEBAQAAAAAAAAAAAAADBAACBQEGB//EAEAQAAICAQIDBQUGAwUIAwAAAAECAAMEESEFEjEGQVFhcRMiMoGRFEKhscHRUmLwByOy4fEVQ1Nyc4KDkjOio//EABoBAAIDAQEAAAAAAAAAAAAAAAIDAQQFAAb/xAAzEQACAQMDAgMHAgYDAAAAAAABAgADESEEEjFBURMicQUyYYGhsfAjwRRCkdHh8TNSYv/aAAwDAQACEQMRAD8A+GySSyrOkgXl6kjvthWuvf3D9TBJoo1Py84rY5J1MVbcfhLwf+HXHvH6TtlhY6k6kyoEgEIqQ+JUALHM4qwyVy1dUZVQB4RTNNCjp75M5XVO2Xqvr4D+totfmdy7Dx7z+0XCyAl8mMfVBPLSHzhbctm8h5fvBaS61wyUQ7heJV2VKpu2YuElhVHFx4VcaAakspomMQFM77CaQx500QfFlkaCZnsZw1TT+zSHHneLIOgMyzVKFJpHHgnohipK76MiIaRinNZfMeB/eWemBNcK4bmVgtSkbqbTRpyFfpsfA/1vJZVMzljdGdps+48e8fvFlLZWX6erV/LVFvj/AHlbKoBlmi6AjbeK2VyVaLr0LZEVInarip1H9eRlmWUIjeZnm6m4mibA66j5jwMQtrkptKnUf6xuxQw1EXbYZcLfxK3PvD8vM4ichbEg44GZjLtNpySSSTBnYxQkDWsLc2g0+sE5xH0gFG8wd1up8u6VAkAl1WdxBy5uZ1FjFdcrWkYUaDU9Ipml+jR6md2A1MTvvLeQ8P3nL7uY+XcJxEkqtsmDWrGp5E4+84qRiumXqpjlVMB3ljT6S/MDXRGEpl7GCDVjp+Z9BEb+IM2y+6Px+vdFDc80HNLTjzc9hHbHVfiIHl3/AEi7cTUdFJ+gERFJMKuLD2KOZWOrrv7gA+v5/SFPFm7lUeuplDxJ/L6S64st9kk+QdJFtU3LGCHEn8vpLrxQ96g+moljiSpxJ3k7Trapf5j94ZOIoeoK/jDKAw2IPpM9saD9mR02kbFPEMaqqv8AyLf6TQeiAemSniBGz7jxHX/OOgBhqp1EE3XmWFFKuPLz26zLemBZZqWVRWymMV5Qr6W3EXoyCvmPD9o8QGGo3Ez3SXx7+U+R6/vCZb5ETRrbDsfj7S9lcXZZo2LqNRFbEkK0KvRtkRUiGxbtDoeh/rWUYShEbyLSgCabbhG8iqJssdofmXTvH5Re5IKm2DH10DDevWAnJ0iSNmfGKhoNYEnU6wtx0AHzg1EAd5Yfoo6SAQ1ayqLGKkgsY+jTuYStIvk3a7DoPzh8izlXzP8AWsTVYKDqZY1D2/TX5zqJGqaZWqqPU1QXeN0umuZ2mmTJywmw3b8B6yZmTyDQfEfw8/WIV1EmKVb5aXq1bw/06XPU9v8AMqQWOp3MYqxoenHjtdHf3SWqdBIoaK/maK140OuJO2ZIGy7+fdAszN1P7fSLyZeARcAXh+VR1InPap4/gYFaJcY8jEMFzwJfnTx/AywVT0IgjjyponYk+cciFfFi1mNCq5XoYZLweu35SbkQCtN8EWmXbjwKMUOo2/X1m1ZjRG/HjFfoZQraMr5lhcfJFg8D3j9ROW1TPKFTqNiJo414ceDDr+8hltkQ6Nbxf06nvfeJW1RR1mrbVErqoxGlHVae2ZXDv0PKeh6eRh7a4gyzQx7OZd+o6yXFvMIGmfePCb5RSxIFhHbUiziGplatSsZWmzlIMYyEihEbobVdO8flObvIoG4NM/KIuN5IS1d5I0GUmWxMq7anWWUSohEEExii5vCVrG61gqlhMluVPXaIY3Npq0lCKWPSJ3Wcza93d6S9SQaLG6UhsbCVqKmo24w1FcZst5F1+g85ymuJ5NnO23QbD95XA3GbTN4FPHJ4g0QsdTuTHqMeVx6ppVV6DU7Ad852viFpdOANzSiqFGp/zi9thbyHcP38ZZ2LHy7h4RinGgS7tL4HEBXjxurC8oyECjfr4SaM3kPAfr4ybSwtMDiU9go6kenX8BJonn9IwmFtCfY4W2ESO8UIXz+kr9nB6ER37J5Qb4c7bOuDM+zEiz0TWKEefkZRqQekG1oLUwZmVWlfMeH7Qz1AjUdDJbRB1OVPkeokRNiuDxFL8eJglG1HdN26kHfxmZkUxit0Mz9Vp7eZYyGDKCO+K3VznD7uVuU9G6eRjd9cgjaYakV6d+vWY9yTmLbyt5HYxq+uJOssKbi0xKyGk+4TQtSJ2LHKG5kHlsYC1ItTY2lquodQw6xMiExX0b12nHWUj+RMvKMDL3r7x/rukl7dzr5D8hJIBxCdLsSIuoh61gkEYqE5jOorcw9SwOc3vAeA/ExqoRC1tWJ84pMm8vany0gvcy1Sx6lItSsepWDUMfo6c7kvyp5nYfr+EUx64XPbVgPAfiZfHSCMLHuPErW6DEdxap3Ms35R0HX1hqvdUt4D/SK0pqfMxc0yOFENjU6zS+ADTqf61nMSkAanoBL0JzHU/wBeUMLLAAGJKMYnc98atCVLzOwUePifADqTLZeStFXO3oq67s3h6eJnjMzMa1+Zzqe4dyjwUdwl6jpt2TxMT2j7VGn8i5b7es2sntX3VINP4n1/wg/rM9+0N5+/p6Kv7TP0nouxPZb7bkEOxSipDbkWdOWte4E7Bjod+4Bj3S8KSKOJ5Wp7Q1FU5c/LH2mdV2jvH3g3/Mi/oBNLD7UKdrV5P5l94fNeo/GafHuxKf7Xrw8bUV3Cll1JYorrzOdTudFVm39J6D+0Z8Z+E1/ZkCpj5rY9egG/s0sWwgjqCQDr3kayGpIcWhUvaGppZDE+uZh+zDKGUhgehG4PoRFxguW/u1ZmHcqlj9BPNcN4o1Daj3lPxIeh/Y+c+v8AaG+7HppXFLV45qrb2te3tXcaku431I0I37/pTfT7eeJ6TS+1/GsoHmPc4/PhPHt2dvcbY14P/Ss6/SDXsJmv8ONb/wBwCD5liJt8BtyLrHe3Lvrx6E5739rYSF3Cou/xMRt6egOZ2k4kbXJRrhUQNEsvstJ/mOp038O6VzTS1zeXvFrtUNIbfibEgfUZmGcY1u9TkFkJHusGXUfEAw2Py8DEcqqEI0II7p9H7DcBpBpvyEDte7LjowBUIilrb3U7EDQga+X8Q0Sib2sIWprDT0rvn9zPj96aHWaiWc6BvEb+vfG14KczONOOABbc/Jt7qV8zNzH+VU3+Wk9F2t4DiY1WOuIxcutxdyxPtOR1r5wOgHOHA5dtB39Y00yQT2lCjWFOuE/7Dj6zw96TOuWa96zNvSBTMjW0+snD33I8d/pCWiAoQqysQQGJAJB0Omx0PfprHLlhPhojTndRt2iFggTGLRAGMWZ9UWMqXklWnYyVSxvCJGahF0jVQinmhpxmHGwJ8jM1Jo3fA3pEKxAp8GP1fvKPhG6Fj9AidImhQsU809IthM606uT5mOYyxOsT0vZns+2RelZ/u1ZWsaxhoq0pqXsGuxHukeGskgnAgUGVbu/HP7xLLOiAeJ/L/WTDTeanbTg4xcxqVYsqqrKTpro45t9NtRrp8ongVyChDbTNChUWr+ovBjl+yhfHf5Dp+P5TX4FwOy4OyDUVLzvqQNt+nifdb6QPCODtk5KVKDpqgdgpIrU7szdw2J6zW7T4BwKcgpcnMyvUqBua1arDyhnI0AOm3/dt5XKNLcbniVdbrFooVU+a158745xL21pIPuL7qDyH3vU9fpM7SX5YxgcNtvfkpre1zvyopdtPHQd3nNcLYTwFSo1RyzcmLKs+i8IxDXwmihNruL5QQ/xDGrYVn5dflY08Vm8FuoVWuqesMbAvOvKSaiA45TvsSBuJ9HzG+y2C5unDOH0Y9IP3s7Kq128SqsWPoIL9B+dv3kJ1JlX4ov8AtDiucu4xaDTSe4WNy46EfNH/APaeW7S2+y4bw/F+8Usy7B/13Ip18+QE/ObHZTg3teE2h25arM2s5Fh+5jY1XtbG8yWblA72cTx/aHjBysmy4jlDHRE7q6kAWqseiBR9ZAGfz0kscTKnrux2flWg4q+3tp01CLzulbA8w10BCg+HjpB4HYB3pS27IxcUXDmpXIs5HsX+IDTZTtoT4jxlsLjuaLKeH0XhFW0VL9mKhbGazQ2NYm9nXXXXoILgMsZQqGlUDjkT1fHcR8fAqpKsrXO11+oI05fcqRj06Dm08RPMVe9X46HT9v68p9JPErXzLyt714uP/wDJ0cFaxy8oVgQWZlbf9dJk04a8T+0WJ7OmyvQVUKqKWTTmL2tsWJJ016A+soPTvYfKew02rNNCXH/okdN3AIt2+PE8Lh8LN99dK9bHVB5cx0J+Q1Pynu+P8SFVdrptzocLCUfcxqtFvvHhzspUHv5QYHhPBfsBszL2rZqE9yhLAz89v92hdl2Tqw7z1PdPJDPtyrmLDmd+RURRsAAVSqte5QNgPn4xQ/SB7niHVtq6wIPkUZPc8/a1/hfvN3sbw1kxr7lISy7XGqsOwpqVefKyCe4Kum/8Sgd88hxnjS35o9kCtFdYx6FPUU1LohP8xILHzafUOKcOoGPRwxssUWMqq6pWXNljnn0duiqz76agt7vz+PZmE2Plmp9Oaq0oxHT3W5SR5d8JwVphf6zPpuKmoNU98enF4XJEXxuHNddXUnx2OqL6sQNfQa6/Kb/HezluPXU9oC+25iqE/wB4Aum7r93XmH66RrsCi1W35lg1TDpZwD962zWupfnq34SuiHeFmjrKqmkXU3/vxFv7Vc1Fvpw6f/iwahWPOxgrOT56BNfPmnm7d4lnZDWWM7nV3ZmY+LMSSfqTHPuj0H5Q6xubiUNCu0MpidwixjVwirQllbUDMGZ2QyRkomGSNVRZIzXEvNPT8wt/wH+u+J1iO2fA3pEqjBTgx+p99fT95qcNwXucJUjO56KoLE/Id09pR2BapebMyKcUEfCzB7encin9ZMfJfC4LTZj+5Zl2uLrl+JUQuFrDfd15f8XjPN1BmfQ6lydPe15ix6a6767jr4yWVUtcXJ/pH6ZqlW4RgoGO5x9B9Z6zD4bg4+LZk0VfaRX7q3ZjGumyz+CjHUc1p/5tB57GG7LJdmjIsc6vktTjcwAVa6B/e38oGyoK0RQP5x4zF7eNy304NWpTEqrqCqNea+wBrGAHViWUfXxnpjgZGLiU8OpXXIyg91/KdPZ1kqpQt0A0UAt/KQOolj+b4Dt3megvT58zHF+ijJPpjM8p224mMjPttX4DoqeaIORT8+XX5x3s02Iic96222c3u1KRXVy6DRns11O+uw8O+Cp7K2W56Yre42pWw7EIqe87eB90jTx1E9NgJgrRlXYyW60p7BWtYOtjX/3a2qO46BvDY9PBSIzPuP5/qarVqVGkKS3OBbb8cC5+J7R7s/2ota+wAV049GPbd7KpAqkqoC8zHdjq3l0mbwDs4uafZ2kisFGsIIDOxb3awfFip366AwOEOTDyrf8AinHx1Pqxss/+qiM2W2UYqNWDqjrkue428vtKKT/4VJ/80tISbGUtQiqKgpjmy/S59ebetp8wzAPavyoaxzvpWSSaxzEBCTuSvTU+E9lxCxsDhONVSSl2eGvudSVc1DQU1BhuFPMD683jA/2r4KV8RLVjQX1V3MPB2LKTp4nkBPmTN3imbw+xMHMtyA32fHpr+yIAbXsrIOjb6oobrqNwo0O8vs3BnkgLEiI9u6nv4ljYS81hoqx6DuWYuwVrWJP8nKSf5TO9vDdn8TfDxk0WqxmbfRTYVQWZFrdFUIEUE9Am250lu0vbnGqyXt4eC9tzq9+S/MCVBUmikMNUVgoDHTy37srtd/aQ+WGSmsY9VmnteUg2XEdBa4A1UD7v18IIBx6QiRmafabHKYWFw/BZr1va6xig0+0OtgQFR3Vc4cgnbRFJO2s8Xx/hQxr3p9otpQAOyfCLeX361P3gpPLzbakHYTZr/tHyEw0xahXXyIa/bKD7Y1lieVW+513I327jPKyVuILEdJ7z+0vAuvyK8imt7MV8ekUPWrOqqFOqHlB5SGJ2P6QPZrAbh1VnEMhDW4Rq8KtwVey91Km3kO/Iik7+Z8tfN8I7T5OKCMe+2oHcqre6T48p1GvnpBZOddl3KbrHtsYhAzsWIBPQeA310EjgWMIZbHJn1Ts9Q1/Db6qzzXH2FhUkBnULWTufFlf5nzinDsJ8Km+29TXbdWaKK20DkMQbbCO5Roo17/mJkZV5QgoSpX4SpKkDu0I36RFMhnZndmZtAOZmLHr4nfuma72InuaWjfYVv5TYnGemL9jaepp7NG3haEWVUpZkPbc9h5VCV81VY6b6aMdNRuZbsfk41VzjGBZKKmtycuwaNYq9KqV/3aFtPMhSPOeEy7SdtSQNdBqdB6DuhOHZbrXYoYhLCgcDo3JzMuviAWJ0iPGAIxxDq6B2VgX943txz372HHSe47S8cSgUZ9eHS73oGFzlz7K/TRlZB7pYabHY+6fCeTwccY7DPzhz33OXxaG2NljNr9puX7tQJ1A+8dNNhB4PbXJxa2rqdeQnm5XRbArHqy83Tffw13gez3aofaL/ALZ7S77XV7J7AVNqEMGDLzbaDl6bdB4aRgqhjc/49ZmVdM9IbbX6XubkXwPh8pt/2hMbRiZROpvxl5vJ6yOfQd27/gZh8Wv9jw2mgfHkucq3x9mutWOh/wDV3+YjfG+L1Xvj1DnrxqAtQLaNZys4NtrBduY9dB4Tz3aNaRkWDHZnpDaVs/xFQAPAba66bDbSAzeYsOwH0zH+GVpJTYEWuflc2HrmYVs0F+BfQTPtmgR7o9B+UB+BF6b3mitsVaM3RVoaSpqOZQySGSNlAw6RmuKpGKzEtNKgY2q6gjxBmdXNGpo7wHsfblNYymuqms6WX3NyVLr0GvedxsPEa6aiDTBJIEs6whVVzD8D7YZWNWaqbeVCdeUqjgMepXmB0O3dNfsXScjiNJsJYmw22MTqTya2szE+JX8Zi9oezb4Nwrd635kDo9Z1VlJI10O43B/zno+wp9lRm5X/AAsf2Sf9S88q/PYf+0KzbwrdJKugoNUQC5Fr/E4+8x045aOJPfUFN1ttnsiw5uVriRW6j+JQy6a66ET6FxXjJHE6MTHYhg2NVkWg6u4qPN7LmPRdCzN/EznXpPH9iuFi3imMT8Ka2N5ewUsv48k52U49X/tYZNzBUa26zmOugNgs5NdO7VgIaudt+5/3FVKCiqUtfap+faetXJ1yOKXqCTXRkhT4E6Vjf0qJ9BFuyXZ17uFOOZalfJS0u+w9hUnKW9Obm010HuneBs7UpRdy4RDVA2NY1gLDIst+IuNiUUaBen3j37+W4vx+7IuZrSAdFTkQctaoh1VFQbcoJJ313Oslqqg9+frG0dLWcC3lB25PPl4x8TmfQHycFsILzn2ePeX9n/vMohCqk/wq5br3KNNpj8O7RWB3c8j+1YPYroGrLA6qQvdy9Bp0AA7p5/AyNdj0MIrcjaH5eYneLcCaSaBE3KxLX7/X6/t2mZ2ze18prbWL+10ZWPQAADkGmwC+HgR5zz+s+gXYyX1Gt/VT3q3cR+08VxLhj0PyuP8AlYfCw8VP6dZo0aocW6zyHtLQNp3LKPKfpFA0k5rKkx15lWltZNZXWdkXk2nZ6TsfwzVjcw2TVU83I0JHoCfmfKZ/AeAPkNrutQPvP4/yp4t+A7/Ce0vK1oEQcqqNAB3D+vziatQAWm17L0LVHFRhgcTOz7IuPdr823/b8PznNOd9O4dfT/ODz799pku18z3QWwCxG59TD1jSsee/16fgBFVTmYL4n/UxjMs02Hyle/WQTmZmW8Bw4a2a+AJ+u36yZLwvDU0Rm8ToPlGDAmYx31wO2YfIaZ1xjdzxC5pCyNW+Iuw1MftiVA1cfWM3NGtyJn0MKzRa0xdjDWGLkxiiUKzZnDJOESRkpwqmHrMVUw9bRbCXKL5j9RnrO2mqcK4cte1TiyyzTo1vukFvEjmcD08p42t56zg3aGlsVsTNV3x9eet69Pa0PudVB6jdjp5nrrBpkKTfrLmpVqtMFc2N7TyFTT6DxFPsnCMek7WZdpybB3itQBWD/wDmfkZn4t3B8YixTlZjqdUrdFqq1G459RuNfUeRmNxvtFZmXtdbpqdAqj4UQfCi+W59SSe+EwCA94qg5quotgG5+XE1eDcefG9q1ahmeiypSdfd5+XVxp1I5ek8zTZH8eyJ5tPK2o6HcfqJWU42mbOoQA+Mvof2mlh3xjOq1HOP+79D+kyMa2bGHk9x312MA4Mu038RILFv0M2UYOuh2Pcf67piZWNyHUfCeh8PIwmNlaQla0aDux1mvTaUOh2P9fhH/aLYvK6hlPUHf5+R84jXkK40b5eI9JGpYbr7w8uv0j1btFuquNriKZfY+tt6bCp/hccw+TDcfPWZ79jsgdPZt6OB/iAm4mbpCrn+csjUsJkVfYtFzcC3pMCrsXefiNajzfX/AAgzVwuydNe9rG0j7unInz31P1EZfPi9mYT06yG1LGTR9i0UNyL+s07M4KAFAUDoAAAB4AdJl25BsOg/08zOfZmPxe6PPr9O6cuyFUaKNPzPqZXaoTNhFVMJO22BF0G/ifEzJus1M7ffqZ3Go5jqfhH4+UrsbwybCFxU5RzHqenkP84ll3dYzl5HpMrJtnAXleq4RYvc2p0E0yvKoUdw/HvMU4dVqec9BsPXxhrrYTdpU04sDUbrx6QFzxC14e+yJuY1FmbqqtzGMQdT8p215ZV0UD6wFjyeTBJ8OmFgnMETLO0oBqY4CZdRrmFWraSEadgXMsbFGIsw0OnhCI0vmJ0bx6+sAphDIiWHhuRHK3jVTzPRoxW8UyzRoVrQeQnK3kdxLVWQ9ycy+Y6ftEVaSMiBVHhVLjgzVpsjbKHXQ/I+B7jMmq2OVWxDKQbzW09dWXaYvoVbQ9RHce+dup9ov8w6H9DElJU6HqJ3vCQN2nb4dJ6DHyARodweoMFfgFfeTdfxHr+8Qoumhj5hEXxiaIYOLiDqydI/j8S0g7Kkff4W8R0+Yiz4bjoOYeI/brJGOIe7owmwM9T8Wh9d50ezPd9Cf3mD7QjxlxkGFvkbV6G02z7Ifd19Sf3nGz1X4QB6bTFN5lOcnznb5G1epJj+RxAmIvdrLpiMevujxP7QyqqeZ8T+g7oJzzJ32wIOrF21bYdw7z+wncjJ7hsB3SmRl6zPuvnAXi3cKLmdvuildZdtB8z4CdALtoP69Y9WoRdB8z4mM90TPsdQ2fdEu5AGg6DpEbrIS22I22zlW87U1gosJS15XHTU+Qg2OscROVdPrHnAmRT/AFHueBOWvFHaEteLM0lBFaipczhMLjLvr4QEbUcq+u8NuJWoi7XPSUdt5IItOzrSTUzHVHMunj+cRIh8eyWyq/vD5+sAYNpYqDxKYccj7QCmGRoAS6tCIiab2MeqeCy6fvD5/vKI8ZreK903mkCKqbDEkeNU2wGRRy7jp+XlBo0MgMJVV2otYzYpuh7ag432Pcf38plVXRuq+VmQjIm3R1Cuu1pR0ZDof8j6QteRGRYCNDuIF8H+A/I/oZFweYzw3TNM3H1hq8mHTMMym1XqCJ0XztkJdV0abRzdeu/rvOi9D91foJji+d+0SNpjPHQzXF6fwr9JDnadAB6bflMg5EqciTYyDXQTUszdYpZkRNsicRWboPn3fWTt7xTanosvZfKVUl/Id57oxXhgfFufAdP84R7vDpJuBxA8JnzUwO06AEGi/M959YvbbKWXRS26cqkwK2oVBtWWttirtIzy9NWu56SwAAJiu7VWsJfGr03Py/edteWseLO8gC5vDdhTXaJR2gzOkzgEcJmsbmEx69T5DrCXvLheVdPrFrGgcmWSPCp7ep5lCZJJIyU5ZGjlVmo0PfEYSt4DLeWKNXYZayvQzgjHxDT6QBXSQDeMdNpuvEsph0eLiEUwSI2m1o2jePSLXY2m46flLoYwjRdysvbVrCzRAGFrshrcTXdfpFimkO4aVjTekcxyu+MJkTNBlw8AoJbpaplmsuT47+so9SHu09DpM9bpcXxewjiWv4pXHmEZOGO5j8xK/Y/5h9DA+3nftEmzQd1E9IX7H/N+EsMRf4ifoIv9olTfOs0jfRHSOBUHcPU7/nOvkzPN8qbZOy/Mg6sKLKI2+RF3vgGeUJhhBKdTVM0u90ExnQpPSMV4+m5h3AlUK9UwVVGu56QzvI7wDtI5jSRSFhOO8CTLGV0jBKLksZyMY9WnvH5StNOu56Ql1kgm+BGUqe0b2+UHdZFyZZmlYQFpXqNuMk5O6SQouSSSSdOh6WhbhtOyRR5mhT/4zAiESSScYKcwiwqTskWZfpwqmduUEbzskV1l7lTeJESaSSR8y+skkkkiTJJJJJnSGSckkSJycnZIUCQiQLJJOnCNqgA2g3kkihLz4FhFngzJJHCZbypkEkkKJ6xt9hFLDJJASWNRBzkkkbKE7JJJJnT/2Q=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78" name="AutoShape 6" descr="data:image/jpg;base64,/9j/4AAQSkZJRgABAQAAAQABAAD/2wCEAAkGBhQSEBUUEhQUFBQUFBQVFBUVFBQUFBQUFBQVFBQUFBUXHCYeFxkkGRUUHy8gIycpLCwsFR4xNTAqNSYrLCkBCQoKDgwOGg8PGiwkHyQsKSwsLCwsLCwsLSwsKSwpKi0sLCwsLCwsKSwsKSwsKiwsLCwsLCwsLCwsLCwsLCwsLP/AABEIAMMBAwMBIgACEQEDEQH/xAAbAAACAwEBAQAAAAAAAAAAAAADBAACBQEGB//EAEAQAAICAQIDBQUGAwUIAwAAAAECAAMEESEFEjEGQVFhcRMiMoGRFEKhscHRUmLwByOy4fEVQ1Nyc4KDkjOio//EABoBAAIDAQEAAAAAAAAAAAAAAAIDAQQFAAb/xAAzEQACAQMDAgMHAgYDAAAAAAABAgADESEEEjFBURMicQUyYYGhsfAjwRRCkdHh8TNSYv/aAAwDAQACEQMRAD8A+GySSyrOkgXl6kjvthWuvf3D9TBJoo1Py84rY5J1MVbcfhLwf+HXHvH6TtlhY6k6kyoEgEIqQ+JUALHM4qwyVy1dUZVQB4RTNNCjp75M5XVO2Xqvr4D+totfmdy7Dx7z+0XCyAl8mMfVBPLSHzhbctm8h5fvBaS61wyUQ7heJV2VKpu2YuElhVHFx4VcaAakspomMQFM77CaQx500QfFlkaCZnsZw1TT+zSHHneLIOgMyzVKFJpHHgnohipK76MiIaRinNZfMeB/eWemBNcK4bmVgtSkbqbTRpyFfpsfA/1vJZVMzljdGdps+48e8fvFlLZWX6erV/LVFvj/AHlbKoBlmi6AjbeK2VyVaLr0LZEVInarip1H9eRlmWUIjeZnm6m4mibA66j5jwMQtrkptKnUf6xuxQw1EXbYZcLfxK3PvD8vM4ichbEg44GZjLtNpySSSTBnYxQkDWsLc2g0+sE5xH0gFG8wd1up8u6VAkAl1WdxBy5uZ1FjFdcrWkYUaDU9Ipml+jR6md2A1MTvvLeQ8P3nL7uY+XcJxEkqtsmDWrGp5E4+84qRiumXqpjlVMB3ljT6S/MDXRGEpl7GCDVjp+Z9BEb+IM2y+6Px+vdFDc80HNLTjzc9hHbHVfiIHl3/AEi7cTUdFJ+gERFJMKuLD2KOZWOrrv7gA+v5/SFPFm7lUeuplDxJ/L6S64st9kk+QdJFtU3LGCHEn8vpLrxQ96g+moljiSpxJ3k7Trapf5j94ZOIoeoK/jDKAw2IPpM9saD9mR02kbFPEMaqqv8AyLf6TQeiAemSniBGz7jxHX/OOgBhqp1EE3XmWFFKuPLz26zLemBZZqWVRWymMV5Qr6W3EXoyCvmPD9o8QGGo3Ez3SXx7+U+R6/vCZb5ETRrbDsfj7S9lcXZZo2LqNRFbEkK0KvRtkRUiGxbtDoeh/rWUYShEbyLSgCabbhG8iqJssdofmXTvH5Re5IKm2DH10DDevWAnJ0iSNmfGKhoNYEnU6wtx0AHzg1EAd5Yfoo6SAQ1ayqLGKkgsY+jTuYStIvk3a7DoPzh8izlXzP8AWsTVYKDqZY1D2/TX5zqJGqaZWqqPU1QXeN0umuZ2mmTJywmw3b8B6yZmTyDQfEfw8/WIV1EmKVb5aXq1bw/06XPU9v8AMqQWOp3MYqxoenHjtdHf3SWqdBIoaK/maK140OuJO2ZIGy7+fdAszN1P7fSLyZeARcAXh+VR1InPap4/gYFaJcY8jEMFzwJfnTx/AywVT0IgjjyponYk+cciFfFi1mNCq5XoYZLweu35SbkQCtN8EWmXbjwKMUOo2/X1m1ZjRG/HjFfoZQraMr5lhcfJFg8D3j9ROW1TPKFTqNiJo414ceDDr+8hltkQ6Nbxf06nvfeJW1RR1mrbVErqoxGlHVae2ZXDv0PKeh6eRh7a4gyzQx7OZd+o6yXFvMIGmfePCb5RSxIFhHbUiziGplatSsZWmzlIMYyEihEbobVdO8flObvIoG4NM/KIuN5IS1d5I0GUmWxMq7anWWUSohEEExii5vCVrG61gqlhMluVPXaIY3Npq0lCKWPSJ3Wcza93d6S9SQaLG6UhsbCVqKmo24w1FcZst5F1+g85ymuJ5NnO23QbD95XA3GbTN4FPHJ4g0QsdTuTHqMeVx6ppVV6DU7Ad852viFpdOANzSiqFGp/zi9thbyHcP38ZZ2LHy7h4RinGgS7tL4HEBXjxurC8oyECjfr4SaM3kPAfr4ybSwtMDiU9go6kenX8BJonn9IwmFtCfY4W2ESO8UIXz+kr9nB6ER37J5Qb4c7bOuDM+zEiz0TWKEefkZRqQekG1oLUwZmVWlfMeH7Qz1AjUdDJbRB1OVPkeokRNiuDxFL8eJglG1HdN26kHfxmZkUxit0Mz9Vp7eZYyGDKCO+K3VznD7uVuU9G6eRjd9cgjaYakV6d+vWY9yTmLbyt5HYxq+uJOssKbi0xKyGk+4TQtSJ2LHKG5kHlsYC1ItTY2lquodQw6xMiExX0b12nHWUj+RMvKMDL3r7x/rukl7dzr5D8hJIBxCdLsSIuoh61gkEYqE5jOorcw9SwOc3vAeA/ExqoRC1tWJ84pMm8vany0gvcy1Sx6lItSsepWDUMfo6c7kvyp5nYfr+EUx64XPbVgPAfiZfHSCMLHuPErW6DEdxap3Ms35R0HX1hqvdUt4D/SK0pqfMxc0yOFENjU6zS+ADTqf61nMSkAanoBL0JzHU/wBeUMLLAAGJKMYnc98atCVLzOwUePifADqTLZeStFXO3oq67s3h6eJnjMzMa1+Zzqe4dyjwUdwl6jpt2TxMT2j7VGn8i5b7es2sntX3VINP4n1/wg/rM9+0N5+/p6Kv7TP0nouxPZb7bkEOxSipDbkWdOWte4E7Bjod+4Bj3S8KSKOJ5Wp7Q1FU5c/LH2mdV2jvH3g3/Mi/oBNLD7UKdrV5P5l94fNeo/GafHuxKf7Xrw8bUV3Cll1JYorrzOdTudFVm39J6D+0Z8Z+E1/ZkCpj5rY9egG/s0sWwgjqCQDr3kayGpIcWhUvaGppZDE+uZh+zDKGUhgehG4PoRFxguW/u1ZmHcqlj9BPNcN4o1Daj3lPxIeh/Y+c+v8AaG+7HppXFLV45qrb2te3tXcaku431I0I37/pTfT7eeJ6TS+1/GsoHmPc4/PhPHt2dvcbY14P/Ss6/SDXsJmv8ONb/wBwCD5liJt8BtyLrHe3Lvrx6E5739rYSF3Cou/xMRt6egOZ2k4kbXJRrhUQNEsvstJ/mOp038O6VzTS1zeXvFrtUNIbfibEgfUZmGcY1u9TkFkJHusGXUfEAw2Py8DEcqqEI0II7p9H7DcBpBpvyEDte7LjowBUIilrb3U7EDQga+X8Q0Sib2sIWprDT0rvn9zPj96aHWaiWc6BvEb+vfG14KczONOOABbc/Jt7qV8zNzH+VU3+Wk9F2t4DiY1WOuIxcutxdyxPtOR1r5wOgHOHA5dtB39Y00yQT2lCjWFOuE/7Dj6zw96TOuWa96zNvSBTMjW0+snD33I8d/pCWiAoQqysQQGJAJB0Omx0PfprHLlhPhojTndRt2iFggTGLRAGMWZ9UWMqXklWnYyVSxvCJGahF0jVQinmhpxmHGwJ8jM1Jo3fA3pEKxAp8GP1fvKPhG6Fj9AidImhQsU809IthM606uT5mOYyxOsT0vZns+2RelZ/u1ZWsaxhoq0pqXsGuxHukeGskgnAgUGVbu/HP7xLLOiAeJ/L/WTDTeanbTg4xcxqVYsqqrKTpro45t9NtRrp8ongVyChDbTNChUWr+ovBjl+yhfHf5Dp+P5TX4FwOy4OyDUVLzvqQNt+nifdb6QPCODtk5KVKDpqgdgpIrU7szdw2J6zW7T4BwKcgpcnMyvUqBua1arDyhnI0AOm3/dt5XKNLcbniVdbrFooVU+a158745xL21pIPuL7qDyH3vU9fpM7SX5YxgcNtvfkpre1zvyopdtPHQd3nNcLYTwFSo1RyzcmLKs+i8IxDXwmihNruL5QQ/xDGrYVn5dflY08Vm8FuoVWuqesMbAvOvKSaiA45TvsSBuJ9HzG+y2C5unDOH0Y9IP3s7Kq128SqsWPoIL9B+dv3kJ1JlX4ov8AtDiucu4xaDTSe4WNy46EfNH/APaeW7S2+y4bw/F+8Usy7B/13Ip18+QE/ObHZTg3teE2h25arM2s5Fh+5jY1XtbG8yWblA72cTx/aHjBysmy4jlDHRE7q6kAWqseiBR9ZAGfz0kscTKnrux2flWg4q+3tp01CLzulbA8w10BCg+HjpB4HYB3pS27IxcUXDmpXIs5HsX+IDTZTtoT4jxlsLjuaLKeH0XhFW0VL9mKhbGazQ2NYm9nXXXXoILgMsZQqGlUDjkT1fHcR8fAqpKsrXO11+oI05fcqRj06Dm08RPMVe9X46HT9v68p9JPErXzLyt714uP/wDJ0cFaxy8oVgQWZlbf9dJk04a8T+0WJ7OmyvQVUKqKWTTmL2tsWJJ016A+soPTvYfKew02rNNCXH/okdN3AIt2+PE8Lh8LN99dK9bHVB5cx0J+Q1Pynu+P8SFVdrptzocLCUfcxqtFvvHhzspUHv5QYHhPBfsBszL2rZqE9yhLAz89v92hdl2Tqw7z1PdPJDPtyrmLDmd+RURRsAAVSqte5QNgPn4xQ/SB7niHVtq6wIPkUZPc8/a1/hfvN3sbw1kxr7lISy7XGqsOwpqVefKyCe4Kum/8Sgd88hxnjS35o9kCtFdYx6FPUU1LohP8xILHzafUOKcOoGPRwxssUWMqq6pWXNljnn0duiqz76agt7vz+PZmE2Plmp9Oaq0oxHT3W5SR5d8JwVphf6zPpuKmoNU98enF4XJEXxuHNddXUnx2OqL6sQNfQa6/Kb/HezluPXU9oC+25iqE/wB4Aum7r93XmH66RrsCi1W35lg1TDpZwD962zWupfnq34SuiHeFmjrKqmkXU3/vxFv7Vc1Fvpw6f/iwahWPOxgrOT56BNfPmnm7d4lnZDWWM7nV3ZmY+LMSSfqTHPuj0H5Q6xubiUNCu0MpidwixjVwirQllbUDMGZ2QyRkomGSNVRZIzXEvNPT8wt/wH+u+J1iO2fA3pEqjBTgx+p99fT95qcNwXucJUjO56KoLE/Id09pR2BapebMyKcUEfCzB7encin9ZMfJfC4LTZj+5Zl2uLrl+JUQuFrDfd15f8XjPN1BmfQ6lydPe15ix6a6767jr4yWVUtcXJ/pH6ZqlW4RgoGO5x9B9Z6zD4bg4+LZk0VfaRX7q3ZjGumyz+CjHUc1p/5tB57GG7LJdmjIsc6vktTjcwAVa6B/e38oGyoK0RQP5x4zF7eNy304NWpTEqrqCqNea+wBrGAHViWUfXxnpjgZGLiU8OpXXIyg91/KdPZ1kqpQt0A0UAt/KQOolj+b4Dt3megvT58zHF+ijJPpjM8p224mMjPttX4DoqeaIORT8+XX5x3s02Iic96222c3u1KRXVy6DRns11O+uw8O+Cp7K2W56Yre42pWw7EIqe87eB90jTx1E9NgJgrRlXYyW60p7BWtYOtjX/3a2qO46BvDY9PBSIzPuP5/qarVqVGkKS3OBbb8cC5+J7R7s/2ota+wAV049GPbd7KpAqkqoC8zHdjq3l0mbwDs4uafZ2kisFGsIIDOxb3awfFip366AwOEOTDyrf8AinHx1Pqxss/+qiM2W2UYqNWDqjrkue428vtKKT/4VJ/80tISbGUtQiqKgpjmy/S59ebetp8wzAPavyoaxzvpWSSaxzEBCTuSvTU+E9lxCxsDhONVSSl2eGvudSVc1DQU1BhuFPMD683jA/2r4KV8RLVjQX1V3MPB2LKTp4nkBPmTN3imbw+xMHMtyA32fHpr+yIAbXsrIOjb6oobrqNwo0O8vs3BnkgLEiI9u6nv4ljYS81hoqx6DuWYuwVrWJP8nKSf5TO9vDdn8TfDxk0WqxmbfRTYVQWZFrdFUIEUE9Am250lu0vbnGqyXt4eC9tzq9+S/MCVBUmikMNUVgoDHTy37srtd/aQ+WGSmsY9VmnteUg2XEdBa4A1UD7v18IIBx6QiRmafabHKYWFw/BZr1va6xig0+0OtgQFR3Vc4cgnbRFJO2s8Xx/hQxr3p9otpQAOyfCLeX361P3gpPLzbakHYTZr/tHyEw0xahXXyIa/bKD7Y1lieVW+513I327jPKyVuILEdJ7z+0vAuvyK8imt7MV8ekUPWrOqqFOqHlB5SGJ2P6QPZrAbh1VnEMhDW4Rq8KtwVey91Km3kO/Iik7+Z8tfN8I7T5OKCMe+2oHcqre6T48p1GvnpBZOddl3KbrHtsYhAzsWIBPQeA310EjgWMIZbHJn1Ts9Q1/Db6qzzXH2FhUkBnULWTufFlf5nzinDsJ8Km+29TXbdWaKK20DkMQbbCO5Roo17/mJkZV5QgoSpX4SpKkDu0I36RFMhnZndmZtAOZmLHr4nfuma72InuaWjfYVv5TYnGemL9jaepp7NG3haEWVUpZkPbc9h5VCV81VY6b6aMdNRuZbsfk41VzjGBZKKmtycuwaNYq9KqV/3aFtPMhSPOeEy7SdtSQNdBqdB6DuhOHZbrXYoYhLCgcDo3JzMuviAWJ0iPGAIxxDq6B2VgX943txz372HHSe47S8cSgUZ9eHS73oGFzlz7K/TRlZB7pYabHY+6fCeTwccY7DPzhz33OXxaG2NljNr9puX7tQJ1A+8dNNhB4PbXJxa2rqdeQnm5XRbArHqy83Tffw13gez3aofaL/ALZ7S77XV7J7AVNqEMGDLzbaDl6bdB4aRgqhjc/49ZmVdM9IbbX6XubkXwPh8pt/2hMbRiZROpvxl5vJ6yOfQd27/gZh8Wv9jw2mgfHkucq3x9mutWOh/wDV3+YjfG+L1Xvj1DnrxqAtQLaNZys4NtrBduY9dB4Tz3aNaRkWDHZnpDaVs/xFQAPAba66bDbSAzeYsOwH0zH+GVpJTYEWuflc2HrmYVs0F+BfQTPtmgR7o9B+UB+BF6b3mitsVaM3RVoaSpqOZQySGSNlAw6RmuKpGKzEtNKgY2q6gjxBmdXNGpo7wHsfblNYymuqms6WX3NyVLr0GvedxsPEa6aiDTBJIEs6whVVzD8D7YZWNWaqbeVCdeUqjgMepXmB0O3dNfsXScjiNJsJYmw22MTqTya2szE+JX8Zi9oezb4Nwrd635kDo9Z1VlJI10O43B/zno+wp9lRm5X/AAsf2Sf9S88q/PYf+0KzbwrdJKugoNUQC5Fr/E4+8x045aOJPfUFN1ttnsiw5uVriRW6j+JQy6a66ET6FxXjJHE6MTHYhg2NVkWg6u4qPN7LmPRdCzN/EznXpPH9iuFi3imMT8Ka2N5ewUsv48k52U49X/tYZNzBUa26zmOugNgs5NdO7VgIaudt+5/3FVKCiqUtfap+faetXJ1yOKXqCTXRkhT4E6Vjf0qJ9BFuyXZ17uFOOZalfJS0u+w9hUnKW9Obm010HuneBs7UpRdy4RDVA2NY1gLDIst+IuNiUUaBen3j37+W4vx+7IuZrSAdFTkQctaoh1VFQbcoJJ313Oslqqg9+frG0dLWcC3lB25PPl4x8TmfQHycFsILzn2ePeX9n/vMohCqk/wq5br3KNNpj8O7RWB3c8j+1YPYroGrLA6qQvdy9Bp0AA7p5/AyNdj0MIrcjaH5eYneLcCaSaBE3KxLX7/X6/t2mZ2ze18prbWL+10ZWPQAADkGmwC+HgR5zz+s+gXYyX1Gt/VT3q3cR+08VxLhj0PyuP8AlYfCw8VP6dZo0aocW6zyHtLQNp3LKPKfpFA0k5rKkx15lWltZNZXWdkXk2nZ6TsfwzVjcw2TVU83I0JHoCfmfKZ/AeAPkNrutQPvP4/yp4t+A7/Ce0vK1oEQcqqNAB3D+vziatQAWm17L0LVHFRhgcTOz7IuPdr823/b8PznNOd9O4dfT/ODz799pku18z3QWwCxG59TD1jSsee/16fgBFVTmYL4n/UxjMs02Hyle/WQTmZmW8Bw4a2a+AJ+u36yZLwvDU0Rm8ToPlGDAmYx31wO2YfIaZ1xjdzxC5pCyNW+Iuw1MftiVA1cfWM3NGtyJn0MKzRa0xdjDWGLkxiiUKzZnDJOESRkpwqmHrMVUw9bRbCXKL5j9RnrO2mqcK4cte1TiyyzTo1vukFvEjmcD08p42t56zg3aGlsVsTNV3x9eet69Pa0PudVB6jdjp5nrrBpkKTfrLmpVqtMFc2N7TyFTT6DxFPsnCMek7WZdpybB3itQBWD/wDmfkZn4t3B8YixTlZjqdUrdFqq1G459RuNfUeRmNxvtFZmXtdbpqdAqj4UQfCi+W59SSe+EwCA94qg5quotgG5+XE1eDcefG9q1ahmeiypSdfd5+XVxp1I5ek8zTZH8eyJ5tPK2o6HcfqJWU42mbOoQA+Mvof2mlh3xjOq1HOP+79D+kyMa2bGHk9x312MA4Mu038RILFv0M2UYOuh2Pcf67piZWNyHUfCeh8PIwmNlaQla0aDux1mvTaUOh2P9fhH/aLYvK6hlPUHf5+R84jXkK40b5eI9JGpYbr7w8uv0j1btFuquNriKZfY+tt6bCp/hccw+TDcfPWZ79jsgdPZt6OB/iAm4mbpCrn+csjUsJkVfYtFzcC3pMCrsXefiNajzfX/AAgzVwuydNe9rG0j7unInz31P1EZfPi9mYT06yG1LGTR9i0UNyL+s07M4KAFAUDoAAAB4AdJl25BsOg/08zOfZmPxe6PPr9O6cuyFUaKNPzPqZXaoTNhFVMJO22BF0G/ifEzJus1M7ffqZ3Go5jqfhH4+UrsbwybCFxU5RzHqenkP84ll3dYzl5HpMrJtnAXleq4RYvc2p0E0yvKoUdw/HvMU4dVqec9BsPXxhrrYTdpU04sDUbrx6QFzxC14e+yJuY1FmbqqtzGMQdT8p215ZV0UD6wFjyeTBJ8OmFgnMETLO0oBqY4CZdRrmFWraSEadgXMsbFGIsw0OnhCI0vmJ0bx6+sAphDIiWHhuRHK3jVTzPRoxW8UyzRoVrQeQnK3kdxLVWQ9ycy+Y6ftEVaSMiBVHhVLjgzVpsjbKHXQ/I+B7jMmq2OVWxDKQbzW09dWXaYvoVbQ9RHce+dup9ov8w6H9DElJU6HqJ3vCQN2nb4dJ6DHyARodweoMFfgFfeTdfxHr+8Qoumhj5hEXxiaIYOLiDqydI/j8S0g7Kkff4W8R0+Yiz4bjoOYeI/brJGOIe7owmwM9T8Wh9d50ezPd9Cf3mD7QjxlxkGFvkbV6G02z7Ifd19Sf3nGz1X4QB6bTFN5lOcnznb5G1epJj+RxAmIvdrLpiMevujxP7QyqqeZ8T+g7oJzzJ32wIOrF21bYdw7z+wncjJ7hsB3SmRl6zPuvnAXi3cKLmdvuildZdtB8z4CdALtoP69Y9WoRdB8z4mM90TPsdQ2fdEu5AGg6DpEbrIS22I22zlW87U1gosJS15XHTU+Qg2OscROVdPrHnAmRT/AFHueBOWvFHaEteLM0lBFaipczhMLjLvr4QEbUcq+u8NuJWoi7XPSUdt5IItOzrSTUzHVHMunj+cRIh8eyWyq/vD5+sAYNpYqDxKYccj7QCmGRoAS6tCIiab2MeqeCy6fvD5/vKI8ZreK903mkCKqbDEkeNU2wGRRy7jp+XlBo0MgMJVV2otYzYpuh7ag432Pcf38plVXRuq+VmQjIm3R1Cuu1pR0ZDof8j6QteRGRYCNDuIF8H+A/I/oZFweYzw3TNM3H1hq8mHTMMym1XqCJ0XztkJdV0abRzdeu/rvOi9D91foJji+d+0SNpjPHQzXF6fwr9JDnadAB6bflMg5EqciTYyDXQTUszdYpZkRNsicRWboPn3fWTt7xTanosvZfKVUl/Id57oxXhgfFufAdP84R7vDpJuBxA8JnzUwO06AEGi/M959YvbbKWXRS26cqkwK2oVBtWWttirtIzy9NWu56SwAAJiu7VWsJfGr03Py/edteWseLO8gC5vDdhTXaJR2gzOkzgEcJmsbmEx69T5DrCXvLheVdPrFrGgcmWSPCp7ep5lCZJJIyU5ZGjlVmo0PfEYSt4DLeWKNXYZayvQzgjHxDT6QBXSQDeMdNpuvEsph0eLiEUwSI2m1o2jePSLXY2m46flLoYwjRdysvbVrCzRAGFrshrcTXdfpFimkO4aVjTekcxyu+MJkTNBlw8AoJbpaplmsuT47+so9SHu09DpM9bpcXxewjiWv4pXHmEZOGO5j8xK/Y/5h9DA+3nftEmzQd1E9IX7H/N+EsMRf4ifoIv9olTfOs0jfRHSOBUHcPU7/nOvkzPN8qbZOy/Mg6sKLKI2+RF3vgGeUJhhBKdTVM0u90ExnQpPSMV4+m5h3AlUK9UwVVGu56QzvI7wDtI5jSRSFhOO8CTLGV0jBKLksZyMY9WnvH5StNOu56Ql1kgm+BGUqe0b2+UHdZFyZZmlYQFpXqNuMk5O6SQouSSSSdOh6WhbhtOyRR5mhT/4zAiESSScYKcwiwqTskWZfpwqmduUEbzskV1l7lTeJESaSSR8y+skkkkiTJJJJJnSGSckkSJycnZIUCQiQLJJOnCNqgA2g3kkihLz4FhFngzJJHCZbypkEkkKJ6xt9hFLDJJASWNRBzkkkbKE7JJJJnT/2Q=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3080" name="Picture 8" descr="http://www.geenkgo.fr/mode-developpement-durable/wp-content/uploads/blog/images/taf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-36579"/>
            <a:ext cx="9144000" cy="6894579"/>
          </a:xfrm>
          <a:prstGeom prst="rect">
            <a:avLst/>
          </a:prstGeom>
          <a:noFill/>
        </p:spPr>
      </p:pic>
      <p:grpSp>
        <p:nvGrpSpPr>
          <p:cNvPr id="2" name="Group 8"/>
          <p:cNvGrpSpPr/>
          <p:nvPr/>
        </p:nvGrpSpPr>
        <p:grpSpPr>
          <a:xfrm>
            <a:off x="2133600" y="1676400"/>
            <a:ext cx="2667000" cy="1553350"/>
            <a:chOff x="2133600" y="1676400"/>
            <a:chExt cx="2667000" cy="1553350"/>
          </a:xfrm>
        </p:grpSpPr>
        <p:grpSp>
          <p:nvGrpSpPr>
            <p:cNvPr id="3" name="Group 6"/>
            <p:cNvGrpSpPr/>
            <p:nvPr/>
          </p:nvGrpSpPr>
          <p:grpSpPr>
            <a:xfrm rot="21003426">
              <a:off x="2133600" y="1676400"/>
              <a:ext cx="2667000" cy="838200"/>
              <a:chOff x="2133600" y="1676400"/>
              <a:chExt cx="2667000" cy="838200"/>
            </a:xfrm>
          </p:grpSpPr>
          <p:sp>
            <p:nvSpPr>
              <p:cNvPr id="5" name="Oval 4"/>
              <p:cNvSpPr/>
              <p:nvPr/>
            </p:nvSpPr>
            <p:spPr>
              <a:xfrm>
                <a:off x="2133600" y="1676400"/>
                <a:ext cx="2667000" cy="838200"/>
              </a:xfrm>
              <a:prstGeom prst="ellipse">
                <a:avLst/>
              </a:prstGeom>
              <a:solidFill>
                <a:srgbClr val="002060"/>
              </a:solidFill>
              <a:ln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TextBox 5"/>
              <p:cNvSpPr txBox="1"/>
              <p:nvPr/>
            </p:nvSpPr>
            <p:spPr>
              <a:xfrm>
                <a:off x="2819400" y="1828800"/>
                <a:ext cx="13716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3600" dirty="0" smtClean="0">
                    <a:solidFill>
                      <a:srgbClr val="FFFF00"/>
                    </a:solidFill>
                  </a:rPr>
                  <a:t>NOT</a:t>
                </a:r>
                <a:endParaRPr lang="en-US" sz="3600" dirty="0">
                  <a:solidFill>
                    <a:srgbClr val="FFFF00"/>
                  </a:solidFill>
                </a:endParaRPr>
              </a:p>
            </p:txBody>
          </p:sp>
        </p:grpSp>
        <p:sp>
          <p:nvSpPr>
            <p:cNvPr id="8" name="Down Arrow 7"/>
            <p:cNvSpPr/>
            <p:nvPr/>
          </p:nvSpPr>
          <p:spPr>
            <a:xfrm rot="-660000">
              <a:off x="3421998" y="2467750"/>
              <a:ext cx="381000" cy="762000"/>
            </a:xfrm>
            <a:prstGeom prst="downArrow">
              <a:avLst/>
            </a:prstGeom>
            <a:solidFill>
              <a:srgbClr val="FFFF0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33826-6C47-413F-88A8-05EB57E6DE90}" type="slidenum">
              <a:rPr lang="en-US" smtClean="0"/>
              <a:pPr/>
              <a:t>141</a:t>
            </a:fld>
            <a:endParaRPr lang="en-US"/>
          </a:p>
        </p:txBody>
      </p:sp>
    </p:spTree>
  </p:cSld>
  <p:clrMapOvr>
    <a:masterClrMapping/>
  </p:clrMapOvr>
  <p:transition advTm="7661"/>
  <p:timing>
    <p:tnLst>
      <p:par>
        <p:cTn id="1" dur="indefinite" restart="never" nodeType="tmRoot"/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Some References</a:t>
            </a:r>
            <a:endParaRPr lang="en-US" dirty="0"/>
          </a:p>
        </p:txBody>
      </p:sp>
      <p:sp>
        <p:nvSpPr>
          <p:cNvPr id="4" name="Rectangle 3"/>
          <p:cNvSpPr/>
          <p:nvPr/>
        </p:nvSpPr>
        <p:spPr>
          <a:xfrm>
            <a:off x="228600" y="2590800"/>
            <a:ext cx="8229600" cy="36933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 smtClean="0">
                <a:solidFill>
                  <a:srgbClr val="FF0066"/>
                </a:solidFill>
              </a:rPr>
              <a:t>Spectral Networks and Snakes, </a:t>
            </a:r>
            <a:r>
              <a:rPr lang="en-US" dirty="0">
                <a:solidFill>
                  <a:srgbClr val="C00000"/>
                </a:solidFill>
              </a:rPr>
              <a:t>1209.0866</a:t>
            </a:r>
            <a:endParaRPr lang="en-US" dirty="0" smtClean="0">
              <a:solidFill>
                <a:srgbClr val="FF0066"/>
              </a:solidFill>
            </a:endParaRPr>
          </a:p>
          <a:p>
            <a:endParaRPr lang="en-US" dirty="0" smtClean="0">
              <a:solidFill>
                <a:srgbClr val="0000FF"/>
              </a:solidFill>
            </a:endParaRPr>
          </a:p>
          <a:p>
            <a:r>
              <a:rPr lang="en-US" dirty="0" smtClean="0">
                <a:solidFill>
                  <a:srgbClr val="0000FF"/>
                </a:solidFill>
              </a:rPr>
              <a:t>Spectral Networks,  1204.4824  </a:t>
            </a:r>
          </a:p>
          <a:p>
            <a:endParaRPr lang="en-US" dirty="0" smtClean="0">
              <a:solidFill>
                <a:srgbClr val="FF0000"/>
              </a:solidFill>
            </a:endParaRPr>
          </a:p>
          <a:p>
            <a:r>
              <a:rPr lang="en-US" dirty="0" smtClean="0">
                <a:solidFill>
                  <a:srgbClr val="FF0000"/>
                </a:solidFill>
              </a:rPr>
              <a:t>Wall-crossing in Coupled 2d-4d Systems: 1103.2598</a:t>
            </a:r>
          </a:p>
          <a:p>
            <a:endParaRPr lang="en-US" b="1" u="sng" dirty="0" smtClean="0"/>
          </a:p>
          <a:p>
            <a:r>
              <a:rPr lang="en-US" dirty="0" smtClean="0">
                <a:solidFill>
                  <a:srgbClr val="7030A0"/>
                </a:solidFill>
              </a:rPr>
              <a:t>Framed BPS States: 1006.0146</a:t>
            </a:r>
          </a:p>
          <a:p>
            <a:endParaRPr lang="en-US" b="1" u="sng" dirty="0" smtClean="0">
              <a:solidFill>
                <a:srgbClr val="7030A0"/>
              </a:solidFill>
            </a:endParaRPr>
          </a:p>
          <a:p>
            <a:r>
              <a:rPr lang="en-US" dirty="0" smtClean="0">
                <a:solidFill>
                  <a:srgbClr val="0000FF"/>
                </a:solidFill>
              </a:rPr>
              <a:t>Wall-crossing, </a:t>
            </a:r>
            <a:r>
              <a:rPr lang="en-US" dirty="0" err="1" smtClean="0">
                <a:solidFill>
                  <a:srgbClr val="0000FF"/>
                </a:solidFill>
              </a:rPr>
              <a:t>Hitchin</a:t>
            </a:r>
            <a:r>
              <a:rPr lang="en-US" dirty="0" smtClean="0">
                <a:solidFill>
                  <a:srgbClr val="0000FF"/>
                </a:solidFill>
              </a:rPr>
              <a:t> Systems, and the WKB  Approximation: 0907.3987</a:t>
            </a:r>
          </a:p>
          <a:p>
            <a:endParaRPr lang="en-US" dirty="0" smtClean="0">
              <a:solidFill>
                <a:srgbClr val="0000FF"/>
              </a:solidFill>
            </a:endParaRPr>
          </a:p>
          <a:p>
            <a:r>
              <a:rPr lang="en-US" dirty="0" smtClean="0">
                <a:solidFill>
                  <a:srgbClr val="0000FF"/>
                </a:solidFill>
              </a:rPr>
              <a:t> Four-dimensional wall-crossing via three-dimensional field theory: 0807.4723 </a:t>
            </a:r>
          </a:p>
          <a:p>
            <a:r>
              <a:rPr lang="en-US" dirty="0" smtClean="0">
                <a:solidFill>
                  <a:srgbClr val="0000FF"/>
                </a:solidFill>
              </a:rPr>
              <a:t> </a:t>
            </a:r>
          </a:p>
          <a:p>
            <a:endParaRPr lang="en-US" b="1" u="sng" dirty="0" smtClean="0"/>
          </a:p>
        </p:txBody>
      </p:sp>
      <p:sp>
        <p:nvSpPr>
          <p:cNvPr id="5" name="TextBox 4"/>
          <p:cNvSpPr txBox="1"/>
          <p:nvPr/>
        </p:nvSpPr>
        <p:spPr>
          <a:xfrm>
            <a:off x="0" y="2209800"/>
            <a:ext cx="57912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Gaiotto</a:t>
            </a:r>
            <a:r>
              <a:rPr lang="en-US" dirty="0" smtClean="0"/>
              <a:t>, Moore, &amp; </a:t>
            </a:r>
            <a:r>
              <a:rPr lang="en-US" dirty="0" err="1" smtClean="0"/>
              <a:t>Neitzke</a:t>
            </a:r>
            <a:r>
              <a:rPr lang="en-US" dirty="0" smtClean="0"/>
              <a:t>: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0" y="5943600"/>
            <a:ext cx="9144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 </a:t>
            </a:r>
            <a:r>
              <a:rPr lang="en-US" dirty="0" err="1" smtClean="0"/>
              <a:t>Andriyash</a:t>
            </a:r>
            <a:r>
              <a:rPr lang="en-US" dirty="0" smtClean="0"/>
              <a:t>, </a:t>
            </a:r>
            <a:r>
              <a:rPr lang="en-US" dirty="0" err="1" smtClean="0"/>
              <a:t>Denef</a:t>
            </a:r>
            <a:r>
              <a:rPr lang="en-US" dirty="0" smtClean="0"/>
              <a:t>, </a:t>
            </a:r>
            <a:r>
              <a:rPr lang="en-US" dirty="0" err="1" smtClean="0"/>
              <a:t>Jafferis</a:t>
            </a:r>
            <a:r>
              <a:rPr lang="en-US" dirty="0" smtClean="0"/>
              <a:t> &amp; Moore, Wall-crossing from </a:t>
            </a:r>
            <a:r>
              <a:rPr lang="en-US" dirty="0" err="1" smtClean="0"/>
              <a:t>supersymmetric</a:t>
            </a:r>
            <a:r>
              <a:rPr lang="en-US" dirty="0" smtClean="0"/>
              <a:t>  galaxies, 1008.0030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0" y="1219200"/>
            <a:ext cx="8839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Denef</a:t>
            </a:r>
            <a:r>
              <a:rPr lang="en-US" dirty="0" smtClean="0"/>
              <a:t> and  Moore, Split states, entropy enigmas, holes and halos, </a:t>
            </a:r>
            <a:r>
              <a:rPr lang="en-US" dirty="0" err="1" smtClean="0"/>
              <a:t>hep-th</a:t>
            </a:r>
            <a:r>
              <a:rPr lang="en-US" dirty="0" smtClean="0"/>
              <a:t>/0702146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0" y="1752600"/>
            <a:ext cx="85344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 </a:t>
            </a:r>
            <a:r>
              <a:rPr lang="en-US" dirty="0" err="1" smtClean="0"/>
              <a:t>Diaconescu</a:t>
            </a:r>
            <a:r>
              <a:rPr lang="en-US" dirty="0" smtClean="0"/>
              <a:t> and Moore, Crossing the wall: </a:t>
            </a:r>
            <a:r>
              <a:rPr lang="en-US" dirty="0" err="1" smtClean="0"/>
              <a:t>Branes</a:t>
            </a:r>
            <a:r>
              <a:rPr lang="en-US" dirty="0" smtClean="0"/>
              <a:t> vs. Bundles, </a:t>
            </a:r>
            <a:r>
              <a:rPr lang="en-US" dirty="0" err="1" smtClean="0"/>
              <a:t>hep-th</a:t>
            </a:r>
            <a:r>
              <a:rPr lang="en-US" dirty="0" smtClean="0"/>
              <a:t>/0702146 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152400" y="1295400"/>
            <a:ext cx="76962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 smtClean="0"/>
              <a:t>Kontsevich</a:t>
            </a:r>
            <a:r>
              <a:rPr lang="en-US" sz="2800" dirty="0" smtClean="0"/>
              <a:t> &amp; </a:t>
            </a:r>
            <a:r>
              <a:rPr lang="en-US" sz="2800" dirty="0" err="1" smtClean="0"/>
              <a:t>Soibelman</a:t>
            </a:r>
            <a:r>
              <a:rPr lang="en-US" sz="2800" dirty="0" smtClean="0"/>
              <a:t>, </a:t>
            </a:r>
            <a:r>
              <a:rPr lang="en-US" sz="2800" dirty="0" err="1" smtClean="0"/>
              <a:t>Motivic</a:t>
            </a:r>
            <a:r>
              <a:rPr lang="en-US" sz="2800" dirty="0" smtClean="0"/>
              <a:t> Donaldson-Thomas Invariants: Summary of Results, 0910.4315</a:t>
            </a:r>
            <a:endParaRPr lang="en-US" sz="2800" dirty="0"/>
          </a:p>
        </p:txBody>
      </p:sp>
      <p:sp>
        <p:nvSpPr>
          <p:cNvPr id="5" name="TextBox 4"/>
          <p:cNvSpPr txBox="1"/>
          <p:nvPr/>
        </p:nvSpPr>
        <p:spPr>
          <a:xfrm>
            <a:off x="228600" y="2590800"/>
            <a:ext cx="7543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 smtClean="0"/>
              <a:t>Pioline</a:t>
            </a:r>
            <a:r>
              <a:rPr lang="en-US" sz="2800" dirty="0" smtClean="0"/>
              <a:t>, Four ways across the wall, 1103.0261 </a:t>
            </a:r>
            <a:endParaRPr lang="en-US" sz="2800" dirty="0"/>
          </a:p>
        </p:txBody>
      </p:sp>
      <p:sp>
        <p:nvSpPr>
          <p:cNvPr id="7" name="TextBox 6"/>
          <p:cNvSpPr txBox="1"/>
          <p:nvPr/>
        </p:nvSpPr>
        <p:spPr>
          <a:xfrm>
            <a:off x="381000" y="3657600"/>
            <a:ext cx="7391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 smtClean="0"/>
              <a:t>Cecotti</a:t>
            </a:r>
            <a:r>
              <a:rPr lang="en-US" sz="2800" dirty="0" smtClean="0"/>
              <a:t> and </a:t>
            </a:r>
            <a:r>
              <a:rPr lang="en-US" sz="2800" dirty="0" err="1" smtClean="0"/>
              <a:t>Vafa</a:t>
            </a:r>
            <a:r>
              <a:rPr lang="en-US" sz="2800" dirty="0" smtClean="0"/>
              <a:t>, 0910.2615</a:t>
            </a:r>
            <a:endParaRPr lang="en-US" sz="2800" dirty="0"/>
          </a:p>
        </p:txBody>
      </p:sp>
      <p:sp>
        <p:nvSpPr>
          <p:cNvPr id="8" name="TextBox 7"/>
          <p:cNvSpPr txBox="1"/>
          <p:nvPr/>
        </p:nvSpPr>
        <p:spPr>
          <a:xfrm>
            <a:off x="457200" y="4648200"/>
            <a:ext cx="8382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 smtClean="0"/>
              <a:t>Manschot</a:t>
            </a:r>
            <a:r>
              <a:rPr lang="en-US" sz="2800" dirty="0" smtClean="0"/>
              <a:t>, </a:t>
            </a:r>
            <a:r>
              <a:rPr lang="en-US" sz="2800" dirty="0" err="1" smtClean="0"/>
              <a:t>Pioline</a:t>
            </a:r>
            <a:r>
              <a:rPr lang="en-US" sz="2800" dirty="0" smtClean="0"/>
              <a:t>, &amp; </a:t>
            </a:r>
            <a:r>
              <a:rPr lang="en-US" sz="2800" dirty="0" err="1" smtClean="0"/>
              <a:t>Sen</a:t>
            </a:r>
            <a:r>
              <a:rPr lang="en-US" sz="2800" dirty="0" smtClean="0"/>
              <a:t>, 1011.1258</a:t>
            </a:r>
            <a:endParaRPr lang="en-US" sz="28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Generalized Conformal Field Theory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066800" y="1524000"/>
            <a:ext cx="6553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 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228600" y="3962400"/>
            <a:ext cx="8610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``Conformal field theory valued in d=4 N=2 field theories’’ </a:t>
            </a:r>
            <a:endParaRPr lang="en-US" sz="2800" dirty="0"/>
          </a:p>
        </p:txBody>
      </p:sp>
      <p:sp>
        <p:nvSpPr>
          <p:cNvPr id="9" name="TextBox 8"/>
          <p:cNvSpPr txBox="1"/>
          <p:nvPr/>
        </p:nvSpPr>
        <p:spPr>
          <a:xfrm>
            <a:off x="3733800" y="1600200"/>
            <a:ext cx="50292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S[</a:t>
            </a:r>
            <a:r>
              <a:rPr lang="en-US" sz="3200" dirty="0" err="1" smtClean="0">
                <a:solidFill>
                  <a:srgbClr val="0000FF"/>
                </a:solidFill>
                <a:latin typeface="eufm5"/>
              </a:rPr>
              <a:t>g</a:t>
            </a:r>
            <a:r>
              <a:rPr lang="en-US" sz="3200" dirty="0" err="1" smtClean="0">
                <a:solidFill>
                  <a:srgbClr val="0000FF"/>
                </a:solidFill>
              </a:rPr>
              <a:t>,C,D</a:t>
            </a:r>
            <a:r>
              <a:rPr lang="en-US" sz="3200" dirty="0" smtClean="0">
                <a:solidFill>
                  <a:srgbClr val="0000FF"/>
                </a:solidFill>
              </a:rPr>
              <a:t>]  only depends on the conformal structure of C. </a:t>
            </a:r>
            <a:endParaRPr lang="en-US" sz="3200" dirty="0">
              <a:solidFill>
                <a:srgbClr val="0000FF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228600" y="1676400"/>
            <a:ext cx="28956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solidFill>
                  <a:srgbClr val="0000FF"/>
                </a:solidFill>
              </a:rPr>
              <a:t>Twisting</a:t>
            </a:r>
            <a:endParaRPr lang="en-US" sz="4000" dirty="0">
              <a:solidFill>
                <a:srgbClr val="0000FF"/>
              </a:solidFill>
            </a:endParaRPr>
          </a:p>
        </p:txBody>
      </p:sp>
      <p:sp>
        <p:nvSpPr>
          <p:cNvPr id="12" name="Notched Right Arrow 11"/>
          <p:cNvSpPr/>
          <p:nvPr/>
        </p:nvSpPr>
        <p:spPr>
          <a:xfrm>
            <a:off x="2514600" y="1828800"/>
            <a:ext cx="1066800" cy="533400"/>
          </a:xfrm>
          <a:prstGeom prst="notchedRightArrow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26978" name="Picture 2" descr="http://www.truetex.com/db.gif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85800" y="2667000"/>
            <a:ext cx="571500" cy="790576"/>
          </a:xfrm>
          <a:prstGeom prst="rect">
            <a:avLst/>
          </a:prstGeom>
          <a:noFill/>
        </p:spPr>
      </p:pic>
      <p:sp>
        <p:nvSpPr>
          <p:cNvPr id="13" name="TextBox 12"/>
          <p:cNvSpPr txBox="1"/>
          <p:nvPr/>
        </p:nvSpPr>
        <p:spPr>
          <a:xfrm>
            <a:off x="1676400" y="3048000"/>
            <a:ext cx="6477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For some C, D  there are subtleties in the 4d limit. </a:t>
            </a:r>
            <a:endParaRPr lang="en-US" sz="2400" dirty="0"/>
          </a:p>
        </p:txBody>
      </p:sp>
      <p:sp>
        <p:nvSpPr>
          <p:cNvPr id="15" name="TextBox 14"/>
          <p:cNvSpPr txBox="1"/>
          <p:nvPr/>
        </p:nvSpPr>
        <p:spPr>
          <a:xfrm>
            <a:off x="1143000" y="5105400"/>
            <a:ext cx="7391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/>
              <a:t>Space of coupling constants = </a:t>
            </a:r>
            <a:r>
              <a:rPr lang="en-US" sz="3200" dirty="0" smtClean="0">
                <a:sym typeface="Mathematica5"/>
              </a:rPr>
              <a:t></a:t>
            </a:r>
            <a:r>
              <a:rPr lang="en-US" sz="3200" baseline="-25000" dirty="0" err="1" smtClean="0">
                <a:sym typeface="Mathematica5"/>
              </a:rPr>
              <a:t>g,n</a:t>
            </a:r>
            <a:endParaRPr lang="en-US" sz="3200" baseline="-25000" dirty="0"/>
          </a:p>
        </p:txBody>
      </p:sp>
      <p:sp>
        <p:nvSpPr>
          <p:cNvPr id="14" name="Slide Number Placeholder 1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33826-6C47-413F-88A8-05EB57E6DE90}" type="slidenum">
              <a:rPr lang="en-US" smtClean="0"/>
              <a:pPr/>
              <a:t>144</a:t>
            </a:fld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228600" y="5715000"/>
            <a:ext cx="89154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/>
              <a:t>This is the essential fact behind the AGT conjecture, and other connections to 2d conformal field theory. </a:t>
            </a:r>
            <a:endParaRPr lang="en-US" sz="3200" dirty="0"/>
          </a:p>
        </p:txBody>
      </p:sp>
      <p:sp>
        <p:nvSpPr>
          <p:cNvPr id="18" name="TextBox 17"/>
          <p:cNvSpPr txBox="1"/>
          <p:nvPr/>
        </p:nvSpPr>
        <p:spPr>
          <a:xfrm>
            <a:off x="2743200" y="4495800"/>
            <a:ext cx="3429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(Moore &amp; </a:t>
            </a:r>
            <a:r>
              <a:rPr lang="en-US" sz="2400" dirty="0" err="1" smtClean="0"/>
              <a:t>Tachikawa</a:t>
            </a:r>
            <a:r>
              <a:rPr lang="en-US" sz="2400" dirty="0" smtClean="0"/>
              <a:t>) </a:t>
            </a:r>
            <a:endParaRPr lang="en-US" sz="2400" dirty="0"/>
          </a:p>
        </p:txBody>
      </p:sp>
    </p:spTree>
  </p:cSld>
  <p:clrMapOvr>
    <a:masterClrMapping/>
  </p:clrMapOvr>
  <p:transition advTm="83621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9" grpId="0"/>
      <p:bldP spid="11" grpId="0"/>
      <p:bldP spid="12" grpId="0" animBg="1"/>
      <p:bldP spid="13" grpId="0"/>
      <p:bldP spid="15" grpId="0"/>
      <p:bldP spid="17" grpId="0"/>
      <p:bldP spid="18" grpId="0"/>
    </p:bld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Gaiotto</a:t>
            </a:r>
            <a:r>
              <a:rPr lang="en-US" dirty="0" smtClean="0"/>
              <a:t> Gluing Conjecture -A  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2209800" y="1295400"/>
            <a:ext cx="4876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7030A0"/>
                </a:solidFill>
              </a:rPr>
              <a:t>D. </a:t>
            </a:r>
            <a:r>
              <a:rPr lang="en-US" sz="2800" dirty="0" err="1" smtClean="0">
                <a:solidFill>
                  <a:srgbClr val="7030A0"/>
                </a:solidFill>
              </a:rPr>
              <a:t>Gaiotto</a:t>
            </a:r>
            <a:r>
              <a:rPr lang="en-US" sz="2800" dirty="0" smtClean="0">
                <a:solidFill>
                  <a:srgbClr val="7030A0"/>
                </a:solidFill>
              </a:rPr>
              <a:t>,  ``N=2 Dualities’’ </a:t>
            </a:r>
            <a:endParaRPr lang="en-US" sz="2800" dirty="0">
              <a:solidFill>
                <a:srgbClr val="7030A0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2152485" y="1969610"/>
            <a:ext cx="449338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Slogan:  Gauging = Gluing </a:t>
            </a:r>
            <a:endParaRPr lang="en-US" sz="3200" dirty="0">
              <a:solidFill>
                <a:srgbClr val="FF0000"/>
              </a:solidFill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0" y="5105400"/>
            <a:ext cx="914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7030A0"/>
                </a:solidFill>
              </a:rPr>
              <a:t>Gauge the diagonal  G  </a:t>
            </a:r>
            <a:r>
              <a:rPr lang="en-US" sz="2800" dirty="0" smtClean="0">
                <a:solidFill>
                  <a:srgbClr val="7030A0"/>
                </a:solidFill>
                <a:sym typeface="Symbol"/>
              </a:rPr>
              <a:t> </a:t>
            </a:r>
            <a:r>
              <a:rPr lang="en-US" sz="2800" dirty="0" smtClean="0">
                <a:solidFill>
                  <a:srgbClr val="7030A0"/>
                </a:solidFill>
              </a:rPr>
              <a:t>G</a:t>
            </a:r>
            <a:r>
              <a:rPr lang="en-US" sz="2800" baseline="-25000" dirty="0" smtClean="0">
                <a:solidFill>
                  <a:srgbClr val="7030A0"/>
                </a:solidFill>
              </a:rPr>
              <a:t>L</a:t>
            </a:r>
            <a:r>
              <a:rPr lang="en-US" sz="2800" dirty="0" smtClean="0">
                <a:solidFill>
                  <a:srgbClr val="7030A0"/>
                </a:solidFill>
              </a:rPr>
              <a:t> x G</a:t>
            </a:r>
            <a:r>
              <a:rPr lang="en-US" sz="2800" baseline="-25000" dirty="0" smtClean="0">
                <a:solidFill>
                  <a:srgbClr val="7030A0"/>
                </a:solidFill>
              </a:rPr>
              <a:t>R</a:t>
            </a:r>
            <a:r>
              <a:rPr lang="en-US" sz="2800" dirty="0" smtClean="0">
                <a:solidFill>
                  <a:srgbClr val="7030A0"/>
                </a:solidFill>
              </a:rPr>
              <a:t> symmetry with q = e</a:t>
            </a:r>
            <a:r>
              <a:rPr lang="en-US" sz="2800" baseline="30000" dirty="0" smtClean="0">
                <a:solidFill>
                  <a:srgbClr val="7030A0"/>
                </a:solidFill>
              </a:rPr>
              <a:t>2</a:t>
            </a:r>
            <a:r>
              <a:rPr lang="en-US" sz="2800" baseline="30000" dirty="0" smtClean="0">
                <a:solidFill>
                  <a:srgbClr val="7030A0"/>
                </a:solidFill>
                <a:sym typeface="Symbol"/>
              </a:rPr>
              <a:t>i</a:t>
            </a:r>
            <a:r>
              <a:rPr lang="en-US" sz="2800" dirty="0" smtClean="0">
                <a:solidFill>
                  <a:srgbClr val="7030A0"/>
                </a:solidFill>
              </a:rPr>
              <a:t> :</a:t>
            </a:r>
            <a:endParaRPr lang="en-US" sz="2800" dirty="0">
              <a:solidFill>
                <a:srgbClr val="7030A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33826-6C47-413F-88A8-05EB57E6DE90}" type="slidenum">
              <a:rPr lang="en-US" smtClean="0"/>
              <a:pPr/>
              <a:t>145</a:t>
            </a:fld>
            <a:endParaRPr lang="en-US" dirty="0"/>
          </a:p>
        </p:txBody>
      </p:sp>
      <p:pic>
        <p:nvPicPr>
          <p:cNvPr id="31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33400" y="2590800"/>
            <a:ext cx="7696200" cy="2457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4" name="Group 30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685802" y="6019802"/>
            <a:ext cx="7484509" cy="632281"/>
            <a:chOff x="458" y="3857"/>
            <a:chExt cx="28232" cy="2385"/>
          </a:xfrm>
          <a:solidFill>
            <a:srgbClr val="FF0000"/>
          </a:solidFill>
        </p:grpSpPr>
        <p:sp>
          <p:nvSpPr>
            <p:cNvPr id="82976" name="Freeform 32"/>
            <p:cNvSpPr>
              <a:spLocks/>
            </p:cNvSpPr>
            <p:nvPr/>
          </p:nvSpPr>
          <p:spPr bwMode="auto">
            <a:xfrm>
              <a:off x="458" y="3960"/>
              <a:ext cx="1289" cy="1686"/>
            </a:xfrm>
            <a:custGeom>
              <a:avLst/>
              <a:gdLst/>
              <a:ahLst/>
              <a:cxnLst>
                <a:cxn ang="0">
                  <a:pos x="902" y="9"/>
                </a:cxn>
                <a:cxn ang="0">
                  <a:pos x="1065" y="93"/>
                </a:cxn>
                <a:cxn ang="0">
                  <a:pos x="1220" y="37"/>
                </a:cxn>
                <a:cxn ang="0">
                  <a:pos x="1280" y="9"/>
                </a:cxn>
                <a:cxn ang="0">
                  <a:pos x="1289" y="28"/>
                </a:cxn>
                <a:cxn ang="0">
                  <a:pos x="1151" y="531"/>
                </a:cxn>
                <a:cxn ang="0">
                  <a:pos x="1125" y="577"/>
                </a:cxn>
                <a:cxn ang="0">
                  <a:pos x="1091" y="568"/>
                </a:cxn>
                <a:cxn ang="0">
                  <a:pos x="1100" y="475"/>
                </a:cxn>
                <a:cxn ang="0">
                  <a:pos x="1082" y="298"/>
                </a:cxn>
                <a:cxn ang="0">
                  <a:pos x="979" y="130"/>
                </a:cxn>
                <a:cxn ang="0">
                  <a:pos x="790" y="74"/>
                </a:cxn>
                <a:cxn ang="0">
                  <a:pos x="576" y="158"/>
                </a:cxn>
                <a:cxn ang="0">
                  <a:pos x="438" y="344"/>
                </a:cxn>
                <a:cxn ang="0">
                  <a:pos x="429" y="540"/>
                </a:cxn>
                <a:cxn ang="0">
                  <a:pos x="507" y="652"/>
                </a:cxn>
                <a:cxn ang="0">
                  <a:pos x="593" y="680"/>
                </a:cxn>
                <a:cxn ang="0">
                  <a:pos x="696" y="708"/>
                </a:cxn>
                <a:cxn ang="0">
                  <a:pos x="859" y="754"/>
                </a:cxn>
                <a:cxn ang="0">
                  <a:pos x="945" y="792"/>
                </a:cxn>
                <a:cxn ang="0">
                  <a:pos x="1031" y="903"/>
                </a:cxn>
                <a:cxn ang="0">
                  <a:pos x="1074" y="1090"/>
                </a:cxn>
                <a:cxn ang="0">
                  <a:pos x="997" y="1369"/>
                </a:cxn>
                <a:cxn ang="0">
                  <a:pos x="799" y="1593"/>
                </a:cxn>
                <a:cxn ang="0">
                  <a:pos x="533" y="1686"/>
                </a:cxn>
                <a:cxn ang="0">
                  <a:pos x="335" y="1648"/>
                </a:cxn>
                <a:cxn ang="0">
                  <a:pos x="172" y="1518"/>
                </a:cxn>
                <a:cxn ang="0">
                  <a:pos x="34" y="1686"/>
                </a:cxn>
                <a:cxn ang="0">
                  <a:pos x="0" y="1676"/>
                </a:cxn>
                <a:cxn ang="0">
                  <a:pos x="8" y="1639"/>
                </a:cxn>
                <a:cxn ang="0">
                  <a:pos x="34" y="1490"/>
                </a:cxn>
                <a:cxn ang="0">
                  <a:pos x="86" y="1294"/>
                </a:cxn>
                <a:cxn ang="0">
                  <a:pos x="120" y="1145"/>
                </a:cxn>
                <a:cxn ang="0">
                  <a:pos x="137" y="1099"/>
                </a:cxn>
                <a:cxn ang="0">
                  <a:pos x="180" y="1118"/>
                </a:cxn>
                <a:cxn ang="0">
                  <a:pos x="172" y="1173"/>
                </a:cxn>
                <a:cxn ang="0">
                  <a:pos x="163" y="1239"/>
                </a:cxn>
                <a:cxn ang="0">
                  <a:pos x="180" y="1388"/>
                </a:cxn>
                <a:cxn ang="0">
                  <a:pos x="266" y="1527"/>
                </a:cxn>
                <a:cxn ang="0">
                  <a:pos x="404" y="1593"/>
                </a:cxn>
                <a:cxn ang="0">
                  <a:pos x="541" y="1611"/>
                </a:cxn>
                <a:cxn ang="0">
                  <a:pos x="773" y="1518"/>
                </a:cxn>
                <a:cxn ang="0">
                  <a:pos x="911" y="1313"/>
                </a:cxn>
                <a:cxn ang="0">
                  <a:pos x="911" y="1090"/>
                </a:cxn>
                <a:cxn ang="0">
                  <a:pos x="833" y="978"/>
                </a:cxn>
                <a:cxn ang="0">
                  <a:pos x="498" y="875"/>
                </a:cxn>
                <a:cxn ang="0">
                  <a:pos x="344" y="773"/>
                </a:cxn>
                <a:cxn ang="0">
                  <a:pos x="275" y="549"/>
                </a:cxn>
                <a:cxn ang="0">
                  <a:pos x="386" y="233"/>
                </a:cxn>
                <a:cxn ang="0">
                  <a:pos x="644" y="28"/>
                </a:cxn>
              </a:cxnLst>
              <a:rect l="0" t="0" r="r" b="b"/>
              <a:pathLst>
                <a:path w="1289" h="1686">
                  <a:moveTo>
                    <a:pt x="807" y="0"/>
                  </a:moveTo>
                  <a:lnTo>
                    <a:pt x="902" y="9"/>
                  </a:lnTo>
                  <a:lnTo>
                    <a:pt x="988" y="37"/>
                  </a:lnTo>
                  <a:lnTo>
                    <a:pt x="1065" y="93"/>
                  </a:lnTo>
                  <a:lnTo>
                    <a:pt x="1117" y="167"/>
                  </a:lnTo>
                  <a:lnTo>
                    <a:pt x="1220" y="37"/>
                  </a:lnTo>
                  <a:lnTo>
                    <a:pt x="1246" y="9"/>
                  </a:lnTo>
                  <a:lnTo>
                    <a:pt x="1280" y="9"/>
                  </a:lnTo>
                  <a:lnTo>
                    <a:pt x="1289" y="18"/>
                  </a:lnTo>
                  <a:lnTo>
                    <a:pt x="1289" y="28"/>
                  </a:lnTo>
                  <a:lnTo>
                    <a:pt x="1271" y="28"/>
                  </a:lnTo>
                  <a:lnTo>
                    <a:pt x="1151" y="531"/>
                  </a:lnTo>
                  <a:lnTo>
                    <a:pt x="1134" y="568"/>
                  </a:lnTo>
                  <a:lnTo>
                    <a:pt x="1125" y="577"/>
                  </a:lnTo>
                  <a:lnTo>
                    <a:pt x="1100" y="577"/>
                  </a:lnTo>
                  <a:lnTo>
                    <a:pt x="1091" y="568"/>
                  </a:lnTo>
                  <a:lnTo>
                    <a:pt x="1091" y="512"/>
                  </a:lnTo>
                  <a:lnTo>
                    <a:pt x="1100" y="475"/>
                  </a:lnTo>
                  <a:lnTo>
                    <a:pt x="1100" y="428"/>
                  </a:lnTo>
                  <a:lnTo>
                    <a:pt x="1082" y="298"/>
                  </a:lnTo>
                  <a:lnTo>
                    <a:pt x="1039" y="195"/>
                  </a:lnTo>
                  <a:lnTo>
                    <a:pt x="979" y="130"/>
                  </a:lnTo>
                  <a:lnTo>
                    <a:pt x="893" y="84"/>
                  </a:lnTo>
                  <a:lnTo>
                    <a:pt x="790" y="74"/>
                  </a:lnTo>
                  <a:lnTo>
                    <a:pt x="679" y="93"/>
                  </a:lnTo>
                  <a:lnTo>
                    <a:pt x="576" y="158"/>
                  </a:lnTo>
                  <a:lnTo>
                    <a:pt x="498" y="242"/>
                  </a:lnTo>
                  <a:lnTo>
                    <a:pt x="438" y="344"/>
                  </a:lnTo>
                  <a:lnTo>
                    <a:pt x="421" y="456"/>
                  </a:lnTo>
                  <a:lnTo>
                    <a:pt x="429" y="540"/>
                  </a:lnTo>
                  <a:lnTo>
                    <a:pt x="464" y="605"/>
                  </a:lnTo>
                  <a:lnTo>
                    <a:pt x="507" y="652"/>
                  </a:lnTo>
                  <a:lnTo>
                    <a:pt x="550" y="670"/>
                  </a:lnTo>
                  <a:lnTo>
                    <a:pt x="593" y="680"/>
                  </a:lnTo>
                  <a:lnTo>
                    <a:pt x="644" y="698"/>
                  </a:lnTo>
                  <a:lnTo>
                    <a:pt x="696" y="708"/>
                  </a:lnTo>
                  <a:lnTo>
                    <a:pt x="799" y="736"/>
                  </a:lnTo>
                  <a:lnTo>
                    <a:pt x="859" y="754"/>
                  </a:lnTo>
                  <a:lnTo>
                    <a:pt x="911" y="773"/>
                  </a:lnTo>
                  <a:lnTo>
                    <a:pt x="945" y="792"/>
                  </a:lnTo>
                  <a:lnTo>
                    <a:pt x="997" y="847"/>
                  </a:lnTo>
                  <a:lnTo>
                    <a:pt x="1031" y="903"/>
                  </a:lnTo>
                  <a:lnTo>
                    <a:pt x="1065" y="987"/>
                  </a:lnTo>
                  <a:lnTo>
                    <a:pt x="1074" y="1090"/>
                  </a:lnTo>
                  <a:lnTo>
                    <a:pt x="1057" y="1239"/>
                  </a:lnTo>
                  <a:lnTo>
                    <a:pt x="997" y="1369"/>
                  </a:lnTo>
                  <a:lnTo>
                    <a:pt x="911" y="1499"/>
                  </a:lnTo>
                  <a:lnTo>
                    <a:pt x="799" y="1593"/>
                  </a:lnTo>
                  <a:lnTo>
                    <a:pt x="670" y="1658"/>
                  </a:lnTo>
                  <a:lnTo>
                    <a:pt x="533" y="1686"/>
                  </a:lnTo>
                  <a:lnTo>
                    <a:pt x="438" y="1676"/>
                  </a:lnTo>
                  <a:lnTo>
                    <a:pt x="335" y="1648"/>
                  </a:lnTo>
                  <a:lnTo>
                    <a:pt x="249" y="1602"/>
                  </a:lnTo>
                  <a:lnTo>
                    <a:pt x="172" y="1518"/>
                  </a:lnTo>
                  <a:lnTo>
                    <a:pt x="69" y="1648"/>
                  </a:lnTo>
                  <a:lnTo>
                    <a:pt x="34" y="1686"/>
                  </a:lnTo>
                  <a:lnTo>
                    <a:pt x="8" y="1686"/>
                  </a:lnTo>
                  <a:lnTo>
                    <a:pt x="0" y="1676"/>
                  </a:lnTo>
                  <a:lnTo>
                    <a:pt x="0" y="1667"/>
                  </a:lnTo>
                  <a:lnTo>
                    <a:pt x="8" y="1639"/>
                  </a:lnTo>
                  <a:lnTo>
                    <a:pt x="17" y="1583"/>
                  </a:lnTo>
                  <a:lnTo>
                    <a:pt x="34" y="1490"/>
                  </a:lnTo>
                  <a:lnTo>
                    <a:pt x="60" y="1397"/>
                  </a:lnTo>
                  <a:lnTo>
                    <a:pt x="86" y="1294"/>
                  </a:lnTo>
                  <a:lnTo>
                    <a:pt x="103" y="1211"/>
                  </a:lnTo>
                  <a:lnTo>
                    <a:pt x="120" y="1145"/>
                  </a:lnTo>
                  <a:lnTo>
                    <a:pt x="129" y="1118"/>
                  </a:lnTo>
                  <a:lnTo>
                    <a:pt x="137" y="1099"/>
                  </a:lnTo>
                  <a:lnTo>
                    <a:pt x="172" y="1099"/>
                  </a:lnTo>
                  <a:lnTo>
                    <a:pt x="180" y="1118"/>
                  </a:lnTo>
                  <a:lnTo>
                    <a:pt x="180" y="1155"/>
                  </a:lnTo>
                  <a:lnTo>
                    <a:pt x="172" y="1173"/>
                  </a:lnTo>
                  <a:lnTo>
                    <a:pt x="172" y="1201"/>
                  </a:lnTo>
                  <a:lnTo>
                    <a:pt x="163" y="1239"/>
                  </a:lnTo>
                  <a:lnTo>
                    <a:pt x="163" y="1276"/>
                  </a:lnTo>
                  <a:lnTo>
                    <a:pt x="180" y="1388"/>
                  </a:lnTo>
                  <a:lnTo>
                    <a:pt x="215" y="1471"/>
                  </a:lnTo>
                  <a:lnTo>
                    <a:pt x="266" y="1527"/>
                  </a:lnTo>
                  <a:lnTo>
                    <a:pt x="335" y="1574"/>
                  </a:lnTo>
                  <a:lnTo>
                    <a:pt x="404" y="1593"/>
                  </a:lnTo>
                  <a:lnTo>
                    <a:pt x="481" y="1611"/>
                  </a:lnTo>
                  <a:lnTo>
                    <a:pt x="541" y="1611"/>
                  </a:lnTo>
                  <a:lnTo>
                    <a:pt x="661" y="1583"/>
                  </a:lnTo>
                  <a:lnTo>
                    <a:pt x="773" y="1518"/>
                  </a:lnTo>
                  <a:lnTo>
                    <a:pt x="850" y="1425"/>
                  </a:lnTo>
                  <a:lnTo>
                    <a:pt x="911" y="1313"/>
                  </a:lnTo>
                  <a:lnTo>
                    <a:pt x="928" y="1183"/>
                  </a:lnTo>
                  <a:lnTo>
                    <a:pt x="911" y="1090"/>
                  </a:lnTo>
                  <a:lnTo>
                    <a:pt x="876" y="1024"/>
                  </a:lnTo>
                  <a:lnTo>
                    <a:pt x="833" y="978"/>
                  </a:lnTo>
                  <a:lnTo>
                    <a:pt x="730" y="941"/>
                  </a:lnTo>
                  <a:lnTo>
                    <a:pt x="498" y="875"/>
                  </a:lnTo>
                  <a:lnTo>
                    <a:pt x="412" y="838"/>
                  </a:lnTo>
                  <a:lnTo>
                    <a:pt x="344" y="773"/>
                  </a:lnTo>
                  <a:lnTo>
                    <a:pt x="292" y="670"/>
                  </a:lnTo>
                  <a:lnTo>
                    <a:pt x="275" y="549"/>
                  </a:lnTo>
                  <a:lnTo>
                    <a:pt x="301" y="382"/>
                  </a:lnTo>
                  <a:lnTo>
                    <a:pt x="386" y="233"/>
                  </a:lnTo>
                  <a:lnTo>
                    <a:pt x="498" y="112"/>
                  </a:lnTo>
                  <a:lnTo>
                    <a:pt x="644" y="28"/>
                  </a:lnTo>
                  <a:lnTo>
                    <a:pt x="8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77" name="Freeform 33"/>
            <p:cNvSpPr>
              <a:spLocks/>
            </p:cNvSpPr>
            <p:nvPr/>
          </p:nvSpPr>
          <p:spPr bwMode="auto">
            <a:xfrm>
              <a:off x="2056" y="3867"/>
              <a:ext cx="292" cy="23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2" y="0"/>
                </a:cxn>
                <a:cxn ang="0">
                  <a:pos x="292" y="93"/>
                </a:cxn>
                <a:cxn ang="0">
                  <a:pos x="86" y="93"/>
                </a:cxn>
                <a:cxn ang="0">
                  <a:pos x="86" y="2217"/>
                </a:cxn>
                <a:cxn ang="0">
                  <a:pos x="292" y="2217"/>
                </a:cxn>
                <a:cxn ang="0">
                  <a:pos x="292" y="2310"/>
                </a:cxn>
                <a:cxn ang="0">
                  <a:pos x="0" y="2310"/>
                </a:cxn>
                <a:cxn ang="0">
                  <a:pos x="0" y="0"/>
                </a:cxn>
              </a:cxnLst>
              <a:rect l="0" t="0" r="r" b="b"/>
              <a:pathLst>
                <a:path w="292" h="2310">
                  <a:moveTo>
                    <a:pt x="0" y="0"/>
                  </a:moveTo>
                  <a:lnTo>
                    <a:pt x="292" y="0"/>
                  </a:lnTo>
                  <a:lnTo>
                    <a:pt x="292" y="93"/>
                  </a:lnTo>
                  <a:lnTo>
                    <a:pt x="86" y="93"/>
                  </a:lnTo>
                  <a:lnTo>
                    <a:pt x="86" y="2217"/>
                  </a:lnTo>
                  <a:lnTo>
                    <a:pt x="292" y="2217"/>
                  </a:lnTo>
                  <a:lnTo>
                    <a:pt x="292" y="2310"/>
                  </a:lnTo>
                  <a:lnTo>
                    <a:pt x="0" y="23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78" name="Freeform 34"/>
            <p:cNvSpPr>
              <a:spLocks noEditPoints="1"/>
            </p:cNvSpPr>
            <p:nvPr/>
          </p:nvSpPr>
          <p:spPr bwMode="auto">
            <a:xfrm>
              <a:off x="2434" y="4519"/>
              <a:ext cx="945" cy="1565"/>
            </a:xfrm>
            <a:custGeom>
              <a:avLst/>
              <a:gdLst/>
              <a:ahLst/>
              <a:cxnLst>
                <a:cxn ang="0">
                  <a:pos x="0" y="1378"/>
                </a:cxn>
                <a:cxn ang="0">
                  <a:pos x="9" y="1388"/>
                </a:cxn>
                <a:cxn ang="0">
                  <a:pos x="0" y="1397"/>
                </a:cxn>
                <a:cxn ang="0">
                  <a:pos x="0" y="1378"/>
                </a:cxn>
                <a:cxn ang="0">
                  <a:pos x="696" y="847"/>
                </a:cxn>
                <a:cxn ang="0">
                  <a:pos x="283" y="1201"/>
                </a:cxn>
                <a:cxn ang="0">
                  <a:pos x="361" y="1285"/>
                </a:cxn>
                <a:cxn ang="0">
                  <a:pos x="447" y="1341"/>
                </a:cxn>
                <a:cxn ang="0">
                  <a:pos x="524" y="1378"/>
                </a:cxn>
                <a:cxn ang="0">
                  <a:pos x="601" y="1388"/>
                </a:cxn>
                <a:cxn ang="0">
                  <a:pos x="636" y="1378"/>
                </a:cxn>
                <a:cxn ang="0">
                  <a:pos x="662" y="1369"/>
                </a:cxn>
                <a:cxn ang="0">
                  <a:pos x="713" y="1332"/>
                </a:cxn>
                <a:cxn ang="0">
                  <a:pos x="747" y="1257"/>
                </a:cxn>
                <a:cxn ang="0">
                  <a:pos x="756" y="1183"/>
                </a:cxn>
                <a:cxn ang="0">
                  <a:pos x="747" y="1127"/>
                </a:cxn>
                <a:cxn ang="0">
                  <a:pos x="739" y="1034"/>
                </a:cxn>
                <a:cxn ang="0">
                  <a:pos x="713" y="940"/>
                </a:cxn>
                <a:cxn ang="0">
                  <a:pos x="696" y="847"/>
                </a:cxn>
                <a:cxn ang="0">
                  <a:pos x="335" y="158"/>
                </a:cxn>
                <a:cxn ang="0">
                  <a:pos x="309" y="260"/>
                </a:cxn>
                <a:cxn ang="0">
                  <a:pos x="301" y="363"/>
                </a:cxn>
                <a:cxn ang="0">
                  <a:pos x="301" y="624"/>
                </a:cxn>
                <a:cxn ang="0">
                  <a:pos x="309" y="782"/>
                </a:cxn>
                <a:cxn ang="0">
                  <a:pos x="378" y="885"/>
                </a:cxn>
                <a:cxn ang="0">
                  <a:pos x="455" y="978"/>
                </a:cxn>
                <a:cxn ang="0">
                  <a:pos x="696" y="791"/>
                </a:cxn>
                <a:cxn ang="0">
                  <a:pos x="696" y="521"/>
                </a:cxn>
                <a:cxn ang="0">
                  <a:pos x="713" y="260"/>
                </a:cxn>
                <a:cxn ang="0">
                  <a:pos x="584" y="233"/>
                </a:cxn>
                <a:cxn ang="0">
                  <a:pos x="447" y="205"/>
                </a:cxn>
                <a:cxn ang="0">
                  <a:pos x="335" y="158"/>
                </a:cxn>
                <a:cxn ang="0">
                  <a:pos x="507" y="0"/>
                </a:cxn>
                <a:cxn ang="0">
                  <a:pos x="619" y="65"/>
                </a:cxn>
                <a:cxn ang="0">
                  <a:pos x="747" y="102"/>
                </a:cxn>
                <a:cxn ang="0">
                  <a:pos x="902" y="9"/>
                </a:cxn>
                <a:cxn ang="0">
                  <a:pos x="919" y="28"/>
                </a:cxn>
                <a:cxn ang="0">
                  <a:pos x="893" y="130"/>
                </a:cxn>
                <a:cxn ang="0">
                  <a:pos x="885" y="242"/>
                </a:cxn>
                <a:cxn ang="0">
                  <a:pos x="876" y="391"/>
                </a:cxn>
                <a:cxn ang="0">
                  <a:pos x="876" y="791"/>
                </a:cxn>
                <a:cxn ang="0">
                  <a:pos x="885" y="829"/>
                </a:cxn>
                <a:cxn ang="0">
                  <a:pos x="945" y="1117"/>
                </a:cxn>
                <a:cxn ang="0">
                  <a:pos x="773" y="1341"/>
                </a:cxn>
                <a:cxn ang="0">
                  <a:pos x="593" y="1546"/>
                </a:cxn>
                <a:cxn ang="0">
                  <a:pos x="576" y="1555"/>
                </a:cxn>
                <a:cxn ang="0">
                  <a:pos x="550" y="1555"/>
                </a:cxn>
                <a:cxn ang="0">
                  <a:pos x="533" y="1565"/>
                </a:cxn>
                <a:cxn ang="0">
                  <a:pos x="515" y="1565"/>
                </a:cxn>
                <a:cxn ang="0">
                  <a:pos x="412" y="1555"/>
                </a:cxn>
                <a:cxn ang="0">
                  <a:pos x="318" y="1518"/>
                </a:cxn>
                <a:cxn ang="0">
                  <a:pos x="206" y="1453"/>
                </a:cxn>
                <a:cxn ang="0">
                  <a:pos x="103" y="1369"/>
                </a:cxn>
                <a:cxn ang="0">
                  <a:pos x="26" y="1415"/>
                </a:cxn>
                <a:cxn ang="0">
                  <a:pos x="9" y="1388"/>
                </a:cxn>
                <a:cxn ang="0">
                  <a:pos x="146" y="1276"/>
                </a:cxn>
                <a:cxn ang="0">
                  <a:pos x="292" y="1145"/>
                </a:cxn>
                <a:cxn ang="0">
                  <a:pos x="137" y="940"/>
                </a:cxn>
                <a:cxn ang="0">
                  <a:pos x="129" y="819"/>
                </a:cxn>
                <a:cxn ang="0">
                  <a:pos x="129" y="698"/>
                </a:cxn>
                <a:cxn ang="0">
                  <a:pos x="137" y="465"/>
                </a:cxn>
                <a:cxn ang="0">
                  <a:pos x="163" y="233"/>
                </a:cxn>
                <a:cxn ang="0">
                  <a:pos x="507" y="0"/>
                </a:cxn>
              </a:cxnLst>
              <a:rect l="0" t="0" r="r" b="b"/>
              <a:pathLst>
                <a:path w="945" h="1565">
                  <a:moveTo>
                    <a:pt x="0" y="1378"/>
                  </a:moveTo>
                  <a:lnTo>
                    <a:pt x="9" y="1388"/>
                  </a:lnTo>
                  <a:lnTo>
                    <a:pt x="0" y="1397"/>
                  </a:lnTo>
                  <a:lnTo>
                    <a:pt x="0" y="1378"/>
                  </a:lnTo>
                  <a:close/>
                  <a:moveTo>
                    <a:pt x="696" y="847"/>
                  </a:moveTo>
                  <a:lnTo>
                    <a:pt x="283" y="1201"/>
                  </a:lnTo>
                  <a:lnTo>
                    <a:pt x="361" y="1285"/>
                  </a:lnTo>
                  <a:lnTo>
                    <a:pt x="447" y="1341"/>
                  </a:lnTo>
                  <a:lnTo>
                    <a:pt x="524" y="1378"/>
                  </a:lnTo>
                  <a:lnTo>
                    <a:pt x="601" y="1388"/>
                  </a:lnTo>
                  <a:lnTo>
                    <a:pt x="636" y="1378"/>
                  </a:lnTo>
                  <a:lnTo>
                    <a:pt x="662" y="1369"/>
                  </a:lnTo>
                  <a:lnTo>
                    <a:pt x="713" y="1332"/>
                  </a:lnTo>
                  <a:lnTo>
                    <a:pt x="747" y="1257"/>
                  </a:lnTo>
                  <a:lnTo>
                    <a:pt x="756" y="1183"/>
                  </a:lnTo>
                  <a:lnTo>
                    <a:pt x="747" y="1127"/>
                  </a:lnTo>
                  <a:lnTo>
                    <a:pt x="739" y="1034"/>
                  </a:lnTo>
                  <a:lnTo>
                    <a:pt x="713" y="940"/>
                  </a:lnTo>
                  <a:lnTo>
                    <a:pt x="696" y="847"/>
                  </a:lnTo>
                  <a:close/>
                  <a:moveTo>
                    <a:pt x="335" y="158"/>
                  </a:moveTo>
                  <a:lnTo>
                    <a:pt x="309" y="260"/>
                  </a:lnTo>
                  <a:lnTo>
                    <a:pt x="301" y="363"/>
                  </a:lnTo>
                  <a:lnTo>
                    <a:pt x="301" y="624"/>
                  </a:lnTo>
                  <a:lnTo>
                    <a:pt x="309" y="782"/>
                  </a:lnTo>
                  <a:lnTo>
                    <a:pt x="378" y="885"/>
                  </a:lnTo>
                  <a:lnTo>
                    <a:pt x="455" y="978"/>
                  </a:lnTo>
                  <a:lnTo>
                    <a:pt x="696" y="791"/>
                  </a:lnTo>
                  <a:lnTo>
                    <a:pt x="696" y="521"/>
                  </a:lnTo>
                  <a:lnTo>
                    <a:pt x="713" y="260"/>
                  </a:lnTo>
                  <a:lnTo>
                    <a:pt x="584" y="233"/>
                  </a:lnTo>
                  <a:lnTo>
                    <a:pt x="447" y="205"/>
                  </a:lnTo>
                  <a:lnTo>
                    <a:pt x="335" y="158"/>
                  </a:lnTo>
                  <a:close/>
                  <a:moveTo>
                    <a:pt x="507" y="0"/>
                  </a:moveTo>
                  <a:lnTo>
                    <a:pt x="619" y="65"/>
                  </a:lnTo>
                  <a:lnTo>
                    <a:pt x="747" y="102"/>
                  </a:lnTo>
                  <a:lnTo>
                    <a:pt x="902" y="9"/>
                  </a:lnTo>
                  <a:lnTo>
                    <a:pt x="919" y="28"/>
                  </a:lnTo>
                  <a:lnTo>
                    <a:pt x="893" y="130"/>
                  </a:lnTo>
                  <a:lnTo>
                    <a:pt x="885" y="242"/>
                  </a:lnTo>
                  <a:lnTo>
                    <a:pt x="876" y="391"/>
                  </a:lnTo>
                  <a:lnTo>
                    <a:pt x="876" y="791"/>
                  </a:lnTo>
                  <a:lnTo>
                    <a:pt x="885" y="829"/>
                  </a:lnTo>
                  <a:lnTo>
                    <a:pt x="945" y="1117"/>
                  </a:lnTo>
                  <a:lnTo>
                    <a:pt x="773" y="1341"/>
                  </a:lnTo>
                  <a:lnTo>
                    <a:pt x="593" y="1546"/>
                  </a:lnTo>
                  <a:lnTo>
                    <a:pt x="576" y="1555"/>
                  </a:lnTo>
                  <a:lnTo>
                    <a:pt x="550" y="1555"/>
                  </a:lnTo>
                  <a:lnTo>
                    <a:pt x="533" y="1565"/>
                  </a:lnTo>
                  <a:lnTo>
                    <a:pt x="515" y="1565"/>
                  </a:lnTo>
                  <a:lnTo>
                    <a:pt x="412" y="1555"/>
                  </a:lnTo>
                  <a:lnTo>
                    <a:pt x="318" y="1518"/>
                  </a:lnTo>
                  <a:lnTo>
                    <a:pt x="206" y="1453"/>
                  </a:lnTo>
                  <a:lnTo>
                    <a:pt x="103" y="1369"/>
                  </a:lnTo>
                  <a:lnTo>
                    <a:pt x="26" y="1415"/>
                  </a:lnTo>
                  <a:lnTo>
                    <a:pt x="9" y="1388"/>
                  </a:lnTo>
                  <a:lnTo>
                    <a:pt x="146" y="1276"/>
                  </a:lnTo>
                  <a:lnTo>
                    <a:pt x="292" y="1145"/>
                  </a:lnTo>
                  <a:lnTo>
                    <a:pt x="137" y="940"/>
                  </a:lnTo>
                  <a:lnTo>
                    <a:pt x="129" y="819"/>
                  </a:lnTo>
                  <a:lnTo>
                    <a:pt x="129" y="698"/>
                  </a:lnTo>
                  <a:lnTo>
                    <a:pt x="137" y="465"/>
                  </a:lnTo>
                  <a:lnTo>
                    <a:pt x="163" y="233"/>
                  </a:lnTo>
                  <a:lnTo>
                    <a:pt x="5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79" name="Freeform 35"/>
            <p:cNvSpPr>
              <a:spLocks/>
            </p:cNvSpPr>
            <p:nvPr/>
          </p:nvSpPr>
          <p:spPr bwMode="auto">
            <a:xfrm>
              <a:off x="3663" y="5348"/>
              <a:ext cx="249" cy="698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11" y="0"/>
                </a:cxn>
                <a:cxn ang="0">
                  <a:pos x="171" y="18"/>
                </a:cxn>
                <a:cxn ang="0">
                  <a:pos x="214" y="65"/>
                </a:cxn>
                <a:cxn ang="0">
                  <a:pos x="240" y="139"/>
                </a:cxn>
                <a:cxn ang="0">
                  <a:pos x="249" y="242"/>
                </a:cxn>
                <a:cxn ang="0">
                  <a:pos x="240" y="251"/>
                </a:cxn>
                <a:cxn ang="0">
                  <a:pos x="232" y="382"/>
                </a:cxn>
                <a:cxn ang="0">
                  <a:pos x="197" y="484"/>
                </a:cxn>
                <a:cxn ang="0">
                  <a:pos x="154" y="577"/>
                </a:cxn>
                <a:cxn ang="0">
                  <a:pos x="103" y="642"/>
                </a:cxn>
                <a:cxn ang="0">
                  <a:pos x="68" y="680"/>
                </a:cxn>
                <a:cxn ang="0">
                  <a:pos x="43" y="698"/>
                </a:cxn>
                <a:cxn ang="0">
                  <a:pos x="34" y="698"/>
                </a:cxn>
                <a:cxn ang="0">
                  <a:pos x="25" y="689"/>
                </a:cxn>
                <a:cxn ang="0">
                  <a:pos x="25" y="661"/>
                </a:cxn>
                <a:cxn ang="0">
                  <a:pos x="51" y="633"/>
                </a:cxn>
                <a:cxn ang="0">
                  <a:pos x="120" y="540"/>
                </a:cxn>
                <a:cxn ang="0">
                  <a:pos x="171" y="400"/>
                </a:cxn>
                <a:cxn ang="0">
                  <a:pos x="197" y="242"/>
                </a:cxn>
                <a:cxn ang="0">
                  <a:pos x="197" y="205"/>
                </a:cxn>
                <a:cxn ang="0">
                  <a:pos x="189" y="214"/>
                </a:cxn>
                <a:cxn ang="0">
                  <a:pos x="146" y="233"/>
                </a:cxn>
                <a:cxn ang="0">
                  <a:pos x="111" y="242"/>
                </a:cxn>
                <a:cxn ang="0">
                  <a:pos x="77" y="242"/>
                </a:cxn>
                <a:cxn ang="0">
                  <a:pos x="25" y="205"/>
                </a:cxn>
                <a:cxn ang="0">
                  <a:pos x="17" y="177"/>
                </a:cxn>
                <a:cxn ang="0">
                  <a:pos x="0" y="149"/>
                </a:cxn>
                <a:cxn ang="0">
                  <a:pos x="0" y="93"/>
                </a:cxn>
                <a:cxn ang="0">
                  <a:pos x="8" y="65"/>
                </a:cxn>
                <a:cxn ang="0">
                  <a:pos x="25" y="37"/>
                </a:cxn>
                <a:cxn ang="0">
                  <a:pos x="77" y="0"/>
                </a:cxn>
              </a:cxnLst>
              <a:rect l="0" t="0" r="r" b="b"/>
              <a:pathLst>
                <a:path w="249" h="698">
                  <a:moveTo>
                    <a:pt x="77" y="0"/>
                  </a:moveTo>
                  <a:lnTo>
                    <a:pt x="111" y="0"/>
                  </a:lnTo>
                  <a:lnTo>
                    <a:pt x="171" y="18"/>
                  </a:lnTo>
                  <a:lnTo>
                    <a:pt x="214" y="65"/>
                  </a:lnTo>
                  <a:lnTo>
                    <a:pt x="240" y="139"/>
                  </a:lnTo>
                  <a:lnTo>
                    <a:pt x="249" y="242"/>
                  </a:lnTo>
                  <a:lnTo>
                    <a:pt x="240" y="251"/>
                  </a:lnTo>
                  <a:lnTo>
                    <a:pt x="232" y="382"/>
                  </a:lnTo>
                  <a:lnTo>
                    <a:pt x="197" y="484"/>
                  </a:lnTo>
                  <a:lnTo>
                    <a:pt x="154" y="577"/>
                  </a:lnTo>
                  <a:lnTo>
                    <a:pt x="103" y="642"/>
                  </a:lnTo>
                  <a:lnTo>
                    <a:pt x="68" y="680"/>
                  </a:lnTo>
                  <a:lnTo>
                    <a:pt x="43" y="698"/>
                  </a:lnTo>
                  <a:lnTo>
                    <a:pt x="34" y="698"/>
                  </a:lnTo>
                  <a:lnTo>
                    <a:pt x="25" y="689"/>
                  </a:lnTo>
                  <a:lnTo>
                    <a:pt x="25" y="661"/>
                  </a:lnTo>
                  <a:lnTo>
                    <a:pt x="51" y="633"/>
                  </a:lnTo>
                  <a:lnTo>
                    <a:pt x="120" y="540"/>
                  </a:lnTo>
                  <a:lnTo>
                    <a:pt x="171" y="400"/>
                  </a:lnTo>
                  <a:lnTo>
                    <a:pt x="197" y="242"/>
                  </a:lnTo>
                  <a:lnTo>
                    <a:pt x="197" y="205"/>
                  </a:lnTo>
                  <a:lnTo>
                    <a:pt x="189" y="214"/>
                  </a:lnTo>
                  <a:lnTo>
                    <a:pt x="146" y="233"/>
                  </a:lnTo>
                  <a:lnTo>
                    <a:pt x="111" y="242"/>
                  </a:lnTo>
                  <a:lnTo>
                    <a:pt x="77" y="242"/>
                  </a:lnTo>
                  <a:lnTo>
                    <a:pt x="25" y="205"/>
                  </a:lnTo>
                  <a:lnTo>
                    <a:pt x="17" y="177"/>
                  </a:lnTo>
                  <a:lnTo>
                    <a:pt x="0" y="149"/>
                  </a:lnTo>
                  <a:lnTo>
                    <a:pt x="0" y="93"/>
                  </a:lnTo>
                  <a:lnTo>
                    <a:pt x="8" y="65"/>
                  </a:lnTo>
                  <a:lnTo>
                    <a:pt x="25" y="37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80" name="Freeform 36"/>
            <p:cNvSpPr>
              <a:spLocks/>
            </p:cNvSpPr>
            <p:nvPr/>
          </p:nvSpPr>
          <p:spPr bwMode="auto">
            <a:xfrm>
              <a:off x="4548" y="3969"/>
              <a:ext cx="1520" cy="1677"/>
            </a:xfrm>
            <a:custGeom>
              <a:avLst/>
              <a:gdLst/>
              <a:ahLst/>
              <a:cxnLst>
                <a:cxn ang="0">
                  <a:pos x="1073" y="19"/>
                </a:cxn>
                <a:cxn ang="0">
                  <a:pos x="1237" y="121"/>
                </a:cxn>
                <a:cxn ang="0">
                  <a:pos x="1305" y="205"/>
                </a:cxn>
                <a:cxn ang="0">
                  <a:pos x="1477" y="0"/>
                </a:cxn>
                <a:cxn ang="0">
                  <a:pos x="1512" y="9"/>
                </a:cxn>
                <a:cxn ang="0">
                  <a:pos x="1520" y="9"/>
                </a:cxn>
                <a:cxn ang="0">
                  <a:pos x="1374" y="615"/>
                </a:cxn>
                <a:cxn ang="0">
                  <a:pos x="1366" y="643"/>
                </a:cxn>
                <a:cxn ang="0">
                  <a:pos x="1305" y="633"/>
                </a:cxn>
                <a:cxn ang="0">
                  <a:pos x="1314" y="568"/>
                </a:cxn>
                <a:cxn ang="0">
                  <a:pos x="1297" y="354"/>
                </a:cxn>
                <a:cxn ang="0">
                  <a:pos x="1185" y="140"/>
                </a:cxn>
                <a:cxn ang="0">
                  <a:pos x="970" y="56"/>
                </a:cxn>
                <a:cxn ang="0">
                  <a:pos x="687" y="130"/>
                </a:cxn>
                <a:cxn ang="0">
                  <a:pos x="446" y="335"/>
                </a:cxn>
                <a:cxn ang="0">
                  <a:pos x="266" y="689"/>
                </a:cxn>
                <a:cxn ang="0">
                  <a:pos x="197" y="1015"/>
                </a:cxn>
                <a:cxn ang="0">
                  <a:pos x="206" y="1258"/>
                </a:cxn>
                <a:cxn ang="0">
                  <a:pos x="292" y="1462"/>
                </a:cxn>
                <a:cxn ang="0">
                  <a:pos x="438" y="1574"/>
                </a:cxn>
                <a:cxn ang="0">
                  <a:pos x="610" y="1602"/>
                </a:cxn>
                <a:cxn ang="0">
                  <a:pos x="859" y="1537"/>
                </a:cxn>
                <a:cxn ang="0">
                  <a:pos x="1099" y="1332"/>
                </a:cxn>
                <a:cxn ang="0">
                  <a:pos x="1202" y="1136"/>
                </a:cxn>
                <a:cxn ang="0">
                  <a:pos x="1220" y="1062"/>
                </a:cxn>
                <a:cxn ang="0">
                  <a:pos x="1262" y="1053"/>
                </a:cxn>
                <a:cxn ang="0">
                  <a:pos x="1271" y="1071"/>
                </a:cxn>
                <a:cxn ang="0">
                  <a:pos x="1245" y="1164"/>
                </a:cxn>
                <a:cxn ang="0">
                  <a:pos x="1142" y="1369"/>
                </a:cxn>
                <a:cxn ang="0">
                  <a:pos x="945" y="1556"/>
                </a:cxn>
                <a:cxn ang="0">
                  <a:pos x="713" y="1658"/>
                </a:cxn>
                <a:cxn ang="0">
                  <a:pos x="421" y="1658"/>
                </a:cxn>
                <a:cxn ang="0">
                  <a:pos x="163" y="1500"/>
                </a:cxn>
                <a:cxn ang="0">
                  <a:pos x="17" y="1220"/>
                </a:cxn>
                <a:cxn ang="0">
                  <a:pos x="25" y="820"/>
                </a:cxn>
                <a:cxn ang="0">
                  <a:pos x="223" y="410"/>
                </a:cxn>
                <a:cxn ang="0">
                  <a:pos x="558" y="112"/>
                </a:cxn>
                <a:cxn ang="0">
                  <a:pos x="953" y="0"/>
                </a:cxn>
              </a:cxnLst>
              <a:rect l="0" t="0" r="r" b="b"/>
              <a:pathLst>
                <a:path w="1520" h="1677">
                  <a:moveTo>
                    <a:pt x="953" y="0"/>
                  </a:moveTo>
                  <a:lnTo>
                    <a:pt x="1073" y="19"/>
                  </a:lnTo>
                  <a:lnTo>
                    <a:pt x="1177" y="65"/>
                  </a:lnTo>
                  <a:lnTo>
                    <a:pt x="1237" y="121"/>
                  </a:lnTo>
                  <a:lnTo>
                    <a:pt x="1288" y="168"/>
                  </a:lnTo>
                  <a:lnTo>
                    <a:pt x="1305" y="205"/>
                  </a:lnTo>
                  <a:lnTo>
                    <a:pt x="1452" y="28"/>
                  </a:lnTo>
                  <a:lnTo>
                    <a:pt x="1477" y="0"/>
                  </a:lnTo>
                  <a:lnTo>
                    <a:pt x="1503" y="0"/>
                  </a:lnTo>
                  <a:lnTo>
                    <a:pt x="1512" y="9"/>
                  </a:lnTo>
                  <a:lnTo>
                    <a:pt x="1512" y="19"/>
                  </a:lnTo>
                  <a:lnTo>
                    <a:pt x="1520" y="9"/>
                  </a:lnTo>
                  <a:lnTo>
                    <a:pt x="1383" y="596"/>
                  </a:lnTo>
                  <a:lnTo>
                    <a:pt x="1374" y="615"/>
                  </a:lnTo>
                  <a:lnTo>
                    <a:pt x="1374" y="633"/>
                  </a:lnTo>
                  <a:lnTo>
                    <a:pt x="1366" y="643"/>
                  </a:lnTo>
                  <a:lnTo>
                    <a:pt x="1323" y="643"/>
                  </a:lnTo>
                  <a:lnTo>
                    <a:pt x="1305" y="633"/>
                  </a:lnTo>
                  <a:lnTo>
                    <a:pt x="1305" y="587"/>
                  </a:lnTo>
                  <a:lnTo>
                    <a:pt x="1314" y="568"/>
                  </a:lnTo>
                  <a:lnTo>
                    <a:pt x="1314" y="503"/>
                  </a:lnTo>
                  <a:lnTo>
                    <a:pt x="1297" y="354"/>
                  </a:lnTo>
                  <a:lnTo>
                    <a:pt x="1254" y="233"/>
                  </a:lnTo>
                  <a:lnTo>
                    <a:pt x="1185" y="140"/>
                  </a:lnTo>
                  <a:lnTo>
                    <a:pt x="1091" y="75"/>
                  </a:lnTo>
                  <a:lnTo>
                    <a:pt x="970" y="56"/>
                  </a:lnTo>
                  <a:lnTo>
                    <a:pt x="824" y="75"/>
                  </a:lnTo>
                  <a:lnTo>
                    <a:pt x="687" y="130"/>
                  </a:lnTo>
                  <a:lnTo>
                    <a:pt x="558" y="224"/>
                  </a:lnTo>
                  <a:lnTo>
                    <a:pt x="446" y="335"/>
                  </a:lnTo>
                  <a:lnTo>
                    <a:pt x="335" y="512"/>
                  </a:lnTo>
                  <a:lnTo>
                    <a:pt x="266" y="689"/>
                  </a:lnTo>
                  <a:lnTo>
                    <a:pt x="214" y="866"/>
                  </a:lnTo>
                  <a:lnTo>
                    <a:pt x="197" y="1015"/>
                  </a:lnTo>
                  <a:lnTo>
                    <a:pt x="189" y="1118"/>
                  </a:lnTo>
                  <a:lnTo>
                    <a:pt x="206" y="1258"/>
                  </a:lnTo>
                  <a:lnTo>
                    <a:pt x="240" y="1369"/>
                  </a:lnTo>
                  <a:lnTo>
                    <a:pt x="292" y="1462"/>
                  </a:lnTo>
                  <a:lnTo>
                    <a:pt x="360" y="1528"/>
                  </a:lnTo>
                  <a:lnTo>
                    <a:pt x="438" y="1574"/>
                  </a:lnTo>
                  <a:lnTo>
                    <a:pt x="524" y="1593"/>
                  </a:lnTo>
                  <a:lnTo>
                    <a:pt x="610" y="1602"/>
                  </a:lnTo>
                  <a:lnTo>
                    <a:pt x="730" y="1584"/>
                  </a:lnTo>
                  <a:lnTo>
                    <a:pt x="859" y="1537"/>
                  </a:lnTo>
                  <a:lnTo>
                    <a:pt x="1005" y="1435"/>
                  </a:lnTo>
                  <a:lnTo>
                    <a:pt x="1099" y="1332"/>
                  </a:lnTo>
                  <a:lnTo>
                    <a:pt x="1159" y="1230"/>
                  </a:lnTo>
                  <a:lnTo>
                    <a:pt x="1202" y="1136"/>
                  </a:lnTo>
                  <a:lnTo>
                    <a:pt x="1220" y="1071"/>
                  </a:lnTo>
                  <a:lnTo>
                    <a:pt x="1220" y="1062"/>
                  </a:lnTo>
                  <a:lnTo>
                    <a:pt x="1228" y="1053"/>
                  </a:lnTo>
                  <a:lnTo>
                    <a:pt x="1262" y="1053"/>
                  </a:lnTo>
                  <a:lnTo>
                    <a:pt x="1271" y="1062"/>
                  </a:lnTo>
                  <a:lnTo>
                    <a:pt x="1271" y="1071"/>
                  </a:lnTo>
                  <a:lnTo>
                    <a:pt x="1262" y="1090"/>
                  </a:lnTo>
                  <a:lnTo>
                    <a:pt x="1245" y="1164"/>
                  </a:lnTo>
                  <a:lnTo>
                    <a:pt x="1202" y="1258"/>
                  </a:lnTo>
                  <a:lnTo>
                    <a:pt x="1142" y="1369"/>
                  </a:lnTo>
                  <a:lnTo>
                    <a:pt x="1039" y="1481"/>
                  </a:lnTo>
                  <a:lnTo>
                    <a:pt x="945" y="1556"/>
                  </a:lnTo>
                  <a:lnTo>
                    <a:pt x="833" y="1621"/>
                  </a:lnTo>
                  <a:lnTo>
                    <a:pt x="713" y="1658"/>
                  </a:lnTo>
                  <a:lnTo>
                    <a:pt x="575" y="1677"/>
                  </a:lnTo>
                  <a:lnTo>
                    <a:pt x="421" y="1658"/>
                  </a:lnTo>
                  <a:lnTo>
                    <a:pt x="283" y="1593"/>
                  </a:lnTo>
                  <a:lnTo>
                    <a:pt x="163" y="1500"/>
                  </a:lnTo>
                  <a:lnTo>
                    <a:pt x="77" y="1379"/>
                  </a:lnTo>
                  <a:lnTo>
                    <a:pt x="17" y="1220"/>
                  </a:lnTo>
                  <a:lnTo>
                    <a:pt x="0" y="1043"/>
                  </a:lnTo>
                  <a:lnTo>
                    <a:pt x="25" y="820"/>
                  </a:lnTo>
                  <a:lnTo>
                    <a:pt x="103" y="606"/>
                  </a:lnTo>
                  <a:lnTo>
                    <a:pt x="223" y="410"/>
                  </a:lnTo>
                  <a:lnTo>
                    <a:pt x="378" y="242"/>
                  </a:lnTo>
                  <a:lnTo>
                    <a:pt x="558" y="112"/>
                  </a:lnTo>
                  <a:lnTo>
                    <a:pt x="756" y="28"/>
                  </a:lnTo>
                  <a:lnTo>
                    <a:pt x="9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81" name="Freeform 37"/>
            <p:cNvSpPr>
              <a:spLocks/>
            </p:cNvSpPr>
            <p:nvPr/>
          </p:nvSpPr>
          <p:spPr bwMode="auto">
            <a:xfrm>
              <a:off x="6077" y="4817"/>
              <a:ext cx="979" cy="1108"/>
            </a:xfrm>
            <a:custGeom>
              <a:avLst/>
              <a:gdLst/>
              <a:ahLst/>
              <a:cxnLst>
                <a:cxn ang="0">
                  <a:pos x="249" y="0"/>
                </a:cxn>
                <a:cxn ang="0">
                  <a:pos x="713" y="0"/>
                </a:cxn>
                <a:cxn ang="0">
                  <a:pos x="722" y="9"/>
                </a:cxn>
                <a:cxn ang="0">
                  <a:pos x="722" y="37"/>
                </a:cxn>
                <a:cxn ang="0">
                  <a:pos x="704" y="56"/>
                </a:cxn>
                <a:cxn ang="0">
                  <a:pos x="584" y="56"/>
                </a:cxn>
                <a:cxn ang="0">
                  <a:pos x="541" y="65"/>
                </a:cxn>
                <a:cxn ang="0">
                  <a:pos x="515" y="93"/>
                </a:cxn>
                <a:cxn ang="0">
                  <a:pos x="507" y="130"/>
                </a:cxn>
                <a:cxn ang="0">
                  <a:pos x="515" y="121"/>
                </a:cxn>
                <a:cxn ang="0">
                  <a:pos x="309" y="996"/>
                </a:cxn>
                <a:cxn ang="0">
                  <a:pos x="301" y="1015"/>
                </a:cxn>
                <a:cxn ang="0">
                  <a:pos x="301" y="1043"/>
                </a:cxn>
                <a:cxn ang="0">
                  <a:pos x="309" y="1052"/>
                </a:cxn>
                <a:cxn ang="0">
                  <a:pos x="524" y="1052"/>
                </a:cxn>
                <a:cxn ang="0">
                  <a:pos x="644" y="1043"/>
                </a:cxn>
                <a:cxn ang="0">
                  <a:pos x="739" y="996"/>
                </a:cxn>
                <a:cxn ang="0">
                  <a:pos x="799" y="940"/>
                </a:cxn>
                <a:cxn ang="0">
                  <a:pos x="850" y="875"/>
                </a:cxn>
                <a:cxn ang="0">
                  <a:pos x="885" y="801"/>
                </a:cxn>
                <a:cxn ang="0">
                  <a:pos x="919" y="717"/>
                </a:cxn>
                <a:cxn ang="0">
                  <a:pos x="928" y="698"/>
                </a:cxn>
                <a:cxn ang="0">
                  <a:pos x="945" y="680"/>
                </a:cxn>
                <a:cxn ang="0">
                  <a:pos x="971" y="680"/>
                </a:cxn>
                <a:cxn ang="0">
                  <a:pos x="979" y="689"/>
                </a:cxn>
                <a:cxn ang="0">
                  <a:pos x="979" y="698"/>
                </a:cxn>
                <a:cxn ang="0">
                  <a:pos x="971" y="726"/>
                </a:cxn>
                <a:cxn ang="0">
                  <a:pos x="954" y="791"/>
                </a:cxn>
                <a:cxn ang="0">
                  <a:pos x="919" y="875"/>
                </a:cxn>
                <a:cxn ang="0">
                  <a:pos x="893" y="959"/>
                </a:cxn>
                <a:cxn ang="0">
                  <a:pos x="868" y="1024"/>
                </a:cxn>
                <a:cxn ang="0">
                  <a:pos x="850" y="1071"/>
                </a:cxn>
                <a:cxn ang="0">
                  <a:pos x="833" y="1108"/>
                </a:cxn>
                <a:cxn ang="0">
                  <a:pos x="8" y="1108"/>
                </a:cxn>
                <a:cxn ang="0">
                  <a:pos x="0" y="1099"/>
                </a:cxn>
                <a:cxn ang="0">
                  <a:pos x="0" y="1062"/>
                </a:cxn>
                <a:cxn ang="0">
                  <a:pos x="17" y="1043"/>
                </a:cxn>
                <a:cxn ang="0">
                  <a:pos x="112" y="1043"/>
                </a:cxn>
                <a:cxn ang="0">
                  <a:pos x="137" y="1034"/>
                </a:cxn>
                <a:cxn ang="0">
                  <a:pos x="154" y="1015"/>
                </a:cxn>
                <a:cxn ang="0">
                  <a:pos x="172" y="978"/>
                </a:cxn>
                <a:cxn ang="0">
                  <a:pos x="369" y="112"/>
                </a:cxn>
                <a:cxn ang="0">
                  <a:pos x="378" y="93"/>
                </a:cxn>
                <a:cxn ang="0">
                  <a:pos x="378" y="65"/>
                </a:cxn>
                <a:cxn ang="0">
                  <a:pos x="369" y="65"/>
                </a:cxn>
                <a:cxn ang="0">
                  <a:pos x="361" y="56"/>
                </a:cxn>
                <a:cxn ang="0">
                  <a:pos x="240" y="56"/>
                </a:cxn>
                <a:cxn ang="0">
                  <a:pos x="232" y="46"/>
                </a:cxn>
                <a:cxn ang="0">
                  <a:pos x="232" y="18"/>
                </a:cxn>
                <a:cxn ang="0">
                  <a:pos x="249" y="0"/>
                </a:cxn>
              </a:cxnLst>
              <a:rect l="0" t="0" r="r" b="b"/>
              <a:pathLst>
                <a:path w="979" h="1108">
                  <a:moveTo>
                    <a:pt x="249" y="0"/>
                  </a:moveTo>
                  <a:lnTo>
                    <a:pt x="713" y="0"/>
                  </a:lnTo>
                  <a:lnTo>
                    <a:pt x="722" y="9"/>
                  </a:lnTo>
                  <a:lnTo>
                    <a:pt x="722" y="37"/>
                  </a:lnTo>
                  <a:lnTo>
                    <a:pt x="704" y="56"/>
                  </a:lnTo>
                  <a:lnTo>
                    <a:pt x="584" y="56"/>
                  </a:lnTo>
                  <a:lnTo>
                    <a:pt x="541" y="65"/>
                  </a:lnTo>
                  <a:lnTo>
                    <a:pt x="515" y="93"/>
                  </a:lnTo>
                  <a:lnTo>
                    <a:pt x="507" y="130"/>
                  </a:lnTo>
                  <a:lnTo>
                    <a:pt x="515" y="121"/>
                  </a:lnTo>
                  <a:lnTo>
                    <a:pt x="309" y="996"/>
                  </a:lnTo>
                  <a:lnTo>
                    <a:pt x="301" y="1015"/>
                  </a:lnTo>
                  <a:lnTo>
                    <a:pt x="301" y="1043"/>
                  </a:lnTo>
                  <a:lnTo>
                    <a:pt x="309" y="1052"/>
                  </a:lnTo>
                  <a:lnTo>
                    <a:pt x="524" y="1052"/>
                  </a:lnTo>
                  <a:lnTo>
                    <a:pt x="644" y="1043"/>
                  </a:lnTo>
                  <a:lnTo>
                    <a:pt x="739" y="996"/>
                  </a:lnTo>
                  <a:lnTo>
                    <a:pt x="799" y="940"/>
                  </a:lnTo>
                  <a:lnTo>
                    <a:pt x="850" y="875"/>
                  </a:lnTo>
                  <a:lnTo>
                    <a:pt x="885" y="801"/>
                  </a:lnTo>
                  <a:lnTo>
                    <a:pt x="919" y="717"/>
                  </a:lnTo>
                  <a:lnTo>
                    <a:pt x="928" y="698"/>
                  </a:lnTo>
                  <a:lnTo>
                    <a:pt x="945" y="680"/>
                  </a:lnTo>
                  <a:lnTo>
                    <a:pt x="971" y="680"/>
                  </a:lnTo>
                  <a:lnTo>
                    <a:pt x="979" y="689"/>
                  </a:lnTo>
                  <a:lnTo>
                    <a:pt x="979" y="698"/>
                  </a:lnTo>
                  <a:lnTo>
                    <a:pt x="971" y="726"/>
                  </a:lnTo>
                  <a:lnTo>
                    <a:pt x="954" y="791"/>
                  </a:lnTo>
                  <a:lnTo>
                    <a:pt x="919" y="875"/>
                  </a:lnTo>
                  <a:lnTo>
                    <a:pt x="893" y="959"/>
                  </a:lnTo>
                  <a:lnTo>
                    <a:pt x="868" y="1024"/>
                  </a:lnTo>
                  <a:lnTo>
                    <a:pt x="850" y="1071"/>
                  </a:lnTo>
                  <a:lnTo>
                    <a:pt x="833" y="1108"/>
                  </a:lnTo>
                  <a:lnTo>
                    <a:pt x="8" y="1108"/>
                  </a:lnTo>
                  <a:lnTo>
                    <a:pt x="0" y="1099"/>
                  </a:lnTo>
                  <a:lnTo>
                    <a:pt x="0" y="1062"/>
                  </a:lnTo>
                  <a:lnTo>
                    <a:pt x="17" y="1043"/>
                  </a:lnTo>
                  <a:lnTo>
                    <a:pt x="112" y="1043"/>
                  </a:lnTo>
                  <a:lnTo>
                    <a:pt x="137" y="1034"/>
                  </a:lnTo>
                  <a:lnTo>
                    <a:pt x="154" y="1015"/>
                  </a:lnTo>
                  <a:lnTo>
                    <a:pt x="172" y="978"/>
                  </a:lnTo>
                  <a:lnTo>
                    <a:pt x="369" y="112"/>
                  </a:lnTo>
                  <a:lnTo>
                    <a:pt x="378" y="93"/>
                  </a:lnTo>
                  <a:lnTo>
                    <a:pt x="378" y="65"/>
                  </a:lnTo>
                  <a:lnTo>
                    <a:pt x="369" y="65"/>
                  </a:lnTo>
                  <a:lnTo>
                    <a:pt x="361" y="56"/>
                  </a:lnTo>
                  <a:lnTo>
                    <a:pt x="240" y="56"/>
                  </a:lnTo>
                  <a:lnTo>
                    <a:pt x="232" y="46"/>
                  </a:lnTo>
                  <a:lnTo>
                    <a:pt x="232" y="18"/>
                  </a:lnTo>
                  <a:lnTo>
                    <a:pt x="2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82" name="Freeform 38"/>
            <p:cNvSpPr>
              <a:spLocks/>
            </p:cNvSpPr>
            <p:nvPr/>
          </p:nvSpPr>
          <p:spPr bwMode="auto">
            <a:xfrm>
              <a:off x="7426" y="5348"/>
              <a:ext cx="249" cy="698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11" y="0"/>
                </a:cxn>
                <a:cxn ang="0">
                  <a:pos x="172" y="18"/>
                </a:cxn>
                <a:cxn ang="0">
                  <a:pos x="215" y="65"/>
                </a:cxn>
                <a:cxn ang="0">
                  <a:pos x="240" y="139"/>
                </a:cxn>
                <a:cxn ang="0">
                  <a:pos x="249" y="242"/>
                </a:cxn>
                <a:cxn ang="0">
                  <a:pos x="240" y="251"/>
                </a:cxn>
                <a:cxn ang="0">
                  <a:pos x="232" y="382"/>
                </a:cxn>
                <a:cxn ang="0">
                  <a:pos x="197" y="484"/>
                </a:cxn>
                <a:cxn ang="0">
                  <a:pos x="154" y="577"/>
                </a:cxn>
                <a:cxn ang="0">
                  <a:pos x="103" y="642"/>
                </a:cxn>
                <a:cxn ang="0">
                  <a:pos x="68" y="680"/>
                </a:cxn>
                <a:cxn ang="0">
                  <a:pos x="43" y="698"/>
                </a:cxn>
                <a:cxn ang="0">
                  <a:pos x="34" y="698"/>
                </a:cxn>
                <a:cxn ang="0">
                  <a:pos x="26" y="689"/>
                </a:cxn>
                <a:cxn ang="0">
                  <a:pos x="26" y="661"/>
                </a:cxn>
                <a:cxn ang="0">
                  <a:pos x="51" y="633"/>
                </a:cxn>
                <a:cxn ang="0">
                  <a:pos x="120" y="540"/>
                </a:cxn>
                <a:cxn ang="0">
                  <a:pos x="172" y="400"/>
                </a:cxn>
                <a:cxn ang="0">
                  <a:pos x="197" y="242"/>
                </a:cxn>
                <a:cxn ang="0">
                  <a:pos x="197" y="205"/>
                </a:cxn>
                <a:cxn ang="0">
                  <a:pos x="189" y="214"/>
                </a:cxn>
                <a:cxn ang="0">
                  <a:pos x="146" y="233"/>
                </a:cxn>
                <a:cxn ang="0">
                  <a:pos x="111" y="242"/>
                </a:cxn>
                <a:cxn ang="0">
                  <a:pos x="77" y="242"/>
                </a:cxn>
                <a:cxn ang="0">
                  <a:pos x="26" y="205"/>
                </a:cxn>
                <a:cxn ang="0">
                  <a:pos x="17" y="177"/>
                </a:cxn>
                <a:cxn ang="0">
                  <a:pos x="0" y="149"/>
                </a:cxn>
                <a:cxn ang="0">
                  <a:pos x="0" y="93"/>
                </a:cxn>
                <a:cxn ang="0">
                  <a:pos x="8" y="65"/>
                </a:cxn>
                <a:cxn ang="0">
                  <a:pos x="26" y="37"/>
                </a:cxn>
                <a:cxn ang="0">
                  <a:pos x="77" y="0"/>
                </a:cxn>
              </a:cxnLst>
              <a:rect l="0" t="0" r="r" b="b"/>
              <a:pathLst>
                <a:path w="249" h="698">
                  <a:moveTo>
                    <a:pt x="77" y="0"/>
                  </a:moveTo>
                  <a:lnTo>
                    <a:pt x="111" y="0"/>
                  </a:lnTo>
                  <a:lnTo>
                    <a:pt x="172" y="18"/>
                  </a:lnTo>
                  <a:lnTo>
                    <a:pt x="215" y="65"/>
                  </a:lnTo>
                  <a:lnTo>
                    <a:pt x="240" y="139"/>
                  </a:lnTo>
                  <a:lnTo>
                    <a:pt x="249" y="242"/>
                  </a:lnTo>
                  <a:lnTo>
                    <a:pt x="240" y="251"/>
                  </a:lnTo>
                  <a:lnTo>
                    <a:pt x="232" y="382"/>
                  </a:lnTo>
                  <a:lnTo>
                    <a:pt x="197" y="484"/>
                  </a:lnTo>
                  <a:lnTo>
                    <a:pt x="154" y="577"/>
                  </a:lnTo>
                  <a:lnTo>
                    <a:pt x="103" y="642"/>
                  </a:lnTo>
                  <a:lnTo>
                    <a:pt x="68" y="680"/>
                  </a:lnTo>
                  <a:lnTo>
                    <a:pt x="43" y="698"/>
                  </a:lnTo>
                  <a:lnTo>
                    <a:pt x="34" y="698"/>
                  </a:lnTo>
                  <a:lnTo>
                    <a:pt x="26" y="689"/>
                  </a:lnTo>
                  <a:lnTo>
                    <a:pt x="26" y="661"/>
                  </a:lnTo>
                  <a:lnTo>
                    <a:pt x="51" y="633"/>
                  </a:lnTo>
                  <a:lnTo>
                    <a:pt x="120" y="540"/>
                  </a:lnTo>
                  <a:lnTo>
                    <a:pt x="172" y="400"/>
                  </a:lnTo>
                  <a:lnTo>
                    <a:pt x="197" y="242"/>
                  </a:lnTo>
                  <a:lnTo>
                    <a:pt x="197" y="205"/>
                  </a:lnTo>
                  <a:lnTo>
                    <a:pt x="189" y="214"/>
                  </a:lnTo>
                  <a:lnTo>
                    <a:pt x="146" y="233"/>
                  </a:lnTo>
                  <a:lnTo>
                    <a:pt x="111" y="242"/>
                  </a:lnTo>
                  <a:lnTo>
                    <a:pt x="77" y="242"/>
                  </a:lnTo>
                  <a:lnTo>
                    <a:pt x="26" y="205"/>
                  </a:lnTo>
                  <a:lnTo>
                    <a:pt x="17" y="177"/>
                  </a:lnTo>
                  <a:lnTo>
                    <a:pt x="0" y="149"/>
                  </a:lnTo>
                  <a:lnTo>
                    <a:pt x="0" y="93"/>
                  </a:lnTo>
                  <a:lnTo>
                    <a:pt x="8" y="65"/>
                  </a:lnTo>
                  <a:lnTo>
                    <a:pt x="26" y="37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83" name="Freeform 39"/>
            <p:cNvSpPr>
              <a:spLocks noEditPoints="1"/>
            </p:cNvSpPr>
            <p:nvPr/>
          </p:nvSpPr>
          <p:spPr bwMode="auto">
            <a:xfrm>
              <a:off x="8276" y="4016"/>
              <a:ext cx="1633" cy="1583"/>
            </a:xfrm>
            <a:custGeom>
              <a:avLst/>
              <a:gdLst/>
              <a:ahLst/>
              <a:cxnLst>
                <a:cxn ang="0">
                  <a:pos x="748" y="83"/>
                </a:cxn>
                <a:cxn ang="0">
                  <a:pos x="731" y="121"/>
                </a:cxn>
                <a:cxn ang="0">
                  <a:pos x="731" y="158"/>
                </a:cxn>
                <a:cxn ang="0">
                  <a:pos x="430" y="1443"/>
                </a:cxn>
                <a:cxn ang="0">
                  <a:pos x="421" y="1481"/>
                </a:cxn>
                <a:cxn ang="0">
                  <a:pos x="739" y="1499"/>
                </a:cxn>
                <a:cxn ang="0">
                  <a:pos x="1006" y="1434"/>
                </a:cxn>
                <a:cxn ang="0">
                  <a:pos x="1229" y="1238"/>
                </a:cxn>
                <a:cxn ang="0">
                  <a:pos x="1366" y="959"/>
                </a:cxn>
                <a:cxn ang="0">
                  <a:pos x="1435" y="680"/>
                </a:cxn>
                <a:cxn ang="0">
                  <a:pos x="1452" y="493"/>
                </a:cxn>
                <a:cxn ang="0">
                  <a:pos x="1401" y="242"/>
                </a:cxn>
                <a:cxn ang="0">
                  <a:pos x="1263" y="111"/>
                </a:cxn>
                <a:cxn ang="0">
                  <a:pos x="1066" y="65"/>
                </a:cxn>
                <a:cxn ang="0">
                  <a:pos x="361" y="0"/>
                </a:cxn>
                <a:cxn ang="0">
                  <a:pos x="1280" y="18"/>
                </a:cxn>
                <a:cxn ang="0">
                  <a:pos x="1504" y="167"/>
                </a:cxn>
                <a:cxn ang="0">
                  <a:pos x="1616" y="428"/>
                </a:cxn>
                <a:cxn ang="0">
                  <a:pos x="1607" y="801"/>
                </a:cxn>
                <a:cxn ang="0">
                  <a:pos x="1435" y="1192"/>
                </a:cxn>
                <a:cxn ang="0">
                  <a:pos x="1134" y="1471"/>
                </a:cxn>
                <a:cxn ang="0">
                  <a:pos x="765" y="1583"/>
                </a:cxn>
                <a:cxn ang="0">
                  <a:pos x="0" y="1574"/>
                </a:cxn>
                <a:cxn ang="0">
                  <a:pos x="9" y="1518"/>
                </a:cxn>
                <a:cxn ang="0">
                  <a:pos x="164" y="1509"/>
                </a:cxn>
                <a:cxn ang="0">
                  <a:pos x="241" y="1453"/>
                </a:cxn>
                <a:cxn ang="0">
                  <a:pos x="241" y="1406"/>
                </a:cxn>
                <a:cxn ang="0">
                  <a:pos x="542" y="149"/>
                </a:cxn>
                <a:cxn ang="0">
                  <a:pos x="533" y="93"/>
                </a:cxn>
                <a:cxn ang="0">
                  <a:pos x="499" y="83"/>
                </a:cxn>
                <a:cxn ang="0">
                  <a:pos x="361" y="74"/>
                </a:cxn>
                <a:cxn ang="0">
                  <a:pos x="344" y="28"/>
                </a:cxn>
                <a:cxn ang="0">
                  <a:pos x="361" y="0"/>
                </a:cxn>
              </a:cxnLst>
              <a:rect l="0" t="0" r="r" b="b"/>
              <a:pathLst>
                <a:path w="1633" h="1583">
                  <a:moveTo>
                    <a:pt x="799" y="65"/>
                  </a:moveTo>
                  <a:lnTo>
                    <a:pt x="748" y="83"/>
                  </a:lnTo>
                  <a:lnTo>
                    <a:pt x="739" y="93"/>
                  </a:lnTo>
                  <a:lnTo>
                    <a:pt x="731" y="121"/>
                  </a:lnTo>
                  <a:lnTo>
                    <a:pt x="722" y="158"/>
                  </a:lnTo>
                  <a:lnTo>
                    <a:pt x="731" y="158"/>
                  </a:lnTo>
                  <a:lnTo>
                    <a:pt x="438" y="1425"/>
                  </a:lnTo>
                  <a:lnTo>
                    <a:pt x="430" y="1443"/>
                  </a:lnTo>
                  <a:lnTo>
                    <a:pt x="421" y="1453"/>
                  </a:lnTo>
                  <a:lnTo>
                    <a:pt x="421" y="1481"/>
                  </a:lnTo>
                  <a:lnTo>
                    <a:pt x="438" y="1499"/>
                  </a:lnTo>
                  <a:lnTo>
                    <a:pt x="739" y="1499"/>
                  </a:lnTo>
                  <a:lnTo>
                    <a:pt x="885" y="1481"/>
                  </a:lnTo>
                  <a:lnTo>
                    <a:pt x="1006" y="1434"/>
                  </a:lnTo>
                  <a:lnTo>
                    <a:pt x="1109" y="1369"/>
                  </a:lnTo>
                  <a:lnTo>
                    <a:pt x="1229" y="1238"/>
                  </a:lnTo>
                  <a:lnTo>
                    <a:pt x="1306" y="1108"/>
                  </a:lnTo>
                  <a:lnTo>
                    <a:pt x="1366" y="959"/>
                  </a:lnTo>
                  <a:lnTo>
                    <a:pt x="1409" y="810"/>
                  </a:lnTo>
                  <a:lnTo>
                    <a:pt x="1435" y="680"/>
                  </a:lnTo>
                  <a:lnTo>
                    <a:pt x="1452" y="568"/>
                  </a:lnTo>
                  <a:lnTo>
                    <a:pt x="1452" y="493"/>
                  </a:lnTo>
                  <a:lnTo>
                    <a:pt x="1435" y="354"/>
                  </a:lnTo>
                  <a:lnTo>
                    <a:pt x="1401" y="242"/>
                  </a:lnTo>
                  <a:lnTo>
                    <a:pt x="1341" y="167"/>
                  </a:lnTo>
                  <a:lnTo>
                    <a:pt x="1263" y="111"/>
                  </a:lnTo>
                  <a:lnTo>
                    <a:pt x="1169" y="74"/>
                  </a:lnTo>
                  <a:lnTo>
                    <a:pt x="1066" y="65"/>
                  </a:lnTo>
                  <a:lnTo>
                    <a:pt x="799" y="65"/>
                  </a:lnTo>
                  <a:close/>
                  <a:moveTo>
                    <a:pt x="361" y="0"/>
                  </a:moveTo>
                  <a:lnTo>
                    <a:pt x="1126" y="0"/>
                  </a:lnTo>
                  <a:lnTo>
                    <a:pt x="1280" y="18"/>
                  </a:lnTo>
                  <a:lnTo>
                    <a:pt x="1401" y="83"/>
                  </a:lnTo>
                  <a:lnTo>
                    <a:pt x="1504" y="167"/>
                  </a:lnTo>
                  <a:lnTo>
                    <a:pt x="1573" y="288"/>
                  </a:lnTo>
                  <a:lnTo>
                    <a:pt x="1616" y="428"/>
                  </a:lnTo>
                  <a:lnTo>
                    <a:pt x="1633" y="586"/>
                  </a:lnTo>
                  <a:lnTo>
                    <a:pt x="1607" y="801"/>
                  </a:lnTo>
                  <a:lnTo>
                    <a:pt x="1538" y="1006"/>
                  </a:lnTo>
                  <a:lnTo>
                    <a:pt x="1435" y="1192"/>
                  </a:lnTo>
                  <a:lnTo>
                    <a:pt x="1298" y="1350"/>
                  </a:lnTo>
                  <a:lnTo>
                    <a:pt x="1134" y="1471"/>
                  </a:lnTo>
                  <a:lnTo>
                    <a:pt x="954" y="1555"/>
                  </a:lnTo>
                  <a:lnTo>
                    <a:pt x="765" y="1583"/>
                  </a:lnTo>
                  <a:lnTo>
                    <a:pt x="17" y="1583"/>
                  </a:lnTo>
                  <a:lnTo>
                    <a:pt x="0" y="1574"/>
                  </a:lnTo>
                  <a:lnTo>
                    <a:pt x="0" y="1537"/>
                  </a:lnTo>
                  <a:lnTo>
                    <a:pt x="9" y="1518"/>
                  </a:lnTo>
                  <a:lnTo>
                    <a:pt x="26" y="1509"/>
                  </a:lnTo>
                  <a:lnTo>
                    <a:pt x="164" y="1509"/>
                  </a:lnTo>
                  <a:lnTo>
                    <a:pt x="215" y="1490"/>
                  </a:lnTo>
                  <a:lnTo>
                    <a:pt x="241" y="1453"/>
                  </a:lnTo>
                  <a:lnTo>
                    <a:pt x="258" y="1397"/>
                  </a:lnTo>
                  <a:lnTo>
                    <a:pt x="241" y="1406"/>
                  </a:lnTo>
                  <a:lnTo>
                    <a:pt x="533" y="167"/>
                  </a:lnTo>
                  <a:lnTo>
                    <a:pt x="542" y="149"/>
                  </a:lnTo>
                  <a:lnTo>
                    <a:pt x="542" y="102"/>
                  </a:lnTo>
                  <a:lnTo>
                    <a:pt x="533" y="93"/>
                  </a:lnTo>
                  <a:lnTo>
                    <a:pt x="516" y="83"/>
                  </a:lnTo>
                  <a:lnTo>
                    <a:pt x="499" y="83"/>
                  </a:lnTo>
                  <a:lnTo>
                    <a:pt x="447" y="74"/>
                  </a:lnTo>
                  <a:lnTo>
                    <a:pt x="361" y="74"/>
                  </a:lnTo>
                  <a:lnTo>
                    <a:pt x="344" y="65"/>
                  </a:lnTo>
                  <a:lnTo>
                    <a:pt x="344" y="28"/>
                  </a:lnTo>
                  <a:lnTo>
                    <a:pt x="353" y="9"/>
                  </a:lnTo>
                  <a:lnTo>
                    <a:pt x="3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84" name="Freeform 40"/>
            <p:cNvSpPr>
              <a:spLocks/>
            </p:cNvSpPr>
            <p:nvPr/>
          </p:nvSpPr>
          <p:spPr bwMode="auto">
            <a:xfrm>
              <a:off x="10098" y="4817"/>
              <a:ext cx="979" cy="1108"/>
            </a:xfrm>
            <a:custGeom>
              <a:avLst/>
              <a:gdLst/>
              <a:ahLst/>
              <a:cxnLst>
                <a:cxn ang="0">
                  <a:pos x="249" y="0"/>
                </a:cxn>
                <a:cxn ang="0">
                  <a:pos x="713" y="0"/>
                </a:cxn>
                <a:cxn ang="0">
                  <a:pos x="721" y="9"/>
                </a:cxn>
                <a:cxn ang="0">
                  <a:pos x="721" y="37"/>
                </a:cxn>
                <a:cxn ang="0">
                  <a:pos x="704" y="56"/>
                </a:cxn>
                <a:cxn ang="0">
                  <a:pos x="584" y="56"/>
                </a:cxn>
                <a:cxn ang="0">
                  <a:pos x="541" y="65"/>
                </a:cxn>
                <a:cxn ang="0">
                  <a:pos x="515" y="93"/>
                </a:cxn>
                <a:cxn ang="0">
                  <a:pos x="507" y="130"/>
                </a:cxn>
                <a:cxn ang="0">
                  <a:pos x="515" y="121"/>
                </a:cxn>
                <a:cxn ang="0">
                  <a:pos x="309" y="996"/>
                </a:cxn>
                <a:cxn ang="0">
                  <a:pos x="300" y="1015"/>
                </a:cxn>
                <a:cxn ang="0">
                  <a:pos x="300" y="1043"/>
                </a:cxn>
                <a:cxn ang="0">
                  <a:pos x="309" y="1052"/>
                </a:cxn>
                <a:cxn ang="0">
                  <a:pos x="524" y="1052"/>
                </a:cxn>
                <a:cxn ang="0">
                  <a:pos x="644" y="1043"/>
                </a:cxn>
                <a:cxn ang="0">
                  <a:pos x="739" y="996"/>
                </a:cxn>
                <a:cxn ang="0">
                  <a:pos x="799" y="940"/>
                </a:cxn>
                <a:cxn ang="0">
                  <a:pos x="850" y="875"/>
                </a:cxn>
                <a:cxn ang="0">
                  <a:pos x="885" y="801"/>
                </a:cxn>
                <a:cxn ang="0">
                  <a:pos x="919" y="717"/>
                </a:cxn>
                <a:cxn ang="0">
                  <a:pos x="928" y="698"/>
                </a:cxn>
                <a:cxn ang="0">
                  <a:pos x="945" y="680"/>
                </a:cxn>
                <a:cxn ang="0">
                  <a:pos x="971" y="680"/>
                </a:cxn>
                <a:cxn ang="0">
                  <a:pos x="979" y="689"/>
                </a:cxn>
                <a:cxn ang="0">
                  <a:pos x="979" y="698"/>
                </a:cxn>
                <a:cxn ang="0">
                  <a:pos x="971" y="726"/>
                </a:cxn>
                <a:cxn ang="0">
                  <a:pos x="953" y="791"/>
                </a:cxn>
                <a:cxn ang="0">
                  <a:pos x="919" y="875"/>
                </a:cxn>
                <a:cxn ang="0">
                  <a:pos x="893" y="959"/>
                </a:cxn>
                <a:cxn ang="0">
                  <a:pos x="868" y="1024"/>
                </a:cxn>
                <a:cxn ang="0">
                  <a:pos x="850" y="1071"/>
                </a:cxn>
                <a:cxn ang="0">
                  <a:pos x="833" y="1108"/>
                </a:cxn>
                <a:cxn ang="0">
                  <a:pos x="8" y="1108"/>
                </a:cxn>
                <a:cxn ang="0">
                  <a:pos x="0" y="1099"/>
                </a:cxn>
                <a:cxn ang="0">
                  <a:pos x="0" y="1062"/>
                </a:cxn>
                <a:cxn ang="0">
                  <a:pos x="17" y="1043"/>
                </a:cxn>
                <a:cxn ang="0">
                  <a:pos x="111" y="1043"/>
                </a:cxn>
                <a:cxn ang="0">
                  <a:pos x="137" y="1034"/>
                </a:cxn>
                <a:cxn ang="0">
                  <a:pos x="154" y="1015"/>
                </a:cxn>
                <a:cxn ang="0">
                  <a:pos x="172" y="978"/>
                </a:cxn>
                <a:cxn ang="0">
                  <a:pos x="369" y="112"/>
                </a:cxn>
                <a:cxn ang="0">
                  <a:pos x="378" y="93"/>
                </a:cxn>
                <a:cxn ang="0">
                  <a:pos x="378" y="65"/>
                </a:cxn>
                <a:cxn ang="0">
                  <a:pos x="369" y="65"/>
                </a:cxn>
                <a:cxn ang="0">
                  <a:pos x="361" y="56"/>
                </a:cxn>
                <a:cxn ang="0">
                  <a:pos x="240" y="56"/>
                </a:cxn>
                <a:cxn ang="0">
                  <a:pos x="232" y="46"/>
                </a:cxn>
                <a:cxn ang="0">
                  <a:pos x="232" y="18"/>
                </a:cxn>
                <a:cxn ang="0">
                  <a:pos x="249" y="0"/>
                </a:cxn>
              </a:cxnLst>
              <a:rect l="0" t="0" r="r" b="b"/>
              <a:pathLst>
                <a:path w="979" h="1108">
                  <a:moveTo>
                    <a:pt x="249" y="0"/>
                  </a:moveTo>
                  <a:lnTo>
                    <a:pt x="713" y="0"/>
                  </a:lnTo>
                  <a:lnTo>
                    <a:pt x="721" y="9"/>
                  </a:lnTo>
                  <a:lnTo>
                    <a:pt x="721" y="37"/>
                  </a:lnTo>
                  <a:lnTo>
                    <a:pt x="704" y="56"/>
                  </a:lnTo>
                  <a:lnTo>
                    <a:pt x="584" y="56"/>
                  </a:lnTo>
                  <a:lnTo>
                    <a:pt x="541" y="65"/>
                  </a:lnTo>
                  <a:lnTo>
                    <a:pt x="515" y="93"/>
                  </a:lnTo>
                  <a:lnTo>
                    <a:pt x="507" y="130"/>
                  </a:lnTo>
                  <a:lnTo>
                    <a:pt x="515" y="121"/>
                  </a:lnTo>
                  <a:lnTo>
                    <a:pt x="309" y="996"/>
                  </a:lnTo>
                  <a:lnTo>
                    <a:pt x="300" y="1015"/>
                  </a:lnTo>
                  <a:lnTo>
                    <a:pt x="300" y="1043"/>
                  </a:lnTo>
                  <a:lnTo>
                    <a:pt x="309" y="1052"/>
                  </a:lnTo>
                  <a:lnTo>
                    <a:pt x="524" y="1052"/>
                  </a:lnTo>
                  <a:lnTo>
                    <a:pt x="644" y="1043"/>
                  </a:lnTo>
                  <a:lnTo>
                    <a:pt x="739" y="996"/>
                  </a:lnTo>
                  <a:lnTo>
                    <a:pt x="799" y="940"/>
                  </a:lnTo>
                  <a:lnTo>
                    <a:pt x="850" y="875"/>
                  </a:lnTo>
                  <a:lnTo>
                    <a:pt x="885" y="801"/>
                  </a:lnTo>
                  <a:lnTo>
                    <a:pt x="919" y="717"/>
                  </a:lnTo>
                  <a:lnTo>
                    <a:pt x="928" y="698"/>
                  </a:lnTo>
                  <a:lnTo>
                    <a:pt x="945" y="680"/>
                  </a:lnTo>
                  <a:lnTo>
                    <a:pt x="971" y="680"/>
                  </a:lnTo>
                  <a:lnTo>
                    <a:pt x="979" y="689"/>
                  </a:lnTo>
                  <a:lnTo>
                    <a:pt x="979" y="698"/>
                  </a:lnTo>
                  <a:lnTo>
                    <a:pt x="971" y="726"/>
                  </a:lnTo>
                  <a:lnTo>
                    <a:pt x="953" y="791"/>
                  </a:lnTo>
                  <a:lnTo>
                    <a:pt x="919" y="875"/>
                  </a:lnTo>
                  <a:lnTo>
                    <a:pt x="893" y="959"/>
                  </a:lnTo>
                  <a:lnTo>
                    <a:pt x="868" y="1024"/>
                  </a:lnTo>
                  <a:lnTo>
                    <a:pt x="850" y="1071"/>
                  </a:lnTo>
                  <a:lnTo>
                    <a:pt x="833" y="1108"/>
                  </a:lnTo>
                  <a:lnTo>
                    <a:pt x="8" y="1108"/>
                  </a:lnTo>
                  <a:lnTo>
                    <a:pt x="0" y="1099"/>
                  </a:lnTo>
                  <a:lnTo>
                    <a:pt x="0" y="1062"/>
                  </a:lnTo>
                  <a:lnTo>
                    <a:pt x="17" y="1043"/>
                  </a:lnTo>
                  <a:lnTo>
                    <a:pt x="111" y="1043"/>
                  </a:lnTo>
                  <a:lnTo>
                    <a:pt x="137" y="1034"/>
                  </a:lnTo>
                  <a:lnTo>
                    <a:pt x="154" y="1015"/>
                  </a:lnTo>
                  <a:lnTo>
                    <a:pt x="172" y="978"/>
                  </a:lnTo>
                  <a:lnTo>
                    <a:pt x="369" y="112"/>
                  </a:lnTo>
                  <a:lnTo>
                    <a:pt x="378" y="93"/>
                  </a:lnTo>
                  <a:lnTo>
                    <a:pt x="378" y="65"/>
                  </a:lnTo>
                  <a:lnTo>
                    <a:pt x="369" y="65"/>
                  </a:lnTo>
                  <a:lnTo>
                    <a:pt x="361" y="56"/>
                  </a:lnTo>
                  <a:lnTo>
                    <a:pt x="240" y="56"/>
                  </a:lnTo>
                  <a:lnTo>
                    <a:pt x="232" y="46"/>
                  </a:lnTo>
                  <a:lnTo>
                    <a:pt x="232" y="18"/>
                  </a:lnTo>
                  <a:lnTo>
                    <a:pt x="2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85" name="Freeform 41"/>
            <p:cNvSpPr>
              <a:spLocks/>
            </p:cNvSpPr>
            <p:nvPr/>
          </p:nvSpPr>
          <p:spPr bwMode="auto">
            <a:xfrm>
              <a:off x="11283" y="3857"/>
              <a:ext cx="293" cy="23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3" y="0"/>
                </a:cxn>
                <a:cxn ang="0">
                  <a:pos x="293" y="2310"/>
                </a:cxn>
                <a:cxn ang="0">
                  <a:pos x="0" y="2310"/>
                </a:cxn>
                <a:cxn ang="0">
                  <a:pos x="0" y="2217"/>
                </a:cxn>
                <a:cxn ang="0">
                  <a:pos x="207" y="2217"/>
                </a:cxn>
                <a:cxn ang="0">
                  <a:pos x="207" y="93"/>
                </a:cxn>
                <a:cxn ang="0">
                  <a:pos x="0" y="93"/>
                </a:cxn>
                <a:cxn ang="0">
                  <a:pos x="0" y="0"/>
                </a:cxn>
              </a:cxnLst>
              <a:rect l="0" t="0" r="r" b="b"/>
              <a:pathLst>
                <a:path w="293" h="2310">
                  <a:moveTo>
                    <a:pt x="0" y="0"/>
                  </a:moveTo>
                  <a:lnTo>
                    <a:pt x="293" y="0"/>
                  </a:lnTo>
                  <a:lnTo>
                    <a:pt x="293" y="2310"/>
                  </a:lnTo>
                  <a:lnTo>
                    <a:pt x="0" y="2310"/>
                  </a:lnTo>
                  <a:lnTo>
                    <a:pt x="0" y="2217"/>
                  </a:lnTo>
                  <a:lnTo>
                    <a:pt x="207" y="2217"/>
                  </a:lnTo>
                  <a:lnTo>
                    <a:pt x="207" y="93"/>
                  </a:lnTo>
                  <a:lnTo>
                    <a:pt x="0" y="9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86" name="Freeform 42"/>
            <p:cNvSpPr>
              <a:spLocks/>
            </p:cNvSpPr>
            <p:nvPr/>
          </p:nvSpPr>
          <p:spPr bwMode="auto">
            <a:xfrm>
              <a:off x="12641" y="4463"/>
              <a:ext cx="1039" cy="1118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60" y="0"/>
                </a:cxn>
                <a:cxn ang="0">
                  <a:pos x="86" y="28"/>
                </a:cxn>
                <a:cxn ang="0">
                  <a:pos x="515" y="484"/>
                </a:cxn>
                <a:cxn ang="0">
                  <a:pos x="524" y="493"/>
                </a:cxn>
                <a:cxn ang="0">
                  <a:pos x="971" y="9"/>
                </a:cxn>
                <a:cxn ang="0">
                  <a:pos x="1005" y="9"/>
                </a:cxn>
                <a:cxn ang="0">
                  <a:pos x="1022" y="18"/>
                </a:cxn>
                <a:cxn ang="0">
                  <a:pos x="1031" y="37"/>
                </a:cxn>
                <a:cxn ang="0">
                  <a:pos x="1031" y="65"/>
                </a:cxn>
                <a:cxn ang="0">
                  <a:pos x="1022" y="74"/>
                </a:cxn>
                <a:cxn ang="0">
                  <a:pos x="1022" y="84"/>
                </a:cxn>
                <a:cxn ang="0">
                  <a:pos x="997" y="112"/>
                </a:cxn>
                <a:cxn ang="0">
                  <a:pos x="979" y="121"/>
                </a:cxn>
                <a:cxn ang="0">
                  <a:pos x="971" y="139"/>
                </a:cxn>
                <a:cxn ang="0">
                  <a:pos x="584" y="559"/>
                </a:cxn>
                <a:cxn ang="0">
                  <a:pos x="696" y="680"/>
                </a:cxn>
                <a:cxn ang="0">
                  <a:pos x="773" y="754"/>
                </a:cxn>
                <a:cxn ang="0">
                  <a:pos x="842" y="838"/>
                </a:cxn>
                <a:cxn ang="0">
                  <a:pos x="919" y="913"/>
                </a:cxn>
                <a:cxn ang="0">
                  <a:pos x="979" y="978"/>
                </a:cxn>
                <a:cxn ang="0">
                  <a:pos x="1014" y="1024"/>
                </a:cxn>
                <a:cxn ang="0">
                  <a:pos x="1031" y="1043"/>
                </a:cxn>
                <a:cxn ang="0">
                  <a:pos x="1039" y="1062"/>
                </a:cxn>
                <a:cxn ang="0">
                  <a:pos x="1039" y="1090"/>
                </a:cxn>
                <a:cxn ang="0">
                  <a:pos x="1031" y="1108"/>
                </a:cxn>
                <a:cxn ang="0">
                  <a:pos x="1014" y="1118"/>
                </a:cxn>
                <a:cxn ang="0">
                  <a:pos x="988" y="1118"/>
                </a:cxn>
                <a:cxn ang="0">
                  <a:pos x="971" y="1108"/>
                </a:cxn>
                <a:cxn ang="0">
                  <a:pos x="962" y="1099"/>
                </a:cxn>
                <a:cxn ang="0">
                  <a:pos x="515" y="624"/>
                </a:cxn>
                <a:cxn ang="0">
                  <a:pos x="86" y="1080"/>
                </a:cxn>
                <a:cxn ang="0">
                  <a:pos x="77" y="1099"/>
                </a:cxn>
                <a:cxn ang="0">
                  <a:pos x="60" y="1118"/>
                </a:cxn>
                <a:cxn ang="0">
                  <a:pos x="26" y="1118"/>
                </a:cxn>
                <a:cxn ang="0">
                  <a:pos x="8" y="1108"/>
                </a:cxn>
                <a:cxn ang="0">
                  <a:pos x="0" y="1090"/>
                </a:cxn>
                <a:cxn ang="0">
                  <a:pos x="0" y="1052"/>
                </a:cxn>
                <a:cxn ang="0">
                  <a:pos x="455" y="559"/>
                </a:cxn>
                <a:cxn ang="0">
                  <a:pos x="0" y="65"/>
                </a:cxn>
                <a:cxn ang="0">
                  <a:pos x="0" y="28"/>
                </a:cxn>
                <a:cxn ang="0">
                  <a:pos x="26" y="0"/>
                </a:cxn>
              </a:cxnLst>
              <a:rect l="0" t="0" r="r" b="b"/>
              <a:pathLst>
                <a:path w="1039" h="1118">
                  <a:moveTo>
                    <a:pt x="26" y="0"/>
                  </a:moveTo>
                  <a:lnTo>
                    <a:pt x="60" y="0"/>
                  </a:lnTo>
                  <a:lnTo>
                    <a:pt x="86" y="28"/>
                  </a:lnTo>
                  <a:lnTo>
                    <a:pt x="515" y="484"/>
                  </a:lnTo>
                  <a:lnTo>
                    <a:pt x="524" y="493"/>
                  </a:lnTo>
                  <a:lnTo>
                    <a:pt x="971" y="9"/>
                  </a:lnTo>
                  <a:lnTo>
                    <a:pt x="1005" y="9"/>
                  </a:lnTo>
                  <a:lnTo>
                    <a:pt x="1022" y="18"/>
                  </a:lnTo>
                  <a:lnTo>
                    <a:pt x="1031" y="37"/>
                  </a:lnTo>
                  <a:lnTo>
                    <a:pt x="1031" y="65"/>
                  </a:lnTo>
                  <a:lnTo>
                    <a:pt x="1022" y="74"/>
                  </a:lnTo>
                  <a:lnTo>
                    <a:pt x="1022" y="84"/>
                  </a:lnTo>
                  <a:lnTo>
                    <a:pt x="997" y="112"/>
                  </a:lnTo>
                  <a:lnTo>
                    <a:pt x="979" y="121"/>
                  </a:lnTo>
                  <a:lnTo>
                    <a:pt x="971" y="139"/>
                  </a:lnTo>
                  <a:lnTo>
                    <a:pt x="584" y="559"/>
                  </a:lnTo>
                  <a:lnTo>
                    <a:pt x="696" y="680"/>
                  </a:lnTo>
                  <a:lnTo>
                    <a:pt x="773" y="754"/>
                  </a:lnTo>
                  <a:lnTo>
                    <a:pt x="842" y="838"/>
                  </a:lnTo>
                  <a:lnTo>
                    <a:pt x="919" y="913"/>
                  </a:lnTo>
                  <a:lnTo>
                    <a:pt x="979" y="978"/>
                  </a:lnTo>
                  <a:lnTo>
                    <a:pt x="1014" y="1024"/>
                  </a:lnTo>
                  <a:lnTo>
                    <a:pt x="1031" y="1043"/>
                  </a:lnTo>
                  <a:lnTo>
                    <a:pt x="1039" y="1062"/>
                  </a:lnTo>
                  <a:lnTo>
                    <a:pt x="1039" y="1090"/>
                  </a:lnTo>
                  <a:lnTo>
                    <a:pt x="1031" y="1108"/>
                  </a:lnTo>
                  <a:lnTo>
                    <a:pt x="1014" y="1118"/>
                  </a:lnTo>
                  <a:lnTo>
                    <a:pt x="988" y="1118"/>
                  </a:lnTo>
                  <a:lnTo>
                    <a:pt x="971" y="1108"/>
                  </a:lnTo>
                  <a:lnTo>
                    <a:pt x="962" y="1099"/>
                  </a:lnTo>
                  <a:lnTo>
                    <a:pt x="515" y="624"/>
                  </a:lnTo>
                  <a:lnTo>
                    <a:pt x="86" y="1080"/>
                  </a:lnTo>
                  <a:lnTo>
                    <a:pt x="77" y="1099"/>
                  </a:lnTo>
                  <a:lnTo>
                    <a:pt x="60" y="1118"/>
                  </a:lnTo>
                  <a:lnTo>
                    <a:pt x="26" y="1118"/>
                  </a:lnTo>
                  <a:lnTo>
                    <a:pt x="8" y="1108"/>
                  </a:lnTo>
                  <a:lnTo>
                    <a:pt x="0" y="1090"/>
                  </a:lnTo>
                  <a:lnTo>
                    <a:pt x="0" y="1052"/>
                  </a:lnTo>
                  <a:lnTo>
                    <a:pt x="455" y="559"/>
                  </a:lnTo>
                  <a:lnTo>
                    <a:pt x="0" y="65"/>
                  </a:lnTo>
                  <a:lnTo>
                    <a:pt x="0" y="28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87" name="Freeform 43"/>
            <p:cNvSpPr>
              <a:spLocks/>
            </p:cNvSpPr>
            <p:nvPr/>
          </p:nvSpPr>
          <p:spPr bwMode="auto">
            <a:xfrm>
              <a:off x="14110" y="4779"/>
              <a:ext cx="1160" cy="1183"/>
            </a:xfrm>
            <a:custGeom>
              <a:avLst/>
              <a:gdLst/>
              <a:ahLst/>
              <a:cxnLst>
                <a:cxn ang="0">
                  <a:pos x="825" y="10"/>
                </a:cxn>
                <a:cxn ang="0">
                  <a:pos x="954" y="94"/>
                </a:cxn>
                <a:cxn ang="0">
                  <a:pos x="1117" y="19"/>
                </a:cxn>
                <a:cxn ang="0">
                  <a:pos x="1151" y="0"/>
                </a:cxn>
                <a:cxn ang="0">
                  <a:pos x="1160" y="19"/>
                </a:cxn>
                <a:cxn ang="0">
                  <a:pos x="1057" y="429"/>
                </a:cxn>
                <a:cxn ang="0">
                  <a:pos x="1048" y="466"/>
                </a:cxn>
                <a:cxn ang="0">
                  <a:pos x="997" y="457"/>
                </a:cxn>
                <a:cxn ang="0">
                  <a:pos x="1005" y="429"/>
                </a:cxn>
                <a:cxn ang="0">
                  <a:pos x="997" y="280"/>
                </a:cxn>
                <a:cxn ang="0">
                  <a:pos x="902" y="122"/>
                </a:cxn>
                <a:cxn ang="0">
                  <a:pos x="730" y="66"/>
                </a:cxn>
                <a:cxn ang="0">
                  <a:pos x="558" y="103"/>
                </a:cxn>
                <a:cxn ang="0">
                  <a:pos x="327" y="261"/>
                </a:cxn>
                <a:cxn ang="0">
                  <a:pos x="189" y="494"/>
                </a:cxn>
                <a:cxn ang="0">
                  <a:pos x="138" y="774"/>
                </a:cxn>
                <a:cxn ang="0">
                  <a:pos x="198" y="988"/>
                </a:cxn>
                <a:cxn ang="0">
                  <a:pos x="327" y="1100"/>
                </a:cxn>
                <a:cxn ang="0">
                  <a:pos x="490" y="1128"/>
                </a:cxn>
                <a:cxn ang="0">
                  <a:pos x="670" y="1090"/>
                </a:cxn>
                <a:cxn ang="0">
                  <a:pos x="799" y="978"/>
                </a:cxn>
                <a:cxn ang="0">
                  <a:pos x="816" y="941"/>
                </a:cxn>
                <a:cxn ang="0">
                  <a:pos x="825" y="876"/>
                </a:cxn>
                <a:cxn ang="0">
                  <a:pos x="833" y="829"/>
                </a:cxn>
                <a:cxn ang="0">
                  <a:pos x="842" y="774"/>
                </a:cxn>
                <a:cxn ang="0">
                  <a:pos x="670" y="764"/>
                </a:cxn>
                <a:cxn ang="0">
                  <a:pos x="653" y="727"/>
                </a:cxn>
                <a:cxn ang="0">
                  <a:pos x="1014" y="708"/>
                </a:cxn>
                <a:cxn ang="0">
                  <a:pos x="1108" y="699"/>
                </a:cxn>
                <a:cxn ang="0">
                  <a:pos x="1117" y="746"/>
                </a:cxn>
                <a:cxn ang="0">
                  <a:pos x="1022" y="764"/>
                </a:cxn>
                <a:cxn ang="0">
                  <a:pos x="997" y="783"/>
                </a:cxn>
                <a:cxn ang="0">
                  <a:pos x="979" y="867"/>
                </a:cxn>
                <a:cxn ang="0">
                  <a:pos x="954" y="960"/>
                </a:cxn>
                <a:cxn ang="0">
                  <a:pos x="919" y="1109"/>
                </a:cxn>
                <a:cxn ang="0">
                  <a:pos x="911" y="1146"/>
                </a:cxn>
                <a:cxn ang="0">
                  <a:pos x="894" y="1155"/>
                </a:cxn>
                <a:cxn ang="0">
                  <a:pos x="868" y="1137"/>
                </a:cxn>
                <a:cxn ang="0">
                  <a:pos x="842" y="1100"/>
                </a:cxn>
                <a:cxn ang="0">
                  <a:pos x="816" y="1053"/>
                </a:cxn>
                <a:cxn ang="0">
                  <a:pos x="662" y="1155"/>
                </a:cxn>
                <a:cxn ang="0">
                  <a:pos x="464" y="1183"/>
                </a:cxn>
                <a:cxn ang="0">
                  <a:pos x="215" y="1118"/>
                </a:cxn>
                <a:cxn ang="0">
                  <a:pos x="60" y="951"/>
                </a:cxn>
                <a:cxn ang="0">
                  <a:pos x="0" y="718"/>
                </a:cxn>
                <a:cxn ang="0">
                  <a:pos x="103" y="373"/>
                </a:cxn>
                <a:cxn ang="0">
                  <a:pos x="369" y="103"/>
                </a:cxn>
                <a:cxn ang="0">
                  <a:pos x="722" y="0"/>
                </a:cxn>
              </a:cxnLst>
              <a:rect l="0" t="0" r="r" b="b"/>
              <a:pathLst>
                <a:path w="1160" h="1183">
                  <a:moveTo>
                    <a:pt x="722" y="0"/>
                  </a:moveTo>
                  <a:lnTo>
                    <a:pt x="825" y="10"/>
                  </a:lnTo>
                  <a:lnTo>
                    <a:pt x="902" y="47"/>
                  </a:lnTo>
                  <a:lnTo>
                    <a:pt x="954" y="94"/>
                  </a:lnTo>
                  <a:lnTo>
                    <a:pt x="1005" y="150"/>
                  </a:lnTo>
                  <a:lnTo>
                    <a:pt x="1117" y="19"/>
                  </a:lnTo>
                  <a:lnTo>
                    <a:pt x="1134" y="0"/>
                  </a:lnTo>
                  <a:lnTo>
                    <a:pt x="1151" y="0"/>
                  </a:lnTo>
                  <a:lnTo>
                    <a:pt x="1160" y="10"/>
                  </a:lnTo>
                  <a:lnTo>
                    <a:pt x="1160" y="19"/>
                  </a:lnTo>
                  <a:lnTo>
                    <a:pt x="1151" y="19"/>
                  </a:lnTo>
                  <a:lnTo>
                    <a:pt x="1057" y="429"/>
                  </a:lnTo>
                  <a:lnTo>
                    <a:pt x="1048" y="448"/>
                  </a:lnTo>
                  <a:lnTo>
                    <a:pt x="1048" y="466"/>
                  </a:lnTo>
                  <a:lnTo>
                    <a:pt x="1005" y="466"/>
                  </a:lnTo>
                  <a:lnTo>
                    <a:pt x="997" y="457"/>
                  </a:lnTo>
                  <a:lnTo>
                    <a:pt x="997" y="438"/>
                  </a:lnTo>
                  <a:lnTo>
                    <a:pt x="1005" y="429"/>
                  </a:lnTo>
                  <a:lnTo>
                    <a:pt x="1005" y="382"/>
                  </a:lnTo>
                  <a:lnTo>
                    <a:pt x="997" y="280"/>
                  </a:lnTo>
                  <a:lnTo>
                    <a:pt x="954" y="196"/>
                  </a:lnTo>
                  <a:lnTo>
                    <a:pt x="902" y="122"/>
                  </a:lnTo>
                  <a:lnTo>
                    <a:pt x="825" y="84"/>
                  </a:lnTo>
                  <a:lnTo>
                    <a:pt x="730" y="66"/>
                  </a:lnTo>
                  <a:lnTo>
                    <a:pt x="653" y="75"/>
                  </a:lnTo>
                  <a:lnTo>
                    <a:pt x="558" y="103"/>
                  </a:lnTo>
                  <a:lnTo>
                    <a:pt x="447" y="159"/>
                  </a:lnTo>
                  <a:lnTo>
                    <a:pt x="327" y="261"/>
                  </a:lnTo>
                  <a:lnTo>
                    <a:pt x="249" y="364"/>
                  </a:lnTo>
                  <a:lnTo>
                    <a:pt x="189" y="494"/>
                  </a:lnTo>
                  <a:lnTo>
                    <a:pt x="155" y="634"/>
                  </a:lnTo>
                  <a:lnTo>
                    <a:pt x="138" y="774"/>
                  </a:lnTo>
                  <a:lnTo>
                    <a:pt x="155" y="895"/>
                  </a:lnTo>
                  <a:lnTo>
                    <a:pt x="198" y="988"/>
                  </a:lnTo>
                  <a:lnTo>
                    <a:pt x="258" y="1053"/>
                  </a:lnTo>
                  <a:lnTo>
                    <a:pt x="327" y="1100"/>
                  </a:lnTo>
                  <a:lnTo>
                    <a:pt x="412" y="1118"/>
                  </a:lnTo>
                  <a:lnTo>
                    <a:pt x="490" y="1128"/>
                  </a:lnTo>
                  <a:lnTo>
                    <a:pt x="584" y="1118"/>
                  </a:lnTo>
                  <a:lnTo>
                    <a:pt x="670" y="1090"/>
                  </a:lnTo>
                  <a:lnTo>
                    <a:pt x="747" y="1044"/>
                  </a:lnTo>
                  <a:lnTo>
                    <a:pt x="799" y="978"/>
                  </a:lnTo>
                  <a:lnTo>
                    <a:pt x="808" y="969"/>
                  </a:lnTo>
                  <a:lnTo>
                    <a:pt x="816" y="941"/>
                  </a:lnTo>
                  <a:lnTo>
                    <a:pt x="816" y="913"/>
                  </a:lnTo>
                  <a:lnTo>
                    <a:pt x="825" y="876"/>
                  </a:lnTo>
                  <a:lnTo>
                    <a:pt x="833" y="848"/>
                  </a:lnTo>
                  <a:lnTo>
                    <a:pt x="833" y="829"/>
                  </a:lnTo>
                  <a:lnTo>
                    <a:pt x="842" y="811"/>
                  </a:lnTo>
                  <a:lnTo>
                    <a:pt x="842" y="774"/>
                  </a:lnTo>
                  <a:lnTo>
                    <a:pt x="833" y="764"/>
                  </a:lnTo>
                  <a:lnTo>
                    <a:pt x="670" y="764"/>
                  </a:lnTo>
                  <a:lnTo>
                    <a:pt x="653" y="755"/>
                  </a:lnTo>
                  <a:lnTo>
                    <a:pt x="653" y="727"/>
                  </a:lnTo>
                  <a:lnTo>
                    <a:pt x="670" y="708"/>
                  </a:lnTo>
                  <a:lnTo>
                    <a:pt x="1014" y="708"/>
                  </a:lnTo>
                  <a:lnTo>
                    <a:pt x="1100" y="699"/>
                  </a:lnTo>
                  <a:lnTo>
                    <a:pt x="1108" y="699"/>
                  </a:lnTo>
                  <a:lnTo>
                    <a:pt x="1117" y="708"/>
                  </a:lnTo>
                  <a:lnTo>
                    <a:pt x="1117" y="746"/>
                  </a:lnTo>
                  <a:lnTo>
                    <a:pt x="1100" y="764"/>
                  </a:lnTo>
                  <a:lnTo>
                    <a:pt x="1022" y="764"/>
                  </a:lnTo>
                  <a:lnTo>
                    <a:pt x="1005" y="774"/>
                  </a:lnTo>
                  <a:lnTo>
                    <a:pt x="997" y="783"/>
                  </a:lnTo>
                  <a:lnTo>
                    <a:pt x="979" y="839"/>
                  </a:lnTo>
                  <a:lnTo>
                    <a:pt x="979" y="867"/>
                  </a:lnTo>
                  <a:lnTo>
                    <a:pt x="962" y="913"/>
                  </a:lnTo>
                  <a:lnTo>
                    <a:pt x="954" y="960"/>
                  </a:lnTo>
                  <a:lnTo>
                    <a:pt x="945" y="988"/>
                  </a:lnTo>
                  <a:lnTo>
                    <a:pt x="919" y="1109"/>
                  </a:lnTo>
                  <a:lnTo>
                    <a:pt x="911" y="1128"/>
                  </a:lnTo>
                  <a:lnTo>
                    <a:pt x="911" y="1146"/>
                  </a:lnTo>
                  <a:lnTo>
                    <a:pt x="902" y="1155"/>
                  </a:lnTo>
                  <a:lnTo>
                    <a:pt x="894" y="1155"/>
                  </a:lnTo>
                  <a:lnTo>
                    <a:pt x="885" y="1146"/>
                  </a:lnTo>
                  <a:lnTo>
                    <a:pt x="868" y="1137"/>
                  </a:lnTo>
                  <a:lnTo>
                    <a:pt x="859" y="1118"/>
                  </a:lnTo>
                  <a:lnTo>
                    <a:pt x="842" y="1100"/>
                  </a:lnTo>
                  <a:lnTo>
                    <a:pt x="825" y="1072"/>
                  </a:lnTo>
                  <a:lnTo>
                    <a:pt x="816" y="1053"/>
                  </a:lnTo>
                  <a:lnTo>
                    <a:pt x="747" y="1109"/>
                  </a:lnTo>
                  <a:lnTo>
                    <a:pt x="662" y="1155"/>
                  </a:lnTo>
                  <a:lnTo>
                    <a:pt x="567" y="1174"/>
                  </a:lnTo>
                  <a:lnTo>
                    <a:pt x="464" y="1183"/>
                  </a:lnTo>
                  <a:lnTo>
                    <a:pt x="335" y="1165"/>
                  </a:lnTo>
                  <a:lnTo>
                    <a:pt x="215" y="1118"/>
                  </a:lnTo>
                  <a:lnTo>
                    <a:pt x="129" y="1044"/>
                  </a:lnTo>
                  <a:lnTo>
                    <a:pt x="60" y="951"/>
                  </a:lnTo>
                  <a:lnTo>
                    <a:pt x="17" y="839"/>
                  </a:lnTo>
                  <a:lnTo>
                    <a:pt x="0" y="718"/>
                  </a:lnTo>
                  <a:lnTo>
                    <a:pt x="26" y="541"/>
                  </a:lnTo>
                  <a:lnTo>
                    <a:pt x="103" y="373"/>
                  </a:lnTo>
                  <a:lnTo>
                    <a:pt x="223" y="224"/>
                  </a:lnTo>
                  <a:lnTo>
                    <a:pt x="369" y="103"/>
                  </a:lnTo>
                  <a:lnTo>
                    <a:pt x="541" y="28"/>
                  </a:lnTo>
                  <a:lnTo>
                    <a:pt x="7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88" name="Freeform 44"/>
            <p:cNvSpPr>
              <a:spLocks/>
            </p:cNvSpPr>
            <p:nvPr/>
          </p:nvSpPr>
          <p:spPr bwMode="auto">
            <a:xfrm>
              <a:off x="15510" y="5739"/>
              <a:ext cx="189" cy="503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29" y="9"/>
                </a:cxn>
                <a:cxn ang="0">
                  <a:pos x="164" y="46"/>
                </a:cxn>
                <a:cxn ang="0">
                  <a:pos x="181" y="102"/>
                </a:cxn>
                <a:cxn ang="0">
                  <a:pos x="189" y="177"/>
                </a:cxn>
                <a:cxn ang="0">
                  <a:pos x="172" y="289"/>
                </a:cxn>
                <a:cxn ang="0">
                  <a:pos x="138" y="372"/>
                </a:cxn>
                <a:cxn ang="0">
                  <a:pos x="95" y="447"/>
                </a:cxn>
                <a:cxn ang="0">
                  <a:pos x="61" y="484"/>
                </a:cxn>
                <a:cxn ang="0">
                  <a:pos x="35" y="503"/>
                </a:cxn>
                <a:cxn ang="0">
                  <a:pos x="18" y="484"/>
                </a:cxn>
                <a:cxn ang="0">
                  <a:pos x="18" y="475"/>
                </a:cxn>
                <a:cxn ang="0">
                  <a:pos x="26" y="466"/>
                </a:cxn>
                <a:cxn ang="0">
                  <a:pos x="104" y="363"/>
                </a:cxn>
                <a:cxn ang="0">
                  <a:pos x="138" y="261"/>
                </a:cxn>
                <a:cxn ang="0">
                  <a:pos x="146" y="168"/>
                </a:cxn>
                <a:cxn ang="0">
                  <a:pos x="112" y="186"/>
                </a:cxn>
                <a:cxn ang="0">
                  <a:pos x="95" y="186"/>
                </a:cxn>
                <a:cxn ang="0">
                  <a:pos x="61" y="177"/>
                </a:cxn>
                <a:cxn ang="0">
                  <a:pos x="35" y="168"/>
                </a:cxn>
                <a:cxn ang="0">
                  <a:pos x="18" y="149"/>
                </a:cxn>
                <a:cxn ang="0">
                  <a:pos x="0" y="121"/>
                </a:cxn>
                <a:cxn ang="0">
                  <a:pos x="0" y="65"/>
                </a:cxn>
                <a:cxn ang="0">
                  <a:pos x="18" y="37"/>
                </a:cxn>
                <a:cxn ang="0">
                  <a:pos x="35" y="18"/>
                </a:cxn>
                <a:cxn ang="0">
                  <a:pos x="86" y="0"/>
                </a:cxn>
              </a:cxnLst>
              <a:rect l="0" t="0" r="r" b="b"/>
              <a:pathLst>
                <a:path w="189" h="503">
                  <a:moveTo>
                    <a:pt x="86" y="0"/>
                  </a:moveTo>
                  <a:lnTo>
                    <a:pt x="129" y="9"/>
                  </a:lnTo>
                  <a:lnTo>
                    <a:pt x="164" y="46"/>
                  </a:lnTo>
                  <a:lnTo>
                    <a:pt x="181" y="102"/>
                  </a:lnTo>
                  <a:lnTo>
                    <a:pt x="189" y="177"/>
                  </a:lnTo>
                  <a:lnTo>
                    <a:pt x="172" y="289"/>
                  </a:lnTo>
                  <a:lnTo>
                    <a:pt x="138" y="372"/>
                  </a:lnTo>
                  <a:lnTo>
                    <a:pt x="95" y="447"/>
                  </a:lnTo>
                  <a:lnTo>
                    <a:pt x="61" y="484"/>
                  </a:lnTo>
                  <a:lnTo>
                    <a:pt x="35" y="503"/>
                  </a:lnTo>
                  <a:lnTo>
                    <a:pt x="18" y="484"/>
                  </a:lnTo>
                  <a:lnTo>
                    <a:pt x="18" y="475"/>
                  </a:lnTo>
                  <a:lnTo>
                    <a:pt x="26" y="466"/>
                  </a:lnTo>
                  <a:lnTo>
                    <a:pt x="104" y="363"/>
                  </a:lnTo>
                  <a:lnTo>
                    <a:pt x="138" y="261"/>
                  </a:lnTo>
                  <a:lnTo>
                    <a:pt x="146" y="168"/>
                  </a:lnTo>
                  <a:lnTo>
                    <a:pt x="112" y="186"/>
                  </a:lnTo>
                  <a:lnTo>
                    <a:pt x="95" y="186"/>
                  </a:lnTo>
                  <a:lnTo>
                    <a:pt x="61" y="177"/>
                  </a:lnTo>
                  <a:lnTo>
                    <a:pt x="35" y="168"/>
                  </a:lnTo>
                  <a:lnTo>
                    <a:pt x="18" y="149"/>
                  </a:lnTo>
                  <a:lnTo>
                    <a:pt x="0" y="121"/>
                  </a:lnTo>
                  <a:lnTo>
                    <a:pt x="0" y="65"/>
                  </a:lnTo>
                  <a:lnTo>
                    <a:pt x="18" y="37"/>
                  </a:lnTo>
                  <a:lnTo>
                    <a:pt x="35" y="18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89" name="Freeform 45"/>
            <p:cNvSpPr>
              <a:spLocks noEditPoints="1"/>
            </p:cNvSpPr>
            <p:nvPr/>
          </p:nvSpPr>
          <p:spPr bwMode="auto">
            <a:xfrm>
              <a:off x="15940" y="5208"/>
              <a:ext cx="679" cy="1034"/>
            </a:xfrm>
            <a:custGeom>
              <a:avLst/>
              <a:gdLst/>
              <a:ahLst/>
              <a:cxnLst>
                <a:cxn ang="0">
                  <a:pos x="361" y="46"/>
                </a:cxn>
                <a:cxn ang="0">
                  <a:pos x="258" y="112"/>
                </a:cxn>
                <a:cxn ang="0">
                  <a:pos x="180" y="261"/>
                </a:cxn>
                <a:cxn ang="0">
                  <a:pos x="137" y="456"/>
                </a:cxn>
                <a:cxn ang="0">
                  <a:pos x="137" y="605"/>
                </a:cxn>
                <a:cxn ang="0">
                  <a:pos x="198" y="680"/>
                </a:cxn>
                <a:cxn ang="0">
                  <a:pos x="301" y="671"/>
                </a:cxn>
                <a:cxn ang="0">
                  <a:pos x="430" y="568"/>
                </a:cxn>
                <a:cxn ang="0">
                  <a:pos x="447" y="540"/>
                </a:cxn>
                <a:cxn ang="0">
                  <a:pos x="455" y="512"/>
                </a:cxn>
                <a:cxn ang="0">
                  <a:pos x="533" y="205"/>
                </a:cxn>
                <a:cxn ang="0">
                  <a:pos x="524" y="158"/>
                </a:cxn>
                <a:cxn ang="0">
                  <a:pos x="490" y="84"/>
                </a:cxn>
                <a:cxn ang="0">
                  <a:pos x="395" y="37"/>
                </a:cxn>
                <a:cxn ang="0">
                  <a:pos x="464" y="9"/>
                </a:cxn>
                <a:cxn ang="0">
                  <a:pos x="541" y="74"/>
                </a:cxn>
                <a:cxn ang="0">
                  <a:pos x="576" y="74"/>
                </a:cxn>
                <a:cxn ang="0">
                  <a:pos x="636" y="19"/>
                </a:cxn>
                <a:cxn ang="0">
                  <a:pos x="662" y="0"/>
                </a:cxn>
                <a:cxn ang="0">
                  <a:pos x="679" y="46"/>
                </a:cxn>
                <a:cxn ang="0">
                  <a:pos x="473" y="922"/>
                </a:cxn>
                <a:cxn ang="0">
                  <a:pos x="464" y="959"/>
                </a:cxn>
                <a:cxn ang="0">
                  <a:pos x="567" y="978"/>
                </a:cxn>
                <a:cxn ang="0">
                  <a:pos x="584" y="1015"/>
                </a:cxn>
                <a:cxn ang="0">
                  <a:pos x="473" y="1034"/>
                </a:cxn>
                <a:cxn ang="0">
                  <a:pos x="309" y="1034"/>
                </a:cxn>
                <a:cxn ang="0">
                  <a:pos x="215" y="1015"/>
                </a:cxn>
                <a:cxn ang="0">
                  <a:pos x="232" y="978"/>
                </a:cxn>
                <a:cxn ang="0">
                  <a:pos x="335" y="969"/>
                </a:cxn>
                <a:cxn ang="0">
                  <a:pos x="361" y="922"/>
                </a:cxn>
                <a:cxn ang="0">
                  <a:pos x="378" y="857"/>
                </a:cxn>
                <a:cxn ang="0">
                  <a:pos x="404" y="726"/>
                </a:cxn>
                <a:cxn ang="0">
                  <a:pos x="421" y="652"/>
                </a:cxn>
                <a:cxn ang="0">
                  <a:pos x="309" y="717"/>
                </a:cxn>
                <a:cxn ang="0">
                  <a:pos x="137" y="717"/>
                </a:cxn>
                <a:cxn ang="0">
                  <a:pos x="17" y="577"/>
                </a:cxn>
                <a:cxn ang="0">
                  <a:pos x="26" y="326"/>
                </a:cxn>
                <a:cxn ang="0">
                  <a:pos x="172" y="93"/>
                </a:cxn>
                <a:cxn ang="0">
                  <a:pos x="395" y="0"/>
                </a:cxn>
              </a:cxnLst>
              <a:rect l="0" t="0" r="r" b="b"/>
              <a:pathLst>
                <a:path w="679" h="1034">
                  <a:moveTo>
                    <a:pt x="395" y="37"/>
                  </a:moveTo>
                  <a:lnTo>
                    <a:pt x="361" y="46"/>
                  </a:lnTo>
                  <a:lnTo>
                    <a:pt x="309" y="65"/>
                  </a:lnTo>
                  <a:lnTo>
                    <a:pt x="258" y="112"/>
                  </a:lnTo>
                  <a:lnTo>
                    <a:pt x="206" y="196"/>
                  </a:lnTo>
                  <a:lnTo>
                    <a:pt x="180" y="261"/>
                  </a:lnTo>
                  <a:lnTo>
                    <a:pt x="155" y="354"/>
                  </a:lnTo>
                  <a:lnTo>
                    <a:pt x="137" y="456"/>
                  </a:lnTo>
                  <a:lnTo>
                    <a:pt x="129" y="531"/>
                  </a:lnTo>
                  <a:lnTo>
                    <a:pt x="137" y="605"/>
                  </a:lnTo>
                  <a:lnTo>
                    <a:pt x="163" y="652"/>
                  </a:lnTo>
                  <a:lnTo>
                    <a:pt x="198" y="680"/>
                  </a:lnTo>
                  <a:lnTo>
                    <a:pt x="241" y="689"/>
                  </a:lnTo>
                  <a:lnTo>
                    <a:pt x="301" y="671"/>
                  </a:lnTo>
                  <a:lnTo>
                    <a:pt x="369" y="633"/>
                  </a:lnTo>
                  <a:lnTo>
                    <a:pt x="430" y="568"/>
                  </a:lnTo>
                  <a:lnTo>
                    <a:pt x="438" y="549"/>
                  </a:lnTo>
                  <a:lnTo>
                    <a:pt x="447" y="540"/>
                  </a:lnTo>
                  <a:lnTo>
                    <a:pt x="447" y="531"/>
                  </a:lnTo>
                  <a:lnTo>
                    <a:pt x="455" y="512"/>
                  </a:lnTo>
                  <a:lnTo>
                    <a:pt x="455" y="503"/>
                  </a:lnTo>
                  <a:lnTo>
                    <a:pt x="533" y="205"/>
                  </a:lnTo>
                  <a:lnTo>
                    <a:pt x="533" y="177"/>
                  </a:lnTo>
                  <a:lnTo>
                    <a:pt x="524" y="158"/>
                  </a:lnTo>
                  <a:lnTo>
                    <a:pt x="516" y="121"/>
                  </a:lnTo>
                  <a:lnTo>
                    <a:pt x="490" y="84"/>
                  </a:lnTo>
                  <a:lnTo>
                    <a:pt x="447" y="46"/>
                  </a:lnTo>
                  <a:lnTo>
                    <a:pt x="395" y="37"/>
                  </a:lnTo>
                  <a:close/>
                  <a:moveTo>
                    <a:pt x="395" y="0"/>
                  </a:moveTo>
                  <a:lnTo>
                    <a:pt x="464" y="9"/>
                  </a:lnTo>
                  <a:lnTo>
                    <a:pt x="507" y="37"/>
                  </a:lnTo>
                  <a:lnTo>
                    <a:pt x="541" y="74"/>
                  </a:lnTo>
                  <a:lnTo>
                    <a:pt x="558" y="102"/>
                  </a:lnTo>
                  <a:lnTo>
                    <a:pt x="576" y="74"/>
                  </a:lnTo>
                  <a:lnTo>
                    <a:pt x="610" y="37"/>
                  </a:lnTo>
                  <a:lnTo>
                    <a:pt x="636" y="19"/>
                  </a:lnTo>
                  <a:lnTo>
                    <a:pt x="653" y="0"/>
                  </a:lnTo>
                  <a:lnTo>
                    <a:pt x="662" y="0"/>
                  </a:lnTo>
                  <a:lnTo>
                    <a:pt x="679" y="19"/>
                  </a:lnTo>
                  <a:lnTo>
                    <a:pt x="679" y="46"/>
                  </a:lnTo>
                  <a:lnTo>
                    <a:pt x="670" y="46"/>
                  </a:lnTo>
                  <a:lnTo>
                    <a:pt x="473" y="922"/>
                  </a:lnTo>
                  <a:lnTo>
                    <a:pt x="464" y="941"/>
                  </a:lnTo>
                  <a:lnTo>
                    <a:pt x="464" y="959"/>
                  </a:lnTo>
                  <a:lnTo>
                    <a:pt x="481" y="978"/>
                  </a:lnTo>
                  <a:lnTo>
                    <a:pt x="567" y="978"/>
                  </a:lnTo>
                  <a:lnTo>
                    <a:pt x="584" y="987"/>
                  </a:lnTo>
                  <a:lnTo>
                    <a:pt x="584" y="1015"/>
                  </a:lnTo>
                  <a:lnTo>
                    <a:pt x="567" y="1034"/>
                  </a:lnTo>
                  <a:lnTo>
                    <a:pt x="473" y="1034"/>
                  </a:lnTo>
                  <a:lnTo>
                    <a:pt x="387" y="1025"/>
                  </a:lnTo>
                  <a:lnTo>
                    <a:pt x="309" y="1034"/>
                  </a:lnTo>
                  <a:lnTo>
                    <a:pt x="232" y="1034"/>
                  </a:lnTo>
                  <a:lnTo>
                    <a:pt x="215" y="1015"/>
                  </a:lnTo>
                  <a:lnTo>
                    <a:pt x="215" y="997"/>
                  </a:lnTo>
                  <a:lnTo>
                    <a:pt x="232" y="978"/>
                  </a:lnTo>
                  <a:lnTo>
                    <a:pt x="318" y="978"/>
                  </a:lnTo>
                  <a:lnTo>
                    <a:pt x="335" y="969"/>
                  </a:lnTo>
                  <a:lnTo>
                    <a:pt x="352" y="950"/>
                  </a:lnTo>
                  <a:lnTo>
                    <a:pt x="361" y="922"/>
                  </a:lnTo>
                  <a:lnTo>
                    <a:pt x="369" y="885"/>
                  </a:lnTo>
                  <a:lnTo>
                    <a:pt x="378" y="857"/>
                  </a:lnTo>
                  <a:lnTo>
                    <a:pt x="395" y="792"/>
                  </a:lnTo>
                  <a:lnTo>
                    <a:pt x="404" y="726"/>
                  </a:lnTo>
                  <a:lnTo>
                    <a:pt x="412" y="671"/>
                  </a:lnTo>
                  <a:lnTo>
                    <a:pt x="421" y="652"/>
                  </a:lnTo>
                  <a:lnTo>
                    <a:pt x="378" y="689"/>
                  </a:lnTo>
                  <a:lnTo>
                    <a:pt x="309" y="717"/>
                  </a:lnTo>
                  <a:lnTo>
                    <a:pt x="232" y="736"/>
                  </a:lnTo>
                  <a:lnTo>
                    <a:pt x="137" y="717"/>
                  </a:lnTo>
                  <a:lnTo>
                    <a:pt x="69" y="661"/>
                  </a:lnTo>
                  <a:lnTo>
                    <a:pt x="17" y="577"/>
                  </a:lnTo>
                  <a:lnTo>
                    <a:pt x="0" y="466"/>
                  </a:lnTo>
                  <a:lnTo>
                    <a:pt x="26" y="326"/>
                  </a:lnTo>
                  <a:lnTo>
                    <a:pt x="86" y="205"/>
                  </a:lnTo>
                  <a:lnTo>
                    <a:pt x="172" y="93"/>
                  </a:lnTo>
                  <a:lnTo>
                    <a:pt x="275" y="28"/>
                  </a:lnTo>
                  <a:lnTo>
                    <a:pt x="3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90" name="Freeform 46"/>
            <p:cNvSpPr>
              <a:spLocks/>
            </p:cNvSpPr>
            <p:nvPr/>
          </p:nvSpPr>
          <p:spPr bwMode="auto">
            <a:xfrm>
              <a:off x="17340" y="3960"/>
              <a:ext cx="1289" cy="1686"/>
            </a:xfrm>
            <a:custGeom>
              <a:avLst/>
              <a:gdLst/>
              <a:ahLst/>
              <a:cxnLst>
                <a:cxn ang="0">
                  <a:pos x="903" y="9"/>
                </a:cxn>
                <a:cxn ang="0">
                  <a:pos x="1066" y="93"/>
                </a:cxn>
                <a:cxn ang="0">
                  <a:pos x="1220" y="37"/>
                </a:cxn>
                <a:cxn ang="0">
                  <a:pos x="1281" y="9"/>
                </a:cxn>
                <a:cxn ang="0">
                  <a:pos x="1289" y="28"/>
                </a:cxn>
                <a:cxn ang="0">
                  <a:pos x="1143" y="531"/>
                </a:cxn>
                <a:cxn ang="0">
                  <a:pos x="1135" y="568"/>
                </a:cxn>
                <a:cxn ang="0">
                  <a:pos x="1100" y="577"/>
                </a:cxn>
                <a:cxn ang="0">
                  <a:pos x="1092" y="540"/>
                </a:cxn>
                <a:cxn ang="0">
                  <a:pos x="1100" y="428"/>
                </a:cxn>
                <a:cxn ang="0">
                  <a:pos x="1040" y="195"/>
                </a:cxn>
                <a:cxn ang="0">
                  <a:pos x="894" y="84"/>
                </a:cxn>
                <a:cxn ang="0">
                  <a:pos x="679" y="93"/>
                </a:cxn>
                <a:cxn ang="0">
                  <a:pos x="499" y="242"/>
                </a:cxn>
                <a:cxn ang="0">
                  <a:pos x="421" y="456"/>
                </a:cxn>
                <a:cxn ang="0">
                  <a:pos x="464" y="605"/>
                </a:cxn>
                <a:cxn ang="0">
                  <a:pos x="550" y="670"/>
                </a:cxn>
                <a:cxn ang="0">
                  <a:pos x="645" y="698"/>
                </a:cxn>
                <a:cxn ang="0">
                  <a:pos x="799" y="736"/>
                </a:cxn>
                <a:cxn ang="0">
                  <a:pos x="911" y="773"/>
                </a:cxn>
                <a:cxn ang="0">
                  <a:pos x="997" y="847"/>
                </a:cxn>
                <a:cxn ang="0">
                  <a:pos x="1066" y="987"/>
                </a:cxn>
                <a:cxn ang="0">
                  <a:pos x="1057" y="1239"/>
                </a:cxn>
                <a:cxn ang="0">
                  <a:pos x="911" y="1499"/>
                </a:cxn>
                <a:cxn ang="0">
                  <a:pos x="671" y="1658"/>
                </a:cxn>
                <a:cxn ang="0">
                  <a:pos x="439" y="1676"/>
                </a:cxn>
                <a:cxn ang="0">
                  <a:pos x="250" y="1602"/>
                </a:cxn>
                <a:cxn ang="0">
                  <a:pos x="69" y="1648"/>
                </a:cxn>
                <a:cxn ang="0">
                  <a:pos x="9" y="1686"/>
                </a:cxn>
                <a:cxn ang="0">
                  <a:pos x="0" y="1667"/>
                </a:cxn>
                <a:cxn ang="0">
                  <a:pos x="18" y="1583"/>
                </a:cxn>
                <a:cxn ang="0">
                  <a:pos x="61" y="1397"/>
                </a:cxn>
                <a:cxn ang="0">
                  <a:pos x="104" y="1211"/>
                </a:cxn>
                <a:cxn ang="0">
                  <a:pos x="129" y="1118"/>
                </a:cxn>
                <a:cxn ang="0">
                  <a:pos x="172" y="1099"/>
                </a:cxn>
                <a:cxn ang="0">
                  <a:pos x="181" y="1155"/>
                </a:cxn>
                <a:cxn ang="0">
                  <a:pos x="172" y="1201"/>
                </a:cxn>
                <a:cxn ang="0">
                  <a:pos x="164" y="1276"/>
                </a:cxn>
                <a:cxn ang="0">
                  <a:pos x="215" y="1471"/>
                </a:cxn>
                <a:cxn ang="0">
                  <a:pos x="336" y="1574"/>
                </a:cxn>
                <a:cxn ang="0">
                  <a:pos x="482" y="1611"/>
                </a:cxn>
                <a:cxn ang="0">
                  <a:pos x="662" y="1583"/>
                </a:cxn>
                <a:cxn ang="0">
                  <a:pos x="851" y="1425"/>
                </a:cxn>
                <a:cxn ang="0">
                  <a:pos x="928" y="1183"/>
                </a:cxn>
                <a:cxn ang="0">
                  <a:pos x="877" y="1024"/>
                </a:cxn>
                <a:cxn ang="0">
                  <a:pos x="731" y="941"/>
                </a:cxn>
                <a:cxn ang="0">
                  <a:pos x="413" y="838"/>
                </a:cxn>
                <a:cxn ang="0">
                  <a:pos x="293" y="670"/>
                </a:cxn>
                <a:cxn ang="0">
                  <a:pos x="301" y="382"/>
                </a:cxn>
                <a:cxn ang="0">
                  <a:pos x="499" y="112"/>
                </a:cxn>
                <a:cxn ang="0">
                  <a:pos x="808" y="0"/>
                </a:cxn>
              </a:cxnLst>
              <a:rect l="0" t="0" r="r" b="b"/>
              <a:pathLst>
                <a:path w="1289" h="1686">
                  <a:moveTo>
                    <a:pt x="808" y="0"/>
                  </a:moveTo>
                  <a:lnTo>
                    <a:pt x="903" y="9"/>
                  </a:lnTo>
                  <a:lnTo>
                    <a:pt x="989" y="37"/>
                  </a:lnTo>
                  <a:lnTo>
                    <a:pt x="1066" y="93"/>
                  </a:lnTo>
                  <a:lnTo>
                    <a:pt x="1117" y="167"/>
                  </a:lnTo>
                  <a:lnTo>
                    <a:pt x="1220" y="37"/>
                  </a:lnTo>
                  <a:lnTo>
                    <a:pt x="1246" y="9"/>
                  </a:lnTo>
                  <a:lnTo>
                    <a:pt x="1281" y="9"/>
                  </a:lnTo>
                  <a:lnTo>
                    <a:pt x="1289" y="18"/>
                  </a:lnTo>
                  <a:lnTo>
                    <a:pt x="1289" y="28"/>
                  </a:lnTo>
                  <a:lnTo>
                    <a:pt x="1263" y="28"/>
                  </a:lnTo>
                  <a:lnTo>
                    <a:pt x="1143" y="531"/>
                  </a:lnTo>
                  <a:lnTo>
                    <a:pt x="1143" y="549"/>
                  </a:lnTo>
                  <a:lnTo>
                    <a:pt x="1135" y="568"/>
                  </a:lnTo>
                  <a:lnTo>
                    <a:pt x="1126" y="577"/>
                  </a:lnTo>
                  <a:lnTo>
                    <a:pt x="1100" y="577"/>
                  </a:lnTo>
                  <a:lnTo>
                    <a:pt x="1092" y="568"/>
                  </a:lnTo>
                  <a:lnTo>
                    <a:pt x="1092" y="540"/>
                  </a:lnTo>
                  <a:lnTo>
                    <a:pt x="1100" y="512"/>
                  </a:lnTo>
                  <a:lnTo>
                    <a:pt x="1100" y="428"/>
                  </a:lnTo>
                  <a:lnTo>
                    <a:pt x="1083" y="298"/>
                  </a:lnTo>
                  <a:lnTo>
                    <a:pt x="1040" y="195"/>
                  </a:lnTo>
                  <a:lnTo>
                    <a:pt x="980" y="130"/>
                  </a:lnTo>
                  <a:lnTo>
                    <a:pt x="894" y="84"/>
                  </a:lnTo>
                  <a:lnTo>
                    <a:pt x="791" y="74"/>
                  </a:lnTo>
                  <a:lnTo>
                    <a:pt x="679" y="93"/>
                  </a:lnTo>
                  <a:lnTo>
                    <a:pt x="576" y="158"/>
                  </a:lnTo>
                  <a:lnTo>
                    <a:pt x="499" y="242"/>
                  </a:lnTo>
                  <a:lnTo>
                    <a:pt x="439" y="344"/>
                  </a:lnTo>
                  <a:lnTo>
                    <a:pt x="421" y="456"/>
                  </a:lnTo>
                  <a:lnTo>
                    <a:pt x="430" y="540"/>
                  </a:lnTo>
                  <a:lnTo>
                    <a:pt x="464" y="605"/>
                  </a:lnTo>
                  <a:lnTo>
                    <a:pt x="507" y="652"/>
                  </a:lnTo>
                  <a:lnTo>
                    <a:pt x="550" y="670"/>
                  </a:lnTo>
                  <a:lnTo>
                    <a:pt x="593" y="680"/>
                  </a:lnTo>
                  <a:lnTo>
                    <a:pt x="645" y="698"/>
                  </a:lnTo>
                  <a:lnTo>
                    <a:pt x="696" y="708"/>
                  </a:lnTo>
                  <a:lnTo>
                    <a:pt x="799" y="736"/>
                  </a:lnTo>
                  <a:lnTo>
                    <a:pt x="860" y="754"/>
                  </a:lnTo>
                  <a:lnTo>
                    <a:pt x="911" y="773"/>
                  </a:lnTo>
                  <a:lnTo>
                    <a:pt x="946" y="792"/>
                  </a:lnTo>
                  <a:lnTo>
                    <a:pt x="997" y="847"/>
                  </a:lnTo>
                  <a:lnTo>
                    <a:pt x="1031" y="903"/>
                  </a:lnTo>
                  <a:lnTo>
                    <a:pt x="1066" y="987"/>
                  </a:lnTo>
                  <a:lnTo>
                    <a:pt x="1074" y="1090"/>
                  </a:lnTo>
                  <a:lnTo>
                    <a:pt x="1057" y="1239"/>
                  </a:lnTo>
                  <a:lnTo>
                    <a:pt x="997" y="1369"/>
                  </a:lnTo>
                  <a:lnTo>
                    <a:pt x="911" y="1499"/>
                  </a:lnTo>
                  <a:lnTo>
                    <a:pt x="799" y="1593"/>
                  </a:lnTo>
                  <a:lnTo>
                    <a:pt x="671" y="1658"/>
                  </a:lnTo>
                  <a:lnTo>
                    <a:pt x="533" y="1686"/>
                  </a:lnTo>
                  <a:lnTo>
                    <a:pt x="439" y="1676"/>
                  </a:lnTo>
                  <a:lnTo>
                    <a:pt x="344" y="1648"/>
                  </a:lnTo>
                  <a:lnTo>
                    <a:pt x="250" y="1602"/>
                  </a:lnTo>
                  <a:lnTo>
                    <a:pt x="172" y="1518"/>
                  </a:lnTo>
                  <a:lnTo>
                    <a:pt x="69" y="1648"/>
                  </a:lnTo>
                  <a:lnTo>
                    <a:pt x="35" y="1686"/>
                  </a:lnTo>
                  <a:lnTo>
                    <a:pt x="9" y="1686"/>
                  </a:lnTo>
                  <a:lnTo>
                    <a:pt x="0" y="1676"/>
                  </a:lnTo>
                  <a:lnTo>
                    <a:pt x="0" y="1667"/>
                  </a:lnTo>
                  <a:lnTo>
                    <a:pt x="9" y="1639"/>
                  </a:lnTo>
                  <a:lnTo>
                    <a:pt x="18" y="1583"/>
                  </a:lnTo>
                  <a:lnTo>
                    <a:pt x="35" y="1490"/>
                  </a:lnTo>
                  <a:lnTo>
                    <a:pt x="61" y="1397"/>
                  </a:lnTo>
                  <a:lnTo>
                    <a:pt x="86" y="1294"/>
                  </a:lnTo>
                  <a:lnTo>
                    <a:pt x="104" y="1211"/>
                  </a:lnTo>
                  <a:lnTo>
                    <a:pt x="121" y="1145"/>
                  </a:lnTo>
                  <a:lnTo>
                    <a:pt x="129" y="1118"/>
                  </a:lnTo>
                  <a:lnTo>
                    <a:pt x="138" y="1099"/>
                  </a:lnTo>
                  <a:lnTo>
                    <a:pt x="172" y="1099"/>
                  </a:lnTo>
                  <a:lnTo>
                    <a:pt x="181" y="1118"/>
                  </a:lnTo>
                  <a:lnTo>
                    <a:pt x="181" y="1155"/>
                  </a:lnTo>
                  <a:lnTo>
                    <a:pt x="172" y="1173"/>
                  </a:lnTo>
                  <a:lnTo>
                    <a:pt x="172" y="1201"/>
                  </a:lnTo>
                  <a:lnTo>
                    <a:pt x="164" y="1239"/>
                  </a:lnTo>
                  <a:lnTo>
                    <a:pt x="164" y="1276"/>
                  </a:lnTo>
                  <a:lnTo>
                    <a:pt x="181" y="1388"/>
                  </a:lnTo>
                  <a:lnTo>
                    <a:pt x="215" y="1471"/>
                  </a:lnTo>
                  <a:lnTo>
                    <a:pt x="267" y="1527"/>
                  </a:lnTo>
                  <a:lnTo>
                    <a:pt x="336" y="1574"/>
                  </a:lnTo>
                  <a:lnTo>
                    <a:pt x="404" y="1593"/>
                  </a:lnTo>
                  <a:lnTo>
                    <a:pt x="482" y="1611"/>
                  </a:lnTo>
                  <a:lnTo>
                    <a:pt x="542" y="1611"/>
                  </a:lnTo>
                  <a:lnTo>
                    <a:pt x="662" y="1583"/>
                  </a:lnTo>
                  <a:lnTo>
                    <a:pt x="774" y="1518"/>
                  </a:lnTo>
                  <a:lnTo>
                    <a:pt x="851" y="1425"/>
                  </a:lnTo>
                  <a:lnTo>
                    <a:pt x="911" y="1313"/>
                  </a:lnTo>
                  <a:lnTo>
                    <a:pt x="928" y="1183"/>
                  </a:lnTo>
                  <a:lnTo>
                    <a:pt x="911" y="1090"/>
                  </a:lnTo>
                  <a:lnTo>
                    <a:pt x="877" y="1024"/>
                  </a:lnTo>
                  <a:lnTo>
                    <a:pt x="834" y="978"/>
                  </a:lnTo>
                  <a:lnTo>
                    <a:pt x="731" y="941"/>
                  </a:lnTo>
                  <a:lnTo>
                    <a:pt x="499" y="875"/>
                  </a:lnTo>
                  <a:lnTo>
                    <a:pt x="413" y="838"/>
                  </a:lnTo>
                  <a:lnTo>
                    <a:pt x="344" y="773"/>
                  </a:lnTo>
                  <a:lnTo>
                    <a:pt x="293" y="670"/>
                  </a:lnTo>
                  <a:lnTo>
                    <a:pt x="275" y="549"/>
                  </a:lnTo>
                  <a:lnTo>
                    <a:pt x="301" y="382"/>
                  </a:lnTo>
                  <a:lnTo>
                    <a:pt x="387" y="233"/>
                  </a:lnTo>
                  <a:lnTo>
                    <a:pt x="499" y="112"/>
                  </a:lnTo>
                  <a:lnTo>
                    <a:pt x="645" y="28"/>
                  </a:lnTo>
                  <a:lnTo>
                    <a:pt x="8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91" name="Freeform 47"/>
            <p:cNvSpPr>
              <a:spLocks/>
            </p:cNvSpPr>
            <p:nvPr/>
          </p:nvSpPr>
          <p:spPr bwMode="auto">
            <a:xfrm>
              <a:off x="18939" y="3867"/>
              <a:ext cx="292" cy="23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2" y="0"/>
                </a:cxn>
                <a:cxn ang="0">
                  <a:pos x="292" y="93"/>
                </a:cxn>
                <a:cxn ang="0">
                  <a:pos x="85" y="93"/>
                </a:cxn>
                <a:cxn ang="0">
                  <a:pos x="85" y="2217"/>
                </a:cxn>
                <a:cxn ang="0">
                  <a:pos x="292" y="2217"/>
                </a:cxn>
                <a:cxn ang="0">
                  <a:pos x="292" y="2310"/>
                </a:cxn>
                <a:cxn ang="0">
                  <a:pos x="0" y="2310"/>
                </a:cxn>
                <a:cxn ang="0">
                  <a:pos x="0" y="0"/>
                </a:cxn>
              </a:cxnLst>
              <a:rect l="0" t="0" r="r" b="b"/>
              <a:pathLst>
                <a:path w="292" h="2310">
                  <a:moveTo>
                    <a:pt x="0" y="0"/>
                  </a:moveTo>
                  <a:lnTo>
                    <a:pt x="292" y="0"/>
                  </a:lnTo>
                  <a:lnTo>
                    <a:pt x="292" y="93"/>
                  </a:lnTo>
                  <a:lnTo>
                    <a:pt x="85" y="93"/>
                  </a:lnTo>
                  <a:lnTo>
                    <a:pt x="85" y="2217"/>
                  </a:lnTo>
                  <a:lnTo>
                    <a:pt x="292" y="2217"/>
                  </a:lnTo>
                  <a:lnTo>
                    <a:pt x="292" y="2310"/>
                  </a:lnTo>
                  <a:lnTo>
                    <a:pt x="0" y="23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92" name="Freeform 48"/>
            <p:cNvSpPr>
              <a:spLocks noEditPoints="1"/>
            </p:cNvSpPr>
            <p:nvPr/>
          </p:nvSpPr>
          <p:spPr bwMode="auto">
            <a:xfrm>
              <a:off x="19317" y="4519"/>
              <a:ext cx="945" cy="1565"/>
            </a:xfrm>
            <a:custGeom>
              <a:avLst/>
              <a:gdLst/>
              <a:ahLst/>
              <a:cxnLst>
                <a:cxn ang="0">
                  <a:pos x="0" y="1378"/>
                </a:cxn>
                <a:cxn ang="0">
                  <a:pos x="8" y="1388"/>
                </a:cxn>
                <a:cxn ang="0">
                  <a:pos x="0" y="1397"/>
                </a:cxn>
                <a:cxn ang="0">
                  <a:pos x="0" y="1378"/>
                </a:cxn>
                <a:cxn ang="0">
                  <a:pos x="695" y="847"/>
                </a:cxn>
                <a:cxn ang="0">
                  <a:pos x="283" y="1201"/>
                </a:cxn>
                <a:cxn ang="0">
                  <a:pos x="360" y="1285"/>
                </a:cxn>
                <a:cxn ang="0">
                  <a:pos x="446" y="1341"/>
                </a:cxn>
                <a:cxn ang="0">
                  <a:pos x="524" y="1378"/>
                </a:cxn>
                <a:cxn ang="0">
                  <a:pos x="601" y="1388"/>
                </a:cxn>
                <a:cxn ang="0">
                  <a:pos x="635" y="1378"/>
                </a:cxn>
                <a:cxn ang="0">
                  <a:pos x="661" y="1369"/>
                </a:cxn>
                <a:cxn ang="0">
                  <a:pos x="713" y="1332"/>
                </a:cxn>
                <a:cxn ang="0">
                  <a:pos x="747" y="1257"/>
                </a:cxn>
                <a:cxn ang="0">
                  <a:pos x="756" y="1183"/>
                </a:cxn>
                <a:cxn ang="0">
                  <a:pos x="747" y="1127"/>
                </a:cxn>
                <a:cxn ang="0">
                  <a:pos x="738" y="1034"/>
                </a:cxn>
                <a:cxn ang="0">
                  <a:pos x="713" y="940"/>
                </a:cxn>
                <a:cxn ang="0">
                  <a:pos x="695" y="847"/>
                </a:cxn>
                <a:cxn ang="0">
                  <a:pos x="326" y="158"/>
                </a:cxn>
                <a:cxn ang="0">
                  <a:pos x="300" y="260"/>
                </a:cxn>
                <a:cxn ang="0">
                  <a:pos x="292" y="363"/>
                </a:cxn>
                <a:cxn ang="0">
                  <a:pos x="292" y="624"/>
                </a:cxn>
                <a:cxn ang="0">
                  <a:pos x="300" y="782"/>
                </a:cxn>
                <a:cxn ang="0">
                  <a:pos x="369" y="885"/>
                </a:cxn>
                <a:cxn ang="0">
                  <a:pos x="446" y="978"/>
                </a:cxn>
                <a:cxn ang="0">
                  <a:pos x="687" y="791"/>
                </a:cxn>
                <a:cxn ang="0">
                  <a:pos x="687" y="521"/>
                </a:cxn>
                <a:cxn ang="0">
                  <a:pos x="704" y="260"/>
                </a:cxn>
                <a:cxn ang="0">
                  <a:pos x="575" y="233"/>
                </a:cxn>
                <a:cxn ang="0">
                  <a:pos x="438" y="205"/>
                </a:cxn>
                <a:cxn ang="0">
                  <a:pos x="326" y="158"/>
                </a:cxn>
                <a:cxn ang="0">
                  <a:pos x="506" y="0"/>
                </a:cxn>
                <a:cxn ang="0">
                  <a:pos x="618" y="65"/>
                </a:cxn>
                <a:cxn ang="0">
                  <a:pos x="747" y="102"/>
                </a:cxn>
                <a:cxn ang="0">
                  <a:pos x="902" y="9"/>
                </a:cxn>
                <a:cxn ang="0">
                  <a:pos x="919" y="28"/>
                </a:cxn>
                <a:cxn ang="0">
                  <a:pos x="893" y="130"/>
                </a:cxn>
                <a:cxn ang="0">
                  <a:pos x="884" y="242"/>
                </a:cxn>
                <a:cxn ang="0">
                  <a:pos x="876" y="391"/>
                </a:cxn>
                <a:cxn ang="0">
                  <a:pos x="876" y="791"/>
                </a:cxn>
                <a:cxn ang="0">
                  <a:pos x="884" y="829"/>
                </a:cxn>
                <a:cxn ang="0">
                  <a:pos x="945" y="1117"/>
                </a:cxn>
                <a:cxn ang="0">
                  <a:pos x="773" y="1341"/>
                </a:cxn>
                <a:cxn ang="0">
                  <a:pos x="592" y="1546"/>
                </a:cxn>
                <a:cxn ang="0">
                  <a:pos x="575" y="1555"/>
                </a:cxn>
                <a:cxn ang="0">
                  <a:pos x="549" y="1555"/>
                </a:cxn>
                <a:cxn ang="0">
                  <a:pos x="532" y="1565"/>
                </a:cxn>
                <a:cxn ang="0">
                  <a:pos x="515" y="1565"/>
                </a:cxn>
                <a:cxn ang="0">
                  <a:pos x="412" y="1555"/>
                </a:cxn>
                <a:cxn ang="0">
                  <a:pos x="317" y="1518"/>
                </a:cxn>
                <a:cxn ang="0">
                  <a:pos x="206" y="1453"/>
                </a:cxn>
                <a:cxn ang="0">
                  <a:pos x="103" y="1369"/>
                </a:cxn>
                <a:cxn ang="0">
                  <a:pos x="25" y="1415"/>
                </a:cxn>
                <a:cxn ang="0">
                  <a:pos x="8" y="1388"/>
                </a:cxn>
                <a:cxn ang="0">
                  <a:pos x="146" y="1276"/>
                </a:cxn>
                <a:cxn ang="0">
                  <a:pos x="292" y="1145"/>
                </a:cxn>
                <a:cxn ang="0">
                  <a:pos x="137" y="940"/>
                </a:cxn>
                <a:cxn ang="0">
                  <a:pos x="128" y="819"/>
                </a:cxn>
                <a:cxn ang="0">
                  <a:pos x="128" y="698"/>
                </a:cxn>
                <a:cxn ang="0">
                  <a:pos x="137" y="465"/>
                </a:cxn>
                <a:cxn ang="0">
                  <a:pos x="163" y="233"/>
                </a:cxn>
                <a:cxn ang="0">
                  <a:pos x="506" y="0"/>
                </a:cxn>
              </a:cxnLst>
              <a:rect l="0" t="0" r="r" b="b"/>
              <a:pathLst>
                <a:path w="945" h="1565">
                  <a:moveTo>
                    <a:pt x="0" y="1378"/>
                  </a:moveTo>
                  <a:lnTo>
                    <a:pt x="8" y="1388"/>
                  </a:lnTo>
                  <a:lnTo>
                    <a:pt x="0" y="1397"/>
                  </a:lnTo>
                  <a:lnTo>
                    <a:pt x="0" y="1378"/>
                  </a:lnTo>
                  <a:close/>
                  <a:moveTo>
                    <a:pt x="695" y="847"/>
                  </a:moveTo>
                  <a:lnTo>
                    <a:pt x="283" y="1201"/>
                  </a:lnTo>
                  <a:lnTo>
                    <a:pt x="360" y="1285"/>
                  </a:lnTo>
                  <a:lnTo>
                    <a:pt x="446" y="1341"/>
                  </a:lnTo>
                  <a:lnTo>
                    <a:pt x="524" y="1378"/>
                  </a:lnTo>
                  <a:lnTo>
                    <a:pt x="601" y="1388"/>
                  </a:lnTo>
                  <a:lnTo>
                    <a:pt x="635" y="1378"/>
                  </a:lnTo>
                  <a:lnTo>
                    <a:pt x="661" y="1369"/>
                  </a:lnTo>
                  <a:lnTo>
                    <a:pt x="713" y="1332"/>
                  </a:lnTo>
                  <a:lnTo>
                    <a:pt x="747" y="1257"/>
                  </a:lnTo>
                  <a:lnTo>
                    <a:pt x="756" y="1183"/>
                  </a:lnTo>
                  <a:lnTo>
                    <a:pt x="747" y="1127"/>
                  </a:lnTo>
                  <a:lnTo>
                    <a:pt x="738" y="1034"/>
                  </a:lnTo>
                  <a:lnTo>
                    <a:pt x="713" y="940"/>
                  </a:lnTo>
                  <a:lnTo>
                    <a:pt x="695" y="847"/>
                  </a:lnTo>
                  <a:close/>
                  <a:moveTo>
                    <a:pt x="326" y="158"/>
                  </a:moveTo>
                  <a:lnTo>
                    <a:pt x="300" y="260"/>
                  </a:lnTo>
                  <a:lnTo>
                    <a:pt x="292" y="363"/>
                  </a:lnTo>
                  <a:lnTo>
                    <a:pt x="292" y="624"/>
                  </a:lnTo>
                  <a:lnTo>
                    <a:pt x="300" y="782"/>
                  </a:lnTo>
                  <a:lnTo>
                    <a:pt x="369" y="885"/>
                  </a:lnTo>
                  <a:lnTo>
                    <a:pt x="446" y="978"/>
                  </a:lnTo>
                  <a:lnTo>
                    <a:pt x="687" y="791"/>
                  </a:lnTo>
                  <a:lnTo>
                    <a:pt x="687" y="521"/>
                  </a:lnTo>
                  <a:lnTo>
                    <a:pt x="704" y="260"/>
                  </a:lnTo>
                  <a:lnTo>
                    <a:pt x="575" y="233"/>
                  </a:lnTo>
                  <a:lnTo>
                    <a:pt x="438" y="205"/>
                  </a:lnTo>
                  <a:lnTo>
                    <a:pt x="326" y="158"/>
                  </a:lnTo>
                  <a:close/>
                  <a:moveTo>
                    <a:pt x="506" y="0"/>
                  </a:moveTo>
                  <a:lnTo>
                    <a:pt x="618" y="65"/>
                  </a:lnTo>
                  <a:lnTo>
                    <a:pt x="747" y="102"/>
                  </a:lnTo>
                  <a:lnTo>
                    <a:pt x="902" y="9"/>
                  </a:lnTo>
                  <a:lnTo>
                    <a:pt x="919" y="28"/>
                  </a:lnTo>
                  <a:lnTo>
                    <a:pt x="893" y="130"/>
                  </a:lnTo>
                  <a:lnTo>
                    <a:pt x="884" y="242"/>
                  </a:lnTo>
                  <a:lnTo>
                    <a:pt x="876" y="391"/>
                  </a:lnTo>
                  <a:lnTo>
                    <a:pt x="876" y="791"/>
                  </a:lnTo>
                  <a:lnTo>
                    <a:pt x="884" y="829"/>
                  </a:lnTo>
                  <a:lnTo>
                    <a:pt x="945" y="1117"/>
                  </a:lnTo>
                  <a:lnTo>
                    <a:pt x="773" y="1341"/>
                  </a:lnTo>
                  <a:lnTo>
                    <a:pt x="592" y="1546"/>
                  </a:lnTo>
                  <a:lnTo>
                    <a:pt x="575" y="1555"/>
                  </a:lnTo>
                  <a:lnTo>
                    <a:pt x="549" y="1555"/>
                  </a:lnTo>
                  <a:lnTo>
                    <a:pt x="532" y="1565"/>
                  </a:lnTo>
                  <a:lnTo>
                    <a:pt x="515" y="1565"/>
                  </a:lnTo>
                  <a:lnTo>
                    <a:pt x="412" y="1555"/>
                  </a:lnTo>
                  <a:lnTo>
                    <a:pt x="317" y="1518"/>
                  </a:lnTo>
                  <a:lnTo>
                    <a:pt x="206" y="1453"/>
                  </a:lnTo>
                  <a:lnTo>
                    <a:pt x="103" y="1369"/>
                  </a:lnTo>
                  <a:lnTo>
                    <a:pt x="25" y="1415"/>
                  </a:lnTo>
                  <a:lnTo>
                    <a:pt x="8" y="1388"/>
                  </a:lnTo>
                  <a:lnTo>
                    <a:pt x="146" y="1276"/>
                  </a:lnTo>
                  <a:lnTo>
                    <a:pt x="292" y="1145"/>
                  </a:lnTo>
                  <a:lnTo>
                    <a:pt x="137" y="940"/>
                  </a:lnTo>
                  <a:lnTo>
                    <a:pt x="128" y="819"/>
                  </a:lnTo>
                  <a:lnTo>
                    <a:pt x="128" y="698"/>
                  </a:lnTo>
                  <a:lnTo>
                    <a:pt x="137" y="465"/>
                  </a:lnTo>
                  <a:lnTo>
                    <a:pt x="163" y="233"/>
                  </a:lnTo>
                  <a:lnTo>
                    <a:pt x="5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93" name="Freeform 49"/>
            <p:cNvSpPr>
              <a:spLocks/>
            </p:cNvSpPr>
            <p:nvPr/>
          </p:nvSpPr>
          <p:spPr bwMode="auto">
            <a:xfrm>
              <a:off x="20545" y="5348"/>
              <a:ext cx="249" cy="698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12" y="0"/>
                </a:cxn>
                <a:cxn ang="0">
                  <a:pos x="172" y="18"/>
                </a:cxn>
                <a:cxn ang="0">
                  <a:pos x="215" y="65"/>
                </a:cxn>
                <a:cxn ang="0">
                  <a:pos x="241" y="139"/>
                </a:cxn>
                <a:cxn ang="0">
                  <a:pos x="249" y="242"/>
                </a:cxn>
                <a:cxn ang="0">
                  <a:pos x="241" y="251"/>
                </a:cxn>
                <a:cxn ang="0">
                  <a:pos x="232" y="382"/>
                </a:cxn>
                <a:cxn ang="0">
                  <a:pos x="198" y="484"/>
                </a:cxn>
                <a:cxn ang="0">
                  <a:pos x="155" y="577"/>
                </a:cxn>
                <a:cxn ang="0">
                  <a:pos x="103" y="642"/>
                </a:cxn>
                <a:cxn ang="0">
                  <a:pos x="69" y="680"/>
                </a:cxn>
                <a:cxn ang="0">
                  <a:pos x="43" y="698"/>
                </a:cxn>
                <a:cxn ang="0">
                  <a:pos x="35" y="698"/>
                </a:cxn>
                <a:cxn ang="0">
                  <a:pos x="26" y="689"/>
                </a:cxn>
                <a:cxn ang="0">
                  <a:pos x="26" y="661"/>
                </a:cxn>
                <a:cxn ang="0">
                  <a:pos x="52" y="633"/>
                </a:cxn>
                <a:cxn ang="0">
                  <a:pos x="120" y="540"/>
                </a:cxn>
                <a:cxn ang="0">
                  <a:pos x="172" y="400"/>
                </a:cxn>
                <a:cxn ang="0">
                  <a:pos x="198" y="242"/>
                </a:cxn>
                <a:cxn ang="0">
                  <a:pos x="198" y="205"/>
                </a:cxn>
                <a:cxn ang="0">
                  <a:pos x="189" y="214"/>
                </a:cxn>
                <a:cxn ang="0">
                  <a:pos x="155" y="233"/>
                </a:cxn>
                <a:cxn ang="0">
                  <a:pos x="112" y="242"/>
                </a:cxn>
                <a:cxn ang="0">
                  <a:pos x="77" y="242"/>
                </a:cxn>
                <a:cxn ang="0">
                  <a:pos x="52" y="223"/>
                </a:cxn>
                <a:cxn ang="0">
                  <a:pos x="35" y="205"/>
                </a:cxn>
                <a:cxn ang="0">
                  <a:pos x="0" y="149"/>
                </a:cxn>
                <a:cxn ang="0">
                  <a:pos x="0" y="93"/>
                </a:cxn>
                <a:cxn ang="0">
                  <a:pos x="9" y="65"/>
                </a:cxn>
                <a:cxn ang="0">
                  <a:pos x="26" y="37"/>
                </a:cxn>
                <a:cxn ang="0">
                  <a:pos x="77" y="0"/>
                </a:cxn>
              </a:cxnLst>
              <a:rect l="0" t="0" r="r" b="b"/>
              <a:pathLst>
                <a:path w="249" h="698">
                  <a:moveTo>
                    <a:pt x="77" y="0"/>
                  </a:moveTo>
                  <a:lnTo>
                    <a:pt x="112" y="0"/>
                  </a:lnTo>
                  <a:lnTo>
                    <a:pt x="172" y="18"/>
                  </a:lnTo>
                  <a:lnTo>
                    <a:pt x="215" y="65"/>
                  </a:lnTo>
                  <a:lnTo>
                    <a:pt x="241" y="139"/>
                  </a:lnTo>
                  <a:lnTo>
                    <a:pt x="249" y="242"/>
                  </a:lnTo>
                  <a:lnTo>
                    <a:pt x="241" y="251"/>
                  </a:lnTo>
                  <a:lnTo>
                    <a:pt x="232" y="382"/>
                  </a:lnTo>
                  <a:lnTo>
                    <a:pt x="198" y="484"/>
                  </a:lnTo>
                  <a:lnTo>
                    <a:pt x="155" y="577"/>
                  </a:lnTo>
                  <a:lnTo>
                    <a:pt x="103" y="642"/>
                  </a:lnTo>
                  <a:lnTo>
                    <a:pt x="69" y="680"/>
                  </a:lnTo>
                  <a:lnTo>
                    <a:pt x="43" y="698"/>
                  </a:lnTo>
                  <a:lnTo>
                    <a:pt x="35" y="698"/>
                  </a:lnTo>
                  <a:lnTo>
                    <a:pt x="26" y="689"/>
                  </a:lnTo>
                  <a:lnTo>
                    <a:pt x="26" y="661"/>
                  </a:lnTo>
                  <a:lnTo>
                    <a:pt x="52" y="633"/>
                  </a:lnTo>
                  <a:lnTo>
                    <a:pt x="120" y="540"/>
                  </a:lnTo>
                  <a:lnTo>
                    <a:pt x="172" y="400"/>
                  </a:lnTo>
                  <a:lnTo>
                    <a:pt x="198" y="242"/>
                  </a:lnTo>
                  <a:lnTo>
                    <a:pt x="198" y="205"/>
                  </a:lnTo>
                  <a:lnTo>
                    <a:pt x="189" y="214"/>
                  </a:lnTo>
                  <a:lnTo>
                    <a:pt x="155" y="233"/>
                  </a:lnTo>
                  <a:lnTo>
                    <a:pt x="112" y="242"/>
                  </a:lnTo>
                  <a:lnTo>
                    <a:pt x="77" y="242"/>
                  </a:lnTo>
                  <a:lnTo>
                    <a:pt x="52" y="223"/>
                  </a:lnTo>
                  <a:lnTo>
                    <a:pt x="35" y="205"/>
                  </a:lnTo>
                  <a:lnTo>
                    <a:pt x="0" y="149"/>
                  </a:lnTo>
                  <a:lnTo>
                    <a:pt x="0" y="93"/>
                  </a:lnTo>
                  <a:lnTo>
                    <a:pt x="9" y="65"/>
                  </a:lnTo>
                  <a:lnTo>
                    <a:pt x="26" y="37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94" name="Freeform 50"/>
            <p:cNvSpPr>
              <a:spLocks/>
            </p:cNvSpPr>
            <p:nvPr/>
          </p:nvSpPr>
          <p:spPr bwMode="auto">
            <a:xfrm>
              <a:off x="21430" y="3969"/>
              <a:ext cx="1512" cy="1677"/>
            </a:xfrm>
            <a:custGeom>
              <a:avLst/>
              <a:gdLst/>
              <a:ahLst/>
              <a:cxnLst>
                <a:cxn ang="0">
                  <a:pos x="1074" y="19"/>
                </a:cxn>
                <a:cxn ang="0">
                  <a:pos x="1237" y="121"/>
                </a:cxn>
                <a:cxn ang="0">
                  <a:pos x="1306" y="205"/>
                </a:cxn>
                <a:cxn ang="0">
                  <a:pos x="1478" y="0"/>
                </a:cxn>
                <a:cxn ang="0">
                  <a:pos x="1512" y="9"/>
                </a:cxn>
                <a:cxn ang="0">
                  <a:pos x="1366" y="615"/>
                </a:cxn>
                <a:cxn ang="0">
                  <a:pos x="1358" y="643"/>
                </a:cxn>
                <a:cxn ang="0">
                  <a:pos x="1306" y="633"/>
                </a:cxn>
                <a:cxn ang="0">
                  <a:pos x="1315" y="587"/>
                </a:cxn>
                <a:cxn ang="0">
                  <a:pos x="1297" y="354"/>
                </a:cxn>
                <a:cxn ang="0">
                  <a:pos x="1186" y="140"/>
                </a:cxn>
                <a:cxn ang="0">
                  <a:pos x="971" y="56"/>
                </a:cxn>
                <a:cxn ang="0">
                  <a:pos x="687" y="130"/>
                </a:cxn>
                <a:cxn ang="0">
                  <a:pos x="447" y="335"/>
                </a:cxn>
                <a:cxn ang="0">
                  <a:pos x="266" y="689"/>
                </a:cxn>
                <a:cxn ang="0">
                  <a:pos x="198" y="1015"/>
                </a:cxn>
                <a:cxn ang="0">
                  <a:pos x="206" y="1258"/>
                </a:cxn>
                <a:cxn ang="0">
                  <a:pos x="292" y="1462"/>
                </a:cxn>
                <a:cxn ang="0">
                  <a:pos x="438" y="1574"/>
                </a:cxn>
                <a:cxn ang="0">
                  <a:pos x="610" y="1602"/>
                </a:cxn>
                <a:cxn ang="0">
                  <a:pos x="859" y="1537"/>
                </a:cxn>
                <a:cxn ang="0">
                  <a:pos x="1100" y="1332"/>
                </a:cxn>
                <a:cxn ang="0">
                  <a:pos x="1203" y="1136"/>
                </a:cxn>
                <a:cxn ang="0">
                  <a:pos x="1220" y="1062"/>
                </a:cxn>
                <a:cxn ang="0">
                  <a:pos x="1263" y="1053"/>
                </a:cxn>
                <a:cxn ang="0">
                  <a:pos x="1272" y="1071"/>
                </a:cxn>
                <a:cxn ang="0">
                  <a:pos x="1246" y="1164"/>
                </a:cxn>
                <a:cxn ang="0">
                  <a:pos x="1143" y="1369"/>
                </a:cxn>
                <a:cxn ang="0">
                  <a:pos x="945" y="1556"/>
                </a:cxn>
                <a:cxn ang="0">
                  <a:pos x="713" y="1658"/>
                </a:cxn>
                <a:cxn ang="0">
                  <a:pos x="421" y="1658"/>
                </a:cxn>
                <a:cxn ang="0">
                  <a:pos x="163" y="1500"/>
                </a:cxn>
                <a:cxn ang="0">
                  <a:pos x="17" y="1220"/>
                </a:cxn>
                <a:cxn ang="0">
                  <a:pos x="26" y="820"/>
                </a:cxn>
                <a:cxn ang="0">
                  <a:pos x="223" y="410"/>
                </a:cxn>
                <a:cxn ang="0">
                  <a:pos x="559" y="112"/>
                </a:cxn>
                <a:cxn ang="0">
                  <a:pos x="954" y="0"/>
                </a:cxn>
              </a:cxnLst>
              <a:rect l="0" t="0" r="r" b="b"/>
              <a:pathLst>
                <a:path w="1512" h="1677">
                  <a:moveTo>
                    <a:pt x="954" y="0"/>
                  </a:moveTo>
                  <a:lnTo>
                    <a:pt x="1074" y="19"/>
                  </a:lnTo>
                  <a:lnTo>
                    <a:pt x="1177" y="65"/>
                  </a:lnTo>
                  <a:lnTo>
                    <a:pt x="1237" y="121"/>
                  </a:lnTo>
                  <a:lnTo>
                    <a:pt x="1289" y="168"/>
                  </a:lnTo>
                  <a:lnTo>
                    <a:pt x="1306" y="205"/>
                  </a:lnTo>
                  <a:lnTo>
                    <a:pt x="1452" y="28"/>
                  </a:lnTo>
                  <a:lnTo>
                    <a:pt x="1478" y="0"/>
                  </a:lnTo>
                  <a:lnTo>
                    <a:pt x="1504" y="0"/>
                  </a:lnTo>
                  <a:lnTo>
                    <a:pt x="1512" y="9"/>
                  </a:lnTo>
                  <a:lnTo>
                    <a:pt x="1375" y="596"/>
                  </a:lnTo>
                  <a:lnTo>
                    <a:pt x="1366" y="615"/>
                  </a:lnTo>
                  <a:lnTo>
                    <a:pt x="1366" y="633"/>
                  </a:lnTo>
                  <a:lnTo>
                    <a:pt x="1358" y="643"/>
                  </a:lnTo>
                  <a:lnTo>
                    <a:pt x="1323" y="643"/>
                  </a:lnTo>
                  <a:lnTo>
                    <a:pt x="1306" y="633"/>
                  </a:lnTo>
                  <a:lnTo>
                    <a:pt x="1306" y="606"/>
                  </a:lnTo>
                  <a:lnTo>
                    <a:pt x="1315" y="587"/>
                  </a:lnTo>
                  <a:lnTo>
                    <a:pt x="1315" y="503"/>
                  </a:lnTo>
                  <a:lnTo>
                    <a:pt x="1297" y="354"/>
                  </a:lnTo>
                  <a:lnTo>
                    <a:pt x="1254" y="233"/>
                  </a:lnTo>
                  <a:lnTo>
                    <a:pt x="1186" y="140"/>
                  </a:lnTo>
                  <a:lnTo>
                    <a:pt x="1091" y="75"/>
                  </a:lnTo>
                  <a:lnTo>
                    <a:pt x="971" y="56"/>
                  </a:lnTo>
                  <a:lnTo>
                    <a:pt x="825" y="75"/>
                  </a:lnTo>
                  <a:lnTo>
                    <a:pt x="687" y="130"/>
                  </a:lnTo>
                  <a:lnTo>
                    <a:pt x="559" y="224"/>
                  </a:lnTo>
                  <a:lnTo>
                    <a:pt x="447" y="335"/>
                  </a:lnTo>
                  <a:lnTo>
                    <a:pt x="335" y="512"/>
                  </a:lnTo>
                  <a:lnTo>
                    <a:pt x="266" y="689"/>
                  </a:lnTo>
                  <a:lnTo>
                    <a:pt x="215" y="866"/>
                  </a:lnTo>
                  <a:lnTo>
                    <a:pt x="198" y="1015"/>
                  </a:lnTo>
                  <a:lnTo>
                    <a:pt x="189" y="1118"/>
                  </a:lnTo>
                  <a:lnTo>
                    <a:pt x="206" y="1258"/>
                  </a:lnTo>
                  <a:lnTo>
                    <a:pt x="241" y="1369"/>
                  </a:lnTo>
                  <a:lnTo>
                    <a:pt x="292" y="1462"/>
                  </a:lnTo>
                  <a:lnTo>
                    <a:pt x="361" y="1528"/>
                  </a:lnTo>
                  <a:lnTo>
                    <a:pt x="438" y="1574"/>
                  </a:lnTo>
                  <a:lnTo>
                    <a:pt x="524" y="1593"/>
                  </a:lnTo>
                  <a:lnTo>
                    <a:pt x="610" y="1602"/>
                  </a:lnTo>
                  <a:lnTo>
                    <a:pt x="730" y="1584"/>
                  </a:lnTo>
                  <a:lnTo>
                    <a:pt x="859" y="1537"/>
                  </a:lnTo>
                  <a:lnTo>
                    <a:pt x="1005" y="1435"/>
                  </a:lnTo>
                  <a:lnTo>
                    <a:pt x="1100" y="1332"/>
                  </a:lnTo>
                  <a:lnTo>
                    <a:pt x="1160" y="1230"/>
                  </a:lnTo>
                  <a:lnTo>
                    <a:pt x="1203" y="1136"/>
                  </a:lnTo>
                  <a:lnTo>
                    <a:pt x="1220" y="1071"/>
                  </a:lnTo>
                  <a:lnTo>
                    <a:pt x="1220" y="1062"/>
                  </a:lnTo>
                  <a:lnTo>
                    <a:pt x="1229" y="1053"/>
                  </a:lnTo>
                  <a:lnTo>
                    <a:pt x="1263" y="1053"/>
                  </a:lnTo>
                  <a:lnTo>
                    <a:pt x="1272" y="1062"/>
                  </a:lnTo>
                  <a:lnTo>
                    <a:pt x="1272" y="1071"/>
                  </a:lnTo>
                  <a:lnTo>
                    <a:pt x="1263" y="1090"/>
                  </a:lnTo>
                  <a:lnTo>
                    <a:pt x="1246" y="1164"/>
                  </a:lnTo>
                  <a:lnTo>
                    <a:pt x="1203" y="1258"/>
                  </a:lnTo>
                  <a:lnTo>
                    <a:pt x="1143" y="1369"/>
                  </a:lnTo>
                  <a:lnTo>
                    <a:pt x="1040" y="1481"/>
                  </a:lnTo>
                  <a:lnTo>
                    <a:pt x="945" y="1556"/>
                  </a:lnTo>
                  <a:lnTo>
                    <a:pt x="834" y="1621"/>
                  </a:lnTo>
                  <a:lnTo>
                    <a:pt x="713" y="1658"/>
                  </a:lnTo>
                  <a:lnTo>
                    <a:pt x="576" y="1677"/>
                  </a:lnTo>
                  <a:lnTo>
                    <a:pt x="421" y="1658"/>
                  </a:lnTo>
                  <a:lnTo>
                    <a:pt x="284" y="1593"/>
                  </a:lnTo>
                  <a:lnTo>
                    <a:pt x="163" y="1500"/>
                  </a:lnTo>
                  <a:lnTo>
                    <a:pt x="77" y="1379"/>
                  </a:lnTo>
                  <a:lnTo>
                    <a:pt x="17" y="1220"/>
                  </a:lnTo>
                  <a:lnTo>
                    <a:pt x="0" y="1043"/>
                  </a:lnTo>
                  <a:lnTo>
                    <a:pt x="26" y="820"/>
                  </a:lnTo>
                  <a:lnTo>
                    <a:pt x="103" y="606"/>
                  </a:lnTo>
                  <a:lnTo>
                    <a:pt x="223" y="410"/>
                  </a:lnTo>
                  <a:lnTo>
                    <a:pt x="378" y="242"/>
                  </a:lnTo>
                  <a:lnTo>
                    <a:pt x="559" y="112"/>
                  </a:lnTo>
                  <a:lnTo>
                    <a:pt x="756" y="28"/>
                  </a:lnTo>
                  <a:lnTo>
                    <a:pt x="9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95" name="Freeform 51"/>
            <p:cNvSpPr>
              <a:spLocks noEditPoints="1"/>
            </p:cNvSpPr>
            <p:nvPr/>
          </p:nvSpPr>
          <p:spPr bwMode="auto">
            <a:xfrm>
              <a:off x="22959" y="4807"/>
              <a:ext cx="1177" cy="1137"/>
            </a:xfrm>
            <a:custGeom>
              <a:avLst/>
              <a:gdLst/>
              <a:ahLst/>
              <a:cxnLst>
                <a:cxn ang="0">
                  <a:pos x="533" y="75"/>
                </a:cxn>
                <a:cxn ang="0">
                  <a:pos x="516" y="94"/>
                </a:cxn>
                <a:cxn ang="0">
                  <a:pos x="499" y="131"/>
                </a:cxn>
                <a:cxn ang="0">
                  <a:pos x="602" y="550"/>
                </a:cxn>
                <a:cxn ang="0">
                  <a:pos x="791" y="513"/>
                </a:cxn>
                <a:cxn ang="0">
                  <a:pos x="920" y="392"/>
                </a:cxn>
                <a:cxn ang="0">
                  <a:pos x="963" y="233"/>
                </a:cxn>
                <a:cxn ang="0">
                  <a:pos x="911" y="112"/>
                </a:cxn>
                <a:cxn ang="0">
                  <a:pos x="791" y="75"/>
                </a:cxn>
                <a:cxn ang="0">
                  <a:pos x="550" y="66"/>
                </a:cxn>
                <a:cxn ang="0">
                  <a:pos x="748" y="0"/>
                </a:cxn>
                <a:cxn ang="0">
                  <a:pos x="1014" y="75"/>
                </a:cxn>
                <a:cxn ang="0">
                  <a:pos x="1117" y="252"/>
                </a:cxn>
                <a:cxn ang="0">
                  <a:pos x="1014" y="447"/>
                </a:cxn>
                <a:cxn ang="0">
                  <a:pos x="782" y="569"/>
                </a:cxn>
                <a:cxn ang="0">
                  <a:pos x="851" y="587"/>
                </a:cxn>
                <a:cxn ang="0">
                  <a:pos x="903" y="634"/>
                </a:cxn>
                <a:cxn ang="0">
                  <a:pos x="946" y="718"/>
                </a:cxn>
                <a:cxn ang="0">
                  <a:pos x="937" y="829"/>
                </a:cxn>
                <a:cxn ang="0">
                  <a:pos x="920" y="950"/>
                </a:cxn>
                <a:cxn ang="0">
                  <a:pos x="928" y="1062"/>
                </a:cxn>
                <a:cxn ang="0">
                  <a:pos x="971" y="1100"/>
                </a:cxn>
                <a:cxn ang="0">
                  <a:pos x="1049" y="1081"/>
                </a:cxn>
                <a:cxn ang="0">
                  <a:pos x="1126" y="960"/>
                </a:cxn>
                <a:cxn ang="0">
                  <a:pos x="1135" y="932"/>
                </a:cxn>
                <a:cxn ang="0">
                  <a:pos x="1177" y="941"/>
                </a:cxn>
                <a:cxn ang="0">
                  <a:pos x="1169" y="978"/>
                </a:cxn>
                <a:cxn ang="0">
                  <a:pos x="1109" y="1081"/>
                </a:cxn>
                <a:cxn ang="0">
                  <a:pos x="980" y="1137"/>
                </a:cxn>
                <a:cxn ang="0">
                  <a:pos x="851" y="1109"/>
                </a:cxn>
                <a:cxn ang="0">
                  <a:pos x="765" y="1025"/>
                </a:cxn>
                <a:cxn ang="0">
                  <a:pos x="756" y="923"/>
                </a:cxn>
                <a:cxn ang="0">
                  <a:pos x="782" y="829"/>
                </a:cxn>
                <a:cxn ang="0">
                  <a:pos x="791" y="783"/>
                </a:cxn>
                <a:cxn ang="0">
                  <a:pos x="799" y="736"/>
                </a:cxn>
                <a:cxn ang="0">
                  <a:pos x="791" y="662"/>
                </a:cxn>
                <a:cxn ang="0">
                  <a:pos x="705" y="578"/>
                </a:cxn>
                <a:cxn ang="0">
                  <a:pos x="413" y="569"/>
                </a:cxn>
                <a:cxn ang="0">
                  <a:pos x="310" y="1006"/>
                </a:cxn>
                <a:cxn ang="0">
                  <a:pos x="327" y="1053"/>
                </a:cxn>
                <a:cxn ang="0">
                  <a:pos x="447" y="1062"/>
                </a:cxn>
                <a:cxn ang="0">
                  <a:pos x="439" y="1109"/>
                </a:cxn>
                <a:cxn ang="0">
                  <a:pos x="0" y="1100"/>
                </a:cxn>
                <a:cxn ang="0">
                  <a:pos x="18" y="1044"/>
                </a:cxn>
                <a:cxn ang="0">
                  <a:pos x="138" y="1034"/>
                </a:cxn>
                <a:cxn ang="0">
                  <a:pos x="164" y="1016"/>
                </a:cxn>
                <a:cxn ang="0">
                  <a:pos x="172" y="978"/>
                </a:cxn>
                <a:cxn ang="0">
                  <a:pos x="378" y="94"/>
                </a:cxn>
                <a:cxn ang="0">
                  <a:pos x="361" y="56"/>
                </a:cxn>
                <a:cxn ang="0">
                  <a:pos x="241" y="47"/>
                </a:cxn>
                <a:cxn ang="0">
                  <a:pos x="258" y="0"/>
                </a:cxn>
              </a:cxnLst>
              <a:rect l="0" t="0" r="r" b="b"/>
              <a:pathLst>
                <a:path w="1177" h="1137">
                  <a:moveTo>
                    <a:pt x="550" y="66"/>
                  </a:moveTo>
                  <a:lnTo>
                    <a:pt x="533" y="75"/>
                  </a:lnTo>
                  <a:lnTo>
                    <a:pt x="525" y="75"/>
                  </a:lnTo>
                  <a:lnTo>
                    <a:pt x="516" y="94"/>
                  </a:lnTo>
                  <a:lnTo>
                    <a:pt x="507" y="122"/>
                  </a:lnTo>
                  <a:lnTo>
                    <a:pt x="499" y="131"/>
                  </a:lnTo>
                  <a:lnTo>
                    <a:pt x="404" y="550"/>
                  </a:lnTo>
                  <a:lnTo>
                    <a:pt x="602" y="550"/>
                  </a:lnTo>
                  <a:lnTo>
                    <a:pt x="705" y="541"/>
                  </a:lnTo>
                  <a:lnTo>
                    <a:pt x="791" y="513"/>
                  </a:lnTo>
                  <a:lnTo>
                    <a:pt x="860" y="466"/>
                  </a:lnTo>
                  <a:lnTo>
                    <a:pt x="920" y="392"/>
                  </a:lnTo>
                  <a:lnTo>
                    <a:pt x="954" y="308"/>
                  </a:lnTo>
                  <a:lnTo>
                    <a:pt x="963" y="233"/>
                  </a:lnTo>
                  <a:lnTo>
                    <a:pt x="946" y="159"/>
                  </a:lnTo>
                  <a:lnTo>
                    <a:pt x="911" y="112"/>
                  </a:lnTo>
                  <a:lnTo>
                    <a:pt x="860" y="84"/>
                  </a:lnTo>
                  <a:lnTo>
                    <a:pt x="791" y="75"/>
                  </a:lnTo>
                  <a:lnTo>
                    <a:pt x="714" y="66"/>
                  </a:lnTo>
                  <a:lnTo>
                    <a:pt x="550" y="66"/>
                  </a:lnTo>
                  <a:close/>
                  <a:moveTo>
                    <a:pt x="258" y="0"/>
                  </a:moveTo>
                  <a:lnTo>
                    <a:pt x="748" y="0"/>
                  </a:lnTo>
                  <a:lnTo>
                    <a:pt x="894" y="19"/>
                  </a:lnTo>
                  <a:lnTo>
                    <a:pt x="1014" y="75"/>
                  </a:lnTo>
                  <a:lnTo>
                    <a:pt x="1092" y="149"/>
                  </a:lnTo>
                  <a:lnTo>
                    <a:pt x="1117" y="252"/>
                  </a:lnTo>
                  <a:lnTo>
                    <a:pt x="1092" y="354"/>
                  </a:lnTo>
                  <a:lnTo>
                    <a:pt x="1014" y="447"/>
                  </a:lnTo>
                  <a:lnTo>
                    <a:pt x="911" y="522"/>
                  </a:lnTo>
                  <a:lnTo>
                    <a:pt x="782" y="569"/>
                  </a:lnTo>
                  <a:lnTo>
                    <a:pt x="799" y="569"/>
                  </a:lnTo>
                  <a:lnTo>
                    <a:pt x="851" y="587"/>
                  </a:lnTo>
                  <a:lnTo>
                    <a:pt x="877" y="606"/>
                  </a:lnTo>
                  <a:lnTo>
                    <a:pt x="903" y="634"/>
                  </a:lnTo>
                  <a:lnTo>
                    <a:pt x="937" y="690"/>
                  </a:lnTo>
                  <a:lnTo>
                    <a:pt x="946" y="718"/>
                  </a:lnTo>
                  <a:lnTo>
                    <a:pt x="946" y="801"/>
                  </a:lnTo>
                  <a:lnTo>
                    <a:pt x="937" y="829"/>
                  </a:lnTo>
                  <a:lnTo>
                    <a:pt x="928" y="885"/>
                  </a:lnTo>
                  <a:lnTo>
                    <a:pt x="920" y="950"/>
                  </a:lnTo>
                  <a:lnTo>
                    <a:pt x="920" y="1034"/>
                  </a:lnTo>
                  <a:lnTo>
                    <a:pt x="928" y="1062"/>
                  </a:lnTo>
                  <a:lnTo>
                    <a:pt x="937" y="1081"/>
                  </a:lnTo>
                  <a:lnTo>
                    <a:pt x="971" y="1100"/>
                  </a:lnTo>
                  <a:lnTo>
                    <a:pt x="988" y="1100"/>
                  </a:lnTo>
                  <a:lnTo>
                    <a:pt x="1049" y="1081"/>
                  </a:lnTo>
                  <a:lnTo>
                    <a:pt x="1092" y="1025"/>
                  </a:lnTo>
                  <a:lnTo>
                    <a:pt x="1126" y="960"/>
                  </a:lnTo>
                  <a:lnTo>
                    <a:pt x="1126" y="941"/>
                  </a:lnTo>
                  <a:lnTo>
                    <a:pt x="1135" y="932"/>
                  </a:lnTo>
                  <a:lnTo>
                    <a:pt x="1169" y="932"/>
                  </a:lnTo>
                  <a:lnTo>
                    <a:pt x="1177" y="941"/>
                  </a:lnTo>
                  <a:lnTo>
                    <a:pt x="1177" y="950"/>
                  </a:lnTo>
                  <a:lnTo>
                    <a:pt x="1169" y="978"/>
                  </a:lnTo>
                  <a:lnTo>
                    <a:pt x="1152" y="1025"/>
                  </a:lnTo>
                  <a:lnTo>
                    <a:pt x="1109" y="1081"/>
                  </a:lnTo>
                  <a:lnTo>
                    <a:pt x="1057" y="1118"/>
                  </a:lnTo>
                  <a:lnTo>
                    <a:pt x="980" y="1137"/>
                  </a:lnTo>
                  <a:lnTo>
                    <a:pt x="911" y="1127"/>
                  </a:lnTo>
                  <a:lnTo>
                    <a:pt x="851" y="1109"/>
                  </a:lnTo>
                  <a:lnTo>
                    <a:pt x="799" y="1081"/>
                  </a:lnTo>
                  <a:lnTo>
                    <a:pt x="765" y="1025"/>
                  </a:lnTo>
                  <a:lnTo>
                    <a:pt x="756" y="960"/>
                  </a:lnTo>
                  <a:lnTo>
                    <a:pt x="756" y="923"/>
                  </a:lnTo>
                  <a:lnTo>
                    <a:pt x="765" y="904"/>
                  </a:lnTo>
                  <a:lnTo>
                    <a:pt x="782" y="829"/>
                  </a:lnTo>
                  <a:lnTo>
                    <a:pt x="782" y="801"/>
                  </a:lnTo>
                  <a:lnTo>
                    <a:pt x="791" y="783"/>
                  </a:lnTo>
                  <a:lnTo>
                    <a:pt x="791" y="755"/>
                  </a:lnTo>
                  <a:lnTo>
                    <a:pt x="799" y="736"/>
                  </a:lnTo>
                  <a:lnTo>
                    <a:pt x="799" y="718"/>
                  </a:lnTo>
                  <a:lnTo>
                    <a:pt x="791" y="662"/>
                  </a:lnTo>
                  <a:lnTo>
                    <a:pt x="756" y="615"/>
                  </a:lnTo>
                  <a:lnTo>
                    <a:pt x="705" y="578"/>
                  </a:lnTo>
                  <a:lnTo>
                    <a:pt x="619" y="569"/>
                  </a:lnTo>
                  <a:lnTo>
                    <a:pt x="413" y="569"/>
                  </a:lnTo>
                  <a:lnTo>
                    <a:pt x="318" y="988"/>
                  </a:lnTo>
                  <a:lnTo>
                    <a:pt x="310" y="1006"/>
                  </a:lnTo>
                  <a:lnTo>
                    <a:pt x="310" y="1034"/>
                  </a:lnTo>
                  <a:lnTo>
                    <a:pt x="327" y="1053"/>
                  </a:lnTo>
                  <a:lnTo>
                    <a:pt x="439" y="1053"/>
                  </a:lnTo>
                  <a:lnTo>
                    <a:pt x="447" y="1062"/>
                  </a:lnTo>
                  <a:lnTo>
                    <a:pt x="447" y="1100"/>
                  </a:lnTo>
                  <a:lnTo>
                    <a:pt x="439" y="1109"/>
                  </a:lnTo>
                  <a:lnTo>
                    <a:pt x="9" y="1109"/>
                  </a:lnTo>
                  <a:lnTo>
                    <a:pt x="0" y="1100"/>
                  </a:lnTo>
                  <a:lnTo>
                    <a:pt x="0" y="1062"/>
                  </a:lnTo>
                  <a:lnTo>
                    <a:pt x="18" y="1044"/>
                  </a:lnTo>
                  <a:lnTo>
                    <a:pt x="112" y="1044"/>
                  </a:lnTo>
                  <a:lnTo>
                    <a:pt x="138" y="1034"/>
                  </a:lnTo>
                  <a:lnTo>
                    <a:pt x="155" y="1025"/>
                  </a:lnTo>
                  <a:lnTo>
                    <a:pt x="164" y="1016"/>
                  </a:lnTo>
                  <a:lnTo>
                    <a:pt x="172" y="997"/>
                  </a:lnTo>
                  <a:lnTo>
                    <a:pt x="172" y="978"/>
                  </a:lnTo>
                  <a:lnTo>
                    <a:pt x="370" y="112"/>
                  </a:lnTo>
                  <a:lnTo>
                    <a:pt x="378" y="94"/>
                  </a:lnTo>
                  <a:lnTo>
                    <a:pt x="378" y="66"/>
                  </a:lnTo>
                  <a:lnTo>
                    <a:pt x="361" y="56"/>
                  </a:lnTo>
                  <a:lnTo>
                    <a:pt x="250" y="56"/>
                  </a:lnTo>
                  <a:lnTo>
                    <a:pt x="241" y="47"/>
                  </a:lnTo>
                  <a:lnTo>
                    <a:pt x="241" y="19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96" name="Freeform 52"/>
            <p:cNvSpPr>
              <a:spLocks/>
            </p:cNvSpPr>
            <p:nvPr/>
          </p:nvSpPr>
          <p:spPr bwMode="auto">
            <a:xfrm>
              <a:off x="24411" y="5348"/>
              <a:ext cx="250" cy="698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112" y="0"/>
                </a:cxn>
                <a:cxn ang="0">
                  <a:pos x="172" y="18"/>
                </a:cxn>
                <a:cxn ang="0">
                  <a:pos x="215" y="65"/>
                </a:cxn>
                <a:cxn ang="0">
                  <a:pos x="241" y="139"/>
                </a:cxn>
                <a:cxn ang="0">
                  <a:pos x="250" y="242"/>
                </a:cxn>
                <a:cxn ang="0">
                  <a:pos x="241" y="251"/>
                </a:cxn>
                <a:cxn ang="0">
                  <a:pos x="232" y="382"/>
                </a:cxn>
                <a:cxn ang="0">
                  <a:pos x="198" y="484"/>
                </a:cxn>
                <a:cxn ang="0">
                  <a:pos x="155" y="577"/>
                </a:cxn>
                <a:cxn ang="0">
                  <a:pos x="104" y="642"/>
                </a:cxn>
                <a:cxn ang="0">
                  <a:pos x="69" y="680"/>
                </a:cxn>
                <a:cxn ang="0">
                  <a:pos x="43" y="698"/>
                </a:cxn>
                <a:cxn ang="0">
                  <a:pos x="35" y="698"/>
                </a:cxn>
                <a:cxn ang="0">
                  <a:pos x="26" y="689"/>
                </a:cxn>
                <a:cxn ang="0">
                  <a:pos x="26" y="661"/>
                </a:cxn>
                <a:cxn ang="0">
                  <a:pos x="52" y="633"/>
                </a:cxn>
                <a:cxn ang="0">
                  <a:pos x="121" y="540"/>
                </a:cxn>
                <a:cxn ang="0">
                  <a:pos x="172" y="400"/>
                </a:cxn>
                <a:cxn ang="0">
                  <a:pos x="198" y="242"/>
                </a:cxn>
                <a:cxn ang="0">
                  <a:pos x="198" y="205"/>
                </a:cxn>
                <a:cxn ang="0">
                  <a:pos x="189" y="214"/>
                </a:cxn>
                <a:cxn ang="0">
                  <a:pos x="155" y="233"/>
                </a:cxn>
                <a:cxn ang="0">
                  <a:pos x="112" y="242"/>
                </a:cxn>
                <a:cxn ang="0">
                  <a:pos x="78" y="242"/>
                </a:cxn>
                <a:cxn ang="0">
                  <a:pos x="52" y="223"/>
                </a:cxn>
                <a:cxn ang="0">
                  <a:pos x="35" y="205"/>
                </a:cxn>
                <a:cxn ang="0">
                  <a:pos x="0" y="149"/>
                </a:cxn>
                <a:cxn ang="0">
                  <a:pos x="0" y="93"/>
                </a:cxn>
                <a:cxn ang="0">
                  <a:pos x="9" y="65"/>
                </a:cxn>
                <a:cxn ang="0">
                  <a:pos x="26" y="37"/>
                </a:cxn>
                <a:cxn ang="0">
                  <a:pos x="78" y="0"/>
                </a:cxn>
              </a:cxnLst>
              <a:rect l="0" t="0" r="r" b="b"/>
              <a:pathLst>
                <a:path w="250" h="698">
                  <a:moveTo>
                    <a:pt x="78" y="0"/>
                  </a:moveTo>
                  <a:lnTo>
                    <a:pt x="112" y="0"/>
                  </a:lnTo>
                  <a:lnTo>
                    <a:pt x="172" y="18"/>
                  </a:lnTo>
                  <a:lnTo>
                    <a:pt x="215" y="65"/>
                  </a:lnTo>
                  <a:lnTo>
                    <a:pt x="241" y="139"/>
                  </a:lnTo>
                  <a:lnTo>
                    <a:pt x="250" y="242"/>
                  </a:lnTo>
                  <a:lnTo>
                    <a:pt x="241" y="251"/>
                  </a:lnTo>
                  <a:lnTo>
                    <a:pt x="232" y="382"/>
                  </a:lnTo>
                  <a:lnTo>
                    <a:pt x="198" y="484"/>
                  </a:lnTo>
                  <a:lnTo>
                    <a:pt x="155" y="577"/>
                  </a:lnTo>
                  <a:lnTo>
                    <a:pt x="104" y="642"/>
                  </a:lnTo>
                  <a:lnTo>
                    <a:pt x="69" y="680"/>
                  </a:lnTo>
                  <a:lnTo>
                    <a:pt x="43" y="698"/>
                  </a:lnTo>
                  <a:lnTo>
                    <a:pt x="35" y="698"/>
                  </a:lnTo>
                  <a:lnTo>
                    <a:pt x="26" y="689"/>
                  </a:lnTo>
                  <a:lnTo>
                    <a:pt x="26" y="661"/>
                  </a:lnTo>
                  <a:lnTo>
                    <a:pt x="52" y="633"/>
                  </a:lnTo>
                  <a:lnTo>
                    <a:pt x="121" y="540"/>
                  </a:lnTo>
                  <a:lnTo>
                    <a:pt x="172" y="400"/>
                  </a:lnTo>
                  <a:lnTo>
                    <a:pt x="198" y="242"/>
                  </a:lnTo>
                  <a:lnTo>
                    <a:pt x="198" y="205"/>
                  </a:lnTo>
                  <a:lnTo>
                    <a:pt x="189" y="214"/>
                  </a:lnTo>
                  <a:lnTo>
                    <a:pt x="155" y="233"/>
                  </a:lnTo>
                  <a:lnTo>
                    <a:pt x="112" y="242"/>
                  </a:lnTo>
                  <a:lnTo>
                    <a:pt x="78" y="242"/>
                  </a:lnTo>
                  <a:lnTo>
                    <a:pt x="52" y="223"/>
                  </a:lnTo>
                  <a:lnTo>
                    <a:pt x="35" y="205"/>
                  </a:lnTo>
                  <a:lnTo>
                    <a:pt x="0" y="149"/>
                  </a:lnTo>
                  <a:lnTo>
                    <a:pt x="0" y="93"/>
                  </a:lnTo>
                  <a:lnTo>
                    <a:pt x="9" y="65"/>
                  </a:lnTo>
                  <a:lnTo>
                    <a:pt x="26" y="37"/>
                  </a:lnTo>
                  <a:lnTo>
                    <a:pt x="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97" name="Freeform 53"/>
            <p:cNvSpPr>
              <a:spLocks noEditPoints="1"/>
            </p:cNvSpPr>
            <p:nvPr/>
          </p:nvSpPr>
          <p:spPr bwMode="auto">
            <a:xfrm>
              <a:off x="25262" y="4016"/>
              <a:ext cx="1632" cy="1583"/>
            </a:xfrm>
            <a:custGeom>
              <a:avLst/>
              <a:gdLst/>
              <a:ahLst/>
              <a:cxnLst>
                <a:cxn ang="0">
                  <a:pos x="773" y="74"/>
                </a:cxn>
                <a:cxn ang="0">
                  <a:pos x="730" y="121"/>
                </a:cxn>
                <a:cxn ang="0">
                  <a:pos x="739" y="158"/>
                </a:cxn>
                <a:cxn ang="0">
                  <a:pos x="438" y="1443"/>
                </a:cxn>
                <a:cxn ang="0">
                  <a:pos x="430" y="1490"/>
                </a:cxn>
                <a:cxn ang="0">
                  <a:pos x="739" y="1499"/>
                </a:cxn>
                <a:cxn ang="0">
                  <a:pos x="1005" y="1434"/>
                </a:cxn>
                <a:cxn ang="0">
                  <a:pos x="1229" y="1238"/>
                </a:cxn>
                <a:cxn ang="0">
                  <a:pos x="1366" y="959"/>
                </a:cxn>
                <a:cxn ang="0">
                  <a:pos x="1435" y="680"/>
                </a:cxn>
                <a:cxn ang="0">
                  <a:pos x="1452" y="493"/>
                </a:cxn>
                <a:cxn ang="0">
                  <a:pos x="1400" y="242"/>
                </a:cxn>
                <a:cxn ang="0">
                  <a:pos x="1263" y="111"/>
                </a:cxn>
                <a:cxn ang="0">
                  <a:pos x="1065" y="65"/>
                </a:cxn>
                <a:cxn ang="0">
                  <a:pos x="361" y="0"/>
                </a:cxn>
                <a:cxn ang="0">
                  <a:pos x="1280" y="18"/>
                </a:cxn>
                <a:cxn ang="0">
                  <a:pos x="1504" y="167"/>
                </a:cxn>
                <a:cxn ang="0">
                  <a:pos x="1615" y="428"/>
                </a:cxn>
                <a:cxn ang="0">
                  <a:pos x="1607" y="801"/>
                </a:cxn>
                <a:cxn ang="0">
                  <a:pos x="1435" y="1192"/>
                </a:cxn>
                <a:cxn ang="0">
                  <a:pos x="1134" y="1471"/>
                </a:cxn>
                <a:cxn ang="0">
                  <a:pos x="765" y="1583"/>
                </a:cxn>
                <a:cxn ang="0">
                  <a:pos x="0" y="1574"/>
                </a:cxn>
                <a:cxn ang="0">
                  <a:pos x="9" y="1518"/>
                </a:cxn>
                <a:cxn ang="0">
                  <a:pos x="163" y="1509"/>
                </a:cxn>
                <a:cxn ang="0">
                  <a:pos x="241" y="1453"/>
                </a:cxn>
                <a:cxn ang="0">
                  <a:pos x="241" y="1406"/>
                </a:cxn>
                <a:cxn ang="0">
                  <a:pos x="541" y="149"/>
                </a:cxn>
                <a:cxn ang="0">
                  <a:pos x="533" y="93"/>
                </a:cxn>
                <a:cxn ang="0">
                  <a:pos x="498" y="83"/>
                </a:cxn>
                <a:cxn ang="0">
                  <a:pos x="361" y="74"/>
                </a:cxn>
                <a:cxn ang="0">
                  <a:pos x="344" y="28"/>
                </a:cxn>
                <a:cxn ang="0">
                  <a:pos x="361" y="0"/>
                </a:cxn>
              </a:cxnLst>
              <a:rect l="0" t="0" r="r" b="b"/>
              <a:pathLst>
                <a:path w="1632" h="1583">
                  <a:moveTo>
                    <a:pt x="799" y="65"/>
                  </a:moveTo>
                  <a:lnTo>
                    <a:pt x="773" y="74"/>
                  </a:lnTo>
                  <a:lnTo>
                    <a:pt x="739" y="93"/>
                  </a:lnTo>
                  <a:lnTo>
                    <a:pt x="730" y="121"/>
                  </a:lnTo>
                  <a:lnTo>
                    <a:pt x="722" y="158"/>
                  </a:lnTo>
                  <a:lnTo>
                    <a:pt x="739" y="158"/>
                  </a:lnTo>
                  <a:lnTo>
                    <a:pt x="447" y="1425"/>
                  </a:lnTo>
                  <a:lnTo>
                    <a:pt x="438" y="1443"/>
                  </a:lnTo>
                  <a:lnTo>
                    <a:pt x="430" y="1453"/>
                  </a:lnTo>
                  <a:lnTo>
                    <a:pt x="430" y="1490"/>
                  </a:lnTo>
                  <a:lnTo>
                    <a:pt x="438" y="1499"/>
                  </a:lnTo>
                  <a:lnTo>
                    <a:pt x="739" y="1499"/>
                  </a:lnTo>
                  <a:lnTo>
                    <a:pt x="885" y="1481"/>
                  </a:lnTo>
                  <a:lnTo>
                    <a:pt x="1005" y="1434"/>
                  </a:lnTo>
                  <a:lnTo>
                    <a:pt x="1108" y="1369"/>
                  </a:lnTo>
                  <a:lnTo>
                    <a:pt x="1229" y="1238"/>
                  </a:lnTo>
                  <a:lnTo>
                    <a:pt x="1306" y="1108"/>
                  </a:lnTo>
                  <a:lnTo>
                    <a:pt x="1366" y="959"/>
                  </a:lnTo>
                  <a:lnTo>
                    <a:pt x="1409" y="810"/>
                  </a:lnTo>
                  <a:lnTo>
                    <a:pt x="1435" y="680"/>
                  </a:lnTo>
                  <a:lnTo>
                    <a:pt x="1452" y="568"/>
                  </a:lnTo>
                  <a:lnTo>
                    <a:pt x="1452" y="493"/>
                  </a:lnTo>
                  <a:lnTo>
                    <a:pt x="1435" y="354"/>
                  </a:lnTo>
                  <a:lnTo>
                    <a:pt x="1400" y="242"/>
                  </a:lnTo>
                  <a:lnTo>
                    <a:pt x="1340" y="167"/>
                  </a:lnTo>
                  <a:lnTo>
                    <a:pt x="1263" y="111"/>
                  </a:lnTo>
                  <a:lnTo>
                    <a:pt x="1168" y="74"/>
                  </a:lnTo>
                  <a:lnTo>
                    <a:pt x="1065" y="65"/>
                  </a:lnTo>
                  <a:lnTo>
                    <a:pt x="799" y="65"/>
                  </a:lnTo>
                  <a:close/>
                  <a:moveTo>
                    <a:pt x="361" y="0"/>
                  </a:moveTo>
                  <a:lnTo>
                    <a:pt x="1126" y="0"/>
                  </a:lnTo>
                  <a:lnTo>
                    <a:pt x="1280" y="18"/>
                  </a:lnTo>
                  <a:lnTo>
                    <a:pt x="1400" y="83"/>
                  </a:lnTo>
                  <a:lnTo>
                    <a:pt x="1504" y="167"/>
                  </a:lnTo>
                  <a:lnTo>
                    <a:pt x="1572" y="288"/>
                  </a:lnTo>
                  <a:lnTo>
                    <a:pt x="1615" y="428"/>
                  </a:lnTo>
                  <a:lnTo>
                    <a:pt x="1632" y="586"/>
                  </a:lnTo>
                  <a:lnTo>
                    <a:pt x="1607" y="801"/>
                  </a:lnTo>
                  <a:lnTo>
                    <a:pt x="1538" y="1006"/>
                  </a:lnTo>
                  <a:lnTo>
                    <a:pt x="1435" y="1192"/>
                  </a:lnTo>
                  <a:lnTo>
                    <a:pt x="1297" y="1350"/>
                  </a:lnTo>
                  <a:lnTo>
                    <a:pt x="1134" y="1471"/>
                  </a:lnTo>
                  <a:lnTo>
                    <a:pt x="954" y="1555"/>
                  </a:lnTo>
                  <a:lnTo>
                    <a:pt x="765" y="1583"/>
                  </a:lnTo>
                  <a:lnTo>
                    <a:pt x="17" y="1583"/>
                  </a:lnTo>
                  <a:lnTo>
                    <a:pt x="0" y="1574"/>
                  </a:lnTo>
                  <a:lnTo>
                    <a:pt x="0" y="1537"/>
                  </a:lnTo>
                  <a:lnTo>
                    <a:pt x="9" y="1518"/>
                  </a:lnTo>
                  <a:lnTo>
                    <a:pt x="26" y="1509"/>
                  </a:lnTo>
                  <a:lnTo>
                    <a:pt x="163" y="1509"/>
                  </a:lnTo>
                  <a:lnTo>
                    <a:pt x="215" y="1490"/>
                  </a:lnTo>
                  <a:lnTo>
                    <a:pt x="241" y="1453"/>
                  </a:lnTo>
                  <a:lnTo>
                    <a:pt x="258" y="1397"/>
                  </a:lnTo>
                  <a:lnTo>
                    <a:pt x="241" y="1406"/>
                  </a:lnTo>
                  <a:lnTo>
                    <a:pt x="533" y="167"/>
                  </a:lnTo>
                  <a:lnTo>
                    <a:pt x="541" y="149"/>
                  </a:lnTo>
                  <a:lnTo>
                    <a:pt x="541" y="102"/>
                  </a:lnTo>
                  <a:lnTo>
                    <a:pt x="533" y="93"/>
                  </a:lnTo>
                  <a:lnTo>
                    <a:pt x="516" y="83"/>
                  </a:lnTo>
                  <a:lnTo>
                    <a:pt x="498" y="83"/>
                  </a:lnTo>
                  <a:lnTo>
                    <a:pt x="447" y="74"/>
                  </a:lnTo>
                  <a:lnTo>
                    <a:pt x="361" y="74"/>
                  </a:lnTo>
                  <a:lnTo>
                    <a:pt x="344" y="65"/>
                  </a:lnTo>
                  <a:lnTo>
                    <a:pt x="344" y="28"/>
                  </a:lnTo>
                  <a:lnTo>
                    <a:pt x="352" y="9"/>
                  </a:lnTo>
                  <a:lnTo>
                    <a:pt x="3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98" name="Freeform 54"/>
            <p:cNvSpPr>
              <a:spLocks noEditPoints="1"/>
            </p:cNvSpPr>
            <p:nvPr/>
          </p:nvSpPr>
          <p:spPr bwMode="auto">
            <a:xfrm>
              <a:off x="27083" y="4807"/>
              <a:ext cx="1186" cy="1137"/>
            </a:xfrm>
            <a:custGeom>
              <a:avLst/>
              <a:gdLst/>
              <a:ahLst/>
              <a:cxnLst>
                <a:cxn ang="0">
                  <a:pos x="533" y="75"/>
                </a:cxn>
                <a:cxn ang="0">
                  <a:pos x="516" y="94"/>
                </a:cxn>
                <a:cxn ang="0">
                  <a:pos x="499" y="131"/>
                </a:cxn>
                <a:cxn ang="0">
                  <a:pos x="602" y="550"/>
                </a:cxn>
                <a:cxn ang="0">
                  <a:pos x="791" y="513"/>
                </a:cxn>
                <a:cxn ang="0">
                  <a:pos x="920" y="392"/>
                </a:cxn>
                <a:cxn ang="0">
                  <a:pos x="963" y="233"/>
                </a:cxn>
                <a:cxn ang="0">
                  <a:pos x="911" y="112"/>
                </a:cxn>
                <a:cxn ang="0">
                  <a:pos x="791" y="75"/>
                </a:cxn>
                <a:cxn ang="0">
                  <a:pos x="550" y="66"/>
                </a:cxn>
                <a:cxn ang="0">
                  <a:pos x="748" y="0"/>
                </a:cxn>
                <a:cxn ang="0">
                  <a:pos x="1014" y="75"/>
                </a:cxn>
                <a:cxn ang="0">
                  <a:pos x="1117" y="252"/>
                </a:cxn>
                <a:cxn ang="0">
                  <a:pos x="1014" y="447"/>
                </a:cxn>
                <a:cxn ang="0">
                  <a:pos x="782" y="569"/>
                </a:cxn>
                <a:cxn ang="0">
                  <a:pos x="860" y="587"/>
                </a:cxn>
                <a:cxn ang="0">
                  <a:pos x="911" y="634"/>
                </a:cxn>
                <a:cxn ang="0">
                  <a:pos x="954" y="718"/>
                </a:cxn>
                <a:cxn ang="0">
                  <a:pos x="946" y="829"/>
                </a:cxn>
                <a:cxn ang="0">
                  <a:pos x="928" y="950"/>
                </a:cxn>
                <a:cxn ang="0">
                  <a:pos x="937" y="1062"/>
                </a:cxn>
                <a:cxn ang="0">
                  <a:pos x="980" y="1100"/>
                </a:cxn>
                <a:cxn ang="0">
                  <a:pos x="1057" y="1081"/>
                </a:cxn>
                <a:cxn ang="0">
                  <a:pos x="1135" y="960"/>
                </a:cxn>
                <a:cxn ang="0">
                  <a:pos x="1143" y="932"/>
                </a:cxn>
                <a:cxn ang="0">
                  <a:pos x="1186" y="941"/>
                </a:cxn>
                <a:cxn ang="0">
                  <a:pos x="1178" y="978"/>
                </a:cxn>
                <a:cxn ang="0">
                  <a:pos x="1117" y="1081"/>
                </a:cxn>
                <a:cxn ang="0">
                  <a:pos x="988" y="1137"/>
                </a:cxn>
                <a:cxn ang="0">
                  <a:pos x="860" y="1109"/>
                </a:cxn>
                <a:cxn ang="0">
                  <a:pos x="774" y="1025"/>
                </a:cxn>
                <a:cxn ang="0">
                  <a:pos x="765" y="923"/>
                </a:cxn>
                <a:cxn ang="0">
                  <a:pos x="791" y="829"/>
                </a:cxn>
                <a:cxn ang="0">
                  <a:pos x="799" y="783"/>
                </a:cxn>
                <a:cxn ang="0">
                  <a:pos x="808" y="736"/>
                </a:cxn>
                <a:cxn ang="0">
                  <a:pos x="799" y="662"/>
                </a:cxn>
                <a:cxn ang="0">
                  <a:pos x="714" y="578"/>
                </a:cxn>
                <a:cxn ang="0">
                  <a:pos x="421" y="569"/>
                </a:cxn>
                <a:cxn ang="0">
                  <a:pos x="318" y="1006"/>
                </a:cxn>
                <a:cxn ang="0">
                  <a:pos x="336" y="1053"/>
                </a:cxn>
                <a:cxn ang="0">
                  <a:pos x="456" y="1062"/>
                </a:cxn>
                <a:cxn ang="0">
                  <a:pos x="439" y="1109"/>
                </a:cxn>
                <a:cxn ang="0">
                  <a:pos x="0" y="1100"/>
                </a:cxn>
                <a:cxn ang="0">
                  <a:pos x="18" y="1044"/>
                </a:cxn>
                <a:cxn ang="0">
                  <a:pos x="138" y="1034"/>
                </a:cxn>
                <a:cxn ang="0">
                  <a:pos x="164" y="1016"/>
                </a:cxn>
                <a:cxn ang="0">
                  <a:pos x="172" y="978"/>
                </a:cxn>
                <a:cxn ang="0">
                  <a:pos x="378" y="94"/>
                </a:cxn>
                <a:cxn ang="0">
                  <a:pos x="361" y="56"/>
                </a:cxn>
                <a:cxn ang="0">
                  <a:pos x="241" y="47"/>
                </a:cxn>
                <a:cxn ang="0">
                  <a:pos x="258" y="0"/>
                </a:cxn>
              </a:cxnLst>
              <a:rect l="0" t="0" r="r" b="b"/>
              <a:pathLst>
                <a:path w="1186" h="1137">
                  <a:moveTo>
                    <a:pt x="550" y="66"/>
                  </a:moveTo>
                  <a:lnTo>
                    <a:pt x="533" y="75"/>
                  </a:lnTo>
                  <a:lnTo>
                    <a:pt x="525" y="75"/>
                  </a:lnTo>
                  <a:lnTo>
                    <a:pt x="516" y="94"/>
                  </a:lnTo>
                  <a:lnTo>
                    <a:pt x="507" y="122"/>
                  </a:lnTo>
                  <a:lnTo>
                    <a:pt x="499" y="131"/>
                  </a:lnTo>
                  <a:lnTo>
                    <a:pt x="404" y="550"/>
                  </a:lnTo>
                  <a:lnTo>
                    <a:pt x="602" y="550"/>
                  </a:lnTo>
                  <a:lnTo>
                    <a:pt x="705" y="541"/>
                  </a:lnTo>
                  <a:lnTo>
                    <a:pt x="791" y="513"/>
                  </a:lnTo>
                  <a:lnTo>
                    <a:pt x="860" y="466"/>
                  </a:lnTo>
                  <a:lnTo>
                    <a:pt x="920" y="392"/>
                  </a:lnTo>
                  <a:lnTo>
                    <a:pt x="954" y="308"/>
                  </a:lnTo>
                  <a:lnTo>
                    <a:pt x="963" y="233"/>
                  </a:lnTo>
                  <a:lnTo>
                    <a:pt x="946" y="159"/>
                  </a:lnTo>
                  <a:lnTo>
                    <a:pt x="911" y="112"/>
                  </a:lnTo>
                  <a:lnTo>
                    <a:pt x="860" y="84"/>
                  </a:lnTo>
                  <a:lnTo>
                    <a:pt x="791" y="75"/>
                  </a:lnTo>
                  <a:lnTo>
                    <a:pt x="714" y="66"/>
                  </a:lnTo>
                  <a:lnTo>
                    <a:pt x="550" y="66"/>
                  </a:lnTo>
                  <a:close/>
                  <a:moveTo>
                    <a:pt x="258" y="0"/>
                  </a:moveTo>
                  <a:lnTo>
                    <a:pt x="748" y="0"/>
                  </a:lnTo>
                  <a:lnTo>
                    <a:pt x="894" y="19"/>
                  </a:lnTo>
                  <a:lnTo>
                    <a:pt x="1014" y="75"/>
                  </a:lnTo>
                  <a:lnTo>
                    <a:pt x="1092" y="149"/>
                  </a:lnTo>
                  <a:lnTo>
                    <a:pt x="1117" y="252"/>
                  </a:lnTo>
                  <a:lnTo>
                    <a:pt x="1092" y="354"/>
                  </a:lnTo>
                  <a:lnTo>
                    <a:pt x="1014" y="447"/>
                  </a:lnTo>
                  <a:lnTo>
                    <a:pt x="911" y="522"/>
                  </a:lnTo>
                  <a:lnTo>
                    <a:pt x="782" y="569"/>
                  </a:lnTo>
                  <a:lnTo>
                    <a:pt x="808" y="569"/>
                  </a:lnTo>
                  <a:lnTo>
                    <a:pt x="860" y="587"/>
                  </a:lnTo>
                  <a:lnTo>
                    <a:pt x="885" y="606"/>
                  </a:lnTo>
                  <a:lnTo>
                    <a:pt x="911" y="634"/>
                  </a:lnTo>
                  <a:lnTo>
                    <a:pt x="946" y="690"/>
                  </a:lnTo>
                  <a:lnTo>
                    <a:pt x="954" y="718"/>
                  </a:lnTo>
                  <a:lnTo>
                    <a:pt x="954" y="801"/>
                  </a:lnTo>
                  <a:lnTo>
                    <a:pt x="946" y="829"/>
                  </a:lnTo>
                  <a:lnTo>
                    <a:pt x="937" y="885"/>
                  </a:lnTo>
                  <a:lnTo>
                    <a:pt x="928" y="950"/>
                  </a:lnTo>
                  <a:lnTo>
                    <a:pt x="928" y="1034"/>
                  </a:lnTo>
                  <a:lnTo>
                    <a:pt x="937" y="1062"/>
                  </a:lnTo>
                  <a:lnTo>
                    <a:pt x="946" y="1081"/>
                  </a:lnTo>
                  <a:lnTo>
                    <a:pt x="980" y="1100"/>
                  </a:lnTo>
                  <a:lnTo>
                    <a:pt x="997" y="1100"/>
                  </a:lnTo>
                  <a:lnTo>
                    <a:pt x="1057" y="1081"/>
                  </a:lnTo>
                  <a:lnTo>
                    <a:pt x="1100" y="1025"/>
                  </a:lnTo>
                  <a:lnTo>
                    <a:pt x="1135" y="960"/>
                  </a:lnTo>
                  <a:lnTo>
                    <a:pt x="1135" y="941"/>
                  </a:lnTo>
                  <a:lnTo>
                    <a:pt x="1143" y="932"/>
                  </a:lnTo>
                  <a:lnTo>
                    <a:pt x="1178" y="932"/>
                  </a:lnTo>
                  <a:lnTo>
                    <a:pt x="1186" y="941"/>
                  </a:lnTo>
                  <a:lnTo>
                    <a:pt x="1186" y="950"/>
                  </a:lnTo>
                  <a:lnTo>
                    <a:pt x="1178" y="978"/>
                  </a:lnTo>
                  <a:lnTo>
                    <a:pt x="1160" y="1025"/>
                  </a:lnTo>
                  <a:lnTo>
                    <a:pt x="1117" y="1081"/>
                  </a:lnTo>
                  <a:lnTo>
                    <a:pt x="1066" y="1118"/>
                  </a:lnTo>
                  <a:lnTo>
                    <a:pt x="988" y="1137"/>
                  </a:lnTo>
                  <a:lnTo>
                    <a:pt x="920" y="1127"/>
                  </a:lnTo>
                  <a:lnTo>
                    <a:pt x="860" y="1109"/>
                  </a:lnTo>
                  <a:lnTo>
                    <a:pt x="808" y="1081"/>
                  </a:lnTo>
                  <a:lnTo>
                    <a:pt x="774" y="1025"/>
                  </a:lnTo>
                  <a:lnTo>
                    <a:pt x="765" y="960"/>
                  </a:lnTo>
                  <a:lnTo>
                    <a:pt x="765" y="923"/>
                  </a:lnTo>
                  <a:lnTo>
                    <a:pt x="774" y="904"/>
                  </a:lnTo>
                  <a:lnTo>
                    <a:pt x="791" y="829"/>
                  </a:lnTo>
                  <a:lnTo>
                    <a:pt x="791" y="801"/>
                  </a:lnTo>
                  <a:lnTo>
                    <a:pt x="799" y="783"/>
                  </a:lnTo>
                  <a:lnTo>
                    <a:pt x="799" y="755"/>
                  </a:lnTo>
                  <a:lnTo>
                    <a:pt x="808" y="736"/>
                  </a:lnTo>
                  <a:lnTo>
                    <a:pt x="808" y="718"/>
                  </a:lnTo>
                  <a:lnTo>
                    <a:pt x="799" y="662"/>
                  </a:lnTo>
                  <a:lnTo>
                    <a:pt x="765" y="615"/>
                  </a:lnTo>
                  <a:lnTo>
                    <a:pt x="714" y="578"/>
                  </a:lnTo>
                  <a:lnTo>
                    <a:pt x="628" y="569"/>
                  </a:lnTo>
                  <a:lnTo>
                    <a:pt x="421" y="569"/>
                  </a:lnTo>
                  <a:lnTo>
                    <a:pt x="327" y="988"/>
                  </a:lnTo>
                  <a:lnTo>
                    <a:pt x="318" y="1006"/>
                  </a:lnTo>
                  <a:lnTo>
                    <a:pt x="318" y="1034"/>
                  </a:lnTo>
                  <a:lnTo>
                    <a:pt x="336" y="1053"/>
                  </a:lnTo>
                  <a:lnTo>
                    <a:pt x="447" y="1053"/>
                  </a:lnTo>
                  <a:lnTo>
                    <a:pt x="456" y="1062"/>
                  </a:lnTo>
                  <a:lnTo>
                    <a:pt x="456" y="1090"/>
                  </a:lnTo>
                  <a:lnTo>
                    <a:pt x="439" y="1109"/>
                  </a:lnTo>
                  <a:lnTo>
                    <a:pt x="9" y="1109"/>
                  </a:lnTo>
                  <a:lnTo>
                    <a:pt x="0" y="1100"/>
                  </a:lnTo>
                  <a:lnTo>
                    <a:pt x="0" y="1062"/>
                  </a:lnTo>
                  <a:lnTo>
                    <a:pt x="18" y="1044"/>
                  </a:lnTo>
                  <a:lnTo>
                    <a:pt x="112" y="1044"/>
                  </a:lnTo>
                  <a:lnTo>
                    <a:pt x="138" y="1034"/>
                  </a:lnTo>
                  <a:lnTo>
                    <a:pt x="155" y="1025"/>
                  </a:lnTo>
                  <a:lnTo>
                    <a:pt x="164" y="1016"/>
                  </a:lnTo>
                  <a:lnTo>
                    <a:pt x="172" y="997"/>
                  </a:lnTo>
                  <a:lnTo>
                    <a:pt x="172" y="978"/>
                  </a:lnTo>
                  <a:lnTo>
                    <a:pt x="370" y="112"/>
                  </a:lnTo>
                  <a:lnTo>
                    <a:pt x="378" y="94"/>
                  </a:lnTo>
                  <a:lnTo>
                    <a:pt x="378" y="66"/>
                  </a:lnTo>
                  <a:lnTo>
                    <a:pt x="361" y="56"/>
                  </a:lnTo>
                  <a:lnTo>
                    <a:pt x="250" y="56"/>
                  </a:lnTo>
                  <a:lnTo>
                    <a:pt x="241" y="47"/>
                  </a:lnTo>
                  <a:lnTo>
                    <a:pt x="241" y="19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99" name="Freeform 55"/>
            <p:cNvSpPr>
              <a:spLocks/>
            </p:cNvSpPr>
            <p:nvPr/>
          </p:nvSpPr>
          <p:spPr bwMode="auto">
            <a:xfrm>
              <a:off x="28398" y="3857"/>
              <a:ext cx="292" cy="23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2" y="0"/>
                </a:cxn>
                <a:cxn ang="0">
                  <a:pos x="292" y="2310"/>
                </a:cxn>
                <a:cxn ang="0">
                  <a:pos x="0" y="2310"/>
                </a:cxn>
                <a:cxn ang="0">
                  <a:pos x="0" y="2217"/>
                </a:cxn>
                <a:cxn ang="0">
                  <a:pos x="206" y="2217"/>
                </a:cxn>
                <a:cxn ang="0">
                  <a:pos x="206" y="93"/>
                </a:cxn>
                <a:cxn ang="0">
                  <a:pos x="0" y="93"/>
                </a:cxn>
                <a:cxn ang="0">
                  <a:pos x="0" y="0"/>
                </a:cxn>
              </a:cxnLst>
              <a:rect l="0" t="0" r="r" b="b"/>
              <a:pathLst>
                <a:path w="292" h="2310">
                  <a:moveTo>
                    <a:pt x="0" y="0"/>
                  </a:moveTo>
                  <a:lnTo>
                    <a:pt x="292" y="0"/>
                  </a:lnTo>
                  <a:lnTo>
                    <a:pt x="292" y="2310"/>
                  </a:lnTo>
                  <a:lnTo>
                    <a:pt x="0" y="2310"/>
                  </a:lnTo>
                  <a:lnTo>
                    <a:pt x="0" y="2217"/>
                  </a:lnTo>
                  <a:lnTo>
                    <a:pt x="206" y="2217"/>
                  </a:lnTo>
                  <a:lnTo>
                    <a:pt x="206" y="93"/>
                  </a:lnTo>
                  <a:lnTo>
                    <a:pt x="0" y="9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ransition advTm="6884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</p:bld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-228600"/>
            <a:ext cx="8229600" cy="1143000"/>
          </a:xfrm>
        </p:spPr>
        <p:txBody>
          <a:bodyPr>
            <a:normAutofit/>
          </a:bodyPr>
          <a:lstStyle/>
          <a:p>
            <a:r>
              <a:rPr lang="en-US" dirty="0" err="1" smtClean="0"/>
              <a:t>Gaiotto</a:t>
            </a:r>
            <a:r>
              <a:rPr lang="en-US" dirty="0" smtClean="0"/>
              <a:t> Gluing Conjecture - B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1230765" y="5387655"/>
            <a:ext cx="7315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C00000"/>
                </a:solidFill>
              </a:rPr>
              <a:t>Nevertheless, there are situations where one gauges  just a subgroup –  the physics here could be better  understood.  </a:t>
            </a:r>
            <a:r>
              <a:rPr lang="en-US" sz="2000" dirty="0" smtClean="0">
                <a:solidFill>
                  <a:srgbClr val="C00000"/>
                </a:solidFill>
              </a:rPr>
              <a:t>(</a:t>
            </a:r>
            <a:r>
              <a:rPr lang="en-US" sz="2000" dirty="0" err="1" smtClean="0">
                <a:solidFill>
                  <a:srgbClr val="C00000"/>
                </a:solidFill>
              </a:rPr>
              <a:t>Gaiotto</a:t>
            </a:r>
            <a:r>
              <a:rPr lang="en-US" sz="2000" dirty="0" smtClean="0">
                <a:solidFill>
                  <a:srgbClr val="C00000"/>
                </a:solidFill>
              </a:rPr>
              <a:t>, Moore, </a:t>
            </a:r>
            <a:r>
              <a:rPr lang="en-US" sz="2000" dirty="0" err="1" smtClean="0">
                <a:solidFill>
                  <a:srgbClr val="C00000"/>
                </a:solidFill>
              </a:rPr>
              <a:t>Tachikawa</a:t>
            </a:r>
            <a:r>
              <a:rPr lang="en-US" sz="2000" dirty="0" smtClean="0">
                <a:solidFill>
                  <a:srgbClr val="C00000"/>
                </a:solidFill>
              </a:rPr>
              <a:t>)</a:t>
            </a:r>
            <a:endParaRPr lang="en-US" sz="2400" dirty="0">
              <a:solidFill>
                <a:srgbClr val="C00000"/>
              </a:solidFill>
            </a:endParaRPr>
          </a:p>
        </p:txBody>
      </p:sp>
      <p:pic>
        <p:nvPicPr>
          <p:cNvPr id="6" name="Picture 2" descr="http://www.truetex.com/db.gif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33400" y="5486400"/>
            <a:ext cx="571500" cy="790576"/>
          </a:xfrm>
          <a:prstGeom prst="rect">
            <a:avLst/>
          </a:prstGeom>
          <a:noFill/>
        </p:spPr>
      </p:pic>
      <p:grpSp>
        <p:nvGrpSpPr>
          <p:cNvPr id="3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6553200" y="3581400"/>
            <a:ext cx="1905000" cy="475989"/>
            <a:chOff x="1239" y="2435"/>
            <a:chExt cx="9121" cy="2279"/>
          </a:xfrm>
          <a:solidFill>
            <a:srgbClr val="00B050"/>
          </a:solidFill>
        </p:grpSpPr>
        <p:sp>
          <p:nvSpPr>
            <p:cNvPr id="74758" name="Freeform 6"/>
            <p:cNvSpPr>
              <a:spLocks/>
            </p:cNvSpPr>
            <p:nvPr/>
          </p:nvSpPr>
          <p:spPr bwMode="auto">
            <a:xfrm>
              <a:off x="1239" y="2435"/>
              <a:ext cx="1527" cy="1682"/>
            </a:xfrm>
            <a:custGeom>
              <a:avLst/>
              <a:gdLst/>
              <a:ahLst/>
              <a:cxnLst>
                <a:cxn ang="0">
                  <a:pos x="1104" y="21"/>
                </a:cxn>
                <a:cxn ang="0">
                  <a:pos x="1242" y="106"/>
                </a:cxn>
                <a:cxn ang="0">
                  <a:pos x="1313" y="188"/>
                </a:cxn>
                <a:cxn ang="0">
                  <a:pos x="1479" y="15"/>
                </a:cxn>
                <a:cxn ang="0">
                  <a:pos x="1496" y="3"/>
                </a:cxn>
                <a:cxn ang="0">
                  <a:pos x="1518" y="3"/>
                </a:cxn>
                <a:cxn ang="0">
                  <a:pos x="1527" y="18"/>
                </a:cxn>
                <a:cxn ang="0">
                  <a:pos x="1386" y="610"/>
                </a:cxn>
                <a:cxn ang="0">
                  <a:pos x="1363" y="659"/>
                </a:cxn>
                <a:cxn ang="0">
                  <a:pos x="1324" y="656"/>
                </a:cxn>
                <a:cxn ang="0">
                  <a:pos x="1316" y="622"/>
                </a:cxn>
                <a:cxn ang="0">
                  <a:pos x="1321" y="562"/>
                </a:cxn>
                <a:cxn ang="0">
                  <a:pos x="1301" y="352"/>
                </a:cxn>
                <a:cxn ang="0">
                  <a:pos x="1209" y="167"/>
                </a:cxn>
                <a:cxn ang="0">
                  <a:pos x="1045" y="76"/>
                </a:cxn>
                <a:cxn ang="0">
                  <a:pos x="783" y="106"/>
                </a:cxn>
                <a:cxn ang="0">
                  <a:pos x="521" y="270"/>
                </a:cxn>
                <a:cxn ang="0">
                  <a:pos x="333" y="543"/>
                </a:cxn>
                <a:cxn ang="0">
                  <a:pos x="229" y="841"/>
                </a:cxn>
                <a:cxn ang="0">
                  <a:pos x="195" y="1078"/>
                </a:cxn>
                <a:cxn ang="0">
                  <a:pos x="212" y="1302"/>
                </a:cxn>
                <a:cxn ang="0">
                  <a:pos x="307" y="1481"/>
                </a:cxn>
                <a:cxn ang="0">
                  <a:pos x="451" y="1578"/>
                </a:cxn>
                <a:cxn ang="0">
                  <a:pos x="614" y="1609"/>
                </a:cxn>
                <a:cxn ang="0">
                  <a:pos x="797" y="1572"/>
                </a:cxn>
                <a:cxn ang="0">
                  <a:pos x="1009" y="1442"/>
                </a:cxn>
                <a:cxn ang="0">
                  <a:pos x="1166" y="1235"/>
                </a:cxn>
                <a:cxn ang="0">
                  <a:pos x="1225" y="1075"/>
                </a:cxn>
                <a:cxn ang="0">
                  <a:pos x="1240" y="1056"/>
                </a:cxn>
                <a:cxn ang="0">
                  <a:pos x="1268" y="1056"/>
                </a:cxn>
                <a:cxn ang="0">
                  <a:pos x="1282" y="1075"/>
                </a:cxn>
                <a:cxn ang="0">
                  <a:pos x="1259" y="1156"/>
                </a:cxn>
                <a:cxn ang="0">
                  <a:pos x="1166" y="1339"/>
                </a:cxn>
                <a:cxn ang="0">
                  <a:pos x="986" y="1533"/>
                </a:cxn>
                <a:cxn ang="0">
                  <a:pos x="761" y="1654"/>
                </a:cxn>
                <a:cxn ang="0">
                  <a:pos x="485" y="1675"/>
                </a:cxn>
                <a:cxn ang="0">
                  <a:pos x="234" y="1569"/>
                </a:cxn>
                <a:cxn ang="0">
                  <a:pos x="65" y="1354"/>
                </a:cxn>
                <a:cxn ang="0">
                  <a:pos x="0" y="1047"/>
                </a:cxn>
                <a:cxn ang="0">
                  <a:pos x="85" y="656"/>
                </a:cxn>
                <a:cxn ang="0">
                  <a:pos x="302" y="322"/>
                </a:cxn>
                <a:cxn ang="0">
                  <a:pos x="612" y="88"/>
                </a:cxn>
                <a:cxn ang="0">
                  <a:pos x="964" y="0"/>
                </a:cxn>
              </a:cxnLst>
              <a:rect l="0" t="0" r="r" b="b"/>
              <a:pathLst>
                <a:path w="1527" h="1682">
                  <a:moveTo>
                    <a:pt x="964" y="0"/>
                  </a:moveTo>
                  <a:lnTo>
                    <a:pt x="1040" y="6"/>
                  </a:lnTo>
                  <a:lnTo>
                    <a:pt x="1104" y="21"/>
                  </a:lnTo>
                  <a:lnTo>
                    <a:pt x="1158" y="46"/>
                  </a:lnTo>
                  <a:lnTo>
                    <a:pt x="1206" y="73"/>
                  </a:lnTo>
                  <a:lnTo>
                    <a:pt x="1242" y="106"/>
                  </a:lnTo>
                  <a:lnTo>
                    <a:pt x="1273" y="137"/>
                  </a:lnTo>
                  <a:lnTo>
                    <a:pt x="1296" y="164"/>
                  </a:lnTo>
                  <a:lnTo>
                    <a:pt x="1313" y="188"/>
                  </a:lnTo>
                  <a:lnTo>
                    <a:pt x="1321" y="203"/>
                  </a:lnTo>
                  <a:lnTo>
                    <a:pt x="1470" y="24"/>
                  </a:lnTo>
                  <a:lnTo>
                    <a:pt x="1479" y="15"/>
                  </a:lnTo>
                  <a:lnTo>
                    <a:pt x="1487" y="9"/>
                  </a:lnTo>
                  <a:lnTo>
                    <a:pt x="1490" y="3"/>
                  </a:lnTo>
                  <a:lnTo>
                    <a:pt x="1496" y="3"/>
                  </a:lnTo>
                  <a:lnTo>
                    <a:pt x="1499" y="0"/>
                  </a:lnTo>
                  <a:lnTo>
                    <a:pt x="1513" y="0"/>
                  </a:lnTo>
                  <a:lnTo>
                    <a:pt x="1518" y="3"/>
                  </a:lnTo>
                  <a:lnTo>
                    <a:pt x="1524" y="9"/>
                  </a:lnTo>
                  <a:lnTo>
                    <a:pt x="1524" y="12"/>
                  </a:lnTo>
                  <a:lnTo>
                    <a:pt x="1527" y="18"/>
                  </a:lnTo>
                  <a:lnTo>
                    <a:pt x="1527" y="21"/>
                  </a:lnTo>
                  <a:lnTo>
                    <a:pt x="1521" y="21"/>
                  </a:lnTo>
                  <a:lnTo>
                    <a:pt x="1386" y="610"/>
                  </a:lnTo>
                  <a:lnTo>
                    <a:pt x="1380" y="638"/>
                  </a:lnTo>
                  <a:lnTo>
                    <a:pt x="1375" y="653"/>
                  </a:lnTo>
                  <a:lnTo>
                    <a:pt x="1363" y="659"/>
                  </a:lnTo>
                  <a:lnTo>
                    <a:pt x="1338" y="659"/>
                  </a:lnTo>
                  <a:lnTo>
                    <a:pt x="1330" y="656"/>
                  </a:lnTo>
                  <a:lnTo>
                    <a:pt x="1324" y="656"/>
                  </a:lnTo>
                  <a:lnTo>
                    <a:pt x="1321" y="650"/>
                  </a:lnTo>
                  <a:lnTo>
                    <a:pt x="1316" y="647"/>
                  </a:lnTo>
                  <a:lnTo>
                    <a:pt x="1316" y="622"/>
                  </a:lnTo>
                  <a:lnTo>
                    <a:pt x="1318" y="610"/>
                  </a:lnTo>
                  <a:lnTo>
                    <a:pt x="1318" y="592"/>
                  </a:lnTo>
                  <a:lnTo>
                    <a:pt x="1321" y="562"/>
                  </a:lnTo>
                  <a:lnTo>
                    <a:pt x="1321" y="516"/>
                  </a:lnTo>
                  <a:lnTo>
                    <a:pt x="1316" y="431"/>
                  </a:lnTo>
                  <a:lnTo>
                    <a:pt x="1301" y="352"/>
                  </a:lnTo>
                  <a:lnTo>
                    <a:pt x="1279" y="282"/>
                  </a:lnTo>
                  <a:lnTo>
                    <a:pt x="1248" y="219"/>
                  </a:lnTo>
                  <a:lnTo>
                    <a:pt x="1209" y="167"/>
                  </a:lnTo>
                  <a:lnTo>
                    <a:pt x="1163" y="128"/>
                  </a:lnTo>
                  <a:lnTo>
                    <a:pt x="1107" y="94"/>
                  </a:lnTo>
                  <a:lnTo>
                    <a:pt x="1045" y="76"/>
                  </a:lnTo>
                  <a:lnTo>
                    <a:pt x="975" y="70"/>
                  </a:lnTo>
                  <a:lnTo>
                    <a:pt x="879" y="79"/>
                  </a:lnTo>
                  <a:lnTo>
                    <a:pt x="783" y="106"/>
                  </a:lnTo>
                  <a:lnTo>
                    <a:pt x="690" y="149"/>
                  </a:lnTo>
                  <a:lnTo>
                    <a:pt x="603" y="203"/>
                  </a:lnTo>
                  <a:lnTo>
                    <a:pt x="521" y="270"/>
                  </a:lnTo>
                  <a:lnTo>
                    <a:pt x="451" y="349"/>
                  </a:lnTo>
                  <a:lnTo>
                    <a:pt x="386" y="443"/>
                  </a:lnTo>
                  <a:lnTo>
                    <a:pt x="333" y="543"/>
                  </a:lnTo>
                  <a:lnTo>
                    <a:pt x="288" y="644"/>
                  </a:lnTo>
                  <a:lnTo>
                    <a:pt x="254" y="744"/>
                  </a:lnTo>
                  <a:lnTo>
                    <a:pt x="229" y="841"/>
                  </a:lnTo>
                  <a:lnTo>
                    <a:pt x="212" y="929"/>
                  </a:lnTo>
                  <a:lnTo>
                    <a:pt x="200" y="1011"/>
                  </a:lnTo>
                  <a:lnTo>
                    <a:pt x="195" y="1078"/>
                  </a:lnTo>
                  <a:lnTo>
                    <a:pt x="192" y="1129"/>
                  </a:lnTo>
                  <a:lnTo>
                    <a:pt x="198" y="1220"/>
                  </a:lnTo>
                  <a:lnTo>
                    <a:pt x="212" y="1302"/>
                  </a:lnTo>
                  <a:lnTo>
                    <a:pt x="237" y="1372"/>
                  </a:lnTo>
                  <a:lnTo>
                    <a:pt x="268" y="1433"/>
                  </a:lnTo>
                  <a:lnTo>
                    <a:pt x="307" y="1481"/>
                  </a:lnTo>
                  <a:lnTo>
                    <a:pt x="352" y="1524"/>
                  </a:lnTo>
                  <a:lnTo>
                    <a:pt x="400" y="1554"/>
                  </a:lnTo>
                  <a:lnTo>
                    <a:pt x="451" y="1578"/>
                  </a:lnTo>
                  <a:lnTo>
                    <a:pt x="505" y="1597"/>
                  </a:lnTo>
                  <a:lnTo>
                    <a:pt x="561" y="1606"/>
                  </a:lnTo>
                  <a:lnTo>
                    <a:pt x="614" y="1609"/>
                  </a:lnTo>
                  <a:lnTo>
                    <a:pt x="671" y="1606"/>
                  </a:lnTo>
                  <a:lnTo>
                    <a:pt x="733" y="1594"/>
                  </a:lnTo>
                  <a:lnTo>
                    <a:pt x="797" y="1572"/>
                  </a:lnTo>
                  <a:lnTo>
                    <a:pt x="865" y="1542"/>
                  </a:lnTo>
                  <a:lnTo>
                    <a:pt x="935" y="1499"/>
                  </a:lnTo>
                  <a:lnTo>
                    <a:pt x="1009" y="1442"/>
                  </a:lnTo>
                  <a:lnTo>
                    <a:pt x="1076" y="1372"/>
                  </a:lnTo>
                  <a:lnTo>
                    <a:pt x="1127" y="1302"/>
                  </a:lnTo>
                  <a:lnTo>
                    <a:pt x="1166" y="1235"/>
                  </a:lnTo>
                  <a:lnTo>
                    <a:pt x="1194" y="1172"/>
                  </a:lnTo>
                  <a:lnTo>
                    <a:pt x="1214" y="1117"/>
                  </a:lnTo>
                  <a:lnTo>
                    <a:pt x="1225" y="1075"/>
                  </a:lnTo>
                  <a:lnTo>
                    <a:pt x="1228" y="1065"/>
                  </a:lnTo>
                  <a:lnTo>
                    <a:pt x="1234" y="1059"/>
                  </a:lnTo>
                  <a:lnTo>
                    <a:pt x="1240" y="1056"/>
                  </a:lnTo>
                  <a:lnTo>
                    <a:pt x="1248" y="1053"/>
                  </a:lnTo>
                  <a:lnTo>
                    <a:pt x="1262" y="1053"/>
                  </a:lnTo>
                  <a:lnTo>
                    <a:pt x="1268" y="1056"/>
                  </a:lnTo>
                  <a:lnTo>
                    <a:pt x="1273" y="1056"/>
                  </a:lnTo>
                  <a:lnTo>
                    <a:pt x="1282" y="1065"/>
                  </a:lnTo>
                  <a:lnTo>
                    <a:pt x="1282" y="1075"/>
                  </a:lnTo>
                  <a:lnTo>
                    <a:pt x="1279" y="1087"/>
                  </a:lnTo>
                  <a:lnTo>
                    <a:pt x="1273" y="1114"/>
                  </a:lnTo>
                  <a:lnTo>
                    <a:pt x="1259" y="1156"/>
                  </a:lnTo>
                  <a:lnTo>
                    <a:pt x="1240" y="1211"/>
                  </a:lnTo>
                  <a:lnTo>
                    <a:pt x="1209" y="1272"/>
                  </a:lnTo>
                  <a:lnTo>
                    <a:pt x="1166" y="1339"/>
                  </a:lnTo>
                  <a:lnTo>
                    <a:pt x="1113" y="1411"/>
                  </a:lnTo>
                  <a:lnTo>
                    <a:pt x="1045" y="1481"/>
                  </a:lnTo>
                  <a:lnTo>
                    <a:pt x="986" y="1533"/>
                  </a:lnTo>
                  <a:lnTo>
                    <a:pt x="916" y="1581"/>
                  </a:lnTo>
                  <a:lnTo>
                    <a:pt x="842" y="1624"/>
                  </a:lnTo>
                  <a:lnTo>
                    <a:pt x="761" y="1654"/>
                  </a:lnTo>
                  <a:lnTo>
                    <a:pt x="674" y="1675"/>
                  </a:lnTo>
                  <a:lnTo>
                    <a:pt x="581" y="1682"/>
                  </a:lnTo>
                  <a:lnTo>
                    <a:pt x="485" y="1675"/>
                  </a:lnTo>
                  <a:lnTo>
                    <a:pt x="395" y="1651"/>
                  </a:lnTo>
                  <a:lnTo>
                    <a:pt x="310" y="1618"/>
                  </a:lnTo>
                  <a:lnTo>
                    <a:pt x="234" y="1569"/>
                  </a:lnTo>
                  <a:lnTo>
                    <a:pt x="167" y="1509"/>
                  </a:lnTo>
                  <a:lnTo>
                    <a:pt x="110" y="1436"/>
                  </a:lnTo>
                  <a:lnTo>
                    <a:pt x="65" y="1354"/>
                  </a:lnTo>
                  <a:lnTo>
                    <a:pt x="29" y="1260"/>
                  </a:lnTo>
                  <a:lnTo>
                    <a:pt x="9" y="1156"/>
                  </a:lnTo>
                  <a:lnTo>
                    <a:pt x="0" y="1047"/>
                  </a:lnTo>
                  <a:lnTo>
                    <a:pt x="9" y="914"/>
                  </a:lnTo>
                  <a:lnTo>
                    <a:pt x="40" y="783"/>
                  </a:lnTo>
                  <a:lnTo>
                    <a:pt x="85" y="656"/>
                  </a:lnTo>
                  <a:lnTo>
                    <a:pt x="144" y="537"/>
                  </a:lnTo>
                  <a:lnTo>
                    <a:pt x="217" y="425"/>
                  </a:lnTo>
                  <a:lnTo>
                    <a:pt x="302" y="322"/>
                  </a:lnTo>
                  <a:lnTo>
                    <a:pt x="398" y="231"/>
                  </a:lnTo>
                  <a:lnTo>
                    <a:pt x="502" y="152"/>
                  </a:lnTo>
                  <a:lnTo>
                    <a:pt x="612" y="88"/>
                  </a:lnTo>
                  <a:lnTo>
                    <a:pt x="727" y="40"/>
                  </a:lnTo>
                  <a:lnTo>
                    <a:pt x="845" y="9"/>
                  </a:lnTo>
                  <a:lnTo>
                    <a:pt x="9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59" name="Freeform 7"/>
            <p:cNvSpPr>
              <a:spLocks/>
            </p:cNvSpPr>
            <p:nvPr/>
          </p:nvSpPr>
          <p:spPr bwMode="auto">
            <a:xfrm>
              <a:off x="2763" y="3282"/>
              <a:ext cx="994" cy="1117"/>
            </a:xfrm>
            <a:custGeom>
              <a:avLst/>
              <a:gdLst/>
              <a:ahLst/>
              <a:cxnLst>
                <a:cxn ang="0">
                  <a:pos x="329" y="0"/>
                </a:cxn>
                <a:cxn ang="0">
                  <a:pos x="431" y="3"/>
                </a:cxn>
                <a:cxn ang="0">
                  <a:pos x="543" y="6"/>
                </a:cxn>
                <a:cxn ang="0">
                  <a:pos x="665" y="0"/>
                </a:cxn>
                <a:cxn ang="0">
                  <a:pos x="735" y="3"/>
                </a:cxn>
                <a:cxn ang="0">
                  <a:pos x="743" y="9"/>
                </a:cxn>
                <a:cxn ang="0">
                  <a:pos x="746" y="18"/>
                </a:cxn>
                <a:cxn ang="0">
                  <a:pos x="743" y="42"/>
                </a:cxn>
                <a:cxn ang="0">
                  <a:pos x="712" y="58"/>
                </a:cxn>
                <a:cxn ang="0">
                  <a:pos x="594" y="61"/>
                </a:cxn>
                <a:cxn ang="0">
                  <a:pos x="549" y="79"/>
                </a:cxn>
                <a:cxn ang="0">
                  <a:pos x="532" y="109"/>
                </a:cxn>
                <a:cxn ang="0">
                  <a:pos x="521" y="133"/>
                </a:cxn>
                <a:cxn ang="0">
                  <a:pos x="313" y="1020"/>
                </a:cxn>
                <a:cxn ang="0">
                  <a:pos x="310" y="1035"/>
                </a:cxn>
                <a:cxn ang="0">
                  <a:pos x="318" y="1056"/>
                </a:cxn>
                <a:cxn ang="0">
                  <a:pos x="532" y="1059"/>
                </a:cxn>
                <a:cxn ang="0">
                  <a:pos x="665" y="1041"/>
                </a:cxn>
                <a:cxn ang="0">
                  <a:pos x="763" y="995"/>
                </a:cxn>
                <a:cxn ang="0">
                  <a:pos x="833" y="929"/>
                </a:cxn>
                <a:cxn ang="0">
                  <a:pos x="881" y="850"/>
                </a:cxn>
                <a:cxn ang="0">
                  <a:pos x="918" y="762"/>
                </a:cxn>
                <a:cxn ang="0">
                  <a:pos x="940" y="707"/>
                </a:cxn>
                <a:cxn ang="0">
                  <a:pos x="952" y="689"/>
                </a:cxn>
                <a:cxn ang="0">
                  <a:pos x="974" y="686"/>
                </a:cxn>
                <a:cxn ang="0">
                  <a:pos x="988" y="692"/>
                </a:cxn>
                <a:cxn ang="0">
                  <a:pos x="994" y="701"/>
                </a:cxn>
                <a:cxn ang="0">
                  <a:pos x="991" y="719"/>
                </a:cxn>
                <a:cxn ang="0">
                  <a:pos x="971" y="777"/>
                </a:cxn>
                <a:cxn ang="0">
                  <a:pos x="943" y="862"/>
                </a:cxn>
                <a:cxn ang="0">
                  <a:pos x="909" y="956"/>
                </a:cxn>
                <a:cxn ang="0">
                  <a:pos x="881" y="1035"/>
                </a:cxn>
                <a:cxn ang="0">
                  <a:pos x="864" y="1083"/>
                </a:cxn>
                <a:cxn ang="0">
                  <a:pos x="848" y="1114"/>
                </a:cxn>
                <a:cxn ang="0">
                  <a:pos x="28" y="1117"/>
                </a:cxn>
                <a:cxn ang="0">
                  <a:pos x="3" y="1108"/>
                </a:cxn>
                <a:cxn ang="0">
                  <a:pos x="3" y="1074"/>
                </a:cxn>
                <a:cxn ang="0">
                  <a:pos x="28" y="1059"/>
                </a:cxn>
                <a:cxn ang="0">
                  <a:pos x="129" y="1053"/>
                </a:cxn>
                <a:cxn ang="0">
                  <a:pos x="166" y="1032"/>
                </a:cxn>
                <a:cxn ang="0">
                  <a:pos x="180" y="989"/>
                </a:cxn>
                <a:cxn ang="0">
                  <a:pos x="386" y="106"/>
                </a:cxn>
                <a:cxn ang="0">
                  <a:pos x="389" y="76"/>
                </a:cxn>
                <a:cxn ang="0">
                  <a:pos x="383" y="67"/>
                </a:cxn>
                <a:cxn ang="0">
                  <a:pos x="369" y="64"/>
                </a:cxn>
                <a:cxn ang="0">
                  <a:pos x="329" y="58"/>
                </a:cxn>
                <a:cxn ang="0">
                  <a:pos x="262" y="55"/>
                </a:cxn>
                <a:cxn ang="0">
                  <a:pos x="248" y="36"/>
                </a:cxn>
                <a:cxn ang="0">
                  <a:pos x="251" y="15"/>
                </a:cxn>
                <a:cxn ang="0">
                  <a:pos x="259" y="3"/>
                </a:cxn>
                <a:cxn ang="0">
                  <a:pos x="270" y="0"/>
                </a:cxn>
              </a:cxnLst>
              <a:rect l="0" t="0" r="r" b="b"/>
              <a:pathLst>
                <a:path w="994" h="1117">
                  <a:moveTo>
                    <a:pt x="270" y="0"/>
                  </a:moveTo>
                  <a:lnTo>
                    <a:pt x="329" y="0"/>
                  </a:lnTo>
                  <a:lnTo>
                    <a:pt x="380" y="3"/>
                  </a:lnTo>
                  <a:lnTo>
                    <a:pt x="431" y="3"/>
                  </a:lnTo>
                  <a:lnTo>
                    <a:pt x="484" y="6"/>
                  </a:lnTo>
                  <a:lnTo>
                    <a:pt x="543" y="6"/>
                  </a:lnTo>
                  <a:lnTo>
                    <a:pt x="605" y="3"/>
                  </a:lnTo>
                  <a:lnTo>
                    <a:pt x="665" y="0"/>
                  </a:lnTo>
                  <a:lnTo>
                    <a:pt x="726" y="0"/>
                  </a:lnTo>
                  <a:lnTo>
                    <a:pt x="735" y="3"/>
                  </a:lnTo>
                  <a:lnTo>
                    <a:pt x="741" y="6"/>
                  </a:lnTo>
                  <a:lnTo>
                    <a:pt x="743" y="9"/>
                  </a:lnTo>
                  <a:lnTo>
                    <a:pt x="743" y="15"/>
                  </a:lnTo>
                  <a:lnTo>
                    <a:pt x="746" y="18"/>
                  </a:lnTo>
                  <a:lnTo>
                    <a:pt x="746" y="21"/>
                  </a:lnTo>
                  <a:lnTo>
                    <a:pt x="743" y="42"/>
                  </a:lnTo>
                  <a:lnTo>
                    <a:pt x="732" y="52"/>
                  </a:lnTo>
                  <a:lnTo>
                    <a:pt x="712" y="58"/>
                  </a:lnTo>
                  <a:lnTo>
                    <a:pt x="631" y="58"/>
                  </a:lnTo>
                  <a:lnTo>
                    <a:pt x="594" y="61"/>
                  </a:lnTo>
                  <a:lnTo>
                    <a:pt x="569" y="70"/>
                  </a:lnTo>
                  <a:lnTo>
                    <a:pt x="549" y="79"/>
                  </a:lnTo>
                  <a:lnTo>
                    <a:pt x="541" y="91"/>
                  </a:lnTo>
                  <a:lnTo>
                    <a:pt x="532" y="109"/>
                  </a:lnTo>
                  <a:lnTo>
                    <a:pt x="527" y="133"/>
                  </a:lnTo>
                  <a:lnTo>
                    <a:pt x="521" y="133"/>
                  </a:lnTo>
                  <a:lnTo>
                    <a:pt x="315" y="1008"/>
                  </a:lnTo>
                  <a:lnTo>
                    <a:pt x="313" y="1020"/>
                  </a:lnTo>
                  <a:lnTo>
                    <a:pt x="313" y="1029"/>
                  </a:lnTo>
                  <a:lnTo>
                    <a:pt x="310" y="1035"/>
                  </a:lnTo>
                  <a:lnTo>
                    <a:pt x="310" y="1050"/>
                  </a:lnTo>
                  <a:lnTo>
                    <a:pt x="318" y="1056"/>
                  </a:lnTo>
                  <a:lnTo>
                    <a:pt x="332" y="1059"/>
                  </a:lnTo>
                  <a:lnTo>
                    <a:pt x="532" y="1059"/>
                  </a:lnTo>
                  <a:lnTo>
                    <a:pt x="603" y="1056"/>
                  </a:lnTo>
                  <a:lnTo>
                    <a:pt x="665" y="1041"/>
                  </a:lnTo>
                  <a:lnTo>
                    <a:pt x="718" y="1023"/>
                  </a:lnTo>
                  <a:lnTo>
                    <a:pt x="763" y="995"/>
                  </a:lnTo>
                  <a:lnTo>
                    <a:pt x="800" y="965"/>
                  </a:lnTo>
                  <a:lnTo>
                    <a:pt x="833" y="929"/>
                  </a:lnTo>
                  <a:lnTo>
                    <a:pt x="859" y="892"/>
                  </a:lnTo>
                  <a:lnTo>
                    <a:pt x="881" y="850"/>
                  </a:lnTo>
                  <a:lnTo>
                    <a:pt x="901" y="807"/>
                  </a:lnTo>
                  <a:lnTo>
                    <a:pt x="918" y="762"/>
                  </a:lnTo>
                  <a:lnTo>
                    <a:pt x="935" y="719"/>
                  </a:lnTo>
                  <a:lnTo>
                    <a:pt x="940" y="707"/>
                  </a:lnTo>
                  <a:lnTo>
                    <a:pt x="943" y="698"/>
                  </a:lnTo>
                  <a:lnTo>
                    <a:pt x="952" y="689"/>
                  </a:lnTo>
                  <a:lnTo>
                    <a:pt x="957" y="686"/>
                  </a:lnTo>
                  <a:lnTo>
                    <a:pt x="974" y="686"/>
                  </a:lnTo>
                  <a:lnTo>
                    <a:pt x="983" y="689"/>
                  </a:lnTo>
                  <a:lnTo>
                    <a:pt x="988" y="692"/>
                  </a:lnTo>
                  <a:lnTo>
                    <a:pt x="991" y="698"/>
                  </a:lnTo>
                  <a:lnTo>
                    <a:pt x="994" y="701"/>
                  </a:lnTo>
                  <a:lnTo>
                    <a:pt x="994" y="707"/>
                  </a:lnTo>
                  <a:lnTo>
                    <a:pt x="991" y="719"/>
                  </a:lnTo>
                  <a:lnTo>
                    <a:pt x="983" y="740"/>
                  </a:lnTo>
                  <a:lnTo>
                    <a:pt x="971" y="777"/>
                  </a:lnTo>
                  <a:lnTo>
                    <a:pt x="957" y="816"/>
                  </a:lnTo>
                  <a:lnTo>
                    <a:pt x="943" y="862"/>
                  </a:lnTo>
                  <a:lnTo>
                    <a:pt x="926" y="907"/>
                  </a:lnTo>
                  <a:lnTo>
                    <a:pt x="909" y="956"/>
                  </a:lnTo>
                  <a:lnTo>
                    <a:pt x="895" y="998"/>
                  </a:lnTo>
                  <a:lnTo>
                    <a:pt x="881" y="1035"/>
                  </a:lnTo>
                  <a:lnTo>
                    <a:pt x="870" y="1065"/>
                  </a:lnTo>
                  <a:lnTo>
                    <a:pt x="864" y="1083"/>
                  </a:lnTo>
                  <a:lnTo>
                    <a:pt x="856" y="1102"/>
                  </a:lnTo>
                  <a:lnTo>
                    <a:pt x="848" y="1114"/>
                  </a:lnTo>
                  <a:lnTo>
                    <a:pt x="833" y="1117"/>
                  </a:lnTo>
                  <a:lnTo>
                    <a:pt x="28" y="1117"/>
                  </a:lnTo>
                  <a:lnTo>
                    <a:pt x="14" y="1114"/>
                  </a:lnTo>
                  <a:lnTo>
                    <a:pt x="3" y="1108"/>
                  </a:lnTo>
                  <a:lnTo>
                    <a:pt x="0" y="1093"/>
                  </a:lnTo>
                  <a:lnTo>
                    <a:pt x="3" y="1074"/>
                  </a:lnTo>
                  <a:lnTo>
                    <a:pt x="14" y="1062"/>
                  </a:lnTo>
                  <a:lnTo>
                    <a:pt x="28" y="1059"/>
                  </a:lnTo>
                  <a:lnTo>
                    <a:pt x="96" y="1059"/>
                  </a:lnTo>
                  <a:lnTo>
                    <a:pt x="129" y="1053"/>
                  </a:lnTo>
                  <a:lnTo>
                    <a:pt x="152" y="1044"/>
                  </a:lnTo>
                  <a:lnTo>
                    <a:pt x="166" y="1032"/>
                  </a:lnTo>
                  <a:lnTo>
                    <a:pt x="175" y="1014"/>
                  </a:lnTo>
                  <a:lnTo>
                    <a:pt x="180" y="989"/>
                  </a:lnTo>
                  <a:lnTo>
                    <a:pt x="383" y="118"/>
                  </a:lnTo>
                  <a:lnTo>
                    <a:pt x="386" y="106"/>
                  </a:lnTo>
                  <a:lnTo>
                    <a:pt x="389" y="97"/>
                  </a:lnTo>
                  <a:lnTo>
                    <a:pt x="389" y="76"/>
                  </a:lnTo>
                  <a:lnTo>
                    <a:pt x="386" y="70"/>
                  </a:lnTo>
                  <a:lnTo>
                    <a:pt x="383" y="67"/>
                  </a:lnTo>
                  <a:lnTo>
                    <a:pt x="377" y="64"/>
                  </a:lnTo>
                  <a:lnTo>
                    <a:pt x="369" y="64"/>
                  </a:lnTo>
                  <a:lnTo>
                    <a:pt x="355" y="61"/>
                  </a:lnTo>
                  <a:lnTo>
                    <a:pt x="329" y="58"/>
                  </a:lnTo>
                  <a:lnTo>
                    <a:pt x="279" y="58"/>
                  </a:lnTo>
                  <a:lnTo>
                    <a:pt x="262" y="55"/>
                  </a:lnTo>
                  <a:lnTo>
                    <a:pt x="251" y="48"/>
                  </a:lnTo>
                  <a:lnTo>
                    <a:pt x="248" y="36"/>
                  </a:lnTo>
                  <a:lnTo>
                    <a:pt x="248" y="24"/>
                  </a:lnTo>
                  <a:lnTo>
                    <a:pt x="251" y="15"/>
                  </a:lnTo>
                  <a:lnTo>
                    <a:pt x="256" y="9"/>
                  </a:lnTo>
                  <a:lnTo>
                    <a:pt x="259" y="3"/>
                  </a:lnTo>
                  <a:lnTo>
                    <a:pt x="265" y="3"/>
                  </a:lnTo>
                  <a:lnTo>
                    <a:pt x="2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60" name="Freeform 8"/>
            <p:cNvSpPr>
              <a:spLocks/>
            </p:cNvSpPr>
            <p:nvPr/>
          </p:nvSpPr>
          <p:spPr bwMode="auto">
            <a:xfrm>
              <a:off x="4771" y="2924"/>
              <a:ext cx="1039" cy="1114"/>
            </a:xfrm>
            <a:custGeom>
              <a:avLst/>
              <a:gdLst/>
              <a:ahLst/>
              <a:cxnLst>
                <a:cxn ang="0">
                  <a:pos x="983" y="0"/>
                </a:cxn>
                <a:cxn ang="0">
                  <a:pos x="994" y="0"/>
                </a:cxn>
                <a:cxn ang="0">
                  <a:pos x="1013" y="3"/>
                </a:cxn>
                <a:cxn ang="0">
                  <a:pos x="1028" y="15"/>
                </a:cxn>
                <a:cxn ang="0">
                  <a:pos x="1036" y="30"/>
                </a:cxn>
                <a:cxn ang="0">
                  <a:pos x="1039" y="48"/>
                </a:cxn>
                <a:cxn ang="0">
                  <a:pos x="1039" y="60"/>
                </a:cxn>
                <a:cxn ang="0">
                  <a:pos x="1033" y="67"/>
                </a:cxn>
                <a:cxn ang="0">
                  <a:pos x="1030" y="76"/>
                </a:cxn>
                <a:cxn ang="0">
                  <a:pos x="583" y="558"/>
                </a:cxn>
                <a:cxn ang="0">
                  <a:pos x="608" y="589"/>
                </a:cxn>
                <a:cxn ang="0">
                  <a:pos x="1011" y="1023"/>
                </a:cxn>
                <a:cxn ang="0">
                  <a:pos x="1025" y="1041"/>
                </a:cxn>
                <a:cxn ang="0">
                  <a:pos x="1030" y="1047"/>
                </a:cxn>
                <a:cxn ang="0">
                  <a:pos x="1036" y="1065"/>
                </a:cxn>
                <a:cxn ang="0">
                  <a:pos x="1036" y="1071"/>
                </a:cxn>
                <a:cxn ang="0">
                  <a:pos x="1030" y="1092"/>
                </a:cxn>
                <a:cxn ang="0">
                  <a:pos x="1016" y="1108"/>
                </a:cxn>
                <a:cxn ang="0">
                  <a:pos x="991" y="1114"/>
                </a:cxn>
                <a:cxn ang="0">
                  <a:pos x="983" y="1114"/>
                </a:cxn>
                <a:cxn ang="0">
                  <a:pos x="977" y="1111"/>
                </a:cxn>
                <a:cxn ang="0">
                  <a:pos x="968" y="1105"/>
                </a:cxn>
                <a:cxn ang="0">
                  <a:pos x="963" y="1101"/>
                </a:cxn>
                <a:cxn ang="0">
                  <a:pos x="960" y="1098"/>
                </a:cxn>
                <a:cxn ang="0">
                  <a:pos x="515" y="622"/>
                </a:cxn>
                <a:cxn ang="0">
                  <a:pos x="87" y="1080"/>
                </a:cxn>
                <a:cxn ang="0">
                  <a:pos x="70" y="1098"/>
                </a:cxn>
                <a:cxn ang="0">
                  <a:pos x="59" y="1108"/>
                </a:cxn>
                <a:cxn ang="0">
                  <a:pos x="50" y="1114"/>
                </a:cxn>
                <a:cxn ang="0">
                  <a:pos x="31" y="1114"/>
                </a:cxn>
                <a:cxn ang="0">
                  <a:pos x="19" y="1108"/>
                </a:cxn>
                <a:cxn ang="0">
                  <a:pos x="11" y="1101"/>
                </a:cxn>
                <a:cxn ang="0">
                  <a:pos x="5" y="1092"/>
                </a:cxn>
                <a:cxn ang="0">
                  <a:pos x="3" y="1083"/>
                </a:cxn>
                <a:cxn ang="0">
                  <a:pos x="0" y="1071"/>
                </a:cxn>
                <a:cxn ang="0">
                  <a:pos x="0" y="1059"/>
                </a:cxn>
                <a:cxn ang="0">
                  <a:pos x="5" y="1050"/>
                </a:cxn>
                <a:cxn ang="0">
                  <a:pos x="14" y="1038"/>
                </a:cxn>
                <a:cxn ang="0">
                  <a:pos x="28" y="1023"/>
                </a:cxn>
                <a:cxn ang="0">
                  <a:pos x="456" y="558"/>
                </a:cxn>
                <a:cxn ang="0">
                  <a:pos x="28" y="94"/>
                </a:cxn>
                <a:cxn ang="0">
                  <a:pos x="19" y="85"/>
                </a:cxn>
                <a:cxn ang="0">
                  <a:pos x="11" y="79"/>
                </a:cxn>
                <a:cxn ang="0">
                  <a:pos x="5" y="73"/>
                </a:cxn>
                <a:cxn ang="0">
                  <a:pos x="3" y="67"/>
                </a:cxn>
                <a:cxn ang="0">
                  <a:pos x="0" y="64"/>
                </a:cxn>
                <a:cxn ang="0">
                  <a:pos x="0" y="51"/>
                </a:cxn>
                <a:cxn ang="0">
                  <a:pos x="5" y="27"/>
                </a:cxn>
                <a:cxn ang="0">
                  <a:pos x="19" y="9"/>
                </a:cxn>
                <a:cxn ang="0">
                  <a:pos x="39" y="3"/>
                </a:cxn>
                <a:cxn ang="0">
                  <a:pos x="50" y="3"/>
                </a:cxn>
                <a:cxn ang="0">
                  <a:pos x="62" y="9"/>
                </a:cxn>
                <a:cxn ang="0">
                  <a:pos x="73" y="18"/>
                </a:cxn>
                <a:cxn ang="0">
                  <a:pos x="87" y="36"/>
                </a:cxn>
                <a:cxn ang="0">
                  <a:pos x="518" y="495"/>
                </a:cxn>
                <a:cxn ang="0">
                  <a:pos x="963" y="15"/>
                </a:cxn>
                <a:cxn ang="0">
                  <a:pos x="974" y="6"/>
                </a:cxn>
                <a:cxn ang="0">
                  <a:pos x="983" y="0"/>
                </a:cxn>
              </a:cxnLst>
              <a:rect l="0" t="0" r="r" b="b"/>
              <a:pathLst>
                <a:path w="1039" h="1114">
                  <a:moveTo>
                    <a:pt x="983" y="0"/>
                  </a:moveTo>
                  <a:lnTo>
                    <a:pt x="994" y="0"/>
                  </a:lnTo>
                  <a:lnTo>
                    <a:pt x="1013" y="3"/>
                  </a:lnTo>
                  <a:lnTo>
                    <a:pt x="1028" y="15"/>
                  </a:lnTo>
                  <a:lnTo>
                    <a:pt x="1036" y="30"/>
                  </a:lnTo>
                  <a:lnTo>
                    <a:pt x="1039" y="48"/>
                  </a:lnTo>
                  <a:lnTo>
                    <a:pt x="1039" y="60"/>
                  </a:lnTo>
                  <a:lnTo>
                    <a:pt x="1033" y="67"/>
                  </a:lnTo>
                  <a:lnTo>
                    <a:pt x="1030" y="76"/>
                  </a:lnTo>
                  <a:lnTo>
                    <a:pt x="583" y="558"/>
                  </a:lnTo>
                  <a:lnTo>
                    <a:pt x="608" y="589"/>
                  </a:lnTo>
                  <a:lnTo>
                    <a:pt x="1011" y="1023"/>
                  </a:lnTo>
                  <a:lnTo>
                    <a:pt x="1025" y="1041"/>
                  </a:lnTo>
                  <a:lnTo>
                    <a:pt x="1030" y="1047"/>
                  </a:lnTo>
                  <a:lnTo>
                    <a:pt x="1036" y="1065"/>
                  </a:lnTo>
                  <a:lnTo>
                    <a:pt x="1036" y="1071"/>
                  </a:lnTo>
                  <a:lnTo>
                    <a:pt x="1030" y="1092"/>
                  </a:lnTo>
                  <a:lnTo>
                    <a:pt x="1016" y="1108"/>
                  </a:lnTo>
                  <a:lnTo>
                    <a:pt x="991" y="1114"/>
                  </a:lnTo>
                  <a:lnTo>
                    <a:pt x="983" y="1114"/>
                  </a:lnTo>
                  <a:lnTo>
                    <a:pt x="977" y="1111"/>
                  </a:lnTo>
                  <a:lnTo>
                    <a:pt x="968" y="1105"/>
                  </a:lnTo>
                  <a:lnTo>
                    <a:pt x="963" y="1101"/>
                  </a:lnTo>
                  <a:lnTo>
                    <a:pt x="960" y="1098"/>
                  </a:lnTo>
                  <a:lnTo>
                    <a:pt x="515" y="622"/>
                  </a:lnTo>
                  <a:lnTo>
                    <a:pt x="87" y="1080"/>
                  </a:lnTo>
                  <a:lnTo>
                    <a:pt x="70" y="1098"/>
                  </a:lnTo>
                  <a:lnTo>
                    <a:pt x="59" y="1108"/>
                  </a:lnTo>
                  <a:lnTo>
                    <a:pt x="50" y="1114"/>
                  </a:lnTo>
                  <a:lnTo>
                    <a:pt x="31" y="1114"/>
                  </a:lnTo>
                  <a:lnTo>
                    <a:pt x="19" y="1108"/>
                  </a:lnTo>
                  <a:lnTo>
                    <a:pt x="11" y="1101"/>
                  </a:lnTo>
                  <a:lnTo>
                    <a:pt x="5" y="1092"/>
                  </a:lnTo>
                  <a:lnTo>
                    <a:pt x="3" y="1083"/>
                  </a:lnTo>
                  <a:lnTo>
                    <a:pt x="0" y="1071"/>
                  </a:lnTo>
                  <a:lnTo>
                    <a:pt x="0" y="1059"/>
                  </a:lnTo>
                  <a:lnTo>
                    <a:pt x="5" y="1050"/>
                  </a:lnTo>
                  <a:lnTo>
                    <a:pt x="14" y="1038"/>
                  </a:lnTo>
                  <a:lnTo>
                    <a:pt x="28" y="1023"/>
                  </a:lnTo>
                  <a:lnTo>
                    <a:pt x="456" y="558"/>
                  </a:lnTo>
                  <a:lnTo>
                    <a:pt x="28" y="94"/>
                  </a:lnTo>
                  <a:lnTo>
                    <a:pt x="19" y="85"/>
                  </a:lnTo>
                  <a:lnTo>
                    <a:pt x="11" y="79"/>
                  </a:lnTo>
                  <a:lnTo>
                    <a:pt x="5" y="73"/>
                  </a:lnTo>
                  <a:lnTo>
                    <a:pt x="3" y="67"/>
                  </a:lnTo>
                  <a:lnTo>
                    <a:pt x="0" y="64"/>
                  </a:lnTo>
                  <a:lnTo>
                    <a:pt x="0" y="51"/>
                  </a:lnTo>
                  <a:lnTo>
                    <a:pt x="5" y="27"/>
                  </a:lnTo>
                  <a:lnTo>
                    <a:pt x="19" y="9"/>
                  </a:lnTo>
                  <a:lnTo>
                    <a:pt x="39" y="3"/>
                  </a:lnTo>
                  <a:lnTo>
                    <a:pt x="50" y="3"/>
                  </a:lnTo>
                  <a:lnTo>
                    <a:pt x="62" y="9"/>
                  </a:lnTo>
                  <a:lnTo>
                    <a:pt x="73" y="18"/>
                  </a:lnTo>
                  <a:lnTo>
                    <a:pt x="87" y="36"/>
                  </a:lnTo>
                  <a:lnTo>
                    <a:pt x="518" y="495"/>
                  </a:lnTo>
                  <a:lnTo>
                    <a:pt x="963" y="15"/>
                  </a:lnTo>
                  <a:lnTo>
                    <a:pt x="974" y="6"/>
                  </a:lnTo>
                  <a:lnTo>
                    <a:pt x="9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61" name="Freeform 9"/>
            <p:cNvSpPr>
              <a:spLocks noEditPoints="1"/>
            </p:cNvSpPr>
            <p:nvPr/>
          </p:nvSpPr>
          <p:spPr bwMode="auto">
            <a:xfrm>
              <a:off x="6227" y="3679"/>
              <a:ext cx="684" cy="1035"/>
            </a:xfrm>
            <a:custGeom>
              <a:avLst/>
              <a:gdLst/>
              <a:ahLst/>
              <a:cxnLst>
                <a:cxn ang="0">
                  <a:pos x="368" y="46"/>
                </a:cxn>
                <a:cxn ang="0">
                  <a:pos x="309" y="73"/>
                </a:cxn>
                <a:cxn ang="0">
                  <a:pos x="239" y="143"/>
                </a:cxn>
                <a:cxn ang="0">
                  <a:pos x="185" y="240"/>
                </a:cxn>
                <a:cxn ang="0">
                  <a:pos x="138" y="422"/>
                </a:cxn>
                <a:cxn ang="0">
                  <a:pos x="123" y="532"/>
                </a:cxn>
                <a:cxn ang="0">
                  <a:pos x="140" y="626"/>
                </a:cxn>
                <a:cxn ang="0">
                  <a:pos x="183" y="677"/>
                </a:cxn>
                <a:cxn ang="0">
                  <a:pos x="236" y="692"/>
                </a:cxn>
                <a:cxn ang="0">
                  <a:pos x="309" y="671"/>
                </a:cxn>
                <a:cxn ang="0">
                  <a:pos x="388" y="614"/>
                </a:cxn>
                <a:cxn ang="0">
                  <a:pos x="439" y="556"/>
                </a:cxn>
                <a:cxn ang="0">
                  <a:pos x="453" y="513"/>
                </a:cxn>
                <a:cxn ang="0">
                  <a:pos x="526" y="204"/>
                </a:cxn>
                <a:cxn ang="0">
                  <a:pos x="529" y="186"/>
                </a:cxn>
                <a:cxn ang="0">
                  <a:pos x="523" y="158"/>
                </a:cxn>
                <a:cxn ang="0">
                  <a:pos x="501" y="110"/>
                </a:cxn>
                <a:cxn ang="0">
                  <a:pos x="459" y="64"/>
                </a:cxn>
                <a:cxn ang="0">
                  <a:pos x="394" y="43"/>
                </a:cxn>
                <a:cxn ang="0">
                  <a:pos x="439" y="7"/>
                </a:cxn>
                <a:cxn ang="0">
                  <a:pos x="506" y="40"/>
                </a:cxn>
                <a:cxn ang="0">
                  <a:pos x="546" y="88"/>
                </a:cxn>
                <a:cxn ang="0">
                  <a:pos x="574" y="82"/>
                </a:cxn>
                <a:cxn ang="0">
                  <a:pos x="616" y="34"/>
                </a:cxn>
                <a:cxn ang="0">
                  <a:pos x="653" y="3"/>
                </a:cxn>
                <a:cxn ang="0">
                  <a:pos x="673" y="0"/>
                </a:cxn>
                <a:cxn ang="0">
                  <a:pos x="684" y="16"/>
                </a:cxn>
                <a:cxn ang="0">
                  <a:pos x="681" y="46"/>
                </a:cxn>
                <a:cxn ang="0">
                  <a:pos x="481" y="923"/>
                </a:cxn>
                <a:cxn ang="0">
                  <a:pos x="475" y="944"/>
                </a:cxn>
                <a:cxn ang="0">
                  <a:pos x="481" y="969"/>
                </a:cxn>
                <a:cxn ang="0">
                  <a:pos x="523" y="978"/>
                </a:cxn>
                <a:cxn ang="0">
                  <a:pos x="571" y="981"/>
                </a:cxn>
                <a:cxn ang="0">
                  <a:pos x="582" y="987"/>
                </a:cxn>
                <a:cxn ang="0">
                  <a:pos x="588" y="1011"/>
                </a:cxn>
                <a:cxn ang="0">
                  <a:pos x="574" y="1032"/>
                </a:cxn>
                <a:cxn ang="0">
                  <a:pos x="557" y="1035"/>
                </a:cxn>
                <a:cxn ang="0">
                  <a:pos x="447" y="1032"/>
                </a:cxn>
                <a:cxn ang="0">
                  <a:pos x="233" y="1035"/>
                </a:cxn>
                <a:cxn ang="0">
                  <a:pos x="219" y="1032"/>
                </a:cxn>
                <a:cxn ang="0">
                  <a:pos x="214" y="1002"/>
                </a:cxn>
                <a:cxn ang="0">
                  <a:pos x="225" y="984"/>
                </a:cxn>
                <a:cxn ang="0">
                  <a:pos x="290" y="978"/>
                </a:cxn>
                <a:cxn ang="0">
                  <a:pos x="337" y="966"/>
                </a:cxn>
                <a:cxn ang="0">
                  <a:pos x="360" y="923"/>
                </a:cxn>
                <a:cxn ang="0">
                  <a:pos x="371" y="865"/>
                </a:cxn>
                <a:cxn ang="0">
                  <a:pos x="388" y="799"/>
                </a:cxn>
                <a:cxn ang="0">
                  <a:pos x="408" y="717"/>
                </a:cxn>
                <a:cxn ang="0">
                  <a:pos x="419" y="656"/>
                </a:cxn>
                <a:cxn ang="0">
                  <a:pos x="397" y="668"/>
                </a:cxn>
                <a:cxn ang="0">
                  <a:pos x="326" y="714"/>
                </a:cxn>
                <a:cxn ang="0">
                  <a:pos x="233" y="735"/>
                </a:cxn>
                <a:cxn ang="0">
                  <a:pos x="129" y="708"/>
                </a:cxn>
                <a:cxn ang="0">
                  <a:pos x="50" y="638"/>
                </a:cxn>
                <a:cxn ang="0">
                  <a:pos x="5" y="529"/>
                </a:cxn>
                <a:cxn ang="0">
                  <a:pos x="8" y="377"/>
                </a:cxn>
                <a:cxn ang="0">
                  <a:pos x="73" y="216"/>
                </a:cxn>
                <a:cxn ang="0">
                  <a:pos x="183" y="85"/>
                </a:cxn>
                <a:cxn ang="0">
                  <a:pos x="321" y="10"/>
                </a:cxn>
              </a:cxnLst>
              <a:rect l="0" t="0" r="r" b="b"/>
              <a:pathLst>
                <a:path w="684" h="1035">
                  <a:moveTo>
                    <a:pt x="394" y="43"/>
                  </a:moveTo>
                  <a:lnTo>
                    <a:pt x="368" y="46"/>
                  </a:lnTo>
                  <a:lnTo>
                    <a:pt x="340" y="55"/>
                  </a:lnTo>
                  <a:lnTo>
                    <a:pt x="309" y="73"/>
                  </a:lnTo>
                  <a:lnTo>
                    <a:pt x="273" y="101"/>
                  </a:lnTo>
                  <a:lnTo>
                    <a:pt x="239" y="143"/>
                  </a:lnTo>
                  <a:lnTo>
                    <a:pt x="202" y="201"/>
                  </a:lnTo>
                  <a:lnTo>
                    <a:pt x="185" y="240"/>
                  </a:lnTo>
                  <a:lnTo>
                    <a:pt x="166" y="295"/>
                  </a:lnTo>
                  <a:lnTo>
                    <a:pt x="138" y="422"/>
                  </a:lnTo>
                  <a:lnTo>
                    <a:pt x="126" y="480"/>
                  </a:lnTo>
                  <a:lnTo>
                    <a:pt x="123" y="532"/>
                  </a:lnTo>
                  <a:lnTo>
                    <a:pt x="129" y="583"/>
                  </a:lnTo>
                  <a:lnTo>
                    <a:pt x="140" y="626"/>
                  </a:lnTo>
                  <a:lnTo>
                    <a:pt x="160" y="656"/>
                  </a:lnTo>
                  <a:lnTo>
                    <a:pt x="183" y="677"/>
                  </a:lnTo>
                  <a:lnTo>
                    <a:pt x="208" y="689"/>
                  </a:lnTo>
                  <a:lnTo>
                    <a:pt x="236" y="692"/>
                  </a:lnTo>
                  <a:lnTo>
                    <a:pt x="273" y="686"/>
                  </a:lnTo>
                  <a:lnTo>
                    <a:pt x="309" y="671"/>
                  </a:lnTo>
                  <a:lnTo>
                    <a:pt x="352" y="647"/>
                  </a:lnTo>
                  <a:lnTo>
                    <a:pt x="388" y="614"/>
                  </a:lnTo>
                  <a:lnTo>
                    <a:pt x="425" y="571"/>
                  </a:lnTo>
                  <a:lnTo>
                    <a:pt x="439" y="556"/>
                  </a:lnTo>
                  <a:lnTo>
                    <a:pt x="450" y="532"/>
                  </a:lnTo>
                  <a:lnTo>
                    <a:pt x="453" y="513"/>
                  </a:lnTo>
                  <a:lnTo>
                    <a:pt x="526" y="210"/>
                  </a:lnTo>
                  <a:lnTo>
                    <a:pt x="526" y="204"/>
                  </a:lnTo>
                  <a:lnTo>
                    <a:pt x="529" y="201"/>
                  </a:lnTo>
                  <a:lnTo>
                    <a:pt x="529" y="186"/>
                  </a:lnTo>
                  <a:lnTo>
                    <a:pt x="526" y="176"/>
                  </a:lnTo>
                  <a:lnTo>
                    <a:pt x="523" y="158"/>
                  </a:lnTo>
                  <a:lnTo>
                    <a:pt x="515" y="134"/>
                  </a:lnTo>
                  <a:lnTo>
                    <a:pt x="501" y="110"/>
                  </a:lnTo>
                  <a:lnTo>
                    <a:pt x="481" y="85"/>
                  </a:lnTo>
                  <a:lnTo>
                    <a:pt x="459" y="64"/>
                  </a:lnTo>
                  <a:lnTo>
                    <a:pt x="430" y="49"/>
                  </a:lnTo>
                  <a:lnTo>
                    <a:pt x="394" y="43"/>
                  </a:lnTo>
                  <a:close/>
                  <a:moveTo>
                    <a:pt x="394" y="0"/>
                  </a:moveTo>
                  <a:lnTo>
                    <a:pt x="439" y="7"/>
                  </a:lnTo>
                  <a:lnTo>
                    <a:pt x="475" y="22"/>
                  </a:lnTo>
                  <a:lnTo>
                    <a:pt x="506" y="40"/>
                  </a:lnTo>
                  <a:lnTo>
                    <a:pt x="529" y="64"/>
                  </a:lnTo>
                  <a:lnTo>
                    <a:pt x="546" y="88"/>
                  </a:lnTo>
                  <a:lnTo>
                    <a:pt x="557" y="107"/>
                  </a:lnTo>
                  <a:lnTo>
                    <a:pt x="574" y="82"/>
                  </a:lnTo>
                  <a:lnTo>
                    <a:pt x="594" y="55"/>
                  </a:lnTo>
                  <a:lnTo>
                    <a:pt x="616" y="34"/>
                  </a:lnTo>
                  <a:lnTo>
                    <a:pt x="636" y="16"/>
                  </a:lnTo>
                  <a:lnTo>
                    <a:pt x="653" y="3"/>
                  </a:lnTo>
                  <a:lnTo>
                    <a:pt x="664" y="0"/>
                  </a:lnTo>
                  <a:lnTo>
                    <a:pt x="673" y="0"/>
                  </a:lnTo>
                  <a:lnTo>
                    <a:pt x="678" y="3"/>
                  </a:lnTo>
                  <a:lnTo>
                    <a:pt x="684" y="16"/>
                  </a:lnTo>
                  <a:lnTo>
                    <a:pt x="684" y="40"/>
                  </a:lnTo>
                  <a:lnTo>
                    <a:pt x="681" y="46"/>
                  </a:lnTo>
                  <a:lnTo>
                    <a:pt x="684" y="46"/>
                  </a:lnTo>
                  <a:lnTo>
                    <a:pt x="481" y="923"/>
                  </a:lnTo>
                  <a:lnTo>
                    <a:pt x="478" y="935"/>
                  </a:lnTo>
                  <a:lnTo>
                    <a:pt x="475" y="944"/>
                  </a:lnTo>
                  <a:lnTo>
                    <a:pt x="475" y="960"/>
                  </a:lnTo>
                  <a:lnTo>
                    <a:pt x="481" y="969"/>
                  </a:lnTo>
                  <a:lnTo>
                    <a:pt x="501" y="975"/>
                  </a:lnTo>
                  <a:lnTo>
                    <a:pt x="523" y="978"/>
                  </a:lnTo>
                  <a:lnTo>
                    <a:pt x="563" y="978"/>
                  </a:lnTo>
                  <a:lnTo>
                    <a:pt x="571" y="981"/>
                  </a:lnTo>
                  <a:lnTo>
                    <a:pt x="577" y="981"/>
                  </a:lnTo>
                  <a:lnTo>
                    <a:pt x="582" y="987"/>
                  </a:lnTo>
                  <a:lnTo>
                    <a:pt x="588" y="990"/>
                  </a:lnTo>
                  <a:lnTo>
                    <a:pt x="588" y="1011"/>
                  </a:lnTo>
                  <a:lnTo>
                    <a:pt x="585" y="1020"/>
                  </a:lnTo>
                  <a:lnTo>
                    <a:pt x="574" y="1032"/>
                  </a:lnTo>
                  <a:lnTo>
                    <a:pt x="568" y="1035"/>
                  </a:lnTo>
                  <a:lnTo>
                    <a:pt x="557" y="1035"/>
                  </a:lnTo>
                  <a:lnTo>
                    <a:pt x="504" y="1032"/>
                  </a:lnTo>
                  <a:lnTo>
                    <a:pt x="447" y="1032"/>
                  </a:lnTo>
                  <a:lnTo>
                    <a:pt x="391" y="1029"/>
                  </a:lnTo>
                  <a:lnTo>
                    <a:pt x="233" y="1035"/>
                  </a:lnTo>
                  <a:lnTo>
                    <a:pt x="225" y="1035"/>
                  </a:lnTo>
                  <a:lnTo>
                    <a:pt x="219" y="1032"/>
                  </a:lnTo>
                  <a:lnTo>
                    <a:pt x="214" y="1020"/>
                  </a:lnTo>
                  <a:lnTo>
                    <a:pt x="214" y="1002"/>
                  </a:lnTo>
                  <a:lnTo>
                    <a:pt x="216" y="993"/>
                  </a:lnTo>
                  <a:lnTo>
                    <a:pt x="225" y="984"/>
                  </a:lnTo>
                  <a:lnTo>
                    <a:pt x="236" y="978"/>
                  </a:lnTo>
                  <a:lnTo>
                    <a:pt x="290" y="978"/>
                  </a:lnTo>
                  <a:lnTo>
                    <a:pt x="318" y="975"/>
                  </a:lnTo>
                  <a:lnTo>
                    <a:pt x="337" y="966"/>
                  </a:lnTo>
                  <a:lnTo>
                    <a:pt x="352" y="947"/>
                  </a:lnTo>
                  <a:lnTo>
                    <a:pt x="360" y="923"/>
                  </a:lnTo>
                  <a:lnTo>
                    <a:pt x="368" y="884"/>
                  </a:lnTo>
                  <a:lnTo>
                    <a:pt x="371" y="865"/>
                  </a:lnTo>
                  <a:lnTo>
                    <a:pt x="380" y="838"/>
                  </a:lnTo>
                  <a:lnTo>
                    <a:pt x="388" y="799"/>
                  </a:lnTo>
                  <a:lnTo>
                    <a:pt x="397" y="756"/>
                  </a:lnTo>
                  <a:lnTo>
                    <a:pt x="408" y="717"/>
                  </a:lnTo>
                  <a:lnTo>
                    <a:pt x="413" y="680"/>
                  </a:lnTo>
                  <a:lnTo>
                    <a:pt x="419" y="656"/>
                  </a:lnTo>
                  <a:lnTo>
                    <a:pt x="422" y="647"/>
                  </a:lnTo>
                  <a:lnTo>
                    <a:pt x="397" y="668"/>
                  </a:lnTo>
                  <a:lnTo>
                    <a:pt x="366" y="692"/>
                  </a:lnTo>
                  <a:lnTo>
                    <a:pt x="326" y="714"/>
                  </a:lnTo>
                  <a:lnTo>
                    <a:pt x="281" y="729"/>
                  </a:lnTo>
                  <a:lnTo>
                    <a:pt x="233" y="735"/>
                  </a:lnTo>
                  <a:lnTo>
                    <a:pt x="180" y="729"/>
                  </a:lnTo>
                  <a:lnTo>
                    <a:pt x="129" y="708"/>
                  </a:lnTo>
                  <a:lnTo>
                    <a:pt x="87" y="677"/>
                  </a:lnTo>
                  <a:lnTo>
                    <a:pt x="50" y="638"/>
                  </a:lnTo>
                  <a:lnTo>
                    <a:pt x="22" y="586"/>
                  </a:lnTo>
                  <a:lnTo>
                    <a:pt x="5" y="529"/>
                  </a:lnTo>
                  <a:lnTo>
                    <a:pt x="0" y="465"/>
                  </a:lnTo>
                  <a:lnTo>
                    <a:pt x="8" y="377"/>
                  </a:lnTo>
                  <a:lnTo>
                    <a:pt x="33" y="295"/>
                  </a:lnTo>
                  <a:lnTo>
                    <a:pt x="73" y="216"/>
                  </a:lnTo>
                  <a:lnTo>
                    <a:pt x="123" y="146"/>
                  </a:lnTo>
                  <a:lnTo>
                    <a:pt x="183" y="85"/>
                  </a:lnTo>
                  <a:lnTo>
                    <a:pt x="250" y="40"/>
                  </a:lnTo>
                  <a:lnTo>
                    <a:pt x="321" y="10"/>
                  </a:lnTo>
                  <a:lnTo>
                    <a:pt x="3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62" name="Freeform 10"/>
            <p:cNvSpPr>
              <a:spLocks/>
            </p:cNvSpPr>
            <p:nvPr/>
          </p:nvSpPr>
          <p:spPr bwMode="auto">
            <a:xfrm>
              <a:off x="7646" y="2435"/>
              <a:ext cx="1526" cy="1682"/>
            </a:xfrm>
            <a:custGeom>
              <a:avLst/>
              <a:gdLst/>
              <a:ahLst/>
              <a:cxnLst>
                <a:cxn ang="0">
                  <a:pos x="1104" y="21"/>
                </a:cxn>
                <a:cxn ang="0">
                  <a:pos x="1242" y="106"/>
                </a:cxn>
                <a:cxn ang="0">
                  <a:pos x="1312" y="188"/>
                </a:cxn>
                <a:cxn ang="0">
                  <a:pos x="1478" y="15"/>
                </a:cxn>
                <a:cxn ang="0">
                  <a:pos x="1495" y="3"/>
                </a:cxn>
                <a:cxn ang="0">
                  <a:pos x="1518" y="3"/>
                </a:cxn>
                <a:cxn ang="0">
                  <a:pos x="1526" y="18"/>
                </a:cxn>
                <a:cxn ang="0">
                  <a:pos x="1385" y="610"/>
                </a:cxn>
                <a:cxn ang="0">
                  <a:pos x="1363" y="659"/>
                </a:cxn>
                <a:cxn ang="0">
                  <a:pos x="1323" y="656"/>
                </a:cxn>
                <a:cxn ang="0">
                  <a:pos x="1315" y="622"/>
                </a:cxn>
                <a:cxn ang="0">
                  <a:pos x="1320" y="562"/>
                </a:cxn>
                <a:cxn ang="0">
                  <a:pos x="1301" y="352"/>
                </a:cxn>
                <a:cxn ang="0">
                  <a:pos x="1208" y="167"/>
                </a:cxn>
                <a:cxn ang="0">
                  <a:pos x="1045" y="76"/>
                </a:cxn>
                <a:cxn ang="0">
                  <a:pos x="783" y="106"/>
                </a:cxn>
                <a:cxn ang="0">
                  <a:pos x="521" y="270"/>
                </a:cxn>
                <a:cxn ang="0">
                  <a:pos x="332" y="543"/>
                </a:cxn>
                <a:cxn ang="0">
                  <a:pos x="228" y="841"/>
                </a:cxn>
                <a:cxn ang="0">
                  <a:pos x="194" y="1078"/>
                </a:cxn>
                <a:cxn ang="0">
                  <a:pos x="211" y="1302"/>
                </a:cxn>
                <a:cxn ang="0">
                  <a:pos x="307" y="1481"/>
                </a:cxn>
                <a:cxn ang="0">
                  <a:pos x="450" y="1578"/>
                </a:cxn>
                <a:cxn ang="0">
                  <a:pos x="614" y="1609"/>
                </a:cxn>
                <a:cxn ang="0">
                  <a:pos x="797" y="1572"/>
                </a:cxn>
                <a:cxn ang="0">
                  <a:pos x="1008" y="1442"/>
                </a:cxn>
                <a:cxn ang="0">
                  <a:pos x="1166" y="1235"/>
                </a:cxn>
                <a:cxn ang="0">
                  <a:pos x="1225" y="1075"/>
                </a:cxn>
                <a:cxn ang="0">
                  <a:pos x="1239" y="1056"/>
                </a:cxn>
                <a:cxn ang="0">
                  <a:pos x="1267" y="1056"/>
                </a:cxn>
                <a:cxn ang="0">
                  <a:pos x="1281" y="1075"/>
                </a:cxn>
                <a:cxn ang="0">
                  <a:pos x="1259" y="1156"/>
                </a:cxn>
                <a:cxn ang="0">
                  <a:pos x="1166" y="1339"/>
                </a:cxn>
                <a:cxn ang="0">
                  <a:pos x="985" y="1533"/>
                </a:cxn>
                <a:cxn ang="0">
                  <a:pos x="760" y="1654"/>
                </a:cxn>
                <a:cxn ang="0">
                  <a:pos x="484" y="1675"/>
                </a:cxn>
                <a:cxn ang="0">
                  <a:pos x="234" y="1569"/>
                </a:cxn>
                <a:cxn ang="0">
                  <a:pos x="65" y="1354"/>
                </a:cxn>
                <a:cxn ang="0">
                  <a:pos x="0" y="1047"/>
                </a:cxn>
                <a:cxn ang="0">
                  <a:pos x="84" y="656"/>
                </a:cxn>
                <a:cxn ang="0">
                  <a:pos x="301" y="322"/>
                </a:cxn>
                <a:cxn ang="0">
                  <a:pos x="611" y="88"/>
                </a:cxn>
                <a:cxn ang="0">
                  <a:pos x="963" y="0"/>
                </a:cxn>
              </a:cxnLst>
              <a:rect l="0" t="0" r="r" b="b"/>
              <a:pathLst>
                <a:path w="1526" h="1682">
                  <a:moveTo>
                    <a:pt x="963" y="0"/>
                  </a:moveTo>
                  <a:lnTo>
                    <a:pt x="1039" y="6"/>
                  </a:lnTo>
                  <a:lnTo>
                    <a:pt x="1104" y="21"/>
                  </a:lnTo>
                  <a:lnTo>
                    <a:pt x="1157" y="46"/>
                  </a:lnTo>
                  <a:lnTo>
                    <a:pt x="1205" y="73"/>
                  </a:lnTo>
                  <a:lnTo>
                    <a:pt x="1242" y="106"/>
                  </a:lnTo>
                  <a:lnTo>
                    <a:pt x="1273" y="137"/>
                  </a:lnTo>
                  <a:lnTo>
                    <a:pt x="1295" y="164"/>
                  </a:lnTo>
                  <a:lnTo>
                    <a:pt x="1312" y="188"/>
                  </a:lnTo>
                  <a:lnTo>
                    <a:pt x="1320" y="203"/>
                  </a:lnTo>
                  <a:lnTo>
                    <a:pt x="1470" y="24"/>
                  </a:lnTo>
                  <a:lnTo>
                    <a:pt x="1478" y="15"/>
                  </a:lnTo>
                  <a:lnTo>
                    <a:pt x="1487" y="9"/>
                  </a:lnTo>
                  <a:lnTo>
                    <a:pt x="1489" y="3"/>
                  </a:lnTo>
                  <a:lnTo>
                    <a:pt x="1495" y="3"/>
                  </a:lnTo>
                  <a:lnTo>
                    <a:pt x="1498" y="0"/>
                  </a:lnTo>
                  <a:lnTo>
                    <a:pt x="1512" y="0"/>
                  </a:lnTo>
                  <a:lnTo>
                    <a:pt x="1518" y="3"/>
                  </a:lnTo>
                  <a:lnTo>
                    <a:pt x="1523" y="9"/>
                  </a:lnTo>
                  <a:lnTo>
                    <a:pt x="1523" y="12"/>
                  </a:lnTo>
                  <a:lnTo>
                    <a:pt x="1526" y="18"/>
                  </a:lnTo>
                  <a:lnTo>
                    <a:pt x="1526" y="21"/>
                  </a:lnTo>
                  <a:lnTo>
                    <a:pt x="1520" y="21"/>
                  </a:lnTo>
                  <a:lnTo>
                    <a:pt x="1385" y="610"/>
                  </a:lnTo>
                  <a:lnTo>
                    <a:pt x="1380" y="638"/>
                  </a:lnTo>
                  <a:lnTo>
                    <a:pt x="1374" y="653"/>
                  </a:lnTo>
                  <a:lnTo>
                    <a:pt x="1363" y="659"/>
                  </a:lnTo>
                  <a:lnTo>
                    <a:pt x="1337" y="659"/>
                  </a:lnTo>
                  <a:lnTo>
                    <a:pt x="1329" y="656"/>
                  </a:lnTo>
                  <a:lnTo>
                    <a:pt x="1323" y="656"/>
                  </a:lnTo>
                  <a:lnTo>
                    <a:pt x="1320" y="650"/>
                  </a:lnTo>
                  <a:lnTo>
                    <a:pt x="1315" y="647"/>
                  </a:lnTo>
                  <a:lnTo>
                    <a:pt x="1315" y="622"/>
                  </a:lnTo>
                  <a:lnTo>
                    <a:pt x="1318" y="610"/>
                  </a:lnTo>
                  <a:lnTo>
                    <a:pt x="1318" y="592"/>
                  </a:lnTo>
                  <a:lnTo>
                    <a:pt x="1320" y="562"/>
                  </a:lnTo>
                  <a:lnTo>
                    <a:pt x="1320" y="516"/>
                  </a:lnTo>
                  <a:lnTo>
                    <a:pt x="1315" y="431"/>
                  </a:lnTo>
                  <a:lnTo>
                    <a:pt x="1301" y="352"/>
                  </a:lnTo>
                  <a:lnTo>
                    <a:pt x="1278" y="282"/>
                  </a:lnTo>
                  <a:lnTo>
                    <a:pt x="1247" y="219"/>
                  </a:lnTo>
                  <a:lnTo>
                    <a:pt x="1208" y="167"/>
                  </a:lnTo>
                  <a:lnTo>
                    <a:pt x="1163" y="128"/>
                  </a:lnTo>
                  <a:lnTo>
                    <a:pt x="1106" y="94"/>
                  </a:lnTo>
                  <a:lnTo>
                    <a:pt x="1045" y="76"/>
                  </a:lnTo>
                  <a:lnTo>
                    <a:pt x="974" y="70"/>
                  </a:lnTo>
                  <a:lnTo>
                    <a:pt x="878" y="79"/>
                  </a:lnTo>
                  <a:lnTo>
                    <a:pt x="783" y="106"/>
                  </a:lnTo>
                  <a:lnTo>
                    <a:pt x="693" y="149"/>
                  </a:lnTo>
                  <a:lnTo>
                    <a:pt x="602" y="203"/>
                  </a:lnTo>
                  <a:lnTo>
                    <a:pt x="521" y="270"/>
                  </a:lnTo>
                  <a:lnTo>
                    <a:pt x="450" y="349"/>
                  </a:lnTo>
                  <a:lnTo>
                    <a:pt x="386" y="443"/>
                  </a:lnTo>
                  <a:lnTo>
                    <a:pt x="332" y="543"/>
                  </a:lnTo>
                  <a:lnTo>
                    <a:pt x="287" y="644"/>
                  </a:lnTo>
                  <a:lnTo>
                    <a:pt x="253" y="744"/>
                  </a:lnTo>
                  <a:lnTo>
                    <a:pt x="228" y="841"/>
                  </a:lnTo>
                  <a:lnTo>
                    <a:pt x="211" y="929"/>
                  </a:lnTo>
                  <a:lnTo>
                    <a:pt x="200" y="1011"/>
                  </a:lnTo>
                  <a:lnTo>
                    <a:pt x="194" y="1078"/>
                  </a:lnTo>
                  <a:lnTo>
                    <a:pt x="191" y="1129"/>
                  </a:lnTo>
                  <a:lnTo>
                    <a:pt x="197" y="1220"/>
                  </a:lnTo>
                  <a:lnTo>
                    <a:pt x="211" y="1302"/>
                  </a:lnTo>
                  <a:lnTo>
                    <a:pt x="236" y="1372"/>
                  </a:lnTo>
                  <a:lnTo>
                    <a:pt x="267" y="1433"/>
                  </a:lnTo>
                  <a:lnTo>
                    <a:pt x="307" y="1481"/>
                  </a:lnTo>
                  <a:lnTo>
                    <a:pt x="352" y="1524"/>
                  </a:lnTo>
                  <a:lnTo>
                    <a:pt x="400" y="1554"/>
                  </a:lnTo>
                  <a:lnTo>
                    <a:pt x="450" y="1578"/>
                  </a:lnTo>
                  <a:lnTo>
                    <a:pt x="504" y="1597"/>
                  </a:lnTo>
                  <a:lnTo>
                    <a:pt x="560" y="1606"/>
                  </a:lnTo>
                  <a:lnTo>
                    <a:pt x="614" y="1609"/>
                  </a:lnTo>
                  <a:lnTo>
                    <a:pt x="670" y="1606"/>
                  </a:lnTo>
                  <a:lnTo>
                    <a:pt x="732" y="1594"/>
                  </a:lnTo>
                  <a:lnTo>
                    <a:pt x="797" y="1572"/>
                  </a:lnTo>
                  <a:lnTo>
                    <a:pt x="864" y="1542"/>
                  </a:lnTo>
                  <a:lnTo>
                    <a:pt x="935" y="1499"/>
                  </a:lnTo>
                  <a:lnTo>
                    <a:pt x="1008" y="1442"/>
                  </a:lnTo>
                  <a:lnTo>
                    <a:pt x="1075" y="1372"/>
                  </a:lnTo>
                  <a:lnTo>
                    <a:pt x="1126" y="1302"/>
                  </a:lnTo>
                  <a:lnTo>
                    <a:pt x="1166" y="1235"/>
                  </a:lnTo>
                  <a:lnTo>
                    <a:pt x="1194" y="1172"/>
                  </a:lnTo>
                  <a:lnTo>
                    <a:pt x="1213" y="1117"/>
                  </a:lnTo>
                  <a:lnTo>
                    <a:pt x="1225" y="1075"/>
                  </a:lnTo>
                  <a:lnTo>
                    <a:pt x="1228" y="1065"/>
                  </a:lnTo>
                  <a:lnTo>
                    <a:pt x="1233" y="1059"/>
                  </a:lnTo>
                  <a:lnTo>
                    <a:pt x="1239" y="1056"/>
                  </a:lnTo>
                  <a:lnTo>
                    <a:pt x="1247" y="1053"/>
                  </a:lnTo>
                  <a:lnTo>
                    <a:pt x="1261" y="1053"/>
                  </a:lnTo>
                  <a:lnTo>
                    <a:pt x="1267" y="1056"/>
                  </a:lnTo>
                  <a:lnTo>
                    <a:pt x="1273" y="1056"/>
                  </a:lnTo>
                  <a:lnTo>
                    <a:pt x="1281" y="1065"/>
                  </a:lnTo>
                  <a:lnTo>
                    <a:pt x="1281" y="1075"/>
                  </a:lnTo>
                  <a:lnTo>
                    <a:pt x="1278" y="1087"/>
                  </a:lnTo>
                  <a:lnTo>
                    <a:pt x="1273" y="1114"/>
                  </a:lnTo>
                  <a:lnTo>
                    <a:pt x="1259" y="1156"/>
                  </a:lnTo>
                  <a:lnTo>
                    <a:pt x="1239" y="1211"/>
                  </a:lnTo>
                  <a:lnTo>
                    <a:pt x="1208" y="1272"/>
                  </a:lnTo>
                  <a:lnTo>
                    <a:pt x="1166" y="1339"/>
                  </a:lnTo>
                  <a:lnTo>
                    <a:pt x="1112" y="1411"/>
                  </a:lnTo>
                  <a:lnTo>
                    <a:pt x="1045" y="1481"/>
                  </a:lnTo>
                  <a:lnTo>
                    <a:pt x="985" y="1533"/>
                  </a:lnTo>
                  <a:lnTo>
                    <a:pt x="915" y="1581"/>
                  </a:lnTo>
                  <a:lnTo>
                    <a:pt x="842" y="1624"/>
                  </a:lnTo>
                  <a:lnTo>
                    <a:pt x="760" y="1654"/>
                  </a:lnTo>
                  <a:lnTo>
                    <a:pt x="673" y="1675"/>
                  </a:lnTo>
                  <a:lnTo>
                    <a:pt x="580" y="1682"/>
                  </a:lnTo>
                  <a:lnTo>
                    <a:pt x="484" y="1675"/>
                  </a:lnTo>
                  <a:lnTo>
                    <a:pt x="394" y="1651"/>
                  </a:lnTo>
                  <a:lnTo>
                    <a:pt x="310" y="1618"/>
                  </a:lnTo>
                  <a:lnTo>
                    <a:pt x="234" y="1569"/>
                  </a:lnTo>
                  <a:lnTo>
                    <a:pt x="169" y="1509"/>
                  </a:lnTo>
                  <a:lnTo>
                    <a:pt x="110" y="1436"/>
                  </a:lnTo>
                  <a:lnTo>
                    <a:pt x="65" y="1354"/>
                  </a:lnTo>
                  <a:lnTo>
                    <a:pt x="28" y="1260"/>
                  </a:lnTo>
                  <a:lnTo>
                    <a:pt x="8" y="1156"/>
                  </a:lnTo>
                  <a:lnTo>
                    <a:pt x="0" y="1047"/>
                  </a:lnTo>
                  <a:lnTo>
                    <a:pt x="8" y="914"/>
                  </a:lnTo>
                  <a:lnTo>
                    <a:pt x="39" y="783"/>
                  </a:lnTo>
                  <a:lnTo>
                    <a:pt x="84" y="656"/>
                  </a:lnTo>
                  <a:lnTo>
                    <a:pt x="143" y="537"/>
                  </a:lnTo>
                  <a:lnTo>
                    <a:pt x="217" y="425"/>
                  </a:lnTo>
                  <a:lnTo>
                    <a:pt x="301" y="322"/>
                  </a:lnTo>
                  <a:lnTo>
                    <a:pt x="397" y="231"/>
                  </a:lnTo>
                  <a:lnTo>
                    <a:pt x="501" y="152"/>
                  </a:lnTo>
                  <a:lnTo>
                    <a:pt x="611" y="88"/>
                  </a:lnTo>
                  <a:lnTo>
                    <a:pt x="726" y="40"/>
                  </a:lnTo>
                  <a:lnTo>
                    <a:pt x="845" y="9"/>
                  </a:lnTo>
                  <a:lnTo>
                    <a:pt x="9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63" name="Freeform 11"/>
            <p:cNvSpPr>
              <a:spLocks noEditPoints="1"/>
            </p:cNvSpPr>
            <p:nvPr/>
          </p:nvSpPr>
          <p:spPr bwMode="auto">
            <a:xfrm>
              <a:off x="9175" y="3279"/>
              <a:ext cx="1185" cy="1150"/>
            </a:xfrm>
            <a:custGeom>
              <a:avLst/>
              <a:gdLst/>
              <a:ahLst/>
              <a:cxnLst>
                <a:cxn ang="0">
                  <a:pos x="535" y="73"/>
                </a:cxn>
                <a:cxn ang="0">
                  <a:pos x="419" y="537"/>
                </a:cxn>
                <a:cxn ang="0">
                  <a:pos x="766" y="519"/>
                </a:cxn>
                <a:cxn ang="0">
                  <a:pos x="918" y="419"/>
                </a:cxn>
                <a:cxn ang="0">
                  <a:pos x="980" y="273"/>
                </a:cxn>
                <a:cxn ang="0">
                  <a:pos x="963" y="146"/>
                </a:cxn>
                <a:cxn ang="0">
                  <a:pos x="876" y="82"/>
                </a:cxn>
                <a:cxn ang="0">
                  <a:pos x="752" y="61"/>
                </a:cxn>
                <a:cxn ang="0">
                  <a:pos x="763" y="0"/>
                </a:cxn>
                <a:cxn ang="0">
                  <a:pos x="977" y="42"/>
                </a:cxn>
                <a:cxn ang="0">
                  <a:pos x="1109" y="152"/>
                </a:cxn>
                <a:cxn ang="0">
                  <a:pos x="1129" y="306"/>
                </a:cxn>
                <a:cxn ang="0">
                  <a:pos x="1036" y="443"/>
                </a:cxn>
                <a:cxn ang="0">
                  <a:pos x="864" y="540"/>
                </a:cxn>
                <a:cxn ang="0">
                  <a:pos x="828" y="580"/>
                </a:cxn>
                <a:cxn ang="0">
                  <a:pos x="921" y="668"/>
                </a:cxn>
                <a:cxn ang="0">
                  <a:pos x="940" y="771"/>
                </a:cxn>
                <a:cxn ang="0">
                  <a:pos x="929" y="868"/>
                </a:cxn>
                <a:cxn ang="0">
                  <a:pos x="921" y="998"/>
                </a:cxn>
                <a:cxn ang="0">
                  <a:pos x="949" y="1092"/>
                </a:cxn>
                <a:cxn ang="0">
                  <a:pos x="1025" y="1099"/>
                </a:cxn>
                <a:cxn ang="0">
                  <a:pos x="1112" y="1007"/>
                </a:cxn>
                <a:cxn ang="0">
                  <a:pos x="1143" y="944"/>
                </a:cxn>
                <a:cxn ang="0">
                  <a:pos x="1174" y="944"/>
                </a:cxn>
                <a:cxn ang="0">
                  <a:pos x="1185" y="956"/>
                </a:cxn>
                <a:cxn ang="0">
                  <a:pos x="1174" y="1001"/>
                </a:cxn>
                <a:cxn ang="0">
                  <a:pos x="1109" y="1099"/>
                </a:cxn>
                <a:cxn ang="0">
                  <a:pos x="983" y="1150"/>
                </a:cxn>
                <a:cxn ang="0">
                  <a:pos x="850" y="1120"/>
                </a:cxn>
                <a:cxn ang="0">
                  <a:pos x="766" y="1020"/>
                </a:cxn>
                <a:cxn ang="0">
                  <a:pos x="766" y="926"/>
                </a:cxn>
                <a:cxn ang="0">
                  <a:pos x="800" y="750"/>
                </a:cxn>
                <a:cxn ang="0">
                  <a:pos x="788" y="665"/>
                </a:cxn>
                <a:cxn ang="0">
                  <a:pos x="712" y="595"/>
                </a:cxn>
                <a:cxn ang="0">
                  <a:pos x="411" y="580"/>
                </a:cxn>
                <a:cxn ang="0">
                  <a:pos x="307" y="1044"/>
                </a:cxn>
                <a:cxn ang="0">
                  <a:pos x="329" y="1056"/>
                </a:cxn>
                <a:cxn ang="0">
                  <a:pos x="425" y="1059"/>
                </a:cxn>
                <a:cxn ang="0">
                  <a:pos x="450" y="1083"/>
                </a:cxn>
                <a:cxn ang="0">
                  <a:pos x="436" y="1114"/>
                </a:cxn>
                <a:cxn ang="0">
                  <a:pos x="369" y="1117"/>
                </a:cxn>
                <a:cxn ang="0">
                  <a:pos x="220" y="1111"/>
                </a:cxn>
                <a:cxn ang="0">
                  <a:pos x="118" y="1114"/>
                </a:cxn>
                <a:cxn ang="0">
                  <a:pos x="8" y="1114"/>
                </a:cxn>
                <a:cxn ang="0">
                  <a:pos x="0" y="1092"/>
                </a:cxn>
                <a:cxn ang="0">
                  <a:pos x="28" y="1059"/>
                </a:cxn>
                <a:cxn ang="0">
                  <a:pos x="155" y="1044"/>
                </a:cxn>
                <a:cxn ang="0">
                  <a:pos x="180" y="989"/>
                </a:cxn>
                <a:cxn ang="0">
                  <a:pos x="388" y="97"/>
                </a:cxn>
                <a:cxn ang="0">
                  <a:pos x="383" y="67"/>
                </a:cxn>
                <a:cxn ang="0">
                  <a:pos x="355" y="61"/>
                </a:cxn>
                <a:cxn ang="0">
                  <a:pos x="256" y="55"/>
                </a:cxn>
                <a:cxn ang="0">
                  <a:pos x="248" y="15"/>
                </a:cxn>
              </a:cxnLst>
              <a:rect l="0" t="0" r="r" b="b"/>
              <a:pathLst>
                <a:path w="1185" h="1150">
                  <a:moveTo>
                    <a:pt x="566" y="61"/>
                  </a:moveTo>
                  <a:lnTo>
                    <a:pt x="546" y="64"/>
                  </a:lnTo>
                  <a:lnTo>
                    <a:pt x="535" y="73"/>
                  </a:lnTo>
                  <a:lnTo>
                    <a:pt x="526" y="88"/>
                  </a:lnTo>
                  <a:lnTo>
                    <a:pt x="518" y="115"/>
                  </a:lnTo>
                  <a:lnTo>
                    <a:pt x="419" y="537"/>
                  </a:lnTo>
                  <a:lnTo>
                    <a:pt x="617" y="537"/>
                  </a:lnTo>
                  <a:lnTo>
                    <a:pt x="693" y="531"/>
                  </a:lnTo>
                  <a:lnTo>
                    <a:pt x="766" y="519"/>
                  </a:lnTo>
                  <a:lnTo>
                    <a:pt x="828" y="495"/>
                  </a:lnTo>
                  <a:lnTo>
                    <a:pt x="881" y="458"/>
                  </a:lnTo>
                  <a:lnTo>
                    <a:pt x="918" y="419"/>
                  </a:lnTo>
                  <a:lnTo>
                    <a:pt x="946" y="370"/>
                  </a:lnTo>
                  <a:lnTo>
                    <a:pt x="969" y="322"/>
                  </a:lnTo>
                  <a:lnTo>
                    <a:pt x="980" y="273"/>
                  </a:lnTo>
                  <a:lnTo>
                    <a:pt x="983" y="228"/>
                  </a:lnTo>
                  <a:lnTo>
                    <a:pt x="977" y="182"/>
                  </a:lnTo>
                  <a:lnTo>
                    <a:pt x="963" y="146"/>
                  </a:lnTo>
                  <a:lnTo>
                    <a:pt x="940" y="118"/>
                  </a:lnTo>
                  <a:lnTo>
                    <a:pt x="912" y="97"/>
                  </a:lnTo>
                  <a:lnTo>
                    <a:pt x="876" y="82"/>
                  </a:lnTo>
                  <a:lnTo>
                    <a:pt x="836" y="73"/>
                  </a:lnTo>
                  <a:lnTo>
                    <a:pt x="794" y="64"/>
                  </a:lnTo>
                  <a:lnTo>
                    <a:pt x="752" y="61"/>
                  </a:lnTo>
                  <a:lnTo>
                    <a:pt x="566" y="61"/>
                  </a:lnTo>
                  <a:close/>
                  <a:moveTo>
                    <a:pt x="273" y="0"/>
                  </a:moveTo>
                  <a:lnTo>
                    <a:pt x="763" y="0"/>
                  </a:lnTo>
                  <a:lnTo>
                    <a:pt x="842" y="6"/>
                  </a:lnTo>
                  <a:lnTo>
                    <a:pt x="915" y="18"/>
                  </a:lnTo>
                  <a:lnTo>
                    <a:pt x="977" y="42"/>
                  </a:lnTo>
                  <a:lnTo>
                    <a:pt x="1033" y="73"/>
                  </a:lnTo>
                  <a:lnTo>
                    <a:pt x="1076" y="109"/>
                  </a:lnTo>
                  <a:lnTo>
                    <a:pt x="1109" y="152"/>
                  </a:lnTo>
                  <a:lnTo>
                    <a:pt x="1129" y="200"/>
                  </a:lnTo>
                  <a:lnTo>
                    <a:pt x="1138" y="252"/>
                  </a:lnTo>
                  <a:lnTo>
                    <a:pt x="1129" y="306"/>
                  </a:lnTo>
                  <a:lnTo>
                    <a:pt x="1109" y="355"/>
                  </a:lnTo>
                  <a:lnTo>
                    <a:pt x="1078" y="400"/>
                  </a:lnTo>
                  <a:lnTo>
                    <a:pt x="1036" y="443"/>
                  </a:lnTo>
                  <a:lnTo>
                    <a:pt x="983" y="479"/>
                  </a:lnTo>
                  <a:lnTo>
                    <a:pt x="926" y="513"/>
                  </a:lnTo>
                  <a:lnTo>
                    <a:pt x="864" y="540"/>
                  </a:lnTo>
                  <a:lnTo>
                    <a:pt x="797" y="561"/>
                  </a:lnTo>
                  <a:lnTo>
                    <a:pt x="794" y="561"/>
                  </a:lnTo>
                  <a:lnTo>
                    <a:pt x="828" y="580"/>
                  </a:lnTo>
                  <a:lnTo>
                    <a:pt x="864" y="601"/>
                  </a:lnTo>
                  <a:lnTo>
                    <a:pt x="895" y="631"/>
                  </a:lnTo>
                  <a:lnTo>
                    <a:pt x="921" y="668"/>
                  </a:lnTo>
                  <a:lnTo>
                    <a:pt x="935" y="704"/>
                  </a:lnTo>
                  <a:lnTo>
                    <a:pt x="940" y="731"/>
                  </a:lnTo>
                  <a:lnTo>
                    <a:pt x="940" y="771"/>
                  </a:lnTo>
                  <a:lnTo>
                    <a:pt x="938" y="795"/>
                  </a:lnTo>
                  <a:lnTo>
                    <a:pt x="935" y="828"/>
                  </a:lnTo>
                  <a:lnTo>
                    <a:pt x="929" y="868"/>
                  </a:lnTo>
                  <a:lnTo>
                    <a:pt x="924" y="916"/>
                  </a:lnTo>
                  <a:lnTo>
                    <a:pt x="921" y="962"/>
                  </a:lnTo>
                  <a:lnTo>
                    <a:pt x="921" y="998"/>
                  </a:lnTo>
                  <a:lnTo>
                    <a:pt x="924" y="1044"/>
                  </a:lnTo>
                  <a:lnTo>
                    <a:pt x="932" y="1074"/>
                  </a:lnTo>
                  <a:lnTo>
                    <a:pt x="949" y="1092"/>
                  </a:lnTo>
                  <a:lnTo>
                    <a:pt x="966" y="1102"/>
                  </a:lnTo>
                  <a:lnTo>
                    <a:pt x="988" y="1105"/>
                  </a:lnTo>
                  <a:lnTo>
                    <a:pt x="1025" y="1099"/>
                  </a:lnTo>
                  <a:lnTo>
                    <a:pt x="1059" y="1077"/>
                  </a:lnTo>
                  <a:lnTo>
                    <a:pt x="1087" y="1047"/>
                  </a:lnTo>
                  <a:lnTo>
                    <a:pt x="1112" y="1007"/>
                  </a:lnTo>
                  <a:lnTo>
                    <a:pt x="1129" y="965"/>
                  </a:lnTo>
                  <a:lnTo>
                    <a:pt x="1135" y="953"/>
                  </a:lnTo>
                  <a:lnTo>
                    <a:pt x="1143" y="944"/>
                  </a:lnTo>
                  <a:lnTo>
                    <a:pt x="1149" y="941"/>
                  </a:lnTo>
                  <a:lnTo>
                    <a:pt x="1166" y="941"/>
                  </a:lnTo>
                  <a:lnTo>
                    <a:pt x="1174" y="944"/>
                  </a:lnTo>
                  <a:lnTo>
                    <a:pt x="1180" y="947"/>
                  </a:lnTo>
                  <a:lnTo>
                    <a:pt x="1183" y="950"/>
                  </a:lnTo>
                  <a:lnTo>
                    <a:pt x="1185" y="956"/>
                  </a:lnTo>
                  <a:lnTo>
                    <a:pt x="1185" y="962"/>
                  </a:lnTo>
                  <a:lnTo>
                    <a:pt x="1183" y="977"/>
                  </a:lnTo>
                  <a:lnTo>
                    <a:pt x="1174" y="1001"/>
                  </a:lnTo>
                  <a:lnTo>
                    <a:pt x="1157" y="1035"/>
                  </a:lnTo>
                  <a:lnTo>
                    <a:pt x="1138" y="1065"/>
                  </a:lnTo>
                  <a:lnTo>
                    <a:pt x="1109" y="1099"/>
                  </a:lnTo>
                  <a:lnTo>
                    <a:pt x="1073" y="1126"/>
                  </a:lnTo>
                  <a:lnTo>
                    <a:pt x="1031" y="1144"/>
                  </a:lnTo>
                  <a:lnTo>
                    <a:pt x="983" y="1150"/>
                  </a:lnTo>
                  <a:lnTo>
                    <a:pt x="935" y="1147"/>
                  </a:lnTo>
                  <a:lnTo>
                    <a:pt x="890" y="1138"/>
                  </a:lnTo>
                  <a:lnTo>
                    <a:pt x="850" y="1120"/>
                  </a:lnTo>
                  <a:lnTo>
                    <a:pt x="814" y="1096"/>
                  </a:lnTo>
                  <a:lnTo>
                    <a:pt x="786" y="1062"/>
                  </a:lnTo>
                  <a:lnTo>
                    <a:pt x="766" y="1020"/>
                  </a:lnTo>
                  <a:lnTo>
                    <a:pt x="760" y="971"/>
                  </a:lnTo>
                  <a:lnTo>
                    <a:pt x="760" y="950"/>
                  </a:lnTo>
                  <a:lnTo>
                    <a:pt x="766" y="926"/>
                  </a:lnTo>
                  <a:lnTo>
                    <a:pt x="771" y="889"/>
                  </a:lnTo>
                  <a:lnTo>
                    <a:pt x="783" y="841"/>
                  </a:lnTo>
                  <a:lnTo>
                    <a:pt x="800" y="750"/>
                  </a:lnTo>
                  <a:lnTo>
                    <a:pt x="802" y="728"/>
                  </a:lnTo>
                  <a:lnTo>
                    <a:pt x="800" y="695"/>
                  </a:lnTo>
                  <a:lnTo>
                    <a:pt x="788" y="665"/>
                  </a:lnTo>
                  <a:lnTo>
                    <a:pt x="771" y="637"/>
                  </a:lnTo>
                  <a:lnTo>
                    <a:pt x="746" y="613"/>
                  </a:lnTo>
                  <a:lnTo>
                    <a:pt x="712" y="595"/>
                  </a:lnTo>
                  <a:lnTo>
                    <a:pt x="667" y="583"/>
                  </a:lnTo>
                  <a:lnTo>
                    <a:pt x="617" y="580"/>
                  </a:lnTo>
                  <a:lnTo>
                    <a:pt x="411" y="580"/>
                  </a:lnTo>
                  <a:lnTo>
                    <a:pt x="312" y="995"/>
                  </a:lnTo>
                  <a:lnTo>
                    <a:pt x="307" y="1020"/>
                  </a:lnTo>
                  <a:lnTo>
                    <a:pt x="307" y="1044"/>
                  </a:lnTo>
                  <a:lnTo>
                    <a:pt x="312" y="1050"/>
                  </a:lnTo>
                  <a:lnTo>
                    <a:pt x="318" y="1053"/>
                  </a:lnTo>
                  <a:lnTo>
                    <a:pt x="329" y="1056"/>
                  </a:lnTo>
                  <a:lnTo>
                    <a:pt x="341" y="1056"/>
                  </a:lnTo>
                  <a:lnTo>
                    <a:pt x="363" y="1059"/>
                  </a:lnTo>
                  <a:lnTo>
                    <a:pt x="425" y="1059"/>
                  </a:lnTo>
                  <a:lnTo>
                    <a:pt x="439" y="1062"/>
                  </a:lnTo>
                  <a:lnTo>
                    <a:pt x="448" y="1068"/>
                  </a:lnTo>
                  <a:lnTo>
                    <a:pt x="450" y="1083"/>
                  </a:lnTo>
                  <a:lnTo>
                    <a:pt x="450" y="1096"/>
                  </a:lnTo>
                  <a:lnTo>
                    <a:pt x="448" y="1102"/>
                  </a:lnTo>
                  <a:lnTo>
                    <a:pt x="436" y="1114"/>
                  </a:lnTo>
                  <a:lnTo>
                    <a:pt x="431" y="1114"/>
                  </a:lnTo>
                  <a:lnTo>
                    <a:pt x="428" y="1117"/>
                  </a:lnTo>
                  <a:lnTo>
                    <a:pt x="369" y="1117"/>
                  </a:lnTo>
                  <a:lnTo>
                    <a:pt x="318" y="1114"/>
                  </a:lnTo>
                  <a:lnTo>
                    <a:pt x="267" y="1114"/>
                  </a:lnTo>
                  <a:lnTo>
                    <a:pt x="220" y="1111"/>
                  </a:lnTo>
                  <a:lnTo>
                    <a:pt x="189" y="1111"/>
                  </a:lnTo>
                  <a:lnTo>
                    <a:pt x="152" y="1114"/>
                  </a:lnTo>
                  <a:lnTo>
                    <a:pt x="118" y="1114"/>
                  </a:lnTo>
                  <a:lnTo>
                    <a:pt x="70" y="1117"/>
                  </a:lnTo>
                  <a:lnTo>
                    <a:pt x="17" y="1117"/>
                  </a:lnTo>
                  <a:lnTo>
                    <a:pt x="8" y="1114"/>
                  </a:lnTo>
                  <a:lnTo>
                    <a:pt x="6" y="1108"/>
                  </a:lnTo>
                  <a:lnTo>
                    <a:pt x="0" y="1102"/>
                  </a:lnTo>
                  <a:lnTo>
                    <a:pt x="0" y="1092"/>
                  </a:lnTo>
                  <a:lnTo>
                    <a:pt x="3" y="1074"/>
                  </a:lnTo>
                  <a:lnTo>
                    <a:pt x="14" y="1062"/>
                  </a:lnTo>
                  <a:lnTo>
                    <a:pt x="28" y="1059"/>
                  </a:lnTo>
                  <a:lnTo>
                    <a:pt x="98" y="1059"/>
                  </a:lnTo>
                  <a:lnTo>
                    <a:pt x="132" y="1053"/>
                  </a:lnTo>
                  <a:lnTo>
                    <a:pt x="155" y="1044"/>
                  </a:lnTo>
                  <a:lnTo>
                    <a:pt x="166" y="1032"/>
                  </a:lnTo>
                  <a:lnTo>
                    <a:pt x="174" y="1014"/>
                  </a:lnTo>
                  <a:lnTo>
                    <a:pt x="180" y="989"/>
                  </a:lnTo>
                  <a:lnTo>
                    <a:pt x="383" y="118"/>
                  </a:lnTo>
                  <a:lnTo>
                    <a:pt x="386" y="106"/>
                  </a:lnTo>
                  <a:lnTo>
                    <a:pt x="388" y="97"/>
                  </a:lnTo>
                  <a:lnTo>
                    <a:pt x="388" y="76"/>
                  </a:lnTo>
                  <a:lnTo>
                    <a:pt x="386" y="70"/>
                  </a:lnTo>
                  <a:lnTo>
                    <a:pt x="383" y="67"/>
                  </a:lnTo>
                  <a:lnTo>
                    <a:pt x="377" y="64"/>
                  </a:lnTo>
                  <a:lnTo>
                    <a:pt x="369" y="64"/>
                  </a:lnTo>
                  <a:lnTo>
                    <a:pt x="355" y="61"/>
                  </a:lnTo>
                  <a:lnTo>
                    <a:pt x="327" y="58"/>
                  </a:lnTo>
                  <a:lnTo>
                    <a:pt x="273" y="58"/>
                  </a:lnTo>
                  <a:lnTo>
                    <a:pt x="256" y="55"/>
                  </a:lnTo>
                  <a:lnTo>
                    <a:pt x="248" y="48"/>
                  </a:lnTo>
                  <a:lnTo>
                    <a:pt x="245" y="36"/>
                  </a:lnTo>
                  <a:lnTo>
                    <a:pt x="248" y="15"/>
                  </a:lnTo>
                  <a:lnTo>
                    <a:pt x="259" y="3"/>
                  </a:lnTo>
                  <a:lnTo>
                    <a:pt x="2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7" name="TextBox 26"/>
          <p:cNvSpPr txBox="1"/>
          <p:nvPr/>
        </p:nvSpPr>
        <p:spPr>
          <a:xfrm>
            <a:off x="0" y="3429000"/>
            <a:ext cx="2895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B050"/>
                </a:solidFill>
              </a:rPr>
              <a:t>Glued surface: </a:t>
            </a:r>
            <a:endParaRPr lang="en-US" sz="3600" dirty="0">
              <a:solidFill>
                <a:srgbClr val="00B050"/>
              </a:solidFill>
            </a:endParaRPr>
          </a:p>
        </p:txBody>
      </p:sp>
      <p:grpSp>
        <p:nvGrpSpPr>
          <p:cNvPr id="4" name="Group 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3048000" y="3657600"/>
            <a:ext cx="1779998" cy="304800"/>
            <a:chOff x="2136" y="2289"/>
            <a:chExt cx="8462" cy="1449"/>
          </a:xfrm>
          <a:solidFill>
            <a:srgbClr val="00B050"/>
          </a:solidFill>
        </p:grpSpPr>
        <p:sp>
          <p:nvSpPr>
            <p:cNvPr id="75782" name="Freeform 6"/>
            <p:cNvSpPr>
              <a:spLocks/>
            </p:cNvSpPr>
            <p:nvPr/>
          </p:nvSpPr>
          <p:spPr bwMode="auto">
            <a:xfrm>
              <a:off x="2136" y="2289"/>
              <a:ext cx="909" cy="1035"/>
            </a:xfrm>
            <a:custGeom>
              <a:avLst/>
              <a:gdLst/>
              <a:ahLst/>
              <a:cxnLst>
                <a:cxn ang="0">
                  <a:pos x="506" y="19"/>
                </a:cxn>
                <a:cxn ang="0">
                  <a:pos x="584" y="97"/>
                </a:cxn>
                <a:cxn ang="0">
                  <a:pos x="658" y="167"/>
                </a:cxn>
                <a:cxn ang="0">
                  <a:pos x="742" y="158"/>
                </a:cxn>
                <a:cxn ang="0">
                  <a:pos x="823" y="75"/>
                </a:cxn>
                <a:cxn ang="0">
                  <a:pos x="867" y="5"/>
                </a:cxn>
                <a:cxn ang="0">
                  <a:pos x="899" y="3"/>
                </a:cxn>
                <a:cxn ang="0">
                  <a:pos x="909" y="14"/>
                </a:cxn>
                <a:cxn ang="0">
                  <a:pos x="902" y="44"/>
                </a:cxn>
                <a:cxn ang="0">
                  <a:pos x="846" y="133"/>
                </a:cxn>
                <a:cxn ang="0">
                  <a:pos x="723" y="289"/>
                </a:cxn>
                <a:cxn ang="0">
                  <a:pos x="540" y="473"/>
                </a:cxn>
                <a:cxn ang="0">
                  <a:pos x="466" y="545"/>
                </a:cxn>
                <a:cxn ang="0">
                  <a:pos x="417" y="592"/>
                </a:cxn>
                <a:cxn ang="0">
                  <a:pos x="320" y="684"/>
                </a:cxn>
                <a:cxn ang="0">
                  <a:pos x="194" y="820"/>
                </a:cxn>
                <a:cxn ang="0">
                  <a:pos x="230" y="812"/>
                </a:cxn>
                <a:cxn ang="0">
                  <a:pos x="320" y="820"/>
                </a:cxn>
                <a:cxn ang="0">
                  <a:pos x="448" y="865"/>
                </a:cxn>
                <a:cxn ang="0">
                  <a:pos x="561" y="876"/>
                </a:cxn>
                <a:cxn ang="0">
                  <a:pos x="668" y="840"/>
                </a:cxn>
                <a:cxn ang="0">
                  <a:pos x="768" y="740"/>
                </a:cxn>
                <a:cxn ang="0">
                  <a:pos x="805" y="667"/>
                </a:cxn>
                <a:cxn ang="0">
                  <a:pos x="836" y="667"/>
                </a:cxn>
                <a:cxn ang="0">
                  <a:pos x="846" y="684"/>
                </a:cxn>
                <a:cxn ang="0">
                  <a:pos x="820" y="776"/>
                </a:cxn>
                <a:cxn ang="0">
                  <a:pos x="742" y="904"/>
                </a:cxn>
                <a:cxn ang="0">
                  <a:pos x="616" y="1010"/>
                </a:cxn>
                <a:cxn ang="0">
                  <a:pos x="466" y="1029"/>
                </a:cxn>
                <a:cxn ang="0">
                  <a:pos x="340" y="915"/>
                </a:cxn>
                <a:cxn ang="0">
                  <a:pos x="270" y="865"/>
                </a:cxn>
                <a:cxn ang="0">
                  <a:pos x="165" y="890"/>
                </a:cxn>
                <a:cxn ang="0">
                  <a:pos x="60" y="1007"/>
                </a:cxn>
                <a:cxn ang="0">
                  <a:pos x="34" y="1035"/>
                </a:cxn>
                <a:cxn ang="0">
                  <a:pos x="2" y="1026"/>
                </a:cxn>
                <a:cxn ang="0">
                  <a:pos x="2" y="1001"/>
                </a:cxn>
                <a:cxn ang="0">
                  <a:pos x="57" y="912"/>
                </a:cxn>
                <a:cxn ang="0">
                  <a:pos x="173" y="768"/>
                </a:cxn>
                <a:cxn ang="0">
                  <a:pos x="432" y="506"/>
                </a:cxn>
                <a:cxn ang="0">
                  <a:pos x="532" y="417"/>
                </a:cxn>
                <a:cxn ang="0">
                  <a:pos x="650" y="297"/>
                </a:cxn>
                <a:cxn ang="0">
                  <a:pos x="666" y="225"/>
                </a:cxn>
                <a:cxn ang="0">
                  <a:pos x="550" y="189"/>
                </a:cxn>
                <a:cxn ang="0">
                  <a:pos x="414" y="156"/>
                </a:cxn>
                <a:cxn ang="0">
                  <a:pos x="359" y="161"/>
                </a:cxn>
                <a:cxn ang="0">
                  <a:pos x="272" y="200"/>
                </a:cxn>
                <a:cxn ang="0">
                  <a:pos x="228" y="264"/>
                </a:cxn>
                <a:cxn ang="0">
                  <a:pos x="207" y="284"/>
                </a:cxn>
                <a:cxn ang="0">
                  <a:pos x="178" y="272"/>
                </a:cxn>
                <a:cxn ang="0">
                  <a:pos x="178" y="236"/>
                </a:cxn>
                <a:cxn ang="0">
                  <a:pos x="230" y="130"/>
                </a:cxn>
                <a:cxn ang="0">
                  <a:pos x="338" y="28"/>
                </a:cxn>
              </a:cxnLst>
              <a:rect l="0" t="0" r="r" b="b"/>
              <a:pathLst>
                <a:path w="909" h="1035">
                  <a:moveTo>
                    <a:pt x="435" y="0"/>
                  </a:moveTo>
                  <a:lnTo>
                    <a:pt x="474" y="5"/>
                  </a:lnTo>
                  <a:lnTo>
                    <a:pt x="506" y="19"/>
                  </a:lnTo>
                  <a:lnTo>
                    <a:pt x="532" y="41"/>
                  </a:lnTo>
                  <a:lnTo>
                    <a:pt x="558" y="66"/>
                  </a:lnTo>
                  <a:lnTo>
                    <a:pt x="584" y="97"/>
                  </a:lnTo>
                  <a:lnTo>
                    <a:pt x="605" y="125"/>
                  </a:lnTo>
                  <a:lnTo>
                    <a:pt x="629" y="150"/>
                  </a:lnTo>
                  <a:lnTo>
                    <a:pt x="658" y="167"/>
                  </a:lnTo>
                  <a:lnTo>
                    <a:pt x="692" y="172"/>
                  </a:lnTo>
                  <a:lnTo>
                    <a:pt x="718" y="169"/>
                  </a:lnTo>
                  <a:lnTo>
                    <a:pt x="742" y="158"/>
                  </a:lnTo>
                  <a:lnTo>
                    <a:pt x="768" y="139"/>
                  </a:lnTo>
                  <a:lnTo>
                    <a:pt x="794" y="114"/>
                  </a:lnTo>
                  <a:lnTo>
                    <a:pt x="823" y="75"/>
                  </a:lnTo>
                  <a:lnTo>
                    <a:pt x="854" y="25"/>
                  </a:lnTo>
                  <a:lnTo>
                    <a:pt x="860" y="14"/>
                  </a:lnTo>
                  <a:lnTo>
                    <a:pt x="867" y="5"/>
                  </a:lnTo>
                  <a:lnTo>
                    <a:pt x="878" y="0"/>
                  </a:lnTo>
                  <a:lnTo>
                    <a:pt x="894" y="0"/>
                  </a:lnTo>
                  <a:lnTo>
                    <a:pt x="899" y="3"/>
                  </a:lnTo>
                  <a:lnTo>
                    <a:pt x="902" y="3"/>
                  </a:lnTo>
                  <a:lnTo>
                    <a:pt x="907" y="8"/>
                  </a:lnTo>
                  <a:lnTo>
                    <a:pt x="909" y="14"/>
                  </a:lnTo>
                  <a:lnTo>
                    <a:pt x="909" y="22"/>
                  </a:lnTo>
                  <a:lnTo>
                    <a:pt x="907" y="30"/>
                  </a:lnTo>
                  <a:lnTo>
                    <a:pt x="902" y="44"/>
                  </a:lnTo>
                  <a:lnTo>
                    <a:pt x="888" y="66"/>
                  </a:lnTo>
                  <a:lnTo>
                    <a:pt x="873" y="94"/>
                  </a:lnTo>
                  <a:lnTo>
                    <a:pt x="846" y="133"/>
                  </a:lnTo>
                  <a:lnTo>
                    <a:pt x="815" y="178"/>
                  </a:lnTo>
                  <a:lnTo>
                    <a:pt x="773" y="228"/>
                  </a:lnTo>
                  <a:lnTo>
                    <a:pt x="723" y="289"/>
                  </a:lnTo>
                  <a:lnTo>
                    <a:pt x="634" y="384"/>
                  </a:lnTo>
                  <a:lnTo>
                    <a:pt x="571" y="445"/>
                  </a:lnTo>
                  <a:lnTo>
                    <a:pt x="540" y="473"/>
                  </a:lnTo>
                  <a:lnTo>
                    <a:pt x="511" y="501"/>
                  </a:lnTo>
                  <a:lnTo>
                    <a:pt x="487" y="526"/>
                  </a:lnTo>
                  <a:lnTo>
                    <a:pt x="466" y="545"/>
                  </a:lnTo>
                  <a:lnTo>
                    <a:pt x="453" y="556"/>
                  </a:lnTo>
                  <a:lnTo>
                    <a:pt x="448" y="562"/>
                  </a:lnTo>
                  <a:lnTo>
                    <a:pt x="417" y="592"/>
                  </a:lnTo>
                  <a:lnTo>
                    <a:pt x="385" y="620"/>
                  </a:lnTo>
                  <a:lnTo>
                    <a:pt x="354" y="651"/>
                  </a:lnTo>
                  <a:lnTo>
                    <a:pt x="320" y="684"/>
                  </a:lnTo>
                  <a:lnTo>
                    <a:pt x="280" y="723"/>
                  </a:lnTo>
                  <a:lnTo>
                    <a:pt x="241" y="768"/>
                  </a:lnTo>
                  <a:lnTo>
                    <a:pt x="194" y="820"/>
                  </a:lnTo>
                  <a:lnTo>
                    <a:pt x="196" y="820"/>
                  </a:lnTo>
                  <a:lnTo>
                    <a:pt x="212" y="815"/>
                  </a:lnTo>
                  <a:lnTo>
                    <a:pt x="230" y="812"/>
                  </a:lnTo>
                  <a:lnTo>
                    <a:pt x="254" y="812"/>
                  </a:lnTo>
                  <a:lnTo>
                    <a:pt x="285" y="815"/>
                  </a:lnTo>
                  <a:lnTo>
                    <a:pt x="320" y="820"/>
                  </a:lnTo>
                  <a:lnTo>
                    <a:pt x="356" y="834"/>
                  </a:lnTo>
                  <a:lnTo>
                    <a:pt x="403" y="851"/>
                  </a:lnTo>
                  <a:lnTo>
                    <a:pt x="448" y="865"/>
                  </a:lnTo>
                  <a:lnTo>
                    <a:pt x="490" y="876"/>
                  </a:lnTo>
                  <a:lnTo>
                    <a:pt x="532" y="879"/>
                  </a:lnTo>
                  <a:lnTo>
                    <a:pt x="561" y="876"/>
                  </a:lnTo>
                  <a:lnTo>
                    <a:pt x="595" y="870"/>
                  </a:lnTo>
                  <a:lnTo>
                    <a:pt x="631" y="857"/>
                  </a:lnTo>
                  <a:lnTo>
                    <a:pt x="668" y="840"/>
                  </a:lnTo>
                  <a:lnTo>
                    <a:pt x="705" y="815"/>
                  </a:lnTo>
                  <a:lnTo>
                    <a:pt x="739" y="781"/>
                  </a:lnTo>
                  <a:lnTo>
                    <a:pt x="768" y="740"/>
                  </a:lnTo>
                  <a:lnTo>
                    <a:pt x="789" y="690"/>
                  </a:lnTo>
                  <a:lnTo>
                    <a:pt x="799" y="673"/>
                  </a:lnTo>
                  <a:lnTo>
                    <a:pt x="805" y="667"/>
                  </a:lnTo>
                  <a:lnTo>
                    <a:pt x="820" y="662"/>
                  </a:lnTo>
                  <a:lnTo>
                    <a:pt x="828" y="662"/>
                  </a:lnTo>
                  <a:lnTo>
                    <a:pt x="836" y="667"/>
                  </a:lnTo>
                  <a:lnTo>
                    <a:pt x="841" y="670"/>
                  </a:lnTo>
                  <a:lnTo>
                    <a:pt x="846" y="679"/>
                  </a:lnTo>
                  <a:lnTo>
                    <a:pt x="846" y="684"/>
                  </a:lnTo>
                  <a:lnTo>
                    <a:pt x="844" y="706"/>
                  </a:lnTo>
                  <a:lnTo>
                    <a:pt x="833" y="737"/>
                  </a:lnTo>
                  <a:lnTo>
                    <a:pt x="820" y="776"/>
                  </a:lnTo>
                  <a:lnTo>
                    <a:pt x="799" y="818"/>
                  </a:lnTo>
                  <a:lnTo>
                    <a:pt x="773" y="859"/>
                  </a:lnTo>
                  <a:lnTo>
                    <a:pt x="742" y="904"/>
                  </a:lnTo>
                  <a:lnTo>
                    <a:pt x="705" y="946"/>
                  </a:lnTo>
                  <a:lnTo>
                    <a:pt x="663" y="982"/>
                  </a:lnTo>
                  <a:lnTo>
                    <a:pt x="616" y="1010"/>
                  </a:lnTo>
                  <a:lnTo>
                    <a:pt x="563" y="1029"/>
                  </a:lnTo>
                  <a:lnTo>
                    <a:pt x="508" y="1035"/>
                  </a:lnTo>
                  <a:lnTo>
                    <a:pt x="466" y="1029"/>
                  </a:lnTo>
                  <a:lnTo>
                    <a:pt x="430" y="1010"/>
                  </a:lnTo>
                  <a:lnTo>
                    <a:pt x="398" y="982"/>
                  </a:lnTo>
                  <a:lnTo>
                    <a:pt x="340" y="915"/>
                  </a:lnTo>
                  <a:lnTo>
                    <a:pt x="317" y="890"/>
                  </a:lnTo>
                  <a:lnTo>
                    <a:pt x="293" y="873"/>
                  </a:lnTo>
                  <a:lnTo>
                    <a:pt x="270" y="865"/>
                  </a:lnTo>
                  <a:lnTo>
                    <a:pt x="243" y="862"/>
                  </a:lnTo>
                  <a:lnTo>
                    <a:pt x="204" y="870"/>
                  </a:lnTo>
                  <a:lnTo>
                    <a:pt x="165" y="890"/>
                  </a:lnTo>
                  <a:lnTo>
                    <a:pt x="126" y="921"/>
                  </a:lnTo>
                  <a:lnTo>
                    <a:pt x="91" y="960"/>
                  </a:lnTo>
                  <a:lnTo>
                    <a:pt x="60" y="1007"/>
                  </a:lnTo>
                  <a:lnTo>
                    <a:pt x="55" y="1018"/>
                  </a:lnTo>
                  <a:lnTo>
                    <a:pt x="49" y="1026"/>
                  </a:lnTo>
                  <a:lnTo>
                    <a:pt x="34" y="1035"/>
                  </a:lnTo>
                  <a:lnTo>
                    <a:pt x="15" y="1035"/>
                  </a:lnTo>
                  <a:lnTo>
                    <a:pt x="13" y="1032"/>
                  </a:lnTo>
                  <a:lnTo>
                    <a:pt x="2" y="1026"/>
                  </a:lnTo>
                  <a:lnTo>
                    <a:pt x="0" y="1021"/>
                  </a:lnTo>
                  <a:lnTo>
                    <a:pt x="0" y="1012"/>
                  </a:lnTo>
                  <a:lnTo>
                    <a:pt x="2" y="1001"/>
                  </a:lnTo>
                  <a:lnTo>
                    <a:pt x="15" y="979"/>
                  </a:lnTo>
                  <a:lnTo>
                    <a:pt x="31" y="951"/>
                  </a:lnTo>
                  <a:lnTo>
                    <a:pt x="57" y="912"/>
                  </a:lnTo>
                  <a:lnTo>
                    <a:pt x="89" y="870"/>
                  </a:lnTo>
                  <a:lnTo>
                    <a:pt x="128" y="820"/>
                  </a:lnTo>
                  <a:lnTo>
                    <a:pt x="173" y="768"/>
                  </a:lnTo>
                  <a:lnTo>
                    <a:pt x="223" y="712"/>
                  </a:lnTo>
                  <a:lnTo>
                    <a:pt x="414" y="523"/>
                  </a:lnTo>
                  <a:lnTo>
                    <a:pt x="432" y="506"/>
                  </a:lnTo>
                  <a:lnTo>
                    <a:pt x="461" y="481"/>
                  </a:lnTo>
                  <a:lnTo>
                    <a:pt x="493" y="450"/>
                  </a:lnTo>
                  <a:lnTo>
                    <a:pt x="532" y="417"/>
                  </a:lnTo>
                  <a:lnTo>
                    <a:pt x="571" y="378"/>
                  </a:lnTo>
                  <a:lnTo>
                    <a:pt x="611" y="336"/>
                  </a:lnTo>
                  <a:lnTo>
                    <a:pt x="650" y="297"/>
                  </a:lnTo>
                  <a:lnTo>
                    <a:pt x="687" y="258"/>
                  </a:lnTo>
                  <a:lnTo>
                    <a:pt x="715" y="225"/>
                  </a:lnTo>
                  <a:lnTo>
                    <a:pt x="666" y="225"/>
                  </a:lnTo>
                  <a:lnTo>
                    <a:pt x="618" y="214"/>
                  </a:lnTo>
                  <a:lnTo>
                    <a:pt x="587" y="203"/>
                  </a:lnTo>
                  <a:lnTo>
                    <a:pt x="550" y="189"/>
                  </a:lnTo>
                  <a:lnTo>
                    <a:pt x="500" y="172"/>
                  </a:lnTo>
                  <a:lnTo>
                    <a:pt x="458" y="161"/>
                  </a:lnTo>
                  <a:lnTo>
                    <a:pt x="414" y="156"/>
                  </a:lnTo>
                  <a:lnTo>
                    <a:pt x="403" y="156"/>
                  </a:lnTo>
                  <a:lnTo>
                    <a:pt x="382" y="158"/>
                  </a:lnTo>
                  <a:lnTo>
                    <a:pt x="359" y="161"/>
                  </a:lnTo>
                  <a:lnTo>
                    <a:pt x="330" y="169"/>
                  </a:lnTo>
                  <a:lnTo>
                    <a:pt x="301" y="181"/>
                  </a:lnTo>
                  <a:lnTo>
                    <a:pt x="272" y="200"/>
                  </a:lnTo>
                  <a:lnTo>
                    <a:pt x="249" y="225"/>
                  </a:lnTo>
                  <a:lnTo>
                    <a:pt x="230" y="258"/>
                  </a:lnTo>
                  <a:lnTo>
                    <a:pt x="228" y="264"/>
                  </a:lnTo>
                  <a:lnTo>
                    <a:pt x="223" y="272"/>
                  </a:lnTo>
                  <a:lnTo>
                    <a:pt x="215" y="281"/>
                  </a:lnTo>
                  <a:lnTo>
                    <a:pt x="207" y="284"/>
                  </a:lnTo>
                  <a:lnTo>
                    <a:pt x="191" y="284"/>
                  </a:lnTo>
                  <a:lnTo>
                    <a:pt x="183" y="278"/>
                  </a:lnTo>
                  <a:lnTo>
                    <a:pt x="178" y="272"/>
                  </a:lnTo>
                  <a:lnTo>
                    <a:pt x="175" y="267"/>
                  </a:lnTo>
                  <a:lnTo>
                    <a:pt x="175" y="258"/>
                  </a:lnTo>
                  <a:lnTo>
                    <a:pt x="178" y="236"/>
                  </a:lnTo>
                  <a:lnTo>
                    <a:pt x="188" y="206"/>
                  </a:lnTo>
                  <a:lnTo>
                    <a:pt x="207" y="169"/>
                  </a:lnTo>
                  <a:lnTo>
                    <a:pt x="230" y="130"/>
                  </a:lnTo>
                  <a:lnTo>
                    <a:pt x="259" y="92"/>
                  </a:lnTo>
                  <a:lnTo>
                    <a:pt x="296" y="55"/>
                  </a:lnTo>
                  <a:lnTo>
                    <a:pt x="338" y="28"/>
                  </a:lnTo>
                  <a:lnTo>
                    <a:pt x="382" y="8"/>
                  </a:lnTo>
                  <a:lnTo>
                    <a:pt x="4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75783" name="Freeform 7"/>
            <p:cNvSpPr>
              <a:spLocks/>
            </p:cNvSpPr>
            <p:nvPr/>
          </p:nvSpPr>
          <p:spPr bwMode="auto">
            <a:xfrm>
              <a:off x="3163" y="2528"/>
              <a:ext cx="994" cy="1104"/>
            </a:xfrm>
            <a:custGeom>
              <a:avLst/>
              <a:gdLst/>
              <a:ahLst/>
              <a:cxnLst>
                <a:cxn ang="0">
                  <a:pos x="328" y="0"/>
                </a:cxn>
                <a:cxn ang="0">
                  <a:pos x="430" y="3"/>
                </a:cxn>
                <a:cxn ang="0">
                  <a:pos x="543" y="6"/>
                </a:cxn>
                <a:cxn ang="0">
                  <a:pos x="658" y="0"/>
                </a:cxn>
                <a:cxn ang="0">
                  <a:pos x="729" y="3"/>
                </a:cxn>
                <a:cxn ang="0">
                  <a:pos x="737" y="14"/>
                </a:cxn>
                <a:cxn ang="0">
                  <a:pos x="740" y="22"/>
                </a:cxn>
                <a:cxn ang="0">
                  <a:pos x="727" y="53"/>
                </a:cxn>
                <a:cxn ang="0">
                  <a:pos x="627" y="58"/>
                </a:cxn>
                <a:cxn ang="0">
                  <a:pos x="559" y="70"/>
                </a:cxn>
                <a:cxn ang="0">
                  <a:pos x="533" y="92"/>
                </a:cxn>
                <a:cxn ang="0">
                  <a:pos x="519" y="134"/>
                </a:cxn>
                <a:cxn ang="0">
                  <a:pos x="320" y="996"/>
                </a:cxn>
                <a:cxn ang="0">
                  <a:pos x="315" y="1015"/>
                </a:cxn>
                <a:cxn ang="0">
                  <a:pos x="312" y="1038"/>
                </a:cxn>
                <a:cxn ang="0">
                  <a:pos x="333" y="1046"/>
                </a:cxn>
                <a:cxn ang="0">
                  <a:pos x="606" y="1040"/>
                </a:cxn>
                <a:cxn ang="0">
                  <a:pos x="719" y="1010"/>
                </a:cxn>
                <a:cxn ang="0">
                  <a:pos x="800" y="954"/>
                </a:cxn>
                <a:cxn ang="0">
                  <a:pos x="860" y="879"/>
                </a:cxn>
                <a:cxn ang="0">
                  <a:pos x="902" y="798"/>
                </a:cxn>
                <a:cxn ang="0">
                  <a:pos x="936" y="712"/>
                </a:cxn>
                <a:cxn ang="0">
                  <a:pos x="944" y="693"/>
                </a:cxn>
                <a:cxn ang="0">
                  <a:pos x="960" y="679"/>
                </a:cxn>
                <a:cxn ang="0">
                  <a:pos x="984" y="682"/>
                </a:cxn>
                <a:cxn ang="0">
                  <a:pos x="994" y="695"/>
                </a:cxn>
                <a:cxn ang="0">
                  <a:pos x="991" y="712"/>
                </a:cxn>
                <a:cxn ang="0">
                  <a:pos x="973" y="768"/>
                </a:cxn>
                <a:cxn ang="0">
                  <a:pos x="944" y="851"/>
                </a:cxn>
                <a:cxn ang="0">
                  <a:pos x="894" y="988"/>
                </a:cxn>
                <a:cxn ang="0">
                  <a:pos x="871" y="1052"/>
                </a:cxn>
                <a:cxn ang="0">
                  <a:pos x="855" y="1091"/>
                </a:cxn>
                <a:cxn ang="0">
                  <a:pos x="834" y="1104"/>
                </a:cxn>
                <a:cxn ang="0">
                  <a:pos x="13" y="1102"/>
                </a:cxn>
                <a:cxn ang="0">
                  <a:pos x="0" y="1079"/>
                </a:cxn>
                <a:cxn ang="0">
                  <a:pos x="13" y="1052"/>
                </a:cxn>
                <a:cxn ang="0">
                  <a:pos x="90" y="1046"/>
                </a:cxn>
                <a:cxn ang="0">
                  <a:pos x="145" y="1035"/>
                </a:cxn>
                <a:cxn ang="0">
                  <a:pos x="168" y="1013"/>
                </a:cxn>
                <a:cxn ang="0">
                  <a:pos x="179" y="976"/>
                </a:cxn>
                <a:cxn ang="0">
                  <a:pos x="388" y="92"/>
                </a:cxn>
                <a:cxn ang="0">
                  <a:pos x="386" y="70"/>
                </a:cxn>
                <a:cxn ang="0">
                  <a:pos x="365" y="61"/>
                </a:cxn>
                <a:cxn ang="0">
                  <a:pos x="333" y="58"/>
                </a:cxn>
                <a:cxn ang="0">
                  <a:pos x="260" y="56"/>
                </a:cxn>
                <a:cxn ang="0">
                  <a:pos x="247" y="36"/>
                </a:cxn>
                <a:cxn ang="0">
                  <a:pos x="249" y="17"/>
                </a:cxn>
                <a:cxn ang="0">
                  <a:pos x="257" y="6"/>
                </a:cxn>
              </a:cxnLst>
              <a:rect l="0" t="0" r="r" b="b"/>
              <a:pathLst>
                <a:path w="994" h="1104">
                  <a:moveTo>
                    <a:pt x="268" y="0"/>
                  </a:moveTo>
                  <a:lnTo>
                    <a:pt x="328" y="0"/>
                  </a:lnTo>
                  <a:lnTo>
                    <a:pt x="378" y="3"/>
                  </a:lnTo>
                  <a:lnTo>
                    <a:pt x="430" y="3"/>
                  </a:lnTo>
                  <a:lnTo>
                    <a:pt x="483" y="6"/>
                  </a:lnTo>
                  <a:lnTo>
                    <a:pt x="543" y="6"/>
                  </a:lnTo>
                  <a:lnTo>
                    <a:pt x="603" y="3"/>
                  </a:lnTo>
                  <a:lnTo>
                    <a:pt x="658" y="0"/>
                  </a:lnTo>
                  <a:lnTo>
                    <a:pt x="721" y="0"/>
                  </a:lnTo>
                  <a:lnTo>
                    <a:pt x="729" y="3"/>
                  </a:lnTo>
                  <a:lnTo>
                    <a:pt x="737" y="11"/>
                  </a:lnTo>
                  <a:lnTo>
                    <a:pt x="737" y="14"/>
                  </a:lnTo>
                  <a:lnTo>
                    <a:pt x="740" y="19"/>
                  </a:lnTo>
                  <a:lnTo>
                    <a:pt x="740" y="22"/>
                  </a:lnTo>
                  <a:lnTo>
                    <a:pt x="737" y="45"/>
                  </a:lnTo>
                  <a:lnTo>
                    <a:pt x="727" y="53"/>
                  </a:lnTo>
                  <a:lnTo>
                    <a:pt x="708" y="58"/>
                  </a:lnTo>
                  <a:lnTo>
                    <a:pt x="627" y="58"/>
                  </a:lnTo>
                  <a:lnTo>
                    <a:pt x="588" y="64"/>
                  </a:lnTo>
                  <a:lnTo>
                    <a:pt x="559" y="70"/>
                  </a:lnTo>
                  <a:lnTo>
                    <a:pt x="543" y="78"/>
                  </a:lnTo>
                  <a:lnTo>
                    <a:pt x="533" y="92"/>
                  </a:lnTo>
                  <a:lnTo>
                    <a:pt x="525" y="111"/>
                  </a:lnTo>
                  <a:lnTo>
                    <a:pt x="519" y="134"/>
                  </a:lnTo>
                  <a:lnTo>
                    <a:pt x="527" y="136"/>
                  </a:lnTo>
                  <a:lnTo>
                    <a:pt x="320" y="996"/>
                  </a:lnTo>
                  <a:lnTo>
                    <a:pt x="318" y="1007"/>
                  </a:lnTo>
                  <a:lnTo>
                    <a:pt x="315" y="1015"/>
                  </a:lnTo>
                  <a:lnTo>
                    <a:pt x="312" y="1021"/>
                  </a:lnTo>
                  <a:lnTo>
                    <a:pt x="312" y="1038"/>
                  </a:lnTo>
                  <a:lnTo>
                    <a:pt x="320" y="1043"/>
                  </a:lnTo>
                  <a:lnTo>
                    <a:pt x="333" y="1046"/>
                  </a:lnTo>
                  <a:lnTo>
                    <a:pt x="535" y="1046"/>
                  </a:lnTo>
                  <a:lnTo>
                    <a:pt x="606" y="1040"/>
                  </a:lnTo>
                  <a:lnTo>
                    <a:pt x="666" y="1029"/>
                  </a:lnTo>
                  <a:lnTo>
                    <a:pt x="719" y="1010"/>
                  </a:lnTo>
                  <a:lnTo>
                    <a:pt x="763" y="985"/>
                  </a:lnTo>
                  <a:lnTo>
                    <a:pt x="800" y="954"/>
                  </a:lnTo>
                  <a:lnTo>
                    <a:pt x="831" y="918"/>
                  </a:lnTo>
                  <a:lnTo>
                    <a:pt x="860" y="879"/>
                  </a:lnTo>
                  <a:lnTo>
                    <a:pt x="884" y="840"/>
                  </a:lnTo>
                  <a:lnTo>
                    <a:pt x="902" y="798"/>
                  </a:lnTo>
                  <a:lnTo>
                    <a:pt x="921" y="754"/>
                  </a:lnTo>
                  <a:lnTo>
                    <a:pt x="936" y="712"/>
                  </a:lnTo>
                  <a:lnTo>
                    <a:pt x="942" y="701"/>
                  </a:lnTo>
                  <a:lnTo>
                    <a:pt x="944" y="693"/>
                  </a:lnTo>
                  <a:lnTo>
                    <a:pt x="955" y="682"/>
                  </a:lnTo>
                  <a:lnTo>
                    <a:pt x="960" y="679"/>
                  </a:lnTo>
                  <a:lnTo>
                    <a:pt x="976" y="679"/>
                  </a:lnTo>
                  <a:lnTo>
                    <a:pt x="984" y="682"/>
                  </a:lnTo>
                  <a:lnTo>
                    <a:pt x="991" y="690"/>
                  </a:lnTo>
                  <a:lnTo>
                    <a:pt x="994" y="695"/>
                  </a:lnTo>
                  <a:lnTo>
                    <a:pt x="994" y="701"/>
                  </a:lnTo>
                  <a:lnTo>
                    <a:pt x="991" y="712"/>
                  </a:lnTo>
                  <a:lnTo>
                    <a:pt x="984" y="734"/>
                  </a:lnTo>
                  <a:lnTo>
                    <a:pt x="973" y="768"/>
                  </a:lnTo>
                  <a:lnTo>
                    <a:pt x="960" y="807"/>
                  </a:lnTo>
                  <a:lnTo>
                    <a:pt x="944" y="851"/>
                  </a:lnTo>
                  <a:lnTo>
                    <a:pt x="926" y="899"/>
                  </a:lnTo>
                  <a:lnTo>
                    <a:pt x="894" y="988"/>
                  </a:lnTo>
                  <a:lnTo>
                    <a:pt x="881" y="1024"/>
                  </a:lnTo>
                  <a:lnTo>
                    <a:pt x="871" y="1052"/>
                  </a:lnTo>
                  <a:lnTo>
                    <a:pt x="866" y="1071"/>
                  </a:lnTo>
                  <a:lnTo>
                    <a:pt x="855" y="1091"/>
                  </a:lnTo>
                  <a:lnTo>
                    <a:pt x="847" y="1102"/>
                  </a:lnTo>
                  <a:lnTo>
                    <a:pt x="834" y="1104"/>
                  </a:lnTo>
                  <a:lnTo>
                    <a:pt x="29" y="1104"/>
                  </a:lnTo>
                  <a:lnTo>
                    <a:pt x="13" y="1102"/>
                  </a:lnTo>
                  <a:lnTo>
                    <a:pt x="3" y="1093"/>
                  </a:lnTo>
                  <a:lnTo>
                    <a:pt x="0" y="1079"/>
                  </a:lnTo>
                  <a:lnTo>
                    <a:pt x="3" y="1060"/>
                  </a:lnTo>
                  <a:lnTo>
                    <a:pt x="13" y="1052"/>
                  </a:lnTo>
                  <a:lnTo>
                    <a:pt x="29" y="1046"/>
                  </a:lnTo>
                  <a:lnTo>
                    <a:pt x="90" y="1046"/>
                  </a:lnTo>
                  <a:lnTo>
                    <a:pt x="121" y="1040"/>
                  </a:lnTo>
                  <a:lnTo>
                    <a:pt x="145" y="1035"/>
                  </a:lnTo>
                  <a:lnTo>
                    <a:pt x="158" y="1027"/>
                  </a:lnTo>
                  <a:lnTo>
                    <a:pt x="168" y="1013"/>
                  </a:lnTo>
                  <a:lnTo>
                    <a:pt x="173" y="996"/>
                  </a:lnTo>
                  <a:lnTo>
                    <a:pt x="179" y="976"/>
                  </a:lnTo>
                  <a:lnTo>
                    <a:pt x="383" y="108"/>
                  </a:lnTo>
                  <a:lnTo>
                    <a:pt x="388" y="92"/>
                  </a:lnTo>
                  <a:lnTo>
                    <a:pt x="388" y="72"/>
                  </a:lnTo>
                  <a:lnTo>
                    <a:pt x="386" y="70"/>
                  </a:lnTo>
                  <a:lnTo>
                    <a:pt x="375" y="64"/>
                  </a:lnTo>
                  <a:lnTo>
                    <a:pt x="365" y="61"/>
                  </a:lnTo>
                  <a:lnTo>
                    <a:pt x="354" y="61"/>
                  </a:lnTo>
                  <a:lnTo>
                    <a:pt x="333" y="58"/>
                  </a:lnTo>
                  <a:lnTo>
                    <a:pt x="276" y="58"/>
                  </a:lnTo>
                  <a:lnTo>
                    <a:pt x="260" y="56"/>
                  </a:lnTo>
                  <a:lnTo>
                    <a:pt x="249" y="50"/>
                  </a:lnTo>
                  <a:lnTo>
                    <a:pt x="247" y="36"/>
                  </a:lnTo>
                  <a:lnTo>
                    <a:pt x="247" y="25"/>
                  </a:lnTo>
                  <a:lnTo>
                    <a:pt x="249" y="17"/>
                  </a:lnTo>
                  <a:lnTo>
                    <a:pt x="252" y="11"/>
                  </a:lnTo>
                  <a:lnTo>
                    <a:pt x="257" y="6"/>
                  </a:lnTo>
                  <a:lnTo>
                    <a:pt x="2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75784" name="Freeform 8"/>
            <p:cNvSpPr>
              <a:spLocks/>
            </p:cNvSpPr>
            <p:nvPr/>
          </p:nvSpPr>
          <p:spPr bwMode="auto">
            <a:xfrm>
              <a:off x="4445" y="2289"/>
              <a:ext cx="910" cy="1035"/>
            </a:xfrm>
            <a:custGeom>
              <a:avLst/>
              <a:gdLst/>
              <a:ahLst/>
              <a:cxnLst>
                <a:cxn ang="0">
                  <a:pos x="506" y="19"/>
                </a:cxn>
                <a:cxn ang="0">
                  <a:pos x="585" y="97"/>
                </a:cxn>
                <a:cxn ang="0">
                  <a:pos x="658" y="167"/>
                </a:cxn>
                <a:cxn ang="0">
                  <a:pos x="742" y="158"/>
                </a:cxn>
                <a:cxn ang="0">
                  <a:pos x="824" y="75"/>
                </a:cxn>
                <a:cxn ang="0">
                  <a:pos x="868" y="5"/>
                </a:cxn>
                <a:cxn ang="0">
                  <a:pos x="900" y="3"/>
                </a:cxn>
                <a:cxn ang="0">
                  <a:pos x="910" y="14"/>
                </a:cxn>
                <a:cxn ang="0">
                  <a:pos x="902" y="44"/>
                </a:cxn>
                <a:cxn ang="0">
                  <a:pos x="847" y="133"/>
                </a:cxn>
                <a:cxn ang="0">
                  <a:pos x="724" y="289"/>
                </a:cxn>
                <a:cxn ang="0">
                  <a:pos x="540" y="473"/>
                </a:cxn>
                <a:cxn ang="0">
                  <a:pos x="467" y="545"/>
                </a:cxn>
                <a:cxn ang="0">
                  <a:pos x="417" y="592"/>
                </a:cxn>
                <a:cxn ang="0">
                  <a:pos x="320" y="684"/>
                </a:cxn>
                <a:cxn ang="0">
                  <a:pos x="194" y="820"/>
                </a:cxn>
                <a:cxn ang="0">
                  <a:pos x="231" y="812"/>
                </a:cxn>
                <a:cxn ang="0">
                  <a:pos x="320" y="820"/>
                </a:cxn>
                <a:cxn ang="0">
                  <a:pos x="449" y="865"/>
                </a:cxn>
                <a:cxn ang="0">
                  <a:pos x="561" y="876"/>
                </a:cxn>
                <a:cxn ang="0">
                  <a:pos x="669" y="840"/>
                </a:cxn>
                <a:cxn ang="0">
                  <a:pos x="769" y="740"/>
                </a:cxn>
                <a:cxn ang="0">
                  <a:pos x="797" y="676"/>
                </a:cxn>
                <a:cxn ang="0">
                  <a:pos x="813" y="662"/>
                </a:cxn>
                <a:cxn ang="0">
                  <a:pos x="842" y="670"/>
                </a:cxn>
                <a:cxn ang="0">
                  <a:pos x="845" y="706"/>
                </a:cxn>
                <a:cxn ang="0">
                  <a:pos x="800" y="818"/>
                </a:cxn>
                <a:cxn ang="0">
                  <a:pos x="706" y="946"/>
                </a:cxn>
                <a:cxn ang="0">
                  <a:pos x="564" y="1029"/>
                </a:cxn>
                <a:cxn ang="0">
                  <a:pos x="430" y="1010"/>
                </a:cxn>
                <a:cxn ang="0">
                  <a:pos x="318" y="890"/>
                </a:cxn>
                <a:cxn ang="0">
                  <a:pos x="244" y="862"/>
                </a:cxn>
                <a:cxn ang="0">
                  <a:pos x="126" y="921"/>
                </a:cxn>
                <a:cxn ang="0">
                  <a:pos x="55" y="1018"/>
                </a:cxn>
                <a:cxn ang="0">
                  <a:pos x="16" y="1035"/>
                </a:cxn>
                <a:cxn ang="0">
                  <a:pos x="0" y="1021"/>
                </a:cxn>
                <a:cxn ang="0">
                  <a:pos x="16" y="979"/>
                </a:cxn>
                <a:cxn ang="0">
                  <a:pos x="90" y="870"/>
                </a:cxn>
                <a:cxn ang="0">
                  <a:pos x="223" y="712"/>
                </a:cxn>
                <a:cxn ang="0">
                  <a:pos x="462" y="481"/>
                </a:cxn>
                <a:cxn ang="0">
                  <a:pos x="572" y="378"/>
                </a:cxn>
                <a:cxn ang="0">
                  <a:pos x="687" y="258"/>
                </a:cxn>
                <a:cxn ang="0">
                  <a:pos x="619" y="214"/>
                </a:cxn>
                <a:cxn ang="0">
                  <a:pos x="501" y="172"/>
                </a:cxn>
                <a:cxn ang="0">
                  <a:pos x="404" y="156"/>
                </a:cxn>
                <a:cxn ang="0">
                  <a:pos x="331" y="169"/>
                </a:cxn>
                <a:cxn ang="0">
                  <a:pos x="249" y="225"/>
                </a:cxn>
                <a:cxn ang="0">
                  <a:pos x="223" y="272"/>
                </a:cxn>
                <a:cxn ang="0">
                  <a:pos x="192" y="284"/>
                </a:cxn>
                <a:cxn ang="0">
                  <a:pos x="176" y="267"/>
                </a:cxn>
                <a:cxn ang="0">
                  <a:pos x="189" y="206"/>
                </a:cxn>
                <a:cxn ang="0">
                  <a:pos x="260" y="92"/>
                </a:cxn>
                <a:cxn ang="0">
                  <a:pos x="383" y="8"/>
                </a:cxn>
              </a:cxnLst>
              <a:rect l="0" t="0" r="r" b="b"/>
              <a:pathLst>
                <a:path w="910" h="1035">
                  <a:moveTo>
                    <a:pt x="436" y="0"/>
                  </a:moveTo>
                  <a:lnTo>
                    <a:pt x="475" y="5"/>
                  </a:lnTo>
                  <a:lnTo>
                    <a:pt x="506" y="19"/>
                  </a:lnTo>
                  <a:lnTo>
                    <a:pt x="533" y="41"/>
                  </a:lnTo>
                  <a:lnTo>
                    <a:pt x="559" y="66"/>
                  </a:lnTo>
                  <a:lnTo>
                    <a:pt x="585" y="97"/>
                  </a:lnTo>
                  <a:lnTo>
                    <a:pt x="606" y="125"/>
                  </a:lnTo>
                  <a:lnTo>
                    <a:pt x="630" y="150"/>
                  </a:lnTo>
                  <a:lnTo>
                    <a:pt x="658" y="167"/>
                  </a:lnTo>
                  <a:lnTo>
                    <a:pt x="693" y="172"/>
                  </a:lnTo>
                  <a:lnTo>
                    <a:pt x="716" y="169"/>
                  </a:lnTo>
                  <a:lnTo>
                    <a:pt x="742" y="158"/>
                  </a:lnTo>
                  <a:lnTo>
                    <a:pt x="769" y="139"/>
                  </a:lnTo>
                  <a:lnTo>
                    <a:pt x="795" y="114"/>
                  </a:lnTo>
                  <a:lnTo>
                    <a:pt x="824" y="75"/>
                  </a:lnTo>
                  <a:lnTo>
                    <a:pt x="855" y="25"/>
                  </a:lnTo>
                  <a:lnTo>
                    <a:pt x="860" y="14"/>
                  </a:lnTo>
                  <a:lnTo>
                    <a:pt x="868" y="5"/>
                  </a:lnTo>
                  <a:lnTo>
                    <a:pt x="879" y="0"/>
                  </a:lnTo>
                  <a:lnTo>
                    <a:pt x="894" y="0"/>
                  </a:lnTo>
                  <a:lnTo>
                    <a:pt x="900" y="3"/>
                  </a:lnTo>
                  <a:lnTo>
                    <a:pt x="902" y="3"/>
                  </a:lnTo>
                  <a:lnTo>
                    <a:pt x="907" y="8"/>
                  </a:lnTo>
                  <a:lnTo>
                    <a:pt x="910" y="14"/>
                  </a:lnTo>
                  <a:lnTo>
                    <a:pt x="910" y="22"/>
                  </a:lnTo>
                  <a:lnTo>
                    <a:pt x="907" y="30"/>
                  </a:lnTo>
                  <a:lnTo>
                    <a:pt x="902" y="44"/>
                  </a:lnTo>
                  <a:lnTo>
                    <a:pt x="889" y="66"/>
                  </a:lnTo>
                  <a:lnTo>
                    <a:pt x="873" y="94"/>
                  </a:lnTo>
                  <a:lnTo>
                    <a:pt x="847" y="133"/>
                  </a:lnTo>
                  <a:lnTo>
                    <a:pt x="816" y="178"/>
                  </a:lnTo>
                  <a:lnTo>
                    <a:pt x="774" y="228"/>
                  </a:lnTo>
                  <a:lnTo>
                    <a:pt x="724" y="289"/>
                  </a:lnTo>
                  <a:lnTo>
                    <a:pt x="635" y="384"/>
                  </a:lnTo>
                  <a:lnTo>
                    <a:pt x="572" y="445"/>
                  </a:lnTo>
                  <a:lnTo>
                    <a:pt x="540" y="473"/>
                  </a:lnTo>
                  <a:lnTo>
                    <a:pt x="512" y="501"/>
                  </a:lnTo>
                  <a:lnTo>
                    <a:pt x="488" y="526"/>
                  </a:lnTo>
                  <a:lnTo>
                    <a:pt x="467" y="545"/>
                  </a:lnTo>
                  <a:lnTo>
                    <a:pt x="454" y="556"/>
                  </a:lnTo>
                  <a:lnTo>
                    <a:pt x="449" y="562"/>
                  </a:lnTo>
                  <a:lnTo>
                    <a:pt x="417" y="592"/>
                  </a:lnTo>
                  <a:lnTo>
                    <a:pt x="386" y="620"/>
                  </a:lnTo>
                  <a:lnTo>
                    <a:pt x="354" y="651"/>
                  </a:lnTo>
                  <a:lnTo>
                    <a:pt x="320" y="684"/>
                  </a:lnTo>
                  <a:lnTo>
                    <a:pt x="281" y="723"/>
                  </a:lnTo>
                  <a:lnTo>
                    <a:pt x="242" y="768"/>
                  </a:lnTo>
                  <a:lnTo>
                    <a:pt x="194" y="820"/>
                  </a:lnTo>
                  <a:lnTo>
                    <a:pt x="197" y="820"/>
                  </a:lnTo>
                  <a:lnTo>
                    <a:pt x="213" y="815"/>
                  </a:lnTo>
                  <a:lnTo>
                    <a:pt x="231" y="812"/>
                  </a:lnTo>
                  <a:lnTo>
                    <a:pt x="255" y="812"/>
                  </a:lnTo>
                  <a:lnTo>
                    <a:pt x="286" y="815"/>
                  </a:lnTo>
                  <a:lnTo>
                    <a:pt x="320" y="820"/>
                  </a:lnTo>
                  <a:lnTo>
                    <a:pt x="357" y="834"/>
                  </a:lnTo>
                  <a:lnTo>
                    <a:pt x="404" y="851"/>
                  </a:lnTo>
                  <a:lnTo>
                    <a:pt x="449" y="865"/>
                  </a:lnTo>
                  <a:lnTo>
                    <a:pt x="491" y="876"/>
                  </a:lnTo>
                  <a:lnTo>
                    <a:pt x="533" y="879"/>
                  </a:lnTo>
                  <a:lnTo>
                    <a:pt x="561" y="876"/>
                  </a:lnTo>
                  <a:lnTo>
                    <a:pt x="596" y="870"/>
                  </a:lnTo>
                  <a:lnTo>
                    <a:pt x="632" y="857"/>
                  </a:lnTo>
                  <a:lnTo>
                    <a:pt x="669" y="840"/>
                  </a:lnTo>
                  <a:lnTo>
                    <a:pt x="706" y="815"/>
                  </a:lnTo>
                  <a:lnTo>
                    <a:pt x="740" y="781"/>
                  </a:lnTo>
                  <a:lnTo>
                    <a:pt x="769" y="740"/>
                  </a:lnTo>
                  <a:lnTo>
                    <a:pt x="790" y="690"/>
                  </a:lnTo>
                  <a:lnTo>
                    <a:pt x="792" y="684"/>
                  </a:lnTo>
                  <a:lnTo>
                    <a:pt x="797" y="676"/>
                  </a:lnTo>
                  <a:lnTo>
                    <a:pt x="800" y="670"/>
                  </a:lnTo>
                  <a:lnTo>
                    <a:pt x="805" y="665"/>
                  </a:lnTo>
                  <a:lnTo>
                    <a:pt x="813" y="662"/>
                  </a:lnTo>
                  <a:lnTo>
                    <a:pt x="829" y="662"/>
                  </a:lnTo>
                  <a:lnTo>
                    <a:pt x="837" y="667"/>
                  </a:lnTo>
                  <a:lnTo>
                    <a:pt x="842" y="670"/>
                  </a:lnTo>
                  <a:lnTo>
                    <a:pt x="847" y="679"/>
                  </a:lnTo>
                  <a:lnTo>
                    <a:pt x="847" y="684"/>
                  </a:lnTo>
                  <a:lnTo>
                    <a:pt x="845" y="706"/>
                  </a:lnTo>
                  <a:lnTo>
                    <a:pt x="834" y="737"/>
                  </a:lnTo>
                  <a:lnTo>
                    <a:pt x="821" y="776"/>
                  </a:lnTo>
                  <a:lnTo>
                    <a:pt x="800" y="818"/>
                  </a:lnTo>
                  <a:lnTo>
                    <a:pt x="774" y="859"/>
                  </a:lnTo>
                  <a:lnTo>
                    <a:pt x="742" y="904"/>
                  </a:lnTo>
                  <a:lnTo>
                    <a:pt x="706" y="946"/>
                  </a:lnTo>
                  <a:lnTo>
                    <a:pt x="664" y="982"/>
                  </a:lnTo>
                  <a:lnTo>
                    <a:pt x="616" y="1010"/>
                  </a:lnTo>
                  <a:lnTo>
                    <a:pt x="564" y="1029"/>
                  </a:lnTo>
                  <a:lnTo>
                    <a:pt x="509" y="1035"/>
                  </a:lnTo>
                  <a:lnTo>
                    <a:pt x="467" y="1029"/>
                  </a:lnTo>
                  <a:lnTo>
                    <a:pt x="430" y="1010"/>
                  </a:lnTo>
                  <a:lnTo>
                    <a:pt x="399" y="982"/>
                  </a:lnTo>
                  <a:lnTo>
                    <a:pt x="341" y="915"/>
                  </a:lnTo>
                  <a:lnTo>
                    <a:pt x="318" y="890"/>
                  </a:lnTo>
                  <a:lnTo>
                    <a:pt x="294" y="873"/>
                  </a:lnTo>
                  <a:lnTo>
                    <a:pt x="270" y="865"/>
                  </a:lnTo>
                  <a:lnTo>
                    <a:pt x="244" y="862"/>
                  </a:lnTo>
                  <a:lnTo>
                    <a:pt x="205" y="870"/>
                  </a:lnTo>
                  <a:lnTo>
                    <a:pt x="166" y="890"/>
                  </a:lnTo>
                  <a:lnTo>
                    <a:pt x="126" y="921"/>
                  </a:lnTo>
                  <a:lnTo>
                    <a:pt x="92" y="960"/>
                  </a:lnTo>
                  <a:lnTo>
                    <a:pt x="61" y="1007"/>
                  </a:lnTo>
                  <a:lnTo>
                    <a:pt x="55" y="1018"/>
                  </a:lnTo>
                  <a:lnTo>
                    <a:pt x="50" y="1026"/>
                  </a:lnTo>
                  <a:lnTo>
                    <a:pt x="34" y="1035"/>
                  </a:lnTo>
                  <a:lnTo>
                    <a:pt x="16" y="1035"/>
                  </a:lnTo>
                  <a:lnTo>
                    <a:pt x="13" y="1032"/>
                  </a:lnTo>
                  <a:lnTo>
                    <a:pt x="3" y="1026"/>
                  </a:lnTo>
                  <a:lnTo>
                    <a:pt x="0" y="1021"/>
                  </a:lnTo>
                  <a:lnTo>
                    <a:pt x="0" y="1012"/>
                  </a:lnTo>
                  <a:lnTo>
                    <a:pt x="3" y="1001"/>
                  </a:lnTo>
                  <a:lnTo>
                    <a:pt x="16" y="979"/>
                  </a:lnTo>
                  <a:lnTo>
                    <a:pt x="32" y="951"/>
                  </a:lnTo>
                  <a:lnTo>
                    <a:pt x="58" y="912"/>
                  </a:lnTo>
                  <a:lnTo>
                    <a:pt x="90" y="870"/>
                  </a:lnTo>
                  <a:lnTo>
                    <a:pt x="129" y="820"/>
                  </a:lnTo>
                  <a:lnTo>
                    <a:pt x="173" y="768"/>
                  </a:lnTo>
                  <a:lnTo>
                    <a:pt x="223" y="712"/>
                  </a:lnTo>
                  <a:lnTo>
                    <a:pt x="415" y="523"/>
                  </a:lnTo>
                  <a:lnTo>
                    <a:pt x="433" y="506"/>
                  </a:lnTo>
                  <a:lnTo>
                    <a:pt x="462" y="481"/>
                  </a:lnTo>
                  <a:lnTo>
                    <a:pt x="493" y="450"/>
                  </a:lnTo>
                  <a:lnTo>
                    <a:pt x="533" y="417"/>
                  </a:lnTo>
                  <a:lnTo>
                    <a:pt x="572" y="378"/>
                  </a:lnTo>
                  <a:lnTo>
                    <a:pt x="611" y="336"/>
                  </a:lnTo>
                  <a:lnTo>
                    <a:pt x="651" y="297"/>
                  </a:lnTo>
                  <a:lnTo>
                    <a:pt x="687" y="258"/>
                  </a:lnTo>
                  <a:lnTo>
                    <a:pt x="716" y="225"/>
                  </a:lnTo>
                  <a:lnTo>
                    <a:pt x="666" y="225"/>
                  </a:lnTo>
                  <a:lnTo>
                    <a:pt x="619" y="214"/>
                  </a:lnTo>
                  <a:lnTo>
                    <a:pt x="588" y="203"/>
                  </a:lnTo>
                  <a:lnTo>
                    <a:pt x="551" y="189"/>
                  </a:lnTo>
                  <a:lnTo>
                    <a:pt x="501" y="172"/>
                  </a:lnTo>
                  <a:lnTo>
                    <a:pt x="459" y="161"/>
                  </a:lnTo>
                  <a:lnTo>
                    <a:pt x="415" y="156"/>
                  </a:lnTo>
                  <a:lnTo>
                    <a:pt x="404" y="156"/>
                  </a:lnTo>
                  <a:lnTo>
                    <a:pt x="383" y="158"/>
                  </a:lnTo>
                  <a:lnTo>
                    <a:pt x="360" y="161"/>
                  </a:lnTo>
                  <a:lnTo>
                    <a:pt x="331" y="169"/>
                  </a:lnTo>
                  <a:lnTo>
                    <a:pt x="302" y="181"/>
                  </a:lnTo>
                  <a:lnTo>
                    <a:pt x="276" y="200"/>
                  </a:lnTo>
                  <a:lnTo>
                    <a:pt x="249" y="225"/>
                  </a:lnTo>
                  <a:lnTo>
                    <a:pt x="231" y="258"/>
                  </a:lnTo>
                  <a:lnTo>
                    <a:pt x="228" y="264"/>
                  </a:lnTo>
                  <a:lnTo>
                    <a:pt x="223" y="272"/>
                  </a:lnTo>
                  <a:lnTo>
                    <a:pt x="215" y="281"/>
                  </a:lnTo>
                  <a:lnTo>
                    <a:pt x="207" y="284"/>
                  </a:lnTo>
                  <a:lnTo>
                    <a:pt x="192" y="284"/>
                  </a:lnTo>
                  <a:lnTo>
                    <a:pt x="184" y="278"/>
                  </a:lnTo>
                  <a:lnTo>
                    <a:pt x="179" y="272"/>
                  </a:lnTo>
                  <a:lnTo>
                    <a:pt x="176" y="267"/>
                  </a:lnTo>
                  <a:lnTo>
                    <a:pt x="176" y="258"/>
                  </a:lnTo>
                  <a:lnTo>
                    <a:pt x="179" y="236"/>
                  </a:lnTo>
                  <a:lnTo>
                    <a:pt x="189" y="206"/>
                  </a:lnTo>
                  <a:lnTo>
                    <a:pt x="207" y="169"/>
                  </a:lnTo>
                  <a:lnTo>
                    <a:pt x="231" y="130"/>
                  </a:lnTo>
                  <a:lnTo>
                    <a:pt x="260" y="92"/>
                  </a:lnTo>
                  <a:lnTo>
                    <a:pt x="297" y="55"/>
                  </a:lnTo>
                  <a:lnTo>
                    <a:pt x="339" y="28"/>
                  </a:lnTo>
                  <a:lnTo>
                    <a:pt x="383" y="8"/>
                  </a:lnTo>
                  <a:lnTo>
                    <a:pt x="4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75785" name="Freeform 9"/>
            <p:cNvSpPr>
              <a:spLocks noEditPoints="1"/>
            </p:cNvSpPr>
            <p:nvPr/>
          </p:nvSpPr>
          <p:spPr bwMode="auto">
            <a:xfrm>
              <a:off x="5473" y="2525"/>
              <a:ext cx="1188" cy="1135"/>
            </a:xfrm>
            <a:custGeom>
              <a:avLst/>
              <a:gdLst/>
              <a:ahLst/>
              <a:cxnLst>
                <a:cxn ang="0">
                  <a:pos x="535" y="73"/>
                </a:cxn>
                <a:cxn ang="0">
                  <a:pos x="514" y="114"/>
                </a:cxn>
                <a:cxn ang="0">
                  <a:pos x="690" y="523"/>
                </a:cxn>
                <a:cxn ang="0">
                  <a:pos x="878" y="451"/>
                </a:cxn>
                <a:cxn ang="0">
                  <a:pos x="965" y="320"/>
                </a:cxn>
                <a:cxn ang="0">
                  <a:pos x="975" y="181"/>
                </a:cxn>
                <a:cxn ang="0">
                  <a:pos x="910" y="98"/>
                </a:cxn>
                <a:cxn ang="0">
                  <a:pos x="794" y="67"/>
                </a:cxn>
                <a:cxn ang="0">
                  <a:pos x="275" y="0"/>
                </a:cxn>
                <a:cxn ang="0">
                  <a:pos x="915" y="20"/>
                </a:cxn>
                <a:cxn ang="0">
                  <a:pos x="1078" y="109"/>
                </a:cxn>
                <a:cxn ang="0">
                  <a:pos x="1138" y="248"/>
                </a:cxn>
                <a:cxn ang="0">
                  <a:pos x="1078" y="395"/>
                </a:cxn>
                <a:cxn ang="0">
                  <a:pos x="926" y="507"/>
                </a:cxn>
                <a:cxn ang="0">
                  <a:pos x="800" y="554"/>
                </a:cxn>
                <a:cxn ang="0">
                  <a:pos x="881" y="596"/>
                </a:cxn>
                <a:cxn ang="0">
                  <a:pos x="941" y="693"/>
                </a:cxn>
                <a:cxn ang="0">
                  <a:pos x="944" y="788"/>
                </a:cxn>
                <a:cxn ang="0">
                  <a:pos x="931" y="904"/>
                </a:cxn>
                <a:cxn ang="0">
                  <a:pos x="928" y="1024"/>
                </a:cxn>
                <a:cxn ang="0">
                  <a:pos x="960" y="1080"/>
                </a:cxn>
                <a:cxn ang="0">
                  <a:pos x="1030" y="1080"/>
                </a:cxn>
                <a:cxn ang="0">
                  <a:pos x="1117" y="993"/>
                </a:cxn>
                <a:cxn ang="0">
                  <a:pos x="1138" y="938"/>
                </a:cxn>
                <a:cxn ang="0">
                  <a:pos x="1169" y="927"/>
                </a:cxn>
                <a:cxn ang="0">
                  <a:pos x="1185" y="938"/>
                </a:cxn>
                <a:cxn ang="0">
                  <a:pos x="1185" y="963"/>
                </a:cxn>
                <a:cxn ang="0">
                  <a:pos x="1151" y="1038"/>
                </a:cxn>
                <a:cxn ang="0">
                  <a:pos x="1067" y="1116"/>
                </a:cxn>
                <a:cxn ang="0">
                  <a:pos x="944" y="1133"/>
                </a:cxn>
                <a:cxn ang="0">
                  <a:pos x="831" y="1094"/>
                </a:cxn>
                <a:cxn ang="0">
                  <a:pos x="768" y="1005"/>
                </a:cxn>
                <a:cxn ang="0">
                  <a:pos x="768" y="913"/>
                </a:cxn>
                <a:cxn ang="0">
                  <a:pos x="794" y="801"/>
                </a:cxn>
                <a:cxn ang="0">
                  <a:pos x="808" y="721"/>
                </a:cxn>
                <a:cxn ang="0">
                  <a:pos x="776" y="632"/>
                </a:cxn>
                <a:cxn ang="0">
                  <a:pos x="674" y="579"/>
                </a:cxn>
                <a:cxn ang="0">
                  <a:pos x="317" y="982"/>
                </a:cxn>
                <a:cxn ang="0">
                  <a:pos x="309" y="1030"/>
                </a:cxn>
                <a:cxn ang="0">
                  <a:pos x="330" y="1043"/>
                </a:cxn>
                <a:cxn ang="0">
                  <a:pos x="425" y="1046"/>
                </a:cxn>
                <a:cxn ang="0">
                  <a:pos x="451" y="1071"/>
                </a:cxn>
                <a:cxn ang="0">
                  <a:pos x="438" y="1102"/>
                </a:cxn>
                <a:cxn ang="0">
                  <a:pos x="367" y="1105"/>
                </a:cxn>
                <a:cxn ang="0">
                  <a:pos x="220" y="1099"/>
                </a:cxn>
                <a:cxn ang="0">
                  <a:pos x="118" y="1102"/>
                </a:cxn>
                <a:cxn ang="0">
                  <a:pos x="11" y="1102"/>
                </a:cxn>
                <a:cxn ang="0">
                  <a:pos x="0" y="1080"/>
                </a:cxn>
                <a:cxn ang="0">
                  <a:pos x="29" y="1046"/>
                </a:cxn>
                <a:cxn ang="0">
                  <a:pos x="144" y="1035"/>
                </a:cxn>
                <a:cxn ang="0">
                  <a:pos x="173" y="996"/>
                </a:cxn>
                <a:cxn ang="0">
                  <a:pos x="388" y="92"/>
                </a:cxn>
                <a:cxn ang="0">
                  <a:pos x="375" y="64"/>
                </a:cxn>
                <a:cxn ang="0">
                  <a:pos x="325" y="59"/>
                </a:cxn>
                <a:cxn ang="0">
                  <a:pos x="249" y="50"/>
                </a:cxn>
                <a:cxn ang="0">
                  <a:pos x="260" y="6"/>
                </a:cxn>
              </a:cxnLst>
              <a:rect l="0" t="0" r="r" b="b"/>
              <a:pathLst>
                <a:path w="1188" h="1135">
                  <a:moveTo>
                    <a:pt x="566" y="61"/>
                  </a:moveTo>
                  <a:lnTo>
                    <a:pt x="545" y="64"/>
                  </a:lnTo>
                  <a:lnTo>
                    <a:pt x="535" y="73"/>
                  </a:lnTo>
                  <a:lnTo>
                    <a:pt x="527" y="86"/>
                  </a:lnTo>
                  <a:lnTo>
                    <a:pt x="519" y="114"/>
                  </a:lnTo>
                  <a:lnTo>
                    <a:pt x="514" y="114"/>
                  </a:lnTo>
                  <a:lnTo>
                    <a:pt x="417" y="529"/>
                  </a:lnTo>
                  <a:lnTo>
                    <a:pt x="614" y="529"/>
                  </a:lnTo>
                  <a:lnTo>
                    <a:pt x="690" y="523"/>
                  </a:lnTo>
                  <a:lnTo>
                    <a:pt x="760" y="509"/>
                  </a:lnTo>
                  <a:lnTo>
                    <a:pt x="823" y="484"/>
                  </a:lnTo>
                  <a:lnTo>
                    <a:pt x="878" y="451"/>
                  </a:lnTo>
                  <a:lnTo>
                    <a:pt x="915" y="412"/>
                  </a:lnTo>
                  <a:lnTo>
                    <a:pt x="944" y="367"/>
                  </a:lnTo>
                  <a:lnTo>
                    <a:pt x="965" y="320"/>
                  </a:lnTo>
                  <a:lnTo>
                    <a:pt x="978" y="270"/>
                  </a:lnTo>
                  <a:lnTo>
                    <a:pt x="981" y="226"/>
                  </a:lnTo>
                  <a:lnTo>
                    <a:pt x="975" y="181"/>
                  </a:lnTo>
                  <a:lnTo>
                    <a:pt x="962" y="145"/>
                  </a:lnTo>
                  <a:lnTo>
                    <a:pt x="939" y="117"/>
                  </a:lnTo>
                  <a:lnTo>
                    <a:pt x="910" y="98"/>
                  </a:lnTo>
                  <a:lnTo>
                    <a:pt x="876" y="81"/>
                  </a:lnTo>
                  <a:lnTo>
                    <a:pt x="836" y="73"/>
                  </a:lnTo>
                  <a:lnTo>
                    <a:pt x="794" y="67"/>
                  </a:lnTo>
                  <a:lnTo>
                    <a:pt x="750" y="61"/>
                  </a:lnTo>
                  <a:lnTo>
                    <a:pt x="566" y="61"/>
                  </a:lnTo>
                  <a:close/>
                  <a:moveTo>
                    <a:pt x="275" y="0"/>
                  </a:moveTo>
                  <a:lnTo>
                    <a:pt x="763" y="0"/>
                  </a:lnTo>
                  <a:lnTo>
                    <a:pt x="842" y="6"/>
                  </a:lnTo>
                  <a:lnTo>
                    <a:pt x="915" y="20"/>
                  </a:lnTo>
                  <a:lnTo>
                    <a:pt x="978" y="42"/>
                  </a:lnTo>
                  <a:lnTo>
                    <a:pt x="1033" y="73"/>
                  </a:lnTo>
                  <a:lnTo>
                    <a:pt x="1078" y="109"/>
                  </a:lnTo>
                  <a:lnTo>
                    <a:pt x="1109" y="150"/>
                  </a:lnTo>
                  <a:lnTo>
                    <a:pt x="1130" y="198"/>
                  </a:lnTo>
                  <a:lnTo>
                    <a:pt x="1138" y="248"/>
                  </a:lnTo>
                  <a:lnTo>
                    <a:pt x="1130" y="301"/>
                  </a:lnTo>
                  <a:lnTo>
                    <a:pt x="1109" y="351"/>
                  </a:lnTo>
                  <a:lnTo>
                    <a:pt x="1078" y="395"/>
                  </a:lnTo>
                  <a:lnTo>
                    <a:pt x="1036" y="437"/>
                  </a:lnTo>
                  <a:lnTo>
                    <a:pt x="983" y="473"/>
                  </a:lnTo>
                  <a:lnTo>
                    <a:pt x="926" y="507"/>
                  </a:lnTo>
                  <a:lnTo>
                    <a:pt x="863" y="534"/>
                  </a:lnTo>
                  <a:lnTo>
                    <a:pt x="797" y="554"/>
                  </a:lnTo>
                  <a:lnTo>
                    <a:pt x="800" y="554"/>
                  </a:lnTo>
                  <a:lnTo>
                    <a:pt x="826" y="565"/>
                  </a:lnTo>
                  <a:lnTo>
                    <a:pt x="855" y="579"/>
                  </a:lnTo>
                  <a:lnTo>
                    <a:pt x="881" y="596"/>
                  </a:lnTo>
                  <a:lnTo>
                    <a:pt x="902" y="621"/>
                  </a:lnTo>
                  <a:lnTo>
                    <a:pt x="928" y="657"/>
                  </a:lnTo>
                  <a:lnTo>
                    <a:pt x="941" y="693"/>
                  </a:lnTo>
                  <a:lnTo>
                    <a:pt x="947" y="721"/>
                  </a:lnTo>
                  <a:lnTo>
                    <a:pt x="947" y="768"/>
                  </a:lnTo>
                  <a:lnTo>
                    <a:pt x="944" y="788"/>
                  </a:lnTo>
                  <a:lnTo>
                    <a:pt x="939" y="815"/>
                  </a:lnTo>
                  <a:lnTo>
                    <a:pt x="933" y="857"/>
                  </a:lnTo>
                  <a:lnTo>
                    <a:pt x="931" y="904"/>
                  </a:lnTo>
                  <a:lnTo>
                    <a:pt x="926" y="949"/>
                  </a:lnTo>
                  <a:lnTo>
                    <a:pt x="926" y="985"/>
                  </a:lnTo>
                  <a:lnTo>
                    <a:pt x="928" y="1024"/>
                  </a:lnTo>
                  <a:lnTo>
                    <a:pt x="933" y="1049"/>
                  </a:lnTo>
                  <a:lnTo>
                    <a:pt x="944" y="1069"/>
                  </a:lnTo>
                  <a:lnTo>
                    <a:pt x="960" y="1080"/>
                  </a:lnTo>
                  <a:lnTo>
                    <a:pt x="975" y="1085"/>
                  </a:lnTo>
                  <a:lnTo>
                    <a:pt x="994" y="1088"/>
                  </a:lnTo>
                  <a:lnTo>
                    <a:pt x="1030" y="1080"/>
                  </a:lnTo>
                  <a:lnTo>
                    <a:pt x="1064" y="1060"/>
                  </a:lnTo>
                  <a:lnTo>
                    <a:pt x="1093" y="1030"/>
                  </a:lnTo>
                  <a:lnTo>
                    <a:pt x="1117" y="993"/>
                  </a:lnTo>
                  <a:lnTo>
                    <a:pt x="1135" y="952"/>
                  </a:lnTo>
                  <a:lnTo>
                    <a:pt x="1138" y="946"/>
                  </a:lnTo>
                  <a:lnTo>
                    <a:pt x="1138" y="938"/>
                  </a:lnTo>
                  <a:lnTo>
                    <a:pt x="1146" y="929"/>
                  </a:lnTo>
                  <a:lnTo>
                    <a:pt x="1154" y="927"/>
                  </a:lnTo>
                  <a:lnTo>
                    <a:pt x="1169" y="927"/>
                  </a:lnTo>
                  <a:lnTo>
                    <a:pt x="1177" y="929"/>
                  </a:lnTo>
                  <a:lnTo>
                    <a:pt x="1182" y="932"/>
                  </a:lnTo>
                  <a:lnTo>
                    <a:pt x="1185" y="938"/>
                  </a:lnTo>
                  <a:lnTo>
                    <a:pt x="1188" y="941"/>
                  </a:lnTo>
                  <a:lnTo>
                    <a:pt x="1188" y="949"/>
                  </a:lnTo>
                  <a:lnTo>
                    <a:pt x="1185" y="963"/>
                  </a:lnTo>
                  <a:lnTo>
                    <a:pt x="1180" y="982"/>
                  </a:lnTo>
                  <a:lnTo>
                    <a:pt x="1167" y="1010"/>
                  </a:lnTo>
                  <a:lnTo>
                    <a:pt x="1151" y="1038"/>
                  </a:lnTo>
                  <a:lnTo>
                    <a:pt x="1127" y="1066"/>
                  </a:lnTo>
                  <a:lnTo>
                    <a:pt x="1101" y="1094"/>
                  </a:lnTo>
                  <a:lnTo>
                    <a:pt x="1067" y="1116"/>
                  </a:lnTo>
                  <a:lnTo>
                    <a:pt x="1030" y="1130"/>
                  </a:lnTo>
                  <a:lnTo>
                    <a:pt x="986" y="1135"/>
                  </a:lnTo>
                  <a:lnTo>
                    <a:pt x="944" y="1133"/>
                  </a:lnTo>
                  <a:lnTo>
                    <a:pt x="905" y="1124"/>
                  </a:lnTo>
                  <a:lnTo>
                    <a:pt x="865" y="1113"/>
                  </a:lnTo>
                  <a:lnTo>
                    <a:pt x="831" y="1094"/>
                  </a:lnTo>
                  <a:lnTo>
                    <a:pt x="805" y="1071"/>
                  </a:lnTo>
                  <a:lnTo>
                    <a:pt x="781" y="1041"/>
                  </a:lnTo>
                  <a:lnTo>
                    <a:pt x="768" y="1005"/>
                  </a:lnTo>
                  <a:lnTo>
                    <a:pt x="763" y="960"/>
                  </a:lnTo>
                  <a:lnTo>
                    <a:pt x="766" y="938"/>
                  </a:lnTo>
                  <a:lnTo>
                    <a:pt x="768" y="913"/>
                  </a:lnTo>
                  <a:lnTo>
                    <a:pt x="776" y="879"/>
                  </a:lnTo>
                  <a:lnTo>
                    <a:pt x="787" y="832"/>
                  </a:lnTo>
                  <a:lnTo>
                    <a:pt x="794" y="801"/>
                  </a:lnTo>
                  <a:lnTo>
                    <a:pt x="800" y="771"/>
                  </a:lnTo>
                  <a:lnTo>
                    <a:pt x="805" y="743"/>
                  </a:lnTo>
                  <a:lnTo>
                    <a:pt x="808" y="721"/>
                  </a:lnTo>
                  <a:lnTo>
                    <a:pt x="805" y="690"/>
                  </a:lnTo>
                  <a:lnTo>
                    <a:pt x="794" y="660"/>
                  </a:lnTo>
                  <a:lnTo>
                    <a:pt x="776" y="632"/>
                  </a:lnTo>
                  <a:lnTo>
                    <a:pt x="750" y="607"/>
                  </a:lnTo>
                  <a:lnTo>
                    <a:pt x="716" y="590"/>
                  </a:lnTo>
                  <a:lnTo>
                    <a:pt x="674" y="579"/>
                  </a:lnTo>
                  <a:lnTo>
                    <a:pt x="621" y="573"/>
                  </a:lnTo>
                  <a:lnTo>
                    <a:pt x="414" y="573"/>
                  </a:lnTo>
                  <a:lnTo>
                    <a:pt x="317" y="982"/>
                  </a:lnTo>
                  <a:lnTo>
                    <a:pt x="315" y="996"/>
                  </a:lnTo>
                  <a:lnTo>
                    <a:pt x="309" y="1013"/>
                  </a:lnTo>
                  <a:lnTo>
                    <a:pt x="309" y="1030"/>
                  </a:lnTo>
                  <a:lnTo>
                    <a:pt x="312" y="1035"/>
                  </a:lnTo>
                  <a:lnTo>
                    <a:pt x="315" y="1038"/>
                  </a:lnTo>
                  <a:lnTo>
                    <a:pt x="330" y="1043"/>
                  </a:lnTo>
                  <a:lnTo>
                    <a:pt x="344" y="1043"/>
                  </a:lnTo>
                  <a:lnTo>
                    <a:pt x="365" y="1046"/>
                  </a:lnTo>
                  <a:lnTo>
                    <a:pt x="425" y="1046"/>
                  </a:lnTo>
                  <a:lnTo>
                    <a:pt x="441" y="1049"/>
                  </a:lnTo>
                  <a:lnTo>
                    <a:pt x="448" y="1057"/>
                  </a:lnTo>
                  <a:lnTo>
                    <a:pt x="451" y="1071"/>
                  </a:lnTo>
                  <a:lnTo>
                    <a:pt x="451" y="1082"/>
                  </a:lnTo>
                  <a:lnTo>
                    <a:pt x="448" y="1091"/>
                  </a:lnTo>
                  <a:lnTo>
                    <a:pt x="438" y="1102"/>
                  </a:lnTo>
                  <a:lnTo>
                    <a:pt x="433" y="1102"/>
                  </a:lnTo>
                  <a:lnTo>
                    <a:pt x="427" y="1105"/>
                  </a:lnTo>
                  <a:lnTo>
                    <a:pt x="367" y="1105"/>
                  </a:lnTo>
                  <a:lnTo>
                    <a:pt x="317" y="1102"/>
                  </a:lnTo>
                  <a:lnTo>
                    <a:pt x="268" y="1102"/>
                  </a:lnTo>
                  <a:lnTo>
                    <a:pt x="220" y="1099"/>
                  </a:lnTo>
                  <a:lnTo>
                    <a:pt x="189" y="1099"/>
                  </a:lnTo>
                  <a:lnTo>
                    <a:pt x="152" y="1102"/>
                  </a:lnTo>
                  <a:lnTo>
                    <a:pt x="118" y="1102"/>
                  </a:lnTo>
                  <a:lnTo>
                    <a:pt x="71" y="1105"/>
                  </a:lnTo>
                  <a:lnTo>
                    <a:pt x="16" y="1105"/>
                  </a:lnTo>
                  <a:lnTo>
                    <a:pt x="11" y="1102"/>
                  </a:lnTo>
                  <a:lnTo>
                    <a:pt x="5" y="1096"/>
                  </a:lnTo>
                  <a:lnTo>
                    <a:pt x="0" y="1088"/>
                  </a:lnTo>
                  <a:lnTo>
                    <a:pt x="0" y="1080"/>
                  </a:lnTo>
                  <a:lnTo>
                    <a:pt x="3" y="1060"/>
                  </a:lnTo>
                  <a:lnTo>
                    <a:pt x="13" y="1052"/>
                  </a:lnTo>
                  <a:lnTo>
                    <a:pt x="29" y="1046"/>
                  </a:lnTo>
                  <a:lnTo>
                    <a:pt x="92" y="1046"/>
                  </a:lnTo>
                  <a:lnTo>
                    <a:pt x="123" y="1041"/>
                  </a:lnTo>
                  <a:lnTo>
                    <a:pt x="144" y="1035"/>
                  </a:lnTo>
                  <a:lnTo>
                    <a:pt x="160" y="1027"/>
                  </a:lnTo>
                  <a:lnTo>
                    <a:pt x="168" y="1013"/>
                  </a:lnTo>
                  <a:lnTo>
                    <a:pt x="173" y="996"/>
                  </a:lnTo>
                  <a:lnTo>
                    <a:pt x="178" y="977"/>
                  </a:lnTo>
                  <a:lnTo>
                    <a:pt x="383" y="109"/>
                  </a:lnTo>
                  <a:lnTo>
                    <a:pt x="388" y="92"/>
                  </a:lnTo>
                  <a:lnTo>
                    <a:pt x="388" y="73"/>
                  </a:lnTo>
                  <a:lnTo>
                    <a:pt x="385" y="70"/>
                  </a:lnTo>
                  <a:lnTo>
                    <a:pt x="375" y="64"/>
                  </a:lnTo>
                  <a:lnTo>
                    <a:pt x="365" y="61"/>
                  </a:lnTo>
                  <a:lnTo>
                    <a:pt x="354" y="61"/>
                  </a:lnTo>
                  <a:lnTo>
                    <a:pt x="325" y="59"/>
                  </a:lnTo>
                  <a:lnTo>
                    <a:pt x="273" y="59"/>
                  </a:lnTo>
                  <a:lnTo>
                    <a:pt x="257" y="56"/>
                  </a:lnTo>
                  <a:lnTo>
                    <a:pt x="249" y="50"/>
                  </a:lnTo>
                  <a:lnTo>
                    <a:pt x="247" y="36"/>
                  </a:lnTo>
                  <a:lnTo>
                    <a:pt x="249" y="14"/>
                  </a:lnTo>
                  <a:lnTo>
                    <a:pt x="260" y="6"/>
                  </a:lnTo>
                  <a:lnTo>
                    <a:pt x="2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75786" name="Freeform 10"/>
            <p:cNvSpPr>
              <a:spLocks noEditPoints="1"/>
            </p:cNvSpPr>
            <p:nvPr/>
          </p:nvSpPr>
          <p:spPr bwMode="auto">
            <a:xfrm>
              <a:off x="7484" y="2461"/>
              <a:ext cx="1431" cy="534"/>
            </a:xfrm>
            <a:custGeom>
              <a:avLst/>
              <a:gdLst/>
              <a:ahLst/>
              <a:cxnLst>
                <a:cxn ang="0">
                  <a:pos x="55" y="443"/>
                </a:cxn>
                <a:cxn ang="0">
                  <a:pos x="1379" y="443"/>
                </a:cxn>
                <a:cxn ang="0">
                  <a:pos x="1397" y="445"/>
                </a:cxn>
                <a:cxn ang="0">
                  <a:pos x="1416" y="454"/>
                </a:cxn>
                <a:cxn ang="0">
                  <a:pos x="1426" y="468"/>
                </a:cxn>
                <a:cxn ang="0">
                  <a:pos x="1431" y="490"/>
                </a:cxn>
                <a:cxn ang="0">
                  <a:pos x="1426" y="512"/>
                </a:cxn>
                <a:cxn ang="0">
                  <a:pos x="1416" y="526"/>
                </a:cxn>
                <a:cxn ang="0">
                  <a:pos x="1400" y="532"/>
                </a:cxn>
                <a:cxn ang="0">
                  <a:pos x="1379" y="534"/>
                </a:cxn>
                <a:cxn ang="0">
                  <a:pos x="55" y="534"/>
                </a:cxn>
                <a:cxn ang="0">
                  <a:pos x="34" y="532"/>
                </a:cxn>
                <a:cxn ang="0">
                  <a:pos x="18" y="526"/>
                </a:cxn>
                <a:cxn ang="0">
                  <a:pos x="8" y="512"/>
                </a:cxn>
                <a:cxn ang="0">
                  <a:pos x="2" y="490"/>
                </a:cxn>
                <a:cxn ang="0">
                  <a:pos x="8" y="468"/>
                </a:cxn>
                <a:cxn ang="0">
                  <a:pos x="18" y="454"/>
                </a:cxn>
                <a:cxn ang="0">
                  <a:pos x="34" y="445"/>
                </a:cxn>
                <a:cxn ang="0">
                  <a:pos x="55" y="443"/>
                </a:cxn>
                <a:cxn ang="0">
                  <a:pos x="52" y="0"/>
                </a:cxn>
                <a:cxn ang="0">
                  <a:pos x="1376" y="0"/>
                </a:cxn>
                <a:cxn ang="0">
                  <a:pos x="1397" y="3"/>
                </a:cxn>
                <a:cxn ang="0">
                  <a:pos x="1413" y="9"/>
                </a:cxn>
                <a:cxn ang="0">
                  <a:pos x="1423" y="22"/>
                </a:cxn>
                <a:cxn ang="0">
                  <a:pos x="1429" y="45"/>
                </a:cxn>
                <a:cxn ang="0">
                  <a:pos x="1423" y="67"/>
                </a:cxn>
                <a:cxn ang="0">
                  <a:pos x="1413" y="81"/>
                </a:cxn>
                <a:cxn ang="0">
                  <a:pos x="1395" y="89"/>
                </a:cxn>
                <a:cxn ang="0">
                  <a:pos x="1376" y="92"/>
                </a:cxn>
                <a:cxn ang="0">
                  <a:pos x="52" y="92"/>
                </a:cxn>
                <a:cxn ang="0">
                  <a:pos x="31" y="89"/>
                </a:cxn>
                <a:cxn ang="0">
                  <a:pos x="16" y="81"/>
                </a:cxn>
                <a:cxn ang="0">
                  <a:pos x="5" y="67"/>
                </a:cxn>
                <a:cxn ang="0">
                  <a:pos x="0" y="45"/>
                </a:cxn>
                <a:cxn ang="0">
                  <a:pos x="5" y="22"/>
                </a:cxn>
                <a:cxn ang="0">
                  <a:pos x="16" y="9"/>
                </a:cxn>
                <a:cxn ang="0">
                  <a:pos x="31" y="3"/>
                </a:cxn>
                <a:cxn ang="0">
                  <a:pos x="52" y="0"/>
                </a:cxn>
              </a:cxnLst>
              <a:rect l="0" t="0" r="r" b="b"/>
              <a:pathLst>
                <a:path w="1431" h="534">
                  <a:moveTo>
                    <a:pt x="55" y="443"/>
                  </a:moveTo>
                  <a:lnTo>
                    <a:pt x="1379" y="443"/>
                  </a:lnTo>
                  <a:lnTo>
                    <a:pt x="1397" y="445"/>
                  </a:lnTo>
                  <a:lnTo>
                    <a:pt x="1416" y="454"/>
                  </a:lnTo>
                  <a:lnTo>
                    <a:pt x="1426" y="468"/>
                  </a:lnTo>
                  <a:lnTo>
                    <a:pt x="1431" y="490"/>
                  </a:lnTo>
                  <a:lnTo>
                    <a:pt x="1426" y="512"/>
                  </a:lnTo>
                  <a:lnTo>
                    <a:pt x="1416" y="526"/>
                  </a:lnTo>
                  <a:lnTo>
                    <a:pt x="1400" y="532"/>
                  </a:lnTo>
                  <a:lnTo>
                    <a:pt x="1379" y="534"/>
                  </a:lnTo>
                  <a:lnTo>
                    <a:pt x="55" y="534"/>
                  </a:lnTo>
                  <a:lnTo>
                    <a:pt x="34" y="532"/>
                  </a:lnTo>
                  <a:lnTo>
                    <a:pt x="18" y="526"/>
                  </a:lnTo>
                  <a:lnTo>
                    <a:pt x="8" y="512"/>
                  </a:lnTo>
                  <a:lnTo>
                    <a:pt x="2" y="490"/>
                  </a:lnTo>
                  <a:lnTo>
                    <a:pt x="8" y="468"/>
                  </a:lnTo>
                  <a:lnTo>
                    <a:pt x="18" y="454"/>
                  </a:lnTo>
                  <a:lnTo>
                    <a:pt x="34" y="445"/>
                  </a:lnTo>
                  <a:lnTo>
                    <a:pt x="55" y="443"/>
                  </a:lnTo>
                  <a:close/>
                  <a:moveTo>
                    <a:pt x="52" y="0"/>
                  </a:moveTo>
                  <a:lnTo>
                    <a:pt x="1376" y="0"/>
                  </a:lnTo>
                  <a:lnTo>
                    <a:pt x="1397" y="3"/>
                  </a:lnTo>
                  <a:lnTo>
                    <a:pt x="1413" y="9"/>
                  </a:lnTo>
                  <a:lnTo>
                    <a:pt x="1423" y="22"/>
                  </a:lnTo>
                  <a:lnTo>
                    <a:pt x="1429" y="45"/>
                  </a:lnTo>
                  <a:lnTo>
                    <a:pt x="1423" y="67"/>
                  </a:lnTo>
                  <a:lnTo>
                    <a:pt x="1413" y="81"/>
                  </a:lnTo>
                  <a:lnTo>
                    <a:pt x="1395" y="89"/>
                  </a:lnTo>
                  <a:lnTo>
                    <a:pt x="1376" y="92"/>
                  </a:lnTo>
                  <a:lnTo>
                    <a:pt x="52" y="92"/>
                  </a:lnTo>
                  <a:lnTo>
                    <a:pt x="31" y="89"/>
                  </a:lnTo>
                  <a:lnTo>
                    <a:pt x="16" y="81"/>
                  </a:lnTo>
                  <a:lnTo>
                    <a:pt x="5" y="67"/>
                  </a:lnTo>
                  <a:lnTo>
                    <a:pt x="0" y="45"/>
                  </a:lnTo>
                  <a:lnTo>
                    <a:pt x="5" y="22"/>
                  </a:lnTo>
                  <a:lnTo>
                    <a:pt x="16" y="9"/>
                  </a:lnTo>
                  <a:lnTo>
                    <a:pt x="31" y="3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  <p:sp>
          <p:nvSpPr>
            <p:cNvPr id="75787" name="Freeform 11"/>
            <p:cNvSpPr>
              <a:spLocks noEditPoints="1"/>
            </p:cNvSpPr>
            <p:nvPr/>
          </p:nvSpPr>
          <p:spPr bwMode="auto">
            <a:xfrm>
              <a:off x="9707" y="2289"/>
              <a:ext cx="891" cy="1449"/>
            </a:xfrm>
            <a:custGeom>
              <a:avLst/>
              <a:gdLst/>
              <a:ahLst/>
              <a:cxnLst>
                <a:cxn ang="0">
                  <a:pos x="422" y="86"/>
                </a:cxn>
                <a:cxn ang="0">
                  <a:pos x="286" y="242"/>
                </a:cxn>
                <a:cxn ang="0">
                  <a:pos x="218" y="414"/>
                </a:cxn>
                <a:cxn ang="0">
                  <a:pos x="173" y="603"/>
                </a:cxn>
                <a:cxn ang="0">
                  <a:pos x="152" y="770"/>
                </a:cxn>
                <a:cxn ang="0">
                  <a:pos x="157" y="834"/>
                </a:cxn>
                <a:cxn ang="0">
                  <a:pos x="186" y="921"/>
                </a:cxn>
                <a:cxn ang="0">
                  <a:pos x="254" y="979"/>
                </a:cxn>
                <a:cxn ang="0">
                  <a:pos x="338" y="979"/>
                </a:cxn>
                <a:cxn ang="0">
                  <a:pos x="477" y="887"/>
                </a:cxn>
                <a:cxn ang="0">
                  <a:pos x="558" y="779"/>
                </a:cxn>
                <a:cxn ang="0">
                  <a:pos x="579" y="706"/>
                </a:cxn>
                <a:cxn ang="0">
                  <a:pos x="616" y="548"/>
                </a:cxn>
                <a:cxn ang="0">
                  <a:pos x="658" y="378"/>
                </a:cxn>
                <a:cxn ang="0">
                  <a:pos x="682" y="267"/>
                </a:cxn>
                <a:cxn ang="0">
                  <a:pos x="679" y="228"/>
                </a:cxn>
                <a:cxn ang="0">
                  <a:pos x="653" y="150"/>
                </a:cxn>
                <a:cxn ang="0">
                  <a:pos x="587" y="75"/>
                </a:cxn>
                <a:cxn ang="0">
                  <a:pos x="522" y="0"/>
                </a:cxn>
                <a:cxn ang="0">
                  <a:pos x="629" y="33"/>
                </a:cxn>
                <a:cxn ang="0">
                  <a:pos x="721" y="158"/>
                </a:cxn>
                <a:cxn ang="0">
                  <a:pos x="787" y="72"/>
                </a:cxn>
                <a:cxn ang="0">
                  <a:pos x="852" y="11"/>
                </a:cxn>
                <a:cxn ang="0">
                  <a:pos x="881" y="11"/>
                </a:cxn>
                <a:cxn ang="0">
                  <a:pos x="889" y="28"/>
                </a:cxn>
                <a:cxn ang="0">
                  <a:pos x="590" y="1318"/>
                </a:cxn>
                <a:cxn ang="0">
                  <a:pos x="587" y="1360"/>
                </a:cxn>
                <a:cxn ang="0">
                  <a:pos x="645" y="1380"/>
                </a:cxn>
                <a:cxn ang="0">
                  <a:pos x="742" y="1391"/>
                </a:cxn>
                <a:cxn ang="0">
                  <a:pos x="737" y="1441"/>
                </a:cxn>
                <a:cxn ang="0">
                  <a:pos x="705" y="1449"/>
                </a:cxn>
                <a:cxn ang="0">
                  <a:pos x="482" y="1441"/>
                </a:cxn>
                <a:cxn ang="0">
                  <a:pos x="262" y="1449"/>
                </a:cxn>
                <a:cxn ang="0">
                  <a:pos x="247" y="1432"/>
                </a:cxn>
                <a:cxn ang="0">
                  <a:pos x="247" y="1405"/>
                </a:cxn>
                <a:cxn ang="0">
                  <a:pos x="275" y="1382"/>
                </a:cxn>
                <a:cxn ang="0">
                  <a:pos x="380" y="1374"/>
                </a:cxn>
                <a:cxn ang="0">
                  <a:pos x="438" y="1335"/>
                </a:cxn>
                <a:cxn ang="0">
                  <a:pos x="456" y="1263"/>
                </a:cxn>
                <a:cxn ang="0">
                  <a:pos x="488" y="1124"/>
                </a:cxn>
                <a:cxn ang="0">
                  <a:pos x="535" y="929"/>
                </a:cxn>
                <a:cxn ang="0">
                  <a:pos x="446" y="982"/>
                </a:cxn>
                <a:cxn ang="0">
                  <a:pos x="288" y="1035"/>
                </a:cxn>
                <a:cxn ang="0">
                  <a:pos x="126" y="979"/>
                </a:cxn>
                <a:cxn ang="0">
                  <a:pos x="24" y="820"/>
                </a:cxn>
                <a:cxn ang="0">
                  <a:pos x="8" y="567"/>
                </a:cxn>
                <a:cxn ang="0">
                  <a:pos x="110" y="289"/>
                </a:cxn>
                <a:cxn ang="0">
                  <a:pos x="296" y="80"/>
                </a:cxn>
                <a:cxn ang="0">
                  <a:pos x="522" y="0"/>
                </a:cxn>
              </a:cxnLst>
              <a:rect l="0" t="0" r="r" b="b"/>
              <a:pathLst>
                <a:path w="891" h="1449">
                  <a:moveTo>
                    <a:pt x="517" y="55"/>
                  </a:moveTo>
                  <a:lnTo>
                    <a:pt x="469" y="64"/>
                  </a:lnTo>
                  <a:lnTo>
                    <a:pt x="422" y="86"/>
                  </a:lnTo>
                  <a:lnTo>
                    <a:pt x="375" y="125"/>
                  </a:lnTo>
                  <a:lnTo>
                    <a:pt x="328" y="175"/>
                  </a:lnTo>
                  <a:lnTo>
                    <a:pt x="286" y="242"/>
                  </a:lnTo>
                  <a:lnTo>
                    <a:pt x="249" y="320"/>
                  </a:lnTo>
                  <a:lnTo>
                    <a:pt x="233" y="361"/>
                  </a:lnTo>
                  <a:lnTo>
                    <a:pt x="218" y="414"/>
                  </a:lnTo>
                  <a:lnTo>
                    <a:pt x="202" y="473"/>
                  </a:lnTo>
                  <a:lnTo>
                    <a:pt x="186" y="539"/>
                  </a:lnTo>
                  <a:lnTo>
                    <a:pt x="173" y="603"/>
                  </a:lnTo>
                  <a:lnTo>
                    <a:pt x="163" y="667"/>
                  </a:lnTo>
                  <a:lnTo>
                    <a:pt x="155" y="723"/>
                  </a:lnTo>
                  <a:lnTo>
                    <a:pt x="152" y="770"/>
                  </a:lnTo>
                  <a:lnTo>
                    <a:pt x="152" y="787"/>
                  </a:lnTo>
                  <a:lnTo>
                    <a:pt x="155" y="806"/>
                  </a:lnTo>
                  <a:lnTo>
                    <a:pt x="157" y="834"/>
                  </a:lnTo>
                  <a:lnTo>
                    <a:pt x="163" y="862"/>
                  </a:lnTo>
                  <a:lnTo>
                    <a:pt x="173" y="893"/>
                  </a:lnTo>
                  <a:lnTo>
                    <a:pt x="186" y="921"/>
                  </a:lnTo>
                  <a:lnTo>
                    <a:pt x="202" y="946"/>
                  </a:lnTo>
                  <a:lnTo>
                    <a:pt x="226" y="965"/>
                  </a:lnTo>
                  <a:lnTo>
                    <a:pt x="254" y="979"/>
                  </a:lnTo>
                  <a:lnTo>
                    <a:pt x="288" y="985"/>
                  </a:lnTo>
                  <a:lnTo>
                    <a:pt x="286" y="987"/>
                  </a:lnTo>
                  <a:lnTo>
                    <a:pt x="338" y="979"/>
                  </a:lnTo>
                  <a:lnTo>
                    <a:pt x="388" y="957"/>
                  </a:lnTo>
                  <a:lnTo>
                    <a:pt x="433" y="923"/>
                  </a:lnTo>
                  <a:lnTo>
                    <a:pt x="477" y="887"/>
                  </a:lnTo>
                  <a:lnTo>
                    <a:pt x="511" y="845"/>
                  </a:lnTo>
                  <a:lnTo>
                    <a:pt x="540" y="809"/>
                  </a:lnTo>
                  <a:lnTo>
                    <a:pt x="558" y="779"/>
                  </a:lnTo>
                  <a:lnTo>
                    <a:pt x="561" y="768"/>
                  </a:lnTo>
                  <a:lnTo>
                    <a:pt x="569" y="743"/>
                  </a:lnTo>
                  <a:lnTo>
                    <a:pt x="579" y="706"/>
                  </a:lnTo>
                  <a:lnTo>
                    <a:pt x="590" y="659"/>
                  </a:lnTo>
                  <a:lnTo>
                    <a:pt x="603" y="606"/>
                  </a:lnTo>
                  <a:lnTo>
                    <a:pt x="616" y="548"/>
                  </a:lnTo>
                  <a:lnTo>
                    <a:pt x="632" y="489"/>
                  </a:lnTo>
                  <a:lnTo>
                    <a:pt x="645" y="431"/>
                  </a:lnTo>
                  <a:lnTo>
                    <a:pt x="658" y="378"/>
                  </a:lnTo>
                  <a:lnTo>
                    <a:pt x="669" y="331"/>
                  </a:lnTo>
                  <a:lnTo>
                    <a:pt x="676" y="292"/>
                  </a:lnTo>
                  <a:lnTo>
                    <a:pt x="682" y="267"/>
                  </a:lnTo>
                  <a:lnTo>
                    <a:pt x="684" y="256"/>
                  </a:lnTo>
                  <a:lnTo>
                    <a:pt x="684" y="247"/>
                  </a:lnTo>
                  <a:lnTo>
                    <a:pt x="679" y="228"/>
                  </a:lnTo>
                  <a:lnTo>
                    <a:pt x="674" y="206"/>
                  </a:lnTo>
                  <a:lnTo>
                    <a:pt x="666" y="178"/>
                  </a:lnTo>
                  <a:lnTo>
                    <a:pt x="653" y="150"/>
                  </a:lnTo>
                  <a:lnTo>
                    <a:pt x="635" y="122"/>
                  </a:lnTo>
                  <a:lnTo>
                    <a:pt x="614" y="94"/>
                  </a:lnTo>
                  <a:lnTo>
                    <a:pt x="587" y="75"/>
                  </a:lnTo>
                  <a:lnTo>
                    <a:pt x="556" y="61"/>
                  </a:lnTo>
                  <a:lnTo>
                    <a:pt x="517" y="55"/>
                  </a:lnTo>
                  <a:close/>
                  <a:moveTo>
                    <a:pt x="522" y="0"/>
                  </a:moveTo>
                  <a:lnTo>
                    <a:pt x="556" y="3"/>
                  </a:lnTo>
                  <a:lnTo>
                    <a:pt x="593" y="14"/>
                  </a:lnTo>
                  <a:lnTo>
                    <a:pt x="629" y="33"/>
                  </a:lnTo>
                  <a:lnTo>
                    <a:pt x="663" y="64"/>
                  </a:lnTo>
                  <a:lnTo>
                    <a:pt x="695" y="103"/>
                  </a:lnTo>
                  <a:lnTo>
                    <a:pt x="721" y="158"/>
                  </a:lnTo>
                  <a:lnTo>
                    <a:pt x="739" y="130"/>
                  </a:lnTo>
                  <a:lnTo>
                    <a:pt x="760" y="100"/>
                  </a:lnTo>
                  <a:lnTo>
                    <a:pt x="787" y="72"/>
                  </a:lnTo>
                  <a:lnTo>
                    <a:pt x="810" y="44"/>
                  </a:lnTo>
                  <a:lnTo>
                    <a:pt x="834" y="25"/>
                  </a:lnTo>
                  <a:lnTo>
                    <a:pt x="852" y="11"/>
                  </a:lnTo>
                  <a:lnTo>
                    <a:pt x="865" y="5"/>
                  </a:lnTo>
                  <a:lnTo>
                    <a:pt x="873" y="5"/>
                  </a:lnTo>
                  <a:lnTo>
                    <a:pt x="881" y="11"/>
                  </a:lnTo>
                  <a:lnTo>
                    <a:pt x="886" y="14"/>
                  </a:lnTo>
                  <a:lnTo>
                    <a:pt x="889" y="22"/>
                  </a:lnTo>
                  <a:lnTo>
                    <a:pt x="889" y="28"/>
                  </a:lnTo>
                  <a:lnTo>
                    <a:pt x="891" y="25"/>
                  </a:lnTo>
                  <a:lnTo>
                    <a:pt x="595" y="1291"/>
                  </a:lnTo>
                  <a:lnTo>
                    <a:pt x="590" y="1318"/>
                  </a:lnTo>
                  <a:lnTo>
                    <a:pt x="585" y="1341"/>
                  </a:lnTo>
                  <a:lnTo>
                    <a:pt x="585" y="1352"/>
                  </a:lnTo>
                  <a:lnTo>
                    <a:pt x="587" y="1360"/>
                  </a:lnTo>
                  <a:lnTo>
                    <a:pt x="598" y="1369"/>
                  </a:lnTo>
                  <a:lnTo>
                    <a:pt x="616" y="1374"/>
                  </a:lnTo>
                  <a:lnTo>
                    <a:pt x="645" y="1380"/>
                  </a:lnTo>
                  <a:lnTo>
                    <a:pt x="713" y="1380"/>
                  </a:lnTo>
                  <a:lnTo>
                    <a:pt x="732" y="1382"/>
                  </a:lnTo>
                  <a:lnTo>
                    <a:pt x="742" y="1391"/>
                  </a:lnTo>
                  <a:lnTo>
                    <a:pt x="747" y="1405"/>
                  </a:lnTo>
                  <a:lnTo>
                    <a:pt x="745" y="1427"/>
                  </a:lnTo>
                  <a:lnTo>
                    <a:pt x="737" y="1441"/>
                  </a:lnTo>
                  <a:lnTo>
                    <a:pt x="724" y="1446"/>
                  </a:lnTo>
                  <a:lnTo>
                    <a:pt x="713" y="1449"/>
                  </a:lnTo>
                  <a:lnTo>
                    <a:pt x="705" y="1449"/>
                  </a:lnTo>
                  <a:lnTo>
                    <a:pt x="632" y="1446"/>
                  </a:lnTo>
                  <a:lnTo>
                    <a:pt x="556" y="1444"/>
                  </a:lnTo>
                  <a:lnTo>
                    <a:pt x="482" y="1441"/>
                  </a:lnTo>
                  <a:lnTo>
                    <a:pt x="375" y="1446"/>
                  </a:lnTo>
                  <a:lnTo>
                    <a:pt x="270" y="1449"/>
                  </a:lnTo>
                  <a:lnTo>
                    <a:pt x="262" y="1449"/>
                  </a:lnTo>
                  <a:lnTo>
                    <a:pt x="254" y="1446"/>
                  </a:lnTo>
                  <a:lnTo>
                    <a:pt x="247" y="1438"/>
                  </a:lnTo>
                  <a:lnTo>
                    <a:pt x="247" y="1432"/>
                  </a:lnTo>
                  <a:lnTo>
                    <a:pt x="244" y="1430"/>
                  </a:lnTo>
                  <a:lnTo>
                    <a:pt x="244" y="1424"/>
                  </a:lnTo>
                  <a:lnTo>
                    <a:pt x="247" y="1405"/>
                  </a:lnTo>
                  <a:lnTo>
                    <a:pt x="252" y="1391"/>
                  </a:lnTo>
                  <a:lnTo>
                    <a:pt x="262" y="1385"/>
                  </a:lnTo>
                  <a:lnTo>
                    <a:pt x="275" y="1382"/>
                  </a:lnTo>
                  <a:lnTo>
                    <a:pt x="291" y="1382"/>
                  </a:lnTo>
                  <a:lnTo>
                    <a:pt x="344" y="1380"/>
                  </a:lnTo>
                  <a:lnTo>
                    <a:pt x="380" y="1374"/>
                  </a:lnTo>
                  <a:lnTo>
                    <a:pt x="409" y="1366"/>
                  </a:lnTo>
                  <a:lnTo>
                    <a:pt x="425" y="1355"/>
                  </a:lnTo>
                  <a:lnTo>
                    <a:pt x="438" y="1335"/>
                  </a:lnTo>
                  <a:lnTo>
                    <a:pt x="446" y="1307"/>
                  </a:lnTo>
                  <a:lnTo>
                    <a:pt x="448" y="1293"/>
                  </a:lnTo>
                  <a:lnTo>
                    <a:pt x="456" y="1263"/>
                  </a:lnTo>
                  <a:lnTo>
                    <a:pt x="464" y="1224"/>
                  </a:lnTo>
                  <a:lnTo>
                    <a:pt x="477" y="1177"/>
                  </a:lnTo>
                  <a:lnTo>
                    <a:pt x="488" y="1124"/>
                  </a:lnTo>
                  <a:lnTo>
                    <a:pt x="514" y="1018"/>
                  </a:lnTo>
                  <a:lnTo>
                    <a:pt x="524" y="968"/>
                  </a:lnTo>
                  <a:lnTo>
                    <a:pt x="535" y="929"/>
                  </a:lnTo>
                  <a:lnTo>
                    <a:pt x="543" y="898"/>
                  </a:lnTo>
                  <a:lnTo>
                    <a:pt x="496" y="946"/>
                  </a:lnTo>
                  <a:lnTo>
                    <a:pt x="446" y="982"/>
                  </a:lnTo>
                  <a:lnTo>
                    <a:pt x="396" y="1010"/>
                  </a:lnTo>
                  <a:lnTo>
                    <a:pt x="344" y="1029"/>
                  </a:lnTo>
                  <a:lnTo>
                    <a:pt x="288" y="1035"/>
                  </a:lnTo>
                  <a:lnTo>
                    <a:pt x="231" y="1029"/>
                  </a:lnTo>
                  <a:lnTo>
                    <a:pt x="176" y="1010"/>
                  </a:lnTo>
                  <a:lnTo>
                    <a:pt x="126" y="979"/>
                  </a:lnTo>
                  <a:lnTo>
                    <a:pt x="84" y="934"/>
                  </a:lnTo>
                  <a:lnTo>
                    <a:pt x="50" y="882"/>
                  </a:lnTo>
                  <a:lnTo>
                    <a:pt x="24" y="820"/>
                  </a:lnTo>
                  <a:lnTo>
                    <a:pt x="5" y="748"/>
                  </a:lnTo>
                  <a:lnTo>
                    <a:pt x="0" y="667"/>
                  </a:lnTo>
                  <a:lnTo>
                    <a:pt x="8" y="567"/>
                  </a:lnTo>
                  <a:lnTo>
                    <a:pt x="29" y="470"/>
                  </a:lnTo>
                  <a:lnTo>
                    <a:pt x="66" y="378"/>
                  </a:lnTo>
                  <a:lnTo>
                    <a:pt x="110" y="289"/>
                  </a:lnTo>
                  <a:lnTo>
                    <a:pt x="165" y="208"/>
                  </a:lnTo>
                  <a:lnTo>
                    <a:pt x="228" y="139"/>
                  </a:lnTo>
                  <a:lnTo>
                    <a:pt x="296" y="80"/>
                  </a:lnTo>
                  <a:lnTo>
                    <a:pt x="370" y="39"/>
                  </a:lnTo>
                  <a:lnTo>
                    <a:pt x="446" y="11"/>
                  </a:lnTo>
                  <a:lnTo>
                    <a:pt x="5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FF"/>
                </a:solidFill>
              </a:endParaRPr>
            </a:p>
          </p:txBody>
        </p:sp>
      </p:grpSp>
      <p:sp>
        <p:nvSpPr>
          <p:cNvPr id="53" name="Right Arrow 52"/>
          <p:cNvSpPr/>
          <p:nvPr/>
        </p:nvSpPr>
        <p:spPr>
          <a:xfrm>
            <a:off x="5181600" y="3657600"/>
            <a:ext cx="762000" cy="3048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4" name="Picture 2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990600" y="990600"/>
            <a:ext cx="6943725" cy="2209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7" name="Group 4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533400" y="4343400"/>
            <a:ext cx="8098089" cy="595466"/>
            <a:chOff x="366" y="2801"/>
            <a:chExt cx="32639" cy="2400"/>
          </a:xfrm>
          <a:solidFill>
            <a:srgbClr val="FF0000"/>
          </a:solidFill>
        </p:grpSpPr>
        <p:sp>
          <p:nvSpPr>
            <p:cNvPr id="83974" name="Freeform 6"/>
            <p:cNvSpPr>
              <a:spLocks/>
            </p:cNvSpPr>
            <p:nvPr/>
          </p:nvSpPr>
          <p:spPr bwMode="auto">
            <a:xfrm>
              <a:off x="366" y="2908"/>
              <a:ext cx="1268" cy="1712"/>
            </a:xfrm>
            <a:custGeom>
              <a:avLst/>
              <a:gdLst/>
              <a:ahLst/>
              <a:cxnLst>
                <a:cxn ang="0">
                  <a:pos x="931" y="22"/>
                </a:cxn>
                <a:cxn ang="0">
                  <a:pos x="1109" y="172"/>
                </a:cxn>
                <a:cxn ang="0">
                  <a:pos x="1238" y="0"/>
                </a:cxn>
                <a:cxn ang="0">
                  <a:pos x="1268" y="22"/>
                </a:cxn>
                <a:cxn ang="0">
                  <a:pos x="1149" y="549"/>
                </a:cxn>
                <a:cxn ang="0">
                  <a:pos x="1139" y="581"/>
                </a:cxn>
                <a:cxn ang="0">
                  <a:pos x="1099" y="592"/>
                </a:cxn>
                <a:cxn ang="0">
                  <a:pos x="1089" y="528"/>
                </a:cxn>
                <a:cxn ang="0">
                  <a:pos x="1099" y="442"/>
                </a:cxn>
                <a:cxn ang="0">
                  <a:pos x="1040" y="205"/>
                </a:cxn>
                <a:cxn ang="0">
                  <a:pos x="891" y="97"/>
                </a:cxn>
                <a:cxn ang="0">
                  <a:pos x="673" y="108"/>
                </a:cxn>
                <a:cxn ang="0">
                  <a:pos x="485" y="259"/>
                </a:cxn>
                <a:cxn ang="0">
                  <a:pos x="416" y="474"/>
                </a:cxn>
                <a:cxn ang="0">
                  <a:pos x="455" y="625"/>
                </a:cxn>
                <a:cxn ang="0">
                  <a:pos x="545" y="689"/>
                </a:cxn>
                <a:cxn ang="0">
                  <a:pos x="594" y="711"/>
                </a:cxn>
                <a:cxn ang="0">
                  <a:pos x="663" y="721"/>
                </a:cxn>
                <a:cxn ang="0">
                  <a:pos x="812" y="764"/>
                </a:cxn>
                <a:cxn ang="0">
                  <a:pos x="961" y="851"/>
                </a:cxn>
                <a:cxn ang="0">
                  <a:pos x="1030" y="937"/>
                </a:cxn>
                <a:cxn ang="0">
                  <a:pos x="1070" y="1120"/>
                </a:cxn>
                <a:cxn ang="0">
                  <a:pos x="990" y="1399"/>
                </a:cxn>
                <a:cxn ang="0">
                  <a:pos x="802" y="1625"/>
                </a:cxn>
                <a:cxn ang="0">
                  <a:pos x="525" y="1712"/>
                </a:cxn>
                <a:cxn ang="0">
                  <a:pos x="337" y="1679"/>
                </a:cxn>
                <a:cxn ang="0">
                  <a:pos x="168" y="1539"/>
                </a:cxn>
                <a:cxn ang="0">
                  <a:pos x="29" y="1701"/>
                </a:cxn>
                <a:cxn ang="0">
                  <a:pos x="0" y="1679"/>
                </a:cxn>
                <a:cxn ang="0">
                  <a:pos x="20" y="1572"/>
                </a:cxn>
                <a:cxn ang="0">
                  <a:pos x="69" y="1346"/>
                </a:cxn>
                <a:cxn ang="0">
                  <a:pos x="119" y="1163"/>
                </a:cxn>
                <a:cxn ang="0">
                  <a:pos x="129" y="1120"/>
                </a:cxn>
                <a:cxn ang="0">
                  <a:pos x="168" y="1130"/>
                </a:cxn>
                <a:cxn ang="0">
                  <a:pos x="158" y="1206"/>
                </a:cxn>
                <a:cxn ang="0">
                  <a:pos x="178" y="1410"/>
                </a:cxn>
                <a:cxn ang="0">
                  <a:pos x="297" y="1561"/>
                </a:cxn>
                <a:cxn ang="0">
                  <a:pos x="455" y="1625"/>
                </a:cxn>
                <a:cxn ang="0">
                  <a:pos x="654" y="1604"/>
                </a:cxn>
                <a:cxn ang="0">
                  <a:pos x="842" y="1442"/>
                </a:cxn>
                <a:cxn ang="0">
                  <a:pos x="921" y="1195"/>
                </a:cxn>
                <a:cxn ang="0">
                  <a:pos x="871" y="1034"/>
                </a:cxn>
                <a:cxn ang="0">
                  <a:pos x="772" y="958"/>
                </a:cxn>
                <a:cxn ang="0">
                  <a:pos x="495" y="883"/>
                </a:cxn>
                <a:cxn ang="0">
                  <a:pos x="337" y="764"/>
                </a:cxn>
                <a:cxn ang="0">
                  <a:pos x="267" y="549"/>
                </a:cxn>
                <a:cxn ang="0">
                  <a:pos x="376" y="237"/>
                </a:cxn>
                <a:cxn ang="0">
                  <a:pos x="644" y="33"/>
                </a:cxn>
              </a:cxnLst>
              <a:rect l="0" t="0" r="r" b="b"/>
              <a:pathLst>
                <a:path w="1268" h="1712">
                  <a:moveTo>
                    <a:pt x="802" y="0"/>
                  </a:moveTo>
                  <a:lnTo>
                    <a:pt x="931" y="22"/>
                  </a:lnTo>
                  <a:lnTo>
                    <a:pt x="1030" y="76"/>
                  </a:lnTo>
                  <a:lnTo>
                    <a:pt x="1109" y="172"/>
                  </a:lnTo>
                  <a:lnTo>
                    <a:pt x="1208" y="33"/>
                  </a:lnTo>
                  <a:lnTo>
                    <a:pt x="1238" y="0"/>
                  </a:lnTo>
                  <a:lnTo>
                    <a:pt x="1248" y="0"/>
                  </a:lnTo>
                  <a:lnTo>
                    <a:pt x="1268" y="22"/>
                  </a:lnTo>
                  <a:lnTo>
                    <a:pt x="1268" y="43"/>
                  </a:lnTo>
                  <a:lnTo>
                    <a:pt x="1149" y="549"/>
                  </a:lnTo>
                  <a:lnTo>
                    <a:pt x="1139" y="571"/>
                  </a:lnTo>
                  <a:lnTo>
                    <a:pt x="1139" y="581"/>
                  </a:lnTo>
                  <a:lnTo>
                    <a:pt x="1129" y="592"/>
                  </a:lnTo>
                  <a:lnTo>
                    <a:pt x="1099" y="592"/>
                  </a:lnTo>
                  <a:lnTo>
                    <a:pt x="1089" y="581"/>
                  </a:lnTo>
                  <a:lnTo>
                    <a:pt x="1089" y="528"/>
                  </a:lnTo>
                  <a:lnTo>
                    <a:pt x="1099" y="495"/>
                  </a:lnTo>
                  <a:lnTo>
                    <a:pt x="1099" y="442"/>
                  </a:lnTo>
                  <a:lnTo>
                    <a:pt x="1089" y="302"/>
                  </a:lnTo>
                  <a:lnTo>
                    <a:pt x="1040" y="205"/>
                  </a:lnTo>
                  <a:lnTo>
                    <a:pt x="980" y="140"/>
                  </a:lnTo>
                  <a:lnTo>
                    <a:pt x="891" y="97"/>
                  </a:lnTo>
                  <a:lnTo>
                    <a:pt x="792" y="86"/>
                  </a:lnTo>
                  <a:lnTo>
                    <a:pt x="673" y="108"/>
                  </a:lnTo>
                  <a:lnTo>
                    <a:pt x="574" y="172"/>
                  </a:lnTo>
                  <a:lnTo>
                    <a:pt x="485" y="259"/>
                  </a:lnTo>
                  <a:lnTo>
                    <a:pt x="436" y="366"/>
                  </a:lnTo>
                  <a:lnTo>
                    <a:pt x="416" y="474"/>
                  </a:lnTo>
                  <a:lnTo>
                    <a:pt x="426" y="560"/>
                  </a:lnTo>
                  <a:lnTo>
                    <a:pt x="455" y="625"/>
                  </a:lnTo>
                  <a:lnTo>
                    <a:pt x="495" y="668"/>
                  </a:lnTo>
                  <a:lnTo>
                    <a:pt x="545" y="689"/>
                  </a:lnTo>
                  <a:lnTo>
                    <a:pt x="564" y="700"/>
                  </a:lnTo>
                  <a:lnTo>
                    <a:pt x="594" y="711"/>
                  </a:lnTo>
                  <a:lnTo>
                    <a:pt x="624" y="711"/>
                  </a:lnTo>
                  <a:lnTo>
                    <a:pt x="663" y="721"/>
                  </a:lnTo>
                  <a:lnTo>
                    <a:pt x="693" y="732"/>
                  </a:lnTo>
                  <a:lnTo>
                    <a:pt x="812" y="764"/>
                  </a:lnTo>
                  <a:lnTo>
                    <a:pt x="881" y="786"/>
                  </a:lnTo>
                  <a:lnTo>
                    <a:pt x="961" y="851"/>
                  </a:lnTo>
                  <a:lnTo>
                    <a:pt x="990" y="883"/>
                  </a:lnTo>
                  <a:lnTo>
                    <a:pt x="1030" y="937"/>
                  </a:lnTo>
                  <a:lnTo>
                    <a:pt x="1060" y="1012"/>
                  </a:lnTo>
                  <a:lnTo>
                    <a:pt x="1070" y="1120"/>
                  </a:lnTo>
                  <a:lnTo>
                    <a:pt x="1050" y="1259"/>
                  </a:lnTo>
                  <a:lnTo>
                    <a:pt x="990" y="1399"/>
                  </a:lnTo>
                  <a:lnTo>
                    <a:pt x="911" y="1518"/>
                  </a:lnTo>
                  <a:lnTo>
                    <a:pt x="802" y="1625"/>
                  </a:lnTo>
                  <a:lnTo>
                    <a:pt x="663" y="1690"/>
                  </a:lnTo>
                  <a:lnTo>
                    <a:pt x="525" y="1712"/>
                  </a:lnTo>
                  <a:lnTo>
                    <a:pt x="436" y="1701"/>
                  </a:lnTo>
                  <a:lnTo>
                    <a:pt x="337" y="1679"/>
                  </a:lnTo>
                  <a:lnTo>
                    <a:pt x="247" y="1625"/>
                  </a:lnTo>
                  <a:lnTo>
                    <a:pt x="168" y="1539"/>
                  </a:lnTo>
                  <a:lnTo>
                    <a:pt x="59" y="1668"/>
                  </a:lnTo>
                  <a:lnTo>
                    <a:pt x="29" y="1701"/>
                  </a:lnTo>
                  <a:lnTo>
                    <a:pt x="20" y="1701"/>
                  </a:lnTo>
                  <a:lnTo>
                    <a:pt x="0" y="1679"/>
                  </a:lnTo>
                  <a:lnTo>
                    <a:pt x="10" y="1647"/>
                  </a:lnTo>
                  <a:lnTo>
                    <a:pt x="20" y="1572"/>
                  </a:lnTo>
                  <a:lnTo>
                    <a:pt x="49" y="1464"/>
                  </a:lnTo>
                  <a:lnTo>
                    <a:pt x="69" y="1346"/>
                  </a:lnTo>
                  <a:lnTo>
                    <a:pt x="99" y="1238"/>
                  </a:lnTo>
                  <a:lnTo>
                    <a:pt x="119" y="1163"/>
                  </a:lnTo>
                  <a:lnTo>
                    <a:pt x="129" y="1130"/>
                  </a:lnTo>
                  <a:lnTo>
                    <a:pt x="129" y="1120"/>
                  </a:lnTo>
                  <a:lnTo>
                    <a:pt x="158" y="1120"/>
                  </a:lnTo>
                  <a:lnTo>
                    <a:pt x="168" y="1130"/>
                  </a:lnTo>
                  <a:lnTo>
                    <a:pt x="168" y="1173"/>
                  </a:lnTo>
                  <a:lnTo>
                    <a:pt x="158" y="1206"/>
                  </a:lnTo>
                  <a:lnTo>
                    <a:pt x="158" y="1281"/>
                  </a:lnTo>
                  <a:lnTo>
                    <a:pt x="178" y="1410"/>
                  </a:lnTo>
                  <a:lnTo>
                    <a:pt x="228" y="1496"/>
                  </a:lnTo>
                  <a:lnTo>
                    <a:pt x="297" y="1561"/>
                  </a:lnTo>
                  <a:lnTo>
                    <a:pt x="376" y="1604"/>
                  </a:lnTo>
                  <a:lnTo>
                    <a:pt x="455" y="1625"/>
                  </a:lnTo>
                  <a:lnTo>
                    <a:pt x="535" y="1625"/>
                  </a:lnTo>
                  <a:lnTo>
                    <a:pt x="654" y="1604"/>
                  </a:lnTo>
                  <a:lnTo>
                    <a:pt x="762" y="1539"/>
                  </a:lnTo>
                  <a:lnTo>
                    <a:pt x="842" y="1442"/>
                  </a:lnTo>
                  <a:lnTo>
                    <a:pt x="901" y="1324"/>
                  </a:lnTo>
                  <a:lnTo>
                    <a:pt x="921" y="1195"/>
                  </a:lnTo>
                  <a:lnTo>
                    <a:pt x="911" y="1098"/>
                  </a:lnTo>
                  <a:lnTo>
                    <a:pt x="871" y="1034"/>
                  </a:lnTo>
                  <a:lnTo>
                    <a:pt x="822" y="990"/>
                  </a:lnTo>
                  <a:lnTo>
                    <a:pt x="772" y="958"/>
                  </a:lnTo>
                  <a:lnTo>
                    <a:pt x="723" y="947"/>
                  </a:lnTo>
                  <a:lnTo>
                    <a:pt x="495" y="883"/>
                  </a:lnTo>
                  <a:lnTo>
                    <a:pt x="416" y="840"/>
                  </a:lnTo>
                  <a:lnTo>
                    <a:pt x="337" y="764"/>
                  </a:lnTo>
                  <a:lnTo>
                    <a:pt x="287" y="668"/>
                  </a:lnTo>
                  <a:lnTo>
                    <a:pt x="267" y="549"/>
                  </a:lnTo>
                  <a:lnTo>
                    <a:pt x="297" y="388"/>
                  </a:lnTo>
                  <a:lnTo>
                    <a:pt x="376" y="237"/>
                  </a:lnTo>
                  <a:lnTo>
                    <a:pt x="495" y="108"/>
                  </a:lnTo>
                  <a:lnTo>
                    <a:pt x="644" y="33"/>
                  </a:lnTo>
                  <a:lnTo>
                    <a:pt x="8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75" name="Freeform 7"/>
            <p:cNvSpPr>
              <a:spLocks/>
            </p:cNvSpPr>
            <p:nvPr/>
          </p:nvSpPr>
          <p:spPr bwMode="auto">
            <a:xfrm>
              <a:off x="1951" y="2811"/>
              <a:ext cx="297" cy="23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7" y="0"/>
                </a:cxn>
                <a:cxn ang="0">
                  <a:pos x="297" y="97"/>
                </a:cxn>
                <a:cxn ang="0">
                  <a:pos x="89" y="97"/>
                </a:cxn>
                <a:cxn ang="0">
                  <a:pos x="89" y="2228"/>
                </a:cxn>
                <a:cxn ang="0">
                  <a:pos x="297" y="2228"/>
                </a:cxn>
                <a:cxn ang="0">
                  <a:pos x="297" y="2325"/>
                </a:cxn>
                <a:cxn ang="0">
                  <a:pos x="0" y="2325"/>
                </a:cxn>
                <a:cxn ang="0">
                  <a:pos x="0" y="0"/>
                </a:cxn>
              </a:cxnLst>
              <a:rect l="0" t="0" r="r" b="b"/>
              <a:pathLst>
                <a:path w="297" h="2325">
                  <a:moveTo>
                    <a:pt x="0" y="0"/>
                  </a:moveTo>
                  <a:lnTo>
                    <a:pt x="297" y="0"/>
                  </a:lnTo>
                  <a:lnTo>
                    <a:pt x="297" y="97"/>
                  </a:lnTo>
                  <a:lnTo>
                    <a:pt x="89" y="97"/>
                  </a:lnTo>
                  <a:lnTo>
                    <a:pt x="89" y="2228"/>
                  </a:lnTo>
                  <a:lnTo>
                    <a:pt x="297" y="2228"/>
                  </a:lnTo>
                  <a:lnTo>
                    <a:pt x="297" y="2325"/>
                  </a:lnTo>
                  <a:lnTo>
                    <a:pt x="0" y="232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76" name="Freeform 8"/>
            <p:cNvSpPr>
              <a:spLocks noEditPoints="1"/>
            </p:cNvSpPr>
            <p:nvPr/>
          </p:nvSpPr>
          <p:spPr bwMode="auto">
            <a:xfrm>
              <a:off x="2327" y="3457"/>
              <a:ext cx="931" cy="1572"/>
            </a:xfrm>
            <a:custGeom>
              <a:avLst/>
              <a:gdLst/>
              <a:ahLst/>
              <a:cxnLst>
                <a:cxn ang="0">
                  <a:pos x="703" y="861"/>
                </a:cxn>
                <a:cxn ang="0">
                  <a:pos x="485" y="1033"/>
                </a:cxn>
                <a:cxn ang="0">
                  <a:pos x="287" y="1216"/>
                </a:cxn>
                <a:cxn ang="0">
                  <a:pos x="367" y="1292"/>
                </a:cxn>
                <a:cxn ang="0">
                  <a:pos x="456" y="1356"/>
                </a:cxn>
                <a:cxn ang="0">
                  <a:pos x="485" y="1367"/>
                </a:cxn>
                <a:cxn ang="0">
                  <a:pos x="525" y="1389"/>
                </a:cxn>
                <a:cxn ang="0">
                  <a:pos x="565" y="1399"/>
                </a:cxn>
                <a:cxn ang="0">
                  <a:pos x="644" y="1399"/>
                </a:cxn>
                <a:cxn ang="0">
                  <a:pos x="674" y="1389"/>
                </a:cxn>
                <a:cxn ang="0">
                  <a:pos x="703" y="1367"/>
                </a:cxn>
                <a:cxn ang="0">
                  <a:pos x="743" y="1324"/>
                </a:cxn>
                <a:cxn ang="0">
                  <a:pos x="753" y="1292"/>
                </a:cxn>
                <a:cxn ang="0">
                  <a:pos x="753" y="1259"/>
                </a:cxn>
                <a:cxn ang="0">
                  <a:pos x="763" y="1227"/>
                </a:cxn>
                <a:cxn ang="0">
                  <a:pos x="763" y="1195"/>
                </a:cxn>
                <a:cxn ang="0">
                  <a:pos x="753" y="1130"/>
                </a:cxn>
                <a:cxn ang="0">
                  <a:pos x="743" y="1044"/>
                </a:cxn>
                <a:cxn ang="0">
                  <a:pos x="723" y="947"/>
                </a:cxn>
                <a:cxn ang="0">
                  <a:pos x="703" y="861"/>
                </a:cxn>
                <a:cxn ang="0">
                  <a:pos x="337" y="172"/>
                </a:cxn>
                <a:cxn ang="0">
                  <a:pos x="297" y="323"/>
                </a:cxn>
                <a:cxn ang="0">
                  <a:pos x="297" y="646"/>
                </a:cxn>
                <a:cxn ang="0">
                  <a:pos x="307" y="797"/>
                </a:cxn>
                <a:cxn ang="0">
                  <a:pos x="376" y="893"/>
                </a:cxn>
                <a:cxn ang="0">
                  <a:pos x="456" y="990"/>
                </a:cxn>
                <a:cxn ang="0">
                  <a:pos x="693" y="797"/>
                </a:cxn>
                <a:cxn ang="0">
                  <a:pos x="703" y="528"/>
                </a:cxn>
                <a:cxn ang="0">
                  <a:pos x="713" y="269"/>
                </a:cxn>
                <a:cxn ang="0">
                  <a:pos x="515" y="226"/>
                </a:cxn>
                <a:cxn ang="0">
                  <a:pos x="337" y="172"/>
                </a:cxn>
                <a:cxn ang="0">
                  <a:pos x="505" y="0"/>
                </a:cxn>
                <a:cxn ang="0">
                  <a:pos x="624" y="65"/>
                </a:cxn>
                <a:cxn ang="0">
                  <a:pos x="743" y="108"/>
                </a:cxn>
                <a:cxn ang="0">
                  <a:pos x="901" y="11"/>
                </a:cxn>
                <a:cxn ang="0">
                  <a:pos x="911" y="22"/>
                </a:cxn>
                <a:cxn ang="0">
                  <a:pos x="882" y="129"/>
                </a:cxn>
                <a:cxn ang="0">
                  <a:pos x="872" y="237"/>
                </a:cxn>
                <a:cxn ang="0">
                  <a:pos x="862" y="377"/>
                </a:cxn>
                <a:cxn ang="0">
                  <a:pos x="862" y="786"/>
                </a:cxn>
                <a:cxn ang="0">
                  <a:pos x="872" y="829"/>
                </a:cxn>
                <a:cxn ang="0">
                  <a:pos x="931" y="1119"/>
                </a:cxn>
                <a:cxn ang="0">
                  <a:pos x="763" y="1346"/>
                </a:cxn>
                <a:cxn ang="0">
                  <a:pos x="585" y="1550"/>
                </a:cxn>
                <a:cxn ang="0">
                  <a:pos x="525" y="1572"/>
                </a:cxn>
                <a:cxn ang="0">
                  <a:pos x="505" y="1572"/>
                </a:cxn>
                <a:cxn ang="0">
                  <a:pos x="406" y="1561"/>
                </a:cxn>
                <a:cxn ang="0">
                  <a:pos x="307" y="1528"/>
                </a:cxn>
                <a:cxn ang="0">
                  <a:pos x="89" y="1378"/>
                </a:cxn>
                <a:cxn ang="0">
                  <a:pos x="20" y="1421"/>
                </a:cxn>
                <a:cxn ang="0">
                  <a:pos x="0" y="1389"/>
                </a:cxn>
                <a:cxn ang="0">
                  <a:pos x="10" y="1389"/>
                </a:cxn>
                <a:cxn ang="0">
                  <a:pos x="149" y="1270"/>
                </a:cxn>
                <a:cxn ang="0">
                  <a:pos x="297" y="1141"/>
                </a:cxn>
                <a:cxn ang="0">
                  <a:pos x="139" y="937"/>
                </a:cxn>
                <a:cxn ang="0">
                  <a:pos x="129" y="818"/>
                </a:cxn>
                <a:cxn ang="0">
                  <a:pos x="129" y="700"/>
                </a:cxn>
                <a:cxn ang="0">
                  <a:pos x="139" y="463"/>
                </a:cxn>
                <a:cxn ang="0">
                  <a:pos x="159" y="237"/>
                </a:cxn>
                <a:cxn ang="0">
                  <a:pos x="327" y="119"/>
                </a:cxn>
                <a:cxn ang="0">
                  <a:pos x="505" y="0"/>
                </a:cxn>
              </a:cxnLst>
              <a:rect l="0" t="0" r="r" b="b"/>
              <a:pathLst>
                <a:path w="931" h="1572">
                  <a:moveTo>
                    <a:pt x="703" y="861"/>
                  </a:moveTo>
                  <a:lnTo>
                    <a:pt x="485" y="1033"/>
                  </a:lnTo>
                  <a:lnTo>
                    <a:pt x="287" y="1216"/>
                  </a:lnTo>
                  <a:lnTo>
                    <a:pt x="367" y="1292"/>
                  </a:lnTo>
                  <a:lnTo>
                    <a:pt x="456" y="1356"/>
                  </a:lnTo>
                  <a:lnTo>
                    <a:pt x="485" y="1367"/>
                  </a:lnTo>
                  <a:lnTo>
                    <a:pt x="525" y="1389"/>
                  </a:lnTo>
                  <a:lnTo>
                    <a:pt x="565" y="1399"/>
                  </a:lnTo>
                  <a:lnTo>
                    <a:pt x="644" y="1399"/>
                  </a:lnTo>
                  <a:lnTo>
                    <a:pt x="674" y="1389"/>
                  </a:lnTo>
                  <a:lnTo>
                    <a:pt x="703" y="1367"/>
                  </a:lnTo>
                  <a:lnTo>
                    <a:pt x="743" y="1324"/>
                  </a:lnTo>
                  <a:lnTo>
                    <a:pt x="753" y="1292"/>
                  </a:lnTo>
                  <a:lnTo>
                    <a:pt x="753" y="1259"/>
                  </a:lnTo>
                  <a:lnTo>
                    <a:pt x="763" y="1227"/>
                  </a:lnTo>
                  <a:lnTo>
                    <a:pt x="763" y="1195"/>
                  </a:lnTo>
                  <a:lnTo>
                    <a:pt x="753" y="1130"/>
                  </a:lnTo>
                  <a:lnTo>
                    <a:pt x="743" y="1044"/>
                  </a:lnTo>
                  <a:lnTo>
                    <a:pt x="723" y="947"/>
                  </a:lnTo>
                  <a:lnTo>
                    <a:pt x="703" y="861"/>
                  </a:lnTo>
                  <a:close/>
                  <a:moveTo>
                    <a:pt x="337" y="172"/>
                  </a:moveTo>
                  <a:lnTo>
                    <a:pt x="297" y="323"/>
                  </a:lnTo>
                  <a:lnTo>
                    <a:pt x="297" y="646"/>
                  </a:lnTo>
                  <a:lnTo>
                    <a:pt x="307" y="797"/>
                  </a:lnTo>
                  <a:lnTo>
                    <a:pt x="376" y="893"/>
                  </a:lnTo>
                  <a:lnTo>
                    <a:pt x="456" y="990"/>
                  </a:lnTo>
                  <a:lnTo>
                    <a:pt x="693" y="797"/>
                  </a:lnTo>
                  <a:lnTo>
                    <a:pt x="703" y="528"/>
                  </a:lnTo>
                  <a:lnTo>
                    <a:pt x="713" y="269"/>
                  </a:lnTo>
                  <a:lnTo>
                    <a:pt x="515" y="226"/>
                  </a:lnTo>
                  <a:lnTo>
                    <a:pt x="337" y="172"/>
                  </a:lnTo>
                  <a:close/>
                  <a:moveTo>
                    <a:pt x="505" y="0"/>
                  </a:moveTo>
                  <a:lnTo>
                    <a:pt x="624" y="65"/>
                  </a:lnTo>
                  <a:lnTo>
                    <a:pt x="743" y="108"/>
                  </a:lnTo>
                  <a:lnTo>
                    <a:pt x="901" y="11"/>
                  </a:lnTo>
                  <a:lnTo>
                    <a:pt x="911" y="22"/>
                  </a:lnTo>
                  <a:lnTo>
                    <a:pt x="882" y="129"/>
                  </a:lnTo>
                  <a:lnTo>
                    <a:pt x="872" y="237"/>
                  </a:lnTo>
                  <a:lnTo>
                    <a:pt x="862" y="377"/>
                  </a:lnTo>
                  <a:lnTo>
                    <a:pt x="862" y="786"/>
                  </a:lnTo>
                  <a:lnTo>
                    <a:pt x="872" y="829"/>
                  </a:lnTo>
                  <a:lnTo>
                    <a:pt x="931" y="1119"/>
                  </a:lnTo>
                  <a:lnTo>
                    <a:pt x="763" y="1346"/>
                  </a:lnTo>
                  <a:lnTo>
                    <a:pt x="585" y="1550"/>
                  </a:lnTo>
                  <a:lnTo>
                    <a:pt x="525" y="1572"/>
                  </a:lnTo>
                  <a:lnTo>
                    <a:pt x="505" y="1572"/>
                  </a:lnTo>
                  <a:lnTo>
                    <a:pt x="406" y="1561"/>
                  </a:lnTo>
                  <a:lnTo>
                    <a:pt x="307" y="1528"/>
                  </a:lnTo>
                  <a:lnTo>
                    <a:pt x="89" y="1378"/>
                  </a:lnTo>
                  <a:lnTo>
                    <a:pt x="20" y="1421"/>
                  </a:lnTo>
                  <a:lnTo>
                    <a:pt x="0" y="1389"/>
                  </a:lnTo>
                  <a:lnTo>
                    <a:pt x="10" y="1389"/>
                  </a:lnTo>
                  <a:lnTo>
                    <a:pt x="149" y="1270"/>
                  </a:lnTo>
                  <a:lnTo>
                    <a:pt x="297" y="1141"/>
                  </a:lnTo>
                  <a:lnTo>
                    <a:pt x="139" y="937"/>
                  </a:lnTo>
                  <a:lnTo>
                    <a:pt x="129" y="818"/>
                  </a:lnTo>
                  <a:lnTo>
                    <a:pt x="129" y="700"/>
                  </a:lnTo>
                  <a:lnTo>
                    <a:pt x="139" y="463"/>
                  </a:lnTo>
                  <a:lnTo>
                    <a:pt x="159" y="237"/>
                  </a:lnTo>
                  <a:lnTo>
                    <a:pt x="327" y="119"/>
                  </a:lnTo>
                  <a:lnTo>
                    <a:pt x="5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77" name="Freeform 9"/>
            <p:cNvSpPr>
              <a:spLocks/>
            </p:cNvSpPr>
            <p:nvPr/>
          </p:nvSpPr>
          <p:spPr bwMode="auto">
            <a:xfrm>
              <a:off x="3555" y="4307"/>
              <a:ext cx="258" cy="678"/>
            </a:xfrm>
            <a:custGeom>
              <a:avLst/>
              <a:gdLst/>
              <a:ahLst/>
              <a:cxnLst>
                <a:cxn ang="0">
                  <a:pos x="119" y="0"/>
                </a:cxn>
                <a:cxn ang="0">
                  <a:pos x="179" y="11"/>
                </a:cxn>
                <a:cxn ang="0">
                  <a:pos x="218" y="65"/>
                </a:cxn>
                <a:cxn ang="0">
                  <a:pos x="248" y="140"/>
                </a:cxn>
                <a:cxn ang="0">
                  <a:pos x="258" y="237"/>
                </a:cxn>
                <a:cxn ang="0">
                  <a:pos x="248" y="226"/>
                </a:cxn>
                <a:cxn ang="0">
                  <a:pos x="228" y="377"/>
                </a:cxn>
                <a:cxn ang="0">
                  <a:pos x="189" y="506"/>
                </a:cxn>
                <a:cxn ang="0">
                  <a:pos x="129" y="592"/>
                </a:cxn>
                <a:cxn ang="0">
                  <a:pos x="80" y="657"/>
                </a:cxn>
                <a:cxn ang="0">
                  <a:pos x="50" y="678"/>
                </a:cxn>
                <a:cxn ang="0">
                  <a:pos x="30" y="657"/>
                </a:cxn>
                <a:cxn ang="0">
                  <a:pos x="30" y="646"/>
                </a:cxn>
                <a:cxn ang="0">
                  <a:pos x="50" y="625"/>
                </a:cxn>
                <a:cxn ang="0">
                  <a:pos x="119" y="528"/>
                </a:cxn>
                <a:cxn ang="0">
                  <a:pos x="179" y="399"/>
                </a:cxn>
                <a:cxn ang="0">
                  <a:pos x="198" y="237"/>
                </a:cxn>
                <a:cxn ang="0">
                  <a:pos x="198" y="205"/>
                </a:cxn>
                <a:cxn ang="0">
                  <a:pos x="169" y="237"/>
                </a:cxn>
                <a:cxn ang="0">
                  <a:pos x="139" y="248"/>
                </a:cxn>
                <a:cxn ang="0">
                  <a:pos x="80" y="248"/>
                </a:cxn>
                <a:cxn ang="0">
                  <a:pos x="50" y="226"/>
                </a:cxn>
                <a:cxn ang="0">
                  <a:pos x="10" y="183"/>
                </a:cxn>
                <a:cxn ang="0">
                  <a:pos x="0" y="151"/>
                </a:cxn>
                <a:cxn ang="0">
                  <a:pos x="0" y="119"/>
                </a:cxn>
                <a:cxn ang="0">
                  <a:pos x="20" y="54"/>
                </a:cxn>
                <a:cxn ang="0">
                  <a:pos x="50" y="22"/>
                </a:cxn>
                <a:cxn ang="0">
                  <a:pos x="80" y="11"/>
                </a:cxn>
                <a:cxn ang="0">
                  <a:pos x="119" y="0"/>
                </a:cxn>
              </a:cxnLst>
              <a:rect l="0" t="0" r="r" b="b"/>
              <a:pathLst>
                <a:path w="258" h="678">
                  <a:moveTo>
                    <a:pt x="119" y="0"/>
                  </a:moveTo>
                  <a:lnTo>
                    <a:pt x="179" y="11"/>
                  </a:lnTo>
                  <a:lnTo>
                    <a:pt x="218" y="65"/>
                  </a:lnTo>
                  <a:lnTo>
                    <a:pt x="248" y="140"/>
                  </a:lnTo>
                  <a:lnTo>
                    <a:pt x="258" y="237"/>
                  </a:lnTo>
                  <a:lnTo>
                    <a:pt x="248" y="226"/>
                  </a:lnTo>
                  <a:lnTo>
                    <a:pt x="228" y="377"/>
                  </a:lnTo>
                  <a:lnTo>
                    <a:pt x="189" y="506"/>
                  </a:lnTo>
                  <a:lnTo>
                    <a:pt x="129" y="592"/>
                  </a:lnTo>
                  <a:lnTo>
                    <a:pt x="80" y="657"/>
                  </a:lnTo>
                  <a:lnTo>
                    <a:pt x="50" y="678"/>
                  </a:lnTo>
                  <a:lnTo>
                    <a:pt x="30" y="657"/>
                  </a:lnTo>
                  <a:lnTo>
                    <a:pt x="30" y="646"/>
                  </a:lnTo>
                  <a:lnTo>
                    <a:pt x="50" y="625"/>
                  </a:lnTo>
                  <a:lnTo>
                    <a:pt x="119" y="528"/>
                  </a:lnTo>
                  <a:lnTo>
                    <a:pt x="179" y="399"/>
                  </a:lnTo>
                  <a:lnTo>
                    <a:pt x="198" y="237"/>
                  </a:lnTo>
                  <a:lnTo>
                    <a:pt x="198" y="205"/>
                  </a:lnTo>
                  <a:lnTo>
                    <a:pt x="169" y="237"/>
                  </a:lnTo>
                  <a:lnTo>
                    <a:pt x="139" y="248"/>
                  </a:lnTo>
                  <a:lnTo>
                    <a:pt x="80" y="248"/>
                  </a:lnTo>
                  <a:lnTo>
                    <a:pt x="50" y="226"/>
                  </a:lnTo>
                  <a:lnTo>
                    <a:pt x="10" y="183"/>
                  </a:lnTo>
                  <a:lnTo>
                    <a:pt x="0" y="151"/>
                  </a:lnTo>
                  <a:lnTo>
                    <a:pt x="0" y="119"/>
                  </a:lnTo>
                  <a:lnTo>
                    <a:pt x="20" y="54"/>
                  </a:lnTo>
                  <a:lnTo>
                    <a:pt x="50" y="22"/>
                  </a:lnTo>
                  <a:lnTo>
                    <a:pt x="80" y="11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78" name="Freeform 10"/>
            <p:cNvSpPr>
              <a:spLocks/>
            </p:cNvSpPr>
            <p:nvPr/>
          </p:nvSpPr>
          <p:spPr bwMode="auto">
            <a:xfrm>
              <a:off x="4447" y="2908"/>
              <a:ext cx="1515" cy="1690"/>
            </a:xfrm>
            <a:custGeom>
              <a:avLst/>
              <a:gdLst/>
              <a:ahLst/>
              <a:cxnLst>
                <a:cxn ang="0">
                  <a:pos x="1089" y="22"/>
                </a:cxn>
                <a:cxn ang="0">
                  <a:pos x="1248" y="119"/>
                </a:cxn>
                <a:cxn ang="0">
                  <a:pos x="1317" y="205"/>
                </a:cxn>
                <a:cxn ang="0">
                  <a:pos x="1486" y="0"/>
                </a:cxn>
                <a:cxn ang="0">
                  <a:pos x="1515" y="11"/>
                </a:cxn>
                <a:cxn ang="0">
                  <a:pos x="1377" y="614"/>
                </a:cxn>
                <a:cxn ang="0">
                  <a:pos x="1367" y="646"/>
                </a:cxn>
                <a:cxn ang="0">
                  <a:pos x="1317" y="657"/>
                </a:cxn>
                <a:cxn ang="0">
                  <a:pos x="1307" y="603"/>
                </a:cxn>
                <a:cxn ang="0">
                  <a:pos x="1317" y="517"/>
                </a:cxn>
                <a:cxn ang="0">
                  <a:pos x="1258" y="237"/>
                </a:cxn>
                <a:cxn ang="0">
                  <a:pos x="1089" y="86"/>
                </a:cxn>
                <a:cxn ang="0">
                  <a:pos x="832" y="86"/>
                </a:cxn>
                <a:cxn ang="0">
                  <a:pos x="555" y="237"/>
                </a:cxn>
                <a:cxn ang="0">
                  <a:pos x="337" y="517"/>
                </a:cxn>
                <a:cxn ang="0">
                  <a:pos x="218" y="883"/>
                </a:cxn>
                <a:cxn ang="0">
                  <a:pos x="188" y="1130"/>
                </a:cxn>
                <a:cxn ang="0">
                  <a:pos x="248" y="1421"/>
                </a:cxn>
                <a:cxn ang="0">
                  <a:pos x="406" y="1572"/>
                </a:cxn>
                <a:cxn ang="0">
                  <a:pos x="604" y="1615"/>
                </a:cxn>
                <a:cxn ang="0">
                  <a:pos x="862" y="1539"/>
                </a:cxn>
                <a:cxn ang="0">
                  <a:pos x="1089" y="1335"/>
                </a:cxn>
                <a:cxn ang="0">
                  <a:pos x="1198" y="1141"/>
                </a:cxn>
                <a:cxn ang="0">
                  <a:pos x="1238" y="1055"/>
                </a:cxn>
                <a:cxn ang="0">
                  <a:pos x="1278" y="1066"/>
                </a:cxn>
                <a:cxn ang="0">
                  <a:pos x="1268" y="1098"/>
                </a:cxn>
                <a:cxn ang="0">
                  <a:pos x="1208" y="1259"/>
                </a:cxn>
                <a:cxn ang="0">
                  <a:pos x="1040" y="1486"/>
                </a:cxn>
                <a:cxn ang="0">
                  <a:pos x="753" y="1668"/>
                </a:cxn>
                <a:cxn ang="0">
                  <a:pos x="416" y="1668"/>
                </a:cxn>
                <a:cxn ang="0">
                  <a:pos x="168" y="1518"/>
                </a:cxn>
                <a:cxn ang="0">
                  <a:pos x="20" y="1238"/>
                </a:cxn>
                <a:cxn ang="0">
                  <a:pos x="30" y="829"/>
                </a:cxn>
                <a:cxn ang="0">
                  <a:pos x="228" y="409"/>
                </a:cxn>
                <a:cxn ang="0">
                  <a:pos x="564" y="119"/>
                </a:cxn>
                <a:cxn ang="0">
                  <a:pos x="961" y="0"/>
                </a:cxn>
              </a:cxnLst>
              <a:rect l="0" t="0" r="r" b="b"/>
              <a:pathLst>
                <a:path w="1515" h="1690">
                  <a:moveTo>
                    <a:pt x="961" y="0"/>
                  </a:moveTo>
                  <a:lnTo>
                    <a:pt x="1089" y="22"/>
                  </a:lnTo>
                  <a:lnTo>
                    <a:pt x="1179" y="65"/>
                  </a:lnTo>
                  <a:lnTo>
                    <a:pt x="1248" y="119"/>
                  </a:lnTo>
                  <a:lnTo>
                    <a:pt x="1298" y="172"/>
                  </a:lnTo>
                  <a:lnTo>
                    <a:pt x="1317" y="205"/>
                  </a:lnTo>
                  <a:lnTo>
                    <a:pt x="1466" y="22"/>
                  </a:lnTo>
                  <a:lnTo>
                    <a:pt x="1486" y="0"/>
                  </a:lnTo>
                  <a:lnTo>
                    <a:pt x="1506" y="0"/>
                  </a:lnTo>
                  <a:lnTo>
                    <a:pt x="1515" y="11"/>
                  </a:lnTo>
                  <a:lnTo>
                    <a:pt x="1515" y="22"/>
                  </a:lnTo>
                  <a:lnTo>
                    <a:pt x="1377" y="614"/>
                  </a:lnTo>
                  <a:lnTo>
                    <a:pt x="1367" y="635"/>
                  </a:lnTo>
                  <a:lnTo>
                    <a:pt x="1367" y="646"/>
                  </a:lnTo>
                  <a:lnTo>
                    <a:pt x="1357" y="657"/>
                  </a:lnTo>
                  <a:lnTo>
                    <a:pt x="1317" y="657"/>
                  </a:lnTo>
                  <a:lnTo>
                    <a:pt x="1307" y="646"/>
                  </a:lnTo>
                  <a:lnTo>
                    <a:pt x="1307" y="603"/>
                  </a:lnTo>
                  <a:lnTo>
                    <a:pt x="1317" y="581"/>
                  </a:lnTo>
                  <a:lnTo>
                    <a:pt x="1317" y="517"/>
                  </a:lnTo>
                  <a:lnTo>
                    <a:pt x="1298" y="366"/>
                  </a:lnTo>
                  <a:lnTo>
                    <a:pt x="1258" y="237"/>
                  </a:lnTo>
                  <a:lnTo>
                    <a:pt x="1189" y="151"/>
                  </a:lnTo>
                  <a:lnTo>
                    <a:pt x="1089" y="86"/>
                  </a:lnTo>
                  <a:lnTo>
                    <a:pt x="971" y="65"/>
                  </a:lnTo>
                  <a:lnTo>
                    <a:pt x="832" y="86"/>
                  </a:lnTo>
                  <a:lnTo>
                    <a:pt x="683" y="140"/>
                  </a:lnTo>
                  <a:lnTo>
                    <a:pt x="555" y="237"/>
                  </a:lnTo>
                  <a:lnTo>
                    <a:pt x="446" y="345"/>
                  </a:lnTo>
                  <a:lnTo>
                    <a:pt x="337" y="517"/>
                  </a:lnTo>
                  <a:lnTo>
                    <a:pt x="257" y="700"/>
                  </a:lnTo>
                  <a:lnTo>
                    <a:pt x="218" y="883"/>
                  </a:lnTo>
                  <a:lnTo>
                    <a:pt x="198" y="1023"/>
                  </a:lnTo>
                  <a:lnTo>
                    <a:pt x="188" y="1130"/>
                  </a:lnTo>
                  <a:lnTo>
                    <a:pt x="208" y="1292"/>
                  </a:lnTo>
                  <a:lnTo>
                    <a:pt x="248" y="1421"/>
                  </a:lnTo>
                  <a:lnTo>
                    <a:pt x="317" y="1507"/>
                  </a:lnTo>
                  <a:lnTo>
                    <a:pt x="406" y="1572"/>
                  </a:lnTo>
                  <a:lnTo>
                    <a:pt x="505" y="1604"/>
                  </a:lnTo>
                  <a:lnTo>
                    <a:pt x="604" y="1615"/>
                  </a:lnTo>
                  <a:lnTo>
                    <a:pt x="723" y="1604"/>
                  </a:lnTo>
                  <a:lnTo>
                    <a:pt x="862" y="1539"/>
                  </a:lnTo>
                  <a:lnTo>
                    <a:pt x="1000" y="1442"/>
                  </a:lnTo>
                  <a:lnTo>
                    <a:pt x="1089" y="1335"/>
                  </a:lnTo>
                  <a:lnTo>
                    <a:pt x="1159" y="1238"/>
                  </a:lnTo>
                  <a:lnTo>
                    <a:pt x="1198" y="1141"/>
                  </a:lnTo>
                  <a:lnTo>
                    <a:pt x="1218" y="1077"/>
                  </a:lnTo>
                  <a:lnTo>
                    <a:pt x="1238" y="1055"/>
                  </a:lnTo>
                  <a:lnTo>
                    <a:pt x="1268" y="1055"/>
                  </a:lnTo>
                  <a:lnTo>
                    <a:pt x="1278" y="1066"/>
                  </a:lnTo>
                  <a:lnTo>
                    <a:pt x="1278" y="1077"/>
                  </a:lnTo>
                  <a:lnTo>
                    <a:pt x="1268" y="1098"/>
                  </a:lnTo>
                  <a:lnTo>
                    <a:pt x="1248" y="1173"/>
                  </a:lnTo>
                  <a:lnTo>
                    <a:pt x="1208" y="1259"/>
                  </a:lnTo>
                  <a:lnTo>
                    <a:pt x="1139" y="1367"/>
                  </a:lnTo>
                  <a:lnTo>
                    <a:pt x="1040" y="1486"/>
                  </a:lnTo>
                  <a:lnTo>
                    <a:pt x="911" y="1593"/>
                  </a:lnTo>
                  <a:lnTo>
                    <a:pt x="753" y="1668"/>
                  </a:lnTo>
                  <a:lnTo>
                    <a:pt x="574" y="1690"/>
                  </a:lnTo>
                  <a:lnTo>
                    <a:pt x="416" y="1668"/>
                  </a:lnTo>
                  <a:lnTo>
                    <a:pt x="277" y="1615"/>
                  </a:lnTo>
                  <a:lnTo>
                    <a:pt x="168" y="1518"/>
                  </a:lnTo>
                  <a:lnTo>
                    <a:pt x="79" y="1389"/>
                  </a:lnTo>
                  <a:lnTo>
                    <a:pt x="20" y="1238"/>
                  </a:lnTo>
                  <a:lnTo>
                    <a:pt x="0" y="1055"/>
                  </a:lnTo>
                  <a:lnTo>
                    <a:pt x="30" y="829"/>
                  </a:lnTo>
                  <a:lnTo>
                    <a:pt x="109" y="603"/>
                  </a:lnTo>
                  <a:lnTo>
                    <a:pt x="228" y="409"/>
                  </a:lnTo>
                  <a:lnTo>
                    <a:pt x="386" y="248"/>
                  </a:lnTo>
                  <a:lnTo>
                    <a:pt x="564" y="119"/>
                  </a:lnTo>
                  <a:lnTo>
                    <a:pt x="763" y="33"/>
                  </a:lnTo>
                  <a:lnTo>
                    <a:pt x="9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79" name="Freeform 11"/>
            <p:cNvSpPr>
              <a:spLocks/>
            </p:cNvSpPr>
            <p:nvPr/>
          </p:nvSpPr>
          <p:spPr bwMode="auto">
            <a:xfrm>
              <a:off x="5953" y="3769"/>
              <a:ext cx="990" cy="1098"/>
            </a:xfrm>
            <a:custGeom>
              <a:avLst/>
              <a:gdLst/>
              <a:ahLst/>
              <a:cxnLst>
                <a:cxn ang="0">
                  <a:pos x="257" y="0"/>
                </a:cxn>
                <a:cxn ang="0">
                  <a:pos x="733" y="0"/>
                </a:cxn>
                <a:cxn ang="0">
                  <a:pos x="742" y="11"/>
                </a:cxn>
                <a:cxn ang="0">
                  <a:pos x="742" y="43"/>
                </a:cxn>
                <a:cxn ang="0">
                  <a:pos x="723" y="54"/>
                </a:cxn>
                <a:cxn ang="0">
                  <a:pos x="604" y="54"/>
                </a:cxn>
                <a:cxn ang="0">
                  <a:pos x="554" y="65"/>
                </a:cxn>
                <a:cxn ang="0">
                  <a:pos x="534" y="86"/>
                </a:cxn>
                <a:cxn ang="0">
                  <a:pos x="525" y="129"/>
                </a:cxn>
                <a:cxn ang="0">
                  <a:pos x="534" y="119"/>
                </a:cxn>
                <a:cxn ang="0">
                  <a:pos x="326" y="990"/>
                </a:cxn>
                <a:cxn ang="0">
                  <a:pos x="317" y="1012"/>
                </a:cxn>
                <a:cxn ang="0">
                  <a:pos x="317" y="1034"/>
                </a:cxn>
                <a:cxn ang="0">
                  <a:pos x="326" y="1044"/>
                </a:cxn>
                <a:cxn ang="0">
                  <a:pos x="534" y="1044"/>
                </a:cxn>
                <a:cxn ang="0">
                  <a:pos x="653" y="1034"/>
                </a:cxn>
                <a:cxn ang="0">
                  <a:pos x="742" y="990"/>
                </a:cxn>
                <a:cxn ang="0">
                  <a:pos x="812" y="937"/>
                </a:cxn>
                <a:cxn ang="0">
                  <a:pos x="861" y="861"/>
                </a:cxn>
                <a:cxn ang="0">
                  <a:pos x="901" y="786"/>
                </a:cxn>
                <a:cxn ang="0">
                  <a:pos x="931" y="700"/>
                </a:cxn>
                <a:cxn ang="0">
                  <a:pos x="941" y="689"/>
                </a:cxn>
                <a:cxn ang="0">
                  <a:pos x="941" y="678"/>
                </a:cxn>
                <a:cxn ang="0">
                  <a:pos x="950" y="668"/>
                </a:cxn>
                <a:cxn ang="0">
                  <a:pos x="980" y="668"/>
                </a:cxn>
                <a:cxn ang="0">
                  <a:pos x="990" y="678"/>
                </a:cxn>
                <a:cxn ang="0">
                  <a:pos x="990" y="689"/>
                </a:cxn>
                <a:cxn ang="0">
                  <a:pos x="960" y="786"/>
                </a:cxn>
                <a:cxn ang="0">
                  <a:pos x="931" y="861"/>
                </a:cxn>
                <a:cxn ang="0">
                  <a:pos x="901" y="947"/>
                </a:cxn>
                <a:cxn ang="0">
                  <a:pos x="871" y="1023"/>
                </a:cxn>
                <a:cxn ang="0">
                  <a:pos x="861" y="1066"/>
                </a:cxn>
                <a:cxn ang="0">
                  <a:pos x="851" y="1087"/>
                </a:cxn>
                <a:cxn ang="0">
                  <a:pos x="851" y="1098"/>
                </a:cxn>
                <a:cxn ang="0">
                  <a:pos x="9" y="1098"/>
                </a:cxn>
                <a:cxn ang="0">
                  <a:pos x="0" y="1087"/>
                </a:cxn>
                <a:cxn ang="0">
                  <a:pos x="0" y="1055"/>
                </a:cxn>
                <a:cxn ang="0">
                  <a:pos x="9" y="1044"/>
                </a:cxn>
                <a:cxn ang="0">
                  <a:pos x="128" y="1044"/>
                </a:cxn>
                <a:cxn ang="0">
                  <a:pos x="168" y="1023"/>
                </a:cxn>
                <a:cxn ang="0">
                  <a:pos x="168" y="1001"/>
                </a:cxn>
                <a:cxn ang="0">
                  <a:pos x="178" y="980"/>
                </a:cxn>
                <a:cxn ang="0">
                  <a:pos x="376" y="108"/>
                </a:cxn>
                <a:cxn ang="0">
                  <a:pos x="386" y="86"/>
                </a:cxn>
                <a:cxn ang="0">
                  <a:pos x="386" y="65"/>
                </a:cxn>
                <a:cxn ang="0">
                  <a:pos x="376" y="54"/>
                </a:cxn>
                <a:cxn ang="0">
                  <a:pos x="257" y="54"/>
                </a:cxn>
                <a:cxn ang="0">
                  <a:pos x="247" y="43"/>
                </a:cxn>
                <a:cxn ang="0">
                  <a:pos x="247" y="11"/>
                </a:cxn>
                <a:cxn ang="0">
                  <a:pos x="257" y="0"/>
                </a:cxn>
              </a:cxnLst>
              <a:rect l="0" t="0" r="r" b="b"/>
              <a:pathLst>
                <a:path w="990" h="1098">
                  <a:moveTo>
                    <a:pt x="257" y="0"/>
                  </a:moveTo>
                  <a:lnTo>
                    <a:pt x="733" y="0"/>
                  </a:lnTo>
                  <a:lnTo>
                    <a:pt x="742" y="11"/>
                  </a:lnTo>
                  <a:lnTo>
                    <a:pt x="742" y="43"/>
                  </a:lnTo>
                  <a:lnTo>
                    <a:pt x="723" y="54"/>
                  </a:lnTo>
                  <a:lnTo>
                    <a:pt x="604" y="54"/>
                  </a:lnTo>
                  <a:lnTo>
                    <a:pt x="554" y="65"/>
                  </a:lnTo>
                  <a:lnTo>
                    <a:pt x="534" y="86"/>
                  </a:lnTo>
                  <a:lnTo>
                    <a:pt x="525" y="129"/>
                  </a:lnTo>
                  <a:lnTo>
                    <a:pt x="534" y="119"/>
                  </a:lnTo>
                  <a:lnTo>
                    <a:pt x="326" y="990"/>
                  </a:lnTo>
                  <a:lnTo>
                    <a:pt x="317" y="1012"/>
                  </a:lnTo>
                  <a:lnTo>
                    <a:pt x="317" y="1034"/>
                  </a:lnTo>
                  <a:lnTo>
                    <a:pt x="326" y="1044"/>
                  </a:lnTo>
                  <a:lnTo>
                    <a:pt x="534" y="1044"/>
                  </a:lnTo>
                  <a:lnTo>
                    <a:pt x="653" y="1034"/>
                  </a:lnTo>
                  <a:lnTo>
                    <a:pt x="742" y="990"/>
                  </a:lnTo>
                  <a:lnTo>
                    <a:pt x="812" y="937"/>
                  </a:lnTo>
                  <a:lnTo>
                    <a:pt x="861" y="861"/>
                  </a:lnTo>
                  <a:lnTo>
                    <a:pt x="901" y="786"/>
                  </a:lnTo>
                  <a:lnTo>
                    <a:pt x="931" y="700"/>
                  </a:lnTo>
                  <a:lnTo>
                    <a:pt x="941" y="689"/>
                  </a:lnTo>
                  <a:lnTo>
                    <a:pt x="941" y="678"/>
                  </a:lnTo>
                  <a:lnTo>
                    <a:pt x="950" y="668"/>
                  </a:lnTo>
                  <a:lnTo>
                    <a:pt x="980" y="668"/>
                  </a:lnTo>
                  <a:lnTo>
                    <a:pt x="990" y="678"/>
                  </a:lnTo>
                  <a:lnTo>
                    <a:pt x="990" y="689"/>
                  </a:lnTo>
                  <a:lnTo>
                    <a:pt x="960" y="786"/>
                  </a:lnTo>
                  <a:lnTo>
                    <a:pt x="931" y="861"/>
                  </a:lnTo>
                  <a:lnTo>
                    <a:pt x="901" y="947"/>
                  </a:lnTo>
                  <a:lnTo>
                    <a:pt x="871" y="1023"/>
                  </a:lnTo>
                  <a:lnTo>
                    <a:pt x="861" y="1066"/>
                  </a:lnTo>
                  <a:lnTo>
                    <a:pt x="851" y="1087"/>
                  </a:lnTo>
                  <a:lnTo>
                    <a:pt x="851" y="1098"/>
                  </a:lnTo>
                  <a:lnTo>
                    <a:pt x="9" y="1098"/>
                  </a:lnTo>
                  <a:lnTo>
                    <a:pt x="0" y="1087"/>
                  </a:lnTo>
                  <a:lnTo>
                    <a:pt x="0" y="1055"/>
                  </a:lnTo>
                  <a:lnTo>
                    <a:pt x="9" y="1044"/>
                  </a:lnTo>
                  <a:lnTo>
                    <a:pt x="128" y="1044"/>
                  </a:lnTo>
                  <a:lnTo>
                    <a:pt x="168" y="1023"/>
                  </a:lnTo>
                  <a:lnTo>
                    <a:pt x="168" y="1001"/>
                  </a:lnTo>
                  <a:lnTo>
                    <a:pt x="178" y="980"/>
                  </a:lnTo>
                  <a:lnTo>
                    <a:pt x="376" y="108"/>
                  </a:lnTo>
                  <a:lnTo>
                    <a:pt x="386" y="86"/>
                  </a:lnTo>
                  <a:lnTo>
                    <a:pt x="386" y="65"/>
                  </a:lnTo>
                  <a:lnTo>
                    <a:pt x="376" y="54"/>
                  </a:lnTo>
                  <a:lnTo>
                    <a:pt x="257" y="54"/>
                  </a:lnTo>
                  <a:lnTo>
                    <a:pt x="247" y="43"/>
                  </a:lnTo>
                  <a:lnTo>
                    <a:pt x="247" y="11"/>
                  </a:lnTo>
                  <a:lnTo>
                    <a:pt x="2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80" name="Freeform 12"/>
            <p:cNvSpPr>
              <a:spLocks/>
            </p:cNvSpPr>
            <p:nvPr/>
          </p:nvSpPr>
          <p:spPr bwMode="auto">
            <a:xfrm>
              <a:off x="7934" y="3393"/>
              <a:ext cx="1030" cy="1108"/>
            </a:xfrm>
            <a:custGeom>
              <a:avLst/>
              <a:gdLst/>
              <a:ahLst/>
              <a:cxnLst>
                <a:cxn ang="0">
                  <a:pos x="970" y="0"/>
                </a:cxn>
                <a:cxn ang="0">
                  <a:pos x="980" y="0"/>
                </a:cxn>
                <a:cxn ang="0">
                  <a:pos x="1000" y="10"/>
                </a:cxn>
                <a:cxn ang="0">
                  <a:pos x="1010" y="21"/>
                </a:cxn>
                <a:cxn ang="0">
                  <a:pos x="1020" y="43"/>
                </a:cxn>
                <a:cxn ang="0">
                  <a:pos x="1020" y="64"/>
                </a:cxn>
                <a:cxn ang="0">
                  <a:pos x="1000" y="86"/>
                </a:cxn>
                <a:cxn ang="0">
                  <a:pos x="980" y="96"/>
                </a:cxn>
                <a:cxn ang="0">
                  <a:pos x="970" y="118"/>
                </a:cxn>
                <a:cxn ang="0">
                  <a:pos x="574" y="549"/>
                </a:cxn>
                <a:cxn ang="0">
                  <a:pos x="683" y="667"/>
                </a:cxn>
                <a:cxn ang="0">
                  <a:pos x="762" y="742"/>
                </a:cxn>
                <a:cxn ang="0">
                  <a:pos x="832" y="828"/>
                </a:cxn>
                <a:cxn ang="0">
                  <a:pos x="1030" y="1044"/>
                </a:cxn>
                <a:cxn ang="0">
                  <a:pos x="1030" y="1065"/>
                </a:cxn>
                <a:cxn ang="0">
                  <a:pos x="1020" y="1087"/>
                </a:cxn>
                <a:cxn ang="0">
                  <a:pos x="1010" y="1097"/>
                </a:cxn>
                <a:cxn ang="0">
                  <a:pos x="970" y="1097"/>
                </a:cxn>
                <a:cxn ang="0">
                  <a:pos x="960" y="1087"/>
                </a:cxn>
                <a:cxn ang="0">
                  <a:pos x="515" y="613"/>
                </a:cxn>
                <a:cxn ang="0">
                  <a:pos x="59" y="1108"/>
                </a:cxn>
                <a:cxn ang="0">
                  <a:pos x="39" y="1108"/>
                </a:cxn>
                <a:cxn ang="0">
                  <a:pos x="19" y="1097"/>
                </a:cxn>
                <a:cxn ang="0">
                  <a:pos x="10" y="1087"/>
                </a:cxn>
                <a:cxn ang="0">
                  <a:pos x="0" y="1065"/>
                </a:cxn>
                <a:cxn ang="0">
                  <a:pos x="0" y="1054"/>
                </a:cxn>
                <a:cxn ang="0">
                  <a:pos x="455" y="559"/>
                </a:cxn>
                <a:cxn ang="0">
                  <a:pos x="29" y="96"/>
                </a:cxn>
                <a:cxn ang="0">
                  <a:pos x="10" y="86"/>
                </a:cxn>
                <a:cxn ang="0">
                  <a:pos x="0" y="75"/>
                </a:cxn>
                <a:cxn ang="0">
                  <a:pos x="0" y="53"/>
                </a:cxn>
                <a:cxn ang="0">
                  <a:pos x="10" y="32"/>
                </a:cxn>
                <a:cxn ang="0">
                  <a:pos x="19" y="21"/>
                </a:cxn>
                <a:cxn ang="0">
                  <a:pos x="39" y="10"/>
                </a:cxn>
                <a:cxn ang="0">
                  <a:pos x="59" y="10"/>
                </a:cxn>
                <a:cxn ang="0">
                  <a:pos x="79" y="21"/>
                </a:cxn>
                <a:cxn ang="0">
                  <a:pos x="89" y="43"/>
                </a:cxn>
                <a:cxn ang="0">
                  <a:pos x="515" y="505"/>
                </a:cxn>
                <a:cxn ang="0">
                  <a:pos x="505" y="495"/>
                </a:cxn>
                <a:cxn ang="0">
                  <a:pos x="931" y="32"/>
                </a:cxn>
                <a:cxn ang="0">
                  <a:pos x="951" y="21"/>
                </a:cxn>
                <a:cxn ang="0">
                  <a:pos x="970" y="0"/>
                </a:cxn>
              </a:cxnLst>
              <a:rect l="0" t="0" r="r" b="b"/>
              <a:pathLst>
                <a:path w="1030" h="1108">
                  <a:moveTo>
                    <a:pt x="970" y="0"/>
                  </a:moveTo>
                  <a:lnTo>
                    <a:pt x="980" y="0"/>
                  </a:lnTo>
                  <a:lnTo>
                    <a:pt x="1000" y="10"/>
                  </a:lnTo>
                  <a:lnTo>
                    <a:pt x="1010" y="21"/>
                  </a:lnTo>
                  <a:lnTo>
                    <a:pt x="1020" y="43"/>
                  </a:lnTo>
                  <a:lnTo>
                    <a:pt x="1020" y="64"/>
                  </a:lnTo>
                  <a:lnTo>
                    <a:pt x="1000" y="86"/>
                  </a:lnTo>
                  <a:lnTo>
                    <a:pt x="980" y="96"/>
                  </a:lnTo>
                  <a:lnTo>
                    <a:pt x="970" y="118"/>
                  </a:lnTo>
                  <a:lnTo>
                    <a:pt x="574" y="549"/>
                  </a:lnTo>
                  <a:lnTo>
                    <a:pt x="683" y="667"/>
                  </a:lnTo>
                  <a:lnTo>
                    <a:pt x="762" y="742"/>
                  </a:lnTo>
                  <a:lnTo>
                    <a:pt x="832" y="828"/>
                  </a:lnTo>
                  <a:lnTo>
                    <a:pt x="1030" y="1044"/>
                  </a:lnTo>
                  <a:lnTo>
                    <a:pt x="1030" y="1065"/>
                  </a:lnTo>
                  <a:lnTo>
                    <a:pt x="1020" y="1087"/>
                  </a:lnTo>
                  <a:lnTo>
                    <a:pt x="1010" y="1097"/>
                  </a:lnTo>
                  <a:lnTo>
                    <a:pt x="970" y="1097"/>
                  </a:lnTo>
                  <a:lnTo>
                    <a:pt x="960" y="1087"/>
                  </a:lnTo>
                  <a:lnTo>
                    <a:pt x="515" y="613"/>
                  </a:lnTo>
                  <a:lnTo>
                    <a:pt x="59" y="1108"/>
                  </a:lnTo>
                  <a:lnTo>
                    <a:pt x="39" y="1108"/>
                  </a:lnTo>
                  <a:lnTo>
                    <a:pt x="19" y="1097"/>
                  </a:lnTo>
                  <a:lnTo>
                    <a:pt x="10" y="1087"/>
                  </a:lnTo>
                  <a:lnTo>
                    <a:pt x="0" y="1065"/>
                  </a:lnTo>
                  <a:lnTo>
                    <a:pt x="0" y="1054"/>
                  </a:lnTo>
                  <a:lnTo>
                    <a:pt x="455" y="559"/>
                  </a:lnTo>
                  <a:lnTo>
                    <a:pt x="29" y="96"/>
                  </a:lnTo>
                  <a:lnTo>
                    <a:pt x="10" y="86"/>
                  </a:lnTo>
                  <a:lnTo>
                    <a:pt x="0" y="75"/>
                  </a:lnTo>
                  <a:lnTo>
                    <a:pt x="0" y="53"/>
                  </a:lnTo>
                  <a:lnTo>
                    <a:pt x="10" y="32"/>
                  </a:lnTo>
                  <a:lnTo>
                    <a:pt x="19" y="21"/>
                  </a:lnTo>
                  <a:lnTo>
                    <a:pt x="39" y="10"/>
                  </a:lnTo>
                  <a:lnTo>
                    <a:pt x="59" y="10"/>
                  </a:lnTo>
                  <a:lnTo>
                    <a:pt x="79" y="21"/>
                  </a:lnTo>
                  <a:lnTo>
                    <a:pt x="89" y="43"/>
                  </a:lnTo>
                  <a:lnTo>
                    <a:pt x="515" y="505"/>
                  </a:lnTo>
                  <a:lnTo>
                    <a:pt x="505" y="495"/>
                  </a:lnTo>
                  <a:lnTo>
                    <a:pt x="931" y="32"/>
                  </a:lnTo>
                  <a:lnTo>
                    <a:pt x="951" y="21"/>
                  </a:lnTo>
                  <a:lnTo>
                    <a:pt x="9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81" name="Freeform 13"/>
            <p:cNvSpPr>
              <a:spLocks noEditPoints="1"/>
            </p:cNvSpPr>
            <p:nvPr/>
          </p:nvSpPr>
          <p:spPr bwMode="auto">
            <a:xfrm>
              <a:off x="9380" y="4167"/>
              <a:ext cx="683" cy="1034"/>
            </a:xfrm>
            <a:custGeom>
              <a:avLst/>
              <a:gdLst/>
              <a:ahLst/>
              <a:cxnLst>
                <a:cxn ang="0">
                  <a:pos x="337" y="33"/>
                </a:cxn>
                <a:cxn ang="0">
                  <a:pos x="198" y="183"/>
                </a:cxn>
                <a:cxn ang="0">
                  <a:pos x="139" y="345"/>
                </a:cxn>
                <a:cxn ang="0">
                  <a:pos x="119" y="517"/>
                </a:cxn>
                <a:cxn ang="0">
                  <a:pos x="129" y="603"/>
                </a:cxn>
                <a:cxn ang="0">
                  <a:pos x="158" y="657"/>
                </a:cxn>
                <a:cxn ang="0">
                  <a:pos x="208" y="679"/>
                </a:cxn>
                <a:cxn ang="0">
                  <a:pos x="317" y="646"/>
                </a:cxn>
                <a:cxn ang="0">
                  <a:pos x="436" y="539"/>
                </a:cxn>
                <a:cxn ang="0">
                  <a:pos x="456" y="485"/>
                </a:cxn>
                <a:cxn ang="0">
                  <a:pos x="525" y="151"/>
                </a:cxn>
                <a:cxn ang="0">
                  <a:pos x="505" y="108"/>
                </a:cxn>
                <a:cxn ang="0">
                  <a:pos x="456" y="44"/>
                </a:cxn>
                <a:cxn ang="0">
                  <a:pos x="386" y="22"/>
                </a:cxn>
                <a:cxn ang="0">
                  <a:pos x="456" y="11"/>
                </a:cxn>
                <a:cxn ang="0">
                  <a:pos x="535" y="76"/>
                </a:cxn>
                <a:cxn ang="0">
                  <a:pos x="574" y="87"/>
                </a:cxn>
                <a:cxn ang="0">
                  <a:pos x="634" y="11"/>
                </a:cxn>
                <a:cxn ang="0">
                  <a:pos x="664" y="0"/>
                </a:cxn>
                <a:cxn ang="0">
                  <a:pos x="683" y="44"/>
                </a:cxn>
                <a:cxn ang="0">
                  <a:pos x="475" y="937"/>
                </a:cxn>
                <a:cxn ang="0">
                  <a:pos x="495" y="980"/>
                </a:cxn>
                <a:cxn ang="0">
                  <a:pos x="584" y="991"/>
                </a:cxn>
                <a:cxn ang="0">
                  <a:pos x="574" y="1034"/>
                </a:cxn>
                <a:cxn ang="0">
                  <a:pos x="386" y="1023"/>
                </a:cxn>
                <a:cxn ang="0">
                  <a:pos x="228" y="1034"/>
                </a:cxn>
                <a:cxn ang="0">
                  <a:pos x="208" y="991"/>
                </a:cxn>
                <a:cxn ang="0">
                  <a:pos x="287" y="980"/>
                </a:cxn>
                <a:cxn ang="0">
                  <a:pos x="337" y="969"/>
                </a:cxn>
                <a:cxn ang="0">
                  <a:pos x="376" y="851"/>
                </a:cxn>
                <a:cxn ang="0">
                  <a:pos x="406" y="668"/>
                </a:cxn>
                <a:cxn ang="0">
                  <a:pos x="376" y="679"/>
                </a:cxn>
                <a:cxn ang="0">
                  <a:pos x="228" y="732"/>
                </a:cxn>
                <a:cxn ang="0">
                  <a:pos x="69" y="657"/>
                </a:cxn>
                <a:cxn ang="0">
                  <a:pos x="0" y="463"/>
                </a:cxn>
                <a:cxn ang="0">
                  <a:pos x="119" y="140"/>
                </a:cxn>
                <a:cxn ang="0">
                  <a:pos x="396" y="0"/>
                </a:cxn>
              </a:cxnLst>
              <a:rect l="0" t="0" r="r" b="b"/>
              <a:pathLst>
                <a:path w="683" h="1034">
                  <a:moveTo>
                    <a:pt x="386" y="22"/>
                  </a:moveTo>
                  <a:lnTo>
                    <a:pt x="337" y="33"/>
                  </a:lnTo>
                  <a:lnTo>
                    <a:pt x="267" y="87"/>
                  </a:lnTo>
                  <a:lnTo>
                    <a:pt x="198" y="183"/>
                  </a:lnTo>
                  <a:lnTo>
                    <a:pt x="168" y="248"/>
                  </a:lnTo>
                  <a:lnTo>
                    <a:pt x="139" y="345"/>
                  </a:lnTo>
                  <a:lnTo>
                    <a:pt x="129" y="442"/>
                  </a:lnTo>
                  <a:lnTo>
                    <a:pt x="119" y="517"/>
                  </a:lnTo>
                  <a:lnTo>
                    <a:pt x="119" y="560"/>
                  </a:lnTo>
                  <a:lnTo>
                    <a:pt x="129" y="603"/>
                  </a:lnTo>
                  <a:lnTo>
                    <a:pt x="139" y="636"/>
                  </a:lnTo>
                  <a:lnTo>
                    <a:pt x="158" y="657"/>
                  </a:lnTo>
                  <a:lnTo>
                    <a:pt x="178" y="668"/>
                  </a:lnTo>
                  <a:lnTo>
                    <a:pt x="208" y="679"/>
                  </a:lnTo>
                  <a:lnTo>
                    <a:pt x="228" y="679"/>
                  </a:lnTo>
                  <a:lnTo>
                    <a:pt x="317" y="646"/>
                  </a:lnTo>
                  <a:lnTo>
                    <a:pt x="416" y="560"/>
                  </a:lnTo>
                  <a:lnTo>
                    <a:pt x="436" y="539"/>
                  </a:lnTo>
                  <a:lnTo>
                    <a:pt x="436" y="528"/>
                  </a:lnTo>
                  <a:lnTo>
                    <a:pt x="456" y="485"/>
                  </a:lnTo>
                  <a:lnTo>
                    <a:pt x="525" y="183"/>
                  </a:lnTo>
                  <a:lnTo>
                    <a:pt x="525" y="151"/>
                  </a:lnTo>
                  <a:lnTo>
                    <a:pt x="515" y="140"/>
                  </a:lnTo>
                  <a:lnTo>
                    <a:pt x="505" y="108"/>
                  </a:lnTo>
                  <a:lnTo>
                    <a:pt x="495" y="87"/>
                  </a:lnTo>
                  <a:lnTo>
                    <a:pt x="456" y="44"/>
                  </a:lnTo>
                  <a:lnTo>
                    <a:pt x="426" y="33"/>
                  </a:lnTo>
                  <a:lnTo>
                    <a:pt x="386" y="22"/>
                  </a:lnTo>
                  <a:close/>
                  <a:moveTo>
                    <a:pt x="396" y="0"/>
                  </a:moveTo>
                  <a:lnTo>
                    <a:pt x="456" y="11"/>
                  </a:lnTo>
                  <a:lnTo>
                    <a:pt x="505" y="44"/>
                  </a:lnTo>
                  <a:lnTo>
                    <a:pt x="535" y="76"/>
                  </a:lnTo>
                  <a:lnTo>
                    <a:pt x="555" y="108"/>
                  </a:lnTo>
                  <a:lnTo>
                    <a:pt x="574" y="87"/>
                  </a:lnTo>
                  <a:lnTo>
                    <a:pt x="594" y="54"/>
                  </a:lnTo>
                  <a:lnTo>
                    <a:pt x="634" y="11"/>
                  </a:lnTo>
                  <a:lnTo>
                    <a:pt x="654" y="0"/>
                  </a:lnTo>
                  <a:lnTo>
                    <a:pt x="664" y="0"/>
                  </a:lnTo>
                  <a:lnTo>
                    <a:pt x="683" y="22"/>
                  </a:lnTo>
                  <a:lnTo>
                    <a:pt x="683" y="44"/>
                  </a:lnTo>
                  <a:lnTo>
                    <a:pt x="485" y="926"/>
                  </a:lnTo>
                  <a:lnTo>
                    <a:pt x="475" y="937"/>
                  </a:lnTo>
                  <a:lnTo>
                    <a:pt x="475" y="969"/>
                  </a:lnTo>
                  <a:lnTo>
                    <a:pt x="495" y="980"/>
                  </a:lnTo>
                  <a:lnTo>
                    <a:pt x="574" y="980"/>
                  </a:lnTo>
                  <a:lnTo>
                    <a:pt x="584" y="991"/>
                  </a:lnTo>
                  <a:lnTo>
                    <a:pt x="584" y="1023"/>
                  </a:lnTo>
                  <a:lnTo>
                    <a:pt x="574" y="1034"/>
                  </a:lnTo>
                  <a:lnTo>
                    <a:pt x="465" y="1034"/>
                  </a:lnTo>
                  <a:lnTo>
                    <a:pt x="386" y="1023"/>
                  </a:lnTo>
                  <a:lnTo>
                    <a:pt x="307" y="1034"/>
                  </a:lnTo>
                  <a:lnTo>
                    <a:pt x="228" y="1034"/>
                  </a:lnTo>
                  <a:lnTo>
                    <a:pt x="208" y="1012"/>
                  </a:lnTo>
                  <a:lnTo>
                    <a:pt x="208" y="991"/>
                  </a:lnTo>
                  <a:lnTo>
                    <a:pt x="218" y="980"/>
                  </a:lnTo>
                  <a:lnTo>
                    <a:pt x="287" y="980"/>
                  </a:lnTo>
                  <a:lnTo>
                    <a:pt x="317" y="969"/>
                  </a:lnTo>
                  <a:lnTo>
                    <a:pt x="337" y="969"/>
                  </a:lnTo>
                  <a:lnTo>
                    <a:pt x="347" y="948"/>
                  </a:lnTo>
                  <a:lnTo>
                    <a:pt x="376" y="851"/>
                  </a:lnTo>
                  <a:lnTo>
                    <a:pt x="396" y="722"/>
                  </a:lnTo>
                  <a:lnTo>
                    <a:pt x="406" y="668"/>
                  </a:lnTo>
                  <a:lnTo>
                    <a:pt x="416" y="646"/>
                  </a:lnTo>
                  <a:lnTo>
                    <a:pt x="376" y="679"/>
                  </a:lnTo>
                  <a:lnTo>
                    <a:pt x="307" y="722"/>
                  </a:lnTo>
                  <a:lnTo>
                    <a:pt x="228" y="732"/>
                  </a:lnTo>
                  <a:lnTo>
                    <a:pt x="139" y="711"/>
                  </a:lnTo>
                  <a:lnTo>
                    <a:pt x="69" y="657"/>
                  </a:lnTo>
                  <a:lnTo>
                    <a:pt x="20" y="571"/>
                  </a:lnTo>
                  <a:lnTo>
                    <a:pt x="0" y="463"/>
                  </a:lnTo>
                  <a:lnTo>
                    <a:pt x="30" y="291"/>
                  </a:lnTo>
                  <a:lnTo>
                    <a:pt x="119" y="140"/>
                  </a:lnTo>
                  <a:lnTo>
                    <a:pt x="247" y="44"/>
                  </a:lnTo>
                  <a:lnTo>
                    <a:pt x="3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82" name="Freeform 14"/>
            <p:cNvSpPr>
              <a:spLocks/>
            </p:cNvSpPr>
            <p:nvPr/>
          </p:nvSpPr>
          <p:spPr bwMode="auto">
            <a:xfrm>
              <a:off x="10816" y="2908"/>
              <a:ext cx="1516" cy="1690"/>
            </a:xfrm>
            <a:custGeom>
              <a:avLst/>
              <a:gdLst/>
              <a:ahLst/>
              <a:cxnLst>
                <a:cxn ang="0">
                  <a:pos x="1090" y="22"/>
                </a:cxn>
                <a:cxn ang="0">
                  <a:pos x="1248" y="119"/>
                </a:cxn>
                <a:cxn ang="0">
                  <a:pos x="1318" y="205"/>
                </a:cxn>
                <a:cxn ang="0">
                  <a:pos x="1486" y="0"/>
                </a:cxn>
                <a:cxn ang="0">
                  <a:pos x="1516" y="11"/>
                </a:cxn>
                <a:cxn ang="0">
                  <a:pos x="1377" y="614"/>
                </a:cxn>
                <a:cxn ang="0">
                  <a:pos x="1367" y="646"/>
                </a:cxn>
                <a:cxn ang="0">
                  <a:pos x="1318" y="657"/>
                </a:cxn>
                <a:cxn ang="0">
                  <a:pos x="1308" y="603"/>
                </a:cxn>
                <a:cxn ang="0">
                  <a:pos x="1318" y="517"/>
                </a:cxn>
                <a:cxn ang="0">
                  <a:pos x="1258" y="237"/>
                </a:cxn>
                <a:cxn ang="0">
                  <a:pos x="1090" y="86"/>
                </a:cxn>
                <a:cxn ang="0">
                  <a:pos x="832" y="86"/>
                </a:cxn>
                <a:cxn ang="0">
                  <a:pos x="555" y="237"/>
                </a:cxn>
                <a:cxn ang="0">
                  <a:pos x="337" y="517"/>
                </a:cxn>
                <a:cxn ang="0">
                  <a:pos x="218" y="883"/>
                </a:cxn>
                <a:cxn ang="0">
                  <a:pos x="188" y="1130"/>
                </a:cxn>
                <a:cxn ang="0">
                  <a:pos x="248" y="1421"/>
                </a:cxn>
                <a:cxn ang="0">
                  <a:pos x="406" y="1572"/>
                </a:cxn>
                <a:cxn ang="0">
                  <a:pos x="604" y="1615"/>
                </a:cxn>
                <a:cxn ang="0">
                  <a:pos x="852" y="1539"/>
                </a:cxn>
                <a:cxn ang="0">
                  <a:pos x="1090" y="1335"/>
                </a:cxn>
                <a:cxn ang="0">
                  <a:pos x="1199" y="1141"/>
                </a:cxn>
                <a:cxn ang="0">
                  <a:pos x="1238" y="1055"/>
                </a:cxn>
                <a:cxn ang="0">
                  <a:pos x="1278" y="1066"/>
                </a:cxn>
                <a:cxn ang="0">
                  <a:pos x="1268" y="1098"/>
                </a:cxn>
                <a:cxn ang="0">
                  <a:pos x="1209" y="1259"/>
                </a:cxn>
                <a:cxn ang="0">
                  <a:pos x="1040" y="1486"/>
                </a:cxn>
                <a:cxn ang="0">
                  <a:pos x="753" y="1668"/>
                </a:cxn>
                <a:cxn ang="0">
                  <a:pos x="416" y="1668"/>
                </a:cxn>
                <a:cxn ang="0">
                  <a:pos x="169" y="1518"/>
                </a:cxn>
                <a:cxn ang="0">
                  <a:pos x="20" y="1238"/>
                </a:cxn>
                <a:cxn ang="0">
                  <a:pos x="30" y="829"/>
                </a:cxn>
                <a:cxn ang="0">
                  <a:pos x="228" y="409"/>
                </a:cxn>
                <a:cxn ang="0">
                  <a:pos x="565" y="119"/>
                </a:cxn>
                <a:cxn ang="0">
                  <a:pos x="961" y="0"/>
                </a:cxn>
              </a:cxnLst>
              <a:rect l="0" t="0" r="r" b="b"/>
              <a:pathLst>
                <a:path w="1516" h="1690">
                  <a:moveTo>
                    <a:pt x="961" y="0"/>
                  </a:moveTo>
                  <a:lnTo>
                    <a:pt x="1090" y="22"/>
                  </a:lnTo>
                  <a:lnTo>
                    <a:pt x="1179" y="65"/>
                  </a:lnTo>
                  <a:lnTo>
                    <a:pt x="1248" y="119"/>
                  </a:lnTo>
                  <a:lnTo>
                    <a:pt x="1298" y="172"/>
                  </a:lnTo>
                  <a:lnTo>
                    <a:pt x="1318" y="205"/>
                  </a:lnTo>
                  <a:lnTo>
                    <a:pt x="1466" y="22"/>
                  </a:lnTo>
                  <a:lnTo>
                    <a:pt x="1486" y="0"/>
                  </a:lnTo>
                  <a:lnTo>
                    <a:pt x="1506" y="0"/>
                  </a:lnTo>
                  <a:lnTo>
                    <a:pt x="1516" y="11"/>
                  </a:lnTo>
                  <a:lnTo>
                    <a:pt x="1516" y="22"/>
                  </a:lnTo>
                  <a:lnTo>
                    <a:pt x="1377" y="614"/>
                  </a:lnTo>
                  <a:lnTo>
                    <a:pt x="1367" y="635"/>
                  </a:lnTo>
                  <a:lnTo>
                    <a:pt x="1367" y="646"/>
                  </a:lnTo>
                  <a:lnTo>
                    <a:pt x="1357" y="657"/>
                  </a:lnTo>
                  <a:lnTo>
                    <a:pt x="1318" y="657"/>
                  </a:lnTo>
                  <a:lnTo>
                    <a:pt x="1308" y="646"/>
                  </a:lnTo>
                  <a:lnTo>
                    <a:pt x="1308" y="603"/>
                  </a:lnTo>
                  <a:lnTo>
                    <a:pt x="1318" y="581"/>
                  </a:lnTo>
                  <a:lnTo>
                    <a:pt x="1318" y="517"/>
                  </a:lnTo>
                  <a:lnTo>
                    <a:pt x="1298" y="366"/>
                  </a:lnTo>
                  <a:lnTo>
                    <a:pt x="1258" y="237"/>
                  </a:lnTo>
                  <a:lnTo>
                    <a:pt x="1189" y="151"/>
                  </a:lnTo>
                  <a:lnTo>
                    <a:pt x="1090" y="86"/>
                  </a:lnTo>
                  <a:lnTo>
                    <a:pt x="971" y="65"/>
                  </a:lnTo>
                  <a:lnTo>
                    <a:pt x="832" y="86"/>
                  </a:lnTo>
                  <a:lnTo>
                    <a:pt x="684" y="140"/>
                  </a:lnTo>
                  <a:lnTo>
                    <a:pt x="555" y="237"/>
                  </a:lnTo>
                  <a:lnTo>
                    <a:pt x="446" y="345"/>
                  </a:lnTo>
                  <a:lnTo>
                    <a:pt x="337" y="517"/>
                  </a:lnTo>
                  <a:lnTo>
                    <a:pt x="258" y="700"/>
                  </a:lnTo>
                  <a:lnTo>
                    <a:pt x="218" y="883"/>
                  </a:lnTo>
                  <a:lnTo>
                    <a:pt x="198" y="1023"/>
                  </a:lnTo>
                  <a:lnTo>
                    <a:pt x="188" y="1130"/>
                  </a:lnTo>
                  <a:lnTo>
                    <a:pt x="208" y="1292"/>
                  </a:lnTo>
                  <a:lnTo>
                    <a:pt x="248" y="1421"/>
                  </a:lnTo>
                  <a:lnTo>
                    <a:pt x="317" y="1507"/>
                  </a:lnTo>
                  <a:lnTo>
                    <a:pt x="406" y="1572"/>
                  </a:lnTo>
                  <a:lnTo>
                    <a:pt x="505" y="1604"/>
                  </a:lnTo>
                  <a:lnTo>
                    <a:pt x="604" y="1615"/>
                  </a:lnTo>
                  <a:lnTo>
                    <a:pt x="723" y="1604"/>
                  </a:lnTo>
                  <a:lnTo>
                    <a:pt x="852" y="1539"/>
                  </a:lnTo>
                  <a:lnTo>
                    <a:pt x="1001" y="1442"/>
                  </a:lnTo>
                  <a:lnTo>
                    <a:pt x="1090" y="1335"/>
                  </a:lnTo>
                  <a:lnTo>
                    <a:pt x="1159" y="1238"/>
                  </a:lnTo>
                  <a:lnTo>
                    <a:pt x="1199" y="1141"/>
                  </a:lnTo>
                  <a:lnTo>
                    <a:pt x="1219" y="1077"/>
                  </a:lnTo>
                  <a:lnTo>
                    <a:pt x="1238" y="1055"/>
                  </a:lnTo>
                  <a:lnTo>
                    <a:pt x="1268" y="1055"/>
                  </a:lnTo>
                  <a:lnTo>
                    <a:pt x="1278" y="1066"/>
                  </a:lnTo>
                  <a:lnTo>
                    <a:pt x="1278" y="1077"/>
                  </a:lnTo>
                  <a:lnTo>
                    <a:pt x="1268" y="1098"/>
                  </a:lnTo>
                  <a:lnTo>
                    <a:pt x="1248" y="1173"/>
                  </a:lnTo>
                  <a:lnTo>
                    <a:pt x="1209" y="1259"/>
                  </a:lnTo>
                  <a:lnTo>
                    <a:pt x="1139" y="1367"/>
                  </a:lnTo>
                  <a:lnTo>
                    <a:pt x="1040" y="1486"/>
                  </a:lnTo>
                  <a:lnTo>
                    <a:pt x="911" y="1593"/>
                  </a:lnTo>
                  <a:lnTo>
                    <a:pt x="753" y="1668"/>
                  </a:lnTo>
                  <a:lnTo>
                    <a:pt x="575" y="1690"/>
                  </a:lnTo>
                  <a:lnTo>
                    <a:pt x="416" y="1668"/>
                  </a:lnTo>
                  <a:lnTo>
                    <a:pt x="278" y="1615"/>
                  </a:lnTo>
                  <a:lnTo>
                    <a:pt x="169" y="1518"/>
                  </a:lnTo>
                  <a:lnTo>
                    <a:pt x="79" y="1389"/>
                  </a:lnTo>
                  <a:lnTo>
                    <a:pt x="20" y="1238"/>
                  </a:lnTo>
                  <a:lnTo>
                    <a:pt x="0" y="1055"/>
                  </a:lnTo>
                  <a:lnTo>
                    <a:pt x="30" y="829"/>
                  </a:lnTo>
                  <a:lnTo>
                    <a:pt x="109" y="603"/>
                  </a:lnTo>
                  <a:lnTo>
                    <a:pt x="228" y="409"/>
                  </a:lnTo>
                  <a:lnTo>
                    <a:pt x="386" y="248"/>
                  </a:lnTo>
                  <a:lnTo>
                    <a:pt x="565" y="119"/>
                  </a:lnTo>
                  <a:lnTo>
                    <a:pt x="763" y="33"/>
                  </a:lnTo>
                  <a:lnTo>
                    <a:pt x="9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83" name="Freeform 15"/>
            <p:cNvSpPr>
              <a:spLocks noEditPoints="1"/>
            </p:cNvSpPr>
            <p:nvPr/>
          </p:nvSpPr>
          <p:spPr bwMode="auto">
            <a:xfrm>
              <a:off x="12332" y="3759"/>
              <a:ext cx="1178" cy="1151"/>
            </a:xfrm>
            <a:custGeom>
              <a:avLst/>
              <a:gdLst/>
              <a:ahLst/>
              <a:cxnLst>
                <a:cxn ang="0">
                  <a:pos x="535" y="75"/>
                </a:cxn>
                <a:cxn ang="0">
                  <a:pos x="525" y="118"/>
                </a:cxn>
                <a:cxn ang="0">
                  <a:pos x="436" y="538"/>
                </a:cxn>
                <a:cxn ang="0">
                  <a:pos x="733" y="527"/>
                </a:cxn>
                <a:cxn ang="0">
                  <a:pos x="891" y="462"/>
                </a:cxn>
                <a:cxn ang="0">
                  <a:pos x="980" y="312"/>
                </a:cxn>
                <a:cxn ang="0">
                  <a:pos x="980" y="161"/>
                </a:cxn>
                <a:cxn ang="0">
                  <a:pos x="881" y="86"/>
                </a:cxn>
                <a:cxn ang="0">
                  <a:pos x="743" y="64"/>
                </a:cxn>
                <a:cxn ang="0">
                  <a:pos x="257" y="0"/>
                </a:cxn>
                <a:cxn ang="0">
                  <a:pos x="911" y="21"/>
                </a:cxn>
                <a:cxn ang="0">
                  <a:pos x="1109" y="150"/>
                </a:cxn>
                <a:cxn ang="0">
                  <a:pos x="1109" y="355"/>
                </a:cxn>
                <a:cxn ang="0">
                  <a:pos x="931" y="516"/>
                </a:cxn>
                <a:cxn ang="0">
                  <a:pos x="792" y="559"/>
                </a:cxn>
                <a:cxn ang="0">
                  <a:pos x="862" y="591"/>
                </a:cxn>
                <a:cxn ang="0">
                  <a:pos x="911" y="656"/>
                </a:cxn>
                <a:cxn ang="0">
                  <a:pos x="931" y="796"/>
                </a:cxn>
                <a:cxn ang="0">
                  <a:pos x="911" y="904"/>
                </a:cxn>
                <a:cxn ang="0">
                  <a:pos x="931" y="1076"/>
                </a:cxn>
                <a:cxn ang="0">
                  <a:pos x="961" y="1097"/>
                </a:cxn>
                <a:cxn ang="0">
                  <a:pos x="1020" y="1087"/>
                </a:cxn>
                <a:cxn ang="0">
                  <a:pos x="1119" y="957"/>
                </a:cxn>
                <a:cxn ang="0">
                  <a:pos x="1169" y="936"/>
                </a:cxn>
                <a:cxn ang="0">
                  <a:pos x="1178" y="957"/>
                </a:cxn>
                <a:cxn ang="0">
                  <a:pos x="1149" y="1044"/>
                </a:cxn>
                <a:cxn ang="0">
                  <a:pos x="1050" y="1130"/>
                </a:cxn>
                <a:cxn ang="0">
                  <a:pos x="901" y="1140"/>
                </a:cxn>
                <a:cxn ang="0">
                  <a:pos x="782" y="1054"/>
                </a:cxn>
                <a:cxn ang="0">
                  <a:pos x="762" y="904"/>
                </a:cxn>
                <a:cxn ang="0">
                  <a:pos x="782" y="839"/>
                </a:cxn>
                <a:cxn ang="0">
                  <a:pos x="792" y="774"/>
                </a:cxn>
                <a:cxn ang="0">
                  <a:pos x="802" y="721"/>
                </a:cxn>
                <a:cxn ang="0">
                  <a:pos x="753" y="613"/>
                </a:cxn>
                <a:cxn ang="0">
                  <a:pos x="614" y="570"/>
                </a:cxn>
                <a:cxn ang="0">
                  <a:pos x="307" y="990"/>
                </a:cxn>
                <a:cxn ang="0">
                  <a:pos x="297" y="1033"/>
                </a:cxn>
                <a:cxn ang="0">
                  <a:pos x="426" y="1044"/>
                </a:cxn>
                <a:cxn ang="0">
                  <a:pos x="436" y="1087"/>
                </a:cxn>
                <a:cxn ang="0">
                  <a:pos x="10" y="1097"/>
                </a:cxn>
                <a:cxn ang="0">
                  <a:pos x="0" y="1054"/>
                </a:cxn>
                <a:cxn ang="0">
                  <a:pos x="128" y="1044"/>
                </a:cxn>
                <a:cxn ang="0">
                  <a:pos x="178" y="1000"/>
                </a:cxn>
                <a:cxn ang="0">
                  <a:pos x="376" y="107"/>
                </a:cxn>
                <a:cxn ang="0">
                  <a:pos x="386" y="64"/>
                </a:cxn>
                <a:cxn ang="0">
                  <a:pos x="257" y="53"/>
                </a:cxn>
                <a:cxn ang="0">
                  <a:pos x="247" y="10"/>
                </a:cxn>
              </a:cxnLst>
              <a:rect l="0" t="0" r="r" b="b"/>
              <a:pathLst>
                <a:path w="1178" h="1151">
                  <a:moveTo>
                    <a:pt x="554" y="64"/>
                  </a:moveTo>
                  <a:lnTo>
                    <a:pt x="535" y="75"/>
                  </a:lnTo>
                  <a:lnTo>
                    <a:pt x="535" y="96"/>
                  </a:lnTo>
                  <a:lnTo>
                    <a:pt x="525" y="118"/>
                  </a:lnTo>
                  <a:lnTo>
                    <a:pt x="535" y="118"/>
                  </a:lnTo>
                  <a:lnTo>
                    <a:pt x="436" y="538"/>
                  </a:lnTo>
                  <a:lnTo>
                    <a:pt x="634" y="538"/>
                  </a:lnTo>
                  <a:lnTo>
                    <a:pt x="733" y="527"/>
                  </a:lnTo>
                  <a:lnTo>
                    <a:pt x="822" y="505"/>
                  </a:lnTo>
                  <a:lnTo>
                    <a:pt x="891" y="462"/>
                  </a:lnTo>
                  <a:lnTo>
                    <a:pt x="951" y="398"/>
                  </a:lnTo>
                  <a:lnTo>
                    <a:pt x="980" y="312"/>
                  </a:lnTo>
                  <a:lnTo>
                    <a:pt x="990" y="236"/>
                  </a:lnTo>
                  <a:lnTo>
                    <a:pt x="980" y="161"/>
                  </a:lnTo>
                  <a:lnTo>
                    <a:pt x="941" y="118"/>
                  </a:lnTo>
                  <a:lnTo>
                    <a:pt x="881" y="86"/>
                  </a:lnTo>
                  <a:lnTo>
                    <a:pt x="822" y="75"/>
                  </a:lnTo>
                  <a:lnTo>
                    <a:pt x="743" y="64"/>
                  </a:lnTo>
                  <a:lnTo>
                    <a:pt x="554" y="64"/>
                  </a:lnTo>
                  <a:close/>
                  <a:moveTo>
                    <a:pt x="257" y="0"/>
                  </a:moveTo>
                  <a:lnTo>
                    <a:pt x="762" y="0"/>
                  </a:lnTo>
                  <a:lnTo>
                    <a:pt x="911" y="21"/>
                  </a:lnTo>
                  <a:lnTo>
                    <a:pt x="1030" y="75"/>
                  </a:lnTo>
                  <a:lnTo>
                    <a:pt x="1109" y="150"/>
                  </a:lnTo>
                  <a:lnTo>
                    <a:pt x="1139" y="247"/>
                  </a:lnTo>
                  <a:lnTo>
                    <a:pt x="1109" y="355"/>
                  </a:lnTo>
                  <a:lnTo>
                    <a:pt x="1040" y="441"/>
                  </a:lnTo>
                  <a:lnTo>
                    <a:pt x="931" y="516"/>
                  </a:lnTo>
                  <a:lnTo>
                    <a:pt x="802" y="559"/>
                  </a:lnTo>
                  <a:lnTo>
                    <a:pt x="792" y="559"/>
                  </a:lnTo>
                  <a:lnTo>
                    <a:pt x="822" y="570"/>
                  </a:lnTo>
                  <a:lnTo>
                    <a:pt x="862" y="591"/>
                  </a:lnTo>
                  <a:lnTo>
                    <a:pt x="891" y="624"/>
                  </a:lnTo>
                  <a:lnTo>
                    <a:pt x="911" y="656"/>
                  </a:lnTo>
                  <a:lnTo>
                    <a:pt x="931" y="721"/>
                  </a:lnTo>
                  <a:lnTo>
                    <a:pt x="931" y="796"/>
                  </a:lnTo>
                  <a:lnTo>
                    <a:pt x="921" y="817"/>
                  </a:lnTo>
                  <a:lnTo>
                    <a:pt x="911" y="904"/>
                  </a:lnTo>
                  <a:lnTo>
                    <a:pt x="911" y="1033"/>
                  </a:lnTo>
                  <a:lnTo>
                    <a:pt x="931" y="1076"/>
                  </a:lnTo>
                  <a:lnTo>
                    <a:pt x="941" y="1087"/>
                  </a:lnTo>
                  <a:lnTo>
                    <a:pt x="961" y="1097"/>
                  </a:lnTo>
                  <a:lnTo>
                    <a:pt x="980" y="1097"/>
                  </a:lnTo>
                  <a:lnTo>
                    <a:pt x="1020" y="1087"/>
                  </a:lnTo>
                  <a:lnTo>
                    <a:pt x="1079" y="1044"/>
                  </a:lnTo>
                  <a:lnTo>
                    <a:pt x="1119" y="957"/>
                  </a:lnTo>
                  <a:lnTo>
                    <a:pt x="1139" y="936"/>
                  </a:lnTo>
                  <a:lnTo>
                    <a:pt x="1169" y="936"/>
                  </a:lnTo>
                  <a:lnTo>
                    <a:pt x="1178" y="947"/>
                  </a:lnTo>
                  <a:lnTo>
                    <a:pt x="1178" y="957"/>
                  </a:lnTo>
                  <a:lnTo>
                    <a:pt x="1169" y="990"/>
                  </a:lnTo>
                  <a:lnTo>
                    <a:pt x="1149" y="1044"/>
                  </a:lnTo>
                  <a:lnTo>
                    <a:pt x="1109" y="1097"/>
                  </a:lnTo>
                  <a:lnTo>
                    <a:pt x="1050" y="1130"/>
                  </a:lnTo>
                  <a:lnTo>
                    <a:pt x="980" y="1151"/>
                  </a:lnTo>
                  <a:lnTo>
                    <a:pt x="901" y="1140"/>
                  </a:lnTo>
                  <a:lnTo>
                    <a:pt x="832" y="1108"/>
                  </a:lnTo>
                  <a:lnTo>
                    <a:pt x="782" y="1054"/>
                  </a:lnTo>
                  <a:lnTo>
                    <a:pt x="762" y="968"/>
                  </a:lnTo>
                  <a:lnTo>
                    <a:pt x="762" y="904"/>
                  </a:lnTo>
                  <a:lnTo>
                    <a:pt x="772" y="882"/>
                  </a:lnTo>
                  <a:lnTo>
                    <a:pt x="782" y="839"/>
                  </a:lnTo>
                  <a:lnTo>
                    <a:pt x="792" y="807"/>
                  </a:lnTo>
                  <a:lnTo>
                    <a:pt x="792" y="774"/>
                  </a:lnTo>
                  <a:lnTo>
                    <a:pt x="802" y="742"/>
                  </a:lnTo>
                  <a:lnTo>
                    <a:pt x="802" y="721"/>
                  </a:lnTo>
                  <a:lnTo>
                    <a:pt x="792" y="667"/>
                  </a:lnTo>
                  <a:lnTo>
                    <a:pt x="753" y="613"/>
                  </a:lnTo>
                  <a:lnTo>
                    <a:pt x="693" y="581"/>
                  </a:lnTo>
                  <a:lnTo>
                    <a:pt x="614" y="570"/>
                  </a:lnTo>
                  <a:lnTo>
                    <a:pt x="406" y="570"/>
                  </a:lnTo>
                  <a:lnTo>
                    <a:pt x="307" y="990"/>
                  </a:lnTo>
                  <a:lnTo>
                    <a:pt x="297" y="1011"/>
                  </a:lnTo>
                  <a:lnTo>
                    <a:pt x="297" y="1033"/>
                  </a:lnTo>
                  <a:lnTo>
                    <a:pt x="307" y="1044"/>
                  </a:lnTo>
                  <a:lnTo>
                    <a:pt x="426" y="1044"/>
                  </a:lnTo>
                  <a:lnTo>
                    <a:pt x="436" y="1054"/>
                  </a:lnTo>
                  <a:lnTo>
                    <a:pt x="436" y="1087"/>
                  </a:lnTo>
                  <a:lnTo>
                    <a:pt x="426" y="1097"/>
                  </a:lnTo>
                  <a:lnTo>
                    <a:pt x="10" y="1097"/>
                  </a:lnTo>
                  <a:lnTo>
                    <a:pt x="0" y="1087"/>
                  </a:lnTo>
                  <a:lnTo>
                    <a:pt x="0" y="1054"/>
                  </a:lnTo>
                  <a:lnTo>
                    <a:pt x="10" y="1044"/>
                  </a:lnTo>
                  <a:lnTo>
                    <a:pt x="128" y="1044"/>
                  </a:lnTo>
                  <a:lnTo>
                    <a:pt x="148" y="1033"/>
                  </a:lnTo>
                  <a:lnTo>
                    <a:pt x="178" y="1000"/>
                  </a:lnTo>
                  <a:lnTo>
                    <a:pt x="178" y="979"/>
                  </a:lnTo>
                  <a:lnTo>
                    <a:pt x="376" y="107"/>
                  </a:lnTo>
                  <a:lnTo>
                    <a:pt x="386" y="86"/>
                  </a:lnTo>
                  <a:lnTo>
                    <a:pt x="386" y="64"/>
                  </a:lnTo>
                  <a:lnTo>
                    <a:pt x="376" y="53"/>
                  </a:lnTo>
                  <a:lnTo>
                    <a:pt x="257" y="53"/>
                  </a:lnTo>
                  <a:lnTo>
                    <a:pt x="247" y="43"/>
                  </a:lnTo>
                  <a:lnTo>
                    <a:pt x="247" y="10"/>
                  </a:lnTo>
                  <a:lnTo>
                    <a:pt x="2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84" name="Freeform 16"/>
            <p:cNvSpPr>
              <a:spLocks/>
            </p:cNvSpPr>
            <p:nvPr/>
          </p:nvSpPr>
          <p:spPr bwMode="auto">
            <a:xfrm>
              <a:off x="13827" y="4307"/>
              <a:ext cx="258" cy="678"/>
            </a:xfrm>
            <a:custGeom>
              <a:avLst/>
              <a:gdLst/>
              <a:ahLst/>
              <a:cxnLst>
                <a:cxn ang="0">
                  <a:pos x="119" y="0"/>
                </a:cxn>
                <a:cxn ang="0">
                  <a:pos x="179" y="11"/>
                </a:cxn>
                <a:cxn ang="0">
                  <a:pos x="218" y="65"/>
                </a:cxn>
                <a:cxn ang="0">
                  <a:pos x="248" y="140"/>
                </a:cxn>
                <a:cxn ang="0">
                  <a:pos x="258" y="237"/>
                </a:cxn>
                <a:cxn ang="0">
                  <a:pos x="248" y="226"/>
                </a:cxn>
                <a:cxn ang="0">
                  <a:pos x="228" y="377"/>
                </a:cxn>
                <a:cxn ang="0">
                  <a:pos x="189" y="506"/>
                </a:cxn>
                <a:cxn ang="0">
                  <a:pos x="129" y="592"/>
                </a:cxn>
                <a:cxn ang="0">
                  <a:pos x="80" y="657"/>
                </a:cxn>
                <a:cxn ang="0">
                  <a:pos x="50" y="678"/>
                </a:cxn>
                <a:cxn ang="0">
                  <a:pos x="30" y="657"/>
                </a:cxn>
                <a:cxn ang="0">
                  <a:pos x="30" y="646"/>
                </a:cxn>
                <a:cxn ang="0">
                  <a:pos x="50" y="625"/>
                </a:cxn>
                <a:cxn ang="0">
                  <a:pos x="119" y="528"/>
                </a:cxn>
                <a:cxn ang="0">
                  <a:pos x="179" y="399"/>
                </a:cxn>
                <a:cxn ang="0">
                  <a:pos x="199" y="237"/>
                </a:cxn>
                <a:cxn ang="0">
                  <a:pos x="199" y="205"/>
                </a:cxn>
                <a:cxn ang="0">
                  <a:pos x="169" y="237"/>
                </a:cxn>
                <a:cxn ang="0">
                  <a:pos x="139" y="248"/>
                </a:cxn>
                <a:cxn ang="0">
                  <a:pos x="80" y="248"/>
                </a:cxn>
                <a:cxn ang="0">
                  <a:pos x="50" y="226"/>
                </a:cxn>
                <a:cxn ang="0">
                  <a:pos x="10" y="183"/>
                </a:cxn>
                <a:cxn ang="0">
                  <a:pos x="0" y="151"/>
                </a:cxn>
                <a:cxn ang="0">
                  <a:pos x="0" y="119"/>
                </a:cxn>
                <a:cxn ang="0">
                  <a:pos x="20" y="54"/>
                </a:cxn>
                <a:cxn ang="0">
                  <a:pos x="50" y="22"/>
                </a:cxn>
                <a:cxn ang="0">
                  <a:pos x="80" y="11"/>
                </a:cxn>
                <a:cxn ang="0">
                  <a:pos x="119" y="0"/>
                </a:cxn>
              </a:cxnLst>
              <a:rect l="0" t="0" r="r" b="b"/>
              <a:pathLst>
                <a:path w="258" h="678">
                  <a:moveTo>
                    <a:pt x="119" y="0"/>
                  </a:moveTo>
                  <a:lnTo>
                    <a:pt x="179" y="11"/>
                  </a:lnTo>
                  <a:lnTo>
                    <a:pt x="218" y="65"/>
                  </a:lnTo>
                  <a:lnTo>
                    <a:pt x="248" y="140"/>
                  </a:lnTo>
                  <a:lnTo>
                    <a:pt x="258" y="237"/>
                  </a:lnTo>
                  <a:lnTo>
                    <a:pt x="248" y="226"/>
                  </a:lnTo>
                  <a:lnTo>
                    <a:pt x="228" y="377"/>
                  </a:lnTo>
                  <a:lnTo>
                    <a:pt x="189" y="506"/>
                  </a:lnTo>
                  <a:lnTo>
                    <a:pt x="129" y="592"/>
                  </a:lnTo>
                  <a:lnTo>
                    <a:pt x="80" y="657"/>
                  </a:lnTo>
                  <a:lnTo>
                    <a:pt x="50" y="678"/>
                  </a:lnTo>
                  <a:lnTo>
                    <a:pt x="30" y="657"/>
                  </a:lnTo>
                  <a:lnTo>
                    <a:pt x="30" y="646"/>
                  </a:lnTo>
                  <a:lnTo>
                    <a:pt x="50" y="625"/>
                  </a:lnTo>
                  <a:lnTo>
                    <a:pt x="119" y="528"/>
                  </a:lnTo>
                  <a:lnTo>
                    <a:pt x="179" y="399"/>
                  </a:lnTo>
                  <a:lnTo>
                    <a:pt x="199" y="237"/>
                  </a:lnTo>
                  <a:lnTo>
                    <a:pt x="199" y="205"/>
                  </a:lnTo>
                  <a:lnTo>
                    <a:pt x="169" y="237"/>
                  </a:lnTo>
                  <a:lnTo>
                    <a:pt x="139" y="248"/>
                  </a:lnTo>
                  <a:lnTo>
                    <a:pt x="80" y="248"/>
                  </a:lnTo>
                  <a:lnTo>
                    <a:pt x="50" y="226"/>
                  </a:lnTo>
                  <a:lnTo>
                    <a:pt x="10" y="183"/>
                  </a:lnTo>
                  <a:lnTo>
                    <a:pt x="0" y="151"/>
                  </a:lnTo>
                  <a:lnTo>
                    <a:pt x="0" y="119"/>
                  </a:lnTo>
                  <a:lnTo>
                    <a:pt x="20" y="54"/>
                  </a:lnTo>
                  <a:lnTo>
                    <a:pt x="50" y="22"/>
                  </a:lnTo>
                  <a:lnTo>
                    <a:pt x="80" y="11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85" name="Freeform 17"/>
            <p:cNvSpPr>
              <a:spLocks noEditPoints="1"/>
            </p:cNvSpPr>
            <p:nvPr/>
          </p:nvSpPr>
          <p:spPr bwMode="auto">
            <a:xfrm>
              <a:off x="14689" y="2951"/>
              <a:ext cx="1645" cy="1593"/>
            </a:xfrm>
            <a:custGeom>
              <a:avLst/>
              <a:gdLst/>
              <a:ahLst/>
              <a:cxnLst>
                <a:cxn ang="0">
                  <a:pos x="773" y="86"/>
                </a:cxn>
                <a:cxn ang="0">
                  <a:pos x="753" y="97"/>
                </a:cxn>
                <a:cxn ang="0">
                  <a:pos x="743" y="108"/>
                </a:cxn>
                <a:cxn ang="0">
                  <a:pos x="723" y="173"/>
                </a:cxn>
                <a:cxn ang="0">
                  <a:pos x="723" y="183"/>
                </a:cxn>
                <a:cxn ang="0">
                  <a:pos x="426" y="1453"/>
                </a:cxn>
                <a:cxn ang="0">
                  <a:pos x="416" y="1475"/>
                </a:cxn>
                <a:cxn ang="0">
                  <a:pos x="416" y="1518"/>
                </a:cxn>
                <a:cxn ang="0">
                  <a:pos x="426" y="1529"/>
                </a:cxn>
                <a:cxn ang="0">
                  <a:pos x="733" y="1529"/>
                </a:cxn>
                <a:cxn ang="0">
                  <a:pos x="882" y="1507"/>
                </a:cxn>
                <a:cxn ang="0">
                  <a:pos x="1011" y="1464"/>
                </a:cxn>
                <a:cxn ang="0">
                  <a:pos x="1110" y="1399"/>
                </a:cxn>
                <a:cxn ang="0">
                  <a:pos x="1179" y="1335"/>
                </a:cxn>
                <a:cxn ang="0">
                  <a:pos x="1229" y="1270"/>
                </a:cxn>
                <a:cxn ang="0">
                  <a:pos x="1328" y="1109"/>
                </a:cxn>
                <a:cxn ang="0">
                  <a:pos x="1387" y="926"/>
                </a:cxn>
                <a:cxn ang="0">
                  <a:pos x="1427" y="754"/>
                </a:cxn>
                <a:cxn ang="0">
                  <a:pos x="1446" y="614"/>
                </a:cxn>
                <a:cxn ang="0">
                  <a:pos x="1456" y="517"/>
                </a:cxn>
                <a:cxn ang="0">
                  <a:pos x="1446" y="377"/>
                </a:cxn>
                <a:cxn ang="0">
                  <a:pos x="1407" y="269"/>
                </a:cxn>
                <a:cxn ang="0">
                  <a:pos x="1338" y="183"/>
                </a:cxn>
                <a:cxn ang="0">
                  <a:pos x="1258" y="129"/>
                </a:cxn>
                <a:cxn ang="0">
                  <a:pos x="1169" y="97"/>
                </a:cxn>
                <a:cxn ang="0">
                  <a:pos x="1070" y="86"/>
                </a:cxn>
                <a:cxn ang="0">
                  <a:pos x="773" y="86"/>
                </a:cxn>
                <a:cxn ang="0">
                  <a:pos x="377" y="0"/>
                </a:cxn>
                <a:cxn ang="0">
                  <a:pos x="1139" y="0"/>
                </a:cxn>
                <a:cxn ang="0">
                  <a:pos x="1288" y="22"/>
                </a:cxn>
                <a:cxn ang="0">
                  <a:pos x="1417" y="76"/>
                </a:cxn>
                <a:cxn ang="0">
                  <a:pos x="1516" y="173"/>
                </a:cxn>
                <a:cxn ang="0">
                  <a:pos x="1585" y="291"/>
                </a:cxn>
                <a:cxn ang="0">
                  <a:pos x="1635" y="431"/>
                </a:cxn>
                <a:cxn ang="0">
                  <a:pos x="1645" y="592"/>
                </a:cxn>
                <a:cxn ang="0">
                  <a:pos x="1615" y="851"/>
                </a:cxn>
                <a:cxn ang="0">
                  <a:pos x="1516" y="1077"/>
                </a:cxn>
                <a:cxn ang="0">
                  <a:pos x="1377" y="1292"/>
                </a:cxn>
                <a:cxn ang="0">
                  <a:pos x="1199" y="1453"/>
                </a:cxn>
                <a:cxn ang="0">
                  <a:pos x="991" y="1550"/>
                </a:cxn>
                <a:cxn ang="0">
                  <a:pos x="773" y="1593"/>
                </a:cxn>
                <a:cxn ang="0">
                  <a:pos x="10" y="1593"/>
                </a:cxn>
                <a:cxn ang="0">
                  <a:pos x="0" y="1582"/>
                </a:cxn>
                <a:cxn ang="0">
                  <a:pos x="0" y="1539"/>
                </a:cxn>
                <a:cxn ang="0">
                  <a:pos x="20" y="1518"/>
                </a:cxn>
                <a:cxn ang="0">
                  <a:pos x="159" y="1518"/>
                </a:cxn>
                <a:cxn ang="0">
                  <a:pos x="218" y="1496"/>
                </a:cxn>
                <a:cxn ang="0">
                  <a:pos x="248" y="1464"/>
                </a:cxn>
                <a:cxn ang="0">
                  <a:pos x="258" y="1410"/>
                </a:cxn>
                <a:cxn ang="0">
                  <a:pos x="258" y="1399"/>
                </a:cxn>
                <a:cxn ang="0">
                  <a:pos x="545" y="151"/>
                </a:cxn>
                <a:cxn ang="0">
                  <a:pos x="555" y="129"/>
                </a:cxn>
                <a:cxn ang="0">
                  <a:pos x="555" y="97"/>
                </a:cxn>
                <a:cxn ang="0">
                  <a:pos x="545" y="86"/>
                </a:cxn>
                <a:cxn ang="0">
                  <a:pos x="525" y="76"/>
                </a:cxn>
                <a:cxn ang="0">
                  <a:pos x="505" y="76"/>
                </a:cxn>
                <a:cxn ang="0">
                  <a:pos x="456" y="65"/>
                </a:cxn>
                <a:cxn ang="0">
                  <a:pos x="367" y="65"/>
                </a:cxn>
                <a:cxn ang="0">
                  <a:pos x="357" y="54"/>
                </a:cxn>
                <a:cxn ang="0">
                  <a:pos x="357" y="22"/>
                </a:cxn>
                <a:cxn ang="0">
                  <a:pos x="377" y="0"/>
                </a:cxn>
              </a:cxnLst>
              <a:rect l="0" t="0" r="r" b="b"/>
              <a:pathLst>
                <a:path w="1645" h="1593">
                  <a:moveTo>
                    <a:pt x="773" y="86"/>
                  </a:moveTo>
                  <a:lnTo>
                    <a:pt x="753" y="97"/>
                  </a:lnTo>
                  <a:lnTo>
                    <a:pt x="743" y="108"/>
                  </a:lnTo>
                  <a:lnTo>
                    <a:pt x="723" y="173"/>
                  </a:lnTo>
                  <a:lnTo>
                    <a:pt x="723" y="183"/>
                  </a:lnTo>
                  <a:lnTo>
                    <a:pt x="426" y="1453"/>
                  </a:lnTo>
                  <a:lnTo>
                    <a:pt x="416" y="1475"/>
                  </a:lnTo>
                  <a:lnTo>
                    <a:pt x="416" y="1518"/>
                  </a:lnTo>
                  <a:lnTo>
                    <a:pt x="426" y="1529"/>
                  </a:lnTo>
                  <a:lnTo>
                    <a:pt x="733" y="1529"/>
                  </a:lnTo>
                  <a:lnTo>
                    <a:pt x="882" y="1507"/>
                  </a:lnTo>
                  <a:lnTo>
                    <a:pt x="1011" y="1464"/>
                  </a:lnTo>
                  <a:lnTo>
                    <a:pt x="1110" y="1399"/>
                  </a:lnTo>
                  <a:lnTo>
                    <a:pt x="1179" y="1335"/>
                  </a:lnTo>
                  <a:lnTo>
                    <a:pt x="1229" y="1270"/>
                  </a:lnTo>
                  <a:lnTo>
                    <a:pt x="1328" y="1109"/>
                  </a:lnTo>
                  <a:lnTo>
                    <a:pt x="1387" y="926"/>
                  </a:lnTo>
                  <a:lnTo>
                    <a:pt x="1427" y="754"/>
                  </a:lnTo>
                  <a:lnTo>
                    <a:pt x="1446" y="614"/>
                  </a:lnTo>
                  <a:lnTo>
                    <a:pt x="1456" y="517"/>
                  </a:lnTo>
                  <a:lnTo>
                    <a:pt x="1446" y="377"/>
                  </a:lnTo>
                  <a:lnTo>
                    <a:pt x="1407" y="269"/>
                  </a:lnTo>
                  <a:lnTo>
                    <a:pt x="1338" y="183"/>
                  </a:lnTo>
                  <a:lnTo>
                    <a:pt x="1258" y="129"/>
                  </a:lnTo>
                  <a:lnTo>
                    <a:pt x="1169" y="97"/>
                  </a:lnTo>
                  <a:lnTo>
                    <a:pt x="1070" y="86"/>
                  </a:lnTo>
                  <a:lnTo>
                    <a:pt x="773" y="86"/>
                  </a:lnTo>
                  <a:close/>
                  <a:moveTo>
                    <a:pt x="377" y="0"/>
                  </a:moveTo>
                  <a:lnTo>
                    <a:pt x="1139" y="0"/>
                  </a:lnTo>
                  <a:lnTo>
                    <a:pt x="1288" y="22"/>
                  </a:lnTo>
                  <a:lnTo>
                    <a:pt x="1417" y="76"/>
                  </a:lnTo>
                  <a:lnTo>
                    <a:pt x="1516" y="173"/>
                  </a:lnTo>
                  <a:lnTo>
                    <a:pt x="1585" y="291"/>
                  </a:lnTo>
                  <a:lnTo>
                    <a:pt x="1635" y="431"/>
                  </a:lnTo>
                  <a:lnTo>
                    <a:pt x="1645" y="592"/>
                  </a:lnTo>
                  <a:lnTo>
                    <a:pt x="1615" y="851"/>
                  </a:lnTo>
                  <a:lnTo>
                    <a:pt x="1516" y="1077"/>
                  </a:lnTo>
                  <a:lnTo>
                    <a:pt x="1377" y="1292"/>
                  </a:lnTo>
                  <a:lnTo>
                    <a:pt x="1199" y="1453"/>
                  </a:lnTo>
                  <a:lnTo>
                    <a:pt x="991" y="1550"/>
                  </a:lnTo>
                  <a:lnTo>
                    <a:pt x="773" y="1593"/>
                  </a:lnTo>
                  <a:lnTo>
                    <a:pt x="10" y="1593"/>
                  </a:lnTo>
                  <a:lnTo>
                    <a:pt x="0" y="1582"/>
                  </a:lnTo>
                  <a:lnTo>
                    <a:pt x="0" y="1539"/>
                  </a:lnTo>
                  <a:lnTo>
                    <a:pt x="20" y="1518"/>
                  </a:lnTo>
                  <a:lnTo>
                    <a:pt x="159" y="1518"/>
                  </a:lnTo>
                  <a:lnTo>
                    <a:pt x="218" y="1496"/>
                  </a:lnTo>
                  <a:lnTo>
                    <a:pt x="248" y="1464"/>
                  </a:lnTo>
                  <a:lnTo>
                    <a:pt x="258" y="1410"/>
                  </a:lnTo>
                  <a:lnTo>
                    <a:pt x="258" y="1399"/>
                  </a:lnTo>
                  <a:lnTo>
                    <a:pt x="545" y="151"/>
                  </a:lnTo>
                  <a:lnTo>
                    <a:pt x="555" y="129"/>
                  </a:lnTo>
                  <a:lnTo>
                    <a:pt x="555" y="97"/>
                  </a:lnTo>
                  <a:lnTo>
                    <a:pt x="545" y="86"/>
                  </a:lnTo>
                  <a:lnTo>
                    <a:pt x="525" y="76"/>
                  </a:lnTo>
                  <a:lnTo>
                    <a:pt x="505" y="76"/>
                  </a:lnTo>
                  <a:lnTo>
                    <a:pt x="456" y="65"/>
                  </a:lnTo>
                  <a:lnTo>
                    <a:pt x="367" y="65"/>
                  </a:lnTo>
                  <a:lnTo>
                    <a:pt x="357" y="54"/>
                  </a:lnTo>
                  <a:lnTo>
                    <a:pt x="357" y="22"/>
                  </a:lnTo>
                  <a:lnTo>
                    <a:pt x="3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86" name="Freeform 18"/>
            <p:cNvSpPr>
              <a:spLocks/>
            </p:cNvSpPr>
            <p:nvPr/>
          </p:nvSpPr>
          <p:spPr bwMode="auto">
            <a:xfrm>
              <a:off x="16482" y="3769"/>
              <a:ext cx="991" cy="1098"/>
            </a:xfrm>
            <a:custGeom>
              <a:avLst/>
              <a:gdLst/>
              <a:ahLst/>
              <a:cxnLst>
                <a:cxn ang="0">
                  <a:pos x="258" y="0"/>
                </a:cxn>
                <a:cxn ang="0">
                  <a:pos x="733" y="0"/>
                </a:cxn>
                <a:cxn ang="0">
                  <a:pos x="743" y="11"/>
                </a:cxn>
                <a:cxn ang="0">
                  <a:pos x="743" y="43"/>
                </a:cxn>
                <a:cxn ang="0">
                  <a:pos x="733" y="54"/>
                </a:cxn>
                <a:cxn ang="0">
                  <a:pos x="604" y="54"/>
                </a:cxn>
                <a:cxn ang="0">
                  <a:pos x="555" y="65"/>
                </a:cxn>
                <a:cxn ang="0">
                  <a:pos x="535" y="86"/>
                </a:cxn>
                <a:cxn ang="0">
                  <a:pos x="525" y="129"/>
                </a:cxn>
                <a:cxn ang="0">
                  <a:pos x="535" y="119"/>
                </a:cxn>
                <a:cxn ang="0">
                  <a:pos x="327" y="990"/>
                </a:cxn>
                <a:cxn ang="0">
                  <a:pos x="317" y="1012"/>
                </a:cxn>
                <a:cxn ang="0">
                  <a:pos x="317" y="1034"/>
                </a:cxn>
                <a:cxn ang="0">
                  <a:pos x="327" y="1044"/>
                </a:cxn>
                <a:cxn ang="0">
                  <a:pos x="535" y="1044"/>
                </a:cxn>
                <a:cxn ang="0">
                  <a:pos x="654" y="1034"/>
                </a:cxn>
                <a:cxn ang="0">
                  <a:pos x="743" y="990"/>
                </a:cxn>
                <a:cxn ang="0">
                  <a:pos x="812" y="937"/>
                </a:cxn>
                <a:cxn ang="0">
                  <a:pos x="862" y="861"/>
                </a:cxn>
                <a:cxn ang="0">
                  <a:pos x="902" y="786"/>
                </a:cxn>
                <a:cxn ang="0">
                  <a:pos x="931" y="700"/>
                </a:cxn>
                <a:cxn ang="0">
                  <a:pos x="941" y="689"/>
                </a:cxn>
                <a:cxn ang="0">
                  <a:pos x="941" y="678"/>
                </a:cxn>
                <a:cxn ang="0">
                  <a:pos x="951" y="668"/>
                </a:cxn>
                <a:cxn ang="0">
                  <a:pos x="981" y="668"/>
                </a:cxn>
                <a:cxn ang="0">
                  <a:pos x="991" y="678"/>
                </a:cxn>
                <a:cxn ang="0">
                  <a:pos x="991" y="689"/>
                </a:cxn>
                <a:cxn ang="0">
                  <a:pos x="961" y="786"/>
                </a:cxn>
                <a:cxn ang="0">
                  <a:pos x="931" y="861"/>
                </a:cxn>
                <a:cxn ang="0">
                  <a:pos x="902" y="947"/>
                </a:cxn>
                <a:cxn ang="0">
                  <a:pos x="872" y="1023"/>
                </a:cxn>
                <a:cxn ang="0">
                  <a:pos x="862" y="1066"/>
                </a:cxn>
                <a:cxn ang="0">
                  <a:pos x="852" y="1087"/>
                </a:cxn>
                <a:cxn ang="0">
                  <a:pos x="852" y="1098"/>
                </a:cxn>
                <a:cxn ang="0">
                  <a:pos x="10" y="1098"/>
                </a:cxn>
                <a:cxn ang="0">
                  <a:pos x="0" y="1087"/>
                </a:cxn>
                <a:cxn ang="0">
                  <a:pos x="0" y="1055"/>
                </a:cxn>
                <a:cxn ang="0">
                  <a:pos x="10" y="1044"/>
                </a:cxn>
                <a:cxn ang="0">
                  <a:pos x="129" y="1044"/>
                </a:cxn>
                <a:cxn ang="0">
                  <a:pos x="169" y="1023"/>
                </a:cxn>
                <a:cxn ang="0">
                  <a:pos x="169" y="1001"/>
                </a:cxn>
                <a:cxn ang="0">
                  <a:pos x="178" y="980"/>
                </a:cxn>
                <a:cxn ang="0">
                  <a:pos x="377" y="108"/>
                </a:cxn>
                <a:cxn ang="0">
                  <a:pos x="386" y="86"/>
                </a:cxn>
                <a:cxn ang="0">
                  <a:pos x="386" y="65"/>
                </a:cxn>
                <a:cxn ang="0">
                  <a:pos x="377" y="54"/>
                </a:cxn>
                <a:cxn ang="0">
                  <a:pos x="258" y="54"/>
                </a:cxn>
                <a:cxn ang="0">
                  <a:pos x="248" y="43"/>
                </a:cxn>
                <a:cxn ang="0">
                  <a:pos x="248" y="11"/>
                </a:cxn>
                <a:cxn ang="0">
                  <a:pos x="258" y="0"/>
                </a:cxn>
              </a:cxnLst>
              <a:rect l="0" t="0" r="r" b="b"/>
              <a:pathLst>
                <a:path w="991" h="1098">
                  <a:moveTo>
                    <a:pt x="258" y="0"/>
                  </a:moveTo>
                  <a:lnTo>
                    <a:pt x="733" y="0"/>
                  </a:lnTo>
                  <a:lnTo>
                    <a:pt x="743" y="11"/>
                  </a:lnTo>
                  <a:lnTo>
                    <a:pt x="743" y="43"/>
                  </a:lnTo>
                  <a:lnTo>
                    <a:pt x="733" y="54"/>
                  </a:lnTo>
                  <a:lnTo>
                    <a:pt x="604" y="54"/>
                  </a:lnTo>
                  <a:lnTo>
                    <a:pt x="555" y="65"/>
                  </a:lnTo>
                  <a:lnTo>
                    <a:pt x="535" y="86"/>
                  </a:lnTo>
                  <a:lnTo>
                    <a:pt x="525" y="129"/>
                  </a:lnTo>
                  <a:lnTo>
                    <a:pt x="535" y="119"/>
                  </a:lnTo>
                  <a:lnTo>
                    <a:pt x="327" y="990"/>
                  </a:lnTo>
                  <a:lnTo>
                    <a:pt x="317" y="1012"/>
                  </a:lnTo>
                  <a:lnTo>
                    <a:pt x="317" y="1034"/>
                  </a:lnTo>
                  <a:lnTo>
                    <a:pt x="327" y="1044"/>
                  </a:lnTo>
                  <a:lnTo>
                    <a:pt x="535" y="1044"/>
                  </a:lnTo>
                  <a:lnTo>
                    <a:pt x="654" y="1034"/>
                  </a:lnTo>
                  <a:lnTo>
                    <a:pt x="743" y="990"/>
                  </a:lnTo>
                  <a:lnTo>
                    <a:pt x="812" y="937"/>
                  </a:lnTo>
                  <a:lnTo>
                    <a:pt x="862" y="861"/>
                  </a:lnTo>
                  <a:lnTo>
                    <a:pt x="902" y="786"/>
                  </a:lnTo>
                  <a:lnTo>
                    <a:pt x="931" y="700"/>
                  </a:lnTo>
                  <a:lnTo>
                    <a:pt x="941" y="689"/>
                  </a:lnTo>
                  <a:lnTo>
                    <a:pt x="941" y="678"/>
                  </a:lnTo>
                  <a:lnTo>
                    <a:pt x="951" y="668"/>
                  </a:lnTo>
                  <a:lnTo>
                    <a:pt x="981" y="668"/>
                  </a:lnTo>
                  <a:lnTo>
                    <a:pt x="991" y="678"/>
                  </a:lnTo>
                  <a:lnTo>
                    <a:pt x="991" y="689"/>
                  </a:lnTo>
                  <a:lnTo>
                    <a:pt x="961" y="786"/>
                  </a:lnTo>
                  <a:lnTo>
                    <a:pt x="931" y="861"/>
                  </a:lnTo>
                  <a:lnTo>
                    <a:pt x="902" y="947"/>
                  </a:lnTo>
                  <a:lnTo>
                    <a:pt x="872" y="1023"/>
                  </a:lnTo>
                  <a:lnTo>
                    <a:pt x="862" y="1066"/>
                  </a:lnTo>
                  <a:lnTo>
                    <a:pt x="852" y="1087"/>
                  </a:lnTo>
                  <a:lnTo>
                    <a:pt x="852" y="1098"/>
                  </a:lnTo>
                  <a:lnTo>
                    <a:pt x="10" y="1098"/>
                  </a:lnTo>
                  <a:lnTo>
                    <a:pt x="0" y="1087"/>
                  </a:lnTo>
                  <a:lnTo>
                    <a:pt x="0" y="1055"/>
                  </a:lnTo>
                  <a:lnTo>
                    <a:pt x="10" y="1044"/>
                  </a:lnTo>
                  <a:lnTo>
                    <a:pt x="129" y="1044"/>
                  </a:lnTo>
                  <a:lnTo>
                    <a:pt x="169" y="1023"/>
                  </a:lnTo>
                  <a:lnTo>
                    <a:pt x="169" y="1001"/>
                  </a:lnTo>
                  <a:lnTo>
                    <a:pt x="178" y="980"/>
                  </a:lnTo>
                  <a:lnTo>
                    <a:pt x="377" y="108"/>
                  </a:lnTo>
                  <a:lnTo>
                    <a:pt x="386" y="86"/>
                  </a:lnTo>
                  <a:lnTo>
                    <a:pt x="386" y="65"/>
                  </a:lnTo>
                  <a:lnTo>
                    <a:pt x="377" y="54"/>
                  </a:lnTo>
                  <a:lnTo>
                    <a:pt x="258" y="54"/>
                  </a:lnTo>
                  <a:lnTo>
                    <a:pt x="248" y="43"/>
                  </a:lnTo>
                  <a:lnTo>
                    <a:pt x="248" y="11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87" name="Freeform 19"/>
            <p:cNvSpPr>
              <a:spLocks noEditPoints="1"/>
            </p:cNvSpPr>
            <p:nvPr/>
          </p:nvSpPr>
          <p:spPr bwMode="auto">
            <a:xfrm>
              <a:off x="17671" y="3759"/>
              <a:ext cx="1179" cy="1151"/>
            </a:xfrm>
            <a:custGeom>
              <a:avLst/>
              <a:gdLst/>
              <a:ahLst/>
              <a:cxnLst>
                <a:cxn ang="0">
                  <a:pos x="535" y="75"/>
                </a:cxn>
                <a:cxn ang="0">
                  <a:pos x="525" y="118"/>
                </a:cxn>
                <a:cxn ang="0">
                  <a:pos x="436" y="538"/>
                </a:cxn>
                <a:cxn ang="0">
                  <a:pos x="733" y="527"/>
                </a:cxn>
                <a:cxn ang="0">
                  <a:pos x="891" y="462"/>
                </a:cxn>
                <a:cxn ang="0">
                  <a:pos x="980" y="312"/>
                </a:cxn>
                <a:cxn ang="0">
                  <a:pos x="980" y="161"/>
                </a:cxn>
                <a:cxn ang="0">
                  <a:pos x="881" y="86"/>
                </a:cxn>
                <a:cxn ang="0">
                  <a:pos x="743" y="64"/>
                </a:cxn>
                <a:cxn ang="0">
                  <a:pos x="257" y="0"/>
                </a:cxn>
                <a:cxn ang="0">
                  <a:pos x="911" y="21"/>
                </a:cxn>
                <a:cxn ang="0">
                  <a:pos x="1109" y="150"/>
                </a:cxn>
                <a:cxn ang="0">
                  <a:pos x="1109" y="355"/>
                </a:cxn>
                <a:cxn ang="0">
                  <a:pos x="931" y="516"/>
                </a:cxn>
                <a:cxn ang="0">
                  <a:pos x="792" y="559"/>
                </a:cxn>
                <a:cxn ang="0">
                  <a:pos x="862" y="591"/>
                </a:cxn>
                <a:cxn ang="0">
                  <a:pos x="931" y="688"/>
                </a:cxn>
                <a:cxn ang="0">
                  <a:pos x="921" y="817"/>
                </a:cxn>
                <a:cxn ang="0">
                  <a:pos x="911" y="990"/>
                </a:cxn>
                <a:cxn ang="0">
                  <a:pos x="931" y="1076"/>
                </a:cxn>
                <a:cxn ang="0">
                  <a:pos x="961" y="1097"/>
                </a:cxn>
                <a:cxn ang="0">
                  <a:pos x="1020" y="1087"/>
                </a:cxn>
                <a:cxn ang="0">
                  <a:pos x="1119" y="957"/>
                </a:cxn>
                <a:cxn ang="0">
                  <a:pos x="1169" y="936"/>
                </a:cxn>
                <a:cxn ang="0">
                  <a:pos x="1179" y="957"/>
                </a:cxn>
                <a:cxn ang="0">
                  <a:pos x="1149" y="1044"/>
                </a:cxn>
                <a:cxn ang="0">
                  <a:pos x="1050" y="1130"/>
                </a:cxn>
                <a:cxn ang="0">
                  <a:pos x="901" y="1140"/>
                </a:cxn>
                <a:cxn ang="0">
                  <a:pos x="782" y="1054"/>
                </a:cxn>
                <a:cxn ang="0">
                  <a:pos x="763" y="904"/>
                </a:cxn>
                <a:cxn ang="0">
                  <a:pos x="782" y="839"/>
                </a:cxn>
                <a:cxn ang="0">
                  <a:pos x="792" y="774"/>
                </a:cxn>
                <a:cxn ang="0">
                  <a:pos x="802" y="721"/>
                </a:cxn>
                <a:cxn ang="0">
                  <a:pos x="753" y="613"/>
                </a:cxn>
                <a:cxn ang="0">
                  <a:pos x="614" y="570"/>
                </a:cxn>
                <a:cxn ang="0">
                  <a:pos x="307" y="990"/>
                </a:cxn>
                <a:cxn ang="0">
                  <a:pos x="297" y="1033"/>
                </a:cxn>
                <a:cxn ang="0">
                  <a:pos x="426" y="1044"/>
                </a:cxn>
                <a:cxn ang="0">
                  <a:pos x="436" y="1087"/>
                </a:cxn>
                <a:cxn ang="0">
                  <a:pos x="10" y="1097"/>
                </a:cxn>
                <a:cxn ang="0">
                  <a:pos x="0" y="1054"/>
                </a:cxn>
                <a:cxn ang="0">
                  <a:pos x="129" y="1044"/>
                </a:cxn>
                <a:cxn ang="0">
                  <a:pos x="178" y="1000"/>
                </a:cxn>
                <a:cxn ang="0">
                  <a:pos x="376" y="107"/>
                </a:cxn>
                <a:cxn ang="0">
                  <a:pos x="386" y="64"/>
                </a:cxn>
                <a:cxn ang="0">
                  <a:pos x="257" y="53"/>
                </a:cxn>
                <a:cxn ang="0">
                  <a:pos x="247" y="10"/>
                </a:cxn>
              </a:cxnLst>
              <a:rect l="0" t="0" r="r" b="b"/>
              <a:pathLst>
                <a:path w="1179" h="1151">
                  <a:moveTo>
                    <a:pt x="554" y="64"/>
                  </a:moveTo>
                  <a:lnTo>
                    <a:pt x="535" y="75"/>
                  </a:lnTo>
                  <a:lnTo>
                    <a:pt x="535" y="96"/>
                  </a:lnTo>
                  <a:lnTo>
                    <a:pt x="525" y="118"/>
                  </a:lnTo>
                  <a:lnTo>
                    <a:pt x="535" y="118"/>
                  </a:lnTo>
                  <a:lnTo>
                    <a:pt x="436" y="538"/>
                  </a:lnTo>
                  <a:lnTo>
                    <a:pt x="634" y="538"/>
                  </a:lnTo>
                  <a:lnTo>
                    <a:pt x="733" y="527"/>
                  </a:lnTo>
                  <a:lnTo>
                    <a:pt x="822" y="505"/>
                  </a:lnTo>
                  <a:lnTo>
                    <a:pt x="891" y="462"/>
                  </a:lnTo>
                  <a:lnTo>
                    <a:pt x="951" y="398"/>
                  </a:lnTo>
                  <a:lnTo>
                    <a:pt x="980" y="312"/>
                  </a:lnTo>
                  <a:lnTo>
                    <a:pt x="990" y="236"/>
                  </a:lnTo>
                  <a:lnTo>
                    <a:pt x="980" y="161"/>
                  </a:lnTo>
                  <a:lnTo>
                    <a:pt x="941" y="118"/>
                  </a:lnTo>
                  <a:lnTo>
                    <a:pt x="881" y="86"/>
                  </a:lnTo>
                  <a:lnTo>
                    <a:pt x="822" y="75"/>
                  </a:lnTo>
                  <a:lnTo>
                    <a:pt x="743" y="64"/>
                  </a:lnTo>
                  <a:lnTo>
                    <a:pt x="554" y="64"/>
                  </a:lnTo>
                  <a:close/>
                  <a:moveTo>
                    <a:pt x="257" y="0"/>
                  </a:moveTo>
                  <a:lnTo>
                    <a:pt x="763" y="0"/>
                  </a:lnTo>
                  <a:lnTo>
                    <a:pt x="911" y="21"/>
                  </a:lnTo>
                  <a:lnTo>
                    <a:pt x="1030" y="75"/>
                  </a:lnTo>
                  <a:lnTo>
                    <a:pt x="1109" y="150"/>
                  </a:lnTo>
                  <a:lnTo>
                    <a:pt x="1139" y="247"/>
                  </a:lnTo>
                  <a:lnTo>
                    <a:pt x="1109" y="355"/>
                  </a:lnTo>
                  <a:lnTo>
                    <a:pt x="1040" y="441"/>
                  </a:lnTo>
                  <a:lnTo>
                    <a:pt x="931" y="516"/>
                  </a:lnTo>
                  <a:lnTo>
                    <a:pt x="802" y="559"/>
                  </a:lnTo>
                  <a:lnTo>
                    <a:pt x="792" y="559"/>
                  </a:lnTo>
                  <a:lnTo>
                    <a:pt x="822" y="570"/>
                  </a:lnTo>
                  <a:lnTo>
                    <a:pt x="862" y="591"/>
                  </a:lnTo>
                  <a:lnTo>
                    <a:pt x="891" y="624"/>
                  </a:lnTo>
                  <a:lnTo>
                    <a:pt x="931" y="688"/>
                  </a:lnTo>
                  <a:lnTo>
                    <a:pt x="931" y="796"/>
                  </a:lnTo>
                  <a:lnTo>
                    <a:pt x="921" y="817"/>
                  </a:lnTo>
                  <a:lnTo>
                    <a:pt x="921" y="904"/>
                  </a:lnTo>
                  <a:lnTo>
                    <a:pt x="911" y="990"/>
                  </a:lnTo>
                  <a:lnTo>
                    <a:pt x="911" y="1033"/>
                  </a:lnTo>
                  <a:lnTo>
                    <a:pt x="931" y="1076"/>
                  </a:lnTo>
                  <a:lnTo>
                    <a:pt x="941" y="1087"/>
                  </a:lnTo>
                  <a:lnTo>
                    <a:pt x="961" y="1097"/>
                  </a:lnTo>
                  <a:lnTo>
                    <a:pt x="980" y="1097"/>
                  </a:lnTo>
                  <a:lnTo>
                    <a:pt x="1020" y="1087"/>
                  </a:lnTo>
                  <a:lnTo>
                    <a:pt x="1079" y="1044"/>
                  </a:lnTo>
                  <a:lnTo>
                    <a:pt x="1119" y="957"/>
                  </a:lnTo>
                  <a:lnTo>
                    <a:pt x="1139" y="936"/>
                  </a:lnTo>
                  <a:lnTo>
                    <a:pt x="1169" y="936"/>
                  </a:lnTo>
                  <a:lnTo>
                    <a:pt x="1179" y="947"/>
                  </a:lnTo>
                  <a:lnTo>
                    <a:pt x="1179" y="957"/>
                  </a:lnTo>
                  <a:lnTo>
                    <a:pt x="1169" y="990"/>
                  </a:lnTo>
                  <a:lnTo>
                    <a:pt x="1149" y="1044"/>
                  </a:lnTo>
                  <a:lnTo>
                    <a:pt x="1109" y="1097"/>
                  </a:lnTo>
                  <a:lnTo>
                    <a:pt x="1050" y="1130"/>
                  </a:lnTo>
                  <a:lnTo>
                    <a:pt x="980" y="1151"/>
                  </a:lnTo>
                  <a:lnTo>
                    <a:pt x="901" y="1140"/>
                  </a:lnTo>
                  <a:lnTo>
                    <a:pt x="832" y="1108"/>
                  </a:lnTo>
                  <a:lnTo>
                    <a:pt x="782" y="1054"/>
                  </a:lnTo>
                  <a:lnTo>
                    <a:pt x="763" y="968"/>
                  </a:lnTo>
                  <a:lnTo>
                    <a:pt x="763" y="904"/>
                  </a:lnTo>
                  <a:lnTo>
                    <a:pt x="772" y="882"/>
                  </a:lnTo>
                  <a:lnTo>
                    <a:pt x="782" y="839"/>
                  </a:lnTo>
                  <a:lnTo>
                    <a:pt x="792" y="807"/>
                  </a:lnTo>
                  <a:lnTo>
                    <a:pt x="792" y="774"/>
                  </a:lnTo>
                  <a:lnTo>
                    <a:pt x="802" y="742"/>
                  </a:lnTo>
                  <a:lnTo>
                    <a:pt x="802" y="721"/>
                  </a:lnTo>
                  <a:lnTo>
                    <a:pt x="792" y="667"/>
                  </a:lnTo>
                  <a:lnTo>
                    <a:pt x="753" y="613"/>
                  </a:lnTo>
                  <a:lnTo>
                    <a:pt x="693" y="581"/>
                  </a:lnTo>
                  <a:lnTo>
                    <a:pt x="614" y="570"/>
                  </a:lnTo>
                  <a:lnTo>
                    <a:pt x="406" y="570"/>
                  </a:lnTo>
                  <a:lnTo>
                    <a:pt x="307" y="990"/>
                  </a:lnTo>
                  <a:lnTo>
                    <a:pt x="297" y="1011"/>
                  </a:lnTo>
                  <a:lnTo>
                    <a:pt x="297" y="1033"/>
                  </a:lnTo>
                  <a:lnTo>
                    <a:pt x="307" y="1044"/>
                  </a:lnTo>
                  <a:lnTo>
                    <a:pt x="426" y="1044"/>
                  </a:lnTo>
                  <a:lnTo>
                    <a:pt x="436" y="1054"/>
                  </a:lnTo>
                  <a:lnTo>
                    <a:pt x="436" y="1087"/>
                  </a:lnTo>
                  <a:lnTo>
                    <a:pt x="426" y="1097"/>
                  </a:lnTo>
                  <a:lnTo>
                    <a:pt x="10" y="1097"/>
                  </a:lnTo>
                  <a:lnTo>
                    <a:pt x="0" y="1087"/>
                  </a:lnTo>
                  <a:lnTo>
                    <a:pt x="0" y="1054"/>
                  </a:lnTo>
                  <a:lnTo>
                    <a:pt x="10" y="1044"/>
                  </a:lnTo>
                  <a:lnTo>
                    <a:pt x="129" y="1044"/>
                  </a:lnTo>
                  <a:lnTo>
                    <a:pt x="148" y="1033"/>
                  </a:lnTo>
                  <a:lnTo>
                    <a:pt x="178" y="1000"/>
                  </a:lnTo>
                  <a:lnTo>
                    <a:pt x="178" y="979"/>
                  </a:lnTo>
                  <a:lnTo>
                    <a:pt x="376" y="107"/>
                  </a:lnTo>
                  <a:lnTo>
                    <a:pt x="386" y="86"/>
                  </a:lnTo>
                  <a:lnTo>
                    <a:pt x="386" y="64"/>
                  </a:lnTo>
                  <a:lnTo>
                    <a:pt x="376" y="53"/>
                  </a:lnTo>
                  <a:lnTo>
                    <a:pt x="257" y="53"/>
                  </a:lnTo>
                  <a:lnTo>
                    <a:pt x="247" y="43"/>
                  </a:lnTo>
                  <a:lnTo>
                    <a:pt x="247" y="10"/>
                  </a:lnTo>
                  <a:lnTo>
                    <a:pt x="2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88" name="Freeform 20"/>
            <p:cNvSpPr>
              <a:spLocks/>
            </p:cNvSpPr>
            <p:nvPr/>
          </p:nvSpPr>
          <p:spPr bwMode="auto">
            <a:xfrm>
              <a:off x="18988" y="2801"/>
              <a:ext cx="297" cy="23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7" y="0"/>
                </a:cxn>
                <a:cxn ang="0">
                  <a:pos x="297" y="2314"/>
                </a:cxn>
                <a:cxn ang="0">
                  <a:pos x="0" y="2314"/>
                </a:cxn>
                <a:cxn ang="0">
                  <a:pos x="0" y="2228"/>
                </a:cxn>
                <a:cxn ang="0">
                  <a:pos x="208" y="2228"/>
                </a:cxn>
                <a:cxn ang="0">
                  <a:pos x="208" y="97"/>
                </a:cxn>
                <a:cxn ang="0">
                  <a:pos x="0" y="97"/>
                </a:cxn>
                <a:cxn ang="0">
                  <a:pos x="0" y="0"/>
                </a:cxn>
              </a:cxnLst>
              <a:rect l="0" t="0" r="r" b="b"/>
              <a:pathLst>
                <a:path w="297" h="2314">
                  <a:moveTo>
                    <a:pt x="0" y="0"/>
                  </a:moveTo>
                  <a:lnTo>
                    <a:pt x="297" y="0"/>
                  </a:lnTo>
                  <a:lnTo>
                    <a:pt x="297" y="2314"/>
                  </a:lnTo>
                  <a:lnTo>
                    <a:pt x="0" y="2314"/>
                  </a:lnTo>
                  <a:lnTo>
                    <a:pt x="0" y="2228"/>
                  </a:lnTo>
                  <a:lnTo>
                    <a:pt x="208" y="2228"/>
                  </a:lnTo>
                  <a:lnTo>
                    <a:pt x="208" y="97"/>
                  </a:lnTo>
                  <a:lnTo>
                    <a:pt x="0" y="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89" name="Freeform 21"/>
            <p:cNvSpPr>
              <a:spLocks noEditPoints="1"/>
            </p:cNvSpPr>
            <p:nvPr/>
          </p:nvSpPr>
          <p:spPr bwMode="auto">
            <a:xfrm>
              <a:off x="20246" y="3705"/>
              <a:ext cx="1427" cy="527"/>
            </a:xfrm>
            <a:custGeom>
              <a:avLst/>
              <a:gdLst/>
              <a:ahLst/>
              <a:cxnLst>
                <a:cxn ang="0">
                  <a:pos x="40" y="441"/>
                </a:cxn>
                <a:cxn ang="0">
                  <a:pos x="1397" y="441"/>
                </a:cxn>
                <a:cxn ang="0">
                  <a:pos x="1407" y="452"/>
                </a:cxn>
                <a:cxn ang="0">
                  <a:pos x="1427" y="462"/>
                </a:cxn>
                <a:cxn ang="0">
                  <a:pos x="1427" y="506"/>
                </a:cxn>
                <a:cxn ang="0">
                  <a:pos x="1407" y="516"/>
                </a:cxn>
                <a:cxn ang="0">
                  <a:pos x="1397" y="527"/>
                </a:cxn>
                <a:cxn ang="0">
                  <a:pos x="40" y="527"/>
                </a:cxn>
                <a:cxn ang="0">
                  <a:pos x="30" y="516"/>
                </a:cxn>
                <a:cxn ang="0">
                  <a:pos x="10" y="506"/>
                </a:cxn>
                <a:cxn ang="0">
                  <a:pos x="10" y="462"/>
                </a:cxn>
                <a:cxn ang="0">
                  <a:pos x="30" y="452"/>
                </a:cxn>
                <a:cxn ang="0">
                  <a:pos x="40" y="441"/>
                </a:cxn>
                <a:cxn ang="0">
                  <a:pos x="30" y="0"/>
                </a:cxn>
                <a:cxn ang="0">
                  <a:pos x="1387" y="0"/>
                </a:cxn>
                <a:cxn ang="0">
                  <a:pos x="1397" y="11"/>
                </a:cxn>
                <a:cxn ang="0">
                  <a:pos x="1417" y="21"/>
                </a:cxn>
                <a:cxn ang="0">
                  <a:pos x="1417" y="64"/>
                </a:cxn>
                <a:cxn ang="0">
                  <a:pos x="1397" y="75"/>
                </a:cxn>
                <a:cxn ang="0">
                  <a:pos x="1387" y="86"/>
                </a:cxn>
                <a:cxn ang="0">
                  <a:pos x="30" y="86"/>
                </a:cxn>
                <a:cxn ang="0">
                  <a:pos x="20" y="75"/>
                </a:cxn>
                <a:cxn ang="0">
                  <a:pos x="0" y="64"/>
                </a:cxn>
                <a:cxn ang="0">
                  <a:pos x="0" y="21"/>
                </a:cxn>
                <a:cxn ang="0">
                  <a:pos x="20" y="11"/>
                </a:cxn>
                <a:cxn ang="0">
                  <a:pos x="30" y="0"/>
                </a:cxn>
              </a:cxnLst>
              <a:rect l="0" t="0" r="r" b="b"/>
              <a:pathLst>
                <a:path w="1427" h="527">
                  <a:moveTo>
                    <a:pt x="40" y="441"/>
                  </a:moveTo>
                  <a:lnTo>
                    <a:pt x="1397" y="441"/>
                  </a:lnTo>
                  <a:lnTo>
                    <a:pt x="1407" y="452"/>
                  </a:lnTo>
                  <a:lnTo>
                    <a:pt x="1427" y="462"/>
                  </a:lnTo>
                  <a:lnTo>
                    <a:pt x="1427" y="506"/>
                  </a:lnTo>
                  <a:lnTo>
                    <a:pt x="1407" y="516"/>
                  </a:lnTo>
                  <a:lnTo>
                    <a:pt x="1397" y="527"/>
                  </a:lnTo>
                  <a:lnTo>
                    <a:pt x="40" y="527"/>
                  </a:lnTo>
                  <a:lnTo>
                    <a:pt x="30" y="516"/>
                  </a:lnTo>
                  <a:lnTo>
                    <a:pt x="10" y="506"/>
                  </a:lnTo>
                  <a:lnTo>
                    <a:pt x="10" y="462"/>
                  </a:lnTo>
                  <a:lnTo>
                    <a:pt x="30" y="452"/>
                  </a:lnTo>
                  <a:lnTo>
                    <a:pt x="40" y="441"/>
                  </a:lnTo>
                  <a:close/>
                  <a:moveTo>
                    <a:pt x="30" y="0"/>
                  </a:moveTo>
                  <a:lnTo>
                    <a:pt x="1387" y="0"/>
                  </a:lnTo>
                  <a:lnTo>
                    <a:pt x="1397" y="11"/>
                  </a:lnTo>
                  <a:lnTo>
                    <a:pt x="1417" y="21"/>
                  </a:lnTo>
                  <a:lnTo>
                    <a:pt x="1417" y="64"/>
                  </a:lnTo>
                  <a:lnTo>
                    <a:pt x="1397" y="75"/>
                  </a:lnTo>
                  <a:lnTo>
                    <a:pt x="1387" y="86"/>
                  </a:lnTo>
                  <a:lnTo>
                    <a:pt x="30" y="86"/>
                  </a:lnTo>
                  <a:lnTo>
                    <a:pt x="20" y="75"/>
                  </a:lnTo>
                  <a:lnTo>
                    <a:pt x="0" y="64"/>
                  </a:lnTo>
                  <a:lnTo>
                    <a:pt x="0" y="21"/>
                  </a:lnTo>
                  <a:lnTo>
                    <a:pt x="20" y="11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90" name="Freeform 22"/>
            <p:cNvSpPr>
              <a:spLocks/>
            </p:cNvSpPr>
            <p:nvPr/>
          </p:nvSpPr>
          <p:spPr bwMode="auto">
            <a:xfrm>
              <a:off x="22515" y="2908"/>
              <a:ext cx="1268" cy="1712"/>
            </a:xfrm>
            <a:custGeom>
              <a:avLst/>
              <a:gdLst/>
              <a:ahLst/>
              <a:cxnLst>
                <a:cxn ang="0">
                  <a:pos x="931" y="22"/>
                </a:cxn>
                <a:cxn ang="0">
                  <a:pos x="1109" y="172"/>
                </a:cxn>
                <a:cxn ang="0">
                  <a:pos x="1238" y="0"/>
                </a:cxn>
                <a:cxn ang="0">
                  <a:pos x="1268" y="22"/>
                </a:cxn>
                <a:cxn ang="0">
                  <a:pos x="1149" y="549"/>
                </a:cxn>
                <a:cxn ang="0">
                  <a:pos x="1139" y="581"/>
                </a:cxn>
                <a:cxn ang="0">
                  <a:pos x="1099" y="592"/>
                </a:cxn>
                <a:cxn ang="0">
                  <a:pos x="1089" y="560"/>
                </a:cxn>
                <a:cxn ang="0">
                  <a:pos x="1099" y="442"/>
                </a:cxn>
                <a:cxn ang="0">
                  <a:pos x="1040" y="205"/>
                </a:cxn>
                <a:cxn ang="0">
                  <a:pos x="891" y="97"/>
                </a:cxn>
                <a:cxn ang="0">
                  <a:pos x="673" y="108"/>
                </a:cxn>
                <a:cxn ang="0">
                  <a:pos x="485" y="259"/>
                </a:cxn>
                <a:cxn ang="0">
                  <a:pos x="416" y="474"/>
                </a:cxn>
                <a:cxn ang="0">
                  <a:pos x="455" y="625"/>
                </a:cxn>
                <a:cxn ang="0">
                  <a:pos x="544" y="689"/>
                </a:cxn>
                <a:cxn ang="0">
                  <a:pos x="594" y="711"/>
                </a:cxn>
                <a:cxn ang="0">
                  <a:pos x="663" y="721"/>
                </a:cxn>
                <a:cxn ang="0">
                  <a:pos x="812" y="764"/>
                </a:cxn>
                <a:cxn ang="0">
                  <a:pos x="960" y="851"/>
                </a:cxn>
                <a:cxn ang="0">
                  <a:pos x="1030" y="937"/>
                </a:cxn>
                <a:cxn ang="0">
                  <a:pos x="1069" y="1120"/>
                </a:cxn>
                <a:cxn ang="0">
                  <a:pos x="990" y="1399"/>
                </a:cxn>
                <a:cxn ang="0">
                  <a:pos x="802" y="1625"/>
                </a:cxn>
                <a:cxn ang="0">
                  <a:pos x="525" y="1712"/>
                </a:cxn>
                <a:cxn ang="0">
                  <a:pos x="336" y="1679"/>
                </a:cxn>
                <a:cxn ang="0">
                  <a:pos x="168" y="1539"/>
                </a:cxn>
                <a:cxn ang="0">
                  <a:pos x="29" y="1701"/>
                </a:cxn>
                <a:cxn ang="0">
                  <a:pos x="0" y="1679"/>
                </a:cxn>
                <a:cxn ang="0">
                  <a:pos x="19" y="1572"/>
                </a:cxn>
                <a:cxn ang="0">
                  <a:pos x="69" y="1346"/>
                </a:cxn>
                <a:cxn ang="0">
                  <a:pos x="118" y="1163"/>
                </a:cxn>
                <a:cxn ang="0">
                  <a:pos x="128" y="1120"/>
                </a:cxn>
                <a:cxn ang="0">
                  <a:pos x="168" y="1130"/>
                </a:cxn>
                <a:cxn ang="0">
                  <a:pos x="158" y="1238"/>
                </a:cxn>
                <a:cxn ang="0">
                  <a:pos x="178" y="1410"/>
                </a:cxn>
                <a:cxn ang="0">
                  <a:pos x="297" y="1561"/>
                </a:cxn>
                <a:cxn ang="0">
                  <a:pos x="455" y="1625"/>
                </a:cxn>
                <a:cxn ang="0">
                  <a:pos x="653" y="1604"/>
                </a:cxn>
                <a:cxn ang="0">
                  <a:pos x="842" y="1442"/>
                </a:cxn>
                <a:cxn ang="0">
                  <a:pos x="921" y="1195"/>
                </a:cxn>
                <a:cxn ang="0">
                  <a:pos x="871" y="1034"/>
                </a:cxn>
                <a:cxn ang="0">
                  <a:pos x="772" y="958"/>
                </a:cxn>
                <a:cxn ang="0">
                  <a:pos x="495" y="883"/>
                </a:cxn>
                <a:cxn ang="0">
                  <a:pos x="336" y="764"/>
                </a:cxn>
                <a:cxn ang="0">
                  <a:pos x="267" y="549"/>
                </a:cxn>
                <a:cxn ang="0">
                  <a:pos x="376" y="237"/>
                </a:cxn>
                <a:cxn ang="0">
                  <a:pos x="643" y="33"/>
                </a:cxn>
              </a:cxnLst>
              <a:rect l="0" t="0" r="r" b="b"/>
              <a:pathLst>
                <a:path w="1268" h="1712">
                  <a:moveTo>
                    <a:pt x="802" y="0"/>
                  </a:moveTo>
                  <a:lnTo>
                    <a:pt x="931" y="22"/>
                  </a:lnTo>
                  <a:lnTo>
                    <a:pt x="1030" y="76"/>
                  </a:lnTo>
                  <a:lnTo>
                    <a:pt x="1109" y="172"/>
                  </a:lnTo>
                  <a:lnTo>
                    <a:pt x="1208" y="33"/>
                  </a:lnTo>
                  <a:lnTo>
                    <a:pt x="1238" y="0"/>
                  </a:lnTo>
                  <a:lnTo>
                    <a:pt x="1248" y="0"/>
                  </a:lnTo>
                  <a:lnTo>
                    <a:pt x="1268" y="22"/>
                  </a:lnTo>
                  <a:lnTo>
                    <a:pt x="1268" y="43"/>
                  </a:lnTo>
                  <a:lnTo>
                    <a:pt x="1149" y="549"/>
                  </a:lnTo>
                  <a:lnTo>
                    <a:pt x="1139" y="571"/>
                  </a:lnTo>
                  <a:lnTo>
                    <a:pt x="1139" y="581"/>
                  </a:lnTo>
                  <a:lnTo>
                    <a:pt x="1129" y="592"/>
                  </a:lnTo>
                  <a:lnTo>
                    <a:pt x="1099" y="592"/>
                  </a:lnTo>
                  <a:lnTo>
                    <a:pt x="1089" y="581"/>
                  </a:lnTo>
                  <a:lnTo>
                    <a:pt x="1089" y="560"/>
                  </a:lnTo>
                  <a:lnTo>
                    <a:pt x="1099" y="528"/>
                  </a:lnTo>
                  <a:lnTo>
                    <a:pt x="1099" y="442"/>
                  </a:lnTo>
                  <a:lnTo>
                    <a:pt x="1089" y="302"/>
                  </a:lnTo>
                  <a:lnTo>
                    <a:pt x="1040" y="205"/>
                  </a:lnTo>
                  <a:lnTo>
                    <a:pt x="980" y="140"/>
                  </a:lnTo>
                  <a:lnTo>
                    <a:pt x="891" y="97"/>
                  </a:lnTo>
                  <a:lnTo>
                    <a:pt x="792" y="86"/>
                  </a:lnTo>
                  <a:lnTo>
                    <a:pt x="673" y="108"/>
                  </a:lnTo>
                  <a:lnTo>
                    <a:pt x="574" y="172"/>
                  </a:lnTo>
                  <a:lnTo>
                    <a:pt x="485" y="259"/>
                  </a:lnTo>
                  <a:lnTo>
                    <a:pt x="435" y="366"/>
                  </a:lnTo>
                  <a:lnTo>
                    <a:pt x="416" y="474"/>
                  </a:lnTo>
                  <a:lnTo>
                    <a:pt x="426" y="560"/>
                  </a:lnTo>
                  <a:lnTo>
                    <a:pt x="455" y="625"/>
                  </a:lnTo>
                  <a:lnTo>
                    <a:pt x="495" y="668"/>
                  </a:lnTo>
                  <a:lnTo>
                    <a:pt x="544" y="689"/>
                  </a:lnTo>
                  <a:lnTo>
                    <a:pt x="564" y="700"/>
                  </a:lnTo>
                  <a:lnTo>
                    <a:pt x="594" y="711"/>
                  </a:lnTo>
                  <a:lnTo>
                    <a:pt x="624" y="711"/>
                  </a:lnTo>
                  <a:lnTo>
                    <a:pt x="663" y="721"/>
                  </a:lnTo>
                  <a:lnTo>
                    <a:pt x="693" y="732"/>
                  </a:lnTo>
                  <a:lnTo>
                    <a:pt x="812" y="764"/>
                  </a:lnTo>
                  <a:lnTo>
                    <a:pt x="881" y="786"/>
                  </a:lnTo>
                  <a:lnTo>
                    <a:pt x="960" y="851"/>
                  </a:lnTo>
                  <a:lnTo>
                    <a:pt x="990" y="883"/>
                  </a:lnTo>
                  <a:lnTo>
                    <a:pt x="1030" y="937"/>
                  </a:lnTo>
                  <a:lnTo>
                    <a:pt x="1060" y="1012"/>
                  </a:lnTo>
                  <a:lnTo>
                    <a:pt x="1069" y="1120"/>
                  </a:lnTo>
                  <a:lnTo>
                    <a:pt x="1050" y="1259"/>
                  </a:lnTo>
                  <a:lnTo>
                    <a:pt x="990" y="1399"/>
                  </a:lnTo>
                  <a:lnTo>
                    <a:pt x="911" y="1518"/>
                  </a:lnTo>
                  <a:lnTo>
                    <a:pt x="802" y="1625"/>
                  </a:lnTo>
                  <a:lnTo>
                    <a:pt x="663" y="1690"/>
                  </a:lnTo>
                  <a:lnTo>
                    <a:pt x="525" y="1712"/>
                  </a:lnTo>
                  <a:lnTo>
                    <a:pt x="435" y="1701"/>
                  </a:lnTo>
                  <a:lnTo>
                    <a:pt x="336" y="1679"/>
                  </a:lnTo>
                  <a:lnTo>
                    <a:pt x="247" y="1625"/>
                  </a:lnTo>
                  <a:lnTo>
                    <a:pt x="168" y="1539"/>
                  </a:lnTo>
                  <a:lnTo>
                    <a:pt x="59" y="1668"/>
                  </a:lnTo>
                  <a:lnTo>
                    <a:pt x="29" y="1701"/>
                  </a:lnTo>
                  <a:lnTo>
                    <a:pt x="19" y="1701"/>
                  </a:lnTo>
                  <a:lnTo>
                    <a:pt x="0" y="1679"/>
                  </a:lnTo>
                  <a:lnTo>
                    <a:pt x="10" y="1647"/>
                  </a:lnTo>
                  <a:lnTo>
                    <a:pt x="19" y="1572"/>
                  </a:lnTo>
                  <a:lnTo>
                    <a:pt x="49" y="1464"/>
                  </a:lnTo>
                  <a:lnTo>
                    <a:pt x="69" y="1346"/>
                  </a:lnTo>
                  <a:lnTo>
                    <a:pt x="99" y="1238"/>
                  </a:lnTo>
                  <a:lnTo>
                    <a:pt x="118" y="1163"/>
                  </a:lnTo>
                  <a:lnTo>
                    <a:pt x="128" y="1130"/>
                  </a:lnTo>
                  <a:lnTo>
                    <a:pt x="128" y="1120"/>
                  </a:lnTo>
                  <a:lnTo>
                    <a:pt x="158" y="1120"/>
                  </a:lnTo>
                  <a:lnTo>
                    <a:pt x="168" y="1130"/>
                  </a:lnTo>
                  <a:lnTo>
                    <a:pt x="168" y="1206"/>
                  </a:lnTo>
                  <a:lnTo>
                    <a:pt x="158" y="1238"/>
                  </a:lnTo>
                  <a:lnTo>
                    <a:pt x="158" y="1281"/>
                  </a:lnTo>
                  <a:lnTo>
                    <a:pt x="178" y="1410"/>
                  </a:lnTo>
                  <a:lnTo>
                    <a:pt x="227" y="1496"/>
                  </a:lnTo>
                  <a:lnTo>
                    <a:pt x="297" y="1561"/>
                  </a:lnTo>
                  <a:lnTo>
                    <a:pt x="376" y="1604"/>
                  </a:lnTo>
                  <a:lnTo>
                    <a:pt x="455" y="1625"/>
                  </a:lnTo>
                  <a:lnTo>
                    <a:pt x="535" y="1625"/>
                  </a:lnTo>
                  <a:lnTo>
                    <a:pt x="653" y="1604"/>
                  </a:lnTo>
                  <a:lnTo>
                    <a:pt x="762" y="1539"/>
                  </a:lnTo>
                  <a:lnTo>
                    <a:pt x="842" y="1442"/>
                  </a:lnTo>
                  <a:lnTo>
                    <a:pt x="901" y="1324"/>
                  </a:lnTo>
                  <a:lnTo>
                    <a:pt x="921" y="1195"/>
                  </a:lnTo>
                  <a:lnTo>
                    <a:pt x="911" y="1098"/>
                  </a:lnTo>
                  <a:lnTo>
                    <a:pt x="871" y="1034"/>
                  </a:lnTo>
                  <a:lnTo>
                    <a:pt x="822" y="990"/>
                  </a:lnTo>
                  <a:lnTo>
                    <a:pt x="772" y="958"/>
                  </a:lnTo>
                  <a:lnTo>
                    <a:pt x="723" y="947"/>
                  </a:lnTo>
                  <a:lnTo>
                    <a:pt x="495" y="883"/>
                  </a:lnTo>
                  <a:lnTo>
                    <a:pt x="416" y="840"/>
                  </a:lnTo>
                  <a:lnTo>
                    <a:pt x="336" y="764"/>
                  </a:lnTo>
                  <a:lnTo>
                    <a:pt x="287" y="668"/>
                  </a:lnTo>
                  <a:lnTo>
                    <a:pt x="267" y="549"/>
                  </a:lnTo>
                  <a:lnTo>
                    <a:pt x="297" y="388"/>
                  </a:lnTo>
                  <a:lnTo>
                    <a:pt x="376" y="237"/>
                  </a:lnTo>
                  <a:lnTo>
                    <a:pt x="495" y="108"/>
                  </a:lnTo>
                  <a:lnTo>
                    <a:pt x="643" y="33"/>
                  </a:lnTo>
                  <a:lnTo>
                    <a:pt x="8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91" name="Freeform 23"/>
            <p:cNvSpPr>
              <a:spLocks/>
            </p:cNvSpPr>
            <p:nvPr/>
          </p:nvSpPr>
          <p:spPr bwMode="auto">
            <a:xfrm>
              <a:off x="23812" y="3769"/>
              <a:ext cx="991" cy="1098"/>
            </a:xfrm>
            <a:custGeom>
              <a:avLst/>
              <a:gdLst/>
              <a:ahLst/>
              <a:cxnLst>
                <a:cxn ang="0">
                  <a:pos x="258" y="0"/>
                </a:cxn>
                <a:cxn ang="0">
                  <a:pos x="733" y="0"/>
                </a:cxn>
                <a:cxn ang="0">
                  <a:pos x="743" y="11"/>
                </a:cxn>
                <a:cxn ang="0">
                  <a:pos x="743" y="43"/>
                </a:cxn>
                <a:cxn ang="0">
                  <a:pos x="733" y="54"/>
                </a:cxn>
                <a:cxn ang="0">
                  <a:pos x="604" y="54"/>
                </a:cxn>
                <a:cxn ang="0">
                  <a:pos x="555" y="65"/>
                </a:cxn>
                <a:cxn ang="0">
                  <a:pos x="535" y="86"/>
                </a:cxn>
                <a:cxn ang="0">
                  <a:pos x="525" y="129"/>
                </a:cxn>
                <a:cxn ang="0">
                  <a:pos x="535" y="119"/>
                </a:cxn>
                <a:cxn ang="0">
                  <a:pos x="327" y="990"/>
                </a:cxn>
                <a:cxn ang="0">
                  <a:pos x="317" y="1012"/>
                </a:cxn>
                <a:cxn ang="0">
                  <a:pos x="317" y="1034"/>
                </a:cxn>
                <a:cxn ang="0">
                  <a:pos x="327" y="1044"/>
                </a:cxn>
                <a:cxn ang="0">
                  <a:pos x="535" y="1044"/>
                </a:cxn>
                <a:cxn ang="0">
                  <a:pos x="654" y="1034"/>
                </a:cxn>
                <a:cxn ang="0">
                  <a:pos x="743" y="990"/>
                </a:cxn>
                <a:cxn ang="0">
                  <a:pos x="813" y="937"/>
                </a:cxn>
                <a:cxn ang="0">
                  <a:pos x="862" y="861"/>
                </a:cxn>
                <a:cxn ang="0">
                  <a:pos x="902" y="786"/>
                </a:cxn>
                <a:cxn ang="0">
                  <a:pos x="931" y="700"/>
                </a:cxn>
                <a:cxn ang="0">
                  <a:pos x="941" y="689"/>
                </a:cxn>
                <a:cxn ang="0">
                  <a:pos x="941" y="678"/>
                </a:cxn>
                <a:cxn ang="0">
                  <a:pos x="951" y="668"/>
                </a:cxn>
                <a:cxn ang="0">
                  <a:pos x="981" y="668"/>
                </a:cxn>
                <a:cxn ang="0">
                  <a:pos x="991" y="678"/>
                </a:cxn>
                <a:cxn ang="0">
                  <a:pos x="991" y="689"/>
                </a:cxn>
                <a:cxn ang="0">
                  <a:pos x="961" y="786"/>
                </a:cxn>
                <a:cxn ang="0">
                  <a:pos x="931" y="861"/>
                </a:cxn>
                <a:cxn ang="0">
                  <a:pos x="902" y="947"/>
                </a:cxn>
                <a:cxn ang="0">
                  <a:pos x="872" y="1023"/>
                </a:cxn>
                <a:cxn ang="0">
                  <a:pos x="862" y="1066"/>
                </a:cxn>
                <a:cxn ang="0">
                  <a:pos x="852" y="1087"/>
                </a:cxn>
                <a:cxn ang="0">
                  <a:pos x="852" y="1098"/>
                </a:cxn>
                <a:cxn ang="0">
                  <a:pos x="10" y="1098"/>
                </a:cxn>
                <a:cxn ang="0">
                  <a:pos x="0" y="1087"/>
                </a:cxn>
                <a:cxn ang="0">
                  <a:pos x="0" y="1055"/>
                </a:cxn>
                <a:cxn ang="0">
                  <a:pos x="10" y="1044"/>
                </a:cxn>
                <a:cxn ang="0">
                  <a:pos x="129" y="1044"/>
                </a:cxn>
                <a:cxn ang="0">
                  <a:pos x="169" y="1023"/>
                </a:cxn>
                <a:cxn ang="0">
                  <a:pos x="169" y="1001"/>
                </a:cxn>
                <a:cxn ang="0">
                  <a:pos x="179" y="980"/>
                </a:cxn>
                <a:cxn ang="0">
                  <a:pos x="377" y="108"/>
                </a:cxn>
                <a:cxn ang="0">
                  <a:pos x="387" y="86"/>
                </a:cxn>
                <a:cxn ang="0">
                  <a:pos x="387" y="65"/>
                </a:cxn>
                <a:cxn ang="0">
                  <a:pos x="377" y="54"/>
                </a:cxn>
                <a:cxn ang="0">
                  <a:pos x="258" y="54"/>
                </a:cxn>
                <a:cxn ang="0">
                  <a:pos x="248" y="43"/>
                </a:cxn>
                <a:cxn ang="0">
                  <a:pos x="248" y="11"/>
                </a:cxn>
                <a:cxn ang="0">
                  <a:pos x="258" y="0"/>
                </a:cxn>
              </a:cxnLst>
              <a:rect l="0" t="0" r="r" b="b"/>
              <a:pathLst>
                <a:path w="991" h="1098">
                  <a:moveTo>
                    <a:pt x="258" y="0"/>
                  </a:moveTo>
                  <a:lnTo>
                    <a:pt x="733" y="0"/>
                  </a:lnTo>
                  <a:lnTo>
                    <a:pt x="743" y="11"/>
                  </a:lnTo>
                  <a:lnTo>
                    <a:pt x="743" y="43"/>
                  </a:lnTo>
                  <a:lnTo>
                    <a:pt x="733" y="54"/>
                  </a:lnTo>
                  <a:lnTo>
                    <a:pt x="604" y="54"/>
                  </a:lnTo>
                  <a:lnTo>
                    <a:pt x="555" y="65"/>
                  </a:lnTo>
                  <a:lnTo>
                    <a:pt x="535" y="86"/>
                  </a:lnTo>
                  <a:lnTo>
                    <a:pt x="525" y="129"/>
                  </a:lnTo>
                  <a:lnTo>
                    <a:pt x="535" y="119"/>
                  </a:lnTo>
                  <a:lnTo>
                    <a:pt x="327" y="990"/>
                  </a:lnTo>
                  <a:lnTo>
                    <a:pt x="317" y="1012"/>
                  </a:lnTo>
                  <a:lnTo>
                    <a:pt x="317" y="1034"/>
                  </a:lnTo>
                  <a:lnTo>
                    <a:pt x="327" y="1044"/>
                  </a:lnTo>
                  <a:lnTo>
                    <a:pt x="535" y="1044"/>
                  </a:lnTo>
                  <a:lnTo>
                    <a:pt x="654" y="1034"/>
                  </a:lnTo>
                  <a:lnTo>
                    <a:pt x="743" y="990"/>
                  </a:lnTo>
                  <a:lnTo>
                    <a:pt x="813" y="937"/>
                  </a:lnTo>
                  <a:lnTo>
                    <a:pt x="862" y="861"/>
                  </a:lnTo>
                  <a:lnTo>
                    <a:pt x="902" y="786"/>
                  </a:lnTo>
                  <a:lnTo>
                    <a:pt x="931" y="700"/>
                  </a:lnTo>
                  <a:lnTo>
                    <a:pt x="941" y="689"/>
                  </a:lnTo>
                  <a:lnTo>
                    <a:pt x="941" y="678"/>
                  </a:lnTo>
                  <a:lnTo>
                    <a:pt x="951" y="668"/>
                  </a:lnTo>
                  <a:lnTo>
                    <a:pt x="981" y="668"/>
                  </a:lnTo>
                  <a:lnTo>
                    <a:pt x="991" y="678"/>
                  </a:lnTo>
                  <a:lnTo>
                    <a:pt x="991" y="689"/>
                  </a:lnTo>
                  <a:lnTo>
                    <a:pt x="961" y="786"/>
                  </a:lnTo>
                  <a:lnTo>
                    <a:pt x="931" y="861"/>
                  </a:lnTo>
                  <a:lnTo>
                    <a:pt x="902" y="947"/>
                  </a:lnTo>
                  <a:lnTo>
                    <a:pt x="872" y="1023"/>
                  </a:lnTo>
                  <a:lnTo>
                    <a:pt x="862" y="1066"/>
                  </a:lnTo>
                  <a:lnTo>
                    <a:pt x="852" y="1087"/>
                  </a:lnTo>
                  <a:lnTo>
                    <a:pt x="852" y="1098"/>
                  </a:lnTo>
                  <a:lnTo>
                    <a:pt x="10" y="1098"/>
                  </a:lnTo>
                  <a:lnTo>
                    <a:pt x="0" y="1087"/>
                  </a:lnTo>
                  <a:lnTo>
                    <a:pt x="0" y="1055"/>
                  </a:lnTo>
                  <a:lnTo>
                    <a:pt x="10" y="1044"/>
                  </a:lnTo>
                  <a:lnTo>
                    <a:pt x="129" y="1044"/>
                  </a:lnTo>
                  <a:lnTo>
                    <a:pt x="169" y="1023"/>
                  </a:lnTo>
                  <a:lnTo>
                    <a:pt x="169" y="1001"/>
                  </a:lnTo>
                  <a:lnTo>
                    <a:pt x="179" y="980"/>
                  </a:lnTo>
                  <a:lnTo>
                    <a:pt x="377" y="108"/>
                  </a:lnTo>
                  <a:lnTo>
                    <a:pt x="387" y="86"/>
                  </a:lnTo>
                  <a:lnTo>
                    <a:pt x="387" y="65"/>
                  </a:lnTo>
                  <a:lnTo>
                    <a:pt x="377" y="54"/>
                  </a:lnTo>
                  <a:lnTo>
                    <a:pt x="258" y="54"/>
                  </a:lnTo>
                  <a:lnTo>
                    <a:pt x="248" y="43"/>
                  </a:lnTo>
                  <a:lnTo>
                    <a:pt x="248" y="11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92" name="Freeform 24"/>
            <p:cNvSpPr>
              <a:spLocks/>
            </p:cNvSpPr>
            <p:nvPr/>
          </p:nvSpPr>
          <p:spPr bwMode="auto">
            <a:xfrm>
              <a:off x="25793" y="3393"/>
              <a:ext cx="1031" cy="1108"/>
            </a:xfrm>
            <a:custGeom>
              <a:avLst/>
              <a:gdLst/>
              <a:ahLst/>
              <a:cxnLst>
                <a:cxn ang="0">
                  <a:pos x="971" y="0"/>
                </a:cxn>
                <a:cxn ang="0">
                  <a:pos x="981" y="0"/>
                </a:cxn>
                <a:cxn ang="0">
                  <a:pos x="1001" y="10"/>
                </a:cxn>
                <a:cxn ang="0">
                  <a:pos x="1011" y="21"/>
                </a:cxn>
                <a:cxn ang="0">
                  <a:pos x="1021" y="43"/>
                </a:cxn>
                <a:cxn ang="0">
                  <a:pos x="1021" y="64"/>
                </a:cxn>
                <a:cxn ang="0">
                  <a:pos x="575" y="549"/>
                </a:cxn>
                <a:cxn ang="0">
                  <a:pos x="684" y="667"/>
                </a:cxn>
                <a:cxn ang="0">
                  <a:pos x="763" y="742"/>
                </a:cxn>
                <a:cxn ang="0">
                  <a:pos x="832" y="828"/>
                </a:cxn>
                <a:cxn ang="0">
                  <a:pos x="1031" y="1044"/>
                </a:cxn>
                <a:cxn ang="0">
                  <a:pos x="1031" y="1065"/>
                </a:cxn>
                <a:cxn ang="0">
                  <a:pos x="1021" y="1087"/>
                </a:cxn>
                <a:cxn ang="0">
                  <a:pos x="1011" y="1097"/>
                </a:cxn>
                <a:cxn ang="0">
                  <a:pos x="971" y="1097"/>
                </a:cxn>
                <a:cxn ang="0">
                  <a:pos x="961" y="1087"/>
                </a:cxn>
                <a:cxn ang="0">
                  <a:pos x="515" y="613"/>
                </a:cxn>
                <a:cxn ang="0">
                  <a:pos x="60" y="1108"/>
                </a:cxn>
                <a:cxn ang="0">
                  <a:pos x="40" y="1108"/>
                </a:cxn>
                <a:cxn ang="0">
                  <a:pos x="20" y="1097"/>
                </a:cxn>
                <a:cxn ang="0">
                  <a:pos x="10" y="1087"/>
                </a:cxn>
                <a:cxn ang="0">
                  <a:pos x="0" y="1065"/>
                </a:cxn>
                <a:cxn ang="0">
                  <a:pos x="0" y="1054"/>
                </a:cxn>
                <a:cxn ang="0">
                  <a:pos x="456" y="559"/>
                </a:cxn>
                <a:cxn ang="0">
                  <a:pos x="30" y="96"/>
                </a:cxn>
                <a:cxn ang="0">
                  <a:pos x="10" y="86"/>
                </a:cxn>
                <a:cxn ang="0">
                  <a:pos x="0" y="75"/>
                </a:cxn>
                <a:cxn ang="0">
                  <a:pos x="0" y="53"/>
                </a:cxn>
                <a:cxn ang="0">
                  <a:pos x="10" y="32"/>
                </a:cxn>
                <a:cxn ang="0">
                  <a:pos x="20" y="21"/>
                </a:cxn>
                <a:cxn ang="0">
                  <a:pos x="40" y="10"/>
                </a:cxn>
                <a:cxn ang="0">
                  <a:pos x="70" y="10"/>
                </a:cxn>
                <a:cxn ang="0">
                  <a:pos x="80" y="21"/>
                </a:cxn>
                <a:cxn ang="0">
                  <a:pos x="90" y="43"/>
                </a:cxn>
                <a:cxn ang="0">
                  <a:pos x="506" y="495"/>
                </a:cxn>
                <a:cxn ang="0">
                  <a:pos x="931" y="32"/>
                </a:cxn>
                <a:cxn ang="0">
                  <a:pos x="951" y="21"/>
                </a:cxn>
                <a:cxn ang="0">
                  <a:pos x="971" y="0"/>
                </a:cxn>
              </a:cxnLst>
              <a:rect l="0" t="0" r="r" b="b"/>
              <a:pathLst>
                <a:path w="1031" h="1108">
                  <a:moveTo>
                    <a:pt x="971" y="0"/>
                  </a:moveTo>
                  <a:lnTo>
                    <a:pt x="981" y="0"/>
                  </a:lnTo>
                  <a:lnTo>
                    <a:pt x="1001" y="10"/>
                  </a:lnTo>
                  <a:lnTo>
                    <a:pt x="1011" y="21"/>
                  </a:lnTo>
                  <a:lnTo>
                    <a:pt x="1021" y="43"/>
                  </a:lnTo>
                  <a:lnTo>
                    <a:pt x="1021" y="64"/>
                  </a:lnTo>
                  <a:lnTo>
                    <a:pt x="575" y="549"/>
                  </a:lnTo>
                  <a:lnTo>
                    <a:pt x="684" y="667"/>
                  </a:lnTo>
                  <a:lnTo>
                    <a:pt x="763" y="742"/>
                  </a:lnTo>
                  <a:lnTo>
                    <a:pt x="832" y="828"/>
                  </a:lnTo>
                  <a:lnTo>
                    <a:pt x="1031" y="1044"/>
                  </a:lnTo>
                  <a:lnTo>
                    <a:pt x="1031" y="1065"/>
                  </a:lnTo>
                  <a:lnTo>
                    <a:pt x="1021" y="1087"/>
                  </a:lnTo>
                  <a:lnTo>
                    <a:pt x="1011" y="1097"/>
                  </a:lnTo>
                  <a:lnTo>
                    <a:pt x="971" y="1097"/>
                  </a:lnTo>
                  <a:lnTo>
                    <a:pt x="961" y="1087"/>
                  </a:lnTo>
                  <a:lnTo>
                    <a:pt x="515" y="613"/>
                  </a:lnTo>
                  <a:lnTo>
                    <a:pt x="60" y="1108"/>
                  </a:lnTo>
                  <a:lnTo>
                    <a:pt x="40" y="1108"/>
                  </a:lnTo>
                  <a:lnTo>
                    <a:pt x="20" y="1097"/>
                  </a:lnTo>
                  <a:lnTo>
                    <a:pt x="10" y="1087"/>
                  </a:lnTo>
                  <a:lnTo>
                    <a:pt x="0" y="1065"/>
                  </a:lnTo>
                  <a:lnTo>
                    <a:pt x="0" y="1054"/>
                  </a:lnTo>
                  <a:lnTo>
                    <a:pt x="456" y="559"/>
                  </a:lnTo>
                  <a:lnTo>
                    <a:pt x="30" y="96"/>
                  </a:lnTo>
                  <a:lnTo>
                    <a:pt x="10" y="86"/>
                  </a:lnTo>
                  <a:lnTo>
                    <a:pt x="0" y="75"/>
                  </a:lnTo>
                  <a:lnTo>
                    <a:pt x="0" y="53"/>
                  </a:lnTo>
                  <a:lnTo>
                    <a:pt x="10" y="32"/>
                  </a:lnTo>
                  <a:lnTo>
                    <a:pt x="20" y="21"/>
                  </a:lnTo>
                  <a:lnTo>
                    <a:pt x="40" y="10"/>
                  </a:lnTo>
                  <a:lnTo>
                    <a:pt x="70" y="10"/>
                  </a:lnTo>
                  <a:lnTo>
                    <a:pt x="80" y="21"/>
                  </a:lnTo>
                  <a:lnTo>
                    <a:pt x="90" y="43"/>
                  </a:lnTo>
                  <a:lnTo>
                    <a:pt x="506" y="495"/>
                  </a:lnTo>
                  <a:lnTo>
                    <a:pt x="931" y="32"/>
                  </a:lnTo>
                  <a:lnTo>
                    <a:pt x="951" y="21"/>
                  </a:lnTo>
                  <a:lnTo>
                    <a:pt x="9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93" name="Freeform 25"/>
            <p:cNvSpPr>
              <a:spLocks/>
            </p:cNvSpPr>
            <p:nvPr/>
          </p:nvSpPr>
          <p:spPr bwMode="auto">
            <a:xfrm>
              <a:off x="27259" y="3726"/>
              <a:ext cx="1169" cy="1184"/>
            </a:xfrm>
            <a:custGeom>
              <a:avLst/>
              <a:gdLst/>
              <a:ahLst/>
              <a:cxnLst>
                <a:cxn ang="0">
                  <a:pos x="823" y="11"/>
                </a:cxn>
                <a:cxn ang="0">
                  <a:pos x="961" y="86"/>
                </a:cxn>
                <a:cxn ang="0">
                  <a:pos x="1011" y="151"/>
                </a:cxn>
                <a:cxn ang="0">
                  <a:pos x="1140" y="0"/>
                </a:cxn>
                <a:cxn ang="0">
                  <a:pos x="1169" y="11"/>
                </a:cxn>
                <a:cxn ang="0">
                  <a:pos x="1159" y="43"/>
                </a:cxn>
                <a:cxn ang="0">
                  <a:pos x="1070" y="485"/>
                </a:cxn>
                <a:cxn ang="0">
                  <a:pos x="1011" y="474"/>
                </a:cxn>
                <a:cxn ang="0">
                  <a:pos x="1021" y="441"/>
                </a:cxn>
                <a:cxn ang="0">
                  <a:pos x="1001" y="269"/>
                </a:cxn>
                <a:cxn ang="0">
                  <a:pos x="862" y="97"/>
                </a:cxn>
                <a:cxn ang="0">
                  <a:pos x="664" y="86"/>
                </a:cxn>
                <a:cxn ang="0">
                  <a:pos x="456" y="162"/>
                </a:cxn>
                <a:cxn ang="0">
                  <a:pos x="258" y="377"/>
                </a:cxn>
                <a:cxn ang="0">
                  <a:pos x="159" y="646"/>
                </a:cxn>
                <a:cxn ang="0">
                  <a:pos x="169" y="904"/>
                </a:cxn>
                <a:cxn ang="0">
                  <a:pos x="268" y="1066"/>
                </a:cxn>
                <a:cxn ang="0">
                  <a:pos x="416" y="1130"/>
                </a:cxn>
                <a:cxn ang="0">
                  <a:pos x="585" y="1130"/>
                </a:cxn>
                <a:cxn ang="0">
                  <a:pos x="753" y="1055"/>
                </a:cxn>
                <a:cxn ang="0">
                  <a:pos x="803" y="969"/>
                </a:cxn>
                <a:cxn ang="0">
                  <a:pos x="823" y="915"/>
                </a:cxn>
                <a:cxn ang="0">
                  <a:pos x="832" y="850"/>
                </a:cxn>
                <a:cxn ang="0">
                  <a:pos x="842" y="775"/>
                </a:cxn>
                <a:cxn ang="0">
                  <a:pos x="664" y="764"/>
                </a:cxn>
                <a:cxn ang="0">
                  <a:pos x="654" y="721"/>
                </a:cxn>
                <a:cxn ang="0">
                  <a:pos x="1021" y="711"/>
                </a:cxn>
                <a:cxn ang="0">
                  <a:pos x="1110" y="700"/>
                </a:cxn>
                <a:cxn ang="0">
                  <a:pos x="1120" y="743"/>
                </a:cxn>
                <a:cxn ang="0">
                  <a:pos x="1031" y="754"/>
                </a:cxn>
                <a:cxn ang="0">
                  <a:pos x="1001" y="775"/>
                </a:cxn>
                <a:cxn ang="0">
                  <a:pos x="981" y="829"/>
                </a:cxn>
                <a:cxn ang="0">
                  <a:pos x="971" y="872"/>
                </a:cxn>
                <a:cxn ang="0">
                  <a:pos x="961" y="926"/>
                </a:cxn>
                <a:cxn ang="0">
                  <a:pos x="951" y="980"/>
                </a:cxn>
                <a:cxn ang="0">
                  <a:pos x="902" y="1152"/>
                </a:cxn>
                <a:cxn ang="0">
                  <a:pos x="872" y="1130"/>
                </a:cxn>
                <a:cxn ang="0">
                  <a:pos x="823" y="1055"/>
                </a:cxn>
                <a:cxn ang="0">
                  <a:pos x="664" y="1152"/>
                </a:cxn>
                <a:cxn ang="0">
                  <a:pos x="466" y="1184"/>
                </a:cxn>
                <a:cxn ang="0">
                  <a:pos x="179" y="1098"/>
                </a:cxn>
                <a:cxn ang="0">
                  <a:pos x="20" y="872"/>
                </a:cxn>
                <a:cxn ang="0">
                  <a:pos x="30" y="538"/>
                </a:cxn>
                <a:cxn ang="0">
                  <a:pos x="228" y="226"/>
                </a:cxn>
                <a:cxn ang="0">
                  <a:pos x="545" y="33"/>
                </a:cxn>
              </a:cxnLst>
              <a:rect l="0" t="0" r="r" b="b"/>
              <a:pathLst>
                <a:path w="1169" h="1184">
                  <a:moveTo>
                    <a:pt x="724" y="0"/>
                  </a:moveTo>
                  <a:lnTo>
                    <a:pt x="823" y="11"/>
                  </a:lnTo>
                  <a:lnTo>
                    <a:pt x="902" y="43"/>
                  </a:lnTo>
                  <a:lnTo>
                    <a:pt x="961" y="86"/>
                  </a:lnTo>
                  <a:lnTo>
                    <a:pt x="991" y="129"/>
                  </a:lnTo>
                  <a:lnTo>
                    <a:pt x="1011" y="151"/>
                  </a:lnTo>
                  <a:lnTo>
                    <a:pt x="1120" y="22"/>
                  </a:lnTo>
                  <a:lnTo>
                    <a:pt x="1140" y="0"/>
                  </a:lnTo>
                  <a:lnTo>
                    <a:pt x="1159" y="0"/>
                  </a:lnTo>
                  <a:lnTo>
                    <a:pt x="1169" y="11"/>
                  </a:lnTo>
                  <a:lnTo>
                    <a:pt x="1169" y="22"/>
                  </a:lnTo>
                  <a:lnTo>
                    <a:pt x="1159" y="43"/>
                  </a:lnTo>
                  <a:lnTo>
                    <a:pt x="1070" y="452"/>
                  </a:lnTo>
                  <a:lnTo>
                    <a:pt x="1070" y="485"/>
                  </a:lnTo>
                  <a:lnTo>
                    <a:pt x="1021" y="485"/>
                  </a:lnTo>
                  <a:lnTo>
                    <a:pt x="1011" y="474"/>
                  </a:lnTo>
                  <a:lnTo>
                    <a:pt x="1011" y="452"/>
                  </a:lnTo>
                  <a:lnTo>
                    <a:pt x="1021" y="441"/>
                  </a:lnTo>
                  <a:lnTo>
                    <a:pt x="1021" y="398"/>
                  </a:lnTo>
                  <a:lnTo>
                    <a:pt x="1001" y="269"/>
                  </a:lnTo>
                  <a:lnTo>
                    <a:pt x="951" y="172"/>
                  </a:lnTo>
                  <a:lnTo>
                    <a:pt x="862" y="97"/>
                  </a:lnTo>
                  <a:lnTo>
                    <a:pt x="743" y="76"/>
                  </a:lnTo>
                  <a:lnTo>
                    <a:pt x="664" y="86"/>
                  </a:lnTo>
                  <a:lnTo>
                    <a:pt x="565" y="108"/>
                  </a:lnTo>
                  <a:lnTo>
                    <a:pt x="456" y="162"/>
                  </a:lnTo>
                  <a:lnTo>
                    <a:pt x="337" y="269"/>
                  </a:lnTo>
                  <a:lnTo>
                    <a:pt x="258" y="377"/>
                  </a:lnTo>
                  <a:lnTo>
                    <a:pt x="199" y="506"/>
                  </a:lnTo>
                  <a:lnTo>
                    <a:pt x="159" y="646"/>
                  </a:lnTo>
                  <a:lnTo>
                    <a:pt x="149" y="786"/>
                  </a:lnTo>
                  <a:lnTo>
                    <a:pt x="169" y="904"/>
                  </a:lnTo>
                  <a:lnTo>
                    <a:pt x="208" y="1001"/>
                  </a:lnTo>
                  <a:lnTo>
                    <a:pt x="268" y="1066"/>
                  </a:lnTo>
                  <a:lnTo>
                    <a:pt x="337" y="1109"/>
                  </a:lnTo>
                  <a:lnTo>
                    <a:pt x="416" y="1130"/>
                  </a:lnTo>
                  <a:lnTo>
                    <a:pt x="496" y="1141"/>
                  </a:lnTo>
                  <a:lnTo>
                    <a:pt x="585" y="1130"/>
                  </a:lnTo>
                  <a:lnTo>
                    <a:pt x="684" y="1098"/>
                  </a:lnTo>
                  <a:lnTo>
                    <a:pt x="753" y="1055"/>
                  </a:lnTo>
                  <a:lnTo>
                    <a:pt x="803" y="990"/>
                  </a:lnTo>
                  <a:lnTo>
                    <a:pt x="803" y="969"/>
                  </a:lnTo>
                  <a:lnTo>
                    <a:pt x="813" y="947"/>
                  </a:lnTo>
                  <a:lnTo>
                    <a:pt x="823" y="915"/>
                  </a:lnTo>
                  <a:lnTo>
                    <a:pt x="823" y="883"/>
                  </a:lnTo>
                  <a:lnTo>
                    <a:pt x="832" y="850"/>
                  </a:lnTo>
                  <a:lnTo>
                    <a:pt x="842" y="829"/>
                  </a:lnTo>
                  <a:lnTo>
                    <a:pt x="842" y="775"/>
                  </a:lnTo>
                  <a:lnTo>
                    <a:pt x="832" y="764"/>
                  </a:lnTo>
                  <a:lnTo>
                    <a:pt x="664" y="764"/>
                  </a:lnTo>
                  <a:lnTo>
                    <a:pt x="654" y="754"/>
                  </a:lnTo>
                  <a:lnTo>
                    <a:pt x="654" y="721"/>
                  </a:lnTo>
                  <a:lnTo>
                    <a:pt x="664" y="711"/>
                  </a:lnTo>
                  <a:lnTo>
                    <a:pt x="1021" y="711"/>
                  </a:lnTo>
                  <a:lnTo>
                    <a:pt x="1100" y="700"/>
                  </a:lnTo>
                  <a:lnTo>
                    <a:pt x="1110" y="700"/>
                  </a:lnTo>
                  <a:lnTo>
                    <a:pt x="1120" y="711"/>
                  </a:lnTo>
                  <a:lnTo>
                    <a:pt x="1120" y="743"/>
                  </a:lnTo>
                  <a:lnTo>
                    <a:pt x="1110" y="754"/>
                  </a:lnTo>
                  <a:lnTo>
                    <a:pt x="1031" y="754"/>
                  </a:lnTo>
                  <a:lnTo>
                    <a:pt x="1011" y="764"/>
                  </a:lnTo>
                  <a:lnTo>
                    <a:pt x="1001" y="775"/>
                  </a:lnTo>
                  <a:lnTo>
                    <a:pt x="991" y="797"/>
                  </a:lnTo>
                  <a:lnTo>
                    <a:pt x="981" y="829"/>
                  </a:lnTo>
                  <a:lnTo>
                    <a:pt x="981" y="850"/>
                  </a:lnTo>
                  <a:lnTo>
                    <a:pt x="971" y="872"/>
                  </a:lnTo>
                  <a:lnTo>
                    <a:pt x="971" y="904"/>
                  </a:lnTo>
                  <a:lnTo>
                    <a:pt x="961" y="926"/>
                  </a:lnTo>
                  <a:lnTo>
                    <a:pt x="961" y="958"/>
                  </a:lnTo>
                  <a:lnTo>
                    <a:pt x="951" y="980"/>
                  </a:lnTo>
                  <a:lnTo>
                    <a:pt x="922" y="1109"/>
                  </a:lnTo>
                  <a:lnTo>
                    <a:pt x="902" y="1152"/>
                  </a:lnTo>
                  <a:lnTo>
                    <a:pt x="882" y="1152"/>
                  </a:lnTo>
                  <a:lnTo>
                    <a:pt x="872" y="1130"/>
                  </a:lnTo>
                  <a:lnTo>
                    <a:pt x="842" y="1098"/>
                  </a:lnTo>
                  <a:lnTo>
                    <a:pt x="823" y="1055"/>
                  </a:lnTo>
                  <a:lnTo>
                    <a:pt x="753" y="1120"/>
                  </a:lnTo>
                  <a:lnTo>
                    <a:pt x="664" y="1152"/>
                  </a:lnTo>
                  <a:lnTo>
                    <a:pt x="565" y="1173"/>
                  </a:lnTo>
                  <a:lnTo>
                    <a:pt x="466" y="1184"/>
                  </a:lnTo>
                  <a:lnTo>
                    <a:pt x="307" y="1163"/>
                  </a:lnTo>
                  <a:lnTo>
                    <a:pt x="179" y="1098"/>
                  </a:lnTo>
                  <a:lnTo>
                    <a:pt x="80" y="1001"/>
                  </a:lnTo>
                  <a:lnTo>
                    <a:pt x="20" y="872"/>
                  </a:lnTo>
                  <a:lnTo>
                    <a:pt x="0" y="721"/>
                  </a:lnTo>
                  <a:lnTo>
                    <a:pt x="30" y="538"/>
                  </a:lnTo>
                  <a:lnTo>
                    <a:pt x="109" y="377"/>
                  </a:lnTo>
                  <a:lnTo>
                    <a:pt x="228" y="226"/>
                  </a:lnTo>
                  <a:lnTo>
                    <a:pt x="377" y="108"/>
                  </a:lnTo>
                  <a:lnTo>
                    <a:pt x="545" y="33"/>
                  </a:lnTo>
                  <a:lnTo>
                    <a:pt x="7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94" name="Freeform 26"/>
            <p:cNvSpPr>
              <a:spLocks/>
            </p:cNvSpPr>
            <p:nvPr/>
          </p:nvSpPr>
          <p:spPr bwMode="auto">
            <a:xfrm>
              <a:off x="28646" y="4684"/>
              <a:ext cx="198" cy="517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149" y="22"/>
                </a:cxn>
                <a:cxn ang="0">
                  <a:pos x="188" y="97"/>
                </a:cxn>
                <a:cxn ang="0">
                  <a:pos x="198" y="183"/>
                </a:cxn>
                <a:cxn ang="0">
                  <a:pos x="188" y="301"/>
                </a:cxn>
                <a:cxn ang="0">
                  <a:pos x="149" y="388"/>
                </a:cxn>
                <a:cxn ang="0">
                  <a:pos x="109" y="463"/>
                </a:cxn>
                <a:cxn ang="0">
                  <a:pos x="70" y="506"/>
                </a:cxn>
                <a:cxn ang="0">
                  <a:pos x="50" y="517"/>
                </a:cxn>
                <a:cxn ang="0">
                  <a:pos x="30" y="495"/>
                </a:cxn>
                <a:cxn ang="0">
                  <a:pos x="30" y="484"/>
                </a:cxn>
                <a:cxn ang="0">
                  <a:pos x="40" y="474"/>
                </a:cxn>
                <a:cxn ang="0">
                  <a:pos x="119" y="366"/>
                </a:cxn>
                <a:cxn ang="0">
                  <a:pos x="149" y="269"/>
                </a:cxn>
                <a:cxn ang="0">
                  <a:pos x="159" y="172"/>
                </a:cxn>
                <a:cxn ang="0">
                  <a:pos x="139" y="172"/>
                </a:cxn>
                <a:cxn ang="0">
                  <a:pos x="129" y="183"/>
                </a:cxn>
                <a:cxn ang="0">
                  <a:pos x="109" y="194"/>
                </a:cxn>
                <a:cxn ang="0">
                  <a:pos x="89" y="194"/>
                </a:cxn>
                <a:cxn ang="0">
                  <a:pos x="50" y="183"/>
                </a:cxn>
                <a:cxn ang="0">
                  <a:pos x="10" y="140"/>
                </a:cxn>
                <a:cxn ang="0">
                  <a:pos x="0" y="97"/>
                </a:cxn>
                <a:cxn ang="0">
                  <a:pos x="10" y="54"/>
                </a:cxn>
                <a:cxn ang="0">
                  <a:pos x="50" y="11"/>
                </a:cxn>
                <a:cxn ang="0">
                  <a:pos x="89" y="0"/>
                </a:cxn>
              </a:cxnLst>
              <a:rect l="0" t="0" r="r" b="b"/>
              <a:pathLst>
                <a:path w="198" h="517">
                  <a:moveTo>
                    <a:pt x="89" y="0"/>
                  </a:moveTo>
                  <a:lnTo>
                    <a:pt x="149" y="22"/>
                  </a:lnTo>
                  <a:lnTo>
                    <a:pt x="188" y="97"/>
                  </a:lnTo>
                  <a:lnTo>
                    <a:pt x="198" y="183"/>
                  </a:lnTo>
                  <a:lnTo>
                    <a:pt x="188" y="301"/>
                  </a:lnTo>
                  <a:lnTo>
                    <a:pt x="149" y="388"/>
                  </a:lnTo>
                  <a:lnTo>
                    <a:pt x="109" y="463"/>
                  </a:lnTo>
                  <a:lnTo>
                    <a:pt x="70" y="506"/>
                  </a:lnTo>
                  <a:lnTo>
                    <a:pt x="50" y="517"/>
                  </a:lnTo>
                  <a:lnTo>
                    <a:pt x="30" y="495"/>
                  </a:lnTo>
                  <a:lnTo>
                    <a:pt x="30" y="484"/>
                  </a:lnTo>
                  <a:lnTo>
                    <a:pt x="40" y="474"/>
                  </a:lnTo>
                  <a:lnTo>
                    <a:pt x="119" y="366"/>
                  </a:lnTo>
                  <a:lnTo>
                    <a:pt x="149" y="269"/>
                  </a:lnTo>
                  <a:lnTo>
                    <a:pt x="159" y="172"/>
                  </a:lnTo>
                  <a:lnTo>
                    <a:pt x="139" y="172"/>
                  </a:lnTo>
                  <a:lnTo>
                    <a:pt x="129" y="183"/>
                  </a:lnTo>
                  <a:lnTo>
                    <a:pt x="109" y="194"/>
                  </a:lnTo>
                  <a:lnTo>
                    <a:pt x="89" y="194"/>
                  </a:lnTo>
                  <a:lnTo>
                    <a:pt x="50" y="183"/>
                  </a:lnTo>
                  <a:lnTo>
                    <a:pt x="10" y="140"/>
                  </a:lnTo>
                  <a:lnTo>
                    <a:pt x="0" y="97"/>
                  </a:lnTo>
                  <a:lnTo>
                    <a:pt x="10" y="54"/>
                  </a:lnTo>
                  <a:lnTo>
                    <a:pt x="50" y="11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95" name="Freeform 27"/>
            <p:cNvSpPr>
              <a:spLocks noEditPoints="1"/>
            </p:cNvSpPr>
            <p:nvPr/>
          </p:nvSpPr>
          <p:spPr bwMode="auto">
            <a:xfrm>
              <a:off x="29092" y="4167"/>
              <a:ext cx="683" cy="1034"/>
            </a:xfrm>
            <a:custGeom>
              <a:avLst/>
              <a:gdLst/>
              <a:ahLst/>
              <a:cxnLst>
                <a:cxn ang="0">
                  <a:pos x="347" y="33"/>
                </a:cxn>
                <a:cxn ang="0">
                  <a:pos x="208" y="183"/>
                </a:cxn>
                <a:cxn ang="0">
                  <a:pos x="139" y="442"/>
                </a:cxn>
                <a:cxn ang="0">
                  <a:pos x="129" y="560"/>
                </a:cxn>
                <a:cxn ang="0">
                  <a:pos x="149" y="636"/>
                </a:cxn>
                <a:cxn ang="0">
                  <a:pos x="188" y="668"/>
                </a:cxn>
                <a:cxn ang="0">
                  <a:pos x="238" y="679"/>
                </a:cxn>
                <a:cxn ang="0">
                  <a:pos x="426" y="560"/>
                </a:cxn>
                <a:cxn ang="0">
                  <a:pos x="446" y="528"/>
                </a:cxn>
                <a:cxn ang="0">
                  <a:pos x="535" y="183"/>
                </a:cxn>
                <a:cxn ang="0">
                  <a:pos x="525" y="140"/>
                </a:cxn>
                <a:cxn ang="0">
                  <a:pos x="505" y="87"/>
                </a:cxn>
                <a:cxn ang="0">
                  <a:pos x="436" y="33"/>
                </a:cxn>
                <a:cxn ang="0">
                  <a:pos x="396" y="0"/>
                </a:cxn>
                <a:cxn ang="0">
                  <a:pos x="505" y="44"/>
                </a:cxn>
                <a:cxn ang="0">
                  <a:pos x="555" y="108"/>
                </a:cxn>
                <a:cxn ang="0">
                  <a:pos x="594" y="54"/>
                </a:cxn>
                <a:cxn ang="0">
                  <a:pos x="654" y="0"/>
                </a:cxn>
                <a:cxn ang="0">
                  <a:pos x="683" y="22"/>
                </a:cxn>
                <a:cxn ang="0">
                  <a:pos x="485" y="926"/>
                </a:cxn>
                <a:cxn ang="0">
                  <a:pos x="475" y="969"/>
                </a:cxn>
                <a:cxn ang="0">
                  <a:pos x="574" y="980"/>
                </a:cxn>
                <a:cxn ang="0">
                  <a:pos x="584" y="1023"/>
                </a:cxn>
                <a:cxn ang="0">
                  <a:pos x="475" y="1034"/>
                </a:cxn>
                <a:cxn ang="0">
                  <a:pos x="307" y="1034"/>
                </a:cxn>
                <a:cxn ang="0">
                  <a:pos x="208" y="1012"/>
                </a:cxn>
                <a:cxn ang="0">
                  <a:pos x="218" y="980"/>
                </a:cxn>
                <a:cxn ang="0">
                  <a:pos x="317" y="969"/>
                </a:cxn>
                <a:cxn ang="0">
                  <a:pos x="347" y="948"/>
                </a:cxn>
                <a:cxn ang="0">
                  <a:pos x="396" y="722"/>
                </a:cxn>
                <a:cxn ang="0">
                  <a:pos x="416" y="646"/>
                </a:cxn>
                <a:cxn ang="0">
                  <a:pos x="307" y="722"/>
                </a:cxn>
                <a:cxn ang="0">
                  <a:pos x="139" y="711"/>
                </a:cxn>
                <a:cxn ang="0">
                  <a:pos x="20" y="571"/>
                </a:cxn>
                <a:cxn ang="0">
                  <a:pos x="30" y="291"/>
                </a:cxn>
                <a:cxn ang="0">
                  <a:pos x="248" y="44"/>
                </a:cxn>
              </a:cxnLst>
              <a:rect l="0" t="0" r="r" b="b"/>
              <a:pathLst>
                <a:path w="683" h="1034">
                  <a:moveTo>
                    <a:pt x="396" y="22"/>
                  </a:moveTo>
                  <a:lnTo>
                    <a:pt x="347" y="33"/>
                  </a:lnTo>
                  <a:lnTo>
                    <a:pt x="277" y="87"/>
                  </a:lnTo>
                  <a:lnTo>
                    <a:pt x="208" y="183"/>
                  </a:lnTo>
                  <a:lnTo>
                    <a:pt x="178" y="248"/>
                  </a:lnTo>
                  <a:lnTo>
                    <a:pt x="139" y="442"/>
                  </a:lnTo>
                  <a:lnTo>
                    <a:pt x="129" y="517"/>
                  </a:lnTo>
                  <a:lnTo>
                    <a:pt x="129" y="560"/>
                  </a:lnTo>
                  <a:lnTo>
                    <a:pt x="139" y="603"/>
                  </a:lnTo>
                  <a:lnTo>
                    <a:pt x="149" y="636"/>
                  </a:lnTo>
                  <a:lnTo>
                    <a:pt x="168" y="657"/>
                  </a:lnTo>
                  <a:lnTo>
                    <a:pt x="188" y="668"/>
                  </a:lnTo>
                  <a:lnTo>
                    <a:pt x="218" y="679"/>
                  </a:lnTo>
                  <a:lnTo>
                    <a:pt x="238" y="679"/>
                  </a:lnTo>
                  <a:lnTo>
                    <a:pt x="337" y="646"/>
                  </a:lnTo>
                  <a:lnTo>
                    <a:pt x="426" y="560"/>
                  </a:lnTo>
                  <a:lnTo>
                    <a:pt x="446" y="539"/>
                  </a:lnTo>
                  <a:lnTo>
                    <a:pt x="446" y="528"/>
                  </a:lnTo>
                  <a:lnTo>
                    <a:pt x="465" y="485"/>
                  </a:lnTo>
                  <a:lnTo>
                    <a:pt x="535" y="183"/>
                  </a:lnTo>
                  <a:lnTo>
                    <a:pt x="535" y="151"/>
                  </a:lnTo>
                  <a:lnTo>
                    <a:pt x="525" y="140"/>
                  </a:lnTo>
                  <a:lnTo>
                    <a:pt x="515" y="108"/>
                  </a:lnTo>
                  <a:lnTo>
                    <a:pt x="505" y="87"/>
                  </a:lnTo>
                  <a:lnTo>
                    <a:pt x="465" y="44"/>
                  </a:lnTo>
                  <a:lnTo>
                    <a:pt x="436" y="33"/>
                  </a:lnTo>
                  <a:lnTo>
                    <a:pt x="396" y="22"/>
                  </a:lnTo>
                  <a:close/>
                  <a:moveTo>
                    <a:pt x="396" y="0"/>
                  </a:moveTo>
                  <a:lnTo>
                    <a:pt x="456" y="11"/>
                  </a:lnTo>
                  <a:lnTo>
                    <a:pt x="505" y="44"/>
                  </a:lnTo>
                  <a:lnTo>
                    <a:pt x="535" y="76"/>
                  </a:lnTo>
                  <a:lnTo>
                    <a:pt x="555" y="108"/>
                  </a:lnTo>
                  <a:lnTo>
                    <a:pt x="574" y="87"/>
                  </a:lnTo>
                  <a:lnTo>
                    <a:pt x="594" y="54"/>
                  </a:lnTo>
                  <a:lnTo>
                    <a:pt x="634" y="11"/>
                  </a:lnTo>
                  <a:lnTo>
                    <a:pt x="654" y="0"/>
                  </a:lnTo>
                  <a:lnTo>
                    <a:pt x="664" y="0"/>
                  </a:lnTo>
                  <a:lnTo>
                    <a:pt x="683" y="22"/>
                  </a:lnTo>
                  <a:lnTo>
                    <a:pt x="683" y="44"/>
                  </a:lnTo>
                  <a:lnTo>
                    <a:pt x="485" y="926"/>
                  </a:lnTo>
                  <a:lnTo>
                    <a:pt x="475" y="937"/>
                  </a:lnTo>
                  <a:lnTo>
                    <a:pt x="475" y="969"/>
                  </a:lnTo>
                  <a:lnTo>
                    <a:pt x="495" y="980"/>
                  </a:lnTo>
                  <a:lnTo>
                    <a:pt x="574" y="980"/>
                  </a:lnTo>
                  <a:lnTo>
                    <a:pt x="584" y="991"/>
                  </a:lnTo>
                  <a:lnTo>
                    <a:pt x="584" y="1023"/>
                  </a:lnTo>
                  <a:lnTo>
                    <a:pt x="574" y="1034"/>
                  </a:lnTo>
                  <a:lnTo>
                    <a:pt x="475" y="1034"/>
                  </a:lnTo>
                  <a:lnTo>
                    <a:pt x="386" y="1023"/>
                  </a:lnTo>
                  <a:lnTo>
                    <a:pt x="307" y="1034"/>
                  </a:lnTo>
                  <a:lnTo>
                    <a:pt x="228" y="1034"/>
                  </a:lnTo>
                  <a:lnTo>
                    <a:pt x="208" y="1012"/>
                  </a:lnTo>
                  <a:lnTo>
                    <a:pt x="208" y="991"/>
                  </a:lnTo>
                  <a:lnTo>
                    <a:pt x="218" y="980"/>
                  </a:lnTo>
                  <a:lnTo>
                    <a:pt x="287" y="980"/>
                  </a:lnTo>
                  <a:lnTo>
                    <a:pt x="317" y="969"/>
                  </a:lnTo>
                  <a:lnTo>
                    <a:pt x="337" y="969"/>
                  </a:lnTo>
                  <a:lnTo>
                    <a:pt x="347" y="948"/>
                  </a:lnTo>
                  <a:lnTo>
                    <a:pt x="376" y="851"/>
                  </a:lnTo>
                  <a:lnTo>
                    <a:pt x="396" y="722"/>
                  </a:lnTo>
                  <a:lnTo>
                    <a:pt x="406" y="668"/>
                  </a:lnTo>
                  <a:lnTo>
                    <a:pt x="416" y="646"/>
                  </a:lnTo>
                  <a:lnTo>
                    <a:pt x="376" y="679"/>
                  </a:lnTo>
                  <a:lnTo>
                    <a:pt x="307" y="722"/>
                  </a:lnTo>
                  <a:lnTo>
                    <a:pt x="228" y="732"/>
                  </a:lnTo>
                  <a:lnTo>
                    <a:pt x="139" y="711"/>
                  </a:lnTo>
                  <a:lnTo>
                    <a:pt x="69" y="657"/>
                  </a:lnTo>
                  <a:lnTo>
                    <a:pt x="20" y="571"/>
                  </a:lnTo>
                  <a:lnTo>
                    <a:pt x="0" y="463"/>
                  </a:lnTo>
                  <a:lnTo>
                    <a:pt x="30" y="291"/>
                  </a:lnTo>
                  <a:lnTo>
                    <a:pt x="129" y="140"/>
                  </a:lnTo>
                  <a:lnTo>
                    <a:pt x="248" y="44"/>
                  </a:lnTo>
                  <a:lnTo>
                    <a:pt x="3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96" name="Freeform 28"/>
            <p:cNvSpPr>
              <a:spLocks/>
            </p:cNvSpPr>
            <p:nvPr/>
          </p:nvSpPr>
          <p:spPr bwMode="auto">
            <a:xfrm>
              <a:off x="30508" y="2908"/>
              <a:ext cx="1268" cy="1712"/>
            </a:xfrm>
            <a:custGeom>
              <a:avLst/>
              <a:gdLst/>
              <a:ahLst/>
              <a:cxnLst>
                <a:cxn ang="0">
                  <a:pos x="932" y="22"/>
                </a:cxn>
                <a:cxn ang="0">
                  <a:pos x="1110" y="172"/>
                </a:cxn>
                <a:cxn ang="0">
                  <a:pos x="1239" y="0"/>
                </a:cxn>
                <a:cxn ang="0">
                  <a:pos x="1268" y="22"/>
                </a:cxn>
                <a:cxn ang="0">
                  <a:pos x="1149" y="549"/>
                </a:cxn>
                <a:cxn ang="0">
                  <a:pos x="1140" y="581"/>
                </a:cxn>
                <a:cxn ang="0">
                  <a:pos x="1100" y="592"/>
                </a:cxn>
                <a:cxn ang="0">
                  <a:pos x="1090" y="560"/>
                </a:cxn>
                <a:cxn ang="0">
                  <a:pos x="1100" y="442"/>
                </a:cxn>
                <a:cxn ang="0">
                  <a:pos x="1041" y="205"/>
                </a:cxn>
                <a:cxn ang="0">
                  <a:pos x="892" y="97"/>
                </a:cxn>
                <a:cxn ang="0">
                  <a:pos x="674" y="108"/>
                </a:cxn>
                <a:cxn ang="0">
                  <a:pos x="486" y="259"/>
                </a:cxn>
                <a:cxn ang="0">
                  <a:pos x="416" y="474"/>
                </a:cxn>
                <a:cxn ang="0">
                  <a:pos x="456" y="625"/>
                </a:cxn>
                <a:cxn ang="0">
                  <a:pos x="545" y="689"/>
                </a:cxn>
                <a:cxn ang="0">
                  <a:pos x="595" y="711"/>
                </a:cxn>
                <a:cxn ang="0">
                  <a:pos x="664" y="721"/>
                </a:cxn>
                <a:cxn ang="0">
                  <a:pos x="813" y="764"/>
                </a:cxn>
                <a:cxn ang="0">
                  <a:pos x="961" y="851"/>
                </a:cxn>
                <a:cxn ang="0">
                  <a:pos x="1031" y="937"/>
                </a:cxn>
                <a:cxn ang="0">
                  <a:pos x="1070" y="1120"/>
                </a:cxn>
                <a:cxn ang="0">
                  <a:pos x="991" y="1399"/>
                </a:cxn>
                <a:cxn ang="0">
                  <a:pos x="803" y="1625"/>
                </a:cxn>
                <a:cxn ang="0">
                  <a:pos x="525" y="1712"/>
                </a:cxn>
                <a:cxn ang="0">
                  <a:pos x="337" y="1679"/>
                </a:cxn>
                <a:cxn ang="0">
                  <a:pos x="169" y="1539"/>
                </a:cxn>
                <a:cxn ang="0">
                  <a:pos x="30" y="1701"/>
                </a:cxn>
                <a:cxn ang="0">
                  <a:pos x="0" y="1679"/>
                </a:cxn>
                <a:cxn ang="0">
                  <a:pos x="20" y="1572"/>
                </a:cxn>
                <a:cxn ang="0">
                  <a:pos x="70" y="1346"/>
                </a:cxn>
                <a:cxn ang="0">
                  <a:pos x="119" y="1163"/>
                </a:cxn>
                <a:cxn ang="0">
                  <a:pos x="129" y="1120"/>
                </a:cxn>
                <a:cxn ang="0">
                  <a:pos x="169" y="1130"/>
                </a:cxn>
                <a:cxn ang="0">
                  <a:pos x="159" y="1238"/>
                </a:cxn>
                <a:cxn ang="0">
                  <a:pos x="179" y="1410"/>
                </a:cxn>
                <a:cxn ang="0">
                  <a:pos x="298" y="1561"/>
                </a:cxn>
                <a:cxn ang="0">
                  <a:pos x="456" y="1625"/>
                </a:cxn>
                <a:cxn ang="0">
                  <a:pos x="654" y="1604"/>
                </a:cxn>
                <a:cxn ang="0">
                  <a:pos x="842" y="1442"/>
                </a:cxn>
                <a:cxn ang="0">
                  <a:pos x="922" y="1195"/>
                </a:cxn>
                <a:cxn ang="0">
                  <a:pos x="872" y="1034"/>
                </a:cxn>
                <a:cxn ang="0">
                  <a:pos x="773" y="958"/>
                </a:cxn>
                <a:cxn ang="0">
                  <a:pos x="496" y="883"/>
                </a:cxn>
                <a:cxn ang="0">
                  <a:pos x="337" y="764"/>
                </a:cxn>
                <a:cxn ang="0">
                  <a:pos x="268" y="549"/>
                </a:cxn>
                <a:cxn ang="0">
                  <a:pos x="377" y="237"/>
                </a:cxn>
                <a:cxn ang="0">
                  <a:pos x="644" y="33"/>
                </a:cxn>
              </a:cxnLst>
              <a:rect l="0" t="0" r="r" b="b"/>
              <a:pathLst>
                <a:path w="1268" h="1712">
                  <a:moveTo>
                    <a:pt x="803" y="0"/>
                  </a:moveTo>
                  <a:lnTo>
                    <a:pt x="932" y="22"/>
                  </a:lnTo>
                  <a:lnTo>
                    <a:pt x="1031" y="76"/>
                  </a:lnTo>
                  <a:lnTo>
                    <a:pt x="1110" y="172"/>
                  </a:lnTo>
                  <a:lnTo>
                    <a:pt x="1209" y="33"/>
                  </a:lnTo>
                  <a:lnTo>
                    <a:pt x="1239" y="0"/>
                  </a:lnTo>
                  <a:lnTo>
                    <a:pt x="1249" y="0"/>
                  </a:lnTo>
                  <a:lnTo>
                    <a:pt x="1268" y="22"/>
                  </a:lnTo>
                  <a:lnTo>
                    <a:pt x="1268" y="43"/>
                  </a:lnTo>
                  <a:lnTo>
                    <a:pt x="1149" y="549"/>
                  </a:lnTo>
                  <a:lnTo>
                    <a:pt x="1140" y="571"/>
                  </a:lnTo>
                  <a:lnTo>
                    <a:pt x="1140" y="581"/>
                  </a:lnTo>
                  <a:lnTo>
                    <a:pt x="1130" y="592"/>
                  </a:lnTo>
                  <a:lnTo>
                    <a:pt x="1100" y="592"/>
                  </a:lnTo>
                  <a:lnTo>
                    <a:pt x="1090" y="581"/>
                  </a:lnTo>
                  <a:lnTo>
                    <a:pt x="1090" y="560"/>
                  </a:lnTo>
                  <a:lnTo>
                    <a:pt x="1100" y="528"/>
                  </a:lnTo>
                  <a:lnTo>
                    <a:pt x="1100" y="442"/>
                  </a:lnTo>
                  <a:lnTo>
                    <a:pt x="1090" y="302"/>
                  </a:lnTo>
                  <a:lnTo>
                    <a:pt x="1041" y="205"/>
                  </a:lnTo>
                  <a:lnTo>
                    <a:pt x="981" y="140"/>
                  </a:lnTo>
                  <a:lnTo>
                    <a:pt x="892" y="97"/>
                  </a:lnTo>
                  <a:lnTo>
                    <a:pt x="793" y="86"/>
                  </a:lnTo>
                  <a:lnTo>
                    <a:pt x="674" y="108"/>
                  </a:lnTo>
                  <a:lnTo>
                    <a:pt x="575" y="172"/>
                  </a:lnTo>
                  <a:lnTo>
                    <a:pt x="486" y="259"/>
                  </a:lnTo>
                  <a:lnTo>
                    <a:pt x="436" y="366"/>
                  </a:lnTo>
                  <a:lnTo>
                    <a:pt x="416" y="474"/>
                  </a:lnTo>
                  <a:lnTo>
                    <a:pt x="426" y="560"/>
                  </a:lnTo>
                  <a:lnTo>
                    <a:pt x="456" y="625"/>
                  </a:lnTo>
                  <a:lnTo>
                    <a:pt x="496" y="668"/>
                  </a:lnTo>
                  <a:lnTo>
                    <a:pt x="545" y="689"/>
                  </a:lnTo>
                  <a:lnTo>
                    <a:pt x="565" y="700"/>
                  </a:lnTo>
                  <a:lnTo>
                    <a:pt x="595" y="711"/>
                  </a:lnTo>
                  <a:lnTo>
                    <a:pt x="624" y="711"/>
                  </a:lnTo>
                  <a:lnTo>
                    <a:pt x="664" y="721"/>
                  </a:lnTo>
                  <a:lnTo>
                    <a:pt x="694" y="732"/>
                  </a:lnTo>
                  <a:lnTo>
                    <a:pt x="813" y="764"/>
                  </a:lnTo>
                  <a:lnTo>
                    <a:pt x="882" y="786"/>
                  </a:lnTo>
                  <a:lnTo>
                    <a:pt x="961" y="851"/>
                  </a:lnTo>
                  <a:lnTo>
                    <a:pt x="991" y="883"/>
                  </a:lnTo>
                  <a:lnTo>
                    <a:pt x="1031" y="937"/>
                  </a:lnTo>
                  <a:lnTo>
                    <a:pt x="1060" y="1012"/>
                  </a:lnTo>
                  <a:lnTo>
                    <a:pt x="1070" y="1120"/>
                  </a:lnTo>
                  <a:lnTo>
                    <a:pt x="1050" y="1259"/>
                  </a:lnTo>
                  <a:lnTo>
                    <a:pt x="991" y="1399"/>
                  </a:lnTo>
                  <a:lnTo>
                    <a:pt x="912" y="1518"/>
                  </a:lnTo>
                  <a:lnTo>
                    <a:pt x="803" y="1625"/>
                  </a:lnTo>
                  <a:lnTo>
                    <a:pt x="664" y="1690"/>
                  </a:lnTo>
                  <a:lnTo>
                    <a:pt x="525" y="1712"/>
                  </a:lnTo>
                  <a:lnTo>
                    <a:pt x="436" y="1701"/>
                  </a:lnTo>
                  <a:lnTo>
                    <a:pt x="337" y="1679"/>
                  </a:lnTo>
                  <a:lnTo>
                    <a:pt x="248" y="1625"/>
                  </a:lnTo>
                  <a:lnTo>
                    <a:pt x="169" y="1539"/>
                  </a:lnTo>
                  <a:lnTo>
                    <a:pt x="60" y="1668"/>
                  </a:lnTo>
                  <a:lnTo>
                    <a:pt x="30" y="1701"/>
                  </a:lnTo>
                  <a:lnTo>
                    <a:pt x="20" y="1701"/>
                  </a:lnTo>
                  <a:lnTo>
                    <a:pt x="0" y="1679"/>
                  </a:lnTo>
                  <a:lnTo>
                    <a:pt x="10" y="1647"/>
                  </a:lnTo>
                  <a:lnTo>
                    <a:pt x="20" y="1572"/>
                  </a:lnTo>
                  <a:lnTo>
                    <a:pt x="50" y="1464"/>
                  </a:lnTo>
                  <a:lnTo>
                    <a:pt x="70" y="1346"/>
                  </a:lnTo>
                  <a:lnTo>
                    <a:pt x="99" y="1238"/>
                  </a:lnTo>
                  <a:lnTo>
                    <a:pt x="119" y="1163"/>
                  </a:lnTo>
                  <a:lnTo>
                    <a:pt x="129" y="1130"/>
                  </a:lnTo>
                  <a:lnTo>
                    <a:pt x="129" y="1120"/>
                  </a:lnTo>
                  <a:lnTo>
                    <a:pt x="159" y="1120"/>
                  </a:lnTo>
                  <a:lnTo>
                    <a:pt x="169" y="1130"/>
                  </a:lnTo>
                  <a:lnTo>
                    <a:pt x="169" y="1206"/>
                  </a:lnTo>
                  <a:lnTo>
                    <a:pt x="159" y="1238"/>
                  </a:lnTo>
                  <a:lnTo>
                    <a:pt x="159" y="1281"/>
                  </a:lnTo>
                  <a:lnTo>
                    <a:pt x="179" y="1410"/>
                  </a:lnTo>
                  <a:lnTo>
                    <a:pt x="228" y="1496"/>
                  </a:lnTo>
                  <a:lnTo>
                    <a:pt x="298" y="1561"/>
                  </a:lnTo>
                  <a:lnTo>
                    <a:pt x="377" y="1604"/>
                  </a:lnTo>
                  <a:lnTo>
                    <a:pt x="456" y="1625"/>
                  </a:lnTo>
                  <a:lnTo>
                    <a:pt x="535" y="1625"/>
                  </a:lnTo>
                  <a:lnTo>
                    <a:pt x="654" y="1604"/>
                  </a:lnTo>
                  <a:lnTo>
                    <a:pt x="763" y="1539"/>
                  </a:lnTo>
                  <a:lnTo>
                    <a:pt x="842" y="1442"/>
                  </a:lnTo>
                  <a:lnTo>
                    <a:pt x="902" y="1324"/>
                  </a:lnTo>
                  <a:lnTo>
                    <a:pt x="922" y="1195"/>
                  </a:lnTo>
                  <a:lnTo>
                    <a:pt x="912" y="1098"/>
                  </a:lnTo>
                  <a:lnTo>
                    <a:pt x="872" y="1034"/>
                  </a:lnTo>
                  <a:lnTo>
                    <a:pt x="823" y="990"/>
                  </a:lnTo>
                  <a:lnTo>
                    <a:pt x="773" y="958"/>
                  </a:lnTo>
                  <a:lnTo>
                    <a:pt x="724" y="947"/>
                  </a:lnTo>
                  <a:lnTo>
                    <a:pt x="496" y="883"/>
                  </a:lnTo>
                  <a:lnTo>
                    <a:pt x="416" y="840"/>
                  </a:lnTo>
                  <a:lnTo>
                    <a:pt x="337" y="764"/>
                  </a:lnTo>
                  <a:lnTo>
                    <a:pt x="288" y="668"/>
                  </a:lnTo>
                  <a:lnTo>
                    <a:pt x="268" y="549"/>
                  </a:lnTo>
                  <a:lnTo>
                    <a:pt x="298" y="388"/>
                  </a:lnTo>
                  <a:lnTo>
                    <a:pt x="377" y="237"/>
                  </a:lnTo>
                  <a:lnTo>
                    <a:pt x="496" y="108"/>
                  </a:lnTo>
                  <a:lnTo>
                    <a:pt x="644" y="33"/>
                  </a:lnTo>
                  <a:lnTo>
                    <a:pt x="8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97" name="Freeform 29"/>
            <p:cNvSpPr>
              <a:spLocks noEditPoints="1"/>
            </p:cNvSpPr>
            <p:nvPr/>
          </p:nvSpPr>
          <p:spPr bwMode="auto">
            <a:xfrm>
              <a:off x="31816" y="3759"/>
              <a:ext cx="1189" cy="1151"/>
            </a:xfrm>
            <a:custGeom>
              <a:avLst/>
              <a:gdLst/>
              <a:ahLst/>
              <a:cxnLst>
                <a:cxn ang="0">
                  <a:pos x="535" y="75"/>
                </a:cxn>
                <a:cxn ang="0">
                  <a:pos x="525" y="118"/>
                </a:cxn>
                <a:cxn ang="0">
                  <a:pos x="436" y="538"/>
                </a:cxn>
                <a:cxn ang="0">
                  <a:pos x="733" y="527"/>
                </a:cxn>
                <a:cxn ang="0">
                  <a:pos x="891" y="462"/>
                </a:cxn>
                <a:cxn ang="0">
                  <a:pos x="981" y="312"/>
                </a:cxn>
                <a:cxn ang="0">
                  <a:pos x="981" y="161"/>
                </a:cxn>
                <a:cxn ang="0">
                  <a:pos x="882" y="86"/>
                </a:cxn>
                <a:cxn ang="0">
                  <a:pos x="743" y="64"/>
                </a:cxn>
                <a:cxn ang="0">
                  <a:pos x="258" y="0"/>
                </a:cxn>
                <a:cxn ang="0">
                  <a:pos x="911" y="21"/>
                </a:cxn>
                <a:cxn ang="0">
                  <a:pos x="1109" y="150"/>
                </a:cxn>
                <a:cxn ang="0">
                  <a:pos x="1109" y="355"/>
                </a:cxn>
                <a:cxn ang="0">
                  <a:pos x="931" y="516"/>
                </a:cxn>
                <a:cxn ang="0">
                  <a:pos x="832" y="570"/>
                </a:cxn>
                <a:cxn ang="0">
                  <a:pos x="901" y="624"/>
                </a:cxn>
                <a:cxn ang="0">
                  <a:pos x="941" y="796"/>
                </a:cxn>
                <a:cxn ang="0">
                  <a:pos x="931" y="904"/>
                </a:cxn>
                <a:cxn ang="0">
                  <a:pos x="921" y="1033"/>
                </a:cxn>
                <a:cxn ang="0">
                  <a:pos x="951" y="1087"/>
                </a:cxn>
                <a:cxn ang="0">
                  <a:pos x="991" y="1097"/>
                </a:cxn>
                <a:cxn ang="0">
                  <a:pos x="1090" y="1044"/>
                </a:cxn>
                <a:cxn ang="0">
                  <a:pos x="1149" y="936"/>
                </a:cxn>
                <a:cxn ang="0">
                  <a:pos x="1189" y="947"/>
                </a:cxn>
                <a:cxn ang="0">
                  <a:pos x="1179" y="990"/>
                </a:cxn>
                <a:cxn ang="0">
                  <a:pos x="1119" y="1097"/>
                </a:cxn>
                <a:cxn ang="0">
                  <a:pos x="991" y="1151"/>
                </a:cxn>
                <a:cxn ang="0">
                  <a:pos x="842" y="1108"/>
                </a:cxn>
                <a:cxn ang="0">
                  <a:pos x="773" y="968"/>
                </a:cxn>
                <a:cxn ang="0">
                  <a:pos x="783" y="882"/>
                </a:cxn>
                <a:cxn ang="0">
                  <a:pos x="802" y="807"/>
                </a:cxn>
                <a:cxn ang="0">
                  <a:pos x="812" y="742"/>
                </a:cxn>
                <a:cxn ang="0">
                  <a:pos x="802" y="667"/>
                </a:cxn>
                <a:cxn ang="0">
                  <a:pos x="703" y="581"/>
                </a:cxn>
                <a:cxn ang="0">
                  <a:pos x="416" y="570"/>
                </a:cxn>
                <a:cxn ang="0">
                  <a:pos x="307" y="1011"/>
                </a:cxn>
                <a:cxn ang="0">
                  <a:pos x="317" y="1044"/>
                </a:cxn>
                <a:cxn ang="0">
                  <a:pos x="446" y="1054"/>
                </a:cxn>
                <a:cxn ang="0">
                  <a:pos x="436" y="1097"/>
                </a:cxn>
                <a:cxn ang="0">
                  <a:pos x="0" y="1087"/>
                </a:cxn>
                <a:cxn ang="0">
                  <a:pos x="10" y="1044"/>
                </a:cxn>
                <a:cxn ang="0">
                  <a:pos x="149" y="1033"/>
                </a:cxn>
                <a:cxn ang="0">
                  <a:pos x="178" y="979"/>
                </a:cxn>
                <a:cxn ang="0">
                  <a:pos x="386" y="86"/>
                </a:cxn>
                <a:cxn ang="0">
                  <a:pos x="376" y="53"/>
                </a:cxn>
                <a:cxn ang="0">
                  <a:pos x="248" y="43"/>
                </a:cxn>
                <a:cxn ang="0">
                  <a:pos x="258" y="0"/>
                </a:cxn>
              </a:cxnLst>
              <a:rect l="0" t="0" r="r" b="b"/>
              <a:pathLst>
                <a:path w="1189" h="1151">
                  <a:moveTo>
                    <a:pt x="555" y="64"/>
                  </a:moveTo>
                  <a:lnTo>
                    <a:pt x="535" y="75"/>
                  </a:lnTo>
                  <a:lnTo>
                    <a:pt x="535" y="96"/>
                  </a:lnTo>
                  <a:lnTo>
                    <a:pt x="525" y="118"/>
                  </a:lnTo>
                  <a:lnTo>
                    <a:pt x="535" y="118"/>
                  </a:lnTo>
                  <a:lnTo>
                    <a:pt x="436" y="538"/>
                  </a:lnTo>
                  <a:lnTo>
                    <a:pt x="634" y="538"/>
                  </a:lnTo>
                  <a:lnTo>
                    <a:pt x="733" y="527"/>
                  </a:lnTo>
                  <a:lnTo>
                    <a:pt x="822" y="505"/>
                  </a:lnTo>
                  <a:lnTo>
                    <a:pt x="891" y="462"/>
                  </a:lnTo>
                  <a:lnTo>
                    <a:pt x="951" y="398"/>
                  </a:lnTo>
                  <a:lnTo>
                    <a:pt x="981" y="312"/>
                  </a:lnTo>
                  <a:lnTo>
                    <a:pt x="991" y="236"/>
                  </a:lnTo>
                  <a:lnTo>
                    <a:pt x="981" y="161"/>
                  </a:lnTo>
                  <a:lnTo>
                    <a:pt x="941" y="118"/>
                  </a:lnTo>
                  <a:lnTo>
                    <a:pt x="882" y="86"/>
                  </a:lnTo>
                  <a:lnTo>
                    <a:pt x="822" y="75"/>
                  </a:lnTo>
                  <a:lnTo>
                    <a:pt x="743" y="64"/>
                  </a:lnTo>
                  <a:lnTo>
                    <a:pt x="555" y="64"/>
                  </a:lnTo>
                  <a:close/>
                  <a:moveTo>
                    <a:pt x="258" y="0"/>
                  </a:moveTo>
                  <a:lnTo>
                    <a:pt x="763" y="0"/>
                  </a:lnTo>
                  <a:lnTo>
                    <a:pt x="911" y="21"/>
                  </a:lnTo>
                  <a:lnTo>
                    <a:pt x="1030" y="75"/>
                  </a:lnTo>
                  <a:lnTo>
                    <a:pt x="1109" y="150"/>
                  </a:lnTo>
                  <a:lnTo>
                    <a:pt x="1139" y="247"/>
                  </a:lnTo>
                  <a:lnTo>
                    <a:pt x="1109" y="355"/>
                  </a:lnTo>
                  <a:lnTo>
                    <a:pt x="1040" y="441"/>
                  </a:lnTo>
                  <a:lnTo>
                    <a:pt x="931" y="516"/>
                  </a:lnTo>
                  <a:lnTo>
                    <a:pt x="802" y="559"/>
                  </a:lnTo>
                  <a:lnTo>
                    <a:pt x="832" y="570"/>
                  </a:lnTo>
                  <a:lnTo>
                    <a:pt x="872" y="591"/>
                  </a:lnTo>
                  <a:lnTo>
                    <a:pt x="901" y="624"/>
                  </a:lnTo>
                  <a:lnTo>
                    <a:pt x="941" y="688"/>
                  </a:lnTo>
                  <a:lnTo>
                    <a:pt x="941" y="796"/>
                  </a:lnTo>
                  <a:lnTo>
                    <a:pt x="931" y="817"/>
                  </a:lnTo>
                  <a:lnTo>
                    <a:pt x="931" y="904"/>
                  </a:lnTo>
                  <a:lnTo>
                    <a:pt x="921" y="990"/>
                  </a:lnTo>
                  <a:lnTo>
                    <a:pt x="921" y="1033"/>
                  </a:lnTo>
                  <a:lnTo>
                    <a:pt x="941" y="1076"/>
                  </a:lnTo>
                  <a:lnTo>
                    <a:pt x="951" y="1087"/>
                  </a:lnTo>
                  <a:lnTo>
                    <a:pt x="971" y="1097"/>
                  </a:lnTo>
                  <a:lnTo>
                    <a:pt x="991" y="1097"/>
                  </a:lnTo>
                  <a:lnTo>
                    <a:pt x="1030" y="1087"/>
                  </a:lnTo>
                  <a:lnTo>
                    <a:pt x="1090" y="1044"/>
                  </a:lnTo>
                  <a:lnTo>
                    <a:pt x="1129" y="957"/>
                  </a:lnTo>
                  <a:lnTo>
                    <a:pt x="1149" y="936"/>
                  </a:lnTo>
                  <a:lnTo>
                    <a:pt x="1179" y="936"/>
                  </a:lnTo>
                  <a:lnTo>
                    <a:pt x="1189" y="947"/>
                  </a:lnTo>
                  <a:lnTo>
                    <a:pt x="1189" y="957"/>
                  </a:lnTo>
                  <a:lnTo>
                    <a:pt x="1179" y="990"/>
                  </a:lnTo>
                  <a:lnTo>
                    <a:pt x="1159" y="1044"/>
                  </a:lnTo>
                  <a:lnTo>
                    <a:pt x="1119" y="1097"/>
                  </a:lnTo>
                  <a:lnTo>
                    <a:pt x="1060" y="1130"/>
                  </a:lnTo>
                  <a:lnTo>
                    <a:pt x="991" y="1151"/>
                  </a:lnTo>
                  <a:lnTo>
                    <a:pt x="911" y="1140"/>
                  </a:lnTo>
                  <a:lnTo>
                    <a:pt x="842" y="1108"/>
                  </a:lnTo>
                  <a:lnTo>
                    <a:pt x="792" y="1054"/>
                  </a:lnTo>
                  <a:lnTo>
                    <a:pt x="773" y="968"/>
                  </a:lnTo>
                  <a:lnTo>
                    <a:pt x="773" y="904"/>
                  </a:lnTo>
                  <a:lnTo>
                    <a:pt x="783" y="882"/>
                  </a:lnTo>
                  <a:lnTo>
                    <a:pt x="792" y="839"/>
                  </a:lnTo>
                  <a:lnTo>
                    <a:pt x="802" y="807"/>
                  </a:lnTo>
                  <a:lnTo>
                    <a:pt x="802" y="774"/>
                  </a:lnTo>
                  <a:lnTo>
                    <a:pt x="812" y="742"/>
                  </a:lnTo>
                  <a:lnTo>
                    <a:pt x="812" y="721"/>
                  </a:lnTo>
                  <a:lnTo>
                    <a:pt x="802" y="667"/>
                  </a:lnTo>
                  <a:lnTo>
                    <a:pt x="763" y="613"/>
                  </a:lnTo>
                  <a:lnTo>
                    <a:pt x="703" y="581"/>
                  </a:lnTo>
                  <a:lnTo>
                    <a:pt x="624" y="570"/>
                  </a:lnTo>
                  <a:lnTo>
                    <a:pt x="416" y="570"/>
                  </a:lnTo>
                  <a:lnTo>
                    <a:pt x="317" y="990"/>
                  </a:lnTo>
                  <a:lnTo>
                    <a:pt x="307" y="1011"/>
                  </a:lnTo>
                  <a:lnTo>
                    <a:pt x="307" y="1033"/>
                  </a:lnTo>
                  <a:lnTo>
                    <a:pt x="317" y="1044"/>
                  </a:lnTo>
                  <a:lnTo>
                    <a:pt x="436" y="1044"/>
                  </a:lnTo>
                  <a:lnTo>
                    <a:pt x="446" y="1054"/>
                  </a:lnTo>
                  <a:lnTo>
                    <a:pt x="446" y="1087"/>
                  </a:lnTo>
                  <a:lnTo>
                    <a:pt x="436" y="1097"/>
                  </a:lnTo>
                  <a:lnTo>
                    <a:pt x="10" y="1097"/>
                  </a:lnTo>
                  <a:lnTo>
                    <a:pt x="0" y="1087"/>
                  </a:lnTo>
                  <a:lnTo>
                    <a:pt x="0" y="1054"/>
                  </a:lnTo>
                  <a:lnTo>
                    <a:pt x="10" y="1044"/>
                  </a:lnTo>
                  <a:lnTo>
                    <a:pt x="129" y="1044"/>
                  </a:lnTo>
                  <a:lnTo>
                    <a:pt x="149" y="1033"/>
                  </a:lnTo>
                  <a:lnTo>
                    <a:pt x="178" y="1000"/>
                  </a:lnTo>
                  <a:lnTo>
                    <a:pt x="178" y="979"/>
                  </a:lnTo>
                  <a:lnTo>
                    <a:pt x="376" y="107"/>
                  </a:lnTo>
                  <a:lnTo>
                    <a:pt x="386" y="86"/>
                  </a:lnTo>
                  <a:lnTo>
                    <a:pt x="386" y="64"/>
                  </a:lnTo>
                  <a:lnTo>
                    <a:pt x="376" y="53"/>
                  </a:lnTo>
                  <a:lnTo>
                    <a:pt x="258" y="53"/>
                  </a:lnTo>
                  <a:lnTo>
                    <a:pt x="248" y="43"/>
                  </a:lnTo>
                  <a:lnTo>
                    <a:pt x="248" y="10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ransition advTm="5356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27" grpId="0"/>
      <p:bldP spid="53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-7716"/>
            <a:ext cx="8229600" cy="1143000"/>
          </a:xfrm>
        </p:spPr>
        <p:txBody>
          <a:bodyPr/>
          <a:lstStyle/>
          <a:p>
            <a:r>
              <a:rPr lang="en-US" dirty="0" smtClean="0"/>
              <a:t>What Else Can </a:t>
            </a:r>
            <a:r>
              <a:rPr lang="en-US" dirty="0" smtClean="0">
                <a:latin typeface="Monotype Corsiva" panose="03010101010201010101" pitchFamily="66" charset="0"/>
              </a:rPr>
              <a:t>N</a:t>
            </a:r>
            <a:r>
              <a:rPr lang="en-US" dirty="0" smtClean="0"/>
              <a:t>=2 Do For You? 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0" y="2819400"/>
            <a:ext cx="22098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    Thom Conjecture: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0" y="1066800"/>
            <a:ext cx="9144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7030A0"/>
                </a:solidFill>
              </a:rPr>
              <a:t>Has also led to developments solving problems of purely mathematical interest: </a:t>
            </a:r>
            <a:endParaRPr lang="en-US" sz="3600" dirty="0">
              <a:solidFill>
                <a:srgbClr val="7030A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905000" y="2819400"/>
            <a:ext cx="70866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FF0000"/>
                </a:solidFill>
              </a:rPr>
              <a:t>The genus of a smoothly embedded connected curve in</a:t>
            </a:r>
          </a:p>
          <a:p>
            <a:r>
              <a:rPr lang="en-US" sz="2400" dirty="0" smtClean="0">
                <a:solidFill>
                  <a:srgbClr val="FF0000"/>
                </a:solidFill>
              </a:rPr>
              <a:t> the projective plane is minimized by an algebraic curve: </a:t>
            </a:r>
            <a:endParaRPr lang="en-US" sz="2400" dirty="0">
              <a:solidFill>
                <a:srgbClr val="FF0000"/>
              </a:solidFill>
            </a:endParaRPr>
          </a:p>
        </p:txBody>
      </p:sp>
      <p:pic>
        <p:nvPicPr>
          <p:cNvPr id="9" name="Picture 8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00400" y="3733800"/>
            <a:ext cx="4038600" cy="581068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>
          <a:xfrm>
            <a:off x="381000" y="4419600"/>
            <a:ext cx="815340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Solution </a:t>
            </a:r>
            <a:r>
              <a:rPr lang="en-US" sz="2800" dirty="0" smtClean="0">
                <a:solidFill>
                  <a:srgbClr val="0000FF"/>
                </a:solidFill>
              </a:rPr>
              <a:t>(1994</a:t>
            </a:r>
            <a:r>
              <a:rPr lang="en-US" sz="2800" dirty="0" smtClean="0">
                <a:solidFill>
                  <a:srgbClr val="0000FF"/>
                </a:solidFill>
              </a:rPr>
              <a:t>) used the ``</a:t>
            </a:r>
            <a:r>
              <a:rPr lang="en-US" sz="2800" dirty="0" err="1" smtClean="0">
                <a:solidFill>
                  <a:srgbClr val="0000FF"/>
                </a:solidFill>
              </a:rPr>
              <a:t>Seiberg</a:t>
            </a:r>
            <a:r>
              <a:rPr lang="en-US" sz="2800" dirty="0" smtClean="0">
                <a:solidFill>
                  <a:srgbClr val="0000FF"/>
                </a:solidFill>
              </a:rPr>
              <a:t>-Witten invariants’’ – differential equations arising from the low energy structure of N=2 Yang-Mills theory. </a:t>
            </a:r>
            <a:endParaRPr lang="en-US" sz="2800" dirty="0">
              <a:solidFill>
                <a:srgbClr val="0000FF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2819400" y="2286000"/>
            <a:ext cx="3276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B050"/>
                </a:solidFill>
              </a:rPr>
              <a:t> Two Examples: </a:t>
            </a:r>
            <a:endParaRPr lang="en-US" sz="3200" dirty="0">
              <a:solidFill>
                <a:srgbClr val="00B050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914400" y="5868204"/>
            <a:ext cx="70104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3366FF"/>
                </a:solidFill>
              </a:rPr>
              <a:t>It is entirely possible that recent advances in </a:t>
            </a:r>
            <a:r>
              <a:rPr lang="en-US" sz="2800" dirty="0" smtClean="0">
                <a:solidFill>
                  <a:srgbClr val="3366FF"/>
                </a:solidFill>
                <a:latin typeface="Monotype Corsiva" panose="03010101010201010101" pitchFamily="66" charset="0"/>
              </a:rPr>
              <a:t>N</a:t>
            </a:r>
            <a:r>
              <a:rPr lang="en-US" sz="2800" dirty="0" smtClean="0">
                <a:solidFill>
                  <a:srgbClr val="3366FF"/>
                </a:solidFill>
              </a:rPr>
              <a:t>=2 will lead to new results on four-manifolds. </a:t>
            </a:r>
            <a:endParaRPr lang="en-US" sz="2800" dirty="0">
              <a:solidFill>
                <a:srgbClr val="3366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48153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/>
      <p:bldP spid="7" grpId="0"/>
      <p:bldP spid="10" grpId="0"/>
      <p:bldP spid="11" grpId="0"/>
      <p:bldP spid="12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35689" y="685800"/>
            <a:ext cx="914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3366FF"/>
                </a:solidFill>
              </a:rPr>
              <a:t>Let </a:t>
            </a:r>
            <a:r>
              <a:rPr lang="en-US" sz="2800" dirty="0" smtClean="0">
                <a:solidFill>
                  <a:srgbClr val="3366FF"/>
                </a:solidFill>
                <a:latin typeface="Script MT Bold" panose="03040602040607080904" pitchFamily="66" charset="0"/>
              </a:rPr>
              <a:t>M</a:t>
            </a:r>
            <a:r>
              <a:rPr lang="en-US" sz="2800" dirty="0" smtClean="0">
                <a:solidFill>
                  <a:srgbClr val="3366FF"/>
                </a:solidFill>
              </a:rPr>
              <a:t>  be the space of all basepoint-preserving rational maps</a:t>
            </a:r>
            <a:endParaRPr lang="en-US" sz="2800" dirty="0">
              <a:solidFill>
                <a:srgbClr val="3366FF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371600" y="25078"/>
            <a:ext cx="5638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B0F0"/>
                </a:solidFill>
              </a:rPr>
              <a:t>Let G be a compact simple Lie group.</a:t>
            </a:r>
            <a:endParaRPr lang="en-US" sz="2800" dirty="0">
              <a:solidFill>
                <a:srgbClr val="00B0F0"/>
              </a:solidFill>
            </a:endParaRPr>
          </a:p>
        </p:txBody>
      </p:sp>
      <p:pic>
        <p:nvPicPr>
          <p:cNvPr id="8" name="Picture 7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09800" y="1371600"/>
            <a:ext cx="4038600" cy="610240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>
          <a:xfrm>
            <a:off x="228600" y="2057400"/>
            <a:ext cx="914400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B050"/>
                </a:solidFill>
                <a:latin typeface="Script MT Bold" panose="03040602040607080904" pitchFamily="66" charset="0"/>
              </a:rPr>
              <a:t>M</a:t>
            </a:r>
            <a:r>
              <a:rPr lang="en-US" sz="2800" dirty="0" smtClean="0">
                <a:solidFill>
                  <a:srgbClr val="00B050"/>
                </a:solidFill>
              </a:rPr>
              <a:t>  admits a holomorphic </a:t>
            </a:r>
            <a:r>
              <a:rPr lang="en-US" sz="2800" dirty="0" err="1" smtClean="0">
                <a:solidFill>
                  <a:srgbClr val="00B050"/>
                </a:solidFill>
              </a:rPr>
              <a:t>symplectic</a:t>
            </a:r>
            <a:r>
              <a:rPr lang="en-US" sz="2800" dirty="0" smtClean="0">
                <a:solidFill>
                  <a:srgbClr val="00B050"/>
                </a:solidFill>
              </a:rPr>
              <a:t> structure, and in fact </a:t>
            </a:r>
          </a:p>
          <a:p>
            <a:r>
              <a:rPr lang="en-US" sz="2800" dirty="0" smtClean="0">
                <a:solidFill>
                  <a:srgbClr val="00B050"/>
                </a:solidFill>
              </a:rPr>
              <a:t>a </a:t>
            </a:r>
            <a:r>
              <a:rPr lang="en-US" sz="2800" dirty="0" err="1" smtClean="0">
                <a:solidFill>
                  <a:srgbClr val="00B050"/>
                </a:solidFill>
              </a:rPr>
              <a:t>hyperkahler</a:t>
            </a:r>
            <a:r>
              <a:rPr lang="en-US" sz="2800" dirty="0" smtClean="0">
                <a:solidFill>
                  <a:srgbClr val="00B050"/>
                </a:solidFill>
              </a:rPr>
              <a:t> metric – it is isometric to the moduli space of magnetic monopoles. </a:t>
            </a:r>
            <a:endParaRPr lang="en-US" sz="2800" dirty="0">
              <a:solidFill>
                <a:srgbClr val="00B050"/>
              </a:solidFill>
            </a:endParaRPr>
          </a:p>
        </p:txBody>
      </p:sp>
      <p:grpSp>
        <p:nvGrpSpPr>
          <p:cNvPr id="18" name="Group 17"/>
          <p:cNvGrpSpPr/>
          <p:nvPr/>
        </p:nvGrpSpPr>
        <p:grpSpPr>
          <a:xfrm>
            <a:off x="152400" y="4267200"/>
            <a:ext cx="9144000" cy="1828800"/>
            <a:chOff x="304800" y="4876800"/>
            <a:chExt cx="9144000" cy="1828800"/>
          </a:xfrm>
        </p:grpSpPr>
        <p:sp>
          <p:nvSpPr>
            <p:cNvPr id="12" name="Rectangle 11"/>
            <p:cNvSpPr/>
            <p:nvPr/>
          </p:nvSpPr>
          <p:spPr>
            <a:xfrm>
              <a:off x="304800" y="4876800"/>
              <a:ext cx="8686800" cy="1828800"/>
            </a:xfrm>
            <a:prstGeom prst="rect">
              <a:avLst/>
            </a:prstGeom>
            <a:solidFill>
              <a:srgbClr val="00206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7" name="Picture 16"/>
            <p:cNvPicPr>
              <a:picLocks noChangeAspect="1"/>
            </p:cNvPicPr>
            <p:nvPr>
              <p:custDataLst>
                <p:tags r:id="rId2"/>
              </p:custDataLst>
            </p:nvPr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362200" y="4953000"/>
              <a:ext cx="3813810" cy="655320"/>
            </a:xfrm>
            <a:prstGeom prst="rect">
              <a:avLst/>
            </a:prstGeom>
          </p:spPr>
        </p:pic>
        <p:sp>
          <p:nvSpPr>
            <p:cNvPr id="14" name="TextBox 13"/>
            <p:cNvSpPr txBox="1"/>
            <p:nvPr/>
          </p:nvSpPr>
          <p:spPr>
            <a:xfrm>
              <a:off x="762000" y="5504306"/>
              <a:ext cx="8686800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600" dirty="0">
                  <a:solidFill>
                    <a:srgbClr val="FFFF00"/>
                  </a:solidFill>
                </a:rPr>
                <a:t>v</a:t>
              </a:r>
              <a:r>
                <a:rPr lang="en-US" sz="3600" dirty="0" smtClean="0">
                  <a:solidFill>
                    <a:srgbClr val="FFFF00"/>
                  </a:solidFill>
                </a:rPr>
                <a:t>anishes except in the middle degree,  </a:t>
              </a:r>
            </a:p>
            <a:p>
              <a:r>
                <a:rPr lang="en-US" sz="3600" dirty="0" smtClean="0">
                  <a:solidFill>
                    <a:srgbClr val="FFFF00"/>
                  </a:solidFill>
                </a:rPr>
                <a:t>and is primitive </a:t>
              </a:r>
              <a:r>
                <a:rPr lang="en-US" sz="3600" dirty="0" err="1" smtClean="0">
                  <a:solidFill>
                    <a:srgbClr val="FFFF00"/>
                  </a:solidFill>
                </a:rPr>
                <a:t>wrt</a:t>
              </a:r>
              <a:r>
                <a:rPr lang="en-US" sz="3600" dirty="0" smtClean="0">
                  <a:solidFill>
                    <a:srgbClr val="FFFF00"/>
                  </a:solidFill>
                </a:rPr>
                <a:t> ``</a:t>
              </a:r>
              <a:r>
                <a:rPr lang="en-US" sz="3600" dirty="0" err="1" smtClean="0">
                  <a:solidFill>
                    <a:srgbClr val="FFFF00"/>
                  </a:solidFill>
                </a:rPr>
                <a:t>Lefshetz</a:t>
              </a:r>
              <a:r>
                <a:rPr lang="en-US" sz="3600" dirty="0" smtClean="0">
                  <a:solidFill>
                    <a:srgbClr val="FFFF00"/>
                  </a:solidFill>
                </a:rPr>
                <a:t> </a:t>
              </a:r>
              <a:r>
                <a:rPr lang="en-US" sz="3600" dirty="0" err="1">
                  <a:solidFill>
                    <a:srgbClr val="FFFF00"/>
                  </a:solidFill>
                  <a:latin typeface="Mathematica6" panose="00000400000000000000" pitchFamily="2" charset="0"/>
                  <a:ea typeface="Mathematica6" panose="00000400000000000000" pitchFamily="2" charset="0"/>
                </a:rPr>
                <a:t>sl</a:t>
              </a:r>
              <a:r>
                <a:rPr lang="en-US" sz="3600" dirty="0">
                  <a:solidFill>
                    <a:srgbClr val="FFFF00"/>
                  </a:solidFill>
                  <a:ea typeface="Mathematica6" panose="00000400000000000000" pitchFamily="2" charset="0"/>
                </a:rPr>
                <a:t>(</a:t>
              </a:r>
              <a:r>
                <a:rPr lang="en-US" sz="3600" dirty="0">
                  <a:solidFill>
                    <a:srgbClr val="FFFF00"/>
                  </a:solidFill>
                </a:rPr>
                <a:t>2)’’. </a:t>
              </a:r>
            </a:p>
          </p:txBody>
        </p:sp>
      </p:grpSp>
      <p:sp>
        <p:nvSpPr>
          <p:cNvPr id="15" name="TextBox 14"/>
          <p:cNvSpPr txBox="1"/>
          <p:nvPr/>
        </p:nvSpPr>
        <p:spPr>
          <a:xfrm>
            <a:off x="1143000" y="3505200"/>
            <a:ext cx="6019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33CC"/>
                </a:solidFill>
              </a:rPr>
              <a:t>The </a:t>
            </a:r>
            <a:r>
              <a:rPr lang="en-US" sz="2800" dirty="0" err="1" smtClean="0">
                <a:solidFill>
                  <a:srgbClr val="FF33CC"/>
                </a:solidFill>
              </a:rPr>
              <a:t>Cartan</a:t>
            </a:r>
            <a:r>
              <a:rPr lang="en-US" sz="2800" dirty="0" smtClean="0">
                <a:solidFill>
                  <a:srgbClr val="FF33CC"/>
                </a:solidFill>
              </a:rPr>
              <a:t> torus acts on </a:t>
            </a:r>
            <a:r>
              <a:rPr lang="en-US" sz="2800" dirty="0" smtClean="0">
                <a:solidFill>
                  <a:srgbClr val="FF33CC"/>
                </a:solidFill>
                <a:latin typeface="Script MT Bold" panose="03040602040607080904" pitchFamily="66" charset="0"/>
              </a:rPr>
              <a:t>M </a:t>
            </a:r>
            <a:r>
              <a:rPr lang="en-US" sz="2800" dirty="0" smtClean="0">
                <a:solidFill>
                  <a:srgbClr val="FF33CC"/>
                </a:solidFill>
              </a:rPr>
              <a:t>. </a:t>
            </a:r>
            <a:r>
              <a:rPr lang="en-US" sz="2800" dirty="0">
                <a:solidFill>
                  <a:srgbClr val="FF33CC"/>
                </a:solidFill>
              </a:rPr>
              <a:t>For t </a:t>
            </a:r>
            <a:r>
              <a:rPr lang="en-US" sz="2800" dirty="0">
                <a:solidFill>
                  <a:srgbClr val="FF33CC"/>
                </a:solidFill>
                <a:sym typeface="Mathematica1" panose="05000502060100000001" pitchFamily="2" charset="2"/>
              </a:rPr>
              <a:t> </a:t>
            </a:r>
            <a:r>
              <a:rPr lang="en-US" sz="2800" dirty="0">
                <a:solidFill>
                  <a:srgbClr val="FF33CC"/>
                </a:solidFill>
                <a:latin typeface="Mathematica6" panose="00000400000000000000" pitchFamily="2" charset="0"/>
                <a:ea typeface="Mathematica6" panose="00000400000000000000" pitchFamily="2" charset="0"/>
                <a:sym typeface="Mathematica1" panose="05000502060100000001" pitchFamily="2" charset="2"/>
              </a:rPr>
              <a:t>t</a:t>
            </a:r>
            <a:r>
              <a:rPr lang="en-US" sz="2800" dirty="0">
                <a:solidFill>
                  <a:srgbClr val="FF33CC"/>
                </a:solidFill>
                <a:sym typeface="Mathematica1" panose="05000502060100000001" pitchFamily="2" charset="2"/>
              </a:rPr>
              <a:t>, </a:t>
            </a:r>
            <a:endParaRPr lang="en-US" sz="2800" dirty="0">
              <a:solidFill>
                <a:srgbClr val="FF33CC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057400" y="6400800"/>
            <a:ext cx="4648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GM, A. Royston, &amp; D. van den </a:t>
            </a:r>
            <a:r>
              <a:rPr lang="en-US" dirty="0" err="1" smtClean="0"/>
              <a:t>Bleeken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76163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10" grpId="0"/>
      <p:bldP spid="15" grpId="0"/>
      <p:bldP spid="2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914400" y="228600"/>
            <a:ext cx="7924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What can </a:t>
            </a:r>
            <a:r>
              <a:rPr lang="en-US" sz="2800" dirty="0" smtClean="0">
                <a:solidFill>
                  <a:srgbClr val="FF0000"/>
                </a:solidFill>
                <a:latin typeface="Monotype Corsiva" panose="03010101010201010101" pitchFamily="66" charset="0"/>
              </a:rPr>
              <a:t>N</a:t>
            </a:r>
            <a:r>
              <a:rPr lang="en-US" sz="2800" dirty="0" smtClean="0">
                <a:solidFill>
                  <a:srgbClr val="FF0000"/>
                </a:solidFill>
              </a:rPr>
              <a:t>=2 do for you?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33826-6C47-413F-88A8-05EB57E6DE90}" type="slidenum">
              <a:rPr lang="en-US" smtClean="0"/>
              <a:pPr/>
              <a:t>17</a:t>
            </a:fld>
            <a:endParaRPr lang="en-US" dirty="0"/>
          </a:p>
        </p:txBody>
      </p:sp>
      <p:sp>
        <p:nvSpPr>
          <p:cNvPr id="16" name="TextBox 15"/>
          <p:cNvSpPr txBox="1"/>
          <p:nvPr/>
        </p:nvSpPr>
        <p:spPr>
          <a:xfrm>
            <a:off x="914400" y="18288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Wall Crossing 101</a:t>
            </a:r>
            <a:endParaRPr lang="en-US" sz="2800" dirty="0"/>
          </a:p>
        </p:txBody>
      </p:sp>
      <p:sp>
        <p:nvSpPr>
          <p:cNvPr id="21" name="Oval 20"/>
          <p:cNvSpPr/>
          <p:nvPr/>
        </p:nvSpPr>
        <p:spPr>
          <a:xfrm>
            <a:off x="0" y="2286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1</a:t>
            </a:r>
            <a:endParaRPr lang="en-US" dirty="0"/>
          </a:p>
        </p:txBody>
      </p:sp>
      <p:sp>
        <p:nvSpPr>
          <p:cNvPr id="33" name="TextBox 32"/>
          <p:cNvSpPr txBox="1"/>
          <p:nvPr/>
        </p:nvSpPr>
        <p:spPr>
          <a:xfrm>
            <a:off x="1066800" y="633478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Conclusion</a:t>
            </a:r>
            <a:endParaRPr lang="en-US" sz="2800" dirty="0"/>
          </a:p>
        </p:txBody>
      </p:sp>
      <p:sp>
        <p:nvSpPr>
          <p:cNvPr id="20" name="Rectangle 19"/>
          <p:cNvSpPr/>
          <p:nvPr/>
        </p:nvSpPr>
        <p:spPr>
          <a:xfrm>
            <a:off x="914400" y="990600"/>
            <a:ext cx="7848600" cy="523220"/>
          </a:xfrm>
          <a:prstGeom prst="rect">
            <a:avLst/>
          </a:prstGeom>
          <a:solidFill>
            <a:schemeClr val="tx2">
              <a:lumMod val="75000"/>
            </a:schemeClr>
          </a:solidFill>
        </p:spPr>
        <p:txBody>
          <a:bodyPr wrap="square">
            <a:spAutoFit/>
          </a:bodyPr>
          <a:lstStyle/>
          <a:p>
            <a:pPr marL="342900" indent="-342900"/>
            <a:r>
              <a:rPr lang="en-US" sz="2800" dirty="0" smtClean="0">
                <a:solidFill>
                  <a:srgbClr val="FFFF00"/>
                </a:solidFill>
              </a:rPr>
              <a:t>Review: d=4, </a:t>
            </a:r>
            <a:r>
              <a:rPr lang="en-US" sz="2800" dirty="0" smtClean="0">
                <a:solidFill>
                  <a:srgbClr val="FFFF00"/>
                </a:solidFill>
                <a:latin typeface="Monotype Corsiva" pitchFamily="66" charset="0"/>
              </a:rPr>
              <a:t>N</a:t>
            </a:r>
            <a:r>
              <a:rPr lang="en-US" sz="2800" dirty="0" smtClean="0">
                <a:solidFill>
                  <a:srgbClr val="FFFF00"/>
                </a:solidFill>
              </a:rPr>
              <a:t>=2 field theory </a:t>
            </a:r>
          </a:p>
        </p:txBody>
      </p:sp>
      <p:sp>
        <p:nvSpPr>
          <p:cNvPr id="25" name="Oval 24"/>
          <p:cNvSpPr/>
          <p:nvPr/>
        </p:nvSpPr>
        <p:spPr>
          <a:xfrm>
            <a:off x="0" y="10668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2</a:t>
            </a:r>
            <a:endParaRPr lang="en-US" dirty="0"/>
          </a:p>
        </p:txBody>
      </p:sp>
      <p:sp>
        <p:nvSpPr>
          <p:cNvPr id="32" name="Oval 31"/>
          <p:cNvSpPr/>
          <p:nvPr/>
        </p:nvSpPr>
        <p:spPr>
          <a:xfrm>
            <a:off x="0" y="19050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3</a:t>
            </a:r>
            <a:endParaRPr lang="en-US" dirty="0"/>
          </a:p>
        </p:txBody>
      </p:sp>
      <p:sp>
        <p:nvSpPr>
          <p:cNvPr id="34" name="Oval 33"/>
          <p:cNvSpPr/>
          <p:nvPr/>
        </p:nvSpPr>
        <p:spPr>
          <a:xfrm>
            <a:off x="0" y="2743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4</a:t>
            </a:r>
            <a:endParaRPr lang="en-US" dirty="0"/>
          </a:p>
        </p:txBody>
      </p:sp>
      <p:sp>
        <p:nvSpPr>
          <p:cNvPr id="35" name="Oval 34"/>
          <p:cNvSpPr/>
          <p:nvPr/>
        </p:nvSpPr>
        <p:spPr>
          <a:xfrm>
            <a:off x="0" y="3505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5</a:t>
            </a:r>
            <a:endParaRPr lang="en-US" dirty="0"/>
          </a:p>
        </p:txBody>
      </p:sp>
      <p:sp>
        <p:nvSpPr>
          <p:cNvPr id="36" name="Oval 35"/>
          <p:cNvSpPr/>
          <p:nvPr/>
        </p:nvSpPr>
        <p:spPr>
          <a:xfrm>
            <a:off x="0" y="4267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6</a:t>
            </a:r>
            <a:endParaRPr lang="en-US" dirty="0"/>
          </a:p>
        </p:txBody>
      </p:sp>
      <p:sp>
        <p:nvSpPr>
          <p:cNvPr id="38" name="Oval 37"/>
          <p:cNvSpPr/>
          <p:nvPr/>
        </p:nvSpPr>
        <p:spPr>
          <a:xfrm>
            <a:off x="0" y="5029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7</a:t>
            </a:r>
            <a:endParaRPr lang="en-US" dirty="0"/>
          </a:p>
        </p:txBody>
      </p:sp>
      <p:sp>
        <p:nvSpPr>
          <p:cNvPr id="39" name="Oval 38"/>
          <p:cNvSpPr/>
          <p:nvPr/>
        </p:nvSpPr>
        <p:spPr>
          <a:xfrm>
            <a:off x="0" y="57150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8</a:t>
            </a:r>
            <a:endParaRPr lang="en-US" dirty="0"/>
          </a:p>
        </p:txBody>
      </p:sp>
      <p:sp>
        <p:nvSpPr>
          <p:cNvPr id="40" name="Oval 39"/>
          <p:cNvSpPr/>
          <p:nvPr/>
        </p:nvSpPr>
        <p:spPr>
          <a:xfrm>
            <a:off x="0" y="64008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9</a:t>
            </a:r>
            <a:endParaRPr lang="en-US" dirty="0"/>
          </a:p>
        </p:txBody>
      </p:sp>
      <p:sp>
        <p:nvSpPr>
          <p:cNvPr id="42" name="TextBox 41"/>
          <p:cNvSpPr txBox="1"/>
          <p:nvPr/>
        </p:nvSpPr>
        <p:spPr>
          <a:xfrm>
            <a:off x="914400" y="2667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Defects in Quantum Field Theory</a:t>
            </a:r>
            <a:endParaRPr lang="en-US" sz="2800" dirty="0"/>
          </a:p>
        </p:txBody>
      </p:sp>
      <p:sp>
        <p:nvSpPr>
          <p:cNvPr id="43" name="TextBox 42"/>
          <p:cNvSpPr txBox="1"/>
          <p:nvPr/>
        </p:nvSpPr>
        <p:spPr>
          <a:xfrm>
            <a:off x="990600" y="3429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Wall Crossing 102</a:t>
            </a:r>
            <a:endParaRPr lang="en-US" sz="2800" dirty="0"/>
          </a:p>
        </p:txBody>
      </p:sp>
      <p:sp>
        <p:nvSpPr>
          <p:cNvPr id="44" name="TextBox 43"/>
          <p:cNvSpPr txBox="1"/>
          <p:nvPr/>
        </p:nvSpPr>
        <p:spPr>
          <a:xfrm>
            <a:off x="990600" y="4191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3D Reduction &amp; </a:t>
            </a:r>
            <a:r>
              <a:rPr lang="en-US" sz="2800" dirty="0" err="1" smtClean="0"/>
              <a:t>Hyperk</a:t>
            </a:r>
            <a:r>
              <a:rPr lang="en-US" sz="2800" dirty="0" err="1" smtClean="0">
                <a:latin typeface="Calibri"/>
                <a:cs typeface="Calibri"/>
              </a:rPr>
              <a:t>ähler</a:t>
            </a:r>
            <a:r>
              <a:rPr lang="en-US" sz="2800" dirty="0" smtClean="0">
                <a:latin typeface="Calibri"/>
                <a:cs typeface="Calibri"/>
              </a:rPr>
              <a:t> geometry</a:t>
            </a:r>
            <a:endParaRPr lang="en-US" sz="2800" dirty="0"/>
          </a:p>
        </p:txBody>
      </p:sp>
      <p:sp>
        <p:nvSpPr>
          <p:cNvPr id="45" name="TextBox 44"/>
          <p:cNvSpPr txBox="1"/>
          <p:nvPr/>
        </p:nvSpPr>
        <p:spPr>
          <a:xfrm>
            <a:off x="990600" y="4953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Theories of Class S</a:t>
            </a:r>
            <a:endParaRPr lang="en-US" sz="2800" dirty="0"/>
          </a:p>
        </p:txBody>
      </p:sp>
      <p:sp>
        <p:nvSpPr>
          <p:cNvPr id="46" name="TextBox 45"/>
          <p:cNvSpPr txBox="1"/>
          <p:nvPr/>
        </p:nvSpPr>
        <p:spPr>
          <a:xfrm>
            <a:off x="1066800" y="56388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Spectral Networks</a:t>
            </a:r>
            <a:endParaRPr lang="en-US" sz="28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0"/>
            <a:ext cx="8229600" cy="1143000"/>
          </a:xfrm>
        </p:spPr>
        <p:txBody>
          <a:bodyPr/>
          <a:lstStyle/>
          <a:p>
            <a:r>
              <a:rPr lang="en-US" dirty="0" smtClean="0"/>
              <a:t>d=4,</a:t>
            </a:r>
            <a:r>
              <a:rPr lang="en-US" dirty="0" smtClean="0">
                <a:latin typeface="Monotype Corsiva" pitchFamily="66" charset="0"/>
              </a:rPr>
              <a:t>N</a:t>
            </a:r>
            <a:r>
              <a:rPr lang="en-US" dirty="0" smtClean="0"/>
              <a:t>=2 </a:t>
            </a:r>
            <a:r>
              <a:rPr lang="en-US" dirty="0" err="1" smtClean="0"/>
              <a:t>Poincaré</a:t>
            </a:r>
            <a:r>
              <a:rPr lang="en-US" dirty="0" smtClean="0"/>
              <a:t> </a:t>
            </a:r>
            <a:r>
              <a:rPr lang="en-US" dirty="0" err="1" smtClean="0"/>
              <a:t>Superalgebra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685800" y="1371600"/>
            <a:ext cx="3657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  <a:latin typeface="Monotype Corsiva" pitchFamily="66" charset="0"/>
              </a:rPr>
              <a:t>      </a:t>
            </a:r>
            <a:r>
              <a:rPr lang="en-US" sz="3200" dirty="0" smtClean="0">
                <a:solidFill>
                  <a:srgbClr val="FF0000"/>
                </a:solidFill>
              </a:rPr>
              <a:t>Super Lie algebra</a:t>
            </a:r>
            <a:endParaRPr lang="en-US" sz="3200" dirty="0">
              <a:solidFill>
                <a:srgbClr val="FF0000"/>
              </a:solidFill>
            </a:endParaRPr>
          </a:p>
        </p:txBody>
      </p:sp>
      <p:grpSp>
        <p:nvGrpSpPr>
          <p:cNvPr id="1059" name="Group 35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4495800" y="1371600"/>
            <a:ext cx="2610345" cy="495300"/>
            <a:chOff x="3279" y="1035"/>
            <a:chExt cx="7489" cy="1421"/>
          </a:xfrm>
          <a:solidFill>
            <a:srgbClr val="FF0000"/>
          </a:solidFill>
        </p:grpSpPr>
        <p:sp>
          <p:nvSpPr>
            <p:cNvPr id="1061" name="Freeform 37"/>
            <p:cNvSpPr>
              <a:spLocks/>
            </p:cNvSpPr>
            <p:nvPr/>
          </p:nvSpPr>
          <p:spPr bwMode="auto">
            <a:xfrm>
              <a:off x="3279" y="1582"/>
              <a:ext cx="693" cy="790"/>
            </a:xfrm>
            <a:custGeom>
              <a:avLst/>
              <a:gdLst/>
              <a:ahLst/>
              <a:cxnLst>
                <a:cxn ang="0">
                  <a:pos x="528" y="73"/>
                </a:cxn>
                <a:cxn ang="0">
                  <a:pos x="568" y="82"/>
                </a:cxn>
                <a:cxn ang="0">
                  <a:pos x="644" y="59"/>
                </a:cxn>
                <a:cxn ang="0">
                  <a:pos x="693" y="61"/>
                </a:cxn>
                <a:cxn ang="0">
                  <a:pos x="482" y="175"/>
                </a:cxn>
                <a:cxn ang="0">
                  <a:pos x="375" y="143"/>
                </a:cxn>
                <a:cxn ang="0">
                  <a:pos x="305" y="100"/>
                </a:cxn>
                <a:cxn ang="0">
                  <a:pos x="281" y="146"/>
                </a:cxn>
                <a:cxn ang="0">
                  <a:pos x="274" y="200"/>
                </a:cxn>
                <a:cxn ang="0">
                  <a:pos x="274" y="261"/>
                </a:cxn>
                <a:cxn ang="0">
                  <a:pos x="293" y="336"/>
                </a:cxn>
                <a:cxn ang="0">
                  <a:pos x="300" y="352"/>
                </a:cxn>
                <a:cxn ang="0">
                  <a:pos x="309" y="364"/>
                </a:cxn>
                <a:cxn ang="0">
                  <a:pos x="323" y="368"/>
                </a:cxn>
                <a:cxn ang="0">
                  <a:pos x="342" y="368"/>
                </a:cxn>
                <a:cxn ang="0">
                  <a:pos x="549" y="277"/>
                </a:cxn>
                <a:cxn ang="0">
                  <a:pos x="610" y="314"/>
                </a:cxn>
                <a:cxn ang="0">
                  <a:pos x="640" y="398"/>
                </a:cxn>
                <a:cxn ang="0">
                  <a:pos x="638" y="527"/>
                </a:cxn>
                <a:cxn ang="0">
                  <a:pos x="617" y="666"/>
                </a:cxn>
                <a:cxn ang="0">
                  <a:pos x="444" y="745"/>
                </a:cxn>
                <a:cxn ang="0">
                  <a:pos x="307" y="743"/>
                </a:cxn>
                <a:cxn ang="0">
                  <a:pos x="219" y="686"/>
                </a:cxn>
                <a:cxn ang="0">
                  <a:pos x="158" y="670"/>
                </a:cxn>
                <a:cxn ang="0">
                  <a:pos x="86" y="688"/>
                </a:cxn>
                <a:cxn ang="0">
                  <a:pos x="16" y="738"/>
                </a:cxn>
                <a:cxn ang="0">
                  <a:pos x="18" y="706"/>
                </a:cxn>
                <a:cxn ang="0">
                  <a:pos x="70" y="656"/>
                </a:cxn>
                <a:cxn ang="0">
                  <a:pos x="119" y="606"/>
                </a:cxn>
                <a:cxn ang="0">
                  <a:pos x="188" y="575"/>
                </a:cxn>
                <a:cxn ang="0">
                  <a:pos x="267" y="575"/>
                </a:cxn>
                <a:cxn ang="0">
                  <a:pos x="340" y="604"/>
                </a:cxn>
                <a:cxn ang="0">
                  <a:pos x="475" y="690"/>
                </a:cxn>
                <a:cxn ang="0">
                  <a:pos x="489" y="686"/>
                </a:cxn>
                <a:cxn ang="0">
                  <a:pos x="498" y="668"/>
                </a:cxn>
                <a:cxn ang="0">
                  <a:pos x="514" y="575"/>
                </a:cxn>
                <a:cxn ang="0">
                  <a:pos x="516" y="502"/>
                </a:cxn>
                <a:cxn ang="0">
                  <a:pos x="510" y="450"/>
                </a:cxn>
                <a:cxn ang="0">
                  <a:pos x="496" y="413"/>
                </a:cxn>
                <a:cxn ang="0">
                  <a:pos x="454" y="382"/>
                </a:cxn>
                <a:cxn ang="0">
                  <a:pos x="414" y="379"/>
                </a:cxn>
                <a:cxn ang="0">
                  <a:pos x="379" y="393"/>
                </a:cxn>
                <a:cxn ang="0">
                  <a:pos x="193" y="452"/>
                </a:cxn>
                <a:cxn ang="0">
                  <a:pos x="149" y="382"/>
                </a:cxn>
                <a:cxn ang="0">
                  <a:pos x="151" y="230"/>
                </a:cxn>
                <a:cxn ang="0">
                  <a:pos x="398" y="0"/>
                </a:cxn>
              </a:cxnLst>
              <a:rect l="0" t="0" r="r" b="b"/>
              <a:pathLst>
                <a:path w="693" h="790">
                  <a:moveTo>
                    <a:pt x="398" y="0"/>
                  </a:moveTo>
                  <a:lnTo>
                    <a:pt x="528" y="73"/>
                  </a:lnTo>
                  <a:lnTo>
                    <a:pt x="547" y="80"/>
                  </a:lnTo>
                  <a:lnTo>
                    <a:pt x="568" y="82"/>
                  </a:lnTo>
                  <a:lnTo>
                    <a:pt x="605" y="77"/>
                  </a:lnTo>
                  <a:lnTo>
                    <a:pt x="644" y="59"/>
                  </a:lnTo>
                  <a:lnTo>
                    <a:pt x="684" y="34"/>
                  </a:lnTo>
                  <a:lnTo>
                    <a:pt x="693" y="61"/>
                  </a:lnTo>
                  <a:lnTo>
                    <a:pt x="549" y="180"/>
                  </a:lnTo>
                  <a:lnTo>
                    <a:pt x="482" y="175"/>
                  </a:lnTo>
                  <a:lnTo>
                    <a:pt x="426" y="161"/>
                  </a:lnTo>
                  <a:lnTo>
                    <a:pt x="375" y="143"/>
                  </a:lnTo>
                  <a:lnTo>
                    <a:pt x="335" y="123"/>
                  </a:lnTo>
                  <a:lnTo>
                    <a:pt x="305" y="100"/>
                  </a:lnTo>
                  <a:lnTo>
                    <a:pt x="291" y="121"/>
                  </a:lnTo>
                  <a:lnTo>
                    <a:pt x="281" y="146"/>
                  </a:lnTo>
                  <a:lnTo>
                    <a:pt x="274" y="173"/>
                  </a:lnTo>
                  <a:lnTo>
                    <a:pt x="274" y="200"/>
                  </a:lnTo>
                  <a:lnTo>
                    <a:pt x="274" y="223"/>
                  </a:lnTo>
                  <a:lnTo>
                    <a:pt x="274" y="261"/>
                  </a:lnTo>
                  <a:lnTo>
                    <a:pt x="281" y="300"/>
                  </a:lnTo>
                  <a:lnTo>
                    <a:pt x="293" y="336"/>
                  </a:lnTo>
                  <a:lnTo>
                    <a:pt x="295" y="343"/>
                  </a:lnTo>
                  <a:lnTo>
                    <a:pt x="300" y="352"/>
                  </a:lnTo>
                  <a:lnTo>
                    <a:pt x="305" y="359"/>
                  </a:lnTo>
                  <a:lnTo>
                    <a:pt x="309" y="364"/>
                  </a:lnTo>
                  <a:lnTo>
                    <a:pt x="316" y="368"/>
                  </a:lnTo>
                  <a:lnTo>
                    <a:pt x="323" y="368"/>
                  </a:lnTo>
                  <a:lnTo>
                    <a:pt x="333" y="368"/>
                  </a:lnTo>
                  <a:lnTo>
                    <a:pt x="342" y="368"/>
                  </a:lnTo>
                  <a:lnTo>
                    <a:pt x="351" y="366"/>
                  </a:lnTo>
                  <a:lnTo>
                    <a:pt x="549" y="277"/>
                  </a:lnTo>
                  <a:lnTo>
                    <a:pt x="579" y="293"/>
                  </a:lnTo>
                  <a:lnTo>
                    <a:pt x="610" y="314"/>
                  </a:lnTo>
                  <a:lnTo>
                    <a:pt x="635" y="336"/>
                  </a:lnTo>
                  <a:lnTo>
                    <a:pt x="640" y="398"/>
                  </a:lnTo>
                  <a:lnTo>
                    <a:pt x="640" y="457"/>
                  </a:lnTo>
                  <a:lnTo>
                    <a:pt x="638" y="527"/>
                  </a:lnTo>
                  <a:lnTo>
                    <a:pt x="631" y="597"/>
                  </a:lnTo>
                  <a:lnTo>
                    <a:pt x="617" y="666"/>
                  </a:lnTo>
                  <a:lnTo>
                    <a:pt x="530" y="704"/>
                  </a:lnTo>
                  <a:lnTo>
                    <a:pt x="444" y="745"/>
                  </a:lnTo>
                  <a:lnTo>
                    <a:pt x="361" y="790"/>
                  </a:lnTo>
                  <a:lnTo>
                    <a:pt x="307" y="743"/>
                  </a:lnTo>
                  <a:lnTo>
                    <a:pt x="247" y="702"/>
                  </a:lnTo>
                  <a:lnTo>
                    <a:pt x="219" y="686"/>
                  </a:lnTo>
                  <a:lnTo>
                    <a:pt x="188" y="675"/>
                  </a:lnTo>
                  <a:lnTo>
                    <a:pt x="158" y="670"/>
                  </a:lnTo>
                  <a:lnTo>
                    <a:pt x="121" y="675"/>
                  </a:lnTo>
                  <a:lnTo>
                    <a:pt x="86" y="688"/>
                  </a:lnTo>
                  <a:lnTo>
                    <a:pt x="51" y="711"/>
                  </a:lnTo>
                  <a:lnTo>
                    <a:pt x="16" y="738"/>
                  </a:lnTo>
                  <a:lnTo>
                    <a:pt x="0" y="725"/>
                  </a:lnTo>
                  <a:lnTo>
                    <a:pt x="18" y="706"/>
                  </a:lnTo>
                  <a:lnTo>
                    <a:pt x="42" y="681"/>
                  </a:lnTo>
                  <a:lnTo>
                    <a:pt x="70" y="656"/>
                  </a:lnTo>
                  <a:lnTo>
                    <a:pt x="95" y="629"/>
                  </a:lnTo>
                  <a:lnTo>
                    <a:pt x="119" y="606"/>
                  </a:lnTo>
                  <a:lnTo>
                    <a:pt x="151" y="586"/>
                  </a:lnTo>
                  <a:lnTo>
                    <a:pt x="188" y="575"/>
                  </a:lnTo>
                  <a:lnTo>
                    <a:pt x="226" y="570"/>
                  </a:lnTo>
                  <a:lnTo>
                    <a:pt x="267" y="575"/>
                  </a:lnTo>
                  <a:lnTo>
                    <a:pt x="305" y="588"/>
                  </a:lnTo>
                  <a:lnTo>
                    <a:pt x="340" y="604"/>
                  </a:lnTo>
                  <a:lnTo>
                    <a:pt x="468" y="690"/>
                  </a:lnTo>
                  <a:lnTo>
                    <a:pt x="475" y="690"/>
                  </a:lnTo>
                  <a:lnTo>
                    <a:pt x="484" y="688"/>
                  </a:lnTo>
                  <a:lnTo>
                    <a:pt x="489" y="686"/>
                  </a:lnTo>
                  <a:lnTo>
                    <a:pt x="493" y="679"/>
                  </a:lnTo>
                  <a:lnTo>
                    <a:pt x="498" y="668"/>
                  </a:lnTo>
                  <a:lnTo>
                    <a:pt x="510" y="622"/>
                  </a:lnTo>
                  <a:lnTo>
                    <a:pt x="514" y="575"/>
                  </a:lnTo>
                  <a:lnTo>
                    <a:pt x="516" y="527"/>
                  </a:lnTo>
                  <a:lnTo>
                    <a:pt x="516" y="502"/>
                  </a:lnTo>
                  <a:lnTo>
                    <a:pt x="514" y="475"/>
                  </a:lnTo>
                  <a:lnTo>
                    <a:pt x="510" y="450"/>
                  </a:lnTo>
                  <a:lnTo>
                    <a:pt x="505" y="427"/>
                  </a:lnTo>
                  <a:lnTo>
                    <a:pt x="496" y="413"/>
                  </a:lnTo>
                  <a:lnTo>
                    <a:pt x="475" y="391"/>
                  </a:lnTo>
                  <a:lnTo>
                    <a:pt x="454" y="382"/>
                  </a:lnTo>
                  <a:lnTo>
                    <a:pt x="433" y="377"/>
                  </a:lnTo>
                  <a:lnTo>
                    <a:pt x="414" y="379"/>
                  </a:lnTo>
                  <a:lnTo>
                    <a:pt x="395" y="384"/>
                  </a:lnTo>
                  <a:lnTo>
                    <a:pt x="379" y="393"/>
                  </a:lnTo>
                  <a:lnTo>
                    <a:pt x="216" y="484"/>
                  </a:lnTo>
                  <a:lnTo>
                    <a:pt x="193" y="452"/>
                  </a:lnTo>
                  <a:lnTo>
                    <a:pt x="167" y="416"/>
                  </a:lnTo>
                  <a:lnTo>
                    <a:pt x="149" y="382"/>
                  </a:lnTo>
                  <a:lnTo>
                    <a:pt x="149" y="304"/>
                  </a:lnTo>
                  <a:lnTo>
                    <a:pt x="151" y="230"/>
                  </a:lnTo>
                  <a:lnTo>
                    <a:pt x="158" y="159"/>
                  </a:lnTo>
                  <a:lnTo>
                    <a:pt x="3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2" name="Freeform 38"/>
            <p:cNvSpPr>
              <a:spLocks noEditPoints="1"/>
            </p:cNvSpPr>
            <p:nvPr/>
          </p:nvSpPr>
          <p:spPr bwMode="auto">
            <a:xfrm>
              <a:off x="4566" y="1757"/>
              <a:ext cx="1059" cy="361"/>
            </a:xfrm>
            <a:custGeom>
              <a:avLst/>
              <a:gdLst/>
              <a:ahLst/>
              <a:cxnLst>
                <a:cxn ang="0">
                  <a:pos x="53" y="300"/>
                </a:cxn>
                <a:cxn ang="0">
                  <a:pos x="1003" y="300"/>
                </a:cxn>
                <a:cxn ang="0">
                  <a:pos x="1019" y="302"/>
                </a:cxn>
                <a:cxn ang="0">
                  <a:pos x="1033" y="302"/>
                </a:cxn>
                <a:cxn ang="0">
                  <a:pos x="1047" y="307"/>
                </a:cxn>
                <a:cxn ang="0">
                  <a:pos x="1054" y="318"/>
                </a:cxn>
                <a:cxn ang="0">
                  <a:pos x="1059" y="332"/>
                </a:cxn>
                <a:cxn ang="0">
                  <a:pos x="1054" y="347"/>
                </a:cxn>
                <a:cxn ang="0">
                  <a:pos x="1047" y="357"/>
                </a:cxn>
                <a:cxn ang="0">
                  <a:pos x="1033" y="361"/>
                </a:cxn>
                <a:cxn ang="0">
                  <a:pos x="1019" y="361"/>
                </a:cxn>
                <a:cxn ang="0">
                  <a:pos x="1005" y="361"/>
                </a:cxn>
                <a:cxn ang="0">
                  <a:pos x="53" y="361"/>
                </a:cxn>
                <a:cxn ang="0">
                  <a:pos x="39" y="361"/>
                </a:cxn>
                <a:cxn ang="0">
                  <a:pos x="25" y="361"/>
                </a:cxn>
                <a:cxn ang="0">
                  <a:pos x="11" y="357"/>
                </a:cxn>
                <a:cxn ang="0">
                  <a:pos x="4" y="347"/>
                </a:cxn>
                <a:cxn ang="0">
                  <a:pos x="0" y="332"/>
                </a:cxn>
                <a:cxn ang="0">
                  <a:pos x="4" y="318"/>
                </a:cxn>
                <a:cxn ang="0">
                  <a:pos x="11" y="307"/>
                </a:cxn>
                <a:cxn ang="0">
                  <a:pos x="25" y="302"/>
                </a:cxn>
                <a:cxn ang="0">
                  <a:pos x="39" y="302"/>
                </a:cxn>
                <a:cxn ang="0">
                  <a:pos x="53" y="300"/>
                </a:cxn>
                <a:cxn ang="0">
                  <a:pos x="53" y="0"/>
                </a:cxn>
                <a:cxn ang="0">
                  <a:pos x="1005" y="0"/>
                </a:cxn>
                <a:cxn ang="0">
                  <a:pos x="1019" y="0"/>
                </a:cxn>
                <a:cxn ang="0">
                  <a:pos x="1033" y="2"/>
                </a:cxn>
                <a:cxn ang="0">
                  <a:pos x="1047" y="7"/>
                </a:cxn>
                <a:cxn ang="0">
                  <a:pos x="1054" y="16"/>
                </a:cxn>
                <a:cxn ang="0">
                  <a:pos x="1059" y="30"/>
                </a:cxn>
                <a:cxn ang="0">
                  <a:pos x="1054" y="45"/>
                </a:cxn>
                <a:cxn ang="0">
                  <a:pos x="1047" y="55"/>
                </a:cxn>
                <a:cxn ang="0">
                  <a:pos x="1033" y="59"/>
                </a:cxn>
                <a:cxn ang="0">
                  <a:pos x="1019" y="61"/>
                </a:cxn>
                <a:cxn ang="0">
                  <a:pos x="1003" y="61"/>
                </a:cxn>
                <a:cxn ang="0">
                  <a:pos x="53" y="61"/>
                </a:cxn>
                <a:cxn ang="0">
                  <a:pos x="39" y="61"/>
                </a:cxn>
                <a:cxn ang="0">
                  <a:pos x="25" y="59"/>
                </a:cxn>
                <a:cxn ang="0">
                  <a:pos x="11" y="55"/>
                </a:cxn>
                <a:cxn ang="0">
                  <a:pos x="4" y="45"/>
                </a:cxn>
                <a:cxn ang="0">
                  <a:pos x="0" y="30"/>
                </a:cxn>
                <a:cxn ang="0">
                  <a:pos x="4" y="16"/>
                </a:cxn>
                <a:cxn ang="0">
                  <a:pos x="11" y="7"/>
                </a:cxn>
                <a:cxn ang="0">
                  <a:pos x="25" y="2"/>
                </a:cxn>
                <a:cxn ang="0">
                  <a:pos x="39" y="0"/>
                </a:cxn>
                <a:cxn ang="0">
                  <a:pos x="53" y="0"/>
                </a:cxn>
              </a:cxnLst>
              <a:rect l="0" t="0" r="r" b="b"/>
              <a:pathLst>
                <a:path w="1059" h="361">
                  <a:moveTo>
                    <a:pt x="53" y="300"/>
                  </a:moveTo>
                  <a:lnTo>
                    <a:pt x="1003" y="300"/>
                  </a:lnTo>
                  <a:lnTo>
                    <a:pt x="1019" y="302"/>
                  </a:lnTo>
                  <a:lnTo>
                    <a:pt x="1033" y="302"/>
                  </a:lnTo>
                  <a:lnTo>
                    <a:pt x="1047" y="307"/>
                  </a:lnTo>
                  <a:lnTo>
                    <a:pt x="1054" y="318"/>
                  </a:lnTo>
                  <a:lnTo>
                    <a:pt x="1059" y="332"/>
                  </a:lnTo>
                  <a:lnTo>
                    <a:pt x="1054" y="347"/>
                  </a:lnTo>
                  <a:lnTo>
                    <a:pt x="1047" y="357"/>
                  </a:lnTo>
                  <a:lnTo>
                    <a:pt x="1033" y="361"/>
                  </a:lnTo>
                  <a:lnTo>
                    <a:pt x="1019" y="361"/>
                  </a:lnTo>
                  <a:lnTo>
                    <a:pt x="1005" y="361"/>
                  </a:lnTo>
                  <a:lnTo>
                    <a:pt x="53" y="361"/>
                  </a:lnTo>
                  <a:lnTo>
                    <a:pt x="39" y="361"/>
                  </a:lnTo>
                  <a:lnTo>
                    <a:pt x="25" y="361"/>
                  </a:lnTo>
                  <a:lnTo>
                    <a:pt x="11" y="357"/>
                  </a:lnTo>
                  <a:lnTo>
                    <a:pt x="4" y="347"/>
                  </a:lnTo>
                  <a:lnTo>
                    <a:pt x="0" y="332"/>
                  </a:lnTo>
                  <a:lnTo>
                    <a:pt x="4" y="318"/>
                  </a:lnTo>
                  <a:lnTo>
                    <a:pt x="11" y="307"/>
                  </a:lnTo>
                  <a:lnTo>
                    <a:pt x="25" y="302"/>
                  </a:lnTo>
                  <a:lnTo>
                    <a:pt x="39" y="302"/>
                  </a:lnTo>
                  <a:lnTo>
                    <a:pt x="53" y="300"/>
                  </a:lnTo>
                  <a:close/>
                  <a:moveTo>
                    <a:pt x="53" y="0"/>
                  </a:moveTo>
                  <a:lnTo>
                    <a:pt x="1005" y="0"/>
                  </a:lnTo>
                  <a:lnTo>
                    <a:pt x="1019" y="0"/>
                  </a:lnTo>
                  <a:lnTo>
                    <a:pt x="1033" y="2"/>
                  </a:lnTo>
                  <a:lnTo>
                    <a:pt x="1047" y="7"/>
                  </a:lnTo>
                  <a:lnTo>
                    <a:pt x="1054" y="16"/>
                  </a:lnTo>
                  <a:lnTo>
                    <a:pt x="1059" y="30"/>
                  </a:lnTo>
                  <a:lnTo>
                    <a:pt x="1054" y="45"/>
                  </a:lnTo>
                  <a:lnTo>
                    <a:pt x="1047" y="55"/>
                  </a:lnTo>
                  <a:lnTo>
                    <a:pt x="1033" y="59"/>
                  </a:lnTo>
                  <a:lnTo>
                    <a:pt x="1019" y="61"/>
                  </a:lnTo>
                  <a:lnTo>
                    <a:pt x="1003" y="61"/>
                  </a:lnTo>
                  <a:lnTo>
                    <a:pt x="53" y="61"/>
                  </a:lnTo>
                  <a:lnTo>
                    <a:pt x="39" y="61"/>
                  </a:lnTo>
                  <a:lnTo>
                    <a:pt x="25" y="59"/>
                  </a:lnTo>
                  <a:lnTo>
                    <a:pt x="11" y="55"/>
                  </a:lnTo>
                  <a:lnTo>
                    <a:pt x="4" y="45"/>
                  </a:lnTo>
                  <a:lnTo>
                    <a:pt x="0" y="30"/>
                  </a:lnTo>
                  <a:lnTo>
                    <a:pt x="4" y="16"/>
                  </a:lnTo>
                  <a:lnTo>
                    <a:pt x="11" y="7"/>
                  </a:lnTo>
                  <a:lnTo>
                    <a:pt x="25" y="2"/>
                  </a:lnTo>
                  <a:lnTo>
                    <a:pt x="39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3" name="Freeform 39"/>
            <p:cNvSpPr>
              <a:spLocks/>
            </p:cNvSpPr>
            <p:nvPr/>
          </p:nvSpPr>
          <p:spPr bwMode="auto">
            <a:xfrm>
              <a:off x="6120" y="1582"/>
              <a:ext cx="694" cy="790"/>
            </a:xfrm>
            <a:custGeom>
              <a:avLst/>
              <a:gdLst/>
              <a:ahLst/>
              <a:cxnLst>
                <a:cxn ang="0">
                  <a:pos x="529" y="73"/>
                </a:cxn>
                <a:cxn ang="0">
                  <a:pos x="568" y="82"/>
                </a:cxn>
                <a:cxn ang="0">
                  <a:pos x="643" y="59"/>
                </a:cxn>
                <a:cxn ang="0">
                  <a:pos x="694" y="61"/>
                </a:cxn>
                <a:cxn ang="0">
                  <a:pos x="482" y="175"/>
                </a:cxn>
                <a:cxn ang="0">
                  <a:pos x="375" y="143"/>
                </a:cxn>
                <a:cxn ang="0">
                  <a:pos x="305" y="100"/>
                </a:cxn>
                <a:cxn ang="0">
                  <a:pos x="280" y="146"/>
                </a:cxn>
                <a:cxn ang="0">
                  <a:pos x="273" y="200"/>
                </a:cxn>
                <a:cxn ang="0">
                  <a:pos x="275" y="261"/>
                </a:cxn>
                <a:cxn ang="0">
                  <a:pos x="294" y="336"/>
                </a:cxn>
                <a:cxn ang="0">
                  <a:pos x="298" y="352"/>
                </a:cxn>
                <a:cxn ang="0">
                  <a:pos x="308" y="364"/>
                </a:cxn>
                <a:cxn ang="0">
                  <a:pos x="324" y="368"/>
                </a:cxn>
                <a:cxn ang="0">
                  <a:pos x="343" y="368"/>
                </a:cxn>
                <a:cxn ang="0">
                  <a:pos x="350" y="366"/>
                </a:cxn>
                <a:cxn ang="0">
                  <a:pos x="580" y="293"/>
                </a:cxn>
                <a:cxn ang="0">
                  <a:pos x="636" y="336"/>
                </a:cxn>
                <a:cxn ang="0">
                  <a:pos x="640" y="457"/>
                </a:cxn>
                <a:cxn ang="0">
                  <a:pos x="631" y="597"/>
                </a:cxn>
                <a:cxn ang="0">
                  <a:pos x="529" y="704"/>
                </a:cxn>
                <a:cxn ang="0">
                  <a:pos x="361" y="790"/>
                </a:cxn>
                <a:cxn ang="0">
                  <a:pos x="245" y="702"/>
                </a:cxn>
                <a:cxn ang="0">
                  <a:pos x="189" y="675"/>
                </a:cxn>
                <a:cxn ang="0">
                  <a:pos x="121" y="675"/>
                </a:cxn>
                <a:cxn ang="0">
                  <a:pos x="52" y="711"/>
                </a:cxn>
                <a:cxn ang="0">
                  <a:pos x="0" y="725"/>
                </a:cxn>
                <a:cxn ang="0">
                  <a:pos x="42" y="681"/>
                </a:cxn>
                <a:cxn ang="0">
                  <a:pos x="94" y="629"/>
                </a:cxn>
                <a:cxn ang="0">
                  <a:pos x="152" y="586"/>
                </a:cxn>
                <a:cxn ang="0">
                  <a:pos x="226" y="570"/>
                </a:cxn>
                <a:cxn ang="0">
                  <a:pos x="305" y="588"/>
                </a:cxn>
                <a:cxn ang="0">
                  <a:pos x="468" y="690"/>
                </a:cxn>
                <a:cxn ang="0">
                  <a:pos x="482" y="688"/>
                </a:cxn>
                <a:cxn ang="0">
                  <a:pos x="494" y="679"/>
                </a:cxn>
                <a:cxn ang="0">
                  <a:pos x="510" y="622"/>
                </a:cxn>
                <a:cxn ang="0">
                  <a:pos x="515" y="527"/>
                </a:cxn>
                <a:cxn ang="0">
                  <a:pos x="512" y="475"/>
                </a:cxn>
                <a:cxn ang="0">
                  <a:pos x="503" y="427"/>
                </a:cxn>
                <a:cxn ang="0">
                  <a:pos x="473" y="391"/>
                </a:cxn>
                <a:cxn ang="0">
                  <a:pos x="433" y="377"/>
                </a:cxn>
                <a:cxn ang="0">
                  <a:pos x="396" y="384"/>
                </a:cxn>
                <a:cxn ang="0">
                  <a:pos x="215" y="484"/>
                </a:cxn>
                <a:cxn ang="0">
                  <a:pos x="168" y="416"/>
                </a:cxn>
                <a:cxn ang="0">
                  <a:pos x="147" y="304"/>
                </a:cxn>
                <a:cxn ang="0">
                  <a:pos x="159" y="159"/>
                </a:cxn>
              </a:cxnLst>
              <a:rect l="0" t="0" r="r" b="b"/>
              <a:pathLst>
                <a:path w="694" h="790">
                  <a:moveTo>
                    <a:pt x="398" y="0"/>
                  </a:moveTo>
                  <a:lnTo>
                    <a:pt x="529" y="73"/>
                  </a:lnTo>
                  <a:lnTo>
                    <a:pt x="547" y="80"/>
                  </a:lnTo>
                  <a:lnTo>
                    <a:pt x="568" y="82"/>
                  </a:lnTo>
                  <a:lnTo>
                    <a:pt x="606" y="77"/>
                  </a:lnTo>
                  <a:lnTo>
                    <a:pt x="643" y="59"/>
                  </a:lnTo>
                  <a:lnTo>
                    <a:pt x="682" y="34"/>
                  </a:lnTo>
                  <a:lnTo>
                    <a:pt x="694" y="61"/>
                  </a:lnTo>
                  <a:lnTo>
                    <a:pt x="547" y="180"/>
                  </a:lnTo>
                  <a:lnTo>
                    <a:pt x="482" y="175"/>
                  </a:lnTo>
                  <a:lnTo>
                    <a:pt x="424" y="161"/>
                  </a:lnTo>
                  <a:lnTo>
                    <a:pt x="375" y="143"/>
                  </a:lnTo>
                  <a:lnTo>
                    <a:pt x="336" y="123"/>
                  </a:lnTo>
                  <a:lnTo>
                    <a:pt x="305" y="100"/>
                  </a:lnTo>
                  <a:lnTo>
                    <a:pt x="289" y="121"/>
                  </a:lnTo>
                  <a:lnTo>
                    <a:pt x="280" y="146"/>
                  </a:lnTo>
                  <a:lnTo>
                    <a:pt x="275" y="173"/>
                  </a:lnTo>
                  <a:lnTo>
                    <a:pt x="273" y="200"/>
                  </a:lnTo>
                  <a:lnTo>
                    <a:pt x="273" y="223"/>
                  </a:lnTo>
                  <a:lnTo>
                    <a:pt x="275" y="261"/>
                  </a:lnTo>
                  <a:lnTo>
                    <a:pt x="280" y="300"/>
                  </a:lnTo>
                  <a:lnTo>
                    <a:pt x="294" y="336"/>
                  </a:lnTo>
                  <a:lnTo>
                    <a:pt x="296" y="343"/>
                  </a:lnTo>
                  <a:lnTo>
                    <a:pt x="298" y="352"/>
                  </a:lnTo>
                  <a:lnTo>
                    <a:pt x="303" y="359"/>
                  </a:lnTo>
                  <a:lnTo>
                    <a:pt x="308" y="364"/>
                  </a:lnTo>
                  <a:lnTo>
                    <a:pt x="315" y="368"/>
                  </a:lnTo>
                  <a:lnTo>
                    <a:pt x="324" y="368"/>
                  </a:lnTo>
                  <a:lnTo>
                    <a:pt x="333" y="368"/>
                  </a:lnTo>
                  <a:lnTo>
                    <a:pt x="343" y="368"/>
                  </a:lnTo>
                  <a:lnTo>
                    <a:pt x="350" y="366"/>
                  </a:lnTo>
                  <a:lnTo>
                    <a:pt x="350" y="366"/>
                  </a:lnTo>
                  <a:lnTo>
                    <a:pt x="547" y="277"/>
                  </a:lnTo>
                  <a:lnTo>
                    <a:pt x="580" y="293"/>
                  </a:lnTo>
                  <a:lnTo>
                    <a:pt x="608" y="314"/>
                  </a:lnTo>
                  <a:lnTo>
                    <a:pt x="636" y="336"/>
                  </a:lnTo>
                  <a:lnTo>
                    <a:pt x="640" y="398"/>
                  </a:lnTo>
                  <a:lnTo>
                    <a:pt x="640" y="457"/>
                  </a:lnTo>
                  <a:lnTo>
                    <a:pt x="638" y="527"/>
                  </a:lnTo>
                  <a:lnTo>
                    <a:pt x="631" y="597"/>
                  </a:lnTo>
                  <a:lnTo>
                    <a:pt x="615" y="666"/>
                  </a:lnTo>
                  <a:lnTo>
                    <a:pt x="529" y="704"/>
                  </a:lnTo>
                  <a:lnTo>
                    <a:pt x="445" y="745"/>
                  </a:lnTo>
                  <a:lnTo>
                    <a:pt x="361" y="790"/>
                  </a:lnTo>
                  <a:lnTo>
                    <a:pt x="305" y="743"/>
                  </a:lnTo>
                  <a:lnTo>
                    <a:pt x="245" y="702"/>
                  </a:lnTo>
                  <a:lnTo>
                    <a:pt x="217" y="686"/>
                  </a:lnTo>
                  <a:lnTo>
                    <a:pt x="189" y="675"/>
                  </a:lnTo>
                  <a:lnTo>
                    <a:pt x="159" y="670"/>
                  </a:lnTo>
                  <a:lnTo>
                    <a:pt x="121" y="675"/>
                  </a:lnTo>
                  <a:lnTo>
                    <a:pt x="87" y="688"/>
                  </a:lnTo>
                  <a:lnTo>
                    <a:pt x="52" y="711"/>
                  </a:lnTo>
                  <a:lnTo>
                    <a:pt x="14" y="738"/>
                  </a:lnTo>
                  <a:lnTo>
                    <a:pt x="0" y="725"/>
                  </a:lnTo>
                  <a:lnTo>
                    <a:pt x="19" y="706"/>
                  </a:lnTo>
                  <a:lnTo>
                    <a:pt x="42" y="681"/>
                  </a:lnTo>
                  <a:lnTo>
                    <a:pt x="68" y="656"/>
                  </a:lnTo>
                  <a:lnTo>
                    <a:pt x="94" y="629"/>
                  </a:lnTo>
                  <a:lnTo>
                    <a:pt x="117" y="606"/>
                  </a:lnTo>
                  <a:lnTo>
                    <a:pt x="152" y="586"/>
                  </a:lnTo>
                  <a:lnTo>
                    <a:pt x="187" y="575"/>
                  </a:lnTo>
                  <a:lnTo>
                    <a:pt x="226" y="570"/>
                  </a:lnTo>
                  <a:lnTo>
                    <a:pt x="266" y="575"/>
                  </a:lnTo>
                  <a:lnTo>
                    <a:pt x="305" y="588"/>
                  </a:lnTo>
                  <a:lnTo>
                    <a:pt x="340" y="604"/>
                  </a:lnTo>
                  <a:lnTo>
                    <a:pt x="468" y="690"/>
                  </a:lnTo>
                  <a:lnTo>
                    <a:pt x="475" y="690"/>
                  </a:lnTo>
                  <a:lnTo>
                    <a:pt x="482" y="688"/>
                  </a:lnTo>
                  <a:lnTo>
                    <a:pt x="489" y="686"/>
                  </a:lnTo>
                  <a:lnTo>
                    <a:pt x="494" y="679"/>
                  </a:lnTo>
                  <a:lnTo>
                    <a:pt x="498" y="668"/>
                  </a:lnTo>
                  <a:lnTo>
                    <a:pt x="510" y="622"/>
                  </a:lnTo>
                  <a:lnTo>
                    <a:pt x="515" y="575"/>
                  </a:lnTo>
                  <a:lnTo>
                    <a:pt x="515" y="527"/>
                  </a:lnTo>
                  <a:lnTo>
                    <a:pt x="515" y="502"/>
                  </a:lnTo>
                  <a:lnTo>
                    <a:pt x="512" y="475"/>
                  </a:lnTo>
                  <a:lnTo>
                    <a:pt x="510" y="450"/>
                  </a:lnTo>
                  <a:lnTo>
                    <a:pt x="503" y="427"/>
                  </a:lnTo>
                  <a:lnTo>
                    <a:pt x="496" y="413"/>
                  </a:lnTo>
                  <a:lnTo>
                    <a:pt x="473" y="391"/>
                  </a:lnTo>
                  <a:lnTo>
                    <a:pt x="452" y="382"/>
                  </a:lnTo>
                  <a:lnTo>
                    <a:pt x="433" y="377"/>
                  </a:lnTo>
                  <a:lnTo>
                    <a:pt x="412" y="379"/>
                  </a:lnTo>
                  <a:lnTo>
                    <a:pt x="396" y="384"/>
                  </a:lnTo>
                  <a:lnTo>
                    <a:pt x="377" y="393"/>
                  </a:lnTo>
                  <a:lnTo>
                    <a:pt x="215" y="484"/>
                  </a:lnTo>
                  <a:lnTo>
                    <a:pt x="191" y="452"/>
                  </a:lnTo>
                  <a:lnTo>
                    <a:pt x="168" y="416"/>
                  </a:lnTo>
                  <a:lnTo>
                    <a:pt x="147" y="382"/>
                  </a:lnTo>
                  <a:lnTo>
                    <a:pt x="147" y="304"/>
                  </a:lnTo>
                  <a:lnTo>
                    <a:pt x="152" y="230"/>
                  </a:lnTo>
                  <a:lnTo>
                    <a:pt x="159" y="159"/>
                  </a:lnTo>
                  <a:lnTo>
                    <a:pt x="3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4" name="Freeform 40"/>
            <p:cNvSpPr>
              <a:spLocks noEditPoints="1"/>
            </p:cNvSpPr>
            <p:nvPr/>
          </p:nvSpPr>
          <p:spPr bwMode="auto">
            <a:xfrm>
              <a:off x="6935" y="1035"/>
              <a:ext cx="524" cy="752"/>
            </a:xfrm>
            <a:custGeom>
              <a:avLst/>
              <a:gdLst/>
              <a:ahLst/>
              <a:cxnLst>
                <a:cxn ang="0">
                  <a:pos x="242" y="32"/>
                </a:cxn>
                <a:cxn ang="0">
                  <a:pos x="195" y="48"/>
                </a:cxn>
                <a:cxn ang="0">
                  <a:pos x="151" y="82"/>
                </a:cxn>
                <a:cxn ang="0">
                  <a:pos x="119" y="141"/>
                </a:cxn>
                <a:cxn ang="0">
                  <a:pos x="105" y="245"/>
                </a:cxn>
                <a:cxn ang="0">
                  <a:pos x="102" y="366"/>
                </a:cxn>
                <a:cxn ang="0">
                  <a:pos x="105" y="488"/>
                </a:cxn>
                <a:cxn ang="0">
                  <a:pos x="119" y="599"/>
                </a:cxn>
                <a:cxn ang="0">
                  <a:pos x="154" y="670"/>
                </a:cxn>
                <a:cxn ang="0">
                  <a:pos x="207" y="708"/>
                </a:cxn>
                <a:cxn ang="0">
                  <a:pos x="261" y="720"/>
                </a:cxn>
                <a:cxn ang="0">
                  <a:pos x="282" y="717"/>
                </a:cxn>
                <a:cxn ang="0">
                  <a:pos x="330" y="702"/>
                </a:cxn>
                <a:cxn ang="0">
                  <a:pos x="377" y="665"/>
                </a:cxn>
                <a:cxn ang="0">
                  <a:pos x="407" y="597"/>
                </a:cxn>
                <a:cxn ang="0">
                  <a:pos x="421" y="445"/>
                </a:cxn>
                <a:cxn ang="0">
                  <a:pos x="421" y="295"/>
                </a:cxn>
                <a:cxn ang="0">
                  <a:pos x="412" y="179"/>
                </a:cxn>
                <a:cxn ang="0">
                  <a:pos x="386" y="98"/>
                </a:cxn>
                <a:cxn ang="0">
                  <a:pos x="330" y="48"/>
                </a:cxn>
                <a:cxn ang="0">
                  <a:pos x="261" y="32"/>
                </a:cxn>
                <a:cxn ang="0">
                  <a:pos x="314" y="4"/>
                </a:cxn>
                <a:cxn ang="0">
                  <a:pos x="398" y="39"/>
                </a:cxn>
                <a:cxn ang="0">
                  <a:pos x="456" y="95"/>
                </a:cxn>
                <a:cxn ang="0">
                  <a:pos x="503" y="193"/>
                </a:cxn>
                <a:cxn ang="0">
                  <a:pos x="521" y="309"/>
                </a:cxn>
                <a:cxn ang="0">
                  <a:pos x="524" y="397"/>
                </a:cxn>
                <a:cxn ang="0">
                  <a:pos x="521" y="454"/>
                </a:cxn>
                <a:cxn ang="0">
                  <a:pos x="512" y="522"/>
                </a:cxn>
                <a:cxn ang="0">
                  <a:pos x="491" y="595"/>
                </a:cxn>
                <a:cxn ang="0">
                  <a:pos x="454" y="661"/>
                </a:cxn>
                <a:cxn ang="0">
                  <a:pos x="398" y="715"/>
                </a:cxn>
                <a:cxn ang="0">
                  <a:pos x="314" y="747"/>
                </a:cxn>
                <a:cxn ang="0">
                  <a:pos x="209" y="747"/>
                </a:cxn>
                <a:cxn ang="0">
                  <a:pos x="126" y="715"/>
                </a:cxn>
                <a:cxn ang="0">
                  <a:pos x="70" y="661"/>
                </a:cxn>
                <a:cxn ang="0">
                  <a:pos x="33" y="595"/>
                </a:cxn>
                <a:cxn ang="0">
                  <a:pos x="12" y="522"/>
                </a:cxn>
                <a:cxn ang="0">
                  <a:pos x="2" y="454"/>
                </a:cxn>
                <a:cxn ang="0">
                  <a:pos x="0" y="397"/>
                </a:cxn>
                <a:cxn ang="0">
                  <a:pos x="0" y="359"/>
                </a:cxn>
                <a:cxn ang="0">
                  <a:pos x="2" y="302"/>
                </a:cxn>
                <a:cxn ang="0">
                  <a:pos x="12" y="234"/>
                </a:cxn>
                <a:cxn ang="0">
                  <a:pos x="33" y="159"/>
                </a:cxn>
                <a:cxn ang="0">
                  <a:pos x="70" y="91"/>
                </a:cxn>
                <a:cxn ang="0">
                  <a:pos x="126" y="36"/>
                </a:cxn>
                <a:cxn ang="0">
                  <a:pos x="209" y="4"/>
                </a:cxn>
              </a:cxnLst>
              <a:rect l="0" t="0" r="r" b="b"/>
              <a:pathLst>
                <a:path w="524" h="752">
                  <a:moveTo>
                    <a:pt x="261" y="32"/>
                  </a:moveTo>
                  <a:lnTo>
                    <a:pt x="242" y="32"/>
                  </a:lnTo>
                  <a:lnTo>
                    <a:pt x="219" y="39"/>
                  </a:lnTo>
                  <a:lnTo>
                    <a:pt x="195" y="48"/>
                  </a:lnTo>
                  <a:lnTo>
                    <a:pt x="172" y="61"/>
                  </a:lnTo>
                  <a:lnTo>
                    <a:pt x="151" y="82"/>
                  </a:lnTo>
                  <a:lnTo>
                    <a:pt x="133" y="107"/>
                  </a:lnTo>
                  <a:lnTo>
                    <a:pt x="119" y="141"/>
                  </a:lnTo>
                  <a:lnTo>
                    <a:pt x="109" y="191"/>
                  </a:lnTo>
                  <a:lnTo>
                    <a:pt x="105" y="245"/>
                  </a:lnTo>
                  <a:lnTo>
                    <a:pt x="102" y="304"/>
                  </a:lnTo>
                  <a:lnTo>
                    <a:pt x="102" y="366"/>
                  </a:lnTo>
                  <a:lnTo>
                    <a:pt x="102" y="427"/>
                  </a:lnTo>
                  <a:lnTo>
                    <a:pt x="105" y="488"/>
                  </a:lnTo>
                  <a:lnTo>
                    <a:pt x="109" y="547"/>
                  </a:lnTo>
                  <a:lnTo>
                    <a:pt x="119" y="599"/>
                  </a:lnTo>
                  <a:lnTo>
                    <a:pt x="135" y="640"/>
                  </a:lnTo>
                  <a:lnTo>
                    <a:pt x="154" y="670"/>
                  </a:lnTo>
                  <a:lnTo>
                    <a:pt x="179" y="693"/>
                  </a:lnTo>
                  <a:lnTo>
                    <a:pt x="207" y="708"/>
                  </a:lnTo>
                  <a:lnTo>
                    <a:pt x="235" y="717"/>
                  </a:lnTo>
                  <a:lnTo>
                    <a:pt x="261" y="720"/>
                  </a:lnTo>
                  <a:lnTo>
                    <a:pt x="261" y="720"/>
                  </a:lnTo>
                  <a:lnTo>
                    <a:pt x="282" y="717"/>
                  </a:lnTo>
                  <a:lnTo>
                    <a:pt x="307" y="713"/>
                  </a:lnTo>
                  <a:lnTo>
                    <a:pt x="330" y="702"/>
                  </a:lnTo>
                  <a:lnTo>
                    <a:pt x="354" y="688"/>
                  </a:lnTo>
                  <a:lnTo>
                    <a:pt x="377" y="665"/>
                  </a:lnTo>
                  <a:lnTo>
                    <a:pt x="393" y="636"/>
                  </a:lnTo>
                  <a:lnTo>
                    <a:pt x="407" y="597"/>
                  </a:lnTo>
                  <a:lnTo>
                    <a:pt x="417" y="524"/>
                  </a:lnTo>
                  <a:lnTo>
                    <a:pt x="421" y="445"/>
                  </a:lnTo>
                  <a:lnTo>
                    <a:pt x="421" y="366"/>
                  </a:lnTo>
                  <a:lnTo>
                    <a:pt x="421" y="295"/>
                  </a:lnTo>
                  <a:lnTo>
                    <a:pt x="419" y="234"/>
                  </a:lnTo>
                  <a:lnTo>
                    <a:pt x="412" y="179"/>
                  </a:lnTo>
                  <a:lnTo>
                    <a:pt x="403" y="132"/>
                  </a:lnTo>
                  <a:lnTo>
                    <a:pt x="386" y="98"/>
                  </a:lnTo>
                  <a:lnTo>
                    <a:pt x="361" y="68"/>
                  </a:lnTo>
                  <a:lnTo>
                    <a:pt x="330" y="48"/>
                  </a:lnTo>
                  <a:lnTo>
                    <a:pt x="298" y="36"/>
                  </a:lnTo>
                  <a:lnTo>
                    <a:pt x="261" y="32"/>
                  </a:lnTo>
                  <a:close/>
                  <a:moveTo>
                    <a:pt x="261" y="0"/>
                  </a:moveTo>
                  <a:lnTo>
                    <a:pt x="314" y="4"/>
                  </a:lnTo>
                  <a:lnTo>
                    <a:pt x="358" y="18"/>
                  </a:lnTo>
                  <a:lnTo>
                    <a:pt x="398" y="39"/>
                  </a:lnTo>
                  <a:lnTo>
                    <a:pt x="431" y="66"/>
                  </a:lnTo>
                  <a:lnTo>
                    <a:pt x="456" y="95"/>
                  </a:lnTo>
                  <a:lnTo>
                    <a:pt x="484" y="141"/>
                  </a:lnTo>
                  <a:lnTo>
                    <a:pt x="503" y="193"/>
                  </a:lnTo>
                  <a:lnTo>
                    <a:pt x="517" y="247"/>
                  </a:lnTo>
                  <a:lnTo>
                    <a:pt x="521" y="309"/>
                  </a:lnTo>
                  <a:lnTo>
                    <a:pt x="524" y="377"/>
                  </a:lnTo>
                  <a:lnTo>
                    <a:pt x="524" y="397"/>
                  </a:lnTo>
                  <a:lnTo>
                    <a:pt x="524" y="425"/>
                  </a:lnTo>
                  <a:lnTo>
                    <a:pt x="521" y="454"/>
                  </a:lnTo>
                  <a:lnTo>
                    <a:pt x="519" y="486"/>
                  </a:lnTo>
                  <a:lnTo>
                    <a:pt x="512" y="522"/>
                  </a:lnTo>
                  <a:lnTo>
                    <a:pt x="503" y="559"/>
                  </a:lnTo>
                  <a:lnTo>
                    <a:pt x="491" y="595"/>
                  </a:lnTo>
                  <a:lnTo>
                    <a:pt x="475" y="629"/>
                  </a:lnTo>
                  <a:lnTo>
                    <a:pt x="454" y="661"/>
                  </a:lnTo>
                  <a:lnTo>
                    <a:pt x="428" y="690"/>
                  </a:lnTo>
                  <a:lnTo>
                    <a:pt x="398" y="715"/>
                  </a:lnTo>
                  <a:lnTo>
                    <a:pt x="358" y="733"/>
                  </a:lnTo>
                  <a:lnTo>
                    <a:pt x="314" y="747"/>
                  </a:lnTo>
                  <a:lnTo>
                    <a:pt x="261" y="752"/>
                  </a:lnTo>
                  <a:lnTo>
                    <a:pt x="209" y="747"/>
                  </a:lnTo>
                  <a:lnTo>
                    <a:pt x="165" y="733"/>
                  </a:lnTo>
                  <a:lnTo>
                    <a:pt x="126" y="715"/>
                  </a:lnTo>
                  <a:lnTo>
                    <a:pt x="95" y="690"/>
                  </a:lnTo>
                  <a:lnTo>
                    <a:pt x="70" y="661"/>
                  </a:lnTo>
                  <a:lnTo>
                    <a:pt x="49" y="629"/>
                  </a:lnTo>
                  <a:lnTo>
                    <a:pt x="33" y="595"/>
                  </a:lnTo>
                  <a:lnTo>
                    <a:pt x="19" y="559"/>
                  </a:lnTo>
                  <a:lnTo>
                    <a:pt x="12" y="522"/>
                  </a:lnTo>
                  <a:lnTo>
                    <a:pt x="5" y="486"/>
                  </a:lnTo>
                  <a:lnTo>
                    <a:pt x="2" y="454"/>
                  </a:lnTo>
                  <a:lnTo>
                    <a:pt x="0" y="425"/>
                  </a:lnTo>
                  <a:lnTo>
                    <a:pt x="0" y="397"/>
                  </a:lnTo>
                  <a:lnTo>
                    <a:pt x="0" y="377"/>
                  </a:lnTo>
                  <a:lnTo>
                    <a:pt x="0" y="359"/>
                  </a:lnTo>
                  <a:lnTo>
                    <a:pt x="0" y="331"/>
                  </a:lnTo>
                  <a:lnTo>
                    <a:pt x="2" y="302"/>
                  </a:lnTo>
                  <a:lnTo>
                    <a:pt x="5" y="268"/>
                  </a:lnTo>
                  <a:lnTo>
                    <a:pt x="12" y="234"/>
                  </a:lnTo>
                  <a:lnTo>
                    <a:pt x="19" y="195"/>
                  </a:lnTo>
                  <a:lnTo>
                    <a:pt x="33" y="159"/>
                  </a:lnTo>
                  <a:lnTo>
                    <a:pt x="49" y="125"/>
                  </a:lnTo>
                  <a:lnTo>
                    <a:pt x="70" y="91"/>
                  </a:lnTo>
                  <a:lnTo>
                    <a:pt x="95" y="61"/>
                  </a:lnTo>
                  <a:lnTo>
                    <a:pt x="126" y="36"/>
                  </a:lnTo>
                  <a:lnTo>
                    <a:pt x="165" y="16"/>
                  </a:lnTo>
                  <a:lnTo>
                    <a:pt x="209" y="4"/>
                  </a:lnTo>
                  <a:lnTo>
                    <a:pt x="2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5" name="Freeform 41"/>
            <p:cNvSpPr>
              <a:spLocks noEditPoints="1"/>
            </p:cNvSpPr>
            <p:nvPr/>
          </p:nvSpPr>
          <p:spPr bwMode="auto">
            <a:xfrm>
              <a:off x="8019" y="1421"/>
              <a:ext cx="1064" cy="1035"/>
            </a:xfrm>
            <a:custGeom>
              <a:avLst/>
              <a:gdLst/>
              <a:ahLst/>
              <a:cxnLst>
                <a:cxn ang="0">
                  <a:pos x="552" y="995"/>
                </a:cxn>
                <a:cxn ang="0">
                  <a:pos x="694" y="967"/>
                </a:cxn>
                <a:cxn ang="0">
                  <a:pos x="817" y="904"/>
                </a:cxn>
                <a:cxn ang="0">
                  <a:pos x="920" y="808"/>
                </a:cxn>
                <a:cxn ang="0">
                  <a:pos x="992" y="683"/>
                </a:cxn>
                <a:cxn ang="0">
                  <a:pos x="1024" y="536"/>
                </a:cxn>
                <a:cxn ang="0">
                  <a:pos x="42" y="536"/>
                </a:cxn>
                <a:cxn ang="0">
                  <a:pos x="73" y="683"/>
                </a:cxn>
                <a:cxn ang="0">
                  <a:pos x="142" y="808"/>
                </a:cxn>
                <a:cxn ang="0">
                  <a:pos x="245" y="904"/>
                </a:cxn>
                <a:cxn ang="0">
                  <a:pos x="371" y="967"/>
                </a:cxn>
                <a:cxn ang="0">
                  <a:pos x="512" y="995"/>
                </a:cxn>
                <a:cxn ang="0">
                  <a:pos x="42" y="536"/>
                </a:cxn>
                <a:cxn ang="0">
                  <a:pos x="552" y="497"/>
                </a:cxn>
                <a:cxn ang="0">
                  <a:pos x="1013" y="422"/>
                </a:cxn>
                <a:cxn ang="0">
                  <a:pos x="962" y="286"/>
                </a:cxn>
                <a:cxn ang="0">
                  <a:pos x="876" y="177"/>
                </a:cxn>
                <a:cxn ang="0">
                  <a:pos x="762" y="95"/>
                </a:cxn>
                <a:cxn ang="0">
                  <a:pos x="624" y="48"/>
                </a:cxn>
                <a:cxn ang="0">
                  <a:pos x="512" y="39"/>
                </a:cxn>
                <a:cxn ang="0">
                  <a:pos x="368" y="66"/>
                </a:cxn>
                <a:cxn ang="0">
                  <a:pos x="243" y="132"/>
                </a:cxn>
                <a:cxn ang="0">
                  <a:pos x="142" y="227"/>
                </a:cxn>
                <a:cxn ang="0">
                  <a:pos x="73" y="352"/>
                </a:cxn>
                <a:cxn ang="0">
                  <a:pos x="42" y="497"/>
                </a:cxn>
                <a:cxn ang="0">
                  <a:pos x="512" y="39"/>
                </a:cxn>
                <a:cxn ang="0">
                  <a:pos x="620" y="7"/>
                </a:cxn>
                <a:cxn ang="0">
                  <a:pos x="775" y="59"/>
                </a:cxn>
                <a:cxn ang="0">
                  <a:pos x="908" y="152"/>
                </a:cxn>
                <a:cxn ang="0">
                  <a:pos x="1004" y="279"/>
                </a:cxn>
                <a:cxn ang="0">
                  <a:pos x="1057" y="434"/>
                </a:cxn>
                <a:cxn ang="0">
                  <a:pos x="1057" y="599"/>
                </a:cxn>
                <a:cxn ang="0">
                  <a:pos x="1004" y="754"/>
                </a:cxn>
                <a:cxn ang="0">
                  <a:pos x="908" y="881"/>
                </a:cxn>
                <a:cxn ang="0">
                  <a:pos x="775" y="976"/>
                </a:cxn>
                <a:cxn ang="0">
                  <a:pos x="617" y="1029"/>
                </a:cxn>
                <a:cxn ang="0">
                  <a:pos x="445" y="1029"/>
                </a:cxn>
                <a:cxn ang="0">
                  <a:pos x="289" y="976"/>
                </a:cxn>
                <a:cxn ang="0">
                  <a:pos x="156" y="883"/>
                </a:cxn>
                <a:cxn ang="0">
                  <a:pos x="61" y="754"/>
                </a:cxn>
                <a:cxn ang="0">
                  <a:pos x="7" y="602"/>
                </a:cxn>
                <a:cxn ang="0">
                  <a:pos x="7" y="434"/>
                </a:cxn>
                <a:cxn ang="0">
                  <a:pos x="61" y="282"/>
                </a:cxn>
                <a:cxn ang="0">
                  <a:pos x="156" y="152"/>
                </a:cxn>
                <a:cxn ang="0">
                  <a:pos x="287" y="59"/>
                </a:cxn>
                <a:cxn ang="0">
                  <a:pos x="447" y="7"/>
                </a:cxn>
              </a:cxnLst>
              <a:rect l="0" t="0" r="r" b="b"/>
              <a:pathLst>
                <a:path w="1064" h="1035">
                  <a:moveTo>
                    <a:pt x="552" y="536"/>
                  </a:moveTo>
                  <a:lnTo>
                    <a:pt x="552" y="995"/>
                  </a:lnTo>
                  <a:lnTo>
                    <a:pt x="624" y="988"/>
                  </a:lnTo>
                  <a:lnTo>
                    <a:pt x="694" y="967"/>
                  </a:lnTo>
                  <a:lnTo>
                    <a:pt x="759" y="940"/>
                  </a:lnTo>
                  <a:lnTo>
                    <a:pt x="817" y="904"/>
                  </a:lnTo>
                  <a:lnTo>
                    <a:pt x="873" y="861"/>
                  </a:lnTo>
                  <a:lnTo>
                    <a:pt x="920" y="808"/>
                  </a:lnTo>
                  <a:lnTo>
                    <a:pt x="959" y="749"/>
                  </a:lnTo>
                  <a:lnTo>
                    <a:pt x="992" y="683"/>
                  </a:lnTo>
                  <a:lnTo>
                    <a:pt x="1013" y="613"/>
                  </a:lnTo>
                  <a:lnTo>
                    <a:pt x="1024" y="536"/>
                  </a:lnTo>
                  <a:lnTo>
                    <a:pt x="552" y="536"/>
                  </a:lnTo>
                  <a:close/>
                  <a:moveTo>
                    <a:pt x="42" y="536"/>
                  </a:moveTo>
                  <a:lnTo>
                    <a:pt x="52" y="613"/>
                  </a:lnTo>
                  <a:lnTo>
                    <a:pt x="73" y="683"/>
                  </a:lnTo>
                  <a:lnTo>
                    <a:pt x="103" y="749"/>
                  </a:lnTo>
                  <a:lnTo>
                    <a:pt x="142" y="808"/>
                  </a:lnTo>
                  <a:lnTo>
                    <a:pt x="189" y="861"/>
                  </a:lnTo>
                  <a:lnTo>
                    <a:pt x="245" y="904"/>
                  </a:lnTo>
                  <a:lnTo>
                    <a:pt x="305" y="940"/>
                  </a:lnTo>
                  <a:lnTo>
                    <a:pt x="371" y="967"/>
                  </a:lnTo>
                  <a:lnTo>
                    <a:pt x="438" y="988"/>
                  </a:lnTo>
                  <a:lnTo>
                    <a:pt x="512" y="995"/>
                  </a:lnTo>
                  <a:lnTo>
                    <a:pt x="512" y="536"/>
                  </a:lnTo>
                  <a:lnTo>
                    <a:pt x="42" y="536"/>
                  </a:lnTo>
                  <a:close/>
                  <a:moveTo>
                    <a:pt x="552" y="39"/>
                  </a:moveTo>
                  <a:lnTo>
                    <a:pt x="552" y="497"/>
                  </a:lnTo>
                  <a:lnTo>
                    <a:pt x="1024" y="497"/>
                  </a:lnTo>
                  <a:lnTo>
                    <a:pt x="1013" y="422"/>
                  </a:lnTo>
                  <a:lnTo>
                    <a:pt x="992" y="352"/>
                  </a:lnTo>
                  <a:lnTo>
                    <a:pt x="962" y="286"/>
                  </a:lnTo>
                  <a:lnTo>
                    <a:pt x="922" y="227"/>
                  </a:lnTo>
                  <a:lnTo>
                    <a:pt x="876" y="177"/>
                  </a:lnTo>
                  <a:lnTo>
                    <a:pt x="820" y="132"/>
                  </a:lnTo>
                  <a:lnTo>
                    <a:pt x="762" y="95"/>
                  </a:lnTo>
                  <a:lnTo>
                    <a:pt x="694" y="66"/>
                  </a:lnTo>
                  <a:lnTo>
                    <a:pt x="624" y="48"/>
                  </a:lnTo>
                  <a:lnTo>
                    <a:pt x="552" y="39"/>
                  </a:lnTo>
                  <a:close/>
                  <a:moveTo>
                    <a:pt x="512" y="39"/>
                  </a:moveTo>
                  <a:lnTo>
                    <a:pt x="438" y="48"/>
                  </a:lnTo>
                  <a:lnTo>
                    <a:pt x="368" y="66"/>
                  </a:lnTo>
                  <a:lnTo>
                    <a:pt x="303" y="95"/>
                  </a:lnTo>
                  <a:lnTo>
                    <a:pt x="243" y="132"/>
                  </a:lnTo>
                  <a:lnTo>
                    <a:pt x="189" y="175"/>
                  </a:lnTo>
                  <a:lnTo>
                    <a:pt x="142" y="227"/>
                  </a:lnTo>
                  <a:lnTo>
                    <a:pt x="103" y="286"/>
                  </a:lnTo>
                  <a:lnTo>
                    <a:pt x="73" y="352"/>
                  </a:lnTo>
                  <a:lnTo>
                    <a:pt x="52" y="422"/>
                  </a:lnTo>
                  <a:lnTo>
                    <a:pt x="42" y="497"/>
                  </a:lnTo>
                  <a:lnTo>
                    <a:pt x="512" y="497"/>
                  </a:lnTo>
                  <a:lnTo>
                    <a:pt x="512" y="39"/>
                  </a:lnTo>
                  <a:close/>
                  <a:moveTo>
                    <a:pt x="533" y="0"/>
                  </a:moveTo>
                  <a:lnTo>
                    <a:pt x="620" y="7"/>
                  </a:lnTo>
                  <a:lnTo>
                    <a:pt x="701" y="27"/>
                  </a:lnTo>
                  <a:lnTo>
                    <a:pt x="775" y="59"/>
                  </a:lnTo>
                  <a:lnTo>
                    <a:pt x="845" y="100"/>
                  </a:lnTo>
                  <a:lnTo>
                    <a:pt x="908" y="152"/>
                  </a:lnTo>
                  <a:lnTo>
                    <a:pt x="962" y="211"/>
                  </a:lnTo>
                  <a:lnTo>
                    <a:pt x="1004" y="279"/>
                  </a:lnTo>
                  <a:lnTo>
                    <a:pt x="1036" y="354"/>
                  </a:lnTo>
                  <a:lnTo>
                    <a:pt x="1057" y="434"/>
                  </a:lnTo>
                  <a:lnTo>
                    <a:pt x="1064" y="518"/>
                  </a:lnTo>
                  <a:lnTo>
                    <a:pt x="1057" y="599"/>
                  </a:lnTo>
                  <a:lnTo>
                    <a:pt x="1036" y="679"/>
                  </a:lnTo>
                  <a:lnTo>
                    <a:pt x="1004" y="754"/>
                  </a:lnTo>
                  <a:lnTo>
                    <a:pt x="962" y="822"/>
                  </a:lnTo>
                  <a:lnTo>
                    <a:pt x="908" y="881"/>
                  </a:lnTo>
                  <a:lnTo>
                    <a:pt x="845" y="933"/>
                  </a:lnTo>
                  <a:lnTo>
                    <a:pt x="775" y="976"/>
                  </a:lnTo>
                  <a:lnTo>
                    <a:pt x="701" y="1008"/>
                  </a:lnTo>
                  <a:lnTo>
                    <a:pt x="617" y="1029"/>
                  </a:lnTo>
                  <a:lnTo>
                    <a:pt x="531" y="1035"/>
                  </a:lnTo>
                  <a:lnTo>
                    <a:pt x="445" y="1029"/>
                  </a:lnTo>
                  <a:lnTo>
                    <a:pt x="366" y="1008"/>
                  </a:lnTo>
                  <a:lnTo>
                    <a:pt x="289" y="976"/>
                  </a:lnTo>
                  <a:lnTo>
                    <a:pt x="219" y="936"/>
                  </a:lnTo>
                  <a:lnTo>
                    <a:pt x="156" y="883"/>
                  </a:lnTo>
                  <a:lnTo>
                    <a:pt x="105" y="822"/>
                  </a:lnTo>
                  <a:lnTo>
                    <a:pt x="61" y="754"/>
                  </a:lnTo>
                  <a:lnTo>
                    <a:pt x="28" y="681"/>
                  </a:lnTo>
                  <a:lnTo>
                    <a:pt x="7" y="602"/>
                  </a:lnTo>
                  <a:lnTo>
                    <a:pt x="0" y="518"/>
                  </a:lnTo>
                  <a:lnTo>
                    <a:pt x="7" y="434"/>
                  </a:lnTo>
                  <a:lnTo>
                    <a:pt x="28" y="354"/>
                  </a:lnTo>
                  <a:lnTo>
                    <a:pt x="61" y="282"/>
                  </a:lnTo>
                  <a:lnTo>
                    <a:pt x="103" y="213"/>
                  </a:lnTo>
                  <a:lnTo>
                    <a:pt x="156" y="152"/>
                  </a:lnTo>
                  <a:lnTo>
                    <a:pt x="217" y="100"/>
                  </a:lnTo>
                  <a:lnTo>
                    <a:pt x="287" y="59"/>
                  </a:lnTo>
                  <a:lnTo>
                    <a:pt x="364" y="27"/>
                  </a:lnTo>
                  <a:lnTo>
                    <a:pt x="447" y="7"/>
                  </a:lnTo>
                  <a:lnTo>
                    <a:pt x="5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6" name="Freeform 42"/>
            <p:cNvSpPr>
              <a:spLocks/>
            </p:cNvSpPr>
            <p:nvPr/>
          </p:nvSpPr>
          <p:spPr bwMode="auto">
            <a:xfrm>
              <a:off x="9481" y="1582"/>
              <a:ext cx="694" cy="790"/>
            </a:xfrm>
            <a:custGeom>
              <a:avLst/>
              <a:gdLst/>
              <a:ahLst/>
              <a:cxnLst>
                <a:cxn ang="0">
                  <a:pos x="528" y="73"/>
                </a:cxn>
                <a:cxn ang="0">
                  <a:pos x="568" y="82"/>
                </a:cxn>
                <a:cxn ang="0">
                  <a:pos x="642" y="59"/>
                </a:cxn>
                <a:cxn ang="0">
                  <a:pos x="694" y="61"/>
                </a:cxn>
                <a:cxn ang="0">
                  <a:pos x="482" y="175"/>
                </a:cxn>
                <a:cxn ang="0">
                  <a:pos x="375" y="143"/>
                </a:cxn>
                <a:cxn ang="0">
                  <a:pos x="305" y="100"/>
                </a:cxn>
                <a:cxn ang="0">
                  <a:pos x="279" y="146"/>
                </a:cxn>
                <a:cxn ang="0">
                  <a:pos x="272" y="200"/>
                </a:cxn>
                <a:cxn ang="0">
                  <a:pos x="275" y="261"/>
                </a:cxn>
                <a:cxn ang="0">
                  <a:pos x="293" y="336"/>
                </a:cxn>
                <a:cxn ang="0">
                  <a:pos x="298" y="352"/>
                </a:cxn>
                <a:cxn ang="0">
                  <a:pos x="307" y="364"/>
                </a:cxn>
                <a:cxn ang="0">
                  <a:pos x="324" y="368"/>
                </a:cxn>
                <a:cxn ang="0">
                  <a:pos x="342" y="368"/>
                </a:cxn>
                <a:cxn ang="0">
                  <a:pos x="349" y="366"/>
                </a:cxn>
                <a:cxn ang="0">
                  <a:pos x="580" y="293"/>
                </a:cxn>
                <a:cxn ang="0">
                  <a:pos x="635" y="336"/>
                </a:cxn>
                <a:cxn ang="0">
                  <a:pos x="640" y="457"/>
                </a:cxn>
                <a:cxn ang="0">
                  <a:pos x="631" y="597"/>
                </a:cxn>
                <a:cxn ang="0">
                  <a:pos x="528" y="704"/>
                </a:cxn>
                <a:cxn ang="0">
                  <a:pos x="361" y="790"/>
                </a:cxn>
                <a:cxn ang="0">
                  <a:pos x="244" y="702"/>
                </a:cxn>
                <a:cxn ang="0">
                  <a:pos x="189" y="675"/>
                </a:cxn>
                <a:cxn ang="0">
                  <a:pos x="121" y="675"/>
                </a:cxn>
                <a:cxn ang="0">
                  <a:pos x="51" y="711"/>
                </a:cxn>
                <a:cxn ang="0">
                  <a:pos x="0" y="725"/>
                </a:cxn>
                <a:cxn ang="0">
                  <a:pos x="42" y="681"/>
                </a:cxn>
                <a:cxn ang="0">
                  <a:pos x="95" y="629"/>
                </a:cxn>
                <a:cxn ang="0">
                  <a:pos x="151" y="586"/>
                </a:cxn>
                <a:cxn ang="0">
                  <a:pos x="226" y="570"/>
                </a:cxn>
                <a:cxn ang="0">
                  <a:pos x="305" y="588"/>
                </a:cxn>
                <a:cxn ang="0">
                  <a:pos x="468" y="690"/>
                </a:cxn>
                <a:cxn ang="0">
                  <a:pos x="482" y="688"/>
                </a:cxn>
                <a:cxn ang="0">
                  <a:pos x="493" y="679"/>
                </a:cxn>
                <a:cxn ang="0">
                  <a:pos x="510" y="622"/>
                </a:cxn>
                <a:cxn ang="0">
                  <a:pos x="514" y="527"/>
                </a:cxn>
                <a:cxn ang="0">
                  <a:pos x="512" y="475"/>
                </a:cxn>
                <a:cxn ang="0">
                  <a:pos x="503" y="427"/>
                </a:cxn>
                <a:cxn ang="0">
                  <a:pos x="472" y="391"/>
                </a:cxn>
                <a:cxn ang="0">
                  <a:pos x="433" y="377"/>
                </a:cxn>
                <a:cxn ang="0">
                  <a:pos x="396" y="384"/>
                </a:cxn>
                <a:cxn ang="0">
                  <a:pos x="214" y="484"/>
                </a:cxn>
                <a:cxn ang="0">
                  <a:pos x="168" y="416"/>
                </a:cxn>
                <a:cxn ang="0">
                  <a:pos x="149" y="304"/>
                </a:cxn>
                <a:cxn ang="0">
                  <a:pos x="158" y="159"/>
                </a:cxn>
              </a:cxnLst>
              <a:rect l="0" t="0" r="r" b="b"/>
              <a:pathLst>
                <a:path w="694" h="790">
                  <a:moveTo>
                    <a:pt x="398" y="0"/>
                  </a:moveTo>
                  <a:lnTo>
                    <a:pt x="528" y="73"/>
                  </a:lnTo>
                  <a:lnTo>
                    <a:pt x="547" y="80"/>
                  </a:lnTo>
                  <a:lnTo>
                    <a:pt x="568" y="82"/>
                  </a:lnTo>
                  <a:lnTo>
                    <a:pt x="605" y="77"/>
                  </a:lnTo>
                  <a:lnTo>
                    <a:pt x="642" y="59"/>
                  </a:lnTo>
                  <a:lnTo>
                    <a:pt x="682" y="34"/>
                  </a:lnTo>
                  <a:lnTo>
                    <a:pt x="694" y="61"/>
                  </a:lnTo>
                  <a:lnTo>
                    <a:pt x="547" y="180"/>
                  </a:lnTo>
                  <a:lnTo>
                    <a:pt x="482" y="175"/>
                  </a:lnTo>
                  <a:lnTo>
                    <a:pt x="424" y="161"/>
                  </a:lnTo>
                  <a:lnTo>
                    <a:pt x="375" y="143"/>
                  </a:lnTo>
                  <a:lnTo>
                    <a:pt x="335" y="123"/>
                  </a:lnTo>
                  <a:lnTo>
                    <a:pt x="305" y="100"/>
                  </a:lnTo>
                  <a:lnTo>
                    <a:pt x="289" y="121"/>
                  </a:lnTo>
                  <a:lnTo>
                    <a:pt x="279" y="146"/>
                  </a:lnTo>
                  <a:lnTo>
                    <a:pt x="275" y="173"/>
                  </a:lnTo>
                  <a:lnTo>
                    <a:pt x="272" y="200"/>
                  </a:lnTo>
                  <a:lnTo>
                    <a:pt x="272" y="223"/>
                  </a:lnTo>
                  <a:lnTo>
                    <a:pt x="275" y="261"/>
                  </a:lnTo>
                  <a:lnTo>
                    <a:pt x="279" y="300"/>
                  </a:lnTo>
                  <a:lnTo>
                    <a:pt x="293" y="336"/>
                  </a:lnTo>
                  <a:lnTo>
                    <a:pt x="296" y="343"/>
                  </a:lnTo>
                  <a:lnTo>
                    <a:pt x="298" y="352"/>
                  </a:lnTo>
                  <a:lnTo>
                    <a:pt x="303" y="359"/>
                  </a:lnTo>
                  <a:lnTo>
                    <a:pt x="307" y="364"/>
                  </a:lnTo>
                  <a:lnTo>
                    <a:pt x="314" y="368"/>
                  </a:lnTo>
                  <a:lnTo>
                    <a:pt x="324" y="368"/>
                  </a:lnTo>
                  <a:lnTo>
                    <a:pt x="333" y="368"/>
                  </a:lnTo>
                  <a:lnTo>
                    <a:pt x="342" y="368"/>
                  </a:lnTo>
                  <a:lnTo>
                    <a:pt x="349" y="366"/>
                  </a:lnTo>
                  <a:lnTo>
                    <a:pt x="349" y="366"/>
                  </a:lnTo>
                  <a:lnTo>
                    <a:pt x="547" y="277"/>
                  </a:lnTo>
                  <a:lnTo>
                    <a:pt x="580" y="293"/>
                  </a:lnTo>
                  <a:lnTo>
                    <a:pt x="607" y="314"/>
                  </a:lnTo>
                  <a:lnTo>
                    <a:pt x="635" y="336"/>
                  </a:lnTo>
                  <a:lnTo>
                    <a:pt x="640" y="398"/>
                  </a:lnTo>
                  <a:lnTo>
                    <a:pt x="640" y="457"/>
                  </a:lnTo>
                  <a:lnTo>
                    <a:pt x="638" y="527"/>
                  </a:lnTo>
                  <a:lnTo>
                    <a:pt x="631" y="597"/>
                  </a:lnTo>
                  <a:lnTo>
                    <a:pt x="614" y="666"/>
                  </a:lnTo>
                  <a:lnTo>
                    <a:pt x="528" y="704"/>
                  </a:lnTo>
                  <a:lnTo>
                    <a:pt x="445" y="745"/>
                  </a:lnTo>
                  <a:lnTo>
                    <a:pt x="361" y="790"/>
                  </a:lnTo>
                  <a:lnTo>
                    <a:pt x="305" y="743"/>
                  </a:lnTo>
                  <a:lnTo>
                    <a:pt x="244" y="702"/>
                  </a:lnTo>
                  <a:lnTo>
                    <a:pt x="216" y="686"/>
                  </a:lnTo>
                  <a:lnTo>
                    <a:pt x="189" y="675"/>
                  </a:lnTo>
                  <a:lnTo>
                    <a:pt x="158" y="670"/>
                  </a:lnTo>
                  <a:lnTo>
                    <a:pt x="121" y="675"/>
                  </a:lnTo>
                  <a:lnTo>
                    <a:pt x="86" y="688"/>
                  </a:lnTo>
                  <a:lnTo>
                    <a:pt x="51" y="711"/>
                  </a:lnTo>
                  <a:lnTo>
                    <a:pt x="14" y="738"/>
                  </a:lnTo>
                  <a:lnTo>
                    <a:pt x="0" y="725"/>
                  </a:lnTo>
                  <a:lnTo>
                    <a:pt x="19" y="706"/>
                  </a:lnTo>
                  <a:lnTo>
                    <a:pt x="42" y="681"/>
                  </a:lnTo>
                  <a:lnTo>
                    <a:pt x="68" y="656"/>
                  </a:lnTo>
                  <a:lnTo>
                    <a:pt x="95" y="629"/>
                  </a:lnTo>
                  <a:lnTo>
                    <a:pt x="119" y="606"/>
                  </a:lnTo>
                  <a:lnTo>
                    <a:pt x="151" y="586"/>
                  </a:lnTo>
                  <a:lnTo>
                    <a:pt x="186" y="575"/>
                  </a:lnTo>
                  <a:lnTo>
                    <a:pt x="226" y="570"/>
                  </a:lnTo>
                  <a:lnTo>
                    <a:pt x="265" y="575"/>
                  </a:lnTo>
                  <a:lnTo>
                    <a:pt x="305" y="588"/>
                  </a:lnTo>
                  <a:lnTo>
                    <a:pt x="340" y="604"/>
                  </a:lnTo>
                  <a:lnTo>
                    <a:pt x="468" y="690"/>
                  </a:lnTo>
                  <a:lnTo>
                    <a:pt x="475" y="690"/>
                  </a:lnTo>
                  <a:lnTo>
                    <a:pt x="482" y="688"/>
                  </a:lnTo>
                  <a:lnTo>
                    <a:pt x="489" y="686"/>
                  </a:lnTo>
                  <a:lnTo>
                    <a:pt x="493" y="679"/>
                  </a:lnTo>
                  <a:lnTo>
                    <a:pt x="498" y="668"/>
                  </a:lnTo>
                  <a:lnTo>
                    <a:pt x="510" y="622"/>
                  </a:lnTo>
                  <a:lnTo>
                    <a:pt x="514" y="575"/>
                  </a:lnTo>
                  <a:lnTo>
                    <a:pt x="514" y="527"/>
                  </a:lnTo>
                  <a:lnTo>
                    <a:pt x="514" y="502"/>
                  </a:lnTo>
                  <a:lnTo>
                    <a:pt x="512" y="475"/>
                  </a:lnTo>
                  <a:lnTo>
                    <a:pt x="510" y="450"/>
                  </a:lnTo>
                  <a:lnTo>
                    <a:pt x="503" y="427"/>
                  </a:lnTo>
                  <a:lnTo>
                    <a:pt x="496" y="413"/>
                  </a:lnTo>
                  <a:lnTo>
                    <a:pt x="472" y="391"/>
                  </a:lnTo>
                  <a:lnTo>
                    <a:pt x="452" y="382"/>
                  </a:lnTo>
                  <a:lnTo>
                    <a:pt x="433" y="377"/>
                  </a:lnTo>
                  <a:lnTo>
                    <a:pt x="412" y="379"/>
                  </a:lnTo>
                  <a:lnTo>
                    <a:pt x="396" y="384"/>
                  </a:lnTo>
                  <a:lnTo>
                    <a:pt x="377" y="393"/>
                  </a:lnTo>
                  <a:lnTo>
                    <a:pt x="214" y="484"/>
                  </a:lnTo>
                  <a:lnTo>
                    <a:pt x="191" y="452"/>
                  </a:lnTo>
                  <a:lnTo>
                    <a:pt x="168" y="416"/>
                  </a:lnTo>
                  <a:lnTo>
                    <a:pt x="147" y="382"/>
                  </a:lnTo>
                  <a:lnTo>
                    <a:pt x="149" y="304"/>
                  </a:lnTo>
                  <a:lnTo>
                    <a:pt x="151" y="230"/>
                  </a:lnTo>
                  <a:lnTo>
                    <a:pt x="158" y="159"/>
                  </a:lnTo>
                  <a:lnTo>
                    <a:pt x="3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7" name="Freeform 43"/>
            <p:cNvSpPr>
              <a:spLocks/>
            </p:cNvSpPr>
            <p:nvPr/>
          </p:nvSpPr>
          <p:spPr bwMode="auto">
            <a:xfrm>
              <a:off x="10358" y="1035"/>
              <a:ext cx="410" cy="729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33" y="0"/>
                </a:cxn>
                <a:cxn ang="0">
                  <a:pos x="242" y="0"/>
                </a:cxn>
                <a:cxn ang="0">
                  <a:pos x="249" y="2"/>
                </a:cxn>
                <a:cxn ang="0">
                  <a:pos x="252" y="7"/>
                </a:cxn>
                <a:cxn ang="0">
                  <a:pos x="254" y="11"/>
                </a:cxn>
                <a:cxn ang="0">
                  <a:pos x="256" y="20"/>
                </a:cxn>
                <a:cxn ang="0">
                  <a:pos x="256" y="32"/>
                </a:cxn>
                <a:cxn ang="0">
                  <a:pos x="256" y="32"/>
                </a:cxn>
                <a:cxn ang="0">
                  <a:pos x="256" y="638"/>
                </a:cxn>
                <a:cxn ang="0">
                  <a:pos x="256" y="654"/>
                </a:cxn>
                <a:cxn ang="0">
                  <a:pos x="259" y="665"/>
                </a:cxn>
                <a:cxn ang="0">
                  <a:pos x="266" y="674"/>
                </a:cxn>
                <a:cxn ang="0">
                  <a:pos x="277" y="681"/>
                </a:cxn>
                <a:cxn ang="0">
                  <a:pos x="296" y="686"/>
                </a:cxn>
                <a:cxn ang="0">
                  <a:pos x="326" y="688"/>
                </a:cxn>
                <a:cxn ang="0">
                  <a:pos x="368" y="690"/>
                </a:cxn>
                <a:cxn ang="0">
                  <a:pos x="410" y="690"/>
                </a:cxn>
                <a:cxn ang="0">
                  <a:pos x="410" y="729"/>
                </a:cxn>
                <a:cxn ang="0">
                  <a:pos x="394" y="729"/>
                </a:cxn>
                <a:cxn ang="0">
                  <a:pos x="366" y="729"/>
                </a:cxn>
                <a:cxn ang="0">
                  <a:pos x="331" y="727"/>
                </a:cxn>
                <a:cxn ang="0">
                  <a:pos x="296" y="727"/>
                </a:cxn>
                <a:cxn ang="0">
                  <a:pos x="259" y="724"/>
                </a:cxn>
                <a:cxn ang="0">
                  <a:pos x="228" y="724"/>
                </a:cxn>
                <a:cxn ang="0">
                  <a:pos x="208" y="724"/>
                </a:cxn>
                <a:cxn ang="0">
                  <a:pos x="187" y="724"/>
                </a:cxn>
                <a:cxn ang="0">
                  <a:pos x="154" y="724"/>
                </a:cxn>
                <a:cxn ang="0">
                  <a:pos x="119" y="727"/>
                </a:cxn>
                <a:cxn ang="0">
                  <a:pos x="84" y="727"/>
                </a:cxn>
                <a:cxn ang="0">
                  <a:pos x="49" y="729"/>
                </a:cxn>
                <a:cxn ang="0">
                  <a:pos x="24" y="729"/>
                </a:cxn>
                <a:cxn ang="0">
                  <a:pos x="10" y="729"/>
                </a:cxn>
                <a:cxn ang="0">
                  <a:pos x="10" y="690"/>
                </a:cxn>
                <a:cxn ang="0">
                  <a:pos x="52" y="690"/>
                </a:cxn>
                <a:cxn ang="0">
                  <a:pos x="93" y="688"/>
                </a:cxn>
                <a:cxn ang="0">
                  <a:pos x="124" y="686"/>
                </a:cxn>
                <a:cxn ang="0">
                  <a:pos x="142" y="681"/>
                </a:cxn>
                <a:cxn ang="0">
                  <a:pos x="154" y="674"/>
                </a:cxn>
                <a:cxn ang="0">
                  <a:pos x="161" y="665"/>
                </a:cxn>
                <a:cxn ang="0">
                  <a:pos x="163" y="654"/>
                </a:cxn>
                <a:cxn ang="0">
                  <a:pos x="163" y="638"/>
                </a:cxn>
                <a:cxn ang="0">
                  <a:pos x="163" y="79"/>
                </a:cxn>
                <a:cxn ang="0">
                  <a:pos x="117" y="98"/>
                </a:cxn>
                <a:cxn ang="0">
                  <a:pos x="70" y="107"/>
                </a:cxn>
                <a:cxn ang="0">
                  <a:pos x="31" y="109"/>
                </a:cxn>
                <a:cxn ang="0">
                  <a:pos x="0" y="109"/>
                </a:cxn>
                <a:cxn ang="0">
                  <a:pos x="0" y="70"/>
                </a:cxn>
                <a:cxn ang="0">
                  <a:pos x="28" y="70"/>
                </a:cxn>
                <a:cxn ang="0">
                  <a:pos x="63" y="68"/>
                </a:cxn>
                <a:cxn ang="0">
                  <a:pos x="103" y="61"/>
                </a:cxn>
                <a:cxn ang="0">
                  <a:pos x="145" y="50"/>
                </a:cxn>
                <a:cxn ang="0">
                  <a:pos x="184" y="29"/>
                </a:cxn>
                <a:cxn ang="0">
                  <a:pos x="221" y="0"/>
                </a:cxn>
              </a:cxnLst>
              <a:rect l="0" t="0" r="r" b="b"/>
              <a:pathLst>
                <a:path w="410" h="729">
                  <a:moveTo>
                    <a:pt x="221" y="0"/>
                  </a:moveTo>
                  <a:lnTo>
                    <a:pt x="233" y="0"/>
                  </a:lnTo>
                  <a:lnTo>
                    <a:pt x="242" y="0"/>
                  </a:lnTo>
                  <a:lnTo>
                    <a:pt x="249" y="2"/>
                  </a:lnTo>
                  <a:lnTo>
                    <a:pt x="252" y="7"/>
                  </a:lnTo>
                  <a:lnTo>
                    <a:pt x="254" y="11"/>
                  </a:lnTo>
                  <a:lnTo>
                    <a:pt x="256" y="20"/>
                  </a:lnTo>
                  <a:lnTo>
                    <a:pt x="256" y="32"/>
                  </a:lnTo>
                  <a:lnTo>
                    <a:pt x="256" y="32"/>
                  </a:lnTo>
                  <a:lnTo>
                    <a:pt x="256" y="638"/>
                  </a:lnTo>
                  <a:lnTo>
                    <a:pt x="256" y="654"/>
                  </a:lnTo>
                  <a:lnTo>
                    <a:pt x="259" y="665"/>
                  </a:lnTo>
                  <a:lnTo>
                    <a:pt x="266" y="674"/>
                  </a:lnTo>
                  <a:lnTo>
                    <a:pt x="277" y="681"/>
                  </a:lnTo>
                  <a:lnTo>
                    <a:pt x="296" y="686"/>
                  </a:lnTo>
                  <a:lnTo>
                    <a:pt x="326" y="688"/>
                  </a:lnTo>
                  <a:lnTo>
                    <a:pt x="368" y="690"/>
                  </a:lnTo>
                  <a:lnTo>
                    <a:pt x="410" y="690"/>
                  </a:lnTo>
                  <a:lnTo>
                    <a:pt x="410" y="729"/>
                  </a:lnTo>
                  <a:lnTo>
                    <a:pt x="394" y="729"/>
                  </a:lnTo>
                  <a:lnTo>
                    <a:pt x="366" y="729"/>
                  </a:lnTo>
                  <a:lnTo>
                    <a:pt x="331" y="727"/>
                  </a:lnTo>
                  <a:lnTo>
                    <a:pt x="296" y="727"/>
                  </a:lnTo>
                  <a:lnTo>
                    <a:pt x="259" y="724"/>
                  </a:lnTo>
                  <a:lnTo>
                    <a:pt x="228" y="724"/>
                  </a:lnTo>
                  <a:lnTo>
                    <a:pt x="208" y="724"/>
                  </a:lnTo>
                  <a:lnTo>
                    <a:pt x="187" y="724"/>
                  </a:lnTo>
                  <a:lnTo>
                    <a:pt x="154" y="724"/>
                  </a:lnTo>
                  <a:lnTo>
                    <a:pt x="119" y="727"/>
                  </a:lnTo>
                  <a:lnTo>
                    <a:pt x="84" y="727"/>
                  </a:lnTo>
                  <a:lnTo>
                    <a:pt x="49" y="729"/>
                  </a:lnTo>
                  <a:lnTo>
                    <a:pt x="24" y="729"/>
                  </a:lnTo>
                  <a:lnTo>
                    <a:pt x="10" y="729"/>
                  </a:lnTo>
                  <a:lnTo>
                    <a:pt x="10" y="690"/>
                  </a:lnTo>
                  <a:lnTo>
                    <a:pt x="52" y="690"/>
                  </a:lnTo>
                  <a:lnTo>
                    <a:pt x="93" y="688"/>
                  </a:lnTo>
                  <a:lnTo>
                    <a:pt x="124" y="686"/>
                  </a:lnTo>
                  <a:lnTo>
                    <a:pt x="142" y="681"/>
                  </a:lnTo>
                  <a:lnTo>
                    <a:pt x="154" y="674"/>
                  </a:lnTo>
                  <a:lnTo>
                    <a:pt x="161" y="665"/>
                  </a:lnTo>
                  <a:lnTo>
                    <a:pt x="163" y="654"/>
                  </a:lnTo>
                  <a:lnTo>
                    <a:pt x="163" y="638"/>
                  </a:lnTo>
                  <a:lnTo>
                    <a:pt x="163" y="79"/>
                  </a:lnTo>
                  <a:lnTo>
                    <a:pt x="117" y="98"/>
                  </a:lnTo>
                  <a:lnTo>
                    <a:pt x="70" y="107"/>
                  </a:lnTo>
                  <a:lnTo>
                    <a:pt x="31" y="109"/>
                  </a:lnTo>
                  <a:lnTo>
                    <a:pt x="0" y="109"/>
                  </a:lnTo>
                  <a:lnTo>
                    <a:pt x="0" y="70"/>
                  </a:lnTo>
                  <a:lnTo>
                    <a:pt x="28" y="70"/>
                  </a:lnTo>
                  <a:lnTo>
                    <a:pt x="63" y="68"/>
                  </a:lnTo>
                  <a:lnTo>
                    <a:pt x="103" y="61"/>
                  </a:lnTo>
                  <a:lnTo>
                    <a:pt x="145" y="50"/>
                  </a:lnTo>
                  <a:lnTo>
                    <a:pt x="184" y="29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98" name="Group 7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304800" y="4495800"/>
            <a:ext cx="1943920" cy="609600"/>
            <a:chOff x="649" y="2759"/>
            <a:chExt cx="5775" cy="1811"/>
          </a:xfrm>
          <a:solidFill>
            <a:srgbClr val="0000FF"/>
          </a:solidFill>
        </p:grpSpPr>
        <p:sp>
          <p:nvSpPr>
            <p:cNvPr id="1100" name="Freeform 76"/>
            <p:cNvSpPr>
              <a:spLocks noEditPoints="1"/>
            </p:cNvSpPr>
            <p:nvPr/>
          </p:nvSpPr>
          <p:spPr bwMode="auto">
            <a:xfrm>
              <a:off x="649" y="3018"/>
              <a:ext cx="1093" cy="1428"/>
            </a:xfrm>
            <a:custGeom>
              <a:avLst/>
              <a:gdLst/>
              <a:ahLst/>
              <a:cxnLst>
                <a:cxn ang="0">
                  <a:pos x="380" y="960"/>
                </a:cxn>
                <a:cxn ang="0">
                  <a:pos x="344" y="1069"/>
                </a:cxn>
                <a:cxn ang="0">
                  <a:pos x="381" y="1112"/>
                </a:cxn>
                <a:cxn ang="0">
                  <a:pos x="460" y="1112"/>
                </a:cxn>
                <a:cxn ang="0">
                  <a:pos x="563" y="1076"/>
                </a:cxn>
                <a:cxn ang="0">
                  <a:pos x="558" y="985"/>
                </a:cxn>
                <a:cxn ang="0">
                  <a:pos x="494" y="922"/>
                </a:cxn>
                <a:cxn ang="0">
                  <a:pos x="588" y="54"/>
                </a:cxn>
                <a:cxn ang="0">
                  <a:pos x="392" y="170"/>
                </a:cxn>
                <a:cxn ang="0">
                  <a:pos x="232" y="394"/>
                </a:cxn>
                <a:cxn ang="0">
                  <a:pos x="153" y="640"/>
                </a:cxn>
                <a:cxn ang="0">
                  <a:pos x="141" y="834"/>
                </a:cxn>
                <a:cxn ang="0">
                  <a:pos x="207" y="1014"/>
                </a:cxn>
                <a:cxn ang="0">
                  <a:pos x="317" y="1098"/>
                </a:cxn>
                <a:cxn ang="0">
                  <a:pos x="312" y="1084"/>
                </a:cxn>
                <a:cxn ang="0">
                  <a:pos x="324" y="979"/>
                </a:cxn>
                <a:cxn ang="0">
                  <a:pos x="433" y="890"/>
                </a:cxn>
                <a:cxn ang="0">
                  <a:pos x="547" y="911"/>
                </a:cxn>
                <a:cxn ang="0">
                  <a:pos x="595" y="996"/>
                </a:cxn>
                <a:cxn ang="0">
                  <a:pos x="661" y="1023"/>
                </a:cxn>
                <a:cxn ang="0">
                  <a:pos x="827" y="831"/>
                </a:cxn>
                <a:cxn ang="0">
                  <a:pos x="918" y="608"/>
                </a:cxn>
                <a:cxn ang="0">
                  <a:pos x="952" y="412"/>
                </a:cxn>
                <a:cxn ang="0">
                  <a:pos x="925" y="208"/>
                </a:cxn>
                <a:cxn ang="0">
                  <a:pos x="809" y="71"/>
                </a:cxn>
                <a:cxn ang="0">
                  <a:pos x="690" y="0"/>
                </a:cxn>
                <a:cxn ang="0">
                  <a:pos x="914" y="63"/>
                </a:cxn>
                <a:cxn ang="0">
                  <a:pos x="1057" y="238"/>
                </a:cxn>
                <a:cxn ang="0">
                  <a:pos x="1087" y="511"/>
                </a:cxn>
                <a:cxn ang="0">
                  <a:pos x="970" y="816"/>
                </a:cxn>
                <a:cxn ang="0">
                  <a:pos x="747" y="1042"/>
                </a:cxn>
                <a:cxn ang="0">
                  <a:pos x="615" y="1110"/>
                </a:cxn>
                <a:cxn ang="0">
                  <a:pos x="643" y="1227"/>
                </a:cxn>
                <a:cxn ang="0">
                  <a:pos x="727" y="1276"/>
                </a:cxn>
                <a:cxn ang="0">
                  <a:pos x="825" y="1241"/>
                </a:cxn>
                <a:cxn ang="0">
                  <a:pos x="913" y="1123"/>
                </a:cxn>
                <a:cxn ang="0">
                  <a:pos x="921" y="1107"/>
                </a:cxn>
                <a:cxn ang="0">
                  <a:pos x="939" y="1107"/>
                </a:cxn>
                <a:cxn ang="0">
                  <a:pos x="948" y="1119"/>
                </a:cxn>
                <a:cxn ang="0">
                  <a:pos x="929" y="1189"/>
                </a:cxn>
                <a:cxn ang="0">
                  <a:pos x="868" y="1311"/>
                </a:cxn>
                <a:cxn ang="0">
                  <a:pos x="759" y="1412"/>
                </a:cxn>
                <a:cxn ang="0">
                  <a:pos x="626" y="1417"/>
                </a:cxn>
                <a:cxn ang="0">
                  <a:pos x="565" y="1349"/>
                </a:cxn>
                <a:cxn ang="0">
                  <a:pos x="552" y="1268"/>
                </a:cxn>
                <a:cxn ang="0">
                  <a:pos x="554" y="1227"/>
                </a:cxn>
                <a:cxn ang="0">
                  <a:pos x="561" y="1130"/>
                </a:cxn>
                <a:cxn ang="0">
                  <a:pos x="405" y="1155"/>
                </a:cxn>
                <a:cxn ang="0">
                  <a:pos x="182" y="1094"/>
                </a:cxn>
                <a:cxn ang="0">
                  <a:pos x="37" y="922"/>
                </a:cxn>
                <a:cxn ang="0">
                  <a:pos x="5" y="646"/>
                </a:cxn>
                <a:cxn ang="0">
                  <a:pos x="134" y="328"/>
                </a:cxn>
                <a:cxn ang="0">
                  <a:pos x="383" y="91"/>
                </a:cxn>
                <a:cxn ang="0">
                  <a:pos x="690" y="0"/>
                </a:cxn>
              </a:cxnLst>
              <a:rect l="0" t="0" r="r" b="b"/>
              <a:pathLst>
                <a:path w="1093" h="1428">
                  <a:moveTo>
                    <a:pt x="469" y="920"/>
                  </a:moveTo>
                  <a:lnTo>
                    <a:pt x="437" y="926"/>
                  </a:lnTo>
                  <a:lnTo>
                    <a:pt x="406" y="938"/>
                  </a:lnTo>
                  <a:lnTo>
                    <a:pt x="380" y="960"/>
                  </a:lnTo>
                  <a:lnTo>
                    <a:pt x="360" y="985"/>
                  </a:lnTo>
                  <a:lnTo>
                    <a:pt x="348" y="1015"/>
                  </a:lnTo>
                  <a:lnTo>
                    <a:pt x="342" y="1048"/>
                  </a:lnTo>
                  <a:lnTo>
                    <a:pt x="344" y="1069"/>
                  </a:lnTo>
                  <a:lnTo>
                    <a:pt x="349" y="1087"/>
                  </a:lnTo>
                  <a:lnTo>
                    <a:pt x="358" y="1098"/>
                  </a:lnTo>
                  <a:lnTo>
                    <a:pt x="369" y="1107"/>
                  </a:lnTo>
                  <a:lnTo>
                    <a:pt x="381" y="1112"/>
                  </a:lnTo>
                  <a:lnTo>
                    <a:pt x="394" y="1114"/>
                  </a:lnTo>
                  <a:lnTo>
                    <a:pt x="405" y="1114"/>
                  </a:lnTo>
                  <a:lnTo>
                    <a:pt x="413" y="1114"/>
                  </a:lnTo>
                  <a:lnTo>
                    <a:pt x="460" y="1112"/>
                  </a:lnTo>
                  <a:lnTo>
                    <a:pt x="504" y="1103"/>
                  </a:lnTo>
                  <a:lnTo>
                    <a:pt x="549" y="1087"/>
                  </a:lnTo>
                  <a:lnTo>
                    <a:pt x="558" y="1082"/>
                  </a:lnTo>
                  <a:lnTo>
                    <a:pt x="563" y="1076"/>
                  </a:lnTo>
                  <a:lnTo>
                    <a:pt x="565" y="1069"/>
                  </a:lnTo>
                  <a:lnTo>
                    <a:pt x="565" y="1055"/>
                  </a:lnTo>
                  <a:lnTo>
                    <a:pt x="563" y="1017"/>
                  </a:lnTo>
                  <a:lnTo>
                    <a:pt x="558" y="985"/>
                  </a:lnTo>
                  <a:lnTo>
                    <a:pt x="547" y="962"/>
                  </a:lnTo>
                  <a:lnTo>
                    <a:pt x="535" y="942"/>
                  </a:lnTo>
                  <a:lnTo>
                    <a:pt x="517" y="929"/>
                  </a:lnTo>
                  <a:lnTo>
                    <a:pt x="494" y="922"/>
                  </a:lnTo>
                  <a:lnTo>
                    <a:pt x="469" y="920"/>
                  </a:lnTo>
                  <a:close/>
                  <a:moveTo>
                    <a:pt x="679" y="39"/>
                  </a:moveTo>
                  <a:lnTo>
                    <a:pt x="636" y="43"/>
                  </a:lnTo>
                  <a:lnTo>
                    <a:pt x="588" y="54"/>
                  </a:lnTo>
                  <a:lnTo>
                    <a:pt x="540" y="71"/>
                  </a:lnTo>
                  <a:lnTo>
                    <a:pt x="490" y="97"/>
                  </a:lnTo>
                  <a:lnTo>
                    <a:pt x="442" y="129"/>
                  </a:lnTo>
                  <a:lnTo>
                    <a:pt x="392" y="170"/>
                  </a:lnTo>
                  <a:lnTo>
                    <a:pt x="346" y="219"/>
                  </a:lnTo>
                  <a:lnTo>
                    <a:pt x="299" y="274"/>
                  </a:lnTo>
                  <a:lnTo>
                    <a:pt x="264" y="333"/>
                  </a:lnTo>
                  <a:lnTo>
                    <a:pt x="232" y="394"/>
                  </a:lnTo>
                  <a:lnTo>
                    <a:pt x="205" y="457"/>
                  </a:lnTo>
                  <a:lnTo>
                    <a:pt x="184" y="520"/>
                  </a:lnTo>
                  <a:lnTo>
                    <a:pt x="166" y="581"/>
                  </a:lnTo>
                  <a:lnTo>
                    <a:pt x="153" y="640"/>
                  </a:lnTo>
                  <a:lnTo>
                    <a:pt x="144" y="694"/>
                  </a:lnTo>
                  <a:lnTo>
                    <a:pt x="141" y="741"/>
                  </a:lnTo>
                  <a:lnTo>
                    <a:pt x="139" y="782"/>
                  </a:lnTo>
                  <a:lnTo>
                    <a:pt x="141" y="834"/>
                  </a:lnTo>
                  <a:lnTo>
                    <a:pt x="150" y="884"/>
                  </a:lnTo>
                  <a:lnTo>
                    <a:pt x="162" y="931"/>
                  </a:lnTo>
                  <a:lnTo>
                    <a:pt x="182" y="974"/>
                  </a:lnTo>
                  <a:lnTo>
                    <a:pt x="207" y="1014"/>
                  </a:lnTo>
                  <a:lnTo>
                    <a:pt x="237" y="1048"/>
                  </a:lnTo>
                  <a:lnTo>
                    <a:pt x="274" y="1075"/>
                  </a:lnTo>
                  <a:lnTo>
                    <a:pt x="317" y="1098"/>
                  </a:lnTo>
                  <a:lnTo>
                    <a:pt x="317" y="1098"/>
                  </a:lnTo>
                  <a:lnTo>
                    <a:pt x="317" y="1098"/>
                  </a:lnTo>
                  <a:lnTo>
                    <a:pt x="317" y="1098"/>
                  </a:lnTo>
                  <a:lnTo>
                    <a:pt x="315" y="1093"/>
                  </a:lnTo>
                  <a:lnTo>
                    <a:pt x="312" y="1084"/>
                  </a:lnTo>
                  <a:lnTo>
                    <a:pt x="308" y="1067"/>
                  </a:lnTo>
                  <a:lnTo>
                    <a:pt x="307" y="1048"/>
                  </a:lnTo>
                  <a:lnTo>
                    <a:pt x="312" y="1012"/>
                  </a:lnTo>
                  <a:lnTo>
                    <a:pt x="324" y="979"/>
                  </a:lnTo>
                  <a:lnTo>
                    <a:pt x="344" y="949"/>
                  </a:lnTo>
                  <a:lnTo>
                    <a:pt x="369" y="922"/>
                  </a:lnTo>
                  <a:lnTo>
                    <a:pt x="399" y="902"/>
                  </a:lnTo>
                  <a:lnTo>
                    <a:pt x="433" y="890"/>
                  </a:lnTo>
                  <a:lnTo>
                    <a:pt x="469" y="884"/>
                  </a:lnTo>
                  <a:lnTo>
                    <a:pt x="501" y="888"/>
                  </a:lnTo>
                  <a:lnTo>
                    <a:pt x="526" y="897"/>
                  </a:lnTo>
                  <a:lnTo>
                    <a:pt x="547" y="911"/>
                  </a:lnTo>
                  <a:lnTo>
                    <a:pt x="565" y="929"/>
                  </a:lnTo>
                  <a:lnTo>
                    <a:pt x="577" y="949"/>
                  </a:lnTo>
                  <a:lnTo>
                    <a:pt x="588" y="972"/>
                  </a:lnTo>
                  <a:lnTo>
                    <a:pt x="595" y="996"/>
                  </a:lnTo>
                  <a:lnTo>
                    <a:pt x="601" y="1017"/>
                  </a:lnTo>
                  <a:lnTo>
                    <a:pt x="606" y="1039"/>
                  </a:lnTo>
                  <a:lnTo>
                    <a:pt x="608" y="1057"/>
                  </a:lnTo>
                  <a:lnTo>
                    <a:pt x="661" y="1023"/>
                  </a:lnTo>
                  <a:lnTo>
                    <a:pt x="711" y="981"/>
                  </a:lnTo>
                  <a:lnTo>
                    <a:pt x="754" y="935"/>
                  </a:lnTo>
                  <a:lnTo>
                    <a:pt x="793" y="884"/>
                  </a:lnTo>
                  <a:lnTo>
                    <a:pt x="827" y="831"/>
                  </a:lnTo>
                  <a:lnTo>
                    <a:pt x="855" y="777"/>
                  </a:lnTo>
                  <a:lnTo>
                    <a:pt x="880" y="719"/>
                  </a:lnTo>
                  <a:lnTo>
                    <a:pt x="900" y="664"/>
                  </a:lnTo>
                  <a:lnTo>
                    <a:pt x="918" y="608"/>
                  </a:lnTo>
                  <a:lnTo>
                    <a:pt x="930" y="554"/>
                  </a:lnTo>
                  <a:lnTo>
                    <a:pt x="941" y="502"/>
                  </a:lnTo>
                  <a:lnTo>
                    <a:pt x="948" y="455"/>
                  </a:lnTo>
                  <a:lnTo>
                    <a:pt x="952" y="412"/>
                  </a:lnTo>
                  <a:lnTo>
                    <a:pt x="954" y="375"/>
                  </a:lnTo>
                  <a:lnTo>
                    <a:pt x="950" y="314"/>
                  </a:lnTo>
                  <a:lnTo>
                    <a:pt x="939" y="258"/>
                  </a:lnTo>
                  <a:lnTo>
                    <a:pt x="925" y="208"/>
                  </a:lnTo>
                  <a:lnTo>
                    <a:pt x="902" y="165"/>
                  </a:lnTo>
                  <a:lnTo>
                    <a:pt x="877" y="127"/>
                  </a:lnTo>
                  <a:lnTo>
                    <a:pt x="845" y="97"/>
                  </a:lnTo>
                  <a:lnTo>
                    <a:pt x="809" y="71"/>
                  </a:lnTo>
                  <a:lnTo>
                    <a:pt x="770" y="54"/>
                  </a:lnTo>
                  <a:lnTo>
                    <a:pt x="725" y="43"/>
                  </a:lnTo>
                  <a:lnTo>
                    <a:pt x="679" y="39"/>
                  </a:lnTo>
                  <a:close/>
                  <a:moveTo>
                    <a:pt x="690" y="0"/>
                  </a:moveTo>
                  <a:lnTo>
                    <a:pt x="752" y="3"/>
                  </a:lnTo>
                  <a:lnTo>
                    <a:pt x="811" y="16"/>
                  </a:lnTo>
                  <a:lnTo>
                    <a:pt x="866" y="36"/>
                  </a:lnTo>
                  <a:lnTo>
                    <a:pt x="914" y="63"/>
                  </a:lnTo>
                  <a:lnTo>
                    <a:pt x="959" y="97"/>
                  </a:lnTo>
                  <a:lnTo>
                    <a:pt x="998" y="138"/>
                  </a:lnTo>
                  <a:lnTo>
                    <a:pt x="1030" y="185"/>
                  </a:lnTo>
                  <a:lnTo>
                    <a:pt x="1057" y="238"/>
                  </a:lnTo>
                  <a:lnTo>
                    <a:pt x="1076" y="296"/>
                  </a:lnTo>
                  <a:lnTo>
                    <a:pt x="1089" y="359"/>
                  </a:lnTo>
                  <a:lnTo>
                    <a:pt x="1093" y="427"/>
                  </a:lnTo>
                  <a:lnTo>
                    <a:pt x="1087" y="511"/>
                  </a:lnTo>
                  <a:lnTo>
                    <a:pt x="1071" y="592"/>
                  </a:lnTo>
                  <a:lnTo>
                    <a:pt x="1044" y="671"/>
                  </a:lnTo>
                  <a:lnTo>
                    <a:pt x="1011" y="744"/>
                  </a:lnTo>
                  <a:lnTo>
                    <a:pt x="970" y="816"/>
                  </a:lnTo>
                  <a:lnTo>
                    <a:pt x="921" y="881"/>
                  </a:lnTo>
                  <a:lnTo>
                    <a:pt x="868" y="942"/>
                  </a:lnTo>
                  <a:lnTo>
                    <a:pt x="809" y="996"/>
                  </a:lnTo>
                  <a:lnTo>
                    <a:pt x="747" y="1042"/>
                  </a:lnTo>
                  <a:lnTo>
                    <a:pt x="683" y="1080"/>
                  </a:lnTo>
                  <a:lnTo>
                    <a:pt x="615" y="1110"/>
                  </a:lnTo>
                  <a:lnTo>
                    <a:pt x="615" y="1110"/>
                  </a:lnTo>
                  <a:lnTo>
                    <a:pt x="615" y="1110"/>
                  </a:lnTo>
                  <a:lnTo>
                    <a:pt x="615" y="1110"/>
                  </a:lnTo>
                  <a:lnTo>
                    <a:pt x="622" y="1157"/>
                  </a:lnTo>
                  <a:lnTo>
                    <a:pt x="631" y="1197"/>
                  </a:lnTo>
                  <a:lnTo>
                    <a:pt x="643" y="1227"/>
                  </a:lnTo>
                  <a:lnTo>
                    <a:pt x="658" y="1249"/>
                  </a:lnTo>
                  <a:lnTo>
                    <a:pt x="675" y="1263"/>
                  </a:lnTo>
                  <a:lnTo>
                    <a:pt x="699" y="1272"/>
                  </a:lnTo>
                  <a:lnTo>
                    <a:pt x="727" y="1276"/>
                  </a:lnTo>
                  <a:lnTo>
                    <a:pt x="749" y="1274"/>
                  </a:lnTo>
                  <a:lnTo>
                    <a:pt x="773" y="1267"/>
                  </a:lnTo>
                  <a:lnTo>
                    <a:pt x="800" y="1256"/>
                  </a:lnTo>
                  <a:lnTo>
                    <a:pt x="825" y="1241"/>
                  </a:lnTo>
                  <a:lnTo>
                    <a:pt x="852" y="1220"/>
                  </a:lnTo>
                  <a:lnTo>
                    <a:pt x="875" y="1193"/>
                  </a:lnTo>
                  <a:lnTo>
                    <a:pt x="896" y="1161"/>
                  </a:lnTo>
                  <a:lnTo>
                    <a:pt x="913" y="1123"/>
                  </a:lnTo>
                  <a:lnTo>
                    <a:pt x="914" y="1118"/>
                  </a:lnTo>
                  <a:lnTo>
                    <a:pt x="916" y="1114"/>
                  </a:lnTo>
                  <a:lnTo>
                    <a:pt x="918" y="1110"/>
                  </a:lnTo>
                  <a:lnTo>
                    <a:pt x="921" y="1107"/>
                  </a:lnTo>
                  <a:lnTo>
                    <a:pt x="925" y="1105"/>
                  </a:lnTo>
                  <a:lnTo>
                    <a:pt x="930" y="1105"/>
                  </a:lnTo>
                  <a:lnTo>
                    <a:pt x="934" y="1105"/>
                  </a:lnTo>
                  <a:lnTo>
                    <a:pt x="939" y="1107"/>
                  </a:lnTo>
                  <a:lnTo>
                    <a:pt x="943" y="1109"/>
                  </a:lnTo>
                  <a:lnTo>
                    <a:pt x="945" y="1112"/>
                  </a:lnTo>
                  <a:lnTo>
                    <a:pt x="948" y="1116"/>
                  </a:lnTo>
                  <a:lnTo>
                    <a:pt x="948" y="1119"/>
                  </a:lnTo>
                  <a:lnTo>
                    <a:pt x="946" y="1128"/>
                  </a:lnTo>
                  <a:lnTo>
                    <a:pt x="943" y="1143"/>
                  </a:lnTo>
                  <a:lnTo>
                    <a:pt x="937" y="1162"/>
                  </a:lnTo>
                  <a:lnTo>
                    <a:pt x="929" y="1189"/>
                  </a:lnTo>
                  <a:lnTo>
                    <a:pt x="918" y="1218"/>
                  </a:lnTo>
                  <a:lnTo>
                    <a:pt x="904" y="1249"/>
                  </a:lnTo>
                  <a:lnTo>
                    <a:pt x="888" y="1281"/>
                  </a:lnTo>
                  <a:lnTo>
                    <a:pt x="868" y="1311"/>
                  </a:lnTo>
                  <a:lnTo>
                    <a:pt x="845" y="1342"/>
                  </a:lnTo>
                  <a:lnTo>
                    <a:pt x="820" y="1369"/>
                  </a:lnTo>
                  <a:lnTo>
                    <a:pt x="791" y="1394"/>
                  </a:lnTo>
                  <a:lnTo>
                    <a:pt x="759" y="1412"/>
                  </a:lnTo>
                  <a:lnTo>
                    <a:pt x="724" y="1423"/>
                  </a:lnTo>
                  <a:lnTo>
                    <a:pt x="684" y="1428"/>
                  </a:lnTo>
                  <a:lnTo>
                    <a:pt x="652" y="1424"/>
                  </a:lnTo>
                  <a:lnTo>
                    <a:pt x="626" y="1417"/>
                  </a:lnTo>
                  <a:lnTo>
                    <a:pt x="604" y="1405"/>
                  </a:lnTo>
                  <a:lnTo>
                    <a:pt x="586" y="1389"/>
                  </a:lnTo>
                  <a:lnTo>
                    <a:pt x="574" y="1371"/>
                  </a:lnTo>
                  <a:lnTo>
                    <a:pt x="565" y="1349"/>
                  </a:lnTo>
                  <a:lnTo>
                    <a:pt x="560" y="1328"/>
                  </a:lnTo>
                  <a:lnTo>
                    <a:pt x="556" y="1308"/>
                  </a:lnTo>
                  <a:lnTo>
                    <a:pt x="554" y="1286"/>
                  </a:lnTo>
                  <a:lnTo>
                    <a:pt x="552" y="1268"/>
                  </a:lnTo>
                  <a:lnTo>
                    <a:pt x="552" y="1252"/>
                  </a:lnTo>
                  <a:lnTo>
                    <a:pt x="552" y="1245"/>
                  </a:lnTo>
                  <a:lnTo>
                    <a:pt x="552" y="1238"/>
                  </a:lnTo>
                  <a:lnTo>
                    <a:pt x="554" y="1227"/>
                  </a:lnTo>
                  <a:lnTo>
                    <a:pt x="554" y="1215"/>
                  </a:lnTo>
                  <a:lnTo>
                    <a:pt x="556" y="1195"/>
                  </a:lnTo>
                  <a:lnTo>
                    <a:pt x="558" y="1168"/>
                  </a:lnTo>
                  <a:lnTo>
                    <a:pt x="561" y="1130"/>
                  </a:lnTo>
                  <a:lnTo>
                    <a:pt x="515" y="1141"/>
                  </a:lnTo>
                  <a:lnTo>
                    <a:pt x="474" y="1150"/>
                  </a:lnTo>
                  <a:lnTo>
                    <a:pt x="437" y="1154"/>
                  </a:lnTo>
                  <a:lnTo>
                    <a:pt x="405" y="1155"/>
                  </a:lnTo>
                  <a:lnTo>
                    <a:pt x="344" y="1152"/>
                  </a:lnTo>
                  <a:lnTo>
                    <a:pt x="287" y="1139"/>
                  </a:lnTo>
                  <a:lnTo>
                    <a:pt x="232" y="1121"/>
                  </a:lnTo>
                  <a:lnTo>
                    <a:pt x="182" y="1094"/>
                  </a:lnTo>
                  <a:lnTo>
                    <a:pt x="137" y="1060"/>
                  </a:lnTo>
                  <a:lnTo>
                    <a:pt x="98" y="1021"/>
                  </a:lnTo>
                  <a:lnTo>
                    <a:pt x="64" y="974"/>
                  </a:lnTo>
                  <a:lnTo>
                    <a:pt x="37" y="922"/>
                  </a:lnTo>
                  <a:lnTo>
                    <a:pt x="16" y="863"/>
                  </a:lnTo>
                  <a:lnTo>
                    <a:pt x="4" y="800"/>
                  </a:lnTo>
                  <a:lnTo>
                    <a:pt x="0" y="730"/>
                  </a:lnTo>
                  <a:lnTo>
                    <a:pt x="5" y="646"/>
                  </a:lnTo>
                  <a:lnTo>
                    <a:pt x="23" y="561"/>
                  </a:lnTo>
                  <a:lnTo>
                    <a:pt x="50" y="479"/>
                  </a:lnTo>
                  <a:lnTo>
                    <a:pt x="87" y="402"/>
                  </a:lnTo>
                  <a:lnTo>
                    <a:pt x="134" y="328"/>
                  </a:lnTo>
                  <a:lnTo>
                    <a:pt x="187" y="258"/>
                  </a:lnTo>
                  <a:lnTo>
                    <a:pt x="246" y="195"/>
                  </a:lnTo>
                  <a:lnTo>
                    <a:pt x="312" y="140"/>
                  </a:lnTo>
                  <a:lnTo>
                    <a:pt x="383" y="91"/>
                  </a:lnTo>
                  <a:lnTo>
                    <a:pt x="456" y="54"/>
                  </a:lnTo>
                  <a:lnTo>
                    <a:pt x="533" y="25"/>
                  </a:lnTo>
                  <a:lnTo>
                    <a:pt x="611" y="5"/>
                  </a:lnTo>
                  <a:lnTo>
                    <a:pt x="6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1" name="Freeform 77"/>
            <p:cNvSpPr>
              <a:spLocks noEditPoints="1"/>
            </p:cNvSpPr>
            <p:nvPr/>
          </p:nvSpPr>
          <p:spPr bwMode="auto">
            <a:xfrm>
              <a:off x="1895" y="2759"/>
              <a:ext cx="843" cy="802"/>
            </a:xfrm>
            <a:custGeom>
              <a:avLst/>
              <a:gdLst/>
              <a:ahLst/>
              <a:cxnLst>
                <a:cxn ang="0">
                  <a:pos x="314" y="505"/>
                </a:cxn>
                <a:cxn ang="0">
                  <a:pos x="549" y="137"/>
                </a:cxn>
                <a:cxn ang="0">
                  <a:pos x="629" y="2"/>
                </a:cxn>
                <a:cxn ang="0">
                  <a:pos x="640" y="16"/>
                </a:cxn>
                <a:cxn ang="0">
                  <a:pos x="740" y="725"/>
                </a:cxn>
                <a:cxn ang="0">
                  <a:pos x="745" y="747"/>
                </a:cxn>
                <a:cxn ang="0">
                  <a:pos x="764" y="759"/>
                </a:cxn>
                <a:cxn ang="0">
                  <a:pos x="811" y="763"/>
                </a:cxn>
                <a:cxn ang="0">
                  <a:pos x="834" y="765"/>
                </a:cxn>
                <a:cxn ang="0">
                  <a:pos x="843" y="781"/>
                </a:cxn>
                <a:cxn ang="0">
                  <a:pos x="839" y="792"/>
                </a:cxn>
                <a:cxn ang="0">
                  <a:pos x="832" y="799"/>
                </a:cxn>
                <a:cxn ang="0">
                  <a:pos x="820" y="802"/>
                </a:cxn>
                <a:cxn ang="0">
                  <a:pos x="756" y="801"/>
                </a:cxn>
                <a:cxn ang="0">
                  <a:pos x="666" y="799"/>
                </a:cxn>
                <a:cxn ang="0">
                  <a:pos x="602" y="801"/>
                </a:cxn>
                <a:cxn ang="0">
                  <a:pos x="547" y="802"/>
                </a:cxn>
                <a:cxn ang="0">
                  <a:pos x="535" y="801"/>
                </a:cxn>
                <a:cxn ang="0">
                  <a:pos x="529" y="793"/>
                </a:cxn>
                <a:cxn ang="0">
                  <a:pos x="527" y="788"/>
                </a:cxn>
                <a:cxn ang="0">
                  <a:pos x="535" y="768"/>
                </a:cxn>
                <a:cxn ang="0">
                  <a:pos x="549" y="763"/>
                </a:cxn>
                <a:cxn ang="0">
                  <a:pos x="584" y="761"/>
                </a:cxn>
                <a:cxn ang="0">
                  <a:pos x="618" y="752"/>
                </a:cxn>
                <a:cxn ang="0">
                  <a:pos x="631" y="740"/>
                </a:cxn>
                <a:cxn ang="0">
                  <a:pos x="606" y="546"/>
                </a:cxn>
                <a:cxn ang="0">
                  <a:pos x="196" y="686"/>
                </a:cxn>
                <a:cxn ang="0">
                  <a:pos x="183" y="713"/>
                </a:cxn>
                <a:cxn ang="0">
                  <a:pos x="185" y="740"/>
                </a:cxn>
                <a:cxn ang="0">
                  <a:pos x="203" y="756"/>
                </a:cxn>
                <a:cxn ang="0">
                  <a:pos x="224" y="761"/>
                </a:cxn>
                <a:cxn ang="0">
                  <a:pos x="233" y="763"/>
                </a:cxn>
                <a:cxn ang="0">
                  <a:pos x="239" y="763"/>
                </a:cxn>
                <a:cxn ang="0">
                  <a:pos x="244" y="767"/>
                </a:cxn>
                <a:cxn ang="0">
                  <a:pos x="248" y="772"/>
                </a:cxn>
                <a:cxn ang="0">
                  <a:pos x="248" y="784"/>
                </a:cxn>
                <a:cxn ang="0">
                  <a:pos x="244" y="795"/>
                </a:cxn>
                <a:cxn ang="0">
                  <a:pos x="237" y="801"/>
                </a:cxn>
                <a:cxn ang="0">
                  <a:pos x="232" y="802"/>
                </a:cxn>
                <a:cxn ang="0">
                  <a:pos x="226" y="802"/>
                </a:cxn>
                <a:cxn ang="0">
                  <a:pos x="150" y="799"/>
                </a:cxn>
                <a:cxn ang="0">
                  <a:pos x="80" y="799"/>
                </a:cxn>
                <a:cxn ang="0">
                  <a:pos x="16" y="802"/>
                </a:cxn>
                <a:cxn ang="0">
                  <a:pos x="9" y="801"/>
                </a:cxn>
                <a:cxn ang="0">
                  <a:pos x="3" y="795"/>
                </a:cxn>
                <a:cxn ang="0">
                  <a:pos x="0" y="784"/>
                </a:cxn>
                <a:cxn ang="0">
                  <a:pos x="3" y="772"/>
                </a:cxn>
                <a:cxn ang="0">
                  <a:pos x="9" y="765"/>
                </a:cxn>
                <a:cxn ang="0">
                  <a:pos x="18" y="763"/>
                </a:cxn>
                <a:cxn ang="0">
                  <a:pos x="25" y="763"/>
                </a:cxn>
                <a:cxn ang="0">
                  <a:pos x="93" y="745"/>
                </a:cxn>
                <a:cxn ang="0">
                  <a:pos x="142" y="700"/>
                </a:cxn>
                <a:cxn ang="0">
                  <a:pos x="167" y="668"/>
                </a:cxn>
                <a:cxn ang="0">
                  <a:pos x="584" y="16"/>
                </a:cxn>
                <a:cxn ang="0">
                  <a:pos x="602" y="2"/>
                </a:cxn>
              </a:cxnLst>
              <a:rect l="0" t="0" r="r" b="b"/>
              <a:pathLst>
                <a:path w="843" h="802">
                  <a:moveTo>
                    <a:pt x="549" y="137"/>
                  </a:moveTo>
                  <a:lnTo>
                    <a:pt x="314" y="505"/>
                  </a:lnTo>
                  <a:lnTo>
                    <a:pt x="600" y="505"/>
                  </a:lnTo>
                  <a:lnTo>
                    <a:pt x="549" y="137"/>
                  </a:lnTo>
                  <a:close/>
                  <a:moveTo>
                    <a:pt x="617" y="0"/>
                  </a:moveTo>
                  <a:lnTo>
                    <a:pt x="629" y="2"/>
                  </a:lnTo>
                  <a:lnTo>
                    <a:pt x="634" y="8"/>
                  </a:lnTo>
                  <a:lnTo>
                    <a:pt x="640" y="16"/>
                  </a:lnTo>
                  <a:lnTo>
                    <a:pt x="641" y="33"/>
                  </a:lnTo>
                  <a:lnTo>
                    <a:pt x="740" y="725"/>
                  </a:lnTo>
                  <a:lnTo>
                    <a:pt x="741" y="738"/>
                  </a:lnTo>
                  <a:lnTo>
                    <a:pt x="745" y="747"/>
                  </a:lnTo>
                  <a:lnTo>
                    <a:pt x="752" y="754"/>
                  </a:lnTo>
                  <a:lnTo>
                    <a:pt x="764" y="759"/>
                  </a:lnTo>
                  <a:lnTo>
                    <a:pt x="782" y="761"/>
                  </a:lnTo>
                  <a:lnTo>
                    <a:pt x="811" y="763"/>
                  </a:lnTo>
                  <a:lnTo>
                    <a:pt x="823" y="763"/>
                  </a:lnTo>
                  <a:lnTo>
                    <a:pt x="834" y="765"/>
                  </a:lnTo>
                  <a:lnTo>
                    <a:pt x="839" y="770"/>
                  </a:lnTo>
                  <a:lnTo>
                    <a:pt x="843" y="781"/>
                  </a:lnTo>
                  <a:lnTo>
                    <a:pt x="841" y="786"/>
                  </a:lnTo>
                  <a:lnTo>
                    <a:pt x="839" y="792"/>
                  </a:lnTo>
                  <a:lnTo>
                    <a:pt x="838" y="795"/>
                  </a:lnTo>
                  <a:lnTo>
                    <a:pt x="832" y="799"/>
                  </a:lnTo>
                  <a:lnTo>
                    <a:pt x="827" y="802"/>
                  </a:lnTo>
                  <a:lnTo>
                    <a:pt x="820" y="802"/>
                  </a:lnTo>
                  <a:lnTo>
                    <a:pt x="788" y="801"/>
                  </a:lnTo>
                  <a:lnTo>
                    <a:pt x="756" y="801"/>
                  </a:lnTo>
                  <a:lnTo>
                    <a:pt x="691" y="797"/>
                  </a:lnTo>
                  <a:lnTo>
                    <a:pt x="666" y="799"/>
                  </a:lnTo>
                  <a:lnTo>
                    <a:pt x="636" y="799"/>
                  </a:lnTo>
                  <a:lnTo>
                    <a:pt x="602" y="801"/>
                  </a:lnTo>
                  <a:lnTo>
                    <a:pt x="570" y="802"/>
                  </a:lnTo>
                  <a:lnTo>
                    <a:pt x="547" y="802"/>
                  </a:lnTo>
                  <a:lnTo>
                    <a:pt x="540" y="802"/>
                  </a:lnTo>
                  <a:lnTo>
                    <a:pt x="535" y="801"/>
                  </a:lnTo>
                  <a:lnTo>
                    <a:pt x="531" y="797"/>
                  </a:lnTo>
                  <a:lnTo>
                    <a:pt x="529" y="793"/>
                  </a:lnTo>
                  <a:lnTo>
                    <a:pt x="527" y="790"/>
                  </a:lnTo>
                  <a:lnTo>
                    <a:pt x="527" y="788"/>
                  </a:lnTo>
                  <a:lnTo>
                    <a:pt x="529" y="776"/>
                  </a:lnTo>
                  <a:lnTo>
                    <a:pt x="535" y="768"/>
                  </a:lnTo>
                  <a:lnTo>
                    <a:pt x="540" y="765"/>
                  </a:lnTo>
                  <a:lnTo>
                    <a:pt x="549" y="763"/>
                  </a:lnTo>
                  <a:lnTo>
                    <a:pt x="556" y="763"/>
                  </a:lnTo>
                  <a:lnTo>
                    <a:pt x="584" y="761"/>
                  </a:lnTo>
                  <a:lnTo>
                    <a:pt x="606" y="758"/>
                  </a:lnTo>
                  <a:lnTo>
                    <a:pt x="618" y="752"/>
                  </a:lnTo>
                  <a:lnTo>
                    <a:pt x="625" y="747"/>
                  </a:lnTo>
                  <a:lnTo>
                    <a:pt x="631" y="740"/>
                  </a:lnTo>
                  <a:lnTo>
                    <a:pt x="634" y="732"/>
                  </a:lnTo>
                  <a:lnTo>
                    <a:pt x="606" y="546"/>
                  </a:lnTo>
                  <a:lnTo>
                    <a:pt x="285" y="546"/>
                  </a:lnTo>
                  <a:lnTo>
                    <a:pt x="196" y="686"/>
                  </a:lnTo>
                  <a:lnTo>
                    <a:pt x="191" y="698"/>
                  </a:lnTo>
                  <a:lnTo>
                    <a:pt x="183" y="713"/>
                  </a:lnTo>
                  <a:lnTo>
                    <a:pt x="182" y="727"/>
                  </a:lnTo>
                  <a:lnTo>
                    <a:pt x="185" y="740"/>
                  </a:lnTo>
                  <a:lnTo>
                    <a:pt x="192" y="749"/>
                  </a:lnTo>
                  <a:lnTo>
                    <a:pt x="203" y="756"/>
                  </a:lnTo>
                  <a:lnTo>
                    <a:pt x="214" y="759"/>
                  </a:lnTo>
                  <a:lnTo>
                    <a:pt x="224" y="761"/>
                  </a:lnTo>
                  <a:lnTo>
                    <a:pt x="232" y="763"/>
                  </a:lnTo>
                  <a:lnTo>
                    <a:pt x="233" y="763"/>
                  </a:lnTo>
                  <a:lnTo>
                    <a:pt x="235" y="763"/>
                  </a:lnTo>
                  <a:lnTo>
                    <a:pt x="239" y="763"/>
                  </a:lnTo>
                  <a:lnTo>
                    <a:pt x="240" y="765"/>
                  </a:lnTo>
                  <a:lnTo>
                    <a:pt x="244" y="767"/>
                  </a:lnTo>
                  <a:lnTo>
                    <a:pt x="246" y="768"/>
                  </a:lnTo>
                  <a:lnTo>
                    <a:pt x="248" y="772"/>
                  </a:lnTo>
                  <a:lnTo>
                    <a:pt x="249" y="777"/>
                  </a:lnTo>
                  <a:lnTo>
                    <a:pt x="248" y="784"/>
                  </a:lnTo>
                  <a:lnTo>
                    <a:pt x="246" y="792"/>
                  </a:lnTo>
                  <a:lnTo>
                    <a:pt x="244" y="795"/>
                  </a:lnTo>
                  <a:lnTo>
                    <a:pt x="240" y="799"/>
                  </a:lnTo>
                  <a:lnTo>
                    <a:pt x="237" y="801"/>
                  </a:lnTo>
                  <a:lnTo>
                    <a:pt x="235" y="802"/>
                  </a:lnTo>
                  <a:lnTo>
                    <a:pt x="232" y="802"/>
                  </a:lnTo>
                  <a:lnTo>
                    <a:pt x="228" y="802"/>
                  </a:lnTo>
                  <a:lnTo>
                    <a:pt x="226" y="802"/>
                  </a:lnTo>
                  <a:lnTo>
                    <a:pt x="191" y="801"/>
                  </a:lnTo>
                  <a:lnTo>
                    <a:pt x="150" y="799"/>
                  </a:lnTo>
                  <a:lnTo>
                    <a:pt x="112" y="797"/>
                  </a:lnTo>
                  <a:lnTo>
                    <a:pt x="80" y="799"/>
                  </a:lnTo>
                  <a:lnTo>
                    <a:pt x="46" y="801"/>
                  </a:lnTo>
                  <a:lnTo>
                    <a:pt x="16" y="802"/>
                  </a:lnTo>
                  <a:lnTo>
                    <a:pt x="12" y="802"/>
                  </a:lnTo>
                  <a:lnTo>
                    <a:pt x="9" y="801"/>
                  </a:lnTo>
                  <a:lnTo>
                    <a:pt x="5" y="799"/>
                  </a:lnTo>
                  <a:lnTo>
                    <a:pt x="3" y="795"/>
                  </a:lnTo>
                  <a:lnTo>
                    <a:pt x="2" y="790"/>
                  </a:lnTo>
                  <a:lnTo>
                    <a:pt x="0" y="784"/>
                  </a:lnTo>
                  <a:lnTo>
                    <a:pt x="2" y="777"/>
                  </a:lnTo>
                  <a:lnTo>
                    <a:pt x="3" y="772"/>
                  </a:lnTo>
                  <a:lnTo>
                    <a:pt x="5" y="768"/>
                  </a:lnTo>
                  <a:lnTo>
                    <a:pt x="9" y="765"/>
                  </a:lnTo>
                  <a:lnTo>
                    <a:pt x="12" y="763"/>
                  </a:lnTo>
                  <a:lnTo>
                    <a:pt x="18" y="763"/>
                  </a:lnTo>
                  <a:lnTo>
                    <a:pt x="21" y="763"/>
                  </a:lnTo>
                  <a:lnTo>
                    <a:pt x="25" y="763"/>
                  </a:lnTo>
                  <a:lnTo>
                    <a:pt x="62" y="756"/>
                  </a:lnTo>
                  <a:lnTo>
                    <a:pt x="93" y="745"/>
                  </a:lnTo>
                  <a:lnTo>
                    <a:pt x="119" y="725"/>
                  </a:lnTo>
                  <a:lnTo>
                    <a:pt x="142" y="700"/>
                  </a:lnTo>
                  <a:lnTo>
                    <a:pt x="167" y="668"/>
                  </a:lnTo>
                  <a:lnTo>
                    <a:pt x="167" y="668"/>
                  </a:lnTo>
                  <a:lnTo>
                    <a:pt x="577" y="27"/>
                  </a:lnTo>
                  <a:lnTo>
                    <a:pt x="584" y="16"/>
                  </a:lnTo>
                  <a:lnTo>
                    <a:pt x="592" y="8"/>
                  </a:lnTo>
                  <a:lnTo>
                    <a:pt x="602" y="2"/>
                  </a:lnTo>
                  <a:lnTo>
                    <a:pt x="6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2" name="Freeform 78"/>
            <p:cNvSpPr>
              <a:spLocks noEditPoints="1"/>
            </p:cNvSpPr>
            <p:nvPr/>
          </p:nvSpPr>
          <p:spPr bwMode="auto">
            <a:xfrm>
              <a:off x="1900" y="4046"/>
              <a:ext cx="688" cy="506"/>
            </a:xfrm>
            <a:custGeom>
              <a:avLst/>
              <a:gdLst/>
              <a:ahLst/>
              <a:cxnLst>
                <a:cxn ang="0">
                  <a:pos x="264" y="41"/>
                </a:cxn>
                <a:cxn ang="0">
                  <a:pos x="166" y="118"/>
                </a:cxn>
                <a:cxn ang="0">
                  <a:pos x="112" y="231"/>
                </a:cxn>
                <a:cxn ang="0">
                  <a:pos x="93" y="332"/>
                </a:cxn>
                <a:cxn ang="0">
                  <a:pos x="105" y="416"/>
                </a:cxn>
                <a:cxn ang="0">
                  <a:pos x="175" y="472"/>
                </a:cxn>
                <a:cxn ang="0">
                  <a:pos x="257" y="472"/>
                </a:cxn>
                <a:cxn ang="0">
                  <a:pos x="366" y="434"/>
                </a:cxn>
                <a:cxn ang="0">
                  <a:pos x="453" y="337"/>
                </a:cxn>
                <a:cxn ang="0">
                  <a:pos x="448" y="219"/>
                </a:cxn>
                <a:cxn ang="0">
                  <a:pos x="435" y="133"/>
                </a:cxn>
                <a:cxn ang="0">
                  <a:pos x="398" y="61"/>
                </a:cxn>
                <a:cxn ang="0">
                  <a:pos x="321" y="30"/>
                </a:cxn>
                <a:cxn ang="0">
                  <a:pos x="412" y="16"/>
                </a:cxn>
                <a:cxn ang="0">
                  <a:pos x="505" y="97"/>
                </a:cxn>
                <a:cxn ang="0">
                  <a:pos x="535" y="192"/>
                </a:cxn>
                <a:cxn ang="0">
                  <a:pos x="538" y="253"/>
                </a:cxn>
                <a:cxn ang="0">
                  <a:pos x="574" y="239"/>
                </a:cxn>
                <a:cxn ang="0">
                  <a:pos x="644" y="81"/>
                </a:cxn>
                <a:cxn ang="0">
                  <a:pos x="653" y="59"/>
                </a:cxn>
                <a:cxn ang="0">
                  <a:pos x="663" y="54"/>
                </a:cxn>
                <a:cxn ang="0">
                  <a:pos x="674" y="54"/>
                </a:cxn>
                <a:cxn ang="0">
                  <a:pos x="683" y="56"/>
                </a:cxn>
                <a:cxn ang="0">
                  <a:pos x="688" y="68"/>
                </a:cxn>
                <a:cxn ang="0">
                  <a:pos x="674" y="120"/>
                </a:cxn>
                <a:cxn ang="0">
                  <a:pos x="626" y="222"/>
                </a:cxn>
                <a:cxn ang="0">
                  <a:pos x="542" y="337"/>
                </a:cxn>
                <a:cxn ang="0">
                  <a:pos x="549" y="418"/>
                </a:cxn>
                <a:cxn ang="0">
                  <a:pos x="565" y="468"/>
                </a:cxn>
                <a:cxn ang="0">
                  <a:pos x="583" y="475"/>
                </a:cxn>
                <a:cxn ang="0">
                  <a:pos x="620" y="461"/>
                </a:cxn>
                <a:cxn ang="0">
                  <a:pos x="647" y="422"/>
                </a:cxn>
                <a:cxn ang="0">
                  <a:pos x="654" y="416"/>
                </a:cxn>
                <a:cxn ang="0">
                  <a:pos x="669" y="414"/>
                </a:cxn>
                <a:cxn ang="0">
                  <a:pos x="679" y="418"/>
                </a:cxn>
                <a:cxn ang="0">
                  <a:pos x="686" y="427"/>
                </a:cxn>
                <a:cxn ang="0">
                  <a:pos x="656" y="475"/>
                </a:cxn>
                <a:cxn ang="0">
                  <a:pos x="579" y="506"/>
                </a:cxn>
                <a:cxn ang="0">
                  <a:pos x="528" y="493"/>
                </a:cxn>
                <a:cxn ang="0">
                  <a:pos x="476" y="441"/>
                </a:cxn>
                <a:cxn ang="0">
                  <a:pos x="374" y="465"/>
                </a:cxn>
                <a:cxn ang="0">
                  <a:pos x="203" y="506"/>
                </a:cxn>
                <a:cxn ang="0">
                  <a:pos x="82" y="472"/>
                </a:cxn>
                <a:cxn ang="0">
                  <a:pos x="14" y="386"/>
                </a:cxn>
                <a:cxn ang="0">
                  <a:pos x="6" y="258"/>
                </a:cxn>
                <a:cxn ang="0">
                  <a:pos x="80" y="117"/>
                </a:cxn>
                <a:cxn ang="0">
                  <a:pos x="216" y="21"/>
                </a:cxn>
              </a:cxnLst>
              <a:rect l="0" t="0" r="r" b="b"/>
              <a:pathLst>
                <a:path w="688" h="506">
                  <a:moveTo>
                    <a:pt x="321" y="30"/>
                  </a:moveTo>
                  <a:lnTo>
                    <a:pt x="294" y="32"/>
                  </a:lnTo>
                  <a:lnTo>
                    <a:pt x="264" y="41"/>
                  </a:lnTo>
                  <a:lnTo>
                    <a:pt x="232" y="57"/>
                  </a:lnTo>
                  <a:lnTo>
                    <a:pt x="198" y="82"/>
                  </a:lnTo>
                  <a:lnTo>
                    <a:pt x="166" y="118"/>
                  </a:lnTo>
                  <a:lnTo>
                    <a:pt x="145" y="152"/>
                  </a:lnTo>
                  <a:lnTo>
                    <a:pt x="127" y="192"/>
                  </a:lnTo>
                  <a:lnTo>
                    <a:pt x="112" y="231"/>
                  </a:lnTo>
                  <a:lnTo>
                    <a:pt x="104" y="269"/>
                  </a:lnTo>
                  <a:lnTo>
                    <a:pt x="96" y="303"/>
                  </a:lnTo>
                  <a:lnTo>
                    <a:pt x="93" y="332"/>
                  </a:lnTo>
                  <a:lnTo>
                    <a:pt x="93" y="350"/>
                  </a:lnTo>
                  <a:lnTo>
                    <a:pt x="95" y="386"/>
                  </a:lnTo>
                  <a:lnTo>
                    <a:pt x="105" y="416"/>
                  </a:lnTo>
                  <a:lnTo>
                    <a:pt x="123" y="441"/>
                  </a:lnTo>
                  <a:lnTo>
                    <a:pt x="146" y="459"/>
                  </a:lnTo>
                  <a:lnTo>
                    <a:pt x="175" y="472"/>
                  </a:lnTo>
                  <a:lnTo>
                    <a:pt x="209" y="475"/>
                  </a:lnTo>
                  <a:lnTo>
                    <a:pt x="230" y="474"/>
                  </a:lnTo>
                  <a:lnTo>
                    <a:pt x="257" y="472"/>
                  </a:lnTo>
                  <a:lnTo>
                    <a:pt x="289" y="465"/>
                  </a:lnTo>
                  <a:lnTo>
                    <a:pt x="325" y="452"/>
                  </a:lnTo>
                  <a:lnTo>
                    <a:pt x="366" y="434"/>
                  </a:lnTo>
                  <a:lnTo>
                    <a:pt x="408" y="409"/>
                  </a:lnTo>
                  <a:lnTo>
                    <a:pt x="455" y="375"/>
                  </a:lnTo>
                  <a:lnTo>
                    <a:pt x="453" y="337"/>
                  </a:lnTo>
                  <a:lnTo>
                    <a:pt x="451" y="298"/>
                  </a:lnTo>
                  <a:lnTo>
                    <a:pt x="449" y="257"/>
                  </a:lnTo>
                  <a:lnTo>
                    <a:pt x="448" y="219"/>
                  </a:lnTo>
                  <a:lnTo>
                    <a:pt x="444" y="188"/>
                  </a:lnTo>
                  <a:lnTo>
                    <a:pt x="440" y="161"/>
                  </a:lnTo>
                  <a:lnTo>
                    <a:pt x="435" y="133"/>
                  </a:lnTo>
                  <a:lnTo>
                    <a:pt x="426" y="108"/>
                  </a:lnTo>
                  <a:lnTo>
                    <a:pt x="414" y="82"/>
                  </a:lnTo>
                  <a:lnTo>
                    <a:pt x="398" y="61"/>
                  </a:lnTo>
                  <a:lnTo>
                    <a:pt x="376" y="45"/>
                  </a:lnTo>
                  <a:lnTo>
                    <a:pt x="351" y="34"/>
                  </a:lnTo>
                  <a:lnTo>
                    <a:pt x="321" y="30"/>
                  </a:lnTo>
                  <a:close/>
                  <a:moveTo>
                    <a:pt x="323" y="0"/>
                  </a:moveTo>
                  <a:lnTo>
                    <a:pt x="369" y="3"/>
                  </a:lnTo>
                  <a:lnTo>
                    <a:pt x="412" y="16"/>
                  </a:lnTo>
                  <a:lnTo>
                    <a:pt x="448" y="36"/>
                  </a:lnTo>
                  <a:lnTo>
                    <a:pt x="480" y="63"/>
                  </a:lnTo>
                  <a:lnTo>
                    <a:pt x="505" y="97"/>
                  </a:lnTo>
                  <a:lnTo>
                    <a:pt x="524" y="136"/>
                  </a:lnTo>
                  <a:lnTo>
                    <a:pt x="535" y="183"/>
                  </a:lnTo>
                  <a:lnTo>
                    <a:pt x="535" y="192"/>
                  </a:lnTo>
                  <a:lnTo>
                    <a:pt x="537" y="210"/>
                  </a:lnTo>
                  <a:lnTo>
                    <a:pt x="538" y="231"/>
                  </a:lnTo>
                  <a:lnTo>
                    <a:pt x="538" y="253"/>
                  </a:lnTo>
                  <a:lnTo>
                    <a:pt x="540" y="273"/>
                  </a:lnTo>
                  <a:lnTo>
                    <a:pt x="542" y="285"/>
                  </a:lnTo>
                  <a:lnTo>
                    <a:pt x="574" y="239"/>
                  </a:lnTo>
                  <a:lnTo>
                    <a:pt x="603" y="188"/>
                  </a:lnTo>
                  <a:lnTo>
                    <a:pt x="626" y="134"/>
                  </a:lnTo>
                  <a:lnTo>
                    <a:pt x="644" y="81"/>
                  </a:lnTo>
                  <a:lnTo>
                    <a:pt x="647" y="72"/>
                  </a:lnTo>
                  <a:lnTo>
                    <a:pt x="651" y="65"/>
                  </a:lnTo>
                  <a:lnTo>
                    <a:pt x="653" y="59"/>
                  </a:lnTo>
                  <a:lnTo>
                    <a:pt x="656" y="56"/>
                  </a:lnTo>
                  <a:lnTo>
                    <a:pt x="658" y="54"/>
                  </a:lnTo>
                  <a:lnTo>
                    <a:pt x="663" y="54"/>
                  </a:lnTo>
                  <a:lnTo>
                    <a:pt x="669" y="52"/>
                  </a:lnTo>
                  <a:lnTo>
                    <a:pt x="670" y="52"/>
                  </a:lnTo>
                  <a:lnTo>
                    <a:pt x="674" y="54"/>
                  </a:lnTo>
                  <a:lnTo>
                    <a:pt x="677" y="54"/>
                  </a:lnTo>
                  <a:lnTo>
                    <a:pt x="679" y="54"/>
                  </a:lnTo>
                  <a:lnTo>
                    <a:pt x="683" y="56"/>
                  </a:lnTo>
                  <a:lnTo>
                    <a:pt x="686" y="59"/>
                  </a:lnTo>
                  <a:lnTo>
                    <a:pt x="688" y="63"/>
                  </a:lnTo>
                  <a:lnTo>
                    <a:pt x="688" y="68"/>
                  </a:lnTo>
                  <a:lnTo>
                    <a:pt x="686" y="77"/>
                  </a:lnTo>
                  <a:lnTo>
                    <a:pt x="681" y="95"/>
                  </a:lnTo>
                  <a:lnTo>
                    <a:pt x="674" y="120"/>
                  </a:lnTo>
                  <a:lnTo>
                    <a:pt x="661" y="151"/>
                  </a:lnTo>
                  <a:lnTo>
                    <a:pt x="645" y="185"/>
                  </a:lnTo>
                  <a:lnTo>
                    <a:pt x="626" y="222"/>
                  </a:lnTo>
                  <a:lnTo>
                    <a:pt x="603" y="262"/>
                  </a:lnTo>
                  <a:lnTo>
                    <a:pt x="574" y="301"/>
                  </a:lnTo>
                  <a:lnTo>
                    <a:pt x="542" y="337"/>
                  </a:lnTo>
                  <a:lnTo>
                    <a:pt x="542" y="337"/>
                  </a:lnTo>
                  <a:lnTo>
                    <a:pt x="546" y="384"/>
                  </a:lnTo>
                  <a:lnTo>
                    <a:pt x="549" y="418"/>
                  </a:lnTo>
                  <a:lnTo>
                    <a:pt x="554" y="441"/>
                  </a:lnTo>
                  <a:lnTo>
                    <a:pt x="560" y="457"/>
                  </a:lnTo>
                  <a:lnTo>
                    <a:pt x="565" y="468"/>
                  </a:lnTo>
                  <a:lnTo>
                    <a:pt x="571" y="474"/>
                  </a:lnTo>
                  <a:lnTo>
                    <a:pt x="578" y="475"/>
                  </a:lnTo>
                  <a:lnTo>
                    <a:pt x="583" y="475"/>
                  </a:lnTo>
                  <a:lnTo>
                    <a:pt x="594" y="474"/>
                  </a:lnTo>
                  <a:lnTo>
                    <a:pt x="606" y="470"/>
                  </a:lnTo>
                  <a:lnTo>
                    <a:pt x="620" y="461"/>
                  </a:lnTo>
                  <a:lnTo>
                    <a:pt x="635" y="447"/>
                  </a:lnTo>
                  <a:lnTo>
                    <a:pt x="645" y="425"/>
                  </a:lnTo>
                  <a:lnTo>
                    <a:pt x="647" y="422"/>
                  </a:lnTo>
                  <a:lnTo>
                    <a:pt x="649" y="420"/>
                  </a:lnTo>
                  <a:lnTo>
                    <a:pt x="651" y="418"/>
                  </a:lnTo>
                  <a:lnTo>
                    <a:pt x="654" y="416"/>
                  </a:lnTo>
                  <a:lnTo>
                    <a:pt x="660" y="416"/>
                  </a:lnTo>
                  <a:lnTo>
                    <a:pt x="667" y="414"/>
                  </a:lnTo>
                  <a:lnTo>
                    <a:pt x="669" y="414"/>
                  </a:lnTo>
                  <a:lnTo>
                    <a:pt x="672" y="416"/>
                  </a:lnTo>
                  <a:lnTo>
                    <a:pt x="676" y="416"/>
                  </a:lnTo>
                  <a:lnTo>
                    <a:pt x="679" y="418"/>
                  </a:lnTo>
                  <a:lnTo>
                    <a:pt x="683" y="420"/>
                  </a:lnTo>
                  <a:lnTo>
                    <a:pt x="685" y="423"/>
                  </a:lnTo>
                  <a:lnTo>
                    <a:pt x="686" y="427"/>
                  </a:lnTo>
                  <a:lnTo>
                    <a:pt x="683" y="441"/>
                  </a:lnTo>
                  <a:lnTo>
                    <a:pt x="672" y="457"/>
                  </a:lnTo>
                  <a:lnTo>
                    <a:pt x="656" y="475"/>
                  </a:lnTo>
                  <a:lnTo>
                    <a:pt x="635" y="490"/>
                  </a:lnTo>
                  <a:lnTo>
                    <a:pt x="610" y="501"/>
                  </a:lnTo>
                  <a:lnTo>
                    <a:pt x="579" y="506"/>
                  </a:lnTo>
                  <a:lnTo>
                    <a:pt x="563" y="504"/>
                  </a:lnTo>
                  <a:lnTo>
                    <a:pt x="546" y="501"/>
                  </a:lnTo>
                  <a:lnTo>
                    <a:pt x="528" y="493"/>
                  </a:lnTo>
                  <a:lnTo>
                    <a:pt x="510" y="483"/>
                  </a:lnTo>
                  <a:lnTo>
                    <a:pt x="492" y="465"/>
                  </a:lnTo>
                  <a:lnTo>
                    <a:pt x="476" y="441"/>
                  </a:lnTo>
                  <a:lnTo>
                    <a:pt x="462" y="411"/>
                  </a:lnTo>
                  <a:lnTo>
                    <a:pt x="421" y="440"/>
                  </a:lnTo>
                  <a:lnTo>
                    <a:pt x="374" y="465"/>
                  </a:lnTo>
                  <a:lnTo>
                    <a:pt x="323" y="486"/>
                  </a:lnTo>
                  <a:lnTo>
                    <a:pt x="264" y="501"/>
                  </a:lnTo>
                  <a:lnTo>
                    <a:pt x="203" y="506"/>
                  </a:lnTo>
                  <a:lnTo>
                    <a:pt x="159" y="501"/>
                  </a:lnTo>
                  <a:lnTo>
                    <a:pt x="118" y="490"/>
                  </a:lnTo>
                  <a:lnTo>
                    <a:pt x="82" y="472"/>
                  </a:lnTo>
                  <a:lnTo>
                    <a:pt x="54" y="447"/>
                  </a:lnTo>
                  <a:lnTo>
                    <a:pt x="30" y="418"/>
                  </a:lnTo>
                  <a:lnTo>
                    <a:pt x="14" y="386"/>
                  </a:lnTo>
                  <a:lnTo>
                    <a:pt x="4" y="348"/>
                  </a:lnTo>
                  <a:lnTo>
                    <a:pt x="0" y="310"/>
                  </a:lnTo>
                  <a:lnTo>
                    <a:pt x="6" y="258"/>
                  </a:lnTo>
                  <a:lnTo>
                    <a:pt x="22" y="208"/>
                  </a:lnTo>
                  <a:lnTo>
                    <a:pt x="47" y="160"/>
                  </a:lnTo>
                  <a:lnTo>
                    <a:pt x="80" y="117"/>
                  </a:lnTo>
                  <a:lnTo>
                    <a:pt x="120" y="77"/>
                  </a:lnTo>
                  <a:lnTo>
                    <a:pt x="166" y="45"/>
                  </a:lnTo>
                  <a:lnTo>
                    <a:pt x="216" y="21"/>
                  </a:lnTo>
                  <a:lnTo>
                    <a:pt x="268" y="5"/>
                  </a:lnTo>
                  <a:lnTo>
                    <a:pt x="3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3" name="Freeform 79"/>
            <p:cNvSpPr>
              <a:spLocks/>
            </p:cNvSpPr>
            <p:nvPr/>
          </p:nvSpPr>
          <p:spPr bwMode="auto">
            <a:xfrm>
              <a:off x="2996" y="3971"/>
              <a:ext cx="184" cy="475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11" y="3"/>
                </a:cxn>
                <a:cxn ang="0">
                  <a:pos x="132" y="14"/>
                </a:cxn>
                <a:cxn ang="0">
                  <a:pos x="150" y="34"/>
                </a:cxn>
                <a:cxn ang="0">
                  <a:pos x="164" y="57"/>
                </a:cxn>
                <a:cxn ang="0">
                  <a:pos x="175" y="87"/>
                </a:cxn>
                <a:cxn ang="0">
                  <a:pos x="182" y="123"/>
                </a:cxn>
                <a:cxn ang="0">
                  <a:pos x="184" y="165"/>
                </a:cxn>
                <a:cxn ang="0">
                  <a:pos x="184" y="165"/>
                </a:cxn>
                <a:cxn ang="0">
                  <a:pos x="180" y="217"/>
                </a:cxn>
                <a:cxn ang="0">
                  <a:pos x="171" y="267"/>
                </a:cxn>
                <a:cxn ang="0">
                  <a:pos x="157" y="312"/>
                </a:cxn>
                <a:cxn ang="0">
                  <a:pos x="139" y="353"/>
                </a:cxn>
                <a:cxn ang="0">
                  <a:pos x="120" y="387"/>
                </a:cxn>
                <a:cxn ang="0">
                  <a:pos x="100" y="418"/>
                </a:cxn>
                <a:cxn ang="0">
                  <a:pos x="81" y="443"/>
                </a:cxn>
                <a:cxn ang="0">
                  <a:pos x="63" y="461"/>
                </a:cxn>
                <a:cxn ang="0">
                  <a:pos x="50" y="471"/>
                </a:cxn>
                <a:cxn ang="0">
                  <a:pos x="41" y="475"/>
                </a:cxn>
                <a:cxn ang="0">
                  <a:pos x="36" y="473"/>
                </a:cxn>
                <a:cxn ang="0">
                  <a:pos x="32" y="471"/>
                </a:cxn>
                <a:cxn ang="0">
                  <a:pos x="29" y="468"/>
                </a:cxn>
                <a:cxn ang="0">
                  <a:pos x="27" y="462"/>
                </a:cxn>
                <a:cxn ang="0">
                  <a:pos x="25" y="457"/>
                </a:cxn>
                <a:cxn ang="0">
                  <a:pos x="25" y="454"/>
                </a:cxn>
                <a:cxn ang="0">
                  <a:pos x="27" y="452"/>
                </a:cxn>
                <a:cxn ang="0">
                  <a:pos x="27" y="450"/>
                </a:cxn>
                <a:cxn ang="0">
                  <a:pos x="29" y="446"/>
                </a:cxn>
                <a:cxn ang="0">
                  <a:pos x="32" y="445"/>
                </a:cxn>
                <a:cxn ang="0">
                  <a:pos x="36" y="439"/>
                </a:cxn>
                <a:cxn ang="0">
                  <a:pos x="73" y="393"/>
                </a:cxn>
                <a:cxn ang="0">
                  <a:pos x="105" y="340"/>
                </a:cxn>
                <a:cxn ang="0">
                  <a:pos x="130" y="285"/>
                </a:cxn>
                <a:cxn ang="0">
                  <a:pos x="145" y="226"/>
                </a:cxn>
                <a:cxn ang="0">
                  <a:pos x="150" y="165"/>
                </a:cxn>
                <a:cxn ang="0">
                  <a:pos x="150" y="156"/>
                </a:cxn>
                <a:cxn ang="0">
                  <a:pos x="150" y="150"/>
                </a:cxn>
                <a:cxn ang="0">
                  <a:pos x="150" y="147"/>
                </a:cxn>
                <a:cxn ang="0">
                  <a:pos x="150" y="143"/>
                </a:cxn>
                <a:cxn ang="0">
                  <a:pos x="148" y="143"/>
                </a:cxn>
                <a:cxn ang="0">
                  <a:pos x="148" y="141"/>
                </a:cxn>
                <a:cxn ang="0">
                  <a:pos x="146" y="141"/>
                </a:cxn>
                <a:cxn ang="0">
                  <a:pos x="145" y="145"/>
                </a:cxn>
                <a:cxn ang="0">
                  <a:pos x="127" y="156"/>
                </a:cxn>
                <a:cxn ang="0">
                  <a:pos x="107" y="165"/>
                </a:cxn>
                <a:cxn ang="0">
                  <a:pos x="86" y="166"/>
                </a:cxn>
                <a:cxn ang="0">
                  <a:pos x="59" y="163"/>
                </a:cxn>
                <a:cxn ang="0">
                  <a:pos x="38" y="154"/>
                </a:cxn>
                <a:cxn ang="0">
                  <a:pos x="22" y="141"/>
                </a:cxn>
                <a:cxn ang="0">
                  <a:pos x="9" y="123"/>
                </a:cxn>
                <a:cxn ang="0">
                  <a:pos x="4" y="104"/>
                </a:cxn>
                <a:cxn ang="0">
                  <a:pos x="0" y="82"/>
                </a:cxn>
                <a:cxn ang="0">
                  <a:pos x="4" y="62"/>
                </a:cxn>
                <a:cxn ang="0">
                  <a:pos x="9" y="43"/>
                </a:cxn>
                <a:cxn ang="0">
                  <a:pos x="22" y="26"/>
                </a:cxn>
                <a:cxn ang="0">
                  <a:pos x="38" y="12"/>
                </a:cxn>
                <a:cxn ang="0">
                  <a:pos x="59" y="3"/>
                </a:cxn>
                <a:cxn ang="0">
                  <a:pos x="86" y="0"/>
                </a:cxn>
              </a:cxnLst>
              <a:rect l="0" t="0" r="r" b="b"/>
              <a:pathLst>
                <a:path w="184" h="475">
                  <a:moveTo>
                    <a:pt x="86" y="0"/>
                  </a:moveTo>
                  <a:lnTo>
                    <a:pt x="111" y="3"/>
                  </a:lnTo>
                  <a:lnTo>
                    <a:pt x="132" y="14"/>
                  </a:lnTo>
                  <a:lnTo>
                    <a:pt x="150" y="34"/>
                  </a:lnTo>
                  <a:lnTo>
                    <a:pt x="164" y="57"/>
                  </a:lnTo>
                  <a:lnTo>
                    <a:pt x="175" y="87"/>
                  </a:lnTo>
                  <a:lnTo>
                    <a:pt x="182" y="123"/>
                  </a:lnTo>
                  <a:lnTo>
                    <a:pt x="184" y="165"/>
                  </a:lnTo>
                  <a:lnTo>
                    <a:pt x="184" y="165"/>
                  </a:lnTo>
                  <a:lnTo>
                    <a:pt x="180" y="217"/>
                  </a:lnTo>
                  <a:lnTo>
                    <a:pt x="171" y="267"/>
                  </a:lnTo>
                  <a:lnTo>
                    <a:pt x="157" y="312"/>
                  </a:lnTo>
                  <a:lnTo>
                    <a:pt x="139" y="353"/>
                  </a:lnTo>
                  <a:lnTo>
                    <a:pt x="120" y="387"/>
                  </a:lnTo>
                  <a:lnTo>
                    <a:pt x="100" y="418"/>
                  </a:lnTo>
                  <a:lnTo>
                    <a:pt x="81" y="443"/>
                  </a:lnTo>
                  <a:lnTo>
                    <a:pt x="63" y="461"/>
                  </a:lnTo>
                  <a:lnTo>
                    <a:pt x="50" y="471"/>
                  </a:lnTo>
                  <a:lnTo>
                    <a:pt x="41" y="475"/>
                  </a:lnTo>
                  <a:lnTo>
                    <a:pt x="36" y="473"/>
                  </a:lnTo>
                  <a:lnTo>
                    <a:pt x="32" y="471"/>
                  </a:lnTo>
                  <a:lnTo>
                    <a:pt x="29" y="468"/>
                  </a:lnTo>
                  <a:lnTo>
                    <a:pt x="27" y="462"/>
                  </a:lnTo>
                  <a:lnTo>
                    <a:pt x="25" y="457"/>
                  </a:lnTo>
                  <a:lnTo>
                    <a:pt x="25" y="454"/>
                  </a:lnTo>
                  <a:lnTo>
                    <a:pt x="27" y="452"/>
                  </a:lnTo>
                  <a:lnTo>
                    <a:pt x="27" y="450"/>
                  </a:lnTo>
                  <a:lnTo>
                    <a:pt x="29" y="446"/>
                  </a:lnTo>
                  <a:lnTo>
                    <a:pt x="32" y="445"/>
                  </a:lnTo>
                  <a:lnTo>
                    <a:pt x="36" y="439"/>
                  </a:lnTo>
                  <a:lnTo>
                    <a:pt x="73" y="393"/>
                  </a:lnTo>
                  <a:lnTo>
                    <a:pt x="105" y="340"/>
                  </a:lnTo>
                  <a:lnTo>
                    <a:pt x="130" y="285"/>
                  </a:lnTo>
                  <a:lnTo>
                    <a:pt x="145" y="226"/>
                  </a:lnTo>
                  <a:lnTo>
                    <a:pt x="150" y="165"/>
                  </a:lnTo>
                  <a:lnTo>
                    <a:pt x="150" y="156"/>
                  </a:lnTo>
                  <a:lnTo>
                    <a:pt x="150" y="150"/>
                  </a:lnTo>
                  <a:lnTo>
                    <a:pt x="150" y="147"/>
                  </a:lnTo>
                  <a:lnTo>
                    <a:pt x="150" y="143"/>
                  </a:lnTo>
                  <a:lnTo>
                    <a:pt x="148" y="143"/>
                  </a:lnTo>
                  <a:lnTo>
                    <a:pt x="148" y="141"/>
                  </a:lnTo>
                  <a:lnTo>
                    <a:pt x="146" y="141"/>
                  </a:lnTo>
                  <a:lnTo>
                    <a:pt x="145" y="145"/>
                  </a:lnTo>
                  <a:lnTo>
                    <a:pt x="127" y="156"/>
                  </a:lnTo>
                  <a:lnTo>
                    <a:pt x="107" y="165"/>
                  </a:lnTo>
                  <a:lnTo>
                    <a:pt x="86" y="166"/>
                  </a:lnTo>
                  <a:lnTo>
                    <a:pt x="59" y="163"/>
                  </a:lnTo>
                  <a:lnTo>
                    <a:pt x="38" y="154"/>
                  </a:lnTo>
                  <a:lnTo>
                    <a:pt x="22" y="141"/>
                  </a:lnTo>
                  <a:lnTo>
                    <a:pt x="9" y="123"/>
                  </a:lnTo>
                  <a:lnTo>
                    <a:pt x="4" y="104"/>
                  </a:lnTo>
                  <a:lnTo>
                    <a:pt x="0" y="82"/>
                  </a:lnTo>
                  <a:lnTo>
                    <a:pt x="4" y="62"/>
                  </a:lnTo>
                  <a:lnTo>
                    <a:pt x="9" y="43"/>
                  </a:lnTo>
                  <a:lnTo>
                    <a:pt x="22" y="26"/>
                  </a:lnTo>
                  <a:lnTo>
                    <a:pt x="38" y="12"/>
                  </a:lnTo>
                  <a:lnTo>
                    <a:pt x="59" y="3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4" name="Rectangle 80"/>
            <p:cNvSpPr>
              <a:spLocks noChangeArrowheads="1"/>
            </p:cNvSpPr>
            <p:nvPr/>
          </p:nvSpPr>
          <p:spPr bwMode="auto">
            <a:xfrm>
              <a:off x="4305" y="2797"/>
              <a:ext cx="572" cy="48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5" name="Freeform 81"/>
            <p:cNvSpPr>
              <a:spLocks noEditPoints="1"/>
            </p:cNvSpPr>
            <p:nvPr/>
          </p:nvSpPr>
          <p:spPr bwMode="auto">
            <a:xfrm>
              <a:off x="3911" y="3018"/>
              <a:ext cx="1092" cy="1428"/>
            </a:xfrm>
            <a:custGeom>
              <a:avLst/>
              <a:gdLst/>
              <a:ahLst/>
              <a:cxnLst>
                <a:cxn ang="0">
                  <a:pos x="381" y="960"/>
                </a:cxn>
                <a:cxn ang="0">
                  <a:pos x="344" y="1069"/>
                </a:cxn>
                <a:cxn ang="0">
                  <a:pos x="381" y="1112"/>
                </a:cxn>
                <a:cxn ang="0">
                  <a:pos x="460" y="1112"/>
                </a:cxn>
                <a:cxn ang="0">
                  <a:pos x="563" y="1076"/>
                </a:cxn>
                <a:cxn ang="0">
                  <a:pos x="558" y="985"/>
                </a:cxn>
                <a:cxn ang="0">
                  <a:pos x="495" y="922"/>
                </a:cxn>
                <a:cxn ang="0">
                  <a:pos x="588" y="54"/>
                </a:cxn>
                <a:cxn ang="0">
                  <a:pos x="392" y="170"/>
                </a:cxn>
                <a:cxn ang="0">
                  <a:pos x="231" y="394"/>
                </a:cxn>
                <a:cxn ang="0">
                  <a:pos x="153" y="640"/>
                </a:cxn>
                <a:cxn ang="0">
                  <a:pos x="140" y="834"/>
                </a:cxn>
                <a:cxn ang="0">
                  <a:pos x="206" y="1014"/>
                </a:cxn>
                <a:cxn ang="0">
                  <a:pos x="317" y="1098"/>
                </a:cxn>
                <a:cxn ang="0">
                  <a:pos x="312" y="1084"/>
                </a:cxn>
                <a:cxn ang="0">
                  <a:pos x="324" y="979"/>
                </a:cxn>
                <a:cxn ang="0">
                  <a:pos x="433" y="890"/>
                </a:cxn>
                <a:cxn ang="0">
                  <a:pos x="547" y="911"/>
                </a:cxn>
                <a:cxn ang="0">
                  <a:pos x="597" y="996"/>
                </a:cxn>
                <a:cxn ang="0">
                  <a:pos x="663" y="1023"/>
                </a:cxn>
                <a:cxn ang="0">
                  <a:pos x="827" y="831"/>
                </a:cxn>
                <a:cxn ang="0">
                  <a:pos x="918" y="608"/>
                </a:cxn>
                <a:cxn ang="0">
                  <a:pos x="951" y="412"/>
                </a:cxn>
                <a:cxn ang="0">
                  <a:pos x="925" y="208"/>
                </a:cxn>
                <a:cxn ang="0">
                  <a:pos x="809" y="71"/>
                </a:cxn>
                <a:cxn ang="0">
                  <a:pos x="689" y="0"/>
                </a:cxn>
                <a:cxn ang="0">
                  <a:pos x="916" y="63"/>
                </a:cxn>
                <a:cxn ang="0">
                  <a:pos x="1057" y="238"/>
                </a:cxn>
                <a:cxn ang="0">
                  <a:pos x="1087" y="511"/>
                </a:cxn>
                <a:cxn ang="0">
                  <a:pos x="969" y="816"/>
                </a:cxn>
                <a:cxn ang="0">
                  <a:pos x="746" y="1042"/>
                </a:cxn>
                <a:cxn ang="0">
                  <a:pos x="615" y="1110"/>
                </a:cxn>
                <a:cxn ang="0">
                  <a:pos x="643" y="1227"/>
                </a:cxn>
                <a:cxn ang="0">
                  <a:pos x="727" y="1276"/>
                </a:cxn>
                <a:cxn ang="0">
                  <a:pos x="825" y="1241"/>
                </a:cxn>
                <a:cxn ang="0">
                  <a:pos x="914" y="1123"/>
                </a:cxn>
                <a:cxn ang="0">
                  <a:pos x="921" y="1107"/>
                </a:cxn>
                <a:cxn ang="0">
                  <a:pos x="939" y="1107"/>
                </a:cxn>
                <a:cxn ang="0">
                  <a:pos x="948" y="1119"/>
                </a:cxn>
                <a:cxn ang="0">
                  <a:pos x="928" y="1189"/>
                </a:cxn>
                <a:cxn ang="0">
                  <a:pos x="868" y="1311"/>
                </a:cxn>
                <a:cxn ang="0">
                  <a:pos x="759" y="1412"/>
                </a:cxn>
                <a:cxn ang="0">
                  <a:pos x="625" y="1417"/>
                </a:cxn>
                <a:cxn ang="0">
                  <a:pos x="565" y="1349"/>
                </a:cxn>
                <a:cxn ang="0">
                  <a:pos x="554" y="1268"/>
                </a:cxn>
                <a:cxn ang="0">
                  <a:pos x="554" y="1227"/>
                </a:cxn>
                <a:cxn ang="0">
                  <a:pos x="561" y="1130"/>
                </a:cxn>
                <a:cxn ang="0">
                  <a:pos x="404" y="1155"/>
                </a:cxn>
                <a:cxn ang="0">
                  <a:pos x="183" y="1094"/>
                </a:cxn>
                <a:cxn ang="0">
                  <a:pos x="37" y="922"/>
                </a:cxn>
                <a:cxn ang="0">
                  <a:pos x="5" y="646"/>
                </a:cxn>
                <a:cxn ang="0">
                  <a:pos x="133" y="328"/>
                </a:cxn>
                <a:cxn ang="0">
                  <a:pos x="383" y="91"/>
                </a:cxn>
                <a:cxn ang="0">
                  <a:pos x="689" y="0"/>
                </a:cxn>
              </a:cxnLst>
              <a:rect l="0" t="0" r="r" b="b"/>
              <a:pathLst>
                <a:path w="1092" h="1428">
                  <a:moveTo>
                    <a:pt x="468" y="920"/>
                  </a:moveTo>
                  <a:lnTo>
                    <a:pt x="436" y="926"/>
                  </a:lnTo>
                  <a:lnTo>
                    <a:pt x="406" y="938"/>
                  </a:lnTo>
                  <a:lnTo>
                    <a:pt x="381" y="960"/>
                  </a:lnTo>
                  <a:lnTo>
                    <a:pt x="360" y="985"/>
                  </a:lnTo>
                  <a:lnTo>
                    <a:pt x="347" y="1015"/>
                  </a:lnTo>
                  <a:lnTo>
                    <a:pt x="342" y="1048"/>
                  </a:lnTo>
                  <a:lnTo>
                    <a:pt x="344" y="1069"/>
                  </a:lnTo>
                  <a:lnTo>
                    <a:pt x="351" y="1087"/>
                  </a:lnTo>
                  <a:lnTo>
                    <a:pt x="360" y="1098"/>
                  </a:lnTo>
                  <a:lnTo>
                    <a:pt x="370" y="1107"/>
                  </a:lnTo>
                  <a:lnTo>
                    <a:pt x="381" y="1112"/>
                  </a:lnTo>
                  <a:lnTo>
                    <a:pt x="394" y="1114"/>
                  </a:lnTo>
                  <a:lnTo>
                    <a:pt x="404" y="1114"/>
                  </a:lnTo>
                  <a:lnTo>
                    <a:pt x="413" y="1114"/>
                  </a:lnTo>
                  <a:lnTo>
                    <a:pt x="460" y="1112"/>
                  </a:lnTo>
                  <a:lnTo>
                    <a:pt x="504" y="1103"/>
                  </a:lnTo>
                  <a:lnTo>
                    <a:pt x="549" y="1087"/>
                  </a:lnTo>
                  <a:lnTo>
                    <a:pt x="558" y="1082"/>
                  </a:lnTo>
                  <a:lnTo>
                    <a:pt x="563" y="1076"/>
                  </a:lnTo>
                  <a:lnTo>
                    <a:pt x="565" y="1069"/>
                  </a:lnTo>
                  <a:lnTo>
                    <a:pt x="565" y="1055"/>
                  </a:lnTo>
                  <a:lnTo>
                    <a:pt x="563" y="1017"/>
                  </a:lnTo>
                  <a:lnTo>
                    <a:pt x="558" y="985"/>
                  </a:lnTo>
                  <a:lnTo>
                    <a:pt x="549" y="962"/>
                  </a:lnTo>
                  <a:lnTo>
                    <a:pt x="534" y="942"/>
                  </a:lnTo>
                  <a:lnTo>
                    <a:pt x="517" y="929"/>
                  </a:lnTo>
                  <a:lnTo>
                    <a:pt x="495" y="922"/>
                  </a:lnTo>
                  <a:lnTo>
                    <a:pt x="468" y="920"/>
                  </a:lnTo>
                  <a:close/>
                  <a:moveTo>
                    <a:pt x="681" y="39"/>
                  </a:moveTo>
                  <a:lnTo>
                    <a:pt x="636" y="43"/>
                  </a:lnTo>
                  <a:lnTo>
                    <a:pt x="588" y="54"/>
                  </a:lnTo>
                  <a:lnTo>
                    <a:pt x="540" y="71"/>
                  </a:lnTo>
                  <a:lnTo>
                    <a:pt x="492" y="97"/>
                  </a:lnTo>
                  <a:lnTo>
                    <a:pt x="442" y="129"/>
                  </a:lnTo>
                  <a:lnTo>
                    <a:pt x="392" y="170"/>
                  </a:lnTo>
                  <a:lnTo>
                    <a:pt x="345" y="219"/>
                  </a:lnTo>
                  <a:lnTo>
                    <a:pt x="299" y="274"/>
                  </a:lnTo>
                  <a:lnTo>
                    <a:pt x="263" y="333"/>
                  </a:lnTo>
                  <a:lnTo>
                    <a:pt x="231" y="394"/>
                  </a:lnTo>
                  <a:lnTo>
                    <a:pt x="205" y="457"/>
                  </a:lnTo>
                  <a:lnTo>
                    <a:pt x="183" y="520"/>
                  </a:lnTo>
                  <a:lnTo>
                    <a:pt x="167" y="581"/>
                  </a:lnTo>
                  <a:lnTo>
                    <a:pt x="153" y="640"/>
                  </a:lnTo>
                  <a:lnTo>
                    <a:pt x="146" y="694"/>
                  </a:lnTo>
                  <a:lnTo>
                    <a:pt x="140" y="741"/>
                  </a:lnTo>
                  <a:lnTo>
                    <a:pt x="139" y="782"/>
                  </a:lnTo>
                  <a:lnTo>
                    <a:pt x="140" y="834"/>
                  </a:lnTo>
                  <a:lnTo>
                    <a:pt x="149" y="884"/>
                  </a:lnTo>
                  <a:lnTo>
                    <a:pt x="162" y="931"/>
                  </a:lnTo>
                  <a:lnTo>
                    <a:pt x="181" y="974"/>
                  </a:lnTo>
                  <a:lnTo>
                    <a:pt x="206" y="1014"/>
                  </a:lnTo>
                  <a:lnTo>
                    <a:pt x="237" y="1048"/>
                  </a:lnTo>
                  <a:lnTo>
                    <a:pt x="274" y="1075"/>
                  </a:lnTo>
                  <a:lnTo>
                    <a:pt x="317" y="1098"/>
                  </a:lnTo>
                  <a:lnTo>
                    <a:pt x="317" y="1098"/>
                  </a:lnTo>
                  <a:lnTo>
                    <a:pt x="317" y="1098"/>
                  </a:lnTo>
                  <a:lnTo>
                    <a:pt x="317" y="1098"/>
                  </a:lnTo>
                  <a:lnTo>
                    <a:pt x="315" y="1093"/>
                  </a:lnTo>
                  <a:lnTo>
                    <a:pt x="312" y="1084"/>
                  </a:lnTo>
                  <a:lnTo>
                    <a:pt x="308" y="1067"/>
                  </a:lnTo>
                  <a:lnTo>
                    <a:pt x="308" y="1048"/>
                  </a:lnTo>
                  <a:lnTo>
                    <a:pt x="312" y="1012"/>
                  </a:lnTo>
                  <a:lnTo>
                    <a:pt x="324" y="979"/>
                  </a:lnTo>
                  <a:lnTo>
                    <a:pt x="344" y="949"/>
                  </a:lnTo>
                  <a:lnTo>
                    <a:pt x="370" y="922"/>
                  </a:lnTo>
                  <a:lnTo>
                    <a:pt x="399" y="902"/>
                  </a:lnTo>
                  <a:lnTo>
                    <a:pt x="433" y="890"/>
                  </a:lnTo>
                  <a:lnTo>
                    <a:pt x="468" y="884"/>
                  </a:lnTo>
                  <a:lnTo>
                    <a:pt x="501" y="888"/>
                  </a:lnTo>
                  <a:lnTo>
                    <a:pt x="525" y="897"/>
                  </a:lnTo>
                  <a:lnTo>
                    <a:pt x="547" y="911"/>
                  </a:lnTo>
                  <a:lnTo>
                    <a:pt x="565" y="929"/>
                  </a:lnTo>
                  <a:lnTo>
                    <a:pt x="579" y="949"/>
                  </a:lnTo>
                  <a:lnTo>
                    <a:pt x="588" y="972"/>
                  </a:lnTo>
                  <a:lnTo>
                    <a:pt x="597" y="996"/>
                  </a:lnTo>
                  <a:lnTo>
                    <a:pt x="602" y="1017"/>
                  </a:lnTo>
                  <a:lnTo>
                    <a:pt x="606" y="1039"/>
                  </a:lnTo>
                  <a:lnTo>
                    <a:pt x="607" y="1057"/>
                  </a:lnTo>
                  <a:lnTo>
                    <a:pt x="663" y="1023"/>
                  </a:lnTo>
                  <a:lnTo>
                    <a:pt x="711" y="981"/>
                  </a:lnTo>
                  <a:lnTo>
                    <a:pt x="754" y="935"/>
                  </a:lnTo>
                  <a:lnTo>
                    <a:pt x="793" y="884"/>
                  </a:lnTo>
                  <a:lnTo>
                    <a:pt x="827" y="831"/>
                  </a:lnTo>
                  <a:lnTo>
                    <a:pt x="855" y="777"/>
                  </a:lnTo>
                  <a:lnTo>
                    <a:pt x="880" y="719"/>
                  </a:lnTo>
                  <a:lnTo>
                    <a:pt x="902" y="664"/>
                  </a:lnTo>
                  <a:lnTo>
                    <a:pt x="918" y="608"/>
                  </a:lnTo>
                  <a:lnTo>
                    <a:pt x="932" y="554"/>
                  </a:lnTo>
                  <a:lnTo>
                    <a:pt x="941" y="502"/>
                  </a:lnTo>
                  <a:lnTo>
                    <a:pt x="948" y="455"/>
                  </a:lnTo>
                  <a:lnTo>
                    <a:pt x="951" y="412"/>
                  </a:lnTo>
                  <a:lnTo>
                    <a:pt x="953" y="375"/>
                  </a:lnTo>
                  <a:lnTo>
                    <a:pt x="950" y="314"/>
                  </a:lnTo>
                  <a:lnTo>
                    <a:pt x="941" y="258"/>
                  </a:lnTo>
                  <a:lnTo>
                    <a:pt x="925" y="208"/>
                  </a:lnTo>
                  <a:lnTo>
                    <a:pt x="903" y="165"/>
                  </a:lnTo>
                  <a:lnTo>
                    <a:pt x="877" y="127"/>
                  </a:lnTo>
                  <a:lnTo>
                    <a:pt x="845" y="97"/>
                  </a:lnTo>
                  <a:lnTo>
                    <a:pt x="809" y="71"/>
                  </a:lnTo>
                  <a:lnTo>
                    <a:pt x="770" y="54"/>
                  </a:lnTo>
                  <a:lnTo>
                    <a:pt x="727" y="43"/>
                  </a:lnTo>
                  <a:lnTo>
                    <a:pt x="681" y="39"/>
                  </a:lnTo>
                  <a:close/>
                  <a:moveTo>
                    <a:pt x="689" y="0"/>
                  </a:moveTo>
                  <a:lnTo>
                    <a:pt x="752" y="3"/>
                  </a:lnTo>
                  <a:lnTo>
                    <a:pt x="811" y="16"/>
                  </a:lnTo>
                  <a:lnTo>
                    <a:pt x="866" y="36"/>
                  </a:lnTo>
                  <a:lnTo>
                    <a:pt x="916" y="63"/>
                  </a:lnTo>
                  <a:lnTo>
                    <a:pt x="959" y="97"/>
                  </a:lnTo>
                  <a:lnTo>
                    <a:pt x="998" y="138"/>
                  </a:lnTo>
                  <a:lnTo>
                    <a:pt x="1032" y="185"/>
                  </a:lnTo>
                  <a:lnTo>
                    <a:pt x="1057" y="238"/>
                  </a:lnTo>
                  <a:lnTo>
                    <a:pt x="1076" y="296"/>
                  </a:lnTo>
                  <a:lnTo>
                    <a:pt x="1089" y="359"/>
                  </a:lnTo>
                  <a:lnTo>
                    <a:pt x="1092" y="427"/>
                  </a:lnTo>
                  <a:lnTo>
                    <a:pt x="1087" y="511"/>
                  </a:lnTo>
                  <a:lnTo>
                    <a:pt x="1071" y="592"/>
                  </a:lnTo>
                  <a:lnTo>
                    <a:pt x="1044" y="671"/>
                  </a:lnTo>
                  <a:lnTo>
                    <a:pt x="1010" y="744"/>
                  </a:lnTo>
                  <a:lnTo>
                    <a:pt x="969" y="816"/>
                  </a:lnTo>
                  <a:lnTo>
                    <a:pt x="921" y="881"/>
                  </a:lnTo>
                  <a:lnTo>
                    <a:pt x="868" y="942"/>
                  </a:lnTo>
                  <a:lnTo>
                    <a:pt x="809" y="996"/>
                  </a:lnTo>
                  <a:lnTo>
                    <a:pt x="746" y="1042"/>
                  </a:lnTo>
                  <a:lnTo>
                    <a:pt x="682" y="1080"/>
                  </a:lnTo>
                  <a:lnTo>
                    <a:pt x="615" y="1110"/>
                  </a:lnTo>
                  <a:lnTo>
                    <a:pt x="615" y="1110"/>
                  </a:lnTo>
                  <a:lnTo>
                    <a:pt x="615" y="1110"/>
                  </a:lnTo>
                  <a:lnTo>
                    <a:pt x="615" y="1110"/>
                  </a:lnTo>
                  <a:lnTo>
                    <a:pt x="622" y="1157"/>
                  </a:lnTo>
                  <a:lnTo>
                    <a:pt x="631" y="1197"/>
                  </a:lnTo>
                  <a:lnTo>
                    <a:pt x="643" y="1227"/>
                  </a:lnTo>
                  <a:lnTo>
                    <a:pt x="657" y="1249"/>
                  </a:lnTo>
                  <a:lnTo>
                    <a:pt x="675" y="1263"/>
                  </a:lnTo>
                  <a:lnTo>
                    <a:pt x="698" y="1272"/>
                  </a:lnTo>
                  <a:lnTo>
                    <a:pt x="727" y="1276"/>
                  </a:lnTo>
                  <a:lnTo>
                    <a:pt x="748" y="1274"/>
                  </a:lnTo>
                  <a:lnTo>
                    <a:pt x="773" y="1267"/>
                  </a:lnTo>
                  <a:lnTo>
                    <a:pt x="800" y="1256"/>
                  </a:lnTo>
                  <a:lnTo>
                    <a:pt x="825" y="1241"/>
                  </a:lnTo>
                  <a:lnTo>
                    <a:pt x="852" y="1220"/>
                  </a:lnTo>
                  <a:lnTo>
                    <a:pt x="875" y="1193"/>
                  </a:lnTo>
                  <a:lnTo>
                    <a:pt x="896" y="1161"/>
                  </a:lnTo>
                  <a:lnTo>
                    <a:pt x="914" y="1123"/>
                  </a:lnTo>
                  <a:lnTo>
                    <a:pt x="914" y="1118"/>
                  </a:lnTo>
                  <a:lnTo>
                    <a:pt x="916" y="1114"/>
                  </a:lnTo>
                  <a:lnTo>
                    <a:pt x="918" y="1110"/>
                  </a:lnTo>
                  <a:lnTo>
                    <a:pt x="921" y="1107"/>
                  </a:lnTo>
                  <a:lnTo>
                    <a:pt x="925" y="1105"/>
                  </a:lnTo>
                  <a:lnTo>
                    <a:pt x="930" y="1105"/>
                  </a:lnTo>
                  <a:lnTo>
                    <a:pt x="935" y="1105"/>
                  </a:lnTo>
                  <a:lnTo>
                    <a:pt x="939" y="1107"/>
                  </a:lnTo>
                  <a:lnTo>
                    <a:pt x="943" y="1109"/>
                  </a:lnTo>
                  <a:lnTo>
                    <a:pt x="944" y="1112"/>
                  </a:lnTo>
                  <a:lnTo>
                    <a:pt x="948" y="1116"/>
                  </a:lnTo>
                  <a:lnTo>
                    <a:pt x="948" y="1119"/>
                  </a:lnTo>
                  <a:lnTo>
                    <a:pt x="946" y="1128"/>
                  </a:lnTo>
                  <a:lnTo>
                    <a:pt x="943" y="1143"/>
                  </a:lnTo>
                  <a:lnTo>
                    <a:pt x="937" y="1162"/>
                  </a:lnTo>
                  <a:lnTo>
                    <a:pt x="928" y="1189"/>
                  </a:lnTo>
                  <a:lnTo>
                    <a:pt x="918" y="1218"/>
                  </a:lnTo>
                  <a:lnTo>
                    <a:pt x="903" y="1249"/>
                  </a:lnTo>
                  <a:lnTo>
                    <a:pt x="887" y="1281"/>
                  </a:lnTo>
                  <a:lnTo>
                    <a:pt x="868" y="1311"/>
                  </a:lnTo>
                  <a:lnTo>
                    <a:pt x="845" y="1342"/>
                  </a:lnTo>
                  <a:lnTo>
                    <a:pt x="820" y="1369"/>
                  </a:lnTo>
                  <a:lnTo>
                    <a:pt x="791" y="1394"/>
                  </a:lnTo>
                  <a:lnTo>
                    <a:pt x="759" y="1412"/>
                  </a:lnTo>
                  <a:lnTo>
                    <a:pt x="723" y="1423"/>
                  </a:lnTo>
                  <a:lnTo>
                    <a:pt x="684" y="1428"/>
                  </a:lnTo>
                  <a:lnTo>
                    <a:pt x="652" y="1424"/>
                  </a:lnTo>
                  <a:lnTo>
                    <a:pt x="625" y="1417"/>
                  </a:lnTo>
                  <a:lnTo>
                    <a:pt x="604" y="1405"/>
                  </a:lnTo>
                  <a:lnTo>
                    <a:pt x="588" y="1389"/>
                  </a:lnTo>
                  <a:lnTo>
                    <a:pt x="575" y="1371"/>
                  </a:lnTo>
                  <a:lnTo>
                    <a:pt x="565" y="1349"/>
                  </a:lnTo>
                  <a:lnTo>
                    <a:pt x="559" y="1328"/>
                  </a:lnTo>
                  <a:lnTo>
                    <a:pt x="556" y="1308"/>
                  </a:lnTo>
                  <a:lnTo>
                    <a:pt x="554" y="1286"/>
                  </a:lnTo>
                  <a:lnTo>
                    <a:pt x="554" y="1268"/>
                  </a:lnTo>
                  <a:lnTo>
                    <a:pt x="554" y="1252"/>
                  </a:lnTo>
                  <a:lnTo>
                    <a:pt x="554" y="1245"/>
                  </a:lnTo>
                  <a:lnTo>
                    <a:pt x="554" y="1238"/>
                  </a:lnTo>
                  <a:lnTo>
                    <a:pt x="554" y="1227"/>
                  </a:lnTo>
                  <a:lnTo>
                    <a:pt x="554" y="1215"/>
                  </a:lnTo>
                  <a:lnTo>
                    <a:pt x="556" y="1195"/>
                  </a:lnTo>
                  <a:lnTo>
                    <a:pt x="558" y="1168"/>
                  </a:lnTo>
                  <a:lnTo>
                    <a:pt x="561" y="1130"/>
                  </a:lnTo>
                  <a:lnTo>
                    <a:pt x="515" y="1141"/>
                  </a:lnTo>
                  <a:lnTo>
                    <a:pt x="474" y="1150"/>
                  </a:lnTo>
                  <a:lnTo>
                    <a:pt x="436" y="1154"/>
                  </a:lnTo>
                  <a:lnTo>
                    <a:pt x="404" y="1155"/>
                  </a:lnTo>
                  <a:lnTo>
                    <a:pt x="344" y="1152"/>
                  </a:lnTo>
                  <a:lnTo>
                    <a:pt x="287" y="1139"/>
                  </a:lnTo>
                  <a:lnTo>
                    <a:pt x="233" y="1121"/>
                  </a:lnTo>
                  <a:lnTo>
                    <a:pt x="183" y="1094"/>
                  </a:lnTo>
                  <a:lnTo>
                    <a:pt x="137" y="1060"/>
                  </a:lnTo>
                  <a:lnTo>
                    <a:pt x="98" y="1021"/>
                  </a:lnTo>
                  <a:lnTo>
                    <a:pt x="64" y="974"/>
                  </a:lnTo>
                  <a:lnTo>
                    <a:pt x="37" y="922"/>
                  </a:lnTo>
                  <a:lnTo>
                    <a:pt x="16" y="863"/>
                  </a:lnTo>
                  <a:lnTo>
                    <a:pt x="3" y="800"/>
                  </a:lnTo>
                  <a:lnTo>
                    <a:pt x="0" y="730"/>
                  </a:lnTo>
                  <a:lnTo>
                    <a:pt x="5" y="646"/>
                  </a:lnTo>
                  <a:lnTo>
                    <a:pt x="23" y="561"/>
                  </a:lnTo>
                  <a:lnTo>
                    <a:pt x="51" y="479"/>
                  </a:lnTo>
                  <a:lnTo>
                    <a:pt x="87" y="402"/>
                  </a:lnTo>
                  <a:lnTo>
                    <a:pt x="133" y="328"/>
                  </a:lnTo>
                  <a:lnTo>
                    <a:pt x="187" y="258"/>
                  </a:lnTo>
                  <a:lnTo>
                    <a:pt x="247" y="195"/>
                  </a:lnTo>
                  <a:lnTo>
                    <a:pt x="312" y="140"/>
                  </a:lnTo>
                  <a:lnTo>
                    <a:pt x="383" y="91"/>
                  </a:lnTo>
                  <a:lnTo>
                    <a:pt x="456" y="54"/>
                  </a:lnTo>
                  <a:lnTo>
                    <a:pt x="533" y="25"/>
                  </a:lnTo>
                  <a:lnTo>
                    <a:pt x="611" y="5"/>
                  </a:lnTo>
                  <a:lnTo>
                    <a:pt x="6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6" name="Freeform 82"/>
            <p:cNvSpPr>
              <a:spLocks noEditPoints="1"/>
            </p:cNvSpPr>
            <p:nvPr/>
          </p:nvSpPr>
          <p:spPr bwMode="auto">
            <a:xfrm>
              <a:off x="5157" y="2759"/>
              <a:ext cx="843" cy="802"/>
            </a:xfrm>
            <a:custGeom>
              <a:avLst/>
              <a:gdLst/>
              <a:ahLst/>
              <a:cxnLst>
                <a:cxn ang="0">
                  <a:pos x="313" y="505"/>
                </a:cxn>
                <a:cxn ang="0">
                  <a:pos x="549" y="137"/>
                </a:cxn>
                <a:cxn ang="0">
                  <a:pos x="629" y="2"/>
                </a:cxn>
                <a:cxn ang="0">
                  <a:pos x="639" y="16"/>
                </a:cxn>
                <a:cxn ang="0">
                  <a:pos x="741" y="725"/>
                </a:cxn>
                <a:cxn ang="0">
                  <a:pos x="745" y="747"/>
                </a:cxn>
                <a:cxn ang="0">
                  <a:pos x="764" y="759"/>
                </a:cxn>
                <a:cxn ang="0">
                  <a:pos x="811" y="763"/>
                </a:cxn>
                <a:cxn ang="0">
                  <a:pos x="834" y="765"/>
                </a:cxn>
                <a:cxn ang="0">
                  <a:pos x="843" y="781"/>
                </a:cxn>
                <a:cxn ang="0">
                  <a:pos x="839" y="792"/>
                </a:cxn>
                <a:cxn ang="0">
                  <a:pos x="832" y="799"/>
                </a:cxn>
                <a:cxn ang="0">
                  <a:pos x="819" y="802"/>
                </a:cxn>
                <a:cxn ang="0">
                  <a:pos x="755" y="801"/>
                </a:cxn>
                <a:cxn ang="0">
                  <a:pos x="666" y="799"/>
                </a:cxn>
                <a:cxn ang="0">
                  <a:pos x="602" y="801"/>
                </a:cxn>
                <a:cxn ang="0">
                  <a:pos x="547" y="802"/>
                </a:cxn>
                <a:cxn ang="0">
                  <a:pos x="534" y="801"/>
                </a:cxn>
                <a:cxn ang="0">
                  <a:pos x="529" y="793"/>
                </a:cxn>
                <a:cxn ang="0">
                  <a:pos x="527" y="788"/>
                </a:cxn>
                <a:cxn ang="0">
                  <a:pos x="534" y="768"/>
                </a:cxn>
                <a:cxn ang="0">
                  <a:pos x="549" y="763"/>
                </a:cxn>
                <a:cxn ang="0">
                  <a:pos x="586" y="761"/>
                </a:cxn>
                <a:cxn ang="0">
                  <a:pos x="618" y="752"/>
                </a:cxn>
                <a:cxn ang="0">
                  <a:pos x="630" y="740"/>
                </a:cxn>
                <a:cxn ang="0">
                  <a:pos x="606" y="546"/>
                </a:cxn>
                <a:cxn ang="0">
                  <a:pos x="196" y="686"/>
                </a:cxn>
                <a:cxn ang="0">
                  <a:pos x="185" y="713"/>
                </a:cxn>
                <a:cxn ang="0">
                  <a:pos x="185" y="740"/>
                </a:cxn>
                <a:cxn ang="0">
                  <a:pos x="203" y="756"/>
                </a:cxn>
                <a:cxn ang="0">
                  <a:pos x="224" y="761"/>
                </a:cxn>
                <a:cxn ang="0">
                  <a:pos x="233" y="763"/>
                </a:cxn>
                <a:cxn ang="0">
                  <a:pos x="238" y="763"/>
                </a:cxn>
                <a:cxn ang="0">
                  <a:pos x="244" y="767"/>
                </a:cxn>
                <a:cxn ang="0">
                  <a:pos x="247" y="772"/>
                </a:cxn>
                <a:cxn ang="0">
                  <a:pos x="247" y="784"/>
                </a:cxn>
                <a:cxn ang="0">
                  <a:pos x="244" y="795"/>
                </a:cxn>
                <a:cxn ang="0">
                  <a:pos x="238" y="801"/>
                </a:cxn>
                <a:cxn ang="0">
                  <a:pos x="231" y="802"/>
                </a:cxn>
                <a:cxn ang="0">
                  <a:pos x="226" y="802"/>
                </a:cxn>
                <a:cxn ang="0">
                  <a:pos x="149" y="799"/>
                </a:cxn>
                <a:cxn ang="0">
                  <a:pos x="80" y="799"/>
                </a:cxn>
                <a:cxn ang="0">
                  <a:pos x="16" y="802"/>
                </a:cxn>
                <a:cxn ang="0">
                  <a:pos x="8" y="801"/>
                </a:cxn>
                <a:cxn ang="0">
                  <a:pos x="3" y="795"/>
                </a:cxn>
                <a:cxn ang="0">
                  <a:pos x="0" y="784"/>
                </a:cxn>
                <a:cxn ang="0">
                  <a:pos x="3" y="772"/>
                </a:cxn>
                <a:cxn ang="0">
                  <a:pos x="8" y="765"/>
                </a:cxn>
                <a:cxn ang="0">
                  <a:pos x="17" y="763"/>
                </a:cxn>
                <a:cxn ang="0">
                  <a:pos x="24" y="763"/>
                </a:cxn>
                <a:cxn ang="0">
                  <a:pos x="92" y="745"/>
                </a:cxn>
                <a:cxn ang="0">
                  <a:pos x="142" y="700"/>
                </a:cxn>
                <a:cxn ang="0">
                  <a:pos x="167" y="668"/>
                </a:cxn>
                <a:cxn ang="0">
                  <a:pos x="584" y="16"/>
                </a:cxn>
                <a:cxn ang="0">
                  <a:pos x="602" y="2"/>
                </a:cxn>
              </a:cxnLst>
              <a:rect l="0" t="0" r="r" b="b"/>
              <a:pathLst>
                <a:path w="843" h="802">
                  <a:moveTo>
                    <a:pt x="549" y="137"/>
                  </a:moveTo>
                  <a:lnTo>
                    <a:pt x="313" y="505"/>
                  </a:lnTo>
                  <a:lnTo>
                    <a:pt x="602" y="505"/>
                  </a:lnTo>
                  <a:lnTo>
                    <a:pt x="549" y="137"/>
                  </a:lnTo>
                  <a:close/>
                  <a:moveTo>
                    <a:pt x="616" y="0"/>
                  </a:moveTo>
                  <a:lnTo>
                    <a:pt x="629" y="2"/>
                  </a:lnTo>
                  <a:lnTo>
                    <a:pt x="636" y="8"/>
                  </a:lnTo>
                  <a:lnTo>
                    <a:pt x="639" y="16"/>
                  </a:lnTo>
                  <a:lnTo>
                    <a:pt x="641" y="33"/>
                  </a:lnTo>
                  <a:lnTo>
                    <a:pt x="741" y="725"/>
                  </a:lnTo>
                  <a:lnTo>
                    <a:pt x="741" y="738"/>
                  </a:lnTo>
                  <a:lnTo>
                    <a:pt x="745" y="747"/>
                  </a:lnTo>
                  <a:lnTo>
                    <a:pt x="752" y="754"/>
                  </a:lnTo>
                  <a:lnTo>
                    <a:pt x="764" y="759"/>
                  </a:lnTo>
                  <a:lnTo>
                    <a:pt x="782" y="761"/>
                  </a:lnTo>
                  <a:lnTo>
                    <a:pt x="811" y="763"/>
                  </a:lnTo>
                  <a:lnTo>
                    <a:pt x="823" y="763"/>
                  </a:lnTo>
                  <a:lnTo>
                    <a:pt x="834" y="765"/>
                  </a:lnTo>
                  <a:lnTo>
                    <a:pt x="839" y="770"/>
                  </a:lnTo>
                  <a:lnTo>
                    <a:pt x="843" y="781"/>
                  </a:lnTo>
                  <a:lnTo>
                    <a:pt x="841" y="786"/>
                  </a:lnTo>
                  <a:lnTo>
                    <a:pt x="839" y="792"/>
                  </a:lnTo>
                  <a:lnTo>
                    <a:pt x="837" y="795"/>
                  </a:lnTo>
                  <a:lnTo>
                    <a:pt x="832" y="799"/>
                  </a:lnTo>
                  <a:lnTo>
                    <a:pt x="827" y="802"/>
                  </a:lnTo>
                  <a:lnTo>
                    <a:pt x="819" y="802"/>
                  </a:lnTo>
                  <a:lnTo>
                    <a:pt x="787" y="801"/>
                  </a:lnTo>
                  <a:lnTo>
                    <a:pt x="755" y="801"/>
                  </a:lnTo>
                  <a:lnTo>
                    <a:pt x="691" y="797"/>
                  </a:lnTo>
                  <a:lnTo>
                    <a:pt x="666" y="799"/>
                  </a:lnTo>
                  <a:lnTo>
                    <a:pt x="636" y="799"/>
                  </a:lnTo>
                  <a:lnTo>
                    <a:pt x="602" y="801"/>
                  </a:lnTo>
                  <a:lnTo>
                    <a:pt x="572" y="802"/>
                  </a:lnTo>
                  <a:lnTo>
                    <a:pt x="547" y="802"/>
                  </a:lnTo>
                  <a:lnTo>
                    <a:pt x="540" y="802"/>
                  </a:lnTo>
                  <a:lnTo>
                    <a:pt x="534" y="801"/>
                  </a:lnTo>
                  <a:lnTo>
                    <a:pt x="531" y="797"/>
                  </a:lnTo>
                  <a:lnTo>
                    <a:pt x="529" y="793"/>
                  </a:lnTo>
                  <a:lnTo>
                    <a:pt x="527" y="790"/>
                  </a:lnTo>
                  <a:lnTo>
                    <a:pt x="527" y="788"/>
                  </a:lnTo>
                  <a:lnTo>
                    <a:pt x="529" y="776"/>
                  </a:lnTo>
                  <a:lnTo>
                    <a:pt x="534" y="768"/>
                  </a:lnTo>
                  <a:lnTo>
                    <a:pt x="541" y="765"/>
                  </a:lnTo>
                  <a:lnTo>
                    <a:pt x="549" y="763"/>
                  </a:lnTo>
                  <a:lnTo>
                    <a:pt x="556" y="763"/>
                  </a:lnTo>
                  <a:lnTo>
                    <a:pt x="586" y="761"/>
                  </a:lnTo>
                  <a:lnTo>
                    <a:pt x="606" y="758"/>
                  </a:lnTo>
                  <a:lnTo>
                    <a:pt x="618" y="752"/>
                  </a:lnTo>
                  <a:lnTo>
                    <a:pt x="627" y="747"/>
                  </a:lnTo>
                  <a:lnTo>
                    <a:pt x="630" y="740"/>
                  </a:lnTo>
                  <a:lnTo>
                    <a:pt x="634" y="732"/>
                  </a:lnTo>
                  <a:lnTo>
                    <a:pt x="606" y="546"/>
                  </a:lnTo>
                  <a:lnTo>
                    <a:pt x="286" y="546"/>
                  </a:lnTo>
                  <a:lnTo>
                    <a:pt x="196" y="686"/>
                  </a:lnTo>
                  <a:lnTo>
                    <a:pt x="190" y="698"/>
                  </a:lnTo>
                  <a:lnTo>
                    <a:pt x="185" y="713"/>
                  </a:lnTo>
                  <a:lnTo>
                    <a:pt x="181" y="727"/>
                  </a:lnTo>
                  <a:lnTo>
                    <a:pt x="185" y="740"/>
                  </a:lnTo>
                  <a:lnTo>
                    <a:pt x="192" y="749"/>
                  </a:lnTo>
                  <a:lnTo>
                    <a:pt x="203" y="756"/>
                  </a:lnTo>
                  <a:lnTo>
                    <a:pt x="213" y="759"/>
                  </a:lnTo>
                  <a:lnTo>
                    <a:pt x="224" y="761"/>
                  </a:lnTo>
                  <a:lnTo>
                    <a:pt x="231" y="763"/>
                  </a:lnTo>
                  <a:lnTo>
                    <a:pt x="233" y="763"/>
                  </a:lnTo>
                  <a:lnTo>
                    <a:pt x="235" y="763"/>
                  </a:lnTo>
                  <a:lnTo>
                    <a:pt x="238" y="763"/>
                  </a:lnTo>
                  <a:lnTo>
                    <a:pt x="240" y="765"/>
                  </a:lnTo>
                  <a:lnTo>
                    <a:pt x="244" y="767"/>
                  </a:lnTo>
                  <a:lnTo>
                    <a:pt x="246" y="768"/>
                  </a:lnTo>
                  <a:lnTo>
                    <a:pt x="247" y="772"/>
                  </a:lnTo>
                  <a:lnTo>
                    <a:pt x="249" y="777"/>
                  </a:lnTo>
                  <a:lnTo>
                    <a:pt x="247" y="784"/>
                  </a:lnTo>
                  <a:lnTo>
                    <a:pt x="246" y="792"/>
                  </a:lnTo>
                  <a:lnTo>
                    <a:pt x="244" y="795"/>
                  </a:lnTo>
                  <a:lnTo>
                    <a:pt x="240" y="799"/>
                  </a:lnTo>
                  <a:lnTo>
                    <a:pt x="238" y="801"/>
                  </a:lnTo>
                  <a:lnTo>
                    <a:pt x="235" y="802"/>
                  </a:lnTo>
                  <a:lnTo>
                    <a:pt x="231" y="802"/>
                  </a:lnTo>
                  <a:lnTo>
                    <a:pt x="228" y="802"/>
                  </a:lnTo>
                  <a:lnTo>
                    <a:pt x="226" y="802"/>
                  </a:lnTo>
                  <a:lnTo>
                    <a:pt x="190" y="801"/>
                  </a:lnTo>
                  <a:lnTo>
                    <a:pt x="149" y="799"/>
                  </a:lnTo>
                  <a:lnTo>
                    <a:pt x="112" y="797"/>
                  </a:lnTo>
                  <a:lnTo>
                    <a:pt x="80" y="799"/>
                  </a:lnTo>
                  <a:lnTo>
                    <a:pt x="48" y="801"/>
                  </a:lnTo>
                  <a:lnTo>
                    <a:pt x="16" y="802"/>
                  </a:lnTo>
                  <a:lnTo>
                    <a:pt x="12" y="802"/>
                  </a:lnTo>
                  <a:lnTo>
                    <a:pt x="8" y="801"/>
                  </a:lnTo>
                  <a:lnTo>
                    <a:pt x="5" y="799"/>
                  </a:lnTo>
                  <a:lnTo>
                    <a:pt x="3" y="795"/>
                  </a:lnTo>
                  <a:lnTo>
                    <a:pt x="1" y="790"/>
                  </a:lnTo>
                  <a:lnTo>
                    <a:pt x="0" y="784"/>
                  </a:lnTo>
                  <a:lnTo>
                    <a:pt x="1" y="777"/>
                  </a:lnTo>
                  <a:lnTo>
                    <a:pt x="3" y="772"/>
                  </a:lnTo>
                  <a:lnTo>
                    <a:pt x="5" y="768"/>
                  </a:lnTo>
                  <a:lnTo>
                    <a:pt x="8" y="765"/>
                  </a:lnTo>
                  <a:lnTo>
                    <a:pt x="12" y="763"/>
                  </a:lnTo>
                  <a:lnTo>
                    <a:pt x="17" y="763"/>
                  </a:lnTo>
                  <a:lnTo>
                    <a:pt x="21" y="763"/>
                  </a:lnTo>
                  <a:lnTo>
                    <a:pt x="24" y="763"/>
                  </a:lnTo>
                  <a:lnTo>
                    <a:pt x="62" y="756"/>
                  </a:lnTo>
                  <a:lnTo>
                    <a:pt x="92" y="745"/>
                  </a:lnTo>
                  <a:lnTo>
                    <a:pt x="119" y="725"/>
                  </a:lnTo>
                  <a:lnTo>
                    <a:pt x="142" y="700"/>
                  </a:lnTo>
                  <a:lnTo>
                    <a:pt x="167" y="668"/>
                  </a:lnTo>
                  <a:lnTo>
                    <a:pt x="167" y="668"/>
                  </a:lnTo>
                  <a:lnTo>
                    <a:pt x="577" y="27"/>
                  </a:lnTo>
                  <a:lnTo>
                    <a:pt x="584" y="16"/>
                  </a:lnTo>
                  <a:lnTo>
                    <a:pt x="591" y="8"/>
                  </a:lnTo>
                  <a:lnTo>
                    <a:pt x="602" y="2"/>
                  </a:lnTo>
                  <a:lnTo>
                    <a:pt x="6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7" name="Freeform 83"/>
            <p:cNvSpPr>
              <a:spLocks/>
            </p:cNvSpPr>
            <p:nvPr/>
          </p:nvSpPr>
          <p:spPr bwMode="auto">
            <a:xfrm>
              <a:off x="5458" y="3802"/>
              <a:ext cx="126" cy="127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87" y="5"/>
                </a:cxn>
                <a:cxn ang="0">
                  <a:pos x="108" y="20"/>
                </a:cxn>
                <a:cxn ang="0">
                  <a:pos x="121" y="39"/>
                </a:cxn>
                <a:cxn ang="0">
                  <a:pos x="126" y="64"/>
                </a:cxn>
                <a:cxn ang="0">
                  <a:pos x="123" y="84"/>
                </a:cxn>
                <a:cxn ang="0">
                  <a:pos x="114" y="102"/>
                </a:cxn>
                <a:cxn ang="0">
                  <a:pos x="101" y="115"/>
                </a:cxn>
                <a:cxn ang="0">
                  <a:pos x="84" y="124"/>
                </a:cxn>
                <a:cxn ang="0">
                  <a:pos x="64" y="127"/>
                </a:cxn>
                <a:cxn ang="0">
                  <a:pos x="37" y="124"/>
                </a:cxn>
                <a:cxn ang="0">
                  <a:pos x="18" y="109"/>
                </a:cxn>
                <a:cxn ang="0">
                  <a:pos x="3" y="90"/>
                </a:cxn>
                <a:cxn ang="0">
                  <a:pos x="0" y="63"/>
                </a:cxn>
                <a:cxn ang="0">
                  <a:pos x="2" y="45"/>
                </a:cxn>
                <a:cxn ang="0">
                  <a:pos x="10" y="27"/>
                </a:cxn>
                <a:cxn ang="0">
                  <a:pos x="23" y="12"/>
                </a:cxn>
                <a:cxn ang="0">
                  <a:pos x="41" y="3"/>
                </a:cxn>
                <a:cxn ang="0">
                  <a:pos x="64" y="0"/>
                </a:cxn>
              </a:cxnLst>
              <a:rect l="0" t="0" r="r" b="b"/>
              <a:pathLst>
                <a:path w="126" h="127">
                  <a:moveTo>
                    <a:pt x="64" y="0"/>
                  </a:moveTo>
                  <a:lnTo>
                    <a:pt x="87" y="5"/>
                  </a:lnTo>
                  <a:lnTo>
                    <a:pt x="108" y="20"/>
                  </a:lnTo>
                  <a:lnTo>
                    <a:pt x="121" y="39"/>
                  </a:lnTo>
                  <a:lnTo>
                    <a:pt x="126" y="64"/>
                  </a:lnTo>
                  <a:lnTo>
                    <a:pt x="123" y="84"/>
                  </a:lnTo>
                  <a:lnTo>
                    <a:pt x="114" y="102"/>
                  </a:lnTo>
                  <a:lnTo>
                    <a:pt x="101" y="115"/>
                  </a:lnTo>
                  <a:lnTo>
                    <a:pt x="84" y="124"/>
                  </a:lnTo>
                  <a:lnTo>
                    <a:pt x="64" y="127"/>
                  </a:lnTo>
                  <a:lnTo>
                    <a:pt x="37" y="124"/>
                  </a:lnTo>
                  <a:lnTo>
                    <a:pt x="18" y="109"/>
                  </a:lnTo>
                  <a:lnTo>
                    <a:pt x="3" y="90"/>
                  </a:lnTo>
                  <a:lnTo>
                    <a:pt x="0" y="63"/>
                  </a:lnTo>
                  <a:lnTo>
                    <a:pt x="2" y="45"/>
                  </a:lnTo>
                  <a:lnTo>
                    <a:pt x="10" y="27"/>
                  </a:lnTo>
                  <a:lnTo>
                    <a:pt x="23" y="12"/>
                  </a:lnTo>
                  <a:lnTo>
                    <a:pt x="41" y="3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8" name="Freeform 84"/>
            <p:cNvSpPr>
              <a:spLocks noEditPoints="1"/>
            </p:cNvSpPr>
            <p:nvPr/>
          </p:nvSpPr>
          <p:spPr bwMode="auto">
            <a:xfrm>
              <a:off x="5162" y="4066"/>
              <a:ext cx="688" cy="504"/>
            </a:xfrm>
            <a:custGeom>
              <a:avLst/>
              <a:gdLst/>
              <a:ahLst/>
              <a:cxnLst>
                <a:cxn ang="0">
                  <a:pos x="264" y="41"/>
                </a:cxn>
                <a:cxn ang="0">
                  <a:pos x="166" y="116"/>
                </a:cxn>
                <a:cxn ang="0">
                  <a:pos x="112" y="229"/>
                </a:cxn>
                <a:cxn ang="0">
                  <a:pos x="93" y="330"/>
                </a:cxn>
                <a:cxn ang="0">
                  <a:pos x="105" y="414"/>
                </a:cxn>
                <a:cxn ang="0">
                  <a:pos x="173" y="470"/>
                </a:cxn>
                <a:cxn ang="0">
                  <a:pos x="257" y="470"/>
                </a:cxn>
                <a:cxn ang="0">
                  <a:pos x="365" y="434"/>
                </a:cxn>
                <a:cxn ang="0">
                  <a:pos x="453" y="335"/>
                </a:cxn>
                <a:cxn ang="0">
                  <a:pos x="447" y="219"/>
                </a:cxn>
                <a:cxn ang="0">
                  <a:pos x="435" y="132"/>
                </a:cxn>
                <a:cxn ang="0">
                  <a:pos x="397" y="61"/>
                </a:cxn>
                <a:cxn ang="0">
                  <a:pos x="321" y="28"/>
                </a:cxn>
                <a:cxn ang="0">
                  <a:pos x="410" y="16"/>
                </a:cxn>
                <a:cxn ang="0">
                  <a:pos x="504" y="97"/>
                </a:cxn>
                <a:cxn ang="0">
                  <a:pos x="535" y="192"/>
                </a:cxn>
                <a:cxn ang="0">
                  <a:pos x="538" y="253"/>
                </a:cxn>
                <a:cxn ang="0">
                  <a:pos x="574" y="237"/>
                </a:cxn>
                <a:cxn ang="0">
                  <a:pos x="643" y="79"/>
                </a:cxn>
                <a:cxn ang="0">
                  <a:pos x="652" y="59"/>
                </a:cxn>
                <a:cxn ang="0">
                  <a:pos x="663" y="52"/>
                </a:cxn>
                <a:cxn ang="0">
                  <a:pos x="674" y="52"/>
                </a:cxn>
                <a:cxn ang="0">
                  <a:pos x="683" y="55"/>
                </a:cxn>
                <a:cxn ang="0">
                  <a:pos x="688" y="66"/>
                </a:cxn>
                <a:cxn ang="0">
                  <a:pos x="672" y="118"/>
                </a:cxn>
                <a:cxn ang="0">
                  <a:pos x="625" y="222"/>
                </a:cxn>
                <a:cxn ang="0">
                  <a:pos x="542" y="337"/>
                </a:cxn>
                <a:cxn ang="0">
                  <a:pos x="549" y="416"/>
                </a:cxn>
                <a:cxn ang="0">
                  <a:pos x="565" y="466"/>
                </a:cxn>
                <a:cxn ang="0">
                  <a:pos x="583" y="473"/>
                </a:cxn>
                <a:cxn ang="0">
                  <a:pos x="620" y="461"/>
                </a:cxn>
                <a:cxn ang="0">
                  <a:pos x="647" y="421"/>
                </a:cxn>
                <a:cxn ang="0">
                  <a:pos x="654" y="414"/>
                </a:cxn>
                <a:cxn ang="0">
                  <a:pos x="668" y="414"/>
                </a:cxn>
                <a:cxn ang="0">
                  <a:pos x="679" y="416"/>
                </a:cxn>
                <a:cxn ang="0">
                  <a:pos x="684" y="427"/>
                </a:cxn>
                <a:cxn ang="0">
                  <a:pos x="656" y="473"/>
                </a:cxn>
                <a:cxn ang="0">
                  <a:pos x="577" y="504"/>
                </a:cxn>
                <a:cxn ang="0">
                  <a:pos x="527" y="493"/>
                </a:cxn>
                <a:cxn ang="0">
                  <a:pos x="474" y="441"/>
                </a:cxn>
                <a:cxn ang="0">
                  <a:pos x="374" y="464"/>
                </a:cxn>
                <a:cxn ang="0">
                  <a:pos x="203" y="504"/>
                </a:cxn>
                <a:cxn ang="0">
                  <a:pos x="82" y="470"/>
                </a:cxn>
                <a:cxn ang="0">
                  <a:pos x="12" y="384"/>
                </a:cxn>
                <a:cxn ang="0">
                  <a:pos x="5" y="256"/>
                </a:cxn>
                <a:cxn ang="0">
                  <a:pos x="80" y="114"/>
                </a:cxn>
                <a:cxn ang="0">
                  <a:pos x="214" y="19"/>
                </a:cxn>
              </a:cxnLst>
              <a:rect l="0" t="0" r="r" b="b"/>
              <a:pathLst>
                <a:path w="688" h="504">
                  <a:moveTo>
                    <a:pt x="321" y="28"/>
                  </a:moveTo>
                  <a:lnTo>
                    <a:pt x="294" y="32"/>
                  </a:lnTo>
                  <a:lnTo>
                    <a:pt x="264" y="41"/>
                  </a:lnTo>
                  <a:lnTo>
                    <a:pt x="232" y="57"/>
                  </a:lnTo>
                  <a:lnTo>
                    <a:pt x="198" y="82"/>
                  </a:lnTo>
                  <a:lnTo>
                    <a:pt x="166" y="116"/>
                  </a:lnTo>
                  <a:lnTo>
                    <a:pt x="144" y="152"/>
                  </a:lnTo>
                  <a:lnTo>
                    <a:pt x="126" y="190"/>
                  </a:lnTo>
                  <a:lnTo>
                    <a:pt x="112" y="229"/>
                  </a:lnTo>
                  <a:lnTo>
                    <a:pt x="103" y="269"/>
                  </a:lnTo>
                  <a:lnTo>
                    <a:pt x="96" y="303"/>
                  </a:lnTo>
                  <a:lnTo>
                    <a:pt x="93" y="330"/>
                  </a:lnTo>
                  <a:lnTo>
                    <a:pt x="91" y="350"/>
                  </a:lnTo>
                  <a:lnTo>
                    <a:pt x="94" y="384"/>
                  </a:lnTo>
                  <a:lnTo>
                    <a:pt x="105" y="414"/>
                  </a:lnTo>
                  <a:lnTo>
                    <a:pt x="121" y="439"/>
                  </a:lnTo>
                  <a:lnTo>
                    <a:pt x="144" y="459"/>
                  </a:lnTo>
                  <a:lnTo>
                    <a:pt x="173" y="470"/>
                  </a:lnTo>
                  <a:lnTo>
                    <a:pt x="208" y="473"/>
                  </a:lnTo>
                  <a:lnTo>
                    <a:pt x="230" y="473"/>
                  </a:lnTo>
                  <a:lnTo>
                    <a:pt x="257" y="470"/>
                  </a:lnTo>
                  <a:lnTo>
                    <a:pt x="289" y="463"/>
                  </a:lnTo>
                  <a:lnTo>
                    <a:pt x="324" y="452"/>
                  </a:lnTo>
                  <a:lnTo>
                    <a:pt x="365" y="434"/>
                  </a:lnTo>
                  <a:lnTo>
                    <a:pt x="408" y="407"/>
                  </a:lnTo>
                  <a:lnTo>
                    <a:pt x="454" y="375"/>
                  </a:lnTo>
                  <a:lnTo>
                    <a:pt x="453" y="335"/>
                  </a:lnTo>
                  <a:lnTo>
                    <a:pt x="451" y="296"/>
                  </a:lnTo>
                  <a:lnTo>
                    <a:pt x="449" y="256"/>
                  </a:lnTo>
                  <a:lnTo>
                    <a:pt x="447" y="219"/>
                  </a:lnTo>
                  <a:lnTo>
                    <a:pt x="444" y="186"/>
                  </a:lnTo>
                  <a:lnTo>
                    <a:pt x="440" y="159"/>
                  </a:lnTo>
                  <a:lnTo>
                    <a:pt x="435" y="132"/>
                  </a:lnTo>
                  <a:lnTo>
                    <a:pt x="426" y="106"/>
                  </a:lnTo>
                  <a:lnTo>
                    <a:pt x="413" y="82"/>
                  </a:lnTo>
                  <a:lnTo>
                    <a:pt x="397" y="61"/>
                  </a:lnTo>
                  <a:lnTo>
                    <a:pt x="376" y="43"/>
                  </a:lnTo>
                  <a:lnTo>
                    <a:pt x="351" y="32"/>
                  </a:lnTo>
                  <a:lnTo>
                    <a:pt x="321" y="28"/>
                  </a:lnTo>
                  <a:close/>
                  <a:moveTo>
                    <a:pt x="322" y="0"/>
                  </a:moveTo>
                  <a:lnTo>
                    <a:pt x="369" y="3"/>
                  </a:lnTo>
                  <a:lnTo>
                    <a:pt x="410" y="16"/>
                  </a:lnTo>
                  <a:lnTo>
                    <a:pt x="447" y="36"/>
                  </a:lnTo>
                  <a:lnTo>
                    <a:pt x="479" y="62"/>
                  </a:lnTo>
                  <a:lnTo>
                    <a:pt x="504" y="97"/>
                  </a:lnTo>
                  <a:lnTo>
                    <a:pt x="522" y="136"/>
                  </a:lnTo>
                  <a:lnTo>
                    <a:pt x="533" y="181"/>
                  </a:lnTo>
                  <a:lnTo>
                    <a:pt x="535" y="192"/>
                  </a:lnTo>
                  <a:lnTo>
                    <a:pt x="536" y="208"/>
                  </a:lnTo>
                  <a:lnTo>
                    <a:pt x="536" y="229"/>
                  </a:lnTo>
                  <a:lnTo>
                    <a:pt x="538" y="253"/>
                  </a:lnTo>
                  <a:lnTo>
                    <a:pt x="540" y="271"/>
                  </a:lnTo>
                  <a:lnTo>
                    <a:pt x="542" y="283"/>
                  </a:lnTo>
                  <a:lnTo>
                    <a:pt x="574" y="237"/>
                  </a:lnTo>
                  <a:lnTo>
                    <a:pt x="602" y="186"/>
                  </a:lnTo>
                  <a:lnTo>
                    <a:pt x="625" y="134"/>
                  </a:lnTo>
                  <a:lnTo>
                    <a:pt x="643" y="79"/>
                  </a:lnTo>
                  <a:lnTo>
                    <a:pt x="647" y="70"/>
                  </a:lnTo>
                  <a:lnTo>
                    <a:pt x="649" y="64"/>
                  </a:lnTo>
                  <a:lnTo>
                    <a:pt x="652" y="59"/>
                  </a:lnTo>
                  <a:lnTo>
                    <a:pt x="654" y="55"/>
                  </a:lnTo>
                  <a:lnTo>
                    <a:pt x="658" y="53"/>
                  </a:lnTo>
                  <a:lnTo>
                    <a:pt x="663" y="52"/>
                  </a:lnTo>
                  <a:lnTo>
                    <a:pt x="668" y="52"/>
                  </a:lnTo>
                  <a:lnTo>
                    <a:pt x="670" y="52"/>
                  </a:lnTo>
                  <a:lnTo>
                    <a:pt x="674" y="52"/>
                  </a:lnTo>
                  <a:lnTo>
                    <a:pt x="675" y="52"/>
                  </a:lnTo>
                  <a:lnTo>
                    <a:pt x="679" y="53"/>
                  </a:lnTo>
                  <a:lnTo>
                    <a:pt x="683" y="55"/>
                  </a:lnTo>
                  <a:lnTo>
                    <a:pt x="684" y="57"/>
                  </a:lnTo>
                  <a:lnTo>
                    <a:pt x="686" y="61"/>
                  </a:lnTo>
                  <a:lnTo>
                    <a:pt x="688" y="66"/>
                  </a:lnTo>
                  <a:lnTo>
                    <a:pt x="686" y="75"/>
                  </a:lnTo>
                  <a:lnTo>
                    <a:pt x="681" y="93"/>
                  </a:lnTo>
                  <a:lnTo>
                    <a:pt x="672" y="118"/>
                  </a:lnTo>
                  <a:lnTo>
                    <a:pt x="661" y="149"/>
                  </a:lnTo>
                  <a:lnTo>
                    <a:pt x="645" y="184"/>
                  </a:lnTo>
                  <a:lnTo>
                    <a:pt x="625" y="222"/>
                  </a:lnTo>
                  <a:lnTo>
                    <a:pt x="602" y="260"/>
                  </a:lnTo>
                  <a:lnTo>
                    <a:pt x="574" y="299"/>
                  </a:lnTo>
                  <a:lnTo>
                    <a:pt x="542" y="337"/>
                  </a:lnTo>
                  <a:lnTo>
                    <a:pt x="542" y="337"/>
                  </a:lnTo>
                  <a:lnTo>
                    <a:pt x="544" y="382"/>
                  </a:lnTo>
                  <a:lnTo>
                    <a:pt x="549" y="416"/>
                  </a:lnTo>
                  <a:lnTo>
                    <a:pt x="552" y="441"/>
                  </a:lnTo>
                  <a:lnTo>
                    <a:pt x="558" y="457"/>
                  </a:lnTo>
                  <a:lnTo>
                    <a:pt x="565" y="466"/>
                  </a:lnTo>
                  <a:lnTo>
                    <a:pt x="570" y="472"/>
                  </a:lnTo>
                  <a:lnTo>
                    <a:pt x="577" y="473"/>
                  </a:lnTo>
                  <a:lnTo>
                    <a:pt x="583" y="473"/>
                  </a:lnTo>
                  <a:lnTo>
                    <a:pt x="593" y="473"/>
                  </a:lnTo>
                  <a:lnTo>
                    <a:pt x="606" y="468"/>
                  </a:lnTo>
                  <a:lnTo>
                    <a:pt x="620" y="461"/>
                  </a:lnTo>
                  <a:lnTo>
                    <a:pt x="634" y="445"/>
                  </a:lnTo>
                  <a:lnTo>
                    <a:pt x="645" y="423"/>
                  </a:lnTo>
                  <a:lnTo>
                    <a:pt x="647" y="421"/>
                  </a:lnTo>
                  <a:lnTo>
                    <a:pt x="649" y="418"/>
                  </a:lnTo>
                  <a:lnTo>
                    <a:pt x="650" y="416"/>
                  </a:lnTo>
                  <a:lnTo>
                    <a:pt x="654" y="414"/>
                  </a:lnTo>
                  <a:lnTo>
                    <a:pt x="659" y="414"/>
                  </a:lnTo>
                  <a:lnTo>
                    <a:pt x="665" y="414"/>
                  </a:lnTo>
                  <a:lnTo>
                    <a:pt x="668" y="414"/>
                  </a:lnTo>
                  <a:lnTo>
                    <a:pt x="672" y="414"/>
                  </a:lnTo>
                  <a:lnTo>
                    <a:pt x="675" y="414"/>
                  </a:lnTo>
                  <a:lnTo>
                    <a:pt x="679" y="416"/>
                  </a:lnTo>
                  <a:lnTo>
                    <a:pt x="683" y="418"/>
                  </a:lnTo>
                  <a:lnTo>
                    <a:pt x="684" y="421"/>
                  </a:lnTo>
                  <a:lnTo>
                    <a:pt x="684" y="427"/>
                  </a:lnTo>
                  <a:lnTo>
                    <a:pt x="681" y="439"/>
                  </a:lnTo>
                  <a:lnTo>
                    <a:pt x="672" y="457"/>
                  </a:lnTo>
                  <a:lnTo>
                    <a:pt x="656" y="473"/>
                  </a:lnTo>
                  <a:lnTo>
                    <a:pt x="634" y="490"/>
                  </a:lnTo>
                  <a:lnTo>
                    <a:pt x="608" y="500"/>
                  </a:lnTo>
                  <a:lnTo>
                    <a:pt x="577" y="504"/>
                  </a:lnTo>
                  <a:lnTo>
                    <a:pt x="563" y="504"/>
                  </a:lnTo>
                  <a:lnTo>
                    <a:pt x="545" y="500"/>
                  </a:lnTo>
                  <a:lnTo>
                    <a:pt x="527" y="493"/>
                  </a:lnTo>
                  <a:lnTo>
                    <a:pt x="508" y="481"/>
                  </a:lnTo>
                  <a:lnTo>
                    <a:pt x="490" y="464"/>
                  </a:lnTo>
                  <a:lnTo>
                    <a:pt x="474" y="441"/>
                  </a:lnTo>
                  <a:lnTo>
                    <a:pt x="462" y="409"/>
                  </a:lnTo>
                  <a:lnTo>
                    <a:pt x="421" y="437"/>
                  </a:lnTo>
                  <a:lnTo>
                    <a:pt x="374" y="464"/>
                  </a:lnTo>
                  <a:lnTo>
                    <a:pt x="321" y="484"/>
                  </a:lnTo>
                  <a:lnTo>
                    <a:pt x="264" y="498"/>
                  </a:lnTo>
                  <a:lnTo>
                    <a:pt x="203" y="504"/>
                  </a:lnTo>
                  <a:lnTo>
                    <a:pt x="157" y="500"/>
                  </a:lnTo>
                  <a:lnTo>
                    <a:pt x="118" y="488"/>
                  </a:lnTo>
                  <a:lnTo>
                    <a:pt x="82" y="470"/>
                  </a:lnTo>
                  <a:lnTo>
                    <a:pt x="53" y="446"/>
                  </a:lnTo>
                  <a:lnTo>
                    <a:pt x="30" y="416"/>
                  </a:lnTo>
                  <a:lnTo>
                    <a:pt x="12" y="384"/>
                  </a:lnTo>
                  <a:lnTo>
                    <a:pt x="3" y="348"/>
                  </a:lnTo>
                  <a:lnTo>
                    <a:pt x="0" y="308"/>
                  </a:lnTo>
                  <a:lnTo>
                    <a:pt x="5" y="256"/>
                  </a:lnTo>
                  <a:lnTo>
                    <a:pt x="21" y="206"/>
                  </a:lnTo>
                  <a:lnTo>
                    <a:pt x="46" y="159"/>
                  </a:lnTo>
                  <a:lnTo>
                    <a:pt x="80" y="114"/>
                  </a:lnTo>
                  <a:lnTo>
                    <a:pt x="119" y="77"/>
                  </a:lnTo>
                  <a:lnTo>
                    <a:pt x="164" y="45"/>
                  </a:lnTo>
                  <a:lnTo>
                    <a:pt x="214" y="19"/>
                  </a:lnTo>
                  <a:lnTo>
                    <a:pt x="267" y="5"/>
                  </a:lnTo>
                  <a:lnTo>
                    <a:pt x="3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9" name="Freeform 85"/>
            <p:cNvSpPr>
              <a:spLocks noEditPoints="1"/>
            </p:cNvSpPr>
            <p:nvPr/>
          </p:nvSpPr>
          <p:spPr bwMode="auto">
            <a:xfrm>
              <a:off x="6240" y="3971"/>
              <a:ext cx="184" cy="475"/>
            </a:xfrm>
            <a:custGeom>
              <a:avLst/>
              <a:gdLst/>
              <a:ahLst/>
              <a:cxnLst>
                <a:cxn ang="0">
                  <a:pos x="184" y="165"/>
                </a:cxn>
                <a:cxn ang="0">
                  <a:pos x="184" y="165"/>
                </a:cxn>
                <a:cxn ang="0">
                  <a:pos x="184" y="165"/>
                </a:cxn>
                <a:cxn ang="0">
                  <a:pos x="184" y="165"/>
                </a:cxn>
                <a:cxn ang="0">
                  <a:pos x="84" y="0"/>
                </a:cxn>
                <a:cxn ang="0">
                  <a:pos x="109" y="3"/>
                </a:cxn>
                <a:cxn ang="0">
                  <a:pos x="132" y="14"/>
                </a:cxn>
                <a:cxn ang="0">
                  <a:pos x="150" y="34"/>
                </a:cxn>
                <a:cxn ang="0">
                  <a:pos x="164" y="57"/>
                </a:cxn>
                <a:cxn ang="0">
                  <a:pos x="175" y="87"/>
                </a:cxn>
                <a:cxn ang="0">
                  <a:pos x="182" y="123"/>
                </a:cxn>
                <a:cxn ang="0">
                  <a:pos x="184" y="165"/>
                </a:cxn>
                <a:cxn ang="0">
                  <a:pos x="180" y="217"/>
                </a:cxn>
                <a:cxn ang="0">
                  <a:pos x="171" y="267"/>
                </a:cxn>
                <a:cxn ang="0">
                  <a:pos x="157" y="312"/>
                </a:cxn>
                <a:cxn ang="0">
                  <a:pos x="139" y="353"/>
                </a:cxn>
                <a:cxn ang="0">
                  <a:pos x="120" y="387"/>
                </a:cxn>
                <a:cxn ang="0">
                  <a:pos x="100" y="418"/>
                </a:cxn>
                <a:cxn ang="0">
                  <a:pos x="80" y="443"/>
                </a:cxn>
                <a:cxn ang="0">
                  <a:pos x="63" y="461"/>
                </a:cxn>
                <a:cxn ang="0">
                  <a:pos x="48" y="471"/>
                </a:cxn>
                <a:cxn ang="0">
                  <a:pos x="39" y="475"/>
                </a:cxn>
                <a:cxn ang="0">
                  <a:pos x="36" y="473"/>
                </a:cxn>
                <a:cxn ang="0">
                  <a:pos x="31" y="471"/>
                </a:cxn>
                <a:cxn ang="0">
                  <a:pos x="29" y="468"/>
                </a:cxn>
                <a:cxn ang="0">
                  <a:pos x="25" y="462"/>
                </a:cxn>
                <a:cxn ang="0">
                  <a:pos x="25" y="457"/>
                </a:cxn>
                <a:cxn ang="0">
                  <a:pos x="25" y="454"/>
                </a:cxn>
                <a:cxn ang="0">
                  <a:pos x="27" y="450"/>
                </a:cxn>
                <a:cxn ang="0">
                  <a:pos x="29" y="448"/>
                </a:cxn>
                <a:cxn ang="0">
                  <a:pos x="31" y="445"/>
                </a:cxn>
                <a:cxn ang="0">
                  <a:pos x="34" y="439"/>
                </a:cxn>
                <a:cxn ang="0">
                  <a:pos x="73" y="393"/>
                </a:cxn>
                <a:cxn ang="0">
                  <a:pos x="105" y="340"/>
                </a:cxn>
                <a:cxn ang="0">
                  <a:pos x="129" y="285"/>
                </a:cxn>
                <a:cxn ang="0">
                  <a:pos x="145" y="226"/>
                </a:cxn>
                <a:cxn ang="0">
                  <a:pos x="150" y="165"/>
                </a:cxn>
                <a:cxn ang="0">
                  <a:pos x="150" y="156"/>
                </a:cxn>
                <a:cxn ang="0">
                  <a:pos x="148" y="150"/>
                </a:cxn>
                <a:cxn ang="0">
                  <a:pos x="148" y="147"/>
                </a:cxn>
                <a:cxn ang="0">
                  <a:pos x="148" y="143"/>
                </a:cxn>
                <a:cxn ang="0">
                  <a:pos x="148" y="143"/>
                </a:cxn>
                <a:cxn ang="0">
                  <a:pos x="148" y="141"/>
                </a:cxn>
                <a:cxn ang="0">
                  <a:pos x="146" y="141"/>
                </a:cxn>
                <a:cxn ang="0">
                  <a:pos x="145" y="145"/>
                </a:cxn>
                <a:cxn ang="0">
                  <a:pos x="127" y="156"/>
                </a:cxn>
                <a:cxn ang="0">
                  <a:pos x="107" y="165"/>
                </a:cxn>
                <a:cxn ang="0">
                  <a:pos x="84" y="166"/>
                </a:cxn>
                <a:cxn ang="0">
                  <a:pos x="59" y="163"/>
                </a:cxn>
                <a:cxn ang="0">
                  <a:pos x="38" y="154"/>
                </a:cxn>
                <a:cxn ang="0">
                  <a:pos x="22" y="141"/>
                </a:cxn>
                <a:cxn ang="0">
                  <a:pos x="9" y="123"/>
                </a:cxn>
                <a:cxn ang="0">
                  <a:pos x="2" y="104"/>
                </a:cxn>
                <a:cxn ang="0">
                  <a:pos x="0" y="82"/>
                </a:cxn>
                <a:cxn ang="0">
                  <a:pos x="2" y="62"/>
                </a:cxn>
                <a:cxn ang="0">
                  <a:pos x="9" y="43"/>
                </a:cxn>
                <a:cxn ang="0">
                  <a:pos x="22" y="26"/>
                </a:cxn>
                <a:cxn ang="0">
                  <a:pos x="38" y="12"/>
                </a:cxn>
                <a:cxn ang="0">
                  <a:pos x="59" y="3"/>
                </a:cxn>
                <a:cxn ang="0">
                  <a:pos x="84" y="0"/>
                </a:cxn>
              </a:cxnLst>
              <a:rect l="0" t="0" r="r" b="b"/>
              <a:pathLst>
                <a:path w="184" h="475">
                  <a:moveTo>
                    <a:pt x="184" y="165"/>
                  </a:moveTo>
                  <a:lnTo>
                    <a:pt x="184" y="165"/>
                  </a:lnTo>
                  <a:lnTo>
                    <a:pt x="184" y="165"/>
                  </a:lnTo>
                  <a:lnTo>
                    <a:pt x="184" y="165"/>
                  </a:lnTo>
                  <a:close/>
                  <a:moveTo>
                    <a:pt x="84" y="0"/>
                  </a:moveTo>
                  <a:lnTo>
                    <a:pt x="109" y="3"/>
                  </a:lnTo>
                  <a:lnTo>
                    <a:pt x="132" y="14"/>
                  </a:lnTo>
                  <a:lnTo>
                    <a:pt x="150" y="34"/>
                  </a:lnTo>
                  <a:lnTo>
                    <a:pt x="164" y="57"/>
                  </a:lnTo>
                  <a:lnTo>
                    <a:pt x="175" y="87"/>
                  </a:lnTo>
                  <a:lnTo>
                    <a:pt x="182" y="123"/>
                  </a:lnTo>
                  <a:lnTo>
                    <a:pt x="184" y="165"/>
                  </a:lnTo>
                  <a:lnTo>
                    <a:pt x="180" y="217"/>
                  </a:lnTo>
                  <a:lnTo>
                    <a:pt x="171" y="267"/>
                  </a:lnTo>
                  <a:lnTo>
                    <a:pt x="157" y="312"/>
                  </a:lnTo>
                  <a:lnTo>
                    <a:pt x="139" y="353"/>
                  </a:lnTo>
                  <a:lnTo>
                    <a:pt x="120" y="387"/>
                  </a:lnTo>
                  <a:lnTo>
                    <a:pt x="100" y="418"/>
                  </a:lnTo>
                  <a:lnTo>
                    <a:pt x="80" y="443"/>
                  </a:lnTo>
                  <a:lnTo>
                    <a:pt x="63" y="461"/>
                  </a:lnTo>
                  <a:lnTo>
                    <a:pt x="48" y="471"/>
                  </a:lnTo>
                  <a:lnTo>
                    <a:pt x="39" y="475"/>
                  </a:lnTo>
                  <a:lnTo>
                    <a:pt x="36" y="473"/>
                  </a:lnTo>
                  <a:lnTo>
                    <a:pt x="31" y="471"/>
                  </a:lnTo>
                  <a:lnTo>
                    <a:pt x="29" y="468"/>
                  </a:lnTo>
                  <a:lnTo>
                    <a:pt x="25" y="462"/>
                  </a:lnTo>
                  <a:lnTo>
                    <a:pt x="25" y="457"/>
                  </a:lnTo>
                  <a:lnTo>
                    <a:pt x="25" y="454"/>
                  </a:lnTo>
                  <a:lnTo>
                    <a:pt x="27" y="450"/>
                  </a:lnTo>
                  <a:lnTo>
                    <a:pt x="29" y="448"/>
                  </a:lnTo>
                  <a:lnTo>
                    <a:pt x="31" y="445"/>
                  </a:lnTo>
                  <a:lnTo>
                    <a:pt x="34" y="439"/>
                  </a:lnTo>
                  <a:lnTo>
                    <a:pt x="73" y="393"/>
                  </a:lnTo>
                  <a:lnTo>
                    <a:pt x="105" y="340"/>
                  </a:lnTo>
                  <a:lnTo>
                    <a:pt x="129" y="285"/>
                  </a:lnTo>
                  <a:lnTo>
                    <a:pt x="145" y="226"/>
                  </a:lnTo>
                  <a:lnTo>
                    <a:pt x="150" y="165"/>
                  </a:lnTo>
                  <a:lnTo>
                    <a:pt x="150" y="156"/>
                  </a:lnTo>
                  <a:lnTo>
                    <a:pt x="148" y="150"/>
                  </a:lnTo>
                  <a:lnTo>
                    <a:pt x="148" y="147"/>
                  </a:lnTo>
                  <a:lnTo>
                    <a:pt x="148" y="143"/>
                  </a:lnTo>
                  <a:lnTo>
                    <a:pt x="148" y="143"/>
                  </a:lnTo>
                  <a:lnTo>
                    <a:pt x="148" y="141"/>
                  </a:lnTo>
                  <a:lnTo>
                    <a:pt x="146" y="141"/>
                  </a:lnTo>
                  <a:lnTo>
                    <a:pt x="145" y="145"/>
                  </a:lnTo>
                  <a:lnTo>
                    <a:pt x="127" y="156"/>
                  </a:lnTo>
                  <a:lnTo>
                    <a:pt x="107" y="165"/>
                  </a:lnTo>
                  <a:lnTo>
                    <a:pt x="84" y="166"/>
                  </a:lnTo>
                  <a:lnTo>
                    <a:pt x="59" y="163"/>
                  </a:lnTo>
                  <a:lnTo>
                    <a:pt x="38" y="154"/>
                  </a:lnTo>
                  <a:lnTo>
                    <a:pt x="22" y="141"/>
                  </a:lnTo>
                  <a:lnTo>
                    <a:pt x="9" y="123"/>
                  </a:lnTo>
                  <a:lnTo>
                    <a:pt x="2" y="104"/>
                  </a:lnTo>
                  <a:lnTo>
                    <a:pt x="0" y="82"/>
                  </a:lnTo>
                  <a:lnTo>
                    <a:pt x="2" y="62"/>
                  </a:lnTo>
                  <a:lnTo>
                    <a:pt x="9" y="43"/>
                  </a:lnTo>
                  <a:lnTo>
                    <a:pt x="22" y="26"/>
                  </a:lnTo>
                  <a:lnTo>
                    <a:pt x="38" y="12"/>
                  </a:lnTo>
                  <a:lnTo>
                    <a:pt x="59" y="3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12" name="Group 88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2743200" y="4419600"/>
            <a:ext cx="5926776" cy="762000"/>
            <a:chOff x="877" y="3382"/>
            <a:chExt cx="18107" cy="2328"/>
          </a:xfrm>
          <a:solidFill>
            <a:srgbClr val="002060"/>
          </a:solidFill>
        </p:grpSpPr>
        <p:sp>
          <p:nvSpPr>
            <p:cNvPr id="1114" name="Freeform 90"/>
            <p:cNvSpPr>
              <a:spLocks/>
            </p:cNvSpPr>
            <p:nvPr/>
          </p:nvSpPr>
          <p:spPr bwMode="auto">
            <a:xfrm>
              <a:off x="877" y="3570"/>
              <a:ext cx="564" cy="1587"/>
            </a:xfrm>
            <a:custGeom>
              <a:avLst/>
              <a:gdLst/>
              <a:ahLst/>
              <a:cxnLst>
                <a:cxn ang="0">
                  <a:pos x="541" y="0"/>
                </a:cxn>
                <a:cxn ang="0">
                  <a:pos x="558" y="0"/>
                </a:cxn>
                <a:cxn ang="0">
                  <a:pos x="564" y="17"/>
                </a:cxn>
                <a:cxn ang="0">
                  <a:pos x="553" y="33"/>
                </a:cxn>
                <a:cxn ang="0">
                  <a:pos x="470" y="44"/>
                </a:cxn>
                <a:cxn ang="0">
                  <a:pos x="376" y="105"/>
                </a:cxn>
                <a:cxn ang="0">
                  <a:pos x="337" y="177"/>
                </a:cxn>
                <a:cxn ang="0">
                  <a:pos x="331" y="210"/>
                </a:cxn>
                <a:cxn ang="0">
                  <a:pos x="320" y="658"/>
                </a:cxn>
                <a:cxn ang="0">
                  <a:pos x="226" y="758"/>
                </a:cxn>
                <a:cxn ang="0">
                  <a:pos x="210" y="819"/>
                </a:cxn>
                <a:cxn ang="0">
                  <a:pos x="309" y="902"/>
                </a:cxn>
                <a:cxn ang="0">
                  <a:pos x="331" y="1007"/>
                </a:cxn>
                <a:cxn ang="0">
                  <a:pos x="331" y="1366"/>
                </a:cxn>
                <a:cxn ang="0">
                  <a:pos x="331" y="1394"/>
                </a:cxn>
                <a:cxn ang="0">
                  <a:pos x="337" y="1410"/>
                </a:cxn>
                <a:cxn ang="0">
                  <a:pos x="365" y="1471"/>
                </a:cxn>
                <a:cxn ang="0">
                  <a:pos x="464" y="1543"/>
                </a:cxn>
                <a:cxn ang="0">
                  <a:pos x="547" y="1554"/>
                </a:cxn>
                <a:cxn ang="0">
                  <a:pos x="558" y="1565"/>
                </a:cxn>
                <a:cxn ang="0">
                  <a:pos x="564" y="1582"/>
                </a:cxn>
                <a:cxn ang="0">
                  <a:pos x="553" y="1587"/>
                </a:cxn>
                <a:cxn ang="0">
                  <a:pos x="530" y="1587"/>
                </a:cxn>
                <a:cxn ang="0">
                  <a:pos x="420" y="1576"/>
                </a:cxn>
                <a:cxn ang="0">
                  <a:pos x="304" y="1526"/>
                </a:cxn>
                <a:cxn ang="0">
                  <a:pos x="237" y="1438"/>
                </a:cxn>
                <a:cxn ang="0">
                  <a:pos x="226" y="1349"/>
                </a:cxn>
                <a:cxn ang="0">
                  <a:pos x="226" y="1007"/>
                </a:cxn>
                <a:cxn ang="0">
                  <a:pos x="226" y="979"/>
                </a:cxn>
                <a:cxn ang="0">
                  <a:pos x="226" y="962"/>
                </a:cxn>
                <a:cxn ang="0">
                  <a:pos x="199" y="902"/>
                </a:cxn>
                <a:cxn ang="0">
                  <a:pos x="94" y="824"/>
                </a:cxn>
                <a:cxn ang="0">
                  <a:pos x="11" y="808"/>
                </a:cxn>
                <a:cxn ang="0">
                  <a:pos x="0" y="802"/>
                </a:cxn>
                <a:cxn ang="0">
                  <a:pos x="0" y="785"/>
                </a:cxn>
                <a:cxn ang="0">
                  <a:pos x="11" y="774"/>
                </a:cxn>
                <a:cxn ang="0">
                  <a:pos x="105" y="758"/>
                </a:cxn>
                <a:cxn ang="0">
                  <a:pos x="210" y="675"/>
                </a:cxn>
                <a:cxn ang="0">
                  <a:pos x="226" y="564"/>
                </a:cxn>
                <a:cxn ang="0">
                  <a:pos x="243" y="133"/>
                </a:cxn>
                <a:cxn ang="0">
                  <a:pos x="354" y="33"/>
                </a:cxn>
                <a:cxn ang="0">
                  <a:pos x="530" y="0"/>
                </a:cxn>
              </a:cxnLst>
              <a:rect l="0" t="0" r="r" b="b"/>
              <a:pathLst>
                <a:path w="564" h="1587">
                  <a:moveTo>
                    <a:pt x="530" y="0"/>
                  </a:moveTo>
                  <a:lnTo>
                    <a:pt x="541" y="0"/>
                  </a:lnTo>
                  <a:lnTo>
                    <a:pt x="553" y="0"/>
                  </a:lnTo>
                  <a:lnTo>
                    <a:pt x="558" y="0"/>
                  </a:lnTo>
                  <a:lnTo>
                    <a:pt x="564" y="6"/>
                  </a:lnTo>
                  <a:lnTo>
                    <a:pt x="564" y="17"/>
                  </a:lnTo>
                  <a:lnTo>
                    <a:pt x="558" y="28"/>
                  </a:lnTo>
                  <a:lnTo>
                    <a:pt x="553" y="33"/>
                  </a:lnTo>
                  <a:lnTo>
                    <a:pt x="547" y="33"/>
                  </a:lnTo>
                  <a:lnTo>
                    <a:pt x="470" y="44"/>
                  </a:lnTo>
                  <a:lnTo>
                    <a:pt x="414" y="72"/>
                  </a:lnTo>
                  <a:lnTo>
                    <a:pt x="376" y="105"/>
                  </a:lnTo>
                  <a:lnTo>
                    <a:pt x="348" y="138"/>
                  </a:lnTo>
                  <a:lnTo>
                    <a:pt x="337" y="177"/>
                  </a:lnTo>
                  <a:lnTo>
                    <a:pt x="331" y="210"/>
                  </a:lnTo>
                  <a:lnTo>
                    <a:pt x="331" y="210"/>
                  </a:lnTo>
                  <a:lnTo>
                    <a:pt x="331" y="592"/>
                  </a:lnTo>
                  <a:lnTo>
                    <a:pt x="320" y="658"/>
                  </a:lnTo>
                  <a:lnTo>
                    <a:pt x="287" y="714"/>
                  </a:lnTo>
                  <a:lnTo>
                    <a:pt x="226" y="758"/>
                  </a:lnTo>
                  <a:lnTo>
                    <a:pt x="144" y="796"/>
                  </a:lnTo>
                  <a:lnTo>
                    <a:pt x="210" y="819"/>
                  </a:lnTo>
                  <a:lnTo>
                    <a:pt x="271" y="857"/>
                  </a:lnTo>
                  <a:lnTo>
                    <a:pt x="309" y="902"/>
                  </a:lnTo>
                  <a:lnTo>
                    <a:pt x="326" y="946"/>
                  </a:lnTo>
                  <a:lnTo>
                    <a:pt x="331" y="1007"/>
                  </a:lnTo>
                  <a:lnTo>
                    <a:pt x="331" y="1344"/>
                  </a:lnTo>
                  <a:lnTo>
                    <a:pt x="331" y="1366"/>
                  </a:lnTo>
                  <a:lnTo>
                    <a:pt x="331" y="1383"/>
                  </a:lnTo>
                  <a:lnTo>
                    <a:pt x="331" y="1394"/>
                  </a:lnTo>
                  <a:lnTo>
                    <a:pt x="331" y="1405"/>
                  </a:lnTo>
                  <a:lnTo>
                    <a:pt x="337" y="1410"/>
                  </a:lnTo>
                  <a:lnTo>
                    <a:pt x="337" y="1416"/>
                  </a:lnTo>
                  <a:lnTo>
                    <a:pt x="365" y="1471"/>
                  </a:lnTo>
                  <a:lnTo>
                    <a:pt x="409" y="1515"/>
                  </a:lnTo>
                  <a:lnTo>
                    <a:pt x="464" y="1543"/>
                  </a:lnTo>
                  <a:lnTo>
                    <a:pt x="536" y="1554"/>
                  </a:lnTo>
                  <a:lnTo>
                    <a:pt x="547" y="1554"/>
                  </a:lnTo>
                  <a:lnTo>
                    <a:pt x="558" y="1560"/>
                  </a:lnTo>
                  <a:lnTo>
                    <a:pt x="558" y="1565"/>
                  </a:lnTo>
                  <a:lnTo>
                    <a:pt x="564" y="1571"/>
                  </a:lnTo>
                  <a:lnTo>
                    <a:pt x="564" y="1582"/>
                  </a:lnTo>
                  <a:lnTo>
                    <a:pt x="558" y="1587"/>
                  </a:lnTo>
                  <a:lnTo>
                    <a:pt x="553" y="1587"/>
                  </a:lnTo>
                  <a:lnTo>
                    <a:pt x="541" y="1587"/>
                  </a:lnTo>
                  <a:lnTo>
                    <a:pt x="530" y="1587"/>
                  </a:lnTo>
                  <a:lnTo>
                    <a:pt x="481" y="1587"/>
                  </a:lnTo>
                  <a:lnTo>
                    <a:pt x="420" y="1576"/>
                  </a:lnTo>
                  <a:lnTo>
                    <a:pt x="354" y="1554"/>
                  </a:lnTo>
                  <a:lnTo>
                    <a:pt x="304" y="1526"/>
                  </a:lnTo>
                  <a:lnTo>
                    <a:pt x="260" y="1482"/>
                  </a:lnTo>
                  <a:lnTo>
                    <a:pt x="237" y="1438"/>
                  </a:lnTo>
                  <a:lnTo>
                    <a:pt x="226" y="1394"/>
                  </a:lnTo>
                  <a:lnTo>
                    <a:pt x="226" y="1349"/>
                  </a:lnTo>
                  <a:lnTo>
                    <a:pt x="226" y="1034"/>
                  </a:lnTo>
                  <a:lnTo>
                    <a:pt x="226" y="1007"/>
                  </a:lnTo>
                  <a:lnTo>
                    <a:pt x="226" y="990"/>
                  </a:lnTo>
                  <a:lnTo>
                    <a:pt x="226" y="979"/>
                  </a:lnTo>
                  <a:lnTo>
                    <a:pt x="226" y="968"/>
                  </a:lnTo>
                  <a:lnTo>
                    <a:pt x="226" y="962"/>
                  </a:lnTo>
                  <a:lnTo>
                    <a:pt x="221" y="957"/>
                  </a:lnTo>
                  <a:lnTo>
                    <a:pt x="199" y="902"/>
                  </a:lnTo>
                  <a:lnTo>
                    <a:pt x="155" y="857"/>
                  </a:lnTo>
                  <a:lnTo>
                    <a:pt x="94" y="824"/>
                  </a:lnTo>
                  <a:lnTo>
                    <a:pt x="22" y="813"/>
                  </a:lnTo>
                  <a:lnTo>
                    <a:pt x="11" y="808"/>
                  </a:lnTo>
                  <a:lnTo>
                    <a:pt x="5" y="808"/>
                  </a:lnTo>
                  <a:lnTo>
                    <a:pt x="0" y="802"/>
                  </a:lnTo>
                  <a:lnTo>
                    <a:pt x="0" y="796"/>
                  </a:lnTo>
                  <a:lnTo>
                    <a:pt x="0" y="785"/>
                  </a:lnTo>
                  <a:lnTo>
                    <a:pt x="5" y="780"/>
                  </a:lnTo>
                  <a:lnTo>
                    <a:pt x="11" y="774"/>
                  </a:lnTo>
                  <a:lnTo>
                    <a:pt x="55" y="774"/>
                  </a:lnTo>
                  <a:lnTo>
                    <a:pt x="105" y="758"/>
                  </a:lnTo>
                  <a:lnTo>
                    <a:pt x="160" y="725"/>
                  </a:lnTo>
                  <a:lnTo>
                    <a:pt x="210" y="675"/>
                  </a:lnTo>
                  <a:lnTo>
                    <a:pt x="226" y="619"/>
                  </a:lnTo>
                  <a:lnTo>
                    <a:pt x="226" y="564"/>
                  </a:lnTo>
                  <a:lnTo>
                    <a:pt x="226" y="199"/>
                  </a:lnTo>
                  <a:lnTo>
                    <a:pt x="243" y="133"/>
                  </a:lnTo>
                  <a:lnTo>
                    <a:pt x="287" y="78"/>
                  </a:lnTo>
                  <a:lnTo>
                    <a:pt x="354" y="33"/>
                  </a:lnTo>
                  <a:lnTo>
                    <a:pt x="436" y="11"/>
                  </a:lnTo>
                  <a:lnTo>
                    <a:pt x="530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5" name="Freeform 91"/>
            <p:cNvSpPr>
              <a:spLocks noEditPoints="1"/>
            </p:cNvSpPr>
            <p:nvPr/>
          </p:nvSpPr>
          <p:spPr bwMode="auto">
            <a:xfrm>
              <a:off x="1645" y="3642"/>
              <a:ext cx="1100" cy="1427"/>
            </a:xfrm>
            <a:custGeom>
              <a:avLst/>
              <a:gdLst/>
              <a:ahLst/>
              <a:cxnLst>
                <a:cxn ang="0">
                  <a:pos x="381" y="957"/>
                </a:cxn>
                <a:cxn ang="0">
                  <a:pos x="343" y="1067"/>
                </a:cxn>
                <a:cxn ang="0">
                  <a:pos x="370" y="1106"/>
                </a:cxn>
                <a:cxn ang="0">
                  <a:pos x="404" y="1117"/>
                </a:cxn>
                <a:cxn ang="0">
                  <a:pos x="553" y="1089"/>
                </a:cxn>
                <a:cxn ang="0">
                  <a:pos x="569" y="1067"/>
                </a:cxn>
                <a:cxn ang="0">
                  <a:pos x="542" y="951"/>
                </a:cxn>
                <a:cxn ang="0">
                  <a:pos x="685" y="39"/>
                </a:cxn>
                <a:cxn ang="0">
                  <a:pos x="453" y="122"/>
                </a:cxn>
                <a:cxn ang="0">
                  <a:pos x="238" y="382"/>
                </a:cxn>
                <a:cxn ang="0">
                  <a:pos x="144" y="702"/>
                </a:cxn>
                <a:cxn ang="0">
                  <a:pos x="166" y="940"/>
                </a:cxn>
                <a:cxn ang="0">
                  <a:pos x="321" y="1095"/>
                </a:cxn>
                <a:cxn ang="0">
                  <a:pos x="321" y="1095"/>
                </a:cxn>
                <a:cxn ang="0">
                  <a:pos x="310" y="1067"/>
                </a:cxn>
                <a:cxn ang="0">
                  <a:pos x="359" y="935"/>
                </a:cxn>
                <a:cxn ang="0">
                  <a:pos x="520" y="896"/>
                </a:cxn>
                <a:cxn ang="0">
                  <a:pos x="597" y="990"/>
                </a:cxn>
                <a:cxn ang="0">
                  <a:pos x="702" y="990"/>
                </a:cxn>
                <a:cxn ang="0">
                  <a:pos x="884" y="719"/>
                </a:cxn>
                <a:cxn ang="0">
                  <a:pos x="956" y="442"/>
                </a:cxn>
                <a:cxn ang="0">
                  <a:pos x="923" y="194"/>
                </a:cxn>
                <a:cxn ang="0">
                  <a:pos x="757" y="50"/>
                </a:cxn>
                <a:cxn ang="0">
                  <a:pos x="807" y="11"/>
                </a:cxn>
                <a:cxn ang="0">
                  <a:pos x="1045" y="199"/>
                </a:cxn>
                <a:cxn ang="0">
                  <a:pos x="1078" y="581"/>
                </a:cxn>
                <a:cxn ang="0">
                  <a:pos x="851" y="962"/>
                </a:cxn>
                <a:cxn ang="0">
                  <a:pos x="619" y="1112"/>
                </a:cxn>
                <a:cxn ang="0">
                  <a:pos x="685" y="1266"/>
                </a:cxn>
                <a:cxn ang="0">
                  <a:pos x="807" y="1255"/>
                </a:cxn>
                <a:cxn ang="0">
                  <a:pos x="918" y="1123"/>
                </a:cxn>
                <a:cxn ang="0">
                  <a:pos x="929" y="1106"/>
                </a:cxn>
                <a:cxn ang="0">
                  <a:pos x="951" y="1112"/>
                </a:cxn>
                <a:cxn ang="0">
                  <a:pos x="940" y="1178"/>
                </a:cxn>
                <a:cxn ang="0">
                  <a:pos x="857" y="1333"/>
                </a:cxn>
                <a:cxn ang="0">
                  <a:pos x="685" y="1427"/>
                </a:cxn>
                <a:cxn ang="0">
                  <a:pos x="569" y="1360"/>
                </a:cxn>
                <a:cxn ang="0">
                  <a:pos x="553" y="1250"/>
                </a:cxn>
                <a:cxn ang="0">
                  <a:pos x="558" y="1189"/>
                </a:cxn>
                <a:cxn ang="0">
                  <a:pos x="404" y="1156"/>
                </a:cxn>
                <a:cxn ang="0">
                  <a:pos x="149" y="1073"/>
                </a:cxn>
                <a:cxn ang="0">
                  <a:pos x="11" y="835"/>
                </a:cxn>
                <a:cxn ang="0">
                  <a:pos x="55" y="459"/>
                </a:cxn>
                <a:cxn ang="0">
                  <a:pos x="321" y="133"/>
                </a:cxn>
                <a:cxn ang="0">
                  <a:pos x="691" y="0"/>
                </a:cxn>
              </a:cxnLst>
              <a:rect l="0" t="0" r="r" b="b"/>
              <a:pathLst>
                <a:path w="1100" h="1427">
                  <a:moveTo>
                    <a:pt x="470" y="918"/>
                  </a:moveTo>
                  <a:lnTo>
                    <a:pt x="420" y="929"/>
                  </a:lnTo>
                  <a:lnTo>
                    <a:pt x="381" y="957"/>
                  </a:lnTo>
                  <a:lnTo>
                    <a:pt x="354" y="1001"/>
                  </a:lnTo>
                  <a:lnTo>
                    <a:pt x="343" y="1045"/>
                  </a:lnTo>
                  <a:lnTo>
                    <a:pt x="343" y="1067"/>
                  </a:lnTo>
                  <a:lnTo>
                    <a:pt x="354" y="1084"/>
                  </a:lnTo>
                  <a:lnTo>
                    <a:pt x="359" y="1100"/>
                  </a:lnTo>
                  <a:lnTo>
                    <a:pt x="370" y="1106"/>
                  </a:lnTo>
                  <a:lnTo>
                    <a:pt x="381" y="1112"/>
                  </a:lnTo>
                  <a:lnTo>
                    <a:pt x="393" y="1112"/>
                  </a:lnTo>
                  <a:lnTo>
                    <a:pt x="404" y="1117"/>
                  </a:lnTo>
                  <a:lnTo>
                    <a:pt x="415" y="1117"/>
                  </a:lnTo>
                  <a:lnTo>
                    <a:pt x="486" y="1106"/>
                  </a:lnTo>
                  <a:lnTo>
                    <a:pt x="553" y="1089"/>
                  </a:lnTo>
                  <a:lnTo>
                    <a:pt x="558" y="1084"/>
                  </a:lnTo>
                  <a:lnTo>
                    <a:pt x="564" y="1078"/>
                  </a:lnTo>
                  <a:lnTo>
                    <a:pt x="569" y="1067"/>
                  </a:lnTo>
                  <a:lnTo>
                    <a:pt x="569" y="1056"/>
                  </a:lnTo>
                  <a:lnTo>
                    <a:pt x="564" y="990"/>
                  </a:lnTo>
                  <a:lnTo>
                    <a:pt x="542" y="951"/>
                  </a:lnTo>
                  <a:lnTo>
                    <a:pt x="514" y="929"/>
                  </a:lnTo>
                  <a:lnTo>
                    <a:pt x="470" y="918"/>
                  </a:lnTo>
                  <a:close/>
                  <a:moveTo>
                    <a:pt x="685" y="39"/>
                  </a:moveTo>
                  <a:lnTo>
                    <a:pt x="608" y="50"/>
                  </a:lnTo>
                  <a:lnTo>
                    <a:pt x="531" y="77"/>
                  </a:lnTo>
                  <a:lnTo>
                    <a:pt x="453" y="122"/>
                  </a:lnTo>
                  <a:lnTo>
                    <a:pt x="376" y="188"/>
                  </a:lnTo>
                  <a:lnTo>
                    <a:pt x="299" y="277"/>
                  </a:lnTo>
                  <a:lnTo>
                    <a:pt x="238" y="382"/>
                  </a:lnTo>
                  <a:lnTo>
                    <a:pt x="194" y="498"/>
                  </a:lnTo>
                  <a:lnTo>
                    <a:pt x="160" y="603"/>
                  </a:lnTo>
                  <a:lnTo>
                    <a:pt x="144" y="702"/>
                  </a:lnTo>
                  <a:lnTo>
                    <a:pt x="138" y="780"/>
                  </a:lnTo>
                  <a:lnTo>
                    <a:pt x="144" y="863"/>
                  </a:lnTo>
                  <a:lnTo>
                    <a:pt x="166" y="940"/>
                  </a:lnTo>
                  <a:lnTo>
                    <a:pt x="199" y="1006"/>
                  </a:lnTo>
                  <a:lnTo>
                    <a:pt x="249" y="1062"/>
                  </a:lnTo>
                  <a:lnTo>
                    <a:pt x="321" y="1095"/>
                  </a:lnTo>
                  <a:lnTo>
                    <a:pt x="321" y="1095"/>
                  </a:lnTo>
                  <a:lnTo>
                    <a:pt x="321" y="1095"/>
                  </a:lnTo>
                  <a:lnTo>
                    <a:pt x="321" y="1095"/>
                  </a:lnTo>
                  <a:lnTo>
                    <a:pt x="315" y="1095"/>
                  </a:lnTo>
                  <a:lnTo>
                    <a:pt x="315" y="1084"/>
                  </a:lnTo>
                  <a:lnTo>
                    <a:pt x="310" y="1067"/>
                  </a:lnTo>
                  <a:lnTo>
                    <a:pt x="310" y="1045"/>
                  </a:lnTo>
                  <a:lnTo>
                    <a:pt x="321" y="990"/>
                  </a:lnTo>
                  <a:lnTo>
                    <a:pt x="359" y="935"/>
                  </a:lnTo>
                  <a:lnTo>
                    <a:pt x="409" y="901"/>
                  </a:lnTo>
                  <a:lnTo>
                    <a:pt x="470" y="885"/>
                  </a:lnTo>
                  <a:lnTo>
                    <a:pt x="520" y="896"/>
                  </a:lnTo>
                  <a:lnTo>
                    <a:pt x="558" y="912"/>
                  </a:lnTo>
                  <a:lnTo>
                    <a:pt x="580" y="951"/>
                  </a:lnTo>
                  <a:lnTo>
                    <a:pt x="597" y="990"/>
                  </a:lnTo>
                  <a:lnTo>
                    <a:pt x="608" y="1023"/>
                  </a:lnTo>
                  <a:lnTo>
                    <a:pt x="608" y="1056"/>
                  </a:lnTo>
                  <a:lnTo>
                    <a:pt x="702" y="990"/>
                  </a:lnTo>
                  <a:lnTo>
                    <a:pt x="779" y="912"/>
                  </a:lnTo>
                  <a:lnTo>
                    <a:pt x="840" y="818"/>
                  </a:lnTo>
                  <a:lnTo>
                    <a:pt x="884" y="719"/>
                  </a:lnTo>
                  <a:lnTo>
                    <a:pt x="918" y="619"/>
                  </a:lnTo>
                  <a:lnTo>
                    <a:pt x="940" y="525"/>
                  </a:lnTo>
                  <a:lnTo>
                    <a:pt x="956" y="442"/>
                  </a:lnTo>
                  <a:lnTo>
                    <a:pt x="956" y="376"/>
                  </a:lnTo>
                  <a:lnTo>
                    <a:pt x="951" y="277"/>
                  </a:lnTo>
                  <a:lnTo>
                    <a:pt x="923" y="194"/>
                  </a:lnTo>
                  <a:lnTo>
                    <a:pt x="879" y="127"/>
                  </a:lnTo>
                  <a:lnTo>
                    <a:pt x="824" y="77"/>
                  </a:lnTo>
                  <a:lnTo>
                    <a:pt x="757" y="50"/>
                  </a:lnTo>
                  <a:lnTo>
                    <a:pt x="685" y="39"/>
                  </a:lnTo>
                  <a:close/>
                  <a:moveTo>
                    <a:pt x="691" y="0"/>
                  </a:moveTo>
                  <a:lnTo>
                    <a:pt x="807" y="11"/>
                  </a:lnTo>
                  <a:lnTo>
                    <a:pt x="901" y="55"/>
                  </a:lnTo>
                  <a:lnTo>
                    <a:pt x="984" y="116"/>
                  </a:lnTo>
                  <a:lnTo>
                    <a:pt x="1045" y="199"/>
                  </a:lnTo>
                  <a:lnTo>
                    <a:pt x="1083" y="304"/>
                  </a:lnTo>
                  <a:lnTo>
                    <a:pt x="1100" y="426"/>
                  </a:lnTo>
                  <a:lnTo>
                    <a:pt x="1078" y="581"/>
                  </a:lnTo>
                  <a:lnTo>
                    <a:pt x="1028" y="719"/>
                  </a:lnTo>
                  <a:lnTo>
                    <a:pt x="951" y="852"/>
                  </a:lnTo>
                  <a:lnTo>
                    <a:pt x="851" y="962"/>
                  </a:lnTo>
                  <a:lnTo>
                    <a:pt x="741" y="1051"/>
                  </a:lnTo>
                  <a:lnTo>
                    <a:pt x="619" y="1112"/>
                  </a:lnTo>
                  <a:lnTo>
                    <a:pt x="619" y="1112"/>
                  </a:lnTo>
                  <a:lnTo>
                    <a:pt x="630" y="1189"/>
                  </a:lnTo>
                  <a:lnTo>
                    <a:pt x="652" y="1239"/>
                  </a:lnTo>
                  <a:lnTo>
                    <a:pt x="685" y="1266"/>
                  </a:lnTo>
                  <a:lnTo>
                    <a:pt x="730" y="1277"/>
                  </a:lnTo>
                  <a:lnTo>
                    <a:pt x="768" y="1272"/>
                  </a:lnTo>
                  <a:lnTo>
                    <a:pt x="807" y="1255"/>
                  </a:lnTo>
                  <a:lnTo>
                    <a:pt x="851" y="1222"/>
                  </a:lnTo>
                  <a:lnTo>
                    <a:pt x="890" y="1183"/>
                  </a:lnTo>
                  <a:lnTo>
                    <a:pt x="918" y="1123"/>
                  </a:lnTo>
                  <a:lnTo>
                    <a:pt x="918" y="1117"/>
                  </a:lnTo>
                  <a:lnTo>
                    <a:pt x="923" y="1112"/>
                  </a:lnTo>
                  <a:lnTo>
                    <a:pt x="929" y="1106"/>
                  </a:lnTo>
                  <a:lnTo>
                    <a:pt x="934" y="1106"/>
                  </a:lnTo>
                  <a:lnTo>
                    <a:pt x="945" y="1106"/>
                  </a:lnTo>
                  <a:lnTo>
                    <a:pt x="951" y="1112"/>
                  </a:lnTo>
                  <a:lnTo>
                    <a:pt x="951" y="1123"/>
                  </a:lnTo>
                  <a:lnTo>
                    <a:pt x="951" y="1139"/>
                  </a:lnTo>
                  <a:lnTo>
                    <a:pt x="940" y="1178"/>
                  </a:lnTo>
                  <a:lnTo>
                    <a:pt x="918" y="1228"/>
                  </a:lnTo>
                  <a:lnTo>
                    <a:pt x="890" y="1283"/>
                  </a:lnTo>
                  <a:lnTo>
                    <a:pt x="857" y="1333"/>
                  </a:lnTo>
                  <a:lnTo>
                    <a:pt x="807" y="1383"/>
                  </a:lnTo>
                  <a:lnTo>
                    <a:pt x="752" y="1416"/>
                  </a:lnTo>
                  <a:lnTo>
                    <a:pt x="685" y="1427"/>
                  </a:lnTo>
                  <a:lnTo>
                    <a:pt x="630" y="1416"/>
                  </a:lnTo>
                  <a:lnTo>
                    <a:pt x="597" y="1394"/>
                  </a:lnTo>
                  <a:lnTo>
                    <a:pt x="569" y="1360"/>
                  </a:lnTo>
                  <a:lnTo>
                    <a:pt x="558" y="1322"/>
                  </a:lnTo>
                  <a:lnTo>
                    <a:pt x="558" y="1283"/>
                  </a:lnTo>
                  <a:lnTo>
                    <a:pt x="553" y="1250"/>
                  </a:lnTo>
                  <a:lnTo>
                    <a:pt x="558" y="1239"/>
                  </a:lnTo>
                  <a:lnTo>
                    <a:pt x="558" y="1222"/>
                  </a:lnTo>
                  <a:lnTo>
                    <a:pt x="558" y="1189"/>
                  </a:lnTo>
                  <a:lnTo>
                    <a:pt x="564" y="1128"/>
                  </a:lnTo>
                  <a:lnTo>
                    <a:pt x="475" y="1150"/>
                  </a:lnTo>
                  <a:lnTo>
                    <a:pt x="404" y="1156"/>
                  </a:lnTo>
                  <a:lnTo>
                    <a:pt x="310" y="1145"/>
                  </a:lnTo>
                  <a:lnTo>
                    <a:pt x="227" y="1117"/>
                  </a:lnTo>
                  <a:lnTo>
                    <a:pt x="149" y="1073"/>
                  </a:lnTo>
                  <a:lnTo>
                    <a:pt x="89" y="1006"/>
                  </a:lnTo>
                  <a:lnTo>
                    <a:pt x="39" y="929"/>
                  </a:lnTo>
                  <a:lnTo>
                    <a:pt x="11" y="835"/>
                  </a:lnTo>
                  <a:lnTo>
                    <a:pt x="0" y="730"/>
                  </a:lnTo>
                  <a:lnTo>
                    <a:pt x="11" y="592"/>
                  </a:lnTo>
                  <a:lnTo>
                    <a:pt x="55" y="459"/>
                  </a:lnTo>
                  <a:lnTo>
                    <a:pt x="127" y="337"/>
                  </a:lnTo>
                  <a:lnTo>
                    <a:pt x="216" y="227"/>
                  </a:lnTo>
                  <a:lnTo>
                    <a:pt x="321" y="133"/>
                  </a:lnTo>
                  <a:lnTo>
                    <a:pt x="437" y="61"/>
                  </a:lnTo>
                  <a:lnTo>
                    <a:pt x="564" y="17"/>
                  </a:lnTo>
                  <a:lnTo>
                    <a:pt x="691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6" name="Freeform 92"/>
            <p:cNvSpPr>
              <a:spLocks noEditPoints="1"/>
            </p:cNvSpPr>
            <p:nvPr/>
          </p:nvSpPr>
          <p:spPr bwMode="auto">
            <a:xfrm>
              <a:off x="3414" y="3382"/>
              <a:ext cx="851" cy="802"/>
            </a:xfrm>
            <a:custGeom>
              <a:avLst/>
              <a:gdLst/>
              <a:ahLst/>
              <a:cxnLst>
                <a:cxn ang="0">
                  <a:pos x="315" y="503"/>
                </a:cxn>
                <a:cxn ang="0">
                  <a:pos x="553" y="138"/>
                </a:cxn>
                <a:cxn ang="0">
                  <a:pos x="635" y="0"/>
                </a:cxn>
                <a:cxn ang="0">
                  <a:pos x="647" y="17"/>
                </a:cxn>
                <a:cxn ang="0">
                  <a:pos x="746" y="725"/>
                </a:cxn>
                <a:cxn ang="0">
                  <a:pos x="752" y="747"/>
                </a:cxn>
                <a:cxn ang="0">
                  <a:pos x="763" y="758"/>
                </a:cxn>
                <a:cxn ang="0">
                  <a:pos x="790" y="763"/>
                </a:cxn>
                <a:cxn ang="0">
                  <a:pos x="829" y="763"/>
                </a:cxn>
                <a:cxn ang="0">
                  <a:pos x="845" y="769"/>
                </a:cxn>
                <a:cxn ang="0">
                  <a:pos x="851" y="780"/>
                </a:cxn>
                <a:cxn ang="0">
                  <a:pos x="845" y="796"/>
                </a:cxn>
                <a:cxn ang="0">
                  <a:pos x="829" y="802"/>
                </a:cxn>
                <a:cxn ang="0">
                  <a:pos x="763" y="802"/>
                </a:cxn>
                <a:cxn ang="0">
                  <a:pos x="718" y="796"/>
                </a:cxn>
                <a:cxn ang="0">
                  <a:pos x="652" y="802"/>
                </a:cxn>
                <a:cxn ang="0">
                  <a:pos x="553" y="802"/>
                </a:cxn>
                <a:cxn ang="0">
                  <a:pos x="536" y="796"/>
                </a:cxn>
                <a:cxn ang="0">
                  <a:pos x="530" y="791"/>
                </a:cxn>
                <a:cxn ang="0">
                  <a:pos x="541" y="769"/>
                </a:cxn>
                <a:cxn ang="0">
                  <a:pos x="553" y="763"/>
                </a:cxn>
                <a:cxn ang="0">
                  <a:pos x="586" y="763"/>
                </a:cxn>
                <a:cxn ang="0">
                  <a:pos x="619" y="758"/>
                </a:cxn>
                <a:cxn ang="0">
                  <a:pos x="635" y="747"/>
                </a:cxn>
                <a:cxn ang="0">
                  <a:pos x="641" y="736"/>
                </a:cxn>
                <a:cxn ang="0">
                  <a:pos x="287" y="548"/>
                </a:cxn>
                <a:cxn ang="0">
                  <a:pos x="193" y="697"/>
                </a:cxn>
                <a:cxn ang="0">
                  <a:pos x="188" y="719"/>
                </a:cxn>
                <a:cxn ang="0">
                  <a:pos x="188" y="741"/>
                </a:cxn>
                <a:cxn ang="0">
                  <a:pos x="199" y="752"/>
                </a:cxn>
                <a:cxn ang="0">
                  <a:pos x="221" y="763"/>
                </a:cxn>
                <a:cxn ang="0">
                  <a:pos x="232" y="763"/>
                </a:cxn>
                <a:cxn ang="0">
                  <a:pos x="243" y="763"/>
                </a:cxn>
                <a:cxn ang="0">
                  <a:pos x="249" y="769"/>
                </a:cxn>
                <a:cxn ang="0">
                  <a:pos x="249" y="791"/>
                </a:cxn>
                <a:cxn ang="0">
                  <a:pos x="237" y="802"/>
                </a:cxn>
                <a:cxn ang="0">
                  <a:pos x="232" y="802"/>
                </a:cxn>
                <a:cxn ang="0">
                  <a:pos x="116" y="796"/>
                </a:cxn>
                <a:cxn ang="0">
                  <a:pos x="16" y="802"/>
                </a:cxn>
                <a:cxn ang="0">
                  <a:pos x="5" y="802"/>
                </a:cxn>
                <a:cxn ang="0">
                  <a:pos x="0" y="785"/>
                </a:cxn>
                <a:cxn ang="0">
                  <a:pos x="5" y="769"/>
                </a:cxn>
                <a:cxn ang="0">
                  <a:pos x="22" y="763"/>
                </a:cxn>
                <a:cxn ang="0">
                  <a:pos x="83" y="752"/>
                </a:cxn>
                <a:cxn ang="0">
                  <a:pos x="171" y="669"/>
                </a:cxn>
                <a:cxn ang="0">
                  <a:pos x="580" y="28"/>
                </a:cxn>
                <a:cxn ang="0">
                  <a:pos x="597" y="6"/>
                </a:cxn>
                <a:cxn ang="0">
                  <a:pos x="624" y="0"/>
                </a:cxn>
              </a:cxnLst>
              <a:rect l="0" t="0" r="r" b="b"/>
              <a:pathLst>
                <a:path w="851" h="802">
                  <a:moveTo>
                    <a:pt x="553" y="138"/>
                  </a:moveTo>
                  <a:lnTo>
                    <a:pt x="315" y="503"/>
                  </a:lnTo>
                  <a:lnTo>
                    <a:pt x="608" y="503"/>
                  </a:lnTo>
                  <a:lnTo>
                    <a:pt x="553" y="138"/>
                  </a:lnTo>
                  <a:close/>
                  <a:moveTo>
                    <a:pt x="624" y="0"/>
                  </a:moveTo>
                  <a:lnTo>
                    <a:pt x="635" y="0"/>
                  </a:lnTo>
                  <a:lnTo>
                    <a:pt x="641" y="6"/>
                  </a:lnTo>
                  <a:lnTo>
                    <a:pt x="647" y="17"/>
                  </a:lnTo>
                  <a:lnTo>
                    <a:pt x="647" y="33"/>
                  </a:lnTo>
                  <a:lnTo>
                    <a:pt x="746" y="725"/>
                  </a:lnTo>
                  <a:lnTo>
                    <a:pt x="746" y="736"/>
                  </a:lnTo>
                  <a:lnTo>
                    <a:pt x="752" y="747"/>
                  </a:lnTo>
                  <a:lnTo>
                    <a:pt x="757" y="752"/>
                  </a:lnTo>
                  <a:lnTo>
                    <a:pt x="763" y="758"/>
                  </a:lnTo>
                  <a:lnTo>
                    <a:pt x="774" y="763"/>
                  </a:lnTo>
                  <a:lnTo>
                    <a:pt x="790" y="763"/>
                  </a:lnTo>
                  <a:lnTo>
                    <a:pt x="818" y="763"/>
                  </a:lnTo>
                  <a:lnTo>
                    <a:pt x="829" y="763"/>
                  </a:lnTo>
                  <a:lnTo>
                    <a:pt x="834" y="763"/>
                  </a:lnTo>
                  <a:lnTo>
                    <a:pt x="845" y="769"/>
                  </a:lnTo>
                  <a:lnTo>
                    <a:pt x="845" y="774"/>
                  </a:lnTo>
                  <a:lnTo>
                    <a:pt x="851" y="780"/>
                  </a:lnTo>
                  <a:lnTo>
                    <a:pt x="845" y="791"/>
                  </a:lnTo>
                  <a:lnTo>
                    <a:pt x="845" y="796"/>
                  </a:lnTo>
                  <a:lnTo>
                    <a:pt x="834" y="802"/>
                  </a:lnTo>
                  <a:lnTo>
                    <a:pt x="829" y="802"/>
                  </a:lnTo>
                  <a:lnTo>
                    <a:pt x="796" y="802"/>
                  </a:lnTo>
                  <a:lnTo>
                    <a:pt x="763" y="802"/>
                  </a:lnTo>
                  <a:lnTo>
                    <a:pt x="740" y="802"/>
                  </a:lnTo>
                  <a:lnTo>
                    <a:pt x="718" y="796"/>
                  </a:lnTo>
                  <a:lnTo>
                    <a:pt x="696" y="796"/>
                  </a:lnTo>
                  <a:lnTo>
                    <a:pt x="652" y="802"/>
                  </a:lnTo>
                  <a:lnTo>
                    <a:pt x="597" y="802"/>
                  </a:lnTo>
                  <a:lnTo>
                    <a:pt x="553" y="802"/>
                  </a:lnTo>
                  <a:lnTo>
                    <a:pt x="541" y="802"/>
                  </a:lnTo>
                  <a:lnTo>
                    <a:pt x="536" y="796"/>
                  </a:lnTo>
                  <a:lnTo>
                    <a:pt x="530" y="791"/>
                  </a:lnTo>
                  <a:lnTo>
                    <a:pt x="530" y="791"/>
                  </a:lnTo>
                  <a:lnTo>
                    <a:pt x="536" y="774"/>
                  </a:lnTo>
                  <a:lnTo>
                    <a:pt x="541" y="769"/>
                  </a:lnTo>
                  <a:lnTo>
                    <a:pt x="547" y="763"/>
                  </a:lnTo>
                  <a:lnTo>
                    <a:pt x="553" y="763"/>
                  </a:lnTo>
                  <a:lnTo>
                    <a:pt x="564" y="763"/>
                  </a:lnTo>
                  <a:lnTo>
                    <a:pt x="586" y="763"/>
                  </a:lnTo>
                  <a:lnTo>
                    <a:pt x="608" y="758"/>
                  </a:lnTo>
                  <a:lnTo>
                    <a:pt x="619" y="758"/>
                  </a:lnTo>
                  <a:lnTo>
                    <a:pt x="630" y="752"/>
                  </a:lnTo>
                  <a:lnTo>
                    <a:pt x="635" y="747"/>
                  </a:lnTo>
                  <a:lnTo>
                    <a:pt x="635" y="741"/>
                  </a:lnTo>
                  <a:lnTo>
                    <a:pt x="641" y="736"/>
                  </a:lnTo>
                  <a:lnTo>
                    <a:pt x="613" y="548"/>
                  </a:lnTo>
                  <a:lnTo>
                    <a:pt x="287" y="548"/>
                  </a:lnTo>
                  <a:lnTo>
                    <a:pt x="199" y="686"/>
                  </a:lnTo>
                  <a:lnTo>
                    <a:pt x="193" y="697"/>
                  </a:lnTo>
                  <a:lnTo>
                    <a:pt x="188" y="708"/>
                  </a:lnTo>
                  <a:lnTo>
                    <a:pt x="188" y="719"/>
                  </a:lnTo>
                  <a:lnTo>
                    <a:pt x="182" y="730"/>
                  </a:lnTo>
                  <a:lnTo>
                    <a:pt x="188" y="741"/>
                  </a:lnTo>
                  <a:lnTo>
                    <a:pt x="193" y="747"/>
                  </a:lnTo>
                  <a:lnTo>
                    <a:pt x="199" y="752"/>
                  </a:lnTo>
                  <a:lnTo>
                    <a:pt x="210" y="758"/>
                  </a:lnTo>
                  <a:lnTo>
                    <a:pt x="221" y="763"/>
                  </a:lnTo>
                  <a:lnTo>
                    <a:pt x="226" y="763"/>
                  </a:lnTo>
                  <a:lnTo>
                    <a:pt x="232" y="763"/>
                  </a:lnTo>
                  <a:lnTo>
                    <a:pt x="237" y="763"/>
                  </a:lnTo>
                  <a:lnTo>
                    <a:pt x="243" y="763"/>
                  </a:lnTo>
                  <a:lnTo>
                    <a:pt x="249" y="769"/>
                  </a:lnTo>
                  <a:lnTo>
                    <a:pt x="249" y="769"/>
                  </a:lnTo>
                  <a:lnTo>
                    <a:pt x="254" y="780"/>
                  </a:lnTo>
                  <a:lnTo>
                    <a:pt x="249" y="791"/>
                  </a:lnTo>
                  <a:lnTo>
                    <a:pt x="243" y="796"/>
                  </a:lnTo>
                  <a:lnTo>
                    <a:pt x="237" y="802"/>
                  </a:lnTo>
                  <a:lnTo>
                    <a:pt x="232" y="802"/>
                  </a:lnTo>
                  <a:lnTo>
                    <a:pt x="232" y="802"/>
                  </a:lnTo>
                  <a:lnTo>
                    <a:pt x="171" y="802"/>
                  </a:lnTo>
                  <a:lnTo>
                    <a:pt x="116" y="796"/>
                  </a:lnTo>
                  <a:lnTo>
                    <a:pt x="66" y="802"/>
                  </a:lnTo>
                  <a:lnTo>
                    <a:pt x="16" y="802"/>
                  </a:lnTo>
                  <a:lnTo>
                    <a:pt x="11" y="802"/>
                  </a:lnTo>
                  <a:lnTo>
                    <a:pt x="5" y="802"/>
                  </a:lnTo>
                  <a:lnTo>
                    <a:pt x="5" y="796"/>
                  </a:lnTo>
                  <a:lnTo>
                    <a:pt x="0" y="785"/>
                  </a:lnTo>
                  <a:lnTo>
                    <a:pt x="5" y="774"/>
                  </a:lnTo>
                  <a:lnTo>
                    <a:pt x="5" y="769"/>
                  </a:lnTo>
                  <a:lnTo>
                    <a:pt x="16" y="763"/>
                  </a:lnTo>
                  <a:lnTo>
                    <a:pt x="22" y="763"/>
                  </a:lnTo>
                  <a:lnTo>
                    <a:pt x="27" y="763"/>
                  </a:lnTo>
                  <a:lnTo>
                    <a:pt x="83" y="752"/>
                  </a:lnTo>
                  <a:lnTo>
                    <a:pt x="132" y="719"/>
                  </a:lnTo>
                  <a:lnTo>
                    <a:pt x="171" y="669"/>
                  </a:lnTo>
                  <a:lnTo>
                    <a:pt x="171" y="669"/>
                  </a:lnTo>
                  <a:lnTo>
                    <a:pt x="580" y="28"/>
                  </a:lnTo>
                  <a:lnTo>
                    <a:pt x="591" y="17"/>
                  </a:lnTo>
                  <a:lnTo>
                    <a:pt x="597" y="6"/>
                  </a:lnTo>
                  <a:lnTo>
                    <a:pt x="608" y="0"/>
                  </a:lnTo>
                  <a:lnTo>
                    <a:pt x="624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7" name="Freeform 93"/>
            <p:cNvSpPr>
              <a:spLocks noEditPoints="1"/>
            </p:cNvSpPr>
            <p:nvPr/>
          </p:nvSpPr>
          <p:spPr bwMode="auto">
            <a:xfrm>
              <a:off x="2905" y="4671"/>
              <a:ext cx="691" cy="503"/>
            </a:xfrm>
            <a:custGeom>
              <a:avLst/>
              <a:gdLst/>
              <a:ahLst/>
              <a:cxnLst>
                <a:cxn ang="0">
                  <a:pos x="277" y="38"/>
                </a:cxn>
                <a:cxn ang="0">
                  <a:pos x="166" y="116"/>
                </a:cxn>
                <a:cxn ang="0">
                  <a:pos x="105" y="248"/>
                </a:cxn>
                <a:cxn ang="0">
                  <a:pos x="89" y="348"/>
                </a:cxn>
                <a:cxn ang="0">
                  <a:pos x="122" y="442"/>
                </a:cxn>
                <a:cxn ang="0">
                  <a:pos x="210" y="475"/>
                </a:cxn>
                <a:cxn ang="0">
                  <a:pos x="304" y="459"/>
                </a:cxn>
                <a:cxn ang="0">
                  <a:pos x="454" y="376"/>
                </a:cxn>
                <a:cxn ang="0">
                  <a:pos x="448" y="243"/>
                </a:cxn>
                <a:cxn ang="0">
                  <a:pos x="437" y="143"/>
                </a:cxn>
                <a:cxn ang="0">
                  <a:pos x="404" y="66"/>
                </a:cxn>
                <a:cxn ang="0">
                  <a:pos x="321" y="27"/>
                </a:cxn>
                <a:cxn ang="0">
                  <a:pos x="404" y="11"/>
                </a:cxn>
                <a:cxn ang="0">
                  <a:pos x="514" y="105"/>
                </a:cxn>
                <a:cxn ang="0">
                  <a:pos x="536" y="210"/>
                </a:cxn>
                <a:cxn ang="0">
                  <a:pos x="542" y="282"/>
                </a:cxn>
                <a:cxn ang="0">
                  <a:pos x="647" y="77"/>
                </a:cxn>
                <a:cxn ang="0">
                  <a:pos x="658" y="55"/>
                </a:cxn>
                <a:cxn ang="0">
                  <a:pos x="669" y="49"/>
                </a:cxn>
                <a:cxn ang="0">
                  <a:pos x="680" y="55"/>
                </a:cxn>
                <a:cxn ang="0">
                  <a:pos x="691" y="60"/>
                </a:cxn>
                <a:cxn ang="0">
                  <a:pos x="686" y="88"/>
                </a:cxn>
                <a:cxn ang="0">
                  <a:pos x="641" y="199"/>
                </a:cxn>
                <a:cxn ang="0">
                  <a:pos x="542" y="337"/>
                </a:cxn>
                <a:cxn ang="0">
                  <a:pos x="548" y="403"/>
                </a:cxn>
                <a:cxn ang="0">
                  <a:pos x="564" y="464"/>
                </a:cxn>
                <a:cxn ang="0">
                  <a:pos x="586" y="475"/>
                </a:cxn>
                <a:cxn ang="0">
                  <a:pos x="603" y="470"/>
                </a:cxn>
                <a:cxn ang="0">
                  <a:pos x="630" y="459"/>
                </a:cxn>
                <a:cxn ang="0">
                  <a:pos x="647" y="425"/>
                </a:cxn>
                <a:cxn ang="0">
                  <a:pos x="658" y="414"/>
                </a:cxn>
                <a:cxn ang="0">
                  <a:pos x="675" y="414"/>
                </a:cxn>
                <a:cxn ang="0">
                  <a:pos x="686" y="420"/>
                </a:cxn>
                <a:cxn ang="0">
                  <a:pos x="680" y="448"/>
                </a:cxn>
                <a:cxn ang="0">
                  <a:pos x="625" y="497"/>
                </a:cxn>
                <a:cxn ang="0">
                  <a:pos x="553" y="503"/>
                </a:cxn>
                <a:cxn ang="0">
                  <a:pos x="487" y="459"/>
                </a:cxn>
                <a:cxn ang="0">
                  <a:pos x="393" y="459"/>
                </a:cxn>
                <a:cxn ang="0">
                  <a:pos x="205" y="503"/>
                </a:cxn>
                <a:cxn ang="0">
                  <a:pos x="72" y="464"/>
                </a:cxn>
                <a:cxn ang="0">
                  <a:pos x="6" y="370"/>
                </a:cxn>
                <a:cxn ang="0">
                  <a:pos x="17" y="215"/>
                </a:cxn>
                <a:cxn ang="0">
                  <a:pos x="138" y="60"/>
                </a:cxn>
                <a:cxn ang="0">
                  <a:pos x="321" y="0"/>
                </a:cxn>
              </a:cxnLst>
              <a:rect l="0" t="0" r="r" b="b"/>
              <a:pathLst>
                <a:path w="691" h="503">
                  <a:moveTo>
                    <a:pt x="321" y="27"/>
                  </a:moveTo>
                  <a:lnTo>
                    <a:pt x="277" y="38"/>
                  </a:lnTo>
                  <a:lnTo>
                    <a:pt x="221" y="66"/>
                  </a:lnTo>
                  <a:lnTo>
                    <a:pt x="166" y="116"/>
                  </a:lnTo>
                  <a:lnTo>
                    <a:pt x="127" y="182"/>
                  </a:lnTo>
                  <a:lnTo>
                    <a:pt x="105" y="248"/>
                  </a:lnTo>
                  <a:lnTo>
                    <a:pt x="94" y="309"/>
                  </a:lnTo>
                  <a:lnTo>
                    <a:pt x="89" y="348"/>
                  </a:lnTo>
                  <a:lnTo>
                    <a:pt x="100" y="398"/>
                  </a:lnTo>
                  <a:lnTo>
                    <a:pt x="122" y="442"/>
                  </a:lnTo>
                  <a:lnTo>
                    <a:pt x="161" y="464"/>
                  </a:lnTo>
                  <a:lnTo>
                    <a:pt x="210" y="475"/>
                  </a:lnTo>
                  <a:lnTo>
                    <a:pt x="249" y="470"/>
                  </a:lnTo>
                  <a:lnTo>
                    <a:pt x="304" y="459"/>
                  </a:lnTo>
                  <a:lnTo>
                    <a:pt x="376" y="425"/>
                  </a:lnTo>
                  <a:lnTo>
                    <a:pt x="454" y="376"/>
                  </a:lnTo>
                  <a:lnTo>
                    <a:pt x="454" y="309"/>
                  </a:lnTo>
                  <a:lnTo>
                    <a:pt x="448" y="243"/>
                  </a:lnTo>
                  <a:lnTo>
                    <a:pt x="448" y="188"/>
                  </a:lnTo>
                  <a:lnTo>
                    <a:pt x="437" y="143"/>
                  </a:lnTo>
                  <a:lnTo>
                    <a:pt x="426" y="99"/>
                  </a:lnTo>
                  <a:lnTo>
                    <a:pt x="404" y="66"/>
                  </a:lnTo>
                  <a:lnTo>
                    <a:pt x="365" y="38"/>
                  </a:lnTo>
                  <a:lnTo>
                    <a:pt x="321" y="27"/>
                  </a:lnTo>
                  <a:close/>
                  <a:moveTo>
                    <a:pt x="321" y="0"/>
                  </a:moveTo>
                  <a:lnTo>
                    <a:pt x="404" y="11"/>
                  </a:lnTo>
                  <a:lnTo>
                    <a:pt x="465" y="49"/>
                  </a:lnTo>
                  <a:lnTo>
                    <a:pt x="514" y="105"/>
                  </a:lnTo>
                  <a:lnTo>
                    <a:pt x="536" y="182"/>
                  </a:lnTo>
                  <a:lnTo>
                    <a:pt x="536" y="210"/>
                  </a:lnTo>
                  <a:lnTo>
                    <a:pt x="542" y="254"/>
                  </a:lnTo>
                  <a:lnTo>
                    <a:pt x="542" y="282"/>
                  </a:lnTo>
                  <a:lnTo>
                    <a:pt x="603" y="188"/>
                  </a:lnTo>
                  <a:lnTo>
                    <a:pt x="647" y="77"/>
                  </a:lnTo>
                  <a:lnTo>
                    <a:pt x="653" y="66"/>
                  </a:lnTo>
                  <a:lnTo>
                    <a:pt x="658" y="55"/>
                  </a:lnTo>
                  <a:lnTo>
                    <a:pt x="664" y="55"/>
                  </a:lnTo>
                  <a:lnTo>
                    <a:pt x="669" y="49"/>
                  </a:lnTo>
                  <a:lnTo>
                    <a:pt x="675" y="49"/>
                  </a:lnTo>
                  <a:lnTo>
                    <a:pt x="680" y="55"/>
                  </a:lnTo>
                  <a:lnTo>
                    <a:pt x="686" y="55"/>
                  </a:lnTo>
                  <a:lnTo>
                    <a:pt x="691" y="60"/>
                  </a:lnTo>
                  <a:lnTo>
                    <a:pt x="691" y="66"/>
                  </a:lnTo>
                  <a:lnTo>
                    <a:pt x="686" y="88"/>
                  </a:lnTo>
                  <a:lnTo>
                    <a:pt x="669" y="138"/>
                  </a:lnTo>
                  <a:lnTo>
                    <a:pt x="641" y="199"/>
                  </a:lnTo>
                  <a:lnTo>
                    <a:pt x="597" y="271"/>
                  </a:lnTo>
                  <a:lnTo>
                    <a:pt x="542" y="337"/>
                  </a:lnTo>
                  <a:lnTo>
                    <a:pt x="542" y="337"/>
                  </a:lnTo>
                  <a:lnTo>
                    <a:pt x="548" y="403"/>
                  </a:lnTo>
                  <a:lnTo>
                    <a:pt x="559" y="442"/>
                  </a:lnTo>
                  <a:lnTo>
                    <a:pt x="564" y="464"/>
                  </a:lnTo>
                  <a:lnTo>
                    <a:pt x="575" y="475"/>
                  </a:lnTo>
                  <a:lnTo>
                    <a:pt x="586" y="475"/>
                  </a:lnTo>
                  <a:lnTo>
                    <a:pt x="592" y="475"/>
                  </a:lnTo>
                  <a:lnTo>
                    <a:pt x="603" y="470"/>
                  </a:lnTo>
                  <a:lnTo>
                    <a:pt x="614" y="464"/>
                  </a:lnTo>
                  <a:lnTo>
                    <a:pt x="630" y="459"/>
                  </a:lnTo>
                  <a:lnTo>
                    <a:pt x="641" y="442"/>
                  </a:lnTo>
                  <a:lnTo>
                    <a:pt x="647" y="425"/>
                  </a:lnTo>
                  <a:lnTo>
                    <a:pt x="653" y="420"/>
                  </a:lnTo>
                  <a:lnTo>
                    <a:pt x="658" y="414"/>
                  </a:lnTo>
                  <a:lnTo>
                    <a:pt x="669" y="414"/>
                  </a:lnTo>
                  <a:lnTo>
                    <a:pt x="675" y="414"/>
                  </a:lnTo>
                  <a:lnTo>
                    <a:pt x="680" y="414"/>
                  </a:lnTo>
                  <a:lnTo>
                    <a:pt x="686" y="420"/>
                  </a:lnTo>
                  <a:lnTo>
                    <a:pt x="686" y="425"/>
                  </a:lnTo>
                  <a:lnTo>
                    <a:pt x="680" y="448"/>
                  </a:lnTo>
                  <a:lnTo>
                    <a:pt x="658" y="475"/>
                  </a:lnTo>
                  <a:lnTo>
                    <a:pt x="625" y="497"/>
                  </a:lnTo>
                  <a:lnTo>
                    <a:pt x="581" y="503"/>
                  </a:lnTo>
                  <a:lnTo>
                    <a:pt x="553" y="503"/>
                  </a:lnTo>
                  <a:lnTo>
                    <a:pt x="520" y="486"/>
                  </a:lnTo>
                  <a:lnTo>
                    <a:pt x="487" y="459"/>
                  </a:lnTo>
                  <a:lnTo>
                    <a:pt x="465" y="409"/>
                  </a:lnTo>
                  <a:lnTo>
                    <a:pt x="393" y="459"/>
                  </a:lnTo>
                  <a:lnTo>
                    <a:pt x="304" y="492"/>
                  </a:lnTo>
                  <a:lnTo>
                    <a:pt x="205" y="503"/>
                  </a:lnTo>
                  <a:lnTo>
                    <a:pt x="133" y="492"/>
                  </a:lnTo>
                  <a:lnTo>
                    <a:pt x="72" y="464"/>
                  </a:lnTo>
                  <a:lnTo>
                    <a:pt x="33" y="425"/>
                  </a:lnTo>
                  <a:lnTo>
                    <a:pt x="6" y="370"/>
                  </a:lnTo>
                  <a:lnTo>
                    <a:pt x="0" y="309"/>
                  </a:lnTo>
                  <a:lnTo>
                    <a:pt x="17" y="215"/>
                  </a:lnTo>
                  <a:lnTo>
                    <a:pt x="67" y="132"/>
                  </a:lnTo>
                  <a:lnTo>
                    <a:pt x="138" y="60"/>
                  </a:lnTo>
                  <a:lnTo>
                    <a:pt x="227" y="16"/>
                  </a:lnTo>
                  <a:lnTo>
                    <a:pt x="321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8" name="Freeform 94"/>
            <p:cNvSpPr>
              <a:spLocks/>
            </p:cNvSpPr>
            <p:nvPr/>
          </p:nvSpPr>
          <p:spPr bwMode="auto">
            <a:xfrm>
              <a:off x="4525" y="4593"/>
              <a:ext cx="188" cy="476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27" y="11"/>
                </a:cxn>
                <a:cxn ang="0">
                  <a:pos x="160" y="44"/>
                </a:cxn>
                <a:cxn ang="0">
                  <a:pos x="177" y="94"/>
                </a:cxn>
                <a:cxn ang="0">
                  <a:pos x="188" y="166"/>
                </a:cxn>
                <a:cxn ang="0">
                  <a:pos x="188" y="166"/>
                </a:cxn>
                <a:cxn ang="0">
                  <a:pos x="177" y="255"/>
                </a:cxn>
                <a:cxn ang="0">
                  <a:pos x="149" y="332"/>
                </a:cxn>
                <a:cxn ang="0">
                  <a:pos x="121" y="393"/>
                </a:cxn>
                <a:cxn ang="0">
                  <a:pos x="88" y="437"/>
                </a:cxn>
                <a:cxn ang="0">
                  <a:pos x="55" y="465"/>
                </a:cxn>
                <a:cxn ang="0">
                  <a:pos x="38" y="476"/>
                </a:cxn>
                <a:cxn ang="0">
                  <a:pos x="33" y="476"/>
                </a:cxn>
                <a:cxn ang="0">
                  <a:pos x="27" y="470"/>
                </a:cxn>
                <a:cxn ang="0">
                  <a:pos x="27" y="459"/>
                </a:cxn>
                <a:cxn ang="0">
                  <a:pos x="27" y="454"/>
                </a:cxn>
                <a:cxn ang="0">
                  <a:pos x="27" y="454"/>
                </a:cxn>
                <a:cxn ang="0">
                  <a:pos x="27" y="448"/>
                </a:cxn>
                <a:cxn ang="0">
                  <a:pos x="33" y="443"/>
                </a:cxn>
                <a:cxn ang="0">
                  <a:pos x="44" y="432"/>
                </a:cxn>
                <a:cxn ang="0">
                  <a:pos x="83" y="387"/>
                </a:cxn>
                <a:cxn ang="0">
                  <a:pos x="116" y="326"/>
                </a:cxn>
                <a:cxn ang="0">
                  <a:pos x="144" y="249"/>
                </a:cxn>
                <a:cxn ang="0">
                  <a:pos x="149" y="166"/>
                </a:cxn>
                <a:cxn ang="0">
                  <a:pos x="149" y="155"/>
                </a:cxn>
                <a:cxn ang="0">
                  <a:pos x="149" y="144"/>
                </a:cxn>
                <a:cxn ang="0">
                  <a:pos x="149" y="144"/>
                </a:cxn>
                <a:cxn ang="0">
                  <a:pos x="149" y="144"/>
                </a:cxn>
                <a:cxn ang="0">
                  <a:pos x="144" y="144"/>
                </a:cxn>
                <a:cxn ang="0">
                  <a:pos x="144" y="144"/>
                </a:cxn>
                <a:cxn ang="0">
                  <a:pos x="138" y="149"/>
                </a:cxn>
                <a:cxn ang="0">
                  <a:pos x="121" y="161"/>
                </a:cxn>
                <a:cxn ang="0">
                  <a:pos x="105" y="166"/>
                </a:cxn>
                <a:cxn ang="0">
                  <a:pos x="83" y="172"/>
                </a:cxn>
                <a:cxn ang="0">
                  <a:pos x="66" y="166"/>
                </a:cxn>
                <a:cxn ang="0">
                  <a:pos x="44" y="161"/>
                </a:cxn>
                <a:cxn ang="0">
                  <a:pos x="27" y="149"/>
                </a:cxn>
                <a:cxn ang="0">
                  <a:pos x="16" y="133"/>
                </a:cxn>
                <a:cxn ang="0">
                  <a:pos x="5" y="122"/>
                </a:cxn>
                <a:cxn ang="0">
                  <a:pos x="0" y="100"/>
                </a:cxn>
                <a:cxn ang="0">
                  <a:pos x="0" y="83"/>
                </a:cxn>
                <a:cxn ang="0">
                  <a:pos x="5" y="61"/>
                </a:cxn>
                <a:cxn ang="0">
                  <a:pos x="11" y="44"/>
                </a:cxn>
                <a:cxn ang="0">
                  <a:pos x="22" y="28"/>
                </a:cxn>
                <a:cxn ang="0">
                  <a:pos x="38" y="11"/>
                </a:cxn>
                <a:cxn ang="0">
                  <a:pos x="61" y="6"/>
                </a:cxn>
                <a:cxn ang="0">
                  <a:pos x="88" y="0"/>
                </a:cxn>
              </a:cxnLst>
              <a:rect l="0" t="0" r="r" b="b"/>
              <a:pathLst>
                <a:path w="188" h="476">
                  <a:moveTo>
                    <a:pt x="88" y="0"/>
                  </a:moveTo>
                  <a:lnTo>
                    <a:pt x="127" y="11"/>
                  </a:lnTo>
                  <a:lnTo>
                    <a:pt x="160" y="44"/>
                  </a:lnTo>
                  <a:lnTo>
                    <a:pt x="177" y="94"/>
                  </a:lnTo>
                  <a:lnTo>
                    <a:pt x="188" y="166"/>
                  </a:lnTo>
                  <a:lnTo>
                    <a:pt x="188" y="166"/>
                  </a:lnTo>
                  <a:lnTo>
                    <a:pt x="177" y="255"/>
                  </a:lnTo>
                  <a:lnTo>
                    <a:pt x="149" y="332"/>
                  </a:lnTo>
                  <a:lnTo>
                    <a:pt x="121" y="393"/>
                  </a:lnTo>
                  <a:lnTo>
                    <a:pt x="88" y="437"/>
                  </a:lnTo>
                  <a:lnTo>
                    <a:pt x="55" y="465"/>
                  </a:lnTo>
                  <a:lnTo>
                    <a:pt x="38" y="476"/>
                  </a:lnTo>
                  <a:lnTo>
                    <a:pt x="33" y="476"/>
                  </a:lnTo>
                  <a:lnTo>
                    <a:pt x="27" y="470"/>
                  </a:lnTo>
                  <a:lnTo>
                    <a:pt x="27" y="459"/>
                  </a:lnTo>
                  <a:lnTo>
                    <a:pt x="27" y="454"/>
                  </a:lnTo>
                  <a:lnTo>
                    <a:pt x="27" y="454"/>
                  </a:lnTo>
                  <a:lnTo>
                    <a:pt x="27" y="448"/>
                  </a:lnTo>
                  <a:lnTo>
                    <a:pt x="33" y="443"/>
                  </a:lnTo>
                  <a:lnTo>
                    <a:pt x="44" y="432"/>
                  </a:lnTo>
                  <a:lnTo>
                    <a:pt x="83" y="387"/>
                  </a:lnTo>
                  <a:lnTo>
                    <a:pt x="116" y="326"/>
                  </a:lnTo>
                  <a:lnTo>
                    <a:pt x="144" y="249"/>
                  </a:lnTo>
                  <a:lnTo>
                    <a:pt x="149" y="166"/>
                  </a:lnTo>
                  <a:lnTo>
                    <a:pt x="149" y="155"/>
                  </a:lnTo>
                  <a:lnTo>
                    <a:pt x="149" y="144"/>
                  </a:lnTo>
                  <a:lnTo>
                    <a:pt x="149" y="144"/>
                  </a:lnTo>
                  <a:lnTo>
                    <a:pt x="149" y="144"/>
                  </a:lnTo>
                  <a:lnTo>
                    <a:pt x="144" y="144"/>
                  </a:lnTo>
                  <a:lnTo>
                    <a:pt x="144" y="144"/>
                  </a:lnTo>
                  <a:lnTo>
                    <a:pt x="138" y="149"/>
                  </a:lnTo>
                  <a:lnTo>
                    <a:pt x="121" y="161"/>
                  </a:lnTo>
                  <a:lnTo>
                    <a:pt x="105" y="166"/>
                  </a:lnTo>
                  <a:lnTo>
                    <a:pt x="83" y="172"/>
                  </a:lnTo>
                  <a:lnTo>
                    <a:pt x="66" y="166"/>
                  </a:lnTo>
                  <a:lnTo>
                    <a:pt x="44" y="161"/>
                  </a:lnTo>
                  <a:lnTo>
                    <a:pt x="27" y="149"/>
                  </a:lnTo>
                  <a:lnTo>
                    <a:pt x="16" y="133"/>
                  </a:lnTo>
                  <a:lnTo>
                    <a:pt x="5" y="122"/>
                  </a:lnTo>
                  <a:lnTo>
                    <a:pt x="0" y="100"/>
                  </a:lnTo>
                  <a:lnTo>
                    <a:pt x="0" y="83"/>
                  </a:lnTo>
                  <a:lnTo>
                    <a:pt x="5" y="61"/>
                  </a:lnTo>
                  <a:lnTo>
                    <a:pt x="11" y="44"/>
                  </a:lnTo>
                  <a:lnTo>
                    <a:pt x="22" y="28"/>
                  </a:lnTo>
                  <a:lnTo>
                    <a:pt x="38" y="11"/>
                  </a:lnTo>
                  <a:lnTo>
                    <a:pt x="61" y="6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9" name="Rectangle 95"/>
            <p:cNvSpPr>
              <a:spLocks noChangeArrowheads="1"/>
            </p:cNvSpPr>
            <p:nvPr/>
          </p:nvSpPr>
          <p:spPr bwMode="auto">
            <a:xfrm>
              <a:off x="5575" y="3421"/>
              <a:ext cx="575" cy="50"/>
            </a:xfrm>
            <a:prstGeom prst="rect">
              <a:avLst/>
            </a:prstGeom>
            <a:grpFill/>
            <a:ln w="0">
              <a:solidFill>
                <a:srgbClr val="00206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0" name="Freeform 96"/>
            <p:cNvSpPr>
              <a:spLocks noEditPoints="1"/>
            </p:cNvSpPr>
            <p:nvPr/>
          </p:nvSpPr>
          <p:spPr bwMode="auto">
            <a:xfrm>
              <a:off x="5177" y="3642"/>
              <a:ext cx="1100" cy="1427"/>
            </a:xfrm>
            <a:custGeom>
              <a:avLst/>
              <a:gdLst/>
              <a:ahLst/>
              <a:cxnLst>
                <a:cxn ang="0">
                  <a:pos x="381" y="957"/>
                </a:cxn>
                <a:cxn ang="0">
                  <a:pos x="348" y="1067"/>
                </a:cxn>
                <a:cxn ang="0">
                  <a:pos x="370" y="1106"/>
                </a:cxn>
                <a:cxn ang="0">
                  <a:pos x="409" y="1117"/>
                </a:cxn>
                <a:cxn ang="0">
                  <a:pos x="415" y="1117"/>
                </a:cxn>
                <a:cxn ang="0">
                  <a:pos x="553" y="1089"/>
                </a:cxn>
                <a:cxn ang="0">
                  <a:pos x="569" y="1067"/>
                </a:cxn>
                <a:cxn ang="0">
                  <a:pos x="547" y="951"/>
                </a:cxn>
                <a:cxn ang="0">
                  <a:pos x="685" y="39"/>
                </a:cxn>
                <a:cxn ang="0">
                  <a:pos x="453" y="122"/>
                </a:cxn>
                <a:cxn ang="0">
                  <a:pos x="238" y="382"/>
                </a:cxn>
                <a:cxn ang="0">
                  <a:pos x="144" y="702"/>
                </a:cxn>
                <a:cxn ang="0">
                  <a:pos x="166" y="940"/>
                </a:cxn>
                <a:cxn ang="0">
                  <a:pos x="321" y="1095"/>
                </a:cxn>
                <a:cxn ang="0">
                  <a:pos x="321" y="1095"/>
                </a:cxn>
                <a:cxn ang="0">
                  <a:pos x="310" y="1067"/>
                </a:cxn>
                <a:cxn ang="0">
                  <a:pos x="359" y="935"/>
                </a:cxn>
                <a:cxn ang="0">
                  <a:pos x="520" y="896"/>
                </a:cxn>
                <a:cxn ang="0">
                  <a:pos x="597" y="990"/>
                </a:cxn>
                <a:cxn ang="0">
                  <a:pos x="702" y="990"/>
                </a:cxn>
                <a:cxn ang="0">
                  <a:pos x="884" y="719"/>
                </a:cxn>
                <a:cxn ang="0">
                  <a:pos x="956" y="442"/>
                </a:cxn>
                <a:cxn ang="0">
                  <a:pos x="923" y="194"/>
                </a:cxn>
                <a:cxn ang="0">
                  <a:pos x="757" y="50"/>
                </a:cxn>
                <a:cxn ang="0">
                  <a:pos x="807" y="11"/>
                </a:cxn>
                <a:cxn ang="0">
                  <a:pos x="1045" y="199"/>
                </a:cxn>
                <a:cxn ang="0">
                  <a:pos x="1083" y="581"/>
                </a:cxn>
                <a:cxn ang="0">
                  <a:pos x="851" y="962"/>
                </a:cxn>
                <a:cxn ang="0">
                  <a:pos x="619" y="1112"/>
                </a:cxn>
                <a:cxn ang="0">
                  <a:pos x="630" y="1189"/>
                </a:cxn>
                <a:cxn ang="0">
                  <a:pos x="730" y="1277"/>
                </a:cxn>
                <a:cxn ang="0">
                  <a:pos x="851" y="1222"/>
                </a:cxn>
                <a:cxn ang="0">
                  <a:pos x="923" y="1117"/>
                </a:cxn>
                <a:cxn ang="0">
                  <a:pos x="934" y="1106"/>
                </a:cxn>
                <a:cxn ang="0">
                  <a:pos x="956" y="1123"/>
                </a:cxn>
                <a:cxn ang="0">
                  <a:pos x="923" y="1228"/>
                </a:cxn>
                <a:cxn ang="0">
                  <a:pos x="813" y="1383"/>
                </a:cxn>
                <a:cxn ang="0">
                  <a:pos x="636" y="1416"/>
                </a:cxn>
                <a:cxn ang="0">
                  <a:pos x="564" y="1322"/>
                </a:cxn>
                <a:cxn ang="0">
                  <a:pos x="558" y="1239"/>
                </a:cxn>
                <a:cxn ang="0">
                  <a:pos x="564" y="1128"/>
                </a:cxn>
                <a:cxn ang="0">
                  <a:pos x="315" y="1145"/>
                </a:cxn>
                <a:cxn ang="0">
                  <a:pos x="88" y="1006"/>
                </a:cxn>
                <a:cxn ang="0">
                  <a:pos x="0" y="730"/>
                </a:cxn>
                <a:cxn ang="0">
                  <a:pos x="127" y="337"/>
                </a:cxn>
                <a:cxn ang="0">
                  <a:pos x="442" y="61"/>
                </a:cxn>
              </a:cxnLst>
              <a:rect l="0" t="0" r="r" b="b"/>
              <a:pathLst>
                <a:path w="1100" h="1427">
                  <a:moveTo>
                    <a:pt x="470" y="918"/>
                  </a:moveTo>
                  <a:lnTo>
                    <a:pt x="426" y="929"/>
                  </a:lnTo>
                  <a:lnTo>
                    <a:pt x="381" y="957"/>
                  </a:lnTo>
                  <a:lnTo>
                    <a:pt x="354" y="1001"/>
                  </a:lnTo>
                  <a:lnTo>
                    <a:pt x="343" y="1045"/>
                  </a:lnTo>
                  <a:lnTo>
                    <a:pt x="348" y="1067"/>
                  </a:lnTo>
                  <a:lnTo>
                    <a:pt x="354" y="1084"/>
                  </a:lnTo>
                  <a:lnTo>
                    <a:pt x="359" y="1100"/>
                  </a:lnTo>
                  <a:lnTo>
                    <a:pt x="370" y="1106"/>
                  </a:lnTo>
                  <a:lnTo>
                    <a:pt x="381" y="1112"/>
                  </a:lnTo>
                  <a:lnTo>
                    <a:pt x="398" y="1112"/>
                  </a:lnTo>
                  <a:lnTo>
                    <a:pt x="409" y="1117"/>
                  </a:lnTo>
                  <a:lnTo>
                    <a:pt x="415" y="1117"/>
                  </a:lnTo>
                  <a:lnTo>
                    <a:pt x="415" y="1117"/>
                  </a:lnTo>
                  <a:lnTo>
                    <a:pt x="415" y="1117"/>
                  </a:lnTo>
                  <a:lnTo>
                    <a:pt x="415" y="1117"/>
                  </a:lnTo>
                  <a:lnTo>
                    <a:pt x="486" y="1106"/>
                  </a:lnTo>
                  <a:lnTo>
                    <a:pt x="553" y="1089"/>
                  </a:lnTo>
                  <a:lnTo>
                    <a:pt x="558" y="1084"/>
                  </a:lnTo>
                  <a:lnTo>
                    <a:pt x="564" y="1078"/>
                  </a:lnTo>
                  <a:lnTo>
                    <a:pt x="569" y="1067"/>
                  </a:lnTo>
                  <a:lnTo>
                    <a:pt x="569" y="1056"/>
                  </a:lnTo>
                  <a:lnTo>
                    <a:pt x="564" y="990"/>
                  </a:lnTo>
                  <a:lnTo>
                    <a:pt x="547" y="951"/>
                  </a:lnTo>
                  <a:lnTo>
                    <a:pt x="514" y="929"/>
                  </a:lnTo>
                  <a:lnTo>
                    <a:pt x="470" y="918"/>
                  </a:lnTo>
                  <a:close/>
                  <a:moveTo>
                    <a:pt x="685" y="39"/>
                  </a:moveTo>
                  <a:lnTo>
                    <a:pt x="614" y="50"/>
                  </a:lnTo>
                  <a:lnTo>
                    <a:pt x="536" y="77"/>
                  </a:lnTo>
                  <a:lnTo>
                    <a:pt x="453" y="122"/>
                  </a:lnTo>
                  <a:lnTo>
                    <a:pt x="376" y="188"/>
                  </a:lnTo>
                  <a:lnTo>
                    <a:pt x="304" y="277"/>
                  </a:lnTo>
                  <a:lnTo>
                    <a:pt x="238" y="382"/>
                  </a:lnTo>
                  <a:lnTo>
                    <a:pt x="193" y="498"/>
                  </a:lnTo>
                  <a:lnTo>
                    <a:pt x="160" y="603"/>
                  </a:lnTo>
                  <a:lnTo>
                    <a:pt x="144" y="702"/>
                  </a:lnTo>
                  <a:lnTo>
                    <a:pt x="138" y="780"/>
                  </a:lnTo>
                  <a:lnTo>
                    <a:pt x="144" y="863"/>
                  </a:lnTo>
                  <a:lnTo>
                    <a:pt x="166" y="940"/>
                  </a:lnTo>
                  <a:lnTo>
                    <a:pt x="199" y="1006"/>
                  </a:lnTo>
                  <a:lnTo>
                    <a:pt x="254" y="1062"/>
                  </a:lnTo>
                  <a:lnTo>
                    <a:pt x="321" y="1095"/>
                  </a:lnTo>
                  <a:lnTo>
                    <a:pt x="321" y="1095"/>
                  </a:lnTo>
                  <a:lnTo>
                    <a:pt x="321" y="1095"/>
                  </a:lnTo>
                  <a:lnTo>
                    <a:pt x="321" y="1095"/>
                  </a:lnTo>
                  <a:lnTo>
                    <a:pt x="315" y="1095"/>
                  </a:lnTo>
                  <a:lnTo>
                    <a:pt x="315" y="1084"/>
                  </a:lnTo>
                  <a:lnTo>
                    <a:pt x="310" y="1067"/>
                  </a:lnTo>
                  <a:lnTo>
                    <a:pt x="310" y="1045"/>
                  </a:lnTo>
                  <a:lnTo>
                    <a:pt x="321" y="990"/>
                  </a:lnTo>
                  <a:lnTo>
                    <a:pt x="359" y="935"/>
                  </a:lnTo>
                  <a:lnTo>
                    <a:pt x="409" y="901"/>
                  </a:lnTo>
                  <a:lnTo>
                    <a:pt x="470" y="885"/>
                  </a:lnTo>
                  <a:lnTo>
                    <a:pt x="520" y="896"/>
                  </a:lnTo>
                  <a:lnTo>
                    <a:pt x="558" y="912"/>
                  </a:lnTo>
                  <a:lnTo>
                    <a:pt x="580" y="951"/>
                  </a:lnTo>
                  <a:lnTo>
                    <a:pt x="597" y="990"/>
                  </a:lnTo>
                  <a:lnTo>
                    <a:pt x="608" y="1023"/>
                  </a:lnTo>
                  <a:lnTo>
                    <a:pt x="614" y="1056"/>
                  </a:lnTo>
                  <a:lnTo>
                    <a:pt x="702" y="990"/>
                  </a:lnTo>
                  <a:lnTo>
                    <a:pt x="779" y="912"/>
                  </a:lnTo>
                  <a:lnTo>
                    <a:pt x="840" y="818"/>
                  </a:lnTo>
                  <a:lnTo>
                    <a:pt x="884" y="719"/>
                  </a:lnTo>
                  <a:lnTo>
                    <a:pt x="918" y="619"/>
                  </a:lnTo>
                  <a:lnTo>
                    <a:pt x="940" y="525"/>
                  </a:lnTo>
                  <a:lnTo>
                    <a:pt x="956" y="442"/>
                  </a:lnTo>
                  <a:lnTo>
                    <a:pt x="962" y="376"/>
                  </a:lnTo>
                  <a:lnTo>
                    <a:pt x="951" y="277"/>
                  </a:lnTo>
                  <a:lnTo>
                    <a:pt x="923" y="194"/>
                  </a:lnTo>
                  <a:lnTo>
                    <a:pt x="879" y="127"/>
                  </a:lnTo>
                  <a:lnTo>
                    <a:pt x="829" y="77"/>
                  </a:lnTo>
                  <a:lnTo>
                    <a:pt x="757" y="50"/>
                  </a:lnTo>
                  <a:lnTo>
                    <a:pt x="685" y="39"/>
                  </a:lnTo>
                  <a:close/>
                  <a:moveTo>
                    <a:pt x="696" y="0"/>
                  </a:moveTo>
                  <a:lnTo>
                    <a:pt x="807" y="11"/>
                  </a:lnTo>
                  <a:lnTo>
                    <a:pt x="906" y="55"/>
                  </a:lnTo>
                  <a:lnTo>
                    <a:pt x="984" y="116"/>
                  </a:lnTo>
                  <a:lnTo>
                    <a:pt x="1045" y="199"/>
                  </a:lnTo>
                  <a:lnTo>
                    <a:pt x="1083" y="304"/>
                  </a:lnTo>
                  <a:lnTo>
                    <a:pt x="1100" y="426"/>
                  </a:lnTo>
                  <a:lnTo>
                    <a:pt x="1083" y="581"/>
                  </a:lnTo>
                  <a:lnTo>
                    <a:pt x="1028" y="719"/>
                  </a:lnTo>
                  <a:lnTo>
                    <a:pt x="951" y="852"/>
                  </a:lnTo>
                  <a:lnTo>
                    <a:pt x="851" y="962"/>
                  </a:lnTo>
                  <a:lnTo>
                    <a:pt x="741" y="1051"/>
                  </a:lnTo>
                  <a:lnTo>
                    <a:pt x="619" y="1112"/>
                  </a:lnTo>
                  <a:lnTo>
                    <a:pt x="619" y="1112"/>
                  </a:lnTo>
                  <a:lnTo>
                    <a:pt x="619" y="1112"/>
                  </a:lnTo>
                  <a:lnTo>
                    <a:pt x="619" y="1112"/>
                  </a:lnTo>
                  <a:lnTo>
                    <a:pt x="630" y="1189"/>
                  </a:lnTo>
                  <a:lnTo>
                    <a:pt x="652" y="1239"/>
                  </a:lnTo>
                  <a:lnTo>
                    <a:pt x="685" y="1266"/>
                  </a:lnTo>
                  <a:lnTo>
                    <a:pt x="730" y="1277"/>
                  </a:lnTo>
                  <a:lnTo>
                    <a:pt x="768" y="1272"/>
                  </a:lnTo>
                  <a:lnTo>
                    <a:pt x="813" y="1255"/>
                  </a:lnTo>
                  <a:lnTo>
                    <a:pt x="851" y="1222"/>
                  </a:lnTo>
                  <a:lnTo>
                    <a:pt x="890" y="1183"/>
                  </a:lnTo>
                  <a:lnTo>
                    <a:pt x="918" y="1123"/>
                  </a:lnTo>
                  <a:lnTo>
                    <a:pt x="923" y="1117"/>
                  </a:lnTo>
                  <a:lnTo>
                    <a:pt x="923" y="1112"/>
                  </a:lnTo>
                  <a:lnTo>
                    <a:pt x="929" y="1106"/>
                  </a:lnTo>
                  <a:lnTo>
                    <a:pt x="934" y="1106"/>
                  </a:lnTo>
                  <a:lnTo>
                    <a:pt x="945" y="1106"/>
                  </a:lnTo>
                  <a:lnTo>
                    <a:pt x="951" y="1112"/>
                  </a:lnTo>
                  <a:lnTo>
                    <a:pt x="956" y="1123"/>
                  </a:lnTo>
                  <a:lnTo>
                    <a:pt x="951" y="1139"/>
                  </a:lnTo>
                  <a:lnTo>
                    <a:pt x="940" y="1178"/>
                  </a:lnTo>
                  <a:lnTo>
                    <a:pt x="923" y="1228"/>
                  </a:lnTo>
                  <a:lnTo>
                    <a:pt x="895" y="1283"/>
                  </a:lnTo>
                  <a:lnTo>
                    <a:pt x="857" y="1333"/>
                  </a:lnTo>
                  <a:lnTo>
                    <a:pt x="813" y="1383"/>
                  </a:lnTo>
                  <a:lnTo>
                    <a:pt x="757" y="1416"/>
                  </a:lnTo>
                  <a:lnTo>
                    <a:pt x="691" y="1427"/>
                  </a:lnTo>
                  <a:lnTo>
                    <a:pt x="636" y="1416"/>
                  </a:lnTo>
                  <a:lnTo>
                    <a:pt x="597" y="1394"/>
                  </a:lnTo>
                  <a:lnTo>
                    <a:pt x="575" y="1360"/>
                  </a:lnTo>
                  <a:lnTo>
                    <a:pt x="564" y="1322"/>
                  </a:lnTo>
                  <a:lnTo>
                    <a:pt x="558" y="1283"/>
                  </a:lnTo>
                  <a:lnTo>
                    <a:pt x="558" y="1250"/>
                  </a:lnTo>
                  <a:lnTo>
                    <a:pt x="558" y="1239"/>
                  </a:lnTo>
                  <a:lnTo>
                    <a:pt x="558" y="1222"/>
                  </a:lnTo>
                  <a:lnTo>
                    <a:pt x="558" y="1189"/>
                  </a:lnTo>
                  <a:lnTo>
                    <a:pt x="564" y="1128"/>
                  </a:lnTo>
                  <a:lnTo>
                    <a:pt x="475" y="1150"/>
                  </a:lnTo>
                  <a:lnTo>
                    <a:pt x="409" y="1156"/>
                  </a:lnTo>
                  <a:lnTo>
                    <a:pt x="315" y="1145"/>
                  </a:lnTo>
                  <a:lnTo>
                    <a:pt x="227" y="1117"/>
                  </a:lnTo>
                  <a:lnTo>
                    <a:pt x="149" y="1073"/>
                  </a:lnTo>
                  <a:lnTo>
                    <a:pt x="88" y="1006"/>
                  </a:lnTo>
                  <a:lnTo>
                    <a:pt x="39" y="929"/>
                  </a:lnTo>
                  <a:lnTo>
                    <a:pt x="11" y="835"/>
                  </a:lnTo>
                  <a:lnTo>
                    <a:pt x="0" y="730"/>
                  </a:lnTo>
                  <a:lnTo>
                    <a:pt x="17" y="592"/>
                  </a:lnTo>
                  <a:lnTo>
                    <a:pt x="61" y="459"/>
                  </a:lnTo>
                  <a:lnTo>
                    <a:pt x="127" y="337"/>
                  </a:lnTo>
                  <a:lnTo>
                    <a:pt x="216" y="227"/>
                  </a:lnTo>
                  <a:lnTo>
                    <a:pt x="321" y="133"/>
                  </a:lnTo>
                  <a:lnTo>
                    <a:pt x="442" y="61"/>
                  </a:lnTo>
                  <a:lnTo>
                    <a:pt x="564" y="17"/>
                  </a:lnTo>
                  <a:lnTo>
                    <a:pt x="696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1" name="Freeform 97"/>
            <p:cNvSpPr>
              <a:spLocks/>
            </p:cNvSpPr>
            <p:nvPr/>
          </p:nvSpPr>
          <p:spPr bwMode="auto">
            <a:xfrm>
              <a:off x="6791" y="4195"/>
              <a:ext cx="127" cy="127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83" y="6"/>
                </a:cxn>
                <a:cxn ang="0">
                  <a:pos x="99" y="11"/>
                </a:cxn>
                <a:cxn ang="0">
                  <a:pos x="116" y="28"/>
                </a:cxn>
                <a:cxn ang="0">
                  <a:pos x="122" y="44"/>
                </a:cxn>
                <a:cxn ang="0">
                  <a:pos x="127" y="66"/>
                </a:cxn>
                <a:cxn ang="0">
                  <a:pos x="122" y="83"/>
                </a:cxn>
                <a:cxn ang="0">
                  <a:pos x="116" y="100"/>
                </a:cxn>
                <a:cxn ang="0">
                  <a:pos x="105" y="116"/>
                </a:cxn>
                <a:cxn ang="0">
                  <a:pos x="83" y="127"/>
                </a:cxn>
                <a:cxn ang="0">
                  <a:pos x="66" y="127"/>
                </a:cxn>
                <a:cxn ang="0">
                  <a:pos x="44" y="127"/>
                </a:cxn>
                <a:cxn ang="0">
                  <a:pos x="28" y="116"/>
                </a:cxn>
                <a:cxn ang="0">
                  <a:pos x="11" y="105"/>
                </a:cxn>
                <a:cxn ang="0">
                  <a:pos x="0" y="83"/>
                </a:cxn>
                <a:cxn ang="0">
                  <a:pos x="0" y="61"/>
                </a:cxn>
                <a:cxn ang="0">
                  <a:pos x="0" y="44"/>
                </a:cxn>
                <a:cxn ang="0">
                  <a:pos x="11" y="28"/>
                </a:cxn>
                <a:cxn ang="0">
                  <a:pos x="22" y="11"/>
                </a:cxn>
                <a:cxn ang="0">
                  <a:pos x="44" y="6"/>
                </a:cxn>
                <a:cxn ang="0">
                  <a:pos x="66" y="0"/>
                </a:cxn>
              </a:cxnLst>
              <a:rect l="0" t="0" r="r" b="b"/>
              <a:pathLst>
                <a:path w="127" h="127">
                  <a:moveTo>
                    <a:pt x="66" y="0"/>
                  </a:moveTo>
                  <a:lnTo>
                    <a:pt x="83" y="6"/>
                  </a:lnTo>
                  <a:lnTo>
                    <a:pt x="99" y="11"/>
                  </a:lnTo>
                  <a:lnTo>
                    <a:pt x="116" y="28"/>
                  </a:lnTo>
                  <a:lnTo>
                    <a:pt x="122" y="44"/>
                  </a:lnTo>
                  <a:lnTo>
                    <a:pt x="127" y="66"/>
                  </a:lnTo>
                  <a:lnTo>
                    <a:pt x="122" y="83"/>
                  </a:lnTo>
                  <a:lnTo>
                    <a:pt x="116" y="100"/>
                  </a:lnTo>
                  <a:lnTo>
                    <a:pt x="105" y="116"/>
                  </a:lnTo>
                  <a:lnTo>
                    <a:pt x="83" y="127"/>
                  </a:lnTo>
                  <a:lnTo>
                    <a:pt x="66" y="127"/>
                  </a:lnTo>
                  <a:lnTo>
                    <a:pt x="44" y="127"/>
                  </a:lnTo>
                  <a:lnTo>
                    <a:pt x="28" y="116"/>
                  </a:lnTo>
                  <a:lnTo>
                    <a:pt x="11" y="105"/>
                  </a:lnTo>
                  <a:lnTo>
                    <a:pt x="0" y="83"/>
                  </a:lnTo>
                  <a:lnTo>
                    <a:pt x="0" y="61"/>
                  </a:lnTo>
                  <a:lnTo>
                    <a:pt x="0" y="44"/>
                  </a:lnTo>
                  <a:lnTo>
                    <a:pt x="11" y="28"/>
                  </a:lnTo>
                  <a:lnTo>
                    <a:pt x="22" y="11"/>
                  </a:lnTo>
                  <a:lnTo>
                    <a:pt x="44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2" name="Freeform 98"/>
            <p:cNvSpPr>
              <a:spLocks noEditPoints="1"/>
            </p:cNvSpPr>
            <p:nvPr/>
          </p:nvSpPr>
          <p:spPr bwMode="auto">
            <a:xfrm>
              <a:off x="6421" y="4466"/>
              <a:ext cx="657" cy="1012"/>
            </a:xfrm>
            <a:custGeom>
              <a:avLst/>
              <a:gdLst/>
              <a:ahLst/>
              <a:cxnLst>
                <a:cxn ang="0">
                  <a:pos x="370" y="343"/>
                </a:cxn>
                <a:cxn ang="0">
                  <a:pos x="342" y="343"/>
                </a:cxn>
                <a:cxn ang="0">
                  <a:pos x="326" y="348"/>
                </a:cxn>
                <a:cxn ang="0">
                  <a:pos x="348" y="354"/>
                </a:cxn>
                <a:cxn ang="0">
                  <a:pos x="376" y="354"/>
                </a:cxn>
                <a:cxn ang="0">
                  <a:pos x="409" y="354"/>
                </a:cxn>
                <a:cxn ang="0">
                  <a:pos x="425" y="348"/>
                </a:cxn>
                <a:cxn ang="0">
                  <a:pos x="436" y="348"/>
                </a:cxn>
                <a:cxn ang="0">
                  <a:pos x="398" y="343"/>
                </a:cxn>
                <a:cxn ang="0">
                  <a:pos x="469" y="33"/>
                </a:cxn>
                <a:cxn ang="0">
                  <a:pos x="353" y="77"/>
                </a:cxn>
                <a:cxn ang="0">
                  <a:pos x="265" y="182"/>
                </a:cxn>
                <a:cxn ang="0">
                  <a:pos x="215" y="299"/>
                </a:cxn>
                <a:cxn ang="0">
                  <a:pos x="138" y="614"/>
                </a:cxn>
                <a:cxn ang="0">
                  <a:pos x="149" y="691"/>
                </a:cxn>
                <a:cxn ang="0">
                  <a:pos x="226" y="763"/>
                </a:cxn>
                <a:cxn ang="0">
                  <a:pos x="364" y="758"/>
                </a:cxn>
                <a:cxn ang="0">
                  <a:pos x="486" y="658"/>
                </a:cxn>
                <a:cxn ang="0">
                  <a:pos x="536" y="492"/>
                </a:cxn>
                <a:cxn ang="0">
                  <a:pos x="508" y="398"/>
                </a:cxn>
                <a:cxn ang="0">
                  <a:pos x="431" y="382"/>
                </a:cxn>
                <a:cxn ang="0">
                  <a:pos x="326" y="382"/>
                </a:cxn>
                <a:cxn ang="0">
                  <a:pos x="282" y="354"/>
                </a:cxn>
                <a:cxn ang="0">
                  <a:pos x="315" y="315"/>
                </a:cxn>
                <a:cxn ang="0">
                  <a:pos x="376" y="310"/>
                </a:cxn>
                <a:cxn ang="0">
                  <a:pos x="458" y="315"/>
                </a:cxn>
                <a:cxn ang="0">
                  <a:pos x="530" y="288"/>
                </a:cxn>
                <a:cxn ang="0">
                  <a:pos x="580" y="188"/>
                </a:cxn>
                <a:cxn ang="0">
                  <a:pos x="586" y="138"/>
                </a:cxn>
                <a:cxn ang="0">
                  <a:pos x="552" y="61"/>
                </a:cxn>
                <a:cxn ang="0">
                  <a:pos x="469" y="33"/>
                </a:cxn>
                <a:cxn ang="0">
                  <a:pos x="530" y="11"/>
                </a:cxn>
                <a:cxn ang="0">
                  <a:pos x="619" y="61"/>
                </a:cxn>
                <a:cxn ang="0">
                  <a:pos x="657" y="155"/>
                </a:cxn>
                <a:cxn ang="0">
                  <a:pos x="646" y="221"/>
                </a:cxn>
                <a:cxn ang="0">
                  <a:pos x="574" y="315"/>
                </a:cxn>
                <a:cxn ang="0">
                  <a:pos x="580" y="393"/>
                </a:cxn>
                <a:cxn ang="0">
                  <a:pos x="619" y="520"/>
                </a:cxn>
                <a:cxn ang="0">
                  <a:pos x="563" y="669"/>
                </a:cxn>
                <a:cxn ang="0">
                  <a:pos x="436" y="769"/>
                </a:cxn>
                <a:cxn ang="0">
                  <a:pos x="282" y="807"/>
                </a:cxn>
                <a:cxn ang="0">
                  <a:pos x="171" y="774"/>
                </a:cxn>
                <a:cxn ang="0">
                  <a:pos x="110" y="702"/>
                </a:cxn>
                <a:cxn ang="0">
                  <a:pos x="33" y="1012"/>
                </a:cxn>
                <a:cxn ang="0">
                  <a:pos x="16" y="1012"/>
                </a:cxn>
                <a:cxn ang="0">
                  <a:pos x="5" y="1006"/>
                </a:cxn>
                <a:cxn ang="0">
                  <a:pos x="0" y="1001"/>
                </a:cxn>
                <a:cxn ang="0">
                  <a:pos x="199" y="227"/>
                </a:cxn>
                <a:cxn ang="0">
                  <a:pos x="276" y="105"/>
                </a:cxn>
                <a:cxn ang="0">
                  <a:pos x="398" y="17"/>
                </a:cxn>
              </a:cxnLst>
              <a:rect l="0" t="0" r="r" b="b"/>
              <a:pathLst>
                <a:path w="657" h="1012">
                  <a:moveTo>
                    <a:pt x="376" y="343"/>
                  </a:moveTo>
                  <a:lnTo>
                    <a:pt x="370" y="343"/>
                  </a:lnTo>
                  <a:lnTo>
                    <a:pt x="359" y="343"/>
                  </a:lnTo>
                  <a:lnTo>
                    <a:pt x="342" y="343"/>
                  </a:lnTo>
                  <a:lnTo>
                    <a:pt x="331" y="348"/>
                  </a:lnTo>
                  <a:lnTo>
                    <a:pt x="326" y="348"/>
                  </a:lnTo>
                  <a:lnTo>
                    <a:pt x="331" y="354"/>
                  </a:lnTo>
                  <a:lnTo>
                    <a:pt x="348" y="354"/>
                  </a:lnTo>
                  <a:lnTo>
                    <a:pt x="364" y="354"/>
                  </a:lnTo>
                  <a:lnTo>
                    <a:pt x="376" y="354"/>
                  </a:lnTo>
                  <a:lnTo>
                    <a:pt x="392" y="354"/>
                  </a:lnTo>
                  <a:lnTo>
                    <a:pt x="409" y="354"/>
                  </a:lnTo>
                  <a:lnTo>
                    <a:pt x="414" y="348"/>
                  </a:lnTo>
                  <a:lnTo>
                    <a:pt x="425" y="348"/>
                  </a:lnTo>
                  <a:lnTo>
                    <a:pt x="436" y="348"/>
                  </a:lnTo>
                  <a:lnTo>
                    <a:pt x="436" y="348"/>
                  </a:lnTo>
                  <a:lnTo>
                    <a:pt x="414" y="343"/>
                  </a:lnTo>
                  <a:lnTo>
                    <a:pt x="398" y="343"/>
                  </a:lnTo>
                  <a:lnTo>
                    <a:pt x="376" y="343"/>
                  </a:lnTo>
                  <a:close/>
                  <a:moveTo>
                    <a:pt x="469" y="33"/>
                  </a:moveTo>
                  <a:lnTo>
                    <a:pt x="409" y="44"/>
                  </a:lnTo>
                  <a:lnTo>
                    <a:pt x="353" y="77"/>
                  </a:lnTo>
                  <a:lnTo>
                    <a:pt x="304" y="127"/>
                  </a:lnTo>
                  <a:lnTo>
                    <a:pt x="265" y="182"/>
                  </a:lnTo>
                  <a:lnTo>
                    <a:pt x="232" y="243"/>
                  </a:lnTo>
                  <a:lnTo>
                    <a:pt x="215" y="299"/>
                  </a:lnTo>
                  <a:lnTo>
                    <a:pt x="138" y="597"/>
                  </a:lnTo>
                  <a:lnTo>
                    <a:pt x="138" y="614"/>
                  </a:lnTo>
                  <a:lnTo>
                    <a:pt x="138" y="630"/>
                  </a:lnTo>
                  <a:lnTo>
                    <a:pt x="149" y="691"/>
                  </a:lnTo>
                  <a:lnTo>
                    <a:pt x="177" y="735"/>
                  </a:lnTo>
                  <a:lnTo>
                    <a:pt x="226" y="763"/>
                  </a:lnTo>
                  <a:lnTo>
                    <a:pt x="287" y="774"/>
                  </a:lnTo>
                  <a:lnTo>
                    <a:pt x="364" y="758"/>
                  </a:lnTo>
                  <a:lnTo>
                    <a:pt x="431" y="719"/>
                  </a:lnTo>
                  <a:lnTo>
                    <a:pt x="486" y="658"/>
                  </a:lnTo>
                  <a:lnTo>
                    <a:pt x="519" y="581"/>
                  </a:lnTo>
                  <a:lnTo>
                    <a:pt x="536" y="492"/>
                  </a:lnTo>
                  <a:lnTo>
                    <a:pt x="530" y="442"/>
                  </a:lnTo>
                  <a:lnTo>
                    <a:pt x="508" y="398"/>
                  </a:lnTo>
                  <a:lnTo>
                    <a:pt x="481" y="370"/>
                  </a:lnTo>
                  <a:lnTo>
                    <a:pt x="431" y="382"/>
                  </a:lnTo>
                  <a:lnTo>
                    <a:pt x="376" y="387"/>
                  </a:lnTo>
                  <a:lnTo>
                    <a:pt x="326" y="382"/>
                  </a:lnTo>
                  <a:lnTo>
                    <a:pt x="293" y="370"/>
                  </a:lnTo>
                  <a:lnTo>
                    <a:pt x="282" y="354"/>
                  </a:lnTo>
                  <a:lnTo>
                    <a:pt x="293" y="326"/>
                  </a:lnTo>
                  <a:lnTo>
                    <a:pt x="315" y="315"/>
                  </a:lnTo>
                  <a:lnTo>
                    <a:pt x="348" y="310"/>
                  </a:lnTo>
                  <a:lnTo>
                    <a:pt x="376" y="310"/>
                  </a:lnTo>
                  <a:lnTo>
                    <a:pt x="431" y="310"/>
                  </a:lnTo>
                  <a:lnTo>
                    <a:pt x="458" y="315"/>
                  </a:lnTo>
                  <a:lnTo>
                    <a:pt x="486" y="326"/>
                  </a:lnTo>
                  <a:lnTo>
                    <a:pt x="530" y="288"/>
                  </a:lnTo>
                  <a:lnTo>
                    <a:pt x="563" y="238"/>
                  </a:lnTo>
                  <a:lnTo>
                    <a:pt x="580" y="188"/>
                  </a:lnTo>
                  <a:lnTo>
                    <a:pt x="586" y="138"/>
                  </a:lnTo>
                  <a:lnTo>
                    <a:pt x="586" y="138"/>
                  </a:lnTo>
                  <a:lnTo>
                    <a:pt x="574" y="88"/>
                  </a:lnTo>
                  <a:lnTo>
                    <a:pt x="552" y="61"/>
                  </a:lnTo>
                  <a:lnTo>
                    <a:pt x="514" y="39"/>
                  </a:lnTo>
                  <a:lnTo>
                    <a:pt x="469" y="33"/>
                  </a:lnTo>
                  <a:close/>
                  <a:moveTo>
                    <a:pt x="469" y="0"/>
                  </a:moveTo>
                  <a:lnTo>
                    <a:pt x="530" y="11"/>
                  </a:lnTo>
                  <a:lnTo>
                    <a:pt x="580" y="28"/>
                  </a:lnTo>
                  <a:lnTo>
                    <a:pt x="619" y="61"/>
                  </a:lnTo>
                  <a:lnTo>
                    <a:pt x="646" y="105"/>
                  </a:lnTo>
                  <a:lnTo>
                    <a:pt x="657" y="155"/>
                  </a:lnTo>
                  <a:lnTo>
                    <a:pt x="657" y="155"/>
                  </a:lnTo>
                  <a:lnTo>
                    <a:pt x="646" y="221"/>
                  </a:lnTo>
                  <a:lnTo>
                    <a:pt x="613" y="276"/>
                  </a:lnTo>
                  <a:lnTo>
                    <a:pt x="574" y="315"/>
                  </a:lnTo>
                  <a:lnTo>
                    <a:pt x="530" y="348"/>
                  </a:lnTo>
                  <a:lnTo>
                    <a:pt x="580" y="393"/>
                  </a:lnTo>
                  <a:lnTo>
                    <a:pt x="608" y="453"/>
                  </a:lnTo>
                  <a:lnTo>
                    <a:pt x="619" y="520"/>
                  </a:lnTo>
                  <a:lnTo>
                    <a:pt x="602" y="603"/>
                  </a:lnTo>
                  <a:lnTo>
                    <a:pt x="563" y="669"/>
                  </a:lnTo>
                  <a:lnTo>
                    <a:pt x="508" y="724"/>
                  </a:lnTo>
                  <a:lnTo>
                    <a:pt x="436" y="769"/>
                  </a:lnTo>
                  <a:lnTo>
                    <a:pt x="359" y="796"/>
                  </a:lnTo>
                  <a:lnTo>
                    <a:pt x="282" y="807"/>
                  </a:lnTo>
                  <a:lnTo>
                    <a:pt x="221" y="796"/>
                  </a:lnTo>
                  <a:lnTo>
                    <a:pt x="171" y="774"/>
                  </a:lnTo>
                  <a:lnTo>
                    <a:pt x="138" y="741"/>
                  </a:lnTo>
                  <a:lnTo>
                    <a:pt x="110" y="702"/>
                  </a:lnTo>
                  <a:lnTo>
                    <a:pt x="38" y="1006"/>
                  </a:lnTo>
                  <a:lnTo>
                    <a:pt x="33" y="1012"/>
                  </a:lnTo>
                  <a:lnTo>
                    <a:pt x="22" y="1012"/>
                  </a:lnTo>
                  <a:lnTo>
                    <a:pt x="16" y="1012"/>
                  </a:lnTo>
                  <a:lnTo>
                    <a:pt x="11" y="1012"/>
                  </a:lnTo>
                  <a:lnTo>
                    <a:pt x="5" y="1006"/>
                  </a:lnTo>
                  <a:lnTo>
                    <a:pt x="0" y="1006"/>
                  </a:lnTo>
                  <a:lnTo>
                    <a:pt x="0" y="1001"/>
                  </a:lnTo>
                  <a:lnTo>
                    <a:pt x="177" y="288"/>
                  </a:lnTo>
                  <a:lnTo>
                    <a:pt x="199" y="227"/>
                  </a:lnTo>
                  <a:lnTo>
                    <a:pt x="232" y="166"/>
                  </a:lnTo>
                  <a:lnTo>
                    <a:pt x="276" y="105"/>
                  </a:lnTo>
                  <a:lnTo>
                    <a:pt x="331" y="50"/>
                  </a:lnTo>
                  <a:lnTo>
                    <a:pt x="398" y="17"/>
                  </a:lnTo>
                  <a:lnTo>
                    <a:pt x="469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3" name="Freeform 99"/>
            <p:cNvSpPr>
              <a:spLocks noEditPoints="1"/>
            </p:cNvSpPr>
            <p:nvPr/>
          </p:nvSpPr>
          <p:spPr bwMode="auto">
            <a:xfrm>
              <a:off x="7211" y="4494"/>
              <a:ext cx="862" cy="768"/>
            </a:xfrm>
            <a:custGeom>
              <a:avLst/>
              <a:gdLst/>
              <a:ahLst/>
              <a:cxnLst>
                <a:cxn ang="0">
                  <a:pos x="232" y="691"/>
                </a:cxn>
                <a:cxn ang="0">
                  <a:pos x="227" y="713"/>
                </a:cxn>
                <a:cxn ang="0">
                  <a:pos x="227" y="719"/>
                </a:cxn>
                <a:cxn ang="0">
                  <a:pos x="238" y="724"/>
                </a:cxn>
                <a:cxn ang="0">
                  <a:pos x="265" y="730"/>
                </a:cxn>
                <a:cxn ang="0">
                  <a:pos x="525" y="719"/>
                </a:cxn>
                <a:cxn ang="0">
                  <a:pos x="647" y="641"/>
                </a:cxn>
                <a:cxn ang="0">
                  <a:pos x="696" y="519"/>
                </a:cxn>
                <a:cxn ang="0">
                  <a:pos x="674" y="442"/>
                </a:cxn>
                <a:cxn ang="0">
                  <a:pos x="603" y="392"/>
                </a:cxn>
                <a:cxn ang="0">
                  <a:pos x="310" y="387"/>
                </a:cxn>
                <a:cxn ang="0">
                  <a:pos x="420" y="38"/>
                </a:cxn>
                <a:cxn ang="0">
                  <a:pos x="398" y="44"/>
                </a:cxn>
                <a:cxn ang="0">
                  <a:pos x="387" y="60"/>
                </a:cxn>
                <a:cxn ang="0">
                  <a:pos x="315" y="354"/>
                </a:cxn>
                <a:cxn ang="0">
                  <a:pos x="586" y="342"/>
                </a:cxn>
                <a:cxn ang="0">
                  <a:pos x="708" y="265"/>
                </a:cxn>
                <a:cxn ang="0">
                  <a:pos x="757" y="154"/>
                </a:cxn>
                <a:cxn ang="0">
                  <a:pos x="741" y="99"/>
                </a:cxn>
                <a:cxn ang="0">
                  <a:pos x="674" y="49"/>
                </a:cxn>
                <a:cxn ang="0">
                  <a:pos x="442" y="38"/>
                </a:cxn>
                <a:cxn ang="0">
                  <a:pos x="630" y="0"/>
                </a:cxn>
                <a:cxn ang="0">
                  <a:pos x="779" y="33"/>
                </a:cxn>
                <a:cxn ang="0">
                  <a:pos x="857" y="110"/>
                </a:cxn>
                <a:cxn ang="0">
                  <a:pos x="851" y="215"/>
                </a:cxn>
                <a:cxn ang="0">
                  <a:pos x="763" y="309"/>
                </a:cxn>
                <a:cxn ang="0">
                  <a:pos x="614" y="365"/>
                </a:cxn>
                <a:cxn ang="0">
                  <a:pos x="757" y="420"/>
                </a:cxn>
                <a:cxn ang="0">
                  <a:pos x="807" y="525"/>
                </a:cxn>
                <a:cxn ang="0">
                  <a:pos x="746" y="658"/>
                </a:cxn>
                <a:cxn ang="0">
                  <a:pos x="580" y="752"/>
                </a:cxn>
                <a:cxn ang="0">
                  <a:pos x="39" y="768"/>
                </a:cxn>
                <a:cxn ang="0">
                  <a:pos x="17" y="768"/>
                </a:cxn>
                <a:cxn ang="0">
                  <a:pos x="6" y="757"/>
                </a:cxn>
                <a:cxn ang="0">
                  <a:pos x="6" y="741"/>
                </a:cxn>
                <a:cxn ang="0">
                  <a:pos x="17" y="730"/>
                </a:cxn>
                <a:cxn ang="0">
                  <a:pos x="39" y="730"/>
                </a:cxn>
                <a:cxn ang="0">
                  <a:pos x="116" y="719"/>
                </a:cxn>
                <a:cxn ang="0">
                  <a:pos x="138" y="680"/>
                </a:cxn>
                <a:cxn ang="0">
                  <a:pos x="287" y="83"/>
                </a:cxn>
                <a:cxn ang="0">
                  <a:pos x="287" y="60"/>
                </a:cxn>
                <a:cxn ang="0">
                  <a:pos x="287" y="49"/>
                </a:cxn>
                <a:cxn ang="0">
                  <a:pos x="276" y="44"/>
                </a:cxn>
                <a:cxn ang="0">
                  <a:pos x="249" y="38"/>
                </a:cxn>
                <a:cxn ang="0">
                  <a:pos x="227" y="38"/>
                </a:cxn>
                <a:cxn ang="0">
                  <a:pos x="210" y="38"/>
                </a:cxn>
                <a:cxn ang="0">
                  <a:pos x="194" y="38"/>
                </a:cxn>
                <a:cxn ang="0">
                  <a:pos x="182" y="22"/>
                </a:cxn>
                <a:cxn ang="0">
                  <a:pos x="194" y="5"/>
                </a:cxn>
                <a:cxn ang="0">
                  <a:pos x="210" y="0"/>
                </a:cxn>
              </a:cxnLst>
              <a:rect l="0" t="0" r="r" b="b"/>
              <a:pathLst>
                <a:path w="862" h="768">
                  <a:moveTo>
                    <a:pt x="310" y="387"/>
                  </a:moveTo>
                  <a:lnTo>
                    <a:pt x="232" y="691"/>
                  </a:lnTo>
                  <a:lnTo>
                    <a:pt x="227" y="707"/>
                  </a:lnTo>
                  <a:lnTo>
                    <a:pt x="227" y="713"/>
                  </a:lnTo>
                  <a:lnTo>
                    <a:pt x="227" y="713"/>
                  </a:lnTo>
                  <a:lnTo>
                    <a:pt x="227" y="719"/>
                  </a:lnTo>
                  <a:lnTo>
                    <a:pt x="232" y="724"/>
                  </a:lnTo>
                  <a:lnTo>
                    <a:pt x="238" y="724"/>
                  </a:lnTo>
                  <a:lnTo>
                    <a:pt x="243" y="724"/>
                  </a:lnTo>
                  <a:lnTo>
                    <a:pt x="265" y="730"/>
                  </a:lnTo>
                  <a:lnTo>
                    <a:pt x="448" y="730"/>
                  </a:lnTo>
                  <a:lnTo>
                    <a:pt x="525" y="719"/>
                  </a:lnTo>
                  <a:lnTo>
                    <a:pt x="591" y="685"/>
                  </a:lnTo>
                  <a:lnTo>
                    <a:pt x="647" y="641"/>
                  </a:lnTo>
                  <a:lnTo>
                    <a:pt x="680" y="586"/>
                  </a:lnTo>
                  <a:lnTo>
                    <a:pt x="696" y="519"/>
                  </a:lnTo>
                  <a:lnTo>
                    <a:pt x="691" y="481"/>
                  </a:lnTo>
                  <a:lnTo>
                    <a:pt x="674" y="442"/>
                  </a:lnTo>
                  <a:lnTo>
                    <a:pt x="647" y="414"/>
                  </a:lnTo>
                  <a:lnTo>
                    <a:pt x="603" y="392"/>
                  </a:lnTo>
                  <a:lnTo>
                    <a:pt x="547" y="387"/>
                  </a:lnTo>
                  <a:lnTo>
                    <a:pt x="310" y="387"/>
                  </a:lnTo>
                  <a:close/>
                  <a:moveTo>
                    <a:pt x="442" y="38"/>
                  </a:moveTo>
                  <a:lnTo>
                    <a:pt x="420" y="38"/>
                  </a:lnTo>
                  <a:lnTo>
                    <a:pt x="409" y="38"/>
                  </a:lnTo>
                  <a:lnTo>
                    <a:pt x="398" y="44"/>
                  </a:lnTo>
                  <a:lnTo>
                    <a:pt x="392" y="49"/>
                  </a:lnTo>
                  <a:lnTo>
                    <a:pt x="387" y="60"/>
                  </a:lnTo>
                  <a:lnTo>
                    <a:pt x="387" y="77"/>
                  </a:lnTo>
                  <a:lnTo>
                    <a:pt x="315" y="354"/>
                  </a:lnTo>
                  <a:lnTo>
                    <a:pt x="503" y="354"/>
                  </a:lnTo>
                  <a:lnTo>
                    <a:pt x="586" y="342"/>
                  </a:lnTo>
                  <a:lnTo>
                    <a:pt x="658" y="309"/>
                  </a:lnTo>
                  <a:lnTo>
                    <a:pt x="708" y="265"/>
                  </a:lnTo>
                  <a:lnTo>
                    <a:pt x="741" y="210"/>
                  </a:lnTo>
                  <a:lnTo>
                    <a:pt x="757" y="154"/>
                  </a:lnTo>
                  <a:lnTo>
                    <a:pt x="752" y="127"/>
                  </a:lnTo>
                  <a:lnTo>
                    <a:pt x="741" y="99"/>
                  </a:lnTo>
                  <a:lnTo>
                    <a:pt x="713" y="66"/>
                  </a:lnTo>
                  <a:lnTo>
                    <a:pt x="674" y="49"/>
                  </a:lnTo>
                  <a:lnTo>
                    <a:pt x="614" y="38"/>
                  </a:lnTo>
                  <a:lnTo>
                    <a:pt x="442" y="38"/>
                  </a:lnTo>
                  <a:close/>
                  <a:moveTo>
                    <a:pt x="221" y="0"/>
                  </a:moveTo>
                  <a:lnTo>
                    <a:pt x="630" y="0"/>
                  </a:lnTo>
                  <a:lnTo>
                    <a:pt x="713" y="5"/>
                  </a:lnTo>
                  <a:lnTo>
                    <a:pt x="779" y="33"/>
                  </a:lnTo>
                  <a:lnTo>
                    <a:pt x="824" y="60"/>
                  </a:lnTo>
                  <a:lnTo>
                    <a:pt x="857" y="110"/>
                  </a:lnTo>
                  <a:lnTo>
                    <a:pt x="862" y="160"/>
                  </a:lnTo>
                  <a:lnTo>
                    <a:pt x="851" y="215"/>
                  </a:lnTo>
                  <a:lnTo>
                    <a:pt x="818" y="265"/>
                  </a:lnTo>
                  <a:lnTo>
                    <a:pt x="763" y="309"/>
                  </a:lnTo>
                  <a:lnTo>
                    <a:pt x="696" y="342"/>
                  </a:lnTo>
                  <a:lnTo>
                    <a:pt x="614" y="365"/>
                  </a:lnTo>
                  <a:lnTo>
                    <a:pt x="696" y="381"/>
                  </a:lnTo>
                  <a:lnTo>
                    <a:pt x="757" y="420"/>
                  </a:lnTo>
                  <a:lnTo>
                    <a:pt x="796" y="470"/>
                  </a:lnTo>
                  <a:lnTo>
                    <a:pt x="807" y="525"/>
                  </a:lnTo>
                  <a:lnTo>
                    <a:pt x="790" y="591"/>
                  </a:lnTo>
                  <a:lnTo>
                    <a:pt x="746" y="658"/>
                  </a:lnTo>
                  <a:lnTo>
                    <a:pt x="674" y="713"/>
                  </a:lnTo>
                  <a:lnTo>
                    <a:pt x="580" y="752"/>
                  </a:lnTo>
                  <a:lnTo>
                    <a:pt x="470" y="768"/>
                  </a:lnTo>
                  <a:lnTo>
                    <a:pt x="39" y="768"/>
                  </a:lnTo>
                  <a:lnTo>
                    <a:pt x="28" y="768"/>
                  </a:lnTo>
                  <a:lnTo>
                    <a:pt x="17" y="768"/>
                  </a:lnTo>
                  <a:lnTo>
                    <a:pt x="11" y="763"/>
                  </a:lnTo>
                  <a:lnTo>
                    <a:pt x="6" y="757"/>
                  </a:lnTo>
                  <a:lnTo>
                    <a:pt x="0" y="752"/>
                  </a:lnTo>
                  <a:lnTo>
                    <a:pt x="6" y="741"/>
                  </a:lnTo>
                  <a:lnTo>
                    <a:pt x="11" y="730"/>
                  </a:lnTo>
                  <a:lnTo>
                    <a:pt x="17" y="730"/>
                  </a:lnTo>
                  <a:lnTo>
                    <a:pt x="28" y="730"/>
                  </a:lnTo>
                  <a:lnTo>
                    <a:pt x="39" y="730"/>
                  </a:lnTo>
                  <a:lnTo>
                    <a:pt x="88" y="724"/>
                  </a:lnTo>
                  <a:lnTo>
                    <a:pt x="116" y="719"/>
                  </a:lnTo>
                  <a:lnTo>
                    <a:pt x="133" y="702"/>
                  </a:lnTo>
                  <a:lnTo>
                    <a:pt x="138" y="680"/>
                  </a:lnTo>
                  <a:lnTo>
                    <a:pt x="138" y="680"/>
                  </a:lnTo>
                  <a:lnTo>
                    <a:pt x="287" y="83"/>
                  </a:lnTo>
                  <a:lnTo>
                    <a:pt x="287" y="66"/>
                  </a:lnTo>
                  <a:lnTo>
                    <a:pt x="287" y="60"/>
                  </a:lnTo>
                  <a:lnTo>
                    <a:pt x="287" y="55"/>
                  </a:lnTo>
                  <a:lnTo>
                    <a:pt x="287" y="49"/>
                  </a:lnTo>
                  <a:lnTo>
                    <a:pt x="287" y="44"/>
                  </a:lnTo>
                  <a:lnTo>
                    <a:pt x="276" y="44"/>
                  </a:lnTo>
                  <a:lnTo>
                    <a:pt x="265" y="44"/>
                  </a:lnTo>
                  <a:lnTo>
                    <a:pt x="249" y="38"/>
                  </a:lnTo>
                  <a:lnTo>
                    <a:pt x="238" y="38"/>
                  </a:lnTo>
                  <a:lnTo>
                    <a:pt x="227" y="38"/>
                  </a:lnTo>
                  <a:lnTo>
                    <a:pt x="221" y="38"/>
                  </a:lnTo>
                  <a:lnTo>
                    <a:pt x="210" y="38"/>
                  </a:lnTo>
                  <a:lnTo>
                    <a:pt x="199" y="38"/>
                  </a:lnTo>
                  <a:lnTo>
                    <a:pt x="194" y="38"/>
                  </a:lnTo>
                  <a:lnTo>
                    <a:pt x="188" y="33"/>
                  </a:lnTo>
                  <a:lnTo>
                    <a:pt x="182" y="22"/>
                  </a:lnTo>
                  <a:lnTo>
                    <a:pt x="188" y="11"/>
                  </a:lnTo>
                  <a:lnTo>
                    <a:pt x="194" y="5"/>
                  </a:lnTo>
                  <a:lnTo>
                    <a:pt x="199" y="0"/>
                  </a:lnTo>
                  <a:lnTo>
                    <a:pt x="210" y="0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4" name="Freeform 100"/>
            <p:cNvSpPr>
              <a:spLocks/>
            </p:cNvSpPr>
            <p:nvPr/>
          </p:nvSpPr>
          <p:spPr bwMode="auto">
            <a:xfrm>
              <a:off x="8344" y="3570"/>
              <a:ext cx="564" cy="1587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205" y="33"/>
                </a:cxn>
                <a:cxn ang="0">
                  <a:pos x="304" y="105"/>
                </a:cxn>
                <a:cxn ang="0">
                  <a:pos x="332" y="194"/>
                </a:cxn>
                <a:cxn ang="0">
                  <a:pos x="332" y="559"/>
                </a:cxn>
                <a:cxn ang="0">
                  <a:pos x="332" y="597"/>
                </a:cxn>
                <a:cxn ang="0">
                  <a:pos x="337" y="619"/>
                </a:cxn>
                <a:cxn ang="0">
                  <a:pos x="337" y="636"/>
                </a:cxn>
                <a:cxn ang="0">
                  <a:pos x="404" y="736"/>
                </a:cxn>
                <a:cxn ang="0">
                  <a:pos x="536" y="774"/>
                </a:cxn>
                <a:cxn ang="0">
                  <a:pos x="558" y="780"/>
                </a:cxn>
                <a:cxn ang="0">
                  <a:pos x="564" y="796"/>
                </a:cxn>
                <a:cxn ang="0">
                  <a:pos x="558" y="808"/>
                </a:cxn>
                <a:cxn ang="0">
                  <a:pos x="509" y="819"/>
                </a:cxn>
                <a:cxn ang="0">
                  <a:pos x="398" y="863"/>
                </a:cxn>
                <a:cxn ang="0">
                  <a:pos x="337" y="968"/>
                </a:cxn>
                <a:cxn ang="0">
                  <a:pos x="332" y="1388"/>
                </a:cxn>
                <a:cxn ang="0">
                  <a:pos x="288" y="1493"/>
                </a:cxn>
                <a:cxn ang="0">
                  <a:pos x="177" y="1565"/>
                </a:cxn>
                <a:cxn ang="0">
                  <a:pos x="33" y="1587"/>
                </a:cxn>
                <a:cxn ang="0">
                  <a:pos x="11" y="1587"/>
                </a:cxn>
                <a:cxn ang="0">
                  <a:pos x="0" y="1582"/>
                </a:cxn>
                <a:cxn ang="0">
                  <a:pos x="0" y="1565"/>
                </a:cxn>
                <a:cxn ang="0">
                  <a:pos x="17" y="1554"/>
                </a:cxn>
                <a:cxn ang="0">
                  <a:pos x="144" y="1521"/>
                </a:cxn>
                <a:cxn ang="0">
                  <a:pos x="210" y="1449"/>
                </a:cxn>
                <a:cxn ang="0">
                  <a:pos x="227" y="1377"/>
                </a:cxn>
                <a:cxn ang="0">
                  <a:pos x="227" y="996"/>
                </a:cxn>
                <a:cxn ang="0">
                  <a:pos x="271" y="874"/>
                </a:cxn>
                <a:cxn ang="0">
                  <a:pos x="415" y="796"/>
                </a:cxn>
                <a:cxn ang="0">
                  <a:pos x="326" y="763"/>
                </a:cxn>
                <a:cxn ang="0">
                  <a:pos x="254" y="686"/>
                </a:cxn>
                <a:cxn ang="0">
                  <a:pos x="227" y="581"/>
                </a:cxn>
                <a:cxn ang="0">
                  <a:pos x="227" y="221"/>
                </a:cxn>
                <a:cxn ang="0">
                  <a:pos x="227" y="194"/>
                </a:cxn>
                <a:cxn ang="0">
                  <a:pos x="227" y="177"/>
                </a:cxn>
                <a:cxn ang="0">
                  <a:pos x="199" y="116"/>
                </a:cxn>
                <a:cxn ang="0">
                  <a:pos x="94" y="50"/>
                </a:cxn>
                <a:cxn ang="0">
                  <a:pos x="11" y="33"/>
                </a:cxn>
                <a:cxn ang="0">
                  <a:pos x="0" y="28"/>
                </a:cxn>
                <a:cxn ang="0">
                  <a:pos x="0" y="6"/>
                </a:cxn>
                <a:cxn ang="0">
                  <a:pos x="11" y="0"/>
                </a:cxn>
                <a:cxn ang="0">
                  <a:pos x="33" y="0"/>
                </a:cxn>
              </a:cxnLst>
              <a:rect l="0" t="0" r="r" b="b"/>
              <a:pathLst>
                <a:path w="564" h="1587">
                  <a:moveTo>
                    <a:pt x="33" y="0"/>
                  </a:moveTo>
                  <a:lnTo>
                    <a:pt x="78" y="0"/>
                  </a:lnTo>
                  <a:lnTo>
                    <a:pt x="138" y="11"/>
                  </a:lnTo>
                  <a:lnTo>
                    <a:pt x="205" y="33"/>
                  </a:lnTo>
                  <a:lnTo>
                    <a:pt x="260" y="66"/>
                  </a:lnTo>
                  <a:lnTo>
                    <a:pt x="304" y="105"/>
                  </a:lnTo>
                  <a:lnTo>
                    <a:pt x="326" y="149"/>
                  </a:lnTo>
                  <a:lnTo>
                    <a:pt x="332" y="194"/>
                  </a:lnTo>
                  <a:lnTo>
                    <a:pt x="332" y="243"/>
                  </a:lnTo>
                  <a:lnTo>
                    <a:pt x="332" y="559"/>
                  </a:lnTo>
                  <a:lnTo>
                    <a:pt x="332" y="581"/>
                  </a:lnTo>
                  <a:lnTo>
                    <a:pt x="332" y="597"/>
                  </a:lnTo>
                  <a:lnTo>
                    <a:pt x="337" y="608"/>
                  </a:lnTo>
                  <a:lnTo>
                    <a:pt x="337" y="619"/>
                  </a:lnTo>
                  <a:lnTo>
                    <a:pt x="337" y="625"/>
                  </a:lnTo>
                  <a:lnTo>
                    <a:pt x="337" y="636"/>
                  </a:lnTo>
                  <a:lnTo>
                    <a:pt x="365" y="691"/>
                  </a:lnTo>
                  <a:lnTo>
                    <a:pt x="404" y="736"/>
                  </a:lnTo>
                  <a:lnTo>
                    <a:pt x="464" y="763"/>
                  </a:lnTo>
                  <a:lnTo>
                    <a:pt x="536" y="774"/>
                  </a:lnTo>
                  <a:lnTo>
                    <a:pt x="547" y="780"/>
                  </a:lnTo>
                  <a:lnTo>
                    <a:pt x="558" y="780"/>
                  </a:lnTo>
                  <a:lnTo>
                    <a:pt x="564" y="785"/>
                  </a:lnTo>
                  <a:lnTo>
                    <a:pt x="564" y="796"/>
                  </a:lnTo>
                  <a:lnTo>
                    <a:pt x="564" y="802"/>
                  </a:lnTo>
                  <a:lnTo>
                    <a:pt x="558" y="808"/>
                  </a:lnTo>
                  <a:lnTo>
                    <a:pt x="547" y="813"/>
                  </a:lnTo>
                  <a:lnTo>
                    <a:pt x="509" y="819"/>
                  </a:lnTo>
                  <a:lnTo>
                    <a:pt x="453" y="830"/>
                  </a:lnTo>
                  <a:lnTo>
                    <a:pt x="398" y="863"/>
                  </a:lnTo>
                  <a:lnTo>
                    <a:pt x="354" y="913"/>
                  </a:lnTo>
                  <a:lnTo>
                    <a:pt x="337" y="968"/>
                  </a:lnTo>
                  <a:lnTo>
                    <a:pt x="332" y="1029"/>
                  </a:lnTo>
                  <a:lnTo>
                    <a:pt x="332" y="1388"/>
                  </a:lnTo>
                  <a:lnTo>
                    <a:pt x="321" y="1449"/>
                  </a:lnTo>
                  <a:lnTo>
                    <a:pt x="288" y="1493"/>
                  </a:lnTo>
                  <a:lnTo>
                    <a:pt x="238" y="1537"/>
                  </a:lnTo>
                  <a:lnTo>
                    <a:pt x="177" y="1565"/>
                  </a:lnTo>
                  <a:lnTo>
                    <a:pt x="105" y="1582"/>
                  </a:lnTo>
                  <a:lnTo>
                    <a:pt x="33" y="1587"/>
                  </a:lnTo>
                  <a:lnTo>
                    <a:pt x="22" y="1587"/>
                  </a:lnTo>
                  <a:lnTo>
                    <a:pt x="11" y="1587"/>
                  </a:lnTo>
                  <a:lnTo>
                    <a:pt x="6" y="1587"/>
                  </a:lnTo>
                  <a:lnTo>
                    <a:pt x="0" y="1582"/>
                  </a:lnTo>
                  <a:lnTo>
                    <a:pt x="0" y="1571"/>
                  </a:lnTo>
                  <a:lnTo>
                    <a:pt x="0" y="1565"/>
                  </a:lnTo>
                  <a:lnTo>
                    <a:pt x="6" y="1560"/>
                  </a:lnTo>
                  <a:lnTo>
                    <a:pt x="17" y="1554"/>
                  </a:lnTo>
                  <a:lnTo>
                    <a:pt x="89" y="1543"/>
                  </a:lnTo>
                  <a:lnTo>
                    <a:pt x="144" y="1521"/>
                  </a:lnTo>
                  <a:lnTo>
                    <a:pt x="188" y="1488"/>
                  </a:lnTo>
                  <a:lnTo>
                    <a:pt x="210" y="1449"/>
                  </a:lnTo>
                  <a:lnTo>
                    <a:pt x="227" y="1410"/>
                  </a:lnTo>
                  <a:lnTo>
                    <a:pt x="227" y="1377"/>
                  </a:lnTo>
                  <a:lnTo>
                    <a:pt x="227" y="1377"/>
                  </a:lnTo>
                  <a:lnTo>
                    <a:pt x="227" y="996"/>
                  </a:lnTo>
                  <a:lnTo>
                    <a:pt x="238" y="929"/>
                  </a:lnTo>
                  <a:lnTo>
                    <a:pt x="271" y="874"/>
                  </a:lnTo>
                  <a:lnTo>
                    <a:pt x="332" y="830"/>
                  </a:lnTo>
                  <a:lnTo>
                    <a:pt x="415" y="796"/>
                  </a:lnTo>
                  <a:lnTo>
                    <a:pt x="370" y="780"/>
                  </a:lnTo>
                  <a:lnTo>
                    <a:pt x="326" y="763"/>
                  </a:lnTo>
                  <a:lnTo>
                    <a:pt x="293" y="730"/>
                  </a:lnTo>
                  <a:lnTo>
                    <a:pt x="254" y="686"/>
                  </a:lnTo>
                  <a:lnTo>
                    <a:pt x="232" y="642"/>
                  </a:lnTo>
                  <a:lnTo>
                    <a:pt x="227" y="581"/>
                  </a:lnTo>
                  <a:lnTo>
                    <a:pt x="227" y="249"/>
                  </a:lnTo>
                  <a:lnTo>
                    <a:pt x="227" y="221"/>
                  </a:lnTo>
                  <a:lnTo>
                    <a:pt x="227" y="205"/>
                  </a:lnTo>
                  <a:lnTo>
                    <a:pt x="227" y="194"/>
                  </a:lnTo>
                  <a:lnTo>
                    <a:pt x="227" y="183"/>
                  </a:lnTo>
                  <a:lnTo>
                    <a:pt x="227" y="177"/>
                  </a:lnTo>
                  <a:lnTo>
                    <a:pt x="221" y="172"/>
                  </a:lnTo>
                  <a:lnTo>
                    <a:pt x="199" y="116"/>
                  </a:lnTo>
                  <a:lnTo>
                    <a:pt x="155" y="78"/>
                  </a:lnTo>
                  <a:lnTo>
                    <a:pt x="94" y="50"/>
                  </a:lnTo>
                  <a:lnTo>
                    <a:pt x="22" y="33"/>
                  </a:lnTo>
                  <a:lnTo>
                    <a:pt x="11" y="33"/>
                  </a:lnTo>
                  <a:lnTo>
                    <a:pt x="6" y="33"/>
                  </a:lnTo>
                  <a:lnTo>
                    <a:pt x="0" y="28"/>
                  </a:lnTo>
                  <a:lnTo>
                    <a:pt x="0" y="17"/>
                  </a:lnTo>
                  <a:lnTo>
                    <a:pt x="0" y="6"/>
                  </a:lnTo>
                  <a:lnTo>
                    <a:pt x="6" y="0"/>
                  </a:lnTo>
                  <a:lnTo>
                    <a:pt x="11" y="0"/>
                  </a:lnTo>
                  <a:lnTo>
                    <a:pt x="22" y="0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5" name="Freeform 101"/>
            <p:cNvSpPr>
              <a:spLocks noEditPoints="1"/>
            </p:cNvSpPr>
            <p:nvPr/>
          </p:nvSpPr>
          <p:spPr bwMode="auto">
            <a:xfrm>
              <a:off x="9566" y="4178"/>
              <a:ext cx="1055" cy="371"/>
            </a:xfrm>
            <a:custGeom>
              <a:avLst/>
              <a:gdLst/>
              <a:ahLst/>
              <a:cxnLst>
                <a:cxn ang="0">
                  <a:pos x="55" y="310"/>
                </a:cxn>
                <a:cxn ang="0">
                  <a:pos x="1000" y="310"/>
                </a:cxn>
                <a:cxn ang="0">
                  <a:pos x="1017" y="310"/>
                </a:cxn>
                <a:cxn ang="0">
                  <a:pos x="1028" y="310"/>
                </a:cxn>
                <a:cxn ang="0">
                  <a:pos x="1039" y="316"/>
                </a:cxn>
                <a:cxn ang="0">
                  <a:pos x="1050" y="321"/>
                </a:cxn>
                <a:cxn ang="0">
                  <a:pos x="1055" y="327"/>
                </a:cxn>
                <a:cxn ang="0">
                  <a:pos x="1055" y="343"/>
                </a:cxn>
                <a:cxn ang="0">
                  <a:pos x="1055" y="354"/>
                </a:cxn>
                <a:cxn ang="0">
                  <a:pos x="1050" y="360"/>
                </a:cxn>
                <a:cxn ang="0">
                  <a:pos x="1039" y="365"/>
                </a:cxn>
                <a:cxn ang="0">
                  <a:pos x="1028" y="371"/>
                </a:cxn>
                <a:cxn ang="0">
                  <a:pos x="1017" y="371"/>
                </a:cxn>
                <a:cxn ang="0">
                  <a:pos x="1006" y="371"/>
                </a:cxn>
                <a:cxn ang="0">
                  <a:pos x="55" y="371"/>
                </a:cxn>
                <a:cxn ang="0">
                  <a:pos x="38" y="371"/>
                </a:cxn>
                <a:cxn ang="0">
                  <a:pos x="27" y="371"/>
                </a:cxn>
                <a:cxn ang="0">
                  <a:pos x="16" y="365"/>
                </a:cxn>
                <a:cxn ang="0">
                  <a:pos x="11" y="360"/>
                </a:cxn>
                <a:cxn ang="0">
                  <a:pos x="5" y="354"/>
                </a:cxn>
                <a:cxn ang="0">
                  <a:pos x="0" y="343"/>
                </a:cxn>
                <a:cxn ang="0">
                  <a:pos x="5" y="327"/>
                </a:cxn>
                <a:cxn ang="0">
                  <a:pos x="11" y="321"/>
                </a:cxn>
                <a:cxn ang="0">
                  <a:pos x="16" y="316"/>
                </a:cxn>
                <a:cxn ang="0">
                  <a:pos x="27" y="310"/>
                </a:cxn>
                <a:cxn ang="0">
                  <a:pos x="38" y="310"/>
                </a:cxn>
                <a:cxn ang="0">
                  <a:pos x="55" y="310"/>
                </a:cxn>
                <a:cxn ang="0">
                  <a:pos x="55" y="0"/>
                </a:cxn>
                <a:cxn ang="0">
                  <a:pos x="1006" y="0"/>
                </a:cxn>
                <a:cxn ang="0">
                  <a:pos x="1017" y="0"/>
                </a:cxn>
                <a:cxn ang="0">
                  <a:pos x="1028" y="0"/>
                </a:cxn>
                <a:cxn ang="0">
                  <a:pos x="1039" y="6"/>
                </a:cxn>
                <a:cxn ang="0">
                  <a:pos x="1050" y="11"/>
                </a:cxn>
                <a:cxn ang="0">
                  <a:pos x="1055" y="17"/>
                </a:cxn>
                <a:cxn ang="0">
                  <a:pos x="1055" y="34"/>
                </a:cxn>
                <a:cxn ang="0">
                  <a:pos x="1055" y="45"/>
                </a:cxn>
                <a:cxn ang="0">
                  <a:pos x="1050" y="56"/>
                </a:cxn>
                <a:cxn ang="0">
                  <a:pos x="1039" y="61"/>
                </a:cxn>
                <a:cxn ang="0">
                  <a:pos x="1028" y="61"/>
                </a:cxn>
                <a:cxn ang="0">
                  <a:pos x="1017" y="61"/>
                </a:cxn>
                <a:cxn ang="0">
                  <a:pos x="1000" y="61"/>
                </a:cxn>
                <a:cxn ang="0">
                  <a:pos x="55" y="61"/>
                </a:cxn>
                <a:cxn ang="0">
                  <a:pos x="38" y="61"/>
                </a:cxn>
                <a:cxn ang="0">
                  <a:pos x="27" y="61"/>
                </a:cxn>
                <a:cxn ang="0">
                  <a:pos x="16" y="61"/>
                </a:cxn>
                <a:cxn ang="0">
                  <a:pos x="11" y="56"/>
                </a:cxn>
                <a:cxn ang="0">
                  <a:pos x="5" y="45"/>
                </a:cxn>
                <a:cxn ang="0">
                  <a:pos x="0" y="34"/>
                </a:cxn>
                <a:cxn ang="0">
                  <a:pos x="5" y="17"/>
                </a:cxn>
                <a:cxn ang="0">
                  <a:pos x="11" y="11"/>
                </a:cxn>
                <a:cxn ang="0">
                  <a:pos x="16" y="6"/>
                </a:cxn>
                <a:cxn ang="0">
                  <a:pos x="27" y="0"/>
                </a:cxn>
                <a:cxn ang="0">
                  <a:pos x="38" y="0"/>
                </a:cxn>
                <a:cxn ang="0">
                  <a:pos x="55" y="0"/>
                </a:cxn>
              </a:cxnLst>
              <a:rect l="0" t="0" r="r" b="b"/>
              <a:pathLst>
                <a:path w="1055" h="371">
                  <a:moveTo>
                    <a:pt x="55" y="310"/>
                  </a:moveTo>
                  <a:lnTo>
                    <a:pt x="1000" y="310"/>
                  </a:lnTo>
                  <a:lnTo>
                    <a:pt x="1017" y="310"/>
                  </a:lnTo>
                  <a:lnTo>
                    <a:pt x="1028" y="310"/>
                  </a:lnTo>
                  <a:lnTo>
                    <a:pt x="1039" y="316"/>
                  </a:lnTo>
                  <a:lnTo>
                    <a:pt x="1050" y="321"/>
                  </a:lnTo>
                  <a:lnTo>
                    <a:pt x="1055" y="327"/>
                  </a:lnTo>
                  <a:lnTo>
                    <a:pt x="1055" y="343"/>
                  </a:lnTo>
                  <a:lnTo>
                    <a:pt x="1055" y="354"/>
                  </a:lnTo>
                  <a:lnTo>
                    <a:pt x="1050" y="360"/>
                  </a:lnTo>
                  <a:lnTo>
                    <a:pt x="1039" y="365"/>
                  </a:lnTo>
                  <a:lnTo>
                    <a:pt x="1028" y="371"/>
                  </a:lnTo>
                  <a:lnTo>
                    <a:pt x="1017" y="371"/>
                  </a:lnTo>
                  <a:lnTo>
                    <a:pt x="1006" y="371"/>
                  </a:lnTo>
                  <a:lnTo>
                    <a:pt x="55" y="371"/>
                  </a:lnTo>
                  <a:lnTo>
                    <a:pt x="38" y="371"/>
                  </a:lnTo>
                  <a:lnTo>
                    <a:pt x="27" y="371"/>
                  </a:lnTo>
                  <a:lnTo>
                    <a:pt x="16" y="365"/>
                  </a:lnTo>
                  <a:lnTo>
                    <a:pt x="11" y="360"/>
                  </a:lnTo>
                  <a:lnTo>
                    <a:pt x="5" y="354"/>
                  </a:lnTo>
                  <a:lnTo>
                    <a:pt x="0" y="343"/>
                  </a:lnTo>
                  <a:lnTo>
                    <a:pt x="5" y="327"/>
                  </a:lnTo>
                  <a:lnTo>
                    <a:pt x="11" y="321"/>
                  </a:lnTo>
                  <a:lnTo>
                    <a:pt x="16" y="316"/>
                  </a:lnTo>
                  <a:lnTo>
                    <a:pt x="27" y="310"/>
                  </a:lnTo>
                  <a:lnTo>
                    <a:pt x="38" y="310"/>
                  </a:lnTo>
                  <a:lnTo>
                    <a:pt x="55" y="310"/>
                  </a:lnTo>
                  <a:close/>
                  <a:moveTo>
                    <a:pt x="55" y="0"/>
                  </a:moveTo>
                  <a:lnTo>
                    <a:pt x="1006" y="0"/>
                  </a:lnTo>
                  <a:lnTo>
                    <a:pt x="1017" y="0"/>
                  </a:lnTo>
                  <a:lnTo>
                    <a:pt x="1028" y="0"/>
                  </a:lnTo>
                  <a:lnTo>
                    <a:pt x="1039" y="6"/>
                  </a:lnTo>
                  <a:lnTo>
                    <a:pt x="1050" y="11"/>
                  </a:lnTo>
                  <a:lnTo>
                    <a:pt x="1055" y="17"/>
                  </a:lnTo>
                  <a:lnTo>
                    <a:pt x="1055" y="34"/>
                  </a:lnTo>
                  <a:lnTo>
                    <a:pt x="1055" y="45"/>
                  </a:lnTo>
                  <a:lnTo>
                    <a:pt x="1050" y="56"/>
                  </a:lnTo>
                  <a:lnTo>
                    <a:pt x="1039" y="61"/>
                  </a:lnTo>
                  <a:lnTo>
                    <a:pt x="1028" y="61"/>
                  </a:lnTo>
                  <a:lnTo>
                    <a:pt x="1017" y="61"/>
                  </a:lnTo>
                  <a:lnTo>
                    <a:pt x="1000" y="61"/>
                  </a:lnTo>
                  <a:lnTo>
                    <a:pt x="55" y="61"/>
                  </a:lnTo>
                  <a:lnTo>
                    <a:pt x="38" y="61"/>
                  </a:lnTo>
                  <a:lnTo>
                    <a:pt x="27" y="61"/>
                  </a:lnTo>
                  <a:lnTo>
                    <a:pt x="16" y="61"/>
                  </a:lnTo>
                  <a:lnTo>
                    <a:pt x="11" y="56"/>
                  </a:lnTo>
                  <a:lnTo>
                    <a:pt x="5" y="45"/>
                  </a:lnTo>
                  <a:lnTo>
                    <a:pt x="0" y="34"/>
                  </a:lnTo>
                  <a:lnTo>
                    <a:pt x="5" y="17"/>
                  </a:lnTo>
                  <a:lnTo>
                    <a:pt x="11" y="11"/>
                  </a:lnTo>
                  <a:lnTo>
                    <a:pt x="16" y="6"/>
                  </a:lnTo>
                  <a:lnTo>
                    <a:pt x="27" y="0"/>
                  </a:lnTo>
                  <a:lnTo>
                    <a:pt x="38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6" name="Freeform 102"/>
            <p:cNvSpPr>
              <a:spLocks/>
            </p:cNvSpPr>
            <p:nvPr/>
          </p:nvSpPr>
          <p:spPr bwMode="auto">
            <a:xfrm>
              <a:off x="11246" y="3703"/>
              <a:ext cx="636" cy="1062"/>
            </a:xfrm>
            <a:custGeom>
              <a:avLst/>
              <a:gdLst/>
              <a:ahLst/>
              <a:cxnLst>
                <a:cxn ang="0">
                  <a:pos x="387" y="11"/>
                </a:cxn>
                <a:cxn ang="0">
                  <a:pos x="536" y="88"/>
                </a:cxn>
                <a:cxn ang="0">
                  <a:pos x="625" y="221"/>
                </a:cxn>
                <a:cxn ang="0">
                  <a:pos x="630" y="370"/>
                </a:cxn>
                <a:cxn ang="0">
                  <a:pos x="575" y="486"/>
                </a:cxn>
                <a:cxn ang="0">
                  <a:pos x="464" y="614"/>
                </a:cxn>
                <a:cxn ang="0">
                  <a:pos x="287" y="774"/>
                </a:cxn>
                <a:cxn ang="0">
                  <a:pos x="122" y="934"/>
                </a:cxn>
                <a:cxn ang="0">
                  <a:pos x="122" y="934"/>
                </a:cxn>
                <a:cxn ang="0">
                  <a:pos x="442" y="934"/>
                </a:cxn>
                <a:cxn ang="0">
                  <a:pos x="536" y="929"/>
                </a:cxn>
                <a:cxn ang="0">
                  <a:pos x="575" y="885"/>
                </a:cxn>
                <a:cxn ang="0">
                  <a:pos x="591" y="780"/>
                </a:cxn>
                <a:cxn ang="0">
                  <a:pos x="591" y="1062"/>
                </a:cxn>
                <a:cxn ang="0">
                  <a:pos x="0" y="1039"/>
                </a:cxn>
                <a:cxn ang="0">
                  <a:pos x="0" y="1017"/>
                </a:cxn>
                <a:cxn ang="0">
                  <a:pos x="17" y="1001"/>
                </a:cxn>
                <a:cxn ang="0">
                  <a:pos x="387" y="581"/>
                </a:cxn>
                <a:cxn ang="0">
                  <a:pos x="475" y="404"/>
                </a:cxn>
                <a:cxn ang="0">
                  <a:pos x="481" y="243"/>
                </a:cxn>
                <a:cxn ang="0">
                  <a:pos x="437" y="127"/>
                </a:cxn>
                <a:cxn ang="0">
                  <a:pos x="343" y="61"/>
                </a:cxn>
                <a:cxn ang="0">
                  <a:pos x="210" y="61"/>
                </a:cxn>
                <a:cxn ang="0">
                  <a:pos x="94" y="144"/>
                </a:cxn>
                <a:cxn ang="0">
                  <a:pos x="83" y="210"/>
                </a:cxn>
                <a:cxn ang="0">
                  <a:pos x="127" y="221"/>
                </a:cxn>
                <a:cxn ang="0">
                  <a:pos x="155" y="254"/>
                </a:cxn>
                <a:cxn ang="0">
                  <a:pos x="166" y="293"/>
                </a:cxn>
                <a:cxn ang="0">
                  <a:pos x="155" y="332"/>
                </a:cxn>
                <a:cxn ang="0">
                  <a:pos x="133" y="359"/>
                </a:cxn>
                <a:cxn ang="0">
                  <a:pos x="105" y="370"/>
                </a:cxn>
                <a:cxn ang="0">
                  <a:pos x="83" y="376"/>
                </a:cxn>
                <a:cxn ang="0">
                  <a:pos x="72" y="376"/>
                </a:cxn>
                <a:cxn ang="0">
                  <a:pos x="50" y="370"/>
                </a:cxn>
                <a:cxn ang="0">
                  <a:pos x="28" y="359"/>
                </a:cxn>
                <a:cxn ang="0">
                  <a:pos x="5" y="332"/>
                </a:cxn>
                <a:cxn ang="0">
                  <a:pos x="0" y="287"/>
                </a:cxn>
                <a:cxn ang="0">
                  <a:pos x="39" y="149"/>
                </a:cxn>
                <a:cxn ang="0">
                  <a:pos x="138" y="44"/>
                </a:cxn>
                <a:cxn ang="0">
                  <a:pos x="298" y="0"/>
                </a:cxn>
              </a:cxnLst>
              <a:rect l="0" t="0" r="r" b="b"/>
              <a:pathLst>
                <a:path w="636" h="1062">
                  <a:moveTo>
                    <a:pt x="298" y="0"/>
                  </a:moveTo>
                  <a:lnTo>
                    <a:pt x="387" y="11"/>
                  </a:lnTo>
                  <a:lnTo>
                    <a:pt x="470" y="39"/>
                  </a:lnTo>
                  <a:lnTo>
                    <a:pt x="536" y="88"/>
                  </a:lnTo>
                  <a:lnTo>
                    <a:pt x="591" y="149"/>
                  </a:lnTo>
                  <a:lnTo>
                    <a:pt x="625" y="221"/>
                  </a:lnTo>
                  <a:lnTo>
                    <a:pt x="636" y="310"/>
                  </a:lnTo>
                  <a:lnTo>
                    <a:pt x="630" y="370"/>
                  </a:lnTo>
                  <a:lnTo>
                    <a:pt x="608" y="431"/>
                  </a:lnTo>
                  <a:lnTo>
                    <a:pt x="575" y="486"/>
                  </a:lnTo>
                  <a:lnTo>
                    <a:pt x="531" y="547"/>
                  </a:lnTo>
                  <a:lnTo>
                    <a:pt x="464" y="614"/>
                  </a:lnTo>
                  <a:lnTo>
                    <a:pt x="387" y="686"/>
                  </a:lnTo>
                  <a:lnTo>
                    <a:pt x="287" y="774"/>
                  </a:lnTo>
                  <a:lnTo>
                    <a:pt x="122" y="934"/>
                  </a:lnTo>
                  <a:lnTo>
                    <a:pt x="122" y="934"/>
                  </a:lnTo>
                  <a:lnTo>
                    <a:pt x="122" y="934"/>
                  </a:lnTo>
                  <a:lnTo>
                    <a:pt x="122" y="934"/>
                  </a:lnTo>
                  <a:lnTo>
                    <a:pt x="409" y="934"/>
                  </a:lnTo>
                  <a:lnTo>
                    <a:pt x="442" y="934"/>
                  </a:lnTo>
                  <a:lnTo>
                    <a:pt x="492" y="934"/>
                  </a:lnTo>
                  <a:lnTo>
                    <a:pt x="536" y="929"/>
                  </a:lnTo>
                  <a:lnTo>
                    <a:pt x="558" y="923"/>
                  </a:lnTo>
                  <a:lnTo>
                    <a:pt x="575" y="885"/>
                  </a:lnTo>
                  <a:lnTo>
                    <a:pt x="586" y="835"/>
                  </a:lnTo>
                  <a:lnTo>
                    <a:pt x="591" y="780"/>
                  </a:lnTo>
                  <a:lnTo>
                    <a:pt x="636" y="780"/>
                  </a:lnTo>
                  <a:lnTo>
                    <a:pt x="591" y="1062"/>
                  </a:lnTo>
                  <a:lnTo>
                    <a:pt x="0" y="1062"/>
                  </a:lnTo>
                  <a:lnTo>
                    <a:pt x="0" y="1039"/>
                  </a:lnTo>
                  <a:lnTo>
                    <a:pt x="0" y="1028"/>
                  </a:lnTo>
                  <a:lnTo>
                    <a:pt x="0" y="1017"/>
                  </a:lnTo>
                  <a:lnTo>
                    <a:pt x="5" y="1006"/>
                  </a:lnTo>
                  <a:lnTo>
                    <a:pt x="17" y="1001"/>
                  </a:lnTo>
                  <a:lnTo>
                    <a:pt x="321" y="658"/>
                  </a:lnTo>
                  <a:lnTo>
                    <a:pt x="387" y="581"/>
                  </a:lnTo>
                  <a:lnTo>
                    <a:pt x="437" y="498"/>
                  </a:lnTo>
                  <a:lnTo>
                    <a:pt x="475" y="404"/>
                  </a:lnTo>
                  <a:lnTo>
                    <a:pt x="486" y="310"/>
                  </a:lnTo>
                  <a:lnTo>
                    <a:pt x="481" y="243"/>
                  </a:lnTo>
                  <a:lnTo>
                    <a:pt x="464" y="182"/>
                  </a:lnTo>
                  <a:lnTo>
                    <a:pt x="437" y="127"/>
                  </a:lnTo>
                  <a:lnTo>
                    <a:pt x="398" y="88"/>
                  </a:lnTo>
                  <a:lnTo>
                    <a:pt x="343" y="61"/>
                  </a:lnTo>
                  <a:lnTo>
                    <a:pt x="276" y="50"/>
                  </a:lnTo>
                  <a:lnTo>
                    <a:pt x="210" y="61"/>
                  </a:lnTo>
                  <a:lnTo>
                    <a:pt x="149" y="94"/>
                  </a:lnTo>
                  <a:lnTo>
                    <a:pt x="94" y="144"/>
                  </a:lnTo>
                  <a:lnTo>
                    <a:pt x="61" y="210"/>
                  </a:lnTo>
                  <a:lnTo>
                    <a:pt x="83" y="210"/>
                  </a:lnTo>
                  <a:lnTo>
                    <a:pt x="105" y="216"/>
                  </a:lnTo>
                  <a:lnTo>
                    <a:pt x="127" y="221"/>
                  </a:lnTo>
                  <a:lnTo>
                    <a:pt x="144" y="238"/>
                  </a:lnTo>
                  <a:lnTo>
                    <a:pt x="155" y="254"/>
                  </a:lnTo>
                  <a:lnTo>
                    <a:pt x="166" y="271"/>
                  </a:lnTo>
                  <a:lnTo>
                    <a:pt x="166" y="293"/>
                  </a:lnTo>
                  <a:lnTo>
                    <a:pt x="166" y="315"/>
                  </a:lnTo>
                  <a:lnTo>
                    <a:pt x="155" y="332"/>
                  </a:lnTo>
                  <a:lnTo>
                    <a:pt x="149" y="348"/>
                  </a:lnTo>
                  <a:lnTo>
                    <a:pt x="133" y="359"/>
                  </a:lnTo>
                  <a:lnTo>
                    <a:pt x="122" y="365"/>
                  </a:lnTo>
                  <a:lnTo>
                    <a:pt x="105" y="370"/>
                  </a:lnTo>
                  <a:lnTo>
                    <a:pt x="94" y="376"/>
                  </a:lnTo>
                  <a:lnTo>
                    <a:pt x="83" y="376"/>
                  </a:lnTo>
                  <a:lnTo>
                    <a:pt x="83" y="376"/>
                  </a:lnTo>
                  <a:lnTo>
                    <a:pt x="72" y="376"/>
                  </a:lnTo>
                  <a:lnTo>
                    <a:pt x="61" y="376"/>
                  </a:lnTo>
                  <a:lnTo>
                    <a:pt x="50" y="370"/>
                  </a:lnTo>
                  <a:lnTo>
                    <a:pt x="39" y="365"/>
                  </a:lnTo>
                  <a:lnTo>
                    <a:pt x="28" y="359"/>
                  </a:lnTo>
                  <a:lnTo>
                    <a:pt x="17" y="348"/>
                  </a:lnTo>
                  <a:lnTo>
                    <a:pt x="5" y="332"/>
                  </a:lnTo>
                  <a:lnTo>
                    <a:pt x="0" y="310"/>
                  </a:lnTo>
                  <a:lnTo>
                    <a:pt x="0" y="287"/>
                  </a:lnTo>
                  <a:lnTo>
                    <a:pt x="11" y="216"/>
                  </a:lnTo>
                  <a:lnTo>
                    <a:pt x="39" y="149"/>
                  </a:lnTo>
                  <a:lnTo>
                    <a:pt x="77" y="94"/>
                  </a:lnTo>
                  <a:lnTo>
                    <a:pt x="138" y="44"/>
                  </a:lnTo>
                  <a:lnTo>
                    <a:pt x="210" y="11"/>
                  </a:lnTo>
                  <a:lnTo>
                    <a:pt x="298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7" name="Freeform 103"/>
            <p:cNvSpPr>
              <a:spLocks noEditPoints="1"/>
            </p:cNvSpPr>
            <p:nvPr/>
          </p:nvSpPr>
          <p:spPr bwMode="auto">
            <a:xfrm>
              <a:off x="12031" y="4079"/>
              <a:ext cx="840" cy="702"/>
            </a:xfrm>
            <a:custGeom>
              <a:avLst/>
              <a:gdLst/>
              <a:ahLst/>
              <a:cxnLst>
                <a:cxn ang="0">
                  <a:pos x="354" y="94"/>
                </a:cxn>
                <a:cxn ang="0">
                  <a:pos x="265" y="127"/>
                </a:cxn>
                <a:cxn ang="0">
                  <a:pos x="177" y="221"/>
                </a:cxn>
                <a:cxn ang="0">
                  <a:pos x="116" y="376"/>
                </a:cxn>
                <a:cxn ang="0">
                  <a:pos x="99" y="492"/>
                </a:cxn>
                <a:cxn ang="0">
                  <a:pos x="127" y="603"/>
                </a:cxn>
                <a:cxn ang="0">
                  <a:pos x="193" y="658"/>
                </a:cxn>
                <a:cxn ang="0">
                  <a:pos x="238" y="663"/>
                </a:cxn>
                <a:cxn ang="0">
                  <a:pos x="348" y="630"/>
                </a:cxn>
                <a:cxn ang="0">
                  <a:pos x="448" y="531"/>
                </a:cxn>
                <a:cxn ang="0">
                  <a:pos x="514" y="387"/>
                </a:cxn>
                <a:cxn ang="0">
                  <a:pos x="536" y="243"/>
                </a:cxn>
                <a:cxn ang="0">
                  <a:pos x="530" y="182"/>
                </a:cxn>
                <a:cxn ang="0">
                  <a:pos x="486" y="122"/>
                </a:cxn>
                <a:cxn ang="0">
                  <a:pos x="392" y="88"/>
                </a:cxn>
                <a:cxn ang="0">
                  <a:pos x="779" y="0"/>
                </a:cxn>
                <a:cxn ang="0">
                  <a:pos x="807" y="0"/>
                </a:cxn>
                <a:cxn ang="0">
                  <a:pos x="829" y="5"/>
                </a:cxn>
                <a:cxn ang="0">
                  <a:pos x="840" y="22"/>
                </a:cxn>
                <a:cxn ang="0">
                  <a:pos x="840" y="55"/>
                </a:cxn>
                <a:cxn ang="0">
                  <a:pos x="823" y="77"/>
                </a:cxn>
                <a:cxn ang="0">
                  <a:pos x="796" y="88"/>
                </a:cxn>
                <a:cxn ang="0">
                  <a:pos x="774" y="88"/>
                </a:cxn>
                <a:cxn ang="0">
                  <a:pos x="763" y="88"/>
                </a:cxn>
                <a:cxn ang="0">
                  <a:pos x="624" y="160"/>
                </a:cxn>
                <a:cxn ang="0">
                  <a:pos x="641" y="265"/>
                </a:cxn>
                <a:cxn ang="0">
                  <a:pos x="580" y="487"/>
                </a:cxn>
                <a:cxn ang="0">
                  <a:pos x="425" y="641"/>
                </a:cxn>
                <a:cxn ang="0">
                  <a:pos x="238" y="702"/>
                </a:cxn>
                <a:cxn ang="0">
                  <a:pos x="94" y="652"/>
                </a:cxn>
                <a:cxn ang="0">
                  <a:pos x="11" y="531"/>
                </a:cxn>
                <a:cxn ang="0">
                  <a:pos x="11" y="365"/>
                </a:cxn>
                <a:cxn ang="0">
                  <a:pos x="88" y="193"/>
                </a:cxn>
                <a:cxn ang="0">
                  <a:pos x="232" y="55"/>
                </a:cxn>
                <a:cxn ang="0">
                  <a:pos x="420" y="0"/>
                </a:cxn>
              </a:cxnLst>
              <a:rect l="0" t="0" r="r" b="b"/>
              <a:pathLst>
                <a:path w="840" h="702">
                  <a:moveTo>
                    <a:pt x="392" y="88"/>
                  </a:moveTo>
                  <a:lnTo>
                    <a:pt x="354" y="94"/>
                  </a:lnTo>
                  <a:lnTo>
                    <a:pt x="309" y="105"/>
                  </a:lnTo>
                  <a:lnTo>
                    <a:pt x="265" y="127"/>
                  </a:lnTo>
                  <a:lnTo>
                    <a:pt x="215" y="166"/>
                  </a:lnTo>
                  <a:lnTo>
                    <a:pt x="177" y="221"/>
                  </a:lnTo>
                  <a:lnTo>
                    <a:pt x="138" y="299"/>
                  </a:lnTo>
                  <a:lnTo>
                    <a:pt x="116" y="376"/>
                  </a:lnTo>
                  <a:lnTo>
                    <a:pt x="105" y="442"/>
                  </a:lnTo>
                  <a:lnTo>
                    <a:pt x="99" y="492"/>
                  </a:lnTo>
                  <a:lnTo>
                    <a:pt x="105" y="553"/>
                  </a:lnTo>
                  <a:lnTo>
                    <a:pt x="127" y="603"/>
                  </a:lnTo>
                  <a:lnTo>
                    <a:pt x="160" y="636"/>
                  </a:lnTo>
                  <a:lnTo>
                    <a:pt x="193" y="658"/>
                  </a:lnTo>
                  <a:lnTo>
                    <a:pt x="238" y="663"/>
                  </a:lnTo>
                  <a:lnTo>
                    <a:pt x="238" y="663"/>
                  </a:lnTo>
                  <a:lnTo>
                    <a:pt x="293" y="658"/>
                  </a:lnTo>
                  <a:lnTo>
                    <a:pt x="348" y="630"/>
                  </a:lnTo>
                  <a:lnTo>
                    <a:pt x="403" y="592"/>
                  </a:lnTo>
                  <a:lnTo>
                    <a:pt x="448" y="531"/>
                  </a:lnTo>
                  <a:lnTo>
                    <a:pt x="486" y="464"/>
                  </a:lnTo>
                  <a:lnTo>
                    <a:pt x="514" y="387"/>
                  </a:lnTo>
                  <a:lnTo>
                    <a:pt x="530" y="310"/>
                  </a:lnTo>
                  <a:lnTo>
                    <a:pt x="536" y="243"/>
                  </a:lnTo>
                  <a:lnTo>
                    <a:pt x="536" y="216"/>
                  </a:lnTo>
                  <a:lnTo>
                    <a:pt x="530" y="182"/>
                  </a:lnTo>
                  <a:lnTo>
                    <a:pt x="514" y="149"/>
                  </a:lnTo>
                  <a:lnTo>
                    <a:pt x="486" y="122"/>
                  </a:lnTo>
                  <a:lnTo>
                    <a:pt x="448" y="99"/>
                  </a:lnTo>
                  <a:lnTo>
                    <a:pt x="392" y="88"/>
                  </a:lnTo>
                  <a:close/>
                  <a:moveTo>
                    <a:pt x="420" y="0"/>
                  </a:moveTo>
                  <a:lnTo>
                    <a:pt x="779" y="0"/>
                  </a:lnTo>
                  <a:lnTo>
                    <a:pt x="796" y="0"/>
                  </a:lnTo>
                  <a:lnTo>
                    <a:pt x="807" y="0"/>
                  </a:lnTo>
                  <a:lnTo>
                    <a:pt x="818" y="0"/>
                  </a:lnTo>
                  <a:lnTo>
                    <a:pt x="829" y="5"/>
                  </a:lnTo>
                  <a:lnTo>
                    <a:pt x="834" y="11"/>
                  </a:lnTo>
                  <a:lnTo>
                    <a:pt x="840" y="22"/>
                  </a:lnTo>
                  <a:lnTo>
                    <a:pt x="840" y="33"/>
                  </a:lnTo>
                  <a:lnTo>
                    <a:pt x="840" y="55"/>
                  </a:lnTo>
                  <a:lnTo>
                    <a:pt x="834" y="66"/>
                  </a:lnTo>
                  <a:lnTo>
                    <a:pt x="823" y="77"/>
                  </a:lnTo>
                  <a:lnTo>
                    <a:pt x="812" y="83"/>
                  </a:lnTo>
                  <a:lnTo>
                    <a:pt x="796" y="88"/>
                  </a:lnTo>
                  <a:lnTo>
                    <a:pt x="785" y="88"/>
                  </a:lnTo>
                  <a:lnTo>
                    <a:pt x="774" y="88"/>
                  </a:lnTo>
                  <a:lnTo>
                    <a:pt x="763" y="88"/>
                  </a:lnTo>
                  <a:lnTo>
                    <a:pt x="763" y="88"/>
                  </a:lnTo>
                  <a:lnTo>
                    <a:pt x="591" y="88"/>
                  </a:lnTo>
                  <a:lnTo>
                    <a:pt x="624" y="160"/>
                  </a:lnTo>
                  <a:lnTo>
                    <a:pt x="641" y="221"/>
                  </a:lnTo>
                  <a:lnTo>
                    <a:pt x="641" y="265"/>
                  </a:lnTo>
                  <a:lnTo>
                    <a:pt x="624" y="381"/>
                  </a:lnTo>
                  <a:lnTo>
                    <a:pt x="580" y="487"/>
                  </a:lnTo>
                  <a:lnTo>
                    <a:pt x="508" y="575"/>
                  </a:lnTo>
                  <a:lnTo>
                    <a:pt x="425" y="641"/>
                  </a:lnTo>
                  <a:lnTo>
                    <a:pt x="337" y="686"/>
                  </a:lnTo>
                  <a:lnTo>
                    <a:pt x="238" y="702"/>
                  </a:lnTo>
                  <a:lnTo>
                    <a:pt x="160" y="686"/>
                  </a:lnTo>
                  <a:lnTo>
                    <a:pt x="94" y="652"/>
                  </a:lnTo>
                  <a:lnTo>
                    <a:pt x="44" y="597"/>
                  </a:lnTo>
                  <a:lnTo>
                    <a:pt x="11" y="531"/>
                  </a:lnTo>
                  <a:lnTo>
                    <a:pt x="0" y="448"/>
                  </a:lnTo>
                  <a:lnTo>
                    <a:pt x="11" y="365"/>
                  </a:lnTo>
                  <a:lnTo>
                    <a:pt x="39" y="276"/>
                  </a:lnTo>
                  <a:lnTo>
                    <a:pt x="88" y="193"/>
                  </a:lnTo>
                  <a:lnTo>
                    <a:pt x="155" y="116"/>
                  </a:lnTo>
                  <a:lnTo>
                    <a:pt x="232" y="55"/>
                  </a:lnTo>
                  <a:lnTo>
                    <a:pt x="320" y="11"/>
                  </a:lnTo>
                  <a:lnTo>
                    <a:pt x="420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8" name="Freeform 104"/>
            <p:cNvSpPr>
              <a:spLocks/>
            </p:cNvSpPr>
            <p:nvPr/>
          </p:nvSpPr>
          <p:spPr bwMode="auto">
            <a:xfrm>
              <a:off x="12987" y="3692"/>
              <a:ext cx="1034" cy="503"/>
            </a:xfrm>
            <a:custGeom>
              <a:avLst/>
              <a:gdLst/>
              <a:ahLst/>
              <a:cxnLst>
                <a:cxn ang="0">
                  <a:pos x="205" y="22"/>
                </a:cxn>
                <a:cxn ang="0">
                  <a:pos x="282" y="66"/>
                </a:cxn>
                <a:cxn ang="0">
                  <a:pos x="437" y="0"/>
                </a:cxn>
                <a:cxn ang="0">
                  <a:pos x="547" y="27"/>
                </a:cxn>
                <a:cxn ang="0">
                  <a:pos x="619" y="72"/>
                </a:cxn>
                <a:cxn ang="0">
                  <a:pos x="785" y="0"/>
                </a:cxn>
                <a:cxn ang="0">
                  <a:pos x="890" y="27"/>
                </a:cxn>
                <a:cxn ang="0">
                  <a:pos x="929" y="127"/>
                </a:cxn>
                <a:cxn ang="0">
                  <a:pos x="884" y="304"/>
                </a:cxn>
                <a:cxn ang="0">
                  <a:pos x="846" y="409"/>
                </a:cxn>
                <a:cxn ang="0">
                  <a:pos x="851" y="459"/>
                </a:cxn>
                <a:cxn ang="0">
                  <a:pos x="873" y="475"/>
                </a:cxn>
                <a:cxn ang="0">
                  <a:pos x="967" y="398"/>
                </a:cxn>
                <a:cxn ang="0">
                  <a:pos x="1000" y="326"/>
                </a:cxn>
                <a:cxn ang="0">
                  <a:pos x="1017" y="321"/>
                </a:cxn>
                <a:cxn ang="0">
                  <a:pos x="1034" y="326"/>
                </a:cxn>
                <a:cxn ang="0">
                  <a:pos x="1017" y="387"/>
                </a:cxn>
                <a:cxn ang="0">
                  <a:pos x="923" y="492"/>
                </a:cxn>
                <a:cxn ang="0">
                  <a:pos x="796" y="481"/>
                </a:cxn>
                <a:cxn ang="0">
                  <a:pos x="763" y="392"/>
                </a:cxn>
                <a:cxn ang="0">
                  <a:pos x="779" y="348"/>
                </a:cxn>
                <a:cxn ang="0">
                  <a:pos x="840" y="166"/>
                </a:cxn>
                <a:cxn ang="0">
                  <a:pos x="846" y="83"/>
                </a:cxn>
                <a:cxn ang="0">
                  <a:pos x="829" y="44"/>
                </a:cxn>
                <a:cxn ang="0">
                  <a:pos x="779" y="27"/>
                </a:cxn>
                <a:cxn ang="0">
                  <a:pos x="630" y="105"/>
                </a:cxn>
                <a:cxn ang="0">
                  <a:pos x="586" y="177"/>
                </a:cxn>
                <a:cxn ang="0">
                  <a:pos x="569" y="215"/>
                </a:cxn>
                <a:cxn ang="0">
                  <a:pos x="547" y="309"/>
                </a:cxn>
                <a:cxn ang="0">
                  <a:pos x="520" y="409"/>
                </a:cxn>
                <a:cxn ang="0">
                  <a:pos x="509" y="459"/>
                </a:cxn>
                <a:cxn ang="0">
                  <a:pos x="492" y="492"/>
                </a:cxn>
                <a:cxn ang="0">
                  <a:pos x="448" y="503"/>
                </a:cxn>
                <a:cxn ang="0">
                  <a:pos x="420" y="481"/>
                </a:cxn>
                <a:cxn ang="0">
                  <a:pos x="420" y="448"/>
                </a:cxn>
                <a:cxn ang="0">
                  <a:pos x="437" y="403"/>
                </a:cxn>
                <a:cxn ang="0">
                  <a:pos x="492" y="166"/>
                </a:cxn>
                <a:cxn ang="0">
                  <a:pos x="498" y="99"/>
                </a:cxn>
                <a:cxn ang="0">
                  <a:pos x="492" y="66"/>
                </a:cxn>
                <a:cxn ang="0">
                  <a:pos x="470" y="33"/>
                </a:cxn>
                <a:cxn ang="0">
                  <a:pos x="376" y="39"/>
                </a:cxn>
                <a:cxn ang="0">
                  <a:pos x="265" y="133"/>
                </a:cxn>
                <a:cxn ang="0">
                  <a:pos x="216" y="232"/>
                </a:cxn>
                <a:cxn ang="0">
                  <a:pos x="194" y="343"/>
                </a:cxn>
                <a:cxn ang="0">
                  <a:pos x="171" y="431"/>
                </a:cxn>
                <a:cxn ang="0">
                  <a:pos x="155" y="481"/>
                </a:cxn>
                <a:cxn ang="0">
                  <a:pos x="111" y="503"/>
                </a:cxn>
                <a:cxn ang="0">
                  <a:pos x="77" y="492"/>
                </a:cxn>
                <a:cxn ang="0">
                  <a:pos x="72" y="464"/>
                </a:cxn>
                <a:cxn ang="0">
                  <a:pos x="77" y="431"/>
                </a:cxn>
                <a:cxn ang="0">
                  <a:pos x="133" y="232"/>
                </a:cxn>
                <a:cxn ang="0">
                  <a:pos x="160" y="110"/>
                </a:cxn>
                <a:cxn ang="0">
                  <a:pos x="155" y="50"/>
                </a:cxn>
                <a:cxn ang="0">
                  <a:pos x="127" y="27"/>
                </a:cxn>
                <a:cxn ang="0">
                  <a:pos x="55" y="105"/>
                </a:cxn>
                <a:cxn ang="0">
                  <a:pos x="33" y="177"/>
                </a:cxn>
                <a:cxn ang="0">
                  <a:pos x="17" y="182"/>
                </a:cxn>
                <a:cxn ang="0">
                  <a:pos x="6" y="182"/>
                </a:cxn>
                <a:cxn ang="0">
                  <a:pos x="0" y="155"/>
                </a:cxn>
                <a:cxn ang="0">
                  <a:pos x="39" y="61"/>
                </a:cxn>
                <a:cxn ang="0">
                  <a:pos x="127" y="0"/>
                </a:cxn>
              </a:cxnLst>
              <a:rect l="0" t="0" r="r" b="b"/>
              <a:pathLst>
                <a:path w="1034" h="503">
                  <a:moveTo>
                    <a:pt x="127" y="0"/>
                  </a:moveTo>
                  <a:lnTo>
                    <a:pt x="166" y="5"/>
                  </a:lnTo>
                  <a:lnTo>
                    <a:pt x="205" y="22"/>
                  </a:lnTo>
                  <a:lnTo>
                    <a:pt x="232" y="50"/>
                  </a:lnTo>
                  <a:lnTo>
                    <a:pt x="249" y="99"/>
                  </a:lnTo>
                  <a:lnTo>
                    <a:pt x="282" y="66"/>
                  </a:lnTo>
                  <a:lnTo>
                    <a:pt x="321" y="33"/>
                  </a:lnTo>
                  <a:lnTo>
                    <a:pt x="376" y="5"/>
                  </a:lnTo>
                  <a:lnTo>
                    <a:pt x="437" y="0"/>
                  </a:lnTo>
                  <a:lnTo>
                    <a:pt x="475" y="0"/>
                  </a:lnTo>
                  <a:lnTo>
                    <a:pt x="514" y="11"/>
                  </a:lnTo>
                  <a:lnTo>
                    <a:pt x="547" y="27"/>
                  </a:lnTo>
                  <a:lnTo>
                    <a:pt x="569" y="61"/>
                  </a:lnTo>
                  <a:lnTo>
                    <a:pt x="586" y="110"/>
                  </a:lnTo>
                  <a:lnTo>
                    <a:pt x="619" y="72"/>
                  </a:lnTo>
                  <a:lnTo>
                    <a:pt x="658" y="39"/>
                  </a:lnTo>
                  <a:lnTo>
                    <a:pt x="713" y="11"/>
                  </a:lnTo>
                  <a:lnTo>
                    <a:pt x="785" y="0"/>
                  </a:lnTo>
                  <a:lnTo>
                    <a:pt x="829" y="5"/>
                  </a:lnTo>
                  <a:lnTo>
                    <a:pt x="868" y="16"/>
                  </a:lnTo>
                  <a:lnTo>
                    <a:pt x="890" y="27"/>
                  </a:lnTo>
                  <a:lnTo>
                    <a:pt x="918" y="66"/>
                  </a:lnTo>
                  <a:lnTo>
                    <a:pt x="929" y="99"/>
                  </a:lnTo>
                  <a:lnTo>
                    <a:pt x="929" y="127"/>
                  </a:lnTo>
                  <a:lnTo>
                    <a:pt x="923" y="182"/>
                  </a:lnTo>
                  <a:lnTo>
                    <a:pt x="907" y="243"/>
                  </a:lnTo>
                  <a:lnTo>
                    <a:pt x="884" y="304"/>
                  </a:lnTo>
                  <a:lnTo>
                    <a:pt x="868" y="343"/>
                  </a:lnTo>
                  <a:lnTo>
                    <a:pt x="857" y="381"/>
                  </a:lnTo>
                  <a:lnTo>
                    <a:pt x="846" y="409"/>
                  </a:lnTo>
                  <a:lnTo>
                    <a:pt x="846" y="431"/>
                  </a:lnTo>
                  <a:lnTo>
                    <a:pt x="846" y="448"/>
                  </a:lnTo>
                  <a:lnTo>
                    <a:pt x="851" y="459"/>
                  </a:lnTo>
                  <a:lnTo>
                    <a:pt x="851" y="464"/>
                  </a:lnTo>
                  <a:lnTo>
                    <a:pt x="862" y="470"/>
                  </a:lnTo>
                  <a:lnTo>
                    <a:pt x="873" y="475"/>
                  </a:lnTo>
                  <a:lnTo>
                    <a:pt x="907" y="464"/>
                  </a:lnTo>
                  <a:lnTo>
                    <a:pt x="940" y="437"/>
                  </a:lnTo>
                  <a:lnTo>
                    <a:pt x="967" y="398"/>
                  </a:lnTo>
                  <a:lnTo>
                    <a:pt x="995" y="337"/>
                  </a:lnTo>
                  <a:lnTo>
                    <a:pt x="995" y="332"/>
                  </a:lnTo>
                  <a:lnTo>
                    <a:pt x="1000" y="326"/>
                  </a:lnTo>
                  <a:lnTo>
                    <a:pt x="1006" y="321"/>
                  </a:lnTo>
                  <a:lnTo>
                    <a:pt x="1017" y="321"/>
                  </a:lnTo>
                  <a:lnTo>
                    <a:pt x="1017" y="321"/>
                  </a:lnTo>
                  <a:lnTo>
                    <a:pt x="1023" y="321"/>
                  </a:lnTo>
                  <a:lnTo>
                    <a:pt x="1028" y="321"/>
                  </a:lnTo>
                  <a:lnTo>
                    <a:pt x="1034" y="326"/>
                  </a:lnTo>
                  <a:lnTo>
                    <a:pt x="1034" y="332"/>
                  </a:lnTo>
                  <a:lnTo>
                    <a:pt x="1028" y="354"/>
                  </a:lnTo>
                  <a:lnTo>
                    <a:pt x="1017" y="387"/>
                  </a:lnTo>
                  <a:lnTo>
                    <a:pt x="995" y="426"/>
                  </a:lnTo>
                  <a:lnTo>
                    <a:pt x="962" y="464"/>
                  </a:lnTo>
                  <a:lnTo>
                    <a:pt x="923" y="492"/>
                  </a:lnTo>
                  <a:lnTo>
                    <a:pt x="868" y="503"/>
                  </a:lnTo>
                  <a:lnTo>
                    <a:pt x="829" y="497"/>
                  </a:lnTo>
                  <a:lnTo>
                    <a:pt x="796" y="481"/>
                  </a:lnTo>
                  <a:lnTo>
                    <a:pt x="774" y="448"/>
                  </a:lnTo>
                  <a:lnTo>
                    <a:pt x="763" y="409"/>
                  </a:lnTo>
                  <a:lnTo>
                    <a:pt x="763" y="392"/>
                  </a:lnTo>
                  <a:lnTo>
                    <a:pt x="768" y="381"/>
                  </a:lnTo>
                  <a:lnTo>
                    <a:pt x="774" y="370"/>
                  </a:lnTo>
                  <a:lnTo>
                    <a:pt x="779" y="348"/>
                  </a:lnTo>
                  <a:lnTo>
                    <a:pt x="796" y="298"/>
                  </a:lnTo>
                  <a:lnTo>
                    <a:pt x="818" y="238"/>
                  </a:lnTo>
                  <a:lnTo>
                    <a:pt x="840" y="166"/>
                  </a:lnTo>
                  <a:lnTo>
                    <a:pt x="846" y="110"/>
                  </a:lnTo>
                  <a:lnTo>
                    <a:pt x="846" y="99"/>
                  </a:lnTo>
                  <a:lnTo>
                    <a:pt x="846" y="83"/>
                  </a:lnTo>
                  <a:lnTo>
                    <a:pt x="840" y="72"/>
                  </a:lnTo>
                  <a:lnTo>
                    <a:pt x="835" y="61"/>
                  </a:lnTo>
                  <a:lnTo>
                    <a:pt x="829" y="44"/>
                  </a:lnTo>
                  <a:lnTo>
                    <a:pt x="818" y="39"/>
                  </a:lnTo>
                  <a:lnTo>
                    <a:pt x="802" y="33"/>
                  </a:lnTo>
                  <a:lnTo>
                    <a:pt x="779" y="27"/>
                  </a:lnTo>
                  <a:lnTo>
                    <a:pt x="719" y="39"/>
                  </a:lnTo>
                  <a:lnTo>
                    <a:pt x="669" y="66"/>
                  </a:lnTo>
                  <a:lnTo>
                    <a:pt x="630" y="105"/>
                  </a:lnTo>
                  <a:lnTo>
                    <a:pt x="603" y="149"/>
                  </a:lnTo>
                  <a:lnTo>
                    <a:pt x="591" y="166"/>
                  </a:lnTo>
                  <a:lnTo>
                    <a:pt x="586" y="177"/>
                  </a:lnTo>
                  <a:lnTo>
                    <a:pt x="580" y="188"/>
                  </a:lnTo>
                  <a:lnTo>
                    <a:pt x="575" y="199"/>
                  </a:lnTo>
                  <a:lnTo>
                    <a:pt x="569" y="215"/>
                  </a:lnTo>
                  <a:lnTo>
                    <a:pt x="564" y="232"/>
                  </a:lnTo>
                  <a:lnTo>
                    <a:pt x="558" y="271"/>
                  </a:lnTo>
                  <a:lnTo>
                    <a:pt x="547" y="309"/>
                  </a:lnTo>
                  <a:lnTo>
                    <a:pt x="536" y="343"/>
                  </a:lnTo>
                  <a:lnTo>
                    <a:pt x="531" y="381"/>
                  </a:lnTo>
                  <a:lnTo>
                    <a:pt x="520" y="409"/>
                  </a:lnTo>
                  <a:lnTo>
                    <a:pt x="514" y="426"/>
                  </a:lnTo>
                  <a:lnTo>
                    <a:pt x="514" y="442"/>
                  </a:lnTo>
                  <a:lnTo>
                    <a:pt x="509" y="459"/>
                  </a:lnTo>
                  <a:lnTo>
                    <a:pt x="503" y="470"/>
                  </a:lnTo>
                  <a:lnTo>
                    <a:pt x="498" y="481"/>
                  </a:lnTo>
                  <a:lnTo>
                    <a:pt x="492" y="492"/>
                  </a:lnTo>
                  <a:lnTo>
                    <a:pt x="475" y="497"/>
                  </a:lnTo>
                  <a:lnTo>
                    <a:pt x="459" y="503"/>
                  </a:lnTo>
                  <a:lnTo>
                    <a:pt x="448" y="503"/>
                  </a:lnTo>
                  <a:lnTo>
                    <a:pt x="437" y="497"/>
                  </a:lnTo>
                  <a:lnTo>
                    <a:pt x="426" y="492"/>
                  </a:lnTo>
                  <a:lnTo>
                    <a:pt x="420" y="481"/>
                  </a:lnTo>
                  <a:lnTo>
                    <a:pt x="420" y="470"/>
                  </a:lnTo>
                  <a:lnTo>
                    <a:pt x="420" y="464"/>
                  </a:lnTo>
                  <a:lnTo>
                    <a:pt x="420" y="448"/>
                  </a:lnTo>
                  <a:lnTo>
                    <a:pt x="426" y="437"/>
                  </a:lnTo>
                  <a:lnTo>
                    <a:pt x="431" y="420"/>
                  </a:lnTo>
                  <a:lnTo>
                    <a:pt x="437" y="403"/>
                  </a:lnTo>
                  <a:lnTo>
                    <a:pt x="437" y="403"/>
                  </a:lnTo>
                  <a:lnTo>
                    <a:pt x="481" y="215"/>
                  </a:lnTo>
                  <a:lnTo>
                    <a:pt x="492" y="166"/>
                  </a:lnTo>
                  <a:lnTo>
                    <a:pt x="498" y="133"/>
                  </a:lnTo>
                  <a:lnTo>
                    <a:pt x="498" y="110"/>
                  </a:lnTo>
                  <a:lnTo>
                    <a:pt x="498" y="99"/>
                  </a:lnTo>
                  <a:lnTo>
                    <a:pt x="498" y="88"/>
                  </a:lnTo>
                  <a:lnTo>
                    <a:pt x="498" y="77"/>
                  </a:lnTo>
                  <a:lnTo>
                    <a:pt x="492" y="66"/>
                  </a:lnTo>
                  <a:lnTo>
                    <a:pt x="486" y="55"/>
                  </a:lnTo>
                  <a:lnTo>
                    <a:pt x="481" y="44"/>
                  </a:lnTo>
                  <a:lnTo>
                    <a:pt x="470" y="33"/>
                  </a:lnTo>
                  <a:lnTo>
                    <a:pt x="453" y="33"/>
                  </a:lnTo>
                  <a:lnTo>
                    <a:pt x="437" y="27"/>
                  </a:lnTo>
                  <a:lnTo>
                    <a:pt x="376" y="39"/>
                  </a:lnTo>
                  <a:lnTo>
                    <a:pt x="332" y="66"/>
                  </a:lnTo>
                  <a:lnTo>
                    <a:pt x="293" y="99"/>
                  </a:lnTo>
                  <a:lnTo>
                    <a:pt x="265" y="133"/>
                  </a:lnTo>
                  <a:lnTo>
                    <a:pt x="243" y="171"/>
                  </a:lnTo>
                  <a:lnTo>
                    <a:pt x="227" y="199"/>
                  </a:lnTo>
                  <a:lnTo>
                    <a:pt x="216" y="232"/>
                  </a:lnTo>
                  <a:lnTo>
                    <a:pt x="210" y="271"/>
                  </a:lnTo>
                  <a:lnTo>
                    <a:pt x="199" y="309"/>
                  </a:lnTo>
                  <a:lnTo>
                    <a:pt x="194" y="343"/>
                  </a:lnTo>
                  <a:lnTo>
                    <a:pt x="182" y="381"/>
                  </a:lnTo>
                  <a:lnTo>
                    <a:pt x="171" y="409"/>
                  </a:lnTo>
                  <a:lnTo>
                    <a:pt x="171" y="431"/>
                  </a:lnTo>
                  <a:lnTo>
                    <a:pt x="166" y="453"/>
                  </a:lnTo>
                  <a:lnTo>
                    <a:pt x="160" y="470"/>
                  </a:lnTo>
                  <a:lnTo>
                    <a:pt x="155" y="481"/>
                  </a:lnTo>
                  <a:lnTo>
                    <a:pt x="144" y="492"/>
                  </a:lnTo>
                  <a:lnTo>
                    <a:pt x="127" y="497"/>
                  </a:lnTo>
                  <a:lnTo>
                    <a:pt x="111" y="503"/>
                  </a:lnTo>
                  <a:lnTo>
                    <a:pt x="100" y="503"/>
                  </a:lnTo>
                  <a:lnTo>
                    <a:pt x="88" y="497"/>
                  </a:lnTo>
                  <a:lnTo>
                    <a:pt x="77" y="492"/>
                  </a:lnTo>
                  <a:lnTo>
                    <a:pt x="72" y="481"/>
                  </a:lnTo>
                  <a:lnTo>
                    <a:pt x="72" y="470"/>
                  </a:lnTo>
                  <a:lnTo>
                    <a:pt x="72" y="464"/>
                  </a:lnTo>
                  <a:lnTo>
                    <a:pt x="72" y="453"/>
                  </a:lnTo>
                  <a:lnTo>
                    <a:pt x="77" y="448"/>
                  </a:lnTo>
                  <a:lnTo>
                    <a:pt x="77" y="431"/>
                  </a:lnTo>
                  <a:lnTo>
                    <a:pt x="83" y="426"/>
                  </a:lnTo>
                  <a:lnTo>
                    <a:pt x="116" y="276"/>
                  </a:lnTo>
                  <a:lnTo>
                    <a:pt x="133" y="232"/>
                  </a:lnTo>
                  <a:lnTo>
                    <a:pt x="144" y="177"/>
                  </a:lnTo>
                  <a:lnTo>
                    <a:pt x="149" y="144"/>
                  </a:lnTo>
                  <a:lnTo>
                    <a:pt x="160" y="110"/>
                  </a:lnTo>
                  <a:lnTo>
                    <a:pt x="160" y="83"/>
                  </a:lnTo>
                  <a:lnTo>
                    <a:pt x="160" y="66"/>
                  </a:lnTo>
                  <a:lnTo>
                    <a:pt x="155" y="50"/>
                  </a:lnTo>
                  <a:lnTo>
                    <a:pt x="149" y="39"/>
                  </a:lnTo>
                  <a:lnTo>
                    <a:pt x="138" y="33"/>
                  </a:lnTo>
                  <a:lnTo>
                    <a:pt x="127" y="27"/>
                  </a:lnTo>
                  <a:lnTo>
                    <a:pt x="94" y="39"/>
                  </a:lnTo>
                  <a:lnTo>
                    <a:pt x="72" y="66"/>
                  </a:lnTo>
                  <a:lnTo>
                    <a:pt x="55" y="105"/>
                  </a:lnTo>
                  <a:lnTo>
                    <a:pt x="44" y="149"/>
                  </a:lnTo>
                  <a:lnTo>
                    <a:pt x="39" y="166"/>
                  </a:lnTo>
                  <a:lnTo>
                    <a:pt x="33" y="177"/>
                  </a:lnTo>
                  <a:lnTo>
                    <a:pt x="33" y="182"/>
                  </a:lnTo>
                  <a:lnTo>
                    <a:pt x="28" y="182"/>
                  </a:lnTo>
                  <a:lnTo>
                    <a:pt x="17" y="182"/>
                  </a:lnTo>
                  <a:lnTo>
                    <a:pt x="17" y="182"/>
                  </a:lnTo>
                  <a:lnTo>
                    <a:pt x="11" y="182"/>
                  </a:lnTo>
                  <a:lnTo>
                    <a:pt x="6" y="182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0" y="155"/>
                  </a:lnTo>
                  <a:lnTo>
                    <a:pt x="11" y="127"/>
                  </a:lnTo>
                  <a:lnTo>
                    <a:pt x="22" y="94"/>
                  </a:lnTo>
                  <a:lnTo>
                    <a:pt x="39" y="61"/>
                  </a:lnTo>
                  <a:lnTo>
                    <a:pt x="55" y="33"/>
                  </a:lnTo>
                  <a:lnTo>
                    <a:pt x="88" y="11"/>
                  </a:lnTo>
                  <a:lnTo>
                    <a:pt x="127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9" name="Freeform 105"/>
            <p:cNvSpPr>
              <a:spLocks noEditPoints="1"/>
            </p:cNvSpPr>
            <p:nvPr/>
          </p:nvSpPr>
          <p:spPr bwMode="auto">
            <a:xfrm>
              <a:off x="12943" y="4997"/>
              <a:ext cx="696" cy="503"/>
            </a:xfrm>
            <a:custGeom>
              <a:avLst/>
              <a:gdLst/>
              <a:ahLst/>
              <a:cxnLst>
                <a:cxn ang="0">
                  <a:pos x="276" y="39"/>
                </a:cxn>
                <a:cxn ang="0">
                  <a:pos x="171" y="116"/>
                </a:cxn>
                <a:cxn ang="0">
                  <a:pos x="110" y="249"/>
                </a:cxn>
                <a:cxn ang="0">
                  <a:pos x="94" y="348"/>
                </a:cxn>
                <a:cxn ang="0">
                  <a:pos x="127" y="442"/>
                </a:cxn>
                <a:cxn ang="0">
                  <a:pos x="210" y="475"/>
                </a:cxn>
                <a:cxn ang="0">
                  <a:pos x="309" y="459"/>
                </a:cxn>
                <a:cxn ang="0">
                  <a:pos x="459" y="376"/>
                </a:cxn>
                <a:cxn ang="0">
                  <a:pos x="453" y="243"/>
                </a:cxn>
                <a:cxn ang="0">
                  <a:pos x="442" y="144"/>
                </a:cxn>
                <a:cxn ang="0">
                  <a:pos x="403" y="66"/>
                </a:cxn>
                <a:cxn ang="0">
                  <a:pos x="326" y="28"/>
                </a:cxn>
                <a:cxn ang="0">
                  <a:pos x="403" y="11"/>
                </a:cxn>
                <a:cxn ang="0">
                  <a:pos x="514" y="105"/>
                </a:cxn>
                <a:cxn ang="0">
                  <a:pos x="542" y="210"/>
                </a:cxn>
                <a:cxn ang="0">
                  <a:pos x="547" y="282"/>
                </a:cxn>
                <a:cxn ang="0">
                  <a:pos x="647" y="77"/>
                </a:cxn>
                <a:cxn ang="0">
                  <a:pos x="658" y="55"/>
                </a:cxn>
                <a:cxn ang="0">
                  <a:pos x="674" y="50"/>
                </a:cxn>
                <a:cxn ang="0">
                  <a:pos x="685" y="55"/>
                </a:cxn>
                <a:cxn ang="0">
                  <a:pos x="691" y="61"/>
                </a:cxn>
                <a:cxn ang="0">
                  <a:pos x="691" y="88"/>
                </a:cxn>
                <a:cxn ang="0">
                  <a:pos x="641" y="199"/>
                </a:cxn>
                <a:cxn ang="0">
                  <a:pos x="547" y="337"/>
                </a:cxn>
                <a:cxn ang="0">
                  <a:pos x="553" y="404"/>
                </a:cxn>
                <a:cxn ang="0">
                  <a:pos x="569" y="464"/>
                </a:cxn>
                <a:cxn ang="0">
                  <a:pos x="591" y="475"/>
                </a:cxn>
                <a:cxn ang="0">
                  <a:pos x="608" y="470"/>
                </a:cxn>
                <a:cxn ang="0">
                  <a:pos x="630" y="459"/>
                </a:cxn>
                <a:cxn ang="0">
                  <a:pos x="652" y="426"/>
                </a:cxn>
                <a:cxn ang="0">
                  <a:pos x="658" y="415"/>
                </a:cxn>
                <a:cxn ang="0">
                  <a:pos x="674" y="415"/>
                </a:cxn>
                <a:cxn ang="0">
                  <a:pos x="691" y="420"/>
                </a:cxn>
                <a:cxn ang="0">
                  <a:pos x="685" y="448"/>
                </a:cxn>
                <a:cxn ang="0">
                  <a:pos x="630" y="498"/>
                </a:cxn>
                <a:cxn ang="0">
                  <a:pos x="558" y="503"/>
                </a:cxn>
                <a:cxn ang="0">
                  <a:pos x="492" y="459"/>
                </a:cxn>
                <a:cxn ang="0">
                  <a:pos x="392" y="459"/>
                </a:cxn>
                <a:cxn ang="0">
                  <a:pos x="204" y="503"/>
                </a:cxn>
                <a:cxn ang="0">
                  <a:pos x="77" y="464"/>
                </a:cxn>
                <a:cxn ang="0">
                  <a:pos x="11" y="370"/>
                </a:cxn>
                <a:cxn ang="0">
                  <a:pos x="16" y="216"/>
                </a:cxn>
                <a:cxn ang="0">
                  <a:pos x="138" y="61"/>
                </a:cxn>
                <a:cxn ang="0">
                  <a:pos x="326" y="0"/>
                </a:cxn>
              </a:cxnLst>
              <a:rect l="0" t="0" r="r" b="b"/>
              <a:pathLst>
                <a:path w="696" h="503">
                  <a:moveTo>
                    <a:pt x="326" y="28"/>
                  </a:moveTo>
                  <a:lnTo>
                    <a:pt x="276" y="39"/>
                  </a:lnTo>
                  <a:lnTo>
                    <a:pt x="221" y="66"/>
                  </a:lnTo>
                  <a:lnTo>
                    <a:pt x="171" y="116"/>
                  </a:lnTo>
                  <a:lnTo>
                    <a:pt x="132" y="182"/>
                  </a:lnTo>
                  <a:lnTo>
                    <a:pt x="110" y="249"/>
                  </a:lnTo>
                  <a:lnTo>
                    <a:pt x="99" y="310"/>
                  </a:lnTo>
                  <a:lnTo>
                    <a:pt x="94" y="348"/>
                  </a:lnTo>
                  <a:lnTo>
                    <a:pt x="99" y="404"/>
                  </a:lnTo>
                  <a:lnTo>
                    <a:pt x="127" y="442"/>
                  </a:lnTo>
                  <a:lnTo>
                    <a:pt x="160" y="464"/>
                  </a:lnTo>
                  <a:lnTo>
                    <a:pt x="210" y="475"/>
                  </a:lnTo>
                  <a:lnTo>
                    <a:pt x="254" y="470"/>
                  </a:lnTo>
                  <a:lnTo>
                    <a:pt x="309" y="459"/>
                  </a:lnTo>
                  <a:lnTo>
                    <a:pt x="381" y="426"/>
                  </a:lnTo>
                  <a:lnTo>
                    <a:pt x="459" y="376"/>
                  </a:lnTo>
                  <a:lnTo>
                    <a:pt x="453" y="310"/>
                  </a:lnTo>
                  <a:lnTo>
                    <a:pt x="453" y="243"/>
                  </a:lnTo>
                  <a:lnTo>
                    <a:pt x="448" y="188"/>
                  </a:lnTo>
                  <a:lnTo>
                    <a:pt x="442" y="144"/>
                  </a:lnTo>
                  <a:lnTo>
                    <a:pt x="425" y="99"/>
                  </a:lnTo>
                  <a:lnTo>
                    <a:pt x="403" y="66"/>
                  </a:lnTo>
                  <a:lnTo>
                    <a:pt x="370" y="39"/>
                  </a:lnTo>
                  <a:lnTo>
                    <a:pt x="326" y="28"/>
                  </a:lnTo>
                  <a:close/>
                  <a:moveTo>
                    <a:pt x="326" y="0"/>
                  </a:moveTo>
                  <a:lnTo>
                    <a:pt x="403" y="11"/>
                  </a:lnTo>
                  <a:lnTo>
                    <a:pt x="470" y="50"/>
                  </a:lnTo>
                  <a:lnTo>
                    <a:pt x="514" y="105"/>
                  </a:lnTo>
                  <a:lnTo>
                    <a:pt x="536" y="182"/>
                  </a:lnTo>
                  <a:lnTo>
                    <a:pt x="542" y="210"/>
                  </a:lnTo>
                  <a:lnTo>
                    <a:pt x="542" y="254"/>
                  </a:lnTo>
                  <a:lnTo>
                    <a:pt x="547" y="282"/>
                  </a:lnTo>
                  <a:lnTo>
                    <a:pt x="608" y="188"/>
                  </a:lnTo>
                  <a:lnTo>
                    <a:pt x="647" y="77"/>
                  </a:lnTo>
                  <a:lnTo>
                    <a:pt x="652" y="66"/>
                  </a:lnTo>
                  <a:lnTo>
                    <a:pt x="658" y="55"/>
                  </a:lnTo>
                  <a:lnTo>
                    <a:pt x="663" y="55"/>
                  </a:lnTo>
                  <a:lnTo>
                    <a:pt x="674" y="50"/>
                  </a:lnTo>
                  <a:lnTo>
                    <a:pt x="680" y="50"/>
                  </a:lnTo>
                  <a:lnTo>
                    <a:pt x="685" y="55"/>
                  </a:lnTo>
                  <a:lnTo>
                    <a:pt x="691" y="55"/>
                  </a:lnTo>
                  <a:lnTo>
                    <a:pt x="691" y="61"/>
                  </a:lnTo>
                  <a:lnTo>
                    <a:pt x="696" y="66"/>
                  </a:lnTo>
                  <a:lnTo>
                    <a:pt x="691" y="88"/>
                  </a:lnTo>
                  <a:lnTo>
                    <a:pt x="674" y="138"/>
                  </a:lnTo>
                  <a:lnTo>
                    <a:pt x="641" y="199"/>
                  </a:lnTo>
                  <a:lnTo>
                    <a:pt x="602" y="271"/>
                  </a:lnTo>
                  <a:lnTo>
                    <a:pt x="547" y="337"/>
                  </a:lnTo>
                  <a:lnTo>
                    <a:pt x="547" y="337"/>
                  </a:lnTo>
                  <a:lnTo>
                    <a:pt x="553" y="404"/>
                  </a:lnTo>
                  <a:lnTo>
                    <a:pt x="558" y="442"/>
                  </a:lnTo>
                  <a:lnTo>
                    <a:pt x="569" y="464"/>
                  </a:lnTo>
                  <a:lnTo>
                    <a:pt x="580" y="475"/>
                  </a:lnTo>
                  <a:lnTo>
                    <a:pt x="591" y="475"/>
                  </a:lnTo>
                  <a:lnTo>
                    <a:pt x="597" y="475"/>
                  </a:lnTo>
                  <a:lnTo>
                    <a:pt x="608" y="470"/>
                  </a:lnTo>
                  <a:lnTo>
                    <a:pt x="619" y="464"/>
                  </a:lnTo>
                  <a:lnTo>
                    <a:pt x="630" y="459"/>
                  </a:lnTo>
                  <a:lnTo>
                    <a:pt x="641" y="442"/>
                  </a:lnTo>
                  <a:lnTo>
                    <a:pt x="652" y="426"/>
                  </a:lnTo>
                  <a:lnTo>
                    <a:pt x="652" y="420"/>
                  </a:lnTo>
                  <a:lnTo>
                    <a:pt x="658" y="415"/>
                  </a:lnTo>
                  <a:lnTo>
                    <a:pt x="669" y="415"/>
                  </a:lnTo>
                  <a:lnTo>
                    <a:pt x="674" y="415"/>
                  </a:lnTo>
                  <a:lnTo>
                    <a:pt x="685" y="415"/>
                  </a:lnTo>
                  <a:lnTo>
                    <a:pt x="691" y="420"/>
                  </a:lnTo>
                  <a:lnTo>
                    <a:pt x="691" y="426"/>
                  </a:lnTo>
                  <a:lnTo>
                    <a:pt x="685" y="448"/>
                  </a:lnTo>
                  <a:lnTo>
                    <a:pt x="663" y="475"/>
                  </a:lnTo>
                  <a:lnTo>
                    <a:pt x="630" y="498"/>
                  </a:lnTo>
                  <a:lnTo>
                    <a:pt x="586" y="503"/>
                  </a:lnTo>
                  <a:lnTo>
                    <a:pt x="558" y="503"/>
                  </a:lnTo>
                  <a:lnTo>
                    <a:pt x="525" y="487"/>
                  </a:lnTo>
                  <a:lnTo>
                    <a:pt x="492" y="459"/>
                  </a:lnTo>
                  <a:lnTo>
                    <a:pt x="464" y="409"/>
                  </a:lnTo>
                  <a:lnTo>
                    <a:pt x="392" y="459"/>
                  </a:lnTo>
                  <a:lnTo>
                    <a:pt x="304" y="492"/>
                  </a:lnTo>
                  <a:lnTo>
                    <a:pt x="204" y="503"/>
                  </a:lnTo>
                  <a:lnTo>
                    <a:pt x="132" y="492"/>
                  </a:lnTo>
                  <a:lnTo>
                    <a:pt x="77" y="464"/>
                  </a:lnTo>
                  <a:lnTo>
                    <a:pt x="39" y="426"/>
                  </a:lnTo>
                  <a:lnTo>
                    <a:pt x="11" y="370"/>
                  </a:lnTo>
                  <a:lnTo>
                    <a:pt x="0" y="310"/>
                  </a:lnTo>
                  <a:lnTo>
                    <a:pt x="16" y="216"/>
                  </a:lnTo>
                  <a:lnTo>
                    <a:pt x="66" y="133"/>
                  </a:lnTo>
                  <a:lnTo>
                    <a:pt x="138" y="61"/>
                  </a:lnTo>
                  <a:lnTo>
                    <a:pt x="226" y="16"/>
                  </a:lnTo>
                  <a:lnTo>
                    <a:pt x="326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0" name="Freeform 106"/>
            <p:cNvSpPr>
              <a:spLocks/>
            </p:cNvSpPr>
            <p:nvPr/>
          </p:nvSpPr>
          <p:spPr bwMode="auto">
            <a:xfrm>
              <a:off x="14126" y="4427"/>
              <a:ext cx="127" cy="127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83" y="0"/>
                </a:cxn>
                <a:cxn ang="0">
                  <a:pos x="99" y="11"/>
                </a:cxn>
                <a:cxn ang="0">
                  <a:pos x="116" y="22"/>
                </a:cxn>
                <a:cxn ang="0">
                  <a:pos x="121" y="45"/>
                </a:cxn>
                <a:cxn ang="0">
                  <a:pos x="127" y="67"/>
                </a:cxn>
                <a:cxn ang="0">
                  <a:pos x="121" y="83"/>
                </a:cxn>
                <a:cxn ang="0">
                  <a:pos x="116" y="100"/>
                </a:cxn>
                <a:cxn ang="0">
                  <a:pos x="105" y="116"/>
                </a:cxn>
                <a:cxn ang="0">
                  <a:pos x="83" y="122"/>
                </a:cxn>
                <a:cxn ang="0">
                  <a:pos x="66" y="127"/>
                </a:cxn>
                <a:cxn ang="0">
                  <a:pos x="44" y="122"/>
                </a:cxn>
                <a:cxn ang="0">
                  <a:pos x="27" y="116"/>
                </a:cxn>
                <a:cxn ang="0">
                  <a:pos x="11" y="100"/>
                </a:cxn>
                <a:cxn ang="0">
                  <a:pos x="0" y="83"/>
                </a:cxn>
                <a:cxn ang="0">
                  <a:pos x="0" y="61"/>
                </a:cxn>
                <a:cxn ang="0">
                  <a:pos x="0" y="45"/>
                </a:cxn>
                <a:cxn ang="0">
                  <a:pos x="11" y="28"/>
                </a:cxn>
                <a:cxn ang="0">
                  <a:pos x="22" y="11"/>
                </a:cxn>
                <a:cxn ang="0">
                  <a:pos x="44" y="0"/>
                </a:cxn>
                <a:cxn ang="0">
                  <a:pos x="66" y="0"/>
                </a:cxn>
              </a:cxnLst>
              <a:rect l="0" t="0" r="r" b="b"/>
              <a:pathLst>
                <a:path w="127" h="127">
                  <a:moveTo>
                    <a:pt x="66" y="0"/>
                  </a:moveTo>
                  <a:lnTo>
                    <a:pt x="83" y="0"/>
                  </a:lnTo>
                  <a:lnTo>
                    <a:pt x="99" y="11"/>
                  </a:lnTo>
                  <a:lnTo>
                    <a:pt x="116" y="22"/>
                  </a:lnTo>
                  <a:lnTo>
                    <a:pt x="121" y="45"/>
                  </a:lnTo>
                  <a:lnTo>
                    <a:pt x="127" y="67"/>
                  </a:lnTo>
                  <a:lnTo>
                    <a:pt x="121" y="83"/>
                  </a:lnTo>
                  <a:lnTo>
                    <a:pt x="116" y="100"/>
                  </a:lnTo>
                  <a:lnTo>
                    <a:pt x="105" y="116"/>
                  </a:lnTo>
                  <a:lnTo>
                    <a:pt x="83" y="122"/>
                  </a:lnTo>
                  <a:lnTo>
                    <a:pt x="66" y="127"/>
                  </a:lnTo>
                  <a:lnTo>
                    <a:pt x="44" y="122"/>
                  </a:lnTo>
                  <a:lnTo>
                    <a:pt x="27" y="116"/>
                  </a:lnTo>
                  <a:lnTo>
                    <a:pt x="11" y="100"/>
                  </a:lnTo>
                  <a:lnTo>
                    <a:pt x="0" y="83"/>
                  </a:lnTo>
                  <a:lnTo>
                    <a:pt x="0" y="61"/>
                  </a:lnTo>
                  <a:lnTo>
                    <a:pt x="0" y="45"/>
                  </a:lnTo>
                  <a:lnTo>
                    <a:pt x="11" y="28"/>
                  </a:lnTo>
                  <a:lnTo>
                    <a:pt x="22" y="11"/>
                  </a:lnTo>
                  <a:lnTo>
                    <a:pt x="44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1" name="Freeform 107"/>
            <p:cNvSpPr>
              <a:spLocks noEditPoints="1"/>
            </p:cNvSpPr>
            <p:nvPr/>
          </p:nvSpPr>
          <p:spPr bwMode="auto">
            <a:xfrm>
              <a:off x="13755" y="4698"/>
              <a:ext cx="658" cy="1012"/>
            </a:xfrm>
            <a:custGeom>
              <a:avLst/>
              <a:gdLst/>
              <a:ahLst/>
              <a:cxnLst>
                <a:cxn ang="0">
                  <a:pos x="371" y="343"/>
                </a:cxn>
                <a:cxn ang="0">
                  <a:pos x="343" y="343"/>
                </a:cxn>
                <a:cxn ang="0">
                  <a:pos x="326" y="349"/>
                </a:cxn>
                <a:cxn ang="0">
                  <a:pos x="349" y="354"/>
                </a:cxn>
                <a:cxn ang="0">
                  <a:pos x="376" y="354"/>
                </a:cxn>
                <a:cxn ang="0">
                  <a:pos x="409" y="354"/>
                </a:cxn>
                <a:cxn ang="0">
                  <a:pos x="426" y="349"/>
                </a:cxn>
                <a:cxn ang="0">
                  <a:pos x="415" y="343"/>
                </a:cxn>
                <a:cxn ang="0">
                  <a:pos x="376" y="343"/>
                </a:cxn>
                <a:cxn ang="0">
                  <a:pos x="409" y="44"/>
                </a:cxn>
                <a:cxn ang="0">
                  <a:pos x="304" y="122"/>
                </a:cxn>
                <a:cxn ang="0">
                  <a:pos x="232" y="244"/>
                </a:cxn>
                <a:cxn ang="0">
                  <a:pos x="139" y="597"/>
                </a:cxn>
                <a:cxn ang="0">
                  <a:pos x="139" y="631"/>
                </a:cxn>
                <a:cxn ang="0">
                  <a:pos x="177" y="736"/>
                </a:cxn>
                <a:cxn ang="0">
                  <a:pos x="282" y="769"/>
                </a:cxn>
                <a:cxn ang="0">
                  <a:pos x="431" y="719"/>
                </a:cxn>
                <a:cxn ang="0">
                  <a:pos x="520" y="581"/>
                </a:cxn>
                <a:cxn ang="0">
                  <a:pos x="531" y="443"/>
                </a:cxn>
                <a:cxn ang="0">
                  <a:pos x="481" y="371"/>
                </a:cxn>
                <a:cxn ang="0">
                  <a:pos x="326" y="382"/>
                </a:cxn>
                <a:cxn ang="0">
                  <a:pos x="282" y="349"/>
                </a:cxn>
                <a:cxn ang="0">
                  <a:pos x="315" y="315"/>
                </a:cxn>
                <a:cxn ang="0">
                  <a:pos x="376" y="310"/>
                </a:cxn>
                <a:cxn ang="0">
                  <a:pos x="459" y="315"/>
                </a:cxn>
                <a:cxn ang="0">
                  <a:pos x="531" y="288"/>
                </a:cxn>
                <a:cxn ang="0">
                  <a:pos x="581" y="183"/>
                </a:cxn>
                <a:cxn ang="0">
                  <a:pos x="586" y="138"/>
                </a:cxn>
                <a:cxn ang="0">
                  <a:pos x="553" y="56"/>
                </a:cxn>
                <a:cxn ang="0">
                  <a:pos x="470" y="33"/>
                </a:cxn>
                <a:cxn ang="0">
                  <a:pos x="531" y="6"/>
                </a:cxn>
                <a:cxn ang="0">
                  <a:pos x="619" y="61"/>
                </a:cxn>
                <a:cxn ang="0">
                  <a:pos x="658" y="155"/>
                </a:cxn>
                <a:cxn ang="0">
                  <a:pos x="647" y="221"/>
                </a:cxn>
                <a:cxn ang="0">
                  <a:pos x="575" y="315"/>
                </a:cxn>
                <a:cxn ang="0">
                  <a:pos x="581" y="393"/>
                </a:cxn>
                <a:cxn ang="0">
                  <a:pos x="619" y="520"/>
                </a:cxn>
                <a:cxn ang="0">
                  <a:pos x="564" y="669"/>
                </a:cxn>
                <a:cxn ang="0">
                  <a:pos x="437" y="769"/>
                </a:cxn>
                <a:cxn ang="0">
                  <a:pos x="282" y="802"/>
                </a:cxn>
                <a:cxn ang="0">
                  <a:pos x="172" y="774"/>
                </a:cxn>
                <a:cxn ang="0">
                  <a:pos x="111" y="703"/>
                </a:cxn>
                <a:cxn ang="0">
                  <a:pos x="34" y="1007"/>
                </a:cxn>
                <a:cxn ang="0">
                  <a:pos x="17" y="1012"/>
                </a:cxn>
                <a:cxn ang="0">
                  <a:pos x="6" y="1007"/>
                </a:cxn>
                <a:cxn ang="0">
                  <a:pos x="0" y="1001"/>
                </a:cxn>
                <a:cxn ang="0">
                  <a:pos x="199" y="227"/>
                </a:cxn>
                <a:cxn ang="0">
                  <a:pos x="277" y="100"/>
                </a:cxn>
                <a:cxn ang="0">
                  <a:pos x="398" y="17"/>
                </a:cxn>
              </a:cxnLst>
              <a:rect l="0" t="0" r="r" b="b"/>
              <a:pathLst>
                <a:path w="658" h="1012">
                  <a:moveTo>
                    <a:pt x="376" y="343"/>
                  </a:moveTo>
                  <a:lnTo>
                    <a:pt x="371" y="343"/>
                  </a:lnTo>
                  <a:lnTo>
                    <a:pt x="360" y="343"/>
                  </a:lnTo>
                  <a:lnTo>
                    <a:pt x="343" y="343"/>
                  </a:lnTo>
                  <a:lnTo>
                    <a:pt x="332" y="343"/>
                  </a:lnTo>
                  <a:lnTo>
                    <a:pt x="326" y="349"/>
                  </a:lnTo>
                  <a:lnTo>
                    <a:pt x="332" y="349"/>
                  </a:lnTo>
                  <a:lnTo>
                    <a:pt x="349" y="354"/>
                  </a:lnTo>
                  <a:lnTo>
                    <a:pt x="365" y="354"/>
                  </a:lnTo>
                  <a:lnTo>
                    <a:pt x="376" y="354"/>
                  </a:lnTo>
                  <a:lnTo>
                    <a:pt x="393" y="354"/>
                  </a:lnTo>
                  <a:lnTo>
                    <a:pt x="409" y="354"/>
                  </a:lnTo>
                  <a:lnTo>
                    <a:pt x="415" y="349"/>
                  </a:lnTo>
                  <a:lnTo>
                    <a:pt x="426" y="349"/>
                  </a:lnTo>
                  <a:lnTo>
                    <a:pt x="437" y="349"/>
                  </a:lnTo>
                  <a:lnTo>
                    <a:pt x="415" y="343"/>
                  </a:lnTo>
                  <a:lnTo>
                    <a:pt x="398" y="343"/>
                  </a:lnTo>
                  <a:lnTo>
                    <a:pt x="376" y="343"/>
                  </a:lnTo>
                  <a:close/>
                  <a:moveTo>
                    <a:pt x="470" y="33"/>
                  </a:moveTo>
                  <a:lnTo>
                    <a:pt x="409" y="44"/>
                  </a:lnTo>
                  <a:lnTo>
                    <a:pt x="354" y="78"/>
                  </a:lnTo>
                  <a:lnTo>
                    <a:pt x="304" y="122"/>
                  </a:lnTo>
                  <a:lnTo>
                    <a:pt x="266" y="183"/>
                  </a:lnTo>
                  <a:lnTo>
                    <a:pt x="232" y="244"/>
                  </a:lnTo>
                  <a:lnTo>
                    <a:pt x="216" y="299"/>
                  </a:lnTo>
                  <a:lnTo>
                    <a:pt x="139" y="597"/>
                  </a:lnTo>
                  <a:lnTo>
                    <a:pt x="139" y="614"/>
                  </a:lnTo>
                  <a:lnTo>
                    <a:pt x="139" y="631"/>
                  </a:lnTo>
                  <a:lnTo>
                    <a:pt x="150" y="691"/>
                  </a:lnTo>
                  <a:lnTo>
                    <a:pt x="177" y="736"/>
                  </a:lnTo>
                  <a:lnTo>
                    <a:pt x="227" y="763"/>
                  </a:lnTo>
                  <a:lnTo>
                    <a:pt x="282" y="769"/>
                  </a:lnTo>
                  <a:lnTo>
                    <a:pt x="365" y="758"/>
                  </a:lnTo>
                  <a:lnTo>
                    <a:pt x="431" y="719"/>
                  </a:lnTo>
                  <a:lnTo>
                    <a:pt x="487" y="658"/>
                  </a:lnTo>
                  <a:lnTo>
                    <a:pt x="520" y="581"/>
                  </a:lnTo>
                  <a:lnTo>
                    <a:pt x="536" y="487"/>
                  </a:lnTo>
                  <a:lnTo>
                    <a:pt x="531" y="443"/>
                  </a:lnTo>
                  <a:lnTo>
                    <a:pt x="509" y="398"/>
                  </a:lnTo>
                  <a:lnTo>
                    <a:pt x="481" y="371"/>
                  </a:lnTo>
                  <a:lnTo>
                    <a:pt x="376" y="382"/>
                  </a:lnTo>
                  <a:lnTo>
                    <a:pt x="326" y="382"/>
                  </a:lnTo>
                  <a:lnTo>
                    <a:pt x="293" y="371"/>
                  </a:lnTo>
                  <a:lnTo>
                    <a:pt x="282" y="349"/>
                  </a:lnTo>
                  <a:lnTo>
                    <a:pt x="293" y="327"/>
                  </a:lnTo>
                  <a:lnTo>
                    <a:pt x="315" y="315"/>
                  </a:lnTo>
                  <a:lnTo>
                    <a:pt x="349" y="310"/>
                  </a:lnTo>
                  <a:lnTo>
                    <a:pt x="376" y="310"/>
                  </a:lnTo>
                  <a:lnTo>
                    <a:pt x="431" y="310"/>
                  </a:lnTo>
                  <a:lnTo>
                    <a:pt x="459" y="315"/>
                  </a:lnTo>
                  <a:lnTo>
                    <a:pt x="487" y="321"/>
                  </a:lnTo>
                  <a:lnTo>
                    <a:pt x="531" y="288"/>
                  </a:lnTo>
                  <a:lnTo>
                    <a:pt x="559" y="238"/>
                  </a:lnTo>
                  <a:lnTo>
                    <a:pt x="581" y="183"/>
                  </a:lnTo>
                  <a:lnTo>
                    <a:pt x="586" y="138"/>
                  </a:lnTo>
                  <a:lnTo>
                    <a:pt x="586" y="138"/>
                  </a:lnTo>
                  <a:lnTo>
                    <a:pt x="575" y="89"/>
                  </a:lnTo>
                  <a:lnTo>
                    <a:pt x="553" y="56"/>
                  </a:lnTo>
                  <a:lnTo>
                    <a:pt x="514" y="39"/>
                  </a:lnTo>
                  <a:lnTo>
                    <a:pt x="470" y="33"/>
                  </a:lnTo>
                  <a:close/>
                  <a:moveTo>
                    <a:pt x="470" y="0"/>
                  </a:moveTo>
                  <a:lnTo>
                    <a:pt x="531" y="6"/>
                  </a:lnTo>
                  <a:lnTo>
                    <a:pt x="581" y="28"/>
                  </a:lnTo>
                  <a:lnTo>
                    <a:pt x="619" y="61"/>
                  </a:lnTo>
                  <a:lnTo>
                    <a:pt x="647" y="100"/>
                  </a:lnTo>
                  <a:lnTo>
                    <a:pt x="658" y="155"/>
                  </a:lnTo>
                  <a:lnTo>
                    <a:pt x="658" y="155"/>
                  </a:lnTo>
                  <a:lnTo>
                    <a:pt x="647" y="221"/>
                  </a:lnTo>
                  <a:lnTo>
                    <a:pt x="614" y="271"/>
                  </a:lnTo>
                  <a:lnTo>
                    <a:pt x="575" y="315"/>
                  </a:lnTo>
                  <a:lnTo>
                    <a:pt x="531" y="349"/>
                  </a:lnTo>
                  <a:lnTo>
                    <a:pt x="581" y="393"/>
                  </a:lnTo>
                  <a:lnTo>
                    <a:pt x="608" y="454"/>
                  </a:lnTo>
                  <a:lnTo>
                    <a:pt x="619" y="520"/>
                  </a:lnTo>
                  <a:lnTo>
                    <a:pt x="603" y="597"/>
                  </a:lnTo>
                  <a:lnTo>
                    <a:pt x="564" y="669"/>
                  </a:lnTo>
                  <a:lnTo>
                    <a:pt x="509" y="725"/>
                  </a:lnTo>
                  <a:lnTo>
                    <a:pt x="437" y="769"/>
                  </a:lnTo>
                  <a:lnTo>
                    <a:pt x="360" y="797"/>
                  </a:lnTo>
                  <a:lnTo>
                    <a:pt x="282" y="802"/>
                  </a:lnTo>
                  <a:lnTo>
                    <a:pt x="221" y="797"/>
                  </a:lnTo>
                  <a:lnTo>
                    <a:pt x="172" y="774"/>
                  </a:lnTo>
                  <a:lnTo>
                    <a:pt x="139" y="741"/>
                  </a:lnTo>
                  <a:lnTo>
                    <a:pt x="111" y="703"/>
                  </a:lnTo>
                  <a:lnTo>
                    <a:pt x="39" y="1001"/>
                  </a:lnTo>
                  <a:lnTo>
                    <a:pt x="34" y="1007"/>
                  </a:lnTo>
                  <a:lnTo>
                    <a:pt x="22" y="1012"/>
                  </a:lnTo>
                  <a:lnTo>
                    <a:pt x="17" y="1012"/>
                  </a:lnTo>
                  <a:lnTo>
                    <a:pt x="11" y="1012"/>
                  </a:lnTo>
                  <a:lnTo>
                    <a:pt x="6" y="1007"/>
                  </a:lnTo>
                  <a:lnTo>
                    <a:pt x="0" y="1001"/>
                  </a:lnTo>
                  <a:lnTo>
                    <a:pt x="0" y="1001"/>
                  </a:lnTo>
                  <a:lnTo>
                    <a:pt x="177" y="288"/>
                  </a:lnTo>
                  <a:lnTo>
                    <a:pt x="199" y="227"/>
                  </a:lnTo>
                  <a:lnTo>
                    <a:pt x="232" y="166"/>
                  </a:lnTo>
                  <a:lnTo>
                    <a:pt x="277" y="100"/>
                  </a:lnTo>
                  <a:lnTo>
                    <a:pt x="332" y="50"/>
                  </a:lnTo>
                  <a:lnTo>
                    <a:pt x="398" y="17"/>
                  </a:lnTo>
                  <a:lnTo>
                    <a:pt x="470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2" name="Freeform 108"/>
            <p:cNvSpPr>
              <a:spLocks noEditPoints="1"/>
            </p:cNvSpPr>
            <p:nvPr/>
          </p:nvSpPr>
          <p:spPr bwMode="auto">
            <a:xfrm>
              <a:off x="14629" y="3675"/>
              <a:ext cx="1133" cy="1090"/>
            </a:xfrm>
            <a:custGeom>
              <a:avLst/>
              <a:gdLst/>
              <a:ahLst/>
              <a:cxnLst>
                <a:cxn ang="0">
                  <a:pos x="591" y="50"/>
                </a:cxn>
                <a:cxn ang="0">
                  <a:pos x="563" y="56"/>
                </a:cxn>
                <a:cxn ang="0">
                  <a:pos x="547" y="72"/>
                </a:cxn>
                <a:cxn ang="0">
                  <a:pos x="530" y="111"/>
                </a:cxn>
                <a:cxn ang="0">
                  <a:pos x="425" y="542"/>
                </a:cxn>
                <a:cxn ang="0">
                  <a:pos x="702" y="542"/>
                </a:cxn>
                <a:cxn ang="0">
                  <a:pos x="829" y="503"/>
                </a:cxn>
                <a:cxn ang="0">
                  <a:pos x="934" y="404"/>
                </a:cxn>
                <a:cxn ang="0">
                  <a:pos x="984" y="260"/>
                </a:cxn>
                <a:cxn ang="0">
                  <a:pos x="978" y="144"/>
                </a:cxn>
                <a:cxn ang="0">
                  <a:pos x="906" y="72"/>
                </a:cxn>
                <a:cxn ang="0">
                  <a:pos x="768" y="50"/>
                </a:cxn>
                <a:cxn ang="0">
                  <a:pos x="304" y="0"/>
                </a:cxn>
                <a:cxn ang="0">
                  <a:pos x="917" y="11"/>
                </a:cxn>
                <a:cxn ang="0">
                  <a:pos x="1055" y="78"/>
                </a:cxn>
                <a:cxn ang="0">
                  <a:pos x="1127" y="183"/>
                </a:cxn>
                <a:cxn ang="0">
                  <a:pos x="1116" y="326"/>
                </a:cxn>
                <a:cxn ang="0">
                  <a:pos x="995" y="481"/>
                </a:cxn>
                <a:cxn ang="0">
                  <a:pos x="801" y="570"/>
                </a:cxn>
                <a:cxn ang="0">
                  <a:pos x="420" y="586"/>
                </a:cxn>
                <a:cxn ang="0">
                  <a:pos x="320" y="985"/>
                </a:cxn>
                <a:cxn ang="0">
                  <a:pos x="315" y="1007"/>
                </a:cxn>
                <a:cxn ang="0">
                  <a:pos x="342" y="1034"/>
                </a:cxn>
                <a:cxn ang="0">
                  <a:pos x="420" y="1034"/>
                </a:cxn>
                <a:cxn ang="0">
                  <a:pos x="447" y="1040"/>
                </a:cxn>
                <a:cxn ang="0">
                  <a:pos x="458" y="1045"/>
                </a:cxn>
                <a:cxn ang="0">
                  <a:pos x="458" y="1067"/>
                </a:cxn>
                <a:cxn ang="0">
                  <a:pos x="453" y="1084"/>
                </a:cxn>
                <a:cxn ang="0">
                  <a:pos x="436" y="1090"/>
                </a:cxn>
                <a:cxn ang="0">
                  <a:pos x="226" y="1084"/>
                </a:cxn>
                <a:cxn ang="0">
                  <a:pos x="121" y="1084"/>
                </a:cxn>
                <a:cxn ang="0">
                  <a:pos x="22" y="1090"/>
                </a:cxn>
                <a:cxn ang="0">
                  <a:pos x="11" y="1084"/>
                </a:cxn>
                <a:cxn ang="0">
                  <a:pos x="0" y="1079"/>
                </a:cxn>
                <a:cxn ang="0">
                  <a:pos x="0" y="1056"/>
                </a:cxn>
                <a:cxn ang="0">
                  <a:pos x="11" y="1040"/>
                </a:cxn>
                <a:cxn ang="0">
                  <a:pos x="27" y="1034"/>
                </a:cxn>
                <a:cxn ang="0">
                  <a:pos x="105" y="1034"/>
                </a:cxn>
                <a:cxn ang="0">
                  <a:pos x="165" y="1018"/>
                </a:cxn>
                <a:cxn ang="0">
                  <a:pos x="188" y="962"/>
                </a:cxn>
                <a:cxn ang="0">
                  <a:pos x="403" y="94"/>
                </a:cxn>
                <a:cxn ang="0">
                  <a:pos x="409" y="78"/>
                </a:cxn>
                <a:cxn ang="0">
                  <a:pos x="398" y="61"/>
                </a:cxn>
                <a:cxn ang="0">
                  <a:pos x="370" y="56"/>
                </a:cxn>
                <a:cxn ang="0">
                  <a:pos x="326" y="50"/>
                </a:cxn>
                <a:cxn ang="0">
                  <a:pos x="287" y="50"/>
                </a:cxn>
                <a:cxn ang="0">
                  <a:pos x="265" y="44"/>
                </a:cxn>
                <a:cxn ang="0">
                  <a:pos x="259" y="33"/>
                </a:cxn>
                <a:cxn ang="0">
                  <a:pos x="265" y="11"/>
                </a:cxn>
                <a:cxn ang="0">
                  <a:pos x="282" y="0"/>
                </a:cxn>
                <a:cxn ang="0">
                  <a:pos x="304" y="0"/>
                </a:cxn>
              </a:cxnLst>
              <a:rect l="0" t="0" r="r" b="b"/>
              <a:pathLst>
                <a:path w="1133" h="1090">
                  <a:moveTo>
                    <a:pt x="619" y="50"/>
                  </a:moveTo>
                  <a:lnTo>
                    <a:pt x="591" y="50"/>
                  </a:lnTo>
                  <a:lnTo>
                    <a:pt x="574" y="50"/>
                  </a:lnTo>
                  <a:lnTo>
                    <a:pt x="563" y="56"/>
                  </a:lnTo>
                  <a:lnTo>
                    <a:pt x="552" y="61"/>
                  </a:lnTo>
                  <a:lnTo>
                    <a:pt x="547" y="72"/>
                  </a:lnTo>
                  <a:lnTo>
                    <a:pt x="541" y="89"/>
                  </a:lnTo>
                  <a:lnTo>
                    <a:pt x="530" y="111"/>
                  </a:lnTo>
                  <a:lnTo>
                    <a:pt x="530" y="111"/>
                  </a:lnTo>
                  <a:lnTo>
                    <a:pt x="425" y="542"/>
                  </a:lnTo>
                  <a:lnTo>
                    <a:pt x="646" y="542"/>
                  </a:lnTo>
                  <a:lnTo>
                    <a:pt x="702" y="542"/>
                  </a:lnTo>
                  <a:lnTo>
                    <a:pt x="768" y="526"/>
                  </a:lnTo>
                  <a:lnTo>
                    <a:pt x="829" y="503"/>
                  </a:lnTo>
                  <a:lnTo>
                    <a:pt x="895" y="459"/>
                  </a:lnTo>
                  <a:lnTo>
                    <a:pt x="934" y="404"/>
                  </a:lnTo>
                  <a:lnTo>
                    <a:pt x="961" y="332"/>
                  </a:lnTo>
                  <a:lnTo>
                    <a:pt x="984" y="260"/>
                  </a:lnTo>
                  <a:lnTo>
                    <a:pt x="989" y="205"/>
                  </a:lnTo>
                  <a:lnTo>
                    <a:pt x="978" y="144"/>
                  </a:lnTo>
                  <a:lnTo>
                    <a:pt x="950" y="100"/>
                  </a:lnTo>
                  <a:lnTo>
                    <a:pt x="906" y="72"/>
                  </a:lnTo>
                  <a:lnTo>
                    <a:pt x="845" y="56"/>
                  </a:lnTo>
                  <a:lnTo>
                    <a:pt x="768" y="50"/>
                  </a:lnTo>
                  <a:lnTo>
                    <a:pt x="619" y="50"/>
                  </a:lnTo>
                  <a:close/>
                  <a:moveTo>
                    <a:pt x="304" y="0"/>
                  </a:moveTo>
                  <a:lnTo>
                    <a:pt x="823" y="0"/>
                  </a:lnTo>
                  <a:lnTo>
                    <a:pt x="917" y="11"/>
                  </a:lnTo>
                  <a:lnTo>
                    <a:pt x="995" y="39"/>
                  </a:lnTo>
                  <a:lnTo>
                    <a:pt x="1055" y="78"/>
                  </a:lnTo>
                  <a:lnTo>
                    <a:pt x="1100" y="127"/>
                  </a:lnTo>
                  <a:lnTo>
                    <a:pt x="1127" y="183"/>
                  </a:lnTo>
                  <a:lnTo>
                    <a:pt x="1133" y="244"/>
                  </a:lnTo>
                  <a:lnTo>
                    <a:pt x="1116" y="326"/>
                  </a:lnTo>
                  <a:lnTo>
                    <a:pt x="1072" y="409"/>
                  </a:lnTo>
                  <a:lnTo>
                    <a:pt x="995" y="481"/>
                  </a:lnTo>
                  <a:lnTo>
                    <a:pt x="906" y="537"/>
                  </a:lnTo>
                  <a:lnTo>
                    <a:pt x="801" y="570"/>
                  </a:lnTo>
                  <a:lnTo>
                    <a:pt x="685" y="586"/>
                  </a:lnTo>
                  <a:lnTo>
                    <a:pt x="420" y="586"/>
                  </a:lnTo>
                  <a:lnTo>
                    <a:pt x="420" y="586"/>
                  </a:lnTo>
                  <a:lnTo>
                    <a:pt x="320" y="985"/>
                  </a:lnTo>
                  <a:lnTo>
                    <a:pt x="315" y="996"/>
                  </a:lnTo>
                  <a:lnTo>
                    <a:pt x="315" y="1007"/>
                  </a:lnTo>
                  <a:lnTo>
                    <a:pt x="320" y="1023"/>
                  </a:lnTo>
                  <a:lnTo>
                    <a:pt x="342" y="1034"/>
                  </a:lnTo>
                  <a:lnTo>
                    <a:pt x="376" y="1034"/>
                  </a:lnTo>
                  <a:lnTo>
                    <a:pt x="420" y="1034"/>
                  </a:lnTo>
                  <a:lnTo>
                    <a:pt x="436" y="1034"/>
                  </a:lnTo>
                  <a:lnTo>
                    <a:pt x="447" y="1040"/>
                  </a:lnTo>
                  <a:lnTo>
                    <a:pt x="453" y="1040"/>
                  </a:lnTo>
                  <a:lnTo>
                    <a:pt x="458" y="1045"/>
                  </a:lnTo>
                  <a:lnTo>
                    <a:pt x="464" y="1056"/>
                  </a:lnTo>
                  <a:lnTo>
                    <a:pt x="458" y="1067"/>
                  </a:lnTo>
                  <a:lnTo>
                    <a:pt x="458" y="1079"/>
                  </a:lnTo>
                  <a:lnTo>
                    <a:pt x="453" y="1084"/>
                  </a:lnTo>
                  <a:lnTo>
                    <a:pt x="442" y="1084"/>
                  </a:lnTo>
                  <a:lnTo>
                    <a:pt x="436" y="1090"/>
                  </a:lnTo>
                  <a:lnTo>
                    <a:pt x="431" y="1090"/>
                  </a:lnTo>
                  <a:lnTo>
                    <a:pt x="226" y="1084"/>
                  </a:lnTo>
                  <a:lnTo>
                    <a:pt x="182" y="1084"/>
                  </a:lnTo>
                  <a:lnTo>
                    <a:pt x="121" y="1084"/>
                  </a:lnTo>
                  <a:lnTo>
                    <a:pt x="66" y="1084"/>
                  </a:lnTo>
                  <a:lnTo>
                    <a:pt x="22" y="1090"/>
                  </a:lnTo>
                  <a:lnTo>
                    <a:pt x="16" y="1084"/>
                  </a:lnTo>
                  <a:lnTo>
                    <a:pt x="11" y="1084"/>
                  </a:lnTo>
                  <a:lnTo>
                    <a:pt x="5" y="1084"/>
                  </a:lnTo>
                  <a:lnTo>
                    <a:pt x="0" y="1079"/>
                  </a:lnTo>
                  <a:lnTo>
                    <a:pt x="0" y="1067"/>
                  </a:lnTo>
                  <a:lnTo>
                    <a:pt x="0" y="1056"/>
                  </a:lnTo>
                  <a:lnTo>
                    <a:pt x="5" y="1045"/>
                  </a:lnTo>
                  <a:lnTo>
                    <a:pt x="11" y="1040"/>
                  </a:lnTo>
                  <a:lnTo>
                    <a:pt x="16" y="1040"/>
                  </a:lnTo>
                  <a:lnTo>
                    <a:pt x="27" y="1034"/>
                  </a:lnTo>
                  <a:lnTo>
                    <a:pt x="44" y="1034"/>
                  </a:lnTo>
                  <a:lnTo>
                    <a:pt x="105" y="1034"/>
                  </a:lnTo>
                  <a:lnTo>
                    <a:pt x="143" y="1029"/>
                  </a:lnTo>
                  <a:lnTo>
                    <a:pt x="165" y="1018"/>
                  </a:lnTo>
                  <a:lnTo>
                    <a:pt x="177" y="996"/>
                  </a:lnTo>
                  <a:lnTo>
                    <a:pt x="188" y="962"/>
                  </a:lnTo>
                  <a:lnTo>
                    <a:pt x="403" y="111"/>
                  </a:lnTo>
                  <a:lnTo>
                    <a:pt x="403" y="94"/>
                  </a:lnTo>
                  <a:lnTo>
                    <a:pt x="409" y="83"/>
                  </a:lnTo>
                  <a:lnTo>
                    <a:pt x="409" y="78"/>
                  </a:lnTo>
                  <a:lnTo>
                    <a:pt x="403" y="67"/>
                  </a:lnTo>
                  <a:lnTo>
                    <a:pt x="398" y="61"/>
                  </a:lnTo>
                  <a:lnTo>
                    <a:pt x="387" y="56"/>
                  </a:lnTo>
                  <a:lnTo>
                    <a:pt x="370" y="56"/>
                  </a:lnTo>
                  <a:lnTo>
                    <a:pt x="353" y="50"/>
                  </a:lnTo>
                  <a:lnTo>
                    <a:pt x="326" y="50"/>
                  </a:lnTo>
                  <a:lnTo>
                    <a:pt x="304" y="50"/>
                  </a:lnTo>
                  <a:lnTo>
                    <a:pt x="287" y="50"/>
                  </a:lnTo>
                  <a:lnTo>
                    <a:pt x="276" y="50"/>
                  </a:lnTo>
                  <a:lnTo>
                    <a:pt x="265" y="44"/>
                  </a:lnTo>
                  <a:lnTo>
                    <a:pt x="259" y="39"/>
                  </a:lnTo>
                  <a:lnTo>
                    <a:pt x="259" y="33"/>
                  </a:lnTo>
                  <a:lnTo>
                    <a:pt x="259" y="17"/>
                  </a:lnTo>
                  <a:lnTo>
                    <a:pt x="265" y="11"/>
                  </a:lnTo>
                  <a:lnTo>
                    <a:pt x="270" y="6"/>
                  </a:lnTo>
                  <a:lnTo>
                    <a:pt x="282" y="0"/>
                  </a:lnTo>
                  <a:lnTo>
                    <a:pt x="293" y="0"/>
                  </a:lnTo>
                  <a:lnTo>
                    <a:pt x="304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3" name="Freeform 109"/>
            <p:cNvSpPr>
              <a:spLocks/>
            </p:cNvSpPr>
            <p:nvPr/>
          </p:nvSpPr>
          <p:spPr bwMode="auto">
            <a:xfrm>
              <a:off x="15635" y="4499"/>
              <a:ext cx="1033" cy="503"/>
            </a:xfrm>
            <a:custGeom>
              <a:avLst/>
              <a:gdLst/>
              <a:ahLst/>
              <a:cxnLst>
                <a:cxn ang="0">
                  <a:pos x="204" y="17"/>
                </a:cxn>
                <a:cxn ang="0">
                  <a:pos x="282" y="67"/>
                </a:cxn>
                <a:cxn ang="0">
                  <a:pos x="442" y="0"/>
                </a:cxn>
                <a:cxn ang="0">
                  <a:pos x="547" y="28"/>
                </a:cxn>
                <a:cxn ang="0">
                  <a:pos x="619" y="72"/>
                </a:cxn>
                <a:cxn ang="0">
                  <a:pos x="784" y="0"/>
                </a:cxn>
                <a:cxn ang="0">
                  <a:pos x="890" y="28"/>
                </a:cxn>
                <a:cxn ang="0">
                  <a:pos x="934" y="127"/>
                </a:cxn>
                <a:cxn ang="0">
                  <a:pos x="890" y="304"/>
                </a:cxn>
                <a:cxn ang="0">
                  <a:pos x="851" y="409"/>
                </a:cxn>
                <a:cxn ang="0">
                  <a:pos x="851" y="459"/>
                </a:cxn>
                <a:cxn ang="0">
                  <a:pos x="873" y="476"/>
                </a:cxn>
                <a:cxn ang="0">
                  <a:pos x="972" y="393"/>
                </a:cxn>
                <a:cxn ang="0">
                  <a:pos x="1000" y="321"/>
                </a:cxn>
                <a:cxn ang="0">
                  <a:pos x="1022" y="315"/>
                </a:cxn>
                <a:cxn ang="0">
                  <a:pos x="1033" y="326"/>
                </a:cxn>
                <a:cxn ang="0">
                  <a:pos x="1017" y="382"/>
                </a:cxn>
                <a:cxn ang="0">
                  <a:pos x="923" y="492"/>
                </a:cxn>
                <a:cxn ang="0">
                  <a:pos x="796" y="476"/>
                </a:cxn>
                <a:cxn ang="0">
                  <a:pos x="768" y="393"/>
                </a:cxn>
                <a:cxn ang="0">
                  <a:pos x="779" y="349"/>
                </a:cxn>
                <a:cxn ang="0">
                  <a:pos x="840" y="166"/>
                </a:cxn>
                <a:cxn ang="0">
                  <a:pos x="845" y="83"/>
                </a:cxn>
                <a:cxn ang="0">
                  <a:pos x="829" y="44"/>
                </a:cxn>
                <a:cxn ang="0">
                  <a:pos x="779" y="28"/>
                </a:cxn>
                <a:cxn ang="0">
                  <a:pos x="630" y="105"/>
                </a:cxn>
                <a:cxn ang="0">
                  <a:pos x="586" y="177"/>
                </a:cxn>
                <a:cxn ang="0">
                  <a:pos x="574" y="210"/>
                </a:cxn>
                <a:cxn ang="0">
                  <a:pos x="547" y="310"/>
                </a:cxn>
                <a:cxn ang="0">
                  <a:pos x="519" y="409"/>
                </a:cxn>
                <a:cxn ang="0">
                  <a:pos x="508" y="459"/>
                </a:cxn>
                <a:cxn ang="0">
                  <a:pos x="492" y="492"/>
                </a:cxn>
                <a:cxn ang="0">
                  <a:pos x="447" y="503"/>
                </a:cxn>
                <a:cxn ang="0">
                  <a:pos x="420" y="481"/>
                </a:cxn>
                <a:cxn ang="0">
                  <a:pos x="425" y="448"/>
                </a:cxn>
                <a:cxn ang="0">
                  <a:pos x="436" y="404"/>
                </a:cxn>
                <a:cxn ang="0">
                  <a:pos x="497" y="166"/>
                </a:cxn>
                <a:cxn ang="0">
                  <a:pos x="503" y="100"/>
                </a:cxn>
                <a:cxn ang="0">
                  <a:pos x="497" y="67"/>
                </a:cxn>
                <a:cxn ang="0">
                  <a:pos x="469" y="33"/>
                </a:cxn>
                <a:cxn ang="0">
                  <a:pos x="381" y="39"/>
                </a:cxn>
                <a:cxn ang="0">
                  <a:pos x="265" y="133"/>
                </a:cxn>
                <a:cxn ang="0">
                  <a:pos x="221" y="232"/>
                </a:cxn>
                <a:cxn ang="0">
                  <a:pos x="193" y="343"/>
                </a:cxn>
                <a:cxn ang="0">
                  <a:pos x="171" y="432"/>
                </a:cxn>
                <a:cxn ang="0">
                  <a:pos x="154" y="481"/>
                </a:cxn>
                <a:cxn ang="0">
                  <a:pos x="110" y="503"/>
                </a:cxn>
                <a:cxn ang="0">
                  <a:pos x="83" y="492"/>
                </a:cxn>
                <a:cxn ang="0">
                  <a:pos x="71" y="465"/>
                </a:cxn>
                <a:cxn ang="0">
                  <a:pos x="83" y="432"/>
                </a:cxn>
                <a:cxn ang="0">
                  <a:pos x="132" y="232"/>
                </a:cxn>
                <a:cxn ang="0">
                  <a:pos x="160" y="111"/>
                </a:cxn>
                <a:cxn ang="0">
                  <a:pos x="160" y="50"/>
                </a:cxn>
                <a:cxn ang="0">
                  <a:pos x="127" y="28"/>
                </a:cxn>
                <a:cxn ang="0">
                  <a:pos x="60" y="105"/>
                </a:cxn>
                <a:cxn ang="0">
                  <a:pos x="38" y="177"/>
                </a:cxn>
                <a:cxn ang="0">
                  <a:pos x="22" y="183"/>
                </a:cxn>
                <a:cxn ang="0">
                  <a:pos x="5" y="177"/>
                </a:cxn>
                <a:cxn ang="0">
                  <a:pos x="0" y="155"/>
                </a:cxn>
                <a:cxn ang="0">
                  <a:pos x="38" y="55"/>
                </a:cxn>
                <a:cxn ang="0">
                  <a:pos x="127" y="0"/>
                </a:cxn>
              </a:cxnLst>
              <a:rect l="0" t="0" r="r" b="b"/>
              <a:pathLst>
                <a:path w="1033" h="503">
                  <a:moveTo>
                    <a:pt x="127" y="0"/>
                  </a:moveTo>
                  <a:lnTo>
                    <a:pt x="165" y="0"/>
                  </a:lnTo>
                  <a:lnTo>
                    <a:pt x="204" y="17"/>
                  </a:lnTo>
                  <a:lnTo>
                    <a:pt x="232" y="50"/>
                  </a:lnTo>
                  <a:lnTo>
                    <a:pt x="248" y="100"/>
                  </a:lnTo>
                  <a:lnTo>
                    <a:pt x="282" y="67"/>
                  </a:lnTo>
                  <a:lnTo>
                    <a:pt x="320" y="33"/>
                  </a:lnTo>
                  <a:lnTo>
                    <a:pt x="375" y="6"/>
                  </a:lnTo>
                  <a:lnTo>
                    <a:pt x="442" y="0"/>
                  </a:lnTo>
                  <a:lnTo>
                    <a:pt x="475" y="0"/>
                  </a:lnTo>
                  <a:lnTo>
                    <a:pt x="514" y="11"/>
                  </a:lnTo>
                  <a:lnTo>
                    <a:pt x="547" y="28"/>
                  </a:lnTo>
                  <a:lnTo>
                    <a:pt x="574" y="61"/>
                  </a:lnTo>
                  <a:lnTo>
                    <a:pt x="586" y="111"/>
                  </a:lnTo>
                  <a:lnTo>
                    <a:pt x="619" y="72"/>
                  </a:lnTo>
                  <a:lnTo>
                    <a:pt x="663" y="39"/>
                  </a:lnTo>
                  <a:lnTo>
                    <a:pt x="718" y="11"/>
                  </a:lnTo>
                  <a:lnTo>
                    <a:pt x="784" y="0"/>
                  </a:lnTo>
                  <a:lnTo>
                    <a:pt x="834" y="0"/>
                  </a:lnTo>
                  <a:lnTo>
                    <a:pt x="867" y="11"/>
                  </a:lnTo>
                  <a:lnTo>
                    <a:pt x="890" y="28"/>
                  </a:lnTo>
                  <a:lnTo>
                    <a:pt x="923" y="61"/>
                  </a:lnTo>
                  <a:lnTo>
                    <a:pt x="928" y="100"/>
                  </a:lnTo>
                  <a:lnTo>
                    <a:pt x="934" y="127"/>
                  </a:lnTo>
                  <a:lnTo>
                    <a:pt x="923" y="183"/>
                  </a:lnTo>
                  <a:lnTo>
                    <a:pt x="906" y="243"/>
                  </a:lnTo>
                  <a:lnTo>
                    <a:pt x="890" y="304"/>
                  </a:lnTo>
                  <a:lnTo>
                    <a:pt x="873" y="343"/>
                  </a:lnTo>
                  <a:lnTo>
                    <a:pt x="856" y="382"/>
                  </a:lnTo>
                  <a:lnTo>
                    <a:pt x="851" y="409"/>
                  </a:lnTo>
                  <a:lnTo>
                    <a:pt x="845" y="432"/>
                  </a:lnTo>
                  <a:lnTo>
                    <a:pt x="845" y="448"/>
                  </a:lnTo>
                  <a:lnTo>
                    <a:pt x="851" y="459"/>
                  </a:lnTo>
                  <a:lnTo>
                    <a:pt x="856" y="465"/>
                  </a:lnTo>
                  <a:lnTo>
                    <a:pt x="862" y="470"/>
                  </a:lnTo>
                  <a:lnTo>
                    <a:pt x="873" y="476"/>
                  </a:lnTo>
                  <a:lnTo>
                    <a:pt x="906" y="465"/>
                  </a:lnTo>
                  <a:lnTo>
                    <a:pt x="939" y="437"/>
                  </a:lnTo>
                  <a:lnTo>
                    <a:pt x="972" y="393"/>
                  </a:lnTo>
                  <a:lnTo>
                    <a:pt x="995" y="337"/>
                  </a:lnTo>
                  <a:lnTo>
                    <a:pt x="1000" y="326"/>
                  </a:lnTo>
                  <a:lnTo>
                    <a:pt x="1000" y="321"/>
                  </a:lnTo>
                  <a:lnTo>
                    <a:pt x="1006" y="321"/>
                  </a:lnTo>
                  <a:lnTo>
                    <a:pt x="1017" y="315"/>
                  </a:lnTo>
                  <a:lnTo>
                    <a:pt x="1022" y="315"/>
                  </a:lnTo>
                  <a:lnTo>
                    <a:pt x="1022" y="321"/>
                  </a:lnTo>
                  <a:lnTo>
                    <a:pt x="1028" y="321"/>
                  </a:lnTo>
                  <a:lnTo>
                    <a:pt x="1033" y="326"/>
                  </a:lnTo>
                  <a:lnTo>
                    <a:pt x="1033" y="332"/>
                  </a:lnTo>
                  <a:lnTo>
                    <a:pt x="1028" y="349"/>
                  </a:lnTo>
                  <a:lnTo>
                    <a:pt x="1017" y="382"/>
                  </a:lnTo>
                  <a:lnTo>
                    <a:pt x="995" y="426"/>
                  </a:lnTo>
                  <a:lnTo>
                    <a:pt x="961" y="465"/>
                  </a:lnTo>
                  <a:lnTo>
                    <a:pt x="923" y="492"/>
                  </a:lnTo>
                  <a:lnTo>
                    <a:pt x="873" y="503"/>
                  </a:lnTo>
                  <a:lnTo>
                    <a:pt x="829" y="498"/>
                  </a:lnTo>
                  <a:lnTo>
                    <a:pt x="796" y="476"/>
                  </a:lnTo>
                  <a:lnTo>
                    <a:pt x="773" y="448"/>
                  </a:lnTo>
                  <a:lnTo>
                    <a:pt x="762" y="409"/>
                  </a:lnTo>
                  <a:lnTo>
                    <a:pt x="768" y="393"/>
                  </a:lnTo>
                  <a:lnTo>
                    <a:pt x="768" y="382"/>
                  </a:lnTo>
                  <a:lnTo>
                    <a:pt x="773" y="365"/>
                  </a:lnTo>
                  <a:lnTo>
                    <a:pt x="779" y="349"/>
                  </a:lnTo>
                  <a:lnTo>
                    <a:pt x="801" y="299"/>
                  </a:lnTo>
                  <a:lnTo>
                    <a:pt x="823" y="238"/>
                  </a:lnTo>
                  <a:lnTo>
                    <a:pt x="840" y="166"/>
                  </a:lnTo>
                  <a:lnTo>
                    <a:pt x="845" y="105"/>
                  </a:lnTo>
                  <a:lnTo>
                    <a:pt x="845" y="94"/>
                  </a:lnTo>
                  <a:lnTo>
                    <a:pt x="845" y="83"/>
                  </a:lnTo>
                  <a:lnTo>
                    <a:pt x="845" y="72"/>
                  </a:lnTo>
                  <a:lnTo>
                    <a:pt x="840" y="55"/>
                  </a:lnTo>
                  <a:lnTo>
                    <a:pt x="829" y="44"/>
                  </a:lnTo>
                  <a:lnTo>
                    <a:pt x="818" y="39"/>
                  </a:lnTo>
                  <a:lnTo>
                    <a:pt x="801" y="28"/>
                  </a:lnTo>
                  <a:lnTo>
                    <a:pt x="779" y="28"/>
                  </a:lnTo>
                  <a:lnTo>
                    <a:pt x="724" y="39"/>
                  </a:lnTo>
                  <a:lnTo>
                    <a:pt x="674" y="67"/>
                  </a:lnTo>
                  <a:lnTo>
                    <a:pt x="630" y="105"/>
                  </a:lnTo>
                  <a:lnTo>
                    <a:pt x="602" y="149"/>
                  </a:lnTo>
                  <a:lnTo>
                    <a:pt x="591" y="161"/>
                  </a:lnTo>
                  <a:lnTo>
                    <a:pt x="586" y="177"/>
                  </a:lnTo>
                  <a:lnTo>
                    <a:pt x="580" y="188"/>
                  </a:lnTo>
                  <a:lnTo>
                    <a:pt x="574" y="199"/>
                  </a:lnTo>
                  <a:lnTo>
                    <a:pt x="574" y="210"/>
                  </a:lnTo>
                  <a:lnTo>
                    <a:pt x="569" y="232"/>
                  </a:lnTo>
                  <a:lnTo>
                    <a:pt x="558" y="271"/>
                  </a:lnTo>
                  <a:lnTo>
                    <a:pt x="547" y="310"/>
                  </a:lnTo>
                  <a:lnTo>
                    <a:pt x="541" y="343"/>
                  </a:lnTo>
                  <a:lnTo>
                    <a:pt x="530" y="382"/>
                  </a:lnTo>
                  <a:lnTo>
                    <a:pt x="519" y="409"/>
                  </a:lnTo>
                  <a:lnTo>
                    <a:pt x="519" y="426"/>
                  </a:lnTo>
                  <a:lnTo>
                    <a:pt x="514" y="443"/>
                  </a:lnTo>
                  <a:lnTo>
                    <a:pt x="508" y="459"/>
                  </a:lnTo>
                  <a:lnTo>
                    <a:pt x="503" y="470"/>
                  </a:lnTo>
                  <a:lnTo>
                    <a:pt x="503" y="481"/>
                  </a:lnTo>
                  <a:lnTo>
                    <a:pt x="492" y="492"/>
                  </a:lnTo>
                  <a:lnTo>
                    <a:pt x="480" y="498"/>
                  </a:lnTo>
                  <a:lnTo>
                    <a:pt x="458" y="503"/>
                  </a:lnTo>
                  <a:lnTo>
                    <a:pt x="447" y="503"/>
                  </a:lnTo>
                  <a:lnTo>
                    <a:pt x="436" y="498"/>
                  </a:lnTo>
                  <a:lnTo>
                    <a:pt x="425" y="492"/>
                  </a:lnTo>
                  <a:lnTo>
                    <a:pt x="420" y="481"/>
                  </a:lnTo>
                  <a:lnTo>
                    <a:pt x="420" y="470"/>
                  </a:lnTo>
                  <a:lnTo>
                    <a:pt x="420" y="459"/>
                  </a:lnTo>
                  <a:lnTo>
                    <a:pt x="425" y="448"/>
                  </a:lnTo>
                  <a:lnTo>
                    <a:pt x="425" y="432"/>
                  </a:lnTo>
                  <a:lnTo>
                    <a:pt x="431" y="420"/>
                  </a:lnTo>
                  <a:lnTo>
                    <a:pt x="436" y="404"/>
                  </a:lnTo>
                  <a:lnTo>
                    <a:pt x="436" y="404"/>
                  </a:lnTo>
                  <a:lnTo>
                    <a:pt x="480" y="210"/>
                  </a:lnTo>
                  <a:lnTo>
                    <a:pt x="497" y="166"/>
                  </a:lnTo>
                  <a:lnTo>
                    <a:pt x="503" y="133"/>
                  </a:lnTo>
                  <a:lnTo>
                    <a:pt x="503" y="105"/>
                  </a:lnTo>
                  <a:lnTo>
                    <a:pt x="503" y="100"/>
                  </a:lnTo>
                  <a:lnTo>
                    <a:pt x="503" y="89"/>
                  </a:lnTo>
                  <a:lnTo>
                    <a:pt x="497" y="78"/>
                  </a:lnTo>
                  <a:lnTo>
                    <a:pt x="497" y="67"/>
                  </a:lnTo>
                  <a:lnTo>
                    <a:pt x="492" y="55"/>
                  </a:lnTo>
                  <a:lnTo>
                    <a:pt x="480" y="44"/>
                  </a:lnTo>
                  <a:lnTo>
                    <a:pt x="469" y="33"/>
                  </a:lnTo>
                  <a:lnTo>
                    <a:pt x="458" y="28"/>
                  </a:lnTo>
                  <a:lnTo>
                    <a:pt x="436" y="28"/>
                  </a:lnTo>
                  <a:lnTo>
                    <a:pt x="381" y="39"/>
                  </a:lnTo>
                  <a:lnTo>
                    <a:pt x="331" y="61"/>
                  </a:lnTo>
                  <a:lnTo>
                    <a:pt x="293" y="100"/>
                  </a:lnTo>
                  <a:lnTo>
                    <a:pt x="265" y="133"/>
                  </a:lnTo>
                  <a:lnTo>
                    <a:pt x="243" y="166"/>
                  </a:lnTo>
                  <a:lnTo>
                    <a:pt x="232" y="199"/>
                  </a:lnTo>
                  <a:lnTo>
                    <a:pt x="221" y="232"/>
                  </a:lnTo>
                  <a:lnTo>
                    <a:pt x="210" y="271"/>
                  </a:lnTo>
                  <a:lnTo>
                    <a:pt x="199" y="310"/>
                  </a:lnTo>
                  <a:lnTo>
                    <a:pt x="193" y="343"/>
                  </a:lnTo>
                  <a:lnTo>
                    <a:pt x="182" y="382"/>
                  </a:lnTo>
                  <a:lnTo>
                    <a:pt x="176" y="409"/>
                  </a:lnTo>
                  <a:lnTo>
                    <a:pt x="171" y="432"/>
                  </a:lnTo>
                  <a:lnTo>
                    <a:pt x="165" y="448"/>
                  </a:lnTo>
                  <a:lnTo>
                    <a:pt x="160" y="470"/>
                  </a:lnTo>
                  <a:lnTo>
                    <a:pt x="154" y="481"/>
                  </a:lnTo>
                  <a:lnTo>
                    <a:pt x="143" y="492"/>
                  </a:lnTo>
                  <a:lnTo>
                    <a:pt x="132" y="498"/>
                  </a:lnTo>
                  <a:lnTo>
                    <a:pt x="110" y="503"/>
                  </a:lnTo>
                  <a:lnTo>
                    <a:pt x="99" y="503"/>
                  </a:lnTo>
                  <a:lnTo>
                    <a:pt x="88" y="498"/>
                  </a:lnTo>
                  <a:lnTo>
                    <a:pt x="83" y="492"/>
                  </a:lnTo>
                  <a:lnTo>
                    <a:pt x="77" y="481"/>
                  </a:lnTo>
                  <a:lnTo>
                    <a:pt x="71" y="470"/>
                  </a:lnTo>
                  <a:lnTo>
                    <a:pt x="71" y="465"/>
                  </a:lnTo>
                  <a:lnTo>
                    <a:pt x="77" y="454"/>
                  </a:lnTo>
                  <a:lnTo>
                    <a:pt x="77" y="443"/>
                  </a:lnTo>
                  <a:lnTo>
                    <a:pt x="83" y="432"/>
                  </a:lnTo>
                  <a:lnTo>
                    <a:pt x="83" y="420"/>
                  </a:lnTo>
                  <a:lnTo>
                    <a:pt x="121" y="277"/>
                  </a:lnTo>
                  <a:lnTo>
                    <a:pt x="132" y="232"/>
                  </a:lnTo>
                  <a:lnTo>
                    <a:pt x="143" y="177"/>
                  </a:lnTo>
                  <a:lnTo>
                    <a:pt x="154" y="144"/>
                  </a:lnTo>
                  <a:lnTo>
                    <a:pt x="160" y="111"/>
                  </a:lnTo>
                  <a:lnTo>
                    <a:pt x="165" y="83"/>
                  </a:lnTo>
                  <a:lnTo>
                    <a:pt x="165" y="67"/>
                  </a:lnTo>
                  <a:lnTo>
                    <a:pt x="160" y="50"/>
                  </a:lnTo>
                  <a:lnTo>
                    <a:pt x="154" y="39"/>
                  </a:lnTo>
                  <a:lnTo>
                    <a:pt x="143" y="33"/>
                  </a:lnTo>
                  <a:lnTo>
                    <a:pt x="127" y="28"/>
                  </a:lnTo>
                  <a:lnTo>
                    <a:pt x="99" y="39"/>
                  </a:lnTo>
                  <a:lnTo>
                    <a:pt x="77" y="67"/>
                  </a:lnTo>
                  <a:lnTo>
                    <a:pt x="60" y="105"/>
                  </a:lnTo>
                  <a:lnTo>
                    <a:pt x="44" y="149"/>
                  </a:lnTo>
                  <a:lnTo>
                    <a:pt x="38" y="166"/>
                  </a:lnTo>
                  <a:lnTo>
                    <a:pt x="38" y="177"/>
                  </a:lnTo>
                  <a:lnTo>
                    <a:pt x="33" y="183"/>
                  </a:lnTo>
                  <a:lnTo>
                    <a:pt x="27" y="183"/>
                  </a:lnTo>
                  <a:lnTo>
                    <a:pt x="22" y="183"/>
                  </a:lnTo>
                  <a:lnTo>
                    <a:pt x="16" y="183"/>
                  </a:lnTo>
                  <a:lnTo>
                    <a:pt x="11" y="183"/>
                  </a:lnTo>
                  <a:lnTo>
                    <a:pt x="5" y="177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0" y="155"/>
                  </a:lnTo>
                  <a:lnTo>
                    <a:pt x="11" y="127"/>
                  </a:lnTo>
                  <a:lnTo>
                    <a:pt x="22" y="94"/>
                  </a:lnTo>
                  <a:lnTo>
                    <a:pt x="38" y="55"/>
                  </a:lnTo>
                  <a:lnTo>
                    <a:pt x="60" y="33"/>
                  </a:lnTo>
                  <a:lnTo>
                    <a:pt x="88" y="6"/>
                  </a:lnTo>
                  <a:lnTo>
                    <a:pt x="127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4" name="Freeform 110"/>
            <p:cNvSpPr>
              <a:spLocks noEditPoints="1"/>
            </p:cNvSpPr>
            <p:nvPr/>
          </p:nvSpPr>
          <p:spPr bwMode="auto">
            <a:xfrm>
              <a:off x="16856" y="3631"/>
              <a:ext cx="652" cy="1150"/>
            </a:xfrm>
            <a:custGeom>
              <a:avLst/>
              <a:gdLst/>
              <a:ahLst/>
              <a:cxnLst>
                <a:cxn ang="0">
                  <a:pos x="304" y="503"/>
                </a:cxn>
                <a:cxn ang="0">
                  <a:pos x="194" y="614"/>
                </a:cxn>
                <a:cxn ang="0">
                  <a:pos x="133" y="752"/>
                </a:cxn>
                <a:cxn ang="0">
                  <a:pos x="105" y="885"/>
                </a:cxn>
                <a:cxn ang="0">
                  <a:pos x="111" y="1006"/>
                </a:cxn>
                <a:cxn ang="0">
                  <a:pos x="194" y="1106"/>
                </a:cxn>
                <a:cxn ang="0">
                  <a:pos x="310" y="1100"/>
                </a:cxn>
                <a:cxn ang="0">
                  <a:pos x="398" y="1001"/>
                </a:cxn>
                <a:cxn ang="0">
                  <a:pos x="448" y="863"/>
                </a:cxn>
                <a:cxn ang="0">
                  <a:pos x="464" y="747"/>
                </a:cxn>
                <a:cxn ang="0">
                  <a:pos x="431" y="592"/>
                </a:cxn>
                <a:cxn ang="0">
                  <a:pos x="376" y="470"/>
                </a:cxn>
                <a:cxn ang="0">
                  <a:pos x="459" y="0"/>
                </a:cxn>
                <a:cxn ang="0">
                  <a:pos x="520" y="5"/>
                </a:cxn>
                <a:cxn ang="0">
                  <a:pos x="597" y="22"/>
                </a:cxn>
                <a:cxn ang="0">
                  <a:pos x="636" y="33"/>
                </a:cxn>
                <a:cxn ang="0">
                  <a:pos x="652" y="55"/>
                </a:cxn>
                <a:cxn ang="0">
                  <a:pos x="652" y="83"/>
                </a:cxn>
                <a:cxn ang="0">
                  <a:pos x="636" y="111"/>
                </a:cxn>
                <a:cxn ang="0">
                  <a:pos x="608" y="133"/>
                </a:cxn>
                <a:cxn ang="0">
                  <a:pos x="575" y="133"/>
                </a:cxn>
                <a:cxn ang="0">
                  <a:pos x="542" y="116"/>
                </a:cxn>
                <a:cxn ang="0">
                  <a:pos x="503" y="94"/>
                </a:cxn>
                <a:cxn ang="0">
                  <a:pos x="431" y="55"/>
                </a:cxn>
                <a:cxn ang="0">
                  <a:pos x="365" y="55"/>
                </a:cxn>
                <a:cxn ang="0">
                  <a:pos x="326" y="77"/>
                </a:cxn>
                <a:cxn ang="0">
                  <a:pos x="304" y="105"/>
                </a:cxn>
                <a:cxn ang="0">
                  <a:pos x="315" y="171"/>
                </a:cxn>
                <a:cxn ang="0">
                  <a:pos x="376" y="282"/>
                </a:cxn>
                <a:cxn ang="0">
                  <a:pos x="453" y="387"/>
                </a:cxn>
                <a:cxn ang="0">
                  <a:pos x="520" y="476"/>
                </a:cxn>
                <a:cxn ang="0">
                  <a:pos x="564" y="603"/>
                </a:cxn>
                <a:cxn ang="0">
                  <a:pos x="564" y="774"/>
                </a:cxn>
                <a:cxn ang="0">
                  <a:pos x="503" y="957"/>
                </a:cxn>
                <a:cxn ang="0">
                  <a:pos x="398" y="1095"/>
                </a:cxn>
                <a:cxn ang="0">
                  <a:pos x="254" y="1150"/>
                </a:cxn>
                <a:cxn ang="0">
                  <a:pos x="100" y="1100"/>
                </a:cxn>
                <a:cxn ang="0">
                  <a:pos x="17" y="968"/>
                </a:cxn>
                <a:cxn ang="0">
                  <a:pos x="17" y="785"/>
                </a:cxn>
                <a:cxn ang="0">
                  <a:pos x="105" y="603"/>
                </a:cxn>
                <a:cxn ang="0">
                  <a:pos x="260" y="470"/>
                </a:cxn>
                <a:cxn ang="0">
                  <a:pos x="354" y="437"/>
                </a:cxn>
                <a:cxn ang="0">
                  <a:pos x="354" y="437"/>
                </a:cxn>
                <a:cxn ang="0">
                  <a:pos x="271" y="249"/>
                </a:cxn>
                <a:cxn ang="0">
                  <a:pos x="265" y="111"/>
                </a:cxn>
                <a:cxn ang="0">
                  <a:pos x="326" y="28"/>
                </a:cxn>
                <a:cxn ang="0">
                  <a:pos x="442" y="0"/>
                </a:cxn>
              </a:cxnLst>
              <a:rect l="0" t="0" r="r" b="b"/>
              <a:pathLst>
                <a:path w="652" h="1150">
                  <a:moveTo>
                    <a:pt x="376" y="470"/>
                  </a:moveTo>
                  <a:lnTo>
                    <a:pt x="304" y="503"/>
                  </a:lnTo>
                  <a:lnTo>
                    <a:pt x="243" y="553"/>
                  </a:lnTo>
                  <a:lnTo>
                    <a:pt x="194" y="614"/>
                  </a:lnTo>
                  <a:lnTo>
                    <a:pt x="155" y="686"/>
                  </a:lnTo>
                  <a:lnTo>
                    <a:pt x="133" y="752"/>
                  </a:lnTo>
                  <a:lnTo>
                    <a:pt x="111" y="824"/>
                  </a:lnTo>
                  <a:lnTo>
                    <a:pt x="105" y="885"/>
                  </a:lnTo>
                  <a:lnTo>
                    <a:pt x="100" y="923"/>
                  </a:lnTo>
                  <a:lnTo>
                    <a:pt x="111" y="1006"/>
                  </a:lnTo>
                  <a:lnTo>
                    <a:pt x="144" y="1067"/>
                  </a:lnTo>
                  <a:lnTo>
                    <a:pt x="194" y="1106"/>
                  </a:lnTo>
                  <a:lnTo>
                    <a:pt x="254" y="1117"/>
                  </a:lnTo>
                  <a:lnTo>
                    <a:pt x="310" y="1100"/>
                  </a:lnTo>
                  <a:lnTo>
                    <a:pt x="359" y="1062"/>
                  </a:lnTo>
                  <a:lnTo>
                    <a:pt x="398" y="1001"/>
                  </a:lnTo>
                  <a:lnTo>
                    <a:pt x="426" y="935"/>
                  </a:lnTo>
                  <a:lnTo>
                    <a:pt x="448" y="863"/>
                  </a:lnTo>
                  <a:lnTo>
                    <a:pt x="459" y="796"/>
                  </a:lnTo>
                  <a:lnTo>
                    <a:pt x="464" y="747"/>
                  </a:lnTo>
                  <a:lnTo>
                    <a:pt x="453" y="664"/>
                  </a:lnTo>
                  <a:lnTo>
                    <a:pt x="431" y="592"/>
                  </a:lnTo>
                  <a:lnTo>
                    <a:pt x="404" y="531"/>
                  </a:lnTo>
                  <a:lnTo>
                    <a:pt x="376" y="470"/>
                  </a:lnTo>
                  <a:close/>
                  <a:moveTo>
                    <a:pt x="442" y="0"/>
                  </a:moveTo>
                  <a:lnTo>
                    <a:pt x="459" y="0"/>
                  </a:lnTo>
                  <a:lnTo>
                    <a:pt x="487" y="0"/>
                  </a:lnTo>
                  <a:lnTo>
                    <a:pt x="520" y="5"/>
                  </a:lnTo>
                  <a:lnTo>
                    <a:pt x="575" y="17"/>
                  </a:lnTo>
                  <a:lnTo>
                    <a:pt x="597" y="22"/>
                  </a:lnTo>
                  <a:lnTo>
                    <a:pt x="619" y="28"/>
                  </a:lnTo>
                  <a:lnTo>
                    <a:pt x="636" y="33"/>
                  </a:lnTo>
                  <a:lnTo>
                    <a:pt x="647" y="44"/>
                  </a:lnTo>
                  <a:lnTo>
                    <a:pt x="652" y="55"/>
                  </a:lnTo>
                  <a:lnTo>
                    <a:pt x="652" y="72"/>
                  </a:lnTo>
                  <a:lnTo>
                    <a:pt x="652" y="83"/>
                  </a:lnTo>
                  <a:lnTo>
                    <a:pt x="647" y="100"/>
                  </a:lnTo>
                  <a:lnTo>
                    <a:pt x="636" y="111"/>
                  </a:lnTo>
                  <a:lnTo>
                    <a:pt x="625" y="122"/>
                  </a:lnTo>
                  <a:lnTo>
                    <a:pt x="608" y="133"/>
                  </a:lnTo>
                  <a:lnTo>
                    <a:pt x="592" y="133"/>
                  </a:lnTo>
                  <a:lnTo>
                    <a:pt x="575" y="133"/>
                  </a:lnTo>
                  <a:lnTo>
                    <a:pt x="558" y="127"/>
                  </a:lnTo>
                  <a:lnTo>
                    <a:pt x="542" y="116"/>
                  </a:lnTo>
                  <a:lnTo>
                    <a:pt x="520" y="105"/>
                  </a:lnTo>
                  <a:lnTo>
                    <a:pt x="503" y="94"/>
                  </a:lnTo>
                  <a:lnTo>
                    <a:pt x="470" y="72"/>
                  </a:lnTo>
                  <a:lnTo>
                    <a:pt x="431" y="55"/>
                  </a:lnTo>
                  <a:lnTo>
                    <a:pt x="393" y="50"/>
                  </a:lnTo>
                  <a:lnTo>
                    <a:pt x="365" y="55"/>
                  </a:lnTo>
                  <a:lnTo>
                    <a:pt x="343" y="61"/>
                  </a:lnTo>
                  <a:lnTo>
                    <a:pt x="326" y="77"/>
                  </a:lnTo>
                  <a:lnTo>
                    <a:pt x="315" y="88"/>
                  </a:lnTo>
                  <a:lnTo>
                    <a:pt x="304" y="105"/>
                  </a:lnTo>
                  <a:lnTo>
                    <a:pt x="304" y="127"/>
                  </a:lnTo>
                  <a:lnTo>
                    <a:pt x="315" y="171"/>
                  </a:lnTo>
                  <a:lnTo>
                    <a:pt x="337" y="227"/>
                  </a:lnTo>
                  <a:lnTo>
                    <a:pt x="376" y="282"/>
                  </a:lnTo>
                  <a:lnTo>
                    <a:pt x="415" y="337"/>
                  </a:lnTo>
                  <a:lnTo>
                    <a:pt x="453" y="387"/>
                  </a:lnTo>
                  <a:lnTo>
                    <a:pt x="487" y="431"/>
                  </a:lnTo>
                  <a:lnTo>
                    <a:pt x="520" y="476"/>
                  </a:lnTo>
                  <a:lnTo>
                    <a:pt x="547" y="536"/>
                  </a:lnTo>
                  <a:lnTo>
                    <a:pt x="564" y="603"/>
                  </a:lnTo>
                  <a:lnTo>
                    <a:pt x="575" y="680"/>
                  </a:lnTo>
                  <a:lnTo>
                    <a:pt x="564" y="774"/>
                  </a:lnTo>
                  <a:lnTo>
                    <a:pt x="542" y="868"/>
                  </a:lnTo>
                  <a:lnTo>
                    <a:pt x="503" y="957"/>
                  </a:lnTo>
                  <a:lnTo>
                    <a:pt x="459" y="1034"/>
                  </a:lnTo>
                  <a:lnTo>
                    <a:pt x="398" y="1095"/>
                  </a:lnTo>
                  <a:lnTo>
                    <a:pt x="332" y="1139"/>
                  </a:lnTo>
                  <a:lnTo>
                    <a:pt x="254" y="1150"/>
                  </a:lnTo>
                  <a:lnTo>
                    <a:pt x="171" y="1139"/>
                  </a:lnTo>
                  <a:lnTo>
                    <a:pt x="100" y="1100"/>
                  </a:lnTo>
                  <a:lnTo>
                    <a:pt x="50" y="1045"/>
                  </a:lnTo>
                  <a:lnTo>
                    <a:pt x="17" y="968"/>
                  </a:lnTo>
                  <a:lnTo>
                    <a:pt x="0" y="885"/>
                  </a:lnTo>
                  <a:lnTo>
                    <a:pt x="17" y="785"/>
                  </a:lnTo>
                  <a:lnTo>
                    <a:pt x="50" y="691"/>
                  </a:lnTo>
                  <a:lnTo>
                    <a:pt x="105" y="603"/>
                  </a:lnTo>
                  <a:lnTo>
                    <a:pt x="177" y="531"/>
                  </a:lnTo>
                  <a:lnTo>
                    <a:pt x="260" y="470"/>
                  </a:lnTo>
                  <a:lnTo>
                    <a:pt x="354" y="437"/>
                  </a:lnTo>
                  <a:lnTo>
                    <a:pt x="354" y="437"/>
                  </a:lnTo>
                  <a:lnTo>
                    <a:pt x="354" y="437"/>
                  </a:lnTo>
                  <a:lnTo>
                    <a:pt x="354" y="437"/>
                  </a:lnTo>
                  <a:lnTo>
                    <a:pt x="310" y="343"/>
                  </a:lnTo>
                  <a:lnTo>
                    <a:pt x="271" y="249"/>
                  </a:lnTo>
                  <a:lnTo>
                    <a:pt x="260" y="160"/>
                  </a:lnTo>
                  <a:lnTo>
                    <a:pt x="265" y="111"/>
                  </a:lnTo>
                  <a:lnTo>
                    <a:pt x="288" y="66"/>
                  </a:lnTo>
                  <a:lnTo>
                    <a:pt x="326" y="28"/>
                  </a:lnTo>
                  <a:lnTo>
                    <a:pt x="376" y="5"/>
                  </a:lnTo>
                  <a:lnTo>
                    <a:pt x="442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5" name="Freeform 111"/>
            <p:cNvSpPr>
              <a:spLocks noEditPoints="1"/>
            </p:cNvSpPr>
            <p:nvPr/>
          </p:nvSpPr>
          <p:spPr bwMode="auto">
            <a:xfrm>
              <a:off x="17624" y="3382"/>
              <a:ext cx="846" cy="802"/>
            </a:xfrm>
            <a:custGeom>
              <a:avLst/>
              <a:gdLst/>
              <a:ahLst/>
              <a:cxnLst>
                <a:cxn ang="0">
                  <a:pos x="315" y="503"/>
                </a:cxn>
                <a:cxn ang="0">
                  <a:pos x="553" y="138"/>
                </a:cxn>
                <a:cxn ang="0">
                  <a:pos x="631" y="0"/>
                </a:cxn>
                <a:cxn ang="0">
                  <a:pos x="642" y="17"/>
                </a:cxn>
                <a:cxn ang="0">
                  <a:pos x="747" y="725"/>
                </a:cxn>
                <a:cxn ang="0">
                  <a:pos x="747" y="747"/>
                </a:cxn>
                <a:cxn ang="0">
                  <a:pos x="763" y="758"/>
                </a:cxn>
                <a:cxn ang="0">
                  <a:pos x="791" y="763"/>
                </a:cxn>
                <a:cxn ang="0">
                  <a:pos x="824" y="763"/>
                </a:cxn>
                <a:cxn ang="0">
                  <a:pos x="841" y="769"/>
                </a:cxn>
                <a:cxn ang="0">
                  <a:pos x="846" y="780"/>
                </a:cxn>
                <a:cxn ang="0">
                  <a:pos x="841" y="796"/>
                </a:cxn>
                <a:cxn ang="0">
                  <a:pos x="824" y="802"/>
                </a:cxn>
                <a:cxn ang="0">
                  <a:pos x="758" y="802"/>
                </a:cxn>
                <a:cxn ang="0">
                  <a:pos x="719" y="796"/>
                </a:cxn>
                <a:cxn ang="0">
                  <a:pos x="653" y="802"/>
                </a:cxn>
                <a:cxn ang="0">
                  <a:pos x="548" y="802"/>
                </a:cxn>
                <a:cxn ang="0">
                  <a:pos x="537" y="796"/>
                </a:cxn>
                <a:cxn ang="0">
                  <a:pos x="531" y="791"/>
                </a:cxn>
                <a:cxn ang="0">
                  <a:pos x="537" y="769"/>
                </a:cxn>
                <a:cxn ang="0">
                  <a:pos x="553" y="763"/>
                </a:cxn>
                <a:cxn ang="0">
                  <a:pos x="586" y="763"/>
                </a:cxn>
                <a:cxn ang="0">
                  <a:pos x="619" y="758"/>
                </a:cxn>
                <a:cxn ang="0">
                  <a:pos x="631" y="747"/>
                </a:cxn>
                <a:cxn ang="0">
                  <a:pos x="636" y="736"/>
                </a:cxn>
                <a:cxn ang="0">
                  <a:pos x="288" y="548"/>
                </a:cxn>
                <a:cxn ang="0">
                  <a:pos x="194" y="697"/>
                </a:cxn>
                <a:cxn ang="0">
                  <a:pos x="183" y="719"/>
                </a:cxn>
                <a:cxn ang="0">
                  <a:pos x="183" y="741"/>
                </a:cxn>
                <a:cxn ang="0">
                  <a:pos x="199" y="752"/>
                </a:cxn>
                <a:cxn ang="0">
                  <a:pos x="216" y="763"/>
                </a:cxn>
                <a:cxn ang="0">
                  <a:pos x="233" y="763"/>
                </a:cxn>
                <a:cxn ang="0">
                  <a:pos x="238" y="763"/>
                </a:cxn>
                <a:cxn ang="0">
                  <a:pos x="249" y="769"/>
                </a:cxn>
                <a:cxn ang="0">
                  <a:pos x="249" y="791"/>
                </a:cxn>
                <a:cxn ang="0">
                  <a:pos x="238" y="802"/>
                </a:cxn>
                <a:cxn ang="0">
                  <a:pos x="227" y="802"/>
                </a:cxn>
                <a:cxn ang="0">
                  <a:pos x="111" y="796"/>
                </a:cxn>
                <a:cxn ang="0">
                  <a:pos x="17" y="802"/>
                </a:cxn>
                <a:cxn ang="0">
                  <a:pos x="6" y="802"/>
                </a:cxn>
                <a:cxn ang="0">
                  <a:pos x="0" y="785"/>
                </a:cxn>
                <a:cxn ang="0">
                  <a:pos x="6" y="769"/>
                </a:cxn>
                <a:cxn ang="0">
                  <a:pos x="17" y="763"/>
                </a:cxn>
                <a:cxn ang="0">
                  <a:pos x="83" y="752"/>
                </a:cxn>
                <a:cxn ang="0">
                  <a:pos x="166" y="669"/>
                </a:cxn>
                <a:cxn ang="0">
                  <a:pos x="581" y="28"/>
                </a:cxn>
                <a:cxn ang="0">
                  <a:pos x="597" y="6"/>
                </a:cxn>
                <a:cxn ang="0">
                  <a:pos x="619" y="0"/>
                </a:cxn>
              </a:cxnLst>
              <a:rect l="0" t="0" r="r" b="b"/>
              <a:pathLst>
                <a:path w="846" h="802">
                  <a:moveTo>
                    <a:pt x="553" y="138"/>
                  </a:moveTo>
                  <a:lnTo>
                    <a:pt x="315" y="503"/>
                  </a:lnTo>
                  <a:lnTo>
                    <a:pt x="603" y="503"/>
                  </a:lnTo>
                  <a:lnTo>
                    <a:pt x="553" y="138"/>
                  </a:lnTo>
                  <a:close/>
                  <a:moveTo>
                    <a:pt x="619" y="0"/>
                  </a:moveTo>
                  <a:lnTo>
                    <a:pt x="631" y="0"/>
                  </a:lnTo>
                  <a:lnTo>
                    <a:pt x="642" y="6"/>
                  </a:lnTo>
                  <a:lnTo>
                    <a:pt x="642" y="17"/>
                  </a:lnTo>
                  <a:lnTo>
                    <a:pt x="647" y="33"/>
                  </a:lnTo>
                  <a:lnTo>
                    <a:pt x="747" y="725"/>
                  </a:lnTo>
                  <a:lnTo>
                    <a:pt x="747" y="736"/>
                  </a:lnTo>
                  <a:lnTo>
                    <a:pt x="747" y="747"/>
                  </a:lnTo>
                  <a:lnTo>
                    <a:pt x="752" y="752"/>
                  </a:lnTo>
                  <a:lnTo>
                    <a:pt x="763" y="758"/>
                  </a:lnTo>
                  <a:lnTo>
                    <a:pt x="774" y="763"/>
                  </a:lnTo>
                  <a:lnTo>
                    <a:pt x="791" y="763"/>
                  </a:lnTo>
                  <a:lnTo>
                    <a:pt x="813" y="763"/>
                  </a:lnTo>
                  <a:lnTo>
                    <a:pt x="824" y="763"/>
                  </a:lnTo>
                  <a:lnTo>
                    <a:pt x="835" y="763"/>
                  </a:lnTo>
                  <a:lnTo>
                    <a:pt x="841" y="769"/>
                  </a:lnTo>
                  <a:lnTo>
                    <a:pt x="846" y="774"/>
                  </a:lnTo>
                  <a:lnTo>
                    <a:pt x="846" y="780"/>
                  </a:lnTo>
                  <a:lnTo>
                    <a:pt x="846" y="791"/>
                  </a:lnTo>
                  <a:lnTo>
                    <a:pt x="841" y="796"/>
                  </a:lnTo>
                  <a:lnTo>
                    <a:pt x="835" y="802"/>
                  </a:lnTo>
                  <a:lnTo>
                    <a:pt x="824" y="802"/>
                  </a:lnTo>
                  <a:lnTo>
                    <a:pt x="791" y="802"/>
                  </a:lnTo>
                  <a:lnTo>
                    <a:pt x="758" y="802"/>
                  </a:lnTo>
                  <a:lnTo>
                    <a:pt x="741" y="802"/>
                  </a:lnTo>
                  <a:lnTo>
                    <a:pt x="719" y="796"/>
                  </a:lnTo>
                  <a:lnTo>
                    <a:pt x="697" y="796"/>
                  </a:lnTo>
                  <a:lnTo>
                    <a:pt x="653" y="802"/>
                  </a:lnTo>
                  <a:lnTo>
                    <a:pt x="597" y="802"/>
                  </a:lnTo>
                  <a:lnTo>
                    <a:pt x="548" y="802"/>
                  </a:lnTo>
                  <a:lnTo>
                    <a:pt x="542" y="802"/>
                  </a:lnTo>
                  <a:lnTo>
                    <a:pt x="537" y="796"/>
                  </a:lnTo>
                  <a:lnTo>
                    <a:pt x="531" y="791"/>
                  </a:lnTo>
                  <a:lnTo>
                    <a:pt x="531" y="791"/>
                  </a:lnTo>
                  <a:lnTo>
                    <a:pt x="531" y="774"/>
                  </a:lnTo>
                  <a:lnTo>
                    <a:pt x="537" y="769"/>
                  </a:lnTo>
                  <a:lnTo>
                    <a:pt x="542" y="763"/>
                  </a:lnTo>
                  <a:lnTo>
                    <a:pt x="553" y="763"/>
                  </a:lnTo>
                  <a:lnTo>
                    <a:pt x="559" y="763"/>
                  </a:lnTo>
                  <a:lnTo>
                    <a:pt x="586" y="763"/>
                  </a:lnTo>
                  <a:lnTo>
                    <a:pt x="603" y="758"/>
                  </a:lnTo>
                  <a:lnTo>
                    <a:pt x="619" y="758"/>
                  </a:lnTo>
                  <a:lnTo>
                    <a:pt x="625" y="752"/>
                  </a:lnTo>
                  <a:lnTo>
                    <a:pt x="631" y="747"/>
                  </a:lnTo>
                  <a:lnTo>
                    <a:pt x="636" y="741"/>
                  </a:lnTo>
                  <a:lnTo>
                    <a:pt x="636" y="736"/>
                  </a:lnTo>
                  <a:lnTo>
                    <a:pt x="608" y="548"/>
                  </a:lnTo>
                  <a:lnTo>
                    <a:pt x="288" y="548"/>
                  </a:lnTo>
                  <a:lnTo>
                    <a:pt x="199" y="686"/>
                  </a:lnTo>
                  <a:lnTo>
                    <a:pt x="194" y="697"/>
                  </a:lnTo>
                  <a:lnTo>
                    <a:pt x="188" y="708"/>
                  </a:lnTo>
                  <a:lnTo>
                    <a:pt x="183" y="719"/>
                  </a:lnTo>
                  <a:lnTo>
                    <a:pt x="183" y="730"/>
                  </a:lnTo>
                  <a:lnTo>
                    <a:pt x="183" y="741"/>
                  </a:lnTo>
                  <a:lnTo>
                    <a:pt x="188" y="747"/>
                  </a:lnTo>
                  <a:lnTo>
                    <a:pt x="199" y="752"/>
                  </a:lnTo>
                  <a:lnTo>
                    <a:pt x="210" y="758"/>
                  </a:lnTo>
                  <a:lnTo>
                    <a:pt x="216" y="763"/>
                  </a:lnTo>
                  <a:lnTo>
                    <a:pt x="227" y="763"/>
                  </a:lnTo>
                  <a:lnTo>
                    <a:pt x="233" y="763"/>
                  </a:lnTo>
                  <a:lnTo>
                    <a:pt x="238" y="763"/>
                  </a:lnTo>
                  <a:lnTo>
                    <a:pt x="238" y="763"/>
                  </a:lnTo>
                  <a:lnTo>
                    <a:pt x="244" y="769"/>
                  </a:lnTo>
                  <a:lnTo>
                    <a:pt x="249" y="769"/>
                  </a:lnTo>
                  <a:lnTo>
                    <a:pt x="249" y="780"/>
                  </a:lnTo>
                  <a:lnTo>
                    <a:pt x="249" y="791"/>
                  </a:lnTo>
                  <a:lnTo>
                    <a:pt x="244" y="796"/>
                  </a:lnTo>
                  <a:lnTo>
                    <a:pt x="238" y="802"/>
                  </a:lnTo>
                  <a:lnTo>
                    <a:pt x="233" y="802"/>
                  </a:lnTo>
                  <a:lnTo>
                    <a:pt x="227" y="802"/>
                  </a:lnTo>
                  <a:lnTo>
                    <a:pt x="172" y="802"/>
                  </a:lnTo>
                  <a:lnTo>
                    <a:pt x="111" y="796"/>
                  </a:lnTo>
                  <a:lnTo>
                    <a:pt x="61" y="802"/>
                  </a:lnTo>
                  <a:lnTo>
                    <a:pt x="17" y="802"/>
                  </a:lnTo>
                  <a:lnTo>
                    <a:pt x="11" y="802"/>
                  </a:lnTo>
                  <a:lnTo>
                    <a:pt x="6" y="802"/>
                  </a:lnTo>
                  <a:lnTo>
                    <a:pt x="0" y="796"/>
                  </a:lnTo>
                  <a:lnTo>
                    <a:pt x="0" y="785"/>
                  </a:lnTo>
                  <a:lnTo>
                    <a:pt x="0" y="774"/>
                  </a:lnTo>
                  <a:lnTo>
                    <a:pt x="6" y="769"/>
                  </a:lnTo>
                  <a:lnTo>
                    <a:pt x="11" y="763"/>
                  </a:lnTo>
                  <a:lnTo>
                    <a:pt x="17" y="763"/>
                  </a:lnTo>
                  <a:lnTo>
                    <a:pt x="23" y="763"/>
                  </a:lnTo>
                  <a:lnTo>
                    <a:pt x="83" y="752"/>
                  </a:lnTo>
                  <a:lnTo>
                    <a:pt x="128" y="719"/>
                  </a:lnTo>
                  <a:lnTo>
                    <a:pt x="166" y="669"/>
                  </a:lnTo>
                  <a:lnTo>
                    <a:pt x="166" y="669"/>
                  </a:lnTo>
                  <a:lnTo>
                    <a:pt x="581" y="28"/>
                  </a:lnTo>
                  <a:lnTo>
                    <a:pt x="586" y="17"/>
                  </a:lnTo>
                  <a:lnTo>
                    <a:pt x="597" y="6"/>
                  </a:lnTo>
                  <a:lnTo>
                    <a:pt x="608" y="0"/>
                  </a:lnTo>
                  <a:lnTo>
                    <a:pt x="619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6" name="Freeform 112"/>
            <p:cNvSpPr>
              <a:spLocks noEditPoints="1"/>
            </p:cNvSpPr>
            <p:nvPr/>
          </p:nvSpPr>
          <p:spPr bwMode="auto">
            <a:xfrm>
              <a:off x="18122" y="4438"/>
              <a:ext cx="862" cy="763"/>
            </a:xfrm>
            <a:custGeom>
              <a:avLst/>
              <a:gdLst/>
              <a:ahLst/>
              <a:cxnLst>
                <a:cxn ang="0">
                  <a:pos x="227" y="692"/>
                </a:cxn>
                <a:cxn ang="0">
                  <a:pos x="221" y="708"/>
                </a:cxn>
                <a:cxn ang="0">
                  <a:pos x="221" y="719"/>
                </a:cxn>
                <a:cxn ang="0">
                  <a:pos x="232" y="725"/>
                </a:cxn>
                <a:cxn ang="0">
                  <a:pos x="260" y="725"/>
                </a:cxn>
                <a:cxn ang="0">
                  <a:pos x="519" y="714"/>
                </a:cxn>
                <a:cxn ang="0">
                  <a:pos x="641" y="636"/>
                </a:cxn>
                <a:cxn ang="0">
                  <a:pos x="691" y="520"/>
                </a:cxn>
                <a:cxn ang="0">
                  <a:pos x="669" y="443"/>
                </a:cxn>
                <a:cxn ang="0">
                  <a:pos x="597" y="393"/>
                </a:cxn>
                <a:cxn ang="0">
                  <a:pos x="304" y="382"/>
                </a:cxn>
                <a:cxn ang="0">
                  <a:pos x="420" y="39"/>
                </a:cxn>
                <a:cxn ang="0">
                  <a:pos x="392" y="45"/>
                </a:cxn>
                <a:cxn ang="0">
                  <a:pos x="387" y="61"/>
                </a:cxn>
                <a:cxn ang="0">
                  <a:pos x="309" y="349"/>
                </a:cxn>
                <a:cxn ang="0">
                  <a:pos x="580" y="338"/>
                </a:cxn>
                <a:cxn ang="0">
                  <a:pos x="702" y="266"/>
                </a:cxn>
                <a:cxn ang="0">
                  <a:pos x="752" y="155"/>
                </a:cxn>
                <a:cxn ang="0">
                  <a:pos x="735" y="94"/>
                </a:cxn>
                <a:cxn ang="0">
                  <a:pos x="669" y="45"/>
                </a:cxn>
                <a:cxn ang="0">
                  <a:pos x="437" y="39"/>
                </a:cxn>
                <a:cxn ang="0">
                  <a:pos x="624" y="0"/>
                </a:cxn>
                <a:cxn ang="0">
                  <a:pos x="774" y="28"/>
                </a:cxn>
                <a:cxn ang="0">
                  <a:pos x="851" y="105"/>
                </a:cxn>
                <a:cxn ang="0">
                  <a:pos x="846" y="210"/>
                </a:cxn>
                <a:cxn ang="0">
                  <a:pos x="757" y="304"/>
                </a:cxn>
                <a:cxn ang="0">
                  <a:pos x="608" y="365"/>
                </a:cxn>
                <a:cxn ang="0">
                  <a:pos x="752" y="421"/>
                </a:cxn>
                <a:cxn ang="0">
                  <a:pos x="801" y="526"/>
                </a:cxn>
                <a:cxn ang="0">
                  <a:pos x="741" y="658"/>
                </a:cxn>
                <a:cxn ang="0">
                  <a:pos x="575" y="752"/>
                </a:cxn>
                <a:cxn ang="0">
                  <a:pos x="33" y="763"/>
                </a:cxn>
                <a:cxn ang="0">
                  <a:pos x="11" y="763"/>
                </a:cxn>
                <a:cxn ang="0">
                  <a:pos x="0" y="758"/>
                </a:cxn>
                <a:cxn ang="0">
                  <a:pos x="0" y="736"/>
                </a:cxn>
                <a:cxn ang="0">
                  <a:pos x="11" y="725"/>
                </a:cxn>
                <a:cxn ang="0">
                  <a:pos x="33" y="725"/>
                </a:cxn>
                <a:cxn ang="0">
                  <a:pos x="110" y="714"/>
                </a:cxn>
                <a:cxn ang="0">
                  <a:pos x="133" y="681"/>
                </a:cxn>
                <a:cxn ang="0">
                  <a:pos x="282" y="67"/>
                </a:cxn>
                <a:cxn ang="0">
                  <a:pos x="287" y="56"/>
                </a:cxn>
                <a:cxn ang="0">
                  <a:pos x="282" y="45"/>
                </a:cxn>
                <a:cxn ang="0">
                  <a:pos x="260" y="39"/>
                </a:cxn>
                <a:cxn ang="0">
                  <a:pos x="232" y="39"/>
                </a:cxn>
                <a:cxn ang="0">
                  <a:pos x="215" y="39"/>
                </a:cxn>
                <a:cxn ang="0">
                  <a:pos x="193" y="39"/>
                </a:cxn>
                <a:cxn ang="0">
                  <a:pos x="182" y="28"/>
                </a:cxn>
                <a:cxn ang="0">
                  <a:pos x="182" y="11"/>
                </a:cxn>
                <a:cxn ang="0">
                  <a:pos x="193" y="0"/>
                </a:cxn>
                <a:cxn ang="0">
                  <a:pos x="215" y="0"/>
                </a:cxn>
              </a:cxnLst>
              <a:rect l="0" t="0" r="r" b="b"/>
              <a:pathLst>
                <a:path w="862" h="763">
                  <a:moveTo>
                    <a:pt x="304" y="382"/>
                  </a:moveTo>
                  <a:lnTo>
                    <a:pt x="227" y="692"/>
                  </a:lnTo>
                  <a:lnTo>
                    <a:pt x="221" y="703"/>
                  </a:lnTo>
                  <a:lnTo>
                    <a:pt x="221" y="708"/>
                  </a:lnTo>
                  <a:lnTo>
                    <a:pt x="221" y="714"/>
                  </a:lnTo>
                  <a:lnTo>
                    <a:pt x="221" y="719"/>
                  </a:lnTo>
                  <a:lnTo>
                    <a:pt x="227" y="719"/>
                  </a:lnTo>
                  <a:lnTo>
                    <a:pt x="232" y="725"/>
                  </a:lnTo>
                  <a:lnTo>
                    <a:pt x="238" y="725"/>
                  </a:lnTo>
                  <a:lnTo>
                    <a:pt x="260" y="725"/>
                  </a:lnTo>
                  <a:lnTo>
                    <a:pt x="442" y="725"/>
                  </a:lnTo>
                  <a:lnTo>
                    <a:pt x="519" y="714"/>
                  </a:lnTo>
                  <a:lnTo>
                    <a:pt x="586" y="686"/>
                  </a:lnTo>
                  <a:lnTo>
                    <a:pt x="641" y="636"/>
                  </a:lnTo>
                  <a:lnTo>
                    <a:pt x="674" y="581"/>
                  </a:lnTo>
                  <a:lnTo>
                    <a:pt x="691" y="520"/>
                  </a:lnTo>
                  <a:lnTo>
                    <a:pt x="685" y="476"/>
                  </a:lnTo>
                  <a:lnTo>
                    <a:pt x="669" y="443"/>
                  </a:lnTo>
                  <a:lnTo>
                    <a:pt x="641" y="410"/>
                  </a:lnTo>
                  <a:lnTo>
                    <a:pt x="597" y="393"/>
                  </a:lnTo>
                  <a:lnTo>
                    <a:pt x="542" y="382"/>
                  </a:lnTo>
                  <a:lnTo>
                    <a:pt x="304" y="382"/>
                  </a:lnTo>
                  <a:close/>
                  <a:moveTo>
                    <a:pt x="437" y="39"/>
                  </a:moveTo>
                  <a:lnTo>
                    <a:pt x="420" y="39"/>
                  </a:lnTo>
                  <a:lnTo>
                    <a:pt x="403" y="39"/>
                  </a:lnTo>
                  <a:lnTo>
                    <a:pt x="392" y="45"/>
                  </a:lnTo>
                  <a:lnTo>
                    <a:pt x="387" y="50"/>
                  </a:lnTo>
                  <a:lnTo>
                    <a:pt x="387" y="61"/>
                  </a:lnTo>
                  <a:lnTo>
                    <a:pt x="381" y="78"/>
                  </a:lnTo>
                  <a:lnTo>
                    <a:pt x="309" y="349"/>
                  </a:lnTo>
                  <a:lnTo>
                    <a:pt x="497" y="349"/>
                  </a:lnTo>
                  <a:lnTo>
                    <a:pt x="580" y="338"/>
                  </a:lnTo>
                  <a:lnTo>
                    <a:pt x="652" y="310"/>
                  </a:lnTo>
                  <a:lnTo>
                    <a:pt x="702" y="266"/>
                  </a:lnTo>
                  <a:lnTo>
                    <a:pt x="741" y="210"/>
                  </a:lnTo>
                  <a:lnTo>
                    <a:pt x="752" y="155"/>
                  </a:lnTo>
                  <a:lnTo>
                    <a:pt x="746" y="128"/>
                  </a:lnTo>
                  <a:lnTo>
                    <a:pt x="735" y="94"/>
                  </a:lnTo>
                  <a:lnTo>
                    <a:pt x="707" y="67"/>
                  </a:lnTo>
                  <a:lnTo>
                    <a:pt x="669" y="45"/>
                  </a:lnTo>
                  <a:lnTo>
                    <a:pt x="608" y="39"/>
                  </a:lnTo>
                  <a:lnTo>
                    <a:pt x="437" y="39"/>
                  </a:lnTo>
                  <a:close/>
                  <a:moveTo>
                    <a:pt x="215" y="0"/>
                  </a:moveTo>
                  <a:lnTo>
                    <a:pt x="624" y="0"/>
                  </a:lnTo>
                  <a:lnTo>
                    <a:pt x="707" y="6"/>
                  </a:lnTo>
                  <a:lnTo>
                    <a:pt x="774" y="28"/>
                  </a:lnTo>
                  <a:lnTo>
                    <a:pt x="818" y="61"/>
                  </a:lnTo>
                  <a:lnTo>
                    <a:pt x="851" y="105"/>
                  </a:lnTo>
                  <a:lnTo>
                    <a:pt x="862" y="155"/>
                  </a:lnTo>
                  <a:lnTo>
                    <a:pt x="846" y="210"/>
                  </a:lnTo>
                  <a:lnTo>
                    <a:pt x="812" y="266"/>
                  </a:lnTo>
                  <a:lnTo>
                    <a:pt x="757" y="304"/>
                  </a:lnTo>
                  <a:lnTo>
                    <a:pt x="691" y="343"/>
                  </a:lnTo>
                  <a:lnTo>
                    <a:pt x="608" y="365"/>
                  </a:lnTo>
                  <a:lnTo>
                    <a:pt x="691" y="382"/>
                  </a:lnTo>
                  <a:lnTo>
                    <a:pt x="752" y="421"/>
                  </a:lnTo>
                  <a:lnTo>
                    <a:pt x="790" y="470"/>
                  </a:lnTo>
                  <a:lnTo>
                    <a:pt x="801" y="526"/>
                  </a:lnTo>
                  <a:lnTo>
                    <a:pt x="785" y="592"/>
                  </a:lnTo>
                  <a:lnTo>
                    <a:pt x="741" y="658"/>
                  </a:lnTo>
                  <a:lnTo>
                    <a:pt x="669" y="714"/>
                  </a:lnTo>
                  <a:lnTo>
                    <a:pt x="575" y="752"/>
                  </a:lnTo>
                  <a:lnTo>
                    <a:pt x="470" y="763"/>
                  </a:lnTo>
                  <a:lnTo>
                    <a:pt x="33" y="763"/>
                  </a:lnTo>
                  <a:lnTo>
                    <a:pt x="22" y="763"/>
                  </a:lnTo>
                  <a:lnTo>
                    <a:pt x="11" y="763"/>
                  </a:lnTo>
                  <a:lnTo>
                    <a:pt x="5" y="763"/>
                  </a:lnTo>
                  <a:lnTo>
                    <a:pt x="0" y="758"/>
                  </a:lnTo>
                  <a:lnTo>
                    <a:pt x="0" y="747"/>
                  </a:lnTo>
                  <a:lnTo>
                    <a:pt x="0" y="736"/>
                  </a:lnTo>
                  <a:lnTo>
                    <a:pt x="5" y="730"/>
                  </a:lnTo>
                  <a:lnTo>
                    <a:pt x="11" y="725"/>
                  </a:lnTo>
                  <a:lnTo>
                    <a:pt x="22" y="725"/>
                  </a:lnTo>
                  <a:lnTo>
                    <a:pt x="33" y="725"/>
                  </a:lnTo>
                  <a:lnTo>
                    <a:pt x="83" y="725"/>
                  </a:lnTo>
                  <a:lnTo>
                    <a:pt x="110" y="714"/>
                  </a:lnTo>
                  <a:lnTo>
                    <a:pt x="127" y="703"/>
                  </a:lnTo>
                  <a:lnTo>
                    <a:pt x="133" y="681"/>
                  </a:lnTo>
                  <a:lnTo>
                    <a:pt x="282" y="78"/>
                  </a:lnTo>
                  <a:lnTo>
                    <a:pt x="282" y="67"/>
                  </a:lnTo>
                  <a:lnTo>
                    <a:pt x="287" y="61"/>
                  </a:lnTo>
                  <a:lnTo>
                    <a:pt x="287" y="56"/>
                  </a:lnTo>
                  <a:lnTo>
                    <a:pt x="282" y="50"/>
                  </a:lnTo>
                  <a:lnTo>
                    <a:pt x="282" y="45"/>
                  </a:lnTo>
                  <a:lnTo>
                    <a:pt x="271" y="45"/>
                  </a:lnTo>
                  <a:lnTo>
                    <a:pt x="260" y="39"/>
                  </a:lnTo>
                  <a:lnTo>
                    <a:pt x="243" y="39"/>
                  </a:lnTo>
                  <a:lnTo>
                    <a:pt x="232" y="39"/>
                  </a:lnTo>
                  <a:lnTo>
                    <a:pt x="221" y="39"/>
                  </a:lnTo>
                  <a:lnTo>
                    <a:pt x="215" y="39"/>
                  </a:lnTo>
                  <a:lnTo>
                    <a:pt x="204" y="39"/>
                  </a:lnTo>
                  <a:lnTo>
                    <a:pt x="193" y="39"/>
                  </a:lnTo>
                  <a:lnTo>
                    <a:pt x="188" y="34"/>
                  </a:lnTo>
                  <a:lnTo>
                    <a:pt x="182" y="28"/>
                  </a:lnTo>
                  <a:lnTo>
                    <a:pt x="182" y="22"/>
                  </a:lnTo>
                  <a:lnTo>
                    <a:pt x="182" y="11"/>
                  </a:lnTo>
                  <a:lnTo>
                    <a:pt x="188" y="0"/>
                  </a:lnTo>
                  <a:lnTo>
                    <a:pt x="193" y="0"/>
                  </a:lnTo>
                  <a:lnTo>
                    <a:pt x="204" y="0"/>
                  </a:lnTo>
                  <a:lnTo>
                    <a:pt x="215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39" name="Group 115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1295400" y="5638800"/>
            <a:ext cx="5899007" cy="723900"/>
            <a:chOff x="302" y="3477"/>
            <a:chExt cx="17072" cy="2095"/>
          </a:xfrm>
          <a:solidFill>
            <a:srgbClr val="002060"/>
          </a:solidFill>
        </p:grpSpPr>
        <p:sp>
          <p:nvSpPr>
            <p:cNvPr id="1141" name="Freeform 117"/>
            <p:cNvSpPr>
              <a:spLocks/>
            </p:cNvSpPr>
            <p:nvPr/>
          </p:nvSpPr>
          <p:spPr bwMode="auto">
            <a:xfrm>
              <a:off x="302" y="3662"/>
              <a:ext cx="567" cy="1624"/>
            </a:xfrm>
            <a:custGeom>
              <a:avLst/>
              <a:gdLst/>
              <a:ahLst/>
              <a:cxnLst>
                <a:cxn ang="0">
                  <a:pos x="546" y="6"/>
                </a:cxn>
                <a:cxn ang="0">
                  <a:pos x="562" y="6"/>
                </a:cxn>
                <a:cxn ang="0">
                  <a:pos x="567" y="21"/>
                </a:cxn>
                <a:cxn ang="0">
                  <a:pos x="562" y="37"/>
                </a:cxn>
                <a:cxn ang="0">
                  <a:pos x="479" y="53"/>
                </a:cxn>
                <a:cxn ang="0">
                  <a:pos x="380" y="111"/>
                </a:cxn>
                <a:cxn ang="0">
                  <a:pos x="344" y="185"/>
                </a:cxn>
                <a:cxn ang="0">
                  <a:pos x="338" y="217"/>
                </a:cxn>
                <a:cxn ang="0">
                  <a:pos x="328" y="672"/>
                </a:cxn>
                <a:cxn ang="0">
                  <a:pos x="234" y="778"/>
                </a:cxn>
                <a:cxn ang="0">
                  <a:pos x="214" y="836"/>
                </a:cxn>
                <a:cxn ang="0">
                  <a:pos x="312" y="921"/>
                </a:cxn>
                <a:cxn ang="0">
                  <a:pos x="338" y="1032"/>
                </a:cxn>
                <a:cxn ang="0">
                  <a:pos x="338" y="1397"/>
                </a:cxn>
                <a:cxn ang="0">
                  <a:pos x="338" y="1429"/>
                </a:cxn>
                <a:cxn ang="0">
                  <a:pos x="338" y="1439"/>
                </a:cxn>
                <a:cxn ang="0">
                  <a:pos x="370" y="1503"/>
                </a:cxn>
                <a:cxn ang="0">
                  <a:pos x="474" y="1577"/>
                </a:cxn>
                <a:cxn ang="0">
                  <a:pos x="552" y="1593"/>
                </a:cxn>
                <a:cxn ang="0">
                  <a:pos x="567" y="1598"/>
                </a:cxn>
                <a:cxn ang="0">
                  <a:pos x="567" y="1614"/>
                </a:cxn>
                <a:cxn ang="0">
                  <a:pos x="557" y="1624"/>
                </a:cxn>
                <a:cxn ang="0">
                  <a:pos x="536" y="1624"/>
                </a:cxn>
                <a:cxn ang="0">
                  <a:pos x="422" y="1608"/>
                </a:cxn>
                <a:cxn ang="0">
                  <a:pos x="307" y="1556"/>
                </a:cxn>
                <a:cxn ang="0">
                  <a:pos x="240" y="1471"/>
                </a:cxn>
                <a:cxn ang="0">
                  <a:pos x="234" y="1376"/>
                </a:cxn>
                <a:cxn ang="0">
                  <a:pos x="234" y="1032"/>
                </a:cxn>
                <a:cxn ang="0">
                  <a:pos x="234" y="1000"/>
                </a:cxn>
                <a:cxn ang="0">
                  <a:pos x="229" y="984"/>
                </a:cxn>
                <a:cxn ang="0">
                  <a:pos x="203" y="921"/>
                </a:cxn>
                <a:cxn ang="0">
                  <a:pos x="99" y="847"/>
                </a:cxn>
                <a:cxn ang="0">
                  <a:pos x="16" y="831"/>
                </a:cxn>
                <a:cxn ang="0">
                  <a:pos x="6" y="820"/>
                </a:cxn>
                <a:cxn ang="0">
                  <a:pos x="6" y="804"/>
                </a:cxn>
                <a:cxn ang="0">
                  <a:pos x="16" y="794"/>
                </a:cxn>
                <a:cxn ang="0">
                  <a:pos x="110" y="778"/>
                </a:cxn>
                <a:cxn ang="0">
                  <a:pos x="203" y="704"/>
                </a:cxn>
                <a:cxn ang="0">
                  <a:pos x="229" y="619"/>
                </a:cxn>
                <a:cxn ang="0">
                  <a:pos x="234" y="207"/>
                </a:cxn>
                <a:cxn ang="0">
                  <a:pos x="276" y="101"/>
                </a:cxn>
                <a:cxn ang="0">
                  <a:pos x="385" y="27"/>
                </a:cxn>
                <a:cxn ang="0">
                  <a:pos x="536" y="0"/>
                </a:cxn>
              </a:cxnLst>
              <a:rect l="0" t="0" r="r" b="b"/>
              <a:pathLst>
                <a:path w="567" h="1624">
                  <a:moveTo>
                    <a:pt x="536" y="0"/>
                  </a:moveTo>
                  <a:lnTo>
                    <a:pt x="546" y="6"/>
                  </a:lnTo>
                  <a:lnTo>
                    <a:pt x="557" y="6"/>
                  </a:lnTo>
                  <a:lnTo>
                    <a:pt x="562" y="6"/>
                  </a:lnTo>
                  <a:lnTo>
                    <a:pt x="567" y="11"/>
                  </a:lnTo>
                  <a:lnTo>
                    <a:pt x="567" y="21"/>
                  </a:lnTo>
                  <a:lnTo>
                    <a:pt x="567" y="32"/>
                  </a:lnTo>
                  <a:lnTo>
                    <a:pt x="562" y="37"/>
                  </a:lnTo>
                  <a:lnTo>
                    <a:pt x="552" y="37"/>
                  </a:lnTo>
                  <a:lnTo>
                    <a:pt x="479" y="53"/>
                  </a:lnTo>
                  <a:lnTo>
                    <a:pt x="422" y="74"/>
                  </a:lnTo>
                  <a:lnTo>
                    <a:pt x="380" y="111"/>
                  </a:lnTo>
                  <a:lnTo>
                    <a:pt x="354" y="148"/>
                  </a:lnTo>
                  <a:lnTo>
                    <a:pt x="344" y="185"/>
                  </a:lnTo>
                  <a:lnTo>
                    <a:pt x="338" y="217"/>
                  </a:lnTo>
                  <a:lnTo>
                    <a:pt x="338" y="217"/>
                  </a:lnTo>
                  <a:lnTo>
                    <a:pt x="338" y="609"/>
                  </a:lnTo>
                  <a:lnTo>
                    <a:pt x="328" y="672"/>
                  </a:lnTo>
                  <a:lnTo>
                    <a:pt x="292" y="730"/>
                  </a:lnTo>
                  <a:lnTo>
                    <a:pt x="234" y="778"/>
                  </a:lnTo>
                  <a:lnTo>
                    <a:pt x="151" y="815"/>
                  </a:lnTo>
                  <a:lnTo>
                    <a:pt x="214" y="836"/>
                  </a:lnTo>
                  <a:lnTo>
                    <a:pt x="276" y="878"/>
                  </a:lnTo>
                  <a:lnTo>
                    <a:pt x="312" y="921"/>
                  </a:lnTo>
                  <a:lnTo>
                    <a:pt x="333" y="968"/>
                  </a:lnTo>
                  <a:lnTo>
                    <a:pt x="338" y="1032"/>
                  </a:lnTo>
                  <a:lnTo>
                    <a:pt x="338" y="1370"/>
                  </a:lnTo>
                  <a:lnTo>
                    <a:pt x="338" y="1397"/>
                  </a:lnTo>
                  <a:lnTo>
                    <a:pt x="338" y="1413"/>
                  </a:lnTo>
                  <a:lnTo>
                    <a:pt x="338" y="1429"/>
                  </a:lnTo>
                  <a:lnTo>
                    <a:pt x="338" y="1434"/>
                  </a:lnTo>
                  <a:lnTo>
                    <a:pt x="338" y="1439"/>
                  </a:lnTo>
                  <a:lnTo>
                    <a:pt x="344" y="1450"/>
                  </a:lnTo>
                  <a:lnTo>
                    <a:pt x="370" y="1503"/>
                  </a:lnTo>
                  <a:lnTo>
                    <a:pt x="411" y="1545"/>
                  </a:lnTo>
                  <a:lnTo>
                    <a:pt x="474" y="1577"/>
                  </a:lnTo>
                  <a:lnTo>
                    <a:pt x="541" y="1587"/>
                  </a:lnTo>
                  <a:lnTo>
                    <a:pt x="552" y="1593"/>
                  </a:lnTo>
                  <a:lnTo>
                    <a:pt x="562" y="1593"/>
                  </a:lnTo>
                  <a:lnTo>
                    <a:pt x="567" y="1598"/>
                  </a:lnTo>
                  <a:lnTo>
                    <a:pt x="567" y="1608"/>
                  </a:lnTo>
                  <a:lnTo>
                    <a:pt x="567" y="1614"/>
                  </a:lnTo>
                  <a:lnTo>
                    <a:pt x="562" y="1619"/>
                  </a:lnTo>
                  <a:lnTo>
                    <a:pt x="557" y="1624"/>
                  </a:lnTo>
                  <a:lnTo>
                    <a:pt x="546" y="1624"/>
                  </a:lnTo>
                  <a:lnTo>
                    <a:pt x="536" y="1624"/>
                  </a:lnTo>
                  <a:lnTo>
                    <a:pt x="484" y="1619"/>
                  </a:lnTo>
                  <a:lnTo>
                    <a:pt x="422" y="1608"/>
                  </a:lnTo>
                  <a:lnTo>
                    <a:pt x="359" y="1587"/>
                  </a:lnTo>
                  <a:lnTo>
                    <a:pt x="307" y="1556"/>
                  </a:lnTo>
                  <a:lnTo>
                    <a:pt x="266" y="1513"/>
                  </a:lnTo>
                  <a:lnTo>
                    <a:pt x="240" y="1471"/>
                  </a:lnTo>
                  <a:lnTo>
                    <a:pt x="234" y="1423"/>
                  </a:lnTo>
                  <a:lnTo>
                    <a:pt x="234" y="1376"/>
                  </a:lnTo>
                  <a:lnTo>
                    <a:pt x="234" y="1058"/>
                  </a:lnTo>
                  <a:lnTo>
                    <a:pt x="234" y="1032"/>
                  </a:lnTo>
                  <a:lnTo>
                    <a:pt x="234" y="1011"/>
                  </a:lnTo>
                  <a:lnTo>
                    <a:pt x="234" y="1000"/>
                  </a:lnTo>
                  <a:lnTo>
                    <a:pt x="229" y="990"/>
                  </a:lnTo>
                  <a:lnTo>
                    <a:pt x="229" y="984"/>
                  </a:lnTo>
                  <a:lnTo>
                    <a:pt x="229" y="979"/>
                  </a:lnTo>
                  <a:lnTo>
                    <a:pt x="203" y="921"/>
                  </a:lnTo>
                  <a:lnTo>
                    <a:pt x="162" y="878"/>
                  </a:lnTo>
                  <a:lnTo>
                    <a:pt x="99" y="847"/>
                  </a:lnTo>
                  <a:lnTo>
                    <a:pt x="26" y="831"/>
                  </a:lnTo>
                  <a:lnTo>
                    <a:pt x="16" y="831"/>
                  </a:lnTo>
                  <a:lnTo>
                    <a:pt x="11" y="826"/>
                  </a:lnTo>
                  <a:lnTo>
                    <a:pt x="6" y="820"/>
                  </a:lnTo>
                  <a:lnTo>
                    <a:pt x="0" y="815"/>
                  </a:lnTo>
                  <a:lnTo>
                    <a:pt x="6" y="804"/>
                  </a:lnTo>
                  <a:lnTo>
                    <a:pt x="11" y="799"/>
                  </a:lnTo>
                  <a:lnTo>
                    <a:pt x="16" y="794"/>
                  </a:lnTo>
                  <a:lnTo>
                    <a:pt x="58" y="794"/>
                  </a:lnTo>
                  <a:lnTo>
                    <a:pt x="110" y="778"/>
                  </a:lnTo>
                  <a:lnTo>
                    <a:pt x="167" y="746"/>
                  </a:lnTo>
                  <a:lnTo>
                    <a:pt x="203" y="704"/>
                  </a:lnTo>
                  <a:lnTo>
                    <a:pt x="224" y="662"/>
                  </a:lnTo>
                  <a:lnTo>
                    <a:pt x="229" y="619"/>
                  </a:lnTo>
                  <a:lnTo>
                    <a:pt x="234" y="577"/>
                  </a:lnTo>
                  <a:lnTo>
                    <a:pt x="234" y="207"/>
                  </a:lnTo>
                  <a:lnTo>
                    <a:pt x="245" y="148"/>
                  </a:lnTo>
                  <a:lnTo>
                    <a:pt x="276" y="101"/>
                  </a:lnTo>
                  <a:lnTo>
                    <a:pt x="323" y="59"/>
                  </a:lnTo>
                  <a:lnTo>
                    <a:pt x="385" y="27"/>
                  </a:lnTo>
                  <a:lnTo>
                    <a:pt x="458" y="11"/>
                  </a:lnTo>
                  <a:lnTo>
                    <a:pt x="5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2" name="Freeform 118"/>
            <p:cNvSpPr>
              <a:spLocks noEditPoints="1"/>
            </p:cNvSpPr>
            <p:nvPr/>
          </p:nvSpPr>
          <p:spPr bwMode="auto">
            <a:xfrm>
              <a:off x="1072" y="3736"/>
              <a:ext cx="1102" cy="1460"/>
            </a:xfrm>
            <a:custGeom>
              <a:avLst/>
              <a:gdLst/>
              <a:ahLst/>
              <a:cxnLst>
                <a:cxn ang="0">
                  <a:pos x="385" y="979"/>
                </a:cxn>
                <a:cxn ang="0">
                  <a:pos x="348" y="1090"/>
                </a:cxn>
                <a:cxn ang="0">
                  <a:pos x="369" y="1127"/>
                </a:cxn>
                <a:cxn ang="0">
                  <a:pos x="400" y="1138"/>
                </a:cxn>
                <a:cxn ang="0">
                  <a:pos x="489" y="1132"/>
                </a:cxn>
                <a:cxn ang="0">
                  <a:pos x="572" y="1101"/>
                </a:cxn>
                <a:cxn ang="0">
                  <a:pos x="567" y="1016"/>
                </a:cxn>
                <a:cxn ang="0">
                  <a:pos x="478" y="942"/>
                </a:cxn>
                <a:cxn ang="0">
                  <a:pos x="541" y="80"/>
                </a:cxn>
                <a:cxn ang="0">
                  <a:pos x="307" y="281"/>
                </a:cxn>
                <a:cxn ang="0">
                  <a:pos x="166" y="619"/>
                </a:cxn>
                <a:cxn ang="0">
                  <a:pos x="151" y="884"/>
                </a:cxn>
                <a:cxn ang="0">
                  <a:pos x="255" y="1085"/>
                </a:cxn>
                <a:cxn ang="0">
                  <a:pos x="322" y="1122"/>
                </a:cxn>
                <a:cxn ang="0">
                  <a:pos x="317" y="1106"/>
                </a:cxn>
                <a:cxn ang="0">
                  <a:pos x="328" y="1011"/>
                </a:cxn>
                <a:cxn ang="0">
                  <a:pos x="478" y="905"/>
                </a:cxn>
                <a:cxn ang="0">
                  <a:pos x="588" y="974"/>
                </a:cxn>
                <a:cxn ang="0">
                  <a:pos x="619" y="1080"/>
                </a:cxn>
                <a:cxn ang="0">
                  <a:pos x="842" y="836"/>
                </a:cxn>
                <a:cxn ang="0">
                  <a:pos x="946" y="540"/>
                </a:cxn>
                <a:cxn ang="0">
                  <a:pos x="957" y="286"/>
                </a:cxn>
                <a:cxn ang="0">
                  <a:pos x="832" y="85"/>
                </a:cxn>
                <a:cxn ang="0">
                  <a:pos x="697" y="0"/>
                </a:cxn>
                <a:cxn ang="0">
                  <a:pos x="957" y="90"/>
                </a:cxn>
                <a:cxn ang="0">
                  <a:pos x="1097" y="334"/>
                </a:cxn>
                <a:cxn ang="0">
                  <a:pos x="1056" y="699"/>
                </a:cxn>
                <a:cxn ang="0">
                  <a:pos x="827" y="1011"/>
                </a:cxn>
                <a:cxn ang="0">
                  <a:pos x="624" y="1132"/>
                </a:cxn>
                <a:cxn ang="0">
                  <a:pos x="640" y="1212"/>
                </a:cxn>
                <a:cxn ang="0">
                  <a:pos x="738" y="1302"/>
                </a:cxn>
                <a:cxn ang="0">
                  <a:pos x="858" y="1254"/>
                </a:cxn>
                <a:cxn ang="0">
                  <a:pos x="926" y="1138"/>
                </a:cxn>
                <a:cxn ang="0">
                  <a:pos x="941" y="1127"/>
                </a:cxn>
                <a:cxn ang="0">
                  <a:pos x="962" y="1143"/>
                </a:cxn>
                <a:cxn ang="0">
                  <a:pos x="926" y="1254"/>
                </a:cxn>
                <a:cxn ang="0">
                  <a:pos x="816" y="1413"/>
                </a:cxn>
                <a:cxn ang="0">
                  <a:pos x="645" y="1450"/>
                </a:cxn>
                <a:cxn ang="0">
                  <a:pos x="572" y="1370"/>
                </a:cxn>
                <a:cxn ang="0">
                  <a:pos x="562" y="1281"/>
                </a:cxn>
                <a:cxn ang="0">
                  <a:pos x="567" y="1217"/>
                </a:cxn>
                <a:cxn ang="0">
                  <a:pos x="411" y="1180"/>
                </a:cxn>
                <a:cxn ang="0">
                  <a:pos x="156" y="1095"/>
                </a:cxn>
                <a:cxn ang="0">
                  <a:pos x="16" y="852"/>
                </a:cxn>
                <a:cxn ang="0">
                  <a:pos x="62" y="471"/>
                </a:cxn>
                <a:cxn ang="0">
                  <a:pos x="328" y="138"/>
                </a:cxn>
                <a:cxn ang="0">
                  <a:pos x="697" y="0"/>
                </a:cxn>
              </a:cxnLst>
              <a:rect l="0" t="0" r="r" b="b"/>
              <a:pathLst>
                <a:path w="1102" h="1460">
                  <a:moveTo>
                    <a:pt x="478" y="942"/>
                  </a:moveTo>
                  <a:lnTo>
                    <a:pt x="426" y="953"/>
                  </a:lnTo>
                  <a:lnTo>
                    <a:pt x="385" y="979"/>
                  </a:lnTo>
                  <a:lnTo>
                    <a:pt x="359" y="1021"/>
                  </a:lnTo>
                  <a:lnTo>
                    <a:pt x="348" y="1069"/>
                  </a:lnTo>
                  <a:lnTo>
                    <a:pt x="348" y="1090"/>
                  </a:lnTo>
                  <a:lnTo>
                    <a:pt x="354" y="1106"/>
                  </a:lnTo>
                  <a:lnTo>
                    <a:pt x="364" y="1122"/>
                  </a:lnTo>
                  <a:lnTo>
                    <a:pt x="369" y="1127"/>
                  </a:lnTo>
                  <a:lnTo>
                    <a:pt x="380" y="1132"/>
                  </a:lnTo>
                  <a:lnTo>
                    <a:pt x="390" y="1138"/>
                  </a:lnTo>
                  <a:lnTo>
                    <a:pt x="400" y="1138"/>
                  </a:lnTo>
                  <a:lnTo>
                    <a:pt x="411" y="1138"/>
                  </a:lnTo>
                  <a:lnTo>
                    <a:pt x="421" y="1138"/>
                  </a:lnTo>
                  <a:lnTo>
                    <a:pt x="489" y="1132"/>
                  </a:lnTo>
                  <a:lnTo>
                    <a:pt x="556" y="1111"/>
                  </a:lnTo>
                  <a:lnTo>
                    <a:pt x="567" y="1106"/>
                  </a:lnTo>
                  <a:lnTo>
                    <a:pt x="572" y="1101"/>
                  </a:lnTo>
                  <a:lnTo>
                    <a:pt x="572" y="1090"/>
                  </a:lnTo>
                  <a:lnTo>
                    <a:pt x="572" y="1080"/>
                  </a:lnTo>
                  <a:lnTo>
                    <a:pt x="567" y="1016"/>
                  </a:lnTo>
                  <a:lnTo>
                    <a:pt x="551" y="974"/>
                  </a:lnTo>
                  <a:lnTo>
                    <a:pt x="520" y="947"/>
                  </a:lnTo>
                  <a:lnTo>
                    <a:pt x="478" y="942"/>
                  </a:lnTo>
                  <a:close/>
                  <a:moveTo>
                    <a:pt x="686" y="43"/>
                  </a:moveTo>
                  <a:lnTo>
                    <a:pt x="619" y="53"/>
                  </a:lnTo>
                  <a:lnTo>
                    <a:pt x="541" y="80"/>
                  </a:lnTo>
                  <a:lnTo>
                    <a:pt x="458" y="127"/>
                  </a:lnTo>
                  <a:lnTo>
                    <a:pt x="380" y="196"/>
                  </a:lnTo>
                  <a:lnTo>
                    <a:pt x="307" y="281"/>
                  </a:lnTo>
                  <a:lnTo>
                    <a:pt x="244" y="392"/>
                  </a:lnTo>
                  <a:lnTo>
                    <a:pt x="198" y="508"/>
                  </a:lnTo>
                  <a:lnTo>
                    <a:pt x="166" y="619"/>
                  </a:lnTo>
                  <a:lnTo>
                    <a:pt x="146" y="720"/>
                  </a:lnTo>
                  <a:lnTo>
                    <a:pt x="140" y="799"/>
                  </a:lnTo>
                  <a:lnTo>
                    <a:pt x="151" y="884"/>
                  </a:lnTo>
                  <a:lnTo>
                    <a:pt x="172" y="963"/>
                  </a:lnTo>
                  <a:lnTo>
                    <a:pt x="208" y="1027"/>
                  </a:lnTo>
                  <a:lnTo>
                    <a:pt x="255" y="1085"/>
                  </a:lnTo>
                  <a:lnTo>
                    <a:pt x="322" y="1122"/>
                  </a:lnTo>
                  <a:lnTo>
                    <a:pt x="322" y="1122"/>
                  </a:lnTo>
                  <a:lnTo>
                    <a:pt x="322" y="1122"/>
                  </a:lnTo>
                  <a:lnTo>
                    <a:pt x="322" y="1122"/>
                  </a:lnTo>
                  <a:lnTo>
                    <a:pt x="322" y="1117"/>
                  </a:lnTo>
                  <a:lnTo>
                    <a:pt x="317" y="1106"/>
                  </a:lnTo>
                  <a:lnTo>
                    <a:pt x="317" y="1090"/>
                  </a:lnTo>
                  <a:lnTo>
                    <a:pt x="312" y="1069"/>
                  </a:lnTo>
                  <a:lnTo>
                    <a:pt x="328" y="1011"/>
                  </a:lnTo>
                  <a:lnTo>
                    <a:pt x="364" y="958"/>
                  </a:lnTo>
                  <a:lnTo>
                    <a:pt x="416" y="921"/>
                  </a:lnTo>
                  <a:lnTo>
                    <a:pt x="478" y="905"/>
                  </a:lnTo>
                  <a:lnTo>
                    <a:pt x="525" y="916"/>
                  </a:lnTo>
                  <a:lnTo>
                    <a:pt x="562" y="937"/>
                  </a:lnTo>
                  <a:lnTo>
                    <a:pt x="588" y="974"/>
                  </a:lnTo>
                  <a:lnTo>
                    <a:pt x="603" y="1011"/>
                  </a:lnTo>
                  <a:lnTo>
                    <a:pt x="614" y="1048"/>
                  </a:lnTo>
                  <a:lnTo>
                    <a:pt x="619" y="1080"/>
                  </a:lnTo>
                  <a:lnTo>
                    <a:pt x="707" y="1016"/>
                  </a:lnTo>
                  <a:lnTo>
                    <a:pt x="785" y="931"/>
                  </a:lnTo>
                  <a:lnTo>
                    <a:pt x="842" y="836"/>
                  </a:lnTo>
                  <a:lnTo>
                    <a:pt x="889" y="736"/>
                  </a:lnTo>
                  <a:lnTo>
                    <a:pt x="926" y="635"/>
                  </a:lnTo>
                  <a:lnTo>
                    <a:pt x="946" y="540"/>
                  </a:lnTo>
                  <a:lnTo>
                    <a:pt x="962" y="455"/>
                  </a:lnTo>
                  <a:lnTo>
                    <a:pt x="967" y="387"/>
                  </a:lnTo>
                  <a:lnTo>
                    <a:pt x="957" y="286"/>
                  </a:lnTo>
                  <a:lnTo>
                    <a:pt x="931" y="201"/>
                  </a:lnTo>
                  <a:lnTo>
                    <a:pt x="889" y="133"/>
                  </a:lnTo>
                  <a:lnTo>
                    <a:pt x="832" y="85"/>
                  </a:lnTo>
                  <a:lnTo>
                    <a:pt x="764" y="53"/>
                  </a:lnTo>
                  <a:lnTo>
                    <a:pt x="686" y="43"/>
                  </a:lnTo>
                  <a:close/>
                  <a:moveTo>
                    <a:pt x="697" y="0"/>
                  </a:moveTo>
                  <a:lnTo>
                    <a:pt x="796" y="11"/>
                  </a:lnTo>
                  <a:lnTo>
                    <a:pt x="884" y="43"/>
                  </a:lnTo>
                  <a:lnTo>
                    <a:pt x="957" y="90"/>
                  </a:lnTo>
                  <a:lnTo>
                    <a:pt x="1019" y="159"/>
                  </a:lnTo>
                  <a:lnTo>
                    <a:pt x="1066" y="238"/>
                  </a:lnTo>
                  <a:lnTo>
                    <a:pt x="1097" y="334"/>
                  </a:lnTo>
                  <a:lnTo>
                    <a:pt x="1102" y="439"/>
                  </a:lnTo>
                  <a:lnTo>
                    <a:pt x="1092" y="572"/>
                  </a:lnTo>
                  <a:lnTo>
                    <a:pt x="1056" y="699"/>
                  </a:lnTo>
                  <a:lnTo>
                    <a:pt x="993" y="815"/>
                  </a:lnTo>
                  <a:lnTo>
                    <a:pt x="915" y="921"/>
                  </a:lnTo>
                  <a:lnTo>
                    <a:pt x="827" y="1011"/>
                  </a:lnTo>
                  <a:lnTo>
                    <a:pt x="728" y="1085"/>
                  </a:lnTo>
                  <a:lnTo>
                    <a:pt x="624" y="1132"/>
                  </a:lnTo>
                  <a:lnTo>
                    <a:pt x="624" y="1132"/>
                  </a:lnTo>
                  <a:lnTo>
                    <a:pt x="624" y="1132"/>
                  </a:lnTo>
                  <a:lnTo>
                    <a:pt x="624" y="1132"/>
                  </a:lnTo>
                  <a:lnTo>
                    <a:pt x="640" y="1212"/>
                  </a:lnTo>
                  <a:lnTo>
                    <a:pt x="660" y="1265"/>
                  </a:lnTo>
                  <a:lnTo>
                    <a:pt x="692" y="1296"/>
                  </a:lnTo>
                  <a:lnTo>
                    <a:pt x="738" y="1302"/>
                  </a:lnTo>
                  <a:lnTo>
                    <a:pt x="775" y="1296"/>
                  </a:lnTo>
                  <a:lnTo>
                    <a:pt x="816" y="1281"/>
                  </a:lnTo>
                  <a:lnTo>
                    <a:pt x="858" y="1254"/>
                  </a:lnTo>
                  <a:lnTo>
                    <a:pt x="894" y="1206"/>
                  </a:lnTo>
                  <a:lnTo>
                    <a:pt x="926" y="1148"/>
                  </a:lnTo>
                  <a:lnTo>
                    <a:pt x="926" y="1138"/>
                  </a:lnTo>
                  <a:lnTo>
                    <a:pt x="931" y="1132"/>
                  </a:lnTo>
                  <a:lnTo>
                    <a:pt x="936" y="1132"/>
                  </a:lnTo>
                  <a:lnTo>
                    <a:pt x="941" y="1127"/>
                  </a:lnTo>
                  <a:lnTo>
                    <a:pt x="952" y="1132"/>
                  </a:lnTo>
                  <a:lnTo>
                    <a:pt x="957" y="1138"/>
                  </a:lnTo>
                  <a:lnTo>
                    <a:pt x="962" y="1143"/>
                  </a:lnTo>
                  <a:lnTo>
                    <a:pt x="957" y="1164"/>
                  </a:lnTo>
                  <a:lnTo>
                    <a:pt x="946" y="1201"/>
                  </a:lnTo>
                  <a:lnTo>
                    <a:pt x="926" y="1254"/>
                  </a:lnTo>
                  <a:lnTo>
                    <a:pt x="900" y="1307"/>
                  </a:lnTo>
                  <a:lnTo>
                    <a:pt x="863" y="1365"/>
                  </a:lnTo>
                  <a:lnTo>
                    <a:pt x="816" y="1413"/>
                  </a:lnTo>
                  <a:lnTo>
                    <a:pt x="759" y="1445"/>
                  </a:lnTo>
                  <a:lnTo>
                    <a:pt x="692" y="1460"/>
                  </a:lnTo>
                  <a:lnTo>
                    <a:pt x="645" y="1450"/>
                  </a:lnTo>
                  <a:lnTo>
                    <a:pt x="608" y="1434"/>
                  </a:lnTo>
                  <a:lnTo>
                    <a:pt x="588" y="1408"/>
                  </a:lnTo>
                  <a:lnTo>
                    <a:pt x="572" y="1370"/>
                  </a:lnTo>
                  <a:lnTo>
                    <a:pt x="567" y="1339"/>
                  </a:lnTo>
                  <a:lnTo>
                    <a:pt x="562" y="1307"/>
                  </a:lnTo>
                  <a:lnTo>
                    <a:pt x="562" y="1281"/>
                  </a:lnTo>
                  <a:lnTo>
                    <a:pt x="562" y="1265"/>
                  </a:lnTo>
                  <a:lnTo>
                    <a:pt x="562" y="1249"/>
                  </a:lnTo>
                  <a:lnTo>
                    <a:pt x="567" y="1217"/>
                  </a:lnTo>
                  <a:lnTo>
                    <a:pt x="567" y="1154"/>
                  </a:lnTo>
                  <a:lnTo>
                    <a:pt x="484" y="1175"/>
                  </a:lnTo>
                  <a:lnTo>
                    <a:pt x="411" y="1180"/>
                  </a:lnTo>
                  <a:lnTo>
                    <a:pt x="317" y="1169"/>
                  </a:lnTo>
                  <a:lnTo>
                    <a:pt x="229" y="1143"/>
                  </a:lnTo>
                  <a:lnTo>
                    <a:pt x="156" y="1095"/>
                  </a:lnTo>
                  <a:lnTo>
                    <a:pt x="94" y="1032"/>
                  </a:lnTo>
                  <a:lnTo>
                    <a:pt x="42" y="953"/>
                  </a:lnTo>
                  <a:lnTo>
                    <a:pt x="16" y="852"/>
                  </a:lnTo>
                  <a:lnTo>
                    <a:pt x="0" y="746"/>
                  </a:lnTo>
                  <a:lnTo>
                    <a:pt x="16" y="609"/>
                  </a:lnTo>
                  <a:lnTo>
                    <a:pt x="62" y="471"/>
                  </a:lnTo>
                  <a:lnTo>
                    <a:pt x="130" y="344"/>
                  </a:lnTo>
                  <a:lnTo>
                    <a:pt x="224" y="233"/>
                  </a:lnTo>
                  <a:lnTo>
                    <a:pt x="328" y="138"/>
                  </a:lnTo>
                  <a:lnTo>
                    <a:pt x="442" y="64"/>
                  </a:lnTo>
                  <a:lnTo>
                    <a:pt x="572" y="22"/>
                  </a:lnTo>
                  <a:lnTo>
                    <a:pt x="6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3" name="Freeform 119"/>
            <p:cNvSpPr>
              <a:spLocks noEditPoints="1"/>
            </p:cNvSpPr>
            <p:nvPr/>
          </p:nvSpPr>
          <p:spPr bwMode="auto">
            <a:xfrm>
              <a:off x="2850" y="3477"/>
              <a:ext cx="853" cy="815"/>
            </a:xfrm>
            <a:custGeom>
              <a:avLst/>
              <a:gdLst/>
              <a:ahLst/>
              <a:cxnLst>
                <a:cxn ang="0">
                  <a:pos x="318" y="513"/>
                </a:cxn>
                <a:cxn ang="0">
                  <a:pos x="557" y="138"/>
                </a:cxn>
                <a:cxn ang="0">
                  <a:pos x="635" y="0"/>
                </a:cxn>
                <a:cxn ang="0">
                  <a:pos x="645" y="16"/>
                </a:cxn>
                <a:cxn ang="0">
                  <a:pos x="749" y="735"/>
                </a:cxn>
                <a:cxn ang="0">
                  <a:pos x="754" y="757"/>
                </a:cxn>
                <a:cxn ang="0">
                  <a:pos x="765" y="767"/>
                </a:cxn>
                <a:cxn ang="0">
                  <a:pos x="796" y="773"/>
                </a:cxn>
                <a:cxn ang="0">
                  <a:pos x="827" y="778"/>
                </a:cxn>
                <a:cxn ang="0">
                  <a:pos x="848" y="778"/>
                </a:cxn>
                <a:cxn ang="0">
                  <a:pos x="853" y="794"/>
                </a:cxn>
                <a:cxn ang="0">
                  <a:pos x="848" y="810"/>
                </a:cxn>
                <a:cxn ang="0">
                  <a:pos x="827" y="815"/>
                </a:cxn>
                <a:cxn ang="0">
                  <a:pos x="786" y="815"/>
                </a:cxn>
                <a:cxn ang="0">
                  <a:pos x="744" y="815"/>
                </a:cxn>
                <a:cxn ang="0">
                  <a:pos x="697" y="810"/>
                </a:cxn>
                <a:cxn ang="0">
                  <a:pos x="598" y="815"/>
                </a:cxn>
                <a:cxn ang="0">
                  <a:pos x="541" y="815"/>
                </a:cxn>
                <a:cxn ang="0">
                  <a:pos x="536" y="804"/>
                </a:cxn>
                <a:cxn ang="0">
                  <a:pos x="536" y="788"/>
                </a:cxn>
                <a:cxn ang="0">
                  <a:pos x="546" y="778"/>
                </a:cxn>
                <a:cxn ang="0">
                  <a:pos x="562" y="778"/>
                </a:cxn>
                <a:cxn ang="0">
                  <a:pos x="609" y="773"/>
                </a:cxn>
                <a:cxn ang="0">
                  <a:pos x="630" y="762"/>
                </a:cxn>
                <a:cxn ang="0">
                  <a:pos x="640" y="751"/>
                </a:cxn>
                <a:cxn ang="0">
                  <a:pos x="614" y="556"/>
                </a:cxn>
                <a:cxn ang="0">
                  <a:pos x="198" y="698"/>
                </a:cxn>
                <a:cxn ang="0">
                  <a:pos x="193" y="720"/>
                </a:cxn>
                <a:cxn ang="0">
                  <a:pos x="182" y="741"/>
                </a:cxn>
                <a:cxn ang="0">
                  <a:pos x="193" y="762"/>
                </a:cxn>
                <a:cxn ang="0">
                  <a:pos x="208" y="773"/>
                </a:cxn>
                <a:cxn ang="0">
                  <a:pos x="229" y="773"/>
                </a:cxn>
                <a:cxn ang="0">
                  <a:pos x="240" y="778"/>
                </a:cxn>
                <a:cxn ang="0">
                  <a:pos x="245" y="778"/>
                </a:cxn>
                <a:cxn ang="0">
                  <a:pos x="250" y="788"/>
                </a:cxn>
                <a:cxn ang="0">
                  <a:pos x="245" y="810"/>
                </a:cxn>
                <a:cxn ang="0">
                  <a:pos x="234" y="815"/>
                </a:cxn>
                <a:cxn ang="0">
                  <a:pos x="172" y="815"/>
                </a:cxn>
                <a:cxn ang="0">
                  <a:pos x="68" y="815"/>
                </a:cxn>
                <a:cxn ang="0">
                  <a:pos x="11" y="815"/>
                </a:cxn>
                <a:cxn ang="0">
                  <a:pos x="6" y="804"/>
                </a:cxn>
                <a:cxn ang="0">
                  <a:pos x="6" y="788"/>
                </a:cxn>
                <a:cxn ang="0">
                  <a:pos x="16" y="778"/>
                </a:cxn>
                <a:cxn ang="0">
                  <a:pos x="26" y="778"/>
                </a:cxn>
                <a:cxn ang="0">
                  <a:pos x="130" y="730"/>
                </a:cxn>
                <a:cxn ang="0">
                  <a:pos x="172" y="677"/>
                </a:cxn>
                <a:cxn ang="0">
                  <a:pos x="588" y="16"/>
                </a:cxn>
                <a:cxn ang="0">
                  <a:pos x="609" y="0"/>
                </a:cxn>
              </a:cxnLst>
              <a:rect l="0" t="0" r="r" b="b"/>
              <a:pathLst>
                <a:path w="853" h="815">
                  <a:moveTo>
                    <a:pt x="557" y="138"/>
                  </a:moveTo>
                  <a:lnTo>
                    <a:pt x="318" y="513"/>
                  </a:lnTo>
                  <a:lnTo>
                    <a:pt x="609" y="513"/>
                  </a:lnTo>
                  <a:lnTo>
                    <a:pt x="557" y="138"/>
                  </a:lnTo>
                  <a:close/>
                  <a:moveTo>
                    <a:pt x="624" y="0"/>
                  </a:moveTo>
                  <a:lnTo>
                    <a:pt x="635" y="0"/>
                  </a:lnTo>
                  <a:lnTo>
                    <a:pt x="640" y="5"/>
                  </a:lnTo>
                  <a:lnTo>
                    <a:pt x="645" y="16"/>
                  </a:lnTo>
                  <a:lnTo>
                    <a:pt x="650" y="32"/>
                  </a:lnTo>
                  <a:lnTo>
                    <a:pt x="749" y="735"/>
                  </a:lnTo>
                  <a:lnTo>
                    <a:pt x="749" y="746"/>
                  </a:lnTo>
                  <a:lnTo>
                    <a:pt x="754" y="757"/>
                  </a:lnTo>
                  <a:lnTo>
                    <a:pt x="754" y="762"/>
                  </a:lnTo>
                  <a:lnTo>
                    <a:pt x="765" y="767"/>
                  </a:lnTo>
                  <a:lnTo>
                    <a:pt x="775" y="773"/>
                  </a:lnTo>
                  <a:lnTo>
                    <a:pt x="796" y="773"/>
                  </a:lnTo>
                  <a:lnTo>
                    <a:pt x="817" y="778"/>
                  </a:lnTo>
                  <a:lnTo>
                    <a:pt x="827" y="778"/>
                  </a:lnTo>
                  <a:lnTo>
                    <a:pt x="838" y="778"/>
                  </a:lnTo>
                  <a:lnTo>
                    <a:pt x="848" y="778"/>
                  </a:lnTo>
                  <a:lnTo>
                    <a:pt x="848" y="783"/>
                  </a:lnTo>
                  <a:lnTo>
                    <a:pt x="853" y="794"/>
                  </a:lnTo>
                  <a:lnTo>
                    <a:pt x="848" y="804"/>
                  </a:lnTo>
                  <a:lnTo>
                    <a:pt x="848" y="810"/>
                  </a:lnTo>
                  <a:lnTo>
                    <a:pt x="838" y="815"/>
                  </a:lnTo>
                  <a:lnTo>
                    <a:pt x="827" y="815"/>
                  </a:lnTo>
                  <a:lnTo>
                    <a:pt x="806" y="815"/>
                  </a:lnTo>
                  <a:lnTo>
                    <a:pt x="786" y="815"/>
                  </a:lnTo>
                  <a:lnTo>
                    <a:pt x="765" y="815"/>
                  </a:lnTo>
                  <a:lnTo>
                    <a:pt x="744" y="815"/>
                  </a:lnTo>
                  <a:lnTo>
                    <a:pt x="718" y="810"/>
                  </a:lnTo>
                  <a:lnTo>
                    <a:pt x="697" y="810"/>
                  </a:lnTo>
                  <a:lnTo>
                    <a:pt x="656" y="815"/>
                  </a:lnTo>
                  <a:lnTo>
                    <a:pt x="598" y="815"/>
                  </a:lnTo>
                  <a:lnTo>
                    <a:pt x="552" y="815"/>
                  </a:lnTo>
                  <a:lnTo>
                    <a:pt x="541" y="815"/>
                  </a:lnTo>
                  <a:lnTo>
                    <a:pt x="536" y="810"/>
                  </a:lnTo>
                  <a:lnTo>
                    <a:pt x="536" y="804"/>
                  </a:lnTo>
                  <a:lnTo>
                    <a:pt x="531" y="799"/>
                  </a:lnTo>
                  <a:lnTo>
                    <a:pt x="536" y="788"/>
                  </a:lnTo>
                  <a:lnTo>
                    <a:pt x="541" y="783"/>
                  </a:lnTo>
                  <a:lnTo>
                    <a:pt x="546" y="778"/>
                  </a:lnTo>
                  <a:lnTo>
                    <a:pt x="557" y="778"/>
                  </a:lnTo>
                  <a:lnTo>
                    <a:pt x="562" y="778"/>
                  </a:lnTo>
                  <a:lnTo>
                    <a:pt x="588" y="773"/>
                  </a:lnTo>
                  <a:lnTo>
                    <a:pt x="609" y="773"/>
                  </a:lnTo>
                  <a:lnTo>
                    <a:pt x="619" y="767"/>
                  </a:lnTo>
                  <a:lnTo>
                    <a:pt x="630" y="762"/>
                  </a:lnTo>
                  <a:lnTo>
                    <a:pt x="635" y="757"/>
                  </a:lnTo>
                  <a:lnTo>
                    <a:pt x="640" y="751"/>
                  </a:lnTo>
                  <a:lnTo>
                    <a:pt x="640" y="746"/>
                  </a:lnTo>
                  <a:lnTo>
                    <a:pt x="614" y="556"/>
                  </a:lnTo>
                  <a:lnTo>
                    <a:pt x="292" y="556"/>
                  </a:lnTo>
                  <a:lnTo>
                    <a:pt x="198" y="698"/>
                  </a:lnTo>
                  <a:lnTo>
                    <a:pt x="193" y="704"/>
                  </a:lnTo>
                  <a:lnTo>
                    <a:pt x="193" y="720"/>
                  </a:lnTo>
                  <a:lnTo>
                    <a:pt x="188" y="730"/>
                  </a:lnTo>
                  <a:lnTo>
                    <a:pt x="182" y="741"/>
                  </a:lnTo>
                  <a:lnTo>
                    <a:pt x="188" y="751"/>
                  </a:lnTo>
                  <a:lnTo>
                    <a:pt x="193" y="762"/>
                  </a:lnTo>
                  <a:lnTo>
                    <a:pt x="203" y="767"/>
                  </a:lnTo>
                  <a:lnTo>
                    <a:pt x="208" y="773"/>
                  </a:lnTo>
                  <a:lnTo>
                    <a:pt x="219" y="773"/>
                  </a:lnTo>
                  <a:lnTo>
                    <a:pt x="229" y="773"/>
                  </a:lnTo>
                  <a:lnTo>
                    <a:pt x="234" y="778"/>
                  </a:lnTo>
                  <a:lnTo>
                    <a:pt x="240" y="778"/>
                  </a:lnTo>
                  <a:lnTo>
                    <a:pt x="240" y="778"/>
                  </a:lnTo>
                  <a:lnTo>
                    <a:pt x="245" y="778"/>
                  </a:lnTo>
                  <a:lnTo>
                    <a:pt x="250" y="783"/>
                  </a:lnTo>
                  <a:lnTo>
                    <a:pt x="250" y="788"/>
                  </a:lnTo>
                  <a:lnTo>
                    <a:pt x="250" y="804"/>
                  </a:lnTo>
                  <a:lnTo>
                    <a:pt x="245" y="810"/>
                  </a:lnTo>
                  <a:lnTo>
                    <a:pt x="240" y="815"/>
                  </a:lnTo>
                  <a:lnTo>
                    <a:pt x="234" y="815"/>
                  </a:lnTo>
                  <a:lnTo>
                    <a:pt x="229" y="815"/>
                  </a:lnTo>
                  <a:lnTo>
                    <a:pt x="172" y="815"/>
                  </a:lnTo>
                  <a:lnTo>
                    <a:pt x="115" y="810"/>
                  </a:lnTo>
                  <a:lnTo>
                    <a:pt x="68" y="815"/>
                  </a:lnTo>
                  <a:lnTo>
                    <a:pt x="16" y="815"/>
                  </a:lnTo>
                  <a:lnTo>
                    <a:pt x="11" y="815"/>
                  </a:lnTo>
                  <a:lnTo>
                    <a:pt x="6" y="810"/>
                  </a:lnTo>
                  <a:lnTo>
                    <a:pt x="6" y="804"/>
                  </a:lnTo>
                  <a:lnTo>
                    <a:pt x="0" y="799"/>
                  </a:lnTo>
                  <a:lnTo>
                    <a:pt x="6" y="788"/>
                  </a:lnTo>
                  <a:lnTo>
                    <a:pt x="6" y="778"/>
                  </a:lnTo>
                  <a:lnTo>
                    <a:pt x="16" y="778"/>
                  </a:lnTo>
                  <a:lnTo>
                    <a:pt x="21" y="778"/>
                  </a:lnTo>
                  <a:lnTo>
                    <a:pt x="26" y="778"/>
                  </a:lnTo>
                  <a:lnTo>
                    <a:pt x="84" y="762"/>
                  </a:lnTo>
                  <a:lnTo>
                    <a:pt x="130" y="730"/>
                  </a:lnTo>
                  <a:lnTo>
                    <a:pt x="172" y="677"/>
                  </a:lnTo>
                  <a:lnTo>
                    <a:pt x="172" y="677"/>
                  </a:lnTo>
                  <a:lnTo>
                    <a:pt x="583" y="27"/>
                  </a:lnTo>
                  <a:lnTo>
                    <a:pt x="588" y="16"/>
                  </a:lnTo>
                  <a:lnTo>
                    <a:pt x="598" y="5"/>
                  </a:lnTo>
                  <a:lnTo>
                    <a:pt x="609" y="0"/>
                  </a:lnTo>
                  <a:lnTo>
                    <a:pt x="6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4" name="Freeform 120"/>
            <p:cNvSpPr>
              <a:spLocks noEditPoints="1"/>
            </p:cNvSpPr>
            <p:nvPr/>
          </p:nvSpPr>
          <p:spPr bwMode="auto">
            <a:xfrm>
              <a:off x="2336" y="4789"/>
              <a:ext cx="696" cy="513"/>
            </a:xfrm>
            <a:custGeom>
              <a:avLst/>
              <a:gdLst/>
              <a:ahLst/>
              <a:cxnLst>
                <a:cxn ang="0">
                  <a:pos x="280" y="37"/>
                </a:cxn>
                <a:cxn ang="0">
                  <a:pos x="171" y="116"/>
                </a:cxn>
                <a:cxn ang="0">
                  <a:pos x="109" y="254"/>
                </a:cxn>
                <a:cxn ang="0">
                  <a:pos x="93" y="355"/>
                </a:cxn>
                <a:cxn ang="0">
                  <a:pos x="124" y="450"/>
                </a:cxn>
                <a:cxn ang="0">
                  <a:pos x="213" y="481"/>
                </a:cxn>
                <a:cxn ang="0">
                  <a:pos x="312" y="466"/>
                </a:cxn>
                <a:cxn ang="0">
                  <a:pos x="462" y="381"/>
                </a:cxn>
                <a:cxn ang="0">
                  <a:pos x="457" y="249"/>
                </a:cxn>
                <a:cxn ang="0">
                  <a:pos x="442" y="143"/>
                </a:cxn>
                <a:cxn ang="0">
                  <a:pos x="405" y="64"/>
                </a:cxn>
                <a:cxn ang="0">
                  <a:pos x="327" y="27"/>
                </a:cxn>
                <a:cxn ang="0">
                  <a:pos x="390" y="5"/>
                </a:cxn>
                <a:cxn ang="0">
                  <a:pos x="494" y="69"/>
                </a:cxn>
                <a:cxn ang="0">
                  <a:pos x="540" y="185"/>
                </a:cxn>
                <a:cxn ang="0">
                  <a:pos x="546" y="233"/>
                </a:cxn>
                <a:cxn ang="0">
                  <a:pos x="546" y="291"/>
                </a:cxn>
                <a:cxn ang="0">
                  <a:pos x="650" y="79"/>
                </a:cxn>
                <a:cxn ang="0">
                  <a:pos x="660" y="58"/>
                </a:cxn>
                <a:cxn ang="0">
                  <a:pos x="676" y="53"/>
                </a:cxn>
                <a:cxn ang="0">
                  <a:pos x="686" y="53"/>
                </a:cxn>
                <a:cxn ang="0">
                  <a:pos x="696" y="58"/>
                </a:cxn>
                <a:cxn ang="0">
                  <a:pos x="691" y="85"/>
                </a:cxn>
                <a:cxn ang="0">
                  <a:pos x="660" y="169"/>
                </a:cxn>
                <a:cxn ang="0">
                  <a:pos x="598" y="286"/>
                </a:cxn>
                <a:cxn ang="0">
                  <a:pos x="546" y="344"/>
                </a:cxn>
                <a:cxn ang="0">
                  <a:pos x="546" y="344"/>
                </a:cxn>
                <a:cxn ang="0">
                  <a:pos x="561" y="450"/>
                </a:cxn>
                <a:cxn ang="0">
                  <a:pos x="582" y="481"/>
                </a:cxn>
                <a:cxn ang="0">
                  <a:pos x="598" y="481"/>
                </a:cxn>
                <a:cxn ang="0">
                  <a:pos x="618" y="471"/>
                </a:cxn>
                <a:cxn ang="0">
                  <a:pos x="644" y="450"/>
                </a:cxn>
                <a:cxn ang="0">
                  <a:pos x="655" y="423"/>
                </a:cxn>
                <a:cxn ang="0">
                  <a:pos x="676" y="423"/>
                </a:cxn>
                <a:cxn ang="0">
                  <a:pos x="686" y="423"/>
                </a:cxn>
                <a:cxn ang="0">
                  <a:pos x="691" y="434"/>
                </a:cxn>
                <a:cxn ang="0">
                  <a:pos x="665" y="481"/>
                </a:cxn>
                <a:cxn ang="0">
                  <a:pos x="587" y="513"/>
                </a:cxn>
                <a:cxn ang="0">
                  <a:pos x="525" y="497"/>
                </a:cxn>
                <a:cxn ang="0">
                  <a:pos x="468" y="418"/>
                </a:cxn>
                <a:cxn ang="0">
                  <a:pos x="306" y="497"/>
                </a:cxn>
                <a:cxn ang="0">
                  <a:pos x="135" y="503"/>
                </a:cxn>
                <a:cxn ang="0">
                  <a:pos x="36" y="429"/>
                </a:cxn>
                <a:cxn ang="0">
                  <a:pos x="0" y="312"/>
                </a:cxn>
                <a:cxn ang="0">
                  <a:pos x="67" y="132"/>
                </a:cxn>
                <a:cxn ang="0">
                  <a:pos x="228" y="16"/>
                </a:cxn>
              </a:cxnLst>
              <a:rect l="0" t="0" r="r" b="b"/>
              <a:pathLst>
                <a:path w="696" h="513">
                  <a:moveTo>
                    <a:pt x="327" y="27"/>
                  </a:moveTo>
                  <a:lnTo>
                    <a:pt x="280" y="37"/>
                  </a:lnTo>
                  <a:lnTo>
                    <a:pt x="223" y="64"/>
                  </a:lnTo>
                  <a:lnTo>
                    <a:pt x="171" y="116"/>
                  </a:lnTo>
                  <a:lnTo>
                    <a:pt x="135" y="185"/>
                  </a:lnTo>
                  <a:lnTo>
                    <a:pt x="109" y="254"/>
                  </a:lnTo>
                  <a:lnTo>
                    <a:pt x="98" y="317"/>
                  </a:lnTo>
                  <a:lnTo>
                    <a:pt x="93" y="355"/>
                  </a:lnTo>
                  <a:lnTo>
                    <a:pt x="104" y="407"/>
                  </a:lnTo>
                  <a:lnTo>
                    <a:pt x="124" y="450"/>
                  </a:lnTo>
                  <a:lnTo>
                    <a:pt x="161" y="471"/>
                  </a:lnTo>
                  <a:lnTo>
                    <a:pt x="213" y="481"/>
                  </a:lnTo>
                  <a:lnTo>
                    <a:pt x="254" y="481"/>
                  </a:lnTo>
                  <a:lnTo>
                    <a:pt x="312" y="466"/>
                  </a:lnTo>
                  <a:lnTo>
                    <a:pt x="379" y="434"/>
                  </a:lnTo>
                  <a:lnTo>
                    <a:pt x="462" y="381"/>
                  </a:lnTo>
                  <a:lnTo>
                    <a:pt x="457" y="312"/>
                  </a:lnTo>
                  <a:lnTo>
                    <a:pt x="457" y="249"/>
                  </a:lnTo>
                  <a:lnTo>
                    <a:pt x="452" y="191"/>
                  </a:lnTo>
                  <a:lnTo>
                    <a:pt x="442" y="143"/>
                  </a:lnTo>
                  <a:lnTo>
                    <a:pt x="426" y="101"/>
                  </a:lnTo>
                  <a:lnTo>
                    <a:pt x="405" y="64"/>
                  </a:lnTo>
                  <a:lnTo>
                    <a:pt x="374" y="37"/>
                  </a:lnTo>
                  <a:lnTo>
                    <a:pt x="327" y="27"/>
                  </a:lnTo>
                  <a:close/>
                  <a:moveTo>
                    <a:pt x="327" y="0"/>
                  </a:moveTo>
                  <a:lnTo>
                    <a:pt x="390" y="5"/>
                  </a:lnTo>
                  <a:lnTo>
                    <a:pt x="447" y="32"/>
                  </a:lnTo>
                  <a:lnTo>
                    <a:pt x="494" y="69"/>
                  </a:lnTo>
                  <a:lnTo>
                    <a:pt x="525" y="122"/>
                  </a:lnTo>
                  <a:lnTo>
                    <a:pt x="540" y="185"/>
                  </a:lnTo>
                  <a:lnTo>
                    <a:pt x="540" y="201"/>
                  </a:lnTo>
                  <a:lnTo>
                    <a:pt x="546" y="233"/>
                  </a:lnTo>
                  <a:lnTo>
                    <a:pt x="546" y="265"/>
                  </a:lnTo>
                  <a:lnTo>
                    <a:pt x="546" y="291"/>
                  </a:lnTo>
                  <a:lnTo>
                    <a:pt x="608" y="191"/>
                  </a:lnTo>
                  <a:lnTo>
                    <a:pt x="650" y="79"/>
                  </a:lnTo>
                  <a:lnTo>
                    <a:pt x="655" y="64"/>
                  </a:lnTo>
                  <a:lnTo>
                    <a:pt x="660" y="58"/>
                  </a:lnTo>
                  <a:lnTo>
                    <a:pt x="665" y="53"/>
                  </a:lnTo>
                  <a:lnTo>
                    <a:pt x="676" y="53"/>
                  </a:lnTo>
                  <a:lnTo>
                    <a:pt x="681" y="53"/>
                  </a:lnTo>
                  <a:lnTo>
                    <a:pt x="686" y="53"/>
                  </a:lnTo>
                  <a:lnTo>
                    <a:pt x="691" y="53"/>
                  </a:lnTo>
                  <a:lnTo>
                    <a:pt x="696" y="58"/>
                  </a:lnTo>
                  <a:lnTo>
                    <a:pt x="696" y="69"/>
                  </a:lnTo>
                  <a:lnTo>
                    <a:pt x="691" y="85"/>
                  </a:lnTo>
                  <a:lnTo>
                    <a:pt x="681" y="122"/>
                  </a:lnTo>
                  <a:lnTo>
                    <a:pt x="660" y="169"/>
                  </a:lnTo>
                  <a:lnTo>
                    <a:pt x="634" y="228"/>
                  </a:lnTo>
                  <a:lnTo>
                    <a:pt x="598" y="286"/>
                  </a:lnTo>
                  <a:lnTo>
                    <a:pt x="546" y="344"/>
                  </a:lnTo>
                  <a:lnTo>
                    <a:pt x="546" y="344"/>
                  </a:lnTo>
                  <a:lnTo>
                    <a:pt x="546" y="344"/>
                  </a:lnTo>
                  <a:lnTo>
                    <a:pt x="546" y="344"/>
                  </a:lnTo>
                  <a:lnTo>
                    <a:pt x="551" y="413"/>
                  </a:lnTo>
                  <a:lnTo>
                    <a:pt x="561" y="450"/>
                  </a:lnTo>
                  <a:lnTo>
                    <a:pt x="572" y="471"/>
                  </a:lnTo>
                  <a:lnTo>
                    <a:pt x="582" y="481"/>
                  </a:lnTo>
                  <a:lnTo>
                    <a:pt x="592" y="481"/>
                  </a:lnTo>
                  <a:lnTo>
                    <a:pt x="598" y="481"/>
                  </a:lnTo>
                  <a:lnTo>
                    <a:pt x="608" y="476"/>
                  </a:lnTo>
                  <a:lnTo>
                    <a:pt x="618" y="471"/>
                  </a:lnTo>
                  <a:lnTo>
                    <a:pt x="634" y="466"/>
                  </a:lnTo>
                  <a:lnTo>
                    <a:pt x="644" y="450"/>
                  </a:lnTo>
                  <a:lnTo>
                    <a:pt x="655" y="434"/>
                  </a:lnTo>
                  <a:lnTo>
                    <a:pt x="655" y="423"/>
                  </a:lnTo>
                  <a:lnTo>
                    <a:pt x="660" y="423"/>
                  </a:lnTo>
                  <a:lnTo>
                    <a:pt x="676" y="423"/>
                  </a:lnTo>
                  <a:lnTo>
                    <a:pt x="681" y="423"/>
                  </a:lnTo>
                  <a:lnTo>
                    <a:pt x="686" y="423"/>
                  </a:lnTo>
                  <a:lnTo>
                    <a:pt x="691" y="429"/>
                  </a:lnTo>
                  <a:lnTo>
                    <a:pt x="691" y="434"/>
                  </a:lnTo>
                  <a:lnTo>
                    <a:pt x="686" y="455"/>
                  </a:lnTo>
                  <a:lnTo>
                    <a:pt x="665" y="481"/>
                  </a:lnTo>
                  <a:lnTo>
                    <a:pt x="629" y="503"/>
                  </a:lnTo>
                  <a:lnTo>
                    <a:pt x="587" y="513"/>
                  </a:lnTo>
                  <a:lnTo>
                    <a:pt x="556" y="508"/>
                  </a:lnTo>
                  <a:lnTo>
                    <a:pt x="525" y="497"/>
                  </a:lnTo>
                  <a:lnTo>
                    <a:pt x="494" y="466"/>
                  </a:lnTo>
                  <a:lnTo>
                    <a:pt x="468" y="418"/>
                  </a:lnTo>
                  <a:lnTo>
                    <a:pt x="395" y="466"/>
                  </a:lnTo>
                  <a:lnTo>
                    <a:pt x="306" y="497"/>
                  </a:lnTo>
                  <a:lnTo>
                    <a:pt x="208" y="513"/>
                  </a:lnTo>
                  <a:lnTo>
                    <a:pt x="135" y="503"/>
                  </a:lnTo>
                  <a:lnTo>
                    <a:pt x="78" y="476"/>
                  </a:lnTo>
                  <a:lnTo>
                    <a:pt x="36" y="429"/>
                  </a:lnTo>
                  <a:lnTo>
                    <a:pt x="10" y="376"/>
                  </a:lnTo>
                  <a:lnTo>
                    <a:pt x="0" y="312"/>
                  </a:lnTo>
                  <a:lnTo>
                    <a:pt x="20" y="222"/>
                  </a:lnTo>
                  <a:lnTo>
                    <a:pt x="67" y="132"/>
                  </a:lnTo>
                  <a:lnTo>
                    <a:pt x="140" y="64"/>
                  </a:lnTo>
                  <a:lnTo>
                    <a:pt x="228" y="16"/>
                  </a:lnTo>
                  <a:lnTo>
                    <a:pt x="3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5" name="Freeform 121"/>
            <p:cNvSpPr>
              <a:spLocks/>
            </p:cNvSpPr>
            <p:nvPr/>
          </p:nvSpPr>
          <p:spPr bwMode="auto">
            <a:xfrm>
              <a:off x="3963" y="4710"/>
              <a:ext cx="187" cy="486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125" y="10"/>
                </a:cxn>
                <a:cxn ang="0">
                  <a:pos x="156" y="42"/>
                </a:cxn>
                <a:cxn ang="0">
                  <a:pos x="177" y="95"/>
                </a:cxn>
                <a:cxn ang="0">
                  <a:pos x="187" y="169"/>
                </a:cxn>
                <a:cxn ang="0">
                  <a:pos x="187" y="169"/>
                </a:cxn>
                <a:cxn ang="0">
                  <a:pos x="177" y="259"/>
                </a:cxn>
                <a:cxn ang="0">
                  <a:pos x="151" y="333"/>
                </a:cxn>
                <a:cxn ang="0">
                  <a:pos x="120" y="396"/>
                </a:cxn>
                <a:cxn ang="0">
                  <a:pos x="89" y="444"/>
                </a:cxn>
                <a:cxn ang="0">
                  <a:pos x="57" y="476"/>
                </a:cxn>
                <a:cxn ang="0">
                  <a:pos x="42" y="486"/>
                </a:cxn>
                <a:cxn ang="0">
                  <a:pos x="31" y="481"/>
                </a:cxn>
                <a:cxn ang="0">
                  <a:pos x="26" y="476"/>
                </a:cxn>
                <a:cxn ang="0">
                  <a:pos x="26" y="465"/>
                </a:cxn>
                <a:cxn ang="0">
                  <a:pos x="26" y="465"/>
                </a:cxn>
                <a:cxn ang="0">
                  <a:pos x="26" y="460"/>
                </a:cxn>
                <a:cxn ang="0">
                  <a:pos x="31" y="455"/>
                </a:cxn>
                <a:cxn ang="0">
                  <a:pos x="37" y="449"/>
                </a:cxn>
                <a:cxn ang="0">
                  <a:pos x="42" y="439"/>
                </a:cxn>
                <a:cxn ang="0">
                  <a:pos x="83" y="391"/>
                </a:cxn>
                <a:cxn ang="0">
                  <a:pos x="115" y="328"/>
                </a:cxn>
                <a:cxn ang="0">
                  <a:pos x="141" y="254"/>
                </a:cxn>
                <a:cxn ang="0">
                  <a:pos x="151" y="169"/>
                </a:cxn>
                <a:cxn ang="0">
                  <a:pos x="151" y="153"/>
                </a:cxn>
                <a:cxn ang="0">
                  <a:pos x="151" y="148"/>
                </a:cxn>
                <a:cxn ang="0">
                  <a:pos x="151" y="148"/>
                </a:cxn>
                <a:cxn ang="0">
                  <a:pos x="151" y="143"/>
                </a:cxn>
                <a:cxn ang="0">
                  <a:pos x="146" y="148"/>
                </a:cxn>
                <a:cxn ang="0">
                  <a:pos x="146" y="148"/>
                </a:cxn>
                <a:cxn ang="0">
                  <a:pos x="141" y="148"/>
                </a:cxn>
                <a:cxn ang="0">
                  <a:pos x="125" y="164"/>
                </a:cxn>
                <a:cxn ang="0">
                  <a:pos x="104" y="169"/>
                </a:cxn>
                <a:cxn ang="0">
                  <a:pos x="83" y="169"/>
                </a:cxn>
                <a:cxn ang="0">
                  <a:pos x="47" y="164"/>
                </a:cxn>
                <a:cxn ang="0">
                  <a:pos x="21" y="143"/>
                </a:cxn>
                <a:cxn ang="0">
                  <a:pos x="5" y="116"/>
                </a:cxn>
                <a:cxn ang="0">
                  <a:pos x="0" y="84"/>
                </a:cxn>
                <a:cxn ang="0">
                  <a:pos x="5" y="53"/>
                </a:cxn>
                <a:cxn ang="0">
                  <a:pos x="21" y="26"/>
                </a:cxn>
                <a:cxn ang="0">
                  <a:pos x="47" y="5"/>
                </a:cxn>
                <a:cxn ang="0">
                  <a:pos x="83" y="0"/>
                </a:cxn>
              </a:cxnLst>
              <a:rect l="0" t="0" r="r" b="b"/>
              <a:pathLst>
                <a:path w="187" h="486">
                  <a:moveTo>
                    <a:pt x="83" y="0"/>
                  </a:moveTo>
                  <a:lnTo>
                    <a:pt x="125" y="10"/>
                  </a:lnTo>
                  <a:lnTo>
                    <a:pt x="156" y="42"/>
                  </a:lnTo>
                  <a:lnTo>
                    <a:pt x="177" y="95"/>
                  </a:lnTo>
                  <a:lnTo>
                    <a:pt x="187" y="169"/>
                  </a:lnTo>
                  <a:lnTo>
                    <a:pt x="187" y="169"/>
                  </a:lnTo>
                  <a:lnTo>
                    <a:pt x="177" y="259"/>
                  </a:lnTo>
                  <a:lnTo>
                    <a:pt x="151" y="333"/>
                  </a:lnTo>
                  <a:lnTo>
                    <a:pt x="120" y="396"/>
                  </a:lnTo>
                  <a:lnTo>
                    <a:pt x="89" y="444"/>
                  </a:lnTo>
                  <a:lnTo>
                    <a:pt x="57" y="476"/>
                  </a:lnTo>
                  <a:lnTo>
                    <a:pt x="42" y="486"/>
                  </a:lnTo>
                  <a:lnTo>
                    <a:pt x="31" y="481"/>
                  </a:lnTo>
                  <a:lnTo>
                    <a:pt x="26" y="476"/>
                  </a:lnTo>
                  <a:lnTo>
                    <a:pt x="26" y="465"/>
                  </a:lnTo>
                  <a:lnTo>
                    <a:pt x="26" y="465"/>
                  </a:lnTo>
                  <a:lnTo>
                    <a:pt x="26" y="460"/>
                  </a:lnTo>
                  <a:lnTo>
                    <a:pt x="31" y="455"/>
                  </a:lnTo>
                  <a:lnTo>
                    <a:pt x="37" y="449"/>
                  </a:lnTo>
                  <a:lnTo>
                    <a:pt x="42" y="439"/>
                  </a:lnTo>
                  <a:lnTo>
                    <a:pt x="83" y="391"/>
                  </a:lnTo>
                  <a:lnTo>
                    <a:pt x="115" y="328"/>
                  </a:lnTo>
                  <a:lnTo>
                    <a:pt x="141" y="254"/>
                  </a:lnTo>
                  <a:lnTo>
                    <a:pt x="151" y="169"/>
                  </a:lnTo>
                  <a:lnTo>
                    <a:pt x="151" y="153"/>
                  </a:lnTo>
                  <a:lnTo>
                    <a:pt x="151" y="148"/>
                  </a:lnTo>
                  <a:lnTo>
                    <a:pt x="151" y="148"/>
                  </a:lnTo>
                  <a:lnTo>
                    <a:pt x="151" y="143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1" y="148"/>
                  </a:lnTo>
                  <a:lnTo>
                    <a:pt x="125" y="164"/>
                  </a:lnTo>
                  <a:lnTo>
                    <a:pt x="104" y="169"/>
                  </a:lnTo>
                  <a:lnTo>
                    <a:pt x="83" y="169"/>
                  </a:lnTo>
                  <a:lnTo>
                    <a:pt x="47" y="164"/>
                  </a:lnTo>
                  <a:lnTo>
                    <a:pt x="21" y="143"/>
                  </a:lnTo>
                  <a:lnTo>
                    <a:pt x="5" y="116"/>
                  </a:lnTo>
                  <a:lnTo>
                    <a:pt x="0" y="84"/>
                  </a:lnTo>
                  <a:lnTo>
                    <a:pt x="5" y="53"/>
                  </a:lnTo>
                  <a:lnTo>
                    <a:pt x="21" y="26"/>
                  </a:lnTo>
                  <a:lnTo>
                    <a:pt x="47" y="5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6" name="Freeform 122"/>
            <p:cNvSpPr>
              <a:spLocks noEditPoints="1"/>
            </p:cNvSpPr>
            <p:nvPr/>
          </p:nvSpPr>
          <p:spPr bwMode="auto">
            <a:xfrm>
              <a:off x="4613" y="3736"/>
              <a:ext cx="1103" cy="1460"/>
            </a:xfrm>
            <a:custGeom>
              <a:avLst/>
              <a:gdLst/>
              <a:ahLst/>
              <a:cxnLst>
                <a:cxn ang="0">
                  <a:pos x="385" y="979"/>
                </a:cxn>
                <a:cxn ang="0">
                  <a:pos x="349" y="1090"/>
                </a:cxn>
                <a:cxn ang="0">
                  <a:pos x="369" y="1127"/>
                </a:cxn>
                <a:cxn ang="0">
                  <a:pos x="401" y="1138"/>
                </a:cxn>
                <a:cxn ang="0">
                  <a:pos x="421" y="1138"/>
                </a:cxn>
                <a:cxn ang="0">
                  <a:pos x="489" y="1132"/>
                </a:cxn>
                <a:cxn ang="0">
                  <a:pos x="572" y="1101"/>
                </a:cxn>
                <a:cxn ang="0">
                  <a:pos x="567" y="1016"/>
                </a:cxn>
                <a:cxn ang="0">
                  <a:pos x="473" y="942"/>
                </a:cxn>
                <a:cxn ang="0">
                  <a:pos x="536" y="80"/>
                </a:cxn>
                <a:cxn ang="0">
                  <a:pos x="307" y="281"/>
                </a:cxn>
                <a:cxn ang="0">
                  <a:pos x="167" y="619"/>
                </a:cxn>
                <a:cxn ang="0">
                  <a:pos x="151" y="884"/>
                </a:cxn>
                <a:cxn ang="0">
                  <a:pos x="255" y="1085"/>
                </a:cxn>
                <a:cxn ang="0">
                  <a:pos x="323" y="1117"/>
                </a:cxn>
                <a:cxn ang="0">
                  <a:pos x="312" y="1069"/>
                </a:cxn>
                <a:cxn ang="0">
                  <a:pos x="416" y="921"/>
                </a:cxn>
                <a:cxn ang="0">
                  <a:pos x="562" y="937"/>
                </a:cxn>
                <a:cxn ang="0">
                  <a:pos x="609" y="1048"/>
                </a:cxn>
                <a:cxn ang="0">
                  <a:pos x="785" y="931"/>
                </a:cxn>
                <a:cxn ang="0">
                  <a:pos x="926" y="635"/>
                </a:cxn>
                <a:cxn ang="0">
                  <a:pos x="962" y="387"/>
                </a:cxn>
                <a:cxn ang="0">
                  <a:pos x="884" y="133"/>
                </a:cxn>
                <a:cxn ang="0">
                  <a:pos x="687" y="43"/>
                </a:cxn>
                <a:cxn ang="0">
                  <a:pos x="884" y="43"/>
                </a:cxn>
                <a:cxn ang="0">
                  <a:pos x="1066" y="238"/>
                </a:cxn>
                <a:cxn ang="0">
                  <a:pos x="1092" y="572"/>
                </a:cxn>
                <a:cxn ang="0">
                  <a:pos x="915" y="921"/>
                </a:cxn>
                <a:cxn ang="0">
                  <a:pos x="624" y="1132"/>
                </a:cxn>
                <a:cxn ang="0">
                  <a:pos x="624" y="1132"/>
                </a:cxn>
                <a:cxn ang="0">
                  <a:pos x="692" y="1296"/>
                </a:cxn>
                <a:cxn ang="0">
                  <a:pos x="817" y="1281"/>
                </a:cxn>
                <a:cxn ang="0">
                  <a:pos x="926" y="1148"/>
                </a:cxn>
                <a:cxn ang="0">
                  <a:pos x="936" y="1132"/>
                </a:cxn>
                <a:cxn ang="0">
                  <a:pos x="957" y="1138"/>
                </a:cxn>
                <a:cxn ang="0">
                  <a:pos x="947" y="1201"/>
                </a:cxn>
                <a:cxn ang="0">
                  <a:pos x="863" y="1365"/>
                </a:cxn>
                <a:cxn ang="0">
                  <a:pos x="692" y="1460"/>
                </a:cxn>
                <a:cxn ang="0">
                  <a:pos x="588" y="1408"/>
                </a:cxn>
                <a:cxn ang="0">
                  <a:pos x="562" y="1307"/>
                </a:cxn>
                <a:cxn ang="0">
                  <a:pos x="562" y="1249"/>
                </a:cxn>
                <a:cxn ang="0">
                  <a:pos x="479" y="1175"/>
                </a:cxn>
                <a:cxn ang="0">
                  <a:pos x="229" y="1143"/>
                </a:cxn>
                <a:cxn ang="0">
                  <a:pos x="42" y="953"/>
                </a:cxn>
                <a:cxn ang="0">
                  <a:pos x="16" y="609"/>
                </a:cxn>
                <a:cxn ang="0">
                  <a:pos x="219" y="233"/>
                </a:cxn>
                <a:cxn ang="0">
                  <a:pos x="572" y="22"/>
                </a:cxn>
              </a:cxnLst>
              <a:rect l="0" t="0" r="r" b="b"/>
              <a:pathLst>
                <a:path w="1103" h="1460">
                  <a:moveTo>
                    <a:pt x="473" y="942"/>
                  </a:moveTo>
                  <a:lnTo>
                    <a:pt x="427" y="953"/>
                  </a:lnTo>
                  <a:lnTo>
                    <a:pt x="385" y="979"/>
                  </a:lnTo>
                  <a:lnTo>
                    <a:pt x="359" y="1021"/>
                  </a:lnTo>
                  <a:lnTo>
                    <a:pt x="349" y="1069"/>
                  </a:lnTo>
                  <a:lnTo>
                    <a:pt x="349" y="1090"/>
                  </a:lnTo>
                  <a:lnTo>
                    <a:pt x="354" y="1106"/>
                  </a:lnTo>
                  <a:lnTo>
                    <a:pt x="364" y="1122"/>
                  </a:lnTo>
                  <a:lnTo>
                    <a:pt x="369" y="1127"/>
                  </a:lnTo>
                  <a:lnTo>
                    <a:pt x="380" y="1132"/>
                  </a:lnTo>
                  <a:lnTo>
                    <a:pt x="390" y="1138"/>
                  </a:lnTo>
                  <a:lnTo>
                    <a:pt x="401" y="1138"/>
                  </a:lnTo>
                  <a:lnTo>
                    <a:pt x="411" y="1138"/>
                  </a:lnTo>
                  <a:lnTo>
                    <a:pt x="421" y="1138"/>
                  </a:lnTo>
                  <a:lnTo>
                    <a:pt x="421" y="1138"/>
                  </a:lnTo>
                  <a:lnTo>
                    <a:pt x="421" y="1138"/>
                  </a:lnTo>
                  <a:lnTo>
                    <a:pt x="421" y="1138"/>
                  </a:lnTo>
                  <a:lnTo>
                    <a:pt x="489" y="1132"/>
                  </a:lnTo>
                  <a:lnTo>
                    <a:pt x="557" y="1111"/>
                  </a:lnTo>
                  <a:lnTo>
                    <a:pt x="567" y="1106"/>
                  </a:lnTo>
                  <a:lnTo>
                    <a:pt x="572" y="1101"/>
                  </a:lnTo>
                  <a:lnTo>
                    <a:pt x="572" y="1090"/>
                  </a:lnTo>
                  <a:lnTo>
                    <a:pt x="572" y="1080"/>
                  </a:lnTo>
                  <a:lnTo>
                    <a:pt x="567" y="1016"/>
                  </a:lnTo>
                  <a:lnTo>
                    <a:pt x="551" y="974"/>
                  </a:lnTo>
                  <a:lnTo>
                    <a:pt x="520" y="947"/>
                  </a:lnTo>
                  <a:lnTo>
                    <a:pt x="473" y="942"/>
                  </a:lnTo>
                  <a:close/>
                  <a:moveTo>
                    <a:pt x="687" y="43"/>
                  </a:moveTo>
                  <a:lnTo>
                    <a:pt x="614" y="53"/>
                  </a:lnTo>
                  <a:lnTo>
                    <a:pt x="536" y="80"/>
                  </a:lnTo>
                  <a:lnTo>
                    <a:pt x="458" y="127"/>
                  </a:lnTo>
                  <a:lnTo>
                    <a:pt x="380" y="196"/>
                  </a:lnTo>
                  <a:lnTo>
                    <a:pt x="307" y="281"/>
                  </a:lnTo>
                  <a:lnTo>
                    <a:pt x="245" y="392"/>
                  </a:lnTo>
                  <a:lnTo>
                    <a:pt x="198" y="508"/>
                  </a:lnTo>
                  <a:lnTo>
                    <a:pt x="167" y="619"/>
                  </a:lnTo>
                  <a:lnTo>
                    <a:pt x="146" y="720"/>
                  </a:lnTo>
                  <a:lnTo>
                    <a:pt x="141" y="799"/>
                  </a:lnTo>
                  <a:lnTo>
                    <a:pt x="151" y="884"/>
                  </a:lnTo>
                  <a:lnTo>
                    <a:pt x="172" y="963"/>
                  </a:lnTo>
                  <a:lnTo>
                    <a:pt x="203" y="1027"/>
                  </a:lnTo>
                  <a:lnTo>
                    <a:pt x="255" y="1085"/>
                  </a:lnTo>
                  <a:lnTo>
                    <a:pt x="323" y="1122"/>
                  </a:lnTo>
                  <a:lnTo>
                    <a:pt x="323" y="1122"/>
                  </a:lnTo>
                  <a:lnTo>
                    <a:pt x="323" y="1117"/>
                  </a:lnTo>
                  <a:lnTo>
                    <a:pt x="317" y="1106"/>
                  </a:lnTo>
                  <a:lnTo>
                    <a:pt x="312" y="1090"/>
                  </a:lnTo>
                  <a:lnTo>
                    <a:pt x="312" y="1069"/>
                  </a:lnTo>
                  <a:lnTo>
                    <a:pt x="328" y="1011"/>
                  </a:lnTo>
                  <a:lnTo>
                    <a:pt x="364" y="958"/>
                  </a:lnTo>
                  <a:lnTo>
                    <a:pt x="416" y="921"/>
                  </a:lnTo>
                  <a:lnTo>
                    <a:pt x="473" y="905"/>
                  </a:lnTo>
                  <a:lnTo>
                    <a:pt x="525" y="916"/>
                  </a:lnTo>
                  <a:lnTo>
                    <a:pt x="562" y="937"/>
                  </a:lnTo>
                  <a:lnTo>
                    <a:pt x="588" y="974"/>
                  </a:lnTo>
                  <a:lnTo>
                    <a:pt x="603" y="1011"/>
                  </a:lnTo>
                  <a:lnTo>
                    <a:pt x="609" y="1048"/>
                  </a:lnTo>
                  <a:lnTo>
                    <a:pt x="614" y="1080"/>
                  </a:lnTo>
                  <a:lnTo>
                    <a:pt x="707" y="1016"/>
                  </a:lnTo>
                  <a:lnTo>
                    <a:pt x="785" y="931"/>
                  </a:lnTo>
                  <a:lnTo>
                    <a:pt x="843" y="836"/>
                  </a:lnTo>
                  <a:lnTo>
                    <a:pt x="889" y="736"/>
                  </a:lnTo>
                  <a:lnTo>
                    <a:pt x="926" y="635"/>
                  </a:lnTo>
                  <a:lnTo>
                    <a:pt x="947" y="540"/>
                  </a:lnTo>
                  <a:lnTo>
                    <a:pt x="962" y="455"/>
                  </a:lnTo>
                  <a:lnTo>
                    <a:pt x="962" y="387"/>
                  </a:lnTo>
                  <a:lnTo>
                    <a:pt x="957" y="286"/>
                  </a:lnTo>
                  <a:lnTo>
                    <a:pt x="931" y="201"/>
                  </a:lnTo>
                  <a:lnTo>
                    <a:pt x="884" y="133"/>
                  </a:lnTo>
                  <a:lnTo>
                    <a:pt x="832" y="85"/>
                  </a:lnTo>
                  <a:lnTo>
                    <a:pt x="765" y="53"/>
                  </a:lnTo>
                  <a:lnTo>
                    <a:pt x="687" y="43"/>
                  </a:lnTo>
                  <a:close/>
                  <a:moveTo>
                    <a:pt x="697" y="0"/>
                  </a:moveTo>
                  <a:lnTo>
                    <a:pt x="796" y="11"/>
                  </a:lnTo>
                  <a:lnTo>
                    <a:pt x="884" y="43"/>
                  </a:lnTo>
                  <a:lnTo>
                    <a:pt x="957" y="90"/>
                  </a:lnTo>
                  <a:lnTo>
                    <a:pt x="1019" y="159"/>
                  </a:lnTo>
                  <a:lnTo>
                    <a:pt x="1066" y="238"/>
                  </a:lnTo>
                  <a:lnTo>
                    <a:pt x="1092" y="334"/>
                  </a:lnTo>
                  <a:lnTo>
                    <a:pt x="1103" y="439"/>
                  </a:lnTo>
                  <a:lnTo>
                    <a:pt x="1092" y="572"/>
                  </a:lnTo>
                  <a:lnTo>
                    <a:pt x="1051" y="699"/>
                  </a:lnTo>
                  <a:lnTo>
                    <a:pt x="993" y="815"/>
                  </a:lnTo>
                  <a:lnTo>
                    <a:pt x="915" y="921"/>
                  </a:lnTo>
                  <a:lnTo>
                    <a:pt x="827" y="1011"/>
                  </a:lnTo>
                  <a:lnTo>
                    <a:pt x="728" y="1085"/>
                  </a:lnTo>
                  <a:lnTo>
                    <a:pt x="624" y="1132"/>
                  </a:lnTo>
                  <a:lnTo>
                    <a:pt x="624" y="1132"/>
                  </a:lnTo>
                  <a:lnTo>
                    <a:pt x="624" y="1132"/>
                  </a:lnTo>
                  <a:lnTo>
                    <a:pt x="624" y="1132"/>
                  </a:lnTo>
                  <a:lnTo>
                    <a:pt x="640" y="1212"/>
                  </a:lnTo>
                  <a:lnTo>
                    <a:pt x="661" y="1265"/>
                  </a:lnTo>
                  <a:lnTo>
                    <a:pt x="692" y="1296"/>
                  </a:lnTo>
                  <a:lnTo>
                    <a:pt x="739" y="1302"/>
                  </a:lnTo>
                  <a:lnTo>
                    <a:pt x="775" y="1296"/>
                  </a:lnTo>
                  <a:lnTo>
                    <a:pt x="817" y="1281"/>
                  </a:lnTo>
                  <a:lnTo>
                    <a:pt x="858" y="1254"/>
                  </a:lnTo>
                  <a:lnTo>
                    <a:pt x="895" y="1206"/>
                  </a:lnTo>
                  <a:lnTo>
                    <a:pt x="926" y="1148"/>
                  </a:lnTo>
                  <a:lnTo>
                    <a:pt x="926" y="1138"/>
                  </a:lnTo>
                  <a:lnTo>
                    <a:pt x="931" y="1132"/>
                  </a:lnTo>
                  <a:lnTo>
                    <a:pt x="936" y="1132"/>
                  </a:lnTo>
                  <a:lnTo>
                    <a:pt x="941" y="1127"/>
                  </a:lnTo>
                  <a:lnTo>
                    <a:pt x="952" y="1132"/>
                  </a:lnTo>
                  <a:lnTo>
                    <a:pt x="957" y="1138"/>
                  </a:lnTo>
                  <a:lnTo>
                    <a:pt x="957" y="1143"/>
                  </a:lnTo>
                  <a:lnTo>
                    <a:pt x="957" y="1164"/>
                  </a:lnTo>
                  <a:lnTo>
                    <a:pt x="947" y="1201"/>
                  </a:lnTo>
                  <a:lnTo>
                    <a:pt x="926" y="1254"/>
                  </a:lnTo>
                  <a:lnTo>
                    <a:pt x="900" y="1307"/>
                  </a:lnTo>
                  <a:lnTo>
                    <a:pt x="863" y="1365"/>
                  </a:lnTo>
                  <a:lnTo>
                    <a:pt x="817" y="1413"/>
                  </a:lnTo>
                  <a:lnTo>
                    <a:pt x="759" y="1445"/>
                  </a:lnTo>
                  <a:lnTo>
                    <a:pt x="692" y="1460"/>
                  </a:lnTo>
                  <a:lnTo>
                    <a:pt x="645" y="1450"/>
                  </a:lnTo>
                  <a:lnTo>
                    <a:pt x="609" y="1434"/>
                  </a:lnTo>
                  <a:lnTo>
                    <a:pt x="588" y="1408"/>
                  </a:lnTo>
                  <a:lnTo>
                    <a:pt x="572" y="1370"/>
                  </a:lnTo>
                  <a:lnTo>
                    <a:pt x="562" y="1339"/>
                  </a:lnTo>
                  <a:lnTo>
                    <a:pt x="562" y="1307"/>
                  </a:lnTo>
                  <a:lnTo>
                    <a:pt x="562" y="1281"/>
                  </a:lnTo>
                  <a:lnTo>
                    <a:pt x="562" y="1265"/>
                  </a:lnTo>
                  <a:lnTo>
                    <a:pt x="562" y="1249"/>
                  </a:lnTo>
                  <a:lnTo>
                    <a:pt x="562" y="1217"/>
                  </a:lnTo>
                  <a:lnTo>
                    <a:pt x="567" y="1154"/>
                  </a:lnTo>
                  <a:lnTo>
                    <a:pt x="479" y="1175"/>
                  </a:lnTo>
                  <a:lnTo>
                    <a:pt x="411" y="1180"/>
                  </a:lnTo>
                  <a:lnTo>
                    <a:pt x="317" y="1169"/>
                  </a:lnTo>
                  <a:lnTo>
                    <a:pt x="229" y="1143"/>
                  </a:lnTo>
                  <a:lnTo>
                    <a:pt x="156" y="1095"/>
                  </a:lnTo>
                  <a:lnTo>
                    <a:pt x="89" y="1032"/>
                  </a:lnTo>
                  <a:lnTo>
                    <a:pt x="42" y="953"/>
                  </a:lnTo>
                  <a:lnTo>
                    <a:pt x="11" y="852"/>
                  </a:lnTo>
                  <a:lnTo>
                    <a:pt x="0" y="746"/>
                  </a:lnTo>
                  <a:lnTo>
                    <a:pt x="16" y="609"/>
                  </a:lnTo>
                  <a:lnTo>
                    <a:pt x="63" y="471"/>
                  </a:lnTo>
                  <a:lnTo>
                    <a:pt x="130" y="344"/>
                  </a:lnTo>
                  <a:lnTo>
                    <a:pt x="219" y="233"/>
                  </a:lnTo>
                  <a:lnTo>
                    <a:pt x="328" y="138"/>
                  </a:lnTo>
                  <a:lnTo>
                    <a:pt x="442" y="64"/>
                  </a:lnTo>
                  <a:lnTo>
                    <a:pt x="572" y="22"/>
                  </a:lnTo>
                  <a:lnTo>
                    <a:pt x="6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7" name="Freeform 123"/>
            <p:cNvSpPr>
              <a:spLocks noEditPoints="1"/>
            </p:cNvSpPr>
            <p:nvPr/>
          </p:nvSpPr>
          <p:spPr bwMode="auto">
            <a:xfrm>
              <a:off x="6407" y="3509"/>
              <a:ext cx="863" cy="783"/>
            </a:xfrm>
            <a:custGeom>
              <a:avLst/>
              <a:gdLst/>
              <a:ahLst/>
              <a:cxnLst>
                <a:cxn ang="0">
                  <a:pos x="229" y="709"/>
                </a:cxn>
                <a:cxn ang="0">
                  <a:pos x="229" y="730"/>
                </a:cxn>
                <a:cxn ang="0">
                  <a:pos x="229" y="735"/>
                </a:cxn>
                <a:cxn ang="0">
                  <a:pos x="234" y="741"/>
                </a:cxn>
                <a:cxn ang="0">
                  <a:pos x="260" y="746"/>
                </a:cxn>
                <a:cxn ang="0">
                  <a:pos x="442" y="746"/>
                </a:cxn>
                <a:cxn ang="0">
                  <a:pos x="593" y="703"/>
                </a:cxn>
                <a:cxn ang="0">
                  <a:pos x="681" y="598"/>
                </a:cxn>
                <a:cxn ang="0">
                  <a:pos x="692" y="492"/>
                </a:cxn>
                <a:cxn ang="0">
                  <a:pos x="645" y="423"/>
                </a:cxn>
                <a:cxn ang="0">
                  <a:pos x="546" y="397"/>
                </a:cxn>
                <a:cxn ang="0">
                  <a:pos x="442" y="42"/>
                </a:cxn>
                <a:cxn ang="0">
                  <a:pos x="406" y="42"/>
                </a:cxn>
                <a:cxn ang="0">
                  <a:pos x="395" y="53"/>
                </a:cxn>
                <a:cxn ang="0">
                  <a:pos x="385" y="79"/>
                </a:cxn>
                <a:cxn ang="0">
                  <a:pos x="505" y="360"/>
                </a:cxn>
                <a:cxn ang="0">
                  <a:pos x="655" y="317"/>
                </a:cxn>
                <a:cxn ang="0">
                  <a:pos x="744" y="217"/>
                </a:cxn>
                <a:cxn ang="0">
                  <a:pos x="754" y="132"/>
                </a:cxn>
                <a:cxn ang="0">
                  <a:pos x="713" y="74"/>
                </a:cxn>
                <a:cxn ang="0">
                  <a:pos x="614" y="42"/>
                </a:cxn>
                <a:cxn ang="0">
                  <a:pos x="224" y="0"/>
                </a:cxn>
                <a:cxn ang="0">
                  <a:pos x="713" y="10"/>
                </a:cxn>
                <a:cxn ang="0">
                  <a:pos x="827" y="69"/>
                </a:cxn>
                <a:cxn ang="0">
                  <a:pos x="863" y="164"/>
                </a:cxn>
                <a:cxn ang="0">
                  <a:pos x="817" y="275"/>
                </a:cxn>
                <a:cxn ang="0">
                  <a:pos x="692" y="349"/>
                </a:cxn>
                <a:cxn ang="0">
                  <a:pos x="697" y="391"/>
                </a:cxn>
                <a:cxn ang="0">
                  <a:pos x="796" y="481"/>
                </a:cxn>
                <a:cxn ang="0">
                  <a:pos x="796" y="598"/>
                </a:cxn>
                <a:cxn ang="0">
                  <a:pos x="713" y="703"/>
                </a:cxn>
                <a:cxn ang="0">
                  <a:pos x="562" y="772"/>
                </a:cxn>
                <a:cxn ang="0">
                  <a:pos x="37" y="783"/>
                </a:cxn>
                <a:cxn ang="0">
                  <a:pos x="16" y="783"/>
                </a:cxn>
                <a:cxn ang="0">
                  <a:pos x="5" y="778"/>
                </a:cxn>
                <a:cxn ang="0">
                  <a:pos x="5" y="756"/>
                </a:cxn>
                <a:cxn ang="0">
                  <a:pos x="16" y="746"/>
                </a:cxn>
                <a:cxn ang="0">
                  <a:pos x="37" y="746"/>
                </a:cxn>
                <a:cxn ang="0">
                  <a:pos x="115" y="735"/>
                </a:cxn>
                <a:cxn ang="0">
                  <a:pos x="135" y="693"/>
                </a:cxn>
                <a:cxn ang="0">
                  <a:pos x="286" y="85"/>
                </a:cxn>
                <a:cxn ang="0">
                  <a:pos x="291" y="63"/>
                </a:cxn>
                <a:cxn ang="0">
                  <a:pos x="286" y="53"/>
                </a:cxn>
                <a:cxn ang="0">
                  <a:pos x="276" y="48"/>
                </a:cxn>
                <a:cxn ang="0">
                  <a:pos x="250" y="42"/>
                </a:cxn>
                <a:cxn ang="0">
                  <a:pos x="224" y="42"/>
                </a:cxn>
                <a:cxn ang="0">
                  <a:pos x="208" y="42"/>
                </a:cxn>
                <a:cxn ang="0">
                  <a:pos x="193" y="37"/>
                </a:cxn>
                <a:cxn ang="0">
                  <a:pos x="182" y="26"/>
                </a:cxn>
                <a:cxn ang="0">
                  <a:pos x="193" y="5"/>
                </a:cxn>
                <a:cxn ang="0">
                  <a:pos x="208" y="0"/>
                </a:cxn>
              </a:cxnLst>
              <a:rect l="0" t="0" r="r" b="b"/>
              <a:pathLst>
                <a:path w="863" h="783">
                  <a:moveTo>
                    <a:pt x="307" y="397"/>
                  </a:moveTo>
                  <a:lnTo>
                    <a:pt x="229" y="709"/>
                  </a:lnTo>
                  <a:lnTo>
                    <a:pt x="229" y="719"/>
                  </a:lnTo>
                  <a:lnTo>
                    <a:pt x="229" y="730"/>
                  </a:lnTo>
                  <a:lnTo>
                    <a:pt x="229" y="730"/>
                  </a:lnTo>
                  <a:lnTo>
                    <a:pt x="229" y="735"/>
                  </a:lnTo>
                  <a:lnTo>
                    <a:pt x="229" y="741"/>
                  </a:lnTo>
                  <a:lnTo>
                    <a:pt x="234" y="741"/>
                  </a:lnTo>
                  <a:lnTo>
                    <a:pt x="245" y="741"/>
                  </a:lnTo>
                  <a:lnTo>
                    <a:pt x="260" y="746"/>
                  </a:lnTo>
                  <a:lnTo>
                    <a:pt x="260" y="746"/>
                  </a:lnTo>
                  <a:lnTo>
                    <a:pt x="442" y="746"/>
                  </a:lnTo>
                  <a:lnTo>
                    <a:pt x="520" y="730"/>
                  </a:lnTo>
                  <a:lnTo>
                    <a:pt x="593" y="703"/>
                  </a:lnTo>
                  <a:lnTo>
                    <a:pt x="645" y="656"/>
                  </a:lnTo>
                  <a:lnTo>
                    <a:pt x="681" y="598"/>
                  </a:lnTo>
                  <a:lnTo>
                    <a:pt x="697" y="534"/>
                  </a:lnTo>
                  <a:lnTo>
                    <a:pt x="692" y="492"/>
                  </a:lnTo>
                  <a:lnTo>
                    <a:pt x="671" y="455"/>
                  </a:lnTo>
                  <a:lnTo>
                    <a:pt x="645" y="423"/>
                  </a:lnTo>
                  <a:lnTo>
                    <a:pt x="603" y="402"/>
                  </a:lnTo>
                  <a:lnTo>
                    <a:pt x="546" y="397"/>
                  </a:lnTo>
                  <a:lnTo>
                    <a:pt x="307" y="397"/>
                  </a:lnTo>
                  <a:close/>
                  <a:moveTo>
                    <a:pt x="442" y="42"/>
                  </a:moveTo>
                  <a:lnTo>
                    <a:pt x="421" y="42"/>
                  </a:lnTo>
                  <a:lnTo>
                    <a:pt x="406" y="42"/>
                  </a:lnTo>
                  <a:lnTo>
                    <a:pt x="401" y="48"/>
                  </a:lnTo>
                  <a:lnTo>
                    <a:pt x="395" y="53"/>
                  </a:lnTo>
                  <a:lnTo>
                    <a:pt x="390" y="63"/>
                  </a:lnTo>
                  <a:lnTo>
                    <a:pt x="385" y="79"/>
                  </a:lnTo>
                  <a:lnTo>
                    <a:pt x="317" y="360"/>
                  </a:lnTo>
                  <a:lnTo>
                    <a:pt x="505" y="360"/>
                  </a:lnTo>
                  <a:lnTo>
                    <a:pt x="588" y="349"/>
                  </a:lnTo>
                  <a:lnTo>
                    <a:pt x="655" y="317"/>
                  </a:lnTo>
                  <a:lnTo>
                    <a:pt x="707" y="275"/>
                  </a:lnTo>
                  <a:lnTo>
                    <a:pt x="744" y="217"/>
                  </a:lnTo>
                  <a:lnTo>
                    <a:pt x="754" y="164"/>
                  </a:lnTo>
                  <a:lnTo>
                    <a:pt x="754" y="132"/>
                  </a:lnTo>
                  <a:lnTo>
                    <a:pt x="739" y="100"/>
                  </a:lnTo>
                  <a:lnTo>
                    <a:pt x="713" y="74"/>
                  </a:lnTo>
                  <a:lnTo>
                    <a:pt x="676" y="53"/>
                  </a:lnTo>
                  <a:lnTo>
                    <a:pt x="614" y="42"/>
                  </a:lnTo>
                  <a:lnTo>
                    <a:pt x="442" y="42"/>
                  </a:lnTo>
                  <a:close/>
                  <a:moveTo>
                    <a:pt x="224" y="0"/>
                  </a:moveTo>
                  <a:lnTo>
                    <a:pt x="635" y="0"/>
                  </a:lnTo>
                  <a:lnTo>
                    <a:pt x="713" y="10"/>
                  </a:lnTo>
                  <a:lnTo>
                    <a:pt x="775" y="32"/>
                  </a:lnTo>
                  <a:lnTo>
                    <a:pt x="827" y="69"/>
                  </a:lnTo>
                  <a:lnTo>
                    <a:pt x="853" y="111"/>
                  </a:lnTo>
                  <a:lnTo>
                    <a:pt x="863" y="164"/>
                  </a:lnTo>
                  <a:lnTo>
                    <a:pt x="853" y="222"/>
                  </a:lnTo>
                  <a:lnTo>
                    <a:pt x="817" y="275"/>
                  </a:lnTo>
                  <a:lnTo>
                    <a:pt x="765" y="317"/>
                  </a:lnTo>
                  <a:lnTo>
                    <a:pt x="692" y="349"/>
                  </a:lnTo>
                  <a:lnTo>
                    <a:pt x="614" y="375"/>
                  </a:lnTo>
                  <a:lnTo>
                    <a:pt x="697" y="391"/>
                  </a:lnTo>
                  <a:lnTo>
                    <a:pt x="754" y="428"/>
                  </a:lnTo>
                  <a:lnTo>
                    <a:pt x="796" y="481"/>
                  </a:lnTo>
                  <a:lnTo>
                    <a:pt x="806" y="539"/>
                  </a:lnTo>
                  <a:lnTo>
                    <a:pt x="796" y="598"/>
                  </a:lnTo>
                  <a:lnTo>
                    <a:pt x="765" y="651"/>
                  </a:lnTo>
                  <a:lnTo>
                    <a:pt x="713" y="703"/>
                  </a:lnTo>
                  <a:lnTo>
                    <a:pt x="645" y="746"/>
                  </a:lnTo>
                  <a:lnTo>
                    <a:pt x="562" y="772"/>
                  </a:lnTo>
                  <a:lnTo>
                    <a:pt x="473" y="783"/>
                  </a:lnTo>
                  <a:lnTo>
                    <a:pt x="37" y="783"/>
                  </a:lnTo>
                  <a:lnTo>
                    <a:pt x="26" y="783"/>
                  </a:lnTo>
                  <a:lnTo>
                    <a:pt x="16" y="783"/>
                  </a:lnTo>
                  <a:lnTo>
                    <a:pt x="5" y="783"/>
                  </a:lnTo>
                  <a:lnTo>
                    <a:pt x="5" y="778"/>
                  </a:lnTo>
                  <a:lnTo>
                    <a:pt x="0" y="767"/>
                  </a:lnTo>
                  <a:lnTo>
                    <a:pt x="5" y="756"/>
                  </a:lnTo>
                  <a:lnTo>
                    <a:pt x="5" y="746"/>
                  </a:lnTo>
                  <a:lnTo>
                    <a:pt x="16" y="746"/>
                  </a:lnTo>
                  <a:lnTo>
                    <a:pt x="26" y="746"/>
                  </a:lnTo>
                  <a:lnTo>
                    <a:pt x="37" y="746"/>
                  </a:lnTo>
                  <a:lnTo>
                    <a:pt x="89" y="741"/>
                  </a:lnTo>
                  <a:lnTo>
                    <a:pt x="115" y="735"/>
                  </a:lnTo>
                  <a:lnTo>
                    <a:pt x="130" y="719"/>
                  </a:lnTo>
                  <a:lnTo>
                    <a:pt x="135" y="693"/>
                  </a:lnTo>
                  <a:lnTo>
                    <a:pt x="135" y="693"/>
                  </a:lnTo>
                  <a:lnTo>
                    <a:pt x="286" y="85"/>
                  </a:lnTo>
                  <a:lnTo>
                    <a:pt x="286" y="74"/>
                  </a:lnTo>
                  <a:lnTo>
                    <a:pt x="291" y="63"/>
                  </a:lnTo>
                  <a:lnTo>
                    <a:pt x="291" y="58"/>
                  </a:lnTo>
                  <a:lnTo>
                    <a:pt x="286" y="53"/>
                  </a:lnTo>
                  <a:lnTo>
                    <a:pt x="286" y="48"/>
                  </a:lnTo>
                  <a:lnTo>
                    <a:pt x="276" y="48"/>
                  </a:lnTo>
                  <a:lnTo>
                    <a:pt x="265" y="48"/>
                  </a:lnTo>
                  <a:lnTo>
                    <a:pt x="250" y="42"/>
                  </a:lnTo>
                  <a:lnTo>
                    <a:pt x="234" y="42"/>
                  </a:lnTo>
                  <a:lnTo>
                    <a:pt x="224" y="42"/>
                  </a:lnTo>
                  <a:lnTo>
                    <a:pt x="224" y="42"/>
                  </a:lnTo>
                  <a:lnTo>
                    <a:pt x="208" y="42"/>
                  </a:lnTo>
                  <a:lnTo>
                    <a:pt x="198" y="42"/>
                  </a:lnTo>
                  <a:lnTo>
                    <a:pt x="193" y="37"/>
                  </a:lnTo>
                  <a:lnTo>
                    <a:pt x="187" y="37"/>
                  </a:lnTo>
                  <a:lnTo>
                    <a:pt x="182" y="26"/>
                  </a:lnTo>
                  <a:lnTo>
                    <a:pt x="187" y="16"/>
                  </a:lnTo>
                  <a:lnTo>
                    <a:pt x="193" y="5"/>
                  </a:lnTo>
                  <a:lnTo>
                    <a:pt x="198" y="5"/>
                  </a:lnTo>
                  <a:lnTo>
                    <a:pt x="208" y="0"/>
                  </a:lnTo>
                  <a:lnTo>
                    <a:pt x="2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8" name="Freeform 124"/>
            <p:cNvSpPr>
              <a:spLocks noEditPoints="1"/>
            </p:cNvSpPr>
            <p:nvPr/>
          </p:nvSpPr>
          <p:spPr bwMode="auto">
            <a:xfrm>
              <a:off x="5861" y="4540"/>
              <a:ext cx="661" cy="1032"/>
            </a:xfrm>
            <a:custGeom>
              <a:avLst/>
              <a:gdLst/>
              <a:ahLst/>
              <a:cxnLst>
                <a:cxn ang="0">
                  <a:pos x="375" y="350"/>
                </a:cxn>
                <a:cxn ang="0">
                  <a:pos x="349" y="350"/>
                </a:cxn>
                <a:cxn ang="0">
                  <a:pos x="328" y="355"/>
                </a:cxn>
                <a:cxn ang="0">
                  <a:pos x="349" y="360"/>
                </a:cxn>
                <a:cxn ang="0">
                  <a:pos x="380" y="360"/>
                </a:cxn>
                <a:cxn ang="0">
                  <a:pos x="411" y="360"/>
                </a:cxn>
                <a:cxn ang="0">
                  <a:pos x="427" y="355"/>
                </a:cxn>
                <a:cxn ang="0">
                  <a:pos x="421" y="350"/>
                </a:cxn>
                <a:cxn ang="0">
                  <a:pos x="380" y="350"/>
                </a:cxn>
                <a:cxn ang="0">
                  <a:pos x="411" y="48"/>
                </a:cxn>
                <a:cxn ang="0">
                  <a:pos x="307" y="127"/>
                </a:cxn>
                <a:cxn ang="0">
                  <a:pos x="239" y="249"/>
                </a:cxn>
                <a:cxn ang="0">
                  <a:pos x="141" y="614"/>
                </a:cxn>
                <a:cxn ang="0">
                  <a:pos x="141" y="646"/>
                </a:cxn>
                <a:cxn ang="0">
                  <a:pos x="182" y="752"/>
                </a:cxn>
                <a:cxn ang="0">
                  <a:pos x="286" y="789"/>
                </a:cxn>
                <a:cxn ang="0">
                  <a:pos x="437" y="736"/>
                </a:cxn>
                <a:cxn ang="0">
                  <a:pos x="525" y="593"/>
                </a:cxn>
                <a:cxn ang="0">
                  <a:pos x="531" y="450"/>
                </a:cxn>
                <a:cxn ang="0">
                  <a:pos x="484" y="376"/>
                </a:cxn>
                <a:cxn ang="0">
                  <a:pos x="380" y="392"/>
                </a:cxn>
                <a:cxn ang="0">
                  <a:pos x="297" y="381"/>
                </a:cxn>
                <a:cxn ang="0">
                  <a:pos x="297" y="334"/>
                </a:cxn>
                <a:cxn ang="0">
                  <a:pos x="349" y="318"/>
                </a:cxn>
                <a:cxn ang="0">
                  <a:pos x="432" y="318"/>
                </a:cxn>
                <a:cxn ang="0">
                  <a:pos x="489" y="334"/>
                </a:cxn>
                <a:cxn ang="0">
                  <a:pos x="567" y="244"/>
                </a:cxn>
                <a:cxn ang="0">
                  <a:pos x="588" y="138"/>
                </a:cxn>
                <a:cxn ang="0">
                  <a:pos x="583" y="96"/>
                </a:cxn>
                <a:cxn ang="0">
                  <a:pos x="520" y="37"/>
                </a:cxn>
                <a:cxn ang="0">
                  <a:pos x="473" y="0"/>
                </a:cxn>
                <a:cxn ang="0">
                  <a:pos x="583" y="27"/>
                </a:cxn>
                <a:cxn ang="0">
                  <a:pos x="650" y="106"/>
                </a:cxn>
                <a:cxn ang="0">
                  <a:pos x="650" y="228"/>
                </a:cxn>
                <a:cxn ang="0">
                  <a:pos x="577" y="323"/>
                </a:cxn>
                <a:cxn ang="0">
                  <a:pos x="583" y="402"/>
                </a:cxn>
                <a:cxn ang="0">
                  <a:pos x="619" y="529"/>
                </a:cxn>
                <a:cxn ang="0">
                  <a:pos x="567" y="683"/>
                </a:cxn>
                <a:cxn ang="0">
                  <a:pos x="442" y="783"/>
                </a:cxn>
                <a:cxn ang="0">
                  <a:pos x="286" y="820"/>
                </a:cxn>
                <a:cxn ang="0">
                  <a:pos x="177" y="789"/>
                </a:cxn>
                <a:cxn ang="0">
                  <a:pos x="115" y="720"/>
                </a:cxn>
                <a:cxn ang="0">
                  <a:pos x="37" y="1032"/>
                </a:cxn>
                <a:cxn ang="0">
                  <a:pos x="16" y="1032"/>
                </a:cxn>
                <a:cxn ang="0">
                  <a:pos x="5" y="1027"/>
                </a:cxn>
                <a:cxn ang="0">
                  <a:pos x="0" y="1021"/>
                </a:cxn>
                <a:cxn ang="0">
                  <a:pos x="203" y="233"/>
                </a:cxn>
                <a:cxn ang="0">
                  <a:pos x="281" y="106"/>
                </a:cxn>
                <a:cxn ang="0">
                  <a:pos x="401" y="16"/>
                </a:cxn>
              </a:cxnLst>
              <a:rect l="0" t="0" r="r" b="b"/>
              <a:pathLst>
                <a:path w="661" h="1032">
                  <a:moveTo>
                    <a:pt x="380" y="350"/>
                  </a:moveTo>
                  <a:lnTo>
                    <a:pt x="375" y="350"/>
                  </a:lnTo>
                  <a:lnTo>
                    <a:pt x="359" y="350"/>
                  </a:lnTo>
                  <a:lnTo>
                    <a:pt x="349" y="350"/>
                  </a:lnTo>
                  <a:lnTo>
                    <a:pt x="338" y="355"/>
                  </a:lnTo>
                  <a:lnTo>
                    <a:pt x="328" y="355"/>
                  </a:lnTo>
                  <a:lnTo>
                    <a:pt x="338" y="360"/>
                  </a:lnTo>
                  <a:lnTo>
                    <a:pt x="349" y="360"/>
                  </a:lnTo>
                  <a:lnTo>
                    <a:pt x="364" y="360"/>
                  </a:lnTo>
                  <a:lnTo>
                    <a:pt x="380" y="360"/>
                  </a:lnTo>
                  <a:lnTo>
                    <a:pt x="395" y="360"/>
                  </a:lnTo>
                  <a:lnTo>
                    <a:pt x="411" y="360"/>
                  </a:lnTo>
                  <a:lnTo>
                    <a:pt x="421" y="360"/>
                  </a:lnTo>
                  <a:lnTo>
                    <a:pt x="427" y="355"/>
                  </a:lnTo>
                  <a:lnTo>
                    <a:pt x="437" y="355"/>
                  </a:lnTo>
                  <a:lnTo>
                    <a:pt x="421" y="350"/>
                  </a:lnTo>
                  <a:lnTo>
                    <a:pt x="401" y="350"/>
                  </a:lnTo>
                  <a:lnTo>
                    <a:pt x="380" y="350"/>
                  </a:lnTo>
                  <a:close/>
                  <a:moveTo>
                    <a:pt x="473" y="32"/>
                  </a:moveTo>
                  <a:lnTo>
                    <a:pt x="411" y="48"/>
                  </a:lnTo>
                  <a:lnTo>
                    <a:pt x="354" y="80"/>
                  </a:lnTo>
                  <a:lnTo>
                    <a:pt x="307" y="127"/>
                  </a:lnTo>
                  <a:lnTo>
                    <a:pt x="265" y="186"/>
                  </a:lnTo>
                  <a:lnTo>
                    <a:pt x="239" y="249"/>
                  </a:lnTo>
                  <a:lnTo>
                    <a:pt x="219" y="307"/>
                  </a:lnTo>
                  <a:lnTo>
                    <a:pt x="141" y="614"/>
                  </a:lnTo>
                  <a:lnTo>
                    <a:pt x="141" y="625"/>
                  </a:lnTo>
                  <a:lnTo>
                    <a:pt x="141" y="646"/>
                  </a:lnTo>
                  <a:lnTo>
                    <a:pt x="151" y="704"/>
                  </a:lnTo>
                  <a:lnTo>
                    <a:pt x="182" y="752"/>
                  </a:lnTo>
                  <a:lnTo>
                    <a:pt x="229" y="778"/>
                  </a:lnTo>
                  <a:lnTo>
                    <a:pt x="286" y="789"/>
                  </a:lnTo>
                  <a:lnTo>
                    <a:pt x="364" y="773"/>
                  </a:lnTo>
                  <a:lnTo>
                    <a:pt x="437" y="736"/>
                  </a:lnTo>
                  <a:lnTo>
                    <a:pt x="489" y="672"/>
                  </a:lnTo>
                  <a:lnTo>
                    <a:pt x="525" y="593"/>
                  </a:lnTo>
                  <a:lnTo>
                    <a:pt x="536" y="498"/>
                  </a:lnTo>
                  <a:lnTo>
                    <a:pt x="531" y="450"/>
                  </a:lnTo>
                  <a:lnTo>
                    <a:pt x="515" y="408"/>
                  </a:lnTo>
                  <a:lnTo>
                    <a:pt x="484" y="376"/>
                  </a:lnTo>
                  <a:lnTo>
                    <a:pt x="432" y="387"/>
                  </a:lnTo>
                  <a:lnTo>
                    <a:pt x="380" y="392"/>
                  </a:lnTo>
                  <a:lnTo>
                    <a:pt x="328" y="392"/>
                  </a:lnTo>
                  <a:lnTo>
                    <a:pt x="297" y="381"/>
                  </a:lnTo>
                  <a:lnTo>
                    <a:pt x="286" y="360"/>
                  </a:lnTo>
                  <a:lnTo>
                    <a:pt x="297" y="334"/>
                  </a:lnTo>
                  <a:lnTo>
                    <a:pt x="317" y="323"/>
                  </a:lnTo>
                  <a:lnTo>
                    <a:pt x="349" y="318"/>
                  </a:lnTo>
                  <a:lnTo>
                    <a:pt x="380" y="318"/>
                  </a:lnTo>
                  <a:lnTo>
                    <a:pt x="432" y="318"/>
                  </a:lnTo>
                  <a:lnTo>
                    <a:pt x="463" y="323"/>
                  </a:lnTo>
                  <a:lnTo>
                    <a:pt x="489" y="334"/>
                  </a:lnTo>
                  <a:lnTo>
                    <a:pt x="536" y="291"/>
                  </a:lnTo>
                  <a:lnTo>
                    <a:pt x="567" y="244"/>
                  </a:lnTo>
                  <a:lnTo>
                    <a:pt x="583" y="191"/>
                  </a:lnTo>
                  <a:lnTo>
                    <a:pt x="588" y="138"/>
                  </a:lnTo>
                  <a:lnTo>
                    <a:pt x="588" y="138"/>
                  </a:lnTo>
                  <a:lnTo>
                    <a:pt x="583" y="96"/>
                  </a:lnTo>
                  <a:lnTo>
                    <a:pt x="557" y="59"/>
                  </a:lnTo>
                  <a:lnTo>
                    <a:pt x="520" y="37"/>
                  </a:lnTo>
                  <a:lnTo>
                    <a:pt x="473" y="32"/>
                  </a:lnTo>
                  <a:close/>
                  <a:moveTo>
                    <a:pt x="473" y="0"/>
                  </a:moveTo>
                  <a:lnTo>
                    <a:pt x="536" y="11"/>
                  </a:lnTo>
                  <a:lnTo>
                    <a:pt x="583" y="27"/>
                  </a:lnTo>
                  <a:lnTo>
                    <a:pt x="624" y="64"/>
                  </a:lnTo>
                  <a:lnTo>
                    <a:pt x="650" y="106"/>
                  </a:lnTo>
                  <a:lnTo>
                    <a:pt x="661" y="159"/>
                  </a:lnTo>
                  <a:lnTo>
                    <a:pt x="650" y="228"/>
                  </a:lnTo>
                  <a:lnTo>
                    <a:pt x="619" y="281"/>
                  </a:lnTo>
                  <a:lnTo>
                    <a:pt x="577" y="323"/>
                  </a:lnTo>
                  <a:lnTo>
                    <a:pt x="536" y="355"/>
                  </a:lnTo>
                  <a:lnTo>
                    <a:pt x="583" y="402"/>
                  </a:lnTo>
                  <a:lnTo>
                    <a:pt x="609" y="461"/>
                  </a:lnTo>
                  <a:lnTo>
                    <a:pt x="619" y="529"/>
                  </a:lnTo>
                  <a:lnTo>
                    <a:pt x="609" y="614"/>
                  </a:lnTo>
                  <a:lnTo>
                    <a:pt x="567" y="683"/>
                  </a:lnTo>
                  <a:lnTo>
                    <a:pt x="510" y="741"/>
                  </a:lnTo>
                  <a:lnTo>
                    <a:pt x="442" y="783"/>
                  </a:lnTo>
                  <a:lnTo>
                    <a:pt x="364" y="810"/>
                  </a:lnTo>
                  <a:lnTo>
                    <a:pt x="286" y="820"/>
                  </a:lnTo>
                  <a:lnTo>
                    <a:pt x="224" y="810"/>
                  </a:lnTo>
                  <a:lnTo>
                    <a:pt x="177" y="789"/>
                  </a:lnTo>
                  <a:lnTo>
                    <a:pt x="141" y="757"/>
                  </a:lnTo>
                  <a:lnTo>
                    <a:pt x="115" y="720"/>
                  </a:lnTo>
                  <a:lnTo>
                    <a:pt x="42" y="1027"/>
                  </a:lnTo>
                  <a:lnTo>
                    <a:pt x="37" y="1032"/>
                  </a:lnTo>
                  <a:lnTo>
                    <a:pt x="26" y="1032"/>
                  </a:lnTo>
                  <a:lnTo>
                    <a:pt x="16" y="1032"/>
                  </a:lnTo>
                  <a:lnTo>
                    <a:pt x="11" y="1032"/>
                  </a:lnTo>
                  <a:lnTo>
                    <a:pt x="5" y="1027"/>
                  </a:lnTo>
                  <a:lnTo>
                    <a:pt x="0" y="1027"/>
                  </a:lnTo>
                  <a:lnTo>
                    <a:pt x="0" y="1021"/>
                  </a:lnTo>
                  <a:lnTo>
                    <a:pt x="182" y="297"/>
                  </a:lnTo>
                  <a:lnTo>
                    <a:pt x="203" y="233"/>
                  </a:lnTo>
                  <a:lnTo>
                    <a:pt x="234" y="170"/>
                  </a:lnTo>
                  <a:lnTo>
                    <a:pt x="281" y="106"/>
                  </a:lnTo>
                  <a:lnTo>
                    <a:pt x="338" y="48"/>
                  </a:lnTo>
                  <a:lnTo>
                    <a:pt x="401" y="16"/>
                  </a:lnTo>
                  <a:lnTo>
                    <a:pt x="4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9" name="Freeform 125"/>
            <p:cNvSpPr>
              <a:spLocks/>
            </p:cNvSpPr>
            <p:nvPr/>
          </p:nvSpPr>
          <p:spPr bwMode="auto">
            <a:xfrm>
              <a:off x="7562" y="3662"/>
              <a:ext cx="566" cy="1624"/>
            </a:xfrm>
            <a:custGeom>
              <a:avLst/>
              <a:gdLst/>
              <a:ahLst/>
              <a:cxnLst>
                <a:cxn ang="0">
                  <a:pos x="78" y="6"/>
                </a:cxn>
                <a:cxn ang="0">
                  <a:pos x="202" y="37"/>
                </a:cxn>
                <a:cxn ang="0">
                  <a:pos x="301" y="111"/>
                </a:cxn>
                <a:cxn ang="0">
                  <a:pos x="332" y="201"/>
                </a:cxn>
                <a:cxn ang="0">
                  <a:pos x="332" y="572"/>
                </a:cxn>
                <a:cxn ang="0">
                  <a:pos x="332" y="614"/>
                </a:cxn>
                <a:cxn ang="0">
                  <a:pos x="332" y="635"/>
                </a:cxn>
                <a:cxn ang="0">
                  <a:pos x="338" y="651"/>
                </a:cxn>
                <a:cxn ang="0">
                  <a:pos x="405" y="751"/>
                </a:cxn>
                <a:cxn ang="0">
                  <a:pos x="540" y="794"/>
                </a:cxn>
                <a:cxn ang="0">
                  <a:pos x="556" y="799"/>
                </a:cxn>
                <a:cxn ang="0">
                  <a:pos x="566" y="815"/>
                </a:cxn>
                <a:cxn ang="0">
                  <a:pos x="556" y="826"/>
                </a:cxn>
                <a:cxn ang="0">
                  <a:pos x="504" y="836"/>
                </a:cxn>
                <a:cxn ang="0">
                  <a:pos x="400" y="884"/>
                </a:cxn>
                <a:cxn ang="0">
                  <a:pos x="343" y="963"/>
                </a:cxn>
                <a:cxn ang="0">
                  <a:pos x="332" y="1053"/>
                </a:cxn>
                <a:cxn ang="0">
                  <a:pos x="322" y="1476"/>
                </a:cxn>
                <a:cxn ang="0">
                  <a:pos x="239" y="1571"/>
                </a:cxn>
                <a:cxn ang="0">
                  <a:pos x="104" y="1619"/>
                </a:cxn>
                <a:cxn ang="0">
                  <a:pos x="20" y="1624"/>
                </a:cxn>
                <a:cxn ang="0">
                  <a:pos x="5" y="1619"/>
                </a:cxn>
                <a:cxn ang="0">
                  <a:pos x="0" y="1608"/>
                </a:cxn>
                <a:cxn ang="0">
                  <a:pos x="5" y="1593"/>
                </a:cxn>
                <a:cxn ang="0">
                  <a:pos x="88" y="1577"/>
                </a:cxn>
                <a:cxn ang="0">
                  <a:pos x="187" y="1519"/>
                </a:cxn>
                <a:cxn ang="0">
                  <a:pos x="223" y="1444"/>
                </a:cxn>
                <a:cxn ang="0">
                  <a:pos x="228" y="1407"/>
                </a:cxn>
                <a:cxn ang="0">
                  <a:pos x="234" y="968"/>
                </a:cxn>
                <a:cxn ang="0">
                  <a:pos x="291" y="873"/>
                </a:cxn>
                <a:cxn ang="0">
                  <a:pos x="416" y="815"/>
                </a:cxn>
                <a:cxn ang="0">
                  <a:pos x="327" y="778"/>
                </a:cxn>
                <a:cxn ang="0">
                  <a:pos x="254" y="704"/>
                </a:cxn>
                <a:cxn ang="0">
                  <a:pos x="228" y="598"/>
                </a:cxn>
                <a:cxn ang="0">
                  <a:pos x="228" y="228"/>
                </a:cxn>
                <a:cxn ang="0">
                  <a:pos x="228" y="201"/>
                </a:cxn>
                <a:cxn ang="0">
                  <a:pos x="223" y="185"/>
                </a:cxn>
                <a:cxn ang="0">
                  <a:pos x="197" y="122"/>
                </a:cxn>
                <a:cxn ang="0">
                  <a:pos x="93" y="53"/>
                </a:cxn>
                <a:cxn ang="0">
                  <a:pos x="10" y="37"/>
                </a:cxn>
                <a:cxn ang="0">
                  <a:pos x="0" y="32"/>
                </a:cxn>
                <a:cxn ang="0">
                  <a:pos x="0" y="11"/>
                </a:cxn>
                <a:cxn ang="0">
                  <a:pos x="10" y="6"/>
                </a:cxn>
                <a:cxn ang="0">
                  <a:pos x="31" y="0"/>
                </a:cxn>
              </a:cxnLst>
              <a:rect l="0" t="0" r="r" b="b"/>
              <a:pathLst>
                <a:path w="566" h="1624">
                  <a:moveTo>
                    <a:pt x="31" y="0"/>
                  </a:moveTo>
                  <a:lnTo>
                    <a:pt x="78" y="6"/>
                  </a:lnTo>
                  <a:lnTo>
                    <a:pt x="140" y="16"/>
                  </a:lnTo>
                  <a:lnTo>
                    <a:pt x="202" y="37"/>
                  </a:lnTo>
                  <a:lnTo>
                    <a:pt x="260" y="69"/>
                  </a:lnTo>
                  <a:lnTo>
                    <a:pt x="301" y="111"/>
                  </a:lnTo>
                  <a:lnTo>
                    <a:pt x="322" y="159"/>
                  </a:lnTo>
                  <a:lnTo>
                    <a:pt x="332" y="201"/>
                  </a:lnTo>
                  <a:lnTo>
                    <a:pt x="332" y="249"/>
                  </a:lnTo>
                  <a:lnTo>
                    <a:pt x="332" y="572"/>
                  </a:lnTo>
                  <a:lnTo>
                    <a:pt x="332" y="598"/>
                  </a:lnTo>
                  <a:lnTo>
                    <a:pt x="332" y="614"/>
                  </a:lnTo>
                  <a:lnTo>
                    <a:pt x="332" y="625"/>
                  </a:lnTo>
                  <a:lnTo>
                    <a:pt x="332" y="635"/>
                  </a:lnTo>
                  <a:lnTo>
                    <a:pt x="338" y="640"/>
                  </a:lnTo>
                  <a:lnTo>
                    <a:pt x="338" y="651"/>
                  </a:lnTo>
                  <a:lnTo>
                    <a:pt x="364" y="709"/>
                  </a:lnTo>
                  <a:lnTo>
                    <a:pt x="405" y="751"/>
                  </a:lnTo>
                  <a:lnTo>
                    <a:pt x="468" y="783"/>
                  </a:lnTo>
                  <a:lnTo>
                    <a:pt x="540" y="794"/>
                  </a:lnTo>
                  <a:lnTo>
                    <a:pt x="551" y="799"/>
                  </a:lnTo>
                  <a:lnTo>
                    <a:pt x="556" y="799"/>
                  </a:lnTo>
                  <a:lnTo>
                    <a:pt x="561" y="804"/>
                  </a:lnTo>
                  <a:lnTo>
                    <a:pt x="566" y="815"/>
                  </a:lnTo>
                  <a:lnTo>
                    <a:pt x="561" y="820"/>
                  </a:lnTo>
                  <a:lnTo>
                    <a:pt x="556" y="826"/>
                  </a:lnTo>
                  <a:lnTo>
                    <a:pt x="551" y="831"/>
                  </a:lnTo>
                  <a:lnTo>
                    <a:pt x="504" y="836"/>
                  </a:lnTo>
                  <a:lnTo>
                    <a:pt x="452" y="847"/>
                  </a:lnTo>
                  <a:lnTo>
                    <a:pt x="400" y="884"/>
                  </a:lnTo>
                  <a:lnTo>
                    <a:pt x="358" y="921"/>
                  </a:lnTo>
                  <a:lnTo>
                    <a:pt x="343" y="963"/>
                  </a:lnTo>
                  <a:lnTo>
                    <a:pt x="332" y="1005"/>
                  </a:lnTo>
                  <a:lnTo>
                    <a:pt x="332" y="1053"/>
                  </a:lnTo>
                  <a:lnTo>
                    <a:pt x="332" y="1418"/>
                  </a:lnTo>
                  <a:lnTo>
                    <a:pt x="322" y="1476"/>
                  </a:lnTo>
                  <a:lnTo>
                    <a:pt x="291" y="1529"/>
                  </a:lnTo>
                  <a:lnTo>
                    <a:pt x="239" y="1571"/>
                  </a:lnTo>
                  <a:lnTo>
                    <a:pt x="176" y="1598"/>
                  </a:lnTo>
                  <a:lnTo>
                    <a:pt x="104" y="1619"/>
                  </a:lnTo>
                  <a:lnTo>
                    <a:pt x="31" y="1624"/>
                  </a:lnTo>
                  <a:lnTo>
                    <a:pt x="20" y="1624"/>
                  </a:lnTo>
                  <a:lnTo>
                    <a:pt x="10" y="1624"/>
                  </a:lnTo>
                  <a:lnTo>
                    <a:pt x="5" y="1619"/>
                  </a:lnTo>
                  <a:lnTo>
                    <a:pt x="0" y="1614"/>
                  </a:lnTo>
                  <a:lnTo>
                    <a:pt x="0" y="1608"/>
                  </a:lnTo>
                  <a:lnTo>
                    <a:pt x="0" y="1598"/>
                  </a:lnTo>
                  <a:lnTo>
                    <a:pt x="5" y="1593"/>
                  </a:lnTo>
                  <a:lnTo>
                    <a:pt x="10" y="1587"/>
                  </a:lnTo>
                  <a:lnTo>
                    <a:pt x="88" y="1577"/>
                  </a:lnTo>
                  <a:lnTo>
                    <a:pt x="145" y="1550"/>
                  </a:lnTo>
                  <a:lnTo>
                    <a:pt x="187" y="1519"/>
                  </a:lnTo>
                  <a:lnTo>
                    <a:pt x="213" y="1482"/>
                  </a:lnTo>
                  <a:lnTo>
                    <a:pt x="223" y="1444"/>
                  </a:lnTo>
                  <a:lnTo>
                    <a:pt x="228" y="1407"/>
                  </a:lnTo>
                  <a:lnTo>
                    <a:pt x="228" y="1407"/>
                  </a:lnTo>
                  <a:lnTo>
                    <a:pt x="228" y="1021"/>
                  </a:lnTo>
                  <a:lnTo>
                    <a:pt x="234" y="968"/>
                  </a:lnTo>
                  <a:lnTo>
                    <a:pt x="254" y="915"/>
                  </a:lnTo>
                  <a:lnTo>
                    <a:pt x="291" y="873"/>
                  </a:lnTo>
                  <a:lnTo>
                    <a:pt x="348" y="841"/>
                  </a:lnTo>
                  <a:lnTo>
                    <a:pt x="416" y="815"/>
                  </a:lnTo>
                  <a:lnTo>
                    <a:pt x="369" y="799"/>
                  </a:lnTo>
                  <a:lnTo>
                    <a:pt x="327" y="778"/>
                  </a:lnTo>
                  <a:lnTo>
                    <a:pt x="291" y="751"/>
                  </a:lnTo>
                  <a:lnTo>
                    <a:pt x="254" y="704"/>
                  </a:lnTo>
                  <a:lnTo>
                    <a:pt x="234" y="656"/>
                  </a:lnTo>
                  <a:lnTo>
                    <a:pt x="228" y="598"/>
                  </a:lnTo>
                  <a:lnTo>
                    <a:pt x="228" y="254"/>
                  </a:lnTo>
                  <a:lnTo>
                    <a:pt x="228" y="228"/>
                  </a:lnTo>
                  <a:lnTo>
                    <a:pt x="228" y="212"/>
                  </a:lnTo>
                  <a:lnTo>
                    <a:pt x="228" y="201"/>
                  </a:lnTo>
                  <a:lnTo>
                    <a:pt x="228" y="191"/>
                  </a:lnTo>
                  <a:lnTo>
                    <a:pt x="223" y="185"/>
                  </a:lnTo>
                  <a:lnTo>
                    <a:pt x="223" y="180"/>
                  </a:lnTo>
                  <a:lnTo>
                    <a:pt x="197" y="122"/>
                  </a:lnTo>
                  <a:lnTo>
                    <a:pt x="150" y="80"/>
                  </a:lnTo>
                  <a:lnTo>
                    <a:pt x="93" y="53"/>
                  </a:lnTo>
                  <a:lnTo>
                    <a:pt x="20" y="37"/>
                  </a:lnTo>
                  <a:lnTo>
                    <a:pt x="10" y="37"/>
                  </a:lnTo>
                  <a:lnTo>
                    <a:pt x="5" y="37"/>
                  </a:lnTo>
                  <a:lnTo>
                    <a:pt x="0" y="32"/>
                  </a:lnTo>
                  <a:lnTo>
                    <a:pt x="0" y="21"/>
                  </a:lnTo>
                  <a:lnTo>
                    <a:pt x="0" y="11"/>
                  </a:lnTo>
                  <a:lnTo>
                    <a:pt x="5" y="6"/>
                  </a:lnTo>
                  <a:lnTo>
                    <a:pt x="10" y="6"/>
                  </a:lnTo>
                  <a:lnTo>
                    <a:pt x="20" y="6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0" name="Freeform 126"/>
            <p:cNvSpPr>
              <a:spLocks noEditPoints="1"/>
            </p:cNvSpPr>
            <p:nvPr/>
          </p:nvSpPr>
          <p:spPr bwMode="auto">
            <a:xfrm>
              <a:off x="8768" y="4287"/>
              <a:ext cx="1056" cy="375"/>
            </a:xfrm>
            <a:custGeom>
              <a:avLst/>
              <a:gdLst/>
              <a:ahLst/>
              <a:cxnLst>
                <a:cxn ang="0">
                  <a:pos x="47" y="312"/>
                </a:cxn>
                <a:cxn ang="0">
                  <a:pos x="1004" y="312"/>
                </a:cxn>
                <a:cxn ang="0">
                  <a:pos x="1014" y="312"/>
                </a:cxn>
                <a:cxn ang="0">
                  <a:pos x="1024" y="312"/>
                </a:cxn>
                <a:cxn ang="0">
                  <a:pos x="1035" y="317"/>
                </a:cxn>
                <a:cxn ang="0">
                  <a:pos x="1045" y="317"/>
                </a:cxn>
                <a:cxn ang="0">
                  <a:pos x="1050" y="328"/>
                </a:cxn>
                <a:cxn ang="0">
                  <a:pos x="1056" y="333"/>
                </a:cxn>
                <a:cxn ang="0">
                  <a:pos x="1056" y="349"/>
                </a:cxn>
                <a:cxn ang="0">
                  <a:pos x="1056" y="359"/>
                </a:cxn>
                <a:cxn ang="0">
                  <a:pos x="1050" y="370"/>
                </a:cxn>
                <a:cxn ang="0">
                  <a:pos x="1040" y="375"/>
                </a:cxn>
                <a:cxn ang="0">
                  <a:pos x="1030" y="375"/>
                </a:cxn>
                <a:cxn ang="0">
                  <a:pos x="1014" y="375"/>
                </a:cxn>
                <a:cxn ang="0">
                  <a:pos x="1004" y="375"/>
                </a:cxn>
                <a:cxn ang="0">
                  <a:pos x="47" y="375"/>
                </a:cxn>
                <a:cxn ang="0">
                  <a:pos x="36" y="375"/>
                </a:cxn>
                <a:cxn ang="0">
                  <a:pos x="26" y="375"/>
                </a:cxn>
                <a:cxn ang="0">
                  <a:pos x="16" y="375"/>
                </a:cxn>
                <a:cxn ang="0">
                  <a:pos x="5" y="370"/>
                </a:cxn>
                <a:cxn ang="0">
                  <a:pos x="0" y="359"/>
                </a:cxn>
                <a:cxn ang="0">
                  <a:pos x="0" y="349"/>
                </a:cxn>
                <a:cxn ang="0">
                  <a:pos x="0" y="333"/>
                </a:cxn>
                <a:cxn ang="0">
                  <a:pos x="5" y="328"/>
                </a:cxn>
                <a:cxn ang="0">
                  <a:pos x="10" y="317"/>
                </a:cxn>
                <a:cxn ang="0">
                  <a:pos x="21" y="317"/>
                </a:cxn>
                <a:cxn ang="0">
                  <a:pos x="31" y="312"/>
                </a:cxn>
                <a:cxn ang="0">
                  <a:pos x="42" y="312"/>
                </a:cxn>
                <a:cxn ang="0">
                  <a:pos x="47" y="312"/>
                </a:cxn>
                <a:cxn ang="0">
                  <a:pos x="47" y="0"/>
                </a:cxn>
                <a:cxn ang="0">
                  <a:pos x="1004" y="0"/>
                </a:cxn>
                <a:cxn ang="0">
                  <a:pos x="1014" y="0"/>
                </a:cxn>
                <a:cxn ang="0">
                  <a:pos x="1030" y="0"/>
                </a:cxn>
                <a:cxn ang="0">
                  <a:pos x="1040" y="5"/>
                </a:cxn>
                <a:cxn ang="0">
                  <a:pos x="1050" y="10"/>
                </a:cxn>
                <a:cxn ang="0">
                  <a:pos x="1056" y="15"/>
                </a:cxn>
                <a:cxn ang="0">
                  <a:pos x="1056" y="31"/>
                </a:cxn>
                <a:cxn ang="0">
                  <a:pos x="1056" y="42"/>
                </a:cxn>
                <a:cxn ang="0">
                  <a:pos x="1050" y="52"/>
                </a:cxn>
                <a:cxn ang="0">
                  <a:pos x="1045" y="58"/>
                </a:cxn>
                <a:cxn ang="0">
                  <a:pos x="1035" y="63"/>
                </a:cxn>
                <a:cxn ang="0">
                  <a:pos x="1024" y="63"/>
                </a:cxn>
                <a:cxn ang="0">
                  <a:pos x="1014" y="63"/>
                </a:cxn>
                <a:cxn ang="0">
                  <a:pos x="1004" y="63"/>
                </a:cxn>
                <a:cxn ang="0">
                  <a:pos x="47" y="63"/>
                </a:cxn>
                <a:cxn ang="0">
                  <a:pos x="42" y="63"/>
                </a:cxn>
                <a:cxn ang="0">
                  <a:pos x="31" y="63"/>
                </a:cxn>
                <a:cxn ang="0">
                  <a:pos x="21" y="63"/>
                </a:cxn>
                <a:cxn ang="0">
                  <a:pos x="10" y="58"/>
                </a:cxn>
                <a:cxn ang="0">
                  <a:pos x="5" y="52"/>
                </a:cxn>
                <a:cxn ang="0">
                  <a:pos x="0" y="42"/>
                </a:cxn>
                <a:cxn ang="0">
                  <a:pos x="0" y="31"/>
                </a:cxn>
                <a:cxn ang="0">
                  <a:pos x="0" y="15"/>
                </a:cxn>
                <a:cxn ang="0">
                  <a:pos x="5" y="10"/>
                </a:cxn>
                <a:cxn ang="0">
                  <a:pos x="16" y="5"/>
                </a:cxn>
                <a:cxn ang="0">
                  <a:pos x="26" y="0"/>
                </a:cxn>
                <a:cxn ang="0">
                  <a:pos x="36" y="0"/>
                </a:cxn>
                <a:cxn ang="0">
                  <a:pos x="47" y="0"/>
                </a:cxn>
              </a:cxnLst>
              <a:rect l="0" t="0" r="r" b="b"/>
              <a:pathLst>
                <a:path w="1056" h="375">
                  <a:moveTo>
                    <a:pt x="47" y="312"/>
                  </a:moveTo>
                  <a:lnTo>
                    <a:pt x="1004" y="312"/>
                  </a:lnTo>
                  <a:lnTo>
                    <a:pt x="1014" y="312"/>
                  </a:lnTo>
                  <a:lnTo>
                    <a:pt x="1024" y="312"/>
                  </a:lnTo>
                  <a:lnTo>
                    <a:pt x="1035" y="317"/>
                  </a:lnTo>
                  <a:lnTo>
                    <a:pt x="1045" y="317"/>
                  </a:lnTo>
                  <a:lnTo>
                    <a:pt x="1050" y="328"/>
                  </a:lnTo>
                  <a:lnTo>
                    <a:pt x="1056" y="333"/>
                  </a:lnTo>
                  <a:lnTo>
                    <a:pt x="1056" y="349"/>
                  </a:lnTo>
                  <a:lnTo>
                    <a:pt x="1056" y="359"/>
                  </a:lnTo>
                  <a:lnTo>
                    <a:pt x="1050" y="370"/>
                  </a:lnTo>
                  <a:lnTo>
                    <a:pt x="1040" y="375"/>
                  </a:lnTo>
                  <a:lnTo>
                    <a:pt x="1030" y="375"/>
                  </a:lnTo>
                  <a:lnTo>
                    <a:pt x="1014" y="375"/>
                  </a:lnTo>
                  <a:lnTo>
                    <a:pt x="1004" y="375"/>
                  </a:lnTo>
                  <a:lnTo>
                    <a:pt x="47" y="375"/>
                  </a:lnTo>
                  <a:lnTo>
                    <a:pt x="36" y="375"/>
                  </a:lnTo>
                  <a:lnTo>
                    <a:pt x="26" y="375"/>
                  </a:lnTo>
                  <a:lnTo>
                    <a:pt x="16" y="375"/>
                  </a:lnTo>
                  <a:lnTo>
                    <a:pt x="5" y="370"/>
                  </a:lnTo>
                  <a:lnTo>
                    <a:pt x="0" y="359"/>
                  </a:lnTo>
                  <a:lnTo>
                    <a:pt x="0" y="349"/>
                  </a:lnTo>
                  <a:lnTo>
                    <a:pt x="0" y="333"/>
                  </a:lnTo>
                  <a:lnTo>
                    <a:pt x="5" y="328"/>
                  </a:lnTo>
                  <a:lnTo>
                    <a:pt x="10" y="317"/>
                  </a:lnTo>
                  <a:lnTo>
                    <a:pt x="21" y="317"/>
                  </a:lnTo>
                  <a:lnTo>
                    <a:pt x="31" y="312"/>
                  </a:lnTo>
                  <a:lnTo>
                    <a:pt x="42" y="312"/>
                  </a:lnTo>
                  <a:lnTo>
                    <a:pt x="47" y="312"/>
                  </a:lnTo>
                  <a:close/>
                  <a:moveTo>
                    <a:pt x="47" y="0"/>
                  </a:moveTo>
                  <a:lnTo>
                    <a:pt x="1004" y="0"/>
                  </a:lnTo>
                  <a:lnTo>
                    <a:pt x="1014" y="0"/>
                  </a:lnTo>
                  <a:lnTo>
                    <a:pt x="1030" y="0"/>
                  </a:lnTo>
                  <a:lnTo>
                    <a:pt x="1040" y="5"/>
                  </a:lnTo>
                  <a:lnTo>
                    <a:pt x="1050" y="10"/>
                  </a:lnTo>
                  <a:lnTo>
                    <a:pt x="1056" y="15"/>
                  </a:lnTo>
                  <a:lnTo>
                    <a:pt x="1056" y="31"/>
                  </a:lnTo>
                  <a:lnTo>
                    <a:pt x="1056" y="42"/>
                  </a:lnTo>
                  <a:lnTo>
                    <a:pt x="1050" y="52"/>
                  </a:lnTo>
                  <a:lnTo>
                    <a:pt x="1045" y="58"/>
                  </a:lnTo>
                  <a:lnTo>
                    <a:pt x="1035" y="63"/>
                  </a:lnTo>
                  <a:lnTo>
                    <a:pt x="1024" y="63"/>
                  </a:lnTo>
                  <a:lnTo>
                    <a:pt x="1014" y="63"/>
                  </a:lnTo>
                  <a:lnTo>
                    <a:pt x="1004" y="63"/>
                  </a:lnTo>
                  <a:lnTo>
                    <a:pt x="47" y="63"/>
                  </a:lnTo>
                  <a:lnTo>
                    <a:pt x="42" y="63"/>
                  </a:lnTo>
                  <a:lnTo>
                    <a:pt x="31" y="63"/>
                  </a:lnTo>
                  <a:lnTo>
                    <a:pt x="21" y="63"/>
                  </a:lnTo>
                  <a:lnTo>
                    <a:pt x="10" y="58"/>
                  </a:lnTo>
                  <a:lnTo>
                    <a:pt x="5" y="52"/>
                  </a:lnTo>
                  <a:lnTo>
                    <a:pt x="0" y="42"/>
                  </a:lnTo>
                  <a:lnTo>
                    <a:pt x="0" y="31"/>
                  </a:lnTo>
                  <a:lnTo>
                    <a:pt x="0" y="15"/>
                  </a:lnTo>
                  <a:lnTo>
                    <a:pt x="5" y="10"/>
                  </a:lnTo>
                  <a:lnTo>
                    <a:pt x="16" y="5"/>
                  </a:lnTo>
                  <a:lnTo>
                    <a:pt x="26" y="0"/>
                  </a:lnTo>
                  <a:lnTo>
                    <a:pt x="36" y="0"/>
                  </a:lnTo>
                  <a:lnTo>
                    <a:pt x="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1" name="Freeform 127"/>
            <p:cNvSpPr>
              <a:spLocks/>
            </p:cNvSpPr>
            <p:nvPr/>
          </p:nvSpPr>
          <p:spPr bwMode="auto">
            <a:xfrm>
              <a:off x="10448" y="3800"/>
              <a:ext cx="639" cy="1079"/>
            </a:xfrm>
            <a:custGeom>
              <a:avLst/>
              <a:gdLst/>
              <a:ahLst/>
              <a:cxnLst>
                <a:cxn ang="0">
                  <a:pos x="390" y="10"/>
                </a:cxn>
                <a:cxn ang="0">
                  <a:pos x="540" y="90"/>
                </a:cxn>
                <a:cxn ang="0">
                  <a:pos x="624" y="227"/>
                </a:cxn>
                <a:cxn ang="0">
                  <a:pos x="629" y="381"/>
                </a:cxn>
                <a:cxn ang="0">
                  <a:pos x="582" y="497"/>
                </a:cxn>
                <a:cxn ang="0">
                  <a:pos x="468" y="624"/>
                </a:cxn>
                <a:cxn ang="0">
                  <a:pos x="291" y="788"/>
                </a:cxn>
                <a:cxn ang="0">
                  <a:pos x="124" y="957"/>
                </a:cxn>
                <a:cxn ang="0">
                  <a:pos x="124" y="957"/>
                </a:cxn>
                <a:cxn ang="0">
                  <a:pos x="447" y="957"/>
                </a:cxn>
                <a:cxn ang="0">
                  <a:pos x="540" y="952"/>
                </a:cxn>
                <a:cxn ang="0">
                  <a:pos x="577" y="904"/>
                </a:cxn>
                <a:cxn ang="0">
                  <a:pos x="598" y="799"/>
                </a:cxn>
                <a:cxn ang="0">
                  <a:pos x="592" y="1079"/>
                </a:cxn>
                <a:cxn ang="0">
                  <a:pos x="0" y="1063"/>
                </a:cxn>
                <a:cxn ang="0">
                  <a:pos x="5" y="1037"/>
                </a:cxn>
                <a:cxn ang="0">
                  <a:pos x="20" y="1021"/>
                </a:cxn>
                <a:cxn ang="0">
                  <a:pos x="390" y="592"/>
                </a:cxn>
                <a:cxn ang="0">
                  <a:pos x="478" y="412"/>
                </a:cxn>
                <a:cxn ang="0">
                  <a:pos x="488" y="248"/>
                </a:cxn>
                <a:cxn ang="0">
                  <a:pos x="442" y="132"/>
                </a:cxn>
                <a:cxn ang="0">
                  <a:pos x="343" y="63"/>
                </a:cxn>
                <a:cxn ang="0">
                  <a:pos x="213" y="63"/>
                </a:cxn>
                <a:cxn ang="0">
                  <a:pos x="98" y="148"/>
                </a:cxn>
                <a:cxn ang="0">
                  <a:pos x="83" y="217"/>
                </a:cxn>
                <a:cxn ang="0">
                  <a:pos x="145" y="243"/>
                </a:cxn>
                <a:cxn ang="0">
                  <a:pos x="171" y="301"/>
                </a:cxn>
                <a:cxn ang="0">
                  <a:pos x="161" y="344"/>
                </a:cxn>
                <a:cxn ang="0">
                  <a:pos x="135" y="370"/>
                </a:cxn>
                <a:cxn ang="0">
                  <a:pos x="109" y="381"/>
                </a:cxn>
                <a:cxn ang="0">
                  <a:pos x="88" y="386"/>
                </a:cxn>
                <a:cxn ang="0">
                  <a:pos x="52" y="381"/>
                </a:cxn>
                <a:cxn ang="0">
                  <a:pos x="10" y="338"/>
                </a:cxn>
                <a:cxn ang="0">
                  <a:pos x="10" y="222"/>
                </a:cxn>
                <a:cxn ang="0">
                  <a:pos x="83" y="95"/>
                </a:cxn>
                <a:cxn ang="0">
                  <a:pos x="213" y="16"/>
                </a:cxn>
              </a:cxnLst>
              <a:rect l="0" t="0" r="r" b="b"/>
              <a:pathLst>
                <a:path w="639" h="1079">
                  <a:moveTo>
                    <a:pt x="301" y="0"/>
                  </a:moveTo>
                  <a:lnTo>
                    <a:pt x="390" y="10"/>
                  </a:lnTo>
                  <a:lnTo>
                    <a:pt x="473" y="42"/>
                  </a:lnTo>
                  <a:lnTo>
                    <a:pt x="540" y="90"/>
                  </a:lnTo>
                  <a:lnTo>
                    <a:pt x="592" y="153"/>
                  </a:lnTo>
                  <a:lnTo>
                    <a:pt x="624" y="227"/>
                  </a:lnTo>
                  <a:lnTo>
                    <a:pt x="639" y="317"/>
                  </a:lnTo>
                  <a:lnTo>
                    <a:pt x="629" y="381"/>
                  </a:lnTo>
                  <a:lnTo>
                    <a:pt x="613" y="439"/>
                  </a:lnTo>
                  <a:lnTo>
                    <a:pt x="582" y="497"/>
                  </a:lnTo>
                  <a:lnTo>
                    <a:pt x="535" y="561"/>
                  </a:lnTo>
                  <a:lnTo>
                    <a:pt x="468" y="624"/>
                  </a:lnTo>
                  <a:lnTo>
                    <a:pt x="390" y="703"/>
                  </a:lnTo>
                  <a:lnTo>
                    <a:pt x="291" y="788"/>
                  </a:lnTo>
                  <a:lnTo>
                    <a:pt x="124" y="957"/>
                  </a:lnTo>
                  <a:lnTo>
                    <a:pt x="124" y="957"/>
                  </a:lnTo>
                  <a:lnTo>
                    <a:pt x="124" y="957"/>
                  </a:lnTo>
                  <a:lnTo>
                    <a:pt x="124" y="957"/>
                  </a:lnTo>
                  <a:lnTo>
                    <a:pt x="410" y="957"/>
                  </a:lnTo>
                  <a:lnTo>
                    <a:pt x="447" y="957"/>
                  </a:lnTo>
                  <a:lnTo>
                    <a:pt x="494" y="952"/>
                  </a:lnTo>
                  <a:lnTo>
                    <a:pt x="540" y="952"/>
                  </a:lnTo>
                  <a:lnTo>
                    <a:pt x="561" y="941"/>
                  </a:lnTo>
                  <a:lnTo>
                    <a:pt x="577" y="904"/>
                  </a:lnTo>
                  <a:lnTo>
                    <a:pt x="587" y="852"/>
                  </a:lnTo>
                  <a:lnTo>
                    <a:pt x="598" y="799"/>
                  </a:lnTo>
                  <a:lnTo>
                    <a:pt x="639" y="799"/>
                  </a:lnTo>
                  <a:lnTo>
                    <a:pt x="592" y="1079"/>
                  </a:lnTo>
                  <a:lnTo>
                    <a:pt x="0" y="1079"/>
                  </a:lnTo>
                  <a:lnTo>
                    <a:pt x="0" y="1063"/>
                  </a:lnTo>
                  <a:lnTo>
                    <a:pt x="0" y="1047"/>
                  </a:lnTo>
                  <a:lnTo>
                    <a:pt x="5" y="1037"/>
                  </a:lnTo>
                  <a:lnTo>
                    <a:pt x="10" y="1031"/>
                  </a:lnTo>
                  <a:lnTo>
                    <a:pt x="20" y="1021"/>
                  </a:lnTo>
                  <a:lnTo>
                    <a:pt x="322" y="672"/>
                  </a:lnTo>
                  <a:lnTo>
                    <a:pt x="390" y="592"/>
                  </a:lnTo>
                  <a:lnTo>
                    <a:pt x="442" y="508"/>
                  </a:lnTo>
                  <a:lnTo>
                    <a:pt x="478" y="412"/>
                  </a:lnTo>
                  <a:lnTo>
                    <a:pt x="494" y="317"/>
                  </a:lnTo>
                  <a:lnTo>
                    <a:pt x="488" y="248"/>
                  </a:lnTo>
                  <a:lnTo>
                    <a:pt x="468" y="190"/>
                  </a:lnTo>
                  <a:lnTo>
                    <a:pt x="442" y="132"/>
                  </a:lnTo>
                  <a:lnTo>
                    <a:pt x="400" y="90"/>
                  </a:lnTo>
                  <a:lnTo>
                    <a:pt x="343" y="63"/>
                  </a:lnTo>
                  <a:lnTo>
                    <a:pt x="280" y="53"/>
                  </a:lnTo>
                  <a:lnTo>
                    <a:pt x="213" y="63"/>
                  </a:lnTo>
                  <a:lnTo>
                    <a:pt x="150" y="95"/>
                  </a:lnTo>
                  <a:lnTo>
                    <a:pt x="98" y="148"/>
                  </a:lnTo>
                  <a:lnTo>
                    <a:pt x="62" y="217"/>
                  </a:lnTo>
                  <a:lnTo>
                    <a:pt x="83" y="217"/>
                  </a:lnTo>
                  <a:lnTo>
                    <a:pt x="119" y="222"/>
                  </a:lnTo>
                  <a:lnTo>
                    <a:pt x="145" y="243"/>
                  </a:lnTo>
                  <a:lnTo>
                    <a:pt x="161" y="270"/>
                  </a:lnTo>
                  <a:lnTo>
                    <a:pt x="171" y="301"/>
                  </a:lnTo>
                  <a:lnTo>
                    <a:pt x="166" y="323"/>
                  </a:lnTo>
                  <a:lnTo>
                    <a:pt x="161" y="344"/>
                  </a:lnTo>
                  <a:lnTo>
                    <a:pt x="150" y="354"/>
                  </a:lnTo>
                  <a:lnTo>
                    <a:pt x="135" y="370"/>
                  </a:lnTo>
                  <a:lnTo>
                    <a:pt x="124" y="375"/>
                  </a:lnTo>
                  <a:lnTo>
                    <a:pt x="109" y="381"/>
                  </a:lnTo>
                  <a:lnTo>
                    <a:pt x="98" y="386"/>
                  </a:lnTo>
                  <a:lnTo>
                    <a:pt x="88" y="386"/>
                  </a:lnTo>
                  <a:lnTo>
                    <a:pt x="78" y="386"/>
                  </a:lnTo>
                  <a:lnTo>
                    <a:pt x="52" y="381"/>
                  </a:lnTo>
                  <a:lnTo>
                    <a:pt x="31" y="365"/>
                  </a:lnTo>
                  <a:lnTo>
                    <a:pt x="10" y="338"/>
                  </a:lnTo>
                  <a:lnTo>
                    <a:pt x="0" y="296"/>
                  </a:lnTo>
                  <a:lnTo>
                    <a:pt x="10" y="222"/>
                  </a:lnTo>
                  <a:lnTo>
                    <a:pt x="36" y="153"/>
                  </a:lnTo>
                  <a:lnTo>
                    <a:pt x="83" y="95"/>
                  </a:lnTo>
                  <a:lnTo>
                    <a:pt x="140" y="47"/>
                  </a:lnTo>
                  <a:lnTo>
                    <a:pt x="213" y="16"/>
                  </a:lnTo>
                  <a:lnTo>
                    <a:pt x="3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2" name="Freeform 128"/>
            <p:cNvSpPr>
              <a:spLocks/>
            </p:cNvSpPr>
            <p:nvPr/>
          </p:nvSpPr>
          <p:spPr bwMode="auto">
            <a:xfrm>
              <a:off x="11254" y="4181"/>
              <a:ext cx="520" cy="719"/>
            </a:xfrm>
            <a:custGeom>
              <a:avLst/>
              <a:gdLst/>
              <a:ahLst/>
              <a:cxnLst>
                <a:cxn ang="0">
                  <a:pos x="473" y="0"/>
                </a:cxn>
                <a:cxn ang="0">
                  <a:pos x="504" y="5"/>
                </a:cxn>
                <a:cxn ang="0">
                  <a:pos x="520" y="16"/>
                </a:cxn>
                <a:cxn ang="0">
                  <a:pos x="520" y="37"/>
                </a:cxn>
                <a:cxn ang="0">
                  <a:pos x="504" y="47"/>
                </a:cxn>
                <a:cxn ang="0">
                  <a:pos x="483" y="53"/>
                </a:cxn>
                <a:cxn ang="0">
                  <a:pos x="421" y="53"/>
                </a:cxn>
                <a:cxn ang="0">
                  <a:pos x="275" y="95"/>
                </a:cxn>
                <a:cxn ang="0">
                  <a:pos x="176" y="206"/>
                </a:cxn>
                <a:cxn ang="0">
                  <a:pos x="405" y="285"/>
                </a:cxn>
                <a:cxn ang="0">
                  <a:pos x="436" y="285"/>
                </a:cxn>
                <a:cxn ang="0">
                  <a:pos x="452" y="296"/>
                </a:cxn>
                <a:cxn ang="0">
                  <a:pos x="447" y="317"/>
                </a:cxn>
                <a:cxn ang="0">
                  <a:pos x="436" y="328"/>
                </a:cxn>
                <a:cxn ang="0">
                  <a:pos x="410" y="333"/>
                </a:cxn>
                <a:cxn ang="0">
                  <a:pos x="400" y="333"/>
                </a:cxn>
                <a:cxn ang="0">
                  <a:pos x="130" y="365"/>
                </a:cxn>
                <a:cxn ang="0">
                  <a:pos x="119" y="471"/>
                </a:cxn>
                <a:cxn ang="0">
                  <a:pos x="150" y="608"/>
                </a:cxn>
                <a:cxn ang="0">
                  <a:pos x="239" y="672"/>
                </a:cxn>
                <a:cxn ang="0">
                  <a:pos x="379" y="666"/>
                </a:cxn>
                <a:cxn ang="0">
                  <a:pos x="468" y="619"/>
                </a:cxn>
                <a:cxn ang="0">
                  <a:pos x="478" y="613"/>
                </a:cxn>
                <a:cxn ang="0">
                  <a:pos x="488" y="613"/>
                </a:cxn>
                <a:cxn ang="0">
                  <a:pos x="494" y="629"/>
                </a:cxn>
                <a:cxn ang="0">
                  <a:pos x="483" y="650"/>
                </a:cxn>
                <a:cxn ang="0">
                  <a:pos x="405" y="693"/>
                </a:cxn>
                <a:cxn ang="0">
                  <a:pos x="286" y="719"/>
                </a:cxn>
                <a:cxn ang="0">
                  <a:pos x="114" y="661"/>
                </a:cxn>
                <a:cxn ang="0">
                  <a:pos x="10" y="513"/>
                </a:cxn>
                <a:cxn ang="0">
                  <a:pos x="10" y="312"/>
                </a:cxn>
                <a:cxn ang="0">
                  <a:pos x="98" y="148"/>
                </a:cxn>
                <a:cxn ang="0">
                  <a:pos x="244" y="37"/>
                </a:cxn>
                <a:cxn ang="0">
                  <a:pos x="421" y="0"/>
                </a:cxn>
              </a:cxnLst>
              <a:rect l="0" t="0" r="r" b="b"/>
              <a:pathLst>
                <a:path w="520" h="719">
                  <a:moveTo>
                    <a:pt x="421" y="0"/>
                  </a:moveTo>
                  <a:lnTo>
                    <a:pt x="473" y="0"/>
                  </a:lnTo>
                  <a:lnTo>
                    <a:pt x="488" y="0"/>
                  </a:lnTo>
                  <a:lnTo>
                    <a:pt x="504" y="5"/>
                  </a:lnTo>
                  <a:lnTo>
                    <a:pt x="514" y="5"/>
                  </a:lnTo>
                  <a:lnTo>
                    <a:pt x="520" y="16"/>
                  </a:lnTo>
                  <a:lnTo>
                    <a:pt x="520" y="26"/>
                  </a:lnTo>
                  <a:lnTo>
                    <a:pt x="520" y="37"/>
                  </a:lnTo>
                  <a:lnTo>
                    <a:pt x="514" y="42"/>
                  </a:lnTo>
                  <a:lnTo>
                    <a:pt x="504" y="47"/>
                  </a:lnTo>
                  <a:lnTo>
                    <a:pt x="494" y="53"/>
                  </a:lnTo>
                  <a:lnTo>
                    <a:pt x="483" y="53"/>
                  </a:lnTo>
                  <a:lnTo>
                    <a:pt x="468" y="53"/>
                  </a:lnTo>
                  <a:lnTo>
                    <a:pt x="421" y="53"/>
                  </a:lnTo>
                  <a:lnTo>
                    <a:pt x="343" y="63"/>
                  </a:lnTo>
                  <a:lnTo>
                    <a:pt x="275" y="95"/>
                  </a:lnTo>
                  <a:lnTo>
                    <a:pt x="218" y="143"/>
                  </a:lnTo>
                  <a:lnTo>
                    <a:pt x="176" y="206"/>
                  </a:lnTo>
                  <a:lnTo>
                    <a:pt x="150" y="285"/>
                  </a:lnTo>
                  <a:lnTo>
                    <a:pt x="405" y="285"/>
                  </a:lnTo>
                  <a:lnTo>
                    <a:pt x="421" y="285"/>
                  </a:lnTo>
                  <a:lnTo>
                    <a:pt x="436" y="285"/>
                  </a:lnTo>
                  <a:lnTo>
                    <a:pt x="442" y="291"/>
                  </a:lnTo>
                  <a:lnTo>
                    <a:pt x="452" y="296"/>
                  </a:lnTo>
                  <a:lnTo>
                    <a:pt x="452" y="307"/>
                  </a:lnTo>
                  <a:lnTo>
                    <a:pt x="447" y="317"/>
                  </a:lnTo>
                  <a:lnTo>
                    <a:pt x="442" y="328"/>
                  </a:lnTo>
                  <a:lnTo>
                    <a:pt x="436" y="328"/>
                  </a:lnTo>
                  <a:lnTo>
                    <a:pt x="426" y="333"/>
                  </a:lnTo>
                  <a:lnTo>
                    <a:pt x="410" y="333"/>
                  </a:lnTo>
                  <a:lnTo>
                    <a:pt x="400" y="333"/>
                  </a:lnTo>
                  <a:lnTo>
                    <a:pt x="400" y="333"/>
                  </a:lnTo>
                  <a:lnTo>
                    <a:pt x="135" y="333"/>
                  </a:lnTo>
                  <a:lnTo>
                    <a:pt x="130" y="365"/>
                  </a:lnTo>
                  <a:lnTo>
                    <a:pt x="119" y="412"/>
                  </a:lnTo>
                  <a:lnTo>
                    <a:pt x="119" y="471"/>
                  </a:lnTo>
                  <a:lnTo>
                    <a:pt x="130" y="545"/>
                  </a:lnTo>
                  <a:lnTo>
                    <a:pt x="150" y="608"/>
                  </a:lnTo>
                  <a:lnTo>
                    <a:pt x="192" y="650"/>
                  </a:lnTo>
                  <a:lnTo>
                    <a:pt x="239" y="672"/>
                  </a:lnTo>
                  <a:lnTo>
                    <a:pt x="291" y="682"/>
                  </a:lnTo>
                  <a:lnTo>
                    <a:pt x="379" y="666"/>
                  </a:lnTo>
                  <a:lnTo>
                    <a:pt x="457" y="619"/>
                  </a:lnTo>
                  <a:lnTo>
                    <a:pt x="468" y="619"/>
                  </a:lnTo>
                  <a:lnTo>
                    <a:pt x="473" y="613"/>
                  </a:lnTo>
                  <a:lnTo>
                    <a:pt x="478" y="613"/>
                  </a:lnTo>
                  <a:lnTo>
                    <a:pt x="478" y="613"/>
                  </a:lnTo>
                  <a:lnTo>
                    <a:pt x="488" y="613"/>
                  </a:lnTo>
                  <a:lnTo>
                    <a:pt x="494" y="624"/>
                  </a:lnTo>
                  <a:lnTo>
                    <a:pt x="494" y="629"/>
                  </a:lnTo>
                  <a:lnTo>
                    <a:pt x="494" y="635"/>
                  </a:lnTo>
                  <a:lnTo>
                    <a:pt x="483" y="650"/>
                  </a:lnTo>
                  <a:lnTo>
                    <a:pt x="452" y="672"/>
                  </a:lnTo>
                  <a:lnTo>
                    <a:pt x="405" y="693"/>
                  </a:lnTo>
                  <a:lnTo>
                    <a:pt x="348" y="709"/>
                  </a:lnTo>
                  <a:lnTo>
                    <a:pt x="286" y="719"/>
                  </a:lnTo>
                  <a:lnTo>
                    <a:pt x="192" y="703"/>
                  </a:lnTo>
                  <a:lnTo>
                    <a:pt x="114" y="661"/>
                  </a:lnTo>
                  <a:lnTo>
                    <a:pt x="52" y="598"/>
                  </a:lnTo>
                  <a:lnTo>
                    <a:pt x="10" y="513"/>
                  </a:lnTo>
                  <a:lnTo>
                    <a:pt x="0" y="407"/>
                  </a:lnTo>
                  <a:lnTo>
                    <a:pt x="10" y="312"/>
                  </a:lnTo>
                  <a:lnTo>
                    <a:pt x="46" y="222"/>
                  </a:lnTo>
                  <a:lnTo>
                    <a:pt x="98" y="148"/>
                  </a:lnTo>
                  <a:lnTo>
                    <a:pt x="166" y="84"/>
                  </a:lnTo>
                  <a:lnTo>
                    <a:pt x="244" y="37"/>
                  </a:lnTo>
                  <a:lnTo>
                    <a:pt x="332" y="10"/>
                  </a:lnTo>
                  <a:lnTo>
                    <a:pt x="4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3" name="Freeform 129"/>
            <p:cNvSpPr>
              <a:spLocks noEditPoints="1"/>
            </p:cNvSpPr>
            <p:nvPr/>
          </p:nvSpPr>
          <p:spPr bwMode="auto">
            <a:xfrm>
              <a:off x="11904" y="4609"/>
              <a:ext cx="691" cy="519"/>
            </a:xfrm>
            <a:custGeom>
              <a:avLst/>
              <a:gdLst/>
              <a:ahLst/>
              <a:cxnLst>
                <a:cxn ang="0">
                  <a:pos x="275" y="43"/>
                </a:cxn>
                <a:cxn ang="0">
                  <a:pos x="166" y="122"/>
                </a:cxn>
                <a:cxn ang="0">
                  <a:pos x="109" y="259"/>
                </a:cxn>
                <a:cxn ang="0">
                  <a:pos x="93" y="360"/>
                </a:cxn>
                <a:cxn ang="0">
                  <a:pos x="119" y="450"/>
                </a:cxn>
                <a:cxn ang="0">
                  <a:pos x="208" y="487"/>
                </a:cxn>
                <a:cxn ang="0">
                  <a:pos x="306" y="471"/>
                </a:cxn>
                <a:cxn ang="0">
                  <a:pos x="457" y="386"/>
                </a:cxn>
                <a:cxn ang="0">
                  <a:pos x="452" y="249"/>
                </a:cxn>
                <a:cxn ang="0">
                  <a:pos x="442" y="148"/>
                </a:cxn>
                <a:cxn ang="0">
                  <a:pos x="400" y="69"/>
                </a:cxn>
                <a:cxn ang="0">
                  <a:pos x="322" y="32"/>
                </a:cxn>
                <a:cxn ang="0">
                  <a:pos x="390" y="11"/>
                </a:cxn>
                <a:cxn ang="0">
                  <a:pos x="488" y="74"/>
                </a:cxn>
                <a:cxn ang="0">
                  <a:pos x="535" y="185"/>
                </a:cxn>
                <a:cxn ang="0">
                  <a:pos x="540" y="238"/>
                </a:cxn>
                <a:cxn ang="0">
                  <a:pos x="546" y="291"/>
                </a:cxn>
                <a:cxn ang="0">
                  <a:pos x="650" y="85"/>
                </a:cxn>
                <a:cxn ang="0">
                  <a:pos x="660" y="58"/>
                </a:cxn>
                <a:cxn ang="0">
                  <a:pos x="670" y="53"/>
                </a:cxn>
                <a:cxn ang="0">
                  <a:pos x="681" y="58"/>
                </a:cxn>
                <a:cxn ang="0">
                  <a:pos x="691" y="64"/>
                </a:cxn>
                <a:cxn ang="0">
                  <a:pos x="691" y="90"/>
                </a:cxn>
                <a:cxn ang="0">
                  <a:pos x="660" y="170"/>
                </a:cxn>
                <a:cxn ang="0">
                  <a:pos x="592" y="286"/>
                </a:cxn>
                <a:cxn ang="0">
                  <a:pos x="546" y="344"/>
                </a:cxn>
                <a:cxn ang="0">
                  <a:pos x="546" y="344"/>
                </a:cxn>
                <a:cxn ang="0">
                  <a:pos x="556" y="455"/>
                </a:cxn>
                <a:cxn ang="0">
                  <a:pos x="577" y="487"/>
                </a:cxn>
                <a:cxn ang="0">
                  <a:pos x="598" y="487"/>
                </a:cxn>
                <a:cxn ang="0">
                  <a:pos x="618" y="476"/>
                </a:cxn>
                <a:cxn ang="0">
                  <a:pos x="639" y="455"/>
                </a:cxn>
                <a:cxn ang="0">
                  <a:pos x="655" y="429"/>
                </a:cxn>
                <a:cxn ang="0">
                  <a:pos x="670" y="423"/>
                </a:cxn>
                <a:cxn ang="0">
                  <a:pos x="681" y="429"/>
                </a:cxn>
                <a:cxn ang="0">
                  <a:pos x="691" y="439"/>
                </a:cxn>
                <a:cxn ang="0">
                  <a:pos x="660" y="487"/>
                </a:cxn>
                <a:cxn ang="0">
                  <a:pos x="582" y="519"/>
                </a:cxn>
                <a:cxn ang="0">
                  <a:pos x="520" y="497"/>
                </a:cxn>
                <a:cxn ang="0">
                  <a:pos x="462" y="418"/>
                </a:cxn>
                <a:cxn ang="0">
                  <a:pos x="306" y="503"/>
                </a:cxn>
                <a:cxn ang="0">
                  <a:pos x="135" y="508"/>
                </a:cxn>
                <a:cxn ang="0">
                  <a:pos x="31" y="434"/>
                </a:cxn>
                <a:cxn ang="0">
                  <a:pos x="0" y="318"/>
                </a:cxn>
                <a:cxn ang="0">
                  <a:pos x="62" y="138"/>
                </a:cxn>
                <a:cxn ang="0">
                  <a:pos x="223" y="21"/>
                </a:cxn>
              </a:cxnLst>
              <a:rect l="0" t="0" r="r" b="b"/>
              <a:pathLst>
                <a:path w="691" h="519">
                  <a:moveTo>
                    <a:pt x="322" y="32"/>
                  </a:moveTo>
                  <a:lnTo>
                    <a:pt x="275" y="43"/>
                  </a:lnTo>
                  <a:lnTo>
                    <a:pt x="223" y="69"/>
                  </a:lnTo>
                  <a:lnTo>
                    <a:pt x="166" y="122"/>
                  </a:lnTo>
                  <a:lnTo>
                    <a:pt x="130" y="185"/>
                  </a:lnTo>
                  <a:lnTo>
                    <a:pt x="109" y="259"/>
                  </a:lnTo>
                  <a:lnTo>
                    <a:pt x="93" y="318"/>
                  </a:lnTo>
                  <a:lnTo>
                    <a:pt x="93" y="360"/>
                  </a:lnTo>
                  <a:lnTo>
                    <a:pt x="98" y="413"/>
                  </a:lnTo>
                  <a:lnTo>
                    <a:pt x="119" y="450"/>
                  </a:lnTo>
                  <a:lnTo>
                    <a:pt x="161" y="476"/>
                  </a:lnTo>
                  <a:lnTo>
                    <a:pt x="208" y="487"/>
                  </a:lnTo>
                  <a:lnTo>
                    <a:pt x="249" y="482"/>
                  </a:lnTo>
                  <a:lnTo>
                    <a:pt x="306" y="471"/>
                  </a:lnTo>
                  <a:lnTo>
                    <a:pt x="379" y="439"/>
                  </a:lnTo>
                  <a:lnTo>
                    <a:pt x="457" y="386"/>
                  </a:lnTo>
                  <a:lnTo>
                    <a:pt x="452" y="318"/>
                  </a:lnTo>
                  <a:lnTo>
                    <a:pt x="452" y="249"/>
                  </a:lnTo>
                  <a:lnTo>
                    <a:pt x="447" y="191"/>
                  </a:lnTo>
                  <a:lnTo>
                    <a:pt x="442" y="148"/>
                  </a:lnTo>
                  <a:lnTo>
                    <a:pt x="426" y="106"/>
                  </a:lnTo>
                  <a:lnTo>
                    <a:pt x="400" y="69"/>
                  </a:lnTo>
                  <a:lnTo>
                    <a:pt x="369" y="43"/>
                  </a:lnTo>
                  <a:lnTo>
                    <a:pt x="322" y="32"/>
                  </a:lnTo>
                  <a:close/>
                  <a:moveTo>
                    <a:pt x="322" y="0"/>
                  </a:moveTo>
                  <a:lnTo>
                    <a:pt x="390" y="11"/>
                  </a:lnTo>
                  <a:lnTo>
                    <a:pt x="442" y="32"/>
                  </a:lnTo>
                  <a:lnTo>
                    <a:pt x="488" y="74"/>
                  </a:lnTo>
                  <a:lnTo>
                    <a:pt x="520" y="122"/>
                  </a:lnTo>
                  <a:lnTo>
                    <a:pt x="535" y="185"/>
                  </a:lnTo>
                  <a:lnTo>
                    <a:pt x="540" y="207"/>
                  </a:lnTo>
                  <a:lnTo>
                    <a:pt x="540" y="238"/>
                  </a:lnTo>
                  <a:lnTo>
                    <a:pt x="540" y="270"/>
                  </a:lnTo>
                  <a:lnTo>
                    <a:pt x="546" y="291"/>
                  </a:lnTo>
                  <a:lnTo>
                    <a:pt x="608" y="196"/>
                  </a:lnTo>
                  <a:lnTo>
                    <a:pt x="650" y="85"/>
                  </a:lnTo>
                  <a:lnTo>
                    <a:pt x="655" y="69"/>
                  </a:lnTo>
                  <a:lnTo>
                    <a:pt x="660" y="58"/>
                  </a:lnTo>
                  <a:lnTo>
                    <a:pt x="665" y="58"/>
                  </a:lnTo>
                  <a:lnTo>
                    <a:pt x="670" y="53"/>
                  </a:lnTo>
                  <a:lnTo>
                    <a:pt x="676" y="53"/>
                  </a:lnTo>
                  <a:lnTo>
                    <a:pt x="681" y="58"/>
                  </a:lnTo>
                  <a:lnTo>
                    <a:pt x="686" y="58"/>
                  </a:lnTo>
                  <a:lnTo>
                    <a:pt x="691" y="64"/>
                  </a:lnTo>
                  <a:lnTo>
                    <a:pt x="691" y="69"/>
                  </a:lnTo>
                  <a:lnTo>
                    <a:pt x="691" y="90"/>
                  </a:lnTo>
                  <a:lnTo>
                    <a:pt x="676" y="122"/>
                  </a:lnTo>
                  <a:lnTo>
                    <a:pt x="660" y="170"/>
                  </a:lnTo>
                  <a:lnTo>
                    <a:pt x="629" y="228"/>
                  </a:lnTo>
                  <a:lnTo>
                    <a:pt x="592" y="286"/>
                  </a:lnTo>
                  <a:lnTo>
                    <a:pt x="546" y="344"/>
                  </a:lnTo>
                  <a:lnTo>
                    <a:pt x="546" y="344"/>
                  </a:lnTo>
                  <a:lnTo>
                    <a:pt x="546" y="344"/>
                  </a:lnTo>
                  <a:lnTo>
                    <a:pt x="546" y="344"/>
                  </a:lnTo>
                  <a:lnTo>
                    <a:pt x="551" y="413"/>
                  </a:lnTo>
                  <a:lnTo>
                    <a:pt x="556" y="455"/>
                  </a:lnTo>
                  <a:lnTo>
                    <a:pt x="566" y="476"/>
                  </a:lnTo>
                  <a:lnTo>
                    <a:pt x="577" y="487"/>
                  </a:lnTo>
                  <a:lnTo>
                    <a:pt x="587" y="487"/>
                  </a:lnTo>
                  <a:lnTo>
                    <a:pt x="598" y="487"/>
                  </a:lnTo>
                  <a:lnTo>
                    <a:pt x="608" y="482"/>
                  </a:lnTo>
                  <a:lnTo>
                    <a:pt x="618" y="476"/>
                  </a:lnTo>
                  <a:lnTo>
                    <a:pt x="629" y="466"/>
                  </a:lnTo>
                  <a:lnTo>
                    <a:pt x="639" y="455"/>
                  </a:lnTo>
                  <a:lnTo>
                    <a:pt x="650" y="434"/>
                  </a:lnTo>
                  <a:lnTo>
                    <a:pt x="655" y="429"/>
                  </a:lnTo>
                  <a:lnTo>
                    <a:pt x="660" y="423"/>
                  </a:lnTo>
                  <a:lnTo>
                    <a:pt x="670" y="423"/>
                  </a:lnTo>
                  <a:lnTo>
                    <a:pt x="676" y="423"/>
                  </a:lnTo>
                  <a:lnTo>
                    <a:pt x="681" y="429"/>
                  </a:lnTo>
                  <a:lnTo>
                    <a:pt x="686" y="429"/>
                  </a:lnTo>
                  <a:lnTo>
                    <a:pt x="691" y="439"/>
                  </a:lnTo>
                  <a:lnTo>
                    <a:pt x="681" y="460"/>
                  </a:lnTo>
                  <a:lnTo>
                    <a:pt x="660" y="487"/>
                  </a:lnTo>
                  <a:lnTo>
                    <a:pt x="629" y="508"/>
                  </a:lnTo>
                  <a:lnTo>
                    <a:pt x="582" y="519"/>
                  </a:lnTo>
                  <a:lnTo>
                    <a:pt x="556" y="513"/>
                  </a:lnTo>
                  <a:lnTo>
                    <a:pt x="520" y="497"/>
                  </a:lnTo>
                  <a:lnTo>
                    <a:pt x="488" y="471"/>
                  </a:lnTo>
                  <a:lnTo>
                    <a:pt x="462" y="418"/>
                  </a:lnTo>
                  <a:lnTo>
                    <a:pt x="395" y="466"/>
                  </a:lnTo>
                  <a:lnTo>
                    <a:pt x="306" y="503"/>
                  </a:lnTo>
                  <a:lnTo>
                    <a:pt x="202" y="519"/>
                  </a:lnTo>
                  <a:lnTo>
                    <a:pt x="135" y="508"/>
                  </a:lnTo>
                  <a:lnTo>
                    <a:pt x="78" y="476"/>
                  </a:lnTo>
                  <a:lnTo>
                    <a:pt x="31" y="434"/>
                  </a:lnTo>
                  <a:lnTo>
                    <a:pt x="5" y="381"/>
                  </a:lnTo>
                  <a:lnTo>
                    <a:pt x="0" y="318"/>
                  </a:lnTo>
                  <a:lnTo>
                    <a:pt x="15" y="222"/>
                  </a:lnTo>
                  <a:lnTo>
                    <a:pt x="62" y="138"/>
                  </a:lnTo>
                  <a:lnTo>
                    <a:pt x="135" y="69"/>
                  </a:lnTo>
                  <a:lnTo>
                    <a:pt x="223" y="21"/>
                  </a:lnTo>
                  <a:lnTo>
                    <a:pt x="3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4" name="Freeform 130"/>
            <p:cNvSpPr>
              <a:spLocks noEditPoints="1"/>
            </p:cNvSpPr>
            <p:nvPr/>
          </p:nvSpPr>
          <p:spPr bwMode="auto">
            <a:xfrm>
              <a:off x="12715" y="4308"/>
              <a:ext cx="660" cy="1031"/>
            </a:xfrm>
            <a:custGeom>
              <a:avLst/>
              <a:gdLst/>
              <a:ahLst/>
              <a:cxnLst>
                <a:cxn ang="0">
                  <a:pos x="369" y="344"/>
                </a:cxn>
                <a:cxn ang="0">
                  <a:pos x="343" y="349"/>
                </a:cxn>
                <a:cxn ang="0">
                  <a:pos x="327" y="354"/>
                </a:cxn>
                <a:cxn ang="0">
                  <a:pos x="348" y="359"/>
                </a:cxn>
                <a:cxn ang="0">
                  <a:pos x="379" y="359"/>
                </a:cxn>
                <a:cxn ang="0">
                  <a:pos x="405" y="354"/>
                </a:cxn>
                <a:cxn ang="0">
                  <a:pos x="426" y="354"/>
                </a:cxn>
                <a:cxn ang="0">
                  <a:pos x="416" y="349"/>
                </a:cxn>
                <a:cxn ang="0">
                  <a:pos x="379" y="344"/>
                </a:cxn>
                <a:cxn ang="0">
                  <a:pos x="405" y="42"/>
                </a:cxn>
                <a:cxn ang="0">
                  <a:pos x="301" y="127"/>
                </a:cxn>
                <a:cxn ang="0">
                  <a:pos x="234" y="243"/>
                </a:cxn>
                <a:cxn ang="0">
                  <a:pos x="140" y="608"/>
                </a:cxn>
                <a:cxn ang="0">
                  <a:pos x="135" y="640"/>
                </a:cxn>
                <a:cxn ang="0">
                  <a:pos x="177" y="746"/>
                </a:cxn>
                <a:cxn ang="0">
                  <a:pos x="286" y="783"/>
                </a:cxn>
                <a:cxn ang="0">
                  <a:pos x="431" y="730"/>
                </a:cxn>
                <a:cxn ang="0">
                  <a:pos x="525" y="592"/>
                </a:cxn>
                <a:cxn ang="0">
                  <a:pos x="530" y="449"/>
                </a:cxn>
                <a:cxn ang="0">
                  <a:pos x="483" y="375"/>
                </a:cxn>
                <a:cxn ang="0">
                  <a:pos x="374" y="391"/>
                </a:cxn>
                <a:cxn ang="0">
                  <a:pos x="291" y="375"/>
                </a:cxn>
                <a:cxn ang="0">
                  <a:pos x="291" y="333"/>
                </a:cxn>
                <a:cxn ang="0">
                  <a:pos x="348" y="312"/>
                </a:cxn>
                <a:cxn ang="0">
                  <a:pos x="431" y="317"/>
                </a:cxn>
                <a:cxn ang="0">
                  <a:pos x="483" y="328"/>
                </a:cxn>
                <a:cxn ang="0">
                  <a:pos x="561" y="238"/>
                </a:cxn>
                <a:cxn ang="0">
                  <a:pos x="587" y="137"/>
                </a:cxn>
                <a:cxn ang="0">
                  <a:pos x="577" y="90"/>
                </a:cxn>
                <a:cxn ang="0">
                  <a:pos x="515" y="37"/>
                </a:cxn>
                <a:cxn ang="0">
                  <a:pos x="473" y="0"/>
                </a:cxn>
                <a:cxn ang="0">
                  <a:pos x="582" y="26"/>
                </a:cxn>
                <a:cxn ang="0">
                  <a:pos x="650" y="100"/>
                </a:cxn>
                <a:cxn ang="0">
                  <a:pos x="660" y="158"/>
                </a:cxn>
                <a:cxn ang="0">
                  <a:pos x="613" y="275"/>
                </a:cxn>
                <a:cxn ang="0">
                  <a:pos x="530" y="349"/>
                </a:cxn>
                <a:cxn ang="0">
                  <a:pos x="608" y="460"/>
                </a:cxn>
                <a:cxn ang="0">
                  <a:pos x="603" y="608"/>
                </a:cxn>
                <a:cxn ang="0">
                  <a:pos x="509" y="740"/>
                </a:cxn>
                <a:cxn ang="0">
                  <a:pos x="364" y="809"/>
                </a:cxn>
                <a:cxn ang="0">
                  <a:pos x="218" y="809"/>
                </a:cxn>
                <a:cxn ang="0">
                  <a:pos x="135" y="756"/>
                </a:cxn>
                <a:cxn ang="0">
                  <a:pos x="36" y="1021"/>
                </a:cxn>
                <a:cxn ang="0">
                  <a:pos x="26" y="1031"/>
                </a:cxn>
                <a:cxn ang="0">
                  <a:pos x="10" y="1026"/>
                </a:cxn>
                <a:cxn ang="0">
                  <a:pos x="0" y="1021"/>
                </a:cxn>
                <a:cxn ang="0">
                  <a:pos x="177" y="291"/>
                </a:cxn>
                <a:cxn ang="0">
                  <a:pos x="234" y="164"/>
                </a:cxn>
                <a:cxn ang="0">
                  <a:pos x="333" y="47"/>
                </a:cxn>
                <a:cxn ang="0">
                  <a:pos x="473" y="0"/>
                </a:cxn>
              </a:cxnLst>
              <a:rect l="0" t="0" r="r" b="b"/>
              <a:pathLst>
                <a:path w="660" h="1031">
                  <a:moveTo>
                    <a:pt x="379" y="344"/>
                  </a:moveTo>
                  <a:lnTo>
                    <a:pt x="369" y="344"/>
                  </a:lnTo>
                  <a:lnTo>
                    <a:pt x="359" y="349"/>
                  </a:lnTo>
                  <a:lnTo>
                    <a:pt x="343" y="349"/>
                  </a:lnTo>
                  <a:lnTo>
                    <a:pt x="333" y="349"/>
                  </a:lnTo>
                  <a:lnTo>
                    <a:pt x="327" y="354"/>
                  </a:lnTo>
                  <a:lnTo>
                    <a:pt x="333" y="354"/>
                  </a:lnTo>
                  <a:lnTo>
                    <a:pt x="348" y="359"/>
                  </a:lnTo>
                  <a:lnTo>
                    <a:pt x="364" y="359"/>
                  </a:lnTo>
                  <a:lnTo>
                    <a:pt x="379" y="359"/>
                  </a:lnTo>
                  <a:lnTo>
                    <a:pt x="395" y="359"/>
                  </a:lnTo>
                  <a:lnTo>
                    <a:pt x="405" y="354"/>
                  </a:lnTo>
                  <a:lnTo>
                    <a:pt x="416" y="354"/>
                  </a:lnTo>
                  <a:lnTo>
                    <a:pt x="426" y="354"/>
                  </a:lnTo>
                  <a:lnTo>
                    <a:pt x="437" y="349"/>
                  </a:lnTo>
                  <a:lnTo>
                    <a:pt x="416" y="349"/>
                  </a:lnTo>
                  <a:lnTo>
                    <a:pt x="395" y="344"/>
                  </a:lnTo>
                  <a:lnTo>
                    <a:pt x="379" y="344"/>
                  </a:lnTo>
                  <a:close/>
                  <a:moveTo>
                    <a:pt x="468" y="31"/>
                  </a:moveTo>
                  <a:lnTo>
                    <a:pt x="405" y="42"/>
                  </a:lnTo>
                  <a:lnTo>
                    <a:pt x="353" y="74"/>
                  </a:lnTo>
                  <a:lnTo>
                    <a:pt x="301" y="127"/>
                  </a:lnTo>
                  <a:lnTo>
                    <a:pt x="265" y="185"/>
                  </a:lnTo>
                  <a:lnTo>
                    <a:pt x="234" y="243"/>
                  </a:lnTo>
                  <a:lnTo>
                    <a:pt x="213" y="301"/>
                  </a:lnTo>
                  <a:lnTo>
                    <a:pt x="140" y="608"/>
                  </a:lnTo>
                  <a:lnTo>
                    <a:pt x="135" y="624"/>
                  </a:lnTo>
                  <a:lnTo>
                    <a:pt x="135" y="640"/>
                  </a:lnTo>
                  <a:lnTo>
                    <a:pt x="145" y="703"/>
                  </a:lnTo>
                  <a:lnTo>
                    <a:pt x="177" y="746"/>
                  </a:lnTo>
                  <a:lnTo>
                    <a:pt x="223" y="772"/>
                  </a:lnTo>
                  <a:lnTo>
                    <a:pt x="286" y="783"/>
                  </a:lnTo>
                  <a:lnTo>
                    <a:pt x="364" y="772"/>
                  </a:lnTo>
                  <a:lnTo>
                    <a:pt x="431" y="730"/>
                  </a:lnTo>
                  <a:lnTo>
                    <a:pt x="489" y="672"/>
                  </a:lnTo>
                  <a:lnTo>
                    <a:pt x="525" y="592"/>
                  </a:lnTo>
                  <a:lnTo>
                    <a:pt x="535" y="497"/>
                  </a:lnTo>
                  <a:lnTo>
                    <a:pt x="530" y="449"/>
                  </a:lnTo>
                  <a:lnTo>
                    <a:pt x="509" y="407"/>
                  </a:lnTo>
                  <a:lnTo>
                    <a:pt x="483" y="375"/>
                  </a:lnTo>
                  <a:lnTo>
                    <a:pt x="431" y="386"/>
                  </a:lnTo>
                  <a:lnTo>
                    <a:pt x="374" y="391"/>
                  </a:lnTo>
                  <a:lnTo>
                    <a:pt x="327" y="386"/>
                  </a:lnTo>
                  <a:lnTo>
                    <a:pt x="291" y="375"/>
                  </a:lnTo>
                  <a:lnTo>
                    <a:pt x="281" y="354"/>
                  </a:lnTo>
                  <a:lnTo>
                    <a:pt x="291" y="333"/>
                  </a:lnTo>
                  <a:lnTo>
                    <a:pt x="317" y="317"/>
                  </a:lnTo>
                  <a:lnTo>
                    <a:pt x="348" y="312"/>
                  </a:lnTo>
                  <a:lnTo>
                    <a:pt x="379" y="312"/>
                  </a:lnTo>
                  <a:lnTo>
                    <a:pt x="431" y="317"/>
                  </a:lnTo>
                  <a:lnTo>
                    <a:pt x="463" y="322"/>
                  </a:lnTo>
                  <a:lnTo>
                    <a:pt x="483" y="328"/>
                  </a:lnTo>
                  <a:lnTo>
                    <a:pt x="530" y="291"/>
                  </a:lnTo>
                  <a:lnTo>
                    <a:pt x="561" y="238"/>
                  </a:lnTo>
                  <a:lnTo>
                    <a:pt x="582" y="185"/>
                  </a:lnTo>
                  <a:lnTo>
                    <a:pt x="587" y="137"/>
                  </a:lnTo>
                  <a:lnTo>
                    <a:pt x="587" y="137"/>
                  </a:lnTo>
                  <a:lnTo>
                    <a:pt x="577" y="90"/>
                  </a:lnTo>
                  <a:lnTo>
                    <a:pt x="551" y="58"/>
                  </a:lnTo>
                  <a:lnTo>
                    <a:pt x="515" y="37"/>
                  </a:lnTo>
                  <a:lnTo>
                    <a:pt x="468" y="31"/>
                  </a:lnTo>
                  <a:close/>
                  <a:moveTo>
                    <a:pt x="473" y="0"/>
                  </a:moveTo>
                  <a:lnTo>
                    <a:pt x="530" y="5"/>
                  </a:lnTo>
                  <a:lnTo>
                    <a:pt x="582" y="26"/>
                  </a:lnTo>
                  <a:lnTo>
                    <a:pt x="624" y="58"/>
                  </a:lnTo>
                  <a:lnTo>
                    <a:pt x="650" y="100"/>
                  </a:lnTo>
                  <a:lnTo>
                    <a:pt x="660" y="158"/>
                  </a:lnTo>
                  <a:lnTo>
                    <a:pt x="660" y="158"/>
                  </a:lnTo>
                  <a:lnTo>
                    <a:pt x="645" y="222"/>
                  </a:lnTo>
                  <a:lnTo>
                    <a:pt x="613" y="275"/>
                  </a:lnTo>
                  <a:lnTo>
                    <a:pt x="572" y="317"/>
                  </a:lnTo>
                  <a:lnTo>
                    <a:pt x="530" y="349"/>
                  </a:lnTo>
                  <a:lnTo>
                    <a:pt x="577" y="396"/>
                  </a:lnTo>
                  <a:lnTo>
                    <a:pt x="608" y="460"/>
                  </a:lnTo>
                  <a:lnTo>
                    <a:pt x="619" y="529"/>
                  </a:lnTo>
                  <a:lnTo>
                    <a:pt x="603" y="608"/>
                  </a:lnTo>
                  <a:lnTo>
                    <a:pt x="567" y="682"/>
                  </a:lnTo>
                  <a:lnTo>
                    <a:pt x="509" y="740"/>
                  </a:lnTo>
                  <a:lnTo>
                    <a:pt x="442" y="783"/>
                  </a:lnTo>
                  <a:lnTo>
                    <a:pt x="364" y="809"/>
                  </a:lnTo>
                  <a:lnTo>
                    <a:pt x="281" y="820"/>
                  </a:lnTo>
                  <a:lnTo>
                    <a:pt x="218" y="809"/>
                  </a:lnTo>
                  <a:lnTo>
                    <a:pt x="171" y="788"/>
                  </a:lnTo>
                  <a:lnTo>
                    <a:pt x="135" y="756"/>
                  </a:lnTo>
                  <a:lnTo>
                    <a:pt x="114" y="714"/>
                  </a:lnTo>
                  <a:lnTo>
                    <a:pt x="36" y="1021"/>
                  </a:lnTo>
                  <a:lnTo>
                    <a:pt x="31" y="1026"/>
                  </a:lnTo>
                  <a:lnTo>
                    <a:pt x="26" y="1031"/>
                  </a:lnTo>
                  <a:lnTo>
                    <a:pt x="15" y="1031"/>
                  </a:lnTo>
                  <a:lnTo>
                    <a:pt x="10" y="1026"/>
                  </a:lnTo>
                  <a:lnTo>
                    <a:pt x="5" y="1026"/>
                  </a:lnTo>
                  <a:lnTo>
                    <a:pt x="0" y="1021"/>
                  </a:lnTo>
                  <a:lnTo>
                    <a:pt x="0" y="1015"/>
                  </a:lnTo>
                  <a:lnTo>
                    <a:pt x="177" y="291"/>
                  </a:lnTo>
                  <a:lnTo>
                    <a:pt x="197" y="232"/>
                  </a:lnTo>
                  <a:lnTo>
                    <a:pt x="234" y="164"/>
                  </a:lnTo>
                  <a:lnTo>
                    <a:pt x="275" y="100"/>
                  </a:lnTo>
                  <a:lnTo>
                    <a:pt x="333" y="47"/>
                  </a:lnTo>
                  <a:lnTo>
                    <a:pt x="400" y="16"/>
                  </a:lnTo>
                  <a:lnTo>
                    <a:pt x="4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5" name="Freeform 131"/>
            <p:cNvSpPr>
              <a:spLocks/>
            </p:cNvSpPr>
            <p:nvPr/>
          </p:nvSpPr>
          <p:spPr bwMode="auto">
            <a:xfrm>
              <a:off x="13583" y="4181"/>
              <a:ext cx="520" cy="719"/>
            </a:xfrm>
            <a:custGeom>
              <a:avLst/>
              <a:gdLst/>
              <a:ahLst/>
              <a:cxnLst>
                <a:cxn ang="0">
                  <a:pos x="473" y="0"/>
                </a:cxn>
                <a:cxn ang="0">
                  <a:pos x="505" y="5"/>
                </a:cxn>
                <a:cxn ang="0">
                  <a:pos x="520" y="16"/>
                </a:cxn>
                <a:cxn ang="0">
                  <a:pos x="520" y="37"/>
                </a:cxn>
                <a:cxn ang="0">
                  <a:pos x="505" y="47"/>
                </a:cxn>
                <a:cxn ang="0">
                  <a:pos x="484" y="53"/>
                </a:cxn>
                <a:cxn ang="0">
                  <a:pos x="421" y="53"/>
                </a:cxn>
                <a:cxn ang="0">
                  <a:pos x="276" y="95"/>
                </a:cxn>
                <a:cxn ang="0">
                  <a:pos x="177" y="206"/>
                </a:cxn>
                <a:cxn ang="0">
                  <a:pos x="406" y="285"/>
                </a:cxn>
                <a:cxn ang="0">
                  <a:pos x="432" y="285"/>
                </a:cxn>
                <a:cxn ang="0">
                  <a:pos x="447" y="296"/>
                </a:cxn>
                <a:cxn ang="0">
                  <a:pos x="447" y="317"/>
                </a:cxn>
                <a:cxn ang="0">
                  <a:pos x="437" y="328"/>
                </a:cxn>
                <a:cxn ang="0">
                  <a:pos x="411" y="333"/>
                </a:cxn>
                <a:cxn ang="0">
                  <a:pos x="401" y="333"/>
                </a:cxn>
                <a:cxn ang="0">
                  <a:pos x="130" y="365"/>
                </a:cxn>
                <a:cxn ang="0">
                  <a:pos x="120" y="471"/>
                </a:cxn>
                <a:cxn ang="0">
                  <a:pos x="151" y="608"/>
                </a:cxn>
                <a:cxn ang="0">
                  <a:pos x="234" y="672"/>
                </a:cxn>
                <a:cxn ang="0">
                  <a:pos x="380" y="666"/>
                </a:cxn>
                <a:cxn ang="0">
                  <a:pos x="468" y="619"/>
                </a:cxn>
                <a:cxn ang="0">
                  <a:pos x="473" y="613"/>
                </a:cxn>
                <a:cxn ang="0">
                  <a:pos x="484" y="613"/>
                </a:cxn>
                <a:cxn ang="0">
                  <a:pos x="494" y="624"/>
                </a:cxn>
                <a:cxn ang="0">
                  <a:pos x="494" y="635"/>
                </a:cxn>
                <a:cxn ang="0">
                  <a:pos x="453" y="672"/>
                </a:cxn>
                <a:cxn ang="0">
                  <a:pos x="349" y="709"/>
                </a:cxn>
                <a:cxn ang="0">
                  <a:pos x="193" y="703"/>
                </a:cxn>
                <a:cxn ang="0">
                  <a:pos x="52" y="598"/>
                </a:cxn>
                <a:cxn ang="0">
                  <a:pos x="0" y="407"/>
                </a:cxn>
                <a:cxn ang="0">
                  <a:pos x="47" y="222"/>
                </a:cxn>
                <a:cxn ang="0">
                  <a:pos x="167" y="84"/>
                </a:cxn>
                <a:cxn ang="0">
                  <a:pos x="328" y="10"/>
                </a:cxn>
              </a:cxnLst>
              <a:rect l="0" t="0" r="r" b="b"/>
              <a:pathLst>
                <a:path w="520" h="719">
                  <a:moveTo>
                    <a:pt x="421" y="0"/>
                  </a:moveTo>
                  <a:lnTo>
                    <a:pt x="473" y="0"/>
                  </a:lnTo>
                  <a:lnTo>
                    <a:pt x="489" y="0"/>
                  </a:lnTo>
                  <a:lnTo>
                    <a:pt x="505" y="5"/>
                  </a:lnTo>
                  <a:lnTo>
                    <a:pt x="515" y="5"/>
                  </a:lnTo>
                  <a:lnTo>
                    <a:pt x="520" y="16"/>
                  </a:lnTo>
                  <a:lnTo>
                    <a:pt x="520" y="26"/>
                  </a:lnTo>
                  <a:lnTo>
                    <a:pt x="520" y="37"/>
                  </a:lnTo>
                  <a:lnTo>
                    <a:pt x="515" y="42"/>
                  </a:lnTo>
                  <a:lnTo>
                    <a:pt x="505" y="47"/>
                  </a:lnTo>
                  <a:lnTo>
                    <a:pt x="494" y="53"/>
                  </a:lnTo>
                  <a:lnTo>
                    <a:pt x="484" y="53"/>
                  </a:lnTo>
                  <a:lnTo>
                    <a:pt x="468" y="53"/>
                  </a:lnTo>
                  <a:lnTo>
                    <a:pt x="421" y="53"/>
                  </a:lnTo>
                  <a:lnTo>
                    <a:pt x="343" y="63"/>
                  </a:lnTo>
                  <a:lnTo>
                    <a:pt x="276" y="95"/>
                  </a:lnTo>
                  <a:lnTo>
                    <a:pt x="219" y="143"/>
                  </a:lnTo>
                  <a:lnTo>
                    <a:pt x="177" y="206"/>
                  </a:lnTo>
                  <a:lnTo>
                    <a:pt x="151" y="285"/>
                  </a:lnTo>
                  <a:lnTo>
                    <a:pt x="406" y="285"/>
                  </a:lnTo>
                  <a:lnTo>
                    <a:pt x="421" y="285"/>
                  </a:lnTo>
                  <a:lnTo>
                    <a:pt x="432" y="285"/>
                  </a:lnTo>
                  <a:lnTo>
                    <a:pt x="442" y="291"/>
                  </a:lnTo>
                  <a:lnTo>
                    <a:pt x="447" y="296"/>
                  </a:lnTo>
                  <a:lnTo>
                    <a:pt x="453" y="307"/>
                  </a:lnTo>
                  <a:lnTo>
                    <a:pt x="447" y="317"/>
                  </a:lnTo>
                  <a:lnTo>
                    <a:pt x="442" y="328"/>
                  </a:lnTo>
                  <a:lnTo>
                    <a:pt x="437" y="328"/>
                  </a:lnTo>
                  <a:lnTo>
                    <a:pt x="421" y="333"/>
                  </a:lnTo>
                  <a:lnTo>
                    <a:pt x="411" y="333"/>
                  </a:lnTo>
                  <a:lnTo>
                    <a:pt x="401" y="333"/>
                  </a:lnTo>
                  <a:lnTo>
                    <a:pt x="401" y="333"/>
                  </a:lnTo>
                  <a:lnTo>
                    <a:pt x="135" y="333"/>
                  </a:lnTo>
                  <a:lnTo>
                    <a:pt x="130" y="365"/>
                  </a:lnTo>
                  <a:lnTo>
                    <a:pt x="120" y="412"/>
                  </a:lnTo>
                  <a:lnTo>
                    <a:pt x="120" y="471"/>
                  </a:lnTo>
                  <a:lnTo>
                    <a:pt x="125" y="545"/>
                  </a:lnTo>
                  <a:lnTo>
                    <a:pt x="151" y="608"/>
                  </a:lnTo>
                  <a:lnTo>
                    <a:pt x="187" y="650"/>
                  </a:lnTo>
                  <a:lnTo>
                    <a:pt x="234" y="672"/>
                  </a:lnTo>
                  <a:lnTo>
                    <a:pt x="286" y="682"/>
                  </a:lnTo>
                  <a:lnTo>
                    <a:pt x="380" y="666"/>
                  </a:lnTo>
                  <a:lnTo>
                    <a:pt x="458" y="619"/>
                  </a:lnTo>
                  <a:lnTo>
                    <a:pt x="468" y="619"/>
                  </a:lnTo>
                  <a:lnTo>
                    <a:pt x="473" y="613"/>
                  </a:lnTo>
                  <a:lnTo>
                    <a:pt x="473" y="613"/>
                  </a:lnTo>
                  <a:lnTo>
                    <a:pt x="479" y="613"/>
                  </a:lnTo>
                  <a:lnTo>
                    <a:pt x="484" y="613"/>
                  </a:lnTo>
                  <a:lnTo>
                    <a:pt x="489" y="619"/>
                  </a:lnTo>
                  <a:lnTo>
                    <a:pt x="494" y="624"/>
                  </a:lnTo>
                  <a:lnTo>
                    <a:pt x="494" y="629"/>
                  </a:lnTo>
                  <a:lnTo>
                    <a:pt x="494" y="635"/>
                  </a:lnTo>
                  <a:lnTo>
                    <a:pt x="484" y="650"/>
                  </a:lnTo>
                  <a:lnTo>
                    <a:pt x="453" y="672"/>
                  </a:lnTo>
                  <a:lnTo>
                    <a:pt x="406" y="693"/>
                  </a:lnTo>
                  <a:lnTo>
                    <a:pt x="349" y="709"/>
                  </a:lnTo>
                  <a:lnTo>
                    <a:pt x="286" y="719"/>
                  </a:lnTo>
                  <a:lnTo>
                    <a:pt x="193" y="703"/>
                  </a:lnTo>
                  <a:lnTo>
                    <a:pt x="115" y="661"/>
                  </a:lnTo>
                  <a:lnTo>
                    <a:pt x="52" y="598"/>
                  </a:lnTo>
                  <a:lnTo>
                    <a:pt x="11" y="513"/>
                  </a:lnTo>
                  <a:lnTo>
                    <a:pt x="0" y="407"/>
                  </a:lnTo>
                  <a:lnTo>
                    <a:pt x="11" y="312"/>
                  </a:lnTo>
                  <a:lnTo>
                    <a:pt x="47" y="222"/>
                  </a:lnTo>
                  <a:lnTo>
                    <a:pt x="99" y="148"/>
                  </a:lnTo>
                  <a:lnTo>
                    <a:pt x="167" y="84"/>
                  </a:lnTo>
                  <a:lnTo>
                    <a:pt x="245" y="37"/>
                  </a:lnTo>
                  <a:lnTo>
                    <a:pt x="328" y="10"/>
                  </a:lnTo>
                  <a:lnTo>
                    <a:pt x="4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6" name="Freeform 132"/>
            <p:cNvSpPr>
              <a:spLocks noEditPoints="1"/>
            </p:cNvSpPr>
            <p:nvPr/>
          </p:nvSpPr>
          <p:spPr bwMode="auto">
            <a:xfrm>
              <a:off x="14228" y="3477"/>
              <a:ext cx="848" cy="815"/>
            </a:xfrm>
            <a:custGeom>
              <a:avLst/>
              <a:gdLst/>
              <a:ahLst/>
              <a:cxnLst>
                <a:cxn ang="0">
                  <a:pos x="312" y="513"/>
                </a:cxn>
                <a:cxn ang="0">
                  <a:pos x="551" y="138"/>
                </a:cxn>
                <a:cxn ang="0">
                  <a:pos x="629" y="0"/>
                </a:cxn>
                <a:cxn ang="0">
                  <a:pos x="640" y="16"/>
                </a:cxn>
                <a:cxn ang="0">
                  <a:pos x="744" y="735"/>
                </a:cxn>
                <a:cxn ang="0">
                  <a:pos x="749" y="757"/>
                </a:cxn>
                <a:cxn ang="0">
                  <a:pos x="759" y="767"/>
                </a:cxn>
                <a:cxn ang="0">
                  <a:pos x="790" y="773"/>
                </a:cxn>
                <a:cxn ang="0">
                  <a:pos x="827" y="778"/>
                </a:cxn>
                <a:cxn ang="0">
                  <a:pos x="842" y="778"/>
                </a:cxn>
                <a:cxn ang="0">
                  <a:pos x="848" y="794"/>
                </a:cxn>
                <a:cxn ang="0">
                  <a:pos x="842" y="810"/>
                </a:cxn>
                <a:cxn ang="0">
                  <a:pos x="827" y="815"/>
                </a:cxn>
                <a:cxn ang="0">
                  <a:pos x="780" y="815"/>
                </a:cxn>
                <a:cxn ang="0">
                  <a:pos x="738" y="815"/>
                </a:cxn>
                <a:cxn ang="0">
                  <a:pos x="697" y="810"/>
                </a:cxn>
                <a:cxn ang="0">
                  <a:pos x="593" y="815"/>
                </a:cxn>
                <a:cxn ang="0">
                  <a:pos x="541" y="815"/>
                </a:cxn>
                <a:cxn ang="0">
                  <a:pos x="530" y="804"/>
                </a:cxn>
                <a:cxn ang="0">
                  <a:pos x="530" y="788"/>
                </a:cxn>
                <a:cxn ang="0">
                  <a:pos x="541" y="778"/>
                </a:cxn>
                <a:cxn ang="0">
                  <a:pos x="562" y="778"/>
                </a:cxn>
                <a:cxn ang="0">
                  <a:pos x="603" y="773"/>
                </a:cxn>
                <a:cxn ang="0">
                  <a:pos x="624" y="762"/>
                </a:cxn>
                <a:cxn ang="0">
                  <a:pos x="634" y="751"/>
                </a:cxn>
                <a:cxn ang="0">
                  <a:pos x="608" y="556"/>
                </a:cxn>
                <a:cxn ang="0">
                  <a:pos x="198" y="698"/>
                </a:cxn>
                <a:cxn ang="0">
                  <a:pos x="187" y="720"/>
                </a:cxn>
                <a:cxn ang="0">
                  <a:pos x="182" y="741"/>
                </a:cxn>
                <a:cxn ang="0">
                  <a:pos x="187" y="762"/>
                </a:cxn>
                <a:cxn ang="0">
                  <a:pos x="208" y="773"/>
                </a:cxn>
                <a:cxn ang="0">
                  <a:pos x="224" y="773"/>
                </a:cxn>
                <a:cxn ang="0">
                  <a:pos x="234" y="778"/>
                </a:cxn>
                <a:cxn ang="0">
                  <a:pos x="244" y="778"/>
                </a:cxn>
                <a:cxn ang="0">
                  <a:pos x="250" y="788"/>
                </a:cxn>
                <a:cxn ang="0">
                  <a:pos x="244" y="810"/>
                </a:cxn>
                <a:cxn ang="0">
                  <a:pos x="229" y="815"/>
                </a:cxn>
                <a:cxn ang="0">
                  <a:pos x="172" y="815"/>
                </a:cxn>
                <a:cxn ang="0">
                  <a:pos x="10" y="815"/>
                </a:cxn>
                <a:cxn ang="0">
                  <a:pos x="5" y="810"/>
                </a:cxn>
                <a:cxn ang="0">
                  <a:pos x="0" y="799"/>
                </a:cxn>
                <a:cxn ang="0">
                  <a:pos x="5" y="778"/>
                </a:cxn>
                <a:cxn ang="0">
                  <a:pos x="16" y="778"/>
                </a:cxn>
                <a:cxn ang="0">
                  <a:pos x="83" y="762"/>
                </a:cxn>
                <a:cxn ang="0">
                  <a:pos x="166" y="677"/>
                </a:cxn>
                <a:cxn ang="0">
                  <a:pos x="577" y="27"/>
                </a:cxn>
                <a:cxn ang="0">
                  <a:pos x="593" y="5"/>
                </a:cxn>
                <a:cxn ang="0">
                  <a:pos x="619" y="0"/>
                </a:cxn>
              </a:cxnLst>
              <a:rect l="0" t="0" r="r" b="b"/>
              <a:pathLst>
                <a:path w="848" h="815">
                  <a:moveTo>
                    <a:pt x="551" y="138"/>
                  </a:moveTo>
                  <a:lnTo>
                    <a:pt x="312" y="513"/>
                  </a:lnTo>
                  <a:lnTo>
                    <a:pt x="603" y="513"/>
                  </a:lnTo>
                  <a:lnTo>
                    <a:pt x="551" y="138"/>
                  </a:lnTo>
                  <a:close/>
                  <a:moveTo>
                    <a:pt x="619" y="0"/>
                  </a:moveTo>
                  <a:lnTo>
                    <a:pt x="629" y="0"/>
                  </a:lnTo>
                  <a:lnTo>
                    <a:pt x="640" y="5"/>
                  </a:lnTo>
                  <a:lnTo>
                    <a:pt x="640" y="16"/>
                  </a:lnTo>
                  <a:lnTo>
                    <a:pt x="645" y="32"/>
                  </a:lnTo>
                  <a:lnTo>
                    <a:pt x="744" y="735"/>
                  </a:lnTo>
                  <a:lnTo>
                    <a:pt x="744" y="746"/>
                  </a:lnTo>
                  <a:lnTo>
                    <a:pt x="749" y="757"/>
                  </a:lnTo>
                  <a:lnTo>
                    <a:pt x="754" y="762"/>
                  </a:lnTo>
                  <a:lnTo>
                    <a:pt x="759" y="767"/>
                  </a:lnTo>
                  <a:lnTo>
                    <a:pt x="775" y="773"/>
                  </a:lnTo>
                  <a:lnTo>
                    <a:pt x="790" y="773"/>
                  </a:lnTo>
                  <a:lnTo>
                    <a:pt x="816" y="778"/>
                  </a:lnTo>
                  <a:lnTo>
                    <a:pt x="827" y="778"/>
                  </a:lnTo>
                  <a:lnTo>
                    <a:pt x="837" y="778"/>
                  </a:lnTo>
                  <a:lnTo>
                    <a:pt x="842" y="778"/>
                  </a:lnTo>
                  <a:lnTo>
                    <a:pt x="848" y="783"/>
                  </a:lnTo>
                  <a:lnTo>
                    <a:pt x="848" y="794"/>
                  </a:lnTo>
                  <a:lnTo>
                    <a:pt x="848" y="804"/>
                  </a:lnTo>
                  <a:lnTo>
                    <a:pt x="842" y="810"/>
                  </a:lnTo>
                  <a:lnTo>
                    <a:pt x="832" y="815"/>
                  </a:lnTo>
                  <a:lnTo>
                    <a:pt x="827" y="815"/>
                  </a:lnTo>
                  <a:lnTo>
                    <a:pt x="801" y="815"/>
                  </a:lnTo>
                  <a:lnTo>
                    <a:pt x="780" y="815"/>
                  </a:lnTo>
                  <a:lnTo>
                    <a:pt x="759" y="815"/>
                  </a:lnTo>
                  <a:lnTo>
                    <a:pt x="738" y="815"/>
                  </a:lnTo>
                  <a:lnTo>
                    <a:pt x="718" y="810"/>
                  </a:lnTo>
                  <a:lnTo>
                    <a:pt x="697" y="810"/>
                  </a:lnTo>
                  <a:lnTo>
                    <a:pt x="650" y="815"/>
                  </a:lnTo>
                  <a:lnTo>
                    <a:pt x="593" y="815"/>
                  </a:lnTo>
                  <a:lnTo>
                    <a:pt x="551" y="815"/>
                  </a:lnTo>
                  <a:lnTo>
                    <a:pt x="541" y="815"/>
                  </a:lnTo>
                  <a:lnTo>
                    <a:pt x="536" y="810"/>
                  </a:lnTo>
                  <a:lnTo>
                    <a:pt x="530" y="804"/>
                  </a:lnTo>
                  <a:lnTo>
                    <a:pt x="530" y="799"/>
                  </a:lnTo>
                  <a:lnTo>
                    <a:pt x="530" y="788"/>
                  </a:lnTo>
                  <a:lnTo>
                    <a:pt x="536" y="783"/>
                  </a:lnTo>
                  <a:lnTo>
                    <a:pt x="541" y="778"/>
                  </a:lnTo>
                  <a:lnTo>
                    <a:pt x="551" y="778"/>
                  </a:lnTo>
                  <a:lnTo>
                    <a:pt x="562" y="778"/>
                  </a:lnTo>
                  <a:lnTo>
                    <a:pt x="582" y="773"/>
                  </a:lnTo>
                  <a:lnTo>
                    <a:pt x="603" y="773"/>
                  </a:lnTo>
                  <a:lnTo>
                    <a:pt x="619" y="767"/>
                  </a:lnTo>
                  <a:lnTo>
                    <a:pt x="624" y="762"/>
                  </a:lnTo>
                  <a:lnTo>
                    <a:pt x="629" y="757"/>
                  </a:lnTo>
                  <a:lnTo>
                    <a:pt x="634" y="751"/>
                  </a:lnTo>
                  <a:lnTo>
                    <a:pt x="634" y="746"/>
                  </a:lnTo>
                  <a:lnTo>
                    <a:pt x="608" y="556"/>
                  </a:lnTo>
                  <a:lnTo>
                    <a:pt x="286" y="556"/>
                  </a:lnTo>
                  <a:lnTo>
                    <a:pt x="198" y="698"/>
                  </a:lnTo>
                  <a:lnTo>
                    <a:pt x="192" y="704"/>
                  </a:lnTo>
                  <a:lnTo>
                    <a:pt x="187" y="720"/>
                  </a:lnTo>
                  <a:lnTo>
                    <a:pt x="182" y="730"/>
                  </a:lnTo>
                  <a:lnTo>
                    <a:pt x="182" y="741"/>
                  </a:lnTo>
                  <a:lnTo>
                    <a:pt x="182" y="751"/>
                  </a:lnTo>
                  <a:lnTo>
                    <a:pt x="187" y="762"/>
                  </a:lnTo>
                  <a:lnTo>
                    <a:pt x="198" y="767"/>
                  </a:lnTo>
                  <a:lnTo>
                    <a:pt x="208" y="773"/>
                  </a:lnTo>
                  <a:lnTo>
                    <a:pt x="218" y="773"/>
                  </a:lnTo>
                  <a:lnTo>
                    <a:pt x="224" y="773"/>
                  </a:lnTo>
                  <a:lnTo>
                    <a:pt x="229" y="778"/>
                  </a:lnTo>
                  <a:lnTo>
                    <a:pt x="234" y="778"/>
                  </a:lnTo>
                  <a:lnTo>
                    <a:pt x="239" y="778"/>
                  </a:lnTo>
                  <a:lnTo>
                    <a:pt x="244" y="778"/>
                  </a:lnTo>
                  <a:lnTo>
                    <a:pt x="244" y="783"/>
                  </a:lnTo>
                  <a:lnTo>
                    <a:pt x="250" y="788"/>
                  </a:lnTo>
                  <a:lnTo>
                    <a:pt x="244" y="804"/>
                  </a:lnTo>
                  <a:lnTo>
                    <a:pt x="244" y="810"/>
                  </a:lnTo>
                  <a:lnTo>
                    <a:pt x="234" y="815"/>
                  </a:lnTo>
                  <a:lnTo>
                    <a:pt x="229" y="815"/>
                  </a:lnTo>
                  <a:lnTo>
                    <a:pt x="224" y="815"/>
                  </a:lnTo>
                  <a:lnTo>
                    <a:pt x="172" y="815"/>
                  </a:lnTo>
                  <a:lnTo>
                    <a:pt x="109" y="810"/>
                  </a:lnTo>
                  <a:lnTo>
                    <a:pt x="10" y="815"/>
                  </a:lnTo>
                  <a:lnTo>
                    <a:pt x="10" y="815"/>
                  </a:lnTo>
                  <a:lnTo>
                    <a:pt x="5" y="810"/>
                  </a:lnTo>
                  <a:lnTo>
                    <a:pt x="0" y="804"/>
                  </a:lnTo>
                  <a:lnTo>
                    <a:pt x="0" y="799"/>
                  </a:lnTo>
                  <a:lnTo>
                    <a:pt x="0" y="788"/>
                  </a:lnTo>
                  <a:lnTo>
                    <a:pt x="5" y="778"/>
                  </a:lnTo>
                  <a:lnTo>
                    <a:pt x="10" y="778"/>
                  </a:lnTo>
                  <a:lnTo>
                    <a:pt x="16" y="778"/>
                  </a:lnTo>
                  <a:lnTo>
                    <a:pt x="21" y="778"/>
                  </a:lnTo>
                  <a:lnTo>
                    <a:pt x="83" y="762"/>
                  </a:lnTo>
                  <a:lnTo>
                    <a:pt x="125" y="730"/>
                  </a:lnTo>
                  <a:lnTo>
                    <a:pt x="166" y="677"/>
                  </a:lnTo>
                  <a:lnTo>
                    <a:pt x="166" y="677"/>
                  </a:lnTo>
                  <a:lnTo>
                    <a:pt x="577" y="27"/>
                  </a:lnTo>
                  <a:lnTo>
                    <a:pt x="588" y="16"/>
                  </a:lnTo>
                  <a:lnTo>
                    <a:pt x="593" y="5"/>
                  </a:lnTo>
                  <a:lnTo>
                    <a:pt x="603" y="0"/>
                  </a:lnTo>
                  <a:lnTo>
                    <a:pt x="6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7" name="Freeform 133"/>
            <p:cNvSpPr>
              <a:spLocks noEditPoints="1"/>
            </p:cNvSpPr>
            <p:nvPr/>
          </p:nvSpPr>
          <p:spPr bwMode="auto">
            <a:xfrm>
              <a:off x="15200" y="3509"/>
              <a:ext cx="869" cy="783"/>
            </a:xfrm>
            <a:custGeom>
              <a:avLst/>
              <a:gdLst/>
              <a:ahLst/>
              <a:cxnLst>
                <a:cxn ang="0">
                  <a:pos x="229" y="709"/>
                </a:cxn>
                <a:cxn ang="0">
                  <a:pos x="229" y="730"/>
                </a:cxn>
                <a:cxn ang="0">
                  <a:pos x="229" y="735"/>
                </a:cxn>
                <a:cxn ang="0">
                  <a:pos x="234" y="741"/>
                </a:cxn>
                <a:cxn ang="0">
                  <a:pos x="266" y="746"/>
                </a:cxn>
                <a:cxn ang="0">
                  <a:pos x="448" y="746"/>
                </a:cxn>
                <a:cxn ang="0">
                  <a:pos x="593" y="703"/>
                </a:cxn>
                <a:cxn ang="0">
                  <a:pos x="682" y="598"/>
                </a:cxn>
                <a:cxn ang="0">
                  <a:pos x="692" y="492"/>
                </a:cxn>
                <a:cxn ang="0">
                  <a:pos x="645" y="423"/>
                </a:cxn>
                <a:cxn ang="0">
                  <a:pos x="546" y="397"/>
                </a:cxn>
                <a:cxn ang="0">
                  <a:pos x="442" y="42"/>
                </a:cxn>
                <a:cxn ang="0">
                  <a:pos x="411" y="42"/>
                </a:cxn>
                <a:cxn ang="0">
                  <a:pos x="396" y="53"/>
                </a:cxn>
                <a:cxn ang="0">
                  <a:pos x="385" y="79"/>
                </a:cxn>
                <a:cxn ang="0">
                  <a:pos x="505" y="360"/>
                </a:cxn>
                <a:cxn ang="0">
                  <a:pos x="656" y="317"/>
                </a:cxn>
                <a:cxn ang="0">
                  <a:pos x="744" y="217"/>
                </a:cxn>
                <a:cxn ang="0">
                  <a:pos x="754" y="132"/>
                </a:cxn>
                <a:cxn ang="0">
                  <a:pos x="718" y="74"/>
                </a:cxn>
                <a:cxn ang="0">
                  <a:pos x="614" y="42"/>
                </a:cxn>
                <a:cxn ang="0">
                  <a:pos x="224" y="0"/>
                </a:cxn>
                <a:cxn ang="0">
                  <a:pos x="713" y="10"/>
                </a:cxn>
                <a:cxn ang="0">
                  <a:pos x="827" y="69"/>
                </a:cxn>
                <a:cxn ang="0">
                  <a:pos x="869" y="164"/>
                </a:cxn>
                <a:cxn ang="0">
                  <a:pos x="817" y="275"/>
                </a:cxn>
                <a:cxn ang="0">
                  <a:pos x="697" y="349"/>
                </a:cxn>
                <a:cxn ang="0">
                  <a:pos x="697" y="391"/>
                </a:cxn>
                <a:cxn ang="0">
                  <a:pos x="796" y="481"/>
                </a:cxn>
                <a:cxn ang="0">
                  <a:pos x="796" y="598"/>
                </a:cxn>
                <a:cxn ang="0">
                  <a:pos x="713" y="703"/>
                </a:cxn>
                <a:cxn ang="0">
                  <a:pos x="562" y="772"/>
                </a:cxn>
                <a:cxn ang="0">
                  <a:pos x="37" y="783"/>
                </a:cxn>
                <a:cxn ang="0">
                  <a:pos x="16" y="783"/>
                </a:cxn>
                <a:cxn ang="0">
                  <a:pos x="6" y="778"/>
                </a:cxn>
                <a:cxn ang="0">
                  <a:pos x="6" y="756"/>
                </a:cxn>
                <a:cxn ang="0">
                  <a:pos x="16" y="746"/>
                </a:cxn>
                <a:cxn ang="0">
                  <a:pos x="37" y="746"/>
                </a:cxn>
                <a:cxn ang="0">
                  <a:pos x="115" y="735"/>
                </a:cxn>
                <a:cxn ang="0">
                  <a:pos x="136" y="693"/>
                </a:cxn>
                <a:cxn ang="0">
                  <a:pos x="286" y="85"/>
                </a:cxn>
                <a:cxn ang="0">
                  <a:pos x="292" y="63"/>
                </a:cxn>
                <a:cxn ang="0">
                  <a:pos x="292" y="53"/>
                </a:cxn>
                <a:cxn ang="0">
                  <a:pos x="281" y="48"/>
                </a:cxn>
                <a:cxn ang="0">
                  <a:pos x="250" y="42"/>
                </a:cxn>
                <a:cxn ang="0">
                  <a:pos x="229" y="42"/>
                </a:cxn>
                <a:cxn ang="0">
                  <a:pos x="208" y="42"/>
                </a:cxn>
                <a:cxn ang="0">
                  <a:pos x="193" y="37"/>
                </a:cxn>
                <a:cxn ang="0">
                  <a:pos x="188" y="26"/>
                </a:cxn>
                <a:cxn ang="0">
                  <a:pos x="193" y="5"/>
                </a:cxn>
                <a:cxn ang="0">
                  <a:pos x="208" y="0"/>
                </a:cxn>
              </a:cxnLst>
              <a:rect l="0" t="0" r="r" b="b"/>
              <a:pathLst>
                <a:path w="869" h="783">
                  <a:moveTo>
                    <a:pt x="312" y="397"/>
                  </a:moveTo>
                  <a:lnTo>
                    <a:pt x="229" y="709"/>
                  </a:lnTo>
                  <a:lnTo>
                    <a:pt x="229" y="719"/>
                  </a:lnTo>
                  <a:lnTo>
                    <a:pt x="229" y="730"/>
                  </a:lnTo>
                  <a:lnTo>
                    <a:pt x="229" y="730"/>
                  </a:lnTo>
                  <a:lnTo>
                    <a:pt x="229" y="735"/>
                  </a:lnTo>
                  <a:lnTo>
                    <a:pt x="229" y="741"/>
                  </a:lnTo>
                  <a:lnTo>
                    <a:pt x="234" y="741"/>
                  </a:lnTo>
                  <a:lnTo>
                    <a:pt x="245" y="741"/>
                  </a:lnTo>
                  <a:lnTo>
                    <a:pt x="266" y="746"/>
                  </a:lnTo>
                  <a:lnTo>
                    <a:pt x="266" y="746"/>
                  </a:lnTo>
                  <a:lnTo>
                    <a:pt x="448" y="746"/>
                  </a:lnTo>
                  <a:lnTo>
                    <a:pt x="526" y="730"/>
                  </a:lnTo>
                  <a:lnTo>
                    <a:pt x="593" y="703"/>
                  </a:lnTo>
                  <a:lnTo>
                    <a:pt x="645" y="656"/>
                  </a:lnTo>
                  <a:lnTo>
                    <a:pt x="682" y="598"/>
                  </a:lnTo>
                  <a:lnTo>
                    <a:pt x="697" y="534"/>
                  </a:lnTo>
                  <a:lnTo>
                    <a:pt x="692" y="492"/>
                  </a:lnTo>
                  <a:lnTo>
                    <a:pt x="676" y="455"/>
                  </a:lnTo>
                  <a:lnTo>
                    <a:pt x="645" y="423"/>
                  </a:lnTo>
                  <a:lnTo>
                    <a:pt x="604" y="402"/>
                  </a:lnTo>
                  <a:lnTo>
                    <a:pt x="546" y="397"/>
                  </a:lnTo>
                  <a:lnTo>
                    <a:pt x="312" y="397"/>
                  </a:lnTo>
                  <a:close/>
                  <a:moveTo>
                    <a:pt x="442" y="42"/>
                  </a:moveTo>
                  <a:lnTo>
                    <a:pt x="422" y="42"/>
                  </a:lnTo>
                  <a:lnTo>
                    <a:pt x="411" y="42"/>
                  </a:lnTo>
                  <a:lnTo>
                    <a:pt x="401" y="48"/>
                  </a:lnTo>
                  <a:lnTo>
                    <a:pt x="396" y="53"/>
                  </a:lnTo>
                  <a:lnTo>
                    <a:pt x="390" y="63"/>
                  </a:lnTo>
                  <a:lnTo>
                    <a:pt x="385" y="79"/>
                  </a:lnTo>
                  <a:lnTo>
                    <a:pt x="318" y="360"/>
                  </a:lnTo>
                  <a:lnTo>
                    <a:pt x="505" y="360"/>
                  </a:lnTo>
                  <a:lnTo>
                    <a:pt x="588" y="349"/>
                  </a:lnTo>
                  <a:lnTo>
                    <a:pt x="656" y="317"/>
                  </a:lnTo>
                  <a:lnTo>
                    <a:pt x="713" y="275"/>
                  </a:lnTo>
                  <a:lnTo>
                    <a:pt x="744" y="217"/>
                  </a:lnTo>
                  <a:lnTo>
                    <a:pt x="754" y="164"/>
                  </a:lnTo>
                  <a:lnTo>
                    <a:pt x="754" y="132"/>
                  </a:lnTo>
                  <a:lnTo>
                    <a:pt x="739" y="100"/>
                  </a:lnTo>
                  <a:lnTo>
                    <a:pt x="718" y="74"/>
                  </a:lnTo>
                  <a:lnTo>
                    <a:pt x="676" y="53"/>
                  </a:lnTo>
                  <a:lnTo>
                    <a:pt x="614" y="42"/>
                  </a:lnTo>
                  <a:lnTo>
                    <a:pt x="442" y="42"/>
                  </a:lnTo>
                  <a:close/>
                  <a:moveTo>
                    <a:pt x="224" y="0"/>
                  </a:moveTo>
                  <a:lnTo>
                    <a:pt x="635" y="0"/>
                  </a:lnTo>
                  <a:lnTo>
                    <a:pt x="713" y="10"/>
                  </a:lnTo>
                  <a:lnTo>
                    <a:pt x="780" y="32"/>
                  </a:lnTo>
                  <a:lnTo>
                    <a:pt x="827" y="69"/>
                  </a:lnTo>
                  <a:lnTo>
                    <a:pt x="858" y="111"/>
                  </a:lnTo>
                  <a:lnTo>
                    <a:pt x="869" y="164"/>
                  </a:lnTo>
                  <a:lnTo>
                    <a:pt x="853" y="222"/>
                  </a:lnTo>
                  <a:lnTo>
                    <a:pt x="817" y="275"/>
                  </a:lnTo>
                  <a:lnTo>
                    <a:pt x="765" y="317"/>
                  </a:lnTo>
                  <a:lnTo>
                    <a:pt x="697" y="349"/>
                  </a:lnTo>
                  <a:lnTo>
                    <a:pt x="614" y="375"/>
                  </a:lnTo>
                  <a:lnTo>
                    <a:pt x="697" y="391"/>
                  </a:lnTo>
                  <a:lnTo>
                    <a:pt x="760" y="428"/>
                  </a:lnTo>
                  <a:lnTo>
                    <a:pt x="796" y="481"/>
                  </a:lnTo>
                  <a:lnTo>
                    <a:pt x="812" y="539"/>
                  </a:lnTo>
                  <a:lnTo>
                    <a:pt x="796" y="598"/>
                  </a:lnTo>
                  <a:lnTo>
                    <a:pt x="765" y="651"/>
                  </a:lnTo>
                  <a:lnTo>
                    <a:pt x="713" y="703"/>
                  </a:lnTo>
                  <a:lnTo>
                    <a:pt x="645" y="746"/>
                  </a:lnTo>
                  <a:lnTo>
                    <a:pt x="562" y="772"/>
                  </a:lnTo>
                  <a:lnTo>
                    <a:pt x="474" y="783"/>
                  </a:lnTo>
                  <a:lnTo>
                    <a:pt x="37" y="783"/>
                  </a:lnTo>
                  <a:lnTo>
                    <a:pt x="26" y="783"/>
                  </a:lnTo>
                  <a:lnTo>
                    <a:pt x="16" y="783"/>
                  </a:lnTo>
                  <a:lnTo>
                    <a:pt x="11" y="783"/>
                  </a:lnTo>
                  <a:lnTo>
                    <a:pt x="6" y="778"/>
                  </a:lnTo>
                  <a:lnTo>
                    <a:pt x="0" y="767"/>
                  </a:lnTo>
                  <a:lnTo>
                    <a:pt x="6" y="756"/>
                  </a:lnTo>
                  <a:lnTo>
                    <a:pt x="11" y="746"/>
                  </a:lnTo>
                  <a:lnTo>
                    <a:pt x="16" y="746"/>
                  </a:lnTo>
                  <a:lnTo>
                    <a:pt x="26" y="746"/>
                  </a:lnTo>
                  <a:lnTo>
                    <a:pt x="37" y="746"/>
                  </a:lnTo>
                  <a:lnTo>
                    <a:pt x="89" y="741"/>
                  </a:lnTo>
                  <a:lnTo>
                    <a:pt x="115" y="735"/>
                  </a:lnTo>
                  <a:lnTo>
                    <a:pt x="130" y="719"/>
                  </a:lnTo>
                  <a:lnTo>
                    <a:pt x="136" y="693"/>
                  </a:lnTo>
                  <a:lnTo>
                    <a:pt x="136" y="693"/>
                  </a:lnTo>
                  <a:lnTo>
                    <a:pt x="286" y="85"/>
                  </a:lnTo>
                  <a:lnTo>
                    <a:pt x="292" y="74"/>
                  </a:lnTo>
                  <a:lnTo>
                    <a:pt x="292" y="63"/>
                  </a:lnTo>
                  <a:lnTo>
                    <a:pt x="292" y="58"/>
                  </a:lnTo>
                  <a:lnTo>
                    <a:pt x="292" y="53"/>
                  </a:lnTo>
                  <a:lnTo>
                    <a:pt x="286" y="48"/>
                  </a:lnTo>
                  <a:lnTo>
                    <a:pt x="281" y="48"/>
                  </a:lnTo>
                  <a:lnTo>
                    <a:pt x="266" y="48"/>
                  </a:lnTo>
                  <a:lnTo>
                    <a:pt x="250" y="42"/>
                  </a:lnTo>
                  <a:lnTo>
                    <a:pt x="234" y="42"/>
                  </a:lnTo>
                  <a:lnTo>
                    <a:pt x="229" y="42"/>
                  </a:lnTo>
                  <a:lnTo>
                    <a:pt x="224" y="42"/>
                  </a:lnTo>
                  <a:lnTo>
                    <a:pt x="208" y="42"/>
                  </a:lnTo>
                  <a:lnTo>
                    <a:pt x="198" y="42"/>
                  </a:lnTo>
                  <a:lnTo>
                    <a:pt x="193" y="37"/>
                  </a:lnTo>
                  <a:lnTo>
                    <a:pt x="188" y="37"/>
                  </a:lnTo>
                  <a:lnTo>
                    <a:pt x="188" y="26"/>
                  </a:lnTo>
                  <a:lnTo>
                    <a:pt x="188" y="16"/>
                  </a:lnTo>
                  <a:lnTo>
                    <a:pt x="193" y="5"/>
                  </a:lnTo>
                  <a:lnTo>
                    <a:pt x="198" y="5"/>
                  </a:lnTo>
                  <a:lnTo>
                    <a:pt x="208" y="0"/>
                  </a:lnTo>
                  <a:lnTo>
                    <a:pt x="2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8" name="Rectangle 134"/>
            <p:cNvSpPr>
              <a:spLocks noChangeArrowheads="1"/>
            </p:cNvSpPr>
            <p:nvPr/>
          </p:nvSpPr>
          <p:spPr bwMode="auto">
            <a:xfrm>
              <a:off x="16656" y="3514"/>
              <a:ext cx="578" cy="48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9" name="Freeform 135"/>
            <p:cNvSpPr>
              <a:spLocks/>
            </p:cNvSpPr>
            <p:nvPr/>
          </p:nvSpPr>
          <p:spPr bwMode="auto">
            <a:xfrm>
              <a:off x="16313" y="3773"/>
              <a:ext cx="1061" cy="1106"/>
            </a:xfrm>
            <a:custGeom>
              <a:avLst/>
              <a:gdLst/>
              <a:ahLst/>
              <a:cxnLst>
                <a:cxn ang="0">
                  <a:pos x="1019" y="0"/>
                </a:cxn>
                <a:cxn ang="0">
                  <a:pos x="1051" y="0"/>
                </a:cxn>
                <a:cxn ang="0">
                  <a:pos x="1061" y="16"/>
                </a:cxn>
                <a:cxn ang="0">
                  <a:pos x="1056" y="37"/>
                </a:cxn>
                <a:cxn ang="0">
                  <a:pos x="167" y="1053"/>
                </a:cxn>
                <a:cxn ang="0">
                  <a:pos x="541" y="1043"/>
                </a:cxn>
                <a:cxn ang="0">
                  <a:pos x="692" y="990"/>
                </a:cxn>
                <a:cxn ang="0">
                  <a:pos x="791" y="879"/>
                </a:cxn>
                <a:cxn ang="0">
                  <a:pos x="853" y="715"/>
                </a:cxn>
                <a:cxn ang="0">
                  <a:pos x="863" y="688"/>
                </a:cxn>
                <a:cxn ang="0">
                  <a:pos x="874" y="678"/>
                </a:cxn>
                <a:cxn ang="0">
                  <a:pos x="889" y="678"/>
                </a:cxn>
                <a:cxn ang="0">
                  <a:pos x="900" y="688"/>
                </a:cxn>
                <a:cxn ang="0">
                  <a:pos x="900" y="699"/>
                </a:cxn>
                <a:cxn ang="0">
                  <a:pos x="895" y="720"/>
                </a:cxn>
                <a:cxn ang="0">
                  <a:pos x="780" y="1090"/>
                </a:cxn>
                <a:cxn ang="0">
                  <a:pos x="765" y="1106"/>
                </a:cxn>
                <a:cxn ang="0">
                  <a:pos x="733" y="1106"/>
                </a:cxn>
                <a:cxn ang="0">
                  <a:pos x="21" y="1106"/>
                </a:cxn>
                <a:cxn ang="0">
                  <a:pos x="0" y="1101"/>
                </a:cxn>
                <a:cxn ang="0">
                  <a:pos x="0" y="1085"/>
                </a:cxn>
                <a:cxn ang="0">
                  <a:pos x="5" y="1069"/>
                </a:cxn>
                <a:cxn ang="0">
                  <a:pos x="895" y="48"/>
                </a:cxn>
                <a:cxn ang="0">
                  <a:pos x="541" y="59"/>
                </a:cxn>
                <a:cxn ang="0">
                  <a:pos x="395" y="106"/>
                </a:cxn>
                <a:cxn ang="0">
                  <a:pos x="307" y="207"/>
                </a:cxn>
                <a:cxn ang="0">
                  <a:pos x="245" y="350"/>
                </a:cxn>
                <a:cxn ang="0">
                  <a:pos x="239" y="360"/>
                </a:cxn>
                <a:cxn ang="0">
                  <a:pos x="224" y="365"/>
                </a:cxn>
                <a:cxn ang="0">
                  <a:pos x="208" y="360"/>
                </a:cxn>
                <a:cxn ang="0">
                  <a:pos x="203" y="350"/>
                </a:cxn>
                <a:cxn ang="0">
                  <a:pos x="208" y="344"/>
                </a:cxn>
                <a:cxn ang="0">
                  <a:pos x="208" y="323"/>
                </a:cxn>
                <a:cxn ang="0">
                  <a:pos x="302" y="16"/>
                </a:cxn>
                <a:cxn ang="0">
                  <a:pos x="317" y="6"/>
                </a:cxn>
                <a:cxn ang="0">
                  <a:pos x="349" y="0"/>
                </a:cxn>
              </a:cxnLst>
              <a:rect l="0" t="0" r="r" b="b"/>
              <a:pathLst>
                <a:path w="1061" h="1106">
                  <a:moveTo>
                    <a:pt x="349" y="0"/>
                  </a:moveTo>
                  <a:lnTo>
                    <a:pt x="1019" y="0"/>
                  </a:lnTo>
                  <a:lnTo>
                    <a:pt x="1040" y="0"/>
                  </a:lnTo>
                  <a:lnTo>
                    <a:pt x="1051" y="0"/>
                  </a:lnTo>
                  <a:lnTo>
                    <a:pt x="1056" y="6"/>
                  </a:lnTo>
                  <a:lnTo>
                    <a:pt x="1061" y="16"/>
                  </a:lnTo>
                  <a:lnTo>
                    <a:pt x="1056" y="27"/>
                  </a:lnTo>
                  <a:lnTo>
                    <a:pt x="1056" y="37"/>
                  </a:lnTo>
                  <a:lnTo>
                    <a:pt x="1056" y="37"/>
                  </a:lnTo>
                  <a:lnTo>
                    <a:pt x="167" y="1053"/>
                  </a:lnTo>
                  <a:lnTo>
                    <a:pt x="437" y="1053"/>
                  </a:lnTo>
                  <a:lnTo>
                    <a:pt x="541" y="1043"/>
                  </a:lnTo>
                  <a:lnTo>
                    <a:pt x="624" y="1021"/>
                  </a:lnTo>
                  <a:lnTo>
                    <a:pt x="692" y="990"/>
                  </a:lnTo>
                  <a:lnTo>
                    <a:pt x="744" y="942"/>
                  </a:lnTo>
                  <a:lnTo>
                    <a:pt x="791" y="879"/>
                  </a:lnTo>
                  <a:lnTo>
                    <a:pt x="822" y="804"/>
                  </a:lnTo>
                  <a:lnTo>
                    <a:pt x="853" y="715"/>
                  </a:lnTo>
                  <a:lnTo>
                    <a:pt x="858" y="699"/>
                  </a:lnTo>
                  <a:lnTo>
                    <a:pt x="863" y="688"/>
                  </a:lnTo>
                  <a:lnTo>
                    <a:pt x="869" y="678"/>
                  </a:lnTo>
                  <a:lnTo>
                    <a:pt x="874" y="678"/>
                  </a:lnTo>
                  <a:lnTo>
                    <a:pt x="879" y="672"/>
                  </a:lnTo>
                  <a:lnTo>
                    <a:pt x="889" y="678"/>
                  </a:lnTo>
                  <a:lnTo>
                    <a:pt x="900" y="683"/>
                  </a:lnTo>
                  <a:lnTo>
                    <a:pt x="900" y="688"/>
                  </a:lnTo>
                  <a:lnTo>
                    <a:pt x="900" y="693"/>
                  </a:lnTo>
                  <a:lnTo>
                    <a:pt x="900" y="699"/>
                  </a:lnTo>
                  <a:lnTo>
                    <a:pt x="900" y="709"/>
                  </a:lnTo>
                  <a:lnTo>
                    <a:pt x="895" y="720"/>
                  </a:lnTo>
                  <a:lnTo>
                    <a:pt x="785" y="1074"/>
                  </a:lnTo>
                  <a:lnTo>
                    <a:pt x="780" y="1090"/>
                  </a:lnTo>
                  <a:lnTo>
                    <a:pt x="775" y="1101"/>
                  </a:lnTo>
                  <a:lnTo>
                    <a:pt x="765" y="1106"/>
                  </a:lnTo>
                  <a:lnTo>
                    <a:pt x="754" y="1106"/>
                  </a:lnTo>
                  <a:lnTo>
                    <a:pt x="733" y="1106"/>
                  </a:lnTo>
                  <a:lnTo>
                    <a:pt x="42" y="1106"/>
                  </a:lnTo>
                  <a:lnTo>
                    <a:pt x="21" y="1106"/>
                  </a:lnTo>
                  <a:lnTo>
                    <a:pt x="11" y="1106"/>
                  </a:lnTo>
                  <a:lnTo>
                    <a:pt x="0" y="1101"/>
                  </a:lnTo>
                  <a:lnTo>
                    <a:pt x="0" y="1090"/>
                  </a:lnTo>
                  <a:lnTo>
                    <a:pt x="0" y="1085"/>
                  </a:lnTo>
                  <a:lnTo>
                    <a:pt x="0" y="1074"/>
                  </a:lnTo>
                  <a:lnTo>
                    <a:pt x="5" y="1069"/>
                  </a:lnTo>
                  <a:lnTo>
                    <a:pt x="5" y="1064"/>
                  </a:lnTo>
                  <a:lnTo>
                    <a:pt x="895" y="48"/>
                  </a:lnTo>
                  <a:lnTo>
                    <a:pt x="640" y="48"/>
                  </a:lnTo>
                  <a:lnTo>
                    <a:pt x="541" y="59"/>
                  </a:lnTo>
                  <a:lnTo>
                    <a:pt x="463" y="74"/>
                  </a:lnTo>
                  <a:lnTo>
                    <a:pt x="395" y="106"/>
                  </a:lnTo>
                  <a:lnTo>
                    <a:pt x="349" y="149"/>
                  </a:lnTo>
                  <a:lnTo>
                    <a:pt x="307" y="207"/>
                  </a:lnTo>
                  <a:lnTo>
                    <a:pt x="271" y="270"/>
                  </a:lnTo>
                  <a:lnTo>
                    <a:pt x="245" y="350"/>
                  </a:lnTo>
                  <a:lnTo>
                    <a:pt x="245" y="355"/>
                  </a:lnTo>
                  <a:lnTo>
                    <a:pt x="239" y="360"/>
                  </a:lnTo>
                  <a:lnTo>
                    <a:pt x="234" y="365"/>
                  </a:lnTo>
                  <a:lnTo>
                    <a:pt x="224" y="365"/>
                  </a:lnTo>
                  <a:lnTo>
                    <a:pt x="213" y="365"/>
                  </a:lnTo>
                  <a:lnTo>
                    <a:pt x="208" y="360"/>
                  </a:lnTo>
                  <a:lnTo>
                    <a:pt x="208" y="355"/>
                  </a:lnTo>
                  <a:lnTo>
                    <a:pt x="203" y="350"/>
                  </a:lnTo>
                  <a:lnTo>
                    <a:pt x="203" y="350"/>
                  </a:lnTo>
                  <a:lnTo>
                    <a:pt x="208" y="344"/>
                  </a:lnTo>
                  <a:lnTo>
                    <a:pt x="208" y="334"/>
                  </a:lnTo>
                  <a:lnTo>
                    <a:pt x="208" y="323"/>
                  </a:lnTo>
                  <a:lnTo>
                    <a:pt x="297" y="32"/>
                  </a:lnTo>
                  <a:lnTo>
                    <a:pt x="302" y="16"/>
                  </a:lnTo>
                  <a:lnTo>
                    <a:pt x="307" y="6"/>
                  </a:lnTo>
                  <a:lnTo>
                    <a:pt x="317" y="6"/>
                  </a:lnTo>
                  <a:lnTo>
                    <a:pt x="328" y="0"/>
                  </a:lnTo>
                  <a:lnTo>
                    <a:pt x="3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76" name="Group 4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228598" y="2286000"/>
            <a:ext cx="8707988" cy="533400"/>
            <a:chOff x="204" y="1509"/>
            <a:chExt cx="28243" cy="1730"/>
          </a:xfrm>
          <a:solidFill>
            <a:srgbClr val="7030A0"/>
          </a:solidFill>
        </p:grpSpPr>
        <p:sp>
          <p:nvSpPr>
            <p:cNvPr id="3078" name="Freeform 6"/>
            <p:cNvSpPr>
              <a:spLocks/>
            </p:cNvSpPr>
            <p:nvPr/>
          </p:nvSpPr>
          <p:spPr bwMode="auto">
            <a:xfrm>
              <a:off x="204" y="2077"/>
              <a:ext cx="695" cy="809"/>
            </a:xfrm>
            <a:custGeom>
              <a:avLst/>
              <a:gdLst/>
              <a:ahLst/>
              <a:cxnLst>
                <a:cxn ang="0">
                  <a:pos x="532" y="69"/>
                </a:cxn>
                <a:cxn ang="0">
                  <a:pos x="575" y="86"/>
                </a:cxn>
                <a:cxn ang="0">
                  <a:pos x="644" y="60"/>
                </a:cxn>
                <a:cxn ang="0">
                  <a:pos x="695" y="60"/>
                </a:cxn>
                <a:cxn ang="0">
                  <a:pos x="446" y="164"/>
                </a:cxn>
                <a:cxn ang="0">
                  <a:pos x="309" y="103"/>
                </a:cxn>
                <a:cxn ang="0">
                  <a:pos x="283" y="146"/>
                </a:cxn>
                <a:cxn ang="0">
                  <a:pos x="275" y="198"/>
                </a:cxn>
                <a:cxn ang="0">
                  <a:pos x="275" y="267"/>
                </a:cxn>
                <a:cxn ang="0">
                  <a:pos x="301" y="345"/>
                </a:cxn>
                <a:cxn ang="0">
                  <a:pos x="309" y="362"/>
                </a:cxn>
                <a:cxn ang="0">
                  <a:pos x="326" y="379"/>
                </a:cxn>
                <a:cxn ang="0">
                  <a:pos x="352" y="370"/>
                </a:cxn>
                <a:cxn ang="0">
                  <a:pos x="584" y="301"/>
                </a:cxn>
                <a:cxn ang="0">
                  <a:pos x="635" y="345"/>
                </a:cxn>
                <a:cxn ang="0">
                  <a:pos x="644" y="465"/>
                </a:cxn>
                <a:cxn ang="0">
                  <a:pos x="618" y="680"/>
                </a:cxn>
                <a:cxn ang="0">
                  <a:pos x="361" y="809"/>
                </a:cxn>
                <a:cxn ang="0">
                  <a:pos x="292" y="749"/>
                </a:cxn>
                <a:cxn ang="0">
                  <a:pos x="223" y="706"/>
                </a:cxn>
                <a:cxn ang="0">
                  <a:pos x="163" y="689"/>
                </a:cxn>
                <a:cxn ang="0">
                  <a:pos x="17" y="758"/>
                </a:cxn>
                <a:cxn ang="0">
                  <a:pos x="26" y="723"/>
                </a:cxn>
                <a:cxn ang="0">
                  <a:pos x="69" y="672"/>
                </a:cxn>
                <a:cxn ang="0">
                  <a:pos x="120" y="620"/>
                </a:cxn>
                <a:cxn ang="0">
                  <a:pos x="172" y="594"/>
                </a:cxn>
                <a:cxn ang="0">
                  <a:pos x="232" y="586"/>
                </a:cxn>
                <a:cxn ang="0">
                  <a:pos x="309" y="603"/>
                </a:cxn>
                <a:cxn ang="0">
                  <a:pos x="472" y="706"/>
                </a:cxn>
                <a:cxn ang="0">
                  <a:pos x="489" y="698"/>
                </a:cxn>
                <a:cxn ang="0">
                  <a:pos x="515" y="611"/>
                </a:cxn>
                <a:cxn ang="0">
                  <a:pos x="515" y="517"/>
                </a:cxn>
                <a:cxn ang="0">
                  <a:pos x="515" y="456"/>
                </a:cxn>
                <a:cxn ang="0">
                  <a:pos x="498" y="422"/>
                </a:cxn>
                <a:cxn ang="0">
                  <a:pos x="455" y="388"/>
                </a:cxn>
                <a:cxn ang="0">
                  <a:pos x="421" y="388"/>
                </a:cxn>
                <a:cxn ang="0">
                  <a:pos x="378" y="405"/>
                </a:cxn>
                <a:cxn ang="0">
                  <a:pos x="198" y="456"/>
                </a:cxn>
                <a:cxn ang="0">
                  <a:pos x="155" y="388"/>
                </a:cxn>
                <a:cxn ang="0">
                  <a:pos x="163" y="164"/>
                </a:cxn>
              </a:cxnLst>
              <a:rect l="0" t="0" r="r" b="b"/>
              <a:pathLst>
                <a:path w="695" h="809">
                  <a:moveTo>
                    <a:pt x="404" y="0"/>
                  </a:moveTo>
                  <a:lnTo>
                    <a:pt x="532" y="69"/>
                  </a:lnTo>
                  <a:lnTo>
                    <a:pt x="549" y="78"/>
                  </a:lnTo>
                  <a:lnTo>
                    <a:pt x="575" y="86"/>
                  </a:lnTo>
                  <a:lnTo>
                    <a:pt x="610" y="78"/>
                  </a:lnTo>
                  <a:lnTo>
                    <a:pt x="644" y="60"/>
                  </a:lnTo>
                  <a:lnTo>
                    <a:pt x="687" y="35"/>
                  </a:lnTo>
                  <a:lnTo>
                    <a:pt x="695" y="60"/>
                  </a:lnTo>
                  <a:lnTo>
                    <a:pt x="549" y="181"/>
                  </a:lnTo>
                  <a:lnTo>
                    <a:pt x="446" y="164"/>
                  </a:lnTo>
                  <a:lnTo>
                    <a:pt x="361" y="138"/>
                  </a:lnTo>
                  <a:lnTo>
                    <a:pt x="309" y="103"/>
                  </a:lnTo>
                  <a:lnTo>
                    <a:pt x="292" y="121"/>
                  </a:lnTo>
                  <a:lnTo>
                    <a:pt x="283" y="146"/>
                  </a:lnTo>
                  <a:lnTo>
                    <a:pt x="275" y="172"/>
                  </a:lnTo>
                  <a:lnTo>
                    <a:pt x="275" y="198"/>
                  </a:lnTo>
                  <a:lnTo>
                    <a:pt x="275" y="224"/>
                  </a:lnTo>
                  <a:lnTo>
                    <a:pt x="275" y="267"/>
                  </a:lnTo>
                  <a:lnTo>
                    <a:pt x="283" y="301"/>
                  </a:lnTo>
                  <a:lnTo>
                    <a:pt x="301" y="345"/>
                  </a:lnTo>
                  <a:lnTo>
                    <a:pt x="301" y="353"/>
                  </a:lnTo>
                  <a:lnTo>
                    <a:pt x="309" y="362"/>
                  </a:lnTo>
                  <a:lnTo>
                    <a:pt x="318" y="370"/>
                  </a:lnTo>
                  <a:lnTo>
                    <a:pt x="326" y="379"/>
                  </a:lnTo>
                  <a:lnTo>
                    <a:pt x="343" y="379"/>
                  </a:lnTo>
                  <a:lnTo>
                    <a:pt x="352" y="370"/>
                  </a:lnTo>
                  <a:lnTo>
                    <a:pt x="549" y="284"/>
                  </a:lnTo>
                  <a:lnTo>
                    <a:pt x="584" y="301"/>
                  </a:lnTo>
                  <a:lnTo>
                    <a:pt x="610" y="319"/>
                  </a:lnTo>
                  <a:lnTo>
                    <a:pt x="635" y="345"/>
                  </a:lnTo>
                  <a:lnTo>
                    <a:pt x="644" y="405"/>
                  </a:lnTo>
                  <a:lnTo>
                    <a:pt x="644" y="465"/>
                  </a:lnTo>
                  <a:lnTo>
                    <a:pt x="635" y="577"/>
                  </a:lnTo>
                  <a:lnTo>
                    <a:pt x="618" y="680"/>
                  </a:lnTo>
                  <a:lnTo>
                    <a:pt x="489" y="741"/>
                  </a:lnTo>
                  <a:lnTo>
                    <a:pt x="361" y="809"/>
                  </a:lnTo>
                  <a:lnTo>
                    <a:pt x="326" y="775"/>
                  </a:lnTo>
                  <a:lnTo>
                    <a:pt x="292" y="749"/>
                  </a:lnTo>
                  <a:lnTo>
                    <a:pt x="249" y="723"/>
                  </a:lnTo>
                  <a:lnTo>
                    <a:pt x="223" y="706"/>
                  </a:lnTo>
                  <a:lnTo>
                    <a:pt x="189" y="689"/>
                  </a:lnTo>
                  <a:lnTo>
                    <a:pt x="163" y="689"/>
                  </a:lnTo>
                  <a:lnTo>
                    <a:pt x="86" y="706"/>
                  </a:lnTo>
                  <a:lnTo>
                    <a:pt x="17" y="758"/>
                  </a:lnTo>
                  <a:lnTo>
                    <a:pt x="0" y="741"/>
                  </a:lnTo>
                  <a:lnTo>
                    <a:pt x="26" y="723"/>
                  </a:lnTo>
                  <a:lnTo>
                    <a:pt x="43" y="698"/>
                  </a:lnTo>
                  <a:lnTo>
                    <a:pt x="69" y="672"/>
                  </a:lnTo>
                  <a:lnTo>
                    <a:pt x="95" y="646"/>
                  </a:lnTo>
                  <a:lnTo>
                    <a:pt x="120" y="620"/>
                  </a:lnTo>
                  <a:lnTo>
                    <a:pt x="146" y="603"/>
                  </a:lnTo>
                  <a:lnTo>
                    <a:pt x="172" y="594"/>
                  </a:lnTo>
                  <a:lnTo>
                    <a:pt x="198" y="586"/>
                  </a:lnTo>
                  <a:lnTo>
                    <a:pt x="232" y="586"/>
                  </a:lnTo>
                  <a:lnTo>
                    <a:pt x="266" y="586"/>
                  </a:lnTo>
                  <a:lnTo>
                    <a:pt x="309" y="603"/>
                  </a:lnTo>
                  <a:lnTo>
                    <a:pt x="343" y="620"/>
                  </a:lnTo>
                  <a:lnTo>
                    <a:pt x="472" y="706"/>
                  </a:lnTo>
                  <a:lnTo>
                    <a:pt x="481" y="706"/>
                  </a:lnTo>
                  <a:lnTo>
                    <a:pt x="489" y="698"/>
                  </a:lnTo>
                  <a:lnTo>
                    <a:pt x="498" y="680"/>
                  </a:lnTo>
                  <a:lnTo>
                    <a:pt x="515" y="611"/>
                  </a:lnTo>
                  <a:lnTo>
                    <a:pt x="515" y="543"/>
                  </a:lnTo>
                  <a:lnTo>
                    <a:pt x="515" y="517"/>
                  </a:lnTo>
                  <a:lnTo>
                    <a:pt x="515" y="482"/>
                  </a:lnTo>
                  <a:lnTo>
                    <a:pt x="515" y="456"/>
                  </a:lnTo>
                  <a:lnTo>
                    <a:pt x="507" y="439"/>
                  </a:lnTo>
                  <a:lnTo>
                    <a:pt x="498" y="422"/>
                  </a:lnTo>
                  <a:lnTo>
                    <a:pt x="481" y="396"/>
                  </a:lnTo>
                  <a:lnTo>
                    <a:pt x="455" y="388"/>
                  </a:lnTo>
                  <a:lnTo>
                    <a:pt x="438" y="388"/>
                  </a:lnTo>
                  <a:lnTo>
                    <a:pt x="421" y="388"/>
                  </a:lnTo>
                  <a:lnTo>
                    <a:pt x="404" y="396"/>
                  </a:lnTo>
                  <a:lnTo>
                    <a:pt x="378" y="405"/>
                  </a:lnTo>
                  <a:lnTo>
                    <a:pt x="215" y="491"/>
                  </a:lnTo>
                  <a:lnTo>
                    <a:pt x="198" y="456"/>
                  </a:lnTo>
                  <a:lnTo>
                    <a:pt x="172" y="422"/>
                  </a:lnTo>
                  <a:lnTo>
                    <a:pt x="155" y="388"/>
                  </a:lnTo>
                  <a:lnTo>
                    <a:pt x="155" y="276"/>
                  </a:lnTo>
                  <a:lnTo>
                    <a:pt x="163" y="164"/>
                  </a:lnTo>
                  <a:lnTo>
                    <a:pt x="4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9" name="Freeform 7"/>
            <p:cNvSpPr>
              <a:spLocks noEditPoints="1"/>
            </p:cNvSpPr>
            <p:nvPr/>
          </p:nvSpPr>
          <p:spPr bwMode="auto">
            <a:xfrm>
              <a:off x="1020" y="1509"/>
              <a:ext cx="523" cy="775"/>
            </a:xfrm>
            <a:custGeom>
              <a:avLst/>
              <a:gdLst/>
              <a:ahLst/>
              <a:cxnLst>
                <a:cxn ang="0">
                  <a:pos x="266" y="34"/>
                </a:cxn>
                <a:cxn ang="0">
                  <a:pos x="223" y="43"/>
                </a:cxn>
                <a:cxn ang="0">
                  <a:pos x="188" y="60"/>
                </a:cxn>
                <a:cxn ang="0">
                  <a:pos x="146" y="95"/>
                </a:cxn>
                <a:cxn ang="0">
                  <a:pos x="120" y="146"/>
                </a:cxn>
                <a:cxn ang="0">
                  <a:pos x="103" y="258"/>
                </a:cxn>
                <a:cxn ang="0">
                  <a:pos x="103" y="379"/>
                </a:cxn>
                <a:cxn ang="0">
                  <a:pos x="103" y="508"/>
                </a:cxn>
                <a:cxn ang="0">
                  <a:pos x="120" y="620"/>
                </a:cxn>
                <a:cxn ang="0">
                  <a:pos x="146" y="680"/>
                </a:cxn>
                <a:cxn ang="0">
                  <a:pos x="180" y="714"/>
                </a:cxn>
                <a:cxn ang="0">
                  <a:pos x="223" y="732"/>
                </a:cxn>
                <a:cxn ang="0">
                  <a:pos x="266" y="740"/>
                </a:cxn>
                <a:cxn ang="0">
                  <a:pos x="266" y="740"/>
                </a:cxn>
                <a:cxn ang="0">
                  <a:pos x="300" y="740"/>
                </a:cxn>
                <a:cxn ang="0">
                  <a:pos x="343" y="714"/>
                </a:cxn>
                <a:cxn ang="0">
                  <a:pos x="386" y="680"/>
                </a:cxn>
                <a:cxn ang="0">
                  <a:pos x="412" y="620"/>
                </a:cxn>
                <a:cxn ang="0">
                  <a:pos x="420" y="499"/>
                </a:cxn>
                <a:cxn ang="0">
                  <a:pos x="420" y="379"/>
                </a:cxn>
                <a:cxn ang="0">
                  <a:pos x="420" y="241"/>
                </a:cxn>
                <a:cxn ang="0">
                  <a:pos x="403" y="138"/>
                </a:cxn>
                <a:cxn ang="0">
                  <a:pos x="369" y="86"/>
                </a:cxn>
                <a:cxn ang="0">
                  <a:pos x="326" y="43"/>
                </a:cxn>
                <a:cxn ang="0">
                  <a:pos x="266" y="34"/>
                </a:cxn>
                <a:cxn ang="0">
                  <a:pos x="266" y="0"/>
                </a:cxn>
                <a:cxn ang="0">
                  <a:pos x="343" y="17"/>
                </a:cxn>
                <a:cxn ang="0">
                  <a:pos x="412" y="52"/>
                </a:cxn>
                <a:cxn ang="0">
                  <a:pos x="455" y="103"/>
                </a:cxn>
                <a:cxn ang="0">
                  <a:pos x="498" y="181"/>
                </a:cxn>
                <a:cxn ang="0">
                  <a:pos x="523" y="275"/>
                </a:cxn>
                <a:cxn ang="0">
                  <a:pos x="523" y="387"/>
                </a:cxn>
                <a:cxn ang="0">
                  <a:pos x="523" y="430"/>
                </a:cxn>
                <a:cxn ang="0">
                  <a:pos x="523" y="482"/>
                </a:cxn>
                <a:cxn ang="0">
                  <a:pos x="515" y="551"/>
                </a:cxn>
                <a:cxn ang="0">
                  <a:pos x="498" y="611"/>
                </a:cxn>
                <a:cxn ang="0">
                  <a:pos x="463" y="671"/>
                </a:cxn>
                <a:cxn ang="0">
                  <a:pos x="412" y="723"/>
                </a:cxn>
                <a:cxn ang="0">
                  <a:pos x="352" y="758"/>
                </a:cxn>
                <a:cxn ang="0">
                  <a:pos x="266" y="775"/>
                </a:cxn>
                <a:cxn ang="0">
                  <a:pos x="180" y="758"/>
                </a:cxn>
                <a:cxn ang="0">
                  <a:pos x="111" y="723"/>
                </a:cxn>
                <a:cxn ang="0">
                  <a:pos x="68" y="671"/>
                </a:cxn>
                <a:cxn ang="0">
                  <a:pos x="34" y="611"/>
                </a:cxn>
                <a:cxn ang="0">
                  <a:pos x="17" y="551"/>
                </a:cxn>
                <a:cxn ang="0">
                  <a:pos x="8" y="482"/>
                </a:cxn>
                <a:cxn ang="0">
                  <a:pos x="0" y="430"/>
                </a:cxn>
                <a:cxn ang="0">
                  <a:pos x="0" y="387"/>
                </a:cxn>
                <a:cxn ang="0">
                  <a:pos x="0" y="353"/>
                </a:cxn>
                <a:cxn ang="0">
                  <a:pos x="8" y="293"/>
                </a:cxn>
                <a:cxn ang="0">
                  <a:pos x="17" y="232"/>
                </a:cxn>
                <a:cxn ang="0">
                  <a:pos x="34" y="163"/>
                </a:cxn>
                <a:cxn ang="0">
                  <a:pos x="68" y="103"/>
                </a:cxn>
                <a:cxn ang="0">
                  <a:pos x="111" y="52"/>
                </a:cxn>
                <a:cxn ang="0">
                  <a:pos x="180" y="17"/>
                </a:cxn>
                <a:cxn ang="0">
                  <a:pos x="266" y="0"/>
                </a:cxn>
              </a:cxnLst>
              <a:rect l="0" t="0" r="r" b="b"/>
              <a:pathLst>
                <a:path w="523" h="775">
                  <a:moveTo>
                    <a:pt x="266" y="34"/>
                  </a:moveTo>
                  <a:lnTo>
                    <a:pt x="223" y="43"/>
                  </a:lnTo>
                  <a:lnTo>
                    <a:pt x="188" y="60"/>
                  </a:lnTo>
                  <a:lnTo>
                    <a:pt x="146" y="95"/>
                  </a:lnTo>
                  <a:lnTo>
                    <a:pt x="120" y="146"/>
                  </a:lnTo>
                  <a:lnTo>
                    <a:pt x="103" y="258"/>
                  </a:lnTo>
                  <a:lnTo>
                    <a:pt x="103" y="379"/>
                  </a:lnTo>
                  <a:lnTo>
                    <a:pt x="103" y="508"/>
                  </a:lnTo>
                  <a:lnTo>
                    <a:pt x="120" y="620"/>
                  </a:lnTo>
                  <a:lnTo>
                    <a:pt x="146" y="680"/>
                  </a:lnTo>
                  <a:lnTo>
                    <a:pt x="180" y="714"/>
                  </a:lnTo>
                  <a:lnTo>
                    <a:pt x="223" y="732"/>
                  </a:lnTo>
                  <a:lnTo>
                    <a:pt x="266" y="740"/>
                  </a:lnTo>
                  <a:lnTo>
                    <a:pt x="266" y="740"/>
                  </a:lnTo>
                  <a:lnTo>
                    <a:pt x="300" y="740"/>
                  </a:lnTo>
                  <a:lnTo>
                    <a:pt x="343" y="714"/>
                  </a:lnTo>
                  <a:lnTo>
                    <a:pt x="386" y="680"/>
                  </a:lnTo>
                  <a:lnTo>
                    <a:pt x="412" y="620"/>
                  </a:lnTo>
                  <a:lnTo>
                    <a:pt x="420" y="499"/>
                  </a:lnTo>
                  <a:lnTo>
                    <a:pt x="420" y="379"/>
                  </a:lnTo>
                  <a:lnTo>
                    <a:pt x="420" y="241"/>
                  </a:lnTo>
                  <a:lnTo>
                    <a:pt x="403" y="138"/>
                  </a:lnTo>
                  <a:lnTo>
                    <a:pt x="369" y="86"/>
                  </a:lnTo>
                  <a:lnTo>
                    <a:pt x="326" y="43"/>
                  </a:lnTo>
                  <a:lnTo>
                    <a:pt x="266" y="34"/>
                  </a:lnTo>
                  <a:close/>
                  <a:moveTo>
                    <a:pt x="266" y="0"/>
                  </a:moveTo>
                  <a:lnTo>
                    <a:pt x="343" y="17"/>
                  </a:lnTo>
                  <a:lnTo>
                    <a:pt x="412" y="52"/>
                  </a:lnTo>
                  <a:lnTo>
                    <a:pt x="455" y="103"/>
                  </a:lnTo>
                  <a:lnTo>
                    <a:pt x="498" y="181"/>
                  </a:lnTo>
                  <a:lnTo>
                    <a:pt x="523" y="275"/>
                  </a:lnTo>
                  <a:lnTo>
                    <a:pt x="523" y="387"/>
                  </a:lnTo>
                  <a:lnTo>
                    <a:pt x="523" y="430"/>
                  </a:lnTo>
                  <a:lnTo>
                    <a:pt x="523" y="482"/>
                  </a:lnTo>
                  <a:lnTo>
                    <a:pt x="515" y="551"/>
                  </a:lnTo>
                  <a:lnTo>
                    <a:pt x="498" y="611"/>
                  </a:lnTo>
                  <a:lnTo>
                    <a:pt x="463" y="671"/>
                  </a:lnTo>
                  <a:lnTo>
                    <a:pt x="412" y="723"/>
                  </a:lnTo>
                  <a:lnTo>
                    <a:pt x="352" y="758"/>
                  </a:lnTo>
                  <a:lnTo>
                    <a:pt x="266" y="775"/>
                  </a:lnTo>
                  <a:lnTo>
                    <a:pt x="180" y="758"/>
                  </a:lnTo>
                  <a:lnTo>
                    <a:pt x="111" y="723"/>
                  </a:lnTo>
                  <a:lnTo>
                    <a:pt x="68" y="671"/>
                  </a:lnTo>
                  <a:lnTo>
                    <a:pt x="34" y="611"/>
                  </a:lnTo>
                  <a:lnTo>
                    <a:pt x="17" y="551"/>
                  </a:lnTo>
                  <a:lnTo>
                    <a:pt x="8" y="482"/>
                  </a:lnTo>
                  <a:lnTo>
                    <a:pt x="0" y="430"/>
                  </a:lnTo>
                  <a:lnTo>
                    <a:pt x="0" y="387"/>
                  </a:lnTo>
                  <a:lnTo>
                    <a:pt x="0" y="353"/>
                  </a:lnTo>
                  <a:lnTo>
                    <a:pt x="8" y="293"/>
                  </a:lnTo>
                  <a:lnTo>
                    <a:pt x="17" y="232"/>
                  </a:lnTo>
                  <a:lnTo>
                    <a:pt x="34" y="163"/>
                  </a:lnTo>
                  <a:lnTo>
                    <a:pt x="68" y="103"/>
                  </a:lnTo>
                  <a:lnTo>
                    <a:pt x="111" y="52"/>
                  </a:lnTo>
                  <a:lnTo>
                    <a:pt x="180" y="17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0" name="Freeform 8"/>
            <p:cNvSpPr>
              <a:spLocks noEditPoints="1"/>
            </p:cNvSpPr>
            <p:nvPr/>
          </p:nvSpPr>
          <p:spPr bwMode="auto">
            <a:xfrm>
              <a:off x="2204" y="2258"/>
              <a:ext cx="1056" cy="370"/>
            </a:xfrm>
            <a:custGeom>
              <a:avLst/>
              <a:gdLst/>
              <a:ahLst/>
              <a:cxnLst>
                <a:cxn ang="0">
                  <a:pos x="52" y="301"/>
                </a:cxn>
                <a:cxn ang="0">
                  <a:pos x="1005" y="301"/>
                </a:cxn>
                <a:cxn ang="0">
                  <a:pos x="1022" y="301"/>
                </a:cxn>
                <a:cxn ang="0">
                  <a:pos x="1039" y="310"/>
                </a:cxn>
                <a:cxn ang="0">
                  <a:pos x="1048" y="310"/>
                </a:cxn>
                <a:cxn ang="0">
                  <a:pos x="1056" y="319"/>
                </a:cxn>
                <a:cxn ang="0">
                  <a:pos x="1056" y="336"/>
                </a:cxn>
                <a:cxn ang="0">
                  <a:pos x="1056" y="353"/>
                </a:cxn>
                <a:cxn ang="0">
                  <a:pos x="1048" y="362"/>
                </a:cxn>
                <a:cxn ang="0">
                  <a:pos x="1039" y="370"/>
                </a:cxn>
                <a:cxn ang="0">
                  <a:pos x="1022" y="370"/>
                </a:cxn>
                <a:cxn ang="0">
                  <a:pos x="1005" y="370"/>
                </a:cxn>
                <a:cxn ang="0">
                  <a:pos x="52" y="370"/>
                </a:cxn>
                <a:cxn ang="0">
                  <a:pos x="43" y="370"/>
                </a:cxn>
                <a:cxn ang="0">
                  <a:pos x="26" y="370"/>
                </a:cxn>
                <a:cxn ang="0">
                  <a:pos x="17" y="362"/>
                </a:cxn>
                <a:cxn ang="0">
                  <a:pos x="9" y="353"/>
                </a:cxn>
                <a:cxn ang="0">
                  <a:pos x="0" y="336"/>
                </a:cxn>
                <a:cxn ang="0">
                  <a:pos x="9" y="319"/>
                </a:cxn>
                <a:cxn ang="0">
                  <a:pos x="17" y="310"/>
                </a:cxn>
                <a:cxn ang="0">
                  <a:pos x="26" y="310"/>
                </a:cxn>
                <a:cxn ang="0">
                  <a:pos x="43" y="301"/>
                </a:cxn>
                <a:cxn ang="0">
                  <a:pos x="52" y="301"/>
                </a:cxn>
                <a:cxn ang="0">
                  <a:pos x="52" y="0"/>
                </a:cxn>
                <a:cxn ang="0">
                  <a:pos x="1005" y="0"/>
                </a:cxn>
                <a:cxn ang="0">
                  <a:pos x="1022" y="0"/>
                </a:cxn>
                <a:cxn ang="0">
                  <a:pos x="1039" y="0"/>
                </a:cxn>
                <a:cxn ang="0">
                  <a:pos x="1048" y="0"/>
                </a:cxn>
                <a:cxn ang="0">
                  <a:pos x="1056" y="9"/>
                </a:cxn>
                <a:cxn ang="0">
                  <a:pos x="1056" y="26"/>
                </a:cxn>
                <a:cxn ang="0">
                  <a:pos x="1056" y="43"/>
                </a:cxn>
                <a:cxn ang="0">
                  <a:pos x="1048" y="52"/>
                </a:cxn>
                <a:cxn ang="0">
                  <a:pos x="1039" y="60"/>
                </a:cxn>
                <a:cxn ang="0">
                  <a:pos x="1022" y="60"/>
                </a:cxn>
                <a:cxn ang="0">
                  <a:pos x="1005" y="60"/>
                </a:cxn>
                <a:cxn ang="0">
                  <a:pos x="52" y="60"/>
                </a:cxn>
                <a:cxn ang="0">
                  <a:pos x="43" y="60"/>
                </a:cxn>
                <a:cxn ang="0">
                  <a:pos x="26" y="60"/>
                </a:cxn>
                <a:cxn ang="0">
                  <a:pos x="17" y="52"/>
                </a:cxn>
                <a:cxn ang="0">
                  <a:pos x="9" y="43"/>
                </a:cxn>
                <a:cxn ang="0">
                  <a:pos x="0" y="26"/>
                </a:cxn>
                <a:cxn ang="0">
                  <a:pos x="9" y="9"/>
                </a:cxn>
                <a:cxn ang="0">
                  <a:pos x="17" y="0"/>
                </a:cxn>
                <a:cxn ang="0">
                  <a:pos x="26" y="0"/>
                </a:cxn>
                <a:cxn ang="0">
                  <a:pos x="43" y="0"/>
                </a:cxn>
                <a:cxn ang="0">
                  <a:pos x="52" y="0"/>
                </a:cxn>
              </a:cxnLst>
              <a:rect l="0" t="0" r="r" b="b"/>
              <a:pathLst>
                <a:path w="1056" h="370">
                  <a:moveTo>
                    <a:pt x="52" y="301"/>
                  </a:moveTo>
                  <a:lnTo>
                    <a:pt x="1005" y="301"/>
                  </a:lnTo>
                  <a:lnTo>
                    <a:pt x="1022" y="301"/>
                  </a:lnTo>
                  <a:lnTo>
                    <a:pt x="1039" y="310"/>
                  </a:lnTo>
                  <a:lnTo>
                    <a:pt x="1048" y="310"/>
                  </a:lnTo>
                  <a:lnTo>
                    <a:pt x="1056" y="319"/>
                  </a:lnTo>
                  <a:lnTo>
                    <a:pt x="1056" y="336"/>
                  </a:lnTo>
                  <a:lnTo>
                    <a:pt x="1056" y="353"/>
                  </a:lnTo>
                  <a:lnTo>
                    <a:pt x="1048" y="362"/>
                  </a:lnTo>
                  <a:lnTo>
                    <a:pt x="1039" y="370"/>
                  </a:lnTo>
                  <a:lnTo>
                    <a:pt x="1022" y="370"/>
                  </a:lnTo>
                  <a:lnTo>
                    <a:pt x="1005" y="370"/>
                  </a:lnTo>
                  <a:lnTo>
                    <a:pt x="52" y="370"/>
                  </a:lnTo>
                  <a:lnTo>
                    <a:pt x="43" y="370"/>
                  </a:lnTo>
                  <a:lnTo>
                    <a:pt x="26" y="370"/>
                  </a:lnTo>
                  <a:lnTo>
                    <a:pt x="17" y="362"/>
                  </a:lnTo>
                  <a:lnTo>
                    <a:pt x="9" y="353"/>
                  </a:lnTo>
                  <a:lnTo>
                    <a:pt x="0" y="336"/>
                  </a:lnTo>
                  <a:lnTo>
                    <a:pt x="9" y="319"/>
                  </a:lnTo>
                  <a:lnTo>
                    <a:pt x="17" y="310"/>
                  </a:lnTo>
                  <a:lnTo>
                    <a:pt x="26" y="310"/>
                  </a:lnTo>
                  <a:lnTo>
                    <a:pt x="43" y="301"/>
                  </a:lnTo>
                  <a:lnTo>
                    <a:pt x="52" y="301"/>
                  </a:lnTo>
                  <a:close/>
                  <a:moveTo>
                    <a:pt x="52" y="0"/>
                  </a:moveTo>
                  <a:lnTo>
                    <a:pt x="1005" y="0"/>
                  </a:lnTo>
                  <a:lnTo>
                    <a:pt x="1022" y="0"/>
                  </a:lnTo>
                  <a:lnTo>
                    <a:pt x="1039" y="0"/>
                  </a:lnTo>
                  <a:lnTo>
                    <a:pt x="1048" y="0"/>
                  </a:lnTo>
                  <a:lnTo>
                    <a:pt x="1056" y="9"/>
                  </a:lnTo>
                  <a:lnTo>
                    <a:pt x="1056" y="26"/>
                  </a:lnTo>
                  <a:lnTo>
                    <a:pt x="1056" y="43"/>
                  </a:lnTo>
                  <a:lnTo>
                    <a:pt x="1048" y="52"/>
                  </a:lnTo>
                  <a:lnTo>
                    <a:pt x="1039" y="60"/>
                  </a:lnTo>
                  <a:lnTo>
                    <a:pt x="1022" y="60"/>
                  </a:lnTo>
                  <a:lnTo>
                    <a:pt x="1005" y="60"/>
                  </a:lnTo>
                  <a:lnTo>
                    <a:pt x="52" y="60"/>
                  </a:lnTo>
                  <a:lnTo>
                    <a:pt x="43" y="60"/>
                  </a:lnTo>
                  <a:lnTo>
                    <a:pt x="26" y="60"/>
                  </a:lnTo>
                  <a:lnTo>
                    <a:pt x="17" y="52"/>
                  </a:lnTo>
                  <a:lnTo>
                    <a:pt x="9" y="43"/>
                  </a:lnTo>
                  <a:lnTo>
                    <a:pt x="0" y="26"/>
                  </a:lnTo>
                  <a:lnTo>
                    <a:pt x="9" y="9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43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1" name="Freeform 9"/>
            <p:cNvSpPr>
              <a:spLocks noEditPoints="1"/>
            </p:cNvSpPr>
            <p:nvPr/>
          </p:nvSpPr>
          <p:spPr bwMode="auto">
            <a:xfrm>
              <a:off x="3852" y="2137"/>
              <a:ext cx="782" cy="1008"/>
            </a:xfrm>
            <a:custGeom>
              <a:avLst/>
              <a:gdLst/>
              <a:ahLst/>
              <a:cxnLst>
                <a:cxn ang="0">
                  <a:pos x="361" y="52"/>
                </a:cxn>
                <a:cxn ang="0">
                  <a:pos x="232" y="164"/>
                </a:cxn>
                <a:cxn ang="0">
                  <a:pos x="232" y="534"/>
                </a:cxn>
                <a:cxn ang="0">
                  <a:pos x="232" y="560"/>
                </a:cxn>
                <a:cxn ang="0">
                  <a:pos x="249" y="586"/>
                </a:cxn>
                <a:cxn ang="0">
                  <a:pos x="361" y="672"/>
                </a:cxn>
                <a:cxn ang="0">
                  <a:pos x="507" y="663"/>
                </a:cxn>
                <a:cxn ang="0">
                  <a:pos x="627" y="491"/>
                </a:cxn>
                <a:cxn ang="0">
                  <a:pos x="636" y="233"/>
                </a:cxn>
                <a:cxn ang="0">
                  <a:pos x="524" y="61"/>
                </a:cxn>
                <a:cxn ang="0">
                  <a:pos x="447" y="0"/>
                </a:cxn>
                <a:cxn ang="0">
                  <a:pos x="644" y="69"/>
                </a:cxn>
                <a:cxn ang="0">
                  <a:pos x="764" y="241"/>
                </a:cxn>
                <a:cxn ang="0">
                  <a:pos x="764" y="474"/>
                </a:cxn>
                <a:cxn ang="0">
                  <a:pos x="636" y="655"/>
                </a:cxn>
                <a:cxn ang="0">
                  <a:pos x="430" y="724"/>
                </a:cxn>
                <a:cxn ang="0">
                  <a:pos x="284" y="672"/>
                </a:cxn>
                <a:cxn ang="0">
                  <a:pos x="232" y="603"/>
                </a:cxn>
                <a:cxn ang="0">
                  <a:pos x="232" y="922"/>
                </a:cxn>
                <a:cxn ang="0">
                  <a:pos x="249" y="956"/>
                </a:cxn>
                <a:cxn ang="0">
                  <a:pos x="310" y="965"/>
                </a:cxn>
                <a:cxn ang="0">
                  <a:pos x="352" y="1008"/>
                </a:cxn>
                <a:cxn ang="0">
                  <a:pos x="172" y="1008"/>
                </a:cxn>
                <a:cxn ang="0">
                  <a:pos x="61" y="1008"/>
                </a:cxn>
                <a:cxn ang="0">
                  <a:pos x="0" y="965"/>
                </a:cxn>
                <a:cxn ang="0">
                  <a:pos x="78" y="956"/>
                </a:cxn>
                <a:cxn ang="0">
                  <a:pos x="112" y="939"/>
                </a:cxn>
                <a:cxn ang="0">
                  <a:pos x="121" y="887"/>
                </a:cxn>
                <a:cxn ang="0">
                  <a:pos x="121" y="121"/>
                </a:cxn>
                <a:cxn ang="0">
                  <a:pos x="112" y="86"/>
                </a:cxn>
                <a:cxn ang="0">
                  <a:pos x="69" y="69"/>
                </a:cxn>
                <a:cxn ang="0">
                  <a:pos x="0" y="61"/>
                </a:cxn>
                <a:cxn ang="0">
                  <a:pos x="232" y="0"/>
                </a:cxn>
                <a:cxn ang="0">
                  <a:pos x="258" y="69"/>
                </a:cxn>
                <a:cxn ang="0">
                  <a:pos x="370" y="9"/>
                </a:cxn>
              </a:cxnLst>
              <a:rect l="0" t="0" r="r" b="b"/>
              <a:pathLst>
                <a:path w="782" h="1008">
                  <a:moveTo>
                    <a:pt x="438" y="35"/>
                  </a:moveTo>
                  <a:lnTo>
                    <a:pt x="361" y="52"/>
                  </a:lnTo>
                  <a:lnTo>
                    <a:pt x="284" y="95"/>
                  </a:lnTo>
                  <a:lnTo>
                    <a:pt x="232" y="164"/>
                  </a:lnTo>
                  <a:lnTo>
                    <a:pt x="232" y="526"/>
                  </a:lnTo>
                  <a:lnTo>
                    <a:pt x="232" y="534"/>
                  </a:lnTo>
                  <a:lnTo>
                    <a:pt x="232" y="551"/>
                  </a:lnTo>
                  <a:lnTo>
                    <a:pt x="232" y="560"/>
                  </a:lnTo>
                  <a:lnTo>
                    <a:pt x="241" y="569"/>
                  </a:lnTo>
                  <a:lnTo>
                    <a:pt x="249" y="586"/>
                  </a:lnTo>
                  <a:lnTo>
                    <a:pt x="301" y="638"/>
                  </a:lnTo>
                  <a:lnTo>
                    <a:pt x="361" y="672"/>
                  </a:lnTo>
                  <a:lnTo>
                    <a:pt x="421" y="681"/>
                  </a:lnTo>
                  <a:lnTo>
                    <a:pt x="507" y="663"/>
                  </a:lnTo>
                  <a:lnTo>
                    <a:pt x="576" y="594"/>
                  </a:lnTo>
                  <a:lnTo>
                    <a:pt x="627" y="491"/>
                  </a:lnTo>
                  <a:lnTo>
                    <a:pt x="653" y="362"/>
                  </a:lnTo>
                  <a:lnTo>
                    <a:pt x="636" y="233"/>
                  </a:lnTo>
                  <a:lnTo>
                    <a:pt x="584" y="130"/>
                  </a:lnTo>
                  <a:lnTo>
                    <a:pt x="524" y="61"/>
                  </a:lnTo>
                  <a:lnTo>
                    <a:pt x="438" y="35"/>
                  </a:lnTo>
                  <a:close/>
                  <a:moveTo>
                    <a:pt x="447" y="0"/>
                  </a:moveTo>
                  <a:lnTo>
                    <a:pt x="550" y="18"/>
                  </a:lnTo>
                  <a:lnTo>
                    <a:pt x="644" y="69"/>
                  </a:lnTo>
                  <a:lnTo>
                    <a:pt x="722" y="147"/>
                  </a:lnTo>
                  <a:lnTo>
                    <a:pt x="764" y="241"/>
                  </a:lnTo>
                  <a:lnTo>
                    <a:pt x="782" y="362"/>
                  </a:lnTo>
                  <a:lnTo>
                    <a:pt x="764" y="474"/>
                  </a:lnTo>
                  <a:lnTo>
                    <a:pt x="713" y="577"/>
                  </a:lnTo>
                  <a:lnTo>
                    <a:pt x="636" y="655"/>
                  </a:lnTo>
                  <a:lnTo>
                    <a:pt x="541" y="698"/>
                  </a:lnTo>
                  <a:lnTo>
                    <a:pt x="430" y="724"/>
                  </a:lnTo>
                  <a:lnTo>
                    <a:pt x="344" y="706"/>
                  </a:lnTo>
                  <a:lnTo>
                    <a:pt x="284" y="672"/>
                  </a:lnTo>
                  <a:lnTo>
                    <a:pt x="249" y="638"/>
                  </a:lnTo>
                  <a:lnTo>
                    <a:pt x="232" y="603"/>
                  </a:lnTo>
                  <a:lnTo>
                    <a:pt x="232" y="887"/>
                  </a:lnTo>
                  <a:lnTo>
                    <a:pt x="232" y="922"/>
                  </a:lnTo>
                  <a:lnTo>
                    <a:pt x="241" y="939"/>
                  </a:lnTo>
                  <a:lnTo>
                    <a:pt x="249" y="956"/>
                  </a:lnTo>
                  <a:lnTo>
                    <a:pt x="275" y="956"/>
                  </a:lnTo>
                  <a:lnTo>
                    <a:pt x="310" y="965"/>
                  </a:lnTo>
                  <a:lnTo>
                    <a:pt x="352" y="965"/>
                  </a:lnTo>
                  <a:lnTo>
                    <a:pt x="352" y="1008"/>
                  </a:lnTo>
                  <a:lnTo>
                    <a:pt x="258" y="1008"/>
                  </a:lnTo>
                  <a:lnTo>
                    <a:pt x="172" y="1008"/>
                  </a:lnTo>
                  <a:lnTo>
                    <a:pt x="121" y="1008"/>
                  </a:lnTo>
                  <a:lnTo>
                    <a:pt x="61" y="1008"/>
                  </a:lnTo>
                  <a:lnTo>
                    <a:pt x="0" y="1008"/>
                  </a:lnTo>
                  <a:lnTo>
                    <a:pt x="0" y="965"/>
                  </a:lnTo>
                  <a:lnTo>
                    <a:pt x="43" y="965"/>
                  </a:lnTo>
                  <a:lnTo>
                    <a:pt x="78" y="956"/>
                  </a:lnTo>
                  <a:lnTo>
                    <a:pt x="95" y="956"/>
                  </a:lnTo>
                  <a:lnTo>
                    <a:pt x="112" y="939"/>
                  </a:lnTo>
                  <a:lnTo>
                    <a:pt x="121" y="922"/>
                  </a:lnTo>
                  <a:lnTo>
                    <a:pt x="121" y="887"/>
                  </a:lnTo>
                  <a:lnTo>
                    <a:pt x="121" y="147"/>
                  </a:lnTo>
                  <a:lnTo>
                    <a:pt x="121" y="121"/>
                  </a:lnTo>
                  <a:lnTo>
                    <a:pt x="112" y="95"/>
                  </a:lnTo>
                  <a:lnTo>
                    <a:pt x="112" y="86"/>
                  </a:lnTo>
                  <a:lnTo>
                    <a:pt x="95" y="78"/>
                  </a:lnTo>
                  <a:lnTo>
                    <a:pt x="69" y="69"/>
                  </a:lnTo>
                  <a:lnTo>
                    <a:pt x="43" y="69"/>
                  </a:lnTo>
                  <a:lnTo>
                    <a:pt x="0" y="61"/>
                  </a:lnTo>
                  <a:lnTo>
                    <a:pt x="0" y="18"/>
                  </a:lnTo>
                  <a:lnTo>
                    <a:pt x="232" y="0"/>
                  </a:lnTo>
                  <a:lnTo>
                    <a:pt x="232" y="104"/>
                  </a:lnTo>
                  <a:lnTo>
                    <a:pt x="258" y="69"/>
                  </a:lnTo>
                  <a:lnTo>
                    <a:pt x="301" y="35"/>
                  </a:lnTo>
                  <a:lnTo>
                    <a:pt x="370" y="9"/>
                  </a:lnTo>
                  <a:lnTo>
                    <a:pt x="4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2" name="Freeform 10"/>
            <p:cNvSpPr>
              <a:spLocks noEditPoints="1"/>
            </p:cNvSpPr>
            <p:nvPr/>
          </p:nvSpPr>
          <p:spPr bwMode="auto">
            <a:xfrm>
              <a:off x="4771" y="2120"/>
              <a:ext cx="704" cy="741"/>
            </a:xfrm>
            <a:custGeom>
              <a:avLst/>
              <a:gdLst/>
              <a:ahLst/>
              <a:cxnLst>
                <a:cxn ang="0">
                  <a:pos x="352" y="43"/>
                </a:cxn>
                <a:cxn ang="0">
                  <a:pos x="283" y="52"/>
                </a:cxn>
                <a:cxn ang="0">
                  <a:pos x="223" y="86"/>
                </a:cxn>
                <a:cxn ang="0">
                  <a:pos x="172" y="147"/>
                </a:cxn>
                <a:cxn ang="0">
                  <a:pos x="146" y="224"/>
                </a:cxn>
                <a:cxn ang="0">
                  <a:pos x="137" y="293"/>
                </a:cxn>
                <a:cxn ang="0">
                  <a:pos x="137" y="362"/>
                </a:cxn>
                <a:cxn ang="0">
                  <a:pos x="137" y="431"/>
                </a:cxn>
                <a:cxn ang="0">
                  <a:pos x="146" y="517"/>
                </a:cxn>
                <a:cxn ang="0">
                  <a:pos x="172" y="594"/>
                </a:cxn>
                <a:cxn ang="0">
                  <a:pos x="223" y="655"/>
                </a:cxn>
                <a:cxn ang="0">
                  <a:pos x="283" y="689"/>
                </a:cxn>
                <a:cxn ang="0">
                  <a:pos x="352" y="698"/>
                </a:cxn>
                <a:cxn ang="0">
                  <a:pos x="352" y="698"/>
                </a:cxn>
                <a:cxn ang="0">
                  <a:pos x="429" y="680"/>
                </a:cxn>
                <a:cxn ang="0">
                  <a:pos x="489" y="637"/>
                </a:cxn>
                <a:cxn ang="0">
                  <a:pos x="541" y="577"/>
                </a:cxn>
                <a:cxn ang="0">
                  <a:pos x="567" y="508"/>
                </a:cxn>
                <a:cxn ang="0">
                  <a:pos x="575" y="431"/>
                </a:cxn>
                <a:cxn ang="0">
                  <a:pos x="575" y="362"/>
                </a:cxn>
                <a:cxn ang="0">
                  <a:pos x="575" y="293"/>
                </a:cxn>
                <a:cxn ang="0">
                  <a:pos x="558" y="215"/>
                </a:cxn>
                <a:cxn ang="0">
                  <a:pos x="532" y="138"/>
                </a:cxn>
                <a:cxn ang="0">
                  <a:pos x="481" y="86"/>
                </a:cxn>
                <a:cxn ang="0">
                  <a:pos x="421" y="52"/>
                </a:cxn>
                <a:cxn ang="0">
                  <a:pos x="352" y="43"/>
                </a:cxn>
                <a:cxn ang="0">
                  <a:pos x="352" y="0"/>
                </a:cxn>
                <a:cxn ang="0">
                  <a:pos x="464" y="26"/>
                </a:cxn>
                <a:cxn ang="0">
                  <a:pos x="558" y="78"/>
                </a:cxn>
                <a:cxn ang="0">
                  <a:pos x="635" y="155"/>
                </a:cxn>
                <a:cxn ang="0">
                  <a:pos x="687" y="258"/>
                </a:cxn>
                <a:cxn ang="0">
                  <a:pos x="704" y="379"/>
                </a:cxn>
                <a:cxn ang="0">
                  <a:pos x="687" y="491"/>
                </a:cxn>
                <a:cxn ang="0">
                  <a:pos x="635" y="594"/>
                </a:cxn>
                <a:cxn ang="0">
                  <a:pos x="558" y="672"/>
                </a:cxn>
                <a:cxn ang="0">
                  <a:pos x="464" y="715"/>
                </a:cxn>
                <a:cxn ang="0">
                  <a:pos x="352" y="741"/>
                </a:cxn>
                <a:cxn ang="0">
                  <a:pos x="249" y="715"/>
                </a:cxn>
                <a:cxn ang="0">
                  <a:pos x="146" y="672"/>
                </a:cxn>
                <a:cxn ang="0">
                  <a:pos x="69" y="594"/>
                </a:cxn>
                <a:cxn ang="0">
                  <a:pos x="17" y="491"/>
                </a:cxn>
                <a:cxn ang="0">
                  <a:pos x="0" y="379"/>
                </a:cxn>
                <a:cxn ang="0">
                  <a:pos x="17" y="258"/>
                </a:cxn>
                <a:cxn ang="0">
                  <a:pos x="69" y="164"/>
                </a:cxn>
                <a:cxn ang="0">
                  <a:pos x="146" y="78"/>
                </a:cxn>
                <a:cxn ang="0">
                  <a:pos x="240" y="26"/>
                </a:cxn>
                <a:cxn ang="0">
                  <a:pos x="352" y="0"/>
                </a:cxn>
              </a:cxnLst>
              <a:rect l="0" t="0" r="r" b="b"/>
              <a:pathLst>
                <a:path w="704" h="741">
                  <a:moveTo>
                    <a:pt x="352" y="43"/>
                  </a:moveTo>
                  <a:lnTo>
                    <a:pt x="283" y="52"/>
                  </a:lnTo>
                  <a:lnTo>
                    <a:pt x="223" y="86"/>
                  </a:lnTo>
                  <a:lnTo>
                    <a:pt x="172" y="147"/>
                  </a:lnTo>
                  <a:lnTo>
                    <a:pt x="146" y="224"/>
                  </a:lnTo>
                  <a:lnTo>
                    <a:pt x="137" y="293"/>
                  </a:lnTo>
                  <a:lnTo>
                    <a:pt x="137" y="362"/>
                  </a:lnTo>
                  <a:lnTo>
                    <a:pt x="137" y="431"/>
                  </a:lnTo>
                  <a:lnTo>
                    <a:pt x="146" y="517"/>
                  </a:lnTo>
                  <a:lnTo>
                    <a:pt x="172" y="594"/>
                  </a:lnTo>
                  <a:lnTo>
                    <a:pt x="223" y="655"/>
                  </a:lnTo>
                  <a:lnTo>
                    <a:pt x="283" y="689"/>
                  </a:lnTo>
                  <a:lnTo>
                    <a:pt x="352" y="698"/>
                  </a:lnTo>
                  <a:lnTo>
                    <a:pt x="352" y="698"/>
                  </a:lnTo>
                  <a:lnTo>
                    <a:pt x="429" y="680"/>
                  </a:lnTo>
                  <a:lnTo>
                    <a:pt x="489" y="637"/>
                  </a:lnTo>
                  <a:lnTo>
                    <a:pt x="541" y="577"/>
                  </a:lnTo>
                  <a:lnTo>
                    <a:pt x="567" y="508"/>
                  </a:lnTo>
                  <a:lnTo>
                    <a:pt x="575" y="431"/>
                  </a:lnTo>
                  <a:lnTo>
                    <a:pt x="575" y="362"/>
                  </a:lnTo>
                  <a:lnTo>
                    <a:pt x="575" y="293"/>
                  </a:lnTo>
                  <a:lnTo>
                    <a:pt x="558" y="215"/>
                  </a:lnTo>
                  <a:lnTo>
                    <a:pt x="532" y="138"/>
                  </a:lnTo>
                  <a:lnTo>
                    <a:pt x="481" y="86"/>
                  </a:lnTo>
                  <a:lnTo>
                    <a:pt x="421" y="52"/>
                  </a:lnTo>
                  <a:lnTo>
                    <a:pt x="352" y="43"/>
                  </a:lnTo>
                  <a:close/>
                  <a:moveTo>
                    <a:pt x="352" y="0"/>
                  </a:moveTo>
                  <a:lnTo>
                    <a:pt x="464" y="26"/>
                  </a:lnTo>
                  <a:lnTo>
                    <a:pt x="558" y="78"/>
                  </a:lnTo>
                  <a:lnTo>
                    <a:pt x="635" y="155"/>
                  </a:lnTo>
                  <a:lnTo>
                    <a:pt x="687" y="258"/>
                  </a:lnTo>
                  <a:lnTo>
                    <a:pt x="704" y="379"/>
                  </a:lnTo>
                  <a:lnTo>
                    <a:pt x="687" y="491"/>
                  </a:lnTo>
                  <a:lnTo>
                    <a:pt x="635" y="594"/>
                  </a:lnTo>
                  <a:lnTo>
                    <a:pt x="558" y="672"/>
                  </a:lnTo>
                  <a:lnTo>
                    <a:pt x="464" y="715"/>
                  </a:lnTo>
                  <a:lnTo>
                    <a:pt x="352" y="741"/>
                  </a:lnTo>
                  <a:lnTo>
                    <a:pt x="249" y="715"/>
                  </a:lnTo>
                  <a:lnTo>
                    <a:pt x="146" y="672"/>
                  </a:lnTo>
                  <a:lnTo>
                    <a:pt x="69" y="594"/>
                  </a:lnTo>
                  <a:lnTo>
                    <a:pt x="17" y="491"/>
                  </a:lnTo>
                  <a:lnTo>
                    <a:pt x="0" y="379"/>
                  </a:lnTo>
                  <a:lnTo>
                    <a:pt x="17" y="258"/>
                  </a:lnTo>
                  <a:lnTo>
                    <a:pt x="69" y="164"/>
                  </a:lnTo>
                  <a:lnTo>
                    <a:pt x="146" y="78"/>
                  </a:lnTo>
                  <a:lnTo>
                    <a:pt x="240" y="26"/>
                  </a:lnTo>
                  <a:lnTo>
                    <a:pt x="3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3" name="Freeform 11"/>
            <p:cNvSpPr>
              <a:spLocks noEditPoints="1"/>
            </p:cNvSpPr>
            <p:nvPr/>
          </p:nvSpPr>
          <p:spPr bwMode="auto">
            <a:xfrm>
              <a:off x="5587" y="1776"/>
              <a:ext cx="343" cy="1059"/>
            </a:xfrm>
            <a:custGeom>
              <a:avLst/>
              <a:gdLst/>
              <a:ahLst/>
              <a:cxnLst>
                <a:cxn ang="0">
                  <a:pos x="231" y="361"/>
                </a:cxn>
                <a:cxn ang="0">
                  <a:pos x="231" y="947"/>
                </a:cxn>
                <a:cxn ang="0">
                  <a:pos x="231" y="964"/>
                </a:cxn>
                <a:cxn ang="0">
                  <a:pos x="231" y="981"/>
                </a:cxn>
                <a:cxn ang="0">
                  <a:pos x="240" y="999"/>
                </a:cxn>
                <a:cxn ang="0">
                  <a:pos x="248" y="1007"/>
                </a:cxn>
                <a:cxn ang="0">
                  <a:pos x="274" y="1007"/>
                </a:cxn>
                <a:cxn ang="0">
                  <a:pos x="300" y="1016"/>
                </a:cxn>
                <a:cxn ang="0">
                  <a:pos x="343" y="1016"/>
                </a:cxn>
                <a:cxn ang="0">
                  <a:pos x="343" y="1059"/>
                </a:cxn>
                <a:cxn ang="0">
                  <a:pos x="171" y="1059"/>
                </a:cxn>
                <a:cxn ang="0">
                  <a:pos x="120" y="1059"/>
                </a:cxn>
                <a:cxn ang="0">
                  <a:pos x="60" y="1059"/>
                </a:cxn>
                <a:cxn ang="0">
                  <a:pos x="0" y="1059"/>
                </a:cxn>
                <a:cxn ang="0">
                  <a:pos x="0" y="1016"/>
                </a:cxn>
                <a:cxn ang="0">
                  <a:pos x="42" y="1016"/>
                </a:cxn>
                <a:cxn ang="0">
                  <a:pos x="77" y="1007"/>
                </a:cxn>
                <a:cxn ang="0">
                  <a:pos x="103" y="1007"/>
                </a:cxn>
                <a:cxn ang="0">
                  <a:pos x="120" y="990"/>
                </a:cxn>
                <a:cxn ang="0">
                  <a:pos x="120" y="973"/>
                </a:cxn>
                <a:cxn ang="0">
                  <a:pos x="128" y="947"/>
                </a:cxn>
                <a:cxn ang="0">
                  <a:pos x="128" y="516"/>
                </a:cxn>
                <a:cxn ang="0">
                  <a:pos x="120" y="482"/>
                </a:cxn>
                <a:cxn ang="0">
                  <a:pos x="120" y="456"/>
                </a:cxn>
                <a:cxn ang="0">
                  <a:pos x="103" y="439"/>
                </a:cxn>
                <a:cxn ang="0">
                  <a:pos x="85" y="430"/>
                </a:cxn>
                <a:cxn ang="0">
                  <a:pos x="51" y="430"/>
                </a:cxn>
                <a:cxn ang="0">
                  <a:pos x="8" y="422"/>
                </a:cxn>
                <a:cxn ang="0">
                  <a:pos x="8" y="379"/>
                </a:cxn>
                <a:cxn ang="0">
                  <a:pos x="231" y="361"/>
                </a:cxn>
                <a:cxn ang="0">
                  <a:pos x="231" y="361"/>
                </a:cxn>
                <a:cxn ang="0">
                  <a:pos x="231" y="361"/>
                </a:cxn>
                <a:cxn ang="0">
                  <a:pos x="231" y="361"/>
                </a:cxn>
                <a:cxn ang="0">
                  <a:pos x="231" y="361"/>
                </a:cxn>
                <a:cxn ang="0">
                  <a:pos x="154" y="0"/>
                </a:cxn>
                <a:cxn ang="0">
                  <a:pos x="180" y="0"/>
                </a:cxn>
                <a:cxn ang="0">
                  <a:pos x="197" y="8"/>
                </a:cxn>
                <a:cxn ang="0">
                  <a:pos x="214" y="26"/>
                </a:cxn>
                <a:cxn ang="0">
                  <a:pos x="231" y="51"/>
                </a:cxn>
                <a:cxn ang="0">
                  <a:pos x="231" y="77"/>
                </a:cxn>
                <a:cxn ang="0">
                  <a:pos x="231" y="112"/>
                </a:cxn>
                <a:cxn ang="0">
                  <a:pos x="214" y="129"/>
                </a:cxn>
                <a:cxn ang="0">
                  <a:pos x="197" y="146"/>
                </a:cxn>
                <a:cxn ang="0">
                  <a:pos x="180" y="163"/>
                </a:cxn>
                <a:cxn ang="0">
                  <a:pos x="154" y="163"/>
                </a:cxn>
                <a:cxn ang="0">
                  <a:pos x="120" y="163"/>
                </a:cxn>
                <a:cxn ang="0">
                  <a:pos x="103" y="146"/>
                </a:cxn>
                <a:cxn ang="0">
                  <a:pos x="85" y="129"/>
                </a:cxn>
                <a:cxn ang="0">
                  <a:pos x="68" y="103"/>
                </a:cxn>
                <a:cxn ang="0">
                  <a:pos x="68" y="77"/>
                </a:cxn>
                <a:cxn ang="0">
                  <a:pos x="68" y="60"/>
                </a:cxn>
                <a:cxn ang="0">
                  <a:pos x="85" y="34"/>
                </a:cxn>
                <a:cxn ang="0">
                  <a:pos x="103" y="17"/>
                </a:cxn>
                <a:cxn ang="0">
                  <a:pos x="120" y="0"/>
                </a:cxn>
                <a:cxn ang="0">
                  <a:pos x="154" y="0"/>
                </a:cxn>
              </a:cxnLst>
              <a:rect l="0" t="0" r="r" b="b"/>
              <a:pathLst>
                <a:path w="343" h="1059">
                  <a:moveTo>
                    <a:pt x="231" y="361"/>
                  </a:moveTo>
                  <a:lnTo>
                    <a:pt x="231" y="947"/>
                  </a:lnTo>
                  <a:lnTo>
                    <a:pt x="231" y="964"/>
                  </a:lnTo>
                  <a:lnTo>
                    <a:pt x="231" y="981"/>
                  </a:lnTo>
                  <a:lnTo>
                    <a:pt x="240" y="999"/>
                  </a:lnTo>
                  <a:lnTo>
                    <a:pt x="248" y="1007"/>
                  </a:lnTo>
                  <a:lnTo>
                    <a:pt x="274" y="1007"/>
                  </a:lnTo>
                  <a:lnTo>
                    <a:pt x="300" y="1016"/>
                  </a:lnTo>
                  <a:lnTo>
                    <a:pt x="343" y="1016"/>
                  </a:lnTo>
                  <a:lnTo>
                    <a:pt x="343" y="1059"/>
                  </a:lnTo>
                  <a:lnTo>
                    <a:pt x="171" y="1059"/>
                  </a:lnTo>
                  <a:lnTo>
                    <a:pt x="120" y="1059"/>
                  </a:lnTo>
                  <a:lnTo>
                    <a:pt x="60" y="1059"/>
                  </a:lnTo>
                  <a:lnTo>
                    <a:pt x="0" y="1059"/>
                  </a:lnTo>
                  <a:lnTo>
                    <a:pt x="0" y="1016"/>
                  </a:lnTo>
                  <a:lnTo>
                    <a:pt x="42" y="1016"/>
                  </a:lnTo>
                  <a:lnTo>
                    <a:pt x="77" y="1007"/>
                  </a:lnTo>
                  <a:lnTo>
                    <a:pt x="103" y="1007"/>
                  </a:lnTo>
                  <a:lnTo>
                    <a:pt x="120" y="990"/>
                  </a:lnTo>
                  <a:lnTo>
                    <a:pt x="120" y="973"/>
                  </a:lnTo>
                  <a:lnTo>
                    <a:pt x="128" y="947"/>
                  </a:lnTo>
                  <a:lnTo>
                    <a:pt x="128" y="516"/>
                  </a:lnTo>
                  <a:lnTo>
                    <a:pt x="120" y="482"/>
                  </a:lnTo>
                  <a:lnTo>
                    <a:pt x="120" y="456"/>
                  </a:lnTo>
                  <a:lnTo>
                    <a:pt x="103" y="439"/>
                  </a:lnTo>
                  <a:lnTo>
                    <a:pt x="85" y="430"/>
                  </a:lnTo>
                  <a:lnTo>
                    <a:pt x="51" y="430"/>
                  </a:lnTo>
                  <a:lnTo>
                    <a:pt x="8" y="422"/>
                  </a:lnTo>
                  <a:lnTo>
                    <a:pt x="8" y="379"/>
                  </a:lnTo>
                  <a:lnTo>
                    <a:pt x="231" y="361"/>
                  </a:lnTo>
                  <a:close/>
                  <a:moveTo>
                    <a:pt x="231" y="361"/>
                  </a:moveTo>
                  <a:lnTo>
                    <a:pt x="231" y="361"/>
                  </a:lnTo>
                  <a:lnTo>
                    <a:pt x="231" y="361"/>
                  </a:lnTo>
                  <a:lnTo>
                    <a:pt x="231" y="361"/>
                  </a:lnTo>
                  <a:close/>
                  <a:moveTo>
                    <a:pt x="154" y="0"/>
                  </a:moveTo>
                  <a:lnTo>
                    <a:pt x="180" y="0"/>
                  </a:lnTo>
                  <a:lnTo>
                    <a:pt x="197" y="8"/>
                  </a:lnTo>
                  <a:lnTo>
                    <a:pt x="214" y="26"/>
                  </a:lnTo>
                  <a:lnTo>
                    <a:pt x="231" y="51"/>
                  </a:lnTo>
                  <a:lnTo>
                    <a:pt x="231" y="77"/>
                  </a:lnTo>
                  <a:lnTo>
                    <a:pt x="231" y="112"/>
                  </a:lnTo>
                  <a:lnTo>
                    <a:pt x="214" y="129"/>
                  </a:lnTo>
                  <a:lnTo>
                    <a:pt x="197" y="146"/>
                  </a:lnTo>
                  <a:lnTo>
                    <a:pt x="180" y="163"/>
                  </a:lnTo>
                  <a:lnTo>
                    <a:pt x="154" y="163"/>
                  </a:lnTo>
                  <a:lnTo>
                    <a:pt x="120" y="163"/>
                  </a:lnTo>
                  <a:lnTo>
                    <a:pt x="103" y="146"/>
                  </a:lnTo>
                  <a:lnTo>
                    <a:pt x="85" y="129"/>
                  </a:lnTo>
                  <a:lnTo>
                    <a:pt x="68" y="103"/>
                  </a:lnTo>
                  <a:lnTo>
                    <a:pt x="68" y="77"/>
                  </a:lnTo>
                  <a:lnTo>
                    <a:pt x="68" y="60"/>
                  </a:lnTo>
                  <a:lnTo>
                    <a:pt x="85" y="34"/>
                  </a:lnTo>
                  <a:lnTo>
                    <a:pt x="103" y="17"/>
                  </a:lnTo>
                  <a:lnTo>
                    <a:pt x="120" y="0"/>
                  </a:lnTo>
                  <a:lnTo>
                    <a:pt x="1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4" name="Freeform 12"/>
            <p:cNvSpPr>
              <a:spLocks/>
            </p:cNvSpPr>
            <p:nvPr/>
          </p:nvSpPr>
          <p:spPr bwMode="auto">
            <a:xfrm>
              <a:off x="6024" y="2137"/>
              <a:ext cx="807" cy="698"/>
            </a:xfrm>
            <a:custGeom>
              <a:avLst/>
              <a:gdLst/>
              <a:ahLst/>
              <a:cxnLst>
                <a:cxn ang="0">
                  <a:pos x="224" y="164"/>
                </a:cxn>
                <a:cxn ang="0">
                  <a:pos x="318" y="43"/>
                </a:cxn>
                <a:cxn ang="0">
                  <a:pos x="464" y="0"/>
                </a:cxn>
                <a:cxn ang="0">
                  <a:pos x="593" y="26"/>
                </a:cxn>
                <a:cxn ang="0">
                  <a:pos x="661" y="112"/>
                </a:cxn>
                <a:cxn ang="0">
                  <a:pos x="678" y="302"/>
                </a:cxn>
                <a:cxn ang="0">
                  <a:pos x="687" y="620"/>
                </a:cxn>
                <a:cxn ang="0">
                  <a:pos x="713" y="646"/>
                </a:cxn>
                <a:cxn ang="0">
                  <a:pos x="764" y="655"/>
                </a:cxn>
                <a:cxn ang="0">
                  <a:pos x="807" y="698"/>
                </a:cxn>
                <a:cxn ang="0">
                  <a:pos x="627" y="698"/>
                </a:cxn>
                <a:cxn ang="0">
                  <a:pos x="447" y="698"/>
                </a:cxn>
                <a:cxn ang="0">
                  <a:pos x="490" y="655"/>
                </a:cxn>
                <a:cxn ang="0">
                  <a:pos x="550" y="646"/>
                </a:cxn>
                <a:cxn ang="0">
                  <a:pos x="567" y="612"/>
                </a:cxn>
                <a:cxn ang="0">
                  <a:pos x="567" y="207"/>
                </a:cxn>
                <a:cxn ang="0">
                  <a:pos x="550" y="86"/>
                </a:cxn>
                <a:cxn ang="0">
                  <a:pos x="455" y="35"/>
                </a:cxn>
                <a:cxn ang="0">
                  <a:pos x="335" y="78"/>
                </a:cxn>
                <a:cxn ang="0">
                  <a:pos x="249" y="198"/>
                </a:cxn>
                <a:cxn ang="0">
                  <a:pos x="232" y="586"/>
                </a:cxn>
                <a:cxn ang="0">
                  <a:pos x="241" y="629"/>
                </a:cxn>
                <a:cxn ang="0">
                  <a:pos x="284" y="646"/>
                </a:cxn>
                <a:cxn ang="0">
                  <a:pos x="361" y="655"/>
                </a:cxn>
                <a:cxn ang="0">
                  <a:pos x="266" y="698"/>
                </a:cxn>
                <a:cxn ang="0">
                  <a:pos x="95" y="698"/>
                </a:cxn>
                <a:cxn ang="0">
                  <a:pos x="0" y="655"/>
                </a:cxn>
                <a:cxn ang="0">
                  <a:pos x="78" y="646"/>
                </a:cxn>
                <a:cxn ang="0">
                  <a:pos x="121" y="629"/>
                </a:cxn>
                <a:cxn ang="0">
                  <a:pos x="129" y="586"/>
                </a:cxn>
                <a:cxn ang="0">
                  <a:pos x="129" y="155"/>
                </a:cxn>
                <a:cxn ang="0">
                  <a:pos x="121" y="104"/>
                </a:cxn>
                <a:cxn ang="0">
                  <a:pos x="95" y="78"/>
                </a:cxn>
                <a:cxn ang="0">
                  <a:pos x="43" y="69"/>
                </a:cxn>
                <a:cxn ang="0">
                  <a:pos x="0" y="18"/>
                </a:cxn>
              </a:cxnLst>
              <a:rect l="0" t="0" r="r" b="b"/>
              <a:pathLst>
                <a:path w="807" h="698">
                  <a:moveTo>
                    <a:pt x="224" y="0"/>
                  </a:moveTo>
                  <a:lnTo>
                    <a:pt x="224" y="164"/>
                  </a:lnTo>
                  <a:lnTo>
                    <a:pt x="266" y="95"/>
                  </a:lnTo>
                  <a:lnTo>
                    <a:pt x="318" y="43"/>
                  </a:lnTo>
                  <a:lnTo>
                    <a:pt x="387" y="9"/>
                  </a:lnTo>
                  <a:lnTo>
                    <a:pt x="464" y="0"/>
                  </a:lnTo>
                  <a:lnTo>
                    <a:pt x="541" y="9"/>
                  </a:lnTo>
                  <a:lnTo>
                    <a:pt x="593" y="26"/>
                  </a:lnTo>
                  <a:lnTo>
                    <a:pt x="627" y="61"/>
                  </a:lnTo>
                  <a:lnTo>
                    <a:pt x="661" y="112"/>
                  </a:lnTo>
                  <a:lnTo>
                    <a:pt x="678" y="190"/>
                  </a:lnTo>
                  <a:lnTo>
                    <a:pt x="678" y="302"/>
                  </a:lnTo>
                  <a:lnTo>
                    <a:pt x="678" y="603"/>
                  </a:lnTo>
                  <a:lnTo>
                    <a:pt x="687" y="620"/>
                  </a:lnTo>
                  <a:lnTo>
                    <a:pt x="696" y="638"/>
                  </a:lnTo>
                  <a:lnTo>
                    <a:pt x="713" y="646"/>
                  </a:lnTo>
                  <a:lnTo>
                    <a:pt x="739" y="646"/>
                  </a:lnTo>
                  <a:lnTo>
                    <a:pt x="764" y="655"/>
                  </a:lnTo>
                  <a:lnTo>
                    <a:pt x="807" y="655"/>
                  </a:lnTo>
                  <a:lnTo>
                    <a:pt x="807" y="698"/>
                  </a:lnTo>
                  <a:lnTo>
                    <a:pt x="713" y="698"/>
                  </a:lnTo>
                  <a:lnTo>
                    <a:pt x="627" y="698"/>
                  </a:lnTo>
                  <a:lnTo>
                    <a:pt x="541" y="698"/>
                  </a:lnTo>
                  <a:lnTo>
                    <a:pt x="447" y="698"/>
                  </a:lnTo>
                  <a:lnTo>
                    <a:pt x="447" y="655"/>
                  </a:lnTo>
                  <a:lnTo>
                    <a:pt x="490" y="655"/>
                  </a:lnTo>
                  <a:lnTo>
                    <a:pt x="524" y="646"/>
                  </a:lnTo>
                  <a:lnTo>
                    <a:pt x="550" y="646"/>
                  </a:lnTo>
                  <a:lnTo>
                    <a:pt x="558" y="629"/>
                  </a:lnTo>
                  <a:lnTo>
                    <a:pt x="567" y="612"/>
                  </a:lnTo>
                  <a:lnTo>
                    <a:pt x="567" y="586"/>
                  </a:lnTo>
                  <a:lnTo>
                    <a:pt x="567" y="207"/>
                  </a:lnTo>
                  <a:lnTo>
                    <a:pt x="567" y="147"/>
                  </a:lnTo>
                  <a:lnTo>
                    <a:pt x="550" y="86"/>
                  </a:lnTo>
                  <a:lnTo>
                    <a:pt x="515" y="43"/>
                  </a:lnTo>
                  <a:lnTo>
                    <a:pt x="455" y="35"/>
                  </a:lnTo>
                  <a:lnTo>
                    <a:pt x="387" y="43"/>
                  </a:lnTo>
                  <a:lnTo>
                    <a:pt x="335" y="78"/>
                  </a:lnTo>
                  <a:lnTo>
                    <a:pt x="284" y="130"/>
                  </a:lnTo>
                  <a:lnTo>
                    <a:pt x="249" y="198"/>
                  </a:lnTo>
                  <a:lnTo>
                    <a:pt x="232" y="285"/>
                  </a:lnTo>
                  <a:lnTo>
                    <a:pt x="232" y="586"/>
                  </a:lnTo>
                  <a:lnTo>
                    <a:pt x="241" y="612"/>
                  </a:lnTo>
                  <a:lnTo>
                    <a:pt x="241" y="629"/>
                  </a:lnTo>
                  <a:lnTo>
                    <a:pt x="258" y="646"/>
                  </a:lnTo>
                  <a:lnTo>
                    <a:pt x="284" y="646"/>
                  </a:lnTo>
                  <a:lnTo>
                    <a:pt x="318" y="655"/>
                  </a:lnTo>
                  <a:lnTo>
                    <a:pt x="361" y="655"/>
                  </a:lnTo>
                  <a:lnTo>
                    <a:pt x="361" y="698"/>
                  </a:lnTo>
                  <a:lnTo>
                    <a:pt x="266" y="698"/>
                  </a:lnTo>
                  <a:lnTo>
                    <a:pt x="181" y="698"/>
                  </a:lnTo>
                  <a:lnTo>
                    <a:pt x="95" y="698"/>
                  </a:lnTo>
                  <a:lnTo>
                    <a:pt x="0" y="698"/>
                  </a:lnTo>
                  <a:lnTo>
                    <a:pt x="0" y="655"/>
                  </a:lnTo>
                  <a:lnTo>
                    <a:pt x="52" y="655"/>
                  </a:lnTo>
                  <a:lnTo>
                    <a:pt x="78" y="646"/>
                  </a:lnTo>
                  <a:lnTo>
                    <a:pt x="103" y="646"/>
                  </a:lnTo>
                  <a:lnTo>
                    <a:pt x="121" y="629"/>
                  </a:lnTo>
                  <a:lnTo>
                    <a:pt x="121" y="612"/>
                  </a:lnTo>
                  <a:lnTo>
                    <a:pt x="129" y="586"/>
                  </a:lnTo>
                  <a:lnTo>
                    <a:pt x="129" y="155"/>
                  </a:lnTo>
                  <a:lnTo>
                    <a:pt x="129" y="155"/>
                  </a:lnTo>
                  <a:lnTo>
                    <a:pt x="129" y="121"/>
                  </a:lnTo>
                  <a:lnTo>
                    <a:pt x="121" y="104"/>
                  </a:lnTo>
                  <a:lnTo>
                    <a:pt x="112" y="86"/>
                  </a:lnTo>
                  <a:lnTo>
                    <a:pt x="95" y="78"/>
                  </a:lnTo>
                  <a:lnTo>
                    <a:pt x="78" y="69"/>
                  </a:lnTo>
                  <a:lnTo>
                    <a:pt x="43" y="69"/>
                  </a:lnTo>
                  <a:lnTo>
                    <a:pt x="0" y="61"/>
                  </a:lnTo>
                  <a:lnTo>
                    <a:pt x="0" y="18"/>
                  </a:lnTo>
                  <a:lnTo>
                    <a:pt x="2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5" name="Freeform 13"/>
            <p:cNvSpPr>
              <a:spLocks/>
            </p:cNvSpPr>
            <p:nvPr/>
          </p:nvSpPr>
          <p:spPr bwMode="auto">
            <a:xfrm>
              <a:off x="7020" y="1647"/>
              <a:ext cx="369" cy="1592"/>
            </a:xfrm>
            <a:custGeom>
              <a:avLst/>
              <a:gdLst/>
              <a:ahLst/>
              <a:cxnLst>
                <a:cxn ang="0">
                  <a:pos x="352" y="0"/>
                </a:cxn>
                <a:cxn ang="0">
                  <a:pos x="361" y="0"/>
                </a:cxn>
                <a:cxn ang="0">
                  <a:pos x="361" y="0"/>
                </a:cxn>
                <a:cxn ang="0">
                  <a:pos x="369" y="17"/>
                </a:cxn>
                <a:cxn ang="0">
                  <a:pos x="369" y="17"/>
                </a:cxn>
                <a:cxn ang="0">
                  <a:pos x="361" y="17"/>
                </a:cxn>
                <a:cxn ang="0">
                  <a:pos x="361" y="25"/>
                </a:cxn>
                <a:cxn ang="0">
                  <a:pos x="343" y="34"/>
                </a:cxn>
                <a:cxn ang="0">
                  <a:pos x="240" y="163"/>
                </a:cxn>
                <a:cxn ang="0">
                  <a:pos x="172" y="310"/>
                </a:cxn>
                <a:cxn ang="0">
                  <a:pos x="120" y="465"/>
                </a:cxn>
                <a:cxn ang="0">
                  <a:pos x="95" y="628"/>
                </a:cxn>
                <a:cxn ang="0">
                  <a:pos x="86" y="792"/>
                </a:cxn>
                <a:cxn ang="0">
                  <a:pos x="95" y="947"/>
                </a:cxn>
                <a:cxn ang="0">
                  <a:pos x="120" y="1102"/>
                </a:cxn>
                <a:cxn ang="0">
                  <a:pos x="163" y="1257"/>
                </a:cxn>
                <a:cxn ang="0">
                  <a:pos x="232" y="1412"/>
                </a:cxn>
                <a:cxn ang="0">
                  <a:pos x="335" y="1541"/>
                </a:cxn>
                <a:cxn ang="0">
                  <a:pos x="352" y="1549"/>
                </a:cxn>
                <a:cxn ang="0">
                  <a:pos x="361" y="1567"/>
                </a:cxn>
                <a:cxn ang="0">
                  <a:pos x="361" y="1567"/>
                </a:cxn>
                <a:cxn ang="0">
                  <a:pos x="369" y="1575"/>
                </a:cxn>
                <a:cxn ang="0">
                  <a:pos x="369" y="1575"/>
                </a:cxn>
                <a:cxn ang="0">
                  <a:pos x="369" y="1575"/>
                </a:cxn>
                <a:cxn ang="0">
                  <a:pos x="361" y="1584"/>
                </a:cxn>
                <a:cxn ang="0">
                  <a:pos x="361" y="1592"/>
                </a:cxn>
                <a:cxn ang="0">
                  <a:pos x="352" y="1592"/>
                </a:cxn>
                <a:cxn ang="0">
                  <a:pos x="326" y="1575"/>
                </a:cxn>
                <a:cxn ang="0">
                  <a:pos x="283" y="1541"/>
                </a:cxn>
                <a:cxn ang="0">
                  <a:pos x="223" y="1481"/>
                </a:cxn>
                <a:cxn ang="0">
                  <a:pos x="163" y="1394"/>
                </a:cxn>
                <a:cxn ang="0">
                  <a:pos x="103" y="1291"/>
                </a:cxn>
                <a:cxn ang="0">
                  <a:pos x="34" y="1110"/>
                </a:cxn>
                <a:cxn ang="0">
                  <a:pos x="0" y="938"/>
                </a:cxn>
                <a:cxn ang="0">
                  <a:pos x="0" y="792"/>
                </a:cxn>
                <a:cxn ang="0">
                  <a:pos x="0" y="645"/>
                </a:cxn>
                <a:cxn ang="0">
                  <a:pos x="34" y="482"/>
                </a:cxn>
                <a:cxn ang="0">
                  <a:pos x="95" y="310"/>
                </a:cxn>
                <a:cxn ang="0">
                  <a:pos x="155" y="198"/>
                </a:cxn>
                <a:cxn ang="0">
                  <a:pos x="223" y="112"/>
                </a:cxn>
                <a:cxn ang="0">
                  <a:pos x="283" y="43"/>
                </a:cxn>
                <a:cxn ang="0">
                  <a:pos x="326" y="8"/>
                </a:cxn>
                <a:cxn ang="0">
                  <a:pos x="352" y="0"/>
                </a:cxn>
              </a:cxnLst>
              <a:rect l="0" t="0" r="r" b="b"/>
              <a:pathLst>
                <a:path w="369" h="1592">
                  <a:moveTo>
                    <a:pt x="352" y="0"/>
                  </a:moveTo>
                  <a:lnTo>
                    <a:pt x="361" y="0"/>
                  </a:lnTo>
                  <a:lnTo>
                    <a:pt x="361" y="0"/>
                  </a:lnTo>
                  <a:lnTo>
                    <a:pt x="369" y="17"/>
                  </a:lnTo>
                  <a:lnTo>
                    <a:pt x="369" y="17"/>
                  </a:lnTo>
                  <a:lnTo>
                    <a:pt x="361" y="17"/>
                  </a:lnTo>
                  <a:lnTo>
                    <a:pt x="361" y="25"/>
                  </a:lnTo>
                  <a:lnTo>
                    <a:pt x="343" y="34"/>
                  </a:lnTo>
                  <a:lnTo>
                    <a:pt x="240" y="163"/>
                  </a:lnTo>
                  <a:lnTo>
                    <a:pt x="172" y="310"/>
                  </a:lnTo>
                  <a:lnTo>
                    <a:pt x="120" y="465"/>
                  </a:lnTo>
                  <a:lnTo>
                    <a:pt x="95" y="628"/>
                  </a:lnTo>
                  <a:lnTo>
                    <a:pt x="86" y="792"/>
                  </a:lnTo>
                  <a:lnTo>
                    <a:pt x="95" y="947"/>
                  </a:lnTo>
                  <a:lnTo>
                    <a:pt x="120" y="1102"/>
                  </a:lnTo>
                  <a:lnTo>
                    <a:pt x="163" y="1257"/>
                  </a:lnTo>
                  <a:lnTo>
                    <a:pt x="232" y="1412"/>
                  </a:lnTo>
                  <a:lnTo>
                    <a:pt x="335" y="1541"/>
                  </a:lnTo>
                  <a:lnTo>
                    <a:pt x="352" y="1549"/>
                  </a:lnTo>
                  <a:lnTo>
                    <a:pt x="361" y="1567"/>
                  </a:lnTo>
                  <a:lnTo>
                    <a:pt x="361" y="1567"/>
                  </a:lnTo>
                  <a:lnTo>
                    <a:pt x="369" y="1575"/>
                  </a:lnTo>
                  <a:lnTo>
                    <a:pt x="369" y="1575"/>
                  </a:lnTo>
                  <a:lnTo>
                    <a:pt x="369" y="1575"/>
                  </a:lnTo>
                  <a:lnTo>
                    <a:pt x="361" y="1584"/>
                  </a:lnTo>
                  <a:lnTo>
                    <a:pt x="361" y="1592"/>
                  </a:lnTo>
                  <a:lnTo>
                    <a:pt x="352" y="1592"/>
                  </a:lnTo>
                  <a:lnTo>
                    <a:pt x="326" y="1575"/>
                  </a:lnTo>
                  <a:lnTo>
                    <a:pt x="283" y="1541"/>
                  </a:lnTo>
                  <a:lnTo>
                    <a:pt x="223" y="1481"/>
                  </a:lnTo>
                  <a:lnTo>
                    <a:pt x="163" y="1394"/>
                  </a:lnTo>
                  <a:lnTo>
                    <a:pt x="103" y="1291"/>
                  </a:lnTo>
                  <a:lnTo>
                    <a:pt x="34" y="1110"/>
                  </a:lnTo>
                  <a:lnTo>
                    <a:pt x="0" y="938"/>
                  </a:lnTo>
                  <a:lnTo>
                    <a:pt x="0" y="792"/>
                  </a:lnTo>
                  <a:lnTo>
                    <a:pt x="0" y="645"/>
                  </a:lnTo>
                  <a:lnTo>
                    <a:pt x="34" y="482"/>
                  </a:lnTo>
                  <a:lnTo>
                    <a:pt x="95" y="310"/>
                  </a:lnTo>
                  <a:lnTo>
                    <a:pt x="155" y="198"/>
                  </a:lnTo>
                  <a:lnTo>
                    <a:pt x="223" y="112"/>
                  </a:lnTo>
                  <a:lnTo>
                    <a:pt x="283" y="43"/>
                  </a:lnTo>
                  <a:lnTo>
                    <a:pt x="326" y="8"/>
                  </a:lnTo>
                  <a:lnTo>
                    <a:pt x="3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6" name="Freeform 14"/>
            <p:cNvSpPr>
              <a:spLocks/>
            </p:cNvSpPr>
            <p:nvPr/>
          </p:nvSpPr>
          <p:spPr bwMode="auto">
            <a:xfrm>
              <a:off x="7612" y="1776"/>
              <a:ext cx="533" cy="1059"/>
            </a:xfrm>
            <a:custGeom>
              <a:avLst/>
              <a:gdLst/>
              <a:ahLst/>
              <a:cxnLst>
                <a:cxn ang="0">
                  <a:pos x="292" y="0"/>
                </a:cxn>
                <a:cxn ang="0">
                  <a:pos x="318" y="0"/>
                </a:cxn>
                <a:cxn ang="0">
                  <a:pos x="327" y="8"/>
                </a:cxn>
                <a:cxn ang="0">
                  <a:pos x="327" y="17"/>
                </a:cxn>
                <a:cxn ang="0">
                  <a:pos x="327" y="43"/>
                </a:cxn>
                <a:cxn ang="0">
                  <a:pos x="327" y="938"/>
                </a:cxn>
                <a:cxn ang="0">
                  <a:pos x="335" y="973"/>
                </a:cxn>
                <a:cxn ang="0">
                  <a:pos x="352" y="999"/>
                </a:cxn>
                <a:cxn ang="0">
                  <a:pos x="395" y="1007"/>
                </a:cxn>
                <a:cxn ang="0">
                  <a:pos x="473" y="1016"/>
                </a:cxn>
                <a:cxn ang="0">
                  <a:pos x="533" y="1016"/>
                </a:cxn>
                <a:cxn ang="0">
                  <a:pos x="533" y="1059"/>
                </a:cxn>
                <a:cxn ang="0">
                  <a:pos x="455" y="1059"/>
                </a:cxn>
                <a:cxn ang="0">
                  <a:pos x="352" y="1059"/>
                </a:cxn>
                <a:cxn ang="0">
                  <a:pos x="275" y="1059"/>
                </a:cxn>
                <a:cxn ang="0">
                  <a:pos x="189" y="1059"/>
                </a:cxn>
                <a:cxn ang="0">
                  <a:pos x="86" y="1059"/>
                </a:cxn>
                <a:cxn ang="0">
                  <a:pos x="9" y="1059"/>
                </a:cxn>
                <a:cxn ang="0">
                  <a:pos x="9" y="1016"/>
                </a:cxn>
                <a:cxn ang="0">
                  <a:pos x="61" y="1016"/>
                </a:cxn>
                <a:cxn ang="0">
                  <a:pos x="146" y="1007"/>
                </a:cxn>
                <a:cxn ang="0">
                  <a:pos x="189" y="999"/>
                </a:cxn>
                <a:cxn ang="0">
                  <a:pos x="206" y="973"/>
                </a:cxn>
                <a:cxn ang="0">
                  <a:pos x="215" y="938"/>
                </a:cxn>
                <a:cxn ang="0">
                  <a:pos x="215" y="112"/>
                </a:cxn>
                <a:cxn ang="0">
                  <a:pos x="129" y="138"/>
                </a:cxn>
                <a:cxn ang="0">
                  <a:pos x="52" y="155"/>
                </a:cxn>
                <a:cxn ang="0">
                  <a:pos x="0" y="155"/>
                </a:cxn>
                <a:cxn ang="0">
                  <a:pos x="0" y="103"/>
                </a:cxn>
                <a:cxn ang="0">
                  <a:pos x="52" y="103"/>
                </a:cxn>
                <a:cxn ang="0">
                  <a:pos x="129" y="86"/>
                </a:cxn>
                <a:cxn ang="0">
                  <a:pos x="215" y="60"/>
                </a:cxn>
                <a:cxn ang="0">
                  <a:pos x="292" y="0"/>
                </a:cxn>
              </a:cxnLst>
              <a:rect l="0" t="0" r="r" b="b"/>
              <a:pathLst>
                <a:path w="533" h="1059">
                  <a:moveTo>
                    <a:pt x="292" y="0"/>
                  </a:moveTo>
                  <a:lnTo>
                    <a:pt x="318" y="0"/>
                  </a:lnTo>
                  <a:lnTo>
                    <a:pt x="327" y="8"/>
                  </a:lnTo>
                  <a:lnTo>
                    <a:pt x="327" y="17"/>
                  </a:lnTo>
                  <a:lnTo>
                    <a:pt x="327" y="43"/>
                  </a:lnTo>
                  <a:lnTo>
                    <a:pt x="327" y="938"/>
                  </a:lnTo>
                  <a:lnTo>
                    <a:pt x="335" y="973"/>
                  </a:lnTo>
                  <a:lnTo>
                    <a:pt x="352" y="999"/>
                  </a:lnTo>
                  <a:lnTo>
                    <a:pt x="395" y="1007"/>
                  </a:lnTo>
                  <a:lnTo>
                    <a:pt x="473" y="1016"/>
                  </a:lnTo>
                  <a:lnTo>
                    <a:pt x="533" y="1016"/>
                  </a:lnTo>
                  <a:lnTo>
                    <a:pt x="533" y="1059"/>
                  </a:lnTo>
                  <a:lnTo>
                    <a:pt x="455" y="1059"/>
                  </a:lnTo>
                  <a:lnTo>
                    <a:pt x="352" y="1059"/>
                  </a:lnTo>
                  <a:lnTo>
                    <a:pt x="275" y="1059"/>
                  </a:lnTo>
                  <a:lnTo>
                    <a:pt x="189" y="1059"/>
                  </a:lnTo>
                  <a:lnTo>
                    <a:pt x="86" y="1059"/>
                  </a:lnTo>
                  <a:lnTo>
                    <a:pt x="9" y="1059"/>
                  </a:lnTo>
                  <a:lnTo>
                    <a:pt x="9" y="1016"/>
                  </a:lnTo>
                  <a:lnTo>
                    <a:pt x="61" y="1016"/>
                  </a:lnTo>
                  <a:lnTo>
                    <a:pt x="146" y="1007"/>
                  </a:lnTo>
                  <a:lnTo>
                    <a:pt x="189" y="999"/>
                  </a:lnTo>
                  <a:lnTo>
                    <a:pt x="206" y="973"/>
                  </a:lnTo>
                  <a:lnTo>
                    <a:pt x="215" y="938"/>
                  </a:lnTo>
                  <a:lnTo>
                    <a:pt x="215" y="112"/>
                  </a:lnTo>
                  <a:lnTo>
                    <a:pt x="129" y="138"/>
                  </a:lnTo>
                  <a:lnTo>
                    <a:pt x="52" y="155"/>
                  </a:lnTo>
                  <a:lnTo>
                    <a:pt x="0" y="155"/>
                  </a:lnTo>
                  <a:lnTo>
                    <a:pt x="0" y="103"/>
                  </a:lnTo>
                  <a:lnTo>
                    <a:pt x="52" y="103"/>
                  </a:lnTo>
                  <a:lnTo>
                    <a:pt x="129" y="86"/>
                  </a:lnTo>
                  <a:lnTo>
                    <a:pt x="215" y="60"/>
                  </a:lnTo>
                  <a:lnTo>
                    <a:pt x="2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7" name="Freeform 15"/>
            <p:cNvSpPr>
              <a:spLocks/>
            </p:cNvSpPr>
            <p:nvPr/>
          </p:nvSpPr>
          <p:spPr bwMode="auto">
            <a:xfrm>
              <a:off x="8419" y="2671"/>
              <a:ext cx="181" cy="474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38" y="17"/>
                </a:cxn>
                <a:cxn ang="0">
                  <a:pos x="172" y="78"/>
                </a:cxn>
                <a:cxn ang="0">
                  <a:pos x="181" y="164"/>
                </a:cxn>
                <a:cxn ang="0">
                  <a:pos x="181" y="164"/>
                </a:cxn>
                <a:cxn ang="0">
                  <a:pos x="172" y="267"/>
                </a:cxn>
                <a:cxn ang="0">
                  <a:pos x="138" y="353"/>
                </a:cxn>
                <a:cxn ang="0">
                  <a:pos x="95" y="422"/>
                </a:cxn>
                <a:cxn ang="0">
                  <a:pos x="60" y="465"/>
                </a:cxn>
                <a:cxn ang="0">
                  <a:pos x="35" y="474"/>
                </a:cxn>
                <a:cxn ang="0">
                  <a:pos x="26" y="474"/>
                </a:cxn>
                <a:cxn ang="0">
                  <a:pos x="26" y="457"/>
                </a:cxn>
                <a:cxn ang="0">
                  <a:pos x="26" y="457"/>
                </a:cxn>
                <a:cxn ang="0">
                  <a:pos x="26" y="448"/>
                </a:cxn>
                <a:cxn ang="0">
                  <a:pos x="35" y="448"/>
                </a:cxn>
                <a:cxn ang="0">
                  <a:pos x="43" y="431"/>
                </a:cxn>
                <a:cxn ang="0">
                  <a:pos x="95" y="370"/>
                </a:cxn>
                <a:cxn ang="0">
                  <a:pos x="129" y="276"/>
                </a:cxn>
                <a:cxn ang="0">
                  <a:pos x="146" y="164"/>
                </a:cxn>
                <a:cxn ang="0">
                  <a:pos x="146" y="147"/>
                </a:cxn>
                <a:cxn ang="0">
                  <a:pos x="146" y="147"/>
                </a:cxn>
                <a:cxn ang="0">
                  <a:pos x="146" y="147"/>
                </a:cxn>
                <a:cxn ang="0">
                  <a:pos x="146" y="147"/>
                </a:cxn>
                <a:cxn ang="0">
                  <a:pos x="138" y="147"/>
                </a:cxn>
                <a:cxn ang="0">
                  <a:pos x="112" y="164"/>
                </a:cxn>
                <a:cxn ang="0">
                  <a:pos x="86" y="164"/>
                </a:cxn>
                <a:cxn ang="0">
                  <a:pos x="52" y="164"/>
                </a:cxn>
                <a:cxn ang="0">
                  <a:pos x="26" y="147"/>
                </a:cxn>
                <a:cxn ang="0">
                  <a:pos x="9" y="129"/>
                </a:cxn>
                <a:cxn ang="0">
                  <a:pos x="0" y="112"/>
                </a:cxn>
                <a:cxn ang="0">
                  <a:pos x="0" y="86"/>
                </a:cxn>
                <a:cxn ang="0">
                  <a:pos x="0" y="60"/>
                </a:cxn>
                <a:cxn ang="0">
                  <a:pos x="9" y="35"/>
                </a:cxn>
                <a:cxn ang="0">
                  <a:pos x="26" y="17"/>
                </a:cxn>
                <a:cxn ang="0">
                  <a:pos x="52" y="0"/>
                </a:cxn>
                <a:cxn ang="0">
                  <a:pos x="86" y="0"/>
                </a:cxn>
              </a:cxnLst>
              <a:rect l="0" t="0" r="r" b="b"/>
              <a:pathLst>
                <a:path w="181" h="474">
                  <a:moveTo>
                    <a:pt x="86" y="0"/>
                  </a:moveTo>
                  <a:lnTo>
                    <a:pt x="138" y="17"/>
                  </a:lnTo>
                  <a:lnTo>
                    <a:pt x="172" y="78"/>
                  </a:lnTo>
                  <a:lnTo>
                    <a:pt x="181" y="164"/>
                  </a:lnTo>
                  <a:lnTo>
                    <a:pt x="181" y="164"/>
                  </a:lnTo>
                  <a:lnTo>
                    <a:pt x="172" y="267"/>
                  </a:lnTo>
                  <a:lnTo>
                    <a:pt x="138" y="353"/>
                  </a:lnTo>
                  <a:lnTo>
                    <a:pt x="95" y="422"/>
                  </a:lnTo>
                  <a:lnTo>
                    <a:pt x="60" y="465"/>
                  </a:lnTo>
                  <a:lnTo>
                    <a:pt x="35" y="474"/>
                  </a:lnTo>
                  <a:lnTo>
                    <a:pt x="26" y="474"/>
                  </a:lnTo>
                  <a:lnTo>
                    <a:pt x="26" y="457"/>
                  </a:lnTo>
                  <a:lnTo>
                    <a:pt x="26" y="457"/>
                  </a:lnTo>
                  <a:lnTo>
                    <a:pt x="26" y="448"/>
                  </a:lnTo>
                  <a:lnTo>
                    <a:pt x="35" y="448"/>
                  </a:lnTo>
                  <a:lnTo>
                    <a:pt x="43" y="431"/>
                  </a:lnTo>
                  <a:lnTo>
                    <a:pt x="95" y="370"/>
                  </a:lnTo>
                  <a:lnTo>
                    <a:pt x="129" y="276"/>
                  </a:lnTo>
                  <a:lnTo>
                    <a:pt x="146" y="164"/>
                  </a:lnTo>
                  <a:lnTo>
                    <a:pt x="146" y="147"/>
                  </a:lnTo>
                  <a:lnTo>
                    <a:pt x="146" y="147"/>
                  </a:lnTo>
                  <a:lnTo>
                    <a:pt x="146" y="147"/>
                  </a:lnTo>
                  <a:lnTo>
                    <a:pt x="146" y="147"/>
                  </a:lnTo>
                  <a:lnTo>
                    <a:pt x="138" y="147"/>
                  </a:lnTo>
                  <a:lnTo>
                    <a:pt x="112" y="164"/>
                  </a:lnTo>
                  <a:lnTo>
                    <a:pt x="86" y="164"/>
                  </a:lnTo>
                  <a:lnTo>
                    <a:pt x="52" y="164"/>
                  </a:lnTo>
                  <a:lnTo>
                    <a:pt x="26" y="147"/>
                  </a:lnTo>
                  <a:lnTo>
                    <a:pt x="9" y="129"/>
                  </a:lnTo>
                  <a:lnTo>
                    <a:pt x="0" y="112"/>
                  </a:lnTo>
                  <a:lnTo>
                    <a:pt x="0" y="86"/>
                  </a:lnTo>
                  <a:lnTo>
                    <a:pt x="0" y="60"/>
                  </a:lnTo>
                  <a:lnTo>
                    <a:pt x="9" y="35"/>
                  </a:lnTo>
                  <a:lnTo>
                    <a:pt x="26" y="17"/>
                  </a:lnTo>
                  <a:lnTo>
                    <a:pt x="52" y="0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8" name="Freeform 16"/>
            <p:cNvSpPr>
              <a:spLocks/>
            </p:cNvSpPr>
            <p:nvPr/>
          </p:nvSpPr>
          <p:spPr bwMode="auto">
            <a:xfrm>
              <a:off x="9055" y="1776"/>
              <a:ext cx="661" cy="1102"/>
            </a:xfrm>
            <a:custGeom>
              <a:avLst/>
              <a:gdLst/>
              <a:ahLst/>
              <a:cxnLst>
                <a:cxn ang="0">
                  <a:pos x="437" y="17"/>
                </a:cxn>
                <a:cxn ang="0">
                  <a:pos x="592" y="129"/>
                </a:cxn>
                <a:cxn ang="0">
                  <a:pos x="601" y="310"/>
                </a:cxn>
                <a:cxn ang="0">
                  <a:pos x="489" y="456"/>
                </a:cxn>
                <a:cxn ang="0">
                  <a:pos x="395" y="499"/>
                </a:cxn>
                <a:cxn ang="0">
                  <a:pos x="395" y="499"/>
                </a:cxn>
                <a:cxn ang="0">
                  <a:pos x="592" y="611"/>
                </a:cxn>
                <a:cxn ang="0">
                  <a:pos x="661" y="792"/>
                </a:cxn>
                <a:cxn ang="0">
                  <a:pos x="601" y="973"/>
                </a:cxn>
                <a:cxn ang="0">
                  <a:pos x="429" y="1085"/>
                </a:cxn>
                <a:cxn ang="0">
                  <a:pos x="223" y="1085"/>
                </a:cxn>
                <a:cxn ang="0">
                  <a:pos x="68" y="999"/>
                </a:cxn>
                <a:cxn ang="0">
                  <a:pos x="0" y="844"/>
                </a:cxn>
                <a:cxn ang="0">
                  <a:pos x="17" y="792"/>
                </a:cxn>
                <a:cxn ang="0">
                  <a:pos x="51" y="766"/>
                </a:cxn>
                <a:cxn ang="0">
                  <a:pos x="94" y="757"/>
                </a:cxn>
                <a:cxn ang="0">
                  <a:pos x="146" y="766"/>
                </a:cxn>
                <a:cxn ang="0">
                  <a:pos x="171" y="809"/>
                </a:cxn>
                <a:cxn ang="0">
                  <a:pos x="180" y="869"/>
                </a:cxn>
                <a:cxn ang="0">
                  <a:pos x="146" y="912"/>
                </a:cxn>
                <a:cxn ang="0">
                  <a:pos x="103" y="930"/>
                </a:cxn>
                <a:cxn ang="0">
                  <a:pos x="128" y="990"/>
                </a:cxn>
                <a:cxn ang="0">
                  <a:pos x="257" y="1050"/>
                </a:cxn>
                <a:cxn ang="0">
                  <a:pos x="360" y="1050"/>
                </a:cxn>
                <a:cxn ang="0">
                  <a:pos x="455" y="973"/>
                </a:cxn>
                <a:cxn ang="0">
                  <a:pos x="498" y="792"/>
                </a:cxn>
                <a:cxn ang="0">
                  <a:pos x="455" y="602"/>
                </a:cxn>
                <a:cxn ang="0">
                  <a:pos x="309" y="525"/>
                </a:cxn>
                <a:cxn ang="0">
                  <a:pos x="223" y="525"/>
                </a:cxn>
                <a:cxn ang="0">
                  <a:pos x="206" y="516"/>
                </a:cxn>
                <a:cxn ang="0">
                  <a:pos x="206" y="499"/>
                </a:cxn>
                <a:cxn ang="0">
                  <a:pos x="214" y="491"/>
                </a:cxn>
                <a:cxn ang="0">
                  <a:pos x="240" y="491"/>
                </a:cxn>
                <a:cxn ang="0">
                  <a:pos x="274" y="482"/>
                </a:cxn>
                <a:cxn ang="0">
                  <a:pos x="334" y="482"/>
                </a:cxn>
                <a:cxn ang="0">
                  <a:pos x="429" y="404"/>
                </a:cxn>
                <a:cxn ang="0">
                  <a:pos x="472" y="258"/>
                </a:cxn>
                <a:cxn ang="0">
                  <a:pos x="463" y="146"/>
                </a:cxn>
                <a:cxn ang="0">
                  <a:pos x="403" y="60"/>
                </a:cxn>
                <a:cxn ang="0">
                  <a:pos x="317" y="43"/>
                </a:cxn>
                <a:cxn ang="0">
                  <a:pos x="214" y="60"/>
                </a:cxn>
                <a:cxn ang="0">
                  <a:pos x="111" y="138"/>
                </a:cxn>
                <a:cxn ang="0">
                  <a:pos x="137" y="138"/>
                </a:cxn>
                <a:cxn ang="0">
                  <a:pos x="163" y="146"/>
                </a:cxn>
                <a:cxn ang="0">
                  <a:pos x="197" y="172"/>
                </a:cxn>
                <a:cxn ang="0">
                  <a:pos x="206" y="224"/>
                </a:cxn>
                <a:cxn ang="0">
                  <a:pos x="197" y="267"/>
                </a:cxn>
                <a:cxn ang="0">
                  <a:pos x="154" y="293"/>
                </a:cxn>
                <a:cxn ang="0">
                  <a:pos x="103" y="301"/>
                </a:cxn>
                <a:cxn ang="0">
                  <a:pos x="60" y="267"/>
                </a:cxn>
                <a:cxn ang="0">
                  <a:pos x="43" y="215"/>
                </a:cxn>
                <a:cxn ang="0">
                  <a:pos x="128" y="69"/>
                </a:cxn>
                <a:cxn ang="0">
                  <a:pos x="326" y="0"/>
                </a:cxn>
              </a:cxnLst>
              <a:rect l="0" t="0" r="r" b="b"/>
              <a:pathLst>
                <a:path w="661" h="1102">
                  <a:moveTo>
                    <a:pt x="326" y="0"/>
                  </a:moveTo>
                  <a:lnTo>
                    <a:pt x="437" y="17"/>
                  </a:lnTo>
                  <a:lnTo>
                    <a:pt x="532" y="60"/>
                  </a:lnTo>
                  <a:lnTo>
                    <a:pt x="592" y="129"/>
                  </a:lnTo>
                  <a:lnTo>
                    <a:pt x="618" y="224"/>
                  </a:lnTo>
                  <a:lnTo>
                    <a:pt x="601" y="310"/>
                  </a:lnTo>
                  <a:lnTo>
                    <a:pt x="558" y="396"/>
                  </a:lnTo>
                  <a:lnTo>
                    <a:pt x="489" y="456"/>
                  </a:lnTo>
                  <a:lnTo>
                    <a:pt x="395" y="499"/>
                  </a:lnTo>
                  <a:lnTo>
                    <a:pt x="395" y="499"/>
                  </a:lnTo>
                  <a:lnTo>
                    <a:pt x="395" y="499"/>
                  </a:lnTo>
                  <a:lnTo>
                    <a:pt x="395" y="499"/>
                  </a:lnTo>
                  <a:lnTo>
                    <a:pt x="506" y="542"/>
                  </a:lnTo>
                  <a:lnTo>
                    <a:pt x="592" y="611"/>
                  </a:lnTo>
                  <a:lnTo>
                    <a:pt x="643" y="697"/>
                  </a:lnTo>
                  <a:lnTo>
                    <a:pt x="661" y="792"/>
                  </a:lnTo>
                  <a:lnTo>
                    <a:pt x="643" y="887"/>
                  </a:lnTo>
                  <a:lnTo>
                    <a:pt x="601" y="973"/>
                  </a:lnTo>
                  <a:lnTo>
                    <a:pt x="523" y="1033"/>
                  </a:lnTo>
                  <a:lnTo>
                    <a:pt x="429" y="1085"/>
                  </a:lnTo>
                  <a:lnTo>
                    <a:pt x="326" y="1102"/>
                  </a:lnTo>
                  <a:lnTo>
                    <a:pt x="223" y="1085"/>
                  </a:lnTo>
                  <a:lnTo>
                    <a:pt x="137" y="1050"/>
                  </a:lnTo>
                  <a:lnTo>
                    <a:pt x="68" y="999"/>
                  </a:lnTo>
                  <a:lnTo>
                    <a:pt x="17" y="930"/>
                  </a:lnTo>
                  <a:lnTo>
                    <a:pt x="0" y="844"/>
                  </a:lnTo>
                  <a:lnTo>
                    <a:pt x="8" y="818"/>
                  </a:lnTo>
                  <a:lnTo>
                    <a:pt x="17" y="792"/>
                  </a:lnTo>
                  <a:lnTo>
                    <a:pt x="34" y="775"/>
                  </a:lnTo>
                  <a:lnTo>
                    <a:pt x="51" y="766"/>
                  </a:lnTo>
                  <a:lnTo>
                    <a:pt x="68" y="757"/>
                  </a:lnTo>
                  <a:lnTo>
                    <a:pt x="94" y="757"/>
                  </a:lnTo>
                  <a:lnTo>
                    <a:pt x="120" y="757"/>
                  </a:lnTo>
                  <a:lnTo>
                    <a:pt x="146" y="766"/>
                  </a:lnTo>
                  <a:lnTo>
                    <a:pt x="163" y="792"/>
                  </a:lnTo>
                  <a:lnTo>
                    <a:pt x="171" y="809"/>
                  </a:lnTo>
                  <a:lnTo>
                    <a:pt x="180" y="844"/>
                  </a:lnTo>
                  <a:lnTo>
                    <a:pt x="180" y="869"/>
                  </a:lnTo>
                  <a:lnTo>
                    <a:pt x="163" y="895"/>
                  </a:lnTo>
                  <a:lnTo>
                    <a:pt x="146" y="912"/>
                  </a:lnTo>
                  <a:lnTo>
                    <a:pt x="128" y="930"/>
                  </a:lnTo>
                  <a:lnTo>
                    <a:pt x="103" y="930"/>
                  </a:lnTo>
                  <a:lnTo>
                    <a:pt x="77" y="930"/>
                  </a:lnTo>
                  <a:lnTo>
                    <a:pt x="128" y="990"/>
                  </a:lnTo>
                  <a:lnTo>
                    <a:pt x="188" y="1024"/>
                  </a:lnTo>
                  <a:lnTo>
                    <a:pt x="257" y="1050"/>
                  </a:lnTo>
                  <a:lnTo>
                    <a:pt x="317" y="1050"/>
                  </a:lnTo>
                  <a:lnTo>
                    <a:pt x="360" y="1050"/>
                  </a:lnTo>
                  <a:lnTo>
                    <a:pt x="412" y="1024"/>
                  </a:lnTo>
                  <a:lnTo>
                    <a:pt x="455" y="973"/>
                  </a:lnTo>
                  <a:lnTo>
                    <a:pt x="489" y="904"/>
                  </a:lnTo>
                  <a:lnTo>
                    <a:pt x="498" y="792"/>
                  </a:lnTo>
                  <a:lnTo>
                    <a:pt x="489" y="680"/>
                  </a:lnTo>
                  <a:lnTo>
                    <a:pt x="455" y="602"/>
                  </a:lnTo>
                  <a:lnTo>
                    <a:pt x="395" y="542"/>
                  </a:lnTo>
                  <a:lnTo>
                    <a:pt x="309" y="525"/>
                  </a:lnTo>
                  <a:lnTo>
                    <a:pt x="240" y="525"/>
                  </a:lnTo>
                  <a:lnTo>
                    <a:pt x="223" y="525"/>
                  </a:lnTo>
                  <a:lnTo>
                    <a:pt x="206" y="525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206" y="499"/>
                  </a:lnTo>
                  <a:lnTo>
                    <a:pt x="206" y="491"/>
                  </a:lnTo>
                  <a:lnTo>
                    <a:pt x="214" y="491"/>
                  </a:lnTo>
                  <a:lnTo>
                    <a:pt x="223" y="491"/>
                  </a:lnTo>
                  <a:lnTo>
                    <a:pt x="240" y="491"/>
                  </a:lnTo>
                  <a:lnTo>
                    <a:pt x="257" y="491"/>
                  </a:lnTo>
                  <a:lnTo>
                    <a:pt x="274" y="482"/>
                  </a:lnTo>
                  <a:lnTo>
                    <a:pt x="291" y="482"/>
                  </a:lnTo>
                  <a:lnTo>
                    <a:pt x="334" y="482"/>
                  </a:lnTo>
                  <a:lnTo>
                    <a:pt x="377" y="456"/>
                  </a:lnTo>
                  <a:lnTo>
                    <a:pt x="429" y="404"/>
                  </a:lnTo>
                  <a:lnTo>
                    <a:pt x="455" y="327"/>
                  </a:lnTo>
                  <a:lnTo>
                    <a:pt x="472" y="258"/>
                  </a:lnTo>
                  <a:lnTo>
                    <a:pt x="472" y="224"/>
                  </a:lnTo>
                  <a:lnTo>
                    <a:pt x="463" y="146"/>
                  </a:lnTo>
                  <a:lnTo>
                    <a:pt x="437" y="94"/>
                  </a:lnTo>
                  <a:lnTo>
                    <a:pt x="403" y="60"/>
                  </a:lnTo>
                  <a:lnTo>
                    <a:pt x="360" y="43"/>
                  </a:lnTo>
                  <a:lnTo>
                    <a:pt x="317" y="43"/>
                  </a:lnTo>
                  <a:lnTo>
                    <a:pt x="266" y="43"/>
                  </a:lnTo>
                  <a:lnTo>
                    <a:pt x="214" y="60"/>
                  </a:lnTo>
                  <a:lnTo>
                    <a:pt x="154" y="94"/>
                  </a:lnTo>
                  <a:lnTo>
                    <a:pt x="111" y="138"/>
                  </a:lnTo>
                  <a:lnTo>
                    <a:pt x="120" y="138"/>
                  </a:lnTo>
                  <a:lnTo>
                    <a:pt x="137" y="138"/>
                  </a:lnTo>
                  <a:lnTo>
                    <a:pt x="154" y="146"/>
                  </a:lnTo>
                  <a:lnTo>
                    <a:pt x="163" y="146"/>
                  </a:lnTo>
                  <a:lnTo>
                    <a:pt x="180" y="163"/>
                  </a:lnTo>
                  <a:lnTo>
                    <a:pt x="197" y="172"/>
                  </a:lnTo>
                  <a:lnTo>
                    <a:pt x="206" y="198"/>
                  </a:lnTo>
                  <a:lnTo>
                    <a:pt x="206" y="224"/>
                  </a:lnTo>
                  <a:lnTo>
                    <a:pt x="206" y="249"/>
                  </a:lnTo>
                  <a:lnTo>
                    <a:pt x="197" y="267"/>
                  </a:lnTo>
                  <a:lnTo>
                    <a:pt x="171" y="284"/>
                  </a:lnTo>
                  <a:lnTo>
                    <a:pt x="154" y="293"/>
                  </a:lnTo>
                  <a:lnTo>
                    <a:pt x="128" y="301"/>
                  </a:lnTo>
                  <a:lnTo>
                    <a:pt x="103" y="301"/>
                  </a:lnTo>
                  <a:lnTo>
                    <a:pt x="77" y="284"/>
                  </a:lnTo>
                  <a:lnTo>
                    <a:pt x="60" y="267"/>
                  </a:lnTo>
                  <a:lnTo>
                    <a:pt x="51" y="249"/>
                  </a:lnTo>
                  <a:lnTo>
                    <a:pt x="43" y="215"/>
                  </a:lnTo>
                  <a:lnTo>
                    <a:pt x="68" y="138"/>
                  </a:lnTo>
                  <a:lnTo>
                    <a:pt x="128" y="69"/>
                  </a:lnTo>
                  <a:lnTo>
                    <a:pt x="214" y="17"/>
                  </a:lnTo>
                  <a:lnTo>
                    <a:pt x="3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9" name="Freeform 17"/>
            <p:cNvSpPr>
              <a:spLocks noEditPoints="1"/>
            </p:cNvSpPr>
            <p:nvPr/>
          </p:nvSpPr>
          <p:spPr bwMode="auto">
            <a:xfrm>
              <a:off x="9887" y="1647"/>
              <a:ext cx="369" cy="1592"/>
            </a:xfrm>
            <a:custGeom>
              <a:avLst/>
              <a:gdLst/>
              <a:ahLst/>
              <a:cxnLst>
                <a:cxn ang="0">
                  <a:pos x="369" y="792"/>
                </a:cxn>
                <a:cxn ang="0">
                  <a:pos x="369" y="792"/>
                </a:cxn>
                <a:cxn ang="0">
                  <a:pos x="369" y="792"/>
                </a:cxn>
                <a:cxn ang="0">
                  <a:pos x="369" y="792"/>
                </a:cxn>
                <a:cxn ang="0">
                  <a:pos x="17" y="0"/>
                </a:cxn>
                <a:cxn ang="0">
                  <a:pos x="43" y="8"/>
                </a:cxn>
                <a:cxn ang="0">
                  <a:pos x="86" y="43"/>
                </a:cxn>
                <a:cxn ang="0">
                  <a:pos x="138" y="103"/>
                </a:cxn>
                <a:cxn ang="0">
                  <a:pos x="206" y="189"/>
                </a:cxn>
                <a:cxn ang="0">
                  <a:pos x="266" y="292"/>
                </a:cxn>
                <a:cxn ang="0">
                  <a:pos x="327" y="482"/>
                </a:cxn>
                <a:cxn ang="0">
                  <a:pos x="361" y="645"/>
                </a:cxn>
                <a:cxn ang="0">
                  <a:pos x="369" y="792"/>
                </a:cxn>
                <a:cxn ang="0">
                  <a:pos x="361" y="938"/>
                </a:cxn>
                <a:cxn ang="0">
                  <a:pos x="335" y="1102"/>
                </a:cxn>
                <a:cxn ang="0">
                  <a:pos x="266" y="1283"/>
                </a:cxn>
                <a:cxn ang="0">
                  <a:pos x="206" y="1394"/>
                </a:cxn>
                <a:cxn ang="0">
                  <a:pos x="146" y="1481"/>
                </a:cxn>
                <a:cxn ang="0">
                  <a:pos x="86" y="1541"/>
                </a:cxn>
                <a:cxn ang="0">
                  <a:pos x="43" y="1575"/>
                </a:cxn>
                <a:cxn ang="0">
                  <a:pos x="17" y="1592"/>
                </a:cxn>
                <a:cxn ang="0">
                  <a:pos x="0" y="1584"/>
                </a:cxn>
                <a:cxn ang="0">
                  <a:pos x="0" y="1575"/>
                </a:cxn>
                <a:cxn ang="0">
                  <a:pos x="0" y="1575"/>
                </a:cxn>
                <a:cxn ang="0">
                  <a:pos x="0" y="1567"/>
                </a:cxn>
                <a:cxn ang="0">
                  <a:pos x="9" y="1558"/>
                </a:cxn>
                <a:cxn ang="0">
                  <a:pos x="26" y="1549"/>
                </a:cxn>
                <a:cxn ang="0">
                  <a:pos x="120" y="1420"/>
                </a:cxn>
                <a:cxn ang="0">
                  <a:pos x="198" y="1274"/>
                </a:cxn>
                <a:cxn ang="0">
                  <a:pos x="241" y="1119"/>
                </a:cxn>
                <a:cxn ang="0">
                  <a:pos x="266" y="955"/>
                </a:cxn>
                <a:cxn ang="0">
                  <a:pos x="275" y="792"/>
                </a:cxn>
                <a:cxn ang="0">
                  <a:pos x="258" y="559"/>
                </a:cxn>
                <a:cxn ang="0">
                  <a:pos x="215" y="353"/>
                </a:cxn>
                <a:cxn ang="0">
                  <a:pos x="138" y="180"/>
                </a:cxn>
                <a:cxn ang="0">
                  <a:pos x="26" y="51"/>
                </a:cxn>
                <a:cxn ang="0">
                  <a:pos x="17" y="34"/>
                </a:cxn>
                <a:cxn ang="0">
                  <a:pos x="9" y="2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0" y="0"/>
                </a:cxn>
                <a:cxn ang="0">
                  <a:pos x="17" y="0"/>
                </a:cxn>
              </a:cxnLst>
              <a:rect l="0" t="0" r="r" b="b"/>
              <a:pathLst>
                <a:path w="369" h="1592">
                  <a:moveTo>
                    <a:pt x="369" y="792"/>
                  </a:moveTo>
                  <a:lnTo>
                    <a:pt x="369" y="792"/>
                  </a:lnTo>
                  <a:lnTo>
                    <a:pt x="369" y="792"/>
                  </a:lnTo>
                  <a:lnTo>
                    <a:pt x="369" y="792"/>
                  </a:lnTo>
                  <a:close/>
                  <a:moveTo>
                    <a:pt x="17" y="0"/>
                  </a:moveTo>
                  <a:lnTo>
                    <a:pt x="43" y="8"/>
                  </a:lnTo>
                  <a:lnTo>
                    <a:pt x="86" y="43"/>
                  </a:lnTo>
                  <a:lnTo>
                    <a:pt x="138" y="103"/>
                  </a:lnTo>
                  <a:lnTo>
                    <a:pt x="206" y="189"/>
                  </a:lnTo>
                  <a:lnTo>
                    <a:pt x="266" y="292"/>
                  </a:lnTo>
                  <a:lnTo>
                    <a:pt x="327" y="482"/>
                  </a:lnTo>
                  <a:lnTo>
                    <a:pt x="361" y="645"/>
                  </a:lnTo>
                  <a:lnTo>
                    <a:pt x="369" y="792"/>
                  </a:lnTo>
                  <a:lnTo>
                    <a:pt x="361" y="938"/>
                  </a:lnTo>
                  <a:lnTo>
                    <a:pt x="335" y="1102"/>
                  </a:lnTo>
                  <a:lnTo>
                    <a:pt x="266" y="1283"/>
                  </a:lnTo>
                  <a:lnTo>
                    <a:pt x="206" y="1394"/>
                  </a:lnTo>
                  <a:lnTo>
                    <a:pt x="146" y="1481"/>
                  </a:lnTo>
                  <a:lnTo>
                    <a:pt x="86" y="1541"/>
                  </a:lnTo>
                  <a:lnTo>
                    <a:pt x="43" y="1575"/>
                  </a:lnTo>
                  <a:lnTo>
                    <a:pt x="17" y="1592"/>
                  </a:lnTo>
                  <a:lnTo>
                    <a:pt x="0" y="1584"/>
                  </a:lnTo>
                  <a:lnTo>
                    <a:pt x="0" y="1575"/>
                  </a:lnTo>
                  <a:lnTo>
                    <a:pt x="0" y="1575"/>
                  </a:lnTo>
                  <a:lnTo>
                    <a:pt x="0" y="1567"/>
                  </a:lnTo>
                  <a:lnTo>
                    <a:pt x="9" y="1558"/>
                  </a:lnTo>
                  <a:lnTo>
                    <a:pt x="26" y="1549"/>
                  </a:lnTo>
                  <a:lnTo>
                    <a:pt x="120" y="1420"/>
                  </a:lnTo>
                  <a:lnTo>
                    <a:pt x="198" y="1274"/>
                  </a:lnTo>
                  <a:lnTo>
                    <a:pt x="241" y="1119"/>
                  </a:lnTo>
                  <a:lnTo>
                    <a:pt x="266" y="955"/>
                  </a:lnTo>
                  <a:lnTo>
                    <a:pt x="275" y="792"/>
                  </a:lnTo>
                  <a:lnTo>
                    <a:pt x="258" y="559"/>
                  </a:lnTo>
                  <a:lnTo>
                    <a:pt x="215" y="353"/>
                  </a:lnTo>
                  <a:lnTo>
                    <a:pt x="138" y="180"/>
                  </a:lnTo>
                  <a:lnTo>
                    <a:pt x="26" y="51"/>
                  </a:lnTo>
                  <a:lnTo>
                    <a:pt x="17" y="34"/>
                  </a:lnTo>
                  <a:lnTo>
                    <a:pt x="9" y="2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0" name="Freeform 18"/>
            <p:cNvSpPr>
              <a:spLocks noEditPoints="1"/>
            </p:cNvSpPr>
            <p:nvPr/>
          </p:nvSpPr>
          <p:spPr bwMode="auto">
            <a:xfrm>
              <a:off x="10840" y="1905"/>
              <a:ext cx="1065" cy="1068"/>
            </a:xfrm>
            <a:custGeom>
              <a:avLst/>
              <a:gdLst/>
              <a:ahLst/>
              <a:cxnLst>
                <a:cxn ang="0">
                  <a:pos x="558" y="551"/>
                </a:cxn>
                <a:cxn ang="0">
                  <a:pos x="558" y="1025"/>
                </a:cxn>
                <a:cxn ang="0">
                  <a:pos x="696" y="999"/>
                </a:cxn>
                <a:cxn ang="0">
                  <a:pos x="824" y="930"/>
                </a:cxn>
                <a:cxn ang="0">
                  <a:pos x="927" y="835"/>
                </a:cxn>
                <a:cxn ang="0">
                  <a:pos x="996" y="706"/>
                </a:cxn>
                <a:cxn ang="0">
                  <a:pos x="1030" y="551"/>
                </a:cxn>
                <a:cxn ang="0">
                  <a:pos x="558" y="551"/>
                </a:cxn>
                <a:cxn ang="0">
                  <a:pos x="43" y="551"/>
                </a:cxn>
                <a:cxn ang="0">
                  <a:pos x="77" y="706"/>
                </a:cxn>
                <a:cxn ang="0">
                  <a:pos x="146" y="835"/>
                </a:cxn>
                <a:cxn ang="0">
                  <a:pos x="249" y="930"/>
                </a:cxn>
                <a:cxn ang="0">
                  <a:pos x="369" y="999"/>
                </a:cxn>
                <a:cxn ang="0">
                  <a:pos x="515" y="1025"/>
                </a:cxn>
                <a:cxn ang="0">
                  <a:pos x="515" y="551"/>
                </a:cxn>
                <a:cxn ang="0">
                  <a:pos x="43" y="551"/>
                </a:cxn>
                <a:cxn ang="0">
                  <a:pos x="558" y="43"/>
                </a:cxn>
                <a:cxn ang="0">
                  <a:pos x="558" y="517"/>
                </a:cxn>
                <a:cxn ang="0">
                  <a:pos x="1030" y="517"/>
                </a:cxn>
                <a:cxn ang="0">
                  <a:pos x="996" y="362"/>
                </a:cxn>
                <a:cxn ang="0">
                  <a:pos x="927" y="241"/>
                </a:cxn>
                <a:cxn ang="0">
                  <a:pos x="824" y="138"/>
                </a:cxn>
                <a:cxn ang="0">
                  <a:pos x="696" y="69"/>
                </a:cxn>
                <a:cxn ang="0">
                  <a:pos x="558" y="43"/>
                </a:cxn>
                <a:cxn ang="0">
                  <a:pos x="515" y="43"/>
                </a:cxn>
                <a:cxn ang="0">
                  <a:pos x="369" y="69"/>
                </a:cxn>
                <a:cxn ang="0">
                  <a:pos x="249" y="138"/>
                </a:cxn>
                <a:cxn ang="0">
                  <a:pos x="146" y="241"/>
                </a:cxn>
                <a:cxn ang="0">
                  <a:pos x="77" y="362"/>
                </a:cxn>
                <a:cxn ang="0">
                  <a:pos x="43" y="517"/>
                </a:cxn>
                <a:cxn ang="0">
                  <a:pos x="515" y="517"/>
                </a:cxn>
                <a:cxn ang="0">
                  <a:pos x="515" y="43"/>
                </a:cxn>
                <a:cxn ang="0">
                  <a:pos x="541" y="0"/>
                </a:cxn>
                <a:cxn ang="0">
                  <a:pos x="678" y="26"/>
                </a:cxn>
                <a:cxn ang="0">
                  <a:pos x="807" y="77"/>
                </a:cxn>
                <a:cxn ang="0">
                  <a:pos x="910" y="164"/>
                </a:cxn>
                <a:cxn ang="0">
                  <a:pos x="996" y="267"/>
                </a:cxn>
                <a:cxn ang="0">
                  <a:pos x="1047" y="396"/>
                </a:cxn>
                <a:cxn ang="0">
                  <a:pos x="1065" y="534"/>
                </a:cxn>
                <a:cxn ang="0">
                  <a:pos x="1065" y="534"/>
                </a:cxn>
                <a:cxn ang="0">
                  <a:pos x="1047" y="672"/>
                </a:cxn>
                <a:cxn ang="0">
                  <a:pos x="996" y="801"/>
                </a:cxn>
                <a:cxn ang="0">
                  <a:pos x="910" y="913"/>
                </a:cxn>
                <a:cxn ang="0">
                  <a:pos x="807" y="990"/>
                </a:cxn>
                <a:cxn ang="0">
                  <a:pos x="678" y="1050"/>
                </a:cxn>
                <a:cxn ang="0">
                  <a:pos x="532" y="1068"/>
                </a:cxn>
                <a:cxn ang="0">
                  <a:pos x="395" y="1050"/>
                </a:cxn>
                <a:cxn ang="0">
                  <a:pos x="266" y="990"/>
                </a:cxn>
                <a:cxn ang="0">
                  <a:pos x="163" y="913"/>
                </a:cxn>
                <a:cxn ang="0">
                  <a:pos x="77" y="801"/>
                </a:cxn>
                <a:cxn ang="0">
                  <a:pos x="26" y="680"/>
                </a:cxn>
                <a:cxn ang="0">
                  <a:pos x="0" y="534"/>
                </a:cxn>
                <a:cxn ang="0">
                  <a:pos x="26" y="396"/>
                </a:cxn>
                <a:cxn ang="0">
                  <a:pos x="77" y="267"/>
                </a:cxn>
                <a:cxn ang="0">
                  <a:pos x="155" y="164"/>
                </a:cxn>
                <a:cxn ang="0">
                  <a:pos x="266" y="77"/>
                </a:cxn>
                <a:cxn ang="0">
                  <a:pos x="395" y="26"/>
                </a:cxn>
                <a:cxn ang="0">
                  <a:pos x="541" y="0"/>
                </a:cxn>
              </a:cxnLst>
              <a:rect l="0" t="0" r="r" b="b"/>
              <a:pathLst>
                <a:path w="1065" h="1068">
                  <a:moveTo>
                    <a:pt x="558" y="551"/>
                  </a:moveTo>
                  <a:lnTo>
                    <a:pt x="558" y="1025"/>
                  </a:lnTo>
                  <a:lnTo>
                    <a:pt x="696" y="999"/>
                  </a:lnTo>
                  <a:lnTo>
                    <a:pt x="824" y="930"/>
                  </a:lnTo>
                  <a:lnTo>
                    <a:pt x="927" y="835"/>
                  </a:lnTo>
                  <a:lnTo>
                    <a:pt x="996" y="706"/>
                  </a:lnTo>
                  <a:lnTo>
                    <a:pt x="1030" y="551"/>
                  </a:lnTo>
                  <a:lnTo>
                    <a:pt x="558" y="551"/>
                  </a:lnTo>
                  <a:close/>
                  <a:moveTo>
                    <a:pt x="43" y="551"/>
                  </a:moveTo>
                  <a:lnTo>
                    <a:pt x="77" y="706"/>
                  </a:lnTo>
                  <a:lnTo>
                    <a:pt x="146" y="835"/>
                  </a:lnTo>
                  <a:lnTo>
                    <a:pt x="249" y="930"/>
                  </a:lnTo>
                  <a:lnTo>
                    <a:pt x="369" y="999"/>
                  </a:lnTo>
                  <a:lnTo>
                    <a:pt x="515" y="1025"/>
                  </a:lnTo>
                  <a:lnTo>
                    <a:pt x="515" y="551"/>
                  </a:lnTo>
                  <a:lnTo>
                    <a:pt x="43" y="551"/>
                  </a:lnTo>
                  <a:close/>
                  <a:moveTo>
                    <a:pt x="558" y="43"/>
                  </a:moveTo>
                  <a:lnTo>
                    <a:pt x="558" y="517"/>
                  </a:lnTo>
                  <a:lnTo>
                    <a:pt x="1030" y="517"/>
                  </a:lnTo>
                  <a:lnTo>
                    <a:pt x="996" y="362"/>
                  </a:lnTo>
                  <a:lnTo>
                    <a:pt x="927" y="241"/>
                  </a:lnTo>
                  <a:lnTo>
                    <a:pt x="824" y="138"/>
                  </a:lnTo>
                  <a:lnTo>
                    <a:pt x="696" y="69"/>
                  </a:lnTo>
                  <a:lnTo>
                    <a:pt x="558" y="43"/>
                  </a:lnTo>
                  <a:close/>
                  <a:moveTo>
                    <a:pt x="515" y="43"/>
                  </a:moveTo>
                  <a:lnTo>
                    <a:pt x="369" y="69"/>
                  </a:lnTo>
                  <a:lnTo>
                    <a:pt x="249" y="138"/>
                  </a:lnTo>
                  <a:lnTo>
                    <a:pt x="146" y="241"/>
                  </a:lnTo>
                  <a:lnTo>
                    <a:pt x="77" y="362"/>
                  </a:lnTo>
                  <a:lnTo>
                    <a:pt x="43" y="517"/>
                  </a:lnTo>
                  <a:lnTo>
                    <a:pt x="515" y="517"/>
                  </a:lnTo>
                  <a:lnTo>
                    <a:pt x="515" y="43"/>
                  </a:lnTo>
                  <a:close/>
                  <a:moveTo>
                    <a:pt x="541" y="0"/>
                  </a:moveTo>
                  <a:lnTo>
                    <a:pt x="678" y="26"/>
                  </a:lnTo>
                  <a:lnTo>
                    <a:pt x="807" y="77"/>
                  </a:lnTo>
                  <a:lnTo>
                    <a:pt x="910" y="164"/>
                  </a:lnTo>
                  <a:lnTo>
                    <a:pt x="996" y="267"/>
                  </a:lnTo>
                  <a:lnTo>
                    <a:pt x="1047" y="396"/>
                  </a:lnTo>
                  <a:lnTo>
                    <a:pt x="1065" y="534"/>
                  </a:lnTo>
                  <a:lnTo>
                    <a:pt x="1065" y="534"/>
                  </a:lnTo>
                  <a:lnTo>
                    <a:pt x="1047" y="672"/>
                  </a:lnTo>
                  <a:lnTo>
                    <a:pt x="996" y="801"/>
                  </a:lnTo>
                  <a:lnTo>
                    <a:pt x="910" y="913"/>
                  </a:lnTo>
                  <a:lnTo>
                    <a:pt x="807" y="990"/>
                  </a:lnTo>
                  <a:lnTo>
                    <a:pt x="678" y="1050"/>
                  </a:lnTo>
                  <a:lnTo>
                    <a:pt x="532" y="1068"/>
                  </a:lnTo>
                  <a:lnTo>
                    <a:pt x="395" y="1050"/>
                  </a:lnTo>
                  <a:lnTo>
                    <a:pt x="266" y="990"/>
                  </a:lnTo>
                  <a:lnTo>
                    <a:pt x="163" y="913"/>
                  </a:lnTo>
                  <a:lnTo>
                    <a:pt x="77" y="801"/>
                  </a:lnTo>
                  <a:lnTo>
                    <a:pt x="26" y="680"/>
                  </a:lnTo>
                  <a:lnTo>
                    <a:pt x="0" y="534"/>
                  </a:lnTo>
                  <a:lnTo>
                    <a:pt x="26" y="396"/>
                  </a:lnTo>
                  <a:lnTo>
                    <a:pt x="77" y="267"/>
                  </a:lnTo>
                  <a:lnTo>
                    <a:pt x="155" y="164"/>
                  </a:lnTo>
                  <a:lnTo>
                    <a:pt x="266" y="77"/>
                  </a:lnTo>
                  <a:lnTo>
                    <a:pt x="395" y="26"/>
                  </a:lnTo>
                  <a:lnTo>
                    <a:pt x="5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1" name="Freeform 19"/>
            <p:cNvSpPr>
              <a:spLocks/>
            </p:cNvSpPr>
            <p:nvPr/>
          </p:nvSpPr>
          <p:spPr bwMode="auto">
            <a:xfrm>
              <a:off x="12437" y="2137"/>
              <a:ext cx="584" cy="724"/>
            </a:xfrm>
            <a:custGeom>
              <a:avLst/>
              <a:gdLst/>
              <a:ahLst/>
              <a:cxnLst>
                <a:cxn ang="0">
                  <a:pos x="472" y="9"/>
                </a:cxn>
                <a:cxn ang="0">
                  <a:pos x="566" y="86"/>
                </a:cxn>
                <a:cxn ang="0">
                  <a:pos x="575" y="164"/>
                </a:cxn>
                <a:cxn ang="0">
                  <a:pos x="549" y="207"/>
                </a:cxn>
                <a:cxn ang="0">
                  <a:pos x="506" y="224"/>
                </a:cxn>
                <a:cxn ang="0">
                  <a:pos x="472" y="207"/>
                </a:cxn>
                <a:cxn ang="0">
                  <a:pos x="455" y="181"/>
                </a:cxn>
                <a:cxn ang="0">
                  <a:pos x="481" y="130"/>
                </a:cxn>
                <a:cxn ang="0">
                  <a:pos x="532" y="104"/>
                </a:cxn>
                <a:cxn ang="0">
                  <a:pos x="506" y="69"/>
                </a:cxn>
                <a:cxn ang="0">
                  <a:pos x="429" y="35"/>
                </a:cxn>
                <a:cxn ang="0">
                  <a:pos x="318" y="43"/>
                </a:cxn>
                <a:cxn ang="0">
                  <a:pos x="240" y="104"/>
                </a:cxn>
                <a:cxn ang="0">
                  <a:pos x="214" y="173"/>
                </a:cxn>
                <a:cxn ang="0">
                  <a:pos x="232" y="224"/>
                </a:cxn>
                <a:cxn ang="0">
                  <a:pos x="266" y="250"/>
                </a:cxn>
                <a:cxn ang="0">
                  <a:pos x="309" y="267"/>
                </a:cxn>
                <a:cxn ang="0">
                  <a:pos x="429" y="293"/>
                </a:cxn>
                <a:cxn ang="0">
                  <a:pos x="506" y="353"/>
                </a:cxn>
                <a:cxn ang="0">
                  <a:pos x="541" y="414"/>
                </a:cxn>
                <a:cxn ang="0">
                  <a:pos x="541" y="500"/>
                </a:cxn>
                <a:cxn ang="0">
                  <a:pos x="481" y="612"/>
                </a:cxn>
                <a:cxn ang="0">
                  <a:pos x="335" y="706"/>
                </a:cxn>
                <a:cxn ang="0">
                  <a:pos x="129" y="706"/>
                </a:cxn>
                <a:cxn ang="0">
                  <a:pos x="8" y="629"/>
                </a:cxn>
                <a:cxn ang="0">
                  <a:pos x="0" y="534"/>
                </a:cxn>
                <a:cxn ang="0">
                  <a:pos x="26" y="483"/>
                </a:cxn>
                <a:cxn ang="0">
                  <a:pos x="69" y="465"/>
                </a:cxn>
                <a:cxn ang="0">
                  <a:pos x="111" y="465"/>
                </a:cxn>
                <a:cxn ang="0">
                  <a:pos x="137" y="491"/>
                </a:cxn>
                <a:cxn ang="0">
                  <a:pos x="137" y="534"/>
                </a:cxn>
                <a:cxn ang="0">
                  <a:pos x="111" y="577"/>
                </a:cxn>
                <a:cxn ang="0">
                  <a:pos x="69" y="594"/>
                </a:cxn>
                <a:cxn ang="0">
                  <a:pos x="86" y="646"/>
                </a:cxn>
                <a:cxn ang="0">
                  <a:pos x="197" y="681"/>
                </a:cxn>
                <a:cxn ang="0">
                  <a:pos x="326" y="672"/>
                </a:cxn>
                <a:cxn ang="0">
                  <a:pos x="429" y="586"/>
                </a:cxn>
                <a:cxn ang="0">
                  <a:pos x="455" y="508"/>
                </a:cxn>
                <a:cxn ang="0">
                  <a:pos x="403" y="422"/>
                </a:cxn>
                <a:cxn ang="0">
                  <a:pos x="292" y="388"/>
                </a:cxn>
                <a:cxn ang="0">
                  <a:pos x="206" y="362"/>
                </a:cxn>
                <a:cxn ang="0">
                  <a:pos x="137" y="293"/>
                </a:cxn>
                <a:cxn ang="0">
                  <a:pos x="129" y="190"/>
                </a:cxn>
                <a:cxn ang="0">
                  <a:pos x="180" y="86"/>
                </a:cxn>
                <a:cxn ang="0">
                  <a:pos x="300" y="9"/>
                </a:cxn>
              </a:cxnLst>
              <a:rect l="0" t="0" r="r" b="b"/>
              <a:pathLst>
                <a:path w="584" h="724">
                  <a:moveTo>
                    <a:pt x="395" y="0"/>
                  </a:moveTo>
                  <a:lnTo>
                    <a:pt x="472" y="9"/>
                  </a:lnTo>
                  <a:lnTo>
                    <a:pt x="532" y="35"/>
                  </a:lnTo>
                  <a:lnTo>
                    <a:pt x="566" y="86"/>
                  </a:lnTo>
                  <a:lnTo>
                    <a:pt x="584" y="138"/>
                  </a:lnTo>
                  <a:lnTo>
                    <a:pt x="575" y="164"/>
                  </a:lnTo>
                  <a:lnTo>
                    <a:pt x="566" y="190"/>
                  </a:lnTo>
                  <a:lnTo>
                    <a:pt x="549" y="207"/>
                  </a:lnTo>
                  <a:lnTo>
                    <a:pt x="532" y="216"/>
                  </a:lnTo>
                  <a:lnTo>
                    <a:pt x="506" y="224"/>
                  </a:lnTo>
                  <a:lnTo>
                    <a:pt x="489" y="216"/>
                  </a:lnTo>
                  <a:lnTo>
                    <a:pt x="472" y="207"/>
                  </a:lnTo>
                  <a:lnTo>
                    <a:pt x="463" y="198"/>
                  </a:lnTo>
                  <a:lnTo>
                    <a:pt x="455" y="181"/>
                  </a:lnTo>
                  <a:lnTo>
                    <a:pt x="463" y="155"/>
                  </a:lnTo>
                  <a:lnTo>
                    <a:pt x="481" y="130"/>
                  </a:lnTo>
                  <a:lnTo>
                    <a:pt x="506" y="112"/>
                  </a:lnTo>
                  <a:lnTo>
                    <a:pt x="532" y="104"/>
                  </a:lnTo>
                  <a:lnTo>
                    <a:pt x="532" y="104"/>
                  </a:lnTo>
                  <a:lnTo>
                    <a:pt x="506" y="69"/>
                  </a:lnTo>
                  <a:lnTo>
                    <a:pt x="472" y="43"/>
                  </a:lnTo>
                  <a:lnTo>
                    <a:pt x="429" y="35"/>
                  </a:lnTo>
                  <a:lnTo>
                    <a:pt x="395" y="35"/>
                  </a:lnTo>
                  <a:lnTo>
                    <a:pt x="318" y="43"/>
                  </a:lnTo>
                  <a:lnTo>
                    <a:pt x="266" y="69"/>
                  </a:lnTo>
                  <a:lnTo>
                    <a:pt x="240" y="104"/>
                  </a:lnTo>
                  <a:lnTo>
                    <a:pt x="214" y="147"/>
                  </a:lnTo>
                  <a:lnTo>
                    <a:pt x="214" y="173"/>
                  </a:lnTo>
                  <a:lnTo>
                    <a:pt x="214" y="207"/>
                  </a:lnTo>
                  <a:lnTo>
                    <a:pt x="232" y="224"/>
                  </a:lnTo>
                  <a:lnTo>
                    <a:pt x="240" y="241"/>
                  </a:lnTo>
                  <a:lnTo>
                    <a:pt x="266" y="250"/>
                  </a:lnTo>
                  <a:lnTo>
                    <a:pt x="283" y="259"/>
                  </a:lnTo>
                  <a:lnTo>
                    <a:pt x="309" y="267"/>
                  </a:lnTo>
                  <a:lnTo>
                    <a:pt x="335" y="267"/>
                  </a:lnTo>
                  <a:lnTo>
                    <a:pt x="429" y="293"/>
                  </a:lnTo>
                  <a:lnTo>
                    <a:pt x="489" y="336"/>
                  </a:lnTo>
                  <a:lnTo>
                    <a:pt x="506" y="353"/>
                  </a:lnTo>
                  <a:lnTo>
                    <a:pt x="524" y="379"/>
                  </a:lnTo>
                  <a:lnTo>
                    <a:pt x="541" y="414"/>
                  </a:lnTo>
                  <a:lnTo>
                    <a:pt x="541" y="457"/>
                  </a:lnTo>
                  <a:lnTo>
                    <a:pt x="541" y="500"/>
                  </a:lnTo>
                  <a:lnTo>
                    <a:pt x="515" y="551"/>
                  </a:lnTo>
                  <a:lnTo>
                    <a:pt x="481" y="612"/>
                  </a:lnTo>
                  <a:lnTo>
                    <a:pt x="421" y="663"/>
                  </a:lnTo>
                  <a:lnTo>
                    <a:pt x="335" y="706"/>
                  </a:lnTo>
                  <a:lnTo>
                    <a:pt x="223" y="724"/>
                  </a:lnTo>
                  <a:lnTo>
                    <a:pt x="129" y="706"/>
                  </a:lnTo>
                  <a:lnTo>
                    <a:pt x="60" y="681"/>
                  </a:lnTo>
                  <a:lnTo>
                    <a:pt x="8" y="629"/>
                  </a:lnTo>
                  <a:lnTo>
                    <a:pt x="0" y="560"/>
                  </a:lnTo>
                  <a:lnTo>
                    <a:pt x="0" y="534"/>
                  </a:lnTo>
                  <a:lnTo>
                    <a:pt x="8" y="508"/>
                  </a:lnTo>
                  <a:lnTo>
                    <a:pt x="26" y="483"/>
                  </a:lnTo>
                  <a:lnTo>
                    <a:pt x="43" y="474"/>
                  </a:lnTo>
                  <a:lnTo>
                    <a:pt x="69" y="465"/>
                  </a:lnTo>
                  <a:lnTo>
                    <a:pt x="86" y="457"/>
                  </a:lnTo>
                  <a:lnTo>
                    <a:pt x="111" y="465"/>
                  </a:lnTo>
                  <a:lnTo>
                    <a:pt x="129" y="474"/>
                  </a:lnTo>
                  <a:lnTo>
                    <a:pt x="137" y="491"/>
                  </a:lnTo>
                  <a:lnTo>
                    <a:pt x="146" y="517"/>
                  </a:lnTo>
                  <a:lnTo>
                    <a:pt x="137" y="534"/>
                  </a:lnTo>
                  <a:lnTo>
                    <a:pt x="129" y="560"/>
                  </a:lnTo>
                  <a:lnTo>
                    <a:pt x="111" y="577"/>
                  </a:lnTo>
                  <a:lnTo>
                    <a:pt x="94" y="594"/>
                  </a:lnTo>
                  <a:lnTo>
                    <a:pt x="69" y="594"/>
                  </a:lnTo>
                  <a:lnTo>
                    <a:pt x="43" y="603"/>
                  </a:lnTo>
                  <a:lnTo>
                    <a:pt x="86" y="646"/>
                  </a:lnTo>
                  <a:lnTo>
                    <a:pt x="137" y="672"/>
                  </a:lnTo>
                  <a:lnTo>
                    <a:pt x="197" y="681"/>
                  </a:lnTo>
                  <a:lnTo>
                    <a:pt x="223" y="681"/>
                  </a:lnTo>
                  <a:lnTo>
                    <a:pt x="326" y="672"/>
                  </a:lnTo>
                  <a:lnTo>
                    <a:pt x="386" y="638"/>
                  </a:lnTo>
                  <a:lnTo>
                    <a:pt x="429" y="586"/>
                  </a:lnTo>
                  <a:lnTo>
                    <a:pt x="446" y="543"/>
                  </a:lnTo>
                  <a:lnTo>
                    <a:pt x="455" y="508"/>
                  </a:lnTo>
                  <a:lnTo>
                    <a:pt x="438" y="457"/>
                  </a:lnTo>
                  <a:lnTo>
                    <a:pt x="403" y="422"/>
                  </a:lnTo>
                  <a:lnTo>
                    <a:pt x="352" y="405"/>
                  </a:lnTo>
                  <a:lnTo>
                    <a:pt x="292" y="388"/>
                  </a:lnTo>
                  <a:lnTo>
                    <a:pt x="249" y="379"/>
                  </a:lnTo>
                  <a:lnTo>
                    <a:pt x="206" y="362"/>
                  </a:lnTo>
                  <a:lnTo>
                    <a:pt x="172" y="336"/>
                  </a:lnTo>
                  <a:lnTo>
                    <a:pt x="137" y="293"/>
                  </a:lnTo>
                  <a:lnTo>
                    <a:pt x="120" y="233"/>
                  </a:lnTo>
                  <a:lnTo>
                    <a:pt x="129" y="190"/>
                  </a:lnTo>
                  <a:lnTo>
                    <a:pt x="146" y="138"/>
                  </a:lnTo>
                  <a:lnTo>
                    <a:pt x="180" y="86"/>
                  </a:lnTo>
                  <a:lnTo>
                    <a:pt x="232" y="43"/>
                  </a:lnTo>
                  <a:lnTo>
                    <a:pt x="300" y="9"/>
                  </a:lnTo>
                  <a:lnTo>
                    <a:pt x="3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2" name="Freeform 20"/>
            <p:cNvSpPr>
              <a:spLocks/>
            </p:cNvSpPr>
            <p:nvPr/>
          </p:nvSpPr>
          <p:spPr bwMode="auto">
            <a:xfrm>
              <a:off x="13141" y="2137"/>
              <a:ext cx="824" cy="724"/>
            </a:xfrm>
            <a:custGeom>
              <a:avLst/>
              <a:gdLst/>
              <a:ahLst/>
              <a:cxnLst>
                <a:cxn ang="0">
                  <a:pos x="249" y="0"/>
                </a:cxn>
                <a:cxn ang="0">
                  <a:pos x="309" y="35"/>
                </a:cxn>
                <a:cxn ang="0">
                  <a:pos x="343" y="95"/>
                </a:cxn>
                <a:cxn ang="0">
                  <a:pos x="343" y="147"/>
                </a:cxn>
                <a:cxn ang="0">
                  <a:pos x="335" y="198"/>
                </a:cxn>
                <a:cxn ang="0">
                  <a:pos x="275" y="345"/>
                </a:cxn>
                <a:cxn ang="0">
                  <a:pos x="232" y="551"/>
                </a:cxn>
                <a:cxn ang="0">
                  <a:pos x="240" y="603"/>
                </a:cxn>
                <a:cxn ang="0">
                  <a:pos x="257" y="655"/>
                </a:cxn>
                <a:cxn ang="0">
                  <a:pos x="300" y="681"/>
                </a:cxn>
                <a:cxn ang="0">
                  <a:pos x="395" y="672"/>
                </a:cxn>
                <a:cxn ang="0">
                  <a:pos x="481" y="603"/>
                </a:cxn>
                <a:cxn ang="0">
                  <a:pos x="515" y="551"/>
                </a:cxn>
                <a:cxn ang="0">
                  <a:pos x="558" y="379"/>
                </a:cxn>
                <a:cxn ang="0">
                  <a:pos x="609" y="155"/>
                </a:cxn>
                <a:cxn ang="0">
                  <a:pos x="635" y="43"/>
                </a:cxn>
                <a:cxn ang="0">
                  <a:pos x="661" y="26"/>
                </a:cxn>
                <a:cxn ang="0">
                  <a:pos x="687" y="18"/>
                </a:cxn>
                <a:cxn ang="0">
                  <a:pos x="712" y="18"/>
                </a:cxn>
                <a:cxn ang="0">
                  <a:pos x="738" y="35"/>
                </a:cxn>
                <a:cxn ang="0">
                  <a:pos x="738" y="69"/>
                </a:cxn>
                <a:cxn ang="0">
                  <a:pos x="729" y="112"/>
                </a:cxn>
                <a:cxn ang="0">
                  <a:pos x="712" y="164"/>
                </a:cxn>
                <a:cxn ang="0">
                  <a:pos x="704" y="207"/>
                </a:cxn>
                <a:cxn ang="0">
                  <a:pos x="695" y="250"/>
                </a:cxn>
                <a:cxn ang="0">
                  <a:pos x="644" y="448"/>
                </a:cxn>
                <a:cxn ang="0">
                  <a:pos x="618" y="569"/>
                </a:cxn>
                <a:cxn ang="0">
                  <a:pos x="618" y="638"/>
                </a:cxn>
                <a:cxn ang="0">
                  <a:pos x="626" y="672"/>
                </a:cxn>
                <a:cxn ang="0">
                  <a:pos x="661" y="681"/>
                </a:cxn>
                <a:cxn ang="0">
                  <a:pos x="738" y="620"/>
                </a:cxn>
                <a:cxn ang="0">
                  <a:pos x="781" y="483"/>
                </a:cxn>
                <a:cxn ang="0">
                  <a:pos x="790" y="457"/>
                </a:cxn>
                <a:cxn ang="0">
                  <a:pos x="807" y="457"/>
                </a:cxn>
                <a:cxn ang="0">
                  <a:pos x="824" y="465"/>
                </a:cxn>
                <a:cxn ang="0">
                  <a:pos x="815" y="491"/>
                </a:cxn>
                <a:cxn ang="0">
                  <a:pos x="798" y="586"/>
                </a:cxn>
                <a:cxn ang="0">
                  <a:pos x="755" y="663"/>
                </a:cxn>
                <a:cxn ang="0">
                  <a:pos x="712" y="706"/>
                </a:cxn>
                <a:cxn ang="0">
                  <a:pos x="661" y="724"/>
                </a:cxn>
                <a:cxn ang="0">
                  <a:pos x="549" y="672"/>
                </a:cxn>
                <a:cxn ang="0">
                  <a:pos x="515" y="612"/>
                </a:cxn>
                <a:cxn ang="0">
                  <a:pos x="446" y="681"/>
                </a:cxn>
                <a:cxn ang="0">
                  <a:pos x="326" y="724"/>
                </a:cxn>
                <a:cxn ang="0">
                  <a:pos x="223" y="698"/>
                </a:cxn>
                <a:cxn ang="0">
                  <a:pos x="146" y="603"/>
                </a:cxn>
                <a:cxn ang="0">
                  <a:pos x="137" y="440"/>
                </a:cxn>
                <a:cxn ang="0">
                  <a:pos x="223" y="190"/>
                </a:cxn>
                <a:cxn ang="0">
                  <a:pos x="240" y="147"/>
                </a:cxn>
                <a:cxn ang="0">
                  <a:pos x="249" y="86"/>
                </a:cxn>
                <a:cxn ang="0">
                  <a:pos x="240" y="52"/>
                </a:cxn>
                <a:cxn ang="0">
                  <a:pos x="223" y="35"/>
                </a:cxn>
                <a:cxn ang="0">
                  <a:pos x="214" y="35"/>
                </a:cxn>
                <a:cxn ang="0">
                  <a:pos x="94" y="121"/>
                </a:cxn>
                <a:cxn ang="0">
                  <a:pos x="43" y="241"/>
                </a:cxn>
                <a:cxn ang="0">
                  <a:pos x="34" y="250"/>
                </a:cxn>
                <a:cxn ang="0">
                  <a:pos x="17" y="250"/>
                </a:cxn>
                <a:cxn ang="0">
                  <a:pos x="8" y="250"/>
                </a:cxn>
                <a:cxn ang="0">
                  <a:pos x="8" y="216"/>
                </a:cxn>
                <a:cxn ang="0">
                  <a:pos x="51" y="112"/>
                </a:cxn>
                <a:cxn ang="0">
                  <a:pos x="146" y="18"/>
                </a:cxn>
              </a:cxnLst>
              <a:rect l="0" t="0" r="r" b="b"/>
              <a:pathLst>
                <a:path w="824" h="724">
                  <a:moveTo>
                    <a:pt x="214" y="0"/>
                  </a:moveTo>
                  <a:lnTo>
                    <a:pt x="249" y="0"/>
                  </a:lnTo>
                  <a:lnTo>
                    <a:pt x="283" y="18"/>
                  </a:lnTo>
                  <a:lnTo>
                    <a:pt x="309" y="35"/>
                  </a:lnTo>
                  <a:lnTo>
                    <a:pt x="326" y="61"/>
                  </a:lnTo>
                  <a:lnTo>
                    <a:pt x="343" y="95"/>
                  </a:lnTo>
                  <a:lnTo>
                    <a:pt x="343" y="130"/>
                  </a:lnTo>
                  <a:lnTo>
                    <a:pt x="343" y="147"/>
                  </a:lnTo>
                  <a:lnTo>
                    <a:pt x="343" y="173"/>
                  </a:lnTo>
                  <a:lnTo>
                    <a:pt x="335" y="198"/>
                  </a:lnTo>
                  <a:lnTo>
                    <a:pt x="317" y="224"/>
                  </a:lnTo>
                  <a:lnTo>
                    <a:pt x="275" y="345"/>
                  </a:lnTo>
                  <a:lnTo>
                    <a:pt x="249" y="457"/>
                  </a:lnTo>
                  <a:lnTo>
                    <a:pt x="232" y="551"/>
                  </a:lnTo>
                  <a:lnTo>
                    <a:pt x="232" y="577"/>
                  </a:lnTo>
                  <a:lnTo>
                    <a:pt x="240" y="603"/>
                  </a:lnTo>
                  <a:lnTo>
                    <a:pt x="249" y="629"/>
                  </a:lnTo>
                  <a:lnTo>
                    <a:pt x="257" y="655"/>
                  </a:lnTo>
                  <a:lnTo>
                    <a:pt x="275" y="672"/>
                  </a:lnTo>
                  <a:lnTo>
                    <a:pt x="300" y="681"/>
                  </a:lnTo>
                  <a:lnTo>
                    <a:pt x="335" y="681"/>
                  </a:lnTo>
                  <a:lnTo>
                    <a:pt x="395" y="672"/>
                  </a:lnTo>
                  <a:lnTo>
                    <a:pt x="446" y="638"/>
                  </a:lnTo>
                  <a:lnTo>
                    <a:pt x="481" y="603"/>
                  </a:lnTo>
                  <a:lnTo>
                    <a:pt x="506" y="569"/>
                  </a:lnTo>
                  <a:lnTo>
                    <a:pt x="515" y="551"/>
                  </a:lnTo>
                  <a:lnTo>
                    <a:pt x="532" y="483"/>
                  </a:lnTo>
                  <a:lnTo>
                    <a:pt x="558" y="379"/>
                  </a:lnTo>
                  <a:lnTo>
                    <a:pt x="584" y="267"/>
                  </a:lnTo>
                  <a:lnTo>
                    <a:pt x="609" y="155"/>
                  </a:lnTo>
                  <a:lnTo>
                    <a:pt x="635" y="69"/>
                  </a:lnTo>
                  <a:lnTo>
                    <a:pt x="635" y="43"/>
                  </a:lnTo>
                  <a:lnTo>
                    <a:pt x="652" y="35"/>
                  </a:lnTo>
                  <a:lnTo>
                    <a:pt x="661" y="26"/>
                  </a:lnTo>
                  <a:lnTo>
                    <a:pt x="678" y="18"/>
                  </a:lnTo>
                  <a:lnTo>
                    <a:pt x="687" y="18"/>
                  </a:lnTo>
                  <a:lnTo>
                    <a:pt x="695" y="18"/>
                  </a:lnTo>
                  <a:lnTo>
                    <a:pt x="712" y="18"/>
                  </a:lnTo>
                  <a:lnTo>
                    <a:pt x="729" y="26"/>
                  </a:lnTo>
                  <a:lnTo>
                    <a:pt x="738" y="35"/>
                  </a:lnTo>
                  <a:lnTo>
                    <a:pt x="738" y="61"/>
                  </a:lnTo>
                  <a:lnTo>
                    <a:pt x="738" y="69"/>
                  </a:lnTo>
                  <a:lnTo>
                    <a:pt x="738" y="86"/>
                  </a:lnTo>
                  <a:lnTo>
                    <a:pt x="729" y="112"/>
                  </a:lnTo>
                  <a:lnTo>
                    <a:pt x="721" y="138"/>
                  </a:lnTo>
                  <a:lnTo>
                    <a:pt x="712" y="164"/>
                  </a:lnTo>
                  <a:lnTo>
                    <a:pt x="712" y="181"/>
                  </a:lnTo>
                  <a:lnTo>
                    <a:pt x="704" y="207"/>
                  </a:lnTo>
                  <a:lnTo>
                    <a:pt x="695" y="233"/>
                  </a:lnTo>
                  <a:lnTo>
                    <a:pt x="695" y="250"/>
                  </a:lnTo>
                  <a:lnTo>
                    <a:pt x="687" y="276"/>
                  </a:lnTo>
                  <a:lnTo>
                    <a:pt x="644" y="448"/>
                  </a:lnTo>
                  <a:lnTo>
                    <a:pt x="626" y="508"/>
                  </a:lnTo>
                  <a:lnTo>
                    <a:pt x="618" y="569"/>
                  </a:lnTo>
                  <a:lnTo>
                    <a:pt x="609" y="612"/>
                  </a:lnTo>
                  <a:lnTo>
                    <a:pt x="618" y="638"/>
                  </a:lnTo>
                  <a:lnTo>
                    <a:pt x="618" y="663"/>
                  </a:lnTo>
                  <a:lnTo>
                    <a:pt x="626" y="672"/>
                  </a:lnTo>
                  <a:lnTo>
                    <a:pt x="644" y="681"/>
                  </a:lnTo>
                  <a:lnTo>
                    <a:pt x="661" y="681"/>
                  </a:lnTo>
                  <a:lnTo>
                    <a:pt x="704" y="663"/>
                  </a:lnTo>
                  <a:lnTo>
                    <a:pt x="738" y="620"/>
                  </a:lnTo>
                  <a:lnTo>
                    <a:pt x="764" y="551"/>
                  </a:lnTo>
                  <a:lnTo>
                    <a:pt x="781" y="483"/>
                  </a:lnTo>
                  <a:lnTo>
                    <a:pt x="790" y="465"/>
                  </a:lnTo>
                  <a:lnTo>
                    <a:pt x="790" y="457"/>
                  </a:lnTo>
                  <a:lnTo>
                    <a:pt x="807" y="457"/>
                  </a:lnTo>
                  <a:lnTo>
                    <a:pt x="807" y="457"/>
                  </a:lnTo>
                  <a:lnTo>
                    <a:pt x="815" y="457"/>
                  </a:lnTo>
                  <a:lnTo>
                    <a:pt x="824" y="465"/>
                  </a:lnTo>
                  <a:lnTo>
                    <a:pt x="824" y="474"/>
                  </a:lnTo>
                  <a:lnTo>
                    <a:pt x="815" y="491"/>
                  </a:lnTo>
                  <a:lnTo>
                    <a:pt x="807" y="534"/>
                  </a:lnTo>
                  <a:lnTo>
                    <a:pt x="798" y="586"/>
                  </a:lnTo>
                  <a:lnTo>
                    <a:pt x="772" y="629"/>
                  </a:lnTo>
                  <a:lnTo>
                    <a:pt x="755" y="663"/>
                  </a:lnTo>
                  <a:lnTo>
                    <a:pt x="738" y="681"/>
                  </a:lnTo>
                  <a:lnTo>
                    <a:pt x="712" y="706"/>
                  </a:lnTo>
                  <a:lnTo>
                    <a:pt x="687" y="715"/>
                  </a:lnTo>
                  <a:lnTo>
                    <a:pt x="661" y="724"/>
                  </a:lnTo>
                  <a:lnTo>
                    <a:pt x="592" y="706"/>
                  </a:lnTo>
                  <a:lnTo>
                    <a:pt x="549" y="672"/>
                  </a:lnTo>
                  <a:lnTo>
                    <a:pt x="515" y="612"/>
                  </a:lnTo>
                  <a:lnTo>
                    <a:pt x="515" y="612"/>
                  </a:lnTo>
                  <a:lnTo>
                    <a:pt x="489" y="646"/>
                  </a:lnTo>
                  <a:lnTo>
                    <a:pt x="446" y="681"/>
                  </a:lnTo>
                  <a:lnTo>
                    <a:pt x="395" y="706"/>
                  </a:lnTo>
                  <a:lnTo>
                    <a:pt x="326" y="724"/>
                  </a:lnTo>
                  <a:lnTo>
                    <a:pt x="275" y="715"/>
                  </a:lnTo>
                  <a:lnTo>
                    <a:pt x="223" y="698"/>
                  </a:lnTo>
                  <a:lnTo>
                    <a:pt x="171" y="663"/>
                  </a:lnTo>
                  <a:lnTo>
                    <a:pt x="146" y="603"/>
                  </a:lnTo>
                  <a:lnTo>
                    <a:pt x="129" y="526"/>
                  </a:lnTo>
                  <a:lnTo>
                    <a:pt x="137" y="440"/>
                  </a:lnTo>
                  <a:lnTo>
                    <a:pt x="171" y="336"/>
                  </a:lnTo>
                  <a:lnTo>
                    <a:pt x="223" y="190"/>
                  </a:lnTo>
                  <a:lnTo>
                    <a:pt x="232" y="173"/>
                  </a:lnTo>
                  <a:lnTo>
                    <a:pt x="240" y="147"/>
                  </a:lnTo>
                  <a:lnTo>
                    <a:pt x="249" y="112"/>
                  </a:lnTo>
                  <a:lnTo>
                    <a:pt x="249" y="86"/>
                  </a:lnTo>
                  <a:lnTo>
                    <a:pt x="249" y="61"/>
                  </a:lnTo>
                  <a:lnTo>
                    <a:pt x="240" y="52"/>
                  </a:lnTo>
                  <a:lnTo>
                    <a:pt x="232" y="43"/>
                  </a:lnTo>
                  <a:lnTo>
                    <a:pt x="223" y="35"/>
                  </a:lnTo>
                  <a:lnTo>
                    <a:pt x="214" y="35"/>
                  </a:lnTo>
                  <a:lnTo>
                    <a:pt x="214" y="35"/>
                  </a:lnTo>
                  <a:lnTo>
                    <a:pt x="146" y="52"/>
                  </a:lnTo>
                  <a:lnTo>
                    <a:pt x="94" y="121"/>
                  </a:lnTo>
                  <a:lnTo>
                    <a:pt x="51" y="233"/>
                  </a:lnTo>
                  <a:lnTo>
                    <a:pt x="43" y="241"/>
                  </a:lnTo>
                  <a:lnTo>
                    <a:pt x="43" y="250"/>
                  </a:lnTo>
                  <a:lnTo>
                    <a:pt x="34" y="250"/>
                  </a:lnTo>
                  <a:lnTo>
                    <a:pt x="26" y="250"/>
                  </a:lnTo>
                  <a:lnTo>
                    <a:pt x="17" y="250"/>
                  </a:lnTo>
                  <a:lnTo>
                    <a:pt x="8" y="250"/>
                  </a:lnTo>
                  <a:lnTo>
                    <a:pt x="8" y="250"/>
                  </a:lnTo>
                  <a:lnTo>
                    <a:pt x="0" y="241"/>
                  </a:lnTo>
                  <a:lnTo>
                    <a:pt x="8" y="216"/>
                  </a:lnTo>
                  <a:lnTo>
                    <a:pt x="26" y="173"/>
                  </a:lnTo>
                  <a:lnTo>
                    <a:pt x="51" y="112"/>
                  </a:lnTo>
                  <a:lnTo>
                    <a:pt x="94" y="61"/>
                  </a:lnTo>
                  <a:lnTo>
                    <a:pt x="146" y="18"/>
                  </a:lnTo>
                  <a:lnTo>
                    <a:pt x="2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3" name="Freeform 21"/>
            <p:cNvSpPr>
              <a:spLocks/>
            </p:cNvSpPr>
            <p:nvPr/>
          </p:nvSpPr>
          <p:spPr bwMode="auto">
            <a:xfrm>
              <a:off x="14180" y="1647"/>
              <a:ext cx="369" cy="1592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360" y="0"/>
                </a:cxn>
                <a:cxn ang="0">
                  <a:pos x="369" y="0"/>
                </a:cxn>
                <a:cxn ang="0">
                  <a:pos x="369" y="17"/>
                </a:cxn>
                <a:cxn ang="0">
                  <a:pos x="369" y="17"/>
                </a:cxn>
                <a:cxn ang="0">
                  <a:pos x="369" y="17"/>
                </a:cxn>
                <a:cxn ang="0">
                  <a:pos x="360" y="25"/>
                </a:cxn>
                <a:cxn ang="0">
                  <a:pos x="343" y="34"/>
                </a:cxn>
                <a:cxn ang="0">
                  <a:pos x="248" y="163"/>
                </a:cxn>
                <a:cxn ang="0">
                  <a:pos x="171" y="310"/>
                </a:cxn>
                <a:cxn ang="0">
                  <a:pos x="120" y="465"/>
                </a:cxn>
                <a:cxn ang="0">
                  <a:pos x="103" y="628"/>
                </a:cxn>
                <a:cxn ang="0">
                  <a:pos x="94" y="792"/>
                </a:cxn>
                <a:cxn ang="0">
                  <a:pos x="94" y="947"/>
                </a:cxn>
                <a:cxn ang="0">
                  <a:pos x="120" y="1102"/>
                </a:cxn>
                <a:cxn ang="0">
                  <a:pos x="163" y="1257"/>
                </a:cxn>
                <a:cxn ang="0">
                  <a:pos x="240" y="1412"/>
                </a:cxn>
                <a:cxn ang="0">
                  <a:pos x="343" y="1541"/>
                </a:cxn>
                <a:cxn ang="0">
                  <a:pos x="351" y="1549"/>
                </a:cxn>
                <a:cxn ang="0">
                  <a:pos x="360" y="1567"/>
                </a:cxn>
                <a:cxn ang="0">
                  <a:pos x="369" y="1567"/>
                </a:cxn>
                <a:cxn ang="0">
                  <a:pos x="369" y="1575"/>
                </a:cxn>
                <a:cxn ang="0">
                  <a:pos x="369" y="1575"/>
                </a:cxn>
                <a:cxn ang="0">
                  <a:pos x="369" y="1575"/>
                </a:cxn>
                <a:cxn ang="0">
                  <a:pos x="369" y="1584"/>
                </a:cxn>
                <a:cxn ang="0">
                  <a:pos x="360" y="1592"/>
                </a:cxn>
                <a:cxn ang="0">
                  <a:pos x="351" y="1592"/>
                </a:cxn>
                <a:cxn ang="0">
                  <a:pos x="326" y="1575"/>
                </a:cxn>
                <a:cxn ang="0">
                  <a:pos x="283" y="1541"/>
                </a:cxn>
                <a:cxn ang="0">
                  <a:pos x="231" y="1481"/>
                </a:cxn>
                <a:cxn ang="0">
                  <a:pos x="163" y="1394"/>
                </a:cxn>
                <a:cxn ang="0">
                  <a:pos x="103" y="1291"/>
                </a:cxn>
                <a:cxn ang="0">
                  <a:pos x="34" y="1110"/>
                </a:cxn>
                <a:cxn ang="0">
                  <a:pos x="8" y="938"/>
                </a:cxn>
                <a:cxn ang="0">
                  <a:pos x="0" y="792"/>
                </a:cxn>
                <a:cxn ang="0">
                  <a:pos x="8" y="645"/>
                </a:cxn>
                <a:cxn ang="0">
                  <a:pos x="34" y="482"/>
                </a:cxn>
                <a:cxn ang="0">
                  <a:pos x="103" y="310"/>
                </a:cxn>
                <a:cxn ang="0">
                  <a:pos x="163" y="198"/>
                </a:cxn>
                <a:cxn ang="0">
                  <a:pos x="223" y="112"/>
                </a:cxn>
                <a:cxn ang="0">
                  <a:pos x="283" y="43"/>
                </a:cxn>
                <a:cxn ang="0">
                  <a:pos x="326" y="8"/>
                </a:cxn>
                <a:cxn ang="0">
                  <a:pos x="351" y="0"/>
                </a:cxn>
              </a:cxnLst>
              <a:rect l="0" t="0" r="r" b="b"/>
              <a:pathLst>
                <a:path w="369" h="1592">
                  <a:moveTo>
                    <a:pt x="351" y="0"/>
                  </a:moveTo>
                  <a:lnTo>
                    <a:pt x="360" y="0"/>
                  </a:lnTo>
                  <a:lnTo>
                    <a:pt x="369" y="0"/>
                  </a:lnTo>
                  <a:lnTo>
                    <a:pt x="369" y="17"/>
                  </a:lnTo>
                  <a:lnTo>
                    <a:pt x="369" y="17"/>
                  </a:lnTo>
                  <a:lnTo>
                    <a:pt x="369" y="17"/>
                  </a:lnTo>
                  <a:lnTo>
                    <a:pt x="360" y="25"/>
                  </a:lnTo>
                  <a:lnTo>
                    <a:pt x="343" y="34"/>
                  </a:lnTo>
                  <a:lnTo>
                    <a:pt x="248" y="163"/>
                  </a:lnTo>
                  <a:lnTo>
                    <a:pt x="171" y="310"/>
                  </a:lnTo>
                  <a:lnTo>
                    <a:pt x="120" y="465"/>
                  </a:lnTo>
                  <a:lnTo>
                    <a:pt x="103" y="628"/>
                  </a:lnTo>
                  <a:lnTo>
                    <a:pt x="94" y="792"/>
                  </a:lnTo>
                  <a:lnTo>
                    <a:pt x="94" y="947"/>
                  </a:lnTo>
                  <a:lnTo>
                    <a:pt x="120" y="1102"/>
                  </a:lnTo>
                  <a:lnTo>
                    <a:pt x="163" y="1257"/>
                  </a:lnTo>
                  <a:lnTo>
                    <a:pt x="240" y="1412"/>
                  </a:lnTo>
                  <a:lnTo>
                    <a:pt x="343" y="1541"/>
                  </a:lnTo>
                  <a:lnTo>
                    <a:pt x="351" y="1549"/>
                  </a:lnTo>
                  <a:lnTo>
                    <a:pt x="360" y="1567"/>
                  </a:lnTo>
                  <a:lnTo>
                    <a:pt x="369" y="1567"/>
                  </a:lnTo>
                  <a:lnTo>
                    <a:pt x="369" y="1575"/>
                  </a:lnTo>
                  <a:lnTo>
                    <a:pt x="369" y="1575"/>
                  </a:lnTo>
                  <a:lnTo>
                    <a:pt x="369" y="1575"/>
                  </a:lnTo>
                  <a:lnTo>
                    <a:pt x="369" y="1584"/>
                  </a:lnTo>
                  <a:lnTo>
                    <a:pt x="360" y="1592"/>
                  </a:lnTo>
                  <a:lnTo>
                    <a:pt x="351" y="1592"/>
                  </a:lnTo>
                  <a:lnTo>
                    <a:pt x="326" y="1575"/>
                  </a:lnTo>
                  <a:lnTo>
                    <a:pt x="283" y="1541"/>
                  </a:lnTo>
                  <a:lnTo>
                    <a:pt x="231" y="1481"/>
                  </a:lnTo>
                  <a:lnTo>
                    <a:pt x="163" y="1394"/>
                  </a:lnTo>
                  <a:lnTo>
                    <a:pt x="103" y="1291"/>
                  </a:lnTo>
                  <a:lnTo>
                    <a:pt x="34" y="1110"/>
                  </a:lnTo>
                  <a:lnTo>
                    <a:pt x="8" y="938"/>
                  </a:lnTo>
                  <a:lnTo>
                    <a:pt x="0" y="792"/>
                  </a:lnTo>
                  <a:lnTo>
                    <a:pt x="8" y="645"/>
                  </a:lnTo>
                  <a:lnTo>
                    <a:pt x="34" y="482"/>
                  </a:lnTo>
                  <a:lnTo>
                    <a:pt x="103" y="310"/>
                  </a:lnTo>
                  <a:lnTo>
                    <a:pt x="163" y="198"/>
                  </a:lnTo>
                  <a:lnTo>
                    <a:pt x="223" y="112"/>
                  </a:lnTo>
                  <a:lnTo>
                    <a:pt x="283" y="43"/>
                  </a:lnTo>
                  <a:lnTo>
                    <a:pt x="326" y="8"/>
                  </a:lnTo>
                  <a:lnTo>
                    <a:pt x="3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4" name="Freeform 22"/>
            <p:cNvSpPr>
              <a:spLocks/>
            </p:cNvSpPr>
            <p:nvPr/>
          </p:nvSpPr>
          <p:spPr bwMode="auto">
            <a:xfrm>
              <a:off x="14712" y="1776"/>
              <a:ext cx="635" cy="1059"/>
            </a:xfrm>
            <a:custGeom>
              <a:avLst/>
              <a:gdLst/>
              <a:ahLst/>
              <a:cxnLst>
                <a:cxn ang="0">
                  <a:pos x="412" y="17"/>
                </a:cxn>
                <a:cxn ang="0">
                  <a:pos x="575" y="120"/>
                </a:cxn>
                <a:cxn ang="0">
                  <a:pos x="635" y="310"/>
                </a:cxn>
                <a:cxn ang="0">
                  <a:pos x="601" y="456"/>
                </a:cxn>
                <a:cxn ang="0">
                  <a:pos x="498" y="594"/>
                </a:cxn>
                <a:cxn ang="0">
                  <a:pos x="292" y="775"/>
                </a:cxn>
                <a:cxn ang="0">
                  <a:pos x="129" y="938"/>
                </a:cxn>
                <a:cxn ang="0">
                  <a:pos x="129" y="938"/>
                </a:cxn>
                <a:cxn ang="0">
                  <a:pos x="446" y="938"/>
                </a:cxn>
                <a:cxn ang="0">
                  <a:pos x="541" y="938"/>
                </a:cxn>
                <a:cxn ang="0">
                  <a:pos x="575" y="887"/>
                </a:cxn>
                <a:cxn ang="0">
                  <a:pos x="601" y="783"/>
                </a:cxn>
                <a:cxn ang="0">
                  <a:pos x="592" y="1059"/>
                </a:cxn>
                <a:cxn ang="0">
                  <a:pos x="0" y="1042"/>
                </a:cxn>
                <a:cxn ang="0">
                  <a:pos x="8" y="1016"/>
                </a:cxn>
                <a:cxn ang="0">
                  <a:pos x="326" y="663"/>
                </a:cxn>
                <a:cxn ang="0">
                  <a:pos x="472" y="439"/>
                </a:cxn>
                <a:cxn ang="0">
                  <a:pos x="489" y="232"/>
                </a:cxn>
                <a:cxn ang="0">
                  <a:pos x="420" y="103"/>
                </a:cxn>
                <a:cxn ang="0">
                  <a:pos x="283" y="51"/>
                </a:cxn>
                <a:cxn ang="0">
                  <a:pos x="120" y="129"/>
                </a:cxn>
                <a:cxn ang="0">
                  <a:pos x="86" y="215"/>
                </a:cxn>
                <a:cxn ang="0">
                  <a:pos x="137" y="232"/>
                </a:cxn>
                <a:cxn ang="0">
                  <a:pos x="171" y="267"/>
                </a:cxn>
                <a:cxn ang="0">
                  <a:pos x="171" y="318"/>
                </a:cxn>
                <a:cxn ang="0">
                  <a:pos x="146" y="353"/>
                </a:cxn>
                <a:cxn ang="0">
                  <a:pos x="111" y="370"/>
                </a:cxn>
                <a:cxn ang="0">
                  <a:pos x="86" y="379"/>
                </a:cxn>
                <a:cxn ang="0">
                  <a:pos x="77" y="379"/>
                </a:cxn>
                <a:cxn ang="0">
                  <a:pos x="43" y="370"/>
                </a:cxn>
                <a:cxn ang="0">
                  <a:pos x="17" y="344"/>
                </a:cxn>
                <a:cxn ang="0">
                  <a:pos x="0" y="293"/>
                </a:cxn>
                <a:cxn ang="0">
                  <a:pos x="60" y="129"/>
                </a:cxn>
                <a:cxn ang="0">
                  <a:pos x="197" y="17"/>
                </a:cxn>
              </a:cxnLst>
              <a:rect l="0" t="0" r="r" b="b"/>
              <a:pathLst>
                <a:path w="635" h="1059">
                  <a:moveTo>
                    <a:pt x="300" y="0"/>
                  </a:moveTo>
                  <a:lnTo>
                    <a:pt x="412" y="17"/>
                  </a:lnTo>
                  <a:lnTo>
                    <a:pt x="506" y="60"/>
                  </a:lnTo>
                  <a:lnTo>
                    <a:pt x="575" y="120"/>
                  </a:lnTo>
                  <a:lnTo>
                    <a:pt x="626" y="206"/>
                  </a:lnTo>
                  <a:lnTo>
                    <a:pt x="635" y="310"/>
                  </a:lnTo>
                  <a:lnTo>
                    <a:pt x="626" y="387"/>
                  </a:lnTo>
                  <a:lnTo>
                    <a:pt x="601" y="456"/>
                  </a:lnTo>
                  <a:lnTo>
                    <a:pt x="558" y="516"/>
                  </a:lnTo>
                  <a:lnTo>
                    <a:pt x="498" y="594"/>
                  </a:lnTo>
                  <a:lnTo>
                    <a:pt x="403" y="680"/>
                  </a:lnTo>
                  <a:lnTo>
                    <a:pt x="292" y="775"/>
                  </a:lnTo>
                  <a:lnTo>
                    <a:pt x="129" y="938"/>
                  </a:lnTo>
                  <a:lnTo>
                    <a:pt x="129" y="938"/>
                  </a:lnTo>
                  <a:lnTo>
                    <a:pt x="129" y="938"/>
                  </a:lnTo>
                  <a:lnTo>
                    <a:pt x="129" y="938"/>
                  </a:lnTo>
                  <a:lnTo>
                    <a:pt x="412" y="938"/>
                  </a:lnTo>
                  <a:lnTo>
                    <a:pt x="446" y="938"/>
                  </a:lnTo>
                  <a:lnTo>
                    <a:pt x="498" y="938"/>
                  </a:lnTo>
                  <a:lnTo>
                    <a:pt x="541" y="938"/>
                  </a:lnTo>
                  <a:lnTo>
                    <a:pt x="566" y="930"/>
                  </a:lnTo>
                  <a:lnTo>
                    <a:pt x="575" y="887"/>
                  </a:lnTo>
                  <a:lnTo>
                    <a:pt x="592" y="835"/>
                  </a:lnTo>
                  <a:lnTo>
                    <a:pt x="601" y="783"/>
                  </a:lnTo>
                  <a:lnTo>
                    <a:pt x="635" y="783"/>
                  </a:lnTo>
                  <a:lnTo>
                    <a:pt x="592" y="1059"/>
                  </a:lnTo>
                  <a:lnTo>
                    <a:pt x="0" y="1059"/>
                  </a:lnTo>
                  <a:lnTo>
                    <a:pt x="0" y="1042"/>
                  </a:lnTo>
                  <a:lnTo>
                    <a:pt x="8" y="1024"/>
                  </a:lnTo>
                  <a:lnTo>
                    <a:pt x="8" y="1016"/>
                  </a:lnTo>
                  <a:lnTo>
                    <a:pt x="17" y="1007"/>
                  </a:lnTo>
                  <a:lnTo>
                    <a:pt x="326" y="663"/>
                  </a:lnTo>
                  <a:lnTo>
                    <a:pt x="412" y="559"/>
                  </a:lnTo>
                  <a:lnTo>
                    <a:pt x="472" y="439"/>
                  </a:lnTo>
                  <a:lnTo>
                    <a:pt x="489" y="310"/>
                  </a:lnTo>
                  <a:lnTo>
                    <a:pt x="489" y="232"/>
                  </a:lnTo>
                  <a:lnTo>
                    <a:pt x="463" y="163"/>
                  </a:lnTo>
                  <a:lnTo>
                    <a:pt x="420" y="103"/>
                  </a:lnTo>
                  <a:lnTo>
                    <a:pt x="360" y="60"/>
                  </a:lnTo>
                  <a:lnTo>
                    <a:pt x="283" y="51"/>
                  </a:lnTo>
                  <a:lnTo>
                    <a:pt x="189" y="69"/>
                  </a:lnTo>
                  <a:lnTo>
                    <a:pt x="120" y="129"/>
                  </a:lnTo>
                  <a:lnTo>
                    <a:pt x="68" y="215"/>
                  </a:lnTo>
                  <a:lnTo>
                    <a:pt x="86" y="215"/>
                  </a:lnTo>
                  <a:lnTo>
                    <a:pt x="120" y="215"/>
                  </a:lnTo>
                  <a:lnTo>
                    <a:pt x="137" y="232"/>
                  </a:lnTo>
                  <a:lnTo>
                    <a:pt x="154" y="249"/>
                  </a:lnTo>
                  <a:lnTo>
                    <a:pt x="171" y="267"/>
                  </a:lnTo>
                  <a:lnTo>
                    <a:pt x="171" y="293"/>
                  </a:lnTo>
                  <a:lnTo>
                    <a:pt x="171" y="318"/>
                  </a:lnTo>
                  <a:lnTo>
                    <a:pt x="163" y="344"/>
                  </a:lnTo>
                  <a:lnTo>
                    <a:pt x="146" y="353"/>
                  </a:lnTo>
                  <a:lnTo>
                    <a:pt x="129" y="370"/>
                  </a:lnTo>
                  <a:lnTo>
                    <a:pt x="111" y="370"/>
                  </a:lnTo>
                  <a:lnTo>
                    <a:pt x="103" y="379"/>
                  </a:lnTo>
                  <a:lnTo>
                    <a:pt x="86" y="379"/>
                  </a:lnTo>
                  <a:lnTo>
                    <a:pt x="86" y="379"/>
                  </a:lnTo>
                  <a:lnTo>
                    <a:pt x="77" y="379"/>
                  </a:lnTo>
                  <a:lnTo>
                    <a:pt x="60" y="370"/>
                  </a:lnTo>
                  <a:lnTo>
                    <a:pt x="43" y="370"/>
                  </a:lnTo>
                  <a:lnTo>
                    <a:pt x="26" y="353"/>
                  </a:lnTo>
                  <a:lnTo>
                    <a:pt x="17" y="344"/>
                  </a:lnTo>
                  <a:lnTo>
                    <a:pt x="8" y="318"/>
                  </a:lnTo>
                  <a:lnTo>
                    <a:pt x="0" y="293"/>
                  </a:lnTo>
                  <a:lnTo>
                    <a:pt x="17" y="206"/>
                  </a:lnTo>
                  <a:lnTo>
                    <a:pt x="60" y="129"/>
                  </a:lnTo>
                  <a:lnTo>
                    <a:pt x="120" y="60"/>
                  </a:lnTo>
                  <a:lnTo>
                    <a:pt x="197" y="17"/>
                  </a:lnTo>
                  <a:lnTo>
                    <a:pt x="3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5" name="Freeform 23"/>
            <p:cNvSpPr>
              <a:spLocks/>
            </p:cNvSpPr>
            <p:nvPr/>
          </p:nvSpPr>
          <p:spPr bwMode="auto">
            <a:xfrm>
              <a:off x="15536" y="1647"/>
              <a:ext cx="369" cy="1592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34" y="8"/>
                </a:cxn>
                <a:cxn ang="0">
                  <a:pos x="77" y="43"/>
                </a:cxn>
                <a:cxn ang="0">
                  <a:pos x="137" y="103"/>
                </a:cxn>
                <a:cxn ang="0">
                  <a:pos x="197" y="189"/>
                </a:cxn>
                <a:cxn ang="0">
                  <a:pos x="257" y="292"/>
                </a:cxn>
                <a:cxn ang="0">
                  <a:pos x="326" y="482"/>
                </a:cxn>
                <a:cxn ang="0">
                  <a:pos x="360" y="645"/>
                </a:cxn>
                <a:cxn ang="0">
                  <a:pos x="369" y="792"/>
                </a:cxn>
                <a:cxn ang="0">
                  <a:pos x="369" y="792"/>
                </a:cxn>
                <a:cxn ang="0">
                  <a:pos x="360" y="938"/>
                </a:cxn>
                <a:cxn ang="0">
                  <a:pos x="326" y="1102"/>
                </a:cxn>
                <a:cxn ang="0">
                  <a:pos x="266" y="1283"/>
                </a:cxn>
                <a:cxn ang="0">
                  <a:pos x="206" y="1394"/>
                </a:cxn>
                <a:cxn ang="0">
                  <a:pos x="137" y="1481"/>
                </a:cxn>
                <a:cxn ang="0">
                  <a:pos x="77" y="1541"/>
                </a:cxn>
                <a:cxn ang="0">
                  <a:pos x="34" y="1575"/>
                </a:cxn>
                <a:cxn ang="0">
                  <a:pos x="17" y="1592"/>
                </a:cxn>
                <a:cxn ang="0">
                  <a:pos x="0" y="1584"/>
                </a:cxn>
                <a:cxn ang="0">
                  <a:pos x="0" y="1575"/>
                </a:cxn>
                <a:cxn ang="0">
                  <a:pos x="0" y="1575"/>
                </a:cxn>
                <a:cxn ang="0">
                  <a:pos x="0" y="1567"/>
                </a:cxn>
                <a:cxn ang="0">
                  <a:pos x="8" y="1558"/>
                </a:cxn>
                <a:cxn ang="0">
                  <a:pos x="17" y="1549"/>
                </a:cxn>
                <a:cxn ang="0">
                  <a:pos x="120" y="1420"/>
                </a:cxn>
                <a:cxn ang="0">
                  <a:pos x="197" y="1274"/>
                </a:cxn>
                <a:cxn ang="0">
                  <a:pos x="240" y="1119"/>
                </a:cxn>
                <a:cxn ang="0">
                  <a:pos x="266" y="955"/>
                </a:cxn>
                <a:cxn ang="0">
                  <a:pos x="275" y="792"/>
                </a:cxn>
                <a:cxn ang="0">
                  <a:pos x="257" y="559"/>
                </a:cxn>
                <a:cxn ang="0">
                  <a:pos x="206" y="353"/>
                </a:cxn>
                <a:cxn ang="0">
                  <a:pos x="129" y="180"/>
                </a:cxn>
                <a:cxn ang="0">
                  <a:pos x="26" y="51"/>
                </a:cxn>
                <a:cxn ang="0">
                  <a:pos x="8" y="34"/>
                </a:cxn>
                <a:cxn ang="0">
                  <a:pos x="0" y="2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0" y="0"/>
                </a:cxn>
                <a:cxn ang="0">
                  <a:pos x="17" y="0"/>
                </a:cxn>
              </a:cxnLst>
              <a:rect l="0" t="0" r="r" b="b"/>
              <a:pathLst>
                <a:path w="369" h="1592">
                  <a:moveTo>
                    <a:pt x="17" y="0"/>
                  </a:moveTo>
                  <a:lnTo>
                    <a:pt x="34" y="8"/>
                  </a:lnTo>
                  <a:lnTo>
                    <a:pt x="77" y="43"/>
                  </a:lnTo>
                  <a:lnTo>
                    <a:pt x="137" y="103"/>
                  </a:lnTo>
                  <a:lnTo>
                    <a:pt x="197" y="189"/>
                  </a:lnTo>
                  <a:lnTo>
                    <a:pt x="257" y="292"/>
                  </a:lnTo>
                  <a:lnTo>
                    <a:pt x="326" y="482"/>
                  </a:lnTo>
                  <a:lnTo>
                    <a:pt x="360" y="645"/>
                  </a:lnTo>
                  <a:lnTo>
                    <a:pt x="369" y="792"/>
                  </a:lnTo>
                  <a:lnTo>
                    <a:pt x="369" y="792"/>
                  </a:lnTo>
                  <a:lnTo>
                    <a:pt x="360" y="938"/>
                  </a:lnTo>
                  <a:lnTo>
                    <a:pt x="326" y="1102"/>
                  </a:lnTo>
                  <a:lnTo>
                    <a:pt x="266" y="1283"/>
                  </a:lnTo>
                  <a:lnTo>
                    <a:pt x="206" y="1394"/>
                  </a:lnTo>
                  <a:lnTo>
                    <a:pt x="137" y="1481"/>
                  </a:lnTo>
                  <a:lnTo>
                    <a:pt x="77" y="1541"/>
                  </a:lnTo>
                  <a:lnTo>
                    <a:pt x="34" y="1575"/>
                  </a:lnTo>
                  <a:lnTo>
                    <a:pt x="17" y="1592"/>
                  </a:lnTo>
                  <a:lnTo>
                    <a:pt x="0" y="1584"/>
                  </a:lnTo>
                  <a:lnTo>
                    <a:pt x="0" y="1575"/>
                  </a:lnTo>
                  <a:lnTo>
                    <a:pt x="0" y="1575"/>
                  </a:lnTo>
                  <a:lnTo>
                    <a:pt x="0" y="1567"/>
                  </a:lnTo>
                  <a:lnTo>
                    <a:pt x="8" y="1558"/>
                  </a:lnTo>
                  <a:lnTo>
                    <a:pt x="17" y="1549"/>
                  </a:lnTo>
                  <a:lnTo>
                    <a:pt x="120" y="1420"/>
                  </a:lnTo>
                  <a:lnTo>
                    <a:pt x="197" y="1274"/>
                  </a:lnTo>
                  <a:lnTo>
                    <a:pt x="240" y="1119"/>
                  </a:lnTo>
                  <a:lnTo>
                    <a:pt x="266" y="955"/>
                  </a:lnTo>
                  <a:lnTo>
                    <a:pt x="275" y="792"/>
                  </a:lnTo>
                  <a:lnTo>
                    <a:pt x="257" y="559"/>
                  </a:lnTo>
                  <a:lnTo>
                    <a:pt x="206" y="353"/>
                  </a:lnTo>
                  <a:lnTo>
                    <a:pt x="129" y="180"/>
                  </a:lnTo>
                  <a:lnTo>
                    <a:pt x="26" y="51"/>
                  </a:lnTo>
                  <a:lnTo>
                    <a:pt x="8" y="34"/>
                  </a:lnTo>
                  <a:lnTo>
                    <a:pt x="0" y="2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6" name="Freeform 24"/>
            <p:cNvSpPr>
              <a:spLocks noEditPoints="1"/>
            </p:cNvSpPr>
            <p:nvPr/>
          </p:nvSpPr>
          <p:spPr bwMode="auto">
            <a:xfrm>
              <a:off x="16137" y="2301"/>
              <a:ext cx="884" cy="792"/>
            </a:xfrm>
            <a:custGeom>
              <a:avLst/>
              <a:gdLst/>
              <a:ahLst/>
              <a:cxnLst>
                <a:cxn ang="0">
                  <a:pos x="395" y="52"/>
                </a:cxn>
                <a:cxn ang="0">
                  <a:pos x="386" y="77"/>
                </a:cxn>
                <a:cxn ang="0">
                  <a:pos x="566" y="353"/>
                </a:cxn>
                <a:cxn ang="0">
                  <a:pos x="721" y="207"/>
                </a:cxn>
                <a:cxn ang="0">
                  <a:pos x="678" y="60"/>
                </a:cxn>
                <a:cxn ang="0">
                  <a:pos x="498" y="43"/>
                </a:cxn>
                <a:cxn ang="0">
                  <a:pos x="566" y="0"/>
                </a:cxn>
                <a:cxn ang="0">
                  <a:pos x="824" y="103"/>
                </a:cxn>
                <a:cxn ang="0">
                  <a:pos x="772" y="301"/>
                </a:cxn>
                <a:cxn ang="0">
                  <a:pos x="592" y="387"/>
                </a:cxn>
                <a:cxn ang="0">
                  <a:pos x="669" y="430"/>
                </a:cxn>
                <a:cxn ang="0">
                  <a:pos x="704" y="499"/>
                </a:cxn>
                <a:cxn ang="0">
                  <a:pos x="695" y="542"/>
                </a:cxn>
                <a:cxn ang="0">
                  <a:pos x="687" y="629"/>
                </a:cxn>
                <a:cxn ang="0">
                  <a:pos x="687" y="715"/>
                </a:cxn>
                <a:cxn ang="0">
                  <a:pos x="721" y="758"/>
                </a:cxn>
                <a:cxn ang="0">
                  <a:pos x="790" y="740"/>
                </a:cxn>
                <a:cxn ang="0">
                  <a:pos x="841" y="663"/>
                </a:cxn>
                <a:cxn ang="0">
                  <a:pos x="858" y="646"/>
                </a:cxn>
                <a:cxn ang="0">
                  <a:pos x="884" y="663"/>
                </a:cxn>
                <a:cxn ang="0">
                  <a:pos x="798" y="775"/>
                </a:cxn>
                <a:cxn ang="0">
                  <a:pos x="618" y="766"/>
                </a:cxn>
                <a:cxn ang="0">
                  <a:pos x="566" y="654"/>
                </a:cxn>
                <a:cxn ang="0">
                  <a:pos x="584" y="577"/>
                </a:cxn>
                <a:cxn ang="0">
                  <a:pos x="592" y="517"/>
                </a:cxn>
                <a:cxn ang="0">
                  <a:pos x="566" y="430"/>
                </a:cxn>
                <a:cxn ang="0">
                  <a:pos x="309" y="396"/>
                </a:cxn>
                <a:cxn ang="0">
                  <a:pos x="232" y="706"/>
                </a:cxn>
                <a:cxn ang="0">
                  <a:pos x="240" y="723"/>
                </a:cxn>
                <a:cxn ang="0">
                  <a:pos x="283" y="732"/>
                </a:cxn>
                <a:cxn ang="0">
                  <a:pos x="326" y="732"/>
                </a:cxn>
                <a:cxn ang="0">
                  <a:pos x="335" y="758"/>
                </a:cxn>
                <a:cxn ang="0">
                  <a:pos x="309" y="766"/>
                </a:cxn>
                <a:cxn ang="0">
                  <a:pos x="197" y="766"/>
                </a:cxn>
                <a:cxn ang="0">
                  <a:pos x="111" y="766"/>
                </a:cxn>
                <a:cxn ang="0">
                  <a:pos x="17" y="766"/>
                </a:cxn>
                <a:cxn ang="0">
                  <a:pos x="0" y="749"/>
                </a:cxn>
                <a:cxn ang="0">
                  <a:pos x="26" y="732"/>
                </a:cxn>
                <a:cxn ang="0">
                  <a:pos x="103" y="723"/>
                </a:cxn>
                <a:cxn ang="0">
                  <a:pos x="129" y="697"/>
                </a:cxn>
                <a:cxn ang="0">
                  <a:pos x="292" y="69"/>
                </a:cxn>
                <a:cxn ang="0">
                  <a:pos x="292" y="52"/>
                </a:cxn>
                <a:cxn ang="0">
                  <a:pos x="240" y="43"/>
                </a:cxn>
                <a:cxn ang="0">
                  <a:pos x="206" y="34"/>
                </a:cxn>
                <a:cxn ang="0">
                  <a:pos x="189" y="26"/>
                </a:cxn>
                <a:cxn ang="0">
                  <a:pos x="206" y="0"/>
                </a:cxn>
              </a:cxnLst>
              <a:rect l="0" t="0" r="r" b="b"/>
              <a:pathLst>
                <a:path w="884" h="792">
                  <a:moveTo>
                    <a:pt x="420" y="43"/>
                  </a:moveTo>
                  <a:lnTo>
                    <a:pt x="412" y="43"/>
                  </a:lnTo>
                  <a:lnTo>
                    <a:pt x="395" y="52"/>
                  </a:lnTo>
                  <a:lnTo>
                    <a:pt x="395" y="60"/>
                  </a:lnTo>
                  <a:lnTo>
                    <a:pt x="386" y="77"/>
                  </a:lnTo>
                  <a:lnTo>
                    <a:pt x="386" y="77"/>
                  </a:lnTo>
                  <a:lnTo>
                    <a:pt x="317" y="370"/>
                  </a:lnTo>
                  <a:lnTo>
                    <a:pt x="463" y="370"/>
                  </a:lnTo>
                  <a:lnTo>
                    <a:pt x="566" y="353"/>
                  </a:lnTo>
                  <a:lnTo>
                    <a:pt x="652" y="310"/>
                  </a:lnTo>
                  <a:lnTo>
                    <a:pt x="695" y="267"/>
                  </a:lnTo>
                  <a:lnTo>
                    <a:pt x="721" y="207"/>
                  </a:lnTo>
                  <a:lnTo>
                    <a:pt x="729" y="155"/>
                  </a:lnTo>
                  <a:lnTo>
                    <a:pt x="712" y="95"/>
                  </a:lnTo>
                  <a:lnTo>
                    <a:pt x="678" y="60"/>
                  </a:lnTo>
                  <a:lnTo>
                    <a:pt x="626" y="43"/>
                  </a:lnTo>
                  <a:lnTo>
                    <a:pt x="558" y="43"/>
                  </a:lnTo>
                  <a:lnTo>
                    <a:pt x="498" y="43"/>
                  </a:lnTo>
                  <a:lnTo>
                    <a:pt x="420" y="43"/>
                  </a:lnTo>
                  <a:close/>
                  <a:moveTo>
                    <a:pt x="223" y="0"/>
                  </a:moveTo>
                  <a:lnTo>
                    <a:pt x="566" y="0"/>
                  </a:lnTo>
                  <a:lnTo>
                    <a:pt x="678" y="9"/>
                  </a:lnTo>
                  <a:lnTo>
                    <a:pt x="764" y="52"/>
                  </a:lnTo>
                  <a:lnTo>
                    <a:pt x="824" y="103"/>
                  </a:lnTo>
                  <a:lnTo>
                    <a:pt x="841" y="172"/>
                  </a:lnTo>
                  <a:lnTo>
                    <a:pt x="824" y="241"/>
                  </a:lnTo>
                  <a:lnTo>
                    <a:pt x="772" y="301"/>
                  </a:lnTo>
                  <a:lnTo>
                    <a:pt x="687" y="353"/>
                  </a:lnTo>
                  <a:lnTo>
                    <a:pt x="592" y="387"/>
                  </a:lnTo>
                  <a:lnTo>
                    <a:pt x="592" y="387"/>
                  </a:lnTo>
                  <a:lnTo>
                    <a:pt x="618" y="396"/>
                  </a:lnTo>
                  <a:lnTo>
                    <a:pt x="644" y="413"/>
                  </a:lnTo>
                  <a:lnTo>
                    <a:pt x="669" y="430"/>
                  </a:lnTo>
                  <a:lnTo>
                    <a:pt x="687" y="456"/>
                  </a:lnTo>
                  <a:lnTo>
                    <a:pt x="695" y="482"/>
                  </a:lnTo>
                  <a:lnTo>
                    <a:pt x="704" y="499"/>
                  </a:lnTo>
                  <a:lnTo>
                    <a:pt x="704" y="517"/>
                  </a:lnTo>
                  <a:lnTo>
                    <a:pt x="704" y="525"/>
                  </a:lnTo>
                  <a:lnTo>
                    <a:pt x="695" y="542"/>
                  </a:lnTo>
                  <a:lnTo>
                    <a:pt x="695" y="568"/>
                  </a:lnTo>
                  <a:lnTo>
                    <a:pt x="695" y="594"/>
                  </a:lnTo>
                  <a:lnTo>
                    <a:pt x="687" y="629"/>
                  </a:lnTo>
                  <a:lnTo>
                    <a:pt x="687" y="663"/>
                  </a:lnTo>
                  <a:lnTo>
                    <a:pt x="687" y="689"/>
                  </a:lnTo>
                  <a:lnTo>
                    <a:pt x="687" y="715"/>
                  </a:lnTo>
                  <a:lnTo>
                    <a:pt x="695" y="740"/>
                  </a:lnTo>
                  <a:lnTo>
                    <a:pt x="704" y="749"/>
                  </a:lnTo>
                  <a:lnTo>
                    <a:pt x="721" y="758"/>
                  </a:lnTo>
                  <a:lnTo>
                    <a:pt x="738" y="758"/>
                  </a:lnTo>
                  <a:lnTo>
                    <a:pt x="764" y="758"/>
                  </a:lnTo>
                  <a:lnTo>
                    <a:pt x="790" y="740"/>
                  </a:lnTo>
                  <a:lnTo>
                    <a:pt x="807" y="715"/>
                  </a:lnTo>
                  <a:lnTo>
                    <a:pt x="824" y="689"/>
                  </a:lnTo>
                  <a:lnTo>
                    <a:pt x="841" y="663"/>
                  </a:lnTo>
                  <a:lnTo>
                    <a:pt x="841" y="654"/>
                  </a:lnTo>
                  <a:lnTo>
                    <a:pt x="850" y="646"/>
                  </a:lnTo>
                  <a:lnTo>
                    <a:pt x="858" y="646"/>
                  </a:lnTo>
                  <a:lnTo>
                    <a:pt x="875" y="646"/>
                  </a:lnTo>
                  <a:lnTo>
                    <a:pt x="875" y="654"/>
                  </a:lnTo>
                  <a:lnTo>
                    <a:pt x="884" y="663"/>
                  </a:lnTo>
                  <a:lnTo>
                    <a:pt x="875" y="689"/>
                  </a:lnTo>
                  <a:lnTo>
                    <a:pt x="841" y="732"/>
                  </a:lnTo>
                  <a:lnTo>
                    <a:pt x="798" y="775"/>
                  </a:lnTo>
                  <a:lnTo>
                    <a:pt x="729" y="792"/>
                  </a:lnTo>
                  <a:lnTo>
                    <a:pt x="669" y="783"/>
                  </a:lnTo>
                  <a:lnTo>
                    <a:pt x="618" y="766"/>
                  </a:lnTo>
                  <a:lnTo>
                    <a:pt x="584" y="723"/>
                  </a:lnTo>
                  <a:lnTo>
                    <a:pt x="566" y="672"/>
                  </a:lnTo>
                  <a:lnTo>
                    <a:pt x="566" y="654"/>
                  </a:lnTo>
                  <a:lnTo>
                    <a:pt x="566" y="637"/>
                  </a:lnTo>
                  <a:lnTo>
                    <a:pt x="575" y="611"/>
                  </a:lnTo>
                  <a:lnTo>
                    <a:pt x="584" y="577"/>
                  </a:lnTo>
                  <a:lnTo>
                    <a:pt x="584" y="560"/>
                  </a:lnTo>
                  <a:lnTo>
                    <a:pt x="592" y="534"/>
                  </a:lnTo>
                  <a:lnTo>
                    <a:pt x="592" y="517"/>
                  </a:lnTo>
                  <a:lnTo>
                    <a:pt x="601" y="499"/>
                  </a:lnTo>
                  <a:lnTo>
                    <a:pt x="592" y="465"/>
                  </a:lnTo>
                  <a:lnTo>
                    <a:pt x="566" y="430"/>
                  </a:lnTo>
                  <a:lnTo>
                    <a:pt x="523" y="405"/>
                  </a:lnTo>
                  <a:lnTo>
                    <a:pt x="463" y="396"/>
                  </a:lnTo>
                  <a:lnTo>
                    <a:pt x="309" y="396"/>
                  </a:lnTo>
                  <a:lnTo>
                    <a:pt x="232" y="680"/>
                  </a:lnTo>
                  <a:lnTo>
                    <a:pt x="232" y="697"/>
                  </a:lnTo>
                  <a:lnTo>
                    <a:pt x="232" y="706"/>
                  </a:lnTo>
                  <a:lnTo>
                    <a:pt x="232" y="706"/>
                  </a:lnTo>
                  <a:lnTo>
                    <a:pt x="232" y="715"/>
                  </a:lnTo>
                  <a:lnTo>
                    <a:pt x="240" y="723"/>
                  </a:lnTo>
                  <a:lnTo>
                    <a:pt x="257" y="723"/>
                  </a:lnTo>
                  <a:lnTo>
                    <a:pt x="274" y="732"/>
                  </a:lnTo>
                  <a:lnTo>
                    <a:pt x="283" y="732"/>
                  </a:lnTo>
                  <a:lnTo>
                    <a:pt x="300" y="732"/>
                  </a:lnTo>
                  <a:lnTo>
                    <a:pt x="317" y="732"/>
                  </a:lnTo>
                  <a:lnTo>
                    <a:pt x="326" y="732"/>
                  </a:lnTo>
                  <a:lnTo>
                    <a:pt x="335" y="732"/>
                  </a:lnTo>
                  <a:lnTo>
                    <a:pt x="335" y="749"/>
                  </a:lnTo>
                  <a:lnTo>
                    <a:pt x="335" y="758"/>
                  </a:lnTo>
                  <a:lnTo>
                    <a:pt x="326" y="766"/>
                  </a:lnTo>
                  <a:lnTo>
                    <a:pt x="317" y="766"/>
                  </a:lnTo>
                  <a:lnTo>
                    <a:pt x="309" y="766"/>
                  </a:lnTo>
                  <a:lnTo>
                    <a:pt x="274" y="766"/>
                  </a:lnTo>
                  <a:lnTo>
                    <a:pt x="240" y="766"/>
                  </a:lnTo>
                  <a:lnTo>
                    <a:pt x="197" y="766"/>
                  </a:lnTo>
                  <a:lnTo>
                    <a:pt x="163" y="766"/>
                  </a:lnTo>
                  <a:lnTo>
                    <a:pt x="146" y="766"/>
                  </a:lnTo>
                  <a:lnTo>
                    <a:pt x="111" y="766"/>
                  </a:lnTo>
                  <a:lnTo>
                    <a:pt x="94" y="766"/>
                  </a:lnTo>
                  <a:lnTo>
                    <a:pt x="51" y="766"/>
                  </a:lnTo>
                  <a:lnTo>
                    <a:pt x="17" y="766"/>
                  </a:lnTo>
                  <a:lnTo>
                    <a:pt x="8" y="766"/>
                  </a:lnTo>
                  <a:lnTo>
                    <a:pt x="8" y="758"/>
                  </a:lnTo>
                  <a:lnTo>
                    <a:pt x="0" y="749"/>
                  </a:lnTo>
                  <a:lnTo>
                    <a:pt x="8" y="740"/>
                  </a:lnTo>
                  <a:lnTo>
                    <a:pt x="8" y="732"/>
                  </a:lnTo>
                  <a:lnTo>
                    <a:pt x="26" y="732"/>
                  </a:lnTo>
                  <a:lnTo>
                    <a:pt x="34" y="732"/>
                  </a:lnTo>
                  <a:lnTo>
                    <a:pt x="77" y="732"/>
                  </a:lnTo>
                  <a:lnTo>
                    <a:pt x="103" y="723"/>
                  </a:lnTo>
                  <a:lnTo>
                    <a:pt x="120" y="723"/>
                  </a:lnTo>
                  <a:lnTo>
                    <a:pt x="129" y="706"/>
                  </a:lnTo>
                  <a:lnTo>
                    <a:pt x="129" y="697"/>
                  </a:lnTo>
                  <a:lnTo>
                    <a:pt x="137" y="680"/>
                  </a:lnTo>
                  <a:lnTo>
                    <a:pt x="283" y="77"/>
                  </a:lnTo>
                  <a:lnTo>
                    <a:pt x="292" y="69"/>
                  </a:lnTo>
                  <a:lnTo>
                    <a:pt x="292" y="60"/>
                  </a:lnTo>
                  <a:lnTo>
                    <a:pt x="292" y="60"/>
                  </a:lnTo>
                  <a:lnTo>
                    <a:pt x="292" y="52"/>
                  </a:lnTo>
                  <a:lnTo>
                    <a:pt x="283" y="43"/>
                  </a:lnTo>
                  <a:lnTo>
                    <a:pt x="266" y="43"/>
                  </a:lnTo>
                  <a:lnTo>
                    <a:pt x="240" y="43"/>
                  </a:lnTo>
                  <a:lnTo>
                    <a:pt x="232" y="43"/>
                  </a:lnTo>
                  <a:lnTo>
                    <a:pt x="223" y="43"/>
                  </a:lnTo>
                  <a:lnTo>
                    <a:pt x="206" y="34"/>
                  </a:lnTo>
                  <a:lnTo>
                    <a:pt x="197" y="34"/>
                  </a:lnTo>
                  <a:lnTo>
                    <a:pt x="189" y="34"/>
                  </a:lnTo>
                  <a:lnTo>
                    <a:pt x="189" y="26"/>
                  </a:lnTo>
                  <a:lnTo>
                    <a:pt x="189" y="9"/>
                  </a:lnTo>
                  <a:lnTo>
                    <a:pt x="197" y="0"/>
                  </a:lnTo>
                  <a:lnTo>
                    <a:pt x="206" y="0"/>
                  </a:lnTo>
                  <a:lnTo>
                    <a:pt x="2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7" name="Freeform 25"/>
            <p:cNvSpPr>
              <a:spLocks noEditPoints="1"/>
            </p:cNvSpPr>
            <p:nvPr/>
          </p:nvSpPr>
          <p:spPr bwMode="auto">
            <a:xfrm>
              <a:off x="17527" y="1905"/>
              <a:ext cx="1065" cy="1068"/>
            </a:xfrm>
            <a:custGeom>
              <a:avLst/>
              <a:gdLst/>
              <a:ahLst/>
              <a:cxnLst>
                <a:cxn ang="0">
                  <a:pos x="550" y="551"/>
                </a:cxn>
                <a:cxn ang="0">
                  <a:pos x="550" y="1025"/>
                </a:cxn>
                <a:cxn ang="0">
                  <a:pos x="696" y="999"/>
                </a:cxn>
                <a:cxn ang="0">
                  <a:pos x="816" y="930"/>
                </a:cxn>
                <a:cxn ang="0">
                  <a:pos x="919" y="835"/>
                </a:cxn>
                <a:cxn ang="0">
                  <a:pos x="996" y="706"/>
                </a:cxn>
                <a:cxn ang="0">
                  <a:pos x="1022" y="551"/>
                </a:cxn>
                <a:cxn ang="0">
                  <a:pos x="550" y="551"/>
                </a:cxn>
                <a:cxn ang="0">
                  <a:pos x="43" y="551"/>
                </a:cxn>
                <a:cxn ang="0">
                  <a:pos x="78" y="706"/>
                </a:cxn>
                <a:cxn ang="0">
                  <a:pos x="146" y="835"/>
                </a:cxn>
                <a:cxn ang="0">
                  <a:pos x="249" y="930"/>
                </a:cxn>
                <a:cxn ang="0">
                  <a:pos x="370" y="999"/>
                </a:cxn>
                <a:cxn ang="0">
                  <a:pos x="516" y="1025"/>
                </a:cxn>
                <a:cxn ang="0">
                  <a:pos x="516" y="551"/>
                </a:cxn>
                <a:cxn ang="0">
                  <a:pos x="43" y="551"/>
                </a:cxn>
                <a:cxn ang="0">
                  <a:pos x="550" y="43"/>
                </a:cxn>
                <a:cxn ang="0">
                  <a:pos x="550" y="517"/>
                </a:cxn>
                <a:cxn ang="0">
                  <a:pos x="1022" y="517"/>
                </a:cxn>
                <a:cxn ang="0">
                  <a:pos x="996" y="362"/>
                </a:cxn>
                <a:cxn ang="0">
                  <a:pos x="919" y="241"/>
                </a:cxn>
                <a:cxn ang="0">
                  <a:pos x="825" y="138"/>
                </a:cxn>
                <a:cxn ang="0">
                  <a:pos x="696" y="69"/>
                </a:cxn>
                <a:cxn ang="0">
                  <a:pos x="550" y="43"/>
                </a:cxn>
                <a:cxn ang="0">
                  <a:pos x="516" y="43"/>
                </a:cxn>
                <a:cxn ang="0">
                  <a:pos x="370" y="69"/>
                </a:cxn>
                <a:cxn ang="0">
                  <a:pos x="241" y="138"/>
                </a:cxn>
                <a:cxn ang="0">
                  <a:pos x="146" y="241"/>
                </a:cxn>
                <a:cxn ang="0">
                  <a:pos x="69" y="362"/>
                </a:cxn>
                <a:cxn ang="0">
                  <a:pos x="43" y="517"/>
                </a:cxn>
                <a:cxn ang="0">
                  <a:pos x="516" y="517"/>
                </a:cxn>
                <a:cxn ang="0">
                  <a:pos x="516" y="43"/>
                </a:cxn>
                <a:cxn ang="0">
                  <a:pos x="533" y="0"/>
                </a:cxn>
                <a:cxn ang="0">
                  <a:pos x="679" y="26"/>
                </a:cxn>
                <a:cxn ang="0">
                  <a:pos x="799" y="77"/>
                </a:cxn>
                <a:cxn ang="0">
                  <a:pos x="910" y="164"/>
                </a:cxn>
                <a:cxn ang="0">
                  <a:pos x="996" y="267"/>
                </a:cxn>
                <a:cxn ang="0">
                  <a:pos x="1048" y="396"/>
                </a:cxn>
                <a:cxn ang="0">
                  <a:pos x="1065" y="534"/>
                </a:cxn>
                <a:cxn ang="0">
                  <a:pos x="1048" y="672"/>
                </a:cxn>
                <a:cxn ang="0">
                  <a:pos x="996" y="801"/>
                </a:cxn>
                <a:cxn ang="0">
                  <a:pos x="910" y="913"/>
                </a:cxn>
                <a:cxn ang="0">
                  <a:pos x="799" y="990"/>
                </a:cxn>
                <a:cxn ang="0">
                  <a:pos x="679" y="1050"/>
                </a:cxn>
                <a:cxn ang="0">
                  <a:pos x="533" y="1068"/>
                </a:cxn>
                <a:cxn ang="0">
                  <a:pos x="395" y="1050"/>
                </a:cxn>
                <a:cxn ang="0">
                  <a:pos x="267" y="990"/>
                </a:cxn>
                <a:cxn ang="0">
                  <a:pos x="155" y="913"/>
                </a:cxn>
                <a:cxn ang="0">
                  <a:pos x="78" y="801"/>
                </a:cxn>
                <a:cxn ang="0">
                  <a:pos x="18" y="680"/>
                </a:cxn>
                <a:cxn ang="0">
                  <a:pos x="0" y="534"/>
                </a:cxn>
                <a:cxn ang="0">
                  <a:pos x="18" y="396"/>
                </a:cxn>
                <a:cxn ang="0">
                  <a:pos x="78" y="267"/>
                </a:cxn>
                <a:cxn ang="0">
                  <a:pos x="155" y="164"/>
                </a:cxn>
                <a:cxn ang="0">
                  <a:pos x="267" y="77"/>
                </a:cxn>
                <a:cxn ang="0">
                  <a:pos x="395" y="26"/>
                </a:cxn>
                <a:cxn ang="0">
                  <a:pos x="533" y="0"/>
                </a:cxn>
              </a:cxnLst>
              <a:rect l="0" t="0" r="r" b="b"/>
              <a:pathLst>
                <a:path w="1065" h="1068">
                  <a:moveTo>
                    <a:pt x="550" y="551"/>
                  </a:moveTo>
                  <a:lnTo>
                    <a:pt x="550" y="1025"/>
                  </a:lnTo>
                  <a:lnTo>
                    <a:pt x="696" y="999"/>
                  </a:lnTo>
                  <a:lnTo>
                    <a:pt x="816" y="930"/>
                  </a:lnTo>
                  <a:lnTo>
                    <a:pt x="919" y="835"/>
                  </a:lnTo>
                  <a:lnTo>
                    <a:pt x="996" y="706"/>
                  </a:lnTo>
                  <a:lnTo>
                    <a:pt x="1022" y="551"/>
                  </a:lnTo>
                  <a:lnTo>
                    <a:pt x="550" y="551"/>
                  </a:lnTo>
                  <a:close/>
                  <a:moveTo>
                    <a:pt x="43" y="551"/>
                  </a:moveTo>
                  <a:lnTo>
                    <a:pt x="78" y="706"/>
                  </a:lnTo>
                  <a:lnTo>
                    <a:pt x="146" y="835"/>
                  </a:lnTo>
                  <a:lnTo>
                    <a:pt x="249" y="930"/>
                  </a:lnTo>
                  <a:lnTo>
                    <a:pt x="370" y="999"/>
                  </a:lnTo>
                  <a:lnTo>
                    <a:pt x="516" y="1025"/>
                  </a:lnTo>
                  <a:lnTo>
                    <a:pt x="516" y="551"/>
                  </a:lnTo>
                  <a:lnTo>
                    <a:pt x="43" y="551"/>
                  </a:lnTo>
                  <a:close/>
                  <a:moveTo>
                    <a:pt x="550" y="43"/>
                  </a:moveTo>
                  <a:lnTo>
                    <a:pt x="550" y="517"/>
                  </a:lnTo>
                  <a:lnTo>
                    <a:pt x="1022" y="517"/>
                  </a:lnTo>
                  <a:lnTo>
                    <a:pt x="996" y="362"/>
                  </a:lnTo>
                  <a:lnTo>
                    <a:pt x="919" y="241"/>
                  </a:lnTo>
                  <a:lnTo>
                    <a:pt x="825" y="138"/>
                  </a:lnTo>
                  <a:lnTo>
                    <a:pt x="696" y="69"/>
                  </a:lnTo>
                  <a:lnTo>
                    <a:pt x="550" y="43"/>
                  </a:lnTo>
                  <a:close/>
                  <a:moveTo>
                    <a:pt x="516" y="43"/>
                  </a:moveTo>
                  <a:lnTo>
                    <a:pt x="370" y="69"/>
                  </a:lnTo>
                  <a:lnTo>
                    <a:pt x="241" y="138"/>
                  </a:lnTo>
                  <a:lnTo>
                    <a:pt x="146" y="241"/>
                  </a:lnTo>
                  <a:lnTo>
                    <a:pt x="69" y="362"/>
                  </a:lnTo>
                  <a:lnTo>
                    <a:pt x="43" y="517"/>
                  </a:lnTo>
                  <a:lnTo>
                    <a:pt x="516" y="517"/>
                  </a:lnTo>
                  <a:lnTo>
                    <a:pt x="516" y="43"/>
                  </a:lnTo>
                  <a:close/>
                  <a:moveTo>
                    <a:pt x="533" y="0"/>
                  </a:moveTo>
                  <a:lnTo>
                    <a:pt x="679" y="26"/>
                  </a:lnTo>
                  <a:lnTo>
                    <a:pt x="799" y="77"/>
                  </a:lnTo>
                  <a:lnTo>
                    <a:pt x="910" y="164"/>
                  </a:lnTo>
                  <a:lnTo>
                    <a:pt x="996" y="267"/>
                  </a:lnTo>
                  <a:lnTo>
                    <a:pt x="1048" y="396"/>
                  </a:lnTo>
                  <a:lnTo>
                    <a:pt x="1065" y="534"/>
                  </a:lnTo>
                  <a:lnTo>
                    <a:pt x="1048" y="672"/>
                  </a:lnTo>
                  <a:lnTo>
                    <a:pt x="996" y="801"/>
                  </a:lnTo>
                  <a:lnTo>
                    <a:pt x="910" y="913"/>
                  </a:lnTo>
                  <a:lnTo>
                    <a:pt x="799" y="990"/>
                  </a:lnTo>
                  <a:lnTo>
                    <a:pt x="679" y="1050"/>
                  </a:lnTo>
                  <a:lnTo>
                    <a:pt x="533" y="1068"/>
                  </a:lnTo>
                  <a:lnTo>
                    <a:pt x="395" y="1050"/>
                  </a:lnTo>
                  <a:lnTo>
                    <a:pt x="267" y="990"/>
                  </a:lnTo>
                  <a:lnTo>
                    <a:pt x="155" y="913"/>
                  </a:lnTo>
                  <a:lnTo>
                    <a:pt x="78" y="801"/>
                  </a:lnTo>
                  <a:lnTo>
                    <a:pt x="18" y="680"/>
                  </a:lnTo>
                  <a:lnTo>
                    <a:pt x="0" y="534"/>
                  </a:lnTo>
                  <a:lnTo>
                    <a:pt x="18" y="396"/>
                  </a:lnTo>
                  <a:lnTo>
                    <a:pt x="78" y="267"/>
                  </a:lnTo>
                  <a:lnTo>
                    <a:pt x="155" y="164"/>
                  </a:lnTo>
                  <a:lnTo>
                    <a:pt x="267" y="77"/>
                  </a:lnTo>
                  <a:lnTo>
                    <a:pt x="395" y="26"/>
                  </a:lnTo>
                  <a:lnTo>
                    <a:pt x="5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8" name="Freeform 26"/>
            <p:cNvSpPr>
              <a:spLocks/>
            </p:cNvSpPr>
            <p:nvPr/>
          </p:nvSpPr>
          <p:spPr bwMode="auto">
            <a:xfrm>
              <a:off x="19098" y="2137"/>
              <a:ext cx="825" cy="724"/>
            </a:xfrm>
            <a:custGeom>
              <a:avLst/>
              <a:gdLst/>
              <a:ahLst/>
              <a:cxnLst>
                <a:cxn ang="0">
                  <a:pos x="249" y="0"/>
                </a:cxn>
                <a:cxn ang="0">
                  <a:pos x="309" y="35"/>
                </a:cxn>
                <a:cxn ang="0">
                  <a:pos x="344" y="95"/>
                </a:cxn>
                <a:cxn ang="0">
                  <a:pos x="344" y="147"/>
                </a:cxn>
                <a:cxn ang="0">
                  <a:pos x="327" y="198"/>
                </a:cxn>
                <a:cxn ang="0">
                  <a:pos x="275" y="345"/>
                </a:cxn>
                <a:cxn ang="0">
                  <a:pos x="232" y="551"/>
                </a:cxn>
                <a:cxn ang="0">
                  <a:pos x="241" y="603"/>
                </a:cxn>
                <a:cxn ang="0">
                  <a:pos x="258" y="655"/>
                </a:cxn>
                <a:cxn ang="0">
                  <a:pos x="301" y="681"/>
                </a:cxn>
                <a:cxn ang="0">
                  <a:pos x="395" y="672"/>
                </a:cxn>
                <a:cxn ang="0">
                  <a:pos x="481" y="603"/>
                </a:cxn>
                <a:cxn ang="0">
                  <a:pos x="515" y="551"/>
                </a:cxn>
                <a:cxn ang="0">
                  <a:pos x="550" y="379"/>
                </a:cxn>
                <a:cxn ang="0">
                  <a:pos x="610" y="155"/>
                </a:cxn>
                <a:cxn ang="0">
                  <a:pos x="636" y="43"/>
                </a:cxn>
                <a:cxn ang="0">
                  <a:pos x="661" y="26"/>
                </a:cxn>
                <a:cxn ang="0">
                  <a:pos x="687" y="18"/>
                </a:cxn>
                <a:cxn ang="0">
                  <a:pos x="713" y="18"/>
                </a:cxn>
                <a:cxn ang="0">
                  <a:pos x="739" y="35"/>
                </a:cxn>
                <a:cxn ang="0">
                  <a:pos x="739" y="69"/>
                </a:cxn>
                <a:cxn ang="0">
                  <a:pos x="730" y="112"/>
                </a:cxn>
                <a:cxn ang="0">
                  <a:pos x="713" y="164"/>
                </a:cxn>
                <a:cxn ang="0">
                  <a:pos x="704" y="207"/>
                </a:cxn>
                <a:cxn ang="0">
                  <a:pos x="687" y="250"/>
                </a:cxn>
                <a:cxn ang="0">
                  <a:pos x="644" y="448"/>
                </a:cxn>
                <a:cxn ang="0">
                  <a:pos x="618" y="569"/>
                </a:cxn>
                <a:cxn ang="0">
                  <a:pos x="610" y="638"/>
                </a:cxn>
                <a:cxn ang="0">
                  <a:pos x="627" y="672"/>
                </a:cxn>
                <a:cxn ang="0">
                  <a:pos x="661" y="681"/>
                </a:cxn>
                <a:cxn ang="0">
                  <a:pos x="739" y="620"/>
                </a:cxn>
                <a:cxn ang="0">
                  <a:pos x="782" y="483"/>
                </a:cxn>
                <a:cxn ang="0">
                  <a:pos x="790" y="457"/>
                </a:cxn>
                <a:cxn ang="0">
                  <a:pos x="807" y="457"/>
                </a:cxn>
                <a:cxn ang="0">
                  <a:pos x="816" y="465"/>
                </a:cxn>
                <a:cxn ang="0">
                  <a:pos x="816" y="491"/>
                </a:cxn>
                <a:cxn ang="0">
                  <a:pos x="790" y="586"/>
                </a:cxn>
                <a:cxn ang="0">
                  <a:pos x="756" y="663"/>
                </a:cxn>
                <a:cxn ang="0">
                  <a:pos x="713" y="706"/>
                </a:cxn>
                <a:cxn ang="0">
                  <a:pos x="653" y="724"/>
                </a:cxn>
                <a:cxn ang="0">
                  <a:pos x="541" y="672"/>
                </a:cxn>
                <a:cxn ang="0">
                  <a:pos x="515" y="612"/>
                </a:cxn>
                <a:cxn ang="0">
                  <a:pos x="447" y="681"/>
                </a:cxn>
                <a:cxn ang="0">
                  <a:pos x="327" y="724"/>
                </a:cxn>
                <a:cxn ang="0">
                  <a:pos x="215" y="698"/>
                </a:cxn>
                <a:cxn ang="0">
                  <a:pos x="138" y="603"/>
                </a:cxn>
                <a:cxn ang="0">
                  <a:pos x="138" y="440"/>
                </a:cxn>
                <a:cxn ang="0">
                  <a:pos x="224" y="190"/>
                </a:cxn>
                <a:cxn ang="0">
                  <a:pos x="241" y="147"/>
                </a:cxn>
                <a:cxn ang="0">
                  <a:pos x="249" y="86"/>
                </a:cxn>
                <a:cxn ang="0">
                  <a:pos x="241" y="52"/>
                </a:cxn>
                <a:cxn ang="0">
                  <a:pos x="224" y="35"/>
                </a:cxn>
                <a:cxn ang="0">
                  <a:pos x="206" y="35"/>
                </a:cxn>
                <a:cxn ang="0">
                  <a:pos x="95" y="121"/>
                </a:cxn>
                <a:cxn ang="0">
                  <a:pos x="43" y="241"/>
                </a:cxn>
                <a:cxn ang="0">
                  <a:pos x="35" y="250"/>
                </a:cxn>
                <a:cxn ang="0">
                  <a:pos x="18" y="250"/>
                </a:cxn>
                <a:cxn ang="0">
                  <a:pos x="0" y="250"/>
                </a:cxn>
                <a:cxn ang="0">
                  <a:pos x="9" y="216"/>
                </a:cxn>
                <a:cxn ang="0">
                  <a:pos x="52" y="112"/>
                </a:cxn>
                <a:cxn ang="0">
                  <a:pos x="146" y="18"/>
                </a:cxn>
              </a:cxnLst>
              <a:rect l="0" t="0" r="r" b="b"/>
              <a:pathLst>
                <a:path w="825" h="724">
                  <a:moveTo>
                    <a:pt x="215" y="0"/>
                  </a:moveTo>
                  <a:lnTo>
                    <a:pt x="249" y="0"/>
                  </a:lnTo>
                  <a:lnTo>
                    <a:pt x="284" y="18"/>
                  </a:lnTo>
                  <a:lnTo>
                    <a:pt x="309" y="35"/>
                  </a:lnTo>
                  <a:lnTo>
                    <a:pt x="327" y="61"/>
                  </a:lnTo>
                  <a:lnTo>
                    <a:pt x="344" y="95"/>
                  </a:lnTo>
                  <a:lnTo>
                    <a:pt x="344" y="130"/>
                  </a:lnTo>
                  <a:lnTo>
                    <a:pt x="344" y="147"/>
                  </a:lnTo>
                  <a:lnTo>
                    <a:pt x="335" y="173"/>
                  </a:lnTo>
                  <a:lnTo>
                    <a:pt x="327" y="198"/>
                  </a:lnTo>
                  <a:lnTo>
                    <a:pt x="318" y="224"/>
                  </a:lnTo>
                  <a:lnTo>
                    <a:pt x="275" y="345"/>
                  </a:lnTo>
                  <a:lnTo>
                    <a:pt x="241" y="457"/>
                  </a:lnTo>
                  <a:lnTo>
                    <a:pt x="232" y="551"/>
                  </a:lnTo>
                  <a:lnTo>
                    <a:pt x="232" y="577"/>
                  </a:lnTo>
                  <a:lnTo>
                    <a:pt x="241" y="603"/>
                  </a:lnTo>
                  <a:lnTo>
                    <a:pt x="241" y="629"/>
                  </a:lnTo>
                  <a:lnTo>
                    <a:pt x="258" y="655"/>
                  </a:lnTo>
                  <a:lnTo>
                    <a:pt x="275" y="672"/>
                  </a:lnTo>
                  <a:lnTo>
                    <a:pt x="301" y="681"/>
                  </a:lnTo>
                  <a:lnTo>
                    <a:pt x="327" y="681"/>
                  </a:lnTo>
                  <a:lnTo>
                    <a:pt x="395" y="672"/>
                  </a:lnTo>
                  <a:lnTo>
                    <a:pt x="447" y="638"/>
                  </a:lnTo>
                  <a:lnTo>
                    <a:pt x="481" y="603"/>
                  </a:lnTo>
                  <a:lnTo>
                    <a:pt x="507" y="569"/>
                  </a:lnTo>
                  <a:lnTo>
                    <a:pt x="515" y="551"/>
                  </a:lnTo>
                  <a:lnTo>
                    <a:pt x="524" y="483"/>
                  </a:lnTo>
                  <a:lnTo>
                    <a:pt x="550" y="379"/>
                  </a:lnTo>
                  <a:lnTo>
                    <a:pt x="584" y="267"/>
                  </a:lnTo>
                  <a:lnTo>
                    <a:pt x="610" y="155"/>
                  </a:lnTo>
                  <a:lnTo>
                    <a:pt x="627" y="69"/>
                  </a:lnTo>
                  <a:lnTo>
                    <a:pt x="636" y="43"/>
                  </a:lnTo>
                  <a:lnTo>
                    <a:pt x="653" y="35"/>
                  </a:lnTo>
                  <a:lnTo>
                    <a:pt x="661" y="26"/>
                  </a:lnTo>
                  <a:lnTo>
                    <a:pt x="679" y="18"/>
                  </a:lnTo>
                  <a:lnTo>
                    <a:pt x="687" y="18"/>
                  </a:lnTo>
                  <a:lnTo>
                    <a:pt x="696" y="18"/>
                  </a:lnTo>
                  <a:lnTo>
                    <a:pt x="713" y="18"/>
                  </a:lnTo>
                  <a:lnTo>
                    <a:pt x="721" y="26"/>
                  </a:lnTo>
                  <a:lnTo>
                    <a:pt x="739" y="35"/>
                  </a:lnTo>
                  <a:lnTo>
                    <a:pt x="739" y="61"/>
                  </a:lnTo>
                  <a:lnTo>
                    <a:pt x="739" y="69"/>
                  </a:lnTo>
                  <a:lnTo>
                    <a:pt x="730" y="86"/>
                  </a:lnTo>
                  <a:lnTo>
                    <a:pt x="730" y="112"/>
                  </a:lnTo>
                  <a:lnTo>
                    <a:pt x="721" y="138"/>
                  </a:lnTo>
                  <a:lnTo>
                    <a:pt x="713" y="164"/>
                  </a:lnTo>
                  <a:lnTo>
                    <a:pt x="713" y="181"/>
                  </a:lnTo>
                  <a:lnTo>
                    <a:pt x="704" y="207"/>
                  </a:lnTo>
                  <a:lnTo>
                    <a:pt x="696" y="233"/>
                  </a:lnTo>
                  <a:lnTo>
                    <a:pt x="687" y="250"/>
                  </a:lnTo>
                  <a:lnTo>
                    <a:pt x="687" y="276"/>
                  </a:lnTo>
                  <a:lnTo>
                    <a:pt x="644" y="448"/>
                  </a:lnTo>
                  <a:lnTo>
                    <a:pt x="627" y="508"/>
                  </a:lnTo>
                  <a:lnTo>
                    <a:pt x="618" y="569"/>
                  </a:lnTo>
                  <a:lnTo>
                    <a:pt x="610" y="612"/>
                  </a:lnTo>
                  <a:lnTo>
                    <a:pt x="610" y="638"/>
                  </a:lnTo>
                  <a:lnTo>
                    <a:pt x="618" y="663"/>
                  </a:lnTo>
                  <a:lnTo>
                    <a:pt x="627" y="672"/>
                  </a:lnTo>
                  <a:lnTo>
                    <a:pt x="644" y="681"/>
                  </a:lnTo>
                  <a:lnTo>
                    <a:pt x="661" y="681"/>
                  </a:lnTo>
                  <a:lnTo>
                    <a:pt x="704" y="663"/>
                  </a:lnTo>
                  <a:lnTo>
                    <a:pt x="739" y="620"/>
                  </a:lnTo>
                  <a:lnTo>
                    <a:pt x="764" y="551"/>
                  </a:lnTo>
                  <a:lnTo>
                    <a:pt x="782" y="483"/>
                  </a:lnTo>
                  <a:lnTo>
                    <a:pt x="782" y="465"/>
                  </a:lnTo>
                  <a:lnTo>
                    <a:pt x="790" y="457"/>
                  </a:lnTo>
                  <a:lnTo>
                    <a:pt x="799" y="457"/>
                  </a:lnTo>
                  <a:lnTo>
                    <a:pt x="807" y="457"/>
                  </a:lnTo>
                  <a:lnTo>
                    <a:pt x="816" y="457"/>
                  </a:lnTo>
                  <a:lnTo>
                    <a:pt x="816" y="465"/>
                  </a:lnTo>
                  <a:lnTo>
                    <a:pt x="825" y="474"/>
                  </a:lnTo>
                  <a:lnTo>
                    <a:pt x="816" y="491"/>
                  </a:lnTo>
                  <a:lnTo>
                    <a:pt x="807" y="534"/>
                  </a:lnTo>
                  <a:lnTo>
                    <a:pt x="790" y="586"/>
                  </a:lnTo>
                  <a:lnTo>
                    <a:pt x="773" y="629"/>
                  </a:lnTo>
                  <a:lnTo>
                    <a:pt x="756" y="663"/>
                  </a:lnTo>
                  <a:lnTo>
                    <a:pt x="739" y="681"/>
                  </a:lnTo>
                  <a:lnTo>
                    <a:pt x="713" y="706"/>
                  </a:lnTo>
                  <a:lnTo>
                    <a:pt x="687" y="715"/>
                  </a:lnTo>
                  <a:lnTo>
                    <a:pt x="653" y="724"/>
                  </a:lnTo>
                  <a:lnTo>
                    <a:pt x="593" y="706"/>
                  </a:lnTo>
                  <a:lnTo>
                    <a:pt x="541" y="672"/>
                  </a:lnTo>
                  <a:lnTo>
                    <a:pt x="515" y="612"/>
                  </a:lnTo>
                  <a:lnTo>
                    <a:pt x="515" y="612"/>
                  </a:lnTo>
                  <a:lnTo>
                    <a:pt x="490" y="646"/>
                  </a:lnTo>
                  <a:lnTo>
                    <a:pt x="447" y="681"/>
                  </a:lnTo>
                  <a:lnTo>
                    <a:pt x="395" y="706"/>
                  </a:lnTo>
                  <a:lnTo>
                    <a:pt x="327" y="724"/>
                  </a:lnTo>
                  <a:lnTo>
                    <a:pt x="275" y="715"/>
                  </a:lnTo>
                  <a:lnTo>
                    <a:pt x="215" y="698"/>
                  </a:lnTo>
                  <a:lnTo>
                    <a:pt x="172" y="663"/>
                  </a:lnTo>
                  <a:lnTo>
                    <a:pt x="138" y="603"/>
                  </a:lnTo>
                  <a:lnTo>
                    <a:pt x="129" y="526"/>
                  </a:lnTo>
                  <a:lnTo>
                    <a:pt x="138" y="440"/>
                  </a:lnTo>
                  <a:lnTo>
                    <a:pt x="172" y="336"/>
                  </a:lnTo>
                  <a:lnTo>
                    <a:pt x="224" y="190"/>
                  </a:lnTo>
                  <a:lnTo>
                    <a:pt x="232" y="173"/>
                  </a:lnTo>
                  <a:lnTo>
                    <a:pt x="241" y="147"/>
                  </a:lnTo>
                  <a:lnTo>
                    <a:pt x="249" y="112"/>
                  </a:lnTo>
                  <a:lnTo>
                    <a:pt x="249" y="86"/>
                  </a:lnTo>
                  <a:lnTo>
                    <a:pt x="249" y="61"/>
                  </a:lnTo>
                  <a:lnTo>
                    <a:pt x="241" y="52"/>
                  </a:lnTo>
                  <a:lnTo>
                    <a:pt x="232" y="43"/>
                  </a:lnTo>
                  <a:lnTo>
                    <a:pt x="224" y="35"/>
                  </a:lnTo>
                  <a:lnTo>
                    <a:pt x="215" y="35"/>
                  </a:lnTo>
                  <a:lnTo>
                    <a:pt x="206" y="35"/>
                  </a:lnTo>
                  <a:lnTo>
                    <a:pt x="146" y="52"/>
                  </a:lnTo>
                  <a:lnTo>
                    <a:pt x="95" y="121"/>
                  </a:lnTo>
                  <a:lnTo>
                    <a:pt x="43" y="233"/>
                  </a:lnTo>
                  <a:lnTo>
                    <a:pt x="43" y="241"/>
                  </a:lnTo>
                  <a:lnTo>
                    <a:pt x="35" y="250"/>
                  </a:lnTo>
                  <a:lnTo>
                    <a:pt x="35" y="250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9" y="250"/>
                  </a:lnTo>
                  <a:lnTo>
                    <a:pt x="0" y="250"/>
                  </a:lnTo>
                  <a:lnTo>
                    <a:pt x="0" y="241"/>
                  </a:lnTo>
                  <a:lnTo>
                    <a:pt x="9" y="216"/>
                  </a:lnTo>
                  <a:lnTo>
                    <a:pt x="26" y="173"/>
                  </a:lnTo>
                  <a:lnTo>
                    <a:pt x="52" y="112"/>
                  </a:lnTo>
                  <a:lnTo>
                    <a:pt x="95" y="61"/>
                  </a:lnTo>
                  <a:lnTo>
                    <a:pt x="146" y="18"/>
                  </a:lnTo>
                  <a:lnTo>
                    <a:pt x="2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9" name="Freeform 27"/>
            <p:cNvSpPr>
              <a:spLocks/>
            </p:cNvSpPr>
            <p:nvPr/>
          </p:nvSpPr>
          <p:spPr bwMode="auto">
            <a:xfrm>
              <a:off x="20137" y="1647"/>
              <a:ext cx="369" cy="1592"/>
            </a:xfrm>
            <a:custGeom>
              <a:avLst/>
              <a:gdLst/>
              <a:ahLst/>
              <a:cxnLst>
                <a:cxn ang="0">
                  <a:pos x="352" y="0"/>
                </a:cxn>
                <a:cxn ang="0">
                  <a:pos x="361" y="0"/>
                </a:cxn>
                <a:cxn ang="0">
                  <a:pos x="361" y="0"/>
                </a:cxn>
                <a:cxn ang="0">
                  <a:pos x="369" y="17"/>
                </a:cxn>
                <a:cxn ang="0">
                  <a:pos x="369" y="17"/>
                </a:cxn>
                <a:cxn ang="0">
                  <a:pos x="361" y="17"/>
                </a:cxn>
                <a:cxn ang="0">
                  <a:pos x="361" y="25"/>
                </a:cxn>
                <a:cxn ang="0">
                  <a:pos x="343" y="34"/>
                </a:cxn>
                <a:cxn ang="0">
                  <a:pos x="240" y="163"/>
                </a:cxn>
                <a:cxn ang="0">
                  <a:pos x="172" y="310"/>
                </a:cxn>
                <a:cxn ang="0">
                  <a:pos x="120" y="465"/>
                </a:cxn>
                <a:cxn ang="0">
                  <a:pos x="95" y="628"/>
                </a:cxn>
                <a:cxn ang="0">
                  <a:pos x="86" y="792"/>
                </a:cxn>
                <a:cxn ang="0">
                  <a:pos x="95" y="947"/>
                </a:cxn>
                <a:cxn ang="0">
                  <a:pos x="120" y="1102"/>
                </a:cxn>
                <a:cxn ang="0">
                  <a:pos x="163" y="1257"/>
                </a:cxn>
                <a:cxn ang="0">
                  <a:pos x="240" y="1412"/>
                </a:cxn>
                <a:cxn ang="0">
                  <a:pos x="343" y="1541"/>
                </a:cxn>
                <a:cxn ang="0">
                  <a:pos x="352" y="1549"/>
                </a:cxn>
                <a:cxn ang="0">
                  <a:pos x="361" y="1567"/>
                </a:cxn>
                <a:cxn ang="0">
                  <a:pos x="369" y="1567"/>
                </a:cxn>
                <a:cxn ang="0">
                  <a:pos x="369" y="1575"/>
                </a:cxn>
                <a:cxn ang="0">
                  <a:pos x="369" y="1575"/>
                </a:cxn>
                <a:cxn ang="0">
                  <a:pos x="369" y="1575"/>
                </a:cxn>
                <a:cxn ang="0">
                  <a:pos x="361" y="1584"/>
                </a:cxn>
                <a:cxn ang="0">
                  <a:pos x="361" y="1592"/>
                </a:cxn>
                <a:cxn ang="0">
                  <a:pos x="352" y="1592"/>
                </a:cxn>
                <a:cxn ang="0">
                  <a:pos x="326" y="1575"/>
                </a:cxn>
                <a:cxn ang="0">
                  <a:pos x="283" y="1541"/>
                </a:cxn>
                <a:cxn ang="0">
                  <a:pos x="223" y="1481"/>
                </a:cxn>
                <a:cxn ang="0">
                  <a:pos x="163" y="1394"/>
                </a:cxn>
                <a:cxn ang="0">
                  <a:pos x="103" y="1291"/>
                </a:cxn>
                <a:cxn ang="0">
                  <a:pos x="34" y="1110"/>
                </a:cxn>
                <a:cxn ang="0">
                  <a:pos x="9" y="938"/>
                </a:cxn>
                <a:cxn ang="0">
                  <a:pos x="0" y="792"/>
                </a:cxn>
                <a:cxn ang="0">
                  <a:pos x="9" y="645"/>
                </a:cxn>
                <a:cxn ang="0">
                  <a:pos x="34" y="482"/>
                </a:cxn>
                <a:cxn ang="0">
                  <a:pos x="95" y="310"/>
                </a:cxn>
                <a:cxn ang="0">
                  <a:pos x="155" y="198"/>
                </a:cxn>
                <a:cxn ang="0">
                  <a:pos x="223" y="112"/>
                </a:cxn>
                <a:cxn ang="0">
                  <a:pos x="283" y="43"/>
                </a:cxn>
                <a:cxn ang="0">
                  <a:pos x="326" y="8"/>
                </a:cxn>
                <a:cxn ang="0">
                  <a:pos x="352" y="0"/>
                </a:cxn>
              </a:cxnLst>
              <a:rect l="0" t="0" r="r" b="b"/>
              <a:pathLst>
                <a:path w="369" h="1592">
                  <a:moveTo>
                    <a:pt x="352" y="0"/>
                  </a:moveTo>
                  <a:lnTo>
                    <a:pt x="361" y="0"/>
                  </a:lnTo>
                  <a:lnTo>
                    <a:pt x="361" y="0"/>
                  </a:lnTo>
                  <a:lnTo>
                    <a:pt x="369" y="17"/>
                  </a:lnTo>
                  <a:lnTo>
                    <a:pt x="369" y="17"/>
                  </a:lnTo>
                  <a:lnTo>
                    <a:pt x="361" y="17"/>
                  </a:lnTo>
                  <a:lnTo>
                    <a:pt x="361" y="25"/>
                  </a:lnTo>
                  <a:lnTo>
                    <a:pt x="343" y="34"/>
                  </a:lnTo>
                  <a:lnTo>
                    <a:pt x="240" y="163"/>
                  </a:lnTo>
                  <a:lnTo>
                    <a:pt x="172" y="310"/>
                  </a:lnTo>
                  <a:lnTo>
                    <a:pt x="120" y="465"/>
                  </a:lnTo>
                  <a:lnTo>
                    <a:pt x="95" y="628"/>
                  </a:lnTo>
                  <a:lnTo>
                    <a:pt x="86" y="792"/>
                  </a:lnTo>
                  <a:lnTo>
                    <a:pt x="95" y="947"/>
                  </a:lnTo>
                  <a:lnTo>
                    <a:pt x="120" y="1102"/>
                  </a:lnTo>
                  <a:lnTo>
                    <a:pt x="163" y="1257"/>
                  </a:lnTo>
                  <a:lnTo>
                    <a:pt x="240" y="1412"/>
                  </a:lnTo>
                  <a:lnTo>
                    <a:pt x="343" y="1541"/>
                  </a:lnTo>
                  <a:lnTo>
                    <a:pt x="352" y="1549"/>
                  </a:lnTo>
                  <a:lnTo>
                    <a:pt x="361" y="1567"/>
                  </a:lnTo>
                  <a:lnTo>
                    <a:pt x="369" y="1567"/>
                  </a:lnTo>
                  <a:lnTo>
                    <a:pt x="369" y="1575"/>
                  </a:lnTo>
                  <a:lnTo>
                    <a:pt x="369" y="1575"/>
                  </a:lnTo>
                  <a:lnTo>
                    <a:pt x="369" y="1575"/>
                  </a:lnTo>
                  <a:lnTo>
                    <a:pt x="361" y="1584"/>
                  </a:lnTo>
                  <a:lnTo>
                    <a:pt x="361" y="1592"/>
                  </a:lnTo>
                  <a:lnTo>
                    <a:pt x="352" y="1592"/>
                  </a:lnTo>
                  <a:lnTo>
                    <a:pt x="326" y="1575"/>
                  </a:lnTo>
                  <a:lnTo>
                    <a:pt x="283" y="1541"/>
                  </a:lnTo>
                  <a:lnTo>
                    <a:pt x="223" y="1481"/>
                  </a:lnTo>
                  <a:lnTo>
                    <a:pt x="163" y="1394"/>
                  </a:lnTo>
                  <a:lnTo>
                    <a:pt x="103" y="1291"/>
                  </a:lnTo>
                  <a:lnTo>
                    <a:pt x="34" y="1110"/>
                  </a:lnTo>
                  <a:lnTo>
                    <a:pt x="9" y="938"/>
                  </a:lnTo>
                  <a:lnTo>
                    <a:pt x="0" y="792"/>
                  </a:lnTo>
                  <a:lnTo>
                    <a:pt x="9" y="645"/>
                  </a:lnTo>
                  <a:lnTo>
                    <a:pt x="34" y="482"/>
                  </a:lnTo>
                  <a:lnTo>
                    <a:pt x="95" y="310"/>
                  </a:lnTo>
                  <a:lnTo>
                    <a:pt x="155" y="198"/>
                  </a:lnTo>
                  <a:lnTo>
                    <a:pt x="223" y="112"/>
                  </a:lnTo>
                  <a:lnTo>
                    <a:pt x="283" y="43"/>
                  </a:lnTo>
                  <a:lnTo>
                    <a:pt x="326" y="8"/>
                  </a:lnTo>
                  <a:lnTo>
                    <a:pt x="3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0" name="Freeform 28"/>
            <p:cNvSpPr>
              <a:spLocks/>
            </p:cNvSpPr>
            <p:nvPr/>
          </p:nvSpPr>
          <p:spPr bwMode="auto">
            <a:xfrm>
              <a:off x="20729" y="1776"/>
              <a:ext cx="533" cy="1059"/>
            </a:xfrm>
            <a:custGeom>
              <a:avLst/>
              <a:gdLst/>
              <a:ahLst/>
              <a:cxnLst>
                <a:cxn ang="0">
                  <a:pos x="292" y="0"/>
                </a:cxn>
                <a:cxn ang="0">
                  <a:pos x="318" y="0"/>
                </a:cxn>
                <a:cxn ang="0">
                  <a:pos x="327" y="8"/>
                </a:cxn>
                <a:cxn ang="0">
                  <a:pos x="327" y="17"/>
                </a:cxn>
                <a:cxn ang="0">
                  <a:pos x="327" y="43"/>
                </a:cxn>
                <a:cxn ang="0">
                  <a:pos x="327" y="938"/>
                </a:cxn>
                <a:cxn ang="0">
                  <a:pos x="335" y="973"/>
                </a:cxn>
                <a:cxn ang="0">
                  <a:pos x="352" y="999"/>
                </a:cxn>
                <a:cxn ang="0">
                  <a:pos x="395" y="1007"/>
                </a:cxn>
                <a:cxn ang="0">
                  <a:pos x="481" y="1016"/>
                </a:cxn>
                <a:cxn ang="0">
                  <a:pos x="533" y="1016"/>
                </a:cxn>
                <a:cxn ang="0">
                  <a:pos x="533" y="1059"/>
                </a:cxn>
                <a:cxn ang="0">
                  <a:pos x="455" y="1059"/>
                </a:cxn>
                <a:cxn ang="0">
                  <a:pos x="352" y="1059"/>
                </a:cxn>
                <a:cxn ang="0">
                  <a:pos x="275" y="1059"/>
                </a:cxn>
                <a:cxn ang="0">
                  <a:pos x="189" y="1059"/>
                </a:cxn>
                <a:cxn ang="0">
                  <a:pos x="86" y="1059"/>
                </a:cxn>
                <a:cxn ang="0">
                  <a:pos x="9" y="1059"/>
                </a:cxn>
                <a:cxn ang="0">
                  <a:pos x="9" y="1016"/>
                </a:cxn>
                <a:cxn ang="0">
                  <a:pos x="61" y="1016"/>
                </a:cxn>
                <a:cxn ang="0">
                  <a:pos x="146" y="1007"/>
                </a:cxn>
                <a:cxn ang="0">
                  <a:pos x="189" y="999"/>
                </a:cxn>
                <a:cxn ang="0">
                  <a:pos x="206" y="973"/>
                </a:cxn>
                <a:cxn ang="0">
                  <a:pos x="215" y="938"/>
                </a:cxn>
                <a:cxn ang="0">
                  <a:pos x="215" y="112"/>
                </a:cxn>
                <a:cxn ang="0">
                  <a:pos x="129" y="138"/>
                </a:cxn>
                <a:cxn ang="0">
                  <a:pos x="52" y="155"/>
                </a:cxn>
                <a:cxn ang="0">
                  <a:pos x="0" y="155"/>
                </a:cxn>
                <a:cxn ang="0">
                  <a:pos x="0" y="103"/>
                </a:cxn>
                <a:cxn ang="0">
                  <a:pos x="61" y="103"/>
                </a:cxn>
                <a:cxn ang="0">
                  <a:pos x="129" y="86"/>
                </a:cxn>
                <a:cxn ang="0">
                  <a:pos x="215" y="60"/>
                </a:cxn>
                <a:cxn ang="0">
                  <a:pos x="292" y="0"/>
                </a:cxn>
              </a:cxnLst>
              <a:rect l="0" t="0" r="r" b="b"/>
              <a:pathLst>
                <a:path w="533" h="1059">
                  <a:moveTo>
                    <a:pt x="292" y="0"/>
                  </a:moveTo>
                  <a:lnTo>
                    <a:pt x="318" y="0"/>
                  </a:lnTo>
                  <a:lnTo>
                    <a:pt x="327" y="8"/>
                  </a:lnTo>
                  <a:lnTo>
                    <a:pt x="327" y="17"/>
                  </a:lnTo>
                  <a:lnTo>
                    <a:pt x="327" y="43"/>
                  </a:lnTo>
                  <a:lnTo>
                    <a:pt x="327" y="938"/>
                  </a:lnTo>
                  <a:lnTo>
                    <a:pt x="335" y="973"/>
                  </a:lnTo>
                  <a:lnTo>
                    <a:pt x="352" y="999"/>
                  </a:lnTo>
                  <a:lnTo>
                    <a:pt x="395" y="1007"/>
                  </a:lnTo>
                  <a:lnTo>
                    <a:pt x="481" y="1016"/>
                  </a:lnTo>
                  <a:lnTo>
                    <a:pt x="533" y="1016"/>
                  </a:lnTo>
                  <a:lnTo>
                    <a:pt x="533" y="1059"/>
                  </a:lnTo>
                  <a:lnTo>
                    <a:pt x="455" y="1059"/>
                  </a:lnTo>
                  <a:lnTo>
                    <a:pt x="352" y="1059"/>
                  </a:lnTo>
                  <a:lnTo>
                    <a:pt x="275" y="1059"/>
                  </a:lnTo>
                  <a:lnTo>
                    <a:pt x="189" y="1059"/>
                  </a:lnTo>
                  <a:lnTo>
                    <a:pt x="86" y="1059"/>
                  </a:lnTo>
                  <a:lnTo>
                    <a:pt x="9" y="1059"/>
                  </a:lnTo>
                  <a:lnTo>
                    <a:pt x="9" y="1016"/>
                  </a:lnTo>
                  <a:lnTo>
                    <a:pt x="61" y="1016"/>
                  </a:lnTo>
                  <a:lnTo>
                    <a:pt x="146" y="1007"/>
                  </a:lnTo>
                  <a:lnTo>
                    <a:pt x="189" y="999"/>
                  </a:lnTo>
                  <a:lnTo>
                    <a:pt x="206" y="973"/>
                  </a:lnTo>
                  <a:lnTo>
                    <a:pt x="215" y="938"/>
                  </a:lnTo>
                  <a:lnTo>
                    <a:pt x="215" y="112"/>
                  </a:lnTo>
                  <a:lnTo>
                    <a:pt x="129" y="138"/>
                  </a:lnTo>
                  <a:lnTo>
                    <a:pt x="52" y="155"/>
                  </a:lnTo>
                  <a:lnTo>
                    <a:pt x="0" y="155"/>
                  </a:lnTo>
                  <a:lnTo>
                    <a:pt x="0" y="103"/>
                  </a:lnTo>
                  <a:lnTo>
                    <a:pt x="61" y="103"/>
                  </a:lnTo>
                  <a:lnTo>
                    <a:pt x="129" y="86"/>
                  </a:lnTo>
                  <a:lnTo>
                    <a:pt x="215" y="60"/>
                  </a:lnTo>
                  <a:lnTo>
                    <a:pt x="2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1" name="Freeform 29"/>
            <p:cNvSpPr>
              <a:spLocks noEditPoints="1"/>
            </p:cNvSpPr>
            <p:nvPr/>
          </p:nvSpPr>
          <p:spPr bwMode="auto">
            <a:xfrm>
              <a:off x="21485" y="1647"/>
              <a:ext cx="369" cy="1592"/>
            </a:xfrm>
            <a:custGeom>
              <a:avLst/>
              <a:gdLst/>
              <a:ahLst/>
              <a:cxnLst>
                <a:cxn ang="0">
                  <a:pos x="369" y="792"/>
                </a:cxn>
                <a:cxn ang="0">
                  <a:pos x="369" y="792"/>
                </a:cxn>
                <a:cxn ang="0">
                  <a:pos x="369" y="792"/>
                </a:cxn>
                <a:cxn ang="0">
                  <a:pos x="17" y="0"/>
                </a:cxn>
                <a:cxn ang="0">
                  <a:pos x="43" y="8"/>
                </a:cxn>
                <a:cxn ang="0">
                  <a:pos x="86" y="43"/>
                </a:cxn>
                <a:cxn ang="0">
                  <a:pos x="146" y="103"/>
                </a:cxn>
                <a:cxn ang="0">
                  <a:pos x="206" y="189"/>
                </a:cxn>
                <a:cxn ang="0">
                  <a:pos x="266" y="292"/>
                </a:cxn>
                <a:cxn ang="0">
                  <a:pos x="335" y="482"/>
                </a:cxn>
                <a:cxn ang="0">
                  <a:pos x="360" y="645"/>
                </a:cxn>
                <a:cxn ang="0">
                  <a:pos x="369" y="792"/>
                </a:cxn>
                <a:cxn ang="0">
                  <a:pos x="360" y="938"/>
                </a:cxn>
                <a:cxn ang="0">
                  <a:pos x="335" y="1102"/>
                </a:cxn>
                <a:cxn ang="0">
                  <a:pos x="275" y="1283"/>
                </a:cxn>
                <a:cxn ang="0">
                  <a:pos x="214" y="1394"/>
                </a:cxn>
                <a:cxn ang="0">
                  <a:pos x="146" y="1481"/>
                </a:cxn>
                <a:cxn ang="0">
                  <a:pos x="86" y="1541"/>
                </a:cxn>
                <a:cxn ang="0">
                  <a:pos x="43" y="1575"/>
                </a:cxn>
                <a:cxn ang="0">
                  <a:pos x="17" y="1592"/>
                </a:cxn>
                <a:cxn ang="0">
                  <a:pos x="8" y="1584"/>
                </a:cxn>
                <a:cxn ang="0">
                  <a:pos x="0" y="1575"/>
                </a:cxn>
                <a:cxn ang="0">
                  <a:pos x="0" y="1575"/>
                </a:cxn>
                <a:cxn ang="0">
                  <a:pos x="8" y="1567"/>
                </a:cxn>
                <a:cxn ang="0">
                  <a:pos x="8" y="1558"/>
                </a:cxn>
                <a:cxn ang="0">
                  <a:pos x="26" y="1549"/>
                </a:cxn>
                <a:cxn ang="0">
                  <a:pos x="129" y="1420"/>
                </a:cxn>
                <a:cxn ang="0">
                  <a:pos x="197" y="1274"/>
                </a:cxn>
                <a:cxn ang="0">
                  <a:pos x="249" y="1119"/>
                </a:cxn>
                <a:cxn ang="0">
                  <a:pos x="275" y="955"/>
                </a:cxn>
                <a:cxn ang="0">
                  <a:pos x="283" y="792"/>
                </a:cxn>
                <a:cxn ang="0">
                  <a:pos x="266" y="559"/>
                </a:cxn>
                <a:cxn ang="0">
                  <a:pos x="214" y="353"/>
                </a:cxn>
                <a:cxn ang="0">
                  <a:pos x="137" y="180"/>
                </a:cxn>
                <a:cxn ang="0">
                  <a:pos x="34" y="51"/>
                </a:cxn>
                <a:cxn ang="0">
                  <a:pos x="17" y="34"/>
                </a:cxn>
                <a:cxn ang="0">
                  <a:pos x="8" y="25"/>
                </a:cxn>
                <a:cxn ang="0">
                  <a:pos x="8" y="17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8" y="0"/>
                </a:cxn>
                <a:cxn ang="0">
                  <a:pos x="17" y="0"/>
                </a:cxn>
              </a:cxnLst>
              <a:rect l="0" t="0" r="r" b="b"/>
              <a:pathLst>
                <a:path w="369" h="1592">
                  <a:moveTo>
                    <a:pt x="369" y="792"/>
                  </a:moveTo>
                  <a:lnTo>
                    <a:pt x="369" y="792"/>
                  </a:lnTo>
                  <a:lnTo>
                    <a:pt x="369" y="792"/>
                  </a:lnTo>
                  <a:close/>
                  <a:moveTo>
                    <a:pt x="17" y="0"/>
                  </a:moveTo>
                  <a:lnTo>
                    <a:pt x="43" y="8"/>
                  </a:lnTo>
                  <a:lnTo>
                    <a:pt x="86" y="43"/>
                  </a:lnTo>
                  <a:lnTo>
                    <a:pt x="146" y="103"/>
                  </a:lnTo>
                  <a:lnTo>
                    <a:pt x="206" y="189"/>
                  </a:lnTo>
                  <a:lnTo>
                    <a:pt x="266" y="292"/>
                  </a:lnTo>
                  <a:lnTo>
                    <a:pt x="335" y="482"/>
                  </a:lnTo>
                  <a:lnTo>
                    <a:pt x="360" y="645"/>
                  </a:lnTo>
                  <a:lnTo>
                    <a:pt x="369" y="792"/>
                  </a:lnTo>
                  <a:lnTo>
                    <a:pt x="360" y="938"/>
                  </a:lnTo>
                  <a:lnTo>
                    <a:pt x="335" y="1102"/>
                  </a:lnTo>
                  <a:lnTo>
                    <a:pt x="275" y="1283"/>
                  </a:lnTo>
                  <a:lnTo>
                    <a:pt x="214" y="1394"/>
                  </a:lnTo>
                  <a:lnTo>
                    <a:pt x="146" y="1481"/>
                  </a:lnTo>
                  <a:lnTo>
                    <a:pt x="86" y="1541"/>
                  </a:lnTo>
                  <a:lnTo>
                    <a:pt x="43" y="1575"/>
                  </a:lnTo>
                  <a:lnTo>
                    <a:pt x="17" y="1592"/>
                  </a:lnTo>
                  <a:lnTo>
                    <a:pt x="8" y="1584"/>
                  </a:lnTo>
                  <a:lnTo>
                    <a:pt x="0" y="1575"/>
                  </a:lnTo>
                  <a:lnTo>
                    <a:pt x="0" y="1575"/>
                  </a:lnTo>
                  <a:lnTo>
                    <a:pt x="8" y="1567"/>
                  </a:lnTo>
                  <a:lnTo>
                    <a:pt x="8" y="1558"/>
                  </a:lnTo>
                  <a:lnTo>
                    <a:pt x="26" y="1549"/>
                  </a:lnTo>
                  <a:lnTo>
                    <a:pt x="129" y="1420"/>
                  </a:lnTo>
                  <a:lnTo>
                    <a:pt x="197" y="1274"/>
                  </a:lnTo>
                  <a:lnTo>
                    <a:pt x="249" y="1119"/>
                  </a:lnTo>
                  <a:lnTo>
                    <a:pt x="275" y="955"/>
                  </a:lnTo>
                  <a:lnTo>
                    <a:pt x="283" y="792"/>
                  </a:lnTo>
                  <a:lnTo>
                    <a:pt x="266" y="559"/>
                  </a:lnTo>
                  <a:lnTo>
                    <a:pt x="214" y="353"/>
                  </a:lnTo>
                  <a:lnTo>
                    <a:pt x="137" y="180"/>
                  </a:lnTo>
                  <a:lnTo>
                    <a:pt x="34" y="51"/>
                  </a:lnTo>
                  <a:lnTo>
                    <a:pt x="17" y="34"/>
                  </a:lnTo>
                  <a:lnTo>
                    <a:pt x="8" y="25"/>
                  </a:lnTo>
                  <a:lnTo>
                    <a:pt x="8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8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2" name="Freeform 30"/>
            <p:cNvSpPr>
              <a:spLocks noEditPoints="1"/>
            </p:cNvSpPr>
            <p:nvPr/>
          </p:nvSpPr>
          <p:spPr bwMode="auto">
            <a:xfrm>
              <a:off x="22094" y="2301"/>
              <a:ext cx="876" cy="792"/>
            </a:xfrm>
            <a:custGeom>
              <a:avLst/>
              <a:gdLst/>
              <a:ahLst/>
              <a:cxnLst>
                <a:cxn ang="0">
                  <a:pos x="395" y="52"/>
                </a:cxn>
                <a:cxn ang="0">
                  <a:pos x="387" y="77"/>
                </a:cxn>
                <a:cxn ang="0">
                  <a:pos x="567" y="353"/>
                </a:cxn>
                <a:cxn ang="0">
                  <a:pos x="721" y="207"/>
                </a:cxn>
                <a:cxn ang="0">
                  <a:pos x="679" y="60"/>
                </a:cxn>
                <a:cxn ang="0">
                  <a:pos x="490" y="43"/>
                </a:cxn>
                <a:cxn ang="0">
                  <a:pos x="567" y="0"/>
                </a:cxn>
                <a:cxn ang="0">
                  <a:pos x="824" y="103"/>
                </a:cxn>
                <a:cxn ang="0">
                  <a:pos x="764" y="301"/>
                </a:cxn>
                <a:cxn ang="0">
                  <a:pos x="593" y="387"/>
                </a:cxn>
                <a:cxn ang="0">
                  <a:pos x="661" y="430"/>
                </a:cxn>
                <a:cxn ang="0">
                  <a:pos x="696" y="499"/>
                </a:cxn>
                <a:cxn ang="0">
                  <a:pos x="696" y="542"/>
                </a:cxn>
                <a:cxn ang="0">
                  <a:pos x="687" y="629"/>
                </a:cxn>
                <a:cxn ang="0">
                  <a:pos x="687" y="715"/>
                </a:cxn>
                <a:cxn ang="0">
                  <a:pos x="713" y="758"/>
                </a:cxn>
                <a:cxn ang="0">
                  <a:pos x="782" y="740"/>
                </a:cxn>
                <a:cxn ang="0">
                  <a:pos x="833" y="663"/>
                </a:cxn>
                <a:cxn ang="0">
                  <a:pos x="859" y="646"/>
                </a:cxn>
                <a:cxn ang="0">
                  <a:pos x="876" y="663"/>
                </a:cxn>
                <a:cxn ang="0">
                  <a:pos x="799" y="775"/>
                </a:cxn>
                <a:cxn ang="0">
                  <a:pos x="610" y="766"/>
                </a:cxn>
                <a:cxn ang="0">
                  <a:pos x="567" y="654"/>
                </a:cxn>
                <a:cxn ang="0">
                  <a:pos x="576" y="577"/>
                </a:cxn>
                <a:cxn ang="0">
                  <a:pos x="593" y="517"/>
                </a:cxn>
                <a:cxn ang="0">
                  <a:pos x="558" y="430"/>
                </a:cxn>
                <a:cxn ang="0">
                  <a:pos x="301" y="396"/>
                </a:cxn>
                <a:cxn ang="0">
                  <a:pos x="224" y="706"/>
                </a:cxn>
                <a:cxn ang="0">
                  <a:pos x="232" y="723"/>
                </a:cxn>
                <a:cxn ang="0">
                  <a:pos x="284" y="732"/>
                </a:cxn>
                <a:cxn ang="0">
                  <a:pos x="327" y="732"/>
                </a:cxn>
                <a:cxn ang="0">
                  <a:pos x="327" y="758"/>
                </a:cxn>
                <a:cxn ang="0">
                  <a:pos x="309" y="766"/>
                </a:cxn>
                <a:cxn ang="0">
                  <a:pos x="198" y="766"/>
                </a:cxn>
                <a:cxn ang="0">
                  <a:pos x="112" y="766"/>
                </a:cxn>
                <a:cxn ang="0">
                  <a:pos x="9" y="766"/>
                </a:cxn>
                <a:cxn ang="0">
                  <a:pos x="0" y="740"/>
                </a:cxn>
                <a:cxn ang="0">
                  <a:pos x="35" y="732"/>
                </a:cxn>
                <a:cxn ang="0">
                  <a:pos x="112" y="723"/>
                </a:cxn>
                <a:cxn ang="0">
                  <a:pos x="129" y="680"/>
                </a:cxn>
                <a:cxn ang="0">
                  <a:pos x="284" y="60"/>
                </a:cxn>
                <a:cxn ang="0">
                  <a:pos x="275" y="43"/>
                </a:cxn>
                <a:cxn ang="0">
                  <a:pos x="224" y="43"/>
                </a:cxn>
                <a:cxn ang="0">
                  <a:pos x="189" y="34"/>
                </a:cxn>
                <a:cxn ang="0">
                  <a:pos x="181" y="9"/>
                </a:cxn>
                <a:cxn ang="0">
                  <a:pos x="215" y="0"/>
                </a:cxn>
              </a:cxnLst>
              <a:rect l="0" t="0" r="r" b="b"/>
              <a:pathLst>
                <a:path w="876" h="792">
                  <a:moveTo>
                    <a:pt x="421" y="43"/>
                  </a:moveTo>
                  <a:lnTo>
                    <a:pt x="404" y="43"/>
                  </a:lnTo>
                  <a:lnTo>
                    <a:pt x="395" y="52"/>
                  </a:lnTo>
                  <a:lnTo>
                    <a:pt x="387" y="60"/>
                  </a:lnTo>
                  <a:lnTo>
                    <a:pt x="387" y="77"/>
                  </a:lnTo>
                  <a:lnTo>
                    <a:pt x="387" y="77"/>
                  </a:lnTo>
                  <a:lnTo>
                    <a:pt x="309" y="370"/>
                  </a:lnTo>
                  <a:lnTo>
                    <a:pt x="455" y="370"/>
                  </a:lnTo>
                  <a:lnTo>
                    <a:pt x="567" y="353"/>
                  </a:lnTo>
                  <a:lnTo>
                    <a:pt x="653" y="310"/>
                  </a:lnTo>
                  <a:lnTo>
                    <a:pt x="696" y="267"/>
                  </a:lnTo>
                  <a:lnTo>
                    <a:pt x="721" y="207"/>
                  </a:lnTo>
                  <a:lnTo>
                    <a:pt x="730" y="155"/>
                  </a:lnTo>
                  <a:lnTo>
                    <a:pt x="713" y="95"/>
                  </a:lnTo>
                  <a:lnTo>
                    <a:pt x="679" y="60"/>
                  </a:lnTo>
                  <a:lnTo>
                    <a:pt x="618" y="43"/>
                  </a:lnTo>
                  <a:lnTo>
                    <a:pt x="558" y="43"/>
                  </a:lnTo>
                  <a:lnTo>
                    <a:pt x="490" y="43"/>
                  </a:lnTo>
                  <a:lnTo>
                    <a:pt x="421" y="43"/>
                  </a:lnTo>
                  <a:close/>
                  <a:moveTo>
                    <a:pt x="215" y="0"/>
                  </a:moveTo>
                  <a:lnTo>
                    <a:pt x="567" y="0"/>
                  </a:lnTo>
                  <a:lnTo>
                    <a:pt x="679" y="9"/>
                  </a:lnTo>
                  <a:lnTo>
                    <a:pt x="764" y="52"/>
                  </a:lnTo>
                  <a:lnTo>
                    <a:pt x="824" y="103"/>
                  </a:lnTo>
                  <a:lnTo>
                    <a:pt x="842" y="172"/>
                  </a:lnTo>
                  <a:lnTo>
                    <a:pt x="824" y="241"/>
                  </a:lnTo>
                  <a:lnTo>
                    <a:pt x="764" y="301"/>
                  </a:lnTo>
                  <a:lnTo>
                    <a:pt x="687" y="353"/>
                  </a:lnTo>
                  <a:lnTo>
                    <a:pt x="593" y="387"/>
                  </a:lnTo>
                  <a:lnTo>
                    <a:pt x="593" y="387"/>
                  </a:lnTo>
                  <a:lnTo>
                    <a:pt x="618" y="396"/>
                  </a:lnTo>
                  <a:lnTo>
                    <a:pt x="644" y="413"/>
                  </a:lnTo>
                  <a:lnTo>
                    <a:pt x="661" y="430"/>
                  </a:lnTo>
                  <a:lnTo>
                    <a:pt x="687" y="456"/>
                  </a:lnTo>
                  <a:lnTo>
                    <a:pt x="696" y="482"/>
                  </a:lnTo>
                  <a:lnTo>
                    <a:pt x="696" y="499"/>
                  </a:lnTo>
                  <a:lnTo>
                    <a:pt x="696" y="517"/>
                  </a:lnTo>
                  <a:lnTo>
                    <a:pt x="696" y="525"/>
                  </a:lnTo>
                  <a:lnTo>
                    <a:pt x="696" y="542"/>
                  </a:lnTo>
                  <a:lnTo>
                    <a:pt x="696" y="568"/>
                  </a:lnTo>
                  <a:lnTo>
                    <a:pt x="687" y="594"/>
                  </a:lnTo>
                  <a:lnTo>
                    <a:pt x="687" y="629"/>
                  </a:lnTo>
                  <a:lnTo>
                    <a:pt x="679" y="663"/>
                  </a:lnTo>
                  <a:lnTo>
                    <a:pt x="679" y="689"/>
                  </a:lnTo>
                  <a:lnTo>
                    <a:pt x="687" y="715"/>
                  </a:lnTo>
                  <a:lnTo>
                    <a:pt x="687" y="740"/>
                  </a:lnTo>
                  <a:lnTo>
                    <a:pt x="704" y="749"/>
                  </a:lnTo>
                  <a:lnTo>
                    <a:pt x="713" y="758"/>
                  </a:lnTo>
                  <a:lnTo>
                    <a:pt x="730" y="758"/>
                  </a:lnTo>
                  <a:lnTo>
                    <a:pt x="756" y="758"/>
                  </a:lnTo>
                  <a:lnTo>
                    <a:pt x="782" y="740"/>
                  </a:lnTo>
                  <a:lnTo>
                    <a:pt x="807" y="715"/>
                  </a:lnTo>
                  <a:lnTo>
                    <a:pt x="824" y="689"/>
                  </a:lnTo>
                  <a:lnTo>
                    <a:pt x="833" y="663"/>
                  </a:lnTo>
                  <a:lnTo>
                    <a:pt x="842" y="654"/>
                  </a:lnTo>
                  <a:lnTo>
                    <a:pt x="842" y="646"/>
                  </a:lnTo>
                  <a:lnTo>
                    <a:pt x="859" y="646"/>
                  </a:lnTo>
                  <a:lnTo>
                    <a:pt x="867" y="646"/>
                  </a:lnTo>
                  <a:lnTo>
                    <a:pt x="876" y="654"/>
                  </a:lnTo>
                  <a:lnTo>
                    <a:pt x="876" y="663"/>
                  </a:lnTo>
                  <a:lnTo>
                    <a:pt x="867" y="689"/>
                  </a:lnTo>
                  <a:lnTo>
                    <a:pt x="842" y="732"/>
                  </a:lnTo>
                  <a:lnTo>
                    <a:pt x="799" y="775"/>
                  </a:lnTo>
                  <a:lnTo>
                    <a:pt x="730" y="792"/>
                  </a:lnTo>
                  <a:lnTo>
                    <a:pt x="670" y="783"/>
                  </a:lnTo>
                  <a:lnTo>
                    <a:pt x="610" y="766"/>
                  </a:lnTo>
                  <a:lnTo>
                    <a:pt x="576" y="723"/>
                  </a:lnTo>
                  <a:lnTo>
                    <a:pt x="558" y="672"/>
                  </a:lnTo>
                  <a:lnTo>
                    <a:pt x="567" y="654"/>
                  </a:lnTo>
                  <a:lnTo>
                    <a:pt x="567" y="637"/>
                  </a:lnTo>
                  <a:lnTo>
                    <a:pt x="576" y="611"/>
                  </a:lnTo>
                  <a:lnTo>
                    <a:pt x="576" y="577"/>
                  </a:lnTo>
                  <a:lnTo>
                    <a:pt x="584" y="560"/>
                  </a:lnTo>
                  <a:lnTo>
                    <a:pt x="593" y="534"/>
                  </a:lnTo>
                  <a:lnTo>
                    <a:pt x="593" y="517"/>
                  </a:lnTo>
                  <a:lnTo>
                    <a:pt x="593" y="499"/>
                  </a:lnTo>
                  <a:lnTo>
                    <a:pt x="584" y="465"/>
                  </a:lnTo>
                  <a:lnTo>
                    <a:pt x="558" y="430"/>
                  </a:lnTo>
                  <a:lnTo>
                    <a:pt x="515" y="405"/>
                  </a:lnTo>
                  <a:lnTo>
                    <a:pt x="455" y="396"/>
                  </a:lnTo>
                  <a:lnTo>
                    <a:pt x="301" y="396"/>
                  </a:lnTo>
                  <a:lnTo>
                    <a:pt x="232" y="680"/>
                  </a:lnTo>
                  <a:lnTo>
                    <a:pt x="232" y="697"/>
                  </a:lnTo>
                  <a:lnTo>
                    <a:pt x="224" y="706"/>
                  </a:lnTo>
                  <a:lnTo>
                    <a:pt x="224" y="706"/>
                  </a:lnTo>
                  <a:lnTo>
                    <a:pt x="224" y="715"/>
                  </a:lnTo>
                  <a:lnTo>
                    <a:pt x="232" y="723"/>
                  </a:lnTo>
                  <a:lnTo>
                    <a:pt x="249" y="723"/>
                  </a:lnTo>
                  <a:lnTo>
                    <a:pt x="266" y="732"/>
                  </a:lnTo>
                  <a:lnTo>
                    <a:pt x="284" y="732"/>
                  </a:lnTo>
                  <a:lnTo>
                    <a:pt x="301" y="732"/>
                  </a:lnTo>
                  <a:lnTo>
                    <a:pt x="309" y="732"/>
                  </a:lnTo>
                  <a:lnTo>
                    <a:pt x="327" y="732"/>
                  </a:lnTo>
                  <a:lnTo>
                    <a:pt x="327" y="732"/>
                  </a:lnTo>
                  <a:lnTo>
                    <a:pt x="335" y="749"/>
                  </a:lnTo>
                  <a:lnTo>
                    <a:pt x="327" y="758"/>
                  </a:lnTo>
                  <a:lnTo>
                    <a:pt x="327" y="766"/>
                  </a:lnTo>
                  <a:lnTo>
                    <a:pt x="318" y="766"/>
                  </a:lnTo>
                  <a:lnTo>
                    <a:pt x="309" y="766"/>
                  </a:lnTo>
                  <a:lnTo>
                    <a:pt x="275" y="766"/>
                  </a:lnTo>
                  <a:lnTo>
                    <a:pt x="232" y="766"/>
                  </a:lnTo>
                  <a:lnTo>
                    <a:pt x="198" y="766"/>
                  </a:lnTo>
                  <a:lnTo>
                    <a:pt x="163" y="766"/>
                  </a:lnTo>
                  <a:lnTo>
                    <a:pt x="138" y="766"/>
                  </a:lnTo>
                  <a:lnTo>
                    <a:pt x="112" y="766"/>
                  </a:lnTo>
                  <a:lnTo>
                    <a:pt x="86" y="766"/>
                  </a:lnTo>
                  <a:lnTo>
                    <a:pt x="18" y="766"/>
                  </a:lnTo>
                  <a:lnTo>
                    <a:pt x="9" y="766"/>
                  </a:lnTo>
                  <a:lnTo>
                    <a:pt x="0" y="758"/>
                  </a:lnTo>
                  <a:lnTo>
                    <a:pt x="0" y="749"/>
                  </a:lnTo>
                  <a:lnTo>
                    <a:pt x="0" y="740"/>
                  </a:lnTo>
                  <a:lnTo>
                    <a:pt x="9" y="732"/>
                  </a:lnTo>
                  <a:lnTo>
                    <a:pt x="18" y="732"/>
                  </a:lnTo>
                  <a:lnTo>
                    <a:pt x="35" y="732"/>
                  </a:lnTo>
                  <a:lnTo>
                    <a:pt x="69" y="732"/>
                  </a:lnTo>
                  <a:lnTo>
                    <a:pt x="95" y="723"/>
                  </a:lnTo>
                  <a:lnTo>
                    <a:pt x="112" y="723"/>
                  </a:lnTo>
                  <a:lnTo>
                    <a:pt x="121" y="706"/>
                  </a:lnTo>
                  <a:lnTo>
                    <a:pt x="129" y="697"/>
                  </a:lnTo>
                  <a:lnTo>
                    <a:pt x="129" y="680"/>
                  </a:lnTo>
                  <a:lnTo>
                    <a:pt x="284" y="77"/>
                  </a:lnTo>
                  <a:lnTo>
                    <a:pt x="284" y="69"/>
                  </a:lnTo>
                  <a:lnTo>
                    <a:pt x="284" y="60"/>
                  </a:lnTo>
                  <a:lnTo>
                    <a:pt x="284" y="60"/>
                  </a:lnTo>
                  <a:lnTo>
                    <a:pt x="284" y="52"/>
                  </a:lnTo>
                  <a:lnTo>
                    <a:pt x="275" y="43"/>
                  </a:lnTo>
                  <a:lnTo>
                    <a:pt x="258" y="43"/>
                  </a:lnTo>
                  <a:lnTo>
                    <a:pt x="241" y="43"/>
                  </a:lnTo>
                  <a:lnTo>
                    <a:pt x="224" y="43"/>
                  </a:lnTo>
                  <a:lnTo>
                    <a:pt x="215" y="43"/>
                  </a:lnTo>
                  <a:lnTo>
                    <a:pt x="198" y="34"/>
                  </a:lnTo>
                  <a:lnTo>
                    <a:pt x="189" y="34"/>
                  </a:lnTo>
                  <a:lnTo>
                    <a:pt x="181" y="34"/>
                  </a:lnTo>
                  <a:lnTo>
                    <a:pt x="181" y="26"/>
                  </a:lnTo>
                  <a:lnTo>
                    <a:pt x="181" y="9"/>
                  </a:lnTo>
                  <a:lnTo>
                    <a:pt x="189" y="0"/>
                  </a:lnTo>
                  <a:lnTo>
                    <a:pt x="206" y="0"/>
                  </a:lnTo>
                  <a:lnTo>
                    <a:pt x="2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3" name="Freeform 31"/>
            <p:cNvSpPr>
              <a:spLocks noEditPoints="1"/>
            </p:cNvSpPr>
            <p:nvPr/>
          </p:nvSpPr>
          <p:spPr bwMode="auto">
            <a:xfrm>
              <a:off x="23485" y="1905"/>
              <a:ext cx="1065" cy="1068"/>
            </a:xfrm>
            <a:custGeom>
              <a:avLst/>
              <a:gdLst/>
              <a:ahLst/>
              <a:cxnLst>
                <a:cxn ang="0">
                  <a:pos x="549" y="551"/>
                </a:cxn>
                <a:cxn ang="0">
                  <a:pos x="549" y="1025"/>
                </a:cxn>
                <a:cxn ang="0">
                  <a:pos x="687" y="999"/>
                </a:cxn>
                <a:cxn ang="0">
                  <a:pos x="816" y="930"/>
                </a:cxn>
                <a:cxn ang="0">
                  <a:pos x="919" y="835"/>
                </a:cxn>
                <a:cxn ang="0">
                  <a:pos x="987" y="706"/>
                </a:cxn>
                <a:cxn ang="0">
                  <a:pos x="1022" y="551"/>
                </a:cxn>
                <a:cxn ang="0">
                  <a:pos x="549" y="551"/>
                </a:cxn>
                <a:cxn ang="0">
                  <a:pos x="34" y="551"/>
                </a:cxn>
                <a:cxn ang="0">
                  <a:pos x="69" y="706"/>
                </a:cxn>
                <a:cxn ang="0">
                  <a:pos x="137" y="835"/>
                </a:cxn>
                <a:cxn ang="0">
                  <a:pos x="240" y="930"/>
                </a:cxn>
                <a:cxn ang="0">
                  <a:pos x="369" y="999"/>
                </a:cxn>
                <a:cxn ang="0">
                  <a:pos x="507" y="1025"/>
                </a:cxn>
                <a:cxn ang="0">
                  <a:pos x="507" y="551"/>
                </a:cxn>
                <a:cxn ang="0">
                  <a:pos x="34" y="551"/>
                </a:cxn>
                <a:cxn ang="0">
                  <a:pos x="549" y="43"/>
                </a:cxn>
                <a:cxn ang="0">
                  <a:pos x="549" y="517"/>
                </a:cxn>
                <a:cxn ang="0">
                  <a:pos x="1022" y="517"/>
                </a:cxn>
                <a:cxn ang="0">
                  <a:pos x="987" y="362"/>
                </a:cxn>
                <a:cxn ang="0">
                  <a:pos x="919" y="241"/>
                </a:cxn>
                <a:cxn ang="0">
                  <a:pos x="816" y="138"/>
                </a:cxn>
                <a:cxn ang="0">
                  <a:pos x="695" y="69"/>
                </a:cxn>
                <a:cxn ang="0">
                  <a:pos x="549" y="43"/>
                </a:cxn>
                <a:cxn ang="0">
                  <a:pos x="507" y="43"/>
                </a:cxn>
                <a:cxn ang="0">
                  <a:pos x="369" y="69"/>
                </a:cxn>
                <a:cxn ang="0">
                  <a:pos x="240" y="138"/>
                </a:cxn>
                <a:cxn ang="0">
                  <a:pos x="137" y="241"/>
                </a:cxn>
                <a:cxn ang="0">
                  <a:pos x="69" y="362"/>
                </a:cxn>
                <a:cxn ang="0">
                  <a:pos x="34" y="517"/>
                </a:cxn>
                <a:cxn ang="0">
                  <a:pos x="507" y="517"/>
                </a:cxn>
                <a:cxn ang="0">
                  <a:pos x="507" y="43"/>
                </a:cxn>
                <a:cxn ang="0">
                  <a:pos x="532" y="0"/>
                </a:cxn>
                <a:cxn ang="0">
                  <a:pos x="670" y="26"/>
                </a:cxn>
                <a:cxn ang="0">
                  <a:pos x="798" y="77"/>
                </a:cxn>
                <a:cxn ang="0">
                  <a:pos x="901" y="164"/>
                </a:cxn>
                <a:cxn ang="0">
                  <a:pos x="987" y="267"/>
                </a:cxn>
                <a:cxn ang="0">
                  <a:pos x="1039" y="396"/>
                </a:cxn>
                <a:cxn ang="0">
                  <a:pos x="1065" y="534"/>
                </a:cxn>
                <a:cxn ang="0">
                  <a:pos x="1039" y="672"/>
                </a:cxn>
                <a:cxn ang="0">
                  <a:pos x="987" y="801"/>
                </a:cxn>
                <a:cxn ang="0">
                  <a:pos x="910" y="913"/>
                </a:cxn>
                <a:cxn ang="0">
                  <a:pos x="798" y="990"/>
                </a:cxn>
                <a:cxn ang="0">
                  <a:pos x="670" y="1050"/>
                </a:cxn>
                <a:cxn ang="0">
                  <a:pos x="532" y="1068"/>
                </a:cxn>
                <a:cxn ang="0">
                  <a:pos x="386" y="1050"/>
                </a:cxn>
                <a:cxn ang="0">
                  <a:pos x="266" y="990"/>
                </a:cxn>
                <a:cxn ang="0">
                  <a:pos x="155" y="913"/>
                </a:cxn>
                <a:cxn ang="0">
                  <a:pos x="69" y="801"/>
                </a:cxn>
                <a:cxn ang="0">
                  <a:pos x="17" y="680"/>
                </a:cxn>
                <a:cxn ang="0">
                  <a:pos x="0" y="534"/>
                </a:cxn>
                <a:cxn ang="0">
                  <a:pos x="17" y="396"/>
                </a:cxn>
                <a:cxn ang="0">
                  <a:pos x="69" y="267"/>
                </a:cxn>
                <a:cxn ang="0">
                  <a:pos x="155" y="164"/>
                </a:cxn>
                <a:cxn ang="0">
                  <a:pos x="258" y="77"/>
                </a:cxn>
                <a:cxn ang="0">
                  <a:pos x="386" y="26"/>
                </a:cxn>
                <a:cxn ang="0">
                  <a:pos x="532" y="0"/>
                </a:cxn>
              </a:cxnLst>
              <a:rect l="0" t="0" r="r" b="b"/>
              <a:pathLst>
                <a:path w="1065" h="1068">
                  <a:moveTo>
                    <a:pt x="549" y="551"/>
                  </a:moveTo>
                  <a:lnTo>
                    <a:pt x="549" y="1025"/>
                  </a:lnTo>
                  <a:lnTo>
                    <a:pt x="687" y="999"/>
                  </a:lnTo>
                  <a:lnTo>
                    <a:pt x="816" y="930"/>
                  </a:lnTo>
                  <a:lnTo>
                    <a:pt x="919" y="835"/>
                  </a:lnTo>
                  <a:lnTo>
                    <a:pt x="987" y="706"/>
                  </a:lnTo>
                  <a:lnTo>
                    <a:pt x="1022" y="551"/>
                  </a:lnTo>
                  <a:lnTo>
                    <a:pt x="549" y="551"/>
                  </a:lnTo>
                  <a:close/>
                  <a:moveTo>
                    <a:pt x="34" y="551"/>
                  </a:moveTo>
                  <a:lnTo>
                    <a:pt x="69" y="706"/>
                  </a:lnTo>
                  <a:lnTo>
                    <a:pt x="137" y="835"/>
                  </a:lnTo>
                  <a:lnTo>
                    <a:pt x="240" y="930"/>
                  </a:lnTo>
                  <a:lnTo>
                    <a:pt x="369" y="999"/>
                  </a:lnTo>
                  <a:lnTo>
                    <a:pt x="507" y="1025"/>
                  </a:lnTo>
                  <a:lnTo>
                    <a:pt x="507" y="551"/>
                  </a:lnTo>
                  <a:lnTo>
                    <a:pt x="34" y="551"/>
                  </a:lnTo>
                  <a:close/>
                  <a:moveTo>
                    <a:pt x="549" y="43"/>
                  </a:moveTo>
                  <a:lnTo>
                    <a:pt x="549" y="517"/>
                  </a:lnTo>
                  <a:lnTo>
                    <a:pt x="1022" y="517"/>
                  </a:lnTo>
                  <a:lnTo>
                    <a:pt x="987" y="362"/>
                  </a:lnTo>
                  <a:lnTo>
                    <a:pt x="919" y="241"/>
                  </a:lnTo>
                  <a:lnTo>
                    <a:pt x="816" y="138"/>
                  </a:lnTo>
                  <a:lnTo>
                    <a:pt x="695" y="69"/>
                  </a:lnTo>
                  <a:lnTo>
                    <a:pt x="549" y="43"/>
                  </a:lnTo>
                  <a:close/>
                  <a:moveTo>
                    <a:pt x="507" y="43"/>
                  </a:moveTo>
                  <a:lnTo>
                    <a:pt x="369" y="69"/>
                  </a:lnTo>
                  <a:lnTo>
                    <a:pt x="240" y="138"/>
                  </a:lnTo>
                  <a:lnTo>
                    <a:pt x="137" y="241"/>
                  </a:lnTo>
                  <a:lnTo>
                    <a:pt x="69" y="362"/>
                  </a:lnTo>
                  <a:lnTo>
                    <a:pt x="34" y="517"/>
                  </a:lnTo>
                  <a:lnTo>
                    <a:pt x="507" y="517"/>
                  </a:lnTo>
                  <a:lnTo>
                    <a:pt x="507" y="43"/>
                  </a:lnTo>
                  <a:close/>
                  <a:moveTo>
                    <a:pt x="532" y="0"/>
                  </a:moveTo>
                  <a:lnTo>
                    <a:pt x="670" y="26"/>
                  </a:lnTo>
                  <a:lnTo>
                    <a:pt x="798" y="77"/>
                  </a:lnTo>
                  <a:lnTo>
                    <a:pt x="901" y="164"/>
                  </a:lnTo>
                  <a:lnTo>
                    <a:pt x="987" y="267"/>
                  </a:lnTo>
                  <a:lnTo>
                    <a:pt x="1039" y="396"/>
                  </a:lnTo>
                  <a:lnTo>
                    <a:pt x="1065" y="534"/>
                  </a:lnTo>
                  <a:lnTo>
                    <a:pt x="1039" y="672"/>
                  </a:lnTo>
                  <a:lnTo>
                    <a:pt x="987" y="801"/>
                  </a:lnTo>
                  <a:lnTo>
                    <a:pt x="910" y="913"/>
                  </a:lnTo>
                  <a:lnTo>
                    <a:pt x="798" y="990"/>
                  </a:lnTo>
                  <a:lnTo>
                    <a:pt x="670" y="1050"/>
                  </a:lnTo>
                  <a:lnTo>
                    <a:pt x="532" y="1068"/>
                  </a:lnTo>
                  <a:lnTo>
                    <a:pt x="386" y="1050"/>
                  </a:lnTo>
                  <a:lnTo>
                    <a:pt x="266" y="990"/>
                  </a:lnTo>
                  <a:lnTo>
                    <a:pt x="155" y="913"/>
                  </a:lnTo>
                  <a:lnTo>
                    <a:pt x="69" y="801"/>
                  </a:lnTo>
                  <a:lnTo>
                    <a:pt x="17" y="680"/>
                  </a:lnTo>
                  <a:lnTo>
                    <a:pt x="0" y="534"/>
                  </a:lnTo>
                  <a:lnTo>
                    <a:pt x="17" y="396"/>
                  </a:lnTo>
                  <a:lnTo>
                    <a:pt x="69" y="267"/>
                  </a:lnTo>
                  <a:lnTo>
                    <a:pt x="155" y="164"/>
                  </a:lnTo>
                  <a:lnTo>
                    <a:pt x="258" y="77"/>
                  </a:lnTo>
                  <a:lnTo>
                    <a:pt x="386" y="26"/>
                  </a:lnTo>
                  <a:lnTo>
                    <a:pt x="5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4" name="Freeform 32"/>
            <p:cNvSpPr>
              <a:spLocks noEditPoints="1"/>
            </p:cNvSpPr>
            <p:nvPr/>
          </p:nvSpPr>
          <p:spPr bwMode="auto">
            <a:xfrm>
              <a:off x="25047" y="1716"/>
              <a:ext cx="1031" cy="1153"/>
            </a:xfrm>
            <a:custGeom>
              <a:avLst/>
              <a:gdLst/>
              <a:ahLst/>
              <a:cxnLst>
                <a:cxn ang="0">
                  <a:pos x="919" y="129"/>
                </a:cxn>
                <a:cxn ang="0">
                  <a:pos x="885" y="129"/>
                </a:cxn>
                <a:cxn ang="0">
                  <a:pos x="850" y="129"/>
                </a:cxn>
                <a:cxn ang="0">
                  <a:pos x="902" y="180"/>
                </a:cxn>
                <a:cxn ang="0">
                  <a:pos x="936" y="215"/>
                </a:cxn>
                <a:cxn ang="0">
                  <a:pos x="370" y="94"/>
                </a:cxn>
                <a:cxn ang="0">
                  <a:pos x="224" y="172"/>
                </a:cxn>
                <a:cxn ang="0">
                  <a:pos x="103" y="335"/>
                </a:cxn>
                <a:cxn ang="0">
                  <a:pos x="60" y="576"/>
                </a:cxn>
                <a:cxn ang="0">
                  <a:pos x="86" y="774"/>
                </a:cxn>
                <a:cxn ang="0">
                  <a:pos x="189" y="947"/>
                </a:cxn>
                <a:cxn ang="0">
                  <a:pos x="395" y="1076"/>
                </a:cxn>
                <a:cxn ang="0">
                  <a:pos x="275" y="895"/>
                </a:cxn>
                <a:cxn ang="0">
                  <a:pos x="232" y="671"/>
                </a:cxn>
                <a:cxn ang="0">
                  <a:pos x="241" y="413"/>
                </a:cxn>
                <a:cxn ang="0">
                  <a:pos x="301" y="189"/>
                </a:cxn>
                <a:cxn ang="0">
                  <a:pos x="370" y="94"/>
                </a:cxn>
                <a:cxn ang="0">
                  <a:pos x="567" y="0"/>
                </a:cxn>
                <a:cxn ang="0">
                  <a:pos x="661" y="8"/>
                </a:cxn>
                <a:cxn ang="0">
                  <a:pos x="799" y="60"/>
                </a:cxn>
                <a:cxn ang="0">
                  <a:pos x="885" y="77"/>
                </a:cxn>
                <a:cxn ang="0">
                  <a:pos x="910" y="68"/>
                </a:cxn>
                <a:cxn ang="0">
                  <a:pos x="928" y="51"/>
                </a:cxn>
                <a:cxn ang="0">
                  <a:pos x="936" y="17"/>
                </a:cxn>
                <a:cxn ang="0">
                  <a:pos x="953" y="0"/>
                </a:cxn>
                <a:cxn ang="0">
                  <a:pos x="962" y="0"/>
                </a:cxn>
                <a:cxn ang="0">
                  <a:pos x="979" y="8"/>
                </a:cxn>
                <a:cxn ang="0">
                  <a:pos x="988" y="34"/>
                </a:cxn>
                <a:cxn ang="0">
                  <a:pos x="988" y="51"/>
                </a:cxn>
                <a:cxn ang="0">
                  <a:pos x="988" y="335"/>
                </a:cxn>
                <a:cxn ang="0">
                  <a:pos x="979" y="361"/>
                </a:cxn>
                <a:cxn ang="0">
                  <a:pos x="962" y="370"/>
                </a:cxn>
                <a:cxn ang="0">
                  <a:pos x="936" y="361"/>
                </a:cxn>
                <a:cxn ang="0">
                  <a:pos x="928" y="344"/>
                </a:cxn>
                <a:cxn ang="0">
                  <a:pos x="816" y="172"/>
                </a:cxn>
                <a:cxn ang="0">
                  <a:pos x="644" y="68"/>
                </a:cxn>
                <a:cxn ang="0">
                  <a:pos x="473" y="77"/>
                </a:cxn>
                <a:cxn ang="0">
                  <a:pos x="335" y="258"/>
                </a:cxn>
                <a:cxn ang="0">
                  <a:pos x="284" y="576"/>
                </a:cxn>
                <a:cxn ang="0">
                  <a:pos x="301" y="783"/>
                </a:cxn>
                <a:cxn ang="0">
                  <a:pos x="370" y="964"/>
                </a:cxn>
                <a:cxn ang="0">
                  <a:pos x="498" y="1067"/>
                </a:cxn>
                <a:cxn ang="0">
                  <a:pos x="730" y="1059"/>
                </a:cxn>
                <a:cxn ang="0">
                  <a:pos x="962" y="904"/>
                </a:cxn>
                <a:cxn ang="0">
                  <a:pos x="988" y="886"/>
                </a:cxn>
                <a:cxn ang="0">
                  <a:pos x="1013" y="886"/>
                </a:cxn>
                <a:cxn ang="0">
                  <a:pos x="1031" y="904"/>
                </a:cxn>
                <a:cxn ang="0">
                  <a:pos x="1022" y="947"/>
                </a:cxn>
                <a:cxn ang="0">
                  <a:pos x="936" y="1024"/>
                </a:cxn>
                <a:cxn ang="0">
                  <a:pos x="764" y="1119"/>
                </a:cxn>
                <a:cxn ang="0">
                  <a:pos x="567" y="1153"/>
                </a:cxn>
                <a:cxn ang="0">
                  <a:pos x="335" y="1110"/>
                </a:cxn>
                <a:cxn ang="0">
                  <a:pos x="138" y="972"/>
                </a:cxn>
                <a:cxn ang="0">
                  <a:pos x="18" y="740"/>
                </a:cxn>
                <a:cxn ang="0">
                  <a:pos x="18" y="413"/>
                </a:cxn>
                <a:cxn ang="0">
                  <a:pos x="138" y="180"/>
                </a:cxn>
                <a:cxn ang="0">
                  <a:pos x="335" y="43"/>
                </a:cxn>
                <a:cxn ang="0">
                  <a:pos x="567" y="0"/>
                </a:cxn>
              </a:cxnLst>
              <a:rect l="0" t="0" r="r" b="b"/>
              <a:pathLst>
                <a:path w="1031" h="1153">
                  <a:moveTo>
                    <a:pt x="936" y="120"/>
                  </a:moveTo>
                  <a:lnTo>
                    <a:pt x="919" y="129"/>
                  </a:lnTo>
                  <a:lnTo>
                    <a:pt x="902" y="129"/>
                  </a:lnTo>
                  <a:lnTo>
                    <a:pt x="885" y="129"/>
                  </a:lnTo>
                  <a:lnTo>
                    <a:pt x="867" y="129"/>
                  </a:lnTo>
                  <a:lnTo>
                    <a:pt x="850" y="129"/>
                  </a:lnTo>
                  <a:lnTo>
                    <a:pt x="876" y="154"/>
                  </a:lnTo>
                  <a:lnTo>
                    <a:pt x="902" y="180"/>
                  </a:lnTo>
                  <a:lnTo>
                    <a:pt x="919" y="198"/>
                  </a:lnTo>
                  <a:lnTo>
                    <a:pt x="936" y="215"/>
                  </a:lnTo>
                  <a:lnTo>
                    <a:pt x="936" y="120"/>
                  </a:lnTo>
                  <a:close/>
                  <a:moveTo>
                    <a:pt x="370" y="94"/>
                  </a:moveTo>
                  <a:lnTo>
                    <a:pt x="292" y="129"/>
                  </a:lnTo>
                  <a:lnTo>
                    <a:pt x="224" y="172"/>
                  </a:lnTo>
                  <a:lnTo>
                    <a:pt x="155" y="241"/>
                  </a:lnTo>
                  <a:lnTo>
                    <a:pt x="103" y="335"/>
                  </a:lnTo>
                  <a:lnTo>
                    <a:pt x="69" y="447"/>
                  </a:lnTo>
                  <a:lnTo>
                    <a:pt x="60" y="576"/>
                  </a:lnTo>
                  <a:lnTo>
                    <a:pt x="60" y="671"/>
                  </a:lnTo>
                  <a:lnTo>
                    <a:pt x="86" y="774"/>
                  </a:lnTo>
                  <a:lnTo>
                    <a:pt x="129" y="869"/>
                  </a:lnTo>
                  <a:lnTo>
                    <a:pt x="189" y="947"/>
                  </a:lnTo>
                  <a:lnTo>
                    <a:pt x="275" y="1024"/>
                  </a:lnTo>
                  <a:lnTo>
                    <a:pt x="395" y="1076"/>
                  </a:lnTo>
                  <a:lnTo>
                    <a:pt x="318" y="990"/>
                  </a:lnTo>
                  <a:lnTo>
                    <a:pt x="275" y="895"/>
                  </a:lnTo>
                  <a:lnTo>
                    <a:pt x="241" y="792"/>
                  </a:lnTo>
                  <a:lnTo>
                    <a:pt x="232" y="671"/>
                  </a:lnTo>
                  <a:lnTo>
                    <a:pt x="224" y="576"/>
                  </a:lnTo>
                  <a:lnTo>
                    <a:pt x="241" y="413"/>
                  </a:lnTo>
                  <a:lnTo>
                    <a:pt x="267" y="284"/>
                  </a:lnTo>
                  <a:lnTo>
                    <a:pt x="301" y="189"/>
                  </a:lnTo>
                  <a:lnTo>
                    <a:pt x="335" y="129"/>
                  </a:lnTo>
                  <a:lnTo>
                    <a:pt x="370" y="94"/>
                  </a:lnTo>
                  <a:lnTo>
                    <a:pt x="370" y="94"/>
                  </a:lnTo>
                  <a:close/>
                  <a:moveTo>
                    <a:pt x="567" y="0"/>
                  </a:moveTo>
                  <a:lnTo>
                    <a:pt x="601" y="0"/>
                  </a:lnTo>
                  <a:lnTo>
                    <a:pt x="661" y="8"/>
                  </a:lnTo>
                  <a:lnTo>
                    <a:pt x="739" y="34"/>
                  </a:lnTo>
                  <a:lnTo>
                    <a:pt x="799" y="60"/>
                  </a:lnTo>
                  <a:lnTo>
                    <a:pt x="885" y="77"/>
                  </a:lnTo>
                  <a:lnTo>
                    <a:pt x="885" y="77"/>
                  </a:lnTo>
                  <a:lnTo>
                    <a:pt x="902" y="77"/>
                  </a:lnTo>
                  <a:lnTo>
                    <a:pt x="910" y="68"/>
                  </a:lnTo>
                  <a:lnTo>
                    <a:pt x="919" y="60"/>
                  </a:lnTo>
                  <a:lnTo>
                    <a:pt x="928" y="51"/>
                  </a:lnTo>
                  <a:lnTo>
                    <a:pt x="936" y="25"/>
                  </a:lnTo>
                  <a:lnTo>
                    <a:pt x="936" y="17"/>
                  </a:lnTo>
                  <a:lnTo>
                    <a:pt x="945" y="8"/>
                  </a:lnTo>
                  <a:lnTo>
                    <a:pt x="953" y="0"/>
                  </a:lnTo>
                  <a:lnTo>
                    <a:pt x="962" y="0"/>
                  </a:lnTo>
                  <a:lnTo>
                    <a:pt x="962" y="0"/>
                  </a:lnTo>
                  <a:lnTo>
                    <a:pt x="979" y="0"/>
                  </a:lnTo>
                  <a:lnTo>
                    <a:pt x="979" y="8"/>
                  </a:lnTo>
                  <a:lnTo>
                    <a:pt x="988" y="25"/>
                  </a:lnTo>
                  <a:lnTo>
                    <a:pt x="988" y="34"/>
                  </a:lnTo>
                  <a:lnTo>
                    <a:pt x="988" y="51"/>
                  </a:lnTo>
                  <a:lnTo>
                    <a:pt x="988" y="51"/>
                  </a:lnTo>
                  <a:lnTo>
                    <a:pt x="988" y="318"/>
                  </a:lnTo>
                  <a:lnTo>
                    <a:pt x="988" y="335"/>
                  </a:lnTo>
                  <a:lnTo>
                    <a:pt x="988" y="353"/>
                  </a:lnTo>
                  <a:lnTo>
                    <a:pt x="979" y="361"/>
                  </a:lnTo>
                  <a:lnTo>
                    <a:pt x="979" y="370"/>
                  </a:lnTo>
                  <a:lnTo>
                    <a:pt x="962" y="370"/>
                  </a:lnTo>
                  <a:lnTo>
                    <a:pt x="953" y="370"/>
                  </a:lnTo>
                  <a:lnTo>
                    <a:pt x="936" y="361"/>
                  </a:lnTo>
                  <a:lnTo>
                    <a:pt x="936" y="353"/>
                  </a:lnTo>
                  <a:lnTo>
                    <a:pt x="928" y="344"/>
                  </a:lnTo>
                  <a:lnTo>
                    <a:pt x="885" y="249"/>
                  </a:lnTo>
                  <a:lnTo>
                    <a:pt x="816" y="172"/>
                  </a:lnTo>
                  <a:lnTo>
                    <a:pt x="730" y="111"/>
                  </a:lnTo>
                  <a:lnTo>
                    <a:pt x="644" y="68"/>
                  </a:lnTo>
                  <a:lnTo>
                    <a:pt x="567" y="60"/>
                  </a:lnTo>
                  <a:lnTo>
                    <a:pt x="473" y="77"/>
                  </a:lnTo>
                  <a:lnTo>
                    <a:pt x="395" y="154"/>
                  </a:lnTo>
                  <a:lnTo>
                    <a:pt x="335" y="258"/>
                  </a:lnTo>
                  <a:lnTo>
                    <a:pt x="292" y="404"/>
                  </a:lnTo>
                  <a:lnTo>
                    <a:pt x="284" y="576"/>
                  </a:lnTo>
                  <a:lnTo>
                    <a:pt x="284" y="688"/>
                  </a:lnTo>
                  <a:lnTo>
                    <a:pt x="301" y="783"/>
                  </a:lnTo>
                  <a:lnTo>
                    <a:pt x="327" y="878"/>
                  </a:lnTo>
                  <a:lnTo>
                    <a:pt x="370" y="964"/>
                  </a:lnTo>
                  <a:lnTo>
                    <a:pt x="421" y="1024"/>
                  </a:lnTo>
                  <a:lnTo>
                    <a:pt x="498" y="1067"/>
                  </a:lnTo>
                  <a:lnTo>
                    <a:pt x="593" y="1076"/>
                  </a:lnTo>
                  <a:lnTo>
                    <a:pt x="730" y="1059"/>
                  </a:lnTo>
                  <a:lnTo>
                    <a:pt x="859" y="998"/>
                  </a:lnTo>
                  <a:lnTo>
                    <a:pt x="962" y="904"/>
                  </a:lnTo>
                  <a:lnTo>
                    <a:pt x="979" y="895"/>
                  </a:lnTo>
                  <a:lnTo>
                    <a:pt x="988" y="886"/>
                  </a:lnTo>
                  <a:lnTo>
                    <a:pt x="1005" y="886"/>
                  </a:lnTo>
                  <a:lnTo>
                    <a:pt x="1013" y="886"/>
                  </a:lnTo>
                  <a:lnTo>
                    <a:pt x="1022" y="895"/>
                  </a:lnTo>
                  <a:lnTo>
                    <a:pt x="1031" y="904"/>
                  </a:lnTo>
                  <a:lnTo>
                    <a:pt x="1031" y="921"/>
                  </a:lnTo>
                  <a:lnTo>
                    <a:pt x="1022" y="947"/>
                  </a:lnTo>
                  <a:lnTo>
                    <a:pt x="988" y="981"/>
                  </a:lnTo>
                  <a:lnTo>
                    <a:pt x="936" y="1024"/>
                  </a:lnTo>
                  <a:lnTo>
                    <a:pt x="876" y="1067"/>
                  </a:lnTo>
                  <a:lnTo>
                    <a:pt x="764" y="1119"/>
                  </a:lnTo>
                  <a:lnTo>
                    <a:pt x="661" y="1145"/>
                  </a:lnTo>
                  <a:lnTo>
                    <a:pt x="567" y="1153"/>
                  </a:lnTo>
                  <a:lnTo>
                    <a:pt x="447" y="1145"/>
                  </a:lnTo>
                  <a:lnTo>
                    <a:pt x="335" y="1110"/>
                  </a:lnTo>
                  <a:lnTo>
                    <a:pt x="232" y="1050"/>
                  </a:lnTo>
                  <a:lnTo>
                    <a:pt x="138" y="972"/>
                  </a:lnTo>
                  <a:lnTo>
                    <a:pt x="69" y="869"/>
                  </a:lnTo>
                  <a:lnTo>
                    <a:pt x="18" y="740"/>
                  </a:lnTo>
                  <a:lnTo>
                    <a:pt x="0" y="576"/>
                  </a:lnTo>
                  <a:lnTo>
                    <a:pt x="18" y="413"/>
                  </a:lnTo>
                  <a:lnTo>
                    <a:pt x="69" y="284"/>
                  </a:lnTo>
                  <a:lnTo>
                    <a:pt x="138" y="180"/>
                  </a:lnTo>
                  <a:lnTo>
                    <a:pt x="232" y="94"/>
                  </a:lnTo>
                  <a:lnTo>
                    <a:pt x="335" y="43"/>
                  </a:lnTo>
                  <a:lnTo>
                    <a:pt x="447" y="8"/>
                  </a:lnTo>
                  <a:lnTo>
                    <a:pt x="5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5" name="Freeform 33"/>
            <p:cNvSpPr>
              <a:spLocks/>
            </p:cNvSpPr>
            <p:nvPr/>
          </p:nvSpPr>
          <p:spPr bwMode="auto">
            <a:xfrm>
              <a:off x="26627" y="2353"/>
              <a:ext cx="163" cy="172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12" y="8"/>
                </a:cxn>
                <a:cxn ang="0">
                  <a:pos x="129" y="17"/>
                </a:cxn>
                <a:cxn ang="0">
                  <a:pos x="146" y="34"/>
                </a:cxn>
                <a:cxn ang="0">
                  <a:pos x="163" y="60"/>
                </a:cxn>
                <a:cxn ang="0">
                  <a:pos x="163" y="86"/>
                </a:cxn>
                <a:cxn ang="0">
                  <a:pos x="163" y="86"/>
                </a:cxn>
                <a:cxn ang="0">
                  <a:pos x="163" y="112"/>
                </a:cxn>
                <a:cxn ang="0">
                  <a:pos x="146" y="137"/>
                </a:cxn>
                <a:cxn ang="0">
                  <a:pos x="129" y="155"/>
                </a:cxn>
                <a:cxn ang="0">
                  <a:pos x="112" y="172"/>
                </a:cxn>
                <a:cxn ang="0">
                  <a:pos x="86" y="172"/>
                </a:cxn>
                <a:cxn ang="0">
                  <a:pos x="60" y="172"/>
                </a:cxn>
                <a:cxn ang="0">
                  <a:pos x="34" y="155"/>
                </a:cxn>
                <a:cxn ang="0">
                  <a:pos x="17" y="137"/>
                </a:cxn>
                <a:cxn ang="0">
                  <a:pos x="0" y="112"/>
                </a:cxn>
                <a:cxn ang="0">
                  <a:pos x="0" y="86"/>
                </a:cxn>
                <a:cxn ang="0">
                  <a:pos x="0" y="60"/>
                </a:cxn>
                <a:cxn ang="0">
                  <a:pos x="17" y="34"/>
                </a:cxn>
                <a:cxn ang="0">
                  <a:pos x="34" y="17"/>
                </a:cxn>
                <a:cxn ang="0">
                  <a:pos x="60" y="8"/>
                </a:cxn>
                <a:cxn ang="0">
                  <a:pos x="86" y="0"/>
                </a:cxn>
              </a:cxnLst>
              <a:rect l="0" t="0" r="r" b="b"/>
              <a:pathLst>
                <a:path w="163" h="172">
                  <a:moveTo>
                    <a:pt x="86" y="0"/>
                  </a:moveTo>
                  <a:lnTo>
                    <a:pt x="112" y="8"/>
                  </a:lnTo>
                  <a:lnTo>
                    <a:pt x="129" y="17"/>
                  </a:lnTo>
                  <a:lnTo>
                    <a:pt x="146" y="34"/>
                  </a:lnTo>
                  <a:lnTo>
                    <a:pt x="163" y="60"/>
                  </a:lnTo>
                  <a:lnTo>
                    <a:pt x="163" y="86"/>
                  </a:lnTo>
                  <a:lnTo>
                    <a:pt x="163" y="86"/>
                  </a:lnTo>
                  <a:lnTo>
                    <a:pt x="163" y="112"/>
                  </a:lnTo>
                  <a:lnTo>
                    <a:pt x="146" y="137"/>
                  </a:lnTo>
                  <a:lnTo>
                    <a:pt x="129" y="155"/>
                  </a:lnTo>
                  <a:lnTo>
                    <a:pt x="112" y="172"/>
                  </a:lnTo>
                  <a:lnTo>
                    <a:pt x="86" y="172"/>
                  </a:lnTo>
                  <a:lnTo>
                    <a:pt x="60" y="172"/>
                  </a:lnTo>
                  <a:lnTo>
                    <a:pt x="34" y="155"/>
                  </a:lnTo>
                  <a:lnTo>
                    <a:pt x="17" y="137"/>
                  </a:lnTo>
                  <a:lnTo>
                    <a:pt x="0" y="112"/>
                  </a:lnTo>
                  <a:lnTo>
                    <a:pt x="0" y="86"/>
                  </a:lnTo>
                  <a:lnTo>
                    <a:pt x="0" y="60"/>
                  </a:lnTo>
                  <a:lnTo>
                    <a:pt x="17" y="34"/>
                  </a:lnTo>
                  <a:lnTo>
                    <a:pt x="34" y="17"/>
                  </a:lnTo>
                  <a:lnTo>
                    <a:pt x="60" y="8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6" name="Freeform 34"/>
            <p:cNvSpPr>
              <a:spLocks/>
            </p:cNvSpPr>
            <p:nvPr/>
          </p:nvSpPr>
          <p:spPr bwMode="auto">
            <a:xfrm>
              <a:off x="27382" y="1750"/>
              <a:ext cx="1065" cy="1085"/>
            </a:xfrm>
            <a:custGeom>
              <a:avLst/>
              <a:gdLst/>
              <a:ahLst/>
              <a:cxnLst>
                <a:cxn ang="0">
                  <a:pos x="352" y="0"/>
                </a:cxn>
                <a:cxn ang="0">
                  <a:pos x="1022" y="0"/>
                </a:cxn>
                <a:cxn ang="0">
                  <a:pos x="1048" y="0"/>
                </a:cxn>
                <a:cxn ang="0">
                  <a:pos x="1056" y="0"/>
                </a:cxn>
                <a:cxn ang="0">
                  <a:pos x="1065" y="17"/>
                </a:cxn>
                <a:cxn ang="0">
                  <a:pos x="1056" y="26"/>
                </a:cxn>
                <a:cxn ang="0">
                  <a:pos x="1056" y="34"/>
                </a:cxn>
                <a:cxn ang="0">
                  <a:pos x="1056" y="34"/>
                </a:cxn>
                <a:cxn ang="0">
                  <a:pos x="172" y="1033"/>
                </a:cxn>
                <a:cxn ang="0">
                  <a:pos x="438" y="1033"/>
                </a:cxn>
                <a:cxn ang="0">
                  <a:pos x="558" y="1025"/>
                </a:cxn>
                <a:cxn ang="0">
                  <a:pos x="653" y="999"/>
                </a:cxn>
                <a:cxn ang="0">
                  <a:pos x="721" y="947"/>
                </a:cxn>
                <a:cxn ang="0">
                  <a:pos x="782" y="887"/>
                </a:cxn>
                <a:cxn ang="0">
                  <a:pos x="824" y="801"/>
                </a:cxn>
                <a:cxn ang="0">
                  <a:pos x="859" y="706"/>
                </a:cxn>
                <a:cxn ang="0">
                  <a:pos x="867" y="680"/>
                </a:cxn>
                <a:cxn ang="0">
                  <a:pos x="867" y="672"/>
                </a:cxn>
                <a:cxn ang="0">
                  <a:pos x="876" y="663"/>
                </a:cxn>
                <a:cxn ang="0">
                  <a:pos x="885" y="663"/>
                </a:cxn>
                <a:cxn ang="0">
                  <a:pos x="893" y="663"/>
                </a:cxn>
                <a:cxn ang="0">
                  <a:pos x="902" y="672"/>
                </a:cxn>
                <a:cxn ang="0">
                  <a:pos x="902" y="680"/>
                </a:cxn>
                <a:cxn ang="0">
                  <a:pos x="902" y="689"/>
                </a:cxn>
                <a:cxn ang="0">
                  <a:pos x="902" y="706"/>
                </a:cxn>
                <a:cxn ang="0">
                  <a:pos x="790" y="1059"/>
                </a:cxn>
                <a:cxn ang="0">
                  <a:pos x="782" y="1076"/>
                </a:cxn>
                <a:cxn ang="0">
                  <a:pos x="773" y="1085"/>
                </a:cxn>
                <a:cxn ang="0">
                  <a:pos x="756" y="1085"/>
                </a:cxn>
                <a:cxn ang="0">
                  <a:pos x="739" y="1085"/>
                </a:cxn>
                <a:cxn ang="0">
                  <a:pos x="43" y="1085"/>
                </a:cxn>
                <a:cxn ang="0">
                  <a:pos x="18" y="1085"/>
                </a:cxn>
                <a:cxn ang="0">
                  <a:pos x="9" y="1085"/>
                </a:cxn>
                <a:cxn ang="0">
                  <a:pos x="0" y="1076"/>
                </a:cxn>
                <a:cxn ang="0">
                  <a:pos x="9" y="1068"/>
                </a:cxn>
                <a:cxn ang="0">
                  <a:pos x="9" y="1059"/>
                </a:cxn>
                <a:cxn ang="0">
                  <a:pos x="9" y="1050"/>
                </a:cxn>
                <a:cxn ang="0">
                  <a:pos x="9" y="1050"/>
                </a:cxn>
                <a:cxn ang="0">
                  <a:pos x="902" y="52"/>
                </a:cxn>
                <a:cxn ang="0">
                  <a:pos x="644" y="52"/>
                </a:cxn>
                <a:cxn ang="0">
                  <a:pos x="507" y="60"/>
                </a:cxn>
                <a:cxn ang="0">
                  <a:pos x="412" y="95"/>
                </a:cxn>
                <a:cxn ang="0">
                  <a:pos x="344" y="155"/>
                </a:cxn>
                <a:cxn ang="0">
                  <a:pos x="292" y="241"/>
                </a:cxn>
                <a:cxn ang="0">
                  <a:pos x="249" y="344"/>
                </a:cxn>
                <a:cxn ang="0">
                  <a:pos x="249" y="344"/>
                </a:cxn>
                <a:cxn ang="0">
                  <a:pos x="241" y="353"/>
                </a:cxn>
                <a:cxn ang="0">
                  <a:pos x="232" y="362"/>
                </a:cxn>
                <a:cxn ang="0">
                  <a:pos x="215" y="353"/>
                </a:cxn>
                <a:cxn ang="0">
                  <a:pos x="215" y="353"/>
                </a:cxn>
                <a:cxn ang="0">
                  <a:pos x="206" y="344"/>
                </a:cxn>
                <a:cxn ang="0">
                  <a:pos x="206" y="344"/>
                </a:cxn>
                <a:cxn ang="0">
                  <a:pos x="206" y="336"/>
                </a:cxn>
                <a:cxn ang="0">
                  <a:pos x="215" y="327"/>
                </a:cxn>
                <a:cxn ang="0">
                  <a:pos x="215" y="319"/>
                </a:cxn>
                <a:cxn ang="0">
                  <a:pos x="301" y="34"/>
                </a:cxn>
                <a:cxn ang="0">
                  <a:pos x="309" y="17"/>
                </a:cxn>
                <a:cxn ang="0">
                  <a:pos x="318" y="0"/>
                </a:cxn>
                <a:cxn ang="0">
                  <a:pos x="327" y="0"/>
                </a:cxn>
                <a:cxn ang="0">
                  <a:pos x="352" y="0"/>
                </a:cxn>
              </a:cxnLst>
              <a:rect l="0" t="0" r="r" b="b"/>
              <a:pathLst>
                <a:path w="1065" h="1085">
                  <a:moveTo>
                    <a:pt x="352" y="0"/>
                  </a:moveTo>
                  <a:lnTo>
                    <a:pt x="1022" y="0"/>
                  </a:lnTo>
                  <a:lnTo>
                    <a:pt x="1048" y="0"/>
                  </a:lnTo>
                  <a:lnTo>
                    <a:pt x="1056" y="0"/>
                  </a:lnTo>
                  <a:lnTo>
                    <a:pt x="1065" y="17"/>
                  </a:lnTo>
                  <a:lnTo>
                    <a:pt x="1056" y="26"/>
                  </a:lnTo>
                  <a:lnTo>
                    <a:pt x="1056" y="34"/>
                  </a:lnTo>
                  <a:lnTo>
                    <a:pt x="1056" y="34"/>
                  </a:lnTo>
                  <a:lnTo>
                    <a:pt x="172" y="1033"/>
                  </a:lnTo>
                  <a:lnTo>
                    <a:pt x="438" y="1033"/>
                  </a:lnTo>
                  <a:lnTo>
                    <a:pt x="558" y="1025"/>
                  </a:lnTo>
                  <a:lnTo>
                    <a:pt x="653" y="999"/>
                  </a:lnTo>
                  <a:lnTo>
                    <a:pt x="721" y="947"/>
                  </a:lnTo>
                  <a:lnTo>
                    <a:pt x="782" y="887"/>
                  </a:lnTo>
                  <a:lnTo>
                    <a:pt x="824" y="801"/>
                  </a:lnTo>
                  <a:lnTo>
                    <a:pt x="859" y="706"/>
                  </a:lnTo>
                  <a:lnTo>
                    <a:pt x="867" y="680"/>
                  </a:lnTo>
                  <a:lnTo>
                    <a:pt x="867" y="672"/>
                  </a:lnTo>
                  <a:lnTo>
                    <a:pt x="876" y="663"/>
                  </a:lnTo>
                  <a:lnTo>
                    <a:pt x="885" y="663"/>
                  </a:lnTo>
                  <a:lnTo>
                    <a:pt x="893" y="663"/>
                  </a:lnTo>
                  <a:lnTo>
                    <a:pt x="902" y="672"/>
                  </a:lnTo>
                  <a:lnTo>
                    <a:pt x="902" y="680"/>
                  </a:lnTo>
                  <a:lnTo>
                    <a:pt x="902" y="689"/>
                  </a:lnTo>
                  <a:lnTo>
                    <a:pt x="902" y="706"/>
                  </a:lnTo>
                  <a:lnTo>
                    <a:pt x="790" y="1059"/>
                  </a:lnTo>
                  <a:lnTo>
                    <a:pt x="782" y="1076"/>
                  </a:lnTo>
                  <a:lnTo>
                    <a:pt x="773" y="1085"/>
                  </a:lnTo>
                  <a:lnTo>
                    <a:pt x="756" y="1085"/>
                  </a:lnTo>
                  <a:lnTo>
                    <a:pt x="739" y="1085"/>
                  </a:lnTo>
                  <a:lnTo>
                    <a:pt x="43" y="1085"/>
                  </a:lnTo>
                  <a:lnTo>
                    <a:pt x="18" y="1085"/>
                  </a:lnTo>
                  <a:lnTo>
                    <a:pt x="9" y="1085"/>
                  </a:lnTo>
                  <a:lnTo>
                    <a:pt x="0" y="1076"/>
                  </a:lnTo>
                  <a:lnTo>
                    <a:pt x="9" y="1068"/>
                  </a:lnTo>
                  <a:lnTo>
                    <a:pt x="9" y="1059"/>
                  </a:lnTo>
                  <a:lnTo>
                    <a:pt x="9" y="1050"/>
                  </a:lnTo>
                  <a:lnTo>
                    <a:pt x="9" y="1050"/>
                  </a:lnTo>
                  <a:lnTo>
                    <a:pt x="902" y="52"/>
                  </a:lnTo>
                  <a:lnTo>
                    <a:pt x="644" y="52"/>
                  </a:lnTo>
                  <a:lnTo>
                    <a:pt x="507" y="60"/>
                  </a:lnTo>
                  <a:lnTo>
                    <a:pt x="412" y="95"/>
                  </a:lnTo>
                  <a:lnTo>
                    <a:pt x="344" y="155"/>
                  </a:lnTo>
                  <a:lnTo>
                    <a:pt x="292" y="241"/>
                  </a:lnTo>
                  <a:lnTo>
                    <a:pt x="249" y="344"/>
                  </a:lnTo>
                  <a:lnTo>
                    <a:pt x="249" y="344"/>
                  </a:lnTo>
                  <a:lnTo>
                    <a:pt x="241" y="353"/>
                  </a:lnTo>
                  <a:lnTo>
                    <a:pt x="232" y="362"/>
                  </a:lnTo>
                  <a:lnTo>
                    <a:pt x="215" y="353"/>
                  </a:lnTo>
                  <a:lnTo>
                    <a:pt x="215" y="353"/>
                  </a:lnTo>
                  <a:lnTo>
                    <a:pt x="206" y="344"/>
                  </a:lnTo>
                  <a:lnTo>
                    <a:pt x="206" y="344"/>
                  </a:lnTo>
                  <a:lnTo>
                    <a:pt x="206" y="336"/>
                  </a:lnTo>
                  <a:lnTo>
                    <a:pt x="215" y="327"/>
                  </a:lnTo>
                  <a:lnTo>
                    <a:pt x="215" y="319"/>
                  </a:lnTo>
                  <a:lnTo>
                    <a:pt x="301" y="34"/>
                  </a:lnTo>
                  <a:lnTo>
                    <a:pt x="309" y="17"/>
                  </a:lnTo>
                  <a:lnTo>
                    <a:pt x="318" y="0"/>
                  </a:lnTo>
                  <a:lnTo>
                    <a:pt x="327" y="0"/>
                  </a:lnTo>
                  <a:lnTo>
                    <a:pt x="3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5" name="Picture 4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3000" y="3352800"/>
            <a:ext cx="6592252" cy="61722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52400" y="0"/>
            <a:ext cx="8229600" cy="1143000"/>
          </a:xfrm>
        </p:spPr>
        <p:txBody>
          <a:bodyPr/>
          <a:lstStyle/>
          <a:p>
            <a:r>
              <a:rPr lang="en-US" dirty="0" smtClean="0"/>
              <a:t>Constraints on the Theory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295400" y="1143000"/>
            <a:ext cx="9144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 smtClean="0">
                <a:solidFill>
                  <a:srgbClr val="FF0000"/>
                </a:solidFill>
              </a:rPr>
              <a:t>Representation theory:</a:t>
            </a:r>
            <a:endParaRPr lang="en-US" sz="4800" dirty="0">
              <a:solidFill>
                <a:srgbClr val="FF00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457200" y="3581400"/>
            <a:ext cx="9144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i="1" dirty="0" smtClean="0">
                <a:solidFill>
                  <a:srgbClr val="0000FF"/>
                </a:solidFill>
              </a:rPr>
              <a:t>Typically depend on very few parameters </a:t>
            </a:r>
          </a:p>
          <a:p>
            <a:r>
              <a:rPr lang="en-US" sz="3600" i="1" dirty="0">
                <a:solidFill>
                  <a:srgbClr val="0000FF"/>
                </a:solidFill>
              </a:rPr>
              <a:t> </a:t>
            </a:r>
            <a:r>
              <a:rPr lang="en-US" sz="3600" i="1" dirty="0" smtClean="0">
                <a:solidFill>
                  <a:srgbClr val="0000FF"/>
                </a:solidFill>
              </a:rPr>
              <a:t>             for a given field content. </a:t>
            </a:r>
            <a:endParaRPr lang="en-US" sz="3600" i="1" dirty="0">
              <a:solidFill>
                <a:srgbClr val="0000FF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04800" y="5943600"/>
            <a:ext cx="914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i="1" dirty="0" smtClean="0">
                <a:solidFill>
                  <a:srgbClr val="7030A0"/>
                </a:solidFill>
              </a:rPr>
              <a:t>Special subspace in the Hilbert space of states</a:t>
            </a:r>
            <a:endParaRPr lang="en-US" sz="3600" i="1" dirty="0">
              <a:solidFill>
                <a:srgbClr val="7030A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752600" y="2057400"/>
            <a:ext cx="66294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i="1" dirty="0">
                <a:solidFill>
                  <a:srgbClr val="FF0000"/>
                </a:solidFill>
              </a:rPr>
              <a:t>Field and particle </a:t>
            </a:r>
            <a:r>
              <a:rPr lang="en-US" sz="3200" i="1" dirty="0" err="1">
                <a:solidFill>
                  <a:srgbClr val="FF0000"/>
                </a:solidFill>
              </a:rPr>
              <a:t>multiplets</a:t>
            </a:r>
            <a:endParaRPr lang="en-US" sz="3200" i="1" dirty="0">
              <a:solidFill>
                <a:srgbClr val="FF0000"/>
              </a:solidFill>
            </a:endParaRPr>
          </a:p>
          <a:p>
            <a:endParaRPr lang="en-US" sz="3200" dirty="0"/>
          </a:p>
        </p:txBody>
      </p:sp>
      <p:sp>
        <p:nvSpPr>
          <p:cNvPr id="9" name="TextBox 8"/>
          <p:cNvSpPr txBox="1"/>
          <p:nvPr/>
        </p:nvSpPr>
        <p:spPr>
          <a:xfrm>
            <a:off x="2438400" y="2743200"/>
            <a:ext cx="59436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 smtClean="0">
                <a:solidFill>
                  <a:srgbClr val="0000FF"/>
                </a:solidFill>
              </a:rPr>
              <a:t>Hamiltonians:</a:t>
            </a:r>
            <a:endParaRPr lang="en-US" sz="4800" dirty="0"/>
          </a:p>
        </p:txBody>
      </p:sp>
      <p:sp>
        <p:nvSpPr>
          <p:cNvPr id="10" name="TextBox 9"/>
          <p:cNvSpPr txBox="1"/>
          <p:nvPr/>
        </p:nvSpPr>
        <p:spPr>
          <a:xfrm>
            <a:off x="2438400" y="5029200"/>
            <a:ext cx="47244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>
                <a:solidFill>
                  <a:srgbClr val="7030A0"/>
                </a:solidFill>
              </a:rPr>
              <a:t>BPS Spectrum:</a:t>
            </a:r>
            <a:endParaRPr lang="en-US" sz="48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  <p:bldP spid="6" grpId="0"/>
      <p:bldP spid="9" grpId="0"/>
      <p:bldP spid="10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609600" y="1143000"/>
            <a:ext cx="8001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solidFill>
                  <a:srgbClr val="0000FF"/>
                </a:solidFill>
              </a:rPr>
              <a:t>This is a revised version of a review talk from August 2012</a:t>
            </a:r>
            <a:endParaRPr lang="en-US" sz="4400" dirty="0">
              <a:solidFill>
                <a:srgbClr val="0000FF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838200" y="3429000"/>
            <a:ext cx="8001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solidFill>
                  <a:srgbClr val="FF0000"/>
                </a:solidFill>
              </a:rPr>
              <a:t>… but you can never give the same talk twice …</a:t>
            </a:r>
            <a:endParaRPr lang="en-US" sz="4400" dirty="0">
              <a:solidFill>
                <a:srgbClr val="FF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/>
          <p:cNvSpPr>
            <a:spLocks noGrp="1" noChangeArrowheads="1"/>
          </p:cNvSpPr>
          <p:nvPr>
            <p:ph type="title"/>
          </p:nvPr>
        </p:nvSpPr>
        <p:spPr>
          <a:xfrm>
            <a:off x="381000" y="0"/>
            <a:ext cx="8229600" cy="1143000"/>
          </a:xfrm>
        </p:spPr>
        <p:txBody>
          <a:bodyPr>
            <a:normAutofit/>
          </a:bodyPr>
          <a:lstStyle/>
          <a:p>
            <a:r>
              <a:rPr lang="en-US" dirty="0" smtClean="0"/>
              <a:t>Example: </a:t>
            </a:r>
            <a:r>
              <a:rPr lang="en-US" b="1" dirty="0" smtClean="0">
                <a:latin typeface="Script MT Bold" pitchFamily="66" charset="0"/>
              </a:rPr>
              <a:t>N</a:t>
            </a:r>
            <a:r>
              <a:rPr lang="en-US" dirty="0" smtClean="0"/>
              <a:t>=2 Super-Yang-Mills </a:t>
            </a:r>
            <a:endParaRPr lang="en-US" dirty="0"/>
          </a:p>
        </p:txBody>
      </p:sp>
      <p:sp>
        <p:nvSpPr>
          <p:cNvPr id="16397" name="Text Box 13"/>
          <p:cNvSpPr txBox="1">
            <a:spLocks noChangeArrowheads="1"/>
          </p:cNvSpPr>
          <p:nvPr/>
        </p:nvSpPr>
        <p:spPr bwMode="auto">
          <a:xfrm>
            <a:off x="2895600" y="1828800"/>
            <a:ext cx="2989263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3600" dirty="0">
                <a:solidFill>
                  <a:schemeClr val="hlink"/>
                </a:solidFill>
              </a:rPr>
              <a:t>Gauge fields:</a:t>
            </a:r>
            <a:r>
              <a:rPr lang="en-US" sz="3200" dirty="0">
                <a:solidFill>
                  <a:schemeClr val="hlink"/>
                </a:solidFill>
              </a:rPr>
              <a:t> </a:t>
            </a:r>
          </a:p>
        </p:txBody>
      </p:sp>
      <p:sp>
        <p:nvSpPr>
          <p:cNvPr id="16398" name="Text Box 14"/>
          <p:cNvSpPr txBox="1">
            <a:spLocks noChangeArrowheads="1"/>
          </p:cNvSpPr>
          <p:nvPr/>
        </p:nvSpPr>
        <p:spPr bwMode="auto">
          <a:xfrm>
            <a:off x="2362200" y="3276600"/>
            <a:ext cx="3841821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3600" dirty="0">
                <a:solidFill>
                  <a:srgbClr val="7030A0"/>
                </a:solidFill>
              </a:rPr>
              <a:t>Doublet of </a:t>
            </a:r>
            <a:r>
              <a:rPr lang="en-US" sz="3600" dirty="0" err="1">
                <a:solidFill>
                  <a:srgbClr val="7030A0"/>
                </a:solidFill>
              </a:rPr>
              <a:t>gluinos</a:t>
            </a:r>
            <a:r>
              <a:rPr lang="en-US" sz="3600" dirty="0">
                <a:solidFill>
                  <a:srgbClr val="7030A0"/>
                </a:solidFill>
              </a:rPr>
              <a:t>: </a:t>
            </a:r>
          </a:p>
        </p:txBody>
      </p:sp>
      <p:sp>
        <p:nvSpPr>
          <p:cNvPr id="16399" name="Text Box 15"/>
          <p:cNvSpPr txBox="1">
            <a:spLocks noChangeArrowheads="1"/>
          </p:cNvSpPr>
          <p:nvPr/>
        </p:nvSpPr>
        <p:spPr bwMode="auto">
          <a:xfrm>
            <a:off x="2209800" y="5105400"/>
            <a:ext cx="4715778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3600" dirty="0" smtClean="0">
                <a:solidFill>
                  <a:srgbClr val="FF0000"/>
                </a:solidFill>
              </a:rPr>
              <a:t>Complex </a:t>
            </a:r>
            <a:r>
              <a:rPr lang="en-US" sz="3600" dirty="0" err="1" smtClean="0">
                <a:solidFill>
                  <a:srgbClr val="FF0000"/>
                </a:solidFill>
              </a:rPr>
              <a:t>adjoint</a:t>
            </a:r>
            <a:r>
              <a:rPr lang="en-US" sz="3600" dirty="0" smtClean="0">
                <a:solidFill>
                  <a:srgbClr val="FF0000"/>
                </a:solidFill>
              </a:rPr>
              <a:t> </a:t>
            </a:r>
            <a:r>
              <a:rPr lang="en-US" sz="3600" dirty="0">
                <a:solidFill>
                  <a:srgbClr val="FF0000"/>
                </a:solidFill>
              </a:rPr>
              <a:t>scalars:</a:t>
            </a:r>
          </a:p>
        </p:txBody>
      </p:sp>
      <p:grpSp>
        <p:nvGrpSpPr>
          <p:cNvPr id="1039" name="Group 15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2438400" y="1219200"/>
            <a:ext cx="4046312" cy="495300"/>
            <a:chOff x="1783" y="1559"/>
            <a:chExt cx="11380" cy="1393"/>
          </a:xfrm>
          <a:solidFill>
            <a:srgbClr val="C00000"/>
          </a:solidFill>
        </p:grpSpPr>
        <p:sp>
          <p:nvSpPr>
            <p:cNvPr id="1041" name="Freeform 17"/>
            <p:cNvSpPr>
              <a:spLocks noEditPoints="1"/>
            </p:cNvSpPr>
            <p:nvPr/>
          </p:nvSpPr>
          <p:spPr bwMode="auto">
            <a:xfrm>
              <a:off x="1783" y="1965"/>
              <a:ext cx="730" cy="705"/>
            </a:xfrm>
            <a:custGeom>
              <a:avLst/>
              <a:gdLst/>
              <a:ahLst/>
              <a:cxnLst>
                <a:cxn ang="0">
                  <a:pos x="339" y="44"/>
                </a:cxn>
                <a:cxn ang="0">
                  <a:pos x="244" y="122"/>
                </a:cxn>
                <a:cxn ang="0">
                  <a:pos x="185" y="228"/>
                </a:cxn>
                <a:cxn ang="0">
                  <a:pos x="147" y="350"/>
                </a:cxn>
                <a:cxn ang="0">
                  <a:pos x="119" y="476"/>
                </a:cxn>
                <a:cxn ang="0">
                  <a:pos x="119" y="555"/>
                </a:cxn>
                <a:cxn ang="0">
                  <a:pos x="136" y="619"/>
                </a:cxn>
                <a:cxn ang="0">
                  <a:pos x="182" y="664"/>
                </a:cxn>
                <a:cxn ang="0">
                  <a:pos x="251" y="664"/>
                </a:cxn>
                <a:cxn ang="0">
                  <a:pos x="346" y="613"/>
                </a:cxn>
                <a:cxn ang="0">
                  <a:pos x="412" y="545"/>
                </a:cxn>
                <a:cxn ang="0">
                  <a:pos x="423" y="517"/>
                </a:cxn>
                <a:cxn ang="0">
                  <a:pos x="510" y="197"/>
                </a:cxn>
                <a:cxn ang="0">
                  <a:pos x="513" y="170"/>
                </a:cxn>
                <a:cxn ang="0">
                  <a:pos x="506" y="139"/>
                </a:cxn>
                <a:cxn ang="0">
                  <a:pos x="482" y="85"/>
                </a:cxn>
                <a:cxn ang="0">
                  <a:pos x="426" y="40"/>
                </a:cxn>
                <a:cxn ang="0">
                  <a:pos x="388" y="0"/>
                </a:cxn>
                <a:cxn ang="0">
                  <a:pos x="475" y="30"/>
                </a:cxn>
                <a:cxn ang="0">
                  <a:pos x="534" y="102"/>
                </a:cxn>
                <a:cxn ang="0">
                  <a:pos x="552" y="54"/>
                </a:cxn>
                <a:cxn ang="0">
                  <a:pos x="597" y="34"/>
                </a:cxn>
                <a:cxn ang="0">
                  <a:pos x="622" y="37"/>
                </a:cxn>
                <a:cxn ang="0">
                  <a:pos x="639" y="51"/>
                </a:cxn>
                <a:cxn ang="0">
                  <a:pos x="646" y="74"/>
                </a:cxn>
                <a:cxn ang="0">
                  <a:pos x="646" y="78"/>
                </a:cxn>
                <a:cxn ang="0">
                  <a:pos x="643" y="88"/>
                </a:cxn>
                <a:cxn ang="0">
                  <a:pos x="639" y="109"/>
                </a:cxn>
                <a:cxn ang="0">
                  <a:pos x="576" y="344"/>
                </a:cxn>
                <a:cxn ang="0">
                  <a:pos x="559" y="412"/>
                </a:cxn>
                <a:cxn ang="0">
                  <a:pos x="541" y="483"/>
                </a:cxn>
                <a:cxn ang="0">
                  <a:pos x="524" y="555"/>
                </a:cxn>
                <a:cxn ang="0">
                  <a:pos x="520" y="599"/>
                </a:cxn>
                <a:cxn ang="0">
                  <a:pos x="524" y="636"/>
                </a:cxn>
                <a:cxn ang="0">
                  <a:pos x="548" y="664"/>
                </a:cxn>
                <a:cxn ang="0">
                  <a:pos x="597" y="660"/>
                </a:cxn>
                <a:cxn ang="0">
                  <a:pos x="643" y="609"/>
                </a:cxn>
                <a:cxn ang="0">
                  <a:pos x="677" y="524"/>
                </a:cxn>
                <a:cxn ang="0">
                  <a:pos x="691" y="463"/>
                </a:cxn>
                <a:cxn ang="0">
                  <a:pos x="702" y="449"/>
                </a:cxn>
                <a:cxn ang="0">
                  <a:pos x="716" y="449"/>
                </a:cxn>
                <a:cxn ang="0">
                  <a:pos x="723" y="453"/>
                </a:cxn>
                <a:cxn ang="0">
                  <a:pos x="730" y="459"/>
                </a:cxn>
                <a:cxn ang="0">
                  <a:pos x="730" y="476"/>
                </a:cxn>
                <a:cxn ang="0">
                  <a:pos x="712" y="541"/>
                </a:cxn>
                <a:cxn ang="0">
                  <a:pos x="684" y="619"/>
                </a:cxn>
                <a:cxn ang="0">
                  <a:pos x="636" y="677"/>
                </a:cxn>
                <a:cxn ang="0">
                  <a:pos x="566" y="705"/>
                </a:cxn>
                <a:cxn ang="0">
                  <a:pos x="485" y="681"/>
                </a:cxn>
                <a:cxn ang="0">
                  <a:pos x="433" y="623"/>
                </a:cxn>
                <a:cxn ang="0">
                  <a:pos x="374" y="633"/>
                </a:cxn>
                <a:cxn ang="0">
                  <a:pos x="293" y="684"/>
                </a:cxn>
                <a:cxn ang="0">
                  <a:pos x="234" y="701"/>
                </a:cxn>
                <a:cxn ang="0">
                  <a:pos x="154" y="694"/>
                </a:cxn>
                <a:cxn ang="0">
                  <a:pos x="59" y="633"/>
                </a:cxn>
                <a:cxn ang="0">
                  <a:pos x="7" y="524"/>
                </a:cxn>
                <a:cxn ang="0">
                  <a:pos x="10" y="371"/>
                </a:cxn>
                <a:cxn ang="0">
                  <a:pos x="73" y="211"/>
                </a:cxn>
                <a:cxn ang="0">
                  <a:pos x="182" y="85"/>
                </a:cxn>
                <a:cxn ang="0">
                  <a:pos x="314" y="10"/>
                </a:cxn>
              </a:cxnLst>
              <a:rect l="0" t="0" r="r" b="b"/>
              <a:pathLst>
                <a:path w="730" h="705">
                  <a:moveTo>
                    <a:pt x="388" y="34"/>
                  </a:moveTo>
                  <a:lnTo>
                    <a:pt x="339" y="44"/>
                  </a:lnTo>
                  <a:lnTo>
                    <a:pt x="290" y="74"/>
                  </a:lnTo>
                  <a:lnTo>
                    <a:pt x="244" y="122"/>
                  </a:lnTo>
                  <a:lnTo>
                    <a:pt x="203" y="183"/>
                  </a:lnTo>
                  <a:lnTo>
                    <a:pt x="185" y="228"/>
                  </a:lnTo>
                  <a:lnTo>
                    <a:pt x="164" y="286"/>
                  </a:lnTo>
                  <a:lnTo>
                    <a:pt x="147" y="350"/>
                  </a:lnTo>
                  <a:lnTo>
                    <a:pt x="129" y="415"/>
                  </a:lnTo>
                  <a:lnTo>
                    <a:pt x="119" y="476"/>
                  </a:lnTo>
                  <a:lnTo>
                    <a:pt x="115" y="524"/>
                  </a:lnTo>
                  <a:lnTo>
                    <a:pt x="119" y="555"/>
                  </a:lnTo>
                  <a:lnTo>
                    <a:pt x="126" y="589"/>
                  </a:lnTo>
                  <a:lnTo>
                    <a:pt x="136" y="619"/>
                  </a:lnTo>
                  <a:lnTo>
                    <a:pt x="157" y="643"/>
                  </a:lnTo>
                  <a:lnTo>
                    <a:pt x="182" y="664"/>
                  </a:lnTo>
                  <a:lnTo>
                    <a:pt x="216" y="671"/>
                  </a:lnTo>
                  <a:lnTo>
                    <a:pt x="251" y="664"/>
                  </a:lnTo>
                  <a:lnTo>
                    <a:pt x="297" y="647"/>
                  </a:lnTo>
                  <a:lnTo>
                    <a:pt x="346" y="613"/>
                  </a:lnTo>
                  <a:lnTo>
                    <a:pt x="395" y="558"/>
                  </a:lnTo>
                  <a:lnTo>
                    <a:pt x="412" y="545"/>
                  </a:lnTo>
                  <a:lnTo>
                    <a:pt x="419" y="531"/>
                  </a:lnTo>
                  <a:lnTo>
                    <a:pt x="423" y="517"/>
                  </a:lnTo>
                  <a:lnTo>
                    <a:pt x="429" y="500"/>
                  </a:lnTo>
                  <a:lnTo>
                    <a:pt x="510" y="197"/>
                  </a:lnTo>
                  <a:lnTo>
                    <a:pt x="513" y="187"/>
                  </a:lnTo>
                  <a:lnTo>
                    <a:pt x="513" y="170"/>
                  </a:lnTo>
                  <a:lnTo>
                    <a:pt x="513" y="160"/>
                  </a:lnTo>
                  <a:lnTo>
                    <a:pt x="506" y="139"/>
                  </a:lnTo>
                  <a:lnTo>
                    <a:pt x="496" y="112"/>
                  </a:lnTo>
                  <a:lnTo>
                    <a:pt x="482" y="85"/>
                  </a:lnTo>
                  <a:lnTo>
                    <a:pt x="457" y="61"/>
                  </a:lnTo>
                  <a:lnTo>
                    <a:pt x="426" y="40"/>
                  </a:lnTo>
                  <a:lnTo>
                    <a:pt x="388" y="34"/>
                  </a:lnTo>
                  <a:close/>
                  <a:moveTo>
                    <a:pt x="388" y="0"/>
                  </a:moveTo>
                  <a:lnTo>
                    <a:pt x="436" y="10"/>
                  </a:lnTo>
                  <a:lnTo>
                    <a:pt x="475" y="30"/>
                  </a:lnTo>
                  <a:lnTo>
                    <a:pt x="506" y="61"/>
                  </a:lnTo>
                  <a:lnTo>
                    <a:pt x="534" y="102"/>
                  </a:lnTo>
                  <a:lnTo>
                    <a:pt x="538" y="74"/>
                  </a:lnTo>
                  <a:lnTo>
                    <a:pt x="552" y="54"/>
                  </a:lnTo>
                  <a:lnTo>
                    <a:pt x="573" y="37"/>
                  </a:lnTo>
                  <a:lnTo>
                    <a:pt x="597" y="34"/>
                  </a:lnTo>
                  <a:lnTo>
                    <a:pt x="611" y="34"/>
                  </a:lnTo>
                  <a:lnTo>
                    <a:pt x="622" y="37"/>
                  </a:lnTo>
                  <a:lnTo>
                    <a:pt x="632" y="44"/>
                  </a:lnTo>
                  <a:lnTo>
                    <a:pt x="639" y="51"/>
                  </a:lnTo>
                  <a:lnTo>
                    <a:pt x="646" y="61"/>
                  </a:lnTo>
                  <a:lnTo>
                    <a:pt x="646" y="74"/>
                  </a:lnTo>
                  <a:lnTo>
                    <a:pt x="646" y="74"/>
                  </a:lnTo>
                  <a:lnTo>
                    <a:pt x="646" y="78"/>
                  </a:lnTo>
                  <a:lnTo>
                    <a:pt x="646" y="85"/>
                  </a:lnTo>
                  <a:lnTo>
                    <a:pt x="643" y="88"/>
                  </a:lnTo>
                  <a:lnTo>
                    <a:pt x="643" y="98"/>
                  </a:lnTo>
                  <a:lnTo>
                    <a:pt x="639" y="109"/>
                  </a:lnTo>
                  <a:lnTo>
                    <a:pt x="632" y="126"/>
                  </a:lnTo>
                  <a:lnTo>
                    <a:pt x="576" y="344"/>
                  </a:lnTo>
                  <a:lnTo>
                    <a:pt x="569" y="381"/>
                  </a:lnTo>
                  <a:lnTo>
                    <a:pt x="559" y="412"/>
                  </a:lnTo>
                  <a:lnTo>
                    <a:pt x="552" y="442"/>
                  </a:lnTo>
                  <a:lnTo>
                    <a:pt x="541" y="483"/>
                  </a:lnTo>
                  <a:lnTo>
                    <a:pt x="531" y="524"/>
                  </a:lnTo>
                  <a:lnTo>
                    <a:pt x="524" y="555"/>
                  </a:lnTo>
                  <a:lnTo>
                    <a:pt x="520" y="575"/>
                  </a:lnTo>
                  <a:lnTo>
                    <a:pt x="520" y="599"/>
                  </a:lnTo>
                  <a:lnTo>
                    <a:pt x="520" y="616"/>
                  </a:lnTo>
                  <a:lnTo>
                    <a:pt x="524" y="636"/>
                  </a:lnTo>
                  <a:lnTo>
                    <a:pt x="534" y="654"/>
                  </a:lnTo>
                  <a:lnTo>
                    <a:pt x="548" y="664"/>
                  </a:lnTo>
                  <a:lnTo>
                    <a:pt x="569" y="671"/>
                  </a:lnTo>
                  <a:lnTo>
                    <a:pt x="597" y="660"/>
                  </a:lnTo>
                  <a:lnTo>
                    <a:pt x="622" y="640"/>
                  </a:lnTo>
                  <a:lnTo>
                    <a:pt x="643" y="609"/>
                  </a:lnTo>
                  <a:lnTo>
                    <a:pt x="660" y="572"/>
                  </a:lnTo>
                  <a:lnTo>
                    <a:pt x="677" y="524"/>
                  </a:lnTo>
                  <a:lnTo>
                    <a:pt x="691" y="476"/>
                  </a:lnTo>
                  <a:lnTo>
                    <a:pt x="691" y="463"/>
                  </a:lnTo>
                  <a:lnTo>
                    <a:pt x="695" y="456"/>
                  </a:lnTo>
                  <a:lnTo>
                    <a:pt x="702" y="449"/>
                  </a:lnTo>
                  <a:lnTo>
                    <a:pt x="712" y="449"/>
                  </a:lnTo>
                  <a:lnTo>
                    <a:pt x="716" y="449"/>
                  </a:lnTo>
                  <a:lnTo>
                    <a:pt x="719" y="449"/>
                  </a:lnTo>
                  <a:lnTo>
                    <a:pt x="723" y="453"/>
                  </a:lnTo>
                  <a:lnTo>
                    <a:pt x="726" y="453"/>
                  </a:lnTo>
                  <a:lnTo>
                    <a:pt x="730" y="459"/>
                  </a:lnTo>
                  <a:lnTo>
                    <a:pt x="730" y="463"/>
                  </a:lnTo>
                  <a:lnTo>
                    <a:pt x="730" y="476"/>
                  </a:lnTo>
                  <a:lnTo>
                    <a:pt x="723" y="504"/>
                  </a:lnTo>
                  <a:lnTo>
                    <a:pt x="712" y="541"/>
                  </a:lnTo>
                  <a:lnTo>
                    <a:pt x="698" y="582"/>
                  </a:lnTo>
                  <a:lnTo>
                    <a:pt x="684" y="619"/>
                  </a:lnTo>
                  <a:lnTo>
                    <a:pt x="663" y="650"/>
                  </a:lnTo>
                  <a:lnTo>
                    <a:pt x="636" y="677"/>
                  </a:lnTo>
                  <a:lnTo>
                    <a:pt x="604" y="698"/>
                  </a:lnTo>
                  <a:lnTo>
                    <a:pt x="566" y="705"/>
                  </a:lnTo>
                  <a:lnTo>
                    <a:pt x="524" y="698"/>
                  </a:lnTo>
                  <a:lnTo>
                    <a:pt x="485" y="681"/>
                  </a:lnTo>
                  <a:lnTo>
                    <a:pt x="454" y="657"/>
                  </a:lnTo>
                  <a:lnTo>
                    <a:pt x="433" y="623"/>
                  </a:lnTo>
                  <a:lnTo>
                    <a:pt x="423" y="585"/>
                  </a:lnTo>
                  <a:lnTo>
                    <a:pt x="374" y="633"/>
                  </a:lnTo>
                  <a:lnTo>
                    <a:pt x="332" y="664"/>
                  </a:lnTo>
                  <a:lnTo>
                    <a:pt x="293" y="684"/>
                  </a:lnTo>
                  <a:lnTo>
                    <a:pt x="262" y="698"/>
                  </a:lnTo>
                  <a:lnTo>
                    <a:pt x="234" y="701"/>
                  </a:lnTo>
                  <a:lnTo>
                    <a:pt x="213" y="705"/>
                  </a:lnTo>
                  <a:lnTo>
                    <a:pt x="154" y="694"/>
                  </a:lnTo>
                  <a:lnTo>
                    <a:pt x="101" y="671"/>
                  </a:lnTo>
                  <a:lnTo>
                    <a:pt x="59" y="633"/>
                  </a:lnTo>
                  <a:lnTo>
                    <a:pt x="28" y="585"/>
                  </a:lnTo>
                  <a:lnTo>
                    <a:pt x="7" y="524"/>
                  </a:lnTo>
                  <a:lnTo>
                    <a:pt x="0" y="456"/>
                  </a:lnTo>
                  <a:lnTo>
                    <a:pt x="10" y="371"/>
                  </a:lnTo>
                  <a:lnTo>
                    <a:pt x="35" y="289"/>
                  </a:lnTo>
                  <a:lnTo>
                    <a:pt x="73" y="211"/>
                  </a:lnTo>
                  <a:lnTo>
                    <a:pt x="122" y="143"/>
                  </a:lnTo>
                  <a:lnTo>
                    <a:pt x="182" y="85"/>
                  </a:lnTo>
                  <a:lnTo>
                    <a:pt x="248" y="40"/>
                  </a:lnTo>
                  <a:lnTo>
                    <a:pt x="314" y="10"/>
                  </a:lnTo>
                  <a:lnTo>
                    <a:pt x="3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C00000"/>
                </a:solidFill>
              </a:endParaRPr>
            </a:p>
          </p:txBody>
        </p:sp>
        <p:sp>
          <p:nvSpPr>
            <p:cNvPr id="1042" name="Freeform 18"/>
            <p:cNvSpPr>
              <a:spLocks noEditPoints="1"/>
            </p:cNvSpPr>
            <p:nvPr/>
          </p:nvSpPr>
          <p:spPr bwMode="auto">
            <a:xfrm>
              <a:off x="3099" y="2084"/>
              <a:ext cx="1059" cy="361"/>
            </a:xfrm>
            <a:custGeom>
              <a:avLst/>
              <a:gdLst/>
              <a:ahLst/>
              <a:cxnLst>
                <a:cxn ang="0">
                  <a:pos x="1003" y="299"/>
                </a:cxn>
                <a:cxn ang="0">
                  <a:pos x="1020" y="299"/>
                </a:cxn>
                <a:cxn ang="0">
                  <a:pos x="1038" y="303"/>
                </a:cxn>
                <a:cxn ang="0">
                  <a:pos x="1052" y="313"/>
                </a:cxn>
                <a:cxn ang="0">
                  <a:pos x="1059" y="330"/>
                </a:cxn>
                <a:cxn ang="0">
                  <a:pos x="1052" y="347"/>
                </a:cxn>
                <a:cxn ang="0">
                  <a:pos x="1038" y="357"/>
                </a:cxn>
                <a:cxn ang="0">
                  <a:pos x="1024" y="361"/>
                </a:cxn>
                <a:cxn ang="0">
                  <a:pos x="1003" y="361"/>
                </a:cxn>
                <a:cxn ang="0">
                  <a:pos x="42" y="361"/>
                </a:cxn>
                <a:cxn ang="0">
                  <a:pos x="25" y="357"/>
                </a:cxn>
                <a:cxn ang="0">
                  <a:pos x="11" y="354"/>
                </a:cxn>
                <a:cxn ang="0">
                  <a:pos x="0" y="340"/>
                </a:cxn>
                <a:cxn ang="0">
                  <a:pos x="0" y="320"/>
                </a:cxn>
                <a:cxn ang="0">
                  <a:pos x="11" y="306"/>
                </a:cxn>
                <a:cxn ang="0">
                  <a:pos x="25" y="299"/>
                </a:cxn>
                <a:cxn ang="0">
                  <a:pos x="42" y="299"/>
                </a:cxn>
                <a:cxn ang="0">
                  <a:pos x="53" y="0"/>
                </a:cxn>
                <a:cxn ang="0">
                  <a:pos x="1013" y="0"/>
                </a:cxn>
                <a:cxn ang="0">
                  <a:pos x="1031" y="0"/>
                </a:cxn>
                <a:cxn ang="0">
                  <a:pos x="1045" y="7"/>
                </a:cxn>
                <a:cxn ang="0">
                  <a:pos x="1055" y="17"/>
                </a:cxn>
                <a:cxn ang="0">
                  <a:pos x="1055" y="37"/>
                </a:cxn>
                <a:cxn ang="0">
                  <a:pos x="1045" y="51"/>
                </a:cxn>
                <a:cxn ang="0">
                  <a:pos x="1031" y="58"/>
                </a:cxn>
                <a:cxn ang="0">
                  <a:pos x="1010" y="61"/>
                </a:cxn>
                <a:cxn ang="0">
                  <a:pos x="53" y="61"/>
                </a:cxn>
                <a:cxn ang="0">
                  <a:pos x="35" y="58"/>
                </a:cxn>
                <a:cxn ang="0">
                  <a:pos x="18" y="54"/>
                </a:cxn>
                <a:cxn ang="0">
                  <a:pos x="4" y="47"/>
                </a:cxn>
                <a:cxn ang="0">
                  <a:pos x="0" y="27"/>
                </a:cxn>
                <a:cxn ang="0">
                  <a:pos x="4" y="10"/>
                </a:cxn>
                <a:cxn ang="0">
                  <a:pos x="18" y="3"/>
                </a:cxn>
                <a:cxn ang="0">
                  <a:pos x="35" y="0"/>
                </a:cxn>
                <a:cxn ang="0">
                  <a:pos x="53" y="0"/>
                </a:cxn>
              </a:cxnLst>
              <a:rect l="0" t="0" r="r" b="b"/>
              <a:pathLst>
                <a:path w="1059" h="361">
                  <a:moveTo>
                    <a:pt x="53" y="299"/>
                  </a:moveTo>
                  <a:lnTo>
                    <a:pt x="1003" y="299"/>
                  </a:lnTo>
                  <a:lnTo>
                    <a:pt x="1010" y="299"/>
                  </a:lnTo>
                  <a:lnTo>
                    <a:pt x="1020" y="299"/>
                  </a:lnTo>
                  <a:lnTo>
                    <a:pt x="1031" y="299"/>
                  </a:lnTo>
                  <a:lnTo>
                    <a:pt x="1038" y="303"/>
                  </a:lnTo>
                  <a:lnTo>
                    <a:pt x="1045" y="306"/>
                  </a:lnTo>
                  <a:lnTo>
                    <a:pt x="1052" y="313"/>
                  </a:lnTo>
                  <a:lnTo>
                    <a:pt x="1055" y="320"/>
                  </a:lnTo>
                  <a:lnTo>
                    <a:pt x="1059" y="330"/>
                  </a:lnTo>
                  <a:lnTo>
                    <a:pt x="1055" y="340"/>
                  </a:lnTo>
                  <a:lnTo>
                    <a:pt x="1052" y="347"/>
                  </a:lnTo>
                  <a:lnTo>
                    <a:pt x="1045" y="354"/>
                  </a:lnTo>
                  <a:lnTo>
                    <a:pt x="1038" y="357"/>
                  </a:lnTo>
                  <a:lnTo>
                    <a:pt x="1031" y="357"/>
                  </a:lnTo>
                  <a:lnTo>
                    <a:pt x="1024" y="361"/>
                  </a:lnTo>
                  <a:lnTo>
                    <a:pt x="1013" y="361"/>
                  </a:lnTo>
                  <a:lnTo>
                    <a:pt x="1003" y="361"/>
                  </a:lnTo>
                  <a:lnTo>
                    <a:pt x="53" y="361"/>
                  </a:lnTo>
                  <a:lnTo>
                    <a:pt x="42" y="361"/>
                  </a:lnTo>
                  <a:lnTo>
                    <a:pt x="35" y="361"/>
                  </a:lnTo>
                  <a:lnTo>
                    <a:pt x="25" y="357"/>
                  </a:lnTo>
                  <a:lnTo>
                    <a:pt x="18" y="357"/>
                  </a:lnTo>
                  <a:lnTo>
                    <a:pt x="11" y="354"/>
                  </a:lnTo>
                  <a:lnTo>
                    <a:pt x="4" y="347"/>
                  </a:lnTo>
                  <a:lnTo>
                    <a:pt x="0" y="340"/>
                  </a:lnTo>
                  <a:lnTo>
                    <a:pt x="0" y="330"/>
                  </a:lnTo>
                  <a:lnTo>
                    <a:pt x="0" y="320"/>
                  </a:lnTo>
                  <a:lnTo>
                    <a:pt x="4" y="313"/>
                  </a:lnTo>
                  <a:lnTo>
                    <a:pt x="11" y="306"/>
                  </a:lnTo>
                  <a:lnTo>
                    <a:pt x="18" y="303"/>
                  </a:lnTo>
                  <a:lnTo>
                    <a:pt x="25" y="299"/>
                  </a:lnTo>
                  <a:lnTo>
                    <a:pt x="35" y="299"/>
                  </a:lnTo>
                  <a:lnTo>
                    <a:pt x="42" y="299"/>
                  </a:lnTo>
                  <a:lnTo>
                    <a:pt x="53" y="299"/>
                  </a:lnTo>
                  <a:close/>
                  <a:moveTo>
                    <a:pt x="53" y="0"/>
                  </a:moveTo>
                  <a:lnTo>
                    <a:pt x="1003" y="0"/>
                  </a:lnTo>
                  <a:lnTo>
                    <a:pt x="1013" y="0"/>
                  </a:lnTo>
                  <a:lnTo>
                    <a:pt x="1024" y="0"/>
                  </a:lnTo>
                  <a:lnTo>
                    <a:pt x="1031" y="0"/>
                  </a:lnTo>
                  <a:lnTo>
                    <a:pt x="1038" y="3"/>
                  </a:lnTo>
                  <a:lnTo>
                    <a:pt x="1045" y="7"/>
                  </a:lnTo>
                  <a:lnTo>
                    <a:pt x="1052" y="10"/>
                  </a:lnTo>
                  <a:lnTo>
                    <a:pt x="1055" y="17"/>
                  </a:lnTo>
                  <a:lnTo>
                    <a:pt x="1059" y="27"/>
                  </a:lnTo>
                  <a:lnTo>
                    <a:pt x="1055" y="37"/>
                  </a:lnTo>
                  <a:lnTo>
                    <a:pt x="1052" y="47"/>
                  </a:lnTo>
                  <a:lnTo>
                    <a:pt x="1045" y="51"/>
                  </a:lnTo>
                  <a:lnTo>
                    <a:pt x="1038" y="54"/>
                  </a:lnTo>
                  <a:lnTo>
                    <a:pt x="1031" y="58"/>
                  </a:lnTo>
                  <a:lnTo>
                    <a:pt x="1020" y="58"/>
                  </a:lnTo>
                  <a:lnTo>
                    <a:pt x="1010" y="61"/>
                  </a:lnTo>
                  <a:lnTo>
                    <a:pt x="1003" y="61"/>
                  </a:lnTo>
                  <a:lnTo>
                    <a:pt x="53" y="61"/>
                  </a:lnTo>
                  <a:lnTo>
                    <a:pt x="42" y="61"/>
                  </a:lnTo>
                  <a:lnTo>
                    <a:pt x="35" y="58"/>
                  </a:lnTo>
                  <a:lnTo>
                    <a:pt x="25" y="58"/>
                  </a:lnTo>
                  <a:lnTo>
                    <a:pt x="18" y="54"/>
                  </a:lnTo>
                  <a:lnTo>
                    <a:pt x="11" y="51"/>
                  </a:lnTo>
                  <a:lnTo>
                    <a:pt x="4" y="47"/>
                  </a:lnTo>
                  <a:lnTo>
                    <a:pt x="0" y="37"/>
                  </a:lnTo>
                  <a:lnTo>
                    <a:pt x="0" y="27"/>
                  </a:lnTo>
                  <a:lnTo>
                    <a:pt x="0" y="17"/>
                  </a:lnTo>
                  <a:lnTo>
                    <a:pt x="4" y="10"/>
                  </a:lnTo>
                  <a:lnTo>
                    <a:pt x="11" y="7"/>
                  </a:lnTo>
                  <a:lnTo>
                    <a:pt x="18" y="3"/>
                  </a:lnTo>
                  <a:lnTo>
                    <a:pt x="25" y="0"/>
                  </a:lnTo>
                  <a:lnTo>
                    <a:pt x="35" y="0"/>
                  </a:lnTo>
                  <a:lnTo>
                    <a:pt x="42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C00000"/>
                </a:solidFill>
              </a:endParaRPr>
            </a:p>
          </p:txBody>
        </p:sp>
        <p:sp>
          <p:nvSpPr>
            <p:cNvPr id="1043" name="Freeform 19"/>
            <p:cNvSpPr>
              <a:spLocks/>
            </p:cNvSpPr>
            <p:nvPr/>
          </p:nvSpPr>
          <p:spPr bwMode="auto">
            <a:xfrm>
              <a:off x="4838" y="1621"/>
              <a:ext cx="528" cy="1032"/>
            </a:xfrm>
            <a:custGeom>
              <a:avLst/>
              <a:gdLst/>
              <a:ahLst/>
              <a:cxnLst>
                <a:cxn ang="0">
                  <a:pos x="290" y="0"/>
                </a:cxn>
                <a:cxn ang="0">
                  <a:pos x="308" y="0"/>
                </a:cxn>
                <a:cxn ang="0">
                  <a:pos x="315" y="0"/>
                </a:cxn>
                <a:cxn ang="0">
                  <a:pos x="322" y="3"/>
                </a:cxn>
                <a:cxn ang="0">
                  <a:pos x="325" y="10"/>
                </a:cxn>
                <a:cxn ang="0">
                  <a:pos x="325" y="23"/>
                </a:cxn>
                <a:cxn ang="0">
                  <a:pos x="325" y="37"/>
                </a:cxn>
                <a:cxn ang="0">
                  <a:pos x="325" y="909"/>
                </a:cxn>
                <a:cxn ang="0">
                  <a:pos x="329" y="933"/>
                </a:cxn>
                <a:cxn ang="0">
                  <a:pos x="332" y="953"/>
                </a:cxn>
                <a:cxn ang="0">
                  <a:pos x="346" y="967"/>
                </a:cxn>
                <a:cxn ang="0">
                  <a:pos x="374" y="974"/>
                </a:cxn>
                <a:cxn ang="0">
                  <a:pos x="413" y="980"/>
                </a:cxn>
                <a:cxn ang="0">
                  <a:pos x="475" y="980"/>
                </a:cxn>
                <a:cxn ang="0">
                  <a:pos x="528" y="980"/>
                </a:cxn>
                <a:cxn ang="0">
                  <a:pos x="528" y="1032"/>
                </a:cxn>
                <a:cxn ang="0">
                  <a:pos x="486" y="1028"/>
                </a:cxn>
                <a:cxn ang="0">
                  <a:pos x="430" y="1025"/>
                </a:cxn>
                <a:cxn ang="0">
                  <a:pos x="371" y="1025"/>
                </a:cxn>
                <a:cxn ang="0">
                  <a:pos x="315" y="1025"/>
                </a:cxn>
                <a:cxn ang="0">
                  <a:pos x="269" y="1025"/>
                </a:cxn>
                <a:cxn ang="0">
                  <a:pos x="224" y="1025"/>
                </a:cxn>
                <a:cxn ang="0">
                  <a:pos x="165" y="1025"/>
                </a:cxn>
                <a:cxn ang="0">
                  <a:pos x="105" y="1025"/>
                </a:cxn>
                <a:cxn ang="0">
                  <a:pos x="53" y="1028"/>
                </a:cxn>
                <a:cxn ang="0">
                  <a:pos x="11" y="1032"/>
                </a:cxn>
                <a:cxn ang="0">
                  <a:pos x="11" y="980"/>
                </a:cxn>
                <a:cxn ang="0">
                  <a:pos x="63" y="980"/>
                </a:cxn>
                <a:cxn ang="0">
                  <a:pos x="123" y="980"/>
                </a:cxn>
                <a:cxn ang="0">
                  <a:pos x="165" y="974"/>
                </a:cxn>
                <a:cxn ang="0">
                  <a:pos x="189" y="967"/>
                </a:cxn>
                <a:cxn ang="0">
                  <a:pos x="203" y="953"/>
                </a:cxn>
                <a:cxn ang="0">
                  <a:pos x="210" y="933"/>
                </a:cxn>
                <a:cxn ang="0">
                  <a:pos x="210" y="909"/>
                </a:cxn>
                <a:cxn ang="0">
                  <a:pos x="210" y="102"/>
                </a:cxn>
                <a:cxn ang="0">
                  <a:pos x="147" y="126"/>
                </a:cxn>
                <a:cxn ang="0">
                  <a:pos x="84" y="139"/>
                </a:cxn>
                <a:cxn ang="0">
                  <a:pos x="35" y="143"/>
                </a:cxn>
                <a:cxn ang="0">
                  <a:pos x="0" y="146"/>
                </a:cxn>
                <a:cxn ang="0">
                  <a:pos x="0" y="95"/>
                </a:cxn>
                <a:cxn ang="0">
                  <a:pos x="32" y="95"/>
                </a:cxn>
                <a:cxn ang="0">
                  <a:pos x="77" y="91"/>
                </a:cxn>
                <a:cxn ang="0">
                  <a:pos x="130" y="85"/>
                </a:cxn>
                <a:cxn ang="0">
                  <a:pos x="182" y="68"/>
                </a:cxn>
                <a:cxn ang="0">
                  <a:pos x="238" y="40"/>
                </a:cxn>
                <a:cxn ang="0">
                  <a:pos x="290" y="0"/>
                </a:cxn>
              </a:cxnLst>
              <a:rect l="0" t="0" r="r" b="b"/>
              <a:pathLst>
                <a:path w="528" h="1032">
                  <a:moveTo>
                    <a:pt x="290" y="0"/>
                  </a:moveTo>
                  <a:lnTo>
                    <a:pt x="308" y="0"/>
                  </a:lnTo>
                  <a:lnTo>
                    <a:pt x="315" y="0"/>
                  </a:lnTo>
                  <a:lnTo>
                    <a:pt x="322" y="3"/>
                  </a:lnTo>
                  <a:lnTo>
                    <a:pt x="325" y="10"/>
                  </a:lnTo>
                  <a:lnTo>
                    <a:pt x="325" y="23"/>
                  </a:lnTo>
                  <a:lnTo>
                    <a:pt x="325" y="37"/>
                  </a:lnTo>
                  <a:lnTo>
                    <a:pt x="325" y="909"/>
                  </a:lnTo>
                  <a:lnTo>
                    <a:pt x="329" y="933"/>
                  </a:lnTo>
                  <a:lnTo>
                    <a:pt x="332" y="953"/>
                  </a:lnTo>
                  <a:lnTo>
                    <a:pt x="346" y="967"/>
                  </a:lnTo>
                  <a:lnTo>
                    <a:pt x="374" y="974"/>
                  </a:lnTo>
                  <a:lnTo>
                    <a:pt x="413" y="980"/>
                  </a:lnTo>
                  <a:lnTo>
                    <a:pt x="475" y="980"/>
                  </a:lnTo>
                  <a:lnTo>
                    <a:pt x="528" y="980"/>
                  </a:lnTo>
                  <a:lnTo>
                    <a:pt x="528" y="1032"/>
                  </a:lnTo>
                  <a:lnTo>
                    <a:pt x="486" y="1028"/>
                  </a:lnTo>
                  <a:lnTo>
                    <a:pt x="430" y="1025"/>
                  </a:lnTo>
                  <a:lnTo>
                    <a:pt x="371" y="1025"/>
                  </a:lnTo>
                  <a:lnTo>
                    <a:pt x="315" y="1025"/>
                  </a:lnTo>
                  <a:lnTo>
                    <a:pt x="269" y="1025"/>
                  </a:lnTo>
                  <a:lnTo>
                    <a:pt x="224" y="1025"/>
                  </a:lnTo>
                  <a:lnTo>
                    <a:pt x="165" y="1025"/>
                  </a:lnTo>
                  <a:lnTo>
                    <a:pt x="105" y="1025"/>
                  </a:lnTo>
                  <a:lnTo>
                    <a:pt x="53" y="1028"/>
                  </a:lnTo>
                  <a:lnTo>
                    <a:pt x="11" y="1032"/>
                  </a:lnTo>
                  <a:lnTo>
                    <a:pt x="11" y="980"/>
                  </a:lnTo>
                  <a:lnTo>
                    <a:pt x="63" y="980"/>
                  </a:lnTo>
                  <a:lnTo>
                    <a:pt x="123" y="980"/>
                  </a:lnTo>
                  <a:lnTo>
                    <a:pt x="165" y="974"/>
                  </a:lnTo>
                  <a:lnTo>
                    <a:pt x="189" y="967"/>
                  </a:lnTo>
                  <a:lnTo>
                    <a:pt x="203" y="953"/>
                  </a:lnTo>
                  <a:lnTo>
                    <a:pt x="210" y="933"/>
                  </a:lnTo>
                  <a:lnTo>
                    <a:pt x="210" y="909"/>
                  </a:lnTo>
                  <a:lnTo>
                    <a:pt x="210" y="102"/>
                  </a:lnTo>
                  <a:lnTo>
                    <a:pt x="147" y="126"/>
                  </a:lnTo>
                  <a:lnTo>
                    <a:pt x="84" y="139"/>
                  </a:lnTo>
                  <a:lnTo>
                    <a:pt x="35" y="143"/>
                  </a:lnTo>
                  <a:lnTo>
                    <a:pt x="0" y="146"/>
                  </a:lnTo>
                  <a:lnTo>
                    <a:pt x="0" y="95"/>
                  </a:lnTo>
                  <a:lnTo>
                    <a:pt x="32" y="95"/>
                  </a:lnTo>
                  <a:lnTo>
                    <a:pt x="77" y="91"/>
                  </a:lnTo>
                  <a:lnTo>
                    <a:pt x="130" y="85"/>
                  </a:lnTo>
                  <a:lnTo>
                    <a:pt x="182" y="68"/>
                  </a:lnTo>
                  <a:lnTo>
                    <a:pt x="238" y="40"/>
                  </a:lnTo>
                  <a:lnTo>
                    <a:pt x="2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C00000"/>
                </a:solidFill>
              </a:endParaRPr>
            </a:p>
          </p:txBody>
        </p:sp>
        <p:sp>
          <p:nvSpPr>
            <p:cNvPr id="1044" name="Freeform 20"/>
            <p:cNvSpPr>
              <a:spLocks/>
            </p:cNvSpPr>
            <p:nvPr/>
          </p:nvSpPr>
          <p:spPr bwMode="auto">
            <a:xfrm>
              <a:off x="5642" y="2489"/>
              <a:ext cx="185" cy="463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118" y="7"/>
                </a:cxn>
                <a:cxn ang="0">
                  <a:pos x="146" y="27"/>
                </a:cxn>
                <a:cxn ang="0">
                  <a:pos x="167" y="58"/>
                </a:cxn>
                <a:cxn ang="0">
                  <a:pos x="181" y="102"/>
                </a:cxn>
                <a:cxn ang="0">
                  <a:pos x="185" y="160"/>
                </a:cxn>
                <a:cxn ang="0">
                  <a:pos x="185" y="160"/>
                </a:cxn>
                <a:cxn ang="0">
                  <a:pos x="178" y="225"/>
                </a:cxn>
                <a:cxn ang="0">
                  <a:pos x="164" y="283"/>
                </a:cxn>
                <a:cxn ang="0">
                  <a:pos x="143" y="337"/>
                </a:cxn>
                <a:cxn ang="0">
                  <a:pos x="118" y="378"/>
                </a:cxn>
                <a:cxn ang="0">
                  <a:pos x="94" y="416"/>
                </a:cxn>
                <a:cxn ang="0">
                  <a:pos x="69" y="439"/>
                </a:cxn>
                <a:cxn ang="0">
                  <a:pos x="52" y="457"/>
                </a:cxn>
                <a:cxn ang="0">
                  <a:pos x="38" y="463"/>
                </a:cxn>
                <a:cxn ang="0">
                  <a:pos x="31" y="460"/>
                </a:cxn>
                <a:cxn ang="0">
                  <a:pos x="28" y="453"/>
                </a:cxn>
                <a:cxn ang="0">
                  <a:pos x="24" y="446"/>
                </a:cxn>
                <a:cxn ang="0">
                  <a:pos x="24" y="443"/>
                </a:cxn>
                <a:cxn ang="0">
                  <a:pos x="24" y="439"/>
                </a:cxn>
                <a:cxn ang="0">
                  <a:pos x="28" y="436"/>
                </a:cxn>
                <a:cxn ang="0">
                  <a:pos x="31" y="433"/>
                </a:cxn>
                <a:cxn ang="0">
                  <a:pos x="35" y="429"/>
                </a:cxn>
                <a:cxn ang="0">
                  <a:pos x="42" y="419"/>
                </a:cxn>
                <a:cxn ang="0">
                  <a:pos x="73" y="385"/>
                </a:cxn>
                <a:cxn ang="0">
                  <a:pos x="101" y="341"/>
                </a:cxn>
                <a:cxn ang="0">
                  <a:pos x="125" y="286"/>
                </a:cxn>
                <a:cxn ang="0">
                  <a:pos x="143" y="225"/>
                </a:cxn>
                <a:cxn ang="0">
                  <a:pos x="150" y="160"/>
                </a:cxn>
                <a:cxn ang="0">
                  <a:pos x="150" y="150"/>
                </a:cxn>
                <a:cxn ang="0">
                  <a:pos x="150" y="143"/>
                </a:cxn>
                <a:cxn ang="0">
                  <a:pos x="150" y="140"/>
                </a:cxn>
                <a:cxn ang="0">
                  <a:pos x="146" y="136"/>
                </a:cxn>
                <a:cxn ang="0">
                  <a:pos x="146" y="136"/>
                </a:cxn>
                <a:cxn ang="0">
                  <a:pos x="146" y="136"/>
                </a:cxn>
                <a:cxn ang="0">
                  <a:pos x="143" y="140"/>
                </a:cxn>
                <a:cxn ang="0">
                  <a:pos x="139" y="143"/>
                </a:cxn>
                <a:cxn ang="0">
                  <a:pos x="122" y="153"/>
                </a:cxn>
                <a:cxn ang="0">
                  <a:pos x="101" y="160"/>
                </a:cxn>
                <a:cxn ang="0">
                  <a:pos x="83" y="164"/>
                </a:cxn>
                <a:cxn ang="0">
                  <a:pos x="48" y="153"/>
                </a:cxn>
                <a:cxn ang="0">
                  <a:pos x="21" y="136"/>
                </a:cxn>
                <a:cxn ang="0">
                  <a:pos x="3" y="109"/>
                </a:cxn>
                <a:cxn ang="0">
                  <a:pos x="0" y="78"/>
                </a:cxn>
                <a:cxn ang="0">
                  <a:pos x="3" y="48"/>
                </a:cxn>
                <a:cxn ang="0">
                  <a:pos x="21" y="24"/>
                </a:cxn>
                <a:cxn ang="0">
                  <a:pos x="48" y="7"/>
                </a:cxn>
                <a:cxn ang="0">
                  <a:pos x="83" y="0"/>
                </a:cxn>
              </a:cxnLst>
              <a:rect l="0" t="0" r="r" b="b"/>
              <a:pathLst>
                <a:path w="185" h="463">
                  <a:moveTo>
                    <a:pt x="83" y="0"/>
                  </a:moveTo>
                  <a:lnTo>
                    <a:pt x="118" y="7"/>
                  </a:lnTo>
                  <a:lnTo>
                    <a:pt x="146" y="27"/>
                  </a:lnTo>
                  <a:lnTo>
                    <a:pt x="167" y="58"/>
                  </a:lnTo>
                  <a:lnTo>
                    <a:pt x="181" y="102"/>
                  </a:lnTo>
                  <a:lnTo>
                    <a:pt x="185" y="160"/>
                  </a:lnTo>
                  <a:lnTo>
                    <a:pt x="185" y="160"/>
                  </a:lnTo>
                  <a:lnTo>
                    <a:pt x="178" y="225"/>
                  </a:lnTo>
                  <a:lnTo>
                    <a:pt x="164" y="283"/>
                  </a:lnTo>
                  <a:lnTo>
                    <a:pt x="143" y="337"/>
                  </a:lnTo>
                  <a:lnTo>
                    <a:pt x="118" y="378"/>
                  </a:lnTo>
                  <a:lnTo>
                    <a:pt x="94" y="416"/>
                  </a:lnTo>
                  <a:lnTo>
                    <a:pt x="69" y="439"/>
                  </a:lnTo>
                  <a:lnTo>
                    <a:pt x="52" y="457"/>
                  </a:lnTo>
                  <a:lnTo>
                    <a:pt x="38" y="463"/>
                  </a:lnTo>
                  <a:lnTo>
                    <a:pt x="31" y="460"/>
                  </a:lnTo>
                  <a:lnTo>
                    <a:pt x="28" y="453"/>
                  </a:lnTo>
                  <a:lnTo>
                    <a:pt x="24" y="446"/>
                  </a:lnTo>
                  <a:lnTo>
                    <a:pt x="24" y="443"/>
                  </a:lnTo>
                  <a:lnTo>
                    <a:pt x="24" y="439"/>
                  </a:lnTo>
                  <a:lnTo>
                    <a:pt x="28" y="436"/>
                  </a:lnTo>
                  <a:lnTo>
                    <a:pt x="31" y="433"/>
                  </a:lnTo>
                  <a:lnTo>
                    <a:pt x="35" y="429"/>
                  </a:lnTo>
                  <a:lnTo>
                    <a:pt x="42" y="419"/>
                  </a:lnTo>
                  <a:lnTo>
                    <a:pt x="73" y="385"/>
                  </a:lnTo>
                  <a:lnTo>
                    <a:pt x="101" y="341"/>
                  </a:lnTo>
                  <a:lnTo>
                    <a:pt x="125" y="286"/>
                  </a:lnTo>
                  <a:lnTo>
                    <a:pt x="143" y="225"/>
                  </a:lnTo>
                  <a:lnTo>
                    <a:pt x="150" y="160"/>
                  </a:lnTo>
                  <a:lnTo>
                    <a:pt x="150" y="150"/>
                  </a:lnTo>
                  <a:lnTo>
                    <a:pt x="150" y="143"/>
                  </a:lnTo>
                  <a:lnTo>
                    <a:pt x="150" y="140"/>
                  </a:lnTo>
                  <a:lnTo>
                    <a:pt x="146" y="136"/>
                  </a:lnTo>
                  <a:lnTo>
                    <a:pt x="146" y="136"/>
                  </a:lnTo>
                  <a:lnTo>
                    <a:pt x="146" y="136"/>
                  </a:lnTo>
                  <a:lnTo>
                    <a:pt x="143" y="140"/>
                  </a:lnTo>
                  <a:lnTo>
                    <a:pt x="139" y="143"/>
                  </a:lnTo>
                  <a:lnTo>
                    <a:pt x="122" y="153"/>
                  </a:lnTo>
                  <a:lnTo>
                    <a:pt x="101" y="160"/>
                  </a:lnTo>
                  <a:lnTo>
                    <a:pt x="83" y="164"/>
                  </a:lnTo>
                  <a:lnTo>
                    <a:pt x="48" y="153"/>
                  </a:lnTo>
                  <a:lnTo>
                    <a:pt x="21" y="136"/>
                  </a:lnTo>
                  <a:lnTo>
                    <a:pt x="3" y="109"/>
                  </a:lnTo>
                  <a:lnTo>
                    <a:pt x="0" y="78"/>
                  </a:lnTo>
                  <a:lnTo>
                    <a:pt x="3" y="48"/>
                  </a:lnTo>
                  <a:lnTo>
                    <a:pt x="21" y="24"/>
                  </a:lnTo>
                  <a:lnTo>
                    <a:pt x="48" y="7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C00000"/>
                </a:solidFill>
              </a:endParaRPr>
            </a:p>
          </p:txBody>
        </p:sp>
        <p:sp>
          <p:nvSpPr>
            <p:cNvPr id="1045" name="Freeform 21"/>
            <p:cNvSpPr>
              <a:spLocks/>
            </p:cNvSpPr>
            <p:nvPr/>
          </p:nvSpPr>
          <p:spPr bwMode="auto">
            <a:xfrm>
              <a:off x="6350" y="2489"/>
              <a:ext cx="168" cy="164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19" y="3"/>
                </a:cxn>
                <a:cxn ang="0">
                  <a:pos x="144" y="24"/>
                </a:cxn>
                <a:cxn ang="0">
                  <a:pos x="161" y="48"/>
                </a:cxn>
                <a:cxn ang="0">
                  <a:pos x="168" y="78"/>
                </a:cxn>
                <a:cxn ang="0">
                  <a:pos x="161" y="112"/>
                </a:cxn>
                <a:cxn ang="0">
                  <a:pos x="144" y="140"/>
                </a:cxn>
                <a:cxn ang="0">
                  <a:pos x="119" y="157"/>
                </a:cxn>
                <a:cxn ang="0">
                  <a:pos x="88" y="164"/>
                </a:cxn>
                <a:cxn ang="0">
                  <a:pos x="53" y="157"/>
                </a:cxn>
                <a:cxn ang="0">
                  <a:pos x="25" y="140"/>
                </a:cxn>
                <a:cxn ang="0">
                  <a:pos x="7" y="112"/>
                </a:cxn>
                <a:cxn ang="0">
                  <a:pos x="0" y="78"/>
                </a:cxn>
                <a:cxn ang="0">
                  <a:pos x="7" y="48"/>
                </a:cxn>
                <a:cxn ang="0">
                  <a:pos x="25" y="24"/>
                </a:cxn>
                <a:cxn ang="0">
                  <a:pos x="53" y="3"/>
                </a:cxn>
                <a:cxn ang="0">
                  <a:pos x="88" y="0"/>
                </a:cxn>
              </a:cxnLst>
              <a:rect l="0" t="0" r="r" b="b"/>
              <a:pathLst>
                <a:path w="168" h="164">
                  <a:moveTo>
                    <a:pt x="88" y="0"/>
                  </a:moveTo>
                  <a:lnTo>
                    <a:pt x="119" y="3"/>
                  </a:lnTo>
                  <a:lnTo>
                    <a:pt x="144" y="24"/>
                  </a:lnTo>
                  <a:lnTo>
                    <a:pt x="161" y="48"/>
                  </a:lnTo>
                  <a:lnTo>
                    <a:pt x="168" y="78"/>
                  </a:lnTo>
                  <a:lnTo>
                    <a:pt x="161" y="112"/>
                  </a:lnTo>
                  <a:lnTo>
                    <a:pt x="144" y="140"/>
                  </a:lnTo>
                  <a:lnTo>
                    <a:pt x="119" y="157"/>
                  </a:lnTo>
                  <a:lnTo>
                    <a:pt x="88" y="164"/>
                  </a:lnTo>
                  <a:lnTo>
                    <a:pt x="53" y="157"/>
                  </a:lnTo>
                  <a:lnTo>
                    <a:pt x="25" y="140"/>
                  </a:lnTo>
                  <a:lnTo>
                    <a:pt x="7" y="112"/>
                  </a:lnTo>
                  <a:lnTo>
                    <a:pt x="0" y="78"/>
                  </a:lnTo>
                  <a:lnTo>
                    <a:pt x="7" y="48"/>
                  </a:lnTo>
                  <a:lnTo>
                    <a:pt x="25" y="24"/>
                  </a:lnTo>
                  <a:lnTo>
                    <a:pt x="53" y="3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C00000"/>
                </a:solidFill>
              </a:endParaRPr>
            </a:p>
          </p:txBody>
        </p:sp>
        <p:sp>
          <p:nvSpPr>
            <p:cNvPr id="1046" name="Freeform 22"/>
            <p:cNvSpPr>
              <a:spLocks/>
            </p:cNvSpPr>
            <p:nvPr/>
          </p:nvSpPr>
          <p:spPr bwMode="auto">
            <a:xfrm>
              <a:off x="7063" y="2489"/>
              <a:ext cx="167" cy="164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115" y="3"/>
                </a:cxn>
                <a:cxn ang="0">
                  <a:pos x="143" y="24"/>
                </a:cxn>
                <a:cxn ang="0">
                  <a:pos x="160" y="48"/>
                </a:cxn>
                <a:cxn ang="0">
                  <a:pos x="167" y="78"/>
                </a:cxn>
                <a:cxn ang="0">
                  <a:pos x="160" y="112"/>
                </a:cxn>
                <a:cxn ang="0">
                  <a:pos x="143" y="140"/>
                </a:cxn>
                <a:cxn ang="0">
                  <a:pos x="115" y="157"/>
                </a:cxn>
                <a:cxn ang="0">
                  <a:pos x="84" y="164"/>
                </a:cxn>
                <a:cxn ang="0">
                  <a:pos x="49" y="157"/>
                </a:cxn>
                <a:cxn ang="0">
                  <a:pos x="24" y="140"/>
                </a:cxn>
                <a:cxn ang="0">
                  <a:pos x="7" y="112"/>
                </a:cxn>
                <a:cxn ang="0">
                  <a:pos x="0" y="78"/>
                </a:cxn>
                <a:cxn ang="0">
                  <a:pos x="7" y="48"/>
                </a:cxn>
                <a:cxn ang="0">
                  <a:pos x="24" y="24"/>
                </a:cxn>
                <a:cxn ang="0">
                  <a:pos x="49" y="3"/>
                </a:cxn>
                <a:cxn ang="0">
                  <a:pos x="84" y="0"/>
                </a:cxn>
              </a:cxnLst>
              <a:rect l="0" t="0" r="r" b="b"/>
              <a:pathLst>
                <a:path w="167" h="164">
                  <a:moveTo>
                    <a:pt x="84" y="0"/>
                  </a:moveTo>
                  <a:lnTo>
                    <a:pt x="115" y="3"/>
                  </a:lnTo>
                  <a:lnTo>
                    <a:pt x="143" y="24"/>
                  </a:lnTo>
                  <a:lnTo>
                    <a:pt x="160" y="48"/>
                  </a:lnTo>
                  <a:lnTo>
                    <a:pt x="167" y="78"/>
                  </a:lnTo>
                  <a:lnTo>
                    <a:pt x="160" y="112"/>
                  </a:lnTo>
                  <a:lnTo>
                    <a:pt x="143" y="140"/>
                  </a:lnTo>
                  <a:lnTo>
                    <a:pt x="115" y="157"/>
                  </a:lnTo>
                  <a:lnTo>
                    <a:pt x="84" y="164"/>
                  </a:lnTo>
                  <a:lnTo>
                    <a:pt x="49" y="157"/>
                  </a:lnTo>
                  <a:lnTo>
                    <a:pt x="24" y="140"/>
                  </a:lnTo>
                  <a:lnTo>
                    <a:pt x="7" y="112"/>
                  </a:lnTo>
                  <a:lnTo>
                    <a:pt x="0" y="78"/>
                  </a:lnTo>
                  <a:lnTo>
                    <a:pt x="7" y="48"/>
                  </a:lnTo>
                  <a:lnTo>
                    <a:pt x="24" y="24"/>
                  </a:lnTo>
                  <a:lnTo>
                    <a:pt x="49" y="3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C00000"/>
                </a:solidFill>
              </a:endParaRPr>
            </a:p>
          </p:txBody>
        </p:sp>
        <p:sp>
          <p:nvSpPr>
            <p:cNvPr id="1047" name="Freeform 23"/>
            <p:cNvSpPr>
              <a:spLocks/>
            </p:cNvSpPr>
            <p:nvPr/>
          </p:nvSpPr>
          <p:spPr bwMode="auto">
            <a:xfrm>
              <a:off x="7772" y="2489"/>
              <a:ext cx="167" cy="164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118" y="3"/>
                </a:cxn>
                <a:cxn ang="0">
                  <a:pos x="143" y="24"/>
                </a:cxn>
                <a:cxn ang="0">
                  <a:pos x="160" y="48"/>
                </a:cxn>
                <a:cxn ang="0">
                  <a:pos x="167" y="78"/>
                </a:cxn>
                <a:cxn ang="0">
                  <a:pos x="160" y="112"/>
                </a:cxn>
                <a:cxn ang="0">
                  <a:pos x="143" y="140"/>
                </a:cxn>
                <a:cxn ang="0">
                  <a:pos x="118" y="157"/>
                </a:cxn>
                <a:cxn ang="0">
                  <a:pos x="84" y="164"/>
                </a:cxn>
                <a:cxn ang="0">
                  <a:pos x="52" y="157"/>
                </a:cxn>
                <a:cxn ang="0">
                  <a:pos x="24" y="140"/>
                </a:cxn>
                <a:cxn ang="0">
                  <a:pos x="7" y="112"/>
                </a:cxn>
                <a:cxn ang="0">
                  <a:pos x="0" y="78"/>
                </a:cxn>
                <a:cxn ang="0">
                  <a:pos x="7" y="48"/>
                </a:cxn>
                <a:cxn ang="0">
                  <a:pos x="24" y="24"/>
                </a:cxn>
                <a:cxn ang="0">
                  <a:pos x="52" y="3"/>
                </a:cxn>
                <a:cxn ang="0">
                  <a:pos x="84" y="0"/>
                </a:cxn>
              </a:cxnLst>
              <a:rect l="0" t="0" r="r" b="b"/>
              <a:pathLst>
                <a:path w="167" h="164">
                  <a:moveTo>
                    <a:pt x="84" y="0"/>
                  </a:moveTo>
                  <a:lnTo>
                    <a:pt x="118" y="3"/>
                  </a:lnTo>
                  <a:lnTo>
                    <a:pt x="143" y="24"/>
                  </a:lnTo>
                  <a:lnTo>
                    <a:pt x="160" y="48"/>
                  </a:lnTo>
                  <a:lnTo>
                    <a:pt x="167" y="78"/>
                  </a:lnTo>
                  <a:lnTo>
                    <a:pt x="160" y="112"/>
                  </a:lnTo>
                  <a:lnTo>
                    <a:pt x="143" y="140"/>
                  </a:lnTo>
                  <a:lnTo>
                    <a:pt x="118" y="157"/>
                  </a:lnTo>
                  <a:lnTo>
                    <a:pt x="84" y="164"/>
                  </a:lnTo>
                  <a:lnTo>
                    <a:pt x="52" y="157"/>
                  </a:lnTo>
                  <a:lnTo>
                    <a:pt x="24" y="140"/>
                  </a:lnTo>
                  <a:lnTo>
                    <a:pt x="7" y="112"/>
                  </a:lnTo>
                  <a:lnTo>
                    <a:pt x="0" y="78"/>
                  </a:lnTo>
                  <a:lnTo>
                    <a:pt x="7" y="48"/>
                  </a:lnTo>
                  <a:lnTo>
                    <a:pt x="24" y="24"/>
                  </a:lnTo>
                  <a:lnTo>
                    <a:pt x="52" y="3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C00000"/>
                </a:solidFill>
              </a:endParaRPr>
            </a:p>
          </p:txBody>
        </p:sp>
        <p:sp>
          <p:nvSpPr>
            <p:cNvPr id="1048" name="Freeform 24"/>
            <p:cNvSpPr>
              <a:spLocks/>
            </p:cNvSpPr>
            <p:nvPr/>
          </p:nvSpPr>
          <p:spPr bwMode="auto">
            <a:xfrm>
              <a:off x="8463" y="2489"/>
              <a:ext cx="185" cy="463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119" y="7"/>
                </a:cxn>
                <a:cxn ang="0">
                  <a:pos x="147" y="27"/>
                </a:cxn>
                <a:cxn ang="0">
                  <a:pos x="168" y="58"/>
                </a:cxn>
                <a:cxn ang="0">
                  <a:pos x="182" y="102"/>
                </a:cxn>
                <a:cxn ang="0">
                  <a:pos x="185" y="160"/>
                </a:cxn>
                <a:cxn ang="0">
                  <a:pos x="185" y="160"/>
                </a:cxn>
                <a:cxn ang="0">
                  <a:pos x="178" y="225"/>
                </a:cxn>
                <a:cxn ang="0">
                  <a:pos x="164" y="283"/>
                </a:cxn>
                <a:cxn ang="0">
                  <a:pos x="143" y="337"/>
                </a:cxn>
                <a:cxn ang="0">
                  <a:pos x="119" y="378"/>
                </a:cxn>
                <a:cxn ang="0">
                  <a:pos x="94" y="416"/>
                </a:cxn>
                <a:cxn ang="0">
                  <a:pos x="70" y="439"/>
                </a:cxn>
                <a:cxn ang="0">
                  <a:pos x="52" y="457"/>
                </a:cxn>
                <a:cxn ang="0">
                  <a:pos x="42" y="463"/>
                </a:cxn>
                <a:cxn ang="0">
                  <a:pos x="32" y="460"/>
                </a:cxn>
                <a:cxn ang="0">
                  <a:pos x="28" y="453"/>
                </a:cxn>
                <a:cxn ang="0">
                  <a:pos x="25" y="446"/>
                </a:cxn>
                <a:cxn ang="0">
                  <a:pos x="25" y="443"/>
                </a:cxn>
                <a:cxn ang="0">
                  <a:pos x="25" y="439"/>
                </a:cxn>
                <a:cxn ang="0">
                  <a:pos x="28" y="436"/>
                </a:cxn>
                <a:cxn ang="0">
                  <a:pos x="32" y="433"/>
                </a:cxn>
                <a:cxn ang="0">
                  <a:pos x="35" y="429"/>
                </a:cxn>
                <a:cxn ang="0">
                  <a:pos x="42" y="419"/>
                </a:cxn>
                <a:cxn ang="0">
                  <a:pos x="73" y="385"/>
                </a:cxn>
                <a:cxn ang="0">
                  <a:pos x="105" y="341"/>
                </a:cxn>
                <a:cxn ang="0">
                  <a:pos x="126" y="286"/>
                </a:cxn>
                <a:cxn ang="0">
                  <a:pos x="143" y="225"/>
                </a:cxn>
                <a:cxn ang="0">
                  <a:pos x="150" y="160"/>
                </a:cxn>
                <a:cxn ang="0">
                  <a:pos x="150" y="150"/>
                </a:cxn>
                <a:cxn ang="0">
                  <a:pos x="150" y="143"/>
                </a:cxn>
                <a:cxn ang="0">
                  <a:pos x="150" y="140"/>
                </a:cxn>
                <a:cxn ang="0">
                  <a:pos x="150" y="136"/>
                </a:cxn>
                <a:cxn ang="0">
                  <a:pos x="147" y="136"/>
                </a:cxn>
                <a:cxn ang="0">
                  <a:pos x="147" y="136"/>
                </a:cxn>
                <a:cxn ang="0">
                  <a:pos x="143" y="140"/>
                </a:cxn>
                <a:cxn ang="0">
                  <a:pos x="140" y="143"/>
                </a:cxn>
                <a:cxn ang="0">
                  <a:pos x="122" y="153"/>
                </a:cxn>
                <a:cxn ang="0">
                  <a:pos x="105" y="160"/>
                </a:cxn>
                <a:cxn ang="0">
                  <a:pos x="84" y="164"/>
                </a:cxn>
                <a:cxn ang="0">
                  <a:pos x="49" y="153"/>
                </a:cxn>
                <a:cxn ang="0">
                  <a:pos x="21" y="136"/>
                </a:cxn>
                <a:cxn ang="0">
                  <a:pos x="7" y="109"/>
                </a:cxn>
                <a:cxn ang="0">
                  <a:pos x="0" y="78"/>
                </a:cxn>
                <a:cxn ang="0">
                  <a:pos x="7" y="48"/>
                </a:cxn>
                <a:cxn ang="0">
                  <a:pos x="21" y="24"/>
                </a:cxn>
                <a:cxn ang="0">
                  <a:pos x="49" y="7"/>
                </a:cxn>
                <a:cxn ang="0">
                  <a:pos x="84" y="0"/>
                </a:cxn>
              </a:cxnLst>
              <a:rect l="0" t="0" r="r" b="b"/>
              <a:pathLst>
                <a:path w="185" h="463">
                  <a:moveTo>
                    <a:pt x="84" y="0"/>
                  </a:moveTo>
                  <a:lnTo>
                    <a:pt x="119" y="7"/>
                  </a:lnTo>
                  <a:lnTo>
                    <a:pt x="147" y="27"/>
                  </a:lnTo>
                  <a:lnTo>
                    <a:pt x="168" y="58"/>
                  </a:lnTo>
                  <a:lnTo>
                    <a:pt x="182" y="102"/>
                  </a:lnTo>
                  <a:lnTo>
                    <a:pt x="185" y="160"/>
                  </a:lnTo>
                  <a:lnTo>
                    <a:pt x="185" y="160"/>
                  </a:lnTo>
                  <a:lnTo>
                    <a:pt x="178" y="225"/>
                  </a:lnTo>
                  <a:lnTo>
                    <a:pt x="164" y="283"/>
                  </a:lnTo>
                  <a:lnTo>
                    <a:pt x="143" y="337"/>
                  </a:lnTo>
                  <a:lnTo>
                    <a:pt x="119" y="378"/>
                  </a:lnTo>
                  <a:lnTo>
                    <a:pt x="94" y="416"/>
                  </a:lnTo>
                  <a:lnTo>
                    <a:pt x="70" y="439"/>
                  </a:lnTo>
                  <a:lnTo>
                    <a:pt x="52" y="457"/>
                  </a:lnTo>
                  <a:lnTo>
                    <a:pt x="42" y="463"/>
                  </a:lnTo>
                  <a:lnTo>
                    <a:pt x="32" y="460"/>
                  </a:lnTo>
                  <a:lnTo>
                    <a:pt x="28" y="453"/>
                  </a:lnTo>
                  <a:lnTo>
                    <a:pt x="25" y="446"/>
                  </a:lnTo>
                  <a:lnTo>
                    <a:pt x="25" y="443"/>
                  </a:lnTo>
                  <a:lnTo>
                    <a:pt x="25" y="439"/>
                  </a:lnTo>
                  <a:lnTo>
                    <a:pt x="28" y="436"/>
                  </a:lnTo>
                  <a:lnTo>
                    <a:pt x="32" y="433"/>
                  </a:lnTo>
                  <a:lnTo>
                    <a:pt x="35" y="429"/>
                  </a:lnTo>
                  <a:lnTo>
                    <a:pt x="42" y="419"/>
                  </a:lnTo>
                  <a:lnTo>
                    <a:pt x="73" y="385"/>
                  </a:lnTo>
                  <a:lnTo>
                    <a:pt x="105" y="341"/>
                  </a:lnTo>
                  <a:lnTo>
                    <a:pt x="126" y="286"/>
                  </a:lnTo>
                  <a:lnTo>
                    <a:pt x="143" y="225"/>
                  </a:lnTo>
                  <a:lnTo>
                    <a:pt x="150" y="160"/>
                  </a:lnTo>
                  <a:lnTo>
                    <a:pt x="150" y="150"/>
                  </a:lnTo>
                  <a:lnTo>
                    <a:pt x="150" y="143"/>
                  </a:lnTo>
                  <a:lnTo>
                    <a:pt x="150" y="140"/>
                  </a:lnTo>
                  <a:lnTo>
                    <a:pt x="150" y="136"/>
                  </a:lnTo>
                  <a:lnTo>
                    <a:pt x="147" y="136"/>
                  </a:lnTo>
                  <a:lnTo>
                    <a:pt x="147" y="136"/>
                  </a:lnTo>
                  <a:lnTo>
                    <a:pt x="143" y="140"/>
                  </a:lnTo>
                  <a:lnTo>
                    <a:pt x="140" y="143"/>
                  </a:lnTo>
                  <a:lnTo>
                    <a:pt x="122" y="153"/>
                  </a:lnTo>
                  <a:lnTo>
                    <a:pt x="105" y="160"/>
                  </a:lnTo>
                  <a:lnTo>
                    <a:pt x="84" y="164"/>
                  </a:lnTo>
                  <a:lnTo>
                    <a:pt x="49" y="153"/>
                  </a:lnTo>
                  <a:lnTo>
                    <a:pt x="21" y="136"/>
                  </a:lnTo>
                  <a:lnTo>
                    <a:pt x="7" y="109"/>
                  </a:lnTo>
                  <a:lnTo>
                    <a:pt x="0" y="78"/>
                  </a:lnTo>
                  <a:lnTo>
                    <a:pt x="7" y="48"/>
                  </a:lnTo>
                  <a:lnTo>
                    <a:pt x="21" y="24"/>
                  </a:lnTo>
                  <a:lnTo>
                    <a:pt x="49" y="7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C00000"/>
                </a:solidFill>
              </a:endParaRPr>
            </a:p>
          </p:txBody>
        </p:sp>
        <p:sp>
          <p:nvSpPr>
            <p:cNvPr id="1049" name="Freeform 25"/>
            <p:cNvSpPr>
              <a:spLocks noEditPoints="1"/>
            </p:cNvSpPr>
            <p:nvPr/>
          </p:nvSpPr>
          <p:spPr bwMode="auto">
            <a:xfrm>
              <a:off x="9092" y="1576"/>
              <a:ext cx="785" cy="1094"/>
            </a:xfrm>
            <a:custGeom>
              <a:avLst/>
              <a:gdLst/>
              <a:ahLst/>
              <a:cxnLst>
                <a:cxn ang="0">
                  <a:pos x="310" y="429"/>
                </a:cxn>
                <a:cxn ang="0">
                  <a:pos x="234" y="467"/>
                </a:cxn>
                <a:cxn ang="0">
                  <a:pos x="178" y="525"/>
                </a:cxn>
                <a:cxn ang="0">
                  <a:pos x="136" y="637"/>
                </a:cxn>
                <a:cxn ang="0">
                  <a:pos x="129" y="743"/>
                </a:cxn>
                <a:cxn ang="0">
                  <a:pos x="136" y="852"/>
                </a:cxn>
                <a:cxn ang="0">
                  <a:pos x="178" y="957"/>
                </a:cxn>
                <a:cxn ang="0">
                  <a:pos x="248" y="1029"/>
                </a:cxn>
                <a:cxn ang="0">
                  <a:pos x="345" y="1060"/>
                </a:cxn>
                <a:cxn ang="0">
                  <a:pos x="447" y="1032"/>
                </a:cxn>
                <a:cxn ang="0">
                  <a:pos x="530" y="951"/>
                </a:cxn>
                <a:cxn ang="0">
                  <a:pos x="548" y="913"/>
                </a:cxn>
                <a:cxn ang="0">
                  <a:pos x="548" y="576"/>
                </a:cxn>
                <a:cxn ang="0">
                  <a:pos x="548" y="559"/>
                </a:cxn>
                <a:cxn ang="0">
                  <a:pos x="541" y="532"/>
                </a:cxn>
                <a:cxn ang="0">
                  <a:pos x="492" y="474"/>
                </a:cxn>
                <a:cxn ang="0">
                  <a:pos x="401" y="429"/>
                </a:cxn>
                <a:cxn ang="0">
                  <a:pos x="660" y="0"/>
                </a:cxn>
                <a:cxn ang="0">
                  <a:pos x="663" y="978"/>
                </a:cxn>
                <a:cxn ang="0">
                  <a:pos x="691" y="1019"/>
                </a:cxn>
                <a:cxn ang="0">
                  <a:pos x="785" y="1025"/>
                </a:cxn>
                <a:cxn ang="0">
                  <a:pos x="548" y="1094"/>
                </a:cxn>
                <a:cxn ang="0">
                  <a:pos x="520" y="1019"/>
                </a:cxn>
                <a:cxn ang="0">
                  <a:pos x="443" y="1070"/>
                </a:cxn>
                <a:cxn ang="0">
                  <a:pos x="335" y="1094"/>
                </a:cxn>
                <a:cxn ang="0">
                  <a:pos x="188" y="1056"/>
                </a:cxn>
                <a:cxn ang="0">
                  <a:pos x="73" y="961"/>
                </a:cxn>
                <a:cxn ang="0">
                  <a:pos x="7" y="821"/>
                </a:cxn>
                <a:cxn ang="0">
                  <a:pos x="10" y="658"/>
                </a:cxn>
                <a:cxn ang="0">
                  <a:pos x="80" y="518"/>
                </a:cxn>
                <a:cxn ang="0">
                  <a:pos x="202" y="426"/>
                </a:cxn>
                <a:cxn ang="0">
                  <a:pos x="352" y="389"/>
                </a:cxn>
                <a:cxn ang="0">
                  <a:pos x="468" y="416"/>
                </a:cxn>
                <a:cxn ang="0">
                  <a:pos x="555" y="484"/>
                </a:cxn>
                <a:cxn ang="0">
                  <a:pos x="551" y="113"/>
                </a:cxn>
                <a:cxn ang="0">
                  <a:pos x="520" y="72"/>
                </a:cxn>
                <a:cxn ang="0">
                  <a:pos x="429" y="62"/>
                </a:cxn>
                <a:cxn ang="0">
                  <a:pos x="660" y="0"/>
                </a:cxn>
              </a:cxnLst>
              <a:rect l="0" t="0" r="r" b="b"/>
              <a:pathLst>
                <a:path w="785" h="1094">
                  <a:moveTo>
                    <a:pt x="359" y="423"/>
                  </a:moveTo>
                  <a:lnTo>
                    <a:pt x="310" y="429"/>
                  </a:lnTo>
                  <a:lnTo>
                    <a:pt x="269" y="446"/>
                  </a:lnTo>
                  <a:lnTo>
                    <a:pt x="234" y="467"/>
                  </a:lnTo>
                  <a:lnTo>
                    <a:pt x="202" y="494"/>
                  </a:lnTo>
                  <a:lnTo>
                    <a:pt x="178" y="525"/>
                  </a:lnTo>
                  <a:lnTo>
                    <a:pt x="153" y="579"/>
                  </a:lnTo>
                  <a:lnTo>
                    <a:pt x="136" y="637"/>
                  </a:lnTo>
                  <a:lnTo>
                    <a:pt x="129" y="695"/>
                  </a:lnTo>
                  <a:lnTo>
                    <a:pt x="129" y="743"/>
                  </a:lnTo>
                  <a:lnTo>
                    <a:pt x="129" y="794"/>
                  </a:lnTo>
                  <a:lnTo>
                    <a:pt x="136" y="852"/>
                  </a:lnTo>
                  <a:lnTo>
                    <a:pt x="150" y="906"/>
                  </a:lnTo>
                  <a:lnTo>
                    <a:pt x="178" y="957"/>
                  </a:lnTo>
                  <a:lnTo>
                    <a:pt x="209" y="998"/>
                  </a:lnTo>
                  <a:lnTo>
                    <a:pt x="248" y="1029"/>
                  </a:lnTo>
                  <a:lnTo>
                    <a:pt x="293" y="1049"/>
                  </a:lnTo>
                  <a:lnTo>
                    <a:pt x="345" y="1060"/>
                  </a:lnTo>
                  <a:lnTo>
                    <a:pt x="394" y="1053"/>
                  </a:lnTo>
                  <a:lnTo>
                    <a:pt x="447" y="1032"/>
                  </a:lnTo>
                  <a:lnTo>
                    <a:pt x="492" y="998"/>
                  </a:lnTo>
                  <a:lnTo>
                    <a:pt x="530" y="951"/>
                  </a:lnTo>
                  <a:lnTo>
                    <a:pt x="544" y="930"/>
                  </a:lnTo>
                  <a:lnTo>
                    <a:pt x="548" y="913"/>
                  </a:lnTo>
                  <a:lnTo>
                    <a:pt x="548" y="893"/>
                  </a:lnTo>
                  <a:lnTo>
                    <a:pt x="548" y="576"/>
                  </a:lnTo>
                  <a:lnTo>
                    <a:pt x="548" y="576"/>
                  </a:lnTo>
                  <a:lnTo>
                    <a:pt x="548" y="559"/>
                  </a:lnTo>
                  <a:lnTo>
                    <a:pt x="548" y="545"/>
                  </a:lnTo>
                  <a:lnTo>
                    <a:pt x="541" y="532"/>
                  </a:lnTo>
                  <a:lnTo>
                    <a:pt x="530" y="518"/>
                  </a:lnTo>
                  <a:lnTo>
                    <a:pt x="492" y="474"/>
                  </a:lnTo>
                  <a:lnTo>
                    <a:pt x="447" y="443"/>
                  </a:lnTo>
                  <a:lnTo>
                    <a:pt x="401" y="429"/>
                  </a:lnTo>
                  <a:lnTo>
                    <a:pt x="359" y="423"/>
                  </a:lnTo>
                  <a:close/>
                  <a:moveTo>
                    <a:pt x="660" y="0"/>
                  </a:moveTo>
                  <a:lnTo>
                    <a:pt x="660" y="940"/>
                  </a:lnTo>
                  <a:lnTo>
                    <a:pt x="663" y="978"/>
                  </a:lnTo>
                  <a:lnTo>
                    <a:pt x="670" y="1005"/>
                  </a:lnTo>
                  <a:lnTo>
                    <a:pt x="691" y="1019"/>
                  </a:lnTo>
                  <a:lnTo>
                    <a:pt x="729" y="1025"/>
                  </a:lnTo>
                  <a:lnTo>
                    <a:pt x="785" y="1025"/>
                  </a:lnTo>
                  <a:lnTo>
                    <a:pt x="785" y="1077"/>
                  </a:lnTo>
                  <a:lnTo>
                    <a:pt x="548" y="1094"/>
                  </a:lnTo>
                  <a:lnTo>
                    <a:pt x="548" y="991"/>
                  </a:lnTo>
                  <a:lnTo>
                    <a:pt x="520" y="1019"/>
                  </a:lnTo>
                  <a:lnTo>
                    <a:pt x="485" y="1046"/>
                  </a:lnTo>
                  <a:lnTo>
                    <a:pt x="443" y="1070"/>
                  </a:lnTo>
                  <a:lnTo>
                    <a:pt x="394" y="1087"/>
                  </a:lnTo>
                  <a:lnTo>
                    <a:pt x="335" y="1094"/>
                  </a:lnTo>
                  <a:lnTo>
                    <a:pt x="262" y="1083"/>
                  </a:lnTo>
                  <a:lnTo>
                    <a:pt x="188" y="1056"/>
                  </a:lnTo>
                  <a:lnTo>
                    <a:pt x="125" y="1015"/>
                  </a:lnTo>
                  <a:lnTo>
                    <a:pt x="73" y="961"/>
                  </a:lnTo>
                  <a:lnTo>
                    <a:pt x="35" y="896"/>
                  </a:lnTo>
                  <a:lnTo>
                    <a:pt x="7" y="821"/>
                  </a:lnTo>
                  <a:lnTo>
                    <a:pt x="0" y="739"/>
                  </a:lnTo>
                  <a:lnTo>
                    <a:pt x="10" y="658"/>
                  </a:lnTo>
                  <a:lnTo>
                    <a:pt x="38" y="583"/>
                  </a:lnTo>
                  <a:lnTo>
                    <a:pt x="80" y="518"/>
                  </a:lnTo>
                  <a:lnTo>
                    <a:pt x="136" y="463"/>
                  </a:lnTo>
                  <a:lnTo>
                    <a:pt x="202" y="426"/>
                  </a:lnTo>
                  <a:lnTo>
                    <a:pt x="276" y="399"/>
                  </a:lnTo>
                  <a:lnTo>
                    <a:pt x="352" y="389"/>
                  </a:lnTo>
                  <a:lnTo>
                    <a:pt x="415" y="395"/>
                  </a:lnTo>
                  <a:lnTo>
                    <a:pt x="468" y="416"/>
                  </a:lnTo>
                  <a:lnTo>
                    <a:pt x="516" y="446"/>
                  </a:lnTo>
                  <a:lnTo>
                    <a:pt x="555" y="484"/>
                  </a:lnTo>
                  <a:lnTo>
                    <a:pt x="555" y="150"/>
                  </a:lnTo>
                  <a:lnTo>
                    <a:pt x="551" y="113"/>
                  </a:lnTo>
                  <a:lnTo>
                    <a:pt x="541" y="85"/>
                  </a:lnTo>
                  <a:lnTo>
                    <a:pt x="520" y="72"/>
                  </a:lnTo>
                  <a:lnTo>
                    <a:pt x="485" y="65"/>
                  </a:lnTo>
                  <a:lnTo>
                    <a:pt x="429" y="62"/>
                  </a:lnTo>
                  <a:lnTo>
                    <a:pt x="429" y="17"/>
                  </a:lnTo>
                  <a:lnTo>
                    <a:pt x="6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C00000"/>
                </a:solidFill>
              </a:endParaRPr>
            </a:p>
          </p:txBody>
        </p:sp>
        <p:sp>
          <p:nvSpPr>
            <p:cNvPr id="1050" name="Freeform 26"/>
            <p:cNvSpPr>
              <a:spLocks noEditPoints="1"/>
            </p:cNvSpPr>
            <p:nvPr/>
          </p:nvSpPr>
          <p:spPr bwMode="auto">
            <a:xfrm>
              <a:off x="9972" y="1614"/>
              <a:ext cx="338" cy="1039"/>
            </a:xfrm>
            <a:custGeom>
              <a:avLst/>
              <a:gdLst/>
              <a:ahLst/>
              <a:cxnLst>
                <a:cxn ang="0">
                  <a:pos x="230" y="351"/>
                </a:cxn>
                <a:cxn ang="0">
                  <a:pos x="230" y="919"/>
                </a:cxn>
                <a:cxn ang="0">
                  <a:pos x="230" y="950"/>
                </a:cxn>
                <a:cxn ang="0">
                  <a:pos x="237" y="970"/>
                </a:cxn>
                <a:cxn ang="0">
                  <a:pos x="255" y="981"/>
                </a:cxn>
                <a:cxn ang="0">
                  <a:pos x="289" y="987"/>
                </a:cxn>
                <a:cxn ang="0">
                  <a:pos x="338" y="987"/>
                </a:cxn>
                <a:cxn ang="0">
                  <a:pos x="338" y="1039"/>
                </a:cxn>
                <a:cxn ang="0">
                  <a:pos x="258" y="1035"/>
                </a:cxn>
                <a:cxn ang="0">
                  <a:pos x="174" y="1032"/>
                </a:cxn>
                <a:cxn ang="0">
                  <a:pos x="139" y="1032"/>
                </a:cxn>
                <a:cxn ang="0">
                  <a:pos x="90" y="1035"/>
                </a:cxn>
                <a:cxn ang="0">
                  <a:pos x="42" y="1035"/>
                </a:cxn>
                <a:cxn ang="0">
                  <a:pos x="0" y="1039"/>
                </a:cxn>
                <a:cxn ang="0">
                  <a:pos x="0" y="987"/>
                </a:cxn>
                <a:cxn ang="0">
                  <a:pos x="56" y="987"/>
                </a:cxn>
                <a:cxn ang="0">
                  <a:pos x="90" y="984"/>
                </a:cxn>
                <a:cxn ang="0">
                  <a:pos x="111" y="974"/>
                </a:cxn>
                <a:cxn ang="0">
                  <a:pos x="122" y="953"/>
                </a:cxn>
                <a:cxn ang="0">
                  <a:pos x="125" y="919"/>
                </a:cxn>
                <a:cxn ang="0">
                  <a:pos x="125" y="504"/>
                </a:cxn>
                <a:cxn ang="0">
                  <a:pos x="122" y="466"/>
                </a:cxn>
                <a:cxn ang="0">
                  <a:pos x="111" y="439"/>
                </a:cxn>
                <a:cxn ang="0">
                  <a:pos x="94" y="425"/>
                </a:cxn>
                <a:cxn ang="0">
                  <a:pos x="59" y="419"/>
                </a:cxn>
                <a:cxn ang="0">
                  <a:pos x="7" y="419"/>
                </a:cxn>
                <a:cxn ang="0">
                  <a:pos x="7" y="368"/>
                </a:cxn>
                <a:cxn ang="0">
                  <a:pos x="230" y="351"/>
                </a:cxn>
                <a:cxn ang="0">
                  <a:pos x="153" y="0"/>
                </a:cxn>
                <a:cxn ang="0">
                  <a:pos x="185" y="7"/>
                </a:cxn>
                <a:cxn ang="0">
                  <a:pos x="209" y="24"/>
                </a:cxn>
                <a:cxn ang="0">
                  <a:pos x="227" y="47"/>
                </a:cxn>
                <a:cxn ang="0">
                  <a:pos x="234" y="81"/>
                </a:cxn>
                <a:cxn ang="0">
                  <a:pos x="227" y="116"/>
                </a:cxn>
                <a:cxn ang="0">
                  <a:pos x="209" y="143"/>
                </a:cxn>
                <a:cxn ang="0">
                  <a:pos x="185" y="160"/>
                </a:cxn>
                <a:cxn ang="0">
                  <a:pos x="153" y="163"/>
                </a:cxn>
                <a:cxn ang="0">
                  <a:pos x="118" y="156"/>
                </a:cxn>
                <a:cxn ang="0">
                  <a:pos x="90" y="139"/>
                </a:cxn>
                <a:cxn ang="0">
                  <a:pos x="73" y="112"/>
                </a:cxn>
                <a:cxn ang="0">
                  <a:pos x="66" y="81"/>
                </a:cxn>
                <a:cxn ang="0">
                  <a:pos x="73" y="51"/>
                </a:cxn>
                <a:cxn ang="0">
                  <a:pos x="90" y="27"/>
                </a:cxn>
                <a:cxn ang="0">
                  <a:pos x="118" y="7"/>
                </a:cxn>
                <a:cxn ang="0">
                  <a:pos x="153" y="0"/>
                </a:cxn>
              </a:cxnLst>
              <a:rect l="0" t="0" r="r" b="b"/>
              <a:pathLst>
                <a:path w="338" h="1039">
                  <a:moveTo>
                    <a:pt x="230" y="351"/>
                  </a:moveTo>
                  <a:lnTo>
                    <a:pt x="230" y="919"/>
                  </a:lnTo>
                  <a:lnTo>
                    <a:pt x="230" y="950"/>
                  </a:lnTo>
                  <a:lnTo>
                    <a:pt x="237" y="970"/>
                  </a:lnTo>
                  <a:lnTo>
                    <a:pt x="255" y="981"/>
                  </a:lnTo>
                  <a:lnTo>
                    <a:pt x="289" y="987"/>
                  </a:lnTo>
                  <a:lnTo>
                    <a:pt x="338" y="987"/>
                  </a:lnTo>
                  <a:lnTo>
                    <a:pt x="338" y="1039"/>
                  </a:lnTo>
                  <a:lnTo>
                    <a:pt x="258" y="1035"/>
                  </a:lnTo>
                  <a:lnTo>
                    <a:pt x="174" y="1032"/>
                  </a:lnTo>
                  <a:lnTo>
                    <a:pt x="139" y="1032"/>
                  </a:lnTo>
                  <a:lnTo>
                    <a:pt x="90" y="1035"/>
                  </a:lnTo>
                  <a:lnTo>
                    <a:pt x="42" y="1035"/>
                  </a:lnTo>
                  <a:lnTo>
                    <a:pt x="0" y="1039"/>
                  </a:lnTo>
                  <a:lnTo>
                    <a:pt x="0" y="987"/>
                  </a:lnTo>
                  <a:lnTo>
                    <a:pt x="56" y="987"/>
                  </a:lnTo>
                  <a:lnTo>
                    <a:pt x="90" y="984"/>
                  </a:lnTo>
                  <a:lnTo>
                    <a:pt x="111" y="974"/>
                  </a:lnTo>
                  <a:lnTo>
                    <a:pt x="122" y="953"/>
                  </a:lnTo>
                  <a:lnTo>
                    <a:pt x="125" y="919"/>
                  </a:lnTo>
                  <a:lnTo>
                    <a:pt x="125" y="504"/>
                  </a:lnTo>
                  <a:lnTo>
                    <a:pt x="122" y="466"/>
                  </a:lnTo>
                  <a:lnTo>
                    <a:pt x="111" y="439"/>
                  </a:lnTo>
                  <a:lnTo>
                    <a:pt x="94" y="425"/>
                  </a:lnTo>
                  <a:lnTo>
                    <a:pt x="59" y="419"/>
                  </a:lnTo>
                  <a:lnTo>
                    <a:pt x="7" y="419"/>
                  </a:lnTo>
                  <a:lnTo>
                    <a:pt x="7" y="368"/>
                  </a:lnTo>
                  <a:lnTo>
                    <a:pt x="230" y="351"/>
                  </a:lnTo>
                  <a:close/>
                  <a:moveTo>
                    <a:pt x="153" y="0"/>
                  </a:moveTo>
                  <a:lnTo>
                    <a:pt x="185" y="7"/>
                  </a:lnTo>
                  <a:lnTo>
                    <a:pt x="209" y="24"/>
                  </a:lnTo>
                  <a:lnTo>
                    <a:pt x="227" y="47"/>
                  </a:lnTo>
                  <a:lnTo>
                    <a:pt x="234" y="81"/>
                  </a:lnTo>
                  <a:lnTo>
                    <a:pt x="227" y="116"/>
                  </a:lnTo>
                  <a:lnTo>
                    <a:pt x="209" y="143"/>
                  </a:lnTo>
                  <a:lnTo>
                    <a:pt x="185" y="160"/>
                  </a:lnTo>
                  <a:lnTo>
                    <a:pt x="153" y="163"/>
                  </a:lnTo>
                  <a:lnTo>
                    <a:pt x="118" y="156"/>
                  </a:lnTo>
                  <a:lnTo>
                    <a:pt x="90" y="139"/>
                  </a:lnTo>
                  <a:lnTo>
                    <a:pt x="73" y="112"/>
                  </a:lnTo>
                  <a:lnTo>
                    <a:pt x="66" y="81"/>
                  </a:lnTo>
                  <a:lnTo>
                    <a:pt x="73" y="51"/>
                  </a:lnTo>
                  <a:lnTo>
                    <a:pt x="90" y="27"/>
                  </a:lnTo>
                  <a:lnTo>
                    <a:pt x="118" y="7"/>
                  </a:lnTo>
                  <a:lnTo>
                    <a:pt x="1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C00000"/>
                </a:solidFill>
              </a:endParaRPr>
            </a:p>
          </p:txBody>
        </p:sp>
        <p:sp>
          <p:nvSpPr>
            <p:cNvPr id="1051" name="Freeform 27"/>
            <p:cNvSpPr>
              <a:spLocks/>
            </p:cNvSpPr>
            <p:nvPr/>
          </p:nvSpPr>
          <p:spPr bwMode="auto">
            <a:xfrm>
              <a:off x="10412" y="1965"/>
              <a:ext cx="1243" cy="688"/>
            </a:xfrm>
            <a:custGeom>
              <a:avLst/>
              <a:gdLst/>
              <a:ahLst/>
              <a:cxnLst>
                <a:cxn ang="0">
                  <a:pos x="223" y="163"/>
                </a:cxn>
                <a:cxn ang="0">
                  <a:pos x="293" y="64"/>
                </a:cxn>
                <a:cxn ang="0">
                  <a:pos x="394" y="10"/>
                </a:cxn>
                <a:cxn ang="0">
                  <a:pos x="492" y="3"/>
                </a:cxn>
                <a:cxn ang="0">
                  <a:pos x="565" y="17"/>
                </a:cxn>
                <a:cxn ang="0">
                  <a:pos x="632" y="64"/>
                </a:cxn>
                <a:cxn ang="0">
                  <a:pos x="670" y="153"/>
                </a:cxn>
                <a:cxn ang="0">
                  <a:pos x="715" y="88"/>
                </a:cxn>
                <a:cxn ang="0">
                  <a:pos x="789" y="27"/>
                </a:cxn>
                <a:cxn ang="0">
                  <a:pos x="901" y="0"/>
                </a:cxn>
                <a:cxn ang="0">
                  <a:pos x="1012" y="20"/>
                </a:cxn>
                <a:cxn ang="0">
                  <a:pos x="1068" y="61"/>
                </a:cxn>
                <a:cxn ang="0">
                  <a:pos x="1107" y="126"/>
                </a:cxn>
                <a:cxn ang="0">
                  <a:pos x="1117" y="224"/>
                </a:cxn>
                <a:cxn ang="0">
                  <a:pos x="1121" y="592"/>
                </a:cxn>
                <a:cxn ang="0">
                  <a:pos x="1142" y="626"/>
                </a:cxn>
                <a:cxn ang="0">
                  <a:pos x="1201" y="636"/>
                </a:cxn>
                <a:cxn ang="0">
                  <a:pos x="1243" y="688"/>
                </a:cxn>
                <a:cxn ang="0">
                  <a:pos x="1148" y="684"/>
                </a:cxn>
                <a:cxn ang="0">
                  <a:pos x="1065" y="681"/>
                </a:cxn>
                <a:cxn ang="0">
                  <a:pos x="946" y="684"/>
                </a:cxn>
                <a:cxn ang="0">
                  <a:pos x="883" y="636"/>
                </a:cxn>
                <a:cxn ang="0">
                  <a:pos x="974" y="633"/>
                </a:cxn>
                <a:cxn ang="0">
                  <a:pos x="1005" y="602"/>
                </a:cxn>
                <a:cxn ang="0">
                  <a:pos x="1009" y="207"/>
                </a:cxn>
                <a:cxn ang="0">
                  <a:pos x="1002" y="122"/>
                </a:cxn>
                <a:cxn ang="0">
                  <a:pos x="967" y="61"/>
                </a:cxn>
                <a:cxn ang="0">
                  <a:pos x="890" y="34"/>
                </a:cxn>
                <a:cxn ang="0">
                  <a:pos x="803" y="57"/>
                </a:cxn>
                <a:cxn ang="0">
                  <a:pos x="729" y="119"/>
                </a:cxn>
                <a:cxn ang="0">
                  <a:pos x="684" y="218"/>
                </a:cxn>
                <a:cxn ang="0">
                  <a:pos x="677" y="568"/>
                </a:cxn>
                <a:cxn ang="0">
                  <a:pos x="691" y="623"/>
                </a:cxn>
                <a:cxn ang="0">
                  <a:pos x="747" y="636"/>
                </a:cxn>
                <a:cxn ang="0">
                  <a:pos x="803" y="688"/>
                </a:cxn>
                <a:cxn ang="0">
                  <a:pos x="709" y="684"/>
                </a:cxn>
                <a:cxn ang="0">
                  <a:pos x="621" y="681"/>
                </a:cxn>
                <a:cxn ang="0">
                  <a:pos x="502" y="684"/>
                </a:cxn>
                <a:cxn ang="0">
                  <a:pos x="440" y="636"/>
                </a:cxn>
                <a:cxn ang="0">
                  <a:pos x="530" y="633"/>
                </a:cxn>
                <a:cxn ang="0">
                  <a:pos x="565" y="602"/>
                </a:cxn>
                <a:cxn ang="0">
                  <a:pos x="565" y="207"/>
                </a:cxn>
                <a:cxn ang="0">
                  <a:pos x="558" y="122"/>
                </a:cxn>
                <a:cxn ang="0">
                  <a:pos x="523" y="61"/>
                </a:cxn>
                <a:cxn ang="0">
                  <a:pos x="450" y="34"/>
                </a:cxn>
                <a:cxn ang="0">
                  <a:pos x="363" y="57"/>
                </a:cxn>
                <a:cxn ang="0">
                  <a:pos x="286" y="119"/>
                </a:cxn>
                <a:cxn ang="0">
                  <a:pos x="241" y="218"/>
                </a:cxn>
                <a:cxn ang="0">
                  <a:pos x="234" y="568"/>
                </a:cxn>
                <a:cxn ang="0">
                  <a:pos x="248" y="623"/>
                </a:cxn>
                <a:cxn ang="0">
                  <a:pos x="303" y="636"/>
                </a:cxn>
                <a:cxn ang="0">
                  <a:pos x="359" y="688"/>
                </a:cxn>
                <a:cxn ang="0">
                  <a:pos x="265" y="684"/>
                </a:cxn>
                <a:cxn ang="0">
                  <a:pos x="178" y="681"/>
                </a:cxn>
                <a:cxn ang="0">
                  <a:pos x="62" y="684"/>
                </a:cxn>
                <a:cxn ang="0">
                  <a:pos x="0" y="636"/>
                </a:cxn>
                <a:cxn ang="0">
                  <a:pos x="90" y="633"/>
                </a:cxn>
                <a:cxn ang="0">
                  <a:pos x="122" y="602"/>
                </a:cxn>
                <a:cxn ang="0">
                  <a:pos x="125" y="153"/>
                </a:cxn>
                <a:cxn ang="0">
                  <a:pos x="111" y="88"/>
                </a:cxn>
                <a:cxn ang="0">
                  <a:pos x="56" y="68"/>
                </a:cxn>
                <a:cxn ang="0">
                  <a:pos x="0" y="17"/>
                </a:cxn>
              </a:cxnLst>
              <a:rect l="0" t="0" r="r" b="b"/>
              <a:pathLst>
                <a:path w="1243" h="688">
                  <a:moveTo>
                    <a:pt x="223" y="0"/>
                  </a:moveTo>
                  <a:lnTo>
                    <a:pt x="223" y="163"/>
                  </a:lnTo>
                  <a:lnTo>
                    <a:pt x="255" y="109"/>
                  </a:lnTo>
                  <a:lnTo>
                    <a:pt x="293" y="64"/>
                  </a:lnTo>
                  <a:lnTo>
                    <a:pt x="338" y="30"/>
                  </a:lnTo>
                  <a:lnTo>
                    <a:pt x="394" y="10"/>
                  </a:lnTo>
                  <a:lnTo>
                    <a:pt x="461" y="0"/>
                  </a:lnTo>
                  <a:lnTo>
                    <a:pt x="492" y="3"/>
                  </a:lnTo>
                  <a:lnTo>
                    <a:pt x="530" y="6"/>
                  </a:lnTo>
                  <a:lnTo>
                    <a:pt x="565" y="17"/>
                  </a:lnTo>
                  <a:lnTo>
                    <a:pt x="600" y="37"/>
                  </a:lnTo>
                  <a:lnTo>
                    <a:pt x="632" y="64"/>
                  </a:lnTo>
                  <a:lnTo>
                    <a:pt x="656" y="102"/>
                  </a:lnTo>
                  <a:lnTo>
                    <a:pt x="670" y="153"/>
                  </a:lnTo>
                  <a:lnTo>
                    <a:pt x="688" y="119"/>
                  </a:lnTo>
                  <a:lnTo>
                    <a:pt x="715" y="88"/>
                  </a:lnTo>
                  <a:lnTo>
                    <a:pt x="747" y="54"/>
                  </a:lnTo>
                  <a:lnTo>
                    <a:pt x="789" y="27"/>
                  </a:lnTo>
                  <a:lnTo>
                    <a:pt x="841" y="6"/>
                  </a:lnTo>
                  <a:lnTo>
                    <a:pt x="901" y="0"/>
                  </a:lnTo>
                  <a:lnTo>
                    <a:pt x="963" y="6"/>
                  </a:lnTo>
                  <a:lnTo>
                    <a:pt x="1012" y="20"/>
                  </a:lnTo>
                  <a:lnTo>
                    <a:pt x="1047" y="40"/>
                  </a:lnTo>
                  <a:lnTo>
                    <a:pt x="1068" y="61"/>
                  </a:lnTo>
                  <a:lnTo>
                    <a:pt x="1093" y="92"/>
                  </a:lnTo>
                  <a:lnTo>
                    <a:pt x="1107" y="126"/>
                  </a:lnTo>
                  <a:lnTo>
                    <a:pt x="1117" y="170"/>
                  </a:lnTo>
                  <a:lnTo>
                    <a:pt x="1117" y="224"/>
                  </a:lnTo>
                  <a:lnTo>
                    <a:pt x="1121" y="296"/>
                  </a:lnTo>
                  <a:lnTo>
                    <a:pt x="1121" y="592"/>
                  </a:lnTo>
                  <a:lnTo>
                    <a:pt x="1124" y="613"/>
                  </a:lnTo>
                  <a:lnTo>
                    <a:pt x="1142" y="626"/>
                  </a:lnTo>
                  <a:lnTo>
                    <a:pt x="1166" y="633"/>
                  </a:lnTo>
                  <a:lnTo>
                    <a:pt x="1201" y="636"/>
                  </a:lnTo>
                  <a:lnTo>
                    <a:pt x="1243" y="636"/>
                  </a:lnTo>
                  <a:lnTo>
                    <a:pt x="1243" y="688"/>
                  </a:lnTo>
                  <a:lnTo>
                    <a:pt x="1197" y="684"/>
                  </a:lnTo>
                  <a:lnTo>
                    <a:pt x="1148" y="684"/>
                  </a:lnTo>
                  <a:lnTo>
                    <a:pt x="1103" y="681"/>
                  </a:lnTo>
                  <a:lnTo>
                    <a:pt x="1065" y="681"/>
                  </a:lnTo>
                  <a:lnTo>
                    <a:pt x="1012" y="681"/>
                  </a:lnTo>
                  <a:lnTo>
                    <a:pt x="946" y="684"/>
                  </a:lnTo>
                  <a:lnTo>
                    <a:pt x="883" y="688"/>
                  </a:lnTo>
                  <a:lnTo>
                    <a:pt x="883" y="636"/>
                  </a:lnTo>
                  <a:lnTo>
                    <a:pt x="939" y="636"/>
                  </a:lnTo>
                  <a:lnTo>
                    <a:pt x="974" y="633"/>
                  </a:lnTo>
                  <a:lnTo>
                    <a:pt x="995" y="623"/>
                  </a:lnTo>
                  <a:lnTo>
                    <a:pt x="1005" y="602"/>
                  </a:lnTo>
                  <a:lnTo>
                    <a:pt x="1009" y="568"/>
                  </a:lnTo>
                  <a:lnTo>
                    <a:pt x="1009" y="207"/>
                  </a:lnTo>
                  <a:lnTo>
                    <a:pt x="1009" y="163"/>
                  </a:lnTo>
                  <a:lnTo>
                    <a:pt x="1002" y="122"/>
                  </a:lnTo>
                  <a:lnTo>
                    <a:pt x="988" y="88"/>
                  </a:lnTo>
                  <a:lnTo>
                    <a:pt x="967" y="61"/>
                  </a:lnTo>
                  <a:lnTo>
                    <a:pt x="935" y="40"/>
                  </a:lnTo>
                  <a:lnTo>
                    <a:pt x="890" y="34"/>
                  </a:lnTo>
                  <a:lnTo>
                    <a:pt x="848" y="40"/>
                  </a:lnTo>
                  <a:lnTo>
                    <a:pt x="803" y="57"/>
                  </a:lnTo>
                  <a:lnTo>
                    <a:pt x="764" y="81"/>
                  </a:lnTo>
                  <a:lnTo>
                    <a:pt x="729" y="119"/>
                  </a:lnTo>
                  <a:lnTo>
                    <a:pt x="702" y="163"/>
                  </a:lnTo>
                  <a:lnTo>
                    <a:pt x="684" y="218"/>
                  </a:lnTo>
                  <a:lnTo>
                    <a:pt x="677" y="282"/>
                  </a:lnTo>
                  <a:lnTo>
                    <a:pt x="677" y="568"/>
                  </a:lnTo>
                  <a:lnTo>
                    <a:pt x="681" y="602"/>
                  </a:lnTo>
                  <a:lnTo>
                    <a:pt x="691" y="623"/>
                  </a:lnTo>
                  <a:lnTo>
                    <a:pt x="712" y="633"/>
                  </a:lnTo>
                  <a:lnTo>
                    <a:pt x="747" y="636"/>
                  </a:lnTo>
                  <a:lnTo>
                    <a:pt x="803" y="636"/>
                  </a:lnTo>
                  <a:lnTo>
                    <a:pt x="803" y="688"/>
                  </a:lnTo>
                  <a:lnTo>
                    <a:pt x="757" y="684"/>
                  </a:lnTo>
                  <a:lnTo>
                    <a:pt x="709" y="684"/>
                  </a:lnTo>
                  <a:lnTo>
                    <a:pt x="660" y="681"/>
                  </a:lnTo>
                  <a:lnTo>
                    <a:pt x="621" y="681"/>
                  </a:lnTo>
                  <a:lnTo>
                    <a:pt x="569" y="681"/>
                  </a:lnTo>
                  <a:lnTo>
                    <a:pt x="502" y="684"/>
                  </a:lnTo>
                  <a:lnTo>
                    <a:pt x="440" y="688"/>
                  </a:lnTo>
                  <a:lnTo>
                    <a:pt x="440" y="636"/>
                  </a:lnTo>
                  <a:lnTo>
                    <a:pt x="495" y="636"/>
                  </a:lnTo>
                  <a:lnTo>
                    <a:pt x="530" y="633"/>
                  </a:lnTo>
                  <a:lnTo>
                    <a:pt x="555" y="623"/>
                  </a:lnTo>
                  <a:lnTo>
                    <a:pt x="565" y="602"/>
                  </a:lnTo>
                  <a:lnTo>
                    <a:pt x="565" y="568"/>
                  </a:lnTo>
                  <a:lnTo>
                    <a:pt x="565" y="207"/>
                  </a:lnTo>
                  <a:lnTo>
                    <a:pt x="565" y="163"/>
                  </a:lnTo>
                  <a:lnTo>
                    <a:pt x="558" y="122"/>
                  </a:lnTo>
                  <a:lnTo>
                    <a:pt x="544" y="88"/>
                  </a:lnTo>
                  <a:lnTo>
                    <a:pt x="523" y="61"/>
                  </a:lnTo>
                  <a:lnTo>
                    <a:pt x="492" y="40"/>
                  </a:lnTo>
                  <a:lnTo>
                    <a:pt x="450" y="34"/>
                  </a:lnTo>
                  <a:lnTo>
                    <a:pt x="405" y="40"/>
                  </a:lnTo>
                  <a:lnTo>
                    <a:pt x="363" y="57"/>
                  </a:lnTo>
                  <a:lnTo>
                    <a:pt x="321" y="81"/>
                  </a:lnTo>
                  <a:lnTo>
                    <a:pt x="286" y="119"/>
                  </a:lnTo>
                  <a:lnTo>
                    <a:pt x="258" y="163"/>
                  </a:lnTo>
                  <a:lnTo>
                    <a:pt x="241" y="218"/>
                  </a:lnTo>
                  <a:lnTo>
                    <a:pt x="234" y="282"/>
                  </a:lnTo>
                  <a:lnTo>
                    <a:pt x="234" y="568"/>
                  </a:lnTo>
                  <a:lnTo>
                    <a:pt x="237" y="602"/>
                  </a:lnTo>
                  <a:lnTo>
                    <a:pt x="248" y="623"/>
                  </a:lnTo>
                  <a:lnTo>
                    <a:pt x="269" y="633"/>
                  </a:lnTo>
                  <a:lnTo>
                    <a:pt x="303" y="636"/>
                  </a:lnTo>
                  <a:lnTo>
                    <a:pt x="359" y="636"/>
                  </a:lnTo>
                  <a:lnTo>
                    <a:pt x="359" y="688"/>
                  </a:lnTo>
                  <a:lnTo>
                    <a:pt x="314" y="684"/>
                  </a:lnTo>
                  <a:lnTo>
                    <a:pt x="265" y="684"/>
                  </a:lnTo>
                  <a:lnTo>
                    <a:pt x="216" y="681"/>
                  </a:lnTo>
                  <a:lnTo>
                    <a:pt x="178" y="681"/>
                  </a:lnTo>
                  <a:lnTo>
                    <a:pt x="125" y="681"/>
                  </a:lnTo>
                  <a:lnTo>
                    <a:pt x="62" y="684"/>
                  </a:lnTo>
                  <a:lnTo>
                    <a:pt x="0" y="688"/>
                  </a:lnTo>
                  <a:lnTo>
                    <a:pt x="0" y="636"/>
                  </a:lnTo>
                  <a:lnTo>
                    <a:pt x="52" y="636"/>
                  </a:lnTo>
                  <a:lnTo>
                    <a:pt x="90" y="633"/>
                  </a:lnTo>
                  <a:lnTo>
                    <a:pt x="111" y="623"/>
                  </a:lnTo>
                  <a:lnTo>
                    <a:pt x="122" y="602"/>
                  </a:lnTo>
                  <a:lnTo>
                    <a:pt x="125" y="568"/>
                  </a:lnTo>
                  <a:lnTo>
                    <a:pt x="125" y="153"/>
                  </a:lnTo>
                  <a:lnTo>
                    <a:pt x="122" y="115"/>
                  </a:lnTo>
                  <a:lnTo>
                    <a:pt x="111" y="88"/>
                  </a:lnTo>
                  <a:lnTo>
                    <a:pt x="90" y="74"/>
                  </a:lnTo>
                  <a:lnTo>
                    <a:pt x="56" y="68"/>
                  </a:lnTo>
                  <a:lnTo>
                    <a:pt x="0" y="68"/>
                  </a:lnTo>
                  <a:lnTo>
                    <a:pt x="0" y="17"/>
                  </a:lnTo>
                  <a:lnTo>
                    <a:pt x="2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C00000"/>
                </a:solidFill>
              </a:endParaRPr>
            </a:p>
          </p:txBody>
        </p:sp>
        <p:sp>
          <p:nvSpPr>
            <p:cNvPr id="1052" name="Freeform 28"/>
            <p:cNvSpPr>
              <a:spLocks/>
            </p:cNvSpPr>
            <p:nvPr/>
          </p:nvSpPr>
          <p:spPr bwMode="auto">
            <a:xfrm>
              <a:off x="12035" y="1559"/>
              <a:ext cx="1128" cy="1128"/>
            </a:xfrm>
            <a:custGeom>
              <a:avLst/>
              <a:gdLst/>
              <a:ahLst/>
              <a:cxnLst>
                <a:cxn ang="0">
                  <a:pos x="838" y="24"/>
                </a:cxn>
                <a:cxn ang="0">
                  <a:pos x="950" y="99"/>
                </a:cxn>
                <a:cxn ang="0">
                  <a:pos x="1086" y="17"/>
                </a:cxn>
                <a:cxn ang="0">
                  <a:pos x="1104" y="0"/>
                </a:cxn>
                <a:cxn ang="0">
                  <a:pos x="1111" y="0"/>
                </a:cxn>
                <a:cxn ang="0">
                  <a:pos x="1128" y="7"/>
                </a:cxn>
                <a:cxn ang="0">
                  <a:pos x="1128" y="14"/>
                </a:cxn>
                <a:cxn ang="0">
                  <a:pos x="1024" y="429"/>
                </a:cxn>
                <a:cxn ang="0">
                  <a:pos x="1010" y="440"/>
                </a:cxn>
                <a:cxn ang="0">
                  <a:pos x="992" y="440"/>
                </a:cxn>
                <a:cxn ang="0">
                  <a:pos x="978" y="433"/>
                </a:cxn>
                <a:cxn ang="0">
                  <a:pos x="978" y="402"/>
                </a:cxn>
                <a:cxn ang="0">
                  <a:pos x="978" y="273"/>
                </a:cxn>
                <a:cxn ang="0">
                  <a:pos x="894" y="106"/>
                </a:cxn>
                <a:cxn ang="0">
                  <a:pos x="723" y="44"/>
                </a:cxn>
                <a:cxn ang="0">
                  <a:pos x="458" y="130"/>
                </a:cxn>
                <a:cxn ang="0">
                  <a:pos x="266" y="337"/>
                </a:cxn>
                <a:cxn ang="0">
                  <a:pos x="165" y="596"/>
                </a:cxn>
                <a:cxn ang="0">
                  <a:pos x="144" y="753"/>
                </a:cxn>
                <a:cxn ang="0">
                  <a:pos x="192" y="944"/>
                </a:cxn>
                <a:cxn ang="0">
                  <a:pos x="315" y="1046"/>
                </a:cxn>
                <a:cxn ang="0">
                  <a:pos x="465" y="1077"/>
                </a:cxn>
                <a:cxn ang="0">
                  <a:pos x="559" y="1066"/>
                </a:cxn>
                <a:cxn ang="0">
                  <a:pos x="685" y="1015"/>
                </a:cxn>
                <a:cxn ang="0">
                  <a:pos x="772" y="889"/>
                </a:cxn>
                <a:cxn ang="0">
                  <a:pos x="797" y="787"/>
                </a:cxn>
                <a:cxn ang="0">
                  <a:pos x="804" y="739"/>
                </a:cxn>
                <a:cxn ang="0">
                  <a:pos x="786" y="726"/>
                </a:cxn>
                <a:cxn ang="0">
                  <a:pos x="727" y="719"/>
                </a:cxn>
                <a:cxn ang="0">
                  <a:pos x="671" y="715"/>
                </a:cxn>
                <a:cxn ang="0">
                  <a:pos x="632" y="715"/>
                </a:cxn>
                <a:cxn ang="0">
                  <a:pos x="622" y="698"/>
                </a:cxn>
                <a:cxn ang="0">
                  <a:pos x="632" y="675"/>
                </a:cxn>
                <a:cxn ang="0">
                  <a:pos x="650" y="668"/>
                </a:cxn>
                <a:cxn ang="0">
                  <a:pos x="744" y="668"/>
                </a:cxn>
                <a:cxn ang="0">
                  <a:pos x="880" y="671"/>
                </a:cxn>
                <a:cxn ang="0">
                  <a:pos x="1010" y="668"/>
                </a:cxn>
                <a:cxn ang="0">
                  <a:pos x="1062" y="671"/>
                </a:cxn>
                <a:cxn ang="0">
                  <a:pos x="1065" y="695"/>
                </a:cxn>
                <a:cxn ang="0">
                  <a:pos x="1055" y="715"/>
                </a:cxn>
                <a:cxn ang="0">
                  <a:pos x="1041" y="715"/>
                </a:cxn>
                <a:cxn ang="0">
                  <a:pos x="954" y="736"/>
                </a:cxn>
                <a:cxn ang="0">
                  <a:pos x="912" y="869"/>
                </a:cxn>
                <a:cxn ang="0">
                  <a:pos x="866" y="1049"/>
                </a:cxn>
                <a:cxn ang="0">
                  <a:pos x="852" y="1087"/>
                </a:cxn>
                <a:cxn ang="0">
                  <a:pos x="831" y="1083"/>
                </a:cxn>
                <a:cxn ang="0">
                  <a:pos x="783" y="1019"/>
                </a:cxn>
                <a:cxn ang="0">
                  <a:pos x="720" y="1042"/>
                </a:cxn>
                <a:cxn ang="0">
                  <a:pos x="570" y="1111"/>
                </a:cxn>
                <a:cxn ang="0">
                  <a:pos x="343" y="1117"/>
                </a:cxn>
                <a:cxn ang="0">
                  <a:pos x="119" y="1005"/>
                </a:cxn>
                <a:cxn ang="0">
                  <a:pos x="7" y="790"/>
                </a:cxn>
                <a:cxn ang="0">
                  <a:pos x="39" y="491"/>
                </a:cxn>
                <a:cxn ang="0">
                  <a:pos x="224" y="215"/>
                </a:cxn>
                <a:cxn ang="0">
                  <a:pos x="503" y="38"/>
                </a:cxn>
              </a:cxnLst>
              <a:rect l="0" t="0" r="r" b="b"/>
              <a:pathLst>
                <a:path w="1128" h="1128">
                  <a:moveTo>
                    <a:pt x="713" y="0"/>
                  </a:moveTo>
                  <a:lnTo>
                    <a:pt x="783" y="7"/>
                  </a:lnTo>
                  <a:lnTo>
                    <a:pt x="838" y="24"/>
                  </a:lnTo>
                  <a:lnTo>
                    <a:pt x="887" y="48"/>
                  </a:lnTo>
                  <a:lnTo>
                    <a:pt x="922" y="72"/>
                  </a:lnTo>
                  <a:lnTo>
                    <a:pt x="950" y="99"/>
                  </a:lnTo>
                  <a:lnTo>
                    <a:pt x="968" y="123"/>
                  </a:lnTo>
                  <a:lnTo>
                    <a:pt x="978" y="136"/>
                  </a:lnTo>
                  <a:lnTo>
                    <a:pt x="1086" y="17"/>
                  </a:lnTo>
                  <a:lnTo>
                    <a:pt x="1093" y="10"/>
                  </a:lnTo>
                  <a:lnTo>
                    <a:pt x="1100" y="4"/>
                  </a:lnTo>
                  <a:lnTo>
                    <a:pt x="1104" y="0"/>
                  </a:lnTo>
                  <a:lnTo>
                    <a:pt x="1107" y="0"/>
                  </a:lnTo>
                  <a:lnTo>
                    <a:pt x="1111" y="0"/>
                  </a:lnTo>
                  <a:lnTo>
                    <a:pt x="1111" y="0"/>
                  </a:lnTo>
                  <a:lnTo>
                    <a:pt x="1121" y="0"/>
                  </a:lnTo>
                  <a:lnTo>
                    <a:pt x="1125" y="4"/>
                  </a:lnTo>
                  <a:lnTo>
                    <a:pt x="1128" y="7"/>
                  </a:lnTo>
                  <a:lnTo>
                    <a:pt x="1128" y="10"/>
                  </a:lnTo>
                  <a:lnTo>
                    <a:pt x="1128" y="14"/>
                  </a:lnTo>
                  <a:lnTo>
                    <a:pt x="1128" y="14"/>
                  </a:lnTo>
                  <a:lnTo>
                    <a:pt x="1031" y="409"/>
                  </a:lnTo>
                  <a:lnTo>
                    <a:pt x="1027" y="423"/>
                  </a:lnTo>
                  <a:lnTo>
                    <a:pt x="1024" y="429"/>
                  </a:lnTo>
                  <a:lnTo>
                    <a:pt x="1020" y="436"/>
                  </a:lnTo>
                  <a:lnTo>
                    <a:pt x="1017" y="440"/>
                  </a:lnTo>
                  <a:lnTo>
                    <a:pt x="1010" y="440"/>
                  </a:lnTo>
                  <a:lnTo>
                    <a:pt x="999" y="440"/>
                  </a:lnTo>
                  <a:lnTo>
                    <a:pt x="996" y="440"/>
                  </a:lnTo>
                  <a:lnTo>
                    <a:pt x="992" y="440"/>
                  </a:lnTo>
                  <a:lnTo>
                    <a:pt x="985" y="440"/>
                  </a:lnTo>
                  <a:lnTo>
                    <a:pt x="982" y="436"/>
                  </a:lnTo>
                  <a:lnTo>
                    <a:pt x="978" y="433"/>
                  </a:lnTo>
                  <a:lnTo>
                    <a:pt x="978" y="426"/>
                  </a:lnTo>
                  <a:lnTo>
                    <a:pt x="978" y="416"/>
                  </a:lnTo>
                  <a:lnTo>
                    <a:pt x="978" y="402"/>
                  </a:lnTo>
                  <a:lnTo>
                    <a:pt x="982" y="382"/>
                  </a:lnTo>
                  <a:lnTo>
                    <a:pt x="982" y="344"/>
                  </a:lnTo>
                  <a:lnTo>
                    <a:pt x="978" y="273"/>
                  </a:lnTo>
                  <a:lnTo>
                    <a:pt x="961" y="208"/>
                  </a:lnTo>
                  <a:lnTo>
                    <a:pt x="933" y="153"/>
                  </a:lnTo>
                  <a:lnTo>
                    <a:pt x="894" y="106"/>
                  </a:lnTo>
                  <a:lnTo>
                    <a:pt x="845" y="75"/>
                  </a:lnTo>
                  <a:lnTo>
                    <a:pt x="790" y="51"/>
                  </a:lnTo>
                  <a:lnTo>
                    <a:pt x="723" y="44"/>
                  </a:lnTo>
                  <a:lnTo>
                    <a:pt x="632" y="58"/>
                  </a:lnTo>
                  <a:lnTo>
                    <a:pt x="542" y="85"/>
                  </a:lnTo>
                  <a:lnTo>
                    <a:pt x="458" y="130"/>
                  </a:lnTo>
                  <a:lnTo>
                    <a:pt x="385" y="184"/>
                  </a:lnTo>
                  <a:lnTo>
                    <a:pt x="329" y="249"/>
                  </a:lnTo>
                  <a:lnTo>
                    <a:pt x="266" y="337"/>
                  </a:lnTo>
                  <a:lnTo>
                    <a:pt x="217" y="426"/>
                  </a:lnTo>
                  <a:lnTo>
                    <a:pt x="185" y="515"/>
                  </a:lnTo>
                  <a:lnTo>
                    <a:pt x="165" y="596"/>
                  </a:lnTo>
                  <a:lnTo>
                    <a:pt x="151" y="668"/>
                  </a:lnTo>
                  <a:lnTo>
                    <a:pt x="147" y="719"/>
                  </a:lnTo>
                  <a:lnTo>
                    <a:pt x="144" y="753"/>
                  </a:lnTo>
                  <a:lnTo>
                    <a:pt x="151" y="828"/>
                  </a:lnTo>
                  <a:lnTo>
                    <a:pt x="168" y="889"/>
                  </a:lnTo>
                  <a:lnTo>
                    <a:pt x="192" y="944"/>
                  </a:lnTo>
                  <a:lnTo>
                    <a:pt x="227" y="985"/>
                  </a:lnTo>
                  <a:lnTo>
                    <a:pt x="269" y="1019"/>
                  </a:lnTo>
                  <a:lnTo>
                    <a:pt x="315" y="1046"/>
                  </a:lnTo>
                  <a:lnTo>
                    <a:pt x="364" y="1063"/>
                  </a:lnTo>
                  <a:lnTo>
                    <a:pt x="412" y="1073"/>
                  </a:lnTo>
                  <a:lnTo>
                    <a:pt x="465" y="1077"/>
                  </a:lnTo>
                  <a:lnTo>
                    <a:pt x="489" y="1077"/>
                  </a:lnTo>
                  <a:lnTo>
                    <a:pt x="521" y="1073"/>
                  </a:lnTo>
                  <a:lnTo>
                    <a:pt x="559" y="1066"/>
                  </a:lnTo>
                  <a:lnTo>
                    <a:pt x="601" y="1056"/>
                  </a:lnTo>
                  <a:lnTo>
                    <a:pt x="643" y="1039"/>
                  </a:lnTo>
                  <a:lnTo>
                    <a:pt x="685" y="1015"/>
                  </a:lnTo>
                  <a:lnTo>
                    <a:pt x="720" y="981"/>
                  </a:lnTo>
                  <a:lnTo>
                    <a:pt x="751" y="940"/>
                  </a:lnTo>
                  <a:lnTo>
                    <a:pt x="772" y="889"/>
                  </a:lnTo>
                  <a:lnTo>
                    <a:pt x="783" y="855"/>
                  </a:lnTo>
                  <a:lnTo>
                    <a:pt x="790" y="821"/>
                  </a:lnTo>
                  <a:lnTo>
                    <a:pt x="797" y="787"/>
                  </a:lnTo>
                  <a:lnTo>
                    <a:pt x="804" y="763"/>
                  </a:lnTo>
                  <a:lnTo>
                    <a:pt x="804" y="750"/>
                  </a:lnTo>
                  <a:lnTo>
                    <a:pt x="804" y="739"/>
                  </a:lnTo>
                  <a:lnTo>
                    <a:pt x="800" y="733"/>
                  </a:lnTo>
                  <a:lnTo>
                    <a:pt x="797" y="729"/>
                  </a:lnTo>
                  <a:lnTo>
                    <a:pt x="786" y="726"/>
                  </a:lnTo>
                  <a:lnTo>
                    <a:pt x="772" y="722"/>
                  </a:lnTo>
                  <a:lnTo>
                    <a:pt x="755" y="719"/>
                  </a:lnTo>
                  <a:lnTo>
                    <a:pt x="727" y="719"/>
                  </a:lnTo>
                  <a:lnTo>
                    <a:pt x="699" y="715"/>
                  </a:lnTo>
                  <a:lnTo>
                    <a:pt x="681" y="715"/>
                  </a:lnTo>
                  <a:lnTo>
                    <a:pt x="671" y="715"/>
                  </a:lnTo>
                  <a:lnTo>
                    <a:pt x="657" y="715"/>
                  </a:lnTo>
                  <a:lnTo>
                    <a:pt x="643" y="715"/>
                  </a:lnTo>
                  <a:lnTo>
                    <a:pt x="632" y="715"/>
                  </a:lnTo>
                  <a:lnTo>
                    <a:pt x="629" y="712"/>
                  </a:lnTo>
                  <a:lnTo>
                    <a:pt x="622" y="705"/>
                  </a:lnTo>
                  <a:lnTo>
                    <a:pt x="622" y="698"/>
                  </a:lnTo>
                  <a:lnTo>
                    <a:pt x="622" y="688"/>
                  </a:lnTo>
                  <a:lnTo>
                    <a:pt x="625" y="678"/>
                  </a:lnTo>
                  <a:lnTo>
                    <a:pt x="632" y="675"/>
                  </a:lnTo>
                  <a:lnTo>
                    <a:pt x="636" y="671"/>
                  </a:lnTo>
                  <a:lnTo>
                    <a:pt x="643" y="668"/>
                  </a:lnTo>
                  <a:lnTo>
                    <a:pt x="650" y="668"/>
                  </a:lnTo>
                  <a:lnTo>
                    <a:pt x="657" y="668"/>
                  </a:lnTo>
                  <a:lnTo>
                    <a:pt x="695" y="668"/>
                  </a:lnTo>
                  <a:lnTo>
                    <a:pt x="744" y="668"/>
                  </a:lnTo>
                  <a:lnTo>
                    <a:pt x="793" y="671"/>
                  </a:lnTo>
                  <a:lnTo>
                    <a:pt x="842" y="671"/>
                  </a:lnTo>
                  <a:lnTo>
                    <a:pt x="880" y="671"/>
                  </a:lnTo>
                  <a:lnTo>
                    <a:pt x="915" y="671"/>
                  </a:lnTo>
                  <a:lnTo>
                    <a:pt x="964" y="671"/>
                  </a:lnTo>
                  <a:lnTo>
                    <a:pt x="1010" y="668"/>
                  </a:lnTo>
                  <a:lnTo>
                    <a:pt x="1048" y="668"/>
                  </a:lnTo>
                  <a:lnTo>
                    <a:pt x="1055" y="668"/>
                  </a:lnTo>
                  <a:lnTo>
                    <a:pt x="1062" y="671"/>
                  </a:lnTo>
                  <a:lnTo>
                    <a:pt x="1065" y="678"/>
                  </a:lnTo>
                  <a:lnTo>
                    <a:pt x="1065" y="685"/>
                  </a:lnTo>
                  <a:lnTo>
                    <a:pt x="1065" y="695"/>
                  </a:lnTo>
                  <a:lnTo>
                    <a:pt x="1062" y="705"/>
                  </a:lnTo>
                  <a:lnTo>
                    <a:pt x="1058" y="712"/>
                  </a:lnTo>
                  <a:lnTo>
                    <a:pt x="1055" y="715"/>
                  </a:lnTo>
                  <a:lnTo>
                    <a:pt x="1051" y="715"/>
                  </a:lnTo>
                  <a:lnTo>
                    <a:pt x="1044" y="715"/>
                  </a:lnTo>
                  <a:lnTo>
                    <a:pt x="1041" y="715"/>
                  </a:lnTo>
                  <a:lnTo>
                    <a:pt x="999" y="719"/>
                  </a:lnTo>
                  <a:lnTo>
                    <a:pt x="971" y="722"/>
                  </a:lnTo>
                  <a:lnTo>
                    <a:pt x="954" y="736"/>
                  </a:lnTo>
                  <a:lnTo>
                    <a:pt x="943" y="756"/>
                  </a:lnTo>
                  <a:lnTo>
                    <a:pt x="933" y="790"/>
                  </a:lnTo>
                  <a:lnTo>
                    <a:pt x="912" y="869"/>
                  </a:lnTo>
                  <a:lnTo>
                    <a:pt x="884" y="988"/>
                  </a:lnTo>
                  <a:lnTo>
                    <a:pt x="873" y="1019"/>
                  </a:lnTo>
                  <a:lnTo>
                    <a:pt x="866" y="1049"/>
                  </a:lnTo>
                  <a:lnTo>
                    <a:pt x="859" y="1073"/>
                  </a:lnTo>
                  <a:lnTo>
                    <a:pt x="856" y="1083"/>
                  </a:lnTo>
                  <a:lnTo>
                    <a:pt x="852" y="1087"/>
                  </a:lnTo>
                  <a:lnTo>
                    <a:pt x="849" y="1087"/>
                  </a:lnTo>
                  <a:lnTo>
                    <a:pt x="842" y="1090"/>
                  </a:lnTo>
                  <a:lnTo>
                    <a:pt x="831" y="1083"/>
                  </a:lnTo>
                  <a:lnTo>
                    <a:pt x="814" y="1066"/>
                  </a:lnTo>
                  <a:lnTo>
                    <a:pt x="797" y="1046"/>
                  </a:lnTo>
                  <a:lnTo>
                    <a:pt x="783" y="1019"/>
                  </a:lnTo>
                  <a:lnTo>
                    <a:pt x="772" y="995"/>
                  </a:lnTo>
                  <a:lnTo>
                    <a:pt x="748" y="1019"/>
                  </a:lnTo>
                  <a:lnTo>
                    <a:pt x="720" y="1042"/>
                  </a:lnTo>
                  <a:lnTo>
                    <a:pt x="685" y="1066"/>
                  </a:lnTo>
                  <a:lnTo>
                    <a:pt x="632" y="1090"/>
                  </a:lnTo>
                  <a:lnTo>
                    <a:pt x="570" y="1111"/>
                  </a:lnTo>
                  <a:lnTo>
                    <a:pt x="503" y="1121"/>
                  </a:lnTo>
                  <a:lnTo>
                    <a:pt x="433" y="1128"/>
                  </a:lnTo>
                  <a:lnTo>
                    <a:pt x="343" y="1117"/>
                  </a:lnTo>
                  <a:lnTo>
                    <a:pt x="259" y="1094"/>
                  </a:lnTo>
                  <a:lnTo>
                    <a:pt x="182" y="1056"/>
                  </a:lnTo>
                  <a:lnTo>
                    <a:pt x="119" y="1005"/>
                  </a:lnTo>
                  <a:lnTo>
                    <a:pt x="70" y="944"/>
                  </a:lnTo>
                  <a:lnTo>
                    <a:pt x="32" y="872"/>
                  </a:lnTo>
                  <a:lnTo>
                    <a:pt x="7" y="790"/>
                  </a:lnTo>
                  <a:lnTo>
                    <a:pt x="0" y="702"/>
                  </a:lnTo>
                  <a:lnTo>
                    <a:pt x="11" y="593"/>
                  </a:lnTo>
                  <a:lnTo>
                    <a:pt x="39" y="491"/>
                  </a:lnTo>
                  <a:lnTo>
                    <a:pt x="88" y="392"/>
                  </a:lnTo>
                  <a:lnTo>
                    <a:pt x="147" y="300"/>
                  </a:lnTo>
                  <a:lnTo>
                    <a:pt x="224" y="215"/>
                  </a:lnTo>
                  <a:lnTo>
                    <a:pt x="308" y="143"/>
                  </a:lnTo>
                  <a:lnTo>
                    <a:pt x="402" y="82"/>
                  </a:lnTo>
                  <a:lnTo>
                    <a:pt x="503" y="38"/>
                  </a:lnTo>
                  <a:lnTo>
                    <a:pt x="605" y="10"/>
                  </a:lnTo>
                  <a:lnTo>
                    <a:pt x="7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C00000"/>
                </a:solidFill>
              </a:endParaRPr>
            </a:p>
          </p:txBody>
        </p:sp>
      </p:grpSp>
      <p:grpSp>
        <p:nvGrpSpPr>
          <p:cNvPr id="1055" name="Group 31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3733800" y="2590800"/>
            <a:ext cx="664429" cy="647700"/>
            <a:chOff x="496" y="1448"/>
            <a:chExt cx="1827" cy="1781"/>
          </a:xfrm>
          <a:solidFill>
            <a:srgbClr val="0000FF"/>
          </a:solidFill>
        </p:grpSpPr>
        <p:sp>
          <p:nvSpPr>
            <p:cNvPr id="1057" name="Freeform 33"/>
            <p:cNvSpPr>
              <a:spLocks noEditPoints="1"/>
            </p:cNvSpPr>
            <p:nvPr/>
          </p:nvSpPr>
          <p:spPr bwMode="auto">
            <a:xfrm>
              <a:off x="496" y="1448"/>
              <a:ext cx="1071" cy="1138"/>
            </a:xfrm>
            <a:custGeom>
              <a:avLst/>
              <a:gdLst/>
              <a:ahLst/>
              <a:cxnLst>
                <a:cxn ang="0">
                  <a:pos x="1539" y="1441"/>
                </a:cxn>
                <a:cxn ang="0">
                  <a:pos x="1638" y="1"/>
                </a:cxn>
                <a:cxn ang="0">
                  <a:pos x="1669" y="19"/>
                </a:cxn>
                <a:cxn ang="0">
                  <a:pos x="1677" y="76"/>
                </a:cxn>
                <a:cxn ang="0">
                  <a:pos x="1873" y="2103"/>
                </a:cxn>
                <a:cxn ang="0">
                  <a:pos x="1891" y="2144"/>
                </a:cxn>
                <a:cxn ang="0">
                  <a:pos x="1934" y="2167"/>
                </a:cxn>
                <a:cxn ang="0">
                  <a:pos x="2025" y="2175"/>
                </a:cxn>
                <a:cxn ang="0">
                  <a:pos x="2103" y="2176"/>
                </a:cxn>
                <a:cxn ang="0">
                  <a:pos x="2137" y="2189"/>
                </a:cxn>
                <a:cxn ang="0">
                  <a:pos x="2142" y="2233"/>
                </a:cxn>
                <a:cxn ang="0">
                  <a:pos x="2122" y="2268"/>
                </a:cxn>
                <a:cxn ang="0">
                  <a:pos x="2096" y="2276"/>
                </a:cxn>
                <a:cxn ang="0">
                  <a:pos x="2022" y="2274"/>
                </a:cxn>
                <a:cxn ang="0">
                  <a:pos x="1889" y="2270"/>
                </a:cxn>
                <a:cxn ang="0">
                  <a:pos x="1766" y="2265"/>
                </a:cxn>
                <a:cxn ang="0">
                  <a:pos x="1539" y="2270"/>
                </a:cxn>
                <a:cxn ang="0">
                  <a:pos x="1339" y="2276"/>
                </a:cxn>
                <a:cxn ang="0">
                  <a:pos x="1316" y="2269"/>
                </a:cxn>
                <a:cxn ang="0">
                  <a:pos x="1300" y="2240"/>
                </a:cxn>
                <a:cxn ang="0">
                  <a:pos x="1312" y="2191"/>
                </a:cxn>
                <a:cxn ang="0">
                  <a:pos x="1345" y="2177"/>
                </a:cxn>
                <a:cxn ang="0">
                  <a:pos x="1390" y="2176"/>
                </a:cxn>
                <a:cxn ang="0">
                  <a:pos x="1452" y="2171"/>
                </a:cxn>
                <a:cxn ang="0">
                  <a:pos x="1521" y="2156"/>
                </a:cxn>
                <a:cxn ang="0">
                  <a:pos x="1575" y="2124"/>
                </a:cxn>
                <a:cxn ang="0">
                  <a:pos x="1599" y="2071"/>
                </a:cxn>
                <a:cxn ang="0">
                  <a:pos x="1595" y="2021"/>
                </a:cxn>
                <a:cxn ang="0">
                  <a:pos x="1585" y="1921"/>
                </a:cxn>
                <a:cxn ang="0">
                  <a:pos x="1574" y="1798"/>
                </a:cxn>
                <a:cxn ang="0">
                  <a:pos x="1562" y="1674"/>
                </a:cxn>
                <a:cxn ang="0">
                  <a:pos x="1553" y="1578"/>
                </a:cxn>
                <a:cxn ang="0">
                  <a:pos x="766" y="1541"/>
                </a:cxn>
                <a:cxn ang="0">
                  <a:pos x="498" y="2008"/>
                </a:cxn>
                <a:cxn ang="0">
                  <a:pos x="489" y="2090"/>
                </a:cxn>
                <a:cxn ang="0">
                  <a:pos x="522" y="2143"/>
                </a:cxn>
                <a:cxn ang="0">
                  <a:pos x="584" y="2170"/>
                </a:cxn>
                <a:cxn ang="0">
                  <a:pos x="643" y="2176"/>
                </a:cxn>
                <a:cxn ang="0">
                  <a:pos x="673" y="2190"/>
                </a:cxn>
                <a:cxn ang="0">
                  <a:pos x="680" y="2235"/>
                </a:cxn>
                <a:cxn ang="0">
                  <a:pos x="659" y="2268"/>
                </a:cxn>
                <a:cxn ang="0">
                  <a:pos x="631" y="2276"/>
                </a:cxn>
                <a:cxn ang="0">
                  <a:pos x="468" y="2270"/>
                </a:cxn>
                <a:cxn ang="0">
                  <a:pos x="243" y="2267"/>
                </a:cxn>
                <a:cxn ang="0">
                  <a:pos x="43" y="2276"/>
                </a:cxn>
                <a:cxn ang="0">
                  <a:pos x="6" y="2262"/>
                </a:cxn>
                <a:cxn ang="0">
                  <a:pos x="1" y="2221"/>
                </a:cxn>
                <a:cxn ang="0">
                  <a:pos x="20" y="2187"/>
                </a:cxn>
                <a:cxn ang="0">
                  <a:pos x="55" y="2177"/>
                </a:cxn>
                <a:cxn ang="0">
                  <a:pos x="150" y="2165"/>
                </a:cxn>
                <a:cxn ang="0">
                  <a:pos x="265" y="2118"/>
                </a:cxn>
                <a:cxn ang="0">
                  <a:pos x="377" y="2018"/>
                </a:cxn>
                <a:cxn ang="0">
                  <a:pos x="451" y="1911"/>
                </a:cxn>
                <a:cxn ang="0">
                  <a:pos x="1556" y="25"/>
                </a:cxn>
                <a:cxn ang="0">
                  <a:pos x="1596" y="3"/>
                </a:cxn>
              </a:cxnLst>
              <a:rect l="0" t="0" r="r" b="b"/>
              <a:pathLst>
                <a:path w="2143" h="2276">
                  <a:moveTo>
                    <a:pt x="1442" y="396"/>
                  </a:moveTo>
                  <a:lnTo>
                    <a:pt x="824" y="1441"/>
                  </a:lnTo>
                  <a:lnTo>
                    <a:pt x="1539" y="1441"/>
                  </a:lnTo>
                  <a:lnTo>
                    <a:pt x="1442" y="396"/>
                  </a:lnTo>
                  <a:close/>
                  <a:moveTo>
                    <a:pt x="1619" y="0"/>
                  </a:moveTo>
                  <a:lnTo>
                    <a:pt x="1638" y="1"/>
                  </a:lnTo>
                  <a:lnTo>
                    <a:pt x="1653" y="4"/>
                  </a:lnTo>
                  <a:lnTo>
                    <a:pt x="1663" y="10"/>
                  </a:lnTo>
                  <a:lnTo>
                    <a:pt x="1669" y="19"/>
                  </a:lnTo>
                  <a:lnTo>
                    <a:pt x="1673" y="33"/>
                  </a:lnTo>
                  <a:lnTo>
                    <a:pt x="1675" y="52"/>
                  </a:lnTo>
                  <a:lnTo>
                    <a:pt x="1677" y="76"/>
                  </a:lnTo>
                  <a:lnTo>
                    <a:pt x="1868" y="2061"/>
                  </a:lnTo>
                  <a:lnTo>
                    <a:pt x="1871" y="2083"/>
                  </a:lnTo>
                  <a:lnTo>
                    <a:pt x="1873" y="2103"/>
                  </a:lnTo>
                  <a:lnTo>
                    <a:pt x="1877" y="2119"/>
                  </a:lnTo>
                  <a:lnTo>
                    <a:pt x="1882" y="2133"/>
                  </a:lnTo>
                  <a:lnTo>
                    <a:pt x="1891" y="2144"/>
                  </a:lnTo>
                  <a:lnTo>
                    <a:pt x="1901" y="2154"/>
                  </a:lnTo>
                  <a:lnTo>
                    <a:pt x="1915" y="2161"/>
                  </a:lnTo>
                  <a:lnTo>
                    <a:pt x="1934" y="2167"/>
                  </a:lnTo>
                  <a:lnTo>
                    <a:pt x="1959" y="2171"/>
                  </a:lnTo>
                  <a:lnTo>
                    <a:pt x="1988" y="2173"/>
                  </a:lnTo>
                  <a:lnTo>
                    <a:pt x="2025" y="2175"/>
                  </a:lnTo>
                  <a:lnTo>
                    <a:pt x="2070" y="2176"/>
                  </a:lnTo>
                  <a:lnTo>
                    <a:pt x="2087" y="2176"/>
                  </a:lnTo>
                  <a:lnTo>
                    <a:pt x="2103" y="2176"/>
                  </a:lnTo>
                  <a:lnTo>
                    <a:pt x="2117" y="2178"/>
                  </a:lnTo>
                  <a:lnTo>
                    <a:pt x="2128" y="2182"/>
                  </a:lnTo>
                  <a:lnTo>
                    <a:pt x="2137" y="2189"/>
                  </a:lnTo>
                  <a:lnTo>
                    <a:pt x="2142" y="2197"/>
                  </a:lnTo>
                  <a:lnTo>
                    <a:pt x="2143" y="2211"/>
                  </a:lnTo>
                  <a:lnTo>
                    <a:pt x="2142" y="2233"/>
                  </a:lnTo>
                  <a:lnTo>
                    <a:pt x="2137" y="2249"/>
                  </a:lnTo>
                  <a:lnTo>
                    <a:pt x="2130" y="2260"/>
                  </a:lnTo>
                  <a:lnTo>
                    <a:pt x="2122" y="2268"/>
                  </a:lnTo>
                  <a:lnTo>
                    <a:pt x="2113" y="2273"/>
                  </a:lnTo>
                  <a:lnTo>
                    <a:pt x="2103" y="2274"/>
                  </a:lnTo>
                  <a:lnTo>
                    <a:pt x="2096" y="2276"/>
                  </a:lnTo>
                  <a:lnTo>
                    <a:pt x="2090" y="2276"/>
                  </a:lnTo>
                  <a:lnTo>
                    <a:pt x="2059" y="2276"/>
                  </a:lnTo>
                  <a:lnTo>
                    <a:pt x="2022" y="2274"/>
                  </a:lnTo>
                  <a:lnTo>
                    <a:pt x="1980" y="2273"/>
                  </a:lnTo>
                  <a:lnTo>
                    <a:pt x="1935" y="2272"/>
                  </a:lnTo>
                  <a:lnTo>
                    <a:pt x="1889" y="2270"/>
                  </a:lnTo>
                  <a:lnTo>
                    <a:pt x="1845" y="2268"/>
                  </a:lnTo>
                  <a:lnTo>
                    <a:pt x="1803" y="2267"/>
                  </a:lnTo>
                  <a:lnTo>
                    <a:pt x="1766" y="2265"/>
                  </a:lnTo>
                  <a:lnTo>
                    <a:pt x="1736" y="2265"/>
                  </a:lnTo>
                  <a:lnTo>
                    <a:pt x="1638" y="2267"/>
                  </a:lnTo>
                  <a:lnTo>
                    <a:pt x="1539" y="2270"/>
                  </a:lnTo>
                  <a:lnTo>
                    <a:pt x="1441" y="2274"/>
                  </a:lnTo>
                  <a:lnTo>
                    <a:pt x="1344" y="2276"/>
                  </a:lnTo>
                  <a:lnTo>
                    <a:pt x="1339" y="2276"/>
                  </a:lnTo>
                  <a:lnTo>
                    <a:pt x="1333" y="2276"/>
                  </a:lnTo>
                  <a:lnTo>
                    <a:pt x="1324" y="2273"/>
                  </a:lnTo>
                  <a:lnTo>
                    <a:pt x="1316" y="2269"/>
                  </a:lnTo>
                  <a:lnTo>
                    <a:pt x="1307" y="2263"/>
                  </a:lnTo>
                  <a:lnTo>
                    <a:pt x="1302" y="2254"/>
                  </a:lnTo>
                  <a:lnTo>
                    <a:pt x="1300" y="2240"/>
                  </a:lnTo>
                  <a:lnTo>
                    <a:pt x="1301" y="2219"/>
                  </a:lnTo>
                  <a:lnTo>
                    <a:pt x="1306" y="2204"/>
                  </a:lnTo>
                  <a:lnTo>
                    <a:pt x="1312" y="2191"/>
                  </a:lnTo>
                  <a:lnTo>
                    <a:pt x="1322" y="2183"/>
                  </a:lnTo>
                  <a:lnTo>
                    <a:pt x="1333" y="2180"/>
                  </a:lnTo>
                  <a:lnTo>
                    <a:pt x="1345" y="2177"/>
                  </a:lnTo>
                  <a:lnTo>
                    <a:pt x="1359" y="2176"/>
                  </a:lnTo>
                  <a:lnTo>
                    <a:pt x="1373" y="2176"/>
                  </a:lnTo>
                  <a:lnTo>
                    <a:pt x="1390" y="2176"/>
                  </a:lnTo>
                  <a:lnTo>
                    <a:pt x="1408" y="2175"/>
                  </a:lnTo>
                  <a:lnTo>
                    <a:pt x="1429" y="2173"/>
                  </a:lnTo>
                  <a:lnTo>
                    <a:pt x="1452" y="2171"/>
                  </a:lnTo>
                  <a:lnTo>
                    <a:pt x="1475" y="2167"/>
                  </a:lnTo>
                  <a:lnTo>
                    <a:pt x="1499" y="2162"/>
                  </a:lnTo>
                  <a:lnTo>
                    <a:pt x="1521" y="2156"/>
                  </a:lnTo>
                  <a:lnTo>
                    <a:pt x="1542" y="2147"/>
                  </a:lnTo>
                  <a:lnTo>
                    <a:pt x="1561" y="2137"/>
                  </a:lnTo>
                  <a:lnTo>
                    <a:pt x="1575" y="2124"/>
                  </a:lnTo>
                  <a:lnTo>
                    <a:pt x="1588" y="2109"/>
                  </a:lnTo>
                  <a:lnTo>
                    <a:pt x="1596" y="2091"/>
                  </a:lnTo>
                  <a:lnTo>
                    <a:pt x="1599" y="2071"/>
                  </a:lnTo>
                  <a:lnTo>
                    <a:pt x="1598" y="2061"/>
                  </a:lnTo>
                  <a:lnTo>
                    <a:pt x="1596" y="2045"/>
                  </a:lnTo>
                  <a:lnTo>
                    <a:pt x="1595" y="2021"/>
                  </a:lnTo>
                  <a:lnTo>
                    <a:pt x="1593" y="1992"/>
                  </a:lnTo>
                  <a:lnTo>
                    <a:pt x="1589" y="1959"/>
                  </a:lnTo>
                  <a:lnTo>
                    <a:pt x="1585" y="1921"/>
                  </a:lnTo>
                  <a:lnTo>
                    <a:pt x="1582" y="1882"/>
                  </a:lnTo>
                  <a:lnTo>
                    <a:pt x="1578" y="1841"/>
                  </a:lnTo>
                  <a:lnTo>
                    <a:pt x="1574" y="1798"/>
                  </a:lnTo>
                  <a:lnTo>
                    <a:pt x="1570" y="1755"/>
                  </a:lnTo>
                  <a:lnTo>
                    <a:pt x="1565" y="1713"/>
                  </a:lnTo>
                  <a:lnTo>
                    <a:pt x="1562" y="1674"/>
                  </a:lnTo>
                  <a:lnTo>
                    <a:pt x="1558" y="1638"/>
                  </a:lnTo>
                  <a:lnTo>
                    <a:pt x="1556" y="1606"/>
                  </a:lnTo>
                  <a:lnTo>
                    <a:pt x="1553" y="1578"/>
                  </a:lnTo>
                  <a:lnTo>
                    <a:pt x="1551" y="1556"/>
                  </a:lnTo>
                  <a:lnTo>
                    <a:pt x="1549" y="1541"/>
                  </a:lnTo>
                  <a:lnTo>
                    <a:pt x="766" y="1541"/>
                  </a:lnTo>
                  <a:lnTo>
                    <a:pt x="529" y="1950"/>
                  </a:lnTo>
                  <a:lnTo>
                    <a:pt x="512" y="1981"/>
                  </a:lnTo>
                  <a:lnTo>
                    <a:pt x="498" y="2008"/>
                  </a:lnTo>
                  <a:lnTo>
                    <a:pt x="489" y="2036"/>
                  </a:lnTo>
                  <a:lnTo>
                    <a:pt x="485" y="2065"/>
                  </a:lnTo>
                  <a:lnTo>
                    <a:pt x="489" y="2090"/>
                  </a:lnTo>
                  <a:lnTo>
                    <a:pt x="496" y="2112"/>
                  </a:lnTo>
                  <a:lnTo>
                    <a:pt x="507" y="2128"/>
                  </a:lnTo>
                  <a:lnTo>
                    <a:pt x="522" y="2143"/>
                  </a:lnTo>
                  <a:lnTo>
                    <a:pt x="541" y="2154"/>
                  </a:lnTo>
                  <a:lnTo>
                    <a:pt x="562" y="2163"/>
                  </a:lnTo>
                  <a:lnTo>
                    <a:pt x="584" y="2170"/>
                  </a:lnTo>
                  <a:lnTo>
                    <a:pt x="609" y="2173"/>
                  </a:lnTo>
                  <a:lnTo>
                    <a:pt x="632" y="2176"/>
                  </a:lnTo>
                  <a:lnTo>
                    <a:pt x="643" y="2176"/>
                  </a:lnTo>
                  <a:lnTo>
                    <a:pt x="654" y="2178"/>
                  </a:lnTo>
                  <a:lnTo>
                    <a:pt x="664" y="2182"/>
                  </a:lnTo>
                  <a:lnTo>
                    <a:pt x="673" y="2190"/>
                  </a:lnTo>
                  <a:lnTo>
                    <a:pt x="679" y="2201"/>
                  </a:lnTo>
                  <a:lnTo>
                    <a:pt x="681" y="2216"/>
                  </a:lnTo>
                  <a:lnTo>
                    <a:pt x="680" y="2235"/>
                  </a:lnTo>
                  <a:lnTo>
                    <a:pt x="675" y="2250"/>
                  </a:lnTo>
                  <a:lnTo>
                    <a:pt x="668" y="2262"/>
                  </a:lnTo>
                  <a:lnTo>
                    <a:pt x="659" y="2268"/>
                  </a:lnTo>
                  <a:lnTo>
                    <a:pt x="651" y="2273"/>
                  </a:lnTo>
                  <a:lnTo>
                    <a:pt x="641" y="2276"/>
                  </a:lnTo>
                  <a:lnTo>
                    <a:pt x="631" y="2276"/>
                  </a:lnTo>
                  <a:lnTo>
                    <a:pt x="623" y="2276"/>
                  </a:lnTo>
                  <a:lnTo>
                    <a:pt x="547" y="2274"/>
                  </a:lnTo>
                  <a:lnTo>
                    <a:pt x="468" y="2270"/>
                  </a:lnTo>
                  <a:lnTo>
                    <a:pt x="387" y="2267"/>
                  </a:lnTo>
                  <a:lnTo>
                    <a:pt x="309" y="2265"/>
                  </a:lnTo>
                  <a:lnTo>
                    <a:pt x="243" y="2267"/>
                  </a:lnTo>
                  <a:lnTo>
                    <a:pt x="175" y="2270"/>
                  </a:lnTo>
                  <a:lnTo>
                    <a:pt x="108" y="2274"/>
                  </a:lnTo>
                  <a:lnTo>
                    <a:pt x="43" y="2276"/>
                  </a:lnTo>
                  <a:lnTo>
                    <a:pt x="29" y="2274"/>
                  </a:lnTo>
                  <a:lnTo>
                    <a:pt x="16" y="2269"/>
                  </a:lnTo>
                  <a:lnTo>
                    <a:pt x="6" y="2262"/>
                  </a:lnTo>
                  <a:lnTo>
                    <a:pt x="1" y="2252"/>
                  </a:lnTo>
                  <a:lnTo>
                    <a:pt x="0" y="2240"/>
                  </a:lnTo>
                  <a:lnTo>
                    <a:pt x="1" y="2221"/>
                  </a:lnTo>
                  <a:lnTo>
                    <a:pt x="5" y="2206"/>
                  </a:lnTo>
                  <a:lnTo>
                    <a:pt x="11" y="2195"/>
                  </a:lnTo>
                  <a:lnTo>
                    <a:pt x="20" y="2187"/>
                  </a:lnTo>
                  <a:lnTo>
                    <a:pt x="30" y="2182"/>
                  </a:lnTo>
                  <a:lnTo>
                    <a:pt x="41" y="2180"/>
                  </a:lnTo>
                  <a:lnTo>
                    <a:pt x="55" y="2177"/>
                  </a:lnTo>
                  <a:lnTo>
                    <a:pt x="68" y="2176"/>
                  </a:lnTo>
                  <a:lnTo>
                    <a:pt x="109" y="2172"/>
                  </a:lnTo>
                  <a:lnTo>
                    <a:pt x="150" y="2165"/>
                  </a:lnTo>
                  <a:lnTo>
                    <a:pt x="188" y="2153"/>
                  </a:lnTo>
                  <a:lnTo>
                    <a:pt x="228" y="2138"/>
                  </a:lnTo>
                  <a:lnTo>
                    <a:pt x="265" y="2118"/>
                  </a:lnTo>
                  <a:lnTo>
                    <a:pt x="303" y="2091"/>
                  </a:lnTo>
                  <a:lnTo>
                    <a:pt x="340" y="2059"/>
                  </a:lnTo>
                  <a:lnTo>
                    <a:pt x="377" y="2018"/>
                  </a:lnTo>
                  <a:lnTo>
                    <a:pt x="414" y="1969"/>
                  </a:lnTo>
                  <a:lnTo>
                    <a:pt x="451" y="1911"/>
                  </a:lnTo>
                  <a:lnTo>
                    <a:pt x="451" y="1911"/>
                  </a:lnTo>
                  <a:lnTo>
                    <a:pt x="1539" y="55"/>
                  </a:lnTo>
                  <a:lnTo>
                    <a:pt x="1547" y="39"/>
                  </a:lnTo>
                  <a:lnTo>
                    <a:pt x="1556" y="25"/>
                  </a:lnTo>
                  <a:lnTo>
                    <a:pt x="1567" y="15"/>
                  </a:lnTo>
                  <a:lnTo>
                    <a:pt x="1579" y="8"/>
                  </a:lnTo>
                  <a:lnTo>
                    <a:pt x="1596" y="3"/>
                  </a:lnTo>
                  <a:lnTo>
                    <a:pt x="16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8" name="Freeform 34"/>
            <p:cNvSpPr>
              <a:spLocks noEditPoints="1"/>
            </p:cNvSpPr>
            <p:nvPr/>
          </p:nvSpPr>
          <p:spPr bwMode="auto">
            <a:xfrm>
              <a:off x="1676" y="1515"/>
              <a:ext cx="564" cy="505"/>
            </a:xfrm>
            <a:custGeom>
              <a:avLst/>
              <a:gdLst/>
              <a:ahLst/>
              <a:cxnLst>
                <a:cxn ang="0">
                  <a:pos x="505" y="71"/>
                </a:cxn>
                <a:cxn ang="0">
                  <a:pos x="387" y="148"/>
                </a:cxn>
                <a:cxn ang="0">
                  <a:pos x="280" y="302"/>
                </a:cxn>
                <a:cxn ang="0">
                  <a:pos x="225" y="467"/>
                </a:cxn>
                <a:cxn ang="0">
                  <a:pos x="187" y="653"/>
                </a:cxn>
                <a:cxn ang="0">
                  <a:pos x="188" y="806"/>
                </a:cxn>
                <a:cxn ang="0">
                  <a:pos x="239" y="909"/>
                </a:cxn>
                <a:cxn ang="0">
                  <a:pos x="321" y="948"/>
                </a:cxn>
                <a:cxn ang="0">
                  <a:pos x="432" y="930"/>
                </a:cxn>
                <a:cxn ang="0">
                  <a:pos x="522" y="878"/>
                </a:cxn>
                <a:cxn ang="0">
                  <a:pos x="593" y="814"/>
                </a:cxn>
                <a:cxn ang="0">
                  <a:pos x="657" y="709"/>
                </a:cxn>
                <a:cxn ang="0">
                  <a:pos x="768" y="266"/>
                </a:cxn>
                <a:cxn ang="0">
                  <a:pos x="762" y="218"/>
                </a:cxn>
                <a:cxn ang="0">
                  <a:pos x="721" y="137"/>
                </a:cxn>
                <a:cxn ang="0">
                  <a:pos x="636" y="70"/>
                </a:cxn>
                <a:cxn ang="0">
                  <a:pos x="616" y="2"/>
                </a:cxn>
                <a:cxn ang="0">
                  <a:pos x="753" y="70"/>
                </a:cxn>
                <a:cxn ang="0">
                  <a:pos x="808" y="106"/>
                </a:cxn>
                <a:cxn ang="0">
                  <a:pos x="867" y="46"/>
                </a:cxn>
                <a:cxn ang="0">
                  <a:pos x="931" y="45"/>
                </a:cxn>
                <a:cxn ang="0">
                  <a:pos x="973" y="94"/>
                </a:cxn>
                <a:cxn ang="0">
                  <a:pos x="969" y="151"/>
                </a:cxn>
                <a:cxn ang="0">
                  <a:pos x="947" y="244"/>
                </a:cxn>
                <a:cxn ang="0">
                  <a:pos x="887" y="488"/>
                </a:cxn>
                <a:cxn ang="0">
                  <a:pos x="851" y="627"/>
                </a:cxn>
                <a:cxn ang="0">
                  <a:pos x="820" y="756"/>
                </a:cxn>
                <a:cxn ang="0">
                  <a:pos x="810" y="861"/>
                </a:cxn>
                <a:cxn ang="0">
                  <a:pos x="836" y="930"/>
                </a:cxn>
                <a:cxn ang="0">
                  <a:pos x="907" y="946"/>
                </a:cxn>
                <a:cxn ang="0">
                  <a:pos x="982" y="881"/>
                </a:cxn>
                <a:cxn ang="0">
                  <a:pos x="1029" y="769"/>
                </a:cxn>
                <a:cxn ang="0">
                  <a:pos x="1058" y="664"/>
                </a:cxn>
                <a:cxn ang="0">
                  <a:pos x="1093" y="639"/>
                </a:cxn>
                <a:cxn ang="0">
                  <a:pos x="1121" y="648"/>
                </a:cxn>
                <a:cxn ang="0">
                  <a:pos x="1124" y="685"/>
                </a:cxn>
                <a:cxn ang="0">
                  <a:pos x="1100" y="777"/>
                </a:cxn>
                <a:cxn ang="0">
                  <a:pos x="1054" y="895"/>
                </a:cxn>
                <a:cxn ang="0">
                  <a:pos x="966" y="985"/>
                </a:cxn>
                <a:cxn ang="0">
                  <a:pos x="862" y="1009"/>
                </a:cxn>
                <a:cxn ang="0">
                  <a:pos x="779" y="992"/>
                </a:cxn>
                <a:cxn ang="0">
                  <a:pos x="695" y="935"/>
                </a:cxn>
                <a:cxn ang="0">
                  <a:pos x="611" y="891"/>
                </a:cxn>
                <a:cxn ang="0">
                  <a:pos x="436" y="994"/>
                </a:cxn>
                <a:cxn ang="0">
                  <a:pos x="246" y="997"/>
                </a:cxn>
                <a:cxn ang="0">
                  <a:pos x="97" y="905"/>
                </a:cxn>
                <a:cxn ang="0">
                  <a:pos x="12" y="741"/>
                </a:cxn>
                <a:cxn ang="0">
                  <a:pos x="17" y="501"/>
                </a:cxn>
                <a:cxn ang="0">
                  <a:pos x="136" y="251"/>
                </a:cxn>
                <a:cxn ang="0">
                  <a:pos x="335" y="69"/>
                </a:cxn>
                <a:cxn ang="0">
                  <a:pos x="574" y="0"/>
                </a:cxn>
              </a:cxnLst>
              <a:rect l="0" t="0" r="r" b="b"/>
              <a:pathLst>
                <a:path w="1128" h="1009">
                  <a:moveTo>
                    <a:pt x="574" y="59"/>
                  </a:moveTo>
                  <a:lnTo>
                    <a:pt x="553" y="60"/>
                  </a:lnTo>
                  <a:lnTo>
                    <a:pt x="530" y="64"/>
                  </a:lnTo>
                  <a:lnTo>
                    <a:pt x="505" y="71"/>
                  </a:lnTo>
                  <a:lnTo>
                    <a:pt x="478" y="83"/>
                  </a:lnTo>
                  <a:lnTo>
                    <a:pt x="449" y="99"/>
                  </a:lnTo>
                  <a:lnTo>
                    <a:pt x="418" y="121"/>
                  </a:lnTo>
                  <a:lnTo>
                    <a:pt x="387" y="148"/>
                  </a:lnTo>
                  <a:lnTo>
                    <a:pt x="357" y="182"/>
                  </a:lnTo>
                  <a:lnTo>
                    <a:pt x="326" y="224"/>
                  </a:lnTo>
                  <a:lnTo>
                    <a:pt x="293" y="274"/>
                  </a:lnTo>
                  <a:lnTo>
                    <a:pt x="280" y="302"/>
                  </a:lnTo>
                  <a:lnTo>
                    <a:pt x="266" y="338"/>
                  </a:lnTo>
                  <a:lnTo>
                    <a:pt x="253" y="377"/>
                  </a:lnTo>
                  <a:lnTo>
                    <a:pt x="239" y="421"/>
                  </a:lnTo>
                  <a:lnTo>
                    <a:pt x="225" y="467"/>
                  </a:lnTo>
                  <a:lnTo>
                    <a:pt x="213" y="514"/>
                  </a:lnTo>
                  <a:lnTo>
                    <a:pt x="203" y="562"/>
                  </a:lnTo>
                  <a:lnTo>
                    <a:pt x="195" y="609"/>
                  </a:lnTo>
                  <a:lnTo>
                    <a:pt x="187" y="653"/>
                  </a:lnTo>
                  <a:lnTo>
                    <a:pt x="183" y="694"/>
                  </a:lnTo>
                  <a:lnTo>
                    <a:pt x="181" y="730"/>
                  </a:lnTo>
                  <a:lnTo>
                    <a:pt x="183" y="770"/>
                  </a:lnTo>
                  <a:lnTo>
                    <a:pt x="188" y="806"/>
                  </a:lnTo>
                  <a:lnTo>
                    <a:pt x="197" y="839"/>
                  </a:lnTo>
                  <a:lnTo>
                    <a:pt x="209" y="866"/>
                  </a:lnTo>
                  <a:lnTo>
                    <a:pt x="223" y="890"/>
                  </a:lnTo>
                  <a:lnTo>
                    <a:pt x="239" y="909"/>
                  </a:lnTo>
                  <a:lnTo>
                    <a:pt x="258" y="924"/>
                  </a:lnTo>
                  <a:lnTo>
                    <a:pt x="277" y="935"/>
                  </a:lnTo>
                  <a:lnTo>
                    <a:pt x="298" y="943"/>
                  </a:lnTo>
                  <a:lnTo>
                    <a:pt x="321" y="948"/>
                  </a:lnTo>
                  <a:lnTo>
                    <a:pt x="343" y="949"/>
                  </a:lnTo>
                  <a:lnTo>
                    <a:pt x="374" y="946"/>
                  </a:lnTo>
                  <a:lnTo>
                    <a:pt x="403" y="940"/>
                  </a:lnTo>
                  <a:lnTo>
                    <a:pt x="432" y="930"/>
                  </a:lnTo>
                  <a:lnTo>
                    <a:pt x="459" y="919"/>
                  </a:lnTo>
                  <a:lnTo>
                    <a:pt x="483" y="905"/>
                  </a:lnTo>
                  <a:lnTo>
                    <a:pt x="504" y="891"/>
                  </a:lnTo>
                  <a:lnTo>
                    <a:pt x="522" y="878"/>
                  </a:lnTo>
                  <a:lnTo>
                    <a:pt x="536" y="867"/>
                  </a:lnTo>
                  <a:lnTo>
                    <a:pt x="544" y="859"/>
                  </a:lnTo>
                  <a:lnTo>
                    <a:pt x="569" y="837"/>
                  </a:lnTo>
                  <a:lnTo>
                    <a:pt x="593" y="814"/>
                  </a:lnTo>
                  <a:lnTo>
                    <a:pt x="614" y="790"/>
                  </a:lnTo>
                  <a:lnTo>
                    <a:pt x="632" y="765"/>
                  </a:lnTo>
                  <a:lnTo>
                    <a:pt x="647" y="738"/>
                  </a:lnTo>
                  <a:lnTo>
                    <a:pt x="657" y="709"/>
                  </a:lnTo>
                  <a:lnTo>
                    <a:pt x="657" y="709"/>
                  </a:lnTo>
                  <a:lnTo>
                    <a:pt x="765" y="290"/>
                  </a:lnTo>
                  <a:lnTo>
                    <a:pt x="766" y="278"/>
                  </a:lnTo>
                  <a:lnTo>
                    <a:pt x="768" y="266"/>
                  </a:lnTo>
                  <a:lnTo>
                    <a:pt x="769" y="254"/>
                  </a:lnTo>
                  <a:lnTo>
                    <a:pt x="769" y="245"/>
                  </a:lnTo>
                  <a:lnTo>
                    <a:pt x="767" y="233"/>
                  </a:lnTo>
                  <a:lnTo>
                    <a:pt x="762" y="218"/>
                  </a:lnTo>
                  <a:lnTo>
                    <a:pt x="756" y="199"/>
                  </a:lnTo>
                  <a:lnTo>
                    <a:pt x="746" y="179"/>
                  </a:lnTo>
                  <a:lnTo>
                    <a:pt x="735" y="157"/>
                  </a:lnTo>
                  <a:lnTo>
                    <a:pt x="721" y="137"/>
                  </a:lnTo>
                  <a:lnTo>
                    <a:pt x="705" y="117"/>
                  </a:lnTo>
                  <a:lnTo>
                    <a:pt x="685" y="98"/>
                  </a:lnTo>
                  <a:lnTo>
                    <a:pt x="662" y="83"/>
                  </a:lnTo>
                  <a:lnTo>
                    <a:pt x="636" y="70"/>
                  </a:lnTo>
                  <a:lnTo>
                    <a:pt x="606" y="63"/>
                  </a:lnTo>
                  <a:lnTo>
                    <a:pt x="574" y="59"/>
                  </a:lnTo>
                  <a:close/>
                  <a:moveTo>
                    <a:pt x="574" y="0"/>
                  </a:moveTo>
                  <a:lnTo>
                    <a:pt x="616" y="2"/>
                  </a:lnTo>
                  <a:lnTo>
                    <a:pt x="656" y="12"/>
                  </a:lnTo>
                  <a:lnTo>
                    <a:pt x="692" y="26"/>
                  </a:lnTo>
                  <a:lnTo>
                    <a:pt x="725" y="46"/>
                  </a:lnTo>
                  <a:lnTo>
                    <a:pt x="753" y="70"/>
                  </a:lnTo>
                  <a:lnTo>
                    <a:pt x="778" y="98"/>
                  </a:lnTo>
                  <a:lnTo>
                    <a:pt x="799" y="129"/>
                  </a:lnTo>
                  <a:lnTo>
                    <a:pt x="799" y="129"/>
                  </a:lnTo>
                  <a:lnTo>
                    <a:pt x="808" y="106"/>
                  </a:lnTo>
                  <a:lnTo>
                    <a:pt x="819" y="85"/>
                  </a:lnTo>
                  <a:lnTo>
                    <a:pt x="834" y="69"/>
                  </a:lnTo>
                  <a:lnTo>
                    <a:pt x="850" y="55"/>
                  </a:lnTo>
                  <a:lnTo>
                    <a:pt x="867" y="46"/>
                  </a:lnTo>
                  <a:lnTo>
                    <a:pt x="884" y="41"/>
                  </a:lnTo>
                  <a:lnTo>
                    <a:pt x="902" y="39"/>
                  </a:lnTo>
                  <a:lnTo>
                    <a:pt x="917" y="40"/>
                  </a:lnTo>
                  <a:lnTo>
                    <a:pt x="931" y="45"/>
                  </a:lnTo>
                  <a:lnTo>
                    <a:pt x="945" y="53"/>
                  </a:lnTo>
                  <a:lnTo>
                    <a:pt x="957" y="64"/>
                  </a:lnTo>
                  <a:lnTo>
                    <a:pt x="967" y="78"/>
                  </a:lnTo>
                  <a:lnTo>
                    <a:pt x="973" y="94"/>
                  </a:lnTo>
                  <a:lnTo>
                    <a:pt x="976" y="114"/>
                  </a:lnTo>
                  <a:lnTo>
                    <a:pt x="975" y="121"/>
                  </a:lnTo>
                  <a:lnTo>
                    <a:pt x="972" y="133"/>
                  </a:lnTo>
                  <a:lnTo>
                    <a:pt x="969" y="151"/>
                  </a:lnTo>
                  <a:lnTo>
                    <a:pt x="965" y="171"/>
                  </a:lnTo>
                  <a:lnTo>
                    <a:pt x="959" y="195"/>
                  </a:lnTo>
                  <a:lnTo>
                    <a:pt x="954" y="219"/>
                  </a:lnTo>
                  <a:lnTo>
                    <a:pt x="947" y="244"/>
                  </a:lnTo>
                  <a:lnTo>
                    <a:pt x="941" y="268"/>
                  </a:lnTo>
                  <a:lnTo>
                    <a:pt x="936" y="290"/>
                  </a:lnTo>
                  <a:lnTo>
                    <a:pt x="893" y="460"/>
                  </a:lnTo>
                  <a:lnTo>
                    <a:pt x="887" y="488"/>
                  </a:lnTo>
                  <a:lnTo>
                    <a:pt x="878" y="520"/>
                  </a:lnTo>
                  <a:lnTo>
                    <a:pt x="870" y="556"/>
                  </a:lnTo>
                  <a:lnTo>
                    <a:pt x="861" y="592"/>
                  </a:lnTo>
                  <a:lnTo>
                    <a:pt x="851" y="627"/>
                  </a:lnTo>
                  <a:lnTo>
                    <a:pt x="844" y="659"/>
                  </a:lnTo>
                  <a:lnTo>
                    <a:pt x="836" y="690"/>
                  </a:lnTo>
                  <a:lnTo>
                    <a:pt x="828" y="723"/>
                  </a:lnTo>
                  <a:lnTo>
                    <a:pt x="820" y="756"/>
                  </a:lnTo>
                  <a:lnTo>
                    <a:pt x="815" y="788"/>
                  </a:lnTo>
                  <a:lnTo>
                    <a:pt x="810" y="817"/>
                  </a:lnTo>
                  <a:lnTo>
                    <a:pt x="809" y="839"/>
                  </a:lnTo>
                  <a:lnTo>
                    <a:pt x="810" y="861"/>
                  </a:lnTo>
                  <a:lnTo>
                    <a:pt x="813" y="882"/>
                  </a:lnTo>
                  <a:lnTo>
                    <a:pt x="818" y="900"/>
                  </a:lnTo>
                  <a:lnTo>
                    <a:pt x="825" y="916"/>
                  </a:lnTo>
                  <a:lnTo>
                    <a:pt x="836" y="930"/>
                  </a:lnTo>
                  <a:lnTo>
                    <a:pt x="849" y="940"/>
                  </a:lnTo>
                  <a:lnTo>
                    <a:pt x="863" y="946"/>
                  </a:lnTo>
                  <a:lnTo>
                    <a:pt x="882" y="949"/>
                  </a:lnTo>
                  <a:lnTo>
                    <a:pt x="907" y="946"/>
                  </a:lnTo>
                  <a:lnTo>
                    <a:pt x="929" y="936"/>
                  </a:lnTo>
                  <a:lnTo>
                    <a:pt x="949" y="922"/>
                  </a:lnTo>
                  <a:lnTo>
                    <a:pt x="966" y="904"/>
                  </a:lnTo>
                  <a:lnTo>
                    <a:pt x="982" y="881"/>
                  </a:lnTo>
                  <a:lnTo>
                    <a:pt x="996" y="856"/>
                  </a:lnTo>
                  <a:lnTo>
                    <a:pt x="1008" y="828"/>
                  </a:lnTo>
                  <a:lnTo>
                    <a:pt x="1019" y="799"/>
                  </a:lnTo>
                  <a:lnTo>
                    <a:pt x="1029" y="769"/>
                  </a:lnTo>
                  <a:lnTo>
                    <a:pt x="1038" y="738"/>
                  </a:lnTo>
                  <a:lnTo>
                    <a:pt x="1044" y="709"/>
                  </a:lnTo>
                  <a:lnTo>
                    <a:pt x="1051" y="683"/>
                  </a:lnTo>
                  <a:lnTo>
                    <a:pt x="1058" y="664"/>
                  </a:lnTo>
                  <a:lnTo>
                    <a:pt x="1064" y="651"/>
                  </a:lnTo>
                  <a:lnTo>
                    <a:pt x="1071" y="644"/>
                  </a:lnTo>
                  <a:lnTo>
                    <a:pt x="1081" y="640"/>
                  </a:lnTo>
                  <a:lnTo>
                    <a:pt x="1093" y="639"/>
                  </a:lnTo>
                  <a:lnTo>
                    <a:pt x="1097" y="639"/>
                  </a:lnTo>
                  <a:lnTo>
                    <a:pt x="1105" y="640"/>
                  </a:lnTo>
                  <a:lnTo>
                    <a:pt x="1112" y="643"/>
                  </a:lnTo>
                  <a:lnTo>
                    <a:pt x="1121" y="648"/>
                  </a:lnTo>
                  <a:lnTo>
                    <a:pt x="1126" y="656"/>
                  </a:lnTo>
                  <a:lnTo>
                    <a:pt x="1128" y="669"/>
                  </a:lnTo>
                  <a:lnTo>
                    <a:pt x="1127" y="674"/>
                  </a:lnTo>
                  <a:lnTo>
                    <a:pt x="1124" y="685"/>
                  </a:lnTo>
                  <a:lnTo>
                    <a:pt x="1121" y="703"/>
                  </a:lnTo>
                  <a:lnTo>
                    <a:pt x="1114" y="725"/>
                  </a:lnTo>
                  <a:lnTo>
                    <a:pt x="1108" y="750"/>
                  </a:lnTo>
                  <a:lnTo>
                    <a:pt x="1100" y="777"/>
                  </a:lnTo>
                  <a:lnTo>
                    <a:pt x="1090" y="806"/>
                  </a:lnTo>
                  <a:lnTo>
                    <a:pt x="1079" y="837"/>
                  </a:lnTo>
                  <a:lnTo>
                    <a:pt x="1067" y="866"/>
                  </a:lnTo>
                  <a:lnTo>
                    <a:pt x="1054" y="895"/>
                  </a:lnTo>
                  <a:lnTo>
                    <a:pt x="1035" y="922"/>
                  </a:lnTo>
                  <a:lnTo>
                    <a:pt x="1014" y="948"/>
                  </a:lnTo>
                  <a:lnTo>
                    <a:pt x="991" y="969"/>
                  </a:lnTo>
                  <a:lnTo>
                    <a:pt x="966" y="985"/>
                  </a:lnTo>
                  <a:lnTo>
                    <a:pt x="939" y="999"/>
                  </a:lnTo>
                  <a:lnTo>
                    <a:pt x="910" y="1007"/>
                  </a:lnTo>
                  <a:lnTo>
                    <a:pt x="878" y="1009"/>
                  </a:lnTo>
                  <a:lnTo>
                    <a:pt x="862" y="1009"/>
                  </a:lnTo>
                  <a:lnTo>
                    <a:pt x="844" y="1007"/>
                  </a:lnTo>
                  <a:lnTo>
                    <a:pt x="823" y="1004"/>
                  </a:lnTo>
                  <a:lnTo>
                    <a:pt x="802" y="999"/>
                  </a:lnTo>
                  <a:lnTo>
                    <a:pt x="779" y="992"/>
                  </a:lnTo>
                  <a:lnTo>
                    <a:pt x="757" y="983"/>
                  </a:lnTo>
                  <a:lnTo>
                    <a:pt x="736" y="970"/>
                  </a:lnTo>
                  <a:lnTo>
                    <a:pt x="715" y="954"/>
                  </a:lnTo>
                  <a:lnTo>
                    <a:pt x="695" y="935"/>
                  </a:lnTo>
                  <a:lnTo>
                    <a:pt x="678" y="912"/>
                  </a:lnTo>
                  <a:lnTo>
                    <a:pt x="663" y="886"/>
                  </a:lnTo>
                  <a:lnTo>
                    <a:pt x="652" y="854"/>
                  </a:lnTo>
                  <a:lnTo>
                    <a:pt x="611" y="891"/>
                  </a:lnTo>
                  <a:lnTo>
                    <a:pt x="569" y="925"/>
                  </a:lnTo>
                  <a:lnTo>
                    <a:pt x="527" y="953"/>
                  </a:lnTo>
                  <a:lnTo>
                    <a:pt x="481" y="977"/>
                  </a:lnTo>
                  <a:lnTo>
                    <a:pt x="436" y="994"/>
                  </a:lnTo>
                  <a:lnTo>
                    <a:pt x="387" y="1006"/>
                  </a:lnTo>
                  <a:lnTo>
                    <a:pt x="338" y="1009"/>
                  </a:lnTo>
                  <a:lnTo>
                    <a:pt x="291" y="1006"/>
                  </a:lnTo>
                  <a:lnTo>
                    <a:pt x="246" y="997"/>
                  </a:lnTo>
                  <a:lnTo>
                    <a:pt x="204" y="982"/>
                  </a:lnTo>
                  <a:lnTo>
                    <a:pt x="166" y="962"/>
                  </a:lnTo>
                  <a:lnTo>
                    <a:pt x="130" y="935"/>
                  </a:lnTo>
                  <a:lnTo>
                    <a:pt x="97" y="905"/>
                  </a:lnTo>
                  <a:lnTo>
                    <a:pt x="70" y="870"/>
                  </a:lnTo>
                  <a:lnTo>
                    <a:pt x="45" y="830"/>
                  </a:lnTo>
                  <a:lnTo>
                    <a:pt x="26" y="788"/>
                  </a:lnTo>
                  <a:lnTo>
                    <a:pt x="12" y="741"/>
                  </a:lnTo>
                  <a:lnTo>
                    <a:pt x="3" y="692"/>
                  </a:lnTo>
                  <a:lnTo>
                    <a:pt x="0" y="639"/>
                  </a:lnTo>
                  <a:lnTo>
                    <a:pt x="4" y="569"/>
                  </a:lnTo>
                  <a:lnTo>
                    <a:pt x="17" y="501"/>
                  </a:lnTo>
                  <a:lnTo>
                    <a:pt x="38" y="435"/>
                  </a:lnTo>
                  <a:lnTo>
                    <a:pt x="63" y="370"/>
                  </a:lnTo>
                  <a:lnTo>
                    <a:pt x="97" y="309"/>
                  </a:lnTo>
                  <a:lnTo>
                    <a:pt x="136" y="251"/>
                  </a:lnTo>
                  <a:lnTo>
                    <a:pt x="180" y="198"/>
                  </a:lnTo>
                  <a:lnTo>
                    <a:pt x="228" y="148"/>
                  </a:lnTo>
                  <a:lnTo>
                    <a:pt x="281" y="106"/>
                  </a:lnTo>
                  <a:lnTo>
                    <a:pt x="335" y="69"/>
                  </a:lnTo>
                  <a:lnTo>
                    <a:pt x="394" y="40"/>
                  </a:lnTo>
                  <a:lnTo>
                    <a:pt x="453" y="17"/>
                  </a:lnTo>
                  <a:lnTo>
                    <a:pt x="512" y="3"/>
                  </a:lnTo>
                  <a:lnTo>
                    <a:pt x="5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9" name="Freeform 35"/>
            <p:cNvSpPr>
              <a:spLocks/>
            </p:cNvSpPr>
            <p:nvPr/>
          </p:nvSpPr>
          <p:spPr bwMode="auto">
            <a:xfrm>
              <a:off x="1666" y="2494"/>
              <a:ext cx="657" cy="735"/>
            </a:xfrm>
            <a:custGeom>
              <a:avLst/>
              <a:gdLst/>
              <a:ahLst/>
              <a:cxnLst>
                <a:cxn ang="0">
                  <a:pos x="474" y="21"/>
                </a:cxn>
                <a:cxn ang="0">
                  <a:pos x="494" y="77"/>
                </a:cxn>
                <a:cxn ang="0">
                  <a:pos x="476" y="149"/>
                </a:cxn>
                <a:cxn ang="0">
                  <a:pos x="431" y="341"/>
                </a:cxn>
                <a:cxn ang="0">
                  <a:pos x="404" y="435"/>
                </a:cxn>
                <a:cxn ang="0">
                  <a:pos x="382" y="541"/>
                </a:cxn>
                <a:cxn ang="0">
                  <a:pos x="353" y="659"/>
                </a:cxn>
                <a:cxn ang="0">
                  <a:pos x="343" y="732"/>
                </a:cxn>
                <a:cxn ang="0">
                  <a:pos x="345" y="787"/>
                </a:cxn>
                <a:cxn ang="0">
                  <a:pos x="361" y="856"/>
                </a:cxn>
                <a:cxn ang="0">
                  <a:pos x="414" y="922"/>
                </a:cxn>
                <a:cxn ang="0">
                  <a:pos x="524" y="951"/>
                </a:cxn>
                <a:cxn ang="0">
                  <a:pos x="677" y="906"/>
                </a:cxn>
                <a:cxn ang="0">
                  <a:pos x="795" y="797"/>
                </a:cxn>
                <a:cxn ang="0">
                  <a:pos x="835" y="735"/>
                </a:cxn>
                <a:cxn ang="0">
                  <a:pos x="853" y="676"/>
                </a:cxn>
                <a:cxn ang="0">
                  <a:pos x="980" y="156"/>
                </a:cxn>
                <a:cxn ang="0">
                  <a:pos x="1005" y="76"/>
                </a:cxn>
                <a:cxn ang="0">
                  <a:pos x="1064" y="26"/>
                </a:cxn>
                <a:cxn ang="0">
                  <a:pos x="1130" y="29"/>
                </a:cxn>
                <a:cxn ang="0">
                  <a:pos x="1167" y="91"/>
                </a:cxn>
                <a:cxn ang="0">
                  <a:pos x="1154" y="150"/>
                </a:cxn>
                <a:cxn ang="0">
                  <a:pos x="1132" y="241"/>
                </a:cxn>
                <a:cxn ang="0">
                  <a:pos x="1064" y="521"/>
                </a:cxn>
                <a:cxn ang="0">
                  <a:pos x="1030" y="661"/>
                </a:cxn>
                <a:cxn ang="0">
                  <a:pos x="1000" y="790"/>
                </a:cxn>
                <a:cxn ang="0">
                  <a:pos x="997" y="883"/>
                </a:cxn>
                <a:cxn ang="0">
                  <a:pos x="1032" y="942"/>
                </a:cxn>
                <a:cxn ang="0">
                  <a:pos x="1115" y="938"/>
                </a:cxn>
                <a:cxn ang="0">
                  <a:pos x="1182" y="858"/>
                </a:cxn>
                <a:cxn ang="0">
                  <a:pos x="1222" y="740"/>
                </a:cxn>
                <a:cxn ang="0">
                  <a:pos x="1250" y="653"/>
                </a:cxn>
                <a:cxn ang="0">
                  <a:pos x="1283" y="641"/>
                </a:cxn>
                <a:cxn ang="0">
                  <a:pos x="1311" y="659"/>
                </a:cxn>
                <a:cxn ang="0">
                  <a:pos x="1306" y="705"/>
                </a:cxn>
                <a:cxn ang="0">
                  <a:pos x="1273" y="809"/>
                </a:cxn>
                <a:cxn ang="0">
                  <a:pos x="1217" y="925"/>
                </a:cxn>
                <a:cxn ang="0">
                  <a:pos x="1125" y="1000"/>
                </a:cxn>
                <a:cxn ang="0">
                  <a:pos x="1041" y="1010"/>
                </a:cxn>
                <a:cxn ang="0">
                  <a:pos x="963" y="994"/>
                </a:cxn>
                <a:cxn ang="0">
                  <a:pos x="877" y="936"/>
                </a:cxn>
                <a:cxn ang="0">
                  <a:pos x="829" y="855"/>
                </a:cxn>
                <a:cxn ang="0">
                  <a:pos x="777" y="906"/>
                </a:cxn>
                <a:cxn ang="0">
                  <a:pos x="670" y="976"/>
                </a:cxn>
                <a:cxn ang="0">
                  <a:pos x="514" y="1012"/>
                </a:cxn>
                <a:cxn ang="0">
                  <a:pos x="353" y="985"/>
                </a:cxn>
                <a:cxn ang="0">
                  <a:pos x="253" y="1054"/>
                </a:cxn>
                <a:cxn ang="0">
                  <a:pos x="209" y="1235"/>
                </a:cxn>
                <a:cxn ang="0">
                  <a:pos x="181" y="1342"/>
                </a:cxn>
                <a:cxn ang="0">
                  <a:pos x="170" y="1388"/>
                </a:cxn>
                <a:cxn ang="0">
                  <a:pos x="133" y="1450"/>
                </a:cxn>
                <a:cxn ang="0">
                  <a:pos x="58" y="1469"/>
                </a:cxn>
                <a:cxn ang="0">
                  <a:pos x="8" y="1436"/>
                </a:cxn>
                <a:cxn ang="0">
                  <a:pos x="0" y="1391"/>
                </a:cxn>
                <a:cxn ang="0">
                  <a:pos x="5" y="1351"/>
                </a:cxn>
                <a:cxn ang="0">
                  <a:pos x="322" y="70"/>
                </a:cxn>
                <a:cxn ang="0">
                  <a:pos x="362" y="18"/>
                </a:cxn>
              </a:cxnLst>
              <a:rect l="0" t="0" r="r" b="b"/>
              <a:pathLst>
                <a:path w="1314" h="1470">
                  <a:moveTo>
                    <a:pt x="421" y="0"/>
                  </a:moveTo>
                  <a:lnTo>
                    <a:pt x="442" y="3"/>
                  </a:lnTo>
                  <a:lnTo>
                    <a:pt x="460" y="11"/>
                  </a:lnTo>
                  <a:lnTo>
                    <a:pt x="474" y="21"/>
                  </a:lnTo>
                  <a:lnTo>
                    <a:pt x="486" y="34"/>
                  </a:lnTo>
                  <a:lnTo>
                    <a:pt x="493" y="52"/>
                  </a:lnTo>
                  <a:lnTo>
                    <a:pt x="494" y="71"/>
                  </a:lnTo>
                  <a:lnTo>
                    <a:pt x="494" y="77"/>
                  </a:lnTo>
                  <a:lnTo>
                    <a:pt x="490" y="91"/>
                  </a:lnTo>
                  <a:lnTo>
                    <a:pt x="487" y="108"/>
                  </a:lnTo>
                  <a:lnTo>
                    <a:pt x="481" y="128"/>
                  </a:lnTo>
                  <a:lnTo>
                    <a:pt x="476" y="149"/>
                  </a:lnTo>
                  <a:lnTo>
                    <a:pt x="469" y="172"/>
                  </a:lnTo>
                  <a:lnTo>
                    <a:pt x="465" y="192"/>
                  </a:lnTo>
                  <a:lnTo>
                    <a:pt x="461" y="211"/>
                  </a:lnTo>
                  <a:lnTo>
                    <a:pt x="431" y="341"/>
                  </a:lnTo>
                  <a:lnTo>
                    <a:pt x="422" y="370"/>
                  </a:lnTo>
                  <a:lnTo>
                    <a:pt x="415" y="394"/>
                  </a:lnTo>
                  <a:lnTo>
                    <a:pt x="410" y="415"/>
                  </a:lnTo>
                  <a:lnTo>
                    <a:pt x="404" y="435"/>
                  </a:lnTo>
                  <a:lnTo>
                    <a:pt x="399" y="456"/>
                  </a:lnTo>
                  <a:lnTo>
                    <a:pt x="394" y="480"/>
                  </a:lnTo>
                  <a:lnTo>
                    <a:pt x="389" y="507"/>
                  </a:lnTo>
                  <a:lnTo>
                    <a:pt x="382" y="541"/>
                  </a:lnTo>
                  <a:lnTo>
                    <a:pt x="373" y="578"/>
                  </a:lnTo>
                  <a:lnTo>
                    <a:pt x="364" y="609"/>
                  </a:lnTo>
                  <a:lnTo>
                    <a:pt x="358" y="636"/>
                  </a:lnTo>
                  <a:lnTo>
                    <a:pt x="353" y="659"/>
                  </a:lnTo>
                  <a:lnTo>
                    <a:pt x="350" y="679"/>
                  </a:lnTo>
                  <a:lnTo>
                    <a:pt x="346" y="696"/>
                  </a:lnTo>
                  <a:lnTo>
                    <a:pt x="345" y="714"/>
                  </a:lnTo>
                  <a:lnTo>
                    <a:pt x="343" y="732"/>
                  </a:lnTo>
                  <a:lnTo>
                    <a:pt x="342" y="751"/>
                  </a:lnTo>
                  <a:lnTo>
                    <a:pt x="342" y="761"/>
                  </a:lnTo>
                  <a:lnTo>
                    <a:pt x="343" y="773"/>
                  </a:lnTo>
                  <a:lnTo>
                    <a:pt x="345" y="787"/>
                  </a:lnTo>
                  <a:lnTo>
                    <a:pt x="346" y="804"/>
                  </a:lnTo>
                  <a:lnTo>
                    <a:pt x="350" y="821"/>
                  </a:lnTo>
                  <a:lnTo>
                    <a:pt x="354" y="839"/>
                  </a:lnTo>
                  <a:lnTo>
                    <a:pt x="361" y="856"/>
                  </a:lnTo>
                  <a:lnTo>
                    <a:pt x="371" y="875"/>
                  </a:lnTo>
                  <a:lnTo>
                    <a:pt x="382" y="892"/>
                  </a:lnTo>
                  <a:lnTo>
                    <a:pt x="397" y="908"/>
                  </a:lnTo>
                  <a:lnTo>
                    <a:pt x="414" y="922"/>
                  </a:lnTo>
                  <a:lnTo>
                    <a:pt x="435" y="935"/>
                  </a:lnTo>
                  <a:lnTo>
                    <a:pt x="461" y="943"/>
                  </a:lnTo>
                  <a:lnTo>
                    <a:pt x="490" y="948"/>
                  </a:lnTo>
                  <a:lnTo>
                    <a:pt x="524" y="951"/>
                  </a:lnTo>
                  <a:lnTo>
                    <a:pt x="566" y="947"/>
                  </a:lnTo>
                  <a:lnTo>
                    <a:pt x="604" y="938"/>
                  </a:lnTo>
                  <a:lnTo>
                    <a:pt x="641" y="925"/>
                  </a:lnTo>
                  <a:lnTo>
                    <a:pt x="677" y="906"/>
                  </a:lnTo>
                  <a:lnTo>
                    <a:pt x="709" y="882"/>
                  </a:lnTo>
                  <a:lnTo>
                    <a:pt x="740" y="856"/>
                  </a:lnTo>
                  <a:lnTo>
                    <a:pt x="769" y="827"/>
                  </a:lnTo>
                  <a:lnTo>
                    <a:pt x="795" y="797"/>
                  </a:lnTo>
                  <a:lnTo>
                    <a:pt x="818" y="766"/>
                  </a:lnTo>
                  <a:lnTo>
                    <a:pt x="826" y="754"/>
                  </a:lnTo>
                  <a:lnTo>
                    <a:pt x="830" y="744"/>
                  </a:lnTo>
                  <a:lnTo>
                    <a:pt x="835" y="735"/>
                  </a:lnTo>
                  <a:lnTo>
                    <a:pt x="839" y="725"/>
                  </a:lnTo>
                  <a:lnTo>
                    <a:pt x="843" y="713"/>
                  </a:lnTo>
                  <a:lnTo>
                    <a:pt x="847" y="696"/>
                  </a:lnTo>
                  <a:lnTo>
                    <a:pt x="853" y="676"/>
                  </a:lnTo>
                  <a:lnTo>
                    <a:pt x="921" y="391"/>
                  </a:lnTo>
                  <a:lnTo>
                    <a:pt x="965" y="206"/>
                  </a:lnTo>
                  <a:lnTo>
                    <a:pt x="973" y="182"/>
                  </a:lnTo>
                  <a:lnTo>
                    <a:pt x="980" y="156"/>
                  </a:lnTo>
                  <a:lnTo>
                    <a:pt x="986" y="130"/>
                  </a:lnTo>
                  <a:lnTo>
                    <a:pt x="994" y="106"/>
                  </a:lnTo>
                  <a:lnTo>
                    <a:pt x="1000" y="87"/>
                  </a:lnTo>
                  <a:lnTo>
                    <a:pt x="1005" y="76"/>
                  </a:lnTo>
                  <a:lnTo>
                    <a:pt x="1018" y="56"/>
                  </a:lnTo>
                  <a:lnTo>
                    <a:pt x="1033" y="42"/>
                  </a:lnTo>
                  <a:lnTo>
                    <a:pt x="1049" y="32"/>
                  </a:lnTo>
                  <a:lnTo>
                    <a:pt x="1064" y="26"/>
                  </a:lnTo>
                  <a:lnTo>
                    <a:pt x="1079" y="22"/>
                  </a:lnTo>
                  <a:lnTo>
                    <a:pt x="1093" y="21"/>
                  </a:lnTo>
                  <a:lnTo>
                    <a:pt x="1112" y="23"/>
                  </a:lnTo>
                  <a:lnTo>
                    <a:pt x="1130" y="29"/>
                  </a:lnTo>
                  <a:lnTo>
                    <a:pt x="1145" y="40"/>
                  </a:lnTo>
                  <a:lnTo>
                    <a:pt x="1156" y="53"/>
                  </a:lnTo>
                  <a:lnTo>
                    <a:pt x="1163" y="70"/>
                  </a:lnTo>
                  <a:lnTo>
                    <a:pt x="1167" y="91"/>
                  </a:lnTo>
                  <a:lnTo>
                    <a:pt x="1166" y="99"/>
                  </a:lnTo>
                  <a:lnTo>
                    <a:pt x="1163" y="113"/>
                  </a:lnTo>
                  <a:lnTo>
                    <a:pt x="1159" y="129"/>
                  </a:lnTo>
                  <a:lnTo>
                    <a:pt x="1154" y="150"/>
                  </a:lnTo>
                  <a:lnTo>
                    <a:pt x="1149" y="172"/>
                  </a:lnTo>
                  <a:lnTo>
                    <a:pt x="1143" y="196"/>
                  </a:lnTo>
                  <a:lnTo>
                    <a:pt x="1138" y="219"/>
                  </a:lnTo>
                  <a:lnTo>
                    <a:pt x="1132" y="241"/>
                  </a:lnTo>
                  <a:lnTo>
                    <a:pt x="1127" y="261"/>
                  </a:lnTo>
                  <a:lnTo>
                    <a:pt x="1078" y="461"/>
                  </a:lnTo>
                  <a:lnTo>
                    <a:pt x="1073" y="490"/>
                  </a:lnTo>
                  <a:lnTo>
                    <a:pt x="1064" y="521"/>
                  </a:lnTo>
                  <a:lnTo>
                    <a:pt x="1056" y="558"/>
                  </a:lnTo>
                  <a:lnTo>
                    <a:pt x="1047" y="593"/>
                  </a:lnTo>
                  <a:lnTo>
                    <a:pt x="1037" y="628"/>
                  </a:lnTo>
                  <a:lnTo>
                    <a:pt x="1030" y="661"/>
                  </a:lnTo>
                  <a:lnTo>
                    <a:pt x="1022" y="693"/>
                  </a:lnTo>
                  <a:lnTo>
                    <a:pt x="1013" y="725"/>
                  </a:lnTo>
                  <a:lnTo>
                    <a:pt x="1006" y="758"/>
                  </a:lnTo>
                  <a:lnTo>
                    <a:pt x="1000" y="790"/>
                  </a:lnTo>
                  <a:lnTo>
                    <a:pt x="996" y="817"/>
                  </a:lnTo>
                  <a:lnTo>
                    <a:pt x="995" y="841"/>
                  </a:lnTo>
                  <a:lnTo>
                    <a:pt x="995" y="863"/>
                  </a:lnTo>
                  <a:lnTo>
                    <a:pt x="997" y="883"/>
                  </a:lnTo>
                  <a:lnTo>
                    <a:pt x="1002" y="902"/>
                  </a:lnTo>
                  <a:lnTo>
                    <a:pt x="1010" y="918"/>
                  </a:lnTo>
                  <a:lnTo>
                    <a:pt x="1020" y="932"/>
                  </a:lnTo>
                  <a:lnTo>
                    <a:pt x="1032" y="942"/>
                  </a:lnTo>
                  <a:lnTo>
                    <a:pt x="1048" y="948"/>
                  </a:lnTo>
                  <a:lnTo>
                    <a:pt x="1068" y="951"/>
                  </a:lnTo>
                  <a:lnTo>
                    <a:pt x="1093" y="947"/>
                  </a:lnTo>
                  <a:lnTo>
                    <a:pt x="1115" y="938"/>
                  </a:lnTo>
                  <a:lnTo>
                    <a:pt x="1135" y="925"/>
                  </a:lnTo>
                  <a:lnTo>
                    <a:pt x="1152" y="906"/>
                  </a:lnTo>
                  <a:lnTo>
                    <a:pt x="1168" y="883"/>
                  </a:lnTo>
                  <a:lnTo>
                    <a:pt x="1182" y="858"/>
                  </a:lnTo>
                  <a:lnTo>
                    <a:pt x="1194" y="830"/>
                  </a:lnTo>
                  <a:lnTo>
                    <a:pt x="1205" y="800"/>
                  </a:lnTo>
                  <a:lnTo>
                    <a:pt x="1215" y="771"/>
                  </a:lnTo>
                  <a:lnTo>
                    <a:pt x="1222" y="740"/>
                  </a:lnTo>
                  <a:lnTo>
                    <a:pt x="1230" y="711"/>
                  </a:lnTo>
                  <a:lnTo>
                    <a:pt x="1237" y="685"/>
                  </a:lnTo>
                  <a:lnTo>
                    <a:pt x="1243" y="666"/>
                  </a:lnTo>
                  <a:lnTo>
                    <a:pt x="1250" y="653"/>
                  </a:lnTo>
                  <a:lnTo>
                    <a:pt x="1257" y="646"/>
                  </a:lnTo>
                  <a:lnTo>
                    <a:pt x="1267" y="642"/>
                  </a:lnTo>
                  <a:lnTo>
                    <a:pt x="1279" y="641"/>
                  </a:lnTo>
                  <a:lnTo>
                    <a:pt x="1283" y="641"/>
                  </a:lnTo>
                  <a:lnTo>
                    <a:pt x="1290" y="642"/>
                  </a:lnTo>
                  <a:lnTo>
                    <a:pt x="1298" y="645"/>
                  </a:lnTo>
                  <a:lnTo>
                    <a:pt x="1305" y="650"/>
                  </a:lnTo>
                  <a:lnTo>
                    <a:pt x="1311" y="659"/>
                  </a:lnTo>
                  <a:lnTo>
                    <a:pt x="1314" y="671"/>
                  </a:lnTo>
                  <a:lnTo>
                    <a:pt x="1313" y="676"/>
                  </a:lnTo>
                  <a:lnTo>
                    <a:pt x="1310" y="688"/>
                  </a:lnTo>
                  <a:lnTo>
                    <a:pt x="1306" y="705"/>
                  </a:lnTo>
                  <a:lnTo>
                    <a:pt x="1300" y="727"/>
                  </a:lnTo>
                  <a:lnTo>
                    <a:pt x="1293" y="752"/>
                  </a:lnTo>
                  <a:lnTo>
                    <a:pt x="1284" y="780"/>
                  </a:lnTo>
                  <a:lnTo>
                    <a:pt x="1273" y="809"/>
                  </a:lnTo>
                  <a:lnTo>
                    <a:pt x="1262" y="839"/>
                  </a:lnTo>
                  <a:lnTo>
                    <a:pt x="1250" y="868"/>
                  </a:lnTo>
                  <a:lnTo>
                    <a:pt x="1235" y="896"/>
                  </a:lnTo>
                  <a:lnTo>
                    <a:pt x="1217" y="925"/>
                  </a:lnTo>
                  <a:lnTo>
                    <a:pt x="1198" y="950"/>
                  </a:lnTo>
                  <a:lnTo>
                    <a:pt x="1175" y="971"/>
                  </a:lnTo>
                  <a:lnTo>
                    <a:pt x="1152" y="988"/>
                  </a:lnTo>
                  <a:lnTo>
                    <a:pt x="1125" y="1000"/>
                  </a:lnTo>
                  <a:lnTo>
                    <a:pt x="1095" y="1009"/>
                  </a:lnTo>
                  <a:lnTo>
                    <a:pt x="1063" y="1012"/>
                  </a:lnTo>
                  <a:lnTo>
                    <a:pt x="1053" y="1012"/>
                  </a:lnTo>
                  <a:lnTo>
                    <a:pt x="1041" y="1010"/>
                  </a:lnTo>
                  <a:lnTo>
                    <a:pt x="1023" y="1009"/>
                  </a:lnTo>
                  <a:lnTo>
                    <a:pt x="1005" y="1005"/>
                  </a:lnTo>
                  <a:lnTo>
                    <a:pt x="985" y="1000"/>
                  </a:lnTo>
                  <a:lnTo>
                    <a:pt x="963" y="994"/>
                  </a:lnTo>
                  <a:lnTo>
                    <a:pt x="941" y="984"/>
                  </a:lnTo>
                  <a:lnTo>
                    <a:pt x="920" y="971"/>
                  </a:lnTo>
                  <a:lnTo>
                    <a:pt x="897" y="956"/>
                  </a:lnTo>
                  <a:lnTo>
                    <a:pt x="877" y="936"/>
                  </a:lnTo>
                  <a:lnTo>
                    <a:pt x="860" y="912"/>
                  </a:lnTo>
                  <a:lnTo>
                    <a:pt x="845" y="884"/>
                  </a:lnTo>
                  <a:lnTo>
                    <a:pt x="833" y="851"/>
                  </a:lnTo>
                  <a:lnTo>
                    <a:pt x="829" y="855"/>
                  </a:lnTo>
                  <a:lnTo>
                    <a:pt x="823" y="863"/>
                  </a:lnTo>
                  <a:lnTo>
                    <a:pt x="812" y="874"/>
                  </a:lnTo>
                  <a:lnTo>
                    <a:pt x="796" y="889"/>
                  </a:lnTo>
                  <a:lnTo>
                    <a:pt x="777" y="906"/>
                  </a:lnTo>
                  <a:lnTo>
                    <a:pt x="756" y="923"/>
                  </a:lnTo>
                  <a:lnTo>
                    <a:pt x="730" y="942"/>
                  </a:lnTo>
                  <a:lnTo>
                    <a:pt x="702" y="960"/>
                  </a:lnTo>
                  <a:lnTo>
                    <a:pt x="670" y="976"/>
                  </a:lnTo>
                  <a:lnTo>
                    <a:pt x="635" y="990"/>
                  </a:lnTo>
                  <a:lnTo>
                    <a:pt x="597" y="1001"/>
                  </a:lnTo>
                  <a:lnTo>
                    <a:pt x="557" y="1009"/>
                  </a:lnTo>
                  <a:lnTo>
                    <a:pt x="514" y="1012"/>
                  </a:lnTo>
                  <a:lnTo>
                    <a:pt x="474" y="1010"/>
                  </a:lnTo>
                  <a:lnTo>
                    <a:pt x="434" y="1005"/>
                  </a:lnTo>
                  <a:lnTo>
                    <a:pt x="393" y="998"/>
                  </a:lnTo>
                  <a:lnTo>
                    <a:pt x="353" y="985"/>
                  </a:lnTo>
                  <a:lnTo>
                    <a:pt x="315" y="969"/>
                  </a:lnTo>
                  <a:lnTo>
                    <a:pt x="279" y="946"/>
                  </a:lnTo>
                  <a:lnTo>
                    <a:pt x="265" y="1001"/>
                  </a:lnTo>
                  <a:lnTo>
                    <a:pt x="253" y="1054"/>
                  </a:lnTo>
                  <a:lnTo>
                    <a:pt x="241" y="1105"/>
                  </a:lnTo>
                  <a:lnTo>
                    <a:pt x="230" y="1151"/>
                  </a:lnTo>
                  <a:lnTo>
                    <a:pt x="218" y="1194"/>
                  </a:lnTo>
                  <a:lnTo>
                    <a:pt x="209" y="1235"/>
                  </a:lnTo>
                  <a:lnTo>
                    <a:pt x="200" y="1269"/>
                  </a:lnTo>
                  <a:lnTo>
                    <a:pt x="193" y="1299"/>
                  </a:lnTo>
                  <a:lnTo>
                    <a:pt x="186" y="1324"/>
                  </a:lnTo>
                  <a:lnTo>
                    <a:pt x="181" y="1342"/>
                  </a:lnTo>
                  <a:lnTo>
                    <a:pt x="178" y="1354"/>
                  </a:lnTo>
                  <a:lnTo>
                    <a:pt x="176" y="1361"/>
                  </a:lnTo>
                  <a:lnTo>
                    <a:pt x="174" y="1375"/>
                  </a:lnTo>
                  <a:lnTo>
                    <a:pt x="170" y="1388"/>
                  </a:lnTo>
                  <a:lnTo>
                    <a:pt x="164" y="1405"/>
                  </a:lnTo>
                  <a:lnTo>
                    <a:pt x="157" y="1421"/>
                  </a:lnTo>
                  <a:lnTo>
                    <a:pt x="147" y="1436"/>
                  </a:lnTo>
                  <a:lnTo>
                    <a:pt x="133" y="1450"/>
                  </a:lnTo>
                  <a:lnTo>
                    <a:pt x="117" y="1462"/>
                  </a:lnTo>
                  <a:lnTo>
                    <a:pt x="97" y="1468"/>
                  </a:lnTo>
                  <a:lnTo>
                    <a:pt x="73" y="1470"/>
                  </a:lnTo>
                  <a:lnTo>
                    <a:pt x="58" y="1469"/>
                  </a:lnTo>
                  <a:lnTo>
                    <a:pt x="43" y="1465"/>
                  </a:lnTo>
                  <a:lnTo>
                    <a:pt x="29" y="1459"/>
                  </a:lnTo>
                  <a:lnTo>
                    <a:pt x="17" y="1450"/>
                  </a:lnTo>
                  <a:lnTo>
                    <a:pt x="8" y="1436"/>
                  </a:lnTo>
                  <a:lnTo>
                    <a:pt x="1" y="1421"/>
                  </a:lnTo>
                  <a:lnTo>
                    <a:pt x="0" y="1401"/>
                  </a:lnTo>
                  <a:lnTo>
                    <a:pt x="0" y="1397"/>
                  </a:lnTo>
                  <a:lnTo>
                    <a:pt x="0" y="1391"/>
                  </a:lnTo>
                  <a:lnTo>
                    <a:pt x="0" y="1382"/>
                  </a:lnTo>
                  <a:lnTo>
                    <a:pt x="2" y="1370"/>
                  </a:lnTo>
                  <a:lnTo>
                    <a:pt x="5" y="1351"/>
                  </a:lnTo>
                  <a:lnTo>
                    <a:pt x="5" y="1351"/>
                  </a:lnTo>
                  <a:lnTo>
                    <a:pt x="312" y="106"/>
                  </a:lnTo>
                  <a:lnTo>
                    <a:pt x="315" y="96"/>
                  </a:lnTo>
                  <a:lnTo>
                    <a:pt x="319" y="84"/>
                  </a:lnTo>
                  <a:lnTo>
                    <a:pt x="322" y="70"/>
                  </a:lnTo>
                  <a:lnTo>
                    <a:pt x="330" y="56"/>
                  </a:lnTo>
                  <a:lnTo>
                    <a:pt x="337" y="42"/>
                  </a:lnTo>
                  <a:lnTo>
                    <a:pt x="348" y="29"/>
                  </a:lnTo>
                  <a:lnTo>
                    <a:pt x="362" y="18"/>
                  </a:lnTo>
                  <a:lnTo>
                    <a:pt x="378" y="9"/>
                  </a:lnTo>
                  <a:lnTo>
                    <a:pt x="398" y="3"/>
                  </a:lnTo>
                  <a:lnTo>
                    <a:pt x="4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69" name="Group 45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2514600" y="4267200"/>
            <a:ext cx="1013628" cy="647700"/>
            <a:chOff x="1063" y="2587"/>
            <a:chExt cx="2698" cy="1724"/>
          </a:xfrm>
          <a:solidFill>
            <a:srgbClr val="7030A0"/>
          </a:solidFill>
        </p:grpSpPr>
        <p:sp>
          <p:nvSpPr>
            <p:cNvPr id="1071" name="Freeform 47"/>
            <p:cNvSpPr>
              <a:spLocks/>
            </p:cNvSpPr>
            <p:nvPr/>
          </p:nvSpPr>
          <p:spPr bwMode="auto">
            <a:xfrm>
              <a:off x="1063" y="2587"/>
              <a:ext cx="952" cy="1428"/>
            </a:xfrm>
            <a:custGeom>
              <a:avLst/>
              <a:gdLst/>
              <a:ahLst/>
              <a:cxnLst>
                <a:cxn ang="0">
                  <a:pos x="1433" y="19"/>
                </a:cxn>
                <a:cxn ang="0">
                  <a:pos x="1426" y="81"/>
                </a:cxn>
                <a:cxn ang="0">
                  <a:pos x="1037" y="2162"/>
                </a:cxn>
                <a:cxn ang="0">
                  <a:pos x="1266" y="2077"/>
                </a:cxn>
                <a:cxn ang="0">
                  <a:pos x="1535" y="1848"/>
                </a:cxn>
                <a:cxn ang="0">
                  <a:pos x="1708" y="1568"/>
                </a:cxn>
                <a:cxn ang="0">
                  <a:pos x="1768" y="1257"/>
                </a:cxn>
                <a:cxn ang="0">
                  <a:pos x="1690" y="1076"/>
                </a:cxn>
                <a:cxn ang="0">
                  <a:pos x="1617" y="995"/>
                </a:cxn>
                <a:cxn ang="0">
                  <a:pos x="1646" y="864"/>
                </a:cxn>
                <a:cxn ang="0">
                  <a:pos x="1784" y="802"/>
                </a:cxn>
                <a:cxn ang="0">
                  <a:pos x="1871" y="868"/>
                </a:cxn>
                <a:cxn ang="0">
                  <a:pos x="1902" y="1067"/>
                </a:cxn>
                <a:cxn ang="0">
                  <a:pos x="1855" y="1351"/>
                </a:cxn>
                <a:cxn ang="0">
                  <a:pos x="1791" y="1572"/>
                </a:cxn>
                <a:cxn ang="0">
                  <a:pos x="1579" y="1902"/>
                </a:cxn>
                <a:cxn ang="0">
                  <a:pos x="1255" y="2162"/>
                </a:cxn>
                <a:cxn ang="0">
                  <a:pos x="997" y="2237"/>
                </a:cxn>
                <a:cxn ang="0">
                  <a:pos x="766" y="2740"/>
                </a:cxn>
                <a:cxn ang="0">
                  <a:pos x="735" y="2845"/>
                </a:cxn>
                <a:cxn ang="0">
                  <a:pos x="689" y="2854"/>
                </a:cxn>
                <a:cxn ang="0">
                  <a:pos x="666" y="2825"/>
                </a:cxn>
                <a:cxn ang="0">
                  <a:pos x="691" y="2720"/>
                </a:cxn>
                <a:cxn ang="0">
                  <a:pos x="731" y="2560"/>
                </a:cxn>
                <a:cxn ang="0">
                  <a:pos x="769" y="2410"/>
                </a:cxn>
                <a:cxn ang="0">
                  <a:pos x="797" y="2294"/>
                </a:cxn>
                <a:cxn ang="0">
                  <a:pos x="626" y="2208"/>
                </a:cxn>
                <a:cxn ang="0">
                  <a:pos x="382" y="2082"/>
                </a:cxn>
                <a:cxn ang="0">
                  <a:pos x="265" y="1843"/>
                </a:cxn>
                <a:cxn ang="0">
                  <a:pos x="265" y="1723"/>
                </a:cxn>
                <a:cxn ang="0">
                  <a:pos x="302" y="1566"/>
                </a:cxn>
                <a:cxn ang="0">
                  <a:pos x="415" y="1246"/>
                </a:cxn>
                <a:cxn ang="0">
                  <a:pos x="489" y="971"/>
                </a:cxn>
                <a:cxn ang="0">
                  <a:pos x="445" y="875"/>
                </a:cxn>
                <a:cxn ang="0">
                  <a:pos x="349" y="881"/>
                </a:cxn>
                <a:cxn ang="0">
                  <a:pos x="195" y="1012"/>
                </a:cxn>
                <a:cxn ang="0">
                  <a:pos x="80" y="1290"/>
                </a:cxn>
                <a:cxn ang="0">
                  <a:pos x="34" y="1321"/>
                </a:cxn>
                <a:cxn ang="0">
                  <a:pos x="0" y="1290"/>
                </a:cxn>
                <a:cxn ang="0">
                  <a:pos x="33" y="1176"/>
                </a:cxn>
                <a:cxn ang="0">
                  <a:pos x="136" y="973"/>
                </a:cxn>
                <a:cxn ang="0">
                  <a:pos x="320" y="818"/>
                </a:cxn>
                <a:cxn ang="0">
                  <a:pos x="555" y="837"/>
                </a:cxn>
                <a:cxn ang="0">
                  <a:pos x="673" y="1016"/>
                </a:cxn>
                <a:cxn ang="0">
                  <a:pos x="642" y="1216"/>
                </a:cxn>
                <a:cxn ang="0">
                  <a:pos x="520" y="1554"/>
                </a:cxn>
                <a:cxn ang="0">
                  <a:pos x="475" y="1727"/>
                </a:cxn>
                <a:cxn ang="0">
                  <a:pos x="469" y="1812"/>
                </a:cxn>
                <a:cxn ang="0">
                  <a:pos x="560" y="2055"/>
                </a:cxn>
                <a:cxn ang="0">
                  <a:pos x="829" y="2165"/>
                </a:cxn>
                <a:cxn ang="0">
                  <a:pos x="1382" y="2"/>
                </a:cxn>
              </a:cxnLst>
              <a:rect l="0" t="0" r="r" b="b"/>
              <a:pathLst>
                <a:path w="1904" h="2856">
                  <a:moveTo>
                    <a:pt x="1397" y="0"/>
                  </a:moveTo>
                  <a:lnTo>
                    <a:pt x="1406" y="0"/>
                  </a:lnTo>
                  <a:lnTo>
                    <a:pt x="1417" y="2"/>
                  </a:lnTo>
                  <a:lnTo>
                    <a:pt x="1426" y="8"/>
                  </a:lnTo>
                  <a:lnTo>
                    <a:pt x="1433" y="19"/>
                  </a:lnTo>
                  <a:lnTo>
                    <a:pt x="1437" y="35"/>
                  </a:lnTo>
                  <a:lnTo>
                    <a:pt x="1435" y="52"/>
                  </a:lnTo>
                  <a:lnTo>
                    <a:pt x="1431" y="68"/>
                  </a:lnTo>
                  <a:lnTo>
                    <a:pt x="1426" y="81"/>
                  </a:lnTo>
                  <a:lnTo>
                    <a:pt x="1426" y="81"/>
                  </a:lnTo>
                  <a:lnTo>
                    <a:pt x="907" y="2171"/>
                  </a:lnTo>
                  <a:lnTo>
                    <a:pt x="937" y="2171"/>
                  </a:lnTo>
                  <a:lnTo>
                    <a:pt x="966" y="2169"/>
                  </a:lnTo>
                  <a:lnTo>
                    <a:pt x="1000" y="2167"/>
                  </a:lnTo>
                  <a:lnTo>
                    <a:pt x="1037" y="2162"/>
                  </a:lnTo>
                  <a:lnTo>
                    <a:pt x="1077" y="2154"/>
                  </a:lnTo>
                  <a:lnTo>
                    <a:pt x="1120" y="2143"/>
                  </a:lnTo>
                  <a:lnTo>
                    <a:pt x="1166" y="2127"/>
                  </a:lnTo>
                  <a:lnTo>
                    <a:pt x="1215" y="2104"/>
                  </a:lnTo>
                  <a:lnTo>
                    <a:pt x="1266" y="2077"/>
                  </a:lnTo>
                  <a:lnTo>
                    <a:pt x="1320" y="2042"/>
                  </a:lnTo>
                  <a:lnTo>
                    <a:pt x="1379" y="1998"/>
                  </a:lnTo>
                  <a:lnTo>
                    <a:pt x="1439" y="1946"/>
                  </a:lnTo>
                  <a:lnTo>
                    <a:pt x="1500" y="1885"/>
                  </a:lnTo>
                  <a:lnTo>
                    <a:pt x="1535" y="1848"/>
                  </a:lnTo>
                  <a:lnTo>
                    <a:pt x="1569" y="1802"/>
                  </a:lnTo>
                  <a:lnTo>
                    <a:pt x="1606" y="1751"/>
                  </a:lnTo>
                  <a:lnTo>
                    <a:pt x="1642" y="1694"/>
                  </a:lnTo>
                  <a:lnTo>
                    <a:pt x="1677" y="1633"/>
                  </a:lnTo>
                  <a:lnTo>
                    <a:pt x="1708" y="1568"/>
                  </a:lnTo>
                  <a:lnTo>
                    <a:pt x="1733" y="1502"/>
                  </a:lnTo>
                  <a:lnTo>
                    <a:pt x="1753" y="1437"/>
                  </a:lnTo>
                  <a:lnTo>
                    <a:pt x="1768" y="1373"/>
                  </a:lnTo>
                  <a:lnTo>
                    <a:pt x="1771" y="1310"/>
                  </a:lnTo>
                  <a:lnTo>
                    <a:pt x="1768" y="1257"/>
                  </a:lnTo>
                  <a:lnTo>
                    <a:pt x="1759" y="1207"/>
                  </a:lnTo>
                  <a:lnTo>
                    <a:pt x="1744" y="1167"/>
                  </a:lnTo>
                  <a:lnTo>
                    <a:pt x="1728" y="1130"/>
                  </a:lnTo>
                  <a:lnTo>
                    <a:pt x="1710" y="1100"/>
                  </a:lnTo>
                  <a:lnTo>
                    <a:pt x="1690" y="1076"/>
                  </a:lnTo>
                  <a:lnTo>
                    <a:pt x="1673" y="1056"/>
                  </a:lnTo>
                  <a:lnTo>
                    <a:pt x="1659" y="1041"/>
                  </a:lnTo>
                  <a:lnTo>
                    <a:pt x="1642" y="1027"/>
                  </a:lnTo>
                  <a:lnTo>
                    <a:pt x="1628" y="1012"/>
                  </a:lnTo>
                  <a:lnTo>
                    <a:pt x="1617" y="995"/>
                  </a:lnTo>
                  <a:lnTo>
                    <a:pt x="1611" y="977"/>
                  </a:lnTo>
                  <a:lnTo>
                    <a:pt x="1609" y="955"/>
                  </a:lnTo>
                  <a:lnTo>
                    <a:pt x="1613" y="925"/>
                  </a:lnTo>
                  <a:lnTo>
                    <a:pt x="1626" y="894"/>
                  </a:lnTo>
                  <a:lnTo>
                    <a:pt x="1646" y="864"/>
                  </a:lnTo>
                  <a:lnTo>
                    <a:pt x="1671" y="840"/>
                  </a:lnTo>
                  <a:lnTo>
                    <a:pt x="1700" y="818"/>
                  </a:lnTo>
                  <a:lnTo>
                    <a:pt x="1733" y="805"/>
                  </a:lnTo>
                  <a:lnTo>
                    <a:pt x="1766" y="800"/>
                  </a:lnTo>
                  <a:lnTo>
                    <a:pt x="1784" y="802"/>
                  </a:lnTo>
                  <a:lnTo>
                    <a:pt x="1802" y="807"/>
                  </a:lnTo>
                  <a:lnTo>
                    <a:pt x="1820" y="815"/>
                  </a:lnTo>
                  <a:lnTo>
                    <a:pt x="1839" y="828"/>
                  </a:lnTo>
                  <a:lnTo>
                    <a:pt x="1857" y="846"/>
                  </a:lnTo>
                  <a:lnTo>
                    <a:pt x="1871" y="868"/>
                  </a:lnTo>
                  <a:lnTo>
                    <a:pt x="1886" y="896"/>
                  </a:lnTo>
                  <a:lnTo>
                    <a:pt x="1895" y="931"/>
                  </a:lnTo>
                  <a:lnTo>
                    <a:pt x="1902" y="971"/>
                  </a:lnTo>
                  <a:lnTo>
                    <a:pt x="1904" y="1021"/>
                  </a:lnTo>
                  <a:lnTo>
                    <a:pt x="1902" y="1067"/>
                  </a:lnTo>
                  <a:lnTo>
                    <a:pt x="1897" y="1119"/>
                  </a:lnTo>
                  <a:lnTo>
                    <a:pt x="1890" y="1176"/>
                  </a:lnTo>
                  <a:lnTo>
                    <a:pt x="1879" y="1235"/>
                  </a:lnTo>
                  <a:lnTo>
                    <a:pt x="1868" y="1294"/>
                  </a:lnTo>
                  <a:lnTo>
                    <a:pt x="1855" y="1351"/>
                  </a:lnTo>
                  <a:lnTo>
                    <a:pt x="1842" y="1404"/>
                  </a:lnTo>
                  <a:lnTo>
                    <a:pt x="1830" y="1452"/>
                  </a:lnTo>
                  <a:lnTo>
                    <a:pt x="1820" y="1491"/>
                  </a:lnTo>
                  <a:lnTo>
                    <a:pt x="1811" y="1520"/>
                  </a:lnTo>
                  <a:lnTo>
                    <a:pt x="1791" y="1572"/>
                  </a:lnTo>
                  <a:lnTo>
                    <a:pt x="1764" y="1629"/>
                  </a:lnTo>
                  <a:lnTo>
                    <a:pt x="1730" y="1692"/>
                  </a:lnTo>
                  <a:lnTo>
                    <a:pt x="1690" y="1758"/>
                  </a:lnTo>
                  <a:lnTo>
                    <a:pt x="1639" y="1828"/>
                  </a:lnTo>
                  <a:lnTo>
                    <a:pt x="1579" y="1902"/>
                  </a:lnTo>
                  <a:lnTo>
                    <a:pt x="1511" y="1974"/>
                  </a:lnTo>
                  <a:lnTo>
                    <a:pt x="1444" y="2034"/>
                  </a:lnTo>
                  <a:lnTo>
                    <a:pt x="1379" y="2086"/>
                  </a:lnTo>
                  <a:lnTo>
                    <a:pt x="1315" y="2128"/>
                  </a:lnTo>
                  <a:lnTo>
                    <a:pt x="1255" y="2162"/>
                  </a:lnTo>
                  <a:lnTo>
                    <a:pt x="1195" y="2187"/>
                  </a:lnTo>
                  <a:lnTo>
                    <a:pt x="1140" y="2208"/>
                  </a:lnTo>
                  <a:lnTo>
                    <a:pt x="1088" y="2221"/>
                  </a:lnTo>
                  <a:lnTo>
                    <a:pt x="1040" y="2232"/>
                  </a:lnTo>
                  <a:lnTo>
                    <a:pt x="997" y="2237"/>
                  </a:lnTo>
                  <a:lnTo>
                    <a:pt x="957" y="2239"/>
                  </a:lnTo>
                  <a:lnTo>
                    <a:pt x="922" y="2241"/>
                  </a:lnTo>
                  <a:lnTo>
                    <a:pt x="893" y="2241"/>
                  </a:lnTo>
                  <a:lnTo>
                    <a:pt x="769" y="2716"/>
                  </a:lnTo>
                  <a:lnTo>
                    <a:pt x="766" y="2740"/>
                  </a:lnTo>
                  <a:lnTo>
                    <a:pt x="760" y="2768"/>
                  </a:lnTo>
                  <a:lnTo>
                    <a:pt x="755" y="2795"/>
                  </a:lnTo>
                  <a:lnTo>
                    <a:pt x="747" y="2819"/>
                  </a:lnTo>
                  <a:lnTo>
                    <a:pt x="740" y="2838"/>
                  </a:lnTo>
                  <a:lnTo>
                    <a:pt x="735" y="2845"/>
                  </a:lnTo>
                  <a:lnTo>
                    <a:pt x="729" y="2853"/>
                  </a:lnTo>
                  <a:lnTo>
                    <a:pt x="720" y="2854"/>
                  </a:lnTo>
                  <a:lnTo>
                    <a:pt x="711" y="2856"/>
                  </a:lnTo>
                  <a:lnTo>
                    <a:pt x="706" y="2856"/>
                  </a:lnTo>
                  <a:lnTo>
                    <a:pt x="689" y="2854"/>
                  </a:lnTo>
                  <a:lnTo>
                    <a:pt x="678" y="2849"/>
                  </a:lnTo>
                  <a:lnTo>
                    <a:pt x="671" y="2843"/>
                  </a:lnTo>
                  <a:lnTo>
                    <a:pt x="667" y="2836"/>
                  </a:lnTo>
                  <a:lnTo>
                    <a:pt x="666" y="2830"/>
                  </a:lnTo>
                  <a:lnTo>
                    <a:pt x="666" y="2825"/>
                  </a:lnTo>
                  <a:lnTo>
                    <a:pt x="667" y="2818"/>
                  </a:lnTo>
                  <a:lnTo>
                    <a:pt x="671" y="2803"/>
                  </a:lnTo>
                  <a:lnTo>
                    <a:pt x="676" y="2779"/>
                  </a:lnTo>
                  <a:lnTo>
                    <a:pt x="684" y="2751"/>
                  </a:lnTo>
                  <a:lnTo>
                    <a:pt x="691" y="2720"/>
                  </a:lnTo>
                  <a:lnTo>
                    <a:pt x="700" y="2685"/>
                  </a:lnTo>
                  <a:lnTo>
                    <a:pt x="707" y="2650"/>
                  </a:lnTo>
                  <a:lnTo>
                    <a:pt x="716" y="2617"/>
                  </a:lnTo>
                  <a:lnTo>
                    <a:pt x="724" y="2585"/>
                  </a:lnTo>
                  <a:lnTo>
                    <a:pt x="731" y="2560"/>
                  </a:lnTo>
                  <a:lnTo>
                    <a:pt x="736" y="2539"/>
                  </a:lnTo>
                  <a:lnTo>
                    <a:pt x="740" y="2526"/>
                  </a:lnTo>
                  <a:lnTo>
                    <a:pt x="753" y="2480"/>
                  </a:lnTo>
                  <a:lnTo>
                    <a:pt x="762" y="2442"/>
                  </a:lnTo>
                  <a:lnTo>
                    <a:pt x="769" y="2410"/>
                  </a:lnTo>
                  <a:lnTo>
                    <a:pt x="777" y="2383"/>
                  </a:lnTo>
                  <a:lnTo>
                    <a:pt x="782" y="2361"/>
                  </a:lnTo>
                  <a:lnTo>
                    <a:pt x="787" y="2339"/>
                  </a:lnTo>
                  <a:lnTo>
                    <a:pt x="791" y="2316"/>
                  </a:lnTo>
                  <a:lnTo>
                    <a:pt x="797" y="2294"/>
                  </a:lnTo>
                  <a:lnTo>
                    <a:pt x="802" y="2267"/>
                  </a:lnTo>
                  <a:lnTo>
                    <a:pt x="809" y="2235"/>
                  </a:lnTo>
                  <a:lnTo>
                    <a:pt x="746" y="2230"/>
                  </a:lnTo>
                  <a:lnTo>
                    <a:pt x="684" y="2221"/>
                  </a:lnTo>
                  <a:lnTo>
                    <a:pt x="626" y="2208"/>
                  </a:lnTo>
                  <a:lnTo>
                    <a:pt x="569" y="2189"/>
                  </a:lnTo>
                  <a:lnTo>
                    <a:pt x="516" y="2169"/>
                  </a:lnTo>
                  <a:lnTo>
                    <a:pt x="467" y="2145"/>
                  </a:lnTo>
                  <a:lnTo>
                    <a:pt x="422" y="2116"/>
                  </a:lnTo>
                  <a:lnTo>
                    <a:pt x="382" y="2082"/>
                  </a:lnTo>
                  <a:lnTo>
                    <a:pt x="347" y="2044"/>
                  </a:lnTo>
                  <a:lnTo>
                    <a:pt x="316" y="2001"/>
                  </a:lnTo>
                  <a:lnTo>
                    <a:pt x="293" y="1953"/>
                  </a:lnTo>
                  <a:lnTo>
                    <a:pt x="276" y="1902"/>
                  </a:lnTo>
                  <a:lnTo>
                    <a:pt x="265" y="1843"/>
                  </a:lnTo>
                  <a:lnTo>
                    <a:pt x="262" y="1780"/>
                  </a:lnTo>
                  <a:lnTo>
                    <a:pt x="262" y="1769"/>
                  </a:lnTo>
                  <a:lnTo>
                    <a:pt x="262" y="1756"/>
                  </a:lnTo>
                  <a:lnTo>
                    <a:pt x="264" y="1742"/>
                  </a:lnTo>
                  <a:lnTo>
                    <a:pt x="265" y="1723"/>
                  </a:lnTo>
                  <a:lnTo>
                    <a:pt x="269" y="1701"/>
                  </a:lnTo>
                  <a:lnTo>
                    <a:pt x="273" y="1675"/>
                  </a:lnTo>
                  <a:lnTo>
                    <a:pt x="280" y="1644"/>
                  </a:lnTo>
                  <a:lnTo>
                    <a:pt x="289" y="1609"/>
                  </a:lnTo>
                  <a:lnTo>
                    <a:pt x="302" y="1566"/>
                  </a:lnTo>
                  <a:lnTo>
                    <a:pt x="316" y="1519"/>
                  </a:lnTo>
                  <a:lnTo>
                    <a:pt x="335" y="1461"/>
                  </a:lnTo>
                  <a:lnTo>
                    <a:pt x="358" y="1399"/>
                  </a:lnTo>
                  <a:lnTo>
                    <a:pt x="384" y="1327"/>
                  </a:lnTo>
                  <a:lnTo>
                    <a:pt x="415" y="1246"/>
                  </a:lnTo>
                  <a:lnTo>
                    <a:pt x="436" y="1183"/>
                  </a:lnTo>
                  <a:lnTo>
                    <a:pt x="458" y="1126"/>
                  </a:lnTo>
                  <a:lnTo>
                    <a:pt x="473" y="1073"/>
                  </a:lnTo>
                  <a:lnTo>
                    <a:pt x="484" y="1021"/>
                  </a:lnTo>
                  <a:lnTo>
                    <a:pt x="489" y="971"/>
                  </a:lnTo>
                  <a:lnTo>
                    <a:pt x="486" y="938"/>
                  </a:lnTo>
                  <a:lnTo>
                    <a:pt x="480" y="912"/>
                  </a:lnTo>
                  <a:lnTo>
                    <a:pt x="469" y="896"/>
                  </a:lnTo>
                  <a:lnTo>
                    <a:pt x="458" y="883"/>
                  </a:lnTo>
                  <a:lnTo>
                    <a:pt x="445" y="875"/>
                  </a:lnTo>
                  <a:lnTo>
                    <a:pt x="433" y="872"/>
                  </a:lnTo>
                  <a:lnTo>
                    <a:pt x="420" y="872"/>
                  </a:lnTo>
                  <a:lnTo>
                    <a:pt x="409" y="870"/>
                  </a:lnTo>
                  <a:lnTo>
                    <a:pt x="380" y="874"/>
                  </a:lnTo>
                  <a:lnTo>
                    <a:pt x="349" y="881"/>
                  </a:lnTo>
                  <a:lnTo>
                    <a:pt x="318" y="894"/>
                  </a:lnTo>
                  <a:lnTo>
                    <a:pt x="285" y="912"/>
                  </a:lnTo>
                  <a:lnTo>
                    <a:pt x="255" y="938"/>
                  </a:lnTo>
                  <a:lnTo>
                    <a:pt x="224" y="971"/>
                  </a:lnTo>
                  <a:lnTo>
                    <a:pt x="195" y="1012"/>
                  </a:lnTo>
                  <a:lnTo>
                    <a:pt x="165" y="1062"/>
                  </a:lnTo>
                  <a:lnTo>
                    <a:pt x="138" y="1121"/>
                  </a:lnTo>
                  <a:lnTo>
                    <a:pt x="113" y="1187"/>
                  </a:lnTo>
                  <a:lnTo>
                    <a:pt x="89" y="1266"/>
                  </a:lnTo>
                  <a:lnTo>
                    <a:pt x="80" y="1290"/>
                  </a:lnTo>
                  <a:lnTo>
                    <a:pt x="73" y="1307"/>
                  </a:lnTo>
                  <a:lnTo>
                    <a:pt x="65" y="1316"/>
                  </a:lnTo>
                  <a:lnTo>
                    <a:pt x="54" y="1320"/>
                  </a:lnTo>
                  <a:lnTo>
                    <a:pt x="40" y="1321"/>
                  </a:lnTo>
                  <a:lnTo>
                    <a:pt x="34" y="1321"/>
                  </a:lnTo>
                  <a:lnTo>
                    <a:pt x="27" y="1320"/>
                  </a:lnTo>
                  <a:lnTo>
                    <a:pt x="18" y="1318"/>
                  </a:lnTo>
                  <a:lnTo>
                    <a:pt x="9" y="1312"/>
                  </a:lnTo>
                  <a:lnTo>
                    <a:pt x="2" y="1303"/>
                  </a:lnTo>
                  <a:lnTo>
                    <a:pt x="0" y="1290"/>
                  </a:lnTo>
                  <a:lnTo>
                    <a:pt x="2" y="1281"/>
                  </a:lnTo>
                  <a:lnTo>
                    <a:pt x="5" y="1264"/>
                  </a:lnTo>
                  <a:lnTo>
                    <a:pt x="11" y="1240"/>
                  </a:lnTo>
                  <a:lnTo>
                    <a:pt x="20" y="1209"/>
                  </a:lnTo>
                  <a:lnTo>
                    <a:pt x="33" y="1176"/>
                  </a:lnTo>
                  <a:lnTo>
                    <a:pt x="47" y="1137"/>
                  </a:lnTo>
                  <a:lnTo>
                    <a:pt x="65" y="1097"/>
                  </a:lnTo>
                  <a:lnTo>
                    <a:pt x="85" y="1056"/>
                  </a:lnTo>
                  <a:lnTo>
                    <a:pt x="109" y="1014"/>
                  </a:lnTo>
                  <a:lnTo>
                    <a:pt x="136" y="973"/>
                  </a:lnTo>
                  <a:lnTo>
                    <a:pt x="165" y="933"/>
                  </a:lnTo>
                  <a:lnTo>
                    <a:pt x="200" y="898"/>
                  </a:lnTo>
                  <a:lnTo>
                    <a:pt x="236" y="866"/>
                  </a:lnTo>
                  <a:lnTo>
                    <a:pt x="276" y="839"/>
                  </a:lnTo>
                  <a:lnTo>
                    <a:pt x="320" y="818"/>
                  </a:lnTo>
                  <a:lnTo>
                    <a:pt x="367" y="805"/>
                  </a:lnTo>
                  <a:lnTo>
                    <a:pt x="420" y="800"/>
                  </a:lnTo>
                  <a:lnTo>
                    <a:pt x="469" y="805"/>
                  </a:lnTo>
                  <a:lnTo>
                    <a:pt x="513" y="817"/>
                  </a:lnTo>
                  <a:lnTo>
                    <a:pt x="555" y="837"/>
                  </a:lnTo>
                  <a:lnTo>
                    <a:pt x="589" y="863"/>
                  </a:lnTo>
                  <a:lnTo>
                    <a:pt x="620" y="894"/>
                  </a:lnTo>
                  <a:lnTo>
                    <a:pt x="644" y="931"/>
                  </a:lnTo>
                  <a:lnTo>
                    <a:pt x="662" y="971"/>
                  </a:lnTo>
                  <a:lnTo>
                    <a:pt x="673" y="1016"/>
                  </a:lnTo>
                  <a:lnTo>
                    <a:pt x="676" y="1062"/>
                  </a:lnTo>
                  <a:lnTo>
                    <a:pt x="673" y="1108"/>
                  </a:lnTo>
                  <a:lnTo>
                    <a:pt x="662" y="1150"/>
                  </a:lnTo>
                  <a:lnTo>
                    <a:pt x="651" y="1185"/>
                  </a:lnTo>
                  <a:lnTo>
                    <a:pt x="642" y="1216"/>
                  </a:lnTo>
                  <a:lnTo>
                    <a:pt x="609" y="1299"/>
                  </a:lnTo>
                  <a:lnTo>
                    <a:pt x="582" y="1375"/>
                  </a:lnTo>
                  <a:lnTo>
                    <a:pt x="556" y="1443"/>
                  </a:lnTo>
                  <a:lnTo>
                    <a:pt x="536" y="1502"/>
                  </a:lnTo>
                  <a:lnTo>
                    <a:pt x="520" y="1554"/>
                  </a:lnTo>
                  <a:lnTo>
                    <a:pt x="506" y="1600"/>
                  </a:lnTo>
                  <a:lnTo>
                    <a:pt x="495" y="1638"/>
                  </a:lnTo>
                  <a:lnTo>
                    <a:pt x="486" y="1671"/>
                  </a:lnTo>
                  <a:lnTo>
                    <a:pt x="480" y="1701"/>
                  </a:lnTo>
                  <a:lnTo>
                    <a:pt x="475" y="1727"/>
                  </a:lnTo>
                  <a:lnTo>
                    <a:pt x="471" y="1749"/>
                  </a:lnTo>
                  <a:lnTo>
                    <a:pt x="469" y="1767"/>
                  </a:lnTo>
                  <a:lnTo>
                    <a:pt x="469" y="1782"/>
                  </a:lnTo>
                  <a:lnTo>
                    <a:pt x="469" y="1797"/>
                  </a:lnTo>
                  <a:lnTo>
                    <a:pt x="469" y="1812"/>
                  </a:lnTo>
                  <a:lnTo>
                    <a:pt x="473" y="1870"/>
                  </a:lnTo>
                  <a:lnTo>
                    <a:pt x="484" y="1924"/>
                  </a:lnTo>
                  <a:lnTo>
                    <a:pt x="502" y="1972"/>
                  </a:lnTo>
                  <a:lnTo>
                    <a:pt x="527" y="2016"/>
                  </a:lnTo>
                  <a:lnTo>
                    <a:pt x="560" y="2055"/>
                  </a:lnTo>
                  <a:lnTo>
                    <a:pt x="600" y="2086"/>
                  </a:lnTo>
                  <a:lnTo>
                    <a:pt x="647" y="2116"/>
                  </a:lnTo>
                  <a:lnTo>
                    <a:pt x="700" y="2138"/>
                  </a:lnTo>
                  <a:lnTo>
                    <a:pt x="762" y="2154"/>
                  </a:lnTo>
                  <a:lnTo>
                    <a:pt x="829" y="2165"/>
                  </a:lnTo>
                  <a:lnTo>
                    <a:pt x="1351" y="61"/>
                  </a:lnTo>
                  <a:lnTo>
                    <a:pt x="1359" y="33"/>
                  </a:lnTo>
                  <a:lnTo>
                    <a:pt x="1364" y="15"/>
                  </a:lnTo>
                  <a:lnTo>
                    <a:pt x="1371" y="6"/>
                  </a:lnTo>
                  <a:lnTo>
                    <a:pt x="1382" y="2"/>
                  </a:lnTo>
                  <a:lnTo>
                    <a:pt x="13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" name="Freeform 48"/>
            <p:cNvSpPr>
              <a:spLocks noEditPoints="1"/>
            </p:cNvSpPr>
            <p:nvPr/>
          </p:nvSpPr>
          <p:spPr bwMode="auto">
            <a:xfrm>
              <a:off x="2165" y="2618"/>
              <a:ext cx="568" cy="505"/>
            </a:xfrm>
            <a:custGeom>
              <a:avLst/>
              <a:gdLst/>
              <a:ahLst/>
              <a:cxnLst>
                <a:cxn ang="0">
                  <a:pos x="522" y="68"/>
                </a:cxn>
                <a:cxn ang="0">
                  <a:pos x="415" y="127"/>
                </a:cxn>
                <a:cxn ang="0">
                  <a:pos x="297" y="274"/>
                </a:cxn>
                <a:cxn ang="0">
                  <a:pos x="246" y="407"/>
                </a:cxn>
                <a:cxn ang="0">
                  <a:pos x="202" y="578"/>
                </a:cxn>
                <a:cxn ang="0">
                  <a:pos x="184" y="730"/>
                </a:cxn>
                <a:cxn ang="0">
                  <a:pos x="208" y="859"/>
                </a:cxn>
                <a:cxn ang="0">
                  <a:pos x="268" y="929"/>
                </a:cxn>
                <a:cxn ang="0">
                  <a:pos x="346" y="951"/>
                </a:cxn>
                <a:cxn ang="0">
                  <a:pos x="459" y="921"/>
                </a:cxn>
                <a:cxn ang="0">
                  <a:pos x="537" y="871"/>
                </a:cxn>
                <a:cxn ang="0">
                  <a:pos x="606" y="805"/>
                </a:cxn>
                <a:cxn ang="0">
                  <a:pos x="662" y="709"/>
                </a:cxn>
                <a:cxn ang="0">
                  <a:pos x="773" y="273"/>
                </a:cxn>
                <a:cxn ang="0">
                  <a:pos x="771" y="228"/>
                </a:cxn>
                <a:cxn ang="0">
                  <a:pos x="742" y="160"/>
                </a:cxn>
                <a:cxn ang="0">
                  <a:pos x="680" y="92"/>
                </a:cxn>
                <a:cxn ang="0">
                  <a:pos x="579" y="61"/>
                </a:cxn>
                <a:cxn ang="0">
                  <a:pos x="673" y="16"/>
                </a:cxn>
                <a:cxn ang="0">
                  <a:pos x="780" y="94"/>
                </a:cxn>
                <a:cxn ang="0">
                  <a:pos x="815" y="103"/>
                </a:cxn>
                <a:cxn ang="0">
                  <a:pos x="868" y="50"/>
                </a:cxn>
                <a:cxn ang="0">
                  <a:pos x="926" y="42"/>
                </a:cxn>
                <a:cxn ang="0">
                  <a:pos x="971" y="74"/>
                </a:cxn>
                <a:cxn ang="0">
                  <a:pos x="982" y="125"/>
                </a:cxn>
                <a:cxn ang="0">
                  <a:pos x="966" y="199"/>
                </a:cxn>
                <a:cxn ang="0">
                  <a:pos x="944" y="291"/>
                </a:cxn>
                <a:cxn ang="0">
                  <a:pos x="882" y="534"/>
                </a:cxn>
                <a:cxn ang="0">
                  <a:pos x="850" y="660"/>
                </a:cxn>
                <a:cxn ang="0">
                  <a:pos x="822" y="777"/>
                </a:cxn>
                <a:cxn ang="0">
                  <a:pos x="817" y="870"/>
                </a:cxn>
                <a:cxn ang="0">
                  <a:pos x="846" y="934"/>
                </a:cxn>
                <a:cxn ang="0">
                  <a:pos x="919" y="945"/>
                </a:cxn>
                <a:cxn ang="0">
                  <a:pos x="988" y="884"/>
                </a:cxn>
                <a:cxn ang="0">
                  <a:pos x="1033" y="783"/>
                </a:cxn>
                <a:cxn ang="0">
                  <a:pos x="1061" y="680"/>
                </a:cxn>
                <a:cxn ang="0">
                  <a:pos x="1086" y="641"/>
                </a:cxn>
                <a:cxn ang="0">
                  <a:pos x="1115" y="641"/>
                </a:cxn>
                <a:cxn ang="0">
                  <a:pos x="1135" y="671"/>
                </a:cxn>
                <a:cxn ang="0">
                  <a:pos x="1124" y="720"/>
                </a:cxn>
                <a:cxn ang="0">
                  <a:pos x="1091" y="824"/>
                </a:cxn>
                <a:cxn ang="0">
                  <a:pos x="1039" y="929"/>
                </a:cxn>
                <a:cxn ang="0">
                  <a:pos x="955" y="997"/>
                </a:cxn>
                <a:cxn ang="0">
                  <a:pos x="864" y="1010"/>
                </a:cxn>
                <a:cxn ang="0">
                  <a:pos x="790" y="995"/>
                </a:cxn>
                <a:cxn ang="0">
                  <a:pos x="713" y="949"/>
                </a:cxn>
                <a:cxn ang="0">
                  <a:pos x="657" y="855"/>
                </a:cxn>
                <a:cxn ang="0">
                  <a:pos x="509" y="967"/>
                </a:cxn>
                <a:cxn ang="0">
                  <a:pos x="342" y="1010"/>
                </a:cxn>
                <a:cxn ang="0">
                  <a:pos x="182" y="971"/>
                </a:cxn>
                <a:cxn ang="0">
                  <a:pos x="66" y="864"/>
                </a:cxn>
                <a:cxn ang="0">
                  <a:pos x="6" y="702"/>
                </a:cxn>
                <a:cxn ang="0">
                  <a:pos x="24" y="479"/>
                </a:cxn>
                <a:cxn ang="0">
                  <a:pos x="131" y="262"/>
                </a:cxn>
                <a:cxn ang="0">
                  <a:pos x="302" y="94"/>
                </a:cxn>
                <a:cxn ang="0">
                  <a:pos x="508" y="7"/>
                </a:cxn>
              </a:cxnLst>
              <a:rect l="0" t="0" r="r" b="b"/>
              <a:pathLst>
                <a:path w="1135" h="1010">
                  <a:moveTo>
                    <a:pt x="579" y="61"/>
                  </a:moveTo>
                  <a:lnTo>
                    <a:pt x="551" y="63"/>
                  </a:lnTo>
                  <a:lnTo>
                    <a:pt x="522" y="68"/>
                  </a:lnTo>
                  <a:lnTo>
                    <a:pt x="488" y="81"/>
                  </a:lnTo>
                  <a:lnTo>
                    <a:pt x="453" y="99"/>
                  </a:lnTo>
                  <a:lnTo>
                    <a:pt x="415" y="127"/>
                  </a:lnTo>
                  <a:lnTo>
                    <a:pt x="375" y="166"/>
                  </a:lnTo>
                  <a:lnTo>
                    <a:pt x="337" y="214"/>
                  </a:lnTo>
                  <a:lnTo>
                    <a:pt x="297" y="274"/>
                  </a:lnTo>
                  <a:lnTo>
                    <a:pt x="280" y="311"/>
                  </a:lnTo>
                  <a:lnTo>
                    <a:pt x="262" y="356"/>
                  </a:lnTo>
                  <a:lnTo>
                    <a:pt x="246" y="407"/>
                  </a:lnTo>
                  <a:lnTo>
                    <a:pt x="229" y="462"/>
                  </a:lnTo>
                  <a:lnTo>
                    <a:pt x="215" y="521"/>
                  </a:lnTo>
                  <a:lnTo>
                    <a:pt x="202" y="578"/>
                  </a:lnTo>
                  <a:lnTo>
                    <a:pt x="193" y="636"/>
                  </a:lnTo>
                  <a:lnTo>
                    <a:pt x="186" y="685"/>
                  </a:lnTo>
                  <a:lnTo>
                    <a:pt x="184" y="730"/>
                  </a:lnTo>
                  <a:lnTo>
                    <a:pt x="186" y="779"/>
                  </a:lnTo>
                  <a:lnTo>
                    <a:pt x="195" y="822"/>
                  </a:lnTo>
                  <a:lnTo>
                    <a:pt x="208" y="859"/>
                  </a:lnTo>
                  <a:lnTo>
                    <a:pt x="224" y="888"/>
                  </a:lnTo>
                  <a:lnTo>
                    <a:pt x="244" y="912"/>
                  </a:lnTo>
                  <a:lnTo>
                    <a:pt x="268" y="929"/>
                  </a:lnTo>
                  <a:lnTo>
                    <a:pt x="291" y="941"/>
                  </a:lnTo>
                  <a:lnTo>
                    <a:pt x="318" y="947"/>
                  </a:lnTo>
                  <a:lnTo>
                    <a:pt x="346" y="951"/>
                  </a:lnTo>
                  <a:lnTo>
                    <a:pt x="386" y="947"/>
                  </a:lnTo>
                  <a:lnTo>
                    <a:pt x="424" y="936"/>
                  </a:lnTo>
                  <a:lnTo>
                    <a:pt x="459" y="921"/>
                  </a:lnTo>
                  <a:lnTo>
                    <a:pt x="489" y="905"/>
                  </a:lnTo>
                  <a:lnTo>
                    <a:pt x="517" y="886"/>
                  </a:lnTo>
                  <a:lnTo>
                    <a:pt x="537" y="871"/>
                  </a:lnTo>
                  <a:lnTo>
                    <a:pt x="549" y="860"/>
                  </a:lnTo>
                  <a:lnTo>
                    <a:pt x="579" y="833"/>
                  </a:lnTo>
                  <a:lnTo>
                    <a:pt x="606" y="805"/>
                  </a:lnTo>
                  <a:lnTo>
                    <a:pt x="629" y="776"/>
                  </a:lnTo>
                  <a:lnTo>
                    <a:pt x="650" y="744"/>
                  </a:lnTo>
                  <a:lnTo>
                    <a:pt x="662" y="709"/>
                  </a:lnTo>
                  <a:lnTo>
                    <a:pt x="662" y="709"/>
                  </a:lnTo>
                  <a:lnTo>
                    <a:pt x="771" y="291"/>
                  </a:lnTo>
                  <a:lnTo>
                    <a:pt x="773" y="273"/>
                  </a:lnTo>
                  <a:lnTo>
                    <a:pt x="775" y="254"/>
                  </a:lnTo>
                  <a:lnTo>
                    <a:pt x="775" y="245"/>
                  </a:lnTo>
                  <a:lnTo>
                    <a:pt x="771" y="228"/>
                  </a:lnTo>
                  <a:lnTo>
                    <a:pt x="764" y="208"/>
                  </a:lnTo>
                  <a:lnTo>
                    <a:pt x="755" y="186"/>
                  </a:lnTo>
                  <a:lnTo>
                    <a:pt x="742" y="160"/>
                  </a:lnTo>
                  <a:lnTo>
                    <a:pt x="726" y="136"/>
                  </a:lnTo>
                  <a:lnTo>
                    <a:pt x="706" y="112"/>
                  </a:lnTo>
                  <a:lnTo>
                    <a:pt x="680" y="92"/>
                  </a:lnTo>
                  <a:lnTo>
                    <a:pt x="651" y="75"/>
                  </a:lnTo>
                  <a:lnTo>
                    <a:pt x="617" y="64"/>
                  </a:lnTo>
                  <a:lnTo>
                    <a:pt x="579" y="61"/>
                  </a:lnTo>
                  <a:close/>
                  <a:moveTo>
                    <a:pt x="579" y="0"/>
                  </a:moveTo>
                  <a:lnTo>
                    <a:pt x="628" y="4"/>
                  </a:lnTo>
                  <a:lnTo>
                    <a:pt x="673" y="16"/>
                  </a:lnTo>
                  <a:lnTo>
                    <a:pt x="713" y="37"/>
                  </a:lnTo>
                  <a:lnTo>
                    <a:pt x="750" y="63"/>
                  </a:lnTo>
                  <a:lnTo>
                    <a:pt x="780" y="94"/>
                  </a:lnTo>
                  <a:lnTo>
                    <a:pt x="806" y="131"/>
                  </a:lnTo>
                  <a:lnTo>
                    <a:pt x="806" y="131"/>
                  </a:lnTo>
                  <a:lnTo>
                    <a:pt x="815" y="103"/>
                  </a:lnTo>
                  <a:lnTo>
                    <a:pt x="830" y="81"/>
                  </a:lnTo>
                  <a:lnTo>
                    <a:pt x="848" y="63"/>
                  </a:lnTo>
                  <a:lnTo>
                    <a:pt x="868" y="50"/>
                  </a:lnTo>
                  <a:lnTo>
                    <a:pt x="888" y="42"/>
                  </a:lnTo>
                  <a:lnTo>
                    <a:pt x="910" y="40"/>
                  </a:lnTo>
                  <a:lnTo>
                    <a:pt x="926" y="42"/>
                  </a:lnTo>
                  <a:lnTo>
                    <a:pt x="944" y="48"/>
                  </a:lnTo>
                  <a:lnTo>
                    <a:pt x="959" y="59"/>
                  </a:lnTo>
                  <a:lnTo>
                    <a:pt x="971" y="74"/>
                  </a:lnTo>
                  <a:lnTo>
                    <a:pt x="981" y="92"/>
                  </a:lnTo>
                  <a:lnTo>
                    <a:pt x="982" y="116"/>
                  </a:lnTo>
                  <a:lnTo>
                    <a:pt x="982" y="125"/>
                  </a:lnTo>
                  <a:lnTo>
                    <a:pt x="979" y="144"/>
                  </a:lnTo>
                  <a:lnTo>
                    <a:pt x="971" y="169"/>
                  </a:lnTo>
                  <a:lnTo>
                    <a:pt x="966" y="199"/>
                  </a:lnTo>
                  <a:lnTo>
                    <a:pt x="959" y="230"/>
                  </a:lnTo>
                  <a:lnTo>
                    <a:pt x="950" y="262"/>
                  </a:lnTo>
                  <a:lnTo>
                    <a:pt x="944" y="291"/>
                  </a:lnTo>
                  <a:lnTo>
                    <a:pt x="899" y="461"/>
                  </a:lnTo>
                  <a:lnTo>
                    <a:pt x="891" y="494"/>
                  </a:lnTo>
                  <a:lnTo>
                    <a:pt x="882" y="534"/>
                  </a:lnTo>
                  <a:lnTo>
                    <a:pt x="871" y="578"/>
                  </a:lnTo>
                  <a:lnTo>
                    <a:pt x="860" y="621"/>
                  </a:lnTo>
                  <a:lnTo>
                    <a:pt x="850" y="660"/>
                  </a:lnTo>
                  <a:lnTo>
                    <a:pt x="840" y="698"/>
                  </a:lnTo>
                  <a:lnTo>
                    <a:pt x="831" y="737"/>
                  </a:lnTo>
                  <a:lnTo>
                    <a:pt x="822" y="777"/>
                  </a:lnTo>
                  <a:lnTo>
                    <a:pt x="817" y="812"/>
                  </a:lnTo>
                  <a:lnTo>
                    <a:pt x="815" y="840"/>
                  </a:lnTo>
                  <a:lnTo>
                    <a:pt x="817" y="870"/>
                  </a:lnTo>
                  <a:lnTo>
                    <a:pt x="822" y="895"/>
                  </a:lnTo>
                  <a:lnTo>
                    <a:pt x="831" y="918"/>
                  </a:lnTo>
                  <a:lnTo>
                    <a:pt x="846" y="934"/>
                  </a:lnTo>
                  <a:lnTo>
                    <a:pt x="864" y="947"/>
                  </a:lnTo>
                  <a:lnTo>
                    <a:pt x="890" y="951"/>
                  </a:lnTo>
                  <a:lnTo>
                    <a:pt x="919" y="945"/>
                  </a:lnTo>
                  <a:lnTo>
                    <a:pt x="944" y="932"/>
                  </a:lnTo>
                  <a:lnTo>
                    <a:pt x="968" y="912"/>
                  </a:lnTo>
                  <a:lnTo>
                    <a:pt x="988" y="884"/>
                  </a:lnTo>
                  <a:lnTo>
                    <a:pt x="1004" y="853"/>
                  </a:lnTo>
                  <a:lnTo>
                    <a:pt x="1021" y="820"/>
                  </a:lnTo>
                  <a:lnTo>
                    <a:pt x="1033" y="783"/>
                  </a:lnTo>
                  <a:lnTo>
                    <a:pt x="1042" y="746"/>
                  </a:lnTo>
                  <a:lnTo>
                    <a:pt x="1051" y="709"/>
                  </a:lnTo>
                  <a:lnTo>
                    <a:pt x="1061" y="680"/>
                  </a:lnTo>
                  <a:lnTo>
                    <a:pt x="1068" y="660"/>
                  </a:lnTo>
                  <a:lnTo>
                    <a:pt x="1075" y="647"/>
                  </a:lnTo>
                  <a:lnTo>
                    <a:pt x="1086" y="641"/>
                  </a:lnTo>
                  <a:lnTo>
                    <a:pt x="1102" y="639"/>
                  </a:lnTo>
                  <a:lnTo>
                    <a:pt x="1106" y="641"/>
                  </a:lnTo>
                  <a:lnTo>
                    <a:pt x="1115" y="641"/>
                  </a:lnTo>
                  <a:lnTo>
                    <a:pt x="1126" y="647"/>
                  </a:lnTo>
                  <a:lnTo>
                    <a:pt x="1133" y="656"/>
                  </a:lnTo>
                  <a:lnTo>
                    <a:pt x="1135" y="671"/>
                  </a:lnTo>
                  <a:lnTo>
                    <a:pt x="1135" y="678"/>
                  </a:lnTo>
                  <a:lnTo>
                    <a:pt x="1131" y="695"/>
                  </a:lnTo>
                  <a:lnTo>
                    <a:pt x="1124" y="720"/>
                  </a:lnTo>
                  <a:lnTo>
                    <a:pt x="1115" y="752"/>
                  </a:lnTo>
                  <a:lnTo>
                    <a:pt x="1104" y="785"/>
                  </a:lnTo>
                  <a:lnTo>
                    <a:pt x="1091" y="824"/>
                  </a:lnTo>
                  <a:lnTo>
                    <a:pt x="1079" y="860"/>
                  </a:lnTo>
                  <a:lnTo>
                    <a:pt x="1062" y="895"/>
                  </a:lnTo>
                  <a:lnTo>
                    <a:pt x="1039" y="929"/>
                  </a:lnTo>
                  <a:lnTo>
                    <a:pt x="1013" y="956"/>
                  </a:lnTo>
                  <a:lnTo>
                    <a:pt x="986" y="978"/>
                  </a:lnTo>
                  <a:lnTo>
                    <a:pt x="955" y="997"/>
                  </a:lnTo>
                  <a:lnTo>
                    <a:pt x="922" y="1006"/>
                  </a:lnTo>
                  <a:lnTo>
                    <a:pt x="884" y="1010"/>
                  </a:lnTo>
                  <a:lnTo>
                    <a:pt x="864" y="1010"/>
                  </a:lnTo>
                  <a:lnTo>
                    <a:pt x="842" y="1008"/>
                  </a:lnTo>
                  <a:lnTo>
                    <a:pt x="817" y="1002"/>
                  </a:lnTo>
                  <a:lnTo>
                    <a:pt x="790" y="995"/>
                  </a:lnTo>
                  <a:lnTo>
                    <a:pt x="764" y="984"/>
                  </a:lnTo>
                  <a:lnTo>
                    <a:pt x="737" y="967"/>
                  </a:lnTo>
                  <a:lnTo>
                    <a:pt x="713" y="949"/>
                  </a:lnTo>
                  <a:lnTo>
                    <a:pt x="691" y="923"/>
                  </a:lnTo>
                  <a:lnTo>
                    <a:pt x="671" y="892"/>
                  </a:lnTo>
                  <a:lnTo>
                    <a:pt x="657" y="855"/>
                  </a:lnTo>
                  <a:lnTo>
                    <a:pt x="609" y="897"/>
                  </a:lnTo>
                  <a:lnTo>
                    <a:pt x="560" y="936"/>
                  </a:lnTo>
                  <a:lnTo>
                    <a:pt x="509" y="967"/>
                  </a:lnTo>
                  <a:lnTo>
                    <a:pt x="455" y="989"/>
                  </a:lnTo>
                  <a:lnTo>
                    <a:pt x="400" y="1006"/>
                  </a:lnTo>
                  <a:lnTo>
                    <a:pt x="342" y="1010"/>
                  </a:lnTo>
                  <a:lnTo>
                    <a:pt x="286" y="1006"/>
                  </a:lnTo>
                  <a:lnTo>
                    <a:pt x="231" y="993"/>
                  </a:lnTo>
                  <a:lnTo>
                    <a:pt x="182" y="971"/>
                  </a:lnTo>
                  <a:lnTo>
                    <a:pt x="138" y="941"/>
                  </a:lnTo>
                  <a:lnTo>
                    <a:pt x="98" y="906"/>
                  </a:lnTo>
                  <a:lnTo>
                    <a:pt x="66" y="864"/>
                  </a:lnTo>
                  <a:lnTo>
                    <a:pt x="38" y="814"/>
                  </a:lnTo>
                  <a:lnTo>
                    <a:pt x="18" y="761"/>
                  </a:lnTo>
                  <a:lnTo>
                    <a:pt x="6" y="702"/>
                  </a:lnTo>
                  <a:lnTo>
                    <a:pt x="0" y="639"/>
                  </a:lnTo>
                  <a:lnTo>
                    <a:pt x="6" y="560"/>
                  </a:lnTo>
                  <a:lnTo>
                    <a:pt x="24" y="479"/>
                  </a:lnTo>
                  <a:lnTo>
                    <a:pt x="51" y="403"/>
                  </a:lnTo>
                  <a:lnTo>
                    <a:pt x="88" y="330"/>
                  </a:lnTo>
                  <a:lnTo>
                    <a:pt x="131" y="262"/>
                  </a:lnTo>
                  <a:lnTo>
                    <a:pt x="182" y="199"/>
                  </a:lnTo>
                  <a:lnTo>
                    <a:pt x="238" y="142"/>
                  </a:lnTo>
                  <a:lnTo>
                    <a:pt x="302" y="94"/>
                  </a:lnTo>
                  <a:lnTo>
                    <a:pt x="368" y="55"/>
                  </a:lnTo>
                  <a:lnTo>
                    <a:pt x="437" y="26"/>
                  </a:lnTo>
                  <a:lnTo>
                    <a:pt x="508" y="7"/>
                  </a:lnTo>
                  <a:lnTo>
                    <a:pt x="5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" name="Freeform 49"/>
            <p:cNvSpPr>
              <a:spLocks noEditPoints="1"/>
            </p:cNvSpPr>
            <p:nvPr/>
          </p:nvSpPr>
          <p:spPr bwMode="auto">
            <a:xfrm>
              <a:off x="2111" y="3598"/>
              <a:ext cx="683" cy="505"/>
            </a:xfrm>
            <a:custGeom>
              <a:avLst/>
              <a:gdLst/>
              <a:ahLst/>
              <a:cxnLst>
                <a:cxn ang="0">
                  <a:pos x="558" y="71"/>
                </a:cxn>
                <a:cxn ang="0">
                  <a:pos x="422" y="141"/>
                </a:cxn>
                <a:cxn ang="0">
                  <a:pos x="298" y="283"/>
                </a:cxn>
                <a:cxn ang="0">
                  <a:pos x="229" y="447"/>
                </a:cxn>
                <a:cxn ang="0">
                  <a:pos x="193" y="600"/>
                </a:cxn>
                <a:cxn ang="0">
                  <a:pos x="182" y="700"/>
                </a:cxn>
                <a:cxn ang="0">
                  <a:pos x="209" y="832"/>
                </a:cxn>
                <a:cxn ang="0">
                  <a:pos x="287" y="919"/>
                </a:cxn>
                <a:cxn ang="0">
                  <a:pos x="415" y="950"/>
                </a:cxn>
                <a:cxn ang="0">
                  <a:pos x="529" y="937"/>
                </a:cxn>
                <a:cxn ang="0">
                  <a:pos x="698" y="882"/>
                </a:cxn>
                <a:cxn ang="0">
                  <a:pos x="902" y="750"/>
                </a:cxn>
                <a:cxn ang="0">
                  <a:pos x="895" y="552"/>
                </a:cxn>
                <a:cxn ang="0">
                  <a:pos x="882" y="375"/>
                </a:cxn>
                <a:cxn ang="0">
                  <a:pos x="864" y="267"/>
                </a:cxn>
                <a:cxn ang="0">
                  <a:pos x="820" y="165"/>
                </a:cxn>
                <a:cxn ang="0">
                  <a:pos x="747" y="90"/>
                </a:cxn>
                <a:cxn ang="0">
                  <a:pos x="636" y="60"/>
                </a:cxn>
                <a:cxn ang="0">
                  <a:pos x="767" y="16"/>
                </a:cxn>
                <a:cxn ang="0">
                  <a:pos x="922" y="97"/>
                </a:cxn>
                <a:cxn ang="0">
                  <a:pos x="1027" y="241"/>
                </a:cxn>
                <a:cxn ang="0">
                  <a:pos x="1062" y="377"/>
                </a:cxn>
                <a:cxn ang="0">
                  <a:pos x="1068" y="462"/>
                </a:cxn>
                <a:cxn ang="0">
                  <a:pos x="1073" y="552"/>
                </a:cxn>
                <a:cxn ang="0">
                  <a:pos x="1175" y="418"/>
                </a:cxn>
                <a:cxn ang="0">
                  <a:pos x="1278" y="160"/>
                </a:cxn>
                <a:cxn ang="0">
                  <a:pos x="1302" y="112"/>
                </a:cxn>
                <a:cxn ang="0">
                  <a:pos x="1335" y="105"/>
                </a:cxn>
                <a:cxn ang="0">
                  <a:pos x="1364" y="121"/>
                </a:cxn>
                <a:cxn ang="0">
                  <a:pos x="1360" y="165"/>
                </a:cxn>
                <a:cxn ang="0">
                  <a:pos x="1328" y="265"/>
                </a:cxn>
                <a:cxn ang="0">
                  <a:pos x="1262" y="410"/>
                </a:cxn>
                <a:cxn ang="0">
                  <a:pos x="1162" y="571"/>
                </a:cxn>
                <a:cxn ang="0">
                  <a:pos x="1075" y="676"/>
                </a:cxn>
                <a:cxn ang="0">
                  <a:pos x="1091" y="843"/>
                </a:cxn>
                <a:cxn ang="0">
                  <a:pos x="1113" y="925"/>
                </a:cxn>
                <a:cxn ang="0">
                  <a:pos x="1140" y="949"/>
                </a:cxn>
                <a:cxn ang="0">
                  <a:pos x="1173" y="949"/>
                </a:cxn>
                <a:cxn ang="0">
                  <a:pos x="1229" y="925"/>
                </a:cxn>
                <a:cxn ang="0">
                  <a:pos x="1282" y="851"/>
                </a:cxn>
                <a:cxn ang="0">
                  <a:pos x="1304" y="831"/>
                </a:cxn>
                <a:cxn ang="0">
                  <a:pos x="1340" y="832"/>
                </a:cxn>
                <a:cxn ang="0">
                  <a:pos x="1362" y="855"/>
                </a:cxn>
                <a:cxn ang="0">
                  <a:pos x="1328" y="925"/>
                </a:cxn>
                <a:cxn ang="0">
                  <a:pos x="1237" y="993"/>
                </a:cxn>
                <a:cxn ang="0">
                  <a:pos x="1129" y="1009"/>
                </a:cxn>
                <a:cxn ang="0">
                  <a:pos x="1055" y="991"/>
                </a:cxn>
                <a:cxn ang="0">
                  <a:pos x="978" y="934"/>
                </a:cxn>
                <a:cxn ang="0">
                  <a:pos x="917" y="820"/>
                </a:cxn>
                <a:cxn ang="0">
                  <a:pos x="729" y="937"/>
                </a:cxn>
                <a:cxn ang="0">
                  <a:pos x="491" y="1006"/>
                </a:cxn>
                <a:cxn ang="0">
                  <a:pos x="275" y="993"/>
                </a:cxn>
                <a:cxn ang="0">
                  <a:pos x="125" y="914"/>
                </a:cxn>
                <a:cxn ang="0">
                  <a:pos x="31" y="783"/>
                </a:cxn>
                <a:cxn ang="0">
                  <a:pos x="0" y="621"/>
                </a:cxn>
                <a:cxn ang="0">
                  <a:pos x="53" y="390"/>
                </a:cxn>
                <a:cxn ang="0">
                  <a:pos x="196" y="191"/>
                </a:cxn>
                <a:cxn ang="0">
                  <a:pos x="402" y="53"/>
                </a:cxn>
                <a:cxn ang="0">
                  <a:pos x="640" y="0"/>
                </a:cxn>
              </a:cxnLst>
              <a:rect l="0" t="0" r="r" b="b"/>
              <a:pathLst>
                <a:path w="1366" h="1009">
                  <a:moveTo>
                    <a:pt x="636" y="60"/>
                  </a:moveTo>
                  <a:lnTo>
                    <a:pt x="598" y="62"/>
                  </a:lnTo>
                  <a:lnTo>
                    <a:pt x="558" y="71"/>
                  </a:lnTo>
                  <a:lnTo>
                    <a:pt x="515" y="86"/>
                  </a:lnTo>
                  <a:lnTo>
                    <a:pt x="469" y="110"/>
                  </a:lnTo>
                  <a:lnTo>
                    <a:pt x="422" y="141"/>
                  </a:lnTo>
                  <a:lnTo>
                    <a:pt x="375" y="182"/>
                  </a:lnTo>
                  <a:lnTo>
                    <a:pt x="331" y="235"/>
                  </a:lnTo>
                  <a:lnTo>
                    <a:pt x="298" y="283"/>
                  </a:lnTo>
                  <a:lnTo>
                    <a:pt x="271" y="337"/>
                  </a:lnTo>
                  <a:lnTo>
                    <a:pt x="247" y="392"/>
                  </a:lnTo>
                  <a:lnTo>
                    <a:pt x="229" y="447"/>
                  </a:lnTo>
                  <a:lnTo>
                    <a:pt x="213" y="501"/>
                  </a:lnTo>
                  <a:lnTo>
                    <a:pt x="202" y="552"/>
                  </a:lnTo>
                  <a:lnTo>
                    <a:pt x="193" y="600"/>
                  </a:lnTo>
                  <a:lnTo>
                    <a:pt x="187" y="641"/>
                  </a:lnTo>
                  <a:lnTo>
                    <a:pt x="184" y="676"/>
                  </a:lnTo>
                  <a:lnTo>
                    <a:pt x="182" y="700"/>
                  </a:lnTo>
                  <a:lnTo>
                    <a:pt x="185" y="748"/>
                  </a:lnTo>
                  <a:lnTo>
                    <a:pt x="195" y="792"/>
                  </a:lnTo>
                  <a:lnTo>
                    <a:pt x="209" y="832"/>
                  </a:lnTo>
                  <a:lnTo>
                    <a:pt x="229" y="866"/>
                  </a:lnTo>
                  <a:lnTo>
                    <a:pt x="256" y="895"/>
                  </a:lnTo>
                  <a:lnTo>
                    <a:pt x="287" y="919"/>
                  </a:lnTo>
                  <a:lnTo>
                    <a:pt x="325" y="936"/>
                  </a:lnTo>
                  <a:lnTo>
                    <a:pt x="367" y="947"/>
                  </a:lnTo>
                  <a:lnTo>
                    <a:pt x="415" y="950"/>
                  </a:lnTo>
                  <a:lnTo>
                    <a:pt x="445" y="949"/>
                  </a:lnTo>
                  <a:lnTo>
                    <a:pt x="484" y="945"/>
                  </a:lnTo>
                  <a:lnTo>
                    <a:pt x="529" y="937"/>
                  </a:lnTo>
                  <a:lnTo>
                    <a:pt x="580" y="926"/>
                  </a:lnTo>
                  <a:lnTo>
                    <a:pt x="636" y="908"/>
                  </a:lnTo>
                  <a:lnTo>
                    <a:pt x="698" y="882"/>
                  </a:lnTo>
                  <a:lnTo>
                    <a:pt x="764" y="847"/>
                  </a:lnTo>
                  <a:lnTo>
                    <a:pt x="831" y="805"/>
                  </a:lnTo>
                  <a:lnTo>
                    <a:pt x="902" y="750"/>
                  </a:lnTo>
                  <a:lnTo>
                    <a:pt x="898" y="687"/>
                  </a:lnTo>
                  <a:lnTo>
                    <a:pt x="897" y="621"/>
                  </a:lnTo>
                  <a:lnTo>
                    <a:pt x="895" y="552"/>
                  </a:lnTo>
                  <a:lnTo>
                    <a:pt x="893" y="488"/>
                  </a:lnTo>
                  <a:lnTo>
                    <a:pt x="889" y="427"/>
                  </a:lnTo>
                  <a:lnTo>
                    <a:pt x="882" y="375"/>
                  </a:lnTo>
                  <a:lnTo>
                    <a:pt x="878" y="339"/>
                  </a:lnTo>
                  <a:lnTo>
                    <a:pt x="871" y="304"/>
                  </a:lnTo>
                  <a:lnTo>
                    <a:pt x="864" y="267"/>
                  </a:lnTo>
                  <a:lnTo>
                    <a:pt x="851" y="232"/>
                  </a:lnTo>
                  <a:lnTo>
                    <a:pt x="838" y="197"/>
                  </a:lnTo>
                  <a:lnTo>
                    <a:pt x="820" y="165"/>
                  </a:lnTo>
                  <a:lnTo>
                    <a:pt x="800" y="136"/>
                  </a:lnTo>
                  <a:lnTo>
                    <a:pt x="775" y="110"/>
                  </a:lnTo>
                  <a:lnTo>
                    <a:pt x="747" y="90"/>
                  </a:lnTo>
                  <a:lnTo>
                    <a:pt x="715" y="73"/>
                  </a:lnTo>
                  <a:lnTo>
                    <a:pt x="678" y="64"/>
                  </a:lnTo>
                  <a:lnTo>
                    <a:pt x="636" y="60"/>
                  </a:lnTo>
                  <a:close/>
                  <a:moveTo>
                    <a:pt x="640" y="0"/>
                  </a:moveTo>
                  <a:lnTo>
                    <a:pt x="706" y="3"/>
                  </a:lnTo>
                  <a:lnTo>
                    <a:pt x="767" y="16"/>
                  </a:lnTo>
                  <a:lnTo>
                    <a:pt x="824" y="36"/>
                  </a:lnTo>
                  <a:lnTo>
                    <a:pt x="877" y="64"/>
                  </a:lnTo>
                  <a:lnTo>
                    <a:pt x="922" y="97"/>
                  </a:lnTo>
                  <a:lnTo>
                    <a:pt x="964" y="140"/>
                  </a:lnTo>
                  <a:lnTo>
                    <a:pt x="998" y="188"/>
                  </a:lnTo>
                  <a:lnTo>
                    <a:pt x="1027" y="241"/>
                  </a:lnTo>
                  <a:lnTo>
                    <a:pt x="1047" y="300"/>
                  </a:lnTo>
                  <a:lnTo>
                    <a:pt x="1060" y="364"/>
                  </a:lnTo>
                  <a:lnTo>
                    <a:pt x="1062" y="377"/>
                  </a:lnTo>
                  <a:lnTo>
                    <a:pt x="1064" y="401"/>
                  </a:lnTo>
                  <a:lnTo>
                    <a:pt x="1066" y="429"/>
                  </a:lnTo>
                  <a:lnTo>
                    <a:pt x="1068" y="462"/>
                  </a:lnTo>
                  <a:lnTo>
                    <a:pt x="1069" y="495"/>
                  </a:lnTo>
                  <a:lnTo>
                    <a:pt x="1071" y="527"/>
                  </a:lnTo>
                  <a:lnTo>
                    <a:pt x="1073" y="552"/>
                  </a:lnTo>
                  <a:lnTo>
                    <a:pt x="1075" y="571"/>
                  </a:lnTo>
                  <a:lnTo>
                    <a:pt x="1129" y="495"/>
                  </a:lnTo>
                  <a:lnTo>
                    <a:pt x="1175" y="418"/>
                  </a:lnTo>
                  <a:lnTo>
                    <a:pt x="1217" y="335"/>
                  </a:lnTo>
                  <a:lnTo>
                    <a:pt x="1251" y="248"/>
                  </a:lnTo>
                  <a:lnTo>
                    <a:pt x="1278" y="160"/>
                  </a:lnTo>
                  <a:lnTo>
                    <a:pt x="1288" y="138"/>
                  </a:lnTo>
                  <a:lnTo>
                    <a:pt x="1295" y="121"/>
                  </a:lnTo>
                  <a:lnTo>
                    <a:pt x="1302" y="112"/>
                  </a:lnTo>
                  <a:lnTo>
                    <a:pt x="1313" y="106"/>
                  </a:lnTo>
                  <a:lnTo>
                    <a:pt x="1328" y="105"/>
                  </a:lnTo>
                  <a:lnTo>
                    <a:pt x="1335" y="105"/>
                  </a:lnTo>
                  <a:lnTo>
                    <a:pt x="1346" y="106"/>
                  </a:lnTo>
                  <a:lnTo>
                    <a:pt x="1355" y="112"/>
                  </a:lnTo>
                  <a:lnTo>
                    <a:pt x="1364" y="121"/>
                  </a:lnTo>
                  <a:lnTo>
                    <a:pt x="1366" y="134"/>
                  </a:lnTo>
                  <a:lnTo>
                    <a:pt x="1366" y="145"/>
                  </a:lnTo>
                  <a:lnTo>
                    <a:pt x="1360" y="165"/>
                  </a:lnTo>
                  <a:lnTo>
                    <a:pt x="1353" y="191"/>
                  </a:lnTo>
                  <a:lnTo>
                    <a:pt x="1342" y="226"/>
                  </a:lnTo>
                  <a:lnTo>
                    <a:pt x="1328" y="265"/>
                  </a:lnTo>
                  <a:lnTo>
                    <a:pt x="1309" y="309"/>
                  </a:lnTo>
                  <a:lnTo>
                    <a:pt x="1288" y="359"/>
                  </a:lnTo>
                  <a:lnTo>
                    <a:pt x="1262" y="410"/>
                  </a:lnTo>
                  <a:lnTo>
                    <a:pt x="1233" y="462"/>
                  </a:lnTo>
                  <a:lnTo>
                    <a:pt x="1200" y="517"/>
                  </a:lnTo>
                  <a:lnTo>
                    <a:pt x="1162" y="571"/>
                  </a:lnTo>
                  <a:lnTo>
                    <a:pt x="1120" y="624"/>
                  </a:lnTo>
                  <a:lnTo>
                    <a:pt x="1075" y="676"/>
                  </a:lnTo>
                  <a:lnTo>
                    <a:pt x="1075" y="676"/>
                  </a:lnTo>
                  <a:lnTo>
                    <a:pt x="1080" y="744"/>
                  </a:lnTo>
                  <a:lnTo>
                    <a:pt x="1086" y="799"/>
                  </a:lnTo>
                  <a:lnTo>
                    <a:pt x="1091" y="843"/>
                  </a:lnTo>
                  <a:lnTo>
                    <a:pt x="1098" y="879"/>
                  </a:lnTo>
                  <a:lnTo>
                    <a:pt x="1106" y="906"/>
                  </a:lnTo>
                  <a:lnTo>
                    <a:pt x="1113" y="925"/>
                  </a:lnTo>
                  <a:lnTo>
                    <a:pt x="1122" y="937"/>
                  </a:lnTo>
                  <a:lnTo>
                    <a:pt x="1131" y="945"/>
                  </a:lnTo>
                  <a:lnTo>
                    <a:pt x="1140" y="949"/>
                  </a:lnTo>
                  <a:lnTo>
                    <a:pt x="1149" y="950"/>
                  </a:lnTo>
                  <a:lnTo>
                    <a:pt x="1158" y="950"/>
                  </a:lnTo>
                  <a:lnTo>
                    <a:pt x="1173" y="949"/>
                  </a:lnTo>
                  <a:lnTo>
                    <a:pt x="1189" y="945"/>
                  </a:lnTo>
                  <a:lnTo>
                    <a:pt x="1209" y="937"/>
                  </a:lnTo>
                  <a:lnTo>
                    <a:pt x="1229" y="925"/>
                  </a:lnTo>
                  <a:lnTo>
                    <a:pt x="1249" y="906"/>
                  </a:lnTo>
                  <a:lnTo>
                    <a:pt x="1268" y="882"/>
                  </a:lnTo>
                  <a:lnTo>
                    <a:pt x="1282" y="851"/>
                  </a:lnTo>
                  <a:lnTo>
                    <a:pt x="1286" y="840"/>
                  </a:lnTo>
                  <a:lnTo>
                    <a:pt x="1293" y="834"/>
                  </a:lnTo>
                  <a:lnTo>
                    <a:pt x="1304" y="831"/>
                  </a:lnTo>
                  <a:lnTo>
                    <a:pt x="1322" y="831"/>
                  </a:lnTo>
                  <a:lnTo>
                    <a:pt x="1329" y="831"/>
                  </a:lnTo>
                  <a:lnTo>
                    <a:pt x="1340" y="832"/>
                  </a:lnTo>
                  <a:lnTo>
                    <a:pt x="1349" y="836"/>
                  </a:lnTo>
                  <a:lnTo>
                    <a:pt x="1359" y="843"/>
                  </a:lnTo>
                  <a:lnTo>
                    <a:pt x="1362" y="855"/>
                  </a:lnTo>
                  <a:lnTo>
                    <a:pt x="1357" y="875"/>
                  </a:lnTo>
                  <a:lnTo>
                    <a:pt x="1346" y="899"/>
                  </a:lnTo>
                  <a:lnTo>
                    <a:pt x="1328" y="925"/>
                  </a:lnTo>
                  <a:lnTo>
                    <a:pt x="1304" y="950"/>
                  </a:lnTo>
                  <a:lnTo>
                    <a:pt x="1273" y="972"/>
                  </a:lnTo>
                  <a:lnTo>
                    <a:pt x="1237" y="993"/>
                  </a:lnTo>
                  <a:lnTo>
                    <a:pt x="1195" y="1006"/>
                  </a:lnTo>
                  <a:lnTo>
                    <a:pt x="1149" y="1009"/>
                  </a:lnTo>
                  <a:lnTo>
                    <a:pt x="1129" y="1009"/>
                  </a:lnTo>
                  <a:lnTo>
                    <a:pt x="1106" y="1006"/>
                  </a:lnTo>
                  <a:lnTo>
                    <a:pt x="1080" y="1000"/>
                  </a:lnTo>
                  <a:lnTo>
                    <a:pt x="1055" y="991"/>
                  </a:lnTo>
                  <a:lnTo>
                    <a:pt x="1029" y="976"/>
                  </a:lnTo>
                  <a:lnTo>
                    <a:pt x="1004" y="958"/>
                  </a:lnTo>
                  <a:lnTo>
                    <a:pt x="978" y="934"/>
                  </a:lnTo>
                  <a:lnTo>
                    <a:pt x="957" y="902"/>
                  </a:lnTo>
                  <a:lnTo>
                    <a:pt x="935" y="866"/>
                  </a:lnTo>
                  <a:lnTo>
                    <a:pt x="917" y="820"/>
                  </a:lnTo>
                  <a:lnTo>
                    <a:pt x="860" y="862"/>
                  </a:lnTo>
                  <a:lnTo>
                    <a:pt x="798" y="901"/>
                  </a:lnTo>
                  <a:lnTo>
                    <a:pt x="729" y="937"/>
                  </a:lnTo>
                  <a:lnTo>
                    <a:pt x="655" y="967"/>
                  </a:lnTo>
                  <a:lnTo>
                    <a:pt x="575" y="989"/>
                  </a:lnTo>
                  <a:lnTo>
                    <a:pt x="491" y="1006"/>
                  </a:lnTo>
                  <a:lnTo>
                    <a:pt x="404" y="1009"/>
                  </a:lnTo>
                  <a:lnTo>
                    <a:pt x="336" y="1006"/>
                  </a:lnTo>
                  <a:lnTo>
                    <a:pt x="275" y="993"/>
                  </a:lnTo>
                  <a:lnTo>
                    <a:pt x="218" y="972"/>
                  </a:lnTo>
                  <a:lnTo>
                    <a:pt x="169" y="947"/>
                  </a:lnTo>
                  <a:lnTo>
                    <a:pt x="125" y="914"/>
                  </a:lnTo>
                  <a:lnTo>
                    <a:pt x="87" y="873"/>
                  </a:lnTo>
                  <a:lnTo>
                    <a:pt x="56" y="831"/>
                  </a:lnTo>
                  <a:lnTo>
                    <a:pt x="31" y="783"/>
                  </a:lnTo>
                  <a:lnTo>
                    <a:pt x="14" y="731"/>
                  </a:lnTo>
                  <a:lnTo>
                    <a:pt x="4" y="676"/>
                  </a:lnTo>
                  <a:lnTo>
                    <a:pt x="0" y="621"/>
                  </a:lnTo>
                  <a:lnTo>
                    <a:pt x="5" y="541"/>
                  </a:lnTo>
                  <a:lnTo>
                    <a:pt x="24" y="464"/>
                  </a:lnTo>
                  <a:lnTo>
                    <a:pt x="53" y="390"/>
                  </a:lnTo>
                  <a:lnTo>
                    <a:pt x="93" y="320"/>
                  </a:lnTo>
                  <a:lnTo>
                    <a:pt x="140" y="252"/>
                  </a:lnTo>
                  <a:lnTo>
                    <a:pt x="196" y="191"/>
                  </a:lnTo>
                  <a:lnTo>
                    <a:pt x="258" y="138"/>
                  </a:lnTo>
                  <a:lnTo>
                    <a:pt x="327" y="90"/>
                  </a:lnTo>
                  <a:lnTo>
                    <a:pt x="402" y="53"/>
                  </a:lnTo>
                  <a:lnTo>
                    <a:pt x="478" y="24"/>
                  </a:lnTo>
                  <a:lnTo>
                    <a:pt x="558" y="7"/>
                  </a:lnTo>
                  <a:lnTo>
                    <a:pt x="6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" name="Freeform 50"/>
            <p:cNvSpPr>
              <a:spLocks/>
            </p:cNvSpPr>
            <p:nvPr/>
          </p:nvSpPr>
          <p:spPr bwMode="auto">
            <a:xfrm>
              <a:off x="2980" y="3964"/>
              <a:ext cx="143" cy="347"/>
            </a:xfrm>
            <a:custGeom>
              <a:avLst/>
              <a:gdLst/>
              <a:ahLst/>
              <a:cxnLst>
                <a:cxn ang="0">
                  <a:pos x="127" y="0"/>
                </a:cxn>
                <a:cxn ang="0">
                  <a:pos x="165" y="4"/>
                </a:cxn>
                <a:cxn ang="0">
                  <a:pos x="196" y="19"/>
                </a:cxn>
                <a:cxn ang="0">
                  <a:pos x="224" y="41"/>
                </a:cxn>
                <a:cxn ang="0">
                  <a:pos x="245" y="68"/>
                </a:cxn>
                <a:cxn ang="0">
                  <a:pos x="264" y="105"/>
                </a:cxn>
                <a:cxn ang="0">
                  <a:pos x="276" y="148"/>
                </a:cxn>
                <a:cxn ang="0">
                  <a:pos x="284" y="194"/>
                </a:cxn>
                <a:cxn ang="0">
                  <a:pos x="285" y="243"/>
                </a:cxn>
                <a:cxn ang="0">
                  <a:pos x="282" y="310"/>
                </a:cxn>
                <a:cxn ang="0">
                  <a:pos x="271" y="370"/>
                </a:cxn>
                <a:cxn ang="0">
                  <a:pos x="254" y="428"/>
                </a:cxn>
                <a:cxn ang="0">
                  <a:pos x="234" y="481"/>
                </a:cxn>
                <a:cxn ang="0">
                  <a:pos x="211" y="529"/>
                </a:cxn>
                <a:cxn ang="0">
                  <a:pos x="185" y="571"/>
                </a:cxn>
                <a:cxn ang="0">
                  <a:pos x="160" y="606"/>
                </a:cxn>
                <a:cxn ang="0">
                  <a:pos x="134" y="638"/>
                </a:cxn>
                <a:cxn ang="0">
                  <a:pos x="111" y="662"/>
                </a:cxn>
                <a:cxn ang="0">
                  <a:pos x="91" y="680"/>
                </a:cxn>
                <a:cxn ang="0">
                  <a:pos x="74" y="691"/>
                </a:cxn>
                <a:cxn ang="0">
                  <a:pos x="63" y="695"/>
                </a:cxn>
                <a:cxn ang="0">
                  <a:pos x="49" y="689"/>
                </a:cxn>
                <a:cxn ang="0">
                  <a:pos x="38" y="678"/>
                </a:cxn>
                <a:cxn ang="0">
                  <a:pos x="34" y="663"/>
                </a:cxn>
                <a:cxn ang="0">
                  <a:pos x="36" y="652"/>
                </a:cxn>
                <a:cxn ang="0">
                  <a:pos x="42" y="643"/>
                </a:cxn>
                <a:cxn ang="0">
                  <a:pos x="49" y="634"/>
                </a:cxn>
                <a:cxn ang="0">
                  <a:pos x="100" y="581"/>
                </a:cxn>
                <a:cxn ang="0">
                  <a:pos x="140" y="527"/>
                </a:cxn>
                <a:cxn ang="0">
                  <a:pos x="171" y="474"/>
                </a:cxn>
                <a:cxn ang="0">
                  <a:pos x="193" y="422"/>
                </a:cxn>
                <a:cxn ang="0">
                  <a:pos x="207" y="370"/>
                </a:cxn>
                <a:cxn ang="0">
                  <a:pos x="216" y="321"/>
                </a:cxn>
                <a:cxn ang="0">
                  <a:pos x="220" y="271"/>
                </a:cxn>
                <a:cxn ang="0">
                  <a:pos x="222" y="225"/>
                </a:cxn>
                <a:cxn ang="0">
                  <a:pos x="222" y="225"/>
                </a:cxn>
                <a:cxn ang="0">
                  <a:pos x="222" y="225"/>
                </a:cxn>
                <a:cxn ang="0">
                  <a:pos x="222" y="225"/>
                </a:cxn>
                <a:cxn ang="0">
                  <a:pos x="218" y="227"/>
                </a:cxn>
                <a:cxn ang="0">
                  <a:pos x="209" y="234"/>
                </a:cxn>
                <a:cxn ang="0">
                  <a:pos x="196" y="241"/>
                </a:cxn>
                <a:cxn ang="0">
                  <a:pos x="178" y="251"/>
                </a:cxn>
                <a:cxn ang="0">
                  <a:pos x="156" y="256"/>
                </a:cxn>
                <a:cxn ang="0">
                  <a:pos x="133" y="260"/>
                </a:cxn>
                <a:cxn ang="0">
                  <a:pos x="96" y="254"/>
                </a:cxn>
                <a:cxn ang="0">
                  <a:pos x="63" y="241"/>
                </a:cxn>
                <a:cxn ang="0">
                  <a:pos x="36" y="221"/>
                </a:cxn>
                <a:cxn ang="0">
                  <a:pos x="16" y="194"/>
                </a:cxn>
                <a:cxn ang="0">
                  <a:pos x="3" y="162"/>
                </a:cxn>
                <a:cxn ang="0">
                  <a:pos x="0" y="129"/>
                </a:cxn>
                <a:cxn ang="0">
                  <a:pos x="3" y="96"/>
                </a:cxn>
                <a:cxn ang="0">
                  <a:pos x="16" y="65"/>
                </a:cxn>
                <a:cxn ang="0">
                  <a:pos x="36" y="39"/>
                </a:cxn>
                <a:cxn ang="0">
                  <a:pos x="62" y="17"/>
                </a:cxn>
                <a:cxn ang="0">
                  <a:pos x="93" y="4"/>
                </a:cxn>
                <a:cxn ang="0">
                  <a:pos x="127" y="0"/>
                </a:cxn>
              </a:cxnLst>
              <a:rect l="0" t="0" r="r" b="b"/>
              <a:pathLst>
                <a:path w="285" h="695">
                  <a:moveTo>
                    <a:pt x="127" y="0"/>
                  </a:moveTo>
                  <a:lnTo>
                    <a:pt x="165" y="4"/>
                  </a:lnTo>
                  <a:lnTo>
                    <a:pt x="196" y="19"/>
                  </a:lnTo>
                  <a:lnTo>
                    <a:pt x="224" y="41"/>
                  </a:lnTo>
                  <a:lnTo>
                    <a:pt x="245" y="68"/>
                  </a:lnTo>
                  <a:lnTo>
                    <a:pt x="264" y="105"/>
                  </a:lnTo>
                  <a:lnTo>
                    <a:pt x="276" y="148"/>
                  </a:lnTo>
                  <a:lnTo>
                    <a:pt x="284" y="194"/>
                  </a:lnTo>
                  <a:lnTo>
                    <a:pt x="285" y="243"/>
                  </a:lnTo>
                  <a:lnTo>
                    <a:pt x="282" y="310"/>
                  </a:lnTo>
                  <a:lnTo>
                    <a:pt x="271" y="370"/>
                  </a:lnTo>
                  <a:lnTo>
                    <a:pt x="254" y="428"/>
                  </a:lnTo>
                  <a:lnTo>
                    <a:pt x="234" y="481"/>
                  </a:lnTo>
                  <a:lnTo>
                    <a:pt x="211" y="529"/>
                  </a:lnTo>
                  <a:lnTo>
                    <a:pt x="185" y="571"/>
                  </a:lnTo>
                  <a:lnTo>
                    <a:pt x="160" y="606"/>
                  </a:lnTo>
                  <a:lnTo>
                    <a:pt x="134" y="638"/>
                  </a:lnTo>
                  <a:lnTo>
                    <a:pt x="111" y="662"/>
                  </a:lnTo>
                  <a:lnTo>
                    <a:pt x="91" y="680"/>
                  </a:lnTo>
                  <a:lnTo>
                    <a:pt x="74" y="691"/>
                  </a:lnTo>
                  <a:lnTo>
                    <a:pt x="63" y="695"/>
                  </a:lnTo>
                  <a:lnTo>
                    <a:pt x="49" y="689"/>
                  </a:lnTo>
                  <a:lnTo>
                    <a:pt x="38" y="678"/>
                  </a:lnTo>
                  <a:lnTo>
                    <a:pt x="34" y="663"/>
                  </a:lnTo>
                  <a:lnTo>
                    <a:pt x="36" y="652"/>
                  </a:lnTo>
                  <a:lnTo>
                    <a:pt x="42" y="643"/>
                  </a:lnTo>
                  <a:lnTo>
                    <a:pt x="49" y="634"/>
                  </a:lnTo>
                  <a:lnTo>
                    <a:pt x="100" y="581"/>
                  </a:lnTo>
                  <a:lnTo>
                    <a:pt x="140" y="527"/>
                  </a:lnTo>
                  <a:lnTo>
                    <a:pt x="171" y="474"/>
                  </a:lnTo>
                  <a:lnTo>
                    <a:pt x="193" y="422"/>
                  </a:lnTo>
                  <a:lnTo>
                    <a:pt x="207" y="370"/>
                  </a:lnTo>
                  <a:lnTo>
                    <a:pt x="216" y="321"/>
                  </a:lnTo>
                  <a:lnTo>
                    <a:pt x="220" y="271"/>
                  </a:lnTo>
                  <a:lnTo>
                    <a:pt x="222" y="225"/>
                  </a:lnTo>
                  <a:lnTo>
                    <a:pt x="222" y="225"/>
                  </a:lnTo>
                  <a:lnTo>
                    <a:pt x="222" y="225"/>
                  </a:lnTo>
                  <a:lnTo>
                    <a:pt x="222" y="225"/>
                  </a:lnTo>
                  <a:lnTo>
                    <a:pt x="218" y="227"/>
                  </a:lnTo>
                  <a:lnTo>
                    <a:pt x="209" y="234"/>
                  </a:lnTo>
                  <a:lnTo>
                    <a:pt x="196" y="241"/>
                  </a:lnTo>
                  <a:lnTo>
                    <a:pt x="178" y="251"/>
                  </a:lnTo>
                  <a:lnTo>
                    <a:pt x="156" y="256"/>
                  </a:lnTo>
                  <a:lnTo>
                    <a:pt x="133" y="260"/>
                  </a:lnTo>
                  <a:lnTo>
                    <a:pt x="96" y="254"/>
                  </a:lnTo>
                  <a:lnTo>
                    <a:pt x="63" y="241"/>
                  </a:lnTo>
                  <a:lnTo>
                    <a:pt x="36" y="221"/>
                  </a:lnTo>
                  <a:lnTo>
                    <a:pt x="16" y="194"/>
                  </a:lnTo>
                  <a:lnTo>
                    <a:pt x="3" y="162"/>
                  </a:lnTo>
                  <a:lnTo>
                    <a:pt x="0" y="129"/>
                  </a:lnTo>
                  <a:lnTo>
                    <a:pt x="3" y="96"/>
                  </a:lnTo>
                  <a:lnTo>
                    <a:pt x="16" y="65"/>
                  </a:lnTo>
                  <a:lnTo>
                    <a:pt x="36" y="39"/>
                  </a:lnTo>
                  <a:lnTo>
                    <a:pt x="62" y="17"/>
                  </a:lnTo>
                  <a:lnTo>
                    <a:pt x="93" y="4"/>
                  </a:lnTo>
                  <a:lnTo>
                    <a:pt x="1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" name="Freeform 51"/>
            <p:cNvSpPr>
              <a:spLocks/>
            </p:cNvSpPr>
            <p:nvPr/>
          </p:nvSpPr>
          <p:spPr bwMode="auto">
            <a:xfrm>
              <a:off x="3356" y="3345"/>
              <a:ext cx="405" cy="748"/>
            </a:xfrm>
            <a:custGeom>
              <a:avLst/>
              <a:gdLst/>
              <a:ahLst/>
              <a:cxnLst>
                <a:cxn ang="0">
                  <a:pos x="462" y="0"/>
                </a:cxn>
                <a:cxn ang="0">
                  <a:pos x="493" y="11"/>
                </a:cxn>
                <a:cxn ang="0">
                  <a:pos x="502" y="38"/>
                </a:cxn>
                <a:cxn ang="0">
                  <a:pos x="502" y="1310"/>
                </a:cxn>
                <a:cxn ang="0">
                  <a:pos x="504" y="1347"/>
                </a:cxn>
                <a:cxn ang="0">
                  <a:pos x="513" y="1374"/>
                </a:cxn>
                <a:cxn ang="0">
                  <a:pos x="538" y="1395"/>
                </a:cxn>
                <a:cxn ang="0">
                  <a:pos x="587" y="1407"/>
                </a:cxn>
                <a:cxn ang="0">
                  <a:pos x="669" y="1415"/>
                </a:cxn>
                <a:cxn ang="0">
                  <a:pos x="809" y="1415"/>
                </a:cxn>
                <a:cxn ang="0">
                  <a:pos x="787" y="1494"/>
                </a:cxn>
                <a:cxn ang="0">
                  <a:pos x="715" y="1492"/>
                </a:cxn>
                <a:cxn ang="0">
                  <a:pos x="616" y="1490"/>
                </a:cxn>
                <a:cxn ang="0">
                  <a:pos x="516" y="1487"/>
                </a:cxn>
                <a:cxn ang="0">
                  <a:pos x="436" y="1485"/>
                </a:cxn>
                <a:cxn ang="0">
                  <a:pos x="384" y="1485"/>
                </a:cxn>
                <a:cxn ang="0">
                  <a:pos x="309" y="1487"/>
                </a:cxn>
                <a:cxn ang="0">
                  <a:pos x="220" y="1489"/>
                </a:cxn>
                <a:cxn ang="0">
                  <a:pos x="131" y="1492"/>
                </a:cxn>
                <a:cxn ang="0">
                  <a:pos x="56" y="1494"/>
                </a:cxn>
                <a:cxn ang="0">
                  <a:pos x="14" y="1496"/>
                </a:cxn>
                <a:cxn ang="0">
                  <a:pos x="98" y="1415"/>
                </a:cxn>
                <a:cxn ang="0">
                  <a:pos x="198" y="1411"/>
                </a:cxn>
                <a:cxn ang="0">
                  <a:pos x="263" y="1402"/>
                </a:cxn>
                <a:cxn ang="0">
                  <a:pos x="300" y="1385"/>
                </a:cxn>
                <a:cxn ang="0">
                  <a:pos x="316" y="1361"/>
                </a:cxn>
                <a:cxn ang="0">
                  <a:pos x="320" y="1330"/>
                </a:cxn>
                <a:cxn ang="0">
                  <a:pos x="320" y="166"/>
                </a:cxn>
                <a:cxn ang="0">
                  <a:pos x="214" y="202"/>
                </a:cxn>
                <a:cxn ang="0">
                  <a:pos x="111" y="221"/>
                </a:cxn>
                <a:cxn ang="0">
                  <a:pos x="27" y="225"/>
                </a:cxn>
                <a:cxn ang="0">
                  <a:pos x="0" y="145"/>
                </a:cxn>
                <a:cxn ang="0">
                  <a:pos x="67" y="143"/>
                </a:cxn>
                <a:cxn ang="0">
                  <a:pos x="153" y="136"/>
                </a:cxn>
                <a:cxn ang="0">
                  <a:pos x="247" y="114"/>
                </a:cxn>
                <a:cxn ang="0">
                  <a:pos x="343" y="70"/>
                </a:cxn>
                <a:cxn ang="0">
                  <a:pos x="433" y="0"/>
                </a:cxn>
              </a:cxnLst>
              <a:rect l="0" t="0" r="r" b="b"/>
              <a:pathLst>
                <a:path w="809" h="1496">
                  <a:moveTo>
                    <a:pt x="433" y="0"/>
                  </a:moveTo>
                  <a:lnTo>
                    <a:pt x="462" y="0"/>
                  </a:lnTo>
                  <a:lnTo>
                    <a:pt x="480" y="3"/>
                  </a:lnTo>
                  <a:lnTo>
                    <a:pt x="493" y="11"/>
                  </a:lnTo>
                  <a:lnTo>
                    <a:pt x="498" y="22"/>
                  </a:lnTo>
                  <a:lnTo>
                    <a:pt x="502" y="38"/>
                  </a:lnTo>
                  <a:lnTo>
                    <a:pt x="502" y="64"/>
                  </a:lnTo>
                  <a:lnTo>
                    <a:pt x="502" y="1310"/>
                  </a:lnTo>
                  <a:lnTo>
                    <a:pt x="504" y="1330"/>
                  </a:lnTo>
                  <a:lnTo>
                    <a:pt x="504" y="1347"/>
                  </a:lnTo>
                  <a:lnTo>
                    <a:pt x="507" y="1361"/>
                  </a:lnTo>
                  <a:lnTo>
                    <a:pt x="513" y="1374"/>
                  </a:lnTo>
                  <a:lnTo>
                    <a:pt x="524" y="1385"/>
                  </a:lnTo>
                  <a:lnTo>
                    <a:pt x="538" y="1395"/>
                  </a:lnTo>
                  <a:lnTo>
                    <a:pt x="560" y="1402"/>
                  </a:lnTo>
                  <a:lnTo>
                    <a:pt x="587" y="1407"/>
                  </a:lnTo>
                  <a:lnTo>
                    <a:pt x="624" y="1411"/>
                  </a:lnTo>
                  <a:lnTo>
                    <a:pt x="669" y="1415"/>
                  </a:lnTo>
                  <a:lnTo>
                    <a:pt x="725" y="1415"/>
                  </a:lnTo>
                  <a:lnTo>
                    <a:pt x="809" y="1415"/>
                  </a:lnTo>
                  <a:lnTo>
                    <a:pt x="809" y="1496"/>
                  </a:lnTo>
                  <a:lnTo>
                    <a:pt x="787" y="1494"/>
                  </a:lnTo>
                  <a:lnTo>
                    <a:pt x="755" y="1494"/>
                  </a:lnTo>
                  <a:lnTo>
                    <a:pt x="715" y="1492"/>
                  </a:lnTo>
                  <a:lnTo>
                    <a:pt x="667" y="1492"/>
                  </a:lnTo>
                  <a:lnTo>
                    <a:pt x="616" y="1490"/>
                  </a:lnTo>
                  <a:lnTo>
                    <a:pt x="565" y="1489"/>
                  </a:lnTo>
                  <a:lnTo>
                    <a:pt x="516" y="1487"/>
                  </a:lnTo>
                  <a:lnTo>
                    <a:pt x="473" y="1487"/>
                  </a:lnTo>
                  <a:lnTo>
                    <a:pt x="436" y="1485"/>
                  </a:lnTo>
                  <a:lnTo>
                    <a:pt x="409" y="1485"/>
                  </a:lnTo>
                  <a:lnTo>
                    <a:pt x="384" y="1485"/>
                  </a:lnTo>
                  <a:lnTo>
                    <a:pt x="349" y="1487"/>
                  </a:lnTo>
                  <a:lnTo>
                    <a:pt x="309" y="1487"/>
                  </a:lnTo>
                  <a:lnTo>
                    <a:pt x="265" y="1489"/>
                  </a:lnTo>
                  <a:lnTo>
                    <a:pt x="220" y="1489"/>
                  </a:lnTo>
                  <a:lnTo>
                    <a:pt x="174" y="1490"/>
                  </a:lnTo>
                  <a:lnTo>
                    <a:pt x="131" y="1492"/>
                  </a:lnTo>
                  <a:lnTo>
                    <a:pt x="91" y="1494"/>
                  </a:lnTo>
                  <a:lnTo>
                    <a:pt x="56" y="1494"/>
                  </a:lnTo>
                  <a:lnTo>
                    <a:pt x="31" y="1494"/>
                  </a:lnTo>
                  <a:lnTo>
                    <a:pt x="14" y="1496"/>
                  </a:lnTo>
                  <a:lnTo>
                    <a:pt x="14" y="1415"/>
                  </a:lnTo>
                  <a:lnTo>
                    <a:pt x="98" y="1415"/>
                  </a:lnTo>
                  <a:lnTo>
                    <a:pt x="153" y="1415"/>
                  </a:lnTo>
                  <a:lnTo>
                    <a:pt x="198" y="1411"/>
                  </a:lnTo>
                  <a:lnTo>
                    <a:pt x="234" y="1407"/>
                  </a:lnTo>
                  <a:lnTo>
                    <a:pt x="263" y="1402"/>
                  </a:lnTo>
                  <a:lnTo>
                    <a:pt x="283" y="1395"/>
                  </a:lnTo>
                  <a:lnTo>
                    <a:pt x="300" y="1385"/>
                  </a:lnTo>
                  <a:lnTo>
                    <a:pt x="309" y="1374"/>
                  </a:lnTo>
                  <a:lnTo>
                    <a:pt x="316" y="1361"/>
                  </a:lnTo>
                  <a:lnTo>
                    <a:pt x="318" y="1347"/>
                  </a:lnTo>
                  <a:lnTo>
                    <a:pt x="320" y="1330"/>
                  </a:lnTo>
                  <a:lnTo>
                    <a:pt x="320" y="1310"/>
                  </a:lnTo>
                  <a:lnTo>
                    <a:pt x="320" y="166"/>
                  </a:lnTo>
                  <a:lnTo>
                    <a:pt x="267" y="188"/>
                  </a:lnTo>
                  <a:lnTo>
                    <a:pt x="214" y="202"/>
                  </a:lnTo>
                  <a:lnTo>
                    <a:pt x="162" y="213"/>
                  </a:lnTo>
                  <a:lnTo>
                    <a:pt x="111" y="221"/>
                  </a:lnTo>
                  <a:lnTo>
                    <a:pt x="65" y="223"/>
                  </a:lnTo>
                  <a:lnTo>
                    <a:pt x="27" y="225"/>
                  </a:lnTo>
                  <a:lnTo>
                    <a:pt x="0" y="225"/>
                  </a:lnTo>
                  <a:lnTo>
                    <a:pt x="0" y="145"/>
                  </a:lnTo>
                  <a:lnTo>
                    <a:pt x="31" y="145"/>
                  </a:lnTo>
                  <a:lnTo>
                    <a:pt x="67" y="143"/>
                  </a:lnTo>
                  <a:lnTo>
                    <a:pt x="109" y="142"/>
                  </a:lnTo>
                  <a:lnTo>
                    <a:pt x="153" y="136"/>
                  </a:lnTo>
                  <a:lnTo>
                    <a:pt x="200" y="127"/>
                  </a:lnTo>
                  <a:lnTo>
                    <a:pt x="247" y="114"/>
                  </a:lnTo>
                  <a:lnTo>
                    <a:pt x="296" y="96"/>
                  </a:lnTo>
                  <a:lnTo>
                    <a:pt x="343" y="70"/>
                  </a:lnTo>
                  <a:lnTo>
                    <a:pt x="391" y="38"/>
                  </a:lnTo>
                  <a:lnTo>
                    <a:pt x="4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78" name="Group 54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4724400" y="4191000"/>
            <a:ext cx="1027153" cy="647700"/>
            <a:chOff x="2503" y="2587"/>
            <a:chExt cx="2734" cy="1724"/>
          </a:xfrm>
          <a:solidFill>
            <a:srgbClr val="7030A0"/>
          </a:solidFill>
        </p:grpSpPr>
        <p:sp>
          <p:nvSpPr>
            <p:cNvPr id="1080" name="Freeform 56"/>
            <p:cNvSpPr>
              <a:spLocks/>
            </p:cNvSpPr>
            <p:nvPr/>
          </p:nvSpPr>
          <p:spPr bwMode="auto">
            <a:xfrm>
              <a:off x="2503" y="2587"/>
              <a:ext cx="952" cy="1428"/>
            </a:xfrm>
            <a:custGeom>
              <a:avLst/>
              <a:gdLst/>
              <a:ahLst/>
              <a:cxnLst>
                <a:cxn ang="0">
                  <a:pos x="1433" y="19"/>
                </a:cxn>
                <a:cxn ang="0">
                  <a:pos x="1426" y="81"/>
                </a:cxn>
                <a:cxn ang="0">
                  <a:pos x="1037" y="2162"/>
                </a:cxn>
                <a:cxn ang="0">
                  <a:pos x="1266" y="2077"/>
                </a:cxn>
                <a:cxn ang="0">
                  <a:pos x="1535" y="1848"/>
                </a:cxn>
                <a:cxn ang="0">
                  <a:pos x="1708" y="1568"/>
                </a:cxn>
                <a:cxn ang="0">
                  <a:pos x="1768" y="1257"/>
                </a:cxn>
                <a:cxn ang="0">
                  <a:pos x="1690" y="1076"/>
                </a:cxn>
                <a:cxn ang="0">
                  <a:pos x="1617" y="995"/>
                </a:cxn>
                <a:cxn ang="0">
                  <a:pos x="1646" y="864"/>
                </a:cxn>
                <a:cxn ang="0">
                  <a:pos x="1784" y="802"/>
                </a:cxn>
                <a:cxn ang="0">
                  <a:pos x="1871" y="868"/>
                </a:cxn>
                <a:cxn ang="0">
                  <a:pos x="1902" y="1067"/>
                </a:cxn>
                <a:cxn ang="0">
                  <a:pos x="1855" y="1351"/>
                </a:cxn>
                <a:cxn ang="0">
                  <a:pos x="1791" y="1572"/>
                </a:cxn>
                <a:cxn ang="0">
                  <a:pos x="1579" y="1902"/>
                </a:cxn>
                <a:cxn ang="0">
                  <a:pos x="1255" y="2162"/>
                </a:cxn>
                <a:cxn ang="0">
                  <a:pos x="997" y="2237"/>
                </a:cxn>
                <a:cxn ang="0">
                  <a:pos x="766" y="2740"/>
                </a:cxn>
                <a:cxn ang="0">
                  <a:pos x="735" y="2845"/>
                </a:cxn>
                <a:cxn ang="0">
                  <a:pos x="689" y="2854"/>
                </a:cxn>
                <a:cxn ang="0">
                  <a:pos x="666" y="2825"/>
                </a:cxn>
                <a:cxn ang="0">
                  <a:pos x="691" y="2720"/>
                </a:cxn>
                <a:cxn ang="0">
                  <a:pos x="731" y="2560"/>
                </a:cxn>
                <a:cxn ang="0">
                  <a:pos x="769" y="2410"/>
                </a:cxn>
                <a:cxn ang="0">
                  <a:pos x="797" y="2294"/>
                </a:cxn>
                <a:cxn ang="0">
                  <a:pos x="626" y="2208"/>
                </a:cxn>
                <a:cxn ang="0">
                  <a:pos x="382" y="2082"/>
                </a:cxn>
                <a:cxn ang="0">
                  <a:pos x="265" y="1843"/>
                </a:cxn>
                <a:cxn ang="0">
                  <a:pos x="265" y="1723"/>
                </a:cxn>
                <a:cxn ang="0">
                  <a:pos x="302" y="1566"/>
                </a:cxn>
                <a:cxn ang="0">
                  <a:pos x="415" y="1246"/>
                </a:cxn>
                <a:cxn ang="0">
                  <a:pos x="489" y="971"/>
                </a:cxn>
                <a:cxn ang="0">
                  <a:pos x="445" y="875"/>
                </a:cxn>
                <a:cxn ang="0">
                  <a:pos x="349" y="881"/>
                </a:cxn>
                <a:cxn ang="0">
                  <a:pos x="195" y="1012"/>
                </a:cxn>
                <a:cxn ang="0">
                  <a:pos x="80" y="1290"/>
                </a:cxn>
                <a:cxn ang="0">
                  <a:pos x="34" y="1321"/>
                </a:cxn>
                <a:cxn ang="0">
                  <a:pos x="0" y="1290"/>
                </a:cxn>
                <a:cxn ang="0">
                  <a:pos x="33" y="1176"/>
                </a:cxn>
                <a:cxn ang="0">
                  <a:pos x="136" y="973"/>
                </a:cxn>
                <a:cxn ang="0">
                  <a:pos x="320" y="818"/>
                </a:cxn>
                <a:cxn ang="0">
                  <a:pos x="555" y="837"/>
                </a:cxn>
                <a:cxn ang="0">
                  <a:pos x="673" y="1016"/>
                </a:cxn>
                <a:cxn ang="0">
                  <a:pos x="642" y="1216"/>
                </a:cxn>
                <a:cxn ang="0">
                  <a:pos x="520" y="1554"/>
                </a:cxn>
                <a:cxn ang="0">
                  <a:pos x="475" y="1727"/>
                </a:cxn>
                <a:cxn ang="0">
                  <a:pos x="469" y="1812"/>
                </a:cxn>
                <a:cxn ang="0">
                  <a:pos x="560" y="2055"/>
                </a:cxn>
                <a:cxn ang="0">
                  <a:pos x="829" y="2165"/>
                </a:cxn>
                <a:cxn ang="0">
                  <a:pos x="1382" y="2"/>
                </a:cxn>
              </a:cxnLst>
              <a:rect l="0" t="0" r="r" b="b"/>
              <a:pathLst>
                <a:path w="1904" h="2856">
                  <a:moveTo>
                    <a:pt x="1397" y="0"/>
                  </a:moveTo>
                  <a:lnTo>
                    <a:pt x="1406" y="0"/>
                  </a:lnTo>
                  <a:lnTo>
                    <a:pt x="1417" y="2"/>
                  </a:lnTo>
                  <a:lnTo>
                    <a:pt x="1426" y="8"/>
                  </a:lnTo>
                  <a:lnTo>
                    <a:pt x="1433" y="19"/>
                  </a:lnTo>
                  <a:lnTo>
                    <a:pt x="1437" y="35"/>
                  </a:lnTo>
                  <a:lnTo>
                    <a:pt x="1435" y="52"/>
                  </a:lnTo>
                  <a:lnTo>
                    <a:pt x="1431" y="68"/>
                  </a:lnTo>
                  <a:lnTo>
                    <a:pt x="1426" y="81"/>
                  </a:lnTo>
                  <a:lnTo>
                    <a:pt x="1426" y="81"/>
                  </a:lnTo>
                  <a:lnTo>
                    <a:pt x="907" y="2171"/>
                  </a:lnTo>
                  <a:lnTo>
                    <a:pt x="937" y="2171"/>
                  </a:lnTo>
                  <a:lnTo>
                    <a:pt x="966" y="2169"/>
                  </a:lnTo>
                  <a:lnTo>
                    <a:pt x="1000" y="2167"/>
                  </a:lnTo>
                  <a:lnTo>
                    <a:pt x="1037" y="2162"/>
                  </a:lnTo>
                  <a:lnTo>
                    <a:pt x="1077" y="2154"/>
                  </a:lnTo>
                  <a:lnTo>
                    <a:pt x="1120" y="2143"/>
                  </a:lnTo>
                  <a:lnTo>
                    <a:pt x="1166" y="2127"/>
                  </a:lnTo>
                  <a:lnTo>
                    <a:pt x="1215" y="2104"/>
                  </a:lnTo>
                  <a:lnTo>
                    <a:pt x="1266" y="2077"/>
                  </a:lnTo>
                  <a:lnTo>
                    <a:pt x="1320" y="2042"/>
                  </a:lnTo>
                  <a:lnTo>
                    <a:pt x="1379" y="1998"/>
                  </a:lnTo>
                  <a:lnTo>
                    <a:pt x="1439" y="1946"/>
                  </a:lnTo>
                  <a:lnTo>
                    <a:pt x="1500" y="1885"/>
                  </a:lnTo>
                  <a:lnTo>
                    <a:pt x="1535" y="1848"/>
                  </a:lnTo>
                  <a:lnTo>
                    <a:pt x="1569" y="1802"/>
                  </a:lnTo>
                  <a:lnTo>
                    <a:pt x="1606" y="1751"/>
                  </a:lnTo>
                  <a:lnTo>
                    <a:pt x="1642" y="1694"/>
                  </a:lnTo>
                  <a:lnTo>
                    <a:pt x="1677" y="1633"/>
                  </a:lnTo>
                  <a:lnTo>
                    <a:pt x="1708" y="1568"/>
                  </a:lnTo>
                  <a:lnTo>
                    <a:pt x="1733" y="1502"/>
                  </a:lnTo>
                  <a:lnTo>
                    <a:pt x="1753" y="1437"/>
                  </a:lnTo>
                  <a:lnTo>
                    <a:pt x="1768" y="1373"/>
                  </a:lnTo>
                  <a:lnTo>
                    <a:pt x="1771" y="1310"/>
                  </a:lnTo>
                  <a:lnTo>
                    <a:pt x="1768" y="1257"/>
                  </a:lnTo>
                  <a:lnTo>
                    <a:pt x="1759" y="1207"/>
                  </a:lnTo>
                  <a:lnTo>
                    <a:pt x="1744" y="1167"/>
                  </a:lnTo>
                  <a:lnTo>
                    <a:pt x="1728" y="1130"/>
                  </a:lnTo>
                  <a:lnTo>
                    <a:pt x="1710" y="1100"/>
                  </a:lnTo>
                  <a:lnTo>
                    <a:pt x="1690" y="1076"/>
                  </a:lnTo>
                  <a:lnTo>
                    <a:pt x="1673" y="1056"/>
                  </a:lnTo>
                  <a:lnTo>
                    <a:pt x="1659" y="1041"/>
                  </a:lnTo>
                  <a:lnTo>
                    <a:pt x="1642" y="1027"/>
                  </a:lnTo>
                  <a:lnTo>
                    <a:pt x="1628" y="1012"/>
                  </a:lnTo>
                  <a:lnTo>
                    <a:pt x="1617" y="995"/>
                  </a:lnTo>
                  <a:lnTo>
                    <a:pt x="1611" y="977"/>
                  </a:lnTo>
                  <a:lnTo>
                    <a:pt x="1609" y="955"/>
                  </a:lnTo>
                  <a:lnTo>
                    <a:pt x="1613" y="925"/>
                  </a:lnTo>
                  <a:lnTo>
                    <a:pt x="1626" y="894"/>
                  </a:lnTo>
                  <a:lnTo>
                    <a:pt x="1646" y="864"/>
                  </a:lnTo>
                  <a:lnTo>
                    <a:pt x="1671" y="840"/>
                  </a:lnTo>
                  <a:lnTo>
                    <a:pt x="1700" y="818"/>
                  </a:lnTo>
                  <a:lnTo>
                    <a:pt x="1733" y="805"/>
                  </a:lnTo>
                  <a:lnTo>
                    <a:pt x="1766" y="800"/>
                  </a:lnTo>
                  <a:lnTo>
                    <a:pt x="1784" y="802"/>
                  </a:lnTo>
                  <a:lnTo>
                    <a:pt x="1802" y="807"/>
                  </a:lnTo>
                  <a:lnTo>
                    <a:pt x="1820" y="815"/>
                  </a:lnTo>
                  <a:lnTo>
                    <a:pt x="1839" y="828"/>
                  </a:lnTo>
                  <a:lnTo>
                    <a:pt x="1857" y="846"/>
                  </a:lnTo>
                  <a:lnTo>
                    <a:pt x="1871" y="868"/>
                  </a:lnTo>
                  <a:lnTo>
                    <a:pt x="1886" y="896"/>
                  </a:lnTo>
                  <a:lnTo>
                    <a:pt x="1895" y="931"/>
                  </a:lnTo>
                  <a:lnTo>
                    <a:pt x="1902" y="971"/>
                  </a:lnTo>
                  <a:lnTo>
                    <a:pt x="1904" y="1021"/>
                  </a:lnTo>
                  <a:lnTo>
                    <a:pt x="1902" y="1067"/>
                  </a:lnTo>
                  <a:lnTo>
                    <a:pt x="1897" y="1119"/>
                  </a:lnTo>
                  <a:lnTo>
                    <a:pt x="1890" y="1176"/>
                  </a:lnTo>
                  <a:lnTo>
                    <a:pt x="1879" y="1235"/>
                  </a:lnTo>
                  <a:lnTo>
                    <a:pt x="1868" y="1294"/>
                  </a:lnTo>
                  <a:lnTo>
                    <a:pt x="1855" y="1351"/>
                  </a:lnTo>
                  <a:lnTo>
                    <a:pt x="1842" y="1404"/>
                  </a:lnTo>
                  <a:lnTo>
                    <a:pt x="1830" y="1452"/>
                  </a:lnTo>
                  <a:lnTo>
                    <a:pt x="1820" y="1491"/>
                  </a:lnTo>
                  <a:lnTo>
                    <a:pt x="1811" y="1520"/>
                  </a:lnTo>
                  <a:lnTo>
                    <a:pt x="1791" y="1572"/>
                  </a:lnTo>
                  <a:lnTo>
                    <a:pt x="1764" y="1629"/>
                  </a:lnTo>
                  <a:lnTo>
                    <a:pt x="1730" y="1692"/>
                  </a:lnTo>
                  <a:lnTo>
                    <a:pt x="1690" y="1758"/>
                  </a:lnTo>
                  <a:lnTo>
                    <a:pt x="1639" y="1828"/>
                  </a:lnTo>
                  <a:lnTo>
                    <a:pt x="1579" y="1902"/>
                  </a:lnTo>
                  <a:lnTo>
                    <a:pt x="1511" y="1974"/>
                  </a:lnTo>
                  <a:lnTo>
                    <a:pt x="1444" y="2034"/>
                  </a:lnTo>
                  <a:lnTo>
                    <a:pt x="1379" y="2086"/>
                  </a:lnTo>
                  <a:lnTo>
                    <a:pt x="1315" y="2128"/>
                  </a:lnTo>
                  <a:lnTo>
                    <a:pt x="1255" y="2162"/>
                  </a:lnTo>
                  <a:lnTo>
                    <a:pt x="1195" y="2187"/>
                  </a:lnTo>
                  <a:lnTo>
                    <a:pt x="1140" y="2208"/>
                  </a:lnTo>
                  <a:lnTo>
                    <a:pt x="1088" y="2221"/>
                  </a:lnTo>
                  <a:lnTo>
                    <a:pt x="1040" y="2232"/>
                  </a:lnTo>
                  <a:lnTo>
                    <a:pt x="997" y="2237"/>
                  </a:lnTo>
                  <a:lnTo>
                    <a:pt x="957" y="2239"/>
                  </a:lnTo>
                  <a:lnTo>
                    <a:pt x="922" y="2241"/>
                  </a:lnTo>
                  <a:lnTo>
                    <a:pt x="893" y="2241"/>
                  </a:lnTo>
                  <a:lnTo>
                    <a:pt x="769" y="2716"/>
                  </a:lnTo>
                  <a:lnTo>
                    <a:pt x="766" y="2740"/>
                  </a:lnTo>
                  <a:lnTo>
                    <a:pt x="760" y="2768"/>
                  </a:lnTo>
                  <a:lnTo>
                    <a:pt x="755" y="2795"/>
                  </a:lnTo>
                  <a:lnTo>
                    <a:pt x="747" y="2819"/>
                  </a:lnTo>
                  <a:lnTo>
                    <a:pt x="740" y="2838"/>
                  </a:lnTo>
                  <a:lnTo>
                    <a:pt x="735" y="2845"/>
                  </a:lnTo>
                  <a:lnTo>
                    <a:pt x="729" y="2853"/>
                  </a:lnTo>
                  <a:lnTo>
                    <a:pt x="720" y="2854"/>
                  </a:lnTo>
                  <a:lnTo>
                    <a:pt x="711" y="2856"/>
                  </a:lnTo>
                  <a:lnTo>
                    <a:pt x="706" y="2856"/>
                  </a:lnTo>
                  <a:lnTo>
                    <a:pt x="689" y="2854"/>
                  </a:lnTo>
                  <a:lnTo>
                    <a:pt x="678" y="2849"/>
                  </a:lnTo>
                  <a:lnTo>
                    <a:pt x="671" y="2843"/>
                  </a:lnTo>
                  <a:lnTo>
                    <a:pt x="667" y="2836"/>
                  </a:lnTo>
                  <a:lnTo>
                    <a:pt x="666" y="2830"/>
                  </a:lnTo>
                  <a:lnTo>
                    <a:pt x="666" y="2825"/>
                  </a:lnTo>
                  <a:lnTo>
                    <a:pt x="667" y="2818"/>
                  </a:lnTo>
                  <a:lnTo>
                    <a:pt x="671" y="2803"/>
                  </a:lnTo>
                  <a:lnTo>
                    <a:pt x="676" y="2779"/>
                  </a:lnTo>
                  <a:lnTo>
                    <a:pt x="684" y="2751"/>
                  </a:lnTo>
                  <a:lnTo>
                    <a:pt x="691" y="2720"/>
                  </a:lnTo>
                  <a:lnTo>
                    <a:pt x="700" y="2685"/>
                  </a:lnTo>
                  <a:lnTo>
                    <a:pt x="707" y="2650"/>
                  </a:lnTo>
                  <a:lnTo>
                    <a:pt x="716" y="2617"/>
                  </a:lnTo>
                  <a:lnTo>
                    <a:pt x="724" y="2585"/>
                  </a:lnTo>
                  <a:lnTo>
                    <a:pt x="731" y="2560"/>
                  </a:lnTo>
                  <a:lnTo>
                    <a:pt x="736" y="2539"/>
                  </a:lnTo>
                  <a:lnTo>
                    <a:pt x="740" y="2526"/>
                  </a:lnTo>
                  <a:lnTo>
                    <a:pt x="753" y="2480"/>
                  </a:lnTo>
                  <a:lnTo>
                    <a:pt x="762" y="2442"/>
                  </a:lnTo>
                  <a:lnTo>
                    <a:pt x="769" y="2410"/>
                  </a:lnTo>
                  <a:lnTo>
                    <a:pt x="777" y="2383"/>
                  </a:lnTo>
                  <a:lnTo>
                    <a:pt x="782" y="2361"/>
                  </a:lnTo>
                  <a:lnTo>
                    <a:pt x="787" y="2339"/>
                  </a:lnTo>
                  <a:lnTo>
                    <a:pt x="791" y="2316"/>
                  </a:lnTo>
                  <a:lnTo>
                    <a:pt x="797" y="2294"/>
                  </a:lnTo>
                  <a:lnTo>
                    <a:pt x="802" y="2267"/>
                  </a:lnTo>
                  <a:lnTo>
                    <a:pt x="809" y="2235"/>
                  </a:lnTo>
                  <a:lnTo>
                    <a:pt x="746" y="2230"/>
                  </a:lnTo>
                  <a:lnTo>
                    <a:pt x="684" y="2221"/>
                  </a:lnTo>
                  <a:lnTo>
                    <a:pt x="626" y="2208"/>
                  </a:lnTo>
                  <a:lnTo>
                    <a:pt x="569" y="2189"/>
                  </a:lnTo>
                  <a:lnTo>
                    <a:pt x="516" y="2169"/>
                  </a:lnTo>
                  <a:lnTo>
                    <a:pt x="467" y="2145"/>
                  </a:lnTo>
                  <a:lnTo>
                    <a:pt x="422" y="2116"/>
                  </a:lnTo>
                  <a:lnTo>
                    <a:pt x="382" y="2082"/>
                  </a:lnTo>
                  <a:lnTo>
                    <a:pt x="347" y="2044"/>
                  </a:lnTo>
                  <a:lnTo>
                    <a:pt x="316" y="2001"/>
                  </a:lnTo>
                  <a:lnTo>
                    <a:pt x="293" y="1953"/>
                  </a:lnTo>
                  <a:lnTo>
                    <a:pt x="276" y="1902"/>
                  </a:lnTo>
                  <a:lnTo>
                    <a:pt x="265" y="1843"/>
                  </a:lnTo>
                  <a:lnTo>
                    <a:pt x="262" y="1780"/>
                  </a:lnTo>
                  <a:lnTo>
                    <a:pt x="262" y="1769"/>
                  </a:lnTo>
                  <a:lnTo>
                    <a:pt x="262" y="1756"/>
                  </a:lnTo>
                  <a:lnTo>
                    <a:pt x="264" y="1742"/>
                  </a:lnTo>
                  <a:lnTo>
                    <a:pt x="265" y="1723"/>
                  </a:lnTo>
                  <a:lnTo>
                    <a:pt x="269" y="1701"/>
                  </a:lnTo>
                  <a:lnTo>
                    <a:pt x="273" y="1675"/>
                  </a:lnTo>
                  <a:lnTo>
                    <a:pt x="280" y="1644"/>
                  </a:lnTo>
                  <a:lnTo>
                    <a:pt x="289" y="1609"/>
                  </a:lnTo>
                  <a:lnTo>
                    <a:pt x="302" y="1566"/>
                  </a:lnTo>
                  <a:lnTo>
                    <a:pt x="316" y="1519"/>
                  </a:lnTo>
                  <a:lnTo>
                    <a:pt x="335" y="1461"/>
                  </a:lnTo>
                  <a:lnTo>
                    <a:pt x="358" y="1399"/>
                  </a:lnTo>
                  <a:lnTo>
                    <a:pt x="384" y="1327"/>
                  </a:lnTo>
                  <a:lnTo>
                    <a:pt x="415" y="1246"/>
                  </a:lnTo>
                  <a:lnTo>
                    <a:pt x="436" y="1183"/>
                  </a:lnTo>
                  <a:lnTo>
                    <a:pt x="458" y="1126"/>
                  </a:lnTo>
                  <a:lnTo>
                    <a:pt x="473" y="1073"/>
                  </a:lnTo>
                  <a:lnTo>
                    <a:pt x="484" y="1021"/>
                  </a:lnTo>
                  <a:lnTo>
                    <a:pt x="489" y="971"/>
                  </a:lnTo>
                  <a:lnTo>
                    <a:pt x="486" y="938"/>
                  </a:lnTo>
                  <a:lnTo>
                    <a:pt x="480" y="912"/>
                  </a:lnTo>
                  <a:lnTo>
                    <a:pt x="469" y="896"/>
                  </a:lnTo>
                  <a:lnTo>
                    <a:pt x="458" y="883"/>
                  </a:lnTo>
                  <a:lnTo>
                    <a:pt x="445" y="875"/>
                  </a:lnTo>
                  <a:lnTo>
                    <a:pt x="433" y="872"/>
                  </a:lnTo>
                  <a:lnTo>
                    <a:pt x="420" y="872"/>
                  </a:lnTo>
                  <a:lnTo>
                    <a:pt x="409" y="870"/>
                  </a:lnTo>
                  <a:lnTo>
                    <a:pt x="380" y="874"/>
                  </a:lnTo>
                  <a:lnTo>
                    <a:pt x="349" y="881"/>
                  </a:lnTo>
                  <a:lnTo>
                    <a:pt x="318" y="894"/>
                  </a:lnTo>
                  <a:lnTo>
                    <a:pt x="285" y="912"/>
                  </a:lnTo>
                  <a:lnTo>
                    <a:pt x="255" y="938"/>
                  </a:lnTo>
                  <a:lnTo>
                    <a:pt x="224" y="971"/>
                  </a:lnTo>
                  <a:lnTo>
                    <a:pt x="195" y="1012"/>
                  </a:lnTo>
                  <a:lnTo>
                    <a:pt x="165" y="1062"/>
                  </a:lnTo>
                  <a:lnTo>
                    <a:pt x="138" y="1121"/>
                  </a:lnTo>
                  <a:lnTo>
                    <a:pt x="113" y="1187"/>
                  </a:lnTo>
                  <a:lnTo>
                    <a:pt x="89" y="1266"/>
                  </a:lnTo>
                  <a:lnTo>
                    <a:pt x="80" y="1290"/>
                  </a:lnTo>
                  <a:lnTo>
                    <a:pt x="73" y="1307"/>
                  </a:lnTo>
                  <a:lnTo>
                    <a:pt x="65" y="1316"/>
                  </a:lnTo>
                  <a:lnTo>
                    <a:pt x="54" y="1320"/>
                  </a:lnTo>
                  <a:lnTo>
                    <a:pt x="40" y="1321"/>
                  </a:lnTo>
                  <a:lnTo>
                    <a:pt x="34" y="1321"/>
                  </a:lnTo>
                  <a:lnTo>
                    <a:pt x="27" y="1320"/>
                  </a:lnTo>
                  <a:lnTo>
                    <a:pt x="18" y="1318"/>
                  </a:lnTo>
                  <a:lnTo>
                    <a:pt x="9" y="1312"/>
                  </a:lnTo>
                  <a:lnTo>
                    <a:pt x="2" y="1303"/>
                  </a:lnTo>
                  <a:lnTo>
                    <a:pt x="0" y="1290"/>
                  </a:lnTo>
                  <a:lnTo>
                    <a:pt x="2" y="1281"/>
                  </a:lnTo>
                  <a:lnTo>
                    <a:pt x="5" y="1264"/>
                  </a:lnTo>
                  <a:lnTo>
                    <a:pt x="11" y="1240"/>
                  </a:lnTo>
                  <a:lnTo>
                    <a:pt x="20" y="1209"/>
                  </a:lnTo>
                  <a:lnTo>
                    <a:pt x="33" y="1176"/>
                  </a:lnTo>
                  <a:lnTo>
                    <a:pt x="47" y="1137"/>
                  </a:lnTo>
                  <a:lnTo>
                    <a:pt x="65" y="1097"/>
                  </a:lnTo>
                  <a:lnTo>
                    <a:pt x="85" y="1056"/>
                  </a:lnTo>
                  <a:lnTo>
                    <a:pt x="109" y="1014"/>
                  </a:lnTo>
                  <a:lnTo>
                    <a:pt x="136" y="973"/>
                  </a:lnTo>
                  <a:lnTo>
                    <a:pt x="165" y="933"/>
                  </a:lnTo>
                  <a:lnTo>
                    <a:pt x="200" y="898"/>
                  </a:lnTo>
                  <a:lnTo>
                    <a:pt x="236" y="866"/>
                  </a:lnTo>
                  <a:lnTo>
                    <a:pt x="276" y="839"/>
                  </a:lnTo>
                  <a:lnTo>
                    <a:pt x="320" y="818"/>
                  </a:lnTo>
                  <a:lnTo>
                    <a:pt x="367" y="805"/>
                  </a:lnTo>
                  <a:lnTo>
                    <a:pt x="420" y="800"/>
                  </a:lnTo>
                  <a:lnTo>
                    <a:pt x="469" y="805"/>
                  </a:lnTo>
                  <a:lnTo>
                    <a:pt x="513" y="817"/>
                  </a:lnTo>
                  <a:lnTo>
                    <a:pt x="555" y="837"/>
                  </a:lnTo>
                  <a:lnTo>
                    <a:pt x="589" y="863"/>
                  </a:lnTo>
                  <a:lnTo>
                    <a:pt x="620" y="894"/>
                  </a:lnTo>
                  <a:lnTo>
                    <a:pt x="644" y="931"/>
                  </a:lnTo>
                  <a:lnTo>
                    <a:pt x="662" y="971"/>
                  </a:lnTo>
                  <a:lnTo>
                    <a:pt x="673" y="1016"/>
                  </a:lnTo>
                  <a:lnTo>
                    <a:pt x="676" y="1062"/>
                  </a:lnTo>
                  <a:lnTo>
                    <a:pt x="673" y="1108"/>
                  </a:lnTo>
                  <a:lnTo>
                    <a:pt x="662" y="1150"/>
                  </a:lnTo>
                  <a:lnTo>
                    <a:pt x="651" y="1185"/>
                  </a:lnTo>
                  <a:lnTo>
                    <a:pt x="642" y="1216"/>
                  </a:lnTo>
                  <a:lnTo>
                    <a:pt x="609" y="1299"/>
                  </a:lnTo>
                  <a:lnTo>
                    <a:pt x="582" y="1375"/>
                  </a:lnTo>
                  <a:lnTo>
                    <a:pt x="556" y="1443"/>
                  </a:lnTo>
                  <a:lnTo>
                    <a:pt x="536" y="1502"/>
                  </a:lnTo>
                  <a:lnTo>
                    <a:pt x="520" y="1554"/>
                  </a:lnTo>
                  <a:lnTo>
                    <a:pt x="506" y="1600"/>
                  </a:lnTo>
                  <a:lnTo>
                    <a:pt x="495" y="1638"/>
                  </a:lnTo>
                  <a:lnTo>
                    <a:pt x="486" y="1671"/>
                  </a:lnTo>
                  <a:lnTo>
                    <a:pt x="480" y="1701"/>
                  </a:lnTo>
                  <a:lnTo>
                    <a:pt x="475" y="1727"/>
                  </a:lnTo>
                  <a:lnTo>
                    <a:pt x="471" y="1749"/>
                  </a:lnTo>
                  <a:lnTo>
                    <a:pt x="469" y="1767"/>
                  </a:lnTo>
                  <a:lnTo>
                    <a:pt x="469" y="1782"/>
                  </a:lnTo>
                  <a:lnTo>
                    <a:pt x="469" y="1797"/>
                  </a:lnTo>
                  <a:lnTo>
                    <a:pt x="469" y="1812"/>
                  </a:lnTo>
                  <a:lnTo>
                    <a:pt x="473" y="1870"/>
                  </a:lnTo>
                  <a:lnTo>
                    <a:pt x="484" y="1924"/>
                  </a:lnTo>
                  <a:lnTo>
                    <a:pt x="502" y="1972"/>
                  </a:lnTo>
                  <a:lnTo>
                    <a:pt x="527" y="2016"/>
                  </a:lnTo>
                  <a:lnTo>
                    <a:pt x="560" y="2055"/>
                  </a:lnTo>
                  <a:lnTo>
                    <a:pt x="600" y="2086"/>
                  </a:lnTo>
                  <a:lnTo>
                    <a:pt x="647" y="2116"/>
                  </a:lnTo>
                  <a:lnTo>
                    <a:pt x="700" y="2138"/>
                  </a:lnTo>
                  <a:lnTo>
                    <a:pt x="762" y="2154"/>
                  </a:lnTo>
                  <a:lnTo>
                    <a:pt x="829" y="2165"/>
                  </a:lnTo>
                  <a:lnTo>
                    <a:pt x="1351" y="61"/>
                  </a:lnTo>
                  <a:lnTo>
                    <a:pt x="1359" y="33"/>
                  </a:lnTo>
                  <a:lnTo>
                    <a:pt x="1364" y="15"/>
                  </a:lnTo>
                  <a:lnTo>
                    <a:pt x="1371" y="6"/>
                  </a:lnTo>
                  <a:lnTo>
                    <a:pt x="1382" y="2"/>
                  </a:lnTo>
                  <a:lnTo>
                    <a:pt x="13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1" name="Freeform 57"/>
            <p:cNvSpPr>
              <a:spLocks noEditPoints="1"/>
            </p:cNvSpPr>
            <p:nvPr/>
          </p:nvSpPr>
          <p:spPr bwMode="auto">
            <a:xfrm>
              <a:off x="3605" y="2618"/>
              <a:ext cx="568" cy="505"/>
            </a:xfrm>
            <a:custGeom>
              <a:avLst/>
              <a:gdLst/>
              <a:ahLst/>
              <a:cxnLst>
                <a:cxn ang="0">
                  <a:pos x="522" y="68"/>
                </a:cxn>
                <a:cxn ang="0">
                  <a:pos x="415" y="127"/>
                </a:cxn>
                <a:cxn ang="0">
                  <a:pos x="297" y="274"/>
                </a:cxn>
                <a:cxn ang="0">
                  <a:pos x="246" y="407"/>
                </a:cxn>
                <a:cxn ang="0">
                  <a:pos x="202" y="578"/>
                </a:cxn>
                <a:cxn ang="0">
                  <a:pos x="184" y="730"/>
                </a:cxn>
                <a:cxn ang="0">
                  <a:pos x="208" y="859"/>
                </a:cxn>
                <a:cxn ang="0">
                  <a:pos x="268" y="929"/>
                </a:cxn>
                <a:cxn ang="0">
                  <a:pos x="346" y="951"/>
                </a:cxn>
                <a:cxn ang="0">
                  <a:pos x="459" y="921"/>
                </a:cxn>
                <a:cxn ang="0">
                  <a:pos x="537" y="871"/>
                </a:cxn>
                <a:cxn ang="0">
                  <a:pos x="606" y="805"/>
                </a:cxn>
                <a:cxn ang="0">
                  <a:pos x="662" y="709"/>
                </a:cxn>
                <a:cxn ang="0">
                  <a:pos x="773" y="273"/>
                </a:cxn>
                <a:cxn ang="0">
                  <a:pos x="771" y="228"/>
                </a:cxn>
                <a:cxn ang="0">
                  <a:pos x="742" y="160"/>
                </a:cxn>
                <a:cxn ang="0">
                  <a:pos x="680" y="92"/>
                </a:cxn>
                <a:cxn ang="0">
                  <a:pos x="579" y="61"/>
                </a:cxn>
                <a:cxn ang="0">
                  <a:pos x="673" y="16"/>
                </a:cxn>
                <a:cxn ang="0">
                  <a:pos x="780" y="94"/>
                </a:cxn>
                <a:cxn ang="0">
                  <a:pos x="815" y="103"/>
                </a:cxn>
                <a:cxn ang="0">
                  <a:pos x="868" y="50"/>
                </a:cxn>
                <a:cxn ang="0">
                  <a:pos x="926" y="42"/>
                </a:cxn>
                <a:cxn ang="0">
                  <a:pos x="971" y="74"/>
                </a:cxn>
                <a:cxn ang="0">
                  <a:pos x="982" y="125"/>
                </a:cxn>
                <a:cxn ang="0">
                  <a:pos x="966" y="199"/>
                </a:cxn>
                <a:cxn ang="0">
                  <a:pos x="944" y="291"/>
                </a:cxn>
                <a:cxn ang="0">
                  <a:pos x="882" y="534"/>
                </a:cxn>
                <a:cxn ang="0">
                  <a:pos x="850" y="660"/>
                </a:cxn>
                <a:cxn ang="0">
                  <a:pos x="822" y="777"/>
                </a:cxn>
                <a:cxn ang="0">
                  <a:pos x="817" y="870"/>
                </a:cxn>
                <a:cxn ang="0">
                  <a:pos x="846" y="934"/>
                </a:cxn>
                <a:cxn ang="0">
                  <a:pos x="919" y="945"/>
                </a:cxn>
                <a:cxn ang="0">
                  <a:pos x="988" y="884"/>
                </a:cxn>
                <a:cxn ang="0">
                  <a:pos x="1033" y="783"/>
                </a:cxn>
                <a:cxn ang="0">
                  <a:pos x="1061" y="680"/>
                </a:cxn>
                <a:cxn ang="0">
                  <a:pos x="1086" y="641"/>
                </a:cxn>
                <a:cxn ang="0">
                  <a:pos x="1115" y="641"/>
                </a:cxn>
                <a:cxn ang="0">
                  <a:pos x="1135" y="671"/>
                </a:cxn>
                <a:cxn ang="0">
                  <a:pos x="1124" y="720"/>
                </a:cxn>
                <a:cxn ang="0">
                  <a:pos x="1091" y="824"/>
                </a:cxn>
                <a:cxn ang="0">
                  <a:pos x="1039" y="929"/>
                </a:cxn>
                <a:cxn ang="0">
                  <a:pos x="955" y="997"/>
                </a:cxn>
                <a:cxn ang="0">
                  <a:pos x="864" y="1010"/>
                </a:cxn>
                <a:cxn ang="0">
                  <a:pos x="790" y="995"/>
                </a:cxn>
                <a:cxn ang="0">
                  <a:pos x="713" y="949"/>
                </a:cxn>
                <a:cxn ang="0">
                  <a:pos x="657" y="855"/>
                </a:cxn>
                <a:cxn ang="0">
                  <a:pos x="509" y="967"/>
                </a:cxn>
                <a:cxn ang="0">
                  <a:pos x="342" y="1010"/>
                </a:cxn>
                <a:cxn ang="0">
                  <a:pos x="182" y="971"/>
                </a:cxn>
                <a:cxn ang="0">
                  <a:pos x="66" y="864"/>
                </a:cxn>
                <a:cxn ang="0">
                  <a:pos x="6" y="702"/>
                </a:cxn>
                <a:cxn ang="0">
                  <a:pos x="24" y="479"/>
                </a:cxn>
                <a:cxn ang="0">
                  <a:pos x="131" y="262"/>
                </a:cxn>
                <a:cxn ang="0">
                  <a:pos x="302" y="94"/>
                </a:cxn>
                <a:cxn ang="0">
                  <a:pos x="508" y="7"/>
                </a:cxn>
              </a:cxnLst>
              <a:rect l="0" t="0" r="r" b="b"/>
              <a:pathLst>
                <a:path w="1135" h="1010">
                  <a:moveTo>
                    <a:pt x="579" y="61"/>
                  </a:moveTo>
                  <a:lnTo>
                    <a:pt x="551" y="63"/>
                  </a:lnTo>
                  <a:lnTo>
                    <a:pt x="522" y="68"/>
                  </a:lnTo>
                  <a:lnTo>
                    <a:pt x="488" y="81"/>
                  </a:lnTo>
                  <a:lnTo>
                    <a:pt x="453" y="99"/>
                  </a:lnTo>
                  <a:lnTo>
                    <a:pt x="415" y="127"/>
                  </a:lnTo>
                  <a:lnTo>
                    <a:pt x="375" y="166"/>
                  </a:lnTo>
                  <a:lnTo>
                    <a:pt x="337" y="214"/>
                  </a:lnTo>
                  <a:lnTo>
                    <a:pt x="297" y="274"/>
                  </a:lnTo>
                  <a:lnTo>
                    <a:pt x="280" y="311"/>
                  </a:lnTo>
                  <a:lnTo>
                    <a:pt x="262" y="356"/>
                  </a:lnTo>
                  <a:lnTo>
                    <a:pt x="246" y="407"/>
                  </a:lnTo>
                  <a:lnTo>
                    <a:pt x="229" y="462"/>
                  </a:lnTo>
                  <a:lnTo>
                    <a:pt x="215" y="521"/>
                  </a:lnTo>
                  <a:lnTo>
                    <a:pt x="202" y="578"/>
                  </a:lnTo>
                  <a:lnTo>
                    <a:pt x="193" y="636"/>
                  </a:lnTo>
                  <a:lnTo>
                    <a:pt x="186" y="685"/>
                  </a:lnTo>
                  <a:lnTo>
                    <a:pt x="184" y="730"/>
                  </a:lnTo>
                  <a:lnTo>
                    <a:pt x="186" y="779"/>
                  </a:lnTo>
                  <a:lnTo>
                    <a:pt x="195" y="822"/>
                  </a:lnTo>
                  <a:lnTo>
                    <a:pt x="208" y="859"/>
                  </a:lnTo>
                  <a:lnTo>
                    <a:pt x="224" y="888"/>
                  </a:lnTo>
                  <a:lnTo>
                    <a:pt x="244" y="912"/>
                  </a:lnTo>
                  <a:lnTo>
                    <a:pt x="268" y="929"/>
                  </a:lnTo>
                  <a:lnTo>
                    <a:pt x="291" y="941"/>
                  </a:lnTo>
                  <a:lnTo>
                    <a:pt x="318" y="947"/>
                  </a:lnTo>
                  <a:lnTo>
                    <a:pt x="346" y="951"/>
                  </a:lnTo>
                  <a:lnTo>
                    <a:pt x="386" y="947"/>
                  </a:lnTo>
                  <a:lnTo>
                    <a:pt x="424" y="936"/>
                  </a:lnTo>
                  <a:lnTo>
                    <a:pt x="459" y="921"/>
                  </a:lnTo>
                  <a:lnTo>
                    <a:pt x="489" y="905"/>
                  </a:lnTo>
                  <a:lnTo>
                    <a:pt x="517" y="886"/>
                  </a:lnTo>
                  <a:lnTo>
                    <a:pt x="537" y="871"/>
                  </a:lnTo>
                  <a:lnTo>
                    <a:pt x="549" y="860"/>
                  </a:lnTo>
                  <a:lnTo>
                    <a:pt x="579" y="833"/>
                  </a:lnTo>
                  <a:lnTo>
                    <a:pt x="606" y="805"/>
                  </a:lnTo>
                  <a:lnTo>
                    <a:pt x="629" y="776"/>
                  </a:lnTo>
                  <a:lnTo>
                    <a:pt x="650" y="744"/>
                  </a:lnTo>
                  <a:lnTo>
                    <a:pt x="662" y="709"/>
                  </a:lnTo>
                  <a:lnTo>
                    <a:pt x="662" y="709"/>
                  </a:lnTo>
                  <a:lnTo>
                    <a:pt x="771" y="291"/>
                  </a:lnTo>
                  <a:lnTo>
                    <a:pt x="773" y="273"/>
                  </a:lnTo>
                  <a:lnTo>
                    <a:pt x="775" y="254"/>
                  </a:lnTo>
                  <a:lnTo>
                    <a:pt x="775" y="245"/>
                  </a:lnTo>
                  <a:lnTo>
                    <a:pt x="771" y="228"/>
                  </a:lnTo>
                  <a:lnTo>
                    <a:pt x="764" y="208"/>
                  </a:lnTo>
                  <a:lnTo>
                    <a:pt x="755" y="186"/>
                  </a:lnTo>
                  <a:lnTo>
                    <a:pt x="742" y="160"/>
                  </a:lnTo>
                  <a:lnTo>
                    <a:pt x="726" y="136"/>
                  </a:lnTo>
                  <a:lnTo>
                    <a:pt x="706" y="112"/>
                  </a:lnTo>
                  <a:lnTo>
                    <a:pt x="680" y="92"/>
                  </a:lnTo>
                  <a:lnTo>
                    <a:pt x="651" y="75"/>
                  </a:lnTo>
                  <a:lnTo>
                    <a:pt x="617" y="64"/>
                  </a:lnTo>
                  <a:lnTo>
                    <a:pt x="579" y="61"/>
                  </a:lnTo>
                  <a:close/>
                  <a:moveTo>
                    <a:pt x="579" y="0"/>
                  </a:moveTo>
                  <a:lnTo>
                    <a:pt x="628" y="4"/>
                  </a:lnTo>
                  <a:lnTo>
                    <a:pt x="673" y="16"/>
                  </a:lnTo>
                  <a:lnTo>
                    <a:pt x="713" y="37"/>
                  </a:lnTo>
                  <a:lnTo>
                    <a:pt x="750" y="63"/>
                  </a:lnTo>
                  <a:lnTo>
                    <a:pt x="780" y="94"/>
                  </a:lnTo>
                  <a:lnTo>
                    <a:pt x="806" y="131"/>
                  </a:lnTo>
                  <a:lnTo>
                    <a:pt x="806" y="131"/>
                  </a:lnTo>
                  <a:lnTo>
                    <a:pt x="815" y="103"/>
                  </a:lnTo>
                  <a:lnTo>
                    <a:pt x="830" y="81"/>
                  </a:lnTo>
                  <a:lnTo>
                    <a:pt x="848" y="63"/>
                  </a:lnTo>
                  <a:lnTo>
                    <a:pt x="868" y="50"/>
                  </a:lnTo>
                  <a:lnTo>
                    <a:pt x="888" y="42"/>
                  </a:lnTo>
                  <a:lnTo>
                    <a:pt x="910" y="40"/>
                  </a:lnTo>
                  <a:lnTo>
                    <a:pt x="926" y="42"/>
                  </a:lnTo>
                  <a:lnTo>
                    <a:pt x="944" y="48"/>
                  </a:lnTo>
                  <a:lnTo>
                    <a:pt x="959" y="59"/>
                  </a:lnTo>
                  <a:lnTo>
                    <a:pt x="971" y="74"/>
                  </a:lnTo>
                  <a:lnTo>
                    <a:pt x="981" y="92"/>
                  </a:lnTo>
                  <a:lnTo>
                    <a:pt x="982" y="116"/>
                  </a:lnTo>
                  <a:lnTo>
                    <a:pt x="982" y="125"/>
                  </a:lnTo>
                  <a:lnTo>
                    <a:pt x="979" y="144"/>
                  </a:lnTo>
                  <a:lnTo>
                    <a:pt x="971" y="169"/>
                  </a:lnTo>
                  <a:lnTo>
                    <a:pt x="966" y="199"/>
                  </a:lnTo>
                  <a:lnTo>
                    <a:pt x="959" y="230"/>
                  </a:lnTo>
                  <a:lnTo>
                    <a:pt x="950" y="262"/>
                  </a:lnTo>
                  <a:lnTo>
                    <a:pt x="944" y="291"/>
                  </a:lnTo>
                  <a:lnTo>
                    <a:pt x="899" y="461"/>
                  </a:lnTo>
                  <a:lnTo>
                    <a:pt x="891" y="494"/>
                  </a:lnTo>
                  <a:lnTo>
                    <a:pt x="882" y="534"/>
                  </a:lnTo>
                  <a:lnTo>
                    <a:pt x="871" y="578"/>
                  </a:lnTo>
                  <a:lnTo>
                    <a:pt x="860" y="621"/>
                  </a:lnTo>
                  <a:lnTo>
                    <a:pt x="850" y="660"/>
                  </a:lnTo>
                  <a:lnTo>
                    <a:pt x="840" y="698"/>
                  </a:lnTo>
                  <a:lnTo>
                    <a:pt x="831" y="737"/>
                  </a:lnTo>
                  <a:lnTo>
                    <a:pt x="822" y="777"/>
                  </a:lnTo>
                  <a:lnTo>
                    <a:pt x="817" y="812"/>
                  </a:lnTo>
                  <a:lnTo>
                    <a:pt x="815" y="840"/>
                  </a:lnTo>
                  <a:lnTo>
                    <a:pt x="817" y="870"/>
                  </a:lnTo>
                  <a:lnTo>
                    <a:pt x="822" y="895"/>
                  </a:lnTo>
                  <a:lnTo>
                    <a:pt x="831" y="918"/>
                  </a:lnTo>
                  <a:lnTo>
                    <a:pt x="846" y="934"/>
                  </a:lnTo>
                  <a:lnTo>
                    <a:pt x="864" y="947"/>
                  </a:lnTo>
                  <a:lnTo>
                    <a:pt x="890" y="951"/>
                  </a:lnTo>
                  <a:lnTo>
                    <a:pt x="919" y="945"/>
                  </a:lnTo>
                  <a:lnTo>
                    <a:pt x="944" y="932"/>
                  </a:lnTo>
                  <a:lnTo>
                    <a:pt x="968" y="912"/>
                  </a:lnTo>
                  <a:lnTo>
                    <a:pt x="988" y="884"/>
                  </a:lnTo>
                  <a:lnTo>
                    <a:pt x="1004" y="853"/>
                  </a:lnTo>
                  <a:lnTo>
                    <a:pt x="1021" y="820"/>
                  </a:lnTo>
                  <a:lnTo>
                    <a:pt x="1033" y="783"/>
                  </a:lnTo>
                  <a:lnTo>
                    <a:pt x="1042" y="746"/>
                  </a:lnTo>
                  <a:lnTo>
                    <a:pt x="1051" y="709"/>
                  </a:lnTo>
                  <a:lnTo>
                    <a:pt x="1061" y="680"/>
                  </a:lnTo>
                  <a:lnTo>
                    <a:pt x="1068" y="660"/>
                  </a:lnTo>
                  <a:lnTo>
                    <a:pt x="1075" y="647"/>
                  </a:lnTo>
                  <a:lnTo>
                    <a:pt x="1086" y="641"/>
                  </a:lnTo>
                  <a:lnTo>
                    <a:pt x="1102" y="639"/>
                  </a:lnTo>
                  <a:lnTo>
                    <a:pt x="1106" y="641"/>
                  </a:lnTo>
                  <a:lnTo>
                    <a:pt x="1115" y="641"/>
                  </a:lnTo>
                  <a:lnTo>
                    <a:pt x="1126" y="647"/>
                  </a:lnTo>
                  <a:lnTo>
                    <a:pt x="1133" y="656"/>
                  </a:lnTo>
                  <a:lnTo>
                    <a:pt x="1135" y="671"/>
                  </a:lnTo>
                  <a:lnTo>
                    <a:pt x="1135" y="678"/>
                  </a:lnTo>
                  <a:lnTo>
                    <a:pt x="1131" y="695"/>
                  </a:lnTo>
                  <a:lnTo>
                    <a:pt x="1124" y="720"/>
                  </a:lnTo>
                  <a:lnTo>
                    <a:pt x="1115" y="752"/>
                  </a:lnTo>
                  <a:lnTo>
                    <a:pt x="1104" y="785"/>
                  </a:lnTo>
                  <a:lnTo>
                    <a:pt x="1091" y="824"/>
                  </a:lnTo>
                  <a:lnTo>
                    <a:pt x="1079" y="860"/>
                  </a:lnTo>
                  <a:lnTo>
                    <a:pt x="1062" y="895"/>
                  </a:lnTo>
                  <a:lnTo>
                    <a:pt x="1039" y="929"/>
                  </a:lnTo>
                  <a:lnTo>
                    <a:pt x="1013" y="956"/>
                  </a:lnTo>
                  <a:lnTo>
                    <a:pt x="986" y="978"/>
                  </a:lnTo>
                  <a:lnTo>
                    <a:pt x="955" y="997"/>
                  </a:lnTo>
                  <a:lnTo>
                    <a:pt x="922" y="1006"/>
                  </a:lnTo>
                  <a:lnTo>
                    <a:pt x="884" y="1010"/>
                  </a:lnTo>
                  <a:lnTo>
                    <a:pt x="864" y="1010"/>
                  </a:lnTo>
                  <a:lnTo>
                    <a:pt x="842" y="1008"/>
                  </a:lnTo>
                  <a:lnTo>
                    <a:pt x="817" y="1002"/>
                  </a:lnTo>
                  <a:lnTo>
                    <a:pt x="790" y="995"/>
                  </a:lnTo>
                  <a:lnTo>
                    <a:pt x="764" y="984"/>
                  </a:lnTo>
                  <a:lnTo>
                    <a:pt x="737" y="967"/>
                  </a:lnTo>
                  <a:lnTo>
                    <a:pt x="713" y="949"/>
                  </a:lnTo>
                  <a:lnTo>
                    <a:pt x="691" y="923"/>
                  </a:lnTo>
                  <a:lnTo>
                    <a:pt x="671" y="892"/>
                  </a:lnTo>
                  <a:lnTo>
                    <a:pt x="657" y="855"/>
                  </a:lnTo>
                  <a:lnTo>
                    <a:pt x="609" y="897"/>
                  </a:lnTo>
                  <a:lnTo>
                    <a:pt x="560" y="936"/>
                  </a:lnTo>
                  <a:lnTo>
                    <a:pt x="509" y="967"/>
                  </a:lnTo>
                  <a:lnTo>
                    <a:pt x="455" y="989"/>
                  </a:lnTo>
                  <a:lnTo>
                    <a:pt x="400" y="1006"/>
                  </a:lnTo>
                  <a:lnTo>
                    <a:pt x="342" y="1010"/>
                  </a:lnTo>
                  <a:lnTo>
                    <a:pt x="286" y="1006"/>
                  </a:lnTo>
                  <a:lnTo>
                    <a:pt x="231" y="993"/>
                  </a:lnTo>
                  <a:lnTo>
                    <a:pt x="182" y="971"/>
                  </a:lnTo>
                  <a:lnTo>
                    <a:pt x="138" y="941"/>
                  </a:lnTo>
                  <a:lnTo>
                    <a:pt x="98" y="906"/>
                  </a:lnTo>
                  <a:lnTo>
                    <a:pt x="66" y="864"/>
                  </a:lnTo>
                  <a:lnTo>
                    <a:pt x="38" y="814"/>
                  </a:lnTo>
                  <a:lnTo>
                    <a:pt x="18" y="761"/>
                  </a:lnTo>
                  <a:lnTo>
                    <a:pt x="6" y="702"/>
                  </a:lnTo>
                  <a:lnTo>
                    <a:pt x="0" y="639"/>
                  </a:lnTo>
                  <a:lnTo>
                    <a:pt x="6" y="560"/>
                  </a:lnTo>
                  <a:lnTo>
                    <a:pt x="24" y="479"/>
                  </a:lnTo>
                  <a:lnTo>
                    <a:pt x="51" y="403"/>
                  </a:lnTo>
                  <a:lnTo>
                    <a:pt x="88" y="330"/>
                  </a:lnTo>
                  <a:lnTo>
                    <a:pt x="131" y="262"/>
                  </a:lnTo>
                  <a:lnTo>
                    <a:pt x="182" y="199"/>
                  </a:lnTo>
                  <a:lnTo>
                    <a:pt x="238" y="142"/>
                  </a:lnTo>
                  <a:lnTo>
                    <a:pt x="302" y="94"/>
                  </a:lnTo>
                  <a:lnTo>
                    <a:pt x="368" y="55"/>
                  </a:lnTo>
                  <a:lnTo>
                    <a:pt x="437" y="26"/>
                  </a:lnTo>
                  <a:lnTo>
                    <a:pt x="508" y="7"/>
                  </a:lnTo>
                  <a:lnTo>
                    <a:pt x="5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2" name="Freeform 58"/>
            <p:cNvSpPr>
              <a:spLocks noEditPoints="1"/>
            </p:cNvSpPr>
            <p:nvPr/>
          </p:nvSpPr>
          <p:spPr bwMode="auto">
            <a:xfrm>
              <a:off x="3551" y="3598"/>
              <a:ext cx="683" cy="505"/>
            </a:xfrm>
            <a:custGeom>
              <a:avLst/>
              <a:gdLst/>
              <a:ahLst/>
              <a:cxnLst>
                <a:cxn ang="0">
                  <a:pos x="558" y="71"/>
                </a:cxn>
                <a:cxn ang="0">
                  <a:pos x="422" y="141"/>
                </a:cxn>
                <a:cxn ang="0">
                  <a:pos x="298" y="283"/>
                </a:cxn>
                <a:cxn ang="0">
                  <a:pos x="229" y="447"/>
                </a:cxn>
                <a:cxn ang="0">
                  <a:pos x="193" y="600"/>
                </a:cxn>
                <a:cxn ang="0">
                  <a:pos x="182" y="700"/>
                </a:cxn>
                <a:cxn ang="0">
                  <a:pos x="209" y="832"/>
                </a:cxn>
                <a:cxn ang="0">
                  <a:pos x="287" y="919"/>
                </a:cxn>
                <a:cxn ang="0">
                  <a:pos x="415" y="950"/>
                </a:cxn>
                <a:cxn ang="0">
                  <a:pos x="529" y="937"/>
                </a:cxn>
                <a:cxn ang="0">
                  <a:pos x="698" y="882"/>
                </a:cxn>
                <a:cxn ang="0">
                  <a:pos x="902" y="750"/>
                </a:cxn>
                <a:cxn ang="0">
                  <a:pos x="895" y="552"/>
                </a:cxn>
                <a:cxn ang="0">
                  <a:pos x="882" y="375"/>
                </a:cxn>
                <a:cxn ang="0">
                  <a:pos x="864" y="267"/>
                </a:cxn>
                <a:cxn ang="0">
                  <a:pos x="820" y="165"/>
                </a:cxn>
                <a:cxn ang="0">
                  <a:pos x="747" y="90"/>
                </a:cxn>
                <a:cxn ang="0">
                  <a:pos x="636" y="60"/>
                </a:cxn>
                <a:cxn ang="0">
                  <a:pos x="767" y="16"/>
                </a:cxn>
                <a:cxn ang="0">
                  <a:pos x="922" y="97"/>
                </a:cxn>
                <a:cxn ang="0">
                  <a:pos x="1027" y="241"/>
                </a:cxn>
                <a:cxn ang="0">
                  <a:pos x="1062" y="377"/>
                </a:cxn>
                <a:cxn ang="0">
                  <a:pos x="1068" y="462"/>
                </a:cxn>
                <a:cxn ang="0">
                  <a:pos x="1073" y="552"/>
                </a:cxn>
                <a:cxn ang="0">
                  <a:pos x="1175" y="418"/>
                </a:cxn>
                <a:cxn ang="0">
                  <a:pos x="1278" y="160"/>
                </a:cxn>
                <a:cxn ang="0">
                  <a:pos x="1302" y="112"/>
                </a:cxn>
                <a:cxn ang="0">
                  <a:pos x="1335" y="105"/>
                </a:cxn>
                <a:cxn ang="0">
                  <a:pos x="1364" y="121"/>
                </a:cxn>
                <a:cxn ang="0">
                  <a:pos x="1360" y="165"/>
                </a:cxn>
                <a:cxn ang="0">
                  <a:pos x="1328" y="265"/>
                </a:cxn>
                <a:cxn ang="0">
                  <a:pos x="1262" y="410"/>
                </a:cxn>
                <a:cxn ang="0">
                  <a:pos x="1162" y="571"/>
                </a:cxn>
                <a:cxn ang="0">
                  <a:pos x="1075" y="676"/>
                </a:cxn>
                <a:cxn ang="0">
                  <a:pos x="1091" y="843"/>
                </a:cxn>
                <a:cxn ang="0">
                  <a:pos x="1113" y="925"/>
                </a:cxn>
                <a:cxn ang="0">
                  <a:pos x="1140" y="949"/>
                </a:cxn>
                <a:cxn ang="0">
                  <a:pos x="1173" y="949"/>
                </a:cxn>
                <a:cxn ang="0">
                  <a:pos x="1229" y="925"/>
                </a:cxn>
                <a:cxn ang="0">
                  <a:pos x="1282" y="851"/>
                </a:cxn>
                <a:cxn ang="0">
                  <a:pos x="1304" y="831"/>
                </a:cxn>
                <a:cxn ang="0">
                  <a:pos x="1340" y="832"/>
                </a:cxn>
                <a:cxn ang="0">
                  <a:pos x="1362" y="855"/>
                </a:cxn>
                <a:cxn ang="0">
                  <a:pos x="1328" y="925"/>
                </a:cxn>
                <a:cxn ang="0">
                  <a:pos x="1237" y="993"/>
                </a:cxn>
                <a:cxn ang="0">
                  <a:pos x="1129" y="1009"/>
                </a:cxn>
                <a:cxn ang="0">
                  <a:pos x="1055" y="991"/>
                </a:cxn>
                <a:cxn ang="0">
                  <a:pos x="978" y="934"/>
                </a:cxn>
                <a:cxn ang="0">
                  <a:pos x="917" y="820"/>
                </a:cxn>
                <a:cxn ang="0">
                  <a:pos x="729" y="937"/>
                </a:cxn>
                <a:cxn ang="0">
                  <a:pos x="491" y="1006"/>
                </a:cxn>
                <a:cxn ang="0">
                  <a:pos x="275" y="993"/>
                </a:cxn>
                <a:cxn ang="0">
                  <a:pos x="125" y="914"/>
                </a:cxn>
                <a:cxn ang="0">
                  <a:pos x="31" y="783"/>
                </a:cxn>
                <a:cxn ang="0">
                  <a:pos x="0" y="621"/>
                </a:cxn>
                <a:cxn ang="0">
                  <a:pos x="53" y="390"/>
                </a:cxn>
                <a:cxn ang="0">
                  <a:pos x="196" y="191"/>
                </a:cxn>
                <a:cxn ang="0">
                  <a:pos x="402" y="53"/>
                </a:cxn>
                <a:cxn ang="0">
                  <a:pos x="640" y="0"/>
                </a:cxn>
              </a:cxnLst>
              <a:rect l="0" t="0" r="r" b="b"/>
              <a:pathLst>
                <a:path w="1366" h="1009">
                  <a:moveTo>
                    <a:pt x="636" y="60"/>
                  </a:moveTo>
                  <a:lnTo>
                    <a:pt x="598" y="62"/>
                  </a:lnTo>
                  <a:lnTo>
                    <a:pt x="558" y="71"/>
                  </a:lnTo>
                  <a:lnTo>
                    <a:pt x="515" y="86"/>
                  </a:lnTo>
                  <a:lnTo>
                    <a:pt x="469" y="110"/>
                  </a:lnTo>
                  <a:lnTo>
                    <a:pt x="422" y="141"/>
                  </a:lnTo>
                  <a:lnTo>
                    <a:pt x="375" y="182"/>
                  </a:lnTo>
                  <a:lnTo>
                    <a:pt x="331" y="235"/>
                  </a:lnTo>
                  <a:lnTo>
                    <a:pt x="298" y="283"/>
                  </a:lnTo>
                  <a:lnTo>
                    <a:pt x="271" y="337"/>
                  </a:lnTo>
                  <a:lnTo>
                    <a:pt x="247" y="392"/>
                  </a:lnTo>
                  <a:lnTo>
                    <a:pt x="229" y="447"/>
                  </a:lnTo>
                  <a:lnTo>
                    <a:pt x="213" y="501"/>
                  </a:lnTo>
                  <a:lnTo>
                    <a:pt x="202" y="552"/>
                  </a:lnTo>
                  <a:lnTo>
                    <a:pt x="193" y="600"/>
                  </a:lnTo>
                  <a:lnTo>
                    <a:pt x="187" y="641"/>
                  </a:lnTo>
                  <a:lnTo>
                    <a:pt x="184" y="676"/>
                  </a:lnTo>
                  <a:lnTo>
                    <a:pt x="182" y="700"/>
                  </a:lnTo>
                  <a:lnTo>
                    <a:pt x="185" y="748"/>
                  </a:lnTo>
                  <a:lnTo>
                    <a:pt x="195" y="792"/>
                  </a:lnTo>
                  <a:lnTo>
                    <a:pt x="209" y="832"/>
                  </a:lnTo>
                  <a:lnTo>
                    <a:pt x="229" y="866"/>
                  </a:lnTo>
                  <a:lnTo>
                    <a:pt x="256" y="895"/>
                  </a:lnTo>
                  <a:lnTo>
                    <a:pt x="287" y="919"/>
                  </a:lnTo>
                  <a:lnTo>
                    <a:pt x="325" y="936"/>
                  </a:lnTo>
                  <a:lnTo>
                    <a:pt x="367" y="947"/>
                  </a:lnTo>
                  <a:lnTo>
                    <a:pt x="415" y="950"/>
                  </a:lnTo>
                  <a:lnTo>
                    <a:pt x="445" y="949"/>
                  </a:lnTo>
                  <a:lnTo>
                    <a:pt x="484" y="945"/>
                  </a:lnTo>
                  <a:lnTo>
                    <a:pt x="529" y="937"/>
                  </a:lnTo>
                  <a:lnTo>
                    <a:pt x="580" y="926"/>
                  </a:lnTo>
                  <a:lnTo>
                    <a:pt x="636" y="908"/>
                  </a:lnTo>
                  <a:lnTo>
                    <a:pt x="698" y="882"/>
                  </a:lnTo>
                  <a:lnTo>
                    <a:pt x="764" y="847"/>
                  </a:lnTo>
                  <a:lnTo>
                    <a:pt x="831" y="805"/>
                  </a:lnTo>
                  <a:lnTo>
                    <a:pt x="902" y="750"/>
                  </a:lnTo>
                  <a:lnTo>
                    <a:pt x="898" y="687"/>
                  </a:lnTo>
                  <a:lnTo>
                    <a:pt x="897" y="621"/>
                  </a:lnTo>
                  <a:lnTo>
                    <a:pt x="895" y="552"/>
                  </a:lnTo>
                  <a:lnTo>
                    <a:pt x="893" y="488"/>
                  </a:lnTo>
                  <a:lnTo>
                    <a:pt x="889" y="427"/>
                  </a:lnTo>
                  <a:lnTo>
                    <a:pt x="882" y="375"/>
                  </a:lnTo>
                  <a:lnTo>
                    <a:pt x="878" y="339"/>
                  </a:lnTo>
                  <a:lnTo>
                    <a:pt x="871" y="304"/>
                  </a:lnTo>
                  <a:lnTo>
                    <a:pt x="864" y="267"/>
                  </a:lnTo>
                  <a:lnTo>
                    <a:pt x="851" y="232"/>
                  </a:lnTo>
                  <a:lnTo>
                    <a:pt x="838" y="197"/>
                  </a:lnTo>
                  <a:lnTo>
                    <a:pt x="820" y="165"/>
                  </a:lnTo>
                  <a:lnTo>
                    <a:pt x="800" y="136"/>
                  </a:lnTo>
                  <a:lnTo>
                    <a:pt x="775" y="110"/>
                  </a:lnTo>
                  <a:lnTo>
                    <a:pt x="747" y="90"/>
                  </a:lnTo>
                  <a:lnTo>
                    <a:pt x="715" y="73"/>
                  </a:lnTo>
                  <a:lnTo>
                    <a:pt x="678" y="64"/>
                  </a:lnTo>
                  <a:lnTo>
                    <a:pt x="636" y="60"/>
                  </a:lnTo>
                  <a:close/>
                  <a:moveTo>
                    <a:pt x="640" y="0"/>
                  </a:moveTo>
                  <a:lnTo>
                    <a:pt x="706" y="3"/>
                  </a:lnTo>
                  <a:lnTo>
                    <a:pt x="767" y="16"/>
                  </a:lnTo>
                  <a:lnTo>
                    <a:pt x="824" y="36"/>
                  </a:lnTo>
                  <a:lnTo>
                    <a:pt x="877" y="64"/>
                  </a:lnTo>
                  <a:lnTo>
                    <a:pt x="922" y="97"/>
                  </a:lnTo>
                  <a:lnTo>
                    <a:pt x="964" y="140"/>
                  </a:lnTo>
                  <a:lnTo>
                    <a:pt x="998" y="188"/>
                  </a:lnTo>
                  <a:lnTo>
                    <a:pt x="1027" y="241"/>
                  </a:lnTo>
                  <a:lnTo>
                    <a:pt x="1047" y="300"/>
                  </a:lnTo>
                  <a:lnTo>
                    <a:pt x="1060" y="364"/>
                  </a:lnTo>
                  <a:lnTo>
                    <a:pt x="1062" y="377"/>
                  </a:lnTo>
                  <a:lnTo>
                    <a:pt x="1064" y="401"/>
                  </a:lnTo>
                  <a:lnTo>
                    <a:pt x="1066" y="429"/>
                  </a:lnTo>
                  <a:lnTo>
                    <a:pt x="1068" y="462"/>
                  </a:lnTo>
                  <a:lnTo>
                    <a:pt x="1069" y="495"/>
                  </a:lnTo>
                  <a:lnTo>
                    <a:pt x="1071" y="527"/>
                  </a:lnTo>
                  <a:lnTo>
                    <a:pt x="1073" y="552"/>
                  </a:lnTo>
                  <a:lnTo>
                    <a:pt x="1075" y="571"/>
                  </a:lnTo>
                  <a:lnTo>
                    <a:pt x="1129" y="495"/>
                  </a:lnTo>
                  <a:lnTo>
                    <a:pt x="1175" y="418"/>
                  </a:lnTo>
                  <a:lnTo>
                    <a:pt x="1217" y="335"/>
                  </a:lnTo>
                  <a:lnTo>
                    <a:pt x="1251" y="248"/>
                  </a:lnTo>
                  <a:lnTo>
                    <a:pt x="1278" y="160"/>
                  </a:lnTo>
                  <a:lnTo>
                    <a:pt x="1288" y="138"/>
                  </a:lnTo>
                  <a:lnTo>
                    <a:pt x="1295" y="121"/>
                  </a:lnTo>
                  <a:lnTo>
                    <a:pt x="1302" y="112"/>
                  </a:lnTo>
                  <a:lnTo>
                    <a:pt x="1313" y="106"/>
                  </a:lnTo>
                  <a:lnTo>
                    <a:pt x="1328" y="105"/>
                  </a:lnTo>
                  <a:lnTo>
                    <a:pt x="1335" y="105"/>
                  </a:lnTo>
                  <a:lnTo>
                    <a:pt x="1346" y="106"/>
                  </a:lnTo>
                  <a:lnTo>
                    <a:pt x="1355" y="112"/>
                  </a:lnTo>
                  <a:lnTo>
                    <a:pt x="1364" y="121"/>
                  </a:lnTo>
                  <a:lnTo>
                    <a:pt x="1366" y="134"/>
                  </a:lnTo>
                  <a:lnTo>
                    <a:pt x="1366" y="145"/>
                  </a:lnTo>
                  <a:lnTo>
                    <a:pt x="1360" y="165"/>
                  </a:lnTo>
                  <a:lnTo>
                    <a:pt x="1353" y="191"/>
                  </a:lnTo>
                  <a:lnTo>
                    <a:pt x="1342" y="226"/>
                  </a:lnTo>
                  <a:lnTo>
                    <a:pt x="1328" y="265"/>
                  </a:lnTo>
                  <a:lnTo>
                    <a:pt x="1309" y="309"/>
                  </a:lnTo>
                  <a:lnTo>
                    <a:pt x="1288" y="359"/>
                  </a:lnTo>
                  <a:lnTo>
                    <a:pt x="1262" y="410"/>
                  </a:lnTo>
                  <a:lnTo>
                    <a:pt x="1233" y="462"/>
                  </a:lnTo>
                  <a:lnTo>
                    <a:pt x="1200" y="517"/>
                  </a:lnTo>
                  <a:lnTo>
                    <a:pt x="1162" y="571"/>
                  </a:lnTo>
                  <a:lnTo>
                    <a:pt x="1120" y="624"/>
                  </a:lnTo>
                  <a:lnTo>
                    <a:pt x="1075" y="676"/>
                  </a:lnTo>
                  <a:lnTo>
                    <a:pt x="1075" y="676"/>
                  </a:lnTo>
                  <a:lnTo>
                    <a:pt x="1080" y="744"/>
                  </a:lnTo>
                  <a:lnTo>
                    <a:pt x="1086" y="799"/>
                  </a:lnTo>
                  <a:lnTo>
                    <a:pt x="1091" y="843"/>
                  </a:lnTo>
                  <a:lnTo>
                    <a:pt x="1098" y="879"/>
                  </a:lnTo>
                  <a:lnTo>
                    <a:pt x="1106" y="906"/>
                  </a:lnTo>
                  <a:lnTo>
                    <a:pt x="1113" y="925"/>
                  </a:lnTo>
                  <a:lnTo>
                    <a:pt x="1122" y="937"/>
                  </a:lnTo>
                  <a:lnTo>
                    <a:pt x="1131" y="945"/>
                  </a:lnTo>
                  <a:lnTo>
                    <a:pt x="1140" y="949"/>
                  </a:lnTo>
                  <a:lnTo>
                    <a:pt x="1149" y="950"/>
                  </a:lnTo>
                  <a:lnTo>
                    <a:pt x="1158" y="950"/>
                  </a:lnTo>
                  <a:lnTo>
                    <a:pt x="1173" y="949"/>
                  </a:lnTo>
                  <a:lnTo>
                    <a:pt x="1189" y="945"/>
                  </a:lnTo>
                  <a:lnTo>
                    <a:pt x="1209" y="937"/>
                  </a:lnTo>
                  <a:lnTo>
                    <a:pt x="1229" y="925"/>
                  </a:lnTo>
                  <a:lnTo>
                    <a:pt x="1249" y="906"/>
                  </a:lnTo>
                  <a:lnTo>
                    <a:pt x="1268" y="882"/>
                  </a:lnTo>
                  <a:lnTo>
                    <a:pt x="1282" y="851"/>
                  </a:lnTo>
                  <a:lnTo>
                    <a:pt x="1286" y="840"/>
                  </a:lnTo>
                  <a:lnTo>
                    <a:pt x="1293" y="834"/>
                  </a:lnTo>
                  <a:lnTo>
                    <a:pt x="1304" y="831"/>
                  </a:lnTo>
                  <a:lnTo>
                    <a:pt x="1322" y="831"/>
                  </a:lnTo>
                  <a:lnTo>
                    <a:pt x="1329" y="831"/>
                  </a:lnTo>
                  <a:lnTo>
                    <a:pt x="1340" y="832"/>
                  </a:lnTo>
                  <a:lnTo>
                    <a:pt x="1349" y="836"/>
                  </a:lnTo>
                  <a:lnTo>
                    <a:pt x="1359" y="843"/>
                  </a:lnTo>
                  <a:lnTo>
                    <a:pt x="1362" y="855"/>
                  </a:lnTo>
                  <a:lnTo>
                    <a:pt x="1357" y="875"/>
                  </a:lnTo>
                  <a:lnTo>
                    <a:pt x="1346" y="899"/>
                  </a:lnTo>
                  <a:lnTo>
                    <a:pt x="1328" y="925"/>
                  </a:lnTo>
                  <a:lnTo>
                    <a:pt x="1304" y="950"/>
                  </a:lnTo>
                  <a:lnTo>
                    <a:pt x="1273" y="972"/>
                  </a:lnTo>
                  <a:lnTo>
                    <a:pt x="1237" y="993"/>
                  </a:lnTo>
                  <a:lnTo>
                    <a:pt x="1195" y="1006"/>
                  </a:lnTo>
                  <a:lnTo>
                    <a:pt x="1149" y="1009"/>
                  </a:lnTo>
                  <a:lnTo>
                    <a:pt x="1129" y="1009"/>
                  </a:lnTo>
                  <a:lnTo>
                    <a:pt x="1106" y="1006"/>
                  </a:lnTo>
                  <a:lnTo>
                    <a:pt x="1080" y="1000"/>
                  </a:lnTo>
                  <a:lnTo>
                    <a:pt x="1055" y="991"/>
                  </a:lnTo>
                  <a:lnTo>
                    <a:pt x="1029" y="976"/>
                  </a:lnTo>
                  <a:lnTo>
                    <a:pt x="1004" y="958"/>
                  </a:lnTo>
                  <a:lnTo>
                    <a:pt x="978" y="934"/>
                  </a:lnTo>
                  <a:lnTo>
                    <a:pt x="957" y="902"/>
                  </a:lnTo>
                  <a:lnTo>
                    <a:pt x="935" y="866"/>
                  </a:lnTo>
                  <a:lnTo>
                    <a:pt x="917" y="820"/>
                  </a:lnTo>
                  <a:lnTo>
                    <a:pt x="860" y="862"/>
                  </a:lnTo>
                  <a:lnTo>
                    <a:pt x="798" y="901"/>
                  </a:lnTo>
                  <a:lnTo>
                    <a:pt x="729" y="937"/>
                  </a:lnTo>
                  <a:lnTo>
                    <a:pt x="655" y="967"/>
                  </a:lnTo>
                  <a:lnTo>
                    <a:pt x="575" y="989"/>
                  </a:lnTo>
                  <a:lnTo>
                    <a:pt x="491" y="1006"/>
                  </a:lnTo>
                  <a:lnTo>
                    <a:pt x="404" y="1009"/>
                  </a:lnTo>
                  <a:lnTo>
                    <a:pt x="336" y="1006"/>
                  </a:lnTo>
                  <a:lnTo>
                    <a:pt x="275" y="993"/>
                  </a:lnTo>
                  <a:lnTo>
                    <a:pt x="218" y="972"/>
                  </a:lnTo>
                  <a:lnTo>
                    <a:pt x="169" y="947"/>
                  </a:lnTo>
                  <a:lnTo>
                    <a:pt x="125" y="914"/>
                  </a:lnTo>
                  <a:lnTo>
                    <a:pt x="87" y="873"/>
                  </a:lnTo>
                  <a:lnTo>
                    <a:pt x="56" y="831"/>
                  </a:lnTo>
                  <a:lnTo>
                    <a:pt x="31" y="783"/>
                  </a:lnTo>
                  <a:lnTo>
                    <a:pt x="14" y="731"/>
                  </a:lnTo>
                  <a:lnTo>
                    <a:pt x="4" y="676"/>
                  </a:lnTo>
                  <a:lnTo>
                    <a:pt x="0" y="621"/>
                  </a:lnTo>
                  <a:lnTo>
                    <a:pt x="5" y="541"/>
                  </a:lnTo>
                  <a:lnTo>
                    <a:pt x="24" y="464"/>
                  </a:lnTo>
                  <a:lnTo>
                    <a:pt x="53" y="390"/>
                  </a:lnTo>
                  <a:lnTo>
                    <a:pt x="93" y="320"/>
                  </a:lnTo>
                  <a:lnTo>
                    <a:pt x="140" y="252"/>
                  </a:lnTo>
                  <a:lnTo>
                    <a:pt x="196" y="191"/>
                  </a:lnTo>
                  <a:lnTo>
                    <a:pt x="258" y="138"/>
                  </a:lnTo>
                  <a:lnTo>
                    <a:pt x="327" y="90"/>
                  </a:lnTo>
                  <a:lnTo>
                    <a:pt x="402" y="53"/>
                  </a:lnTo>
                  <a:lnTo>
                    <a:pt x="478" y="24"/>
                  </a:lnTo>
                  <a:lnTo>
                    <a:pt x="558" y="7"/>
                  </a:lnTo>
                  <a:lnTo>
                    <a:pt x="6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3" name="Freeform 59"/>
            <p:cNvSpPr>
              <a:spLocks/>
            </p:cNvSpPr>
            <p:nvPr/>
          </p:nvSpPr>
          <p:spPr bwMode="auto">
            <a:xfrm>
              <a:off x="4420" y="3964"/>
              <a:ext cx="143" cy="347"/>
            </a:xfrm>
            <a:custGeom>
              <a:avLst/>
              <a:gdLst/>
              <a:ahLst/>
              <a:cxnLst>
                <a:cxn ang="0">
                  <a:pos x="127" y="0"/>
                </a:cxn>
                <a:cxn ang="0">
                  <a:pos x="165" y="4"/>
                </a:cxn>
                <a:cxn ang="0">
                  <a:pos x="196" y="19"/>
                </a:cxn>
                <a:cxn ang="0">
                  <a:pos x="224" y="41"/>
                </a:cxn>
                <a:cxn ang="0">
                  <a:pos x="245" y="68"/>
                </a:cxn>
                <a:cxn ang="0">
                  <a:pos x="264" y="105"/>
                </a:cxn>
                <a:cxn ang="0">
                  <a:pos x="276" y="148"/>
                </a:cxn>
                <a:cxn ang="0">
                  <a:pos x="284" y="194"/>
                </a:cxn>
                <a:cxn ang="0">
                  <a:pos x="285" y="243"/>
                </a:cxn>
                <a:cxn ang="0">
                  <a:pos x="282" y="310"/>
                </a:cxn>
                <a:cxn ang="0">
                  <a:pos x="271" y="370"/>
                </a:cxn>
                <a:cxn ang="0">
                  <a:pos x="254" y="428"/>
                </a:cxn>
                <a:cxn ang="0">
                  <a:pos x="234" y="481"/>
                </a:cxn>
                <a:cxn ang="0">
                  <a:pos x="211" y="529"/>
                </a:cxn>
                <a:cxn ang="0">
                  <a:pos x="185" y="571"/>
                </a:cxn>
                <a:cxn ang="0">
                  <a:pos x="160" y="606"/>
                </a:cxn>
                <a:cxn ang="0">
                  <a:pos x="134" y="638"/>
                </a:cxn>
                <a:cxn ang="0">
                  <a:pos x="111" y="662"/>
                </a:cxn>
                <a:cxn ang="0">
                  <a:pos x="91" y="680"/>
                </a:cxn>
                <a:cxn ang="0">
                  <a:pos x="74" y="691"/>
                </a:cxn>
                <a:cxn ang="0">
                  <a:pos x="63" y="695"/>
                </a:cxn>
                <a:cxn ang="0">
                  <a:pos x="49" y="689"/>
                </a:cxn>
                <a:cxn ang="0">
                  <a:pos x="38" y="678"/>
                </a:cxn>
                <a:cxn ang="0">
                  <a:pos x="34" y="663"/>
                </a:cxn>
                <a:cxn ang="0">
                  <a:pos x="36" y="652"/>
                </a:cxn>
                <a:cxn ang="0">
                  <a:pos x="42" y="643"/>
                </a:cxn>
                <a:cxn ang="0">
                  <a:pos x="49" y="634"/>
                </a:cxn>
                <a:cxn ang="0">
                  <a:pos x="100" y="581"/>
                </a:cxn>
                <a:cxn ang="0">
                  <a:pos x="140" y="527"/>
                </a:cxn>
                <a:cxn ang="0">
                  <a:pos x="171" y="474"/>
                </a:cxn>
                <a:cxn ang="0">
                  <a:pos x="193" y="422"/>
                </a:cxn>
                <a:cxn ang="0">
                  <a:pos x="207" y="370"/>
                </a:cxn>
                <a:cxn ang="0">
                  <a:pos x="216" y="321"/>
                </a:cxn>
                <a:cxn ang="0">
                  <a:pos x="220" y="271"/>
                </a:cxn>
                <a:cxn ang="0">
                  <a:pos x="222" y="225"/>
                </a:cxn>
                <a:cxn ang="0">
                  <a:pos x="222" y="225"/>
                </a:cxn>
                <a:cxn ang="0">
                  <a:pos x="222" y="225"/>
                </a:cxn>
                <a:cxn ang="0">
                  <a:pos x="222" y="225"/>
                </a:cxn>
                <a:cxn ang="0">
                  <a:pos x="218" y="227"/>
                </a:cxn>
                <a:cxn ang="0">
                  <a:pos x="209" y="234"/>
                </a:cxn>
                <a:cxn ang="0">
                  <a:pos x="196" y="241"/>
                </a:cxn>
                <a:cxn ang="0">
                  <a:pos x="178" y="251"/>
                </a:cxn>
                <a:cxn ang="0">
                  <a:pos x="156" y="256"/>
                </a:cxn>
                <a:cxn ang="0">
                  <a:pos x="133" y="260"/>
                </a:cxn>
                <a:cxn ang="0">
                  <a:pos x="96" y="254"/>
                </a:cxn>
                <a:cxn ang="0">
                  <a:pos x="63" y="241"/>
                </a:cxn>
                <a:cxn ang="0">
                  <a:pos x="36" y="221"/>
                </a:cxn>
                <a:cxn ang="0">
                  <a:pos x="16" y="194"/>
                </a:cxn>
                <a:cxn ang="0">
                  <a:pos x="3" y="162"/>
                </a:cxn>
                <a:cxn ang="0">
                  <a:pos x="0" y="129"/>
                </a:cxn>
                <a:cxn ang="0">
                  <a:pos x="3" y="96"/>
                </a:cxn>
                <a:cxn ang="0">
                  <a:pos x="16" y="65"/>
                </a:cxn>
                <a:cxn ang="0">
                  <a:pos x="36" y="39"/>
                </a:cxn>
                <a:cxn ang="0">
                  <a:pos x="62" y="17"/>
                </a:cxn>
                <a:cxn ang="0">
                  <a:pos x="93" y="4"/>
                </a:cxn>
                <a:cxn ang="0">
                  <a:pos x="127" y="0"/>
                </a:cxn>
              </a:cxnLst>
              <a:rect l="0" t="0" r="r" b="b"/>
              <a:pathLst>
                <a:path w="285" h="695">
                  <a:moveTo>
                    <a:pt x="127" y="0"/>
                  </a:moveTo>
                  <a:lnTo>
                    <a:pt x="165" y="4"/>
                  </a:lnTo>
                  <a:lnTo>
                    <a:pt x="196" y="19"/>
                  </a:lnTo>
                  <a:lnTo>
                    <a:pt x="224" y="41"/>
                  </a:lnTo>
                  <a:lnTo>
                    <a:pt x="245" y="68"/>
                  </a:lnTo>
                  <a:lnTo>
                    <a:pt x="264" y="105"/>
                  </a:lnTo>
                  <a:lnTo>
                    <a:pt x="276" y="148"/>
                  </a:lnTo>
                  <a:lnTo>
                    <a:pt x="284" y="194"/>
                  </a:lnTo>
                  <a:lnTo>
                    <a:pt x="285" y="243"/>
                  </a:lnTo>
                  <a:lnTo>
                    <a:pt x="282" y="310"/>
                  </a:lnTo>
                  <a:lnTo>
                    <a:pt x="271" y="370"/>
                  </a:lnTo>
                  <a:lnTo>
                    <a:pt x="254" y="428"/>
                  </a:lnTo>
                  <a:lnTo>
                    <a:pt x="234" y="481"/>
                  </a:lnTo>
                  <a:lnTo>
                    <a:pt x="211" y="529"/>
                  </a:lnTo>
                  <a:lnTo>
                    <a:pt x="185" y="571"/>
                  </a:lnTo>
                  <a:lnTo>
                    <a:pt x="160" y="606"/>
                  </a:lnTo>
                  <a:lnTo>
                    <a:pt x="134" y="638"/>
                  </a:lnTo>
                  <a:lnTo>
                    <a:pt x="111" y="662"/>
                  </a:lnTo>
                  <a:lnTo>
                    <a:pt x="91" y="680"/>
                  </a:lnTo>
                  <a:lnTo>
                    <a:pt x="74" y="691"/>
                  </a:lnTo>
                  <a:lnTo>
                    <a:pt x="63" y="695"/>
                  </a:lnTo>
                  <a:lnTo>
                    <a:pt x="49" y="689"/>
                  </a:lnTo>
                  <a:lnTo>
                    <a:pt x="38" y="678"/>
                  </a:lnTo>
                  <a:lnTo>
                    <a:pt x="34" y="663"/>
                  </a:lnTo>
                  <a:lnTo>
                    <a:pt x="36" y="652"/>
                  </a:lnTo>
                  <a:lnTo>
                    <a:pt x="42" y="643"/>
                  </a:lnTo>
                  <a:lnTo>
                    <a:pt x="49" y="634"/>
                  </a:lnTo>
                  <a:lnTo>
                    <a:pt x="100" y="581"/>
                  </a:lnTo>
                  <a:lnTo>
                    <a:pt x="140" y="527"/>
                  </a:lnTo>
                  <a:lnTo>
                    <a:pt x="171" y="474"/>
                  </a:lnTo>
                  <a:lnTo>
                    <a:pt x="193" y="422"/>
                  </a:lnTo>
                  <a:lnTo>
                    <a:pt x="207" y="370"/>
                  </a:lnTo>
                  <a:lnTo>
                    <a:pt x="216" y="321"/>
                  </a:lnTo>
                  <a:lnTo>
                    <a:pt x="220" y="271"/>
                  </a:lnTo>
                  <a:lnTo>
                    <a:pt x="222" y="225"/>
                  </a:lnTo>
                  <a:lnTo>
                    <a:pt x="222" y="225"/>
                  </a:lnTo>
                  <a:lnTo>
                    <a:pt x="222" y="225"/>
                  </a:lnTo>
                  <a:lnTo>
                    <a:pt x="222" y="225"/>
                  </a:lnTo>
                  <a:lnTo>
                    <a:pt x="218" y="227"/>
                  </a:lnTo>
                  <a:lnTo>
                    <a:pt x="209" y="234"/>
                  </a:lnTo>
                  <a:lnTo>
                    <a:pt x="196" y="241"/>
                  </a:lnTo>
                  <a:lnTo>
                    <a:pt x="178" y="251"/>
                  </a:lnTo>
                  <a:lnTo>
                    <a:pt x="156" y="256"/>
                  </a:lnTo>
                  <a:lnTo>
                    <a:pt x="133" y="260"/>
                  </a:lnTo>
                  <a:lnTo>
                    <a:pt x="96" y="254"/>
                  </a:lnTo>
                  <a:lnTo>
                    <a:pt x="63" y="241"/>
                  </a:lnTo>
                  <a:lnTo>
                    <a:pt x="36" y="221"/>
                  </a:lnTo>
                  <a:lnTo>
                    <a:pt x="16" y="194"/>
                  </a:lnTo>
                  <a:lnTo>
                    <a:pt x="3" y="162"/>
                  </a:lnTo>
                  <a:lnTo>
                    <a:pt x="0" y="129"/>
                  </a:lnTo>
                  <a:lnTo>
                    <a:pt x="3" y="96"/>
                  </a:lnTo>
                  <a:lnTo>
                    <a:pt x="16" y="65"/>
                  </a:lnTo>
                  <a:lnTo>
                    <a:pt x="36" y="39"/>
                  </a:lnTo>
                  <a:lnTo>
                    <a:pt x="62" y="17"/>
                  </a:lnTo>
                  <a:lnTo>
                    <a:pt x="93" y="4"/>
                  </a:lnTo>
                  <a:lnTo>
                    <a:pt x="1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4" name="Freeform 60"/>
            <p:cNvSpPr>
              <a:spLocks/>
            </p:cNvSpPr>
            <p:nvPr/>
          </p:nvSpPr>
          <p:spPr bwMode="auto">
            <a:xfrm>
              <a:off x="4745" y="3345"/>
              <a:ext cx="492" cy="748"/>
            </a:xfrm>
            <a:custGeom>
              <a:avLst/>
              <a:gdLst/>
              <a:ahLst/>
              <a:cxnLst>
                <a:cxn ang="0">
                  <a:pos x="602" y="14"/>
                </a:cxn>
                <a:cxn ang="0">
                  <a:pos x="782" y="83"/>
                </a:cxn>
                <a:cxn ang="0">
                  <a:pos x="915" y="206"/>
                </a:cxn>
                <a:cxn ang="0">
                  <a:pos x="982" y="374"/>
                </a:cxn>
                <a:cxn ang="0">
                  <a:pos x="969" y="560"/>
                </a:cxn>
                <a:cxn ang="0">
                  <a:pos x="888" y="715"/>
                </a:cxn>
                <a:cxn ang="0">
                  <a:pos x="762" y="845"/>
                </a:cxn>
                <a:cxn ang="0">
                  <a:pos x="633" y="950"/>
                </a:cxn>
                <a:cxn ang="0">
                  <a:pos x="544" y="1024"/>
                </a:cxn>
                <a:cxn ang="0">
                  <a:pos x="447" y="1105"/>
                </a:cxn>
                <a:cxn ang="0">
                  <a:pos x="326" y="1210"/>
                </a:cxn>
                <a:cxn ang="0">
                  <a:pos x="631" y="1304"/>
                </a:cxn>
                <a:cxn ang="0">
                  <a:pos x="698" y="1304"/>
                </a:cxn>
                <a:cxn ang="0">
                  <a:pos x="793" y="1301"/>
                </a:cxn>
                <a:cxn ang="0">
                  <a:pos x="853" y="1290"/>
                </a:cxn>
                <a:cxn ang="0">
                  <a:pos x="884" y="1216"/>
                </a:cxn>
                <a:cxn ang="0">
                  <a:pos x="904" y="1111"/>
                </a:cxn>
                <a:cxn ang="0">
                  <a:pos x="986" y="1085"/>
                </a:cxn>
                <a:cxn ang="0">
                  <a:pos x="0" y="1468"/>
                </a:cxn>
                <a:cxn ang="0">
                  <a:pos x="7" y="1426"/>
                </a:cxn>
                <a:cxn ang="0">
                  <a:pos x="557" y="869"/>
                </a:cxn>
                <a:cxn ang="0">
                  <a:pos x="646" y="766"/>
                </a:cxn>
                <a:cxn ang="0">
                  <a:pos x="731" y="621"/>
                </a:cxn>
                <a:cxn ang="0">
                  <a:pos x="769" y="440"/>
                </a:cxn>
                <a:cxn ang="0">
                  <a:pos x="744" y="296"/>
                </a:cxn>
                <a:cxn ang="0">
                  <a:pos x="666" y="175"/>
                </a:cxn>
                <a:cxn ang="0">
                  <a:pos x="540" y="97"/>
                </a:cxn>
                <a:cxn ang="0">
                  <a:pos x="393" y="83"/>
                </a:cxn>
                <a:cxn ang="0">
                  <a:pos x="275" y="116"/>
                </a:cxn>
                <a:cxn ang="0">
                  <a:pos x="164" y="199"/>
                </a:cxn>
                <a:cxn ang="0">
                  <a:pos x="142" y="293"/>
                </a:cxn>
                <a:cxn ang="0">
                  <a:pos x="207" y="328"/>
                </a:cxn>
                <a:cxn ang="0">
                  <a:pos x="233" y="379"/>
                </a:cxn>
                <a:cxn ang="0">
                  <a:pos x="233" y="442"/>
                </a:cxn>
                <a:cxn ang="0">
                  <a:pos x="187" y="508"/>
                </a:cxn>
                <a:cxn ang="0">
                  <a:pos x="118" y="530"/>
                </a:cxn>
                <a:cxn ang="0">
                  <a:pos x="84" y="525"/>
                </a:cxn>
                <a:cxn ang="0">
                  <a:pos x="35" y="499"/>
                </a:cxn>
                <a:cxn ang="0">
                  <a:pos x="2" y="436"/>
                </a:cxn>
                <a:cxn ang="0">
                  <a:pos x="18" y="293"/>
                </a:cxn>
                <a:cxn ang="0">
                  <a:pos x="107" y="145"/>
                </a:cxn>
                <a:cxn ang="0">
                  <a:pos x="258" y="40"/>
                </a:cxn>
                <a:cxn ang="0">
                  <a:pos x="464" y="0"/>
                </a:cxn>
              </a:cxnLst>
              <a:rect l="0" t="0" r="r" b="b"/>
              <a:pathLst>
                <a:path w="986" h="1496">
                  <a:moveTo>
                    <a:pt x="464" y="0"/>
                  </a:moveTo>
                  <a:lnTo>
                    <a:pt x="535" y="3"/>
                  </a:lnTo>
                  <a:lnTo>
                    <a:pt x="602" y="14"/>
                  </a:lnTo>
                  <a:lnTo>
                    <a:pt x="666" y="31"/>
                  </a:lnTo>
                  <a:lnTo>
                    <a:pt x="726" y="53"/>
                  </a:lnTo>
                  <a:lnTo>
                    <a:pt x="782" y="83"/>
                  </a:lnTo>
                  <a:lnTo>
                    <a:pt x="833" y="119"/>
                  </a:lnTo>
                  <a:lnTo>
                    <a:pt x="877" y="160"/>
                  </a:lnTo>
                  <a:lnTo>
                    <a:pt x="915" y="206"/>
                  </a:lnTo>
                  <a:lnTo>
                    <a:pt x="946" y="258"/>
                  </a:lnTo>
                  <a:lnTo>
                    <a:pt x="968" y="313"/>
                  </a:lnTo>
                  <a:lnTo>
                    <a:pt x="982" y="374"/>
                  </a:lnTo>
                  <a:lnTo>
                    <a:pt x="986" y="440"/>
                  </a:lnTo>
                  <a:lnTo>
                    <a:pt x="982" y="503"/>
                  </a:lnTo>
                  <a:lnTo>
                    <a:pt x="969" y="560"/>
                  </a:lnTo>
                  <a:lnTo>
                    <a:pt x="948" y="615"/>
                  </a:lnTo>
                  <a:lnTo>
                    <a:pt x="920" y="667"/>
                  </a:lnTo>
                  <a:lnTo>
                    <a:pt x="888" y="715"/>
                  </a:lnTo>
                  <a:lnTo>
                    <a:pt x="849" y="761"/>
                  </a:lnTo>
                  <a:lnTo>
                    <a:pt x="808" y="803"/>
                  </a:lnTo>
                  <a:lnTo>
                    <a:pt x="762" y="845"/>
                  </a:lnTo>
                  <a:lnTo>
                    <a:pt x="715" y="886"/>
                  </a:lnTo>
                  <a:lnTo>
                    <a:pt x="666" y="925"/>
                  </a:lnTo>
                  <a:lnTo>
                    <a:pt x="633" y="950"/>
                  </a:lnTo>
                  <a:lnTo>
                    <a:pt x="602" y="974"/>
                  </a:lnTo>
                  <a:lnTo>
                    <a:pt x="573" y="998"/>
                  </a:lnTo>
                  <a:lnTo>
                    <a:pt x="544" y="1024"/>
                  </a:lnTo>
                  <a:lnTo>
                    <a:pt x="513" y="1048"/>
                  </a:lnTo>
                  <a:lnTo>
                    <a:pt x="480" y="1076"/>
                  </a:lnTo>
                  <a:lnTo>
                    <a:pt x="447" y="1105"/>
                  </a:lnTo>
                  <a:lnTo>
                    <a:pt x="411" y="1137"/>
                  </a:lnTo>
                  <a:lnTo>
                    <a:pt x="369" y="1172"/>
                  </a:lnTo>
                  <a:lnTo>
                    <a:pt x="326" y="1210"/>
                  </a:lnTo>
                  <a:lnTo>
                    <a:pt x="277" y="1255"/>
                  </a:lnTo>
                  <a:lnTo>
                    <a:pt x="222" y="1304"/>
                  </a:lnTo>
                  <a:lnTo>
                    <a:pt x="631" y="1304"/>
                  </a:lnTo>
                  <a:lnTo>
                    <a:pt x="646" y="1304"/>
                  </a:lnTo>
                  <a:lnTo>
                    <a:pt x="669" y="1304"/>
                  </a:lnTo>
                  <a:lnTo>
                    <a:pt x="698" y="1304"/>
                  </a:lnTo>
                  <a:lnTo>
                    <a:pt x="729" y="1304"/>
                  </a:lnTo>
                  <a:lnTo>
                    <a:pt x="762" y="1302"/>
                  </a:lnTo>
                  <a:lnTo>
                    <a:pt x="793" y="1301"/>
                  </a:lnTo>
                  <a:lnTo>
                    <a:pt x="820" y="1299"/>
                  </a:lnTo>
                  <a:lnTo>
                    <a:pt x="842" y="1295"/>
                  </a:lnTo>
                  <a:lnTo>
                    <a:pt x="853" y="1290"/>
                  </a:lnTo>
                  <a:lnTo>
                    <a:pt x="864" y="1275"/>
                  </a:lnTo>
                  <a:lnTo>
                    <a:pt x="875" y="1249"/>
                  </a:lnTo>
                  <a:lnTo>
                    <a:pt x="884" y="1216"/>
                  </a:lnTo>
                  <a:lnTo>
                    <a:pt x="891" y="1181"/>
                  </a:lnTo>
                  <a:lnTo>
                    <a:pt x="899" y="1144"/>
                  </a:lnTo>
                  <a:lnTo>
                    <a:pt x="904" y="1111"/>
                  </a:lnTo>
                  <a:lnTo>
                    <a:pt x="908" y="1085"/>
                  </a:lnTo>
                  <a:lnTo>
                    <a:pt x="986" y="1085"/>
                  </a:lnTo>
                  <a:lnTo>
                    <a:pt x="986" y="1085"/>
                  </a:lnTo>
                  <a:lnTo>
                    <a:pt x="919" y="1496"/>
                  </a:lnTo>
                  <a:lnTo>
                    <a:pt x="0" y="1496"/>
                  </a:lnTo>
                  <a:lnTo>
                    <a:pt x="0" y="1468"/>
                  </a:lnTo>
                  <a:lnTo>
                    <a:pt x="0" y="1448"/>
                  </a:lnTo>
                  <a:lnTo>
                    <a:pt x="2" y="1435"/>
                  </a:lnTo>
                  <a:lnTo>
                    <a:pt x="7" y="1426"/>
                  </a:lnTo>
                  <a:lnTo>
                    <a:pt x="15" y="1417"/>
                  </a:lnTo>
                  <a:lnTo>
                    <a:pt x="24" y="1406"/>
                  </a:lnTo>
                  <a:lnTo>
                    <a:pt x="557" y="869"/>
                  </a:lnTo>
                  <a:lnTo>
                    <a:pt x="584" y="840"/>
                  </a:lnTo>
                  <a:lnTo>
                    <a:pt x="615" y="807"/>
                  </a:lnTo>
                  <a:lnTo>
                    <a:pt x="646" y="766"/>
                  </a:lnTo>
                  <a:lnTo>
                    <a:pt x="677" y="722"/>
                  </a:lnTo>
                  <a:lnTo>
                    <a:pt x="706" y="674"/>
                  </a:lnTo>
                  <a:lnTo>
                    <a:pt x="731" y="621"/>
                  </a:lnTo>
                  <a:lnTo>
                    <a:pt x="751" y="564"/>
                  </a:lnTo>
                  <a:lnTo>
                    <a:pt x="764" y="503"/>
                  </a:lnTo>
                  <a:lnTo>
                    <a:pt x="769" y="440"/>
                  </a:lnTo>
                  <a:lnTo>
                    <a:pt x="766" y="390"/>
                  </a:lnTo>
                  <a:lnTo>
                    <a:pt x="758" y="342"/>
                  </a:lnTo>
                  <a:lnTo>
                    <a:pt x="744" y="296"/>
                  </a:lnTo>
                  <a:lnTo>
                    <a:pt x="724" y="252"/>
                  </a:lnTo>
                  <a:lnTo>
                    <a:pt x="698" y="212"/>
                  </a:lnTo>
                  <a:lnTo>
                    <a:pt x="666" y="175"/>
                  </a:lnTo>
                  <a:lnTo>
                    <a:pt x="629" y="143"/>
                  </a:lnTo>
                  <a:lnTo>
                    <a:pt x="588" y="116"/>
                  </a:lnTo>
                  <a:lnTo>
                    <a:pt x="540" y="97"/>
                  </a:lnTo>
                  <a:lnTo>
                    <a:pt x="488" y="84"/>
                  </a:lnTo>
                  <a:lnTo>
                    <a:pt x="429" y="81"/>
                  </a:lnTo>
                  <a:lnTo>
                    <a:pt x="393" y="83"/>
                  </a:lnTo>
                  <a:lnTo>
                    <a:pt x="355" y="88"/>
                  </a:lnTo>
                  <a:lnTo>
                    <a:pt x="315" y="99"/>
                  </a:lnTo>
                  <a:lnTo>
                    <a:pt x="275" y="116"/>
                  </a:lnTo>
                  <a:lnTo>
                    <a:pt x="237" y="136"/>
                  </a:lnTo>
                  <a:lnTo>
                    <a:pt x="198" y="164"/>
                  </a:lnTo>
                  <a:lnTo>
                    <a:pt x="164" y="199"/>
                  </a:lnTo>
                  <a:lnTo>
                    <a:pt x="135" y="241"/>
                  </a:lnTo>
                  <a:lnTo>
                    <a:pt x="107" y="291"/>
                  </a:lnTo>
                  <a:lnTo>
                    <a:pt x="142" y="293"/>
                  </a:lnTo>
                  <a:lnTo>
                    <a:pt x="169" y="300"/>
                  </a:lnTo>
                  <a:lnTo>
                    <a:pt x="191" y="313"/>
                  </a:lnTo>
                  <a:lnTo>
                    <a:pt x="207" y="328"/>
                  </a:lnTo>
                  <a:lnTo>
                    <a:pt x="220" y="344"/>
                  </a:lnTo>
                  <a:lnTo>
                    <a:pt x="229" y="361"/>
                  </a:lnTo>
                  <a:lnTo>
                    <a:pt x="233" y="379"/>
                  </a:lnTo>
                  <a:lnTo>
                    <a:pt x="237" y="396"/>
                  </a:lnTo>
                  <a:lnTo>
                    <a:pt x="237" y="411"/>
                  </a:lnTo>
                  <a:lnTo>
                    <a:pt x="233" y="442"/>
                  </a:lnTo>
                  <a:lnTo>
                    <a:pt x="222" y="470"/>
                  </a:lnTo>
                  <a:lnTo>
                    <a:pt x="207" y="492"/>
                  </a:lnTo>
                  <a:lnTo>
                    <a:pt x="187" y="508"/>
                  </a:lnTo>
                  <a:lnTo>
                    <a:pt x="166" y="521"/>
                  </a:lnTo>
                  <a:lnTo>
                    <a:pt x="142" y="529"/>
                  </a:lnTo>
                  <a:lnTo>
                    <a:pt x="118" y="530"/>
                  </a:lnTo>
                  <a:lnTo>
                    <a:pt x="109" y="530"/>
                  </a:lnTo>
                  <a:lnTo>
                    <a:pt x="98" y="529"/>
                  </a:lnTo>
                  <a:lnTo>
                    <a:pt x="84" y="525"/>
                  </a:lnTo>
                  <a:lnTo>
                    <a:pt x="67" y="519"/>
                  </a:lnTo>
                  <a:lnTo>
                    <a:pt x="51" y="510"/>
                  </a:lnTo>
                  <a:lnTo>
                    <a:pt x="35" y="499"/>
                  </a:lnTo>
                  <a:lnTo>
                    <a:pt x="22" y="482"/>
                  </a:lnTo>
                  <a:lnTo>
                    <a:pt x="9" y="462"/>
                  </a:lnTo>
                  <a:lnTo>
                    <a:pt x="2" y="436"/>
                  </a:lnTo>
                  <a:lnTo>
                    <a:pt x="0" y="405"/>
                  </a:lnTo>
                  <a:lnTo>
                    <a:pt x="4" y="348"/>
                  </a:lnTo>
                  <a:lnTo>
                    <a:pt x="18" y="293"/>
                  </a:lnTo>
                  <a:lnTo>
                    <a:pt x="40" y="241"/>
                  </a:lnTo>
                  <a:lnTo>
                    <a:pt x="69" y="191"/>
                  </a:lnTo>
                  <a:lnTo>
                    <a:pt x="107" y="145"/>
                  </a:lnTo>
                  <a:lnTo>
                    <a:pt x="151" y="105"/>
                  </a:lnTo>
                  <a:lnTo>
                    <a:pt x="202" y="68"/>
                  </a:lnTo>
                  <a:lnTo>
                    <a:pt x="258" y="40"/>
                  </a:lnTo>
                  <a:lnTo>
                    <a:pt x="322" y="18"/>
                  </a:lnTo>
                  <a:lnTo>
                    <a:pt x="391" y="5"/>
                  </a:lnTo>
                  <a:lnTo>
                    <a:pt x="4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100" name="Group 4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3886201" y="6096000"/>
            <a:ext cx="483531" cy="419100"/>
            <a:chOff x="2477" y="3851"/>
            <a:chExt cx="1636" cy="1418"/>
          </a:xfrm>
          <a:solidFill>
            <a:srgbClr val="FF0000"/>
          </a:solidFill>
        </p:grpSpPr>
        <p:sp>
          <p:nvSpPr>
            <p:cNvPr id="4102" name="Freeform 6"/>
            <p:cNvSpPr>
              <a:spLocks noEditPoints="1"/>
            </p:cNvSpPr>
            <p:nvPr/>
          </p:nvSpPr>
          <p:spPr bwMode="auto">
            <a:xfrm>
              <a:off x="2477" y="4219"/>
              <a:ext cx="926" cy="1050"/>
            </a:xfrm>
            <a:custGeom>
              <a:avLst/>
              <a:gdLst/>
              <a:ahLst/>
              <a:cxnLst>
                <a:cxn ang="0">
                  <a:pos x="1240" y="239"/>
                </a:cxn>
                <a:cxn ang="0">
                  <a:pos x="1014" y="439"/>
                </a:cxn>
                <a:cxn ang="0">
                  <a:pos x="848" y="749"/>
                </a:cxn>
                <a:cxn ang="0">
                  <a:pos x="793" y="945"/>
                </a:cxn>
                <a:cxn ang="0">
                  <a:pos x="766" y="1085"/>
                </a:cxn>
                <a:cxn ang="0">
                  <a:pos x="742" y="1211"/>
                </a:cxn>
                <a:cxn ang="0">
                  <a:pos x="741" y="1248"/>
                </a:cxn>
                <a:cxn ang="0">
                  <a:pos x="806" y="1255"/>
                </a:cxn>
                <a:cxn ang="0">
                  <a:pos x="994" y="1243"/>
                </a:cxn>
                <a:cxn ang="0">
                  <a:pos x="1342" y="1119"/>
                </a:cxn>
                <a:cxn ang="0">
                  <a:pos x="1605" y="899"/>
                </a:cxn>
                <a:cxn ang="0">
                  <a:pos x="1745" y="624"/>
                </a:cxn>
                <a:cxn ang="0">
                  <a:pos x="1749" y="417"/>
                </a:cxn>
                <a:cxn ang="0">
                  <a:pos x="1677" y="278"/>
                </a:cxn>
                <a:cxn ang="0">
                  <a:pos x="1529" y="195"/>
                </a:cxn>
                <a:cxn ang="0">
                  <a:pos x="1573" y="11"/>
                </a:cxn>
                <a:cxn ang="0">
                  <a:pos x="1744" y="111"/>
                </a:cxn>
                <a:cxn ang="0">
                  <a:pos x="1836" y="299"/>
                </a:cxn>
                <a:cxn ang="0">
                  <a:pos x="1836" y="590"/>
                </a:cxn>
                <a:cxn ang="0">
                  <a:pos x="1686" y="944"/>
                </a:cxn>
                <a:cxn ang="0">
                  <a:pos x="1409" y="1232"/>
                </a:cxn>
                <a:cxn ang="0">
                  <a:pos x="1047" y="1408"/>
                </a:cxn>
                <a:cxn ang="0">
                  <a:pos x="757" y="1439"/>
                </a:cxn>
                <a:cxn ang="0">
                  <a:pos x="674" y="1574"/>
                </a:cxn>
                <a:cxn ang="0">
                  <a:pos x="627" y="1820"/>
                </a:cxn>
                <a:cxn ang="0">
                  <a:pos x="602" y="1955"/>
                </a:cxn>
                <a:cxn ang="0">
                  <a:pos x="590" y="2011"/>
                </a:cxn>
                <a:cxn ang="0">
                  <a:pos x="531" y="2083"/>
                </a:cxn>
                <a:cxn ang="0">
                  <a:pos x="470" y="2101"/>
                </a:cxn>
                <a:cxn ang="0">
                  <a:pos x="401" y="2077"/>
                </a:cxn>
                <a:cxn ang="0">
                  <a:pos x="374" y="2001"/>
                </a:cxn>
                <a:cxn ang="0">
                  <a:pos x="388" y="1946"/>
                </a:cxn>
                <a:cxn ang="0">
                  <a:pos x="314" y="1317"/>
                </a:cxn>
                <a:cxn ang="0">
                  <a:pos x="98" y="1123"/>
                </a:cxn>
                <a:cxn ang="0">
                  <a:pos x="3" y="860"/>
                </a:cxn>
                <a:cxn ang="0">
                  <a:pos x="24" y="614"/>
                </a:cxn>
                <a:cxn ang="0">
                  <a:pos x="106" y="372"/>
                </a:cxn>
                <a:cxn ang="0">
                  <a:pos x="213" y="166"/>
                </a:cxn>
                <a:cxn ang="0">
                  <a:pos x="312" y="47"/>
                </a:cxn>
                <a:cxn ang="0">
                  <a:pos x="372" y="47"/>
                </a:cxn>
                <a:cxn ang="0">
                  <a:pos x="377" y="75"/>
                </a:cxn>
                <a:cxn ang="0">
                  <a:pos x="317" y="153"/>
                </a:cxn>
                <a:cxn ang="0">
                  <a:pos x="181" y="389"/>
                </a:cxn>
                <a:cxn ang="0">
                  <a:pos x="106" y="617"/>
                </a:cxn>
                <a:cxn ang="0">
                  <a:pos x="82" y="766"/>
                </a:cxn>
                <a:cxn ang="0">
                  <a:pos x="143" y="976"/>
                </a:cxn>
                <a:cxn ang="0">
                  <a:pos x="323" y="1139"/>
                </a:cxn>
                <a:cxn ang="0">
                  <a:pos x="618" y="1236"/>
                </a:cxn>
                <a:cxn ang="0">
                  <a:pos x="733" y="883"/>
                </a:cxn>
                <a:cxn ang="0">
                  <a:pos x="858" y="557"/>
                </a:cxn>
                <a:cxn ang="0">
                  <a:pos x="1009" y="285"/>
                </a:cxn>
                <a:cxn ang="0">
                  <a:pos x="1196" y="91"/>
                </a:cxn>
                <a:cxn ang="0">
                  <a:pos x="1429" y="4"/>
                </a:cxn>
              </a:cxnLst>
              <a:rect l="0" t="0" r="r" b="b"/>
              <a:pathLst>
                <a:path w="1851" h="2101">
                  <a:moveTo>
                    <a:pt x="1448" y="186"/>
                  </a:moveTo>
                  <a:lnTo>
                    <a:pt x="1394" y="189"/>
                  </a:lnTo>
                  <a:lnTo>
                    <a:pt x="1342" y="200"/>
                  </a:lnTo>
                  <a:lnTo>
                    <a:pt x="1290" y="217"/>
                  </a:lnTo>
                  <a:lnTo>
                    <a:pt x="1240" y="239"/>
                  </a:lnTo>
                  <a:lnTo>
                    <a:pt x="1191" y="269"/>
                  </a:lnTo>
                  <a:lnTo>
                    <a:pt x="1144" y="303"/>
                  </a:lnTo>
                  <a:lnTo>
                    <a:pt x="1100" y="344"/>
                  </a:lnTo>
                  <a:lnTo>
                    <a:pt x="1056" y="389"/>
                  </a:lnTo>
                  <a:lnTo>
                    <a:pt x="1014" y="439"/>
                  </a:lnTo>
                  <a:lnTo>
                    <a:pt x="976" y="493"/>
                  </a:lnTo>
                  <a:lnTo>
                    <a:pt x="940" y="552"/>
                  </a:lnTo>
                  <a:lnTo>
                    <a:pt x="906" y="614"/>
                  </a:lnTo>
                  <a:lnTo>
                    <a:pt x="876" y="680"/>
                  </a:lnTo>
                  <a:lnTo>
                    <a:pt x="848" y="749"/>
                  </a:lnTo>
                  <a:lnTo>
                    <a:pt x="824" y="821"/>
                  </a:lnTo>
                  <a:lnTo>
                    <a:pt x="803" y="895"/>
                  </a:lnTo>
                  <a:lnTo>
                    <a:pt x="801" y="908"/>
                  </a:lnTo>
                  <a:lnTo>
                    <a:pt x="797" y="925"/>
                  </a:lnTo>
                  <a:lnTo>
                    <a:pt x="793" y="945"/>
                  </a:lnTo>
                  <a:lnTo>
                    <a:pt x="788" y="970"/>
                  </a:lnTo>
                  <a:lnTo>
                    <a:pt x="783" y="997"/>
                  </a:lnTo>
                  <a:lnTo>
                    <a:pt x="778" y="1025"/>
                  </a:lnTo>
                  <a:lnTo>
                    <a:pt x="771" y="1055"/>
                  </a:lnTo>
                  <a:lnTo>
                    <a:pt x="766" y="1085"/>
                  </a:lnTo>
                  <a:lnTo>
                    <a:pt x="760" y="1114"/>
                  </a:lnTo>
                  <a:lnTo>
                    <a:pt x="755" y="1143"/>
                  </a:lnTo>
                  <a:lnTo>
                    <a:pt x="749" y="1168"/>
                  </a:lnTo>
                  <a:lnTo>
                    <a:pt x="745" y="1192"/>
                  </a:lnTo>
                  <a:lnTo>
                    <a:pt x="742" y="1211"/>
                  </a:lnTo>
                  <a:lnTo>
                    <a:pt x="738" y="1226"/>
                  </a:lnTo>
                  <a:lnTo>
                    <a:pt x="737" y="1237"/>
                  </a:lnTo>
                  <a:lnTo>
                    <a:pt x="736" y="1241"/>
                  </a:lnTo>
                  <a:lnTo>
                    <a:pt x="737" y="1245"/>
                  </a:lnTo>
                  <a:lnTo>
                    <a:pt x="741" y="1248"/>
                  </a:lnTo>
                  <a:lnTo>
                    <a:pt x="748" y="1251"/>
                  </a:lnTo>
                  <a:lnTo>
                    <a:pt x="761" y="1251"/>
                  </a:lnTo>
                  <a:lnTo>
                    <a:pt x="782" y="1251"/>
                  </a:lnTo>
                  <a:lnTo>
                    <a:pt x="795" y="1253"/>
                  </a:lnTo>
                  <a:lnTo>
                    <a:pt x="806" y="1255"/>
                  </a:lnTo>
                  <a:lnTo>
                    <a:pt x="815" y="1256"/>
                  </a:lnTo>
                  <a:lnTo>
                    <a:pt x="825" y="1256"/>
                  </a:lnTo>
                  <a:lnTo>
                    <a:pt x="839" y="1256"/>
                  </a:lnTo>
                  <a:lnTo>
                    <a:pt x="916" y="1253"/>
                  </a:lnTo>
                  <a:lnTo>
                    <a:pt x="994" y="1243"/>
                  </a:lnTo>
                  <a:lnTo>
                    <a:pt x="1068" y="1228"/>
                  </a:lnTo>
                  <a:lnTo>
                    <a:pt x="1141" y="1209"/>
                  </a:lnTo>
                  <a:lnTo>
                    <a:pt x="1211" y="1183"/>
                  </a:lnTo>
                  <a:lnTo>
                    <a:pt x="1278" y="1153"/>
                  </a:lnTo>
                  <a:lnTo>
                    <a:pt x="1342" y="1119"/>
                  </a:lnTo>
                  <a:lnTo>
                    <a:pt x="1403" y="1082"/>
                  </a:lnTo>
                  <a:lnTo>
                    <a:pt x="1460" y="1040"/>
                  </a:lnTo>
                  <a:lnTo>
                    <a:pt x="1513" y="996"/>
                  </a:lnTo>
                  <a:lnTo>
                    <a:pt x="1561" y="949"/>
                  </a:lnTo>
                  <a:lnTo>
                    <a:pt x="1605" y="899"/>
                  </a:lnTo>
                  <a:lnTo>
                    <a:pt x="1644" y="846"/>
                  </a:lnTo>
                  <a:lnTo>
                    <a:pt x="1678" y="793"/>
                  </a:lnTo>
                  <a:lnTo>
                    <a:pt x="1706" y="737"/>
                  </a:lnTo>
                  <a:lnTo>
                    <a:pt x="1729" y="681"/>
                  </a:lnTo>
                  <a:lnTo>
                    <a:pt x="1745" y="624"/>
                  </a:lnTo>
                  <a:lnTo>
                    <a:pt x="1755" y="568"/>
                  </a:lnTo>
                  <a:lnTo>
                    <a:pt x="1760" y="511"/>
                  </a:lnTo>
                  <a:lnTo>
                    <a:pt x="1757" y="479"/>
                  </a:lnTo>
                  <a:lnTo>
                    <a:pt x="1754" y="448"/>
                  </a:lnTo>
                  <a:lnTo>
                    <a:pt x="1749" y="417"/>
                  </a:lnTo>
                  <a:lnTo>
                    <a:pt x="1740" y="387"/>
                  </a:lnTo>
                  <a:lnTo>
                    <a:pt x="1728" y="358"/>
                  </a:lnTo>
                  <a:lnTo>
                    <a:pt x="1714" y="329"/>
                  </a:lnTo>
                  <a:lnTo>
                    <a:pt x="1697" y="302"/>
                  </a:lnTo>
                  <a:lnTo>
                    <a:pt x="1677" y="278"/>
                  </a:lnTo>
                  <a:lnTo>
                    <a:pt x="1654" y="255"/>
                  </a:lnTo>
                  <a:lnTo>
                    <a:pt x="1628" y="235"/>
                  </a:lnTo>
                  <a:lnTo>
                    <a:pt x="1598" y="218"/>
                  </a:lnTo>
                  <a:lnTo>
                    <a:pt x="1565" y="204"/>
                  </a:lnTo>
                  <a:lnTo>
                    <a:pt x="1529" y="195"/>
                  </a:lnTo>
                  <a:lnTo>
                    <a:pt x="1490" y="188"/>
                  </a:lnTo>
                  <a:lnTo>
                    <a:pt x="1448" y="186"/>
                  </a:lnTo>
                  <a:close/>
                  <a:moveTo>
                    <a:pt x="1482" y="0"/>
                  </a:moveTo>
                  <a:lnTo>
                    <a:pt x="1529" y="4"/>
                  </a:lnTo>
                  <a:lnTo>
                    <a:pt x="1573" y="11"/>
                  </a:lnTo>
                  <a:lnTo>
                    <a:pt x="1613" y="23"/>
                  </a:lnTo>
                  <a:lnTo>
                    <a:pt x="1650" y="39"/>
                  </a:lnTo>
                  <a:lnTo>
                    <a:pt x="1685" y="59"/>
                  </a:lnTo>
                  <a:lnTo>
                    <a:pt x="1716" y="84"/>
                  </a:lnTo>
                  <a:lnTo>
                    <a:pt x="1744" y="111"/>
                  </a:lnTo>
                  <a:lnTo>
                    <a:pt x="1769" y="143"/>
                  </a:lnTo>
                  <a:lnTo>
                    <a:pt x="1790" y="177"/>
                  </a:lnTo>
                  <a:lnTo>
                    <a:pt x="1809" y="216"/>
                  </a:lnTo>
                  <a:lnTo>
                    <a:pt x="1824" y="256"/>
                  </a:lnTo>
                  <a:lnTo>
                    <a:pt x="1836" y="299"/>
                  </a:lnTo>
                  <a:lnTo>
                    <a:pt x="1845" y="344"/>
                  </a:lnTo>
                  <a:lnTo>
                    <a:pt x="1849" y="392"/>
                  </a:lnTo>
                  <a:lnTo>
                    <a:pt x="1851" y="441"/>
                  </a:lnTo>
                  <a:lnTo>
                    <a:pt x="1847" y="516"/>
                  </a:lnTo>
                  <a:lnTo>
                    <a:pt x="1836" y="590"/>
                  </a:lnTo>
                  <a:lnTo>
                    <a:pt x="1818" y="664"/>
                  </a:lnTo>
                  <a:lnTo>
                    <a:pt x="1794" y="736"/>
                  </a:lnTo>
                  <a:lnTo>
                    <a:pt x="1764" y="808"/>
                  </a:lnTo>
                  <a:lnTo>
                    <a:pt x="1728" y="877"/>
                  </a:lnTo>
                  <a:lnTo>
                    <a:pt x="1686" y="944"/>
                  </a:lnTo>
                  <a:lnTo>
                    <a:pt x="1640" y="1008"/>
                  </a:lnTo>
                  <a:lnTo>
                    <a:pt x="1588" y="1070"/>
                  </a:lnTo>
                  <a:lnTo>
                    <a:pt x="1533" y="1128"/>
                  </a:lnTo>
                  <a:lnTo>
                    <a:pt x="1473" y="1182"/>
                  </a:lnTo>
                  <a:lnTo>
                    <a:pt x="1409" y="1232"/>
                  </a:lnTo>
                  <a:lnTo>
                    <a:pt x="1342" y="1278"/>
                  </a:lnTo>
                  <a:lnTo>
                    <a:pt x="1272" y="1319"/>
                  </a:lnTo>
                  <a:lnTo>
                    <a:pt x="1200" y="1355"/>
                  </a:lnTo>
                  <a:lnTo>
                    <a:pt x="1125" y="1385"/>
                  </a:lnTo>
                  <a:lnTo>
                    <a:pt x="1047" y="1408"/>
                  </a:lnTo>
                  <a:lnTo>
                    <a:pt x="969" y="1427"/>
                  </a:lnTo>
                  <a:lnTo>
                    <a:pt x="889" y="1437"/>
                  </a:lnTo>
                  <a:lnTo>
                    <a:pt x="807" y="1440"/>
                  </a:lnTo>
                  <a:lnTo>
                    <a:pt x="780" y="1440"/>
                  </a:lnTo>
                  <a:lnTo>
                    <a:pt x="757" y="1439"/>
                  </a:lnTo>
                  <a:lnTo>
                    <a:pt x="736" y="1437"/>
                  </a:lnTo>
                  <a:lnTo>
                    <a:pt x="719" y="1436"/>
                  </a:lnTo>
                  <a:lnTo>
                    <a:pt x="700" y="1435"/>
                  </a:lnTo>
                  <a:lnTo>
                    <a:pt x="686" y="1508"/>
                  </a:lnTo>
                  <a:lnTo>
                    <a:pt x="674" y="1574"/>
                  </a:lnTo>
                  <a:lnTo>
                    <a:pt x="662" y="1633"/>
                  </a:lnTo>
                  <a:lnTo>
                    <a:pt x="652" y="1688"/>
                  </a:lnTo>
                  <a:lnTo>
                    <a:pt x="644" y="1737"/>
                  </a:lnTo>
                  <a:lnTo>
                    <a:pt x="635" y="1781"/>
                  </a:lnTo>
                  <a:lnTo>
                    <a:pt x="627" y="1820"/>
                  </a:lnTo>
                  <a:lnTo>
                    <a:pt x="621" y="1854"/>
                  </a:lnTo>
                  <a:lnTo>
                    <a:pt x="615" y="1885"/>
                  </a:lnTo>
                  <a:lnTo>
                    <a:pt x="611" y="1912"/>
                  </a:lnTo>
                  <a:lnTo>
                    <a:pt x="606" y="1934"/>
                  </a:lnTo>
                  <a:lnTo>
                    <a:pt x="602" y="1955"/>
                  </a:lnTo>
                  <a:lnTo>
                    <a:pt x="599" y="1971"/>
                  </a:lnTo>
                  <a:lnTo>
                    <a:pt x="597" y="1984"/>
                  </a:lnTo>
                  <a:lnTo>
                    <a:pt x="593" y="1995"/>
                  </a:lnTo>
                  <a:lnTo>
                    <a:pt x="591" y="2004"/>
                  </a:lnTo>
                  <a:lnTo>
                    <a:pt x="590" y="2011"/>
                  </a:lnTo>
                  <a:lnTo>
                    <a:pt x="588" y="2015"/>
                  </a:lnTo>
                  <a:lnTo>
                    <a:pt x="576" y="2039"/>
                  </a:lnTo>
                  <a:lnTo>
                    <a:pt x="563" y="2057"/>
                  </a:lnTo>
                  <a:lnTo>
                    <a:pt x="548" y="2071"/>
                  </a:lnTo>
                  <a:lnTo>
                    <a:pt x="531" y="2083"/>
                  </a:lnTo>
                  <a:lnTo>
                    <a:pt x="516" y="2090"/>
                  </a:lnTo>
                  <a:lnTo>
                    <a:pt x="501" y="2095"/>
                  </a:lnTo>
                  <a:lnTo>
                    <a:pt x="488" y="2099"/>
                  </a:lnTo>
                  <a:lnTo>
                    <a:pt x="478" y="2101"/>
                  </a:lnTo>
                  <a:lnTo>
                    <a:pt x="470" y="2101"/>
                  </a:lnTo>
                  <a:lnTo>
                    <a:pt x="457" y="2100"/>
                  </a:lnTo>
                  <a:lnTo>
                    <a:pt x="444" y="2097"/>
                  </a:lnTo>
                  <a:lnTo>
                    <a:pt x="429" y="2093"/>
                  </a:lnTo>
                  <a:lnTo>
                    <a:pt x="414" y="2087"/>
                  </a:lnTo>
                  <a:lnTo>
                    <a:pt x="401" y="2077"/>
                  </a:lnTo>
                  <a:lnTo>
                    <a:pt x="390" y="2065"/>
                  </a:lnTo>
                  <a:lnTo>
                    <a:pt x="381" y="2051"/>
                  </a:lnTo>
                  <a:lnTo>
                    <a:pt x="375" y="2032"/>
                  </a:lnTo>
                  <a:lnTo>
                    <a:pt x="373" y="2011"/>
                  </a:lnTo>
                  <a:lnTo>
                    <a:pt x="374" y="2001"/>
                  </a:lnTo>
                  <a:lnTo>
                    <a:pt x="375" y="1993"/>
                  </a:lnTo>
                  <a:lnTo>
                    <a:pt x="378" y="1981"/>
                  </a:lnTo>
                  <a:lnTo>
                    <a:pt x="383" y="1966"/>
                  </a:lnTo>
                  <a:lnTo>
                    <a:pt x="388" y="1946"/>
                  </a:lnTo>
                  <a:lnTo>
                    <a:pt x="388" y="1946"/>
                  </a:lnTo>
                  <a:lnTo>
                    <a:pt x="562" y="1411"/>
                  </a:lnTo>
                  <a:lnTo>
                    <a:pt x="494" y="1392"/>
                  </a:lnTo>
                  <a:lnTo>
                    <a:pt x="431" y="1371"/>
                  </a:lnTo>
                  <a:lnTo>
                    <a:pt x="370" y="1345"/>
                  </a:lnTo>
                  <a:lnTo>
                    <a:pt x="314" y="1317"/>
                  </a:lnTo>
                  <a:lnTo>
                    <a:pt x="262" y="1284"/>
                  </a:lnTo>
                  <a:lnTo>
                    <a:pt x="214" y="1247"/>
                  </a:lnTo>
                  <a:lnTo>
                    <a:pt x="171" y="1209"/>
                  </a:lnTo>
                  <a:lnTo>
                    <a:pt x="132" y="1167"/>
                  </a:lnTo>
                  <a:lnTo>
                    <a:pt x="98" y="1123"/>
                  </a:lnTo>
                  <a:lnTo>
                    <a:pt x="69" y="1075"/>
                  </a:lnTo>
                  <a:lnTo>
                    <a:pt x="45" y="1024"/>
                  </a:lnTo>
                  <a:lnTo>
                    <a:pt x="25" y="972"/>
                  </a:lnTo>
                  <a:lnTo>
                    <a:pt x="11" y="917"/>
                  </a:lnTo>
                  <a:lnTo>
                    <a:pt x="3" y="860"/>
                  </a:lnTo>
                  <a:lnTo>
                    <a:pt x="0" y="800"/>
                  </a:lnTo>
                  <a:lnTo>
                    <a:pt x="2" y="757"/>
                  </a:lnTo>
                  <a:lnTo>
                    <a:pt x="6" y="710"/>
                  </a:lnTo>
                  <a:lnTo>
                    <a:pt x="14" y="663"/>
                  </a:lnTo>
                  <a:lnTo>
                    <a:pt x="24" y="614"/>
                  </a:lnTo>
                  <a:lnTo>
                    <a:pt x="37" y="565"/>
                  </a:lnTo>
                  <a:lnTo>
                    <a:pt x="51" y="516"/>
                  </a:lnTo>
                  <a:lnTo>
                    <a:pt x="69" y="467"/>
                  </a:lnTo>
                  <a:lnTo>
                    <a:pt x="86" y="419"/>
                  </a:lnTo>
                  <a:lnTo>
                    <a:pt x="106" y="372"/>
                  </a:lnTo>
                  <a:lnTo>
                    <a:pt x="126" y="326"/>
                  </a:lnTo>
                  <a:lnTo>
                    <a:pt x="147" y="282"/>
                  </a:lnTo>
                  <a:lnTo>
                    <a:pt x="169" y="240"/>
                  </a:lnTo>
                  <a:lnTo>
                    <a:pt x="191" y="202"/>
                  </a:lnTo>
                  <a:lnTo>
                    <a:pt x="213" y="166"/>
                  </a:lnTo>
                  <a:lnTo>
                    <a:pt x="234" y="134"/>
                  </a:lnTo>
                  <a:lnTo>
                    <a:pt x="255" y="106"/>
                  </a:lnTo>
                  <a:lnTo>
                    <a:pt x="276" y="81"/>
                  </a:lnTo>
                  <a:lnTo>
                    <a:pt x="294" y="62"/>
                  </a:lnTo>
                  <a:lnTo>
                    <a:pt x="312" y="47"/>
                  </a:lnTo>
                  <a:lnTo>
                    <a:pt x="328" y="39"/>
                  </a:lnTo>
                  <a:lnTo>
                    <a:pt x="342" y="36"/>
                  </a:lnTo>
                  <a:lnTo>
                    <a:pt x="356" y="37"/>
                  </a:lnTo>
                  <a:lnTo>
                    <a:pt x="365" y="41"/>
                  </a:lnTo>
                  <a:lnTo>
                    <a:pt x="372" y="47"/>
                  </a:lnTo>
                  <a:lnTo>
                    <a:pt x="376" y="54"/>
                  </a:lnTo>
                  <a:lnTo>
                    <a:pt x="377" y="60"/>
                  </a:lnTo>
                  <a:lnTo>
                    <a:pt x="378" y="65"/>
                  </a:lnTo>
                  <a:lnTo>
                    <a:pt x="378" y="71"/>
                  </a:lnTo>
                  <a:lnTo>
                    <a:pt x="377" y="75"/>
                  </a:lnTo>
                  <a:lnTo>
                    <a:pt x="375" y="80"/>
                  </a:lnTo>
                  <a:lnTo>
                    <a:pt x="371" y="88"/>
                  </a:lnTo>
                  <a:lnTo>
                    <a:pt x="363" y="97"/>
                  </a:lnTo>
                  <a:lnTo>
                    <a:pt x="352" y="110"/>
                  </a:lnTo>
                  <a:lnTo>
                    <a:pt x="317" y="153"/>
                  </a:lnTo>
                  <a:lnTo>
                    <a:pt x="286" y="197"/>
                  </a:lnTo>
                  <a:lnTo>
                    <a:pt x="255" y="244"/>
                  </a:lnTo>
                  <a:lnTo>
                    <a:pt x="228" y="292"/>
                  </a:lnTo>
                  <a:lnTo>
                    <a:pt x="204" y="340"/>
                  </a:lnTo>
                  <a:lnTo>
                    <a:pt x="181" y="389"/>
                  </a:lnTo>
                  <a:lnTo>
                    <a:pt x="161" y="438"/>
                  </a:lnTo>
                  <a:lnTo>
                    <a:pt x="144" y="485"/>
                  </a:lnTo>
                  <a:lnTo>
                    <a:pt x="129" y="532"/>
                  </a:lnTo>
                  <a:lnTo>
                    <a:pt x="117" y="575"/>
                  </a:lnTo>
                  <a:lnTo>
                    <a:pt x="106" y="617"/>
                  </a:lnTo>
                  <a:lnTo>
                    <a:pt x="97" y="655"/>
                  </a:lnTo>
                  <a:lnTo>
                    <a:pt x="90" y="691"/>
                  </a:lnTo>
                  <a:lnTo>
                    <a:pt x="85" y="720"/>
                  </a:lnTo>
                  <a:lnTo>
                    <a:pt x="83" y="746"/>
                  </a:lnTo>
                  <a:lnTo>
                    <a:pt x="82" y="766"/>
                  </a:lnTo>
                  <a:lnTo>
                    <a:pt x="84" y="811"/>
                  </a:lnTo>
                  <a:lnTo>
                    <a:pt x="92" y="855"/>
                  </a:lnTo>
                  <a:lnTo>
                    <a:pt x="104" y="897"/>
                  </a:lnTo>
                  <a:lnTo>
                    <a:pt x="121" y="938"/>
                  </a:lnTo>
                  <a:lnTo>
                    <a:pt x="143" y="976"/>
                  </a:lnTo>
                  <a:lnTo>
                    <a:pt x="169" y="1014"/>
                  </a:lnTo>
                  <a:lnTo>
                    <a:pt x="201" y="1048"/>
                  </a:lnTo>
                  <a:lnTo>
                    <a:pt x="237" y="1080"/>
                  </a:lnTo>
                  <a:lnTo>
                    <a:pt x="277" y="1111"/>
                  </a:lnTo>
                  <a:lnTo>
                    <a:pt x="323" y="1139"/>
                  </a:lnTo>
                  <a:lnTo>
                    <a:pt x="373" y="1163"/>
                  </a:lnTo>
                  <a:lnTo>
                    <a:pt x="428" y="1185"/>
                  </a:lnTo>
                  <a:lnTo>
                    <a:pt x="486" y="1206"/>
                  </a:lnTo>
                  <a:lnTo>
                    <a:pt x="550" y="1222"/>
                  </a:lnTo>
                  <a:lnTo>
                    <a:pt x="618" y="1236"/>
                  </a:lnTo>
                  <a:lnTo>
                    <a:pt x="641" y="1164"/>
                  </a:lnTo>
                  <a:lnTo>
                    <a:pt x="663" y="1093"/>
                  </a:lnTo>
                  <a:lnTo>
                    <a:pt x="686" y="1022"/>
                  </a:lnTo>
                  <a:lnTo>
                    <a:pt x="709" y="952"/>
                  </a:lnTo>
                  <a:lnTo>
                    <a:pt x="733" y="883"/>
                  </a:lnTo>
                  <a:lnTo>
                    <a:pt x="757" y="814"/>
                  </a:lnTo>
                  <a:lnTo>
                    <a:pt x="781" y="748"/>
                  </a:lnTo>
                  <a:lnTo>
                    <a:pt x="806" y="683"/>
                  </a:lnTo>
                  <a:lnTo>
                    <a:pt x="832" y="619"/>
                  </a:lnTo>
                  <a:lnTo>
                    <a:pt x="858" y="557"/>
                  </a:lnTo>
                  <a:lnTo>
                    <a:pt x="887" y="497"/>
                  </a:lnTo>
                  <a:lnTo>
                    <a:pt x="915" y="441"/>
                  </a:lnTo>
                  <a:lnTo>
                    <a:pt x="946" y="385"/>
                  </a:lnTo>
                  <a:lnTo>
                    <a:pt x="976" y="334"/>
                  </a:lnTo>
                  <a:lnTo>
                    <a:pt x="1009" y="285"/>
                  </a:lnTo>
                  <a:lnTo>
                    <a:pt x="1043" y="239"/>
                  </a:lnTo>
                  <a:lnTo>
                    <a:pt x="1079" y="197"/>
                  </a:lnTo>
                  <a:lnTo>
                    <a:pt x="1116" y="157"/>
                  </a:lnTo>
                  <a:lnTo>
                    <a:pt x="1154" y="123"/>
                  </a:lnTo>
                  <a:lnTo>
                    <a:pt x="1196" y="91"/>
                  </a:lnTo>
                  <a:lnTo>
                    <a:pt x="1238" y="64"/>
                  </a:lnTo>
                  <a:lnTo>
                    <a:pt x="1282" y="42"/>
                  </a:lnTo>
                  <a:lnTo>
                    <a:pt x="1329" y="24"/>
                  </a:lnTo>
                  <a:lnTo>
                    <a:pt x="1378" y="11"/>
                  </a:lnTo>
                  <a:lnTo>
                    <a:pt x="1429" y="4"/>
                  </a:lnTo>
                  <a:lnTo>
                    <a:pt x="14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3" name="Freeform 7"/>
            <p:cNvSpPr>
              <a:spLocks noEditPoints="1"/>
            </p:cNvSpPr>
            <p:nvPr/>
          </p:nvSpPr>
          <p:spPr bwMode="auto">
            <a:xfrm>
              <a:off x="3525" y="3851"/>
              <a:ext cx="588" cy="505"/>
            </a:xfrm>
            <a:custGeom>
              <a:avLst/>
              <a:gdLst/>
              <a:ahLst/>
              <a:cxnLst>
                <a:cxn ang="0">
                  <a:pos x="533" y="71"/>
                </a:cxn>
                <a:cxn ang="0">
                  <a:pos x="424" y="132"/>
                </a:cxn>
                <a:cxn ang="0">
                  <a:pos x="306" y="276"/>
                </a:cxn>
                <a:cxn ang="0">
                  <a:pos x="253" y="407"/>
                </a:cxn>
                <a:cxn ang="0">
                  <a:pos x="208" y="580"/>
                </a:cxn>
                <a:cxn ang="0">
                  <a:pos x="188" y="730"/>
                </a:cxn>
                <a:cxn ang="0">
                  <a:pos x="212" y="859"/>
                </a:cxn>
                <a:cxn ang="0">
                  <a:pos x="274" y="928"/>
                </a:cxn>
                <a:cxn ang="0">
                  <a:pos x="357" y="951"/>
                </a:cxn>
                <a:cxn ang="0">
                  <a:pos x="468" y="924"/>
                </a:cxn>
                <a:cxn ang="0">
                  <a:pos x="546" y="877"/>
                </a:cxn>
                <a:cxn ang="0">
                  <a:pos x="617" y="814"/>
                </a:cxn>
                <a:cxn ang="0">
                  <a:pos x="685" y="711"/>
                </a:cxn>
                <a:cxn ang="0">
                  <a:pos x="800" y="267"/>
                </a:cxn>
                <a:cxn ang="0">
                  <a:pos x="796" y="225"/>
                </a:cxn>
                <a:cxn ang="0">
                  <a:pos x="765" y="157"/>
                </a:cxn>
                <a:cxn ang="0">
                  <a:pos x="701" y="91"/>
                </a:cxn>
                <a:cxn ang="0">
                  <a:pos x="597" y="60"/>
                </a:cxn>
                <a:cxn ang="0">
                  <a:pos x="706" y="22"/>
                </a:cxn>
                <a:cxn ang="0">
                  <a:pos x="813" y="103"/>
                </a:cxn>
                <a:cxn ang="0">
                  <a:pos x="854" y="86"/>
                </a:cxn>
                <a:cxn ang="0">
                  <a:pos x="922" y="42"/>
                </a:cxn>
                <a:cxn ang="0">
                  <a:pos x="985" y="54"/>
                </a:cxn>
                <a:cxn ang="0">
                  <a:pos x="1016" y="116"/>
                </a:cxn>
                <a:cxn ang="0">
                  <a:pos x="1006" y="164"/>
                </a:cxn>
                <a:cxn ang="0">
                  <a:pos x="986" y="250"/>
                </a:cxn>
                <a:cxn ang="0">
                  <a:pos x="925" y="484"/>
                </a:cxn>
                <a:cxn ang="0">
                  <a:pos x="894" y="603"/>
                </a:cxn>
                <a:cxn ang="0">
                  <a:pos x="865" y="715"/>
                </a:cxn>
                <a:cxn ang="0">
                  <a:pos x="844" y="821"/>
                </a:cxn>
                <a:cxn ang="0">
                  <a:pos x="853" y="902"/>
                </a:cxn>
                <a:cxn ang="0">
                  <a:pos x="901" y="948"/>
                </a:cxn>
                <a:cxn ang="0">
                  <a:pos x="984" y="927"/>
                </a:cxn>
                <a:cxn ang="0">
                  <a:pos x="1044" y="845"/>
                </a:cxn>
                <a:cxn ang="0">
                  <a:pos x="1082" y="737"/>
                </a:cxn>
                <a:cxn ang="0">
                  <a:pos x="1106" y="657"/>
                </a:cxn>
                <a:cxn ang="0">
                  <a:pos x="1140" y="640"/>
                </a:cxn>
                <a:cxn ang="0">
                  <a:pos x="1162" y="646"/>
                </a:cxn>
                <a:cxn ang="0">
                  <a:pos x="1174" y="674"/>
                </a:cxn>
                <a:cxn ang="0">
                  <a:pos x="1158" y="740"/>
                </a:cxn>
                <a:cxn ang="0">
                  <a:pos x="1122" y="843"/>
                </a:cxn>
                <a:cxn ang="0">
                  <a:pos x="1062" y="942"/>
                </a:cxn>
                <a:cxn ang="0">
                  <a:pos x="972" y="1002"/>
                </a:cxn>
                <a:cxn ang="0">
                  <a:pos x="882" y="1008"/>
                </a:cxn>
                <a:cxn ang="0">
                  <a:pos x="800" y="988"/>
                </a:cxn>
                <a:cxn ang="0">
                  <a:pos x="721" y="932"/>
                </a:cxn>
                <a:cxn ang="0">
                  <a:pos x="642" y="888"/>
                </a:cxn>
                <a:cxn ang="0">
                  <a:pos x="484" y="985"/>
                </a:cxn>
                <a:cxn ang="0">
                  <a:pos x="307" y="1007"/>
                </a:cxn>
                <a:cxn ang="0">
                  <a:pos x="148" y="946"/>
                </a:cxn>
                <a:cxn ang="0">
                  <a:pos x="40" y="818"/>
                </a:cxn>
                <a:cxn ang="0">
                  <a:pos x="0" y="640"/>
                </a:cxn>
                <a:cxn ang="0">
                  <a:pos x="51" y="404"/>
                </a:cxn>
                <a:cxn ang="0">
                  <a:pos x="187" y="199"/>
                </a:cxn>
                <a:cxn ang="0">
                  <a:pos x="379" y="55"/>
                </a:cxn>
                <a:cxn ang="0">
                  <a:pos x="597" y="0"/>
                </a:cxn>
              </a:cxnLst>
              <a:rect l="0" t="0" r="r" b="b"/>
              <a:pathLst>
                <a:path w="1176" h="1010">
                  <a:moveTo>
                    <a:pt x="597" y="60"/>
                  </a:moveTo>
                  <a:lnTo>
                    <a:pt x="578" y="61"/>
                  </a:lnTo>
                  <a:lnTo>
                    <a:pt x="556" y="64"/>
                  </a:lnTo>
                  <a:lnTo>
                    <a:pt x="533" y="71"/>
                  </a:lnTo>
                  <a:lnTo>
                    <a:pt x="508" y="79"/>
                  </a:lnTo>
                  <a:lnTo>
                    <a:pt x="481" y="92"/>
                  </a:lnTo>
                  <a:lnTo>
                    <a:pt x="453" y="109"/>
                  </a:lnTo>
                  <a:lnTo>
                    <a:pt x="424" y="132"/>
                  </a:lnTo>
                  <a:lnTo>
                    <a:pt x="394" y="158"/>
                  </a:lnTo>
                  <a:lnTo>
                    <a:pt x="365" y="191"/>
                  </a:lnTo>
                  <a:lnTo>
                    <a:pt x="336" y="230"/>
                  </a:lnTo>
                  <a:lnTo>
                    <a:pt x="306" y="276"/>
                  </a:lnTo>
                  <a:lnTo>
                    <a:pt x="293" y="301"/>
                  </a:lnTo>
                  <a:lnTo>
                    <a:pt x="280" y="332"/>
                  </a:lnTo>
                  <a:lnTo>
                    <a:pt x="266" y="367"/>
                  </a:lnTo>
                  <a:lnTo>
                    <a:pt x="253" y="407"/>
                  </a:lnTo>
                  <a:lnTo>
                    <a:pt x="240" y="448"/>
                  </a:lnTo>
                  <a:lnTo>
                    <a:pt x="228" y="492"/>
                  </a:lnTo>
                  <a:lnTo>
                    <a:pt x="217" y="536"/>
                  </a:lnTo>
                  <a:lnTo>
                    <a:pt x="208" y="580"/>
                  </a:lnTo>
                  <a:lnTo>
                    <a:pt x="199" y="621"/>
                  </a:lnTo>
                  <a:lnTo>
                    <a:pt x="194" y="662"/>
                  </a:lnTo>
                  <a:lnTo>
                    <a:pt x="189" y="698"/>
                  </a:lnTo>
                  <a:lnTo>
                    <a:pt x="188" y="730"/>
                  </a:lnTo>
                  <a:lnTo>
                    <a:pt x="190" y="768"/>
                  </a:lnTo>
                  <a:lnTo>
                    <a:pt x="195" y="802"/>
                  </a:lnTo>
                  <a:lnTo>
                    <a:pt x="202" y="832"/>
                  </a:lnTo>
                  <a:lnTo>
                    <a:pt x="212" y="859"/>
                  </a:lnTo>
                  <a:lnTo>
                    <a:pt x="225" y="881"/>
                  </a:lnTo>
                  <a:lnTo>
                    <a:pt x="240" y="901"/>
                  </a:lnTo>
                  <a:lnTo>
                    <a:pt x="257" y="917"/>
                  </a:lnTo>
                  <a:lnTo>
                    <a:pt x="274" y="928"/>
                  </a:lnTo>
                  <a:lnTo>
                    <a:pt x="294" y="938"/>
                  </a:lnTo>
                  <a:lnTo>
                    <a:pt x="315" y="945"/>
                  </a:lnTo>
                  <a:lnTo>
                    <a:pt x="336" y="949"/>
                  </a:lnTo>
                  <a:lnTo>
                    <a:pt x="357" y="951"/>
                  </a:lnTo>
                  <a:lnTo>
                    <a:pt x="386" y="949"/>
                  </a:lnTo>
                  <a:lnTo>
                    <a:pt x="414" y="943"/>
                  </a:lnTo>
                  <a:lnTo>
                    <a:pt x="441" y="935"/>
                  </a:lnTo>
                  <a:lnTo>
                    <a:pt x="468" y="924"/>
                  </a:lnTo>
                  <a:lnTo>
                    <a:pt x="490" y="912"/>
                  </a:lnTo>
                  <a:lnTo>
                    <a:pt x="512" y="901"/>
                  </a:lnTo>
                  <a:lnTo>
                    <a:pt x="531" y="889"/>
                  </a:lnTo>
                  <a:lnTo>
                    <a:pt x="546" y="877"/>
                  </a:lnTo>
                  <a:lnTo>
                    <a:pt x="558" y="868"/>
                  </a:lnTo>
                  <a:lnTo>
                    <a:pt x="567" y="860"/>
                  </a:lnTo>
                  <a:lnTo>
                    <a:pt x="592" y="838"/>
                  </a:lnTo>
                  <a:lnTo>
                    <a:pt x="617" y="814"/>
                  </a:lnTo>
                  <a:lnTo>
                    <a:pt x="639" y="791"/>
                  </a:lnTo>
                  <a:lnTo>
                    <a:pt x="658" y="766"/>
                  </a:lnTo>
                  <a:lnTo>
                    <a:pt x="674" y="740"/>
                  </a:lnTo>
                  <a:lnTo>
                    <a:pt x="685" y="711"/>
                  </a:lnTo>
                  <a:lnTo>
                    <a:pt x="685" y="710"/>
                  </a:lnTo>
                  <a:lnTo>
                    <a:pt x="797" y="290"/>
                  </a:lnTo>
                  <a:lnTo>
                    <a:pt x="798" y="279"/>
                  </a:lnTo>
                  <a:lnTo>
                    <a:pt x="800" y="267"/>
                  </a:lnTo>
                  <a:lnTo>
                    <a:pt x="801" y="255"/>
                  </a:lnTo>
                  <a:lnTo>
                    <a:pt x="801" y="248"/>
                  </a:lnTo>
                  <a:lnTo>
                    <a:pt x="799" y="238"/>
                  </a:lnTo>
                  <a:lnTo>
                    <a:pt x="796" y="225"/>
                  </a:lnTo>
                  <a:lnTo>
                    <a:pt x="790" y="210"/>
                  </a:lnTo>
                  <a:lnTo>
                    <a:pt x="784" y="193"/>
                  </a:lnTo>
                  <a:lnTo>
                    <a:pt x="775" y="175"/>
                  </a:lnTo>
                  <a:lnTo>
                    <a:pt x="765" y="157"/>
                  </a:lnTo>
                  <a:lnTo>
                    <a:pt x="752" y="139"/>
                  </a:lnTo>
                  <a:lnTo>
                    <a:pt x="738" y="122"/>
                  </a:lnTo>
                  <a:lnTo>
                    <a:pt x="721" y="105"/>
                  </a:lnTo>
                  <a:lnTo>
                    <a:pt x="701" y="91"/>
                  </a:lnTo>
                  <a:lnTo>
                    <a:pt x="679" y="78"/>
                  </a:lnTo>
                  <a:lnTo>
                    <a:pt x="655" y="69"/>
                  </a:lnTo>
                  <a:lnTo>
                    <a:pt x="628" y="62"/>
                  </a:lnTo>
                  <a:lnTo>
                    <a:pt x="597" y="60"/>
                  </a:lnTo>
                  <a:close/>
                  <a:moveTo>
                    <a:pt x="597" y="0"/>
                  </a:moveTo>
                  <a:lnTo>
                    <a:pt x="637" y="2"/>
                  </a:lnTo>
                  <a:lnTo>
                    <a:pt x="673" y="10"/>
                  </a:lnTo>
                  <a:lnTo>
                    <a:pt x="706" y="22"/>
                  </a:lnTo>
                  <a:lnTo>
                    <a:pt x="738" y="37"/>
                  </a:lnTo>
                  <a:lnTo>
                    <a:pt x="766" y="56"/>
                  </a:lnTo>
                  <a:lnTo>
                    <a:pt x="792" y="78"/>
                  </a:lnTo>
                  <a:lnTo>
                    <a:pt x="813" y="103"/>
                  </a:lnTo>
                  <a:lnTo>
                    <a:pt x="833" y="130"/>
                  </a:lnTo>
                  <a:lnTo>
                    <a:pt x="833" y="130"/>
                  </a:lnTo>
                  <a:lnTo>
                    <a:pt x="842" y="106"/>
                  </a:lnTo>
                  <a:lnTo>
                    <a:pt x="854" y="86"/>
                  </a:lnTo>
                  <a:lnTo>
                    <a:pt x="869" y="70"/>
                  </a:lnTo>
                  <a:lnTo>
                    <a:pt x="885" y="57"/>
                  </a:lnTo>
                  <a:lnTo>
                    <a:pt x="904" y="47"/>
                  </a:lnTo>
                  <a:lnTo>
                    <a:pt x="922" y="42"/>
                  </a:lnTo>
                  <a:lnTo>
                    <a:pt x="940" y="40"/>
                  </a:lnTo>
                  <a:lnTo>
                    <a:pt x="955" y="42"/>
                  </a:lnTo>
                  <a:lnTo>
                    <a:pt x="970" y="46"/>
                  </a:lnTo>
                  <a:lnTo>
                    <a:pt x="985" y="54"/>
                  </a:lnTo>
                  <a:lnTo>
                    <a:pt x="998" y="64"/>
                  </a:lnTo>
                  <a:lnTo>
                    <a:pt x="1008" y="78"/>
                  </a:lnTo>
                  <a:lnTo>
                    <a:pt x="1014" y="95"/>
                  </a:lnTo>
                  <a:lnTo>
                    <a:pt x="1016" y="116"/>
                  </a:lnTo>
                  <a:lnTo>
                    <a:pt x="1016" y="121"/>
                  </a:lnTo>
                  <a:lnTo>
                    <a:pt x="1014" y="132"/>
                  </a:lnTo>
                  <a:lnTo>
                    <a:pt x="1011" y="146"/>
                  </a:lnTo>
                  <a:lnTo>
                    <a:pt x="1006" y="164"/>
                  </a:lnTo>
                  <a:lnTo>
                    <a:pt x="1002" y="184"/>
                  </a:lnTo>
                  <a:lnTo>
                    <a:pt x="997" y="205"/>
                  </a:lnTo>
                  <a:lnTo>
                    <a:pt x="991" y="228"/>
                  </a:lnTo>
                  <a:lnTo>
                    <a:pt x="986" y="250"/>
                  </a:lnTo>
                  <a:lnTo>
                    <a:pt x="980" y="271"/>
                  </a:lnTo>
                  <a:lnTo>
                    <a:pt x="976" y="290"/>
                  </a:lnTo>
                  <a:lnTo>
                    <a:pt x="930" y="460"/>
                  </a:lnTo>
                  <a:lnTo>
                    <a:pt x="925" y="484"/>
                  </a:lnTo>
                  <a:lnTo>
                    <a:pt x="918" y="511"/>
                  </a:lnTo>
                  <a:lnTo>
                    <a:pt x="910" y="541"/>
                  </a:lnTo>
                  <a:lnTo>
                    <a:pt x="902" y="572"/>
                  </a:lnTo>
                  <a:lnTo>
                    <a:pt x="894" y="603"/>
                  </a:lnTo>
                  <a:lnTo>
                    <a:pt x="885" y="633"/>
                  </a:lnTo>
                  <a:lnTo>
                    <a:pt x="879" y="661"/>
                  </a:lnTo>
                  <a:lnTo>
                    <a:pt x="872" y="687"/>
                  </a:lnTo>
                  <a:lnTo>
                    <a:pt x="865" y="715"/>
                  </a:lnTo>
                  <a:lnTo>
                    <a:pt x="858" y="744"/>
                  </a:lnTo>
                  <a:lnTo>
                    <a:pt x="853" y="772"/>
                  </a:lnTo>
                  <a:lnTo>
                    <a:pt x="847" y="797"/>
                  </a:lnTo>
                  <a:lnTo>
                    <a:pt x="844" y="821"/>
                  </a:lnTo>
                  <a:lnTo>
                    <a:pt x="843" y="840"/>
                  </a:lnTo>
                  <a:lnTo>
                    <a:pt x="844" y="862"/>
                  </a:lnTo>
                  <a:lnTo>
                    <a:pt x="847" y="882"/>
                  </a:lnTo>
                  <a:lnTo>
                    <a:pt x="853" y="902"/>
                  </a:lnTo>
                  <a:lnTo>
                    <a:pt x="860" y="918"/>
                  </a:lnTo>
                  <a:lnTo>
                    <a:pt x="871" y="932"/>
                  </a:lnTo>
                  <a:lnTo>
                    <a:pt x="884" y="941"/>
                  </a:lnTo>
                  <a:lnTo>
                    <a:pt x="901" y="948"/>
                  </a:lnTo>
                  <a:lnTo>
                    <a:pt x="919" y="951"/>
                  </a:lnTo>
                  <a:lnTo>
                    <a:pt x="943" y="948"/>
                  </a:lnTo>
                  <a:lnTo>
                    <a:pt x="964" y="940"/>
                  </a:lnTo>
                  <a:lnTo>
                    <a:pt x="984" y="927"/>
                  </a:lnTo>
                  <a:lnTo>
                    <a:pt x="1001" y="911"/>
                  </a:lnTo>
                  <a:lnTo>
                    <a:pt x="1016" y="892"/>
                  </a:lnTo>
                  <a:lnTo>
                    <a:pt x="1030" y="870"/>
                  </a:lnTo>
                  <a:lnTo>
                    <a:pt x="1044" y="845"/>
                  </a:lnTo>
                  <a:lnTo>
                    <a:pt x="1054" y="820"/>
                  </a:lnTo>
                  <a:lnTo>
                    <a:pt x="1064" y="792"/>
                  </a:lnTo>
                  <a:lnTo>
                    <a:pt x="1074" y="764"/>
                  </a:lnTo>
                  <a:lnTo>
                    <a:pt x="1082" y="737"/>
                  </a:lnTo>
                  <a:lnTo>
                    <a:pt x="1088" y="711"/>
                  </a:lnTo>
                  <a:lnTo>
                    <a:pt x="1095" y="687"/>
                  </a:lnTo>
                  <a:lnTo>
                    <a:pt x="1100" y="670"/>
                  </a:lnTo>
                  <a:lnTo>
                    <a:pt x="1106" y="657"/>
                  </a:lnTo>
                  <a:lnTo>
                    <a:pt x="1111" y="649"/>
                  </a:lnTo>
                  <a:lnTo>
                    <a:pt x="1119" y="644"/>
                  </a:lnTo>
                  <a:lnTo>
                    <a:pt x="1128" y="641"/>
                  </a:lnTo>
                  <a:lnTo>
                    <a:pt x="1140" y="640"/>
                  </a:lnTo>
                  <a:lnTo>
                    <a:pt x="1143" y="640"/>
                  </a:lnTo>
                  <a:lnTo>
                    <a:pt x="1148" y="640"/>
                  </a:lnTo>
                  <a:lnTo>
                    <a:pt x="1156" y="642"/>
                  </a:lnTo>
                  <a:lnTo>
                    <a:pt x="1162" y="646"/>
                  </a:lnTo>
                  <a:lnTo>
                    <a:pt x="1169" y="651"/>
                  </a:lnTo>
                  <a:lnTo>
                    <a:pt x="1173" y="660"/>
                  </a:lnTo>
                  <a:lnTo>
                    <a:pt x="1176" y="670"/>
                  </a:lnTo>
                  <a:lnTo>
                    <a:pt x="1174" y="674"/>
                  </a:lnTo>
                  <a:lnTo>
                    <a:pt x="1172" y="684"/>
                  </a:lnTo>
                  <a:lnTo>
                    <a:pt x="1169" y="699"/>
                  </a:lnTo>
                  <a:lnTo>
                    <a:pt x="1164" y="717"/>
                  </a:lnTo>
                  <a:lnTo>
                    <a:pt x="1158" y="740"/>
                  </a:lnTo>
                  <a:lnTo>
                    <a:pt x="1150" y="763"/>
                  </a:lnTo>
                  <a:lnTo>
                    <a:pt x="1142" y="789"/>
                  </a:lnTo>
                  <a:lnTo>
                    <a:pt x="1132" y="816"/>
                  </a:lnTo>
                  <a:lnTo>
                    <a:pt x="1122" y="843"/>
                  </a:lnTo>
                  <a:lnTo>
                    <a:pt x="1110" y="870"/>
                  </a:lnTo>
                  <a:lnTo>
                    <a:pt x="1098" y="895"/>
                  </a:lnTo>
                  <a:lnTo>
                    <a:pt x="1081" y="920"/>
                  </a:lnTo>
                  <a:lnTo>
                    <a:pt x="1062" y="942"/>
                  </a:lnTo>
                  <a:lnTo>
                    <a:pt x="1041" y="962"/>
                  </a:lnTo>
                  <a:lnTo>
                    <a:pt x="1020" y="980"/>
                  </a:lnTo>
                  <a:lnTo>
                    <a:pt x="997" y="992"/>
                  </a:lnTo>
                  <a:lnTo>
                    <a:pt x="972" y="1002"/>
                  </a:lnTo>
                  <a:lnTo>
                    <a:pt x="944" y="1008"/>
                  </a:lnTo>
                  <a:lnTo>
                    <a:pt x="915" y="1010"/>
                  </a:lnTo>
                  <a:lnTo>
                    <a:pt x="900" y="1010"/>
                  </a:lnTo>
                  <a:lnTo>
                    <a:pt x="882" y="1008"/>
                  </a:lnTo>
                  <a:lnTo>
                    <a:pt x="862" y="1006"/>
                  </a:lnTo>
                  <a:lnTo>
                    <a:pt x="842" y="1002"/>
                  </a:lnTo>
                  <a:lnTo>
                    <a:pt x="821" y="996"/>
                  </a:lnTo>
                  <a:lnTo>
                    <a:pt x="800" y="988"/>
                  </a:lnTo>
                  <a:lnTo>
                    <a:pt x="778" y="978"/>
                  </a:lnTo>
                  <a:lnTo>
                    <a:pt x="758" y="966"/>
                  </a:lnTo>
                  <a:lnTo>
                    <a:pt x="738" y="950"/>
                  </a:lnTo>
                  <a:lnTo>
                    <a:pt x="721" y="932"/>
                  </a:lnTo>
                  <a:lnTo>
                    <a:pt x="704" y="910"/>
                  </a:lnTo>
                  <a:lnTo>
                    <a:pt x="690" y="885"/>
                  </a:lnTo>
                  <a:lnTo>
                    <a:pt x="679" y="855"/>
                  </a:lnTo>
                  <a:lnTo>
                    <a:pt x="642" y="888"/>
                  </a:lnTo>
                  <a:lnTo>
                    <a:pt x="604" y="918"/>
                  </a:lnTo>
                  <a:lnTo>
                    <a:pt x="566" y="944"/>
                  </a:lnTo>
                  <a:lnTo>
                    <a:pt x="525" y="967"/>
                  </a:lnTo>
                  <a:lnTo>
                    <a:pt x="484" y="985"/>
                  </a:lnTo>
                  <a:lnTo>
                    <a:pt x="441" y="999"/>
                  </a:lnTo>
                  <a:lnTo>
                    <a:pt x="398" y="1007"/>
                  </a:lnTo>
                  <a:lnTo>
                    <a:pt x="352" y="1010"/>
                  </a:lnTo>
                  <a:lnTo>
                    <a:pt x="307" y="1007"/>
                  </a:lnTo>
                  <a:lnTo>
                    <a:pt x="264" y="1000"/>
                  </a:lnTo>
                  <a:lnTo>
                    <a:pt x="222" y="987"/>
                  </a:lnTo>
                  <a:lnTo>
                    <a:pt x="184" y="969"/>
                  </a:lnTo>
                  <a:lnTo>
                    <a:pt x="148" y="946"/>
                  </a:lnTo>
                  <a:lnTo>
                    <a:pt x="116" y="921"/>
                  </a:lnTo>
                  <a:lnTo>
                    <a:pt x="87" y="890"/>
                  </a:lnTo>
                  <a:lnTo>
                    <a:pt x="61" y="856"/>
                  </a:lnTo>
                  <a:lnTo>
                    <a:pt x="40" y="818"/>
                  </a:lnTo>
                  <a:lnTo>
                    <a:pt x="22" y="778"/>
                  </a:lnTo>
                  <a:lnTo>
                    <a:pt x="9" y="735"/>
                  </a:lnTo>
                  <a:lnTo>
                    <a:pt x="2" y="688"/>
                  </a:lnTo>
                  <a:lnTo>
                    <a:pt x="0" y="640"/>
                  </a:lnTo>
                  <a:lnTo>
                    <a:pt x="3" y="580"/>
                  </a:lnTo>
                  <a:lnTo>
                    <a:pt x="13" y="520"/>
                  </a:lnTo>
                  <a:lnTo>
                    <a:pt x="29" y="460"/>
                  </a:lnTo>
                  <a:lnTo>
                    <a:pt x="51" y="404"/>
                  </a:lnTo>
                  <a:lnTo>
                    <a:pt x="78" y="348"/>
                  </a:lnTo>
                  <a:lnTo>
                    <a:pt x="110" y="295"/>
                  </a:lnTo>
                  <a:lnTo>
                    <a:pt x="147" y="245"/>
                  </a:lnTo>
                  <a:lnTo>
                    <a:pt x="187" y="199"/>
                  </a:lnTo>
                  <a:lnTo>
                    <a:pt x="231" y="155"/>
                  </a:lnTo>
                  <a:lnTo>
                    <a:pt x="278" y="117"/>
                  </a:lnTo>
                  <a:lnTo>
                    <a:pt x="327" y="84"/>
                  </a:lnTo>
                  <a:lnTo>
                    <a:pt x="379" y="55"/>
                  </a:lnTo>
                  <a:lnTo>
                    <a:pt x="432" y="31"/>
                  </a:lnTo>
                  <a:lnTo>
                    <a:pt x="486" y="14"/>
                  </a:lnTo>
                  <a:lnTo>
                    <a:pt x="542" y="4"/>
                  </a:lnTo>
                  <a:lnTo>
                    <a:pt x="5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397" grpId="0"/>
      <p:bldP spid="16398" grpId="0"/>
      <p:bldP spid="16399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Hamiltonian &amp; Classical </a:t>
            </a:r>
            <a:r>
              <a:rPr lang="en-US" dirty="0" err="1" smtClean="0"/>
              <a:t>Vacua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0" y="1143000"/>
            <a:ext cx="914400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The </a:t>
            </a:r>
            <a:r>
              <a:rPr lang="en-US" sz="3600" dirty="0" err="1" smtClean="0">
                <a:solidFill>
                  <a:srgbClr val="0000FF"/>
                </a:solidFill>
              </a:rPr>
              <a:t>renormalizable</a:t>
            </a:r>
            <a:r>
              <a:rPr lang="en-US" sz="3600" dirty="0" smtClean="0">
                <a:solidFill>
                  <a:srgbClr val="0000FF"/>
                </a:solidFill>
              </a:rPr>
              <a:t> Hamiltonian is completely determined up to a choice of Yang-Mills coupling  g</a:t>
            </a:r>
            <a:r>
              <a:rPr lang="en-US" sz="3600" baseline="30000" dirty="0" smtClean="0">
                <a:solidFill>
                  <a:srgbClr val="0000FF"/>
                </a:solidFill>
              </a:rPr>
              <a:t>2</a:t>
            </a:r>
            <a:r>
              <a:rPr lang="en-US" sz="3600" dirty="0" smtClean="0">
                <a:solidFill>
                  <a:srgbClr val="0000FF"/>
                </a:solidFill>
              </a:rPr>
              <a:t>. </a:t>
            </a:r>
            <a:endParaRPr lang="en-US" sz="3600" dirty="0">
              <a:solidFill>
                <a:srgbClr val="0000FF"/>
              </a:solidFill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0" y="5181600"/>
            <a:ext cx="3429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7030A0"/>
                </a:solidFill>
              </a:rPr>
              <a:t>Classical </a:t>
            </a:r>
            <a:r>
              <a:rPr lang="en-US" sz="3600" dirty="0" err="1" smtClean="0">
                <a:solidFill>
                  <a:srgbClr val="7030A0"/>
                </a:solidFill>
              </a:rPr>
              <a:t>Vacua</a:t>
            </a:r>
            <a:r>
              <a:rPr lang="en-US" sz="3600" dirty="0" smtClean="0">
                <a:solidFill>
                  <a:srgbClr val="7030A0"/>
                </a:solidFill>
              </a:rPr>
              <a:t>:   </a:t>
            </a:r>
            <a:endParaRPr lang="en-US" sz="3600" dirty="0">
              <a:solidFill>
                <a:srgbClr val="7030A0"/>
              </a:solidFill>
            </a:endParaRPr>
          </a:p>
        </p:txBody>
      </p:sp>
      <p:grpSp>
        <p:nvGrpSpPr>
          <p:cNvPr id="1028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762000" y="6019800"/>
            <a:ext cx="7209926" cy="609600"/>
            <a:chOff x="25" y="3753"/>
            <a:chExt cx="20615" cy="1743"/>
          </a:xfrm>
          <a:solidFill>
            <a:srgbClr val="C00000"/>
          </a:solidFill>
        </p:grpSpPr>
        <p:sp>
          <p:nvSpPr>
            <p:cNvPr id="1030" name="Freeform 6"/>
            <p:cNvSpPr>
              <a:spLocks noEditPoints="1"/>
            </p:cNvSpPr>
            <p:nvPr/>
          </p:nvSpPr>
          <p:spPr bwMode="auto">
            <a:xfrm>
              <a:off x="25" y="4397"/>
              <a:ext cx="900" cy="1048"/>
            </a:xfrm>
            <a:custGeom>
              <a:avLst/>
              <a:gdLst/>
              <a:ahLst/>
              <a:cxnLst>
                <a:cxn ang="0">
                  <a:pos x="623" y="107"/>
                </a:cxn>
                <a:cxn ang="0">
                  <a:pos x="478" y="234"/>
                </a:cxn>
                <a:cxn ang="0">
                  <a:pos x="390" y="448"/>
                </a:cxn>
                <a:cxn ang="0">
                  <a:pos x="378" y="518"/>
                </a:cxn>
                <a:cxn ang="0">
                  <a:pos x="359" y="600"/>
                </a:cxn>
                <a:cxn ang="0">
                  <a:pos x="359" y="625"/>
                </a:cxn>
                <a:cxn ang="0">
                  <a:pos x="378" y="625"/>
                </a:cxn>
                <a:cxn ang="0">
                  <a:pos x="397" y="625"/>
                </a:cxn>
                <a:cxn ang="0">
                  <a:pos x="409" y="625"/>
                </a:cxn>
                <a:cxn ang="0">
                  <a:pos x="409" y="625"/>
                </a:cxn>
                <a:cxn ang="0">
                  <a:pos x="629" y="568"/>
                </a:cxn>
                <a:cxn ang="0">
                  <a:pos x="793" y="430"/>
                </a:cxn>
                <a:cxn ang="0">
                  <a:pos x="856" y="253"/>
                </a:cxn>
                <a:cxn ang="0">
                  <a:pos x="837" y="164"/>
                </a:cxn>
                <a:cxn ang="0">
                  <a:pos x="762" y="101"/>
                </a:cxn>
                <a:cxn ang="0">
                  <a:pos x="724" y="0"/>
                </a:cxn>
                <a:cxn ang="0">
                  <a:pos x="837" y="38"/>
                </a:cxn>
                <a:cxn ang="0">
                  <a:pos x="894" y="145"/>
                </a:cxn>
                <a:cxn ang="0">
                  <a:pos x="881" y="341"/>
                </a:cxn>
                <a:cxn ang="0">
                  <a:pos x="743" y="562"/>
                </a:cxn>
                <a:cxn ang="0">
                  <a:pos x="522" y="701"/>
                </a:cxn>
                <a:cxn ang="0">
                  <a:pos x="371" y="720"/>
                </a:cxn>
                <a:cxn ang="0">
                  <a:pos x="340" y="714"/>
                </a:cxn>
                <a:cxn ang="0">
                  <a:pos x="302" y="916"/>
                </a:cxn>
                <a:cxn ang="0">
                  <a:pos x="290" y="992"/>
                </a:cxn>
                <a:cxn ang="0">
                  <a:pos x="271" y="1023"/>
                </a:cxn>
                <a:cxn ang="0">
                  <a:pos x="246" y="1048"/>
                </a:cxn>
                <a:cxn ang="0">
                  <a:pos x="227" y="1048"/>
                </a:cxn>
                <a:cxn ang="0">
                  <a:pos x="208" y="1048"/>
                </a:cxn>
                <a:cxn ang="0">
                  <a:pos x="189" y="1030"/>
                </a:cxn>
                <a:cxn ang="0">
                  <a:pos x="183" y="1004"/>
                </a:cxn>
                <a:cxn ang="0">
                  <a:pos x="183" y="985"/>
                </a:cxn>
                <a:cxn ang="0">
                  <a:pos x="189" y="973"/>
                </a:cxn>
                <a:cxn ang="0">
                  <a:pos x="176" y="670"/>
                </a:cxn>
                <a:cxn ang="0">
                  <a:pos x="44" y="562"/>
                </a:cxn>
                <a:cxn ang="0">
                  <a:pos x="0" y="398"/>
                </a:cxn>
                <a:cxn ang="0">
                  <a:pos x="25" y="253"/>
                </a:cxn>
                <a:cxn ang="0">
                  <a:pos x="82" y="120"/>
                </a:cxn>
                <a:cxn ang="0">
                  <a:pos x="139" y="32"/>
                </a:cxn>
                <a:cxn ang="0">
                  <a:pos x="176" y="19"/>
                </a:cxn>
                <a:cxn ang="0">
                  <a:pos x="183" y="25"/>
                </a:cxn>
                <a:cxn ang="0">
                  <a:pos x="183" y="32"/>
                </a:cxn>
                <a:cxn ang="0">
                  <a:pos x="176" y="44"/>
                </a:cxn>
                <a:cxn ang="0">
                  <a:pos x="120" y="126"/>
                </a:cxn>
                <a:cxn ang="0">
                  <a:pos x="57" y="278"/>
                </a:cxn>
                <a:cxn ang="0">
                  <a:pos x="38" y="379"/>
                </a:cxn>
                <a:cxn ang="0">
                  <a:pos x="82" y="505"/>
                </a:cxn>
                <a:cxn ang="0">
                  <a:pos x="208" y="594"/>
                </a:cxn>
                <a:cxn ang="0">
                  <a:pos x="334" y="499"/>
                </a:cxn>
                <a:cxn ang="0">
                  <a:pos x="415" y="284"/>
                </a:cxn>
                <a:cxn ang="0">
                  <a:pos x="510" y="114"/>
                </a:cxn>
                <a:cxn ang="0">
                  <a:pos x="642" y="13"/>
                </a:cxn>
              </a:cxnLst>
              <a:rect l="0" t="0" r="r" b="b"/>
              <a:pathLst>
                <a:path w="900" h="1048">
                  <a:moveTo>
                    <a:pt x="705" y="88"/>
                  </a:moveTo>
                  <a:lnTo>
                    <a:pt x="623" y="107"/>
                  </a:lnTo>
                  <a:lnTo>
                    <a:pt x="548" y="158"/>
                  </a:lnTo>
                  <a:lnTo>
                    <a:pt x="478" y="234"/>
                  </a:lnTo>
                  <a:lnTo>
                    <a:pt x="428" y="328"/>
                  </a:lnTo>
                  <a:lnTo>
                    <a:pt x="390" y="448"/>
                  </a:lnTo>
                  <a:lnTo>
                    <a:pt x="384" y="474"/>
                  </a:lnTo>
                  <a:lnTo>
                    <a:pt x="378" y="518"/>
                  </a:lnTo>
                  <a:lnTo>
                    <a:pt x="365" y="562"/>
                  </a:lnTo>
                  <a:lnTo>
                    <a:pt x="359" y="600"/>
                  </a:lnTo>
                  <a:lnTo>
                    <a:pt x="359" y="619"/>
                  </a:lnTo>
                  <a:lnTo>
                    <a:pt x="359" y="625"/>
                  </a:lnTo>
                  <a:lnTo>
                    <a:pt x="365" y="625"/>
                  </a:lnTo>
                  <a:lnTo>
                    <a:pt x="378" y="625"/>
                  </a:lnTo>
                  <a:lnTo>
                    <a:pt x="390" y="625"/>
                  </a:lnTo>
                  <a:lnTo>
                    <a:pt x="397" y="625"/>
                  </a:lnTo>
                  <a:lnTo>
                    <a:pt x="409" y="625"/>
                  </a:lnTo>
                  <a:lnTo>
                    <a:pt x="409" y="625"/>
                  </a:lnTo>
                  <a:lnTo>
                    <a:pt x="409" y="625"/>
                  </a:lnTo>
                  <a:lnTo>
                    <a:pt x="409" y="625"/>
                  </a:lnTo>
                  <a:lnTo>
                    <a:pt x="522" y="613"/>
                  </a:lnTo>
                  <a:lnTo>
                    <a:pt x="629" y="568"/>
                  </a:lnTo>
                  <a:lnTo>
                    <a:pt x="724" y="505"/>
                  </a:lnTo>
                  <a:lnTo>
                    <a:pt x="793" y="430"/>
                  </a:lnTo>
                  <a:lnTo>
                    <a:pt x="837" y="341"/>
                  </a:lnTo>
                  <a:lnTo>
                    <a:pt x="856" y="253"/>
                  </a:lnTo>
                  <a:lnTo>
                    <a:pt x="850" y="208"/>
                  </a:lnTo>
                  <a:lnTo>
                    <a:pt x="837" y="164"/>
                  </a:lnTo>
                  <a:lnTo>
                    <a:pt x="806" y="126"/>
                  </a:lnTo>
                  <a:lnTo>
                    <a:pt x="762" y="101"/>
                  </a:lnTo>
                  <a:lnTo>
                    <a:pt x="705" y="88"/>
                  </a:lnTo>
                  <a:close/>
                  <a:moveTo>
                    <a:pt x="724" y="0"/>
                  </a:moveTo>
                  <a:lnTo>
                    <a:pt x="787" y="6"/>
                  </a:lnTo>
                  <a:lnTo>
                    <a:pt x="837" y="38"/>
                  </a:lnTo>
                  <a:lnTo>
                    <a:pt x="869" y="88"/>
                  </a:lnTo>
                  <a:lnTo>
                    <a:pt x="894" y="145"/>
                  </a:lnTo>
                  <a:lnTo>
                    <a:pt x="900" y="221"/>
                  </a:lnTo>
                  <a:lnTo>
                    <a:pt x="881" y="341"/>
                  </a:lnTo>
                  <a:lnTo>
                    <a:pt x="831" y="461"/>
                  </a:lnTo>
                  <a:lnTo>
                    <a:pt x="743" y="562"/>
                  </a:lnTo>
                  <a:lnTo>
                    <a:pt x="642" y="644"/>
                  </a:lnTo>
                  <a:lnTo>
                    <a:pt x="522" y="701"/>
                  </a:lnTo>
                  <a:lnTo>
                    <a:pt x="390" y="720"/>
                  </a:lnTo>
                  <a:lnTo>
                    <a:pt x="371" y="720"/>
                  </a:lnTo>
                  <a:lnTo>
                    <a:pt x="353" y="720"/>
                  </a:lnTo>
                  <a:lnTo>
                    <a:pt x="340" y="714"/>
                  </a:lnTo>
                  <a:lnTo>
                    <a:pt x="315" y="834"/>
                  </a:lnTo>
                  <a:lnTo>
                    <a:pt x="302" y="916"/>
                  </a:lnTo>
                  <a:lnTo>
                    <a:pt x="296" y="966"/>
                  </a:lnTo>
                  <a:lnTo>
                    <a:pt x="290" y="992"/>
                  </a:lnTo>
                  <a:lnTo>
                    <a:pt x="283" y="1004"/>
                  </a:lnTo>
                  <a:lnTo>
                    <a:pt x="271" y="1023"/>
                  </a:lnTo>
                  <a:lnTo>
                    <a:pt x="258" y="1036"/>
                  </a:lnTo>
                  <a:lnTo>
                    <a:pt x="246" y="1048"/>
                  </a:lnTo>
                  <a:lnTo>
                    <a:pt x="233" y="1048"/>
                  </a:lnTo>
                  <a:lnTo>
                    <a:pt x="227" y="1048"/>
                  </a:lnTo>
                  <a:lnTo>
                    <a:pt x="220" y="1048"/>
                  </a:lnTo>
                  <a:lnTo>
                    <a:pt x="208" y="1048"/>
                  </a:lnTo>
                  <a:lnTo>
                    <a:pt x="195" y="1042"/>
                  </a:lnTo>
                  <a:lnTo>
                    <a:pt x="189" y="1030"/>
                  </a:lnTo>
                  <a:lnTo>
                    <a:pt x="183" y="1023"/>
                  </a:lnTo>
                  <a:lnTo>
                    <a:pt x="183" y="1004"/>
                  </a:lnTo>
                  <a:lnTo>
                    <a:pt x="183" y="998"/>
                  </a:lnTo>
                  <a:lnTo>
                    <a:pt x="183" y="985"/>
                  </a:lnTo>
                  <a:lnTo>
                    <a:pt x="189" y="973"/>
                  </a:lnTo>
                  <a:lnTo>
                    <a:pt x="189" y="973"/>
                  </a:lnTo>
                  <a:lnTo>
                    <a:pt x="271" y="701"/>
                  </a:lnTo>
                  <a:lnTo>
                    <a:pt x="176" y="670"/>
                  </a:lnTo>
                  <a:lnTo>
                    <a:pt x="101" y="625"/>
                  </a:lnTo>
                  <a:lnTo>
                    <a:pt x="44" y="562"/>
                  </a:lnTo>
                  <a:lnTo>
                    <a:pt x="13" y="486"/>
                  </a:lnTo>
                  <a:lnTo>
                    <a:pt x="0" y="398"/>
                  </a:lnTo>
                  <a:lnTo>
                    <a:pt x="6" y="328"/>
                  </a:lnTo>
                  <a:lnTo>
                    <a:pt x="25" y="253"/>
                  </a:lnTo>
                  <a:lnTo>
                    <a:pt x="51" y="183"/>
                  </a:lnTo>
                  <a:lnTo>
                    <a:pt x="82" y="120"/>
                  </a:lnTo>
                  <a:lnTo>
                    <a:pt x="113" y="63"/>
                  </a:lnTo>
                  <a:lnTo>
                    <a:pt x="139" y="32"/>
                  </a:lnTo>
                  <a:lnTo>
                    <a:pt x="164" y="13"/>
                  </a:lnTo>
                  <a:lnTo>
                    <a:pt x="176" y="19"/>
                  </a:lnTo>
                  <a:lnTo>
                    <a:pt x="176" y="19"/>
                  </a:lnTo>
                  <a:lnTo>
                    <a:pt x="183" y="25"/>
                  </a:lnTo>
                  <a:lnTo>
                    <a:pt x="183" y="32"/>
                  </a:lnTo>
                  <a:lnTo>
                    <a:pt x="183" y="32"/>
                  </a:lnTo>
                  <a:lnTo>
                    <a:pt x="183" y="38"/>
                  </a:lnTo>
                  <a:lnTo>
                    <a:pt x="176" y="44"/>
                  </a:lnTo>
                  <a:lnTo>
                    <a:pt x="170" y="51"/>
                  </a:lnTo>
                  <a:lnTo>
                    <a:pt x="120" y="126"/>
                  </a:lnTo>
                  <a:lnTo>
                    <a:pt x="82" y="202"/>
                  </a:lnTo>
                  <a:lnTo>
                    <a:pt x="57" y="278"/>
                  </a:lnTo>
                  <a:lnTo>
                    <a:pt x="44" y="341"/>
                  </a:lnTo>
                  <a:lnTo>
                    <a:pt x="38" y="379"/>
                  </a:lnTo>
                  <a:lnTo>
                    <a:pt x="51" y="448"/>
                  </a:lnTo>
                  <a:lnTo>
                    <a:pt x="82" y="505"/>
                  </a:lnTo>
                  <a:lnTo>
                    <a:pt x="132" y="556"/>
                  </a:lnTo>
                  <a:lnTo>
                    <a:pt x="208" y="594"/>
                  </a:lnTo>
                  <a:lnTo>
                    <a:pt x="302" y="619"/>
                  </a:lnTo>
                  <a:lnTo>
                    <a:pt x="334" y="499"/>
                  </a:lnTo>
                  <a:lnTo>
                    <a:pt x="371" y="392"/>
                  </a:lnTo>
                  <a:lnTo>
                    <a:pt x="415" y="284"/>
                  </a:lnTo>
                  <a:lnTo>
                    <a:pt x="460" y="190"/>
                  </a:lnTo>
                  <a:lnTo>
                    <a:pt x="510" y="114"/>
                  </a:lnTo>
                  <a:lnTo>
                    <a:pt x="573" y="51"/>
                  </a:lnTo>
                  <a:lnTo>
                    <a:pt x="642" y="13"/>
                  </a:lnTo>
                  <a:lnTo>
                    <a:pt x="7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Freeform 7"/>
            <p:cNvSpPr>
              <a:spLocks noEditPoints="1"/>
            </p:cNvSpPr>
            <p:nvPr/>
          </p:nvSpPr>
          <p:spPr bwMode="auto">
            <a:xfrm>
              <a:off x="1529" y="4517"/>
              <a:ext cx="1051" cy="366"/>
            </a:xfrm>
            <a:custGeom>
              <a:avLst/>
              <a:gdLst/>
              <a:ahLst/>
              <a:cxnLst>
                <a:cxn ang="0">
                  <a:pos x="50" y="303"/>
                </a:cxn>
                <a:cxn ang="0">
                  <a:pos x="1001" y="303"/>
                </a:cxn>
                <a:cxn ang="0">
                  <a:pos x="1013" y="310"/>
                </a:cxn>
                <a:cxn ang="0">
                  <a:pos x="1026" y="310"/>
                </a:cxn>
                <a:cxn ang="0">
                  <a:pos x="1038" y="310"/>
                </a:cxn>
                <a:cxn ang="0">
                  <a:pos x="1045" y="316"/>
                </a:cxn>
                <a:cxn ang="0">
                  <a:pos x="1051" y="322"/>
                </a:cxn>
                <a:cxn ang="0">
                  <a:pos x="1051" y="341"/>
                </a:cxn>
                <a:cxn ang="0">
                  <a:pos x="1051" y="354"/>
                </a:cxn>
                <a:cxn ang="0">
                  <a:pos x="1045" y="360"/>
                </a:cxn>
                <a:cxn ang="0">
                  <a:pos x="1038" y="366"/>
                </a:cxn>
                <a:cxn ang="0">
                  <a:pos x="1026" y="366"/>
                </a:cxn>
                <a:cxn ang="0">
                  <a:pos x="1013" y="366"/>
                </a:cxn>
                <a:cxn ang="0">
                  <a:pos x="1001" y="366"/>
                </a:cxn>
                <a:cxn ang="0">
                  <a:pos x="50" y="366"/>
                </a:cxn>
                <a:cxn ang="0">
                  <a:pos x="38" y="366"/>
                </a:cxn>
                <a:cxn ang="0">
                  <a:pos x="25" y="366"/>
                </a:cxn>
                <a:cxn ang="0">
                  <a:pos x="13" y="366"/>
                </a:cxn>
                <a:cxn ang="0">
                  <a:pos x="6" y="360"/>
                </a:cxn>
                <a:cxn ang="0">
                  <a:pos x="0" y="354"/>
                </a:cxn>
                <a:cxn ang="0">
                  <a:pos x="0" y="341"/>
                </a:cxn>
                <a:cxn ang="0">
                  <a:pos x="0" y="322"/>
                </a:cxn>
                <a:cxn ang="0">
                  <a:pos x="6" y="316"/>
                </a:cxn>
                <a:cxn ang="0">
                  <a:pos x="13" y="310"/>
                </a:cxn>
                <a:cxn ang="0">
                  <a:pos x="25" y="310"/>
                </a:cxn>
                <a:cxn ang="0">
                  <a:pos x="38" y="310"/>
                </a:cxn>
                <a:cxn ang="0">
                  <a:pos x="50" y="303"/>
                </a:cxn>
                <a:cxn ang="0">
                  <a:pos x="50" y="0"/>
                </a:cxn>
                <a:cxn ang="0">
                  <a:pos x="1001" y="0"/>
                </a:cxn>
                <a:cxn ang="0">
                  <a:pos x="1013" y="0"/>
                </a:cxn>
                <a:cxn ang="0">
                  <a:pos x="1026" y="0"/>
                </a:cxn>
                <a:cxn ang="0">
                  <a:pos x="1038" y="0"/>
                </a:cxn>
                <a:cxn ang="0">
                  <a:pos x="1045" y="6"/>
                </a:cxn>
                <a:cxn ang="0">
                  <a:pos x="1051" y="13"/>
                </a:cxn>
                <a:cxn ang="0">
                  <a:pos x="1051" y="25"/>
                </a:cxn>
                <a:cxn ang="0">
                  <a:pos x="1051" y="44"/>
                </a:cxn>
                <a:cxn ang="0">
                  <a:pos x="1045" y="51"/>
                </a:cxn>
                <a:cxn ang="0">
                  <a:pos x="1038" y="57"/>
                </a:cxn>
                <a:cxn ang="0">
                  <a:pos x="1026" y="57"/>
                </a:cxn>
                <a:cxn ang="0">
                  <a:pos x="1013" y="63"/>
                </a:cxn>
                <a:cxn ang="0">
                  <a:pos x="1001" y="63"/>
                </a:cxn>
                <a:cxn ang="0">
                  <a:pos x="50" y="63"/>
                </a:cxn>
                <a:cxn ang="0">
                  <a:pos x="38" y="63"/>
                </a:cxn>
                <a:cxn ang="0">
                  <a:pos x="25" y="57"/>
                </a:cxn>
                <a:cxn ang="0">
                  <a:pos x="13" y="57"/>
                </a:cxn>
                <a:cxn ang="0">
                  <a:pos x="6" y="51"/>
                </a:cxn>
                <a:cxn ang="0">
                  <a:pos x="0" y="44"/>
                </a:cxn>
                <a:cxn ang="0">
                  <a:pos x="0" y="25"/>
                </a:cxn>
                <a:cxn ang="0">
                  <a:pos x="0" y="13"/>
                </a:cxn>
                <a:cxn ang="0">
                  <a:pos x="6" y="6"/>
                </a:cxn>
                <a:cxn ang="0">
                  <a:pos x="13" y="0"/>
                </a:cxn>
                <a:cxn ang="0">
                  <a:pos x="25" y="0"/>
                </a:cxn>
                <a:cxn ang="0">
                  <a:pos x="38" y="0"/>
                </a:cxn>
                <a:cxn ang="0">
                  <a:pos x="50" y="0"/>
                </a:cxn>
              </a:cxnLst>
              <a:rect l="0" t="0" r="r" b="b"/>
              <a:pathLst>
                <a:path w="1051" h="366">
                  <a:moveTo>
                    <a:pt x="50" y="303"/>
                  </a:moveTo>
                  <a:lnTo>
                    <a:pt x="1001" y="303"/>
                  </a:lnTo>
                  <a:lnTo>
                    <a:pt x="1013" y="310"/>
                  </a:lnTo>
                  <a:lnTo>
                    <a:pt x="1026" y="310"/>
                  </a:lnTo>
                  <a:lnTo>
                    <a:pt x="1038" y="310"/>
                  </a:lnTo>
                  <a:lnTo>
                    <a:pt x="1045" y="316"/>
                  </a:lnTo>
                  <a:lnTo>
                    <a:pt x="1051" y="322"/>
                  </a:lnTo>
                  <a:lnTo>
                    <a:pt x="1051" y="341"/>
                  </a:lnTo>
                  <a:lnTo>
                    <a:pt x="1051" y="354"/>
                  </a:lnTo>
                  <a:lnTo>
                    <a:pt x="1045" y="360"/>
                  </a:lnTo>
                  <a:lnTo>
                    <a:pt x="1038" y="366"/>
                  </a:lnTo>
                  <a:lnTo>
                    <a:pt x="1026" y="366"/>
                  </a:lnTo>
                  <a:lnTo>
                    <a:pt x="1013" y="366"/>
                  </a:lnTo>
                  <a:lnTo>
                    <a:pt x="1001" y="366"/>
                  </a:lnTo>
                  <a:lnTo>
                    <a:pt x="50" y="366"/>
                  </a:lnTo>
                  <a:lnTo>
                    <a:pt x="38" y="366"/>
                  </a:lnTo>
                  <a:lnTo>
                    <a:pt x="25" y="366"/>
                  </a:lnTo>
                  <a:lnTo>
                    <a:pt x="13" y="366"/>
                  </a:lnTo>
                  <a:lnTo>
                    <a:pt x="6" y="360"/>
                  </a:lnTo>
                  <a:lnTo>
                    <a:pt x="0" y="354"/>
                  </a:lnTo>
                  <a:lnTo>
                    <a:pt x="0" y="341"/>
                  </a:lnTo>
                  <a:lnTo>
                    <a:pt x="0" y="322"/>
                  </a:lnTo>
                  <a:lnTo>
                    <a:pt x="6" y="316"/>
                  </a:lnTo>
                  <a:lnTo>
                    <a:pt x="13" y="310"/>
                  </a:lnTo>
                  <a:lnTo>
                    <a:pt x="25" y="310"/>
                  </a:lnTo>
                  <a:lnTo>
                    <a:pt x="38" y="310"/>
                  </a:lnTo>
                  <a:lnTo>
                    <a:pt x="50" y="303"/>
                  </a:lnTo>
                  <a:close/>
                  <a:moveTo>
                    <a:pt x="50" y="0"/>
                  </a:moveTo>
                  <a:lnTo>
                    <a:pt x="1001" y="0"/>
                  </a:lnTo>
                  <a:lnTo>
                    <a:pt x="1013" y="0"/>
                  </a:lnTo>
                  <a:lnTo>
                    <a:pt x="1026" y="0"/>
                  </a:lnTo>
                  <a:lnTo>
                    <a:pt x="1038" y="0"/>
                  </a:lnTo>
                  <a:lnTo>
                    <a:pt x="1045" y="6"/>
                  </a:lnTo>
                  <a:lnTo>
                    <a:pt x="1051" y="13"/>
                  </a:lnTo>
                  <a:lnTo>
                    <a:pt x="1051" y="25"/>
                  </a:lnTo>
                  <a:lnTo>
                    <a:pt x="1051" y="44"/>
                  </a:lnTo>
                  <a:lnTo>
                    <a:pt x="1045" y="51"/>
                  </a:lnTo>
                  <a:lnTo>
                    <a:pt x="1038" y="57"/>
                  </a:lnTo>
                  <a:lnTo>
                    <a:pt x="1026" y="57"/>
                  </a:lnTo>
                  <a:lnTo>
                    <a:pt x="1013" y="63"/>
                  </a:lnTo>
                  <a:lnTo>
                    <a:pt x="1001" y="63"/>
                  </a:lnTo>
                  <a:lnTo>
                    <a:pt x="50" y="63"/>
                  </a:lnTo>
                  <a:lnTo>
                    <a:pt x="38" y="63"/>
                  </a:lnTo>
                  <a:lnTo>
                    <a:pt x="25" y="57"/>
                  </a:lnTo>
                  <a:lnTo>
                    <a:pt x="13" y="57"/>
                  </a:lnTo>
                  <a:lnTo>
                    <a:pt x="6" y="51"/>
                  </a:lnTo>
                  <a:lnTo>
                    <a:pt x="0" y="44"/>
                  </a:lnTo>
                  <a:lnTo>
                    <a:pt x="0" y="25"/>
                  </a:lnTo>
                  <a:lnTo>
                    <a:pt x="0" y="13"/>
                  </a:lnTo>
                  <a:lnTo>
                    <a:pt x="6" y="6"/>
                  </a:lnTo>
                  <a:lnTo>
                    <a:pt x="13" y="0"/>
                  </a:lnTo>
                  <a:lnTo>
                    <a:pt x="25" y="0"/>
                  </a:lnTo>
                  <a:lnTo>
                    <a:pt x="38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2" name="Freeform 8"/>
            <p:cNvSpPr>
              <a:spLocks noEditPoints="1"/>
            </p:cNvSpPr>
            <p:nvPr/>
          </p:nvSpPr>
          <p:spPr bwMode="auto">
            <a:xfrm>
              <a:off x="3159" y="4012"/>
              <a:ext cx="1070" cy="1086"/>
            </a:xfrm>
            <a:custGeom>
              <a:avLst/>
              <a:gdLst/>
              <a:ahLst/>
              <a:cxnLst>
                <a:cxn ang="0">
                  <a:pos x="352" y="50"/>
                </a:cxn>
                <a:cxn ang="0">
                  <a:pos x="315" y="57"/>
                </a:cxn>
                <a:cxn ang="0">
                  <a:pos x="302" y="76"/>
                </a:cxn>
                <a:cxn ang="0">
                  <a:pos x="302" y="113"/>
                </a:cxn>
                <a:cxn ang="0">
                  <a:pos x="302" y="991"/>
                </a:cxn>
                <a:cxn ang="0">
                  <a:pos x="308" y="1023"/>
                </a:cxn>
                <a:cxn ang="0">
                  <a:pos x="334" y="1036"/>
                </a:cxn>
                <a:cxn ang="0">
                  <a:pos x="378" y="1036"/>
                </a:cxn>
                <a:cxn ang="0">
                  <a:pos x="629" y="1029"/>
                </a:cxn>
                <a:cxn ang="0">
                  <a:pos x="755" y="966"/>
                </a:cxn>
                <a:cxn ang="0">
                  <a:pos x="824" y="903"/>
                </a:cxn>
                <a:cxn ang="0">
                  <a:pos x="887" y="764"/>
                </a:cxn>
                <a:cxn ang="0">
                  <a:pos x="912" y="549"/>
                </a:cxn>
                <a:cxn ang="0">
                  <a:pos x="894" y="360"/>
                </a:cxn>
                <a:cxn ang="0">
                  <a:pos x="824" y="196"/>
                </a:cxn>
                <a:cxn ang="0">
                  <a:pos x="692" y="82"/>
                </a:cxn>
                <a:cxn ang="0">
                  <a:pos x="541" y="44"/>
                </a:cxn>
                <a:cxn ang="0">
                  <a:pos x="0" y="0"/>
                </a:cxn>
                <a:cxn ang="0">
                  <a:pos x="692" y="12"/>
                </a:cxn>
                <a:cxn ang="0">
                  <a:pos x="887" y="120"/>
                </a:cxn>
                <a:cxn ang="0">
                  <a:pos x="1019" y="309"/>
                </a:cxn>
                <a:cxn ang="0">
                  <a:pos x="1070" y="549"/>
                </a:cxn>
                <a:cxn ang="0">
                  <a:pos x="1001" y="821"/>
                </a:cxn>
                <a:cxn ang="0">
                  <a:pos x="824" y="1017"/>
                </a:cxn>
                <a:cxn ang="0">
                  <a:pos x="579" y="1086"/>
                </a:cxn>
                <a:cxn ang="0">
                  <a:pos x="0" y="1036"/>
                </a:cxn>
                <a:cxn ang="0">
                  <a:pos x="101" y="1036"/>
                </a:cxn>
                <a:cxn ang="0">
                  <a:pos x="157" y="1010"/>
                </a:cxn>
                <a:cxn ang="0">
                  <a:pos x="164" y="960"/>
                </a:cxn>
                <a:cxn ang="0">
                  <a:pos x="164" y="95"/>
                </a:cxn>
                <a:cxn ang="0">
                  <a:pos x="138" y="57"/>
                </a:cxn>
                <a:cxn ang="0">
                  <a:pos x="38" y="44"/>
                </a:cxn>
                <a:cxn ang="0">
                  <a:pos x="0" y="0"/>
                </a:cxn>
              </a:cxnLst>
              <a:rect l="0" t="0" r="r" b="b"/>
              <a:pathLst>
                <a:path w="1070" h="1086">
                  <a:moveTo>
                    <a:pt x="378" y="44"/>
                  </a:moveTo>
                  <a:lnTo>
                    <a:pt x="352" y="50"/>
                  </a:lnTo>
                  <a:lnTo>
                    <a:pt x="334" y="50"/>
                  </a:lnTo>
                  <a:lnTo>
                    <a:pt x="315" y="57"/>
                  </a:lnTo>
                  <a:lnTo>
                    <a:pt x="308" y="63"/>
                  </a:lnTo>
                  <a:lnTo>
                    <a:pt x="302" y="76"/>
                  </a:lnTo>
                  <a:lnTo>
                    <a:pt x="302" y="95"/>
                  </a:lnTo>
                  <a:lnTo>
                    <a:pt x="302" y="113"/>
                  </a:lnTo>
                  <a:lnTo>
                    <a:pt x="302" y="972"/>
                  </a:lnTo>
                  <a:lnTo>
                    <a:pt x="302" y="991"/>
                  </a:lnTo>
                  <a:lnTo>
                    <a:pt x="302" y="1010"/>
                  </a:lnTo>
                  <a:lnTo>
                    <a:pt x="308" y="1023"/>
                  </a:lnTo>
                  <a:lnTo>
                    <a:pt x="315" y="1029"/>
                  </a:lnTo>
                  <a:lnTo>
                    <a:pt x="334" y="1036"/>
                  </a:lnTo>
                  <a:lnTo>
                    <a:pt x="352" y="1036"/>
                  </a:lnTo>
                  <a:lnTo>
                    <a:pt x="378" y="1036"/>
                  </a:lnTo>
                  <a:lnTo>
                    <a:pt x="541" y="1036"/>
                  </a:lnTo>
                  <a:lnTo>
                    <a:pt x="629" y="1029"/>
                  </a:lnTo>
                  <a:lnTo>
                    <a:pt x="698" y="1004"/>
                  </a:lnTo>
                  <a:lnTo>
                    <a:pt x="755" y="966"/>
                  </a:lnTo>
                  <a:lnTo>
                    <a:pt x="793" y="935"/>
                  </a:lnTo>
                  <a:lnTo>
                    <a:pt x="824" y="903"/>
                  </a:lnTo>
                  <a:lnTo>
                    <a:pt x="862" y="840"/>
                  </a:lnTo>
                  <a:lnTo>
                    <a:pt x="887" y="764"/>
                  </a:lnTo>
                  <a:lnTo>
                    <a:pt x="906" y="669"/>
                  </a:lnTo>
                  <a:lnTo>
                    <a:pt x="912" y="549"/>
                  </a:lnTo>
                  <a:lnTo>
                    <a:pt x="906" y="455"/>
                  </a:lnTo>
                  <a:lnTo>
                    <a:pt x="894" y="360"/>
                  </a:lnTo>
                  <a:lnTo>
                    <a:pt x="868" y="271"/>
                  </a:lnTo>
                  <a:lnTo>
                    <a:pt x="824" y="196"/>
                  </a:lnTo>
                  <a:lnTo>
                    <a:pt x="761" y="126"/>
                  </a:lnTo>
                  <a:lnTo>
                    <a:pt x="692" y="82"/>
                  </a:lnTo>
                  <a:lnTo>
                    <a:pt x="617" y="57"/>
                  </a:lnTo>
                  <a:lnTo>
                    <a:pt x="541" y="44"/>
                  </a:lnTo>
                  <a:lnTo>
                    <a:pt x="378" y="44"/>
                  </a:lnTo>
                  <a:close/>
                  <a:moveTo>
                    <a:pt x="0" y="0"/>
                  </a:moveTo>
                  <a:lnTo>
                    <a:pt x="579" y="0"/>
                  </a:lnTo>
                  <a:lnTo>
                    <a:pt x="692" y="12"/>
                  </a:lnTo>
                  <a:lnTo>
                    <a:pt x="799" y="57"/>
                  </a:lnTo>
                  <a:lnTo>
                    <a:pt x="887" y="120"/>
                  </a:lnTo>
                  <a:lnTo>
                    <a:pt x="963" y="208"/>
                  </a:lnTo>
                  <a:lnTo>
                    <a:pt x="1019" y="309"/>
                  </a:lnTo>
                  <a:lnTo>
                    <a:pt x="1057" y="423"/>
                  </a:lnTo>
                  <a:lnTo>
                    <a:pt x="1070" y="549"/>
                  </a:lnTo>
                  <a:lnTo>
                    <a:pt x="1051" y="695"/>
                  </a:lnTo>
                  <a:lnTo>
                    <a:pt x="1001" y="821"/>
                  </a:lnTo>
                  <a:lnTo>
                    <a:pt x="925" y="935"/>
                  </a:lnTo>
                  <a:lnTo>
                    <a:pt x="824" y="1017"/>
                  </a:lnTo>
                  <a:lnTo>
                    <a:pt x="711" y="1067"/>
                  </a:lnTo>
                  <a:lnTo>
                    <a:pt x="579" y="1086"/>
                  </a:lnTo>
                  <a:lnTo>
                    <a:pt x="0" y="1086"/>
                  </a:lnTo>
                  <a:lnTo>
                    <a:pt x="0" y="1036"/>
                  </a:lnTo>
                  <a:lnTo>
                    <a:pt x="38" y="1036"/>
                  </a:lnTo>
                  <a:lnTo>
                    <a:pt x="101" y="1036"/>
                  </a:lnTo>
                  <a:lnTo>
                    <a:pt x="138" y="1029"/>
                  </a:lnTo>
                  <a:lnTo>
                    <a:pt x="157" y="1010"/>
                  </a:lnTo>
                  <a:lnTo>
                    <a:pt x="164" y="991"/>
                  </a:lnTo>
                  <a:lnTo>
                    <a:pt x="164" y="960"/>
                  </a:lnTo>
                  <a:lnTo>
                    <a:pt x="164" y="120"/>
                  </a:lnTo>
                  <a:lnTo>
                    <a:pt x="164" y="95"/>
                  </a:lnTo>
                  <a:lnTo>
                    <a:pt x="157" y="69"/>
                  </a:lnTo>
                  <a:lnTo>
                    <a:pt x="138" y="57"/>
                  </a:lnTo>
                  <a:lnTo>
                    <a:pt x="101" y="50"/>
                  </a:lnTo>
                  <a:lnTo>
                    <a:pt x="38" y="44"/>
                  </a:lnTo>
                  <a:lnTo>
                    <a:pt x="0" y="4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" name="Freeform 9"/>
            <p:cNvSpPr>
              <a:spLocks noEditPoints="1"/>
            </p:cNvSpPr>
            <p:nvPr/>
          </p:nvSpPr>
          <p:spPr bwMode="auto">
            <a:xfrm>
              <a:off x="4361" y="4037"/>
              <a:ext cx="340" cy="1061"/>
            </a:xfrm>
            <a:custGeom>
              <a:avLst/>
              <a:gdLst/>
              <a:ahLst/>
              <a:cxnLst>
                <a:cxn ang="0">
                  <a:pos x="233" y="360"/>
                </a:cxn>
                <a:cxn ang="0">
                  <a:pos x="233" y="941"/>
                </a:cxn>
                <a:cxn ang="0">
                  <a:pos x="233" y="979"/>
                </a:cxn>
                <a:cxn ang="0">
                  <a:pos x="245" y="998"/>
                </a:cxn>
                <a:cxn ang="0">
                  <a:pos x="283" y="1011"/>
                </a:cxn>
                <a:cxn ang="0">
                  <a:pos x="340" y="1011"/>
                </a:cxn>
                <a:cxn ang="0">
                  <a:pos x="340" y="1061"/>
                </a:cxn>
                <a:cxn ang="0">
                  <a:pos x="176" y="1055"/>
                </a:cxn>
                <a:cxn ang="0">
                  <a:pos x="126" y="1055"/>
                </a:cxn>
                <a:cxn ang="0">
                  <a:pos x="63" y="1061"/>
                </a:cxn>
                <a:cxn ang="0">
                  <a:pos x="0" y="1061"/>
                </a:cxn>
                <a:cxn ang="0">
                  <a:pos x="0" y="1011"/>
                </a:cxn>
                <a:cxn ang="0">
                  <a:pos x="69" y="1011"/>
                </a:cxn>
                <a:cxn ang="0">
                  <a:pos x="107" y="1004"/>
                </a:cxn>
                <a:cxn ang="0">
                  <a:pos x="126" y="979"/>
                </a:cxn>
                <a:cxn ang="0">
                  <a:pos x="126" y="941"/>
                </a:cxn>
                <a:cxn ang="0">
                  <a:pos x="126" y="512"/>
                </a:cxn>
                <a:cxn ang="0">
                  <a:pos x="126" y="467"/>
                </a:cxn>
                <a:cxn ang="0">
                  <a:pos x="107" y="442"/>
                </a:cxn>
                <a:cxn ang="0">
                  <a:pos x="69" y="430"/>
                </a:cxn>
                <a:cxn ang="0">
                  <a:pos x="13" y="423"/>
                </a:cxn>
                <a:cxn ang="0">
                  <a:pos x="13" y="373"/>
                </a:cxn>
                <a:cxn ang="0">
                  <a:pos x="233" y="360"/>
                </a:cxn>
                <a:cxn ang="0">
                  <a:pos x="157" y="0"/>
                </a:cxn>
                <a:cxn ang="0">
                  <a:pos x="176" y="0"/>
                </a:cxn>
                <a:cxn ang="0">
                  <a:pos x="195" y="6"/>
                </a:cxn>
                <a:cxn ang="0">
                  <a:pos x="214" y="19"/>
                </a:cxn>
                <a:cxn ang="0">
                  <a:pos x="226" y="38"/>
                </a:cxn>
                <a:cxn ang="0">
                  <a:pos x="233" y="57"/>
                </a:cxn>
                <a:cxn ang="0">
                  <a:pos x="239" y="82"/>
                </a:cxn>
                <a:cxn ang="0">
                  <a:pos x="233" y="107"/>
                </a:cxn>
                <a:cxn ang="0">
                  <a:pos x="226" y="126"/>
                </a:cxn>
                <a:cxn ang="0">
                  <a:pos x="214" y="139"/>
                </a:cxn>
                <a:cxn ang="0">
                  <a:pos x="195" y="152"/>
                </a:cxn>
                <a:cxn ang="0">
                  <a:pos x="176" y="164"/>
                </a:cxn>
                <a:cxn ang="0">
                  <a:pos x="157" y="164"/>
                </a:cxn>
                <a:cxn ang="0">
                  <a:pos x="132" y="164"/>
                </a:cxn>
                <a:cxn ang="0">
                  <a:pos x="113" y="152"/>
                </a:cxn>
                <a:cxn ang="0">
                  <a:pos x="94" y="139"/>
                </a:cxn>
                <a:cxn ang="0">
                  <a:pos x="82" y="120"/>
                </a:cxn>
                <a:cxn ang="0">
                  <a:pos x="75" y="101"/>
                </a:cxn>
                <a:cxn ang="0">
                  <a:pos x="69" y="82"/>
                </a:cxn>
                <a:cxn ang="0">
                  <a:pos x="75" y="57"/>
                </a:cxn>
                <a:cxn ang="0">
                  <a:pos x="82" y="38"/>
                </a:cxn>
                <a:cxn ang="0">
                  <a:pos x="94" y="25"/>
                </a:cxn>
                <a:cxn ang="0">
                  <a:pos x="113" y="13"/>
                </a:cxn>
                <a:cxn ang="0">
                  <a:pos x="132" y="0"/>
                </a:cxn>
                <a:cxn ang="0">
                  <a:pos x="157" y="0"/>
                </a:cxn>
              </a:cxnLst>
              <a:rect l="0" t="0" r="r" b="b"/>
              <a:pathLst>
                <a:path w="340" h="1061">
                  <a:moveTo>
                    <a:pt x="233" y="360"/>
                  </a:moveTo>
                  <a:lnTo>
                    <a:pt x="233" y="941"/>
                  </a:lnTo>
                  <a:lnTo>
                    <a:pt x="233" y="979"/>
                  </a:lnTo>
                  <a:lnTo>
                    <a:pt x="245" y="998"/>
                  </a:lnTo>
                  <a:lnTo>
                    <a:pt x="283" y="1011"/>
                  </a:lnTo>
                  <a:lnTo>
                    <a:pt x="340" y="1011"/>
                  </a:lnTo>
                  <a:lnTo>
                    <a:pt x="340" y="1061"/>
                  </a:lnTo>
                  <a:lnTo>
                    <a:pt x="176" y="1055"/>
                  </a:lnTo>
                  <a:lnTo>
                    <a:pt x="126" y="1055"/>
                  </a:lnTo>
                  <a:lnTo>
                    <a:pt x="63" y="1061"/>
                  </a:lnTo>
                  <a:lnTo>
                    <a:pt x="0" y="1061"/>
                  </a:lnTo>
                  <a:lnTo>
                    <a:pt x="0" y="1011"/>
                  </a:lnTo>
                  <a:lnTo>
                    <a:pt x="69" y="1011"/>
                  </a:lnTo>
                  <a:lnTo>
                    <a:pt x="107" y="1004"/>
                  </a:lnTo>
                  <a:lnTo>
                    <a:pt x="126" y="979"/>
                  </a:lnTo>
                  <a:lnTo>
                    <a:pt x="126" y="941"/>
                  </a:lnTo>
                  <a:lnTo>
                    <a:pt x="126" y="512"/>
                  </a:lnTo>
                  <a:lnTo>
                    <a:pt x="126" y="467"/>
                  </a:lnTo>
                  <a:lnTo>
                    <a:pt x="107" y="442"/>
                  </a:lnTo>
                  <a:lnTo>
                    <a:pt x="69" y="430"/>
                  </a:lnTo>
                  <a:lnTo>
                    <a:pt x="13" y="423"/>
                  </a:lnTo>
                  <a:lnTo>
                    <a:pt x="13" y="373"/>
                  </a:lnTo>
                  <a:lnTo>
                    <a:pt x="233" y="360"/>
                  </a:lnTo>
                  <a:close/>
                  <a:moveTo>
                    <a:pt x="157" y="0"/>
                  </a:moveTo>
                  <a:lnTo>
                    <a:pt x="176" y="0"/>
                  </a:lnTo>
                  <a:lnTo>
                    <a:pt x="195" y="6"/>
                  </a:lnTo>
                  <a:lnTo>
                    <a:pt x="214" y="19"/>
                  </a:lnTo>
                  <a:lnTo>
                    <a:pt x="226" y="38"/>
                  </a:lnTo>
                  <a:lnTo>
                    <a:pt x="233" y="57"/>
                  </a:lnTo>
                  <a:lnTo>
                    <a:pt x="239" y="82"/>
                  </a:lnTo>
                  <a:lnTo>
                    <a:pt x="233" y="107"/>
                  </a:lnTo>
                  <a:lnTo>
                    <a:pt x="226" y="126"/>
                  </a:lnTo>
                  <a:lnTo>
                    <a:pt x="214" y="139"/>
                  </a:lnTo>
                  <a:lnTo>
                    <a:pt x="195" y="152"/>
                  </a:lnTo>
                  <a:lnTo>
                    <a:pt x="176" y="164"/>
                  </a:lnTo>
                  <a:lnTo>
                    <a:pt x="157" y="164"/>
                  </a:lnTo>
                  <a:lnTo>
                    <a:pt x="132" y="164"/>
                  </a:lnTo>
                  <a:lnTo>
                    <a:pt x="113" y="152"/>
                  </a:lnTo>
                  <a:lnTo>
                    <a:pt x="94" y="139"/>
                  </a:lnTo>
                  <a:lnTo>
                    <a:pt x="82" y="120"/>
                  </a:lnTo>
                  <a:lnTo>
                    <a:pt x="75" y="101"/>
                  </a:lnTo>
                  <a:lnTo>
                    <a:pt x="69" y="82"/>
                  </a:lnTo>
                  <a:lnTo>
                    <a:pt x="75" y="57"/>
                  </a:lnTo>
                  <a:lnTo>
                    <a:pt x="82" y="38"/>
                  </a:lnTo>
                  <a:lnTo>
                    <a:pt x="94" y="25"/>
                  </a:lnTo>
                  <a:lnTo>
                    <a:pt x="113" y="13"/>
                  </a:lnTo>
                  <a:lnTo>
                    <a:pt x="132" y="0"/>
                  </a:lnTo>
                  <a:lnTo>
                    <a:pt x="1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" name="Freeform 10"/>
            <p:cNvSpPr>
              <a:spLocks noEditPoints="1"/>
            </p:cNvSpPr>
            <p:nvPr/>
          </p:nvSpPr>
          <p:spPr bwMode="auto">
            <a:xfrm>
              <a:off x="4820" y="4384"/>
              <a:ext cx="718" cy="733"/>
            </a:xfrm>
            <a:custGeom>
              <a:avLst/>
              <a:gdLst/>
              <a:ahLst/>
              <a:cxnLst>
                <a:cxn ang="0">
                  <a:pos x="353" y="341"/>
                </a:cxn>
                <a:cxn ang="0">
                  <a:pos x="214" y="398"/>
                </a:cxn>
                <a:cxn ang="0">
                  <a:pos x="139" y="480"/>
                </a:cxn>
                <a:cxn ang="0">
                  <a:pos x="120" y="563"/>
                </a:cxn>
                <a:cxn ang="0">
                  <a:pos x="164" y="657"/>
                </a:cxn>
                <a:cxn ang="0">
                  <a:pos x="265" y="695"/>
                </a:cxn>
                <a:cxn ang="0">
                  <a:pos x="346" y="676"/>
                </a:cxn>
                <a:cxn ang="0">
                  <a:pos x="422" y="613"/>
                </a:cxn>
                <a:cxn ang="0">
                  <a:pos x="453" y="493"/>
                </a:cxn>
                <a:cxn ang="0">
                  <a:pos x="283" y="0"/>
                </a:cxn>
                <a:cxn ang="0">
                  <a:pos x="435" y="38"/>
                </a:cxn>
                <a:cxn ang="0">
                  <a:pos x="541" y="146"/>
                </a:cxn>
                <a:cxn ang="0">
                  <a:pos x="560" y="278"/>
                </a:cxn>
                <a:cxn ang="0">
                  <a:pos x="560" y="600"/>
                </a:cxn>
                <a:cxn ang="0">
                  <a:pos x="567" y="626"/>
                </a:cxn>
                <a:cxn ang="0">
                  <a:pos x="579" y="651"/>
                </a:cxn>
                <a:cxn ang="0">
                  <a:pos x="598" y="670"/>
                </a:cxn>
                <a:cxn ang="0">
                  <a:pos x="636" y="670"/>
                </a:cxn>
                <a:cxn ang="0">
                  <a:pos x="667" y="626"/>
                </a:cxn>
                <a:cxn ang="0">
                  <a:pos x="674" y="487"/>
                </a:cxn>
                <a:cxn ang="0">
                  <a:pos x="718" y="569"/>
                </a:cxn>
                <a:cxn ang="0">
                  <a:pos x="680" y="683"/>
                </a:cxn>
                <a:cxn ang="0">
                  <a:pos x="611" y="720"/>
                </a:cxn>
                <a:cxn ang="0">
                  <a:pos x="535" y="714"/>
                </a:cxn>
                <a:cxn ang="0">
                  <a:pos x="472" y="638"/>
                </a:cxn>
                <a:cxn ang="0">
                  <a:pos x="460" y="594"/>
                </a:cxn>
                <a:cxn ang="0">
                  <a:pos x="384" y="689"/>
                </a:cxn>
                <a:cxn ang="0">
                  <a:pos x="252" y="733"/>
                </a:cxn>
                <a:cxn ang="0">
                  <a:pos x="145" y="714"/>
                </a:cxn>
                <a:cxn ang="0">
                  <a:pos x="44" y="664"/>
                </a:cxn>
                <a:cxn ang="0">
                  <a:pos x="0" y="563"/>
                </a:cxn>
                <a:cxn ang="0">
                  <a:pos x="32" y="455"/>
                </a:cxn>
                <a:cxn ang="0">
                  <a:pos x="158" y="354"/>
                </a:cxn>
                <a:cxn ang="0">
                  <a:pos x="359" y="304"/>
                </a:cxn>
                <a:cxn ang="0">
                  <a:pos x="453" y="240"/>
                </a:cxn>
                <a:cxn ang="0">
                  <a:pos x="416" y="108"/>
                </a:cxn>
                <a:cxn ang="0">
                  <a:pos x="328" y="45"/>
                </a:cxn>
                <a:cxn ang="0">
                  <a:pos x="227" y="45"/>
                </a:cxn>
                <a:cxn ang="0">
                  <a:pos x="107" y="108"/>
                </a:cxn>
                <a:cxn ang="0">
                  <a:pos x="151" y="120"/>
                </a:cxn>
                <a:cxn ang="0">
                  <a:pos x="176" y="139"/>
                </a:cxn>
                <a:cxn ang="0">
                  <a:pos x="189" y="165"/>
                </a:cxn>
                <a:cxn ang="0">
                  <a:pos x="189" y="184"/>
                </a:cxn>
                <a:cxn ang="0">
                  <a:pos x="176" y="228"/>
                </a:cxn>
                <a:cxn ang="0">
                  <a:pos x="145" y="253"/>
                </a:cxn>
                <a:cxn ang="0">
                  <a:pos x="95" y="253"/>
                </a:cxn>
                <a:cxn ang="0">
                  <a:pos x="57" y="228"/>
                </a:cxn>
                <a:cxn ang="0">
                  <a:pos x="44" y="184"/>
                </a:cxn>
                <a:cxn ang="0">
                  <a:pos x="88" y="70"/>
                </a:cxn>
                <a:cxn ang="0">
                  <a:pos x="208" y="7"/>
                </a:cxn>
              </a:cxnLst>
              <a:rect l="0" t="0" r="r" b="b"/>
              <a:pathLst>
                <a:path w="718" h="733">
                  <a:moveTo>
                    <a:pt x="453" y="329"/>
                  </a:moveTo>
                  <a:lnTo>
                    <a:pt x="353" y="341"/>
                  </a:lnTo>
                  <a:lnTo>
                    <a:pt x="271" y="367"/>
                  </a:lnTo>
                  <a:lnTo>
                    <a:pt x="214" y="398"/>
                  </a:lnTo>
                  <a:lnTo>
                    <a:pt x="170" y="436"/>
                  </a:lnTo>
                  <a:lnTo>
                    <a:pt x="139" y="480"/>
                  </a:lnTo>
                  <a:lnTo>
                    <a:pt x="126" y="525"/>
                  </a:lnTo>
                  <a:lnTo>
                    <a:pt x="120" y="563"/>
                  </a:lnTo>
                  <a:lnTo>
                    <a:pt x="132" y="619"/>
                  </a:lnTo>
                  <a:lnTo>
                    <a:pt x="164" y="657"/>
                  </a:lnTo>
                  <a:lnTo>
                    <a:pt x="208" y="689"/>
                  </a:lnTo>
                  <a:lnTo>
                    <a:pt x="265" y="695"/>
                  </a:lnTo>
                  <a:lnTo>
                    <a:pt x="302" y="695"/>
                  </a:lnTo>
                  <a:lnTo>
                    <a:pt x="346" y="676"/>
                  </a:lnTo>
                  <a:lnTo>
                    <a:pt x="384" y="651"/>
                  </a:lnTo>
                  <a:lnTo>
                    <a:pt x="422" y="613"/>
                  </a:lnTo>
                  <a:lnTo>
                    <a:pt x="441" y="556"/>
                  </a:lnTo>
                  <a:lnTo>
                    <a:pt x="453" y="493"/>
                  </a:lnTo>
                  <a:lnTo>
                    <a:pt x="453" y="329"/>
                  </a:lnTo>
                  <a:close/>
                  <a:moveTo>
                    <a:pt x="283" y="0"/>
                  </a:moveTo>
                  <a:lnTo>
                    <a:pt x="359" y="7"/>
                  </a:lnTo>
                  <a:lnTo>
                    <a:pt x="435" y="38"/>
                  </a:lnTo>
                  <a:lnTo>
                    <a:pt x="504" y="89"/>
                  </a:lnTo>
                  <a:lnTo>
                    <a:pt x="541" y="146"/>
                  </a:lnTo>
                  <a:lnTo>
                    <a:pt x="560" y="209"/>
                  </a:lnTo>
                  <a:lnTo>
                    <a:pt x="560" y="278"/>
                  </a:lnTo>
                  <a:lnTo>
                    <a:pt x="560" y="594"/>
                  </a:lnTo>
                  <a:lnTo>
                    <a:pt x="560" y="600"/>
                  </a:lnTo>
                  <a:lnTo>
                    <a:pt x="560" y="613"/>
                  </a:lnTo>
                  <a:lnTo>
                    <a:pt x="567" y="626"/>
                  </a:lnTo>
                  <a:lnTo>
                    <a:pt x="573" y="638"/>
                  </a:lnTo>
                  <a:lnTo>
                    <a:pt x="579" y="651"/>
                  </a:lnTo>
                  <a:lnTo>
                    <a:pt x="586" y="664"/>
                  </a:lnTo>
                  <a:lnTo>
                    <a:pt x="598" y="670"/>
                  </a:lnTo>
                  <a:lnTo>
                    <a:pt x="617" y="676"/>
                  </a:lnTo>
                  <a:lnTo>
                    <a:pt x="636" y="670"/>
                  </a:lnTo>
                  <a:lnTo>
                    <a:pt x="655" y="657"/>
                  </a:lnTo>
                  <a:lnTo>
                    <a:pt x="667" y="626"/>
                  </a:lnTo>
                  <a:lnTo>
                    <a:pt x="674" y="569"/>
                  </a:lnTo>
                  <a:lnTo>
                    <a:pt x="674" y="487"/>
                  </a:lnTo>
                  <a:lnTo>
                    <a:pt x="718" y="487"/>
                  </a:lnTo>
                  <a:lnTo>
                    <a:pt x="718" y="569"/>
                  </a:lnTo>
                  <a:lnTo>
                    <a:pt x="705" y="638"/>
                  </a:lnTo>
                  <a:lnTo>
                    <a:pt x="680" y="683"/>
                  </a:lnTo>
                  <a:lnTo>
                    <a:pt x="648" y="708"/>
                  </a:lnTo>
                  <a:lnTo>
                    <a:pt x="611" y="720"/>
                  </a:lnTo>
                  <a:lnTo>
                    <a:pt x="586" y="727"/>
                  </a:lnTo>
                  <a:lnTo>
                    <a:pt x="535" y="714"/>
                  </a:lnTo>
                  <a:lnTo>
                    <a:pt x="497" y="683"/>
                  </a:lnTo>
                  <a:lnTo>
                    <a:pt x="472" y="638"/>
                  </a:lnTo>
                  <a:lnTo>
                    <a:pt x="460" y="594"/>
                  </a:lnTo>
                  <a:lnTo>
                    <a:pt x="460" y="594"/>
                  </a:lnTo>
                  <a:lnTo>
                    <a:pt x="428" y="645"/>
                  </a:lnTo>
                  <a:lnTo>
                    <a:pt x="384" y="689"/>
                  </a:lnTo>
                  <a:lnTo>
                    <a:pt x="328" y="720"/>
                  </a:lnTo>
                  <a:lnTo>
                    <a:pt x="252" y="733"/>
                  </a:lnTo>
                  <a:lnTo>
                    <a:pt x="202" y="727"/>
                  </a:lnTo>
                  <a:lnTo>
                    <a:pt x="145" y="714"/>
                  </a:lnTo>
                  <a:lnTo>
                    <a:pt x="88" y="695"/>
                  </a:lnTo>
                  <a:lnTo>
                    <a:pt x="44" y="664"/>
                  </a:lnTo>
                  <a:lnTo>
                    <a:pt x="13" y="619"/>
                  </a:lnTo>
                  <a:lnTo>
                    <a:pt x="0" y="563"/>
                  </a:lnTo>
                  <a:lnTo>
                    <a:pt x="7" y="512"/>
                  </a:lnTo>
                  <a:lnTo>
                    <a:pt x="32" y="455"/>
                  </a:lnTo>
                  <a:lnTo>
                    <a:pt x="82" y="405"/>
                  </a:lnTo>
                  <a:lnTo>
                    <a:pt x="158" y="354"/>
                  </a:lnTo>
                  <a:lnTo>
                    <a:pt x="258" y="323"/>
                  </a:lnTo>
                  <a:lnTo>
                    <a:pt x="359" y="304"/>
                  </a:lnTo>
                  <a:lnTo>
                    <a:pt x="453" y="297"/>
                  </a:lnTo>
                  <a:lnTo>
                    <a:pt x="453" y="240"/>
                  </a:lnTo>
                  <a:lnTo>
                    <a:pt x="441" y="165"/>
                  </a:lnTo>
                  <a:lnTo>
                    <a:pt x="416" y="108"/>
                  </a:lnTo>
                  <a:lnTo>
                    <a:pt x="378" y="70"/>
                  </a:lnTo>
                  <a:lnTo>
                    <a:pt x="328" y="45"/>
                  </a:lnTo>
                  <a:lnTo>
                    <a:pt x="283" y="38"/>
                  </a:lnTo>
                  <a:lnTo>
                    <a:pt x="227" y="45"/>
                  </a:lnTo>
                  <a:lnTo>
                    <a:pt x="164" y="64"/>
                  </a:lnTo>
                  <a:lnTo>
                    <a:pt x="107" y="108"/>
                  </a:lnTo>
                  <a:lnTo>
                    <a:pt x="132" y="114"/>
                  </a:lnTo>
                  <a:lnTo>
                    <a:pt x="151" y="120"/>
                  </a:lnTo>
                  <a:lnTo>
                    <a:pt x="170" y="127"/>
                  </a:lnTo>
                  <a:lnTo>
                    <a:pt x="176" y="139"/>
                  </a:lnTo>
                  <a:lnTo>
                    <a:pt x="183" y="152"/>
                  </a:lnTo>
                  <a:lnTo>
                    <a:pt x="189" y="165"/>
                  </a:lnTo>
                  <a:lnTo>
                    <a:pt x="189" y="177"/>
                  </a:lnTo>
                  <a:lnTo>
                    <a:pt x="189" y="184"/>
                  </a:lnTo>
                  <a:lnTo>
                    <a:pt x="189" y="209"/>
                  </a:lnTo>
                  <a:lnTo>
                    <a:pt x="176" y="228"/>
                  </a:lnTo>
                  <a:lnTo>
                    <a:pt x="164" y="240"/>
                  </a:lnTo>
                  <a:lnTo>
                    <a:pt x="145" y="253"/>
                  </a:lnTo>
                  <a:lnTo>
                    <a:pt x="120" y="259"/>
                  </a:lnTo>
                  <a:lnTo>
                    <a:pt x="95" y="253"/>
                  </a:lnTo>
                  <a:lnTo>
                    <a:pt x="76" y="240"/>
                  </a:lnTo>
                  <a:lnTo>
                    <a:pt x="57" y="228"/>
                  </a:lnTo>
                  <a:lnTo>
                    <a:pt x="51" y="209"/>
                  </a:lnTo>
                  <a:lnTo>
                    <a:pt x="44" y="184"/>
                  </a:lnTo>
                  <a:lnTo>
                    <a:pt x="57" y="120"/>
                  </a:lnTo>
                  <a:lnTo>
                    <a:pt x="88" y="70"/>
                  </a:lnTo>
                  <a:lnTo>
                    <a:pt x="145" y="32"/>
                  </a:lnTo>
                  <a:lnTo>
                    <a:pt x="208" y="7"/>
                  </a:lnTo>
                  <a:lnTo>
                    <a:pt x="2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5" name="Freeform 11"/>
            <p:cNvSpPr>
              <a:spLocks noEditPoints="1"/>
            </p:cNvSpPr>
            <p:nvPr/>
          </p:nvSpPr>
          <p:spPr bwMode="auto">
            <a:xfrm>
              <a:off x="5601" y="4378"/>
              <a:ext cx="730" cy="1049"/>
            </a:xfrm>
            <a:custGeom>
              <a:avLst/>
              <a:gdLst/>
              <a:ahLst/>
              <a:cxnLst>
                <a:cxn ang="0">
                  <a:pos x="100" y="777"/>
                </a:cxn>
                <a:cxn ang="0">
                  <a:pos x="157" y="960"/>
                </a:cxn>
                <a:cxn ang="0">
                  <a:pos x="459" y="998"/>
                </a:cxn>
                <a:cxn ang="0">
                  <a:pos x="623" y="846"/>
                </a:cxn>
                <a:cxn ang="0">
                  <a:pos x="541" y="739"/>
                </a:cxn>
                <a:cxn ang="0">
                  <a:pos x="371" y="714"/>
                </a:cxn>
                <a:cxn ang="0">
                  <a:pos x="308" y="57"/>
                </a:cxn>
                <a:cxn ang="0">
                  <a:pos x="195" y="120"/>
                </a:cxn>
                <a:cxn ang="0">
                  <a:pos x="170" y="272"/>
                </a:cxn>
                <a:cxn ang="0">
                  <a:pos x="214" y="404"/>
                </a:cxn>
                <a:cxn ang="0">
                  <a:pos x="308" y="449"/>
                </a:cxn>
                <a:cxn ang="0">
                  <a:pos x="421" y="385"/>
                </a:cxn>
                <a:cxn ang="0">
                  <a:pos x="446" y="221"/>
                </a:cxn>
                <a:cxn ang="0">
                  <a:pos x="409" y="95"/>
                </a:cxn>
                <a:cxn ang="0">
                  <a:pos x="648" y="0"/>
                </a:cxn>
                <a:cxn ang="0">
                  <a:pos x="704" y="19"/>
                </a:cxn>
                <a:cxn ang="0">
                  <a:pos x="723" y="63"/>
                </a:cxn>
                <a:cxn ang="0">
                  <a:pos x="717" y="107"/>
                </a:cxn>
                <a:cxn ang="0">
                  <a:pos x="692" y="126"/>
                </a:cxn>
                <a:cxn ang="0">
                  <a:pos x="648" y="114"/>
                </a:cxn>
                <a:cxn ang="0">
                  <a:pos x="635" y="63"/>
                </a:cxn>
                <a:cxn ang="0">
                  <a:pos x="660" y="38"/>
                </a:cxn>
                <a:cxn ang="0">
                  <a:pos x="610" y="38"/>
                </a:cxn>
                <a:cxn ang="0">
                  <a:pos x="534" y="139"/>
                </a:cxn>
                <a:cxn ang="0">
                  <a:pos x="553" y="322"/>
                </a:cxn>
                <a:cxn ang="0">
                  <a:pos x="390" y="467"/>
                </a:cxn>
                <a:cxn ang="0">
                  <a:pos x="214" y="467"/>
                </a:cxn>
                <a:cxn ang="0">
                  <a:pos x="132" y="474"/>
                </a:cxn>
                <a:cxn ang="0">
                  <a:pos x="125" y="505"/>
                </a:cxn>
                <a:cxn ang="0">
                  <a:pos x="163" y="594"/>
                </a:cxn>
                <a:cxn ang="0">
                  <a:pos x="283" y="619"/>
                </a:cxn>
                <a:cxn ang="0">
                  <a:pos x="516" y="632"/>
                </a:cxn>
                <a:cxn ang="0">
                  <a:pos x="686" y="745"/>
                </a:cxn>
                <a:cxn ang="0">
                  <a:pos x="692" y="903"/>
                </a:cxn>
                <a:cxn ang="0">
                  <a:pos x="528" y="1023"/>
                </a:cxn>
                <a:cxn ang="0">
                  <a:pos x="239" y="1036"/>
                </a:cxn>
                <a:cxn ang="0">
                  <a:pos x="18" y="910"/>
                </a:cxn>
                <a:cxn ang="0">
                  <a:pos x="37" y="752"/>
                </a:cxn>
                <a:cxn ang="0">
                  <a:pos x="107" y="651"/>
                </a:cxn>
                <a:cxn ang="0">
                  <a:pos x="81" y="493"/>
                </a:cxn>
                <a:cxn ang="0">
                  <a:pos x="88" y="373"/>
                </a:cxn>
                <a:cxn ang="0">
                  <a:pos x="63" y="177"/>
                </a:cxn>
                <a:cxn ang="0">
                  <a:pos x="226" y="32"/>
                </a:cxn>
                <a:cxn ang="0">
                  <a:pos x="409" y="38"/>
                </a:cxn>
                <a:cxn ang="0">
                  <a:pos x="604" y="6"/>
                </a:cxn>
              </a:cxnLst>
              <a:rect l="0" t="0" r="r" b="b"/>
              <a:pathLst>
                <a:path w="730" h="1049">
                  <a:moveTo>
                    <a:pt x="214" y="714"/>
                  </a:moveTo>
                  <a:lnTo>
                    <a:pt x="151" y="733"/>
                  </a:lnTo>
                  <a:lnTo>
                    <a:pt x="100" y="777"/>
                  </a:lnTo>
                  <a:lnTo>
                    <a:pt x="81" y="846"/>
                  </a:lnTo>
                  <a:lnTo>
                    <a:pt x="100" y="910"/>
                  </a:lnTo>
                  <a:lnTo>
                    <a:pt x="157" y="960"/>
                  </a:lnTo>
                  <a:lnTo>
                    <a:pt x="245" y="998"/>
                  </a:lnTo>
                  <a:lnTo>
                    <a:pt x="352" y="1011"/>
                  </a:lnTo>
                  <a:lnTo>
                    <a:pt x="459" y="998"/>
                  </a:lnTo>
                  <a:lnTo>
                    <a:pt x="547" y="960"/>
                  </a:lnTo>
                  <a:lnTo>
                    <a:pt x="604" y="910"/>
                  </a:lnTo>
                  <a:lnTo>
                    <a:pt x="623" y="846"/>
                  </a:lnTo>
                  <a:lnTo>
                    <a:pt x="610" y="796"/>
                  </a:lnTo>
                  <a:lnTo>
                    <a:pt x="585" y="758"/>
                  </a:lnTo>
                  <a:lnTo>
                    <a:pt x="541" y="739"/>
                  </a:lnTo>
                  <a:lnTo>
                    <a:pt x="490" y="720"/>
                  </a:lnTo>
                  <a:lnTo>
                    <a:pt x="428" y="714"/>
                  </a:lnTo>
                  <a:lnTo>
                    <a:pt x="371" y="714"/>
                  </a:lnTo>
                  <a:lnTo>
                    <a:pt x="308" y="714"/>
                  </a:lnTo>
                  <a:lnTo>
                    <a:pt x="214" y="714"/>
                  </a:lnTo>
                  <a:close/>
                  <a:moveTo>
                    <a:pt x="308" y="57"/>
                  </a:moveTo>
                  <a:lnTo>
                    <a:pt x="251" y="63"/>
                  </a:lnTo>
                  <a:lnTo>
                    <a:pt x="214" y="95"/>
                  </a:lnTo>
                  <a:lnTo>
                    <a:pt x="195" y="120"/>
                  </a:lnTo>
                  <a:lnTo>
                    <a:pt x="176" y="183"/>
                  </a:lnTo>
                  <a:lnTo>
                    <a:pt x="170" y="253"/>
                  </a:lnTo>
                  <a:lnTo>
                    <a:pt x="170" y="272"/>
                  </a:lnTo>
                  <a:lnTo>
                    <a:pt x="176" y="316"/>
                  </a:lnTo>
                  <a:lnTo>
                    <a:pt x="188" y="360"/>
                  </a:lnTo>
                  <a:lnTo>
                    <a:pt x="214" y="404"/>
                  </a:lnTo>
                  <a:lnTo>
                    <a:pt x="251" y="436"/>
                  </a:lnTo>
                  <a:lnTo>
                    <a:pt x="308" y="449"/>
                  </a:lnTo>
                  <a:lnTo>
                    <a:pt x="308" y="449"/>
                  </a:lnTo>
                  <a:lnTo>
                    <a:pt x="365" y="436"/>
                  </a:lnTo>
                  <a:lnTo>
                    <a:pt x="402" y="411"/>
                  </a:lnTo>
                  <a:lnTo>
                    <a:pt x="421" y="385"/>
                  </a:lnTo>
                  <a:lnTo>
                    <a:pt x="446" y="316"/>
                  </a:lnTo>
                  <a:lnTo>
                    <a:pt x="446" y="253"/>
                  </a:lnTo>
                  <a:lnTo>
                    <a:pt x="446" y="221"/>
                  </a:lnTo>
                  <a:lnTo>
                    <a:pt x="440" y="183"/>
                  </a:lnTo>
                  <a:lnTo>
                    <a:pt x="428" y="139"/>
                  </a:lnTo>
                  <a:lnTo>
                    <a:pt x="409" y="95"/>
                  </a:lnTo>
                  <a:lnTo>
                    <a:pt x="365" y="63"/>
                  </a:lnTo>
                  <a:lnTo>
                    <a:pt x="308" y="57"/>
                  </a:lnTo>
                  <a:close/>
                  <a:moveTo>
                    <a:pt x="648" y="0"/>
                  </a:moveTo>
                  <a:lnTo>
                    <a:pt x="667" y="0"/>
                  </a:lnTo>
                  <a:lnTo>
                    <a:pt x="692" y="13"/>
                  </a:lnTo>
                  <a:lnTo>
                    <a:pt x="704" y="19"/>
                  </a:lnTo>
                  <a:lnTo>
                    <a:pt x="717" y="38"/>
                  </a:lnTo>
                  <a:lnTo>
                    <a:pt x="723" y="51"/>
                  </a:lnTo>
                  <a:lnTo>
                    <a:pt x="723" y="63"/>
                  </a:lnTo>
                  <a:lnTo>
                    <a:pt x="730" y="76"/>
                  </a:lnTo>
                  <a:lnTo>
                    <a:pt x="723" y="95"/>
                  </a:lnTo>
                  <a:lnTo>
                    <a:pt x="717" y="107"/>
                  </a:lnTo>
                  <a:lnTo>
                    <a:pt x="711" y="114"/>
                  </a:lnTo>
                  <a:lnTo>
                    <a:pt x="698" y="120"/>
                  </a:lnTo>
                  <a:lnTo>
                    <a:pt x="692" y="126"/>
                  </a:lnTo>
                  <a:lnTo>
                    <a:pt x="679" y="126"/>
                  </a:lnTo>
                  <a:lnTo>
                    <a:pt x="660" y="120"/>
                  </a:lnTo>
                  <a:lnTo>
                    <a:pt x="648" y="114"/>
                  </a:lnTo>
                  <a:lnTo>
                    <a:pt x="641" y="101"/>
                  </a:lnTo>
                  <a:lnTo>
                    <a:pt x="635" y="82"/>
                  </a:lnTo>
                  <a:lnTo>
                    <a:pt x="635" y="63"/>
                  </a:lnTo>
                  <a:lnTo>
                    <a:pt x="641" y="51"/>
                  </a:lnTo>
                  <a:lnTo>
                    <a:pt x="648" y="44"/>
                  </a:lnTo>
                  <a:lnTo>
                    <a:pt x="660" y="38"/>
                  </a:lnTo>
                  <a:lnTo>
                    <a:pt x="654" y="32"/>
                  </a:lnTo>
                  <a:lnTo>
                    <a:pt x="648" y="32"/>
                  </a:lnTo>
                  <a:lnTo>
                    <a:pt x="610" y="38"/>
                  </a:lnTo>
                  <a:lnTo>
                    <a:pt x="560" y="57"/>
                  </a:lnTo>
                  <a:lnTo>
                    <a:pt x="503" y="95"/>
                  </a:lnTo>
                  <a:lnTo>
                    <a:pt x="534" y="139"/>
                  </a:lnTo>
                  <a:lnTo>
                    <a:pt x="560" y="190"/>
                  </a:lnTo>
                  <a:lnTo>
                    <a:pt x="566" y="253"/>
                  </a:lnTo>
                  <a:lnTo>
                    <a:pt x="553" y="322"/>
                  </a:lnTo>
                  <a:lnTo>
                    <a:pt x="522" y="385"/>
                  </a:lnTo>
                  <a:lnTo>
                    <a:pt x="465" y="436"/>
                  </a:lnTo>
                  <a:lnTo>
                    <a:pt x="390" y="467"/>
                  </a:lnTo>
                  <a:lnTo>
                    <a:pt x="308" y="480"/>
                  </a:lnTo>
                  <a:lnTo>
                    <a:pt x="270" y="480"/>
                  </a:lnTo>
                  <a:lnTo>
                    <a:pt x="214" y="467"/>
                  </a:lnTo>
                  <a:lnTo>
                    <a:pt x="151" y="436"/>
                  </a:lnTo>
                  <a:lnTo>
                    <a:pt x="138" y="455"/>
                  </a:lnTo>
                  <a:lnTo>
                    <a:pt x="132" y="474"/>
                  </a:lnTo>
                  <a:lnTo>
                    <a:pt x="125" y="486"/>
                  </a:lnTo>
                  <a:lnTo>
                    <a:pt x="125" y="499"/>
                  </a:lnTo>
                  <a:lnTo>
                    <a:pt x="125" y="505"/>
                  </a:lnTo>
                  <a:lnTo>
                    <a:pt x="125" y="505"/>
                  </a:lnTo>
                  <a:lnTo>
                    <a:pt x="132" y="556"/>
                  </a:lnTo>
                  <a:lnTo>
                    <a:pt x="163" y="594"/>
                  </a:lnTo>
                  <a:lnTo>
                    <a:pt x="207" y="613"/>
                  </a:lnTo>
                  <a:lnTo>
                    <a:pt x="239" y="619"/>
                  </a:lnTo>
                  <a:lnTo>
                    <a:pt x="283" y="619"/>
                  </a:lnTo>
                  <a:lnTo>
                    <a:pt x="327" y="619"/>
                  </a:lnTo>
                  <a:lnTo>
                    <a:pt x="421" y="619"/>
                  </a:lnTo>
                  <a:lnTo>
                    <a:pt x="516" y="632"/>
                  </a:lnTo>
                  <a:lnTo>
                    <a:pt x="604" y="663"/>
                  </a:lnTo>
                  <a:lnTo>
                    <a:pt x="654" y="701"/>
                  </a:lnTo>
                  <a:lnTo>
                    <a:pt x="686" y="745"/>
                  </a:lnTo>
                  <a:lnTo>
                    <a:pt x="698" y="796"/>
                  </a:lnTo>
                  <a:lnTo>
                    <a:pt x="704" y="846"/>
                  </a:lnTo>
                  <a:lnTo>
                    <a:pt x="692" y="903"/>
                  </a:lnTo>
                  <a:lnTo>
                    <a:pt x="654" y="954"/>
                  </a:lnTo>
                  <a:lnTo>
                    <a:pt x="597" y="992"/>
                  </a:lnTo>
                  <a:lnTo>
                    <a:pt x="528" y="1023"/>
                  </a:lnTo>
                  <a:lnTo>
                    <a:pt x="446" y="1042"/>
                  </a:lnTo>
                  <a:lnTo>
                    <a:pt x="352" y="1049"/>
                  </a:lnTo>
                  <a:lnTo>
                    <a:pt x="239" y="1036"/>
                  </a:lnTo>
                  <a:lnTo>
                    <a:pt x="144" y="1011"/>
                  </a:lnTo>
                  <a:lnTo>
                    <a:pt x="69" y="966"/>
                  </a:lnTo>
                  <a:lnTo>
                    <a:pt x="18" y="910"/>
                  </a:lnTo>
                  <a:lnTo>
                    <a:pt x="0" y="846"/>
                  </a:lnTo>
                  <a:lnTo>
                    <a:pt x="12" y="796"/>
                  </a:lnTo>
                  <a:lnTo>
                    <a:pt x="37" y="752"/>
                  </a:lnTo>
                  <a:lnTo>
                    <a:pt x="81" y="714"/>
                  </a:lnTo>
                  <a:lnTo>
                    <a:pt x="144" y="689"/>
                  </a:lnTo>
                  <a:lnTo>
                    <a:pt x="107" y="651"/>
                  </a:lnTo>
                  <a:lnTo>
                    <a:pt x="81" y="600"/>
                  </a:lnTo>
                  <a:lnTo>
                    <a:pt x="75" y="543"/>
                  </a:lnTo>
                  <a:lnTo>
                    <a:pt x="81" y="493"/>
                  </a:lnTo>
                  <a:lnTo>
                    <a:pt x="107" y="449"/>
                  </a:lnTo>
                  <a:lnTo>
                    <a:pt x="125" y="411"/>
                  </a:lnTo>
                  <a:lnTo>
                    <a:pt x="88" y="373"/>
                  </a:lnTo>
                  <a:lnTo>
                    <a:pt x="63" y="316"/>
                  </a:lnTo>
                  <a:lnTo>
                    <a:pt x="50" y="253"/>
                  </a:lnTo>
                  <a:lnTo>
                    <a:pt x="63" y="177"/>
                  </a:lnTo>
                  <a:lnTo>
                    <a:pt x="100" y="114"/>
                  </a:lnTo>
                  <a:lnTo>
                    <a:pt x="157" y="63"/>
                  </a:lnTo>
                  <a:lnTo>
                    <a:pt x="226" y="32"/>
                  </a:lnTo>
                  <a:lnTo>
                    <a:pt x="308" y="19"/>
                  </a:lnTo>
                  <a:lnTo>
                    <a:pt x="352" y="19"/>
                  </a:lnTo>
                  <a:lnTo>
                    <a:pt x="409" y="38"/>
                  </a:lnTo>
                  <a:lnTo>
                    <a:pt x="478" y="76"/>
                  </a:lnTo>
                  <a:lnTo>
                    <a:pt x="547" y="25"/>
                  </a:lnTo>
                  <a:lnTo>
                    <a:pt x="604" y="6"/>
                  </a:lnTo>
                  <a:lnTo>
                    <a:pt x="6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6" name="Freeform 12"/>
            <p:cNvSpPr>
              <a:spLocks/>
            </p:cNvSpPr>
            <p:nvPr/>
          </p:nvSpPr>
          <p:spPr bwMode="auto">
            <a:xfrm>
              <a:off x="6494" y="3904"/>
              <a:ext cx="567" cy="1592"/>
            </a:xfrm>
            <a:custGeom>
              <a:avLst/>
              <a:gdLst/>
              <a:ahLst/>
              <a:cxnLst>
                <a:cxn ang="0">
                  <a:pos x="548" y="0"/>
                </a:cxn>
                <a:cxn ang="0">
                  <a:pos x="567" y="7"/>
                </a:cxn>
                <a:cxn ang="0">
                  <a:pos x="567" y="26"/>
                </a:cxn>
                <a:cxn ang="0">
                  <a:pos x="554" y="32"/>
                </a:cxn>
                <a:cxn ang="0">
                  <a:pos x="422" y="70"/>
                </a:cxn>
                <a:cxn ang="0">
                  <a:pos x="353" y="139"/>
                </a:cxn>
                <a:cxn ang="0">
                  <a:pos x="334" y="215"/>
                </a:cxn>
                <a:cxn ang="0">
                  <a:pos x="334" y="594"/>
                </a:cxn>
                <a:cxn ang="0">
                  <a:pos x="290" y="714"/>
                </a:cxn>
                <a:cxn ang="0">
                  <a:pos x="151" y="796"/>
                </a:cxn>
                <a:cxn ang="0">
                  <a:pos x="277" y="859"/>
                </a:cxn>
                <a:cxn ang="0">
                  <a:pos x="334" y="948"/>
                </a:cxn>
                <a:cxn ang="0">
                  <a:pos x="334" y="1346"/>
                </a:cxn>
                <a:cxn ang="0">
                  <a:pos x="340" y="1390"/>
                </a:cxn>
                <a:cxn ang="0">
                  <a:pos x="340" y="1409"/>
                </a:cxn>
                <a:cxn ang="0">
                  <a:pos x="340" y="1421"/>
                </a:cxn>
                <a:cxn ang="0">
                  <a:pos x="409" y="1516"/>
                </a:cxn>
                <a:cxn ang="0">
                  <a:pos x="541" y="1560"/>
                </a:cxn>
                <a:cxn ang="0">
                  <a:pos x="560" y="1560"/>
                </a:cxn>
                <a:cxn ang="0">
                  <a:pos x="567" y="1573"/>
                </a:cxn>
                <a:cxn ang="0">
                  <a:pos x="560" y="1592"/>
                </a:cxn>
                <a:cxn ang="0">
                  <a:pos x="535" y="1592"/>
                </a:cxn>
                <a:cxn ang="0">
                  <a:pos x="378" y="1567"/>
                </a:cxn>
                <a:cxn ang="0">
                  <a:pos x="264" y="1485"/>
                </a:cxn>
                <a:cxn ang="0">
                  <a:pos x="233" y="1396"/>
                </a:cxn>
                <a:cxn ang="0">
                  <a:pos x="233" y="1036"/>
                </a:cxn>
                <a:cxn ang="0">
                  <a:pos x="233" y="992"/>
                </a:cxn>
                <a:cxn ang="0">
                  <a:pos x="233" y="973"/>
                </a:cxn>
                <a:cxn ang="0">
                  <a:pos x="227" y="954"/>
                </a:cxn>
                <a:cxn ang="0">
                  <a:pos x="158" y="859"/>
                </a:cxn>
                <a:cxn ang="0">
                  <a:pos x="25" y="815"/>
                </a:cxn>
                <a:cxn ang="0">
                  <a:pos x="6" y="809"/>
                </a:cxn>
                <a:cxn ang="0">
                  <a:pos x="0" y="796"/>
                </a:cxn>
                <a:cxn ang="0">
                  <a:pos x="6" y="784"/>
                </a:cxn>
                <a:cxn ang="0">
                  <a:pos x="57" y="777"/>
                </a:cxn>
                <a:cxn ang="0">
                  <a:pos x="170" y="727"/>
                </a:cxn>
                <a:cxn ang="0">
                  <a:pos x="227" y="619"/>
                </a:cxn>
                <a:cxn ang="0">
                  <a:pos x="233" y="203"/>
                </a:cxn>
                <a:cxn ang="0">
                  <a:pos x="296" y="76"/>
                </a:cxn>
                <a:cxn ang="0">
                  <a:pos x="441" y="7"/>
                </a:cxn>
              </a:cxnLst>
              <a:rect l="0" t="0" r="r" b="b"/>
              <a:pathLst>
                <a:path w="567" h="1592">
                  <a:moveTo>
                    <a:pt x="535" y="0"/>
                  </a:moveTo>
                  <a:lnTo>
                    <a:pt x="548" y="0"/>
                  </a:lnTo>
                  <a:lnTo>
                    <a:pt x="560" y="0"/>
                  </a:lnTo>
                  <a:lnTo>
                    <a:pt x="567" y="7"/>
                  </a:lnTo>
                  <a:lnTo>
                    <a:pt x="567" y="19"/>
                  </a:lnTo>
                  <a:lnTo>
                    <a:pt x="567" y="26"/>
                  </a:lnTo>
                  <a:lnTo>
                    <a:pt x="560" y="32"/>
                  </a:lnTo>
                  <a:lnTo>
                    <a:pt x="554" y="32"/>
                  </a:lnTo>
                  <a:lnTo>
                    <a:pt x="478" y="51"/>
                  </a:lnTo>
                  <a:lnTo>
                    <a:pt x="422" y="70"/>
                  </a:lnTo>
                  <a:lnTo>
                    <a:pt x="378" y="101"/>
                  </a:lnTo>
                  <a:lnTo>
                    <a:pt x="353" y="139"/>
                  </a:lnTo>
                  <a:lnTo>
                    <a:pt x="340" y="177"/>
                  </a:lnTo>
                  <a:lnTo>
                    <a:pt x="334" y="215"/>
                  </a:lnTo>
                  <a:lnTo>
                    <a:pt x="334" y="215"/>
                  </a:lnTo>
                  <a:lnTo>
                    <a:pt x="334" y="594"/>
                  </a:lnTo>
                  <a:lnTo>
                    <a:pt x="327" y="657"/>
                  </a:lnTo>
                  <a:lnTo>
                    <a:pt x="290" y="714"/>
                  </a:lnTo>
                  <a:lnTo>
                    <a:pt x="233" y="765"/>
                  </a:lnTo>
                  <a:lnTo>
                    <a:pt x="151" y="796"/>
                  </a:lnTo>
                  <a:lnTo>
                    <a:pt x="214" y="821"/>
                  </a:lnTo>
                  <a:lnTo>
                    <a:pt x="277" y="859"/>
                  </a:lnTo>
                  <a:lnTo>
                    <a:pt x="315" y="904"/>
                  </a:lnTo>
                  <a:lnTo>
                    <a:pt x="334" y="948"/>
                  </a:lnTo>
                  <a:lnTo>
                    <a:pt x="334" y="1011"/>
                  </a:lnTo>
                  <a:lnTo>
                    <a:pt x="334" y="1346"/>
                  </a:lnTo>
                  <a:lnTo>
                    <a:pt x="334" y="1371"/>
                  </a:lnTo>
                  <a:lnTo>
                    <a:pt x="340" y="1390"/>
                  </a:lnTo>
                  <a:lnTo>
                    <a:pt x="340" y="1396"/>
                  </a:lnTo>
                  <a:lnTo>
                    <a:pt x="340" y="1409"/>
                  </a:lnTo>
                  <a:lnTo>
                    <a:pt x="340" y="1415"/>
                  </a:lnTo>
                  <a:lnTo>
                    <a:pt x="340" y="1421"/>
                  </a:lnTo>
                  <a:lnTo>
                    <a:pt x="365" y="1472"/>
                  </a:lnTo>
                  <a:lnTo>
                    <a:pt x="409" y="1516"/>
                  </a:lnTo>
                  <a:lnTo>
                    <a:pt x="472" y="1541"/>
                  </a:lnTo>
                  <a:lnTo>
                    <a:pt x="541" y="1560"/>
                  </a:lnTo>
                  <a:lnTo>
                    <a:pt x="554" y="1560"/>
                  </a:lnTo>
                  <a:lnTo>
                    <a:pt x="560" y="1560"/>
                  </a:lnTo>
                  <a:lnTo>
                    <a:pt x="567" y="1567"/>
                  </a:lnTo>
                  <a:lnTo>
                    <a:pt x="567" y="1573"/>
                  </a:lnTo>
                  <a:lnTo>
                    <a:pt x="567" y="1586"/>
                  </a:lnTo>
                  <a:lnTo>
                    <a:pt x="560" y="1592"/>
                  </a:lnTo>
                  <a:lnTo>
                    <a:pt x="548" y="1592"/>
                  </a:lnTo>
                  <a:lnTo>
                    <a:pt x="535" y="1592"/>
                  </a:lnTo>
                  <a:lnTo>
                    <a:pt x="466" y="1586"/>
                  </a:lnTo>
                  <a:lnTo>
                    <a:pt x="378" y="1567"/>
                  </a:lnTo>
                  <a:lnTo>
                    <a:pt x="309" y="1529"/>
                  </a:lnTo>
                  <a:lnTo>
                    <a:pt x="264" y="1485"/>
                  </a:lnTo>
                  <a:lnTo>
                    <a:pt x="239" y="1440"/>
                  </a:lnTo>
                  <a:lnTo>
                    <a:pt x="233" y="1396"/>
                  </a:lnTo>
                  <a:lnTo>
                    <a:pt x="233" y="1352"/>
                  </a:lnTo>
                  <a:lnTo>
                    <a:pt x="233" y="1036"/>
                  </a:lnTo>
                  <a:lnTo>
                    <a:pt x="233" y="1011"/>
                  </a:lnTo>
                  <a:lnTo>
                    <a:pt x="233" y="992"/>
                  </a:lnTo>
                  <a:lnTo>
                    <a:pt x="233" y="979"/>
                  </a:lnTo>
                  <a:lnTo>
                    <a:pt x="233" y="973"/>
                  </a:lnTo>
                  <a:lnTo>
                    <a:pt x="227" y="967"/>
                  </a:lnTo>
                  <a:lnTo>
                    <a:pt x="227" y="954"/>
                  </a:lnTo>
                  <a:lnTo>
                    <a:pt x="202" y="904"/>
                  </a:lnTo>
                  <a:lnTo>
                    <a:pt x="158" y="859"/>
                  </a:lnTo>
                  <a:lnTo>
                    <a:pt x="101" y="828"/>
                  </a:lnTo>
                  <a:lnTo>
                    <a:pt x="25" y="815"/>
                  </a:lnTo>
                  <a:lnTo>
                    <a:pt x="19" y="815"/>
                  </a:lnTo>
                  <a:lnTo>
                    <a:pt x="6" y="809"/>
                  </a:lnTo>
                  <a:lnTo>
                    <a:pt x="6" y="803"/>
                  </a:lnTo>
                  <a:lnTo>
                    <a:pt x="0" y="796"/>
                  </a:lnTo>
                  <a:lnTo>
                    <a:pt x="6" y="790"/>
                  </a:lnTo>
                  <a:lnTo>
                    <a:pt x="6" y="784"/>
                  </a:lnTo>
                  <a:lnTo>
                    <a:pt x="19" y="777"/>
                  </a:lnTo>
                  <a:lnTo>
                    <a:pt x="57" y="777"/>
                  </a:lnTo>
                  <a:lnTo>
                    <a:pt x="113" y="758"/>
                  </a:lnTo>
                  <a:lnTo>
                    <a:pt x="170" y="727"/>
                  </a:lnTo>
                  <a:lnTo>
                    <a:pt x="214" y="676"/>
                  </a:lnTo>
                  <a:lnTo>
                    <a:pt x="227" y="619"/>
                  </a:lnTo>
                  <a:lnTo>
                    <a:pt x="233" y="563"/>
                  </a:lnTo>
                  <a:lnTo>
                    <a:pt x="233" y="203"/>
                  </a:lnTo>
                  <a:lnTo>
                    <a:pt x="246" y="133"/>
                  </a:lnTo>
                  <a:lnTo>
                    <a:pt x="296" y="76"/>
                  </a:lnTo>
                  <a:lnTo>
                    <a:pt x="359" y="38"/>
                  </a:lnTo>
                  <a:lnTo>
                    <a:pt x="441" y="7"/>
                  </a:lnTo>
                  <a:lnTo>
                    <a:pt x="5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7" name="Freeform 13"/>
            <p:cNvSpPr>
              <a:spLocks noEditPoints="1"/>
            </p:cNvSpPr>
            <p:nvPr/>
          </p:nvSpPr>
          <p:spPr bwMode="auto">
            <a:xfrm>
              <a:off x="7249" y="4397"/>
              <a:ext cx="730" cy="720"/>
            </a:xfrm>
            <a:custGeom>
              <a:avLst/>
              <a:gdLst/>
              <a:ahLst/>
              <a:cxnLst>
                <a:cxn ang="0">
                  <a:pos x="321" y="51"/>
                </a:cxn>
                <a:cxn ang="0">
                  <a:pos x="202" y="183"/>
                </a:cxn>
                <a:cxn ang="0">
                  <a:pos x="158" y="316"/>
                </a:cxn>
                <a:cxn ang="0">
                  <a:pos x="120" y="474"/>
                </a:cxn>
                <a:cxn ang="0">
                  <a:pos x="120" y="575"/>
                </a:cxn>
                <a:cxn ang="0">
                  <a:pos x="145" y="651"/>
                </a:cxn>
                <a:cxn ang="0">
                  <a:pos x="214" y="682"/>
                </a:cxn>
                <a:cxn ang="0">
                  <a:pos x="328" y="638"/>
                </a:cxn>
                <a:cxn ang="0">
                  <a:pos x="409" y="556"/>
                </a:cxn>
                <a:cxn ang="0">
                  <a:pos x="422" y="537"/>
                </a:cxn>
                <a:cxn ang="0">
                  <a:pos x="428" y="512"/>
                </a:cxn>
                <a:cxn ang="0">
                  <a:pos x="510" y="190"/>
                </a:cxn>
                <a:cxn ang="0">
                  <a:pos x="510" y="152"/>
                </a:cxn>
                <a:cxn ang="0">
                  <a:pos x="472" y="82"/>
                </a:cxn>
                <a:cxn ang="0">
                  <a:pos x="384" y="32"/>
                </a:cxn>
                <a:cxn ang="0">
                  <a:pos x="447" y="13"/>
                </a:cxn>
                <a:cxn ang="0">
                  <a:pos x="529" y="101"/>
                </a:cxn>
                <a:cxn ang="0">
                  <a:pos x="542" y="63"/>
                </a:cxn>
                <a:cxn ang="0">
                  <a:pos x="573" y="32"/>
                </a:cxn>
                <a:cxn ang="0">
                  <a:pos x="617" y="32"/>
                </a:cxn>
                <a:cxn ang="0">
                  <a:pos x="642" y="57"/>
                </a:cxn>
                <a:cxn ang="0">
                  <a:pos x="642" y="76"/>
                </a:cxn>
                <a:cxn ang="0">
                  <a:pos x="642" y="88"/>
                </a:cxn>
                <a:cxn ang="0">
                  <a:pos x="630" y="126"/>
                </a:cxn>
                <a:cxn ang="0">
                  <a:pos x="560" y="398"/>
                </a:cxn>
                <a:cxn ang="0">
                  <a:pos x="542" y="493"/>
                </a:cxn>
                <a:cxn ang="0">
                  <a:pos x="523" y="581"/>
                </a:cxn>
                <a:cxn ang="0">
                  <a:pos x="516" y="625"/>
                </a:cxn>
                <a:cxn ang="0">
                  <a:pos x="523" y="651"/>
                </a:cxn>
                <a:cxn ang="0">
                  <a:pos x="542" y="676"/>
                </a:cxn>
                <a:cxn ang="0">
                  <a:pos x="567" y="682"/>
                </a:cxn>
                <a:cxn ang="0">
                  <a:pos x="642" y="625"/>
                </a:cxn>
                <a:cxn ang="0">
                  <a:pos x="686" y="486"/>
                </a:cxn>
                <a:cxn ang="0">
                  <a:pos x="699" y="461"/>
                </a:cxn>
                <a:cxn ang="0">
                  <a:pos x="711" y="461"/>
                </a:cxn>
                <a:cxn ang="0">
                  <a:pos x="724" y="467"/>
                </a:cxn>
                <a:cxn ang="0">
                  <a:pos x="724" y="493"/>
                </a:cxn>
                <a:cxn ang="0">
                  <a:pos x="699" y="581"/>
                </a:cxn>
                <a:cxn ang="0">
                  <a:pos x="655" y="676"/>
                </a:cxn>
                <a:cxn ang="0">
                  <a:pos x="567" y="720"/>
                </a:cxn>
                <a:cxn ang="0">
                  <a:pos x="447" y="663"/>
                </a:cxn>
                <a:cxn ang="0">
                  <a:pos x="353" y="663"/>
                </a:cxn>
                <a:cxn ang="0">
                  <a:pos x="246" y="714"/>
                </a:cxn>
                <a:cxn ang="0">
                  <a:pos x="145" y="707"/>
                </a:cxn>
                <a:cxn ang="0">
                  <a:pos x="38" y="619"/>
                </a:cxn>
                <a:cxn ang="0">
                  <a:pos x="0" y="461"/>
                </a:cxn>
                <a:cxn ang="0">
                  <a:pos x="57" y="240"/>
                </a:cxn>
                <a:cxn ang="0">
                  <a:pos x="202" y="70"/>
                </a:cxn>
                <a:cxn ang="0">
                  <a:pos x="384" y="0"/>
                </a:cxn>
              </a:cxnLst>
              <a:rect l="0" t="0" r="r" b="b"/>
              <a:pathLst>
                <a:path w="730" h="720">
                  <a:moveTo>
                    <a:pt x="384" y="32"/>
                  </a:moveTo>
                  <a:lnTo>
                    <a:pt x="321" y="51"/>
                  </a:lnTo>
                  <a:lnTo>
                    <a:pt x="258" y="107"/>
                  </a:lnTo>
                  <a:lnTo>
                    <a:pt x="202" y="183"/>
                  </a:lnTo>
                  <a:lnTo>
                    <a:pt x="177" y="240"/>
                  </a:lnTo>
                  <a:lnTo>
                    <a:pt x="158" y="316"/>
                  </a:lnTo>
                  <a:lnTo>
                    <a:pt x="132" y="398"/>
                  </a:lnTo>
                  <a:lnTo>
                    <a:pt x="120" y="474"/>
                  </a:lnTo>
                  <a:lnTo>
                    <a:pt x="114" y="537"/>
                  </a:lnTo>
                  <a:lnTo>
                    <a:pt x="120" y="575"/>
                  </a:lnTo>
                  <a:lnTo>
                    <a:pt x="126" y="613"/>
                  </a:lnTo>
                  <a:lnTo>
                    <a:pt x="145" y="651"/>
                  </a:lnTo>
                  <a:lnTo>
                    <a:pt x="177" y="676"/>
                  </a:lnTo>
                  <a:lnTo>
                    <a:pt x="214" y="682"/>
                  </a:lnTo>
                  <a:lnTo>
                    <a:pt x="265" y="676"/>
                  </a:lnTo>
                  <a:lnTo>
                    <a:pt x="328" y="638"/>
                  </a:lnTo>
                  <a:lnTo>
                    <a:pt x="397" y="568"/>
                  </a:lnTo>
                  <a:lnTo>
                    <a:pt x="409" y="556"/>
                  </a:lnTo>
                  <a:lnTo>
                    <a:pt x="416" y="550"/>
                  </a:lnTo>
                  <a:lnTo>
                    <a:pt x="422" y="537"/>
                  </a:lnTo>
                  <a:lnTo>
                    <a:pt x="422" y="524"/>
                  </a:lnTo>
                  <a:lnTo>
                    <a:pt x="428" y="512"/>
                  </a:lnTo>
                  <a:lnTo>
                    <a:pt x="504" y="202"/>
                  </a:lnTo>
                  <a:lnTo>
                    <a:pt x="510" y="190"/>
                  </a:lnTo>
                  <a:lnTo>
                    <a:pt x="510" y="171"/>
                  </a:lnTo>
                  <a:lnTo>
                    <a:pt x="510" y="152"/>
                  </a:lnTo>
                  <a:lnTo>
                    <a:pt x="497" y="120"/>
                  </a:lnTo>
                  <a:lnTo>
                    <a:pt x="472" y="82"/>
                  </a:lnTo>
                  <a:lnTo>
                    <a:pt x="441" y="44"/>
                  </a:lnTo>
                  <a:lnTo>
                    <a:pt x="384" y="32"/>
                  </a:lnTo>
                  <a:close/>
                  <a:moveTo>
                    <a:pt x="384" y="0"/>
                  </a:moveTo>
                  <a:lnTo>
                    <a:pt x="447" y="13"/>
                  </a:lnTo>
                  <a:lnTo>
                    <a:pt x="497" y="44"/>
                  </a:lnTo>
                  <a:lnTo>
                    <a:pt x="529" y="101"/>
                  </a:lnTo>
                  <a:lnTo>
                    <a:pt x="535" y="82"/>
                  </a:lnTo>
                  <a:lnTo>
                    <a:pt x="542" y="63"/>
                  </a:lnTo>
                  <a:lnTo>
                    <a:pt x="560" y="44"/>
                  </a:lnTo>
                  <a:lnTo>
                    <a:pt x="573" y="32"/>
                  </a:lnTo>
                  <a:lnTo>
                    <a:pt x="598" y="32"/>
                  </a:lnTo>
                  <a:lnTo>
                    <a:pt x="617" y="32"/>
                  </a:lnTo>
                  <a:lnTo>
                    <a:pt x="630" y="44"/>
                  </a:lnTo>
                  <a:lnTo>
                    <a:pt x="642" y="57"/>
                  </a:lnTo>
                  <a:lnTo>
                    <a:pt x="642" y="76"/>
                  </a:lnTo>
                  <a:lnTo>
                    <a:pt x="642" y="76"/>
                  </a:lnTo>
                  <a:lnTo>
                    <a:pt x="642" y="82"/>
                  </a:lnTo>
                  <a:lnTo>
                    <a:pt x="642" y="88"/>
                  </a:lnTo>
                  <a:lnTo>
                    <a:pt x="636" y="101"/>
                  </a:lnTo>
                  <a:lnTo>
                    <a:pt x="630" y="126"/>
                  </a:lnTo>
                  <a:lnTo>
                    <a:pt x="573" y="347"/>
                  </a:lnTo>
                  <a:lnTo>
                    <a:pt x="560" y="398"/>
                  </a:lnTo>
                  <a:lnTo>
                    <a:pt x="554" y="442"/>
                  </a:lnTo>
                  <a:lnTo>
                    <a:pt x="542" y="493"/>
                  </a:lnTo>
                  <a:lnTo>
                    <a:pt x="529" y="550"/>
                  </a:lnTo>
                  <a:lnTo>
                    <a:pt x="523" y="581"/>
                  </a:lnTo>
                  <a:lnTo>
                    <a:pt x="516" y="613"/>
                  </a:lnTo>
                  <a:lnTo>
                    <a:pt x="516" y="625"/>
                  </a:lnTo>
                  <a:lnTo>
                    <a:pt x="523" y="638"/>
                  </a:lnTo>
                  <a:lnTo>
                    <a:pt x="523" y="651"/>
                  </a:lnTo>
                  <a:lnTo>
                    <a:pt x="529" y="663"/>
                  </a:lnTo>
                  <a:lnTo>
                    <a:pt x="542" y="676"/>
                  </a:lnTo>
                  <a:lnTo>
                    <a:pt x="548" y="682"/>
                  </a:lnTo>
                  <a:lnTo>
                    <a:pt x="567" y="682"/>
                  </a:lnTo>
                  <a:lnTo>
                    <a:pt x="611" y="670"/>
                  </a:lnTo>
                  <a:lnTo>
                    <a:pt x="642" y="625"/>
                  </a:lnTo>
                  <a:lnTo>
                    <a:pt x="667" y="562"/>
                  </a:lnTo>
                  <a:lnTo>
                    <a:pt x="686" y="486"/>
                  </a:lnTo>
                  <a:lnTo>
                    <a:pt x="693" y="467"/>
                  </a:lnTo>
                  <a:lnTo>
                    <a:pt x="699" y="461"/>
                  </a:lnTo>
                  <a:lnTo>
                    <a:pt x="711" y="461"/>
                  </a:lnTo>
                  <a:lnTo>
                    <a:pt x="711" y="461"/>
                  </a:lnTo>
                  <a:lnTo>
                    <a:pt x="718" y="461"/>
                  </a:lnTo>
                  <a:lnTo>
                    <a:pt x="724" y="467"/>
                  </a:lnTo>
                  <a:lnTo>
                    <a:pt x="730" y="474"/>
                  </a:lnTo>
                  <a:lnTo>
                    <a:pt x="724" y="493"/>
                  </a:lnTo>
                  <a:lnTo>
                    <a:pt x="718" y="531"/>
                  </a:lnTo>
                  <a:lnTo>
                    <a:pt x="699" y="581"/>
                  </a:lnTo>
                  <a:lnTo>
                    <a:pt x="680" y="632"/>
                  </a:lnTo>
                  <a:lnTo>
                    <a:pt x="655" y="676"/>
                  </a:lnTo>
                  <a:lnTo>
                    <a:pt x="611" y="707"/>
                  </a:lnTo>
                  <a:lnTo>
                    <a:pt x="567" y="720"/>
                  </a:lnTo>
                  <a:lnTo>
                    <a:pt x="497" y="701"/>
                  </a:lnTo>
                  <a:lnTo>
                    <a:pt x="447" y="663"/>
                  </a:lnTo>
                  <a:lnTo>
                    <a:pt x="422" y="600"/>
                  </a:lnTo>
                  <a:lnTo>
                    <a:pt x="353" y="663"/>
                  </a:lnTo>
                  <a:lnTo>
                    <a:pt x="290" y="701"/>
                  </a:lnTo>
                  <a:lnTo>
                    <a:pt x="246" y="714"/>
                  </a:lnTo>
                  <a:lnTo>
                    <a:pt x="214" y="720"/>
                  </a:lnTo>
                  <a:lnTo>
                    <a:pt x="145" y="707"/>
                  </a:lnTo>
                  <a:lnTo>
                    <a:pt x="82" y="670"/>
                  </a:lnTo>
                  <a:lnTo>
                    <a:pt x="38" y="619"/>
                  </a:lnTo>
                  <a:lnTo>
                    <a:pt x="13" y="550"/>
                  </a:lnTo>
                  <a:lnTo>
                    <a:pt x="0" y="461"/>
                  </a:lnTo>
                  <a:lnTo>
                    <a:pt x="13" y="347"/>
                  </a:lnTo>
                  <a:lnTo>
                    <a:pt x="57" y="240"/>
                  </a:lnTo>
                  <a:lnTo>
                    <a:pt x="120" y="145"/>
                  </a:lnTo>
                  <a:lnTo>
                    <a:pt x="202" y="70"/>
                  </a:lnTo>
                  <a:lnTo>
                    <a:pt x="290" y="19"/>
                  </a:lnTo>
                  <a:lnTo>
                    <a:pt x="3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8155" y="3772"/>
              <a:ext cx="410" cy="751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40" y="0"/>
                </a:cxn>
                <a:cxn ang="0">
                  <a:pos x="246" y="6"/>
                </a:cxn>
                <a:cxn ang="0">
                  <a:pos x="252" y="12"/>
                </a:cxn>
                <a:cxn ang="0">
                  <a:pos x="252" y="31"/>
                </a:cxn>
                <a:cxn ang="0">
                  <a:pos x="252" y="657"/>
                </a:cxn>
                <a:cxn ang="0">
                  <a:pos x="258" y="682"/>
                </a:cxn>
                <a:cxn ang="0">
                  <a:pos x="265" y="695"/>
                </a:cxn>
                <a:cxn ang="0">
                  <a:pos x="303" y="707"/>
                </a:cxn>
                <a:cxn ang="0">
                  <a:pos x="365" y="707"/>
                </a:cxn>
                <a:cxn ang="0">
                  <a:pos x="410" y="707"/>
                </a:cxn>
                <a:cxn ang="0">
                  <a:pos x="410" y="751"/>
                </a:cxn>
                <a:cxn ang="0">
                  <a:pos x="372" y="751"/>
                </a:cxn>
                <a:cxn ang="0">
                  <a:pos x="309" y="745"/>
                </a:cxn>
                <a:cxn ang="0">
                  <a:pos x="252" y="745"/>
                </a:cxn>
                <a:cxn ang="0">
                  <a:pos x="208" y="745"/>
                </a:cxn>
                <a:cxn ang="0">
                  <a:pos x="164" y="745"/>
                </a:cxn>
                <a:cxn ang="0">
                  <a:pos x="101" y="745"/>
                </a:cxn>
                <a:cxn ang="0">
                  <a:pos x="38" y="751"/>
                </a:cxn>
                <a:cxn ang="0">
                  <a:pos x="7" y="751"/>
                </a:cxn>
                <a:cxn ang="0">
                  <a:pos x="7" y="707"/>
                </a:cxn>
                <a:cxn ang="0">
                  <a:pos x="51" y="707"/>
                </a:cxn>
                <a:cxn ang="0">
                  <a:pos x="114" y="707"/>
                </a:cxn>
                <a:cxn ang="0">
                  <a:pos x="145" y="695"/>
                </a:cxn>
                <a:cxn ang="0">
                  <a:pos x="158" y="682"/>
                </a:cxn>
                <a:cxn ang="0">
                  <a:pos x="164" y="657"/>
                </a:cxn>
                <a:cxn ang="0">
                  <a:pos x="164" y="82"/>
                </a:cxn>
                <a:cxn ang="0">
                  <a:pos x="101" y="107"/>
                </a:cxn>
                <a:cxn ang="0">
                  <a:pos x="38" y="113"/>
                </a:cxn>
                <a:cxn ang="0">
                  <a:pos x="0" y="113"/>
                </a:cxn>
                <a:cxn ang="0">
                  <a:pos x="0" y="76"/>
                </a:cxn>
                <a:cxn ang="0">
                  <a:pos x="45" y="69"/>
                </a:cxn>
                <a:cxn ang="0">
                  <a:pos x="101" y="63"/>
                </a:cxn>
                <a:cxn ang="0">
                  <a:pos x="164" y="44"/>
                </a:cxn>
                <a:cxn ang="0">
                  <a:pos x="221" y="0"/>
                </a:cxn>
              </a:cxnLst>
              <a:rect l="0" t="0" r="r" b="b"/>
              <a:pathLst>
                <a:path w="410" h="751">
                  <a:moveTo>
                    <a:pt x="221" y="0"/>
                  </a:moveTo>
                  <a:lnTo>
                    <a:pt x="240" y="0"/>
                  </a:lnTo>
                  <a:lnTo>
                    <a:pt x="246" y="6"/>
                  </a:lnTo>
                  <a:lnTo>
                    <a:pt x="252" y="12"/>
                  </a:lnTo>
                  <a:lnTo>
                    <a:pt x="252" y="31"/>
                  </a:lnTo>
                  <a:lnTo>
                    <a:pt x="252" y="657"/>
                  </a:lnTo>
                  <a:lnTo>
                    <a:pt x="258" y="682"/>
                  </a:lnTo>
                  <a:lnTo>
                    <a:pt x="265" y="695"/>
                  </a:lnTo>
                  <a:lnTo>
                    <a:pt x="303" y="707"/>
                  </a:lnTo>
                  <a:lnTo>
                    <a:pt x="365" y="707"/>
                  </a:lnTo>
                  <a:lnTo>
                    <a:pt x="410" y="707"/>
                  </a:lnTo>
                  <a:lnTo>
                    <a:pt x="410" y="751"/>
                  </a:lnTo>
                  <a:lnTo>
                    <a:pt x="372" y="751"/>
                  </a:lnTo>
                  <a:lnTo>
                    <a:pt x="309" y="745"/>
                  </a:lnTo>
                  <a:lnTo>
                    <a:pt x="252" y="745"/>
                  </a:lnTo>
                  <a:lnTo>
                    <a:pt x="208" y="745"/>
                  </a:lnTo>
                  <a:lnTo>
                    <a:pt x="164" y="745"/>
                  </a:lnTo>
                  <a:lnTo>
                    <a:pt x="101" y="745"/>
                  </a:lnTo>
                  <a:lnTo>
                    <a:pt x="38" y="751"/>
                  </a:lnTo>
                  <a:lnTo>
                    <a:pt x="7" y="751"/>
                  </a:lnTo>
                  <a:lnTo>
                    <a:pt x="7" y="707"/>
                  </a:lnTo>
                  <a:lnTo>
                    <a:pt x="51" y="707"/>
                  </a:lnTo>
                  <a:lnTo>
                    <a:pt x="114" y="707"/>
                  </a:lnTo>
                  <a:lnTo>
                    <a:pt x="145" y="695"/>
                  </a:lnTo>
                  <a:lnTo>
                    <a:pt x="158" y="682"/>
                  </a:lnTo>
                  <a:lnTo>
                    <a:pt x="164" y="657"/>
                  </a:lnTo>
                  <a:lnTo>
                    <a:pt x="164" y="82"/>
                  </a:lnTo>
                  <a:lnTo>
                    <a:pt x="101" y="107"/>
                  </a:lnTo>
                  <a:lnTo>
                    <a:pt x="38" y="113"/>
                  </a:lnTo>
                  <a:lnTo>
                    <a:pt x="0" y="113"/>
                  </a:lnTo>
                  <a:lnTo>
                    <a:pt x="0" y="76"/>
                  </a:lnTo>
                  <a:lnTo>
                    <a:pt x="45" y="69"/>
                  </a:lnTo>
                  <a:lnTo>
                    <a:pt x="101" y="63"/>
                  </a:lnTo>
                  <a:lnTo>
                    <a:pt x="164" y="44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8879" y="4934"/>
              <a:ext cx="183" cy="474"/>
            </a:xfrm>
            <a:custGeom>
              <a:avLst/>
              <a:gdLst/>
              <a:ahLst/>
              <a:cxnLst>
                <a:cxn ang="0">
                  <a:pos x="82" y="0"/>
                </a:cxn>
                <a:cxn ang="0">
                  <a:pos x="126" y="6"/>
                </a:cxn>
                <a:cxn ang="0">
                  <a:pos x="157" y="38"/>
                </a:cxn>
                <a:cxn ang="0">
                  <a:pos x="176" y="95"/>
                </a:cxn>
                <a:cxn ang="0">
                  <a:pos x="183" y="164"/>
                </a:cxn>
                <a:cxn ang="0">
                  <a:pos x="183" y="164"/>
                </a:cxn>
                <a:cxn ang="0">
                  <a:pos x="176" y="253"/>
                </a:cxn>
                <a:cxn ang="0">
                  <a:pos x="151" y="328"/>
                </a:cxn>
                <a:cxn ang="0">
                  <a:pos x="120" y="385"/>
                </a:cxn>
                <a:cxn ang="0">
                  <a:pos x="82" y="436"/>
                </a:cxn>
                <a:cxn ang="0">
                  <a:pos x="57" y="461"/>
                </a:cxn>
                <a:cxn ang="0">
                  <a:pos x="38" y="474"/>
                </a:cxn>
                <a:cxn ang="0">
                  <a:pos x="32" y="474"/>
                </a:cxn>
                <a:cxn ang="0">
                  <a:pos x="25" y="467"/>
                </a:cxn>
                <a:cxn ang="0">
                  <a:pos x="25" y="455"/>
                </a:cxn>
                <a:cxn ang="0">
                  <a:pos x="25" y="455"/>
                </a:cxn>
                <a:cxn ang="0">
                  <a:pos x="25" y="448"/>
                </a:cxn>
                <a:cxn ang="0">
                  <a:pos x="32" y="442"/>
                </a:cxn>
                <a:cxn ang="0">
                  <a:pos x="44" y="429"/>
                </a:cxn>
                <a:cxn ang="0">
                  <a:pos x="95" y="366"/>
                </a:cxn>
                <a:cxn ang="0">
                  <a:pos x="132" y="271"/>
                </a:cxn>
                <a:cxn ang="0">
                  <a:pos x="151" y="164"/>
                </a:cxn>
                <a:cxn ang="0">
                  <a:pos x="151" y="151"/>
                </a:cxn>
                <a:cxn ang="0">
                  <a:pos x="151" y="145"/>
                </a:cxn>
                <a:cxn ang="0">
                  <a:pos x="151" y="139"/>
                </a:cxn>
                <a:cxn ang="0">
                  <a:pos x="145" y="139"/>
                </a:cxn>
                <a:cxn ang="0">
                  <a:pos x="145" y="139"/>
                </a:cxn>
                <a:cxn ang="0">
                  <a:pos x="145" y="139"/>
                </a:cxn>
                <a:cxn ang="0">
                  <a:pos x="139" y="145"/>
                </a:cxn>
                <a:cxn ang="0">
                  <a:pos x="120" y="158"/>
                </a:cxn>
                <a:cxn ang="0">
                  <a:pos x="101" y="164"/>
                </a:cxn>
                <a:cxn ang="0">
                  <a:pos x="82" y="164"/>
                </a:cxn>
                <a:cxn ang="0">
                  <a:pos x="57" y="164"/>
                </a:cxn>
                <a:cxn ang="0">
                  <a:pos x="38" y="151"/>
                </a:cxn>
                <a:cxn ang="0">
                  <a:pos x="19" y="139"/>
                </a:cxn>
                <a:cxn ang="0">
                  <a:pos x="6" y="120"/>
                </a:cxn>
                <a:cxn ang="0">
                  <a:pos x="0" y="101"/>
                </a:cxn>
                <a:cxn ang="0">
                  <a:pos x="0" y="82"/>
                </a:cxn>
                <a:cxn ang="0">
                  <a:pos x="0" y="57"/>
                </a:cxn>
                <a:cxn ang="0">
                  <a:pos x="6" y="38"/>
                </a:cxn>
                <a:cxn ang="0">
                  <a:pos x="19" y="25"/>
                </a:cxn>
                <a:cxn ang="0">
                  <a:pos x="38" y="6"/>
                </a:cxn>
                <a:cxn ang="0">
                  <a:pos x="57" y="0"/>
                </a:cxn>
                <a:cxn ang="0">
                  <a:pos x="82" y="0"/>
                </a:cxn>
              </a:cxnLst>
              <a:rect l="0" t="0" r="r" b="b"/>
              <a:pathLst>
                <a:path w="183" h="474">
                  <a:moveTo>
                    <a:pt x="82" y="0"/>
                  </a:moveTo>
                  <a:lnTo>
                    <a:pt x="126" y="6"/>
                  </a:lnTo>
                  <a:lnTo>
                    <a:pt x="157" y="38"/>
                  </a:lnTo>
                  <a:lnTo>
                    <a:pt x="176" y="95"/>
                  </a:lnTo>
                  <a:lnTo>
                    <a:pt x="183" y="164"/>
                  </a:lnTo>
                  <a:lnTo>
                    <a:pt x="183" y="164"/>
                  </a:lnTo>
                  <a:lnTo>
                    <a:pt x="176" y="253"/>
                  </a:lnTo>
                  <a:lnTo>
                    <a:pt x="151" y="328"/>
                  </a:lnTo>
                  <a:lnTo>
                    <a:pt x="120" y="385"/>
                  </a:lnTo>
                  <a:lnTo>
                    <a:pt x="82" y="436"/>
                  </a:lnTo>
                  <a:lnTo>
                    <a:pt x="57" y="461"/>
                  </a:lnTo>
                  <a:lnTo>
                    <a:pt x="38" y="474"/>
                  </a:lnTo>
                  <a:lnTo>
                    <a:pt x="32" y="474"/>
                  </a:lnTo>
                  <a:lnTo>
                    <a:pt x="25" y="467"/>
                  </a:lnTo>
                  <a:lnTo>
                    <a:pt x="25" y="455"/>
                  </a:lnTo>
                  <a:lnTo>
                    <a:pt x="25" y="455"/>
                  </a:lnTo>
                  <a:lnTo>
                    <a:pt x="25" y="448"/>
                  </a:lnTo>
                  <a:lnTo>
                    <a:pt x="32" y="442"/>
                  </a:lnTo>
                  <a:lnTo>
                    <a:pt x="44" y="429"/>
                  </a:lnTo>
                  <a:lnTo>
                    <a:pt x="95" y="366"/>
                  </a:lnTo>
                  <a:lnTo>
                    <a:pt x="132" y="271"/>
                  </a:lnTo>
                  <a:lnTo>
                    <a:pt x="151" y="164"/>
                  </a:lnTo>
                  <a:lnTo>
                    <a:pt x="151" y="151"/>
                  </a:lnTo>
                  <a:lnTo>
                    <a:pt x="151" y="145"/>
                  </a:lnTo>
                  <a:lnTo>
                    <a:pt x="151" y="139"/>
                  </a:lnTo>
                  <a:lnTo>
                    <a:pt x="145" y="139"/>
                  </a:lnTo>
                  <a:lnTo>
                    <a:pt x="145" y="139"/>
                  </a:lnTo>
                  <a:lnTo>
                    <a:pt x="145" y="139"/>
                  </a:lnTo>
                  <a:lnTo>
                    <a:pt x="139" y="145"/>
                  </a:lnTo>
                  <a:lnTo>
                    <a:pt x="120" y="158"/>
                  </a:lnTo>
                  <a:lnTo>
                    <a:pt x="101" y="164"/>
                  </a:lnTo>
                  <a:lnTo>
                    <a:pt x="82" y="164"/>
                  </a:lnTo>
                  <a:lnTo>
                    <a:pt x="57" y="164"/>
                  </a:lnTo>
                  <a:lnTo>
                    <a:pt x="38" y="151"/>
                  </a:lnTo>
                  <a:lnTo>
                    <a:pt x="19" y="139"/>
                  </a:lnTo>
                  <a:lnTo>
                    <a:pt x="6" y="120"/>
                  </a:lnTo>
                  <a:lnTo>
                    <a:pt x="0" y="101"/>
                  </a:lnTo>
                  <a:lnTo>
                    <a:pt x="0" y="82"/>
                  </a:lnTo>
                  <a:lnTo>
                    <a:pt x="0" y="57"/>
                  </a:lnTo>
                  <a:lnTo>
                    <a:pt x="6" y="38"/>
                  </a:lnTo>
                  <a:lnTo>
                    <a:pt x="19" y="25"/>
                  </a:lnTo>
                  <a:lnTo>
                    <a:pt x="38" y="6"/>
                  </a:lnTo>
                  <a:lnTo>
                    <a:pt x="57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0" name="Freeform 16"/>
            <p:cNvSpPr>
              <a:spLocks/>
            </p:cNvSpPr>
            <p:nvPr/>
          </p:nvSpPr>
          <p:spPr bwMode="auto">
            <a:xfrm>
              <a:off x="9590" y="4934"/>
              <a:ext cx="164" cy="164"/>
            </a:xfrm>
            <a:custGeom>
              <a:avLst/>
              <a:gdLst/>
              <a:ahLst/>
              <a:cxnLst>
                <a:cxn ang="0">
                  <a:pos x="82" y="0"/>
                </a:cxn>
                <a:cxn ang="0">
                  <a:pos x="107" y="0"/>
                </a:cxn>
                <a:cxn ang="0">
                  <a:pos x="132" y="13"/>
                </a:cxn>
                <a:cxn ang="0">
                  <a:pos x="151" y="31"/>
                </a:cxn>
                <a:cxn ang="0">
                  <a:pos x="158" y="57"/>
                </a:cxn>
                <a:cxn ang="0">
                  <a:pos x="164" y="82"/>
                </a:cxn>
                <a:cxn ang="0">
                  <a:pos x="158" y="107"/>
                </a:cxn>
                <a:cxn ang="0">
                  <a:pos x="151" y="133"/>
                </a:cxn>
                <a:cxn ang="0">
                  <a:pos x="132" y="151"/>
                </a:cxn>
                <a:cxn ang="0">
                  <a:pos x="107" y="158"/>
                </a:cxn>
                <a:cxn ang="0">
                  <a:pos x="82" y="164"/>
                </a:cxn>
                <a:cxn ang="0">
                  <a:pos x="57" y="158"/>
                </a:cxn>
                <a:cxn ang="0">
                  <a:pos x="32" y="151"/>
                </a:cxn>
                <a:cxn ang="0">
                  <a:pos x="13" y="133"/>
                </a:cxn>
                <a:cxn ang="0">
                  <a:pos x="0" y="107"/>
                </a:cxn>
                <a:cxn ang="0">
                  <a:pos x="0" y="82"/>
                </a:cxn>
                <a:cxn ang="0">
                  <a:pos x="0" y="57"/>
                </a:cxn>
                <a:cxn ang="0">
                  <a:pos x="13" y="31"/>
                </a:cxn>
                <a:cxn ang="0">
                  <a:pos x="32" y="13"/>
                </a:cxn>
                <a:cxn ang="0">
                  <a:pos x="57" y="0"/>
                </a:cxn>
                <a:cxn ang="0">
                  <a:pos x="82" y="0"/>
                </a:cxn>
              </a:cxnLst>
              <a:rect l="0" t="0" r="r" b="b"/>
              <a:pathLst>
                <a:path w="164" h="164">
                  <a:moveTo>
                    <a:pt x="82" y="0"/>
                  </a:moveTo>
                  <a:lnTo>
                    <a:pt x="107" y="0"/>
                  </a:lnTo>
                  <a:lnTo>
                    <a:pt x="132" y="13"/>
                  </a:lnTo>
                  <a:lnTo>
                    <a:pt x="151" y="31"/>
                  </a:lnTo>
                  <a:lnTo>
                    <a:pt x="158" y="57"/>
                  </a:lnTo>
                  <a:lnTo>
                    <a:pt x="164" y="82"/>
                  </a:lnTo>
                  <a:lnTo>
                    <a:pt x="158" y="107"/>
                  </a:lnTo>
                  <a:lnTo>
                    <a:pt x="151" y="133"/>
                  </a:lnTo>
                  <a:lnTo>
                    <a:pt x="132" y="151"/>
                  </a:lnTo>
                  <a:lnTo>
                    <a:pt x="107" y="158"/>
                  </a:lnTo>
                  <a:lnTo>
                    <a:pt x="82" y="164"/>
                  </a:lnTo>
                  <a:lnTo>
                    <a:pt x="57" y="158"/>
                  </a:lnTo>
                  <a:lnTo>
                    <a:pt x="32" y="151"/>
                  </a:lnTo>
                  <a:lnTo>
                    <a:pt x="13" y="133"/>
                  </a:lnTo>
                  <a:lnTo>
                    <a:pt x="0" y="107"/>
                  </a:lnTo>
                  <a:lnTo>
                    <a:pt x="0" y="82"/>
                  </a:lnTo>
                  <a:lnTo>
                    <a:pt x="0" y="57"/>
                  </a:lnTo>
                  <a:lnTo>
                    <a:pt x="13" y="31"/>
                  </a:lnTo>
                  <a:lnTo>
                    <a:pt x="32" y="13"/>
                  </a:lnTo>
                  <a:lnTo>
                    <a:pt x="57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1" name="Freeform 17"/>
            <p:cNvSpPr>
              <a:spLocks/>
            </p:cNvSpPr>
            <p:nvPr/>
          </p:nvSpPr>
          <p:spPr bwMode="auto">
            <a:xfrm>
              <a:off x="10295" y="4934"/>
              <a:ext cx="170" cy="164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13" y="0"/>
                </a:cxn>
                <a:cxn ang="0">
                  <a:pos x="132" y="13"/>
                </a:cxn>
                <a:cxn ang="0">
                  <a:pos x="151" y="31"/>
                </a:cxn>
                <a:cxn ang="0">
                  <a:pos x="164" y="57"/>
                </a:cxn>
                <a:cxn ang="0">
                  <a:pos x="170" y="82"/>
                </a:cxn>
                <a:cxn ang="0">
                  <a:pos x="164" y="107"/>
                </a:cxn>
                <a:cxn ang="0">
                  <a:pos x="151" y="133"/>
                </a:cxn>
                <a:cxn ang="0">
                  <a:pos x="132" y="151"/>
                </a:cxn>
                <a:cxn ang="0">
                  <a:pos x="113" y="158"/>
                </a:cxn>
                <a:cxn ang="0">
                  <a:pos x="88" y="164"/>
                </a:cxn>
                <a:cxn ang="0">
                  <a:pos x="57" y="158"/>
                </a:cxn>
                <a:cxn ang="0">
                  <a:pos x="38" y="151"/>
                </a:cxn>
                <a:cxn ang="0">
                  <a:pos x="19" y="133"/>
                </a:cxn>
                <a:cxn ang="0">
                  <a:pos x="6" y="107"/>
                </a:cxn>
                <a:cxn ang="0">
                  <a:pos x="0" y="82"/>
                </a:cxn>
                <a:cxn ang="0">
                  <a:pos x="6" y="57"/>
                </a:cxn>
                <a:cxn ang="0">
                  <a:pos x="19" y="31"/>
                </a:cxn>
                <a:cxn ang="0">
                  <a:pos x="38" y="13"/>
                </a:cxn>
                <a:cxn ang="0">
                  <a:pos x="57" y="0"/>
                </a:cxn>
                <a:cxn ang="0">
                  <a:pos x="88" y="0"/>
                </a:cxn>
              </a:cxnLst>
              <a:rect l="0" t="0" r="r" b="b"/>
              <a:pathLst>
                <a:path w="170" h="164">
                  <a:moveTo>
                    <a:pt x="88" y="0"/>
                  </a:moveTo>
                  <a:lnTo>
                    <a:pt x="113" y="0"/>
                  </a:lnTo>
                  <a:lnTo>
                    <a:pt x="132" y="13"/>
                  </a:lnTo>
                  <a:lnTo>
                    <a:pt x="151" y="31"/>
                  </a:lnTo>
                  <a:lnTo>
                    <a:pt x="164" y="57"/>
                  </a:lnTo>
                  <a:lnTo>
                    <a:pt x="170" y="82"/>
                  </a:lnTo>
                  <a:lnTo>
                    <a:pt x="164" y="107"/>
                  </a:lnTo>
                  <a:lnTo>
                    <a:pt x="151" y="133"/>
                  </a:lnTo>
                  <a:lnTo>
                    <a:pt x="132" y="151"/>
                  </a:lnTo>
                  <a:lnTo>
                    <a:pt x="113" y="158"/>
                  </a:lnTo>
                  <a:lnTo>
                    <a:pt x="88" y="164"/>
                  </a:lnTo>
                  <a:lnTo>
                    <a:pt x="57" y="158"/>
                  </a:lnTo>
                  <a:lnTo>
                    <a:pt x="38" y="151"/>
                  </a:lnTo>
                  <a:lnTo>
                    <a:pt x="19" y="133"/>
                  </a:lnTo>
                  <a:lnTo>
                    <a:pt x="6" y="107"/>
                  </a:lnTo>
                  <a:lnTo>
                    <a:pt x="0" y="82"/>
                  </a:lnTo>
                  <a:lnTo>
                    <a:pt x="6" y="57"/>
                  </a:lnTo>
                  <a:lnTo>
                    <a:pt x="19" y="31"/>
                  </a:lnTo>
                  <a:lnTo>
                    <a:pt x="38" y="13"/>
                  </a:lnTo>
                  <a:lnTo>
                    <a:pt x="57" y="0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2" name="Freeform 18"/>
            <p:cNvSpPr>
              <a:spLocks/>
            </p:cNvSpPr>
            <p:nvPr/>
          </p:nvSpPr>
          <p:spPr bwMode="auto">
            <a:xfrm>
              <a:off x="11006" y="4934"/>
              <a:ext cx="164" cy="164"/>
            </a:xfrm>
            <a:custGeom>
              <a:avLst/>
              <a:gdLst/>
              <a:ahLst/>
              <a:cxnLst>
                <a:cxn ang="0">
                  <a:pos x="82" y="0"/>
                </a:cxn>
                <a:cxn ang="0">
                  <a:pos x="107" y="0"/>
                </a:cxn>
                <a:cxn ang="0">
                  <a:pos x="132" y="13"/>
                </a:cxn>
                <a:cxn ang="0">
                  <a:pos x="151" y="31"/>
                </a:cxn>
                <a:cxn ang="0">
                  <a:pos x="164" y="57"/>
                </a:cxn>
                <a:cxn ang="0">
                  <a:pos x="164" y="82"/>
                </a:cxn>
                <a:cxn ang="0">
                  <a:pos x="164" y="107"/>
                </a:cxn>
                <a:cxn ang="0">
                  <a:pos x="151" y="133"/>
                </a:cxn>
                <a:cxn ang="0">
                  <a:pos x="132" y="151"/>
                </a:cxn>
                <a:cxn ang="0">
                  <a:pos x="107" y="158"/>
                </a:cxn>
                <a:cxn ang="0">
                  <a:pos x="82" y="164"/>
                </a:cxn>
                <a:cxn ang="0">
                  <a:pos x="57" y="158"/>
                </a:cxn>
                <a:cxn ang="0">
                  <a:pos x="32" y="151"/>
                </a:cxn>
                <a:cxn ang="0">
                  <a:pos x="13" y="133"/>
                </a:cxn>
                <a:cxn ang="0">
                  <a:pos x="6" y="107"/>
                </a:cxn>
                <a:cxn ang="0">
                  <a:pos x="0" y="82"/>
                </a:cxn>
                <a:cxn ang="0">
                  <a:pos x="6" y="57"/>
                </a:cxn>
                <a:cxn ang="0">
                  <a:pos x="13" y="31"/>
                </a:cxn>
                <a:cxn ang="0">
                  <a:pos x="32" y="13"/>
                </a:cxn>
                <a:cxn ang="0">
                  <a:pos x="57" y="0"/>
                </a:cxn>
                <a:cxn ang="0">
                  <a:pos x="82" y="0"/>
                </a:cxn>
              </a:cxnLst>
              <a:rect l="0" t="0" r="r" b="b"/>
              <a:pathLst>
                <a:path w="164" h="164">
                  <a:moveTo>
                    <a:pt x="82" y="0"/>
                  </a:moveTo>
                  <a:lnTo>
                    <a:pt x="107" y="0"/>
                  </a:lnTo>
                  <a:lnTo>
                    <a:pt x="132" y="13"/>
                  </a:lnTo>
                  <a:lnTo>
                    <a:pt x="151" y="31"/>
                  </a:lnTo>
                  <a:lnTo>
                    <a:pt x="164" y="57"/>
                  </a:lnTo>
                  <a:lnTo>
                    <a:pt x="164" y="82"/>
                  </a:lnTo>
                  <a:lnTo>
                    <a:pt x="164" y="107"/>
                  </a:lnTo>
                  <a:lnTo>
                    <a:pt x="151" y="133"/>
                  </a:lnTo>
                  <a:lnTo>
                    <a:pt x="132" y="151"/>
                  </a:lnTo>
                  <a:lnTo>
                    <a:pt x="107" y="158"/>
                  </a:lnTo>
                  <a:lnTo>
                    <a:pt x="82" y="164"/>
                  </a:lnTo>
                  <a:lnTo>
                    <a:pt x="57" y="158"/>
                  </a:lnTo>
                  <a:lnTo>
                    <a:pt x="32" y="151"/>
                  </a:lnTo>
                  <a:lnTo>
                    <a:pt x="13" y="133"/>
                  </a:lnTo>
                  <a:lnTo>
                    <a:pt x="6" y="107"/>
                  </a:lnTo>
                  <a:lnTo>
                    <a:pt x="0" y="82"/>
                  </a:lnTo>
                  <a:lnTo>
                    <a:pt x="6" y="57"/>
                  </a:lnTo>
                  <a:lnTo>
                    <a:pt x="13" y="31"/>
                  </a:lnTo>
                  <a:lnTo>
                    <a:pt x="32" y="13"/>
                  </a:lnTo>
                  <a:lnTo>
                    <a:pt x="57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3" name="Freeform 19"/>
            <p:cNvSpPr>
              <a:spLocks/>
            </p:cNvSpPr>
            <p:nvPr/>
          </p:nvSpPr>
          <p:spPr bwMode="auto">
            <a:xfrm>
              <a:off x="11692" y="4934"/>
              <a:ext cx="189" cy="474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26" y="6"/>
                </a:cxn>
                <a:cxn ang="0">
                  <a:pos x="157" y="38"/>
                </a:cxn>
                <a:cxn ang="0">
                  <a:pos x="183" y="95"/>
                </a:cxn>
                <a:cxn ang="0">
                  <a:pos x="189" y="164"/>
                </a:cxn>
                <a:cxn ang="0">
                  <a:pos x="189" y="164"/>
                </a:cxn>
                <a:cxn ang="0">
                  <a:pos x="176" y="253"/>
                </a:cxn>
                <a:cxn ang="0">
                  <a:pos x="151" y="328"/>
                </a:cxn>
                <a:cxn ang="0">
                  <a:pos x="120" y="385"/>
                </a:cxn>
                <a:cxn ang="0">
                  <a:pos x="88" y="436"/>
                </a:cxn>
                <a:cxn ang="0">
                  <a:pos x="57" y="461"/>
                </a:cxn>
                <a:cxn ang="0">
                  <a:pos x="44" y="474"/>
                </a:cxn>
                <a:cxn ang="0">
                  <a:pos x="38" y="474"/>
                </a:cxn>
                <a:cxn ang="0">
                  <a:pos x="32" y="467"/>
                </a:cxn>
                <a:cxn ang="0">
                  <a:pos x="25" y="455"/>
                </a:cxn>
                <a:cxn ang="0">
                  <a:pos x="25" y="455"/>
                </a:cxn>
                <a:cxn ang="0">
                  <a:pos x="32" y="448"/>
                </a:cxn>
                <a:cxn ang="0">
                  <a:pos x="38" y="442"/>
                </a:cxn>
                <a:cxn ang="0">
                  <a:pos x="44" y="429"/>
                </a:cxn>
                <a:cxn ang="0">
                  <a:pos x="94" y="366"/>
                </a:cxn>
                <a:cxn ang="0">
                  <a:pos x="138" y="271"/>
                </a:cxn>
                <a:cxn ang="0">
                  <a:pos x="151" y="164"/>
                </a:cxn>
                <a:cxn ang="0">
                  <a:pos x="151" y="151"/>
                </a:cxn>
                <a:cxn ang="0">
                  <a:pos x="151" y="145"/>
                </a:cxn>
                <a:cxn ang="0">
                  <a:pos x="151" y="139"/>
                </a:cxn>
                <a:cxn ang="0">
                  <a:pos x="151" y="139"/>
                </a:cxn>
                <a:cxn ang="0">
                  <a:pos x="151" y="139"/>
                </a:cxn>
                <a:cxn ang="0">
                  <a:pos x="145" y="139"/>
                </a:cxn>
                <a:cxn ang="0">
                  <a:pos x="145" y="145"/>
                </a:cxn>
                <a:cxn ang="0">
                  <a:pos x="126" y="158"/>
                </a:cxn>
                <a:cxn ang="0">
                  <a:pos x="107" y="164"/>
                </a:cxn>
                <a:cxn ang="0">
                  <a:pos x="88" y="164"/>
                </a:cxn>
                <a:cxn ang="0">
                  <a:pos x="63" y="164"/>
                </a:cxn>
                <a:cxn ang="0">
                  <a:pos x="44" y="151"/>
                </a:cxn>
                <a:cxn ang="0">
                  <a:pos x="25" y="139"/>
                </a:cxn>
                <a:cxn ang="0">
                  <a:pos x="13" y="120"/>
                </a:cxn>
                <a:cxn ang="0">
                  <a:pos x="6" y="101"/>
                </a:cxn>
                <a:cxn ang="0">
                  <a:pos x="0" y="82"/>
                </a:cxn>
                <a:cxn ang="0">
                  <a:pos x="6" y="57"/>
                </a:cxn>
                <a:cxn ang="0">
                  <a:pos x="13" y="38"/>
                </a:cxn>
                <a:cxn ang="0">
                  <a:pos x="25" y="25"/>
                </a:cxn>
                <a:cxn ang="0">
                  <a:pos x="44" y="6"/>
                </a:cxn>
                <a:cxn ang="0">
                  <a:pos x="63" y="0"/>
                </a:cxn>
                <a:cxn ang="0">
                  <a:pos x="88" y="0"/>
                </a:cxn>
              </a:cxnLst>
              <a:rect l="0" t="0" r="r" b="b"/>
              <a:pathLst>
                <a:path w="189" h="474">
                  <a:moveTo>
                    <a:pt x="88" y="0"/>
                  </a:moveTo>
                  <a:lnTo>
                    <a:pt x="126" y="6"/>
                  </a:lnTo>
                  <a:lnTo>
                    <a:pt x="157" y="38"/>
                  </a:lnTo>
                  <a:lnTo>
                    <a:pt x="183" y="95"/>
                  </a:lnTo>
                  <a:lnTo>
                    <a:pt x="189" y="164"/>
                  </a:lnTo>
                  <a:lnTo>
                    <a:pt x="189" y="164"/>
                  </a:lnTo>
                  <a:lnTo>
                    <a:pt x="176" y="253"/>
                  </a:lnTo>
                  <a:lnTo>
                    <a:pt x="151" y="328"/>
                  </a:lnTo>
                  <a:lnTo>
                    <a:pt x="120" y="385"/>
                  </a:lnTo>
                  <a:lnTo>
                    <a:pt x="88" y="436"/>
                  </a:lnTo>
                  <a:lnTo>
                    <a:pt x="57" y="461"/>
                  </a:lnTo>
                  <a:lnTo>
                    <a:pt x="44" y="474"/>
                  </a:lnTo>
                  <a:lnTo>
                    <a:pt x="38" y="474"/>
                  </a:lnTo>
                  <a:lnTo>
                    <a:pt x="32" y="467"/>
                  </a:lnTo>
                  <a:lnTo>
                    <a:pt x="25" y="455"/>
                  </a:lnTo>
                  <a:lnTo>
                    <a:pt x="25" y="455"/>
                  </a:lnTo>
                  <a:lnTo>
                    <a:pt x="32" y="448"/>
                  </a:lnTo>
                  <a:lnTo>
                    <a:pt x="38" y="442"/>
                  </a:lnTo>
                  <a:lnTo>
                    <a:pt x="44" y="429"/>
                  </a:lnTo>
                  <a:lnTo>
                    <a:pt x="94" y="366"/>
                  </a:lnTo>
                  <a:lnTo>
                    <a:pt x="138" y="271"/>
                  </a:lnTo>
                  <a:lnTo>
                    <a:pt x="151" y="164"/>
                  </a:lnTo>
                  <a:lnTo>
                    <a:pt x="151" y="151"/>
                  </a:lnTo>
                  <a:lnTo>
                    <a:pt x="151" y="145"/>
                  </a:lnTo>
                  <a:lnTo>
                    <a:pt x="151" y="139"/>
                  </a:lnTo>
                  <a:lnTo>
                    <a:pt x="151" y="139"/>
                  </a:lnTo>
                  <a:lnTo>
                    <a:pt x="151" y="139"/>
                  </a:lnTo>
                  <a:lnTo>
                    <a:pt x="145" y="139"/>
                  </a:lnTo>
                  <a:lnTo>
                    <a:pt x="145" y="145"/>
                  </a:lnTo>
                  <a:lnTo>
                    <a:pt x="126" y="158"/>
                  </a:lnTo>
                  <a:lnTo>
                    <a:pt x="107" y="164"/>
                  </a:lnTo>
                  <a:lnTo>
                    <a:pt x="88" y="164"/>
                  </a:lnTo>
                  <a:lnTo>
                    <a:pt x="63" y="164"/>
                  </a:lnTo>
                  <a:lnTo>
                    <a:pt x="44" y="151"/>
                  </a:lnTo>
                  <a:lnTo>
                    <a:pt x="25" y="139"/>
                  </a:lnTo>
                  <a:lnTo>
                    <a:pt x="13" y="120"/>
                  </a:lnTo>
                  <a:lnTo>
                    <a:pt x="6" y="101"/>
                  </a:lnTo>
                  <a:lnTo>
                    <a:pt x="0" y="82"/>
                  </a:lnTo>
                  <a:lnTo>
                    <a:pt x="6" y="57"/>
                  </a:lnTo>
                  <a:lnTo>
                    <a:pt x="13" y="38"/>
                  </a:lnTo>
                  <a:lnTo>
                    <a:pt x="25" y="25"/>
                  </a:lnTo>
                  <a:lnTo>
                    <a:pt x="44" y="6"/>
                  </a:lnTo>
                  <a:lnTo>
                    <a:pt x="63" y="0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4" name="Freeform 20"/>
            <p:cNvSpPr>
              <a:spLocks noEditPoints="1"/>
            </p:cNvSpPr>
            <p:nvPr/>
          </p:nvSpPr>
          <p:spPr bwMode="auto">
            <a:xfrm>
              <a:off x="12328" y="4397"/>
              <a:ext cx="730" cy="720"/>
            </a:xfrm>
            <a:custGeom>
              <a:avLst/>
              <a:gdLst/>
              <a:ahLst/>
              <a:cxnLst>
                <a:cxn ang="0">
                  <a:pos x="321" y="51"/>
                </a:cxn>
                <a:cxn ang="0">
                  <a:pos x="201" y="183"/>
                </a:cxn>
                <a:cxn ang="0">
                  <a:pos x="157" y="316"/>
                </a:cxn>
                <a:cxn ang="0">
                  <a:pos x="119" y="474"/>
                </a:cxn>
                <a:cxn ang="0">
                  <a:pos x="119" y="575"/>
                </a:cxn>
                <a:cxn ang="0">
                  <a:pos x="144" y="651"/>
                </a:cxn>
                <a:cxn ang="0">
                  <a:pos x="214" y="682"/>
                </a:cxn>
                <a:cxn ang="0">
                  <a:pos x="327" y="638"/>
                </a:cxn>
                <a:cxn ang="0">
                  <a:pos x="409" y="556"/>
                </a:cxn>
                <a:cxn ang="0">
                  <a:pos x="421" y="537"/>
                </a:cxn>
                <a:cxn ang="0">
                  <a:pos x="428" y="512"/>
                </a:cxn>
                <a:cxn ang="0">
                  <a:pos x="509" y="190"/>
                </a:cxn>
                <a:cxn ang="0">
                  <a:pos x="509" y="152"/>
                </a:cxn>
                <a:cxn ang="0">
                  <a:pos x="478" y="82"/>
                </a:cxn>
                <a:cxn ang="0">
                  <a:pos x="390" y="32"/>
                </a:cxn>
                <a:cxn ang="0">
                  <a:pos x="446" y="13"/>
                </a:cxn>
                <a:cxn ang="0">
                  <a:pos x="535" y="101"/>
                </a:cxn>
                <a:cxn ang="0">
                  <a:pos x="535" y="82"/>
                </a:cxn>
                <a:cxn ang="0">
                  <a:pos x="560" y="44"/>
                </a:cxn>
                <a:cxn ang="0">
                  <a:pos x="597" y="32"/>
                </a:cxn>
                <a:cxn ang="0">
                  <a:pos x="629" y="44"/>
                </a:cxn>
                <a:cxn ang="0">
                  <a:pos x="648" y="76"/>
                </a:cxn>
                <a:cxn ang="0">
                  <a:pos x="641" y="82"/>
                </a:cxn>
                <a:cxn ang="0">
                  <a:pos x="635" y="101"/>
                </a:cxn>
                <a:cxn ang="0">
                  <a:pos x="572" y="347"/>
                </a:cxn>
                <a:cxn ang="0">
                  <a:pos x="553" y="442"/>
                </a:cxn>
                <a:cxn ang="0">
                  <a:pos x="528" y="550"/>
                </a:cxn>
                <a:cxn ang="0">
                  <a:pos x="522" y="613"/>
                </a:cxn>
                <a:cxn ang="0">
                  <a:pos x="522" y="638"/>
                </a:cxn>
                <a:cxn ang="0">
                  <a:pos x="528" y="663"/>
                </a:cxn>
                <a:cxn ang="0">
                  <a:pos x="553" y="682"/>
                </a:cxn>
                <a:cxn ang="0">
                  <a:pos x="610" y="670"/>
                </a:cxn>
                <a:cxn ang="0">
                  <a:pos x="667" y="562"/>
                </a:cxn>
                <a:cxn ang="0">
                  <a:pos x="692" y="467"/>
                </a:cxn>
                <a:cxn ang="0">
                  <a:pos x="711" y="461"/>
                </a:cxn>
                <a:cxn ang="0">
                  <a:pos x="723" y="461"/>
                </a:cxn>
                <a:cxn ang="0">
                  <a:pos x="730" y="474"/>
                </a:cxn>
                <a:cxn ang="0">
                  <a:pos x="717" y="531"/>
                </a:cxn>
                <a:cxn ang="0">
                  <a:pos x="679" y="632"/>
                </a:cxn>
                <a:cxn ang="0">
                  <a:pos x="616" y="707"/>
                </a:cxn>
                <a:cxn ang="0">
                  <a:pos x="497" y="701"/>
                </a:cxn>
                <a:cxn ang="0">
                  <a:pos x="421" y="600"/>
                </a:cxn>
                <a:cxn ang="0">
                  <a:pos x="295" y="701"/>
                </a:cxn>
                <a:cxn ang="0">
                  <a:pos x="214" y="720"/>
                </a:cxn>
                <a:cxn ang="0">
                  <a:pos x="81" y="670"/>
                </a:cxn>
                <a:cxn ang="0">
                  <a:pos x="12" y="550"/>
                </a:cxn>
                <a:cxn ang="0">
                  <a:pos x="19" y="347"/>
                </a:cxn>
                <a:cxn ang="0">
                  <a:pos x="125" y="145"/>
                </a:cxn>
                <a:cxn ang="0">
                  <a:pos x="289" y="19"/>
                </a:cxn>
              </a:cxnLst>
              <a:rect l="0" t="0" r="r" b="b"/>
              <a:pathLst>
                <a:path w="730" h="720">
                  <a:moveTo>
                    <a:pt x="390" y="32"/>
                  </a:moveTo>
                  <a:lnTo>
                    <a:pt x="321" y="51"/>
                  </a:lnTo>
                  <a:lnTo>
                    <a:pt x="258" y="107"/>
                  </a:lnTo>
                  <a:lnTo>
                    <a:pt x="201" y="183"/>
                  </a:lnTo>
                  <a:lnTo>
                    <a:pt x="182" y="240"/>
                  </a:lnTo>
                  <a:lnTo>
                    <a:pt x="157" y="316"/>
                  </a:lnTo>
                  <a:lnTo>
                    <a:pt x="138" y="398"/>
                  </a:lnTo>
                  <a:lnTo>
                    <a:pt x="119" y="474"/>
                  </a:lnTo>
                  <a:lnTo>
                    <a:pt x="113" y="537"/>
                  </a:lnTo>
                  <a:lnTo>
                    <a:pt x="119" y="575"/>
                  </a:lnTo>
                  <a:lnTo>
                    <a:pt x="125" y="613"/>
                  </a:lnTo>
                  <a:lnTo>
                    <a:pt x="144" y="651"/>
                  </a:lnTo>
                  <a:lnTo>
                    <a:pt x="176" y="676"/>
                  </a:lnTo>
                  <a:lnTo>
                    <a:pt x="214" y="682"/>
                  </a:lnTo>
                  <a:lnTo>
                    <a:pt x="264" y="676"/>
                  </a:lnTo>
                  <a:lnTo>
                    <a:pt x="327" y="638"/>
                  </a:lnTo>
                  <a:lnTo>
                    <a:pt x="396" y="568"/>
                  </a:lnTo>
                  <a:lnTo>
                    <a:pt x="409" y="556"/>
                  </a:lnTo>
                  <a:lnTo>
                    <a:pt x="415" y="550"/>
                  </a:lnTo>
                  <a:lnTo>
                    <a:pt x="421" y="537"/>
                  </a:lnTo>
                  <a:lnTo>
                    <a:pt x="421" y="524"/>
                  </a:lnTo>
                  <a:lnTo>
                    <a:pt x="428" y="512"/>
                  </a:lnTo>
                  <a:lnTo>
                    <a:pt x="509" y="202"/>
                  </a:lnTo>
                  <a:lnTo>
                    <a:pt x="509" y="190"/>
                  </a:lnTo>
                  <a:lnTo>
                    <a:pt x="509" y="171"/>
                  </a:lnTo>
                  <a:lnTo>
                    <a:pt x="509" y="152"/>
                  </a:lnTo>
                  <a:lnTo>
                    <a:pt x="497" y="120"/>
                  </a:lnTo>
                  <a:lnTo>
                    <a:pt x="478" y="82"/>
                  </a:lnTo>
                  <a:lnTo>
                    <a:pt x="440" y="44"/>
                  </a:lnTo>
                  <a:lnTo>
                    <a:pt x="390" y="32"/>
                  </a:lnTo>
                  <a:close/>
                  <a:moveTo>
                    <a:pt x="383" y="0"/>
                  </a:moveTo>
                  <a:lnTo>
                    <a:pt x="446" y="13"/>
                  </a:lnTo>
                  <a:lnTo>
                    <a:pt x="497" y="44"/>
                  </a:lnTo>
                  <a:lnTo>
                    <a:pt x="535" y="101"/>
                  </a:lnTo>
                  <a:lnTo>
                    <a:pt x="535" y="101"/>
                  </a:lnTo>
                  <a:lnTo>
                    <a:pt x="535" y="82"/>
                  </a:lnTo>
                  <a:lnTo>
                    <a:pt x="547" y="63"/>
                  </a:lnTo>
                  <a:lnTo>
                    <a:pt x="560" y="44"/>
                  </a:lnTo>
                  <a:lnTo>
                    <a:pt x="579" y="32"/>
                  </a:lnTo>
                  <a:lnTo>
                    <a:pt x="597" y="32"/>
                  </a:lnTo>
                  <a:lnTo>
                    <a:pt x="616" y="32"/>
                  </a:lnTo>
                  <a:lnTo>
                    <a:pt x="629" y="44"/>
                  </a:lnTo>
                  <a:lnTo>
                    <a:pt x="641" y="57"/>
                  </a:lnTo>
                  <a:lnTo>
                    <a:pt x="648" y="76"/>
                  </a:lnTo>
                  <a:lnTo>
                    <a:pt x="641" y="76"/>
                  </a:lnTo>
                  <a:lnTo>
                    <a:pt x="641" y="82"/>
                  </a:lnTo>
                  <a:lnTo>
                    <a:pt x="641" y="88"/>
                  </a:lnTo>
                  <a:lnTo>
                    <a:pt x="635" y="101"/>
                  </a:lnTo>
                  <a:lnTo>
                    <a:pt x="635" y="126"/>
                  </a:lnTo>
                  <a:lnTo>
                    <a:pt x="572" y="347"/>
                  </a:lnTo>
                  <a:lnTo>
                    <a:pt x="566" y="398"/>
                  </a:lnTo>
                  <a:lnTo>
                    <a:pt x="553" y="442"/>
                  </a:lnTo>
                  <a:lnTo>
                    <a:pt x="541" y="493"/>
                  </a:lnTo>
                  <a:lnTo>
                    <a:pt x="528" y="550"/>
                  </a:lnTo>
                  <a:lnTo>
                    <a:pt x="522" y="581"/>
                  </a:lnTo>
                  <a:lnTo>
                    <a:pt x="522" y="613"/>
                  </a:lnTo>
                  <a:lnTo>
                    <a:pt x="522" y="625"/>
                  </a:lnTo>
                  <a:lnTo>
                    <a:pt x="522" y="638"/>
                  </a:lnTo>
                  <a:lnTo>
                    <a:pt x="528" y="651"/>
                  </a:lnTo>
                  <a:lnTo>
                    <a:pt x="528" y="663"/>
                  </a:lnTo>
                  <a:lnTo>
                    <a:pt x="541" y="676"/>
                  </a:lnTo>
                  <a:lnTo>
                    <a:pt x="553" y="682"/>
                  </a:lnTo>
                  <a:lnTo>
                    <a:pt x="566" y="682"/>
                  </a:lnTo>
                  <a:lnTo>
                    <a:pt x="610" y="670"/>
                  </a:lnTo>
                  <a:lnTo>
                    <a:pt x="641" y="625"/>
                  </a:lnTo>
                  <a:lnTo>
                    <a:pt x="667" y="562"/>
                  </a:lnTo>
                  <a:lnTo>
                    <a:pt x="692" y="486"/>
                  </a:lnTo>
                  <a:lnTo>
                    <a:pt x="692" y="467"/>
                  </a:lnTo>
                  <a:lnTo>
                    <a:pt x="698" y="461"/>
                  </a:lnTo>
                  <a:lnTo>
                    <a:pt x="711" y="461"/>
                  </a:lnTo>
                  <a:lnTo>
                    <a:pt x="717" y="461"/>
                  </a:lnTo>
                  <a:lnTo>
                    <a:pt x="723" y="461"/>
                  </a:lnTo>
                  <a:lnTo>
                    <a:pt x="730" y="467"/>
                  </a:lnTo>
                  <a:lnTo>
                    <a:pt x="730" y="474"/>
                  </a:lnTo>
                  <a:lnTo>
                    <a:pt x="723" y="493"/>
                  </a:lnTo>
                  <a:lnTo>
                    <a:pt x="717" y="531"/>
                  </a:lnTo>
                  <a:lnTo>
                    <a:pt x="698" y="581"/>
                  </a:lnTo>
                  <a:lnTo>
                    <a:pt x="679" y="632"/>
                  </a:lnTo>
                  <a:lnTo>
                    <a:pt x="654" y="676"/>
                  </a:lnTo>
                  <a:lnTo>
                    <a:pt x="616" y="707"/>
                  </a:lnTo>
                  <a:lnTo>
                    <a:pt x="566" y="720"/>
                  </a:lnTo>
                  <a:lnTo>
                    <a:pt x="497" y="701"/>
                  </a:lnTo>
                  <a:lnTo>
                    <a:pt x="446" y="663"/>
                  </a:lnTo>
                  <a:lnTo>
                    <a:pt x="421" y="600"/>
                  </a:lnTo>
                  <a:lnTo>
                    <a:pt x="352" y="663"/>
                  </a:lnTo>
                  <a:lnTo>
                    <a:pt x="295" y="701"/>
                  </a:lnTo>
                  <a:lnTo>
                    <a:pt x="245" y="714"/>
                  </a:lnTo>
                  <a:lnTo>
                    <a:pt x="214" y="720"/>
                  </a:lnTo>
                  <a:lnTo>
                    <a:pt x="144" y="707"/>
                  </a:lnTo>
                  <a:lnTo>
                    <a:pt x="81" y="670"/>
                  </a:lnTo>
                  <a:lnTo>
                    <a:pt x="37" y="619"/>
                  </a:lnTo>
                  <a:lnTo>
                    <a:pt x="12" y="550"/>
                  </a:lnTo>
                  <a:lnTo>
                    <a:pt x="0" y="461"/>
                  </a:lnTo>
                  <a:lnTo>
                    <a:pt x="19" y="347"/>
                  </a:lnTo>
                  <a:lnTo>
                    <a:pt x="56" y="240"/>
                  </a:lnTo>
                  <a:lnTo>
                    <a:pt x="125" y="145"/>
                  </a:lnTo>
                  <a:lnTo>
                    <a:pt x="201" y="70"/>
                  </a:lnTo>
                  <a:lnTo>
                    <a:pt x="289" y="19"/>
                  </a:lnTo>
                  <a:lnTo>
                    <a:pt x="3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5" name="Freeform 21"/>
            <p:cNvSpPr>
              <a:spLocks/>
            </p:cNvSpPr>
            <p:nvPr/>
          </p:nvSpPr>
          <p:spPr bwMode="auto">
            <a:xfrm>
              <a:off x="13190" y="3753"/>
              <a:ext cx="1025" cy="770"/>
            </a:xfrm>
            <a:custGeom>
              <a:avLst/>
              <a:gdLst/>
              <a:ahLst/>
              <a:cxnLst>
                <a:cxn ang="0">
                  <a:pos x="251" y="0"/>
                </a:cxn>
                <a:cxn ang="0">
                  <a:pos x="314" y="6"/>
                </a:cxn>
                <a:cxn ang="0">
                  <a:pos x="396" y="6"/>
                </a:cxn>
                <a:cxn ang="0">
                  <a:pos x="509" y="0"/>
                </a:cxn>
                <a:cxn ang="0">
                  <a:pos x="516" y="25"/>
                </a:cxn>
                <a:cxn ang="0">
                  <a:pos x="497" y="38"/>
                </a:cxn>
                <a:cxn ang="0">
                  <a:pos x="428" y="44"/>
                </a:cxn>
                <a:cxn ang="0">
                  <a:pos x="396" y="63"/>
                </a:cxn>
                <a:cxn ang="0">
                  <a:pos x="296" y="442"/>
                </a:cxn>
                <a:cxn ang="0">
                  <a:pos x="786" y="95"/>
                </a:cxn>
                <a:cxn ang="0">
                  <a:pos x="818" y="57"/>
                </a:cxn>
                <a:cxn ang="0">
                  <a:pos x="799" y="38"/>
                </a:cxn>
                <a:cxn ang="0">
                  <a:pos x="774" y="31"/>
                </a:cxn>
                <a:cxn ang="0">
                  <a:pos x="774" y="12"/>
                </a:cxn>
                <a:cxn ang="0">
                  <a:pos x="793" y="0"/>
                </a:cxn>
                <a:cxn ang="0">
                  <a:pos x="887" y="6"/>
                </a:cxn>
                <a:cxn ang="0">
                  <a:pos x="981" y="0"/>
                </a:cxn>
                <a:cxn ang="0">
                  <a:pos x="1019" y="6"/>
                </a:cxn>
                <a:cxn ang="0">
                  <a:pos x="1019" y="31"/>
                </a:cxn>
                <a:cxn ang="0">
                  <a:pos x="1000" y="38"/>
                </a:cxn>
                <a:cxn ang="0">
                  <a:pos x="843" y="101"/>
                </a:cxn>
                <a:cxn ang="0">
                  <a:pos x="585" y="278"/>
                </a:cxn>
                <a:cxn ang="0">
                  <a:pos x="560" y="297"/>
                </a:cxn>
                <a:cxn ang="0">
                  <a:pos x="560" y="303"/>
                </a:cxn>
                <a:cxn ang="0">
                  <a:pos x="755" y="688"/>
                </a:cxn>
                <a:cxn ang="0">
                  <a:pos x="799" y="726"/>
                </a:cxn>
                <a:cxn ang="0">
                  <a:pos x="843" y="726"/>
                </a:cxn>
                <a:cxn ang="0">
                  <a:pos x="856" y="745"/>
                </a:cxn>
                <a:cxn ang="0">
                  <a:pos x="837" y="770"/>
                </a:cxn>
                <a:cxn ang="0">
                  <a:pos x="679" y="764"/>
                </a:cxn>
                <a:cxn ang="0">
                  <a:pos x="572" y="764"/>
                </a:cxn>
                <a:cxn ang="0">
                  <a:pos x="560" y="751"/>
                </a:cxn>
                <a:cxn ang="0">
                  <a:pos x="572" y="732"/>
                </a:cxn>
                <a:cxn ang="0">
                  <a:pos x="604" y="726"/>
                </a:cxn>
                <a:cxn ang="0">
                  <a:pos x="642" y="714"/>
                </a:cxn>
                <a:cxn ang="0">
                  <a:pos x="642" y="688"/>
                </a:cxn>
                <a:cxn ang="0">
                  <a:pos x="289" y="492"/>
                </a:cxn>
                <a:cxn ang="0">
                  <a:pos x="239" y="676"/>
                </a:cxn>
                <a:cxn ang="0">
                  <a:pos x="233" y="714"/>
                </a:cxn>
                <a:cxn ang="0">
                  <a:pos x="258" y="726"/>
                </a:cxn>
                <a:cxn ang="0">
                  <a:pos x="302" y="726"/>
                </a:cxn>
                <a:cxn ang="0">
                  <a:pos x="333" y="732"/>
                </a:cxn>
                <a:cxn ang="0">
                  <a:pos x="333" y="764"/>
                </a:cxn>
                <a:cxn ang="0">
                  <a:pos x="314" y="770"/>
                </a:cxn>
                <a:cxn ang="0">
                  <a:pos x="226" y="764"/>
                </a:cxn>
                <a:cxn ang="0">
                  <a:pos x="163" y="764"/>
                </a:cxn>
                <a:cxn ang="0">
                  <a:pos x="19" y="770"/>
                </a:cxn>
                <a:cxn ang="0">
                  <a:pos x="0" y="758"/>
                </a:cxn>
                <a:cxn ang="0">
                  <a:pos x="6" y="732"/>
                </a:cxn>
                <a:cxn ang="0">
                  <a:pos x="31" y="726"/>
                </a:cxn>
                <a:cxn ang="0">
                  <a:pos x="107" y="720"/>
                </a:cxn>
                <a:cxn ang="0">
                  <a:pos x="126" y="695"/>
                </a:cxn>
                <a:cxn ang="0">
                  <a:pos x="283" y="69"/>
                </a:cxn>
                <a:cxn ang="0">
                  <a:pos x="283" y="50"/>
                </a:cxn>
                <a:cxn ang="0">
                  <a:pos x="264" y="44"/>
                </a:cxn>
                <a:cxn ang="0">
                  <a:pos x="220" y="38"/>
                </a:cxn>
                <a:cxn ang="0">
                  <a:pos x="182" y="31"/>
                </a:cxn>
                <a:cxn ang="0">
                  <a:pos x="189" y="6"/>
                </a:cxn>
                <a:cxn ang="0">
                  <a:pos x="207" y="0"/>
                </a:cxn>
              </a:cxnLst>
              <a:rect l="0" t="0" r="r" b="b"/>
              <a:pathLst>
                <a:path w="1025" h="770">
                  <a:moveTo>
                    <a:pt x="207" y="0"/>
                  </a:moveTo>
                  <a:lnTo>
                    <a:pt x="226" y="0"/>
                  </a:lnTo>
                  <a:lnTo>
                    <a:pt x="251" y="0"/>
                  </a:lnTo>
                  <a:lnTo>
                    <a:pt x="277" y="0"/>
                  </a:lnTo>
                  <a:lnTo>
                    <a:pt x="296" y="6"/>
                  </a:lnTo>
                  <a:lnTo>
                    <a:pt x="314" y="6"/>
                  </a:lnTo>
                  <a:lnTo>
                    <a:pt x="333" y="6"/>
                  </a:lnTo>
                  <a:lnTo>
                    <a:pt x="352" y="6"/>
                  </a:lnTo>
                  <a:lnTo>
                    <a:pt x="396" y="6"/>
                  </a:lnTo>
                  <a:lnTo>
                    <a:pt x="453" y="0"/>
                  </a:lnTo>
                  <a:lnTo>
                    <a:pt x="503" y="0"/>
                  </a:lnTo>
                  <a:lnTo>
                    <a:pt x="509" y="0"/>
                  </a:lnTo>
                  <a:lnTo>
                    <a:pt x="516" y="6"/>
                  </a:lnTo>
                  <a:lnTo>
                    <a:pt x="516" y="12"/>
                  </a:lnTo>
                  <a:lnTo>
                    <a:pt x="516" y="25"/>
                  </a:lnTo>
                  <a:lnTo>
                    <a:pt x="509" y="31"/>
                  </a:lnTo>
                  <a:lnTo>
                    <a:pt x="503" y="38"/>
                  </a:lnTo>
                  <a:lnTo>
                    <a:pt x="497" y="38"/>
                  </a:lnTo>
                  <a:lnTo>
                    <a:pt x="484" y="38"/>
                  </a:lnTo>
                  <a:lnTo>
                    <a:pt x="453" y="38"/>
                  </a:lnTo>
                  <a:lnTo>
                    <a:pt x="428" y="44"/>
                  </a:lnTo>
                  <a:lnTo>
                    <a:pt x="415" y="44"/>
                  </a:lnTo>
                  <a:lnTo>
                    <a:pt x="402" y="50"/>
                  </a:lnTo>
                  <a:lnTo>
                    <a:pt x="396" y="63"/>
                  </a:lnTo>
                  <a:lnTo>
                    <a:pt x="390" y="76"/>
                  </a:lnTo>
                  <a:lnTo>
                    <a:pt x="384" y="88"/>
                  </a:lnTo>
                  <a:lnTo>
                    <a:pt x="296" y="442"/>
                  </a:lnTo>
                  <a:lnTo>
                    <a:pt x="767" y="107"/>
                  </a:lnTo>
                  <a:lnTo>
                    <a:pt x="774" y="101"/>
                  </a:lnTo>
                  <a:lnTo>
                    <a:pt x="786" y="95"/>
                  </a:lnTo>
                  <a:lnTo>
                    <a:pt x="805" y="82"/>
                  </a:lnTo>
                  <a:lnTo>
                    <a:pt x="812" y="69"/>
                  </a:lnTo>
                  <a:lnTo>
                    <a:pt x="818" y="57"/>
                  </a:lnTo>
                  <a:lnTo>
                    <a:pt x="812" y="44"/>
                  </a:lnTo>
                  <a:lnTo>
                    <a:pt x="805" y="44"/>
                  </a:lnTo>
                  <a:lnTo>
                    <a:pt x="799" y="38"/>
                  </a:lnTo>
                  <a:lnTo>
                    <a:pt x="786" y="38"/>
                  </a:lnTo>
                  <a:lnTo>
                    <a:pt x="780" y="38"/>
                  </a:lnTo>
                  <a:lnTo>
                    <a:pt x="774" y="31"/>
                  </a:lnTo>
                  <a:lnTo>
                    <a:pt x="774" y="25"/>
                  </a:lnTo>
                  <a:lnTo>
                    <a:pt x="767" y="25"/>
                  </a:lnTo>
                  <a:lnTo>
                    <a:pt x="774" y="12"/>
                  </a:lnTo>
                  <a:lnTo>
                    <a:pt x="780" y="6"/>
                  </a:lnTo>
                  <a:lnTo>
                    <a:pt x="786" y="0"/>
                  </a:lnTo>
                  <a:lnTo>
                    <a:pt x="793" y="0"/>
                  </a:lnTo>
                  <a:lnTo>
                    <a:pt x="793" y="0"/>
                  </a:lnTo>
                  <a:lnTo>
                    <a:pt x="837" y="0"/>
                  </a:lnTo>
                  <a:lnTo>
                    <a:pt x="887" y="6"/>
                  </a:lnTo>
                  <a:lnTo>
                    <a:pt x="931" y="6"/>
                  </a:lnTo>
                  <a:lnTo>
                    <a:pt x="956" y="6"/>
                  </a:lnTo>
                  <a:lnTo>
                    <a:pt x="981" y="0"/>
                  </a:lnTo>
                  <a:lnTo>
                    <a:pt x="1007" y="0"/>
                  </a:lnTo>
                  <a:lnTo>
                    <a:pt x="1013" y="0"/>
                  </a:lnTo>
                  <a:lnTo>
                    <a:pt x="1019" y="6"/>
                  </a:lnTo>
                  <a:lnTo>
                    <a:pt x="1025" y="12"/>
                  </a:lnTo>
                  <a:lnTo>
                    <a:pt x="1019" y="25"/>
                  </a:lnTo>
                  <a:lnTo>
                    <a:pt x="1019" y="31"/>
                  </a:lnTo>
                  <a:lnTo>
                    <a:pt x="1013" y="38"/>
                  </a:lnTo>
                  <a:lnTo>
                    <a:pt x="1007" y="38"/>
                  </a:lnTo>
                  <a:lnTo>
                    <a:pt x="1000" y="38"/>
                  </a:lnTo>
                  <a:lnTo>
                    <a:pt x="950" y="50"/>
                  </a:lnTo>
                  <a:lnTo>
                    <a:pt x="900" y="69"/>
                  </a:lnTo>
                  <a:lnTo>
                    <a:pt x="843" y="101"/>
                  </a:lnTo>
                  <a:lnTo>
                    <a:pt x="780" y="145"/>
                  </a:lnTo>
                  <a:lnTo>
                    <a:pt x="698" y="202"/>
                  </a:lnTo>
                  <a:lnTo>
                    <a:pt x="585" y="278"/>
                  </a:lnTo>
                  <a:lnTo>
                    <a:pt x="572" y="290"/>
                  </a:lnTo>
                  <a:lnTo>
                    <a:pt x="566" y="297"/>
                  </a:lnTo>
                  <a:lnTo>
                    <a:pt x="560" y="297"/>
                  </a:lnTo>
                  <a:lnTo>
                    <a:pt x="560" y="303"/>
                  </a:lnTo>
                  <a:lnTo>
                    <a:pt x="560" y="303"/>
                  </a:lnTo>
                  <a:lnTo>
                    <a:pt x="560" y="303"/>
                  </a:lnTo>
                  <a:lnTo>
                    <a:pt x="566" y="316"/>
                  </a:lnTo>
                  <a:lnTo>
                    <a:pt x="566" y="316"/>
                  </a:lnTo>
                  <a:lnTo>
                    <a:pt x="755" y="688"/>
                  </a:lnTo>
                  <a:lnTo>
                    <a:pt x="767" y="707"/>
                  </a:lnTo>
                  <a:lnTo>
                    <a:pt x="786" y="720"/>
                  </a:lnTo>
                  <a:lnTo>
                    <a:pt x="799" y="726"/>
                  </a:lnTo>
                  <a:lnTo>
                    <a:pt x="818" y="726"/>
                  </a:lnTo>
                  <a:lnTo>
                    <a:pt x="830" y="726"/>
                  </a:lnTo>
                  <a:lnTo>
                    <a:pt x="843" y="726"/>
                  </a:lnTo>
                  <a:lnTo>
                    <a:pt x="849" y="732"/>
                  </a:lnTo>
                  <a:lnTo>
                    <a:pt x="856" y="739"/>
                  </a:lnTo>
                  <a:lnTo>
                    <a:pt x="856" y="745"/>
                  </a:lnTo>
                  <a:lnTo>
                    <a:pt x="856" y="758"/>
                  </a:lnTo>
                  <a:lnTo>
                    <a:pt x="849" y="764"/>
                  </a:lnTo>
                  <a:lnTo>
                    <a:pt x="837" y="770"/>
                  </a:lnTo>
                  <a:lnTo>
                    <a:pt x="780" y="764"/>
                  </a:lnTo>
                  <a:lnTo>
                    <a:pt x="723" y="764"/>
                  </a:lnTo>
                  <a:lnTo>
                    <a:pt x="679" y="764"/>
                  </a:lnTo>
                  <a:lnTo>
                    <a:pt x="623" y="764"/>
                  </a:lnTo>
                  <a:lnTo>
                    <a:pt x="579" y="770"/>
                  </a:lnTo>
                  <a:lnTo>
                    <a:pt x="572" y="764"/>
                  </a:lnTo>
                  <a:lnTo>
                    <a:pt x="566" y="758"/>
                  </a:lnTo>
                  <a:lnTo>
                    <a:pt x="560" y="758"/>
                  </a:lnTo>
                  <a:lnTo>
                    <a:pt x="560" y="751"/>
                  </a:lnTo>
                  <a:lnTo>
                    <a:pt x="560" y="739"/>
                  </a:lnTo>
                  <a:lnTo>
                    <a:pt x="566" y="732"/>
                  </a:lnTo>
                  <a:lnTo>
                    <a:pt x="572" y="732"/>
                  </a:lnTo>
                  <a:lnTo>
                    <a:pt x="585" y="726"/>
                  </a:lnTo>
                  <a:lnTo>
                    <a:pt x="591" y="726"/>
                  </a:lnTo>
                  <a:lnTo>
                    <a:pt x="604" y="726"/>
                  </a:lnTo>
                  <a:lnTo>
                    <a:pt x="616" y="726"/>
                  </a:lnTo>
                  <a:lnTo>
                    <a:pt x="629" y="720"/>
                  </a:lnTo>
                  <a:lnTo>
                    <a:pt x="642" y="714"/>
                  </a:lnTo>
                  <a:lnTo>
                    <a:pt x="642" y="701"/>
                  </a:lnTo>
                  <a:lnTo>
                    <a:pt x="642" y="695"/>
                  </a:lnTo>
                  <a:lnTo>
                    <a:pt x="642" y="688"/>
                  </a:lnTo>
                  <a:lnTo>
                    <a:pt x="635" y="676"/>
                  </a:lnTo>
                  <a:lnTo>
                    <a:pt x="472" y="360"/>
                  </a:lnTo>
                  <a:lnTo>
                    <a:pt x="289" y="492"/>
                  </a:lnTo>
                  <a:lnTo>
                    <a:pt x="264" y="581"/>
                  </a:lnTo>
                  <a:lnTo>
                    <a:pt x="251" y="638"/>
                  </a:lnTo>
                  <a:lnTo>
                    <a:pt x="239" y="676"/>
                  </a:lnTo>
                  <a:lnTo>
                    <a:pt x="233" y="701"/>
                  </a:lnTo>
                  <a:lnTo>
                    <a:pt x="233" y="707"/>
                  </a:lnTo>
                  <a:lnTo>
                    <a:pt x="233" y="714"/>
                  </a:lnTo>
                  <a:lnTo>
                    <a:pt x="233" y="720"/>
                  </a:lnTo>
                  <a:lnTo>
                    <a:pt x="245" y="726"/>
                  </a:lnTo>
                  <a:lnTo>
                    <a:pt x="258" y="726"/>
                  </a:lnTo>
                  <a:lnTo>
                    <a:pt x="277" y="726"/>
                  </a:lnTo>
                  <a:lnTo>
                    <a:pt x="296" y="726"/>
                  </a:lnTo>
                  <a:lnTo>
                    <a:pt x="302" y="726"/>
                  </a:lnTo>
                  <a:lnTo>
                    <a:pt x="314" y="726"/>
                  </a:lnTo>
                  <a:lnTo>
                    <a:pt x="327" y="732"/>
                  </a:lnTo>
                  <a:lnTo>
                    <a:pt x="333" y="732"/>
                  </a:lnTo>
                  <a:lnTo>
                    <a:pt x="333" y="745"/>
                  </a:lnTo>
                  <a:lnTo>
                    <a:pt x="333" y="758"/>
                  </a:lnTo>
                  <a:lnTo>
                    <a:pt x="333" y="764"/>
                  </a:lnTo>
                  <a:lnTo>
                    <a:pt x="327" y="764"/>
                  </a:lnTo>
                  <a:lnTo>
                    <a:pt x="321" y="770"/>
                  </a:lnTo>
                  <a:lnTo>
                    <a:pt x="314" y="770"/>
                  </a:lnTo>
                  <a:lnTo>
                    <a:pt x="277" y="764"/>
                  </a:lnTo>
                  <a:lnTo>
                    <a:pt x="239" y="764"/>
                  </a:lnTo>
                  <a:lnTo>
                    <a:pt x="226" y="764"/>
                  </a:lnTo>
                  <a:lnTo>
                    <a:pt x="201" y="764"/>
                  </a:lnTo>
                  <a:lnTo>
                    <a:pt x="182" y="764"/>
                  </a:lnTo>
                  <a:lnTo>
                    <a:pt x="163" y="764"/>
                  </a:lnTo>
                  <a:lnTo>
                    <a:pt x="119" y="764"/>
                  </a:lnTo>
                  <a:lnTo>
                    <a:pt x="63" y="764"/>
                  </a:lnTo>
                  <a:lnTo>
                    <a:pt x="19" y="770"/>
                  </a:lnTo>
                  <a:lnTo>
                    <a:pt x="6" y="764"/>
                  </a:lnTo>
                  <a:lnTo>
                    <a:pt x="0" y="758"/>
                  </a:lnTo>
                  <a:lnTo>
                    <a:pt x="0" y="758"/>
                  </a:lnTo>
                  <a:lnTo>
                    <a:pt x="0" y="751"/>
                  </a:lnTo>
                  <a:lnTo>
                    <a:pt x="0" y="739"/>
                  </a:lnTo>
                  <a:lnTo>
                    <a:pt x="6" y="732"/>
                  </a:lnTo>
                  <a:lnTo>
                    <a:pt x="12" y="732"/>
                  </a:lnTo>
                  <a:lnTo>
                    <a:pt x="25" y="726"/>
                  </a:lnTo>
                  <a:lnTo>
                    <a:pt x="31" y="726"/>
                  </a:lnTo>
                  <a:lnTo>
                    <a:pt x="69" y="726"/>
                  </a:lnTo>
                  <a:lnTo>
                    <a:pt x="88" y="726"/>
                  </a:lnTo>
                  <a:lnTo>
                    <a:pt x="107" y="720"/>
                  </a:lnTo>
                  <a:lnTo>
                    <a:pt x="119" y="714"/>
                  </a:lnTo>
                  <a:lnTo>
                    <a:pt x="126" y="707"/>
                  </a:lnTo>
                  <a:lnTo>
                    <a:pt x="126" y="695"/>
                  </a:lnTo>
                  <a:lnTo>
                    <a:pt x="132" y="682"/>
                  </a:lnTo>
                  <a:lnTo>
                    <a:pt x="283" y="82"/>
                  </a:lnTo>
                  <a:lnTo>
                    <a:pt x="283" y="69"/>
                  </a:lnTo>
                  <a:lnTo>
                    <a:pt x="283" y="63"/>
                  </a:lnTo>
                  <a:lnTo>
                    <a:pt x="289" y="57"/>
                  </a:lnTo>
                  <a:lnTo>
                    <a:pt x="283" y="50"/>
                  </a:lnTo>
                  <a:lnTo>
                    <a:pt x="283" y="44"/>
                  </a:lnTo>
                  <a:lnTo>
                    <a:pt x="277" y="44"/>
                  </a:lnTo>
                  <a:lnTo>
                    <a:pt x="264" y="44"/>
                  </a:lnTo>
                  <a:lnTo>
                    <a:pt x="245" y="38"/>
                  </a:lnTo>
                  <a:lnTo>
                    <a:pt x="233" y="38"/>
                  </a:lnTo>
                  <a:lnTo>
                    <a:pt x="220" y="38"/>
                  </a:lnTo>
                  <a:lnTo>
                    <a:pt x="201" y="38"/>
                  </a:lnTo>
                  <a:lnTo>
                    <a:pt x="189" y="38"/>
                  </a:lnTo>
                  <a:lnTo>
                    <a:pt x="182" y="31"/>
                  </a:lnTo>
                  <a:lnTo>
                    <a:pt x="182" y="25"/>
                  </a:lnTo>
                  <a:lnTo>
                    <a:pt x="182" y="12"/>
                  </a:lnTo>
                  <a:lnTo>
                    <a:pt x="189" y="6"/>
                  </a:lnTo>
                  <a:lnTo>
                    <a:pt x="195" y="0"/>
                  </a:lnTo>
                  <a:lnTo>
                    <a:pt x="201" y="0"/>
                  </a:lnTo>
                  <a:lnTo>
                    <a:pt x="2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6" name="Freeform 22"/>
            <p:cNvSpPr>
              <a:spLocks/>
            </p:cNvSpPr>
            <p:nvPr/>
          </p:nvSpPr>
          <p:spPr bwMode="auto">
            <a:xfrm>
              <a:off x="14455" y="3904"/>
              <a:ext cx="560" cy="1592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258" y="64"/>
                </a:cxn>
                <a:cxn ang="0">
                  <a:pos x="321" y="152"/>
                </a:cxn>
                <a:cxn ang="0">
                  <a:pos x="333" y="240"/>
                </a:cxn>
                <a:cxn ang="0">
                  <a:pos x="333" y="581"/>
                </a:cxn>
                <a:cxn ang="0">
                  <a:pos x="333" y="613"/>
                </a:cxn>
                <a:cxn ang="0">
                  <a:pos x="333" y="626"/>
                </a:cxn>
                <a:cxn ang="0">
                  <a:pos x="365" y="689"/>
                </a:cxn>
                <a:cxn ang="0">
                  <a:pos x="465" y="765"/>
                </a:cxn>
                <a:cxn ang="0">
                  <a:pos x="547" y="784"/>
                </a:cxn>
                <a:cxn ang="0">
                  <a:pos x="560" y="790"/>
                </a:cxn>
                <a:cxn ang="0">
                  <a:pos x="560" y="803"/>
                </a:cxn>
                <a:cxn ang="0">
                  <a:pos x="547" y="815"/>
                </a:cxn>
                <a:cxn ang="0">
                  <a:pos x="453" y="834"/>
                </a:cxn>
                <a:cxn ang="0">
                  <a:pos x="352" y="916"/>
                </a:cxn>
                <a:cxn ang="0">
                  <a:pos x="333" y="1030"/>
                </a:cxn>
                <a:cxn ang="0">
                  <a:pos x="314" y="1459"/>
                </a:cxn>
                <a:cxn ang="0">
                  <a:pos x="201" y="1560"/>
                </a:cxn>
                <a:cxn ang="0">
                  <a:pos x="31" y="1592"/>
                </a:cxn>
                <a:cxn ang="0">
                  <a:pos x="12" y="1592"/>
                </a:cxn>
                <a:cxn ang="0">
                  <a:pos x="0" y="1586"/>
                </a:cxn>
                <a:cxn ang="0">
                  <a:pos x="0" y="1567"/>
                </a:cxn>
                <a:cxn ang="0">
                  <a:pos x="12" y="1560"/>
                </a:cxn>
                <a:cxn ang="0">
                  <a:pos x="144" y="1523"/>
                </a:cxn>
                <a:cxn ang="0">
                  <a:pos x="214" y="1453"/>
                </a:cxn>
                <a:cxn ang="0">
                  <a:pos x="226" y="1377"/>
                </a:cxn>
                <a:cxn ang="0">
                  <a:pos x="226" y="998"/>
                </a:cxn>
                <a:cxn ang="0">
                  <a:pos x="270" y="878"/>
                </a:cxn>
                <a:cxn ang="0">
                  <a:pos x="415" y="796"/>
                </a:cxn>
                <a:cxn ang="0">
                  <a:pos x="327" y="765"/>
                </a:cxn>
                <a:cxn ang="0">
                  <a:pos x="251" y="689"/>
                </a:cxn>
                <a:cxn ang="0">
                  <a:pos x="226" y="581"/>
                </a:cxn>
                <a:cxn ang="0">
                  <a:pos x="226" y="221"/>
                </a:cxn>
                <a:cxn ang="0">
                  <a:pos x="226" y="196"/>
                </a:cxn>
                <a:cxn ang="0">
                  <a:pos x="226" y="177"/>
                </a:cxn>
                <a:cxn ang="0">
                  <a:pos x="195" y="120"/>
                </a:cxn>
                <a:cxn ang="0">
                  <a:pos x="94" y="51"/>
                </a:cxn>
                <a:cxn ang="0">
                  <a:pos x="12" y="32"/>
                </a:cxn>
                <a:cxn ang="0">
                  <a:pos x="0" y="26"/>
                </a:cxn>
                <a:cxn ang="0">
                  <a:pos x="0" y="7"/>
                </a:cxn>
                <a:cxn ang="0">
                  <a:pos x="12" y="0"/>
                </a:cxn>
                <a:cxn ang="0">
                  <a:pos x="31" y="0"/>
                </a:cxn>
              </a:cxnLst>
              <a:rect l="0" t="0" r="r" b="b"/>
              <a:pathLst>
                <a:path w="560" h="1592">
                  <a:moveTo>
                    <a:pt x="31" y="0"/>
                  </a:moveTo>
                  <a:lnTo>
                    <a:pt x="100" y="7"/>
                  </a:lnTo>
                  <a:lnTo>
                    <a:pt x="182" y="26"/>
                  </a:lnTo>
                  <a:lnTo>
                    <a:pt x="258" y="64"/>
                  </a:lnTo>
                  <a:lnTo>
                    <a:pt x="302" y="108"/>
                  </a:lnTo>
                  <a:lnTo>
                    <a:pt x="321" y="152"/>
                  </a:lnTo>
                  <a:lnTo>
                    <a:pt x="333" y="196"/>
                  </a:lnTo>
                  <a:lnTo>
                    <a:pt x="333" y="240"/>
                  </a:lnTo>
                  <a:lnTo>
                    <a:pt x="333" y="556"/>
                  </a:lnTo>
                  <a:lnTo>
                    <a:pt x="333" y="581"/>
                  </a:lnTo>
                  <a:lnTo>
                    <a:pt x="333" y="600"/>
                  </a:lnTo>
                  <a:lnTo>
                    <a:pt x="333" y="613"/>
                  </a:lnTo>
                  <a:lnTo>
                    <a:pt x="333" y="619"/>
                  </a:lnTo>
                  <a:lnTo>
                    <a:pt x="333" y="626"/>
                  </a:lnTo>
                  <a:lnTo>
                    <a:pt x="339" y="638"/>
                  </a:lnTo>
                  <a:lnTo>
                    <a:pt x="365" y="689"/>
                  </a:lnTo>
                  <a:lnTo>
                    <a:pt x="402" y="733"/>
                  </a:lnTo>
                  <a:lnTo>
                    <a:pt x="465" y="765"/>
                  </a:lnTo>
                  <a:lnTo>
                    <a:pt x="534" y="777"/>
                  </a:lnTo>
                  <a:lnTo>
                    <a:pt x="547" y="784"/>
                  </a:lnTo>
                  <a:lnTo>
                    <a:pt x="553" y="784"/>
                  </a:lnTo>
                  <a:lnTo>
                    <a:pt x="560" y="790"/>
                  </a:lnTo>
                  <a:lnTo>
                    <a:pt x="560" y="796"/>
                  </a:lnTo>
                  <a:lnTo>
                    <a:pt x="560" y="803"/>
                  </a:lnTo>
                  <a:lnTo>
                    <a:pt x="553" y="809"/>
                  </a:lnTo>
                  <a:lnTo>
                    <a:pt x="547" y="815"/>
                  </a:lnTo>
                  <a:lnTo>
                    <a:pt x="503" y="815"/>
                  </a:lnTo>
                  <a:lnTo>
                    <a:pt x="453" y="834"/>
                  </a:lnTo>
                  <a:lnTo>
                    <a:pt x="396" y="866"/>
                  </a:lnTo>
                  <a:lnTo>
                    <a:pt x="352" y="916"/>
                  </a:lnTo>
                  <a:lnTo>
                    <a:pt x="333" y="973"/>
                  </a:lnTo>
                  <a:lnTo>
                    <a:pt x="333" y="1030"/>
                  </a:lnTo>
                  <a:lnTo>
                    <a:pt x="333" y="1390"/>
                  </a:lnTo>
                  <a:lnTo>
                    <a:pt x="314" y="1459"/>
                  </a:lnTo>
                  <a:lnTo>
                    <a:pt x="270" y="1516"/>
                  </a:lnTo>
                  <a:lnTo>
                    <a:pt x="201" y="1560"/>
                  </a:lnTo>
                  <a:lnTo>
                    <a:pt x="119" y="1586"/>
                  </a:lnTo>
                  <a:lnTo>
                    <a:pt x="31" y="1592"/>
                  </a:lnTo>
                  <a:lnTo>
                    <a:pt x="25" y="1592"/>
                  </a:lnTo>
                  <a:lnTo>
                    <a:pt x="12" y="1592"/>
                  </a:lnTo>
                  <a:lnTo>
                    <a:pt x="6" y="1592"/>
                  </a:lnTo>
                  <a:lnTo>
                    <a:pt x="0" y="1586"/>
                  </a:lnTo>
                  <a:lnTo>
                    <a:pt x="0" y="1573"/>
                  </a:lnTo>
                  <a:lnTo>
                    <a:pt x="0" y="1567"/>
                  </a:lnTo>
                  <a:lnTo>
                    <a:pt x="6" y="1560"/>
                  </a:lnTo>
                  <a:lnTo>
                    <a:pt x="12" y="1560"/>
                  </a:lnTo>
                  <a:lnTo>
                    <a:pt x="88" y="1548"/>
                  </a:lnTo>
                  <a:lnTo>
                    <a:pt x="144" y="1523"/>
                  </a:lnTo>
                  <a:lnTo>
                    <a:pt x="182" y="1491"/>
                  </a:lnTo>
                  <a:lnTo>
                    <a:pt x="214" y="1453"/>
                  </a:lnTo>
                  <a:lnTo>
                    <a:pt x="226" y="1415"/>
                  </a:lnTo>
                  <a:lnTo>
                    <a:pt x="226" y="1377"/>
                  </a:lnTo>
                  <a:lnTo>
                    <a:pt x="226" y="1377"/>
                  </a:lnTo>
                  <a:lnTo>
                    <a:pt x="226" y="998"/>
                  </a:lnTo>
                  <a:lnTo>
                    <a:pt x="239" y="935"/>
                  </a:lnTo>
                  <a:lnTo>
                    <a:pt x="270" y="878"/>
                  </a:lnTo>
                  <a:lnTo>
                    <a:pt x="333" y="834"/>
                  </a:lnTo>
                  <a:lnTo>
                    <a:pt x="415" y="796"/>
                  </a:lnTo>
                  <a:lnTo>
                    <a:pt x="371" y="784"/>
                  </a:lnTo>
                  <a:lnTo>
                    <a:pt x="327" y="765"/>
                  </a:lnTo>
                  <a:lnTo>
                    <a:pt x="289" y="733"/>
                  </a:lnTo>
                  <a:lnTo>
                    <a:pt x="251" y="689"/>
                  </a:lnTo>
                  <a:lnTo>
                    <a:pt x="232" y="645"/>
                  </a:lnTo>
                  <a:lnTo>
                    <a:pt x="226" y="581"/>
                  </a:lnTo>
                  <a:lnTo>
                    <a:pt x="226" y="247"/>
                  </a:lnTo>
                  <a:lnTo>
                    <a:pt x="226" y="221"/>
                  </a:lnTo>
                  <a:lnTo>
                    <a:pt x="226" y="209"/>
                  </a:lnTo>
                  <a:lnTo>
                    <a:pt x="226" y="196"/>
                  </a:lnTo>
                  <a:lnTo>
                    <a:pt x="226" y="184"/>
                  </a:lnTo>
                  <a:lnTo>
                    <a:pt x="226" y="177"/>
                  </a:lnTo>
                  <a:lnTo>
                    <a:pt x="226" y="171"/>
                  </a:lnTo>
                  <a:lnTo>
                    <a:pt x="195" y="120"/>
                  </a:lnTo>
                  <a:lnTo>
                    <a:pt x="151" y="76"/>
                  </a:lnTo>
                  <a:lnTo>
                    <a:pt x="94" y="51"/>
                  </a:lnTo>
                  <a:lnTo>
                    <a:pt x="25" y="32"/>
                  </a:lnTo>
                  <a:lnTo>
                    <a:pt x="12" y="32"/>
                  </a:lnTo>
                  <a:lnTo>
                    <a:pt x="6" y="32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0" y="7"/>
                  </a:lnTo>
                  <a:lnTo>
                    <a:pt x="6" y="7"/>
                  </a:lnTo>
                  <a:lnTo>
                    <a:pt x="12" y="0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7" name="Freeform 23"/>
            <p:cNvSpPr>
              <a:spLocks/>
            </p:cNvSpPr>
            <p:nvPr/>
          </p:nvSpPr>
          <p:spPr bwMode="auto">
            <a:xfrm>
              <a:off x="15719" y="4239"/>
              <a:ext cx="793" cy="922"/>
            </a:xfrm>
            <a:custGeom>
              <a:avLst/>
              <a:gdLst/>
              <a:ahLst/>
              <a:cxnLst>
                <a:cxn ang="0">
                  <a:pos x="737" y="0"/>
                </a:cxn>
                <a:cxn ang="0">
                  <a:pos x="762" y="0"/>
                </a:cxn>
                <a:cxn ang="0">
                  <a:pos x="781" y="6"/>
                </a:cxn>
                <a:cxn ang="0">
                  <a:pos x="793" y="32"/>
                </a:cxn>
                <a:cxn ang="0">
                  <a:pos x="781" y="51"/>
                </a:cxn>
                <a:cxn ang="0">
                  <a:pos x="762" y="63"/>
                </a:cxn>
                <a:cxn ang="0">
                  <a:pos x="737" y="63"/>
                </a:cxn>
                <a:cxn ang="0">
                  <a:pos x="378" y="76"/>
                </a:cxn>
                <a:cxn ang="0">
                  <a:pos x="202" y="164"/>
                </a:cxn>
                <a:cxn ang="0">
                  <a:pos x="82" y="329"/>
                </a:cxn>
                <a:cxn ang="0">
                  <a:pos x="737" y="430"/>
                </a:cxn>
                <a:cxn ang="0">
                  <a:pos x="762" y="430"/>
                </a:cxn>
                <a:cxn ang="0">
                  <a:pos x="781" y="436"/>
                </a:cxn>
                <a:cxn ang="0">
                  <a:pos x="793" y="461"/>
                </a:cxn>
                <a:cxn ang="0">
                  <a:pos x="781" y="486"/>
                </a:cxn>
                <a:cxn ang="0">
                  <a:pos x="762" y="493"/>
                </a:cxn>
                <a:cxn ang="0">
                  <a:pos x="737" y="493"/>
                </a:cxn>
                <a:cxn ang="0">
                  <a:pos x="63" y="493"/>
                </a:cxn>
                <a:cxn ang="0">
                  <a:pos x="133" y="682"/>
                </a:cxn>
                <a:cxn ang="0">
                  <a:pos x="284" y="815"/>
                </a:cxn>
                <a:cxn ang="0">
                  <a:pos x="491" y="859"/>
                </a:cxn>
                <a:cxn ang="0">
                  <a:pos x="749" y="859"/>
                </a:cxn>
                <a:cxn ang="0">
                  <a:pos x="774" y="865"/>
                </a:cxn>
                <a:cxn ang="0">
                  <a:pos x="787" y="878"/>
                </a:cxn>
                <a:cxn ang="0">
                  <a:pos x="787" y="903"/>
                </a:cxn>
                <a:cxn ang="0">
                  <a:pos x="774" y="916"/>
                </a:cxn>
                <a:cxn ang="0">
                  <a:pos x="749" y="922"/>
                </a:cxn>
                <a:cxn ang="0">
                  <a:pos x="485" y="922"/>
                </a:cxn>
                <a:cxn ang="0">
                  <a:pos x="240" y="859"/>
                </a:cxn>
                <a:cxn ang="0">
                  <a:pos x="63" y="695"/>
                </a:cxn>
                <a:cxn ang="0">
                  <a:pos x="0" y="461"/>
                </a:cxn>
                <a:cxn ang="0">
                  <a:pos x="63" y="228"/>
                </a:cxn>
                <a:cxn ang="0">
                  <a:pos x="240" y="63"/>
                </a:cxn>
                <a:cxn ang="0">
                  <a:pos x="485" y="0"/>
                </a:cxn>
              </a:cxnLst>
              <a:rect l="0" t="0" r="r" b="b"/>
              <a:pathLst>
                <a:path w="793" h="922">
                  <a:moveTo>
                    <a:pt x="485" y="0"/>
                  </a:moveTo>
                  <a:lnTo>
                    <a:pt x="737" y="0"/>
                  </a:lnTo>
                  <a:lnTo>
                    <a:pt x="749" y="0"/>
                  </a:lnTo>
                  <a:lnTo>
                    <a:pt x="762" y="0"/>
                  </a:lnTo>
                  <a:lnTo>
                    <a:pt x="774" y="6"/>
                  </a:lnTo>
                  <a:lnTo>
                    <a:pt x="781" y="6"/>
                  </a:lnTo>
                  <a:lnTo>
                    <a:pt x="787" y="19"/>
                  </a:lnTo>
                  <a:lnTo>
                    <a:pt x="793" y="32"/>
                  </a:lnTo>
                  <a:lnTo>
                    <a:pt x="787" y="44"/>
                  </a:lnTo>
                  <a:lnTo>
                    <a:pt x="781" y="51"/>
                  </a:lnTo>
                  <a:lnTo>
                    <a:pt x="774" y="57"/>
                  </a:lnTo>
                  <a:lnTo>
                    <a:pt x="762" y="63"/>
                  </a:lnTo>
                  <a:lnTo>
                    <a:pt x="749" y="63"/>
                  </a:lnTo>
                  <a:lnTo>
                    <a:pt x="737" y="63"/>
                  </a:lnTo>
                  <a:lnTo>
                    <a:pt x="491" y="63"/>
                  </a:lnTo>
                  <a:lnTo>
                    <a:pt x="378" y="76"/>
                  </a:lnTo>
                  <a:lnTo>
                    <a:pt x="284" y="108"/>
                  </a:lnTo>
                  <a:lnTo>
                    <a:pt x="202" y="164"/>
                  </a:lnTo>
                  <a:lnTo>
                    <a:pt x="133" y="240"/>
                  </a:lnTo>
                  <a:lnTo>
                    <a:pt x="82" y="329"/>
                  </a:lnTo>
                  <a:lnTo>
                    <a:pt x="63" y="430"/>
                  </a:lnTo>
                  <a:lnTo>
                    <a:pt x="737" y="430"/>
                  </a:lnTo>
                  <a:lnTo>
                    <a:pt x="749" y="430"/>
                  </a:lnTo>
                  <a:lnTo>
                    <a:pt x="762" y="430"/>
                  </a:lnTo>
                  <a:lnTo>
                    <a:pt x="774" y="436"/>
                  </a:lnTo>
                  <a:lnTo>
                    <a:pt x="781" y="436"/>
                  </a:lnTo>
                  <a:lnTo>
                    <a:pt x="787" y="449"/>
                  </a:lnTo>
                  <a:lnTo>
                    <a:pt x="793" y="461"/>
                  </a:lnTo>
                  <a:lnTo>
                    <a:pt x="787" y="474"/>
                  </a:lnTo>
                  <a:lnTo>
                    <a:pt x="781" y="486"/>
                  </a:lnTo>
                  <a:lnTo>
                    <a:pt x="774" y="493"/>
                  </a:lnTo>
                  <a:lnTo>
                    <a:pt x="762" y="493"/>
                  </a:lnTo>
                  <a:lnTo>
                    <a:pt x="749" y="493"/>
                  </a:lnTo>
                  <a:lnTo>
                    <a:pt x="737" y="493"/>
                  </a:lnTo>
                  <a:lnTo>
                    <a:pt x="737" y="493"/>
                  </a:lnTo>
                  <a:lnTo>
                    <a:pt x="63" y="493"/>
                  </a:lnTo>
                  <a:lnTo>
                    <a:pt x="82" y="594"/>
                  </a:lnTo>
                  <a:lnTo>
                    <a:pt x="133" y="682"/>
                  </a:lnTo>
                  <a:lnTo>
                    <a:pt x="202" y="758"/>
                  </a:lnTo>
                  <a:lnTo>
                    <a:pt x="284" y="815"/>
                  </a:lnTo>
                  <a:lnTo>
                    <a:pt x="378" y="846"/>
                  </a:lnTo>
                  <a:lnTo>
                    <a:pt x="491" y="859"/>
                  </a:lnTo>
                  <a:lnTo>
                    <a:pt x="737" y="859"/>
                  </a:lnTo>
                  <a:lnTo>
                    <a:pt x="749" y="859"/>
                  </a:lnTo>
                  <a:lnTo>
                    <a:pt x="762" y="859"/>
                  </a:lnTo>
                  <a:lnTo>
                    <a:pt x="774" y="865"/>
                  </a:lnTo>
                  <a:lnTo>
                    <a:pt x="781" y="872"/>
                  </a:lnTo>
                  <a:lnTo>
                    <a:pt x="787" y="878"/>
                  </a:lnTo>
                  <a:lnTo>
                    <a:pt x="793" y="891"/>
                  </a:lnTo>
                  <a:lnTo>
                    <a:pt x="787" y="903"/>
                  </a:lnTo>
                  <a:lnTo>
                    <a:pt x="781" y="916"/>
                  </a:lnTo>
                  <a:lnTo>
                    <a:pt x="774" y="916"/>
                  </a:lnTo>
                  <a:lnTo>
                    <a:pt x="762" y="922"/>
                  </a:lnTo>
                  <a:lnTo>
                    <a:pt x="749" y="922"/>
                  </a:lnTo>
                  <a:lnTo>
                    <a:pt x="737" y="922"/>
                  </a:lnTo>
                  <a:lnTo>
                    <a:pt x="485" y="922"/>
                  </a:lnTo>
                  <a:lnTo>
                    <a:pt x="353" y="903"/>
                  </a:lnTo>
                  <a:lnTo>
                    <a:pt x="240" y="859"/>
                  </a:lnTo>
                  <a:lnTo>
                    <a:pt x="139" y="790"/>
                  </a:lnTo>
                  <a:lnTo>
                    <a:pt x="63" y="695"/>
                  </a:lnTo>
                  <a:lnTo>
                    <a:pt x="13" y="581"/>
                  </a:lnTo>
                  <a:lnTo>
                    <a:pt x="0" y="461"/>
                  </a:lnTo>
                  <a:lnTo>
                    <a:pt x="13" y="341"/>
                  </a:lnTo>
                  <a:lnTo>
                    <a:pt x="63" y="228"/>
                  </a:lnTo>
                  <a:lnTo>
                    <a:pt x="139" y="133"/>
                  </a:lnTo>
                  <a:lnTo>
                    <a:pt x="240" y="63"/>
                  </a:lnTo>
                  <a:lnTo>
                    <a:pt x="353" y="19"/>
                  </a:lnTo>
                  <a:lnTo>
                    <a:pt x="4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8" name="Freeform 24"/>
            <p:cNvSpPr>
              <a:spLocks/>
            </p:cNvSpPr>
            <p:nvPr/>
          </p:nvSpPr>
          <p:spPr bwMode="auto">
            <a:xfrm>
              <a:off x="17123" y="4075"/>
              <a:ext cx="509" cy="1055"/>
            </a:xfrm>
            <a:custGeom>
              <a:avLst/>
              <a:gdLst/>
              <a:ahLst/>
              <a:cxnLst>
                <a:cxn ang="0">
                  <a:pos x="321" y="0"/>
                </a:cxn>
                <a:cxn ang="0">
                  <a:pos x="340" y="25"/>
                </a:cxn>
                <a:cxn ang="0">
                  <a:pos x="296" y="69"/>
                </a:cxn>
                <a:cxn ang="0">
                  <a:pos x="289" y="82"/>
                </a:cxn>
                <a:cxn ang="0">
                  <a:pos x="283" y="95"/>
                </a:cxn>
                <a:cxn ang="0">
                  <a:pos x="270" y="253"/>
                </a:cxn>
                <a:cxn ang="0">
                  <a:pos x="264" y="410"/>
                </a:cxn>
                <a:cxn ang="0">
                  <a:pos x="434" y="410"/>
                </a:cxn>
                <a:cxn ang="0">
                  <a:pos x="409" y="467"/>
                </a:cxn>
                <a:cxn ang="0">
                  <a:pos x="264" y="467"/>
                </a:cxn>
                <a:cxn ang="0">
                  <a:pos x="270" y="827"/>
                </a:cxn>
                <a:cxn ang="0">
                  <a:pos x="296" y="853"/>
                </a:cxn>
                <a:cxn ang="0">
                  <a:pos x="321" y="872"/>
                </a:cxn>
                <a:cxn ang="0">
                  <a:pos x="346" y="890"/>
                </a:cxn>
                <a:cxn ang="0">
                  <a:pos x="371" y="909"/>
                </a:cxn>
                <a:cxn ang="0">
                  <a:pos x="384" y="916"/>
                </a:cxn>
                <a:cxn ang="0">
                  <a:pos x="396" y="916"/>
                </a:cxn>
                <a:cxn ang="0">
                  <a:pos x="421" y="909"/>
                </a:cxn>
                <a:cxn ang="0">
                  <a:pos x="459" y="897"/>
                </a:cxn>
                <a:cxn ang="0">
                  <a:pos x="503" y="865"/>
                </a:cxn>
                <a:cxn ang="0">
                  <a:pos x="509" y="897"/>
                </a:cxn>
                <a:cxn ang="0">
                  <a:pos x="296" y="1055"/>
                </a:cxn>
                <a:cxn ang="0">
                  <a:pos x="138" y="928"/>
                </a:cxn>
                <a:cxn ang="0">
                  <a:pos x="138" y="903"/>
                </a:cxn>
                <a:cxn ang="0">
                  <a:pos x="138" y="840"/>
                </a:cxn>
                <a:cxn ang="0">
                  <a:pos x="138" y="752"/>
                </a:cxn>
                <a:cxn ang="0">
                  <a:pos x="138" y="650"/>
                </a:cxn>
                <a:cxn ang="0">
                  <a:pos x="138" y="556"/>
                </a:cxn>
                <a:cxn ang="0">
                  <a:pos x="138" y="467"/>
                </a:cxn>
                <a:cxn ang="0">
                  <a:pos x="0" y="467"/>
                </a:cxn>
                <a:cxn ang="0">
                  <a:pos x="25" y="410"/>
                </a:cxn>
                <a:cxn ang="0">
                  <a:pos x="138" y="410"/>
                </a:cxn>
                <a:cxn ang="0">
                  <a:pos x="138" y="133"/>
                </a:cxn>
                <a:cxn ang="0">
                  <a:pos x="321" y="0"/>
                </a:cxn>
                <a:cxn ang="0">
                  <a:pos x="321" y="0"/>
                </a:cxn>
              </a:cxnLst>
              <a:rect l="0" t="0" r="r" b="b"/>
              <a:pathLst>
                <a:path w="509" h="1055">
                  <a:moveTo>
                    <a:pt x="321" y="0"/>
                  </a:moveTo>
                  <a:lnTo>
                    <a:pt x="340" y="25"/>
                  </a:lnTo>
                  <a:lnTo>
                    <a:pt x="296" y="69"/>
                  </a:lnTo>
                  <a:lnTo>
                    <a:pt x="289" y="82"/>
                  </a:lnTo>
                  <a:lnTo>
                    <a:pt x="283" y="95"/>
                  </a:lnTo>
                  <a:lnTo>
                    <a:pt x="270" y="253"/>
                  </a:lnTo>
                  <a:lnTo>
                    <a:pt x="264" y="410"/>
                  </a:lnTo>
                  <a:lnTo>
                    <a:pt x="434" y="410"/>
                  </a:lnTo>
                  <a:lnTo>
                    <a:pt x="409" y="467"/>
                  </a:lnTo>
                  <a:lnTo>
                    <a:pt x="264" y="467"/>
                  </a:lnTo>
                  <a:lnTo>
                    <a:pt x="270" y="827"/>
                  </a:lnTo>
                  <a:lnTo>
                    <a:pt x="296" y="853"/>
                  </a:lnTo>
                  <a:lnTo>
                    <a:pt x="321" y="872"/>
                  </a:lnTo>
                  <a:lnTo>
                    <a:pt x="346" y="890"/>
                  </a:lnTo>
                  <a:lnTo>
                    <a:pt x="371" y="909"/>
                  </a:lnTo>
                  <a:lnTo>
                    <a:pt x="384" y="916"/>
                  </a:lnTo>
                  <a:lnTo>
                    <a:pt x="396" y="916"/>
                  </a:lnTo>
                  <a:lnTo>
                    <a:pt x="421" y="909"/>
                  </a:lnTo>
                  <a:lnTo>
                    <a:pt x="459" y="897"/>
                  </a:lnTo>
                  <a:lnTo>
                    <a:pt x="503" y="865"/>
                  </a:lnTo>
                  <a:lnTo>
                    <a:pt x="509" y="897"/>
                  </a:lnTo>
                  <a:lnTo>
                    <a:pt x="296" y="1055"/>
                  </a:lnTo>
                  <a:lnTo>
                    <a:pt x="138" y="928"/>
                  </a:lnTo>
                  <a:lnTo>
                    <a:pt x="138" y="903"/>
                  </a:lnTo>
                  <a:lnTo>
                    <a:pt x="138" y="840"/>
                  </a:lnTo>
                  <a:lnTo>
                    <a:pt x="138" y="752"/>
                  </a:lnTo>
                  <a:lnTo>
                    <a:pt x="138" y="650"/>
                  </a:lnTo>
                  <a:lnTo>
                    <a:pt x="138" y="556"/>
                  </a:lnTo>
                  <a:lnTo>
                    <a:pt x="138" y="467"/>
                  </a:lnTo>
                  <a:lnTo>
                    <a:pt x="0" y="467"/>
                  </a:lnTo>
                  <a:lnTo>
                    <a:pt x="25" y="410"/>
                  </a:lnTo>
                  <a:lnTo>
                    <a:pt x="138" y="410"/>
                  </a:lnTo>
                  <a:lnTo>
                    <a:pt x="138" y="133"/>
                  </a:lnTo>
                  <a:lnTo>
                    <a:pt x="321" y="0"/>
                  </a:lnTo>
                  <a:lnTo>
                    <a:pt x="3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9" name="Freeform 25"/>
            <p:cNvSpPr>
              <a:spLocks noEditPoints="1"/>
            </p:cNvSpPr>
            <p:nvPr/>
          </p:nvSpPr>
          <p:spPr bwMode="auto">
            <a:xfrm>
              <a:off x="18048" y="4170"/>
              <a:ext cx="1063" cy="1061"/>
            </a:xfrm>
            <a:custGeom>
              <a:avLst/>
              <a:gdLst/>
              <a:ahLst/>
              <a:cxnLst>
                <a:cxn ang="0">
                  <a:pos x="201" y="890"/>
                </a:cxn>
                <a:cxn ang="0">
                  <a:pos x="390" y="1004"/>
                </a:cxn>
                <a:cxn ang="0">
                  <a:pos x="535" y="1023"/>
                </a:cxn>
                <a:cxn ang="0">
                  <a:pos x="705" y="991"/>
                </a:cxn>
                <a:cxn ang="0">
                  <a:pos x="818" y="928"/>
                </a:cxn>
                <a:cxn ang="0">
                  <a:pos x="862" y="890"/>
                </a:cxn>
                <a:cxn ang="0">
                  <a:pos x="849" y="878"/>
                </a:cxn>
                <a:cxn ang="0">
                  <a:pos x="849" y="871"/>
                </a:cxn>
                <a:cxn ang="0">
                  <a:pos x="893" y="195"/>
                </a:cxn>
                <a:cxn ang="0">
                  <a:pos x="893" y="865"/>
                </a:cxn>
                <a:cxn ang="0">
                  <a:pos x="1007" y="650"/>
                </a:cxn>
                <a:cxn ang="0">
                  <a:pos x="1007" y="404"/>
                </a:cxn>
                <a:cxn ang="0">
                  <a:pos x="893" y="195"/>
                </a:cxn>
                <a:cxn ang="0">
                  <a:pos x="100" y="297"/>
                </a:cxn>
                <a:cxn ang="0">
                  <a:pos x="38" y="530"/>
                </a:cxn>
                <a:cxn ang="0">
                  <a:pos x="69" y="694"/>
                </a:cxn>
                <a:cxn ang="0">
                  <a:pos x="170" y="865"/>
                </a:cxn>
                <a:cxn ang="0">
                  <a:pos x="170" y="195"/>
                </a:cxn>
                <a:cxn ang="0">
                  <a:pos x="434" y="50"/>
                </a:cxn>
                <a:cxn ang="0">
                  <a:pos x="289" y="101"/>
                </a:cxn>
                <a:cxn ang="0">
                  <a:pos x="207" y="158"/>
                </a:cxn>
                <a:cxn ang="0">
                  <a:pos x="201" y="177"/>
                </a:cxn>
                <a:cxn ang="0">
                  <a:pos x="214" y="189"/>
                </a:cxn>
                <a:cxn ang="0">
                  <a:pos x="535" y="505"/>
                </a:cxn>
                <a:cxn ang="0">
                  <a:pos x="761" y="101"/>
                </a:cxn>
                <a:cxn ang="0">
                  <a:pos x="585" y="44"/>
                </a:cxn>
                <a:cxn ang="0">
                  <a:pos x="535" y="0"/>
                </a:cxn>
                <a:cxn ang="0">
                  <a:pos x="799" y="69"/>
                </a:cxn>
                <a:cxn ang="0">
                  <a:pos x="988" y="265"/>
                </a:cxn>
                <a:cxn ang="0">
                  <a:pos x="1063" y="530"/>
                </a:cxn>
                <a:cxn ang="0">
                  <a:pos x="1044" y="669"/>
                </a:cxn>
                <a:cxn ang="0">
                  <a:pos x="906" y="903"/>
                </a:cxn>
                <a:cxn ang="0">
                  <a:pos x="673" y="1042"/>
                </a:cxn>
                <a:cxn ang="0">
                  <a:pos x="390" y="1042"/>
                </a:cxn>
                <a:cxn ang="0">
                  <a:pos x="157" y="903"/>
                </a:cxn>
                <a:cxn ang="0">
                  <a:pos x="19" y="669"/>
                </a:cxn>
                <a:cxn ang="0">
                  <a:pos x="12" y="410"/>
                </a:cxn>
                <a:cxn ang="0">
                  <a:pos x="113" y="202"/>
                </a:cxn>
                <a:cxn ang="0">
                  <a:pos x="296" y="57"/>
                </a:cxn>
                <a:cxn ang="0">
                  <a:pos x="535" y="0"/>
                </a:cxn>
              </a:cxnLst>
              <a:rect l="0" t="0" r="r" b="b"/>
              <a:pathLst>
                <a:path w="1063" h="1061">
                  <a:moveTo>
                    <a:pt x="528" y="555"/>
                  </a:moveTo>
                  <a:lnTo>
                    <a:pt x="201" y="890"/>
                  </a:lnTo>
                  <a:lnTo>
                    <a:pt x="296" y="966"/>
                  </a:lnTo>
                  <a:lnTo>
                    <a:pt x="390" y="1004"/>
                  </a:lnTo>
                  <a:lnTo>
                    <a:pt x="472" y="1017"/>
                  </a:lnTo>
                  <a:lnTo>
                    <a:pt x="535" y="1023"/>
                  </a:lnTo>
                  <a:lnTo>
                    <a:pt x="623" y="1010"/>
                  </a:lnTo>
                  <a:lnTo>
                    <a:pt x="705" y="991"/>
                  </a:lnTo>
                  <a:lnTo>
                    <a:pt x="774" y="960"/>
                  </a:lnTo>
                  <a:lnTo>
                    <a:pt x="818" y="928"/>
                  </a:lnTo>
                  <a:lnTo>
                    <a:pt x="849" y="903"/>
                  </a:lnTo>
                  <a:lnTo>
                    <a:pt x="862" y="890"/>
                  </a:lnTo>
                  <a:lnTo>
                    <a:pt x="856" y="884"/>
                  </a:lnTo>
                  <a:lnTo>
                    <a:pt x="849" y="878"/>
                  </a:lnTo>
                  <a:lnTo>
                    <a:pt x="849" y="871"/>
                  </a:lnTo>
                  <a:lnTo>
                    <a:pt x="849" y="871"/>
                  </a:lnTo>
                  <a:lnTo>
                    <a:pt x="528" y="555"/>
                  </a:lnTo>
                  <a:close/>
                  <a:moveTo>
                    <a:pt x="893" y="195"/>
                  </a:moveTo>
                  <a:lnTo>
                    <a:pt x="560" y="530"/>
                  </a:lnTo>
                  <a:lnTo>
                    <a:pt x="893" y="865"/>
                  </a:lnTo>
                  <a:lnTo>
                    <a:pt x="963" y="764"/>
                  </a:lnTo>
                  <a:lnTo>
                    <a:pt x="1007" y="650"/>
                  </a:lnTo>
                  <a:lnTo>
                    <a:pt x="1019" y="530"/>
                  </a:lnTo>
                  <a:lnTo>
                    <a:pt x="1007" y="404"/>
                  </a:lnTo>
                  <a:lnTo>
                    <a:pt x="956" y="290"/>
                  </a:lnTo>
                  <a:lnTo>
                    <a:pt x="893" y="195"/>
                  </a:lnTo>
                  <a:close/>
                  <a:moveTo>
                    <a:pt x="170" y="195"/>
                  </a:moveTo>
                  <a:lnTo>
                    <a:pt x="100" y="297"/>
                  </a:lnTo>
                  <a:lnTo>
                    <a:pt x="56" y="410"/>
                  </a:lnTo>
                  <a:lnTo>
                    <a:pt x="38" y="530"/>
                  </a:lnTo>
                  <a:lnTo>
                    <a:pt x="44" y="612"/>
                  </a:lnTo>
                  <a:lnTo>
                    <a:pt x="69" y="694"/>
                  </a:lnTo>
                  <a:lnTo>
                    <a:pt x="107" y="783"/>
                  </a:lnTo>
                  <a:lnTo>
                    <a:pt x="170" y="865"/>
                  </a:lnTo>
                  <a:lnTo>
                    <a:pt x="503" y="530"/>
                  </a:lnTo>
                  <a:lnTo>
                    <a:pt x="170" y="195"/>
                  </a:lnTo>
                  <a:close/>
                  <a:moveTo>
                    <a:pt x="528" y="38"/>
                  </a:moveTo>
                  <a:lnTo>
                    <a:pt x="434" y="50"/>
                  </a:lnTo>
                  <a:lnTo>
                    <a:pt x="352" y="69"/>
                  </a:lnTo>
                  <a:lnTo>
                    <a:pt x="289" y="101"/>
                  </a:lnTo>
                  <a:lnTo>
                    <a:pt x="239" y="132"/>
                  </a:lnTo>
                  <a:lnTo>
                    <a:pt x="207" y="158"/>
                  </a:lnTo>
                  <a:lnTo>
                    <a:pt x="201" y="170"/>
                  </a:lnTo>
                  <a:lnTo>
                    <a:pt x="201" y="177"/>
                  </a:lnTo>
                  <a:lnTo>
                    <a:pt x="207" y="183"/>
                  </a:lnTo>
                  <a:lnTo>
                    <a:pt x="214" y="189"/>
                  </a:lnTo>
                  <a:lnTo>
                    <a:pt x="214" y="189"/>
                  </a:lnTo>
                  <a:lnTo>
                    <a:pt x="535" y="505"/>
                  </a:lnTo>
                  <a:lnTo>
                    <a:pt x="862" y="170"/>
                  </a:lnTo>
                  <a:lnTo>
                    <a:pt x="761" y="101"/>
                  </a:lnTo>
                  <a:lnTo>
                    <a:pt x="667" y="57"/>
                  </a:lnTo>
                  <a:lnTo>
                    <a:pt x="585" y="44"/>
                  </a:lnTo>
                  <a:lnTo>
                    <a:pt x="528" y="38"/>
                  </a:lnTo>
                  <a:close/>
                  <a:moveTo>
                    <a:pt x="535" y="0"/>
                  </a:moveTo>
                  <a:lnTo>
                    <a:pt x="673" y="19"/>
                  </a:lnTo>
                  <a:lnTo>
                    <a:pt x="799" y="69"/>
                  </a:lnTo>
                  <a:lnTo>
                    <a:pt x="906" y="158"/>
                  </a:lnTo>
                  <a:lnTo>
                    <a:pt x="988" y="265"/>
                  </a:lnTo>
                  <a:lnTo>
                    <a:pt x="1044" y="391"/>
                  </a:lnTo>
                  <a:lnTo>
                    <a:pt x="1063" y="530"/>
                  </a:lnTo>
                  <a:lnTo>
                    <a:pt x="1063" y="530"/>
                  </a:lnTo>
                  <a:lnTo>
                    <a:pt x="1044" y="669"/>
                  </a:lnTo>
                  <a:lnTo>
                    <a:pt x="988" y="795"/>
                  </a:lnTo>
                  <a:lnTo>
                    <a:pt x="906" y="903"/>
                  </a:lnTo>
                  <a:lnTo>
                    <a:pt x="799" y="991"/>
                  </a:lnTo>
                  <a:lnTo>
                    <a:pt x="673" y="1042"/>
                  </a:lnTo>
                  <a:lnTo>
                    <a:pt x="528" y="1061"/>
                  </a:lnTo>
                  <a:lnTo>
                    <a:pt x="390" y="1042"/>
                  </a:lnTo>
                  <a:lnTo>
                    <a:pt x="264" y="991"/>
                  </a:lnTo>
                  <a:lnTo>
                    <a:pt x="157" y="903"/>
                  </a:lnTo>
                  <a:lnTo>
                    <a:pt x="75" y="795"/>
                  </a:lnTo>
                  <a:lnTo>
                    <a:pt x="19" y="669"/>
                  </a:lnTo>
                  <a:lnTo>
                    <a:pt x="0" y="530"/>
                  </a:lnTo>
                  <a:lnTo>
                    <a:pt x="12" y="410"/>
                  </a:lnTo>
                  <a:lnTo>
                    <a:pt x="56" y="297"/>
                  </a:lnTo>
                  <a:lnTo>
                    <a:pt x="113" y="202"/>
                  </a:lnTo>
                  <a:lnTo>
                    <a:pt x="195" y="120"/>
                  </a:lnTo>
                  <a:lnTo>
                    <a:pt x="296" y="57"/>
                  </a:lnTo>
                  <a:lnTo>
                    <a:pt x="409" y="12"/>
                  </a:lnTo>
                  <a:lnTo>
                    <a:pt x="5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0" name="Freeform 26"/>
            <p:cNvSpPr>
              <a:spLocks noEditPoints="1"/>
            </p:cNvSpPr>
            <p:nvPr/>
          </p:nvSpPr>
          <p:spPr bwMode="auto">
            <a:xfrm>
              <a:off x="19608" y="3974"/>
              <a:ext cx="1032" cy="1156"/>
            </a:xfrm>
            <a:custGeom>
              <a:avLst/>
              <a:gdLst/>
              <a:ahLst/>
              <a:cxnLst>
                <a:cxn ang="0">
                  <a:pos x="900" y="133"/>
                </a:cxn>
                <a:cxn ang="0">
                  <a:pos x="850" y="133"/>
                </a:cxn>
                <a:cxn ang="0">
                  <a:pos x="907" y="189"/>
                </a:cxn>
                <a:cxn ang="0">
                  <a:pos x="932" y="120"/>
                </a:cxn>
                <a:cxn ang="0">
                  <a:pos x="240" y="164"/>
                </a:cxn>
                <a:cxn ang="0">
                  <a:pos x="95" y="366"/>
                </a:cxn>
                <a:cxn ang="0">
                  <a:pos x="63" y="663"/>
                </a:cxn>
                <a:cxn ang="0">
                  <a:pos x="151" y="903"/>
                </a:cxn>
                <a:cxn ang="0">
                  <a:pos x="391" y="1074"/>
                </a:cxn>
                <a:cxn ang="0">
                  <a:pos x="258" y="846"/>
                </a:cxn>
                <a:cxn ang="0">
                  <a:pos x="227" y="581"/>
                </a:cxn>
                <a:cxn ang="0">
                  <a:pos x="284" y="234"/>
                </a:cxn>
                <a:cxn ang="0">
                  <a:pos x="365" y="95"/>
                </a:cxn>
                <a:cxn ang="0">
                  <a:pos x="661" y="13"/>
                </a:cxn>
                <a:cxn ang="0">
                  <a:pos x="825" y="69"/>
                </a:cxn>
                <a:cxn ang="0">
                  <a:pos x="900" y="76"/>
                </a:cxn>
                <a:cxn ang="0">
                  <a:pos x="925" y="50"/>
                </a:cxn>
                <a:cxn ang="0">
                  <a:pos x="944" y="6"/>
                </a:cxn>
                <a:cxn ang="0">
                  <a:pos x="963" y="0"/>
                </a:cxn>
                <a:cxn ang="0">
                  <a:pos x="982" y="25"/>
                </a:cxn>
                <a:cxn ang="0">
                  <a:pos x="988" y="57"/>
                </a:cxn>
                <a:cxn ang="0">
                  <a:pos x="982" y="354"/>
                </a:cxn>
                <a:cxn ang="0">
                  <a:pos x="963" y="379"/>
                </a:cxn>
                <a:cxn ang="0">
                  <a:pos x="938" y="360"/>
                </a:cxn>
                <a:cxn ang="0">
                  <a:pos x="881" y="246"/>
                </a:cxn>
                <a:cxn ang="0">
                  <a:pos x="642" y="76"/>
                </a:cxn>
                <a:cxn ang="0">
                  <a:pos x="416" y="126"/>
                </a:cxn>
                <a:cxn ang="0">
                  <a:pos x="290" y="436"/>
                </a:cxn>
                <a:cxn ang="0">
                  <a:pos x="296" y="764"/>
                </a:cxn>
                <a:cxn ang="0">
                  <a:pos x="384" y="985"/>
                </a:cxn>
                <a:cxn ang="0">
                  <a:pos x="592" y="1080"/>
                </a:cxn>
                <a:cxn ang="0">
                  <a:pos x="888" y="979"/>
                </a:cxn>
                <a:cxn ang="0">
                  <a:pos x="982" y="890"/>
                </a:cxn>
                <a:cxn ang="0">
                  <a:pos x="1007" y="890"/>
                </a:cxn>
                <a:cxn ang="0">
                  <a:pos x="1026" y="909"/>
                </a:cxn>
                <a:cxn ang="0">
                  <a:pos x="1001" y="966"/>
                </a:cxn>
                <a:cxn ang="0">
                  <a:pos x="875" y="1067"/>
                </a:cxn>
                <a:cxn ang="0">
                  <a:pos x="567" y="1156"/>
                </a:cxn>
                <a:cxn ang="0">
                  <a:pos x="265" y="1080"/>
                </a:cxn>
                <a:cxn ang="0">
                  <a:pos x="51" y="840"/>
                </a:cxn>
                <a:cxn ang="0">
                  <a:pos x="19" y="436"/>
                </a:cxn>
                <a:cxn ang="0">
                  <a:pos x="183" y="139"/>
                </a:cxn>
                <a:cxn ang="0">
                  <a:pos x="460" y="13"/>
                </a:cxn>
              </a:cxnLst>
              <a:rect l="0" t="0" r="r" b="b"/>
              <a:pathLst>
                <a:path w="1032" h="1156">
                  <a:moveTo>
                    <a:pt x="932" y="120"/>
                  </a:moveTo>
                  <a:lnTo>
                    <a:pt x="919" y="126"/>
                  </a:lnTo>
                  <a:lnTo>
                    <a:pt x="900" y="133"/>
                  </a:lnTo>
                  <a:lnTo>
                    <a:pt x="881" y="133"/>
                  </a:lnTo>
                  <a:lnTo>
                    <a:pt x="869" y="133"/>
                  </a:lnTo>
                  <a:lnTo>
                    <a:pt x="850" y="133"/>
                  </a:lnTo>
                  <a:lnTo>
                    <a:pt x="875" y="151"/>
                  </a:lnTo>
                  <a:lnTo>
                    <a:pt x="894" y="170"/>
                  </a:lnTo>
                  <a:lnTo>
                    <a:pt x="907" y="189"/>
                  </a:lnTo>
                  <a:lnTo>
                    <a:pt x="919" y="202"/>
                  </a:lnTo>
                  <a:lnTo>
                    <a:pt x="932" y="221"/>
                  </a:lnTo>
                  <a:lnTo>
                    <a:pt x="932" y="120"/>
                  </a:lnTo>
                  <a:close/>
                  <a:moveTo>
                    <a:pt x="365" y="95"/>
                  </a:moveTo>
                  <a:lnTo>
                    <a:pt x="302" y="120"/>
                  </a:lnTo>
                  <a:lnTo>
                    <a:pt x="240" y="164"/>
                  </a:lnTo>
                  <a:lnTo>
                    <a:pt x="183" y="215"/>
                  </a:lnTo>
                  <a:lnTo>
                    <a:pt x="133" y="284"/>
                  </a:lnTo>
                  <a:lnTo>
                    <a:pt x="95" y="366"/>
                  </a:lnTo>
                  <a:lnTo>
                    <a:pt x="70" y="467"/>
                  </a:lnTo>
                  <a:lnTo>
                    <a:pt x="57" y="581"/>
                  </a:lnTo>
                  <a:lnTo>
                    <a:pt x="63" y="663"/>
                  </a:lnTo>
                  <a:lnTo>
                    <a:pt x="76" y="751"/>
                  </a:lnTo>
                  <a:lnTo>
                    <a:pt x="107" y="827"/>
                  </a:lnTo>
                  <a:lnTo>
                    <a:pt x="151" y="903"/>
                  </a:lnTo>
                  <a:lnTo>
                    <a:pt x="214" y="973"/>
                  </a:lnTo>
                  <a:lnTo>
                    <a:pt x="290" y="1029"/>
                  </a:lnTo>
                  <a:lnTo>
                    <a:pt x="391" y="1074"/>
                  </a:lnTo>
                  <a:lnTo>
                    <a:pt x="328" y="1010"/>
                  </a:lnTo>
                  <a:lnTo>
                    <a:pt x="284" y="928"/>
                  </a:lnTo>
                  <a:lnTo>
                    <a:pt x="258" y="846"/>
                  </a:lnTo>
                  <a:lnTo>
                    <a:pt x="240" y="751"/>
                  </a:lnTo>
                  <a:lnTo>
                    <a:pt x="227" y="663"/>
                  </a:lnTo>
                  <a:lnTo>
                    <a:pt x="227" y="581"/>
                  </a:lnTo>
                  <a:lnTo>
                    <a:pt x="233" y="442"/>
                  </a:lnTo>
                  <a:lnTo>
                    <a:pt x="252" y="328"/>
                  </a:lnTo>
                  <a:lnTo>
                    <a:pt x="284" y="234"/>
                  </a:lnTo>
                  <a:lnTo>
                    <a:pt x="315" y="170"/>
                  </a:lnTo>
                  <a:lnTo>
                    <a:pt x="347" y="120"/>
                  </a:lnTo>
                  <a:lnTo>
                    <a:pt x="365" y="95"/>
                  </a:lnTo>
                  <a:close/>
                  <a:moveTo>
                    <a:pt x="560" y="0"/>
                  </a:moveTo>
                  <a:lnTo>
                    <a:pt x="598" y="6"/>
                  </a:lnTo>
                  <a:lnTo>
                    <a:pt x="661" y="13"/>
                  </a:lnTo>
                  <a:lnTo>
                    <a:pt x="737" y="38"/>
                  </a:lnTo>
                  <a:lnTo>
                    <a:pt x="774" y="57"/>
                  </a:lnTo>
                  <a:lnTo>
                    <a:pt x="825" y="69"/>
                  </a:lnTo>
                  <a:lnTo>
                    <a:pt x="881" y="76"/>
                  </a:lnTo>
                  <a:lnTo>
                    <a:pt x="888" y="76"/>
                  </a:lnTo>
                  <a:lnTo>
                    <a:pt x="900" y="76"/>
                  </a:lnTo>
                  <a:lnTo>
                    <a:pt x="907" y="69"/>
                  </a:lnTo>
                  <a:lnTo>
                    <a:pt x="919" y="63"/>
                  </a:lnTo>
                  <a:lnTo>
                    <a:pt x="925" y="50"/>
                  </a:lnTo>
                  <a:lnTo>
                    <a:pt x="932" y="31"/>
                  </a:lnTo>
                  <a:lnTo>
                    <a:pt x="938" y="19"/>
                  </a:lnTo>
                  <a:lnTo>
                    <a:pt x="944" y="6"/>
                  </a:lnTo>
                  <a:lnTo>
                    <a:pt x="951" y="6"/>
                  </a:lnTo>
                  <a:lnTo>
                    <a:pt x="957" y="0"/>
                  </a:lnTo>
                  <a:lnTo>
                    <a:pt x="963" y="0"/>
                  </a:lnTo>
                  <a:lnTo>
                    <a:pt x="976" y="6"/>
                  </a:lnTo>
                  <a:lnTo>
                    <a:pt x="982" y="13"/>
                  </a:lnTo>
                  <a:lnTo>
                    <a:pt x="982" y="25"/>
                  </a:lnTo>
                  <a:lnTo>
                    <a:pt x="988" y="38"/>
                  </a:lnTo>
                  <a:lnTo>
                    <a:pt x="988" y="57"/>
                  </a:lnTo>
                  <a:lnTo>
                    <a:pt x="988" y="57"/>
                  </a:lnTo>
                  <a:lnTo>
                    <a:pt x="988" y="322"/>
                  </a:lnTo>
                  <a:lnTo>
                    <a:pt x="988" y="341"/>
                  </a:lnTo>
                  <a:lnTo>
                    <a:pt x="982" y="354"/>
                  </a:lnTo>
                  <a:lnTo>
                    <a:pt x="982" y="366"/>
                  </a:lnTo>
                  <a:lnTo>
                    <a:pt x="976" y="373"/>
                  </a:lnTo>
                  <a:lnTo>
                    <a:pt x="963" y="379"/>
                  </a:lnTo>
                  <a:lnTo>
                    <a:pt x="951" y="373"/>
                  </a:lnTo>
                  <a:lnTo>
                    <a:pt x="944" y="366"/>
                  </a:lnTo>
                  <a:lnTo>
                    <a:pt x="938" y="360"/>
                  </a:lnTo>
                  <a:lnTo>
                    <a:pt x="932" y="354"/>
                  </a:lnTo>
                  <a:lnTo>
                    <a:pt x="932" y="341"/>
                  </a:lnTo>
                  <a:lnTo>
                    <a:pt x="881" y="246"/>
                  </a:lnTo>
                  <a:lnTo>
                    <a:pt x="812" y="170"/>
                  </a:lnTo>
                  <a:lnTo>
                    <a:pt x="730" y="114"/>
                  </a:lnTo>
                  <a:lnTo>
                    <a:pt x="642" y="76"/>
                  </a:lnTo>
                  <a:lnTo>
                    <a:pt x="567" y="63"/>
                  </a:lnTo>
                  <a:lnTo>
                    <a:pt x="485" y="76"/>
                  </a:lnTo>
                  <a:lnTo>
                    <a:pt x="416" y="126"/>
                  </a:lnTo>
                  <a:lnTo>
                    <a:pt x="359" y="202"/>
                  </a:lnTo>
                  <a:lnTo>
                    <a:pt x="321" y="309"/>
                  </a:lnTo>
                  <a:lnTo>
                    <a:pt x="290" y="436"/>
                  </a:lnTo>
                  <a:lnTo>
                    <a:pt x="284" y="581"/>
                  </a:lnTo>
                  <a:lnTo>
                    <a:pt x="284" y="676"/>
                  </a:lnTo>
                  <a:lnTo>
                    <a:pt x="296" y="764"/>
                  </a:lnTo>
                  <a:lnTo>
                    <a:pt x="315" y="846"/>
                  </a:lnTo>
                  <a:lnTo>
                    <a:pt x="347" y="922"/>
                  </a:lnTo>
                  <a:lnTo>
                    <a:pt x="384" y="985"/>
                  </a:lnTo>
                  <a:lnTo>
                    <a:pt x="435" y="1036"/>
                  </a:lnTo>
                  <a:lnTo>
                    <a:pt x="504" y="1067"/>
                  </a:lnTo>
                  <a:lnTo>
                    <a:pt x="592" y="1080"/>
                  </a:lnTo>
                  <a:lnTo>
                    <a:pt x="693" y="1067"/>
                  </a:lnTo>
                  <a:lnTo>
                    <a:pt x="793" y="1036"/>
                  </a:lnTo>
                  <a:lnTo>
                    <a:pt x="888" y="979"/>
                  </a:lnTo>
                  <a:lnTo>
                    <a:pt x="963" y="909"/>
                  </a:lnTo>
                  <a:lnTo>
                    <a:pt x="976" y="897"/>
                  </a:lnTo>
                  <a:lnTo>
                    <a:pt x="982" y="890"/>
                  </a:lnTo>
                  <a:lnTo>
                    <a:pt x="988" y="890"/>
                  </a:lnTo>
                  <a:lnTo>
                    <a:pt x="1001" y="884"/>
                  </a:lnTo>
                  <a:lnTo>
                    <a:pt x="1007" y="890"/>
                  </a:lnTo>
                  <a:lnTo>
                    <a:pt x="1014" y="890"/>
                  </a:lnTo>
                  <a:lnTo>
                    <a:pt x="1020" y="897"/>
                  </a:lnTo>
                  <a:lnTo>
                    <a:pt x="1026" y="909"/>
                  </a:lnTo>
                  <a:lnTo>
                    <a:pt x="1032" y="922"/>
                  </a:lnTo>
                  <a:lnTo>
                    <a:pt x="1020" y="941"/>
                  </a:lnTo>
                  <a:lnTo>
                    <a:pt x="1001" y="966"/>
                  </a:lnTo>
                  <a:lnTo>
                    <a:pt x="963" y="1004"/>
                  </a:lnTo>
                  <a:lnTo>
                    <a:pt x="919" y="1036"/>
                  </a:lnTo>
                  <a:lnTo>
                    <a:pt x="875" y="1067"/>
                  </a:lnTo>
                  <a:lnTo>
                    <a:pt x="762" y="1124"/>
                  </a:lnTo>
                  <a:lnTo>
                    <a:pt x="655" y="1149"/>
                  </a:lnTo>
                  <a:lnTo>
                    <a:pt x="567" y="1156"/>
                  </a:lnTo>
                  <a:lnTo>
                    <a:pt x="460" y="1149"/>
                  </a:lnTo>
                  <a:lnTo>
                    <a:pt x="359" y="1124"/>
                  </a:lnTo>
                  <a:lnTo>
                    <a:pt x="265" y="1080"/>
                  </a:lnTo>
                  <a:lnTo>
                    <a:pt x="183" y="1017"/>
                  </a:lnTo>
                  <a:lnTo>
                    <a:pt x="107" y="941"/>
                  </a:lnTo>
                  <a:lnTo>
                    <a:pt x="51" y="840"/>
                  </a:lnTo>
                  <a:lnTo>
                    <a:pt x="19" y="720"/>
                  </a:lnTo>
                  <a:lnTo>
                    <a:pt x="0" y="581"/>
                  </a:lnTo>
                  <a:lnTo>
                    <a:pt x="19" y="436"/>
                  </a:lnTo>
                  <a:lnTo>
                    <a:pt x="51" y="316"/>
                  </a:lnTo>
                  <a:lnTo>
                    <a:pt x="107" y="215"/>
                  </a:lnTo>
                  <a:lnTo>
                    <a:pt x="183" y="139"/>
                  </a:lnTo>
                  <a:lnTo>
                    <a:pt x="271" y="76"/>
                  </a:lnTo>
                  <a:lnTo>
                    <a:pt x="365" y="38"/>
                  </a:lnTo>
                  <a:lnTo>
                    <a:pt x="460" y="13"/>
                  </a:lnTo>
                  <a:lnTo>
                    <a:pt x="5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6" name="Group 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3124200" y="4343400"/>
            <a:ext cx="5476485" cy="609600"/>
            <a:chOff x="2005" y="2767"/>
            <a:chExt cx="17123" cy="1906"/>
          </a:xfrm>
          <a:solidFill>
            <a:srgbClr val="FF0000"/>
          </a:solidFill>
        </p:grpSpPr>
        <p:sp>
          <p:nvSpPr>
            <p:cNvPr id="27" name="Freeform 6"/>
            <p:cNvSpPr>
              <a:spLocks/>
            </p:cNvSpPr>
            <p:nvPr/>
          </p:nvSpPr>
          <p:spPr bwMode="auto">
            <a:xfrm>
              <a:off x="2005" y="3198"/>
              <a:ext cx="1058" cy="1038"/>
            </a:xfrm>
            <a:custGeom>
              <a:avLst/>
              <a:gdLst/>
              <a:ahLst/>
              <a:cxnLst>
                <a:cxn ang="0">
                  <a:pos x="534" y="0"/>
                </a:cxn>
                <a:cxn ang="0">
                  <a:pos x="544" y="0"/>
                </a:cxn>
                <a:cxn ang="0">
                  <a:pos x="555" y="11"/>
                </a:cxn>
                <a:cxn ang="0">
                  <a:pos x="560" y="16"/>
                </a:cxn>
                <a:cxn ang="0">
                  <a:pos x="560" y="26"/>
                </a:cxn>
                <a:cxn ang="0">
                  <a:pos x="560" y="42"/>
                </a:cxn>
                <a:cxn ang="0">
                  <a:pos x="560" y="52"/>
                </a:cxn>
                <a:cxn ang="0">
                  <a:pos x="560" y="489"/>
                </a:cxn>
                <a:cxn ang="0">
                  <a:pos x="1005" y="489"/>
                </a:cxn>
                <a:cxn ang="0">
                  <a:pos x="1021" y="489"/>
                </a:cxn>
                <a:cxn ang="0">
                  <a:pos x="1032" y="489"/>
                </a:cxn>
                <a:cxn ang="0">
                  <a:pos x="1042" y="494"/>
                </a:cxn>
                <a:cxn ang="0">
                  <a:pos x="1052" y="499"/>
                </a:cxn>
                <a:cxn ang="0">
                  <a:pos x="1058" y="509"/>
                </a:cxn>
                <a:cxn ang="0">
                  <a:pos x="1058" y="519"/>
                </a:cxn>
                <a:cxn ang="0">
                  <a:pos x="1058" y="535"/>
                </a:cxn>
                <a:cxn ang="0">
                  <a:pos x="1052" y="545"/>
                </a:cxn>
                <a:cxn ang="0">
                  <a:pos x="1042" y="550"/>
                </a:cxn>
                <a:cxn ang="0">
                  <a:pos x="1032" y="550"/>
                </a:cxn>
                <a:cxn ang="0">
                  <a:pos x="1021" y="550"/>
                </a:cxn>
                <a:cxn ang="0">
                  <a:pos x="1005" y="550"/>
                </a:cxn>
                <a:cxn ang="0">
                  <a:pos x="560" y="550"/>
                </a:cxn>
                <a:cxn ang="0">
                  <a:pos x="560" y="987"/>
                </a:cxn>
                <a:cxn ang="0">
                  <a:pos x="560" y="1002"/>
                </a:cxn>
                <a:cxn ang="0">
                  <a:pos x="560" y="1013"/>
                </a:cxn>
                <a:cxn ang="0">
                  <a:pos x="560" y="1023"/>
                </a:cxn>
                <a:cxn ang="0">
                  <a:pos x="555" y="1033"/>
                </a:cxn>
                <a:cxn ang="0">
                  <a:pos x="544" y="1038"/>
                </a:cxn>
                <a:cxn ang="0">
                  <a:pos x="534" y="1038"/>
                </a:cxn>
                <a:cxn ang="0">
                  <a:pos x="518" y="1038"/>
                </a:cxn>
                <a:cxn ang="0">
                  <a:pos x="508" y="1033"/>
                </a:cxn>
                <a:cxn ang="0">
                  <a:pos x="503" y="1023"/>
                </a:cxn>
                <a:cxn ang="0">
                  <a:pos x="503" y="1013"/>
                </a:cxn>
                <a:cxn ang="0">
                  <a:pos x="497" y="1002"/>
                </a:cxn>
                <a:cxn ang="0">
                  <a:pos x="497" y="987"/>
                </a:cxn>
                <a:cxn ang="0">
                  <a:pos x="497" y="550"/>
                </a:cxn>
                <a:cxn ang="0">
                  <a:pos x="52" y="550"/>
                </a:cxn>
                <a:cxn ang="0">
                  <a:pos x="42" y="550"/>
                </a:cxn>
                <a:cxn ang="0">
                  <a:pos x="31" y="550"/>
                </a:cxn>
                <a:cxn ang="0">
                  <a:pos x="21" y="550"/>
                </a:cxn>
                <a:cxn ang="0">
                  <a:pos x="10" y="545"/>
                </a:cxn>
                <a:cxn ang="0">
                  <a:pos x="5" y="535"/>
                </a:cxn>
                <a:cxn ang="0">
                  <a:pos x="0" y="519"/>
                </a:cxn>
                <a:cxn ang="0">
                  <a:pos x="5" y="509"/>
                </a:cxn>
                <a:cxn ang="0">
                  <a:pos x="10" y="499"/>
                </a:cxn>
                <a:cxn ang="0">
                  <a:pos x="21" y="494"/>
                </a:cxn>
                <a:cxn ang="0">
                  <a:pos x="31" y="489"/>
                </a:cxn>
                <a:cxn ang="0">
                  <a:pos x="42" y="489"/>
                </a:cxn>
                <a:cxn ang="0">
                  <a:pos x="52" y="489"/>
                </a:cxn>
                <a:cxn ang="0">
                  <a:pos x="497" y="489"/>
                </a:cxn>
                <a:cxn ang="0">
                  <a:pos x="497" y="52"/>
                </a:cxn>
                <a:cxn ang="0">
                  <a:pos x="497" y="42"/>
                </a:cxn>
                <a:cxn ang="0">
                  <a:pos x="503" y="26"/>
                </a:cxn>
                <a:cxn ang="0">
                  <a:pos x="503" y="16"/>
                </a:cxn>
                <a:cxn ang="0">
                  <a:pos x="508" y="11"/>
                </a:cxn>
                <a:cxn ang="0">
                  <a:pos x="518" y="0"/>
                </a:cxn>
                <a:cxn ang="0">
                  <a:pos x="534" y="0"/>
                </a:cxn>
              </a:cxnLst>
              <a:rect l="0" t="0" r="r" b="b"/>
              <a:pathLst>
                <a:path w="1058" h="1038">
                  <a:moveTo>
                    <a:pt x="534" y="0"/>
                  </a:moveTo>
                  <a:lnTo>
                    <a:pt x="544" y="0"/>
                  </a:lnTo>
                  <a:lnTo>
                    <a:pt x="555" y="11"/>
                  </a:lnTo>
                  <a:lnTo>
                    <a:pt x="560" y="16"/>
                  </a:lnTo>
                  <a:lnTo>
                    <a:pt x="560" y="26"/>
                  </a:lnTo>
                  <a:lnTo>
                    <a:pt x="560" y="42"/>
                  </a:lnTo>
                  <a:lnTo>
                    <a:pt x="560" y="52"/>
                  </a:lnTo>
                  <a:lnTo>
                    <a:pt x="560" y="489"/>
                  </a:lnTo>
                  <a:lnTo>
                    <a:pt x="1005" y="489"/>
                  </a:lnTo>
                  <a:lnTo>
                    <a:pt x="1021" y="489"/>
                  </a:lnTo>
                  <a:lnTo>
                    <a:pt x="1032" y="489"/>
                  </a:lnTo>
                  <a:lnTo>
                    <a:pt x="1042" y="494"/>
                  </a:lnTo>
                  <a:lnTo>
                    <a:pt x="1052" y="499"/>
                  </a:lnTo>
                  <a:lnTo>
                    <a:pt x="1058" y="509"/>
                  </a:lnTo>
                  <a:lnTo>
                    <a:pt x="1058" y="519"/>
                  </a:lnTo>
                  <a:lnTo>
                    <a:pt x="1058" y="535"/>
                  </a:lnTo>
                  <a:lnTo>
                    <a:pt x="1052" y="545"/>
                  </a:lnTo>
                  <a:lnTo>
                    <a:pt x="1042" y="550"/>
                  </a:lnTo>
                  <a:lnTo>
                    <a:pt x="1032" y="550"/>
                  </a:lnTo>
                  <a:lnTo>
                    <a:pt x="1021" y="550"/>
                  </a:lnTo>
                  <a:lnTo>
                    <a:pt x="1005" y="550"/>
                  </a:lnTo>
                  <a:lnTo>
                    <a:pt x="560" y="550"/>
                  </a:lnTo>
                  <a:lnTo>
                    <a:pt x="560" y="987"/>
                  </a:lnTo>
                  <a:lnTo>
                    <a:pt x="560" y="1002"/>
                  </a:lnTo>
                  <a:lnTo>
                    <a:pt x="560" y="1013"/>
                  </a:lnTo>
                  <a:lnTo>
                    <a:pt x="560" y="1023"/>
                  </a:lnTo>
                  <a:lnTo>
                    <a:pt x="555" y="1033"/>
                  </a:lnTo>
                  <a:lnTo>
                    <a:pt x="544" y="1038"/>
                  </a:lnTo>
                  <a:lnTo>
                    <a:pt x="534" y="1038"/>
                  </a:lnTo>
                  <a:lnTo>
                    <a:pt x="518" y="1038"/>
                  </a:lnTo>
                  <a:lnTo>
                    <a:pt x="508" y="1033"/>
                  </a:lnTo>
                  <a:lnTo>
                    <a:pt x="503" y="1023"/>
                  </a:lnTo>
                  <a:lnTo>
                    <a:pt x="503" y="1013"/>
                  </a:lnTo>
                  <a:lnTo>
                    <a:pt x="497" y="1002"/>
                  </a:lnTo>
                  <a:lnTo>
                    <a:pt x="497" y="987"/>
                  </a:lnTo>
                  <a:lnTo>
                    <a:pt x="497" y="550"/>
                  </a:lnTo>
                  <a:lnTo>
                    <a:pt x="52" y="550"/>
                  </a:lnTo>
                  <a:lnTo>
                    <a:pt x="42" y="550"/>
                  </a:lnTo>
                  <a:lnTo>
                    <a:pt x="31" y="550"/>
                  </a:lnTo>
                  <a:lnTo>
                    <a:pt x="21" y="550"/>
                  </a:lnTo>
                  <a:lnTo>
                    <a:pt x="10" y="545"/>
                  </a:lnTo>
                  <a:lnTo>
                    <a:pt x="5" y="535"/>
                  </a:lnTo>
                  <a:lnTo>
                    <a:pt x="0" y="519"/>
                  </a:lnTo>
                  <a:lnTo>
                    <a:pt x="5" y="509"/>
                  </a:lnTo>
                  <a:lnTo>
                    <a:pt x="10" y="499"/>
                  </a:lnTo>
                  <a:lnTo>
                    <a:pt x="21" y="494"/>
                  </a:lnTo>
                  <a:lnTo>
                    <a:pt x="31" y="489"/>
                  </a:lnTo>
                  <a:lnTo>
                    <a:pt x="42" y="489"/>
                  </a:lnTo>
                  <a:lnTo>
                    <a:pt x="52" y="489"/>
                  </a:lnTo>
                  <a:lnTo>
                    <a:pt x="497" y="489"/>
                  </a:lnTo>
                  <a:lnTo>
                    <a:pt x="497" y="52"/>
                  </a:lnTo>
                  <a:lnTo>
                    <a:pt x="497" y="42"/>
                  </a:lnTo>
                  <a:lnTo>
                    <a:pt x="503" y="26"/>
                  </a:lnTo>
                  <a:lnTo>
                    <a:pt x="503" y="16"/>
                  </a:lnTo>
                  <a:lnTo>
                    <a:pt x="508" y="11"/>
                  </a:lnTo>
                  <a:lnTo>
                    <a:pt x="518" y="0"/>
                  </a:lnTo>
                  <a:lnTo>
                    <a:pt x="5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7"/>
            <p:cNvSpPr>
              <a:spLocks noEditPoints="1"/>
            </p:cNvSpPr>
            <p:nvPr/>
          </p:nvSpPr>
          <p:spPr bwMode="auto">
            <a:xfrm>
              <a:off x="3188" y="3419"/>
              <a:ext cx="734" cy="1008"/>
            </a:xfrm>
            <a:custGeom>
              <a:avLst/>
              <a:gdLst/>
              <a:ahLst/>
              <a:cxnLst>
                <a:cxn ang="0">
                  <a:pos x="409" y="52"/>
                </a:cxn>
                <a:cxn ang="0">
                  <a:pos x="294" y="175"/>
                </a:cxn>
                <a:cxn ang="0">
                  <a:pos x="247" y="304"/>
                </a:cxn>
                <a:cxn ang="0">
                  <a:pos x="210" y="458"/>
                </a:cxn>
                <a:cxn ang="0">
                  <a:pos x="210" y="550"/>
                </a:cxn>
                <a:cxn ang="0">
                  <a:pos x="236" y="622"/>
                </a:cxn>
                <a:cxn ang="0">
                  <a:pos x="309" y="653"/>
                </a:cxn>
                <a:cxn ang="0">
                  <a:pos x="440" y="596"/>
                </a:cxn>
                <a:cxn ang="0">
                  <a:pos x="519" y="489"/>
                </a:cxn>
                <a:cxn ang="0">
                  <a:pos x="598" y="191"/>
                </a:cxn>
                <a:cxn ang="0">
                  <a:pos x="603" y="175"/>
                </a:cxn>
                <a:cxn ang="0">
                  <a:pos x="598" y="155"/>
                </a:cxn>
                <a:cxn ang="0">
                  <a:pos x="577" y="98"/>
                </a:cxn>
                <a:cxn ang="0">
                  <a:pos x="519" y="42"/>
                </a:cxn>
                <a:cxn ang="0">
                  <a:pos x="472" y="0"/>
                </a:cxn>
                <a:cxn ang="0">
                  <a:pos x="582" y="47"/>
                </a:cxn>
                <a:cxn ang="0">
                  <a:pos x="624" y="78"/>
                </a:cxn>
                <a:cxn ang="0">
                  <a:pos x="645" y="47"/>
                </a:cxn>
                <a:cxn ang="0">
                  <a:pos x="666" y="36"/>
                </a:cxn>
                <a:cxn ang="0">
                  <a:pos x="687" y="31"/>
                </a:cxn>
                <a:cxn ang="0">
                  <a:pos x="713" y="36"/>
                </a:cxn>
                <a:cxn ang="0">
                  <a:pos x="729" y="57"/>
                </a:cxn>
                <a:cxn ang="0">
                  <a:pos x="729" y="88"/>
                </a:cxn>
                <a:cxn ang="0">
                  <a:pos x="729" y="103"/>
                </a:cxn>
                <a:cxn ang="0">
                  <a:pos x="529" y="843"/>
                </a:cxn>
                <a:cxn ang="0">
                  <a:pos x="446" y="936"/>
                </a:cxn>
                <a:cxn ang="0">
                  <a:pos x="304" y="997"/>
                </a:cxn>
                <a:cxn ang="0">
                  <a:pos x="131" y="1002"/>
                </a:cxn>
                <a:cxn ang="0">
                  <a:pos x="32" y="977"/>
                </a:cxn>
                <a:cxn ang="0">
                  <a:pos x="0" y="915"/>
                </a:cxn>
                <a:cxn ang="0">
                  <a:pos x="32" y="848"/>
                </a:cxn>
                <a:cxn ang="0">
                  <a:pos x="84" y="823"/>
                </a:cxn>
                <a:cxn ang="0">
                  <a:pos x="121" y="833"/>
                </a:cxn>
                <a:cxn ang="0">
                  <a:pos x="142" y="853"/>
                </a:cxn>
                <a:cxn ang="0">
                  <a:pos x="147" y="879"/>
                </a:cxn>
                <a:cxn ang="0">
                  <a:pos x="142" y="910"/>
                </a:cxn>
                <a:cxn ang="0">
                  <a:pos x="121" y="936"/>
                </a:cxn>
                <a:cxn ang="0">
                  <a:pos x="84" y="961"/>
                </a:cxn>
                <a:cxn ang="0">
                  <a:pos x="210" y="972"/>
                </a:cxn>
                <a:cxn ang="0">
                  <a:pos x="325" y="941"/>
                </a:cxn>
                <a:cxn ang="0">
                  <a:pos x="399" y="879"/>
                </a:cxn>
                <a:cxn ang="0">
                  <a:pos x="435" y="823"/>
                </a:cxn>
                <a:cxn ang="0">
                  <a:pos x="440" y="792"/>
                </a:cxn>
                <a:cxn ang="0">
                  <a:pos x="467" y="689"/>
                </a:cxn>
                <a:cxn ang="0">
                  <a:pos x="488" y="596"/>
                </a:cxn>
                <a:cxn ang="0">
                  <a:pos x="446" y="638"/>
                </a:cxn>
                <a:cxn ang="0">
                  <a:pos x="357" y="684"/>
                </a:cxn>
                <a:cxn ang="0">
                  <a:pos x="236" y="679"/>
                </a:cxn>
                <a:cxn ang="0">
                  <a:pos x="131" y="596"/>
                </a:cxn>
                <a:cxn ang="0">
                  <a:pos x="89" y="442"/>
                </a:cxn>
                <a:cxn ang="0">
                  <a:pos x="147" y="227"/>
                </a:cxn>
                <a:cxn ang="0">
                  <a:pos x="294" y="67"/>
                </a:cxn>
                <a:cxn ang="0">
                  <a:pos x="472" y="0"/>
                </a:cxn>
              </a:cxnLst>
              <a:rect l="0" t="0" r="r" b="b"/>
              <a:pathLst>
                <a:path w="734" h="1008">
                  <a:moveTo>
                    <a:pt x="472" y="36"/>
                  </a:moveTo>
                  <a:lnTo>
                    <a:pt x="409" y="52"/>
                  </a:lnTo>
                  <a:lnTo>
                    <a:pt x="346" y="103"/>
                  </a:lnTo>
                  <a:lnTo>
                    <a:pt x="294" y="175"/>
                  </a:lnTo>
                  <a:lnTo>
                    <a:pt x="268" y="232"/>
                  </a:lnTo>
                  <a:lnTo>
                    <a:pt x="247" y="304"/>
                  </a:lnTo>
                  <a:lnTo>
                    <a:pt x="226" y="386"/>
                  </a:lnTo>
                  <a:lnTo>
                    <a:pt x="210" y="458"/>
                  </a:lnTo>
                  <a:lnTo>
                    <a:pt x="205" y="514"/>
                  </a:lnTo>
                  <a:lnTo>
                    <a:pt x="210" y="550"/>
                  </a:lnTo>
                  <a:lnTo>
                    <a:pt x="220" y="591"/>
                  </a:lnTo>
                  <a:lnTo>
                    <a:pt x="236" y="622"/>
                  </a:lnTo>
                  <a:lnTo>
                    <a:pt x="268" y="648"/>
                  </a:lnTo>
                  <a:lnTo>
                    <a:pt x="309" y="653"/>
                  </a:lnTo>
                  <a:lnTo>
                    <a:pt x="378" y="638"/>
                  </a:lnTo>
                  <a:lnTo>
                    <a:pt x="440" y="596"/>
                  </a:lnTo>
                  <a:lnTo>
                    <a:pt x="488" y="550"/>
                  </a:lnTo>
                  <a:lnTo>
                    <a:pt x="519" y="489"/>
                  </a:lnTo>
                  <a:lnTo>
                    <a:pt x="519" y="489"/>
                  </a:lnTo>
                  <a:lnTo>
                    <a:pt x="598" y="191"/>
                  </a:lnTo>
                  <a:lnTo>
                    <a:pt x="598" y="185"/>
                  </a:lnTo>
                  <a:lnTo>
                    <a:pt x="603" y="175"/>
                  </a:lnTo>
                  <a:lnTo>
                    <a:pt x="603" y="170"/>
                  </a:lnTo>
                  <a:lnTo>
                    <a:pt x="598" y="155"/>
                  </a:lnTo>
                  <a:lnTo>
                    <a:pt x="592" y="129"/>
                  </a:lnTo>
                  <a:lnTo>
                    <a:pt x="577" y="98"/>
                  </a:lnTo>
                  <a:lnTo>
                    <a:pt x="556" y="67"/>
                  </a:lnTo>
                  <a:lnTo>
                    <a:pt x="519" y="42"/>
                  </a:lnTo>
                  <a:lnTo>
                    <a:pt x="472" y="36"/>
                  </a:lnTo>
                  <a:close/>
                  <a:moveTo>
                    <a:pt x="472" y="0"/>
                  </a:moveTo>
                  <a:lnTo>
                    <a:pt x="529" y="11"/>
                  </a:lnTo>
                  <a:lnTo>
                    <a:pt x="582" y="47"/>
                  </a:lnTo>
                  <a:lnTo>
                    <a:pt x="619" y="98"/>
                  </a:lnTo>
                  <a:lnTo>
                    <a:pt x="624" y="78"/>
                  </a:lnTo>
                  <a:lnTo>
                    <a:pt x="634" y="62"/>
                  </a:lnTo>
                  <a:lnTo>
                    <a:pt x="645" y="47"/>
                  </a:lnTo>
                  <a:lnTo>
                    <a:pt x="655" y="42"/>
                  </a:lnTo>
                  <a:lnTo>
                    <a:pt x="666" y="36"/>
                  </a:lnTo>
                  <a:lnTo>
                    <a:pt x="676" y="31"/>
                  </a:lnTo>
                  <a:lnTo>
                    <a:pt x="687" y="31"/>
                  </a:lnTo>
                  <a:lnTo>
                    <a:pt x="702" y="31"/>
                  </a:lnTo>
                  <a:lnTo>
                    <a:pt x="713" y="36"/>
                  </a:lnTo>
                  <a:lnTo>
                    <a:pt x="723" y="47"/>
                  </a:lnTo>
                  <a:lnTo>
                    <a:pt x="729" y="57"/>
                  </a:lnTo>
                  <a:lnTo>
                    <a:pt x="734" y="72"/>
                  </a:lnTo>
                  <a:lnTo>
                    <a:pt x="729" y="88"/>
                  </a:lnTo>
                  <a:lnTo>
                    <a:pt x="729" y="103"/>
                  </a:lnTo>
                  <a:lnTo>
                    <a:pt x="729" y="103"/>
                  </a:lnTo>
                  <a:lnTo>
                    <a:pt x="550" y="797"/>
                  </a:lnTo>
                  <a:lnTo>
                    <a:pt x="529" y="843"/>
                  </a:lnTo>
                  <a:lnTo>
                    <a:pt x="498" y="889"/>
                  </a:lnTo>
                  <a:lnTo>
                    <a:pt x="446" y="936"/>
                  </a:lnTo>
                  <a:lnTo>
                    <a:pt x="383" y="972"/>
                  </a:lnTo>
                  <a:lnTo>
                    <a:pt x="304" y="997"/>
                  </a:lnTo>
                  <a:lnTo>
                    <a:pt x="210" y="1008"/>
                  </a:lnTo>
                  <a:lnTo>
                    <a:pt x="131" y="1002"/>
                  </a:lnTo>
                  <a:lnTo>
                    <a:pt x="74" y="992"/>
                  </a:lnTo>
                  <a:lnTo>
                    <a:pt x="32" y="977"/>
                  </a:lnTo>
                  <a:lnTo>
                    <a:pt x="11" y="951"/>
                  </a:lnTo>
                  <a:lnTo>
                    <a:pt x="0" y="915"/>
                  </a:lnTo>
                  <a:lnTo>
                    <a:pt x="11" y="874"/>
                  </a:lnTo>
                  <a:lnTo>
                    <a:pt x="32" y="848"/>
                  </a:lnTo>
                  <a:lnTo>
                    <a:pt x="58" y="828"/>
                  </a:lnTo>
                  <a:lnTo>
                    <a:pt x="84" y="823"/>
                  </a:lnTo>
                  <a:lnTo>
                    <a:pt x="105" y="828"/>
                  </a:lnTo>
                  <a:lnTo>
                    <a:pt x="121" y="833"/>
                  </a:lnTo>
                  <a:lnTo>
                    <a:pt x="131" y="843"/>
                  </a:lnTo>
                  <a:lnTo>
                    <a:pt x="142" y="853"/>
                  </a:lnTo>
                  <a:lnTo>
                    <a:pt x="147" y="864"/>
                  </a:lnTo>
                  <a:lnTo>
                    <a:pt x="147" y="879"/>
                  </a:lnTo>
                  <a:lnTo>
                    <a:pt x="147" y="895"/>
                  </a:lnTo>
                  <a:lnTo>
                    <a:pt x="142" y="910"/>
                  </a:lnTo>
                  <a:lnTo>
                    <a:pt x="131" y="925"/>
                  </a:lnTo>
                  <a:lnTo>
                    <a:pt x="121" y="936"/>
                  </a:lnTo>
                  <a:lnTo>
                    <a:pt x="105" y="951"/>
                  </a:lnTo>
                  <a:lnTo>
                    <a:pt x="84" y="961"/>
                  </a:lnTo>
                  <a:lnTo>
                    <a:pt x="152" y="972"/>
                  </a:lnTo>
                  <a:lnTo>
                    <a:pt x="210" y="972"/>
                  </a:lnTo>
                  <a:lnTo>
                    <a:pt x="273" y="966"/>
                  </a:lnTo>
                  <a:lnTo>
                    <a:pt x="325" y="941"/>
                  </a:lnTo>
                  <a:lnTo>
                    <a:pt x="367" y="910"/>
                  </a:lnTo>
                  <a:lnTo>
                    <a:pt x="399" y="879"/>
                  </a:lnTo>
                  <a:lnTo>
                    <a:pt x="419" y="848"/>
                  </a:lnTo>
                  <a:lnTo>
                    <a:pt x="435" y="823"/>
                  </a:lnTo>
                  <a:lnTo>
                    <a:pt x="440" y="807"/>
                  </a:lnTo>
                  <a:lnTo>
                    <a:pt x="440" y="792"/>
                  </a:lnTo>
                  <a:lnTo>
                    <a:pt x="451" y="756"/>
                  </a:lnTo>
                  <a:lnTo>
                    <a:pt x="467" y="689"/>
                  </a:lnTo>
                  <a:lnTo>
                    <a:pt x="493" y="602"/>
                  </a:lnTo>
                  <a:lnTo>
                    <a:pt x="488" y="596"/>
                  </a:lnTo>
                  <a:lnTo>
                    <a:pt x="472" y="617"/>
                  </a:lnTo>
                  <a:lnTo>
                    <a:pt x="446" y="638"/>
                  </a:lnTo>
                  <a:lnTo>
                    <a:pt x="404" y="663"/>
                  </a:lnTo>
                  <a:lnTo>
                    <a:pt x="357" y="684"/>
                  </a:lnTo>
                  <a:lnTo>
                    <a:pt x="304" y="689"/>
                  </a:lnTo>
                  <a:lnTo>
                    <a:pt x="236" y="679"/>
                  </a:lnTo>
                  <a:lnTo>
                    <a:pt x="179" y="648"/>
                  </a:lnTo>
                  <a:lnTo>
                    <a:pt x="131" y="596"/>
                  </a:lnTo>
                  <a:lnTo>
                    <a:pt x="105" y="530"/>
                  </a:lnTo>
                  <a:lnTo>
                    <a:pt x="89" y="442"/>
                  </a:lnTo>
                  <a:lnTo>
                    <a:pt x="105" y="329"/>
                  </a:lnTo>
                  <a:lnTo>
                    <a:pt x="147" y="227"/>
                  </a:lnTo>
                  <a:lnTo>
                    <a:pt x="215" y="139"/>
                  </a:lnTo>
                  <a:lnTo>
                    <a:pt x="294" y="67"/>
                  </a:lnTo>
                  <a:lnTo>
                    <a:pt x="383" y="16"/>
                  </a:lnTo>
                  <a:lnTo>
                    <a:pt x="4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"/>
            <p:cNvSpPr>
              <a:spLocks/>
            </p:cNvSpPr>
            <p:nvPr/>
          </p:nvSpPr>
          <p:spPr bwMode="auto">
            <a:xfrm>
              <a:off x="4116" y="3240"/>
              <a:ext cx="759" cy="51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712" y="0"/>
                </a:cxn>
                <a:cxn ang="0">
                  <a:pos x="722" y="0"/>
                </a:cxn>
                <a:cxn ang="0">
                  <a:pos x="733" y="0"/>
                </a:cxn>
                <a:cxn ang="0">
                  <a:pos x="743" y="5"/>
                </a:cxn>
                <a:cxn ang="0">
                  <a:pos x="749" y="10"/>
                </a:cxn>
                <a:cxn ang="0">
                  <a:pos x="754" y="15"/>
                </a:cxn>
                <a:cxn ang="0">
                  <a:pos x="759" y="30"/>
                </a:cxn>
                <a:cxn ang="0">
                  <a:pos x="754" y="41"/>
                </a:cxn>
                <a:cxn ang="0">
                  <a:pos x="749" y="46"/>
                </a:cxn>
                <a:cxn ang="0">
                  <a:pos x="743" y="51"/>
                </a:cxn>
                <a:cxn ang="0">
                  <a:pos x="733" y="51"/>
                </a:cxn>
                <a:cxn ang="0">
                  <a:pos x="722" y="51"/>
                </a:cxn>
                <a:cxn ang="0">
                  <a:pos x="712" y="51"/>
                </a:cxn>
                <a:cxn ang="0">
                  <a:pos x="41" y="51"/>
                </a:cxn>
                <a:cxn ang="0">
                  <a:pos x="31" y="51"/>
                </a:cxn>
                <a:cxn ang="0">
                  <a:pos x="21" y="51"/>
                </a:cxn>
                <a:cxn ang="0">
                  <a:pos x="15" y="51"/>
                </a:cxn>
                <a:cxn ang="0">
                  <a:pos x="5" y="46"/>
                </a:cxn>
                <a:cxn ang="0">
                  <a:pos x="0" y="36"/>
                </a:cxn>
                <a:cxn ang="0">
                  <a:pos x="0" y="25"/>
                </a:cxn>
                <a:cxn ang="0">
                  <a:pos x="0" y="15"/>
                </a:cxn>
                <a:cxn ang="0">
                  <a:pos x="5" y="5"/>
                </a:cxn>
                <a:cxn ang="0">
                  <a:pos x="15" y="5"/>
                </a:cxn>
                <a:cxn ang="0">
                  <a:pos x="21" y="0"/>
                </a:cxn>
                <a:cxn ang="0">
                  <a:pos x="31" y="0"/>
                </a:cxn>
                <a:cxn ang="0">
                  <a:pos x="41" y="0"/>
                </a:cxn>
              </a:cxnLst>
              <a:rect l="0" t="0" r="r" b="b"/>
              <a:pathLst>
                <a:path w="759" h="51">
                  <a:moveTo>
                    <a:pt x="41" y="0"/>
                  </a:moveTo>
                  <a:lnTo>
                    <a:pt x="712" y="0"/>
                  </a:lnTo>
                  <a:lnTo>
                    <a:pt x="722" y="0"/>
                  </a:lnTo>
                  <a:lnTo>
                    <a:pt x="733" y="0"/>
                  </a:lnTo>
                  <a:lnTo>
                    <a:pt x="743" y="5"/>
                  </a:lnTo>
                  <a:lnTo>
                    <a:pt x="749" y="10"/>
                  </a:lnTo>
                  <a:lnTo>
                    <a:pt x="754" y="15"/>
                  </a:lnTo>
                  <a:lnTo>
                    <a:pt x="759" y="30"/>
                  </a:lnTo>
                  <a:lnTo>
                    <a:pt x="754" y="41"/>
                  </a:lnTo>
                  <a:lnTo>
                    <a:pt x="749" y="46"/>
                  </a:lnTo>
                  <a:lnTo>
                    <a:pt x="743" y="51"/>
                  </a:lnTo>
                  <a:lnTo>
                    <a:pt x="733" y="51"/>
                  </a:lnTo>
                  <a:lnTo>
                    <a:pt x="722" y="51"/>
                  </a:lnTo>
                  <a:lnTo>
                    <a:pt x="712" y="51"/>
                  </a:lnTo>
                  <a:lnTo>
                    <a:pt x="41" y="51"/>
                  </a:lnTo>
                  <a:lnTo>
                    <a:pt x="31" y="51"/>
                  </a:lnTo>
                  <a:lnTo>
                    <a:pt x="21" y="51"/>
                  </a:lnTo>
                  <a:lnTo>
                    <a:pt x="15" y="51"/>
                  </a:lnTo>
                  <a:lnTo>
                    <a:pt x="5" y="46"/>
                  </a:lnTo>
                  <a:lnTo>
                    <a:pt x="0" y="36"/>
                  </a:lnTo>
                  <a:lnTo>
                    <a:pt x="0" y="25"/>
                  </a:lnTo>
                  <a:lnTo>
                    <a:pt x="0" y="15"/>
                  </a:lnTo>
                  <a:lnTo>
                    <a:pt x="5" y="5"/>
                  </a:lnTo>
                  <a:lnTo>
                    <a:pt x="15" y="5"/>
                  </a:lnTo>
                  <a:lnTo>
                    <a:pt x="21" y="0"/>
                  </a:lnTo>
                  <a:lnTo>
                    <a:pt x="31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9"/>
            <p:cNvSpPr>
              <a:spLocks/>
            </p:cNvSpPr>
            <p:nvPr/>
          </p:nvSpPr>
          <p:spPr bwMode="auto">
            <a:xfrm>
              <a:off x="5058" y="2808"/>
              <a:ext cx="503" cy="735"/>
            </a:xfrm>
            <a:custGeom>
              <a:avLst/>
              <a:gdLst/>
              <a:ahLst/>
              <a:cxnLst>
                <a:cxn ang="0">
                  <a:pos x="320" y="10"/>
                </a:cxn>
                <a:cxn ang="0">
                  <a:pos x="451" y="82"/>
                </a:cxn>
                <a:cxn ang="0">
                  <a:pos x="503" y="216"/>
                </a:cxn>
                <a:cxn ang="0">
                  <a:pos x="467" y="329"/>
                </a:cxn>
                <a:cxn ang="0">
                  <a:pos x="388" y="416"/>
                </a:cxn>
                <a:cxn ang="0">
                  <a:pos x="299" y="483"/>
                </a:cxn>
                <a:cxn ang="0">
                  <a:pos x="226" y="545"/>
                </a:cxn>
                <a:cxn ang="0">
                  <a:pos x="116" y="642"/>
                </a:cxn>
                <a:cxn ang="0">
                  <a:pos x="346" y="642"/>
                </a:cxn>
                <a:cxn ang="0">
                  <a:pos x="414" y="637"/>
                </a:cxn>
                <a:cxn ang="0">
                  <a:pos x="446" y="611"/>
                </a:cxn>
                <a:cxn ang="0">
                  <a:pos x="461" y="534"/>
                </a:cxn>
                <a:cxn ang="0">
                  <a:pos x="503" y="534"/>
                </a:cxn>
                <a:cxn ang="0">
                  <a:pos x="0" y="735"/>
                </a:cxn>
                <a:cxn ang="0">
                  <a:pos x="0" y="709"/>
                </a:cxn>
                <a:cxn ang="0">
                  <a:pos x="6" y="699"/>
                </a:cxn>
                <a:cxn ang="0">
                  <a:pos x="283" y="426"/>
                </a:cxn>
                <a:cxn ang="0">
                  <a:pos x="351" y="344"/>
                </a:cxn>
                <a:cxn ang="0">
                  <a:pos x="393" y="216"/>
                </a:cxn>
                <a:cxn ang="0">
                  <a:pos x="362" y="118"/>
                </a:cxn>
                <a:cxn ang="0">
                  <a:pos x="278" y="51"/>
                </a:cxn>
                <a:cxn ang="0">
                  <a:pos x="178" y="46"/>
                </a:cxn>
                <a:cxn ang="0">
                  <a:pos x="89" y="92"/>
                </a:cxn>
                <a:cxn ang="0">
                  <a:pos x="74" y="144"/>
                </a:cxn>
                <a:cxn ang="0">
                  <a:pos x="100" y="159"/>
                </a:cxn>
                <a:cxn ang="0">
                  <a:pos x="116" y="175"/>
                </a:cxn>
                <a:cxn ang="0">
                  <a:pos x="121" y="195"/>
                </a:cxn>
                <a:cxn ang="0">
                  <a:pos x="121" y="221"/>
                </a:cxn>
                <a:cxn ang="0">
                  <a:pos x="100" y="247"/>
                </a:cxn>
                <a:cxn ang="0">
                  <a:pos x="74" y="262"/>
                </a:cxn>
                <a:cxn ang="0">
                  <a:pos x="58" y="262"/>
                </a:cxn>
                <a:cxn ang="0">
                  <a:pos x="37" y="257"/>
                </a:cxn>
                <a:cxn ang="0">
                  <a:pos x="16" y="247"/>
                </a:cxn>
                <a:cxn ang="0">
                  <a:pos x="6" y="221"/>
                </a:cxn>
                <a:cxn ang="0">
                  <a:pos x="11" y="139"/>
                </a:cxn>
                <a:cxn ang="0">
                  <a:pos x="95" y="41"/>
                </a:cxn>
                <a:cxn ang="0">
                  <a:pos x="236" y="0"/>
                </a:cxn>
              </a:cxnLst>
              <a:rect l="0" t="0" r="r" b="b"/>
              <a:pathLst>
                <a:path w="503" h="735">
                  <a:moveTo>
                    <a:pt x="236" y="0"/>
                  </a:moveTo>
                  <a:lnTo>
                    <a:pt x="320" y="10"/>
                  </a:lnTo>
                  <a:lnTo>
                    <a:pt x="393" y="41"/>
                  </a:lnTo>
                  <a:lnTo>
                    <a:pt x="451" y="82"/>
                  </a:lnTo>
                  <a:lnTo>
                    <a:pt x="488" y="144"/>
                  </a:lnTo>
                  <a:lnTo>
                    <a:pt x="503" y="216"/>
                  </a:lnTo>
                  <a:lnTo>
                    <a:pt x="493" y="277"/>
                  </a:lnTo>
                  <a:lnTo>
                    <a:pt x="467" y="329"/>
                  </a:lnTo>
                  <a:lnTo>
                    <a:pt x="430" y="375"/>
                  </a:lnTo>
                  <a:lnTo>
                    <a:pt x="388" y="416"/>
                  </a:lnTo>
                  <a:lnTo>
                    <a:pt x="341" y="457"/>
                  </a:lnTo>
                  <a:lnTo>
                    <a:pt x="299" y="483"/>
                  </a:lnTo>
                  <a:lnTo>
                    <a:pt x="262" y="514"/>
                  </a:lnTo>
                  <a:lnTo>
                    <a:pt x="226" y="545"/>
                  </a:lnTo>
                  <a:lnTo>
                    <a:pt x="178" y="586"/>
                  </a:lnTo>
                  <a:lnTo>
                    <a:pt x="116" y="642"/>
                  </a:lnTo>
                  <a:lnTo>
                    <a:pt x="320" y="642"/>
                  </a:lnTo>
                  <a:lnTo>
                    <a:pt x="346" y="642"/>
                  </a:lnTo>
                  <a:lnTo>
                    <a:pt x="378" y="642"/>
                  </a:lnTo>
                  <a:lnTo>
                    <a:pt x="414" y="637"/>
                  </a:lnTo>
                  <a:lnTo>
                    <a:pt x="435" y="637"/>
                  </a:lnTo>
                  <a:lnTo>
                    <a:pt x="446" y="611"/>
                  </a:lnTo>
                  <a:lnTo>
                    <a:pt x="456" y="570"/>
                  </a:lnTo>
                  <a:lnTo>
                    <a:pt x="461" y="534"/>
                  </a:lnTo>
                  <a:lnTo>
                    <a:pt x="503" y="534"/>
                  </a:lnTo>
                  <a:lnTo>
                    <a:pt x="503" y="534"/>
                  </a:lnTo>
                  <a:lnTo>
                    <a:pt x="467" y="735"/>
                  </a:lnTo>
                  <a:lnTo>
                    <a:pt x="0" y="735"/>
                  </a:lnTo>
                  <a:lnTo>
                    <a:pt x="0" y="719"/>
                  </a:lnTo>
                  <a:lnTo>
                    <a:pt x="0" y="709"/>
                  </a:lnTo>
                  <a:lnTo>
                    <a:pt x="6" y="704"/>
                  </a:lnTo>
                  <a:lnTo>
                    <a:pt x="6" y="699"/>
                  </a:lnTo>
                  <a:lnTo>
                    <a:pt x="16" y="689"/>
                  </a:lnTo>
                  <a:lnTo>
                    <a:pt x="283" y="426"/>
                  </a:lnTo>
                  <a:lnTo>
                    <a:pt x="315" y="390"/>
                  </a:lnTo>
                  <a:lnTo>
                    <a:pt x="351" y="344"/>
                  </a:lnTo>
                  <a:lnTo>
                    <a:pt x="383" y="288"/>
                  </a:lnTo>
                  <a:lnTo>
                    <a:pt x="393" y="216"/>
                  </a:lnTo>
                  <a:lnTo>
                    <a:pt x="383" y="164"/>
                  </a:lnTo>
                  <a:lnTo>
                    <a:pt x="362" y="118"/>
                  </a:lnTo>
                  <a:lnTo>
                    <a:pt x="330" y="77"/>
                  </a:lnTo>
                  <a:lnTo>
                    <a:pt x="278" y="51"/>
                  </a:lnTo>
                  <a:lnTo>
                    <a:pt x="220" y="41"/>
                  </a:lnTo>
                  <a:lnTo>
                    <a:pt x="178" y="46"/>
                  </a:lnTo>
                  <a:lnTo>
                    <a:pt x="131" y="62"/>
                  </a:lnTo>
                  <a:lnTo>
                    <a:pt x="89" y="92"/>
                  </a:lnTo>
                  <a:lnTo>
                    <a:pt x="58" y="144"/>
                  </a:lnTo>
                  <a:lnTo>
                    <a:pt x="74" y="144"/>
                  </a:lnTo>
                  <a:lnTo>
                    <a:pt x="89" y="149"/>
                  </a:lnTo>
                  <a:lnTo>
                    <a:pt x="100" y="159"/>
                  </a:lnTo>
                  <a:lnTo>
                    <a:pt x="110" y="164"/>
                  </a:lnTo>
                  <a:lnTo>
                    <a:pt x="116" y="175"/>
                  </a:lnTo>
                  <a:lnTo>
                    <a:pt x="121" y="185"/>
                  </a:lnTo>
                  <a:lnTo>
                    <a:pt x="121" y="195"/>
                  </a:lnTo>
                  <a:lnTo>
                    <a:pt x="121" y="200"/>
                  </a:lnTo>
                  <a:lnTo>
                    <a:pt x="121" y="221"/>
                  </a:lnTo>
                  <a:lnTo>
                    <a:pt x="110" y="236"/>
                  </a:lnTo>
                  <a:lnTo>
                    <a:pt x="100" y="247"/>
                  </a:lnTo>
                  <a:lnTo>
                    <a:pt x="89" y="257"/>
                  </a:lnTo>
                  <a:lnTo>
                    <a:pt x="74" y="262"/>
                  </a:lnTo>
                  <a:lnTo>
                    <a:pt x="63" y="262"/>
                  </a:lnTo>
                  <a:lnTo>
                    <a:pt x="58" y="262"/>
                  </a:lnTo>
                  <a:lnTo>
                    <a:pt x="48" y="262"/>
                  </a:lnTo>
                  <a:lnTo>
                    <a:pt x="37" y="257"/>
                  </a:lnTo>
                  <a:lnTo>
                    <a:pt x="27" y="252"/>
                  </a:lnTo>
                  <a:lnTo>
                    <a:pt x="16" y="247"/>
                  </a:lnTo>
                  <a:lnTo>
                    <a:pt x="11" y="231"/>
                  </a:lnTo>
                  <a:lnTo>
                    <a:pt x="6" y="221"/>
                  </a:lnTo>
                  <a:lnTo>
                    <a:pt x="0" y="200"/>
                  </a:lnTo>
                  <a:lnTo>
                    <a:pt x="11" y="139"/>
                  </a:lnTo>
                  <a:lnTo>
                    <a:pt x="42" y="87"/>
                  </a:lnTo>
                  <a:lnTo>
                    <a:pt x="95" y="41"/>
                  </a:lnTo>
                  <a:lnTo>
                    <a:pt x="158" y="10"/>
                  </a:lnTo>
                  <a:lnTo>
                    <a:pt x="2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0"/>
            <p:cNvSpPr>
              <a:spLocks/>
            </p:cNvSpPr>
            <p:nvPr/>
          </p:nvSpPr>
          <p:spPr bwMode="auto">
            <a:xfrm>
              <a:off x="6038" y="2844"/>
              <a:ext cx="880" cy="1732"/>
            </a:xfrm>
            <a:custGeom>
              <a:avLst/>
              <a:gdLst/>
              <a:ahLst/>
              <a:cxnLst>
                <a:cxn ang="0">
                  <a:pos x="775" y="10"/>
                </a:cxn>
                <a:cxn ang="0">
                  <a:pos x="869" y="77"/>
                </a:cxn>
                <a:cxn ang="0">
                  <a:pos x="880" y="154"/>
                </a:cxn>
                <a:cxn ang="0">
                  <a:pos x="859" y="185"/>
                </a:cxn>
                <a:cxn ang="0">
                  <a:pos x="833" y="195"/>
                </a:cxn>
                <a:cxn ang="0">
                  <a:pos x="801" y="195"/>
                </a:cxn>
                <a:cxn ang="0">
                  <a:pos x="770" y="185"/>
                </a:cxn>
                <a:cxn ang="0">
                  <a:pos x="754" y="154"/>
                </a:cxn>
                <a:cxn ang="0">
                  <a:pos x="749" y="123"/>
                </a:cxn>
                <a:cxn ang="0">
                  <a:pos x="759" y="103"/>
                </a:cxn>
                <a:cxn ang="0">
                  <a:pos x="775" y="82"/>
                </a:cxn>
                <a:cxn ang="0">
                  <a:pos x="807" y="67"/>
                </a:cxn>
                <a:cxn ang="0">
                  <a:pos x="733" y="36"/>
                </a:cxn>
                <a:cxn ang="0">
                  <a:pos x="676" y="41"/>
                </a:cxn>
                <a:cxn ang="0">
                  <a:pos x="628" y="72"/>
                </a:cxn>
                <a:cxn ang="0">
                  <a:pos x="587" y="175"/>
                </a:cxn>
                <a:cxn ang="0">
                  <a:pos x="560" y="365"/>
                </a:cxn>
                <a:cxn ang="0">
                  <a:pos x="524" y="827"/>
                </a:cxn>
                <a:cxn ang="0">
                  <a:pos x="503" y="1028"/>
                </a:cxn>
                <a:cxn ang="0">
                  <a:pos x="471" y="1243"/>
                </a:cxn>
                <a:cxn ang="0">
                  <a:pos x="450" y="1413"/>
                </a:cxn>
                <a:cxn ang="0">
                  <a:pos x="419" y="1526"/>
                </a:cxn>
                <a:cxn ang="0">
                  <a:pos x="351" y="1649"/>
                </a:cxn>
                <a:cxn ang="0">
                  <a:pos x="246" y="1721"/>
                </a:cxn>
                <a:cxn ang="0">
                  <a:pos x="110" y="1726"/>
                </a:cxn>
                <a:cxn ang="0">
                  <a:pos x="16" y="1660"/>
                </a:cxn>
                <a:cxn ang="0">
                  <a:pos x="5" y="1588"/>
                </a:cxn>
                <a:cxn ang="0">
                  <a:pos x="16" y="1557"/>
                </a:cxn>
                <a:cxn ang="0">
                  <a:pos x="42" y="1541"/>
                </a:cxn>
                <a:cxn ang="0">
                  <a:pos x="68" y="1536"/>
                </a:cxn>
                <a:cxn ang="0">
                  <a:pos x="94" y="1541"/>
                </a:cxn>
                <a:cxn ang="0">
                  <a:pos x="115" y="1557"/>
                </a:cxn>
                <a:cxn ang="0">
                  <a:pos x="131" y="1588"/>
                </a:cxn>
                <a:cxn ang="0">
                  <a:pos x="131" y="1613"/>
                </a:cxn>
                <a:cxn ang="0">
                  <a:pos x="120" y="1639"/>
                </a:cxn>
                <a:cxn ang="0">
                  <a:pos x="94" y="1660"/>
                </a:cxn>
                <a:cxn ang="0">
                  <a:pos x="110" y="1685"/>
                </a:cxn>
                <a:cxn ang="0">
                  <a:pos x="178" y="1701"/>
                </a:cxn>
                <a:cxn ang="0">
                  <a:pos x="257" y="1670"/>
                </a:cxn>
                <a:cxn ang="0">
                  <a:pos x="314" y="1572"/>
                </a:cxn>
                <a:cxn ang="0">
                  <a:pos x="346" y="1372"/>
                </a:cxn>
                <a:cxn ang="0">
                  <a:pos x="382" y="904"/>
                </a:cxn>
                <a:cxn ang="0">
                  <a:pos x="403" y="699"/>
                </a:cxn>
                <a:cxn ang="0">
                  <a:pos x="435" y="483"/>
                </a:cxn>
                <a:cxn ang="0">
                  <a:pos x="456" y="318"/>
                </a:cxn>
                <a:cxn ang="0">
                  <a:pos x="482" y="211"/>
                </a:cxn>
                <a:cxn ang="0">
                  <a:pos x="539" y="92"/>
                </a:cxn>
                <a:cxn ang="0">
                  <a:pos x="639" y="15"/>
                </a:cxn>
              </a:cxnLst>
              <a:rect l="0" t="0" r="r" b="b"/>
              <a:pathLst>
                <a:path w="880" h="1732">
                  <a:moveTo>
                    <a:pt x="707" y="0"/>
                  </a:moveTo>
                  <a:lnTo>
                    <a:pt x="775" y="10"/>
                  </a:lnTo>
                  <a:lnTo>
                    <a:pt x="833" y="36"/>
                  </a:lnTo>
                  <a:lnTo>
                    <a:pt x="869" y="77"/>
                  </a:lnTo>
                  <a:lnTo>
                    <a:pt x="880" y="134"/>
                  </a:lnTo>
                  <a:lnTo>
                    <a:pt x="880" y="154"/>
                  </a:lnTo>
                  <a:lnTo>
                    <a:pt x="869" y="169"/>
                  </a:lnTo>
                  <a:lnTo>
                    <a:pt x="859" y="185"/>
                  </a:lnTo>
                  <a:lnTo>
                    <a:pt x="848" y="190"/>
                  </a:lnTo>
                  <a:lnTo>
                    <a:pt x="833" y="195"/>
                  </a:lnTo>
                  <a:lnTo>
                    <a:pt x="817" y="200"/>
                  </a:lnTo>
                  <a:lnTo>
                    <a:pt x="801" y="195"/>
                  </a:lnTo>
                  <a:lnTo>
                    <a:pt x="786" y="190"/>
                  </a:lnTo>
                  <a:lnTo>
                    <a:pt x="770" y="185"/>
                  </a:lnTo>
                  <a:lnTo>
                    <a:pt x="759" y="169"/>
                  </a:lnTo>
                  <a:lnTo>
                    <a:pt x="754" y="154"/>
                  </a:lnTo>
                  <a:lnTo>
                    <a:pt x="749" y="134"/>
                  </a:lnTo>
                  <a:lnTo>
                    <a:pt x="749" y="123"/>
                  </a:lnTo>
                  <a:lnTo>
                    <a:pt x="754" y="113"/>
                  </a:lnTo>
                  <a:lnTo>
                    <a:pt x="759" y="103"/>
                  </a:lnTo>
                  <a:lnTo>
                    <a:pt x="765" y="92"/>
                  </a:lnTo>
                  <a:lnTo>
                    <a:pt x="775" y="82"/>
                  </a:lnTo>
                  <a:lnTo>
                    <a:pt x="791" y="72"/>
                  </a:lnTo>
                  <a:lnTo>
                    <a:pt x="807" y="67"/>
                  </a:lnTo>
                  <a:lnTo>
                    <a:pt x="770" y="46"/>
                  </a:lnTo>
                  <a:lnTo>
                    <a:pt x="733" y="36"/>
                  </a:lnTo>
                  <a:lnTo>
                    <a:pt x="707" y="36"/>
                  </a:lnTo>
                  <a:lnTo>
                    <a:pt x="676" y="41"/>
                  </a:lnTo>
                  <a:lnTo>
                    <a:pt x="649" y="51"/>
                  </a:lnTo>
                  <a:lnTo>
                    <a:pt x="628" y="72"/>
                  </a:lnTo>
                  <a:lnTo>
                    <a:pt x="607" y="113"/>
                  </a:lnTo>
                  <a:lnTo>
                    <a:pt x="587" y="175"/>
                  </a:lnTo>
                  <a:lnTo>
                    <a:pt x="571" y="252"/>
                  </a:lnTo>
                  <a:lnTo>
                    <a:pt x="560" y="365"/>
                  </a:lnTo>
                  <a:lnTo>
                    <a:pt x="529" y="750"/>
                  </a:lnTo>
                  <a:lnTo>
                    <a:pt x="524" y="827"/>
                  </a:lnTo>
                  <a:lnTo>
                    <a:pt x="513" y="925"/>
                  </a:lnTo>
                  <a:lnTo>
                    <a:pt x="503" y="1028"/>
                  </a:lnTo>
                  <a:lnTo>
                    <a:pt x="487" y="1141"/>
                  </a:lnTo>
                  <a:lnTo>
                    <a:pt x="471" y="1243"/>
                  </a:lnTo>
                  <a:lnTo>
                    <a:pt x="461" y="1336"/>
                  </a:lnTo>
                  <a:lnTo>
                    <a:pt x="450" y="1413"/>
                  </a:lnTo>
                  <a:lnTo>
                    <a:pt x="440" y="1459"/>
                  </a:lnTo>
                  <a:lnTo>
                    <a:pt x="419" y="1526"/>
                  </a:lnTo>
                  <a:lnTo>
                    <a:pt x="387" y="1593"/>
                  </a:lnTo>
                  <a:lnTo>
                    <a:pt x="351" y="1649"/>
                  </a:lnTo>
                  <a:lnTo>
                    <a:pt x="304" y="1696"/>
                  </a:lnTo>
                  <a:lnTo>
                    <a:pt x="246" y="1721"/>
                  </a:lnTo>
                  <a:lnTo>
                    <a:pt x="178" y="1732"/>
                  </a:lnTo>
                  <a:lnTo>
                    <a:pt x="110" y="1726"/>
                  </a:lnTo>
                  <a:lnTo>
                    <a:pt x="52" y="1696"/>
                  </a:lnTo>
                  <a:lnTo>
                    <a:pt x="16" y="1660"/>
                  </a:lnTo>
                  <a:lnTo>
                    <a:pt x="0" y="1608"/>
                  </a:lnTo>
                  <a:lnTo>
                    <a:pt x="5" y="1588"/>
                  </a:lnTo>
                  <a:lnTo>
                    <a:pt x="10" y="1572"/>
                  </a:lnTo>
                  <a:lnTo>
                    <a:pt x="16" y="1557"/>
                  </a:lnTo>
                  <a:lnTo>
                    <a:pt x="26" y="1547"/>
                  </a:lnTo>
                  <a:lnTo>
                    <a:pt x="42" y="1541"/>
                  </a:lnTo>
                  <a:lnTo>
                    <a:pt x="52" y="1536"/>
                  </a:lnTo>
                  <a:lnTo>
                    <a:pt x="68" y="1536"/>
                  </a:lnTo>
                  <a:lnTo>
                    <a:pt x="78" y="1536"/>
                  </a:lnTo>
                  <a:lnTo>
                    <a:pt x="94" y="1541"/>
                  </a:lnTo>
                  <a:lnTo>
                    <a:pt x="105" y="1547"/>
                  </a:lnTo>
                  <a:lnTo>
                    <a:pt x="115" y="1557"/>
                  </a:lnTo>
                  <a:lnTo>
                    <a:pt x="126" y="1572"/>
                  </a:lnTo>
                  <a:lnTo>
                    <a:pt x="131" y="1588"/>
                  </a:lnTo>
                  <a:lnTo>
                    <a:pt x="136" y="1603"/>
                  </a:lnTo>
                  <a:lnTo>
                    <a:pt x="131" y="1613"/>
                  </a:lnTo>
                  <a:lnTo>
                    <a:pt x="131" y="1629"/>
                  </a:lnTo>
                  <a:lnTo>
                    <a:pt x="120" y="1639"/>
                  </a:lnTo>
                  <a:lnTo>
                    <a:pt x="110" y="1655"/>
                  </a:lnTo>
                  <a:lnTo>
                    <a:pt x="94" y="1660"/>
                  </a:lnTo>
                  <a:lnTo>
                    <a:pt x="73" y="1670"/>
                  </a:lnTo>
                  <a:lnTo>
                    <a:pt x="110" y="1685"/>
                  </a:lnTo>
                  <a:lnTo>
                    <a:pt x="147" y="1696"/>
                  </a:lnTo>
                  <a:lnTo>
                    <a:pt x="178" y="1701"/>
                  </a:lnTo>
                  <a:lnTo>
                    <a:pt x="220" y="1696"/>
                  </a:lnTo>
                  <a:lnTo>
                    <a:pt x="257" y="1670"/>
                  </a:lnTo>
                  <a:lnTo>
                    <a:pt x="288" y="1634"/>
                  </a:lnTo>
                  <a:lnTo>
                    <a:pt x="314" y="1572"/>
                  </a:lnTo>
                  <a:lnTo>
                    <a:pt x="330" y="1485"/>
                  </a:lnTo>
                  <a:lnTo>
                    <a:pt x="346" y="1372"/>
                  </a:lnTo>
                  <a:lnTo>
                    <a:pt x="377" y="987"/>
                  </a:lnTo>
                  <a:lnTo>
                    <a:pt x="382" y="904"/>
                  </a:lnTo>
                  <a:lnTo>
                    <a:pt x="393" y="807"/>
                  </a:lnTo>
                  <a:lnTo>
                    <a:pt x="403" y="699"/>
                  </a:lnTo>
                  <a:lnTo>
                    <a:pt x="419" y="591"/>
                  </a:lnTo>
                  <a:lnTo>
                    <a:pt x="435" y="483"/>
                  </a:lnTo>
                  <a:lnTo>
                    <a:pt x="445" y="390"/>
                  </a:lnTo>
                  <a:lnTo>
                    <a:pt x="456" y="318"/>
                  </a:lnTo>
                  <a:lnTo>
                    <a:pt x="466" y="272"/>
                  </a:lnTo>
                  <a:lnTo>
                    <a:pt x="482" y="211"/>
                  </a:lnTo>
                  <a:lnTo>
                    <a:pt x="508" y="149"/>
                  </a:lnTo>
                  <a:lnTo>
                    <a:pt x="539" y="92"/>
                  </a:lnTo>
                  <a:lnTo>
                    <a:pt x="581" y="46"/>
                  </a:lnTo>
                  <a:lnTo>
                    <a:pt x="639" y="15"/>
                  </a:lnTo>
                  <a:lnTo>
                    <a:pt x="7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1"/>
            <p:cNvSpPr>
              <a:spLocks noEditPoints="1"/>
            </p:cNvSpPr>
            <p:nvPr/>
          </p:nvSpPr>
          <p:spPr bwMode="auto">
            <a:xfrm>
              <a:off x="6735" y="3918"/>
              <a:ext cx="775" cy="755"/>
            </a:xfrm>
            <a:custGeom>
              <a:avLst/>
              <a:gdLst/>
              <a:ahLst/>
              <a:cxnLst>
                <a:cxn ang="0">
                  <a:pos x="413" y="406"/>
                </a:cxn>
                <a:cxn ang="0">
                  <a:pos x="377" y="406"/>
                </a:cxn>
                <a:cxn ang="0">
                  <a:pos x="576" y="714"/>
                </a:cxn>
                <a:cxn ang="0">
                  <a:pos x="602" y="616"/>
                </a:cxn>
                <a:cxn ang="0">
                  <a:pos x="487" y="462"/>
                </a:cxn>
                <a:cxn ang="0">
                  <a:pos x="497" y="51"/>
                </a:cxn>
                <a:cxn ang="0">
                  <a:pos x="539" y="205"/>
                </a:cxn>
                <a:cxn ang="0">
                  <a:pos x="502" y="354"/>
                </a:cxn>
                <a:cxn ang="0">
                  <a:pos x="633" y="282"/>
                </a:cxn>
                <a:cxn ang="0">
                  <a:pos x="644" y="154"/>
                </a:cxn>
                <a:cxn ang="0">
                  <a:pos x="555" y="72"/>
                </a:cxn>
                <a:cxn ang="0">
                  <a:pos x="356" y="41"/>
                </a:cxn>
                <a:cxn ang="0">
                  <a:pos x="303" y="51"/>
                </a:cxn>
                <a:cxn ang="0">
                  <a:pos x="288" y="77"/>
                </a:cxn>
                <a:cxn ang="0">
                  <a:pos x="288" y="370"/>
                </a:cxn>
                <a:cxn ang="0">
                  <a:pos x="476" y="324"/>
                </a:cxn>
                <a:cxn ang="0">
                  <a:pos x="492" y="139"/>
                </a:cxn>
                <a:cxn ang="0">
                  <a:pos x="408" y="46"/>
                </a:cxn>
                <a:cxn ang="0">
                  <a:pos x="136" y="56"/>
                </a:cxn>
                <a:cxn ang="0">
                  <a:pos x="141" y="97"/>
                </a:cxn>
                <a:cxn ang="0">
                  <a:pos x="141" y="683"/>
                </a:cxn>
                <a:cxn ang="0">
                  <a:pos x="256" y="714"/>
                </a:cxn>
                <a:cxn ang="0">
                  <a:pos x="246" y="668"/>
                </a:cxn>
                <a:cxn ang="0">
                  <a:pos x="246" y="82"/>
                </a:cxn>
                <a:cxn ang="0">
                  <a:pos x="261" y="41"/>
                </a:cxn>
                <a:cxn ang="0">
                  <a:pos x="392" y="0"/>
                </a:cxn>
                <a:cxn ang="0">
                  <a:pos x="565" y="31"/>
                </a:cxn>
                <a:cxn ang="0">
                  <a:pos x="680" y="144"/>
                </a:cxn>
                <a:cxn ang="0">
                  <a:pos x="665" y="308"/>
                </a:cxn>
                <a:cxn ang="0">
                  <a:pos x="544" y="385"/>
                </a:cxn>
                <a:cxn ang="0">
                  <a:pos x="591" y="539"/>
                </a:cxn>
                <a:cxn ang="0">
                  <a:pos x="660" y="632"/>
                </a:cxn>
                <a:cxn ang="0">
                  <a:pos x="759" y="714"/>
                </a:cxn>
                <a:cxn ang="0">
                  <a:pos x="775" y="735"/>
                </a:cxn>
                <a:cxn ang="0">
                  <a:pos x="759" y="755"/>
                </a:cxn>
                <a:cxn ang="0">
                  <a:pos x="581" y="755"/>
                </a:cxn>
                <a:cxn ang="0">
                  <a:pos x="550" y="750"/>
                </a:cxn>
                <a:cxn ang="0">
                  <a:pos x="529" y="719"/>
                </a:cxn>
                <a:cxn ang="0">
                  <a:pos x="502" y="673"/>
                </a:cxn>
                <a:cxn ang="0">
                  <a:pos x="288" y="411"/>
                </a:cxn>
                <a:cxn ang="0">
                  <a:pos x="288" y="688"/>
                </a:cxn>
                <a:cxn ang="0">
                  <a:pos x="314" y="714"/>
                </a:cxn>
                <a:cxn ang="0">
                  <a:pos x="361" y="714"/>
                </a:cxn>
                <a:cxn ang="0">
                  <a:pos x="382" y="724"/>
                </a:cxn>
                <a:cxn ang="0">
                  <a:pos x="377" y="750"/>
                </a:cxn>
                <a:cxn ang="0">
                  <a:pos x="350" y="755"/>
                </a:cxn>
                <a:cxn ang="0">
                  <a:pos x="15" y="755"/>
                </a:cxn>
                <a:cxn ang="0">
                  <a:pos x="0" y="735"/>
                </a:cxn>
                <a:cxn ang="0">
                  <a:pos x="15" y="719"/>
                </a:cxn>
                <a:cxn ang="0">
                  <a:pos x="57" y="714"/>
                </a:cxn>
                <a:cxn ang="0">
                  <a:pos x="94" y="704"/>
                </a:cxn>
                <a:cxn ang="0">
                  <a:pos x="99" y="652"/>
                </a:cxn>
                <a:cxn ang="0">
                  <a:pos x="99" y="67"/>
                </a:cxn>
                <a:cxn ang="0">
                  <a:pos x="73" y="41"/>
                </a:cxn>
                <a:cxn ang="0">
                  <a:pos x="26" y="41"/>
                </a:cxn>
                <a:cxn ang="0">
                  <a:pos x="5" y="31"/>
                </a:cxn>
                <a:cxn ang="0">
                  <a:pos x="10" y="5"/>
                </a:cxn>
                <a:cxn ang="0">
                  <a:pos x="41" y="0"/>
                </a:cxn>
              </a:cxnLst>
              <a:rect l="0" t="0" r="r" b="b"/>
              <a:pathLst>
                <a:path w="775" h="755">
                  <a:moveTo>
                    <a:pt x="450" y="401"/>
                  </a:moveTo>
                  <a:lnTo>
                    <a:pt x="434" y="406"/>
                  </a:lnTo>
                  <a:lnTo>
                    <a:pt x="413" y="406"/>
                  </a:lnTo>
                  <a:lnTo>
                    <a:pt x="392" y="406"/>
                  </a:lnTo>
                  <a:lnTo>
                    <a:pt x="387" y="406"/>
                  </a:lnTo>
                  <a:lnTo>
                    <a:pt x="377" y="406"/>
                  </a:lnTo>
                  <a:lnTo>
                    <a:pt x="371" y="411"/>
                  </a:lnTo>
                  <a:lnTo>
                    <a:pt x="371" y="411"/>
                  </a:lnTo>
                  <a:lnTo>
                    <a:pt x="576" y="714"/>
                  </a:lnTo>
                  <a:lnTo>
                    <a:pt x="686" y="714"/>
                  </a:lnTo>
                  <a:lnTo>
                    <a:pt x="644" y="673"/>
                  </a:lnTo>
                  <a:lnTo>
                    <a:pt x="602" y="616"/>
                  </a:lnTo>
                  <a:lnTo>
                    <a:pt x="560" y="565"/>
                  </a:lnTo>
                  <a:lnTo>
                    <a:pt x="518" y="509"/>
                  </a:lnTo>
                  <a:lnTo>
                    <a:pt x="487" y="462"/>
                  </a:lnTo>
                  <a:lnTo>
                    <a:pt x="466" y="421"/>
                  </a:lnTo>
                  <a:lnTo>
                    <a:pt x="450" y="401"/>
                  </a:lnTo>
                  <a:close/>
                  <a:moveTo>
                    <a:pt x="497" y="51"/>
                  </a:moveTo>
                  <a:lnTo>
                    <a:pt x="523" y="97"/>
                  </a:lnTo>
                  <a:lnTo>
                    <a:pt x="534" y="154"/>
                  </a:lnTo>
                  <a:lnTo>
                    <a:pt x="539" y="205"/>
                  </a:lnTo>
                  <a:lnTo>
                    <a:pt x="534" y="257"/>
                  </a:lnTo>
                  <a:lnTo>
                    <a:pt x="523" y="308"/>
                  </a:lnTo>
                  <a:lnTo>
                    <a:pt x="502" y="354"/>
                  </a:lnTo>
                  <a:lnTo>
                    <a:pt x="565" y="339"/>
                  </a:lnTo>
                  <a:lnTo>
                    <a:pt x="607" y="313"/>
                  </a:lnTo>
                  <a:lnTo>
                    <a:pt x="633" y="282"/>
                  </a:lnTo>
                  <a:lnTo>
                    <a:pt x="649" y="247"/>
                  </a:lnTo>
                  <a:lnTo>
                    <a:pt x="654" y="205"/>
                  </a:lnTo>
                  <a:lnTo>
                    <a:pt x="644" y="154"/>
                  </a:lnTo>
                  <a:lnTo>
                    <a:pt x="623" y="118"/>
                  </a:lnTo>
                  <a:lnTo>
                    <a:pt x="591" y="92"/>
                  </a:lnTo>
                  <a:lnTo>
                    <a:pt x="555" y="72"/>
                  </a:lnTo>
                  <a:lnTo>
                    <a:pt x="523" y="56"/>
                  </a:lnTo>
                  <a:lnTo>
                    <a:pt x="497" y="51"/>
                  </a:lnTo>
                  <a:close/>
                  <a:moveTo>
                    <a:pt x="356" y="41"/>
                  </a:moveTo>
                  <a:lnTo>
                    <a:pt x="335" y="41"/>
                  </a:lnTo>
                  <a:lnTo>
                    <a:pt x="314" y="46"/>
                  </a:lnTo>
                  <a:lnTo>
                    <a:pt x="303" y="51"/>
                  </a:lnTo>
                  <a:lnTo>
                    <a:pt x="293" y="62"/>
                  </a:lnTo>
                  <a:lnTo>
                    <a:pt x="288" y="67"/>
                  </a:lnTo>
                  <a:lnTo>
                    <a:pt x="288" y="77"/>
                  </a:lnTo>
                  <a:lnTo>
                    <a:pt x="288" y="87"/>
                  </a:lnTo>
                  <a:lnTo>
                    <a:pt x="288" y="97"/>
                  </a:lnTo>
                  <a:lnTo>
                    <a:pt x="288" y="370"/>
                  </a:lnTo>
                  <a:lnTo>
                    <a:pt x="377" y="365"/>
                  </a:lnTo>
                  <a:lnTo>
                    <a:pt x="440" y="354"/>
                  </a:lnTo>
                  <a:lnTo>
                    <a:pt x="476" y="324"/>
                  </a:lnTo>
                  <a:lnTo>
                    <a:pt x="492" y="277"/>
                  </a:lnTo>
                  <a:lnTo>
                    <a:pt x="497" y="205"/>
                  </a:lnTo>
                  <a:lnTo>
                    <a:pt x="492" y="139"/>
                  </a:lnTo>
                  <a:lnTo>
                    <a:pt x="476" y="92"/>
                  </a:lnTo>
                  <a:lnTo>
                    <a:pt x="445" y="62"/>
                  </a:lnTo>
                  <a:lnTo>
                    <a:pt x="408" y="46"/>
                  </a:lnTo>
                  <a:lnTo>
                    <a:pt x="356" y="41"/>
                  </a:lnTo>
                  <a:close/>
                  <a:moveTo>
                    <a:pt x="130" y="41"/>
                  </a:moveTo>
                  <a:lnTo>
                    <a:pt x="136" y="56"/>
                  </a:lnTo>
                  <a:lnTo>
                    <a:pt x="141" y="72"/>
                  </a:lnTo>
                  <a:lnTo>
                    <a:pt x="141" y="87"/>
                  </a:lnTo>
                  <a:lnTo>
                    <a:pt x="141" y="97"/>
                  </a:lnTo>
                  <a:lnTo>
                    <a:pt x="141" y="658"/>
                  </a:lnTo>
                  <a:lnTo>
                    <a:pt x="141" y="668"/>
                  </a:lnTo>
                  <a:lnTo>
                    <a:pt x="141" y="683"/>
                  </a:lnTo>
                  <a:lnTo>
                    <a:pt x="136" y="699"/>
                  </a:lnTo>
                  <a:lnTo>
                    <a:pt x="130" y="714"/>
                  </a:lnTo>
                  <a:lnTo>
                    <a:pt x="256" y="714"/>
                  </a:lnTo>
                  <a:lnTo>
                    <a:pt x="251" y="699"/>
                  </a:lnTo>
                  <a:lnTo>
                    <a:pt x="246" y="683"/>
                  </a:lnTo>
                  <a:lnTo>
                    <a:pt x="246" y="668"/>
                  </a:lnTo>
                  <a:lnTo>
                    <a:pt x="246" y="658"/>
                  </a:lnTo>
                  <a:lnTo>
                    <a:pt x="246" y="92"/>
                  </a:lnTo>
                  <a:lnTo>
                    <a:pt x="246" y="82"/>
                  </a:lnTo>
                  <a:lnTo>
                    <a:pt x="246" y="67"/>
                  </a:lnTo>
                  <a:lnTo>
                    <a:pt x="251" y="51"/>
                  </a:lnTo>
                  <a:lnTo>
                    <a:pt x="261" y="41"/>
                  </a:lnTo>
                  <a:lnTo>
                    <a:pt x="130" y="41"/>
                  </a:lnTo>
                  <a:close/>
                  <a:moveTo>
                    <a:pt x="41" y="0"/>
                  </a:moveTo>
                  <a:lnTo>
                    <a:pt x="392" y="0"/>
                  </a:lnTo>
                  <a:lnTo>
                    <a:pt x="450" y="5"/>
                  </a:lnTo>
                  <a:lnTo>
                    <a:pt x="513" y="15"/>
                  </a:lnTo>
                  <a:lnTo>
                    <a:pt x="565" y="31"/>
                  </a:lnTo>
                  <a:lnTo>
                    <a:pt x="618" y="62"/>
                  </a:lnTo>
                  <a:lnTo>
                    <a:pt x="654" y="97"/>
                  </a:lnTo>
                  <a:lnTo>
                    <a:pt x="680" y="144"/>
                  </a:lnTo>
                  <a:lnTo>
                    <a:pt x="691" y="205"/>
                  </a:lnTo>
                  <a:lnTo>
                    <a:pt x="686" y="262"/>
                  </a:lnTo>
                  <a:lnTo>
                    <a:pt x="665" y="308"/>
                  </a:lnTo>
                  <a:lnTo>
                    <a:pt x="633" y="344"/>
                  </a:lnTo>
                  <a:lnTo>
                    <a:pt x="591" y="370"/>
                  </a:lnTo>
                  <a:lnTo>
                    <a:pt x="544" y="385"/>
                  </a:lnTo>
                  <a:lnTo>
                    <a:pt x="497" y="396"/>
                  </a:lnTo>
                  <a:lnTo>
                    <a:pt x="550" y="478"/>
                  </a:lnTo>
                  <a:lnTo>
                    <a:pt x="591" y="539"/>
                  </a:lnTo>
                  <a:lnTo>
                    <a:pt x="618" y="581"/>
                  </a:lnTo>
                  <a:lnTo>
                    <a:pt x="633" y="601"/>
                  </a:lnTo>
                  <a:lnTo>
                    <a:pt x="660" y="632"/>
                  </a:lnTo>
                  <a:lnTo>
                    <a:pt x="691" y="668"/>
                  </a:lnTo>
                  <a:lnTo>
                    <a:pt x="722" y="699"/>
                  </a:lnTo>
                  <a:lnTo>
                    <a:pt x="759" y="714"/>
                  </a:lnTo>
                  <a:lnTo>
                    <a:pt x="770" y="719"/>
                  </a:lnTo>
                  <a:lnTo>
                    <a:pt x="775" y="724"/>
                  </a:lnTo>
                  <a:lnTo>
                    <a:pt x="775" y="735"/>
                  </a:lnTo>
                  <a:lnTo>
                    <a:pt x="775" y="745"/>
                  </a:lnTo>
                  <a:lnTo>
                    <a:pt x="770" y="750"/>
                  </a:lnTo>
                  <a:lnTo>
                    <a:pt x="759" y="755"/>
                  </a:lnTo>
                  <a:lnTo>
                    <a:pt x="749" y="755"/>
                  </a:lnTo>
                  <a:lnTo>
                    <a:pt x="738" y="755"/>
                  </a:lnTo>
                  <a:lnTo>
                    <a:pt x="581" y="755"/>
                  </a:lnTo>
                  <a:lnTo>
                    <a:pt x="565" y="755"/>
                  </a:lnTo>
                  <a:lnTo>
                    <a:pt x="555" y="755"/>
                  </a:lnTo>
                  <a:lnTo>
                    <a:pt x="550" y="750"/>
                  </a:lnTo>
                  <a:lnTo>
                    <a:pt x="544" y="745"/>
                  </a:lnTo>
                  <a:lnTo>
                    <a:pt x="539" y="735"/>
                  </a:lnTo>
                  <a:lnTo>
                    <a:pt x="529" y="719"/>
                  </a:lnTo>
                  <a:lnTo>
                    <a:pt x="518" y="704"/>
                  </a:lnTo>
                  <a:lnTo>
                    <a:pt x="513" y="688"/>
                  </a:lnTo>
                  <a:lnTo>
                    <a:pt x="502" y="673"/>
                  </a:lnTo>
                  <a:lnTo>
                    <a:pt x="497" y="663"/>
                  </a:lnTo>
                  <a:lnTo>
                    <a:pt x="324" y="411"/>
                  </a:lnTo>
                  <a:lnTo>
                    <a:pt x="288" y="411"/>
                  </a:lnTo>
                  <a:lnTo>
                    <a:pt x="288" y="652"/>
                  </a:lnTo>
                  <a:lnTo>
                    <a:pt x="288" y="673"/>
                  </a:lnTo>
                  <a:lnTo>
                    <a:pt x="288" y="688"/>
                  </a:lnTo>
                  <a:lnTo>
                    <a:pt x="293" y="704"/>
                  </a:lnTo>
                  <a:lnTo>
                    <a:pt x="298" y="709"/>
                  </a:lnTo>
                  <a:lnTo>
                    <a:pt x="314" y="714"/>
                  </a:lnTo>
                  <a:lnTo>
                    <a:pt x="330" y="714"/>
                  </a:lnTo>
                  <a:lnTo>
                    <a:pt x="356" y="714"/>
                  </a:lnTo>
                  <a:lnTo>
                    <a:pt x="361" y="714"/>
                  </a:lnTo>
                  <a:lnTo>
                    <a:pt x="371" y="719"/>
                  </a:lnTo>
                  <a:lnTo>
                    <a:pt x="377" y="719"/>
                  </a:lnTo>
                  <a:lnTo>
                    <a:pt x="382" y="724"/>
                  </a:lnTo>
                  <a:lnTo>
                    <a:pt x="387" y="735"/>
                  </a:lnTo>
                  <a:lnTo>
                    <a:pt x="382" y="745"/>
                  </a:lnTo>
                  <a:lnTo>
                    <a:pt x="377" y="750"/>
                  </a:lnTo>
                  <a:lnTo>
                    <a:pt x="371" y="755"/>
                  </a:lnTo>
                  <a:lnTo>
                    <a:pt x="361" y="755"/>
                  </a:lnTo>
                  <a:lnTo>
                    <a:pt x="350" y="755"/>
                  </a:lnTo>
                  <a:lnTo>
                    <a:pt x="41" y="755"/>
                  </a:lnTo>
                  <a:lnTo>
                    <a:pt x="26" y="755"/>
                  </a:lnTo>
                  <a:lnTo>
                    <a:pt x="15" y="755"/>
                  </a:lnTo>
                  <a:lnTo>
                    <a:pt x="10" y="750"/>
                  </a:lnTo>
                  <a:lnTo>
                    <a:pt x="5" y="745"/>
                  </a:lnTo>
                  <a:lnTo>
                    <a:pt x="0" y="735"/>
                  </a:lnTo>
                  <a:lnTo>
                    <a:pt x="5" y="724"/>
                  </a:lnTo>
                  <a:lnTo>
                    <a:pt x="10" y="719"/>
                  </a:lnTo>
                  <a:lnTo>
                    <a:pt x="15" y="719"/>
                  </a:lnTo>
                  <a:lnTo>
                    <a:pt x="26" y="714"/>
                  </a:lnTo>
                  <a:lnTo>
                    <a:pt x="31" y="714"/>
                  </a:lnTo>
                  <a:lnTo>
                    <a:pt x="57" y="714"/>
                  </a:lnTo>
                  <a:lnTo>
                    <a:pt x="73" y="714"/>
                  </a:lnTo>
                  <a:lnTo>
                    <a:pt x="83" y="709"/>
                  </a:lnTo>
                  <a:lnTo>
                    <a:pt x="94" y="704"/>
                  </a:lnTo>
                  <a:lnTo>
                    <a:pt x="99" y="688"/>
                  </a:lnTo>
                  <a:lnTo>
                    <a:pt x="99" y="673"/>
                  </a:lnTo>
                  <a:lnTo>
                    <a:pt x="99" y="652"/>
                  </a:lnTo>
                  <a:lnTo>
                    <a:pt x="99" y="103"/>
                  </a:lnTo>
                  <a:lnTo>
                    <a:pt x="99" y="82"/>
                  </a:lnTo>
                  <a:lnTo>
                    <a:pt x="99" y="67"/>
                  </a:lnTo>
                  <a:lnTo>
                    <a:pt x="94" y="51"/>
                  </a:lnTo>
                  <a:lnTo>
                    <a:pt x="83" y="46"/>
                  </a:lnTo>
                  <a:lnTo>
                    <a:pt x="73" y="41"/>
                  </a:lnTo>
                  <a:lnTo>
                    <a:pt x="57" y="41"/>
                  </a:lnTo>
                  <a:lnTo>
                    <a:pt x="31" y="41"/>
                  </a:lnTo>
                  <a:lnTo>
                    <a:pt x="26" y="41"/>
                  </a:lnTo>
                  <a:lnTo>
                    <a:pt x="15" y="36"/>
                  </a:lnTo>
                  <a:lnTo>
                    <a:pt x="10" y="36"/>
                  </a:lnTo>
                  <a:lnTo>
                    <a:pt x="5" y="31"/>
                  </a:lnTo>
                  <a:lnTo>
                    <a:pt x="0" y="20"/>
                  </a:lnTo>
                  <a:lnTo>
                    <a:pt x="5" y="10"/>
                  </a:lnTo>
                  <a:lnTo>
                    <a:pt x="10" y="5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2"/>
            <p:cNvSpPr>
              <a:spLocks/>
            </p:cNvSpPr>
            <p:nvPr/>
          </p:nvSpPr>
          <p:spPr bwMode="auto">
            <a:xfrm>
              <a:off x="7588" y="3841"/>
              <a:ext cx="409" cy="529"/>
            </a:xfrm>
            <a:custGeom>
              <a:avLst/>
              <a:gdLst/>
              <a:ahLst/>
              <a:cxnLst>
                <a:cxn ang="0">
                  <a:pos x="273" y="10"/>
                </a:cxn>
                <a:cxn ang="0">
                  <a:pos x="367" y="67"/>
                </a:cxn>
                <a:cxn ang="0">
                  <a:pos x="372" y="144"/>
                </a:cxn>
                <a:cxn ang="0">
                  <a:pos x="320" y="216"/>
                </a:cxn>
                <a:cxn ang="0">
                  <a:pos x="320" y="262"/>
                </a:cxn>
                <a:cxn ang="0">
                  <a:pos x="398" y="334"/>
                </a:cxn>
                <a:cxn ang="0">
                  <a:pos x="398" y="421"/>
                </a:cxn>
                <a:cxn ang="0">
                  <a:pos x="325" y="498"/>
                </a:cxn>
                <a:cxn ang="0">
                  <a:pos x="199" y="529"/>
                </a:cxn>
                <a:cxn ang="0">
                  <a:pos x="84" y="514"/>
                </a:cxn>
                <a:cxn ang="0">
                  <a:pos x="11" y="457"/>
                </a:cxn>
                <a:cxn ang="0">
                  <a:pos x="0" y="395"/>
                </a:cxn>
                <a:cxn ang="0">
                  <a:pos x="21" y="370"/>
                </a:cxn>
                <a:cxn ang="0">
                  <a:pos x="47" y="365"/>
                </a:cxn>
                <a:cxn ang="0">
                  <a:pos x="79" y="375"/>
                </a:cxn>
                <a:cxn ang="0">
                  <a:pos x="95" y="395"/>
                </a:cxn>
                <a:cxn ang="0">
                  <a:pos x="95" y="421"/>
                </a:cxn>
                <a:cxn ang="0">
                  <a:pos x="84" y="447"/>
                </a:cxn>
                <a:cxn ang="0">
                  <a:pos x="53" y="457"/>
                </a:cxn>
                <a:cxn ang="0">
                  <a:pos x="137" y="493"/>
                </a:cxn>
                <a:cxn ang="0">
                  <a:pos x="199" y="498"/>
                </a:cxn>
                <a:cxn ang="0">
                  <a:pos x="283" y="467"/>
                </a:cxn>
                <a:cxn ang="0">
                  <a:pos x="315" y="375"/>
                </a:cxn>
                <a:cxn ang="0">
                  <a:pos x="283" y="288"/>
                </a:cxn>
                <a:cxn ang="0">
                  <a:pos x="194" y="257"/>
                </a:cxn>
                <a:cxn ang="0">
                  <a:pos x="137" y="257"/>
                </a:cxn>
                <a:cxn ang="0">
                  <a:pos x="121" y="252"/>
                </a:cxn>
                <a:cxn ang="0">
                  <a:pos x="121" y="236"/>
                </a:cxn>
                <a:cxn ang="0">
                  <a:pos x="131" y="231"/>
                </a:cxn>
                <a:cxn ang="0">
                  <a:pos x="152" y="231"/>
                </a:cxn>
                <a:cxn ang="0">
                  <a:pos x="173" y="231"/>
                </a:cxn>
                <a:cxn ang="0">
                  <a:pos x="226" y="221"/>
                </a:cxn>
                <a:cxn ang="0">
                  <a:pos x="283" y="169"/>
                </a:cxn>
                <a:cxn ang="0">
                  <a:pos x="299" y="108"/>
                </a:cxn>
                <a:cxn ang="0">
                  <a:pos x="252" y="41"/>
                </a:cxn>
                <a:cxn ang="0">
                  <a:pos x="178" y="31"/>
                </a:cxn>
                <a:cxn ang="0">
                  <a:pos x="110" y="46"/>
                </a:cxn>
                <a:cxn ang="0">
                  <a:pos x="95" y="72"/>
                </a:cxn>
                <a:cxn ang="0">
                  <a:pos x="110" y="87"/>
                </a:cxn>
                <a:cxn ang="0">
                  <a:pos x="116" y="113"/>
                </a:cxn>
                <a:cxn ang="0">
                  <a:pos x="105" y="139"/>
                </a:cxn>
                <a:cxn ang="0">
                  <a:pos x="84" y="154"/>
                </a:cxn>
                <a:cxn ang="0">
                  <a:pos x="63" y="154"/>
                </a:cxn>
                <a:cxn ang="0">
                  <a:pos x="42" y="144"/>
                </a:cxn>
                <a:cxn ang="0">
                  <a:pos x="27" y="128"/>
                </a:cxn>
                <a:cxn ang="0">
                  <a:pos x="42" y="67"/>
                </a:cxn>
                <a:cxn ang="0">
                  <a:pos x="131" y="10"/>
                </a:cxn>
              </a:cxnLst>
              <a:rect l="0" t="0" r="r" b="b"/>
              <a:pathLst>
                <a:path w="409" h="529">
                  <a:moveTo>
                    <a:pt x="199" y="0"/>
                  </a:moveTo>
                  <a:lnTo>
                    <a:pt x="273" y="10"/>
                  </a:lnTo>
                  <a:lnTo>
                    <a:pt x="325" y="31"/>
                  </a:lnTo>
                  <a:lnTo>
                    <a:pt x="367" y="67"/>
                  </a:lnTo>
                  <a:lnTo>
                    <a:pt x="377" y="108"/>
                  </a:lnTo>
                  <a:lnTo>
                    <a:pt x="372" y="144"/>
                  </a:lnTo>
                  <a:lnTo>
                    <a:pt x="357" y="180"/>
                  </a:lnTo>
                  <a:lnTo>
                    <a:pt x="320" y="216"/>
                  </a:lnTo>
                  <a:lnTo>
                    <a:pt x="257" y="241"/>
                  </a:lnTo>
                  <a:lnTo>
                    <a:pt x="320" y="262"/>
                  </a:lnTo>
                  <a:lnTo>
                    <a:pt x="367" y="293"/>
                  </a:lnTo>
                  <a:lnTo>
                    <a:pt x="398" y="334"/>
                  </a:lnTo>
                  <a:lnTo>
                    <a:pt x="409" y="380"/>
                  </a:lnTo>
                  <a:lnTo>
                    <a:pt x="398" y="421"/>
                  </a:lnTo>
                  <a:lnTo>
                    <a:pt x="372" y="462"/>
                  </a:lnTo>
                  <a:lnTo>
                    <a:pt x="325" y="498"/>
                  </a:lnTo>
                  <a:lnTo>
                    <a:pt x="267" y="519"/>
                  </a:lnTo>
                  <a:lnTo>
                    <a:pt x="199" y="529"/>
                  </a:lnTo>
                  <a:lnTo>
                    <a:pt x="137" y="524"/>
                  </a:lnTo>
                  <a:lnTo>
                    <a:pt x="84" y="514"/>
                  </a:lnTo>
                  <a:lnTo>
                    <a:pt x="37" y="488"/>
                  </a:lnTo>
                  <a:lnTo>
                    <a:pt x="11" y="457"/>
                  </a:lnTo>
                  <a:lnTo>
                    <a:pt x="0" y="411"/>
                  </a:lnTo>
                  <a:lnTo>
                    <a:pt x="0" y="395"/>
                  </a:lnTo>
                  <a:lnTo>
                    <a:pt x="11" y="380"/>
                  </a:lnTo>
                  <a:lnTo>
                    <a:pt x="21" y="370"/>
                  </a:lnTo>
                  <a:lnTo>
                    <a:pt x="32" y="365"/>
                  </a:lnTo>
                  <a:lnTo>
                    <a:pt x="47" y="365"/>
                  </a:lnTo>
                  <a:lnTo>
                    <a:pt x="63" y="365"/>
                  </a:lnTo>
                  <a:lnTo>
                    <a:pt x="79" y="375"/>
                  </a:lnTo>
                  <a:lnTo>
                    <a:pt x="89" y="380"/>
                  </a:lnTo>
                  <a:lnTo>
                    <a:pt x="95" y="395"/>
                  </a:lnTo>
                  <a:lnTo>
                    <a:pt x="95" y="411"/>
                  </a:lnTo>
                  <a:lnTo>
                    <a:pt x="95" y="421"/>
                  </a:lnTo>
                  <a:lnTo>
                    <a:pt x="89" y="437"/>
                  </a:lnTo>
                  <a:lnTo>
                    <a:pt x="84" y="447"/>
                  </a:lnTo>
                  <a:lnTo>
                    <a:pt x="74" y="452"/>
                  </a:lnTo>
                  <a:lnTo>
                    <a:pt x="53" y="457"/>
                  </a:lnTo>
                  <a:lnTo>
                    <a:pt x="89" y="483"/>
                  </a:lnTo>
                  <a:lnTo>
                    <a:pt x="137" y="493"/>
                  </a:lnTo>
                  <a:lnTo>
                    <a:pt x="178" y="498"/>
                  </a:lnTo>
                  <a:lnTo>
                    <a:pt x="199" y="498"/>
                  </a:lnTo>
                  <a:lnTo>
                    <a:pt x="247" y="488"/>
                  </a:lnTo>
                  <a:lnTo>
                    <a:pt x="283" y="467"/>
                  </a:lnTo>
                  <a:lnTo>
                    <a:pt x="304" y="431"/>
                  </a:lnTo>
                  <a:lnTo>
                    <a:pt x="315" y="375"/>
                  </a:lnTo>
                  <a:lnTo>
                    <a:pt x="304" y="329"/>
                  </a:lnTo>
                  <a:lnTo>
                    <a:pt x="283" y="288"/>
                  </a:lnTo>
                  <a:lnTo>
                    <a:pt x="241" y="267"/>
                  </a:lnTo>
                  <a:lnTo>
                    <a:pt x="194" y="257"/>
                  </a:lnTo>
                  <a:lnTo>
                    <a:pt x="142" y="257"/>
                  </a:lnTo>
                  <a:lnTo>
                    <a:pt x="137" y="257"/>
                  </a:lnTo>
                  <a:lnTo>
                    <a:pt x="126" y="257"/>
                  </a:lnTo>
                  <a:lnTo>
                    <a:pt x="121" y="252"/>
                  </a:lnTo>
                  <a:lnTo>
                    <a:pt x="121" y="246"/>
                  </a:lnTo>
                  <a:lnTo>
                    <a:pt x="121" y="236"/>
                  </a:lnTo>
                  <a:lnTo>
                    <a:pt x="126" y="236"/>
                  </a:lnTo>
                  <a:lnTo>
                    <a:pt x="131" y="231"/>
                  </a:lnTo>
                  <a:lnTo>
                    <a:pt x="142" y="231"/>
                  </a:lnTo>
                  <a:lnTo>
                    <a:pt x="152" y="231"/>
                  </a:lnTo>
                  <a:lnTo>
                    <a:pt x="163" y="231"/>
                  </a:lnTo>
                  <a:lnTo>
                    <a:pt x="173" y="231"/>
                  </a:lnTo>
                  <a:lnTo>
                    <a:pt x="184" y="231"/>
                  </a:lnTo>
                  <a:lnTo>
                    <a:pt x="226" y="221"/>
                  </a:lnTo>
                  <a:lnTo>
                    <a:pt x="257" y="200"/>
                  </a:lnTo>
                  <a:lnTo>
                    <a:pt x="283" y="169"/>
                  </a:lnTo>
                  <a:lnTo>
                    <a:pt x="294" y="139"/>
                  </a:lnTo>
                  <a:lnTo>
                    <a:pt x="299" y="108"/>
                  </a:lnTo>
                  <a:lnTo>
                    <a:pt x="283" y="67"/>
                  </a:lnTo>
                  <a:lnTo>
                    <a:pt x="252" y="41"/>
                  </a:lnTo>
                  <a:lnTo>
                    <a:pt x="199" y="31"/>
                  </a:lnTo>
                  <a:lnTo>
                    <a:pt x="178" y="31"/>
                  </a:lnTo>
                  <a:lnTo>
                    <a:pt x="147" y="36"/>
                  </a:lnTo>
                  <a:lnTo>
                    <a:pt x="110" y="46"/>
                  </a:lnTo>
                  <a:lnTo>
                    <a:pt x="79" y="67"/>
                  </a:lnTo>
                  <a:lnTo>
                    <a:pt x="95" y="72"/>
                  </a:lnTo>
                  <a:lnTo>
                    <a:pt x="105" y="82"/>
                  </a:lnTo>
                  <a:lnTo>
                    <a:pt x="110" y="87"/>
                  </a:lnTo>
                  <a:lnTo>
                    <a:pt x="116" y="103"/>
                  </a:lnTo>
                  <a:lnTo>
                    <a:pt x="116" y="113"/>
                  </a:lnTo>
                  <a:lnTo>
                    <a:pt x="116" y="128"/>
                  </a:lnTo>
                  <a:lnTo>
                    <a:pt x="105" y="139"/>
                  </a:lnTo>
                  <a:lnTo>
                    <a:pt x="100" y="149"/>
                  </a:lnTo>
                  <a:lnTo>
                    <a:pt x="84" y="154"/>
                  </a:lnTo>
                  <a:lnTo>
                    <a:pt x="74" y="154"/>
                  </a:lnTo>
                  <a:lnTo>
                    <a:pt x="63" y="154"/>
                  </a:lnTo>
                  <a:lnTo>
                    <a:pt x="53" y="149"/>
                  </a:lnTo>
                  <a:lnTo>
                    <a:pt x="42" y="144"/>
                  </a:lnTo>
                  <a:lnTo>
                    <a:pt x="37" y="139"/>
                  </a:lnTo>
                  <a:lnTo>
                    <a:pt x="27" y="128"/>
                  </a:lnTo>
                  <a:lnTo>
                    <a:pt x="27" y="108"/>
                  </a:lnTo>
                  <a:lnTo>
                    <a:pt x="42" y="67"/>
                  </a:lnTo>
                  <a:lnTo>
                    <a:pt x="79" y="31"/>
                  </a:lnTo>
                  <a:lnTo>
                    <a:pt x="131" y="10"/>
                  </a:lnTo>
                  <a:lnTo>
                    <a:pt x="1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13"/>
            <p:cNvSpPr>
              <a:spLocks noEditPoints="1"/>
            </p:cNvSpPr>
            <p:nvPr/>
          </p:nvSpPr>
          <p:spPr bwMode="auto">
            <a:xfrm>
              <a:off x="8547" y="3029"/>
              <a:ext cx="759" cy="1094"/>
            </a:xfrm>
            <a:custGeom>
              <a:avLst/>
              <a:gdLst/>
              <a:ahLst/>
              <a:cxnLst>
                <a:cxn ang="0">
                  <a:pos x="340" y="437"/>
                </a:cxn>
                <a:cxn ang="0">
                  <a:pos x="241" y="514"/>
                </a:cxn>
                <a:cxn ang="0">
                  <a:pos x="178" y="632"/>
                </a:cxn>
                <a:cxn ang="0">
                  <a:pos x="136" y="781"/>
                </a:cxn>
                <a:cxn ang="0">
                  <a:pos x="115" y="915"/>
                </a:cxn>
                <a:cxn ang="0">
                  <a:pos x="131" y="992"/>
                </a:cxn>
                <a:cxn ang="0">
                  <a:pos x="178" y="1053"/>
                </a:cxn>
                <a:cxn ang="0">
                  <a:pos x="251" y="1058"/>
                </a:cxn>
                <a:cxn ang="0">
                  <a:pos x="346" y="1007"/>
                </a:cxn>
                <a:cxn ang="0">
                  <a:pos x="408" y="940"/>
                </a:cxn>
                <a:cxn ang="0">
                  <a:pos x="419" y="925"/>
                </a:cxn>
                <a:cxn ang="0">
                  <a:pos x="424" y="904"/>
                </a:cxn>
                <a:cxn ang="0">
                  <a:pos x="508" y="591"/>
                </a:cxn>
                <a:cxn ang="0">
                  <a:pos x="513" y="560"/>
                </a:cxn>
                <a:cxn ang="0">
                  <a:pos x="503" y="524"/>
                </a:cxn>
                <a:cxn ang="0">
                  <a:pos x="466" y="457"/>
                </a:cxn>
                <a:cxn ang="0">
                  <a:pos x="387" y="426"/>
                </a:cxn>
                <a:cxn ang="0">
                  <a:pos x="749" y="0"/>
                </a:cxn>
                <a:cxn ang="0">
                  <a:pos x="759" y="10"/>
                </a:cxn>
                <a:cxn ang="0">
                  <a:pos x="759" y="15"/>
                </a:cxn>
                <a:cxn ang="0">
                  <a:pos x="529" y="915"/>
                </a:cxn>
                <a:cxn ang="0">
                  <a:pos x="524" y="951"/>
                </a:cxn>
                <a:cxn ang="0">
                  <a:pos x="518" y="992"/>
                </a:cxn>
                <a:cxn ang="0">
                  <a:pos x="524" y="1017"/>
                </a:cxn>
                <a:cxn ang="0">
                  <a:pos x="534" y="1043"/>
                </a:cxn>
                <a:cxn ang="0">
                  <a:pos x="550" y="1058"/>
                </a:cxn>
                <a:cxn ang="0">
                  <a:pos x="602" y="1053"/>
                </a:cxn>
                <a:cxn ang="0">
                  <a:pos x="655" y="981"/>
                </a:cxn>
                <a:cxn ang="0">
                  <a:pos x="691" y="868"/>
                </a:cxn>
                <a:cxn ang="0">
                  <a:pos x="697" y="848"/>
                </a:cxn>
                <a:cxn ang="0">
                  <a:pos x="712" y="843"/>
                </a:cxn>
                <a:cxn ang="0">
                  <a:pos x="717" y="843"/>
                </a:cxn>
                <a:cxn ang="0">
                  <a:pos x="728" y="848"/>
                </a:cxn>
                <a:cxn ang="0">
                  <a:pos x="728" y="868"/>
                </a:cxn>
                <a:cxn ang="0">
                  <a:pos x="712" y="935"/>
                </a:cxn>
                <a:cxn ang="0">
                  <a:pos x="681" y="1012"/>
                </a:cxn>
                <a:cxn ang="0">
                  <a:pos x="613" y="1084"/>
                </a:cxn>
                <a:cxn ang="0">
                  <a:pos x="513" y="1089"/>
                </a:cxn>
                <a:cxn ang="0">
                  <a:pos x="440" y="1028"/>
                </a:cxn>
                <a:cxn ang="0">
                  <a:pos x="367" y="1033"/>
                </a:cxn>
                <a:cxn ang="0">
                  <a:pos x="272" y="1089"/>
                </a:cxn>
                <a:cxn ang="0">
                  <a:pos x="215" y="1094"/>
                </a:cxn>
                <a:cxn ang="0">
                  <a:pos x="84" y="1053"/>
                </a:cxn>
                <a:cxn ang="0">
                  <a:pos x="10" y="930"/>
                </a:cxn>
                <a:cxn ang="0">
                  <a:pos x="16" y="735"/>
                </a:cxn>
                <a:cxn ang="0">
                  <a:pos x="120" y="534"/>
                </a:cxn>
                <a:cxn ang="0">
                  <a:pos x="293" y="406"/>
                </a:cxn>
                <a:cxn ang="0">
                  <a:pos x="435" y="396"/>
                </a:cxn>
                <a:cxn ang="0">
                  <a:pos x="508" y="452"/>
                </a:cxn>
                <a:cxn ang="0">
                  <a:pos x="628" y="118"/>
                </a:cxn>
                <a:cxn ang="0">
                  <a:pos x="634" y="82"/>
                </a:cxn>
                <a:cxn ang="0">
                  <a:pos x="623" y="72"/>
                </a:cxn>
                <a:cxn ang="0">
                  <a:pos x="602" y="67"/>
                </a:cxn>
                <a:cxn ang="0">
                  <a:pos x="555" y="62"/>
                </a:cxn>
                <a:cxn ang="0">
                  <a:pos x="529" y="62"/>
                </a:cxn>
                <a:cxn ang="0">
                  <a:pos x="518" y="51"/>
                </a:cxn>
                <a:cxn ang="0">
                  <a:pos x="518" y="31"/>
                </a:cxn>
                <a:cxn ang="0">
                  <a:pos x="529" y="15"/>
                </a:cxn>
                <a:cxn ang="0">
                  <a:pos x="566" y="10"/>
                </a:cxn>
                <a:cxn ang="0">
                  <a:pos x="665" y="5"/>
                </a:cxn>
                <a:cxn ang="0">
                  <a:pos x="738" y="0"/>
                </a:cxn>
              </a:cxnLst>
              <a:rect l="0" t="0" r="r" b="b"/>
              <a:pathLst>
                <a:path w="759" h="1094">
                  <a:moveTo>
                    <a:pt x="387" y="426"/>
                  </a:moveTo>
                  <a:lnTo>
                    <a:pt x="340" y="437"/>
                  </a:lnTo>
                  <a:lnTo>
                    <a:pt x="288" y="468"/>
                  </a:lnTo>
                  <a:lnTo>
                    <a:pt x="241" y="514"/>
                  </a:lnTo>
                  <a:lnTo>
                    <a:pt x="204" y="575"/>
                  </a:lnTo>
                  <a:lnTo>
                    <a:pt x="178" y="632"/>
                  </a:lnTo>
                  <a:lnTo>
                    <a:pt x="157" y="704"/>
                  </a:lnTo>
                  <a:lnTo>
                    <a:pt x="136" y="781"/>
                  </a:lnTo>
                  <a:lnTo>
                    <a:pt x="120" y="858"/>
                  </a:lnTo>
                  <a:lnTo>
                    <a:pt x="115" y="915"/>
                  </a:lnTo>
                  <a:lnTo>
                    <a:pt x="120" y="956"/>
                  </a:lnTo>
                  <a:lnTo>
                    <a:pt x="131" y="992"/>
                  </a:lnTo>
                  <a:lnTo>
                    <a:pt x="147" y="1028"/>
                  </a:lnTo>
                  <a:lnTo>
                    <a:pt x="178" y="1053"/>
                  </a:lnTo>
                  <a:lnTo>
                    <a:pt x="215" y="1064"/>
                  </a:lnTo>
                  <a:lnTo>
                    <a:pt x="251" y="1058"/>
                  </a:lnTo>
                  <a:lnTo>
                    <a:pt x="298" y="1038"/>
                  </a:lnTo>
                  <a:lnTo>
                    <a:pt x="346" y="1007"/>
                  </a:lnTo>
                  <a:lnTo>
                    <a:pt x="398" y="951"/>
                  </a:lnTo>
                  <a:lnTo>
                    <a:pt x="408" y="940"/>
                  </a:lnTo>
                  <a:lnTo>
                    <a:pt x="414" y="930"/>
                  </a:lnTo>
                  <a:lnTo>
                    <a:pt x="419" y="925"/>
                  </a:lnTo>
                  <a:lnTo>
                    <a:pt x="424" y="915"/>
                  </a:lnTo>
                  <a:lnTo>
                    <a:pt x="424" y="904"/>
                  </a:lnTo>
                  <a:lnTo>
                    <a:pt x="429" y="894"/>
                  </a:lnTo>
                  <a:lnTo>
                    <a:pt x="508" y="591"/>
                  </a:lnTo>
                  <a:lnTo>
                    <a:pt x="513" y="575"/>
                  </a:lnTo>
                  <a:lnTo>
                    <a:pt x="513" y="560"/>
                  </a:lnTo>
                  <a:lnTo>
                    <a:pt x="513" y="550"/>
                  </a:lnTo>
                  <a:lnTo>
                    <a:pt x="503" y="524"/>
                  </a:lnTo>
                  <a:lnTo>
                    <a:pt x="487" y="488"/>
                  </a:lnTo>
                  <a:lnTo>
                    <a:pt x="466" y="457"/>
                  </a:lnTo>
                  <a:lnTo>
                    <a:pt x="435" y="432"/>
                  </a:lnTo>
                  <a:lnTo>
                    <a:pt x="387" y="426"/>
                  </a:lnTo>
                  <a:close/>
                  <a:moveTo>
                    <a:pt x="738" y="0"/>
                  </a:moveTo>
                  <a:lnTo>
                    <a:pt x="749" y="0"/>
                  </a:lnTo>
                  <a:lnTo>
                    <a:pt x="754" y="5"/>
                  </a:lnTo>
                  <a:lnTo>
                    <a:pt x="759" y="10"/>
                  </a:lnTo>
                  <a:lnTo>
                    <a:pt x="759" y="10"/>
                  </a:lnTo>
                  <a:lnTo>
                    <a:pt x="759" y="15"/>
                  </a:lnTo>
                  <a:lnTo>
                    <a:pt x="759" y="15"/>
                  </a:lnTo>
                  <a:lnTo>
                    <a:pt x="529" y="915"/>
                  </a:lnTo>
                  <a:lnTo>
                    <a:pt x="524" y="935"/>
                  </a:lnTo>
                  <a:lnTo>
                    <a:pt x="524" y="951"/>
                  </a:lnTo>
                  <a:lnTo>
                    <a:pt x="524" y="966"/>
                  </a:lnTo>
                  <a:lnTo>
                    <a:pt x="518" y="992"/>
                  </a:lnTo>
                  <a:lnTo>
                    <a:pt x="518" y="1002"/>
                  </a:lnTo>
                  <a:lnTo>
                    <a:pt x="524" y="1017"/>
                  </a:lnTo>
                  <a:lnTo>
                    <a:pt x="524" y="1033"/>
                  </a:lnTo>
                  <a:lnTo>
                    <a:pt x="534" y="1043"/>
                  </a:lnTo>
                  <a:lnTo>
                    <a:pt x="539" y="1053"/>
                  </a:lnTo>
                  <a:lnTo>
                    <a:pt x="550" y="1058"/>
                  </a:lnTo>
                  <a:lnTo>
                    <a:pt x="566" y="1064"/>
                  </a:lnTo>
                  <a:lnTo>
                    <a:pt x="602" y="1053"/>
                  </a:lnTo>
                  <a:lnTo>
                    <a:pt x="634" y="1022"/>
                  </a:lnTo>
                  <a:lnTo>
                    <a:pt x="655" y="981"/>
                  </a:lnTo>
                  <a:lnTo>
                    <a:pt x="676" y="925"/>
                  </a:lnTo>
                  <a:lnTo>
                    <a:pt x="691" y="868"/>
                  </a:lnTo>
                  <a:lnTo>
                    <a:pt x="691" y="853"/>
                  </a:lnTo>
                  <a:lnTo>
                    <a:pt x="697" y="848"/>
                  </a:lnTo>
                  <a:lnTo>
                    <a:pt x="702" y="843"/>
                  </a:lnTo>
                  <a:lnTo>
                    <a:pt x="712" y="843"/>
                  </a:lnTo>
                  <a:lnTo>
                    <a:pt x="712" y="843"/>
                  </a:lnTo>
                  <a:lnTo>
                    <a:pt x="717" y="843"/>
                  </a:lnTo>
                  <a:lnTo>
                    <a:pt x="723" y="843"/>
                  </a:lnTo>
                  <a:lnTo>
                    <a:pt x="728" y="848"/>
                  </a:lnTo>
                  <a:lnTo>
                    <a:pt x="733" y="858"/>
                  </a:lnTo>
                  <a:lnTo>
                    <a:pt x="728" y="868"/>
                  </a:lnTo>
                  <a:lnTo>
                    <a:pt x="723" y="894"/>
                  </a:lnTo>
                  <a:lnTo>
                    <a:pt x="712" y="935"/>
                  </a:lnTo>
                  <a:lnTo>
                    <a:pt x="697" y="971"/>
                  </a:lnTo>
                  <a:lnTo>
                    <a:pt x="681" y="1012"/>
                  </a:lnTo>
                  <a:lnTo>
                    <a:pt x="655" y="1053"/>
                  </a:lnTo>
                  <a:lnTo>
                    <a:pt x="613" y="1084"/>
                  </a:lnTo>
                  <a:lnTo>
                    <a:pt x="566" y="1094"/>
                  </a:lnTo>
                  <a:lnTo>
                    <a:pt x="513" y="1089"/>
                  </a:lnTo>
                  <a:lnTo>
                    <a:pt x="471" y="1064"/>
                  </a:lnTo>
                  <a:lnTo>
                    <a:pt x="440" y="1028"/>
                  </a:lnTo>
                  <a:lnTo>
                    <a:pt x="419" y="981"/>
                  </a:lnTo>
                  <a:lnTo>
                    <a:pt x="367" y="1033"/>
                  </a:lnTo>
                  <a:lnTo>
                    <a:pt x="314" y="1069"/>
                  </a:lnTo>
                  <a:lnTo>
                    <a:pt x="272" y="1089"/>
                  </a:lnTo>
                  <a:lnTo>
                    <a:pt x="236" y="1094"/>
                  </a:lnTo>
                  <a:lnTo>
                    <a:pt x="215" y="1094"/>
                  </a:lnTo>
                  <a:lnTo>
                    <a:pt x="141" y="1084"/>
                  </a:lnTo>
                  <a:lnTo>
                    <a:pt x="84" y="1053"/>
                  </a:lnTo>
                  <a:lnTo>
                    <a:pt x="42" y="997"/>
                  </a:lnTo>
                  <a:lnTo>
                    <a:pt x="10" y="930"/>
                  </a:lnTo>
                  <a:lnTo>
                    <a:pt x="0" y="848"/>
                  </a:lnTo>
                  <a:lnTo>
                    <a:pt x="16" y="735"/>
                  </a:lnTo>
                  <a:lnTo>
                    <a:pt x="57" y="627"/>
                  </a:lnTo>
                  <a:lnTo>
                    <a:pt x="120" y="534"/>
                  </a:lnTo>
                  <a:lnTo>
                    <a:pt x="204" y="457"/>
                  </a:lnTo>
                  <a:lnTo>
                    <a:pt x="293" y="406"/>
                  </a:lnTo>
                  <a:lnTo>
                    <a:pt x="387" y="390"/>
                  </a:lnTo>
                  <a:lnTo>
                    <a:pt x="435" y="396"/>
                  </a:lnTo>
                  <a:lnTo>
                    <a:pt x="477" y="416"/>
                  </a:lnTo>
                  <a:lnTo>
                    <a:pt x="508" y="452"/>
                  </a:lnTo>
                  <a:lnTo>
                    <a:pt x="534" y="493"/>
                  </a:lnTo>
                  <a:lnTo>
                    <a:pt x="628" y="118"/>
                  </a:lnTo>
                  <a:lnTo>
                    <a:pt x="634" y="87"/>
                  </a:lnTo>
                  <a:lnTo>
                    <a:pt x="634" y="82"/>
                  </a:lnTo>
                  <a:lnTo>
                    <a:pt x="628" y="77"/>
                  </a:lnTo>
                  <a:lnTo>
                    <a:pt x="623" y="72"/>
                  </a:lnTo>
                  <a:lnTo>
                    <a:pt x="618" y="67"/>
                  </a:lnTo>
                  <a:lnTo>
                    <a:pt x="602" y="67"/>
                  </a:lnTo>
                  <a:lnTo>
                    <a:pt x="581" y="62"/>
                  </a:lnTo>
                  <a:lnTo>
                    <a:pt x="555" y="62"/>
                  </a:lnTo>
                  <a:lnTo>
                    <a:pt x="539" y="62"/>
                  </a:lnTo>
                  <a:lnTo>
                    <a:pt x="529" y="62"/>
                  </a:lnTo>
                  <a:lnTo>
                    <a:pt x="524" y="56"/>
                  </a:lnTo>
                  <a:lnTo>
                    <a:pt x="518" y="51"/>
                  </a:lnTo>
                  <a:lnTo>
                    <a:pt x="513" y="46"/>
                  </a:lnTo>
                  <a:lnTo>
                    <a:pt x="518" y="31"/>
                  </a:lnTo>
                  <a:lnTo>
                    <a:pt x="518" y="20"/>
                  </a:lnTo>
                  <a:lnTo>
                    <a:pt x="529" y="15"/>
                  </a:lnTo>
                  <a:lnTo>
                    <a:pt x="534" y="15"/>
                  </a:lnTo>
                  <a:lnTo>
                    <a:pt x="566" y="10"/>
                  </a:lnTo>
                  <a:lnTo>
                    <a:pt x="613" y="10"/>
                  </a:lnTo>
                  <a:lnTo>
                    <a:pt x="665" y="5"/>
                  </a:lnTo>
                  <a:lnTo>
                    <a:pt x="712" y="0"/>
                  </a:lnTo>
                  <a:lnTo>
                    <a:pt x="7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4"/>
            <p:cNvSpPr>
              <a:spLocks/>
            </p:cNvSpPr>
            <p:nvPr/>
          </p:nvSpPr>
          <p:spPr bwMode="auto">
            <a:xfrm>
              <a:off x="9369" y="2808"/>
              <a:ext cx="524" cy="755"/>
            </a:xfrm>
            <a:custGeom>
              <a:avLst/>
              <a:gdLst/>
              <a:ahLst/>
              <a:cxnLst>
                <a:cxn ang="0">
                  <a:pos x="330" y="10"/>
                </a:cxn>
                <a:cxn ang="0">
                  <a:pos x="445" y="62"/>
                </a:cxn>
                <a:cxn ang="0">
                  <a:pos x="487" y="154"/>
                </a:cxn>
                <a:cxn ang="0">
                  <a:pos x="466" y="241"/>
                </a:cxn>
                <a:cxn ang="0">
                  <a:pos x="388" y="319"/>
                </a:cxn>
                <a:cxn ang="0">
                  <a:pos x="393" y="370"/>
                </a:cxn>
                <a:cxn ang="0">
                  <a:pos x="487" y="447"/>
                </a:cxn>
                <a:cxn ang="0">
                  <a:pos x="524" y="545"/>
                </a:cxn>
                <a:cxn ang="0">
                  <a:pos x="472" y="668"/>
                </a:cxn>
                <a:cxn ang="0">
                  <a:pos x="346" y="745"/>
                </a:cxn>
                <a:cxn ang="0">
                  <a:pos x="178" y="750"/>
                </a:cxn>
                <a:cxn ang="0">
                  <a:pos x="53" y="694"/>
                </a:cxn>
                <a:cxn ang="0">
                  <a:pos x="0" y="586"/>
                </a:cxn>
                <a:cxn ang="0">
                  <a:pos x="11" y="550"/>
                </a:cxn>
                <a:cxn ang="0">
                  <a:pos x="37" y="529"/>
                </a:cxn>
                <a:cxn ang="0">
                  <a:pos x="68" y="524"/>
                </a:cxn>
                <a:cxn ang="0">
                  <a:pos x="105" y="534"/>
                </a:cxn>
                <a:cxn ang="0">
                  <a:pos x="126" y="565"/>
                </a:cxn>
                <a:cxn ang="0">
                  <a:pos x="126" y="591"/>
                </a:cxn>
                <a:cxn ang="0">
                  <a:pos x="115" y="617"/>
                </a:cxn>
                <a:cxn ang="0">
                  <a:pos x="100" y="637"/>
                </a:cxn>
                <a:cxn ang="0">
                  <a:pos x="63" y="642"/>
                </a:cxn>
                <a:cxn ang="0">
                  <a:pos x="157" y="709"/>
                </a:cxn>
                <a:cxn ang="0">
                  <a:pos x="257" y="724"/>
                </a:cxn>
                <a:cxn ang="0">
                  <a:pos x="320" y="709"/>
                </a:cxn>
                <a:cxn ang="0">
                  <a:pos x="377" y="653"/>
                </a:cxn>
                <a:cxn ang="0">
                  <a:pos x="398" y="545"/>
                </a:cxn>
                <a:cxn ang="0">
                  <a:pos x="372" y="432"/>
                </a:cxn>
                <a:cxn ang="0">
                  <a:pos x="299" y="375"/>
                </a:cxn>
                <a:cxn ang="0">
                  <a:pos x="189" y="365"/>
                </a:cxn>
                <a:cxn ang="0">
                  <a:pos x="168" y="365"/>
                </a:cxn>
                <a:cxn ang="0">
                  <a:pos x="157" y="349"/>
                </a:cxn>
                <a:cxn ang="0">
                  <a:pos x="163" y="339"/>
                </a:cxn>
                <a:cxn ang="0">
                  <a:pos x="168" y="339"/>
                </a:cxn>
                <a:cxn ang="0">
                  <a:pos x="178" y="334"/>
                </a:cxn>
                <a:cxn ang="0">
                  <a:pos x="205" y="334"/>
                </a:cxn>
                <a:cxn ang="0">
                  <a:pos x="294" y="319"/>
                </a:cxn>
                <a:cxn ang="0">
                  <a:pos x="356" y="247"/>
                </a:cxn>
                <a:cxn ang="0">
                  <a:pos x="377" y="154"/>
                </a:cxn>
                <a:cxn ang="0">
                  <a:pos x="351" y="72"/>
                </a:cxn>
                <a:cxn ang="0">
                  <a:pos x="288" y="36"/>
                </a:cxn>
                <a:cxn ang="0">
                  <a:pos x="220" y="36"/>
                </a:cxn>
                <a:cxn ang="0">
                  <a:pos x="131" y="67"/>
                </a:cxn>
                <a:cxn ang="0">
                  <a:pos x="115" y="98"/>
                </a:cxn>
                <a:cxn ang="0">
                  <a:pos x="142" y="118"/>
                </a:cxn>
                <a:cxn ang="0">
                  <a:pos x="152" y="149"/>
                </a:cxn>
                <a:cxn ang="0">
                  <a:pos x="142" y="185"/>
                </a:cxn>
                <a:cxn ang="0">
                  <a:pos x="115" y="205"/>
                </a:cxn>
                <a:cxn ang="0">
                  <a:pos x="79" y="205"/>
                </a:cxn>
                <a:cxn ang="0">
                  <a:pos x="47" y="185"/>
                </a:cxn>
                <a:cxn ang="0">
                  <a:pos x="37" y="149"/>
                </a:cxn>
                <a:cxn ang="0">
                  <a:pos x="79" y="62"/>
                </a:cxn>
                <a:cxn ang="0">
                  <a:pos x="189" y="10"/>
                </a:cxn>
              </a:cxnLst>
              <a:rect l="0" t="0" r="r" b="b"/>
              <a:pathLst>
                <a:path w="524" h="755">
                  <a:moveTo>
                    <a:pt x="257" y="0"/>
                  </a:moveTo>
                  <a:lnTo>
                    <a:pt x="330" y="10"/>
                  </a:lnTo>
                  <a:lnTo>
                    <a:pt x="393" y="31"/>
                  </a:lnTo>
                  <a:lnTo>
                    <a:pt x="445" y="62"/>
                  </a:lnTo>
                  <a:lnTo>
                    <a:pt x="477" y="103"/>
                  </a:lnTo>
                  <a:lnTo>
                    <a:pt x="487" y="154"/>
                  </a:lnTo>
                  <a:lnTo>
                    <a:pt x="482" y="195"/>
                  </a:lnTo>
                  <a:lnTo>
                    <a:pt x="466" y="241"/>
                  </a:lnTo>
                  <a:lnTo>
                    <a:pt x="435" y="283"/>
                  </a:lnTo>
                  <a:lnTo>
                    <a:pt x="388" y="319"/>
                  </a:lnTo>
                  <a:lnTo>
                    <a:pt x="325" y="349"/>
                  </a:lnTo>
                  <a:lnTo>
                    <a:pt x="393" y="370"/>
                  </a:lnTo>
                  <a:lnTo>
                    <a:pt x="445" y="401"/>
                  </a:lnTo>
                  <a:lnTo>
                    <a:pt x="487" y="447"/>
                  </a:lnTo>
                  <a:lnTo>
                    <a:pt x="514" y="493"/>
                  </a:lnTo>
                  <a:lnTo>
                    <a:pt x="524" y="545"/>
                  </a:lnTo>
                  <a:lnTo>
                    <a:pt x="508" y="606"/>
                  </a:lnTo>
                  <a:lnTo>
                    <a:pt x="472" y="668"/>
                  </a:lnTo>
                  <a:lnTo>
                    <a:pt x="419" y="714"/>
                  </a:lnTo>
                  <a:lnTo>
                    <a:pt x="346" y="745"/>
                  </a:lnTo>
                  <a:lnTo>
                    <a:pt x="257" y="755"/>
                  </a:lnTo>
                  <a:lnTo>
                    <a:pt x="178" y="750"/>
                  </a:lnTo>
                  <a:lnTo>
                    <a:pt x="110" y="730"/>
                  </a:lnTo>
                  <a:lnTo>
                    <a:pt x="53" y="694"/>
                  </a:lnTo>
                  <a:lnTo>
                    <a:pt x="16" y="642"/>
                  </a:lnTo>
                  <a:lnTo>
                    <a:pt x="0" y="586"/>
                  </a:lnTo>
                  <a:lnTo>
                    <a:pt x="5" y="565"/>
                  </a:lnTo>
                  <a:lnTo>
                    <a:pt x="11" y="550"/>
                  </a:lnTo>
                  <a:lnTo>
                    <a:pt x="21" y="539"/>
                  </a:lnTo>
                  <a:lnTo>
                    <a:pt x="37" y="529"/>
                  </a:lnTo>
                  <a:lnTo>
                    <a:pt x="53" y="524"/>
                  </a:lnTo>
                  <a:lnTo>
                    <a:pt x="68" y="524"/>
                  </a:lnTo>
                  <a:lnTo>
                    <a:pt x="84" y="524"/>
                  </a:lnTo>
                  <a:lnTo>
                    <a:pt x="105" y="534"/>
                  </a:lnTo>
                  <a:lnTo>
                    <a:pt x="115" y="545"/>
                  </a:lnTo>
                  <a:lnTo>
                    <a:pt x="126" y="565"/>
                  </a:lnTo>
                  <a:lnTo>
                    <a:pt x="126" y="581"/>
                  </a:lnTo>
                  <a:lnTo>
                    <a:pt x="126" y="591"/>
                  </a:lnTo>
                  <a:lnTo>
                    <a:pt x="121" y="606"/>
                  </a:lnTo>
                  <a:lnTo>
                    <a:pt x="115" y="617"/>
                  </a:lnTo>
                  <a:lnTo>
                    <a:pt x="110" y="627"/>
                  </a:lnTo>
                  <a:lnTo>
                    <a:pt x="100" y="637"/>
                  </a:lnTo>
                  <a:lnTo>
                    <a:pt x="84" y="642"/>
                  </a:lnTo>
                  <a:lnTo>
                    <a:pt x="63" y="642"/>
                  </a:lnTo>
                  <a:lnTo>
                    <a:pt x="105" y="683"/>
                  </a:lnTo>
                  <a:lnTo>
                    <a:pt x="157" y="709"/>
                  </a:lnTo>
                  <a:lnTo>
                    <a:pt x="210" y="719"/>
                  </a:lnTo>
                  <a:lnTo>
                    <a:pt x="257" y="724"/>
                  </a:lnTo>
                  <a:lnTo>
                    <a:pt x="288" y="719"/>
                  </a:lnTo>
                  <a:lnTo>
                    <a:pt x="320" y="709"/>
                  </a:lnTo>
                  <a:lnTo>
                    <a:pt x="351" y="683"/>
                  </a:lnTo>
                  <a:lnTo>
                    <a:pt x="377" y="653"/>
                  </a:lnTo>
                  <a:lnTo>
                    <a:pt x="393" y="606"/>
                  </a:lnTo>
                  <a:lnTo>
                    <a:pt x="398" y="545"/>
                  </a:lnTo>
                  <a:lnTo>
                    <a:pt x="393" y="478"/>
                  </a:lnTo>
                  <a:lnTo>
                    <a:pt x="372" y="432"/>
                  </a:lnTo>
                  <a:lnTo>
                    <a:pt x="341" y="396"/>
                  </a:lnTo>
                  <a:lnTo>
                    <a:pt x="299" y="375"/>
                  </a:lnTo>
                  <a:lnTo>
                    <a:pt x="252" y="365"/>
                  </a:lnTo>
                  <a:lnTo>
                    <a:pt x="189" y="365"/>
                  </a:lnTo>
                  <a:lnTo>
                    <a:pt x="178" y="365"/>
                  </a:lnTo>
                  <a:lnTo>
                    <a:pt x="168" y="365"/>
                  </a:lnTo>
                  <a:lnTo>
                    <a:pt x="163" y="360"/>
                  </a:lnTo>
                  <a:lnTo>
                    <a:pt x="157" y="349"/>
                  </a:lnTo>
                  <a:lnTo>
                    <a:pt x="163" y="344"/>
                  </a:lnTo>
                  <a:lnTo>
                    <a:pt x="163" y="339"/>
                  </a:lnTo>
                  <a:lnTo>
                    <a:pt x="168" y="339"/>
                  </a:lnTo>
                  <a:lnTo>
                    <a:pt x="168" y="339"/>
                  </a:lnTo>
                  <a:lnTo>
                    <a:pt x="173" y="334"/>
                  </a:lnTo>
                  <a:lnTo>
                    <a:pt x="178" y="334"/>
                  </a:lnTo>
                  <a:lnTo>
                    <a:pt x="189" y="334"/>
                  </a:lnTo>
                  <a:lnTo>
                    <a:pt x="205" y="334"/>
                  </a:lnTo>
                  <a:lnTo>
                    <a:pt x="257" y="329"/>
                  </a:lnTo>
                  <a:lnTo>
                    <a:pt x="294" y="319"/>
                  </a:lnTo>
                  <a:lnTo>
                    <a:pt x="330" y="288"/>
                  </a:lnTo>
                  <a:lnTo>
                    <a:pt x="356" y="247"/>
                  </a:lnTo>
                  <a:lnTo>
                    <a:pt x="372" y="200"/>
                  </a:lnTo>
                  <a:lnTo>
                    <a:pt x="377" y="154"/>
                  </a:lnTo>
                  <a:lnTo>
                    <a:pt x="367" y="103"/>
                  </a:lnTo>
                  <a:lnTo>
                    <a:pt x="351" y="72"/>
                  </a:lnTo>
                  <a:lnTo>
                    <a:pt x="320" y="46"/>
                  </a:lnTo>
                  <a:lnTo>
                    <a:pt x="288" y="36"/>
                  </a:lnTo>
                  <a:lnTo>
                    <a:pt x="257" y="36"/>
                  </a:lnTo>
                  <a:lnTo>
                    <a:pt x="220" y="36"/>
                  </a:lnTo>
                  <a:lnTo>
                    <a:pt x="173" y="46"/>
                  </a:lnTo>
                  <a:lnTo>
                    <a:pt x="131" y="67"/>
                  </a:lnTo>
                  <a:lnTo>
                    <a:pt x="95" y="92"/>
                  </a:lnTo>
                  <a:lnTo>
                    <a:pt x="115" y="98"/>
                  </a:lnTo>
                  <a:lnTo>
                    <a:pt x="131" y="108"/>
                  </a:lnTo>
                  <a:lnTo>
                    <a:pt x="142" y="118"/>
                  </a:lnTo>
                  <a:lnTo>
                    <a:pt x="152" y="134"/>
                  </a:lnTo>
                  <a:lnTo>
                    <a:pt x="152" y="149"/>
                  </a:lnTo>
                  <a:lnTo>
                    <a:pt x="152" y="170"/>
                  </a:lnTo>
                  <a:lnTo>
                    <a:pt x="142" y="185"/>
                  </a:lnTo>
                  <a:lnTo>
                    <a:pt x="131" y="195"/>
                  </a:lnTo>
                  <a:lnTo>
                    <a:pt x="115" y="205"/>
                  </a:lnTo>
                  <a:lnTo>
                    <a:pt x="95" y="205"/>
                  </a:lnTo>
                  <a:lnTo>
                    <a:pt x="79" y="205"/>
                  </a:lnTo>
                  <a:lnTo>
                    <a:pt x="63" y="200"/>
                  </a:lnTo>
                  <a:lnTo>
                    <a:pt x="47" y="185"/>
                  </a:lnTo>
                  <a:lnTo>
                    <a:pt x="42" y="170"/>
                  </a:lnTo>
                  <a:lnTo>
                    <a:pt x="37" y="149"/>
                  </a:lnTo>
                  <a:lnTo>
                    <a:pt x="47" y="103"/>
                  </a:lnTo>
                  <a:lnTo>
                    <a:pt x="79" y="62"/>
                  </a:lnTo>
                  <a:lnTo>
                    <a:pt x="126" y="31"/>
                  </a:lnTo>
                  <a:lnTo>
                    <a:pt x="189" y="10"/>
                  </a:lnTo>
                  <a:lnTo>
                    <a:pt x="2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5"/>
            <p:cNvSpPr>
              <a:spLocks/>
            </p:cNvSpPr>
            <p:nvPr/>
          </p:nvSpPr>
          <p:spPr bwMode="auto">
            <a:xfrm>
              <a:off x="10066" y="3419"/>
              <a:ext cx="796" cy="704"/>
            </a:xfrm>
            <a:custGeom>
              <a:avLst/>
              <a:gdLst/>
              <a:ahLst/>
              <a:cxnLst>
                <a:cxn ang="0">
                  <a:pos x="377" y="11"/>
                </a:cxn>
                <a:cxn ang="0">
                  <a:pos x="477" y="119"/>
                </a:cxn>
                <a:cxn ang="0">
                  <a:pos x="555" y="31"/>
                </a:cxn>
                <a:cxn ang="0">
                  <a:pos x="681" y="6"/>
                </a:cxn>
                <a:cxn ang="0">
                  <a:pos x="786" y="62"/>
                </a:cxn>
                <a:cxn ang="0">
                  <a:pos x="765" y="170"/>
                </a:cxn>
                <a:cxn ang="0">
                  <a:pos x="691" y="191"/>
                </a:cxn>
                <a:cxn ang="0">
                  <a:pos x="655" y="165"/>
                </a:cxn>
                <a:cxn ang="0">
                  <a:pos x="660" y="103"/>
                </a:cxn>
                <a:cxn ang="0">
                  <a:pos x="707" y="47"/>
                </a:cxn>
                <a:cxn ang="0">
                  <a:pos x="655" y="36"/>
                </a:cxn>
                <a:cxn ang="0">
                  <a:pos x="555" y="72"/>
                </a:cxn>
                <a:cxn ang="0">
                  <a:pos x="492" y="191"/>
                </a:cxn>
                <a:cxn ang="0">
                  <a:pos x="419" y="489"/>
                </a:cxn>
                <a:cxn ang="0">
                  <a:pos x="408" y="607"/>
                </a:cxn>
                <a:cxn ang="0">
                  <a:pos x="492" y="674"/>
                </a:cxn>
                <a:cxn ang="0">
                  <a:pos x="602" y="632"/>
                </a:cxn>
                <a:cxn ang="0">
                  <a:pos x="707" y="468"/>
                </a:cxn>
                <a:cxn ang="0">
                  <a:pos x="717" y="453"/>
                </a:cxn>
                <a:cxn ang="0">
                  <a:pos x="733" y="453"/>
                </a:cxn>
                <a:cxn ang="0">
                  <a:pos x="744" y="468"/>
                </a:cxn>
                <a:cxn ang="0">
                  <a:pos x="697" y="576"/>
                </a:cxn>
                <a:cxn ang="0">
                  <a:pos x="555" y="694"/>
                </a:cxn>
                <a:cxn ang="0">
                  <a:pos x="377" y="668"/>
                </a:cxn>
                <a:cxn ang="0">
                  <a:pos x="309" y="602"/>
                </a:cxn>
                <a:cxn ang="0">
                  <a:pos x="209" y="694"/>
                </a:cxn>
                <a:cxn ang="0">
                  <a:pos x="68" y="689"/>
                </a:cxn>
                <a:cxn ang="0">
                  <a:pos x="0" y="602"/>
                </a:cxn>
                <a:cxn ang="0">
                  <a:pos x="89" y="514"/>
                </a:cxn>
                <a:cxn ang="0">
                  <a:pos x="120" y="519"/>
                </a:cxn>
                <a:cxn ang="0">
                  <a:pos x="147" y="550"/>
                </a:cxn>
                <a:cxn ang="0">
                  <a:pos x="110" y="638"/>
                </a:cxn>
                <a:cxn ang="0">
                  <a:pos x="120" y="668"/>
                </a:cxn>
                <a:cxn ang="0">
                  <a:pos x="204" y="658"/>
                </a:cxn>
                <a:cxn ang="0">
                  <a:pos x="304" y="509"/>
                </a:cxn>
                <a:cxn ang="0">
                  <a:pos x="377" y="227"/>
                </a:cxn>
                <a:cxn ang="0">
                  <a:pos x="382" y="93"/>
                </a:cxn>
                <a:cxn ang="0">
                  <a:pos x="325" y="36"/>
                </a:cxn>
                <a:cxn ang="0">
                  <a:pos x="236" y="52"/>
                </a:cxn>
                <a:cxn ang="0">
                  <a:pos x="120" y="165"/>
                </a:cxn>
                <a:cxn ang="0">
                  <a:pos x="78" y="252"/>
                </a:cxn>
                <a:cxn ang="0">
                  <a:pos x="63" y="252"/>
                </a:cxn>
                <a:cxn ang="0">
                  <a:pos x="52" y="242"/>
                </a:cxn>
                <a:cxn ang="0">
                  <a:pos x="99" y="129"/>
                </a:cxn>
                <a:cxn ang="0">
                  <a:pos x="241" y="11"/>
                </a:cxn>
              </a:cxnLst>
              <a:rect l="0" t="0" r="r" b="b"/>
              <a:pathLst>
                <a:path w="796" h="704">
                  <a:moveTo>
                    <a:pt x="309" y="0"/>
                  </a:moveTo>
                  <a:lnTo>
                    <a:pt x="340" y="0"/>
                  </a:lnTo>
                  <a:lnTo>
                    <a:pt x="377" y="11"/>
                  </a:lnTo>
                  <a:lnTo>
                    <a:pt x="414" y="31"/>
                  </a:lnTo>
                  <a:lnTo>
                    <a:pt x="450" y="67"/>
                  </a:lnTo>
                  <a:lnTo>
                    <a:pt x="477" y="119"/>
                  </a:lnTo>
                  <a:lnTo>
                    <a:pt x="492" y="93"/>
                  </a:lnTo>
                  <a:lnTo>
                    <a:pt x="518" y="62"/>
                  </a:lnTo>
                  <a:lnTo>
                    <a:pt x="555" y="31"/>
                  </a:lnTo>
                  <a:lnTo>
                    <a:pt x="597" y="11"/>
                  </a:lnTo>
                  <a:lnTo>
                    <a:pt x="644" y="0"/>
                  </a:lnTo>
                  <a:lnTo>
                    <a:pt x="681" y="6"/>
                  </a:lnTo>
                  <a:lnTo>
                    <a:pt x="723" y="11"/>
                  </a:lnTo>
                  <a:lnTo>
                    <a:pt x="759" y="31"/>
                  </a:lnTo>
                  <a:lnTo>
                    <a:pt x="786" y="62"/>
                  </a:lnTo>
                  <a:lnTo>
                    <a:pt x="796" y="103"/>
                  </a:lnTo>
                  <a:lnTo>
                    <a:pt x="786" y="144"/>
                  </a:lnTo>
                  <a:lnTo>
                    <a:pt x="765" y="170"/>
                  </a:lnTo>
                  <a:lnTo>
                    <a:pt x="738" y="191"/>
                  </a:lnTo>
                  <a:lnTo>
                    <a:pt x="707" y="196"/>
                  </a:lnTo>
                  <a:lnTo>
                    <a:pt x="691" y="191"/>
                  </a:lnTo>
                  <a:lnTo>
                    <a:pt x="676" y="185"/>
                  </a:lnTo>
                  <a:lnTo>
                    <a:pt x="660" y="175"/>
                  </a:lnTo>
                  <a:lnTo>
                    <a:pt x="655" y="165"/>
                  </a:lnTo>
                  <a:lnTo>
                    <a:pt x="649" y="155"/>
                  </a:lnTo>
                  <a:lnTo>
                    <a:pt x="649" y="139"/>
                  </a:lnTo>
                  <a:lnTo>
                    <a:pt x="660" y="103"/>
                  </a:lnTo>
                  <a:lnTo>
                    <a:pt x="686" y="72"/>
                  </a:lnTo>
                  <a:lnTo>
                    <a:pt x="728" y="52"/>
                  </a:lnTo>
                  <a:lnTo>
                    <a:pt x="707" y="47"/>
                  </a:lnTo>
                  <a:lnTo>
                    <a:pt x="686" y="36"/>
                  </a:lnTo>
                  <a:lnTo>
                    <a:pt x="665" y="36"/>
                  </a:lnTo>
                  <a:lnTo>
                    <a:pt x="655" y="36"/>
                  </a:lnTo>
                  <a:lnTo>
                    <a:pt x="644" y="36"/>
                  </a:lnTo>
                  <a:lnTo>
                    <a:pt x="597" y="47"/>
                  </a:lnTo>
                  <a:lnTo>
                    <a:pt x="555" y="72"/>
                  </a:lnTo>
                  <a:lnTo>
                    <a:pt x="529" y="108"/>
                  </a:lnTo>
                  <a:lnTo>
                    <a:pt x="508" y="155"/>
                  </a:lnTo>
                  <a:lnTo>
                    <a:pt x="492" y="191"/>
                  </a:lnTo>
                  <a:lnTo>
                    <a:pt x="487" y="216"/>
                  </a:lnTo>
                  <a:lnTo>
                    <a:pt x="435" y="432"/>
                  </a:lnTo>
                  <a:lnTo>
                    <a:pt x="419" y="489"/>
                  </a:lnTo>
                  <a:lnTo>
                    <a:pt x="408" y="535"/>
                  </a:lnTo>
                  <a:lnTo>
                    <a:pt x="408" y="571"/>
                  </a:lnTo>
                  <a:lnTo>
                    <a:pt x="408" y="607"/>
                  </a:lnTo>
                  <a:lnTo>
                    <a:pt x="424" y="643"/>
                  </a:lnTo>
                  <a:lnTo>
                    <a:pt x="456" y="663"/>
                  </a:lnTo>
                  <a:lnTo>
                    <a:pt x="492" y="674"/>
                  </a:lnTo>
                  <a:lnTo>
                    <a:pt x="524" y="668"/>
                  </a:lnTo>
                  <a:lnTo>
                    <a:pt x="560" y="658"/>
                  </a:lnTo>
                  <a:lnTo>
                    <a:pt x="602" y="632"/>
                  </a:lnTo>
                  <a:lnTo>
                    <a:pt x="639" y="596"/>
                  </a:lnTo>
                  <a:lnTo>
                    <a:pt x="676" y="540"/>
                  </a:lnTo>
                  <a:lnTo>
                    <a:pt x="707" y="468"/>
                  </a:lnTo>
                  <a:lnTo>
                    <a:pt x="707" y="463"/>
                  </a:lnTo>
                  <a:lnTo>
                    <a:pt x="712" y="458"/>
                  </a:lnTo>
                  <a:lnTo>
                    <a:pt x="717" y="453"/>
                  </a:lnTo>
                  <a:lnTo>
                    <a:pt x="728" y="453"/>
                  </a:lnTo>
                  <a:lnTo>
                    <a:pt x="728" y="453"/>
                  </a:lnTo>
                  <a:lnTo>
                    <a:pt x="733" y="453"/>
                  </a:lnTo>
                  <a:lnTo>
                    <a:pt x="738" y="453"/>
                  </a:lnTo>
                  <a:lnTo>
                    <a:pt x="744" y="458"/>
                  </a:lnTo>
                  <a:lnTo>
                    <a:pt x="744" y="468"/>
                  </a:lnTo>
                  <a:lnTo>
                    <a:pt x="738" y="494"/>
                  </a:lnTo>
                  <a:lnTo>
                    <a:pt x="723" y="530"/>
                  </a:lnTo>
                  <a:lnTo>
                    <a:pt x="697" y="576"/>
                  </a:lnTo>
                  <a:lnTo>
                    <a:pt x="660" y="622"/>
                  </a:lnTo>
                  <a:lnTo>
                    <a:pt x="613" y="668"/>
                  </a:lnTo>
                  <a:lnTo>
                    <a:pt x="555" y="694"/>
                  </a:lnTo>
                  <a:lnTo>
                    <a:pt x="492" y="704"/>
                  </a:lnTo>
                  <a:lnTo>
                    <a:pt x="424" y="694"/>
                  </a:lnTo>
                  <a:lnTo>
                    <a:pt x="377" y="668"/>
                  </a:lnTo>
                  <a:lnTo>
                    <a:pt x="340" y="632"/>
                  </a:lnTo>
                  <a:lnTo>
                    <a:pt x="319" y="591"/>
                  </a:lnTo>
                  <a:lnTo>
                    <a:pt x="309" y="602"/>
                  </a:lnTo>
                  <a:lnTo>
                    <a:pt x="288" y="632"/>
                  </a:lnTo>
                  <a:lnTo>
                    <a:pt x="251" y="668"/>
                  </a:lnTo>
                  <a:lnTo>
                    <a:pt x="209" y="694"/>
                  </a:lnTo>
                  <a:lnTo>
                    <a:pt x="152" y="704"/>
                  </a:lnTo>
                  <a:lnTo>
                    <a:pt x="110" y="704"/>
                  </a:lnTo>
                  <a:lnTo>
                    <a:pt x="68" y="689"/>
                  </a:lnTo>
                  <a:lnTo>
                    <a:pt x="31" y="668"/>
                  </a:lnTo>
                  <a:lnTo>
                    <a:pt x="10" y="643"/>
                  </a:lnTo>
                  <a:lnTo>
                    <a:pt x="0" y="602"/>
                  </a:lnTo>
                  <a:lnTo>
                    <a:pt x="10" y="561"/>
                  </a:lnTo>
                  <a:lnTo>
                    <a:pt x="47" y="525"/>
                  </a:lnTo>
                  <a:lnTo>
                    <a:pt x="89" y="514"/>
                  </a:lnTo>
                  <a:lnTo>
                    <a:pt x="99" y="514"/>
                  </a:lnTo>
                  <a:lnTo>
                    <a:pt x="110" y="514"/>
                  </a:lnTo>
                  <a:lnTo>
                    <a:pt x="120" y="519"/>
                  </a:lnTo>
                  <a:lnTo>
                    <a:pt x="131" y="530"/>
                  </a:lnTo>
                  <a:lnTo>
                    <a:pt x="141" y="540"/>
                  </a:lnTo>
                  <a:lnTo>
                    <a:pt x="147" y="550"/>
                  </a:lnTo>
                  <a:lnTo>
                    <a:pt x="147" y="566"/>
                  </a:lnTo>
                  <a:lnTo>
                    <a:pt x="136" y="607"/>
                  </a:lnTo>
                  <a:lnTo>
                    <a:pt x="110" y="638"/>
                  </a:lnTo>
                  <a:lnTo>
                    <a:pt x="73" y="653"/>
                  </a:lnTo>
                  <a:lnTo>
                    <a:pt x="99" y="663"/>
                  </a:lnTo>
                  <a:lnTo>
                    <a:pt x="120" y="668"/>
                  </a:lnTo>
                  <a:lnTo>
                    <a:pt x="141" y="674"/>
                  </a:lnTo>
                  <a:lnTo>
                    <a:pt x="152" y="674"/>
                  </a:lnTo>
                  <a:lnTo>
                    <a:pt x="204" y="658"/>
                  </a:lnTo>
                  <a:lnTo>
                    <a:pt x="246" y="627"/>
                  </a:lnTo>
                  <a:lnTo>
                    <a:pt x="277" y="576"/>
                  </a:lnTo>
                  <a:lnTo>
                    <a:pt x="304" y="509"/>
                  </a:lnTo>
                  <a:lnTo>
                    <a:pt x="335" y="391"/>
                  </a:lnTo>
                  <a:lnTo>
                    <a:pt x="361" y="298"/>
                  </a:lnTo>
                  <a:lnTo>
                    <a:pt x="377" y="227"/>
                  </a:lnTo>
                  <a:lnTo>
                    <a:pt x="387" y="175"/>
                  </a:lnTo>
                  <a:lnTo>
                    <a:pt x="393" y="139"/>
                  </a:lnTo>
                  <a:lnTo>
                    <a:pt x="382" y="93"/>
                  </a:lnTo>
                  <a:lnTo>
                    <a:pt x="372" y="62"/>
                  </a:lnTo>
                  <a:lnTo>
                    <a:pt x="346" y="47"/>
                  </a:lnTo>
                  <a:lnTo>
                    <a:pt x="325" y="36"/>
                  </a:lnTo>
                  <a:lnTo>
                    <a:pt x="304" y="36"/>
                  </a:lnTo>
                  <a:lnTo>
                    <a:pt x="272" y="36"/>
                  </a:lnTo>
                  <a:lnTo>
                    <a:pt x="236" y="52"/>
                  </a:lnTo>
                  <a:lnTo>
                    <a:pt x="199" y="72"/>
                  </a:lnTo>
                  <a:lnTo>
                    <a:pt x="157" y="113"/>
                  </a:lnTo>
                  <a:lnTo>
                    <a:pt x="120" y="165"/>
                  </a:lnTo>
                  <a:lnTo>
                    <a:pt x="89" y="237"/>
                  </a:lnTo>
                  <a:lnTo>
                    <a:pt x="89" y="247"/>
                  </a:lnTo>
                  <a:lnTo>
                    <a:pt x="78" y="252"/>
                  </a:lnTo>
                  <a:lnTo>
                    <a:pt x="73" y="257"/>
                  </a:lnTo>
                  <a:lnTo>
                    <a:pt x="68" y="257"/>
                  </a:lnTo>
                  <a:lnTo>
                    <a:pt x="63" y="252"/>
                  </a:lnTo>
                  <a:lnTo>
                    <a:pt x="57" y="252"/>
                  </a:lnTo>
                  <a:lnTo>
                    <a:pt x="52" y="247"/>
                  </a:lnTo>
                  <a:lnTo>
                    <a:pt x="52" y="242"/>
                  </a:lnTo>
                  <a:lnTo>
                    <a:pt x="57" y="216"/>
                  </a:lnTo>
                  <a:lnTo>
                    <a:pt x="73" y="175"/>
                  </a:lnTo>
                  <a:lnTo>
                    <a:pt x="99" y="129"/>
                  </a:lnTo>
                  <a:lnTo>
                    <a:pt x="136" y="83"/>
                  </a:lnTo>
                  <a:lnTo>
                    <a:pt x="183" y="42"/>
                  </a:lnTo>
                  <a:lnTo>
                    <a:pt x="241" y="11"/>
                  </a:lnTo>
                  <a:lnTo>
                    <a:pt x="3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6"/>
            <p:cNvSpPr>
              <a:spLocks/>
            </p:cNvSpPr>
            <p:nvPr/>
          </p:nvSpPr>
          <p:spPr bwMode="auto">
            <a:xfrm>
              <a:off x="10983" y="3055"/>
              <a:ext cx="1031" cy="1053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1000" y="0"/>
                </a:cxn>
                <a:cxn ang="0">
                  <a:pos x="1031" y="349"/>
                </a:cxn>
                <a:cxn ang="0">
                  <a:pos x="989" y="349"/>
                </a:cxn>
                <a:cxn ang="0">
                  <a:pos x="979" y="251"/>
                </a:cxn>
                <a:cxn ang="0">
                  <a:pos x="969" y="179"/>
                </a:cxn>
                <a:cxn ang="0">
                  <a:pos x="948" y="123"/>
                </a:cxn>
                <a:cxn ang="0">
                  <a:pos x="911" y="87"/>
                </a:cxn>
                <a:cxn ang="0">
                  <a:pos x="864" y="61"/>
                </a:cxn>
                <a:cxn ang="0">
                  <a:pos x="796" y="51"/>
                </a:cxn>
                <a:cxn ang="0">
                  <a:pos x="707" y="46"/>
                </a:cxn>
                <a:cxn ang="0">
                  <a:pos x="675" y="46"/>
                </a:cxn>
                <a:cxn ang="0">
                  <a:pos x="639" y="46"/>
                </a:cxn>
                <a:cxn ang="0">
                  <a:pos x="612" y="51"/>
                </a:cxn>
                <a:cxn ang="0">
                  <a:pos x="602" y="56"/>
                </a:cxn>
                <a:cxn ang="0">
                  <a:pos x="597" y="61"/>
                </a:cxn>
                <a:cxn ang="0">
                  <a:pos x="591" y="72"/>
                </a:cxn>
                <a:cxn ang="0">
                  <a:pos x="586" y="82"/>
                </a:cxn>
                <a:cxn ang="0">
                  <a:pos x="586" y="92"/>
                </a:cxn>
                <a:cxn ang="0">
                  <a:pos x="586" y="107"/>
                </a:cxn>
                <a:cxn ang="0">
                  <a:pos x="586" y="930"/>
                </a:cxn>
                <a:cxn ang="0">
                  <a:pos x="586" y="955"/>
                </a:cxn>
                <a:cxn ang="0">
                  <a:pos x="591" y="971"/>
                </a:cxn>
                <a:cxn ang="0">
                  <a:pos x="607" y="986"/>
                </a:cxn>
                <a:cxn ang="0">
                  <a:pos x="633" y="996"/>
                </a:cxn>
                <a:cxn ang="0">
                  <a:pos x="680" y="1002"/>
                </a:cxn>
                <a:cxn ang="0">
                  <a:pos x="754" y="1007"/>
                </a:cxn>
                <a:cxn ang="0">
                  <a:pos x="817" y="1007"/>
                </a:cxn>
                <a:cxn ang="0">
                  <a:pos x="817" y="1053"/>
                </a:cxn>
                <a:cxn ang="0">
                  <a:pos x="754" y="1053"/>
                </a:cxn>
                <a:cxn ang="0">
                  <a:pos x="670" y="1048"/>
                </a:cxn>
                <a:cxn ang="0">
                  <a:pos x="581" y="1048"/>
                </a:cxn>
                <a:cxn ang="0">
                  <a:pos x="513" y="1048"/>
                </a:cxn>
                <a:cxn ang="0">
                  <a:pos x="445" y="1048"/>
                </a:cxn>
                <a:cxn ang="0">
                  <a:pos x="361" y="1048"/>
                </a:cxn>
                <a:cxn ang="0">
                  <a:pos x="277" y="1053"/>
                </a:cxn>
                <a:cxn ang="0">
                  <a:pos x="214" y="1053"/>
                </a:cxn>
                <a:cxn ang="0">
                  <a:pos x="214" y="1007"/>
                </a:cxn>
                <a:cxn ang="0">
                  <a:pos x="277" y="1007"/>
                </a:cxn>
                <a:cxn ang="0">
                  <a:pos x="345" y="1002"/>
                </a:cxn>
                <a:cxn ang="0">
                  <a:pos x="392" y="996"/>
                </a:cxn>
                <a:cxn ang="0">
                  <a:pos x="424" y="986"/>
                </a:cxn>
                <a:cxn ang="0">
                  <a:pos x="440" y="971"/>
                </a:cxn>
                <a:cxn ang="0">
                  <a:pos x="445" y="955"/>
                </a:cxn>
                <a:cxn ang="0">
                  <a:pos x="445" y="930"/>
                </a:cxn>
                <a:cxn ang="0">
                  <a:pos x="445" y="107"/>
                </a:cxn>
                <a:cxn ang="0">
                  <a:pos x="445" y="92"/>
                </a:cxn>
                <a:cxn ang="0">
                  <a:pos x="445" y="77"/>
                </a:cxn>
                <a:cxn ang="0">
                  <a:pos x="440" y="66"/>
                </a:cxn>
                <a:cxn ang="0">
                  <a:pos x="434" y="61"/>
                </a:cxn>
                <a:cxn ang="0">
                  <a:pos x="424" y="56"/>
                </a:cxn>
                <a:cxn ang="0">
                  <a:pos x="413" y="51"/>
                </a:cxn>
                <a:cxn ang="0">
                  <a:pos x="371" y="46"/>
                </a:cxn>
                <a:cxn ang="0">
                  <a:pos x="324" y="46"/>
                </a:cxn>
                <a:cxn ang="0">
                  <a:pos x="235" y="51"/>
                </a:cxn>
                <a:cxn ang="0">
                  <a:pos x="167" y="61"/>
                </a:cxn>
                <a:cxn ang="0">
                  <a:pos x="120" y="87"/>
                </a:cxn>
                <a:cxn ang="0">
                  <a:pos x="83" y="123"/>
                </a:cxn>
                <a:cxn ang="0">
                  <a:pos x="62" y="179"/>
                </a:cxn>
                <a:cxn ang="0">
                  <a:pos x="47" y="251"/>
                </a:cxn>
                <a:cxn ang="0">
                  <a:pos x="36" y="349"/>
                </a:cxn>
                <a:cxn ang="0">
                  <a:pos x="0" y="349"/>
                </a:cxn>
                <a:cxn ang="0">
                  <a:pos x="31" y="0"/>
                </a:cxn>
              </a:cxnLst>
              <a:rect l="0" t="0" r="r" b="b"/>
              <a:pathLst>
                <a:path w="1031" h="1053">
                  <a:moveTo>
                    <a:pt x="31" y="0"/>
                  </a:moveTo>
                  <a:lnTo>
                    <a:pt x="1000" y="0"/>
                  </a:lnTo>
                  <a:lnTo>
                    <a:pt x="1031" y="349"/>
                  </a:lnTo>
                  <a:lnTo>
                    <a:pt x="989" y="349"/>
                  </a:lnTo>
                  <a:lnTo>
                    <a:pt x="979" y="251"/>
                  </a:lnTo>
                  <a:lnTo>
                    <a:pt x="969" y="179"/>
                  </a:lnTo>
                  <a:lnTo>
                    <a:pt x="948" y="123"/>
                  </a:lnTo>
                  <a:lnTo>
                    <a:pt x="911" y="87"/>
                  </a:lnTo>
                  <a:lnTo>
                    <a:pt x="864" y="61"/>
                  </a:lnTo>
                  <a:lnTo>
                    <a:pt x="796" y="51"/>
                  </a:lnTo>
                  <a:lnTo>
                    <a:pt x="707" y="46"/>
                  </a:lnTo>
                  <a:lnTo>
                    <a:pt x="675" y="46"/>
                  </a:lnTo>
                  <a:lnTo>
                    <a:pt x="639" y="46"/>
                  </a:lnTo>
                  <a:lnTo>
                    <a:pt x="612" y="51"/>
                  </a:lnTo>
                  <a:lnTo>
                    <a:pt x="602" y="56"/>
                  </a:lnTo>
                  <a:lnTo>
                    <a:pt x="597" y="61"/>
                  </a:lnTo>
                  <a:lnTo>
                    <a:pt x="591" y="72"/>
                  </a:lnTo>
                  <a:lnTo>
                    <a:pt x="586" y="82"/>
                  </a:lnTo>
                  <a:lnTo>
                    <a:pt x="586" y="92"/>
                  </a:lnTo>
                  <a:lnTo>
                    <a:pt x="586" y="107"/>
                  </a:lnTo>
                  <a:lnTo>
                    <a:pt x="586" y="930"/>
                  </a:lnTo>
                  <a:lnTo>
                    <a:pt x="586" y="955"/>
                  </a:lnTo>
                  <a:lnTo>
                    <a:pt x="591" y="971"/>
                  </a:lnTo>
                  <a:lnTo>
                    <a:pt x="607" y="986"/>
                  </a:lnTo>
                  <a:lnTo>
                    <a:pt x="633" y="996"/>
                  </a:lnTo>
                  <a:lnTo>
                    <a:pt x="680" y="1002"/>
                  </a:lnTo>
                  <a:lnTo>
                    <a:pt x="754" y="1007"/>
                  </a:lnTo>
                  <a:lnTo>
                    <a:pt x="817" y="1007"/>
                  </a:lnTo>
                  <a:lnTo>
                    <a:pt x="817" y="1053"/>
                  </a:lnTo>
                  <a:lnTo>
                    <a:pt x="754" y="1053"/>
                  </a:lnTo>
                  <a:lnTo>
                    <a:pt x="670" y="1048"/>
                  </a:lnTo>
                  <a:lnTo>
                    <a:pt x="581" y="1048"/>
                  </a:lnTo>
                  <a:lnTo>
                    <a:pt x="513" y="1048"/>
                  </a:lnTo>
                  <a:lnTo>
                    <a:pt x="445" y="1048"/>
                  </a:lnTo>
                  <a:lnTo>
                    <a:pt x="361" y="1048"/>
                  </a:lnTo>
                  <a:lnTo>
                    <a:pt x="277" y="1053"/>
                  </a:lnTo>
                  <a:lnTo>
                    <a:pt x="214" y="1053"/>
                  </a:lnTo>
                  <a:lnTo>
                    <a:pt x="214" y="1007"/>
                  </a:lnTo>
                  <a:lnTo>
                    <a:pt x="277" y="1007"/>
                  </a:lnTo>
                  <a:lnTo>
                    <a:pt x="345" y="1002"/>
                  </a:lnTo>
                  <a:lnTo>
                    <a:pt x="392" y="996"/>
                  </a:lnTo>
                  <a:lnTo>
                    <a:pt x="424" y="986"/>
                  </a:lnTo>
                  <a:lnTo>
                    <a:pt x="440" y="971"/>
                  </a:lnTo>
                  <a:lnTo>
                    <a:pt x="445" y="955"/>
                  </a:lnTo>
                  <a:lnTo>
                    <a:pt x="445" y="930"/>
                  </a:lnTo>
                  <a:lnTo>
                    <a:pt x="445" y="107"/>
                  </a:lnTo>
                  <a:lnTo>
                    <a:pt x="445" y="92"/>
                  </a:lnTo>
                  <a:lnTo>
                    <a:pt x="445" y="77"/>
                  </a:lnTo>
                  <a:lnTo>
                    <a:pt x="440" y="66"/>
                  </a:lnTo>
                  <a:lnTo>
                    <a:pt x="434" y="61"/>
                  </a:lnTo>
                  <a:lnTo>
                    <a:pt x="424" y="56"/>
                  </a:lnTo>
                  <a:lnTo>
                    <a:pt x="413" y="51"/>
                  </a:lnTo>
                  <a:lnTo>
                    <a:pt x="371" y="46"/>
                  </a:lnTo>
                  <a:lnTo>
                    <a:pt x="324" y="46"/>
                  </a:lnTo>
                  <a:lnTo>
                    <a:pt x="235" y="51"/>
                  </a:lnTo>
                  <a:lnTo>
                    <a:pt x="167" y="61"/>
                  </a:lnTo>
                  <a:lnTo>
                    <a:pt x="120" y="87"/>
                  </a:lnTo>
                  <a:lnTo>
                    <a:pt x="83" y="123"/>
                  </a:lnTo>
                  <a:lnTo>
                    <a:pt x="62" y="179"/>
                  </a:lnTo>
                  <a:lnTo>
                    <a:pt x="47" y="251"/>
                  </a:lnTo>
                  <a:lnTo>
                    <a:pt x="36" y="349"/>
                  </a:lnTo>
                  <a:lnTo>
                    <a:pt x="0" y="349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7"/>
            <p:cNvSpPr>
              <a:spLocks/>
            </p:cNvSpPr>
            <p:nvPr/>
          </p:nvSpPr>
          <p:spPr bwMode="auto">
            <a:xfrm>
              <a:off x="11988" y="3419"/>
              <a:ext cx="534" cy="689"/>
            </a:xfrm>
            <a:custGeom>
              <a:avLst/>
              <a:gdLst/>
              <a:ahLst/>
              <a:cxnLst>
                <a:cxn ang="0">
                  <a:pos x="220" y="170"/>
                </a:cxn>
                <a:cxn ang="0">
                  <a:pos x="220" y="170"/>
                </a:cxn>
                <a:cxn ang="0">
                  <a:pos x="236" y="129"/>
                </a:cxn>
                <a:cxn ang="0">
                  <a:pos x="304" y="42"/>
                </a:cxn>
                <a:cxn ang="0">
                  <a:pos x="414" y="0"/>
                </a:cxn>
                <a:cxn ang="0">
                  <a:pos x="519" y="47"/>
                </a:cxn>
                <a:cxn ang="0">
                  <a:pos x="529" y="113"/>
                </a:cxn>
                <a:cxn ang="0">
                  <a:pos x="514" y="144"/>
                </a:cxn>
                <a:cxn ang="0">
                  <a:pos x="493" y="160"/>
                </a:cxn>
                <a:cxn ang="0">
                  <a:pos x="466" y="165"/>
                </a:cxn>
                <a:cxn ang="0">
                  <a:pos x="430" y="155"/>
                </a:cxn>
                <a:cxn ang="0">
                  <a:pos x="404" y="134"/>
                </a:cxn>
                <a:cxn ang="0">
                  <a:pos x="398" y="98"/>
                </a:cxn>
                <a:cxn ang="0">
                  <a:pos x="404" y="62"/>
                </a:cxn>
                <a:cxn ang="0">
                  <a:pos x="419" y="42"/>
                </a:cxn>
                <a:cxn ang="0">
                  <a:pos x="435" y="36"/>
                </a:cxn>
                <a:cxn ang="0">
                  <a:pos x="424" y="36"/>
                </a:cxn>
                <a:cxn ang="0">
                  <a:pos x="362" y="47"/>
                </a:cxn>
                <a:cxn ang="0">
                  <a:pos x="278" y="124"/>
                </a:cxn>
                <a:cxn ang="0">
                  <a:pos x="236" y="252"/>
                </a:cxn>
                <a:cxn ang="0">
                  <a:pos x="231" y="566"/>
                </a:cxn>
                <a:cxn ang="0">
                  <a:pos x="236" y="617"/>
                </a:cxn>
                <a:cxn ang="0">
                  <a:pos x="294" y="638"/>
                </a:cxn>
                <a:cxn ang="0">
                  <a:pos x="383" y="643"/>
                </a:cxn>
                <a:cxn ang="0">
                  <a:pos x="283" y="684"/>
                </a:cxn>
                <a:cxn ang="0">
                  <a:pos x="126" y="684"/>
                </a:cxn>
                <a:cxn ang="0">
                  <a:pos x="0" y="689"/>
                </a:cxn>
                <a:cxn ang="0">
                  <a:pos x="63" y="638"/>
                </a:cxn>
                <a:cxn ang="0">
                  <a:pos x="115" y="612"/>
                </a:cxn>
                <a:cxn ang="0">
                  <a:pos x="121" y="155"/>
                </a:cxn>
                <a:cxn ang="0">
                  <a:pos x="100" y="83"/>
                </a:cxn>
                <a:cxn ang="0">
                  <a:pos x="0" y="67"/>
                </a:cxn>
                <a:cxn ang="0">
                  <a:pos x="220" y="0"/>
                </a:cxn>
              </a:cxnLst>
              <a:rect l="0" t="0" r="r" b="b"/>
              <a:pathLst>
                <a:path w="534" h="689">
                  <a:moveTo>
                    <a:pt x="220" y="0"/>
                  </a:moveTo>
                  <a:lnTo>
                    <a:pt x="220" y="170"/>
                  </a:lnTo>
                  <a:lnTo>
                    <a:pt x="220" y="170"/>
                  </a:lnTo>
                  <a:lnTo>
                    <a:pt x="220" y="170"/>
                  </a:lnTo>
                  <a:lnTo>
                    <a:pt x="220" y="170"/>
                  </a:lnTo>
                  <a:lnTo>
                    <a:pt x="236" y="129"/>
                  </a:lnTo>
                  <a:lnTo>
                    <a:pt x="262" y="83"/>
                  </a:lnTo>
                  <a:lnTo>
                    <a:pt x="304" y="42"/>
                  </a:lnTo>
                  <a:lnTo>
                    <a:pt x="351" y="11"/>
                  </a:lnTo>
                  <a:lnTo>
                    <a:pt x="414" y="0"/>
                  </a:lnTo>
                  <a:lnTo>
                    <a:pt x="477" y="16"/>
                  </a:lnTo>
                  <a:lnTo>
                    <a:pt x="519" y="47"/>
                  </a:lnTo>
                  <a:lnTo>
                    <a:pt x="534" y="98"/>
                  </a:lnTo>
                  <a:lnTo>
                    <a:pt x="529" y="113"/>
                  </a:lnTo>
                  <a:lnTo>
                    <a:pt x="524" y="129"/>
                  </a:lnTo>
                  <a:lnTo>
                    <a:pt x="514" y="144"/>
                  </a:lnTo>
                  <a:lnTo>
                    <a:pt x="503" y="155"/>
                  </a:lnTo>
                  <a:lnTo>
                    <a:pt x="493" y="160"/>
                  </a:lnTo>
                  <a:lnTo>
                    <a:pt x="477" y="165"/>
                  </a:lnTo>
                  <a:lnTo>
                    <a:pt x="466" y="165"/>
                  </a:lnTo>
                  <a:lnTo>
                    <a:pt x="445" y="165"/>
                  </a:lnTo>
                  <a:lnTo>
                    <a:pt x="430" y="155"/>
                  </a:lnTo>
                  <a:lnTo>
                    <a:pt x="419" y="144"/>
                  </a:lnTo>
                  <a:lnTo>
                    <a:pt x="404" y="134"/>
                  </a:lnTo>
                  <a:lnTo>
                    <a:pt x="398" y="119"/>
                  </a:lnTo>
                  <a:lnTo>
                    <a:pt x="398" y="98"/>
                  </a:lnTo>
                  <a:lnTo>
                    <a:pt x="398" y="78"/>
                  </a:lnTo>
                  <a:lnTo>
                    <a:pt x="404" y="62"/>
                  </a:lnTo>
                  <a:lnTo>
                    <a:pt x="414" y="52"/>
                  </a:lnTo>
                  <a:lnTo>
                    <a:pt x="419" y="42"/>
                  </a:lnTo>
                  <a:lnTo>
                    <a:pt x="430" y="36"/>
                  </a:lnTo>
                  <a:lnTo>
                    <a:pt x="435" y="36"/>
                  </a:lnTo>
                  <a:lnTo>
                    <a:pt x="430" y="36"/>
                  </a:lnTo>
                  <a:lnTo>
                    <a:pt x="424" y="36"/>
                  </a:lnTo>
                  <a:lnTo>
                    <a:pt x="414" y="36"/>
                  </a:lnTo>
                  <a:lnTo>
                    <a:pt x="362" y="47"/>
                  </a:lnTo>
                  <a:lnTo>
                    <a:pt x="314" y="78"/>
                  </a:lnTo>
                  <a:lnTo>
                    <a:pt x="278" y="124"/>
                  </a:lnTo>
                  <a:lnTo>
                    <a:pt x="252" y="185"/>
                  </a:lnTo>
                  <a:lnTo>
                    <a:pt x="236" y="252"/>
                  </a:lnTo>
                  <a:lnTo>
                    <a:pt x="231" y="329"/>
                  </a:lnTo>
                  <a:lnTo>
                    <a:pt x="231" y="566"/>
                  </a:lnTo>
                  <a:lnTo>
                    <a:pt x="231" y="596"/>
                  </a:lnTo>
                  <a:lnTo>
                    <a:pt x="236" y="617"/>
                  </a:lnTo>
                  <a:lnTo>
                    <a:pt x="257" y="632"/>
                  </a:lnTo>
                  <a:lnTo>
                    <a:pt x="294" y="638"/>
                  </a:lnTo>
                  <a:lnTo>
                    <a:pt x="351" y="643"/>
                  </a:lnTo>
                  <a:lnTo>
                    <a:pt x="383" y="643"/>
                  </a:lnTo>
                  <a:lnTo>
                    <a:pt x="383" y="689"/>
                  </a:lnTo>
                  <a:lnTo>
                    <a:pt x="283" y="684"/>
                  </a:lnTo>
                  <a:lnTo>
                    <a:pt x="178" y="684"/>
                  </a:lnTo>
                  <a:lnTo>
                    <a:pt x="126" y="684"/>
                  </a:lnTo>
                  <a:lnTo>
                    <a:pt x="63" y="689"/>
                  </a:lnTo>
                  <a:lnTo>
                    <a:pt x="0" y="689"/>
                  </a:lnTo>
                  <a:lnTo>
                    <a:pt x="0" y="643"/>
                  </a:lnTo>
                  <a:lnTo>
                    <a:pt x="63" y="638"/>
                  </a:lnTo>
                  <a:lnTo>
                    <a:pt x="100" y="632"/>
                  </a:lnTo>
                  <a:lnTo>
                    <a:pt x="115" y="612"/>
                  </a:lnTo>
                  <a:lnTo>
                    <a:pt x="121" y="571"/>
                  </a:lnTo>
                  <a:lnTo>
                    <a:pt x="121" y="155"/>
                  </a:lnTo>
                  <a:lnTo>
                    <a:pt x="115" y="108"/>
                  </a:lnTo>
                  <a:lnTo>
                    <a:pt x="100" y="83"/>
                  </a:lnTo>
                  <a:lnTo>
                    <a:pt x="63" y="67"/>
                  </a:lnTo>
                  <a:lnTo>
                    <a:pt x="0" y="67"/>
                  </a:lnTo>
                  <a:lnTo>
                    <a:pt x="0" y="16"/>
                  </a:lnTo>
                  <a:lnTo>
                    <a:pt x="2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8"/>
            <p:cNvSpPr>
              <a:spLocks/>
            </p:cNvSpPr>
            <p:nvPr/>
          </p:nvSpPr>
          <p:spPr bwMode="auto">
            <a:xfrm>
              <a:off x="13088" y="2782"/>
              <a:ext cx="414" cy="1871"/>
            </a:xfrm>
            <a:custGeom>
              <a:avLst/>
              <a:gdLst/>
              <a:ahLst/>
              <a:cxnLst>
                <a:cxn ang="0">
                  <a:pos x="393" y="0"/>
                </a:cxn>
                <a:cxn ang="0">
                  <a:pos x="403" y="0"/>
                </a:cxn>
                <a:cxn ang="0">
                  <a:pos x="409" y="5"/>
                </a:cxn>
                <a:cxn ang="0">
                  <a:pos x="414" y="11"/>
                </a:cxn>
                <a:cxn ang="0">
                  <a:pos x="414" y="16"/>
                </a:cxn>
                <a:cxn ang="0">
                  <a:pos x="414" y="21"/>
                </a:cxn>
                <a:cxn ang="0">
                  <a:pos x="414" y="21"/>
                </a:cxn>
                <a:cxn ang="0">
                  <a:pos x="409" y="26"/>
                </a:cxn>
                <a:cxn ang="0">
                  <a:pos x="398" y="36"/>
                </a:cxn>
                <a:cxn ang="0">
                  <a:pos x="314" y="144"/>
                </a:cxn>
                <a:cxn ang="0">
                  <a:pos x="241" y="267"/>
                </a:cxn>
                <a:cxn ang="0">
                  <a:pos x="183" y="411"/>
                </a:cxn>
                <a:cxn ang="0">
                  <a:pos x="142" y="565"/>
                </a:cxn>
                <a:cxn ang="0">
                  <a:pos x="115" y="740"/>
                </a:cxn>
                <a:cxn ang="0">
                  <a:pos x="110" y="935"/>
                </a:cxn>
                <a:cxn ang="0">
                  <a:pos x="115" y="1084"/>
                </a:cxn>
                <a:cxn ang="0">
                  <a:pos x="131" y="1239"/>
                </a:cxn>
                <a:cxn ang="0">
                  <a:pos x="157" y="1383"/>
                </a:cxn>
                <a:cxn ang="0">
                  <a:pos x="204" y="1521"/>
                </a:cxn>
                <a:cxn ang="0">
                  <a:pos x="257" y="1634"/>
                </a:cxn>
                <a:cxn ang="0">
                  <a:pos x="309" y="1722"/>
                </a:cxn>
                <a:cxn ang="0">
                  <a:pos x="362" y="1788"/>
                </a:cxn>
                <a:cxn ang="0">
                  <a:pos x="409" y="1840"/>
                </a:cxn>
                <a:cxn ang="0">
                  <a:pos x="414" y="1850"/>
                </a:cxn>
                <a:cxn ang="0">
                  <a:pos x="414" y="1855"/>
                </a:cxn>
                <a:cxn ang="0">
                  <a:pos x="414" y="1855"/>
                </a:cxn>
                <a:cxn ang="0">
                  <a:pos x="414" y="1866"/>
                </a:cxn>
                <a:cxn ang="0">
                  <a:pos x="409" y="1866"/>
                </a:cxn>
                <a:cxn ang="0">
                  <a:pos x="403" y="1871"/>
                </a:cxn>
                <a:cxn ang="0">
                  <a:pos x="398" y="1871"/>
                </a:cxn>
                <a:cxn ang="0">
                  <a:pos x="393" y="1871"/>
                </a:cxn>
                <a:cxn ang="0">
                  <a:pos x="377" y="1860"/>
                </a:cxn>
                <a:cxn ang="0">
                  <a:pos x="346" y="1840"/>
                </a:cxn>
                <a:cxn ang="0">
                  <a:pos x="314" y="1809"/>
                </a:cxn>
                <a:cxn ang="0">
                  <a:pos x="288" y="1778"/>
                </a:cxn>
                <a:cxn ang="0">
                  <a:pos x="262" y="1752"/>
                </a:cxn>
                <a:cxn ang="0">
                  <a:pos x="246" y="1732"/>
                </a:cxn>
                <a:cxn ang="0">
                  <a:pos x="157" y="1598"/>
                </a:cxn>
                <a:cxn ang="0">
                  <a:pos x="89" y="1460"/>
                </a:cxn>
                <a:cxn ang="0">
                  <a:pos x="47" y="1321"/>
                </a:cxn>
                <a:cxn ang="0">
                  <a:pos x="16" y="1182"/>
                </a:cxn>
                <a:cxn ang="0">
                  <a:pos x="5" y="1054"/>
                </a:cxn>
                <a:cxn ang="0">
                  <a:pos x="0" y="935"/>
                </a:cxn>
                <a:cxn ang="0">
                  <a:pos x="11" y="735"/>
                </a:cxn>
                <a:cxn ang="0">
                  <a:pos x="47" y="550"/>
                </a:cxn>
                <a:cxn ang="0">
                  <a:pos x="100" y="386"/>
                </a:cxn>
                <a:cxn ang="0">
                  <a:pos x="173" y="242"/>
                </a:cxn>
                <a:cxn ang="0">
                  <a:pos x="267" y="118"/>
                </a:cxn>
                <a:cxn ang="0">
                  <a:pos x="283" y="98"/>
                </a:cxn>
                <a:cxn ang="0">
                  <a:pos x="314" y="67"/>
                </a:cxn>
                <a:cxn ang="0">
                  <a:pos x="346" y="36"/>
                </a:cxn>
                <a:cxn ang="0">
                  <a:pos x="372" y="11"/>
                </a:cxn>
                <a:cxn ang="0">
                  <a:pos x="393" y="0"/>
                </a:cxn>
              </a:cxnLst>
              <a:rect l="0" t="0" r="r" b="b"/>
              <a:pathLst>
                <a:path w="414" h="1871">
                  <a:moveTo>
                    <a:pt x="393" y="0"/>
                  </a:moveTo>
                  <a:lnTo>
                    <a:pt x="403" y="0"/>
                  </a:lnTo>
                  <a:lnTo>
                    <a:pt x="409" y="5"/>
                  </a:lnTo>
                  <a:lnTo>
                    <a:pt x="414" y="11"/>
                  </a:lnTo>
                  <a:lnTo>
                    <a:pt x="414" y="16"/>
                  </a:lnTo>
                  <a:lnTo>
                    <a:pt x="414" y="21"/>
                  </a:lnTo>
                  <a:lnTo>
                    <a:pt x="414" y="21"/>
                  </a:lnTo>
                  <a:lnTo>
                    <a:pt x="409" y="26"/>
                  </a:lnTo>
                  <a:lnTo>
                    <a:pt x="398" y="36"/>
                  </a:lnTo>
                  <a:lnTo>
                    <a:pt x="314" y="144"/>
                  </a:lnTo>
                  <a:lnTo>
                    <a:pt x="241" y="267"/>
                  </a:lnTo>
                  <a:lnTo>
                    <a:pt x="183" y="411"/>
                  </a:lnTo>
                  <a:lnTo>
                    <a:pt x="142" y="565"/>
                  </a:lnTo>
                  <a:lnTo>
                    <a:pt x="115" y="740"/>
                  </a:lnTo>
                  <a:lnTo>
                    <a:pt x="110" y="935"/>
                  </a:lnTo>
                  <a:lnTo>
                    <a:pt x="115" y="1084"/>
                  </a:lnTo>
                  <a:lnTo>
                    <a:pt x="131" y="1239"/>
                  </a:lnTo>
                  <a:lnTo>
                    <a:pt x="157" y="1383"/>
                  </a:lnTo>
                  <a:lnTo>
                    <a:pt x="204" y="1521"/>
                  </a:lnTo>
                  <a:lnTo>
                    <a:pt x="257" y="1634"/>
                  </a:lnTo>
                  <a:lnTo>
                    <a:pt x="309" y="1722"/>
                  </a:lnTo>
                  <a:lnTo>
                    <a:pt x="362" y="1788"/>
                  </a:lnTo>
                  <a:lnTo>
                    <a:pt x="409" y="1840"/>
                  </a:lnTo>
                  <a:lnTo>
                    <a:pt x="414" y="1850"/>
                  </a:lnTo>
                  <a:lnTo>
                    <a:pt x="414" y="1855"/>
                  </a:lnTo>
                  <a:lnTo>
                    <a:pt x="414" y="1855"/>
                  </a:lnTo>
                  <a:lnTo>
                    <a:pt x="414" y="1866"/>
                  </a:lnTo>
                  <a:lnTo>
                    <a:pt x="409" y="1866"/>
                  </a:lnTo>
                  <a:lnTo>
                    <a:pt x="403" y="1871"/>
                  </a:lnTo>
                  <a:lnTo>
                    <a:pt x="398" y="1871"/>
                  </a:lnTo>
                  <a:lnTo>
                    <a:pt x="393" y="1871"/>
                  </a:lnTo>
                  <a:lnTo>
                    <a:pt x="377" y="1860"/>
                  </a:lnTo>
                  <a:lnTo>
                    <a:pt x="346" y="1840"/>
                  </a:lnTo>
                  <a:lnTo>
                    <a:pt x="314" y="1809"/>
                  </a:lnTo>
                  <a:lnTo>
                    <a:pt x="288" y="1778"/>
                  </a:lnTo>
                  <a:lnTo>
                    <a:pt x="262" y="1752"/>
                  </a:lnTo>
                  <a:lnTo>
                    <a:pt x="246" y="1732"/>
                  </a:lnTo>
                  <a:lnTo>
                    <a:pt x="157" y="1598"/>
                  </a:lnTo>
                  <a:lnTo>
                    <a:pt x="89" y="1460"/>
                  </a:lnTo>
                  <a:lnTo>
                    <a:pt x="47" y="1321"/>
                  </a:lnTo>
                  <a:lnTo>
                    <a:pt x="16" y="1182"/>
                  </a:lnTo>
                  <a:lnTo>
                    <a:pt x="5" y="1054"/>
                  </a:lnTo>
                  <a:lnTo>
                    <a:pt x="0" y="935"/>
                  </a:lnTo>
                  <a:lnTo>
                    <a:pt x="11" y="735"/>
                  </a:lnTo>
                  <a:lnTo>
                    <a:pt x="47" y="550"/>
                  </a:lnTo>
                  <a:lnTo>
                    <a:pt x="100" y="386"/>
                  </a:lnTo>
                  <a:lnTo>
                    <a:pt x="173" y="242"/>
                  </a:lnTo>
                  <a:lnTo>
                    <a:pt x="267" y="118"/>
                  </a:lnTo>
                  <a:lnTo>
                    <a:pt x="283" y="98"/>
                  </a:lnTo>
                  <a:lnTo>
                    <a:pt x="314" y="67"/>
                  </a:lnTo>
                  <a:lnTo>
                    <a:pt x="346" y="36"/>
                  </a:lnTo>
                  <a:lnTo>
                    <a:pt x="372" y="11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19"/>
            <p:cNvSpPr>
              <a:spLocks/>
            </p:cNvSpPr>
            <p:nvPr/>
          </p:nvSpPr>
          <p:spPr bwMode="auto">
            <a:xfrm>
              <a:off x="13764" y="2936"/>
              <a:ext cx="215" cy="15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5" y="0"/>
                </a:cxn>
                <a:cxn ang="0">
                  <a:pos x="215" y="67"/>
                </a:cxn>
                <a:cxn ang="0">
                  <a:pos x="63" y="67"/>
                </a:cxn>
                <a:cxn ang="0">
                  <a:pos x="63" y="1501"/>
                </a:cxn>
                <a:cxn ang="0">
                  <a:pos x="215" y="1501"/>
                </a:cxn>
                <a:cxn ang="0">
                  <a:pos x="215" y="1563"/>
                </a:cxn>
                <a:cxn ang="0">
                  <a:pos x="0" y="1563"/>
                </a:cxn>
                <a:cxn ang="0">
                  <a:pos x="0" y="0"/>
                </a:cxn>
              </a:cxnLst>
              <a:rect l="0" t="0" r="r" b="b"/>
              <a:pathLst>
                <a:path w="215" h="1563">
                  <a:moveTo>
                    <a:pt x="0" y="0"/>
                  </a:moveTo>
                  <a:lnTo>
                    <a:pt x="215" y="0"/>
                  </a:lnTo>
                  <a:lnTo>
                    <a:pt x="215" y="67"/>
                  </a:lnTo>
                  <a:lnTo>
                    <a:pt x="63" y="67"/>
                  </a:lnTo>
                  <a:lnTo>
                    <a:pt x="63" y="1501"/>
                  </a:lnTo>
                  <a:lnTo>
                    <a:pt x="215" y="1501"/>
                  </a:lnTo>
                  <a:lnTo>
                    <a:pt x="215" y="1563"/>
                  </a:lnTo>
                  <a:lnTo>
                    <a:pt x="0" y="156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20"/>
            <p:cNvSpPr>
              <a:spLocks noEditPoints="1"/>
            </p:cNvSpPr>
            <p:nvPr/>
          </p:nvSpPr>
          <p:spPr bwMode="auto">
            <a:xfrm>
              <a:off x="14094" y="3419"/>
              <a:ext cx="906" cy="1028"/>
            </a:xfrm>
            <a:custGeom>
              <a:avLst/>
              <a:gdLst/>
              <a:ahLst/>
              <a:cxnLst>
                <a:cxn ang="0">
                  <a:pos x="628" y="108"/>
                </a:cxn>
                <a:cxn ang="0">
                  <a:pos x="487" y="232"/>
                </a:cxn>
                <a:cxn ang="0">
                  <a:pos x="393" y="437"/>
                </a:cxn>
                <a:cxn ang="0">
                  <a:pos x="382" y="509"/>
                </a:cxn>
                <a:cxn ang="0">
                  <a:pos x="367" y="591"/>
                </a:cxn>
                <a:cxn ang="0">
                  <a:pos x="361" y="612"/>
                </a:cxn>
                <a:cxn ang="0">
                  <a:pos x="372" y="612"/>
                </a:cxn>
                <a:cxn ang="0">
                  <a:pos x="393" y="617"/>
                </a:cxn>
                <a:cxn ang="0">
                  <a:pos x="414" y="617"/>
                </a:cxn>
                <a:cxn ang="0">
                  <a:pos x="639" y="561"/>
                </a:cxn>
                <a:cxn ang="0">
                  <a:pos x="801" y="422"/>
                </a:cxn>
                <a:cxn ang="0">
                  <a:pos x="864" y="252"/>
                </a:cxn>
                <a:cxn ang="0">
                  <a:pos x="838" y="160"/>
                </a:cxn>
                <a:cxn ang="0">
                  <a:pos x="770" y="98"/>
                </a:cxn>
                <a:cxn ang="0">
                  <a:pos x="728" y="0"/>
                </a:cxn>
                <a:cxn ang="0">
                  <a:pos x="843" y="42"/>
                </a:cxn>
                <a:cxn ang="0">
                  <a:pos x="901" y="144"/>
                </a:cxn>
                <a:cxn ang="0">
                  <a:pos x="896" y="319"/>
                </a:cxn>
                <a:cxn ang="0">
                  <a:pos x="791" y="514"/>
                </a:cxn>
                <a:cxn ang="0">
                  <a:pos x="613" y="653"/>
                </a:cxn>
                <a:cxn ang="0">
                  <a:pos x="398" y="704"/>
                </a:cxn>
                <a:cxn ang="0">
                  <a:pos x="361" y="704"/>
                </a:cxn>
                <a:cxn ang="0">
                  <a:pos x="325" y="802"/>
                </a:cxn>
                <a:cxn ang="0">
                  <a:pos x="304" y="925"/>
                </a:cxn>
                <a:cxn ang="0">
                  <a:pos x="293" y="977"/>
                </a:cxn>
                <a:cxn ang="0">
                  <a:pos x="283" y="1002"/>
                </a:cxn>
                <a:cxn ang="0">
                  <a:pos x="257" y="1023"/>
                </a:cxn>
                <a:cxn ang="0">
                  <a:pos x="236" y="1028"/>
                </a:cxn>
                <a:cxn ang="0">
                  <a:pos x="225" y="1028"/>
                </a:cxn>
                <a:cxn ang="0">
                  <a:pos x="204" y="1023"/>
                </a:cxn>
                <a:cxn ang="0">
                  <a:pos x="188" y="1002"/>
                </a:cxn>
                <a:cxn ang="0">
                  <a:pos x="183" y="982"/>
                </a:cxn>
                <a:cxn ang="0">
                  <a:pos x="188" y="966"/>
                </a:cxn>
                <a:cxn ang="0">
                  <a:pos x="194" y="956"/>
                </a:cxn>
                <a:cxn ang="0">
                  <a:pos x="183" y="658"/>
                </a:cxn>
                <a:cxn ang="0">
                  <a:pos x="52" y="550"/>
                </a:cxn>
                <a:cxn ang="0">
                  <a:pos x="0" y="391"/>
                </a:cxn>
                <a:cxn ang="0">
                  <a:pos x="26" y="252"/>
                </a:cxn>
                <a:cxn ang="0">
                  <a:pos x="84" y="119"/>
                </a:cxn>
                <a:cxn ang="0">
                  <a:pos x="147" y="31"/>
                </a:cxn>
                <a:cxn ang="0">
                  <a:pos x="178" y="21"/>
                </a:cxn>
                <a:cxn ang="0">
                  <a:pos x="188" y="26"/>
                </a:cxn>
                <a:cxn ang="0">
                  <a:pos x="188" y="36"/>
                </a:cxn>
                <a:cxn ang="0">
                  <a:pos x="183" y="47"/>
                </a:cxn>
                <a:cxn ang="0">
                  <a:pos x="126" y="124"/>
                </a:cxn>
                <a:cxn ang="0">
                  <a:pos x="63" y="273"/>
                </a:cxn>
                <a:cxn ang="0">
                  <a:pos x="42" y="376"/>
                </a:cxn>
                <a:cxn ang="0">
                  <a:pos x="84" y="499"/>
                </a:cxn>
                <a:cxn ang="0">
                  <a:pos x="209" y="581"/>
                </a:cxn>
                <a:cxn ang="0">
                  <a:pos x="340" y="494"/>
                </a:cxn>
                <a:cxn ang="0">
                  <a:pos x="419" y="283"/>
                </a:cxn>
                <a:cxn ang="0">
                  <a:pos x="518" y="113"/>
                </a:cxn>
                <a:cxn ang="0">
                  <a:pos x="644" y="16"/>
                </a:cxn>
              </a:cxnLst>
              <a:rect l="0" t="0" r="r" b="b"/>
              <a:pathLst>
                <a:path w="906" h="1028">
                  <a:moveTo>
                    <a:pt x="712" y="93"/>
                  </a:moveTo>
                  <a:lnTo>
                    <a:pt x="628" y="108"/>
                  </a:lnTo>
                  <a:lnTo>
                    <a:pt x="555" y="155"/>
                  </a:lnTo>
                  <a:lnTo>
                    <a:pt x="487" y="232"/>
                  </a:lnTo>
                  <a:lnTo>
                    <a:pt x="435" y="329"/>
                  </a:lnTo>
                  <a:lnTo>
                    <a:pt x="393" y="437"/>
                  </a:lnTo>
                  <a:lnTo>
                    <a:pt x="387" y="468"/>
                  </a:lnTo>
                  <a:lnTo>
                    <a:pt x="382" y="509"/>
                  </a:lnTo>
                  <a:lnTo>
                    <a:pt x="372" y="555"/>
                  </a:lnTo>
                  <a:lnTo>
                    <a:pt x="367" y="591"/>
                  </a:lnTo>
                  <a:lnTo>
                    <a:pt x="361" y="607"/>
                  </a:lnTo>
                  <a:lnTo>
                    <a:pt x="361" y="612"/>
                  </a:lnTo>
                  <a:lnTo>
                    <a:pt x="367" y="612"/>
                  </a:lnTo>
                  <a:lnTo>
                    <a:pt x="372" y="612"/>
                  </a:lnTo>
                  <a:lnTo>
                    <a:pt x="382" y="612"/>
                  </a:lnTo>
                  <a:lnTo>
                    <a:pt x="393" y="617"/>
                  </a:lnTo>
                  <a:lnTo>
                    <a:pt x="403" y="617"/>
                  </a:lnTo>
                  <a:lnTo>
                    <a:pt x="414" y="617"/>
                  </a:lnTo>
                  <a:lnTo>
                    <a:pt x="529" y="602"/>
                  </a:lnTo>
                  <a:lnTo>
                    <a:pt x="639" y="561"/>
                  </a:lnTo>
                  <a:lnTo>
                    <a:pt x="728" y="499"/>
                  </a:lnTo>
                  <a:lnTo>
                    <a:pt x="801" y="422"/>
                  </a:lnTo>
                  <a:lnTo>
                    <a:pt x="848" y="340"/>
                  </a:lnTo>
                  <a:lnTo>
                    <a:pt x="864" y="252"/>
                  </a:lnTo>
                  <a:lnTo>
                    <a:pt x="859" y="206"/>
                  </a:lnTo>
                  <a:lnTo>
                    <a:pt x="838" y="160"/>
                  </a:lnTo>
                  <a:lnTo>
                    <a:pt x="812" y="124"/>
                  </a:lnTo>
                  <a:lnTo>
                    <a:pt x="770" y="98"/>
                  </a:lnTo>
                  <a:lnTo>
                    <a:pt x="712" y="93"/>
                  </a:lnTo>
                  <a:close/>
                  <a:moveTo>
                    <a:pt x="728" y="0"/>
                  </a:moveTo>
                  <a:lnTo>
                    <a:pt x="791" y="11"/>
                  </a:lnTo>
                  <a:lnTo>
                    <a:pt x="843" y="42"/>
                  </a:lnTo>
                  <a:lnTo>
                    <a:pt x="880" y="88"/>
                  </a:lnTo>
                  <a:lnTo>
                    <a:pt x="901" y="144"/>
                  </a:lnTo>
                  <a:lnTo>
                    <a:pt x="906" y="216"/>
                  </a:lnTo>
                  <a:lnTo>
                    <a:pt x="896" y="319"/>
                  </a:lnTo>
                  <a:lnTo>
                    <a:pt x="854" y="422"/>
                  </a:lnTo>
                  <a:lnTo>
                    <a:pt x="791" y="514"/>
                  </a:lnTo>
                  <a:lnTo>
                    <a:pt x="707" y="591"/>
                  </a:lnTo>
                  <a:lnTo>
                    <a:pt x="613" y="653"/>
                  </a:lnTo>
                  <a:lnTo>
                    <a:pt x="508" y="694"/>
                  </a:lnTo>
                  <a:lnTo>
                    <a:pt x="398" y="704"/>
                  </a:lnTo>
                  <a:lnTo>
                    <a:pt x="377" y="704"/>
                  </a:lnTo>
                  <a:lnTo>
                    <a:pt x="361" y="704"/>
                  </a:lnTo>
                  <a:lnTo>
                    <a:pt x="346" y="704"/>
                  </a:lnTo>
                  <a:lnTo>
                    <a:pt x="325" y="802"/>
                  </a:lnTo>
                  <a:lnTo>
                    <a:pt x="314" y="874"/>
                  </a:lnTo>
                  <a:lnTo>
                    <a:pt x="304" y="925"/>
                  </a:lnTo>
                  <a:lnTo>
                    <a:pt x="298" y="956"/>
                  </a:lnTo>
                  <a:lnTo>
                    <a:pt x="293" y="977"/>
                  </a:lnTo>
                  <a:lnTo>
                    <a:pt x="288" y="987"/>
                  </a:lnTo>
                  <a:lnTo>
                    <a:pt x="283" y="1002"/>
                  </a:lnTo>
                  <a:lnTo>
                    <a:pt x="272" y="1018"/>
                  </a:lnTo>
                  <a:lnTo>
                    <a:pt x="257" y="1023"/>
                  </a:lnTo>
                  <a:lnTo>
                    <a:pt x="246" y="1028"/>
                  </a:lnTo>
                  <a:lnTo>
                    <a:pt x="236" y="1028"/>
                  </a:lnTo>
                  <a:lnTo>
                    <a:pt x="230" y="1028"/>
                  </a:lnTo>
                  <a:lnTo>
                    <a:pt x="225" y="1028"/>
                  </a:lnTo>
                  <a:lnTo>
                    <a:pt x="215" y="1028"/>
                  </a:lnTo>
                  <a:lnTo>
                    <a:pt x="204" y="1023"/>
                  </a:lnTo>
                  <a:lnTo>
                    <a:pt x="194" y="1013"/>
                  </a:lnTo>
                  <a:lnTo>
                    <a:pt x="188" y="1002"/>
                  </a:lnTo>
                  <a:lnTo>
                    <a:pt x="183" y="987"/>
                  </a:lnTo>
                  <a:lnTo>
                    <a:pt x="183" y="982"/>
                  </a:lnTo>
                  <a:lnTo>
                    <a:pt x="188" y="977"/>
                  </a:lnTo>
                  <a:lnTo>
                    <a:pt x="188" y="966"/>
                  </a:lnTo>
                  <a:lnTo>
                    <a:pt x="194" y="956"/>
                  </a:lnTo>
                  <a:lnTo>
                    <a:pt x="194" y="956"/>
                  </a:lnTo>
                  <a:lnTo>
                    <a:pt x="277" y="694"/>
                  </a:lnTo>
                  <a:lnTo>
                    <a:pt x="183" y="658"/>
                  </a:lnTo>
                  <a:lnTo>
                    <a:pt x="105" y="612"/>
                  </a:lnTo>
                  <a:lnTo>
                    <a:pt x="52" y="550"/>
                  </a:lnTo>
                  <a:lnTo>
                    <a:pt x="16" y="478"/>
                  </a:lnTo>
                  <a:lnTo>
                    <a:pt x="0" y="391"/>
                  </a:lnTo>
                  <a:lnTo>
                    <a:pt x="10" y="324"/>
                  </a:lnTo>
                  <a:lnTo>
                    <a:pt x="26" y="252"/>
                  </a:lnTo>
                  <a:lnTo>
                    <a:pt x="52" y="180"/>
                  </a:lnTo>
                  <a:lnTo>
                    <a:pt x="84" y="119"/>
                  </a:lnTo>
                  <a:lnTo>
                    <a:pt x="115" y="67"/>
                  </a:lnTo>
                  <a:lnTo>
                    <a:pt x="147" y="31"/>
                  </a:lnTo>
                  <a:lnTo>
                    <a:pt x="167" y="16"/>
                  </a:lnTo>
                  <a:lnTo>
                    <a:pt x="178" y="21"/>
                  </a:lnTo>
                  <a:lnTo>
                    <a:pt x="183" y="21"/>
                  </a:lnTo>
                  <a:lnTo>
                    <a:pt x="188" y="26"/>
                  </a:lnTo>
                  <a:lnTo>
                    <a:pt x="188" y="31"/>
                  </a:lnTo>
                  <a:lnTo>
                    <a:pt x="188" y="36"/>
                  </a:lnTo>
                  <a:lnTo>
                    <a:pt x="183" y="42"/>
                  </a:lnTo>
                  <a:lnTo>
                    <a:pt x="183" y="47"/>
                  </a:lnTo>
                  <a:lnTo>
                    <a:pt x="173" y="52"/>
                  </a:lnTo>
                  <a:lnTo>
                    <a:pt x="126" y="124"/>
                  </a:lnTo>
                  <a:lnTo>
                    <a:pt x="89" y="201"/>
                  </a:lnTo>
                  <a:lnTo>
                    <a:pt x="63" y="273"/>
                  </a:lnTo>
                  <a:lnTo>
                    <a:pt x="47" y="334"/>
                  </a:lnTo>
                  <a:lnTo>
                    <a:pt x="42" y="376"/>
                  </a:lnTo>
                  <a:lnTo>
                    <a:pt x="52" y="442"/>
                  </a:lnTo>
                  <a:lnTo>
                    <a:pt x="84" y="499"/>
                  </a:lnTo>
                  <a:lnTo>
                    <a:pt x="136" y="545"/>
                  </a:lnTo>
                  <a:lnTo>
                    <a:pt x="209" y="581"/>
                  </a:lnTo>
                  <a:lnTo>
                    <a:pt x="304" y="607"/>
                  </a:lnTo>
                  <a:lnTo>
                    <a:pt x="340" y="494"/>
                  </a:lnTo>
                  <a:lnTo>
                    <a:pt x="377" y="381"/>
                  </a:lnTo>
                  <a:lnTo>
                    <a:pt x="419" y="283"/>
                  </a:lnTo>
                  <a:lnTo>
                    <a:pt x="466" y="191"/>
                  </a:lnTo>
                  <a:lnTo>
                    <a:pt x="518" y="113"/>
                  </a:lnTo>
                  <a:lnTo>
                    <a:pt x="576" y="52"/>
                  </a:lnTo>
                  <a:lnTo>
                    <a:pt x="644" y="16"/>
                  </a:lnTo>
                  <a:lnTo>
                    <a:pt x="7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21"/>
            <p:cNvSpPr>
              <a:spLocks/>
            </p:cNvSpPr>
            <p:nvPr/>
          </p:nvSpPr>
          <p:spPr bwMode="auto">
            <a:xfrm>
              <a:off x="15189" y="3944"/>
              <a:ext cx="188" cy="467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125" y="10"/>
                </a:cxn>
                <a:cxn ang="0">
                  <a:pos x="157" y="41"/>
                </a:cxn>
                <a:cxn ang="0">
                  <a:pos x="178" y="92"/>
                </a:cxn>
                <a:cxn ang="0">
                  <a:pos x="188" y="164"/>
                </a:cxn>
                <a:cxn ang="0">
                  <a:pos x="188" y="164"/>
                </a:cxn>
                <a:cxn ang="0">
                  <a:pos x="178" y="246"/>
                </a:cxn>
                <a:cxn ang="0">
                  <a:pos x="151" y="323"/>
                </a:cxn>
                <a:cxn ang="0">
                  <a:pos x="120" y="385"/>
                </a:cxn>
                <a:cxn ang="0">
                  <a:pos x="89" y="426"/>
                </a:cxn>
                <a:cxn ang="0">
                  <a:pos x="57" y="457"/>
                </a:cxn>
                <a:cxn ang="0">
                  <a:pos x="41" y="467"/>
                </a:cxn>
                <a:cxn ang="0">
                  <a:pos x="36" y="462"/>
                </a:cxn>
                <a:cxn ang="0">
                  <a:pos x="31" y="457"/>
                </a:cxn>
                <a:cxn ang="0">
                  <a:pos x="26" y="447"/>
                </a:cxn>
                <a:cxn ang="0">
                  <a:pos x="26" y="447"/>
                </a:cxn>
                <a:cxn ang="0">
                  <a:pos x="26" y="441"/>
                </a:cxn>
                <a:cxn ang="0">
                  <a:pos x="31" y="441"/>
                </a:cxn>
                <a:cxn ang="0">
                  <a:pos x="36" y="431"/>
                </a:cxn>
                <a:cxn ang="0">
                  <a:pos x="41" y="426"/>
                </a:cxn>
                <a:cxn ang="0">
                  <a:pos x="83" y="380"/>
                </a:cxn>
                <a:cxn ang="0">
                  <a:pos x="115" y="318"/>
                </a:cxn>
                <a:cxn ang="0">
                  <a:pos x="141" y="246"/>
                </a:cxn>
                <a:cxn ang="0">
                  <a:pos x="151" y="164"/>
                </a:cxn>
                <a:cxn ang="0">
                  <a:pos x="151" y="149"/>
                </a:cxn>
                <a:cxn ang="0">
                  <a:pos x="151" y="143"/>
                </a:cxn>
                <a:cxn ang="0">
                  <a:pos x="151" y="138"/>
                </a:cxn>
                <a:cxn ang="0">
                  <a:pos x="146" y="138"/>
                </a:cxn>
                <a:cxn ang="0">
                  <a:pos x="146" y="138"/>
                </a:cxn>
                <a:cxn ang="0">
                  <a:pos x="146" y="143"/>
                </a:cxn>
                <a:cxn ang="0">
                  <a:pos x="141" y="143"/>
                </a:cxn>
                <a:cxn ang="0">
                  <a:pos x="125" y="154"/>
                </a:cxn>
                <a:cxn ang="0">
                  <a:pos x="104" y="164"/>
                </a:cxn>
                <a:cxn ang="0">
                  <a:pos x="89" y="164"/>
                </a:cxn>
                <a:cxn ang="0">
                  <a:pos x="52" y="159"/>
                </a:cxn>
                <a:cxn ang="0">
                  <a:pos x="21" y="138"/>
                </a:cxn>
                <a:cxn ang="0">
                  <a:pos x="5" y="113"/>
                </a:cxn>
                <a:cxn ang="0">
                  <a:pos x="0" y="82"/>
                </a:cxn>
                <a:cxn ang="0">
                  <a:pos x="5" y="51"/>
                </a:cxn>
                <a:cxn ang="0">
                  <a:pos x="21" y="25"/>
                </a:cxn>
                <a:cxn ang="0">
                  <a:pos x="52" y="5"/>
                </a:cxn>
                <a:cxn ang="0">
                  <a:pos x="89" y="0"/>
                </a:cxn>
              </a:cxnLst>
              <a:rect l="0" t="0" r="r" b="b"/>
              <a:pathLst>
                <a:path w="188" h="467">
                  <a:moveTo>
                    <a:pt x="89" y="0"/>
                  </a:moveTo>
                  <a:lnTo>
                    <a:pt x="125" y="10"/>
                  </a:lnTo>
                  <a:lnTo>
                    <a:pt x="157" y="41"/>
                  </a:lnTo>
                  <a:lnTo>
                    <a:pt x="178" y="92"/>
                  </a:lnTo>
                  <a:lnTo>
                    <a:pt x="188" y="164"/>
                  </a:lnTo>
                  <a:lnTo>
                    <a:pt x="188" y="164"/>
                  </a:lnTo>
                  <a:lnTo>
                    <a:pt x="178" y="246"/>
                  </a:lnTo>
                  <a:lnTo>
                    <a:pt x="151" y="323"/>
                  </a:lnTo>
                  <a:lnTo>
                    <a:pt x="120" y="385"/>
                  </a:lnTo>
                  <a:lnTo>
                    <a:pt x="89" y="426"/>
                  </a:lnTo>
                  <a:lnTo>
                    <a:pt x="57" y="457"/>
                  </a:lnTo>
                  <a:lnTo>
                    <a:pt x="41" y="467"/>
                  </a:lnTo>
                  <a:lnTo>
                    <a:pt x="36" y="462"/>
                  </a:lnTo>
                  <a:lnTo>
                    <a:pt x="31" y="457"/>
                  </a:lnTo>
                  <a:lnTo>
                    <a:pt x="26" y="447"/>
                  </a:lnTo>
                  <a:lnTo>
                    <a:pt x="26" y="447"/>
                  </a:lnTo>
                  <a:lnTo>
                    <a:pt x="26" y="441"/>
                  </a:lnTo>
                  <a:lnTo>
                    <a:pt x="31" y="441"/>
                  </a:lnTo>
                  <a:lnTo>
                    <a:pt x="36" y="431"/>
                  </a:lnTo>
                  <a:lnTo>
                    <a:pt x="41" y="426"/>
                  </a:lnTo>
                  <a:lnTo>
                    <a:pt x="83" y="380"/>
                  </a:lnTo>
                  <a:lnTo>
                    <a:pt x="115" y="318"/>
                  </a:lnTo>
                  <a:lnTo>
                    <a:pt x="141" y="246"/>
                  </a:lnTo>
                  <a:lnTo>
                    <a:pt x="151" y="164"/>
                  </a:lnTo>
                  <a:lnTo>
                    <a:pt x="151" y="149"/>
                  </a:lnTo>
                  <a:lnTo>
                    <a:pt x="151" y="143"/>
                  </a:lnTo>
                  <a:lnTo>
                    <a:pt x="151" y="138"/>
                  </a:lnTo>
                  <a:lnTo>
                    <a:pt x="146" y="138"/>
                  </a:lnTo>
                  <a:lnTo>
                    <a:pt x="146" y="138"/>
                  </a:lnTo>
                  <a:lnTo>
                    <a:pt x="146" y="143"/>
                  </a:lnTo>
                  <a:lnTo>
                    <a:pt x="141" y="143"/>
                  </a:lnTo>
                  <a:lnTo>
                    <a:pt x="125" y="154"/>
                  </a:lnTo>
                  <a:lnTo>
                    <a:pt x="104" y="164"/>
                  </a:lnTo>
                  <a:lnTo>
                    <a:pt x="89" y="164"/>
                  </a:lnTo>
                  <a:lnTo>
                    <a:pt x="52" y="159"/>
                  </a:lnTo>
                  <a:lnTo>
                    <a:pt x="21" y="138"/>
                  </a:lnTo>
                  <a:lnTo>
                    <a:pt x="5" y="113"/>
                  </a:lnTo>
                  <a:lnTo>
                    <a:pt x="0" y="82"/>
                  </a:lnTo>
                  <a:lnTo>
                    <a:pt x="5" y="51"/>
                  </a:lnTo>
                  <a:lnTo>
                    <a:pt x="21" y="25"/>
                  </a:lnTo>
                  <a:lnTo>
                    <a:pt x="52" y="5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22"/>
            <p:cNvSpPr>
              <a:spLocks noEditPoints="1"/>
            </p:cNvSpPr>
            <p:nvPr/>
          </p:nvSpPr>
          <p:spPr bwMode="auto">
            <a:xfrm>
              <a:off x="15843" y="3419"/>
              <a:ext cx="906" cy="1028"/>
            </a:xfrm>
            <a:custGeom>
              <a:avLst/>
              <a:gdLst/>
              <a:ahLst/>
              <a:cxnLst>
                <a:cxn ang="0">
                  <a:pos x="624" y="108"/>
                </a:cxn>
                <a:cxn ang="0">
                  <a:pos x="482" y="232"/>
                </a:cxn>
                <a:cxn ang="0">
                  <a:pos x="393" y="437"/>
                </a:cxn>
                <a:cxn ang="0">
                  <a:pos x="377" y="509"/>
                </a:cxn>
                <a:cxn ang="0">
                  <a:pos x="362" y="591"/>
                </a:cxn>
                <a:cxn ang="0">
                  <a:pos x="362" y="612"/>
                </a:cxn>
                <a:cxn ang="0">
                  <a:pos x="372" y="612"/>
                </a:cxn>
                <a:cxn ang="0">
                  <a:pos x="393" y="617"/>
                </a:cxn>
                <a:cxn ang="0">
                  <a:pos x="409" y="617"/>
                </a:cxn>
                <a:cxn ang="0">
                  <a:pos x="634" y="561"/>
                </a:cxn>
                <a:cxn ang="0">
                  <a:pos x="797" y="422"/>
                </a:cxn>
                <a:cxn ang="0">
                  <a:pos x="859" y="252"/>
                </a:cxn>
                <a:cxn ang="0">
                  <a:pos x="838" y="160"/>
                </a:cxn>
                <a:cxn ang="0">
                  <a:pos x="765" y="98"/>
                </a:cxn>
                <a:cxn ang="0">
                  <a:pos x="723" y="0"/>
                </a:cxn>
                <a:cxn ang="0">
                  <a:pos x="838" y="42"/>
                </a:cxn>
                <a:cxn ang="0">
                  <a:pos x="896" y="144"/>
                </a:cxn>
                <a:cxn ang="0">
                  <a:pos x="891" y="319"/>
                </a:cxn>
                <a:cxn ang="0">
                  <a:pos x="786" y="514"/>
                </a:cxn>
                <a:cxn ang="0">
                  <a:pos x="613" y="653"/>
                </a:cxn>
                <a:cxn ang="0">
                  <a:pos x="393" y="704"/>
                </a:cxn>
                <a:cxn ang="0">
                  <a:pos x="357" y="704"/>
                </a:cxn>
                <a:cxn ang="0">
                  <a:pos x="325" y="802"/>
                </a:cxn>
                <a:cxn ang="0">
                  <a:pos x="299" y="925"/>
                </a:cxn>
                <a:cxn ang="0">
                  <a:pos x="288" y="977"/>
                </a:cxn>
                <a:cxn ang="0">
                  <a:pos x="278" y="1002"/>
                </a:cxn>
                <a:cxn ang="0">
                  <a:pos x="257" y="1023"/>
                </a:cxn>
                <a:cxn ang="0">
                  <a:pos x="236" y="1028"/>
                </a:cxn>
                <a:cxn ang="0">
                  <a:pos x="220" y="1028"/>
                </a:cxn>
                <a:cxn ang="0">
                  <a:pos x="199" y="1023"/>
                </a:cxn>
                <a:cxn ang="0">
                  <a:pos x="184" y="1002"/>
                </a:cxn>
                <a:cxn ang="0">
                  <a:pos x="184" y="982"/>
                </a:cxn>
                <a:cxn ang="0">
                  <a:pos x="189" y="966"/>
                </a:cxn>
                <a:cxn ang="0">
                  <a:pos x="189" y="956"/>
                </a:cxn>
                <a:cxn ang="0">
                  <a:pos x="178" y="658"/>
                </a:cxn>
                <a:cxn ang="0">
                  <a:pos x="47" y="550"/>
                </a:cxn>
                <a:cxn ang="0">
                  <a:pos x="0" y="391"/>
                </a:cxn>
                <a:cxn ang="0">
                  <a:pos x="27" y="252"/>
                </a:cxn>
                <a:cxn ang="0">
                  <a:pos x="84" y="119"/>
                </a:cxn>
                <a:cxn ang="0">
                  <a:pos x="142" y="31"/>
                </a:cxn>
                <a:cxn ang="0">
                  <a:pos x="178" y="21"/>
                </a:cxn>
                <a:cxn ang="0">
                  <a:pos x="184" y="26"/>
                </a:cxn>
                <a:cxn ang="0">
                  <a:pos x="184" y="36"/>
                </a:cxn>
                <a:cxn ang="0">
                  <a:pos x="178" y="47"/>
                </a:cxn>
                <a:cxn ang="0">
                  <a:pos x="121" y="124"/>
                </a:cxn>
                <a:cxn ang="0">
                  <a:pos x="58" y="273"/>
                </a:cxn>
                <a:cxn ang="0">
                  <a:pos x="42" y="376"/>
                </a:cxn>
                <a:cxn ang="0">
                  <a:pos x="84" y="499"/>
                </a:cxn>
                <a:cxn ang="0">
                  <a:pos x="210" y="581"/>
                </a:cxn>
                <a:cxn ang="0">
                  <a:pos x="341" y="494"/>
                </a:cxn>
                <a:cxn ang="0">
                  <a:pos x="414" y="283"/>
                </a:cxn>
                <a:cxn ang="0">
                  <a:pos x="514" y="113"/>
                </a:cxn>
                <a:cxn ang="0">
                  <a:pos x="645" y="16"/>
                </a:cxn>
              </a:cxnLst>
              <a:rect l="0" t="0" r="r" b="b"/>
              <a:pathLst>
                <a:path w="906" h="1028">
                  <a:moveTo>
                    <a:pt x="707" y="93"/>
                  </a:moveTo>
                  <a:lnTo>
                    <a:pt x="624" y="108"/>
                  </a:lnTo>
                  <a:lnTo>
                    <a:pt x="550" y="155"/>
                  </a:lnTo>
                  <a:lnTo>
                    <a:pt x="482" y="232"/>
                  </a:lnTo>
                  <a:lnTo>
                    <a:pt x="430" y="329"/>
                  </a:lnTo>
                  <a:lnTo>
                    <a:pt x="393" y="437"/>
                  </a:lnTo>
                  <a:lnTo>
                    <a:pt x="388" y="468"/>
                  </a:lnTo>
                  <a:lnTo>
                    <a:pt x="377" y="509"/>
                  </a:lnTo>
                  <a:lnTo>
                    <a:pt x="372" y="555"/>
                  </a:lnTo>
                  <a:lnTo>
                    <a:pt x="362" y="591"/>
                  </a:lnTo>
                  <a:lnTo>
                    <a:pt x="362" y="607"/>
                  </a:lnTo>
                  <a:lnTo>
                    <a:pt x="362" y="612"/>
                  </a:lnTo>
                  <a:lnTo>
                    <a:pt x="362" y="612"/>
                  </a:lnTo>
                  <a:lnTo>
                    <a:pt x="372" y="612"/>
                  </a:lnTo>
                  <a:lnTo>
                    <a:pt x="383" y="612"/>
                  </a:lnTo>
                  <a:lnTo>
                    <a:pt x="393" y="617"/>
                  </a:lnTo>
                  <a:lnTo>
                    <a:pt x="398" y="617"/>
                  </a:lnTo>
                  <a:lnTo>
                    <a:pt x="409" y="617"/>
                  </a:lnTo>
                  <a:lnTo>
                    <a:pt x="529" y="602"/>
                  </a:lnTo>
                  <a:lnTo>
                    <a:pt x="634" y="561"/>
                  </a:lnTo>
                  <a:lnTo>
                    <a:pt x="728" y="499"/>
                  </a:lnTo>
                  <a:lnTo>
                    <a:pt x="797" y="422"/>
                  </a:lnTo>
                  <a:lnTo>
                    <a:pt x="844" y="340"/>
                  </a:lnTo>
                  <a:lnTo>
                    <a:pt x="859" y="252"/>
                  </a:lnTo>
                  <a:lnTo>
                    <a:pt x="854" y="206"/>
                  </a:lnTo>
                  <a:lnTo>
                    <a:pt x="838" y="160"/>
                  </a:lnTo>
                  <a:lnTo>
                    <a:pt x="807" y="124"/>
                  </a:lnTo>
                  <a:lnTo>
                    <a:pt x="765" y="98"/>
                  </a:lnTo>
                  <a:lnTo>
                    <a:pt x="707" y="93"/>
                  </a:lnTo>
                  <a:close/>
                  <a:moveTo>
                    <a:pt x="723" y="0"/>
                  </a:moveTo>
                  <a:lnTo>
                    <a:pt x="791" y="11"/>
                  </a:lnTo>
                  <a:lnTo>
                    <a:pt x="838" y="42"/>
                  </a:lnTo>
                  <a:lnTo>
                    <a:pt x="875" y="88"/>
                  </a:lnTo>
                  <a:lnTo>
                    <a:pt x="896" y="144"/>
                  </a:lnTo>
                  <a:lnTo>
                    <a:pt x="906" y="216"/>
                  </a:lnTo>
                  <a:lnTo>
                    <a:pt x="891" y="319"/>
                  </a:lnTo>
                  <a:lnTo>
                    <a:pt x="849" y="422"/>
                  </a:lnTo>
                  <a:lnTo>
                    <a:pt x="786" y="514"/>
                  </a:lnTo>
                  <a:lnTo>
                    <a:pt x="707" y="591"/>
                  </a:lnTo>
                  <a:lnTo>
                    <a:pt x="613" y="653"/>
                  </a:lnTo>
                  <a:lnTo>
                    <a:pt x="508" y="694"/>
                  </a:lnTo>
                  <a:lnTo>
                    <a:pt x="393" y="704"/>
                  </a:lnTo>
                  <a:lnTo>
                    <a:pt x="372" y="704"/>
                  </a:lnTo>
                  <a:lnTo>
                    <a:pt x="357" y="704"/>
                  </a:lnTo>
                  <a:lnTo>
                    <a:pt x="341" y="704"/>
                  </a:lnTo>
                  <a:lnTo>
                    <a:pt x="325" y="802"/>
                  </a:lnTo>
                  <a:lnTo>
                    <a:pt x="309" y="874"/>
                  </a:lnTo>
                  <a:lnTo>
                    <a:pt x="299" y="925"/>
                  </a:lnTo>
                  <a:lnTo>
                    <a:pt x="294" y="956"/>
                  </a:lnTo>
                  <a:lnTo>
                    <a:pt x="288" y="977"/>
                  </a:lnTo>
                  <a:lnTo>
                    <a:pt x="288" y="987"/>
                  </a:lnTo>
                  <a:lnTo>
                    <a:pt x="278" y="1002"/>
                  </a:lnTo>
                  <a:lnTo>
                    <a:pt x="267" y="1018"/>
                  </a:lnTo>
                  <a:lnTo>
                    <a:pt x="257" y="1023"/>
                  </a:lnTo>
                  <a:lnTo>
                    <a:pt x="247" y="1028"/>
                  </a:lnTo>
                  <a:lnTo>
                    <a:pt x="236" y="1028"/>
                  </a:lnTo>
                  <a:lnTo>
                    <a:pt x="231" y="1028"/>
                  </a:lnTo>
                  <a:lnTo>
                    <a:pt x="220" y="1028"/>
                  </a:lnTo>
                  <a:lnTo>
                    <a:pt x="210" y="1028"/>
                  </a:lnTo>
                  <a:lnTo>
                    <a:pt x="199" y="1023"/>
                  </a:lnTo>
                  <a:lnTo>
                    <a:pt x="189" y="1013"/>
                  </a:lnTo>
                  <a:lnTo>
                    <a:pt x="184" y="1002"/>
                  </a:lnTo>
                  <a:lnTo>
                    <a:pt x="184" y="987"/>
                  </a:lnTo>
                  <a:lnTo>
                    <a:pt x="184" y="982"/>
                  </a:lnTo>
                  <a:lnTo>
                    <a:pt x="184" y="977"/>
                  </a:lnTo>
                  <a:lnTo>
                    <a:pt x="189" y="966"/>
                  </a:lnTo>
                  <a:lnTo>
                    <a:pt x="189" y="956"/>
                  </a:lnTo>
                  <a:lnTo>
                    <a:pt x="189" y="956"/>
                  </a:lnTo>
                  <a:lnTo>
                    <a:pt x="273" y="694"/>
                  </a:lnTo>
                  <a:lnTo>
                    <a:pt x="178" y="658"/>
                  </a:lnTo>
                  <a:lnTo>
                    <a:pt x="105" y="612"/>
                  </a:lnTo>
                  <a:lnTo>
                    <a:pt x="47" y="550"/>
                  </a:lnTo>
                  <a:lnTo>
                    <a:pt x="11" y="478"/>
                  </a:lnTo>
                  <a:lnTo>
                    <a:pt x="0" y="391"/>
                  </a:lnTo>
                  <a:lnTo>
                    <a:pt x="6" y="324"/>
                  </a:lnTo>
                  <a:lnTo>
                    <a:pt x="27" y="252"/>
                  </a:lnTo>
                  <a:lnTo>
                    <a:pt x="53" y="180"/>
                  </a:lnTo>
                  <a:lnTo>
                    <a:pt x="84" y="119"/>
                  </a:lnTo>
                  <a:lnTo>
                    <a:pt x="116" y="67"/>
                  </a:lnTo>
                  <a:lnTo>
                    <a:pt x="142" y="31"/>
                  </a:lnTo>
                  <a:lnTo>
                    <a:pt x="168" y="16"/>
                  </a:lnTo>
                  <a:lnTo>
                    <a:pt x="178" y="21"/>
                  </a:lnTo>
                  <a:lnTo>
                    <a:pt x="184" y="21"/>
                  </a:lnTo>
                  <a:lnTo>
                    <a:pt x="184" y="26"/>
                  </a:lnTo>
                  <a:lnTo>
                    <a:pt x="184" y="31"/>
                  </a:lnTo>
                  <a:lnTo>
                    <a:pt x="184" y="36"/>
                  </a:lnTo>
                  <a:lnTo>
                    <a:pt x="184" y="42"/>
                  </a:lnTo>
                  <a:lnTo>
                    <a:pt x="178" y="47"/>
                  </a:lnTo>
                  <a:lnTo>
                    <a:pt x="173" y="52"/>
                  </a:lnTo>
                  <a:lnTo>
                    <a:pt x="121" y="124"/>
                  </a:lnTo>
                  <a:lnTo>
                    <a:pt x="84" y="201"/>
                  </a:lnTo>
                  <a:lnTo>
                    <a:pt x="58" y="273"/>
                  </a:lnTo>
                  <a:lnTo>
                    <a:pt x="42" y="334"/>
                  </a:lnTo>
                  <a:lnTo>
                    <a:pt x="42" y="376"/>
                  </a:lnTo>
                  <a:lnTo>
                    <a:pt x="53" y="442"/>
                  </a:lnTo>
                  <a:lnTo>
                    <a:pt x="84" y="499"/>
                  </a:lnTo>
                  <a:lnTo>
                    <a:pt x="137" y="545"/>
                  </a:lnTo>
                  <a:lnTo>
                    <a:pt x="210" y="581"/>
                  </a:lnTo>
                  <a:lnTo>
                    <a:pt x="304" y="607"/>
                  </a:lnTo>
                  <a:lnTo>
                    <a:pt x="341" y="494"/>
                  </a:lnTo>
                  <a:lnTo>
                    <a:pt x="377" y="381"/>
                  </a:lnTo>
                  <a:lnTo>
                    <a:pt x="414" y="283"/>
                  </a:lnTo>
                  <a:lnTo>
                    <a:pt x="461" y="191"/>
                  </a:lnTo>
                  <a:lnTo>
                    <a:pt x="514" y="113"/>
                  </a:lnTo>
                  <a:lnTo>
                    <a:pt x="577" y="52"/>
                  </a:lnTo>
                  <a:lnTo>
                    <a:pt x="645" y="16"/>
                  </a:lnTo>
                  <a:lnTo>
                    <a:pt x="7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23"/>
            <p:cNvSpPr>
              <a:spLocks/>
            </p:cNvSpPr>
            <p:nvPr/>
          </p:nvSpPr>
          <p:spPr bwMode="auto">
            <a:xfrm>
              <a:off x="16891" y="2767"/>
              <a:ext cx="414" cy="1012"/>
            </a:xfrm>
            <a:custGeom>
              <a:avLst/>
              <a:gdLst/>
              <a:ahLst/>
              <a:cxnLst>
                <a:cxn ang="0">
                  <a:pos x="220" y="0"/>
                </a:cxn>
                <a:cxn ang="0">
                  <a:pos x="241" y="15"/>
                </a:cxn>
                <a:cxn ang="0">
                  <a:pos x="251" y="51"/>
                </a:cxn>
                <a:cxn ang="0">
                  <a:pos x="241" y="139"/>
                </a:cxn>
                <a:cxn ang="0">
                  <a:pos x="225" y="226"/>
                </a:cxn>
                <a:cxn ang="0">
                  <a:pos x="230" y="282"/>
                </a:cxn>
                <a:cxn ang="0">
                  <a:pos x="251" y="282"/>
                </a:cxn>
                <a:cxn ang="0">
                  <a:pos x="283" y="272"/>
                </a:cxn>
                <a:cxn ang="0">
                  <a:pos x="367" y="257"/>
                </a:cxn>
                <a:cxn ang="0">
                  <a:pos x="393" y="267"/>
                </a:cxn>
                <a:cxn ang="0">
                  <a:pos x="408" y="277"/>
                </a:cxn>
                <a:cxn ang="0">
                  <a:pos x="414" y="293"/>
                </a:cxn>
                <a:cxn ang="0">
                  <a:pos x="414" y="308"/>
                </a:cxn>
                <a:cxn ang="0">
                  <a:pos x="408" y="324"/>
                </a:cxn>
                <a:cxn ang="0">
                  <a:pos x="393" y="339"/>
                </a:cxn>
                <a:cxn ang="0">
                  <a:pos x="367" y="344"/>
                </a:cxn>
                <a:cxn ang="0">
                  <a:pos x="283" y="329"/>
                </a:cxn>
                <a:cxn ang="0">
                  <a:pos x="251" y="318"/>
                </a:cxn>
                <a:cxn ang="0">
                  <a:pos x="230" y="318"/>
                </a:cxn>
                <a:cxn ang="0">
                  <a:pos x="220" y="313"/>
                </a:cxn>
                <a:cxn ang="0">
                  <a:pos x="230" y="375"/>
                </a:cxn>
                <a:cxn ang="0">
                  <a:pos x="241" y="442"/>
                </a:cxn>
                <a:cxn ang="0">
                  <a:pos x="251" y="498"/>
                </a:cxn>
                <a:cxn ang="0">
                  <a:pos x="241" y="827"/>
                </a:cxn>
                <a:cxn ang="0">
                  <a:pos x="230" y="935"/>
                </a:cxn>
                <a:cxn ang="0">
                  <a:pos x="225" y="992"/>
                </a:cxn>
                <a:cxn ang="0">
                  <a:pos x="220" y="1007"/>
                </a:cxn>
                <a:cxn ang="0">
                  <a:pos x="204" y="1012"/>
                </a:cxn>
                <a:cxn ang="0">
                  <a:pos x="188" y="1007"/>
                </a:cxn>
                <a:cxn ang="0">
                  <a:pos x="183" y="997"/>
                </a:cxn>
                <a:cxn ang="0">
                  <a:pos x="178" y="914"/>
                </a:cxn>
                <a:cxn ang="0">
                  <a:pos x="168" y="745"/>
                </a:cxn>
                <a:cxn ang="0">
                  <a:pos x="162" y="534"/>
                </a:cxn>
                <a:cxn ang="0">
                  <a:pos x="162" y="473"/>
                </a:cxn>
                <a:cxn ang="0">
                  <a:pos x="173" y="401"/>
                </a:cxn>
                <a:cxn ang="0">
                  <a:pos x="194" y="313"/>
                </a:cxn>
                <a:cxn ang="0">
                  <a:pos x="173" y="318"/>
                </a:cxn>
                <a:cxn ang="0">
                  <a:pos x="147" y="324"/>
                </a:cxn>
                <a:cxn ang="0">
                  <a:pos x="84" y="339"/>
                </a:cxn>
                <a:cxn ang="0">
                  <a:pos x="31" y="344"/>
                </a:cxn>
                <a:cxn ang="0">
                  <a:pos x="10" y="329"/>
                </a:cxn>
                <a:cxn ang="0">
                  <a:pos x="0" y="313"/>
                </a:cxn>
                <a:cxn ang="0">
                  <a:pos x="0" y="298"/>
                </a:cxn>
                <a:cxn ang="0">
                  <a:pos x="0" y="288"/>
                </a:cxn>
                <a:cxn ang="0">
                  <a:pos x="10" y="272"/>
                </a:cxn>
                <a:cxn ang="0">
                  <a:pos x="31" y="262"/>
                </a:cxn>
                <a:cxn ang="0">
                  <a:pos x="84" y="262"/>
                </a:cxn>
                <a:cxn ang="0">
                  <a:pos x="147" y="277"/>
                </a:cxn>
                <a:cxn ang="0">
                  <a:pos x="173" y="282"/>
                </a:cxn>
                <a:cxn ang="0">
                  <a:pos x="194" y="288"/>
                </a:cxn>
                <a:cxn ang="0">
                  <a:pos x="183" y="205"/>
                </a:cxn>
                <a:cxn ang="0">
                  <a:pos x="168" y="113"/>
                </a:cxn>
                <a:cxn ang="0">
                  <a:pos x="162" y="31"/>
                </a:cxn>
                <a:cxn ang="0">
                  <a:pos x="173" y="10"/>
                </a:cxn>
                <a:cxn ang="0">
                  <a:pos x="194" y="0"/>
                </a:cxn>
              </a:cxnLst>
              <a:rect l="0" t="0" r="r" b="b"/>
              <a:pathLst>
                <a:path w="414" h="1012">
                  <a:moveTo>
                    <a:pt x="204" y="0"/>
                  </a:moveTo>
                  <a:lnTo>
                    <a:pt x="220" y="0"/>
                  </a:lnTo>
                  <a:lnTo>
                    <a:pt x="236" y="5"/>
                  </a:lnTo>
                  <a:lnTo>
                    <a:pt x="241" y="15"/>
                  </a:lnTo>
                  <a:lnTo>
                    <a:pt x="246" y="31"/>
                  </a:lnTo>
                  <a:lnTo>
                    <a:pt x="251" y="51"/>
                  </a:lnTo>
                  <a:lnTo>
                    <a:pt x="246" y="92"/>
                  </a:lnTo>
                  <a:lnTo>
                    <a:pt x="241" y="139"/>
                  </a:lnTo>
                  <a:lnTo>
                    <a:pt x="236" y="169"/>
                  </a:lnTo>
                  <a:lnTo>
                    <a:pt x="225" y="226"/>
                  </a:lnTo>
                  <a:lnTo>
                    <a:pt x="220" y="288"/>
                  </a:lnTo>
                  <a:lnTo>
                    <a:pt x="230" y="282"/>
                  </a:lnTo>
                  <a:lnTo>
                    <a:pt x="236" y="282"/>
                  </a:lnTo>
                  <a:lnTo>
                    <a:pt x="251" y="282"/>
                  </a:lnTo>
                  <a:lnTo>
                    <a:pt x="262" y="277"/>
                  </a:lnTo>
                  <a:lnTo>
                    <a:pt x="283" y="272"/>
                  </a:lnTo>
                  <a:lnTo>
                    <a:pt x="330" y="262"/>
                  </a:lnTo>
                  <a:lnTo>
                    <a:pt x="367" y="257"/>
                  </a:lnTo>
                  <a:lnTo>
                    <a:pt x="382" y="262"/>
                  </a:lnTo>
                  <a:lnTo>
                    <a:pt x="393" y="267"/>
                  </a:lnTo>
                  <a:lnTo>
                    <a:pt x="403" y="272"/>
                  </a:lnTo>
                  <a:lnTo>
                    <a:pt x="408" y="277"/>
                  </a:lnTo>
                  <a:lnTo>
                    <a:pt x="414" y="288"/>
                  </a:lnTo>
                  <a:lnTo>
                    <a:pt x="414" y="293"/>
                  </a:lnTo>
                  <a:lnTo>
                    <a:pt x="414" y="298"/>
                  </a:lnTo>
                  <a:lnTo>
                    <a:pt x="414" y="308"/>
                  </a:lnTo>
                  <a:lnTo>
                    <a:pt x="414" y="313"/>
                  </a:lnTo>
                  <a:lnTo>
                    <a:pt x="408" y="324"/>
                  </a:lnTo>
                  <a:lnTo>
                    <a:pt x="403" y="329"/>
                  </a:lnTo>
                  <a:lnTo>
                    <a:pt x="393" y="339"/>
                  </a:lnTo>
                  <a:lnTo>
                    <a:pt x="382" y="344"/>
                  </a:lnTo>
                  <a:lnTo>
                    <a:pt x="367" y="344"/>
                  </a:lnTo>
                  <a:lnTo>
                    <a:pt x="330" y="339"/>
                  </a:lnTo>
                  <a:lnTo>
                    <a:pt x="283" y="329"/>
                  </a:lnTo>
                  <a:lnTo>
                    <a:pt x="262" y="324"/>
                  </a:lnTo>
                  <a:lnTo>
                    <a:pt x="251" y="318"/>
                  </a:lnTo>
                  <a:lnTo>
                    <a:pt x="236" y="318"/>
                  </a:lnTo>
                  <a:lnTo>
                    <a:pt x="230" y="318"/>
                  </a:lnTo>
                  <a:lnTo>
                    <a:pt x="220" y="313"/>
                  </a:lnTo>
                  <a:lnTo>
                    <a:pt x="220" y="313"/>
                  </a:lnTo>
                  <a:lnTo>
                    <a:pt x="220" y="344"/>
                  </a:lnTo>
                  <a:lnTo>
                    <a:pt x="230" y="375"/>
                  </a:lnTo>
                  <a:lnTo>
                    <a:pt x="230" y="401"/>
                  </a:lnTo>
                  <a:lnTo>
                    <a:pt x="241" y="442"/>
                  </a:lnTo>
                  <a:lnTo>
                    <a:pt x="246" y="473"/>
                  </a:lnTo>
                  <a:lnTo>
                    <a:pt x="251" y="498"/>
                  </a:lnTo>
                  <a:lnTo>
                    <a:pt x="251" y="534"/>
                  </a:lnTo>
                  <a:lnTo>
                    <a:pt x="241" y="827"/>
                  </a:lnTo>
                  <a:lnTo>
                    <a:pt x="236" y="879"/>
                  </a:lnTo>
                  <a:lnTo>
                    <a:pt x="230" y="935"/>
                  </a:lnTo>
                  <a:lnTo>
                    <a:pt x="225" y="971"/>
                  </a:lnTo>
                  <a:lnTo>
                    <a:pt x="225" y="992"/>
                  </a:lnTo>
                  <a:lnTo>
                    <a:pt x="225" y="1002"/>
                  </a:lnTo>
                  <a:lnTo>
                    <a:pt x="220" y="1007"/>
                  </a:lnTo>
                  <a:lnTo>
                    <a:pt x="215" y="1012"/>
                  </a:lnTo>
                  <a:lnTo>
                    <a:pt x="204" y="1012"/>
                  </a:lnTo>
                  <a:lnTo>
                    <a:pt x="194" y="1012"/>
                  </a:lnTo>
                  <a:lnTo>
                    <a:pt x="188" y="1007"/>
                  </a:lnTo>
                  <a:lnTo>
                    <a:pt x="188" y="1002"/>
                  </a:lnTo>
                  <a:lnTo>
                    <a:pt x="183" y="997"/>
                  </a:lnTo>
                  <a:lnTo>
                    <a:pt x="183" y="971"/>
                  </a:lnTo>
                  <a:lnTo>
                    <a:pt x="178" y="914"/>
                  </a:lnTo>
                  <a:lnTo>
                    <a:pt x="173" y="837"/>
                  </a:lnTo>
                  <a:lnTo>
                    <a:pt x="168" y="745"/>
                  </a:lnTo>
                  <a:lnTo>
                    <a:pt x="162" y="642"/>
                  </a:lnTo>
                  <a:lnTo>
                    <a:pt x="162" y="534"/>
                  </a:lnTo>
                  <a:lnTo>
                    <a:pt x="162" y="498"/>
                  </a:lnTo>
                  <a:lnTo>
                    <a:pt x="162" y="473"/>
                  </a:lnTo>
                  <a:lnTo>
                    <a:pt x="168" y="442"/>
                  </a:lnTo>
                  <a:lnTo>
                    <a:pt x="173" y="401"/>
                  </a:lnTo>
                  <a:lnTo>
                    <a:pt x="188" y="360"/>
                  </a:lnTo>
                  <a:lnTo>
                    <a:pt x="194" y="313"/>
                  </a:lnTo>
                  <a:lnTo>
                    <a:pt x="183" y="318"/>
                  </a:lnTo>
                  <a:lnTo>
                    <a:pt x="173" y="318"/>
                  </a:lnTo>
                  <a:lnTo>
                    <a:pt x="162" y="318"/>
                  </a:lnTo>
                  <a:lnTo>
                    <a:pt x="147" y="324"/>
                  </a:lnTo>
                  <a:lnTo>
                    <a:pt x="131" y="329"/>
                  </a:lnTo>
                  <a:lnTo>
                    <a:pt x="84" y="339"/>
                  </a:lnTo>
                  <a:lnTo>
                    <a:pt x="47" y="344"/>
                  </a:lnTo>
                  <a:lnTo>
                    <a:pt x="31" y="344"/>
                  </a:lnTo>
                  <a:lnTo>
                    <a:pt x="16" y="339"/>
                  </a:lnTo>
                  <a:lnTo>
                    <a:pt x="10" y="329"/>
                  </a:lnTo>
                  <a:lnTo>
                    <a:pt x="5" y="324"/>
                  </a:lnTo>
                  <a:lnTo>
                    <a:pt x="0" y="313"/>
                  </a:lnTo>
                  <a:lnTo>
                    <a:pt x="0" y="308"/>
                  </a:lnTo>
                  <a:lnTo>
                    <a:pt x="0" y="298"/>
                  </a:lnTo>
                  <a:lnTo>
                    <a:pt x="0" y="293"/>
                  </a:lnTo>
                  <a:lnTo>
                    <a:pt x="0" y="288"/>
                  </a:lnTo>
                  <a:lnTo>
                    <a:pt x="5" y="277"/>
                  </a:lnTo>
                  <a:lnTo>
                    <a:pt x="10" y="272"/>
                  </a:lnTo>
                  <a:lnTo>
                    <a:pt x="16" y="267"/>
                  </a:lnTo>
                  <a:lnTo>
                    <a:pt x="31" y="262"/>
                  </a:lnTo>
                  <a:lnTo>
                    <a:pt x="47" y="257"/>
                  </a:lnTo>
                  <a:lnTo>
                    <a:pt x="84" y="262"/>
                  </a:lnTo>
                  <a:lnTo>
                    <a:pt x="131" y="272"/>
                  </a:lnTo>
                  <a:lnTo>
                    <a:pt x="147" y="277"/>
                  </a:lnTo>
                  <a:lnTo>
                    <a:pt x="162" y="282"/>
                  </a:lnTo>
                  <a:lnTo>
                    <a:pt x="173" y="282"/>
                  </a:lnTo>
                  <a:lnTo>
                    <a:pt x="183" y="282"/>
                  </a:lnTo>
                  <a:lnTo>
                    <a:pt x="194" y="288"/>
                  </a:lnTo>
                  <a:lnTo>
                    <a:pt x="188" y="241"/>
                  </a:lnTo>
                  <a:lnTo>
                    <a:pt x="183" y="205"/>
                  </a:lnTo>
                  <a:lnTo>
                    <a:pt x="178" y="180"/>
                  </a:lnTo>
                  <a:lnTo>
                    <a:pt x="168" y="113"/>
                  </a:lnTo>
                  <a:lnTo>
                    <a:pt x="162" y="51"/>
                  </a:lnTo>
                  <a:lnTo>
                    <a:pt x="162" y="31"/>
                  </a:lnTo>
                  <a:lnTo>
                    <a:pt x="168" y="20"/>
                  </a:lnTo>
                  <a:lnTo>
                    <a:pt x="173" y="10"/>
                  </a:lnTo>
                  <a:lnTo>
                    <a:pt x="183" y="5"/>
                  </a:lnTo>
                  <a:lnTo>
                    <a:pt x="194" y="0"/>
                  </a:lnTo>
                  <a:lnTo>
                    <a:pt x="2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24"/>
            <p:cNvSpPr>
              <a:spLocks/>
            </p:cNvSpPr>
            <p:nvPr/>
          </p:nvSpPr>
          <p:spPr bwMode="auto">
            <a:xfrm>
              <a:off x="17509" y="2936"/>
              <a:ext cx="215" cy="15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5" y="0"/>
                </a:cxn>
                <a:cxn ang="0">
                  <a:pos x="215" y="1563"/>
                </a:cxn>
                <a:cxn ang="0">
                  <a:pos x="0" y="1563"/>
                </a:cxn>
                <a:cxn ang="0">
                  <a:pos x="0" y="1501"/>
                </a:cxn>
                <a:cxn ang="0">
                  <a:pos x="152" y="1501"/>
                </a:cxn>
                <a:cxn ang="0">
                  <a:pos x="152" y="67"/>
                </a:cxn>
                <a:cxn ang="0">
                  <a:pos x="0" y="67"/>
                </a:cxn>
                <a:cxn ang="0">
                  <a:pos x="0" y="0"/>
                </a:cxn>
              </a:cxnLst>
              <a:rect l="0" t="0" r="r" b="b"/>
              <a:pathLst>
                <a:path w="215" h="1563">
                  <a:moveTo>
                    <a:pt x="0" y="0"/>
                  </a:moveTo>
                  <a:lnTo>
                    <a:pt x="215" y="0"/>
                  </a:lnTo>
                  <a:lnTo>
                    <a:pt x="215" y="1563"/>
                  </a:lnTo>
                  <a:lnTo>
                    <a:pt x="0" y="1563"/>
                  </a:lnTo>
                  <a:lnTo>
                    <a:pt x="0" y="1501"/>
                  </a:lnTo>
                  <a:lnTo>
                    <a:pt x="152" y="1501"/>
                  </a:lnTo>
                  <a:lnTo>
                    <a:pt x="152" y="67"/>
                  </a:lnTo>
                  <a:lnTo>
                    <a:pt x="0" y="6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25"/>
            <p:cNvSpPr>
              <a:spLocks/>
            </p:cNvSpPr>
            <p:nvPr/>
          </p:nvSpPr>
          <p:spPr bwMode="auto">
            <a:xfrm>
              <a:off x="17986" y="2808"/>
              <a:ext cx="497" cy="735"/>
            </a:xfrm>
            <a:custGeom>
              <a:avLst/>
              <a:gdLst/>
              <a:ahLst/>
              <a:cxnLst>
                <a:cxn ang="0">
                  <a:pos x="319" y="10"/>
                </a:cxn>
                <a:cxn ang="0">
                  <a:pos x="450" y="82"/>
                </a:cxn>
                <a:cxn ang="0">
                  <a:pos x="497" y="216"/>
                </a:cxn>
                <a:cxn ang="0">
                  <a:pos x="466" y="329"/>
                </a:cxn>
                <a:cxn ang="0">
                  <a:pos x="387" y="416"/>
                </a:cxn>
                <a:cxn ang="0">
                  <a:pos x="298" y="483"/>
                </a:cxn>
                <a:cxn ang="0">
                  <a:pos x="225" y="545"/>
                </a:cxn>
                <a:cxn ang="0">
                  <a:pos x="110" y="642"/>
                </a:cxn>
                <a:cxn ang="0">
                  <a:pos x="340" y="642"/>
                </a:cxn>
                <a:cxn ang="0">
                  <a:pos x="413" y="637"/>
                </a:cxn>
                <a:cxn ang="0">
                  <a:pos x="445" y="611"/>
                </a:cxn>
                <a:cxn ang="0">
                  <a:pos x="461" y="534"/>
                </a:cxn>
                <a:cxn ang="0">
                  <a:pos x="497" y="534"/>
                </a:cxn>
                <a:cxn ang="0">
                  <a:pos x="0" y="735"/>
                </a:cxn>
                <a:cxn ang="0">
                  <a:pos x="0" y="709"/>
                </a:cxn>
                <a:cxn ang="0">
                  <a:pos x="5" y="699"/>
                </a:cxn>
                <a:cxn ang="0">
                  <a:pos x="283" y="426"/>
                </a:cxn>
                <a:cxn ang="0">
                  <a:pos x="351" y="344"/>
                </a:cxn>
                <a:cxn ang="0">
                  <a:pos x="387" y="216"/>
                </a:cxn>
                <a:cxn ang="0">
                  <a:pos x="361" y="118"/>
                </a:cxn>
                <a:cxn ang="0">
                  <a:pos x="277" y="51"/>
                </a:cxn>
                <a:cxn ang="0">
                  <a:pos x="173" y="46"/>
                </a:cxn>
                <a:cxn ang="0">
                  <a:pos x="89" y="92"/>
                </a:cxn>
                <a:cxn ang="0">
                  <a:pos x="73" y="144"/>
                </a:cxn>
                <a:cxn ang="0">
                  <a:pos x="99" y="159"/>
                </a:cxn>
                <a:cxn ang="0">
                  <a:pos x="115" y="175"/>
                </a:cxn>
                <a:cxn ang="0">
                  <a:pos x="120" y="195"/>
                </a:cxn>
                <a:cxn ang="0">
                  <a:pos x="115" y="221"/>
                </a:cxn>
                <a:cxn ang="0">
                  <a:pos x="99" y="247"/>
                </a:cxn>
                <a:cxn ang="0">
                  <a:pos x="73" y="262"/>
                </a:cxn>
                <a:cxn ang="0">
                  <a:pos x="52" y="262"/>
                </a:cxn>
                <a:cxn ang="0">
                  <a:pos x="36" y="257"/>
                </a:cxn>
                <a:cxn ang="0">
                  <a:pos x="15" y="247"/>
                </a:cxn>
                <a:cxn ang="0">
                  <a:pos x="0" y="221"/>
                </a:cxn>
                <a:cxn ang="0">
                  <a:pos x="10" y="139"/>
                </a:cxn>
                <a:cxn ang="0">
                  <a:pos x="89" y="41"/>
                </a:cxn>
                <a:cxn ang="0">
                  <a:pos x="235" y="0"/>
                </a:cxn>
              </a:cxnLst>
              <a:rect l="0" t="0" r="r" b="b"/>
              <a:pathLst>
                <a:path w="497" h="735">
                  <a:moveTo>
                    <a:pt x="235" y="0"/>
                  </a:moveTo>
                  <a:lnTo>
                    <a:pt x="319" y="10"/>
                  </a:lnTo>
                  <a:lnTo>
                    <a:pt x="393" y="41"/>
                  </a:lnTo>
                  <a:lnTo>
                    <a:pt x="450" y="82"/>
                  </a:lnTo>
                  <a:lnTo>
                    <a:pt x="487" y="144"/>
                  </a:lnTo>
                  <a:lnTo>
                    <a:pt x="497" y="216"/>
                  </a:lnTo>
                  <a:lnTo>
                    <a:pt x="492" y="277"/>
                  </a:lnTo>
                  <a:lnTo>
                    <a:pt x="466" y="329"/>
                  </a:lnTo>
                  <a:lnTo>
                    <a:pt x="429" y="375"/>
                  </a:lnTo>
                  <a:lnTo>
                    <a:pt x="387" y="416"/>
                  </a:lnTo>
                  <a:lnTo>
                    <a:pt x="335" y="457"/>
                  </a:lnTo>
                  <a:lnTo>
                    <a:pt x="298" y="483"/>
                  </a:lnTo>
                  <a:lnTo>
                    <a:pt x="262" y="514"/>
                  </a:lnTo>
                  <a:lnTo>
                    <a:pt x="225" y="545"/>
                  </a:lnTo>
                  <a:lnTo>
                    <a:pt x="173" y="586"/>
                  </a:lnTo>
                  <a:lnTo>
                    <a:pt x="110" y="642"/>
                  </a:lnTo>
                  <a:lnTo>
                    <a:pt x="319" y="642"/>
                  </a:lnTo>
                  <a:lnTo>
                    <a:pt x="340" y="642"/>
                  </a:lnTo>
                  <a:lnTo>
                    <a:pt x="377" y="642"/>
                  </a:lnTo>
                  <a:lnTo>
                    <a:pt x="413" y="637"/>
                  </a:lnTo>
                  <a:lnTo>
                    <a:pt x="434" y="637"/>
                  </a:lnTo>
                  <a:lnTo>
                    <a:pt x="445" y="611"/>
                  </a:lnTo>
                  <a:lnTo>
                    <a:pt x="455" y="570"/>
                  </a:lnTo>
                  <a:lnTo>
                    <a:pt x="461" y="534"/>
                  </a:lnTo>
                  <a:lnTo>
                    <a:pt x="497" y="534"/>
                  </a:lnTo>
                  <a:lnTo>
                    <a:pt x="497" y="534"/>
                  </a:lnTo>
                  <a:lnTo>
                    <a:pt x="466" y="735"/>
                  </a:lnTo>
                  <a:lnTo>
                    <a:pt x="0" y="735"/>
                  </a:lnTo>
                  <a:lnTo>
                    <a:pt x="0" y="719"/>
                  </a:lnTo>
                  <a:lnTo>
                    <a:pt x="0" y="709"/>
                  </a:lnTo>
                  <a:lnTo>
                    <a:pt x="0" y="704"/>
                  </a:lnTo>
                  <a:lnTo>
                    <a:pt x="5" y="699"/>
                  </a:lnTo>
                  <a:lnTo>
                    <a:pt x="10" y="689"/>
                  </a:lnTo>
                  <a:lnTo>
                    <a:pt x="283" y="426"/>
                  </a:lnTo>
                  <a:lnTo>
                    <a:pt x="314" y="390"/>
                  </a:lnTo>
                  <a:lnTo>
                    <a:pt x="351" y="344"/>
                  </a:lnTo>
                  <a:lnTo>
                    <a:pt x="377" y="288"/>
                  </a:lnTo>
                  <a:lnTo>
                    <a:pt x="387" y="216"/>
                  </a:lnTo>
                  <a:lnTo>
                    <a:pt x="382" y="164"/>
                  </a:lnTo>
                  <a:lnTo>
                    <a:pt x="361" y="118"/>
                  </a:lnTo>
                  <a:lnTo>
                    <a:pt x="324" y="77"/>
                  </a:lnTo>
                  <a:lnTo>
                    <a:pt x="277" y="51"/>
                  </a:lnTo>
                  <a:lnTo>
                    <a:pt x="214" y="41"/>
                  </a:lnTo>
                  <a:lnTo>
                    <a:pt x="173" y="46"/>
                  </a:lnTo>
                  <a:lnTo>
                    <a:pt x="131" y="62"/>
                  </a:lnTo>
                  <a:lnTo>
                    <a:pt x="89" y="92"/>
                  </a:lnTo>
                  <a:lnTo>
                    <a:pt x="52" y="144"/>
                  </a:lnTo>
                  <a:lnTo>
                    <a:pt x="73" y="144"/>
                  </a:lnTo>
                  <a:lnTo>
                    <a:pt x="89" y="149"/>
                  </a:lnTo>
                  <a:lnTo>
                    <a:pt x="99" y="159"/>
                  </a:lnTo>
                  <a:lnTo>
                    <a:pt x="110" y="164"/>
                  </a:lnTo>
                  <a:lnTo>
                    <a:pt x="115" y="175"/>
                  </a:lnTo>
                  <a:lnTo>
                    <a:pt x="115" y="185"/>
                  </a:lnTo>
                  <a:lnTo>
                    <a:pt x="120" y="195"/>
                  </a:lnTo>
                  <a:lnTo>
                    <a:pt x="120" y="200"/>
                  </a:lnTo>
                  <a:lnTo>
                    <a:pt x="115" y="221"/>
                  </a:lnTo>
                  <a:lnTo>
                    <a:pt x="110" y="236"/>
                  </a:lnTo>
                  <a:lnTo>
                    <a:pt x="99" y="247"/>
                  </a:lnTo>
                  <a:lnTo>
                    <a:pt x="89" y="257"/>
                  </a:lnTo>
                  <a:lnTo>
                    <a:pt x="73" y="262"/>
                  </a:lnTo>
                  <a:lnTo>
                    <a:pt x="57" y="262"/>
                  </a:lnTo>
                  <a:lnTo>
                    <a:pt x="52" y="262"/>
                  </a:lnTo>
                  <a:lnTo>
                    <a:pt x="47" y="262"/>
                  </a:lnTo>
                  <a:lnTo>
                    <a:pt x="36" y="257"/>
                  </a:lnTo>
                  <a:lnTo>
                    <a:pt x="26" y="252"/>
                  </a:lnTo>
                  <a:lnTo>
                    <a:pt x="15" y="247"/>
                  </a:lnTo>
                  <a:lnTo>
                    <a:pt x="5" y="231"/>
                  </a:lnTo>
                  <a:lnTo>
                    <a:pt x="0" y="221"/>
                  </a:lnTo>
                  <a:lnTo>
                    <a:pt x="0" y="200"/>
                  </a:lnTo>
                  <a:lnTo>
                    <a:pt x="10" y="139"/>
                  </a:lnTo>
                  <a:lnTo>
                    <a:pt x="42" y="87"/>
                  </a:lnTo>
                  <a:lnTo>
                    <a:pt x="89" y="41"/>
                  </a:lnTo>
                  <a:lnTo>
                    <a:pt x="157" y="10"/>
                  </a:lnTo>
                  <a:lnTo>
                    <a:pt x="2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26"/>
            <p:cNvSpPr>
              <a:spLocks/>
            </p:cNvSpPr>
            <p:nvPr/>
          </p:nvSpPr>
          <p:spPr bwMode="auto">
            <a:xfrm>
              <a:off x="18714" y="2782"/>
              <a:ext cx="414" cy="1871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42" y="11"/>
                </a:cxn>
                <a:cxn ang="0">
                  <a:pos x="68" y="31"/>
                </a:cxn>
                <a:cxn ang="0">
                  <a:pos x="99" y="62"/>
                </a:cxn>
                <a:cxn ang="0">
                  <a:pos x="131" y="98"/>
                </a:cxn>
                <a:cxn ang="0">
                  <a:pos x="157" y="124"/>
                </a:cxn>
                <a:cxn ang="0">
                  <a:pos x="167" y="139"/>
                </a:cxn>
                <a:cxn ang="0">
                  <a:pos x="256" y="273"/>
                </a:cxn>
                <a:cxn ang="0">
                  <a:pos x="324" y="416"/>
                </a:cxn>
                <a:cxn ang="0">
                  <a:pos x="372" y="555"/>
                </a:cxn>
                <a:cxn ang="0">
                  <a:pos x="398" y="689"/>
                </a:cxn>
                <a:cxn ang="0">
                  <a:pos x="414" y="817"/>
                </a:cxn>
                <a:cxn ang="0">
                  <a:pos x="414" y="935"/>
                </a:cxn>
                <a:cxn ang="0">
                  <a:pos x="414" y="935"/>
                </a:cxn>
                <a:cxn ang="0">
                  <a:pos x="403" y="1136"/>
                </a:cxn>
                <a:cxn ang="0">
                  <a:pos x="372" y="1321"/>
                </a:cxn>
                <a:cxn ang="0">
                  <a:pos x="314" y="1485"/>
                </a:cxn>
                <a:cxn ang="0">
                  <a:pos x="241" y="1629"/>
                </a:cxn>
                <a:cxn ang="0">
                  <a:pos x="152" y="1752"/>
                </a:cxn>
                <a:cxn ang="0">
                  <a:pos x="131" y="1773"/>
                </a:cxn>
                <a:cxn ang="0">
                  <a:pos x="104" y="1804"/>
                </a:cxn>
                <a:cxn ang="0">
                  <a:pos x="73" y="1835"/>
                </a:cxn>
                <a:cxn ang="0">
                  <a:pos x="42" y="1860"/>
                </a:cxn>
                <a:cxn ang="0">
                  <a:pos x="21" y="1871"/>
                </a:cxn>
                <a:cxn ang="0">
                  <a:pos x="15" y="1871"/>
                </a:cxn>
                <a:cxn ang="0">
                  <a:pos x="5" y="1871"/>
                </a:cxn>
                <a:cxn ang="0">
                  <a:pos x="5" y="1866"/>
                </a:cxn>
                <a:cxn ang="0">
                  <a:pos x="0" y="1855"/>
                </a:cxn>
                <a:cxn ang="0">
                  <a:pos x="0" y="1850"/>
                </a:cxn>
                <a:cxn ang="0">
                  <a:pos x="5" y="1850"/>
                </a:cxn>
                <a:cxn ang="0">
                  <a:pos x="5" y="1845"/>
                </a:cxn>
                <a:cxn ang="0">
                  <a:pos x="15" y="1835"/>
                </a:cxn>
                <a:cxn ang="0">
                  <a:pos x="68" y="1778"/>
                </a:cxn>
                <a:cxn ang="0">
                  <a:pos x="115" y="1711"/>
                </a:cxn>
                <a:cxn ang="0">
                  <a:pos x="167" y="1624"/>
                </a:cxn>
                <a:cxn ang="0">
                  <a:pos x="209" y="1526"/>
                </a:cxn>
                <a:cxn ang="0">
                  <a:pos x="251" y="1408"/>
                </a:cxn>
                <a:cxn ang="0">
                  <a:pos x="283" y="1249"/>
                </a:cxn>
                <a:cxn ang="0">
                  <a:pos x="304" y="1095"/>
                </a:cxn>
                <a:cxn ang="0">
                  <a:pos x="304" y="935"/>
                </a:cxn>
                <a:cxn ang="0">
                  <a:pos x="304" y="786"/>
                </a:cxn>
                <a:cxn ang="0">
                  <a:pos x="288" y="637"/>
                </a:cxn>
                <a:cxn ang="0">
                  <a:pos x="256" y="488"/>
                </a:cxn>
                <a:cxn ang="0">
                  <a:pos x="214" y="355"/>
                </a:cxn>
                <a:cxn ang="0">
                  <a:pos x="162" y="242"/>
                </a:cxn>
                <a:cxn ang="0">
                  <a:pos x="110" y="154"/>
                </a:cxn>
                <a:cxn ang="0">
                  <a:pos x="57" y="88"/>
                </a:cxn>
                <a:cxn ang="0">
                  <a:pos x="10" y="31"/>
                </a:cxn>
                <a:cxn ang="0">
                  <a:pos x="5" y="26"/>
                </a:cxn>
                <a:cxn ang="0">
                  <a:pos x="0" y="16"/>
                </a:cxn>
                <a:cxn ang="0">
                  <a:pos x="5" y="11"/>
                </a:cxn>
                <a:cxn ang="0">
                  <a:pos x="5" y="5"/>
                </a:cxn>
                <a:cxn ang="0">
                  <a:pos x="15" y="5"/>
                </a:cxn>
                <a:cxn ang="0">
                  <a:pos x="21" y="0"/>
                </a:cxn>
              </a:cxnLst>
              <a:rect l="0" t="0" r="r" b="b"/>
              <a:pathLst>
                <a:path w="414" h="1871">
                  <a:moveTo>
                    <a:pt x="21" y="0"/>
                  </a:moveTo>
                  <a:lnTo>
                    <a:pt x="42" y="11"/>
                  </a:lnTo>
                  <a:lnTo>
                    <a:pt x="68" y="31"/>
                  </a:lnTo>
                  <a:lnTo>
                    <a:pt x="99" y="62"/>
                  </a:lnTo>
                  <a:lnTo>
                    <a:pt x="131" y="98"/>
                  </a:lnTo>
                  <a:lnTo>
                    <a:pt x="157" y="124"/>
                  </a:lnTo>
                  <a:lnTo>
                    <a:pt x="167" y="139"/>
                  </a:lnTo>
                  <a:lnTo>
                    <a:pt x="256" y="273"/>
                  </a:lnTo>
                  <a:lnTo>
                    <a:pt x="324" y="416"/>
                  </a:lnTo>
                  <a:lnTo>
                    <a:pt x="372" y="555"/>
                  </a:lnTo>
                  <a:lnTo>
                    <a:pt x="398" y="689"/>
                  </a:lnTo>
                  <a:lnTo>
                    <a:pt x="414" y="817"/>
                  </a:lnTo>
                  <a:lnTo>
                    <a:pt x="414" y="935"/>
                  </a:lnTo>
                  <a:lnTo>
                    <a:pt x="414" y="935"/>
                  </a:lnTo>
                  <a:lnTo>
                    <a:pt x="403" y="1136"/>
                  </a:lnTo>
                  <a:lnTo>
                    <a:pt x="372" y="1321"/>
                  </a:lnTo>
                  <a:lnTo>
                    <a:pt x="314" y="1485"/>
                  </a:lnTo>
                  <a:lnTo>
                    <a:pt x="241" y="1629"/>
                  </a:lnTo>
                  <a:lnTo>
                    <a:pt x="152" y="1752"/>
                  </a:lnTo>
                  <a:lnTo>
                    <a:pt x="131" y="1773"/>
                  </a:lnTo>
                  <a:lnTo>
                    <a:pt x="104" y="1804"/>
                  </a:lnTo>
                  <a:lnTo>
                    <a:pt x="73" y="1835"/>
                  </a:lnTo>
                  <a:lnTo>
                    <a:pt x="42" y="1860"/>
                  </a:lnTo>
                  <a:lnTo>
                    <a:pt x="21" y="1871"/>
                  </a:lnTo>
                  <a:lnTo>
                    <a:pt x="15" y="1871"/>
                  </a:lnTo>
                  <a:lnTo>
                    <a:pt x="5" y="1871"/>
                  </a:lnTo>
                  <a:lnTo>
                    <a:pt x="5" y="1866"/>
                  </a:lnTo>
                  <a:lnTo>
                    <a:pt x="0" y="1855"/>
                  </a:lnTo>
                  <a:lnTo>
                    <a:pt x="0" y="1850"/>
                  </a:lnTo>
                  <a:lnTo>
                    <a:pt x="5" y="1850"/>
                  </a:lnTo>
                  <a:lnTo>
                    <a:pt x="5" y="1845"/>
                  </a:lnTo>
                  <a:lnTo>
                    <a:pt x="15" y="1835"/>
                  </a:lnTo>
                  <a:lnTo>
                    <a:pt x="68" y="1778"/>
                  </a:lnTo>
                  <a:lnTo>
                    <a:pt x="115" y="1711"/>
                  </a:lnTo>
                  <a:lnTo>
                    <a:pt x="167" y="1624"/>
                  </a:lnTo>
                  <a:lnTo>
                    <a:pt x="209" y="1526"/>
                  </a:lnTo>
                  <a:lnTo>
                    <a:pt x="251" y="1408"/>
                  </a:lnTo>
                  <a:lnTo>
                    <a:pt x="283" y="1249"/>
                  </a:lnTo>
                  <a:lnTo>
                    <a:pt x="304" y="1095"/>
                  </a:lnTo>
                  <a:lnTo>
                    <a:pt x="304" y="935"/>
                  </a:lnTo>
                  <a:lnTo>
                    <a:pt x="304" y="786"/>
                  </a:lnTo>
                  <a:lnTo>
                    <a:pt x="288" y="637"/>
                  </a:lnTo>
                  <a:lnTo>
                    <a:pt x="256" y="488"/>
                  </a:lnTo>
                  <a:lnTo>
                    <a:pt x="214" y="355"/>
                  </a:lnTo>
                  <a:lnTo>
                    <a:pt x="162" y="242"/>
                  </a:lnTo>
                  <a:lnTo>
                    <a:pt x="110" y="154"/>
                  </a:lnTo>
                  <a:lnTo>
                    <a:pt x="57" y="88"/>
                  </a:lnTo>
                  <a:lnTo>
                    <a:pt x="10" y="31"/>
                  </a:lnTo>
                  <a:lnTo>
                    <a:pt x="5" y="26"/>
                  </a:lnTo>
                  <a:lnTo>
                    <a:pt x="0" y="16"/>
                  </a:lnTo>
                  <a:lnTo>
                    <a:pt x="5" y="11"/>
                  </a:lnTo>
                  <a:lnTo>
                    <a:pt x="5" y="5"/>
                  </a:lnTo>
                  <a:lnTo>
                    <a:pt x="15" y="5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52" name="Group 4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228600" y="3352800"/>
            <a:ext cx="8571084" cy="914400"/>
            <a:chOff x="200" y="2319"/>
            <a:chExt cx="26480" cy="2825"/>
          </a:xfrm>
          <a:solidFill>
            <a:srgbClr val="FF0000"/>
          </a:solidFill>
        </p:grpSpPr>
        <p:sp>
          <p:nvSpPr>
            <p:cNvPr id="2054" name="Freeform 6"/>
            <p:cNvSpPr>
              <a:spLocks/>
            </p:cNvSpPr>
            <p:nvPr/>
          </p:nvSpPr>
          <p:spPr bwMode="auto">
            <a:xfrm>
              <a:off x="200" y="3059"/>
              <a:ext cx="1157" cy="1075"/>
            </a:xfrm>
            <a:custGeom>
              <a:avLst/>
              <a:gdLst/>
              <a:ahLst/>
              <a:cxnLst>
                <a:cxn ang="0">
                  <a:pos x="1133" y="8"/>
                </a:cxn>
                <a:cxn ang="0">
                  <a:pos x="1157" y="24"/>
                </a:cxn>
                <a:cxn ang="0">
                  <a:pos x="1117" y="335"/>
                </a:cxn>
                <a:cxn ang="0">
                  <a:pos x="1101" y="359"/>
                </a:cxn>
                <a:cxn ang="0">
                  <a:pos x="1085" y="343"/>
                </a:cxn>
                <a:cxn ang="0">
                  <a:pos x="1085" y="287"/>
                </a:cxn>
                <a:cxn ang="0">
                  <a:pos x="1093" y="247"/>
                </a:cxn>
                <a:cxn ang="0">
                  <a:pos x="1061" y="112"/>
                </a:cxn>
                <a:cxn ang="0">
                  <a:pos x="844" y="48"/>
                </a:cxn>
                <a:cxn ang="0">
                  <a:pos x="571" y="56"/>
                </a:cxn>
                <a:cxn ang="0">
                  <a:pos x="547" y="88"/>
                </a:cxn>
                <a:cxn ang="0">
                  <a:pos x="587" y="494"/>
                </a:cxn>
                <a:cxn ang="0">
                  <a:pos x="772" y="414"/>
                </a:cxn>
                <a:cxn ang="0">
                  <a:pos x="812" y="311"/>
                </a:cxn>
                <a:cxn ang="0">
                  <a:pos x="836" y="327"/>
                </a:cxn>
                <a:cxn ang="0">
                  <a:pos x="739" y="725"/>
                </a:cxn>
                <a:cxn ang="0">
                  <a:pos x="707" y="717"/>
                </a:cxn>
                <a:cxn ang="0">
                  <a:pos x="707" y="693"/>
                </a:cxn>
                <a:cxn ang="0">
                  <a:pos x="723" y="629"/>
                </a:cxn>
                <a:cxn ang="0">
                  <a:pos x="723" y="581"/>
                </a:cxn>
                <a:cxn ang="0">
                  <a:pos x="587" y="542"/>
                </a:cxn>
                <a:cxn ang="0">
                  <a:pos x="313" y="987"/>
                </a:cxn>
                <a:cxn ang="0">
                  <a:pos x="313" y="1003"/>
                </a:cxn>
                <a:cxn ang="0">
                  <a:pos x="330" y="1019"/>
                </a:cxn>
                <a:cxn ang="0">
                  <a:pos x="812" y="987"/>
                </a:cxn>
                <a:cxn ang="0">
                  <a:pos x="989" y="788"/>
                </a:cxn>
                <a:cxn ang="0">
                  <a:pos x="1045" y="669"/>
                </a:cxn>
                <a:cxn ang="0">
                  <a:pos x="1069" y="677"/>
                </a:cxn>
                <a:cxn ang="0">
                  <a:pos x="1069" y="693"/>
                </a:cxn>
                <a:cxn ang="0">
                  <a:pos x="1069" y="709"/>
                </a:cxn>
                <a:cxn ang="0">
                  <a:pos x="908" y="1067"/>
                </a:cxn>
                <a:cxn ang="0">
                  <a:pos x="48" y="1075"/>
                </a:cxn>
                <a:cxn ang="0">
                  <a:pos x="0" y="1067"/>
                </a:cxn>
                <a:cxn ang="0">
                  <a:pos x="8" y="1027"/>
                </a:cxn>
                <a:cxn ang="0">
                  <a:pos x="48" y="1019"/>
                </a:cxn>
                <a:cxn ang="0">
                  <a:pos x="177" y="987"/>
                </a:cxn>
                <a:cxn ang="0">
                  <a:pos x="402" y="104"/>
                </a:cxn>
                <a:cxn ang="0">
                  <a:pos x="410" y="80"/>
                </a:cxn>
                <a:cxn ang="0">
                  <a:pos x="378" y="56"/>
                </a:cxn>
                <a:cxn ang="0">
                  <a:pos x="305" y="48"/>
                </a:cxn>
                <a:cxn ang="0">
                  <a:pos x="265" y="40"/>
                </a:cxn>
                <a:cxn ang="0">
                  <a:pos x="265" y="8"/>
                </a:cxn>
                <a:cxn ang="0">
                  <a:pos x="305" y="0"/>
                </a:cxn>
              </a:cxnLst>
              <a:rect l="0" t="0" r="r" b="b"/>
              <a:pathLst>
                <a:path w="1157" h="1075">
                  <a:moveTo>
                    <a:pt x="305" y="0"/>
                  </a:moveTo>
                  <a:lnTo>
                    <a:pt x="1109" y="0"/>
                  </a:lnTo>
                  <a:lnTo>
                    <a:pt x="1133" y="8"/>
                  </a:lnTo>
                  <a:lnTo>
                    <a:pt x="1141" y="8"/>
                  </a:lnTo>
                  <a:lnTo>
                    <a:pt x="1149" y="16"/>
                  </a:lnTo>
                  <a:lnTo>
                    <a:pt x="1157" y="24"/>
                  </a:lnTo>
                  <a:lnTo>
                    <a:pt x="1157" y="48"/>
                  </a:lnTo>
                  <a:lnTo>
                    <a:pt x="1125" y="319"/>
                  </a:lnTo>
                  <a:lnTo>
                    <a:pt x="1117" y="335"/>
                  </a:lnTo>
                  <a:lnTo>
                    <a:pt x="1117" y="351"/>
                  </a:lnTo>
                  <a:lnTo>
                    <a:pt x="1109" y="359"/>
                  </a:lnTo>
                  <a:lnTo>
                    <a:pt x="1101" y="359"/>
                  </a:lnTo>
                  <a:lnTo>
                    <a:pt x="1093" y="359"/>
                  </a:lnTo>
                  <a:lnTo>
                    <a:pt x="1085" y="351"/>
                  </a:lnTo>
                  <a:lnTo>
                    <a:pt x="1085" y="343"/>
                  </a:lnTo>
                  <a:lnTo>
                    <a:pt x="1085" y="335"/>
                  </a:lnTo>
                  <a:lnTo>
                    <a:pt x="1085" y="311"/>
                  </a:lnTo>
                  <a:lnTo>
                    <a:pt x="1085" y="287"/>
                  </a:lnTo>
                  <a:lnTo>
                    <a:pt x="1085" y="271"/>
                  </a:lnTo>
                  <a:lnTo>
                    <a:pt x="1085" y="263"/>
                  </a:lnTo>
                  <a:lnTo>
                    <a:pt x="1093" y="247"/>
                  </a:lnTo>
                  <a:lnTo>
                    <a:pt x="1093" y="223"/>
                  </a:lnTo>
                  <a:lnTo>
                    <a:pt x="1085" y="160"/>
                  </a:lnTo>
                  <a:lnTo>
                    <a:pt x="1061" y="112"/>
                  </a:lnTo>
                  <a:lnTo>
                    <a:pt x="1013" y="72"/>
                  </a:lnTo>
                  <a:lnTo>
                    <a:pt x="948" y="56"/>
                  </a:lnTo>
                  <a:lnTo>
                    <a:pt x="844" y="48"/>
                  </a:lnTo>
                  <a:lnTo>
                    <a:pt x="619" y="48"/>
                  </a:lnTo>
                  <a:lnTo>
                    <a:pt x="595" y="48"/>
                  </a:lnTo>
                  <a:lnTo>
                    <a:pt x="571" y="56"/>
                  </a:lnTo>
                  <a:lnTo>
                    <a:pt x="563" y="64"/>
                  </a:lnTo>
                  <a:lnTo>
                    <a:pt x="555" y="72"/>
                  </a:lnTo>
                  <a:lnTo>
                    <a:pt x="547" y="88"/>
                  </a:lnTo>
                  <a:lnTo>
                    <a:pt x="538" y="112"/>
                  </a:lnTo>
                  <a:lnTo>
                    <a:pt x="442" y="494"/>
                  </a:lnTo>
                  <a:lnTo>
                    <a:pt x="587" y="494"/>
                  </a:lnTo>
                  <a:lnTo>
                    <a:pt x="683" y="486"/>
                  </a:lnTo>
                  <a:lnTo>
                    <a:pt x="739" y="462"/>
                  </a:lnTo>
                  <a:lnTo>
                    <a:pt x="772" y="414"/>
                  </a:lnTo>
                  <a:lnTo>
                    <a:pt x="796" y="335"/>
                  </a:lnTo>
                  <a:lnTo>
                    <a:pt x="804" y="319"/>
                  </a:lnTo>
                  <a:lnTo>
                    <a:pt x="812" y="311"/>
                  </a:lnTo>
                  <a:lnTo>
                    <a:pt x="820" y="311"/>
                  </a:lnTo>
                  <a:lnTo>
                    <a:pt x="836" y="311"/>
                  </a:lnTo>
                  <a:lnTo>
                    <a:pt x="836" y="327"/>
                  </a:lnTo>
                  <a:lnTo>
                    <a:pt x="747" y="693"/>
                  </a:lnTo>
                  <a:lnTo>
                    <a:pt x="747" y="709"/>
                  </a:lnTo>
                  <a:lnTo>
                    <a:pt x="739" y="725"/>
                  </a:lnTo>
                  <a:lnTo>
                    <a:pt x="723" y="725"/>
                  </a:lnTo>
                  <a:lnTo>
                    <a:pt x="715" y="725"/>
                  </a:lnTo>
                  <a:lnTo>
                    <a:pt x="707" y="717"/>
                  </a:lnTo>
                  <a:lnTo>
                    <a:pt x="707" y="709"/>
                  </a:lnTo>
                  <a:lnTo>
                    <a:pt x="707" y="701"/>
                  </a:lnTo>
                  <a:lnTo>
                    <a:pt x="707" y="693"/>
                  </a:lnTo>
                  <a:lnTo>
                    <a:pt x="715" y="669"/>
                  </a:lnTo>
                  <a:lnTo>
                    <a:pt x="723" y="645"/>
                  </a:lnTo>
                  <a:lnTo>
                    <a:pt x="723" y="629"/>
                  </a:lnTo>
                  <a:lnTo>
                    <a:pt x="723" y="621"/>
                  </a:lnTo>
                  <a:lnTo>
                    <a:pt x="723" y="613"/>
                  </a:lnTo>
                  <a:lnTo>
                    <a:pt x="723" y="581"/>
                  </a:lnTo>
                  <a:lnTo>
                    <a:pt x="707" y="565"/>
                  </a:lnTo>
                  <a:lnTo>
                    <a:pt x="667" y="550"/>
                  </a:lnTo>
                  <a:lnTo>
                    <a:pt x="587" y="542"/>
                  </a:lnTo>
                  <a:lnTo>
                    <a:pt x="426" y="542"/>
                  </a:lnTo>
                  <a:lnTo>
                    <a:pt x="321" y="971"/>
                  </a:lnTo>
                  <a:lnTo>
                    <a:pt x="313" y="987"/>
                  </a:lnTo>
                  <a:lnTo>
                    <a:pt x="313" y="995"/>
                  </a:lnTo>
                  <a:lnTo>
                    <a:pt x="313" y="1003"/>
                  </a:lnTo>
                  <a:lnTo>
                    <a:pt x="313" y="1003"/>
                  </a:lnTo>
                  <a:lnTo>
                    <a:pt x="313" y="1011"/>
                  </a:lnTo>
                  <a:lnTo>
                    <a:pt x="321" y="1019"/>
                  </a:lnTo>
                  <a:lnTo>
                    <a:pt x="330" y="1019"/>
                  </a:lnTo>
                  <a:lnTo>
                    <a:pt x="603" y="1019"/>
                  </a:lnTo>
                  <a:lnTo>
                    <a:pt x="723" y="1011"/>
                  </a:lnTo>
                  <a:lnTo>
                    <a:pt x="812" y="987"/>
                  </a:lnTo>
                  <a:lnTo>
                    <a:pt x="884" y="939"/>
                  </a:lnTo>
                  <a:lnTo>
                    <a:pt x="940" y="876"/>
                  </a:lnTo>
                  <a:lnTo>
                    <a:pt x="989" y="788"/>
                  </a:lnTo>
                  <a:lnTo>
                    <a:pt x="1037" y="685"/>
                  </a:lnTo>
                  <a:lnTo>
                    <a:pt x="1037" y="677"/>
                  </a:lnTo>
                  <a:lnTo>
                    <a:pt x="1045" y="669"/>
                  </a:lnTo>
                  <a:lnTo>
                    <a:pt x="1053" y="669"/>
                  </a:lnTo>
                  <a:lnTo>
                    <a:pt x="1069" y="669"/>
                  </a:lnTo>
                  <a:lnTo>
                    <a:pt x="1069" y="677"/>
                  </a:lnTo>
                  <a:lnTo>
                    <a:pt x="1077" y="677"/>
                  </a:lnTo>
                  <a:lnTo>
                    <a:pt x="1077" y="685"/>
                  </a:lnTo>
                  <a:lnTo>
                    <a:pt x="1069" y="693"/>
                  </a:lnTo>
                  <a:lnTo>
                    <a:pt x="1069" y="701"/>
                  </a:lnTo>
                  <a:lnTo>
                    <a:pt x="1069" y="709"/>
                  </a:lnTo>
                  <a:lnTo>
                    <a:pt x="1069" y="709"/>
                  </a:lnTo>
                  <a:lnTo>
                    <a:pt x="916" y="1043"/>
                  </a:lnTo>
                  <a:lnTo>
                    <a:pt x="916" y="1059"/>
                  </a:lnTo>
                  <a:lnTo>
                    <a:pt x="908" y="1067"/>
                  </a:lnTo>
                  <a:lnTo>
                    <a:pt x="892" y="1075"/>
                  </a:lnTo>
                  <a:lnTo>
                    <a:pt x="868" y="1075"/>
                  </a:lnTo>
                  <a:lnTo>
                    <a:pt x="48" y="1075"/>
                  </a:lnTo>
                  <a:lnTo>
                    <a:pt x="24" y="1075"/>
                  </a:lnTo>
                  <a:lnTo>
                    <a:pt x="8" y="1067"/>
                  </a:lnTo>
                  <a:lnTo>
                    <a:pt x="0" y="1067"/>
                  </a:lnTo>
                  <a:lnTo>
                    <a:pt x="0" y="1051"/>
                  </a:lnTo>
                  <a:lnTo>
                    <a:pt x="0" y="1035"/>
                  </a:lnTo>
                  <a:lnTo>
                    <a:pt x="8" y="1027"/>
                  </a:lnTo>
                  <a:lnTo>
                    <a:pt x="16" y="1027"/>
                  </a:lnTo>
                  <a:lnTo>
                    <a:pt x="32" y="1019"/>
                  </a:lnTo>
                  <a:lnTo>
                    <a:pt x="48" y="1019"/>
                  </a:lnTo>
                  <a:lnTo>
                    <a:pt x="121" y="1019"/>
                  </a:lnTo>
                  <a:lnTo>
                    <a:pt x="161" y="1011"/>
                  </a:lnTo>
                  <a:lnTo>
                    <a:pt x="177" y="987"/>
                  </a:lnTo>
                  <a:lnTo>
                    <a:pt x="193" y="947"/>
                  </a:lnTo>
                  <a:lnTo>
                    <a:pt x="402" y="120"/>
                  </a:lnTo>
                  <a:lnTo>
                    <a:pt x="402" y="104"/>
                  </a:lnTo>
                  <a:lnTo>
                    <a:pt x="410" y="88"/>
                  </a:lnTo>
                  <a:lnTo>
                    <a:pt x="410" y="88"/>
                  </a:lnTo>
                  <a:lnTo>
                    <a:pt x="410" y="80"/>
                  </a:lnTo>
                  <a:lnTo>
                    <a:pt x="402" y="72"/>
                  </a:lnTo>
                  <a:lnTo>
                    <a:pt x="394" y="56"/>
                  </a:lnTo>
                  <a:lnTo>
                    <a:pt x="378" y="56"/>
                  </a:lnTo>
                  <a:lnTo>
                    <a:pt x="354" y="56"/>
                  </a:lnTo>
                  <a:lnTo>
                    <a:pt x="330" y="48"/>
                  </a:lnTo>
                  <a:lnTo>
                    <a:pt x="305" y="48"/>
                  </a:lnTo>
                  <a:lnTo>
                    <a:pt x="289" y="48"/>
                  </a:lnTo>
                  <a:lnTo>
                    <a:pt x="273" y="48"/>
                  </a:lnTo>
                  <a:lnTo>
                    <a:pt x="265" y="40"/>
                  </a:lnTo>
                  <a:lnTo>
                    <a:pt x="257" y="32"/>
                  </a:lnTo>
                  <a:lnTo>
                    <a:pt x="265" y="16"/>
                  </a:lnTo>
                  <a:lnTo>
                    <a:pt x="265" y="8"/>
                  </a:lnTo>
                  <a:lnTo>
                    <a:pt x="273" y="8"/>
                  </a:lnTo>
                  <a:lnTo>
                    <a:pt x="289" y="0"/>
                  </a:lnTo>
                  <a:lnTo>
                    <a:pt x="3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5" name="Freeform 7"/>
            <p:cNvSpPr>
              <a:spLocks noEditPoints="1"/>
            </p:cNvSpPr>
            <p:nvPr/>
          </p:nvSpPr>
          <p:spPr bwMode="auto">
            <a:xfrm>
              <a:off x="1936" y="3553"/>
              <a:ext cx="1053" cy="366"/>
            </a:xfrm>
            <a:custGeom>
              <a:avLst/>
              <a:gdLst/>
              <a:ahLst/>
              <a:cxnLst>
                <a:cxn ang="0">
                  <a:pos x="56" y="302"/>
                </a:cxn>
                <a:cxn ang="0">
                  <a:pos x="1004" y="302"/>
                </a:cxn>
                <a:cxn ang="0">
                  <a:pos x="1021" y="310"/>
                </a:cxn>
                <a:cxn ang="0">
                  <a:pos x="1029" y="310"/>
                </a:cxn>
                <a:cxn ang="0">
                  <a:pos x="1045" y="310"/>
                </a:cxn>
                <a:cxn ang="0">
                  <a:pos x="1053" y="326"/>
                </a:cxn>
                <a:cxn ang="0">
                  <a:pos x="1053" y="342"/>
                </a:cxn>
                <a:cxn ang="0">
                  <a:pos x="1053" y="350"/>
                </a:cxn>
                <a:cxn ang="0">
                  <a:pos x="1045" y="358"/>
                </a:cxn>
                <a:cxn ang="0">
                  <a:pos x="1029" y="366"/>
                </a:cxn>
                <a:cxn ang="0">
                  <a:pos x="1021" y="366"/>
                </a:cxn>
                <a:cxn ang="0">
                  <a:pos x="1004" y="366"/>
                </a:cxn>
                <a:cxn ang="0">
                  <a:pos x="56" y="366"/>
                </a:cxn>
                <a:cxn ang="0">
                  <a:pos x="40" y="366"/>
                </a:cxn>
                <a:cxn ang="0">
                  <a:pos x="24" y="366"/>
                </a:cxn>
                <a:cxn ang="0">
                  <a:pos x="16" y="358"/>
                </a:cxn>
                <a:cxn ang="0">
                  <a:pos x="0" y="350"/>
                </a:cxn>
                <a:cxn ang="0">
                  <a:pos x="0" y="342"/>
                </a:cxn>
                <a:cxn ang="0">
                  <a:pos x="0" y="326"/>
                </a:cxn>
                <a:cxn ang="0">
                  <a:pos x="16" y="310"/>
                </a:cxn>
                <a:cxn ang="0">
                  <a:pos x="24" y="310"/>
                </a:cxn>
                <a:cxn ang="0">
                  <a:pos x="40" y="310"/>
                </a:cxn>
                <a:cxn ang="0">
                  <a:pos x="56" y="302"/>
                </a:cxn>
                <a:cxn ang="0">
                  <a:pos x="56" y="0"/>
                </a:cxn>
                <a:cxn ang="0">
                  <a:pos x="1004" y="0"/>
                </a:cxn>
                <a:cxn ang="0">
                  <a:pos x="1021" y="0"/>
                </a:cxn>
                <a:cxn ang="0">
                  <a:pos x="1029" y="8"/>
                </a:cxn>
                <a:cxn ang="0">
                  <a:pos x="1045" y="8"/>
                </a:cxn>
                <a:cxn ang="0">
                  <a:pos x="1053" y="16"/>
                </a:cxn>
                <a:cxn ang="0">
                  <a:pos x="1053" y="32"/>
                </a:cxn>
                <a:cxn ang="0">
                  <a:pos x="1053" y="48"/>
                </a:cxn>
                <a:cxn ang="0">
                  <a:pos x="1045" y="56"/>
                </a:cxn>
                <a:cxn ang="0">
                  <a:pos x="1029" y="63"/>
                </a:cxn>
                <a:cxn ang="0">
                  <a:pos x="1021" y="63"/>
                </a:cxn>
                <a:cxn ang="0">
                  <a:pos x="1004" y="63"/>
                </a:cxn>
                <a:cxn ang="0">
                  <a:pos x="56" y="63"/>
                </a:cxn>
                <a:cxn ang="0">
                  <a:pos x="40" y="63"/>
                </a:cxn>
                <a:cxn ang="0">
                  <a:pos x="24" y="63"/>
                </a:cxn>
                <a:cxn ang="0">
                  <a:pos x="16" y="56"/>
                </a:cxn>
                <a:cxn ang="0">
                  <a:pos x="0" y="48"/>
                </a:cxn>
                <a:cxn ang="0">
                  <a:pos x="0" y="32"/>
                </a:cxn>
                <a:cxn ang="0">
                  <a:pos x="0" y="16"/>
                </a:cxn>
                <a:cxn ang="0">
                  <a:pos x="16" y="8"/>
                </a:cxn>
                <a:cxn ang="0">
                  <a:pos x="24" y="8"/>
                </a:cxn>
                <a:cxn ang="0">
                  <a:pos x="40" y="0"/>
                </a:cxn>
                <a:cxn ang="0">
                  <a:pos x="56" y="0"/>
                </a:cxn>
              </a:cxnLst>
              <a:rect l="0" t="0" r="r" b="b"/>
              <a:pathLst>
                <a:path w="1053" h="366">
                  <a:moveTo>
                    <a:pt x="56" y="302"/>
                  </a:moveTo>
                  <a:lnTo>
                    <a:pt x="1004" y="302"/>
                  </a:lnTo>
                  <a:lnTo>
                    <a:pt x="1021" y="310"/>
                  </a:lnTo>
                  <a:lnTo>
                    <a:pt x="1029" y="310"/>
                  </a:lnTo>
                  <a:lnTo>
                    <a:pt x="1045" y="310"/>
                  </a:lnTo>
                  <a:lnTo>
                    <a:pt x="1053" y="326"/>
                  </a:lnTo>
                  <a:lnTo>
                    <a:pt x="1053" y="342"/>
                  </a:lnTo>
                  <a:lnTo>
                    <a:pt x="1053" y="350"/>
                  </a:lnTo>
                  <a:lnTo>
                    <a:pt x="1045" y="358"/>
                  </a:lnTo>
                  <a:lnTo>
                    <a:pt x="1029" y="366"/>
                  </a:lnTo>
                  <a:lnTo>
                    <a:pt x="1021" y="366"/>
                  </a:lnTo>
                  <a:lnTo>
                    <a:pt x="1004" y="366"/>
                  </a:lnTo>
                  <a:lnTo>
                    <a:pt x="56" y="366"/>
                  </a:lnTo>
                  <a:lnTo>
                    <a:pt x="40" y="366"/>
                  </a:lnTo>
                  <a:lnTo>
                    <a:pt x="24" y="366"/>
                  </a:lnTo>
                  <a:lnTo>
                    <a:pt x="16" y="358"/>
                  </a:lnTo>
                  <a:lnTo>
                    <a:pt x="0" y="350"/>
                  </a:lnTo>
                  <a:lnTo>
                    <a:pt x="0" y="342"/>
                  </a:lnTo>
                  <a:lnTo>
                    <a:pt x="0" y="326"/>
                  </a:lnTo>
                  <a:lnTo>
                    <a:pt x="16" y="310"/>
                  </a:lnTo>
                  <a:lnTo>
                    <a:pt x="24" y="310"/>
                  </a:lnTo>
                  <a:lnTo>
                    <a:pt x="40" y="310"/>
                  </a:lnTo>
                  <a:lnTo>
                    <a:pt x="56" y="302"/>
                  </a:lnTo>
                  <a:close/>
                  <a:moveTo>
                    <a:pt x="56" y="0"/>
                  </a:moveTo>
                  <a:lnTo>
                    <a:pt x="1004" y="0"/>
                  </a:lnTo>
                  <a:lnTo>
                    <a:pt x="1021" y="0"/>
                  </a:lnTo>
                  <a:lnTo>
                    <a:pt x="1029" y="8"/>
                  </a:lnTo>
                  <a:lnTo>
                    <a:pt x="1045" y="8"/>
                  </a:lnTo>
                  <a:lnTo>
                    <a:pt x="1053" y="16"/>
                  </a:lnTo>
                  <a:lnTo>
                    <a:pt x="1053" y="32"/>
                  </a:lnTo>
                  <a:lnTo>
                    <a:pt x="1053" y="48"/>
                  </a:lnTo>
                  <a:lnTo>
                    <a:pt x="1045" y="56"/>
                  </a:lnTo>
                  <a:lnTo>
                    <a:pt x="1029" y="63"/>
                  </a:lnTo>
                  <a:lnTo>
                    <a:pt x="1021" y="63"/>
                  </a:lnTo>
                  <a:lnTo>
                    <a:pt x="1004" y="63"/>
                  </a:lnTo>
                  <a:lnTo>
                    <a:pt x="56" y="63"/>
                  </a:lnTo>
                  <a:lnTo>
                    <a:pt x="40" y="63"/>
                  </a:lnTo>
                  <a:lnTo>
                    <a:pt x="24" y="63"/>
                  </a:lnTo>
                  <a:lnTo>
                    <a:pt x="16" y="56"/>
                  </a:lnTo>
                  <a:lnTo>
                    <a:pt x="0" y="48"/>
                  </a:lnTo>
                  <a:lnTo>
                    <a:pt x="0" y="32"/>
                  </a:lnTo>
                  <a:lnTo>
                    <a:pt x="0" y="16"/>
                  </a:lnTo>
                  <a:lnTo>
                    <a:pt x="16" y="8"/>
                  </a:lnTo>
                  <a:lnTo>
                    <a:pt x="24" y="8"/>
                  </a:lnTo>
                  <a:lnTo>
                    <a:pt x="40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6" name="Freeform 8"/>
            <p:cNvSpPr>
              <a:spLocks noEditPoints="1"/>
            </p:cNvSpPr>
            <p:nvPr/>
          </p:nvSpPr>
          <p:spPr bwMode="auto">
            <a:xfrm>
              <a:off x="3559" y="3433"/>
              <a:ext cx="732" cy="1019"/>
            </a:xfrm>
            <a:custGeom>
              <a:avLst/>
              <a:gdLst/>
              <a:ahLst/>
              <a:cxnLst>
                <a:cxn ang="0">
                  <a:pos x="402" y="56"/>
                </a:cxn>
                <a:cxn ang="0">
                  <a:pos x="290" y="176"/>
                </a:cxn>
                <a:cxn ang="0">
                  <a:pos x="233" y="351"/>
                </a:cxn>
                <a:cxn ang="0">
                  <a:pos x="201" y="518"/>
                </a:cxn>
                <a:cxn ang="0">
                  <a:pos x="225" y="613"/>
                </a:cxn>
                <a:cxn ang="0">
                  <a:pos x="306" y="661"/>
                </a:cxn>
                <a:cxn ang="0">
                  <a:pos x="434" y="605"/>
                </a:cxn>
                <a:cxn ang="0">
                  <a:pos x="482" y="557"/>
                </a:cxn>
                <a:cxn ang="0">
                  <a:pos x="515" y="502"/>
                </a:cxn>
                <a:cxn ang="0">
                  <a:pos x="595" y="199"/>
                </a:cxn>
                <a:cxn ang="0">
                  <a:pos x="595" y="176"/>
                </a:cxn>
                <a:cxn ang="0">
                  <a:pos x="587" y="120"/>
                </a:cxn>
                <a:cxn ang="0">
                  <a:pos x="523" y="48"/>
                </a:cxn>
                <a:cxn ang="0">
                  <a:pos x="466" y="0"/>
                </a:cxn>
                <a:cxn ang="0">
                  <a:pos x="579" y="48"/>
                </a:cxn>
                <a:cxn ang="0">
                  <a:pos x="619" y="80"/>
                </a:cxn>
                <a:cxn ang="0">
                  <a:pos x="643" y="48"/>
                </a:cxn>
                <a:cxn ang="0">
                  <a:pos x="667" y="40"/>
                </a:cxn>
                <a:cxn ang="0">
                  <a:pos x="699" y="40"/>
                </a:cxn>
                <a:cxn ang="0">
                  <a:pos x="724" y="56"/>
                </a:cxn>
                <a:cxn ang="0">
                  <a:pos x="724" y="96"/>
                </a:cxn>
                <a:cxn ang="0">
                  <a:pos x="547" y="804"/>
                </a:cxn>
                <a:cxn ang="0">
                  <a:pos x="474" y="924"/>
                </a:cxn>
                <a:cxn ang="0">
                  <a:pos x="322" y="1003"/>
                </a:cxn>
                <a:cxn ang="0">
                  <a:pos x="113" y="1011"/>
                </a:cxn>
                <a:cxn ang="0">
                  <a:pos x="8" y="963"/>
                </a:cxn>
                <a:cxn ang="0">
                  <a:pos x="0" y="900"/>
                </a:cxn>
                <a:cxn ang="0">
                  <a:pos x="32" y="852"/>
                </a:cxn>
                <a:cxn ang="0">
                  <a:pos x="65" y="836"/>
                </a:cxn>
                <a:cxn ang="0">
                  <a:pos x="105" y="836"/>
                </a:cxn>
                <a:cxn ang="0">
                  <a:pos x="137" y="860"/>
                </a:cxn>
                <a:cxn ang="0">
                  <a:pos x="145" y="892"/>
                </a:cxn>
                <a:cxn ang="0">
                  <a:pos x="137" y="924"/>
                </a:cxn>
                <a:cxn ang="0">
                  <a:pos x="105" y="955"/>
                </a:cxn>
                <a:cxn ang="0">
                  <a:pos x="129" y="979"/>
                </a:cxn>
                <a:cxn ang="0">
                  <a:pos x="209" y="987"/>
                </a:cxn>
                <a:cxn ang="0">
                  <a:pos x="338" y="947"/>
                </a:cxn>
                <a:cxn ang="0">
                  <a:pos x="410" y="868"/>
                </a:cxn>
                <a:cxn ang="0">
                  <a:pos x="434" y="820"/>
                </a:cxn>
                <a:cxn ang="0">
                  <a:pos x="458" y="725"/>
                </a:cxn>
                <a:cxn ang="0">
                  <a:pos x="482" y="605"/>
                </a:cxn>
                <a:cxn ang="0">
                  <a:pos x="426" y="661"/>
                </a:cxn>
                <a:cxn ang="0">
                  <a:pos x="298" y="701"/>
                </a:cxn>
                <a:cxn ang="0">
                  <a:pos x="153" y="629"/>
                </a:cxn>
                <a:cxn ang="0">
                  <a:pos x="89" y="454"/>
                </a:cxn>
                <a:cxn ang="0">
                  <a:pos x="169" y="191"/>
                </a:cxn>
                <a:cxn ang="0">
                  <a:pos x="362" y="24"/>
                </a:cxn>
              </a:cxnLst>
              <a:rect l="0" t="0" r="r" b="b"/>
              <a:pathLst>
                <a:path w="732" h="1019">
                  <a:moveTo>
                    <a:pt x="474" y="40"/>
                  </a:moveTo>
                  <a:lnTo>
                    <a:pt x="402" y="56"/>
                  </a:lnTo>
                  <a:lnTo>
                    <a:pt x="346" y="104"/>
                  </a:lnTo>
                  <a:lnTo>
                    <a:pt x="290" y="176"/>
                  </a:lnTo>
                  <a:lnTo>
                    <a:pt x="257" y="255"/>
                  </a:lnTo>
                  <a:lnTo>
                    <a:pt x="233" y="351"/>
                  </a:lnTo>
                  <a:lnTo>
                    <a:pt x="209" y="446"/>
                  </a:lnTo>
                  <a:lnTo>
                    <a:pt x="201" y="518"/>
                  </a:lnTo>
                  <a:lnTo>
                    <a:pt x="209" y="565"/>
                  </a:lnTo>
                  <a:lnTo>
                    <a:pt x="225" y="613"/>
                  </a:lnTo>
                  <a:lnTo>
                    <a:pt x="257" y="653"/>
                  </a:lnTo>
                  <a:lnTo>
                    <a:pt x="306" y="661"/>
                  </a:lnTo>
                  <a:lnTo>
                    <a:pt x="378" y="645"/>
                  </a:lnTo>
                  <a:lnTo>
                    <a:pt x="434" y="605"/>
                  </a:lnTo>
                  <a:lnTo>
                    <a:pt x="458" y="581"/>
                  </a:lnTo>
                  <a:lnTo>
                    <a:pt x="482" y="557"/>
                  </a:lnTo>
                  <a:lnTo>
                    <a:pt x="507" y="526"/>
                  </a:lnTo>
                  <a:lnTo>
                    <a:pt x="515" y="502"/>
                  </a:lnTo>
                  <a:lnTo>
                    <a:pt x="515" y="502"/>
                  </a:lnTo>
                  <a:lnTo>
                    <a:pt x="595" y="199"/>
                  </a:lnTo>
                  <a:lnTo>
                    <a:pt x="595" y="183"/>
                  </a:lnTo>
                  <a:lnTo>
                    <a:pt x="595" y="176"/>
                  </a:lnTo>
                  <a:lnTo>
                    <a:pt x="595" y="160"/>
                  </a:lnTo>
                  <a:lnTo>
                    <a:pt x="587" y="120"/>
                  </a:lnTo>
                  <a:lnTo>
                    <a:pt x="563" y="80"/>
                  </a:lnTo>
                  <a:lnTo>
                    <a:pt x="523" y="48"/>
                  </a:lnTo>
                  <a:lnTo>
                    <a:pt x="474" y="40"/>
                  </a:lnTo>
                  <a:close/>
                  <a:moveTo>
                    <a:pt x="466" y="0"/>
                  </a:moveTo>
                  <a:lnTo>
                    <a:pt x="531" y="16"/>
                  </a:lnTo>
                  <a:lnTo>
                    <a:pt x="579" y="48"/>
                  </a:lnTo>
                  <a:lnTo>
                    <a:pt x="619" y="104"/>
                  </a:lnTo>
                  <a:lnTo>
                    <a:pt x="619" y="80"/>
                  </a:lnTo>
                  <a:lnTo>
                    <a:pt x="635" y="56"/>
                  </a:lnTo>
                  <a:lnTo>
                    <a:pt x="643" y="48"/>
                  </a:lnTo>
                  <a:lnTo>
                    <a:pt x="659" y="40"/>
                  </a:lnTo>
                  <a:lnTo>
                    <a:pt x="667" y="40"/>
                  </a:lnTo>
                  <a:lnTo>
                    <a:pt x="683" y="32"/>
                  </a:lnTo>
                  <a:lnTo>
                    <a:pt x="699" y="40"/>
                  </a:lnTo>
                  <a:lnTo>
                    <a:pt x="715" y="48"/>
                  </a:lnTo>
                  <a:lnTo>
                    <a:pt x="724" y="56"/>
                  </a:lnTo>
                  <a:lnTo>
                    <a:pt x="732" y="80"/>
                  </a:lnTo>
                  <a:lnTo>
                    <a:pt x="724" y="96"/>
                  </a:lnTo>
                  <a:lnTo>
                    <a:pt x="724" y="104"/>
                  </a:lnTo>
                  <a:lnTo>
                    <a:pt x="547" y="804"/>
                  </a:lnTo>
                  <a:lnTo>
                    <a:pt x="523" y="860"/>
                  </a:lnTo>
                  <a:lnTo>
                    <a:pt x="474" y="924"/>
                  </a:lnTo>
                  <a:lnTo>
                    <a:pt x="410" y="971"/>
                  </a:lnTo>
                  <a:lnTo>
                    <a:pt x="322" y="1003"/>
                  </a:lnTo>
                  <a:lnTo>
                    <a:pt x="209" y="1019"/>
                  </a:lnTo>
                  <a:lnTo>
                    <a:pt x="113" y="1011"/>
                  </a:lnTo>
                  <a:lnTo>
                    <a:pt x="48" y="995"/>
                  </a:lnTo>
                  <a:lnTo>
                    <a:pt x="8" y="963"/>
                  </a:lnTo>
                  <a:lnTo>
                    <a:pt x="0" y="924"/>
                  </a:lnTo>
                  <a:lnTo>
                    <a:pt x="0" y="900"/>
                  </a:lnTo>
                  <a:lnTo>
                    <a:pt x="16" y="876"/>
                  </a:lnTo>
                  <a:lnTo>
                    <a:pt x="32" y="852"/>
                  </a:lnTo>
                  <a:lnTo>
                    <a:pt x="48" y="844"/>
                  </a:lnTo>
                  <a:lnTo>
                    <a:pt x="65" y="836"/>
                  </a:lnTo>
                  <a:lnTo>
                    <a:pt x="81" y="836"/>
                  </a:lnTo>
                  <a:lnTo>
                    <a:pt x="105" y="836"/>
                  </a:lnTo>
                  <a:lnTo>
                    <a:pt x="121" y="844"/>
                  </a:lnTo>
                  <a:lnTo>
                    <a:pt x="137" y="860"/>
                  </a:lnTo>
                  <a:lnTo>
                    <a:pt x="145" y="876"/>
                  </a:lnTo>
                  <a:lnTo>
                    <a:pt x="145" y="892"/>
                  </a:lnTo>
                  <a:lnTo>
                    <a:pt x="145" y="908"/>
                  </a:lnTo>
                  <a:lnTo>
                    <a:pt x="137" y="924"/>
                  </a:lnTo>
                  <a:lnTo>
                    <a:pt x="121" y="939"/>
                  </a:lnTo>
                  <a:lnTo>
                    <a:pt x="105" y="955"/>
                  </a:lnTo>
                  <a:lnTo>
                    <a:pt x="81" y="971"/>
                  </a:lnTo>
                  <a:lnTo>
                    <a:pt x="129" y="979"/>
                  </a:lnTo>
                  <a:lnTo>
                    <a:pt x="169" y="987"/>
                  </a:lnTo>
                  <a:lnTo>
                    <a:pt x="209" y="987"/>
                  </a:lnTo>
                  <a:lnTo>
                    <a:pt x="282" y="971"/>
                  </a:lnTo>
                  <a:lnTo>
                    <a:pt x="338" y="947"/>
                  </a:lnTo>
                  <a:lnTo>
                    <a:pt x="378" y="908"/>
                  </a:lnTo>
                  <a:lnTo>
                    <a:pt x="410" y="868"/>
                  </a:lnTo>
                  <a:lnTo>
                    <a:pt x="426" y="836"/>
                  </a:lnTo>
                  <a:lnTo>
                    <a:pt x="434" y="820"/>
                  </a:lnTo>
                  <a:lnTo>
                    <a:pt x="442" y="788"/>
                  </a:lnTo>
                  <a:lnTo>
                    <a:pt x="458" y="725"/>
                  </a:lnTo>
                  <a:lnTo>
                    <a:pt x="490" y="605"/>
                  </a:lnTo>
                  <a:lnTo>
                    <a:pt x="482" y="605"/>
                  </a:lnTo>
                  <a:lnTo>
                    <a:pt x="466" y="629"/>
                  </a:lnTo>
                  <a:lnTo>
                    <a:pt x="426" y="661"/>
                  </a:lnTo>
                  <a:lnTo>
                    <a:pt x="370" y="685"/>
                  </a:lnTo>
                  <a:lnTo>
                    <a:pt x="298" y="701"/>
                  </a:lnTo>
                  <a:lnTo>
                    <a:pt x="217" y="685"/>
                  </a:lnTo>
                  <a:lnTo>
                    <a:pt x="153" y="629"/>
                  </a:lnTo>
                  <a:lnTo>
                    <a:pt x="105" y="557"/>
                  </a:lnTo>
                  <a:lnTo>
                    <a:pt x="89" y="454"/>
                  </a:lnTo>
                  <a:lnTo>
                    <a:pt x="113" y="319"/>
                  </a:lnTo>
                  <a:lnTo>
                    <a:pt x="169" y="191"/>
                  </a:lnTo>
                  <a:lnTo>
                    <a:pt x="257" y="96"/>
                  </a:lnTo>
                  <a:lnTo>
                    <a:pt x="362" y="24"/>
                  </a:lnTo>
                  <a:lnTo>
                    <a:pt x="4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7" name="Freeform 9"/>
            <p:cNvSpPr>
              <a:spLocks/>
            </p:cNvSpPr>
            <p:nvPr/>
          </p:nvSpPr>
          <p:spPr bwMode="auto">
            <a:xfrm>
              <a:off x="4483" y="3258"/>
              <a:ext cx="756" cy="48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708" y="0"/>
                </a:cxn>
                <a:cxn ang="0">
                  <a:pos x="724" y="0"/>
                </a:cxn>
                <a:cxn ang="0">
                  <a:pos x="740" y="0"/>
                </a:cxn>
                <a:cxn ang="0">
                  <a:pos x="748" y="0"/>
                </a:cxn>
                <a:cxn ang="0">
                  <a:pos x="756" y="16"/>
                </a:cxn>
                <a:cxn ang="0">
                  <a:pos x="756" y="24"/>
                </a:cxn>
                <a:cxn ang="0">
                  <a:pos x="756" y="40"/>
                </a:cxn>
                <a:cxn ang="0">
                  <a:pos x="748" y="48"/>
                </a:cxn>
                <a:cxn ang="0">
                  <a:pos x="732" y="48"/>
                </a:cxn>
                <a:cxn ang="0">
                  <a:pos x="724" y="48"/>
                </a:cxn>
                <a:cxn ang="0">
                  <a:pos x="708" y="48"/>
                </a:cxn>
                <a:cxn ang="0">
                  <a:pos x="708" y="48"/>
                </a:cxn>
                <a:cxn ang="0">
                  <a:pos x="41" y="48"/>
                </a:cxn>
                <a:cxn ang="0">
                  <a:pos x="33" y="48"/>
                </a:cxn>
                <a:cxn ang="0">
                  <a:pos x="16" y="48"/>
                </a:cxn>
                <a:cxn ang="0">
                  <a:pos x="8" y="48"/>
                </a:cxn>
                <a:cxn ang="0">
                  <a:pos x="0" y="40"/>
                </a:cxn>
                <a:cxn ang="0">
                  <a:pos x="0" y="24"/>
                </a:cxn>
                <a:cxn ang="0">
                  <a:pos x="0" y="8"/>
                </a:cxn>
                <a:cxn ang="0">
                  <a:pos x="8" y="0"/>
                </a:cxn>
                <a:cxn ang="0">
                  <a:pos x="16" y="0"/>
                </a:cxn>
                <a:cxn ang="0">
                  <a:pos x="33" y="0"/>
                </a:cxn>
                <a:cxn ang="0">
                  <a:pos x="41" y="0"/>
                </a:cxn>
              </a:cxnLst>
              <a:rect l="0" t="0" r="r" b="b"/>
              <a:pathLst>
                <a:path w="756" h="48">
                  <a:moveTo>
                    <a:pt x="41" y="0"/>
                  </a:moveTo>
                  <a:lnTo>
                    <a:pt x="708" y="0"/>
                  </a:lnTo>
                  <a:lnTo>
                    <a:pt x="724" y="0"/>
                  </a:lnTo>
                  <a:lnTo>
                    <a:pt x="740" y="0"/>
                  </a:lnTo>
                  <a:lnTo>
                    <a:pt x="748" y="0"/>
                  </a:lnTo>
                  <a:lnTo>
                    <a:pt x="756" y="16"/>
                  </a:lnTo>
                  <a:lnTo>
                    <a:pt x="756" y="24"/>
                  </a:lnTo>
                  <a:lnTo>
                    <a:pt x="756" y="40"/>
                  </a:lnTo>
                  <a:lnTo>
                    <a:pt x="748" y="48"/>
                  </a:lnTo>
                  <a:lnTo>
                    <a:pt x="732" y="48"/>
                  </a:lnTo>
                  <a:lnTo>
                    <a:pt x="724" y="48"/>
                  </a:lnTo>
                  <a:lnTo>
                    <a:pt x="708" y="48"/>
                  </a:lnTo>
                  <a:lnTo>
                    <a:pt x="708" y="48"/>
                  </a:lnTo>
                  <a:lnTo>
                    <a:pt x="41" y="48"/>
                  </a:lnTo>
                  <a:lnTo>
                    <a:pt x="33" y="48"/>
                  </a:lnTo>
                  <a:lnTo>
                    <a:pt x="16" y="48"/>
                  </a:lnTo>
                  <a:lnTo>
                    <a:pt x="8" y="48"/>
                  </a:lnTo>
                  <a:lnTo>
                    <a:pt x="0" y="40"/>
                  </a:lnTo>
                  <a:lnTo>
                    <a:pt x="0" y="24"/>
                  </a:lnTo>
                  <a:lnTo>
                    <a:pt x="0" y="8"/>
                  </a:lnTo>
                  <a:lnTo>
                    <a:pt x="8" y="0"/>
                  </a:lnTo>
                  <a:lnTo>
                    <a:pt x="16" y="0"/>
                  </a:lnTo>
                  <a:lnTo>
                    <a:pt x="33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8" name="Freeform 10"/>
            <p:cNvSpPr>
              <a:spLocks/>
            </p:cNvSpPr>
            <p:nvPr/>
          </p:nvSpPr>
          <p:spPr bwMode="auto">
            <a:xfrm>
              <a:off x="5424" y="2821"/>
              <a:ext cx="498" cy="740"/>
            </a:xfrm>
            <a:custGeom>
              <a:avLst/>
              <a:gdLst/>
              <a:ahLst/>
              <a:cxnLst>
                <a:cxn ang="0">
                  <a:pos x="337" y="16"/>
                </a:cxn>
                <a:cxn ang="0">
                  <a:pos x="482" y="127"/>
                </a:cxn>
                <a:cxn ang="0">
                  <a:pos x="490" y="294"/>
                </a:cxn>
                <a:cxn ang="0">
                  <a:pos x="401" y="406"/>
                </a:cxn>
                <a:cxn ang="0">
                  <a:pos x="289" y="493"/>
                </a:cxn>
                <a:cxn ang="0">
                  <a:pos x="185" y="581"/>
                </a:cxn>
                <a:cxn ang="0">
                  <a:pos x="321" y="644"/>
                </a:cxn>
                <a:cxn ang="0">
                  <a:pos x="353" y="644"/>
                </a:cxn>
                <a:cxn ang="0">
                  <a:pos x="401" y="644"/>
                </a:cxn>
                <a:cxn ang="0">
                  <a:pos x="434" y="636"/>
                </a:cxn>
                <a:cxn ang="0">
                  <a:pos x="450" y="605"/>
                </a:cxn>
                <a:cxn ang="0">
                  <a:pos x="458" y="557"/>
                </a:cxn>
                <a:cxn ang="0">
                  <a:pos x="498" y="541"/>
                </a:cxn>
                <a:cxn ang="0">
                  <a:pos x="466" y="740"/>
                </a:cxn>
                <a:cxn ang="0">
                  <a:pos x="0" y="724"/>
                </a:cxn>
                <a:cxn ang="0">
                  <a:pos x="8" y="708"/>
                </a:cxn>
                <a:cxn ang="0">
                  <a:pos x="281" y="429"/>
                </a:cxn>
                <a:cxn ang="0">
                  <a:pos x="369" y="310"/>
                </a:cxn>
                <a:cxn ang="0">
                  <a:pos x="377" y="151"/>
                </a:cxn>
                <a:cxn ang="0">
                  <a:pos x="289" y="55"/>
                </a:cxn>
                <a:cxn ang="0">
                  <a:pos x="160" y="47"/>
                </a:cxn>
                <a:cxn ang="0">
                  <a:pos x="56" y="143"/>
                </a:cxn>
                <a:cxn ang="0">
                  <a:pos x="96" y="159"/>
                </a:cxn>
                <a:cxn ang="0">
                  <a:pos x="120" y="183"/>
                </a:cxn>
                <a:cxn ang="0">
                  <a:pos x="120" y="207"/>
                </a:cxn>
                <a:cxn ang="0">
                  <a:pos x="104" y="246"/>
                </a:cxn>
                <a:cxn ang="0">
                  <a:pos x="80" y="262"/>
                </a:cxn>
                <a:cxn ang="0">
                  <a:pos x="56" y="262"/>
                </a:cxn>
                <a:cxn ang="0">
                  <a:pos x="32" y="254"/>
                </a:cxn>
                <a:cxn ang="0">
                  <a:pos x="8" y="238"/>
                </a:cxn>
                <a:cxn ang="0">
                  <a:pos x="0" y="199"/>
                </a:cxn>
                <a:cxn ang="0">
                  <a:pos x="64" y="63"/>
                </a:cxn>
                <a:cxn ang="0">
                  <a:pos x="233" y="0"/>
                </a:cxn>
              </a:cxnLst>
              <a:rect l="0" t="0" r="r" b="b"/>
              <a:pathLst>
                <a:path w="498" h="740">
                  <a:moveTo>
                    <a:pt x="233" y="0"/>
                  </a:moveTo>
                  <a:lnTo>
                    <a:pt x="337" y="16"/>
                  </a:lnTo>
                  <a:lnTo>
                    <a:pt x="426" y="63"/>
                  </a:lnTo>
                  <a:lnTo>
                    <a:pt x="482" y="127"/>
                  </a:lnTo>
                  <a:lnTo>
                    <a:pt x="498" y="223"/>
                  </a:lnTo>
                  <a:lnTo>
                    <a:pt x="490" y="294"/>
                  </a:lnTo>
                  <a:lnTo>
                    <a:pt x="450" y="358"/>
                  </a:lnTo>
                  <a:lnTo>
                    <a:pt x="401" y="406"/>
                  </a:lnTo>
                  <a:lnTo>
                    <a:pt x="337" y="461"/>
                  </a:lnTo>
                  <a:lnTo>
                    <a:pt x="289" y="493"/>
                  </a:lnTo>
                  <a:lnTo>
                    <a:pt x="241" y="533"/>
                  </a:lnTo>
                  <a:lnTo>
                    <a:pt x="185" y="581"/>
                  </a:lnTo>
                  <a:lnTo>
                    <a:pt x="112" y="644"/>
                  </a:lnTo>
                  <a:lnTo>
                    <a:pt x="321" y="644"/>
                  </a:lnTo>
                  <a:lnTo>
                    <a:pt x="329" y="644"/>
                  </a:lnTo>
                  <a:lnTo>
                    <a:pt x="353" y="644"/>
                  </a:lnTo>
                  <a:lnTo>
                    <a:pt x="377" y="644"/>
                  </a:lnTo>
                  <a:lnTo>
                    <a:pt x="401" y="644"/>
                  </a:lnTo>
                  <a:lnTo>
                    <a:pt x="426" y="644"/>
                  </a:lnTo>
                  <a:lnTo>
                    <a:pt x="434" y="636"/>
                  </a:lnTo>
                  <a:lnTo>
                    <a:pt x="442" y="628"/>
                  </a:lnTo>
                  <a:lnTo>
                    <a:pt x="450" y="605"/>
                  </a:lnTo>
                  <a:lnTo>
                    <a:pt x="450" y="581"/>
                  </a:lnTo>
                  <a:lnTo>
                    <a:pt x="458" y="557"/>
                  </a:lnTo>
                  <a:lnTo>
                    <a:pt x="458" y="541"/>
                  </a:lnTo>
                  <a:lnTo>
                    <a:pt x="498" y="541"/>
                  </a:lnTo>
                  <a:lnTo>
                    <a:pt x="498" y="541"/>
                  </a:lnTo>
                  <a:lnTo>
                    <a:pt x="466" y="740"/>
                  </a:lnTo>
                  <a:lnTo>
                    <a:pt x="0" y="740"/>
                  </a:lnTo>
                  <a:lnTo>
                    <a:pt x="0" y="724"/>
                  </a:lnTo>
                  <a:lnTo>
                    <a:pt x="0" y="708"/>
                  </a:lnTo>
                  <a:lnTo>
                    <a:pt x="8" y="708"/>
                  </a:lnTo>
                  <a:lnTo>
                    <a:pt x="16" y="700"/>
                  </a:lnTo>
                  <a:lnTo>
                    <a:pt x="281" y="429"/>
                  </a:lnTo>
                  <a:lnTo>
                    <a:pt x="329" y="382"/>
                  </a:lnTo>
                  <a:lnTo>
                    <a:pt x="369" y="310"/>
                  </a:lnTo>
                  <a:lnTo>
                    <a:pt x="393" y="223"/>
                  </a:lnTo>
                  <a:lnTo>
                    <a:pt x="377" y="151"/>
                  </a:lnTo>
                  <a:lnTo>
                    <a:pt x="345" y="95"/>
                  </a:lnTo>
                  <a:lnTo>
                    <a:pt x="289" y="55"/>
                  </a:lnTo>
                  <a:lnTo>
                    <a:pt x="217" y="40"/>
                  </a:lnTo>
                  <a:lnTo>
                    <a:pt x="160" y="47"/>
                  </a:lnTo>
                  <a:lnTo>
                    <a:pt x="104" y="79"/>
                  </a:lnTo>
                  <a:lnTo>
                    <a:pt x="56" y="143"/>
                  </a:lnTo>
                  <a:lnTo>
                    <a:pt x="80" y="151"/>
                  </a:lnTo>
                  <a:lnTo>
                    <a:pt x="96" y="159"/>
                  </a:lnTo>
                  <a:lnTo>
                    <a:pt x="112" y="167"/>
                  </a:lnTo>
                  <a:lnTo>
                    <a:pt x="120" y="183"/>
                  </a:lnTo>
                  <a:lnTo>
                    <a:pt x="120" y="191"/>
                  </a:lnTo>
                  <a:lnTo>
                    <a:pt x="120" y="207"/>
                  </a:lnTo>
                  <a:lnTo>
                    <a:pt x="120" y="223"/>
                  </a:lnTo>
                  <a:lnTo>
                    <a:pt x="104" y="246"/>
                  </a:lnTo>
                  <a:lnTo>
                    <a:pt x="96" y="254"/>
                  </a:lnTo>
                  <a:lnTo>
                    <a:pt x="80" y="262"/>
                  </a:lnTo>
                  <a:lnTo>
                    <a:pt x="64" y="262"/>
                  </a:lnTo>
                  <a:lnTo>
                    <a:pt x="56" y="262"/>
                  </a:lnTo>
                  <a:lnTo>
                    <a:pt x="48" y="262"/>
                  </a:lnTo>
                  <a:lnTo>
                    <a:pt x="32" y="254"/>
                  </a:lnTo>
                  <a:lnTo>
                    <a:pt x="24" y="246"/>
                  </a:lnTo>
                  <a:lnTo>
                    <a:pt x="8" y="238"/>
                  </a:lnTo>
                  <a:lnTo>
                    <a:pt x="0" y="223"/>
                  </a:lnTo>
                  <a:lnTo>
                    <a:pt x="0" y="199"/>
                  </a:lnTo>
                  <a:lnTo>
                    <a:pt x="16" y="127"/>
                  </a:lnTo>
                  <a:lnTo>
                    <a:pt x="64" y="63"/>
                  </a:lnTo>
                  <a:lnTo>
                    <a:pt x="136" y="16"/>
                  </a:lnTo>
                  <a:lnTo>
                    <a:pt x="2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9" name="Freeform 11"/>
            <p:cNvSpPr>
              <a:spLocks/>
            </p:cNvSpPr>
            <p:nvPr/>
          </p:nvSpPr>
          <p:spPr bwMode="auto">
            <a:xfrm>
              <a:off x="6420" y="2876"/>
              <a:ext cx="884" cy="1751"/>
            </a:xfrm>
            <a:custGeom>
              <a:avLst/>
              <a:gdLst/>
              <a:ahLst/>
              <a:cxnLst>
                <a:cxn ang="0">
                  <a:pos x="772" y="8"/>
                </a:cxn>
                <a:cxn ang="0">
                  <a:pos x="868" y="80"/>
                </a:cxn>
                <a:cxn ang="0">
                  <a:pos x="876" y="160"/>
                </a:cxn>
                <a:cxn ang="0">
                  <a:pos x="852" y="191"/>
                </a:cxn>
                <a:cxn ang="0">
                  <a:pos x="812" y="199"/>
                </a:cxn>
                <a:cxn ang="0">
                  <a:pos x="780" y="191"/>
                </a:cxn>
                <a:cxn ang="0">
                  <a:pos x="756" y="160"/>
                </a:cxn>
                <a:cxn ang="0">
                  <a:pos x="748" y="120"/>
                </a:cxn>
                <a:cxn ang="0">
                  <a:pos x="764" y="88"/>
                </a:cxn>
                <a:cxn ang="0">
                  <a:pos x="804" y="72"/>
                </a:cxn>
                <a:cxn ang="0">
                  <a:pos x="748" y="40"/>
                </a:cxn>
                <a:cxn ang="0">
                  <a:pos x="707" y="40"/>
                </a:cxn>
                <a:cxn ang="0">
                  <a:pos x="643" y="56"/>
                </a:cxn>
                <a:cxn ang="0">
                  <a:pos x="595" y="152"/>
                </a:cxn>
                <a:cxn ang="0">
                  <a:pos x="563" y="366"/>
                </a:cxn>
                <a:cxn ang="0">
                  <a:pos x="523" y="844"/>
                </a:cxn>
                <a:cxn ang="0">
                  <a:pos x="498" y="1083"/>
                </a:cxn>
                <a:cxn ang="0">
                  <a:pos x="466" y="1321"/>
                </a:cxn>
                <a:cxn ang="0">
                  <a:pos x="442" y="1473"/>
                </a:cxn>
                <a:cxn ang="0">
                  <a:pos x="378" y="1632"/>
                </a:cxn>
                <a:cxn ang="0">
                  <a:pos x="257" y="1735"/>
                </a:cxn>
                <a:cxn ang="0">
                  <a:pos x="113" y="1735"/>
                </a:cxn>
                <a:cxn ang="0">
                  <a:pos x="16" y="1672"/>
                </a:cxn>
                <a:cxn ang="0">
                  <a:pos x="8" y="1592"/>
                </a:cxn>
                <a:cxn ang="0">
                  <a:pos x="32" y="1560"/>
                </a:cxn>
                <a:cxn ang="0">
                  <a:pos x="64" y="1552"/>
                </a:cxn>
                <a:cxn ang="0">
                  <a:pos x="105" y="1560"/>
                </a:cxn>
                <a:cxn ang="0">
                  <a:pos x="129" y="1592"/>
                </a:cxn>
                <a:cxn ang="0">
                  <a:pos x="137" y="1632"/>
                </a:cxn>
                <a:cxn ang="0">
                  <a:pos x="113" y="1664"/>
                </a:cxn>
                <a:cxn ang="0">
                  <a:pos x="73" y="1679"/>
                </a:cxn>
                <a:cxn ang="0">
                  <a:pos x="129" y="1703"/>
                </a:cxn>
                <a:cxn ang="0">
                  <a:pos x="177" y="1711"/>
                </a:cxn>
                <a:cxn ang="0">
                  <a:pos x="273" y="1672"/>
                </a:cxn>
                <a:cxn ang="0">
                  <a:pos x="330" y="1520"/>
                </a:cxn>
                <a:cxn ang="0">
                  <a:pos x="346" y="1385"/>
                </a:cxn>
                <a:cxn ang="0">
                  <a:pos x="386" y="900"/>
                </a:cxn>
                <a:cxn ang="0">
                  <a:pos x="410" y="661"/>
                </a:cxn>
                <a:cxn ang="0">
                  <a:pos x="442" y="422"/>
                </a:cxn>
                <a:cxn ang="0">
                  <a:pos x="466" y="271"/>
                </a:cxn>
                <a:cxn ang="0">
                  <a:pos x="523" y="128"/>
                </a:cxn>
                <a:cxn ang="0">
                  <a:pos x="627" y="16"/>
                </a:cxn>
              </a:cxnLst>
              <a:rect l="0" t="0" r="r" b="b"/>
              <a:pathLst>
                <a:path w="884" h="1751">
                  <a:moveTo>
                    <a:pt x="707" y="0"/>
                  </a:moveTo>
                  <a:lnTo>
                    <a:pt x="772" y="8"/>
                  </a:lnTo>
                  <a:lnTo>
                    <a:pt x="828" y="40"/>
                  </a:lnTo>
                  <a:lnTo>
                    <a:pt x="868" y="80"/>
                  </a:lnTo>
                  <a:lnTo>
                    <a:pt x="884" y="136"/>
                  </a:lnTo>
                  <a:lnTo>
                    <a:pt x="876" y="160"/>
                  </a:lnTo>
                  <a:lnTo>
                    <a:pt x="868" y="176"/>
                  </a:lnTo>
                  <a:lnTo>
                    <a:pt x="852" y="191"/>
                  </a:lnTo>
                  <a:lnTo>
                    <a:pt x="836" y="199"/>
                  </a:lnTo>
                  <a:lnTo>
                    <a:pt x="812" y="199"/>
                  </a:lnTo>
                  <a:lnTo>
                    <a:pt x="796" y="199"/>
                  </a:lnTo>
                  <a:lnTo>
                    <a:pt x="780" y="191"/>
                  </a:lnTo>
                  <a:lnTo>
                    <a:pt x="764" y="176"/>
                  </a:lnTo>
                  <a:lnTo>
                    <a:pt x="756" y="160"/>
                  </a:lnTo>
                  <a:lnTo>
                    <a:pt x="748" y="136"/>
                  </a:lnTo>
                  <a:lnTo>
                    <a:pt x="748" y="120"/>
                  </a:lnTo>
                  <a:lnTo>
                    <a:pt x="756" y="104"/>
                  </a:lnTo>
                  <a:lnTo>
                    <a:pt x="764" y="88"/>
                  </a:lnTo>
                  <a:lnTo>
                    <a:pt x="788" y="80"/>
                  </a:lnTo>
                  <a:lnTo>
                    <a:pt x="804" y="72"/>
                  </a:lnTo>
                  <a:lnTo>
                    <a:pt x="780" y="48"/>
                  </a:lnTo>
                  <a:lnTo>
                    <a:pt x="748" y="40"/>
                  </a:lnTo>
                  <a:lnTo>
                    <a:pt x="723" y="40"/>
                  </a:lnTo>
                  <a:lnTo>
                    <a:pt x="707" y="40"/>
                  </a:lnTo>
                  <a:lnTo>
                    <a:pt x="675" y="40"/>
                  </a:lnTo>
                  <a:lnTo>
                    <a:pt x="643" y="56"/>
                  </a:lnTo>
                  <a:lnTo>
                    <a:pt x="619" y="96"/>
                  </a:lnTo>
                  <a:lnTo>
                    <a:pt x="595" y="152"/>
                  </a:lnTo>
                  <a:lnTo>
                    <a:pt x="571" y="239"/>
                  </a:lnTo>
                  <a:lnTo>
                    <a:pt x="563" y="366"/>
                  </a:lnTo>
                  <a:lnTo>
                    <a:pt x="531" y="756"/>
                  </a:lnTo>
                  <a:lnTo>
                    <a:pt x="523" y="844"/>
                  </a:lnTo>
                  <a:lnTo>
                    <a:pt x="506" y="963"/>
                  </a:lnTo>
                  <a:lnTo>
                    <a:pt x="498" y="1083"/>
                  </a:lnTo>
                  <a:lnTo>
                    <a:pt x="482" y="1210"/>
                  </a:lnTo>
                  <a:lnTo>
                    <a:pt x="466" y="1321"/>
                  </a:lnTo>
                  <a:lnTo>
                    <a:pt x="450" y="1417"/>
                  </a:lnTo>
                  <a:lnTo>
                    <a:pt x="442" y="1473"/>
                  </a:lnTo>
                  <a:lnTo>
                    <a:pt x="410" y="1552"/>
                  </a:lnTo>
                  <a:lnTo>
                    <a:pt x="378" y="1632"/>
                  </a:lnTo>
                  <a:lnTo>
                    <a:pt x="322" y="1687"/>
                  </a:lnTo>
                  <a:lnTo>
                    <a:pt x="257" y="1735"/>
                  </a:lnTo>
                  <a:lnTo>
                    <a:pt x="177" y="1751"/>
                  </a:lnTo>
                  <a:lnTo>
                    <a:pt x="113" y="1735"/>
                  </a:lnTo>
                  <a:lnTo>
                    <a:pt x="56" y="1711"/>
                  </a:lnTo>
                  <a:lnTo>
                    <a:pt x="16" y="1672"/>
                  </a:lnTo>
                  <a:lnTo>
                    <a:pt x="0" y="1616"/>
                  </a:lnTo>
                  <a:lnTo>
                    <a:pt x="8" y="1592"/>
                  </a:lnTo>
                  <a:lnTo>
                    <a:pt x="16" y="1576"/>
                  </a:lnTo>
                  <a:lnTo>
                    <a:pt x="32" y="1560"/>
                  </a:lnTo>
                  <a:lnTo>
                    <a:pt x="48" y="1552"/>
                  </a:lnTo>
                  <a:lnTo>
                    <a:pt x="64" y="1552"/>
                  </a:lnTo>
                  <a:lnTo>
                    <a:pt x="89" y="1552"/>
                  </a:lnTo>
                  <a:lnTo>
                    <a:pt x="105" y="1560"/>
                  </a:lnTo>
                  <a:lnTo>
                    <a:pt x="121" y="1576"/>
                  </a:lnTo>
                  <a:lnTo>
                    <a:pt x="129" y="1592"/>
                  </a:lnTo>
                  <a:lnTo>
                    <a:pt x="137" y="1616"/>
                  </a:lnTo>
                  <a:lnTo>
                    <a:pt x="137" y="1632"/>
                  </a:lnTo>
                  <a:lnTo>
                    <a:pt x="129" y="1648"/>
                  </a:lnTo>
                  <a:lnTo>
                    <a:pt x="113" y="1664"/>
                  </a:lnTo>
                  <a:lnTo>
                    <a:pt x="97" y="1672"/>
                  </a:lnTo>
                  <a:lnTo>
                    <a:pt x="73" y="1679"/>
                  </a:lnTo>
                  <a:lnTo>
                    <a:pt x="105" y="1695"/>
                  </a:lnTo>
                  <a:lnTo>
                    <a:pt x="129" y="1703"/>
                  </a:lnTo>
                  <a:lnTo>
                    <a:pt x="161" y="1711"/>
                  </a:lnTo>
                  <a:lnTo>
                    <a:pt x="177" y="1711"/>
                  </a:lnTo>
                  <a:lnTo>
                    <a:pt x="225" y="1703"/>
                  </a:lnTo>
                  <a:lnTo>
                    <a:pt x="273" y="1672"/>
                  </a:lnTo>
                  <a:lnTo>
                    <a:pt x="306" y="1616"/>
                  </a:lnTo>
                  <a:lnTo>
                    <a:pt x="330" y="1520"/>
                  </a:lnTo>
                  <a:lnTo>
                    <a:pt x="346" y="1385"/>
                  </a:lnTo>
                  <a:lnTo>
                    <a:pt x="346" y="1385"/>
                  </a:lnTo>
                  <a:lnTo>
                    <a:pt x="378" y="995"/>
                  </a:lnTo>
                  <a:lnTo>
                    <a:pt x="386" y="900"/>
                  </a:lnTo>
                  <a:lnTo>
                    <a:pt x="394" y="780"/>
                  </a:lnTo>
                  <a:lnTo>
                    <a:pt x="410" y="661"/>
                  </a:lnTo>
                  <a:lnTo>
                    <a:pt x="426" y="534"/>
                  </a:lnTo>
                  <a:lnTo>
                    <a:pt x="442" y="422"/>
                  </a:lnTo>
                  <a:lnTo>
                    <a:pt x="458" y="335"/>
                  </a:lnTo>
                  <a:lnTo>
                    <a:pt x="466" y="271"/>
                  </a:lnTo>
                  <a:lnTo>
                    <a:pt x="490" y="199"/>
                  </a:lnTo>
                  <a:lnTo>
                    <a:pt x="523" y="128"/>
                  </a:lnTo>
                  <a:lnTo>
                    <a:pt x="563" y="64"/>
                  </a:lnTo>
                  <a:lnTo>
                    <a:pt x="627" y="16"/>
                  </a:lnTo>
                  <a:lnTo>
                    <a:pt x="7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0" name="Freeform 12"/>
            <p:cNvSpPr>
              <a:spLocks noEditPoints="1"/>
            </p:cNvSpPr>
            <p:nvPr/>
          </p:nvSpPr>
          <p:spPr bwMode="auto">
            <a:xfrm>
              <a:off x="7095" y="3943"/>
              <a:ext cx="780" cy="756"/>
            </a:xfrm>
            <a:custGeom>
              <a:avLst/>
              <a:gdLst/>
              <a:ahLst/>
              <a:cxnLst>
                <a:cxn ang="0">
                  <a:pos x="394" y="406"/>
                </a:cxn>
                <a:cxn ang="0">
                  <a:pos x="579" y="716"/>
                </a:cxn>
                <a:cxn ang="0">
                  <a:pos x="587" y="605"/>
                </a:cxn>
                <a:cxn ang="0">
                  <a:pos x="466" y="429"/>
                </a:cxn>
                <a:cxn ang="0">
                  <a:pos x="531" y="127"/>
                </a:cxn>
                <a:cxn ang="0">
                  <a:pos x="507" y="358"/>
                </a:cxn>
                <a:cxn ang="0">
                  <a:pos x="507" y="358"/>
                </a:cxn>
                <a:cxn ang="0">
                  <a:pos x="651" y="254"/>
                </a:cxn>
                <a:cxn ang="0">
                  <a:pos x="611" y="103"/>
                </a:cxn>
                <a:cxn ang="0">
                  <a:pos x="498" y="47"/>
                </a:cxn>
                <a:cxn ang="0">
                  <a:pos x="314" y="40"/>
                </a:cxn>
                <a:cxn ang="0">
                  <a:pos x="290" y="71"/>
                </a:cxn>
                <a:cxn ang="0">
                  <a:pos x="290" y="366"/>
                </a:cxn>
                <a:cxn ang="0">
                  <a:pos x="490" y="294"/>
                </a:cxn>
                <a:cxn ang="0">
                  <a:pos x="466" y="71"/>
                </a:cxn>
                <a:cxn ang="0">
                  <a:pos x="137" y="40"/>
                </a:cxn>
                <a:cxn ang="0">
                  <a:pos x="145" y="95"/>
                </a:cxn>
                <a:cxn ang="0">
                  <a:pos x="137" y="700"/>
                </a:cxn>
                <a:cxn ang="0">
                  <a:pos x="249" y="700"/>
                </a:cxn>
                <a:cxn ang="0">
                  <a:pos x="249" y="87"/>
                </a:cxn>
                <a:cxn ang="0">
                  <a:pos x="265" y="40"/>
                </a:cxn>
                <a:cxn ang="0">
                  <a:pos x="394" y="0"/>
                </a:cxn>
                <a:cxn ang="0">
                  <a:pos x="595" y="40"/>
                </a:cxn>
                <a:cxn ang="0">
                  <a:pos x="691" y="207"/>
                </a:cxn>
                <a:cxn ang="0">
                  <a:pos x="611" y="358"/>
                </a:cxn>
                <a:cxn ang="0">
                  <a:pos x="547" y="477"/>
                </a:cxn>
                <a:cxn ang="0">
                  <a:pos x="635" y="605"/>
                </a:cxn>
                <a:cxn ang="0">
                  <a:pos x="691" y="668"/>
                </a:cxn>
                <a:cxn ang="0">
                  <a:pos x="764" y="716"/>
                </a:cxn>
                <a:cxn ang="0">
                  <a:pos x="772" y="748"/>
                </a:cxn>
                <a:cxn ang="0">
                  <a:pos x="740" y="756"/>
                </a:cxn>
                <a:cxn ang="0">
                  <a:pos x="563" y="756"/>
                </a:cxn>
                <a:cxn ang="0">
                  <a:pos x="539" y="732"/>
                </a:cxn>
                <a:cxn ang="0">
                  <a:pos x="507" y="676"/>
                </a:cxn>
                <a:cxn ang="0">
                  <a:pos x="290" y="406"/>
                </a:cxn>
                <a:cxn ang="0">
                  <a:pos x="298" y="700"/>
                </a:cxn>
                <a:cxn ang="0">
                  <a:pos x="354" y="716"/>
                </a:cxn>
                <a:cxn ang="0">
                  <a:pos x="386" y="724"/>
                </a:cxn>
                <a:cxn ang="0">
                  <a:pos x="378" y="756"/>
                </a:cxn>
                <a:cxn ang="0">
                  <a:pos x="40" y="756"/>
                </a:cxn>
                <a:cxn ang="0">
                  <a:pos x="8" y="748"/>
                </a:cxn>
                <a:cxn ang="0">
                  <a:pos x="16" y="724"/>
                </a:cxn>
                <a:cxn ang="0">
                  <a:pos x="65" y="716"/>
                </a:cxn>
                <a:cxn ang="0">
                  <a:pos x="97" y="700"/>
                </a:cxn>
                <a:cxn ang="0">
                  <a:pos x="105" y="95"/>
                </a:cxn>
                <a:cxn ang="0">
                  <a:pos x="89" y="47"/>
                </a:cxn>
                <a:cxn ang="0">
                  <a:pos x="32" y="40"/>
                </a:cxn>
                <a:cxn ang="0">
                  <a:pos x="8" y="32"/>
                </a:cxn>
                <a:cxn ang="0">
                  <a:pos x="16" y="0"/>
                </a:cxn>
              </a:cxnLst>
              <a:rect l="0" t="0" r="r" b="b"/>
              <a:pathLst>
                <a:path w="780" h="756">
                  <a:moveTo>
                    <a:pt x="450" y="406"/>
                  </a:moveTo>
                  <a:lnTo>
                    <a:pt x="426" y="406"/>
                  </a:lnTo>
                  <a:lnTo>
                    <a:pt x="394" y="406"/>
                  </a:lnTo>
                  <a:lnTo>
                    <a:pt x="386" y="406"/>
                  </a:lnTo>
                  <a:lnTo>
                    <a:pt x="370" y="406"/>
                  </a:lnTo>
                  <a:lnTo>
                    <a:pt x="579" y="716"/>
                  </a:lnTo>
                  <a:lnTo>
                    <a:pt x="683" y="716"/>
                  </a:lnTo>
                  <a:lnTo>
                    <a:pt x="635" y="668"/>
                  </a:lnTo>
                  <a:lnTo>
                    <a:pt x="587" y="605"/>
                  </a:lnTo>
                  <a:lnTo>
                    <a:pt x="539" y="533"/>
                  </a:lnTo>
                  <a:lnTo>
                    <a:pt x="498" y="477"/>
                  </a:lnTo>
                  <a:lnTo>
                    <a:pt x="466" y="429"/>
                  </a:lnTo>
                  <a:lnTo>
                    <a:pt x="450" y="406"/>
                  </a:lnTo>
                  <a:close/>
                  <a:moveTo>
                    <a:pt x="498" y="47"/>
                  </a:moveTo>
                  <a:lnTo>
                    <a:pt x="531" y="127"/>
                  </a:lnTo>
                  <a:lnTo>
                    <a:pt x="539" y="207"/>
                  </a:lnTo>
                  <a:lnTo>
                    <a:pt x="531" y="278"/>
                  </a:lnTo>
                  <a:lnTo>
                    <a:pt x="507" y="358"/>
                  </a:lnTo>
                  <a:lnTo>
                    <a:pt x="507" y="358"/>
                  </a:lnTo>
                  <a:lnTo>
                    <a:pt x="507" y="358"/>
                  </a:lnTo>
                  <a:lnTo>
                    <a:pt x="507" y="358"/>
                  </a:lnTo>
                  <a:lnTo>
                    <a:pt x="579" y="334"/>
                  </a:lnTo>
                  <a:lnTo>
                    <a:pt x="627" y="294"/>
                  </a:lnTo>
                  <a:lnTo>
                    <a:pt x="651" y="254"/>
                  </a:lnTo>
                  <a:lnTo>
                    <a:pt x="651" y="207"/>
                  </a:lnTo>
                  <a:lnTo>
                    <a:pt x="643" y="143"/>
                  </a:lnTo>
                  <a:lnTo>
                    <a:pt x="611" y="103"/>
                  </a:lnTo>
                  <a:lnTo>
                    <a:pt x="571" y="71"/>
                  </a:lnTo>
                  <a:lnTo>
                    <a:pt x="531" y="55"/>
                  </a:lnTo>
                  <a:lnTo>
                    <a:pt x="498" y="47"/>
                  </a:lnTo>
                  <a:close/>
                  <a:moveTo>
                    <a:pt x="362" y="40"/>
                  </a:moveTo>
                  <a:lnTo>
                    <a:pt x="330" y="40"/>
                  </a:lnTo>
                  <a:lnTo>
                    <a:pt x="314" y="40"/>
                  </a:lnTo>
                  <a:lnTo>
                    <a:pt x="298" y="55"/>
                  </a:lnTo>
                  <a:lnTo>
                    <a:pt x="298" y="63"/>
                  </a:lnTo>
                  <a:lnTo>
                    <a:pt x="290" y="71"/>
                  </a:lnTo>
                  <a:lnTo>
                    <a:pt x="290" y="87"/>
                  </a:lnTo>
                  <a:lnTo>
                    <a:pt x="290" y="95"/>
                  </a:lnTo>
                  <a:lnTo>
                    <a:pt x="290" y="366"/>
                  </a:lnTo>
                  <a:lnTo>
                    <a:pt x="394" y="366"/>
                  </a:lnTo>
                  <a:lnTo>
                    <a:pt x="458" y="342"/>
                  </a:lnTo>
                  <a:lnTo>
                    <a:pt x="490" y="294"/>
                  </a:lnTo>
                  <a:lnTo>
                    <a:pt x="498" y="207"/>
                  </a:lnTo>
                  <a:lnTo>
                    <a:pt x="490" y="119"/>
                  </a:lnTo>
                  <a:lnTo>
                    <a:pt x="466" y="71"/>
                  </a:lnTo>
                  <a:lnTo>
                    <a:pt x="418" y="47"/>
                  </a:lnTo>
                  <a:lnTo>
                    <a:pt x="362" y="40"/>
                  </a:lnTo>
                  <a:close/>
                  <a:moveTo>
                    <a:pt x="137" y="40"/>
                  </a:moveTo>
                  <a:lnTo>
                    <a:pt x="137" y="55"/>
                  </a:lnTo>
                  <a:lnTo>
                    <a:pt x="145" y="79"/>
                  </a:lnTo>
                  <a:lnTo>
                    <a:pt x="145" y="95"/>
                  </a:lnTo>
                  <a:lnTo>
                    <a:pt x="145" y="660"/>
                  </a:lnTo>
                  <a:lnTo>
                    <a:pt x="145" y="676"/>
                  </a:lnTo>
                  <a:lnTo>
                    <a:pt x="137" y="700"/>
                  </a:lnTo>
                  <a:lnTo>
                    <a:pt x="137" y="716"/>
                  </a:lnTo>
                  <a:lnTo>
                    <a:pt x="257" y="716"/>
                  </a:lnTo>
                  <a:lnTo>
                    <a:pt x="249" y="700"/>
                  </a:lnTo>
                  <a:lnTo>
                    <a:pt x="249" y="676"/>
                  </a:lnTo>
                  <a:lnTo>
                    <a:pt x="249" y="660"/>
                  </a:lnTo>
                  <a:lnTo>
                    <a:pt x="249" y="87"/>
                  </a:lnTo>
                  <a:lnTo>
                    <a:pt x="249" y="71"/>
                  </a:lnTo>
                  <a:lnTo>
                    <a:pt x="249" y="55"/>
                  </a:lnTo>
                  <a:lnTo>
                    <a:pt x="265" y="40"/>
                  </a:lnTo>
                  <a:lnTo>
                    <a:pt x="137" y="40"/>
                  </a:lnTo>
                  <a:close/>
                  <a:moveTo>
                    <a:pt x="40" y="0"/>
                  </a:moveTo>
                  <a:lnTo>
                    <a:pt x="394" y="0"/>
                  </a:lnTo>
                  <a:lnTo>
                    <a:pt x="466" y="0"/>
                  </a:lnTo>
                  <a:lnTo>
                    <a:pt x="531" y="16"/>
                  </a:lnTo>
                  <a:lnTo>
                    <a:pt x="595" y="40"/>
                  </a:lnTo>
                  <a:lnTo>
                    <a:pt x="643" y="79"/>
                  </a:lnTo>
                  <a:lnTo>
                    <a:pt x="683" y="135"/>
                  </a:lnTo>
                  <a:lnTo>
                    <a:pt x="691" y="207"/>
                  </a:lnTo>
                  <a:lnTo>
                    <a:pt x="683" y="270"/>
                  </a:lnTo>
                  <a:lnTo>
                    <a:pt x="651" y="326"/>
                  </a:lnTo>
                  <a:lnTo>
                    <a:pt x="611" y="358"/>
                  </a:lnTo>
                  <a:lnTo>
                    <a:pt x="555" y="382"/>
                  </a:lnTo>
                  <a:lnTo>
                    <a:pt x="498" y="398"/>
                  </a:lnTo>
                  <a:lnTo>
                    <a:pt x="547" y="477"/>
                  </a:lnTo>
                  <a:lnTo>
                    <a:pt x="595" y="541"/>
                  </a:lnTo>
                  <a:lnTo>
                    <a:pt x="619" y="581"/>
                  </a:lnTo>
                  <a:lnTo>
                    <a:pt x="635" y="605"/>
                  </a:lnTo>
                  <a:lnTo>
                    <a:pt x="651" y="620"/>
                  </a:lnTo>
                  <a:lnTo>
                    <a:pt x="667" y="644"/>
                  </a:lnTo>
                  <a:lnTo>
                    <a:pt x="691" y="668"/>
                  </a:lnTo>
                  <a:lnTo>
                    <a:pt x="715" y="692"/>
                  </a:lnTo>
                  <a:lnTo>
                    <a:pt x="740" y="708"/>
                  </a:lnTo>
                  <a:lnTo>
                    <a:pt x="764" y="716"/>
                  </a:lnTo>
                  <a:lnTo>
                    <a:pt x="772" y="724"/>
                  </a:lnTo>
                  <a:lnTo>
                    <a:pt x="780" y="740"/>
                  </a:lnTo>
                  <a:lnTo>
                    <a:pt x="772" y="748"/>
                  </a:lnTo>
                  <a:lnTo>
                    <a:pt x="764" y="756"/>
                  </a:lnTo>
                  <a:lnTo>
                    <a:pt x="756" y="756"/>
                  </a:lnTo>
                  <a:lnTo>
                    <a:pt x="740" y="756"/>
                  </a:lnTo>
                  <a:lnTo>
                    <a:pt x="587" y="756"/>
                  </a:lnTo>
                  <a:lnTo>
                    <a:pt x="571" y="756"/>
                  </a:lnTo>
                  <a:lnTo>
                    <a:pt x="563" y="756"/>
                  </a:lnTo>
                  <a:lnTo>
                    <a:pt x="555" y="756"/>
                  </a:lnTo>
                  <a:lnTo>
                    <a:pt x="547" y="748"/>
                  </a:lnTo>
                  <a:lnTo>
                    <a:pt x="539" y="732"/>
                  </a:lnTo>
                  <a:lnTo>
                    <a:pt x="531" y="716"/>
                  </a:lnTo>
                  <a:lnTo>
                    <a:pt x="515" y="700"/>
                  </a:lnTo>
                  <a:lnTo>
                    <a:pt x="507" y="676"/>
                  </a:lnTo>
                  <a:lnTo>
                    <a:pt x="498" y="668"/>
                  </a:lnTo>
                  <a:lnTo>
                    <a:pt x="330" y="406"/>
                  </a:lnTo>
                  <a:lnTo>
                    <a:pt x="290" y="406"/>
                  </a:lnTo>
                  <a:lnTo>
                    <a:pt x="290" y="660"/>
                  </a:lnTo>
                  <a:lnTo>
                    <a:pt x="290" y="684"/>
                  </a:lnTo>
                  <a:lnTo>
                    <a:pt x="298" y="700"/>
                  </a:lnTo>
                  <a:lnTo>
                    <a:pt x="306" y="716"/>
                  </a:lnTo>
                  <a:lnTo>
                    <a:pt x="322" y="716"/>
                  </a:lnTo>
                  <a:lnTo>
                    <a:pt x="354" y="716"/>
                  </a:lnTo>
                  <a:lnTo>
                    <a:pt x="362" y="716"/>
                  </a:lnTo>
                  <a:lnTo>
                    <a:pt x="378" y="724"/>
                  </a:lnTo>
                  <a:lnTo>
                    <a:pt x="386" y="724"/>
                  </a:lnTo>
                  <a:lnTo>
                    <a:pt x="386" y="740"/>
                  </a:lnTo>
                  <a:lnTo>
                    <a:pt x="386" y="748"/>
                  </a:lnTo>
                  <a:lnTo>
                    <a:pt x="378" y="756"/>
                  </a:lnTo>
                  <a:lnTo>
                    <a:pt x="362" y="756"/>
                  </a:lnTo>
                  <a:lnTo>
                    <a:pt x="354" y="756"/>
                  </a:lnTo>
                  <a:lnTo>
                    <a:pt x="40" y="756"/>
                  </a:lnTo>
                  <a:lnTo>
                    <a:pt x="24" y="756"/>
                  </a:lnTo>
                  <a:lnTo>
                    <a:pt x="16" y="756"/>
                  </a:lnTo>
                  <a:lnTo>
                    <a:pt x="8" y="748"/>
                  </a:lnTo>
                  <a:lnTo>
                    <a:pt x="0" y="740"/>
                  </a:lnTo>
                  <a:lnTo>
                    <a:pt x="8" y="724"/>
                  </a:lnTo>
                  <a:lnTo>
                    <a:pt x="16" y="724"/>
                  </a:lnTo>
                  <a:lnTo>
                    <a:pt x="24" y="716"/>
                  </a:lnTo>
                  <a:lnTo>
                    <a:pt x="32" y="716"/>
                  </a:lnTo>
                  <a:lnTo>
                    <a:pt x="65" y="716"/>
                  </a:lnTo>
                  <a:lnTo>
                    <a:pt x="81" y="716"/>
                  </a:lnTo>
                  <a:lnTo>
                    <a:pt x="89" y="708"/>
                  </a:lnTo>
                  <a:lnTo>
                    <a:pt x="97" y="700"/>
                  </a:lnTo>
                  <a:lnTo>
                    <a:pt x="105" y="676"/>
                  </a:lnTo>
                  <a:lnTo>
                    <a:pt x="105" y="660"/>
                  </a:lnTo>
                  <a:lnTo>
                    <a:pt x="105" y="95"/>
                  </a:lnTo>
                  <a:lnTo>
                    <a:pt x="105" y="71"/>
                  </a:lnTo>
                  <a:lnTo>
                    <a:pt x="97" y="55"/>
                  </a:lnTo>
                  <a:lnTo>
                    <a:pt x="89" y="47"/>
                  </a:lnTo>
                  <a:lnTo>
                    <a:pt x="81" y="40"/>
                  </a:lnTo>
                  <a:lnTo>
                    <a:pt x="65" y="40"/>
                  </a:lnTo>
                  <a:lnTo>
                    <a:pt x="32" y="40"/>
                  </a:lnTo>
                  <a:lnTo>
                    <a:pt x="24" y="40"/>
                  </a:lnTo>
                  <a:lnTo>
                    <a:pt x="16" y="32"/>
                  </a:lnTo>
                  <a:lnTo>
                    <a:pt x="8" y="32"/>
                  </a:lnTo>
                  <a:lnTo>
                    <a:pt x="0" y="16"/>
                  </a:lnTo>
                  <a:lnTo>
                    <a:pt x="8" y="8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1" name="Freeform 13"/>
            <p:cNvSpPr>
              <a:spLocks/>
            </p:cNvSpPr>
            <p:nvPr/>
          </p:nvSpPr>
          <p:spPr bwMode="auto">
            <a:xfrm>
              <a:off x="7947" y="3863"/>
              <a:ext cx="410" cy="533"/>
            </a:xfrm>
            <a:custGeom>
              <a:avLst/>
              <a:gdLst/>
              <a:ahLst/>
              <a:cxnLst>
                <a:cxn ang="0">
                  <a:pos x="289" y="16"/>
                </a:cxn>
                <a:cxn ang="0">
                  <a:pos x="378" y="112"/>
                </a:cxn>
                <a:cxn ang="0">
                  <a:pos x="354" y="183"/>
                </a:cxn>
                <a:cxn ang="0">
                  <a:pos x="257" y="247"/>
                </a:cxn>
                <a:cxn ang="0">
                  <a:pos x="394" y="318"/>
                </a:cxn>
                <a:cxn ang="0">
                  <a:pos x="394" y="438"/>
                </a:cxn>
                <a:cxn ang="0">
                  <a:pos x="289" y="517"/>
                </a:cxn>
                <a:cxn ang="0">
                  <a:pos x="129" y="525"/>
                </a:cxn>
                <a:cxn ang="0">
                  <a:pos x="16" y="470"/>
                </a:cxn>
                <a:cxn ang="0">
                  <a:pos x="8" y="390"/>
                </a:cxn>
                <a:cxn ang="0">
                  <a:pos x="32" y="366"/>
                </a:cxn>
                <a:cxn ang="0">
                  <a:pos x="72" y="366"/>
                </a:cxn>
                <a:cxn ang="0">
                  <a:pos x="97" y="390"/>
                </a:cxn>
                <a:cxn ang="0">
                  <a:pos x="97" y="430"/>
                </a:cxn>
                <a:cxn ang="0">
                  <a:pos x="80" y="454"/>
                </a:cxn>
                <a:cxn ang="0">
                  <a:pos x="113" y="486"/>
                </a:cxn>
                <a:cxn ang="0">
                  <a:pos x="201" y="501"/>
                </a:cxn>
                <a:cxn ang="0">
                  <a:pos x="257" y="486"/>
                </a:cxn>
                <a:cxn ang="0">
                  <a:pos x="297" y="446"/>
                </a:cxn>
                <a:cxn ang="0">
                  <a:pos x="314" y="382"/>
                </a:cxn>
                <a:cxn ang="0">
                  <a:pos x="297" y="311"/>
                </a:cxn>
                <a:cxn ang="0">
                  <a:pos x="257" y="271"/>
                </a:cxn>
                <a:cxn ang="0">
                  <a:pos x="193" y="255"/>
                </a:cxn>
                <a:cxn ang="0">
                  <a:pos x="137" y="255"/>
                </a:cxn>
                <a:cxn ang="0">
                  <a:pos x="121" y="247"/>
                </a:cxn>
                <a:cxn ang="0">
                  <a:pos x="129" y="231"/>
                </a:cxn>
                <a:cxn ang="0">
                  <a:pos x="153" y="231"/>
                </a:cxn>
                <a:cxn ang="0">
                  <a:pos x="185" y="231"/>
                </a:cxn>
                <a:cxn ang="0">
                  <a:pos x="241" y="215"/>
                </a:cxn>
                <a:cxn ang="0">
                  <a:pos x="281" y="175"/>
                </a:cxn>
                <a:cxn ang="0">
                  <a:pos x="297" y="127"/>
                </a:cxn>
                <a:cxn ang="0">
                  <a:pos x="297" y="80"/>
                </a:cxn>
                <a:cxn ang="0">
                  <a:pos x="257" y="40"/>
                </a:cxn>
                <a:cxn ang="0">
                  <a:pos x="201" y="32"/>
                </a:cxn>
                <a:cxn ang="0">
                  <a:pos x="169" y="32"/>
                </a:cxn>
                <a:cxn ang="0">
                  <a:pos x="121" y="40"/>
                </a:cxn>
                <a:cxn ang="0">
                  <a:pos x="80" y="72"/>
                </a:cxn>
                <a:cxn ang="0">
                  <a:pos x="113" y="88"/>
                </a:cxn>
                <a:cxn ang="0">
                  <a:pos x="121" y="112"/>
                </a:cxn>
                <a:cxn ang="0">
                  <a:pos x="105" y="143"/>
                </a:cxn>
                <a:cxn ang="0">
                  <a:pos x="72" y="151"/>
                </a:cxn>
                <a:cxn ang="0">
                  <a:pos x="48" y="151"/>
                </a:cxn>
                <a:cxn ang="0">
                  <a:pos x="32" y="127"/>
                </a:cxn>
                <a:cxn ang="0">
                  <a:pos x="40" y="64"/>
                </a:cxn>
                <a:cxn ang="0">
                  <a:pos x="137" y="8"/>
                </a:cxn>
              </a:cxnLst>
              <a:rect l="0" t="0" r="r" b="b"/>
              <a:pathLst>
                <a:path w="410" h="533">
                  <a:moveTo>
                    <a:pt x="201" y="0"/>
                  </a:moveTo>
                  <a:lnTo>
                    <a:pt x="289" y="16"/>
                  </a:lnTo>
                  <a:lnTo>
                    <a:pt x="354" y="56"/>
                  </a:lnTo>
                  <a:lnTo>
                    <a:pt x="378" y="112"/>
                  </a:lnTo>
                  <a:lnTo>
                    <a:pt x="378" y="143"/>
                  </a:lnTo>
                  <a:lnTo>
                    <a:pt x="354" y="183"/>
                  </a:lnTo>
                  <a:lnTo>
                    <a:pt x="322" y="215"/>
                  </a:lnTo>
                  <a:lnTo>
                    <a:pt x="257" y="247"/>
                  </a:lnTo>
                  <a:lnTo>
                    <a:pt x="338" y="271"/>
                  </a:lnTo>
                  <a:lnTo>
                    <a:pt x="394" y="318"/>
                  </a:lnTo>
                  <a:lnTo>
                    <a:pt x="410" y="382"/>
                  </a:lnTo>
                  <a:lnTo>
                    <a:pt x="394" y="438"/>
                  </a:lnTo>
                  <a:lnTo>
                    <a:pt x="354" y="486"/>
                  </a:lnTo>
                  <a:lnTo>
                    <a:pt x="289" y="517"/>
                  </a:lnTo>
                  <a:lnTo>
                    <a:pt x="201" y="533"/>
                  </a:lnTo>
                  <a:lnTo>
                    <a:pt x="129" y="525"/>
                  </a:lnTo>
                  <a:lnTo>
                    <a:pt x="64" y="501"/>
                  </a:lnTo>
                  <a:lnTo>
                    <a:pt x="16" y="470"/>
                  </a:lnTo>
                  <a:lnTo>
                    <a:pt x="0" y="414"/>
                  </a:lnTo>
                  <a:lnTo>
                    <a:pt x="8" y="390"/>
                  </a:lnTo>
                  <a:lnTo>
                    <a:pt x="16" y="382"/>
                  </a:lnTo>
                  <a:lnTo>
                    <a:pt x="32" y="366"/>
                  </a:lnTo>
                  <a:lnTo>
                    <a:pt x="48" y="366"/>
                  </a:lnTo>
                  <a:lnTo>
                    <a:pt x="72" y="366"/>
                  </a:lnTo>
                  <a:lnTo>
                    <a:pt x="80" y="382"/>
                  </a:lnTo>
                  <a:lnTo>
                    <a:pt x="97" y="390"/>
                  </a:lnTo>
                  <a:lnTo>
                    <a:pt x="97" y="414"/>
                  </a:lnTo>
                  <a:lnTo>
                    <a:pt x="97" y="430"/>
                  </a:lnTo>
                  <a:lnTo>
                    <a:pt x="88" y="446"/>
                  </a:lnTo>
                  <a:lnTo>
                    <a:pt x="80" y="454"/>
                  </a:lnTo>
                  <a:lnTo>
                    <a:pt x="56" y="462"/>
                  </a:lnTo>
                  <a:lnTo>
                    <a:pt x="113" y="486"/>
                  </a:lnTo>
                  <a:lnTo>
                    <a:pt x="169" y="501"/>
                  </a:lnTo>
                  <a:lnTo>
                    <a:pt x="201" y="501"/>
                  </a:lnTo>
                  <a:lnTo>
                    <a:pt x="233" y="494"/>
                  </a:lnTo>
                  <a:lnTo>
                    <a:pt x="257" y="486"/>
                  </a:lnTo>
                  <a:lnTo>
                    <a:pt x="281" y="470"/>
                  </a:lnTo>
                  <a:lnTo>
                    <a:pt x="297" y="446"/>
                  </a:lnTo>
                  <a:lnTo>
                    <a:pt x="314" y="414"/>
                  </a:lnTo>
                  <a:lnTo>
                    <a:pt x="314" y="382"/>
                  </a:lnTo>
                  <a:lnTo>
                    <a:pt x="314" y="342"/>
                  </a:lnTo>
                  <a:lnTo>
                    <a:pt x="297" y="311"/>
                  </a:lnTo>
                  <a:lnTo>
                    <a:pt x="281" y="287"/>
                  </a:lnTo>
                  <a:lnTo>
                    <a:pt x="257" y="271"/>
                  </a:lnTo>
                  <a:lnTo>
                    <a:pt x="233" y="263"/>
                  </a:lnTo>
                  <a:lnTo>
                    <a:pt x="193" y="255"/>
                  </a:lnTo>
                  <a:lnTo>
                    <a:pt x="145" y="255"/>
                  </a:lnTo>
                  <a:lnTo>
                    <a:pt x="137" y="255"/>
                  </a:lnTo>
                  <a:lnTo>
                    <a:pt x="129" y="255"/>
                  </a:lnTo>
                  <a:lnTo>
                    <a:pt x="121" y="247"/>
                  </a:lnTo>
                  <a:lnTo>
                    <a:pt x="129" y="239"/>
                  </a:lnTo>
                  <a:lnTo>
                    <a:pt x="129" y="231"/>
                  </a:lnTo>
                  <a:lnTo>
                    <a:pt x="145" y="231"/>
                  </a:lnTo>
                  <a:lnTo>
                    <a:pt x="153" y="231"/>
                  </a:lnTo>
                  <a:lnTo>
                    <a:pt x="169" y="231"/>
                  </a:lnTo>
                  <a:lnTo>
                    <a:pt x="185" y="231"/>
                  </a:lnTo>
                  <a:lnTo>
                    <a:pt x="217" y="223"/>
                  </a:lnTo>
                  <a:lnTo>
                    <a:pt x="241" y="215"/>
                  </a:lnTo>
                  <a:lnTo>
                    <a:pt x="265" y="199"/>
                  </a:lnTo>
                  <a:lnTo>
                    <a:pt x="281" y="175"/>
                  </a:lnTo>
                  <a:lnTo>
                    <a:pt x="289" y="151"/>
                  </a:lnTo>
                  <a:lnTo>
                    <a:pt x="297" y="127"/>
                  </a:lnTo>
                  <a:lnTo>
                    <a:pt x="297" y="112"/>
                  </a:lnTo>
                  <a:lnTo>
                    <a:pt x="297" y="80"/>
                  </a:lnTo>
                  <a:lnTo>
                    <a:pt x="281" y="56"/>
                  </a:lnTo>
                  <a:lnTo>
                    <a:pt x="257" y="40"/>
                  </a:lnTo>
                  <a:lnTo>
                    <a:pt x="233" y="32"/>
                  </a:lnTo>
                  <a:lnTo>
                    <a:pt x="201" y="32"/>
                  </a:lnTo>
                  <a:lnTo>
                    <a:pt x="185" y="32"/>
                  </a:lnTo>
                  <a:lnTo>
                    <a:pt x="169" y="32"/>
                  </a:lnTo>
                  <a:lnTo>
                    <a:pt x="145" y="32"/>
                  </a:lnTo>
                  <a:lnTo>
                    <a:pt x="121" y="40"/>
                  </a:lnTo>
                  <a:lnTo>
                    <a:pt x="97" y="56"/>
                  </a:lnTo>
                  <a:lnTo>
                    <a:pt x="80" y="72"/>
                  </a:lnTo>
                  <a:lnTo>
                    <a:pt x="97" y="72"/>
                  </a:lnTo>
                  <a:lnTo>
                    <a:pt x="113" y="88"/>
                  </a:lnTo>
                  <a:lnTo>
                    <a:pt x="121" y="96"/>
                  </a:lnTo>
                  <a:lnTo>
                    <a:pt x="121" y="112"/>
                  </a:lnTo>
                  <a:lnTo>
                    <a:pt x="113" y="127"/>
                  </a:lnTo>
                  <a:lnTo>
                    <a:pt x="105" y="143"/>
                  </a:lnTo>
                  <a:lnTo>
                    <a:pt x="88" y="151"/>
                  </a:lnTo>
                  <a:lnTo>
                    <a:pt x="72" y="151"/>
                  </a:lnTo>
                  <a:lnTo>
                    <a:pt x="64" y="151"/>
                  </a:lnTo>
                  <a:lnTo>
                    <a:pt x="48" y="151"/>
                  </a:lnTo>
                  <a:lnTo>
                    <a:pt x="40" y="143"/>
                  </a:lnTo>
                  <a:lnTo>
                    <a:pt x="32" y="127"/>
                  </a:lnTo>
                  <a:lnTo>
                    <a:pt x="32" y="112"/>
                  </a:lnTo>
                  <a:lnTo>
                    <a:pt x="40" y="64"/>
                  </a:lnTo>
                  <a:lnTo>
                    <a:pt x="80" y="32"/>
                  </a:lnTo>
                  <a:lnTo>
                    <a:pt x="137" y="8"/>
                  </a:lnTo>
                  <a:lnTo>
                    <a:pt x="2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2" name="Freeform 14"/>
            <p:cNvSpPr>
              <a:spLocks noEditPoints="1"/>
            </p:cNvSpPr>
            <p:nvPr/>
          </p:nvSpPr>
          <p:spPr bwMode="auto">
            <a:xfrm>
              <a:off x="8903" y="3044"/>
              <a:ext cx="764" cy="1106"/>
            </a:xfrm>
            <a:custGeom>
              <a:avLst/>
              <a:gdLst/>
              <a:ahLst/>
              <a:cxnLst>
                <a:cxn ang="0">
                  <a:pos x="322" y="445"/>
                </a:cxn>
                <a:cxn ang="0">
                  <a:pos x="209" y="580"/>
                </a:cxn>
                <a:cxn ang="0">
                  <a:pos x="145" y="748"/>
                </a:cxn>
                <a:cxn ang="0">
                  <a:pos x="121" y="923"/>
                </a:cxn>
                <a:cxn ang="0">
                  <a:pos x="137" y="1018"/>
                </a:cxn>
                <a:cxn ang="0">
                  <a:pos x="217" y="1066"/>
                </a:cxn>
                <a:cxn ang="0">
                  <a:pos x="330" y="1026"/>
                </a:cxn>
                <a:cxn ang="0">
                  <a:pos x="410" y="946"/>
                </a:cxn>
                <a:cxn ang="0">
                  <a:pos x="426" y="923"/>
                </a:cxn>
                <a:cxn ang="0">
                  <a:pos x="434" y="899"/>
                </a:cxn>
                <a:cxn ang="0">
                  <a:pos x="515" y="580"/>
                </a:cxn>
                <a:cxn ang="0">
                  <a:pos x="515" y="549"/>
                </a:cxn>
                <a:cxn ang="0">
                  <a:pos x="483" y="469"/>
                </a:cxn>
                <a:cxn ang="0">
                  <a:pos x="394" y="429"/>
                </a:cxn>
                <a:cxn ang="0">
                  <a:pos x="756" y="0"/>
                </a:cxn>
                <a:cxn ang="0">
                  <a:pos x="764" y="8"/>
                </a:cxn>
                <a:cxn ang="0">
                  <a:pos x="764" y="15"/>
                </a:cxn>
                <a:cxn ang="0">
                  <a:pos x="531" y="939"/>
                </a:cxn>
                <a:cxn ang="0">
                  <a:pos x="523" y="970"/>
                </a:cxn>
                <a:cxn ang="0">
                  <a:pos x="523" y="1010"/>
                </a:cxn>
                <a:cxn ang="0">
                  <a:pos x="531" y="1042"/>
                </a:cxn>
                <a:cxn ang="0">
                  <a:pos x="555" y="1066"/>
                </a:cxn>
                <a:cxn ang="0">
                  <a:pos x="611" y="1050"/>
                </a:cxn>
                <a:cxn ang="0">
                  <a:pos x="667" y="946"/>
                </a:cxn>
                <a:cxn ang="0">
                  <a:pos x="700" y="859"/>
                </a:cxn>
                <a:cxn ang="0">
                  <a:pos x="716" y="851"/>
                </a:cxn>
                <a:cxn ang="0">
                  <a:pos x="724" y="851"/>
                </a:cxn>
                <a:cxn ang="0">
                  <a:pos x="732" y="859"/>
                </a:cxn>
                <a:cxn ang="0">
                  <a:pos x="716" y="923"/>
                </a:cxn>
                <a:cxn ang="0">
                  <a:pos x="684" y="1018"/>
                </a:cxn>
                <a:cxn ang="0">
                  <a:pos x="651" y="1066"/>
                </a:cxn>
                <a:cxn ang="0">
                  <a:pos x="595" y="1098"/>
                </a:cxn>
                <a:cxn ang="0">
                  <a:pos x="499" y="1090"/>
                </a:cxn>
                <a:cxn ang="0">
                  <a:pos x="426" y="986"/>
                </a:cxn>
                <a:cxn ang="0">
                  <a:pos x="298" y="1090"/>
                </a:cxn>
                <a:cxn ang="0">
                  <a:pos x="217" y="1106"/>
                </a:cxn>
                <a:cxn ang="0">
                  <a:pos x="65" y="1034"/>
                </a:cxn>
                <a:cxn ang="0">
                  <a:pos x="0" y="851"/>
                </a:cxn>
                <a:cxn ang="0">
                  <a:pos x="89" y="588"/>
                </a:cxn>
                <a:cxn ang="0">
                  <a:pos x="274" y="421"/>
                </a:cxn>
                <a:cxn ang="0">
                  <a:pos x="450" y="405"/>
                </a:cxn>
                <a:cxn ang="0">
                  <a:pos x="539" y="493"/>
                </a:cxn>
                <a:cxn ang="0">
                  <a:pos x="635" y="87"/>
                </a:cxn>
                <a:cxn ang="0">
                  <a:pos x="635" y="71"/>
                </a:cxn>
                <a:cxn ang="0">
                  <a:pos x="611" y="63"/>
                </a:cxn>
                <a:cxn ang="0">
                  <a:pos x="555" y="63"/>
                </a:cxn>
                <a:cxn ang="0">
                  <a:pos x="531" y="55"/>
                </a:cxn>
                <a:cxn ang="0">
                  <a:pos x="515" y="47"/>
                </a:cxn>
                <a:cxn ang="0">
                  <a:pos x="531" y="15"/>
                </a:cxn>
                <a:cxn ang="0">
                  <a:pos x="579" y="8"/>
                </a:cxn>
                <a:cxn ang="0">
                  <a:pos x="700" y="0"/>
                </a:cxn>
              </a:cxnLst>
              <a:rect l="0" t="0" r="r" b="b"/>
              <a:pathLst>
                <a:path w="764" h="1106">
                  <a:moveTo>
                    <a:pt x="394" y="429"/>
                  </a:moveTo>
                  <a:lnTo>
                    <a:pt x="322" y="445"/>
                  </a:lnTo>
                  <a:lnTo>
                    <a:pt x="258" y="501"/>
                  </a:lnTo>
                  <a:lnTo>
                    <a:pt x="209" y="580"/>
                  </a:lnTo>
                  <a:lnTo>
                    <a:pt x="177" y="652"/>
                  </a:lnTo>
                  <a:lnTo>
                    <a:pt x="145" y="748"/>
                  </a:lnTo>
                  <a:lnTo>
                    <a:pt x="129" y="843"/>
                  </a:lnTo>
                  <a:lnTo>
                    <a:pt x="121" y="923"/>
                  </a:lnTo>
                  <a:lnTo>
                    <a:pt x="121" y="970"/>
                  </a:lnTo>
                  <a:lnTo>
                    <a:pt x="137" y="1018"/>
                  </a:lnTo>
                  <a:lnTo>
                    <a:pt x="169" y="1058"/>
                  </a:lnTo>
                  <a:lnTo>
                    <a:pt x="217" y="1066"/>
                  </a:lnTo>
                  <a:lnTo>
                    <a:pt x="274" y="1058"/>
                  </a:lnTo>
                  <a:lnTo>
                    <a:pt x="330" y="1026"/>
                  </a:lnTo>
                  <a:lnTo>
                    <a:pt x="402" y="962"/>
                  </a:lnTo>
                  <a:lnTo>
                    <a:pt x="410" y="946"/>
                  </a:lnTo>
                  <a:lnTo>
                    <a:pt x="418" y="931"/>
                  </a:lnTo>
                  <a:lnTo>
                    <a:pt x="426" y="923"/>
                  </a:lnTo>
                  <a:lnTo>
                    <a:pt x="426" y="915"/>
                  </a:lnTo>
                  <a:lnTo>
                    <a:pt x="434" y="899"/>
                  </a:lnTo>
                  <a:lnTo>
                    <a:pt x="515" y="596"/>
                  </a:lnTo>
                  <a:lnTo>
                    <a:pt x="515" y="580"/>
                  </a:lnTo>
                  <a:lnTo>
                    <a:pt x="515" y="565"/>
                  </a:lnTo>
                  <a:lnTo>
                    <a:pt x="515" y="549"/>
                  </a:lnTo>
                  <a:lnTo>
                    <a:pt x="499" y="509"/>
                  </a:lnTo>
                  <a:lnTo>
                    <a:pt x="483" y="469"/>
                  </a:lnTo>
                  <a:lnTo>
                    <a:pt x="442" y="437"/>
                  </a:lnTo>
                  <a:lnTo>
                    <a:pt x="394" y="429"/>
                  </a:lnTo>
                  <a:close/>
                  <a:moveTo>
                    <a:pt x="740" y="0"/>
                  </a:moveTo>
                  <a:lnTo>
                    <a:pt x="756" y="0"/>
                  </a:lnTo>
                  <a:lnTo>
                    <a:pt x="764" y="8"/>
                  </a:lnTo>
                  <a:lnTo>
                    <a:pt x="764" y="8"/>
                  </a:lnTo>
                  <a:lnTo>
                    <a:pt x="764" y="15"/>
                  </a:lnTo>
                  <a:lnTo>
                    <a:pt x="764" y="15"/>
                  </a:lnTo>
                  <a:lnTo>
                    <a:pt x="531" y="923"/>
                  </a:lnTo>
                  <a:lnTo>
                    <a:pt x="531" y="939"/>
                  </a:lnTo>
                  <a:lnTo>
                    <a:pt x="523" y="954"/>
                  </a:lnTo>
                  <a:lnTo>
                    <a:pt x="523" y="970"/>
                  </a:lnTo>
                  <a:lnTo>
                    <a:pt x="523" y="994"/>
                  </a:lnTo>
                  <a:lnTo>
                    <a:pt x="523" y="1010"/>
                  </a:lnTo>
                  <a:lnTo>
                    <a:pt x="523" y="1026"/>
                  </a:lnTo>
                  <a:lnTo>
                    <a:pt x="531" y="1042"/>
                  </a:lnTo>
                  <a:lnTo>
                    <a:pt x="539" y="1058"/>
                  </a:lnTo>
                  <a:lnTo>
                    <a:pt x="555" y="1066"/>
                  </a:lnTo>
                  <a:lnTo>
                    <a:pt x="571" y="1066"/>
                  </a:lnTo>
                  <a:lnTo>
                    <a:pt x="611" y="1050"/>
                  </a:lnTo>
                  <a:lnTo>
                    <a:pt x="643" y="1010"/>
                  </a:lnTo>
                  <a:lnTo>
                    <a:pt x="667" y="946"/>
                  </a:lnTo>
                  <a:lnTo>
                    <a:pt x="692" y="875"/>
                  </a:lnTo>
                  <a:lnTo>
                    <a:pt x="700" y="859"/>
                  </a:lnTo>
                  <a:lnTo>
                    <a:pt x="700" y="851"/>
                  </a:lnTo>
                  <a:lnTo>
                    <a:pt x="716" y="851"/>
                  </a:lnTo>
                  <a:lnTo>
                    <a:pt x="716" y="851"/>
                  </a:lnTo>
                  <a:lnTo>
                    <a:pt x="724" y="851"/>
                  </a:lnTo>
                  <a:lnTo>
                    <a:pt x="732" y="851"/>
                  </a:lnTo>
                  <a:lnTo>
                    <a:pt x="732" y="859"/>
                  </a:lnTo>
                  <a:lnTo>
                    <a:pt x="732" y="883"/>
                  </a:lnTo>
                  <a:lnTo>
                    <a:pt x="716" y="923"/>
                  </a:lnTo>
                  <a:lnTo>
                    <a:pt x="708" y="970"/>
                  </a:lnTo>
                  <a:lnTo>
                    <a:pt x="684" y="1018"/>
                  </a:lnTo>
                  <a:lnTo>
                    <a:pt x="667" y="1042"/>
                  </a:lnTo>
                  <a:lnTo>
                    <a:pt x="651" y="1066"/>
                  </a:lnTo>
                  <a:lnTo>
                    <a:pt x="627" y="1090"/>
                  </a:lnTo>
                  <a:lnTo>
                    <a:pt x="595" y="1098"/>
                  </a:lnTo>
                  <a:lnTo>
                    <a:pt x="571" y="1106"/>
                  </a:lnTo>
                  <a:lnTo>
                    <a:pt x="499" y="1090"/>
                  </a:lnTo>
                  <a:lnTo>
                    <a:pt x="450" y="1050"/>
                  </a:lnTo>
                  <a:lnTo>
                    <a:pt x="426" y="986"/>
                  </a:lnTo>
                  <a:lnTo>
                    <a:pt x="354" y="1050"/>
                  </a:lnTo>
                  <a:lnTo>
                    <a:pt x="298" y="1090"/>
                  </a:lnTo>
                  <a:lnTo>
                    <a:pt x="250" y="1098"/>
                  </a:lnTo>
                  <a:lnTo>
                    <a:pt x="217" y="1106"/>
                  </a:lnTo>
                  <a:lnTo>
                    <a:pt x="129" y="1090"/>
                  </a:lnTo>
                  <a:lnTo>
                    <a:pt x="65" y="1034"/>
                  </a:lnTo>
                  <a:lnTo>
                    <a:pt x="16" y="954"/>
                  </a:lnTo>
                  <a:lnTo>
                    <a:pt x="0" y="851"/>
                  </a:lnTo>
                  <a:lnTo>
                    <a:pt x="25" y="716"/>
                  </a:lnTo>
                  <a:lnTo>
                    <a:pt x="89" y="588"/>
                  </a:lnTo>
                  <a:lnTo>
                    <a:pt x="169" y="485"/>
                  </a:lnTo>
                  <a:lnTo>
                    <a:pt x="274" y="421"/>
                  </a:lnTo>
                  <a:lnTo>
                    <a:pt x="386" y="389"/>
                  </a:lnTo>
                  <a:lnTo>
                    <a:pt x="450" y="405"/>
                  </a:lnTo>
                  <a:lnTo>
                    <a:pt x="499" y="437"/>
                  </a:lnTo>
                  <a:lnTo>
                    <a:pt x="539" y="493"/>
                  </a:lnTo>
                  <a:lnTo>
                    <a:pt x="627" y="119"/>
                  </a:lnTo>
                  <a:lnTo>
                    <a:pt x="635" y="87"/>
                  </a:lnTo>
                  <a:lnTo>
                    <a:pt x="635" y="79"/>
                  </a:lnTo>
                  <a:lnTo>
                    <a:pt x="635" y="71"/>
                  </a:lnTo>
                  <a:lnTo>
                    <a:pt x="627" y="71"/>
                  </a:lnTo>
                  <a:lnTo>
                    <a:pt x="611" y="63"/>
                  </a:lnTo>
                  <a:lnTo>
                    <a:pt x="587" y="63"/>
                  </a:lnTo>
                  <a:lnTo>
                    <a:pt x="555" y="63"/>
                  </a:lnTo>
                  <a:lnTo>
                    <a:pt x="539" y="63"/>
                  </a:lnTo>
                  <a:lnTo>
                    <a:pt x="531" y="55"/>
                  </a:lnTo>
                  <a:lnTo>
                    <a:pt x="523" y="55"/>
                  </a:lnTo>
                  <a:lnTo>
                    <a:pt x="515" y="47"/>
                  </a:lnTo>
                  <a:lnTo>
                    <a:pt x="523" y="31"/>
                  </a:lnTo>
                  <a:lnTo>
                    <a:pt x="531" y="15"/>
                  </a:lnTo>
                  <a:lnTo>
                    <a:pt x="539" y="15"/>
                  </a:lnTo>
                  <a:lnTo>
                    <a:pt x="579" y="8"/>
                  </a:lnTo>
                  <a:lnTo>
                    <a:pt x="643" y="8"/>
                  </a:lnTo>
                  <a:lnTo>
                    <a:pt x="700" y="0"/>
                  </a:lnTo>
                  <a:lnTo>
                    <a:pt x="7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3" name="Freeform 15"/>
            <p:cNvSpPr>
              <a:spLocks/>
            </p:cNvSpPr>
            <p:nvPr/>
          </p:nvSpPr>
          <p:spPr bwMode="auto">
            <a:xfrm>
              <a:off x="9731" y="2821"/>
              <a:ext cx="514" cy="764"/>
            </a:xfrm>
            <a:custGeom>
              <a:avLst/>
              <a:gdLst/>
              <a:ahLst/>
              <a:cxnLst>
                <a:cxn ang="0">
                  <a:pos x="346" y="16"/>
                </a:cxn>
                <a:cxn ang="0">
                  <a:pos x="466" y="95"/>
                </a:cxn>
                <a:cxn ang="0">
                  <a:pos x="474" y="207"/>
                </a:cxn>
                <a:cxn ang="0">
                  <a:pos x="394" y="310"/>
                </a:cxn>
                <a:cxn ang="0">
                  <a:pos x="402" y="382"/>
                </a:cxn>
                <a:cxn ang="0">
                  <a:pos x="506" y="485"/>
                </a:cxn>
                <a:cxn ang="0">
                  <a:pos x="498" y="628"/>
                </a:cxn>
                <a:cxn ang="0">
                  <a:pos x="362" y="748"/>
                </a:cxn>
                <a:cxn ang="0">
                  <a:pos x="153" y="748"/>
                </a:cxn>
                <a:cxn ang="0">
                  <a:pos x="16" y="660"/>
                </a:cxn>
                <a:cxn ang="0">
                  <a:pos x="0" y="565"/>
                </a:cxn>
                <a:cxn ang="0">
                  <a:pos x="24" y="533"/>
                </a:cxn>
                <a:cxn ang="0">
                  <a:pos x="64" y="525"/>
                </a:cxn>
                <a:cxn ang="0">
                  <a:pos x="105" y="541"/>
                </a:cxn>
                <a:cxn ang="0">
                  <a:pos x="121" y="589"/>
                </a:cxn>
                <a:cxn ang="0">
                  <a:pos x="121" y="612"/>
                </a:cxn>
                <a:cxn ang="0">
                  <a:pos x="97" y="636"/>
                </a:cxn>
                <a:cxn ang="0">
                  <a:pos x="56" y="652"/>
                </a:cxn>
                <a:cxn ang="0">
                  <a:pos x="153" y="716"/>
                </a:cxn>
                <a:cxn ang="0">
                  <a:pos x="249" y="732"/>
                </a:cxn>
                <a:cxn ang="0">
                  <a:pos x="330" y="708"/>
                </a:cxn>
                <a:cxn ang="0">
                  <a:pos x="386" y="620"/>
                </a:cxn>
                <a:cxn ang="0">
                  <a:pos x="386" y="469"/>
                </a:cxn>
                <a:cxn ang="0">
                  <a:pos x="306" y="382"/>
                </a:cxn>
                <a:cxn ang="0">
                  <a:pos x="241" y="374"/>
                </a:cxn>
                <a:cxn ang="0">
                  <a:pos x="169" y="374"/>
                </a:cxn>
                <a:cxn ang="0">
                  <a:pos x="161" y="366"/>
                </a:cxn>
                <a:cxn ang="0">
                  <a:pos x="161" y="342"/>
                </a:cxn>
                <a:cxn ang="0">
                  <a:pos x="169" y="342"/>
                </a:cxn>
                <a:cxn ang="0">
                  <a:pos x="177" y="342"/>
                </a:cxn>
                <a:cxn ang="0">
                  <a:pos x="201" y="334"/>
                </a:cxn>
                <a:cxn ang="0">
                  <a:pos x="257" y="334"/>
                </a:cxn>
                <a:cxn ang="0">
                  <a:pos x="306" y="310"/>
                </a:cxn>
                <a:cxn ang="0">
                  <a:pos x="362" y="223"/>
                </a:cxn>
                <a:cxn ang="0">
                  <a:pos x="370" y="119"/>
                </a:cxn>
                <a:cxn ang="0">
                  <a:pos x="346" y="71"/>
                </a:cxn>
                <a:cxn ang="0">
                  <a:pos x="314" y="47"/>
                </a:cxn>
                <a:cxn ang="0">
                  <a:pos x="273" y="32"/>
                </a:cxn>
                <a:cxn ang="0">
                  <a:pos x="201" y="40"/>
                </a:cxn>
                <a:cxn ang="0">
                  <a:pos x="97" y="95"/>
                </a:cxn>
                <a:cxn ang="0">
                  <a:pos x="137" y="111"/>
                </a:cxn>
                <a:cxn ang="0">
                  <a:pos x="153" y="151"/>
                </a:cxn>
                <a:cxn ang="0">
                  <a:pos x="137" y="191"/>
                </a:cxn>
                <a:cxn ang="0">
                  <a:pos x="97" y="207"/>
                </a:cxn>
                <a:cxn ang="0">
                  <a:pos x="48" y="199"/>
                </a:cxn>
                <a:cxn ang="0">
                  <a:pos x="32" y="151"/>
                </a:cxn>
                <a:cxn ang="0">
                  <a:pos x="97" y="47"/>
                </a:cxn>
                <a:cxn ang="0">
                  <a:pos x="257" y="0"/>
                </a:cxn>
              </a:cxnLst>
              <a:rect l="0" t="0" r="r" b="b"/>
              <a:pathLst>
                <a:path w="514" h="764">
                  <a:moveTo>
                    <a:pt x="257" y="0"/>
                  </a:moveTo>
                  <a:lnTo>
                    <a:pt x="346" y="16"/>
                  </a:lnTo>
                  <a:lnTo>
                    <a:pt x="418" y="47"/>
                  </a:lnTo>
                  <a:lnTo>
                    <a:pt x="466" y="95"/>
                  </a:lnTo>
                  <a:lnTo>
                    <a:pt x="482" y="159"/>
                  </a:lnTo>
                  <a:lnTo>
                    <a:pt x="474" y="207"/>
                  </a:lnTo>
                  <a:lnTo>
                    <a:pt x="442" y="262"/>
                  </a:lnTo>
                  <a:lnTo>
                    <a:pt x="394" y="310"/>
                  </a:lnTo>
                  <a:lnTo>
                    <a:pt x="322" y="350"/>
                  </a:lnTo>
                  <a:lnTo>
                    <a:pt x="402" y="382"/>
                  </a:lnTo>
                  <a:lnTo>
                    <a:pt x="466" y="429"/>
                  </a:lnTo>
                  <a:lnTo>
                    <a:pt x="506" y="485"/>
                  </a:lnTo>
                  <a:lnTo>
                    <a:pt x="514" y="549"/>
                  </a:lnTo>
                  <a:lnTo>
                    <a:pt x="498" y="628"/>
                  </a:lnTo>
                  <a:lnTo>
                    <a:pt x="442" y="700"/>
                  </a:lnTo>
                  <a:lnTo>
                    <a:pt x="362" y="748"/>
                  </a:lnTo>
                  <a:lnTo>
                    <a:pt x="249" y="764"/>
                  </a:lnTo>
                  <a:lnTo>
                    <a:pt x="153" y="748"/>
                  </a:lnTo>
                  <a:lnTo>
                    <a:pt x="72" y="716"/>
                  </a:lnTo>
                  <a:lnTo>
                    <a:pt x="16" y="660"/>
                  </a:lnTo>
                  <a:lnTo>
                    <a:pt x="0" y="589"/>
                  </a:lnTo>
                  <a:lnTo>
                    <a:pt x="0" y="565"/>
                  </a:lnTo>
                  <a:lnTo>
                    <a:pt x="8" y="549"/>
                  </a:lnTo>
                  <a:lnTo>
                    <a:pt x="24" y="533"/>
                  </a:lnTo>
                  <a:lnTo>
                    <a:pt x="40" y="525"/>
                  </a:lnTo>
                  <a:lnTo>
                    <a:pt x="64" y="525"/>
                  </a:lnTo>
                  <a:lnTo>
                    <a:pt x="89" y="533"/>
                  </a:lnTo>
                  <a:lnTo>
                    <a:pt x="105" y="541"/>
                  </a:lnTo>
                  <a:lnTo>
                    <a:pt x="121" y="565"/>
                  </a:lnTo>
                  <a:lnTo>
                    <a:pt x="121" y="589"/>
                  </a:lnTo>
                  <a:lnTo>
                    <a:pt x="121" y="597"/>
                  </a:lnTo>
                  <a:lnTo>
                    <a:pt x="121" y="612"/>
                  </a:lnTo>
                  <a:lnTo>
                    <a:pt x="113" y="628"/>
                  </a:lnTo>
                  <a:lnTo>
                    <a:pt x="97" y="636"/>
                  </a:lnTo>
                  <a:lnTo>
                    <a:pt x="81" y="644"/>
                  </a:lnTo>
                  <a:lnTo>
                    <a:pt x="56" y="652"/>
                  </a:lnTo>
                  <a:lnTo>
                    <a:pt x="105" y="692"/>
                  </a:lnTo>
                  <a:lnTo>
                    <a:pt x="153" y="716"/>
                  </a:lnTo>
                  <a:lnTo>
                    <a:pt x="209" y="724"/>
                  </a:lnTo>
                  <a:lnTo>
                    <a:pt x="249" y="732"/>
                  </a:lnTo>
                  <a:lnTo>
                    <a:pt x="289" y="724"/>
                  </a:lnTo>
                  <a:lnTo>
                    <a:pt x="330" y="708"/>
                  </a:lnTo>
                  <a:lnTo>
                    <a:pt x="362" y="668"/>
                  </a:lnTo>
                  <a:lnTo>
                    <a:pt x="386" y="620"/>
                  </a:lnTo>
                  <a:lnTo>
                    <a:pt x="394" y="549"/>
                  </a:lnTo>
                  <a:lnTo>
                    <a:pt x="386" y="469"/>
                  </a:lnTo>
                  <a:lnTo>
                    <a:pt x="354" y="414"/>
                  </a:lnTo>
                  <a:lnTo>
                    <a:pt x="306" y="382"/>
                  </a:lnTo>
                  <a:lnTo>
                    <a:pt x="241" y="374"/>
                  </a:lnTo>
                  <a:lnTo>
                    <a:pt x="241" y="374"/>
                  </a:lnTo>
                  <a:lnTo>
                    <a:pt x="185" y="374"/>
                  </a:lnTo>
                  <a:lnTo>
                    <a:pt x="169" y="374"/>
                  </a:lnTo>
                  <a:lnTo>
                    <a:pt x="161" y="366"/>
                  </a:lnTo>
                  <a:lnTo>
                    <a:pt x="161" y="366"/>
                  </a:lnTo>
                  <a:lnTo>
                    <a:pt x="153" y="350"/>
                  </a:lnTo>
                  <a:lnTo>
                    <a:pt x="161" y="342"/>
                  </a:lnTo>
                  <a:lnTo>
                    <a:pt x="161" y="342"/>
                  </a:lnTo>
                  <a:lnTo>
                    <a:pt x="169" y="342"/>
                  </a:lnTo>
                  <a:lnTo>
                    <a:pt x="169" y="342"/>
                  </a:lnTo>
                  <a:lnTo>
                    <a:pt x="177" y="342"/>
                  </a:lnTo>
                  <a:lnTo>
                    <a:pt x="185" y="334"/>
                  </a:lnTo>
                  <a:lnTo>
                    <a:pt x="201" y="334"/>
                  </a:lnTo>
                  <a:lnTo>
                    <a:pt x="233" y="334"/>
                  </a:lnTo>
                  <a:lnTo>
                    <a:pt x="257" y="334"/>
                  </a:lnTo>
                  <a:lnTo>
                    <a:pt x="281" y="326"/>
                  </a:lnTo>
                  <a:lnTo>
                    <a:pt x="306" y="310"/>
                  </a:lnTo>
                  <a:lnTo>
                    <a:pt x="330" y="286"/>
                  </a:lnTo>
                  <a:lnTo>
                    <a:pt x="362" y="223"/>
                  </a:lnTo>
                  <a:lnTo>
                    <a:pt x="370" y="159"/>
                  </a:lnTo>
                  <a:lnTo>
                    <a:pt x="370" y="119"/>
                  </a:lnTo>
                  <a:lnTo>
                    <a:pt x="362" y="95"/>
                  </a:lnTo>
                  <a:lnTo>
                    <a:pt x="346" y="71"/>
                  </a:lnTo>
                  <a:lnTo>
                    <a:pt x="330" y="55"/>
                  </a:lnTo>
                  <a:lnTo>
                    <a:pt x="314" y="47"/>
                  </a:lnTo>
                  <a:lnTo>
                    <a:pt x="289" y="40"/>
                  </a:lnTo>
                  <a:lnTo>
                    <a:pt x="273" y="32"/>
                  </a:lnTo>
                  <a:lnTo>
                    <a:pt x="249" y="32"/>
                  </a:lnTo>
                  <a:lnTo>
                    <a:pt x="201" y="40"/>
                  </a:lnTo>
                  <a:lnTo>
                    <a:pt x="145" y="55"/>
                  </a:lnTo>
                  <a:lnTo>
                    <a:pt x="97" y="95"/>
                  </a:lnTo>
                  <a:lnTo>
                    <a:pt x="113" y="103"/>
                  </a:lnTo>
                  <a:lnTo>
                    <a:pt x="137" y="111"/>
                  </a:lnTo>
                  <a:lnTo>
                    <a:pt x="145" y="127"/>
                  </a:lnTo>
                  <a:lnTo>
                    <a:pt x="153" y="151"/>
                  </a:lnTo>
                  <a:lnTo>
                    <a:pt x="145" y="175"/>
                  </a:lnTo>
                  <a:lnTo>
                    <a:pt x="137" y="191"/>
                  </a:lnTo>
                  <a:lnTo>
                    <a:pt x="113" y="207"/>
                  </a:lnTo>
                  <a:lnTo>
                    <a:pt x="97" y="207"/>
                  </a:lnTo>
                  <a:lnTo>
                    <a:pt x="72" y="207"/>
                  </a:lnTo>
                  <a:lnTo>
                    <a:pt x="48" y="199"/>
                  </a:lnTo>
                  <a:lnTo>
                    <a:pt x="40" y="175"/>
                  </a:lnTo>
                  <a:lnTo>
                    <a:pt x="32" y="151"/>
                  </a:lnTo>
                  <a:lnTo>
                    <a:pt x="48" y="95"/>
                  </a:lnTo>
                  <a:lnTo>
                    <a:pt x="97" y="47"/>
                  </a:lnTo>
                  <a:lnTo>
                    <a:pt x="169" y="16"/>
                  </a:lnTo>
                  <a:lnTo>
                    <a:pt x="2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4" name="Freeform 16"/>
            <p:cNvSpPr>
              <a:spLocks/>
            </p:cNvSpPr>
            <p:nvPr/>
          </p:nvSpPr>
          <p:spPr bwMode="auto">
            <a:xfrm>
              <a:off x="10438" y="3433"/>
              <a:ext cx="796" cy="717"/>
            </a:xfrm>
            <a:custGeom>
              <a:avLst/>
              <a:gdLst/>
              <a:ahLst/>
              <a:cxnLst>
                <a:cxn ang="0">
                  <a:pos x="402" y="24"/>
                </a:cxn>
                <a:cxn ang="0">
                  <a:pos x="499" y="88"/>
                </a:cxn>
                <a:cxn ang="0">
                  <a:pos x="651" y="0"/>
                </a:cxn>
                <a:cxn ang="0">
                  <a:pos x="780" y="56"/>
                </a:cxn>
                <a:cxn ang="0">
                  <a:pos x="780" y="160"/>
                </a:cxn>
                <a:cxn ang="0">
                  <a:pos x="732" y="199"/>
                </a:cxn>
                <a:cxn ang="0">
                  <a:pos x="667" y="183"/>
                </a:cxn>
                <a:cxn ang="0">
                  <a:pos x="651" y="144"/>
                </a:cxn>
                <a:cxn ang="0">
                  <a:pos x="683" y="80"/>
                </a:cxn>
                <a:cxn ang="0">
                  <a:pos x="700" y="48"/>
                </a:cxn>
                <a:cxn ang="0">
                  <a:pos x="651" y="40"/>
                </a:cxn>
                <a:cxn ang="0">
                  <a:pos x="515" y="144"/>
                </a:cxn>
                <a:cxn ang="0">
                  <a:pos x="491" y="223"/>
                </a:cxn>
                <a:cxn ang="0">
                  <a:pos x="410" y="573"/>
                </a:cxn>
                <a:cxn ang="0">
                  <a:pos x="426" y="653"/>
                </a:cxn>
                <a:cxn ang="0">
                  <a:pos x="499" y="677"/>
                </a:cxn>
                <a:cxn ang="0">
                  <a:pos x="627" y="621"/>
                </a:cxn>
                <a:cxn ang="0">
                  <a:pos x="708" y="462"/>
                </a:cxn>
                <a:cxn ang="0">
                  <a:pos x="732" y="462"/>
                </a:cxn>
                <a:cxn ang="0">
                  <a:pos x="748" y="470"/>
                </a:cxn>
                <a:cxn ang="0">
                  <a:pos x="683" y="605"/>
                </a:cxn>
                <a:cxn ang="0">
                  <a:pos x="491" y="717"/>
                </a:cxn>
                <a:cxn ang="0">
                  <a:pos x="346" y="637"/>
                </a:cxn>
                <a:cxn ang="0">
                  <a:pos x="274" y="661"/>
                </a:cxn>
                <a:cxn ang="0">
                  <a:pos x="105" y="709"/>
                </a:cxn>
                <a:cxn ang="0">
                  <a:pos x="0" y="613"/>
                </a:cxn>
                <a:cxn ang="0">
                  <a:pos x="41" y="542"/>
                </a:cxn>
                <a:cxn ang="0">
                  <a:pos x="105" y="518"/>
                </a:cxn>
                <a:cxn ang="0">
                  <a:pos x="145" y="550"/>
                </a:cxn>
                <a:cxn ang="0">
                  <a:pos x="137" y="621"/>
                </a:cxn>
                <a:cxn ang="0">
                  <a:pos x="73" y="661"/>
                </a:cxn>
                <a:cxn ang="0">
                  <a:pos x="145" y="677"/>
                </a:cxn>
                <a:cxn ang="0">
                  <a:pos x="274" y="605"/>
                </a:cxn>
                <a:cxn ang="0">
                  <a:pos x="370" y="263"/>
                </a:cxn>
                <a:cxn ang="0">
                  <a:pos x="394" y="112"/>
                </a:cxn>
                <a:cxn ang="0">
                  <a:pos x="362" y="56"/>
                </a:cxn>
                <a:cxn ang="0">
                  <a:pos x="322" y="40"/>
                </a:cxn>
                <a:cxn ang="0">
                  <a:pos x="225" y="64"/>
                </a:cxn>
                <a:cxn ang="0">
                  <a:pos x="97" y="247"/>
                </a:cxn>
                <a:cxn ang="0">
                  <a:pos x="73" y="263"/>
                </a:cxn>
                <a:cxn ang="0">
                  <a:pos x="57" y="255"/>
                </a:cxn>
                <a:cxn ang="0">
                  <a:pos x="81" y="168"/>
                </a:cxn>
                <a:cxn ang="0">
                  <a:pos x="233" y="16"/>
                </a:cxn>
              </a:cxnLst>
              <a:rect l="0" t="0" r="r" b="b"/>
              <a:pathLst>
                <a:path w="796" h="717">
                  <a:moveTo>
                    <a:pt x="314" y="0"/>
                  </a:moveTo>
                  <a:lnTo>
                    <a:pt x="354" y="8"/>
                  </a:lnTo>
                  <a:lnTo>
                    <a:pt x="402" y="24"/>
                  </a:lnTo>
                  <a:lnTo>
                    <a:pt x="442" y="56"/>
                  </a:lnTo>
                  <a:lnTo>
                    <a:pt x="483" y="120"/>
                  </a:lnTo>
                  <a:lnTo>
                    <a:pt x="499" y="88"/>
                  </a:lnTo>
                  <a:lnTo>
                    <a:pt x="539" y="48"/>
                  </a:lnTo>
                  <a:lnTo>
                    <a:pt x="587" y="16"/>
                  </a:lnTo>
                  <a:lnTo>
                    <a:pt x="651" y="0"/>
                  </a:lnTo>
                  <a:lnTo>
                    <a:pt x="691" y="8"/>
                  </a:lnTo>
                  <a:lnTo>
                    <a:pt x="740" y="24"/>
                  </a:lnTo>
                  <a:lnTo>
                    <a:pt x="780" y="56"/>
                  </a:lnTo>
                  <a:lnTo>
                    <a:pt x="796" y="104"/>
                  </a:lnTo>
                  <a:lnTo>
                    <a:pt x="796" y="136"/>
                  </a:lnTo>
                  <a:lnTo>
                    <a:pt x="780" y="160"/>
                  </a:lnTo>
                  <a:lnTo>
                    <a:pt x="764" y="176"/>
                  </a:lnTo>
                  <a:lnTo>
                    <a:pt x="748" y="191"/>
                  </a:lnTo>
                  <a:lnTo>
                    <a:pt x="732" y="199"/>
                  </a:lnTo>
                  <a:lnTo>
                    <a:pt x="708" y="199"/>
                  </a:lnTo>
                  <a:lnTo>
                    <a:pt x="691" y="199"/>
                  </a:lnTo>
                  <a:lnTo>
                    <a:pt x="667" y="183"/>
                  </a:lnTo>
                  <a:lnTo>
                    <a:pt x="659" y="176"/>
                  </a:lnTo>
                  <a:lnTo>
                    <a:pt x="651" y="160"/>
                  </a:lnTo>
                  <a:lnTo>
                    <a:pt x="651" y="144"/>
                  </a:lnTo>
                  <a:lnTo>
                    <a:pt x="651" y="120"/>
                  </a:lnTo>
                  <a:lnTo>
                    <a:pt x="667" y="96"/>
                  </a:lnTo>
                  <a:lnTo>
                    <a:pt x="683" y="80"/>
                  </a:lnTo>
                  <a:lnTo>
                    <a:pt x="700" y="64"/>
                  </a:lnTo>
                  <a:lnTo>
                    <a:pt x="732" y="56"/>
                  </a:lnTo>
                  <a:lnTo>
                    <a:pt x="700" y="48"/>
                  </a:lnTo>
                  <a:lnTo>
                    <a:pt x="675" y="40"/>
                  </a:lnTo>
                  <a:lnTo>
                    <a:pt x="659" y="40"/>
                  </a:lnTo>
                  <a:lnTo>
                    <a:pt x="651" y="40"/>
                  </a:lnTo>
                  <a:lnTo>
                    <a:pt x="587" y="56"/>
                  </a:lnTo>
                  <a:lnTo>
                    <a:pt x="547" y="88"/>
                  </a:lnTo>
                  <a:lnTo>
                    <a:pt x="515" y="144"/>
                  </a:lnTo>
                  <a:lnTo>
                    <a:pt x="499" y="191"/>
                  </a:lnTo>
                  <a:lnTo>
                    <a:pt x="491" y="223"/>
                  </a:lnTo>
                  <a:lnTo>
                    <a:pt x="491" y="223"/>
                  </a:lnTo>
                  <a:lnTo>
                    <a:pt x="434" y="438"/>
                  </a:lnTo>
                  <a:lnTo>
                    <a:pt x="418" y="518"/>
                  </a:lnTo>
                  <a:lnTo>
                    <a:pt x="410" y="573"/>
                  </a:lnTo>
                  <a:lnTo>
                    <a:pt x="410" y="605"/>
                  </a:lnTo>
                  <a:lnTo>
                    <a:pt x="418" y="629"/>
                  </a:lnTo>
                  <a:lnTo>
                    <a:pt x="426" y="653"/>
                  </a:lnTo>
                  <a:lnTo>
                    <a:pt x="442" y="669"/>
                  </a:lnTo>
                  <a:lnTo>
                    <a:pt x="466" y="677"/>
                  </a:lnTo>
                  <a:lnTo>
                    <a:pt x="499" y="677"/>
                  </a:lnTo>
                  <a:lnTo>
                    <a:pt x="531" y="677"/>
                  </a:lnTo>
                  <a:lnTo>
                    <a:pt x="579" y="653"/>
                  </a:lnTo>
                  <a:lnTo>
                    <a:pt x="627" y="621"/>
                  </a:lnTo>
                  <a:lnTo>
                    <a:pt x="667" y="557"/>
                  </a:lnTo>
                  <a:lnTo>
                    <a:pt x="708" y="478"/>
                  </a:lnTo>
                  <a:lnTo>
                    <a:pt x="708" y="462"/>
                  </a:lnTo>
                  <a:lnTo>
                    <a:pt x="716" y="462"/>
                  </a:lnTo>
                  <a:lnTo>
                    <a:pt x="732" y="462"/>
                  </a:lnTo>
                  <a:lnTo>
                    <a:pt x="732" y="462"/>
                  </a:lnTo>
                  <a:lnTo>
                    <a:pt x="740" y="462"/>
                  </a:lnTo>
                  <a:lnTo>
                    <a:pt x="748" y="462"/>
                  </a:lnTo>
                  <a:lnTo>
                    <a:pt x="748" y="470"/>
                  </a:lnTo>
                  <a:lnTo>
                    <a:pt x="740" y="502"/>
                  </a:lnTo>
                  <a:lnTo>
                    <a:pt x="716" y="550"/>
                  </a:lnTo>
                  <a:lnTo>
                    <a:pt x="683" y="605"/>
                  </a:lnTo>
                  <a:lnTo>
                    <a:pt x="635" y="661"/>
                  </a:lnTo>
                  <a:lnTo>
                    <a:pt x="571" y="701"/>
                  </a:lnTo>
                  <a:lnTo>
                    <a:pt x="491" y="717"/>
                  </a:lnTo>
                  <a:lnTo>
                    <a:pt x="426" y="709"/>
                  </a:lnTo>
                  <a:lnTo>
                    <a:pt x="378" y="677"/>
                  </a:lnTo>
                  <a:lnTo>
                    <a:pt x="346" y="637"/>
                  </a:lnTo>
                  <a:lnTo>
                    <a:pt x="322" y="597"/>
                  </a:lnTo>
                  <a:lnTo>
                    <a:pt x="306" y="621"/>
                  </a:lnTo>
                  <a:lnTo>
                    <a:pt x="274" y="661"/>
                  </a:lnTo>
                  <a:lnTo>
                    <a:pt x="225" y="701"/>
                  </a:lnTo>
                  <a:lnTo>
                    <a:pt x="153" y="717"/>
                  </a:lnTo>
                  <a:lnTo>
                    <a:pt x="105" y="709"/>
                  </a:lnTo>
                  <a:lnTo>
                    <a:pt x="57" y="693"/>
                  </a:lnTo>
                  <a:lnTo>
                    <a:pt x="16" y="661"/>
                  </a:lnTo>
                  <a:lnTo>
                    <a:pt x="0" y="613"/>
                  </a:lnTo>
                  <a:lnTo>
                    <a:pt x="8" y="581"/>
                  </a:lnTo>
                  <a:lnTo>
                    <a:pt x="24" y="557"/>
                  </a:lnTo>
                  <a:lnTo>
                    <a:pt x="41" y="542"/>
                  </a:lnTo>
                  <a:lnTo>
                    <a:pt x="65" y="526"/>
                  </a:lnTo>
                  <a:lnTo>
                    <a:pt x="89" y="518"/>
                  </a:lnTo>
                  <a:lnTo>
                    <a:pt x="105" y="518"/>
                  </a:lnTo>
                  <a:lnTo>
                    <a:pt x="121" y="526"/>
                  </a:lnTo>
                  <a:lnTo>
                    <a:pt x="137" y="534"/>
                  </a:lnTo>
                  <a:lnTo>
                    <a:pt x="145" y="550"/>
                  </a:lnTo>
                  <a:lnTo>
                    <a:pt x="153" y="573"/>
                  </a:lnTo>
                  <a:lnTo>
                    <a:pt x="145" y="597"/>
                  </a:lnTo>
                  <a:lnTo>
                    <a:pt x="137" y="621"/>
                  </a:lnTo>
                  <a:lnTo>
                    <a:pt x="121" y="637"/>
                  </a:lnTo>
                  <a:lnTo>
                    <a:pt x="97" y="653"/>
                  </a:lnTo>
                  <a:lnTo>
                    <a:pt x="73" y="661"/>
                  </a:lnTo>
                  <a:lnTo>
                    <a:pt x="105" y="669"/>
                  </a:lnTo>
                  <a:lnTo>
                    <a:pt x="121" y="677"/>
                  </a:lnTo>
                  <a:lnTo>
                    <a:pt x="145" y="677"/>
                  </a:lnTo>
                  <a:lnTo>
                    <a:pt x="153" y="677"/>
                  </a:lnTo>
                  <a:lnTo>
                    <a:pt x="217" y="661"/>
                  </a:lnTo>
                  <a:lnTo>
                    <a:pt x="274" y="605"/>
                  </a:lnTo>
                  <a:lnTo>
                    <a:pt x="306" y="518"/>
                  </a:lnTo>
                  <a:lnTo>
                    <a:pt x="346" y="374"/>
                  </a:lnTo>
                  <a:lnTo>
                    <a:pt x="370" y="263"/>
                  </a:lnTo>
                  <a:lnTo>
                    <a:pt x="386" y="191"/>
                  </a:lnTo>
                  <a:lnTo>
                    <a:pt x="394" y="144"/>
                  </a:lnTo>
                  <a:lnTo>
                    <a:pt x="394" y="112"/>
                  </a:lnTo>
                  <a:lnTo>
                    <a:pt x="386" y="88"/>
                  </a:lnTo>
                  <a:lnTo>
                    <a:pt x="378" y="72"/>
                  </a:lnTo>
                  <a:lnTo>
                    <a:pt x="362" y="56"/>
                  </a:lnTo>
                  <a:lnTo>
                    <a:pt x="346" y="48"/>
                  </a:lnTo>
                  <a:lnTo>
                    <a:pt x="330" y="40"/>
                  </a:lnTo>
                  <a:lnTo>
                    <a:pt x="322" y="40"/>
                  </a:lnTo>
                  <a:lnTo>
                    <a:pt x="306" y="40"/>
                  </a:lnTo>
                  <a:lnTo>
                    <a:pt x="266" y="40"/>
                  </a:lnTo>
                  <a:lnTo>
                    <a:pt x="225" y="64"/>
                  </a:lnTo>
                  <a:lnTo>
                    <a:pt x="177" y="96"/>
                  </a:lnTo>
                  <a:lnTo>
                    <a:pt x="129" y="160"/>
                  </a:lnTo>
                  <a:lnTo>
                    <a:pt x="97" y="247"/>
                  </a:lnTo>
                  <a:lnTo>
                    <a:pt x="89" y="255"/>
                  </a:lnTo>
                  <a:lnTo>
                    <a:pt x="81" y="263"/>
                  </a:lnTo>
                  <a:lnTo>
                    <a:pt x="73" y="263"/>
                  </a:lnTo>
                  <a:lnTo>
                    <a:pt x="73" y="263"/>
                  </a:lnTo>
                  <a:lnTo>
                    <a:pt x="65" y="255"/>
                  </a:lnTo>
                  <a:lnTo>
                    <a:pt x="57" y="255"/>
                  </a:lnTo>
                  <a:lnTo>
                    <a:pt x="57" y="247"/>
                  </a:lnTo>
                  <a:lnTo>
                    <a:pt x="65" y="215"/>
                  </a:lnTo>
                  <a:lnTo>
                    <a:pt x="81" y="168"/>
                  </a:lnTo>
                  <a:lnTo>
                    <a:pt x="121" y="112"/>
                  </a:lnTo>
                  <a:lnTo>
                    <a:pt x="169" y="56"/>
                  </a:lnTo>
                  <a:lnTo>
                    <a:pt x="233" y="16"/>
                  </a:lnTo>
                  <a:lnTo>
                    <a:pt x="3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5" name="Freeform 17"/>
            <p:cNvSpPr>
              <a:spLocks/>
            </p:cNvSpPr>
            <p:nvPr/>
          </p:nvSpPr>
          <p:spPr bwMode="auto">
            <a:xfrm>
              <a:off x="11355" y="3067"/>
              <a:ext cx="1028" cy="1067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1004" y="0"/>
                </a:cxn>
                <a:cxn ang="0">
                  <a:pos x="1028" y="359"/>
                </a:cxn>
                <a:cxn ang="0">
                  <a:pos x="988" y="359"/>
                </a:cxn>
                <a:cxn ang="0">
                  <a:pos x="980" y="247"/>
                </a:cxn>
                <a:cxn ang="0">
                  <a:pos x="964" y="160"/>
                </a:cxn>
                <a:cxn ang="0">
                  <a:pos x="932" y="104"/>
                </a:cxn>
                <a:cxn ang="0">
                  <a:pos x="884" y="72"/>
                </a:cxn>
                <a:cxn ang="0">
                  <a:pos x="811" y="56"/>
                </a:cxn>
                <a:cxn ang="0">
                  <a:pos x="707" y="48"/>
                </a:cxn>
                <a:cxn ang="0">
                  <a:pos x="683" y="48"/>
                </a:cxn>
                <a:cxn ang="0">
                  <a:pos x="658" y="48"/>
                </a:cxn>
                <a:cxn ang="0">
                  <a:pos x="634" y="48"/>
                </a:cxn>
                <a:cxn ang="0">
                  <a:pos x="610" y="56"/>
                </a:cxn>
                <a:cxn ang="0">
                  <a:pos x="602" y="56"/>
                </a:cxn>
                <a:cxn ang="0">
                  <a:pos x="594" y="64"/>
                </a:cxn>
                <a:cxn ang="0">
                  <a:pos x="586" y="80"/>
                </a:cxn>
                <a:cxn ang="0">
                  <a:pos x="586" y="96"/>
                </a:cxn>
                <a:cxn ang="0">
                  <a:pos x="586" y="112"/>
                </a:cxn>
                <a:cxn ang="0">
                  <a:pos x="586" y="939"/>
                </a:cxn>
                <a:cxn ang="0">
                  <a:pos x="586" y="971"/>
                </a:cxn>
                <a:cxn ang="0">
                  <a:pos x="594" y="987"/>
                </a:cxn>
                <a:cxn ang="0">
                  <a:pos x="626" y="1003"/>
                </a:cxn>
                <a:cxn ang="0">
                  <a:pos x="675" y="1011"/>
                </a:cxn>
                <a:cxn ang="0">
                  <a:pos x="755" y="1011"/>
                </a:cxn>
                <a:cxn ang="0">
                  <a:pos x="819" y="1011"/>
                </a:cxn>
                <a:cxn ang="0">
                  <a:pos x="819" y="1067"/>
                </a:cxn>
                <a:cxn ang="0">
                  <a:pos x="755" y="1059"/>
                </a:cxn>
                <a:cxn ang="0">
                  <a:pos x="667" y="1059"/>
                </a:cxn>
                <a:cxn ang="0">
                  <a:pos x="586" y="1059"/>
                </a:cxn>
                <a:cxn ang="0">
                  <a:pos x="514" y="1059"/>
                </a:cxn>
                <a:cxn ang="0">
                  <a:pos x="450" y="1059"/>
                </a:cxn>
                <a:cxn ang="0">
                  <a:pos x="361" y="1059"/>
                </a:cxn>
                <a:cxn ang="0">
                  <a:pos x="281" y="1059"/>
                </a:cxn>
                <a:cxn ang="0">
                  <a:pos x="216" y="1067"/>
                </a:cxn>
                <a:cxn ang="0">
                  <a:pos x="216" y="1011"/>
                </a:cxn>
                <a:cxn ang="0">
                  <a:pos x="281" y="1011"/>
                </a:cxn>
                <a:cxn ang="0">
                  <a:pos x="361" y="1011"/>
                </a:cxn>
                <a:cxn ang="0">
                  <a:pos x="409" y="1003"/>
                </a:cxn>
                <a:cxn ang="0">
                  <a:pos x="433" y="987"/>
                </a:cxn>
                <a:cxn ang="0">
                  <a:pos x="442" y="971"/>
                </a:cxn>
                <a:cxn ang="0">
                  <a:pos x="442" y="939"/>
                </a:cxn>
                <a:cxn ang="0">
                  <a:pos x="442" y="112"/>
                </a:cxn>
                <a:cxn ang="0">
                  <a:pos x="442" y="96"/>
                </a:cxn>
                <a:cxn ang="0">
                  <a:pos x="442" y="80"/>
                </a:cxn>
                <a:cxn ang="0">
                  <a:pos x="433" y="64"/>
                </a:cxn>
                <a:cxn ang="0">
                  <a:pos x="425" y="56"/>
                </a:cxn>
                <a:cxn ang="0">
                  <a:pos x="409" y="56"/>
                </a:cxn>
                <a:cxn ang="0">
                  <a:pos x="393" y="48"/>
                </a:cxn>
                <a:cxn ang="0">
                  <a:pos x="369" y="48"/>
                </a:cxn>
                <a:cxn ang="0">
                  <a:pos x="345" y="48"/>
                </a:cxn>
                <a:cxn ang="0">
                  <a:pos x="321" y="48"/>
                </a:cxn>
                <a:cxn ang="0">
                  <a:pos x="225" y="56"/>
                </a:cxn>
                <a:cxn ang="0">
                  <a:pos x="152" y="72"/>
                </a:cxn>
                <a:cxn ang="0">
                  <a:pos x="104" y="104"/>
                </a:cxn>
                <a:cxn ang="0">
                  <a:pos x="72" y="160"/>
                </a:cxn>
                <a:cxn ang="0">
                  <a:pos x="56" y="247"/>
                </a:cxn>
                <a:cxn ang="0">
                  <a:pos x="40" y="359"/>
                </a:cxn>
                <a:cxn ang="0">
                  <a:pos x="0" y="359"/>
                </a:cxn>
                <a:cxn ang="0">
                  <a:pos x="32" y="0"/>
                </a:cxn>
              </a:cxnLst>
              <a:rect l="0" t="0" r="r" b="b"/>
              <a:pathLst>
                <a:path w="1028" h="1067">
                  <a:moveTo>
                    <a:pt x="32" y="0"/>
                  </a:moveTo>
                  <a:lnTo>
                    <a:pt x="1004" y="0"/>
                  </a:lnTo>
                  <a:lnTo>
                    <a:pt x="1028" y="359"/>
                  </a:lnTo>
                  <a:lnTo>
                    <a:pt x="988" y="359"/>
                  </a:lnTo>
                  <a:lnTo>
                    <a:pt x="980" y="247"/>
                  </a:lnTo>
                  <a:lnTo>
                    <a:pt x="964" y="160"/>
                  </a:lnTo>
                  <a:lnTo>
                    <a:pt x="932" y="104"/>
                  </a:lnTo>
                  <a:lnTo>
                    <a:pt x="884" y="72"/>
                  </a:lnTo>
                  <a:lnTo>
                    <a:pt x="811" y="56"/>
                  </a:lnTo>
                  <a:lnTo>
                    <a:pt x="707" y="48"/>
                  </a:lnTo>
                  <a:lnTo>
                    <a:pt x="683" y="48"/>
                  </a:lnTo>
                  <a:lnTo>
                    <a:pt x="658" y="48"/>
                  </a:lnTo>
                  <a:lnTo>
                    <a:pt x="634" y="48"/>
                  </a:lnTo>
                  <a:lnTo>
                    <a:pt x="610" y="56"/>
                  </a:lnTo>
                  <a:lnTo>
                    <a:pt x="602" y="56"/>
                  </a:lnTo>
                  <a:lnTo>
                    <a:pt x="594" y="64"/>
                  </a:lnTo>
                  <a:lnTo>
                    <a:pt x="586" y="80"/>
                  </a:lnTo>
                  <a:lnTo>
                    <a:pt x="586" y="96"/>
                  </a:lnTo>
                  <a:lnTo>
                    <a:pt x="586" y="112"/>
                  </a:lnTo>
                  <a:lnTo>
                    <a:pt x="586" y="939"/>
                  </a:lnTo>
                  <a:lnTo>
                    <a:pt x="586" y="971"/>
                  </a:lnTo>
                  <a:lnTo>
                    <a:pt x="594" y="987"/>
                  </a:lnTo>
                  <a:lnTo>
                    <a:pt x="626" y="1003"/>
                  </a:lnTo>
                  <a:lnTo>
                    <a:pt x="675" y="1011"/>
                  </a:lnTo>
                  <a:lnTo>
                    <a:pt x="755" y="1011"/>
                  </a:lnTo>
                  <a:lnTo>
                    <a:pt x="819" y="1011"/>
                  </a:lnTo>
                  <a:lnTo>
                    <a:pt x="819" y="1067"/>
                  </a:lnTo>
                  <a:lnTo>
                    <a:pt x="755" y="1059"/>
                  </a:lnTo>
                  <a:lnTo>
                    <a:pt x="667" y="1059"/>
                  </a:lnTo>
                  <a:lnTo>
                    <a:pt x="586" y="1059"/>
                  </a:lnTo>
                  <a:lnTo>
                    <a:pt x="514" y="1059"/>
                  </a:lnTo>
                  <a:lnTo>
                    <a:pt x="450" y="1059"/>
                  </a:lnTo>
                  <a:lnTo>
                    <a:pt x="361" y="1059"/>
                  </a:lnTo>
                  <a:lnTo>
                    <a:pt x="281" y="1059"/>
                  </a:lnTo>
                  <a:lnTo>
                    <a:pt x="216" y="1067"/>
                  </a:lnTo>
                  <a:lnTo>
                    <a:pt x="216" y="1011"/>
                  </a:lnTo>
                  <a:lnTo>
                    <a:pt x="281" y="1011"/>
                  </a:lnTo>
                  <a:lnTo>
                    <a:pt x="361" y="1011"/>
                  </a:lnTo>
                  <a:lnTo>
                    <a:pt x="409" y="1003"/>
                  </a:lnTo>
                  <a:lnTo>
                    <a:pt x="433" y="987"/>
                  </a:lnTo>
                  <a:lnTo>
                    <a:pt x="442" y="971"/>
                  </a:lnTo>
                  <a:lnTo>
                    <a:pt x="442" y="939"/>
                  </a:lnTo>
                  <a:lnTo>
                    <a:pt x="442" y="112"/>
                  </a:lnTo>
                  <a:lnTo>
                    <a:pt x="442" y="96"/>
                  </a:lnTo>
                  <a:lnTo>
                    <a:pt x="442" y="80"/>
                  </a:lnTo>
                  <a:lnTo>
                    <a:pt x="433" y="64"/>
                  </a:lnTo>
                  <a:lnTo>
                    <a:pt x="425" y="56"/>
                  </a:lnTo>
                  <a:lnTo>
                    <a:pt x="409" y="56"/>
                  </a:lnTo>
                  <a:lnTo>
                    <a:pt x="393" y="48"/>
                  </a:lnTo>
                  <a:lnTo>
                    <a:pt x="369" y="48"/>
                  </a:lnTo>
                  <a:lnTo>
                    <a:pt x="345" y="48"/>
                  </a:lnTo>
                  <a:lnTo>
                    <a:pt x="321" y="48"/>
                  </a:lnTo>
                  <a:lnTo>
                    <a:pt x="225" y="56"/>
                  </a:lnTo>
                  <a:lnTo>
                    <a:pt x="152" y="72"/>
                  </a:lnTo>
                  <a:lnTo>
                    <a:pt x="104" y="104"/>
                  </a:lnTo>
                  <a:lnTo>
                    <a:pt x="72" y="160"/>
                  </a:lnTo>
                  <a:lnTo>
                    <a:pt x="56" y="247"/>
                  </a:lnTo>
                  <a:lnTo>
                    <a:pt x="40" y="359"/>
                  </a:lnTo>
                  <a:lnTo>
                    <a:pt x="0" y="359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6" name="Freeform 18"/>
            <p:cNvSpPr>
              <a:spLocks/>
            </p:cNvSpPr>
            <p:nvPr/>
          </p:nvSpPr>
          <p:spPr bwMode="auto">
            <a:xfrm>
              <a:off x="12359" y="3433"/>
              <a:ext cx="530" cy="701"/>
            </a:xfrm>
            <a:custGeom>
              <a:avLst/>
              <a:gdLst/>
              <a:ahLst/>
              <a:cxnLst>
                <a:cxn ang="0">
                  <a:pos x="217" y="176"/>
                </a:cxn>
                <a:cxn ang="0">
                  <a:pos x="217" y="176"/>
                </a:cxn>
                <a:cxn ang="0">
                  <a:pos x="241" y="120"/>
                </a:cxn>
                <a:cxn ang="0">
                  <a:pos x="338" y="24"/>
                </a:cxn>
                <a:cxn ang="0">
                  <a:pos x="458" y="8"/>
                </a:cxn>
                <a:cxn ang="0">
                  <a:pos x="514" y="40"/>
                </a:cxn>
                <a:cxn ang="0">
                  <a:pos x="530" y="96"/>
                </a:cxn>
                <a:cxn ang="0">
                  <a:pos x="522" y="136"/>
                </a:cxn>
                <a:cxn ang="0">
                  <a:pos x="498" y="160"/>
                </a:cxn>
                <a:cxn ang="0">
                  <a:pos x="466" y="168"/>
                </a:cxn>
                <a:cxn ang="0">
                  <a:pos x="426" y="160"/>
                </a:cxn>
                <a:cxn ang="0">
                  <a:pos x="402" y="128"/>
                </a:cxn>
                <a:cxn ang="0">
                  <a:pos x="402" y="80"/>
                </a:cxn>
                <a:cxn ang="0">
                  <a:pos x="418" y="48"/>
                </a:cxn>
                <a:cxn ang="0">
                  <a:pos x="434" y="40"/>
                </a:cxn>
                <a:cxn ang="0">
                  <a:pos x="418" y="40"/>
                </a:cxn>
                <a:cxn ang="0">
                  <a:pos x="297" y="96"/>
                </a:cxn>
                <a:cxn ang="0">
                  <a:pos x="233" y="247"/>
                </a:cxn>
                <a:cxn ang="0">
                  <a:pos x="233" y="573"/>
                </a:cxn>
                <a:cxn ang="0">
                  <a:pos x="233" y="613"/>
                </a:cxn>
                <a:cxn ang="0">
                  <a:pos x="249" y="629"/>
                </a:cxn>
                <a:cxn ang="0">
                  <a:pos x="281" y="645"/>
                </a:cxn>
                <a:cxn ang="0">
                  <a:pos x="346" y="645"/>
                </a:cxn>
                <a:cxn ang="0">
                  <a:pos x="378" y="701"/>
                </a:cxn>
                <a:cxn ang="0">
                  <a:pos x="177" y="693"/>
                </a:cxn>
                <a:cxn ang="0">
                  <a:pos x="0" y="701"/>
                </a:cxn>
                <a:cxn ang="0">
                  <a:pos x="48" y="645"/>
                </a:cxn>
                <a:cxn ang="0">
                  <a:pos x="96" y="637"/>
                </a:cxn>
                <a:cxn ang="0">
                  <a:pos x="121" y="605"/>
                </a:cxn>
                <a:cxn ang="0">
                  <a:pos x="121" y="160"/>
                </a:cxn>
                <a:cxn ang="0">
                  <a:pos x="121" y="104"/>
                </a:cxn>
                <a:cxn ang="0">
                  <a:pos x="96" y="80"/>
                </a:cxn>
                <a:cxn ang="0">
                  <a:pos x="40" y="72"/>
                </a:cxn>
                <a:cxn ang="0">
                  <a:pos x="0" y="24"/>
                </a:cxn>
              </a:cxnLst>
              <a:rect l="0" t="0" r="r" b="b"/>
              <a:pathLst>
                <a:path w="530" h="701">
                  <a:moveTo>
                    <a:pt x="217" y="0"/>
                  </a:moveTo>
                  <a:lnTo>
                    <a:pt x="217" y="176"/>
                  </a:lnTo>
                  <a:lnTo>
                    <a:pt x="217" y="176"/>
                  </a:lnTo>
                  <a:lnTo>
                    <a:pt x="217" y="176"/>
                  </a:lnTo>
                  <a:lnTo>
                    <a:pt x="217" y="176"/>
                  </a:lnTo>
                  <a:lnTo>
                    <a:pt x="241" y="120"/>
                  </a:lnTo>
                  <a:lnTo>
                    <a:pt x="281" y="64"/>
                  </a:lnTo>
                  <a:lnTo>
                    <a:pt x="338" y="24"/>
                  </a:lnTo>
                  <a:lnTo>
                    <a:pt x="418" y="0"/>
                  </a:lnTo>
                  <a:lnTo>
                    <a:pt x="458" y="8"/>
                  </a:lnTo>
                  <a:lnTo>
                    <a:pt x="490" y="24"/>
                  </a:lnTo>
                  <a:lnTo>
                    <a:pt x="514" y="40"/>
                  </a:lnTo>
                  <a:lnTo>
                    <a:pt x="530" y="72"/>
                  </a:lnTo>
                  <a:lnTo>
                    <a:pt x="530" y="96"/>
                  </a:lnTo>
                  <a:lnTo>
                    <a:pt x="530" y="120"/>
                  </a:lnTo>
                  <a:lnTo>
                    <a:pt x="522" y="136"/>
                  </a:lnTo>
                  <a:lnTo>
                    <a:pt x="506" y="152"/>
                  </a:lnTo>
                  <a:lnTo>
                    <a:pt x="498" y="160"/>
                  </a:lnTo>
                  <a:lnTo>
                    <a:pt x="482" y="168"/>
                  </a:lnTo>
                  <a:lnTo>
                    <a:pt x="466" y="168"/>
                  </a:lnTo>
                  <a:lnTo>
                    <a:pt x="442" y="168"/>
                  </a:lnTo>
                  <a:lnTo>
                    <a:pt x="426" y="160"/>
                  </a:lnTo>
                  <a:lnTo>
                    <a:pt x="410" y="144"/>
                  </a:lnTo>
                  <a:lnTo>
                    <a:pt x="402" y="128"/>
                  </a:lnTo>
                  <a:lnTo>
                    <a:pt x="394" y="96"/>
                  </a:lnTo>
                  <a:lnTo>
                    <a:pt x="402" y="80"/>
                  </a:lnTo>
                  <a:lnTo>
                    <a:pt x="410" y="64"/>
                  </a:lnTo>
                  <a:lnTo>
                    <a:pt x="418" y="48"/>
                  </a:lnTo>
                  <a:lnTo>
                    <a:pt x="426" y="40"/>
                  </a:lnTo>
                  <a:lnTo>
                    <a:pt x="434" y="40"/>
                  </a:lnTo>
                  <a:lnTo>
                    <a:pt x="426" y="40"/>
                  </a:lnTo>
                  <a:lnTo>
                    <a:pt x="418" y="40"/>
                  </a:lnTo>
                  <a:lnTo>
                    <a:pt x="354" y="56"/>
                  </a:lnTo>
                  <a:lnTo>
                    <a:pt x="297" y="96"/>
                  </a:lnTo>
                  <a:lnTo>
                    <a:pt x="257" y="160"/>
                  </a:lnTo>
                  <a:lnTo>
                    <a:pt x="233" y="247"/>
                  </a:lnTo>
                  <a:lnTo>
                    <a:pt x="233" y="335"/>
                  </a:lnTo>
                  <a:lnTo>
                    <a:pt x="233" y="573"/>
                  </a:lnTo>
                  <a:lnTo>
                    <a:pt x="233" y="597"/>
                  </a:lnTo>
                  <a:lnTo>
                    <a:pt x="233" y="613"/>
                  </a:lnTo>
                  <a:lnTo>
                    <a:pt x="233" y="621"/>
                  </a:lnTo>
                  <a:lnTo>
                    <a:pt x="249" y="629"/>
                  </a:lnTo>
                  <a:lnTo>
                    <a:pt x="257" y="637"/>
                  </a:lnTo>
                  <a:lnTo>
                    <a:pt x="281" y="645"/>
                  </a:lnTo>
                  <a:lnTo>
                    <a:pt x="313" y="645"/>
                  </a:lnTo>
                  <a:lnTo>
                    <a:pt x="346" y="645"/>
                  </a:lnTo>
                  <a:lnTo>
                    <a:pt x="378" y="645"/>
                  </a:lnTo>
                  <a:lnTo>
                    <a:pt x="378" y="701"/>
                  </a:lnTo>
                  <a:lnTo>
                    <a:pt x="281" y="693"/>
                  </a:lnTo>
                  <a:lnTo>
                    <a:pt x="177" y="693"/>
                  </a:lnTo>
                  <a:lnTo>
                    <a:pt x="96" y="693"/>
                  </a:lnTo>
                  <a:lnTo>
                    <a:pt x="0" y="701"/>
                  </a:lnTo>
                  <a:lnTo>
                    <a:pt x="0" y="645"/>
                  </a:lnTo>
                  <a:lnTo>
                    <a:pt x="48" y="645"/>
                  </a:lnTo>
                  <a:lnTo>
                    <a:pt x="80" y="645"/>
                  </a:lnTo>
                  <a:lnTo>
                    <a:pt x="96" y="637"/>
                  </a:lnTo>
                  <a:lnTo>
                    <a:pt x="113" y="629"/>
                  </a:lnTo>
                  <a:lnTo>
                    <a:pt x="121" y="605"/>
                  </a:lnTo>
                  <a:lnTo>
                    <a:pt x="121" y="581"/>
                  </a:lnTo>
                  <a:lnTo>
                    <a:pt x="121" y="160"/>
                  </a:lnTo>
                  <a:lnTo>
                    <a:pt x="121" y="128"/>
                  </a:lnTo>
                  <a:lnTo>
                    <a:pt x="121" y="104"/>
                  </a:lnTo>
                  <a:lnTo>
                    <a:pt x="105" y="88"/>
                  </a:lnTo>
                  <a:lnTo>
                    <a:pt x="96" y="80"/>
                  </a:lnTo>
                  <a:lnTo>
                    <a:pt x="72" y="72"/>
                  </a:lnTo>
                  <a:lnTo>
                    <a:pt x="40" y="72"/>
                  </a:lnTo>
                  <a:lnTo>
                    <a:pt x="0" y="72"/>
                  </a:lnTo>
                  <a:lnTo>
                    <a:pt x="0" y="24"/>
                  </a:lnTo>
                  <a:lnTo>
                    <a:pt x="2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7" name="Freeform 19"/>
            <p:cNvSpPr>
              <a:spLocks/>
            </p:cNvSpPr>
            <p:nvPr/>
          </p:nvSpPr>
          <p:spPr bwMode="auto">
            <a:xfrm>
              <a:off x="13484" y="2319"/>
              <a:ext cx="603" cy="2825"/>
            </a:xfrm>
            <a:custGeom>
              <a:avLst/>
              <a:gdLst/>
              <a:ahLst/>
              <a:cxnLst>
                <a:cxn ang="0">
                  <a:pos x="571" y="0"/>
                </a:cxn>
                <a:cxn ang="0">
                  <a:pos x="587" y="0"/>
                </a:cxn>
                <a:cxn ang="0">
                  <a:pos x="595" y="8"/>
                </a:cxn>
                <a:cxn ang="0">
                  <a:pos x="603" y="8"/>
                </a:cxn>
                <a:cxn ang="0">
                  <a:pos x="603" y="16"/>
                </a:cxn>
                <a:cxn ang="0">
                  <a:pos x="603" y="24"/>
                </a:cxn>
                <a:cxn ang="0">
                  <a:pos x="595" y="32"/>
                </a:cxn>
                <a:cxn ang="0">
                  <a:pos x="482" y="160"/>
                </a:cxn>
                <a:cxn ang="0">
                  <a:pos x="378" y="303"/>
                </a:cxn>
                <a:cxn ang="0">
                  <a:pos x="289" y="470"/>
                </a:cxn>
                <a:cxn ang="0">
                  <a:pos x="217" y="669"/>
                </a:cxn>
                <a:cxn ang="0">
                  <a:pos x="169" y="884"/>
                </a:cxn>
                <a:cxn ang="0">
                  <a:pos x="129" y="1138"/>
                </a:cxn>
                <a:cxn ang="0">
                  <a:pos x="121" y="1417"/>
                </a:cxn>
                <a:cxn ang="0">
                  <a:pos x="129" y="1648"/>
                </a:cxn>
                <a:cxn ang="0">
                  <a:pos x="153" y="1870"/>
                </a:cxn>
                <a:cxn ang="0">
                  <a:pos x="193" y="2085"/>
                </a:cxn>
                <a:cxn ang="0">
                  <a:pos x="265" y="2292"/>
                </a:cxn>
                <a:cxn ang="0">
                  <a:pos x="354" y="2483"/>
                </a:cxn>
                <a:cxn ang="0">
                  <a:pos x="426" y="2595"/>
                </a:cxn>
                <a:cxn ang="0">
                  <a:pos x="490" y="2682"/>
                </a:cxn>
                <a:cxn ang="0">
                  <a:pos x="547" y="2754"/>
                </a:cxn>
                <a:cxn ang="0">
                  <a:pos x="595" y="2801"/>
                </a:cxn>
                <a:cxn ang="0">
                  <a:pos x="603" y="2809"/>
                </a:cxn>
                <a:cxn ang="0">
                  <a:pos x="603" y="2817"/>
                </a:cxn>
                <a:cxn ang="0">
                  <a:pos x="603" y="2825"/>
                </a:cxn>
                <a:cxn ang="0">
                  <a:pos x="595" y="2825"/>
                </a:cxn>
                <a:cxn ang="0">
                  <a:pos x="587" y="2825"/>
                </a:cxn>
                <a:cxn ang="0">
                  <a:pos x="587" y="2825"/>
                </a:cxn>
                <a:cxn ang="0">
                  <a:pos x="555" y="2825"/>
                </a:cxn>
                <a:cxn ang="0">
                  <a:pos x="547" y="2825"/>
                </a:cxn>
                <a:cxn ang="0">
                  <a:pos x="539" y="2825"/>
                </a:cxn>
                <a:cxn ang="0">
                  <a:pos x="539" y="2817"/>
                </a:cxn>
                <a:cxn ang="0">
                  <a:pos x="531" y="2809"/>
                </a:cxn>
                <a:cxn ang="0">
                  <a:pos x="466" y="2754"/>
                </a:cxn>
                <a:cxn ang="0">
                  <a:pos x="458" y="2746"/>
                </a:cxn>
                <a:cxn ang="0">
                  <a:pos x="442" y="2730"/>
                </a:cxn>
                <a:cxn ang="0">
                  <a:pos x="434" y="2714"/>
                </a:cxn>
                <a:cxn ang="0">
                  <a:pos x="418" y="2698"/>
                </a:cxn>
                <a:cxn ang="0">
                  <a:pos x="418" y="2698"/>
                </a:cxn>
                <a:cxn ang="0">
                  <a:pos x="402" y="2682"/>
                </a:cxn>
                <a:cxn ang="0">
                  <a:pos x="394" y="2666"/>
                </a:cxn>
                <a:cxn ang="0">
                  <a:pos x="378" y="2650"/>
                </a:cxn>
                <a:cxn ang="0">
                  <a:pos x="354" y="2626"/>
                </a:cxn>
                <a:cxn ang="0">
                  <a:pos x="338" y="2603"/>
                </a:cxn>
                <a:cxn ang="0">
                  <a:pos x="314" y="2571"/>
                </a:cxn>
                <a:cxn ang="0">
                  <a:pos x="185" y="2348"/>
                </a:cxn>
                <a:cxn ang="0">
                  <a:pos x="97" y="2117"/>
                </a:cxn>
                <a:cxn ang="0">
                  <a:pos x="40" y="1878"/>
                </a:cxn>
                <a:cxn ang="0">
                  <a:pos x="8" y="1648"/>
                </a:cxn>
                <a:cxn ang="0">
                  <a:pos x="0" y="1417"/>
                </a:cxn>
                <a:cxn ang="0">
                  <a:pos x="8" y="1162"/>
                </a:cxn>
                <a:cxn ang="0">
                  <a:pos x="48" y="916"/>
                </a:cxn>
                <a:cxn ang="0">
                  <a:pos x="105" y="693"/>
                </a:cxn>
                <a:cxn ang="0">
                  <a:pos x="177" y="510"/>
                </a:cxn>
                <a:cxn ang="0">
                  <a:pos x="257" y="351"/>
                </a:cxn>
                <a:cxn ang="0">
                  <a:pos x="346" y="215"/>
                </a:cxn>
                <a:cxn ang="0">
                  <a:pos x="442" y="104"/>
                </a:cxn>
                <a:cxn ang="0">
                  <a:pos x="531" y="16"/>
                </a:cxn>
                <a:cxn ang="0">
                  <a:pos x="547" y="8"/>
                </a:cxn>
                <a:cxn ang="0">
                  <a:pos x="547" y="8"/>
                </a:cxn>
                <a:cxn ang="0">
                  <a:pos x="555" y="0"/>
                </a:cxn>
                <a:cxn ang="0">
                  <a:pos x="571" y="0"/>
                </a:cxn>
              </a:cxnLst>
              <a:rect l="0" t="0" r="r" b="b"/>
              <a:pathLst>
                <a:path w="603" h="2825">
                  <a:moveTo>
                    <a:pt x="571" y="0"/>
                  </a:moveTo>
                  <a:lnTo>
                    <a:pt x="587" y="0"/>
                  </a:lnTo>
                  <a:lnTo>
                    <a:pt x="595" y="8"/>
                  </a:lnTo>
                  <a:lnTo>
                    <a:pt x="603" y="8"/>
                  </a:lnTo>
                  <a:lnTo>
                    <a:pt x="603" y="16"/>
                  </a:lnTo>
                  <a:lnTo>
                    <a:pt x="603" y="24"/>
                  </a:lnTo>
                  <a:lnTo>
                    <a:pt x="595" y="32"/>
                  </a:lnTo>
                  <a:lnTo>
                    <a:pt x="482" y="160"/>
                  </a:lnTo>
                  <a:lnTo>
                    <a:pt x="378" y="303"/>
                  </a:lnTo>
                  <a:lnTo>
                    <a:pt x="289" y="470"/>
                  </a:lnTo>
                  <a:lnTo>
                    <a:pt x="217" y="669"/>
                  </a:lnTo>
                  <a:lnTo>
                    <a:pt x="169" y="884"/>
                  </a:lnTo>
                  <a:lnTo>
                    <a:pt x="129" y="1138"/>
                  </a:lnTo>
                  <a:lnTo>
                    <a:pt x="121" y="1417"/>
                  </a:lnTo>
                  <a:lnTo>
                    <a:pt x="129" y="1648"/>
                  </a:lnTo>
                  <a:lnTo>
                    <a:pt x="153" y="1870"/>
                  </a:lnTo>
                  <a:lnTo>
                    <a:pt x="193" y="2085"/>
                  </a:lnTo>
                  <a:lnTo>
                    <a:pt x="265" y="2292"/>
                  </a:lnTo>
                  <a:lnTo>
                    <a:pt x="354" y="2483"/>
                  </a:lnTo>
                  <a:lnTo>
                    <a:pt x="426" y="2595"/>
                  </a:lnTo>
                  <a:lnTo>
                    <a:pt x="490" y="2682"/>
                  </a:lnTo>
                  <a:lnTo>
                    <a:pt x="547" y="2754"/>
                  </a:lnTo>
                  <a:lnTo>
                    <a:pt x="595" y="2801"/>
                  </a:lnTo>
                  <a:lnTo>
                    <a:pt x="603" y="2809"/>
                  </a:lnTo>
                  <a:lnTo>
                    <a:pt x="603" y="2817"/>
                  </a:lnTo>
                  <a:lnTo>
                    <a:pt x="603" y="2825"/>
                  </a:lnTo>
                  <a:lnTo>
                    <a:pt x="595" y="2825"/>
                  </a:lnTo>
                  <a:lnTo>
                    <a:pt x="587" y="2825"/>
                  </a:lnTo>
                  <a:lnTo>
                    <a:pt x="587" y="2825"/>
                  </a:lnTo>
                  <a:lnTo>
                    <a:pt x="555" y="2825"/>
                  </a:lnTo>
                  <a:lnTo>
                    <a:pt x="547" y="2825"/>
                  </a:lnTo>
                  <a:lnTo>
                    <a:pt x="539" y="2825"/>
                  </a:lnTo>
                  <a:lnTo>
                    <a:pt x="539" y="2817"/>
                  </a:lnTo>
                  <a:lnTo>
                    <a:pt x="531" y="2809"/>
                  </a:lnTo>
                  <a:lnTo>
                    <a:pt x="466" y="2754"/>
                  </a:lnTo>
                  <a:lnTo>
                    <a:pt x="458" y="2746"/>
                  </a:lnTo>
                  <a:lnTo>
                    <a:pt x="442" y="2730"/>
                  </a:lnTo>
                  <a:lnTo>
                    <a:pt x="434" y="2714"/>
                  </a:lnTo>
                  <a:lnTo>
                    <a:pt x="418" y="2698"/>
                  </a:lnTo>
                  <a:lnTo>
                    <a:pt x="418" y="2698"/>
                  </a:lnTo>
                  <a:lnTo>
                    <a:pt x="402" y="2682"/>
                  </a:lnTo>
                  <a:lnTo>
                    <a:pt x="394" y="2666"/>
                  </a:lnTo>
                  <a:lnTo>
                    <a:pt x="378" y="2650"/>
                  </a:lnTo>
                  <a:lnTo>
                    <a:pt x="354" y="2626"/>
                  </a:lnTo>
                  <a:lnTo>
                    <a:pt x="338" y="2603"/>
                  </a:lnTo>
                  <a:lnTo>
                    <a:pt x="314" y="2571"/>
                  </a:lnTo>
                  <a:lnTo>
                    <a:pt x="185" y="2348"/>
                  </a:lnTo>
                  <a:lnTo>
                    <a:pt x="97" y="2117"/>
                  </a:lnTo>
                  <a:lnTo>
                    <a:pt x="40" y="1878"/>
                  </a:lnTo>
                  <a:lnTo>
                    <a:pt x="8" y="1648"/>
                  </a:lnTo>
                  <a:lnTo>
                    <a:pt x="0" y="1417"/>
                  </a:lnTo>
                  <a:lnTo>
                    <a:pt x="8" y="1162"/>
                  </a:lnTo>
                  <a:lnTo>
                    <a:pt x="48" y="916"/>
                  </a:lnTo>
                  <a:lnTo>
                    <a:pt x="105" y="693"/>
                  </a:lnTo>
                  <a:lnTo>
                    <a:pt x="177" y="510"/>
                  </a:lnTo>
                  <a:lnTo>
                    <a:pt x="257" y="351"/>
                  </a:lnTo>
                  <a:lnTo>
                    <a:pt x="346" y="215"/>
                  </a:lnTo>
                  <a:lnTo>
                    <a:pt x="442" y="104"/>
                  </a:lnTo>
                  <a:lnTo>
                    <a:pt x="531" y="16"/>
                  </a:lnTo>
                  <a:lnTo>
                    <a:pt x="547" y="8"/>
                  </a:lnTo>
                  <a:lnTo>
                    <a:pt x="547" y="8"/>
                  </a:lnTo>
                  <a:lnTo>
                    <a:pt x="555" y="0"/>
                  </a:lnTo>
                  <a:lnTo>
                    <a:pt x="5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8" name="Freeform 20"/>
            <p:cNvSpPr>
              <a:spLocks/>
            </p:cNvSpPr>
            <p:nvPr/>
          </p:nvSpPr>
          <p:spPr bwMode="auto">
            <a:xfrm>
              <a:off x="14698" y="2630"/>
              <a:ext cx="699" cy="310"/>
            </a:xfrm>
            <a:custGeom>
              <a:avLst/>
              <a:gdLst/>
              <a:ahLst/>
              <a:cxnLst>
                <a:cxn ang="0">
                  <a:pos x="578" y="0"/>
                </a:cxn>
                <a:cxn ang="0">
                  <a:pos x="594" y="0"/>
                </a:cxn>
                <a:cxn ang="0">
                  <a:pos x="602" y="8"/>
                </a:cxn>
                <a:cxn ang="0">
                  <a:pos x="610" y="24"/>
                </a:cxn>
                <a:cxn ang="0">
                  <a:pos x="610" y="32"/>
                </a:cxn>
                <a:cxn ang="0">
                  <a:pos x="626" y="63"/>
                </a:cxn>
                <a:cxn ang="0">
                  <a:pos x="635" y="87"/>
                </a:cxn>
                <a:cxn ang="0">
                  <a:pos x="651" y="103"/>
                </a:cxn>
                <a:cxn ang="0">
                  <a:pos x="675" y="119"/>
                </a:cxn>
                <a:cxn ang="0">
                  <a:pos x="691" y="135"/>
                </a:cxn>
                <a:cxn ang="0">
                  <a:pos x="699" y="143"/>
                </a:cxn>
                <a:cxn ang="0">
                  <a:pos x="699" y="159"/>
                </a:cxn>
                <a:cxn ang="0">
                  <a:pos x="699" y="167"/>
                </a:cxn>
                <a:cxn ang="0">
                  <a:pos x="691" y="175"/>
                </a:cxn>
                <a:cxn ang="0">
                  <a:pos x="683" y="183"/>
                </a:cxn>
                <a:cxn ang="0">
                  <a:pos x="675" y="191"/>
                </a:cxn>
                <a:cxn ang="0">
                  <a:pos x="626" y="215"/>
                </a:cxn>
                <a:cxn ang="0">
                  <a:pos x="586" y="246"/>
                </a:cxn>
                <a:cxn ang="0">
                  <a:pos x="562" y="270"/>
                </a:cxn>
                <a:cxn ang="0">
                  <a:pos x="546" y="294"/>
                </a:cxn>
                <a:cxn ang="0">
                  <a:pos x="538" y="302"/>
                </a:cxn>
                <a:cxn ang="0">
                  <a:pos x="530" y="310"/>
                </a:cxn>
                <a:cxn ang="0">
                  <a:pos x="514" y="310"/>
                </a:cxn>
                <a:cxn ang="0">
                  <a:pos x="498" y="310"/>
                </a:cxn>
                <a:cxn ang="0">
                  <a:pos x="490" y="294"/>
                </a:cxn>
                <a:cxn ang="0">
                  <a:pos x="482" y="278"/>
                </a:cxn>
                <a:cxn ang="0">
                  <a:pos x="490" y="262"/>
                </a:cxn>
                <a:cxn ang="0">
                  <a:pos x="498" y="246"/>
                </a:cxn>
                <a:cxn ang="0">
                  <a:pos x="514" y="231"/>
                </a:cxn>
                <a:cxn ang="0">
                  <a:pos x="530" y="215"/>
                </a:cxn>
                <a:cxn ang="0">
                  <a:pos x="546" y="199"/>
                </a:cxn>
                <a:cxn ang="0">
                  <a:pos x="562" y="191"/>
                </a:cxn>
                <a:cxn ang="0">
                  <a:pos x="562" y="191"/>
                </a:cxn>
                <a:cxn ang="0">
                  <a:pos x="48" y="191"/>
                </a:cxn>
                <a:cxn ang="0">
                  <a:pos x="32" y="191"/>
                </a:cxn>
                <a:cxn ang="0">
                  <a:pos x="16" y="183"/>
                </a:cxn>
                <a:cxn ang="0">
                  <a:pos x="8" y="183"/>
                </a:cxn>
                <a:cxn ang="0">
                  <a:pos x="0" y="167"/>
                </a:cxn>
                <a:cxn ang="0">
                  <a:pos x="0" y="159"/>
                </a:cxn>
                <a:cxn ang="0">
                  <a:pos x="0" y="143"/>
                </a:cxn>
                <a:cxn ang="0">
                  <a:pos x="8" y="127"/>
                </a:cxn>
                <a:cxn ang="0">
                  <a:pos x="16" y="127"/>
                </a:cxn>
                <a:cxn ang="0">
                  <a:pos x="32" y="127"/>
                </a:cxn>
                <a:cxn ang="0">
                  <a:pos x="48" y="119"/>
                </a:cxn>
                <a:cxn ang="0">
                  <a:pos x="586" y="119"/>
                </a:cxn>
                <a:cxn ang="0">
                  <a:pos x="570" y="103"/>
                </a:cxn>
                <a:cxn ang="0">
                  <a:pos x="562" y="79"/>
                </a:cxn>
                <a:cxn ang="0">
                  <a:pos x="554" y="55"/>
                </a:cxn>
                <a:cxn ang="0">
                  <a:pos x="546" y="40"/>
                </a:cxn>
                <a:cxn ang="0">
                  <a:pos x="546" y="32"/>
                </a:cxn>
                <a:cxn ang="0">
                  <a:pos x="546" y="24"/>
                </a:cxn>
                <a:cxn ang="0">
                  <a:pos x="554" y="8"/>
                </a:cxn>
                <a:cxn ang="0">
                  <a:pos x="562" y="0"/>
                </a:cxn>
                <a:cxn ang="0">
                  <a:pos x="578" y="0"/>
                </a:cxn>
              </a:cxnLst>
              <a:rect l="0" t="0" r="r" b="b"/>
              <a:pathLst>
                <a:path w="699" h="310">
                  <a:moveTo>
                    <a:pt x="578" y="0"/>
                  </a:moveTo>
                  <a:lnTo>
                    <a:pt x="594" y="0"/>
                  </a:lnTo>
                  <a:lnTo>
                    <a:pt x="602" y="8"/>
                  </a:lnTo>
                  <a:lnTo>
                    <a:pt x="610" y="24"/>
                  </a:lnTo>
                  <a:lnTo>
                    <a:pt x="610" y="32"/>
                  </a:lnTo>
                  <a:lnTo>
                    <a:pt x="626" y="63"/>
                  </a:lnTo>
                  <a:lnTo>
                    <a:pt x="635" y="87"/>
                  </a:lnTo>
                  <a:lnTo>
                    <a:pt x="651" y="103"/>
                  </a:lnTo>
                  <a:lnTo>
                    <a:pt x="675" y="119"/>
                  </a:lnTo>
                  <a:lnTo>
                    <a:pt x="691" y="135"/>
                  </a:lnTo>
                  <a:lnTo>
                    <a:pt x="699" y="143"/>
                  </a:lnTo>
                  <a:lnTo>
                    <a:pt x="699" y="159"/>
                  </a:lnTo>
                  <a:lnTo>
                    <a:pt x="699" y="167"/>
                  </a:lnTo>
                  <a:lnTo>
                    <a:pt x="691" y="175"/>
                  </a:lnTo>
                  <a:lnTo>
                    <a:pt x="683" y="183"/>
                  </a:lnTo>
                  <a:lnTo>
                    <a:pt x="675" y="191"/>
                  </a:lnTo>
                  <a:lnTo>
                    <a:pt x="626" y="215"/>
                  </a:lnTo>
                  <a:lnTo>
                    <a:pt x="586" y="246"/>
                  </a:lnTo>
                  <a:lnTo>
                    <a:pt x="562" y="270"/>
                  </a:lnTo>
                  <a:lnTo>
                    <a:pt x="546" y="294"/>
                  </a:lnTo>
                  <a:lnTo>
                    <a:pt x="538" y="302"/>
                  </a:lnTo>
                  <a:lnTo>
                    <a:pt x="530" y="310"/>
                  </a:lnTo>
                  <a:lnTo>
                    <a:pt x="514" y="310"/>
                  </a:lnTo>
                  <a:lnTo>
                    <a:pt x="498" y="310"/>
                  </a:lnTo>
                  <a:lnTo>
                    <a:pt x="490" y="294"/>
                  </a:lnTo>
                  <a:lnTo>
                    <a:pt x="482" y="278"/>
                  </a:lnTo>
                  <a:lnTo>
                    <a:pt x="490" y="262"/>
                  </a:lnTo>
                  <a:lnTo>
                    <a:pt x="498" y="246"/>
                  </a:lnTo>
                  <a:lnTo>
                    <a:pt x="514" y="231"/>
                  </a:lnTo>
                  <a:lnTo>
                    <a:pt x="530" y="215"/>
                  </a:lnTo>
                  <a:lnTo>
                    <a:pt x="546" y="199"/>
                  </a:lnTo>
                  <a:lnTo>
                    <a:pt x="562" y="191"/>
                  </a:lnTo>
                  <a:lnTo>
                    <a:pt x="562" y="191"/>
                  </a:lnTo>
                  <a:lnTo>
                    <a:pt x="48" y="191"/>
                  </a:lnTo>
                  <a:lnTo>
                    <a:pt x="32" y="191"/>
                  </a:lnTo>
                  <a:lnTo>
                    <a:pt x="16" y="183"/>
                  </a:lnTo>
                  <a:lnTo>
                    <a:pt x="8" y="183"/>
                  </a:lnTo>
                  <a:lnTo>
                    <a:pt x="0" y="167"/>
                  </a:lnTo>
                  <a:lnTo>
                    <a:pt x="0" y="159"/>
                  </a:lnTo>
                  <a:lnTo>
                    <a:pt x="0" y="143"/>
                  </a:lnTo>
                  <a:lnTo>
                    <a:pt x="8" y="127"/>
                  </a:lnTo>
                  <a:lnTo>
                    <a:pt x="16" y="127"/>
                  </a:lnTo>
                  <a:lnTo>
                    <a:pt x="32" y="127"/>
                  </a:lnTo>
                  <a:lnTo>
                    <a:pt x="48" y="119"/>
                  </a:lnTo>
                  <a:lnTo>
                    <a:pt x="586" y="119"/>
                  </a:lnTo>
                  <a:lnTo>
                    <a:pt x="570" y="103"/>
                  </a:lnTo>
                  <a:lnTo>
                    <a:pt x="562" y="79"/>
                  </a:lnTo>
                  <a:lnTo>
                    <a:pt x="554" y="55"/>
                  </a:lnTo>
                  <a:lnTo>
                    <a:pt x="546" y="40"/>
                  </a:lnTo>
                  <a:lnTo>
                    <a:pt x="546" y="32"/>
                  </a:lnTo>
                  <a:lnTo>
                    <a:pt x="546" y="24"/>
                  </a:lnTo>
                  <a:lnTo>
                    <a:pt x="554" y="8"/>
                  </a:lnTo>
                  <a:lnTo>
                    <a:pt x="562" y="0"/>
                  </a:lnTo>
                  <a:lnTo>
                    <a:pt x="5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9" name="Freeform 21"/>
            <p:cNvSpPr>
              <a:spLocks/>
            </p:cNvSpPr>
            <p:nvPr/>
          </p:nvSpPr>
          <p:spPr bwMode="auto">
            <a:xfrm>
              <a:off x="14215" y="3059"/>
              <a:ext cx="1158" cy="1075"/>
            </a:xfrm>
            <a:custGeom>
              <a:avLst/>
              <a:gdLst/>
              <a:ahLst/>
              <a:cxnLst>
                <a:cxn ang="0">
                  <a:pos x="1134" y="8"/>
                </a:cxn>
                <a:cxn ang="0">
                  <a:pos x="1158" y="24"/>
                </a:cxn>
                <a:cxn ang="0">
                  <a:pos x="1118" y="335"/>
                </a:cxn>
                <a:cxn ang="0">
                  <a:pos x="1101" y="359"/>
                </a:cxn>
                <a:cxn ang="0">
                  <a:pos x="1077" y="343"/>
                </a:cxn>
                <a:cxn ang="0">
                  <a:pos x="1085" y="287"/>
                </a:cxn>
                <a:cxn ang="0">
                  <a:pos x="1085" y="247"/>
                </a:cxn>
                <a:cxn ang="0">
                  <a:pos x="1061" y="112"/>
                </a:cxn>
                <a:cxn ang="0">
                  <a:pos x="844" y="48"/>
                </a:cxn>
                <a:cxn ang="0">
                  <a:pos x="571" y="56"/>
                </a:cxn>
                <a:cxn ang="0">
                  <a:pos x="547" y="88"/>
                </a:cxn>
                <a:cxn ang="0">
                  <a:pos x="587" y="494"/>
                </a:cxn>
                <a:cxn ang="0">
                  <a:pos x="772" y="414"/>
                </a:cxn>
                <a:cxn ang="0">
                  <a:pos x="812" y="311"/>
                </a:cxn>
                <a:cxn ang="0">
                  <a:pos x="836" y="327"/>
                </a:cxn>
                <a:cxn ang="0">
                  <a:pos x="740" y="725"/>
                </a:cxn>
                <a:cxn ang="0">
                  <a:pos x="708" y="717"/>
                </a:cxn>
                <a:cxn ang="0">
                  <a:pos x="708" y="693"/>
                </a:cxn>
                <a:cxn ang="0">
                  <a:pos x="724" y="629"/>
                </a:cxn>
                <a:cxn ang="0">
                  <a:pos x="716" y="581"/>
                </a:cxn>
                <a:cxn ang="0">
                  <a:pos x="587" y="542"/>
                </a:cxn>
                <a:cxn ang="0">
                  <a:pos x="314" y="987"/>
                </a:cxn>
                <a:cxn ang="0">
                  <a:pos x="314" y="1003"/>
                </a:cxn>
                <a:cxn ang="0">
                  <a:pos x="330" y="1019"/>
                </a:cxn>
                <a:cxn ang="0">
                  <a:pos x="812" y="987"/>
                </a:cxn>
                <a:cxn ang="0">
                  <a:pos x="981" y="788"/>
                </a:cxn>
                <a:cxn ang="0">
                  <a:pos x="1045" y="669"/>
                </a:cxn>
                <a:cxn ang="0">
                  <a:pos x="1069" y="677"/>
                </a:cxn>
                <a:cxn ang="0">
                  <a:pos x="1069" y="693"/>
                </a:cxn>
                <a:cxn ang="0">
                  <a:pos x="1069" y="709"/>
                </a:cxn>
                <a:cxn ang="0">
                  <a:pos x="901" y="1067"/>
                </a:cxn>
                <a:cxn ang="0">
                  <a:pos x="41" y="1075"/>
                </a:cxn>
                <a:cxn ang="0">
                  <a:pos x="0" y="1067"/>
                </a:cxn>
                <a:cxn ang="0">
                  <a:pos x="8" y="1027"/>
                </a:cxn>
                <a:cxn ang="0">
                  <a:pos x="41" y="1019"/>
                </a:cxn>
                <a:cxn ang="0">
                  <a:pos x="177" y="987"/>
                </a:cxn>
                <a:cxn ang="0">
                  <a:pos x="402" y="104"/>
                </a:cxn>
                <a:cxn ang="0">
                  <a:pos x="410" y="80"/>
                </a:cxn>
                <a:cxn ang="0">
                  <a:pos x="378" y="56"/>
                </a:cxn>
                <a:cxn ang="0">
                  <a:pos x="306" y="48"/>
                </a:cxn>
                <a:cxn ang="0">
                  <a:pos x="266" y="40"/>
                </a:cxn>
                <a:cxn ang="0">
                  <a:pos x="266" y="8"/>
                </a:cxn>
                <a:cxn ang="0">
                  <a:pos x="306" y="0"/>
                </a:cxn>
              </a:cxnLst>
              <a:rect l="0" t="0" r="r" b="b"/>
              <a:pathLst>
                <a:path w="1158" h="1075">
                  <a:moveTo>
                    <a:pt x="306" y="0"/>
                  </a:moveTo>
                  <a:lnTo>
                    <a:pt x="1109" y="0"/>
                  </a:lnTo>
                  <a:lnTo>
                    <a:pt x="1134" y="8"/>
                  </a:lnTo>
                  <a:lnTo>
                    <a:pt x="1142" y="8"/>
                  </a:lnTo>
                  <a:lnTo>
                    <a:pt x="1150" y="16"/>
                  </a:lnTo>
                  <a:lnTo>
                    <a:pt x="1158" y="24"/>
                  </a:lnTo>
                  <a:lnTo>
                    <a:pt x="1150" y="48"/>
                  </a:lnTo>
                  <a:lnTo>
                    <a:pt x="1118" y="319"/>
                  </a:lnTo>
                  <a:lnTo>
                    <a:pt x="1118" y="335"/>
                  </a:lnTo>
                  <a:lnTo>
                    <a:pt x="1118" y="351"/>
                  </a:lnTo>
                  <a:lnTo>
                    <a:pt x="1109" y="359"/>
                  </a:lnTo>
                  <a:lnTo>
                    <a:pt x="1101" y="359"/>
                  </a:lnTo>
                  <a:lnTo>
                    <a:pt x="1085" y="359"/>
                  </a:lnTo>
                  <a:lnTo>
                    <a:pt x="1085" y="351"/>
                  </a:lnTo>
                  <a:lnTo>
                    <a:pt x="1077" y="343"/>
                  </a:lnTo>
                  <a:lnTo>
                    <a:pt x="1077" y="335"/>
                  </a:lnTo>
                  <a:lnTo>
                    <a:pt x="1077" y="311"/>
                  </a:lnTo>
                  <a:lnTo>
                    <a:pt x="1085" y="287"/>
                  </a:lnTo>
                  <a:lnTo>
                    <a:pt x="1085" y="271"/>
                  </a:lnTo>
                  <a:lnTo>
                    <a:pt x="1085" y="263"/>
                  </a:lnTo>
                  <a:lnTo>
                    <a:pt x="1085" y="247"/>
                  </a:lnTo>
                  <a:lnTo>
                    <a:pt x="1085" y="223"/>
                  </a:lnTo>
                  <a:lnTo>
                    <a:pt x="1085" y="160"/>
                  </a:lnTo>
                  <a:lnTo>
                    <a:pt x="1061" y="112"/>
                  </a:lnTo>
                  <a:lnTo>
                    <a:pt x="1013" y="72"/>
                  </a:lnTo>
                  <a:lnTo>
                    <a:pt x="949" y="56"/>
                  </a:lnTo>
                  <a:lnTo>
                    <a:pt x="844" y="48"/>
                  </a:lnTo>
                  <a:lnTo>
                    <a:pt x="619" y="48"/>
                  </a:lnTo>
                  <a:lnTo>
                    <a:pt x="595" y="48"/>
                  </a:lnTo>
                  <a:lnTo>
                    <a:pt x="571" y="56"/>
                  </a:lnTo>
                  <a:lnTo>
                    <a:pt x="555" y="64"/>
                  </a:lnTo>
                  <a:lnTo>
                    <a:pt x="547" y="72"/>
                  </a:lnTo>
                  <a:lnTo>
                    <a:pt x="547" y="88"/>
                  </a:lnTo>
                  <a:lnTo>
                    <a:pt x="539" y="112"/>
                  </a:lnTo>
                  <a:lnTo>
                    <a:pt x="442" y="494"/>
                  </a:lnTo>
                  <a:lnTo>
                    <a:pt x="587" y="494"/>
                  </a:lnTo>
                  <a:lnTo>
                    <a:pt x="676" y="486"/>
                  </a:lnTo>
                  <a:lnTo>
                    <a:pt x="732" y="462"/>
                  </a:lnTo>
                  <a:lnTo>
                    <a:pt x="772" y="414"/>
                  </a:lnTo>
                  <a:lnTo>
                    <a:pt x="796" y="335"/>
                  </a:lnTo>
                  <a:lnTo>
                    <a:pt x="804" y="319"/>
                  </a:lnTo>
                  <a:lnTo>
                    <a:pt x="812" y="311"/>
                  </a:lnTo>
                  <a:lnTo>
                    <a:pt x="820" y="311"/>
                  </a:lnTo>
                  <a:lnTo>
                    <a:pt x="836" y="311"/>
                  </a:lnTo>
                  <a:lnTo>
                    <a:pt x="836" y="327"/>
                  </a:lnTo>
                  <a:lnTo>
                    <a:pt x="748" y="693"/>
                  </a:lnTo>
                  <a:lnTo>
                    <a:pt x="740" y="709"/>
                  </a:lnTo>
                  <a:lnTo>
                    <a:pt x="740" y="725"/>
                  </a:lnTo>
                  <a:lnTo>
                    <a:pt x="724" y="725"/>
                  </a:lnTo>
                  <a:lnTo>
                    <a:pt x="716" y="725"/>
                  </a:lnTo>
                  <a:lnTo>
                    <a:pt x="708" y="717"/>
                  </a:lnTo>
                  <a:lnTo>
                    <a:pt x="700" y="709"/>
                  </a:lnTo>
                  <a:lnTo>
                    <a:pt x="708" y="701"/>
                  </a:lnTo>
                  <a:lnTo>
                    <a:pt x="708" y="693"/>
                  </a:lnTo>
                  <a:lnTo>
                    <a:pt x="716" y="669"/>
                  </a:lnTo>
                  <a:lnTo>
                    <a:pt x="716" y="645"/>
                  </a:lnTo>
                  <a:lnTo>
                    <a:pt x="724" y="629"/>
                  </a:lnTo>
                  <a:lnTo>
                    <a:pt x="724" y="621"/>
                  </a:lnTo>
                  <a:lnTo>
                    <a:pt x="724" y="613"/>
                  </a:lnTo>
                  <a:lnTo>
                    <a:pt x="716" y="581"/>
                  </a:lnTo>
                  <a:lnTo>
                    <a:pt x="708" y="565"/>
                  </a:lnTo>
                  <a:lnTo>
                    <a:pt x="667" y="550"/>
                  </a:lnTo>
                  <a:lnTo>
                    <a:pt x="587" y="542"/>
                  </a:lnTo>
                  <a:lnTo>
                    <a:pt x="426" y="542"/>
                  </a:lnTo>
                  <a:lnTo>
                    <a:pt x="322" y="971"/>
                  </a:lnTo>
                  <a:lnTo>
                    <a:pt x="314" y="987"/>
                  </a:lnTo>
                  <a:lnTo>
                    <a:pt x="314" y="995"/>
                  </a:lnTo>
                  <a:lnTo>
                    <a:pt x="314" y="1003"/>
                  </a:lnTo>
                  <a:lnTo>
                    <a:pt x="314" y="1003"/>
                  </a:lnTo>
                  <a:lnTo>
                    <a:pt x="314" y="1011"/>
                  </a:lnTo>
                  <a:lnTo>
                    <a:pt x="322" y="1019"/>
                  </a:lnTo>
                  <a:lnTo>
                    <a:pt x="330" y="1019"/>
                  </a:lnTo>
                  <a:lnTo>
                    <a:pt x="595" y="1019"/>
                  </a:lnTo>
                  <a:lnTo>
                    <a:pt x="716" y="1011"/>
                  </a:lnTo>
                  <a:lnTo>
                    <a:pt x="812" y="987"/>
                  </a:lnTo>
                  <a:lnTo>
                    <a:pt x="876" y="939"/>
                  </a:lnTo>
                  <a:lnTo>
                    <a:pt x="933" y="876"/>
                  </a:lnTo>
                  <a:lnTo>
                    <a:pt x="981" y="788"/>
                  </a:lnTo>
                  <a:lnTo>
                    <a:pt x="1029" y="685"/>
                  </a:lnTo>
                  <a:lnTo>
                    <a:pt x="1037" y="677"/>
                  </a:lnTo>
                  <a:lnTo>
                    <a:pt x="1045" y="669"/>
                  </a:lnTo>
                  <a:lnTo>
                    <a:pt x="1053" y="669"/>
                  </a:lnTo>
                  <a:lnTo>
                    <a:pt x="1061" y="669"/>
                  </a:lnTo>
                  <a:lnTo>
                    <a:pt x="1069" y="677"/>
                  </a:lnTo>
                  <a:lnTo>
                    <a:pt x="1069" y="677"/>
                  </a:lnTo>
                  <a:lnTo>
                    <a:pt x="1069" y="685"/>
                  </a:lnTo>
                  <a:lnTo>
                    <a:pt x="1069" y="693"/>
                  </a:lnTo>
                  <a:lnTo>
                    <a:pt x="1069" y="701"/>
                  </a:lnTo>
                  <a:lnTo>
                    <a:pt x="1069" y="709"/>
                  </a:lnTo>
                  <a:lnTo>
                    <a:pt x="1069" y="709"/>
                  </a:lnTo>
                  <a:lnTo>
                    <a:pt x="917" y="1043"/>
                  </a:lnTo>
                  <a:lnTo>
                    <a:pt x="909" y="1059"/>
                  </a:lnTo>
                  <a:lnTo>
                    <a:pt x="901" y="1067"/>
                  </a:lnTo>
                  <a:lnTo>
                    <a:pt x="892" y="1075"/>
                  </a:lnTo>
                  <a:lnTo>
                    <a:pt x="868" y="1075"/>
                  </a:lnTo>
                  <a:lnTo>
                    <a:pt x="41" y="1075"/>
                  </a:lnTo>
                  <a:lnTo>
                    <a:pt x="25" y="1075"/>
                  </a:lnTo>
                  <a:lnTo>
                    <a:pt x="8" y="1067"/>
                  </a:lnTo>
                  <a:lnTo>
                    <a:pt x="0" y="1067"/>
                  </a:lnTo>
                  <a:lnTo>
                    <a:pt x="0" y="1051"/>
                  </a:lnTo>
                  <a:lnTo>
                    <a:pt x="0" y="1035"/>
                  </a:lnTo>
                  <a:lnTo>
                    <a:pt x="8" y="1027"/>
                  </a:lnTo>
                  <a:lnTo>
                    <a:pt x="17" y="1027"/>
                  </a:lnTo>
                  <a:lnTo>
                    <a:pt x="33" y="1019"/>
                  </a:lnTo>
                  <a:lnTo>
                    <a:pt x="41" y="1019"/>
                  </a:lnTo>
                  <a:lnTo>
                    <a:pt x="121" y="1019"/>
                  </a:lnTo>
                  <a:lnTo>
                    <a:pt x="161" y="1011"/>
                  </a:lnTo>
                  <a:lnTo>
                    <a:pt x="177" y="987"/>
                  </a:lnTo>
                  <a:lnTo>
                    <a:pt x="193" y="947"/>
                  </a:lnTo>
                  <a:lnTo>
                    <a:pt x="402" y="120"/>
                  </a:lnTo>
                  <a:lnTo>
                    <a:pt x="402" y="104"/>
                  </a:lnTo>
                  <a:lnTo>
                    <a:pt x="402" y="88"/>
                  </a:lnTo>
                  <a:lnTo>
                    <a:pt x="410" y="88"/>
                  </a:lnTo>
                  <a:lnTo>
                    <a:pt x="410" y="80"/>
                  </a:lnTo>
                  <a:lnTo>
                    <a:pt x="402" y="72"/>
                  </a:lnTo>
                  <a:lnTo>
                    <a:pt x="394" y="56"/>
                  </a:lnTo>
                  <a:lnTo>
                    <a:pt x="378" y="56"/>
                  </a:lnTo>
                  <a:lnTo>
                    <a:pt x="354" y="56"/>
                  </a:lnTo>
                  <a:lnTo>
                    <a:pt x="330" y="48"/>
                  </a:lnTo>
                  <a:lnTo>
                    <a:pt x="306" y="48"/>
                  </a:lnTo>
                  <a:lnTo>
                    <a:pt x="282" y="48"/>
                  </a:lnTo>
                  <a:lnTo>
                    <a:pt x="274" y="48"/>
                  </a:lnTo>
                  <a:lnTo>
                    <a:pt x="266" y="40"/>
                  </a:lnTo>
                  <a:lnTo>
                    <a:pt x="258" y="32"/>
                  </a:lnTo>
                  <a:lnTo>
                    <a:pt x="258" y="16"/>
                  </a:lnTo>
                  <a:lnTo>
                    <a:pt x="266" y="8"/>
                  </a:lnTo>
                  <a:lnTo>
                    <a:pt x="274" y="8"/>
                  </a:lnTo>
                  <a:lnTo>
                    <a:pt x="290" y="0"/>
                  </a:lnTo>
                  <a:lnTo>
                    <a:pt x="3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0" name="Freeform 22"/>
            <p:cNvSpPr>
              <a:spLocks/>
            </p:cNvSpPr>
            <p:nvPr/>
          </p:nvSpPr>
          <p:spPr bwMode="auto">
            <a:xfrm>
              <a:off x="15493" y="2821"/>
              <a:ext cx="498" cy="740"/>
            </a:xfrm>
            <a:custGeom>
              <a:avLst/>
              <a:gdLst/>
              <a:ahLst/>
              <a:cxnLst>
                <a:cxn ang="0">
                  <a:pos x="338" y="16"/>
                </a:cxn>
                <a:cxn ang="0">
                  <a:pos x="474" y="127"/>
                </a:cxn>
                <a:cxn ang="0">
                  <a:pos x="482" y="294"/>
                </a:cxn>
                <a:cxn ang="0">
                  <a:pos x="394" y="406"/>
                </a:cxn>
                <a:cxn ang="0">
                  <a:pos x="290" y="493"/>
                </a:cxn>
                <a:cxn ang="0">
                  <a:pos x="185" y="581"/>
                </a:cxn>
                <a:cxn ang="0">
                  <a:pos x="314" y="644"/>
                </a:cxn>
                <a:cxn ang="0">
                  <a:pos x="354" y="644"/>
                </a:cxn>
                <a:cxn ang="0">
                  <a:pos x="402" y="644"/>
                </a:cxn>
                <a:cxn ang="0">
                  <a:pos x="426" y="636"/>
                </a:cxn>
                <a:cxn ang="0">
                  <a:pos x="442" y="605"/>
                </a:cxn>
                <a:cxn ang="0">
                  <a:pos x="450" y="557"/>
                </a:cxn>
                <a:cxn ang="0">
                  <a:pos x="498" y="541"/>
                </a:cxn>
                <a:cxn ang="0">
                  <a:pos x="458" y="740"/>
                </a:cxn>
                <a:cxn ang="0">
                  <a:pos x="0" y="724"/>
                </a:cxn>
                <a:cxn ang="0">
                  <a:pos x="0" y="708"/>
                </a:cxn>
                <a:cxn ang="0">
                  <a:pos x="282" y="429"/>
                </a:cxn>
                <a:cxn ang="0">
                  <a:pos x="370" y="310"/>
                </a:cxn>
                <a:cxn ang="0">
                  <a:pos x="378" y="151"/>
                </a:cxn>
                <a:cxn ang="0">
                  <a:pos x="290" y="55"/>
                </a:cxn>
                <a:cxn ang="0">
                  <a:pos x="153" y="47"/>
                </a:cxn>
                <a:cxn ang="0">
                  <a:pos x="48" y="143"/>
                </a:cxn>
                <a:cxn ang="0">
                  <a:pos x="97" y="159"/>
                </a:cxn>
                <a:cxn ang="0">
                  <a:pos x="113" y="183"/>
                </a:cxn>
                <a:cxn ang="0">
                  <a:pos x="121" y="207"/>
                </a:cxn>
                <a:cxn ang="0">
                  <a:pos x="105" y="246"/>
                </a:cxn>
                <a:cxn ang="0">
                  <a:pos x="73" y="262"/>
                </a:cxn>
                <a:cxn ang="0">
                  <a:pos x="48" y="262"/>
                </a:cxn>
                <a:cxn ang="0">
                  <a:pos x="32" y="254"/>
                </a:cxn>
                <a:cxn ang="0">
                  <a:pos x="8" y="238"/>
                </a:cxn>
                <a:cxn ang="0">
                  <a:pos x="0" y="199"/>
                </a:cxn>
                <a:cxn ang="0">
                  <a:pos x="65" y="63"/>
                </a:cxn>
                <a:cxn ang="0">
                  <a:pos x="233" y="0"/>
                </a:cxn>
              </a:cxnLst>
              <a:rect l="0" t="0" r="r" b="b"/>
              <a:pathLst>
                <a:path w="498" h="740">
                  <a:moveTo>
                    <a:pt x="233" y="0"/>
                  </a:moveTo>
                  <a:lnTo>
                    <a:pt x="338" y="16"/>
                  </a:lnTo>
                  <a:lnTo>
                    <a:pt x="418" y="63"/>
                  </a:lnTo>
                  <a:lnTo>
                    <a:pt x="474" y="127"/>
                  </a:lnTo>
                  <a:lnTo>
                    <a:pt x="498" y="223"/>
                  </a:lnTo>
                  <a:lnTo>
                    <a:pt x="482" y="294"/>
                  </a:lnTo>
                  <a:lnTo>
                    <a:pt x="442" y="358"/>
                  </a:lnTo>
                  <a:lnTo>
                    <a:pt x="394" y="406"/>
                  </a:lnTo>
                  <a:lnTo>
                    <a:pt x="338" y="461"/>
                  </a:lnTo>
                  <a:lnTo>
                    <a:pt x="290" y="493"/>
                  </a:lnTo>
                  <a:lnTo>
                    <a:pt x="241" y="533"/>
                  </a:lnTo>
                  <a:lnTo>
                    <a:pt x="185" y="581"/>
                  </a:lnTo>
                  <a:lnTo>
                    <a:pt x="113" y="644"/>
                  </a:lnTo>
                  <a:lnTo>
                    <a:pt x="314" y="644"/>
                  </a:lnTo>
                  <a:lnTo>
                    <a:pt x="330" y="644"/>
                  </a:lnTo>
                  <a:lnTo>
                    <a:pt x="354" y="644"/>
                  </a:lnTo>
                  <a:lnTo>
                    <a:pt x="378" y="644"/>
                  </a:lnTo>
                  <a:lnTo>
                    <a:pt x="402" y="644"/>
                  </a:lnTo>
                  <a:lnTo>
                    <a:pt x="418" y="644"/>
                  </a:lnTo>
                  <a:lnTo>
                    <a:pt x="426" y="636"/>
                  </a:lnTo>
                  <a:lnTo>
                    <a:pt x="434" y="628"/>
                  </a:lnTo>
                  <a:lnTo>
                    <a:pt x="442" y="605"/>
                  </a:lnTo>
                  <a:lnTo>
                    <a:pt x="450" y="581"/>
                  </a:lnTo>
                  <a:lnTo>
                    <a:pt x="450" y="557"/>
                  </a:lnTo>
                  <a:lnTo>
                    <a:pt x="458" y="541"/>
                  </a:lnTo>
                  <a:lnTo>
                    <a:pt x="498" y="541"/>
                  </a:lnTo>
                  <a:lnTo>
                    <a:pt x="498" y="541"/>
                  </a:lnTo>
                  <a:lnTo>
                    <a:pt x="458" y="740"/>
                  </a:lnTo>
                  <a:lnTo>
                    <a:pt x="0" y="740"/>
                  </a:lnTo>
                  <a:lnTo>
                    <a:pt x="0" y="724"/>
                  </a:lnTo>
                  <a:lnTo>
                    <a:pt x="0" y="708"/>
                  </a:lnTo>
                  <a:lnTo>
                    <a:pt x="0" y="708"/>
                  </a:lnTo>
                  <a:lnTo>
                    <a:pt x="8" y="700"/>
                  </a:lnTo>
                  <a:lnTo>
                    <a:pt x="282" y="429"/>
                  </a:lnTo>
                  <a:lnTo>
                    <a:pt x="322" y="382"/>
                  </a:lnTo>
                  <a:lnTo>
                    <a:pt x="370" y="310"/>
                  </a:lnTo>
                  <a:lnTo>
                    <a:pt x="386" y="223"/>
                  </a:lnTo>
                  <a:lnTo>
                    <a:pt x="378" y="151"/>
                  </a:lnTo>
                  <a:lnTo>
                    <a:pt x="346" y="95"/>
                  </a:lnTo>
                  <a:lnTo>
                    <a:pt x="290" y="55"/>
                  </a:lnTo>
                  <a:lnTo>
                    <a:pt x="217" y="40"/>
                  </a:lnTo>
                  <a:lnTo>
                    <a:pt x="153" y="47"/>
                  </a:lnTo>
                  <a:lnTo>
                    <a:pt x="97" y="79"/>
                  </a:lnTo>
                  <a:lnTo>
                    <a:pt x="48" y="143"/>
                  </a:lnTo>
                  <a:lnTo>
                    <a:pt x="81" y="151"/>
                  </a:lnTo>
                  <a:lnTo>
                    <a:pt x="97" y="159"/>
                  </a:lnTo>
                  <a:lnTo>
                    <a:pt x="105" y="167"/>
                  </a:lnTo>
                  <a:lnTo>
                    <a:pt x="113" y="183"/>
                  </a:lnTo>
                  <a:lnTo>
                    <a:pt x="113" y="191"/>
                  </a:lnTo>
                  <a:lnTo>
                    <a:pt x="121" y="207"/>
                  </a:lnTo>
                  <a:lnTo>
                    <a:pt x="113" y="223"/>
                  </a:lnTo>
                  <a:lnTo>
                    <a:pt x="105" y="246"/>
                  </a:lnTo>
                  <a:lnTo>
                    <a:pt x="89" y="254"/>
                  </a:lnTo>
                  <a:lnTo>
                    <a:pt x="73" y="262"/>
                  </a:lnTo>
                  <a:lnTo>
                    <a:pt x="56" y="262"/>
                  </a:lnTo>
                  <a:lnTo>
                    <a:pt x="48" y="262"/>
                  </a:lnTo>
                  <a:lnTo>
                    <a:pt x="40" y="262"/>
                  </a:lnTo>
                  <a:lnTo>
                    <a:pt x="32" y="254"/>
                  </a:lnTo>
                  <a:lnTo>
                    <a:pt x="16" y="246"/>
                  </a:lnTo>
                  <a:lnTo>
                    <a:pt x="8" y="238"/>
                  </a:lnTo>
                  <a:lnTo>
                    <a:pt x="0" y="223"/>
                  </a:lnTo>
                  <a:lnTo>
                    <a:pt x="0" y="199"/>
                  </a:lnTo>
                  <a:lnTo>
                    <a:pt x="16" y="127"/>
                  </a:lnTo>
                  <a:lnTo>
                    <a:pt x="65" y="63"/>
                  </a:lnTo>
                  <a:lnTo>
                    <a:pt x="137" y="16"/>
                  </a:lnTo>
                  <a:lnTo>
                    <a:pt x="2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1" name="Freeform 23"/>
            <p:cNvSpPr>
              <a:spLocks/>
            </p:cNvSpPr>
            <p:nvPr/>
          </p:nvSpPr>
          <p:spPr bwMode="auto">
            <a:xfrm>
              <a:off x="16586" y="3211"/>
              <a:ext cx="1053" cy="1050"/>
            </a:xfrm>
            <a:custGeom>
              <a:avLst/>
              <a:gdLst/>
              <a:ahLst/>
              <a:cxnLst>
                <a:cxn ang="0">
                  <a:pos x="531" y="0"/>
                </a:cxn>
                <a:cxn ang="0">
                  <a:pos x="539" y="8"/>
                </a:cxn>
                <a:cxn ang="0">
                  <a:pos x="547" y="16"/>
                </a:cxn>
                <a:cxn ang="0">
                  <a:pos x="555" y="24"/>
                </a:cxn>
                <a:cxn ang="0">
                  <a:pos x="555" y="39"/>
                </a:cxn>
                <a:cxn ang="0">
                  <a:pos x="555" y="55"/>
                </a:cxn>
                <a:cxn ang="0">
                  <a:pos x="555" y="493"/>
                </a:cxn>
                <a:cxn ang="0">
                  <a:pos x="1005" y="493"/>
                </a:cxn>
                <a:cxn ang="0">
                  <a:pos x="1013" y="493"/>
                </a:cxn>
                <a:cxn ang="0">
                  <a:pos x="1029" y="493"/>
                </a:cxn>
                <a:cxn ang="0">
                  <a:pos x="1045" y="501"/>
                </a:cxn>
                <a:cxn ang="0">
                  <a:pos x="1053" y="509"/>
                </a:cxn>
                <a:cxn ang="0">
                  <a:pos x="1053" y="525"/>
                </a:cxn>
                <a:cxn ang="0">
                  <a:pos x="1053" y="541"/>
                </a:cxn>
                <a:cxn ang="0">
                  <a:pos x="1045" y="549"/>
                </a:cxn>
                <a:cxn ang="0">
                  <a:pos x="1029" y="557"/>
                </a:cxn>
                <a:cxn ang="0">
                  <a:pos x="1013" y="557"/>
                </a:cxn>
                <a:cxn ang="0">
                  <a:pos x="1005" y="557"/>
                </a:cxn>
                <a:cxn ang="0">
                  <a:pos x="555" y="557"/>
                </a:cxn>
                <a:cxn ang="0">
                  <a:pos x="555" y="1002"/>
                </a:cxn>
                <a:cxn ang="0">
                  <a:pos x="555" y="1010"/>
                </a:cxn>
                <a:cxn ang="0">
                  <a:pos x="555" y="1026"/>
                </a:cxn>
                <a:cxn ang="0">
                  <a:pos x="547" y="1042"/>
                </a:cxn>
                <a:cxn ang="0">
                  <a:pos x="539" y="1050"/>
                </a:cxn>
                <a:cxn ang="0">
                  <a:pos x="531" y="1050"/>
                </a:cxn>
                <a:cxn ang="0">
                  <a:pos x="515" y="1050"/>
                </a:cxn>
                <a:cxn ang="0">
                  <a:pos x="498" y="1042"/>
                </a:cxn>
                <a:cxn ang="0">
                  <a:pos x="498" y="1026"/>
                </a:cxn>
                <a:cxn ang="0">
                  <a:pos x="498" y="1010"/>
                </a:cxn>
                <a:cxn ang="0">
                  <a:pos x="490" y="1002"/>
                </a:cxn>
                <a:cxn ang="0">
                  <a:pos x="490" y="557"/>
                </a:cxn>
                <a:cxn ang="0">
                  <a:pos x="48" y="557"/>
                </a:cxn>
                <a:cxn ang="0">
                  <a:pos x="32" y="557"/>
                </a:cxn>
                <a:cxn ang="0">
                  <a:pos x="24" y="557"/>
                </a:cxn>
                <a:cxn ang="0">
                  <a:pos x="8" y="549"/>
                </a:cxn>
                <a:cxn ang="0">
                  <a:pos x="0" y="541"/>
                </a:cxn>
                <a:cxn ang="0">
                  <a:pos x="0" y="525"/>
                </a:cxn>
                <a:cxn ang="0">
                  <a:pos x="0" y="509"/>
                </a:cxn>
                <a:cxn ang="0">
                  <a:pos x="8" y="501"/>
                </a:cxn>
                <a:cxn ang="0">
                  <a:pos x="24" y="493"/>
                </a:cxn>
                <a:cxn ang="0">
                  <a:pos x="32" y="493"/>
                </a:cxn>
                <a:cxn ang="0">
                  <a:pos x="48" y="493"/>
                </a:cxn>
                <a:cxn ang="0">
                  <a:pos x="490" y="493"/>
                </a:cxn>
                <a:cxn ang="0">
                  <a:pos x="490" y="55"/>
                </a:cxn>
                <a:cxn ang="0">
                  <a:pos x="498" y="39"/>
                </a:cxn>
                <a:cxn ang="0">
                  <a:pos x="498" y="24"/>
                </a:cxn>
                <a:cxn ang="0">
                  <a:pos x="498" y="16"/>
                </a:cxn>
                <a:cxn ang="0">
                  <a:pos x="515" y="8"/>
                </a:cxn>
                <a:cxn ang="0">
                  <a:pos x="531" y="0"/>
                </a:cxn>
              </a:cxnLst>
              <a:rect l="0" t="0" r="r" b="b"/>
              <a:pathLst>
                <a:path w="1053" h="1050">
                  <a:moveTo>
                    <a:pt x="531" y="0"/>
                  </a:moveTo>
                  <a:lnTo>
                    <a:pt x="539" y="8"/>
                  </a:lnTo>
                  <a:lnTo>
                    <a:pt x="547" y="16"/>
                  </a:lnTo>
                  <a:lnTo>
                    <a:pt x="555" y="24"/>
                  </a:lnTo>
                  <a:lnTo>
                    <a:pt x="555" y="39"/>
                  </a:lnTo>
                  <a:lnTo>
                    <a:pt x="555" y="55"/>
                  </a:lnTo>
                  <a:lnTo>
                    <a:pt x="555" y="493"/>
                  </a:lnTo>
                  <a:lnTo>
                    <a:pt x="1005" y="493"/>
                  </a:lnTo>
                  <a:lnTo>
                    <a:pt x="1013" y="493"/>
                  </a:lnTo>
                  <a:lnTo>
                    <a:pt x="1029" y="493"/>
                  </a:lnTo>
                  <a:lnTo>
                    <a:pt x="1045" y="501"/>
                  </a:lnTo>
                  <a:lnTo>
                    <a:pt x="1053" y="509"/>
                  </a:lnTo>
                  <a:lnTo>
                    <a:pt x="1053" y="525"/>
                  </a:lnTo>
                  <a:lnTo>
                    <a:pt x="1053" y="541"/>
                  </a:lnTo>
                  <a:lnTo>
                    <a:pt x="1045" y="549"/>
                  </a:lnTo>
                  <a:lnTo>
                    <a:pt x="1029" y="557"/>
                  </a:lnTo>
                  <a:lnTo>
                    <a:pt x="1013" y="557"/>
                  </a:lnTo>
                  <a:lnTo>
                    <a:pt x="1005" y="557"/>
                  </a:lnTo>
                  <a:lnTo>
                    <a:pt x="555" y="557"/>
                  </a:lnTo>
                  <a:lnTo>
                    <a:pt x="555" y="1002"/>
                  </a:lnTo>
                  <a:lnTo>
                    <a:pt x="555" y="1010"/>
                  </a:lnTo>
                  <a:lnTo>
                    <a:pt x="555" y="1026"/>
                  </a:lnTo>
                  <a:lnTo>
                    <a:pt x="547" y="1042"/>
                  </a:lnTo>
                  <a:lnTo>
                    <a:pt x="539" y="1050"/>
                  </a:lnTo>
                  <a:lnTo>
                    <a:pt x="531" y="1050"/>
                  </a:lnTo>
                  <a:lnTo>
                    <a:pt x="515" y="1050"/>
                  </a:lnTo>
                  <a:lnTo>
                    <a:pt x="498" y="1042"/>
                  </a:lnTo>
                  <a:lnTo>
                    <a:pt x="498" y="1026"/>
                  </a:lnTo>
                  <a:lnTo>
                    <a:pt x="498" y="1010"/>
                  </a:lnTo>
                  <a:lnTo>
                    <a:pt x="490" y="1002"/>
                  </a:lnTo>
                  <a:lnTo>
                    <a:pt x="490" y="557"/>
                  </a:lnTo>
                  <a:lnTo>
                    <a:pt x="48" y="557"/>
                  </a:lnTo>
                  <a:lnTo>
                    <a:pt x="32" y="557"/>
                  </a:lnTo>
                  <a:lnTo>
                    <a:pt x="24" y="557"/>
                  </a:lnTo>
                  <a:lnTo>
                    <a:pt x="8" y="549"/>
                  </a:lnTo>
                  <a:lnTo>
                    <a:pt x="0" y="541"/>
                  </a:lnTo>
                  <a:lnTo>
                    <a:pt x="0" y="525"/>
                  </a:lnTo>
                  <a:lnTo>
                    <a:pt x="0" y="509"/>
                  </a:lnTo>
                  <a:lnTo>
                    <a:pt x="8" y="501"/>
                  </a:lnTo>
                  <a:lnTo>
                    <a:pt x="24" y="493"/>
                  </a:lnTo>
                  <a:lnTo>
                    <a:pt x="32" y="493"/>
                  </a:lnTo>
                  <a:lnTo>
                    <a:pt x="48" y="493"/>
                  </a:lnTo>
                  <a:lnTo>
                    <a:pt x="490" y="493"/>
                  </a:lnTo>
                  <a:lnTo>
                    <a:pt x="490" y="55"/>
                  </a:lnTo>
                  <a:lnTo>
                    <a:pt x="498" y="39"/>
                  </a:lnTo>
                  <a:lnTo>
                    <a:pt x="498" y="24"/>
                  </a:lnTo>
                  <a:lnTo>
                    <a:pt x="498" y="16"/>
                  </a:lnTo>
                  <a:lnTo>
                    <a:pt x="515" y="8"/>
                  </a:lnTo>
                  <a:lnTo>
                    <a:pt x="5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2" name="Freeform 24"/>
            <p:cNvSpPr>
              <a:spLocks/>
            </p:cNvSpPr>
            <p:nvPr/>
          </p:nvSpPr>
          <p:spPr bwMode="auto">
            <a:xfrm>
              <a:off x="18627" y="2630"/>
              <a:ext cx="700" cy="310"/>
            </a:xfrm>
            <a:custGeom>
              <a:avLst/>
              <a:gdLst/>
              <a:ahLst/>
              <a:cxnLst>
                <a:cxn ang="0">
                  <a:pos x="579" y="0"/>
                </a:cxn>
                <a:cxn ang="0">
                  <a:pos x="595" y="0"/>
                </a:cxn>
                <a:cxn ang="0">
                  <a:pos x="603" y="8"/>
                </a:cxn>
                <a:cxn ang="0">
                  <a:pos x="611" y="24"/>
                </a:cxn>
                <a:cxn ang="0">
                  <a:pos x="611" y="32"/>
                </a:cxn>
                <a:cxn ang="0">
                  <a:pos x="627" y="63"/>
                </a:cxn>
                <a:cxn ang="0">
                  <a:pos x="635" y="87"/>
                </a:cxn>
                <a:cxn ang="0">
                  <a:pos x="651" y="103"/>
                </a:cxn>
                <a:cxn ang="0">
                  <a:pos x="675" y="119"/>
                </a:cxn>
                <a:cxn ang="0">
                  <a:pos x="692" y="135"/>
                </a:cxn>
                <a:cxn ang="0">
                  <a:pos x="700" y="143"/>
                </a:cxn>
                <a:cxn ang="0">
                  <a:pos x="700" y="159"/>
                </a:cxn>
                <a:cxn ang="0">
                  <a:pos x="700" y="167"/>
                </a:cxn>
                <a:cxn ang="0">
                  <a:pos x="692" y="175"/>
                </a:cxn>
                <a:cxn ang="0">
                  <a:pos x="684" y="183"/>
                </a:cxn>
                <a:cxn ang="0">
                  <a:pos x="675" y="191"/>
                </a:cxn>
                <a:cxn ang="0">
                  <a:pos x="627" y="215"/>
                </a:cxn>
                <a:cxn ang="0">
                  <a:pos x="587" y="246"/>
                </a:cxn>
                <a:cxn ang="0">
                  <a:pos x="563" y="270"/>
                </a:cxn>
                <a:cxn ang="0">
                  <a:pos x="547" y="294"/>
                </a:cxn>
                <a:cxn ang="0">
                  <a:pos x="539" y="302"/>
                </a:cxn>
                <a:cxn ang="0">
                  <a:pos x="531" y="310"/>
                </a:cxn>
                <a:cxn ang="0">
                  <a:pos x="515" y="310"/>
                </a:cxn>
                <a:cxn ang="0">
                  <a:pos x="499" y="310"/>
                </a:cxn>
                <a:cxn ang="0">
                  <a:pos x="491" y="294"/>
                </a:cxn>
                <a:cxn ang="0">
                  <a:pos x="483" y="278"/>
                </a:cxn>
                <a:cxn ang="0">
                  <a:pos x="491" y="262"/>
                </a:cxn>
                <a:cxn ang="0">
                  <a:pos x="499" y="246"/>
                </a:cxn>
                <a:cxn ang="0">
                  <a:pos x="515" y="231"/>
                </a:cxn>
                <a:cxn ang="0">
                  <a:pos x="531" y="215"/>
                </a:cxn>
                <a:cxn ang="0">
                  <a:pos x="547" y="199"/>
                </a:cxn>
                <a:cxn ang="0">
                  <a:pos x="563" y="191"/>
                </a:cxn>
                <a:cxn ang="0">
                  <a:pos x="563" y="191"/>
                </a:cxn>
                <a:cxn ang="0">
                  <a:pos x="49" y="191"/>
                </a:cxn>
                <a:cxn ang="0">
                  <a:pos x="33" y="191"/>
                </a:cxn>
                <a:cxn ang="0">
                  <a:pos x="16" y="183"/>
                </a:cxn>
                <a:cxn ang="0">
                  <a:pos x="8" y="183"/>
                </a:cxn>
                <a:cxn ang="0">
                  <a:pos x="0" y="167"/>
                </a:cxn>
                <a:cxn ang="0">
                  <a:pos x="0" y="159"/>
                </a:cxn>
                <a:cxn ang="0">
                  <a:pos x="0" y="143"/>
                </a:cxn>
                <a:cxn ang="0">
                  <a:pos x="8" y="127"/>
                </a:cxn>
                <a:cxn ang="0">
                  <a:pos x="16" y="127"/>
                </a:cxn>
                <a:cxn ang="0">
                  <a:pos x="33" y="127"/>
                </a:cxn>
                <a:cxn ang="0">
                  <a:pos x="49" y="119"/>
                </a:cxn>
                <a:cxn ang="0">
                  <a:pos x="587" y="119"/>
                </a:cxn>
                <a:cxn ang="0">
                  <a:pos x="571" y="103"/>
                </a:cxn>
                <a:cxn ang="0">
                  <a:pos x="563" y="79"/>
                </a:cxn>
                <a:cxn ang="0">
                  <a:pos x="555" y="55"/>
                </a:cxn>
                <a:cxn ang="0">
                  <a:pos x="547" y="40"/>
                </a:cxn>
                <a:cxn ang="0">
                  <a:pos x="547" y="32"/>
                </a:cxn>
                <a:cxn ang="0">
                  <a:pos x="547" y="24"/>
                </a:cxn>
                <a:cxn ang="0">
                  <a:pos x="555" y="8"/>
                </a:cxn>
                <a:cxn ang="0">
                  <a:pos x="563" y="0"/>
                </a:cxn>
                <a:cxn ang="0">
                  <a:pos x="579" y="0"/>
                </a:cxn>
              </a:cxnLst>
              <a:rect l="0" t="0" r="r" b="b"/>
              <a:pathLst>
                <a:path w="700" h="310">
                  <a:moveTo>
                    <a:pt x="579" y="0"/>
                  </a:moveTo>
                  <a:lnTo>
                    <a:pt x="595" y="0"/>
                  </a:lnTo>
                  <a:lnTo>
                    <a:pt x="603" y="8"/>
                  </a:lnTo>
                  <a:lnTo>
                    <a:pt x="611" y="24"/>
                  </a:lnTo>
                  <a:lnTo>
                    <a:pt x="611" y="32"/>
                  </a:lnTo>
                  <a:lnTo>
                    <a:pt x="627" y="63"/>
                  </a:lnTo>
                  <a:lnTo>
                    <a:pt x="635" y="87"/>
                  </a:lnTo>
                  <a:lnTo>
                    <a:pt x="651" y="103"/>
                  </a:lnTo>
                  <a:lnTo>
                    <a:pt x="675" y="119"/>
                  </a:lnTo>
                  <a:lnTo>
                    <a:pt x="692" y="135"/>
                  </a:lnTo>
                  <a:lnTo>
                    <a:pt x="700" y="143"/>
                  </a:lnTo>
                  <a:lnTo>
                    <a:pt x="700" y="159"/>
                  </a:lnTo>
                  <a:lnTo>
                    <a:pt x="700" y="167"/>
                  </a:lnTo>
                  <a:lnTo>
                    <a:pt x="692" y="175"/>
                  </a:lnTo>
                  <a:lnTo>
                    <a:pt x="684" y="183"/>
                  </a:lnTo>
                  <a:lnTo>
                    <a:pt x="675" y="191"/>
                  </a:lnTo>
                  <a:lnTo>
                    <a:pt x="627" y="215"/>
                  </a:lnTo>
                  <a:lnTo>
                    <a:pt x="587" y="246"/>
                  </a:lnTo>
                  <a:lnTo>
                    <a:pt x="563" y="270"/>
                  </a:lnTo>
                  <a:lnTo>
                    <a:pt x="547" y="294"/>
                  </a:lnTo>
                  <a:lnTo>
                    <a:pt x="539" y="302"/>
                  </a:lnTo>
                  <a:lnTo>
                    <a:pt x="531" y="310"/>
                  </a:lnTo>
                  <a:lnTo>
                    <a:pt x="515" y="310"/>
                  </a:lnTo>
                  <a:lnTo>
                    <a:pt x="499" y="310"/>
                  </a:lnTo>
                  <a:lnTo>
                    <a:pt x="491" y="294"/>
                  </a:lnTo>
                  <a:lnTo>
                    <a:pt x="483" y="278"/>
                  </a:lnTo>
                  <a:lnTo>
                    <a:pt x="491" y="262"/>
                  </a:lnTo>
                  <a:lnTo>
                    <a:pt x="499" y="246"/>
                  </a:lnTo>
                  <a:lnTo>
                    <a:pt x="515" y="231"/>
                  </a:lnTo>
                  <a:lnTo>
                    <a:pt x="531" y="215"/>
                  </a:lnTo>
                  <a:lnTo>
                    <a:pt x="547" y="199"/>
                  </a:lnTo>
                  <a:lnTo>
                    <a:pt x="563" y="191"/>
                  </a:lnTo>
                  <a:lnTo>
                    <a:pt x="563" y="191"/>
                  </a:lnTo>
                  <a:lnTo>
                    <a:pt x="49" y="191"/>
                  </a:lnTo>
                  <a:lnTo>
                    <a:pt x="33" y="191"/>
                  </a:lnTo>
                  <a:lnTo>
                    <a:pt x="16" y="183"/>
                  </a:lnTo>
                  <a:lnTo>
                    <a:pt x="8" y="183"/>
                  </a:lnTo>
                  <a:lnTo>
                    <a:pt x="0" y="167"/>
                  </a:lnTo>
                  <a:lnTo>
                    <a:pt x="0" y="159"/>
                  </a:lnTo>
                  <a:lnTo>
                    <a:pt x="0" y="143"/>
                  </a:lnTo>
                  <a:lnTo>
                    <a:pt x="8" y="127"/>
                  </a:lnTo>
                  <a:lnTo>
                    <a:pt x="16" y="127"/>
                  </a:lnTo>
                  <a:lnTo>
                    <a:pt x="33" y="127"/>
                  </a:lnTo>
                  <a:lnTo>
                    <a:pt x="49" y="119"/>
                  </a:lnTo>
                  <a:lnTo>
                    <a:pt x="587" y="119"/>
                  </a:lnTo>
                  <a:lnTo>
                    <a:pt x="571" y="103"/>
                  </a:lnTo>
                  <a:lnTo>
                    <a:pt x="563" y="79"/>
                  </a:lnTo>
                  <a:lnTo>
                    <a:pt x="555" y="55"/>
                  </a:lnTo>
                  <a:lnTo>
                    <a:pt x="547" y="40"/>
                  </a:lnTo>
                  <a:lnTo>
                    <a:pt x="547" y="32"/>
                  </a:lnTo>
                  <a:lnTo>
                    <a:pt x="547" y="24"/>
                  </a:lnTo>
                  <a:lnTo>
                    <a:pt x="555" y="8"/>
                  </a:lnTo>
                  <a:lnTo>
                    <a:pt x="563" y="0"/>
                  </a:lnTo>
                  <a:lnTo>
                    <a:pt x="5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3" name="Freeform 25"/>
            <p:cNvSpPr>
              <a:spLocks noEditPoints="1"/>
            </p:cNvSpPr>
            <p:nvPr/>
          </p:nvSpPr>
          <p:spPr bwMode="auto">
            <a:xfrm>
              <a:off x="18153" y="3059"/>
              <a:ext cx="1133" cy="1075"/>
            </a:xfrm>
            <a:custGeom>
              <a:avLst/>
              <a:gdLst/>
              <a:ahLst/>
              <a:cxnLst>
                <a:cxn ang="0">
                  <a:pos x="306" y="971"/>
                </a:cxn>
                <a:cxn ang="0">
                  <a:pos x="298" y="995"/>
                </a:cxn>
                <a:cxn ang="0">
                  <a:pos x="298" y="1003"/>
                </a:cxn>
                <a:cxn ang="0">
                  <a:pos x="306" y="1019"/>
                </a:cxn>
                <a:cxn ang="0">
                  <a:pos x="571" y="1019"/>
                </a:cxn>
                <a:cxn ang="0">
                  <a:pos x="772" y="963"/>
                </a:cxn>
                <a:cxn ang="0">
                  <a:pos x="884" y="804"/>
                </a:cxn>
                <a:cxn ang="0">
                  <a:pos x="892" y="669"/>
                </a:cxn>
                <a:cxn ang="0">
                  <a:pos x="852" y="573"/>
                </a:cxn>
                <a:cxn ang="0">
                  <a:pos x="716" y="534"/>
                </a:cxn>
                <a:cxn ang="0">
                  <a:pos x="611" y="48"/>
                </a:cxn>
                <a:cxn ang="0">
                  <a:pos x="563" y="48"/>
                </a:cxn>
                <a:cxn ang="0">
                  <a:pos x="539" y="64"/>
                </a:cxn>
                <a:cxn ang="0">
                  <a:pos x="523" y="112"/>
                </a:cxn>
                <a:cxn ang="0">
                  <a:pos x="659" y="494"/>
                </a:cxn>
                <a:cxn ang="0">
                  <a:pos x="860" y="438"/>
                </a:cxn>
                <a:cxn ang="0">
                  <a:pos x="973" y="295"/>
                </a:cxn>
                <a:cxn ang="0">
                  <a:pos x="981" y="168"/>
                </a:cxn>
                <a:cxn ang="0">
                  <a:pos x="941" y="80"/>
                </a:cxn>
                <a:cxn ang="0">
                  <a:pos x="812" y="48"/>
                </a:cxn>
                <a:cxn ang="0">
                  <a:pos x="306" y="0"/>
                </a:cxn>
                <a:cxn ang="0">
                  <a:pos x="941" y="8"/>
                </a:cxn>
                <a:cxn ang="0">
                  <a:pos x="1085" y="88"/>
                </a:cxn>
                <a:cxn ang="0">
                  <a:pos x="1133" y="215"/>
                </a:cxn>
                <a:cxn ang="0">
                  <a:pos x="1061" y="374"/>
                </a:cxn>
                <a:cxn ang="0">
                  <a:pos x="900" y="486"/>
                </a:cxn>
                <a:cxn ang="0">
                  <a:pos x="908" y="534"/>
                </a:cxn>
                <a:cxn ang="0">
                  <a:pos x="1029" y="653"/>
                </a:cxn>
                <a:cxn ang="0">
                  <a:pos x="1029" y="828"/>
                </a:cxn>
                <a:cxn ang="0">
                  <a:pos x="868" y="995"/>
                </a:cxn>
                <a:cxn ang="0">
                  <a:pos x="611" y="1075"/>
                </a:cxn>
                <a:cxn ang="0">
                  <a:pos x="24" y="1075"/>
                </a:cxn>
                <a:cxn ang="0">
                  <a:pos x="0" y="1067"/>
                </a:cxn>
                <a:cxn ang="0">
                  <a:pos x="0" y="1043"/>
                </a:cxn>
                <a:cxn ang="0">
                  <a:pos x="16" y="1027"/>
                </a:cxn>
                <a:cxn ang="0">
                  <a:pos x="40" y="1019"/>
                </a:cxn>
                <a:cxn ang="0">
                  <a:pos x="153" y="1011"/>
                </a:cxn>
                <a:cxn ang="0">
                  <a:pos x="185" y="947"/>
                </a:cxn>
                <a:cxn ang="0">
                  <a:pos x="402" y="88"/>
                </a:cxn>
                <a:cxn ang="0">
                  <a:pos x="410" y="72"/>
                </a:cxn>
                <a:cxn ang="0">
                  <a:pos x="394" y="56"/>
                </a:cxn>
                <a:cxn ang="0">
                  <a:pos x="362" y="48"/>
                </a:cxn>
                <a:cxn ang="0">
                  <a:pos x="322" y="48"/>
                </a:cxn>
                <a:cxn ang="0">
                  <a:pos x="298" y="48"/>
                </a:cxn>
                <a:cxn ang="0">
                  <a:pos x="265" y="40"/>
                </a:cxn>
                <a:cxn ang="0">
                  <a:pos x="257" y="32"/>
                </a:cxn>
                <a:cxn ang="0">
                  <a:pos x="265" y="8"/>
                </a:cxn>
                <a:cxn ang="0">
                  <a:pos x="290" y="0"/>
                </a:cxn>
              </a:cxnLst>
              <a:rect l="0" t="0" r="r" b="b"/>
              <a:pathLst>
                <a:path w="1133" h="1075">
                  <a:moveTo>
                    <a:pt x="418" y="534"/>
                  </a:moveTo>
                  <a:lnTo>
                    <a:pt x="306" y="971"/>
                  </a:lnTo>
                  <a:lnTo>
                    <a:pt x="306" y="987"/>
                  </a:lnTo>
                  <a:lnTo>
                    <a:pt x="298" y="995"/>
                  </a:lnTo>
                  <a:lnTo>
                    <a:pt x="298" y="1003"/>
                  </a:lnTo>
                  <a:lnTo>
                    <a:pt x="298" y="1003"/>
                  </a:lnTo>
                  <a:lnTo>
                    <a:pt x="298" y="1011"/>
                  </a:lnTo>
                  <a:lnTo>
                    <a:pt x="306" y="1019"/>
                  </a:lnTo>
                  <a:lnTo>
                    <a:pt x="322" y="1019"/>
                  </a:lnTo>
                  <a:lnTo>
                    <a:pt x="571" y="1019"/>
                  </a:lnTo>
                  <a:lnTo>
                    <a:pt x="675" y="1003"/>
                  </a:lnTo>
                  <a:lnTo>
                    <a:pt x="772" y="963"/>
                  </a:lnTo>
                  <a:lnTo>
                    <a:pt x="836" y="892"/>
                  </a:lnTo>
                  <a:lnTo>
                    <a:pt x="884" y="804"/>
                  </a:lnTo>
                  <a:lnTo>
                    <a:pt x="900" y="717"/>
                  </a:lnTo>
                  <a:lnTo>
                    <a:pt x="892" y="669"/>
                  </a:lnTo>
                  <a:lnTo>
                    <a:pt x="884" y="621"/>
                  </a:lnTo>
                  <a:lnTo>
                    <a:pt x="852" y="573"/>
                  </a:lnTo>
                  <a:lnTo>
                    <a:pt x="796" y="542"/>
                  </a:lnTo>
                  <a:lnTo>
                    <a:pt x="716" y="534"/>
                  </a:lnTo>
                  <a:lnTo>
                    <a:pt x="418" y="534"/>
                  </a:lnTo>
                  <a:close/>
                  <a:moveTo>
                    <a:pt x="611" y="48"/>
                  </a:moveTo>
                  <a:lnTo>
                    <a:pt x="579" y="48"/>
                  </a:lnTo>
                  <a:lnTo>
                    <a:pt x="563" y="48"/>
                  </a:lnTo>
                  <a:lnTo>
                    <a:pt x="547" y="56"/>
                  </a:lnTo>
                  <a:lnTo>
                    <a:pt x="539" y="64"/>
                  </a:lnTo>
                  <a:lnTo>
                    <a:pt x="531" y="80"/>
                  </a:lnTo>
                  <a:lnTo>
                    <a:pt x="523" y="112"/>
                  </a:lnTo>
                  <a:lnTo>
                    <a:pt x="426" y="494"/>
                  </a:lnTo>
                  <a:lnTo>
                    <a:pt x="659" y="494"/>
                  </a:lnTo>
                  <a:lnTo>
                    <a:pt x="764" y="478"/>
                  </a:lnTo>
                  <a:lnTo>
                    <a:pt x="860" y="438"/>
                  </a:lnTo>
                  <a:lnTo>
                    <a:pt x="924" y="367"/>
                  </a:lnTo>
                  <a:lnTo>
                    <a:pt x="973" y="295"/>
                  </a:lnTo>
                  <a:lnTo>
                    <a:pt x="989" y="207"/>
                  </a:lnTo>
                  <a:lnTo>
                    <a:pt x="981" y="168"/>
                  </a:lnTo>
                  <a:lnTo>
                    <a:pt x="965" y="120"/>
                  </a:lnTo>
                  <a:lnTo>
                    <a:pt x="941" y="80"/>
                  </a:lnTo>
                  <a:lnTo>
                    <a:pt x="884" y="56"/>
                  </a:lnTo>
                  <a:lnTo>
                    <a:pt x="812" y="48"/>
                  </a:lnTo>
                  <a:lnTo>
                    <a:pt x="611" y="48"/>
                  </a:lnTo>
                  <a:close/>
                  <a:moveTo>
                    <a:pt x="306" y="0"/>
                  </a:moveTo>
                  <a:lnTo>
                    <a:pt x="836" y="0"/>
                  </a:lnTo>
                  <a:lnTo>
                    <a:pt x="941" y="8"/>
                  </a:lnTo>
                  <a:lnTo>
                    <a:pt x="1021" y="40"/>
                  </a:lnTo>
                  <a:lnTo>
                    <a:pt x="1085" y="88"/>
                  </a:lnTo>
                  <a:lnTo>
                    <a:pt x="1117" y="152"/>
                  </a:lnTo>
                  <a:lnTo>
                    <a:pt x="1133" y="215"/>
                  </a:lnTo>
                  <a:lnTo>
                    <a:pt x="1117" y="303"/>
                  </a:lnTo>
                  <a:lnTo>
                    <a:pt x="1061" y="374"/>
                  </a:lnTo>
                  <a:lnTo>
                    <a:pt x="989" y="438"/>
                  </a:lnTo>
                  <a:lnTo>
                    <a:pt x="900" y="486"/>
                  </a:lnTo>
                  <a:lnTo>
                    <a:pt x="804" y="510"/>
                  </a:lnTo>
                  <a:lnTo>
                    <a:pt x="908" y="534"/>
                  </a:lnTo>
                  <a:lnTo>
                    <a:pt x="981" y="589"/>
                  </a:lnTo>
                  <a:lnTo>
                    <a:pt x="1029" y="653"/>
                  </a:lnTo>
                  <a:lnTo>
                    <a:pt x="1045" y="733"/>
                  </a:lnTo>
                  <a:lnTo>
                    <a:pt x="1029" y="828"/>
                  </a:lnTo>
                  <a:lnTo>
                    <a:pt x="965" y="916"/>
                  </a:lnTo>
                  <a:lnTo>
                    <a:pt x="868" y="995"/>
                  </a:lnTo>
                  <a:lnTo>
                    <a:pt x="748" y="1051"/>
                  </a:lnTo>
                  <a:lnTo>
                    <a:pt x="611" y="1075"/>
                  </a:lnTo>
                  <a:lnTo>
                    <a:pt x="40" y="1075"/>
                  </a:lnTo>
                  <a:lnTo>
                    <a:pt x="24" y="1075"/>
                  </a:lnTo>
                  <a:lnTo>
                    <a:pt x="8" y="1067"/>
                  </a:lnTo>
                  <a:lnTo>
                    <a:pt x="0" y="1067"/>
                  </a:lnTo>
                  <a:lnTo>
                    <a:pt x="0" y="1051"/>
                  </a:lnTo>
                  <a:lnTo>
                    <a:pt x="0" y="1043"/>
                  </a:lnTo>
                  <a:lnTo>
                    <a:pt x="8" y="1027"/>
                  </a:lnTo>
                  <a:lnTo>
                    <a:pt x="16" y="1027"/>
                  </a:lnTo>
                  <a:lnTo>
                    <a:pt x="24" y="1019"/>
                  </a:lnTo>
                  <a:lnTo>
                    <a:pt x="40" y="1019"/>
                  </a:lnTo>
                  <a:lnTo>
                    <a:pt x="113" y="1019"/>
                  </a:lnTo>
                  <a:lnTo>
                    <a:pt x="153" y="1011"/>
                  </a:lnTo>
                  <a:lnTo>
                    <a:pt x="177" y="987"/>
                  </a:lnTo>
                  <a:lnTo>
                    <a:pt x="185" y="947"/>
                  </a:lnTo>
                  <a:lnTo>
                    <a:pt x="402" y="104"/>
                  </a:lnTo>
                  <a:lnTo>
                    <a:pt x="402" y="88"/>
                  </a:lnTo>
                  <a:lnTo>
                    <a:pt x="402" y="80"/>
                  </a:lnTo>
                  <a:lnTo>
                    <a:pt x="410" y="72"/>
                  </a:lnTo>
                  <a:lnTo>
                    <a:pt x="402" y="64"/>
                  </a:lnTo>
                  <a:lnTo>
                    <a:pt x="394" y="56"/>
                  </a:lnTo>
                  <a:lnTo>
                    <a:pt x="386" y="56"/>
                  </a:lnTo>
                  <a:lnTo>
                    <a:pt x="362" y="48"/>
                  </a:lnTo>
                  <a:lnTo>
                    <a:pt x="346" y="48"/>
                  </a:lnTo>
                  <a:lnTo>
                    <a:pt x="322" y="48"/>
                  </a:lnTo>
                  <a:lnTo>
                    <a:pt x="306" y="48"/>
                  </a:lnTo>
                  <a:lnTo>
                    <a:pt x="298" y="48"/>
                  </a:lnTo>
                  <a:lnTo>
                    <a:pt x="282" y="48"/>
                  </a:lnTo>
                  <a:lnTo>
                    <a:pt x="265" y="40"/>
                  </a:lnTo>
                  <a:lnTo>
                    <a:pt x="265" y="40"/>
                  </a:lnTo>
                  <a:lnTo>
                    <a:pt x="257" y="32"/>
                  </a:lnTo>
                  <a:lnTo>
                    <a:pt x="257" y="16"/>
                  </a:lnTo>
                  <a:lnTo>
                    <a:pt x="265" y="8"/>
                  </a:lnTo>
                  <a:lnTo>
                    <a:pt x="274" y="0"/>
                  </a:lnTo>
                  <a:lnTo>
                    <a:pt x="290" y="0"/>
                  </a:lnTo>
                  <a:lnTo>
                    <a:pt x="3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4" name="Freeform 26"/>
            <p:cNvSpPr>
              <a:spLocks/>
            </p:cNvSpPr>
            <p:nvPr/>
          </p:nvSpPr>
          <p:spPr bwMode="auto">
            <a:xfrm>
              <a:off x="19439" y="2821"/>
              <a:ext cx="498" cy="740"/>
            </a:xfrm>
            <a:custGeom>
              <a:avLst/>
              <a:gdLst/>
              <a:ahLst/>
              <a:cxnLst>
                <a:cxn ang="0">
                  <a:pos x="338" y="16"/>
                </a:cxn>
                <a:cxn ang="0">
                  <a:pos x="482" y="127"/>
                </a:cxn>
                <a:cxn ang="0">
                  <a:pos x="482" y="294"/>
                </a:cxn>
                <a:cxn ang="0">
                  <a:pos x="394" y="406"/>
                </a:cxn>
                <a:cxn ang="0">
                  <a:pos x="289" y="493"/>
                </a:cxn>
                <a:cxn ang="0">
                  <a:pos x="185" y="581"/>
                </a:cxn>
                <a:cxn ang="0">
                  <a:pos x="322" y="644"/>
                </a:cxn>
                <a:cxn ang="0">
                  <a:pos x="354" y="644"/>
                </a:cxn>
                <a:cxn ang="0">
                  <a:pos x="402" y="644"/>
                </a:cxn>
                <a:cxn ang="0">
                  <a:pos x="434" y="636"/>
                </a:cxn>
                <a:cxn ang="0">
                  <a:pos x="450" y="605"/>
                </a:cxn>
                <a:cxn ang="0">
                  <a:pos x="458" y="557"/>
                </a:cxn>
                <a:cxn ang="0">
                  <a:pos x="498" y="541"/>
                </a:cxn>
                <a:cxn ang="0">
                  <a:pos x="466" y="740"/>
                </a:cxn>
                <a:cxn ang="0">
                  <a:pos x="0" y="724"/>
                </a:cxn>
                <a:cxn ang="0">
                  <a:pos x="8" y="708"/>
                </a:cxn>
                <a:cxn ang="0">
                  <a:pos x="281" y="429"/>
                </a:cxn>
                <a:cxn ang="0">
                  <a:pos x="370" y="310"/>
                </a:cxn>
                <a:cxn ang="0">
                  <a:pos x="378" y="151"/>
                </a:cxn>
                <a:cxn ang="0">
                  <a:pos x="289" y="55"/>
                </a:cxn>
                <a:cxn ang="0">
                  <a:pos x="161" y="47"/>
                </a:cxn>
                <a:cxn ang="0">
                  <a:pos x="56" y="143"/>
                </a:cxn>
                <a:cxn ang="0">
                  <a:pos x="97" y="159"/>
                </a:cxn>
                <a:cxn ang="0">
                  <a:pos x="113" y="183"/>
                </a:cxn>
                <a:cxn ang="0">
                  <a:pos x="121" y="207"/>
                </a:cxn>
                <a:cxn ang="0">
                  <a:pos x="105" y="246"/>
                </a:cxn>
                <a:cxn ang="0">
                  <a:pos x="80" y="262"/>
                </a:cxn>
                <a:cxn ang="0">
                  <a:pos x="56" y="262"/>
                </a:cxn>
                <a:cxn ang="0">
                  <a:pos x="32" y="254"/>
                </a:cxn>
                <a:cxn ang="0">
                  <a:pos x="8" y="238"/>
                </a:cxn>
                <a:cxn ang="0">
                  <a:pos x="0" y="199"/>
                </a:cxn>
                <a:cxn ang="0">
                  <a:pos x="64" y="63"/>
                </a:cxn>
                <a:cxn ang="0">
                  <a:pos x="233" y="0"/>
                </a:cxn>
              </a:cxnLst>
              <a:rect l="0" t="0" r="r" b="b"/>
              <a:pathLst>
                <a:path w="498" h="740">
                  <a:moveTo>
                    <a:pt x="233" y="0"/>
                  </a:moveTo>
                  <a:lnTo>
                    <a:pt x="338" y="16"/>
                  </a:lnTo>
                  <a:lnTo>
                    <a:pt x="418" y="63"/>
                  </a:lnTo>
                  <a:lnTo>
                    <a:pt x="482" y="127"/>
                  </a:lnTo>
                  <a:lnTo>
                    <a:pt x="498" y="223"/>
                  </a:lnTo>
                  <a:lnTo>
                    <a:pt x="482" y="294"/>
                  </a:lnTo>
                  <a:lnTo>
                    <a:pt x="450" y="358"/>
                  </a:lnTo>
                  <a:lnTo>
                    <a:pt x="394" y="406"/>
                  </a:lnTo>
                  <a:lnTo>
                    <a:pt x="338" y="461"/>
                  </a:lnTo>
                  <a:lnTo>
                    <a:pt x="289" y="493"/>
                  </a:lnTo>
                  <a:lnTo>
                    <a:pt x="241" y="533"/>
                  </a:lnTo>
                  <a:lnTo>
                    <a:pt x="185" y="581"/>
                  </a:lnTo>
                  <a:lnTo>
                    <a:pt x="113" y="644"/>
                  </a:lnTo>
                  <a:lnTo>
                    <a:pt x="322" y="644"/>
                  </a:lnTo>
                  <a:lnTo>
                    <a:pt x="330" y="644"/>
                  </a:lnTo>
                  <a:lnTo>
                    <a:pt x="354" y="644"/>
                  </a:lnTo>
                  <a:lnTo>
                    <a:pt x="378" y="644"/>
                  </a:lnTo>
                  <a:lnTo>
                    <a:pt x="402" y="644"/>
                  </a:lnTo>
                  <a:lnTo>
                    <a:pt x="418" y="644"/>
                  </a:lnTo>
                  <a:lnTo>
                    <a:pt x="434" y="636"/>
                  </a:lnTo>
                  <a:lnTo>
                    <a:pt x="442" y="628"/>
                  </a:lnTo>
                  <a:lnTo>
                    <a:pt x="450" y="605"/>
                  </a:lnTo>
                  <a:lnTo>
                    <a:pt x="450" y="581"/>
                  </a:lnTo>
                  <a:lnTo>
                    <a:pt x="458" y="557"/>
                  </a:lnTo>
                  <a:lnTo>
                    <a:pt x="458" y="541"/>
                  </a:lnTo>
                  <a:lnTo>
                    <a:pt x="498" y="541"/>
                  </a:lnTo>
                  <a:lnTo>
                    <a:pt x="498" y="541"/>
                  </a:lnTo>
                  <a:lnTo>
                    <a:pt x="466" y="740"/>
                  </a:lnTo>
                  <a:lnTo>
                    <a:pt x="0" y="740"/>
                  </a:lnTo>
                  <a:lnTo>
                    <a:pt x="0" y="724"/>
                  </a:lnTo>
                  <a:lnTo>
                    <a:pt x="0" y="708"/>
                  </a:lnTo>
                  <a:lnTo>
                    <a:pt x="8" y="708"/>
                  </a:lnTo>
                  <a:lnTo>
                    <a:pt x="16" y="700"/>
                  </a:lnTo>
                  <a:lnTo>
                    <a:pt x="281" y="429"/>
                  </a:lnTo>
                  <a:lnTo>
                    <a:pt x="330" y="382"/>
                  </a:lnTo>
                  <a:lnTo>
                    <a:pt x="370" y="310"/>
                  </a:lnTo>
                  <a:lnTo>
                    <a:pt x="386" y="223"/>
                  </a:lnTo>
                  <a:lnTo>
                    <a:pt x="378" y="151"/>
                  </a:lnTo>
                  <a:lnTo>
                    <a:pt x="346" y="95"/>
                  </a:lnTo>
                  <a:lnTo>
                    <a:pt x="289" y="55"/>
                  </a:lnTo>
                  <a:lnTo>
                    <a:pt x="217" y="40"/>
                  </a:lnTo>
                  <a:lnTo>
                    <a:pt x="161" y="47"/>
                  </a:lnTo>
                  <a:lnTo>
                    <a:pt x="105" y="79"/>
                  </a:lnTo>
                  <a:lnTo>
                    <a:pt x="56" y="143"/>
                  </a:lnTo>
                  <a:lnTo>
                    <a:pt x="80" y="151"/>
                  </a:lnTo>
                  <a:lnTo>
                    <a:pt x="97" y="159"/>
                  </a:lnTo>
                  <a:lnTo>
                    <a:pt x="113" y="167"/>
                  </a:lnTo>
                  <a:lnTo>
                    <a:pt x="113" y="183"/>
                  </a:lnTo>
                  <a:lnTo>
                    <a:pt x="121" y="191"/>
                  </a:lnTo>
                  <a:lnTo>
                    <a:pt x="121" y="207"/>
                  </a:lnTo>
                  <a:lnTo>
                    <a:pt x="113" y="223"/>
                  </a:lnTo>
                  <a:lnTo>
                    <a:pt x="105" y="246"/>
                  </a:lnTo>
                  <a:lnTo>
                    <a:pt x="97" y="254"/>
                  </a:lnTo>
                  <a:lnTo>
                    <a:pt x="80" y="262"/>
                  </a:lnTo>
                  <a:lnTo>
                    <a:pt x="56" y="262"/>
                  </a:lnTo>
                  <a:lnTo>
                    <a:pt x="56" y="262"/>
                  </a:lnTo>
                  <a:lnTo>
                    <a:pt x="40" y="262"/>
                  </a:lnTo>
                  <a:lnTo>
                    <a:pt x="32" y="254"/>
                  </a:lnTo>
                  <a:lnTo>
                    <a:pt x="24" y="246"/>
                  </a:lnTo>
                  <a:lnTo>
                    <a:pt x="8" y="238"/>
                  </a:lnTo>
                  <a:lnTo>
                    <a:pt x="0" y="223"/>
                  </a:lnTo>
                  <a:lnTo>
                    <a:pt x="0" y="199"/>
                  </a:lnTo>
                  <a:lnTo>
                    <a:pt x="16" y="127"/>
                  </a:lnTo>
                  <a:lnTo>
                    <a:pt x="64" y="63"/>
                  </a:lnTo>
                  <a:lnTo>
                    <a:pt x="137" y="16"/>
                  </a:lnTo>
                  <a:lnTo>
                    <a:pt x="2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5" name="Freeform 27"/>
            <p:cNvSpPr>
              <a:spLocks/>
            </p:cNvSpPr>
            <p:nvPr/>
          </p:nvSpPr>
          <p:spPr bwMode="auto">
            <a:xfrm>
              <a:off x="20532" y="3211"/>
              <a:ext cx="1061" cy="1050"/>
            </a:xfrm>
            <a:custGeom>
              <a:avLst/>
              <a:gdLst/>
              <a:ahLst/>
              <a:cxnLst>
                <a:cxn ang="0">
                  <a:pos x="530" y="0"/>
                </a:cxn>
                <a:cxn ang="0">
                  <a:pos x="547" y="8"/>
                </a:cxn>
                <a:cxn ang="0">
                  <a:pos x="555" y="16"/>
                </a:cxn>
                <a:cxn ang="0">
                  <a:pos x="555" y="24"/>
                </a:cxn>
                <a:cxn ang="0">
                  <a:pos x="563" y="39"/>
                </a:cxn>
                <a:cxn ang="0">
                  <a:pos x="563" y="55"/>
                </a:cxn>
                <a:cxn ang="0">
                  <a:pos x="563" y="493"/>
                </a:cxn>
                <a:cxn ang="0">
                  <a:pos x="1005" y="493"/>
                </a:cxn>
                <a:cxn ang="0">
                  <a:pos x="1021" y="493"/>
                </a:cxn>
                <a:cxn ang="0">
                  <a:pos x="1037" y="493"/>
                </a:cxn>
                <a:cxn ang="0">
                  <a:pos x="1045" y="501"/>
                </a:cxn>
                <a:cxn ang="0">
                  <a:pos x="1053" y="509"/>
                </a:cxn>
                <a:cxn ang="0">
                  <a:pos x="1061" y="525"/>
                </a:cxn>
                <a:cxn ang="0">
                  <a:pos x="1053" y="541"/>
                </a:cxn>
                <a:cxn ang="0">
                  <a:pos x="1045" y="549"/>
                </a:cxn>
                <a:cxn ang="0">
                  <a:pos x="1037" y="557"/>
                </a:cxn>
                <a:cxn ang="0">
                  <a:pos x="1021" y="557"/>
                </a:cxn>
                <a:cxn ang="0">
                  <a:pos x="1005" y="557"/>
                </a:cxn>
                <a:cxn ang="0">
                  <a:pos x="563" y="557"/>
                </a:cxn>
                <a:cxn ang="0">
                  <a:pos x="563" y="1002"/>
                </a:cxn>
                <a:cxn ang="0">
                  <a:pos x="563" y="1010"/>
                </a:cxn>
                <a:cxn ang="0">
                  <a:pos x="555" y="1026"/>
                </a:cxn>
                <a:cxn ang="0">
                  <a:pos x="555" y="1042"/>
                </a:cxn>
                <a:cxn ang="0">
                  <a:pos x="547" y="1050"/>
                </a:cxn>
                <a:cxn ang="0">
                  <a:pos x="530" y="1050"/>
                </a:cxn>
                <a:cxn ang="0">
                  <a:pos x="514" y="1050"/>
                </a:cxn>
                <a:cxn ang="0">
                  <a:pos x="506" y="1042"/>
                </a:cxn>
                <a:cxn ang="0">
                  <a:pos x="498" y="1026"/>
                </a:cxn>
                <a:cxn ang="0">
                  <a:pos x="498" y="1010"/>
                </a:cxn>
                <a:cxn ang="0">
                  <a:pos x="498" y="1002"/>
                </a:cxn>
                <a:cxn ang="0">
                  <a:pos x="498" y="557"/>
                </a:cxn>
                <a:cxn ang="0">
                  <a:pos x="56" y="557"/>
                </a:cxn>
                <a:cxn ang="0">
                  <a:pos x="40" y="557"/>
                </a:cxn>
                <a:cxn ang="0">
                  <a:pos x="24" y="557"/>
                </a:cxn>
                <a:cxn ang="0">
                  <a:pos x="16" y="549"/>
                </a:cxn>
                <a:cxn ang="0">
                  <a:pos x="8" y="541"/>
                </a:cxn>
                <a:cxn ang="0">
                  <a:pos x="0" y="525"/>
                </a:cxn>
                <a:cxn ang="0">
                  <a:pos x="8" y="509"/>
                </a:cxn>
                <a:cxn ang="0">
                  <a:pos x="16" y="501"/>
                </a:cxn>
                <a:cxn ang="0">
                  <a:pos x="24" y="493"/>
                </a:cxn>
                <a:cxn ang="0">
                  <a:pos x="40" y="493"/>
                </a:cxn>
                <a:cxn ang="0">
                  <a:pos x="56" y="493"/>
                </a:cxn>
                <a:cxn ang="0">
                  <a:pos x="498" y="493"/>
                </a:cxn>
                <a:cxn ang="0">
                  <a:pos x="498" y="55"/>
                </a:cxn>
                <a:cxn ang="0">
                  <a:pos x="498" y="39"/>
                </a:cxn>
                <a:cxn ang="0">
                  <a:pos x="498" y="24"/>
                </a:cxn>
                <a:cxn ang="0">
                  <a:pos x="506" y="16"/>
                </a:cxn>
                <a:cxn ang="0">
                  <a:pos x="514" y="8"/>
                </a:cxn>
                <a:cxn ang="0">
                  <a:pos x="530" y="0"/>
                </a:cxn>
              </a:cxnLst>
              <a:rect l="0" t="0" r="r" b="b"/>
              <a:pathLst>
                <a:path w="1061" h="1050">
                  <a:moveTo>
                    <a:pt x="530" y="0"/>
                  </a:moveTo>
                  <a:lnTo>
                    <a:pt x="547" y="8"/>
                  </a:lnTo>
                  <a:lnTo>
                    <a:pt x="555" y="16"/>
                  </a:lnTo>
                  <a:lnTo>
                    <a:pt x="555" y="24"/>
                  </a:lnTo>
                  <a:lnTo>
                    <a:pt x="563" y="39"/>
                  </a:lnTo>
                  <a:lnTo>
                    <a:pt x="563" y="55"/>
                  </a:lnTo>
                  <a:lnTo>
                    <a:pt x="563" y="493"/>
                  </a:lnTo>
                  <a:lnTo>
                    <a:pt x="1005" y="493"/>
                  </a:lnTo>
                  <a:lnTo>
                    <a:pt x="1021" y="493"/>
                  </a:lnTo>
                  <a:lnTo>
                    <a:pt x="1037" y="493"/>
                  </a:lnTo>
                  <a:lnTo>
                    <a:pt x="1045" y="501"/>
                  </a:lnTo>
                  <a:lnTo>
                    <a:pt x="1053" y="509"/>
                  </a:lnTo>
                  <a:lnTo>
                    <a:pt x="1061" y="525"/>
                  </a:lnTo>
                  <a:lnTo>
                    <a:pt x="1053" y="541"/>
                  </a:lnTo>
                  <a:lnTo>
                    <a:pt x="1045" y="549"/>
                  </a:lnTo>
                  <a:lnTo>
                    <a:pt x="1037" y="557"/>
                  </a:lnTo>
                  <a:lnTo>
                    <a:pt x="1021" y="557"/>
                  </a:lnTo>
                  <a:lnTo>
                    <a:pt x="1005" y="557"/>
                  </a:lnTo>
                  <a:lnTo>
                    <a:pt x="563" y="557"/>
                  </a:lnTo>
                  <a:lnTo>
                    <a:pt x="563" y="1002"/>
                  </a:lnTo>
                  <a:lnTo>
                    <a:pt x="563" y="1010"/>
                  </a:lnTo>
                  <a:lnTo>
                    <a:pt x="555" y="1026"/>
                  </a:lnTo>
                  <a:lnTo>
                    <a:pt x="555" y="1042"/>
                  </a:lnTo>
                  <a:lnTo>
                    <a:pt x="547" y="1050"/>
                  </a:lnTo>
                  <a:lnTo>
                    <a:pt x="530" y="1050"/>
                  </a:lnTo>
                  <a:lnTo>
                    <a:pt x="514" y="1050"/>
                  </a:lnTo>
                  <a:lnTo>
                    <a:pt x="506" y="1042"/>
                  </a:lnTo>
                  <a:lnTo>
                    <a:pt x="498" y="1026"/>
                  </a:lnTo>
                  <a:lnTo>
                    <a:pt x="498" y="1010"/>
                  </a:lnTo>
                  <a:lnTo>
                    <a:pt x="498" y="1002"/>
                  </a:lnTo>
                  <a:lnTo>
                    <a:pt x="498" y="557"/>
                  </a:lnTo>
                  <a:lnTo>
                    <a:pt x="56" y="557"/>
                  </a:lnTo>
                  <a:lnTo>
                    <a:pt x="40" y="557"/>
                  </a:lnTo>
                  <a:lnTo>
                    <a:pt x="24" y="557"/>
                  </a:lnTo>
                  <a:lnTo>
                    <a:pt x="16" y="549"/>
                  </a:lnTo>
                  <a:lnTo>
                    <a:pt x="8" y="541"/>
                  </a:lnTo>
                  <a:lnTo>
                    <a:pt x="0" y="525"/>
                  </a:lnTo>
                  <a:lnTo>
                    <a:pt x="8" y="509"/>
                  </a:lnTo>
                  <a:lnTo>
                    <a:pt x="16" y="501"/>
                  </a:lnTo>
                  <a:lnTo>
                    <a:pt x="24" y="493"/>
                  </a:lnTo>
                  <a:lnTo>
                    <a:pt x="40" y="493"/>
                  </a:lnTo>
                  <a:lnTo>
                    <a:pt x="56" y="493"/>
                  </a:lnTo>
                  <a:lnTo>
                    <a:pt x="498" y="493"/>
                  </a:lnTo>
                  <a:lnTo>
                    <a:pt x="498" y="55"/>
                  </a:lnTo>
                  <a:lnTo>
                    <a:pt x="498" y="39"/>
                  </a:lnTo>
                  <a:lnTo>
                    <a:pt x="498" y="24"/>
                  </a:lnTo>
                  <a:lnTo>
                    <a:pt x="506" y="16"/>
                  </a:lnTo>
                  <a:lnTo>
                    <a:pt x="514" y="8"/>
                  </a:lnTo>
                  <a:lnTo>
                    <a:pt x="5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6" name="Freeform 28"/>
            <p:cNvSpPr>
              <a:spLocks/>
            </p:cNvSpPr>
            <p:nvPr/>
          </p:nvSpPr>
          <p:spPr bwMode="auto">
            <a:xfrm>
              <a:off x="22228" y="2948"/>
              <a:ext cx="56" cy="1576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40" y="8"/>
                </a:cxn>
                <a:cxn ang="0">
                  <a:pos x="48" y="16"/>
                </a:cxn>
                <a:cxn ang="0">
                  <a:pos x="56" y="32"/>
                </a:cxn>
                <a:cxn ang="0">
                  <a:pos x="56" y="48"/>
                </a:cxn>
                <a:cxn ang="0">
                  <a:pos x="56" y="64"/>
                </a:cxn>
                <a:cxn ang="0">
                  <a:pos x="56" y="1520"/>
                </a:cxn>
                <a:cxn ang="0">
                  <a:pos x="56" y="1536"/>
                </a:cxn>
                <a:cxn ang="0">
                  <a:pos x="56" y="1552"/>
                </a:cxn>
                <a:cxn ang="0">
                  <a:pos x="48" y="1568"/>
                </a:cxn>
                <a:cxn ang="0">
                  <a:pos x="40" y="1576"/>
                </a:cxn>
                <a:cxn ang="0">
                  <a:pos x="32" y="1576"/>
                </a:cxn>
                <a:cxn ang="0">
                  <a:pos x="16" y="1576"/>
                </a:cxn>
                <a:cxn ang="0">
                  <a:pos x="0" y="1568"/>
                </a:cxn>
                <a:cxn ang="0">
                  <a:pos x="0" y="1552"/>
                </a:cxn>
                <a:cxn ang="0">
                  <a:pos x="0" y="1536"/>
                </a:cxn>
                <a:cxn ang="0">
                  <a:pos x="0" y="1520"/>
                </a:cxn>
                <a:cxn ang="0">
                  <a:pos x="0" y="64"/>
                </a:cxn>
                <a:cxn ang="0">
                  <a:pos x="0" y="48"/>
                </a:cxn>
                <a:cxn ang="0">
                  <a:pos x="0" y="32"/>
                </a:cxn>
                <a:cxn ang="0">
                  <a:pos x="0" y="16"/>
                </a:cxn>
                <a:cxn ang="0">
                  <a:pos x="16" y="8"/>
                </a:cxn>
                <a:cxn ang="0">
                  <a:pos x="32" y="0"/>
                </a:cxn>
              </a:cxnLst>
              <a:rect l="0" t="0" r="r" b="b"/>
              <a:pathLst>
                <a:path w="56" h="1576">
                  <a:moveTo>
                    <a:pt x="32" y="0"/>
                  </a:moveTo>
                  <a:lnTo>
                    <a:pt x="40" y="8"/>
                  </a:lnTo>
                  <a:lnTo>
                    <a:pt x="48" y="16"/>
                  </a:lnTo>
                  <a:lnTo>
                    <a:pt x="56" y="32"/>
                  </a:lnTo>
                  <a:lnTo>
                    <a:pt x="56" y="48"/>
                  </a:lnTo>
                  <a:lnTo>
                    <a:pt x="56" y="64"/>
                  </a:lnTo>
                  <a:lnTo>
                    <a:pt x="56" y="1520"/>
                  </a:lnTo>
                  <a:lnTo>
                    <a:pt x="56" y="1536"/>
                  </a:lnTo>
                  <a:lnTo>
                    <a:pt x="56" y="1552"/>
                  </a:lnTo>
                  <a:lnTo>
                    <a:pt x="48" y="1568"/>
                  </a:lnTo>
                  <a:lnTo>
                    <a:pt x="40" y="1576"/>
                  </a:lnTo>
                  <a:lnTo>
                    <a:pt x="32" y="1576"/>
                  </a:lnTo>
                  <a:lnTo>
                    <a:pt x="16" y="1576"/>
                  </a:lnTo>
                  <a:lnTo>
                    <a:pt x="0" y="1568"/>
                  </a:lnTo>
                  <a:lnTo>
                    <a:pt x="0" y="1552"/>
                  </a:lnTo>
                  <a:lnTo>
                    <a:pt x="0" y="1536"/>
                  </a:lnTo>
                  <a:lnTo>
                    <a:pt x="0" y="1520"/>
                  </a:lnTo>
                  <a:lnTo>
                    <a:pt x="0" y="64"/>
                  </a:lnTo>
                  <a:lnTo>
                    <a:pt x="0" y="48"/>
                  </a:lnTo>
                  <a:lnTo>
                    <a:pt x="0" y="32"/>
                  </a:lnTo>
                  <a:lnTo>
                    <a:pt x="0" y="16"/>
                  </a:lnTo>
                  <a:lnTo>
                    <a:pt x="16" y="8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7" name="Freeform 29"/>
            <p:cNvSpPr>
              <a:spLocks noEditPoints="1"/>
            </p:cNvSpPr>
            <p:nvPr/>
          </p:nvSpPr>
          <p:spPr bwMode="auto">
            <a:xfrm>
              <a:off x="22533" y="3059"/>
              <a:ext cx="1222" cy="1075"/>
            </a:xfrm>
            <a:custGeom>
              <a:avLst/>
              <a:gdLst/>
              <a:ahLst/>
              <a:cxnLst>
                <a:cxn ang="0">
                  <a:pos x="595" y="48"/>
                </a:cxn>
                <a:cxn ang="0">
                  <a:pos x="563" y="56"/>
                </a:cxn>
                <a:cxn ang="0">
                  <a:pos x="547" y="80"/>
                </a:cxn>
                <a:cxn ang="0">
                  <a:pos x="539" y="112"/>
                </a:cxn>
                <a:cxn ang="0">
                  <a:pos x="314" y="987"/>
                </a:cxn>
                <a:cxn ang="0">
                  <a:pos x="314" y="1003"/>
                </a:cxn>
                <a:cxn ang="0">
                  <a:pos x="314" y="1011"/>
                </a:cxn>
                <a:cxn ang="0">
                  <a:pos x="338" y="1019"/>
                </a:cxn>
                <a:cxn ang="0">
                  <a:pos x="659" y="1011"/>
                </a:cxn>
                <a:cxn ang="0">
                  <a:pos x="820" y="931"/>
                </a:cxn>
                <a:cxn ang="0">
                  <a:pos x="916" y="844"/>
                </a:cxn>
                <a:cxn ang="0">
                  <a:pos x="1029" y="613"/>
                </a:cxn>
                <a:cxn ang="0">
                  <a:pos x="1077" y="406"/>
                </a:cxn>
                <a:cxn ang="0">
                  <a:pos x="1069" y="231"/>
                </a:cxn>
                <a:cxn ang="0">
                  <a:pos x="964" y="88"/>
                </a:cxn>
                <a:cxn ang="0">
                  <a:pos x="796" y="48"/>
                </a:cxn>
                <a:cxn ang="0">
                  <a:pos x="314" y="0"/>
                </a:cxn>
                <a:cxn ang="0">
                  <a:pos x="956" y="16"/>
                </a:cxn>
                <a:cxn ang="0">
                  <a:pos x="1125" y="112"/>
                </a:cxn>
                <a:cxn ang="0">
                  <a:pos x="1206" y="287"/>
                </a:cxn>
                <a:cxn ang="0">
                  <a:pos x="1198" y="565"/>
                </a:cxn>
                <a:cxn ang="0">
                  <a:pos x="1021" y="860"/>
                </a:cxn>
                <a:cxn ang="0">
                  <a:pos x="739" y="1043"/>
                </a:cxn>
                <a:cxn ang="0">
                  <a:pos x="48" y="1075"/>
                </a:cxn>
                <a:cxn ang="0">
                  <a:pos x="16" y="1067"/>
                </a:cxn>
                <a:cxn ang="0">
                  <a:pos x="0" y="1051"/>
                </a:cxn>
                <a:cxn ang="0">
                  <a:pos x="8" y="1027"/>
                </a:cxn>
                <a:cxn ang="0">
                  <a:pos x="32" y="1019"/>
                </a:cxn>
                <a:cxn ang="0">
                  <a:pos x="121" y="1019"/>
                </a:cxn>
                <a:cxn ang="0">
                  <a:pos x="185" y="987"/>
                </a:cxn>
                <a:cxn ang="0">
                  <a:pos x="410" y="104"/>
                </a:cxn>
                <a:cxn ang="0">
                  <a:pos x="410" y="80"/>
                </a:cxn>
                <a:cxn ang="0">
                  <a:pos x="410" y="64"/>
                </a:cxn>
                <a:cxn ang="0">
                  <a:pos x="378" y="48"/>
                </a:cxn>
                <a:cxn ang="0">
                  <a:pos x="314" y="48"/>
                </a:cxn>
                <a:cxn ang="0">
                  <a:pos x="273" y="40"/>
                </a:cxn>
                <a:cxn ang="0">
                  <a:pos x="265" y="32"/>
                </a:cxn>
                <a:cxn ang="0">
                  <a:pos x="273" y="8"/>
                </a:cxn>
                <a:cxn ang="0">
                  <a:pos x="297" y="0"/>
                </a:cxn>
              </a:cxnLst>
              <a:rect l="0" t="0" r="r" b="b"/>
              <a:pathLst>
                <a:path w="1222" h="1075">
                  <a:moveTo>
                    <a:pt x="627" y="48"/>
                  </a:moveTo>
                  <a:lnTo>
                    <a:pt x="595" y="48"/>
                  </a:lnTo>
                  <a:lnTo>
                    <a:pt x="571" y="48"/>
                  </a:lnTo>
                  <a:lnTo>
                    <a:pt x="563" y="56"/>
                  </a:lnTo>
                  <a:lnTo>
                    <a:pt x="555" y="64"/>
                  </a:lnTo>
                  <a:lnTo>
                    <a:pt x="547" y="80"/>
                  </a:lnTo>
                  <a:lnTo>
                    <a:pt x="539" y="112"/>
                  </a:lnTo>
                  <a:lnTo>
                    <a:pt x="539" y="112"/>
                  </a:lnTo>
                  <a:lnTo>
                    <a:pt x="322" y="971"/>
                  </a:lnTo>
                  <a:lnTo>
                    <a:pt x="314" y="987"/>
                  </a:lnTo>
                  <a:lnTo>
                    <a:pt x="314" y="995"/>
                  </a:lnTo>
                  <a:lnTo>
                    <a:pt x="314" y="1003"/>
                  </a:lnTo>
                  <a:lnTo>
                    <a:pt x="314" y="1003"/>
                  </a:lnTo>
                  <a:lnTo>
                    <a:pt x="314" y="1011"/>
                  </a:lnTo>
                  <a:lnTo>
                    <a:pt x="322" y="1019"/>
                  </a:lnTo>
                  <a:lnTo>
                    <a:pt x="338" y="1019"/>
                  </a:lnTo>
                  <a:lnTo>
                    <a:pt x="547" y="1019"/>
                  </a:lnTo>
                  <a:lnTo>
                    <a:pt x="659" y="1011"/>
                  </a:lnTo>
                  <a:lnTo>
                    <a:pt x="747" y="979"/>
                  </a:lnTo>
                  <a:lnTo>
                    <a:pt x="820" y="931"/>
                  </a:lnTo>
                  <a:lnTo>
                    <a:pt x="876" y="884"/>
                  </a:lnTo>
                  <a:lnTo>
                    <a:pt x="916" y="844"/>
                  </a:lnTo>
                  <a:lnTo>
                    <a:pt x="981" y="733"/>
                  </a:lnTo>
                  <a:lnTo>
                    <a:pt x="1029" y="613"/>
                  </a:lnTo>
                  <a:lnTo>
                    <a:pt x="1061" y="502"/>
                  </a:lnTo>
                  <a:lnTo>
                    <a:pt x="1077" y="406"/>
                  </a:lnTo>
                  <a:lnTo>
                    <a:pt x="1085" y="335"/>
                  </a:lnTo>
                  <a:lnTo>
                    <a:pt x="1069" y="231"/>
                  </a:lnTo>
                  <a:lnTo>
                    <a:pt x="1029" y="144"/>
                  </a:lnTo>
                  <a:lnTo>
                    <a:pt x="964" y="88"/>
                  </a:lnTo>
                  <a:lnTo>
                    <a:pt x="884" y="56"/>
                  </a:lnTo>
                  <a:lnTo>
                    <a:pt x="796" y="48"/>
                  </a:lnTo>
                  <a:lnTo>
                    <a:pt x="627" y="48"/>
                  </a:lnTo>
                  <a:close/>
                  <a:moveTo>
                    <a:pt x="314" y="0"/>
                  </a:moveTo>
                  <a:lnTo>
                    <a:pt x="844" y="0"/>
                  </a:lnTo>
                  <a:lnTo>
                    <a:pt x="956" y="16"/>
                  </a:lnTo>
                  <a:lnTo>
                    <a:pt x="1053" y="56"/>
                  </a:lnTo>
                  <a:lnTo>
                    <a:pt x="1125" y="112"/>
                  </a:lnTo>
                  <a:lnTo>
                    <a:pt x="1173" y="191"/>
                  </a:lnTo>
                  <a:lnTo>
                    <a:pt x="1206" y="287"/>
                  </a:lnTo>
                  <a:lnTo>
                    <a:pt x="1222" y="398"/>
                  </a:lnTo>
                  <a:lnTo>
                    <a:pt x="1198" y="565"/>
                  </a:lnTo>
                  <a:lnTo>
                    <a:pt x="1125" y="725"/>
                  </a:lnTo>
                  <a:lnTo>
                    <a:pt x="1021" y="860"/>
                  </a:lnTo>
                  <a:lnTo>
                    <a:pt x="892" y="971"/>
                  </a:lnTo>
                  <a:lnTo>
                    <a:pt x="739" y="1043"/>
                  </a:lnTo>
                  <a:lnTo>
                    <a:pt x="579" y="1075"/>
                  </a:lnTo>
                  <a:lnTo>
                    <a:pt x="48" y="1075"/>
                  </a:lnTo>
                  <a:lnTo>
                    <a:pt x="32" y="1075"/>
                  </a:lnTo>
                  <a:lnTo>
                    <a:pt x="16" y="1067"/>
                  </a:lnTo>
                  <a:lnTo>
                    <a:pt x="8" y="1067"/>
                  </a:lnTo>
                  <a:lnTo>
                    <a:pt x="0" y="1051"/>
                  </a:lnTo>
                  <a:lnTo>
                    <a:pt x="8" y="1035"/>
                  </a:lnTo>
                  <a:lnTo>
                    <a:pt x="8" y="1027"/>
                  </a:lnTo>
                  <a:lnTo>
                    <a:pt x="24" y="1027"/>
                  </a:lnTo>
                  <a:lnTo>
                    <a:pt x="32" y="1019"/>
                  </a:lnTo>
                  <a:lnTo>
                    <a:pt x="48" y="1019"/>
                  </a:lnTo>
                  <a:lnTo>
                    <a:pt x="121" y="1019"/>
                  </a:lnTo>
                  <a:lnTo>
                    <a:pt x="161" y="1011"/>
                  </a:lnTo>
                  <a:lnTo>
                    <a:pt x="185" y="987"/>
                  </a:lnTo>
                  <a:lnTo>
                    <a:pt x="193" y="947"/>
                  </a:lnTo>
                  <a:lnTo>
                    <a:pt x="410" y="104"/>
                  </a:lnTo>
                  <a:lnTo>
                    <a:pt x="410" y="88"/>
                  </a:lnTo>
                  <a:lnTo>
                    <a:pt x="410" y="80"/>
                  </a:lnTo>
                  <a:lnTo>
                    <a:pt x="410" y="72"/>
                  </a:lnTo>
                  <a:lnTo>
                    <a:pt x="410" y="64"/>
                  </a:lnTo>
                  <a:lnTo>
                    <a:pt x="402" y="56"/>
                  </a:lnTo>
                  <a:lnTo>
                    <a:pt x="378" y="48"/>
                  </a:lnTo>
                  <a:lnTo>
                    <a:pt x="346" y="48"/>
                  </a:lnTo>
                  <a:lnTo>
                    <a:pt x="314" y="48"/>
                  </a:lnTo>
                  <a:lnTo>
                    <a:pt x="289" y="48"/>
                  </a:lnTo>
                  <a:lnTo>
                    <a:pt x="273" y="40"/>
                  </a:lnTo>
                  <a:lnTo>
                    <a:pt x="265" y="40"/>
                  </a:lnTo>
                  <a:lnTo>
                    <a:pt x="265" y="32"/>
                  </a:lnTo>
                  <a:lnTo>
                    <a:pt x="265" y="16"/>
                  </a:lnTo>
                  <a:lnTo>
                    <a:pt x="273" y="8"/>
                  </a:lnTo>
                  <a:lnTo>
                    <a:pt x="281" y="0"/>
                  </a:lnTo>
                  <a:lnTo>
                    <a:pt x="297" y="0"/>
                  </a:lnTo>
                  <a:lnTo>
                    <a:pt x="3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8" name="Freeform 30"/>
            <p:cNvSpPr>
              <a:spLocks noEditPoints="1"/>
            </p:cNvSpPr>
            <p:nvPr/>
          </p:nvSpPr>
          <p:spPr bwMode="auto">
            <a:xfrm>
              <a:off x="23915" y="3433"/>
              <a:ext cx="900" cy="1043"/>
            </a:xfrm>
            <a:custGeom>
              <a:avLst/>
              <a:gdLst/>
              <a:ahLst/>
              <a:cxnLst>
                <a:cxn ang="0">
                  <a:pos x="603" y="120"/>
                </a:cxn>
                <a:cxn ang="0">
                  <a:pos x="442" y="303"/>
                </a:cxn>
                <a:cxn ang="0">
                  <a:pos x="386" y="486"/>
                </a:cxn>
                <a:cxn ang="0">
                  <a:pos x="362" y="589"/>
                </a:cxn>
                <a:cxn ang="0">
                  <a:pos x="362" y="621"/>
                </a:cxn>
                <a:cxn ang="0">
                  <a:pos x="378" y="621"/>
                </a:cxn>
                <a:cxn ang="0">
                  <a:pos x="402" y="621"/>
                </a:cxn>
                <a:cxn ang="0">
                  <a:pos x="410" y="621"/>
                </a:cxn>
                <a:cxn ang="0">
                  <a:pos x="675" y="542"/>
                </a:cxn>
                <a:cxn ang="0">
                  <a:pos x="836" y="359"/>
                </a:cxn>
                <a:cxn ang="0">
                  <a:pos x="852" y="199"/>
                </a:cxn>
                <a:cxn ang="0">
                  <a:pos x="780" y="112"/>
                </a:cxn>
                <a:cxn ang="0">
                  <a:pos x="724" y="0"/>
                </a:cxn>
                <a:cxn ang="0">
                  <a:pos x="860" y="64"/>
                </a:cxn>
                <a:cxn ang="0">
                  <a:pos x="900" y="223"/>
                </a:cxn>
                <a:cxn ang="0">
                  <a:pos x="828" y="462"/>
                </a:cxn>
                <a:cxn ang="0">
                  <a:pos x="643" y="645"/>
                </a:cxn>
                <a:cxn ang="0">
                  <a:pos x="394" y="717"/>
                </a:cxn>
                <a:cxn ang="0">
                  <a:pos x="354" y="717"/>
                </a:cxn>
                <a:cxn ang="0">
                  <a:pos x="322" y="828"/>
                </a:cxn>
                <a:cxn ang="0">
                  <a:pos x="298" y="955"/>
                </a:cxn>
                <a:cxn ang="0">
                  <a:pos x="290" y="1003"/>
                </a:cxn>
                <a:cxn ang="0">
                  <a:pos x="266" y="1027"/>
                </a:cxn>
                <a:cxn ang="0">
                  <a:pos x="233" y="1043"/>
                </a:cxn>
                <a:cxn ang="0">
                  <a:pos x="217" y="1043"/>
                </a:cxn>
                <a:cxn ang="0">
                  <a:pos x="193" y="1027"/>
                </a:cxn>
                <a:cxn ang="0">
                  <a:pos x="185" y="995"/>
                </a:cxn>
                <a:cxn ang="0">
                  <a:pos x="185" y="979"/>
                </a:cxn>
                <a:cxn ang="0">
                  <a:pos x="193" y="963"/>
                </a:cxn>
                <a:cxn ang="0">
                  <a:pos x="161" y="661"/>
                </a:cxn>
                <a:cxn ang="0">
                  <a:pos x="16" y="502"/>
                </a:cxn>
                <a:cxn ang="0">
                  <a:pos x="8" y="319"/>
                </a:cxn>
                <a:cxn ang="0">
                  <a:pos x="65" y="152"/>
                </a:cxn>
                <a:cxn ang="0">
                  <a:pos x="137" y="40"/>
                </a:cxn>
                <a:cxn ang="0">
                  <a:pos x="177" y="24"/>
                </a:cxn>
                <a:cxn ang="0">
                  <a:pos x="185" y="32"/>
                </a:cxn>
                <a:cxn ang="0">
                  <a:pos x="185" y="40"/>
                </a:cxn>
                <a:cxn ang="0">
                  <a:pos x="169" y="56"/>
                </a:cxn>
                <a:cxn ang="0">
                  <a:pos x="73" y="239"/>
                </a:cxn>
                <a:cxn ang="0">
                  <a:pos x="41" y="382"/>
                </a:cxn>
                <a:cxn ang="0">
                  <a:pos x="105" y="526"/>
                </a:cxn>
                <a:cxn ang="0">
                  <a:pos x="306" y="613"/>
                </a:cxn>
                <a:cxn ang="0">
                  <a:pos x="386" y="359"/>
                </a:cxn>
                <a:cxn ang="0">
                  <a:pos x="491" y="144"/>
                </a:cxn>
                <a:cxn ang="0">
                  <a:pos x="635" y="24"/>
                </a:cxn>
              </a:cxnLst>
              <a:rect l="0" t="0" r="r" b="b"/>
              <a:pathLst>
                <a:path w="900" h="1043">
                  <a:moveTo>
                    <a:pt x="708" y="96"/>
                  </a:moveTo>
                  <a:lnTo>
                    <a:pt x="603" y="120"/>
                  </a:lnTo>
                  <a:lnTo>
                    <a:pt x="515" y="191"/>
                  </a:lnTo>
                  <a:lnTo>
                    <a:pt x="442" y="303"/>
                  </a:lnTo>
                  <a:lnTo>
                    <a:pt x="394" y="446"/>
                  </a:lnTo>
                  <a:lnTo>
                    <a:pt x="386" y="486"/>
                  </a:lnTo>
                  <a:lnTo>
                    <a:pt x="370" y="542"/>
                  </a:lnTo>
                  <a:lnTo>
                    <a:pt x="362" y="589"/>
                  </a:lnTo>
                  <a:lnTo>
                    <a:pt x="362" y="613"/>
                  </a:lnTo>
                  <a:lnTo>
                    <a:pt x="362" y="621"/>
                  </a:lnTo>
                  <a:lnTo>
                    <a:pt x="370" y="621"/>
                  </a:lnTo>
                  <a:lnTo>
                    <a:pt x="378" y="621"/>
                  </a:lnTo>
                  <a:lnTo>
                    <a:pt x="394" y="621"/>
                  </a:lnTo>
                  <a:lnTo>
                    <a:pt x="402" y="621"/>
                  </a:lnTo>
                  <a:lnTo>
                    <a:pt x="410" y="621"/>
                  </a:lnTo>
                  <a:lnTo>
                    <a:pt x="410" y="621"/>
                  </a:lnTo>
                  <a:lnTo>
                    <a:pt x="547" y="605"/>
                  </a:lnTo>
                  <a:lnTo>
                    <a:pt x="675" y="542"/>
                  </a:lnTo>
                  <a:lnTo>
                    <a:pt x="772" y="462"/>
                  </a:lnTo>
                  <a:lnTo>
                    <a:pt x="836" y="359"/>
                  </a:lnTo>
                  <a:lnTo>
                    <a:pt x="860" y="255"/>
                  </a:lnTo>
                  <a:lnTo>
                    <a:pt x="852" y="199"/>
                  </a:lnTo>
                  <a:lnTo>
                    <a:pt x="820" y="144"/>
                  </a:lnTo>
                  <a:lnTo>
                    <a:pt x="780" y="112"/>
                  </a:lnTo>
                  <a:lnTo>
                    <a:pt x="708" y="96"/>
                  </a:lnTo>
                  <a:close/>
                  <a:moveTo>
                    <a:pt x="724" y="0"/>
                  </a:moveTo>
                  <a:lnTo>
                    <a:pt x="804" y="16"/>
                  </a:lnTo>
                  <a:lnTo>
                    <a:pt x="860" y="64"/>
                  </a:lnTo>
                  <a:lnTo>
                    <a:pt x="892" y="136"/>
                  </a:lnTo>
                  <a:lnTo>
                    <a:pt x="900" y="223"/>
                  </a:lnTo>
                  <a:lnTo>
                    <a:pt x="884" y="343"/>
                  </a:lnTo>
                  <a:lnTo>
                    <a:pt x="828" y="462"/>
                  </a:lnTo>
                  <a:lnTo>
                    <a:pt x="748" y="557"/>
                  </a:lnTo>
                  <a:lnTo>
                    <a:pt x="643" y="645"/>
                  </a:lnTo>
                  <a:lnTo>
                    <a:pt x="523" y="693"/>
                  </a:lnTo>
                  <a:lnTo>
                    <a:pt x="394" y="717"/>
                  </a:lnTo>
                  <a:lnTo>
                    <a:pt x="370" y="717"/>
                  </a:lnTo>
                  <a:lnTo>
                    <a:pt x="354" y="717"/>
                  </a:lnTo>
                  <a:lnTo>
                    <a:pt x="346" y="717"/>
                  </a:lnTo>
                  <a:lnTo>
                    <a:pt x="322" y="828"/>
                  </a:lnTo>
                  <a:lnTo>
                    <a:pt x="306" y="908"/>
                  </a:lnTo>
                  <a:lnTo>
                    <a:pt x="298" y="955"/>
                  </a:lnTo>
                  <a:lnTo>
                    <a:pt x="290" y="987"/>
                  </a:lnTo>
                  <a:lnTo>
                    <a:pt x="290" y="1003"/>
                  </a:lnTo>
                  <a:lnTo>
                    <a:pt x="274" y="1019"/>
                  </a:lnTo>
                  <a:lnTo>
                    <a:pt x="266" y="1027"/>
                  </a:lnTo>
                  <a:lnTo>
                    <a:pt x="249" y="1035"/>
                  </a:lnTo>
                  <a:lnTo>
                    <a:pt x="233" y="1043"/>
                  </a:lnTo>
                  <a:lnTo>
                    <a:pt x="233" y="1043"/>
                  </a:lnTo>
                  <a:lnTo>
                    <a:pt x="217" y="1043"/>
                  </a:lnTo>
                  <a:lnTo>
                    <a:pt x="209" y="1035"/>
                  </a:lnTo>
                  <a:lnTo>
                    <a:pt x="193" y="1027"/>
                  </a:lnTo>
                  <a:lnTo>
                    <a:pt x="185" y="1011"/>
                  </a:lnTo>
                  <a:lnTo>
                    <a:pt x="185" y="995"/>
                  </a:lnTo>
                  <a:lnTo>
                    <a:pt x="185" y="987"/>
                  </a:lnTo>
                  <a:lnTo>
                    <a:pt x="185" y="979"/>
                  </a:lnTo>
                  <a:lnTo>
                    <a:pt x="193" y="963"/>
                  </a:lnTo>
                  <a:lnTo>
                    <a:pt x="193" y="963"/>
                  </a:lnTo>
                  <a:lnTo>
                    <a:pt x="274" y="701"/>
                  </a:lnTo>
                  <a:lnTo>
                    <a:pt x="161" y="661"/>
                  </a:lnTo>
                  <a:lnTo>
                    <a:pt x="73" y="589"/>
                  </a:lnTo>
                  <a:lnTo>
                    <a:pt x="16" y="502"/>
                  </a:lnTo>
                  <a:lnTo>
                    <a:pt x="0" y="398"/>
                  </a:lnTo>
                  <a:lnTo>
                    <a:pt x="8" y="319"/>
                  </a:lnTo>
                  <a:lnTo>
                    <a:pt x="32" y="231"/>
                  </a:lnTo>
                  <a:lnTo>
                    <a:pt x="65" y="152"/>
                  </a:lnTo>
                  <a:lnTo>
                    <a:pt x="105" y="88"/>
                  </a:lnTo>
                  <a:lnTo>
                    <a:pt x="137" y="40"/>
                  </a:lnTo>
                  <a:lnTo>
                    <a:pt x="169" y="24"/>
                  </a:lnTo>
                  <a:lnTo>
                    <a:pt x="177" y="24"/>
                  </a:lnTo>
                  <a:lnTo>
                    <a:pt x="185" y="32"/>
                  </a:lnTo>
                  <a:lnTo>
                    <a:pt x="185" y="32"/>
                  </a:lnTo>
                  <a:lnTo>
                    <a:pt x="185" y="40"/>
                  </a:lnTo>
                  <a:lnTo>
                    <a:pt x="185" y="40"/>
                  </a:lnTo>
                  <a:lnTo>
                    <a:pt x="177" y="48"/>
                  </a:lnTo>
                  <a:lnTo>
                    <a:pt x="169" y="56"/>
                  </a:lnTo>
                  <a:lnTo>
                    <a:pt x="113" y="144"/>
                  </a:lnTo>
                  <a:lnTo>
                    <a:pt x="73" y="239"/>
                  </a:lnTo>
                  <a:lnTo>
                    <a:pt x="49" y="327"/>
                  </a:lnTo>
                  <a:lnTo>
                    <a:pt x="41" y="382"/>
                  </a:lnTo>
                  <a:lnTo>
                    <a:pt x="57" y="462"/>
                  </a:lnTo>
                  <a:lnTo>
                    <a:pt x="105" y="526"/>
                  </a:lnTo>
                  <a:lnTo>
                    <a:pt x="185" y="581"/>
                  </a:lnTo>
                  <a:lnTo>
                    <a:pt x="306" y="613"/>
                  </a:lnTo>
                  <a:lnTo>
                    <a:pt x="346" y="486"/>
                  </a:lnTo>
                  <a:lnTo>
                    <a:pt x="386" y="359"/>
                  </a:lnTo>
                  <a:lnTo>
                    <a:pt x="434" y="247"/>
                  </a:lnTo>
                  <a:lnTo>
                    <a:pt x="491" y="144"/>
                  </a:lnTo>
                  <a:lnTo>
                    <a:pt x="555" y="72"/>
                  </a:lnTo>
                  <a:lnTo>
                    <a:pt x="635" y="24"/>
                  </a:lnTo>
                  <a:lnTo>
                    <a:pt x="7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9" name="Freeform 31"/>
            <p:cNvSpPr>
              <a:spLocks/>
            </p:cNvSpPr>
            <p:nvPr/>
          </p:nvSpPr>
          <p:spPr bwMode="auto">
            <a:xfrm>
              <a:off x="25057" y="2948"/>
              <a:ext cx="64" cy="1576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48" y="8"/>
                </a:cxn>
                <a:cxn ang="0">
                  <a:pos x="56" y="16"/>
                </a:cxn>
                <a:cxn ang="0">
                  <a:pos x="64" y="32"/>
                </a:cxn>
                <a:cxn ang="0">
                  <a:pos x="64" y="48"/>
                </a:cxn>
                <a:cxn ang="0">
                  <a:pos x="64" y="64"/>
                </a:cxn>
                <a:cxn ang="0">
                  <a:pos x="64" y="1520"/>
                </a:cxn>
                <a:cxn ang="0">
                  <a:pos x="64" y="1536"/>
                </a:cxn>
                <a:cxn ang="0">
                  <a:pos x="64" y="1552"/>
                </a:cxn>
                <a:cxn ang="0">
                  <a:pos x="56" y="1568"/>
                </a:cxn>
                <a:cxn ang="0">
                  <a:pos x="48" y="1576"/>
                </a:cxn>
                <a:cxn ang="0">
                  <a:pos x="32" y="1576"/>
                </a:cxn>
                <a:cxn ang="0">
                  <a:pos x="16" y="1576"/>
                </a:cxn>
                <a:cxn ang="0">
                  <a:pos x="8" y="1568"/>
                </a:cxn>
                <a:cxn ang="0">
                  <a:pos x="8" y="1552"/>
                </a:cxn>
                <a:cxn ang="0">
                  <a:pos x="0" y="1536"/>
                </a:cxn>
                <a:cxn ang="0">
                  <a:pos x="0" y="1520"/>
                </a:cxn>
                <a:cxn ang="0">
                  <a:pos x="0" y="64"/>
                </a:cxn>
                <a:cxn ang="0">
                  <a:pos x="0" y="48"/>
                </a:cxn>
                <a:cxn ang="0">
                  <a:pos x="8" y="32"/>
                </a:cxn>
                <a:cxn ang="0">
                  <a:pos x="8" y="16"/>
                </a:cxn>
                <a:cxn ang="0">
                  <a:pos x="16" y="8"/>
                </a:cxn>
                <a:cxn ang="0">
                  <a:pos x="32" y="0"/>
                </a:cxn>
              </a:cxnLst>
              <a:rect l="0" t="0" r="r" b="b"/>
              <a:pathLst>
                <a:path w="64" h="1576">
                  <a:moveTo>
                    <a:pt x="32" y="0"/>
                  </a:moveTo>
                  <a:lnTo>
                    <a:pt x="48" y="8"/>
                  </a:lnTo>
                  <a:lnTo>
                    <a:pt x="56" y="16"/>
                  </a:lnTo>
                  <a:lnTo>
                    <a:pt x="64" y="32"/>
                  </a:lnTo>
                  <a:lnTo>
                    <a:pt x="64" y="48"/>
                  </a:lnTo>
                  <a:lnTo>
                    <a:pt x="64" y="64"/>
                  </a:lnTo>
                  <a:lnTo>
                    <a:pt x="64" y="1520"/>
                  </a:lnTo>
                  <a:lnTo>
                    <a:pt x="64" y="1536"/>
                  </a:lnTo>
                  <a:lnTo>
                    <a:pt x="64" y="1552"/>
                  </a:lnTo>
                  <a:lnTo>
                    <a:pt x="56" y="1568"/>
                  </a:lnTo>
                  <a:lnTo>
                    <a:pt x="48" y="1576"/>
                  </a:lnTo>
                  <a:lnTo>
                    <a:pt x="32" y="1576"/>
                  </a:lnTo>
                  <a:lnTo>
                    <a:pt x="16" y="1576"/>
                  </a:lnTo>
                  <a:lnTo>
                    <a:pt x="8" y="1568"/>
                  </a:lnTo>
                  <a:lnTo>
                    <a:pt x="8" y="1552"/>
                  </a:lnTo>
                  <a:lnTo>
                    <a:pt x="0" y="1536"/>
                  </a:lnTo>
                  <a:lnTo>
                    <a:pt x="0" y="1520"/>
                  </a:lnTo>
                  <a:lnTo>
                    <a:pt x="0" y="64"/>
                  </a:lnTo>
                  <a:lnTo>
                    <a:pt x="0" y="48"/>
                  </a:lnTo>
                  <a:lnTo>
                    <a:pt x="8" y="32"/>
                  </a:lnTo>
                  <a:lnTo>
                    <a:pt x="8" y="16"/>
                  </a:lnTo>
                  <a:lnTo>
                    <a:pt x="16" y="8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0" name="Freeform 32"/>
            <p:cNvSpPr>
              <a:spLocks/>
            </p:cNvSpPr>
            <p:nvPr/>
          </p:nvSpPr>
          <p:spPr bwMode="auto">
            <a:xfrm>
              <a:off x="25386" y="2821"/>
              <a:ext cx="498" cy="740"/>
            </a:xfrm>
            <a:custGeom>
              <a:avLst/>
              <a:gdLst/>
              <a:ahLst/>
              <a:cxnLst>
                <a:cxn ang="0">
                  <a:pos x="329" y="16"/>
                </a:cxn>
                <a:cxn ang="0">
                  <a:pos x="474" y="127"/>
                </a:cxn>
                <a:cxn ang="0">
                  <a:pos x="482" y="294"/>
                </a:cxn>
                <a:cxn ang="0">
                  <a:pos x="394" y="406"/>
                </a:cxn>
                <a:cxn ang="0">
                  <a:pos x="289" y="493"/>
                </a:cxn>
                <a:cxn ang="0">
                  <a:pos x="185" y="581"/>
                </a:cxn>
                <a:cxn ang="0">
                  <a:pos x="313" y="644"/>
                </a:cxn>
                <a:cxn ang="0">
                  <a:pos x="346" y="644"/>
                </a:cxn>
                <a:cxn ang="0">
                  <a:pos x="394" y="644"/>
                </a:cxn>
                <a:cxn ang="0">
                  <a:pos x="426" y="636"/>
                </a:cxn>
                <a:cxn ang="0">
                  <a:pos x="442" y="605"/>
                </a:cxn>
                <a:cxn ang="0">
                  <a:pos x="450" y="557"/>
                </a:cxn>
                <a:cxn ang="0">
                  <a:pos x="498" y="541"/>
                </a:cxn>
                <a:cxn ang="0">
                  <a:pos x="458" y="740"/>
                </a:cxn>
                <a:cxn ang="0">
                  <a:pos x="0" y="724"/>
                </a:cxn>
                <a:cxn ang="0">
                  <a:pos x="0" y="708"/>
                </a:cxn>
                <a:cxn ang="0">
                  <a:pos x="281" y="429"/>
                </a:cxn>
                <a:cxn ang="0">
                  <a:pos x="370" y="310"/>
                </a:cxn>
                <a:cxn ang="0">
                  <a:pos x="378" y="151"/>
                </a:cxn>
                <a:cxn ang="0">
                  <a:pos x="289" y="55"/>
                </a:cxn>
                <a:cxn ang="0">
                  <a:pos x="153" y="47"/>
                </a:cxn>
                <a:cxn ang="0">
                  <a:pos x="48" y="143"/>
                </a:cxn>
                <a:cxn ang="0">
                  <a:pos x="96" y="159"/>
                </a:cxn>
                <a:cxn ang="0">
                  <a:pos x="113" y="183"/>
                </a:cxn>
                <a:cxn ang="0">
                  <a:pos x="113" y="207"/>
                </a:cxn>
                <a:cxn ang="0">
                  <a:pos x="104" y="246"/>
                </a:cxn>
                <a:cxn ang="0">
                  <a:pos x="72" y="262"/>
                </a:cxn>
                <a:cxn ang="0">
                  <a:pos x="48" y="262"/>
                </a:cxn>
                <a:cxn ang="0">
                  <a:pos x="32" y="254"/>
                </a:cxn>
                <a:cxn ang="0">
                  <a:pos x="8" y="238"/>
                </a:cxn>
                <a:cxn ang="0">
                  <a:pos x="0" y="199"/>
                </a:cxn>
                <a:cxn ang="0">
                  <a:pos x="64" y="63"/>
                </a:cxn>
                <a:cxn ang="0">
                  <a:pos x="233" y="0"/>
                </a:cxn>
              </a:cxnLst>
              <a:rect l="0" t="0" r="r" b="b"/>
              <a:pathLst>
                <a:path w="498" h="740">
                  <a:moveTo>
                    <a:pt x="233" y="0"/>
                  </a:moveTo>
                  <a:lnTo>
                    <a:pt x="329" y="16"/>
                  </a:lnTo>
                  <a:lnTo>
                    <a:pt x="418" y="63"/>
                  </a:lnTo>
                  <a:lnTo>
                    <a:pt x="474" y="127"/>
                  </a:lnTo>
                  <a:lnTo>
                    <a:pt x="498" y="223"/>
                  </a:lnTo>
                  <a:lnTo>
                    <a:pt x="482" y="294"/>
                  </a:lnTo>
                  <a:lnTo>
                    <a:pt x="442" y="358"/>
                  </a:lnTo>
                  <a:lnTo>
                    <a:pt x="394" y="406"/>
                  </a:lnTo>
                  <a:lnTo>
                    <a:pt x="329" y="461"/>
                  </a:lnTo>
                  <a:lnTo>
                    <a:pt x="289" y="493"/>
                  </a:lnTo>
                  <a:lnTo>
                    <a:pt x="241" y="533"/>
                  </a:lnTo>
                  <a:lnTo>
                    <a:pt x="185" y="581"/>
                  </a:lnTo>
                  <a:lnTo>
                    <a:pt x="104" y="644"/>
                  </a:lnTo>
                  <a:lnTo>
                    <a:pt x="313" y="644"/>
                  </a:lnTo>
                  <a:lnTo>
                    <a:pt x="329" y="644"/>
                  </a:lnTo>
                  <a:lnTo>
                    <a:pt x="346" y="644"/>
                  </a:lnTo>
                  <a:lnTo>
                    <a:pt x="378" y="644"/>
                  </a:lnTo>
                  <a:lnTo>
                    <a:pt x="394" y="644"/>
                  </a:lnTo>
                  <a:lnTo>
                    <a:pt x="418" y="644"/>
                  </a:lnTo>
                  <a:lnTo>
                    <a:pt x="426" y="636"/>
                  </a:lnTo>
                  <a:lnTo>
                    <a:pt x="434" y="628"/>
                  </a:lnTo>
                  <a:lnTo>
                    <a:pt x="442" y="605"/>
                  </a:lnTo>
                  <a:lnTo>
                    <a:pt x="450" y="581"/>
                  </a:lnTo>
                  <a:lnTo>
                    <a:pt x="450" y="557"/>
                  </a:lnTo>
                  <a:lnTo>
                    <a:pt x="458" y="541"/>
                  </a:lnTo>
                  <a:lnTo>
                    <a:pt x="498" y="541"/>
                  </a:lnTo>
                  <a:lnTo>
                    <a:pt x="498" y="541"/>
                  </a:lnTo>
                  <a:lnTo>
                    <a:pt x="458" y="740"/>
                  </a:lnTo>
                  <a:lnTo>
                    <a:pt x="0" y="740"/>
                  </a:lnTo>
                  <a:lnTo>
                    <a:pt x="0" y="724"/>
                  </a:lnTo>
                  <a:lnTo>
                    <a:pt x="0" y="708"/>
                  </a:lnTo>
                  <a:lnTo>
                    <a:pt x="0" y="708"/>
                  </a:lnTo>
                  <a:lnTo>
                    <a:pt x="8" y="700"/>
                  </a:lnTo>
                  <a:lnTo>
                    <a:pt x="281" y="429"/>
                  </a:lnTo>
                  <a:lnTo>
                    <a:pt x="321" y="382"/>
                  </a:lnTo>
                  <a:lnTo>
                    <a:pt x="370" y="310"/>
                  </a:lnTo>
                  <a:lnTo>
                    <a:pt x="386" y="223"/>
                  </a:lnTo>
                  <a:lnTo>
                    <a:pt x="378" y="151"/>
                  </a:lnTo>
                  <a:lnTo>
                    <a:pt x="338" y="95"/>
                  </a:lnTo>
                  <a:lnTo>
                    <a:pt x="289" y="55"/>
                  </a:lnTo>
                  <a:lnTo>
                    <a:pt x="217" y="40"/>
                  </a:lnTo>
                  <a:lnTo>
                    <a:pt x="153" y="47"/>
                  </a:lnTo>
                  <a:lnTo>
                    <a:pt x="96" y="79"/>
                  </a:lnTo>
                  <a:lnTo>
                    <a:pt x="48" y="143"/>
                  </a:lnTo>
                  <a:lnTo>
                    <a:pt x="72" y="151"/>
                  </a:lnTo>
                  <a:lnTo>
                    <a:pt x="96" y="159"/>
                  </a:lnTo>
                  <a:lnTo>
                    <a:pt x="104" y="167"/>
                  </a:lnTo>
                  <a:lnTo>
                    <a:pt x="113" y="183"/>
                  </a:lnTo>
                  <a:lnTo>
                    <a:pt x="113" y="191"/>
                  </a:lnTo>
                  <a:lnTo>
                    <a:pt x="113" y="207"/>
                  </a:lnTo>
                  <a:lnTo>
                    <a:pt x="113" y="223"/>
                  </a:lnTo>
                  <a:lnTo>
                    <a:pt x="104" y="246"/>
                  </a:lnTo>
                  <a:lnTo>
                    <a:pt x="88" y="254"/>
                  </a:lnTo>
                  <a:lnTo>
                    <a:pt x="72" y="262"/>
                  </a:lnTo>
                  <a:lnTo>
                    <a:pt x="56" y="262"/>
                  </a:lnTo>
                  <a:lnTo>
                    <a:pt x="48" y="262"/>
                  </a:lnTo>
                  <a:lnTo>
                    <a:pt x="40" y="262"/>
                  </a:lnTo>
                  <a:lnTo>
                    <a:pt x="32" y="254"/>
                  </a:lnTo>
                  <a:lnTo>
                    <a:pt x="16" y="246"/>
                  </a:lnTo>
                  <a:lnTo>
                    <a:pt x="8" y="238"/>
                  </a:lnTo>
                  <a:lnTo>
                    <a:pt x="0" y="223"/>
                  </a:lnTo>
                  <a:lnTo>
                    <a:pt x="0" y="199"/>
                  </a:lnTo>
                  <a:lnTo>
                    <a:pt x="16" y="127"/>
                  </a:lnTo>
                  <a:lnTo>
                    <a:pt x="64" y="63"/>
                  </a:lnTo>
                  <a:lnTo>
                    <a:pt x="137" y="16"/>
                  </a:lnTo>
                  <a:lnTo>
                    <a:pt x="2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1" name="Freeform 33"/>
            <p:cNvSpPr>
              <a:spLocks/>
            </p:cNvSpPr>
            <p:nvPr/>
          </p:nvSpPr>
          <p:spPr bwMode="auto">
            <a:xfrm>
              <a:off x="26077" y="2319"/>
              <a:ext cx="603" cy="2825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48" y="0"/>
                </a:cxn>
                <a:cxn ang="0">
                  <a:pos x="56" y="8"/>
                </a:cxn>
                <a:cxn ang="0">
                  <a:pos x="64" y="8"/>
                </a:cxn>
                <a:cxn ang="0">
                  <a:pos x="89" y="32"/>
                </a:cxn>
                <a:cxn ang="0">
                  <a:pos x="113" y="56"/>
                </a:cxn>
                <a:cxn ang="0">
                  <a:pos x="129" y="72"/>
                </a:cxn>
                <a:cxn ang="0">
                  <a:pos x="153" y="96"/>
                </a:cxn>
                <a:cxn ang="0">
                  <a:pos x="169" y="120"/>
                </a:cxn>
                <a:cxn ang="0">
                  <a:pos x="185" y="136"/>
                </a:cxn>
                <a:cxn ang="0">
                  <a:pos x="330" y="319"/>
                </a:cxn>
                <a:cxn ang="0">
                  <a:pos x="434" y="526"/>
                </a:cxn>
                <a:cxn ang="0">
                  <a:pos x="514" y="740"/>
                </a:cxn>
                <a:cxn ang="0">
                  <a:pos x="571" y="963"/>
                </a:cxn>
                <a:cxn ang="0">
                  <a:pos x="595" y="1186"/>
                </a:cxn>
                <a:cxn ang="0">
                  <a:pos x="603" y="1417"/>
                </a:cxn>
                <a:cxn ang="0">
                  <a:pos x="595" y="1664"/>
                </a:cxn>
                <a:cxn ang="0">
                  <a:pos x="563" y="1910"/>
                </a:cxn>
                <a:cxn ang="0">
                  <a:pos x="498" y="2141"/>
                </a:cxn>
                <a:cxn ang="0">
                  <a:pos x="426" y="2324"/>
                </a:cxn>
                <a:cxn ang="0">
                  <a:pos x="346" y="2483"/>
                </a:cxn>
                <a:cxn ang="0">
                  <a:pos x="257" y="2618"/>
                </a:cxn>
                <a:cxn ang="0">
                  <a:pos x="161" y="2730"/>
                </a:cxn>
                <a:cxn ang="0">
                  <a:pos x="72" y="2817"/>
                </a:cxn>
                <a:cxn ang="0">
                  <a:pos x="56" y="2825"/>
                </a:cxn>
                <a:cxn ang="0">
                  <a:pos x="48" y="2825"/>
                </a:cxn>
                <a:cxn ang="0">
                  <a:pos x="32" y="2825"/>
                </a:cxn>
                <a:cxn ang="0">
                  <a:pos x="24" y="2825"/>
                </a:cxn>
                <a:cxn ang="0">
                  <a:pos x="8" y="2825"/>
                </a:cxn>
                <a:cxn ang="0">
                  <a:pos x="8" y="2825"/>
                </a:cxn>
                <a:cxn ang="0">
                  <a:pos x="0" y="2817"/>
                </a:cxn>
                <a:cxn ang="0">
                  <a:pos x="8" y="2801"/>
                </a:cxn>
                <a:cxn ang="0">
                  <a:pos x="121" y="2674"/>
                </a:cxn>
                <a:cxn ang="0">
                  <a:pos x="225" y="2523"/>
                </a:cxn>
                <a:cxn ang="0">
                  <a:pos x="314" y="2348"/>
                </a:cxn>
                <a:cxn ang="0">
                  <a:pos x="386" y="2157"/>
                </a:cxn>
                <a:cxn ang="0">
                  <a:pos x="442" y="1942"/>
                </a:cxn>
                <a:cxn ang="0">
                  <a:pos x="474" y="1695"/>
                </a:cxn>
                <a:cxn ang="0">
                  <a:pos x="482" y="1417"/>
                </a:cxn>
                <a:cxn ang="0">
                  <a:pos x="474" y="1186"/>
                </a:cxn>
                <a:cxn ang="0">
                  <a:pos x="450" y="963"/>
                </a:cxn>
                <a:cxn ang="0">
                  <a:pos x="410" y="748"/>
                </a:cxn>
                <a:cxn ang="0">
                  <a:pos x="338" y="542"/>
                </a:cxn>
                <a:cxn ang="0">
                  <a:pos x="249" y="351"/>
                </a:cxn>
                <a:cxn ang="0">
                  <a:pos x="153" y="199"/>
                </a:cxn>
                <a:cxn ang="0">
                  <a:pos x="72" y="104"/>
                </a:cxn>
                <a:cxn ang="0">
                  <a:pos x="16" y="32"/>
                </a:cxn>
                <a:cxn ang="0">
                  <a:pos x="8" y="24"/>
                </a:cxn>
                <a:cxn ang="0">
                  <a:pos x="0" y="16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24" y="0"/>
                </a:cxn>
                <a:cxn ang="0">
                  <a:pos x="32" y="0"/>
                </a:cxn>
              </a:cxnLst>
              <a:rect l="0" t="0" r="r" b="b"/>
              <a:pathLst>
                <a:path w="603" h="2825">
                  <a:moveTo>
                    <a:pt x="32" y="0"/>
                  </a:moveTo>
                  <a:lnTo>
                    <a:pt x="48" y="0"/>
                  </a:lnTo>
                  <a:lnTo>
                    <a:pt x="56" y="8"/>
                  </a:lnTo>
                  <a:lnTo>
                    <a:pt x="64" y="8"/>
                  </a:lnTo>
                  <a:lnTo>
                    <a:pt x="89" y="32"/>
                  </a:lnTo>
                  <a:lnTo>
                    <a:pt x="113" y="56"/>
                  </a:lnTo>
                  <a:lnTo>
                    <a:pt x="129" y="72"/>
                  </a:lnTo>
                  <a:lnTo>
                    <a:pt x="153" y="96"/>
                  </a:lnTo>
                  <a:lnTo>
                    <a:pt x="169" y="120"/>
                  </a:lnTo>
                  <a:lnTo>
                    <a:pt x="185" y="136"/>
                  </a:lnTo>
                  <a:lnTo>
                    <a:pt x="330" y="319"/>
                  </a:lnTo>
                  <a:lnTo>
                    <a:pt x="434" y="526"/>
                  </a:lnTo>
                  <a:lnTo>
                    <a:pt x="514" y="740"/>
                  </a:lnTo>
                  <a:lnTo>
                    <a:pt x="571" y="963"/>
                  </a:lnTo>
                  <a:lnTo>
                    <a:pt x="595" y="1186"/>
                  </a:lnTo>
                  <a:lnTo>
                    <a:pt x="603" y="1417"/>
                  </a:lnTo>
                  <a:lnTo>
                    <a:pt x="595" y="1664"/>
                  </a:lnTo>
                  <a:lnTo>
                    <a:pt x="563" y="1910"/>
                  </a:lnTo>
                  <a:lnTo>
                    <a:pt x="498" y="2141"/>
                  </a:lnTo>
                  <a:lnTo>
                    <a:pt x="426" y="2324"/>
                  </a:lnTo>
                  <a:lnTo>
                    <a:pt x="346" y="2483"/>
                  </a:lnTo>
                  <a:lnTo>
                    <a:pt x="257" y="2618"/>
                  </a:lnTo>
                  <a:lnTo>
                    <a:pt x="161" y="2730"/>
                  </a:lnTo>
                  <a:lnTo>
                    <a:pt x="72" y="2817"/>
                  </a:lnTo>
                  <a:lnTo>
                    <a:pt x="56" y="2825"/>
                  </a:lnTo>
                  <a:lnTo>
                    <a:pt x="48" y="2825"/>
                  </a:lnTo>
                  <a:lnTo>
                    <a:pt x="32" y="2825"/>
                  </a:lnTo>
                  <a:lnTo>
                    <a:pt x="24" y="2825"/>
                  </a:lnTo>
                  <a:lnTo>
                    <a:pt x="8" y="2825"/>
                  </a:lnTo>
                  <a:lnTo>
                    <a:pt x="8" y="2825"/>
                  </a:lnTo>
                  <a:lnTo>
                    <a:pt x="0" y="2817"/>
                  </a:lnTo>
                  <a:lnTo>
                    <a:pt x="8" y="2801"/>
                  </a:lnTo>
                  <a:lnTo>
                    <a:pt x="121" y="2674"/>
                  </a:lnTo>
                  <a:lnTo>
                    <a:pt x="225" y="2523"/>
                  </a:lnTo>
                  <a:lnTo>
                    <a:pt x="314" y="2348"/>
                  </a:lnTo>
                  <a:lnTo>
                    <a:pt x="386" y="2157"/>
                  </a:lnTo>
                  <a:lnTo>
                    <a:pt x="442" y="1942"/>
                  </a:lnTo>
                  <a:lnTo>
                    <a:pt x="474" y="1695"/>
                  </a:lnTo>
                  <a:lnTo>
                    <a:pt x="482" y="1417"/>
                  </a:lnTo>
                  <a:lnTo>
                    <a:pt x="474" y="1186"/>
                  </a:lnTo>
                  <a:lnTo>
                    <a:pt x="450" y="963"/>
                  </a:lnTo>
                  <a:lnTo>
                    <a:pt x="410" y="748"/>
                  </a:lnTo>
                  <a:lnTo>
                    <a:pt x="338" y="542"/>
                  </a:lnTo>
                  <a:lnTo>
                    <a:pt x="249" y="351"/>
                  </a:lnTo>
                  <a:lnTo>
                    <a:pt x="153" y="199"/>
                  </a:lnTo>
                  <a:lnTo>
                    <a:pt x="72" y="104"/>
                  </a:lnTo>
                  <a:lnTo>
                    <a:pt x="16" y="32"/>
                  </a:lnTo>
                  <a:lnTo>
                    <a:pt x="8" y="24"/>
                  </a:lnTo>
                  <a:lnTo>
                    <a:pt x="0" y="16"/>
                  </a:lnTo>
                  <a:lnTo>
                    <a:pt x="8" y="8"/>
                  </a:lnTo>
                  <a:lnTo>
                    <a:pt x="8" y="8"/>
                  </a:lnTo>
                  <a:lnTo>
                    <a:pt x="24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84" name="Group 36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3352800" y="5257800"/>
            <a:ext cx="2136437" cy="457200"/>
            <a:chOff x="1879" y="3287"/>
            <a:chExt cx="7528" cy="1611"/>
          </a:xfrm>
          <a:solidFill>
            <a:srgbClr val="7030A0"/>
          </a:solidFill>
        </p:grpSpPr>
        <p:sp>
          <p:nvSpPr>
            <p:cNvPr id="2086" name="Freeform 38"/>
            <p:cNvSpPr>
              <a:spLocks/>
            </p:cNvSpPr>
            <p:nvPr/>
          </p:nvSpPr>
          <p:spPr bwMode="auto">
            <a:xfrm>
              <a:off x="2360" y="3287"/>
              <a:ext cx="710" cy="322"/>
            </a:xfrm>
            <a:custGeom>
              <a:avLst/>
              <a:gdLst/>
              <a:ahLst/>
              <a:cxnLst>
                <a:cxn ang="0">
                  <a:pos x="598" y="3"/>
                </a:cxn>
                <a:cxn ang="0">
                  <a:pos x="609" y="10"/>
                </a:cxn>
                <a:cxn ang="0">
                  <a:pos x="619" y="21"/>
                </a:cxn>
                <a:cxn ang="0">
                  <a:pos x="621" y="35"/>
                </a:cxn>
                <a:cxn ang="0">
                  <a:pos x="657" y="103"/>
                </a:cxn>
                <a:cxn ang="0">
                  <a:pos x="694" y="133"/>
                </a:cxn>
                <a:cxn ang="0">
                  <a:pos x="706" y="145"/>
                </a:cxn>
                <a:cxn ang="0">
                  <a:pos x="710" y="161"/>
                </a:cxn>
                <a:cxn ang="0">
                  <a:pos x="706" y="175"/>
                </a:cxn>
                <a:cxn ang="0">
                  <a:pos x="699" y="187"/>
                </a:cxn>
                <a:cxn ang="0">
                  <a:pos x="687" y="192"/>
                </a:cxn>
                <a:cxn ang="0">
                  <a:pos x="635" y="222"/>
                </a:cxn>
                <a:cxn ang="0">
                  <a:pos x="573" y="280"/>
                </a:cxn>
                <a:cxn ang="0">
                  <a:pos x="552" y="308"/>
                </a:cxn>
                <a:cxn ang="0">
                  <a:pos x="541" y="317"/>
                </a:cxn>
                <a:cxn ang="0">
                  <a:pos x="525" y="322"/>
                </a:cxn>
                <a:cxn ang="0">
                  <a:pos x="506" y="315"/>
                </a:cxn>
                <a:cxn ang="0">
                  <a:pos x="495" y="299"/>
                </a:cxn>
                <a:cxn ang="0">
                  <a:pos x="499" y="271"/>
                </a:cxn>
                <a:cxn ang="0">
                  <a:pos x="531" y="229"/>
                </a:cxn>
                <a:cxn ang="0">
                  <a:pos x="568" y="194"/>
                </a:cxn>
                <a:cxn ang="0">
                  <a:pos x="55" y="194"/>
                </a:cxn>
                <a:cxn ang="0">
                  <a:pos x="25" y="192"/>
                </a:cxn>
                <a:cxn ang="0">
                  <a:pos x="5" y="178"/>
                </a:cxn>
                <a:cxn ang="0">
                  <a:pos x="5" y="145"/>
                </a:cxn>
                <a:cxn ang="0">
                  <a:pos x="25" y="131"/>
                </a:cxn>
                <a:cxn ang="0">
                  <a:pos x="55" y="129"/>
                </a:cxn>
                <a:cxn ang="0">
                  <a:pos x="582" y="108"/>
                </a:cxn>
                <a:cxn ang="0">
                  <a:pos x="564" y="61"/>
                </a:cxn>
                <a:cxn ang="0">
                  <a:pos x="557" y="33"/>
                </a:cxn>
                <a:cxn ang="0">
                  <a:pos x="559" y="21"/>
                </a:cxn>
                <a:cxn ang="0">
                  <a:pos x="566" y="10"/>
                </a:cxn>
                <a:cxn ang="0">
                  <a:pos x="580" y="3"/>
                </a:cxn>
              </a:cxnLst>
              <a:rect l="0" t="0" r="r" b="b"/>
              <a:pathLst>
                <a:path w="710" h="322">
                  <a:moveTo>
                    <a:pt x="589" y="0"/>
                  </a:moveTo>
                  <a:lnTo>
                    <a:pt x="598" y="3"/>
                  </a:lnTo>
                  <a:lnTo>
                    <a:pt x="605" y="5"/>
                  </a:lnTo>
                  <a:lnTo>
                    <a:pt x="609" y="10"/>
                  </a:lnTo>
                  <a:lnTo>
                    <a:pt x="614" y="17"/>
                  </a:lnTo>
                  <a:lnTo>
                    <a:pt x="619" y="21"/>
                  </a:lnTo>
                  <a:lnTo>
                    <a:pt x="621" y="28"/>
                  </a:lnTo>
                  <a:lnTo>
                    <a:pt x="621" y="35"/>
                  </a:lnTo>
                  <a:lnTo>
                    <a:pt x="637" y="73"/>
                  </a:lnTo>
                  <a:lnTo>
                    <a:pt x="657" y="103"/>
                  </a:lnTo>
                  <a:lnTo>
                    <a:pt x="687" y="129"/>
                  </a:lnTo>
                  <a:lnTo>
                    <a:pt x="694" y="133"/>
                  </a:lnTo>
                  <a:lnTo>
                    <a:pt x="701" y="138"/>
                  </a:lnTo>
                  <a:lnTo>
                    <a:pt x="706" y="145"/>
                  </a:lnTo>
                  <a:lnTo>
                    <a:pt x="708" y="152"/>
                  </a:lnTo>
                  <a:lnTo>
                    <a:pt x="710" y="161"/>
                  </a:lnTo>
                  <a:lnTo>
                    <a:pt x="708" y="171"/>
                  </a:lnTo>
                  <a:lnTo>
                    <a:pt x="706" y="175"/>
                  </a:lnTo>
                  <a:lnTo>
                    <a:pt x="703" y="182"/>
                  </a:lnTo>
                  <a:lnTo>
                    <a:pt x="699" y="187"/>
                  </a:lnTo>
                  <a:lnTo>
                    <a:pt x="692" y="189"/>
                  </a:lnTo>
                  <a:lnTo>
                    <a:pt x="687" y="192"/>
                  </a:lnTo>
                  <a:lnTo>
                    <a:pt x="683" y="194"/>
                  </a:lnTo>
                  <a:lnTo>
                    <a:pt x="635" y="222"/>
                  </a:lnTo>
                  <a:lnTo>
                    <a:pt x="598" y="252"/>
                  </a:lnTo>
                  <a:lnTo>
                    <a:pt x="573" y="280"/>
                  </a:lnTo>
                  <a:lnTo>
                    <a:pt x="557" y="301"/>
                  </a:lnTo>
                  <a:lnTo>
                    <a:pt x="552" y="308"/>
                  </a:lnTo>
                  <a:lnTo>
                    <a:pt x="545" y="313"/>
                  </a:lnTo>
                  <a:lnTo>
                    <a:pt x="541" y="317"/>
                  </a:lnTo>
                  <a:lnTo>
                    <a:pt x="534" y="322"/>
                  </a:lnTo>
                  <a:lnTo>
                    <a:pt x="525" y="322"/>
                  </a:lnTo>
                  <a:lnTo>
                    <a:pt x="515" y="320"/>
                  </a:lnTo>
                  <a:lnTo>
                    <a:pt x="506" y="315"/>
                  </a:lnTo>
                  <a:lnTo>
                    <a:pt x="499" y="308"/>
                  </a:lnTo>
                  <a:lnTo>
                    <a:pt x="495" y="299"/>
                  </a:lnTo>
                  <a:lnTo>
                    <a:pt x="493" y="289"/>
                  </a:lnTo>
                  <a:lnTo>
                    <a:pt x="499" y="271"/>
                  </a:lnTo>
                  <a:lnTo>
                    <a:pt x="513" y="250"/>
                  </a:lnTo>
                  <a:lnTo>
                    <a:pt x="531" y="229"/>
                  </a:lnTo>
                  <a:lnTo>
                    <a:pt x="552" y="210"/>
                  </a:lnTo>
                  <a:lnTo>
                    <a:pt x="568" y="194"/>
                  </a:lnTo>
                  <a:lnTo>
                    <a:pt x="568" y="194"/>
                  </a:lnTo>
                  <a:lnTo>
                    <a:pt x="55" y="194"/>
                  </a:lnTo>
                  <a:lnTo>
                    <a:pt x="39" y="194"/>
                  </a:lnTo>
                  <a:lnTo>
                    <a:pt x="25" y="192"/>
                  </a:lnTo>
                  <a:lnTo>
                    <a:pt x="11" y="187"/>
                  </a:lnTo>
                  <a:lnTo>
                    <a:pt x="5" y="178"/>
                  </a:lnTo>
                  <a:lnTo>
                    <a:pt x="0" y="161"/>
                  </a:lnTo>
                  <a:lnTo>
                    <a:pt x="5" y="145"/>
                  </a:lnTo>
                  <a:lnTo>
                    <a:pt x="11" y="136"/>
                  </a:lnTo>
                  <a:lnTo>
                    <a:pt x="25" y="131"/>
                  </a:lnTo>
                  <a:lnTo>
                    <a:pt x="39" y="129"/>
                  </a:lnTo>
                  <a:lnTo>
                    <a:pt x="55" y="129"/>
                  </a:lnTo>
                  <a:lnTo>
                    <a:pt x="596" y="129"/>
                  </a:lnTo>
                  <a:lnTo>
                    <a:pt x="582" y="108"/>
                  </a:lnTo>
                  <a:lnTo>
                    <a:pt x="570" y="84"/>
                  </a:lnTo>
                  <a:lnTo>
                    <a:pt x="564" y="61"/>
                  </a:lnTo>
                  <a:lnTo>
                    <a:pt x="557" y="45"/>
                  </a:lnTo>
                  <a:lnTo>
                    <a:pt x="557" y="33"/>
                  </a:lnTo>
                  <a:lnTo>
                    <a:pt x="557" y="28"/>
                  </a:lnTo>
                  <a:lnTo>
                    <a:pt x="559" y="21"/>
                  </a:lnTo>
                  <a:lnTo>
                    <a:pt x="561" y="14"/>
                  </a:lnTo>
                  <a:lnTo>
                    <a:pt x="566" y="10"/>
                  </a:lnTo>
                  <a:lnTo>
                    <a:pt x="573" y="5"/>
                  </a:lnTo>
                  <a:lnTo>
                    <a:pt x="580" y="3"/>
                  </a:lnTo>
                  <a:lnTo>
                    <a:pt x="5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7" name="Freeform 39"/>
            <p:cNvSpPr>
              <a:spLocks/>
            </p:cNvSpPr>
            <p:nvPr/>
          </p:nvSpPr>
          <p:spPr bwMode="auto">
            <a:xfrm>
              <a:off x="1879" y="3756"/>
              <a:ext cx="1161" cy="1105"/>
            </a:xfrm>
            <a:custGeom>
              <a:avLst/>
              <a:gdLst/>
              <a:ahLst/>
              <a:cxnLst>
                <a:cxn ang="0">
                  <a:pos x="1138" y="0"/>
                </a:cxn>
                <a:cxn ang="0">
                  <a:pos x="1161" y="23"/>
                </a:cxn>
                <a:cxn ang="0">
                  <a:pos x="1125" y="350"/>
                </a:cxn>
                <a:cxn ang="0">
                  <a:pos x="1100" y="366"/>
                </a:cxn>
                <a:cxn ang="0">
                  <a:pos x="1088" y="354"/>
                </a:cxn>
                <a:cxn ang="0">
                  <a:pos x="1088" y="317"/>
                </a:cxn>
                <a:cxn ang="0">
                  <a:pos x="1095" y="266"/>
                </a:cxn>
                <a:cxn ang="0">
                  <a:pos x="1093" y="189"/>
                </a:cxn>
                <a:cxn ang="0">
                  <a:pos x="1058" y="100"/>
                </a:cxn>
                <a:cxn ang="0">
                  <a:pos x="962" y="56"/>
                </a:cxn>
                <a:cxn ang="0">
                  <a:pos x="625" y="49"/>
                </a:cxn>
                <a:cxn ang="0">
                  <a:pos x="561" y="61"/>
                </a:cxn>
                <a:cxn ang="0">
                  <a:pos x="541" y="114"/>
                </a:cxn>
                <a:cxn ang="0">
                  <a:pos x="644" y="504"/>
                </a:cxn>
                <a:cxn ang="0">
                  <a:pos x="740" y="471"/>
                </a:cxn>
                <a:cxn ang="0">
                  <a:pos x="790" y="387"/>
                </a:cxn>
                <a:cxn ang="0">
                  <a:pos x="809" y="329"/>
                </a:cxn>
                <a:cxn ang="0">
                  <a:pos x="820" y="317"/>
                </a:cxn>
                <a:cxn ang="0">
                  <a:pos x="838" y="319"/>
                </a:cxn>
                <a:cxn ang="0">
                  <a:pos x="754" y="713"/>
                </a:cxn>
                <a:cxn ang="0">
                  <a:pos x="742" y="741"/>
                </a:cxn>
                <a:cxn ang="0">
                  <a:pos x="724" y="744"/>
                </a:cxn>
                <a:cxn ang="0">
                  <a:pos x="710" y="734"/>
                </a:cxn>
                <a:cxn ang="0">
                  <a:pos x="712" y="711"/>
                </a:cxn>
                <a:cxn ang="0">
                  <a:pos x="726" y="641"/>
                </a:cxn>
                <a:cxn ang="0">
                  <a:pos x="724" y="602"/>
                </a:cxn>
                <a:cxn ang="0">
                  <a:pos x="692" y="569"/>
                </a:cxn>
                <a:cxn ang="0">
                  <a:pos x="591" y="555"/>
                </a:cxn>
                <a:cxn ang="0">
                  <a:pos x="318" y="1012"/>
                </a:cxn>
                <a:cxn ang="0">
                  <a:pos x="314" y="1028"/>
                </a:cxn>
                <a:cxn ang="0">
                  <a:pos x="314" y="1038"/>
                </a:cxn>
                <a:cxn ang="0">
                  <a:pos x="321" y="1052"/>
                </a:cxn>
                <a:cxn ang="0">
                  <a:pos x="602" y="1054"/>
                </a:cxn>
                <a:cxn ang="0">
                  <a:pos x="783" y="1031"/>
                </a:cxn>
                <a:cxn ang="0">
                  <a:pos x="902" y="954"/>
                </a:cxn>
                <a:cxn ang="0">
                  <a:pos x="987" y="825"/>
                </a:cxn>
                <a:cxn ang="0">
                  <a:pos x="1042" y="699"/>
                </a:cxn>
                <a:cxn ang="0">
                  <a:pos x="1054" y="688"/>
                </a:cxn>
                <a:cxn ang="0">
                  <a:pos x="1072" y="690"/>
                </a:cxn>
                <a:cxn ang="0">
                  <a:pos x="1079" y="699"/>
                </a:cxn>
                <a:cxn ang="0">
                  <a:pos x="1079" y="706"/>
                </a:cxn>
                <a:cxn ang="0">
                  <a:pos x="1074" y="723"/>
                </a:cxn>
                <a:cxn ang="0">
                  <a:pos x="925" y="1077"/>
                </a:cxn>
                <a:cxn ang="0">
                  <a:pos x="896" y="1105"/>
                </a:cxn>
                <a:cxn ang="0">
                  <a:pos x="25" y="1105"/>
                </a:cxn>
                <a:cxn ang="0">
                  <a:pos x="0" y="1084"/>
                </a:cxn>
                <a:cxn ang="0">
                  <a:pos x="25" y="1054"/>
                </a:cxn>
                <a:cxn ang="0">
                  <a:pos x="126" y="1052"/>
                </a:cxn>
                <a:cxn ang="0">
                  <a:pos x="176" y="1021"/>
                </a:cxn>
                <a:cxn ang="0">
                  <a:pos x="401" y="119"/>
                </a:cxn>
                <a:cxn ang="0">
                  <a:pos x="410" y="84"/>
                </a:cxn>
                <a:cxn ang="0">
                  <a:pos x="389" y="56"/>
                </a:cxn>
                <a:cxn ang="0">
                  <a:pos x="307" y="49"/>
                </a:cxn>
                <a:cxn ang="0">
                  <a:pos x="263" y="42"/>
                </a:cxn>
                <a:cxn ang="0">
                  <a:pos x="272" y="5"/>
                </a:cxn>
              </a:cxnLst>
              <a:rect l="0" t="0" r="r" b="b"/>
              <a:pathLst>
                <a:path w="1161" h="1105">
                  <a:moveTo>
                    <a:pt x="309" y="0"/>
                  </a:moveTo>
                  <a:lnTo>
                    <a:pt x="1118" y="0"/>
                  </a:lnTo>
                  <a:lnTo>
                    <a:pt x="1138" y="0"/>
                  </a:lnTo>
                  <a:lnTo>
                    <a:pt x="1152" y="5"/>
                  </a:lnTo>
                  <a:lnTo>
                    <a:pt x="1159" y="9"/>
                  </a:lnTo>
                  <a:lnTo>
                    <a:pt x="1161" y="23"/>
                  </a:lnTo>
                  <a:lnTo>
                    <a:pt x="1161" y="44"/>
                  </a:lnTo>
                  <a:lnTo>
                    <a:pt x="1127" y="326"/>
                  </a:lnTo>
                  <a:lnTo>
                    <a:pt x="1125" y="350"/>
                  </a:lnTo>
                  <a:lnTo>
                    <a:pt x="1118" y="364"/>
                  </a:lnTo>
                  <a:lnTo>
                    <a:pt x="1106" y="366"/>
                  </a:lnTo>
                  <a:lnTo>
                    <a:pt x="1100" y="366"/>
                  </a:lnTo>
                  <a:lnTo>
                    <a:pt x="1095" y="364"/>
                  </a:lnTo>
                  <a:lnTo>
                    <a:pt x="1090" y="359"/>
                  </a:lnTo>
                  <a:lnTo>
                    <a:pt x="1088" y="354"/>
                  </a:lnTo>
                  <a:lnTo>
                    <a:pt x="1088" y="350"/>
                  </a:lnTo>
                  <a:lnTo>
                    <a:pt x="1088" y="345"/>
                  </a:lnTo>
                  <a:lnTo>
                    <a:pt x="1088" y="317"/>
                  </a:lnTo>
                  <a:lnTo>
                    <a:pt x="1090" y="294"/>
                  </a:lnTo>
                  <a:lnTo>
                    <a:pt x="1093" y="277"/>
                  </a:lnTo>
                  <a:lnTo>
                    <a:pt x="1095" y="266"/>
                  </a:lnTo>
                  <a:lnTo>
                    <a:pt x="1095" y="249"/>
                  </a:lnTo>
                  <a:lnTo>
                    <a:pt x="1095" y="231"/>
                  </a:lnTo>
                  <a:lnTo>
                    <a:pt x="1093" y="189"/>
                  </a:lnTo>
                  <a:lnTo>
                    <a:pt x="1088" y="154"/>
                  </a:lnTo>
                  <a:lnTo>
                    <a:pt x="1077" y="124"/>
                  </a:lnTo>
                  <a:lnTo>
                    <a:pt x="1058" y="100"/>
                  </a:lnTo>
                  <a:lnTo>
                    <a:pt x="1033" y="82"/>
                  </a:lnTo>
                  <a:lnTo>
                    <a:pt x="1001" y="68"/>
                  </a:lnTo>
                  <a:lnTo>
                    <a:pt x="962" y="56"/>
                  </a:lnTo>
                  <a:lnTo>
                    <a:pt x="912" y="51"/>
                  </a:lnTo>
                  <a:lnTo>
                    <a:pt x="852" y="49"/>
                  </a:lnTo>
                  <a:lnTo>
                    <a:pt x="625" y="49"/>
                  </a:lnTo>
                  <a:lnTo>
                    <a:pt x="596" y="51"/>
                  </a:lnTo>
                  <a:lnTo>
                    <a:pt x="575" y="54"/>
                  </a:lnTo>
                  <a:lnTo>
                    <a:pt x="561" y="61"/>
                  </a:lnTo>
                  <a:lnTo>
                    <a:pt x="552" y="72"/>
                  </a:lnTo>
                  <a:lnTo>
                    <a:pt x="547" y="89"/>
                  </a:lnTo>
                  <a:lnTo>
                    <a:pt x="541" y="114"/>
                  </a:lnTo>
                  <a:lnTo>
                    <a:pt x="444" y="504"/>
                  </a:lnTo>
                  <a:lnTo>
                    <a:pt x="593" y="504"/>
                  </a:lnTo>
                  <a:lnTo>
                    <a:pt x="644" y="504"/>
                  </a:lnTo>
                  <a:lnTo>
                    <a:pt x="683" y="497"/>
                  </a:lnTo>
                  <a:lnTo>
                    <a:pt x="715" y="487"/>
                  </a:lnTo>
                  <a:lnTo>
                    <a:pt x="740" y="471"/>
                  </a:lnTo>
                  <a:lnTo>
                    <a:pt x="760" y="450"/>
                  </a:lnTo>
                  <a:lnTo>
                    <a:pt x="776" y="422"/>
                  </a:lnTo>
                  <a:lnTo>
                    <a:pt x="790" y="387"/>
                  </a:lnTo>
                  <a:lnTo>
                    <a:pt x="804" y="343"/>
                  </a:lnTo>
                  <a:lnTo>
                    <a:pt x="806" y="336"/>
                  </a:lnTo>
                  <a:lnTo>
                    <a:pt x="809" y="329"/>
                  </a:lnTo>
                  <a:lnTo>
                    <a:pt x="811" y="322"/>
                  </a:lnTo>
                  <a:lnTo>
                    <a:pt x="815" y="319"/>
                  </a:lnTo>
                  <a:lnTo>
                    <a:pt x="820" y="317"/>
                  </a:lnTo>
                  <a:lnTo>
                    <a:pt x="827" y="315"/>
                  </a:lnTo>
                  <a:lnTo>
                    <a:pt x="834" y="317"/>
                  </a:lnTo>
                  <a:lnTo>
                    <a:pt x="838" y="319"/>
                  </a:lnTo>
                  <a:lnTo>
                    <a:pt x="843" y="326"/>
                  </a:lnTo>
                  <a:lnTo>
                    <a:pt x="843" y="333"/>
                  </a:lnTo>
                  <a:lnTo>
                    <a:pt x="754" y="713"/>
                  </a:lnTo>
                  <a:lnTo>
                    <a:pt x="751" y="727"/>
                  </a:lnTo>
                  <a:lnTo>
                    <a:pt x="747" y="734"/>
                  </a:lnTo>
                  <a:lnTo>
                    <a:pt x="742" y="741"/>
                  </a:lnTo>
                  <a:lnTo>
                    <a:pt x="738" y="744"/>
                  </a:lnTo>
                  <a:lnTo>
                    <a:pt x="731" y="746"/>
                  </a:lnTo>
                  <a:lnTo>
                    <a:pt x="724" y="744"/>
                  </a:lnTo>
                  <a:lnTo>
                    <a:pt x="717" y="741"/>
                  </a:lnTo>
                  <a:lnTo>
                    <a:pt x="712" y="739"/>
                  </a:lnTo>
                  <a:lnTo>
                    <a:pt x="710" y="734"/>
                  </a:lnTo>
                  <a:lnTo>
                    <a:pt x="708" y="730"/>
                  </a:lnTo>
                  <a:lnTo>
                    <a:pt x="710" y="723"/>
                  </a:lnTo>
                  <a:lnTo>
                    <a:pt x="712" y="711"/>
                  </a:lnTo>
                  <a:lnTo>
                    <a:pt x="722" y="678"/>
                  </a:lnTo>
                  <a:lnTo>
                    <a:pt x="724" y="657"/>
                  </a:lnTo>
                  <a:lnTo>
                    <a:pt x="726" y="641"/>
                  </a:lnTo>
                  <a:lnTo>
                    <a:pt x="726" y="630"/>
                  </a:lnTo>
                  <a:lnTo>
                    <a:pt x="726" y="616"/>
                  </a:lnTo>
                  <a:lnTo>
                    <a:pt x="724" y="602"/>
                  </a:lnTo>
                  <a:lnTo>
                    <a:pt x="719" y="588"/>
                  </a:lnTo>
                  <a:lnTo>
                    <a:pt x="708" y="578"/>
                  </a:lnTo>
                  <a:lnTo>
                    <a:pt x="692" y="569"/>
                  </a:lnTo>
                  <a:lnTo>
                    <a:pt x="669" y="562"/>
                  </a:lnTo>
                  <a:lnTo>
                    <a:pt x="634" y="557"/>
                  </a:lnTo>
                  <a:lnTo>
                    <a:pt x="591" y="555"/>
                  </a:lnTo>
                  <a:lnTo>
                    <a:pt x="428" y="555"/>
                  </a:lnTo>
                  <a:lnTo>
                    <a:pt x="321" y="1000"/>
                  </a:lnTo>
                  <a:lnTo>
                    <a:pt x="318" y="1012"/>
                  </a:lnTo>
                  <a:lnTo>
                    <a:pt x="316" y="1019"/>
                  </a:lnTo>
                  <a:lnTo>
                    <a:pt x="316" y="1026"/>
                  </a:lnTo>
                  <a:lnTo>
                    <a:pt x="314" y="1028"/>
                  </a:lnTo>
                  <a:lnTo>
                    <a:pt x="314" y="1033"/>
                  </a:lnTo>
                  <a:lnTo>
                    <a:pt x="314" y="1035"/>
                  </a:lnTo>
                  <a:lnTo>
                    <a:pt x="314" y="1038"/>
                  </a:lnTo>
                  <a:lnTo>
                    <a:pt x="314" y="1042"/>
                  </a:lnTo>
                  <a:lnTo>
                    <a:pt x="316" y="1047"/>
                  </a:lnTo>
                  <a:lnTo>
                    <a:pt x="321" y="1052"/>
                  </a:lnTo>
                  <a:lnTo>
                    <a:pt x="325" y="1054"/>
                  </a:lnTo>
                  <a:lnTo>
                    <a:pt x="334" y="1054"/>
                  </a:lnTo>
                  <a:lnTo>
                    <a:pt x="602" y="1054"/>
                  </a:lnTo>
                  <a:lnTo>
                    <a:pt x="673" y="1052"/>
                  </a:lnTo>
                  <a:lnTo>
                    <a:pt x="733" y="1045"/>
                  </a:lnTo>
                  <a:lnTo>
                    <a:pt x="783" y="1031"/>
                  </a:lnTo>
                  <a:lnTo>
                    <a:pt x="829" y="1010"/>
                  </a:lnTo>
                  <a:lnTo>
                    <a:pt x="868" y="986"/>
                  </a:lnTo>
                  <a:lnTo>
                    <a:pt x="902" y="954"/>
                  </a:lnTo>
                  <a:lnTo>
                    <a:pt x="932" y="916"/>
                  </a:lnTo>
                  <a:lnTo>
                    <a:pt x="960" y="874"/>
                  </a:lnTo>
                  <a:lnTo>
                    <a:pt x="987" y="825"/>
                  </a:lnTo>
                  <a:lnTo>
                    <a:pt x="1012" y="769"/>
                  </a:lnTo>
                  <a:lnTo>
                    <a:pt x="1040" y="706"/>
                  </a:lnTo>
                  <a:lnTo>
                    <a:pt x="1042" y="699"/>
                  </a:lnTo>
                  <a:lnTo>
                    <a:pt x="1045" y="695"/>
                  </a:lnTo>
                  <a:lnTo>
                    <a:pt x="1049" y="690"/>
                  </a:lnTo>
                  <a:lnTo>
                    <a:pt x="1054" y="688"/>
                  </a:lnTo>
                  <a:lnTo>
                    <a:pt x="1061" y="685"/>
                  </a:lnTo>
                  <a:lnTo>
                    <a:pt x="1067" y="688"/>
                  </a:lnTo>
                  <a:lnTo>
                    <a:pt x="1072" y="690"/>
                  </a:lnTo>
                  <a:lnTo>
                    <a:pt x="1077" y="692"/>
                  </a:lnTo>
                  <a:lnTo>
                    <a:pt x="1079" y="697"/>
                  </a:lnTo>
                  <a:lnTo>
                    <a:pt x="1079" y="699"/>
                  </a:lnTo>
                  <a:lnTo>
                    <a:pt x="1081" y="702"/>
                  </a:lnTo>
                  <a:lnTo>
                    <a:pt x="1081" y="704"/>
                  </a:lnTo>
                  <a:lnTo>
                    <a:pt x="1079" y="706"/>
                  </a:lnTo>
                  <a:lnTo>
                    <a:pt x="1079" y="711"/>
                  </a:lnTo>
                  <a:lnTo>
                    <a:pt x="1077" y="716"/>
                  </a:lnTo>
                  <a:lnTo>
                    <a:pt x="1074" y="723"/>
                  </a:lnTo>
                  <a:lnTo>
                    <a:pt x="1072" y="727"/>
                  </a:lnTo>
                  <a:lnTo>
                    <a:pt x="1072" y="727"/>
                  </a:lnTo>
                  <a:lnTo>
                    <a:pt x="925" y="1077"/>
                  </a:lnTo>
                  <a:lnTo>
                    <a:pt x="919" y="1093"/>
                  </a:lnTo>
                  <a:lnTo>
                    <a:pt x="909" y="1100"/>
                  </a:lnTo>
                  <a:lnTo>
                    <a:pt x="896" y="1105"/>
                  </a:lnTo>
                  <a:lnTo>
                    <a:pt x="875" y="1105"/>
                  </a:lnTo>
                  <a:lnTo>
                    <a:pt x="46" y="1105"/>
                  </a:lnTo>
                  <a:lnTo>
                    <a:pt x="25" y="1105"/>
                  </a:lnTo>
                  <a:lnTo>
                    <a:pt x="11" y="1103"/>
                  </a:lnTo>
                  <a:lnTo>
                    <a:pt x="2" y="1098"/>
                  </a:lnTo>
                  <a:lnTo>
                    <a:pt x="0" y="1084"/>
                  </a:lnTo>
                  <a:lnTo>
                    <a:pt x="2" y="1068"/>
                  </a:lnTo>
                  <a:lnTo>
                    <a:pt x="11" y="1059"/>
                  </a:lnTo>
                  <a:lnTo>
                    <a:pt x="25" y="1054"/>
                  </a:lnTo>
                  <a:lnTo>
                    <a:pt x="46" y="1054"/>
                  </a:lnTo>
                  <a:lnTo>
                    <a:pt x="92" y="1054"/>
                  </a:lnTo>
                  <a:lnTo>
                    <a:pt x="126" y="1052"/>
                  </a:lnTo>
                  <a:lnTo>
                    <a:pt x="151" y="1045"/>
                  </a:lnTo>
                  <a:lnTo>
                    <a:pt x="167" y="1035"/>
                  </a:lnTo>
                  <a:lnTo>
                    <a:pt x="176" y="1021"/>
                  </a:lnTo>
                  <a:lnTo>
                    <a:pt x="183" y="1003"/>
                  </a:lnTo>
                  <a:lnTo>
                    <a:pt x="190" y="977"/>
                  </a:lnTo>
                  <a:lnTo>
                    <a:pt x="401" y="119"/>
                  </a:lnTo>
                  <a:lnTo>
                    <a:pt x="405" y="100"/>
                  </a:lnTo>
                  <a:lnTo>
                    <a:pt x="408" y="91"/>
                  </a:lnTo>
                  <a:lnTo>
                    <a:pt x="410" y="84"/>
                  </a:lnTo>
                  <a:lnTo>
                    <a:pt x="410" y="79"/>
                  </a:lnTo>
                  <a:lnTo>
                    <a:pt x="403" y="65"/>
                  </a:lnTo>
                  <a:lnTo>
                    <a:pt x="389" y="56"/>
                  </a:lnTo>
                  <a:lnTo>
                    <a:pt x="366" y="51"/>
                  </a:lnTo>
                  <a:lnTo>
                    <a:pt x="339" y="49"/>
                  </a:lnTo>
                  <a:lnTo>
                    <a:pt x="307" y="49"/>
                  </a:lnTo>
                  <a:lnTo>
                    <a:pt x="286" y="49"/>
                  </a:lnTo>
                  <a:lnTo>
                    <a:pt x="272" y="47"/>
                  </a:lnTo>
                  <a:lnTo>
                    <a:pt x="263" y="42"/>
                  </a:lnTo>
                  <a:lnTo>
                    <a:pt x="261" y="30"/>
                  </a:lnTo>
                  <a:lnTo>
                    <a:pt x="263" y="14"/>
                  </a:lnTo>
                  <a:lnTo>
                    <a:pt x="272" y="5"/>
                  </a:lnTo>
                  <a:lnTo>
                    <a:pt x="289" y="2"/>
                  </a:lnTo>
                  <a:lnTo>
                    <a:pt x="3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8" name="Freeform 40"/>
            <p:cNvSpPr>
              <a:spLocks noEditPoints="1"/>
            </p:cNvSpPr>
            <p:nvPr/>
          </p:nvSpPr>
          <p:spPr bwMode="auto">
            <a:xfrm>
              <a:off x="3627" y="4267"/>
              <a:ext cx="1063" cy="377"/>
            </a:xfrm>
            <a:custGeom>
              <a:avLst/>
              <a:gdLst/>
              <a:ahLst/>
              <a:cxnLst>
                <a:cxn ang="0">
                  <a:pos x="53" y="314"/>
                </a:cxn>
                <a:cxn ang="0">
                  <a:pos x="1008" y="314"/>
                </a:cxn>
                <a:cxn ang="0">
                  <a:pos x="1022" y="314"/>
                </a:cxn>
                <a:cxn ang="0">
                  <a:pos x="1038" y="314"/>
                </a:cxn>
                <a:cxn ang="0">
                  <a:pos x="1049" y="321"/>
                </a:cxn>
                <a:cxn ang="0">
                  <a:pos x="1058" y="331"/>
                </a:cxn>
                <a:cxn ang="0">
                  <a:pos x="1063" y="347"/>
                </a:cxn>
                <a:cxn ang="0">
                  <a:pos x="1058" y="361"/>
                </a:cxn>
                <a:cxn ang="0">
                  <a:pos x="1049" y="370"/>
                </a:cxn>
                <a:cxn ang="0">
                  <a:pos x="1038" y="375"/>
                </a:cxn>
                <a:cxn ang="0">
                  <a:pos x="1024" y="377"/>
                </a:cxn>
                <a:cxn ang="0">
                  <a:pos x="1010" y="377"/>
                </a:cxn>
                <a:cxn ang="0">
                  <a:pos x="53" y="377"/>
                </a:cxn>
                <a:cxn ang="0">
                  <a:pos x="36" y="377"/>
                </a:cxn>
                <a:cxn ang="0">
                  <a:pos x="23" y="375"/>
                </a:cxn>
                <a:cxn ang="0">
                  <a:pos x="11" y="370"/>
                </a:cxn>
                <a:cxn ang="0">
                  <a:pos x="2" y="361"/>
                </a:cxn>
                <a:cxn ang="0">
                  <a:pos x="0" y="347"/>
                </a:cxn>
                <a:cxn ang="0">
                  <a:pos x="2" y="331"/>
                </a:cxn>
                <a:cxn ang="0">
                  <a:pos x="11" y="321"/>
                </a:cxn>
                <a:cxn ang="0">
                  <a:pos x="23" y="314"/>
                </a:cxn>
                <a:cxn ang="0">
                  <a:pos x="36" y="314"/>
                </a:cxn>
                <a:cxn ang="0">
                  <a:pos x="53" y="314"/>
                </a:cxn>
                <a:cxn ang="0">
                  <a:pos x="53" y="0"/>
                </a:cxn>
                <a:cxn ang="0">
                  <a:pos x="1010" y="0"/>
                </a:cxn>
                <a:cxn ang="0">
                  <a:pos x="1024" y="0"/>
                </a:cxn>
                <a:cxn ang="0">
                  <a:pos x="1038" y="0"/>
                </a:cxn>
                <a:cxn ang="0">
                  <a:pos x="1049" y="4"/>
                </a:cxn>
                <a:cxn ang="0">
                  <a:pos x="1058" y="14"/>
                </a:cxn>
                <a:cxn ang="0">
                  <a:pos x="1063" y="30"/>
                </a:cxn>
                <a:cxn ang="0">
                  <a:pos x="1058" y="46"/>
                </a:cxn>
                <a:cxn ang="0">
                  <a:pos x="1049" y="56"/>
                </a:cxn>
                <a:cxn ang="0">
                  <a:pos x="1038" y="60"/>
                </a:cxn>
                <a:cxn ang="0">
                  <a:pos x="1022" y="63"/>
                </a:cxn>
                <a:cxn ang="0">
                  <a:pos x="1008" y="63"/>
                </a:cxn>
                <a:cxn ang="0">
                  <a:pos x="53" y="63"/>
                </a:cxn>
                <a:cxn ang="0">
                  <a:pos x="36" y="63"/>
                </a:cxn>
                <a:cxn ang="0">
                  <a:pos x="23" y="60"/>
                </a:cxn>
                <a:cxn ang="0">
                  <a:pos x="11" y="56"/>
                </a:cxn>
                <a:cxn ang="0">
                  <a:pos x="2" y="46"/>
                </a:cxn>
                <a:cxn ang="0">
                  <a:pos x="0" y="30"/>
                </a:cxn>
                <a:cxn ang="0">
                  <a:pos x="2" y="14"/>
                </a:cxn>
                <a:cxn ang="0">
                  <a:pos x="11" y="4"/>
                </a:cxn>
                <a:cxn ang="0">
                  <a:pos x="23" y="0"/>
                </a:cxn>
                <a:cxn ang="0">
                  <a:pos x="36" y="0"/>
                </a:cxn>
                <a:cxn ang="0">
                  <a:pos x="53" y="0"/>
                </a:cxn>
              </a:cxnLst>
              <a:rect l="0" t="0" r="r" b="b"/>
              <a:pathLst>
                <a:path w="1063" h="377">
                  <a:moveTo>
                    <a:pt x="53" y="314"/>
                  </a:moveTo>
                  <a:lnTo>
                    <a:pt x="1008" y="314"/>
                  </a:lnTo>
                  <a:lnTo>
                    <a:pt x="1022" y="314"/>
                  </a:lnTo>
                  <a:lnTo>
                    <a:pt x="1038" y="314"/>
                  </a:lnTo>
                  <a:lnTo>
                    <a:pt x="1049" y="321"/>
                  </a:lnTo>
                  <a:lnTo>
                    <a:pt x="1058" y="331"/>
                  </a:lnTo>
                  <a:lnTo>
                    <a:pt x="1063" y="347"/>
                  </a:lnTo>
                  <a:lnTo>
                    <a:pt x="1058" y="361"/>
                  </a:lnTo>
                  <a:lnTo>
                    <a:pt x="1049" y="370"/>
                  </a:lnTo>
                  <a:lnTo>
                    <a:pt x="1038" y="375"/>
                  </a:lnTo>
                  <a:lnTo>
                    <a:pt x="1024" y="377"/>
                  </a:lnTo>
                  <a:lnTo>
                    <a:pt x="1010" y="377"/>
                  </a:lnTo>
                  <a:lnTo>
                    <a:pt x="53" y="377"/>
                  </a:lnTo>
                  <a:lnTo>
                    <a:pt x="36" y="377"/>
                  </a:lnTo>
                  <a:lnTo>
                    <a:pt x="23" y="375"/>
                  </a:lnTo>
                  <a:lnTo>
                    <a:pt x="11" y="370"/>
                  </a:lnTo>
                  <a:lnTo>
                    <a:pt x="2" y="361"/>
                  </a:lnTo>
                  <a:lnTo>
                    <a:pt x="0" y="347"/>
                  </a:lnTo>
                  <a:lnTo>
                    <a:pt x="2" y="331"/>
                  </a:lnTo>
                  <a:lnTo>
                    <a:pt x="11" y="321"/>
                  </a:lnTo>
                  <a:lnTo>
                    <a:pt x="23" y="314"/>
                  </a:lnTo>
                  <a:lnTo>
                    <a:pt x="36" y="314"/>
                  </a:lnTo>
                  <a:lnTo>
                    <a:pt x="53" y="314"/>
                  </a:lnTo>
                  <a:close/>
                  <a:moveTo>
                    <a:pt x="53" y="0"/>
                  </a:moveTo>
                  <a:lnTo>
                    <a:pt x="1010" y="0"/>
                  </a:lnTo>
                  <a:lnTo>
                    <a:pt x="1024" y="0"/>
                  </a:lnTo>
                  <a:lnTo>
                    <a:pt x="1038" y="0"/>
                  </a:lnTo>
                  <a:lnTo>
                    <a:pt x="1049" y="4"/>
                  </a:lnTo>
                  <a:lnTo>
                    <a:pt x="1058" y="14"/>
                  </a:lnTo>
                  <a:lnTo>
                    <a:pt x="1063" y="30"/>
                  </a:lnTo>
                  <a:lnTo>
                    <a:pt x="1058" y="46"/>
                  </a:lnTo>
                  <a:lnTo>
                    <a:pt x="1049" y="56"/>
                  </a:lnTo>
                  <a:lnTo>
                    <a:pt x="1038" y="60"/>
                  </a:lnTo>
                  <a:lnTo>
                    <a:pt x="1022" y="63"/>
                  </a:lnTo>
                  <a:lnTo>
                    <a:pt x="1008" y="63"/>
                  </a:lnTo>
                  <a:lnTo>
                    <a:pt x="53" y="63"/>
                  </a:lnTo>
                  <a:lnTo>
                    <a:pt x="36" y="63"/>
                  </a:lnTo>
                  <a:lnTo>
                    <a:pt x="23" y="60"/>
                  </a:lnTo>
                  <a:lnTo>
                    <a:pt x="11" y="56"/>
                  </a:lnTo>
                  <a:lnTo>
                    <a:pt x="2" y="46"/>
                  </a:lnTo>
                  <a:lnTo>
                    <a:pt x="0" y="30"/>
                  </a:lnTo>
                  <a:lnTo>
                    <a:pt x="2" y="14"/>
                  </a:lnTo>
                  <a:lnTo>
                    <a:pt x="11" y="4"/>
                  </a:lnTo>
                  <a:lnTo>
                    <a:pt x="23" y="0"/>
                  </a:lnTo>
                  <a:lnTo>
                    <a:pt x="36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9" name="Freeform 41"/>
            <p:cNvSpPr>
              <a:spLocks/>
            </p:cNvSpPr>
            <p:nvPr/>
          </p:nvSpPr>
          <p:spPr bwMode="auto">
            <a:xfrm>
              <a:off x="5778" y="3287"/>
              <a:ext cx="708" cy="322"/>
            </a:xfrm>
            <a:custGeom>
              <a:avLst/>
              <a:gdLst/>
              <a:ahLst/>
              <a:cxnLst>
                <a:cxn ang="0">
                  <a:pos x="596" y="3"/>
                </a:cxn>
                <a:cxn ang="0">
                  <a:pos x="609" y="10"/>
                </a:cxn>
                <a:cxn ang="0">
                  <a:pos x="616" y="21"/>
                </a:cxn>
                <a:cxn ang="0">
                  <a:pos x="621" y="35"/>
                </a:cxn>
                <a:cxn ang="0">
                  <a:pos x="655" y="103"/>
                </a:cxn>
                <a:cxn ang="0">
                  <a:pos x="692" y="133"/>
                </a:cxn>
                <a:cxn ang="0">
                  <a:pos x="703" y="145"/>
                </a:cxn>
                <a:cxn ang="0">
                  <a:pos x="708" y="161"/>
                </a:cxn>
                <a:cxn ang="0">
                  <a:pos x="706" y="175"/>
                </a:cxn>
                <a:cxn ang="0">
                  <a:pos x="696" y="187"/>
                </a:cxn>
                <a:cxn ang="0">
                  <a:pos x="685" y="192"/>
                </a:cxn>
                <a:cxn ang="0">
                  <a:pos x="635" y="222"/>
                </a:cxn>
                <a:cxn ang="0">
                  <a:pos x="573" y="280"/>
                </a:cxn>
                <a:cxn ang="0">
                  <a:pos x="550" y="308"/>
                </a:cxn>
                <a:cxn ang="0">
                  <a:pos x="538" y="317"/>
                </a:cxn>
                <a:cxn ang="0">
                  <a:pos x="525" y="322"/>
                </a:cxn>
                <a:cxn ang="0">
                  <a:pos x="506" y="315"/>
                </a:cxn>
                <a:cxn ang="0">
                  <a:pos x="493" y="299"/>
                </a:cxn>
                <a:cxn ang="0">
                  <a:pos x="497" y="271"/>
                </a:cxn>
                <a:cxn ang="0">
                  <a:pos x="531" y="229"/>
                </a:cxn>
                <a:cxn ang="0">
                  <a:pos x="568" y="194"/>
                </a:cxn>
                <a:cxn ang="0">
                  <a:pos x="55" y="194"/>
                </a:cxn>
                <a:cxn ang="0">
                  <a:pos x="23" y="192"/>
                </a:cxn>
                <a:cxn ang="0">
                  <a:pos x="2" y="178"/>
                </a:cxn>
                <a:cxn ang="0">
                  <a:pos x="2" y="145"/>
                </a:cxn>
                <a:cxn ang="0">
                  <a:pos x="23" y="131"/>
                </a:cxn>
                <a:cxn ang="0">
                  <a:pos x="55" y="129"/>
                </a:cxn>
                <a:cxn ang="0">
                  <a:pos x="582" y="108"/>
                </a:cxn>
                <a:cxn ang="0">
                  <a:pos x="561" y="61"/>
                </a:cxn>
                <a:cxn ang="0">
                  <a:pos x="554" y="33"/>
                </a:cxn>
                <a:cxn ang="0">
                  <a:pos x="557" y="21"/>
                </a:cxn>
                <a:cxn ang="0">
                  <a:pos x="566" y="10"/>
                </a:cxn>
                <a:cxn ang="0">
                  <a:pos x="577" y="3"/>
                </a:cxn>
              </a:cxnLst>
              <a:rect l="0" t="0" r="r" b="b"/>
              <a:pathLst>
                <a:path w="708" h="322">
                  <a:moveTo>
                    <a:pt x="586" y="0"/>
                  </a:moveTo>
                  <a:lnTo>
                    <a:pt x="596" y="3"/>
                  </a:lnTo>
                  <a:lnTo>
                    <a:pt x="603" y="5"/>
                  </a:lnTo>
                  <a:lnTo>
                    <a:pt x="609" y="10"/>
                  </a:lnTo>
                  <a:lnTo>
                    <a:pt x="614" y="17"/>
                  </a:lnTo>
                  <a:lnTo>
                    <a:pt x="616" y="21"/>
                  </a:lnTo>
                  <a:lnTo>
                    <a:pt x="619" y="28"/>
                  </a:lnTo>
                  <a:lnTo>
                    <a:pt x="621" y="35"/>
                  </a:lnTo>
                  <a:lnTo>
                    <a:pt x="635" y="73"/>
                  </a:lnTo>
                  <a:lnTo>
                    <a:pt x="655" y="103"/>
                  </a:lnTo>
                  <a:lnTo>
                    <a:pt x="685" y="129"/>
                  </a:lnTo>
                  <a:lnTo>
                    <a:pt x="692" y="133"/>
                  </a:lnTo>
                  <a:lnTo>
                    <a:pt x="699" y="138"/>
                  </a:lnTo>
                  <a:lnTo>
                    <a:pt x="703" y="145"/>
                  </a:lnTo>
                  <a:lnTo>
                    <a:pt x="708" y="152"/>
                  </a:lnTo>
                  <a:lnTo>
                    <a:pt x="708" y="161"/>
                  </a:lnTo>
                  <a:lnTo>
                    <a:pt x="708" y="171"/>
                  </a:lnTo>
                  <a:lnTo>
                    <a:pt x="706" y="175"/>
                  </a:lnTo>
                  <a:lnTo>
                    <a:pt x="701" y="182"/>
                  </a:lnTo>
                  <a:lnTo>
                    <a:pt x="696" y="187"/>
                  </a:lnTo>
                  <a:lnTo>
                    <a:pt x="692" y="189"/>
                  </a:lnTo>
                  <a:lnTo>
                    <a:pt x="685" y="192"/>
                  </a:lnTo>
                  <a:lnTo>
                    <a:pt x="680" y="194"/>
                  </a:lnTo>
                  <a:lnTo>
                    <a:pt x="635" y="222"/>
                  </a:lnTo>
                  <a:lnTo>
                    <a:pt x="598" y="252"/>
                  </a:lnTo>
                  <a:lnTo>
                    <a:pt x="573" y="280"/>
                  </a:lnTo>
                  <a:lnTo>
                    <a:pt x="554" y="301"/>
                  </a:lnTo>
                  <a:lnTo>
                    <a:pt x="550" y="308"/>
                  </a:lnTo>
                  <a:lnTo>
                    <a:pt x="545" y="313"/>
                  </a:lnTo>
                  <a:lnTo>
                    <a:pt x="538" y="317"/>
                  </a:lnTo>
                  <a:lnTo>
                    <a:pt x="531" y="322"/>
                  </a:lnTo>
                  <a:lnTo>
                    <a:pt x="525" y="322"/>
                  </a:lnTo>
                  <a:lnTo>
                    <a:pt x="515" y="320"/>
                  </a:lnTo>
                  <a:lnTo>
                    <a:pt x="506" y="315"/>
                  </a:lnTo>
                  <a:lnTo>
                    <a:pt x="497" y="308"/>
                  </a:lnTo>
                  <a:lnTo>
                    <a:pt x="493" y="299"/>
                  </a:lnTo>
                  <a:lnTo>
                    <a:pt x="493" y="289"/>
                  </a:lnTo>
                  <a:lnTo>
                    <a:pt x="497" y="271"/>
                  </a:lnTo>
                  <a:lnTo>
                    <a:pt x="511" y="250"/>
                  </a:lnTo>
                  <a:lnTo>
                    <a:pt x="531" y="229"/>
                  </a:lnTo>
                  <a:lnTo>
                    <a:pt x="550" y="210"/>
                  </a:lnTo>
                  <a:lnTo>
                    <a:pt x="568" y="194"/>
                  </a:lnTo>
                  <a:lnTo>
                    <a:pt x="568" y="194"/>
                  </a:lnTo>
                  <a:lnTo>
                    <a:pt x="55" y="194"/>
                  </a:lnTo>
                  <a:lnTo>
                    <a:pt x="39" y="194"/>
                  </a:lnTo>
                  <a:lnTo>
                    <a:pt x="23" y="192"/>
                  </a:lnTo>
                  <a:lnTo>
                    <a:pt x="11" y="187"/>
                  </a:lnTo>
                  <a:lnTo>
                    <a:pt x="2" y="178"/>
                  </a:lnTo>
                  <a:lnTo>
                    <a:pt x="0" y="161"/>
                  </a:lnTo>
                  <a:lnTo>
                    <a:pt x="2" y="145"/>
                  </a:lnTo>
                  <a:lnTo>
                    <a:pt x="11" y="136"/>
                  </a:lnTo>
                  <a:lnTo>
                    <a:pt x="23" y="131"/>
                  </a:lnTo>
                  <a:lnTo>
                    <a:pt x="39" y="129"/>
                  </a:lnTo>
                  <a:lnTo>
                    <a:pt x="55" y="129"/>
                  </a:lnTo>
                  <a:lnTo>
                    <a:pt x="596" y="129"/>
                  </a:lnTo>
                  <a:lnTo>
                    <a:pt x="582" y="108"/>
                  </a:lnTo>
                  <a:lnTo>
                    <a:pt x="570" y="84"/>
                  </a:lnTo>
                  <a:lnTo>
                    <a:pt x="561" y="61"/>
                  </a:lnTo>
                  <a:lnTo>
                    <a:pt x="557" y="45"/>
                  </a:lnTo>
                  <a:lnTo>
                    <a:pt x="554" y="33"/>
                  </a:lnTo>
                  <a:lnTo>
                    <a:pt x="554" y="28"/>
                  </a:lnTo>
                  <a:lnTo>
                    <a:pt x="557" y="21"/>
                  </a:lnTo>
                  <a:lnTo>
                    <a:pt x="561" y="14"/>
                  </a:lnTo>
                  <a:lnTo>
                    <a:pt x="566" y="10"/>
                  </a:lnTo>
                  <a:lnTo>
                    <a:pt x="570" y="5"/>
                  </a:lnTo>
                  <a:lnTo>
                    <a:pt x="577" y="3"/>
                  </a:lnTo>
                  <a:lnTo>
                    <a:pt x="5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0" name="Freeform 42"/>
            <p:cNvSpPr>
              <a:spLocks noEditPoints="1"/>
            </p:cNvSpPr>
            <p:nvPr/>
          </p:nvSpPr>
          <p:spPr bwMode="auto">
            <a:xfrm>
              <a:off x="5304" y="3751"/>
              <a:ext cx="1141" cy="1110"/>
            </a:xfrm>
            <a:custGeom>
              <a:avLst/>
              <a:gdLst/>
              <a:ahLst/>
              <a:cxnLst>
                <a:cxn ang="0">
                  <a:pos x="304" y="1017"/>
                </a:cxn>
                <a:cxn ang="0">
                  <a:pos x="302" y="1033"/>
                </a:cxn>
                <a:cxn ang="0">
                  <a:pos x="300" y="1043"/>
                </a:cxn>
                <a:cxn ang="0">
                  <a:pos x="307" y="1057"/>
                </a:cxn>
                <a:cxn ang="0">
                  <a:pos x="355" y="1059"/>
                </a:cxn>
                <a:cxn ang="0">
                  <a:pos x="634" y="1054"/>
                </a:cxn>
                <a:cxn ang="0">
                  <a:pos x="790" y="980"/>
                </a:cxn>
                <a:cxn ang="0">
                  <a:pos x="886" y="847"/>
                </a:cxn>
                <a:cxn ang="0">
                  <a:pos x="905" y="716"/>
                </a:cxn>
                <a:cxn ang="0">
                  <a:pos x="879" y="632"/>
                </a:cxn>
                <a:cxn ang="0">
                  <a:pos x="808" y="567"/>
                </a:cxn>
                <a:cxn ang="0">
                  <a:pos x="419" y="551"/>
                </a:cxn>
                <a:cxn ang="0">
                  <a:pos x="559" y="54"/>
                </a:cxn>
                <a:cxn ang="0">
                  <a:pos x="529" y="112"/>
                </a:cxn>
                <a:cxn ang="0">
                  <a:pos x="726" y="509"/>
                </a:cxn>
                <a:cxn ang="0">
                  <a:pos x="882" y="439"/>
                </a:cxn>
                <a:cxn ang="0">
                  <a:pos x="976" y="313"/>
                </a:cxn>
                <a:cxn ang="0">
                  <a:pos x="992" y="194"/>
                </a:cxn>
                <a:cxn ang="0">
                  <a:pos x="969" y="119"/>
                </a:cxn>
                <a:cxn ang="0">
                  <a:pos x="900" y="63"/>
                </a:cxn>
                <a:cxn ang="0">
                  <a:pos x="614" y="49"/>
                </a:cxn>
                <a:cxn ang="0">
                  <a:pos x="912" y="5"/>
                </a:cxn>
                <a:cxn ang="0">
                  <a:pos x="1063" y="68"/>
                </a:cxn>
                <a:cxn ang="0">
                  <a:pos x="1136" y="180"/>
                </a:cxn>
                <a:cxn ang="0">
                  <a:pos x="1118" y="322"/>
                </a:cxn>
                <a:cxn ang="0">
                  <a:pos x="1015" y="441"/>
                </a:cxn>
                <a:cxn ang="0">
                  <a:pos x="861" y="516"/>
                </a:cxn>
                <a:cxn ang="0">
                  <a:pos x="923" y="562"/>
                </a:cxn>
                <a:cxn ang="0">
                  <a:pos x="1033" y="667"/>
                </a:cxn>
                <a:cxn ang="0">
                  <a:pos x="1049" y="809"/>
                </a:cxn>
                <a:cxn ang="0">
                  <a:pos x="971" y="952"/>
                </a:cxn>
                <a:cxn ang="0">
                  <a:pos x="820" y="1066"/>
                </a:cxn>
                <a:cxn ang="0">
                  <a:pos x="611" y="1110"/>
                </a:cxn>
                <a:cxn ang="0">
                  <a:pos x="9" y="1108"/>
                </a:cxn>
                <a:cxn ang="0">
                  <a:pos x="2" y="1073"/>
                </a:cxn>
                <a:cxn ang="0">
                  <a:pos x="41" y="1059"/>
                </a:cxn>
                <a:cxn ang="0">
                  <a:pos x="146" y="1050"/>
                </a:cxn>
                <a:cxn ang="0">
                  <a:pos x="181" y="1008"/>
                </a:cxn>
                <a:cxn ang="0">
                  <a:pos x="401" y="110"/>
                </a:cxn>
                <a:cxn ang="0">
                  <a:pos x="408" y="87"/>
                </a:cxn>
                <a:cxn ang="0">
                  <a:pos x="405" y="68"/>
                </a:cxn>
                <a:cxn ang="0">
                  <a:pos x="366" y="54"/>
                </a:cxn>
                <a:cxn ang="0">
                  <a:pos x="302" y="49"/>
                </a:cxn>
                <a:cxn ang="0">
                  <a:pos x="263" y="42"/>
                </a:cxn>
                <a:cxn ang="0">
                  <a:pos x="272" y="5"/>
                </a:cxn>
              </a:cxnLst>
              <a:rect l="0" t="0" r="r" b="b"/>
              <a:pathLst>
                <a:path w="1141" h="1110">
                  <a:moveTo>
                    <a:pt x="419" y="551"/>
                  </a:moveTo>
                  <a:lnTo>
                    <a:pt x="309" y="1005"/>
                  </a:lnTo>
                  <a:lnTo>
                    <a:pt x="304" y="1017"/>
                  </a:lnTo>
                  <a:lnTo>
                    <a:pt x="302" y="1024"/>
                  </a:lnTo>
                  <a:lnTo>
                    <a:pt x="302" y="1031"/>
                  </a:lnTo>
                  <a:lnTo>
                    <a:pt x="302" y="1033"/>
                  </a:lnTo>
                  <a:lnTo>
                    <a:pt x="300" y="1038"/>
                  </a:lnTo>
                  <a:lnTo>
                    <a:pt x="300" y="1040"/>
                  </a:lnTo>
                  <a:lnTo>
                    <a:pt x="300" y="1043"/>
                  </a:lnTo>
                  <a:lnTo>
                    <a:pt x="302" y="1047"/>
                  </a:lnTo>
                  <a:lnTo>
                    <a:pt x="302" y="1052"/>
                  </a:lnTo>
                  <a:lnTo>
                    <a:pt x="307" y="1057"/>
                  </a:lnTo>
                  <a:lnTo>
                    <a:pt x="314" y="1059"/>
                  </a:lnTo>
                  <a:lnTo>
                    <a:pt x="321" y="1059"/>
                  </a:lnTo>
                  <a:lnTo>
                    <a:pt x="355" y="1059"/>
                  </a:lnTo>
                  <a:lnTo>
                    <a:pt x="355" y="1059"/>
                  </a:lnTo>
                  <a:lnTo>
                    <a:pt x="575" y="1059"/>
                  </a:lnTo>
                  <a:lnTo>
                    <a:pt x="634" y="1054"/>
                  </a:lnTo>
                  <a:lnTo>
                    <a:pt x="692" y="1038"/>
                  </a:lnTo>
                  <a:lnTo>
                    <a:pt x="744" y="1012"/>
                  </a:lnTo>
                  <a:lnTo>
                    <a:pt x="790" y="980"/>
                  </a:lnTo>
                  <a:lnTo>
                    <a:pt x="829" y="940"/>
                  </a:lnTo>
                  <a:lnTo>
                    <a:pt x="861" y="896"/>
                  </a:lnTo>
                  <a:lnTo>
                    <a:pt x="886" y="847"/>
                  </a:lnTo>
                  <a:lnTo>
                    <a:pt x="900" y="795"/>
                  </a:lnTo>
                  <a:lnTo>
                    <a:pt x="907" y="742"/>
                  </a:lnTo>
                  <a:lnTo>
                    <a:pt x="905" y="716"/>
                  </a:lnTo>
                  <a:lnTo>
                    <a:pt x="900" y="688"/>
                  </a:lnTo>
                  <a:lnTo>
                    <a:pt x="893" y="660"/>
                  </a:lnTo>
                  <a:lnTo>
                    <a:pt x="879" y="632"/>
                  </a:lnTo>
                  <a:lnTo>
                    <a:pt x="861" y="607"/>
                  </a:lnTo>
                  <a:lnTo>
                    <a:pt x="838" y="583"/>
                  </a:lnTo>
                  <a:lnTo>
                    <a:pt x="808" y="567"/>
                  </a:lnTo>
                  <a:lnTo>
                    <a:pt x="770" y="555"/>
                  </a:lnTo>
                  <a:lnTo>
                    <a:pt x="724" y="551"/>
                  </a:lnTo>
                  <a:lnTo>
                    <a:pt x="419" y="551"/>
                  </a:lnTo>
                  <a:close/>
                  <a:moveTo>
                    <a:pt x="614" y="49"/>
                  </a:moveTo>
                  <a:lnTo>
                    <a:pt x="582" y="49"/>
                  </a:lnTo>
                  <a:lnTo>
                    <a:pt x="559" y="54"/>
                  </a:lnTo>
                  <a:lnTo>
                    <a:pt x="545" y="66"/>
                  </a:lnTo>
                  <a:lnTo>
                    <a:pt x="536" y="84"/>
                  </a:lnTo>
                  <a:lnTo>
                    <a:pt x="529" y="112"/>
                  </a:lnTo>
                  <a:lnTo>
                    <a:pt x="428" y="516"/>
                  </a:lnTo>
                  <a:lnTo>
                    <a:pt x="662" y="516"/>
                  </a:lnTo>
                  <a:lnTo>
                    <a:pt x="726" y="509"/>
                  </a:lnTo>
                  <a:lnTo>
                    <a:pt x="783" y="495"/>
                  </a:lnTo>
                  <a:lnTo>
                    <a:pt x="836" y="469"/>
                  </a:lnTo>
                  <a:lnTo>
                    <a:pt x="882" y="439"/>
                  </a:lnTo>
                  <a:lnTo>
                    <a:pt x="921" y="401"/>
                  </a:lnTo>
                  <a:lnTo>
                    <a:pt x="953" y="359"/>
                  </a:lnTo>
                  <a:lnTo>
                    <a:pt x="976" y="313"/>
                  </a:lnTo>
                  <a:lnTo>
                    <a:pt x="989" y="266"/>
                  </a:lnTo>
                  <a:lnTo>
                    <a:pt x="994" y="217"/>
                  </a:lnTo>
                  <a:lnTo>
                    <a:pt x="992" y="194"/>
                  </a:lnTo>
                  <a:lnTo>
                    <a:pt x="989" y="168"/>
                  </a:lnTo>
                  <a:lnTo>
                    <a:pt x="980" y="143"/>
                  </a:lnTo>
                  <a:lnTo>
                    <a:pt x="969" y="119"/>
                  </a:lnTo>
                  <a:lnTo>
                    <a:pt x="951" y="96"/>
                  </a:lnTo>
                  <a:lnTo>
                    <a:pt x="928" y="77"/>
                  </a:lnTo>
                  <a:lnTo>
                    <a:pt x="900" y="63"/>
                  </a:lnTo>
                  <a:lnTo>
                    <a:pt x="863" y="52"/>
                  </a:lnTo>
                  <a:lnTo>
                    <a:pt x="820" y="49"/>
                  </a:lnTo>
                  <a:lnTo>
                    <a:pt x="614" y="49"/>
                  </a:lnTo>
                  <a:close/>
                  <a:moveTo>
                    <a:pt x="304" y="0"/>
                  </a:moveTo>
                  <a:lnTo>
                    <a:pt x="843" y="0"/>
                  </a:lnTo>
                  <a:lnTo>
                    <a:pt x="912" y="5"/>
                  </a:lnTo>
                  <a:lnTo>
                    <a:pt x="971" y="19"/>
                  </a:lnTo>
                  <a:lnTo>
                    <a:pt x="1022" y="40"/>
                  </a:lnTo>
                  <a:lnTo>
                    <a:pt x="1063" y="68"/>
                  </a:lnTo>
                  <a:lnTo>
                    <a:pt x="1097" y="101"/>
                  </a:lnTo>
                  <a:lnTo>
                    <a:pt x="1120" y="138"/>
                  </a:lnTo>
                  <a:lnTo>
                    <a:pt x="1136" y="180"/>
                  </a:lnTo>
                  <a:lnTo>
                    <a:pt x="1141" y="226"/>
                  </a:lnTo>
                  <a:lnTo>
                    <a:pt x="1134" y="275"/>
                  </a:lnTo>
                  <a:lnTo>
                    <a:pt x="1118" y="322"/>
                  </a:lnTo>
                  <a:lnTo>
                    <a:pt x="1090" y="366"/>
                  </a:lnTo>
                  <a:lnTo>
                    <a:pt x="1056" y="406"/>
                  </a:lnTo>
                  <a:lnTo>
                    <a:pt x="1015" y="441"/>
                  </a:lnTo>
                  <a:lnTo>
                    <a:pt x="967" y="471"/>
                  </a:lnTo>
                  <a:lnTo>
                    <a:pt x="916" y="497"/>
                  </a:lnTo>
                  <a:lnTo>
                    <a:pt x="861" y="516"/>
                  </a:lnTo>
                  <a:lnTo>
                    <a:pt x="806" y="530"/>
                  </a:lnTo>
                  <a:lnTo>
                    <a:pt x="868" y="541"/>
                  </a:lnTo>
                  <a:lnTo>
                    <a:pt x="923" y="562"/>
                  </a:lnTo>
                  <a:lnTo>
                    <a:pt x="969" y="590"/>
                  </a:lnTo>
                  <a:lnTo>
                    <a:pt x="1005" y="625"/>
                  </a:lnTo>
                  <a:lnTo>
                    <a:pt x="1033" y="667"/>
                  </a:lnTo>
                  <a:lnTo>
                    <a:pt x="1049" y="711"/>
                  </a:lnTo>
                  <a:lnTo>
                    <a:pt x="1054" y="760"/>
                  </a:lnTo>
                  <a:lnTo>
                    <a:pt x="1049" y="809"/>
                  </a:lnTo>
                  <a:lnTo>
                    <a:pt x="1033" y="858"/>
                  </a:lnTo>
                  <a:lnTo>
                    <a:pt x="1008" y="905"/>
                  </a:lnTo>
                  <a:lnTo>
                    <a:pt x="971" y="952"/>
                  </a:lnTo>
                  <a:lnTo>
                    <a:pt x="928" y="996"/>
                  </a:lnTo>
                  <a:lnTo>
                    <a:pt x="877" y="1033"/>
                  </a:lnTo>
                  <a:lnTo>
                    <a:pt x="820" y="1066"/>
                  </a:lnTo>
                  <a:lnTo>
                    <a:pt x="756" y="1089"/>
                  </a:lnTo>
                  <a:lnTo>
                    <a:pt x="687" y="1105"/>
                  </a:lnTo>
                  <a:lnTo>
                    <a:pt x="611" y="1110"/>
                  </a:lnTo>
                  <a:lnTo>
                    <a:pt x="41" y="1110"/>
                  </a:lnTo>
                  <a:lnTo>
                    <a:pt x="23" y="1110"/>
                  </a:lnTo>
                  <a:lnTo>
                    <a:pt x="9" y="1108"/>
                  </a:lnTo>
                  <a:lnTo>
                    <a:pt x="2" y="1103"/>
                  </a:lnTo>
                  <a:lnTo>
                    <a:pt x="0" y="1094"/>
                  </a:lnTo>
                  <a:lnTo>
                    <a:pt x="2" y="1073"/>
                  </a:lnTo>
                  <a:lnTo>
                    <a:pt x="9" y="1064"/>
                  </a:lnTo>
                  <a:lnTo>
                    <a:pt x="23" y="1059"/>
                  </a:lnTo>
                  <a:lnTo>
                    <a:pt x="41" y="1059"/>
                  </a:lnTo>
                  <a:lnTo>
                    <a:pt x="89" y="1059"/>
                  </a:lnTo>
                  <a:lnTo>
                    <a:pt x="123" y="1057"/>
                  </a:lnTo>
                  <a:lnTo>
                    <a:pt x="146" y="1050"/>
                  </a:lnTo>
                  <a:lnTo>
                    <a:pt x="162" y="1040"/>
                  </a:lnTo>
                  <a:lnTo>
                    <a:pt x="174" y="1026"/>
                  </a:lnTo>
                  <a:lnTo>
                    <a:pt x="181" y="1008"/>
                  </a:lnTo>
                  <a:lnTo>
                    <a:pt x="188" y="982"/>
                  </a:lnTo>
                  <a:lnTo>
                    <a:pt x="188" y="982"/>
                  </a:lnTo>
                  <a:lnTo>
                    <a:pt x="401" y="110"/>
                  </a:lnTo>
                  <a:lnTo>
                    <a:pt x="403" y="101"/>
                  </a:lnTo>
                  <a:lnTo>
                    <a:pt x="405" y="91"/>
                  </a:lnTo>
                  <a:lnTo>
                    <a:pt x="408" y="87"/>
                  </a:lnTo>
                  <a:lnTo>
                    <a:pt x="408" y="82"/>
                  </a:lnTo>
                  <a:lnTo>
                    <a:pt x="408" y="80"/>
                  </a:lnTo>
                  <a:lnTo>
                    <a:pt x="405" y="68"/>
                  </a:lnTo>
                  <a:lnTo>
                    <a:pt x="398" y="61"/>
                  </a:lnTo>
                  <a:lnTo>
                    <a:pt x="385" y="56"/>
                  </a:lnTo>
                  <a:lnTo>
                    <a:pt x="366" y="54"/>
                  </a:lnTo>
                  <a:lnTo>
                    <a:pt x="339" y="52"/>
                  </a:lnTo>
                  <a:lnTo>
                    <a:pt x="316" y="49"/>
                  </a:lnTo>
                  <a:lnTo>
                    <a:pt x="302" y="49"/>
                  </a:lnTo>
                  <a:lnTo>
                    <a:pt x="284" y="49"/>
                  </a:lnTo>
                  <a:lnTo>
                    <a:pt x="270" y="47"/>
                  </a:lnTo>
                  <a:lnTo>
                    <a:pt x="263" y="42"/>
                  </a:lnTo>
                  <a:lnTo>
                    <a:pt x="261" y="31"/>
                  </a:lnTo>
                  <a:lnTo>
                    <a:pt x="263" y="14"/>
                  </a:lnTo>
                  <a:lnTo>
                    <a:pt x="272" y="5"/>
                  </a:lnTo>
                  <a:lnTo>
                    <a:pt x="286" y="0"/>
                  </a:lnTo>
                  <a:lnTo>
                    <a:pt x="3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1" name="Freeform 43"/>
            <p:cNvSpPr>
              <a:spLocks noEditPoints="1"/>
            </p:cNvSpPr>
            <p:nvPr/>
          </p:nvSpPr>
          <p:spPr bwMode="auto">
            <a:xfrm>
              <a:off x="7063" y="4267"/>
              <a:ext cx="1063" cy="377"/>
            </a:xfrm>
            <a:custGeom>
              <a:avLst/>
              <a:gdLst/>
              <a:ahLst/>
              <a:cxnLst>
                <a:cxn ang="0">
                  <a:pos x="53" y="314"/>
                </a:cxn>
                <a:cxn ang="0">
                  <a:pos x="1006" y="314"/>
                </a:cxn>
                <a:cxn ang="0">
                  <a:pos x="1022" y="314"/>
                </a:cxn>
                <a:cxn ang="0">
                  <a:pos x="1038" y="314"/>
                </a:cxn>
                <a:cxn ang="0">
                  <a:pos x="1049" y="321"/>
                </a:cxn>
                <a:cxn ang="0">
                  <a:pos x="1059" y="331"/>
                </a:cxn>
                <a:cxn ang="0">
                  <a:pos x="1063" y="347"/>
                </a:cxn>
                <a:cxn ang="0">
                  <a:pos x="1059" y="361"/>
                </a:cxn>
                <a:cxn ang="0">
                  <a:pos x="1049" y="370"/>
                </a:cxn>
                <a:cxn ang="0">
                  <a:pos x="1038" y="375"/>
                </a:cxn>
                <a:cxn ang="0">
                  <a:pos x="1024" y="377"/>
                </a:cxn>
                <a:cxn ang="0">
                  <a:pos x="1010" y="377"/>
                </a:cxn>
                <a:cxn ang="0">
                  <a:pos x="53" y="377"/>
                </a:cxn>
                <a:cxn ang="0">
                  <a:pos x="37" y="377"/>
                </a:cxn>
                <a:cxn ang="0">
                  <a:pos x="23" y="375"/>
                </a:cxn>
                <a:cxn ang="0">
                  <a:pos x="12" y="370"/>
                </a:cxn>
                <a:cxn ang="0">
                  <a:pos x="2" y="361"/>
                </a:cxn>
                <a:cxn ang="0">
                  <a:pos x="0" y="347"/>
                </a:cxn>
                <a:cxn ang="0">
                  <a:pos x="2" y="331"/>
                </a:cxn>
                <a:cxn ang="0">
                  <a:pos x="12" y="321"/>
                </a:cxn>
                <a:cxn ang="0">
                  <a:pos x="23" y="314"/>
                </a:cxn>
                <a:cxn ang="0">
                  <a:pos x="37" y="314"/>
                </a:cxn>
                <a:cxn ang="0">
                  <a:pos x="53" y="314"/>
                </a:cxn>
                <a:cxn ang="0">
                  <a:pos x="53" y="0"/>
                </a:cxn>
                <a:cxn ang="0">
                  <a:pos x="1010" y="0"/>
                </a:cxn>
                <a:cxn ang="0">
                  <a:pos x="1024" y="0"/>
                </a:cxn>
                <a:cxn ang="0">
                  <a:pos x="1038" y="0"/>
                </a:cxn>
                <a:cxn ang="0">
                  <a:pos x="1049" y="4"/>
                </a:cxn>
                <a:cxn ang="0">
                  <a:pos x="1059" y="14"/>
                </a:cxn>
                <a:cxn ang="0">
                  <a:pos x="1063" y="30"/>
                </a:cxn>
                <a:cxn ang="0">
                  <a:pos x="1059" y="46"/>
                </a:cxn>
                <a:cxn ang="0">
                  <a:pos x="1049" y="56"/>
                </a:cxn>
                <a:cxn ang="0">
                  <a:pos x="1038" y="60"/>
                </a:cxn>
                <a:cxn ang="0">
                  <a:pos x="1022" y="63"/>
                </a:cxn>
                <a:cxn ang="0">
                  <a:pos x="1006" y="63"/>
                </a:cxn>
                <a:cxn ang="0">
                  <a:pos x="53" y="63"/>
                </a:cxn>
                <a:cxn ang="0">
                  <a:pos x="37" y="63"/>
                </a:cxn>
                <a:cxn ang="0">
                  <a:pos x="23" y="60"/>
                </a:cxn>
                <a:cxn ang="0">
                  <a:pos x="12" y="56"/>
                </a:cxn>
                <a:cxn ang="0">
                  <a:pos x="2" y="46"/>
                </a:cxn>
                <a:cxn ang="0">
                  <a:pos x="0" y="30"/>
                </a:cxn>
                <a:cxn ang="0">
                  <a:pos x="2" y="14"/>
                </a:cxn>
                <a:cxn ang="0">
                  <a:pos x="12" y="4"/>
                </a:cxn>
                <a:cxn ang="0">
                  <a:pos x="23" y="0"/>
                </a:cxn>
                <a:cxn ang="0">
                  <a:pos x="37" y="0"/>
                </a:cxn>
                <a:cxn ang="0">
                  <a:pos x="53" y="0"/>
                </a:cxn>
              </a:cxnLst>
              <a:rect l="0" t="0" r="r" b="b"/>
              <a:pathLst>
                <a:path w="1063" h="377">
                  <a:moveTo>
                    <a:pt x="53" y="314"/>
                  </a:moveTo>
                  <a:lnTo>
                    <a:pt x="1006" y="314"/>
                  </a:lnTo>
                  <a:lnTo>
                    <a:pt x="1022" y="314"/>
                  </a:lnTo>
                  <a:lnTo>
                    <a:pt x="1038" y="314"/>
                  </a:lnTo>
                  <a:lnTo>
                    <a:pt x="1049" y="321"/>
                  </a:lnTo>
                  <a:lnTo>
                    <a:pt x="1059" y="331"/>
                  </a:lnTo>
                  <a:lnTo>
                    <a:pt x="1063" y="347"/>
                  </a:lnTo>
                  <a:lnTo>
                    <a:pt x="1059" y="361"/>
                  </a:lnTo>
                  <a:lnTo>
                    <a:pt x="1049" y="370"/>
                  </a:lnTo>
                  <a:lnTo>
                    <a:pt x="1038" y="375"/>
                  </a:lnTo>
                  <a:lnTo>
                    <a:pt x="1024" y="377"/>
                  </a:lnTo>
                  <a:lnTo>
                    <a:pt x="1010" y="377"/>
                  </a:lnTo>
                  <a:lnTo>
                    <a:pt x="53" y="377"/>
                  </a:lnTo>
                  <a:lnTo>
                    <a:pt x="37" y="377"/>
                  </a:lnTo>
                  <a:lnTo>
                    <a:pt x="23" y="375"/>
                  </a:lnTo>
                  <a:lnTo>
                    <a:pt x="12" y="370"/>
                  </a:lnTo>
                  <a:lnTo>
                    <a:pt x="2" y="361"/>
                  </a:lnTo>
                  <a:lnTo>
                    <a:pt x="0" y="347"/>
                  </a:lnTo>
                  <a:lnTo>
                    <a:pt x="2" y="331"/>
                  </a:lnTo>
                  <a:lnTo>
                    <a:pt x="12" y="321"/>
                  </a:lnTo>
                  <a:lnTo>
                    <a:pt x="23" y="314"/>
                  </a:lnTo>
                  <a:lnTo>
                    <a:pt x="37" y="314"/>
                  </a:lnTo>
                  <a:lnTo>
                    <a:pt x="53" y="314"/>
                  </a:lnTo>
                  <a:close/>
                  <a:moveTo>
                    <a:pt x="53" y="0"/>
                  </a:moveTo>
                  <a:lnTo>
                    <a:pt x="1010" y="0"/>
                  </a:lnTo>
                  <a:lnTo>
                    <a:pt x="1024" y="0"/>
                  </a:lnTo>
                  <a:lnTo>
                    <a:pt x="1038" y="0"/>
                  </a:lnTo>
                  <a:lnTo>
                    <a:pt x="1049" y="4"/>
                  </a:lnTo>
                  <a:lnTo>
                    <a:pt x="1059" y="14"/>
                  </a:lnTo>
                  <a:lnTo>
                    <a:pt x="1063" y="30"/>
                  </a:lnTo>
                  <a:lnTo>
                    <a:pt x="1059" y="46"/>
                  </a:lnTo>
                  <a:lnTo>
                    <a:pt x="1049" y="56"/>
                  </a:lnTo>
                  <a:lnTo>
                    <a:pt x="1038" y="60"/>
                  </a:lnTo>
                  <a:lnTo>
                    <a:pt x="1022" y="63"/>
                  </a:lnTo>
                  <a:lnTo>
                    <a:pt x="1006" y="63"/>
                  </a:lnTo>
                  <a:lnTo>
                    <a:pt x="53" y="63"/>
                  </a:lnTo>
                  <a:lnTo>
                    <a:pt x="37" y="63"/>
                  </a:lnTo>
                  <a:lnTo>
                    <a:pt x="23" y="60"/>
                  </a:lnTo>
                  <a:lnTo>
                    <a:pt x="12" y="56"/>
                  </a:lnTo>
                  <a:lnTo>
                    <a:pt x="2" y="46"/>
                  </a:lnTo>
                  <a:lnTo>
                    <a:pt x="0" y="30"/>
                  </a:lnTo>
                  <a:lnTo>
                    <a:pt x="2" y="14"/>
                  </a:lnTo>
                  <a:lnTo>
                    <a:pt x="12" y="4"/>
                  </a:lnTo>
                  <a:lnTo>
                    <a:pt x="23" y="0"/>
                  </a:lnTo>
                  <a:lnTo>
                    <a:pt x="37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2" name="Freeform 44"/>
            <p:cNvSpPr>
              <a:spLocks noEditPoints="1"/>
            </p:cNvSpPr>
            <p:nvPr/>
          </p:nvSpPr>
          <p:spPr bwMode="auto">
            <a:xfrm>
              <a:off x="8733" y="3779"/>
              <a:ext cx="674" cy="1119"/>
            </a:xfrm>
            <a:custGeom>
              <a:avLst/>
              <a:gdLst/>
              <a:ahLst/>
              <a:cxnLst>
                <a:cxn ang="0">
                  <a:pos x="323" y="38"/>
                </a:cxn>
                <a:cxn ang="0">
                  <a:pos x="284" y="45"/>
                </a:cxn>
                <a:cxn ang="0">
                  <a:pos x="239" y="68"/>
                </a:cxn>
                <a:cxn ang="0">
                  <a:pos x="193" y="112"/>
                </a:cxn>
                <a:cxn ang="0">
                  <a:pos x="158" y="191"/>
                </a:cxn>
                <a:cxn ang="0">
                  <a:pos x="138" y="313"/>
                </a:cxn>
                <a:cxn ang="0">
                  <a:pos x="133" y="464"/>
                </a:cxn>
                <a:cxn ang="0">
                  <a:pos x="133" y="607"/>
                </a:cxn>
                <a:cxn ang="0">
                  <a:pos x="138" y="751"/>
                </a:cxn>
                <a:cxn ang="0">
                  <a:pos x="151" y="886"/>
                </a:cxn>
                <a:cxn ang="0">
                  <a:pos x="184" y="982"/>
                </a:cxn>
                <a:cxn ang="0">
                  <a:pos x="229" y="1043"/>
                </a:cxn>
                <a:cxn ang="0">
                  <a:pos x="284" y="1073"/>
                </a:cxn>
                <a:cxn ang="0">
                  <a:pos x="337" y="1082"/>
                </a:cxn>
                <a:cxn ang="0">
                  <a:pos x="365" y="1080"/>
                </a:cxn>
                <a:cxn ang="0">
                  <a:pos x="420" y="1059"/>
                </a:cxn>
                <a:cxn ang="0">
                  <a:pos x="472" y="1012"/>
                </a:cxn>
                <a:cxn ang="0">
                  <a:pos x="511" y="933"/>
                </a:cxn>
                <a:cxn ang="0">
                  <a:pos x="534" y="774"/>
                </a:cxn>
                <a:cxn ang="0">
                  <a:pos x="541" y="544"/>
                </a:cxn>
                <a:cxn ang="0">
                  <a:pos x="539" y="380"/>
                </a:cxn>
                <a:cxn ang="0">
                  <a:pos x="525" y="226"/>
                </a:cxn>
                <a:cxn ang="0">
                  <a:pos x="495" y="138"/>
                </a:cxn>
                <a:cxn ang="0">
                  <a:pos x="452" y="80"/>
                </a:cxn>
                <a:cxn ang="0">
                  <a:pos x="403" y="49"/>
                </a:cxn>
                <a:cxn ang="0">
                  <a:pos x="355" y="38"/>
                </a:cxn>
                <a:cxn ang="0">
                  <a:pos x="337" y="0"/>
                </a:cxn>
                <a:cxn ang="0">
                  <a:pos x="397" y="7"/>
                </a:cxn>
                <a:cxn ang="0">
                  <a:pos x="470" y="33"/>
                </a:cxn>
                <a:cxn ang="0">
                  <a:pos x="546" y="89"/>
                </a:cxn>
                <a:cxn ang="0">
                  <a:pos x="607" y="182"/>
                </a:cxn>
                <a:cxn ang="0">
                  <a:pos x="655" y="331"/>
                </a:cxn>
                <a:cxn ang="0">
                  <a:pos x="672" y="485"/>
                </a:cxn>
                <a:cxn ang="0">
                  <a:pos x="674" y="565"/>
                </a:cxn>
                <a:cxn ang="0">
                  <a:pos x="667" y="716"/>
                </a:cxn>
                <a:cxn ang="0">
                  <a:pos x="639" y="861"/>
                </a:cxn>
                <a:cxn ang="0">
                  <a:pos x="584" y="982"/>
                </a:cxn>
                <a:cxn ang="0">
                  <a:pos x="518" y="1057"/>
                </a:cxn>
                <a:cxn ang="0">
                  <a:pos x="442" y="1101"/>
                </a:cxn>
                <a:cxn ang="0">
                  <a:pos x="369" y="1117"/>
                </a:cxn>
                <a:cxn ang="0">
                  <a:pos x="300" y="1117"/>
                </a:cxn>
                <a:cxn ang="0">
                  <a:pos x="220" y="1096"/>
                </a:cxn>
                <a:cxn ang="0">
                  <a:pos x="140" y="1045"/>
                </a:cxn>
                <a:cxn ang="0">
                  <a:pos x="71" y="954"/>
                </a:cxn>
                <a:cxn ang="0">
                  <a:pos x="23" y="823"/>
                </a:cxn>
                <a:cxn ang="0">
                  <a:pos x="3" y="690"/>
                </a:cxn>
                <a:cxn ang="0">
                  <a:pos x="0" y="565"/>
                </a:cxn>
                <a:cxn ang="0">
                  <a:pos x="5" y="408"/>
                </a:cxn>
                <a:cxn ang="0">
                  <a:pos x="32" y="261"/>
                </a:cxn>
                <a:cxn ang="0">
                  <a:pos x="85" y="140"/>
                </a:cxn>
                <a:cxn ang="0">
                  <a:pos x="149" y="66"/>
                </a:cxn>
                <a:cxn ang="0">
                  <a:pos x="225" y="21"/>
                </a:cxn>
                <a:cxn ang="0">
                  <a:pos x="300" y="3"/>
                </a:cxn>
              </a:cxnLst>
              <a:rect l="0" t="0" r="r" b="b"/>
              <a:pathLst>
                <a:path w="674" h="1119">
                  <a:moveTo>
                    <a:pt x="337" y="38"/>
                  </a:moveTo>
                  <a:lnTo>
                    <a:pt x="323" y="38"/>
                  </a:lnTo>
                  <a:lnTo>
                    <a:pt x="305" y="40"/>
                  </a:lnTo>
                  <a:lnTo>
                    <a:pt x="284" y="45"/>
                  </a:lnTo>
                  <a:lnTo>
                    <a:pt x="261" y="54"/>
                  </a:lnTo>
                  <a:lnTo>
                    <a:pt x="239" y="68"/>
                  </a:lnTo>
                  <a:lnTo>
                    <a:pt x="213" y="87"/>
                  </a:lnTo>
                  <a:lnTo>
                    <a:pt x="193" y="112"/>
                  </a:lnTo>
                  <a:lnTo>
                    <a:pt x="174" y="147"/>
                  </a:lnTo>
                  <a:lnTo>
                    <a:pt x="158" y="191"/>
                  </a:lnTo>
                  <a:lnTo>
                    <a:pt x="145" y="243"/>
                  </a:lnTo>
                  <a:lnTo>
                    <a:pt x="138" y="313"/>
                  </a:lnTo>
                  <a:lnTo>
                    <a:pt x="135" y="387"/>
                  </a:lnTo>
                  <a:lnTo>
                    <a:pt x="133" y="464"/>
                  </a:lnTo>
                  <a:lnTo>
                    <a:pt x="133" y="544"/>
                  </a:lnTo>
                  <a:lnTo>
                    <a:pt x="133" y="607"/>
                  </a:lnTo>
                  <a:lnTo>
                    <a:pt x="133" y="676"/>
                  </a:lnTo>
                  <a:lnTo>
                    <a:pt x="138" y="751"/>
                  </a:lnTo>
                  <a:lnTo>
                    <a:pt x="142" y="821"/>
                  </a:lnTo>
                  <a:lnTo>
                    <a:pt x="151" y="886"/>
                  </a:lnTo>
                  <a:lnTo>
                    <a:pt x="163" y="940"/>
                  </a:lnTo>
                  <a:lnTo>
                    <a:pt x="184" y="982"/>
                  </a:lnTo>
                  <a:lnTo>
                    <a:pt x="204" y="1017"/>
                  </a:lnTo>
                  <a:lnTo>
                    <a:pt x="229" y="1043"/>
                  </a:lnTo>
                  <a:lnTo>
                    <a:pt x="257" y="1061"/>
                  </a:lnTo>
                  <a:lnTo>
                    <a:pt x="284" y="1073"/>
                  </a:lnTo>
                  <a:lnTo>
                    <a:pt x="312" y="1080"/>
                  </a:lnTo>
                  <a:lnTo>
                    <a:pt x="337" y="1082"/>
                  </a:lnTo>
                  <a:lnTo>
                    <a:pt x="337" y="1082"/>
                  </a:lnTo>
                  <a:lnTo>
                    <a:pt x="365" y="1080"/>
                  </a:lnTo>
                  <a:lnTo>
                    <a:pt x="392" y="1073"/>
                  </a:lnTo>
                  <a:lnTo>
                    <a:pt x="420" y="1059"/>
                  </a:lnTo>
                  <a:lnTo>
                    <a:pt x="447" y="1040"/>
                  </a:lnTo>
                  <a:lnTo>
                    <a:pt x="472" y="1012"/>
                  </a:lnTo>
                  <a:lnTo>
                    <a:pt x="493" y="977"/>
                  </a:lnTo>
                  <a:lnTo>
                    <a:pt x="511" y="933"/>
                  </a:lnTo>
                  <a:lnTo>
                    <a:pt x="523" y="882"/>
                  </a:lnTo>
                  <a:lnTo>
                    <a:pt x="534" y="774"/>
                  </a:lnTo>
                  <a:lnTo>
                    <a:pt x="539" y="662"/>
                  </a:lnTo>
                  <a:lnTo>
                    <a:pt x="541" y="544"/>
                  </a:lnTo>
                  <a:lnTo>
                    <a:pt x="541" y="464"/>
                  </a:lnTo>
                  <a:lnTo>
                    <a:pt x="539" y="380"/>
                  </a:lnTo>
                  <a:lnTo>
                    <a:pt x="534" y="299"/>
                  </a:lnTo>
                  <a:lnTo>
                    <a:pt x="525" y="226"/>
                  </a:lnTo>
                  <a:lnTo>
                    <a:pt x="513" y="177"/>
                  </a:lnTo>
                  <a:lnTo>
                    <a:pt x="495" y="138"/>
                  </a:lnTo>
                  <a:lnTo>
                    <a:pt x="474" y="105"/>
                  </a:lnTo>
                  <a:lnTo>
                    <a:pt x="452" y="80"/>
                  </a:lnTo>
                  <a:lnTo>
                    <a:pt x="426" y="63"/>
                  </a:lnTo>
                  <a:lnTo>
                    <a:pt x="403" y="49"/>
                  </a:lnTo>
                  <a:lnTo>
                    <a:pt x="378" y="42"/>
                  </a:lnTo>
                  <a:lnTo>
                    <a:pt x="355" y="38"/>
                  </a:lnTo>
                  <a:lnTo>
                    <a:pt x="337" y="38"/>
                  </a:lnTo>
                  <a:close/>
                  <a:moveTo>
                    <a:pt x="337" y="0"/>
                  </a:moveTo>
                  <a:lnTo>
                    <a:pt x="365" y="3"/>
                  </a:lnTo>
                  <a:lnTo>
                    <a:pt x="397" y="7"/>
                  </a:lnTo>
                  <a:lnTo>
                    <a:pt x="433" y="17"/>
                  </a:lnTo>
                  <a:lnTo>
                    <a:pt x="470" y="33"/>
                  </a:lnTo>
                  <a:lnTo>
                    <a:pt x="509" y="56"/>
                  </a:lnTo>
                  <a:lnTo>
                    <a:pt x="546" y="89"/>
                  </a:lnTo>
                  <a:lnTo>
                    <a:pt x="578" y="131"/>
                  </a:lnTo>
                  <a:lnTo>
                    <a:pt x="607" y="182"/>
                  </a:lnTo>
                  <a:lnTo>
                    <a:pt x="637" y="254"/>
                  </a:lnTo>
                  <a:lnTo>
                    <a:pt x="655" y="331"/>
                  </a:lnTo>
                  <a:lnTo>
                    <a:pt x="667" y="408"/>
                  </a:lnTo>
                  <a:lnTo>
                    <a:pt x="672" y="485"/>
                  </a:lnTo>
                  <a:lnTo>
                    <a:pt x="674" y="565"/>
                  </a:lnTo>
                  <a:lnTo>
                    <a:pt x="674" y="565"/>
                  </a:lnTo>
                  <a:lnTo>
                    <a:pt x="672" y="639"/>
                  </a:lnTo>
                  <a:lnTo>
                    <a:pt x="667" y="716"/>
                  </a:lnTo>
                  <a:lnTo>
                    <a:pt x="658" y="788"/>
                  </a:lnTo>
                  <a:lnTo>
                    <a:pt x="639" y="861"/>
                  </a:lnTo>
                  <a:lnTo>
                    <a:pt x="612" y="928"/>
                  </a:lnTo>
                  <a:lnTo>
                    <a:pt x="584" y="982"/>
                  </a:lnTo>
                  <a:lnTo>
                    <a:pt x="552" y="1024"/>
                  </a:lnTo>
                  <a:lnTo>
                    <a:pt x="518" y="1057"/>
                  </a:lnTo>
                  <a:lnTo>
                    <a:pt x="481" y="1082"/>
                  </a:lnTo>
                  <a:lnTo>
                    <a:pt x="442" y="1101"/>
                  </a:lnTo>
                  <a:lnTo>
                    <a:pt x="406" y="1110"/>
                  </a:lnTo>
                  <a:lnTo>
                    <a:pt x="369" y="1117"/>
                  </a:lnTo>
                  <a:lnTo>
                    <a:pt x="337" y="1119"/>
                  </a:lnTo>
                  <a:lnTo>
                    <a:pt x="300" y="1117"/>
                  </a:lnTo>
                  <a:lnTo>
                    <a:pt x="261" y="1108"/>
                  </a:lnTo>
                  <a:lnTo>
                    <a:pt x="220" y="1096"/>
                  </a:lnTo>
                  <a:lnTo>
                    <a:pt x="179" y="1073"/>
                  </a:lnTo>
                  <a:lnTo>
                    <a:pt x="140" y="1045"/>
                  </a:lnTo>
                  <a:lnTo>
                    <a:pt x="103" y="1005"/>
                  </a:lnTo>
                  <a:lnTo>
                    <a:pt x="71" y="954"/>
                  </a:lnTo>
                  <a:lnTo>
                    <a:pt x="42" y="891"/>
                  </a:lnTo>
                  <a:lnTo>
                    <a:pt x="23" y="823"/>
                  </a:lnTo>
                  <a:lnTo>
                    <a:pt x="9" y="758"/>
                  </a:lnTo>
                  <a:lnTo>
                    <a:pt x="3" y="690"/>
                  </a:lnTo>
                  <a:lnTo>
                    <a:pt x="0" y="625"/>
                  </a:lnTo>
                  <a:lnTo>
                    <a:pt x="0" y="565"/>
                  </a:lnTo>
                  <a:lnTo>
                    <a:pt x="0" y="485"/>
                  </a:lnTo>
                  <a:lnTo>
                    <a:pt x="5" y="408"/>
                  </a:lnTo>
                  <a:lnTo>
                    <a:pt x="16" y="334"/>
                  </a:lnTo>
                  <a:lnTo>
                    <a:pt x="32" y="261"/>
                  </a:lnTo>
                  <a:lnTo>
                    <a:pt x="58" y="191"/>
                  </a:lnTo>
                  <a:lnTo>
                    <a:pt x="85" y="140"/>
                  </a:lnTo>
                  <a:lnTo>
                    <a:pt x="115" y="98"/>
                  </a:lnTo>
                  <a:lnTo>
                    <a:pt x="149" y="66"/>
                  </a:lnTo>
                  <a:lnTo>
                    <a:pt x="186" y="40"/>
                  </a:lnTo>
                  <a:lnTo>
                    <a:pt x="225" y="21"/>
                  </a:lnTo>
                  <a:lnTo>
                    <a:pt x="261" y="10"/>
                  </a:lnTo>
                  <a:lnTo>
                    <a:pt x="300" y="3"/>
                  </a:lnTo>
                  <a:lnTo>
                    <a:pt x="3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6" name="Picture 5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1200" y="5257800"/>
            <a:ext cx="2533650" cy="538163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Rectangle 42"/>
          <p:cNvSpPr/>
          <p:nvPr/>
        </p:nvSpPr>
        <p:spPr>
          <a:xfrm>
            <a:off x="304800" y="1371600"/>
            <a:ext cx="8153400" cy="1524000"/>
          </a:xfrm>
          <a:prstGeom prst="rect">
            <a:avLst/>
          </a:prstGeom>
          <a:noFill/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Quantum </a:t>
            </a:r>
            <a:r>
              <a:rPr lang="en-US" dirty="0" err="1" smtClean="0"/>
              <a:t>Moduli</a:t>
            </a:r>
            <a:r>
              <a:rPr lang="en-US" dirty="0" smtClean="0"/>
              <a:t> </a:t>
            </a:r>
            <a:r>
              <a:rPr lang="en-US" dirty="0"/>
              <a:t>Space of </a:t>
            </a:r>
            <a:r>
              <a:rPr lang="en-US" dirty="0" err="1"/>
              <a:t>Vacua</a:t>
            </a:r>
            <a:endParaRPr lang="en-US" dirty="0"/>
          </a:p>
        </p:txBody>
      </p:sp>
      <p:sp>
        <p:nvSpPr>
          <p:cNvPr id="9223" name="Text Box 7"/>
          <p:cNvSpPr txBox="1">
            <a:spLocks noChangeArrowheads="1"/>
          </p:cNvSpPr>
          <p:nvPr/>
        </p:nvSpPr>
        <p:spPr bwMode="auto">
          <a:xfrm>
            <a:off x="533400" y="1524000"/>
            <a:ext cx="7756290" cy="10772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3200" dirty="0" smtClean="0">
                <a:solidFill>
                  <a:srgbClr val="FF0066"/>
                </a:solidFill>
              </a:rPr>
              <a:t>Claim: The continuous vacuum degeneracy is </a:t>
            </a:r>
          </a:p>
          <a:p>
            <a:r>
              <a:rPr lang="en-US" sz="3200" dirty="0" smtClean="0">
                <a:solidFill>
                  <a:srgbClr val="FF0066"/>
                </a:solidFill>
              </a:rPr>
              <a:t>an exact property of the quantum theory: </a:t>
            </a:r>
            <a:endParaRPr lang="en-US" sz="3200" dirty="0">
              <a:solidFill>
                <a:srgbClr val="FF0066"/>
              </a:solidFill>
            </a:endParaRPr>
          </a:p>
        </p:txBody>
      </p:sp>
      <p:sp>
        <p:nvSpPr>
          <p:cNvPr id="85" name="TextBox 84"/>
          <p:cNvSpPr txBox="1"/>
          <p:nvPr/>
        </p:nvSpPr>
        <p:spPr>
          <a:xfrm>
            <a:off x="609600" y="3124200"/>
            <a:ext cx="1143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 smtClean="0">
                <a:solidFill>
                  <a:srgbClr val="0000FF"/>
                </a:solidFill>
                <a:sym typeface="Mathematica1"/>
              </a:rPr>
              <a:t></a:t>
            </a:r>
            <a:endParaRPr lang="en-US" sz="4800" dirty="0">
              <a:solidFill>
                <a:srgbClr val="0000FF"/>
              </a:solidFill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1447800" y="5257800"/>
            <a:ext cx="9144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solidFill>
                  <a:srgbClr val="FF0000"/>
                </a:solidFill>
              </a:rPr>
              <a:t>Physical properties depend on </a:t>
            </a:r>
          </a:p>
          <a:p>
            <a:r>
              <a:rPr lang="en-US" sz="4400" dirty="0" smtClean="0">
                <a:solidFill>
                  <a:srgbClr val="FF0000"/>
                </a:solidFill>
              </a:rPr>
              <a:t>the vacuum </a:t>
            </a:r>
            <a:r>
              <a:rPr lang="en-US" sz="4400" dirty="0" smtClean="0">
                <a:solidFill>
                  <a:srgbClr val="FF0000"/>
                </a:solidFill>
                <a:sym typeface="Mathematica1"/>
              </a:rPr>
              <a:t> </a:t>
            </a:r>
            <a:endParaRPr lang="en-US" sz="4400" dirty="0">
              <a:solidFill>
                <a:srgbClr val="FF0000"/>
              </a:solidFill>
            </a:endParaRPr>
          </a:p>
        </p:txBody>
      </p:sp>
      <p:grpSp>
        <p:nvGrpSpPr>
          <p:cNvPr id="4100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3733800" y="3200400"/>
            <a:ext cx="4723369" cy="609600"/>
            <a:chOff x="2508" y="2016"/>
            <a:chExt cx="12622" cy="1629"/>
          </a:xfrm>
          <a:solidFill>
            <a:srgbClr val="0000FF"/>
          </a:solidFill>
        </p:grpSpPr>
        <p:sp>
          <p:nvSpPr>
            <p:cNvPr id="4102" name="Freeform 6"/>
            <p:cNvSpPr>
              <a:spLocks/>
            </p:cNvSpPr>
            <p:nvPr/>
          </p:nvSpPr>
          <p:spPr bwMode="auto">
            <a:xfrm>
              <a:off x="2508" y="2516"/>
              <a:ext cx="821" cy="739"/>
            </a:xfrm>
            <a:custGeom>
              <a:avLst/>
              <a:gdLst/>
              <a:ahLst/>
              <a:cxnLst>
                <a:cxn ang="0">
                  <a:pos x="291" y="28"/>
                </a:cxn>
                <a:cxn ang="0">
                  <a:pos x="342" y="135"/>
                </a:cxn>
                <a:cxn ang="0">
                  <a:pos x="315" y="235"/>
                </a:cxn>
                <a:cxn ang="0">
                  <a:pos x="237" y="493"/>
                </a:cxn>
                <a:cxn ang="0">
                  <a:pos x="237" y="632"/>
                </a:cxn>
                <a:cxn ang="0">
                  <a:pos x="291" y="696"/>
                </a:cxn>
                <a:cxn ang="0">
                  <a:pos x="424" y="668"/>
                </a:cxn>
                <a:cxn ang="0">
                  <a:pos x="502" y="580"/>
                </a:cxn>
                <a:cxn ang="0">
                  <a:pos x="537" y="453"/>
                </a:cxn>
                <a:cxn ang="0">
                  <a:pos x="595" y="211"/>
                </a:cxn>
                <a:cxn ang="0">
                  <a:pos x="642" y="44"/>
                </a:cxn>
                <a:cxn ang="0">
                  <a:pos x="692" y="20"/>
                </a:cxn>
                <a:cxn ang="0">
                  <a:pos x="723" y="32"/>
                </a:cxn>
                <a:cxn ang="0">
                  <a:pos x="739" y="64"/>
                </a:cxn>
                <a:cxn ang="0">
                  <a:pos x="719" y="139"/>
                </a:cxn>
                <a:cxn ang="0">
                  <a:pos x="700" y="227"/>
                </a:cxn>
                <a:cxn ang="0">
                  <a:pos x="642" y="461"/>
                </a:cxn>
                <a:cxn ang="0">
                  <a:pos x="614" y="596"/>
                </a:cxn>
                <a:cxn ang="0">
                  <a:pos x="622" y="688"/>
                </a:cxn>
                <a:cxn ang="0">
                  <a:pos x="688" y="696"/>
                </a:cxn>
                <a:cxn ang="0">
                  <a:pos x="751" y="592"/>
                </a:cxn>
                <a:cxn ang="0">
                  <a:pos x="782" y="485"/>
                </a:cxn>
                <a:cxn ang="0">
                  <a:pos x="801" y="473"/>
                </a:cxn>
                <a:cxn ang="0">
                  <a:pos x="817" y="477"/>
                </a:cxn>
                <a:cxn ang="0">
                  <a:pos x="817" y="501"/>
                </a:cxn>
                <a:cxn ang="0">
                  <a:pos x="789" y="608"/>
                </a:cxn>
                <a:cxn ang="0">
                  <a:pos x="723" y="712"/>
                </a:cxn>
                <a:cxn ang="0">
                  <a:pos x="607" y="731"/>
                </a:cxn>
                <a:cxn ang="0">
                  <a:pos x="513" y="628"/>
                </a:cxn>
                <a:cxn ang="0">
                  <a:pos x="463" y="684"/>
                </a:cxn>
                <a:cxn ang="0">
                  <a:pos x="323" y="739"/>
                </a:cxn>
                <a:cxn ang="0">
                  <a:pos x="210" y="712"/>
                </a:cxn>
                <a:cxn ang="0">
                  <a:pos x="132" y="604"/>
                </a:cxn>
                <a:cxn ang="0">
                  <a:pos x="140" y="433"/>
                </a:cxn>
                <a:cxn ang="0">
                  <a:pos x="218" y="199"/>
                </a:cxn>
                <a:cxn ang="0">
                  <a:pos x="245" y="92"/>
                </a:cxn>
                <a:cxn ang="0">
                  <a:pos x="237" y="52"/>
                </a:cxn>
                <a:cxn ang="0">
                  <a:pos x="218" y="40"/>
                </a:cxn>
                <a:cxn ang="0">
                  <a:pos x="171" y="44"/>
                </a:cxn>
                <a:cxn ang="0">
                  <a:pos x="70" y="163"/>
                </a:cxn>
                <a:cxn ang="0">
                  <a:pos x="35" y="259"/>
                </a:cxn>
                <a:cxn ang="0">
                  <a:pos x="19" y="267"/>
                </a:cxn>
                <a:cxn ang="0">
                  <a:pos x="7" y="267"/>
                </a:cxn>
                <a:cxn ang="0">
                  <a:pos x="0" y="251"/>
                </a:cxn>
                <a:cxn ang="0">
                  <a:pos x="27" y="167"/>
                </a:cxn>
                <a:cxn ang="0">
                  <a:pos x="112" y="40"/>
                </a:cxn>
              </a:cxnLst>
              <a:rect l="0" t="0" r="r" b="b"/>
              <a:pathLst>
                <a:path w="821" h="739">
                  <a:moveTo>
                    <a:pt x="210" y="0"/>
                  </a:moveTo>
                  <a:lnTo>
                    <a:pt x="256" y="8"/>
                  </a:lnTo>
                  <a:lnTo>
                    <a:pt x="291" y="28"/>
                  </a:lnTo>
                  <a:lnTo>
                    <a:pt x="319" y="56"/>
                  </a:lnTo>
                  <a:lnTo>
                    <a:pt x="334" y="92"/>
                  </a:lnTo>
                  <a:lnTo>
                    <a:pt x="342" y="135"/>
                  </a:lnTo>
                  <a:lnTo>
                    <a:pt x="338" y="163"/>
                  </a:lnTo>
                  <a:lnTo>
                    <a:pt x="330" y="195"/>
                  </a:lnTo>
                  <a:lnTo>
                    <a:pt x="315" y="235"/>
                  </a:lnTo>
                  <a:lnTo>
                    <a:pt x="284" y="322"/>
                  </a:lnTo>
                  <a:lnTo>
                    <a:pt x="256" y="410"/>
                  </a:lnTo>
                  <a:lnTo>
                    <a:pt x="237" y="493"/>
                  </a:lnTo>
                  <a:lnTo>
                    <a:pt x="229" y="569"/>
                  </a:lnTo>
                  <a:lnTo>
                    <a:pt x="229" y="600"/>
                  </a:lnTo>
                  <a:lnTo>
                    <a:pt x="237" y="632"/>
                  </a:lnTo>
                  <a:lnTo>
                    <a:pt x="249" y="660"/>
                  </a:lnTo>
                  <a:lnTo>
                    <a:pt x="264" y="680"/>
                  </a:lnTo>
                  <a:lnTo>
                    <a:pt x="291" y="696"/>
                  </a:lnTo>
                  <a:lnTo>
                    <a:pt x="326" y="704"/>
                  </a:lnTo>
                  <a:lnTo>
                    <a:pt x="381" y="692"/>
                  </a:lnTo>
                  <a:lnTo>
                    <a:pt x="424" y="668"/>
                  </a:lnTo>
                  <a:lnTo>
                    <a:pt x="459" y="636"/>
                  </a:lnTo>
                  <a:lnTo>
                    <a:pt x="486" y="604"/>
                  </a:lnTo>
                  <a:lnTo>
                    <a:pt x="502" y="580"/>
                  </a:lnTo>
                  <a:lnTo>
                    <a:pt x="509" y="569"/>
                  </a:lnTo>
                  <a:lnTo>
                    <a:pt x="521" y="517"/>
                  </a:lnTo>
                  <a:lnTo>
                    <a:pt x="537" y="453"/>
                  </a:lnTo>
                  <a:lnTo>
                    <a:pt x="556" y="374"/>
                  </a:lnTo>
                  <a:lnTo>
                    <a:pt x="575" y="290"/>
                  </a:lnTo>
                  <a:lnTo>
                    <a:pt x="595" y="211"/>
                  </a:lnTo>
                  <a:lnTo>
                    <a:pt x="614" y="135"/>
                  </a:lnTo>
                  <a:lnTo>
                    <a:pt x="626" y="76"/>
                  </a:lnTo>
                  <a:lnTo>
                    <a:pt x="642" y="44"/>
                  </a:lnTo>
                  <a:lnTo>
                    <a:pt x="661" y="28"/>
                  </a:lnTo>
                  <a:lnTo>
                    <a:pt x="681" y="20"/>
                  </a:lnTo>
                  <a:lnTo>
                    <a:pt x="692" y="20"/>
                  </a:lnTo>
                  <a:lnTo>
                    <a:pt x="704" y="20"/>
                  </a:lnTo>
                  <a:lnTo>
                    <a:pt x="716" y="24"/>
                  </a:lnTo>
                  <a:lnTo>
                    <a:pt x="723" y="32"/>
                  </a:lnTo>
                  <a:lnTo>
                    <a:pt x="731" y="40"/>
                  </a:lnTo>
                  <a:lnTo>
                    <a:pt x="735" y="48"/>
                  </a:lnTo>
                  <a:lnTo>
                    <a:pt x="739" y="64"/>
                  </a:lnTo>
                  <a:lnTo>
                    <a:pt x="735" y="80"/>
                  </a:lnTo>
                  <a:lnTo>
                    <a:pt x="727" y="108"/>
                  </a:lnTo>
                  <a:lnTo>
                    <a:pt x="719" y="139"/>
                  </a:lnTo>
                  <a:lnTo>
                    <a:pt x="712" y="171"/>
                  </a:lnTo>
                  <a:lnTo>
                    <a:pt x="708" y="195"/>
                  </a:lnTo>
                  <a:lnTo>
                    <a:pt x="700" y="227"/>
                  </a:lnTo>
                  <a:lnTo>
                    <a:pt x="692" y="259"/>
                  </a:lnTo>
                  <a:lnTo>
                    <a:pt x="684" y="282"/>
                  </a:lnTo>
                  <a:lnTo>
                    <a:pt x="642" y="461"/>
                  </a:lnTo>
                  <a:lnTo>
                    <a:pt x="630" y="505"/>
                  </a:lnTo>
                  <a:lnTo>
                    <a:pt x="622" y="553"/>
                  </a:lnTo>
                  <a:lnTo>
                    <a:pt x="614" y="596"/>
                  </a:lnTo>
                  <a:lnTo>
                    <a:pt x="611" y="628"/>
                  </a:lnTo>
                  <a:lnTo>
                    <a:pt x="614" y="664"/>
                  </a:lnTo>
                  <a:lnTo>
                    <a:pt x="622" y="688"/>
                  </a:lnTo>
                  <a:lnTo>
                    <a:pt x="638" y="700"/>
                  </a:lnTo>
                  <a:lnTo>
                    <a:pt x="657" y="704"/>
                  </a:lnTo>
                  <a:lnTo>
                    <a:pt x="688" y="696"/>
                  </a:lnTo>
                  <a:lnTo>
                    <a:pt x="716" y="672"/>
                  </a:lnTo>
                  <a:lnTo>
                    <a:pt x="735" y="636"/>
                  </a:lnTo>
                  <a:lnTo>
                    <a:pt x="751" y="592"/>
                  </a:lnTo>
                  <a:lnTo>
                    <a:pt x="766" y="549"/>
                  </a:lnTo>
                  <a:lnTo>
                    <a:pt x="778" y="501"/>
                  </a:lnTo>
                  <a:lnTo>
                    <a:pt x="782" y="485"/>
                  </a:lnTo>
                  <a:lnTo>
                    <a:pt x="786" y="477"/>
                  </a:lnTo>
                  <a:lnTo>
                    <a:pt x="793" y="473"/>
                  </a:lnTo>
                  <a:lnTo>
                    <a:pt x="801" y="473"/>
                  </a:lnTo>
                  <a:lnTo>
                    <a:pt x="805" y="473"/>
                  </a:lnTo>
                  <a:lnTo>
                    <a:pt x="809" y="473"/>
                  </a:lnTo>
                  <a:lnTo>
                    <a:pt x="817" y="477"/>
                  </a:lnTo>
                  <a:lnTo>
                    <a:pt x="821" y="481"/>
                  </a:lnTo>
                  <a:lnTo>
                    <a:pt x="821" y="489"/>
                  </a:lnTo>
                  <a:lnTo>
                    <a:pt x="817" y="501"/>
                  </a:lnTo>
                  <a:lnTo>
                    <a:pt x="813" y="529"/>
                  </a:lnTo>
                  <a:lnTo>
                    <a:pt x="801" y="569"/>
                  </a:lnTo>
                  <a:lnTo>
                    <a:pt x="789" y="608"/>
                  </a:lnTo>
                  <a:lnTo>
                    <a:pt x="774" y="648"/>
                  </a:lnTo>
                  <a:lnTo>
                    <a:pt x="751" y="684"/>
                  </a:lnTo>
                  <a:lnTo>
                    <a:pt x="723" y="712"/>
                  </a:lnTo>
                  <a:lnTo>
                    <a:pt x="692" y="731"/>
                  </a:lnTo>
                  <a:lnTo>
                    <a:pt x="657" y="739"/>
                  </a:lnTo>
                  <a:lnTo>
                    <a:pt x="607" y="731"/>
                  </a:lnTo>
                  <a:lnTo>
                    <a:pt x="564" y="708"/>
                  </a:lnTo>
                  <a:lnTo>
                    <a:pt x="533" y="672"/>
                  </a:lnTo>
                  <a:lnTo>
                    <a:pt x="513" y="628"/>
                  </a:lnTo>
                  <a:lnTo>
                    <a:pt x="513" y="628"/>
                  </a:lnTo>
                  <a:lnTo>
                    <a:pt x="494" y="652"/>
                  </a:lnTo>
                  <a:lnTo>
                    <a:pt x="463" y="684"/>
                  </a:lnTo>
                  <a:lnTo>
                    <a:pt x="428" y="712"/>
                  </a:lnTo>
                  <a:lnTo>
                    <a:pt x="381" y="731"/>
                  </a:lnTo>
                  <a:lnTo>
                    <a:pt x="323" y="739"/>
                  </a:lnTo>
                  <a:lnTo>
                    <a:pt x="284" y="735"/>
                  </a:lnTo>
                  <a:lnTo>
                    <a:pt x="245" y="727"/>
                  </a:lnTo>
                  <a:lnTo>
                    <a:pt x="210" y="712"/>
                  </a:lnTo>
                  <a:lnTo>
                    <a:pt x="175" y="684"/>
                  </a:lnTo>
                  <a:lnTo>
                    <a:pt x="151" y="648"/>
                  </a:lnTo>
                  <a:lnTo>
                    <a:pt x="132" y="604"/>
                  </a:lnTo>
                  <a:lnTo>
                    <a:pt x="128" y="545"/>
                  </a:lnTo>
                  <a:lnTo>
                    <a:pt x="132" y="493"/>
                  </a:lnTo>
                  <a:lnTo>
                    <a:pt x="140" y="433"/>
                  </a:lnTo>
                  <a:lnTo>
                    <a:pt x="159" y="370"/>
                  </a:lnTo>
                  <a:lnTo>
                    <a:pt x="186" y="290"/>
                  </a:lnTo>
                  <a:lnTo>
                    <a:pt x="218" y="199"/>
                  </a:lnTo>
                  <a:lnTo>
                    <a:pt x="229" y="171"/>
                  </a:lnTo>
                  <a:lnTo>
                    <a:pt x="241" y="131"/>
                  </a:lnTo>
                  <a:lnTo>
                    <a:pt x="245" y="92"/>
                  </a:lnTo>
                  <a:lnTo>
                    <a:pt x="245" y="72"/>
                  </a:lnTo>
                  <a:lnTo>
                    <a:pt x="241" y="60"/>
                  </a:lnTo>
                  <a:lnTo>
                    <a:pt x="237" y="52"/>
                  </a:lnTo>
                  <a:lnTo>
                    <a:pt x="233" y="44"/>
                  </a:lnTo>
                  <a:lnTo>
                    <a:pt x="225" y="40"/>
                  </a:lnTo>
                  <a:lnTo>
                    <a:pt x="218" y="40"/>
                  </a:lnTo>
                  <a:lnTo>
                    <a:pt x="214" y="36"/>
                  </a:lnTo>
                  <a:lnTo>
                    <a:pt x="206" y="36"/>
                  </a:lnTo>
                  <a:lnTo>
                    <a:pt x="171" y="44"/>
                  </a:lnTo>
                  <a:lnTo>
                    <a:pt x="132" y="68"/>
                  </a:lnTo>
                  <a:lnTo>
                    <a:pt x="101" y="108"/>
                  </a:lnTo>
                  <a:lnTo>
                    <a:pt x="70" y="163"/>
                  </a:lnTo>
                  <a:lnTo>
                    <a:pt x="42" y="239"/>
                  </a:lnTo>
                  <a:lnTo>
                    <a:pt x="39" y="251"/>
                  </a:lnTo>
                  <a:lnTo>
                    <a:pt x="35" y="259"/>
                  </a:lnTo>
                  <a:lnTo>
                    <a:pt x="31" y="267"/>
                  </a:lnTo>
                  <a:lnTo>
                    <a:pt x="27" y="267"/>
                  </a:lnTo>
                  <a:lnTo>
                    <a:pt x="19" y="267"/>
                  </a:lnTo>
                  <a:lnTo>
                    <a:pt x="15" y="267"/>
                  </a:lnTo>
                  <a:lnTo>
                    <a:pt x="11" y="267"/>
                  </a:lnTo>
                  <a:lnTo>
                    <a:pt x="7" y="267"/>
                  </a:lnTo>
                  <a:lnTo>
                    <a:pt x="4" y="263"/>
                  </a:lnTo>
                  <a:lnTo>
                    <a:pt x="0" y="259"/>
                  </a:lnTo>
                  <a:lnTo>
                    <a:pt x="0" y="251"/>
                  </a:lnTo>
                  <a:lnTo>
                    <a:pt x="0" y="239"/>
                  </a:lnTo>
                  <a:lnTo>
                    <a:pt x="11" y="207"/>
                  </a:lnTo>
                  <a:lnTo>
                    <a:pt x="27" y="167"/>
                  </a:lnTo>
                  <a:lnTo>
                    <a:pt x="46" y="120"/>
                  </a:lnTo>
                  <a:lnTo>
                    <a:pt x="77" y="76"/>
                  </a:lnTo>
                  <a:lnTo>
                    <a:pt x="112" y="40"/>
                  </a:lnTo>
                  <a:lnTo>
                    <a:pt x="159" y="12"/>
                  </a:lnTo>
                  <a:lnTo>
                    <a:pt x="2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3" name="Freeform 7"/>
            <p:cNvSpPr>
              <a:spLocks/>
            </p:cNvSpPr>
            <p:nvPr/>
          </p:nvSpPr>
          <p:spPr bwMode="auto">
            <a:xfrm>
              <a:off x="3963" y="2357"/>
              <a:ext cx="797" cy="942"/>
            </a:xfrm>
            <a:custGeom>
              <a:avLst/>
              <a:gdLst/>
              <a:ahLst/>
              <a:cxnLst>
                <a:cxn ang="0">
                  <a:pos x="739" y="0"/>
                </a:cxn>
                <a:cxn ang="0">
                  <a:pos x="762" y="0"/>
                </a:cxn>
                <a:cxn ang="0">
                  <a:pos x="782" y="8"/>
                </a:cxn>
                <a:cxn ang="0">
                  <a:pos x="794" y="20"/>
                </a:cxn>
                <a:cxn ang="0">
                  <a:pos x="794" y="44"/>
                </a:cxn>
                <a:cxn ang="0">
                  <a:pos x="782" y="60"/>
                </a:cxn>
                <a:cxn ang="0">
                  <a:pos x="762" y="64"/>
                </a:cxn>
                <a:cxn ang="0">
                  <a:pos x="739" y="64"/>
                </a:cxn>
                <a:cxn ang="0">
                  <a:pos x="397" y="76"/>
                </a:cxn>
                <a:cxn ang="0">
                  <a:pos x="233" y="143"/>
                </a:cxn>
                <a:cxn ang="0">
                  <a:pos x="117" y="271"/>
                </a:cxn>
                <a:cxn ang="0">
                  <a:pos x="62" y="437"/>
                </a:cxn>
                <a:cxn ang="0">
                  <a:pos x="751" y="437"/>
                </a:cxn>
                <a:cxn ang="0">
                  <a:pos x="774" y="441"/>
                </a:cxn>
                <a:cxn ang="0">
                  <a:pos x="790" y="449"/>
                </a:cxn>
                <a:cxn ang="0">
                  <a:pos x="797" y="473"/>
                </a:cxn>
                <a:cxn ang="0">
                  <a:pos x="790" y="493"/>
                </a:cxn>
                <a:cxn ang="0">
                  <a:pos x="774" y="505"/>
                </a:cxn>
                <a:cxn ang="0">
                  <a:pos x="751" y="505"/>
                </a:cxn>
                <a:cxn ang="0">
                  <a:pos x="739" y="505"/>
                </a:cxn>
                <a:cxn ang="0">
                  <a:pos x="82" y="596"/>
                </a:cxn>
                <a:cxn ang="0">
                  <a:pos x="171" y="743"/>
                </a:cxn>
                <a:cxn ang="0">
                  <a:pos x="311" y="843"/>
                </a:cxn>
                <a:cxn ang="0">
                  <a:pos x="494" y="879"/>
                </a:cxn>
                <a:cxn ang="0">
                  <a:pos x="751" y="879"/>
                </a:cxn>
                <a:cxn ang="0">
                  <a:pos x="774" y="883"/>
                </a:cxn>
                <a:cxn ang="0">
                  <a:pos x="790" y="890"/>
                </a:cxn>
                <a:cxn ang="0">
                  <a:pos x="797" y="914"/>
                </a:cxn>
                <a:cxn ang="0">
                  <a:pos x="790" y="934"/>
                </a:cxn>
                <a:cxn ang="0">
                  <a:pos x="774" y="942"/>
                </a:cxn>
                <a:cxn ang="0">
                  <a:pos x="751" y="942"/>
                </a:cxn>
                <a:cxn ang="0">
                  <a:pos x="486" y="942"/>
                </a:cxn>
                <a:cxn ang="0">
                  <a:pos x="296" y="906"/>
                </a:cxn>
                <a:cxn ang="0">
                  <a:pos x="140" y="807"/>
                </a:cxn>
                <a:cxn ang="0">
                  <a:pos x="35" y="656"/>
                </a:cxn>
                <a:cxn ang="0">
                  <a:pos x="0" y="473"/>
                </a:cxn>
                <a:cxn ang="0">
                  <a:pos x="35" y="290"/>
                </a:cxn>
                <a:cxn ang="0">
                  <a:pos x="140" y="139"/>
                </a:cxn>
                <a:cxn ang="0">
                  <a:pos x="296" y="36"/>
                </a:cxn>
                <a:cxn ang="0">
                  <a:pos x="486" y="0"/>
                </a:cxn>
              </a:cxnLst>
              <a:rect l="0" t="0" r="r" b="b"/>
              <a:pathLst>
                <a:path w="797" h="942">
                  <a:moveTo>
                    <a:pt x="486" y="0"/>
                  </a:moveTo>
                  <a:lnTo>
                    <a:pt x="739" y="0"/>
                  </a:lnTo>
                  <a:lnTo>
                    <a:pt x="751" y="0"/>
                  </a:lnTo>
                  <a:lnTo>
                    <a:pt x="762" y="0"/>
                  </a:lnTo>
                  <a:lnTo>
                    <a:pt x="774" y="4"/>
                  </a:lnTo>
                  <a:lnTo>
                    <a:pt x="782" y="8"/>
                  </a:lnTo>
                  <a:lnTo>
                    <a:pt x="790" y="12"/>
                  </a:lnTo>
                  <a:lnTo>
                    <a:pt x="794" y="20"/>
                  </a:lnTo>
                  <a:lnTo>
                    <a:pt x="797" y="32"/>
                  </a:lnTo>
                  <a:lnTo>
                    <a:pt x="794" y="44"/>
                  </a:lnTo>
                  <a:lnTo>
                    <a:pt x="790" y="52"/>
                  </a:lnTo>
                  <a:lnTo>
                    <a:pt x="782" y="60"/>
                  </a:lnTo>
                  <a:lnTo>
                    <a:pt x="774" y="64"/>
                  </a:lnTo>
                  <a:lnTo>
                    <a:pt x="762" y="64"/>
                  </a:lnTo>
                  <a:lnTo>
                    <a:pt x="751" y="64"/>
                  </a:lnTo>
                  <a:lnTo>
                    <a:pt x="739" y="64"/>
                  </a:lnTo>
                  <a:lnTo>
                    <a:pt x="494" y="64"/>
                  </a:lnTo>
                  <a:lnTo>
                    <a:pt x="397" y="76"/>
                  </a:lnTo>
                  <a:lnTo>
                    <a:pt x="311" y="100"/>
                  </a:lnTo>
                  <a:lnTo>
                    <a:pt x="233" y="143"/>
                  </a:lnTo>
                  <a:lnTo>
                    <a:pt x="171" y="199"/>
                  </a:lnTo>
                  <a:lnTo>
                    <a:pt x="117" y="271"/>
                  </a:lnTo>
                  <a:lnTo>
                    <a:pt x="82" y="350"/>
                  </a:lnTo>
                  <a:lnTo>
                    <a:pt x="62" y="437"/>
                  </a:lnTo>
                  <a:lnTo>
                    <a:pt x="739" y="437"/>
                  </a:lnTo>
                  <a:lnTo>
                    <a:pt x="751" y="437"/>
                  </a:lnTo>
                  <a:lnTo>
                    <a:pt x="762" y="441"/>
                  </a:lnTo>
                  <a:lnTo>
                    <a:pt x="774" y="441"/>
                  </a:lnTo>
                  <a:lnTo>
                    <a:pt x="782" y="445"/>
                  </a:lnTo>
                  <a:lnTo>
                    <a:pt x="790" y="449"/>
                  </a:lnTo>
                  <a:lnTo>
                    <a:pt x="794" y="461"/>
                  </a:lnTo>
                  <a:lnTo>
                    <a:pt x="797" y="473"/>
                  </a:lnTo>
                  <a:lnTo>
                    <a:pt x="794" y="485"/>
                  </a:lnTo>
                  <a:lnTo>
                    <a:pt x="790" y="493"/>
                  </a:lnTo>
                  <a:lnTo>
                    <a:pt x="782" y="501"/>
                  </a:lnTo>
                  <a:lnTo>
                    <a:pt x="774" y="505"/>
                  </a:lnTo>
                  <a:lnTo>
                    <a:pt x="762" y="505"/>
                  </a:lnTo>
                  <a:lnTo>
                    <a:pt x="751" y="505"/>
                  </a:lnTo>
                  <a:lnTo>
                    <a:pt x="739" y="505"/>
                  </a:lnTo>
                  <a:lnTo>
                    <a:pt x="739" y="505"/>
                  </a:lnTo>
                  <a:lnTo>
                    <a:pt x="62" y="505"/>
                  </a:lnTo>
                  <a:lnTo>
                    <a:pt x="82" y="596"/>
                  </a:lnTo>
                  <a:lnTo>
                    <a:pt x="117" y="676"/>
                  </a:lnTo>
                  <a:lnTo>
                    <a:pt x="171" y="743"/>
                  </a:lnTo>
                  <a:lnTo>
                    <a:pt x="233" y="803"/>
                  </a:lnTo>
                  <a:lnTo>
                    <a:pt x="311" y="843"/>
                  </a:lnTo>
                  <a:lnTo>
                    <a:pt x="397" y="871"/>
                  </a:lnTo>
                  <a:lnTo>
                    <a:pt x="494" y="879"/>
                  </a:lnTo>
                  <a:lnTo>
                    <a:pt x="739" y="879"/>
                  </a:lnTo>
                  <a:lnTo>
                    <a:pt x="751" y="879"/>
                  </a:lnTo>
                  <a:lnTo>
                    <a:pt x="762" y="883"/>
                  </a:lnTo>
                  <a:lnTo>
                    <a:pt x="774" y="883"/>
                  </a:lnTo>
                  <a:lnTo>
                    <a:pt x="782" y="886"/>
                  </a:lnTo>
                  <a:lnTo>
                    <a:pt x="790" y="890"/>
                  </a:lnTo>
                  <a:lnTo>
                    <a:pt x="794" y="902"/>
                  </a:lnTo>
                  <a:lnTo>
                    <a:pt x="797" y="914"/>
                  </a:lnTo>
                  <a:lnTo>
                    <a:pt x="794" y="926"/>
                  </a:lnTo>
                  <a:lnTo>
                    <a:pt x="790" y="934"/>
                  </a:lnTo>
                  <a:lnTo>
                    <a:pt x="782" y="938"/>
                  </a:lnTo>
                  <a:lnTo>
                    <a:pt x="774" y="942"/>
                  </a:lnTo>
                  <a:lnTo>
                    <a:pt x="762" y="942"/>
                  </a:lnTo>
                  <a:lnTo>
                    <a:pt x="751" y="942"/>
                  </a:lnTo>
                  <a:lnTo>
                    <a:pt x="739" y="942"/>
                  </a:lnTo>
                  <a:lnTo>
                    <a:pt x="486" y="942"/>
                  </a:lnTo>
                  <a:lnTo>
                    <a:pt x="389" y="934"/>
                  </a:lnTo>
                  <a:lnTo>
                    <a:pt x="296" y="906"/>
                  </a:lnTo>
                  <a:lnTo>
                    <a:pt x="214" y="863"/>
                  </a:lnTo>
                  <a:lnTo>
                    <a:pt x="140" y="807"/>
                  </a:lnTo>
                  <a:lnTo>
                    <a:pt x="82" y="736"/>
                  </a:lnTo>
                  <a:lnTo>
                    <a:pt x="35" y="656"/>
                  </a:lnTo>
                  <a:lnTo>
                    <a:pt x="8" y="569"/>
                  </a:lnTo>
                  <a:lnTo>
                    <a:pt x="0" y="473"/>
                  </a:lnTo>
                  <a:lnTo>
                    <a:pt x="8" y="378"/>
                  </a:lnTo>
                  <a:lnTo>
                    <a:pt x="35" y="290"/>
                  </a:lnTo>
                  <a:lnTo>
                    <a:pt x="82" y="207"/>
                  </a:lnTo>
                  <a:lnTo>
                    <a:pt x="140" y="139"/>
                  </a:lnTo>
                  <a:lnTo>
                    <a:pt x="214" y="80"/>
                  </a:lnTo>
                  <a:lnTo>
                    <a:pt x="296" y="36"/>
                  </a:lnTo>
                  <a:lnTo>
                    <a:pt x="389" y="12"/>
                  </a:lnTo>
                  <a:lnTo>
                    <a:pt x="4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4" name="Freeform 8"/>
            <p:cNvSpPr>
              <a:spLocks/>
            </p:cNvSpPr>
            <p:nvPr/>
          </p:nvSpPr>
          <p:spPr bwMode="auto">
            <a:xfrm>
              <a:off x="5379" y="2087"/>
              <a:ext cx="1012" cy="1184"/>
            </a:xfrm>
            <a:custGeom>
              <a:avLst/>
              <a:gdLst/>
              <a:ahLst/>
              <a:cxnLst>
                <a:cxn ang="0">
                  <a:pos x="938" y="32"/>
                </a:cxn>
                <a:cxn ang="0">
                  <a:pos x="1012" y="163"/>
                </a:cxn>
                <a:cxn ang="0">
                  <a:pos x="930" y="338"/>
                </a:cxn>
                <a:cxn ang="0">
                  <a:pos x="755" y="465"/>
                </a:cxn>
                <a:cxn ang="0">
                  <a:pos x="837" y="545"/>
                </a:cxn>
                <a:cxn ang="0">
                  <a:pos x="946" y="696"/>
                </a:cxn>
                <a:cxn ang="0">
                  <a:pos x="914" y="906"/>
                </a:cxn>
                <a:cxn ang="0">
                  <a:pos x="759" y="1069"/>
                </a:cxn>
                <a:cxn ang="0">
                  <a:pos x="541" y="1164"/>
                </a:cxn>
                <a:cxn ang="0">
                  <a:pos x="327" y="1180"/>
                </a:cxn>
                <a:cxn ang="0">
                  <a:pos x="199" y="1121"/>
                </a:cxn>
                <a:cxn ang="0">
                  <a:pos x="160" y="1073"/>
                </a:cxn>
                <a:cxn ang="0">
                  <a:pos x="222" y="1013"/>
                </a:cxn>
                <a:cxn ang="0">
                  <a:pos x="284" y="994"/>
                </a:cxn>
                <a:cxn ang="0">
                  <a:pos x="296" y="1006"/>
                </a:cxn>
                <a:cxn ang="0">
                  <a:pos x="362" y="1057"/>
                </a:cxn>
                <a:cxn ang="0">
                  <a:pos x="502" y="1097"/>
                </a:cxn>
                <a:cxn ang="0">
                  <a:pos x="662" y="1065"/>
                </a:cxn>
                <a:cxn ang="0">
                  <a:pos x="786" y="958"/>
                </a:cxn>
                <a:cxn ang="0">
                  <a:pos x="806" y="767"/>
                </a:cxn>
                <a:cxn ang="0">
                  <a:pos x="704" y="628"/>
                </a:cxn>
                <a:cxn ang="0">
                  <a:pos x="522" y="576"/>
                </a:cxn>
                <a:cxn ang="0">
                  <a:pos x="444" y="584"/>
                </a:cxn>
                <a:cxn ang="0">
                  <a:pos x="432" y="576"/>
                </a:cxn>
                <a:cxn ang="0">
                  <a:pos x="471" y="525"/>
                </a:cxn>
                <a:cxn ang="0">
                  <a:pos x="560" y="485"/>
                </a:cxn>
                <a:cxn ang="0">
                  <a:pos x="755" y="406"/>
                </a:cxn>
                <a:cxn ang="0">
                  <a:pos x="868" y="290"/>
                </a:cxn>
                <a:cxn ang="0">
                  <a:pos x="844" y="143"/>
                </a:cxn>
                <a:cxn ang="0">
                  <a:pos x="712" y="88"/>
                </a:cxn>
                <a:cxn ang="0">
                  <a:pos x="525" y="175"/>
                </a:cxn>
                <a:cxn ang="0">
                  <a:pos x="358" y="461"/>
                </a:cxn>
                <a:cxn ang="0">
                  <a:pos x="261" y="767"/>
                </a:cxn>
                <a:cxn ang="0">
                  <a:pos x="175" y="1029"/>
                </a:cxn>
                <a:cxn ang="0">
                  <a:pos x="109" y="1141"/>
                </a:cxn>
                <a:cxn ang="0">
                  <a:pos x="12" y="1184"/>
                </a:cxn>
                <a:cxn ang="0">
                  <a:pos x="4" y="1184"/>
                </a:cxn>
                <a:cxn ang="0">
                  <a:pos x="0" y="1172"/>
                </a:cxn>
                <a:cxn ang="0">
                  <a:pos x="8" y="1156"/>
                </a:cxn>
                <a:cxn ang="0">
                  <a:pos x="86" y="966"/>
                </a:cxn>
                <a:cxn ang="0">
                  <a:pos x="152" y="727"/>
                </a:cxn>
                <a:cxn ang="0">
                  <a:pos x="222" y="374"/>
                </a:cxn>
                <a:cxn ang="0">
                  <a:pos x="230" y="127"/>
                </a:cxn>
                <a:cxn ang="0">
                  <a:pos x="164" y="151"/>
                </a:cxn>
                <a:cxn ang="0">
                  <a:pos x="152" y="147"/>
                </a:cxn>
                <a:cxn ang="0">
                  <a:pos x="191" y="96"/>
                </a:cxn>
                <a:cxn ang="0">
                  <a:pos x="311" y="28"/>
                </a:cxn>
                <a:cxn ang="0">
                  <a:pos x="385" y="4"/>
                </a:cxn>
                <a:cxn ang="0">
                  <a:pos x="401" y="12"/>
                </a:cxn>
                <a:cxn ang="0">
                  <a:pos x="401" y="24"/>
                </a:cxn>
                <a:cxn ang="0">
                  <a:pos x="397" y="44"/>
                </a:cxn>
                <a:cxn ang="0">
                  <a:pos x="533" y="100"/>
                </a:cxn>
                <a:cxn ang="0">
                  <a:pos x="739" y="8"/>
                </a:cxn>
              </a:cxnLst>
              <a:rect l="0" t="0" r="r" b="b"/>
              <a:pathLst>
                <a:path w="1012" h="1184">
                  <a:moveTo>
                    <a:pt x="817" y="0"/>
                  </a:moveTo>
                  <a:lnTo>
                    <a:pt x="883" y="8"/>
                  </a:lnTo>
                  <a:lnTo>
                    <a:pt x="938" y="32"/>
                  </a:lnTo>
                  <a:lnTo>
                    <a:pt x="977" y="64"/>
                  </a:lnTo>
                  <a:lnTo>
                    <a:pt x="1004" y="111"/>
                  </a:lnTo>
                  <a:lnTo>
                    <a:pt x="1012" y="163"/>
                  </a:lnTo>
                  <a:lnTo>
                    <a:pt x="1000" y="227"/>
                  </a:lnTo>
                  <a:lnTo>
                    <a:pt x="973" y="286"/>
                  </a:lnTo>
                  <a:lnTo>
                    <a:pt x="930" y="338"/>
                  </a:lnTo>
                  <a:lnTo>
                    <a:pt x="876" y="386"/>
                  </a:lnTo>
                  <a:lnTo>
                    <a:pt x="817" y="429"/>
                  </a:lnTo>
                  <a:lnTo>
                    <a:pt x="755" y="465"/>
                  </a:lnTo>
                  <a:lnTo>
                    <a:pt x="697" y="493"/>
                  </a:lnTo>
                  <a:lnTo>
                    <a:pt x="774" y="513"/>
                  </a:lnTo>
                  <a:lnTo>
                    <a:pt x="837" y="545"/>
                  </a:lnTo>
                  <a:lnTo>
                    <a:pt x="887" y="588"/>
                  </a:lnTo>
                  <a:lnTo>
                    <a:pt x="922" y="636"/>
                  </a:lnTo>
                  <a:lnTo>
                    <a:pt x="946" y="696"/>
                  </a:lnTo>
                  <a:lnTo>
                    <a:pt x="953" y="759"/>
                  </a:lnTo>
                  <a:lnTo>
                    <a:pt x="942" y="835"/>
                  </a:lnTo>
                  <a:lnTo>
                    <a:pt x="914" y="906"/>
                  </a:lnTo>
                  <a:lnTo>
                    <a:pt x="876" y="966"/>
                  </a:lnTo>
                  <a:lnTo>
                    <a:pt x="821" y="1021"/>
                  </a:lnTo>
                  <a:lnTo>
                    <a:pt x="759" y="1069"/>
                  </a:lnTo>
                  <a:lnTo>
                    <a:pt x="689" y="1113"/>
                  </a:lnTo>
                  <a:lnTo>
                    <a:pt x="615" y="1145"/>
                  </a:lnTo>
                  <a:lnTo>
                    <a:pt x="541" y="1164"/>
                  </a:lnTo>
                  <a:lnTo>
                    <a:pt x="467" y="1180"/>
                  </a:lnTo>
                  <a:lnTo>
                    <a:pt x="393" y="1184"/>
                  </a:lnTo>
                  <a:lnTo>
                    <a:pt x="327" y="1180"/>
                  </a:lnTo>
                  <a:lnTo>
                    <a:pt x="272" y="1164"/>
                  </a:lnTo>
                  <a:lnTo>
                    <a:pt x="230" y="1145"/>
                  </a:lnTo>
                  <a:lnTo>
                    <a:pt x="199" y="1121"/>
                  </a:lnTo>
                  <a:lnTo>
                    <a:pt x="175" y="1097"/>
                  </a:lnTo>
                  <a:lnTo>
                    <a:pt x="164" y="1081"/>
                  </a:lnTo>
                  <a:lnTo>
                    <a:pt x="160" y="1073"/>
                  </a:lnTo>
                  <a:lnTo>
                    <a:pt x="167" y="1053"/>
                  </a:lnTo>
                  <a:lnTo>
                    <a:pt x="191" y="1033"/>
                  </a:lnTo>
                  <a:lnTo>
                    <a:pt x="222" y="1013"/>
                  </a:lnTo>
                  <a:lnTo>
                    <a:pt x="253" y="998"/>
                  </a:lnTo>
                  <a:lnTo>
                    <a:pt x="276" y="994"/>
                  </a:lnTo>
                  <a:lnTo>
                    <a:pt x="284" y="994"/>
                  </a:lnTo>
                  <a:lnTo>
                    <a:pt x="288" y="998"/>
                  </a:lnTo>
                  <a:lnTo>
                    <a:pt x="292" y="998"/>
                  </a:lnTo>
                  <a:lnTo>
                    <a:pt x="296" y="1006"/>
                  </a:lnTo>
                  <a:lnTo>
                    <a:pt x="311" y="1017"/>
                  </a:lnTo>
                  <a:lnTo>
                    <a:pt x="331" y="1037"/>
                  </a:lnTo>
                  <a:lnTo>
                    <a:pt x="362" y="1057"/>
                  </a:lnTo>
                  <a:lnTo>
                    <a:pt x="397" y="1077"/>
                  </a:lnTo>
                  <a:lnTo>
                    <a:pt x="444" y="1089"/>
                  </a:lnTo>
                  <a:lnTo>
                    <a:pt x="502" y="1097"/>
                  </a:lnTo>
                  <a:lnTo>
                    <a:pt x="557" y="1093"/>
                  </a:lnTo>
                  <a:lnTo>
                    <a:pt x="611" y="1081"/>
                  </a:lnTo>
                  <a:lnTo>
                    <a:pt x="662" y="1065"/>
                  </a:lnTo>
                  <a:lnTo>
                    <a:pt x="712" y="1037"/>
                  </a:lnTo>
                  <a:lnTo>
                    <a:pt x="751" y="1002"/>
                  </a:lnTo>
                  <a:lnTo>
                    <a:pt x="786" y="958"/>
                  </a:lnTo>
                  <a:lnTo>
                    <a:pt x="806" y="898"/>
                  </a:lnTo>
                  <a:lnTo>
                    <a:pt x="813" y="831"/>
                  </a:lnTo>
                  <a:lnTo>
                    <a:pt x="806" y="767"/>
                  </a:lnTo>
                  <a:lnTo>
                    <a:pt x="786" y="711"/>
                  </a:lnTo>
                  <a:lnTo>
                    <a:pt x="751" y="664"/>
                  </a:lnTo>
                  <a:lnTo>
                    <a:pt x="704" y="628"/>
                  </a:lnTo>
                  <a:lnTo>
                    <a:pt x="650" y="600"/>
                  </a:lnTo>
                  <a:lnTo>
                    <a:pt x="588" y="580"/>
                  </a:lnTo>
                  <a:lnTo>
                    <a:pt x="522" y="576"/>
                  </a:lnTo>
                  <a:lnTo>
                    <a:pt x="490" y="576"/>
                  </a:lnTo>
                  <a:lnTo>
                    <a:pt x="463" y="580"/>
                  </a:lnTo>
                  <a:lnTo>
                    <a:pt x="444" y="584"/>
                  </a:lnTo>
                  <a:lnTo>
                    <a:pt x="440" y="584"/>
                  </a:lnTo>
                  <a:lnTo>
                    <a:pt x="436" y="580"/>
                  </a:lnTo>
                  <a:lnTo>
                    <a:pt x="432" y="576"/>
                  </a:lnTo>
                  <a:lnTo>
                    <a:pt x="428" y="572"/>
                  </a:lnTo>
                  <a:lnTo>
                    <a:pt x="440" y="549"/>
                  </a:lnTo>
                  <a:lnTo>
                    <a:pt x="471" y="525"/>
                  </a:lnTo>
                  <a:lnTo>
                    <a:pt x="506" y="505"/>
                  </a:lnTo>
                  <a:lnTo>
                    <a:pt x="541" y="493"/>
                  </a:lnTo>
                  <a:lnTo>
                    <a:pt x="560" y="485"/>
                  </a:lnTo>
                  <a:lnTo>
                    <a:pt x="630" y="461"/>
                  </a:lnTo>
                  <a:lnTo>
                    <a:pt x="697" y="437"/>
                  </a:lnTo>
                  <a:lnTo>
                    <a:pt x="755" y="406"/>
                  </a:lnTo>
                  <a:lnTo>
                    <a:pt x="806" y="374"/>
                  </a:lnTo>
                  <a:lnTo>
                    <a:pt x="844" y="334"/>
                  </a:lnTo>
                  <a:lnTo>
                    <a:pt x="868" y="290"/>
                  </a:lnTo>
                  <a:lnTo>
                    <a:pt x="876" y="235"/>
                  </a:lnTo>
                  <a:lnTo>
                    <a:pt x="868" y="183"/>
                  </a:lnTo>
                  <a:lnTo>
                    <a:pt x="844" y="143"/>
                  </a:lnTo>
                  <a:lnTo>
                    <a:pt x="809" y="115"/>
                  </a:lnTo>
                  <a:lnTo>
                    <a:pt x="763" y="96"/>
                  </a:lnTo>
                  <a:lnTo>
                    <a:pt x="712" y="88"/>
                  </a:lnTo>
                  <a:lnTo>
                    <a:pt x="642" y="100"/>
                  </a:lnTo>
                  <a:lnTo>
                    <a:pt x="584" y="127"/>
                  </a:lnTo>
                  <a:lnTo>
                    <a:pt x="525" y="175"/>
                  </a:lnTo>
                  <a:lnTo>
                    <a:pt x="471" y="247"/>
                  </a:lnTo>
                  <a:lnTo>
                    <a:pt x="409" y="350"/>
                  </a:lnTo>
                  <a:lnTo>
                    <a:pt x="358" y="461"/>
                  </a:lnTo>
                  <a:lnTo>
                    <a:pt x="319" y="568"/>
                  </a:lnTo>
                  <a:lnTo>
                    <a:pt x="288" y="672"/>
                  </a:lnTo>
                  <a:lnTo>
                    <a:pt x="261" y="767"/>
                  </a:lnTo>
                  <a:lnTo>
                    <a:pt x="234" y="870"/>
                  </a:lnTo>
                  <a:lnTo>
                    <a:pt x="202" y="958"/>
                  </a:lnTo>
                  <a:lnTo>
                    <a:pt x="175" y="1029"/>
                  </a:lnTo>
                  <a:lnTo>
                    <a:pt x="152" y="1077"/>
                  </a:lnTo>
                  <a:lnTo>
                    <a:pt x="132" y="1113"/>
                  </a:lnTo>
                  <a:lnTo>
                    <a:pt x="109" y="1141"/>
                  </a:lnTo>
                  <a:lnTo>
                    <a:pt x="74" y="1164"/>
                  </a:lnTo>
                  <a:lnTo>
                    <a:pt x="39" y="1180"/>
                  </a:lnTo>
                  <a:lnTo>
                    <a:pt x="12" y="1184"/>
                  </a:lnTo>
                  <a:lnTo>
                    <a:pt x="12" y="1184"/>
                  </a:lnTo>
                  <a:lnTo>
                    <a:pt x="8" y="1184"/>
                  </a:lnTo>
                  <a:lnTo>
                    <a:pt x="4" y="1184"/>
                  </a:lnTo>
                  <a:lnTo>
                    <a:pt x="0" y="1180"/>
                  </a:lnTo>
                  <a:lnTo>
                    <a:pt x="0" y="1176"/>
                  </a:lnTo>
                  <a:lnTo>
                    <a:pt x="0" y="1172"/>
                  </a:lnTo>
                  <a:lnTo>
                    <a:pt x="0" y="1168"/>
                  </a:lnTo>
                  <a:lnTo>
                    <a:pt x="0" y="1164"/>
                  </a:lnTo>
                  <a:lnTo>
                    <a:pt x="8" y="1156"/>
                  </a:lnTo>
                  <a:lnTo>
                    <a:pt x="35" y="1089"/>
                  </a:lnTo>
                  <a:lnTo>
                    <a:pt x="62" y="1029"/>
                  </a:lnTo>
                  <a:lnTo>
                    <a:pt x="86" y="966"/>
                  </a:lnTo>
                  <a:lnTo>
                    <a:pt x="109" y="898"/>
                  </a:lnTo>
                  <a:lnTo>
                    <a:pt x="129" y="819"/>
                  </a:lnTo>
                  <a:lnTo>
                    <a:pt x="152" y="727"/>
                  </a:lnTo>
                  <a:lnTo>
                    <a:pt x="175" y="620"/>
                  </a:lnTo>
                  <a:lnTo>
                    <a:pt x="199" y="505"/>
                  </a:lnTo>
                  <a:lnTo>
                    <a:pt x="222" y="374"/>
                  </a:lnTo>
                  <a:lnTo>
                    <a:pt x="245" y="239"/>
                  </a:lnTo>
                  <a:lnTo>
                    <a:pt x="261" y="111"/>
                  </a:lnTo>
                  <a:lnTo>
                    <a:pt x="230" y="127"/>
                  </a:lnTo>
                  <a:lnTo>
                    <a:pt x="195" y="143"/>
                  </a:lnTo>
                  <a:lnTo>
                    <a:pt x="167" y="151"/>
                  </a:lnTo>
                  <a:lnTo>
                    <a:pt x="164" y="151"/>
                  </a:lnTo>
                  <a:lnTo>
                    <a:pt x="160" y="151"/>
                  </a:lnTo>
                  <a:lnTo>
                    <a:pt x="156" y="147"/>
                  </a:lnTo>
                  <a:lnTo>
                    <a:pt x="152" y="147"/>
                  </a:lnTo>
                  <a:lnTo>
                    <a:pt x="152" y="139"/>
                  </a:lnTo>
                  <a:lnTo>
                    <a:pt x="164" y="119"/>
                  </a:lnTo>
                  <a:lnTo>
                    <a:pt x="191" y="96"/>
                  </a:lnTo>
                  <a:lnTo>
                    <a:pt x="234" y="68"/>
                  </a:lnTo>
                  <a:lnTo>
                    <a:pt x="288" y="44"/>
                  </a:lnTo>
                  <a:lnTo>
                    <a:pt x="311" y="28"/>
                  </a:lnTo>
                  <a:lnTo>
                    <a:pt x="343" y="16"/>
                  </a:lnTo>
                  <a:lnTo>
                    <a:pt x="366" y="8"/>
                  </a:lnTo>
                  <a:lnTo>
                    <a:pt x="385" y="4"/>
                  </a:lnTo>
                  <a:lnTo>
                    <a:pt x="393" y="4"/>
                  </a:lnTo>
                  <a:lnTo>
                    <a:pt x="397" y="8"/>
                  </a:lnTo>
                  <a:lnTo>
                    <a:pt x="401" y="12"/>
                  </a:lnTo>
                  <a:lnTo>
                    <a:pt x="401" y="16"/>
                  </a:lnTo>
                  <a:lnTo>
                    <a:pt x="401" y="20"/>
                  </a:lnTo>
                  <a:lnTo>
                    <a:pt x="401" y="24"/>
                  </a:lnTo>
                  <a:lnTo>
                    <a:pt x="401" y="32"/>
                  </a:lnTo>
                  <a:lnTo>
                    <a:pt x="397" y="44"/>
                  </a:lnTo>
                  <a:lnTo>
                    <a:pt x="397" y="44"/>
                  </a:lnTo>
                  <a:lnTo>
                    <a:pt x="366" y="258"/>
                  </a:lnTo>
                  <a:lnTo>
                    <a:pt x="451" y="167"/>
                  </a:lnTo>
                  <a:lnTo>
                    <a:pt x="533" y="100"/>
                  </a:lnTo>
                  <a:lnTo>
                    <a:pt x="607" y="56"/>
                  </a:lnTo>
                  <a:lnTo>
                    <a:pt x="677" y="24"/>
                  </a:lnTo>
                  <a:lnTo>
                    <a:pt x="739" y="8"/>
                  </a:lnTo>
                  <a:lnTo>
                    <a:pt x="786" y="0"/>
                  </a:lnTo>
                  <a:lnTo>
                    <a:pt x="8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5" name="Freeform 9"/>
            <p:cNvSpPr>
              <a:spLocks noEditPoints="1"/>
            </p:cNvSpPr>
            <p:nvPr/>
          </p:nvSpPr>
          <p:spPr bwMode="auto">
            <a:xfrm>
              <a:off x="7009" y="2536"/>
              <a:ext cx="168" cy="700"/>
            </a:xfrm>
            <a:custGeom>
              <a:avLst/>
              <a:gdLst/>
              <a:ahLst/>
              <a:cxnLst>
                <a:cxn ang="0">
                  <a:pos x="86" y="529"/>
                </a:cxn>
                <a:cxn ang="0">
                  <a:pos x="125" y="541"/>
                </a:cxn>
                <a:cxn ang="0">
                  <a:pos x="156" y="572"/>
                </a:cxn>
                <a:cxn ang="0">
                  <a:pos x="168" y="612"/>
                </a:cxn>
                <a:cxn ang="0">
                  <a:pos x="160" y="648"/>
                </a:cxn>
                <a:cxn ang="0">
                  <a:pos x="144" y="676"/>
                </a:cxn>
                <a:cxn ang="0">
                  <a:pos x="117" y="696"/>
                </a:cxn>
                <a:cxn ang="0">
                  <a:pos x="86" y="700"/>
                </a:cxn>
                <a:cxn ang="0">
                  <a:pos x="51" y="696"/>
                </a:cxn>
                <a:cxn ang="0">
                  <a:pos x="24" y="676"/>
                </a:cxn>
                <a:cxn ang="0">
                  <a:pos x="4" y="648"/>
                </a:cxn>
                <a:cxn ang="0">
                  <a:pos x="0" y="612"/>
                </a:cxn>
                <a:cxn ang="0">
                  <a:pos x="4" y="580"/>
                </a:cxn>
                <a:cxn ang="0">
                  <a:pos x="24" y="553"/>
                </a:cxn>
                <a:cxn ang="0">
                  <a:pos x="51" y="537"/>
                </a:cxn>
                <a:cxn ang="0">
                  <a:pos x="86" y="529"/>
                </a:cxn>
                <a:cxn ang="0">
                  <a:pos x="86" y="0"/>
                </a:cxn>
                <a:cxn ang="0">
                  <a:pos x="117" y="4"/>
                </a:cxn>
                <a:cxn ang="0">
                  <a:pos x="144" y="24"/>
                </a:cxn>
                <a:cxn ang="0">
                  <a:pos x="160" y="52"/>
                </a:cxn>
                <a:cxn ang="0">
                  <a:pos x="168" y="88"/>
                </a:cxn>
                <a:cxn ang="0">
                  <a:pos x="156" y="127"/>
                </a:cxn>
                <a:cxn ang="0">
                  <a:pos x="125" y="159"/>
                </a:cxn>
                <a:cxn ang="0">
                  <a:pos x="86" y="171"/>
                </a:cxn>
                <a:cxn ang="0">
                  <a:pos x="51" y="163"/>
                </a:cxn>
                <a:cxn ang="0">
                  <a:pos x="24" y="147"/>
                </a:cxn>
                <a:cxn ang="0">
                  <a:pos x="4" y="119"/>
                </a:cxn>
                <a:cxn ang="0">
                  <a:pos x="0" y="88"/>
                </a:cxn>
                <a:cxn ang="0">
                  <a:pos x="4" y="52"/>
                </a:cxn>
                <a:cxn ang="0">
                  <a:pos x="24" y="24"/>
                </a:cxn>
                <a:cxn ang="0">
                  <a:pos x="51" y="4"/>
                </a:cxn>
                <a:cxn ang="0">
                  <a:pos x="86" y="0"/>
                </a:cxn>
              </a:cxnLst>
              <a:rect l="0" t="0" r="r" b="b"/>
              <a:pathLst>
                <a:path w="168" h="700">
                  <a:moveTo>
                    <a:pt x="86" y="529"/>
                  </a:moveTo>
                  <a:lnTo>
                    <a:pt x="125" y="541"/>
                  </a:lnTo>
                  <a:lnTo>
                    <a:pt x="156" y="572"/>
                  </a:lnTo>
                  <a:lnTo>
                    <a:pt x="168" y="612"/>
                  </a:lnTo>
                  <a:lnTo>
                    <a:pt x="160" y="648"/>
                  </a:lnTo>
                  <a:lnTo>
                    <a:pt x="144" y="676"/>
                  </a:lnTo>
                  <a:lnTo>
                    <a:pt x="117" y="696"/>
                  </a:lnTo>
                  <a:lnTo>
                    <a:pt x="86" y="700"/>
                  </a:lnTo>
                  <a:lnTo>
                    <a:pt x="51" y="696"/>
                  </a:lnTo>
                  <a:lnTo>
                    <a:pt x="24" y="676"/>
                  </a:lnTo>
                  <a:lnTo>
                    <a:pt x="4" y="648"/>
                  </a:lnTo>
                  <a:lnTo>
                    <a:pt x="0" y="612"/>
                  </a:lnTo>
                  <a:lnTo>
                    <a:pt x="4" y="580"/>
                  </a:lnTo>
                  <a:lnTo>
                    <a:pt x="24" y="553"/>
                  </a:lnTo>
                  <a:lnTo>
                    <a:pt x="51" y="537"/>
                  </a:lnTo>
                  <a:lnTo>
                    <a:pt x="86" y="529"/>
                  </a:lnTo>
                  <a:close/>
                  <a:moveTo>
                    <a:pt x="86" y="0"/>
                  </a:moveTo>
                  <a:lnTo>
                    <a:pt x="117" y="4"/>
                  </a:lnTo>
                  <a:lnTo>
                    <a:pt x="144" y="24"/>
                  </a:lnTo>
                  <a:lnTo>
                    <a:pt x="160" y="52"/>
                  </a:lnTo>
                  <a:lnTo>
                    <a:pt x="168" y="88"/>
                  </a:lnTo>
                  <a:lnTo>
                    <a:pt x="156" y="127"/>
                  </a:lnTo>
                  <a:lnTo>
                    <a:pt x="125" y="159"/>
                  </a:lnTo>
                  <a:lnTo>
                    <a:pt x="86" y="171"/>
                  </a:lnTo>
                  <a:lnTo>
                    <a:pt x="51" y="163"/>
                  </a:lnTo>
                  <a:lnTo>
                    <a:pt x="24" y="147"/>
                  </a:lnTo>
                  <a:lnTo>
                    <a:pt x="4" y="119"/>
                  </a:lnTo>
                  <a:lnTo>
                    <a:pt x="0" y="88"/>
                  </a:lnTo>
                  <a:lnTo>
                    <a:pt x="4" y="52"/>
                  </a:lnTo>
                  <a:lnTo>
                    <a:pt x="24" y="24"/>
                  </a:lnTo>
                  <a:lnTo>
                    <a:pt x="51" y="4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6" name="Freeform 10"/>
            <p:cNvSpPr>
              <a:spLocks noEditPoints="1"/>
            </p:cNvSpPr>
            <p:nvPr/>
          </p:nvSpPr>
          <p:spPr bwMode="auto">
            <a:xfrm>
              <a:off x="7402" y="2640"/>
              <a:ext cx="1063" cy="381"/>
            </a:xfrm>
            <a:custGeom>
              <a:avLst/>
              <a:gdLst/>
              <a:ahLst/>
              <a:cxnLst>
                <a:cxn ang="0">
                  <a:pos x="55" y="313"/>
                </a:cxn>
                <a:cxn ang="0">
                  <a:pos x="1008" y="313"/>
                </a:cxn>
                <a:cxn ang="0">
                  <a:pos x="1020" y="313"/>
                </a:cxn>
                <a:cxn ang="0">
                  <a:pos x="1028" y="317"/>
                </a:cxn>
                <a:cxn ang="0">
                  <a:pos x="1039" y="317"/>
                </a:cxn>
                <a:cxn ang="0">
                  <a:pos x="1047" y="321"/>
                </a:cxn>
                <a:cxn ang="0">
                  <a:pos x="1055" y="325"/>
                </a:cxn>
                <a:cxn ang="0">
                  <a:pos x="1059" y="337"/>
                </a:cxn>
                <a:cxn ang="0">
                  <a:pos x="1063" y="349"/>
                </a:cxn>
                <a:cxn ang="0">
                  <a:pos x="1059" y="361"/>
                </a:cxn>
                <a:cxn ang="0">
                  <a:pos x="1055" y="369"/>
                </a:cxn>
                <a:cxn ang="0">
                  <a:pos x="1047" y="373"/>
                </a:cxn>
                <a:cxn ang="0">
                  <a:pos x="1039" y="377"/>
                </a:cxn>
                <a:cxn ang="0">
                  <a:pos x="1031" y="377"/>
                </a:cxn>
                <a:cxn ang="0">
                  <a:pos x="1020" y="381"/>
                </a:cxn>
                <a:cxn ang="0">
                  <a:pos x="1008" y="381"/>
                </a:cxn>
                <a:cxn ang="0">
                  <a:pos x="55" y="381"/>
                </a:cxn>
                <a:cxn ang="0">
                  <a:pos x="43" y="381"/>
                </a:cxn>
                <a:cxn ang="0">
                  <a:pos x="35" y="377"/>
                </a:cxn>
                <a:cxn ang="0">
                  <a:pos x="24" y="377"/>
                </a:cxn>
                <a:cxn ang="0">
                  <a:pos x="16" y="373"/>
                </a:cxn>
                <a:cxn ang="0">
                  <a:pos x="8" y="369"/>
                </a:cxn>
                <a:cxn ang="0">
                  <a:pos x="4" y="361"/>
                </a:cxn>
                <a:cxn ang="0">
                  <a:pos x="0" y="349"/>
                </a:cxn>
                <a:cxn ang="0">
                  <a:pos x="4" y="337"/>
                </a:cxn>
                <a:cxn ang="0">
                  <a:pos x="8" y="325"/>
                </a:cxn>
                <a:cxn ang="0">
                  <a:pos x="16" y="321"/>
                </a:cxn>
                <a:cxn ang="0">
                  <a:pos x="24" y="317"/>
                </a:cxn>
                <a:cxn ang="0">
                  <a:pos x="35" y="317"/>
                </a:cxn>
                <a:cxn ang="0">
                  <a:pos x="43" y="313"/>
                </a:cxn>
                <a:cxn ang="0">
                  <a:pos x="55" y="313"/>
                </a:cxn>
                <a:cxn ang="0">
                  <a:pos x="55" y="0"/>
                </a:cxn>
                <a:cxn ang="0">
                  <a:pos x="1008" y="0"/>
                </a:cxn>
                <a:cxn ang="0">
                  <a:pos x="1020" y="0"/>
                </a:cxn>
                <a:cxn ang="0">
                  <a:pos x="1031" y="0"/>
                </a:cxn>
                <a:cxn ang="0">
                  <a:pos x="1039" y="3"/>
                </a:cxn>
                <a:cxn ang="0">
                  <a:pos x="1047" y="7"/>
                </a:cxn>
                <a:cxn ang="0">
                  <a:pos x="1055" y="11"/>
                </a:cxn>
                <a:cxn ang="0">
                  <a:pos x="1059" y="19"/>
                </a:cxn>
                <a:cxn ang="0">
                  <a:pos x="1063" y="31"/>
                </a:cxn>
                <a:cxn ang="0">
                  <a:pos x="1059" y="43"/>
                </a:cxn>
                <a:cxn ang="0">
                  <a:pos x="1055" y="51"/>
                </a:cxn>
                <a:cxn ang="0">
                  <a:pos x="1047" y="59"/>
                </a:cxn>
                <a:cxn ang="0">
                  <a:pos x="1039" y="63"/>
                </a:cxn>
                <a:cxn ang="0">
                  <a:pos x="1028" y="63"/>
                </a:cxn>
                <a:cxn ang="0">
                  <a:pos x="1020" y="63"/>
                </a:cxn>
                <a:cxn ang="0">
                  <a:pos x="1008" y="63"/>
                </a:cxn>
                <a:cxn ang="0">
                  <a:pos x="55" y="63"/>
                </a:cxn>
                <a:cxn ang="0">
                  <a:pos x="43" y="63"/>
                </a:cxn>
                <a:cxn ang="0">
                  <a:pos x="35" y="63"/>
                </a:cxn>
                <a:cxn ang="0">
                  <a:pos x="24" y="63"/>
                </a:cxn>
                <a:cxn ang="0">
                  <a:pos x="16" y="59"/>
                </a:cxn>
                <a:cxn ang="0">
                  <a:pos x="8" y="51"/>
                </a:cxn>
                <a:cxn ang="0">
                  <a:pos x="4" y="43"/>
                </a:cxn>
                <a:cxn ang="0">
                  <a:pos x="0" y="31"/>
                </a:cxn>
                <a:cxn ang="0">
                  <a:pos x="4" y="19"/>
                </a:cxn>
                <a:cxn ang="0">
                  <a:pos x="8" y="11"/>
                </a:cxn>
                <a:cxn ang="0">
                  <a:pos x="16" y="7"/>
                </a:cxn>
                <a:cxn ang="0">
                  <a:pos x="24" y="3"/>
                </a:cxn>
                <a:cxn ang="0">
                  <a:pos x="35" y="0"/>
                </a:cxn>
                <a:cxn ang="0">
                  <a:pos x="43" y="0"/>
                </a:cxn>
                <a:cxn ang="0">
                  <a:pos x="55" y="0"/>
                </a:cxn>
              </a:cxnLst>
              <a:rect l="0" t="0" r="r" b="b"/>
              <a:pathLst>
                <a:path w="1063" h="381">
                  <a:moveTo>
                    <a:pt x="55" y="313"/>
                  </a:moveTo>
                  <a:lnTo>
                    <a:pt x="1008" y="313"/>
                  </a:lnTo>
                  <a:lnTo>
                    <a:pt x="1020" y="313"/>
                  </a:lnTo>
                  <a:lnTo>
                    <a:pt x="1028" y="317"/>
                  </a:lnTo>
                  <a:lnTo>
                    <a:pt x="1039" y="317"/>
                  </a:lnTo>
                  <a:lnTo>
                    <a:pt x="1047" y="321"/>
                  </a:lnTo>
                  <a:lnTo>
                    <a:pt x="1055" y="325"/>
                  </a:lnTo>
                  <a:lnTo>
                    <a:pt x="1059" y="337"/>
                  </a:lnTo>
                  <a:lnTo>
                    <a:pt x="1063" y="349"/>
                  </a:lnTo>
                  <a:lnTo>
                    <a:pt x="1059" y="361"/>
                  </a:lnTo>
                  <a:lnTo>
                    <a:pt x="1055" y="369"/>
                  </a:lnTo>
                  <a:lnTo>
                    <a:pt x="1047" y="373"/>
                  </a:lnTo>
                  <a:lnTo>
                    <a:pt x="1039" y="377"/>
                  </a:lnTo>
                  <a:lnTo>
                    <a:pt x="1031" y="377"/>
                  </a:lnTo>
                  <a:lnTo>
                    <a:pt x="1020" y="381"/>
                  </a:lnTo>
                  <a:lnTo>
                    <a:pt x="1008" y="381"/>
                  </a:lnTo>
                  <a:lnTo>
                    <a:pt x="55" y="381"/>
                  </a:lnTo>
                  <a:lnTo>
                    <a:pt x="43" y="381"/>
                  </a:lnTo>
                  <a:lnTo>
                    <a:pt x="35" y="377"/>
                  </a:lnTo>
                  <a:lnTo>
                    <a:pt x="24" y="377"/>
                  </a:lnTo>
                  <a:lnTo>
                    <a:pt x="16" y="373"/>
                  </a:lnTo>
                  <a:lnTo>
                    <a:pt x="8" y="369"/>
                  </a:lnTo>
                  <a:lnTo>
                    <a:pt x="4" y="361"/>
                  </a:lnTo>
                  <a:lnTo>
                    <a:pt x="0" y="349"/>
                  </a:lnTo>
                  <a:lnTo>
                    <a:pt x="4" y="337"/>
                  </a:lnTo>
                  <a:lnTo>
                    <a:pt x="8" y="325"/>
                  </a:lnTo>
                  <a:lnTo>
                    <a:pt x="16" y="321"/>
                  </a:lnTo>
                  <a:lnTo>
                    <a:pt x="24" y="317"/>
                  </a:lnTo>
                  <a:lnTo>
                    <a:pt x="35" y="317"/>
                  </a:lnTo>
                  <a:lnTo>
                    <a:pt x="43" y="313"/>
                  </a:lnTo>
                  <a:lnTo>
                    <a:pt x="55" y="313"/>
                  </a:lnTo>
                  <a:close/>
                  <a:moveTo>
                    <a:pt x="55" y="0"/>
                  </a:moveTo>
                  <a:lnTo>
                    <a:pt x="1008" y="0"/>
                  </a:lnTo>
                  <a:lnTo>
                    <a:pt x="1020" y="0"/>
                  </a:lnTo>
                  <a:lnTo>
                    <a:pt x="1031" y="0"/>
                  </a:lnTo>
                  <a:lnTo>
                    <a:pt x="1039" y="3"/>
                  </a:lnTo>
                  <a:lnTo>
                    <a:pt x="1047" y="7"/>
                  </a:lnTo>
                  <a:lnTo>
                    <a:pt x="1055" y="11"/>
                  </a:lnTo>
                  <a:lnTo>
                    <a:pt x="1059" y="19"/>
                  </a:lnTo>
                  <a:lnTo>
                    <a:pt x="1063" y="31"/>
                  </a:lnTo>
                  <a:lnTo>
                    <a:pt x="1059" y="43"/>
                  </a:lnTo>
                  <a:lnTo>
                    <a:pt x="1055" y="51"/>
                  </a:lnTo>
                  <a:lnTo>
                    <a:pt x="1047" y="59"/>
                  </a:lnTo>
                  <a:lnTo>
                    <a:pt x="1039" y="63"/>
                  </a:lnTo>
                  <a:lnTo>
                    <a:pt x="1028" y="63"/>
                  </a:lnTo>
                  <a:lnTo>
                    <a:pt x="1020" y="63"/>
                  </a:lnTo>
                  <a:lnTo>
                    <a:pt x="1008" y="63"/>
                  </a:lnTo>
                  <a:lnTo>
                    <a:pt x="55" y="63"/>
                  </a:lnTo>
                  <a:lnTo>
                    <a:pt x="43" y="63"/>
                  </a:lnTo>
                  <a:lnTo>
                    <a:pt x="35" y="63"/>
                  </a:lnTo>
                  <a:lnTo>
                    <a:pt x="24" y="63"/>
                  </a:lnTo>
                  <a:lnTo>
                    <a:pt x="16" y="59"/>
                  </a:lnTo>
                  <a:lnTo>
                    <a:pt x="8" y="51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8" y="11"/>
                  </a:lnTo>
                  <a:lnTo>
                    <a:pt x="16" y="7"/>
                  </a:lnTo>
                  <a:lnTo>
                    <a:pt x="24" y="3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7" name="Freeform 11"/>
            <p:cNvSpPr>
              <a:spLocks/>
            </p:cNvSpPr>
            <p:nvPr/>
          </p:nvSpPr>
          <p:spPr bwMode="auto">
            <a:xfrm>
              <a:off x="9052" y="2191"/>
              <a:ext cx="514" cy="1080"/>
            </a:xfrm>
            <a:custGeom>
              <a:avLst/>
              <a:gdLst/>
              <a:ahLst/>
              <a:cxnLst>
                <a:cxn ang="0">
                  <a:pos x="319" y="0"/>
                </a:cxn>
                <a:cxn ang="0">
                  <a:pos x="343" y="23"/>
                </a:cxn>
                <a:cxn ang="0">
                  <a:pos x="300" y="67"/>
                </a:cxn>
                <a:cxn ang="0">
                  <a:pos x="292" y="75"/>
                </a:cxn>
                <a:cxn ang="0">
                  <a:pos x="288" y="87"/>
                </a:cxn>
                <a:cxn ang="0">
                  <a:pos x="284" y="99"/>
                </a:cxn>
                <a:cxn ang="0">
                  <a:pos x="269" y="258"/>
                </a:cxn>
                <a:cxn ang="0">
                  <a:pos x="265" y="417"/>
                </a:cxn>
                <a:cxn ang="0">
                  <a:pos x="436" y="417"/>
                </a:cxn>
                <a:cxn ang="0">
                  <a:pos x="409" y="476"/>
                </a:cxn>
                <a:cxn ang="0">
                  <a:pos x="265" y="476"/>
                </a:cxn>
                <a:cxn ang="0">
                  <a:pos x="269" y="846"/>
                </a:cxn>
                <a:cxn ang="0">
                  <a:pos x="304" y="878"/>
                </a:cxn>
                <a:cxn ang="0">
                  <a:pos x="339" y="905"/>
                </a:cxn>
                <a:cxn ang="0">
                  <a:pos x="370" y="929"/>
                </a:cxn>
                <a:cxn ang="0">
                  <a:pos x="381" y="933"/>
                </a:cxn>
                <a:cxn ang="0">
                  <a:pos x="397" y="937"/>
                </a:cxn>
                <a:cxn ang="0">
                  <a:pos x="424" y="929"/>
                </a:cxn>
                <a:cxn ang="0">
                  <a:pos x="459" y="913"/>
                </a:cxn>
                <a:cxn ang="0">
                  <a:pos x="506" y="882"/>
                </a:cxn>
                <a:cxn ang="0">
                  <a:pos x="514" y="917"/>
                </a:cxn>
                <a:cxn ang="0">
                  <a:pos x="296" y="1080"/>
                </a:cxn>
                <a:cxn ang="0">
                  <a:pos x="140" y="945"/>
                </a:cxn>
                <a:cxn ang="0">
                  <a:pos x="140" y="933"/>
                </a:cxn>
                <a:cxn ang="0">
                  <a:pos x="140" y="894"/>
                </a:cxn>
                <a:cxn ang="0">
                  <a:pos x="140" y="838"/>
                </a:cxn>
                <a:cxn ang="0">
                  <a:pos x="140" y="770"/>
                </a:cxn>
                <a:cxn ang="0">
                  <a:pos x="140" y="691"/>
                </a:cxn>
                <a:cxn ang="0">
                  <a:pos x="140" y="615"/>
                </a:cxn>
                <a:cxn ang="0">
                  <a:pos x="140" y="540"/>
                </a:cxn>
                <a:cxn ang="0">
                  <a:pos x="140" y="476"/>
                </a:cxn>
                <a:cxn ang="0">
                  <a:pos x="0" y="476"/>
                </a:cxn>
                <a:cxn ang="0">
                  <a:pos x="23" y="417"/>
                </a:cxn>
                <a:cxn ang="0">
                  <a:pos x="140" y="417"/>
                </a:cxn>
                <a:cxn ang="0">
                  <a:pos x="140" y="135"/>
                </a:cxn>
                <a:cxn ang="0">
                  <a:pos x="319" y="0"/>
                </a:cxn>
                <a:cxn ang="0">
                  <a:pos x="319" y="0"/>
                </a:cxn>
              </a:cxnLst>
              <a:rect l="0" t="0" r="r" b="b"/>
              <a:pathLst>
                <a:path w="514" h="1080">
                  <a:moveTo>
                    <a:pt x="319" y="0"/>
                  </a:moveTo>
                  <a:lnTo>
                    <a:pt x="343" y="23"/>
                  </a:lnTo>
                  <a:lnTo>
                    <a:pt x="300" y="67"/>
                  </a:lnTo>
                  <a:lnTo>
                    <a:pt x="292" y="75"/>
                  </a:lnTo>
                  <a:lnTo>
                    <a:pt x="288" y="87"/>
                  </a:lnTo>
                  <a:lnTo>
                    <a:pt x="284" y="99"/>
                  </a:lnTo>
                  <a:lnTo>
                    <a:pt x="269" y="258"/>
                  </a:lnTo>
                  <a:lnTo>
                    <a:pt x="265" y="417"/>
                  </a:lnTo>
                  <a:lnTo>
                    <a:pt x="436" y="417"/>
                  </a:lnTo>
                  <a:lnTo>
                    <a:pt x="409" y="476"/>
                  </a:lnTo>
                  <a:lnTo>
                    <a:pt x="265" y="476"/>
                  </a:lnTo>
                  <a:lnTo>
                    <a:pt x="269" y="846"/>
                  </a:lnTo>
                  <a:lnTo>
                    <a:pt x="304" y="878"/>
                  </a:lnTo>
                  <a:lnTo>
                    <a:pt x="339" y="905"/>
                  </a:lnTo>
                  <a:lnTo>
                    <a:pt x="370" y="929"/>
                  </a:lnTo>
                  <a:lnTo>
                    <a:pt x="381" y="933"/>
                  </a:lnTo>
                  <a:lnTo>
                    <a:pt x="397" y="937"/>
                  </a:lnTo>
                  <a:lnTo>
                    <a:pt x="424" y="929"/>
                  </a:lnTo>
                  <a:lnTo>
                    <a:pt x="459" y="913"/>
                  </a:lnTo>
                  <a:lnTo>
                    <a:pt x="506" y="882"/>
                  </a:lnTo>
                  <a:lnTo>
                    <a:pt x="514" y="917"/>
                  </a:lnTo>
                  <a:lnTo>
                    <a:pt x="296" y="1080"/>
                  </a:lnTo>
                  <a:lnTo>
                    <a:pt x="140" y="945"/>
                  </a:lnTo>
                  <a:lnTo>
                    <a:pt x="140" y="933"/>
                  </a:lnTo>
                  <a:lnTo>
                    <a:pt x="140" y="894"/>
                  </a:lnTo>
                  <a:lnTo>
                    <a:pt x="140" y="838"/>
                  </a:lnTo>
                  <a:lnTo>
                    <a:pt x="140" y="770"/>
                  </a:lnTo>
                  <a:lnTo>
                    <a:pt x="140" y="691"/>
                  </a:lnTo>
                  <a:lnTo>
                    <a:pt x="140" y="615"/>
                  </a:lnTo>
                  <a:lnTo>
                    <a:pt x="140" y="540"/>
                  </a:lnTo>
                  <a:lnTo>
                    <a:pt x="140" y="476"/>
                  </a:lnTo>
                  <a:lnTo>
                    <a:pt x="0" y="476"/>
                  </a:lnTo>
                  <a:lnTo>
                    <a:pt x="23" y="417"/>
                  </a:lnTo>
                  <a:lnTo>
                    <a:pt x="140" y="417"/>
                  </a:lnTo>
                  <a:lnTo>
                    <a:pt x="140" y="135"/>
                  </a:lnTo>
                  <a:lnTo>
                    <a:pt x="319" y="0"/>
                  </a:lnTo>
                  <a:lnTo>
                    <a:pt x="3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8" name="Freeform 12"/>
            <p:cNvSpPr>
              <a:spLocks noEditPoints="1"/>
            </p:cNvSpPr>
            <p:nvPr/>
          </p:nvSpPr>
          <p:spPr bwMode="auto">
            <a:xfrm>
              <a:off x="9982" y="2286"/>
              <a:ext cx="1066" cy="1085"/>
            </a:xfrm>
            <a:custGeom>
              <a:avLst/>
              <a:gdLst/>
              <a:ahLst/>
              <a:cxnLst>
                <a:cxn ang="0">
                  <a:pos x="199" y="914"/>
                </a:cxn>
                <a:cxn ang="0">
                  <a:pos x="331" y="1001"/>
                </a:cxn>
                <a:cxn ang="0">
                  <a:pos x="451" y="1037"/>
                </a:cxn>
                <a:cxn ang="0">
                  <a:pos x="533" y="1045"/>
                </a:cxn>
                <a:cxn ang="0">
                  <a:pos x="689" y="1021"/>
                </a:cxn>
                <a:cxn ang="0">
                  <a:pos x="798" y="965"/>
                </a:cxn>
                <a:cxn ang="0">
                  <a:pos x="856" y="922"/>
                </a:cxn>
                <a:cxn ang="0">
                  <a:pos x="864" y="906"/>
                </a:cxn>
                <a:cxn ang="0">
                  <a:pos x="852" y="898"/>
                </a:cxn>
                <a:cxn ang="0">
                  <a:pos x="529" y="572"/>
                </a:cxn>
                <a:cxn ang="0">
                  <a:pos x="560" y="544"/>
                </a:cxn>
                <a:cxn ang="0">
                  <a:pos x="949" y="807"/>
                </a:cxn>
                <a:cxn ang="0">
                  <a:pos x="1016" y="636"/>
                </a:cxn>
                <a:cxn ang="0">
                  <a:pos x="1016" y="445"/>
                </a:cxn>
                <a:cxn ang="0">
                  <a:pos x="946" y="274"/>
                </a:cxn>
                <a:cxn ang="0">
                  <a:pos x="171" y="203"/>
                </a:cxn>
                <a:cxn ang="0">
                  <a:pos x="74" y="361"/>
                </a:cxn>
                <a:cxn ang="0">
                  <a:pos x="39" y="544"/>
                </a:cxn>
                <a:cxn ang="0">
                  <a:pos x="66" y="711"/>
                </a:cxn>
                <a:cxn ang="0">
                  <a:pos x="171" y="886"/>
                </a:cxn>
                <a:cxn ang="0">
                  <a:pos x="171" y="203"/>
                </a:cxn>
                <a:cxn ang="0">
                  <a:pos x="451" y="48"/>
                </a:cxn>
                <a:cxn ang="0">
                  <a:pos x="315" y="91"/>
                </a:cxn>
                <a:cxn ang="0">
                  <a:pos x="230" y="147"/>
                </a:cxn>
                <a:cxn ang="0">
                  <a:pos x="199" y="175"/>
                </a:cxn>
                <a:cxn ang="0">
                  <a:pos x="206" y="187"/>
                </a:cxn>
                <a:cxn ang="0">
                  <a:pos x="214" y="195"/>
                </a:cxn>
                <a:cxn ang="0">
                  <a:pos x="533" y="516"/>
                </a:cxn>
                <a:cxn ang="0">
                  <a:pos x="798" y="123"/>
                </a:cxn>
                <a:cxn ang="0">
                  <a:pos x="669" y="59"/>
                </a:cxn>
                <a:cxn ang="0">
                  <a:pos x="564" y="44"/>
                </a:cxn>
                <a:cxn ang="0">
                  <a:pos x="533" y="0"/>
                </a:cxn>
                <a:cxn ang="0">
                  <a:pos x="739" y="44"/>
                </a:cxn>
                <a:cxn ang="0">
                  <a:pos x="907" y="159"/>
                </a:cxn>
                <a:cxn ang="0">
                  <a:pos x="1023" y="334"/>
                </a:cxn>
                <a:cxn ang="0">
                  <a:pos x="1066" y="544"/>
                </a:cxn>
                <a:cxn ang="0">
                  <a:pos x="1023" y="755"/>
                </a:cxn>
                <a:cxn ang="0">
                  <a:pos x="911" y="926"/>
                </a:cxn>
                <a:cxn ang="0">
                  <a:pos x="739" y="1045"/>
                </a:cxn>
                <a:cxn ang="0">
                  <a:pos x="529" y="1085"/>
                </a:cxn>
                <a:cxn ang="0">
                  <a:pos x="327" y="1045"/>
                </a:cxn>
                <a:cxn ang="0">
                  <a:pos x="156" y="926"/>
                </a:cxn>
                <a:cxn ang="0">
                  <a:pos x="43" y="755"/>
                </a:cxn>
                <a:cxn ang="0">
                  <a:pos x="0" y="544"/>
                </a:cxn>
                <a:cxn ang="0">
                  <a:pos x="39" y="334"/>
                </a:cxn>
                <a:cxn ang="0">
                  <a:pos x="156" y="159"/>
                </a:cxn>
                <a:cxn ang="0">
                  <a:pos x="323" y="44"/>
                </a:cxn>
                <a:cxn ang="0">
                  <a:pos x="533" y="0"/>
                </a:cxn>
              </a:cxnLst>
              <a:rect l="0" t="0" r="r" b="b"/>
              <a:pathLst>
                <a:path w="1066" h="1085">
                  <a:moveTo>
                    <a:pt x="529" y="572"/>
                  </a:moveTo>
                  <a:lnTo>
                    <a:pt x="199" y="914"/>
                  </a:lnTo>
                  <a:lnTo>
                    <a:pt x="265" y="965"/>
                  </a:lnTo>
                  <a:lnTo>
                    <a:pt x="331" y="1001"/>
                  </a:lnTo>
                  <a:lnTo>
                    <a:pt x="393" y="1025"/>
                  </a:lnTo>
                  <a:lnTo>
                    <a:pt x="451" y="1037"/>
                  </a:lnTo>
                  <a:lnTo>
                    <a:pt x="498" y="1045"/>
                  </a:lnTo>
                  <a:lnTo>
                    <a:pt x="533" y="1045"/>
                  </a:lnTo>
                  <a:lnTo>
                    <a:pt x="615" y="1037"/>
                  </a:lnTo>
                  <a:lnTo>
                    <a:pt x="689" y="1021"/>
                  </a:lnTo>
                  <a:lnTo>
                    <a:pt x="747" y="993"/>
                  </a:lnTo>
                  <a:lnTo>
                    <a:pt x="798" y="965"/>
                  </a:lnTo>
                  <a:lnTo>
                    <a:pt x="833" y="942"/>
                  </a:lnTo>
                  <a:lnTo>
                    <a:pt x="856" y="922"/>
                  </a:lnTo>
                  <a:lnTo>
                    <a:pt x="864" y="914"/>
                  </a:lnTo>
                  <a:lnTo>
                    <a:pt x="864" y="906"/>
                  </a:lnTo>
                  <a:lnTo>
                    <a:pt x="860" y="902"/>
                  </a:lnTo>
                  <a:lnTo>
                    <a:pt x="852" y="898"/>
                  </a:lnTo>
                  <a:lnTo>
                    <a:pt x="848" y="894"/>
                  </a:lnTo>
                  <a:lnTo>
                    <a:pt x="529" y="572"/>
                  </a:lnTo>
                  <a:close/>
                  <a:moveTo>
                    <a:pt x="895" y="203"/>
                  </a:moveTo>
                  <a:lnTo>
                    <a:pt x="560" y="544"/>
                  </a:lnTo>
                  <a:lnTo>
                    <a:pt x="895" y="886"/>
                  </a:lnTo>
                  <a:lnTo>
                    <a:pt x="949" y="807"/>
                  </a:lnTo>
                  <a:lnTo>
                    <a:pt x="992" y="723"/>
                  </a:lnTo>
                  <a:lnTo>
                    <a:pt x="1016" y="636"/>
                  </a:lnTo>
                  <a:lnTo>
                    <a:pt x="1023" y="544"/>
                  </a:lnTo>
                  <a:lnTo>
                    <a:pt x="1016" y="445"/>
                  </a:lnTo>
                  <a:lnTo>
                    <a:pt x="988" y="354"/>
                  </a:lnTo>
                  <a:lnTo>
                    <a:pt x="946" y="274"/>
                  </a:lnTo>
                  <a:lnTo>
                    <a:pt x="895" y="203"/>
                  </a:lnTo>
                  <a:close/>
                  <a:moveTo>
                    <a:pt x="171" y="203"/>
                  </a:moveTo>
                  <a:lnTo>
                    <a:pt x="113" y="278"/>
                  </a:lnTo>
                  <a:lnTo>
                    <a:pt x="74" y="361"/>
                  </a:lnTo>
                  <a:lnTo>
                    <a:pt x="47" y="453"/>
                  </a:lnTo>
                  <a:lnTo>
                    <a:pt x="39" y="544"/>
                  </a:lnTo>
                  <a:lnTo>
                    <a:pt x="47" y="624"/>
                  </a:lnTo>
                  <a:lnTo>
                    <a:pt x="66" y="711"/>
                  </a:lnTo>
                  <a:lnTo>
                    <a:pt x="109" y="799"/>
                  </a:lnTo>
                  <a:lnTo>
                    <a:pt x="171" y="886"/>
                  </a:lnTo>
                  <a:lnTo>
                    <a:pt x="502" y="544"/>
                  </a:lnTo>
                  <a:lnTo>
                    <a:pt x="171" y="203"/>
                  </a:lnTo>
                  <a:close/>
                  <a:moveTo>
                    <a:pt x="529" y="40"/>
                  </a:moveTo>
                  <a:lnTo>
                    <a:pt x="451" y="48"/>
                  </a:lnTo>
                  <a:lnTo>
                    <a:pt x="377" y="67"/>
                  </a:lnTo>
                  <a:lnTo>
                    <a:pt x="315" y="91"/>
                  </a:lnTo>
                  <a:lnTo>
                    <a:pt x="269" y="119"/>
                  </a:lnTo>
                  <a:lnTo>
                    <a:pt x="230" y="147"/>
                  </a:lnTo>
                  <a:lnTo>
                    <a:pt x="206" y="167"/>
                  </a:lnTo>
                  <a:lnTo>
                    <a:pt x="199" y="175"/>
                  </a:lnTo>
                  <a:lnTo>
                    <a:pt x="202" y="179"/>
                  </a:lnTo>
                  <a:lnTo>
                    <a:pt x="206" y="187"/>
                  </a:lnTo>
                  <a:lnTo>
                    <a:pt x="210" y="191"/>
                  </a:lnTo>
                  <a:lnTo>
                    <a:pt x="214" y="195"/>
                  </a:lnTo>
                  <a:lnTo>
                    <a:pt x="214" y="195"/>
                  </a:lnTo>
                  <a:lnTo>
                    <a:pt x="533" y="516"/>
                  </a:lnTo>
                  <a:lnTo>
                    <a:pt x="864" y="175"/>
                  </a:lnTo>
                  <a:lnTo>
                    <a:pt x="798" y="123"/>
                  </a:lnTo>
                  <a:lnTo>
                    <a:pt x="732" y="83"/>
                  </a:lnTo>
                  <a:lnTo>
                    <a:pt x="669" y="59"/>
                  </a:lnTo>
                  <a:lnTo>
                    <a:pt x="615" y="48"/>
                  </a:lnTo>
                  <a:lnTo>
                    <a:pt x="564" y="44"/>
                  </a:lnTo>
                  <a:lnTo>
                    <a:pt x="529" y="40"/>
                  </a:lnTo>
                  <a:close/>
                  <a:moveTo>
                    <a:pt x="533" y="0"/>
                  </a:moveTo>
                  <a:lnTo>
                    <a:pt x="638" y="12"/>
                  </a:lnTo>
                  <a:lnTo>
                    <a:pt x="739" y="44"/>
                  </a:lnTo>
                  <a:lnTo>
                    <a:pt x="829" y="95"/>
                  </a:lnTo>
                  <a:lnTo>
                    <a:pt x="907" y="159"/>
                  </a:lnTo>
                  <a:lnTo>
                    <a:pt x="973" y="238"/>
                  </a:lnTo>
                  <a:lnTo>
                    <a:pt x="1023" y="334"/>
                  </a:lnTo>
                  <a:lnTo>
                    <a:pt x="1055" y="433"/>
                  </a:lnTo>
                  <a:lnTo>
                    <a:pt x="1066" y="544"/>
                  </a:lnTo>
                  <a:lnTo>
                    <a:pt x="1055" y="652"/>
                  </a:lnTo>
                  <a:lnTo>
                    <a:pt x="1023" y="755"/>
                  </a:lnTo>
                  <a:lnTo>
                    <a:pt x="973" y="846"/>
                  </a:lnTo>
                  <a:lnTo>
                    <a:pt x="911" y="926"/>
                  </a:lnTo>
                  <a:lnTo>
                    <a:pt x="829" y="993"/>
                  </a:lnTo>
                  <a:lnTo>
                    <a:pt x="739" y="1045"/>
                  </a:lnTo>
                  <a:lnTo>
                    <a:pt x="638" y="1077"/>
                  </a:lnTo>
                  <a:lnTo>
                    <a:pt x="529" y="1085"/>
                  </a:lnTo>
                  <a:lnTo>
                    <a:pt x="424" y="1077"/>
                  </a:lnTo>
                  <a:lnTo>
                    <a:pt x="327" y="1045"/>
                  </a:lnTo>
                  <a:lnTo>
                    <a:pt x="234" y="993"/>
                  </a:lnTo>
                  <a:lnTo>
                    <a:pt x="156" y="926"/>
                  </a:lnTo>
                  <a:lnTo>
                    <a:pt x="90" y="846"/>
                  </a:lnTo>
                  <a:lnTo>
                    <a:pt x="43" y="755"/>
                  </a:lnTo>
                  <a:lnTo>
                    <a:pt x="12" y="652"/>
                  </a:lnTo>
                  <a:lnTo>
                    <a:pt x="0" y="544"/>
                  </a:lnTo>
                  <a:lnTo>
                    <a:pt x="12" y="433"/>
                  </a:lnTo>
                  <a:lnTo>
                    <a:pt x="39" y="334"/>
                  </a:lnTo>
                  <a:lnTo>
                    <a:pt x="90" y="242"/>
                  </a:lnTo>
                  <a:lnTo>
                    <a:pt x="156" y="159"/>
                  </a:lnTo>
                  <a:lnTo>
                    <a:pt x="234" y="95"/>
                  </a:lnTo>
                  <a:lnTo>
                    <a:pt x="323" y="44"/>
                  </a:lnTo>
                  <a:lnTo>
                    <a:pt x="424" y="12"/>
                  </a:lnTo>
                  <a:lnTo>
                    <a:pt x="5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9" name="Freeform 13"/>
            <p:cNvSpPr>
              <a:spLocks noEditPoints="1"/>
            </p:cNvSpPr>
            <p:nvPr/>
          </p:nvSpPr>
          <p:spPr bwMode="auto">
            <a:xfrm>
              <a:off x="11550" y="2091"/>
              <a:ext cx="1035" cy="1176"/>
            </a:xfrm>
            <a:custGeom>
              <a:avLst/>
              <a:gdLst/>
              <a:ahLst/>
              <a:cxnLst>
                <a:cxn ang="0">
                  <a:pos x="911" y="127"/>
                </a:cxn>
                <a:cxn ang="0">
                  <a:pos x="876" y="131"/>
                </a:cxn>
                <a:cxn ang="0">
                  <a:pos x="887" y="167"/>
                </a:cxn>
                <a:cxn ang="0">
                  <a:pos x="934" y="119"/>
                </a:cxn>
                <a:cxn ang="0">
                  <a:pos x="257" y="151"/>
                </a:cxn>
                <a:cxn ang="0">
                  <a:pos x="117" y="314"/>
                </a:cxn>
                <a:cxn ang="0">
                  <a:pos x="58" y="588"/>
                </a:cxn>
                <a:cxn ang="0">
                  <a:pos x="93" y="815"/>
                </a:cxn>
                <a:cxn ang="0">
                  <a:pos x="230" y="1005"/>
                </a:cxn>
                <a:cxn ang="0">
                  <a:pos x="339" y="1037"/>
                </a:cxn>
                <a:cxn ang="0">
                  <a:pos x="245" y="819"/>
                </a:cxn>
                <a:cxn ang="0">
                  <a:pos x="226" y="588"/>
                </a:cxn>
                <a:cxn ang="0">
                  <a:pos x="261" y="302"/>
                </a:cxn>
                <a:cxn ang="0">
                  <a:pos x="331" y="143"/>
                </a:cxn>
                <a:cxn ang="0">
                  <a:pos x="564" y="0"/>
                </a:cxn>
                <a:cxn ang="0">
                  <a:pos x="681" y="12"/>
                </a:cxn>
                <a:cxn ang="0">
                  <a:pos x="829" y="68"/>
                </a:cxn>
                <a:cxn ang="0">
                  <a:pos x="895" y="76"/>
                </a:cxn>
                <a:cxn ang="0">
                  <a:pos x="918" y="64"/>
                </a:cxn>
                <a:cxn ang="0">
                  <a:pos x="934" y="28"/>
                </a:cxn>
                <a:cxn ang="0">
                  <a:pos x="946" y="4"/>
                </a:cxn>
                <a:cxn ang="0">
                  <a:pos x="961" y="0"/>
                </a:cxn>
                <a:cxn ang="0">
                  <a:pos x="981" y="4"/>
                </a:cxn>
                <a:cxn ang="0">
                  <a:pos x="988" y="32"/>
                </a:cxn>
                <a:cxn ang="0">
                  <a:pos x="988" y="326"/>
                </a:cxn>
                <a:cxn ang="0">
                  <a:pos x="988" y="358"/>
                </a:cxn>
                <a:cxn ang="0">
                  <a:pos x="973" y="378"/>
                </a:cxn>
                <a:cxn ang="0">
                  <a:pos x="946" y="374"/>
                </a:cxn>
                <a:cxn ang="0">
                  <a:pos x="934" y="354"/>
                </a:cxn>
                <a:cxn ang="0">
                  <a:pos x="856" y="215"/>
                </a:cxn>
                <a:cxn ang="0">
                  <a:pos x="685" y="84"/>
                </a:cxn>
                <a:cxn ang="0">
                  <a:pos x="506" y="68"/>
                </a:cxn>
                <a:cxn ang="0">
                  <a:pos x="362" y="203"/>
                </a:cxn>
                <a:cxn ang="0">
                  <a:pos x="288" y="477"/>
                </a:cxn>
                <a:cxn ang="0">
                  <a:pos x="292" y="739"/>
                </a:cxn>
                <a:cxn ang="0">
                  <a:pos x="343" y="938"/>
                </a:cxn>
                <a:cxn ang="0">
                  <a:pos x="463" y="1069"/>
                </a:cxn>
                <a:cxn ang="0">
                  <a:pos x="677" y="1093"/>
                </a:cxn>
                <a:cxn ang="0">
                  <a:pos x="907" y="986"/>
                </a:cxn>
                <a:cxn ang="0">
                  <a:pos x="985" y="910"/>
                </a:cxn>
                <a:cxn ang="0">
                  <a:pos x="1004" y="902"/>
                </a:cxn>
                <a:cxn ang="0">
                  <a:pos x="1023" y="910"/>
                </a:cxn>
                <a:cxn ang="0">
                  <a:pos x="1035" y="934"/>
                </a:cxn>
                <a:cxn ang="0">
                  <a:pos x="985" y="1002"/>
                </a:cxn>
                <a:cxn ang="0">
                  <a:pos x="879" y="1085"/>
                </a:cxn>
                <a:cxn ang="0">
                  <a:pos x="634" y="1172"/>
                </a:cxn>
                <a:cxn ang="0">
                  <a:pos x="416" y="1160"/>
                </a:cxn>
                <a:cxn ang="0">
                  <a:pos x="210" y="1061"/>
                </a:cxn>
                <a:cxn ang="0">
                  <a:pos x="58" y="874"/>
                </a:cxn>
                <a:cxn ang="0">
                  <a:pos x="0" y="588"/>
                </a:cxn>
                <a:cxn ang="0">
                  <a:pos x="62" y="298"/>
                </a:cxn>
                <a:cxn ang="0">
                  <a:pos x="210" y="111"/>
                </a:cxn>
                <a:cxn ang="0">
                  <a:pos x="416" y="16"/>
                </a:cxn>
              </a:cxnLst>
              <a:rect l="0" t="0" r="r" b="b"/>
              <a:pathLst>
                <a:path w="1035" h="1176">
                  <a:moveTo>
                    <a:pt x="934" y="119"/>
                  </a:moveTo>
                  <a:lnTo>
                    <a:pt x="926" y="123"/>
                  </a:lnTo>
                  <a:lnTo>
                    <a:pt x="911" y="127"/>
                  </a:lnTo>
                  <a:lnTo>
                    <a:pt x="899" y="131"/>
                  </a:lnTo>
                  <a:lnTo>
                    <a:pt x="883" y="131"/>
                  </a:lnTo>
                  <a:lnTo>
                    <a:pt x="876" y="131"/>
                  </a:lnTo>
                  <a:lnTo>
                    <a:pt x="864" y="131"/>
                  </a:lnTo>
                  <a:lnTo>
                    <a:pt x="856" y="127"/>
                  </a:lnTo>
                  <a:lnTo>
                    <a:pt x="887" y="167"/>
                  </a:lnTo>
                  <a:lnTo>
                    <a:pt x="914" y="195"/>
                  </a:lnTo>
                  <a:lnTo>
                    <a:pt x="934" y="223"/>
                  </a:lnTo>
                  <a:lnTo>
                    <a:pt x="934" y="119"/>
                  </a:lnTo>
                  <a:close/>
                  <a:moveTo>
                    <a:pt x="370" y="92"/>
                  </a:moveTo>
                  <a:lnTo>
                    <a:pt x="311" y="115"/>
                  </a:lnTo>
                  <a:lnTo>
                    <a:pt x="257" y="151"/>
                  </a:lnTo>
                  <a:lnTo>
                    <a:pt x="202" y="195"/>
                  </a:lnTo>
                  <a:lnTo>
                    <a:pt x="156" y="247"/>
                  </a:lnTo>
                  <a:lnTo>
                    <a:pt x="117" y="314"/>
                  </a:lnTo>
                  <a:lnTo>
                    <a:pt x="86" y="394"/>
                  </a:lnTo>
                  <a:lnTo>
                    <a:pt x="62" y="485"/>
                  </a:lnTo>
                  <a:lnTo>
                    <a:pt x="58" y="588"/>
                  </a:lnTo>
                  <a:lnTo>
                    <a:pt x="62" y="664"/>
                  </a:lnTo>
                  <a:lnTo>
                    <a:pt x="74" y="739"/>
                  </a:lnTo>
                  <a:lnTo>
                    <a:pt x="93" y="815"/>
                  </a:lnTo>
                  <a:lnTo>
                    <a:pt x="129" y="882"/>
                  </a:lnTo>
                  <a:lnTo>
                    <a:pt x="171" y="950"/>
                  </a:lnTo>
                  <a:lnTo>
                    <a:pt x="230" y="1005"/>
                  </a:lnTo>
                  <a:lnTo>
                    <a:pt x="304" y="1057"/>
                  </a:lnTo>
                  <a:lnTo>
                    <a:pt x="393" y="1093"/>
                  </a:lnTo>
                  <a:lnTo>
                    <a:pt x="339" y="1037"/>
                  </a:lnTo>
                  <a:lnTo>
                    <a:pt x="296" y="970"/>
                  </a:lnTo>
                  <a:lnTo>
                    <a:pt x="269" y="898"/>
                  </a:lnTo>
                  <a:lnTo>
                    <a:pt x="245" y="819"/>
                  </a:lnTo>
                  <a:lnTo>
                    <a:pt x="234" y="739"/>
                  </a:lnTo>
                  <a:lnTo>
                    <a:pt x="226" y="664"/>
                  </a:lnTo>
                  <a:lnTo>
                    <a:pt x="226" y="588"/>
                  </a:lnTo>
                  <a:lnTo>
                    <a:pt x="230" y="481"/>
                  </a:lnTo>
                  <a:lnTo>
                    <a:pt x="241" y="386"/>
                  </a:lnTo>
                  <a:lnTo>
                    <a:pt x="261" y="302"/>
                  </a:lnTo>
                  <a:lnTo>
                    <a:pt x="284" y="239"/>
                  </a:lnTo>
                  <a:lnTo>
                    <a:pt x="307" y="183"/>
                  </a:lnTo>
                  <a:lnTo>
                    <a:pt x="331" y="143"/>
                  </a:lnTo>
                  <a:lnTo>
                    <a:pt x="350" y="111"/>
                  </a:lnTo>
                  <a:lnTo>
                    <a:pt x="370" y="92"/>
                  </a:lnTo>
                  <a:close/>
                  <a:moveTo>
                    <a:pt x="564" y="0"/>
                  </a:moveTo>
                  <a:lnTo>
                    <a:pt x="592" y="0"/>
                  </a:lnTo>
                  <a:lnTo>
                    <a:pt x="630" y="4"/>
                  </a:lnTo>
                  <a:lnTo>
                    <a:pt x="681" y="12"/>
                  </a:lnTo>
                  <a:lnTo>
                    <a:pt x="739" y="36"/>
                  </a:lnTo>
                  <a:lnTo>
                    <a:pt x="778" y="52"/>
                  </a:lnTo>
                  <a:lnTo>
                    <a:pt x="829" y="68"/>
                  </a:lnTo>
                  <a:lnTo>
                    <a:pt x="883" y="76"/>
                  </a:lnTo>
                  <a:lnTo>
                    <a:pt x="887" y="76"/>
                  </a:lnTo>
                  <a:lnTo>
                    <a:pt x="895" y="76"/>
                  </a:lnTo>
                  <a:lnTo>
                    <a:pt x="903" y="72"/>
                  </a:lnTo>
                  <a:lnTo>
                    <a:pt x="911" y="68"/>
                  </a:lnTo>
                  <a:lnTo>
                    <a:pt x="918" y="64"/>
                  </a:lnTo>
                  <a:lnTo>
                    <a:pt x="926" y="56"/>
                  </a:lnTo>
                  <a:lnTo>
                    <a:pt x="930" y="44"/>
                  </a:lnTo>
                  <a:lnTo>
                    <a:pt x="934" y="28"/>
                  </a:lnTo>
                  <a:lnTo>
                    <a:pt x="938" y="16"/>
                  </a:lnTo>
                  <a:lnTo>
                    <a:pt x="942" y="8"/>
                  </a:lnTo>
                  <a:lnTo>
                    <a:pt x="946" y="4"/>
                  </a:lnTo>
                  <a:lnTo>
                    <a:pt x="953" y="0"/>
                  </a:lnTo>
                  <a:lnTo>
                    <a:pt x="957" y="0"/>
                  </a:lnTo>
                  <a:lnTo>
                    <a:pt x="961" y="0"/>
                  </a:lnTo>
                  <a:lnTo>
                    <a:pt x="965" y="0"/>
                  </a:lnTo>
                  <a:lnTo>
                    <a:pt x="973" y="0"/>
                  </a:lnTo>
                  <a:lnTo>
                    <a:pt x="981" y="4"/>
                  </a:lnTo>
                  <a:lnTo>
                    <a:pt x="985" y="12"/>
                  </a:lnTo>
                  <a:lnTo>
                    <a:pt x="988" y="20"/>
                  </a:lnTo>
                  <a:lnTo>
                    <a:pt x="988" y="32"/>
                  </a:lnTo>
                  <a:lnTo>
                    <a:pt x="988" y="40"/>
                  </a:lnTo>
                  <a:lnTo>
                    <a:pt x="988" y="52"/>
                  </a:lnTo>
                  <a:lnTo>
                    <a:pt x="988" y="326"/>
                  </a:lnTo>
                  <a:lnTo>
                    <a:pt x="988" y="338"/>
                  </a:lnTo>
                  <a:lnTo>
                    <a:pt x="988" y="350"/>
                  </a:lnTo>
                  <a:lnTo>
                    <a:pt x="988" y="358"/>
                  </a:lnTo>
                  <a:lnTo>
                    <a:pt x="985" y="366"/>
                  </a:lnTo>
                  <a:lnTo>
                    <a:pt x="981" y="374"/>
                  </a:lnTo>
                  <a:lnTo>
                    <a:pt x="973" y="378"/>
                  </a:lnTo>
                  <a:lnTo>
                    <a:pt x="965" y="382"/>
                  </a:lnTo>
                  <a:lnTo>
                    <a:pt x="953" y="378"/>
                  </a:lnTo>
                  <a:lnTo>
                    <a:pt x="946" y="374"/>
                  </a:lnTo>
                  <a:lnTo>
                    <a:pt x="942" y="370"/>
                  </a:lnTo>
                  <a:lnTo>
                    <a:pt x="938" y="362"/>
                  </a:lnTo>
                  <a:lnTo>
                    <a:pt x="934" y="354"/>
                  </a:lnTo>
                  <a:lnTo>
                    <a:pt x="934" y="346"/>
                  </a:lnTo>
                  <a:lnTo>
                    <a:pt x="903" y="278"/>
                  </a:lnTo>
                  <a:lnTo>
                    <a:pt x="856" y="215"/>
                  </a:lnTo>
                  <a:lnTo>
                    <a:pt x="806" y="159"/>
                  </a:lnTo>
                  <a:lnTo>
                    <a:pt x="743" y="115"/>
                  </a:lnTo>
                  <a:lnTo>
                    <a:pt x="685" y="84"/>
                  </a:lnTo>
                  <a:lnTo>
                    <a:pt x="623" y="64"/>
                  </a:lnTo>
                  <a:lnTo>
                    <a:pt x="568" y="56"/>
                  </a:lnTo>
                  <a:lnTo>
                    <a:pt x="506" y="68"/>
                  </a:lnTo>
                  <a:lnTo>
                    <a:pt x="451" y="96"/>
                  </a:lnTo>
                  <a:lnTo>
                    <a:pt x="401" y="143"/>
                  </a:lnTo>
                  <a:lnTo>
                    <a:pt x="362" y="203"/>
                  </a:lnTo>
                  <a:lnTo>
                    <a:pt x="327" y="282"/>
                  </a:lnTo>
                  <a:lnTo>
                    <a:pt x="304" y="370"/>
                  </a:lnTo>
                  <a:lnTo>
                    <a:pt x="288" y="477"/>
                  </a:lnTo>
                  <a:lnTo>
                    <a:pt x="284" y="588"/>
                  </a:lnTo>
                  <a:lnTo>
                    <a:pt x="284" y="668"/>
                  </a:lnTo>
                  <a:lnTo>
                    <a:pt x="292" y="739"/>
                  </a:lnTo>
                  <a:lnTo>
                    <a:pt x="304" y="811"/>
                  </a:lnTo>
                  <a:lnTo>
                    <a:pt x="319" y="878"/>
                  </a:lnTo>
                  <a:lnTo>
                    <a:pt x="343" y="938"/>
                  </a:lnTo>
                  <a:lnTo>
                    <a:pt x="374" y="994"/>
                  </a:lnTo>
                  <a:lnTo>
                    <a:pt x="416" y="1037"/>
                  </a:lnTo>
                  <a:lnTo>
                    <a:pt x="463" y="1069"/>
                  </a:lnTo>
                  <a:lnTo>
                    <a:pt x="521" y="1093"/>
                  </a:lnTo>
                  <a:lnTo>
                    <a:pt x="592" y="1101"/>
                  </a:lnTo>
                  <a:lnTo>
                    <a:pt x="677" y="1093"/>
                  </a:lnTo>
                  <a:lnTo>
                    <a:pt x="759" y="1069"/>
                  </a:lnTo>
                  <a:lnTo>
                    <a:pt x="837" y="1033"/>
                  </a:lnTo>
                  <a:lnTo>
                    <a:pt x="907" y="986"/>
                  </a:lnTo>
                  <a:lnTo>
                    <a:pt x="969" y="926"/>
                  </a:lnTo>
                  <a:lnTo>
                    <a:pt x="977" y="918"/>
                  </a:lnTo>
                  <a:lnTo>
                    <a:pt x="985" y="910"/>
                  </a:lnTo>
                  <a:lnTo>
                    <a:pt x="988" y="906"/>
                  </a:lnTo>
                  <a:lnTo>
                    <a:pt x="996" y="902"/>
                  </a:lnTo>
                  <a:lnTo>
                    <a:pt x="1004" y="902"/>
                  </a:lnTo>
                  <a:lnTo>
                    <a:pt x="1008" y="902"/>
                  </a:lnTo>
                  <a:lnTo>
                    <a:pt x="1016" y="906"/>
                  </a:lnTo>
                  <a:lnTo>
                    <a:pt x="1023" y="910"/>
                  </a:lnTo>
                  <a:lnTo>
                    <a:pt x="1027" y="918"/>
                  </a:lnTo>
                  <a:lnTo>
                    <a:pt x="1035" y="926"/>
                  </a:lnTo>
                  <a:lnTo>
                    <a:pt x="1035" y="934"/>
                  </a:lnTo>
                  <a:lnTo>
                    <a:pt x="1027" y="950"/>
                  </a:lnTo>
                  <a:lnTo>
                    <a:pt x="1012" y="974"/>
                  </a:lnTo>
                  <a:lnTo>
                    <a:pt x="985" y="1002"/>
                  </a:lnTo>
                  <a:lnTo>
                    <a:pt x="953" y="1033"/>
                  </a:lnTo>
                  <a:lnTo>
                    <a:pt x="918" y="1061"/>
                  </a:lnTo>
                  <a:lnTo>
                    <a:pt x="879" y="1085"/>
                  </a:lnTo>
                  <a:lnTo>
                    <a:pt x="794" y="1133"/>
                  </a:lnTo>
                  <a:lnTo>
                    <a:pt x="712" y="1160"/>
                  </a:lnTo>
                  <a:lnTo>
                    <a:pt x="634" y="1172"/>
                  </a:lnTo>
                  <a:lnTo>
                    <a:pt x="564" y="1176"/>
                  </a:lnTo>
                  <a:lnTo>
                    <a:pt x="490" y="1172"/>
                  </a:lnTo>
                  <a:lnTo>
                    <a:pt x="416" y="1160"/>
                  </a:lnTo>
                  <a:lnTo>
                    <a:pt x="343" y="1137"/>
                  </a:lnTo>
                  <a:lnTo>
                    <a:pt x="276" y="1105"/>
                  </a:lnTo>
                  <a:lnTo>
                    <a:pt x="210" y="1061"/>
                  </a:lnTo>
                  <a:lnTo>
                    <a:pt x="152" y="1009"/>
                  </a:lnTo>
                  <a:lnTo>
                    <a:pt x="101" y="946"/>
                  </a:lnTo>
                  <a:lnTo>
                    <a:pt x="58" y="874"/>
                  </a:lnTo>
                  <a:lnTo>
                    <a:pt x="27" y="791"/>
                  </a:lnTo>
                  <a:lnTo>
                    <a:pt x="8" y="696"/>
                  </a:lnTo>
                  <a:lnTo>
                    <a:pt x="0" y="588"/>
                  </a:lnTo>
                  <a:lnTo>
                    <a:pt x="8" y="481"/>
                  </a:lnTo>
                  <a:lnTo>
                    <a:pt x="27" y="386"/>
                  </a:lnTo>
                  <a:lnTo>
                    <a:pt x="62" y="298"/>
                  </a:lnTo>
                  <a:lnTo>
                    <a:pt x="101" y="227"/>
                  </a:lnTo>
                  <a:lnTo>
                    <a:pt x="156" y="163"/>
                  </a:lnTo>
                  <a:lnTo>
                    <a:pt x="210" y="111"/>
                  </a:lnTo>
                  <a:lnTo>
                    <a:pt x="276" y="72"/>
                  </a:lnTo>
                  <a:lnTo>
                    <a:pt x="346" y="40"/>
                  </a:lnTo>
                  <a:lnTo>
                    <a:pt x="416" y="16"/>
                  </a:lnTo>
                  <a:lnTo>
                    <a:pt x="490" y="4"/>
                  </a:lnTo>
                  <a:lnTo>
                    <a:pt x="5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0" name="Freeform 14"/>
            <p:cNvSpPr>
              <a:spLocks/>
            </p:cNvSpPr>
            <p:nvPr/>
          </p:nvSpPr>
          <p:spPr bwMode="auto">
            <a:xfrm>
              <a:off x="12737" y="2016"/>
              <a:ext cx="618" cy="1629"/>
            </a:xfrm>
            <a:custGeom>
              <a:avLst/>
              <a:gdLst/>
              <a:ahLst/>
              <a:cxnLst>
                <a:cxn ang="0">
                  <a:pos x="587" y="0"/>
                </a:cxn>
                <a:cxn ang="0">
                  <a:pos x="599" y="4"/>
                </a:cxn>
                <a:cxn ang="0">
                  <a:pos x="611" y="8"/>
                </a:cxn>
                <a:cxn ang="0">
                  <a:pos x="618" y="20"/>
                </a:cxn>
                <a:cxn ang="0">
                  <a:pos x="618" y="31"/>
                </a:cxn>
                <a:cxn ang="0">
                  <a:pos x="618" y="35"/>
                </a:cxn>
                <a:cxn ang="0">
                  <a:pos x="618" y="39"/>
                </a:cxn>
                <a:cxn ang="0">
                  <a:pos x="618" y="43"/>
                </a:cxn>
                <a:cxn ang="0">
                  <a:pos x="615" y="51"/>
                </a:cxn>
                <a:cxn ang="0">
                  <a:pos x="611" y="59"/>
                </a:cxn>
                <a:cxn ang="0">
                  <a:pos x="611" y="59"/>
                </a:cxn>
                <a:cxn ang="0">
                  <a:pos x="66" y="1589"/>
                </a:cxn>
                <a:cxn ang="0">
                  <a:pos x="58" y="1605"/>
                </a:cxn>
                <a:cxn ang="0">
                  <a:pos x="54" y="1613"/>
                </a:cxn>
                <a:cxn ang="0">
                  <a:pos x="50" y="1621"/>
                </a:cxn>
                <a:cxn ang="0">
                  <a:pos x="43" y="1625"/>
                </a:cxn>
                <a:cxn ang="0">
                  <a:pos x="31" y="1629"/>
                </a:cxn>
                <a:cxn ang="0">
                  <a:pos x="19" y="1625"/>
                </a:cxn>
                <a:cxn ang="0">
                  <a:pos x="8" y="1617"/>
                </a:cxn>
                <a:cxn ang="0">
                  <a:pos x="0" y="1609"/>
                </a:cxn>
                <a:cxn ang="0">
                  <a:pos x="0" y="1593"/>
                </a:cxn>
                <a:cxn ang="0">
                  <a:pos x="0" y="1593"/>
                </a:cxn>
                <a:cxn ang="0">
                  <a:pos x="0" y="1589"/>
                </a:cxn>
                <a:cxn ang="0">
                  <a:pos x="0" y="1581"/>
                </a:cxn>
                <a:cxn ang="0">
                  <a:pos x="4" y="1565"/>
                </a:cxn>
                <a:cxn ang="0">
                  <a:pos x="560" y="16"/>
                </a:cxn>
                <a:cxn ang="0">
                  <a:pos x="564" y="8"/>
                </a:cxn>
                <a:cxn ang="0">
                  <a:pos x="572" y="4"/>
                </a:cxn>
                <a:cxn ang="0">
                  <a:pos x="580" y="0"/>
                </a:cxn>
                <a:cxn ang="0">
                  <a:pos x="587" y="0"/>
                </a:cxn>
              </a:cxnLst>
              <a:rect l="0" t="0" r="r" b="b"/>
              <a:pathLst>
                <a:path w="618" h="1629">
                  <a:moveTo>
                    <a:pt x="587" y="0"/>
                  </a:moveTo>
                  <a:lnTo>
                    <a:pt x="599" y="4"/>
                  </a:lnTo>
                  <a:lnTo>
                    <a:pt x="611" y="8"/>
                  </a:lnTo>
                  <a:lnTo>
                    <a:pt x="618" y="20"/>
                  </a:lnTo>
                  <a:lnTo>
                    <a:pt x="618" y="31"/>
                  </a:lnTo>
                  <a:lnTo>
                    <a:pt x="618" y="35"/>
                  </a:lnTo>
                  <a:lnTo>
                    <a:pt x="618" y="39"/>
                  </a:lnTo>
                  <a:lnTo>
                    <a:pt x="618" y="43"/>
                  </a:lnTo>
                  <a:lnTo>
                    <a:pt x="615" y="51"/>
                  </a:lnTo>
                  <a:lnTo>
                    <a:pt x="611" y="59"/>
                  </a:lnTo>
                  <a:lnTo>
                    <a:pt x="611" y="59"/>
                  </a:lnTo>
                  <a:lnTo>
                    <a:pt x="66" y="1589"/>
                  </a:lnTo>
                  <a:lnTo>
                    <a:pt x="58" y="1605"/>
                  </a:lnTo>
                  <a:lnTo>
                    <a:pt x="54" y="1613"/>
                  </a:lnTo>
                  <a:lnTo>
                    <a:pt x="50" y="1621"/>
                  </a:lnTo>
                  <a:lnTo>
                    <a:pt x="43" y="1625"/>
                  </a:lnTo>
                  <a:lnTo>
                    <a:pt x="31" y="1629"/>
                  </a:lnTo>
                  <a:lnTo>
                    <a:pt x="19" y="1625"/>
                  </a:lnTo>
                  <a:lnTo>
                    <a:pt x="8" y="1617"/>
                  </a:lnTo>
                  <a:lnTo>
                    <a:pt x="0" y="1609"/>
                  </a:lnTo>
                  <a:lnTo>
                    <a:pt x="0" y="1593"/>
                  </a:lnTo>
                  <a:lnTo>
                    <a:pt x="0" y="1593"/>
                  </a:lnTo>
                  <a:lnTo>
                    <a:pt x="0" y="1589"/>
                  </a:lnTo>
                  <a:lnTo>
                    <a:pt x="0" y="1581"/>
                  </a:lnTo>
                  <a:lnTo>
                    <a:pt x="4" y="1565"/>
                  </a:lnTo>
                  <a:lnTo>
                    <a:pt x="560" y="16"/>
                  </a:lnTo>
                  <a:lnTo>
                    <a:pt x="564" y="8"/>
                  </a:lnTo>
                  <a:lnTo>
                    <a:pt x="572" y="4"/>
                  </a:lnTo>
                  <a:lnTo>
                    <a:pt x="580" y="0"/>
                  </a:lnTo>
                  <a:lnTo>
                    <a:pt x="5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1" name="Freeform 15"/>
            <p:cNvSpPr>
              <a:spLocks/>
            </p:cNvSpPr>
            <p:nvPr/>
          </p:nvSpPr>
          <p:spPr bwMode="auto">
            <a:xfrm>
              <a:off x="13542" y="2127"/>
              <a:ext cx="1588" cy="1144"/>
            </a:xfrm>
            <a:custGeom>
              <a:avLst/>
              <a:gdLst/>
              <a:ahLst/>
              <a:cxnLst>
                <a:cxn ang="0">
                  <a:pos x="199" y="4"/>
                </a:cxn>
                <a:cxn ang="0">
                  <a:pos x="397" y="0"/>
                </a:cxn>
                <a:cxn ang="0">
                  <a:pos x="413" y="4"/>
                </a:cxn>
                <a:cxn ang="0">
                  <a:pos x="417" y="28"/>
                </a:cxn>
                <a:cxn ang="0">
                  <a:pos x="405" y="44"/>
                </a:cxn>
                <a:cxn ang="0">
                  <a:pos x="382" y="48"/>
                </a:cxn>
                <a:cxn ang="0">
                  <a:pos x="277" y="71"/>
                </a:cxn>
                <a:cxn ang="0">
                  <a:pos x="261" y="107"/>
                </a:cxn>
                <a:cxn ang="0">
                  <a:pos x="716" y="87"/>
                </a:cxn>
                <a:cxn ang="0">
                  <a:pos x="677" y="48"/>
                </a:cxn>
                <a:cxn ang="0">
                  <a:pos x="615" y="48"/>
                </a:cxn>
                <a:cxn ang="0">
                  <a:pos x="596" y="36"/>
                </a:cxn>
                <a:cxn ang="0">
                  <a:pos x="599" y="8"/>
                </a:cxn>
                <a:cxn ang="0">
                  <a:pos x="615" y="0"/>
                </a:cxn>
                <a:cxn ang="0">
                  <a:pos x="662" y="0"/>
                </a:cxn>
                <a:cxn ang="0">
                  <a:pos x="790" y="4"/>
                </a:cxn>
                <a:cxn ang="0">
                  <a:pos x="992" y="0"/>
                </a:cxn>
                <a:cxn ang="0">
                  <a:pos x="1004" y="4"/>
                </a:cxn>
                <a:cxn ang="0">
                  <a:pos x="1008" y="28"/>
                </a:cxn>
                <a:cxn ang="0">
                  <a:pos x="992" y="48"/>
                </a:cxn>
                <a:cxn ang="0">
                  <a:pos x="919" y="52"/>
                </a:cxn>
                <a:cxn ang="0">
                  <a:pos x="860" y="91"/>
                </a:cxn>
                <a:cxn ang="0">
                  <a:pos x="915" y="934"/>
                </a:cxn>
                <a:cxn ang="0">
                  <a:pos x="1362" y="135"/>
                </a:cxn>
                <a:cxn ang="0">
                  <a:pos x="1358" y="87"/>
                </a:cxn>
                <a:cxn ang="0">
                  <a:pos x="1296" y="52"/>
                </a:cxn>
                <a:cxn ang="0">
                  <a:pos x="1261" y="48"/>
                </a:cxn>
                <a:cxn ang="0">
                  <a:pos x="1249" y="36"/>
                </a:cxn>
                <a:cxn ang="0">
                  <a:pos x="1253" y="8"/>
                </a:cxn>
                <a:cxn ang="0">
                  <a:pos x="1269" y="0"/>
                </a:cxn>
                <a:cxn ang="0">
                  <a:pos x="1362" y="0"/>
                </a:cxn>
                <a:cxn ang="0">
                  <a:pos x="1568" y="0"/>
                </a:cxn>
                <a:cxn ang="0">
                  <a:pos x="1584" y="12"/>
                </a:cxn>
                <a:cxn ang="0">
                  <a:pos x="1584" y="40"/>
                </a:cxn>
                <a:cxn ang="0">
                  <a:pos x="1564" y="48"/>
                </a:cxn>
                <a:cxn ang="0">
                  <a:pos x="1463" y="79"/>
                </a:cxn>
                <a:cxn ang="0">
                  <a:pos x="1378" y="187"/>
                </a:cxn>
                <a:cxn ang="0">
                  <a:pos x="848" y="1124"/>
                </a:cxn>
                <a:cxn ang="0">
                  <a:pos x="829" y="1144"/>
                </a:cxn>
                <a:cxn ang="0">
                  <a:pos x="802" y="1140"/>
                </a:cxn>
                <a:cxn ang="0">
                  <a:pos x="790" y="1101"/>
                </a:cxn>
                <a:cxn ang="0">
                  <a:pos x="253" y="1124"/>
                </a:cxn>
                <a:cxn ang="0">
                  <a:pos x="234" y="1144"/>
                </a:cxn>
                <a:cxn ang="0">
                  <a:pos x="206" y="1140"/>
                </a:cxn>
                <a:cxn ang="0">
                  <a:pos x="199" y="1116"/>
                </a:cxn>
                <a:cxn ang="0">
                  <a:pos x="125" y="83"/>
                </a:cxn>
                <a:cxn ang="0">
                  <a:pos x="82" y="48"/>
                </a:cxn>
                <a:cxn ang="0">
                  <a:pos x="20" y="48"/>
                </a:cxn>
                <a:cxn ang="0">
                  <a:pos x="4" y="36"/>
                </a:cxn>
                <a:cxn ang="0">
                  <a:pos x="4" y="8"/>
                </a:cxn>
                <a:cxn ang="0">
                  <a:pos x="20" y="0"/>
                </a:cxn>
              </a:cxnLst>
              <a:rect l="0" t="0" r="r" b="b"/>
              <a:pathLst>
                <a:path w="1588" h="1144">
                  <a:moveTo>
                    <a:pt x="27" y="0"/>
                  </a:moveTo>
                  <a:lnTo>
                    <a:pt x="113" y="0"/>
                  </a:lnTo>
                  <a:lnTo>
                    <a:pt x="199" y="4"/>
                  </a:lnTo>
                  <a:lnTo>
                    <a:pt x="296" y="0"/>
                  </a:lnTo>
                  <a:lnTo>
                    <a:pt x="397" y="0"/>
                  </a:lnTo>
                  <a:lnTo>
                    <a:pt x="397" y="0"/>
                  </a:lnTo>
                  <a:lnTo>
                    <a:pt x="401" y="0"/>
                  </a:lnTo>
                  <a:lnTo>
                    <a:pt x="409" y="0"/>
                  </a:lnTo>
                  <a:lnTo>
                    <a:pt x="413" y="4"/>
                  </a:lnTo>
                  <a:lnTo>
                    <a:pt x="417" y="8"/>
                  </a:lnTo>
                  <a:lnTo>
                    <a:pt x="417" y="16"/>
                  </a:lnTo>
                  <a:lnTo>
                    <a:pt x="417" y="28"/>
                  </a:lnTo>
                  <a:lnTo>
                    <a:pt x="413" y="36"/>
                  </a:lnTo>
                  <a:lnTo>
                    <a:pt x="409" y="40"/>
                  </a:lnTo>
                  <a:lnTo>
                    <a:pt x="405" y="44"/>
                  </a:lnTo>
                  <a:lnTo>
                    <a:pt x="397" y="48"/>
                  </a:lnTo>
                  <a:lnTo>
                    <a:pt x="389" y="48"/>
                  </a:lnTo>
                  <a:lnTo>
                    <a:pt x="382" y="48"/>
                  </a:lnTo>
                  <a:lnTo>
                    <a:pt x="331" y="52"/>
                  </a:lnTo>
                  <a:lnTo>
                    <a:pt x="300" y="60"/>
                  </a:lnTo>
                  <a:lnTo>
                    <a:pt x="277" y="71"/>
                  </a:lnTo>
                  <a:lnTo>
                    <a:pt x="269" y="83"/>
                  </a:lnTo>
                  <a:lnTo>
                    <a:pt x="265" y="95"/>
                  </a:lnTo>
                  <a:lnTo>
                    <a:pt x="261" y="107"/>
                  </a:lnTo>
                  <a:lnTo>
                    <a:pt x="323" y="934"/>
                  </a:lnTo>
                  <a:lnTo>
                    <a:pt x="728" y="215"/>
                  </a:lnTo>
                  <a:lnTo>
                    <a:pt x="716" y="87"/>
                  </a:lnTo>
                  <a:lnTo>
                    <a:pt x="712" y="67"/>
                  </a:lnTo>
                  <a:lnTo>
                    <a:pt x="701" y="56"/>
                  </a:lnTo>
                  <a:lnTo>
                    <a:pt x="677" y="48"/>
                  </a:lnTo>
                  <a:lnTo>
                    <a:pt x="634" y="48"/>
                  </a:lnTo>
                  <a:lnTo>
                    <a:pt x="623" y="48"/>
                  </a:lnTo>
                  <a:lnTo>
                    <a:pt x="615" y="48"/>
                  </a:lnTo>
                  <a:lnTo>
                    <a:pt x="603" y="44"/>
                  </a:lnTo>
                  <a:lnTo>
                    <a:pt x="599" y="40"/>
                  </a:lnTo>
                  <a:lnTo>
                    <a:pt x="596" y="36"/>
                  </a:lnTo>
                  <a:lnTo>
                    <a:pt x="592" y="28"/>
                  </a:lnTo>
                  <a:lnTo>
                    <a:pt x="596" y="16"/>
                  </a:lnTo>
                  <a:lnTo>
                    <a:pt x="599" y="8"/>
                  </a:lnTo>
                  <a:lnTo>
                    <a:pt x="603" y="4"/>
                  </a:lnTo>
                  <a:lnTo>
                    <a:pt x="607" y="0"/>
                  </a:lnTo>
                  <a:lnTo>
                    <a:pt x="615" y="0"/>
                  </a:lnTo>
                  <a:lnTo>
                    <a:pt x="619" y="0"/>
                  </a:lnTo>
                  <a:lnTo>
                    <a:pt x="623" y="0"/>
                  </a:lnTo>
                  <a:lnTo>
                    <a:pt x="662" y="0"/>
                  </a:lnTo>
                  <a:lnTo>
                    <a:pt x="708" y="0"/>
                  </a:lnTo>
                  <a:lnTo>
                    <a:pt x="755" y="4"/>
                  </a:lnTo>
                  <a:lnTo>
                    <a:pt x="790" y="4"/>
                  </a:lnTo>
                  <a:lnTo>
                    <a:pt x="891" y="0"/>
                  </a:lnTo>
                  <a:lnTo>
                    <a:pt x="989" y="0"/>
                  </a:lnTo>
                  <a:lnTo>
                    <a:pt x="992" y="0"/>
                  </a:lnTo>
                  <a:lnTo>
                    <a:pt x="996" y="0"/>
                  </a:lnTo>
                  <a:lnTo>
                    <a:pt x="1000" y="0"/>
                  </a:lnTo>
                  <a:lnTo>
                    <a:pt x="1004" y="4"/>
                  </a:lnTo>
                  <a:lnTo>
                    <a:pt x="1008" y="8"/>
                  </a:lnTo>
                  <a:lnTo>
                    <a:pt x="1008" y="16"/>
                  </a:lnTo>
                  <a:lnTo>
                    <a:pt x="1008" y="28"/>
                  </a:lnTo>
                  <a:lnTo>
                    <a:pt x="1004" y="40"/>
                  </a:lnTo>
                  <a:lnTo>
                    <a:pt x="1000" y="44"/>
                  </a:lnTo>
                  <a:lnTo>
                    <a:pt x="992" y="48"/>
                  </a:lnTo>
                  <a:lnTo>
                    <a:pt x="981" y="48"/>
                  </a:lnTo>
                  <a:lnTo>
                    <a:pt x="969" y="48"/>
                  </a:lnTo>
                  <a:lnTo>
                    <a:pt x="919" y="52"/>
                  </a:lnTo>
                  <a:lnTo>
                    <a:pt x="887" y="60"/>
                  </a:lnTo>
                  <a:lnTo>
                    <a:pt x="868" y="75"/>
                  </a:lnTo>
                  <a:lnTo>
                    <a:pt x="860" y="91"/>
                  </a:lnTo>
                  <a:lnTo>
                    <a:pt x="856" y="107"/>
                  </a:lnTo>
                  <a:lnTo>
                    <a:pt x="856" y="123"/>
                  </a:lnTo>
                  <a:lnTo>
                    <a:pt x="915" y="934"/>
                  </a:lnTo>
                  <a:lnTo>
                    <a:pt x="1347" y="163"/>
                  </a:lnTo>
                  <a:lnTo>
                    <a:pt x="1354" y="151"/>
                  </a:lnTo>
                  <a:lnTo>
                    <a:pt x="1362" y="135"/>
                  </a:lnTo>
                  <a:lnTo>
                    <a:pt x="1366" y="123"/>
                  </a:lnTo>
                  <a:lnTo>
                    <a:pt x="1366" y="111"/>
                  </a:lnTo>
                  <a:lnTo>
                    <a:pt x="1358" y="87"/>
                  </a:lnTo>
                  <a:lnTo>
                    <a:pt x="1343" y="67"/>
                  </a:lnTo>
                  <a:lnTo>
                    <a:pt x="1323" y="56"/>
                  </a:lnTo>
                  <a:lnTo>
                    <a:pt x="1296" y="52"/>
                  </a:lnTo>
                  <a:lnTo>
                    <a:pt x="1273" y="48"/>
                  </a:lnTo>
                  <a:lnTo>
                    <a:pt x="1269" y="48"/>
                  </a:lnTo>
                  <a:lnTo>
                    <a:pt x="1261" y="48"/>
                  </a:lnTo>
                  <a:lnTo>
                    <a:pt x="1257" y="44"/>
                  </a:lnTo>
                  <a:lnTo>
                    <a:pt x="1253" y="40"/>
                  </a:lnTo>
                  <a:lnTo>
                    <a:pt x="1249" y="36"/>
                  </a:lnTo>
                  <a:lnTo>
                    <a:pt x="1249" y="28"/>
                  </a:lnTo>
                  <a:lnTo>
                    <a:pt x="1249" y="16"/>
                  </a:lnTo>
                  <a:lnTo>
                    <a:pt x="1253" y="8"/>
                  </a:lnTo>
                  <a:lnTo>
                    <a:pt x="1257" y="4"/>
                  </a:lnTo>
                  <a:lnTo>
                    <a:pt x="1265" y="0"/>
                  </a:lnTo>
                  <a:lnTo>
                    <a:pt x="1269" y="0"/>
                  </a:lnTo>
                  <a:lnTo>
                    <a:pt x="1273" y="0"/>
                  </a:lnTo>
                  <a:lnTo>
                    <a:pt x="1276" y="0"/>
                  </a:lnTo>
                  <a:lnTo>
                    <a:pt x="1362" y="0"/>
                  </a:lnTo>
                  <a:lnTo>
                    <a:pt x="1448" y="4"/>
                  </a:lnTo>
                  <a:lnTo>
                    <a:pt x="1506" y="0"/>
                  </a:lnTo>
                  <a:lnTo>
                    <a:pt x="1568" y="0"/>
                  </a:lnTo>
                  <a:lnTo>
                    <a:pt x="1576" y="0"/>
                  </a:lnTo>
                  <a:lnTo>
                    <a:pt x="1584" y="4"/>
                  </a:lnTo>
                  <a:lnTo>
                    <a:pt x="1584" y="12"/>
                  </a:lnTo>
                  <a:lnTo>
                    <a:pt x="1588" y="16"/>
                  </a:lnTo>
                  <a:lnTo>
                    <a:pt x="1584" y="28"/>
                  </a:lnTo>
                  <a:lnTo>
                    <a:pt x="1584" y="40"/>
                  </a:lnTo>
                  <a:lnTo>
                    <a:pt x="1576" y="44"/>
                  </a:lnTo>
                  <a:lnTo>
                    <a:pt x="1572" y="48"/>
                  </a:lnTo>
                  <a:lnTo>
                    <a:pt x="1564" y="48"/>
                  </a:lnTo>
                  <a:lnTo>
                    <a:pt x="1557" y="48"/>
                  </a:lnTo>
                  <a:lnTo>
                    <a:pt x="1502" y="60"/>
                  </a:lnTo>
                  <a:lnTo>
                    <a:pt x="1463" y="79"/>
                  </a:lnTo>
                  <a:lnTo>
                    <a:pt x="1428" y="111"/>
                  </a:lnTo>
                  <a:lnTo>
                    <a:pt x="1401" y="147"/>
                  </a:lnTo>
                  <a:lnTo>
                    <a:pt x="1378" y="187"/>
                  </a:lnTo>
                  <a:lnTo>
                    <a:pt x="1378" y="187"/>
                  </a:lnTo>
                  <a:lnTo>
                    <a:pt x="856" y="1116"/>
                  </a:lnTo>
                  <a:lnTo>
                    <a:pt x="848" y="1124"/>
                  </a:lnTo>
                  <a:lnTo>
                    <a:pt x="845" y="1132"/>
                  </a:lnTo>
                  <a:lnTo>
                    <a:pt x="837" y="1140"/>
                  </a:lnTo>
                  <a:lnTo>
                    <a:pt x="829" y="1144"/>
                  </a:lnTo>
                  <a:lnTo>
                    <a:pt x="817" y="1144"/>
                  </a:lnTo>
                  <a:lnTo>
                    <a:pt x="806" y="1144"/>
                  </a:lnTo>
                  <a:lnTo>
                    <a:pt x="802" y="1140"/>
                  </a:lnTo>
                  <a:lnTo>
                    <a:pt x="794" y="1132"/>
                  </a:lnTo>
                  <a:lnTo>
                    <a:pt x="794" y="1120"/>
                  </a:lnTo>
                  <a:lnTo>
                    <a:pt x="790" y="1101"/>
                  </a:lnTo>
                  <a:lnTo>
                    <a:pt x="732" y="278"/>
                  </a:lnTo>
                  <a:lnTo>
                    <a:pt x="261" y="1113"/>
                  </a:lnTo>
                  <a:lnTo>
                    <a:pt x="253" y="1124"/>
                  </a:lnTo>
                  <a:lnTo>
                    <a:pt x="249" y="1132"/>
                  </a:lnTo>
                  <a:lnTo>
                    <a:pt x="241" y="1140"/>
                  </a:lnTo>
                  <a:lnTo>
                    <a:pt x="234" y="1144"/>
                  </a:lnTo>
                  <a:lnTo>
                    <a:pt x="226" y="1144"/>
                  </a:lnTo>
                  <a:lnTo>
                    <a:pt x="214" y="1144"/>
                  </a:lnTo>
                  <a:lnTo>
                    <a:pt x="206" y="1140"/>
                  </a:lnTo>
                  <a:lnTo>
                    <a:pt x="203" y="1136"/>
                  </a:lnTo>
                  <a:lnTo>
                    <a:pt x="199" y="1128"/>
                  </a:lnTo>
                  <a:lnTo>
                    <a:pt x="199" y="1116"/>
                  </a:lnTo>
                  <a:lnTo>
                    <a:pt x="199" y="1101"/>
                  </a:lnTo>
                  <a:lnTo>
                    <a:pt x="129" y="107"/>
                  </a:lnTo>
                  <a:lnTo>
                    <a:pt x="125" y="83"/>
                  </a:lnTo>
                  <a:lnTo>
                    <a:pt x="117" y="67"/>
                  </a:lnTo>
                  <a:lnTo>
                    <a:pt x="105" y="56"/>
                  </a:lnTo>
                  <a:lnTo>
                    <a:pt x="82" y="48"/>
                  </a:lnTo>
                  <a:lnTo>
                    <a:pt x="43" y="48"/>
                  </a:lnTo>
                  <a:lnTo>
                    <a:pt x="31" y="48"/>
                  </a:lnTo>
                  <a:lnTo>
                    <a:pt x="20" y="48"/>
                  </a:lnTo>
                  <a:lnTo>
                    <a:pt x="12" y="44"/>
                  </a:lnTo>
                  <a:lnTo>
                    <a:pt x="8" y="40"/>
                  </a:lnTo>
                  <a:lnTo>
                    <a:pt x="4" y="36"/>
                  </a:lnTo>
                  <a:lnTo>
                    <a:pt x="0" y="28"/>
                  </a:lnTo>
                  <a:lnTo>
                    <a:pt x="4" y="16"/>
                  </a:lnTo>
                  <a:lnTo>
                    <a:pt x="4" y="8"/>
                  </a:lnTo>
                  <a:lnTo>
                    <a:pt x="12" y="4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2" name="Picture 1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3276600"/>
            <a:ext cx="1725930" cy="51435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72000" y="6096000"/>
            <a:ext cx="1725930" cy="51435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7200" y="4343400"/>
            <a:ext cx="7991475" cy="642938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 animBg="1"/>
      <p:bldP spid="9223" grpId="0"/>
      <p:bldP spid="85" grpId="0"/>
      <p:bldP spid="141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52400" y="0"/>
            <a:ext cx="8458200" cy="1143000"/>
          </a:xfrm>
        </p:spPr>
        <p:txBody>
          <a:bodyPr>
            <a:normAutofit fontScale="90000"/>
          </a:bodyPr>
          <a:lstStyle/>
          <a:p>
            <a:r>
              <a:rPr lang="en-US" dirty="0" smtClean="0"/>
              <a:t>Low Energy Abelian Gauge Theory: 1/4 </a:t>
            </a:r>
            <a:endParaRPr lang="en-US" dirty="0"/>
          </a:p>
        </p:txBody>
      </p:sp>
      <p:sp>
        <p:nvSpPr>
          <p:cNvPr id="4" name="Text Box 11"/>
          <p:cNvSpPr txBox="1">
            <a:spLocks noChangeArrowheads="1"/>
          </p:cNvSpPr>
          <p:nvPr/>
        </p:nvSpPr>
        <p:spPr bwMode="auto">
          <a:xfrm>
            <a:off x="2819400" y="3886200"/>
            <a:ext cx="6040436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4000" dirty="0">
                <a:solidFill>
                  <a:srgbClr val="0000FF"/>
                </a:solidFill>
              </a:rPr>
              <a:t>Unbroken gauge symmetry: </a:t>
            </a:r>
          </a:p>
        </p:txBody>
      </p:sp>
      <p:sp>
        <p:nvSpPr>
          <p:cNvPr id="5" name="AutoShape 30"/>
          <p:cNvSpPr>
            <a:spLocks noChangeArrowheads="1"/>
          </p:cNvSpPr>
          <p:nvPr/>
        </p:nvSpPr>
        <p:spPr bwMode="auto">
          <a:xfrm>
            <a:off x="762000" y="4038600"/>
            <a:ext cx="1447800" cy="457200"/>
          </a:xfrm>
          <a:prstGeom prst="rightArrow">
            <a:avLst>
              <a:gd name="adj1" fmla="val 50000"/>
              <a:gd name="adj2" fmla="val 93750"/>
            </a:avLst>
          </a:prstGeom>
          <a:solidFill>
            <a:srgbClr val="0033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67" name="TextBox 66"/>
          <p:cNvSpPr txBox="1"/>
          <p:nvPr/>
        </p:nvSpPr>
        <p:spPr>
          <a:xfrm>
            <a:off x="228600" y="5943600"/>
            <a:ext cx="4191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7030A0"/>
                </a:solidFill>
              </a:rPr>
              <a:t>r= Rank = K-1, for SU(K)  </a:t>
            </a:r>
            <a:endParaRPr lang="en-US" sz="3200" dirty="0">
              <a:solidFill>
                <a:srgbClr val="7030A0"/>
              </a:solidFill>
            </a:endParaRPr>
          </a:p>
        </p:txBody>
      </p:sp>
      <p:pic>
        <p:nvPicPr>
          <p:cNvPr id="8" name="Picture 7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8200" y="1524000"/>
            <a:ext cx="7129463" cy="642938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400" y="2743200"/>
            <a:ext cx="5372100" cy="633413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43200" y="4953000"/>
            <a:ext cx="2828925" cy="638175"/>
          </a:xfrm>
          <a:prstGeom prst="rect">
            <a:avLst/>
          </a:prstGeom>
        </p:spPr>
      </p:pic>
      <p:sp>
        <p:nvSpPr>
          <p:cNvPr id="70" name="TextBox 69"/>
          <p:cNvSpPr txBox="1"/>
          <p:nvPr/>
        </p:nvSpPr>
        <p:spPr>
          <a:xfrm>
            <a:off x="6248400" y="2743200"/>
            <a:ext cx="2667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chemeClr val="accent2">
                    <a:lumMod val="50000"/>
                  </a:schemeClr>
                </a:solidFill>
              </a:rPr>
              <a:t>(for SU(K) ) </a:t>
            </a:r>
            <a:endParaRPr lang="en-US" sz="3600" dirty="0">
              <a:solidFill>
                <a:schemeClr val="accent2">
                  <a:lumMod val="50000"/>
                </a:schemeClr>
              </a:solidFill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4724400" y="5943600"/>
            <a:ext cx="4572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 smtClean="0">
                <a:solidFill>
                  <a:srgbClr val="7030A0"/>
                </a:solidFill>
              </a:rPr>
              <a:t>a</a:t>
            </a:r>
            <a:r>
              <a:rPr lang="en-US" sz="3200" baseline="-25000" dirty="0" err="1" smtClean="0">
                <a:solidFill>
                  <a:srgbClr val="7030A0"/>
                </a:solidFill>
              </a:rPr>
              <a:t>i</a:t>
            </a:r>
            <a:r>
              <a:rPr lang="en-US" sz="3200" dirty="0" smtClean="0">
                <a:solidFill>
                  <a:srgbClr val="7030A0"/>
                </a:solidFill>
              </a:rPr>
              <a:t> </a:t>
            </a:r>
            <a:r>
              <a:rPr lang="en-US" sz="3200" dirty="0" smtClean="0">
                <a:solidFill>
                  <a:srgbClr val="7030A0"/>
                </a:solidFill>
                <a:sym typeface="Mathematica1" panose="05000502060100000001" pitchFamily="2" charset="2"/>
              </a:rPr>
              <a:t> </a:t>
            </a:r>
            <a:r>
              <a:rPr lang="en-US" sz="3200" dirty="0" smtClean="0">
                <a:solidFill>
                  <a:srgbClr val="7030A0"/>
                </a:solidFill>
                <a:latin typeface="Mathematica7Mono" panose="00000400000000000000" pitchFamily="2" charset="0"/>
                <a:ea typeface="Mathematica7Mono" panose="00000400000000000000" pitchFamily="2" charset="0"/>
                <a:sym typeface="Mathematica1" panose="05000502060100000001" pitchFamily="2" charset="2"/>
              </a:rPr>
              <a:t>C</a:t>
            </a:r>
            <a:r>
              <a:rPr lang="en-US" sz="3200" dirty="0" smtClean="0">
                <a:solidFill>
                  <a:srgbClr val="7030A0"/>
                </a:solidFill>
              </a:rPr>
              <a:t> in general position</a:t>
            </a:r>
            <a:endParaRPr lang="en-US" sz="3200" dirty="0">
              <a:solidFill>
                <a:srgbClr val="7030A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 animBg="1"/>
      <p:bldP spid="67" grpId="0"/>
      <p:bldP spid="70" grpId="0"/>
      <p:bldP spid="71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2" descr="http://www.dawnkinzer.com/wp-content/uploads/2012/02/bigstock_Man_jump_through_the_gap_Elem_18659402.jp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979516" y="5410200"/>
            <a:ext cx="2164484" cy="1447800"/>
          </a:xfrm>
          <a:prstGeom prst="rect">
            <a:avLst/>
          </a:prstGeom>
          <a:noFill/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0"/>
            <a:ext cx="8229600" cy="1143000"/>
          </a:xfrm>
        </p:spPr>
        <p:txBody>
          <a:bodyPr/>
          <a:lstStyle/>
          <a:p>
            <a:r>
              <a:rPr lang="en-US" dirty="0" smtClean="0"/>
              <a:t>Spontaneous Symmetry Breaking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2133600" y="1143000"/>
            <a:ext cx="5334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rgbClr val="7030A0"/>
                </a:solidFill>
              </a:rPr>
              <a:t>Suppose G acts on X</a:t>
            </a:r>
            <a:endParaRPr lang="en-US" sz="4000" dirty="0">
              <a:solidFill>
                <a:srgbClr val="7030A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4823" y="1981200"/>
            <a:ext cx="9144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A choice of point x </a:t>
            </a:r>
            <a:r>
              <a:rPr lang="en-US" sz="3200" dirty="0" smtClean="0">
                <a:solidFill>
                  <a:srgbClr val="0000FF"/>
                </a:solidFill>
                <a:sym typeface="Mathematica1" panose="05000502060100000001" pitchFamily="2" charset="2"/>
              </a:rPr>
              <a:t></a:t>
            </a:r>
            <a:r>
              <a:rPr lang="en-US" sz="3200" dirty="0">
                <a:solidFill>
                  <a:srgbClr val="0000FF"/>
                </a:solidFill>
                <a:sym typeface="Mathematica1" panose="05000502060100000001" pitchFamily="2" charset="2"/>
              </a:rPr>
              <a:t> </a:t>
            </a:r>
            <a:r>
              <a:rPr lang="en-US" sz="3200" dirty="0" smtClean="0">
                <a:solidFill>
                  <a:srgbClr val="0000FF"/>
                </a:solidFill>
              </a:rPr>
              <a:t>X  determines a stabilizer group</a:t>
            </a:r>
            <a:endParaRPr lang="en-US" sz="3200" dirty="0">
              <a:solidFill>
                <a:srgbClr val="0000FF"/>
              </a:solidFill>
            </a:endParaRPr>
          </a:p>
        </p:txBody>
      </p:sp>
      <p:pic>
        <p:nvPicPr>
          <p:cNvPr id="12" name="Picture 11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05000" y="2667000"/>
            <a:ext cx="4843463" cy="638175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1828800" y="3429000"/>
            <a:ext cx="5334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chemeClr val="accent2">
                    <a:lumMod val="50000"/>
                  </a:schemeClr>
                </a:solidFill>
              </a:rPr>
              <a:t>H remains a symmetry</a:t>
            </a:r>
            <a:endParaRPr lang="en-US" sz="4000" dirty="0">
              <a:solidFill>
                <a:schemeClr val="accent2">
                  <a:lumMod val="50000"/>
                </a:schemeClr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133600" y="4191000"/>
            <a:ext cx="533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FF0000"/>
                </a:solidFill>
              </a:rPr>
              <a:t>X = space of Higgs </a:t>
            </a:r>
            <a:r>
              <a:rPr lang="en-US" sz="3600" dirty="0" err="1" smtClean="0">
                <a:solidFill>
                  <a:srgbClr val="FF0000"/>
                </a:solidFill>
              </a:rPr>
              <a:t>vev’s</a:t>
            </a:r>
            <a:r>
              <a:rPr lang="en-US" sz="3600" dirty="0" smtClean="0">
                <a:solidFill>
                  <a:srgbClr val="FF0000"/>
                </a:solidFill>
              </a:rPr>
              <a:t>. </a:t>
            </a:r>
            <a:endParaRPr lang="en-US" sz="3600" dirty="0">
              <a:solidFill>
                <a:srgbClr val="FF0000"/>
              </a:solidFill>
            </a:endParaRPr>
          </a:p>
        </p:txBody>
      </p:sp>
      <p:pic>
        <p:nvPicPr>
          <p:cNvPr id="11" name="Picture 10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94" y="5105400"/>
            <a:ext cx="8927782" cy="450056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>
          <a:xfrm>
            <a:off x="152400" y="5784640"/>
            <a:ext cx="92202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 smtClean="0">
                <a:solidFill>
                  <a:srgbClr val="00B050"/>
                </a:solidFill>
              </a:rPr>
              <a:t>a</a:t>
            </a:r>
            <a:r>
              <a:rPr lang="en-US" sz="3200" baseline="-25000" dirty="0" err="1" smtClean="0">
                <a:solidFill>
                  <a:srgbClr val="00B050"/>
                </a:solidFill>
              </a:rPr>
              <a:t>i</a:t>
            </a:r>
            <a:r>
              <a:rPr lang="en-US" sz="3200" dirty="0" smtClean="0">
                <a:solidFill>
                  <a:srgbClr val="00B050"/>
                </a:solidFill>
              </a:rPr>
              <a:t> in general position: Unbroken gauge group is </a:t>
            </a:r>
          </a:p>
          <a:p>
            <a:r>
              <a:rPr lang="en-US" sz="3200" dirty="0">
                <a:solidFill>
                  <a:srgbClr val="00B050"/>
                </a:solidFill>
              </a:rPr>
              <a:t> </a:t>
            </a:r>
            <a:r>
              <a:rPr lang="en-US" sz="3200" dirty="0" smtClean="0">
                <a:solidFill>
                  <a:srgbClr val="00B050"/>
                </a:solidFill>
              </a:rPr>
              <a:t>                       </a:t>
            </a:r>
            <a:r>
              <a:rPr lang="en-US" sz="3200" dirty="0" err="1" smtClean="0">
                <a:solidFill>
                  <a:srgbClr val="00B050"/>
                </a:solidFill>
              </a:rPr>
              <a:t>Cartan</a:t>
            </a:r>
            <a:r>
              <a:rPr lang="en-US" sz="3200" dirty="0" smtClean="0">
                <a:solidFill>
                  <a:srgbClr val="00B050"/>
                </a:solidFill>
              </a:rPr>
              <a:t> subgroup T</a:t>
            </a:r>
            <a:endParaRPr lang="en-US" sz="3200" dirty="0">
              <a:solidFill>
                <a:srgbClr val="00B05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46198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7" grpId="0"/>
      <p:bldP spid="8" grpId="0"/>
      <p:bldP spid="10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0"/>
            <a:ext cx="8229600" cy="1143000"/>
          </a:xfrm>
        </p:spPr>
        <p:txBody>
          <a:bodyPr/>
          <a:lstStyle/>
          <a:p>
            <a:r>
              <a:rPr lang="en-US" dirty="0" smtClean="0"/>
              <a:t>Energy Scales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34724" y="838200"/>
            <a:ext cx="914400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Most physics experiments are described very accurately by using (quantum) Maxwell theory (QED). The gauge group is U(1).  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65" y="2971800"/>
            <a:ext cx="914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7030A0"/>
                </a:solidFill>
              </a:rPr>
              <a:t>The true gauge group of electroweak forces is SU(2) x U(1) </a:t>
            </a:r>
            <a:endParaRPr lang="en-US" sz="2800" dirty="0">
              <a:solidFill>
                <a:srgbClr val="7030A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04800" y="3505200"/>
            <a:ext cx="5105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The Higgs </a:t>
            </a:r>
            <a:r>
              <a:rPr lang="en-US" sz="3600" dirty="0" err="1" smtClean="0">
                <a:solidFill>
                  <a:srgbClr val="0000FF"/>
                </a:solidFill>
              </a:rPr>
              <a:t>vev</a:t>
            </a:r>
            <a:r>
              <a:rPr lang="en-US" sz="3600" dirty="0" smtClean="0">
                <a:solidFill>
                  <a:srgbClr val="0000FF"/>
                </a:solidFill>
              </a:rPr>
              <a:t> sets a scale: </a:t>
            </a:r>
            <a:endParaRPr lang="en-US" sz="3600" dirty="0">
              <a:solidFill>
                <a:srgbClr val="0000FF"/>
              </a:solidFill>
            </a:endParaRPr>
          </a:p>
        </p:txBody>
      </p:sp>
      <p:pic>
        <p:nvPicPr>
          <p:cNvPr id="7" name="Picture 6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2600" y="3657600"/>
            <a:ext cx="2320290" cy="382905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228600" y="4267200"/>
            <a:ext cx="86868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33CC"/>
                </a:solidFill>
              </a:rPr>
              <a:t>At energies &lt;&lt;  246 GeV we can describe physics using the Maxwell action + corrections:  </a:t>
            </a:r>
            <a:endParaRPr lang="en-US" sz="3200" dirty="0">
              <a:solidFill>
                <a:srgbClr val="FF33CC"/>
              </a:solidFill>
            </a:endParaRPr>
          </a:p>
        </p:txBody>
      </p:sp>
      <p:pic>
        <p:nvPicPr>
          <p:cNvPr id="11" name="Picture 10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5800" y="5638800"/>
            <a:ext cx="7453313" cy="881063"/>
          </a:xfrm>
          <a:prstGeom prst="rect">
            <a:avLst/>
          </a:prstGeom>
        </p:spPr>
      </p:pic>
      <p:sp>
        <p:nvSpPr>
          <p:cNvPr id="12" name="Oval 11"/>
          <p:cNvSpPr/>
          <p:nvPr/>
        </p:nvSpPr>
        <p:spPr>
          <a:xfrm>
            <a:off x="1600200" y="5257800"/>
            <a:ext cx="4114800" cy="1524000"/>
          </a:xfrm>
          <a:prstGeom prst="ellipse">
            <a:avLst/>
          </a:prstGeom>
          <a:noFill/>
          <a:ln w="762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>
            <a:off x="1447800" y="1828800"/>
            <a:ext cx="73152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C00000"/>
                </a:solidFill>
              </a:rPr>
              <a:t>Only one kind of light comes out of the flashlights from the hardware store….</a:t>
            </a:r>
            <a:endParaRPr lang="en-US" sz="2400" dirty="0">
              <a:solidFill>
                <a:srgbClr val="C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1342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  <p:bldP spid="8" grpId="0"/>
      <p:bldP spid="12" grpId="0" animBg="1"/>
      <p:bldP spid="13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52400" y="965"/>
            <a:ext cx="8763000" cy="1143000"/>
          </a:xfrm>
        </p:spPr>
        <p:txBody>
          <a:bodyPr>
            <a:normAutofit fontScale="90000"/>
          </a:bodyPr>
          <a:lstStyle/>
          <a:p>
            <a:r>
              <a:rPr lang="en-US" dirty="0"/>
              <a:t>Low Energy: Abelian Gauge </a:t>
            </a:r>
            <a:r>
              <a:rPr lang="en-US" dirty="0" smtClean="0"/>
              <a:t>Theory: 3/4 </a:t>
            </a:r>
            <a:r>
              <a:rPr lang="en-US" dirty="0"/>
              <a:t/>
            </a:r>
            <a:br>
              <a:rPr lang="en-US" dirty="0"/>
            </a:br>
            <a:endParaRPr lang="en-US" dirty="0"/>
          </a:p>
        </p:txBody>
      </p:sp>
      <p:sp>
        <p:nvSpPr>
          <p:cNvPr id="3" name="AutoShape 30"/>
          <p:cNvSpPr>
            <a:spLocks noChangeArrowheads="1"/>
          </p:cNvSpPr>
          <p:nvPr/>
        </p:nvSpPr>
        <p:spPr bwMode="auto">
          <a:xfrm>
            <a:off x="381000" y="1905000"/>
            <a:ext cx="1143000" cy="304800"/>
          </a:xfrm>
          <a:prstGeom prst="rightArrow">
            <a:avLst>
              <a:gd name="adj1" fmla="val 50000"/>
              <a:gd name="adj2" fmla="val 93750"/>
            </a:avLst>
          </a:prstGeom>
          <a:solidFill>
            <a:srgbClr val="0033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1828800" y="1295400"/>
            <a:ext cx="662940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Low energy theory is described by an </a:t>
            </a:r>
            <a:r>
              <a:rPr lang="en-US" sz="3600" dirty="0" smtClean="0">
                <a:solidFill>
                  <a:srgbClr val="0000FF"/>
                </a:solidFill>
                <a:latin typeface="Monotype Corsiva" pitchFamily="66" charset="0"/>
              </a:rPr>
              <a:t>N</a:t>
            </a:r>
            <a:r>
              <a:rPr lang="en-US" sz="3600" dirty="0" smtClean="0">
                <a:solidFill>
                  <a:srgbClr val="0000FF"/>
                </a:solidFill>
              </a:rPr>
              <a:t>=2 extension of Maxwell’s theory with gauge group = T:  </a:t>
            </a:r>
            <a:endParaRPr lang="en-US" sz="3600" dirty="0">
              <a:solidFill>
                <a:srgbClr val="0000FF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2057400" y="3886200"/>
            <a:ext cx="6858000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4000" dirty="0" smtClean="0">
                <a:solidFill>
                  <a:srgbClr val="C00000"/>
                </a:solidFill>
              </a:rPr>
              <a:t>Maxwell fields  F</a:t>
            </a:r>
            <a:r>
              <a:rPr lang="en-US" sz="4000" baseline="30000" dirty="0" smtClean="0">
                <a:solidFill>
                  <a:srgbClr val="C00000"/>
                </a:solidFill>
              </a:rPr>
              <a:t>I</a:t>
            </a:r>
            <a:r>
              <a:rPr lang="en-US" sz="4000" dirty="0" smtClean="0">
                <a:solidFill>
                  <a:srgbClr val="C00000"/>
                </a:solidFill>
              </a:rPr>
              <a:t>, I=1,…, r. i.e. </a:t>
            </a:r>
            <a:endParaRPr lang="en-US" sz="4000" dirty="0">
              <a:solidFill>
                <a:srgbClr val="C00000"/>
              </a:solidFill>
            </a:endParaRPr>
          </a:p>
        </p:txBody>
      </p:sp>
      <p:sp>
        <p:nvSpPr>
          <p:cNvPr id="6" name="AutoShape 30"/>
          <p:cNvSpPr>
            <a:spLocks noChangeArrowheads="1"/>
          </p:cNvSpPr>
          <p:nvPr/>
        </p:nvSpPr>
        <p:spPr bwMode="auto">
          <a:xfrm>
            <a:off x="228600" y="4038600"/>
            <a:ext cx="1143000" cy="304800"/>
          </a:xfrm>
          <a:prstGeom prst="rightArrow">
            <a:avLst>
              <a:gd name="adj1" fmla="val 50000"/>
              <a:gd name="adj2" fmla="val 93750"/>
            </a:avLst>
          </a:prstGeom>
          <a:solidFill>
            <a:srgbClr val="0033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7" name="Rectangle 6"/>
          <p:cNvSpPr/>
          <p:nvPr/>
        </p:nvSpPr>
        <p:spPr>
          <a:xfrm>
            <a:off x="4191000" y="5638800"/>
            <a:ext cx="457200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200" dirty="0" smtClean="0">
                <a:solidFill>
                  <a:srgbClr val="C00000"/>
                </a:solidFill>
              </a:rPr>
              <a:t>&amp;  their </a:t>
            </a:r>
            <a:r>
              <a:rPr lang="en-US" sz="3200" dirty="0" err="1" smtClean="0">
                <a:solidFill>
                  <a:srgbClr val="C00000"/>
                </a:solidFill>
              </a:rPr>
              <a:t>superpartners</a:t>
            </a:r>
            <a:r>
              <a:rPr lang="en-US" sz="3200" dirty="0" smtClean="0">
                <a:solidFill>
                  <a:srgbClr val="C00000"/>
                </a:solidFill>
              </a:rPr>
              <a:t> </a:t>
            </a:r>
            <a:endParaRPr lang="en-US" sz="3200" dirty="0">
              <a:solidFill>
                <a:srgbClr val="C00000"/>
              </a:solidFill>
            </a:endParaRPr>
          </a:p>
        </p:txBody>
      </p:sp>
      <p:grpSp>
        <p:nvGrpSpPr>
          <p:cNvPr id="8" name="Group 19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685800" y="5715000"/>
            <a:ext cx="2701491" cy="457200"/>
            <a:chOff x="4041" y="3822"/>
            <a:chExt cx="10169" cy="1721"/>
          </a:xfrm>
          <a:solidFill>
            <a:srgbClr val="C00000"/>
          </a:solidFill>
        </p:grpSpPr>
        <p:sp>
          <p:nvSpPr>
            <p:cNvPr id="9" name="Freeform 21"/>
            <p:cNvSpPr>
              <a:spLocks/>
            </p:cNvSpPr>
            <p:nvPr/>
          </p:nvSpPr>
          <p:spPr bwMode="auto">
            <a:xfrm>
              <a:off x="4041" y="4064"/>
              <a:ext cx="1125" cy="1081"/>
            </a:xfrm>
            <a:custGeom>
              <a:avLst/>
              <a:gdLst/>
              <a:ahLst/>
              <a:cxnLst>
                <a:cxn ang="0">
                  <a:pos x="1098" y="0"/>
                </a:cxn>
                <a:cxn ang="0">
                  <a:pos x="1122" y="6"/>
                </a:cxn>
                <a:cxn ang="0">
                  <a:pos x="1125" y="31"/>
                </a:cxn>
                <a:cxn ang="0">
                  <a:pos x="1094" y="332"/>
                </a:cxn>
                <a:cxn ang="0">
                  <a:pos x="1085" y="354"/>
                </a:cxn>
                <a:cxn ang="0">
                  <a:pos x="1067" y="357"/>
                </a:cxn>
                <a:cxn ang="0">
                  <a:pos x="1054" y="345"/>
                </a:cxn>
                <a:cxn ang="0">
                  <a:pos x="1054" y="332"/>
                </a:cxn>
                <a:cxn ang="0">
                  <a:pos x="1054" y="311"/>
                </a:cxn>
                <a:cxn ang="0">
                  <a:pos x="1060" y="249"/>
                </a:cxn>
                <a:cxn ang="0">
                  <a:pos x="1051" y="146"/>
                </a:cxn>
                <a:cxn ang="0">
                  <a:pos x="989" y="71"/>
                </a:cxn>
                <a:cxn ang="0">
                  <a:pos x="829" y="50"/>
                </a:cxn>
                <a:cxn ang="0">
                  <a:pos x="563" y="56"/>
                </a:cxn>
                <a:cxn ang="0">
                  <a:pos x="535" y="112"/>
                </a:cxn>
                <a:cxn ang="0">
                  <a:pos x="637" y="513"/>
                </a:cxn>
                <a:cxn ang="0">
                  <a:pos x="745" y="457"/>
                </a:cxn>
                <a:cxn ang="0">
                  <a:pos x="785" y="351"/>
                </a:cxn>
                <a:cxn ang="0">
                  <a:pos x="795" y="332"/>
                </a:cxn>
                <a:cxn ang="0">
                  <a:pos x="813" y="329"/>
                </a:cxn>
                <a:cxn ang="0">
                  <a:pos x="822" y="342"/>
                </a:cxn>
                <a:cxn ang="0">
                  <a:pos x="826" y="348"/>
                </a:cxn>
                <a:cxn ang="0">
                  <a:pos x="822" y="363"/>
                </a:cxn>
                <a:cxn ang="0">
                  <a:pos x="730" y="730"/>
                </a:cxn>
                <a:cxn ang="0">
                  <a:pos x="720" y="749"/>
                </a:cxn>
                <a:cxn ang="0">
                  <a:pos x="702" y="752"/>
                </a:cxn>
                <a:cxn ang="0">
                  <a:pos x="690" y="733"/>
                </a:cxn>
                <a:cxn ang="0">
                  <a:pos x="696" y="715"/>
                </a:cxn>
                <a:cxn ang="0">
                  <a:pos x="708" y="646"/>
                </a:cxn>
                <a:cxn ang="0">
                  <a:pos x="699" y="597"/>
                </a:cxn>
                <a:cxn ang="0">
                  <a:pos x="625" y="565"/>
                </a:cxn>
                <a:cxn ang="0">
                  <a:pos x="421" y="565"/>
                </a:cxn>
                <a:cxn ang="0">
                  <a:pos x="316" y="985"/>
                </a:cxn>
                <a:cxn ang="0">
                  <a:pos x="316" y="997"/>
                </a:cxn>
                <a:cxn ang="0">
                  <a:pos x="340" y="1025"/>
                </a:cxn>
                <a:cxn ang="0">
                  <a:pos x="421" y="1031"/>
                </a:cxn>
                <a:cxn ang="0">
                  <a:pos x="476" y="1031"/>
                </a:cxn>
                <a:cxn ang="0">
                  <a:pos x="492" y="1035"/>
                </a:cxn>
                <a:cxn ang="0">
                  <a:pos x="495" y="1038"/>
                </a:cxn>
                <a:cxn ang="0">
                  <a:pos x="504" y="1053"/>
                </a:cxn>
                <a:cxn ang="0">
                  <a:pos x="495" y="1078"/>
                </a:cxn>
                <a:cxn ang="0">
                  <a:pos x="476" y="1081"/>
                </a:cxn>
                <a:cxn ang="0">
                  <a:pos x="380" y="1081"/>
                </a:cxn>
                <a:cxn ang="0">
                  <a:pos x="235" y="1078"/>
                </a:cxn>
                <a:cxn ang="0">
                  <a:pos x="105" y="1081"/>
                </a:cxn>
                <a:cxn ang="0">
                  <a:pos x="22" y="1081"/>
                </a:cxn>
                <a:cxn ang="0">
                  <a:pos x="6" y="1078"/>
                </a:cxn>
                <a:cxn ang="0">
                  <a:pos x="0" y="1063"/>
                </a:cxn>
                <a:cxn ang="0">
                  <a:pos x="10" y="1038"/>
                </a:cxn>
                <a:cxn ang="0">
                  <a:pos x="34" y="1031"/>
                </a:cxn>
                <a:cxn ang="0">
                  <a:pos x="133" y="1025"/>
                </a:cxn>
                <a:cxn ang="0">
                  <a:pos x="183" y="985"/>
                </a:cxn>
                <a:cxn ang="0">
                  <a:pos x="402" y="106"/>
                </a:cxn>
                <a:cxn ang="0">
                  <a:pos x="405" y="84"/>
                </a:cxn>
                <a:cxn ang="0">
                  <a:pos x="402" y="65"/>
                </a:cxn>
                <a:cxn ang="0">
                  <a:pos x="337" y="50"/>
                </a:cxn>
                <a:cxn ang="0">
                  <a:pos x="278" y="47"/>
                </a:cxn>
                <a:cxn ang="0">
                  <a:pos x="260" y="37"/>
                </a:cxn>
                <a:cxn ang="0">
                  <a:pos x="263" y="12"/>
                </a:cxn>
                <a:cxn ang="0">
                  <a:pos x="282" y="3"/>
                </a:cxn>
              </a:cxnLst>
              <a:rect l="0" t="0" r="r" b="b"/>
              <a:pathLst>
                <a:path w="1125" h="1081">
                  <a:moveTo>
                    <a:pt x="306" y="0"/>
                  </a:moveTo>
                  <a:lnTo>
                    <a:pt x="1082" y="0"/>
                  </a:lnTo>
                  <a:lnTo>
                    <a:pt x="1098" y="0"/>
                  </a:lnTo>
                  <a:lnTo>
                    <a:pt x="1107" y="3"/>
                  </a:lnTo>
                  <a:lnTo>
                    <a:pt x="1116" y="3"/>
                  </a:lnTo>
                  <a:lnTo>
                    <a:pt x="1122" y="6"/>
                  </a:lnTo>
                  <a:lnTo>
                    <a:pt x="1125" y="12"/>
                  </a:lnTo>
                  <a:lnTo>
                    <a:pt x="1125" y="19"/>
                  </a:lnTo>
                  <a:lnTo>
                    <a:pt x="1125" y="31"/>
                  </a:lnTo>
                  <a:lnTo>
                    <a:pt x="1125" y="43"/>
                  </a:lnTo>
                  <a:lnTo>
                    <a:pt x="1094" y="320"/>
                  </a:lnTo>
                  <a:lnTo>
                    <a:pt x="1094" y="332"/>
                  </a:lnTo>
                  <a:lnTo>
                    <a:pt x="1091" y="342"/>
                  </a:lnTo>
                  <a:lnTo>
                    <a:pt x="1088" y="351"/>
                  </a:lnTo>
                  <a:lnTo>
                    <a:pt x="1085" y="354"/>
                  </a:lnTo>
                  <a:lnTo>
                    <a:pt x="1079" y="357"/>
                  </a:lnTo>
                  <a:lnTo>
                    <a:pt x="1073" y="360"/>
                  </a:lnTo>
                  <a:lnTo>
                    <a:pt x="1067" y="357"/>
                  </a:lnTo>
                  <a:lnTo>
                    <a:pt x="1060" y="354"/>
                  </a:lnTo>
                  <a:lnTo>
                    <a:pt x="1054" y="348"/>
                  </a:lnTo>
                  <a:lnTo>
                    <a:pt x="1054" y="345"/>
                  </a:lnTo>
                  <a:lnTo>
                    <a:pt x="1054" y="339"/>
                  </a:lnTo>
                  <a:lnTo>
                    <a:pt x="1054" y="336"/>
                  </a:lnTo>
                  <a:lnTo>
                    <a:pt x="1054" y="332"/>
                  </a:lnTo>
                  <a:lnTo>
                    <a:pt x="1054" y="329"/>
                  </a:lnTo>
                  <a:lnTo>
                    <a:pt x="1054" y="320"/>
                  </a:lnTo>
                  <a:lnTo>
                    <a:pt x="1054" y="311"/>
                  </a:lnTo>
                  <a:lnTo>
                    <a:pt x="1057" y="283"/>
                  </a:lnTo>
                  <a:lnTo>
                    <a:pt x="1060" y="264"/>
                  </a:lnTo>
                  <a:lnTo>
                    <a:pt x="1060" y="249"/>
                  </a:lnTo>
                  <a:lnTo>
                    <a:pt x="1060" y="224"/>
                  </a:lnTo>
                  <a:lnTo>
                    <a:pt x="1057" y="180"/>
                  </a:lnTo>
                  <a:lnTo>
                    <a:pt x="1051" y="146"/>
                  </a:lnTo>
                  <a:lnTo>
                    <a:pt x="1039" y="115"/>
                  </a:lnTo>
                  <a:lnTo>
                    <a:pt x="1017" y="90"/>
                  </a:lnTo>
                  <a:lnTo>
                    <a:pt x="989" y="71"/>
                  </a:lnTo>
                  <a:lnTo>
                    <a:pt x="949" y="59"/>
                  </a:lnTo>
                  <a:lnTo>
                    <a:pt x="897" y="50"/>
                  </a:lnTo>
                  <a:lnTo>
                    <a:pt x="829" y="50"/>
                  </a:lnTo>
                  <a:lnTo>
                    <a:pt x="618" y="50"/>
                  </a:lnTo>
                  <a:lnTo>
                    <a:pt x="584" y="50"/>
                  </a:lnTo>
                  <a:lnTo>
                    <a:pt x="563" y="56"/>
                  </a:lnTo>
                  <a:lnTo>
                    <a:pt x="550" y="65"/>
                  </a:lnTo>
                  <a:lnTo>
                    <a:pt x="544" y="84"/>
                  </a:lnTo>
                  <a:lnTo>
                    <a:pt x="535" y="112"/>
                  </a:lnTo>
                  <a:lnTo>
                    <a:pt x="433" y="516"/>
                  </a:lnTo>
                  <a:lnTo>
                    <a:pt x="578" y="516"/>
                  </a:lnTo>
                  <a:lnTo>
                    <a:pt x="637" y="513"/>
                  </a:lnTo>
                  <a:lnTo>
                    <a:pt x="683" y="503"/>
                  </a:lnTo>
                  <a:lnTo>
                    <a:pt x="717" y="488"/>
                  </a:lnTo>
                  <a:lnTo>
                    <a:pt x="745" y="457"/>
                  </a:lnTo>
                  <a:lnTo>
                    <a:pt x="764" y="419"/>
                  </a:lnTo>
                  <a:lnTo>
                    <a:pt x="782" y="363"/>
                  </a:lnTo>
                  <a:lnTo>
                    <a:pt x="785" y="351"/>
                  </a:lnTo>
                  <a:lnTo>
                    <a:pt x="788" y="342"/>
                  </a:lnTo>
                  <a:lnTo>
                    <a:pt x="792" y="336"/>
                  </a:lnTo>
                  <a:lnTo>
                    <a:pt x="795" y="332"/>
                  </a:lnTo>
                  <a:lnTo>
                    <a:pt x="798" y="329"/>
                  </a:lnTo>
                  <a:lnTo>
                    <a:pt x="807" y="329"/>
                  </a:lnTo>
                  <a:lnTo>
                    <a:pt x="813" y="329"/>
                  </a:lnTo>
                  <a:lnTo>
                    <a:pt x="816" y="332"/>
                  </a:lnTo>
                  <a:lnTo>
                    <a:pt x="819" y="336"/>
                  </a:lnTo>
                  <a:lnTo>
                    <a:pt x="822" y="342"/>
                  </a:lnTo>
                  <a:lnTo>
                    <a:pt x="822" y="345"/>
                  </a:lnTo>
                  <a:lnTo>
                    <a:pt x="826" y="348"/>
                  </a:lnTo>
                  <a:lnTo>
                    <a:pt x="826" y="348"/>
                  </a:lnTo>
                  <a:lnTo>
                    <a:pt x="822" y="351"/>
                  </a:lnTo>
                  <a:lnTo>
                    <a:pt x="822" y="357"/>
                  </a:lnTo>
                  <a:lnTo>
                    <a:pt x="822" y="363"/>
                  </a:lnTo>
                  <a:lnTo>
                    <a:pt x="819" y="373"/>
                  </a:lnTo>
                  <a:lnTo>
                    <a:pt x="733" y="718"/>
                  </a:lnTo>
                  <a:lnTo>
                    <a:pt x="730" y="730"/>
                  </a:lnTo>
                  <a:lnTo>
                    <a:pt x="727" y="739"/>
                  </a:lnTo>
                  <a:lnTo>
                    <a:pt x="724" y="746"/>
                  </a:lnTo>
                  <a:lnTo>
                    <a:pt x="720" y="749"/>
                  </a:lnTo>
                  <a:lnTo>
                    <a:pt x="714" y="752"/>
                  </a:lnTo>
                  <a:lnTo>
                    <a:pt x="708" y="752"/>
                  </a:lnTo>
                  <a:lnTo>
                    <a:pt x="702" y="752"/>
                  </a:lnTo>
                  <a:lnTo>
                    <a:pt x="696" y="746"/>
                  </a:lnTo>
                  <a:lnTo>
                    <a:pt x="693" y="739"/>
                  </a:lnTo>
                  <a:lnTo>
                    <a:pt x="690" y="733"/>
                  </a:lnTo>
                  <a:lnTo>
                    <a:pt x="690" y="727"/>
                  </a:lnTo>
                  <a:lnTo>
                    <a:pt x="693" y="721"/>
                  </a:lnTo>
                  <a:lnTo>
                    <a:pt x="696" y="715"/>
                  </a:lnTo>
                  <a:lnTo>
                    <a:pt x="702" y="683"/>
                  </a:lnTo>
                  <a:lnTo>
                    <a:pt x="705" y="662"/>
                  </a:lnTo>
                  <a:lnTo>
                    <a:pt x="708" y="646"/>
                  </a:lnTo>
                  <a:lnTo>
                    <a:pt x="708" y="637"/>
                  </a:lnTo>
                  <a:lnTo>
                    <a:pt x="705" y="615"/>
                  </a:lnTo>
                  <a:lnTo>
                    <a:pt x="699" y="597"/>
                  </a:lnTo>
                  <a:lnTo>
                    <a:pt x="683" y="584"/>
                  </a:lnTo>
                  <a:lnTo>
                    <a:pt x="662" y="572"/>
                  </a:lnTo>
                  <a:lnTo>
                    <a:pt x="625" y="565"/>
                  </a:lnTo>
                  <a:lnTo>
                    <a:pt x="575" y="565"/>
                  </a:lnTo>
                  <a:lnTo>
                    <a:pt x="421" y="565"/>
                  </a:lnTo>
                  <a:lnTo>
                    <a:pt x="421" y="565"/>
                  </a:lnTo>
                  <a:lnTo>
                    <a:pt x="322" y="963"/>
                  </a:lnTo>
                  <a:lnTo>
                    <a:pt x="319" y="976"/>
                  </a:lnTo>
                  <a:lnTo>
                    <a:pt x="316" y="985"/>
                  </a:lnTo>
                  <a:lnTo>
                    <a:pt x="316" y="991"/>
                  </a:lnTo>
                  <a:lnTo>
                    <a:pt x="316" y="994"/>
                  </a:lnTo>
                  <a:lnTo>
                    <a:pt x="316" y="997"/>
                  </a:lnTo>
                  <a:lnTo>
                    <a:pt x="319" y="1010"/>
                  </a:lnTo>
                  <a:lnTo>
                    <a:pt x="325" y="1019"/>
                  </a:lnTo>
                  <a:lnTo>
                    <a:pt x="340" y="1025"/>
                  </a:lnTo>
                  <a:lnTo>
                    <a:pt x="365" y="1031"/>
                  </a:lnTo>
                  <a:lnTo>
                    <a:pt x="396" y="1031"/>
                  </a:lnTo>
                  <a:lnTo>
                    <a:pt x="421" y="1031"/>
                  </a:lnTo>
                  <a:lnTo>
                    <a:pt x="448" y="1031"/>
                  </a:lnTo>
                  <a:lnTo>
                    <a:pt x="464" y="1031"/>
                  </a:lnTo>
                  <a:lnTo>
                    <a:pt x="476" y="1031"/>
                  </a:lnTo>
                  <a:lnTo>
                    <a:pt x="482" y="1031"/>
                  </a:lnTo>
                  <a:lnTo>
                    <a:pt x="489" y="1035"/>
                  </a:lnTo>
                  <a:lnTo>
                    <a:pt x="492" y="1035"/>
                  </a:lnTo>
                  <a:lnTo>
                    <a:pt x="492" y="1035"/>
                  </a:lnTo>
                  <a:lnTo>
                    <a:pt x="495" y="1038"/>
                  </a:lnTo>
                  <a:lnTo>
                    <a:pt x="495" y="1038"/>
                  </a:lnTo>
                  <a:lnTo>
                    <a:pt x="498" y="1041"/>
                  </a:lnTo>
                  <a:lnTo>
                    <a:pt x="501" y="1047"/>
                  </a:lnTo>
                  <a:lnTo>
                    <a:pt x="504" y="1053"/>
                  </a:lnTo>
                  <a:lnTo>
                    <a:pt x="501" y="1063"/>
                  </a:lnTo>
                  <a:lnTo>
                    <a:pt x="498" y="1072"/>
                  </a:lnTo>
                  <a:lnTo>
                    <a:pt x="495" y="1078"/>
                  </a:lnTo>
                  <a:lnTo>
                    <a:pt x="489" y="1081"/>
                  </a:lnTo>
                  <a:lnTo>
                    <a:pt x="482" y="1081"/>
                  </a:lnTo>
                  <a:lnTo>
                    <a:pt x="476" y="1081"/>
                  </a:lnTo>
                  <a:lnTo>
                    <a:pt x="470" y="1081"/>
                  </a:lnTo>
                  <a:lnTo>
                    <a:pt x="430" y="1081"/>
                  </a:lnTo>
                  <a:lnTo>
                    <a:pt x="380" y="1081"/>
                  </a:lnTo>
                  <a:lnTo>
                    <a:pt x="325" y="1078"/>
                  </a:lnTo>
                  <a:lnTo>
                    <a:pt x="272" y="1078"/>
                  </a:lnTo>
                  <a:lnTo>
                    <a:pt x="235" y="1078"/>
                  </a:lnTo>
                  <a:lnTo>
                    <a:pt x="198" y="1078"/>
                  </a:lnTo>
                  <a:lnTo>
                    <a:pt x="152" y="1078"/>
                  </a:lnTo>
                  <a:lnTo>
                    <a:pt x="105" y="1081"/>
                  </a:lnTo>
                  <a:lnTo>
                    <a:pt x="59" y="1081"/>
                  </a:lnTo>
                  <a:lnTo>
                    <a:pt x="25" y="1081"/>
                  </a:lnTo>
                  <a:lnTo>
                    <a:pt x="22" y="1081"/>
                  </a:lnTo>
                  <a:lnTo>
                    <a:pt x="19" y="1081"/>
                  </a:lnTo>
                  <a:lnTo>
                    <a:pt x="13" y="1081"/>
                  </a:lnTo>
                  <a:lnTo>
                    <a:pt x="6" y="1078"/>
                  </a:lnTo>
                  <a:lnTo>
                    <a:pt x="3" y="1075"/>
                  </a:lnTo>
                  <a:lnTo>
                    <a:pt x="0" y="1069"/>
                  </a:lnTo>
                  <a:lnTo>
                    <a:pt x="0" y="1063"/>
                  </a:lnTo>
                  <a:lnTo>
                    <a:pt x="0" y="1050"/>
                  </a:lnTo>
                  <a:lnTo>
                    <a:pt x="3" y="1044"/>
                  </a:lnTo>
                  <a:lnTo>
                    <a:pt x="10" y="1038"/>
                  </a:lnTo>
                  <a:lnTo>
                    <a:pt x="16" y="1035"/>
                  </a:lnTo>
                  <a:lnTo>
                    <a:pt x="25" y="1035"/>
                  </a:lnTo>
                  <a:lnTo>
                    <a:pt x="34" y="1031"/>
                  </a:lnTo>
                  <a:lnTo>
                    <a:pt x="44" y="1031"/>
                  </a:lnTo>
                  <a:lnTo>
                    <a:pt x="96" y="1031"/>
                  </a:lnTo>
                  <a:lnTo>
                    <a:pt x="133" y="1025"/>
                  </a:lnTo>
                  <a:lnTo>
                    <a:pt x="158" y="1019"/>
                  </a:lnTo>
                  <a:lnTo>
                    <a:pt x="173" y="1003"/>
                  </a:lnTo>
                  <a:lnTo>
                    <a:pt x="183" y="985"/>
                  </a:lnTo>
                  <a:lnTo>
                    <a:pt x="189" y="957"/>
                  </a:lnTo>
                  <a:lnTo>
                    <a:pt x="399" y="115"/>
                  </a:lnTo>
                  <a:lnTo>
                    <a:pt x="402" y="106"/>
                  </a:lnTo>
                  <a:lnTo>
                    <a:pt x="402" y="96"/>
                  </a:lnTo>
                  <a:lnTo>
                    <a:pt x="405" y="90"/>
                  </a:lnTo>
                  <a:lnTo>
                    <a:pt x="405" y="84"/>
                  </a:lnTo>
                  <a:lnTo>
                    <a:pt x="405" y="81"/>
                  </a:lnTo>
                  <a:lnTo>
                    <a:pt x="405" y="78"/>
                  </a:lnTo>
                  <a:lnTo>
                    <a:pt x="402" y="65"/>
                  </a:lnTo>
                  <a:lnTo>
                    <a:pt x="387" y="56"/>
                  </a:lnTo>
                  <a:lnTo>
                    <a:pt x="365" y="50"/>
                  </a:lnTo>
                  <a:lnTo>
                    <a:pt x="337" y="50"/>
                  </a:lnTo>
                  <a:lnTo>
                    <a:pt x="303" y="50"/>
                  </a:lnTo>
                  <a:lnTo>
                    <a:pt x="291" y="50"/>
                  </a:lnTo>
                  <a:lnTo>
                    <a:pt x="278" y="47"/>
                  </a:lnTo>
                  <a:lnTo>
                    <a:pt x="269" y="47"/>
                  </a:lnTo>
                  <a:lnTo>
                    <a:pt x="263" y="43"/>
                  </a:lnTo>
                  <a:lnTo>
                    <a:pt x="260" y="37"/>
                  </a:lnTo>
                  <a:lnTo>
                    <a:pt x="260" y="31"/>
                  </a:lnTo>
                  <a:lnTo>
                    <a:pt x="260" y="19"/>
                  </a:lnTo>
                  <a:lnTo>
                    <a:pt x="263" y="12"/>
                  </a:lnTo>
                  <a:lnTo>
                    <a:pt x="266" y="6"/>
                  </a:lnTo>
                  <a:lnTo>
                    <a:pt x="272" y="3"/>
                  </a:lnTo>
                  <a:lnTo>
                    <a:pt x="282" y="3"/>
                  </a:lnTo>
                  <a:lnTo>
                    <a:pt x="294" y="0"/>
                  </a:lnTo>
                  <a:lnTo>
                    <a:pt x="3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22"/>
            <p:cNvSpPr>
              <a:spLocks/>
            </p:cNvSpPr>
            <p:nvPr/>
          </p:nvSpPr>
          <p:spPr bwMode="auto">
            <a:xfrm>
              <a:off x="5797" y="4288"/>
              <a:ext cx="791" cy="922"/>
            </a:xfrm>
            <a:custGeom>
              <a:avLst/>
              <a:gdLst/>
              <a:ahLst/>
              <a:cxnLst>
                <a:cxn ang="0">
                  <a:pos x="736" y="0"/>
                </a:cxn>
                <a:cxn ang="0">
                  <a:pos x="773" y="3"/>
                </a:cxn>
                <a:cxn ang="0">
                  <a:pos x="791" y="31"/>
                </a:cxn>
                <a:cxn ang="0">
                  <a:pos x="773" y="59"/>
                </a:cxn>
                <a:cxn ang="0">
                  <a:pos x="736" y="62"/>
                </a:cxn>
                <a:cxn ang="0">
                  <a:pos x="408" y="68"/>
                </a:cxn>
                <a:cxn ang="0">
                  <a:pos x="263" y="121"/>
                </a:cxn>
                <a:cxn ang="0">
                  <a:pos x="148" y="220"/>
                </a:cxn>
                <a:cxn ang="0">
                  <a:pos x="77" y="351"/>
                </a:cxn>
                <a:cxn ang="0">
                  <a:pos x="736" y="428"/>
                </a:cxn>
                <a:cxn ang="0">
                  <a:pos x="773" y="432"/>
                </a:cxn>
                <a:cxn ang="0">
                  <a:pos x="791" y="459"/>
                </a:cxn>
                <a:cxn ang="0">
                  <a:pos x="773" y="487"/>
                </a:cxn>
                <a:cxn ang="0">
                  <a:pos x="736" y="494"/>
                </a:cxn>
                <a:cxn ang="0">
                  <a:pos x="65" y="494"/>
                </a:cxn>
                <a:cxn ang="0">
                  <a:pos x="108" y="640"/>
                </a:cxn>
                <a:cxn ang="0">
                  <a:pos x="201" y="755"/>
                </a:cxn>
                <a:cxn ang="0">
                  <a:pos x="331" y="832"/>
                </a:cxn>
                <a:cxn ang="0">
                  <a:pos x="488" y="857"/>
                </a:cxn>
                <a:cxn ang="0">
                  <a:pos x="757" y="860"/>
                </a:cxn>
                <a:cxn ang="0">
                  <a:pos x="785" y="873"/>
                </a:cxn>
                <a:cxn ang="0">
                  <a:pos x="785" y="907"/>
                </a:cxn>
                <a:cxn ang="0">
                  <a:pos x="757" y="919"/>
                </a:cxn>
                <a:cxn ang="0">
                  <a:pos x="485" y="922"/>
                </a:cxn>
                <a:cxn ang="0">
                  <a:pos x="312" y="891"/>
                </a:cxn>
                <a:cxn ang="0">
                  <a:pos x="170" y="814"/>
                </a:cxn>
                <a:cxn ang="0">
                  <a:pos x="65" y="693"/>
                </a:cxn>
                <a:cxn ang="0">
                  <a:pos x="6" y="543"/>
                </a:cxn>
                <a:cxn ang="0">
                  <a:pos x="6" y="379"/>
                </a:cxn>
                <a:cxn ang="0">
                  <a:pos x="65" y="226"/>
                </a:cxn>
                <a:cxn ang="0">
                  <a:pos x="170" y="108"/>
                </a:cxn>
                <a:cxn ang="0">
                  <a:pos x="312" y="28"/>
                </a:cxn>
                <a:cxn ang="0">
                  <a:pos x="485" y="0"/>
                </a:cxn>
              </a:cxnLst>
              <a:rect l="0" t="0" r="r" b="b"/>
              <a:pathLst>
                <a:path w="791" h="922">
                  <a:moveTo>
                    <a:pt x="485" y="0"/>
                  </a:moveTo>
                  <a:lnTo>
                    <a:pt x="736" y="0"/>
                  </a:lnTo>
                  <a:lnTo>
                    <a:pt x="757" y="0"/>
                  </a:lnTo>
                  <a:lnTo>
                    <a:pt x="773" y="3"/>
                  </a:lnTo>
                  <a:lnTo>
                    <a:pt x="785" y="12"/>
                  </a:lnTo>
                  <a:lnTo>
                    <a:pt x="791" y="31"/>
                  </a:lnTo>
                  <a:lnTo>
                    <a:pt x="785" y="49"/>
                  </a:lnTo>
                  <a:lnTo>
                    <a:pt x="773" y="59"/>
                  </a:lnTo>
                  <a:lnTo>
                    <a:pt x="757" y="62"/>
                  </a:lnTo>
                  <a:lnTo>
                    <a:pt x="736" y="62"/>
                  </a:lnTo>
                  <a:lnTo>
                    <a:pt x="488" y="62"/>
                  </a:lnTo>
                  <a:lnTo>
                    <a:pt x="408" y="68"/>
                  </a:lnTo>
                  <a:lnTo>
                    <a:pt x="331" y="90"/>
                  </a:lnTo>
                  <a:lnTo>
                    <a:pt x="263" y="121"/>
                  </a:lnTo>
                  <a:lnTo>
                    <a:pt x="201" y="164"/>
                  </a:lnTo>
                  <a:lnTo>
                    <a:pt x="148" y="220"/>
                  </a:lnTo>
                  <a:lnTo>
                    <a:pt x="108" y="282"/>
                  </a:lnTo>
                  <a:lnTo>
                    <a:pt x="77" y="351"/>
                  </a:lnTo>
                  <a:lnTo>
                    <a:pt x="65" y="428"/>
                  </a:lnTo>
                  <a:lnTo>
                    <a:pt x="736" y="428"/>
                  </a:lnTo>
                  <a:lnTo>
                    <a:pt x="757" y="428"/>
                  </a:lnTo>
                  <a:lnTo>
                    <a:pt x="773" y="432"/>
                  </a:lnTo>
                  <a:lnTo>
                    <a:pt x="785" y="441"/>
                  </a:lnTo>
                  <a:lnTo>
                    <a:pt x="791" y="459"/>
                  </a:lnTo>
                  <a:lnTo>
                    <a:pt x="785" y="478"/>
                  </a:lnTo>
                  <a:lnTo>
                    <a:pt x="773" y="487"/>
                  </a:lnTo>
                  <a:lnTo>
                    <a:pt x="757" y="494"/>
                  </a:lnTo>
                  <a:lnTo>
                    <a:pt x="736" y="494"/>
                  </a:lnTo>
                  <a:lnTo>
                    <a:pt x="736" y="494"/>
                  </a:lnTo>
                  <a:lnTo>
                    <a:pt x="65" y="494"/>
                  </a:lnTo>
                  <a:lnTo>
                    <a:pt x="77" y="568"/>
                  </a:lnTo>
                  <a:lnTo>
                    <a:pt x="108" y="640"/>
                  </a:lnTo>
                  <a:lnTo>
                    <a:pt x="148" y="702"/>
                  </a:lnTo>
                  <a:lnTo>
                    <a:pt x="201" y="755"/>
                  </a:lnTo>
                  <a:lnTo>
                    <a:pt x="263" y="798"/>
                  </a:lnTo>
                  <a:lnTo>
                    <a:pt x="331" y="832"/>
                  </a:lnTo>
                  <a:lnTo>
                    <a:pt x="408" y="851"/>
                  </a:lnTo>
                  <a:lnTo>
                    <a:pt x="488" y="857"/>
                  </a:lnTo>
                  <a:lnTo>
                    <a:pt x="736" y="857"/>
                  </a:lnTo>
                  <a:lnTo>
                    <a:pt x="757" y="860"/>
                  </a:lnTo>
                  <a:lnTo>
                    <a:pt x="773" y="863"/>
                  </a:lnTo>
                  <a:lnTo>
                    <a:pt x="785" y="873"/>
                  </a:lnTo>
                  <a:lnTo>
                    <a:pt x="791" y="891"/>
                  </a:lnTo>
                  <a:lnTo>
                    <a:pt x="785" y="907"/>
                  </a:lnTo>
                  <a:lnTo>
                    <a:pt x="773" y="916"/>
                  </a:lnTo>
                  <a:lnTo>
                    <a:pt x="757" y="919"/>
                  </a:lnTo>
                  <a:lnTo>
                    <a:pt x="736" y="922"/>
                  </a:lnTo>
                  <a:lnTo>
                    <a:pt x="485" y="922"/>
                  </a:lnTo>
                  <a:lnTo>
                    <a:pt x="396" y="913"/>
                  </a:lnTo>
                  <a:lnTo>
                    <a:pt x="312" y="891"/>
                  </a:lnTo>
                  <a:lnTo>
                    <a:pt x="238" y="857"/>
                  </a:lnTo>
                  <a:lnTo>
                    <a:pt x="170" y="814"/>
                  </a:lnTo>
                  <a:lnTo>
                    <a:pt x="111" y="758"/>
                  </a:lnTo>
                  <a:lnTo>
                    <a:pt x="65" y="693"/>
                  </a:lnTo>
                  <a:lnTo>
                    <a:pt x="28" y="621"/>
                  </a:lnTo>
                  <a:lnTo>
                    <a:pt x="6" y="543"/>
                  </a:lnTo>
                  <a:lnTo>
                    <a:pt x="0" y="459"/>
                  </a:lnTo>
                  <a:lnTo>
                    <a:pt x="6" y="379"/>
                  </a:lnTo>
                  <a:lnTo>
                    <a:pt x="28" y="298"/>
                  </a:lnTo>
                  <a:lnTo>
                    <a:pt x="65" y="226"/>
                  </a:lnTo>
                  <a:lnTo>
                    <a:pt x="111" y="164"/>
                  </a:lnTo>
                  <a:lnTo>
                    <a:pt x="170" y="108"/>
                  </a:lnTo>
                  <a:lnTo>
                    <a:pt x="238" y="62"/>
                  </a:lnTo>
                  <a:lnTo>
                    <a:pt x="312" y="28"/>
                  </a:lnTo>
                  <a:lnTo>
                    <a:pt x="396" y="6"/>
                  </a:lnTo>
                  <a:lnTo>
                    <a:pt x="4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23"/>
            <p:cNvSpPr>
              <a:spLocks/>
            </p:cNvSpPr>
            <p:nvPr/>
          </p:nvSpPr>
          <p:spPr bwMode="auto">
            <a:xfrm>
              <a:off x="7243" y="4024"/>
              <a:ext cx="1005" cy="1121"/>
            </a:xfrm>
            <a:custGeom>
              <a:avLst/>
              <a:gdLst/>
              <a:ahLst/>
              <a:cxnLst>
                <a:cxn ang="0">
                  <a:pos x="600" y="9"/>
                </a:cxn>
                <a:cxn ang="0">
                  <a:pos x="773" y="68"/>
                </a:cxn>
                <a:cxn ang="0">
                  <a:pos x="903" y="177"/>
                </a:cxn>
                <a:cxn ang="0">
                  <a:pos x="974" y="320"/>
                </a:cxn>
                <a:cxn ang="0">
                  <a:pos x="977" y="475"/>
                </a:cxn>
                <a:cxn ang="0">
                  <a:pos x="928" y="612"/>
                </a:cxn>
                <a:cxn ang="0">
                  <a:pos x="844" y="748"/>
                </a:cxn>
                <a:cxn ang="0">
                  <a:pos x="758" y="891"/>
                </a:cxn>
                <a:cxn ang="0">
                  <a:pos x="705" y="1019"/>
                </a:cxn>
                <a:cxn ang="0">
                  <a:pos x="878" y="1019"/>
                </a:cxn>
                <a:cxn ang="0">
                  <a:pos x="925" y="1006"/>
                </a:cxn>
                <a:cxn ang="0">
                  <a:pos x="937" y="978"/>
                </a:cxn>
                <a:cxn ang="0">
                  <a:pos x="965" y="863"/>
                </a:cxn>
                <a:cxn ang="0">
                  <a:pos x="952" y="1121"/>
                </a:cxn>
                <a:cxn ang="0">
                  <a:pos x="687" y="1121"/>
                </a:cxn>
                <a:cxn ang="0">
                  <a:pos x="668" y="1121"/>
                </a:cxn>
                <a:cxn ang="0">
                  <a:pos x="662" y="1112"/>
                </a:cxn>
                <a:cxn ang="0">
                  <a:pos x="659" y="1090"/>
                </a:cxn>
                <a:cxn ang="0">
                  <a:pos x="674" y="972"/>
                </a:cxn>
                <a:cxn ang="0">
                  <a:pos x="705" y="857"/>
                </a:cxn>
                <a:cxn ang="0">
                  <a:pos x="733" y="770"/>
                </a:cxn>
                <a:cxn ang="0">
                  <a:pos x="795" y="581"/>
                </a:cxn>
                <a:cxn ang="0">
                  <a:pos x="823" y="400"/>
                </a:cxn>
                <a:cxn ang="0">
                  <a:pos x="801" y="254"/>
                </a:cxn>
                <a:cxn ang="0">
                  <a:pos x="739" y="146"/>
                </a:cxn>
                <a:cxn ang="0">
                  <a:pos x="653" y="74"/>
                </a:cxn>
                <a:cxn ang="0">
                  <a:pos x="554" y="40"/>
                </a:cxn>
                <a:cxn ang="0">
                  <a:pos x="452" y="40"/>
                </a:cxn>
                <a:cxn ang="0">
                  <a:pos x="356" y="74"/>
                </a:cxn>
                <a:cxn ang="0">
                  <a:pos x="269" y="143"/>
                </a:cxn>
                <a:cxn ang="0">
                  <a:pos x="208" y="251"/>
                </a:cxn>
                <a:cxn ang="0">
                  <a:pos x="183" y="400"/>
                </a:cxn>
                <a:cxn ang="0">
                  <a:pos x="211" y="577"/>
                </a:cxn>
                <a:cxn ang="0">
                  <a:pos x="260" y="736"/>
                </a:cxn>
                <a:cxn ang="0">
                  <a:pos x="306" y="873"/>
                </a:cxn>
                <a:cxn ang="0">
                  <a:pos x="344" y="1019"/>
                </a:cxn>
                <a:cxn ang="0">
                  <a:pos x="347" y="1103"/>
                </a:cxn>
                <a:cxn ang="0">
                  <a:pos x="344" y="1115"/>
                </a:cxn>
                <a:cxn ang="0">
                  <a:pos x="331" y="1121"/>
                </a:cxn>
                <a:cxn ang="0">
                  <a:pos x="306" y="1121"/>
                </a:cxn>
                <a:cxn ang="0">
                  <a:pos x="0" y="863"/>
                </a:cxn>
                <a:cxn ang="0">
                  <a:pos x="53" y="925"/>
                </a:cxn>
                <a:cxn ang="0">
                  <a:pos x="75" y="997"/>
                </a:cxn>
                <a:cxn ang="0">
                  <a:pos x="99" y="1012"/>
                </a:cxn>
                <a:cxn ang="0">
                  <a:pos x="174" y="1019"/>
                </a:cxn>
                <a:cxn ang="0">
                  <a:pos x="279" y="953"/>
                </a:cxn>
                <a:cxn ang="0">
                  <a:pos x="211" y="823"/>
                </a:cxn>
                <a:cxn ang="0">
                  <a:pos x="118" y="680"/>
                </a:cxn>
                <a:cxn ang="0">
                  <a:pos x="50" y="543"/>
                </a:cxn>
                <a:cxn ang="0">
                  <a:pos x="22" y="400"/>
                </a:cxn>
                <a:cxn ang="0">
                  <a:pos x="59" y="245"/>
                </a:cxn>
                <a:cxn ang="0">
                  <a:pos x="161" y="118"/>
                </a:cxn>
                <a:cxn ang="0">
                  <a:pos x="313" y="34"/>
                </a:cxn>
                <a:cxn ang="0">
                  <a:pos x="504" y="0"/>
                </a:cxn>
              </a:cxnLst>
              <a:rect l="0" t="0" r="r" b="b"/>
              <a:pathLst>
                <a:path w="1005" h="1121">
                  <a:moveTo>
                    <a:pt x="504" y="0"/>
                  </a:moveTo>
                  <a:lnTo>
                    <a:pt x="600" y="9"/>
                  </a:lnTo>
                  <a:lnTo>
                    <a:pt x="693" y="34"/>
                  </a:lnTo>
                  <a:lnTo>
                    <a:pt x="773" y="68"/>
                  </a:lnTo>
                  <a:lnTo>
                    <a:pt x="844" y="118"/>
                  </a:lnTo>
                  <a:lnTo>
                    <a:pt x="903" y="177"/>
                  </a:lnTo>
                  <a:lnTo>
                    <a:pt x="946" y="245"/>
                  </a:lnTo>
                  <a:lnTo>
                    <a:pt x="974" y="320"/>
                  </a:lnTo>
                  <a:lnTo>
                    <a:pt x="986" y="400"/>
                  </a:lnTo>
                  <a:lnTo>
                    <a:pt x="977" y="475"/>
                  </a:lnTo>
                  <a:lnTo>
                    <a:pt x="959" y="543"/>
                  </a:lnTo>
                  <a:lnTo>
                    <a:pt x="928" y="612"/>
                  </a:lnTo>
                  <a:lnTo>
                    <a:pt x="888" y="680"/>
                  </a:lnTo>
                  <a:lnTo>
                    <a:pt x="844" y="748"/>
                  </a:lnTo>
                  <a:lnTo>
                    <a:pt x="798" y="823"/>
                  </a:lnTo>
                  <a:lnTo>
                    <a:pt x="758" y="891"/>
                  </a:lnTo>
                  <a:lnTo>
                    <a:pt x="727" y="953"/>
                  </a:lnTo>
                  <a:lnTo>
                    <a:pt x="705" y="1019"/>
                  </a:lnTo>
                  <a:lnTo>
                    <a:pt x="832" y="1019"/>
                  </a:lnTo>
                  <a:lnTo>
                    <a:pt x="878" y="1019"/>
                  </a:lnTo>
                  <a:lnTo>
                    <a:pt x="906" y="1012"/>
                  </a:lnTo>
                  <a:lnTo>
                    <a:pt x="925" y="1006"/>
                  </a:lnTo>
                  <a:lnTo>
                    <a:pt x="934" y="994"/>
                  </a:lnTo>
                  <a:lnTo>
                    <a:pt x="937" y="978"/>
                  </a:lnTo>
                  <a:lnTo>
                    <a:pt x="952" y="925"/>
                  </a:lnTo>
                  <a:lnTo>
                    <a:pt x="965" y="863"/>
                  </a:lnTo>
                  <a:lnTo>
                    <a:pt x="1005" y="863"/>
                  </a:lnTo>
                  <a:lnTo>
                    <a:pt x="952" y="1121"/>
                  </a:lnTo>
                  <a:lnTo>
                    <a:pt x="702" y="1121"/>
                  </a:lnTo>
                  <a:lnTo>
                    <a:pt x="687" y="1121"/>
                  </a:lnTo>
                  <a:lnTo>
                    <a:pt x="677" y="1121"/>
                  </a:lnTo>
                  <a:lnTo>
                    <a:pt x="668" y="1121"/>
                  </a:lnTo>
                  <a:lnTo>
                    <a:pt x="665" y="1115"/>
                  </a:lnTo>
                  <a:lnTo>
                    <a:pt x="662" y="1112"/>
                  </a:lnTo>
                  <a:lnTo>
                    <a:pt x="659" y="1103"/>
                  </a:lnTo>
                  <a:lnTo>
                    <a:pt x="659" y="1090"/>
                  </a:lnTo>
                  <a:lnTo>
                    <a:pt x="662" y="1034"/>
                  </a:lnTo>
                  <a:lnTo>
                    <a:pt x="674" y="972"/>
                  </a:lnTo>
                  <a:lnTo>
                    <a:pt x="687" y="913"/>
                  </a:lnTo>
                  <a:lnTo>
                    <a:pt x="705" y="857"/>
                  </a:lnTo>
                  <a:lnTo>
                    <a:pt x="721" y="810"/>
                  </a:lnTo>
                  <a:lnTo>
                    <a:pt x="733" y="770"/>
                  </a:lnTo>
                  <a:lnTo>
                    <a:pt x="767" y="674"/>
                  </a:lnTo>
                  <a:lnTo>
                    <a:pt x="795" y="581"/>
                  </a:lnTo>
                  <a:lnTo>
                    <a:pt x="816" y="487"/>
                  </a:lnTo>
                  <a:lnTo>
                    <a:pt x="823" y="400"/>
                  </a:lnTo>
                  <a:lnTo>
                    <a:pt x="816" y="323"/>
                  </a:lnTo>
                  <a:lnTo>
                    <a:pt x="801" y="254"/>
                  </a:lnTo>
                  <a:lnTo>
                    <a:pt x="773" y="195"/>
                  </a:lnTo>
                  <a:lnTo>
                    <a:pt x="739" y="146"/>
                  </a:lnTo>
                  <a:lnTo>
                    <a:pt x="699" y="105"/>
                  </a:lnTo>
                  <a:lnTo>
                    <a:pt x="653" y="74"/>
                  </a:lnTo>
                  <a:lnTo>
                    <a:pt x="603" y="52"/>
                  </a:lnTo>
                  <a:lnTo>
                    <a:pt x="554" y="40"/>
                  </a:lnTo>
                  <a:lnTo>
                    <a:pt x="501" y="37"/>
                  </a:lnTo>
                  <a:lnTo>
                    <a:pt x="452" y="40"/>
                  </a:lnTo>
                  <a:lnTo>
                    <a:pt x="402" y="52"/>
                  </a:lnTo>
                  <a:lnTo>
                    <a:pt x="356" y="74"/>
                  </a:lnTo>
                  <a:lnTo>
                    <a:pt x="310" y="102"/>
                  </a:lnTo>
                  <a:lnTo>
                    <a:pt x="269" y="143"/>
                  </a:lnTo>
                  <a:lnTo>
                    <a:pt x="232" y="192"/>
                  </a:lnTo>
                  <a:lnTo>
                    <a:pt x="208" y="251"/>
                  </a:lnTo>
                  <a:lnTo>
                    <a:pt x="189" y="320"/>
                  </a:lnTo>
                  <a:lnTo>
                    <a:pt x="183" y="400"/>
                  </a:lnTo>
                  <a:lnTo>
                    <a:pt x="192" y="487"/>
                  </a:lnTo>
                  <a:lnTo>
                    <a:pt x="211" y="577"/>
                  </a:lnTo>
                  <a:lnTo>
                    <a:pt x="235" y="661"/>
                  </a:lnTo>
                  <a:lnTo>
                    <a:pt x="260" y="736"/>
                  </a:lnTo>
                  <a:lnTo>
                    <a:pt x="285" y="801"/>
                  </a:lnTo>
                  <a:lnTo>
                    <a:pt x="306" y="873"/>
                  </a:lnTo>
                  <a:lnTo>
                    <a:pt x="328" y="947"/>
                  </a:lnTo>
                  <a:lnTo>
                    <a:pt x="344" y="1019"/>
                  </a:lnTo>
                  <a:lnTo>
                    <a:pt x="347" y="1090"/>
                  </a:lnTo>
                  <a:lnTo>
                    <a:pt x="347" y="1103"/>
                  </a:lnTo>
                  <a:lnTo>
                    <a:pt x="347" y="1112"/>
                  </a:lnTo>
                  <a:lnTo>
                    <a:pt x="344" y="1115"/>
                  </a:lnTo>
                  <a:lnTo>
                    <a:pt x="337" y="1121"/>
                  </a:lnTo>
                  <a:lnTo>
                    <a:pt x="331" y="1121"/>
                  </a:lnTo>
                  <a:lnTo>
                    <a:pt x="322" y="1121"/>
                  </a:lnTo>
                  <a:lnTo>
                    <a:pt x="306" y="1121"/>
                  </a:lnTo>
                  <a:lnTo>
                    <a:pt x="53" y="1121"/>
                  </a:lnTo>
                  <a:lnTo>
                    <a:pt x="0" y="863"/>
                  </a:lnTo>
                  <a:lnTo>
                    <a:pt x="41" y="863"/>
                  </a:lnTo>
                  <a:lnTo>
                    <a:pt x="53" y="925"/>
                  </a:lnTo>
                  <a:lnTo>
                    <a:pt x="68" y="981"/>
                  </a:lnTo>
                  <a:lnTo>
                    <a:pt x="75" y="997"/>
                  </a:lnTo>
                  <a:lnTo>
                    <a:pt x="84" y="1006"/>
                  </a:lnTo>
                  <a:lnTo>
                    <a:pt x="99" y="1012"/>
                  </a:lnTo>
                  <a:lnTo>
                    <a:pt x="127" y="1019"/>
                  </a:lnTo>
                  <a:lnTo>
                    <a:pt x="174" y="1019"/>
                  </a:lnTo>
                  <a:lnTo>
                    <a:pt x="300" y="1019"/>
                  </a:lnTo>
                  <a:lnTo>
                    <a:pt x="279" y="953"/>
                  </a:lnTo>
                  <a:lnTo>
                    <a:pt x="248" y="891"/>
                  </a:lnTo>
                  <a:lnTo>
                    <a:pt x="211" y="823"/>
                  </a:lnTo>
                  <a:lnTo>
                    <a:pt x="161" y="748"/>
                  </a:lnTo>
                  <a:lnTo>
                    <a:pt x="118" y="680"/>
                  </a:lnTo>
                  <a:lnTo>
                    <a:pt x="81" y="612"/>
                  </a:lnTo>
                  <a:lnTo>
                    <a:pt x="50" y="543"/>
                  </a:lnTo>
                  <a:lnTo>
                    <a:pt x="28" y="475"/>
                  </a:lnTo>
                  <a:lnTo>
                    <a:pt x="22" y="400"/>
                  </a:lnTo>
                  <a:lnTo>
                    <a:pt x="31" y="320"/>
                  </a:lnTo>
                  <a:lnTo>
                    <a:pt x="59" y="245"/>
                  </a:lnTo>
                  <a:lnTo>
                    <a:pt x="102" y="177"/>
                  </a:lnTo>
                  <a:lnTo>
                    <a:pt x="161" y="118"/>
                  </a:lnTo>
                  <a:lnTo>
                    <a:pt x="232" y="71"/>
                  </a:lnTo>
                  <a:lnTo>
                    <a:pt x="313" y="34"/>
                  </a:lnTo>
                  <a:lnTo>
                    <a:pt x="405" y="9"/>
                  </a:lnTo>
                  <a:lnTo>
                    <a:pt x="5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24"/>
            <p:cNvSpPr>
              <a:spLocks/>
            </p:cNvSpPr>
            <p:nvPr/>
          </p:nvSpPr>
          <p:spPr bwMode="auto">
            <a:xfrm>
              <a:off x="8393" y="3822"/>
              <a:ext cx="498" cy="748"/>
            </a:xfrm>
            <a:custGeom>
              <a:avLst/>
              <a:gdLst/>
              <a:ahLst/>
              <a:cxnLst>
                <a:cxn ang="0">
                  <a:pos x="294" y="3"/>
                </a:cxn>
                <a:cxn ang="0">
                  <a:pos x="399" y="43"/>
                </a:cxn>
                <a:cxn ang="0">
                  <a:pos x="470" y="118"/>
                </a:cxn>
                <a:cxn ang="0">
                  <a:pos x="498" y="220"/>
                </a:cxn>
                <a:cxn ang="0">
                  <a:pos x="473" y="317"/>
                </a:cxn>
                <a:cxn ang="0">
                  <a:pos x="414" y="394"/>
                </a:cxn>
                <a:cxn ang="0">
                  <a:pos x="334" y="463"/>
                </a:cxn>
                <a:cxn ang="0">
                  <a:pos x="282" y="503"/>
                </a:cxn>
                <a:cxn ang="0">
                  <a:pos x="229" y="550"/>
                </a:cxn>
                <a:cxn ang="0">
                  <a:pos x="158" y="612"/>
                </a:cxn>
                <a:cxn ang="0">
                  <a:pos x="319" y="652"/>
                </a:cxn>
                <a:cxn ang="0">
                  <a:pos x="362" y="652"/>
                </a:cxn>
                <a:cxn ang="0">
                  <a:pos x="418" y="649"/>
                </a:cxn>
                <a:cxn ang="0">
                  <a:pos x="439" y="627"/>
                </a:cxn>
                <a:cxn ang="0">
                  <a:pos x="455" y="568"/>
                </a:cxn>
                <a:cxn ang="0">
                  <a:pos x="498" y="543"/>
                </a:cxn>
                <a:cxn ang="0">
                  <a:pos x="464" y="748"/>
                </a:cxn>
                <a:cxn ang="0">
                  <a:pos x="0" y="733"/>
                </a:cxn>
                <a:cxn ang="0">
                  <a:pos x="0" y="717"/>
                </a:cxn>
                <a:cxn ang="0">
                  <a:pos x="6" y="708"/>
                </a:cxn>
                <a:cxn ang="0">
                  <a:pos x="282" y="435"/>
                </a:cxn>
                <a:cxn ang="0">
                  <a:pos x="334" y="369"/>
                </a:cxn>
                <a:cxn ang="0">
                  <a:pos x="380" y="276"/>
                </a:cxn>
                <a:cxn ang="0">
                  <a:pos x="384" y="174"/>
                </a:cxn>
                <a:cxn ang="0">
                  <a:pos x="343" y="96"/>
                </a:cxn>
                <a:cxn ang="0">
                  <a:pos x="269" y="46"/>
                </a:cxn>
                <a:cxn ang="0">
                  <a:pos x="183" y="43"/>
                </a:cxn>
                <a:cxn ang="0">
                  <a:pos x="112" y="71"/>
                </a:cxn>
                <a:cxn ang="0">
                  <a:pos x="53" y="146"/>
                </a:cxn>
                <a:cxn ang="0">
                  <a:pos x="102" y="161"/>
                </a:cxn>
                <a:cxn ang="0">
                  <a:pos x="118" y="189"/>
                </a:cxn>
                <a:cxn ang="0">
                  <a:pos x="115" y="230"/>
                </a:cxn>
                <a:cxn ang="0">
                  <a:pos x="81" y="261"/>
                </a:cxn>
                <a:cxn ang="0">
                  <a:pos x="50" y="264"/>
                </a:cxn>
                <a:cxn ang="0">
                  <a:pos x="19" y="248"/>
                </a:cxn>
                <a:cxn ang="0">
                  <a:pos x="0" y="202"/>
                </a:cxn>
                <a:cxn ang="0">
                  <a:pos x="28" y="102"/>
                </a:cxn>
                <a:cxn ang="0">
                  <a:pos x="112" y="28"/>
                </a:cxn>
                <a:cxn ang="0">
                  <a:pos x="232" y="0"/>
                </a:cxn>
              </a:cxnLst>
              <a:rect l="0" t="0" r="r" b="b"/>
              <a:pathLst>
                <a:path w="498" h="748">
                  <a:moveTo>
                    <a:pt x="232" y="0"/>
                  </a:moveTo>
                  <a:lnTo>
                    <a:pt x="294" y="3"/>
                  </a:lnTo>
                  <a:lnTo>
                    <a:pt x="350" y="18"/>
                  </a:lnTo>
                  <a:lnTo>
                    <a:pt x="399" y="43"/>
                  </a:lnTo>
                  <a:lnTo>
                    <a:pt x="439" y="77"/>
                  </a:lnTo>
                  <a:lnTo>
                    <a:pt x="470" y="118"/>
                  </a:lnTo>
                  <a:lnTo>
                    <a:pt x="492" y="164"/>
                  </a:lnTo>
                  <a:lnTo>
                    <a:pt x="498" y="220"/>
                  </a:lnTo>
                  <a:lnTo>
                    <a:pt x="492" y="270"/>
                  </a:lnTo>
                  <a:lnTo>
                    <a:pt x="473" y="317"/>
                  </a:lnTo>
                  <a:lnTo>
                    <a:pt x="448" y="357"/>
                  </a:lnTo>
                  <a:lnTo>
                    <a:pt x="414" y="394"/>
                  </a:lnTo>
                  <a:lnTo>
                    <a:pt x="377" y="428"/>
                  </a:lnTo>
                  <a:lnTo>
                    <a:pt x="334" y="463"/>
                  </a:lnTo>
                  <a:lnTo>
                    <a:pt x="309" y="484"/>
                  </a:lnTo>
                  <a:lnTo>
                    <a:pt x="282" y="503"/>
                  </a:lnTo>
                  <a:lnTo>
                    <a:pt x="257" y="525"/>
                  </a:lnTo>
                  <a:lnTo>
                    <a:pt x="229" y="550"/>
                  </a:lnTo>
                  <a:lnTo>
                    <a:pt x="195" y="578"/>
                  </a:lnTo>
                  <a:lnTo>
                    <a:pt x="158" y="612"/>
                  </a:lnTo>
                  <a:lnTo>
                    <a:pt x="112" y="652"/>
                  </a:lnTo>
                  <a:lnTo>
                    <a:pt x="319" y="652"/>
                  </a:lnTo>
                  <a:lnTo>
                    <a:pt x="334" y="652"/>
                  </a:lnTo>
                  <a:lnTo>
                    <a:pt x="362" y="652"/>
                  </a:lnTo>
                  <a:lnTo>
                    <a:pt x="390" y="652"/>
                  </a:lnTo>
                  <a:lnTo>
                    <a:pt x="418" y="649"/>
                  </a:lnTo>
                  <a:lnTo>
                    <a:pt x="430" y="646"/>
                  </a:lnTo>
                  <a:lnTo>
                    <a:pt x="439" y="627"/>
                  </a:lnTo>
                  <a:lnTo>
                    <a:pt x="448" y="599"/>
                  </a:lnTo>
                  <a:lnTo>
                    <a:pt x="455" y="568"/>
                  </a:lnTo>
                  <a:lnTo>
                    <a:pt x="458" y="543"/>
                  </a:lnTo>
                  <a:lnTo>
                    <a:pt x="498" y="543"/>
                  </a:lnTo>
                  <a:lnTo>
                    <a:pt x="498" y="543"/>
                  </a:lnTo>
                  <a:lnTo>
                    <a:pt x="464" y="748"/>
                  </a:lnTo>
                  <a:lnTo>
                    <a:pt x="0" y="748"/>
                  </a:lnTo>
                  <a:lnTo>
                    <a:pt x="0" y="733"/>
                  </a:lnTo>
                  <a:lnTo>
                    <a:pt x="0" y="724"/>
                  </a:lnTo>
                  <a:lnTo>
                    <a:pt x="0" y="717"/>
                  </a:lnTo>
                  <a:lnTo>
                    <a:pt x="3" y="711"/>
                  </a:lnTo>
                  <a:lnTo>
                    <a:pt x="6" y="708"/>
                  </a:lnTo>
                  <a:lnTo>
                    <a:pt x="13" y="702"/>
                  </a:lnTo>
                  <a:lnTo>
                    <a:pt x="282" y="435"/>
                  </a:lnTo>
                  <a:lnTo>
                    <a:pt x="306" y="407"/>
                  </a:lnTo>
                  <a:lnTo>
                    <a:pt x="334" y="369"/>
                  </a:lnTo>
                  <a:lnTo>
                    <a:pt x="362" y="326"/>
                  </a:lnTo>
                  <a:lnTo>
                    <a:pt x="380" y="276"/>
                  </a:lnTo>
                  <a:lnTo>
                    <a:pt x="387" y="220"/>
                  </a:lnTo>
                  <a:lnTo>
                    <a:pt x="384" y="174"/>
                  </a:lnTo>
                  <a:lnTo>
                    <a:pt x="368" y="133"/>
                  </a:lnTo>
                  <a:lnTo>
                    <a:pt x="343" y="96"/>
                  </a:lnTo>
                  <a:lnTo>
                    <a:pt x="309" y="65"/>
                  </a:lnTo>
                  <a:lnTo>
                    <a:pt x="269" y="46"/>
                  </a:lnTo>
                  <a:lnTo>
                    <a:pt x="217" y="40"/>
                  </a:lnTo>
                  <a:lnTo>
                    <a:pt x="183" y="43"/>
                  </a:lnTo>
                  <a:lnTo>
                    <a:pt x="146" y="52"/>
                  </a:lnTo>
                  <a:lnTo>
                    <a:pt x="112" y="71"/>
                  </a:lnTo>
                  <a:lnTo>
                    <a:pt x="81" y="102"/>
                  </a:lnTo>
                  <a:lnTo>
                    <a:pt x="53" y="146"/>
                  </a:lnTo>
                  <a:lnTo>
                    <a:pt x="84" y="149"/>
                  </a:lnTo>
                  <a:lnTo>
                    <a:pt x="102" y="161"/>
                  </a:lnTo>
                  <a:lnTo>
                    <a:pt x="112" y="174"/>
                  </a:lnTo>
                  <a:lnTo>
                    <a:pt x="118" y="189"/>
                  </a:lnTo>
                  <a:lnTo>
                    <a:pt x="118" y="205"/>
                  </a:lnTo>
                  <a:lnTo>
                    <a:pt x="115" y="230"/>
                  </a:lnTo>
                  <a:lnTo>
                    <a:pt x="99" y="248"/>
                  </a:lnTo>
                  <a:lnTo>
                    <a:pt x="81" y="261"/>
                  </a:lnTo>
                  <a:lnTo>
                    <a:pt x="59" y="264"/>
                  </a:lnTo>
                  <a:lnTo>
                    <a:pt x="50" y="264"/>
                  </a:lnTo>
                  <a:lnTo>
                    <a:pt x="34" y="258"/>
                  </a:lnTo>
                  <a:lnTo>
                    <a:pt x="19" y="248"/>
                  </a:lnTo>
                  <a:lnTo>
                    <a:pt x="3" y="230"/>
                  </a:lnTo>
                  <a:lnTo>
                    <a:pt x="0" y="202"/>
                  </a:lnTo>
                  <a:lnTo>
                    <a:pt x="6" y="149"/>
                  </a:lnTo>
                  <a:lnTo>
                    <a:pt x="28" y="102"/>
                  </a:lnTo>
                  <a:lnTo>
                    <a:pt x="65" y="62"/>
                  </a:lnTo>
                  <a:lnTo>
                    <a:pt x="112" y="28"/>
                  </a:lnTo>
                  <a:lnTo>
                    <a:pt x="167" y="6"/>
                  </a:lnTo>
                  <a:lnTo>
                    <a:pt x="2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25"/>
            <p:cNvSpPr>
              <a:spLocks/>
            </p:cNvSpPr>
            <p:nvPr/>
          </p:nvSpPr>
          <p:spPr bwMode="auto">
            <a:xfrm>
              <a:off x="9188" y="3952"/>
              <a:ext cx="367" cy="1591"/>
            </a:xfrm>
            <a:custGeom>
              <a:avLst/>
              <a:gdLst/>
              <a:ahLst/>
              <a:cxnLst>
                <a:cxn ang="0">
                  <a:pos x="358" y="0"/>
                </a:cxn>
                <a:cxn ang="0">
                  <a:pos x="367" y="9"/>
                </a:cxn>
                <a:cxn ang="0">
                  <a:pos x="367" y="19"/>
                </a:cxn>
                <a:cxn ang="0">
                  <a:pos x="364" y="25"/>
                </a:cxn>
                <a:cxn ang="0">
                  <a:pos x="355" y="34"/>
                </a:cxn>
                <a:cxn ang="0">
                  <a:pos x="278" y="121"/>
                </a:cxn>
                <a:cxn ang="0">
                  <a:pos x="179" y="295"/>
                </a:cxn>
                <a:cxn ang="0">
                  <a:pos x="120" y="488"/>
                </a:cxn>
                <a:cxn ang="0">
                  <a:pos x="92" y="693"/>
                </a:cxn>
                <a:cxn ang="0">
                  <a:pos x="92" y="889"/>
                </a:cxn>
                <a:cxn ang="0">
                  <a:pos x="117" y="1084"/>
                </a:cxn>
                <a:cxn ang="0">
                  <a:pos x="173" y="1280"/>
                </a:cxn>
                <a:cxn ang="0">
                  <a:pos x="272" y="1463"/>
                </a:cxn>
                <a:cxn ang="0">
                  <a:pos x="349" y="1550"/>
                </a:cxn>
                <a:cxn ang="0">
                  <a:pos x="361" y="1566"/>
                </a:cxn>
                <a:cxn ang="0">
                  <a:pos x="367" y="1572"/>
                </a:cxn>
                <a:cxn ang="0">
                  <a:pos x="367" y="1578"/>
                </a:cxn>
                <a:cxn ang="0">
                  <a:pos x="367" y="1585"/>
                </a:cxn>
                <a:cxn ang="0">
                  <a:pos x="358" y="1591"/>
                </a:cxn>
                <a:cxn ang="0">
                  <a:pos x="340" y="1588"/>
                </a:cxn>
                <a:cxn ang="0">
                  <a:pos x="290" y="1550"/>
                </a:cxn>
                <a:cxn ang="0">
                  <a:pos x="219" y="1473"/>
                </a:cxn>
                <a:cxn ang="0">
                  <a:pos x="142" y="1361"/>
                </a:cxn>
                <a:cxn ang="0">
                  <a:pos x="58" y="1184"/>
                </a:cxn>
                <a:cxn ang="0">
                  <a:pos x="12" y="973"/>
                </a:cxn>
                <a:cxn ang="0">
                  <a:pos x="0" y="795"/>
                </a:cxn>
                <a:cxn ang="0">
                  <a:pos x="18" y="569"/>
                </a:cxn>
                <a:cxn ang="0">
                  <a:pos x="99" y="311"/>
                </a:cxn>
                <a:cxn ang="0">
                  <a:pos x="176" y="177"/>
                </a:cxn>
                <a:cxn ang="0">
                  <a:pos x="253" y="81"/>
                </a:cxn>
                <a:cxn ang="0">
                  <a:pos x="318" y="22"/>
                </a:cxn>
                <a:cxn ang="0">
                  <a:pos x="349" y="0"/>
                </a:cxn>
              </a:cxnLst>
              <a:rect l="0" t="0" r="r" b="b"/>
              <a:pathLst>
                <a:path w="367" h="1591">
                  <a:moveTo>
                    <a:pt x="349" y="0"/>
                  </a:moveTo>
                  <a:lnTo>
                    <a:pt x="358" y="0"/>
                  </a:lnTo>
                  <a:lnTo>
                    <a:pt x="361" y="3"/>
                  </a:lnTo>
                  <a:lnTo>
                    <a:pt x="367" y="9"/>
                  </a:lnTo>
                  <a:lnTo>
                    <a:pt x="367" y="19"/>
                  </a:lnTo>
                  <a:lnTo>
                    <a:pt x="367" y="19"/>
                  </a:lnTo>
                  <a:lnTo>
                    <a:pt x="367" y="22"/>
                  </a:lnTo>
                  <a:lnTo>
                    <a:pt x="364" y="25"/>
                  </a:lnTo>
                  <a:lnTo>
                    <a:pt x="361" y="28"/>
                  </a:lnTo>
                  <a:lnTo>
                    <a:pt x="355" y="34"/>
                  </a:lnTo>
                  <a:lnTo>
                    <a:pt x="346" y="44"/>
                  </a:lnTo>
                  <a:lnTo>
                    <a:pt x="278" y="121"/>
                  </a:lnTo>
                  <a:lnTo>
                    <a:pt x="222" y="205"/>
                  </a:lnTo>
                  <a:lnTo>
                    <a:pt x="179" y="295"/>
                  </a:lnTo>
                  <a:lnTo>
                    <a:pt x="145" y="392"/>
                  </a:lnTo>
                  <a:lnTo>
                    <a:pt x="120" y="488"/>
                  </a:lnTo>
                  <a:lnTo>
                    <a:pt x="105" y="590"/>
                  </a:lnTo>
                  <a:lnTo>
                    <a:pt x="92" y="693"/>
                  </a:lnTo>
                  <a:lnTo>
                    <a:pt x="92" y="795"/>
                  </a:lnTo>
                  <a:lnTo>
                    <a:pt x="92" y="889"/>
                  </a:lnTo>
                  <a:lnTo>
                    <a:pt x="102" y="988"/>
                  </a:lnTo>
                  <a:lnTo>
                    <a:pt x="117" y="1084"/>
                  </a:lnTo>
                  <a:lnTo>
                    <a:pt x="142" y="1184"/>
                  </a:lnTo>
                  <a:lnTo>
                    <a:pt x="173" y="1280"/>
                  </a:lnTo>
                  <a:lnTo>
                    <a:pt x="216" y="1373"/>
                  </a:lnTo>
                  <a:lnTo>
                    <a:pt x="272" y="1463"/>
                  </a:lnTo>
                  <a:lnTo>
                    <a:pt x="340" y="1541"/>
                  </a:lnTo>
                  <a:lnTo>
                    <a:pt x="349" y="1550"/>
                  </a:lnTo>
                  <a:lnTo>
                    <a:pt x="358" y="1560"/>
                  </a:lnTo>
                  <a:lnTo>
                    <a:pt x="361" y="1566"/>
                  </a:lnTo>
                  <a:lnTo>
                    <a:pt x="364" y="1569"/>
                  </a:lnTo>
                  <a:lnTo>
                    <a:pt x="367" y="1572"/>
                  </a:lnTo>
                  <a:lnTo>
                    <a:pt x="367" y="1575"/>
                  </a:lnTo>
                  <a:lnTo>
                    <a:pt x="367" y="1578"/>
                  </a:lnTo>
                  <a:lnTo>
                    <a:pt x="367" y="1578"/>
                  </a:lnTo>
                  <a:lnTo>
                    <a:pt x="367" y="1585"/>
                  </a:lnTo>
                  <a:lnTo>
                    <a:pt x="361" y="1588"/>
                  </a:lnTo>
                  <a:lnTo>
                    <a:pt x="358" y="1591"/>
                  </a:lnTo>
                  <a:lnTo>
                    <a:pt x="349" y="1591"/>
                  </a:lnTo>
                  <a:lnTo>
                    <a:pt x="340" y="1588"/>
                  </a:lnTo>
                  <a:lnTo>
                    <a:pt x="318" y="1572"/>
                  </a:lnTo>
                  <a:lnTo>
                    <a:pt x="290" y="1550"/>
                  </a:lnTo>
                  <a:lnTo>
                    <a:pt x="256" y="1516"/>
                  </a:lnTo>
                  <a:lnTo>
                    <a:pt x="219" y="1473"/>
                  </a:lnTo>
                  <a:lnTo>
                    <a:pt x="179" y="1423"/>
                  </a:lnTo>
                  <a:lnTo>
                    <a:pt x="142" y="1361"/>
                  </a:lnTo>
                  <a:lnTo>
                    <a:pt x="105" y="1293"/>
                  </a:lnTo>
                  <a:lnTo>
                    <a:pt x="58" y="1184"/>
                  </a:lnTo>
                  <a:lnTo>
                    <a:pt x="27" y="1078"/>
                  </a:lnTo>
                  <a:lnTo>
                    <a:pt x="12" y="973"/>
                  </a:lnTo>
                  <a:lnTo>
                    <a:pt x="3" y="879"/>
                  </a:lnTo>
                  <a:lnTo>
                    <a:pt x="0" y="795"/>
                  </a:lnTo>
                  <a:lnTo>
                    <a:pt x="3" y="690"/>
                  </a:lnTo>
                  <a:lnTo>
                    <a:pt x="18" y="569"/>
                  </a:lnTo>
                  <a:lnTo>
                    <a:pt x="49" y="441"/>
                  </a:lnTo>
                  <a:lnTo>
                    <a:pt x="99" y="311"/>
                  </a:lnTo>
                  <a:lnTo>
                    <a:pt x="136" y="239"/>
                  </a:lnTo>
                  <a:lnTo>
                    <a:pt x="176" y="177"/>
                  </a:lnTo>
                  <a:lnTo>
                    <a:pt x="216" y="124"/>
                  </a:lnTo>
                  <a:lnTo>
                    <a:pt x="253" y="81"/>
                  </a:lnTo>
                  <a:lnTo>
                    <a:pt x="290" y="47"/>
                  </a:lnTo>
                  <a:lnTo>
                    <a:pt x="318" y="22"/>
                  </a:lnTo>
                  <a:lnTo>
                    <a:pt x="340" y="6"/>
                  </a:lnTo>
                  <a:lnTo>
                    <a:pt x="3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26"/>
            <p:cNvSpPr>
              <a:spLocks noEditPoints="1"/>
            </p:cNvSpPr>
            <p:nvPr/>
          </p:nvSpPr>
          <p:spPr bwMode="auto">
            <a:xfrm>
              <a:off x="9667" y="4058"/>
              <a:ext cx="1091" cy="1087"/>
            </a:xfrm>
            <a:custGeom>
              <a:avLst/>
              <a:gdLst/>
              <a:ahLst/>
              <a:cxnLst>
                <a:cxn ang="0">
                  <a:pos x="541" y="587"/>
                </a:cxn>
                <a:cxn ang="0">
                  <a:pos x="522" y="587"/>
                </a:cxn>
                <a:cxn ang="0">
                  <a:pos x="921" y="991"/>
                </a:cxn>
                <a:cxn ang="0">
                  <a:pos x="757" y="770"/>
                </a:cxn>
                <a:cxn ang="0">
                  <a:pos x="646" y="599"/>
                </a:cxn>
                <a:cxn ang="0">
                  <a:pos x="745" y="180"/>
                </a:cxn>
                <a:cxn ang="0">
                  <a:pos x="748" y="410"/>
                </a:cxn>
                <a:cxn ang="0">
                  <a:pos x="769" y="494"/>
                </a:cxn>
                <a:cxn ang="0">
                  <a:pos x="902" y="379"/>
                </a:cxn>
                <a:cxn ang="0">
                  <a:pos x="896" y="205"/>
                </a:cxn>
                <a:cxn ang="0">
                  <a:pos x="782" y="99"/>
                </a:cxn>
                <a:cxn ang="0">
                  <a:pos x="497" y="56"/>
                </a:cxn>
                <a:cxn ang="0">
                  <a:pos x="408" y="93"/>
                </a:cxn>
                <a:cxn ang="0">
                  <a:pos x="402" y="534"/>
                </a:cxn>
                <a:cxn ang="0">
                  <a:pos x="643" y="491"/>
                </a:cxn>
                <a:cxn ang="0">
                  <a:pos x="698" y="298"/>
                </a:cxn>
                <a:cxn ang="0">
                  <a:pos x="633" y="90"/>
                </a:cxn>
                <a:cxn ang="0">
                  <a:pos x="185" y="56"/>
                </a:cxn>
                <a:cxn ang="0">
                  <a:pos x="198" y="944"/>
                </a:cxn>
                <a:cxn ang="0">
                  <a:pos x="355" y="1034"/>
                </a:cxn>
                <a:cxn ang="0">
                  <a:pos x="343" y="133"/>
                </a:cxn>
                <a:cxn ang="0">
                  <a:pos x="185" y="56"/>
                </a:cxn>
                <a:cxn ang="0">
                  <a:pos x="667" y="9"/>
                </a:cxn>
                <a:cxn ang="0">
                  <a:pos x="881" y="96"/>
                </a:cxn>
                <a:cxn ang="0">
                  <a:pos x="973" y="295"/>
                </a:cxn>
                <a:cxn ang="0">
                  <a:pos x="905" y="481"/>
                </a:cxn>
                <a:cxn ang="0">
                  <a:pos x="742" y="559"/>
                </a:cxn>
                <a:cxn ang="0">
                  <a:pos x="813" y="755"/>
                </a:cxn>
                <a:cxn ang="0">
                  <a:pos x="890" y="863"/>
                </a:cxn>
                <a:cxn ang="0">
                  <a:pos x="1004" y="994"/>
                </a:cxn>
                <a:cxn ang="0">
                  <a:pos x="1085" y="1044"/>
                </a:cxn>
                <a:cxn ang="0">
                  <a:pos x="1075" y="1084"/>
                </a:cxn>
                <a:cxn ang="0">
                  <a:pos x="791" y="1087"/>
                </a:cxn>
                <a:cxn ang="0">
                  <a:pos x="729" y="1016"/>
                </a:cxn>
                <a:cxn ang="0">
                  <a:pos x="402" y="587"/>
                </a:cxn>
                <a:cxn ang="0">
                  <a:pos x="423" y="1025"/>
                </a:cxn>
                <a:cxn ang="0">
                  <a:pos x="510" y="1034"/>
                </a:cxn>
                <a:cxn ang="0">
                  <a:pos x="534" y="1044"/>
                </a:cxn>
                <a:cxn ang="0">
                  <a:pos x="525" y="1084"/>
                </a:cxn>
                <a:cxn ang="0">
                  <a:pos x="34" y="1087"/>
                </a:cxn>
                <a:cxn ang="0">
                  <a:pos x="0" y="1053"/>
                </a:cxn>
                <a:cxn ang="0">
                  <a:pos x="24" y="1034"/>
                </a:cxn>
                <a:cxn ang="0">
                  <a:pos x="89" y="1031"/>
                </a:cxn>
                <a:cxn ang="0">
                  <a:pos x="142" y="944"/>
                </a:cxn>
                <a:cxn ang="0">
                  <a:pos x="117" y="62"/>
                </a:cxn>
                <a:cxn ang="0">
                  <a:pos x="31" y="56"/>
                </a:cxn>
                <a:cxn ang="0">
                  <a:pos x="6" y="43"/>
                </a:cxn>
                <a:cxn ang="0">
                  <a:pos x="15" y="3"/>
                </a:cxn>
              </a:cxnLst>
              <a:rect l="0" t="0" r="r" b="b"/>
              <a:pathLst>
                <a:path w="1091" h="1087">
                  <a:moveTo>
                    <a:pt x="633" y="581"/>
                  </a:moveTo>
                  <a:lnTo>
                    <a:pt x="593" y="584"/>
                  </a:lnTo>
                  <a:lnTo>
                    <a:pt x="553" y="584"/>
                  </a:lnTo>
                  <a:lnTo>
                    <a:pt x="541" y="587"/>
                  </a:lnTo>
                  <a:lnTo>
                    <a:pt x="531" y="587"/>
                  </a:lnTo>
                  <a:lnTo>
                    <a:pt x="522" y="587"/>
                  </a:lnTo>
                  <a:lnTo>
                    <a:pt x="522" y="587"/>
                  </a:lnTo>
                  <a:lnTo>
                    <a:pt x="522" y="587"/>
                  </a:lnTo>
                  <a:lnTo>
                    <a:pt x="522" y="587"/>
                  </a:lnTo>
                  <a:lnTo>
                    <a:pt x="806" y="1034"/>
                  </a:lnTo>
                  <a:lnTo>
                    <a:pt x="961" y="1034"/>
                  </a:lnTo>
                  <a:lnTo>
                    <a:pt x="921" y="991"/>
                  </a:lnTo>
                  <a:lnTo>
                    <a:pt x="878" y="938"/>
                  </a:lnTo>
                  <a:lnTo>
                    <a:pt x="837" y="885"/>
                  </a:lnTo>
                  <a:lnTo>
                    <a:pt x="794" y="826"/>
                  </a:lnTo>
                  <a:lnTo>
                    <a:pt x="757" y="770"/>
                  </a:lnTo>
                  <a:lnTo>
                    <a:pt x="720" y="717"/>
                  </a:lnTo>
                  <a:lnTo>
                    <a:pt x="689" y="671"/>
                  </a:lnTo>
                  <a:lnTo>
                    <a:pt x="664" y="630"/>
                  </a:lnTo>
                  <a:lnTo>
                    <a:pt x="646" y="599"/>
                  </a:lnTo>
                  <a:lnTo>
                    <a:pt x="633" y="581"/>
                  </a:lnTo>
                  <a:close/>
                  <a:moveTo>
                    <a:pt x="695" y="71"/>
                  </a:moveTo>
                  <a:lnTo>
                    <a:pt x="726" y="124"/>
                  </a:lnTo>
                  <a:lnTo>
                    <a:pt x="745" y="180"/>
                  </a:lnTo>
                  <a:lnTo>
                    <a:pt x="751" y="239"/>
                  </a:lnTo>
                  <a:lnTo>
                    <a:pt x="754" y="298"/>
                  </a:lnTo>
                  <a:lnTo>
                    <a:pt x="754" y="351"/>
                  </a:lnTo>
                  <a:lnTo>
                    <a:pt x="748" y="410"/>
                  </a:lnTo>
                  <a:lnTo>
                    <a:pt x="732" y="463"/>
                  </a:lnTo>
                  <a:lnTo>
                    <a:pt x="708" y="509"/>
                  </a:lnTo>
                  <a:lnTo>
                    <a:pt x="708" y="509"/>
                  </a:lnTo>
                  <a:lnTo>
                    <a:pt x="769" y="494"/>
                  </a:lnTo>
                  <a:lnTo>
                    <a:pt x="819" y="472"/>
                  </a:lnTo>
                  <a:lnTo>
                    <a:pt x="856" y="447"/>
                  </a:lnTo>
                  <a:lnTo>
                    <a:pt x="884" y="413"/>
                  </a:lnTo>
                  <a:lnTo>
                    <a:pt x="902" y="379"/>
                  </a:lnTo>
                  <a:lnTo>
                    <a:pt x="912" y="338"/>
                  </a:lnTo>
                  <a:lnTo>
                    <a:pt x="915" y="295"/>
                  </a:lnTo>
                  <a:lnTo>
                    <a:pt x="912" y="245"/>
                  </a:lnTo>
                  <a:lnTo>
                    <a:pt x="896" y="205"/>
                  </a:lnTo>
                  <a:lnTo>
                    <a:pt x="874" y="168"/>
                  </a:lnTo>
                  <a:lnTo>
                    <a:pt x="844" y="140"/>
                  </a:lnTo>
                  <a:lnTo>
                    <a:pt x="813" y="118"/>
                  </a:lnTo>
                  <a:lnTo>
                    <a:pt x="782" y="99"/>
                  </a:lnTo>
                  <a:lnTo>
                    <a:pt x="748" y="87"/>
                  </a:lnTo>
                  <a:lnTo>
                    <a:pt x="720" y="77"/>
                  </a:lnTo>
                  <a:lnTo>
                    <a:pt x="695" y="71"/>
                  </a:lnTo>
                  <a:close/>
                  <a:moveTo>
                    <a:pt x="497" y="56"/>
                  </a:moveTo>
                  <a:lnTo>
                    <a:pt x="460" y="59"/>
                  </a:lnTo>
                  <a:lnTo>
                    <a:pt x="436" y="65"/>
                  </a:lnTo>
                  <a:lnTo>
                    <a:pt x="420" y="77"/>
                  </a:lnTo>
                  <a:lnTo>
                    <a:pt x="408" y="93"/>
                  </a:lnTo>
                  <a:lnTo>
                    <a:pt x="402" y="109"/>
                  </a:lnTo>
                  <a:lnTo>
                    <a:pt x="402" y="124"/>
                  </a:lnTo>
                  <a:lnTo>
                    <a:pt x="402" y="140"/>
                  </a:lnTo>
                  <a:lnTo>
                    <a:pt x="402" y="534"/>
                  </a:lnTo>
                  <a:lnTo>
                    <a:pt x="485" y="531"/>
                  </a:lnTo>
                  <a:lnTo>
                    <a:pt x="553" y="525"/>
                  </a:lnTo>
                  <a:lnTo>
                    <a:pt x="606" y="512"/>
                  </a:lnTo>
                  <a:lnTo>
                    <a:pt x="643" y="491"/>
                  </a:lnTo>
                  <a:lnTo>
                    <a:pt x="670" y="463"/>
                  </a:lnTo>
                  <a:lnTo>
                    <a:pt x="689" y="419"/>
                  </a:lnTo>
                  <a:lnTo>
                    <a:pt x="698" y="366"/>
                  </a:lnTo>
                  <a:lnTo>
                    <a:pt x="698" y="298"/>
                  </a:lnTo>
                  <a:lnTo>
                    <a:pt x="695" y="223"/>
                  </a:lnTo>
                  <a:lnTo>
                    <a:pt x="683" y="168"/>
                  </a:lnTo>
                  <a:lnTo>
                    <a:pt x="661" y="124"/>
                  </a:lnTo>
                  <a:lnTo>
                    <a:pt x="633" y="90"/>
                  </a:lnTo>
                  <a:lnTo>
                    <a:pt x="596" y="71"/>
                  </a:lnTo>
                  <a:lnTo>
                    <a:pt x="550" y="59"/>
                  </a:lnTo>
                  <a:lnTo>
                    <a:pt x="497" y="56"/>
                  </a:lnTo>
                  <a:close/>
                  <a:moveTo>
                    <a:pt x="185" y="56"/>
                  </a:moveTo>
                  <a:lnTo>
                    <a:pt x="191" y="87"/>
                  </a:lnTo>
                  <a:lnTo>
                    <a:pt x="198" y="118"/>
                  </a:lnTo>
                  <a:lnTo>
                    <a:pt x="198" y="143"/>
                  </a:lnTo>
                  <a:lnTo>
                    <a:pt x="198" y="944"/>
                  </a:lnTo>
                  <a:lnTo>
                    <a:pt x="198" y="969"/>
                  </a:lnTo>
                  <a:lnTo>
                    <a:pt x="191" y="1000"/>
                  </a:lnTo>
                  <a:lnTo>
                    <a:pt x="185" y="1034"/>
                  </a:lnTo>
                  <a:lnTo>
                    <a:pt x="355" y="1034"/>
                  </a:lnTo>
                  <a:lnTo>
                    <a:pt x="346" y="1000"/>
                  </a:lnTo>
                  <a:lnTo>
                    <a:pt x="343" y="969"/>
                  </a:lnTo>
                  <a:lnTo>
                    <a:pt x="343" y="944"/>
                  </a:lnTo>
                  <a:lnTo>
                    <a:pt x="343" y="133"/>
                  </a:lnTo>
                  <a:lnTo>
                    <a:pt x="343" y="109"/>
                  </a:lnTo>
                  <a:lnTo>
                    <a:pt x="349" y="81"/>
                  </a:lnTo>
                  <a:lnTo>
                    <a:pt x="364" y="56"/>
                  </a:lnTo>
                  <a:lnTo>
                    <a:pt x="185" y="56"/>
                  </a:lnTo>
                  <a:close/>
                  <a:moveTo>
                    <a:pt x="55" y="0"/>
                  </a:moveTo>
                  <a:lnTo>
                    <a:pt x="553" y="0"/>
                  </a:lnTo>
                  <a:lnTo>
                    <a:pt x="609" y="3"/>
                  </a:lnTo>
                  <a:lnTo>
                    <a:pt x="667" y="9"/>
                  </a:lnTo>
                  <a:lnTo>
                    <a:pt x="726" y="22"/>
                  </a:lnTo>
                  <a:lnTo>
                    <a:pt x="782" y="40"/>
                  </a:lnTo>
                  <a:lnTo>
                    <a:pt x="834" y="65"/>
                  </a:lnTo>
                  <a:lnTo>
                    <a:pt x="881" y="96"/>
                  </a:lnTo>
                  <a:lnTo>
                    <a:pt x="918" y="133"/>
                  </a:lnTo>
                  <a:lnTo>
                    <a:pt x="949" y="180"/>
                  </a:lnTo>
                  <a:lnTo>
                    <a:pt x="967" y="233"/>
                  </a:lnTo>
                  <a:lnTo>
                    <a:pt x="973" y="295"/>
                  </a:lnTo>
                  <a:lnTo>
                    <a:pt x="967" y="354"/>
                  </a:lnTo>
                  <a:lnTo>
                    <a:pt x="955" y="404"/>
                  </a:lnTo>
                  <a:lnTo>
                    <a:pt x="933" y="444"/>
                  </a:lnTo>
                  <a:lnTo>
                    <a:pt x="905" y="481"/>
                  </a:lnTo>
                  <a:lnTo>
                    <a:pt x="868" y="509"/>
                  </a:lnTo>
                  <a:lnTo>
                    <a:pt x="831" y="531"/>
                  </a:lnTo>
                  <a:lnTo>
                    <a:pt x="788" y="547"/>
                  </a:lnTo>
                  <a:lnTo>
                    <a:pt x="742" y="559"/>
                  </a:lnTo>
                  <a:lnTo>
                    <a:pt x="695" y="571"/>
                  </a:lnTo>
                  <a:lnTo>
                    <a:pt x="738" y="640"/>
                  </a:lnTo>
                  <a:lnTo>
                    <a:pt x="779" y="702"/>
                  </a:lnTo>
                  <a:lnTo>
                    <a:pt x="813" y="755"/>
                  </a:lnTo>
                  <a:lnTo>
                    <a:pt x="844" y="795"/>
                  </a:lnTo>
                  <a:lnTo>
                    <a:pt x="865" y="829"/>
                  </a:lnTo>
                  <a:lnTo>
                    <a:pt x="884" y="851"/>
                  </a:lnTo>
                  <a:lnTo>
                    <a:pt x="890" y="863"/>
                  </a:lnTo>
                  <a:lnTo>
                    <a:pt x="915" y="895"/>
                  </a:lnTo>
                  <a:lnTo>
                    <a:pt x="939" y="929"/>
                  </a:lnTo>
                  <a:lnTo>
                    <a:pt x="970" y="963"/>
                  </a:lnTo>
                  <a:lnTo>
                    <a:pt x="1004" y="994"/>
                  </a:lnTo>
                  <a:lnTo>
                    <a:pt x="1035" y="1019"/>
                  </a:lnTo>
                  <a:lnTo>
                    <a:pt x="1066" y="1034"/>
                  </a:lnTo>
                  <a:lnTo>
                    <a:pt x="1075" y="1037"/>
                  </a:lnTo>
                  <a:lnTo>
                    <a:pt x="1085" y="1044"/>
                  </a:lnTo>
                  <a:lnTo>
                    <a:pt x="1088" y="1050"/>
                  </a:lnTo>
                  <a:lnTo>
                    <a:pt x="1091" y="1062"/>
                  </a:lnTo>
                  <a:lnTo>
                    <a:pt x="1085" y="1078"/>
                  </a:lnTo>
                  <a:lnTo>
                    <a:pt x="1075" y="1084"/>
                  </a:lnTo>
                  <a:lnTo>
                    <a:pt x="1057" y="1087"/>
                  </a:lnTo>
                  <a:lnTo>
                    <a:pt x="1038" y="1087"/>
                  </a:lnTo>
                  <a:lnTo>
                    <a:pt x="819" y="1087"/>
                  </a:lnTo>
                  <a:lnTo>
                    <a:pt x="791" y="1087"/>
                  </a:lnTo>
                  <a:lnTo>
                    <a:pt x="776" y="1084"/>
                  </a:lnTo>
                  <a:lnTo>
                    <a:pt x="766" y="1069"/>
                  </a:lnTo>
                  <a:lnTo>
                    <a:pt x="751" y="1044"/>
                  </a:lnTo>
                  <a:lnTo>
                    <a:pt x="729" y="1016"/>
                  </a:lnTo>
                  <a:lnTo>
                    <a:pt x="711" y="982"/>
                  </a:lnTo>
                  <a:lnTo>
                    <a:pt x="695" y="957"/>
                  </a:lnTo>
                  <a:lnTo>
                    <a:pt x="457" y="587"/>
                  </a:lnTo>
                  <a:lnTo>
                    <a:pt x="402" y="587"/>
                  </a:lnTo>
                  <a:lnTo>
                    <a:pt x="402" y="944"/>
                  </a:lnTo>
                  <a:lnTo>
                    <a:pt x="402" y="982"/>
                  </a:lnTo>
                  <a:lnTo>
                    <a:pt x="408" y="1009"/>
                  </a:lnTo>
                  <a:lnTo>
                    <a:pt x="423" y="1025"/>
                  </a:lnTo>
                  <a:lnTo>
                    <a:pt x="451" y="1031"/>
                  </a:lnTo>
                  <a:lnTo>
                    <a:pt x="494" y="1034"/>
                  </a:lnTo>
                  <a:lnTo>
                    <a:pt x="504" y="1034"/>
                  </a:lnTo>
                  <a:lnTo>
                    <a:pt x="510" y="1034"/>
                  </a:lnTo>
                  <a:lnTo>
                    <a:pt x="516" y="1034"/>
                  </a:lnTo>
                  <a:lnTo>
                    <a:pt x="525" y="1037"/>
                  </a:lnTo>
                  <a:lnTo>
                    <a:pt x="531" y="1041"/>
                  </a:lnTo>
                  <a:lnTo>
                    <a:pt x="534" y="1044"/>
                  </a:lnTo>
                  <a:lnTo>
                    <a:pt x="538" y="1053"/>
                  </a:lnTo>
                  <a:lnTo>
                    <a:pt x="541" y="1062"/>
                  </a:lnTo>
                  <a:lnTo>
                    <a:pt x="538" y="1078"/>
                  </a:lnTo>
                  <a:lnTo>
                    <a:pt x="525" y="1084"/>
                  </a:lnTo>
                  <a:lnTo>
                    <a:pt x="510" y="1087"/>
                  </a:lnTo>
                  <a:lnTo>
                    <a:pt x="488" y="1087"/>
                  </a:lnTo>
                  <a:lnTo>
                    <a:pt x="55" y="1087"/>
                  </a:lnTo>
                  <a:lnTo>
                    <a:pt x="34" y="1087"/>
                  </a:lnTo>
                  <a:lnTo>
                    <a:pt x="15" y="1084"/>
                  </a:lnTo>
                  <a:lnTo>
                    <a:pt x="3" y="1078"/>
                  </a:lnTo>
                  <a:lnTo>
                    <a:pt x="0" y="1062"/>
                  </a:lnTo>
                  <a:lnTo>
                    <a:pt x="0" y="1053"/>
                  </a:lnTo>
                  <a:lnTo>
                    <a:pt x="6" y="1044"/>
                  </a:lnTo>
                  <a:lnTo>
                    <a:pt x="9" y="1041"/>
                  </a:lnTo>
                  <a:lnTo>
                    <a:pt x="15" y="1037"/>
                  </a:lnTo>
                  <a:lnTo>
                    <a:pt x="24" y="1034"/>
                  </a:lnTo>
                  <a:lnTo>
                    <a:pt x="31" y="1034"/>
                  </a:lnTo>
                  <a:lnTo>
                    <a:pt x="37" y="1034"/>
                  </a:lnTo>
                  <a:lnTo>
                    <a:pt x="43" y="1034"/>
                  </a:lnTo>
                  <a:lnTo>
                    <a:pt x="89" y="1031"/>
                  </a:lnTo>
                  <a:lnTo>
                    <a:pt x="117" y="1025"/>
                  </a:lnTo>
                  <a:lnTo>
                    <a:pt x="133" y="1009"/>
                  </a:lnTo>
                  <a:lnTo>
                    <a:pt x="139" y="982"/>
                  </a:lnTo>
                  <a:lnTo>
                    <a:pt x="142" y="944"/>
                  </a:lnTo>
                  <a:lnTo>
                    <a:pt x="142" y="146"/>
                  </a:lnTo>
                  <a:lnTo>
                    <a:pt x="139" y="105"/>
                  </a:lnTo>
                  <a:lnTo>
                    <a:pt x="133" y="77"/>
                  </a:lnTo>
                  <a:lnTo>
                    <a:pt x="117" y="62"/>
                  </a:lnTo>
                  <a:lnTo>
                    <a:pt x="89" y="56"/>
                  </a:lnTo>
                  <a:lnTo>
                    <a:pt x="43" y="56"/>
                  </a:lnTo>
                  <a:lnTo>
                    <a:pt x="37" y="56"/>
                  </a:lnTo>
                  <a:lnTo>
                    <a:pt x="31" y="56"/>
                  </a:lnTo>
                  <a:lnTo>
                    <a:pt x="24" y="53"/>
                  </a:lnTo>
                  <a:lnTo>
                    <a:pt x="15" y="53"/>
                  </a:lnTo>
                  <a:lnTo>
                    <a:pt x="9" y="49"/>
                  </a:lnTo>
                  <a:lnTo>
                    <a:pt x="6" y="43"/>
                  </a:lnTo>
                  <a:lnTo>
                    <a:pt x="0" y="37"/>
                  </a:lnTo>
                  <a:lnTo>
                    <a:pt x="0" y="28"/>
                  </a:lnTo>
                  <a:lnTo>
                    <a:pt x="3" y="12"/>
                  </a:lnTo>
                  <a:lnTo>
                    <a:pt x="15" y="3"/>
                  </a:lnTo>
                  <a:lnTo>
                    <a:pt x="34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27"/>
            <p:cNvSpPr>
              <a:spLocks/>
            </p:cNvSpPr>
            <p:nvPr/>
          </p:nvSpPr>
          <p:spPr bwMode="auto">
            <a:xfrm>
              <a:off x="10912" y="3822"/>
              <a:ext cx="408" cy="748"/>
            </a:xfrm>
            <a:custGeom>
              <a:avLst/>
              <a:gdLst/>
              <a:ahLst/>
              <a:cxnLst>
                <a:cxn ang="0">
                  <a:pos x="220" y="0"/>
                </a:cxn>
                <a:cxn ang="0">
                  <a:pos x="232" y="0"/>
                </a:cxn>
                <a:cxn ang="0">
                  <a:pos x="241" y="0"/>
                </a:cxn>
                <a:cxn ang="0">
                  <a:pos x="248" y="3"/>
                </a:cxn>
                <a:cxn ang="0">
                  <a:pos x="251" y="9"/>
                </a:cxn>
                <a:cxn ang="0">
                  <a:pos x="254" y="18"/>
                </a:cxn>
                <a:cxn ang="0">
                  <a:pos x="254" y="31"/>
                </a:cxn>
                <a:cxn ang="0">
                  <a:pos x="254" y="655"/>
                </a:cxn>
                <a:cxn ang="0">
                  <a:pos x="254" y="671"/>
                </a:cxn>
                <a:cxn ang="0">
                  <a:pos x="257" y="686"/>
                </a:cxn>
                <a:cxn ang="0">
                  <a:pos x="266" y="696"/>
                </a:cxn>
                <a:cxn ang="0">
                  <a:pos x="288" y="702"/>
                </a:cxn>
                <a:cxn ang="0">
                  <a:pos x="319" y="705"/>
                </a:cxn>
                <a:cxn ang="0">
                  <a:pos x="365" y="708"/>
                </a:cxn>
                <a:cxn ang="0">
                  <a:pos x="408" y="708"/>
                </a:cxn>
                <a:cxn ang="0">
                  <a:pos x="408" y="748"/>
                </a:cxn>
                <a:cxn ang="0">
                  <a:pos x="387" y="748"/>
                </a:cxn>
                <a:cxn ang="0">
                  <a:pos x="353" y="745"/>
                </a:cxn>
                <a:cxn ang="0">
                  <a:pos x="309" y="745"/>
                </a:cxn>
                <a:cxn ang="0">
                  <a:pos x="269" y="745"/>
                </a:cxn>
                <a:cxn ang="0">
                  <a:pos x="232" y="742"/>
                </a:cxn>
                <a:cxn ang="0">
                  <a:pos x="207" y="742"/>
                </a:cxn>
                <a:cxn ang="0">
                  <a:pos x="180" y="742"/>
                </a:cxn>
                <a:cxn ang="0">
                  <a:pos x="143" y="745"/>
                </a:cxn>
                <a:cxn ang="0">
                  <a:pos x="99" y="745"/>
                </a:cxn>
                <a:cxn ang="0">
                  <a:pos x="59" y="745"/>
                </a:cxn>
                <a:cxn ang="0">
                  <a:pos x="25" y="748"/>
                </a:cxn>
                <a:cxn ang="0">
                  <a:pos x="7" y="748"/>
                </a:cxn>
                <a:cxn ang="0">
                  <a:pos x="7" y="708"/>
                </a:cxn>
                <a:cxn ang="0">
                  <a:pos x="50" y="708"/>
                </a:cxn>
                <a:cxn ang="0">
                  <a:pos x="96" y="705"/>
                </a:cxn>
                <a:cxn ang="0">
                  <a:pos x="127" y="702"/>
                </a:cxn>
                <a:cxn ang="0">
                  <a:pos x="149" y="696"/>
                </a:cxn>
                <a:cxn ang="0">
                  <a:pos x="158" y="686"/>
                </a:cxn>
                <a:cxn ang="0">
                  <a:pos x="161" y="671"/>
                </a:cxn>
                <a:cxn ang="0">
                  <a:pos x="161" y="655"/>
                </a:cxn>
                <a:cxn ang="0">
                  <a:pos x="161" y="80"/>
                </a:cxn>
                <a:cxn ang="0">
                  <a:pos x="115" y="99"/>
                </a:cxn>
                <a:cxn ang="0">
                  <a:pos x="68" y="108"/>
                </a:cxn>
                <a:cxn ang="0">
                  <a:pos x="28" y="112"/>
                </a:cxn>
                <a:cxn ang="0">
                  <a:pos x="0" y="112"/>
                </a:cxn>
                <a:cxn ang="0">
                  <a:pos x="0" y="71"/>
                </a:cxn>
                <a:cxn ang="0">
                  <a:pos x="28" y="71"/>
                </a:cxn>
                <a:cxn ang="0">
                  <a:pos x="62" y="68"/>
                </a:cxn>
                <a:cxn ang="0">
                  <a:pos x="99" y="62"/>
                </a:cxn>
                <a:cxn ang="0">
                  <a:pos x="143" y="49"/>
                </a:cxn>
                <a:cxn ang="0">
                  <a:pos x="183" y="31"/>
                </a:cxn>
                <a:cxn ang="0">
                  <a:pos x="220" y="0"/>
                </a:cxn>
              </a:cxnLst>
              <a:rect l="0" t="0" r="r" b="b"/>
              <a:pathLst>
                <a:path w="408" h="748">
                  <a:moveTo>
                    <a:pt x="220" y="0"/>
                  </a:moveTo>
                  <a:lnTo>
                    <a:pt x="232" y="0"/>
                  </a:lnTo>
                  <a:lnTo>
                    <a:pt x="241" y="0"/>
                  </a:lnTo>
                  <a:lnTo>
                    <a:pt x="248" y="3"/>
                  </a:lnTo>
                  <a:lnTo>
                    <a:pt x="251" y="9"/>
                  </a:lnTo>
                  <a:lnTo>
                    <a:pt x="254" y="18"/>
                  </a:lnTo>
                  <a:lnTo>
                    <a:pt x="254" y="31"/>
                  </a:lnTo>
                  <a:lnTo>
                    <a:pt x="254" y="655"/>
                  </a:lnTo>
                  <a:lnTo>
                    <a:pt x="254" y="671"/>
                  </a:lnTo>
                  <a:lnTo>
                    <a:pt x="257" y="686"/>
                  </a:lnTo>
                  <a:lnTo>
                    <a:pt x="266" y="696"/>
                  </a:lnTo>
                  <a:lnTo>
                    <a:pt x="288" y="702"/>
                  </a:lnTo>
                  <a:lnTo>
                    <a:pt x="319" y="705"/>
                  </a:lnTo>
                  <a:lnTo>
                    <a:pt x="365" y="708"/>
                  </a:lnTo>
                  <a:lnTo>
                    <a:pt x="408" y="708"/>
                  </a:lnTo>
                  <a:lnTo>
                    <a:pt x="408" y="748"/>
                  </a:lnTo>
                  <a:lnTo>
                    <a:pt x="387" y="748"/>
                  </a:lnTo>
                  <a:lnTo>
                    <a:pt x="353" y="745"/>
                  </a:lnTo>
                  <a:lnTo>
                    <a:pt x="309" y="745"/>
                  </a:lnTo>
                  <a:lnTo>
                    <a:pt x="269" y="745"/>
                  </a:lnTo>
                  <a:lnTo>
                    <a:pt x="232" y="742"/>
                  </a:lnTo>
                  <a:lnTo>
                    <a:pt x="207" y="742"/>
                  </a:lnTo>
                  <a:lnTo>
                    <a:pt x="180" y="742"/>
                  </a:lnTo>
                  <a:lnTo>
                    <a:pt x="143" y="745"/>
                  </a:lnTo>
                  <a:lnTo>
                    <a:pt x="99" y="745"/>
                  </a:lnTo>
                  <a:lnTo>
                    <a:pt x="59" y="745"/>
                  </a:lnTo>
                  <a:lnTo>
                    <a:pt x="25" y="748"/>
                  </a:lnTo>
                  <a:lnTo>
                    <a:pt x="7" y="748"/>
                  </a:lnTo>
                  <a:lnTo>
                    <a:pt x="7" y="708"/>
                  </a:lnTo>
                  <a:lnTo>
                    <a:pt x="50" y="708"/>
                  </a:lnTo>
                  <a:lnTo>
                    <a:pt x="96" y="705"/>
                  </a:lnTo>
                  <a:lnTo>
                    <a:pt x="127" y="702"/>
                  </a:lnTo>
                  <a:lnTo>
                    <a:pt x="149" y="696"/>
                  </a:lnTo>
                  <a:lnTo>
                    <a:pt x="158" y="686"/>
                  </a:lnTo>
                  <a:lnTo>
                    <a:pt x="161" y="671"/>
                  </a:lnTo>
                  <a:lnTo>
                    <a:pt x="161" y="655"/>
                  </a:lnTo>
                  <a:lnTo>
                    <a:pt x="161" y="80"/>
                  </a:lnTo>
                  <a:lnTo>
                    <a:pt x="115" y="99"/>
                  </a:lnTo>
                  <a:lnTo>
                    <a:pt x="68" y="108"/>
                  </a:lnTo>
                  <a:lnTo>
                    <a:pt x="28" y="112"/>
                  </a:lnTo>
                  <a:lnTo>
                    <a:pt x="0" y="112"/>
                  </a:lnTo>
                  <a:lnTo>
                    <a:pt x="0" y="71"/>
                  </a:lnTo>
                  <a:lnTo>
                    <a:pt x="28" y="71"/>
                  </a:lnTo>
                  <a:lnTo>
                    <a:pt x="62" y="68"/>
                  </a:lnTo>
                  <a:lnTo>
                    <a:pt x="99" y="62"/>
                  </a:lnTo>
                  <a:lnTo>
                    <a:pt x="143" y="49"/>
                  </a:lnTo>
                  <a:lnTo>
                    <a:pt x="183" y="31"/>
                  </a:lnTo>
                  <a:lnTo>
                    <a:pt x="2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28"/>
            <p:cNvSpPr>
              <a:spLocks/>
            </p:cNvSpPr>
            <p:nvPr/>
          </p:nvSpPr>
          <p:spPr bwMode="auto">
            <a:xfrm>
              <a:off x="11546" y="4440"/>
              <a:ext cx="142" cy="348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93" y="6"/>
                </a:cxn>
                <a:cxn ang="0">
                  <a:pos x="114" y="22"/>
                </a:cxn>
                <a:cxn ang="0">
                  <a:pos x="130" y="50"/>
                </a:cxn>
                <a:cxn ang="0">
                  <a:pos x="139" y="84"/>
                </a:cxn>
                <a:cxn ang="0">
                  <a:pos x="142" y="121"/>
                </a:cxn>
                <a:cxn ang="0">
                  <a:pos x="136" y="177"/>
                </a:cxn>
                <a:cxn ang="0">
                  <a:pos x="124" y="227"/>
                </a:cxn>
                <a:cxn ang="0">
                  <a:pos x="102" y="267"/>
                </a:cxn>
                <a:cxn ang="0">
                  <a:pos x="80" y="301"/>
                </a:cxn>
                <a:cxn ang="0">
                  <a:pos x="59" y="326"/>
                </a:cxn>
                <a:cxn ang="0">
                  <a:pos x="43" y="342"/>
                </a:cxn>
                <a:cxn ang="0">
                  <a:pos x="31" y="348"/>
                </a:cxn>
                <a:cxn ang="0">
                  <a:pos x="25" y="345"/>
                </a:cxn>
                <a:cxn ang="0">
                  <a:pos x="19" y="339"/>
                </a:cxn>
                <a:cxn ang="0">
                  <a:pos x="15" y="332"/>
                </a:cxn>
                <a:cxn ang="0">
                  <a:pos x="15" y="326"/>
                </a:cxn>
                <a:cxn ang="0">
                  <a:pos x="19" y="323"/>
                </a:cxn>
                <a:cxn ang="0">
                  <a:pos x="25" y="317"/>
                </a:cxn>
                <a:cxn ang="0">
                  <a:pos x="62" y="273"/>
                </a:cxn>
                <a:cxn ang="0">
                  <a:pos x="87" y="233"/>
                </a:cxn>
                <a:cxn ang="0">
                  <a:pos x="102" y="189"/>
                </a:cxn>
                <a:cxn ang="0">
                  <a:pos x="108" y="149"/>
                </a:cxn>
                <a:cxn ang="0">
                  <a:pos x="111" y="112"/>
                </a:cxn>
                <a:cxn ang="0">
                  <a:pos x="111" y="112"/>
                </a:cxn>
                <a:cxn ang="0">
                  <a:pos x="111" y="112"/>
                </a:cxn>
                <a:cxn ang="0">
                  <a:pos x="111" y="112"/>
                </a:cxn>
                <a:cxn ang="0">
                  <a:pos x="108" y="112"/>
                </a:cxn>
                <a:cxn ang="0">
                  <a:pos x="105" y="115"/>
                </a:cxn>
                <a:cxn ang="0">
                  <a:pos x="102" y="118"/>
                </a:cxn>
                <a:cxn ang="0">
                  <a:pos x="93" y="121"/>
                </a:cxn>
                <a:cxn ang="0">
                  <a:pos x="87" y="127"/>
                </a:cxn>
                <a:cxn ang="0">
                  <a:pos x="77" y="127"/>
                </a:cxn>
                <a:cxn ang="0">
                  <a:pos x="65" y="130"/>
                </a:cxn>
                <a:cxn ang="0">
                  <a:pos x="37" y="124"/>
                </a:cxn>
                <a:cxn ang="0">
                  <a:pos x="19" y="109"/>
                </a:cxn>
                <a:cxn ang="0">
                  <a:pos x="3" y="90"/>
                </a:cxn>
                <a:cxn ang="0">
                  <a:pos x="0" y="65"/>
                </a:cxn>
                <a:cxn ang="0">
                  <a:pos x="3" y="40"/>
                </a:cxn>
                <a:cxn ang="0">
                  <a:pos x="15" y="19"/>
                </a:cxn>
                <a:cxn ang="0">
                  <a:pos x="37" y="6"/>
                </a:cxn>
                <a:cxn ang="0">
                  <a:pos x="62" y="0"/>
                </a:cxn>
              </a:cxnLst>
              <a:rect l="0" t="0" r="r" b="b"/>
              <a:pathLst>
                <a:path w="142" h="348">
                  <a:moveTo>
                    <a:pt x="62" y="0"/>
                  </a:moveTo>
                  <a:lnTo>
                    <a:pt x="93" y="6"/>
                  </a:lnTo>
                  <a:lnTo>
                    <a:pt x="114" y="22"/>
                  </a:lnTo>
                  <a:lnTo>
                    <a:pt x="130" y="50"/>
                  </a:lnTo>
                  <a:lnTo>
                    <a:pt x="139" y="84"/>
                  </a:lnTo>
                  <a:lnTo>
                    <a:pt x="142" y="121"/>
                  </a:lnTo>
                  <a:lnTo>
                    <a:pt x="136" y="177"/>
                  </a:lnTo>
                  <a:lnTo>
                    <a:pt x="124" y="227"/>
                  </a:lnTo>
                  <a:lnTo>
                    <a:pt x="102" y="267"/>
                  </a:lnTo>
                  <a:lnTo>
                    <a:pt x="80" y="301"/>
                  </a:lnTo>
                  <a:lnTo>
                    <a:pt x="59" y="326"/>
                  </a:lnTo>
                  <a:lnTo>
                    <a:pt x="43" y="342"/>
                  </a:lnTo>
                  <a:lnTo>
                    <a:pt x="31" y="348"/>
                  </a:lnTo>
                  <a:lnTo>
                    <a:pt x="25" y="345"/>
                  </a:lnTo>
                  <a:lnTo>
                    <a:pt x="19" y="339"/>
                  </a:lnTo>
                  <a:lnTo>
                    <a:pt x="15" y="332"/>
                  </a:lnTo>
                  <a:lnTo>
                    <a:pt x="15" y="326"/>
                  </a:lnTo>
                  <a:lnTo>
                    <a:pt x="19" y="323"/>
                  </a:lnTo>
                  <a:lnTo>
                    <a:pt x="25" y="317"/>
                  </a:lnTo>
                  <a:lnTo>
                    <a:pt x="62" y="273"/>
                  </a:lnTo>
                  <a:lnTo>
                    <a:pt x="87" y="233"/>
                  </a:lnTo>
                  <a:lnTo>
                    <a:pt x="102" y="189"/>
                  </a:lnTo>
                  <a:lnTo>
                    <a:pt x="108" y="149"/>
                  </a:lnTo>
                  <a:lnTo>
                    <a:pt x="111" y="112"/>
                  </a:lnTo>
                  <a:lnTo>
                    <a:pt x="111" y="112"/>
                  </a:lnTo>
                  <a:lnTo>
                    <a:pt x="111" y="112"/>
                  </a:lnTo>
                  <a:lnTo>
                    <a:pt x="111" y="112"/>
                  </a:lnTo>
                  <a:lnTo>
                    <a:pt x="108" y="112"/>
                  </a:lnTo>
                  <a:lnTo>
                    <a:pt x="105" y="115"/>
                  </a:lnTo>
                  <a:lnTo>
                    <a:pt x="102" y="118"/>
                  </a:lnTo>
                  <a:lnTo>
                    <a:pt x="93" y="121"/>
                  </a:lnTo>
                  <a:lnTo>
                    <a:pt x="87" y="127"/>
                  </a:lnTo>
                  <a:lnTo>
                    <a:pt x="77" y="127"/>
                  </a:lnTo>
                  <a:lnTo>
                    <a:pt x="65" y="130"/>
                  </a:lnTo>
                  <a:lnTo>
                    <a:pt x="37" y="124"/>
                  </a:lnTo>
                  <a:lnTo>
                    <a:pt x="19" y="109"/>
                  </a:lnTo>
                  <a:lnTo>
                    <a:pt x="3" y="90"/>
                  </a:lnTo>
                  <a:lnTo>
                    <a:pt x="0" y="65"/>
                  </a:lnTo>
                  <a:lnTo>
                    <a:pt x="3" y="40"/>
                  </a:lnTo>
                  <a:lnTo>
                    <a:pt x="15" y="19"/>
                  </a:lnTo>
                  <a:lnTo>
                    <a:pt x="37" y="6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29"/>
            <p:cNvSpPr>
              <a:spLocks/>
            </p:cNvSpPr>
            <p:nvPr/>
          </p:nvSpPr>
          <p:spPr bwMode="auto">
            <a:xfrm>
              <a:off x="11861" y="3822"/>
              <a:ext cx="520" cy="770"/>
            </a:xfrm>
            <a:custGeom>
              <a:avLst/>
              <a:gdLst/>
              <a:ahLst/>
              <a:cxnLst>
                <a:cxn ang="0">
                  <a:pos x="319" y="6"/>
                </a:cxn>
                <a:cxn ang="0">
                  <a:pos x="418" y="43"/>
                </a:cxn>
                <a:cxn ang="0">
                  <a:pos x="476" y="112"/>
                </a:cxn>
                <a:cxn ang="0">
                  <a:pos x="479" y="189"/>
                </a:cxn>
                <a:cxn ang="0">
                  <a:pos x="448" y="264"/>
                </a:cxn>
                <a:cxn ang="0">
                  <a:pos x="374" y="326"/>
                </a:cxn>
                <a:cxn ang="0">
                  <a:pos x="380" y="369"/>
                </a:cxn>
                <a:cxn ang="0">
                  <a:pos x="467" y="428"/>
                </a:cxn>
                <a:cxn ang="0">
                  <a:pos x="513" y="509"/>
                </a:cxn>
                <a:cxn ang="0">
                  <a:pos x="513" y="599"/>
                </a:cxn>
                <a:cxn ang="0">
                  <a:pos x="464" y="686"/>
                </a:cxn>
                <a:cxn ang="0">
                  <a:pos x="374" y="745"/>
                </a:cxn>
                <a:cxn ang="0">
                  <a:pos x="254" y="770"/>
                </a:cxn>
                <a:cxn ang="0">
                  <a:pos x="146" y="755"/>
                </a:cxn>
                <a:cxn ang="0">
                  <a:pos x="59" y="708"/>
                </a:cxn>
                <a:cxn ang="0">
                  <a:pos x="6" y="640"/>
                </a:cxn>
                <a:cxn ang="0">
                  <a:pos x="6" y="565"/>
                </a:cxn>
                <a:cxn ang="0">
                  <a:pos x="40" y="534"/>
                </a:cxn>
                <a:cxn ang="0">
                  <a:pos x="90" y="534"/>
                </a:cxn>
                <a:cxn ang="0">
                  <a:pos x="121" y="568"/>
                </a:cxn>
                <a:cxn ang="0">
                  <a:pos x="124" y="609"/>
                </a:cxn>
                <a:cxn ang="0">
                  <a:pos x="105" y="640"/>
                </a:cxn>
                <a:cxn ang="0">
                  <a:pos x="62" y="655"/>
                </a:cxn>
                <a:cxn ang="0">
                  <a:pos x="121" y="705"/>
                </a:cxn>
                <a:cxn ang="0">
                  <a:pos x="192" y="730"/>
                </a:cxn>
                <a:cxn ang="0">
                  <a:pos x="254" y="736"/>
                </a:cxn>
                <a:cxn ang="0">
                  <a:pos x="309" y="724"/>
                </a:cxn>
                <a:cxn ang="0">
                  <a:pos x="362" y="683"/>
                </a:cxn>
                <a:cxn ang="0">
                  <a:pos x="393" y="605"/>
                </a:cxn>
                <a:cxn ang="0">
                  <a:pos x="393" y="497"/>
                </a:cxn>
                <a:cxn ang="0">
                  <a:pos x="356" y="416"/>
                </a:cxn>
                <a:cxn ang="0">
                  <a:pos x="288" y="376"/>
                </a:cxn>
                <a:cxn ang="0">
                  <a:pos x="189" y="372"/>
                </a:cxn>
                <a:cxn ang="0">
                  <a:pos x="170" y="372"/>
                </a:cxn>
                <a:cxn ang="0">
                  <a:pos x="161" y="366"/>
                </a:cxn>
                <a:cxn ang="0">
                  <a:pos x="158" y="354"/>
                </a:cxn>
                <a:cxn ang="0">
                  <a:pos x="161" y="345"/>
                </a:cxn>
                <a:cxn ang="0">
                  <a:pos x="167" y="341"/>
                </a:cxn>
                <a:cxn ang="0">
                  <a:pos x="170" y="341"/>
                </a:cxn>
                <a:cxn ang="0">
                  <a:pos x="180" y="338"/>
                </a:cxn>
                <a:cxn ang="0">
                  <a:pos x="192" y="338"/>
                </a:cxn>
                <a:cxn ang="0">
                  <a:pos x="241" y="335"/>
                </a:cxn>
                <a:cxn ang="0">
                  <a:pos x="303" y="313"/>
                </a:cxn>
                <a:cxn ang="0">
                  <a:pos x="356" y="248"/>
                </a:cxn>
                <a:cxn ang="0">
                  <a:pos x="374" y="155"/>
                </a:cxn>
                <a:cxn ang="0">
                  <a:pos x="356" y="80"/>
                </a:cxn>
                <a:cxn ang="0">
                  <a:pos x="306" y="43"/>
                </a:cxn>
                <a:cxn ang="0">
                  <a:pos x="254" y="31"/>
                </a:cxn>
                <a:cxn ang="0">
                  <a:pos x="192" y="40"/>
                </a:cxn>
                <a:cxn ang="0">
                  <a:pos x="124" y="68"/>
                </a:cxn>
                <a:cxn ang="0">
                  <a:pos x="127" y="102"/>
                </a:cxn>
                <a:cxn ang="0">
                  <a:pos x="152" y="152"/>
                </a:cxn>
                <a:cxn ang="0">
                  <a:pos x="136" y="192"/>
                </a:cxn>
                <a:cxn ang="0">
                  <a:pos x="96" y="208"/>
                </a:cxn>
                <a:cxn ang="0">
                  <a:pos x="53" y="195"/>
                </a:cxn>
                <a:cxn ang="0">
                  <a:pos x="37" y="152"/>
                </a:cxn>
                <a:cxn ang="0">
                  <a:pos x="65" y="71"/>
                </a:cxn>
                <a:cxn ang="0">
                  <a:pos x="146" y="18"/>
                </a:cxn>
                <a:cxn ang="0">
                  <a:pos x="257" y="0"/>
                </a:cxn>
              </a:cxnLst>
              <a:rect l="0" t="0" r="r" b="b"/>
              <a:pathLst>
                <a:path w="520" h="770">
                  <a:moveTo>
                    <a:pt x="257" y="0"/>
                  </a:moveTo>
                  <a:lnTo>
                    <a:pt x="319" y="6"/>
                  </a:lnTo>
                  <a:lnTo>
                    <a:pt x="371" y="18"/>
                  </a:lnTo>
                  <a:lnTo>
                    <a:pt x="418" y="43"/>
                  </a:lnTo>
                  <a:lnTo>
                    <a:pt x="452" y="74"/>
                  </a:lnTo>
                  <a:lnTo>
                    <a:pt x="476" y="112"/>
                  </a:lnTo>
                  <a:lnTo>
                    <a:pt x="486" y="155"/>
                  </a:lnTo>
                  <a:lnTo>
                    <a:pt x="479" y="189"/>
                  </a:lnTo>
                  <a:lnTo>
                    <a:pt x="470" y="226"/>
                  </a:lnTo>
                  <a:lnTo>
                    <a:pt x="448" y="264"/>
                  </a:lnTo>
                  <a:lnTo>
                    <a:pt x="418" y="298"/>
                  </a:lnTo>
                  <a:lnTo>
                    <a:pt x="374" y="326"/>
                  </a:lnTo>
                  <a:lnTo>
                    <a:pt x="322" y="351"/>
                  </a:lnTo>
                  <a:lnTo>
                    <a:pt x="380" y="369"/>
                  </a:lnTo>
                  <a:lnTo>
                    <a:pt x="430" y="394"/>
                  </a:lnTo>
                  <a:lnTo>
                    <a:pt x="467" y="428"/>
                  </a:lnTo>
                  <a:lnTo>
                    <a:pt x="495" y="466"/>
                  </a:lnTo>
                  <a:lnTo>
                    <a:pt x="513" y="509"/>
                  </a:lnTo>
                  <a:lnTo>
                    <a:pt x="520" y="553"/>
                  </a:lnTo>
                  <a:lnTo>
                    <a:pt x="513" y="599"/>
                  </a:lnTo>
                  <a:lnTo>
                    <a:pt x="495" y="646"/>
                  </a:lnTo>
                  <a:lnTo>
                    <a:pt x="464" y="686"/>
                  </a:lnTo>
                  <a:lnTo>
                    <a:pt x="424" y="720"/>
                  </a:lnTo>
                  <a:lnTo>
                    <a:pt x="374" y="745"/>
                  </a:lnTo>
                  <a:lnTo>
                    <a:pt x="319" y="764"/>
                  </a:lnTo>
                  <a:lnTo>
                    <a:pt x="254" y="770"/>
                  </a:lnTo>
                  <a:lnTo>
                    <a:pt x="198" y="767"/>
                  </a:lnTo>
                  <a:lnTo>
                    <a:pt x="146" y="755"/>
                  </a:lnTo>
                  <a:lnTo>
                    <a:pt x="96" y="736"/>
                  </a:lnTo>
                  <a:lnTo>
                    <a:pt x="59" y="708"/>
                  </a:lnTo>
                  <a:lnTo>
                    <a:pt x="28" y="677"/>
                  </a:lnTo>
                  <a:lnTo>
                    <a:pt x="6" y="640"/>
                  </a:lnTo>
                  <a:lnTo>
                    <a:pt x="0" y="596"/>
                  </a:lnTo>
                  <a:lnTo>
                    <a:pt x="6" y="565"/>
                  </a:lnTo>
                  <a:lnTo>
                    <a:pt x="22" y="546"/>
                  </a:lnTo>
                  <a:lnTo>
                    <a:pt x="40" y="534"/>
                  </a:lnTo>
                  <a:lnTo>
                    <a:pt x="65" y="531"/>
                  </a:lnTo>
                  <a:lnTo>
                    <a:pt x="90" y="534"/>
                  </a:lnTo>
                  <a:lnTo>
                    <a:pt x="108" y="546"/>
                  </a:lnTo>
                  <a:lnTo>
                    <a:pt x="121" y="568"/>
                  </a:lnTo>
                  <a:lnTo>
                    <a:pt x="124" y="593"/>
                  </a:lnTo>
                  <a:lnTo>
                    <a:pt x="124" y="609"/>
                  </a:lnTo>
                  <a:lnTo>
                    <a:pt x="118" y="624"/>
                  </a:lnTo>
                  <a:lnTo>
                    <a:pt x="105" y="640"/>
                  </a:lnTo>
                  <a:lnTo>
                    <a:pt x="87" y="649"/>
                  </a:lnTo>
                  <a:lnTo>
                    <a:pt x="62" y="655"/>
                  </a:lnTo>
                  <a:lnTo>
                    <a:pt x="87" y="683"/>
                  </a:lnTo>
                  <a:lnTo>
                    <a:pt x="121" y="705"/>
                  </a:lnTo>
                  <a:lnTo>
                    <a:pt x="158" y="720"/>
                  </a:lnTo>
                  <a:lnTo>
                    <a:pt x="192" y="730"/>
                  </a:lnTo>
                  <a:lnTo>
                    <a:pt x="226" y="733"/>
                  </a:lnTo>
                  <a:lnTo>
                    <a:pt x="254" y="736"/>
                  </a:lnTo>
                  <a:lnTo>
                    <a:pt x="282" y="733"/>
                  </a:lnTo>
                  <a:lnTo>
                    <a:pt x="309" y="724"/>
                  </a:lnTo>
                  <a:lnTo>
                    <a:pt x="337" y="708"/>
                  </a:lnTo>
                  <a:lnTo>
                    <a:pt x="362" y="683"/>
                  </a:lnTo>
                  <a:lnTo>
                    <a:pt x="380" y="649"/>
                  </a:lnTo>
                  <a:lnTo>
                    <a:pt x="393" y="605"/>
                  </a:lnTo>
                  <a:lnTo>
                    <a:pt x="396" y="553"/>
                  </a:lnTo>
                  <a:lnTo>
                    <a:pt x="393" y="497"/>
                  </a:lnTo>
                  <a:lnTo>
                    <a:pt x="377" y="453"/>
                  </a:lnTo>
                  <a:lnTo>
                    <a:pt x="356" y="416"/>
                  </a:lnTo>
                  <a:lnTo>
                    <a:pt x="325" y="391"/>
                  </a:lnTo>
                  <a:lnTo>
                    <a:pt x="288" y="376"/>
                  </a:lnTo>
                  <a:lnTo>
                    <a:pt x="248" y="372"/>
                  </a:lnTo>
                  <a:lnTo>
                    <a:pt x="189" y="372"/>
                  </a:lnTo>
                  <a:lnTo>
                    <a:pt x="180" y="372"/>
                  </a:lnTo>
                  <a:lnTo>
                    <a:pt x="170" y="372"/>
                  </a:lnTo>
                  <a:lnTo>
                    <a:pt x="164" y="369"/>
                  </a:lnTo>
                  <a:lnTo>
                    <a:pt x="161" y="366"/>
                  </a:lnTo>
                  <a:lnTo>
                    <a:pt x="158" y="363"/>
                  </a:lnTo>
                  <a:lnTo>
                    <a:pt x="158" y="354"/>
                  </a:lnTo>
                  <a:lnTo>
                    <a:pt x="158" y="348"/>
                  </a:lnTo>
                  <a:lnTo>
                    <a:pt x="161" y="345"/>
                  </a:lnTo>
                  <a:lnTo>
                    <a:pt x="164" y="341"/>
                  </a:lnTo>
                  <a:lnTo>
                    <a:pt x="167" y="341"/>
                  </a:lnTo>
                  <a:lnTo>
                    <a:pt x="167" y="341"/>
                  </a:lnTo>
                  <a:lnTo>
                    <a:pt x="170" y="341"/>
                  </a:lnTo>
                  <a:lnTo>
                    <a:pt x="173" y="341"/>
                  </a:lnTo>
                  <a:lnTo>
                    <a:pt x="180" y="338"/>
                  </a:lnTo>
                  <a:lnTo>
                    <a:pt x="186" y="338"/>
                  </a:lnTo>
                  <a:lnTo>
                    <a:pt x="192" y="338"/>
                  </a:lnTo>
                  <a:lnTo>
                    <a:pt x="204" y="338"/>
                  </a:lnTo>
                  <a:lnTo>
                    <a:pt x="241" y="335"/>
                  </a:lnTo>
                  <a:lnTo>
                    <a:pt x="275" y="329"/>
                  </a:lnTo>
                  <a:lnTo>
                    <a:pt x="303" y="313"/>
                  </a:lnTo>
                  <a:lnTo>
                    <a:pt x="331" y="289"/>
                  </a:lnTo>
                  <a:lnTo>
                    <a:pt x="356" y="248"/>
                  </a:lnTo>
                  <a:lnTo>
                    <a:pt x="368" y="202"/>
                  </a:lnTo>
                  <a:lnTo>
                    <a:pt x="374" y="155"/>
                  </a:lnTo>
                  <a:lnTo>
                    <a:pt x="368" y="112"/>
                  </a:lnTo>
                  <a:lnTo>
                    <a:pt x="356" y="80"/>
                  </a:lnTo>
                  <a:lnTo>
                    <a:pt x="334" y="56"/>
                  </a:lnTo>
                  <a:lnTo>
                    <a:pt x="306" y="43"/>
                  </a:lnTo>
                  <a:lnTo>
                    <a:pt x="278" y="34"/>
                  </a:lnTo>
                  <a:lnTo>
                    <a:pt x="254" y="31"/>
                  </a:lnTo>
                  <a:lnTo>
                    <a:pt x="226" y="34"/>
                  </a:lnTo>
                  <a:lnTo>
                    <a:pt x="192" y="40"/>
                  </a:lnTo>
                  <a:lnTo>
                    <a:pt x="158" y="49"/>
                  </a:lnTo>
                  <a:lnTo>
                    <a:pt x="124" y="68"/>
                  </a:lnTo>
                  <a:lnTo>
                    <a:pt x="96" y="93"/>
                  </a:lnTo>
                  <a:lnTo>
                    <a:pt x="127" y="102"/>
                  </a:lnTo>
                  <a:lnTo>
                    <a:pt x="146" y="124"/>
                  </a:lnTo>
                  <a:lnTo>
                    <a:pt x="152" y="152"/>
                  </a:lnTo>
                  <a:lnTo>
                    <a:pt x="149" y="174"/>
                  </a:lnTo>
                  <a:lnTo>
                    <a:pt x="136" y="192"/>
                  </a:lnTo>
                  <a:lnTo>
                    <a:pt x="118" y="205"/>
                  </a:lnTo>
                  <a:lnTo>
                    <a:pt x="96" y="208"/>
                  </a:lnTo>
                  <a:lnTo>
                    <a:pt x="71" y="205"/>
                  </a:lnTo>
                  <a:lnTo>
                    <a:pt x="53" y="195"/>
                  </a:lnTo>
                  <a:lnTo>
                    <a:pt x="40" y="177"/>
                  </a:lnTo>
                  <a:lnTo>
                    <a:pt x="37" y="152"/>
                  </a:lnTo>
                  <a:lnTo>
                    <a:pt x="44" y="108"/>
                  </a:lnTo>
                  <a:lnTo>
                    <a:pt x="65" y="71"/>
                  </a:lnTo>
                  <a:lnTo>
                    <a:pt x="99" y="40"/>
                  </a:lnTo>
                  <a:lnTo>
                    <a:pt x="146" y="18"/>
                  </a:lnTo>
                  <a:lnTo>
                    <a:pt x="198" y="3"/>
                  </a:lnTo>
                  <a:lnTo>
                    <a:pt x="2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30"/>
            <p:cNvSpPr>
              <a:spLocks/>
            </p:cNvSpPr>
            <p:nvPr/>
          </p:nvSpPr>
          <p:spPr bwMode="auto">
            <a:xfrm>
              <a:off x="12646" y="4977"/>
              <a:ext cx="186" cy="479"/>
            </a:xfrm>
            <a:custGeom>
              <a:avLst/>
              <a:gdLst/>
              <a:ahLst/>
              <a:cxnLst>
                <a:cxn ang="0">
                  <a:pos x="87" y="0"/>
                </a:cxn>
                <a:cxn ang="0">
                  <a:pos x="121" y="10"/>
                </a:cxn>
                <a:cxn ang="0">
                  <a:pos x="146" y="28"/>
                </a:cxn>
                <a:cxn ang="0">
                  <a:pos x="167" y="63"/>
                </a:cxn>
                <a:cxn ang="0">
                  <a:pos x="183" y="109"/>
                </a:cxn>
                <a:cxn ang="0">
                  <a:pos x="186" y="168"/>
                </a:cxn>
                <a:cxn ang="0">
                  <a:pos x="186" y="168"/>
                </a:cxn>
                <a:cxn ang="0">
                  <a:pos x="180" y="233"/>
                </a:cxn>
                <a:cxn ang="0">
                  <a:pos x="167" y="296"/>
                </a:cxn>
                <a:cxn ang="0">
                  <a:pos x="146" y="348"/>
                </a:cxn>
                <a:cxn ang="0">
                  <a:pos x="121" y="392"/>
                </a:cxn>
                <a:cxn ang="0">
                  <a:pos x="96" y="429"/>
                </a:cxn>
                <a:cxn ang="0">
                  <a:pos x="71" y="454"/>
                </a:cxn>
                <a:cxn ang="0">
                  <a:pos x="53" y="473"/>
                </a:cxn>
                <a:cxn ang="0">
                  <a:pos x="41" y="479"/>
                </a:cxn>
                <a:cxn ang="0">
                  <a:pos x="37" y="476"/>
                </a:cxn>
                <a:cxn ang="0">
                  <a:pos x="31" y="473"/>
                </a:cxn>
                <a:cxn ang="0">
                  <a:pos x="28" y="466"/>
                </a:cxn>
                <a:cxn ang="0">
                  <a:pos x="25" y="460"/>
                </a:cxn>
                <a:cxn ang="0">
                  <a:pos x="25" y="457"/>
                </a:cxn>
                <a:cxn ang="0">
                  <a:pos x="28" y="454"/>
                </a:cxn>
                <a:cxn ang="0">
                  <a:pos x="28" y="451"/>
                </a:cxn>
                <a:cxn ang="0">
                  <a:pos x="31" y="448"/>
                </a:cxn>
                <a:cxn ang="0">
                  <a:pos x="37" y="442"/>
                </a:cxn>
                <a:cxn ang="0">
                  <a:pos x="44" y="435"/>
                </a:cxn>
                <a:cxn ang="0">
                  <a:pos x="75" y="398"/>
                </a:cxn>
                <a:cxn ang="0">
                  <a:pos x="105" y="351"/>
                </a:cxn>
                <a:cxn ang="0">
                  <a:pos x="127" y="296"/>
                </a:cxn>
                <a:cxn ang="0">
                  <a:pos x="146" y="233"/>
                </a:cxn>
                <a:cxn ang="0">
                  <a:pos x="152" y="168"/>
                </a:cxn>
                <a:cxn ang="0">
                  <a:pos x="152" y="156"/>
                </a:cxn>
                <a:cxn ang="0">
                  <a:pos x="152" y="150"/>
                </a:cxn>
                <a:cxn ang="0">
                  <a:pos x="152" y="146"/>
                </a:cxn>
                <a:cxn ang="0">
                  <a:pos x="149" y="143"/>
                </a:cxn>
                <a:cxn ang="0">
                  <a:pos x="149" y="143"/>
                </a:cxn>
                <a:cxn ang="0">
                  <a:pos x="146" y="143"/>
                </a:cxn>
                <a:cxn ang="0">
                  <a:pos x="146" y="146"/>
                </a:cxn>
                <a:cxn ang="0">
                  <a:pos x="143" y="146"/>
                </a:cxn>
                <a:cxn ang="0">
                  <a:pos x="143" y="150"/>
                </a:cxn>
                <a:cxn ang="0">
                  <a:pos x="115" y="165"/>
                </a:cxn>
                <a:cxn ang="0">
                  <a:pos x="87" y="168"/>
                </a:cxn>
                <a:cxn ang="0">
                  <a:pos x="56" y="165"/>
                </a:cxn>
                <a:cxn ang="0">
                  <a:pos x="31" y="153"/>
                </a:cxn>
                <a:cxn ang="0">
                  <a:pos x="16" y="134"/>
                </a:cxn>
                <a:cxn ang="0">
                  <a:pos x="7" y="109"/>
                </a:cxn>
                <a:cxn ang="0">
                  <a:pos x="0" y="84"/>
                </a:cxn>
                <a:cxn ang="0">
                  <a:pos x="7" y="53"/>
                </a:cxn>
                <a:cxn ang="0">
                  <a:pos x="22" y="28"/>
                </a:cxn>
                <a:cxn ang="0">
                  <a:pos x="50" y="10"/>
                </a:cxn>
                <a:cxn ang="0">
                  <a:pos x="87" y="0"/>
                </a:cxn>
              </a:cxnLst>
              <a:rect l="0" t="0" r="r" b="b"/>
              <a:pathLst>
                <a:path w="186" h="479">
                  <a:moveTo>
                    <a:pt x="87" y="0"/>
                  </a:moveTo>
                  <a:lnTo>
                    <a:pt x="121" y="10"/>
                  </a:lnTo>
                  <a:lnTo>
                    <a:pt x="146" y="28"/>
                  </a:lnTo>
                  <a:lnTo>
                    <a:pt x="167" y="63"/>
                  </a:lnTo>
                  <a:lnTo>
                    <a:pt x="183" y="109"/>
                  </a:lnTo>
                  <a:lnTo>
                    <a:pt x="186" y="168"/>
                  </a:lnTo>
                  <a:lnTo>
                    <a:pt x="186" y="168"/>
                  </a:lnTo>
                  <a:lnTo>
                    <a:pt x="180" y="233"/>
                  </a:lnTo>
                  <a:lnTo>
                    <a:pt x="167" y="296"/>
                  </a:lnTo>
                  <a:lnTo>
                    <a:pt x="146" y="348"/>
                  </a:lnTo>
                  <a:lnTo>
                    <a:pt x="121" y="392"/>
                  </a:lnTo>
                  <a:lnTo>
                    <a:pt x="96" y="429"/>
                  </a:lnTo>
                  <a:lnTo>
                    <a:pt x="71" y="454"/>
                  </a:lnTo>
                  <a:lnTo>
                    <a:pt x="53" y="473"/>
                  </a:lnTo>
                  <a:lnTo>
                    <a:pt x="41" y="479"/>
                  </a:lnTo>
                  <a:lnTo>
                    <a:pt x="37" y="476"/>
                  </a:lnTo>
                  <a:lnTo>
                    <a:pt x="31" y="473"/>
                  </a:lnTo>
                  <a:lnTo>
                    <a:pt x="28" y="466"/>
                  </a:lnTo>
                  <a:lnTo>
                    <a:pt x="25" y="460"/>
                  </a:lnTo>
                  <a:lnTo>
                    <a:pt x="25" y="457"/>
                  </a:lnTo>
                  <a:lnTo>
                    <a:pt x="28" y="454"/>
                  </a:lnTo>
                  <a:lnTo>
                    <a:pt x="28" y="451"/>
                  </a:lnTo>
                  <a:lnTo>
                    <a:pt x="31" y="448"/>
                  </a:lnTo>
                  <a:lnTo>
                    <a:pt x="37" y="442"/>
                  </a:lnTo>
                  <a:lnTo>
                    <a:pt x="44" y="435"/>
                  </a:lnTo>
                  <a:lnTo>
                    <a:pt x="75" y="398"/>
                  </a:lnTo>
                  <a:lnTo>
                    <a:pt x="105" y="351"/>
                  </a:lnTo>
                  <a:lnTo>
                    <a:pt x="127" y="296"/>
                  </a:lnTo>
                  <a:lnTo>
                    <a:pt x="146" y="233"/>
                  </a:lnTo>
                  <a:lnTo>
                    <a:pt x="152" y="168"/>
                  </a:lnTo>
                  <a:lnTo>
                    <a:pt x="152" y="156"/>
                  </a:lnTo>
                  <a:lnTo>
                    <a:pt x="152" y="150"/>
                  </a:lnTo>
                  <a:lnTo>
                    <a:pt x="152" y="146"/>
                  </a:lnTo>
                  <a:lnTo>
                    <a:pt x="149" y="143"/>
                  </a:lnTo>
                  <a:lnTo>
                    <a:pt x="149" y="143"/>
                  </a:lnTo>
                  <a:lnTo>
                    <a:pt x="146" y="143"/>
                  </a:lnTo>
                  <a:lnTo>
                    <a:pt x="146" y="146"/>
                  </a:lnTo>
                  <a:lnTo>
                    <a:pt x="143" y="146"/>
                  </a:lnTo>
                  <a:lnTo>
                    <a:pt x="143" y="150"/>
                  </a:lnTo>
                  <a:lnTo>
                    <a:pt x="115" y="165"/>
                  </a:lnTo>
                  <a:lnTo>
                    <a:pt x="87" y="168"/>
                  </a:lnTo>
                  <a:lnTo>
                    <a:pt x="56" y="165"/>
                  </a:lnTo>
                  <a:lnTo>
                    <a:pt x="31" y="153"/>
                  </a:lnTo>
                  <a:lnTo>
                    <a:pt x="16" y="134"/>
                  </a:lnTo>
                  <a:lnTo>
                    <a:pt x="7" y="109"/>
                  </a:lnTo>
                  <a:lnTo>
                    <a:pt x="0" y="84"/>
                  </a:lnTo>
                  <a:lnTo>
                    <a:pt x="7" y="53"/>
                  </a:lnTo>
                  <a:lnTo>
                    <a:pt x="22" y="28"/>
                  </a:lnTo>
                  <a:lnTo>
                    <a:pt x="50" y="10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31"/>
            <p:cNvSpPr>
              <a:spLocks/>
            </p:cNvSpPr>
            <p:nvPr/>
          </p:nvSpPr>
          <p:spPr bwMode="auto">
            <a:xfrm>
              <a:off x="13261" y="4126"/>
              <a:ext cx="510" cy="1053"/>
            </a:xfrm>
            <a:custGeom>
              <a:avLst/>
              <a:gdLst/>
              <a:ahLst/>
              <a:cxnLst>
                <a:cxn ang="0">
                  <a:pos x="319" y="0"/>
                </a:cxn>
                <a:cxn ang="0">
                  <a:pos x="340" y="22"/>
                </a:cxn>
                <a:cxn ang="0">
                  <a:pos x="297" y="65"/>
                </a:cxn>
                <a:cxn ang="0">
                  <a:pos x="291" y="72"/>
                </a:cxn>
                <a:cxn ang="0">
                  <a:pos x="288" y="84"/>
                </a:cxn>
                <a:cxn ang="0">
                  <a:pos x="282" y="93"/>
                </a:cxn>
                <a:cxn ang="0">
                  <a:pos x="269" y="199"/>
                </a:cxn>
                <a:cxn ang="0">
                  <a:pos x="266" y="301"/>
                </a:cxn>
                <a:cxn ang="0">
                  <a:pos x="266" y="407"/>
                </a:cxn>
                <a:cxn ang="0">
                  <a:pos x="436" y="407"/>
                </a:cxn>
                <a:cxn ang="0">
                  <a:pos x="408" y="463"/>
                </a:cxn>
                <a:cxn ang="0">
                  <a:pos x="266" y="463"/>
                </a:cxn>
                <a:cxn ang="0">
                  <a:pos x="269" y="827"/>
                </a:cxn>
                <a:cxn ang="0">
                  <a:pos x="300" y="855"/>
                </a:cxn>
                <a:cxn ang="0">
                  <a:pos x="334" y="882"/>
                </a:cxn>
                <a:cxn ang="0">
                  <a:pos x="368" y="904"/>
                </a:cxn>
                <a:cxn ang="0">
                  <a:pos x="374" y="907"/>
                </a:cxn>
                <a:cxn ang="0">
                  <a:pos x="384" y="910"/>
                </a:cxn>
                <a:cxn ang="0">
                  <a:pos x="396" y="914"/>
                </a:cxn>
                <a:cxn ang="0">
                  <a:pos x="415" y="910"/>
                </a:cxn>
                <a:cxn ang="0">
                  <a:pos x="439" y="901"/>
                </a:cxn>
                <a:cxn ang="0">
                  <a:pos x="467" y="886"/>
                </a:cxn>
                <a:cxn ang="0">
                  <a:pos x="504" y="861"/>
                </a:cxn>
                <a:cxn ang="0">
                  <a:pos x="510" y="895"/>
                </a:cxn>
                <a:cxn ang="0">
                  <a:pos x="294" y="1053"/>
                </a:cxn>
                <a:cxn ang="0">
                  <a:pos x="140" y="923"/>
                </a:cxn>
                <a:cxn ang="0">
                  <a:pos x="140" y="910"/>
                </a:cxn>
                <a:cxn ang="0">
                  <a:pos x="140" y="882"/>
                </a:cxn>
                <a:cxn ang="0">
                  <a:pos x="140" y="836"/>
                </a:cxn>
                <a:cxn ang="0">
                  <a:pos x="140" y="780"/>
                </a:cxn>
                <a:cxn ang="0">
                  <a:pos x="140" y="718"/>
                </a:cxn>
                <a:cxn ang="0">
                  <a:pos x="140" y="649"/>
                </a:cxn>
                <a:cxn ang="0">
                  <a:pos x="140" y="581"/>
                </a:cxn>
                <a:cxn ang="0">
                  <a:pos x="140" y="519"/>
                </a:cxn>
                <a:cxn ang="0">
                  <a:pos x="143" y="463"/>
                </a:cxn>
                <a:cxn ang="0">
                  <a:pos x="0" y="463"/>
                </a:cxn>
                <a:cxn ang="0">
                  <a:pos x="25" y="407"/>
                </a:cxn>
                <a:cxn ang="0">
                  <a:pos x="140" y="407"/>
                </a:cxn>
                <a:cxn ang="0">
                  <a:pos x="140" y="131"/>
                </a:cxn>
                <a:cxn ang="0">
                  <a:pos x="319" y="0"/>
                </a:cxn>
                <a:cxn ang="0">
                  <a:pos x="319" y="0"/>
                </a:cxn>
              </a:cxnLst>
              <a:rect l="0" t="0" r="r" b="b"/>
              <a:pathLst>
                <a:path w="510" h="1053">
                  <a:moveTo>
                    <a:pt x="319" y="0"/>
                  </a:moveTo>
                  <a:lnTo>
                    <a:pt x="340" y="22"/>
                  </a:lnTo>
                  <a:lnTo>
                    <a:pt x="297" y="65"/>
                  </a:lnTo>
                  <a:lnTo>
                    <a:pt x="291" y="72"/>
                  </a:lnTo>
                  <a:lnTo>
                    <a:pt x="288" y="84"/>
                  </a:lnTo>
                  <a:lnTo>
                    <a:pt x="282" y="93"/>
                  </a:lnTo>
                  <a:lnTo>
                    <a:pt x="269" y="199"/>
                  </a:lnTo>
                  <a:lnTo>
                    <a:pt x="266" y="301"/>
                  </a:lnTo>
                  <a:lnTo>
                    <a:pt x="266" y="407"/>
                  </a:lnTo>
                  <a:lnTo>
                    <a:pt x="436" y="407"/>
                  </a:lnTo>
                  <a:lnTo>
                    <a:pt x="408" y="463"/>
                  </a:lnTo>
                  <a:lnTo>
                    <a:pt x="266" y="463"/>
                  </a:lnTo>
                  <a:lnTo>
                    <a:pt x="269" y="827"/>
                  </a:lnTo>
                  <a:lnTo>
                    <a:pt x="300" y="855"/>
                  </a:lnTo>
                  <a:lnTo>
                    <a:pt x="334" y="882"/>
                  </a:lnTo>
                  <a:lnTo>
                    <a:pt x="368" y="904"/>
                  </a:lnTo>
                  <a:lnTo>
                    <a:pt x="374" y="907"/>
                  </a:lnTo>
                  <a:lnTo>
                    <a:pt x="384" y="910"/>
                  </a:lnTo>
                  <a:lnTo>
                    <a:pt x="396" y="914"/>
                  </a:lnTo>
                  <a:lnTo>
                    <a:pt x="415" y="910"/>
                  </a:lnTo>
                  <a:lnTo>
                    <a:pt x="439" y="901"/>
                  </a:lnTo>
                  <a:lnTo>
                    <a:pt x="467" y="886"/>
                  </a:lnTo>
                  <a:lnTo>
                    <a:pt x="504" y="861"/>
                  </a:lnTo>
                  <a:lnTo>
                    <a:pt x="510" y="895"/>
                  </a:lnTo>
                  <a:lnTo>
                    <a:pt x="294" y="1053"/>
                  </a:lnTo>
                  <a:lnTo>
                    <a:pt x="140" y="923"/>
                  </a:lnTo>
                  <a:lnTo>
                    <a:pt x="140" y="910"/>
                  </a:lnTo>
                  <a:lnTo>
                    <a:pt x="140" y="882"/>
                  </a:lnTo>
                  <a:lnTo>
                    <a:pt x="140" y="836"/>
                  </a:lnTo>
                  <a:lnTo>
                    <a:pt x="140" y="780"/>
                  </a:lnTo>
                  <a:lnTo>
                    <a:pt x="140" y="718"/>
                  </a:lnTo>
                  <a:lnTo>
                    <a:pt x="140" y="649"/>
                  </a:lnTo>
                  <a:lnTo>
                    <a:pt x="140" y="581"/>
                  </a:lnTo>
                  <a:lnTo>
                    <a:pt x="140" y="519"/>
                  </a:lnTo>
                  <a:lnTo>
                    <a:pt x="143" y="463"/>
                  </a:lnTo>
                  <a:lnTo>
                    <a:pt x="0" y="463"/>
                  </a:lnTo>
                  <a:lnTo>
                    <a:pt x="25" y="407"/>
                  </a:lnTo>
                  <a:lnTo>
                    <a:pt x="140" y="407"/>
                  </a:lnTo>
                  <a:lnTo>
                    <a:pt x="140" y="131"/>
                  </a:lnTo>
                  <a:lnTo>
                    <a:pt x="319" y="0"/>
                  </a:lnTo>
                  <a:lnTo>
                    <a:pt x="3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32"/>
            <p:cNvSpPr>
              <a:spLocks/>
            </p:cNvSpPr>
            <p:nvPr/>
          </p:nvSpPr>
          <p:spPr bwMode="auto">
            <a:xfrm>
              <a:off x="13843" y="3952"/>
              <a:ext cx="367" cy="1591"/>
            </a:xfrm>
            <a:custGeom>
              <a:avLst/>
              <a:gdLst/>
              <a:ahLst/>
              <a:cxnLst>
                <a:cxn ang="0">
                  <a:pos x="27" y="6"/>
                </a:cxn>
                <a:cxn ang="0">
                  <a:pos x="77" y="44"/>
                </a:cxn>
                <a:cxn ang="0">
                  <a:pos x="148" y="121"/>
                </a:cxn>
                <a:cxn ang="0">
                  <a:pos x="228" y="233"/>
                </a:cxn>
                <a:cxn ang="0">
                  <a:pos x="309" y="410"/>
                </a:cxn>
                <a:cxn ang="0">
                  <a:pos x="358" y="618"/>
                </a:cxn>
                <a:cxn ang="0">
                  <a:pos x="367" y="795"/>
                </a:cxn>
                <a:cxn ang="0">
                  <a:pos x="364" y="904"/>
                </a:cxn>
                <a:cxn ang="0">
                  <a:pos x="318" y="1150"/>
                </a:cxn>
                <a:cxn ang="0">
                  <a:pos x="231" y="1355"/>
                </a:cxn>
                <a:cxn ang="0">
                  <a:pos x="151" y="1470"/>
                </a:cxn>
                <a:cxn ang="0">
                  <a:pos x="80" y="1547"/>
                </a:cxn>
                <a:cxn ang="0">
                  <a:pos x="27" y="1588"/>
                </a:cxn>
                <a:cxn ang="0">
                  <a:pos x="12" y="1591"/>
                </a:cxn>
                <a:cxn ang="0">
                  <a:pos x="3" y="1582"/>
                </a:cxn>
                <a:cxn ang="0">
                  <a:pos x="0" y="1575"/>
                </a:cxn>
                <a:cxn ang="0">
                  <a:pos x="3" y="1569"/>
                </a:cxn>
                <a:cxn ang="0">
                  <a:pos x="12" y="1557"/>
                </a:cxn>
                <a:cxn ang="0">
                  <a:pos x="89" y="1470"/>
                </a:cxn>
                <a:cxn ang="0">
                  <a:pos x="188" y="1296"/>
                </a:cxn>
                <a:cxn ang="0">
                  <a:pos x="247" y="1103"/>
                </a:cxn>
                <a:cxn ang="0">
                  <a:pos x="275" y="898"/>
                </a:cxn>
                <a:cxn ang="0">
                  <a:pos x="272" y="659"/>
                </a:cxn>
                <a:cxn ang="0">
                  <a:pos x="228" y="413"/>
                </a:cxn>
                <a:cxn ang="0">
                  <a:pos x="148" y="211"/>
                </a:cxn>
                <a:cxn ang="0">
                  <a:pos x="30" y="53"/>
                </a:cxn>
                <a:cxn ang="0">
                  <a:pos x="12" y="37"/>
                </a:cxn>
                <a:cxn ang="0">
                  <a:pos x="3" y="25"/>
                </a:cxn>
                <a:cxn ang="0">
                  <a:pos x="0" y="22"/>
                </a:cxn>
                <a:cxn ang="0">
                  <a:pos x="0" y="19"/>
                </a:cxn>
                <a:cxn ang="0">
                  <a:pos x="6" y="6"/>
                </a:cxn>
                <a:cxn ang="0">
                  <a:pos x="18" y="0"/>
                </a:cxn>
              </a:cxnLst>
              <a:rect l="0" t="0" r="r" b="b"/>
              <a:pathLst>
                <a:path w="367" h="1591">
                  <a:moveTo>
                    <a:pt x="18" y="0"/>
                  </a:moveTo>
                  <a:lnTo>
                    <a:pt x="27" y="6"/>
                  </a:lnTo>
                  <a:lnTo>
                    <a:pt x="49" y="19"/>
                  </a:lnTo>
                  <a:lnTo>
                    <a:pt x="77" y="44"/>
                  </a:lnTo>
                  <a:lnTo>
                    <a:pt x="111" y="78"/>
                  </a:lnTo>
                  <a:lnTo>
                    <a:pt x="148" y="121"/>
                  </a:lnTo>
                  <a:lnTo>
                    <a:pt x="188" y="171"/>
                  </a:lnTo>
                  <a:lnTo>
                    <a:pt x="228" y="233"/>
                  </a:lnTo>
                  <a:lnTo>
                    <a:pt x="265" y="302"/>
                  </a:lnTo>
                  <a:lnTo>
                    <a:pt x="309" y="410"/>
                  </a:lnTo>
                  <a:lnTo>
                    <a:pt x="340" y="516"/>
                  </a:lnTo>
                  <a:lnTo>
                    <a:pt x="358" y="618"/>
                  </a:lnTo>
                  <a:lnTo>
                    <a:pt x="367" y="715"/>
                  </a:lnTo>
                  <a:lnTo>
                    <a:pt x="367" y="795"/>
                  </a:lnTo>
                  <a:lnTo>
                    <a:pt x="367" y="795"/>
                  </a:lnTo>
                  <a:lnTo>
                    <a:pt x="364" y="904"/>
                  </a:lnTo>
                  <a:lnTo>
                    <a:pt x="349" y="1022"/>
                  </a:lnTo>
                  <a:lnTo>
                    <a:pt x="318" y="1150"/>
                  </a:lnTo>
                  <a:lnTo>
                    <a:pt x="268" y="1283"/>
                  </a:lnTo>
                  <a:lnTo>
                    <a:pt x="231" y="1355"/>
                  </a:lnTo>
                  <a:lnTo>
                    <a:pt x="191" y="1417"/>
                  </a:lnTo>
                  <a:lnTo>
                    <a:pt x="151" y="1470"/>
                  </a:lnTo>
                  <a:lnTo>
                    <a:pt x="114" y="1513"/>
                  </a:lnTo>
                  <a:lnTo>
                    <a:pt x="80" y="1547"/>
                  </a:lnTo>
                  <a:lnTo>
                    <a:pt x="49" y="1572"/>
                  </a:lnTo>
                  <a:lnTo>
                    <a:pt x="27" y="1588"/>
                  </a:lnTo>
                  <a:lnTo>
                    <a:pt x="18" y="1591"/>
                  </a:lnTo>
                  <a:lnTo>
                    <a:pt x="12" y="1591"/>
                  </a:lnTo>
                  <a:lnTo>
                    <a:pt x="6" y="1588"/>
                  </a:lnTo>
                  <a:lnTo>
                    <a:pt x="3" y="1582"/>
                  </a:lnTo>
                  <a:lnTo>
                    <a:pt x="0" y="1578"/>
                  </a:lnTo>
                  <a:lnTo>
                    <a:pt x="0" y="1575"/>
                  </a:lnTo>
                  <a:lnTo>
                    <a:pt x="0" y="1572"/>
                  </a:lnTo>
                  <a:lnTo>
                    <a:pt x="3" y="1569"/>
                  </a:lnTo>
                  <a:lnTo>
                    <a:pt x="6" y="1563"/>
                  </a:lnTo>
                  <a:lnTo>
                    <a:pt x="12" y="1557"/>
                  </a:lnTo>
                  <a:lnTo>
                    <a:pt x="21" y="1550"/>
                  </a:lnTo>
                  <a:lnTo>
                    <a:pt x="89" y="1470"/>
                  </a:lnTo>
                  <a:lnTo>
                    <a:pt x="145" y="1386"/>
                  </a:lnTo>
                  <a:lnTo>
                    <a:pt x="188" y="1296"/>
                  </a:lnTo>
                  <a:lnTo>
                    <a:pt x="222" y="1199"/>
                  </a:lnTo>
                  <a:lnTo>
                    <a:pt x="247" y="1103"/>
                  </a:lnTo>
                  <a:lnTo>
                    <a:pt x="265" y="1001"/>
                  </a:lnTo>
                  <a:lnTo>
                    <a:pt x="275" y="898"/>
                  </a:lnTo>
                  <a:lnTo>
                    <a:pt x="278" y="795"/>
                  </a:lnTo>
                  <a:lnTo>
                    <a:pt x="272" y="659"/>
                  </a:lnTo>
                  <a:lnTo>
                    <a:pt x="256" y="531"/>
                  </a:lnTo>
                  <a:lnTo>
                    <a:pt x="228" y="413"/>
                  </a:lnTo>
                  <a:lnTo>
                    <a:pt x="191" y="308"/>
                  </a:lnTo>
                  <a:lnTo>
                    <a:pt x="148" y="211"/>
                  </a:lnTo>
                  <a:lnTo>
                    <a:pt x="92" y="128"/>
                  </a:lnTo>
                  <a:lnTo>
                    <a:pt x="30" y="53"/>
                  </a:lnTo>
                  <a:lnTo>
                    <a:pt x="21" y="44"/>
                  </a:lnTo>
                  <a:lnTo>
                    <a:pt x="12" y="37"/>
                  </a:lnTo>
                  <a:lnTo>
                    <a:pt x="6" y="31"/>
                  </a:lnTo>
                  <a:lnTo>
                    <a:pt x="3" y="25"/>
                  </a:lnTo>
                  <a:lnTo>
                    <a:pt x="3" y="22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3" y="9"/>
                  </a:lnTo>
                  <a:lnTo>
                    <a:pt x="6" y="6"/>
                  </a:lnTo>
                  <a:lnTo>
                    <a:pt x="12" y="3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1" name="Title 1"/>
          <p:cNvSpPr txBox="1">
            <a:spLocks/>
          </p:cNvSpPr>
          <p:nvPr/>
        </p:nvSpPr>
        <p:spPr>
          <a:xfrm>
            <a:off x="152400" y="0"/>
            <a:ext cx="84582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006911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  <p:bldP spid="5" grpId="0"/>
      <p:bldP spid="6" grpId="0" animBg="1"/>
      <p:bldP spid="7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Low-Energy Effective Action: 4/4</a:t>
            </a:r>
            <a:endParaRPr lang="en-US" dirty="0"/>
          </a:p>
        </p:txBody>
      </p:sp>
      <p:grpSp>
        <p:nvGrpSpPr>
          <p:cNvPr id="5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457200" y="3048000"/>
            <a:ext cx="8077200" cy="524912"/>
            <a:chOff x="226" y="1635"/>
            <a:chExt cx="28098" cy="1826"/>
          </a:xfrm>
          <a:solidFill>
            <a:srgbClr val="C00000"/>
          </a:solidFill>
        </p:grpSpPr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226" y="1866"/>
              <a:ext cx="940" cy="1152"/>
            </a:xfrm>
            <a:custGeom>
              <a:avLst/>
              <a:gdLst/>
              <a:ahLst/>
              <a:cxnLst>
                <a:cxn ang="0">
                  <a:pos x="692" y="8"/>
                </a:cxn>
                <a:cxn ang="0">
                  <a:pos x="821" y="111"/>
                </a:cxn>
                <a:cxn ang="0">
                  <a:pos x="906" y="8"/>
                </a:cxn>
                <a:cxn ang="0">
                  <a:pos x="923" y="0"/>
                </a:cxn>
                <a:cxn ang="0">
                  <a:pos x="940" y="0"/>
                </a:cxn>
                <a:cxn ang="0">
                  <a:pos x="940" y="8"/>
                </a:cxn>
                <a:cxn ang="0">
                  <a:pos x="855" y="358"/>
                </a:cxn>
                <a:cxn ang="0">
                  <a:pos x="846" y="392"/>
                </a:cxn>
                <a:cxn ang="0">
                  <a:pos x="821" y="392"/>
                </a:cxn>
                <a:cxn ang="0">
                  <a:pos x="812" y="375"/>
                </a:cxn>
                <a:cxn ang="0">
                  <a:pos x="812" y="367"/>
                </a:cxn>
                <a:cxn ang="0">
                  <a:pos x="821" y="315"/>
                </a:cxn>
                <a:cxn ang="0">
                  <a:pos x="812" y="196"/>
                </a:cxn>
                <a:cxn ang="0">
                  <a:pos x="727" y="76"/>
                </a:cxn>
                <a:cxn ang="0">
                  <a:pos x="590" y="42"/>
                </a:cxn>
                <a:cxn ang="0">
                  <a:pos x="393" y="128"/>
                </a:cxn>
                <a:cxn ang="0">
                  <a:pos x="316" y="307"/>
                </a:cxn>
                <a:cxn ang="0">
                  <a:pos x="368" y="426"/>
                </a:cxn>
                <a:cxn ang="0">
                  <a:pos x="419" y="452"/>
                </a:cxn>
                <a:cxn ang="0">
                  <a:pos x="470" y="460"/>
                </a:cxn>
                <a:cxn ang="0">
                  <a:pos x="513" y="477"/>
                </a:cxn>
                <a:cxn ang="0">
                  <a:pos x="658" y="520"/>
                </a:cxn>
                <a:cxn ang="0">
                  <a:pos x="718" y="554"/>
                </a:cxn>
                <a:cxn ang="0">
                  <a:pos x="769" y="614"/>
                </a:cxn>
                <a:cxn ang="0">
                  <a:pos x="795" y="742"/>
                </a:cxn>
                <a:cxn ang="0">
                  <a:pos x="718" y="972"/>
                </a:cxn>
                <a:cxn ang="0">
                  <a:pos x="513" y="1126"/>
                </a:cxn>
                <a:cxn ang="0">
                  <a:pos x="316" y="1143"/>
                </a:cxn>
                <a:cxn ang="0">
                  <a:pos x="180" y="1092"/>
                </a:cxn>
                <a:cxn ang="0">
                  <a:pos x="43" y="1126"/>
                </a:cxn>
                <a:cxn ang="0">
                  <a:pos x="26" y="1143"/>
                </a:cxn>
                <a:cxn ang="0">
                  <a:pos x="17" y="1152"/>
                </a:cxn>
                <a:cxn ang="0">
                  <a:pos x="0" y="1135"/>
                </a:cxn>
                <a:cxn ang="0">
                  <a:pos x="17" y="1058"/>
                </a:cxn>
                <a:cxn ang="0">
                  <a:pos x="51" y="913"/>
                </a:cxn>
                <a:cxn ang="0">
                  <a:pos x="86" y="785"/>
                </a:cxn>
                <a:cxn ang="0">
                  <a:pos x="103" y="759"/>
                </a:cxn>
                <a:cxn ang="0">
                  <a:pos x="120" y="759"/>
                </a:cxn>
                <a:cxn ang="0">
                  <a:pos x="128" y="759"/>
                </a:cxn>
                <a:cxn ang="0">
                  <a:pos x="128" y="776"/>
                </a:cxn>
                <a:cxn ang="0">
                  <a:pos x="120" y="793"/>
                </a:cxn>
                <a:cxn ang="0">
                  <a:pos x="120" y="844"/>
                </a:cxn>
                <a:cxn ang="0">
                  <a:pos x="128" y="955"/>
                </a:cxn>
                <a:cxn ang="0">
                  <a:pos x="214" y="1058"/>
                </a:cxn>
                <a:cxn ang="0">
                  <a:pos x="342" y="1100"/>
                </a:cxn>
                <a:cxn ang="0">
                  <a:pos x="504" y="1075"/>
                </a:cxn>
                <a:cxn ang="0">
                  <a:pos x="658" y="913"/>
                </a:cxn>
                <a:cxn ang="0">
                  <a:pos x="675" y="742"/>
                </a:cxn>
                <a:cxn ang="0">
                  <a:pos x="615" y="665"/>
                </a:cxn>
                <a:cxn ang="0">
                  <a:pos x="539" y="640"/>
                </a:cxn>
                <a:cxn ang="0">
                  <a:pos x="308" y="571"/>
                </a:cxn>
                <a:cxn ang="0">
                  <a:pos x="214" y="460"/>
                </a:cxn>
                <a:cxn ang="0">
                  <a:pos x="222" y="256"/>
                </a:cxn>
                <a:cxn ang="0">
                  <a:pos x="368" y="76"/>
                </a:cxn>
                <a:cxn ang="0">
                  <a:pos x="590" y="0"/>
                </a:cxn>
              </a:cxnLst>
              <a:rect l="0" t="0" r="r" b="b"/>
              <a:pathLst>
                <a:path w="940" h="1152">
                  <a:moveTo>
                    <a:pt x="590" y="0"/>
                  </a:moveTo>
                  <a:lnTo>
                    <a:pt x="692" y="8"/>
                  </a:lnTo>
                  <a:lnTo>
                    <a:pt x="769" y="51"/>
                  </a:lnTo>
                  <a:lnTo>
                    <a:pt x="821" y="111"/>
                  </a:lnTo>
                  <a:lnTo>
                    <a:pt x="897" y="17"/>
                  </a:lnTo>
                  <a:lnTo>
                    <a:pt x="906" y="8"/>
                  </a:lnTo>
                  <a:lnTo>
                    <a:pt x="915" y="0"/>
                  </a:lnTo>
                  <a:lnTo>
                    <a:pt x="923" y="0"/>
                  </a:lnTo>
                  <a:lnTo>
                    <a:pt x="923" y="0"/>
                  </a:lnTo>
                  <a:lnTo>
                    <a:pt x="940" y="0"/>
                  </a:lnTo>
                  <a:lnTo>
                    <a:pt x="940" y="8"/>
                  </a:lnTo>
                  <a:lnTo>
                    <a:pt x="940" y="8"/>
                  </a:lnTo>
                  <a:lnTo>
                    <a:pt x="940" y="8"/>
                  </a:lnTo>
                  <a:lnTo>
                    <a:pt x="855" y="358"/>
                  </a:lnTo>
                  <a:lnTo>
                    <a:pt x="855" y="375"/>
                  </a:lnTo>
                  <a:lnTo>
                    <a:pt x="846" y="392"/>
                  </a:lnTo>
                  <a:lnTo>
                    <a:pt x="838" y="392"/>
                  </a:lnTo>
                  <a:lnTo>
                    <a:pt x="821" y="392"/>
                  </a:lnTo>
                  <a:lnTo>
                    <a:pt x="812" y="384"/>
                  </a:lnTo>
                  <a:lnTo>
                    <a:pt x="812" y="375"/>
                  </a:lnTo>
                  <a:lnTo>
                    <a:pt x="812" y="375"/>
                  </a:lnTo>
                  <a:lnTo>
                    <a:pt x="812" y="367"/>
                  </a:lnTo>
                  <a:lnTo>
                    <a:pt x="821" y="349"/>
                  </a:lnTo>
                  <a:lnTo>
                    <a:pt x="821" y="315"/>
                  </a:lnTo>
                  <a:lnTo>
                    <a:pt x="821" y="290"/>
                  </a:lnTo>
                  <a:lnTo>
                    <a:pt x="812" y="196"/>
                  </a:lnTo>
                  <a:lnTo>
                    <a:pt x="778" y="119"/>
                  </a:lnTo>
                  <a:lnTo>
                    <a:pt x="727" y="76"/>
                  </a:lnTo>
                  <a:lnTo>
                    <a:pt x="667" y="51"/>
                  </a:lnTo>
                  <a:lnTo>
                    <a:pt x="590" y="42"/>
                  </a:lnTo>
                  <a:lnTo>
                    <a:pt x="479" y="68"/>
                  </a:lnTo>
                  <a:lnTo>
                    <a:pt x="393" y="128"/>
                  </a:lnTo>
                  <a:lnTo>
                    <a:pt x="333" y="204"/>
                  </a:lnTo>
                  <a:lnTo>
                    <a:pt x="316" y="307"/>
                  </a:lnTo>
                  <a:lnTo>
                    <a:pt x="325" y="375"/>
                  </a:lnTo>
                  <a:lnTo>
                    <a:pt x="368" y="426"/>
                  </a:lnTo>
                  <a:lnTo>
                    <a:pt x="410" y="452"/>
                  </a:lnTo>
                  <a:lnTo>
                    <a:pt x="419" y="452"/>
                  </a:lnTo>
                  <a:lnTo>
                    <a:pt x="445" y="460"/>
                  </a:lnTo>
                  <a:lnTo>
                    <a:pt x="470" y="460"/>
                  </a:lnTo>
                  <a:lnTo>
                    <a:pt x="496" y="469"/>
                  </a:lnTo>
                  <a:lnTo>
                    <a:pt x="513" y="477"/>
                  </a:lnTo>
                  <a:lnTo>
                    <a:pt x="598" y="503"/>
                  </a:lnTo>
                  <a:lnTo>
                    <a:pt x="658" y="520"/>
                  </a:lnTo>
                  <a:lnTo>
                    <a:pt x="692" y="537"/>
                  </a:lnTo>
                  <a:lnTo>
                    <a:pt x="718" y="554"/>
                  </a:lnTo>
                  <a:lnTo>
                    <a:pt x="744" y="580"/>
                  </a:lnTo>
                  <a:lnTo>
                    <a:pt x="769" y="614"/>
                  </a:lnTo>
                  <a:lnTo>
                    <a:pt x="786" y="665"/>
                  </a:lnTo>
                  <a:lnTo>
                    <a:pt x="795" y="742"/>
                  </a:lnTo>
                  <a:lnTo>
                    <a:pt x="778" y="861"/>
                  </a:lnTo>
                  <a:lnTo>
                    <a:pt x="718" y="972"/>
                  </a:lnTo>
                  <a:lnTo>
                    <a:pt x="624" y="1066"/>
                  </a:lnTo>
                  <a:lnTo>
                    <a:pt x="513" y="1126"/>
                  </a:lnTo>
                  <a:lnTo>
                    <a:pt x="393" y="1152"/>
                  </a:lnTo>
                  <a:lnTo>
                    <a:pt x="316" y="1143"/>
                  </a:lnTo>
                  <a:lnTo>
                    <a:pt x="248" y="1126"/>
                  </a:lnTo>
                  <a:lnTo>
                    <a:pt x="180" y="1092"/>
                  </a:lnTo>
                  <a:lnTo>
                    <a:pt x="120" y="1032"/>
                  </a:lnTo>
                  <a:lnTo>
                    <a:pt x="43" y="1126"/>
                  </a:lnTo>
                  <a:lnTo>
                    <a:pt x="34" y="1143"/>
                  </a:lnTo>
                  <a:lnTo>
                    <a:pt x="26" y="1143"/>
                  </a:lnTo>
                  <a:lnTo>
                    <a:pt x="17" y="1152"/>
                  </a:lnTo>
                  <a:lnTo>
                    <a:pt x="17" y="1152"/>
                  </a:lnTo>
                  <a:lnTo>
                    <a:pt x="0" y="1143"/>
                  </a:lnTo>
                  <a:lnTo>
                    <a:pt x="0" y="1135"/>
                  </a:lnTo>
                  <a:lnTo>
                    <a:pt x="0" y="1117"/>
                  </a:lnTo>
                  <a:lnTo>
                    <a:pt x="17" y="1058"/>
                  </a:lnTo>
                  <a:lnTo>
                    <a:pt x="34" y="989"/>
                  </a:lnTo>
                  <a:lnTo>
                    <a:pt x="51" y="913"/>
                  </a:lnTo>
                  <a:lnTo>
                    <a:pt x="69" y="836"/>
                  </a:lnTo>
                  <a:lnTo>
                    <a:pt x="86" y="785"/>
                  </a:lnTo>
                  <a:lnTo>
                    <a:pt x="94" y="759"/>
                  </a:lnTo>
                  <a:lnTo>
                    <a:pt x="103" y="759"/>
                  </a:lnTo>
                  <a:lnTo>
                    <a:pt x="111" y="759"/>
                  </a:lnTo>
                  <a:lnTo>
                    <a:pt x="120" y="759"/>
                  </a:lnTo>
                  <a:lnTo>
                    <a:pt x="120" y="759"/>
                  </a:lnTo>
                  <a:lnTo>
                    <a:pt x="128" y="759"/>
                  </a:lnTo>
                  <a:lnTo>
                    <a:pt x="128" y="776"/>
                  </a:lnTo>
                  <a:lnTo>
                    <a:pt x="128" y="776"/>
                  </a:lnTo>
                  <a:lnTo>
                    <a:pt x="128" y="785"/>
                  </a:lnTo>
                  <a:lnTo>
                    <a:pt x="120" y="793"/>
                  </a:lnTo>
                  <a:lnTo>
                    <a:pt x="120" y="819"/>
                  </a:lnTo>
                  <a:lnTo>
                    <a:pt x="120" y="844"/>
                  </a:lnTo>
                  <a:lnTo>
                    <a:pt x="111" y="870"/>
                  </a:lnTo>
                  <a:lnTo>
                    <a:pt x="128" y="955"/>
                  </a:lnTo>
                  <a:lnTo>
                    <a:pt x="163" y="1015"/>
                  </a:lnTo>
                  <a:lnTo>
                    <a:pt x="214" y="1058"/>
                  </a:lnTo>
                  <a:lnTo>
                    <a:pt x="274" y="1083"/>
                  </a:lnTo>
                  <a:lnTo>
                    <a:pt x="342" y="1100"/>
                  </a:lnTo>
                  <a:lnTo>
                    <a:pt x="393" y="1100"/>
                  </a:lnTo>
                  <a:lnTo>
                    <a:pt x="504" y="1075"/>
                  </a:lnTo>
                  <a:lnTo>
                    <a:pt x="598" y="1007"/>
                  </a:lnTo>
                  <a:lnTo>
                    <a:pt x="658" y="913"/>
                  </a:lnTo>
                  <a:lnTo>
                    <a:pt x="684" y="810"/>
                  </a:lnTo>
                  <a:lnTo>
                    <a:pt x="675" y="742"/>
                  </a:lnTo>
                  <a:lnTo>
                    <a:pt x="650" y="699"/>
                  </a:lnTo>
                  <a:lnTo>
                    <a:pt x="615" y="665"/>
                  </a:lnTo>
                  <a:lnTo>
                    <a:pt x="573" y="648"/>
                  </a:lnTo>
                  <a:lnTo>
                    <a:pt x="539" y="640"/>
                  </a:lnTo>
                  <a:lnTo>
                    <a:pt x="368" y="597"/>
                  </a:lnTo>
                  <a:lnTo>
                    <a:pt x="308" y="571"/>
                  </a:lnTo>
                  <a:lnTo>
                    <a:pt x="248" y="520"/>
                  </a:lnTo>
                  <a:lnTo>
                    <a:pt x="214" y="460"/>
                  </a:lnTo>
                  <a:lnTo>
                    <a:pt x="197" y="367"/>
                  </a:lnTo>
                  <a:lnTo>
                    <a:pt x="222" y="256"/>
                  </a:lnTo>
                  <a:lnTo>
                    <a:pt x="282" y="153"/>
                  </a:lnTo>
                  <a:lnTo>
                    <a:pt x="368" y="76"/>
                  </a:lnTo>
                  <a:lnTo>
                    <a:pt x="470" y="17"/>
                  </a:lnTo>
                  <a:lnTo>
                    <a:pt x="5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1747" y="2403"/>
              <a:ext cx="1060" cy="367"/>
            </a:xfrm>
            <a:custGeom>
              <a:avLst/>
              <a:gdLst/>
              <a:ahLst/>
              <a:cxnLst>
                <a:cxn ang="0">
                  <a:pos x="52" y="307"/>
                </a:cxn>
                <a:cxn ang="0">
                  <a:pos x="1009" y="307"/>
                </a:cxn>
                <a:cxn ang="0">
                  <a:pos x="1026" y="307"/>
                </a:cxn>
                <a:cxn ang="0">
                  <a:pos x="1034" y="307"/>
                </a:cxn>
                <a:cxn ang="0">
                  <a:pos x="1051" y="307"/>
                </a:cxn>
                <a:cxn ang="0">
                  <a:pos x="1060" y="324"/>
                </a:cxn>
                <a:cxn ang="0">
                  <a:pos x="1060" y="333"/>
                </a:cxn>
                <a:cxn ang="0">
                  <a:pos x="1060" y="350"/>
                </a:cxn>
                <a:cxn ang="0">
                  <a:pos x="1051" y="359"/>
                </a:cxn>
                <a:cxn ang="0">
                  <a:pos x="1034" y="367"/>
                </a:cxn>
                <a:cxn ang="0">
                  <a:pos x="1026" y="367"/>
                </a:cxn>
                <a:cxn ang="0">
                  <a:pos x="1009" y="367"/>
                </a:cxn>
                <a:cxn ang="0">
                  <a:pos x="52" y="367"/>
                </a:cxn>
                <a:cxn ang="0">
                  <a:pos x="43" y="367"/>
                </a:cxn>
                <a:cxn ang="0">
                  <a:pos x="26" y="367"/>
                </a:cxn>
                <a:cxn ang="0">
                  <a:pos x="17" y="359"/>
                </a:cxn>
                <a:cxn ang="0">
                  <a:pos x="9" y="350"/>
                </a:cxn>
                <a:cxn ang="0">
                  <a:pos x="0" y="333"/>
                </a:cxn>
                <a:cxn ang="0">
                  <a:pos x="9" y="324"/>
                </a:cxn>
                <a:cxn ang="0">
                  <a:pos x="17" y="307"/>
                </a:cxn>
                <a:cxn ang="0">
                  <a:pos x="26" y="307"/>
                </a:cxn>
                <a:cxn ang="0">
                  <a:pos x="43" y="307"/>
                </a:cxn>
                <a:cxn ang="0">
                  <a:pos x="52" y="307"/>
                </a:cxn>
                <a:cxn ang="0">
                  <a:pos x="52" y="0"/>
                </a:cxn>
                <a:cxn ang="0">
                  <a:pos x="1009" y="0"/>
                </a:cxn>
                <a:cxn ang="0">
                  <a:pos x="1026" y="0"/>
                </a:cxn>
                <a:cxn ang="0">
                  <a:pos x="1034" y="0"/>
                </a:cxn>
                <a:cxn ang="0">
                  <a:pos x="1051" y="0"/>
                </a:cxn>
                <a:cxn ang="0">
                  <a:pos x="1060" y="9"/>
                </a:cxn>
                <a:cxn ang="0">
                  <a:pos x="1060" y="26"/>
                </a:cxn>
                <a:cxn ang="0">
                  <a:pos x="1060" y="43"/>
                </a:cxn>
                <a:cxn ang="0">
                  <a:pos x="1051" y="51"/>
                </a:cxn>
                <a:cxn ang="0">
                  <a:pos x="1034" y="60"/>
                </a:cxn>
                <a:cxn ang="0">
                  <a:pos x="1026" y="60"/>
                </a:cxn>
                <a:cxn ang="0">
                  <a:pos x="1009" y="60"/>
                </a:cxn>
                <a:cxn ang="0">
                  <a:pos x="52" y="60"/>
                </a:cxn>
                <a:cxn ang="0">
                  <a:pos x="43" y="60"/>
                </a:cxn>
                <a:cxn ang="0">
                  <a:pos x="26" y="60"/>
                </a:cxn>
                <a:cxn ang="0">
                  <a:pos x="17" y="51"/>
                </a:cxn>
                <a:cxn ang="0">
                  <a:pos x="9" y="43"/>
                </a:cxn>
                <a:cxn ang="0">
                  <a:pos x="0" y="26"/>
                </a:cxn>
                <a:cxn ang="0">
                  <a:pos x="9" y="9"/>
                </a:cxn>
                <a:cxn ang="0">
                  <a:pos x="17" y="0"/>
                </a:cxn>
                <a:cxn ang="0">
                  <a:pos x="26" y="0"/>
                </a:cxn>
                <a:cxn ang="0">
                  <a:pos x="43" y="0"/>
                </a:cxn>
                <a:cxn ang="0">
                  <a:pos x="52" y="0"/>
                </a:cxn>
              </a:cxnLst>
              <a:rect l="0" t="0" r="r" b="b"/>
              <a:pathLst>
                <a:path w="1060" h="367">
                  <a:moveTo>
                    <a:pt x="52" y="307"/>
                  </a:moveTo>
                  <a:lnTo>
                    <a:pt x="1009" y="307"/>
                  </a:lnTo>
                  <a:lnTo>
                    <a:pt x="1026" y="307"/>
                  </a:lnTo>
                  <a:lnTo>
                    <a:pt x="1034" y="307"/>
                  </a:lnTo>
                  <a:lnTo>
                    <a:pt x="1051" y="307"/>
                  </a:lnTo>
                  <a:lnTo>
                    <a:pt x="1060" y="324"/>
                  </a:lnTo>
                  <a:lnTo>
                    <a:pt x="1060" y="333"/>
                  </a:lnTo>
                  <a:lnTo>
                    <a:pt x="1060" y="350"/>
                  </a:lnTo>
                  <a:lnTo>
                    <a:pt x="1051" y="359"/>
                  </a:lnTo>
                  <a:lnTo>
                    <a:pt x="1034" y="367"/>
                  </a:lnTo>
                  <a:lnTo>
                    <a:pt x="1026" y="367"/>
                  </a:lnTo>
                  <a:lnTo>
                    <a:pt x="1009" y="367"/>
                  </a:lnTo>
                  <a:lnTo>
                    <a:pt x="52" y="367"/>
                  </a:lnTo>
                  <a:lnTo>
                    <a:pt x="43" y="367"/>
                  </a:lnTo>
                  <a:lnTo>
                    <a:pt x="26" y="367"/>
                  </a:lnTo>
                  <a:lnTo>
                    <a:pt x="17" y="359"/>
                  </a:lnTo>
                  <a:lnTo>
                    <a:pt x="9" y="350"/>
                  </a:lnTo>
                  <a:lnTo>
                    <a:pt x="0" y="333"/>
                  </a:lnTo>
                  <a:lnTo>
                    <a:pt x="9" y="324"/>
                  </a:lnTo>
                  <a:lnTo>
                    <a:pt x="17" y="307"/>
                  </a:lnTo>
                  <a:lnTo>
                    <a:pt x="26" y="307"/>
                  </a:lnTo>
                  <a:lnTo>
                    <a:pt x="43" y="307"/>
                  </a:lnTo>
                  <a:lnTo>
                    <a:pt x="52" y="307"/>
                  </a:lnTo>
                  <a:close/>
                  <a:moveTo>
                    <a:pt x="52" y="0"/>
                  </a:moveTo>
                  <a:lnTo>
                    <a:pt x="1009" y="0"/>
                  </a:lnTo>
                  <a:lnTo>
                    <a:pt x="1026" y="0"/>
                  </a:lnTo>
                  <a:lnTo>
                    <a:pt x="1034" y="0"/>
                  </a:lnTo>
                  <a:lnTo>
                    <a:pt x="1051" y="0"/>
                  </a:lnTo>
                  <a:lnTo>
                    <a:pt x="1060" y="9"/>
                  </a:lnTo>
                  <a:lnTo>
                    <a:pt x="1060" y="26"/>
                  </a:lnTo>
                  <a:lnTo>
                    <a:pt x="1060" y="43"/>
                  </a:lnTo>
                  <a:lnTo>
                    <a:pt x="1051" y="51"/>
                  </a:lnTo>
                  <a:lnTo>
                    <a:pt x="1034" y="60"/>
                  </a:lnTo>
                  <a:lnTo>
                    <a:pt x="1026" y="60"/>
                  </a:lnTo>
                  <a:lnTo>
                    <a:pt x="1009" y="60"/>
                  </a:lnTo>
                  <a:lnTo>
                    <a:pt x="52" y="60"/>
                  </a:lnTo>
                  <a:lnTo>
                    <a:pt x="43" y="60"/>
                  </a:lnTo>
                  <a:lnTo>
                    <a:pt x="26" y="60"/>
                  </a:lnTo>
                  <a:lnTo>
                    <a:pt x="17" y="51"/>
                  </a:lnTo>
                  <a:lnTo>
                    <a:pt x="9" y="43"/>
                  </a:lnTo>
                  <a:lnTo>
                    <a:pt x="0" y="26"/>
                  </a:lnTo>
                  <a:lnTo>
                    <a:pt x="9" y="9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43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3439" y="1695"/>
              <a:ext cx="880" cy="1766"/>
            </a:xfrm>
            <a:custGeom>
              <a:avLst/>
              <a:gdLst/>
              <a:ahLst/>
              <a:cxnLst>
                <a:cxn ang="0">
                  <a:pos x="778" y="8"/>
                </a:cxn>
                <a:cxn ang="0">
                  <a:pos x="872" y="77"/>
                </a:cxn>
                <a:cxn ang="0">
                  <a:pos x="880" y="154"/>
                </a:cxn>
                <a:cxn ang="0">
                  <a:pos x="855" y="188"/>
                </a:cxn>
                <a:cxn ang="0">
                  <a:pos x="812" y="196"/>
                </a:cxn>
                <a:cxn ang="0">
                  <a:pos x="778" y="188"/>
                </a:cxn>
                <a:cxn ang="0">
                  <a:pos x="752" y="154"/>
                </a:cxn>
                <a:cxn ang="0">
                  <a:pos x="752" y="119"/>
                </a:cxn>
                <a:cxn ang="0">
                  <a:pos x="769" y="85"/>
                </a:cxn>
                <a:cxn ang="0">
                  <a:pos x="812" y="68"/>
                </a:cxn>
                <a:cxn ang="0">
                  <a:pos x="752" y="43"/>
                </a:cxn>
                <a:cxn ang="0">
                  <a:pos x="710" y="34"/>
                </a:cxn>
                <a:cxn ang="0">
                  <a:pos x="641" y="60"/>
                </a:cxn>
                <a:cxn ang="0">
                  <a:pos x="590" y="154"/>
                </a:cxn>
                <a:cxn ang="0">
                  <a:pos x="564" y="367"/>
                </a:cxn>
                <a:cxn ang="0">
                  <a:pos x="522" y="853"/>
                </a:cxn>
                <a:cxn ang="0">
                  <a:pos x="496" y="1092"/>
                </a:cxn>
                <a:cxn ang="0">
                  <a:pos x="462" y="1340"/>
                </a:cxn>
                <a:cxn ang="0">
                  <a:pos x="445" y="1485"/>
                </a:cxn>
                <a:cxn ang="0">
                  <a:pos x="376" y="1647"/>
                </a:cxn>
                <a:cxn ang="0">
                  <a:pos x="257" y="1749"/>
                </a:cxn>
                <a:cxn ang="0">
                  <a:pos x="86" y="1749"/>
                </a:cxn>
                <a:cxn ang="0">
                  <a:pos x="0" y="1638"/>
                </a:cxn>
                <a:cxn ang="0">
                  <a:pos x="17" y="1587"/>
                </a:cxn>
                <a:cxn ang="0">
                  <a:pos x="52" y="1570"/>
                </a:cxn>
                <a:cxn ang="0">
                  <a:pos x="86" y="1570"/>
                </a:cxn>
                <a:cxn ang="0">
                  <a:pos x="120" y="1587"/>
                </a:cxn>
                <a:cxn ang="0">
                  <a:pos x="137" y="1630"/>
                </a:cxn>
                <a:cxn ang="0">
                  <a:pos x="128" y="1664"/>
                </a:cxn>
                <a:cxn ang="0">
                  <a:pos x="103" y="1690"/>
                </a:cxn>
                <a:cxn ang="0">
                  <a:pos x="103" y="1715"/>
                </a:cxn>
                <a:cxn ang="0">
                  <a:pos x="154" y="1732"/>
                </a:cxn>
                <a:cxn ang="0">
                  <a:pos x="231" y="1724"/>
                </a:cxn>
                <a:cxn ang="0">
                  <a:pos x="308" y="1630"/>
                </a:cxn>
                <a:cxn ang="0">
                  <a:pos x="342" y="1399"/>
                </a:cxn>
                <a:cxn ang="0">
                  <a:pos x="385" y="887"/>
                </a:cxn>
                <a:cxn ang="0">
                  <a:pos x="419" y="597"/>
                </a:cxn>
                <a:cxn ang="0">
                  <a:pos x="453" y="350"/>
                </a:cxn>
                <a:cxn ang="0">
                  <a:pos x="487" y="196"/>
                </a:cxn>
                <a:cxn ang="0">
                  <a:pos x="564" y="60"/>
                </a:cxn>
                <a:cxn ang="0">
                  <a:pos x="710" y="0"/>
                </a:cxn>
              </a:cxnLst>
              <a:rect l="0" t="0" r="r" b="b"/>
              <a:pathLst>
                <a:path w="880" h="1766">
                  <a:moveTo>
                    <a:pt x="710" y="0"/>
                  </a:moveTo>
                  <a:lnTo>
                    <a:pt x="778" y="8"/>
                  </a:lnTo>
                  <a:lnTo>
                    <a:pt x="829" y="34"/>
                  </a:lnTo>
                  <a:lnTo>
                    <a:pt x="872" y="77"/>
                  </a:lnTo>
                  <a:lnTo>
                    <a:pt x="880" y="136"/>
                  </a:lnTo>
                  <a:lnTo>
                    <a:pt x="880" y="154"/>
                  </a:lnTo>
                  <a:lnTo>
                    <a:pt x="872" y="179"/>
                  </a:lnTo>
                  <a:lnTo>
                    <a:pt x="855" y="188"/>
                  </a:lnTo>
                  <a:lnTo>
                    <a:pt x="838" y="196"/>
                  </a:lnTo>
                  <a:lnTo>
                    <a:pt x="812" y="196"/>
                  </a:lnTo>
                  <a:lnTo>
                    <a:pt x="795" y="196"/>
                  </a:lnTo>
                  <a:lnTo>
                    <a:pt x="778" y="188"/>
                  </a:lnTo>
                  <a:lnTo>
                    <a:pt x="769" y="179"/>
                  </a:lnTo>
                  <a:lnTo>
                    <a:pt x="752" y="154"/>
                  </a:lnTo>
                  <a:lnTo>
                    <a:pt x="752" y="136"/>
                  </a:lnTo>
                  <a:lnTo>
                    <a:pt x="752" y="119"/>
                  </a:lnTo>
                  <a:lnTo>
                    <a:pt x="761" y="102"/>
                  </a:lnTo>
                  <a:lnTo>
                    <a:pt x="769" y="85"/>
                  </a:lnTo>
                  <a:lnTo>
                    <a:pt x="786" y="77"/>
                  </a:lnTo>
                  <a:lnTo>
                    <a:pt x="812" y="68"/>
                  </a:lnTo>
                  <a:lnTo>
                    <a:pt x="778" y="51"/>
                  </a:lnTo>
                  <a:lnTo>
                    <a:pt x="752" y="43"/>
                  </a:lnTo>
                  <a:lnTo>
                    <a:pt x="727" y="34"/>
                  </a:lnTo>
                  <a:lnTo>
                    <a:pt x="710" y="34"/>
                  </a:lnTo>
                  <a:lnTo>
                    <a:pt x="675" y="43"/>
                  </a:lnTo>
                  <a:lnTo>
                    <a:pt x="641" y="60"/>
                  </a:lnTo>
                  <a:lnTo>
                    <a:pt x="616" y="94"/>
                  </a:lnTo>
                  <a:lnTo>
                    <a:pt x="590" y="154"/>
                  </a:lnTo>
                  <a:lnTo>
                    <a:pt x="573" y="239"/>
                  </a:lnTo>
                  <a:lnTo>
                    <a:pt x="564" y="367"/>
                  </a:lnTo>
                  <a:lnTo>
                    <a:pt x="530" y="759"/>
                  </a:lnTo>
                  <a:lnTo>
                    <a:pt x="522" y="853"/>
                  </a:lnTo>
                  <a:lnTo>
                    <a:pt x="513" y="973"/>
                  </a:lnTo>
                  <a:lnTo>
                    <a:pt x="496" y="1092"/>
                  </a:lnTo>
                  <a:lnTo>
                    <a:pt x="479" y="1220"/>
                  </a:lnTo>
                  <a:lnTo>
                    <a:pt x="462" y="1340"/>
                  </a:lnTo>
                  <a:lnTo>
                    <a:pt x="453" y="1425"/>
                  </a:lnTo>
                  <a:lnTo>
                    <a:pt x="445" y="1485"/>
                  </a:lnTo>
                  <a:lnTo>
                    <a:pt x="410" y="1570"/>
                  </a:lnTo>
                  <a:lnTo>
                    <a:pt x="376" y="1647"/>
                  </a:lnTo>
                  <a:lnTo>
                    <a:pt x="325" y="1707"/>
                  </a:lnTo>
                  <a:lnTo>
                    <a:pt x="257" y="1749"/>
                  </a:lnTo>
                  <a:lnTo>
                    <a:pt x="180" y="1766"/>
                  </a:lnTo>
                  <a:lnTo>
                    <a:pt x="86" y="1749"/>
                  </a:lnTo>
                  <a:lnTo>
                    <a:pt x="26" y="1698"/>
                  </a:lnTo>
                  <a:lnTo>
                    <a:pt x="0" y="1638"/>
                  </a:lnTo>
                  <a:lnTo>
                    <a:pt x="9" y="1604"/>
                  </a:lnTo>
                  <a:lnTo>
                    <a:pt x="17" y="1587"/>
                  </a:lnTo>
                  <a:lnTo>
                    <a:pt x="34" y="1579"/>
                  </a:lnTo>
                  <a:lnTo>
                    <a:pt x="52" y="1570"/>
                  </a:lnTo>
                  <a:lnTo>
                    <a:pt x="69" y="1562"/>
                  </a:lnTo>
                  <a:lnTo>
                    <a:pt x="86" y="1570"/>
                  </a:lnTo>
                  <a:lnTo>
                    <a:pt x="103" y="1579"/>
                  </a:lnTo>
                  <a:lnTo>
                    <a:pt x="120" y="1587"/>
                  </a:lnTo>
                  <a:lnTo>
                    <a:pt x="128" y="1604"/>
                  </a:lnTo>
                  <a:lnTo>
                    <a:pt x="137" y="1630"/>
                  </a:lnTo>
                  <a:lnTo>
                    <a:pt x="137" y="1647"/>
                  </a:lnTo>
                  <a:lnTo>
                    <a:pt x="128" y="1664"/>
                  </a:lnTo>
                  <a:lnTo>
                    <a:pt x="120" y="1681"/>
                  </a:lnTo>
                  <a:lnTo>
                    <a:pt x="103" y="1690"/>
                  </a:lnTo>
                  <a:lnTo>
                    <a:pt x="77" y="1698"/>
                  </a:lnTo>
                  <a:lnTo>
                    <a:pt x="103" y="1715"/>
                  </a:lnTo>
                  <a:lnTo>
                    <a:pt x="128" y="1724"/>
                  </a:lnTo>
                  <a:lnTo>
                    <a:pt x="154" y="1732"/>
                  </a:lnTo>
                  <a:lnTo>
                    <a:pt x="180" y="1732"/>
                  </a:lnTo>
                  <a:lnTo>
                    <a:pt x="231" y="1724"/>
                  </a:lnTo>
                  <a:lnTo>
                    <a:pt x="274" y="1690"/>
                  </a:lnTo>
                  <a:lnTo>
                    <a:pt x="308" y="1630"/>
                  </a:lnTo>
                  <a:lnTo>
                    <a:pt x="325" y="1536"/>
                  </a:lnTo>
                  <a:lnTo>
                    <a:pt x="342" y="1399"/>
                  </a:lnTo>
                  <a:lnTo>
                    <a:pt x="376" y="998"/>
                  </a:lnTo>
                  <a:lnTo>
                    <a:pt x="385" y="887"/>
                  </a:lnTo>
                  <a:lnTo>
                    <a:pt x="402" y="751"/>
                  </a:lnTo>
                  <a:lnTo>
                    <a:pt x="419" y="597"/>
                  </a:lnTo>
                  <a:lnTo>
                    <a:pt x="436" y="461"/>
                  </a:lnTo>
                  <a:lnTo>
                    <a:pt x="453" y="350"/>
                  </a:lnTo>
                  <a:lnTo>
                    <a:pt x="470" y="273"/>
                  </a:lnTo>
                  <a:lnTo>
                    <a:pt x="487" y="196"/>
                  </a:lnTo>
                  <a:lnTo>
                    <a:pt x="522" y="128"/>
                  </a:lnTo>
                  <a:lnTo>
                    <a:pt x="564" y="60"/>
                  </a:lnTo>
                  <a:lnTo>
                    <a:pt x="624" y="17"/>
                  </a:lnTo>
                  <a:lnTo>
                    <a:pt x="7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4721" y="1900"/>
              <a:ext cx="487" cy="108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7" y="0"/>
                </a:cxn>
                <a:cxn ang="0">
                  <a:pos x="162" y="0"/>
                </a:cxn>
                <a:cxn ang="0">
                  <a:pos x="248" y="0"/>
                </a:cxn>
                <a:cxn ang="0">
                  <a:pos x="325" y="0"/>
                </a:cxn>
                <a:cxn ang="0">
                  <a:pos x="410" y="0"/>
                </a:cxn>
                <a:cxn ang="0">
                  <a:pos x="487" y="0"/>
                </a:cxn>
                <a:cxn ang="0">
                  <a:pos x="487" y="42"/>
                </a:cxn>
                <a:cxn ang="0">
                  <a:pos x="444" y="42"/>
                </a:cxn>
                <a:cxn ang="0">
                  <a:pos x="402" y="42"/>
                </a:cxn>
                <a:cxn ang="0">
                  <a:pos x="368" y="51"/>
                </a:cxn>
                <a:cxn ang="0">
                  <a:pos x="342" y="59"/>
                </a:cxn>
                <a:cxn ang="0">
                  <a:pos x="325" y="68"/>
                </a:cxn>
                <a:cxn ang="0">
                  <a:pos x="316" y="77"/>
                </a:cxn>
                <a:cxn ang="0">
                  <a:pos x="316" y="94"/>
                </a:cxn>
                <a:cxn ang="0">
                  <a:pos x="316" y="119"/>
                </a:cxn>
                <a:cxn ang="0">
                  <a:pos x="316" y="955"/>
                </a:cxn>
                <a:cxn ang="0">
                  <a:pos x="316" y="981"/>
                </a:cxn>
                <a:cxn ang="0">
                  <a:pos x="316" y="998"/>
                </a:cxn>
                <a:cxn ang="0">
                  <a:pos x="325" y="1007"/>
                </a:cxn>
                <a:cxn ang="0">
                  <a:pos x="342" y="1024"/>
                </a:cxn>
                <a:cxn ang="0">
                  <a:pos x="368" y="1024"/>
                </a:cxn>
                <a:cxn ang="0">
                  <a:pos x="402" y="1032"/>
                </a:cxn>
                <a:cxn ang="0">
                  <a:pos x="444" y="1032"/>
                </a:cxn>
                <a:cxn ang="0">
                  <a:pos x="487" y="1032"/>
                </a:cxn>
                <a:cxn ang="0">
                  <a:pos x="487" y="1083"/>
                </a:cxn>
                <a:cxn ang="0">
                  <a:pos x="410" y="1075"/>
                </a:cxn>
                <a:cxn ang="0">
                  <a:pos x="325" y="1075"/>
                </a:cxn>
                <a:cxn ang="0">
                  <a:pos x="248" y="1075"/>
                </a:cxn>
                <a:cxn ang="0">
                  <a:pos x="162" y="1075"/>
                </a:cxn>
                <a:cxn ang="0">
                  <a:pos x="77" y="1075"/>
                </a:cxn>
                <a:cxn ang="0">
                  <a:pos x="0" y="1083"/>
                </a:cxn>
                <a:cxn ang="0">
                  <a:pos x="0" y="1032"/>
                </a:cxn>
                <a:cxn ang="0">
                  <a:pos x="43" y="1032"/>
                </a:cxn>
                <a:cxn ang="0">
                  <a:pos x="86" y="1032"/>
                </a:cxn>
                <a:cxn ang="0">
                  <a:pos x="120" y="1024"/>
                </a:cxn>
                <a:cxn ang="0">
                  <a:pos x="137" y="1024"/>
                </a:cxn>
                <a:cxn ang="0">
                  <a:pos x="154" y="1015"/>
                </a:cxn>
                <a:cxn ang="0">
                  <a:pos x="171" y="1007"/>
                </a:cxn>
                <a:cxn ang="0">
                  <a:pos x="171" y="990"/>
                </a:cxn>
                <a:cxn ang="0">
                  <a:pos x="171" y="973"/>
                </a:cxn>
                <a:cxn ang="0">
                  <a:pos x="171" y="955"/>
                </a:cxn>
                <a:cxn ang="0">
                  <a:pos x="171" y="119"/>
                </a:cxn>
                <a:cxn ang="0">
                  <a:pos x="171" y="102"/>
                </a:cxn>
                <a:cxn ang="0">
                  <a:pos x="171" y="85"/>
                </a:cxn>
                <a:cxn ang="0">
                  <a:pos x="171" y="68"/>
                </a:cxn>
                <a:cxn ang="0">
                  <a:pos x="154" y="59"/>
                </a:cxn>
                <a:cxn ang="0">
                  <a:pos x="137" y="51"/>
                </a:cxn>
                <a:cxn ang="0">
                  <a:pos x="120" y="51"/>
                </a:cxn>
                <a:cxn ang="0">
                  <a:pos x="86" y="42"/>
                </a:cxn>
                <a:cxn ang="0">
                  <a:pos x="43" y="42"/>
                </a:cxn>
                <a:cxn ang="0">
                  <a:pos x="0" y="42"/>
                </a:cxn>
                <a:cxn ang="0">
                  <a:pos x="0" y="0"/>
                </a:cxn>
              </a:cxnLst>
              <a:rect l="0" t="0" r="r" b="b"/>
              <a:pathLst>
                <a:path w="487" h="1083">
                  <a:moveTo>
                    <a:pt x="0" y="0"/>
                  </a:moveTo>
                  <a:lnTo>
                    <a:pt x="77" y="0"/>
                  </a:lnTo>
                  <a:lnTo>
                    <a:pt x="162" y="0"/>
                  </a:lnTo>
                  <a:lnTo>
                    <a:pt x="248" y="0"/>
                  </a:lnTo>
                  <a:lnTo>
                    <a:pt x="325" y="0"/>
                  </a:lnTo>
                  <a:lnTo>
                    <a:pt x="410" y="0"/>
                  </a:lnTo>
                  <a:lnTo>
                    <a:pt x="487" y="0"/>
                  </a:lnTo>
                  <a:lnTo>
                    <a:pt x="487" y="42"/>
                  </a:lnTo>
                  <a:lnTo>
                    <a:pt x="444" y="42"/>
                  </a:lnTo>
                  <a:lnTo>
                    <a:pt x="402" y="42"/>
                  </a:lnTo>
                  <a:lnTo>
                    <a:pt x="368" y="51"/>
                  </a:lnTo>
                  <a:lnTo>
                    <a:pt x="342" y="59"/>
                  </a:lnTo>
                  <a:lnTo>
                    <a:pt x="325" y="68"/>
                  </a:lnTo>
                  <a:lnTo>
                    <a:pt x="316" y="77"/>
                  </a:lnTo>
                  <a:lnTo>
                    <a:pt x="316" y="94"/>
                  </a:lnTo>
                  <a:lnTo>
                    <a:pt x="316" y="119"/>
                  </a:lnTo>
                  <a:lnTo>
                    <a:pt x="316" y="955"/>
                  </a:lnTo>
                  <a:lnTo>
                    <a:pt x="316" y="981"/>
                  </a:lnTo>
                  <a:lnTo>
                    <a:pt x="316" y="998"/>
                  </a:lnTo>
                  <a:lnTo>
                    <a:pt x="325" y="1007"/>
                  </a:lnTo>
                  <a:lnTo>
                    <a:pt x="342" y="1024"/>
                  </a:lnTo>
                  <a:lnTo>
                    <a:pt x="368" y="1024"/>
                  </a:lnTo>
                  <a:lnTo>
                    <a:pt x="402" y="1032"/>
                  </a:lnTo>
                  <a:lnTo>
                    <a:pt x="444" y="1032"/>
                  </a:lnTo>
                  <a:lnTo>
                    <a:pt x="487" y="1032"/>
                  </a:lnTo>
                  <a:lnTo>
                    <a:pt x="487" y="1083"/>
                  </a:lnTo>
                  <a:lnTo>
                    <a:pt x="410" y="1075"/>
                  </a:lnTo>
                  <a:lnTo>
                    <a:pt x="325" y="1075"/>
                  </a:lnTo>
                  <a:lnTo>
                    <a:pt x="248" y="1075"/>
                  </a:lnTo>
                  <a:lnTo>
                    <a:pt x="162" y="1075"/>
                  </a:lnTo>
                  <a:lnTo>
                    <a:pt x="77" y="1075"/>
                  </a:lnTo>
                  <a:lnTo>
                    <a:pt x="0" y="1083"/>
                  </a:lnTo>
                  <a:lnTo>
                    <a:pt x="0" y="1032"/>
                  </a:lnTo>
                  <a:lnTo>
                    <a:pt x="43" y="1032"/>
                  </a:lnTo>
                  <a:lnTo>
                    <a:pt x="86" y="1032"/>
                  </a:lnTo>
                  <a:lnTo>
                    <a:pt x="120" y="1024"/>
                  </a:lnTo>
                  <a:lnTo>
                    <a:pt x="137" y="1024"/>
                  </a:lnTo>
                  <a:lnTo>
                    <a:pt x="154" y="1015"/>
                  </a:lnTo>
                  <a:lnTo>
                    <a:pt x="171" y="1007"/>
                  </a:lnTo>
                  <a:lnTo>
                    <a:pt x="171" y="990"/>
                  </a:lnTo>
                  <a:lnTo>
                    <a:pt x="171" y="973"/>
                  </a:lnTo>
                  <a:lnTo>
                    <a:pt x="171" y="955"/>
                  </a:lnTo>
                  <a:lnTo>
                    <a:pt x="171" y="119"/>
                  </a:lnTo>
                  <a:lnTo>
                    <a:pt x="171" y="102"/>
                  </a:lnTo>
                  <a:lnTo>
                    <a:pt x="171" y="85"/>
                  </a:lnTo>
                  <a:lnTo>
                    <a:pt x="171" y="68"/>
                  </a:lnTo>
                  <a:lnTo>
                    <a:pt x="154" y="59"/>
                  </a:lnTo>
                  <a:lnTo>
                    <a:pt x="137" y="51"/>
                  </a:lnTo>
                  <a:lnTo>
                    <a:pt x="120" y="51"/>
                  </a:lnTo>
                  <a:lnTo>
                    <a:pt x="86" y="42"/>
                  </a:lnTo>
                  <a:lnTo>
                    <a:pt x="43" y="42"/>
                  </a:lnTo>
                  <a:lnTo>
                    <a:pt x="0" y="4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5302" y="2275"/>
              <a:ext cx="1248" cy="708"/>
            </a:xfrm>
            <a:custGeom>
              <a:avLst/>
              <a:gdLst/>
              <a:ahLst/>
              <a:cxnLst>
                <a:cxn ang="0">
                  <a:pos x="231" y="171"/>
                </a:cxn>
                <a:cxn ang="0">
                  <a:pos x="316" y="51"/>
                </a:cxn>
                <a:cxn ang="0">
                  <a:pos x="462" y="0"/>
                </a:cxn>
                <a:cxn ang="0">
                  <a:pos x="564" y="17"/>
                </a:cxn>
                <a:cxn ang="0">
                  <a:pos x="650" y="94"/>
                </a:cxn>
                <a:cxn ang="0">
                  <a:pos x="709" y="111"/>
                </a:cxn>
                <a:cxn ang="0">
                  <a:pos x="821" y="17"/>
                </a:cxn>
                <a:cxn ang="0">
                  <a:pos x="983" y="17"/>
                </a:cxn>
                <a:cxn ang="0">
                  <a:pos x="1077" y="60"/>
                </a:cxn>
                <a:cxn ang="0">
                  <a:pos x="1120" y="196"/>
                </a:cxn>
                <a:cxn ang="0">
                  <a:pos x="1128" y="606"/>
                </a:cxn>
                <a:cxn ang="0">
                  <a:pos x="1137" y="640"/>
                </a:cxn>
                <a:cxn ang="0">
                  <a:pos x="1179" y="657"/>
                </a:cxn>
                <a:cxn ang="0">
                  <a:pos x="1248" y="657"/>
                </a:cxn>
                <a:cxn ang="0">
                  <a:pos x="1154" y="700"/>
                </a:cxn>
                <a:cxn ang="0">
                  <a:pos x="983" y="700"/>
                </a:cxn>
                <a:cxn ang="0">
                  <a:pos x="889" y="657"/>
                </a:cxn>
                <a:cxn ang="0">
                  <a:pos x="966" y="657"/>
                </a:cxn>
                <a:cxn ang="0">
                  <a:pos x="1009" y="632"/>
                </a:cxn>
                <a:cxn ang="0">
                  <a:pos x="1017" y="589"/>
                </a:cxn>
                <a:cxn ang="0">
                  <a:pos x="1009" y="154"/>
                </a:cxn>
                <a:cxn ang="0">
                  <a:pos x="957" y="51"/>
                </a:cxn>
                <a:cxn ang="0">
                  <a:pos x="838" y="51"/>
                </a:cxn>
                <a:cxn ang="0">
                  <a:pos x="727" y="137"/>
                </a:cxn>
                <a:cxn ang="0">
                  <a:pos x="684" y="290"/>
                </a:cxn>
                <a:cxn ang="0">
                  <a:pos x="684" y="615"/>
                </a:cxn>
                <a:cxn ang="0">
                  <a:pos x="701" y="649"/>
                </a:cxn>
                <a:cxn ang="0">
                  <a:pos x="761" y="657"/>
                </a:cxn>
                <a:cxn ang="0">
                  <a:pos x="803" y="708"/>
                </a:cxn>
                <a:cxn ang="0">
                  <a:pos x="624" y="700"/>
                </a:cxn>
                <a:cxn ang="0">
                  <a:pos x="445" y="708"/>
                </a:cxn>
                <a:cxn ang="0">
                  <a:pos x="496" y="657"/>
                </a:cxn>
                <a:cxn ang="0">
                  <a:pos x="547" y="649"/>
                </a:cxn>
                <a:cxn ang="0">
                  <a:pos x="573" y="615"/>
                </a:cxn>
                <a:cxn ang="0">
                  <a:pos x="573" y="214"/>
                </a:cxn>
                <a:cxn ang="0">
                  <a:pos x="547" y="94"/>
                </a:cxn>
                <a:cxn ang="0">
                  <a:pos x="453" y="43"/>
                </a:cxn>
                <a:cxn ang="0">
                  <a:pos x="333" y="86"/>
                </a:cxn>
                <a:cxn ang="0">
                  <a:pos x="248" y="205"/>
                </a:cxn>
                <a:cxn ang="0">
                  <a:pos x="239" y="589"/>
                </a:cxn>
                <a:cxn ang="0">
                  <a:pos x="248" y="632"/>
                </a:cxn>
                <a:cxn ang="0">
                  <a:pos x="282" y="657"/>
                </a:cxn>
                <a:cxn ang="0">
                  <a:pos x="368" y="657"/>
                </a:cxn>
                <a:cxn ang="0">
                  <a:pos x="265" y="700"/>
                </a:cxn>
                <a:cxn ang="0">
                  <a:pos x="103" y="700"/>
                </a:cxn>
                <a:cxn ang="0">
                  <a:pos x="0" y="657"/>
                </a:cxn>
                <a:cxn ang="0">
                  <a:pos x="86" y="657"/>
                </a:cxn>
                <a:cxn ang="0">
                  <a:pos x="120" y="632"/>
                </a:cxn>
                <a:cxn ang="0">
                  <a:pos x="128" y="589"/>
                </a:cxn>
                <a:cxn ang="0">
                  <a:pos x="128" y="162"/>
                </a:cxn>
                <a:cxn ang="0">
                  <a:pos x="120" y="111"/>
                </a:cxn>
                <a:cxn ang="0">
                  <a:pos x="103" y="86"/>
                </a:cxn>
                <a:cxn ang="0">
                  <a:pos x="43" y="68"/>
                </a:cxn>
                <a:cxn ang="0">
                  <a:pos x="0" y="17"/>
                </a:cxn>
              </a:cxnLst>
              <a:rect l="0" t="0" r="r" b="b"/>
              <a:pathLst>
                <a:path w="1248" h="708">
                  <a:moveTo>
                    <a:pt x="231" y="0"/>
                  </a:moveTo>
                  <a:lnTo>
                    <a:pt x="231" y="171"/>
                  </a:lnTo>
                  <a:lnTo>
                    <a:pt x="265" y="103"/>
                  </a:lnTo>
                  <a:lnTo>
                    <a:pt x="316" y="51"/>
                  </a:lnTo>
                  <a:lnTo>
                    <a:pt x="385" y="17"/>
                  </a:lnTo>
                  <a:lnTo>
                    <a:pt x="462" y="0"/>
                  </a:lnTo>
                  <a:lnTo>
                    <a:pt x="513" y="9"/>
                  </a:lnTo>
                  <a:lnTo>
                    <a:pt x="564" y="17"/>
                  </a:lnTo>
                  <a:lnTo>
                    <a:pt x="615" y="43"/>
                  </a:lnTo>
                  <a:lnTo>
                    <a:pt x="650" y="94"/>
                  </a:lnTo>
                  <a:lnTo>
                    <a:pt x="675" y="162"/>
                  </a:lnTo>
                  <a:lnTo>
                    <a:pt x="709" y="111"/>
                  </a:lnTo>
                  <a:lnTo>
                    <a:pt x="752" y="60"/>
                  </a:lnTo>
                  <a:lnTo>
                    <a:pt x="821" y="17"/>
                  </a:lnTo>
                  <a:lnTo>
                    <a:pt x="906" y="0"/>
                  </a:lnTo>
                  <a:lnTo>
                    <a:pt x="983" y="17"/>
                  </a:lnTo>
                  <a:lnTo>
                    <a:pt x="1043" y="34"/>
                  </a:lnTo>
                  <a:lnTo>
                    <a:pt x="1077" y="60"/>
                  </a:lnTo>
                  <a:lnTo>
                    <a:pt x="1111" y="120"/>
                  </a:lnTo>
                  <a:lnTo>
                    <a:pt x="1120" y="196"/>
                  </a:lnTo>
                  <a:lnTo>
                    <a:pt x="1128" y="307"/>
                  </a:lnTo>
                  <a:lnTo>
                    <a:pt x="1128" y="606"/>
                  </a:lnTo>
                  <a:lnTo>
                    <a:pt x="1128" y="632"/>
                  </a:lnTo>
                  <a:lnTo>
                    <a:pt x="1137" y="640"/>
                  </a:lnTo>
                  <a:lnTo>
                    <a:pt x="1154" y="649"/>
                  </a:lnTo>
                  <a:lnTo>
                    <a:pt x="1179" y="657"/>
                  </a:lnTo>
                  <a:lnTo>
                    <a:pt x="1214" y="657"/>
                  </a:lnTo>
                  <a:lnTo>
                    <a:pt x="1248" y="657"/>
                  </a:lnTo>
                  <a:lnTo>
                    <a:pt x="1248" y="708"/>
                  </a:lnTo>
                  <a:lnTo>
                    <a:pt x="1154" y="700"/>
                  </a:lnTo>
                  <a:lnTo>
                    <a:pt x="1068" y="700"/>
                  </a:lnTo>
                  <a:lnTo>
                    <a:pt x="983" y="700"/>
                  </a:lnTo>
                  <a:lnTo>
                    <a:pt x="889" y="708"/>
                  </a:lnTo>
                  <a:lnTo>
                    <a:pt x="889" y="657"/>
                  </a:lnTo>
                  <a:lnTo>
                    <a:pt x="932" y="657"/>
                  </a:lnTo>
                  <a:lnTo>
                    <a:pt x="966" y="657"/>
                  </a:lnTo>
                  <a:lnTo>
                    <a:pt x="991" y="649"/>
                  </a:lnTo>
                  <a:lnTo>
                    <a:pt x="1009" y="632"/>
                  </a:lnTo>
                  <a:lnTo>
                    <a:pt x="1009" y="615"/>
                  </a:lnTo>
                  <a:lnTo>
                    <a:pt x="1017" y="589"/>
                  </a:lnTo>
                  <a:lnTo>
                    <a:pt x="1017" y="214"/>
                  </a:lnTo>
                  <a:lnTo>
                    <a:pt x="1009" y="154"/>
                  </a:lnTo>
                  <a:lnTo>
                    <a:pt x="991" y="94"/>
                  </a:lnTo>
                  <a:lnTo>
                    <a:pt x="957" y="51"/>
                  </a:lnTo>
                  <a:lnTo>
                    <a:pt x="897" y="43"/>
                  </a:lnTo>
                  <a:lnTo>
                    <a:pt x="838" y="51"/>
                  </a:lnTo>
                  <a:lnTo>
                    <a:pt x="778" y="86"/>
                  </a:lnTo>
                  <a:lnTo>
                    <a:pt x="727" y="137"/>
                  </a:lnTo>
                  <a:lnTo>
                    <a:pt x="692" y="205"/>
                  </a:lnTo>
                  <a:lnTo>
                    <a:pt x="684" y="290"/>
                  </a:lnTo>
                  <a:lnTo>
                    <a:pt x="684" y="589"/>
                  </a:lnTo>
                  <a:lnTo>
                    <a:pt x="684" y="615"/>
                  </a:lnTo>
                  <a:lnTo>
                    <a:pt x="692" y="632"/>
                  </a:lnTo>
                  <a:lnTo>
                    <a:pt x="701" y="649"/>
                  </a:lnTo>
                  <a:lnTo>
                    <a:pt x="727" y="657"/>
                  </a:lnTo>
                  <a:lnTo>
                    <a:pt x="761" y="657"/>
                  </a:lnTo>
                  <a:lnTo>
                    <a:pt x="803" y="657"/>
                  </a:lnTo>
                  <a:lnTo>
                    <a:pt x="803" y="708"/>
                  </a:lnTo>
                  <a:lnTo>
                    <a:pt x="709" y="700"/>
                  </a:lnTo>
                  <a:lnTo>
                    <a:pt x="624" y="700"/>
                  </a:lnTo>
                  <a:lnTo>
                    <a:pt x="539" y="700"/>
                  </a:lnTo>
                  <a:lnTo>
                    <a:pt x="445" y="708"/>
                  </a:lnTo>
                  <a:lnTo>
                    <a:pt x="445" y="657"/>
                  </a:lnTo>
                  <a:lnTo>
                    <a:pt x="496" y="657"/>
                  </a:lnTo>
                  <a:lnTo>
                    <a:pt x="530" y="657"/>
                  </a:lnTo>
                  <a:lnTo>
                    <a:pt x="547" y="649"/>
                  </a:lnTo>
                  <a:lnTo>
                    <a:pt x="564" y="632"/>
                  </a:lnTo>
                  <a:lnTo>
                    <a:pt x="573" y="615"/>
                  </a:lnTo>
                  <a:lnTo>
                    <a:pt x="573" y="589"/>
                  </a:lnTo>
                  <a:lnTo>
                    <a:pt x="573" y="214"/>
                  </a:lnTo>
                  <a:lnTo>
                    <a:pt x="564" y="154"/>
                  </a:lnTo>
                  <a:lnTo>
                    <a:pt x="547" y="94"/>
                  </a:lnTo>
                  <a:lnTo>
                    <a:pt x="513" y="51"/>
                  </a:lnTo>
                  <a:lnTo>
                    <a:pt x="453" y="43"/>
                  </a:lnTo>
                  <a:lnTo>
                    <a:pt x="393" y="51"/>
                  </a:lnTo>
                  <a:lnTo>
                    <a:pt x="333" y="86"/>
                  </a:lnTo>
                  <a:lnTo>
                    <a:pt x="282" y="137"/>
                  </a:lnTo>
                  <a:lnTo>
                    <a:pt x="248" y="205"/>
                  </a:lnTo>
                  <a:lnTo>
                    <a:pt x="239" y="290"/>
                  </a:lnTo>
                  <a:lnTo>
                    <a:pt x="239" y="589"/>
                  </a:lnTo>
                  <a:lnTo>
                    <a:pt x="239" y="615"/>
                  </a:lnTo>
                  <a:lnTo>
                    <a:pt x="248" y="632"/>
                  </a:lnTo>
                  <a:lnTo>
                    <a:pt x="257" y="649"/>
                  </a:lnTo>
                  <a:lnTo>
                    <a:pt x="282" y="657"/>
                  </a:lnTo>
                  <a:lnTo>
                    <a:pt x="316" y="657"/>
                  </a:lnTo>
                  <a:lnTo>
                    <a:pt x="368" y="657"/>
                  </a:lnTo>
                  <a:lnTo>
                    <a:pt x="368" y="708"/>
                  </a:lnTo>
                  <a:lnTo>
                    <a:pt x="265" y="700"/>
                  </a:lnTo>
                  <a:lnTo>
                    <a:pt x="180" y="700"/>
                  </a:lnTo>
                  <a:lnTo>
                    <a:pt x="103" y="700"/>
                  </a:lnTo>
                  <a:lnTo>
                    <a:pt x="0" y="708"/>
                  </a:lnTo>
                  <a:lnTo>
                    <a:pt x="0" y="657"/>
                  </a:lnTo>
                  <a:lnTo>
                    <a:pt x="51" y="657"/>
                  </a:lnTo>
                  <a:lnTo>
                    <a:pt x="86" y="657"/>
                  </a:lnTo>
                  <a:lnTo>
                    <a:pt x="103" y="649"/>
                  </a:lnTo>
                  <a:lnTo>
                    <a:pt x="120" y="632"/>
                  </a:lnTo>
                  <a:lnTo>
                    <a:pt x="128" y="615"/>
                  </a:lnTo>
                  <a:lnTo>
                    <a:pt x="128" y="589"/>
                  </a:lnTo>
                  <a:lnTo>
                    <a:pt x="128" y="162"/>
                  </a:lnTo>
                  <a:lnTo>
                    <a:pt x="128" y="162"/>
                  </a:lnTo>
                  <a:lnTo>
                    <a:pt x="128" y="128"/>
                  </a:lnTo>
                  <a:lnTo>
                    <a:pt x="120" y="111"/>
                  </a:lnTo>
                  <a:lnTo>
                    <a:pt x="111" y="94"/>
                  </a:lnTo>
                  <a:lnTo>
                    <a:pt x="103" y="86"/>
                  </a:lnTo>
                  <a:lnTo>
                    <a:pt x="77" y="77"/>
                  </a:lnTo>
                  <a:lnTo>
                    <a:pt x="43" y="68"/>
                  </a:lnTo>
                  <a:lnTo>
                    <a:pt x="0" y="68"/>
                  </a:lnTo>
                  <a:lnTo>
                    <a:pt x="0" y="17"/>
                  </a:lnTo>
                  <a:lnTo>
                    <a:pt x="2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6627" y="2292"/>
              <a:ext cx="769" cy="709"/>
            </a:xfrm>
            <a:custGeom>
              <a:avLst/>
              <a:gdLst/>
              <a:ahLst/>
              <a:cxnLst>
                <a:cxn ang="0">
                  <a:pos x="256" y="0"/>
                </a:cxn>
                <a:cxn ang="0">
                  <a:pos x="709" y="0"/>
                </a:cxn>
                <a:cxn ang="0">
                  <a:pos x="726" y="9"/>
                </a:cxn>
                <a:cxn ang="0">
                  <a:pos x="743" y="9"/>
                </a:cxn>
                <a:cxn ang="0">
                  <a:pos x="752" y="9"/>
                </a:cxn>
                <a:cxn ang="0">
                  <a:pos x="760" y="26"/>
                </a:cxn>
                <a:cxn ang="0">
                  <a:pos x="769" y="43"/>
                </a:cxn>
                <a:cxn ang="0">
                  <a:pos x="760" y="60"/>
                </a:cxn>
                <a:cxn ang="0">
                  <a:pos x="752" y="77"/>
                </a:cxn>
                <a:cxn ang="0">
                  <a:pos x="743" y="86"/>
                </a:cxn>
                <a:cxn ang="0">
                  <a:pos x="726" y="94"/>
                </a:cxn>
                <a:cxn ang="0">
                  <a:pos x="718" y="94"/>
                </a:cxn>
                <a:cxn ang="0">
                  <a:pos x="700" y="94"/>
                </a:cxn>
                <a:cxn ang="0">
                  <a:pos x="692" y="94"/>
                </a:cxn>
                <a:cxn ang="0">
                  <a:pos x="418" y="94"/>
                </a:cxn>
                <a:cxn ang="0">
                  <a:pos x="316" y="640"/>
                </a:cxn>
                <a:cxn ang="0">
                  <a:pos x="316" y="657"/>
                </a:cxn>
                <a:cxn ang="0">
                  <a:pos x="307" y="666"/>
                </a:cxn>
                <a:cxn ang="0">
                  <a:pos x="299" y="683"/>
                </a:cxn>
                <a:cxn ang="0">
                  <a:pos x="290" y="700"/>
                </a:cxn>
                <a:cxn ang="0">
                  <a:pos x="273" y="709"/>
                </a:cxn>
                <a:cxn ang="0">
                  <a:pos x="248" y="709"/>
                </a:cxn>
                <a:cxn ang="0">
                  <a:pos x="230" y="709"/>
                </a:cxn>
                <a:cxn ang="0">
                  <a:pos x="222" y="700"/>
                </a:cxn>
                <a:cxn ang="0">
                  <a:pos x="213" y="691"/>
                </a:cxn>
                <a:cxn ang="0">
                  <a:pos x="205" y="674"/>
                </a:cxn>
                <a:cxn ang="0">
                  <a:pos x="205" y="666"/>
                </a:cxn>
                <a:cxn ang="0">
                  <a:pos x="205" y="657"/>
                </a:cxn>
                <a:cxn ang="0">
                  <a:pos x="213" y="640"/>
                </a:cxn>
                <a:cxn ang="0">
                  <a:pos x="213" y="623"/>
                </a:cxn>
                <a:cxn ang="0">
                  <a:pos x="222" y="606"/>
                </a:cxn>
                <a:cxn ang="0">
                  <a:pos x="376" y="94"/>
                </a:cxn>
                <a:cxn ang="0">
                  <a:pos x="248" y="94"/>
                </a:cxn>
                <a:cxn ang="0">
                  <a:pos x="213" y="103"/>
                </a:cxn>
                <a:cxn ang="0">
                  <a:pos x="162" y="111"/>
                </a:cxn>
                <a:cxn ang="0">
                  <a:pos x="102" y="145"/>
                </a:cxn>
                <a:cxn ang="0">
                  <a:pos x="42" y="222"/>
                </a:cxn>
                <a:cxn ang="0">
                  <a:pos x="34" y="231"/>
                </a:cxn>
                <a:cxn ang="0">
                  <a:pos x="25" y="239"/>
                </a:cxn>
                <a:cxn ang="0">
                  <a:pos x="17" y="239"/>
                </a:cxn>
                <a:cxn ang="0">
                  <a:pos x="8" y="239"/>
                </a:cxn>
                <a:cxn ang="0">
                  <a:pos x="0" y="231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8" y="205"/>
                </a:cxn>
                <a:cxn ang="0">
                  <a:pos x="25" y="171"/>
                </a:cxn>
                <a:cxn ang="0">
                  <a:pos x="60" y="128"/>
                </a:cxn>
                <a:cxn ang="0">
                  <a:pos x="94" y="77"/>
                </a:cxn>
                <a:cxn ang="0">
                  <a:pos x="162" y="26"/>
                </a:cxn>
                <a:cxn ang="0">
                  <a:pos x="222" y="9"/>
                </a:cxn>
                <a:cxn ang="0">
                  <a:pos x="256" y="0"/>
                </a:cxn>
              </a:cxnLst>
              <a:rect l="0" t="0" r="r" b="b"/>
              <a:pathLst>
                <a:path w="769" h="709">
                  <a:moveTo>
                    <a:pt x="256" y="0"/>
                  </a:moveTo>
                  <a:lnTo>
                    <a:pt x="709" y="0"/>
                  </a:lnTo>
                  <a:lnTo>
                    <a:pt x="726" y="9"/>
                  </a:lnTo>
                  <a:lnTo>
                    <a:pt x="743" y="9"/>
                  </a:lnTo>
                  <a:lnTo>
                    <a:pt x="752" y="9"/>
                  </a:lnTo>
                  <a:lnTo>
                    <a:pt x="760" y="26"/>
                  </a:lnTo>
                  <a:lnTo>
                    <a:pt x="769" y="43"/>
                  </a:lnTo>
                  <a:lnTo>
                    <a:pt x="760" y="60"/>
                  </a:lnTo>
                  <a:lnTo>
                    <a:pt x="752" y="77"/>
                  </a:lnTo>
                  <a:lnTo>
                    <a:pt x="743" y="86"/>
                  </a:lnTo>
                  <a:lnTo>
                    <a:pt x="726" y="94"/>
                  </a:lnTo>
                  <a:lnTo>
                    <a:pt x="718" y="94"/>
                  </a:lnTo>
                  <a:lnTo>
                    <a:pt x="700" y="94"/>
                  </a:lnTo>
                  <a:lnTo>
                    <a:pt x="692" y="94"/>
                  </a:lnTo>
                  <a:lnTo>
                    <a:pt x="418" y="94"/>
                  </a:lnTo>
                  <a:lnTo>
                    <a:pt x="316" y="640"/>
                  </a:lnTo>
                  <a:lnTo>
                    <a:pt x="316" y="657"/>
                  </a:lnTo>
                  <a:lnTo>
                    <a:pt x="307" y="666"/>
                  </a:lnTo>
                  <a:lnTo>
                    <a:pt x="299" y="683"/>
                  </a:lnTo>
                  <a:lnTo>
                    <a:pt x="290" y="700"/>
                  </a:lnTo>
                  <a:lnTo>
                    <a:pt x="273" y="709"/>
                  </a:lnTo>
                  <a:lnTo>
                    <a:pt x="248" y="709"/>
                  </a:lnTo>
                  <a:lnTo>
                    <a:pt x="230" y="709"/>
                  </a:lnTo>
                  <a:lnTo>
                    <a:pt x="222" y="700"/>
                  </a:lnTo>
                  <a:lnTo>
                    <a:pt x="213" y="691"/>
                  </a:lnTo>
                  <a:lnTo>
                    <a:pt x="205" y="674"/>
                  </a:lnTo>
                  <a:lnTo>
                    <a:pt x="205" y="666"/>
                  </a:lnTo>
                  <a:lnTo>
                    <a:pt x="205" y="657"/>
                  </a:lnTo>
                  <a:lnTo>
                    <a:pt x="213" y="640"/>
                  </a:lnTo>
                  <a:lnTo>
                    <a:pt x="213" y="623"/>
                  </a:lnTo>
                  <a:lnTo>
                    <a:pt x="222" y="606"/>
                  </a:lnTo>
                  <a:lnTo>
                    <a:pt x="376" y="94"/>
                  </a:lnTo>
                  <a:lnTo>
                    <a:pt x="248" y="94"/>
                  </a:lnTo>
                  <a:lnTo>
                    <a:pt x="213" y="103"/>
                  </a:lnTo>
                  <a:lnTo>
                    <a:pt x="162" y="111"/>
                  </a:lnTo>
                  <a:lnTo>
                    <a:pt x="102" y="145"/>
                  </a:lnTo>
                  <a:lnTo>
                    <a:pt x="42" y="222"/>
                  </a:lnTo>
                  <a:lnTo>
                    <a:pt x="34" y="231"/>
                  </a:lnTo>
                  <a:lnTo>
                    <a:pt x="25" y="239"/>
                  </a:lnTo>
                  <a:lnTo>
                    <a:pt x="17" y="239"/>
                  </a:lnTo>
                  <a:lnTo>
                    <a:pt x="8" y="239"/>
                  </a:lnTo>
                  <a:lnTo>
                    <a:pt x="0" y="231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8" y="205"/>
                  </a:lnTo>
                  <a:lnTo>
                    <a:pt x="25" y="171"/>
                  </a:lnTo>
                  <a:lnTo>
                    <a:pt x="60" y="128"/>
                  </a:lnTo>
                  <a:lnTo>
                    <a:pt x="94" y="77"/>
                  </a:lnTo>
                  <a:lnTo>
                    <a:pt x="162" y="26"/>
                  </a:lnTo>
                  <a:lnTo>
                    <a:pt x="222" y="9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7345" y="2446"/>
              <a:ext cx="538" cy="768"/>
            </a:xfrm>
            <a:custGeom>
              <a:avLst/>
              <a:gdLst/>
              <a:ahLst/>
              <a:cxnLst>
                <a:cxn ang="0">
                  <a:pos x="247" y="0"/>
                </a:cxn>
                <a:cxn ang="0">
                  <a:pos x="290" y="0"/>
                </a:cxn>
                <a:cxn ang="0">
                  <a:pos x="324" y="0"/>
                </a:cxn>
                <a:cxn ang="0">
                  <a:pos x="358" y="0"/>
                </a:cxn>
                <a:cxn ang="0">
                  <a:pos x="401" y="0"/>
                </a:cxn>
                <a:cxn ang="0">
                  <a:pos x="478" y="0"/>
                </a:cxn>
                <a:cxn ang="0">
                  <a:pos x="521" y="0"/>
                </a:cxn>
                <a:cxn ang="0">
                  <a:pos x="538" y="17"/>
                </a:cxn>
                <a:cxn ang="0">
                  <a:pos x="521" y="34"/>
                </a:cxn>
                <a:cxn ang="0">
                  <a:pos x="495" y="34"/>
                </a:cxn>
                <a:cxn ang="0">
                  <a:pos x="435" y="43"/>
                </a:cxn>
                <a:cxn ang="0">
                  <a:pos x="401" y="60"/>
                </a:cxn>
                <a:cxn ang="0">
                  <a:pos x="393" y="85"/>
                </a:cxn>
                <a:cxn ang="0">
                  <a:pos x="239" y="691"/>
                </a:cxn>
                <a:cxn ang="0">
                  <a:pos x="239" y="708"/>
                </a:cxn>
                <a:cxn ang="0">
                  <a:pos x="239" y="717"/>
                </a:cxn>
                <a:cxn ang="0">
                  <a:pos x="264" y="725"/>
                </a:cxn>
                <a:cxn ang="0">
                  <a:pos x="307" y="725"/>
                </a:cxn>
                <a:cxn ang="0">
                  <a:pos x="333" y="725"/>
                </a:cxn>
                <a:cxn ang="0">
                  <a:pos x="350" y="734"/>
                </a:cxn>
                <a:cxn ang="0">
                  <a:pos x="350" y="751"/>
                </a:cxn>
                <a:cxn ang="0">
                  <a:pos x="333" y="768"/>
                </a:cxn>
                <a:cxn ang="0">
                  <a:pos x="290" y="768"/>
                </a:cxn>
                <a:cxn ang="0">
                  <a:pos x="170" y="759"/>
                </a:cxn>
                <a:cxn ang="0">
                  <a:pos x="68" y="768"/>
                </a:cxn>
                <a:cxn ang="0">
                  <a:pos x="8" y="759"/>
                </a:cxn>
                <a:cxn ang="0">
                  <a:pos x="0" y="751"/>
                </a:cxn>
                <a:cxn ang="0">
                  <a:pos x="0" y="734"/>
                </a:cxn>
                <a:cxn ang="0">
                  <a:pos x="25" y="725"/>
                </a:cxn>
                <a:cxn ang="0">
                  <a:pos x="76" y="725"/>
                </a:cxn>
                <a:cxn ang="0">
                  <a:pos x="119" y="717"/>
                </a:cxn>
                <a:cxn ang="0">
                  <a:pos x="136" y="691"/>
                </a:cxn>
                <a:cxn ang="0">
                  <a:pos x="290" y="77"/>
                </a:cxn>
                <a:cxn ang="0">
                  <a:pos x="299" y="60"/>
                </a:cxn>
                <a:cxn ang="0">
                  <a:pos x="282" y="43"/>
                </a:cxn>
                <a:cxn ang="0">
                  <a:pos x="247" y="43"/>
                </a:cxn>
                <a:cxn ang="0">
                  <a:pos x="222" y="34"/>
                </a:cxn>
                <a:cxn ang="0">
                  <a:pos x="196" y="34"/>
                </a:cxn>
                <a:cxn ang="0">
                  <a:pos x="188" y="25"/>
                </a:cxn>
                <a:cxn ang="0">
                  <a:pos x="196" y="0"/>
                </a:cxn>
                <a:cxn ang="0">
                  <a:pos x="205" y="0"/>
                </a:cxn>
              </a:cxnLst>
              <a:rect l="0" t="0" r="r" b="b"/>
              <a:pathLst>
                <a:path w="538" h="768">
                  <a:moveTo>
                    <a:pt x="205" y="0"/>
                  </a:moveTo>
                  <a:lnTo>
                    <a:pt x="247" y="0"/>
                  </a:lnTo>
                  <a:lnTo>
                    <a:pt x="282" y="0"/>
                  </a:lnTo>
                  <a:lnTo>
                    <a:pt x="290" y="0"/>
                  </a:lnTo>
                  <a:lnTo>
                    <a:pt x="307" y="0"/>
                  </a:lnTo>
                  <a:lnTo>
                    <a:pt x="324" y="0"/>
                  </a:lnTo>
                  <a:lnTo>
                    <a:pt x="341" y="0"/>
                  </a:lnTo>
                  <a:lnTo>
                    <a:pt x="358" y="0"/>
                  </a:lnTo>
                  <a:lnTo>
                    <a:pt x="358" y="0"/>
                  </a:lnTo>
                  <a:lnTo>
                    <a:pt x="401" y="0"/>
                  </a:lnTo>
                  <a:lnTo>
                    <a:pt x="444" y="0"/>
                  </a:lnTo>
                  <a:lnTo>
                    <a:pt x="478" y="0"/>
                  </a:lnTo>
                  <a:lnTo>
                    <a:pt x="512" y="0"/>
                  </a:lnTo>
                  <a:lnTo>
                    <a:pt x="521" y="0"/>
                  </a:lnTo>
                  <a:lnTo>
                    <a:pt x="529" y="8"/>
                  </a:lnTo>
                  <a:lnTo>
                    <a:pt x="538" y="17"/>
                  </a:lnTo>
                  <a:lnTo>
                    <a:pt x="529" y="25"/>
                  </a:lnTo>
                  <a:lnTo>
                    <a:pt x="521" y="34"/>
                  </a:lnTo>
                  <a:lnTo>
                    <a:pt x="512" y="34"/>
                  </a:lnTo>
                  <a:lnTo>
                    <a:pt x="495" y="34"/>
                  </a:lnTo>
                  <a:lnTo>
                    <a:pt x="452" y="43"/>
                  </a:lnTo>
                  <a:lnTo>
                    <a:pt x="435" y="43"/>
                  </a:lnTo>
                  <a:lnTo>
                    <a:pt x="418" y="51"/>
                  </a:lnTo>
                  <a:lnTo>
                    <a:pt x="401" y="60"/>
                  </a:lnTo>
                  <a:lnTo>
                    <a:pt x="401" y="68"/>
                  </a:lnTo>
                  <a:lnTo>
                    <a:pt x="393" y="85"/>
                  </a:lnTo>
                  <a:lnTo>
                    <a:pt x="247" y="683"/>
                  </a:lnTo>
                  <a:lnTo>
                    <a:pt x="239" y="691"/>
                  </a:lnTo>
                  <a:lnTo>
                    <a:pt x="239" y="700"/>
                  </a:lnTo>
                  <a:lnTo>
                    <a:pt x="239" y="708"/>
                  </a:lnTo>
                  <a:lnTo>
                    <a:pt x="239" y="708"/>
                  </a:lnTo>
                  <a:lnTo>
                    <a:pt x="239" y="717"/>
                  </a:lnTo>
                  <a:lnTo>
                    <a:pt x="247" y="717"/>
                  </a:lnTo>
                  <a:lnTo>
                    <a:pt x="264" y="725"/>
                  </a:lnTo>
                  <a:lnTo>
                    <a:pt x="290" y="725"/>
                  </a:lnTo>
                  <a:lnTo>
                    <a:pt x="307" y="725"/>
                  </a:lnTo>
                  <a:lnTo>
                    <a:pt x="316" y="725"/>
                  </a:lnTo>
                  <a:lnTo>
                    <a:pt x="333" y="725"/>
                  </a:lnTo>
                  <a:lnTo>
                    <a:pt x="341" y="725"/>
                  </a:lnTo>
                  <a:lnTo>
                    <a:pt x="350" y="734"/>
                  </a:lnTo>
                  <a:lnTo>
                    <a:pt x="350" y="742"/>
                  </a:lnTo>
                  <a:lnTo>
                    <a:pt x="350" y="751"/>
                  </a:lnTo>
                  <a:lnTo>
                    <a:pt x="341" y="759"/>
                  </a:lnTo>
                  <a:lnTo>
                    <a:pt x="333" y="768"/>
                  </a:lnTo>
                  <a:lnTo>
                    <a:pt x="324" y="768"/>
                  </a:lnTo>
                  <a:lnTo>
                    <a:pt x="290" y="768"/>
                  </a:lnTo>
                  <a:lnTo>
                    <a:pt x="247" y="759"/>
                  </a:lnTo>
                  <a:lnTo>
                    <a:pt x="170" y="759"/>
                  </a:lnTo>
                  <a:lnTo>
                    <a:pt x="128" y="759"/>
                  </a:lnTo>
                  <a:lnTo>
                    <a:pt x="68" y="768"/>
                  </a:lnTo>
                  <a:lnTo>
                    <a:pt x="17" y="768"/>
                  </a:lnTo>
                  <a:lnTo>
                    <a:pt x="8" y="759"/>
                  </a:lnTo>
                  <a:lnTo>
                    <a:pt x="0" y="759"/>
                  </a:lnTo>
                  <a:lnTo>
                    <a:pt x="0" y="751"/>
                  </a:lnTo>
                  <a:lnTo>
                    <a:pt x="0" y="751"/>
                  </a:lnTo>
                  <a:lnTo>
                    <a:pt x="0" y="734"/>
                  </a:lnTo>
                  <a:lnTo>
                    <a:pt x="8" y="725"/>
                  </a:lnTo>
                  <a:lnTo>
                    <a:pt x="25" y="725"/>
                  </a:lnTo>
                  <a:lnTo>
                    <a:pt x="42" y="725"/>
                  </a:lnTo>
                  <a:lnTo>
                    <a:pt x="76" y="725"/>
                  </a:lnTo>
                  <a:lnTo>
                    <a:pt x="102" y="725"/>
                  </a:lnTo>
                  <a:lnTo>
                    <a:pt x="119" y="717"/>
                  </a:lnTo>
                  <a:lnTo>
                    <a:pt x="128" y="708"/>
                  </a:lnTo>
                  <a:lnTo>
                    <a:pt x="136" y="691"/>
                  </a:lnTo>
                  <a:lnTo>
                    <a:pt x="136" y="674"/>
                  </a:lnTo>
                  <a:lnTo>
                    <a:pt x="290" y="77"/>
                  </a:lnTo>
                  <a:lnTo>
                    <a:pt x="290" y="68"/>
                  </a:lnTo>
                  <a:lnTo>
                    <a:pt x="299" y="60"/>
                  </a:lnTo>
                  <a:lnTo>
                    <a:pt x="290" y="43"/>
                  </a:lnTo>
                  <a:lnTo>
                    <a:pt x="282" y="43"/>
                  </a:lnTo>
                  <a:lnTo>
                    <a:pt x="264" y="43"/>
                  </a:lnTo>
                  <a:lnTo>
                    <a:pt x="247" y="43"/>
                  </a:lnTo>
                  <a:lnTo>
                    <a:pt x="230" y="34"/>
                  </a:lnTo>
                  <a:lnTo>
                    <a:pt x="222" y="34"/>
                  </a:lnTo>
                  <a:lnTo>
                    <a:pt x="205" y="34"/>
                  </a:lnTo>
                  <a:lnTo>
                    <a:pt x="196" y="34"/>
                  </a:lnTo>
                  <a:lnTo>
                    <a:pt x="188" y="34"/>
                  </a:lnTo>
                  <a:lnTo>
                    <a:pt x="188" y="25"/>
                  </a:lnTo>
                  <a:lnTo>
                    <a:pt x="188" y="8"/>
                  </a:lnTo>
                  <a:lnTo>
                    <a:pt x="196" y="0"/>
                  </a:lnTo>
                  <a:lnTo>
                    <a:pt x="205" y="0"/>
                  </a:lnTo>
                  <a:lnTo>
                    <a:pt x="2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8045" y="2446"/>
              <a:ext cx="658" cy="785"/>
            </a:xfrm>
            <a:custGeom>
              <a:avLst/>
              <a:gdLst/>
              <a:ahLst/>
              <a:cxnLst>
                <a:cxn ang="0">
                  <a:pos x="436" y="0"/>
                </a:cxn>
                <a:cxn ang="0">
                  <a:pos x="496" y="0"/>
                </a:cxn>
                <a:cxn ang="0">
                  <a:pos x="547" y="0"/>
                </a:cxn>
                <a:cxn ang="0">
                  <a:pos x="641" y="0"/>
                </a:cxn>
                <a:cxn ang="0">
                  <a:pos x="658" y="8"/>
                </a:cxn>
                <a:cxn ang="0">
                  <a:pos x="658" y="25"/>
                </a:cxn>
                <a:cxn ang="0">
                  <a:pos x="641" y="34"/>
                </a:cxn>
                <a:cxn ang="0">
                  <a:pos x="598" y="43"/>
                </a:cxn>
                <a:cxn ang="0">
                  <a:pos x="564" y="51"/>
                </a:cxn>
                <a:cxn ang="0">
                  <a:pos x="556" y="85"/>
                </a:cxn>
                <a:cxn ang="0">
                  <a:pos x="385" y="683"/>
                </a:cxn>
                <a:cxn ang="0">
                  <a:pos x="248" y="776"/>
                </a:cxn>
                <a:cxn ang="0">
                  <a:pos x="77" y="776"/>
                </a:cxn>
                <a:cxn ang="0">
                  <a:pos x="0" y="665"/>
                </a:cxn>
                <a:cxn ang="0">
                  <a:pos x="9" y="614"/>
                </a:cxn>
                <a:cxn ang="0">
                  <a:pos x="43" y="589"/>
                </a:cxn>
                <a:cxn ang="0">
                  <a:pos x="69" y="572"/>
                </a:cxn>
                <a:cxn ang="0">
                  <a:pos x="111" y="589"/>
                </a:cxn>
                <a:cxn ang="0">
                  <a:pos x="128" y="623"/>
                </a:cxn>
                <a:cxn ang="0">
                  <a:pos x="120" y="657"/>
                </a:cxn>
                <a:cxn ang="0">
                  <a:pos x="94" y="683"/>
                </a:cxn>
                <a:cxn ang="0">
                  <a:pos x="43" y="700"/>
                </a:cxn>
                <a:cxn ang="0">
                  <a:pos x="86" y="734"/>
                </a:cxn>
                <a:cxn ang="0">
                  <a:pos x="128" y="751"/>
                </a:cxn>
                <a:cxn ang="0">
                  <a:pos x="154" y="759"/>
                </a:cxn>
                <a:cxn ang="0">
                  <a:pos x="291" y="683"/>
                </a:cxn>
                <a:cxn ang="0">
                  <a:pos x="453" y="85"/>
                </a:cxn>
                <a:cxn ang="0">
                  <a:pos x="462" y="68"/>
                </a:cxn>
                <a:cxn ang="0">
                  <a:pos x="453" y="51"/>
                </a:cxn>
                <a:cxn ang="0">
                  <a:pos x="445" y="43"/>
                </a:cxn>
                <a:cxn ang="0">
                  <a:pos x="402" y="43"/>
                </a:cxn>
                <a:cxn ang="0">
                  <a:pos x="359" y="34"/>
                </a:cxn>
                <a:cxn ang="0">
                  <a:pos x="334" y="34"/>
                </a:cxn>
                <a:cxn ang="0">
                  <a:pos x="316" y="17"/>
                </a:cxn>
                <a:cxn ang="0">
                  <a:pos x="334" y="0"/>
                </a:cxn>
                <a:cxn ang="0">
                  <a:pos x="342" y="0"/>
                </a:cxn>
              </a:cxnLst>
              <a:rect l="0" t="0" r="r" b="b"/>
              <a:pathLst>
                <a:path w="658" h="785">
                  <a:moveTo>
                    <a:pt x="342" y="0"/>
                  </a:moveTo>
                  <a:lnTo>
                    <a:pt x="436" y="0"/>
                  </a:lnTo>
                  <a:lnTo>
                    <a:pt x="462" y="0"/>
                  </a:lnTo>
                  <a:lnTo>
                    <a:pt x="496" y="0"/>
                  </a:lnTo>
                  <a:lnTo>
                    <a:pt x="522" y="0"/>
                  </a:lnTo>
                  <a:lnTo>
                    <a:pt x="547" y="0"/>
                  </a:lnTo>
                  <a:lnTo>
                    <a:pt x="616" y="0"/>
                  </a:lnTo>
                  <a:lnTo>
                    <a:pt x="641" y="0"/>
                  </a:lnTo>
                  <a:lnTo>
                    <a:pt x="650" y="0"/>
                  </a:lnTo>
                  <a:lnTo>
                    <a:pt x="658" y="8"/>
                  </a:lnTo>
                  <a:lnTo>
                    <a:pt x="658" y="17"/>
                  </a:lnTo>
                  <a:lnTo>
                    <a:pt x="658" y="25"/>
                  </a:lnTo>
                  <a:lnTo>
                    <a:pt x="650" y="34"/>
                  </a:lnTo>
                  <a:lnTo>
                    <a:pt x="641" y="34"/>
                  </a:lnTo>
                  <a:lnTo>
                    <a:pt x="633" y="34"/>
                  </a:lnTo>
                  <a:lnTo>
                    <a:pt x="598" y="43"/>
                  </a:lnTo>
                  <a:lnTo>
                    <a:pt x="581" y="43"/>
                  </a:lnTo>
                  <a:lnTo>
                    <a:pt x="564" y="51"/>
                  </a:lnTo>
                  <a:lnTo>
                    <a:pt x="564" y="68"/>
                  </a:lnTo>
                  <a:lnTo>
                    <a:pt x="556" y="85"/>
                  </a:lnTo>
                  <a:lnTo>
                    <a:pt x="428" y="606"/>
                  </a:lnTo>
                  <a:lnTo>
                    <a:pt x="385" y="683"/>
                  </a:lnTo>
                  <a:lnTo>
                    <a:pt x="325" y="742"/>
                  </a:lnTo>
                  <a:lnTo>
                    <a:pt x="248" y="776"/>
                  </a:lnTo>
                  <a:lnTo>
                    <a:pt x="163" y="785"/>
                  </a:lnTo>
                  <a:lnTo>
                    <a:pt x="77" y="776"/>
                  </a:lnTo>
                  <a:lnTo>
                    <a:pt x="17" y="734"/>
                  </a:lnTo>
                  <a:lnTo>
                    <a:pt x="0" y="665"/>
                  </a:lnTo>
                  <a:lnTo>
                    <a:pt x="0" y="640"/>
                  </a:lnTo>
                  <a:lnTo>
                    <a:pt x="9" y="614"/>
                  </a:lnTo>
                  <a:lnTo>
                    <a:pt x="26" y="597"/>
                  </a:lnTo>
                  <a:lnTo>
                    <a:pt x="43" y="589"/>
                  </a:lnTo>
                  <a:lnTo>
                    <a:pt x="60" y="580"/>
                  </a:lnTo>
                  <a:lnTo>
                    <a:pt x="69" y="572"/>
                  </a:lnTo>
                  <a:lnTo>
                    <a:pt x="94" y="580"/>
                  </a:lnTo>
                  <a:lnTo>
                    <a:pt x="111" y="589"/>
                  </a:lnTo>
                  <a:lnTo>
                    <a:pt x="120" y="606"/>
                  </a:lnTo>
                  <a:lnTo>
                    <a:pt x="128" y="623"/>
                  </a:lnTo>
                  <a:lnTo>
                    <a:pt x="120" y="640"/>
                  </a:lnTo>
                  <a:lnTo>
                    <a:pt x="120" y="657"/>
                  </a:lnTo>
                  <a:lnTo>
                    <a:pt x="111" y="665"/>
                  </a:lnTo>
                  <a:lnTo>
                    <a:pt x="94" y="683"/>
                  </a:lnTo>
                  <a:lnTo>
                    <a:pt x="77" y="691"/>
                  </a:lnTo>
                  <a:lnTo>
                    <a:pt x="43" y="700"/>
                  </a:lnTo>
                  <a:lnTo>
                    <a:pt x="60" y="725"/>
                  </a:lnTo>
                  <a:lnTo>
                    <a:pt x="86" y="734"/>
                  </a:lnTo>
                  <a:lnTo>
                    <a:pt x="103" y="751"/>
                  </a:lnTo>
                  <a:lnTo>
                    <a:pt x="128" y="751"/>
                  </a:lnTo>
                  <a:lnTo>
                    <a:pt x="146" y="759"/>
                  </a:lnTo>
                  <a:lnTo>
                    <a:pt x="154" y="759"/>
                  </a:lnTo>
                  <a:lnTo>
                    <a:pt x="231" y="734"/>
                  </a:lnTo>
                  <a:lnTo>
                    <a:pt x="291" y="683"/>
                  </a:lnTo>
                  <a:lnTo>
                    <a:pt x="325" y="597"/>
                  </a:lnTo>
                  <a:lnTo>
                    <a:pt x="453" y="85"/>
                  </a:lnTo>
                  <a:lnTo>
                    <a:pt x="453" y="77"/>
                  </a:lnTo>
                  <a:lnTo>
                    <a:pt x="462" y="68"/>
                  </a:lnTo>
                  <a:lnTo>
                    <a:pt x="462" y="60"/>
                  </a:lnTo>
                  <a:lnTo>
                    <a:pt x="453" y="51"/>
                  </a:lnTo>
                  <a:lnTo>
                    <a:pt x="453" y="51"/>
                  </a:lnTo>
                  <a:lnTo>
                    <a:pt x="445" y="43"/>
                  </a:lnTo>
                  <a:lnTo>
                    <a:pt x="419" y="43"/>
                  </a:lnTo>
                  <a:lnTo>
                    <a:pt x="402" y="43"/>
                  </a:lnTo>
                  <a:lnTo>
                    <a:pt x="385" y="34"/>
                  </a:lnTo>
                  <a:lnTo>
                    <a:pt x="359" y="34"/>
                  </a:lnTo>
                  <a:lnTo>
                    <a:pt x="342" y="34"/>
                  </a:lnTo>
                  <a:lnTo>
                    <a:pt x="334" y="34"/>
                  </a:lnTo>
                  <a:lnTo>
                    <a:pt x="325" y="34"/>
                  </a:lnTo>
                  <a:lnTo>
                    <a:pt x="316" y="17"/>
                  </a:lnTo>
                  <a:lnTo>
                    <a:pt x="325" y="8"/>
                  </a:lnTo>
                  <a:lnTo>
                    <a:pt x="334" y="0"/>
                  </a:lnTo>
                  <a:lnTo>
                    <a:pt x="342" y="0"/>
                  </a:lnTo>
                  <a:lnTo>
                    <a:pt x="3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8891" y="1900"/>
              <a:ext cx="1137" cy="1083"/>
            </a:xfrm>
            <a:custGeom>
              <a:avLst/>
              <a:gdLst/>
              <a:ahLst/>
              <a:cxnLst>
                <a:cxn ang="0">
                  <a:pos x="1111" y="0"/>
                </a:cxn>
                <a:cxn ang="0">
                  <a:pos x="1137" y="25"/>
                </a:cxn>
                <a:cxn ang="0">
                  <a:pos x="1103" y="341"/>
                </a:cxn>
                <a:cxn ang="0">
                  <a:pos x="1077" y="358"/>
                </a:cxn>
                <a:cxn ang="0">
                  <a:pos x="1060" y="341"/>
                </a:cxn>
                <a:cxn ang="0">
                  <a:pos x="1060" y="315"/>
                </a:cxn>
                <a:cxn ang="0">
                  <a:pos x="1068" y="247"/>
                </a:cxn>
                <a:cxn ang="0">
                  <a:pos x="1043" y="111"/>
                </a:cxn>
                <a:cxn ang="0">
                  <a:pos x="838" y="51"/>
                </a:cxn>
                <a:cxn ang="0">
                  <a:pos x="573" y="51"/>
                </a:cxn>
                <a:cxn ang="0">
                  <a:pos x="547" y="85"/>
                </a:cxn>
                <a:cxn ang="0">
                  <a:pos x="581" y="520"/>
                </a:cxn>
                <a:cxn ang="0">
                  <a:pos x="761" y="443"/>
                </a:cxn>
                <a:cxn ang="0">
                  <a:pos x="795" y="333"/>
                </a:cxn>
                <a:cxn ang="0">
                  <a:pos x="821" y="333"/>
                </a:cxn>
                <a:cxn ang="0">
                  <a:pos x="829" y="350"/>
                </a:cxn>
                <a:cxn ang="0">
                  <a:pos x="821" y="375"/>
                </a:cxn>
                <a:cxn ang="0">
                  <a:pos x="727" y="742"/>
                </a:cxn>
                <a:cxn ang="0">
                  <a:pos x="701" y="751"/>
                </a:cxn>
                <a:cxn ang="0">
                  <a:pos x="692" y="725"/>
                </a:cxn>
                <a:cxn ang="0">
                  <a:pos x="710" y="665"/>
                </a:cxn>
                <a:cxn ang="0">
                  <a:pos x="710" y="614"/>
                </a:cxn>
                <a:cxn ang="0">
                  <a:pos x="684" y="580"/>
                </a:cxn>
                <a:cxn ang="0">
                  <a:pos x="581" y="563"/>
                </a:cxn>
                <a:cxn ang="0">
                  <a:pos x="325" y="964"/>
                </a:cxn>
                <a:cxn ang="0">
                  <a:pos x="316" y="998"/>
                </a:cxn>
                <a:cxn ang="0">
                  <a:pos x="342" y="1024"/>
                </a:cxn>
                <a:cxn ang="0">
                  <a:pos x="410" y="1032"/>
                </a:cxn>
                <a:cxn ang="0">
                  <a:pos x="470" y="1032"/>
                </a:cxn>
                <a:cxn ang="0">
                  <a:pos x="496" y="1032"/>
                </a:cxn>
                <a:cxn ang="0">
                  <a:pos x="504" y="1049"/>
                </a:cxn>
                <a:cxn ang="0">
                  <a:pos x="487" y="1083"/>
                </a:cxn>
                <a:cxn ang="0">
                  <a:pos x="402" y="1083"/>
                </a:cxn>
                <a:cxn ang="0">
                  <a:pos x="171" y="1075"/>
                </a:cxn>
                <a:cxn ang="0">
                  <a:pos x="17" y="1083"/>
                </a:cxn>
                <a:cxn ang="0">
                  <a:pos x="0" y="1058"/>
                </a:cxn>
                <a:cxn ang="0">
                  <a:pos x="17" y="1032"/>
                </a:cxn>
                <a:cxn ang="0">
                  <a:pos x="120" y="1032"/>
                </a:cxn>
                <a:cxn ang="0">
                  <a:pos x="188" y="955"/>
                </a:cxn>
                <a:cxn ang="0">
                  <a:pos x="410" y="94"/>
                </a:cxn>
                <a:cxn ang="0">
                  <a:pos x="402" y="68"/>
                </a:cxn>
                <a:cxn ang="0">
                  <a:pos x="359" y="51"/>
                </a:cxn>
                <a:cxn ang="0">
                  <a:pos x="291" y="51"/>
                </a:cxn>
                <a:cxn ang="0">
                  <a:pos x="265" y="34"/>
                </a:cxn>
                <a:cxn ang="0">
                  <a:pos x="291" y="0"/>
                </a:cxn>
              </a:cxnLst>
              <a:rect l="0" t="0" r="r" b="b"/>
              <a:pathLst>
                <a:path w="1137" h="1083">
                  <a:moveTo>
                    <a:pt x="308" y="0"/>
                  </a:moveTo>
                  <a:lnTo>
                    <a:pt x="1094" y="0"/>
                  </a:lnTo>
                  <a:lnTo>
                    <a:pt x="1111" y="0"/>
                  </a:lnTo>
                  <a:lnTo>
                    <a:pt x="1120" y="8"/>
                  </a:lnTo>
                  <a:lnTo>
                    <a:pt x="1128" y="8"/>
                  </a:lnTo>
                  <a:lnTo>
                    <a:pt x="1137" y="25"/>
                  </a:lnTo>
                  <a:lnTo>
                    <a:pt x="1128" y="42"/>
                  </a:lnTo>
                  <a:lnTo>
                    <a:pt x="1103" y="315"/>
                  </a:lnTo>
                  <a:lnTo>
                    <a:pt x="1103" y="341"/>
                  </a:lnTo>
                  <a:lnTo>
                    <a:pt x="1094" y="350"/>
                  </a:lnTo>
                  <a:lnTo>
                    <a:pt x="1094" y="358"/>
                  </a:lnTo>
                  <a:lnTo>
                    <a:pt x="1077" y="358"/>
                  </a:lnTo>
                  <a:lnTo>
                    <a:pt x="1068" y="358"/>
                  </a:lnTo>
                  <a:lnTo>
                    <a:pt x="1060" y="350"/>
                  </a:lnTo>
                  <a:lnTo>
                    <a:pt x="1060" y="341"/>
                  </a:lnTo>
                  <a:lnTo>
                    <a:pt x="1060" y="333"/>
                  </a:lnTo>
                  <a:lnTo>
                    <a:pt x="1060" y="324"/>
                  </a:lnTo>
                  <a:lnTo>
                    <a:pt x="1060" y="315"/>
                  </a:lnTo>
                  <a:lnTo>
                    <a:pt x="1068" y="281"/>
                  </a:lnTo>
                  <a:lnTo>
                    <a:pt x="1068" y="264"/>
                  </a:lnTo>
                  <a:lnTo>
                    <a:pt x="1068" y="247"/>
                  </a:lnTo>
                  <a:lnTo>
                    <a:pt x="1068" y="222"/>
                  </a:lnTo>
                  <a:lnTo>
                    <a:pt x="1060" y="162"/>
                  </a:lnTo>
                  <a:lnTo>
                    <a:pt x="1043" y="111"/>
                  </a:lnTo>
                  <a:lnTo>
                    <a:pt x="1000" y="77"/>
                  </a:lnTo>
                  <a:lnTo>
                    <a:pt x="932" y="59"/>
                  </a:lnTo>
                  <a:lnTo>
                    <a:pt x="838" y="51"/>
                  </a:lnTo>
                  <a:lnTo>
                    <a:pt x="624" y="51"/>
                  </a:lnTo>
                  <a:lnTo>
                    <a:pt x="598" y="51"/>
                  </a:lnTo>
                  <a:lnTo>
                    <a:pt x="573" y="51"/>
                  </a:lnTo>
                  <a:lnTo>
                    <a:pt x="564" y="59"/>
                  </a:lnTo>
                  <a:lnTo>
                    <a:pt x="556" y="68"/>
                  </a:lnTo>
                  <a:lnTo>
                    <a:pt x="547" y="85"/>
                  </a:lnTo>
                  <a:lnTo>
                    <a:pt x="539" y="111"/>
                  </a:lnTo>
                  <a:lnTo>
                    <a:pt x="436" y="520"/>
                  </a:lnTo>
                  <a:lnTo>
                    <a:pt x="581" y="520"/>
                  </a:lnTo>
                  <a:lnTo>
                    <a:pt x="667" y="512"/>
                  </a:lnTo>
                  <a:lnTo>
                    <a:pt x="727" y="486"/>
                  </a:lnTo>
                  <a:lnTo>
                    <a:pt x="761" y="443"/>
                  </a:lnTo>
                  <a:lnTo>
                    <a:pt x="786" y="367"/>
                  </a:lnTo>
                  <a:lnTo>
                    <a:pt x="795" y="350"/>
                  </a:lnTo>
                  <a:lnTo>
                    <a:pt x="795" y="333"/>
                  </a:lnTo>
                  <a:lnTo>
                    <a:pt x="804" y="333"/>
                  </a:lnTo>
                  <a:lnTo>
                    <a:pt x="812" y="333"/>
                  </a:lnTo>
                  <a:lnTo>
                    <a:pt x="821" y="333"/>
                  </a:lnTo>
                  <a:lnTo>
                    <a:pt x="829" y="341"/>
                  </a:lnTo>
                  <a:lnTo>
                    <a:pt x="829" y="341"/>
                  </a:lnTo>
                  <a:lnTo>
                    <a:pt x="829" y="350"/>
                  </a:lnTo>
                  <a:lnTo>
                    <a:pt x="829" y="350"/>
                  </a:lnTo>
                  <a:lnTo>
                    <a:pt x="829" y="358"/>
                  </a:lnTo>
                  <a:lnTo>
                    <a:pt x="821" y="375"/>
                  </a:lnTo>
                  <a:lnTo>
                    <a:pt x="735" y="717"/>
                  </a:lnTo>
                  <a:lnTo>
                    <a:pt x="735" y="734"/>
                  </a:lnTo>
                  <a:lnTo>
                    <a:pt x="727" y="742"/>
                  </a:lnTo>
                  <a:lnTo>
                    <a:pt x="727" y="751"/>
                  </a:lnTo>
                  <a:lnTo>
                    <a:pt x="718" y="751"/>
                  </a:lnTo>
                  <a:lnTo>
                    <a:pt x="701" y="751"/>
                  </a:lnTo>
                  <a:lnTo>
                    <a:pt x="701" y="742"/>
                  </a:lnTo>
                  <a:lnTo>
                    <a:pt x="692" y="734"/>
                  </a:lnTo>
                  <a:lnTo>
                    <a:pt x="692" y="725"/>
                  </a:lnTo>
                  <a:lnTo>
                    <a:pt x="701" y="717"/>
                  </a:lnTo>
                  <a:lnTo>
                    <a:pt x="710" y="682"/>
                  </a:lnTo>
                  <a:lnTo>
                    <a:pt x="710" y="665"/>
                  </a:lnTo>
                  <a:lnTo>
                    <a:pt x="710" y="648"/>
                  </a:lnTo>
                  <a:lnTo>
                    <a:pt x="710" y="631"/>
                  </a:lnTo>
                  <a:lnTo>
                    <a:pt x="710" y="614"/>
                  </a:lnTo>
                  <a:lnTo>
                    <a:pt x="710" y="606"/>
                  </a:lnTo>
                  <a:lnTo>
                    <a:pt x="692" y="589"/>
                  </a:lnTo>
                  <a:lnTo>
                    <a:pt x="684" y="580"/>
                  </a:lnTo>
                  <a:lnTo>
                    <a:pt x="658" y="571"/>
                  </a:lnTo>
                  <a:lnTo>
                    <a:pt x="624" y="563"/>
                  </a:lnTo>
                  <a:lnTo>
                    <a:pt x="581" y="563"/>
                  </a:lnTo>
                  <a:lnTo>
                    <a:pt x="428" y="563"/>
                  </a:lnTo>
                  <a:lnTo>
                    <a:pt x="428" y="563"/>
                  </a:lnTo>
                  <a:lnTo>
                    <a:pt x="325" y="964"/>
                  </a:lnTo>
                  <a:lnTo>
                    <a:pt x="316" y="981"/>
                  </a:lnTo>
                  <a:lnTo>
                    <a:pt x="316" y="990"/>
                  </a:lnTo>
                  <a:lnTo>
                    <a:pt x="316" y="998"/>
                  </a:lnTo>
                  <a:lnTo>
                    <a:pt x="316" y="1007"/>
                  </a:lnTo>
                  <a:lnTo>
                    <a:pt x="325" y="1015"/>
                  </a:lnTo>
                  <a:lnTo>
                    <a:pt x="342" y="1024"/>
                  </a:lnTo>
                  <a:lnTo>
                    <a:pt x="368" y="1032"/>
                  </a:lnTo>
                  <a:lnTo>
                    <a:pt x="393" y="1032"/>
                  </a:lnTo>
                  <a:lnTo>
                    <a:pt x="410" y="1032"/>
                  </a:lnTo>
                  <a:lnTo>
                    <a:pt x="428" y="1032"/>
                  </a:lnTo>
                  <a:lnTo>
                    <a:pt x="453" y="1032"/>
                  </a:lnTo>
                  <a:lnTo>
                    <a:pt x="470" y="1032"/>
                  </a:lnTo>
                  <a:lnTo>
                    <a:pt x="487" y="1032"/>
                  </a:lnTo>
                  <a:lnTo>
                    <a:pt x="496" y="1032"/>
                  </a:lnTo>
                  <a:lnTo>
                    <a:pt x="496" y="1032"/>
                  </a:lnTo>
                  <a:lnTo>
                    <a:pt x="496" y="1041"/>
                  </a:lnTo>
                  <a:lnTo>
                    <a:pt x="504" y="1041"/>
                  </a:lnTo>
                  <a:lnTo>
                    <a:pt x="504" y="1049"/>
                  </a:lnTo>
                  <a:lnTo>
                    <a:pt x="504" y="1066"/>
                  </a:lnTo>
                  <a:lnTo>
                    <a:pt x="496" y="1075"/>
                  </a:lnTo>
                  <a:lnTo>
                    <a:pt x="487" y="1083"/>
                  </a:lnTo>
                  <a:lnTo>
                    <a:pt x="479" y="1083"/>
                  </a:lnTo>
                  <a:lnTo>
                    <a:pt x="470" y="1083"/>
                  </a:lnTo>
                  <a:lnTo>
                    <a:pt x="402" y="1083"/>
                  </a:lnTo>
                  <a:lnTo>
                    <a:pt x="308" y="1075"/>
                  </a:lnTo>
                  <a:lnTo>
                    <a:pt x="240" y="1075"/>
                  </a:lnTo>
                  <a:lnTo>
                    <a:pt x="171" y="1075"/>
                  </a:lnTo>
                  <a:lnTo>
                    <a:pt x="86" y="1083"/>
                  </a:lnTo>
                  <a:lnTo>
                    <a:pt x="26" y="1083"/>
                  </a:lnTo>
                  <a:lnTo>
                    <a:pt x="17" y="1083"/>
                  </a:lnTo>
                  <a:lnTo>
                    <a:pt x="9" y="1075"/>
                  </a:lnTo>
                  <a:lnTo>
                    <a:pt x="0" y="1075"/>
                  </a:lnTo>
                  <a:lnTo>
                    <a:pt x="0" y="1058"/>
                  </a:lnTo>
                  <a:lnTo>
                    <a:pt x="0" y="1049"/>
                  </a:lnTo>
                  <a:lnTo>
                    <a:pt x="9" y="1041"/>
                  </a:lnTo>
                  <a:lnTo>
                    <a:pt x="17" y="1032"/>
                  </a:lnTo>
                  <a:lnTo>
                    <a:pt x="34" y="1032"/>
                  </a:lnTo>
                  <a:lnTo>
                    <a:pt x="43" y="1032"/>
                  </a:lnTo>
                  <a:lnTo>
                    <a:pt x="120" y="1032"/>
                  </a:lnTo>
                  <a:lnTo>
                    <a:pt x="163" y="1015"/>
                  </a:lnTo>
                  <a:lnTo>
                    <a:pt x="180" y="998"/>
                  </a:lnTo>
                  <a:lnTo>
                    <a:pt x="188" y="955"/>
                  </a:lnTo>
                  <a:lnTo>
                    <a:pt x="402" y="119"/>
                  </a:lnTo>
                  <a:lnTo>
                    <a:pt x="402" y="102"/>
                  </a:lnTo>
                  <a:lnTo>
                    <a:pt x="410" y="94"/>
                  </a:lnTo>
                  <a:lnTo>
                    <a:pt x="410" y="85"/>
                  </a:lnTo>
                  <a:lnTo>
                    <a:pt x="410" y="77"/>
                  </a:lnTo>
                  <a:lnTo>
                    <a:pt x="402" y="68"/>
                  </a:lnTo>
                  <a:lnTo>
                    <a:pt x="393" y="59"/>
                  </a:lnTo>
                  <a:lnTo>
                    <a:pt x="376" y="51"/>
                  </a:lnTo>
                  <a:lnTo>
                    <a:pt x="359" y="51"/>
                  </a:lnTo>
                  <a:lnTo>
                    <a:pt x="334" y="51"/>
                  </a:lnTo>
                  <a:lnTo>
                    <a:pt x="308" y="51"/>
                  </a:lnTo>
                  <a:lnTo>
                    <a:pt x="291" y="51"/>
                  </a:lnTo>
                  <a:lnTo>
                    <a:pt x="274" y="51"/>
                  </a:lnTo>
                  <a:lnTo>
                    <a:pt x="265" y="42"/>
                  </a:lnTo>
                  <a:lnTo>
                    <a:pt x="265" y="34"/>
                  </a:lnTo>
                  <a:lnTo>
                    <a:pt x="265" y="17"/>
                  </a:lnTo>
                  <a:lnTo>
                    <a:pt x="274" y="8"/>
                  </a:lnTo>
                  <a:lnTo>
                    <a:pt x="291" y="0"/>
                  </a:lnTo>
                  <a:lnTo>
                    <a:pt x="3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10156" y="1635"/>
              <a:ext cx="530" cy="768"/>
            </a:xfrm>
            <a:custGeom>
              <a:avLst/>
              <a:gdLst/>
              <a:ahLst/>
              <a:cxnLst>
                <a:cxn ang="0">
                  <a:pos x="239" y="0"/>
                </a:cxn>
                <a:cxn ang="0">
                  <a:pos x="291" y="9"/>
                </a:cxn>
                <a:cxn ang="0">
                  <a:pos x="316" y="9"/>
                </a:cxn>
                <a:cxn ang="0">
                  <a:pos x="350" y="9"/>
                </a:cxn>
                <a:cxn ang="0">
                  <a:pos x="393" y="9"/>
                </a:cxn>
                <a:cxn ang="0">
                  <a:pos x="470" y="0"/>
                </a:cxn>
                <a:cxn ang="0">
                  <a:pos x="521" y="9"/>
                </a:cxn>
                <a:cxn ang="0">
                  <a:pos x="530" y="17"/>
                </a:cxn>
                <a:cxn ang="0">
                  <a:pos x="521" y="43"/>
                </a:cxn>
                <a:cxn ang="0">
                  <a:pos x="487" y="43"/>
                </a:cxn>
                <a:cxn ang="0">
                  <a:pos x="427" y="43"/>
                </a:cxn>
                <a:cxn ang="0">
                  <a:pos x="402" y="60"/>
                </a:cxn>
                <a:cxn ang="0">
                  <a:pos x="393" y="94"/>
                </a:cxn>
                <a:cxn ang="0">
                  <a:pos x="239" y="683"/>
                </a:cxn>
                <a:cxn ang="0">
                  <a:pos x="239" y="708"/>
                </a:cxn>
                <a:cxn ang="0">
                  <a:pos x="239" y="717"/>
                </a:cxn>
                <a:cxn ang="0">
                  <a:pos x="248" y="726"/>
                </a:cxn>
                <a:cxn ang="0">
                  <a:pos x="282" y="726"/>
                </a:cxn>
                <a:cxn ang="0">
                  <a:pos x="308" y="734"/>
                </a:cxn>
                <a:cxn ang="0">
                  <a:pos x="342" y="734"/>
                </a:cxn>
                <a:cxn ang="0">
                  <a:pos x="350" y="743"/>
                </a:cxn>
                <a:cxn ang="0">
                  <a:pos x="342" y="768"/>
                </a:cxn>
                <a:cxn ang="0">
                  <a:pos x="325" y="768"/>
                </a:cxn>
                <a:cxn ang="0">
                  <a:pos x="248" y="768"/>
                </a:cxn>
                <a:cxn ang="0">
                  <a:pos x="120" y="768"/>
                </a:cxn>
                <a:cxn ang="0">
                  <a:pos x="17" y="768"/>
                </a:cxn>
                <a:cxn ang="0">
                  <a:pos x="0" y="760"/>
                </a:cxn>
                <a:cxn ang="0">
                  <a:pos x="0" y="751"/>
                </a:cxn>
                <a:cxn ang="0">
                  <a:pos x="9" y="734"/>
                </a:cxn>
                <a:cxn ang="0">
                  <a:pos x="43" y="734"/>
                </a:cxn>
                <a:cxn ang="0">
                  <a:pos x="103" y="726"/>
                </a:cxn>
                <a:cxn ang="0">
                  <a:pos x="128" y="708"/>
                </a:cxn>
                <a:cxn ang="0">
                  <a:pos x="137" y="683"/>
                </a:cxn>
                <a:cxn ang="0">
                  <a:pos x="291" y="68"/>
                </a:cxn>
                <a:cxn ang="0">
                  <a:pos x="291" y="51"/>
                </a:cxn>
                <a:cxn ang="0">
                  <a:pos x="256" y="43"/>
                </a:cxn>
                <a:cxn ang="0">
                  <a:pos x="222" y="43"/>
                </a:cxn>
                <a:cxn ang="0">
                  <a:pos x="205" y="43"/>
                </a:cxn>
                <a:cxn ang="0">
                  <a:pos x="179" y="34"/>
                </a:cxn>
                <a:cxn ang="0">
                  <a:pos x="179" y="17"/>
                </a:cxn>
                <a:cxn ang="0">
                  <a:pos x="197" y="0"/>
                </a:cxn>
              </a:cxnLst>
              <a:rect l="0" t="0" r="r" b="b"/>
              <a:pathLst>
                <a:path w="530" h="768">
                  <a:moveTo>
                    <a:pt x="205" y="0"/>
                  </a:moveTo>
                  <a:lnTo>
                    <a:pt x="239" y="0"/>
                  </a:lnTo>
                  <a:lnTo>
                    <a:pt x="282" y="9"/>
                  </a:lnTo>
                  <a:lnTo>
                    <a:pt x="291" y="9"/>
                  </a:lnTo>
                  <a:lnTo>
                    <a:pt x="299" y="9"/>
                  </a:lnTo>
                  <a:lnTo>
                    <a:pt x="316" y="9"/>
                  </a:lnTo>
                  <a:lnTo>
                    <a:pt x="342" y="9"/>
                  </a:lnTo>
                  <a:lnTo>
                    <a:pt x="350" y="9"/>
                  </a:lnTo>
                  <a:lnTo>
                    <a:pt x="359" y="9"/>
                  </a:lnTo>
                  <a:lnTo>
                    <a:pt x="393" y="9"/>
                  </a:lnTo>
                  <a:lnTo>
                    <a:pt x="436" y="9"/>
                  </a:lnTo>
                  <a:lnTo>
                    <a:pt x="470" y="0"/>
                  </a:lnTo>
                  <a:lnTo>
                    <a:pt x="513" y="0"/>
                  </a:lnTo>
                  <a:lnTo>
                    <a:pt x="521" y="9"/>
                  </a:lnTo>
                  <a:lnTo>
                    <a:pt x="530" y="9"/>
                  </a:lnTo>
                  <a:lnTo>
                    <a:pt x="530" y="17"/>
                  </a:lnTo>
                  <a:lnTo>
                    <a:pt x="530" y="34"/>
                  </a:lnTo>
                  <a:lnTo>
                    <a:pt x="521" y="43"/>
                  </a:lnTo>
                  <a:lnTo>
                    <a:pt x="504" y="43"/>
                  </a:lnTo>
                  <a:lnTo>
                    <a:pt x="487" y="43"/>
                  </a:lnTo>
                  <a:lnTo>
                    <a:pt x="453" y="43"/>
                  </a:lnTo>
                  <a:lnTo>
                    <a:pt x="427" y="43"/>
                  </a:lnTo>
                  <a:lnTo>
                    <a:pt x="410" y="51"/>
                  </a:lnTo>
                  <a:lnTo>
                    <a:pt x="402" y="60"/>
                  </a:lnTo>
                  <a:lnTo>
                    <a:pt x="393" y="77"/>
                  </a:lnTo>
                  <a:lnTo>
                    <a:pt x="393" y="94"/>
                  </a:lnTo>
                  <a:lnTo>
                    <a:pt x="393" y="94"/>
                  </a:lnTo>
                  <a:lnTo>
                    <a:pt x="239" y="683"/>
                  </a:lnTo>
                  <a:lnTo>
                    <a:pt x="239" y="700"/>
                  </a:lnTo>
                  <a:lnTo>
                    <a:pt x="239" y="708"/>
                  </a:lnTo>
                  <a:lnTo>
                    <a:pt x="239" y="708"/>
                  </a:lnTo>
                  <a:lnTo>
                    <a:pt x="239" y="717"/>
                  </a:lnTo>
                  <a:lnTo>
                    <a:pt x="239" y="726"/>
                  </a:lnTo>
                  <a:lnTo>
                    <a:pt x="248" y="726"/>
                  </a:lnTo>
                  <a:lnTo>
                    <a:pt x="265" y="726"/>
                  </a:lnTo>
                  <a:lnTo>
                    <a:pt x="282" y="726"/>
                  </a:lnTo>
                  <a:lnTo>
                    <a:pt x="299" y="734"/>
                  </a:lnTo>
                  <a:lnTo>
                    <a:pt x="308" y="734"/>
                  </a:lnTo>
                  <a:lnTo>
                    <a:pt x="325" y="734"/>
                  </a:lnTo>
                  <a:lnTo>
                    <a:pt x="342" y="734"/>
                  </a:lnTo>
                  <a:lnTo>
                    <a:pt x="342" y="734"/>
                  </a:lnTo>
                  <a:lnTo>
                    <a:pt x="350" y="743"/>
                  </a:lnTo>
                  <a:lnTo>
                    <a:pt x="342" y="760"/>
                  </a:lnTo>
                  <a:lnTo>
                    <a:pt x="342" y="768"/>
                  </a:lnTo>
                  <a:lnTo>
                    <a:pt x="333" y="768"/>
                  </a:lnTo>
                  <a:lnTo>
                    <a:pt x="325" y="768"/>
                  </a:lnTo>
                  <a:lnTo>
                    <a:pt x="282" y="768"/>
                  </a:lnTo>
                  <a:lnTo>
                    <a:pt x="248" y="768"/>
                  </a:lnTo>
                  <a:lnTo>
                    <a:pt x="171" y="768"/>
                  </a:lnTo>
                  <a:lnTo>
                    <a:pt x="120" y="768"/>
                  </a:lnTo>
                  <a:lnTo>
                    <a:pt x="60" y="768"/>
                  </a:lnTo>
                  <a:lnTo>
                    <a:pt x="17" y="768"/>
                  </a:lnTo>
                  <a:lnTo>
                    <a:pt x="9" y="768"/>
                  </a:lnTo>
                  <a:lnTo>
                    <a:pt x="0" y="760"/>
                  </a:lnTo>
                  <a:lnTo>
                    <a:pt x="0" y="760"/>
                  </a:lnTo>
                  <a:lnTo>
                    <a:pt x="0" y="751"/>
                  </a:lnTo>
                  <a:lnTo>
                    <a:pt x="0" y="743"/>
                  </a:lnTo>
                  <a:lnTo>
                    <a:pt x="9" y="734"/>
                  </a:lnTo>
                  <a:lnTo>
                    <a:pt x="17" y="734"/>
                  </a:lnTo>
                  <a:lnTo>
                    <a:pt x="43" y="734"/>
                  </a:lnTo>
                  <a:lnTo>
                    <a:pt x="77" y="726"/>
                  </a:lnTo>
                  <a:lnTo>
                    <a:pt x="103" y="726"/>
                  </a:lnTo>
                  <a:lnTo>
                    <a:pt x="120" y="717"/>
                  </a:lnTo>
                  <a:lnTo>
                    <a:pt x="128" y="708"/>
                  </a:lnTo>
                  <a:lnTo>
                    <a:pt x="128" y="700"/>
                  </a:lnTo>
                  <a:lnTo>
                    <a:pt x="137" y="683"/>
                  </a:lnTo>
                  <a:lnTo>
                    <a:pt x="282" y="86"/>
                  </a:lnTo>
                  <a:lnTo>
                    <a:pt x="291" y="68"/>
                  </a:lnTo>
                  <a:lnTo>
                    <a:pt x="291" y="60"/>
                  </a:lnTo>
                  <a:lnTo>
                    <a:pt x="291" y="51"/>
                  </a:lnTo>
                  <a:lnTo>
                    <a:pt x="282" y="51"/>
                  </a:lnTo>
                  <a:lnTo>
                    <a:pt x="256" y="43"/>
                  </a:lnTo>
                  <a:lnTo>
                    <a:pt x="239" y="43"/>
                  </a:lnTo>
                  <a:lnTo>
                    <a:pt x="222" y="43"/>
                  </a:lnTo>
                  <a:lnTo>
                    <a:pt x="222" y="43"/>
                  </a:lnTo>
                  <a:lnTo>
                    <a:pt x="205" y="43"/>
                  </a:lnTo>
                  <a:lnTo>
                    <a:pt x="188" y="43"/>
                  </a:lnTo>
                  <a:lnTo>
                    <a:pt x="179" y="34"/>
                  </a:lnTo>
                  <a:lnTo>
                    <a:pt x="179" y="26"/>
                  </a:lnTo>
                  <a:lnTo>
                    <a:pt x="179" y="17"/>
                  </a:lnTo>
                  <a:lnTo>
                    <a:pt x="188" y="9"/>
                  </a:lnTo>
                  <a:lnTo>
                    <a:pt x="197" y="0"/>
                  </a:lnTo>
                  <a:lnTo>
                    <a:pt x="2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11258" y="2241"/>
              <a:ext cx="590" cy="683"/>
            </a:xfrm>
            <a:custGeom>
              <a:avLst/>
              <a:gdLst/>
              <a:ahLst/>
              <a:cxnLst>
                <a:cxn ang="0">
                  <a:pos x="317" y="0"/>
                </a:cxn>
                <a:cxn ang="0">
                  <a:pos x="334" y="26"/>
                </a:cxn>
                <a:cxn ang="0">
                  <a:pos x="342" y="51"/>
                </a:cxn>
                <a:cxn ang="0">
                  <a:pos x="342" y="60"/>
                </a:cxn>
                <a:cxn ang="0">
                  <a:pos x="496" y="179"/>
                </a:cxn>
                <a:cxn ang="0">
                  <a:pos x="530" y="154"/>
                </a:cxn>
                <a:cxn ang="0">
                  <a:pos x="539" y="154"/>
                </a:cxn>
                <a:cxn ang="0">
                  <a:pos x="573" y="154"/>
                </a:cxn>
                <a:cxn ang="0">
                  <a:pos x="590" y="196"/>
                </a:cxn>
                <a:cxn ang="0">
                  <a:pos x="581" y="222"/>
                </a:cxn>
                <a:cxn ang="0">
                  <a:pos x="556" y="239"/>
                </a:cxn>
                <a:cxn ang="0">
                  <a:pos x="411" y="376"/>
                </a:cxn>
                <a:cxn ang="0">
                  <a:pos x="505" y="418"/>
                </a:cxn>
                <a:cxn ang="0">
                  <a:pos x="573" y="461"/>
                </a:cxn>
                <a:cxn ang="0">
                  <a:pos x="590" y="478"/>
                </a:cxn>
                <a:cxn ang="0">
                  <a:pos x="581" y="512"/>
                </a:cxn>
                <a:cxn ang="0">
                  <a:pos x="547" y="538"/>
                </a:cxn>
                <a:cxn ang="0">
                  <a:pos x="522" y="529"/>
                </a:cxn>
                <a:cxn ang="0">
                  <a:pos x="342" y="649"/>
                </a:cxn>
                <a:cxn ang="0">
                  <a:pos x="325" y="674"/>
                </a:cxn>
                <a:cxn ang="0">
                  <a:pos x="299" y="683"/>
                </a:cxn>
                <a:cxn ang="0">
                  <a:pos x="274" y="683"/>
                </a:cxn>
                <a:cxn ang="0">
                  <a:pos x="257" y="666"/>
                </a:cxn>
                <a:cxn ang="0">
                  <a:pos x="282" y="376"/>
                </a:cxn>
                <a:cxn ang="0">
                  <a:pos x="77" y="521"/>
                </a:cxn>
                <a:cxn ang="0">
                  <a:pos x="60" y="538"/>
                </a:cxn>
                <a:cxn ang="0">
                  <a:pos x="52" y="538"/>
                </a:cxn>
                <a:cxn ang="0">
                  <a:pos x="9" y="512"/>
                </a:cxn>
                <a:cxn ang="0">
                  <a:pos x="9" y="478"/>
                </a:cxn>
                <a:cxn ang="0">
                  <a:pos x="26" y="461"/>
                </a:cxn>
                <a:cxn ang="0">
                  <a:pos x="265" y="341"/>
                </a:cxn>
                <a:cxn ang="0">
                  <a:pos x="26" y="230"/>
                </a:cxn>
                <a:cxn ang="0">
                  <a:pos x="9" y="213"/>
                </a:cxn>
                <a:cxn ang="0">
                  <a:pos x="9" y="171"/>
                </a:cxn>
                <a:cxn ang="0">
                  <a:pos x="52" y="154"/>
                </a:cxn>
                <a:cxn ang="0">
                  <a:pos x="60" y="154"/>
                </a:cxn>
                <a:cxn ang="0">
                  <a:pos x="282" y="307"/>
                </a:cxn>
                <a:cxn ang="0">
                  <a:pos x="257" y="43"/>
                </a:cxn>
                <a:cxn ang="0">
                  <a:pos x="265" y="17"/>
                </a:cxn>
                <a:cxn ang="0">
                  <a:pos x="299" y="0"/>
                </a:cxn>
              </a:cxnLst>
              <a:rect l="0" t="0" r="r" b="b"/>
              <a:pathLst>
                <a:path w="590" h="683">
                  <a:moveTo>
                    <a:pt x="299" y="0"/>
                  </a:moveTo>
                  <a:lnTo>
                    <a:pt x="317" y="0"/>
                  </a:lnTo>
                  <a:lnTo>
                    <a:pt x="325" y="9"/>
                  </a:lnTo>
                  <a:lnTo>
                    <a:pt x="334" y="26"/>
                  </a:lnTo>
                  <a:lnTo>
                    <a:pt x="342" y="34"/>
                  </a:lnTo>
                  <a:lnTo>
                    <a:pt x="342" y="51"/>
                  </a:lnTo>
                  <a:lnTo>
                    <a:pt x="342" y="60"/>
                  </a:lnTo>
                  <a:lnTo>
                    <a:pt x="342" y="60"/>
                  </a:lnTo>
                  <a:lnTo>
                    <a:pt x="317" y="307"/>
                  </a:lnTo>
                  <a:lnTo>
                    <a:pt x="496" y="179"/>
                  </a:lnTo>
                  <a:lnTo>
                    <a:pt x="513" y="162"/>
                  </a:lnTo>
                  <a:lnTo>
                    <a:pt x="530" y="154"/>
                  </a:lnTo>
                  <a:lnTo>
                    <a:pt x="539" y="154"/>
                  </a:lnTo>
                  <a:lnTo>
                    <a:pt x="539" y="154"/>
                  </a:lnTo>
                  <a:lnTo>
                    <a:pt x="547" y="154"/>
                  </a:lnTo>
                  <a:lnTo>
                    <a:pt x="573" y="154"/>
                  </a:lnTo>
                  <a:lnTo>
                    <a:pt x="581" y="171"/>
                  </a:lnTo>
                  <a:lnTo>
                    <a:pt x="590" y="196"/>
                  </a:lnTo>
                  <a:lnTo>
                    <a:pt x="590" y="213"/>
                  </a:lnTo>
                  <a:lnTo>
                    <a:pt x="581" y="222"/>
                  </a:lnTo>
                  <a:lnTo>
                    <a:pt x="573" y="230"/>
                  </a:lnTo>
                  <a:lnTo>
                    <a:pt x="556" y="239"/>
                  </a:lnTo>
                  <a:lnTo>
                    <a:pt x="334" y="341"/>
                  </a:lnTo>
                  <a:lnTo>
                    <a:pt x="411" y="376"/>
                  </a:lnTo>
                  <a:lnTo>
                    <a:pt x="453" y="401"/>
                  </a:lnTo>
                  <a:lnTo>
                    <a:pt x="505" y="418"/>
                  </a:lnTo>
                  <a:lnTo>
                    <a:pt x="556" y="452"/>
                  </a:lnTo>
                  <a:lnTo>
                    <a:pt x="573" y="461"/>
                  </a:lnTo>
                  <a:lnTo>
                    <a:pt x="581" y="469"/>
                  </a:lnTo>
                  <a:lnTo>
                    <a:pt x="590" y="478"/>
                  </a:lnTo>
                  <a:lnTo>
                    <a:pt x="590" y="495"/>
                  </a:lnTo>
                  <a:lnTo>
                    <a:pt x="581" y="512"/>
                  </a:lnTo>
                  <a:lnTo>
                    <a:pt x="573" y="529"/>
                  </a:lnTo>
                  <a:lnTo>
                    <a:pt x="547" y="538"/>
                  </a:lnTo>
                  <a:lnTo>
                    <a:pt x="539" y="538"/>
                  </a:lnTo>
                  <a:lnTo>
                    <a:pt x="522" y="529"/>
                  </a:lnTo>
                  <a:lnTo>
                    <a:pt x="317" y="376"/>
                  </a:lnTo>
                  <a:lnTo>
                    <a:pt x="342" y="649"/>
                  </a:lnTo>
                  <a:lnTo>
                    <a:pt x="334" y="666"/>
                  </a:lnTo>
                  <a:lnTo>
                    <a:pt x="325" y="674"/>
                  </a:lnTo>
                  <a:lnTo>
                    <a:pt x="317" y="683"/>
                  </a:lnTo>
                  <a:lnTo>
                    <a:pt x="299" y="683"/>
                  </a:lnTo>
                  <a:lnTo>
                    <a:pt x="291" y="683"/>
                  </a:lnTo>
                  <a:lnTo>
                    <a:pt x="274" y="683"/>
                  </a:lnTo>
                  <a:lnTo>
                    <a:pt x="265" y="674"/>
                  </a:lnTo>
                  <a:lnTo>
                    <a:pt x="257" y="666"/>
                  </a:lnTo>
                  <a:lnTo>
                    <a:pt x="257" y="649"/>
                  </a:lnTo>
                  <a:lnTo>
                    <a:pt x="282" y="376"/>
                  </a:lnTo>
                  <a:lnTo>
                    <a:pt x="103" y="512"/>
                  </a:lnTo>
                  <a:lnTo>
                    <a:pt x="77" y="521"/>
                  </a:lnTo>
                  <a:lnTo>
                    <a:pt x="69" y="529"/>
                  </a:lnTo>
                  <a:lnTo>
                    <a:pt x="60" y="538"/>
                  </a:lnTo>
                  <a:lnTo>
                    <a:pt x="52" y="538"/>
                  </a:lnTo>
                  <a:lnTo>
                    <a:pt x="52" y="538"/>
                  </a:lnTo>
                  <a:lnTo>
                    <a:pt x="26" y="529"/>
                  </a:lnTo>
                  <a:lnTo>
                    <a:pt x="9" y="512"/>
                  </a:lnTo>
                  <a:lnTo>
                    <a:pt x="0" y="495"/>
                  </a:lnTo>
                  <a:lnTo>
                    <a:pt x="9" y="478"/>
                  </a:lnTo>
                  <a:lnTo>
                    <a:pt x="9" y="469"/>
                  </a:lnTo>
                  <a:lnTo>
                    <a:pt x="26" y="461"/>
                  </a:lnTo>
                  <a:lnTo>
                    <a:pt x="43" y="452"/>
                  </a:lnTo>
                  <a:lnTo>
                    <a:pt x="265" y="341"/>
                  </a:lnTo>
                  <a:lnTo>
                    <a:pt x="35" y="239"/>
                  </a:lnTo>
                  <a:lnTo>
                    <a:pt x="26" y="230"/>
                  </a:lnTo>
                  <a:lnTo>
                    <a:pt x="17" y="222"/>
                  </a:lnTo>
                  <a:lnTo>
                    <a:pt x="9" y="213"/>
                  </a:lnTo>
                  <a:lnTo>
                    <a:pt x="0" y="196"/>
                  </a:lnTo>
                  <a:lnTo>
                    <a:pt x="9" y="171"/>
                  </a:lnTo>
                  <a:lnTo>
                    <a:pt x="26" y="154"/>
                  </a:lnTo>
                  <a:lnTo>
                    <a:pt x="52" y="154"/>
                  </a:lnTo>
                  <a:lnTo>
                    <a:pt x="60" y="154"/>
                  </a:lnTo>
                  <a:lnTo>
                    <a:pt x="60" y="154"/>
                  </a:lnTo>
                  <a:lnTo>
                    <a:pt x="77" y="162"/>
                  </a:lnTo>
                  <a:lnTo>
                    <a:pt x="282" y="307"/>
                  </a:lnTo>
                  <a:lnTo>
                    <a:pt x="257" y="60"/>
                  </a:lnTo>
                  <a:lnTo>
                    <a:pt x="257" y="43"/>
                  </a:lnTo>
                  <a:lnTo>
                    <a:pt x="257" y="26"/>
                  </a:lnTo>
                  <a:lnTo>
                    <a:pt x="265" y="17"/>
                  </a:lnTo>
                  <a:lnTo>
                    <a:pt x="282" y="9"/>
                  </a:lnTo>
                  <a:lnTo>
                    <a:pt x="2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12369" y="1900"/>
              <a:ext cx="1137" cy="1083"/>
            </a:xfrm>
            <a:custGeom>
              <a:avLst/>
              <a:gdLst/>
              <a:ahLst/>
              <a:cxnLst>
                <a:cxn ang="0">
                  <a:pos x="1111" y="0"/>
                </a:cxn>
                <a:cxn ang="0">
                  <a:pos x="1137" y="25"/>
                </a:cxn>
                <a:cxn ang="0">
                  <a:pos x="1103" y="341"/>
                </a:cxn>
                <a:cxn ang="0">
                  <a:pos x="1086" y="358"/>
                </a:cxn>
                <a:cxn ang="0">
                  <a:pos x="1060" y="341"/>
                </a:cxn>
                <a:cxn ang="0">
                  <a:pos x="1068" y="315"/>
                </a:cxn>
                <a:cxn ang="0">
                  <a:pos x="1068" y="247"/>
                </a:cxn>
                <a:cxn ang="0">
                  <a:pos x="1043" y="111"/>
                </a:cxn>
                <a:cxn ang="0">
                  <a:pos x="838" y="51"/>
                </a:cxn>
                <a:cxn ang="0">
                  <a:pos x="573" y="51"/>
                </a:cxn>
                <a:cxn ang="0">
                  <a:pos x="547" y="85"/>
                </a:cxn>
                <a:cxn ang="0">
                  <a:pos x="581" y="520"/>
                </a:cxn>
                <a:cxn ang="0">
                  <a:pos x="761" y="443"/>
                </a:cxn>
                <a:cxn ang="0">
                  <a:pos x="795" y="333"/>
                </a:cxn>
                <a:cxn ang="0">
                  <a:pos x="821" y="333"/>
                </a:cxn>
                <a:cxn ang="0">
                  <a:pos x="829" y="350"/>
                </a:cxn>
                <a:cxn ang="0">
                  <a:pos x="829" y="375"/>
                </a:cxn>
                <a:cxn ang="0">
                  <a:pos x="727" y="742"/>
                </a:cxn>
                <a:cxn ang="0">
                  <a:pos x="710" y="751"/>
                </a:cxn>
                <a:cxn ang="0">
                  <a:pos x="701" y="725"/>
                </a:cxn>
                <a:cxn ang="0">
                  <a:pos x="710" y="665"/>
                </a:cxn>
                <a:cxn ang="0">
                  <a:pos x="710" y="614"/>
                </a:cxn>
                <a:cxn ang="0">
                  <a:pos x="684" y="580"/>
                </a:cxn>
                <a:cxn ang="0">
                  <a:pos x="581" y="563"/>
                </a:cxn>
                <a:cxn ang="0">
                  <a:pos x="325" y="964"/>
                </a:cxn>
                <a:cxn ang="0">
                  <a:pos x="325" y="998"/>
                </a:cxn>
                <a:cxn ang="0">
                  <a:pos x="342" y="1024"/>
                </a:cxn>
                <a:cxn ang="0">
                  <a:pos x="410" y="1032"/>
                </a:cxn>
                <a:cxn ang="0">
                  <a:pos x="479" y="1032"/>
                </a:cxn>
                <a:cxn ang="0">
                  <a:pos x="496" y="1032"/>
                </a:cxn>
                <a:cxn ang="0">
                  <a:pos x="504" y="1049"/>
                </a:cxn>
                <a:cxn ang="0">
                  <a:pos x="496" y="1083"/>
                </a:cxn>
                <a:cxn ang="0">
                  <a:pos x="402" y="1083"/>
                </a:cxn>
                <a:cxn ang="0">
                  <a:pos x="171" y="1075"/>
                </a:cxn>
                <a:cxn ang="0">
                  <a:pos x="26" y="1083"/>
                </a:cxn>
                <a:cxn ang="0">
                  <a:pos x="0" y="1058"/>
                </a:cxn>
                <a:cxn ang="0">
                  <a:pos x="17" y="1032"/>
                </a:cxn>
                <a:cxn ang="0">
                  <a:pos x="120" y="1032"/>
                </a:cxn>
                <a:cxn ang="0">
                  <a:pos x="197" y="955"/>
                </a:cxn>
                <a:cxn ang="0">
                  <a:pos x="410" y="94"/>
                </a:cxn>
                <a:cxn ang="0">
                  <a:pos x="410" y="68"/>
                </a:cxn>
                <a:cxn ang="0">
                  <a:pos x="359" y="51"/>
                </a:cxn>
                <a:cxn ang="0">
                  <a:pos x="291" y="51"/>
                </a:cxn>
                <a:cxn ang="0">
                  <a:pos x="265" y="34"/>
                </a:cxn>
                <a:cxn ang="0">
                  <a:pos x="291" y="0"/>
                </a:cxn>
              </a:cxnLst>
              <a:rect l="0" t="0" r="r" b="b"/>
              <a:pathLst>
                <a:path w="1137" h="1083">
                  <a:moveTo>
                    <a:pt x="308" y="0"/>
                  </a:moveTo>
                  <a:lnTo>
                    <a:pt x="1094" y="0"/>
                  </a:lnTo>
                  <a:lnTo>
                    <a:pt x="1111" y="0"/>
                  </a:lnTo>
                  <a:lnTo>
                    <a:pt x="1128" y="8"/>
                  </a:lnTo>
                  <a:lnTo>
                    <a:pt x="1137" y="8"/>
                  </a:lnTo>
                  <a:lnTo>
                    <a:pt x="1137" y="25"/>
                  </a:lnTo>
                  <a:lnTo>
                    <a:pt x="1137" y="42"/>
                  </a:lnTo>
                  <a:lnTo>
                    <a:pt x="1103" y="315"/>
                  </a:lnTo>
                  <a:lnTo>
                    <a:pt x="1103" y="341"/>
                  </a:lnTo>
                  <a:lnTo>
                    <a:pt x="1094" y="350"/>
                  </a:lnTo>
                  <a:lnTo>
                    <a:pt x="1094" y="358"/>
                  </a:lnTo>
                  <a:lnTo>
                    <a:pt x="1086" y="358"/>
                  </a:lnTo>
                  <a:lnTo>
                    <a:pt x="1068" y="358"/>
                  </a:lnTo>
                  <a:lnTo>
                    <a:pt x="1060" y="350"/>
                  </a:lnTo>
                  <a:lnTo>
                    <a:pt x="1060" y="341"/>
                  </a:lnTo>
                  <a:lnTo>
                    <a:pt x="1060" y="333"/>
                  </a:lnTo>
                  <a:lnTo>
                    <a:pt x="1060" y="324"/>
                  </a:lnTo>
                  <a:lnTo>
                    <a:pt x="1068" y="315"/>
                  </a:lnTo>
                  <a:lnTo>
                    <a:pt x="1068" y="281"/>
                  </a:lnTo>
                  <a:lnTo>
                    <a:pt x="1068" y="264"/>
                  </a:lnTo>
                  <a:lnTo>
                    <a:pt x="1068" y="247"/>
                  </a:lnTo>
                  <a:lnTo>
                    <a:pt x="1068" y="222"/>
                  </a:lnTo>
                  <a:lnTo>
                    <a:pt x="1060" y="162"/>
                  </a:lnTo>
                  <a:lnTo>
                    <a:pt x="1043" y="111"/>
                  </a:lnTo>
                  <a:lnTo>
                    <a:pt x="1000" y="77"/>
                  </a:lnTo>
                  <a:lnTo>
                    <a:pt x="940" y="59"/>
                  </a:lnTo>
                  <a:lnTo>
                    <a:pt x="838" y="51"/>
                  </a:lnTo>
                  <a:lnTo>
                    <a:pt x="624" y="51"/>
                  </a:lnTo>
                  <a:lnTo>
                    <a:pt x="598" y="51"/>
                  </a:lnTo>
                  <a:lnTo>
                    <a:pt x="573" y="51"/>
                  </a:lnTo>
                  <a:lnTo>
                    <a:pt x="564" y="59"/>
                  </a:lnTo>
                  <a:lnTo>
                    <a:pt x="556" y="68"/>
                  </a:lnTo>
                  <a:lnTo>
                    <a:pt x="547" y="85"/>
                  </a:lnTo>
                  <a:lnTo>
                    <a:pt x="539" y="111"/>
                  </a:lnTo>
                  <a:lnTo>
                    <a:pt x="436" y="520"/>
                  </a:lnTo>
                  <a:lnTo>
                    <a:pt x="581" y="520"/>
                  </a:lnTo>
                  <a:lnTo>
                    <a:pt x="667" y="512"/>
                  </a:lnTo>
                  <a:lnTo>
                    <a:pt x="727" y="486"/>
                  </a:lnTo>
                  <a:lnTo>
                    <a:pt x="761" y="443"/>
                  </a:lnTo>
                  <a:lnTo>
                    <a:pt x="786" y="367"/>
                  </a:lnTo>
                  <a:lnTo>
                    <a:pt x="795" y="350"/>
                  </a:lnTo>
                  <a:lnTo>
                    <a:pt x="795" y="333"/>
                  </a:lnTo>
                  <a:lnTo>
                    <a:pt x="804" y="333"/>
                  </a:lnTo>
                  <a:lnTo>
                    <a:pt x="812" y="333"/>
                  </a:lnTo>
                  <a:lnTo>
                    <a:pt x="821" y="333"/>
                  </a:lnTo>
                  <a:lnTo>
                    <a:pt x="829" y="341"/>
                  </a:lnTo>
                  <a:lnTo>
                    <a:pt x="829" y="341"/>
                  </a:lnTo>
                  <a:lnTo>
                    <a:pt x="829" y="350"/>
                  </a:lnTo>
                  <a:lnTo>
                    <a:pt x="829" y="350"/>
                  </a:lnTo>
                  <a:lnTo>
                    <a:pt x="829" y="358"/>
                  </a:lnTo>
                  <a:lnTo>
                    <a:pt x="829" y="375"/>
                  </a:lnTo>
                  <a:lnTo>
                    <a:pt x="735" y="717"/>
                  </a:lnTo>
                  <a:lnTo>
                    <a:pt x="735" y="734"/>
                  </a:lnTo>
                  <a:lnTo>
                    <a:pt x="727" y="742"/>
                  </a:lnTo>
                  <a:lnTo>
                    <a:pt x="727" y="751"/>
                  </a:lnTo>
                  <a:lnTo>
                    <a:pt x="718" y="751"/>
                  </a:lnTo>
                  <a:lnTo>
                    <a:pt x="710" y="751"/>
                  </a:lnTo>
                  <a:lnTo>
                    <a:pt x="701" y="742"/>
                  </a:lnTo>
                  <a:lnTo>
                    <a:pt x="692" y="734"/>
                  </a:lnTo>
                  <a:lnTo>
                    <a:pt x="701" y="725"/>
                  </a:lnTo>
                  <a:lnTo>
                    <a:pt x="701" y="717"/>
                  </a:lnTo>
                  <a:lnTo>
                    <a:pt x="710" y="682"/>
                  </a:lnTo>
                  <a:lnTo>
                    <a:pt x="710" y="665"/>
                  </a:lnTo>
                  <a:lnTo>
                    <a:pt x="710" y="648"/>
                  </a:lnTo>
                  <a:lnTo>
                    <a:pt x="710" y="631"/>
                  </a:lnTo>
                  <a:lnTo>
                    <a:pt x="710" y="614"/>
                  </a:lnTo>
                  <a:lnTo>
                    <a:pt x="710" y="606"/>
                  </a:lnTo>
                  <a:lnTo>
                    <a:pt x="701" y="589"/>
                  </a:lnTo>
                  <a:lnTo>
                    <a:pt x="684" y="580"/>
                  </a:lnTo>
                  <a:lnTo>
                    <a:pt x="658" y="571"/>
                  </a:lnTo>
                  <a:lnTo>
                    <a:pt x="624" y="563"/>
                  </a:lnTo>
                  <a:lnTo>
                    <a:pt x="581" y="563"/>
                  </a:lnTo>
                  <a:lnTo>
                    <a:pt x="428" y="563"/>
                  </a:lnTo>
                  <a:lnTo>
                    <a:pt x="428" y="563"/>
                  </a:lnTo>
                  <a:lnTo>
                    <a:pt x="325" y="964"/>
                  </a:lnTo>
                  <a:lnTo>
                    <a:pt x="325" y="981"/>
                  </a:lnTo>
                  <a:lnTo>
                    <a:pt x="325" y="990"/>
                  </a:lnTo>
                  <a:lnTo>
                    <a:pt x="325" y="998"/>
                  </a:lnTo>
                  <a:lnTo>
                    <a:pt x="325" y="1007"/>
                  </a:lnTo>
                  <a:lnTo>
                    <a:pt x="325" y="1015"/>
                  </a:lnTo>
                  <a:lnTo>
                    <a:pt x="342" y="1024"/>
                  </a:lnTo>
                  <a:lnTo>
                    <a:pt x="368" y="1032"/>
                  </a:lnTo>
                  <a:lnTo>
                    <a:pt x="393" y="1032"/>
                  </a:lnTo>
                  <a:lnTo>
                    <a:pt x="410" y="1032"/>
                  </a:lnTo>
                  <a:lnTo>
                    <a:pt x="428" y="1032"/>
                  </a:lnTo>
                  <a:lnTo>
                    <a:pt x="453" y="1032"/>
                  </a:lnTo>
                  <a:lnTo>
                    <a:pt x="479" y="1032"/>
                  </a:lnTo>
                  <a:lnTo>
                    <a:pt x="487" y="1032"/>
                  </a:lnTo>
                  <a:lnTo>
                    <a:pt x="496" y="1032"/>
                  </a:lnTo>
                  <a:lnTo>
                    <a:pt x="496" y="1032"/>
                  </a:lnTo>
                  <a:lnTo>
                    <a:pt x="504" y="1041"/>
                  </a:lnTo>
                  <a:lnTo>
                    <a:pt x="504" y="1041"/>
                  </a:lnTo>
                  <a:lnTo>
                    <a:pt x="504" y="1049"/>
                  </a:lnTo>
                  <a:lnTo>
                    <a:pt x="504" y="1066"/>
                  </a:lnTo>
                  <a:lnTo>
                    <a:pt x="504" y="1075"/>
                  </a:lnTo>
                  <a:lnTo>
                    <a:pt x="496" y="1083"/>
                  </a:lnTo>
                  <a:lnTo>
                    <a:pt x="487" y="1083"/>
                  </a:lnTo>
                  <a:lnTo>
                    <a:pt x="479" y="1083"/>
                  </a:lnTo>
                  <a:lnTo>
                    <a:pt x="402" y="1083"/>
                  </a:lnTo>
                  <a:lnTo>
                    <a:pt x="308" y="1075"/>
                  </a:lnTo>
                  <a:lnTo>
                    <a:pt x="240" y="1075"/>
                  </a:lnTo>
                  <a:lnTo>
                    <a:pt x="171" y="1075"/>
                  </a:lnTo>
                  <a:lnTo>
                    <a:pt x="94" y="1083"/>
                  </a:lnTo>
                  <a:lnTo>
                    <a:pt x="26" y="1083"/>
                  </a:lnTo>
                  <a:lnTo>
                    <a:pt x="26" y="1083"/>
                  </a:lnTo>
                  <a:lnTo>
                    <a:pt x="17" y="1075"/>
                  </a:lnTo>
                  <a:lnTo>
                    <a:pt x="9" y="1075"/>
                  </a:lnTo>
                  <a:lnTo>
                    <a:pt x="0" y="1058"/>
                  </a:lnTo>
                  <a:lnTo>
                    <a:pt x="9" y="1049"/>
                  </a:lnTo>
                  <a:lnTo>
                    <a:pt x="9" y="1041"/>
                  </a:lnTo>
                  <a:lnTo>
                    <a:pt x="17" y="1032"/>
                  </a:lnTo>
                  <a:lnTo>
                    <a:pt x="34" y="1032"/>
                  </a:lnTo>
                  <a:lnTo>
                    <a:pt x="52" y="1032"/>
                  </a:lnTo>
                  <a:lnTo>
                    <a:pt x="120" y="1032"/>
                  </a:lnTo>
                  <a:lnTo>
                    <a:pt x="163" y="1015"/>
                  </a:lnTo>
                  <a:lnTo>
                    <a:pt x="180" y="998"/>
                  </a:lnTo>
                  <a:lnTo>
                    <a:pt x="197" y="955"/>
                  </a:lnTo>
                  <a:lnTo>
                    <a:pt x="402" y="119"/>
                  </a:lnTo>
                  <a:lnTo>
                    <a:pt x="410" y="102"/>
                  </a:lnTo>
                  <a:lnTo>
                    <a:pt x="410" y="94"/>
                  </a:lnTo>
                  <a:lnTo>
                    <a:pt x="410" y="85"/>
                  </a:lnTo>
                  <a:lnTo>
                    <a:pt x="410" y="77"/>
                  </a:lnTo>
                  <a:lnTo>
                    <a:pt x="410" y="68"/>
                  </a:lnTo>
                  <a:lnTo>
                    <a:pt x="393" y="59"/>
                  </a:lnTo>
                  <a:lnTo>
                    <a:pt x="385" y="51"/>
                  </a:lnTo>
                  <a:lnTo>
                    <a:pt x="359" y="51"/>
                  </a:lnTo>
                  <a:lnTo>
                    <a:pt x="334" y="51"/>
                  </a:lnTo>
                  <a:lnTo>
                    <a:pt x="308" y="51"/>
                  </a:lnTo>
                  <a:lnTo>
                    <a:pt x="291" y="51"/>
                  </a:lnTo>
                  <a:lnTo>
                    <a:pt x="274" y="51"/>
                  </a:lnTo>
                  <a:lnTo>
                    <a:pt x="265" y="42"/>
                  </a:lnTo>
                  <a:lnTo>
                    <a:pt x="265" y="34"/>
                  </a:lnTo>
                  <a:lnTo>
                    <a:pt x="265" y="17"/>
                  </a:lnTo>
                  <a:lnTo>
                    <a:pt x="274" y="8"/>
                  </a:lnTo>
                  <a:lnTo>
                    <a:pt x="291" y="0"/>
                  </a:lnTo>
                  <a:lnTo>
                    <a:pt x="3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13677" y="1635"/>
              <a:ext cx="658" cy="794"/>
            </a:xfrm>
            <a:custGeom>
              <a:avLst/>
              <a:gdLst/>
              <a:ahLst/>
              <a:cxnLst>
                <a:cxn ang="0">
                  <a:pos x="436" y="9"/>
                </a:cxn>
                <a:cxn ang="0">
                  <a:pos x="495" y="9"/>
                </a:cxn>
                <a:cxn ang="0">
                  <a:pos x="547" y="9"/>
                </a:cxn>
                <a:cxn ang="0">
                  <a:pos x="615" y="0"/>
                </a:cxn>
                <a:cxn ang="0">
                  <a:pos x="649" y="9"/>
                </a:cxn>
                <a:cxn ang="0">
                  <a:pos x="658" y="17"/>
                </a:cxn>
                <a:cxn ang="0">
                  <a:pos x="649" y="43"/>
                </a:cxn>
                <a:cxn ang="0">
                  <a:pos x="632" y="43"/>
                </a:cxn>
                <a:cxn ang="0">
                  <a:pos x="581" y="51"/>
                </a:cxn>
                <a:cxn ang="0">
                  <a:pos x="564" y="68"/>
                </a:cxn>
                <a:cxn ang="0">
                  <a:pos x="427" y="606"/>
                </a:cxn>
                <a:cxn ang="0">
                  <a:pos x="324" y="743"/>
                </a:cxn>
                <a:cxn ang="0">
                  <a:pos x="162" y="794"/>
                </a:cxn>
                <a:cxn ang="0">
                  <a:pos x="17" y="734"/>
                </a:cxn>
                <a:cxn ang="0">
                  <a:pos x="0" y="640"/>
                </a:cxn>
                <a:cxn ang="0">
                  <a:pos x="25" y="598"/>
                </a:cxn>
                <a:cxn ang="0">
                  <a:pos x="60" y="580"/>
                </a:cxn>
                <a:cxn ang="0">
                  <a:pos x="94" y="580"/>
                </a:cxn>
                <a:cxn ang="0">
                  <a:pos x="119" y="606"/>
                </a:cxn>
                <a:cxn ang="0">
                  <a:pos x="128" y="640"/>
                </a:cxn>
                <a:cxn ang="0">
                  <a:pos x="111" y="674"/>
                </a:cxn>
                <a:cxn ang="0">
                  <a:pos x="77" y="700"/>
                </a:cxn>
                <a:cxn ang="0">
                  <a:pos x="60" y="726"/>
                </a:cxn>
                <a:cxn ang="0">
                  <a:pos x="111" y="751"/>
                </a:cxn>
                <a:cxn ang="0">
                  <a:pos x="145" y="760"/>
                </a:cxn>
                <a:cxn ang="0">
                  <a:pos x="230" y="743"/>
                </a:cxn>
                <a:cxn ang="0">
                  <a:pos x="324" y="606"/>
                </a:cxn>
                <a:cxn ang="0">
                  <a:pos x="461" y="77"/>
                </a:cxn>
                <a:cxn ang="0">
                  <a:pos x="461" y="68"/>
                </a:cxn>
                <a:cxn ang="0">
                  <a:pos x="453" y="51"/>
                </a:cxn>
                <a:cxn ang="0">
                  <a:pos x="427" y="43"/>
                </a:cxn>
                <a:cxn ang="0">
                  <a:pos x="384" y="43"/>
                </a:cxn>
                <a:cxn ang="0">
                  <a:pos x="342" y="43"/>
                </a:cxn>
                <a:cxn ang="0">
                  <a:pos x="324" y="34"/>
                </a:cxn>
                <a:cxn ang="0">
                  <a:pos x="324" y="9"/>
                </a:cxn>
                <a:cxn ang="0">
                  <a:pos x="342" y="0"/>
                </a:cxn>
              </a:cxnLst>
              <a:rect l="0" t="0" r="r" b="b"/>
              <a:pathLst>
                <a:path w="658" h="794">
                  <a:moveTo>
                    <a:pt x="350" y="0"/>
                  </a:moveTo>
                  <a:lnTo>
                    <a:pt x="436" y="9"/>
                  </a:lnTo>
                  <a:lnTo>
                    <a:pt x="461" y="9"/>
                  </a:lnTo>
                  <a:lnTo>
                    <a:pt x="495" y="9"/>
                  </a:lnTo>
                  <a:lnTo>
                    <a:pt x="521" y="9"/>
                  </a:lnTo>
                  <a:lnTo>
                    <a:pt x="547" y="9"/>
                  </a:lnTo>
                  <a:lnTo>
                    <a:pt x="581" y="9"/>
                  </a:lnTo>
                  <a:lnTo>
                    <a:pt x="615" y="0"/>
                  </a:lnTo>
                  <a:lnTo>
                    <a:pt x="649" y="0"/>
                  </a:lnTo>
                  <a:lnTo>
                    <a:pt x="649" y="9"/>
                  </a:lnTo>
                  <a:lnTo>
                    <a:pt x="658" y="9"/>
                  </a:lnTo>
                  <a:lnTo>
                    <a:pt x="658" y="17"/>
                  </a:lnTo>
                  <a:lnTo>
                    <a:pt x="658" y="34"/>
                  </a:lnTo>
                  <a:lnTo>
                    <a:pt x="649" y="43"/>
                  </a:lnTo>
                  <a:lnTo>
                    <a:pt x="641" y="43"/>
                  </a:lnTo>
                  <a:lnTo>
                    <a:pt x="632" y="43"/>
                  </a:lnTo>
                  <a:lnTo>
                    <a:pt x="606" y="43"/>
                  </a:lnTo>
                  <a:lnTo>
                    <a:pt x="581" y="51"/>
                  </a:lnTo>
                  <a:lnTo>
                    <a:pt x="572" y="60"/>
                  </a:lnTo>
                  <a:lnTo>
                    <a:pt x="564" y="68"/>
                  </a:lnTo>
                  <a:lnTo>
                    <a:pt x="555" y="86"/>
                  </a:lnTo>
                  <a:lnTo>
                    <a:pt x="427" y="606"/>
                  </a:lnTo>
                  <a:lnTo>
                    <a:pt x="393" y="683"/>
                  </a:lnTo>
                  <a:lnTo>
                    <a:pt x="324" y="743"/>
                  </a:lnTo>
                  <a:lnTo>
                    <a:pt x="248" y="777"/>
                  </a:lnTo>
                  <a:lnTo>
                    <a:pt x="162" y="794"/>
                  </a:lnTo>
                  <a:lnTo>
                    <a:pt x="77" y="777"/>
                  </a:lnTo>
                  <a:lnTo>
                    <a:pt x="17" y="734"/>
                  </a:lnTo>
                  <a:lnTo>
                    <a:pt x="0" y="674"/>
                  </a:lnTo>
                  <a:lnTo>
                    <a:pt x="0" y="640"/>
                  </a:lnTo>
                  <a:lnTo>
                    <a:pt x="8" y="615"/>
                  </a:lnTo>
                  <a:lnTo>
                    <a:pt x="25" y="598"/>
                  </a:lnTo>
                  <a:lnTo>
                    <a:pt x="42" y="589"/>
                  </a:lnTo>
                  <a:lnTo>
                    <a:pt x="60" y="580"/>
                  </a:lnTo>
                  <a:lnTo>
                    <a:pt x="77" y="580"/>
                  </a:lnTo>
                  <a:lnTo>
                    <a:pt x="94" y="580"/>
                  </a:lnTo>
                  <a:lnTo>
                    <a:pt x="111" y="589"/>
                  </a:lnTo>
                  <a:lnTo>
                    <a:pt x="119" y="606"/>
                  </a:lnTo>
                  <a:lnTo>
                    <a:pt x="128" y="632"/>
                  </a:lnTo>
                  <a:lnTo>
                    <a:pt x="128" y="640"/>
                  </a:lnTo>
                  <a:lnTo>
                    <a:pt x="119" y="657"/>
                  </a:lnTo>
                  <a:lnTo>
                    <a:pt x="111" y="674"/>
                  </a:lnTo>
                  <a:lnTo>
                    <a:pt x="94" y="691"/>
                  </a:lnTo>
                  <a:lnTo>
                    <a:pt x="77" y="700"/>
                  </a:lnTo>
                  <a:lnTo>
                    <a:pt x="51" y="700"/>
                  </a:lnTo>
                  <a:lnTo>
                    <a:pt x="60" y="726"/>
                  </a:lnTo>
                  <a:lnTo>
                    <a:pt x="85" y="743"/>
                  </a:lnTo>
                  <a:lnTo>
                    <a:pt x="111" y="751"/>
                  </a:lnTo>
                  <a:lnTo>
                    <a:pt x="128" y="760"/>
                  </a:lnTo>
                  <a:lnTo>
                    <a:pt x="145" y="760"/>
                  </a:lnTo>
                  <a:lnTo>
                    <a:pt x="162" y="760"/>
                  </a:lnTo>
                  <a:lnTo>
                    <a:pt x="230" y="743"/>
                  </a:lnTo>
                  <a:lnTo>
                    <a:pt x="290" y="683"/>
                  </a:lnTo>
                  <a:lnTo>
                    <a:pt x="324" y="606"/>
                  </a:lnTo>
                  <a:lnTo>
                    <a:pt x="453" y="94"/>
                  </a:lnTo>
                  <a:lnTo>
                    <a:pt x="461" y="77"/>
                  </a:lnTo>
                  <a:lnTo>
                    <a:pt x="461" y="68"/>
                  </a:lnTo>
                  <a:lnTo>
                    <a:pt x="461" y="68"/>
                  </a:lnTo>
                  <a:lnTo>
                    <a:pt x="461" y="60"/>
                  </a:lnTo>
                  <a:lnTo>
                    <a:pt x="453" y="51"/>
                  </a:lnTo>
                  <a:lnTo>
                    <a:pt x="444" y="51"/>
                  </a:lnTo>
                  <a:lnTo>
                    <a:pt x="427" y="43"/>
                  </a:lnTo>
                  <a:lnTo>
                    <a:pt x="401" y="43"/>
                  </a:lnTo>
                  <a:lnTo>
                    <a:pt x="384" y="43"/>
                  </a:lnTo>
                  <a:lnTo>
                    <a:pt x="367" y="43"/>
                  </a:lnTo>
                  <a:lnTo>
                    <a:pt x="342" y="43"/>
                  </a:lnTo>
                  <a:lnTo>
                    <a:pt x="333" y="43"/>
                  </a:lnTo>
                  <a:lnTo>
                    <a:pt x="324" y="34"/>
                  </a:lnTo>
                  <a:lnTo>
                    <a:pt x="324" y="26"/>
                  </a:lnTo>
                  <a:lnTo>
                    <a:pt x="324" y="9"/>
                  </a:lnTo>
                  <a:lnTo>
                    <a:pt x="333" y="9"/>
                  </a:lnTo>
                  <a:lnTo>
                    <a:pt x="342" y="0"/>
                  </a:lnTo>
                  <a:lnTo>
                    <a:pt x="3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14899" y="2053"/>
              <a:ext cx="1059" cy="1058"/>
            </a:xfrm>
            <a:custGeom>
              <a:avLst/>
              <a:gdLst/>
              <a:ahLst/>
              <a:cxnLst>
                <a:cxn ang="0">
                  <a:pos x="530" y="0"/>
                </a:cxn>
                <a:cxn ang="0">
                  <a:pos x="547" y="0"/>
                </a:cxn>
                <a:cxn ang="0">
                  <a:pos x="555" y="9"/>
                </a:cxn>
                <a:cxn ang="0">
                  <a:pos x="564" y="26"/>
                </a:cxn>
                <a:cxn ang="0">
                  <a:pos x="564" y="43"/>
                </a:cxn>
                <a:cxn ang="0">
                  <a:pos x="564" y="52"/>
                </a:cxn>
                <a:cxn ang="0">
                  <a:pos x="564" y="495"/>
                </a:cxn>
                <a:cxn ang="0">
                  <a:pos x="1008" y="495"/>
                </a:cxn>
                <a:cxn ang="0">
                  <a:pos x="1025" y="495"/>
                </a:cxn>
                <a:cxn ang="0">
                  <a:pos x="1034" y="504"/>
                </a:cxn>
                <a:cxn ang="0">
                  <a:pos x="1051" y="504"/>
                </a:cxn>
                <a:cxn ang="0">
                  <a:pos x="1059" y="512"/>
                </a:cxn>
                <a:cxn ang="0">
                  <a:pos x="1059" y="529"/>
                </a:cxn>
                <a:cxn ang="0">
                  <a:pos x="1059" y="546"/>
                </a:cxn>
                <a:cxn ang="0">
                  <a:pos x="1051" y="555"/>
                </a:cxn>
                <a:cxn ang="0">
                  <a:pos x="1034" y="564"/>
                </a:cxn>
                <a:cxn ang="0">
                  <a:pos x="1025" y="564"/>
                </a:cxn>
                <a:cxn ang="0">
                  <a:pos x="1008" y="564"/>
                </a:cxn>
                <a:cxn ang="0">
                  <a:pos x="564" y="564"/>
                </a:cxn>
                <a:cxn ang="0">
                  <a:pos x="564" y="1007"/>
                </a:cxn>
                <a:cxn ang="0">
                  <a:pos x="564" y="1024"/>
                </a:cxn>
                <a:cxn ang="0">
                  <a:pos x="564" y="1033"/>
                </a:cxn>
                <a:cxn ang="0">
                  <a:pos x="555" y="1050"/>
                </a:cxn>
                <a:cxn ang="0">
                  <a:pos x="547" y="1058"/>
                </a:cxn>
                <a:cxn ang="0">
                  <a:pos x="530" y="1058"/>
                </a:cxn>
                <a:cxn ang="0">
                  <a:pos x="521" y="1058"/>
                </a:cxn>
                <a:cxn ang="0">
                  <a:pos x="504" y="1050"/>
                </a:cxn>
                <a:cxn ang="0">
                  <a:pos x="504" y="1033"/>
                </a:cxn>
                <a:cxn ang="0">
                  <a:pos x="504" y="1024"/>
                </a:cxn>
                <a:cxn ang="0">
                  <a:pos x="504" y="1007"/>
                </a:cxn>
                <a:cxn ang="0">
                  <a:pos x="504" y="564"/>
                </a:cxn>
                <a:cxn ang="0">
                  <a:pos x="51" y="564"/>
                </a:cxn>
                <a:cxn ang="0">
                  <a:pos x="42" y="564"/>
                </a:cxn>
                <a:cxn ang="0">
                  <a:pos x="25" y="564"/>
                </a:cxn>
                <a:cxn ang="0">
                  <a:pos x="17" y="555"/>
                </a:cxn>
                <a:cxn ang="0">
                  <a:pos x="8" y="546"/>
                </a:cxn>
                <a:cxn ang="0">
                  <a:pos x="0" y="529"/>
                </a:cxn>
                <a:cxn ang="0">
                  <a:pos x="8" y="512"/>
                </a:cxn>
                <a:cxn ang="0">
                  <a:pos x="17" y="504"/>
                </a:cxn>
                <a:cxn ang="0">
                  <a:pos x="25" y="504"/>
                </a:cxn>
                <a:cxn ang="0">
                  <a:pos x="42" y="495"/>
                </a:cxn>
                <a:cxn ang="0">
                  <a:pos x="51" y="495"/>
                </a:cxn>
                <a:cxn ang="0">
                  <a:pos x="504" y="495"/>
                </a:cxn>
                <a:cxn ang="0">
                  <a:pos x="504" y="52"/>
                </a:cxn>
                <a:cxn ang="0">
                  <a:pos x="504" y="43"/>
                </a:cxn>
                <a:cxn ang="0">
                  <a:pos x="504" y="26"/>
                </a:cxn>
                <a:cxn ang="0">
                  <a:pos x="504" y="9"/>
                </a:cxn>
                <a:cxn ang="0">
                  <a:pos x="521" y="0"/>
                </a:cxn>
                <a:cxn ang="0">
                  <a:pos x="530" y="0"/>
                </a:cxn>
              </a:cxnLst>
              <a:rect l="0" t="0" r="r" b="b"/>
              <a:pathLst>
                <a:path w="1059" h="1058">
                  <a:moveTo>
                    <a:pt x="530" y="0"/>
                  </a:moveTo>
                  <a:lnTo>
                    <a:pt x="547" y="0"/>
                  </a:lnTo>
                  <a:lnTo>
                    <a:pt x="555" y="9"/>
                  </a:lnTo>
                  <a:lnTo>
                    <a:pt x="564" y="26"/>
                  </a:lnTo>
                  <a:lnTo>
                    <a:pt x="564" y="43"/>
                  </a:lnTo>
                  <a:lnTo>
                    <a:pt x="564" y="52"/>
                  </a:lnTo>
                  <a:lnTo>
                    <a:pt x="564" y="495"/>
                  </a:lnTo>
                  <a:lnTo>
                    <a:pt x="1008" y="495"/>
                  </a:lnTo>
                  <a:lnTo>
                    <a:pt x="1025" y="495"/>
                  </a:lnTo>
                  <a:lnTo>
                    <a:pt x="1034" y="504"/>
                  </a:lnTo>
                  <a:lnTo>
                    <a:pt x="1051" y="504"/>
                  </a:lnTo>
                  <a:lnTo>
                    <a:pt x="1059" y="512"/>
                  </a:lnTo>
                  <a:lnTo>
                    <a:pt x="1059" y="529"/>
                  </a:lnTo>
                  <a:lnTo>
                    <a:pt x="1059" y="546"/>
                  </a:lnTo>
                  <a:lnTo>
                    <a:pt x="1051" y="555"/>
                  </a:lnTo>
                  <a:lnTo>
                    <a:pt x="1034" y="564"/>
                  </a:lnTo>
                  <a:lnTo>
                    <a:pt x="1025" y="564"/>
                  </a:lnTo>
                  <a:lnTo>
                    <a:pt x="1008" y="564"/>
                  </a:lnTo>
                  <a:lnTo>
                    <a:pt x="564" y="564"/>
                  </a:lnTo>
                  <a:lnTo>
                    <a:pt x="564" y="1007"/>
                  </a:lnTo>
                  <a:lnTo>
                    <a:pt x="564" y="1024"/>
                  </a:lnTo>
                  <a:lnTo>
                    <a:pt x="564" y="1033"/>
                  </a:lnTo>
                  <a:lnTo>
                    <a:pt x="555" y="1050"/>
                  </a:lnTo>
                  <a:lnTo>
                    <a:pt x="547" y="1058"/>
                  </a:lnTo>
                  <a:lnTo>
                    <a:pt x="530" y="1058"/>
                  </a:lnTo>
                  <a:lnTo>
                    <a:pt x="521" y="1058"/>
                  </a:lnTo>
                  <a:lnTo>
                    <a:pt x="504" y="1050"/>
                  </a:lnTo>
                  <a:lnTo>
                    <a:pt x="504" y="1033"/>
                  </a:lnTo>
                  <a:lnTo>
                    <a:pt x="504" y="1024"/>
                  </a:lnTo>
                  <a:lnTo>
                    <a:pt x="504" y="1007"/>
                  </a:lnTo>
                  <a:lnTo>
                    <a:pt x="504" y="564"/>
                  </a:lnTo>
                  <a:lnTo>
                    <a:pt x="51" y="564"/>
                  </a:lnTo>
                  <a:lnTo>
                    <a:pt x="42" y="564"/>
                  </a:lnTo>
                  <a:lnTo>
                    <a:pt x="25" y="564"/>
                  </a:lnTo>
                  <a:lnTo>
                    <a:pt x="17" y="555"/>
                  </a:lnTo>
                  <a:lnTo>
                    <a:pt x="8" y="546"/>
                  </a:lnTo>
                  <a:lnTo>
                    <a:pt x="0" y="529"/>
                  </a:lnTo>
                  <a:lnTo>
                    <a:pt x="8" y="512"/>
                  </a:lnTo>
                  <a:lnTo>
                    <a:pt x="17" y="504"/>
                  </a:lnTo>
                  <a:lnTo>
                    <a:pt x="25" y="504"/>
                  </a:lnTo>
                  <a:lnTo>
                    <a:pt x="42" y="495"/>
                  </a:lnTo>
                  <a:lnTo>
                    <a:pt x="51" y="495"/>
                  </a:lnTo>
                  <a:lnTo>
                    <a:pt x="504" y="495"/>
                  </a:lnTo>
                  <a:lnTo>
                    <a:pt x="504" y="52"/>
                  </a:lnTo>
                  <a:lnTo>
                    <a:pt x="504" y="43"/>
                  </a:lnTo>
                  <a:lnTo>
                    <a:pt x="504" y="26"/>
                  </a:lnTo>
                  <a:lnTo>
                    <a:pt x="504" y="9"/>
                  </a:lnTo>
                  <a:lnTo>
                    <a:pt x="521" y="0"/>
                  </a:lnTo>
                  <a:lnTo>
                    <a:pt x="5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0"/>
            <p:cNvSpPr>
              <a:spLocks noEditPoints="1"/>
            </p:cNvSpPr>
            <p:nvPr/>
          </p:nvSpPr>
          <p:spPr bwMode="auto">
            <a:xfrm>
              <a:off x="16463" y="1900"/>
              <a:ext cx="1110" cy="1118"/>
            </a:xfrm>
            <a:custGeom>
              <a:avLst/>
              <a:gdLst/>
              <a:ahLst/>
              <a:cxnLst>
                <a:cxn ang="0">
                  <a:pos x="401" y="42"/>
                </a:cxn>
                <a:cxn ang="0">
                  <a:pos x="350" y="42"/>
                </a:cxn>
                <a:cxn ang="0">
                  <a:pos x="316" y="51"/>
                </a:cxn>
                <a:cxn ang="0">
                  <a:pos x="307" y="77"/>
                </a:cxn>
                <a:cxn ang="0">
                  <a:pos x="299" y="111"/>
                </a:cxn>
                <a:cxn ang="0">
                  <a:pos x="478" y="520"/>
                </a:cxn>
                <a:cxn ang="0">
                  <a:pos x="658" y="486"/>
                </a:cxn>
                <a:cxn ang="0">
                  <a:pos x="734" y="392"/>
                </a:cxn>
                <a:cxn ang="0">
                  <a:pos x="752" y="281"/>
                </a:cxn>
                <a:cxn ang="0">
                  <a:pos x="700" y="119"/>
                </a:cxn>
                <a:cxn ang="0">
                  <a:pos x="581" y="51"/>
                </a:cxn>
                <a:cxn ang="0">
                  <a:pos x="427" y="42"/>
                </a:cxn>
                <a:cxn ang="0">
                  <a:pos x="495" y="0"/>
                </a:cxn>
                <a:cxn ang="0">
                  <a:pos x="743" y="51"/>
                </a:cxn>
                <a:cxn ang="0">
                  <a:pos x="897" y="196"/>
                </a:cxn>
                <a:cxn ang="0">
                  <a:pos x="897" y="367"/>
                </a:cxn>
                <a:cxn ang="0">
                  <a:pos x="743" y="503"/>
                </a:cxn>
                <a:cxn ang="0">
                  <a:pos x="640" y="546"/>
                </a:cxn>
                <a:cxn ang="0">
                  <a:pos x="786" y="631"/>
                </a:cxn>
                <a:cxn ang="0">
                  <a:pos x="854" y="853"/>
                </a:cxn>
                <a:cxn ang="0">
                  <a:pos x="888" y="1024"/>
                </a:cxn>
                <a:cxn ang="0">
                  <a:pos x="965" y="1083"/>
                </a:cxn>
                <a:cxn ang="0">
                  <a:pos x="1025" y="1049"/>
                </a:cxn>
                <a:cxn ang="0">
                  <a:pos x="1068" y="938"/>
                </a:cxn>
                <a:cxn ang="0">
                  <a:pos x="1076" y="921"/>
                </a:cxn>
                <a:cxn ang="0">
                  <a:pos x="1093" y="913"/>
                </a:cxn>
                <a:cxn ang="0">
                  <a:pos x="1110" y="921"/>
                </a:cxn>
                <a:cxn ang="0">
                  <a:pos x="1110" y="938"/>
                </a:cxn>
                <a:cxn ang="0">
                  <a:pos x="1093" y="1024"/>
                </a:cxn>
                <a:cxn ang="0">
                  <a:pos x="1025" y="1101"/>
                </a:cxn>
                <a:cxn ang="0">
                  <a:pos x="897" y="1109"/>
                </a:cxn>
                <a:cxn ang="0">
                  <a:pos x="760" y="1049"/>
                </a:cxn>
                <a:cxn ang="0">
                  <a:pos x="692" y="913"/>
                </a:cxn>
                <a:cxn ang="0">
                  <a:pos x="692" y="734"/>
                </a:cxn>
                <a:cxn ang="0">
                  <a:pos x="632" y="606"/>
                </a:cxn>
                <a:cxn ang="0">
                  <a:pos x="521" y="554"/>
                </a:cxn>
                <a:cxn ang="0">
                  <a:pos x="299" y="554"/>
                </a:cxn>
                <a:cxn ang="0">
                  <a:pos x="299" y="981"/>
                </a:cxn>
                <a:cxn ang="0">
                  <a:pos x="316" y="1007"/>
                </a:cxn>
                <a:cxn ang="0">
                  <a:pos x="350" y="1024"/>
                </a:cxn>
                <a:cxn ang="0">
                  <a:pos x="427" y="1032"/>
                </a:cxn>
                <a:cxn ang="0">
                  <a:pos x="461" y="1083"/>
                </a:cxn>
                <a:cxn ang="0">
                  <a:pos x="307" y="1075"/>
                </a:cxn>
                <a:cxn ang="0">
                  <a:pos x="153" y="1075"/>
                </a:cxn>
                <a:cxn ang="0">
                  <a:pos x="0" y="1083"/>
                </a:cxn>
                <a:cxn ang="0">
                  <a:pos x="42" y="1032"/>
                </a:cxn>
                <a:cxn ang="0">
                  <a:pos x="119" y="1024"/>
                </a:cxn>
                <a:cxn ang="0">
                  <a:pos x="153" y="1007"/>
                </a:cxn>
                <a:cxn ang="0">
                  <a:pos x="162" y="981"/>
                </a:cxn>
                <a:cxn ang="0">
                  <a:pos x="162" y="119"/>
                </a:cxn>
                <a:cxn ang="0">
                  <a:pos x="162" y="77"/>
                </a:cxn>
                <a:cxn ang="0">
                  <a:pos x="136" y="59"/>
                </a:cxn>
                <a:cxn ang="0">
                  <a:pos x="85" y="42"/>
                </a:cxn>
                <a:cxn ang="0">
                  <a:pos x="0" y="42"/>
                </a:cxn>
              </a:cxnLst>
              <a:rect l="0" t="0" r="r" b="b"/>
              <a:pathLst>
                <a:path w="1110" h="1118">
                  <a:moveTo>
                    <a:pt x="427" y="42"/>
                  </a:moveTo>
                  <a:lnTo>
                    <a:pt x="401" y="42"/>
                  </a:lnTo>
                  <a:lnTo>
                    <a:pt x="376" y="42"/>
                  </a:lnTo>
                  <a:lnTo>
                    <a:pt x="350" y="42"/>
                  </a:lnTo>
                  <a:lnTo>
                    <a:pt x="333" y="51"/>
                  </a:lnTo>
                  <a:lnTo>
                    <a:pt x="316" y="51"/>
                  </a:lnTo>
                  <a:lnTo>
                    <a:pt x="307" y="59"/>
                  </a:lnTo>
                  <a:lnTo>
                    <a:pt x="307" y="77"/>
                  </a:lnTo>
                  <a:lnTo>
                    <a:pt x="299" y="85"/>
                  </a:lnTo>
                  <a:lnTo>
                    <a:pt x="299" y="111"/>
                  </a:lnTo>
                  <a:lnTo>
                    <a:pt x="299" y="520"/>
                  </a:lnTo>
                  <a:lnTo>
                    <a:pt x="478" y="520"/>
                  </a:lnTo>
                  <a:lnTo>
                    <a:pt x="581" y="512"/>
                  </a:lnTo>
                  <a:lnTo>
                    <a:pt x="658" y="486"/>
                  </a:lnTo>
                  <a:lnTo>
                    <a:pt x="700" y="443"/>
                  </a:lnTo>
                  <a:lnTo>
                    <a:pt x="734" y="392"/>
                  </a:lnTo>
                  <a:lnTo>
                    <a:pt x="752" y="341"/>
                  </a:lnTo>
                  <a:lnTo>
                    <a:pt x="752" y="281"/>
                  </a:lnTo>
                  <a:lnTo>
                    <a:pt x="734" y="187"/>
                  </a:lnTo>
                  <a:lnTo>
                    <a:pt x="700" y="119"/>
                  </a:lnTo>
                  <a:lnTo>
                    <a:pt x="649" y="77"/>
                  </a:lnTo>
                  <a:lnTo>
                    <a:pt x="581" y="51"/>
                  </a:lnTo>
                  <a:lnTo>
                    <a:pt x="504" y="42"/>
                  </a:lnTo>
                  <a:lnTo>
                    <a:pt x="427" y="42"/>
                  </a:lnTo>
                  <a:close/>
                  <a:moveTo>
                    <a:pt x="0" y="0"/>
                  </a:moveTo>
                  <a:lnTo>
                    <a:pt x="495" y="0"/>
                  </a:lnTo>
                  <a:lnTo>
                    <a:pt x="632" y="8"/>
                  </a:lnTo>
                  <a:lnTo>
                    <a:pt x="743" y="51"/>
                  </a:lnTo>
                  <a:lnTo>
                    <a:pt x="837" y="119"/>
                  </a:lnTo>
                  <a:lnTo>
                    <a:pt x="897" y="196"/>
                  </a:lnTo>
                  <a:lnTo>
                    <a:pt x="914" y="281"/>
                  </a:lnTo>
                  <a:lnTo>
                    <a:pt x="897" y="367"/>
                  </a:lnTo>
                  <a:lnTo>
                    <a:pt x="837" y="443"/>
                  </a:lnTo>
                  <a:lnTo>
                    <a:pt x="743" y="503"/>
                  </a:lnTo>
                  <a:lnTo>
                    <a:pt x="640" y="546"/>
                  </a:lnTo>
                  <a:lnTo>
                    <a:pt x="640" y="546"/>
                  </a:lnTo>
                  <a:lnTo>
                    <a:pt x="717" y="580"/>
                  </a:lnTo>
                  <a:lnTo>
                    <a:pt x="786" y="631"/>
                  </a:lnTo>
                  <a:lnTo>
                    <a:pt x="828" y="725"/>
                  </a:lnTo>
                  <a:lnTo>
                    <a:pt x="854" y="853"/>
                  </a:lnTo>
                  <a:lnTo>
                    <a:pt x="871" y="947"/>
                  </a:lnTo>
                  <a:lnTo>
                    <a:pt x="888" y="1024"/>
                  </a:lnTo>
                  <a:lnTo>
                    <a:pt x="914" y="1066"/>
                  </a:lnTo>
                  <a:lnTo>
                    <a:pt x="965" y="1083"/>
                  </a:lnTo>
                  <a:lnTo>
                    <a:pt x="999" y="1075"/>
                  </a:lnTo>
                  <a:lnTo>
                    <a:pt x="1025" y="1049"/>
                  </a:lnTo>
                  <a:lnTo>
                    <a:pt x="1051" y="1007"/>
                  </a:lnTo>
                  <a:lnTo>
                    <a:pt x="1068" y="938"/>
                  </a:lnTo>
                  <a:lnTo>
                    <a:pt x="1068" y="930"/>
                  </a:lnTo>
                  <a:lnTo>
                    <a:pt x="1076" y="921"/>
                  </a:lnTo>
                  <a:lnTo>
                    <a:pt x="1076" y="913"/>
                  </a:lnTo>
                  <a:lnTo>
                    <a:pt x="1093" y="913"/>
                  </a:lnTo>
                  <a:lnTo>
                    <a:pt x="1102" y="913"/>
                  </a:lnTo>
                  <a:lnTo>
                    <a:pt x="1110" y="921"/>
                  </a:lnTo>
                  <a:lnTo>
                    <a:pt x="1110" y="930"/>
                  </a:lnTo>
                  <a:lnTo>
                    <a:pt x="1110" y="938"/>
                  </a:lnTo>
                  <a:lnTo>
                    <a:pt x="1102" y="981"/>
                  </a:lnTo>
                  <a:lnTo>
                    <a:pt x="1093" y="1024"/>
                  </a:lnTo>
                  <a:lnTo>
                    <a:pt x="1068" y="1066"/>
                  </a:lnTo>
                  <a:lnTo>
                    <a:pt x="1025" y="1101"/>
                  </a:lnTo>
                  <a:lnTo>
                    <a:pt x="957" y="1118"/>
                  </a:lnTo>
                  <a:lnTo>
                    <a:pt x="897" y="1109"/>
                  </a:lnTo>
                  <a:lnTo>
                    <a:pt x="828" y="1092"/>
                  </a:lnTo>
                  <a:lnTo>
                    <a:pt x="760" y="1049"/>
                  </a:lnTo>
                  <a:lnTo>
                    <a:pt x="709" y="990"/>
                  </a:lnTo>
                  <a:lnTo>
                    <a:pt x="692" y="913"/>
                  </a:lnTo>
                  <a:lnTo>
                    <a:pt x="692" y="819"/>
                  </a:lnTo>
                  <a:lnTo>
                    <a:pt x="692" y="734"/>
                  </a:lnTo>
                  <a:lnTo>
                    <a:pt x="675" y="665"/>
                  </a:lnTo>
                  <a:lnTo>
                    <a:pt x="632" y="606"/>
                  </a:lnTo>
                  <a:lnTo>
                    <a:pt x="572" y="571"/>
                  </a:lnTo>
                  <a:lnTo>
                    <a:pt x="521" y="554"/>
                  </a:lnTo>
                  <a:lnTo>
                    <a:pt x="487" y="554"/>
                  </a:lnTo>
                  <a:lnTo>
                    <a:pt x="299" y="554"/>
                  </a:lnTo>
                  <a:lnTo>
                    <a:pt x="299" y="955"/>
                  </a:lnTo>
                  <a:lnTo>
                    <a:pt x="299" y="981"/>
                  </a:lnTo>
                  <a:lnTo>
                    <a:pt x="307" y="998"/>
                  </a:lnTo>
                  <a:lnTo>
                    <a:pt x="316" y="1007"/>
                  </a:lnTo>
                  <a:lnTo>
                    <a:pt x="324" y="1024"/>
                  </a:lnTo>
                  <a:lnTo>
                    <a:pt x="350" y="1024"/>
                  </a:lnTo>
                  <a:lnTo>
                    <a:pt x="384" y="1032"/>
                  </a:lnTo>
                  <a:lnTo>
                    <a:pt x="427" y="1032"/>
                  </a:lnTo>
                  <a:lnTo>
                    <a:pt x="461" y="1032"/>
                  </a:lnTo>
                  <a:lnTo>
                    <a:pt x="461" y="1083"/>
                  </a:lnTo>
                  <a:lnTo>
                    <a:pt x="393" y="1075"/>
                  </a:lnTo>
                  <a:lnTo>
                    <a:pt x="307" y="1075"/>
                  </a:lnTo>
                  <a:lnTo>
                    <a:pt x="230" y="1075"/>
                  </a:lnTo>
                  <a:lnTo>
                    <a:pt x="153" y="1075"/>
                  </a:lnTo>
                  <a:lnTo>
                    <a:pt x="68" y="1075"/>
                  </a:lnTo>
                  <a:lnTo>
                    <a:pt x="0" y="1083"/>
                  </a:lnTo>
                  <a:lnTo>
                    <a:pt x="0" y="1032"/>
                  </a:lnTo>
                  <a:lnTo>
                    <a:pt x="42" y="1032"/>
                  </a:lnTo>
                  <a:lnTo>
                    <a:pt x="85" y="1032"/>
                  </a:lnTo>
                  <a:lnTo>
                    <a:pt x="119" y="1024"/>
                  </a:lnTo>
                  <a:lnTo>
                    <a:pt x="136" y="1024"/>
                  </a:lnTo>
                  <a:lnTo>
                    <a:pt x="153" y="1007"/>
                  </a:lnTo>
                  <a:lnTo>
                    <a:pt x="162" y="998"/>
                  </a:lnTo>
                  <a:lnTo>
                    <a:pt x="162" y="981"/>
                  </a:lnTo>
                  <a:lnTo>
                    <a:pt x="162" y="955"/>
                  </a:lnTo>
                  <a:lnTo>
                    <a:pt x="162" y="119"/>
                  </a:lnTo>
                  <a:lnTo>
                    <a:pt x="162" y="94"/>
                  </a:lnTo>
                  <a:lnTo>
                    <a:pt x="162" y="77"/>
                  </a:lnTo>
                  <a:lnTo>
                    <a:pt x="153" y="68"/>
                  </a:lnTo>
                  <a:lnTo>
                    <a:pt x="136" y="59"/>
                  </a:lnTo>
                  <a:lnTo>
                    <a:pt x="119" y="51"/>
                  </a:lnTo>
                  <a:lnTo>
                    <a:pt x="85" y="42"/>
                  </a:lnTo>
                  <a:lnTo>
                    <a:pt x="42" y="42"/>
                  </a:lnTo>
                  <a:lnTo>
                    <a:pt x="0" y="4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1"/>
            <p:cNvSpPr>
              <a:spLocks noEditPoints="1"/>
            </p:cNvSpPr>
            <p:nvPr/>
          </p:nvSpPr>
          <p:spPr bwMode="auto">
            <a:xfrm>
              <a:off x="17625" y="2267"/>
              <a:ext cx="615" cy="734"/>
            </a:xfrm>
            <a:custGeom>
              <a:avLst/>
              <a:gdLst/>
              <a:ahLst/>
              <a:cxnLst>
                <a:cxn ang="0">
                  <a:pos x="333" y="34"/>
                </a:cxn>
                <a:cxn ang="0">
                  <a:pos x="299" y="42"/>
                </a:cxn>
                <a:cxn ang="0">
                  <a:pos x="256" y="59"/>
                </a:cxn>
                <a:cxn ang="0">
                  <a:pos x="213" y="85"/>
                </a:cxn>
                <a:cxn ang="0">
                  <a:pos x="179" y="136"/>
                </a:cxn>
                <a:cxn ang="0">
                  <a:pos x="145" y="213"/>
                </a:cxn>
                <a:cxn ang="0">
                  <a:pos x="128" y="315"/>
                </a:cxn>
                <a:cxn ang="0">
                  <a:pos x="512" y="315"/>
                </a:cxn>
                <a:cxn ang="0">
                  <a:pos x="504" y="264"/>
                </a:cxn>
                <a:cxn ang="0">
                  <a:pos x="495" y="213"/>
                </a:cxn>
                <a:cxn ang="0">
                  <a:pos x="478" y="153"/>
                </a:cxn>
                <a:cxn ang="0">
                  <a:pos x="453" y="94"/>
                </a:cxn>
                <a:cxn ang="0">
                  <a:pos x="401" y="51"/>
                </a:cxn>
                <a:cxn ang="0">
                  <a:pos x="333" y="34"/>
                </a:cxn>
                <a:cxn ang="0">
                  <a:pos x="333" y="0"/>
                </a:cxn>
                <a:cxn ang="0">
                  <a:pos x="436" y="17"/>
                </a:cxn>
                <a:cxn ang="0">
                  <a:pos x="512" y="68"/>
                </a:cxn>
                <a:cxn ang="0">
                  <a:pos x="572" y="136"/>
                </a:cxn>
                <a:cxn ang="0">
                  <a:pos x="606" y="222"/>
                </a:cxn>
                <a:cxn ang="0">
                  <a:pos x="615" y="315"/>
                </a:cxn>
                <a:cxn ang="0">
                  <a:pos x="615" y="332"/>
                </a:cxn>
                <a:cxn ang="0">
                  <a:pos x="606" y="341"/>
                </a:cxn>
                <a:cxn ang="0">
                  <a:pos x="598" y="350"/>
                </a:cxn>
                <a:cxn ang="0">
                  <a:pos x="572" y="350"/>
                </a:cxn>
                <a:cxn ang="0">
                  <a:pos x="128" y="350"/>
                </a:cxn>
                <a:cxn ang="0">
                  <a:pos x="128" y="350"/>
                </a:cxn>
                <a:cxn ang="0">
                  <a:pos x="136" y="418"/>
                </a:cxn>
                <a:cxn ang="0">
                  <a:pos x="145" y="503"/>
                </a:cxn>
                <a:cxn ang="0">
                  <a:pos x="179" y="588"/>
                </a:cxn>
                <a:cxn ang="0">
                  <a:pos x="222" y="640"/>
                </a:cxn>
                <a:cxn ang="0">
                  <a:pos x="282" y="674"/>
                </a:cxn>
                <a:cxn ang="0">
                  <a:pos x="359" y="691"/>
                </a:cxn>
                <a:cxn ang="0">
                  <a:pos x="384" y="691"/>
                </a:cxn>
                <a:cxn ang="0">
                  <a:pos x="427" y="682"/>
                </a:cxn>
                <a:cxn ang="0">
                  <a:pos x="478" y="657"/>
                </a:cxn>
                <a:cxn ang="0">
                  <a:pos x="530" y="606"/>
                </a:cxn>
                <a:cxn ang="0">
                  <a:pos x="572" y="529"/>
                </a:cxn>
                <a:cxn ang="0">
                  <a:pos x="581" y="520"/>
                </a:cxn>
                <a:cxn ang="0">
                  <a:pos x="581" y="512"/>
                </a:cxn>
                <a:cxn ang="0">
                  <a:pos x="598" y="503"/>
                </a:cxn>
                <a:cxn ang="0">
                  <a:pos x="606" y="512"/>
                </a:cxn>
                <a:cxn ang="0">
                  <a:pos x="615" y="512"/>
                </a:cxn>
                <a:cxn ang="0">
                  <a:pos x="615" y="529"/>
                </a:cxn>
                <a:cxn ang="0">
                  <a:pos x="606" y="554"/>
                </a:cxn>
                <a:cxn ang="0">
                  <a:pos x="589" y="588"/>
                </a:cxn>
                <a:cxn ang="0">
                  <a:pos x="555" y="640"/>
                </a:cxn>
                <a:cxn ang="0">
                  <a:pos x="504" y="682"/>
                </a:cxn>
                <a:cxn ang="0">
                  <a:pos x="436" y="716"/>
                </a:cxn>
                <a:cxn ang="0">
                  <a:pos x="350" y="734"/>
                </a:cxn>
                <a:cxn ang="0">
                  <a:pos x="239" y="716"/>
                </a:cxn>
                <a:cxn ang="0">
                  <a:pos x="145" y="665"/>
                </a:cxn>
                <a:cxn ang="0">
                  <a:pos x="68" y="588"/>
                </a:cxn>
                <a:cxn ang="0">
                  <a:pos x="17" y="486"/>
                </a:cxn>
                <a:cxn ang="0">
                  <a:pos x="0" y="367"/>
                </a:cxn>
                <a:cxn ang="0">
                  <a:pos x="17" y="247"/>
                </a:cxn>
                <a:cxn ang="0">
                  <a:pos x="60" y="153"/>
                </a:cxn>
                <a:cxn ang="0">
                  <a:pos x="136" y="76"/>
                </a:cxn>
                <a:cxn ang="0">
                  <a:pos x="222" y="17"/>
                </a:cxn>
                <a:cxn ang="0">
                  <a:pos x="333" y="0"/>
                </a:cxn>
              </a:cxnLst>
              <a:rect l="0" t="0" r="r" b="b"/>
              <a:pathLst>
                <a:path w="615" h="734">
                  <a:moveTo>
                    <a:pt x="333" y="34"/>
                  </a:moveTo>
                  <a:lnTo>
                    <a:pt x="299" y="42"/>
                  </a:lnTo>
                  <a:lnTo>
                    <a:pt x="256" y="59"/>
                  </a:lnTo>
                  <a:lnTo>
                    <a:pt x="213" y="85"/>
                  </a:lnTo>
                  <a:lnTo>
                    <a:pt x="179" y="136"/>
                  </a:lnTo>
                  <a:lnTo>
                    <a:pt x="145" y="213"/>
                  </a:lnTo>
                  <a:lnTo>
                    <a:pt x="128" y="315"/>
                  </a:lnTo>
                  <a:lnTo>
                    <a:pt x="512" y="315"/>
                  </a:lnTo>
                  <a:lnTo>
                    <a:pt x="504" y="264"/>
                  </a:lnTo>
                  <a:lnTo>
                    <a:pt x="495" y="213"/>
                  </a:lnTo>
                  <a:lnTo>
                    <a:pt x="478" y="153"/>
                  </a:lnTo>
                  <a:lnTo>
                    <a:pt x="453" y="94"/>
                  </a:lnTo>
                  <a:lnTo>
                    <a:pt x="401" y="51"/>
                  </a:lnTo>
                  <a:lnTo>
                    <a:pt x="333" y="34"/>
                  </a:lnTo>
                  <a:close/>
                  <a:moveTo>
                    <a:pt x="333" y="0"/>
                  </a:moveTo>
                  <a:lnTo>
                    <a:pt x="436" y="17"/>
                  </a:lnTo>
                  <a:lnTo>
                    <a:pt x="512" y="68"/>
                  </a:lnTo>
                  <a:lnTo>
                    <a:pt x="572" y="136"/>
                  </a:lnTo>
                  <a:lnTo>
                    <a:pt x="606" y="222"/>
                  </a:lnTo>
                  <a:lnTo>
                    <a:pt x="615" y="315"/>
                  </a:lnTo>
                  <a:lnTo>
                    <a:pt x="615" y="332"/>
                  </a:lnTo>
                  <a:lnTo>
                    <a:pt x="606" y="341"/>
                  </a:lnTo>
                  <a:lnTo>
                    <a:pt x="598" y="350"/>
                  </a:lnTo>
                  <a:lnTo>
                    <a:pt x="572" y="350"/>
                  </a:lnTo>
                  <a:lnTo>
                    <a:pt x="128" y="350"/>
                  </a:lnTo>
                  <a:lnTo>
                    <a:pt x="128" y="350"/>
                  </a:lnTo>
                  <a:lnTo>
                    <a:pt x="136" y="418"/>
                  </a:lnTo>
                  <a:lnTo>
                    <a:pt x="145" y="503"/>
                  </a:lnTo>
                  <a:lnTo>
                    <a:pt x="179" y="588"/>
                  </a:lnTo>
                  <a:lnTo>
                    <a:pt x="222" y="640"/>
                  </a:lnTo>
                  <a:lnTo>
                    <a:pt x="282" y="674"/>
                  </a:lnTo>
                  <a:lnTo>
                    <a:pt x="359" y="691"/>
                  </a:lnTo>
                  <a:lnTo>
                    <a:pt x="384" y="691"/>
                  </a:lnTo>
                  <a:lnTo>
                    <a:pt x="427" y="682"/>
                  </a:lnTo>
                  <a:lnTo>
                    <a:pt x="478" y="657"/>
                  </a:lnTo>
                  <a:lnTo>
                    <a:pt x="530" y="606"/>
                  </a:lnTo>
                  <a:lnTo>
                    <a:pt x="572" y="529"/>
                  </a:lnTo>
                  <a:lnTo>
                    <a:pt x="581" y="520"/>
                  </a:lnTo>
                  <a:lnTo>
                    <a:pt x="581" y="512"/>
                  </a:lnTo>
                  <a:lnTo>
                    <a:pt x="598" y="503"/>
                  </a:lnTo>
                  <a:lnTo>
                    <a:pt x="606" y="512"/>
                  </a:lnTo>
                  <a:lnTo>
                    <a:pt x="615" y="512"/>
                  </a:lnTo>
                  <a:lnTo>
                    <a:pt x="615" y="529"/>
                  </a:lnTo>
                  <a:lnTo>
                    <a:pt x="606" y="554"/>
                  </a:lnTo>
                  <a:lnTo>
                    <a:pt x="589" y="588"/>
                  </a:lnTo>
                  <a:lnTo>
                    <a:pt x="555" y="640"/>
                  </a:lnTo>
                  <a:lnTo>
                    <a:pt x="504" y="682"/>
                  </a:lnTo>
                  <a:lnTo>
                    <a:pt x="436" y="716"/>
                  </a:lnTo>
                  <a:lnTo>
                    <a:pt x="350" y="734"/>
                  </a:lnTo>
                  <a:lnTo>
                    <a:pt x="239" y="716"/>
                  </a:lnTo>
                  <a:lnTo>
                    <a:pt x="145" y="665"/>
                  </a:lnTo>
                  <a:lnTo>
                    <a:pt x="68" y="588"/>
                  </a:lnTo>
                  <a:lnTo>
                    <a:pt x="17" y="486"/>
                  </a:lnTo>
                  <a:lnTo>
                    <a:pt x="0" y="367"/>
                  </a:lnTo>
                  <a:lnTo>
                    <a:pt x="17" y="247"/>
                  </a:lnTo>
                  <a:lnTo>
                    <a:pt x="60" y="153"/>
                  </a:lnTo>
                  <a:lnTo>
                    <a:pt x="136" y="76"/>
                  </a:lnTo>
                  <a:lnTo>
                    <a:pt x="222" y="17"/>
                  </a:lnTo>
                  <a:lnTo>
                    <a:pt x="3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18334" y="2292"/>
              <a:ext cx="769" cy="709"/>
            </a:xfrm>
            <a:custGeom>
              <a:avLst/>
              <a:gdLst/>
              <a:ahLst/>
              <a:cxnLst>
                <a:cxn ang="0">
                  <a:pos x="265" y="0"/>
                </a:cxn>
                <a:cxn ang="0">
                  <a:pos x="709" y="0"/>
                </a:cxn>
                <a:cxn ang="0">
                  <a:pos x="726" y="9"/>
                </a:cxn>
                <a:cxn ang="0">
                  <a:pos x="743" y="9"/>
                </a:cxn>
                <a:cxn ang="0">
                  <a:pos x="752" y="9"/>
                </a:cxn>
                <a:cxn ang="0">
                  <a:pos x="769" y="26"/>
                </a:cxn>
                <a:cxn ang="0">
                  <a:pos x="769" y="43"/>
                </a:cxn>
                <a:cxn ang="0">
                  <a:pos x="769" y="60"/>
                </a:cxn>
                <a:cxn ang="0">
                  <a:pos x="761" y="77"/>
                </a:cxn>
                <a:cxn ang="0">
                  <a:pos x="743" y="86"/>
                </a:cxn>
                <a:cxn ang="0">
                  <a:pos x="726" y="94"/>
                </a:cxn>
                <a:cxn ang="0">
                  <a:pos x="718" y="94"/>
                </a:cxn>
                <a:cxn ang="0">
                  <a:pos x="701" y="94"/>
                </a:cxn>
                <a:cxn ang="0">
                  <a:pos x="692" y="94"/>
                </a:cxn>
                <a:cxn ang="0">
                  <a:pos x="427" y="94"/>
                </a:cxn>
                <a:cxn ang="0">
                  <a:pos x="316" y="640"/>
                </a:cxn>
                <a:cxn ang="0">
                  <a:pos x="316" y="657"/>
                </a:cxn>
                <a:cxn ang="0">
                  <a:pos x="308" y="666"/>
                </a:cxn>
                <a:cxn ang="0">
                  <a:pos x="299" y="683"/>
                </a:cxn>
                <a:cxn ang="0">
                  <a:pos x="291" y="700"/>
                </a:cxn>
                <a:cxn ang="0">
                  <a:pos x="273" y="709"/>
                </a:cxn>
                <a:cxn ang="0">
                  <a:pos x="248" y="709"/>
                </a:cxn>
                <a:cxn ang="0">
                  <a:pos x="231" y="709"/>
                </a:cxn>
                <a:cxn ang="0">
                  <a:pos x="222" y="700"/>
                </a:cxn>
                <a:cxn ang="0">
                  <a:pos x="214" y="691"/>
                </a:cxn>
                <a:cxn ang="0">
                  <a:pos x="205" y="674"/>
                </a:cxn>
                <a:cxn ang="0">
                  <a:pos x="205" y="666"/>
                </a:cxn>
                <a:cxn ang="0">
                  <a:pos x="205" y="657"/>
                </a:cxn>
                <a:cxn ang="0">
                  <a:pos x="214" y="640"/>
                </a:cxn>
                <a:cxn ang="0">
                  <a:pos x="214" y="623"/>
                </a:cxn>
                <a:cxn ang="0">
                  <a:pos x="222" y="606"/>
                </a:cxn>
                <a:cxn ang="0">
                  <a:pos x="376" y="94"/>
                </a:cxn>
                <a:cxn ang="0">
                  <a:pos x="248" y="94"/>
                </a:cxn>
                <a:cxn ang="0">
                  <a:pos x="214" y="103"/>
                </a:cxn>
                <a:cxn ang="0">
                  <a:pos x="162" y="111"/>
                </a:cxn>
                <a:cxn ang="0">
                  <a:pos x="103" y="145"/>
                </a:cxn>
                <a:cxn ang="0">
                  <a:pos x="43" y="222"/>
                </a:cxn>
                <a:cxn ang="0">
                  <a:pos x="34" y="231"/>
                </a:cxn>
                <a:cxn ang="0">
                  <a:pos x="26" y="239"/>
                </a:cxn>
                <a:cxn ang="0">
                  <a:pos x="17" y="239"/>
                </a:cxn>
                <a:cxn ang="0">
                  <a:pos x="9" y="239"/>
                </a:cxn>
                <a:cxn ang="0">
                  <a:pos x="0" y="231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9" y="205"/>
                </a:cxn>
                <a:cxn ang="0">
                  <a:pos x="26" y="171"/>
                </a:cxn>
                <a:cxn ang="0">
                  <a:pos x="60" y="128"/>
                </a:cxn>
                <a:cxn ang="0">
                  <a:pos x="94" y="77"/>
                </a:cxn>
                <a:cxn ang="0">
                  <a:pos x="162" y="26"/>
                </a:cxn>
                <a:cxn ang="0">
                  <a:pos x="222" y="9"/>
                </a:cxn>
                <a:cxn ang="0">
                  <a:pos x="265" y="0"/>
                </a:cxn>
              </a:cxnLst>
              <a:rect l="0" t="0" r="r" b="b"/>
              <a:pathLst>
                <a:path w="769" h="709">
                  <a:moveTo>
                    <a:pt x="265" y="0"/>
                  </a:moveTo>
                  <a:lnTo>
                    <a:pt x="709" y="0"/>
                  </a:lnTo>
                  <a:lnTo>
                    <a:pt x="726" y="9"/>
                  </a:lnTo>
                  <a:lnTo>
                    <a:pt x="743" y="9"/>
                  </a:lnTo>
                  <a:lnTo>
                    <a:pt x="752" y="9"/>
                  </a:lnTo>
                  <a:lnTo>
                    <a:pt x="769" y="26"/>
                  </a:lnTo>
                  <a:lnTo>
                    <a:pt x="769" y="43"/>
                  </a:lnTo>
                  <a:lnTo>
                    <a:pt x="769" y="60"/>
                  </a:lnTo>
                  <a:lnTo>
                    <a:pt x="761" y="77"/>
                  </a:lnTo>
                  <a:lnTo>
                    <a:pt x="743" y="86"/>
                  </a:lnTo>
                  <a:lnTo>
                    <a:pt x="726" y="94"/>
                  </a:lnTo>
                  <a:lnTo>
                    <a:pt x="718" y="94"/>
                  </a:lnTo>
                  <a:lnTo>
                    <a:pt x="701" y="94"/>
                  </a:lnTo>
                  <a:lnTo>
                    <a:pt x="692" y="94"/>
                  </a:lnTo>
                  <a:lnTo>
                    <a:pt x="427" y="94"/>
                  </a:lnTo>
                  <a:lnTo>
                    <a:pt x="316" y="640"/>
                  </a:lnTo>
                  <a:lnTo>
                    <a:pt x="316" y="657"/>
                  </a:lnTo>
                  <a:lnTo>
                    <a:pt x="308" y="666"/>
                  </a:lnTo>
                  <a:lnTo>
                    <a:pt x="299" y="683"/>
                  </a:lnTo>
                  <a:lnTo>
                    <a:pt x="291" y="700"/>
                  </a:lnTo>
                  <a:lnTo>
                    <a:pt x="273" y="709"/>
                  </a:lnTo>
                  <a:lnTo>
                    <a:pt x="248" y="709"/>
                  </a:lnTo>
                  <a:lnTo>
                    <a:pt x="231" y="709"/>
                  </a:lnTo>
                  <a:lnTo>
                    <a:pt x="222" y="700"/>
                  </a:lnTo>
                  <a:lnTo>
                    <a:pt x="214" y="691"/>
                  </a:lnTo>
                  <a:lnTo>
                    <a:pt x="205" y="674"/>
                  </a:lnTo>
                  <a:lnTo>
                    <a:pt x="205" y="666"/>
                  </a:lnTo>
                  <a:lnTo>
                    <a:pt x="205" y="657"/>
                  </a:lnTo>
                  <a:lnTo>
                    <a:pt x="214" y="640"/>
                  </a:lnTo>
                  <a:lnTo>
                    <a:pt x="214" y="623"/>
                  </a:lnTo>
                  <a:lnTo>
                    <a:pt x="222" y="606"/>
                  </a:lnTo>
                  <a:lnTo>
                    <a:pt x="376" y="94"/>
                  </a:lnTo>
                  <a:lnTo>
                    <a:pt x="248" y="94"/>
                  </a:lnTo>
                  <a:lnTo>
                    <a:pt x="214" y="103"/>
                  </a:lnTo>
                  <a:lnTo>
                    <a:pt x="162" y="111"/>
                  </a:lnTo>
                  <a:lnTo>
                    <a:pt x="103" y="145"/>
                  </a:lnTo>
                  <a:lnTo>
                    <a:pt x="43" y="222"/>
                  </a:lnTo>
                  <a:lnTo>
                    <a:pt x="34" y="231"/>
                  </a:lnTo>
                  <a:lnTo>
                    <a:pt x="26" y="239"/>
                  </a:lnTo>
                  <a:lnTo>
                    <a:pt x="17" y="239"/>
                  </a:lnTo>
                  <a:lnTo>
                    <a:pt x="9" y="239"/>
                  </a:lnTo>
                  <a:lnTo>
                    <a:pt x="0" y="231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9" y="205"/>
                  </a:lnTo>
                  <a:lnTo>
                    <a:pt x="26" y="171"/>
                  </a:lnTo>
                  <a:lnTo>
                    <a:pt x="60" y="128"/>
                  </a:lnTo>
                  <a:lnTo>
                    <a:pt x="94" y="77"/>
                  </a:lnTo>
                  <a:lnTo>
                    <a:pt x="162" y="26"/>
                  </a:lnTo>
                  <a:lnTo>
                    <a:pt x="222" y="9"/>
                  </a:lnTo>
                  <a:lnTo>
                    <a:pt x="2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19060" y="2446"/>
              <a:ext cx="530" cy="768"/>
            </a:xfrm>
            <a:custGeom>
              <a:avLst/>
              <a:gdLst/>
              <a:ahLst/>
              <a:cxnLst>
                <a:cxn ang="0">
                  <a:pos x="240" y="0"/>
                </a:cxn>
                <a:cxn ang="0">
                  <a:pos x="282" y="0"/>
                </a:cxn>
                <a:cxn ang="0">
                  <a:pos x="334" y="0"/>
                </a:cxn>
                <a:cxn ang="0">
                  <a:pos x="359" y="0"/>
                </a:cxn>
                <a:cxn ang="0">
                  <a:pos x="436" y="0"/>
                </a:cxn>
                <a:cxn ang="0">
                  <a:pos x="513" y="0"/>
                </a:cxn>
                <a:cxn ang="0">
                  <a:pos x="530" y="8"/>
                </a:cxn>
                <a:cxn ang="0">
                  <a:pos x="530" y="25"/>
                </a:cxn>
                <a:cxn ang="0">
                  <a:pos x="505" y="34"/>
                </a:cxn>
                <a:cxn ang="0">
                  <a:pos x="453" y="43"/>
                </a:cxn>
                <a:cxn ang="0">
                  <a:pos x="411" y="51"/>
                </a:cxn>
                <a:cxn ang="0">
                  <a:pos x="393" y="68"/>
                </a:cxn>
                <a:cxn ang="0">
                  <a:pos x="240" y="683"/>
                </a:cxn>
                <a:cxn ang="0">
                  <a:pos x="231" y="700"/>
                </a:cxn>
                <a:cxn ang="0">
                  <a:pos x="231" y="708"/>
                </a:cxn>
                <a:cxn ang="0">
                  <a:pos x="248" y="717"/>
                </a:cxn>
                <a:cxn ang="0">
                  <a:pos x="282" y="725"/>
                </a:cxn>
                <a:cxn ang="0">
                  <a:pos x="308" y="725"/>
                </a:cxn>
                <a:cxn ang="0">
                  <a:pos x="334" y="725"/>
                </a:cxn>
                <a:cxn ang="0">
                  <a:pos x="351" y="742"/>
                </a:cxn>
                <a:cxn ang="0">
                  <a:pos x="334" y="759"/>
                </a:cxn>
                <a:cxn ang="0">
                  <a:pos x="325" y="768"/>
                </a:cxn>
                <a:cxn ang="0">
                  <a:pos x="163" y="759"/>
                </a:cxn>
                <a:cxn ang="0">
                  <a:pos x="60" y="768"/>
                </a:cxn>
                <a:cxn ang="0">
                  <a:pos x="0" y="759"/>
                </a:cxn>
                <a:cxn ang="0">
                  <a:pos x="0" y="751"/>
                </a:cxn>
                <a:cxn ang="0">
                  <a:pos x="0" y="734"/>
                </a:cxn>
                <a:cxn ang="0">
                  <a:pos x="17" y="725"/>
                </a:cxn>
                <a:cxn ang="0">
                  <a:pos x="77" y="725"/>
                </a:cxn>
                <a:cxn ang="0">
                  <a:pos x="111" y="717"/>
                </a:cxn>
                <a:cxn ang="0">
                  <a:pos x="129" y="691"/>
                </a:cxn>
                <a:cxn ang="0">
                  <a:pos x="282" y="77"/>
                </a:cxn>
                <a:cxn ang="0">
                  <a:pos x="282" y="43"/>
                </a:cxn>
                <a:cxn ang="0">
                  <a:pos x="257" y="43"/>
                </a:cxn>
                <a:cxn ang="0">
                  <a:pos x="223" y="34"/>
                </a:cxn>
                <a:cxn ang="0">
                  <a:pos x="197" y="34"/>
                </a:cxn>
                <a:cxn ang="0">
                  <a:pos x="180" y="34"/>
                </a:cxn>
                <a:cxn ang="0">
                  <a:pos x="180" y="8"/>
                </a:cxn>
                <a:cxn ang="0">
                  <a:pos x="197" y="0"/>
                </a:cxn>
              </a:cxnLst>
              <a:rect l="0" t="0" r="r" b="b"/>
              <a:pathLst>
                <a:path w="530" h="768">
                  <a:moveTo>
                    <a:pt x="205" y="0"/>
                  </a:moveTo>
                  <a:lnTo>
                    <a:pt x="240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99" y="0"/>
                  </a:lnTo>
                  <a:lnTo>
                    <a:pt x="334" y="0"/>
                  </a:lnTo>
                  <a:lnTo>
                    <a:pt x="351" y="0"/>
                  </a:lnTo>
                  <a:lnTo>
                    <a:pt x="359" y="0"/>
                  </a:lnTo>
                  <a:lnTo>
                    <a:pt x="393" y="0"/>
                  </a:lnTo>
                  <a:lnTo>
                    <a:pt x="436" y="0"/>
                  </a:lnTo>
                  <a:lnTo>
                    <a:pt x="470" y="0"/>
                  </a:lnTo>
                  <a:lnTo>
                    <a:pt x="513" y="0"/>
                  </a:lnTo>
                  <a:lnTo>
                    <a:pt x="522" y="0"/>
                  </a:lnTo>
                  <a:lnTo>
                    <a:pt x="530" y="8"/>
                  </a:lnTo>
                  <a:lnTo>
                    <a:pt x="530" y="17"/>
                  </a:lnTo>
                  <a:lnTo>
                    <a:pt x="530" y="25"/>
                  </a:lnTo>
                  <a:lnTo>
                    <a:pt x="522" y="34"/>
                  </a:lnTo>
                  <a:lnTo>
                    <a:pt x="505" y="34"/>
                  </a:lnTo>
                  <a:lnTo>
                    <a:pt x="487" y="34"/>
                  </a:lnTo>
                  <a:lnTo>
                    <a:pt x="453" y="43"/>
                  </a:lnTo>
                  <a:lnTo>
                    <a:pt x="428" y="43"/>
                  </a:lnTo>
                  <a:lnTo>
                    <a:pt x="411" y="51"/>
                  </a:lnTo>
                  <a:lnTo>
                    <a:pt x="402" y="60"/>
                  </a:lnTo>
                  <a:lnTo>
                    <a:pt x="393" y="68"/>
                  </a:lnTo>
                  <a:lnTo>
                    <a:pt x="393" y="85"/>
                  </a:lnTo>
                  <a:lnTo>
                    <a:pt x="240" y="683"/>
                  </a:lnTo>
                  <a:lnTo>
                    <a:pt x="240" y="691"/>
                  </a:lnTo>
                  <a:lnTo>
                    <a:pt x="231" y="700"/>
                  </a:lnTo>
                  <a:lnTo>
                    <a:pt x="231" y="708"/>
                  </a:lnTo>
                  <a:lnTo>
                    <a:pt x="231" y="708"/>
                  </a:lnTo>
                  <a:lnTo>
                    <a:pt x="240" y="717"/>
                  </a:lnTo>
                  <a:lnTo>
                    <a:pt x="248" y="717"/>
                  </a:lnTo>
                  <a:lnTo>
                    <a:pt x="265" y="725"/>
                  </a:lnTo>
                  <a:lnTo>
                    <a:pt x="282" y="725"/>
                  </a:lnTo>
                  <a:lnTo>
                    <a:pt x="299" y="725"/>
                  </a:lnTo>
                  <a:lnTo>
                    <a:pt x="308" y="725"/>
                  </a:lnTo>
                  <a:lnTo>
                    <a:pt x="325" y="725"/>
                  </a:lnTo>
                  <a:lnTo>
                    <a:pt x="334" y="725"/>
                  </a:lnTo>
                  <a:lnTo>
                    <a:pt x="342" y="734"/>
                  </a:lnTo>
                  <a:lnTo>
                    <a:pt x="351" y="742"/>
                  </a:lnTo>
                  <a:lnTo>
                    <a:pt x="342" y="751"/>
                  </a:lnTo>
                  <a:lnTo>
                    <a:pt x="334" y="759"/>
                  </a:lnTo>
                  <a:lnTo>
                    <a:pt x="325" y="768"/>
                  </a:lnTo>
                  <a:lnTo>
                    <a:pt x="325" y="768"/>
                  </a:lnTo>
                  <a:lnTo>
                    <a:pt x="248" y="759"/>
                  </a:lnTo>
                  <a:lnTo>
                    <a:pt x="163" y="759"/>
                  </a:lnTo>
                  <a:lnTo>
                    <a:pt x="120" y="759"/>
                  </a:lnTo>
                  <a:lnTo>
                    <a:pt x="60" y="768"/>
                  </a:lnTo>
                  <a:lnTo>
                    <a:pt x="17" y="768"/>
                  </a:lnTo>
                  <a:lnTo>
                    <a:pt x="0" y="759"/>
                  </a:lnTo>
                  <a:lnTo>
                    <a:pt x="0" y="759"/>
                  </a:lnTo>
                  <a:lnTo>
                    <a:pt x="0" y="751"/>
                  </a:lnTo>
                  <a:lnTo>
                    <a:pt x="0" y="751"/>
                  </a:lnTo>
                  <a:lnTo>
                    <a:pt x="0" y="734"/>
                  </a:lnTo>
                  <a:lnTo>
                    <a:pt x="9" y="725"/>
                  </a:lnTo>
                  <a:lnTo>
                    <a:pt x="17" y="725"/>
                  </a:lnTo>
                  <a:lnTo>
                    <a:pt x="35" y="725"/>
                  </a:lnTo>
                  <a:lnTo>
                    <a:pt x="77" y="725"/>
                  </a:lnTo>
                  <a:lnTo>
                    <a:pt x="94" y="725"/>
                  </a:lnTo>
                  <a:lnTo>
                    <a:pt x="111" y="717"/>
                  </a:lnTo>
                  <a:lnTo>
                    <a:pt x="129" y="708"/>
                  </a:lnTo>
                  <a:lnTo>
                    <a:pt x="129" y="691"/>
                  </a:lnTo>
                  <a:lnTo>
                    <a:pt x="137" y="674"/>
                  </a:lnTo>
                  <a:lnTo>
                    <a:pt x="282" y="77"/>
                  </a:lnTo>
                  <a:lnTo>
                    <a:pt x="291" y="60"/>
                  </a:lnTo>
                  <a:lnTo>
                    <a:pt x="282" y="43"/>
                  </a:lnTo>
                  <a:lnTo>
                    <a:pt x="274" y="43"/>
                  </a:lnTo>
                  <a:lnTo>
                    <a:pt x="257" y="43"/>
                  </a:lnTo>
                  <a:lnTo>
                    <a:pt x="240" y="43"/>
                  </a:lnTo>
                  <a:lnTo>
                    <a:pt x="223" y="34"/>
                  </a:lnTo>
                  <a:lnTo>
                    <a:pt x="214" y="34"/>
                  </a:lnTo>
                  <a:lnTo>
                    <a:pt x="197" y="34"/>
                  </a:lnTo>
                  <a:lnTo>
                    <a:pt x="188" y="34"/>
                  </a:lnTo>
                  <a:lnTo>
                    <a:pt x="180" y="34"/>
                  </a:lnTo>
                  <a:lnTo>
                    <a:pt x="180" y="25"/>
                  </a:lnTo>
                  <a:lnTo>
                    <a:pt x="180" y="8"/>
                  </a:lnTo>
                  <a:lnTo>
                    <a:pt x="188" y="0"/>
                  </a:lnTo>
                  <a:lnTo>
                    <a:pt x="197" y="0"/>
                  </a:lnTo>
                  <a:lnTo>
                    <a:pt x="2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19753" y="2446"/>
              <a:ext cx="658" cy="785"/>
            </a:xfrm>
            <a:custGeom>
              <a:avLst/>
              <a:gdLst/>
              <a:ahLst/>
              <a:cxnLst>
                <a:cxn ang="0">
                  <a:pos x="393" y="0"/>
                </a:cxn>
                <a:cxn ang="0">
                  <a:pos x="461" y="0"/>
                </a:cxn>
                <a:cxn ang="0">
                  <a:pos x="521" y="0"/>
                </a:cxn>
                <a:cxn ang="0">
                  <a:pos x="581" y="0"/>
                </a:cxn>
                <a:cxn ang="0">
                  <a:pos x="640" y="0"/>
                </a:cxn>
                <a:cxn ang="0">
                  <a:pos x="658" y="8"/>
                </a:cxn>
                <a:cxn ang="0">
                  <a:pos x="658" y="25"/>
                </a:cxn>
                <a:cxn ang="0">
                  <a:pos x="640" y="34"/>
                </a:cxn>
                <a:cxn ang="0">
                  <a:pos x="598" y="43"/>
                </a:cxn>
                <a:cxn ang="0">
                  <a:pos x="572" y="51"/>
                </a:cxn>
                <a:cxn ang="0">
                  <a:pos x="555" y="85"/>
                </a:cxn>
                <a:cxn ang="0">
                  <a:pos x="427" y="606"/>
                </a:cxn>
                <a:cxn ang="0">
                  <a:pos x="324" y="742"/>
                </a:cxn>
                <a:cxn ang="0">
                  <a:pos x="162" y="785"/>
                </a:cxn>
                <a:cxn ang="0">
                  <a:pos x="17" y="734"/>
                </a:cxn>
                <a:cxn ang="0">
                  <a:pos x="0" y="640"/>
                </a:cxn>
                <a:cxn ang="0">
                  <a:pos x="25" y="597"/>
                </a:cxn>
                <a:cxn ang="0">
                  <a:pos x="59" y="580"/>
                </a:cxn>
                <a:cxn ang="0">
                  <a:pos x="94" y="580"/>
                </a:cxn>
                <a:cxn ang="0">
                  <a:pos x="119" y="606"/>
                </a:cxn>
                <a:cxn ang="0">
                  <a:pos x="128" y="640"/>
                </a:cxn>
                <a:cxn ang="0">
                  <a:pos x="111" y="665"/>
                </a:cxn>
                <a:cxn ang="0">
                  <a:pos x="76" y="691"/>
                </a:cxn>
                <a:cxn ang="0">
                  <a:pos x="59" y="725"/>
                </a:cxn>
                <a:cxn ang="0">
                  <a:pos x="102" y="751"/>
                </a:cxn>
                <a:cxn ang="0">
                  <a:pos x="145" y="759"/>
                </a:cxn>
                <a:cxn ang="0">
                  <a:pos x="230" y="734"/>
                </a:cxn>
                <a:cxn ang="0">
                  <a:pos x="324" y="597"/>
                </a:cxn>
                <a:cxn ang="0">
                  <a:pos x="461" y="77"/>
                </a:cxn>
                <a:cxn ang="0">
                  <a:pos x="461" y="60"/>
                </a:cxn>
                <a:cxn ang="0">
                  <a:pos x="452" y="51"/>
                </a:cxn>
                <a:cxn ang="0">
                  <a:pos x="427" y="43"/>
                </a:cxn>
                <a:cxn ang="0">
                  <a:pos x="384" y="34"/>
                </a:cxn>
                <a:cxn ang="0">
                  <a:pos x="341" y="34"/>
                </a:cxn>
                <a:cxn ang="0">
                  <a:pos x="324" y="34"/>
                </a:cxn>
                <a:cxn ang="0">
                  <a:pos x="324" y="8"/>
                </a:cxn>
                <a:cxn ang="0">
                  <a:pos x="341" y="0"/>
                </a:cxn>
              </a:cxnLst>
              <a:rect l="0" t="0" r="r" b="b"/>
              <a:pathLst>
                <a:path w="658" h="785">
                  <a:moveTo>
                    <a:pt x="350" y="0"/>
                  </a:moveTo>
                  <a:lnTo>
                    <a:pt x="393" y="0"/>
                  </a:lnTo>
                  <a:lnTo>
                    <a:pt x="435" y="0"/>
                  </a:lnTo>
                  <a:lnTo>
                    <a:pt x="461" y="0"/>
                  </a:lnTo>
                  <a:lnTo>
                    <a:pt x="495" y="0"/>
                  </a:lnTo>
                  <a:lnTo>
                    <a:pt x="521" y="0"/>
                  </a:lnTo>
                  <a:lnTo>
                    <a:pt x="546" y="0"/>
                  </a:lnTo>
                  <a:lnTo>
                    <a:pt x="581" y="0"/>
                  </a:lnTo>
                  <a:lnTo>
                    <a:pt x="615" y="0"/>
                  </a:lnTo>
                  <a:lnTo>
                    <a:pt x="640" y="0"/>
                  </a:lnTo>
                  <a:lnTo>
                    <a:pt x="649" y="0"/>
                  </a:lnTo>
                  <a:lnTo>
                    <a:pt x="658" y="8"/>
                  </a:lnTo>
                  <a:lnTo>
                    <a:pt x="658" y="17"/>
                  </a:lnTo>
                  <a:lnTo>
                    <a:pt x="658" y="25"/>
                  </a:lnTo>
                  <a:lnTo>
                    <a:pt x="649" y="34"/>
                  </a:lnTo>
                  <a:lnTo>
                    <a:pt x="640" y="34"/>
                  </a:lnTo>
                  <a:lnTo>
                    <a:pt x="632" y="34"/>
                  </a:lnTo>
                  <a:lnTo>
                    <a:pt x="598" y="43"/>
                  </a:lnTo>
                  <a:lnTo>
                    <a:pt x="581" y="43"/>
                  </a:lnTo>
                  <a:lnTo>
                    <a:pt x="572" y="51"/>
                  </a:lnTo>
                  <a:lnTo>
                    <a:pt x="564" y="68"/>
                  </a:lnTo>
                  <a:lnTo>
                    <a:pt x="555" y="85"/>
                  </a:lnTo>
                  <a:lnTo>
                    <a:pt x="555" y="85"/>
                  </a:lnTo>
                  <a:lnTo>
                    <a:pt x="427" y="606"/>
                  </a:lnTo>
                  <a:lnTo>
                    <a:pt x="384" y="683"/>
                  </a:lnTo>
                  <a:lnTo>
                    <a:pt x="324" y="742"/>
                  </a:lnTo>
                  <a:lnTo>
                    <a:pt x="247" y="776"/>
                  </a:lnTo>
                  <a:lnTo>
                    <a:pt x="162" y="785"/>
                  </a:lnTo>
                  <a:lnTo>
                    <a:pt x="76" y="776"/>
                  </a:lnTo>
                  <a:lnTo>
                    <a:pt x="17" y="734"/>
                  </a:lnTo>
                  <a:lnTo>
                    <a:pt x="0" y="665"/>
                  </a:lnTo>
                  <a:lnTo>
                    <a:pt x="0" y="640"/>
                  </a:lnTo>
                  <a:lnTo>
                    <a:pt x="8" y="614"/>
                  </a:lnTo>
                  <a:lnTo>
                    <a:pt x="25" y="597"/>
                  </a:lnTo>
                  <a:lnTo>
                    <a:pt x="42" y="589"/>
                  </a:lnTo>
                  <a:lnTo>
                    <a:pt x="59" y="580"/>
                  </a:lnTo>
                  <a:lnTo>
                    <a:pt x="76" y="572"/>
                  </a:lnTo>
                  <a:lnTo>
                    <a:pt x="94" y="580"/>
                  </a:lnTo>
                  <a:lnTo>
                    <a:pt x="111" y="589"/>
                  </a:lnTo>
                  <a:lnTo>
                    <a:pt x="119" y="606"/>
                  </a:lnTo>
                  <a:lnTo>
                    <a:pt x="128" y="623"/>
                  </a:lnTo>
                  <a:lnTo>
                    <a:pt x="128" y="640"/>
                  </a:lnTo>
                  <a:lnTo>
                    <a:pt x="119" y="657"/>
                  </a:lnTo>
                  <a:lnTo>
                    <a:pt x="111" y="665"/>
                  </a:lnTo>
                  <a:lnTo>
                    <a:pt x="94" y="683"/>
                  </a:lnTo>
                  <a:lnTo>
                    <a:pt x="76" y="691"/>
                  </a:lnTo>
                  <a:lnTo>
                    <a:pt x="42" y="700"/>
                  </a:lnTo>
                  <a:lnTo>
                    <a:pt x="59" y="725"/>
                  </a:lnTo>
                  <a:lnTo>
                    <a:pt x="85" y="734"/>
                  </a:lnTo>
                  <a:lnTo>
                    <a:pt x="102" y="751"/>
                  </a:lnTo>
                  <a:lnTo>
                    <a:pt x="128" y="751"/>
                  </a:lnTo>
                  <a:lnTo>
                    <a:pt x="145" y="759"/>
                  </a:lnTo>
                  <a:lnTo>
                    <a:pt x="162" y="759"/>
                  </a:lnTo>
                  <a:lnTo>
                    <a:pt x="230" y="734"/>
                  </a:lnTo>
                  <a:lnTo>
                    <a:pt x="290" y="683"/>
                  </a:lnTo>
                  <a:lnTo>
                    <a:pt x="324" y="597"/>
                  </a:lnTo>
                  <a:lnTo>
                    <a:pt x="452" y="85"/>
                  </a:lnTo>
                  <a:lnTo>
                    <a:pt x="461" y="77"/>
                  </a:lnTo>
                  <a:lnTo>
                    <a:pt x="461" y="68"/>
                  </a:lnTo>
                  <a:lnTo>
                    <a:pt x="461" y="60"/>
                  </a:lnTo>
                  <a:lnTo>
                    <a:pt x="461" y="51"/>
                  </a:lnTo>
                  <a:lnTo>
                    <a:pt x="452" y="51"/>
                  </a:lnTo>
                  <a:lnTo>
                    <a:pt x="444" y="43"/>
                  </a:lnTo>
                  <a:lnTo>
                    <a:pt x="427" y="43"/>
                  </a:lnTo>
                  <a:lnTo>
                    <a:pt x="401" y="43"/>
                  </a:lnTo>
                  <a:lnTo>
                    <a:pt x="384" y="34"/>
                  </a:lnTo>
                  <a:lnTo>
                    <a:pt x="367" y="34"/>
                  </a:lnTo>
                  <a:lnTo>
                    <a:pt x="341" y="34"/>
                  </a:lnTo>
                  <a:lnTo>
                    <a:pt x="333" y="34"/>
                  </a:lnTo>
                  <a:lnTo>
                    <a:pt x="324" y="34"/>
                  </a:lnTo>
                  <a:lnTo>
                    <a:pt x="324" y="17"/>
                  </a:lnTo>
                  <a:lnTo>
                    <a:pt x="324" y="8"/>
                  </a:lnTo>
                  <a:lnTo>
                    <a:pt x="333" y="0"/>
                  </a:lnTo>
                  <a:lnTo>
                    <a:pt x="341" y="0"/>
                  </a:lnTo>
                  <a:lnTo>
                    <a:pt x="3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20581" y="1900"/>
              <a:ext cx="1137" cy="1083"/>
            </a:xfrm>
            <a:custGeom>
              <a:avLst/>
              <a:gdLst/>
              <a:ahLst/>
              <a:cxnLst>
                <a:cxn ang="0">
                  <a:pos x="1111" y="0"/>
                </a:cxn>
                <a:cxn ang="0">
                  <a:pos x="1137" y="25"/>
                </a:cxn>
                <a:cxn ang="0">
                  <a:pos x="1103" y="341"/>
                </a:cxn>
                <a:cxn ang="0">
                  <a:pos x="1077" y="358"/>
                </a:cxn>
                <a:cxn ang="0">
                  <a:pos x="1060" y="341"/>
                </a:cxn>
                <a:cxn ang="0">
                  <a:pos x="1060" y="315"/>
                </a:cxn>
                <a:cxn ang="0">
                  <a:pos x="1069" y="247"/>
                </a:cxn>
                <a:cxn ang="0">
                  <a:pos x="1043" y="111"/>
                </a:cxn>
                <a:cxn ang="0">
                  <a:pos x="838" y="51"/>
                </a:cxn>
                <a:cxn ang="0">
                  <a:pos x="573" y="51"/>
                </a:cxn>
                <a:cxn ang="0">
                  <a:pos x="547" y="85"/>
                </a:cxn>
                <a:cxn ang="0">
                  <a:pos x="582" y="520"/>
                </a:cxn>
                <a:cxn ang="0">
                  <a:pos x="761" y="443"/>
                </a:cxn>
                <a:cxn ang="0">
                  <a:pos x="795" y="333"/>
                </a:cxn>
                <a:cxn ang="0">
                  <a:pos x="821" y="333"/>
                </a:cxn>
                <a:cxn ang="0">
                  <a:pos x="829" y="350"/>
                </a:cxn>
                <a:cxn ang="0">
                  <a:pos x="821" y="375"/>
                </a:cxn>
                <a:cxn ang="0">
                  <a:pos x="727" y="742"/>
                </a:cxn>
                <a:cxn ang="0">
                  <a:pos x="701" y="751"/>
                </a:cxn>
                <a:cxn ang="0">
                  <a:pos x="693" y="725"/>
                </a:cxn>
                <a:cxn ang="0">
                  <a:pos x="710" y="665"/>
                </a:cxn>
                <a:cxn ang="0">
                  <a:pos x="710" y="614"/>
                </a:cxn>
                <a:cxn ang="0">
                  <a:pos x="684" y="580"/>
                </a:cxn>
                <a:cxn ang="0">
                  <a:pos x="582" y="563"/>
                </a:cxn>
                <a:cxn ang="0">
                  <a:pos x="325" y="964"/>
                </a:cxn>
                <a:cxn ang="0">
                  <a:pos x="317" y="998"/>
                </a:cxn>
                <a:cxn ang="0">
                  <a:pos x="342" y="1024"/>
                </a:cxn>
                <a:cxn ang="0">
                  <a:pos x="411" y="1032"/>
                </a:cxn>
                <a:cxn ang="0">
                  <a:pos x="470" y="1032"/>
                </a:cxn>
                <a:cxn ang="0">
                  <a:pos x="496" y="1032"/>
                </a:cxn>
                <a:cxn ang="0">
                  <a:pos x="505" y="1049"/>
                </a:cxn>
                <a:cxn ang="0">
                  <a:pos x="488" y="1083"/>
                </a:cxn>
                <a:cxn ang="0">
                  <a:pos x="402" y="1083"/>
                </a:cxn>
                <a:cxn ang="0">
                  <a:pos x="171" y="1075"/>
                </a:cxn>
                <a:cxn ang="0">
                  <a:pos x="18" y="1083"/>
                </a:cxn>
                <a:cxn ang="0">
                  <a:pos x="0" y="1058"/>
                </a:cxn>
                <a:cxn ang="0">
                  <a:pos x="18" y="1032"/>
                </a:cxn>
                <a:cxn ang="0">
                  <a:pos x="120" y="1032"/>
                </a:cxn>
                <a:cxn ang="0">
                  <a:pos x="188" y="955"/>
                </a:cxn>
                <a:cxn ang="0">
                  <a:pos x="411" y="94"/>
                </a:cxn>
                <a:cxn ang="0">
                  <a:pos x="402" y="68"/>
                </a:cxn>
                <a:cxn ang="0">
                  <a:pos x="359" y="51"/>
                </a:cxn>
                <a:cxn ang="0">
                  <a:pos x="282" y="51"/>
                </a:cxn>
                <a:cxn ang="0">
                  <a:pos x="257" y="34"/>
                </a:cxn>
                <a:cxn ang="0">
                  <a:pos x="291" y="0"/>
                </a:cxn>
              </a:cxnLst>
              <a:rect l="0" t="0" r="r" b="b"/>
              <a:pathLst>
                <a:path w="1137" h="1083">
                  <a:moveTo>
                    <a:pt x="308" y="0"/>
                  </a:moveTo>
                  <a:lnTo>
                    <a:pt x="1086" y="0"/>
                  </a:lnTo>
                  <a:lnTo>
                    <a:pt x="1111" y="0"/>
                  </a:lnTo>
                  <a:lnTo>
                    <a:pt x="1120" y="8"/>
                  </a:lnTo>
                  <a:lnTo>
                    <a:pt x="1128" y="8"/>
                  </a:lnTo>
                  <a:lnTo>
                    <a:pt x="1137" y="25"/>
                  </a:lnTo>
                  <a:lnTo>
                    <a:pt x="1128" y="42"/>
                  </a:lnTo>
                  <a:lnTo>
                    <a:pt x="1103" y="315"/>
                  </a:lnTo>
                  <a:lnTo>
                    <a:pt x="1103" y="341"/>
                  </a:lnTo>
                  <a:lnTo>
                    <a:pt x="1094" y="350"/>
                  </a:lnTo>
                  <a:lnTo>
                    <a:pt x="1086" y="358"/>
                  </a:lnTo>
                  <a:lnTo>
                    <a:pt x="1077" y="358"/>
                  </a:lnTo>
                  <a:lnTo>
                    <a:pt x="1069" y="358"/>
                  </a:lnTo>
                  <a:lnTo>
                    <a:pt x="1060" y="350"/>
                  </a:lnTo>
                  <a:lnTo>
                    <a:pt x="1060" y="341"/>
                  </a:lnTo>
                  <a:lnTo>
                    <a:pt x="1060" y="333"/>
                  </a:lnTo>
                  <a:lnTo>
                    <a:pt x="1060" y="324"/>
                  </a:lnTo>
                  <a:lnTo>
                    <a:pt x="1060" y="315"/>
                  </a:lnTo>
                  <a:lnTo>
                    <a:pt x="1069" y="281"/>
                  </a:lnTo>
                  <a:lnTo>
                    <a:pt x="1069" y="264"/>
                  </a:lnTo>
                  <a:lnTo>
                    <a:pt x="1069" y="247"/>
                  </a:lnTo>
                  <a:lnTo>
                    <a:pt x="1069" y="222"/>
                  </a:lnTo>
                  <a:lnTo>
                    <a:pt x="1060" y="162"/>
                  </a:lnTo>
                  <a:lnTo>
                    <a:pt x="1043" y="111"/>
                  </a:lnTo>
                  <a:lnTo>
                    <a:pt x="1000" y="77"/>
                  </a:lnTo>
                  <a:lnTo>
                    <a:pt x="932" y="59"/>
                  </a:lnTo>
                  <a:lnTo>
                    <a:pt x="838" y="51"/>
                  </a:lnTo>
                  <a:lnTo>
                    <a:pt x="624" y="51"/>
                  </a:lnTo>
                  <a:lnTo>
                    <a:pt x="590" y="51"/>
                  </a:lnTo>
                  <a:lnTo>
                    <a:pt x="573" y="51"/>
                  </a:lnTo>
                  <a:lnTo>
                    <a:pt x="564" y="59"/>
                  </a:lnTo>
                  <a:lnTo>
                    <a:pt x="556" y="68"/>
                  </a:lnTo>
                  <a:lnTo>
                    <a:pt x="547" y="85"/>
                  </a:lnTo>
                  <a:lnTo>
                    <a:pt x="539" y="111"/>
                  </a:lnTo>
                  <a:lnTo>
                    <a:pt x="436" y="520"/>
                  </a:lnTo>
                  <a:lnTo>
                    <a:pt x="582" y="520"/>
                  </a:lnTo>
                  <a:lnTo>
                    <a:pt x="667" y="512"/>
                  </a:lnTo>
                  <a:lnTo>
                    <a:pt x="718" y="486"/>
                  </a:lnTo>
                  <a:lnTo>
                    <a:pt x="761" y="443"/>
                  </a:lnTo>
                  <a:lnTo>
                    <a:pt x="787" y="367"/>
                  </a:lnTo>
                  <a:lnTo>
                    <a:pt x="795" y="350"/>
                  </a:lnTo>
                  <a:lnTo>
                    <a:pt x="795" y="333"/>
                  </a:lnTo>
                  <a:lnTo>
                    <a:pt x="804" y="333"/>
                  </a:lnTo>
                  <a:lnTo>
                    <a:pt x="812" y="333"/>
                  </a:lnTo>
                  <a:lnTo>
                    <a:pt x="821" y="333"/>
                  </a:lnTo>
                  <a:lnTo>
                    <a:pt x="829" y="341"/>
                  </a:lnTo>
                  <a:lnTo>
                    <a:pt x="829" y="341"/>
                  </a:lnTo>
                  <a:lnTo>
                    <a:pt x="829" y="350"/>
                  </a:lnTo>
                  <a:lnTo>
                    <a:pt x="829" y="350"/>
                  </a:lnTo>
                  <a:lnTo>
                    <a:pt x="829" y="358"/>
                  </a:lnTo>
                  <a:lnTo>
                    <a:pt x="821" y="375"/>
                  </a:lnTo>
                  <a:lnTo>
                    <a:pt x="735" y="717"/>
                  </a:lnTo>
                  <a:lnTo>
                    <a:pt x="735" y="734"/>
                  </a:lnTo>
                  <a:lnTo>
                    <a:pt x="727" y="742"/>
                  </a:lnTo>
                  <a:lnTo>
                    <a:pt x="727" y="751"/>
                  </a:lnTo>
                  <a:lnTo>
                    <a:pt x="718" y="751"/>
                  </a:lnTo>
                  <a:lnTo>
                    <a:pt x="701" y="751"/>
                  </a:lnTo>
                  <a:lnTo>
                    <a:pt x="701" y="742"/>
                  </a:lnTo>
                  <a:lnTo>
                    <a:pt x="693" y="734"/>
                  </a:lnTo>
                  <a:lnTo>
                    <a:pt x="693" y="725"/>
                  </a:lnTo>
                  <a:lnTo>
                    <a:pt x="701" y="717"/>
                  </a:lnTo>
                  <a:lnTo>
                    <a:pt x="710" y="682"/>
                  </a:lnTo>
                  <a:lnTo>
                    <a:pt x="710" y="665"/>
                  </a:lnTo>
                  <a:lnTo>
                    <a:pt x="710" y="648"/>
                  </a:lnTo>
                  <a:lnTo>
                    <a:pt x="710" y="631"/>
                  </a:lnTo>
                  <a:lnTo>
                    <a:pt x="710" y="614"/>
                  </a:lnTo>
                  <a:lnTo>
                    <a:pt x="710" y="606"/>
                  </a:lnTo>
                  <a:lnTo>
                    <a:pt x="693" y="589"/>
                  </a:lnTo>
                  <a:lnTo>
                    <a:pt x="684" y="580"/>
                  </a:lnTo>
                  <a:lnTo>
                    <a:pt x="658" y="571"/>
                  </a:lnTo>
                  <a:lnTo>
                    <a:pt x="624" y="563"/>
                  </a:lnTo>
                  <a:lnTo>
                    <a:pt x="582" y="563"/>
                  </a:lnTo>
                  <a:lnTo>
                    <a:pt x="428" y="563"/>
                  </a:lnTo>
                  <a:lnTo>
                    <a:pt x="428" y="563"/>
                  </a:lnTo>
                  <a:lnTo>
                    <a:pt x="325" y="964"/>
                  </a:lnTo>
                  <a:lnTo>
                    <a:pt x="317" y="981"/>
                  </a:lnTo>
                  <a:lnTo>
                    <a:pt x="317" y="990"/>
                  </a:lnTo>
                  <a:lnTo>
                    <a:pt x="317" y="998"/>
                  </a:lnTo>
                  <a:lnTo>
                    <a:pt x="317" y="1007"/>
                  </a:lnTo>
                  <a:lnTo>
                    <a:pt x="325" y="1015"/>
                  </a:lnTo>
                  <a:lnTo>
                    <a:pt x="342" y="1024"/>
                  </a:lnTo>
                  <a:lnTo>
                    <a:pt x="368" y="1032"/>
                  </a:lnTo>
                  <a:lnTo>
                    <a:pt x="394" y="1032"/>
                  </a:lnTo>
                  <a:lnTo>
                    <a:pt x="411" y="1032"/>
                  </a:lnTo>
                  <a:lnTo>
                    <a:pt x="428" y="1032"/>
                  </a:lnTo>
                  <a:lnTo>
                    <a:pt x="453" y="1032"/>
                  </a:lnTo>
                  <a:lnTo>
                    <a:pt x="470" y="1032"/>
                  </a:lnTo>
                  <a:lnTo>
                    <a:pt x="488" y="1032"/>
                  </a:lnTo>
                  <a:lnTo>
                    <a:pt x="496" y="1032"/>
                  </a:lnTo>
                  <a:lnTo>
                    <a:pt x="496" y="1032"/>
                  </a:lnTo>
                  <a:lnTo>
                    <a:pt x="496" y="1041"/>
                  </a:lnTo>
                  <a:lnTo>
                    <a:pt x="505" y="1041"/>
                  </a:lnTo>
                  <a:lnTo>
                    <a:pt x="505" y="1049"/>
                  </a:lnTo>
                  <a:lnTo>
                    <a:pt x="505" y="1066"/>
                  </a:lnTo>
                  <a:lnTo>
                    <a:pt x="496" y="1075"/>
                  </a:lnTo>
                  <a:lnTo>
                    <a:pt x="488" y="1083"/>
                  </a:lnTo>
                  <a:lnTo>
                    <a:pt x="479" y="1083"/>
                  </a:lnTo>
                  <a:lnTo>
                    <a:pt x="470" y="1083"/>
                  </a:lnTo>
                  <a:lnTo>
                    <a:pt x="402" y="1083"/>
                  </a:lnTo>
                  <a:lnTo>
                    <a:pt x="308" y="1075"/>
                  </a:lnTo>
                  <a:lnTo>
                    <a:pt x="240" y="1075"/>
                  </a:lnTo>
                  <a:lnTo>
                    <a:pt x="171" y="1075"/>
                  </a:lnTo>
                  <a:lnTo>
                    <a:pt x="86" y="1083"/>
                  </a:lnTo>
                  <a:lnTo>
                    <a:pt x="26" y="1083"/>
                  </a:lnTo>
                  <a:lnTo>
                    <a:pt x="18" y="1083"/>
                  </a:lnTo>
                  <a:lnTo>
                    <a:pt x="9" y="1075"/>
                  </a:lnTo>
                  <a:lnTo>
                    <a:pt x="0" y="1075"/>
                  </a:lnTo>
                  <a:lnTo>
                    <a:pt x="0" y="1058"/>
                  </a:lnTo>
                  <a:lnTo>
                    <a:pt x="0" y="1049"/>
                  </a:lnTo>
                  <a:lnTo>
                    <a:pt x="9" y="1041"/>
                  </a:lnTo>
                  <a:lnTo>
                    <a:pt x="18" y="1032"/>
                  </a:lnTo>
                  <a:lnTo>
                    <a:pt x="26" y="1032"/>
                  </a:lnTo>
                  <a:lnTo>
                    <a:pt x="43" y="1032"/>
                  </a:lnTo>
                  <a:lnTo>
                    <a:pt x="120" y="1032"/>
                  </a:lnTo>
                  <a:lnTo>
                    <a:pt x="163" y="1015"/>
                  </a:lnTo>
                  <a:lnTo>
                    <a:pt x="180" y="998"/>
                  </a:lnTo>
                  <a:lnTo>
                    <a:pt x="188" y="955"/>
                  </a:lnTo>
                  <a:lnTo>
                    <a:pt x="402" y="119"/>
                  </a:lnTo>
                  <a:lnTo>
                    <a:pt x="402" y="102"/>
                  </a:lnTo>
                  <a:lnTo>
                    <a:pt x="411" y="94"/>
                  </a:lnTo>
                  <a:lnTo>
                    <a:pt x="411" y="85"/>
                  </a:lnTo>
                  <a:lnTo>
                    <a:pt x="411" y="77"/>
                  </a:lnTo>
                  <a:lnTo>
                    <a:pt x="402" y="68"/>
                  </a:lnTo>
                  <a:lnTo>
                    <a:pt x="394" y="59"/>
                  </a:lnTo>
                  <a:lnTo>
                    <a:pt x="376" y="51"/>
                  </a:lnTo>
                  <a:lnTo>
                    <a:pt x="359" y="51"/>
                  </a:lnTo>
                  <a:lnTo>
                    <a:pt x="334" y="51"/>
                  </a:lnTo>
                  <a:lnTo>
                    <a:pt x="308" y="51"/>
                  </a:lnTo>
                  <a:lnTo>
                    <a:pt x="282" y="51"/>
                  </a:lnTo>
                  <a:lnTo>
                    <a:pt x="274" y="51"/>
                  </a:lnTo>
                  <a:lnTo>
                    <a:pt x="265" y="42"/>
                  </a:lnTo>
                  <a:lnTo>
                    <a:pt x="257" y="34"/>
                  </a:lnTo>
                  <a:lnTo>
                    <a:pt x="265" y="17"/>
                  </a:lnTo>
                  <a:lnTo>
                    <a:pt x="274" y="8"/>
                  </a:lnTo>
                  <a:lnTo>
                    <a:pt x="291" y="0"/>
                  </a:lnTo>
                  <a:lnTo>
                    <a:pt x="3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21846" y="1635"/>
              <a:ext cx="530" cy="768"/>
            </a:xfrm>
            <a:custGeom>
              <a:avLst/>
              <a:gdLst/>
              <a:ahLst/>
              <a:cxnLst>
                <a:cxn ang="0">
                  <a:pos x="282" y="9"/>
                </a:cxn>
                <a:cxn ang="0">
                  <a:pos x="299" y="9"/>
                </a:cxn>
                <a:cxn ang="0">
                  <a:pos x="342" y="9"/>
                </a:cxn>
                <a:cxn ang="0">
                  <a:pos x="359" y="9"/>
                </a:cxn>
                <a:cxn ang="0">
                  <a:pos x="479" y="0"/>
                </a:cxn>
                <a:cxn ang="0">
                  <a:pos x="521" y="9"/>
                </a:cxn>
                <a:cxn ang="0">
                  <a:pos x="530" y="17"/>
                </a:cxn>
                <a:cxn ang="0">
                  <a:pos x="521" y="43"/>
                </a:cxn>
                <a:cxn ang="0">
                  <a:pos x="487" y="43"/>
                </a:cxn>
                <a:cxn ang="0">
                  <a:pos x="427" y="43"/>
                </a:cxn>
                <a:cxn ang="0">
                  <a:pos x="402" y="60"/>
                </a:cxn>
                <a:cxn ang="0">
                  <a:pos x="393" y="94"/>
                </a:cxn>
                <a:cxn ang="0">
                  <a:pos x="239" y="683"/>
                </a:cxn>
                <a:cxn ang="0">
                  <a:pos x="239" y="708"/>
                </a:cxn>
                <a:cxn ang="0">
                  <a:pos x="239" y="717"/>
                </a:cxn>
                <a:cxn ang="0">
                  <a:pos x="248" y="726"/>
                </a:cxn>
                <a:cxn ang="0">
                  <a:pos x="282" y="726"/>
                </a:cxn>
                <a:cxn ang="0">
                  <a:pos x="308" y="734"/>
                </a:cxn>
                <a:cxn ang="0">
                  <a:pos x="342" y="734"/>
                </a:cxn>
                <a:cxn ang="0">
                  <a:pos x="351" y="743"/>
                </a:cxn>
                <a:cxn ang="0">
                  <a:pos x="342" y="768"/>
                </a:cxn>
                <a:cxn ang="0">
                  <a:pos x="325" y="768"/>
                </a:cxn>
                <a:cxn ang="0">
                  <a:pos x="248" y="768"/>
                </a:cxn>
                <a:cxn ang="0">
                  <a:pos x="120" y="768"/>
                </a:cxn>
                <a:cxn ang="0">
                  <a:pos x="17" y="768"/>
                </a:cxn>
                <a:cxn ang="0">
                  <a:pos x="0" y="760"/>
                </a:cxn>
                <a:cxn ang="0">
                  <a:pos x="0" y="751"/>
                </a:cxn>
                <a:cxn ang="0">
                  <a:pos x="9" y="734"/>
                </a:cxn>
                <a:cxn ang="0">
                  <a:pos x="43" y="734"/>
                </a:cxn>
                <a:cxn ang="0">
                  <a:pos x="103" y="726"/>
                </a:cxn>
                <a:cxn ang="0">
                  <a:pos x="128" y="708"/>
                </a:cxn>
                <a:cxn ang="0">
                  <a:pos x="137" y="683"/>
                </a:cxn>
                <a:cxn ang="0">
                  <a:pos x="291" y="68"/>
                </a:cxn>
                <a:cxn ang="0">
                  <a:pos x="291" y="51"/>
                </a:cxn>
                <a:cxn ang="0">
                  <a:pos x="257" y="43"/>
                </a:cxn>
                <a:cxn ang="0">
                  <a:pos x="222" y="43"/>
                </a:cxn>
                <a:cxn ang="0">
                  <a:pos x="205" y="43"/>
                </a:cxn>
                <a:cxn ang="0">
                  <a:pos x="180" y="34"/>
                </a:cxn>
                <a:cxn ang="0">
                  <a:pos x="180" y="17"/>
                </a:cxn>
                <a:cxn ang="0">
                  <a:pos x="197" y="0"/>
                </a:cxn>
              </a:cxnLst>
              <a:rect l="0" t="0" r="r" b="b"/>
              <a:pathLst>
                <a:path w="530" h="768">
                  <a:moveTo>
                    <a:pt x="205" y="0"/>
                  </a:moveTo>
                  <a:lnTo>
                    <a:pt x="282" y="9"/>
                  </a:lnTo>
                  <a:lnTo>
                    <a:pt x="291" y="9"/>
                  </a:lnTo>
                  <a:lnTo>
                    <a:pt x="299" y="9"/>
                  </a:lnTo>
                  <a:lnTo>
                    <a:pt x="316" y="9"/>
                  </a:lnTo>
                  <a:lnTo>
                    <a:pt x="342" y="9"/>
                  </a:lnTo>
                  <a:lnTo>
                    <a:pt x="351" y="9"/>
                  </a:lnTo>
                  <a:lnTo>
                    <a:pt x="359" y="9"/>
                  </a:lnTo>
                  <a:lnTo>
                    <a:pt x="436" y="9"/>
                  </a:lnTo>
                  <a:lnTo>
                    <a:pt x="479" y="0"/>
                  </a:lnTo>
                  <a:lnTo>
                    <a:pt x="513" y="0"/>
                  </a:lnTo>
                  <a:lnTo>
                    <a:pt x="521" y="9"/>
                  </a:lnTo>
                  <a:lnTo>
                    <a:pt x="530" y="9"/>
                  </a:lnTo>
                  <a:lnTo>
                    <a:pt x="530" y="17"/>
                  </a:lnTo>
                  <a:lnTo>
                    <a:pt x="530" y="34"/>
                  </a:lnTo>
                  <a:lnTo>
                    <a:pt x="521" y="43"/>
                  </a:lnTo>
                  <a:lnTo>
                    <a:pt x="504" y="43"/>
                  </a:lnTo>
                  <a:lnTo>
                    <a:pt x="487" y="43"/>
                  </a:lnTo>
                  <a:lnTo>
                    <a:pt x="453" y="43"/>
                  </a:lnTo>
                  <a:lnTo>
                    <a:pt x="427" y="43"/>
                  </a:lnTo>
                  <a:lnTo>
                    <a:pt x="410" y="51"/>
                  </a:lnTo>
                  <a:lnTo>
                    <a:pt x="402" y="60"/>
                  </a:lnTo>
                  <a:lnTo>
                    <a:pt x="393" y="77"/>
                  </a:lnTo>
                  <a:lnTo>
                    <a:pt x="393" y="94"/>
                  </a:lnTo>
                  <a:lnTo>
                    <a:pt x="393" y="94"/>
                  </a:lnTo>
                  <a:lnTo>
                    <a:pt x="239" y="683"/>
                  </a:lnTo>
                  <a:lnTo>
                    <a:pt x="239" y="700"/>
                  </a:lnTo>
                  <a:lnTo>
                    <a:pt x="239" y="708"/>
                  </a:lnTo>
                  <a:lnTo>
                    <a:pt x="239" y="708"/>
                  </a:lnTo>
                  <a:lnTo>
                    <a:pt x="239" y="717"/>
                  </a:lnTo>
                  <a:lnTo>
                    <a:pt x="239" y="726"/>
                  </a:lnTo>
                  <a:lnTo>
                    <a:pt x="248" y="726"/>
                  </a:lnTo>
                  <a:lnTo>
                    <a:pt x="265" y="726"/>
                  </a:lnTo>
                  <a:lnTo>
                    <a:pt x="282" y="726"/>
                  </a:lnTo>
                  <a:lnTo>
                    <a:pt x="299" y="734"/>
                  </a:lnTo>
                  <a:lnTo>
                    <a:pt x="308" y="734"/>
                  </a:lnTo>
                  <a:lnTo>
                    <a:pt x="325" y="734"/>
                  </a:lnTo>
                  <a:lnTo>
                    <a:pt x="342" y="734"/>
                  </a:lnTo>
                  <a:lnTo>
                    <a:pt x="342" y="734"/>
                  </a:lnTo>
                  <a:lnTo>
                    <a:pt x="351" y="743"/>
                  </a:lnTo>
                  <a:lnTo>
                    <a:pt x="342" y="760"/>
                  </a:lnTo>
                  <a:lnTo>
                    <a:pt x="342" y="768"/>
                  </a:lnTo>
                  <a:lnTo>
                    <a:pt x="333" y="768"/>
                  </a:lnTo>
                  <a:lnTo>
                    <a:pt x="325" y="768"/>
                  </a:lnTo>
                  <a:lnTo>
                    <a:pt x="282" y="768"/>
                  </a:lnTo>
                  <a:lnTo>
                    <a:pt x="248" y="768"/>
                  </a:lnTo>
                  <a:lnTo>
                    <a:pt x="171" y="768"/>
                  </a:lnTo>
                  <a:lnTo>
                    <a:pt x="120" y="768"/>
                  </a:lnTo>
                  <a:lnTo>
                    <a:pt x="60" y="768"/>
                  </a:lnTo>
                  <a:lnTo>
                    <a:pt x="17" y="768"/>
                  </a:lnTo>
                  <a:lnTo>
                    <a:pt x="9" y="768"/>
                  </a:lnTo>
                  <a:lnTo>
                    <a:pt x="0" y="760"/>
                  </a:lnTo>
                  <a:lnTo>
                    <a:pt x="0" y="760"/>
                  </a:lnTo>
                  <a:lnTo>
                    <a:pt x="0" y="751"/>
                  </a:lnTo>
                  <a:lnTo>
                    <a:pt x="0" y="743"/>
                  </a:lnTo>
                  <a:lnTo>
                    <a:pt x="9" y="734"/>
                  </a:lnTo>
                  <a:lnTo>
                    <a:pt x="17" y="734"/>
                  </a:lnTo>
                  <a:lnTo>
                    <a:pt x="43" y="734"/>
                  </a:lnTo>
                  <a:lnTo>
                    <a:pt x="77" y="726"/>
                  </a:lnTo>
                  <a:lnTo>
                    <a:pt x="103" y="726"/>
                  </a:lnTo>
                  <a:lnTo>
                    <a:pt x="120" y="717"/>
                  </a:lnTo>
                  <a:lnTo>
                    <a:pt x="128" y="708"/>
                  </a:lnTo>
                  <a:lnTo>
                    <a:pt x="128" y="700"/>
                  </a:lnTo>
                  <a:lnTo>
                    <a:pt x="137" y="683"/>
                  </a:lnTo>
                  <a:lnTo>
                    <a:pt x="282" y="86"/>
                  </a:lnTo>
                  <a:lnTo>
                    <a:pt x="291" y="68"/>
                  </a:lnTo>
                  <a:lnTo>
                    <a:pt x="291" y="60"/>
                  </a:lnTo>
                  <a:lnTo>
                    <a:pt x="291" y="51"/>
                  </a:lnTo>
                  <a:lnTo>
                    <a:pt x="282" y="51"/>
                  </a:lnTo>
                  <a:lnTo>
                    <a:pt x="257" y="43"/>
                  </a:lnTo>
                  <a:lnTo>
                    <a:pt x="239" y="43"/>
                  </a:lnTo>
                  <a:lnTo>
                    <a:pt x="222" y="43"/>
                  </a:lnTo>
                  <a:lnTo>
                    <a:pt x="222" y="43"/>
                  </a:lnTo>
                  <a:lnTo>
                    <a:pt x="205" y="43"/>
                  </a:lnTo>
                  <a:lnTo>
                    <a:pt x="188" y="43"/>
                  </a:lnTo>
                  <a:lnTo>
                    <a:pt x="180" y="34"/>
                  </a:lnTo>
                  <a:lnTo>
                    <a:pt x="180" y="26"/>
                  </a:lnTo>
                  <a:lnTo>
                    <a:pt x="180" y="17"/>
                  </a:lnTo>
                  <a:lnTo>
                    <a:pt x="188" y="9"/>
                  </a:lnTo>
                  <a:lnTo>
                    <a:pt x="197" y="0"/>
                  </a:lnTo>
                  <a:lnTo>
                    <a:pt x="2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22564" y="1900"/>
              <a:ext cx="1128" cy="1083"/>
            </a:xfrm>
            <a:custGeom>
              <a:avLst/>
              <a:gdLst/>
              <a:ahLst/>
              <a:cxnLst>
                <a:cxn ang="0">
                  <a:pos x="1111" y="0"/>
                </a:cxn>
                <a:cxn ang="0">
                  <a:pos x="1128" y="25"/>
                </a:cxn>
                <a:cxn ang="0">
                  <a:pos x="1094" y="341"/>
                </a:cxn>
                <a:cxn ang="0">
                  <a:pos x="1077" y="358"/>
                </a:cxn>
                <a:cxn ang="0">
                  <a:pos x="1060" y="341"/>
                </a:cxn>
                <a:cxn ang="0">
                  <a:pos x="1060" y="315"/>
                </a:cxn>
                <a:cxn ang="0">
                  <a:pos x="1068" y="247"/>
                </a:cxn>
                <a:cxn ang="0">
                  <a:pos x="1043" y="111"/>
                </a:cxn>
                <a:cxn ang="0">
                  <a:pos x="829" y="51"/>
                </a:cxn>
                <a:cxn ang="0">
                  <a:pos x="573" y="51"/>
                </a:cxn>
                <a:cxn ang="0">
                  <a:pos x="547" y="85"/>
                </a:cxn>
                <a:cxn ang="0">
                  <a:pos x="581" y="520"/>
                </a:cxn>
                <a:cxn ang="0">
                  <a:pos x="761" y="443"/>
                </a:cxn>
                <a:cxn ang="0">
                  <a:pos x="795" y="333"/>
                </a:cxn>
                <a:cxn ang="0">
                  <a:pos x="820" y="333"/>
                </a:cxn>
                <a:cxn ang="0">
                  <a:pos x="829" y="350"/>
                </a:cxn>
                <a:cxn ang="0">
                  <a:pos x="820" y="375"/>
                </a:cxn>
                <a:cxn ang="0">
                  <a:pos x="726" y="742"/>
                </a:cxn>
                <a:cxn ang="0">
                  <a:pos x="701" y="751"/>
                </a:cxn>
                <a:cxn ang="0">
                  <a:pos x="692" y="725"/>
                </a:cxn>
                <a:cxn ang="0">
                  <a:pos x="709" y="665"/>
                </a:cxn>
                <a:cxn ang="0">
                  <a:pos x="709" y="614"/>
                </a:cxn>
                <a:cxn ang="0">
                  <a:pos x="675" y="580"/>
                </a:cxn>
                <a:cxn ang="0">
                  <a:pos x="573" y="563"/>
                </a:cxn>
                <a:cxn ang="0">
                  <a:pos x="325" y="964"/>
                </a:cxn>
                <a:cxn ang="0">
                  <a:pos x="316" y="998"/>
                </a:cxn>
                <a:cxn ang="0">
                  <a:pos x="342" y="1024"/>
                </a:cxn>
                <a:cxn ang="0">
                  <a:pos x="410" y="1032"/>
                </a:cxn>
                <a:cxn ang="0">
                  <a:pos x="470" y="1032"/>
                </a:cxn>
                <a:cxn ang="0">
                  <a:pos x="496" y="1032"/>
                </a:cxn>
                <a:cxn ang="0">
                  <a:pos x="504" y="1049"/>
                </a:cxn>
                <a:cxn ang="0">
                  <a:pos x="487" y="1083"/>
                </a:cxn>
                <a:cxn ang="0">
                  <a:pos x="402" y="1083"/>
                </a:cxn>
                <a:cxn ang="0">
                  <a:pos x="171" y="1075"/>
                </a:cxn>
                <a:cxn ang="0">
                  <a:pos x="17" y="1083"/>
                </a:cxn>
                <a:cxn ang="0">
                  <a:pos x="0" y="1058"/>
                </a:cxn>
                <a:cxn ang="0">
                  <a:pos x="17" y="1032"/>
                </a:cxn>
                <a:cxn ang="0">
                  <a:pos x="120" y="1032"/>
                </a:cxn>
                <a:cxn ang="0">
                  <a:pos x="188" y="955"/>
                </a:cxn>
                <a:cxn ang="0">
                  <a:pos x="402" y="94"/>
                </a:cxn>
                <a:cxn ang="0">
                  <a:pos x="402" y="68"/>
                </a:cxn>
                <a:cxn ang="0">
                  <a:pos x="359" y="51"/>
                </a:cxn>
                <a:cxn ang="0">
                  <a:pos x="282" y="51"/>
                </a:cxn>
                <a:cxn ang="0">
                  <a:pos x="256" y="34"/>
                </a:cxn>
                <a:cxn ang="0">
                  <a:pos x="282" y="0"/>
                </a:cxn>
              </a:cxnLst>
              <a:rect l="0" t="0" r="r" b="b"/>
              <a:pathLst>
                <a:path w="1128" h="1083">
                  <a:moveTo>
                    <a:pt x="308" y="0"/>
                  </a:moveTo>
                  <a:lnTo>
                    <a:pt x="1085" y="0"/>
                  </a:lnTo>
                  <a:lnTo>
                    <a:pt x="1111" y="0"/>
                  </a:lnTo>
                  <a:lnTo>
                    <a:pt x="1119" y="8"/>
                  </a:lnTo>
                  <a:lnTo>
                    <a:pt x="1128" y="8"/>
                  </a:lnTo>
                  <a:lnTo>
                    <a:pt x="1128" y="25"/>
                  </a:lnTo>
                  <a:lnTo>
                    <a:pt x="1128" y="42"/>
                  </a:lnTo>
                  <a:lnTo>
                    <a:pt x="1102" y="315"/>
                  </a:lnTo>
                  <a:lnTo>
                    <a:pt x="1094" y="341"/>
                  </a:lnTo>
                  <a:lnTo>
                    <a:pt x="1094" y="350"/>
                  </a:lnTo>
                  <a:lnTo>
                    <a:pt x="1085" y="358"/>
                  </a:lnTo>
                  <a:lnTo>
                    <a:pt x="1077" y="358"/>
                  </a:lnTo>
                  <a:lnTo>
                    <a:pt x="1068" y="358"/>
                  </a:lnTo>
                  <a:lnTo>
                    <a:pt x="1060" y="350"/>
                  </a:lnTo>
                  <a:lnTo>
                    <a:pt x="1060" y="341"/>
                  </a:lnTo>
                  <a:lnTo>
                    <a:pt x="1060" y="333"/>
                  </a:lnTo>
                  <a:lnTo>
                    <a:pt x="1060" y="324"/>
                  </a:lnTo>
                  <a:lnTo>
                    <a:pt x="1060" y="315"/>
                  </a:lnTo>
                  <a:lnTo>
                    <a:pt x="1060" y="281"/>
                  </a:lnTo>
                  <a:lnTo>
                    <a:pt x="1060" y="264"/>
                  </a:lnTo>
                  <a:lnTo>
                    <a:pt x="1068" y="247"/>
                  </a:lnTo>
                  <a:lnTo>
                    <a:pt x="1068" y="222"/>
                  </a:lnTo>
                  <a:lnTo>
                    <a:pt x="1060" y="162"/>
                  </a:lnTo>
                  <a:lnTo>
                    <a:pt x="1043" y="111"/>
                  </a:lnTo>
                  <a:lnTo>
                    <a:pt x="1000" y="77"/>
                  </a:lnTo>
                  <a:lnTo>
                    <a:pt x="931" y="59"/>
                  </a:lnTo>
                  <a:lnTo>
                    <a:pt x="829" y="51"/>
                  </a:lnTo>
                  <a:lnTo>
                    <a:pt x="624" y="51"/>
                  </a:lnTo>
                  <a:lnTo>
                    <a:pt x="590" y="51"/>
                  </a:lnTo>
                  <a:lnTo>
                    <a:pt x="573" y="51"/>
                  </a:lnTo>
                  <a:lnTo>
                    <a:pt x="555" y="59"/>
                  </a:lnTo>
                  <a:lnTo>
                    <a:pt x="547" y="68"/>
                  </a:lnTo>
                  <a:lnTo>
                    <a:pt x="547" y="85"/>
                  </a:lnTo>
                  <a:lnTo>
                    <a:pt x="538" y="111"/>
                  </a:lnTo>
                  <a:lnTo>
                    <a:pt x="436" y="520"/>
                  </a:lnTo>
                  <a:lnTo>
                    <a:pt x="581" y="520"/>
                  </a:lnTo>
                  <a:lnTo>
                    <a:pt x="667" y="512"/>
                  </a:lnTo>
                  <a:lnTo>
                    <a:pt x="718" y="486"/>
                  </a:lnTo>
                  <a:lnTo>
                    <a:pt x="761" y="443"/>
                  </a:lnTo>
                  <a:lnTo>
                    <a:pt x="786" y="367"/>
                  </a:lnTo>
                  <a:lnTo>
                    <a:pt x="786" y="350"/>
                  </a:lnTo>
                  <a:lnTo>
                    <a:pt x="795" y="333"/>
                  </a:lnTo>
                  <a:lnTo>
                    <a:pt x="795" y="333"/>
                  </a:lnTo>
                  <a:lnTo>
                    <a:pt x="812" y="333"/>
                  </a:lnTo>
                  <a:lnTo>
                    <a:pt x="820" y="333"/>
                  </a:lnTo>
                  <a:lnTo>
                    <a:pt x="820" y="341"/>
                  </a:lnTo>
                  <a:lnTo>
                    <a:pt x="829" y="341"/>
                  </a:lnTo>
                  <a:lnTo>
                    <a:pt x="829" y="350"/>
                  </a:lnTo>
                  <a:lnTo>
                    <a:pt x="829" y="350"/>
                  </a:lnTo>
                  <a:lnTo>
                    <a:pt x="829" y="358"/>
                  </a:lnTo>
                  <a:lnTo>
                    <a:pt x="820" y="375"/>
                  </a:lnTo>
                  <a:lnTo>
                    <a:pt x="735" y="717"/>
                  </a:lnTo>
                  <a:lnTo>
                    <a:pt x="726" y="734"/>
                  </a:lnTo>
                  <a:lnTo>
                    <a:pt x="726" y="742"/>
                  </a:lnTo>
                  <a:lnTo>
                    <a:pt x="718" y="751"/>
                  </a:lnTo>
                  <a:lnTo>
                    <a:pt x="709" y="751"/>
                  </a:lnTo>
                  <a:lnTo>
                    <a:pt x="701" y="751"/>
                  </a:lnTo>
                  <a:lnTo>
                    <a:pt x="692" y="742"/>
                  </a:lnTo>
                  <a:lnTo>
                    <a:pt x="692" y="734"/>
                  </a:lnTo>
                  <a:lnTo>
                    <a:pt x="692" y="725"/>
                  </a:lnTo>
                  <a:lnTo>
                    <a:pt x="692" y="717"/>
                  </a:lnTo>
                  <a:lnTo>
                    <a:pt x="701" y="682"/>
                  </a:lnTo>
                  <a:lnTo>
                    <a:pt x="709" y="665"/>
                  </a:lnTo>
                  <a:lnTo>
                    <a:pt x="709" y="648"/>
                  </a:lnTo>
                  <a:lnTo>
                    <a:pt x="709" y="631"/>
                  </a:lnTo>
                  <a:lnTo>
                    <a:pt x="709" y="614"/>
                  </a:lnTo>
                  <a:lnTo>
                    <a:pt x="701" y="606"/>
                  </a:lnTo>
                  <a:lnTo>
                    <a:pt x="692" y="589"/>
                  </a:lnTo>
                  <a:lnTo>
                    <a:pt x="675" y="580"/>
                  </a:lnTo>
                  <a:lnTo>
                    <a:pt x="658" y="571"/>
                  </a:lnTo>
                  <a:lnTo>
                    <a:pt x="624" y="563"/>
                  </a:lnTo>
                  <a:lnTo>
                    <a:pt x="573" y="563"/>
                  </a:lnTo>
                  <a:lnTo>
                    <a:pt x="419" y="563"/>
                  </a:lnTo>
                  <a:lnTo>
                    <a:pt x="419" y="563"/>
                  </a:lnTo>
                  <a:lnTo>
                    <a:pt x="325" y="964"/>
                  </a:lnTo>
                  <a:lnTo>
                    <a:pt x="316" y="981"/>
                  </a:lnTo>
                  <a:lnTo>
                    <a:pt x="316" y="990"/>
                  </a:lnTo>
                  <a:lnTo>
                    <a:pt x="316" y="998"/>
                  </a:lnTo>
                  <a:lnTo>
                    <a:pt x="316" y="1007"/>
                  </a:lnTo>
                  <a:lnTo>
                    <a:pt x="325" y="1015"/>
                  </a:lnTo>
                  <a:lnTo>
                    <a:pt x="342" y="1024"/>
                  </a:lnTo>
                  <a:lnTo>
                    <a:pt x="367" y="1032"/>
                  </a:lnTo>
                  <a:lnTo>
                    <a:pt x="393" y="1032"/>
                  </a:lnTo>
                  <a:lnTo>
                    <a:pt x="410" y="1032"/>
                  </a:lnTo>
                  <a:lnTo>
                    <a:pt x="427" y="1032"/>
                  </a:lnTo>
                  <a:lnTo>
                    <a:pt x="444" y="1032"/>
                  </a:lnTo>
                  <a:lnTo>
                    <a:pt x="470" y="1032"/>
                  </a:lnTo>
                  <a:lnTo>
                    <a:pt x="487" y="1032"/>
                  </a:lnTo>
                  <a:lnTo>
                    <a:pt x="487" y="1032"/>
                  </a:lnTo>
                  <a:lnTo>
                    <a:pt x="496" y="1032"/>
                  </a:lnTo>
                  <a:lnTo>
                    <a:pt x="496" y="1041"/>
                  </a:lnTo>
                  <a:lnTo>
                    <a:pt x="504" y="1041"/>
                  </a:lnTo>
                  <a:lnTo>
                    <a:pt x="504" y="1049"/>
                  </a:lnTo>
                  <a:lnTo>
                    <a:pt x="504" y="1066"/>
                  </a:lnTo>
                  <a:lnTo>
                    <a:pt x="496" y="1075"/>
                  </a:lnTo>
                  <a:lnTo>
                    <a:pt x="487" y="1083"/>
                  </a:lnTo>
                  <a:lnTo>
                    <a:pt x="479" y="1083"/>
                  </a:lnTo>
                  <a:lnTo>
                    <a:pt x="470" y="1083"/>
                  </a:lnTo>
                  <a:lnTo>
                    <a:pt x="402" y="1083"/>
                  </a:lnTo>
                  <a:lnTo>
                    <a:pt x="308" y="1075"/>
                  </a:lnTo>
                  <a:lnTo>
                    <a:pt x="231" y="1075"/>
                  </a:lnTo>
                  <a:lnTo>
                    <a:pt x="171" y="1075"/>
                  </a:lnTo>
                  <a:lnTo>
                    <a:pt x="85" y="1083"/>
                  </a:lnTo>
                  <a:lnTo>
                    <a:pt x="26" y="1083"/>
                  </a:lnTo>
                  <a:lnTo>
                    <a:pt x="17" y="1083"/>
                  </a:lnTo>
                  <a:lnTo>
                    <a:pt x="9" y="1075"/>
                  </a:lnTo>
                  <a:lnTo>
                    <a:pt x="0" y="1075"/>
                  </a:lnTo>
                  <a:lnTo>
                    <a:pt x="0" y="1058"/>
                  </a:lnTo>
                  <a:lnTo>
                    <a:pt x="0" y="1049"/>
                  </a:lnTo>
                  <a:lnTo>
                    <a:pt x="9" y="1041"/>
                  </a:lnTo>
                  <a:lnTo>
                    <a:pt x="17" y="1032"/>
                  </a:lnTo>
                  <a:lnTo>
                    <a:pt x="26" y="1032"/>
                  </a:lnTo>
                  <a:lnTo>
                    <a:pt x="43" y="1032"/>
                  </a:lnTo>
                  <a:lnTo>
                    <a:pt x="120" y="1032"/>
                  </a:lnTo>
                  <a:lnTo>
                    <a:pt x="154" y="1015"/>
                  </a:lnTo>
                  <a:lnTo>
                    <a:pt x="179" y="998"/>
                  </a:lnTo>
                  <a:lnTo>
                    <a:pt x="188" y="955"/>
                  </a:lnTo>
                  <a:lnTo>
                    <a:pt x="402" y="119"/>
                  </a:lnTo>
                  <a:lnTo>
                    <a:pt x="402" y="102"/>
                  </a:lnTo>
                  <a:lnTo>
                    <a:pt x="402" y="94"/>
                  </a:lnTo>
                  <a:lnTo>
                    <a:pt x="402" y="85"/>
                  </a:lnTo>
                  <a:lnTo>
                    <a:pt x="402" y="77"/>
                  </a:lnTo>
                  <a:lnTo>
                    <a:pt x="402" y="68"/>
                  </a:lnTo>
                  <a:lnTo>
                    <a:pt x="393" y="59"/>
                  </a:lnTo>
                  <a:lnTo>
                    <a:pt x="376" y="51"/>
                  </a:lnTo>
                  <a:lnTo>
                    <a:pt x="359" y="51"/>
                  </a:lnTo>
                  <a:lnTo>
                    <a:pt x="333" y="51"/>
                  </a:lnTo>
                  <a:lnTo>
                    <a:pt x="299" y="51"/>
                  </a:lnTo>
                  <a:lnTo>
                    <a:pt x="282" y="51"/>
                  </a:lnTo>
                  <a:lnTo>
                    <a:pt x="273" y="51"/>
                  </a:lnTo>
                  <a:lnTo>
                    <a:pt x="265" y="42"/>
                  </a:lnTo>
                  <a:lnTo>
                    <a:pt x="256" y="34"/>
                  </a:lnTo>
                  <a:lnTo>
                    <a:pt x="265" y="17"/>
                  </a:lnTo>
                  <a:lnTo>
                    <a:pt x="273" y="8"/>
                  </a:lnTo>
                  <a:lnTo>
                    <a:pt x="282" y="0"/>
                  </a:lnTo>
                  <a:lnTo>
                    <a:pt x="3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8"/>
            <p:cNvSpPr>
              <a:spLocks/>
            </p:cNvSpPr>
            <p:nvPr/>
          </p:nvSpPr>
          <p:spPr bwMode="auto">
            <a:xfrm>
              <a:off x="23863" y="1635"/>
              <a:ext cx="666" cy="794"/>
            </a:xfrm>
            <a:custGeom>
              <a:avLst/>
              <a:gdLst/>
              <a:ahLst/>
              <a:cxnLst>
                <a:cxn ang="0">
                  <a:pos x="393" y="0"/>
                </a:cxn>
                <a:cxn ang="0">
                  <a:pos x="470" y="9"/>
                </a:cxn>
                <a:cxn ang="0">
                  <a:pos x="530" y="9"/>
                </a:cxn>
                <a:cxn ang="0">
                  <a:pos x="590" y="9"/>
                </a:cxn>
                <a:cxn ang="0">
                  <a:pos x="649" y="0"/>
                </a:cxn>
                <a:cxn ang="0">
                  <a:pos x="666" y="9"/>
                </a:cxn>
                <a:cxn ang="0">
                  <a:pos x="666" y="34"/>
                </a:cxn>
                <a:cxn ang="0">
                  <a:pos x="649" y="43"/>
                </a:cxn>
                <a:cxn ang="0">
                  <a:pos x="607" y="43"/>
                </a:cxn>
                <a:cxn ang="0">
                  <a:pos x="572" y="60"/>
                </a:cxn>
                <a:cxn ang="0">
                  <a:pos x="564" y="86"/>
                </a:cxn>
                <a:cxn ang="0">
                  <a:pos x="393" y="683"/>
                </a:cxn>
                <a:cxn ang="0">
                  <a:pos x="248" y="777"/>
                </a:cxn>
                <a:cxn ang="0">
                  <a:pos x="85" y="777"/>
                </a:cxn>
                <a:cxn ang="0">
                  <a:pos x="0" y="674"/>
                </a:cxn>
                <a:cxn ang="0">
                  <a:pos x="17" y="615"/>
                </a:cxn>
                <a:cxn ang="0">
                  <a:pos x="43" y="589"/>
                </a:cxn>
                <a:cxn ang="0">
                  <a:pos x="77" y="580"/>
                </a:cxn>
                <a:cxn ang="0">
                  <a:pos x="111" y="589"/>
                </a:cxn>
                <a:cxn ang="0">
                  <a:pos x="128" y="632"/>
                </a:cxn>
                <a:cxn ang="0">
                  <a:pos x="128" y="657"/>
                </a:cxn>
                <a:cxn ang="0">
                  <a:pos x="102" y="691"/>
                </a:cxn>
                <a:cxn ang="0">
                  <a:pos x="51" y="700"/>
                </a:cxn>
                <a:cxn ang="0">
                  <a:pos x="85" y="743"/>
                </a:cxn>
                <a:cxn ang="0">
                  <a:pos x="137" y="760"/>
                </a:cxn>
                <a:cxn ang="0">
                  <a:pos x="162" y="760"/>
                </a:cxn>
                <a:cxn ang="0">
                  <a:pos x="290" y="683"/>
                </a:cxn>
                <a:cxn ang="0">
                  <a:pos x="461" y="94"/>
                </a:cxn>
                <a:cxn ang="0">
                  <a:pos x="461" y="68"/>
                </a:cxn>
                <a:cxn ang="0">
                  <a:pos x="461" y="60"/>
                </a:cxn>
                <a:cxn ang="0">
                  <a:pos x="453" y="51"/>
                </a:cxn>
                <a:cxn ang="0">
                  <a:pos x="410" y="43"/>
                </a:cxn>
                <a:cxn ang="0">
                  <a:pos x="367" y="43"/>
                </a:cxn>
                <a:cxn ang="0">
                  <a:pos x="333" y="43"/>
                </a:cxn>
                <a:cxn ang="0">
                  <a:pos x="325" y="26"/>
                </a:cxn>
                <a:cxn ang="0">
                  <a:pos x="333" y="9"/>
                </a:cxn>
                <a:cxn ang="0">
                  <a:pos x="350" y="0"/>
                </a:cxn>
              </a:cxnLst>
              <a:rect l="0" t="0" r="r" b="b"/>
              <a:pathLst>
                <a:path w="666" h="794">
                  <a:moveTo>
                    <a:pt x="350" y="0"/>
                  </a:moveTo>
                  <a:lnTo>
                    <a:pt x="393" y="0"/>
                  </a:lnTo>
                  <a:lnTo>
                    <a:pt x="436" y="9"/>
                  </a:lnTo>
                  <a:lnTo>
                    <a:pt x="470" y="9"/>
                  </a:lnTo>
                  <a:lnTo>
                    <a:pt x="504" y="9"/>
                  </a:lnTo>
                  <a:lnTo>
                    <a:pt x="530" y="9"/>
                  </a:lnTo>
                  <a:lnTo>
                    <a:pt x="555" y="9"/>
                  </a:lnTo>
                  <a:lnTo>
                    <a:pt x="590" y="9"/>
                  </a:lnTo>
                  <a:lnTo>
                    <a:pt x="624" y="0"/>
                  </a:lnTo>
                  <a:lnTo>
                    <a:pt x="649" y="0"/>
                  </a:lnTo>
                  <a:lnTo>
                    <a:pt x="658" y="9"/>
                  </a:lnTo>
                  <a:lnTo>
                    <a:pt x="666" y="9"/>
                  </a:lnTo>
                  <a:lnTo>
                    <a:pt x="666" y="17"/>
                  </a:lnTo>
                  <a:lnTo>
                    <a:pt x="666" y="34"/>
                  </a:lnTo>
                  <a:lnTo>
                    <a:pt x="658" y="43"/>
                  </a:lnTo>
                  <a:lnTo>
                    <a:pt x="649" y="43"/>
                  </a:lnTo>
                  <a:lnTo>
                    <a:pt x="641" y="43"/>
                  </a:lnTo>
                  <a:lnTo>
                    <a:pt x="607" y="43"/>
                  </a:lnTo>
                  <a:lnTo>
                    <a:pt x="590" y="51"/>
                  </a:lnTo>
                  <a:lnTo>
                    <a:pt x="572" y="60"/>
                  </a:lnTo>
                  <a:lnTo>
                    <a:pt x="564" y="68"/>
                  </a:lnTo>
                  <a:lnTo>
                    <a:pt x="564" y="86"/>
                  </a:lnTo>
                  <a:lnTo>
                    <a:pt x="436" y="606"/>
                  </a:lnTo>
                  <a:lnTo>
                    <a:pt x="393" y="683"/>
                  </a:lnTo>
                  <a:lnTo>
                    <a:pt x="333" y="743"/>
                  </a:lnTo>
                  <a:lnTo>
                    <a:pt x="248" y="777"/>
                  </a:lnTo>
                  <a:lnTo>
                    <a:pt x="162" y="794"/>
                  </a:lnTo>
                  <a:lnTo>
                    <a:pt x="85" y="777"/>
                  </a:lnTo>
                  <a:lnTo>
                    <a:pt x="26" y="734"/>
                  </a:lnTo>
                  <a:lnTo>
                    <a:pt x="0" y="674"/>
                  </a:lnTo>
                  <a:lnTo>
                    <a:pt x="8" y="640"/>
                  </a:lnTo>
                  <a:lnTo>
                    <a:pt x="17" y="615"/>
                  </a:lnTo>
                  <a:lnTo>
                    <a:pt x="34" y="598"/>
                  </a:lnTo>
                  <a:lnTo>
                    <a:pt x="43" y="589"/>
                  </a:lnTo>
                  <a:lnTo>
                    <a:pt x="60" y="580"/>
                  </a:lnTo>
                  <a:lnTo>
                    <a:pt x="77" y="580"/>
                  </a:lnTo>
                  <a:lnTo>
                    <a:pt x="94" y="580"/>
                  </a:lnTo>
                  <a:lnTo>
                    <a:pt x="111" y="589"/>
                  </a:lnTo>
                  <a:lnTo>
                    <a:pt x="128" y="606"/>
                  </a:lnTo>
                  <a:lnTo>
                    <a:pt x="128" y="632"/>
                  </a:lnTo>
                  <a:lnTo>
                    <a:pt x="128" y="640"/>
                  </a:lnTo>
                  <a:lnTo>
                    <a:pt x="128" y="657"/>
                  </a:lnTo>
                  <a:lnTo>
                    <a:pt x="120" y="674"/>
                  </a:lnTo>
                  <a:lnTo>
                    <a:pt x="102" y="691"/>
                  </a:lnTo>
                  <a:lnTo>
                    <a:pt x="77" y="700"/>
                  </a:lnTo>
                  <a:lnTo>
                    <a:pt x="51" y="700"/>
                  </a:lnTo>
                  <a:lnTo>
                    <a:pt x="68" y="726"/>
                  </a:lnTo>
                  <a:lnTo>
                    <a:pt x="85" y="743"/>
                  </a:lnTo>
                  <a:lnTo>
                    <a:pt x="111" y="751"/>
                  </a:lnTo>
                  <a:lnTo>
                    <a:pt x="137" y="760"/>
                  </a:lnTo>
                  <a:lnTo>
                    <a:pt x="154" y="760"/>
                  </a:lnTo>
                  <a:lnTo>
                    <a:pt x="162" y="760"/>
                  </a:lnTo>
                  <a:lnTo>
                    <a:pt x="231" y="743"/>
                  </a:lnTo>
                  <a:lnTo>
                    <a:pt x="290" y="683"/>
                  </a:lnTo>
                  <a:lnTo>
                    <a:pt x="333" y="606"/>
                  </a:lnTo>
                  <a:lnTo>
                    <a:pt x="461" y="94"/>
                  </a:lnTo>
                  <a:lnTo>
                    <a:pt x="461" y="77"/>
                  </a:lnTo>
                  <a:lnTo>
                    <a:pt x="461" y="68"/>
                  </a:lnTo>
                  <a:lnTo>
                    <a:pt x="461" y="68"/>
                  </a:lnTo>
                  <a:lnTo>
                    <a:pt x="461" y="60"/>
                  </a:lnTo>
                  <a:lnTo>
                    <a:pt x="461" y="51"/>
                  </a:lnTo>
                  <a:lnTo>
                    <a:pt x="453" y="51"/>
                  </a:lnTo>
                  <a:lnTo>
                    <a:pt x="427" y="43"/>
                  </a:lnTo>
                  <a:lnTo>
                    <a:pt x="410" y="43"/>
                  </a:lnTo>
                  <a:lnTo>
                    <a:pt x="393" y="43"/>
                  </a:lnTo>
                  <a:lnTo>
                    <a:pt x="367" y="43"/>
                  </a:lnTo>
                  <a:lnTo>
                    <a:pt x="350" y="43"/>
                  </a:lnTo>
                  <a:lnTo>
                    <a:pt x="333" y="43"/>
                  </a:lnTo>
                  <a:lnTo>
                    <a:pt x="325" y="34"/>
                  </a:lnTo>
                  <a:lnTo>
                    <a:pt x="325" y="26"/>
                  </a:lnTo>
                  <a:lnTo>
                    <a:pt x="333" y="9"/>
                  </a:lnTo>
                  <a:lnTo>
                    <a:pt x="333" y="9"/>
                  </a:lnTo>
                  <a:lnTo>
                    <a:pt x="342" y="0"/>
                  </a:lnTo>
                  <a:lnTo>
                    <a:pt x="3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25093" y="2053"/>
              <a:ext cx="1060" cy="1058"/>
            </a:xfrm>
            <a:custGeom>
              <a:avLst/>
              <a:gdLst/>
              <a:ahLst/>
              <a:cxnLst>
                <a:cxn ang="0">
                  <a:pos x="530" y="0"/>
                </a:cxn>
                <a:cxn ang="0">
                  <a:pos x="547" y="0"/>
                </a:cxn>
                <a:cxn ang="0">
                  <a:pos x="556" y="9"/>
                </a:cxn>
                <a:cxn ang="0">
                  <a:pos x="556" y="26"/>
                </a:cxn>
                <a:cxn ang="0">
                  <a:pos x="556" y="43"/>
                </a:cxn>
                <a:cxn ang="0">
                  <a:pos x="556" y="52"/>
                </a:cxn>
                <a:cxn ang="0">
                  <a:pos x="556" y="495"/>
                </a:cxn>
                <a:cxn ang="0">
                  <a:pos x="1009" y="495"/>
                </a:cxn>
                <a:cxn ang="0">
                  <a:pos x="1017" y="495"/>
                </a:cxn>
                <a:cxn ang="0">
                  <a:pos x="1034" y="504"/>
                </a:cxn>
                <a:cxn ang="0">
                  <a:pos x="1043" y="504"/>
                </a:cxn>
                <a:cxn ang="0">
                  <a:pos x="1052" y="512"/>
                </a:cxn>
                <a:cxn ang="0">
                  <a:pos x="1060" y="529"/>
                </a:cxn>
                <a:cxn ang="0">
                  <a:pos x="1052" y="546"/>
                </a:cxn>
                <a:cxn ang="0">
                  <a:pos x="1043" y="555"/>
                </a:cxn>
                <a:cxn ang="0">
                  <a:pos x="1034" y="564"/>
                </a:cxn>
                <a:cxn ang="0">
                  <a:pos x="1017" y="564"/>
                </a:cxn>
                <a:cxn ang="0">
                  <a:pos x="1009" y="564"/>
                </a:cxn>
                <a:cxn ang="0">
                  <a:pos x="556" y="564"/>
                </a:cxn>
                <a:cxn ang="0">
                  <a:pos x="556" y="1007"/>
                </a:cxn>
                <a:cxn ang="0">
                  <a:pos x="556" y="1024"/>
                </a:cxn>
                <a:cxn ang="0">
                  <a:pos x="556" y="1033"/>
                </a:cxn>
                <a:cxn ang="0">
                  <a:pos x="556" y="1050"/>
                </a:cxn>
                <a:cxn ang="0">
                  <a:pos x="547" y="1058"/>
                </a:cxn>
                <a:cxn ang="0">
                  <a:pos x="530" y="1058"/>
                </a:cxn>
                <a:cxn ang="0">
                  <a:pos x="513" y="1058"/>
                </a:cxn>
                <a:cxn ang="0">
                  <a:pos x="505" y="1050"/>
                </a:cxn>
                <a:cxn ang="0">
                  <a:pos x="496" y="1033"/>
                </a:cxn>
                <a:cxn ang="0">
                  <a:pos x="496" y="1024"/>
                </a:cxn>
                <a:cxn ang="0">
                  <a:pos x="496" y="1007"/>
                </a:cxn>
                <a:cxn ang="0">
                  <a:pos x="496" y="564"/>
                </a:cxn>
                <a:cxn ang="0">
                  <a:pos x="52" y="564"/>
                </a:cxn>
                <a:cxn ang="0">
                  <a:pos x="35" y="564"/>
                </a:cxn>
                <a:cxn ang="0">
                  <a:pos x="26" y="564"/>
                </a:cxn>
                <a:cxn ang="0">
                  <a:pos x="9" y="555"/>
                </a:cxn>
                <a:cxn ang="0">
                  <a:pos x="0" y="546"/>
                </a:cxn>
                <a:cxn ang="0">
                  <a:pos x="0" y="529"/>
                </a:cxn>
                <a:cxn ang="0">
                  <a:pos x="0" y="512"/>
                </a:cxn>
                <a:cxn ang="0">
                  <a:pos x="9" y="504"/>
                </a:cxn>
                <a:cxn ang="0">
                  <a:pos x="26" y="504"/>
                </a:cxn>
                <a:cxn ang="0">
                  <a:pos x="35" y="495"/>
                </a:cxn>
                <a:cxn ang="0">
                  <a:pos x="52" y="495"/>
                </a:cxn>
                <a:cxn ang="0">
                  <a:pos x="496" y="495"/>
                </a:cxn>
                <a:cxn ang="0">
                  <a:pos x="496" y="52"/>
                </a:cxn>
                <a:cxn ang="0">
                  <a:pos x="496" y="43"/>
                </a:cxn>
                <a:cxn ang="0">
                  <a:pos x="496" y="26"/>
                </a:cxn>
                <a:cxn ang="0">
                  <a:pos x="505" y="9"/>
                </a:cxn>
                <a:cxn ang="0">
                  <a:pos x="513" y="0"/>
                </a:cxn>
                <a:cxn ang="0">
                  <a:pos x="530" y="0"/>
                </a:cxn>
              </a:cxnLst>
              <a:rect l="0" t="0" r="r" b="b"/>
              <a:pathLst>
                <a:path w="1060" h="1058">
                  <a:moveTo>
                    <a:pt x="530" y="0"/>
                  </a:moveTo>
                  <a:lnTo>
                    <a:pt x="547" y="0"/>
                  </a:lnTo>
                  <a:lnTo>
                    <a:pt x="556" y="9"/>
                  </a:lnTo>
                  <a:lnTo>
                    <a:pt x="556" y="26"/>
                  </a:lnTo>
                  <a:lnTo>
                    <a:pt x="556" y="43"/>
                  </a:lnTo>
                  <a:lnTo>
                    <a:pt x="556" y="52"/>
                  </a:lnTo>
                  <a:lnTo>
                    <a:pt x="556" y="495"/>
                  </a:lnTo>
                  <a:lnTo>
                    <a:pt x="1009" y="495"/>
                  </a:lnTo>
                  <a:lnTo>
                    <a:pt x="1017" y="495"/>
                  </a:lnTo>
                  <a:lnTo>
                    <a:pt x="1034" y="504"/>
                  </a:lnTo>
                  <a:lnTo>
                    <a:pt x="1043" y="504"/>
                  </a:lnTo>
                  <a:lnTo>
                    <a:pt x="1052" y="512"/>
                  </a:lnTo>
                  <a:lnTo>
                    <a:pt x="1060" y="529"/>
                  </a:lnTo>
                  <a:lnTo>
                    <a:pt x="1052" y="546"/>
                  </a:lnTo>
                  <a:lnTo>
                    <a:pt x="1043" y="555"/>
                  </a:lnTo>
                  <a:lnTo>
                    <a:pt x="1034" y="564"/>
                  </a:lnTo>
                  <a:lnTo>
                    <a:pt x="1017" y="564"/>
                  </a:lnTo>
                  <a:lnTo>
                    <a:pt x="1009" y="564"/>
                  </a:lnTo>
                  <a:lnTo>
                    <a:pt x="556" y="564"/>
                  </a:lnTo>
                  <a:lnTo>
                    <a:pt x="556" y="1007"/>
                  </a:lnTo>
                  <a:lnTo>
                    <a:pt x="556" y="1024"/>
                  </a:lnTo>
                  <a:lnTo>
                    <a:pt x="556" y="1033"/>
                  </a:lnTo>
                  <a:lnTo>
                    <a:pt x="556" y="1050"/>
                  </a:lnTo>
                  <a:lnTo>
                    <a:pt x="547" y="1058"/>
                  </a:lnTo>
                  <a:lnTo>
                    <a:pt x="530" y="1058"/>
                  </a:lnTo>
                  <a:lnTo>
                    <a:pt x="513" y="1058"/>
                  </a:lnTo>
                  <a:lnTo>
                    <a:pt x="505" y="1050"/>
                  </a:lnTo>
                  <a:lnTo>
                    <a:pt x="496" y="1033"/>
                  </a:lnTo>
                  <a:lnTo>
                    <a:pt x="496" y="1024"/>
                  </a:lnTo>
                  <a:lnTo>
                    <a:pt x="496" y="1007"/>
                  </a:lnTo>
                  <a:lnTo>
                    <a:pt x="496" y="564"/>
                  </a:lnTo>
                  <a:lnTo>
                    <a:pt x="52" y="564"/>
                  </a:lnTo>
                  <a:lnTo>
                    <a:pt x="35" y="564"/>
                  </a:lnTo>
                  <a:lnTo>
                    <a:pt x="26" y="564"/>
                  </a:lnTo>
                  <a:lnTo>
                    <a:pt x="9" y="555"/>
                  </a:lnTo>
                  <a:lnTo>
                    <a:pt x="0" y="546"/>
                  </a:lnTo>
                  <a:lnTo>
                    <a:pt x="0" y="529"/>
                  </a:lnTo>
                  <a:lnTo>
                    <a:pt x="0" y="512"/>
                  </a:lnTo>
                  <a:lnTo>
                    <a:pt x="9" y="504"/>
                  </a:lnTo>
                  <a:lnTo>
                    <a:pt x="26" y="504"/>
                  </a:lnTo>
                  <a:lnTo>
                    <a:pt x="35" y="495"/>
                  </a:lnTo>
                  <a:lnTo>
                    <a:pt x="52" y="495"/>
                  </a:lnTo>
                  <a:lnTo>
                    <a:pt x="496" y="495"/>
                  </a:lnTo>
                  <a:lnTo>
                    <a:pt x="496" y="52"/>
                  </a:lnTo>
                  <a:lnTo>
                    <a:pt x="496" y="43"/>
                  </a:lnTo>
                  <a:lnTo>
                    <a:pt x="496" y="26"/>
                  </a:lnTo>
                  <a:lnTo>
                    <a:pt x="505" y="9"/>
                  </a:lnTo>
                  <a:lnTo>
                    <a:pt x="513" y="0"/>
                  </a:lnTo>
                  <a:lnTo>
                    <a:pt x="5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26734" y="2497"/>
              <a:ext cx="171" cy="171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11" y="9"/>
                </a:cxn>
                <a:cxn ang="0">
                  <a:pos x="137" y="17"/>
                </a:cxn>
                <a:cxn ang="0">
                  <a:pos x="154" y="34"/>
                </a:cxn>
                <a:cxn ang="0">
                  <a:pos x="163" y="60"/>
                </a:cxn>
                <a:cxn ang="0">
                  <a:pos x="171" y="85"/>
                </a:cxn>
                <a:cxn ang="0">
                  <a:pos x="163" y="111"/>
                </a:cxn>
                <a:cxn ang="0">
                  <a:pos x="154" y="137"/>
                </a:cxn>
                <a:cxn ang="0">
                  <a:pos x="137" y="154"/>
                </a:cxn>
                <a:cxn ang="0">
                  <a:pos x="111" y="171"/>
                </a:cxn>
                <a:cxn ang="0">
                  <a:pos x="86" y="171"/>
                </a:cxn>
                <a:cxn ang="0">
                  <a:pos x="60" y="171"/>
                </a:cxn>
                <a:cxn ang="0">
                  <a:pos x="34" y="154"/>
                </a:cxn>
                <a:cxn ang="0">
                  <a:pos x="17" y="137"/>
                </a:cxn>
                <a:cxn ang="0">
                  <a:pos x="9" y="111"/>
                </a:cxn>
                <a:cxn ang="0">
                  <a:pos x="0" y="85"/>
                </a:cxn>
                <a:cxn ang="0">
                  <a:pos x="9" y="60"/>
                </a:cxn>
                <a:cxn ang="0">
                  <a:pos x="17" y="34"/>
                </a:cxn>
                <a:cxn ang="0">
                  <a:pos x="34" y="17"/>
                </a:cxn>
                <a:cxn ang="0">
                  <a:pos x="60" y="9"/>
                </a:cxn>
                <a:cxn ang="0">
                  <a:pos x="86" y="0"/>
                </a:cxn>
              </a:cxnLst>
              <a:rect l="0" t="0" r="r" b="b"/>
              <a:pathLst>
                <a:path w="171" h="171">
                  <a:moveTo>
                    <a:pt x="86" y="0"/>
                  </a:moveTo>
                  <a:lnTo>
                    <a:pt x="111" y="9"/>
                  </a:lnTo>
                  <a:lnTo>
                    <a:pt x="137" y="17"/>
                  </a:lnTo>
                  <a:lnTo>
                    <a:pt x="154" y="34"/>
                  </a:lnTo>
                  <a:lnTo>
                    <a:pt x="163" y="60"/>
                  </a:lnTo>
                  <a:lnTo>
                    <a:pt x="171" y="85"/>
                  </a:lnTo>
                  <a:lnTo>
                    <a:pt x="163" y="111"/>
                  </a:lnTo>
                  <a:lnTo>
                    <a:pt x="154" y="137"/>
                  </a:lnTo>
                  <a:lnTo>
                    <a:pt x="137" y="154"/>
                  </a:lnTo>
                  <a:lnTo>
                    <a:pt x="111" y="171"/>
                  </a:lnTo>
                  <a:lnTo>
                    <a:pt x="86" y="171"/>
                  </a:lnTo>
                  <a:lnTo>
                    <a:pt x="60" y="171"/>
                  </a:lnTo>
                  <a:lnTo>
                    <a:pt x="34" y="154"/>
                  </a:lnTo>
                  <a:lnTo>
                    <a:pt x="17" y="137"/>
                  </a:lnTo>
                  <a:lnTo>
                    <a:pt x="9" y="111"/>
                  </a:lnTo>
                  <a:lnTo>
                    <a:pt x="0" y="85"/>
                  </a:lnTo>
                  <a:lnTo>
                    <a:pt x="9" y="60"/>
                  </a:lnTo>
                  <a:lnTo>
                    <a:pt x="17" y="34"/>
                  </a:lnTo>
                  <a:lnTo>
                    <a:pt x="34" y="17"/>
                  </a:lnTo>
                  <a:lnTo>
                    <a:pt x="60" y="9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1"/>
            <p:cNvSpPr>
              <a:spLocks/>
            </p:cNvSpPr>
            <p:nvPr/>
          </p:nvSpPr>
          <p:spPr bwMode="auto">
            <a:xfrm>
              <a:off x="27443" y="2497"/>
              <a:ext cx="171" cy="171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12" y="9"/>
                </a:cxn>
                <a:cxn ang="0">
                  <a:pos x="137" y="17"/>
                </a:cxn>
                <a:cxn ang="0">
                  <a:pos x="154" y="34"/>
                </a:cxn>
                <a:cxn ang="0">
                  <a:pos x="163" y="60"/>
                </a:cxn>
                <a:cxn ang="0">
                  <a:pos x="171" y="85"/>
                </a:cxn>
                <a:cxn ang="0">
                  <a:pos x="163" y="111"/>
                </a:cxn>
                <a:cxn ang="0">
                  <a:pos x="154" y="137"/>
                </a:cxn>
                <a:cxn ang="0">
                  <a:pos x="137" y="154"/>
                </a:cxn>
                <a:cxn ang="0">
                  <a:pos x="112" y="171"/>
                </a:cxn>
                <a:cxn ang="0">
                  <a:pos x="86" y="171"/>
                </a:cxn>
                <a:cxn ang="0">
                  <a:pos x="60" y="171"/>
                </a:cxn>
                <a:cxn ang="0">
                  <a:pos x="35" y="154"/>
                </a:cxn>
                <a:cxn ang="0">
                  <a:pos x="18" y="137"/>
                </a:cxn>
                <a:cxn ang="0">
                  <a:pos x="9" y="111"/>
                </a:cxn>
                <a:cxn ang="0">
                  <a:pos x="0" y="85"/>
                </a:cxn>
                <a:cxn ang="0">
                  <a:pos x="9" y="60"/>
                </a:cxn>
                <a:cxn ang="0">
                  <a:pos x="18" y="34"/>
                </a:cxn>
                <a:cxn ang="0">
                  <a:pos x="35" y="17"/>
                </a:cxn>
                <a:cxn ang="0">
                  <a:pos x="60" y="9"/>
                </a:cxn>
                <a:cxn ang="0">
                  <a:pos x="86" y="0"/>
                </a:cxn>
              </a:cxnLst>
              <a:rect l="0" t="0" r="r" b="b"/>
              <a:pathLst>
                <a:path w="171" h="171">
                  <a:moveTo>
                    <a:pt x="86" y="0"/>
                  </a:moveTo>
                  <a:lnTo>
                    <a:pt x="112" y="9"/>
                  </a:lnTo>
                  <a:lnTo>
                    <a:pt x="137" y="17"/>
                  </a:lnTo>
                  <a:lnTo>
                    <a:pt x="154" y="34"/>
                  </a:lnTo>
                  <a:lnTo>
                    <a:pt x="163" y="60"/>
                  </a:lnTo>
                  <a:lnTo>
                    <a:pt x="171" y="85"/>
                  </a:lnTo>
                  <a:lnTo>
                    <a:pt x="163" y="111"/>
                  </a:lnTo>
                  <a:lnTo>
                    <a:pt x="154" y="137"/>
                  </a:lnTo>
                  <a:lnTo>
                    <a:pt x="137" y="154"/>
                  </a:lnTo>
                  <a:lnTo>
                    <a:pt x="112" y="171"/>
                  </a:lnTo>
                  <a:lnTo>
                    <a:pt x="86" y="171"/>
                  </a:lnTo>
                  <a:lnTo>
                    <a:pt x="60" y="171"/>
                  </a:lnTo>
                  <a:lnTo>
                    <a:pt x="35" y="154"/>
                  </a:lnTo>
                  <a:lnTo>
                    <a:pt x="18" y="137"/>
                  </a:lnTo>
                  <a:lnTo>
                    <a:pt x="9" y="111"/>
                  </a:lnTo>
                  <a:lnTo>
                    <a:pt x="0" y="85"/>
                  </a:lnTo>
                  <a:lnTo>
                    <a:pt x="9" y="60"/>
                  </a:lnTo>
                  <a:lnTo>
                    <a:pt x="18" y="34"/>
                  </a:lnTo>
                  <a:lnTo>
                    <a:pt x="35" y="17"/>
                  </a:lnTo>
                  <a:lnTo>
                    <a:pt x="60" y="9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2"/>
            <p:cNvSpPr>
              <a:spLocks/>
            </p:cNvSpPr>
            <p:nvPr/>
          </p:nvSpPr>
          <p:spPr bwMode="auto">
            <a:xfrm>
              <a:off x="28153" y="2497"/>
              <a:ext cx="171" cy="171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111" y="9"/>
                </a:cxn>
                <a:cxn ang="0">
                  <a:pos x="136" y="17"/>
                </a:cxn>
                <a:cxn ang="0">
                  <a:pos x="154" y="34"/>
                </a:cxn>
                <a:cxn ang="0">
                  <a:pos x="171" y="60"/>
                </a:cxn>
                <a:cxn ang="0">
                  <a:pos x="171" y="85"/>
                </a:cxn>
                <a:cxn ang="0">
                  <a:pos x="171" y="111"/>
                </a:cxn>
                <a:cxn ang="0">
                  <a:pos x="154" y="137"/>
                </a:cxn>
                <a:cxn ang="0">
                  <a:pos x="136" y="154"/>
                </a:cxn>
                <a:cxn ang="0">
                  <a:pos x="111" y="171"/>
                </a:cxn>
                <a:cxn ang="0">
                  <a:pos x="85" y="171"/>
                </a:cxn>
                <a:cxn ang="0">
                  <a:pos x="60" y="171"/>
                </a:cxn>
                <a:cxn ang="0">
                  <a:pos x="42" y="154"/>
                </a:cxn>
                <a:cxn ang="0">
                  <a:pos x="17" y="137"/>
                </a:cxn>
                <a:cxn ang="0">
                  <a:pos x="8" y="111"/>
                </a:cxn>
                <a:cxn ang="0">
                  <a:pos x="0" y="85"/>
                </a:cxn>
                <a:cxn ang="0">
                  <a:pos x="8" y="60"/>
                </a:cxn>
                <a:cxn ang="0">
                  <a:pos x="17" y="34"/>
                </a:cxn>
                <a:cxn ang="0">
                  <a:pos x="42" y="17"/>
                </a:cxn>
                <a:cxn ang="0">
                  <a:pos x="60" y="9"/>
                </a:cxn>
                <a:cxn ang="0">
                  <a:pos x="85" y="0"/>
                </a:cxn>
              </a:cxnLst>
              <a:rect l="0" t="0" r="r" b="b"/>
              <a:pathLst>
                <a:path w="171" h="171">
                  <a:moveTo>
                    <a:pt x="85" y="0"/>
                  </a:moveTo>
                  <a:lnTo>
                    <a:pt x="111" y="9"/>
                  </a:lnTo>
                  <a:lnTo>
                    <a:pt x="136" y="17"/>
                  </a:lnTo>
                  <a:lnTo>
                    <a:pt x="154" y="34"/>
                  </a:lnTo>
                  <a:lnTo>
                    <a:pt x="171" y="60"/>
                  </a:lnTo>
                  <a:lnTo>
                    <a:pt x="171" y="85"/>
                  </a:lnTo>
                  <a:lnTo>
                    <a:pt x="171" y="111"/>
                  </a:lnTo>
                  <a:lnTo>
                    <a:pt x="154" y="137"/>
                  </a:lnTo>
                  <a:lnTo>
                    <a:pt x="136" y="154"/>
                  </a:lnTo>
                  <a:lnTo>
                    <a:pt x="111" y="171"/>
                  </a:lnTo>
                  <a:lnTo>
                    <a:pt x="85" y="171"/>
                  </a:lnTo>
                  <a:lnTo>
                    <a:pt x="60" y="171"/>
                  </a:lnTo>
                  <a:lnTo>
                    <a:pt x="42" y="154"/>
                  </a:lnTo>
                  <a:lnTo>
                    <a:pt x="17" y="137"/>
                  </a:lnTo>
                  <a:lnTo>
                    <a:pt x="8" y="111"/>
                  </a:lnTo>
                  <a:lnTo>
                    <a:pt x="0" y="85"/>
                  </a:lnTo>
                  <a:lnTo>
                    <a:pt x="8" y="60"/>
                  </a:lnTo>
                  <a:lnTo>
                    <a:pt x="17" y="34"/>
                  </a:lnTo>
                  <a:lnTo>
                    <a:pt x="42" y="17"/>
                  </a:lnTo>
                  <a:lnTo>
                    <a:pt x="60" y="9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4" name="TextBox 33"/>
          <p:cNvSpPr txBox="1"/>
          <p:nvPr/>
        </p:nvSpPr>
        <p:spPr>
          <a:xfrm>
            <a:off x="0" y="1524000"/>
            <a:ext cx="9144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  <a:latin typeface="Monotype Corsiva" pitchFamily="66" charset="0"/>
              </a:rPr>
              <a:t>N</a:t>
            </a:r>
            <a:r>
              <a:rPr lang="en-US" sz="3200" dirty="0" smtClean="0">
                <a:solidFill>
                  <a:srgbClr val="0000FF"/>
                </a:solidFill>
              </a:rPr>
              <a:t>=2 </a:t>
            </a:r>
            <a:r>
              <a:rPr lang="en-US" sz="3200" dirty="0" err="1" smtClean="0">
                <a:solidFill>
                  <a:srgbClr val="0000FF"/>
                </a:solidFill>
              </a:rPr>
              <a:t>susy</a:t>
            </a:r>
            <a:r>
              <a:rPr lang="en-US" sz="3200" dirty="0" smtClean="0">
                <a:solidFill>
                  <a:srgbClr val="0000FF"/>
                </a:solidFill>
              </a:rPr>
              <a:t> constrains the low energy effective </a:t>
            </a:r>
          </a:p>
          <a:p>
            <a:r>
              <a:rPr lang="en-US" sz="3200" dirty="0" smtClean="0">
                <a:solidFill>
                  <a:srgbClr val="0000FF"/>
                </a:solidFill>
              </a:rPr>
              <a:t>action of the Maxwell theory to be of the form</a:t>
            </a:r>
            <a:endParaRPr lang="en-US" sz="3200" dirty="0">
              <a:solidFill>
                <a:srgbClr val="0000FF"/>
              </a:solidFill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152400" y="4114800"/>
            <a:ext cx="9144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  <a:sym typeface="Mathematica1"/>
              </a:rPr>
              <a:t>  </a:t>
            </a:r>
            <a:r>
              <a:rPr lang="en-US" sz="3200" dirty="0" smtClean="0">
                <a:solidFill>
                  <a:srgbClr val="FF0000"/>
                </a:solidFill>
                <a:sym typeface="Mathematica1" panose="05000502060100000001" pitchFamily="2" charset="2"/>
              </a:rPr>
              <a:t></a:t>
            </a:r>
            <a:r>
              <a:rPr lang="en-US" sz="3200" baseline="-25000" dirty="0" smtClean="0">
                <a:solidFill>
                  <a:srgbClr val="FF0000"/>
                </a:solidFill>
                <a:sym typeface="Mathematica1" panose="05000502060100000001" pitchFamily="2" charset="2"/>
              </a:rPr>
              <a:t>IJ</a:t>
            </a:r>
            <a:r>
              <a:rPr lang="en-US" sz="3200" dirty="0" smtClean="0">
                <a:solidFill>
                  <a:srgbClr val="FF0000"/>
                </a:solidFill>
                <a:sym typeface="Mathematica1" panose="05000502060100000001" pitchFamily="2" charset="2"/>
              </a:rPr>
              <a:t> </a:t>
            </a:r>
            <a:r>
              <a:rPr lang="en-US" sz="3200" dirty="0" smtClean="0">
                <a:solidFill>
                  <a:srgbClr val="FF0000"/>
                </a:solidFill>
                <a:sym typeface="Mathematica1"/>
              </a:rPr>
              <a:t>is a </a:t>
            </a:r>
            <a:r>
              <a:rPr lang="en-US" sz="3200" dirty="0">
                <a:solidFill>
                  <a:srgbClr val="FF0000"/>
                </a:solidFill>
                <a:sym typeface="Mathematica1"/>
              </a:rPr>
              <a:t>symmetric </a:t>
            </a:r>
            <a:r>
              <a:rPr lang="en-US" sz="3200" dirty="0" smtClean="0">
                <a:solidFill>
                  <a:srgbClr val="FF0000"/>
                </a:solidFill>
                <a:sym typeface="Mathematica1"/>
              </a:rPr>
              <a:t>matrix</a:t>
            </a:r>
            <a:r>
              <a:rPr lang="en-US" sz="3200" dirty="0">
                <a:solidFill>
                  <a:srgbClr val="FF0000"/>
                </a:solidFill>
                <a:sym typeface="Mathematica1"/>
              </a:rPr>
              <a:t>;</a:t>
            </a:r>
            <a:r>
              <a:rPr lang="en-US" sz="3200" dirty="0" smtClean="0">
                <a:solidFill>
                  <a:srgbClr val="FF0000"/>
                </a:solidFill>
                <a:sym typeface="Mathematica1"/>
              </a:rPr>
              <a:t> </a:t>
            </a:r>
            <a:r>
              <a:rPr lang="en-US" sz="3200" dirty="0">
                <a:solidFill>
                  <a:srgbClr val="FF0000"/>
                </a:solidFill>
                <a:sym typeface="Mathematica1"/>
              </a:rPr>
              <a:t>holomorphic </a:t>
            </a:r>
            <a:r>
              <a:rPr lang="en-US" sz="3200" dirty="0" smtClean="0">
                <a:solidFill>
                  <a:srgbClr val="FF0000"/>
                </a:solidFill>
                <a:sym typeface="Mathematica1"/>
              </a:rPr>
              <a:t>function of </a:t>
            </a:r>
          </a:p>
          <a:p>
            <a:r>
              <a:rPr lang="en-US" sz="3200" dirty="0" smtClean="0">
                <a:solidFill>
                  <a:srgbClr val="FF0000"/>
                </a:solidFill>
                <a:sym typeface="Mathematica1"/>
              </a:rPr>
              <a:t>                      the vacuum parameters u.</a:t>
            </a:r>
            <a:endParaRPr lang="en-US" sz="3200" dirty="0">
              <a:solidFill>
                <a:srgbClr val="FF0000"/>
              </a:solidFill>
            </a:endParaRPr>
          </a:p>
        </p:txBody>
      </p:sp>
      <p:grpSp>
        <p:nvGrpSpPr>
          <p:cNvPr id="4126" name="Group 30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2362200" y="5562600"/>
            <a:ext cx="3975557" cy="876300"/>
            <a:chOff x="1011" y="3093"/>
            <a:chExt cx="11233" cy="2476"/>
          </a:xfrm>
          <a:solidFill>
            <a:srgbClr val="FF0000"/>
          </a:solidFill>
        </p:grpSpPr>
        <p:sp>
          <p:nvSpPr>
            <p:cNvPr id="4128" name="Freeform 32"/>
            <p:cNvSpPr>
              <a:spLocks/>
            </p:cNvSpPr>
            <p:nvPr/>
          </p:nvSpPr>
          <p:spPr bwMode="auto">
            <a:xfrm>
              <a:off x="1011" y="3865"/>
              <a:ext cx="771" cy="716"/>
            </a:xfrm>
            <a:custGeom>
              <a:avLst/>
              <a:gdLst/>
              <a:ahLst/>
              <a:cxnLst>
                <a:cxn ang="0">
                  <a:pos x="265" y="0"/>
                </a:cxn>
                <a:cxn ang="0">
                  <a:pos x="709" y="0"/>
                </a:cxn>
                <a:cxn ang="0">
                  <a:pos x="729" y="0"/>
                </a:cxn>
                <a:cxn ang="0">
                  <a:pos x="750" y="4"/>
                </a:cxn>
                <a:cxn ang="0">
                  <a:pos x="764" y="14"/>
                </a:cxn>
                <a:cxn ang="0">
                  <a:pos x="771" y="36"/>
                </a:cxn>
                <a:cxn ang="0">
                  <a:pos x="764" y="64"/>
                </a:cxn>
                <a:cxn ang="0">
                  <a:pos x="750" y="82"/>
                </a:cxn>
                <a:cxn ang="0">
                  <a:pos x="729" y="89"/>
                </a:cxn>
                <a:cxn ang="0">
                  <a:pos x="709" y="92"/>
                </a:cxn>
                <a:cxn ang="0">
                  <a:pos x="695" y="92"/>
                </a:cxn>
                <a:cxn ang="0">
                  <a:pos x="426" y="92"/>
                </a:cxn>
                <a:cxn ang="0">
                  <a:pos x="321" y="642"/>
                </a:cxn>
                <a:cxn ang="0">
                  <a:pos x="317" y="659"/>
                </a:cxn>
                <a:cxn ang="0">
                  <a:pos x="310" y="681"/>
                </a:cxn>
                <a:cxn ang="0">
                  <a:pos x="300" y="698"/>
                </a:cxn>
                <a:cxn ang="0">
                  <a:pos x="279" y="709"/>
                </a:cxn>
                <a:cxn ang="0">
                  <a:pos x="255" y="716"/>
                </a:cxn>
                <a:cxn ang="0">
                  <a:pos x="241" y="712"/>
                </a:cxn>
                <a:cxn ang="0">
                  <a:pos x="230" y="709"/>
                </a:cxn>
                <a:cxn ang="0">
                  <a:pos x="220" y="702"/>
                </a:cxn>
                <a:cxn ang="0">
                  <a:pos x="216" y="695"/>
                </a:cxn>
                <a:cxn ang="0">
                  <a:pos x="213" y="684"/>
                </a:cxn>
                <a:cxn ang="0">
                  <a:pos x="209" y="677"/>
                </a:cxn>
                <a:cxn ang="0">
                  <a:pos x="209" y="670"/>
                </a:cxn>
                <a:cxn ang="0">
                  <a:pos x="213" y="656"/>
                </a:cxn>
                <a:cxn ang="0">
                  <a:pos x="216" y="634"/>
                </a:cxn>
                <a:cxn ang="0">
                  <a:pos x="223" y="610"/>
                </a:cxn>
                <a:cxn ang="0">
                  <a:pos x="380" y="92"/>
                </a:cxn>
                <a:cxn ang="0">
                  <a:pos x="248" y="92"/>
                </a:cxn>
                <a:cxn ang="0">
                  <a:pos x="227" y="92"/>
                </a:cxn>
                <a:cxn ang="0">
                  <a:pos x="199" y="96"/>
                </a:cxn>
                <a:cxn ang="0">
                  <a:pos x="164" y="110"/>
                </a:cxn>
                <a:cxn ang="0">
                  <a:pos x="125" y="131"/>
                </a:cxn>
                <a:cxn ang="0">
                  <a:pos x="87" y="163"/>
                </a:cxn>
                <a:cxn ang="0">
                  <a:pos x="45" y="216"/>
                </a:cxn>
                <a:cxn ang="0">
                  <a:pos x="38" y="224"/>
                </a:cxn>
                <a:cxn ang="0">
                  <a:pos x="35" y="231"/>
                </a:cxn>
                <a:cxn ang="0">
                  <a:pos x="28" y="234"/>
                </a:cxn>
                <a:cxn ang="0">
                  <a:pos x="21" y="234"/>
                </a:cxn>
                <a:cxn ang="0">
                  <a:pos x="14" y="234"/>
                </a:cxn>
                <a:cxn ang="0">
                  <a:pos x="7" y="231"/>
                </a:cxn>
                <a:cxn ang="0">
                  <a:pos x="3" y="227"/>
                </a:cxn>
                <a:cxn ang="0">
                  <a:pos x="3" y="224"/>
                </a:cxn>
                <a:cxn ang="0">
                  <a:pos x="0" y="220"/>
                </a:cxn>
                <a:cxn ang="0">
                  <a:pos x="0" y="220"/>
                </a:cxn>
                <a:cxn ang="0">
                  <a:pos x="7" y="206"/>
                </a:cxn>
                <a:cxn ang="0">
                  <a:pos x="21" y="181"/>
                </a:cxn>
                <a:cxn ang="0">
                  <a:pos x="42" y="149"/>
                </a:cxn>
                <a:cxn ang="0">
                  <a:pos x="70" y="110"/>
                </a:cxn>
                <a:cxn ang="0">
                  <a:pos x="97" y="75"/>
                </a:cxn>
                <a:cxn ang="0">
                  <a:pos x="139" y="39"/>
                </a:cxn>
                <a:cxn ang="0">
                  <a:pos x="178" y="14"/>
                </a:cxn>
                <a:cxn ang="0">
                  <a:pos x="213" y="4"/>
                </a:cxn>
                <a:cxn ang="0">
                  <a:pos x="241" y="0"/>
                </a:cxn>
                <a:cxn ang="0">
                  <a:pos x="265" y="0"/>
                </a:cxn>
              </a:cxnLst>
              <a:rect l="0" t="0" r="r" b="b"/>
              <a:pathLst>
                <a:path w="771" h="716">
                  <a:moveTo>
                    <a:pt x="265" y="0"/>
                  </a:moveTo>
                  <a:lnTo>
                    <a:pt x="709" y="0"/>
                  </a:lnTo>
                  <a:lnTo>
                    <a:pt x="729" y="0"/>
                  </a:lnTo>
                  <a:lnTo>
                    <a:pt x="750" y="4"/>
                  </a:lnTo>
                  <a:lnTo>
                    <a:pt x="764" y="14"/>
                  </a:lnTo>
                  <a:lnTo>
                    <a:pt x="771" y="36"/>
                  </a:lnTo>
                  <a:lnTo>
                    <a:pt x="764" y="64"/>
                  </a:lnTo>
                  <a:lnTo>
                    <a:pt x="750" y="82"/>
                  </a:lnTo>
                  <a:lnTo>
                    <a:pt x="729" y="89"/>
                  </a:lnTo>
                  <a:lnTo>
                    <a:pt x="709" y="92"/>
                  </a:lnTo>
                  <a:lnTo>
                    <a:pt x="695" y="92"/>
                  </a:lnTo>
                  <a:lnTo>
                    <a:pt x="426" y="92"/>
                  </a:lnTo>
                  <a:lnTo>
                    <a:pt x="321" y="642"/>
                  </a:lnTo>
                  <a:lnTo>
                    <a:pt x="317" y="659"/>
                  </a:lnTo>
                  <a:lnTo>
                    <a:pt x="310" y="681"/>
                  </a:lnTo>
                  <a:lnTo>
                    <a:pt x="300" y="698"/>
                  </a:lnTo>
                  <a:lnTo>
                    <a:pt x="279" y="709"/>
                  </a:lnTo>
                  <a:lnTo>
                    <a:pt x="255" y="716"/>
                  </a:lnTo>
                  <a:lnTo>
                    <a:pt x="241" y="712"/>
                  </a:lnTo>
                  <a:lnTo>
                    <a:pt x="230" y="709"/>
                  </a:lnTo>
                  <a:lnTo>
                    <a:pt x="220" y="702"/>
                  </a:lnTo>
                  <a:lnTo>
                    <a:pt x="216" y="695"/>
                  </a:lnTo>
                  <a:lnTo>
                    <a:pt x="213" y="684"/>
                  </a:lnTo>
                  <a:lnTo>
                    <a:pt x="209" y="677"/>
                  </a:lnTo>
                  <a:lnTo>
                    <a:pt x="209" y="670"/>
                  </a:lnTo>
                  <a:lnTo>
                    <a:pt x="213" y="656"/>
                  </a:lnTo>
                  <a:lnTo>
                    <a:pt x="216" y="634"/>
                  </a:lnTo>
                  <a:lnTo>
                    <a:pt x="223" y="610"/>
                  </a:lnTo>
                  <a:lnTo>
                    <a:pt x="380" y="92"/>
                  </a:lnTo>
                  <a:lnTo>
                    <a:pt x="248" y="92"/>
                  </a:lnTo>
                  <a:lnTo>
                    <a:pt x="227" y="92"/>
                  </a:lnTo>
                  <a:lnTo>
                    <a:pt x="199" y="96"/>
                  </a:lnTo>
                  <a:lnTo>
                    <a:pt x="164" y="110"/>
                  </a:lnTo>
                  <a:lnTo>
                    <a:pt x="125" y="131"/>
                  </a:lnTo>
                  <a:lnTo>
                    <a:pt x="87" y="163"/>
                  </a:lnTo>
                  <a:lnTo>
                    <a:pt x="45" y="216"/>
                  </a:lnTo>
                  <a:lnTo>
                    <a:pt x="38" y="224"/>
                  </a:lnTo>
                  <a:lnTo>
                    <a:pt x="35" y="231"/>
                  </a:lnTo>
                  <a:lnTo>
                    <a:pt x="28" y="234"/>
                  </a:lnTo>
                  <a:lnTo>
                    <a:pt x="21" y="234"/>
                  </a:lnTo>
                  <a:lnTo>
                    <a:pt x="14" y="234"/>
                  </a:lnTo>
                  <a:lnTo>
                    <a:pt x="7" y="231"/>
                  </a:lnTo>
                  <a:lnTo>
                    <a:pt x="3" y="227"/>
                  </a:lnTo>
                  <a:lnTo>
                    <a:pt x="3" y="224"/>
                  </a:lnTo>
                  <a:lnTo>
                    <a:pt x="0" y="220"/>
                  </a:lnTo>
                  <a:lnTo>
                    <a:pt x="0" y="220"/>
                  </a:lnTo>
                  <a:lnTo>
                    <a:pt x="7" y="206"/>
                  </a:lnTo>
                  <a:lnTo>
                    <a:pt x="21" y="181"/>
                  </a:lnTo>
                  <a:lnTo>
                    <a:pt x="42" y="149"/>
                  </a:lnTo>
                  <a:lnTo>
                    <a:pt x="70" y="110"/>
                  </a:lnTo>
                  <a:lnTo>
                    <a:pt x="97" y="75"/>
                  </a:lnTo>
                  <a:lnTo>
                    <a:pt x="139" y="39"/>
                  </a:lnTo>
                  <a:lnTo>
                    <a:pt x="178" y="14"/>
                  </a:lnTo>
                  <a:lnTo>
                    <a:pt x="213" y="4"/>
                  </a:lnTo>
                  <a:lnTo>
                    <a:pt x="241" y="0"/>
                  </a:lnTo>
                  <a:lnTo>
                    <a:pt x="2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9" name="Freeform 33"/>
            <p:cNvSpPr>
              <a:spLocks/>
            </p:cNvSpPr>
            <p:nvPr/>
          </p:nvSpPr>
          <p:spPr bwMode="auto">
            <a:xfrm>
              <a:off x="1733" y="4014"/>
              <a:ext cx="531" cy="780"/>
            </a:xfrm>
            <a:custGeom>
              <a:avLst/>
              <a:gdLst/>
              <a:ahLst/>
              <a:cxnLst>
                <a:cxn ang="0">
                  <a:pos x="245" y="0"/>
                </a:cxn>
                <a:cxn ang="0">
                  <a:pos x="290" y="4"/>
                </a:cxn>
                <a:cxn ang="0">
                  <a:pos x="332" y="4"/>
                </a:cxn>
                <a:cxn ang="0">
                  <a:pos x="360" y="4"/>
                </a:cxn>
                <a:cxn ang="0">
                  <a:pos x="437" y="4"/>
                </a:cxn>
                <a:cxn ang="0">
                  <a:pos x="514" y="0"/>
                </a:cxn>
                <a:cxn ang="0">
                  <a:pos x="528" y="4"/>
                </a:cxn>
                <a:cxn ang="0">
                  <a:pos x="531" y="14"/>
                </a:cxn>
                <a:cxn ang="0">
                  <a:pos x="528" y="32"/>
                </a:cxn>
                <a:cxn ang="0">
                  <a:pos x="514" y="39"/>
                </a:cxn>
                <a:cxn ang="0">
                  <a:pos x="489" y="39"/>
                </a:cxn>
                <a:cxn ang="0">
                  <a:pos x="423" y="46"/>
                </a:cxn>
                <a:cxn ang="0">
                  <a:pos x="399" y="67"/>
                </a:cxn>
                <a:cxn ang="0">
                  <a:pos x="241" y="691"/>
                </a:cxn>
                <a:cxn ang="0">
                  <a:pos x="238" y="712"/>
                </a:cxn>
                <a:cxn ang="0">
                  <a:pos x="238" y="719"/>
                </a:cxn>
                <a:cxn ang="0">
                  <a:pos x="238" y="726"/>
                </a:cxn>
                <a:cxn ang="0">
                  <a:pos x="245" y="734"/>
                </a:cxn>
                <a:cxn ang="0">
                  <a:pos x="266" y="737"/>
                </a:cxn>
                <a:cxn ang="0">
                  <a:pos x="290" y="737"/>
                </a:cxn>
                <a:cxn ang="0">
                  <a:pos x="308" y="737"/>
                </a:cxn>
                <a:cxn ang="0">
                  <a:pos x="322" y="737"/>
                </a:cxn>
                <a:cxn ang="0">
                  <a:pos x="339" y="741"/>
                </a:cxn>
                <a:cxn ang="0">
                  <a:pos x="350" y="748"/>
                </a:cxn>
                <a:cxn ang="0">
                  <a:pos x="350" y="762"/>
                </a:cxn>
                <a:cxn ang="0">
                  <a:pos x="343" y="772"/>
                </a:cxn>
                <a:cxn ang="0">
                  <a:pos x="332" y="780"/>
                </a:cxn>
                <a:cxn ang="0">
                  <a:pos x="325" y="780"/>
                </a:cxn>
                <a:cxn ang="0">
                  <a:pos x="248" y="776"/>
                </a:cxn>
                <a:cxn ang="0">
                  <a:pos x="137" y="776"/>
                </a:cxn>
                <a:cxn ang="0">
                  <a:pos x="53" y="776"/>
                </a:cxn>
                <a:cxn ang="0">
                  <a:pos x="11" y="776"/>
                </a:cxn>
                <a:cxn ang="0">
                  <a:pos x="4" y="772"/>
                </a:cxn>
                <a:cxn ang="0">
                  <a:pos x="0" y="765"/>
                </a:cxn>
                <a:cxn ang="0">
                  <a:pos x="0" y="751"/>
                </a:cxn>
                <a:cxn ang="0">
                  <a:pos x="11" y="741"/>
                </a:cxn>
                <a:cxn ang="0">
                  <a:pos x="28" y="737"/>
                </a:cxn>
                <a:cxn ang="0">
                  <a:pos x="84" y="737"/>
                </a:cxn>
                <a:cxn ang="0">
                  <a:pos x="126" y="723"/>
                </a:cxn>
                <a:cxn ang="0">
                  <a:pos x="137" y="687"/>
                </a:cxn>
                <a:cxn ang="0">
                  <a:pos x="290" y="71"/>
                </a:cxn>
                <a:cxn ang="0">
                  <a:pos x="290" y="53"/>
                </a:cxn>
                <a:cxn ang="0">
                  <a:pos x="283" y="46"/>
                </a:cxn>
                <a:cxn ang="0">
                  <a:pos x="262" y="43"/>
                </a:cxn>
                <a:cxn ang="0">
                  <a:pos x="238" y="39"/>
                </a:cxn>
                <a:cxn ang="0">
                  <a:pos x="224" y="39"/>
                </a:cxn>
                <a:cxn ang="0">
                  <a:pos x="207" y="39"/>
                </a:cxn>
                <a:cxn ang="0">
                  <a:pos x="189" y="36"/>
                </a:cxn>
                <a:cxn ang="0">
                  <a:pos x="182" y="25"/>
                </a:cxn>
                <a:cxn ang="0">
                  <a:pos x="186" y="7"/>
                </a:cxn>
                <a:cxn ang="0">
                  <a:pos x="196" y="0"/>
                </a:cxn>
                <a:cxn ang="0">
                  <a:pos x="203" y="0"/>
                </a:cxn>
              </a:cxnLst>
              <a:rect l="0" t="0" r="r" b="b"/>
              <a:pathLst>
                <a:path w="531" h="780">
                  <a:moveTo>
                    <a:pt x="207" y="0"/>
                  </a:moveTo>
                  <a:lnTo>
                    <a:pt x="245" y="0"/>
                  </a:lnTo>
                  <a:lnTo>
                    <a:pt x="283" y="4"/>
                  </a:lnTo>
                  <a:lnTo>
                    <a:pt x="290" y="4"/>
                  </a:lnTo>
                  <a:lnTo>
                    <a:pt x="311" y="4"/>
                  </a:lnTo>
                  <a:lnTo>
                    <a:pt x="332" y="4"/>
                  </a:lnTo>
                  <a:lnTo>
                    <a:pt x="353" y="4"/>
                  </a:lnTo>
                  <a:lnTo>
                    <a:pt x="360" y="4"/>
                  </a:lnTo>
                  <a:lnTo>
                    <a:pt x="399" y="4"/>
                  </a:lnTo>
                  <a:lnTo>
                    <a:pt x="437" y="4"/>
                  </a:lnTo>
                  <a:lnTo>
                    <a:pt x="475" y="0"/>
                  </a:lnTo>
                  <a:lnTo>
                    <a:pt x="514" y="0"/>
                  </a:lnTo>
                  <a:lnTo>
                    <a:pt x="521" y="0"/>
                  </a:lnTo>
                  <a:lnTo>
                    <a:pt x="528" y="4"/>
                  </a:lnTo>
                  <a:lnTo>
                    <a:pt x="531" y="7"/>
                  </a:lnTo>
                  <a:lnTo>
                    <a:pt x="531" y="14"/>
                  </a:lnTo>
                  <a:lnTo>
                    <a:pt x="531" y="25"/>
                  </a:lnTo>
                  <a:lnTo>
                    <a:pt x="528" y="32"/>
                  </a:lnTo>
                  <a:lnTo>
                    <a:pt x="521" y="36"/>
                  </a:lnTo>
                  <a:lnTo>
                    <a:pt x="514" y="39"/>
                  </a:lnTo>
                  <a:lnTo>
                    <a:pt x="503" y="39"/>
                  </a:lnTo>
                  <a:lnTo>
                    <a:pt x="489" y="39"/>
                  </a:lnTo>
                  <a:lnTo>
                    <a:pt x="447" y="43"/>
                  </a:lnTo>
                  <a:lnTo>
                    <a:pt x="423" y="46"/>
                  </a:lnTo>
                  <a:lnTo>
                    <a:pt x="406" y="53"/>
                  </a:lnTo>
                  <a:lnTo>
                    <a:pt x="399" y="67"/>
                  </a:lnTo>
                  <a:lnTo>
                    <a:pt x="392" y="89"/>
                  </a:lnTo>
                  <a:lnTo>
                    <a:pt x="241" y="691"/>
                  </a:lnTo>
                  <a:lnTo>
                    <a:pt x="241" y="705"/>
                  </a:lnTo>
                  <a:lnTo>
                    <a:pt x="238" y="712"/>
                  </a:lnTo>
                  <a:lnTo>
                    <a:pt x="238" y="716"/>
                  </a:lnTo>
                  <a:lnTo>
                    <a:pt x="238" y="719"/>
                  </a:lnTo>
                  <a:lnTo>
                    <a:pt x="238" y="723"/>
                  </a:lnTo>
                  <a:lnTo>
                    <a:pt x="238" y="726"/>
                  </a:lnTo>
                  <a:lnTo>
                    <a:pt x="241" y="730"/>
                  </a:lnTo>
                  <a:lnTo>
                    <a:pt x="245" y="734"/>
                  </a:lnTo>
                  <a:lnTo>
                    <a:pt x="255" y="734"/>
                  </a:lnTo>
                  <a:lnTo>
                    <a:pt x="266" y="737"/>
                  </a:lnTo>
                  <a:lnTo>
                    <a:pt x="280" y="737"/>
                  </a:lnTo>
                  <a:lnTo>
                    <a:pt x="290" y="737"/>
                  </a:lnTo>
                  <a:lnTo>
                    <a:pt x="301" y="737"/>
                  </a:lnTo>
                  <a:lnTo>
                    <a:pt x="308" y="737"/>
                  </a:lnTo>
                  <a:lnTo>
                    <a:pt x="311" y="737"/>
                  </a:lnTo>
                  <a:lnTo>
                    <a:pt x="322" y="737"/>
                  </a:lnTo>
                  <a:lnTo>
                    <a:pt x="332" y="737"/>
                  </a:lnTo>
                  <a:lnTo>
                    <a:pt x="339" y="741"/>
                  </a:lnTo>
                  <a:lnTo>
                    <a:pt x="346" y="744"/>
                  </a:lnTo>
                  <a:lnTo>
                    <a:pt x="350" y="748"/>
                  </a:lnTo>
                  <a:lnTo>
                    <a:pt x="350" y="755"/>
                  </a:lnTo>
                  <a:lnTo>
                    <a:pt x="350" y="762"/>
                  </a:lnTo>
                  <a:lnTo>
                    <a:pt x="346" y="769"/>
                  </a:lnTo>
                  <a:lnTo>
                    <a:pt x="343" y="772"/>
                  </a:lnTo>
                  <a:lnTo>
                    <a:pt x="339" y="776"/>
                  </a:lnTo>
                  <a:lnTo>
                    <a:pt x="332" y="780"/>
                  </a:lnTo>
                  <a:lnTo>
                    <a:pt x="329" y="780"/>
                  </a:lnTo>
                  <a:lnTo>
                    <a:pt x="325" y="780"/>
                  </a:lnTo>
                  <a:lnTo>
                    <a:pt x="287" y="776"/>
                  </a:lnTo>
                  <a:lnTo>
                    <a:pt x="248" y="776"/>
                  </a:lnTo>
                  <a:lnTo>
                    <a:pt x="172" y="772"/>
                  </a:lnTo>
                  <a:lnTo>
                    <a:pt x="137" y="776"/>
                  </a:lnTo>
                  <a:lnTo>
                    <a:pt x="95" y="776"/>
                  </a:lnTo>
                  <a:lnTo>
                    <a:pt x="53" y="776"/>
                  </a:lnTo>
                  <a:lnTo>
                    <a:pt x="18" y="780"/>
                  </a:lnTo>
                  <a:lnTo>
                    <a:pt x="11" y="776"/>
                  </a:lnTo>
                  <a:lnTo>
                    <a:pt x="4" y="776"/>
                  </a:lnTo>
                  <a:lnTo>
                    <a:pt x="4" y="772"/>
                  </a:lnTo>
                  <a:lnTo>
                    <a:pt x="0" y="769"/>
                  </a:lnTo>
                  <a:lnTo>
                    <a:pt x="0" y="765"/>
                  </a:lnTo>
                  <a:lnTo>
                    <a:pt x="0" y="762"/>
                  </a:lnTo>
                  <a:lnTo>
                    <a:pt x="0" y="751"/>
                  </a:lnTo>
                  <a:lnTo>
                    <a:pt x="4" y="744"/>
                  </a:lnTo>
                  <a:lnTo>
                    <a:pt x="11" y="741"/>
                  </a:lnTo>
                  <a:lnTo>
                    <a:pt x="18" y="741"/>
                  </a:lnTo>
                  <a:lnTo>
                    <a:pt x="28" y="737"/>
                  </a:lnTo>
                  <a:lnTo>
                    <a:pt x="42" y="737"/>
                  </a:lnTo>
                  <a:lnTo>
                    <a:pt x="84" y="737"/>
                  </a:lnTo>
                  <a:lnTo>
                    <a:pt x="109" y="730"/>
                  </a:lnTo>
                  <a:lnTo>
                    <a:pt x="126" y="723"/>
                  </a:lnTo>
                  <a:lnTo>
                    <a:pt x="133" y="709"/>
                  </a:lnTo>
                  <a:lnTo>
                    <a:pt x="137" y="687"/>
                  </a:lnTo>
                  <a:lnTo>
                    <a:pt x="287" y="82"/>
                  </a:lnTo>
                  <a:lnTo>
                    <a:pt x="290" y="71"/>
                  </a:lnTo>
                  <a:lnTo>
                    <a:pt x="294" y="57"/>
                  </a:lnTo>
                  <a:lnTo>
                    <a:pt x="290" y="53"/>
                  </a:lnTo>
                  <a:lnTo>
                    <a:pt x="290" y="46"/>
                  </a:lnTo>
                  <a:lnTo>
                    <a:pt x="283" y="46"/>
                  </a:lnTo>
                  <a:lnTo>
                    <a:pt x="273" y="43"/>
                  </a:lnTo>
                  <a:lnTo>
                    <a:pt x="262" y="43"/>
                  </a:lnTo>
                  <a:lnTo>
                    <a:pt x="252" y="43"/>
                  </a:lnTo>
                  <a:lnTo>
                    <a:pt x="238" y="39"/>
                  </a:lnTo>
                  <a:lnTo>
                    <a:pt x="231" y="39"/>
                  </a:lnTo>
                  <a:lnTo>
                    <a:pt x="224" y="39"/>
                  </a:lnTo>
                  <a:lnTo>
                    <a:pt x="220" y="39"/>
                  </a:lnTo>
                  <a:lnTo>
                    <a:pt x="207" y="39"/>
                  </a:lnTo>
                  <a:lnTo>
                    <a:pt x="196" y="39"/>
                  </a:lnTo>
                  <a:lnTo>
                    <a:pt x="189" y="36"/>
                  </a:lnTo>
                  <a:lnTo>
                    <a:pt x="186" y="32"/>
                  </a:lnTo>
                  <a:lnTo>
                    <a:pt x="182" y="25"/>
                  </a:lnTo>
                  <a:lnTo>
                    <a:pt x="186" y="14"/>
                  </a:lnTo>
                  <a:lnTo>
                    <a:pt x="186" y="7"/>
                  </a:lnTo>
                  <a:lnTo>
                    <a:pt x="189" y="4"/>
                  </a:lnTo>
                  <a:lnTo>
                    <a:pt x="196" y="0"/>
                  </a:lnTo>
                  <a:lnTo>
                    <a:pt x="200" y="0"/>
                  </a:lnTo>
                  <a:lnTo>
                    <a:pt x="203" y="0"/>
                  </a:lnTo>
                  <a:lnTo>
                    <a:pt x="2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0" name="Freeform 34"/>
            <p:cNvSpPr>
              <a:spLocks/>
            </p:cNvSpPr>
            <p:nvPr/>
          </p:nvSpPr>
          <p:spPr bwMode="auto">
            <a:xfrm>
              <a:off x="2428" y="4014"/>
              <a:ext cx="660" cy="801"/>
            </a:xfrm>
            <a:custGeom>
              <a:avLst/>
              <a:gdLst/>
              <a:ahLst/>
              <a:cxnLst>
                <a:cxn ang="0">
                  <a:pos x="392" y="0"/>
                </a:cxn>
                <a:cxn ang="0">
                  <a:pos x="465" y="4"/>
                </a:cxn>
                <a:cxn ang="0">
                  <a:pos x="524" y="4"/>
                </a:cxn>
                <a:cxn ang="0">
                  <a:pos x="584" y="4"/>
                </a:cxn>
                <a:cxn ang="0">
                  <a:pos x="646" y="0"/>
                </a:cxn>
                <a:cxn ang="0">
                  <a:pos x="657" y="4"/>
                </a:cxn>
                <a:cxn ang="0">
                  <a:pos x="660" y="14"/>
                </a:cxn>
                <a:cxn ang="0">
                  <a:pos x="657" y="32"/>
                </a:cxn>
                <a:cxn ang="0">
                  <a:pos x="646" y="39"/>
                </a:cxn>
                <a:cxn ang="0">
                  <a:pos x="632" y="39"/>
                </a:cxn>
                <a:cxn ang="0">
                  <a:pos x="577" y="50"/>
                </a:cxn>
                <a:cxn ang="0">
                  <a:pos x="559" y="85"/>
                </a:cxn>
                <a:cxn ang="0">
                  <a:pos x="405" y="670"/>
                </a:cxn>
                <a:cxn ang="0">
                  <a:pos x="325" y="751"/>
                </a:cxn>
                <a:cxn ang="0">
                  <a:pos x="220" y="797"/>
                </a:cxn>
                <a:cxn ang="0">
                  <a:pos x="109" y="797"/>
                </a:cxn>
                <a:cxn ang="0">
                  <a:pos x="32" y="751"/>
                </a:cxn>
                <a:cxn ang="0">
                  <a:pos x="0" y="677"/>
                </a:cxn>
                <a:cxn ang="0">
                  <a:pos x="18" y="617"/>
                </a:cxn>
                <a:cxn ang="0">
                  <a:pos x="56" y="588"/>
                </a:cxn>
                <a:cxn ang="0">
                  <a:pos x="88" y="588"/>
                </a:cxn>
                <a:cxn ang="0">
                  <a:pos x="105" y="595"/>
                </a:cxn>
                <a:cxn ang="0">
                  <a:pos x="123" y="613"/>
                </a:cxn>
                <a:cxn ang="0">
                  <a:pos x="130" y="638"/>
                </a:cxn>
                <a:cxn ang="0">
                  <a:pos x="119" y="670"/>
                </a:cxn>
                <a:cxn ang="0">
                  <a:pos x="81" y="705"/>
                </a:cxn>
                <a:cxn ang="0">
                  <a:pos x="67" y="737"/>
                </a:cxn>
                <a:cxn ang="0">
                  <a:pos x="123" y="765"/>
                </a:cxn>
                <a:cxn ang="0">
                  <a:pos x="161" y="769"/>
                </a:cxn>
                <a:cxn ang="0">
                  <a:pos x="262" y="723"/>
                </a:cxn>
                <a:cxn ang="0">
                  <a:pos x="329" y="609"/>
                </a:cxn>
                <a:cxn ang="0">
                  <a:pos x="458" y="78"/>
                </a:cxn>
                <a:cxn ang="0">
                  <a:pos x="461" y="67"/>
                </a:cxn>
                <a:cxn ang="0">
                  <a:pos x="461" y="57"/>
                </a:cxn>
                <a:cxn ang="0">
                  <a:pos x="454" y="50"/>
                </a:cxn>
                <a:cxn ang="0">
                  <a:pos x="440" y="43"/>
                </a:cxn>
                <a:cxn ang="0">
                  <a:pos x="405" y="43"/>
                </a:cxn>
                <a:cxn ang="0">
                  <a:pos x="367" y="39"/>
                </a:cxn>
                <a:cxn ang="0">
                  <a:pos x="336" y="39"/>
                </a:cxn>
                <a:cxn ang="0">
                  <a:pos x="325" y="32"/>
                </a:cxn>
                <a:cxn ang="0">
                  <a:pos x="325" y="14"/>
                </a:cxn>
                <a:cxn ang="0">
                  <a:pos x="332" y="4"/>
                </a:cxn>
                <a:cxn ang="0">
                  <a:pos x="343" y="0"/>
                </a:cxn>
              </a:cxnLst>
              <a:rect l="0" t="0" r="r" b="b"/>
              <a:pathLst>
                <a:path w="660" h="801">
                  <a:moveTo>
                    <a:pt x="350" y="0"/>
                  </a:moveTo>
                  <a:lnTo>
                    <a:pt x="392" y="0"/>
                  </a:lnTo>
                  <a:lnTo>
                    <a:pt x="437" y="4"/>
                  </a:lnTo>
                  <a:lnTo>
                    <a:pt x="465" y="4"/>
                  </a:lnTo>
                  <a:lnTo>
                    <a:pt x="496" y="4"/>
                  </a:lnTo>
                  <a:lnTo>
                    <a:pt x="524" y="4"/>
                  </a:lnTo>
                  <a:lnTo>
                    <a:pt x="549" y="4"/>
                  </a:lnTo>
                  <a:lnTo>
                    <a:pt x="584" y="4"/>
                  </a:lnTo>
                  <a:lnTo>
                    <a:pt x="618" y="0"/>
                  </a:lnTo>
                  <a:lnTo>
                    <a:pt x="646" y="0"/>
                  </a:lnTo>
                  <a:lnTo>
                    <a:pt x="650" y="0"/>
                  </a:lnTo>
                  <a:lnTo>
                    <a:pt x="657" y="4"/>
                  </a:lnTo>
                  <a:lnTo>
                    <a:pt x="660" y="7"/>
                  </a:lnTo>
                  <a:lnTo>
                    <a:pt x="660" y="14"/>
                  </a:lnTo>
                  <a:lnTo>
                    <a:pt x="660" y="25"/>
                  </a:lnTo>
                  <a:lnTo>
                    <a:pt x="657" y="32"/>
                  </a:lnTo>
                  <a:lnTo>
                    <a:pt x="650" y="36"/>
                  </a:lnTo>
                  <a:lnTo>
                    <a:pt x="646" y="39"/>
                  </a:lnTo>
                  <a:lnTo>
                    <a:pt x="639" y="39"/>
                  </a:lnTo>
                  <a:lnTo>
                    <a:pt x="632" y="39"/>
                  </a:lnTo>
                  <a:lnTo>
                    <a:pt x="598" y="43"/>
                  </a:lnTo>
                  <a:lnTo>
                    <a:pt x="577" y="50"/>
                  </a:lnTo>
                  <a:lnTo>
                    <a:pt x="566" y="64"/>
                  </a:lnTo>
                  <a:lnTo>
                    <a:pt x="559" y="85"/>
                  </a:lnTo>
                  <a:lnTo>
                    <a:pt x="426" y="617"/>
                  </a:lnTo>
                  <a:lnTo>
                    <a:pt x="405" y="670"/>
                  </a:lnTo>
                  <a:lnTo>
                    <a:pt x="371" y="716"/>
                  </a:lnTo>
                  <a:lnTo>
                    <a:pt x="325" y="751"/>
                  </a:lnTo>
                  <a:lnTo>
                    <a:pt x="273" y="780"/>
                  </a:lnTo>
                  <a:lnTo>
                    <a:pt x="220" y="797"/>
                  </a:lnTo>
                  <a:lnTo>
                    <a:pt x="165" y="801"/>
                  </a:lnTo>
                  <a:lnTo>
                    <a:pt x="109" y="797"/>
                  </a:lnTo>
                  <a:lnTo>
                    <a:pt x="63" y="780"/>
                  </a:lnTo>
                  <a:lnTo>
                    <a:pt x="32" y="751"/>
                  </a:lnTo>
                  <a:lnTo>
                    <a:pt x="7" y="719"/>
                  </a:lnTo>
                  <a:lnTo>
                    <a:pt x="0" y="677"/>
                  </a:lnTo>
                  <a:lnTo>
                    <a:pt x="4" y="641"/>
                  </a:lnTo>
                  <a:lnTo>
                    <a:pt x="18" y="617"/>
                  </a:lnTo>
                  <a:lnTo>
                    <a:pt x="35" y="599"/>
                  </a:lnTo>
                  <a:lnTo>
                    <a:pt x="56" y="588"/>
                  </a:lnTo>
                  <a:lnTo>
                    <a:pt x="77" y="585"/>
                  </a:lnTo>
                  <a:lnTo>
                    <a:pt x="88" y="588"/>
                  </a:lnTo>
                  <a:lnTo>
                    <a:pt x="98" y="592"/>
                  </a:lnTo>
                  <a:lnTo>
                    <a:pt x="105" y="595"/>
                  </a:lnTo>
                  <a:lnTo>
                    <a:pt x="116" y="602"/>
                  </a:lnTo>
                  <a:lnTo>
                    <a:pt x="123" y="613"/>
                  </a:lnTo>
                  <a:lnTo>
                    <a:pt x="126" y="624"/>
                  </a:lnTo>
                  <a:lnTo>
                    <a:pt x="130" y="638"/>
                  </a:lnTo>
                  <a:lnTo>
                    <a:pt x="126" y="652"/>
                  </a:lnTo>
                  <a:lnTo>
                    <a:pt x="119" y="670"/>
                  </a:lnTo>
                  <a:lnTo>
                    <a:pt x="105" y="691"/>
                  </a:lnTo>
                  <a:lnTo>
                    <a:pt x="81" y="705"/>
                  </a:lnTo>
                  <a:lnTo>
                    <a:pt x="49" y="709"/>
                  </a:lnTo>
                  <a:lnTo>
                    <a:pt x="67" y="737"/>
                  </a:lnTo>
                  <a:lnTo>
                    <a:pt x="95" y="755"/>
                  </a:lnTo>
                  <a:lnTo>
                    <a:pt x="123" y="765"/>
                  </a:lnTo>
                  <a:lnTo>
                    <a:pt x="147" y="769"/>
                  </a:lnTo>
                  <a:lnTo>
                    <a:pt x="161" y="769"/>
                  </a:lnTo>
                  <a:lnTo>
                    <a:pt x="213" y="755"/>
                  </a:lnTo>
                  <a:lnTo>
                    <a:pt x="262" y="723"/>
                  </a:lnTo>
                  <a:lnTo>
                    <a:pt x="304" y="673"/>
                  </a:lnTo>
                  <a:lnTo>
                    <a:pt x="329" y="609"/>
                  </a:lnTo>
                  <a:lnTo>
                    <a:pt x="454" y="89"/>
                  </a:lnTo>
                  <a:lnTo>
                    <a:pt x="458" y="78"/>
                  </a:lnTo>
                  <a:lnTo>
                    <a:pt x="461" y="75"/>
                  </a:lnTo>
                  <a:lnTo>
                    <a:pt x="461" y="67"/>
                  </a:lnTo>
                  <a:lnTo>
                    <a:pt x="461" y="64"/>
                  </a:lnTo>
                  <a:lnTo>
                    <a:pt x="461" y="57"/>
                  </a:lnTo>
                  <a:lnTo>
                    <a:pt x="458" y="53"/>
                  </a:lnTo>
                  <a:lnTo>
                    <a:pt x="454" y="50"/>
                  </a:lnTo>
                  <a:lnTo>
                    <a:pt x="451" y="46"/>
                  </a:lnTo>
                  <a:lnTo>
                    <a:pt x="440" y="43"/>
                  </a:lnTo>
                  <a:lnTo>
                    <a:pt x="426" y="43"/>
                  </a:lnTo>
                  <a:lnTo>
                    <a:pt x="405" y="43"/>
                  </a:lnTo>
                  <a:lnTo>
                    <a:pt x="388" y="39"/>
                  </a:lnTo>
                  <a:lnTo>
                    <a:pt x="367" y="39"/>
                  </a:lnTo>
                  <a:lnTo>
                    <a:pt x="350" y="39"/>
                  </a:lnTo>
                  <a:lnTo>
                    <a:pt x="336" y="39"/>
                  </a:lnTo>
                  <a:lnTo>
                    <a:pt x="329" y="36"/>
                  </a:lnTo>
                  <a:lnTo>
                    <a:pt x="325" y="32"/>
                  </a:lnTo>
                  <a:lnTo>
                    <a:pt x="322" y="21"/>
                  </a:lnTo>
                  <a:lnTo>
                    <a:pt x="325" y="14"/>
                  </a:lnTo>
                  <a:lnTo>
                    <a:pt x="329" y="7"/>
                  </a:lnTo>
                  <a:lnTo>
                    <a:pt x="332" y="4"/>
                  </a:lnTo>
                  <a:lnTo>
                    <a:pt x="339" y="0"/>
                  </a:lnTo>
                  <a:lnTo>
                    <a:pt x="343" y="0"/>
                  </a:lnTo>
                  <a:lnTo>
                    <a:pt x="3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1" name="Freeform 35"/>
            <p:cNvSpPr>
              <a:spLocks noEditPoints="1"/>
            </p:cNvSpPr>
            <p:nvPr/>
          </p:nvSpPr>
          <p:spPr bwMode="auto">
            <a:xfrm>
              <a:off x="3748" y="3968"/>
              <a:ext cx="1058" cy="376"/>
            </a:xfrm>
            <a:custGeom>
              <a:avLst/>
              <a:gdLst/>
              <a:ahLst/>
              <a:cxnLst>
                <a:cxn ang="0">
                  <a:pos x="1003" y="312"/>
                </a:cxn>
                <a:cxn ang="0">
                  <a:pos x="1024" y="312"/>
                </a:cxn>
                <a:cxn ang="0">
                  <a:pos x="1041" y="315"/>
                </a:cxn>
                <a:cxn ang="0">
                  <a:pos x="1051" y="326"/>
                </a:cxn>
                <a:cxn ang="0">
                  <a:pos x="1058" y="344"/>
                </a:cxn>
                <a:cxn ang="0">
                  <a:pos x="1051" y="361"/>
                </a:cxn>
                <a:cxn ang="0">
                  <a:pos x="1041" y="372"/>
                </a:cxn>
                <a:cxn ang="0">
                  <a:pos x="1024" y="376"/>
                </a:cxn>
                <a:cxn ang="0">
                  <a:pos x="1006" y="376"/>
                </a:cxn>
                <a:cxn ang="0">
                  <a:pos x="46" y="376"/>
                </a:cxn>
                <a:cxn ang="0">
                  <a:pos x="25" y="376"/>
                </a:cxn>
                <a:cxn ang="0">
                  <a:pos x="11" y="369"/>
                </a:cxn>
                <a:cxn ang="0">
                  <a:pos x="0" y="354"/>
                </a:cxn>
                <a:cxn ang="0">
                  <a:pos x="0" y="333"/>
                </a:cxn>
                <a:cxn ang="0">
                  <a:pos x="11" y="319"/>
                </a:cxn>
                <a:cxn ang="0">
                  <a:pos x="25" y="315"/>
                </a:cxn>
                <a:cxn ang="0">
                  <a:pos x="46" y="312"/>
                </a:cxn>
                <a:cxn ang="0">
                  <a:pos x="53" y="0"/>
                </a:cxn>
                <a:cxn ang="0">
                  <a:pos x="1013" y="0"/>
                </a:cxn>
                <a:cxn ang="0">
                  <a:pos x="1030" y="0"/>
                </a:cxn>
                <a:cxn ang="0">
                  <a:pos x="1048" y="7"/>
                </a:cxn>
                <a:cxn ang="0">
                  <a:pos x="1058" y="21"/>
                </a:cxn>
                <a:cxn ang="0">
                  <a:pos x="1058" y="43"/>
                </a:cxn>
                <a:cxn ang="0">
                  <a:pos x="1048" y="57"/>
                </a:cxn>
                <a:cxn ang="0">
                  <a:pos x="1030" y="60"/>
                </a:cxn>
                <a:cxn ang="0">
                  <a:pos x="1013" y="64"/>
                </a:cxn>
                <a:cxn ang="0">
                  <a:pos x="53" y="64"/>
                </a:cxn>
                <a:cxn ang="0">
                  <a:pos x="35" y="64"/>
                </a:cxn>
                <a:cxn ang="0">
                  <a:pos x="18" y="60"/>
                </a:cxn>
                <a:cxn ang="0">
                  <a:pos x="4" y="50"/>
                </a:cxn>
                <a:cxn ang="0">
                  <a:pos x="0" y="32"/>
                </a:cxn>
                <a:cxn ang="0">
                  <a:pos x="4" y="14"/>
                </a:cxn>
                <a:cxn ang="0">
                  <a:pos x="18" y="4"/>
                </a:cxn>
                <a:cxn ang="0">
                  <a:pos x="35" y="0"/>
                </a:cxn>
                <a:cxn ang="0">
                  <a:pos x="53" y="0"/>
                </a:cxn>
              </a:cxnLst>
              <a:rect l="0" t="0" r="r" b="b"/>
              <a:pathLst>
                <a:path w="1058" h="376">
                  <a:moveTo>
                    <a:pt x="53" y="312"/>
                  </a:moveTo>
                  <a:lnTo>
                    <a:pt x="1003" y="312"/>
                  </a:lnTo>
                  <a:lnTo>
                    <a:pt x="1013" y="312"/>
                  </a:lnTo>
                  <a:lnTo>
                    <a:pt x="1024" y="312"/>
                  </a:lnTo>
                  <a:lnTo>
                    <a:pt x="1030" y="315"/>
                  </a:lnTo>
                  <a:lnTo>
                    <a:pt x="1041" y="315"/>
                  </a:lnTo>
                  <a:lnTo>
                    <a:pt x="1048" y="319"/>
                  </a:lnTo>
                  <a:lnTo>
                    <a:pt x="1051" y="326"/>
                  </a:lnTo>
                  <a:lnTo>
                    <a:pt x="1058" y="333"/>
                  </a:lnTo>
                  <a:lnTo>
                    <a:pt x="1058" y="344"/>
                  </a:lnTo>
                  <a:lnTo>
                    <a:pt x="1058" y="354"/>
                  </a:lnTo>
                  <a:lnTo>
                    <a:pt x="1051" y="361"/>
                  </a:lnTo>
                  <a:lnTo>
                    <a:pt x="1048" y="369"/>
                  </a:lnTo>
                  <a:lnTo>
                    <a:pt x="1041" y="372"/>
                  </a:lnTo>
                  <a:lnTo>
                    <a:pt x="1030" y="376"/>
                  </a:lnTo>
                  <a:lnTo>
                    <a:pt x="1024" y="376"/>
                  </a:lnTo>
                  <a:lnTo>
                    <a:pt x="1013" y="376"/>
                  </a:lnTo>
                  <a:lnTo>
                    <a:pt x="1006" y="376"/>
                  </a:lnTo>
                  <a:lnTo>
                    <a:pt x="53" y="376"/>
                  </a:lnTo>
                  <a:lnTo>
                    <a:pt x="46" y="376"/>
                  </a:lnTo>
                  <a:lnTo>
                    <a:pt x="35" y="376"/>
                  </a:lnTo>
                  <a:lnTo>
                    <a:pt x="25" y="376"/>
                  </a:lnTo>
                  <a:lnTo>
                    <a:pt x="18" y="372"/>
                  </a:lnTo>
                  <a:lnTo>
                    <a:pt x="11" y="369"/>
                  </a:lnTo>
                  <a:lnTo>
                    <a:pt x="4" y="361"/>
                  </a:lnTo>
                  <a:lnTo>
                    <a:pt x="0" y="354"/>
                  </a:lnTo>
                  <a:lnTo>
                    <a:pt x="0" y="344"/>
                  </a:lnTo>
                  <a:lnTo>
                    <a:pt x="0" y="333"/>
                  </a:lnTo>
                  <a:lnTo>
                    <a:pt x="4" y="326"/>
                  </a:lnTo>
                  <a:lnTo>
                    <a:pt x="11" y="319"/>
                  </a:lnTo>
                  <a:lnTo>
                    <a:pt x="18" y="315"/>
                  </a:lnTo>
                  <a:lnTo>
                    <a:pt x="25" y="315"/>
                  </a:lnTo>
                  <a:lnTo>
                    <a:pt x="35" y="312"/>
                  </a:lnTo>
                  <a:lnTo>
                    <a:pt x="46" y="312"/>
                  </a:lnTo>
                  <a:lnTo>
                    <a:pt x="53" y="312"/>
                  </a:lnTo>
                  <a:close/>
                  <a:moveTo>
                    <a:pt x="53" y="0"/>
                  </a:moveTo>
                  <a:lnTo>
                    <a:pt x="1006" y="0"/>
                  </a:lnTo>
                  <a:lnTo>
                    <a:pt x="1013" y="0"/>
                  </a:lnTo>
                  <a:lnTo>
                    <a:pt x="1024" y="0"/>
                  </a:lnTo>
                  <a:lnTo>
                    <a:pt x="1030" y="0"/>
                  </a:lnTo>
                  <a:lnTo>
                    <a:pt x="1041" y="4"/>
                  </a:lnTo>
                  <a:lnTo>
                    <a:pt x="1048" y="7"/>
                  </a:lnTo>
                  <a:lnTo>
                    <a:pt x="1051" y="14"/>
                  </a:lnTo>
                  <a:lnTo>
                    <a:pt x="1058" y="21"/>
                  </a:lnTo>
                  <a:lnTo>
                    <a:pt x="1058" y="32"/>
                  </a:lnTo>
                  <a:lnTo>
                    <a:pt x="1058" y="43"/>
                  </a:lnTo>
                  <a:lnTo>
                    <a:pt x="1051" y="50"/>
                  </a:lnTo>
                  <a:lnTo>
                    <a:pt x="1048" y="57"/>
                  </a:lnTo>
                  <a:lnTo>
                    <a:pt x="1041" y="60"/>
                  </a:lnTo>
                  <a:lnTo>
                    <a:pt x="1030" y="60"/>
                  </a:lnTo>
                  <a:lnTo>
                    <a:pt x="1024" y="64"/>
                  </a:lnTo>
                  <a:lnTo>
                    <a:pt x="1013" y="64"/>
                  </a:lnTo>
                  <a:lnTo>
                    <a:pt x="1003" y="64"/>
                  </a:lnTo>
                  <a:lnTo>
                    <a:pt x="53" y="64"/>
                  </a:lnTo>
                  <a:lnTo>
                    <a:pt x="46" y="64"/>
                  </a:lnTo>
                  <a:lnTo>
                    <a:pt x="35" y="64"/>
                  </a:lnTo>
                  <a:lnTo>
                    <a:pt x="25" y="60"/>
                  </a:lnTo>
                  <a:lnTo>
                    <a:pt x="18" y="60"/>
                  </a:lnTo>
                  <a:lnTo>
                    <a:pt x="11" y="57"/>
                  </a:lnTo>
                  <a:lnTo>
                    <a:pt x="4" y="50"/>
                  </a:lnTo>
                  <a:lnTo>
                    <a:pt x="0" y="43"/>
                  </a:lnTo>
                  <a:lnTo>
                    <a:pt x="0" y="32"/>
                  </a:lnTo>
                  <a:lnTo>
                    <a:pt x="0" y="21"/>
                  </a:lnTo>
                  <a:lnTo>
                    <a:pt x="4" y="14"/>
                  </a:lnTo>
                  <a:lnTo>
                    <a:pt x="11" y="7"/>
                  </a:lnTo>
                  <a:lnTo>
                    <a:pt x="18" y="4"/>
                  </a:lnTo>
                  <a:lnTo>
                    <a:pt x="25" y="0"/>
                  </a:lnTo>
                  <a:lnTo>
                    <a:pt x="35" y="0"/>
                  </a:lnTo>
                  <a:lnTo>
                    <a:pt x="46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2" name="Freeform 36"/>
            <p:cNvSpPr>
              <a:spLocks noEditPoints="1"/>
            </p:cNvSpPr>
            <p:nvPr/>
          </p:nvSpPr>
          <p:spPr bwMode="auto">
            <a:xfrm>
              <a:off x="5610" y="3093"/>
              <a:ext cx="506" cy="815"/>
            </a:xfrm>
            <a:custGeom>
              <a:avLst/>
              <a:gdLst/>
              <a:ahLst/>
              <a:cxnLst>
                <a:cxn ang="0">
                  <a:pos x="108" y="468"/>
                </a:cxn>
                <a:cxn ang="0">
                  <a:pos x="90" y="577"/>
                </a:cxn>
                <a:cxn ang="0">
                  <a:pos x="87" y="666"/>
                </a:cxn>
                <a:cxn ang="0">
                  <a:pos x="97" y="733"/>
                </a:cxn>
                <a:cxn ang="0">
                  <a:pos x="132" y="776"/>
                </a:cxn>
                <a:cxn ang="0">
                  <a:pos x="195" y="772"/>
                </a:cxn>
                <a:cxn ang="0">
                  <a:pos x="258" y="712"/>
                </a:cxn>
                <a:cxn ang="0">
                  <a:pos x="310" y="623"/>
                </a:cxn>
                <a:cxn ang="0">
                  <a:pos x="356" y="510"/>
                </a:cxn>
                <a:cxn ang="0">
                  <a:pos x="377" y="429"/>
                </a:cxn>
                <a:cxn ang="0">
                  <a:pos x="349" y="32"/>
                </a:cxn>
                <a:cxn ang="0">
                  <a:pos x="286" y="60"/>
                </a:cxn>
                <a:cxn ang="0">
                  <a:pos x="220" y="145"/>
                </a:cxn>
                <a:cxn ang="0">
                  <a:pos x="153" y="290"/>
                </a:cxn>
                <a:cxn ang="0">
                  <a:pos x="387" y="386"/>
                </a:cxn>
                <a:cxn ang="0">
                  <a:pos x="412" y="266"/>
                </a:cxn>
                <a:cxn ang="0">
                  <a:pos x="419" y="181"/>
                </a:cxn>
                <a:cxn ang="0">
                  <a:pos x="419" y="142"/>
                </a:cxn>
                <a:cxn ang="0">
                  <a:pos x="408" y="85"/>
                </a:cxn>
                <a:cxn ang="0">
                  <a:pos x="377" y="39"/>
                </a:cxn>
                <a:cxn ang="0">
                  <a:pos x="349" y="0"/>
                </a:cxn>
                <a:cxn ang="0">
                  <a:pos x="429" y="28"/>
                </a:cxn>
                <a:cxn ang="0">
                  <a:pos x="478" y="99"/>
                </a:cxn>
                <a:cxn ang="0">
                  <a:pos x="502" y="195"/>
                </a:cxn>
                <a:cxn ang="0">
                  <a:pos x="499" y="333"/>
                </a:cxn>
                <a:cxn ang="0">
                  <a:pos x="454" y="507"/>
                </a:cxn>
                <a:cxn ang="0">
                  <a:pos x="373" y="662"/>
                </a:cxn>
                <a:cxn ang="0">
                  <a:pos x="268" y="772"/>
                </a:cxn>
                <a:cxn ang="0">
                  <a:pos x="157" y="815"/>
                </a:cxn>
                <a:cxn ang="0">
                  <a:pos x="69" y="779"/>
                </a:cxn>
                <a:cxn ang="0">
                  <a:pos x="17" y="691"/>
                </a:cxn>
                <a:cxn ang="0">
                  <a:pos x="0" y="567"/>
                </a:cxn>
                <a:cxn ang="0">
                  <a:pos x="24" y="390"/>
                </a:cxn>
                <a:cxn ang="0">
                  <a:pos x="90" y="223"/>
                </a:cxn>
                <a:cxn ang="0">
                  <a:pos x="185" y="88"/>
                </a:cxn>
                <a:cxn ang="0">
                  <a:pos x="293" y="11"/>
                </a:cxn>
              </a:cxnLst>
              <a:rect l="0" t="0" r="r" b="b"/>
              <a:pathLst>
                <a:path w="506" h="815">
                  <a:moveTo>
                    <a:pt x="118" y="429"/>
                  </a:moveTo>
                  <a:lnTo>
                    <a:pt x="108" y="468"/>
                  </a:lnTo>
                  <a:lnTo>
                    <a:pt x="97" y="521"/>
                  </a:lnTo>
                  <a:lnTo>
                    <a:pt x="90" y="577"/>
                  </a:lnTo>
                  <a:lnTo>
                    <a:pt x="83" y="634"/>
                  </a:lnTo>
                  <a:lnTo>
                    <a:pt x="87" y="666"/>
                  </a:lnTo>
                  <a:lnTo>
                    <a:pt x="90" y="701"/>
                  </a:lnTo>
                  <a:lnTo>
                    <a:pt x="97" y="733"/>
                  </a:lnTo>
                  <a:lnTo>
                    <a:pt x="111" y="758"/>
                  </a:lnTo>
                  <a:lnTo>
                    <a:pt x="132" y="776"/>
                  </a:lnTo>
                  <a:lnTo>
                    <a:pt x="157" y="783"/>
                  </a:lnTo>
                  <a:lnTo>
                    <a:pt x="195" y="772"/>
                  </a:lnTo>
                  <a:lnTo>
                    <a:pt x="227" y="747"/>
                  </a:lnTo>
                  <a:lnTo>
                    <a:pt x="258" y="712"/>
                  </a:lnTo>
                  <a:lnTo>
                    <a:pt x="289" y="670"/>
                  </a:lnTo>
                  <a:lnTo>
                    <a:pt x="310" y="623"/>
                  </a:lnTo>
                  <a:lnTo>
                    <a:pt x="335" y="574"/>
                  </a:lnTo>
                  <a:lnTo>
                    <a:pt x="356" y="510"/>
                  </a:lnTo>
                  <a:lnTo>
                    <a:pt x="377" y="429"/>
                  </a:lnTo>
                  <a:lnTo>
                    <a:pt x="377" y="429"/>
                  </a:lnTo>
                  <a:lnTo>
                    <a:pt x="118" y="429"/>
                  </a:lnTo>
                  <a:close/>
                  <a:moveTo>
                    <a:pt x="349" y="32"/>
                  </a:moveTo>
                  <a:lnTo>
                    <a:pt x="321" y="39"/>
                  </a:lnTo>
                  <a:lnTo>
                    <a:pt x="286" y="60"/>
                  </a:lnTo>
                  <a:lnTo>
                    <a:pt x="251" y="96"/>
                  </a:lnTo>
                  <a:lnTo>
                    <a:pt x="220" y="145"/>
                  </a:lnTo>
                  <a:lnTo>
                    <a:pt x="185" y="209"/>
                  </a:lnTo>
                  <a:lnTo>
                    <a:pt x="153" y="290"/>
                  </a:lnTo>
                  <a:lnTo>
                    <a:pt x="129" y="386"/>
                  </a:lnTo>
                  <a:lnTo>
                    <a:pt x="387" y="386"/>
                  </a:lnTo>
                  <a:lnTo>
                    <a:pt x="405" y="319"/>
                  </a:lnTo>
                  <a:lnTo>
                    <a:pt x="412" y="266"/>
                  </a:lnTo>
                  <a:lnTo>
                    <a:pt x="419" y="216"/>
                  </a:lnTo>
                  <a:lnTo>
                    <a:pt x="419" y="181"/>
                  </a:lnTo>
                  <a:lnTo>
                    <a:pt x="419" y="163"/>
                  </a:lnTo>
                  <a:lnTo>
                    <a:pt x="419" y="142"/>
                  </a:lnTo>
                  <a:lnTo>
                    <a:pt x="415" y="113"/>
                  </a:lnTo>
                  <a:lnTo>
                    <a:pt x="408" y="85"/>
                  </a:lnTo>
                  <a:lnTo>
                    <a:pt x="394" y="57"/>
                  </a:lnTo>
                  <a:lnTo>
                    <a:pt x="377" y="39"/>
                  </a:lnTo>
                  <a:lnTo>
                    <a:pt x="349" y="32"/>
                  </a:lnTo>
                  <a:close/>
                  <a:moveTo>
                    <a:pt x="349" y="0"/>
                  </a:moveTo>
                  <a:lnTo>
                    <a:pt x="394" y="7"/>
                  </a:lnTo>
                  <a:lnTo>
                    <a:pt x="429" y="28"/>
                  </a:lnTo>
                  <a:lnTo>
                    <a:pt x="457" y="60"/>
                  </a:lnTo>
                  <a:lnTo>
                    <a:pt x="478" y="99"/>
                  </a:lnTo>
                  <a:lnTo>
                    <a:pt x="495" y="145"/>
                  </a:lnTo>
                  <a:lnTo>
                    <a:pt x="502" y="195"/>
                  </a:lnTo>
                  <a:lnTo>
                    <a:pt x="506" y="248"/>
                  </a:lnTo>
                  <a:lnTo>
                    <a:pt x="499" y="333"/>
                  </a:lnTo>
                  <a:lnTo>
                    <a:pt x="481" y="422"/>
                  </a:lnTo>
                  <a:lnTo>
                    <a:pt x="454" y="507"/>
                  </a:lnTo>
                  <a:lnTo>
                    <a:pt x="415" y="588"/>
                  </a:lnTo>
                  <a:lnTo>
                    <a:pt x="373" y="662"/>
                  </a:lnTo>
                  <a:lnTo>
                    <a:pt x="324" y="723"/>
                  </a:lnTo>
                  <a:lnTo>
                    <a:pt x="268" y="772"/>
                  </a:lnTo>
                  <a:lnTo>
                    <a:pt x="213" y="801"/>
                  </a:lnTo>
                  <a:lnTo>
                    <a:pt x="157" y="815"/>
                  </a:lnTo>
                  <a:lnTo>
                    <a:pt x="108" y="804"/>
                  </a:lnTo>
                  <a:lnTo>
                    <a:pt x="69" y="779"/>
                  </a:lnTo>
                  <a:lnTo>
                    <a:pt x="38" y="740"/>
                  </a:lnTo>
                  <a:lnTo>
                    <a:pt x="17" y="691"/>
                  </a:lnTo>
                  <a:lnTo>
                    <a:pt x="3" y="631"/>
                  </a:lnTo>
                  <a:lnTo>
                    <a:pt x="0" y="567"/>
                  </a:lnTo>
                  <a:lnTo>
                    <a:pt x="7" y="478"/>
                  </a:lnTo>
                  <a:lnTo>
                    <a:pt x="24" y="390"/>
                  </a:lnTo>
                  <a:lnTo>
                    <a:pt x="52" y="305"/>
                  </a:lnTo>
                  <a:lnTo>
                    <a:pt x="90" y="223"/>
                  </a:lnTo>
                  <a:lnTo>
                    <a:pt x="136" y="149"/>
                  </a:lnTo>
                  <a:lnTo>
                    <a:pt x="185" y="88"/>
                  </a:lnTo>
                  <a:lnTo>
                    <a:pt x="237" y="39"/>
                  </a:lnTo>
                  <a:lnTo>
                    <a:pt x="293" y="11"/>
                  </a:lnTo>
                  <a:lnTo>
                    <a:pt x="3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3" name="Freeform 37"/>
            <p:cNvSpPr>
              <a:spLocks/>
            </p:cNvSpPr>
            <p:nvPr/>
          </p:nvSpPr>
          <p:spPr bwMode="auto">
            <a:xfrm>
              <a:off x="6242" y="3511"/>
              <a:ext cx="391" cy="542"/>
            </a:xfrm>
            <a:custGeom>
              <a:avLst/>
              <a:gdLst/>
              <a:ahLst/>
              <a:cxnLst>
                <a:cxn ang="0">
                  <a:pos x="174" y="0"/>
                </a:cxn>
                <a:cxn ang="0">
                  <a:pos x="324" y="0"/>
                </a:cxn>
                <a:cxn ang="0">
                  <a:pos x="359" y="0"/>
                </a:cxn>
                <a:cxn ang="0">
                  <a:pos x="384" y="0"/>
                </a:cxn>
                <a:cxn ang="0">
                  <a:pos x="391" y="14"/>
                </a:cxn>
                <a:cxn ang="0">
                  <a:pos x="387" y="28"/>
                </a:cxn>
                <a:cxn ang="0">
                  <a:pos x="377" y="32"/>
                </a:cxn>
                <a:cxn ang="0">
                  <a:pos x="359" y="35"/>
                </a:cxn>
                <a:cxn ang="0">
                  <a:pos x="300" y="43"/>
                </a:cxn>
                <a:cxn ang="0">
                  <a:pos x="289" y="67"/>
                </a:cxn>
                <a:cxn ang="0">
                  <a:pos x="185" y="482"/>
                </a:cxn>
                <a:cxn ang="0">
                  <a:pos x="181" y="489"/>
                </a:cxn>
                <a:cxn ang="0">
                  <a:pos x="181" y="500"/>
                </a:cxn>
                <a:cxn ang="0">
                  <a:pos x="188" y="503"/>
                </a:cxn>
                <a:cxn ang="0">
                  <a:pos x="206" y="503"/>
                </a:cxn>
                <a:cxn ang="0">
                  <a:pos x="227" y="507"/>
                </a:cxn>
                <a:cxn ang="0">
                  <a:pos x="248" y="507"/>
                </a:cxn>
                <a:cxn ang="0">
                  <a:pos x="262" y="510"/>
                </a:cxn>
                <a:cxn ang="0">
                  <a:pos x="265" y="517"/>
                </a:cxn>
                <a:cxn ang="0">
                  <a:pos x="262" y="535"/>
                </a:cxn>
                <a:cxn ang="0">
                  <a:pos x="251" y="542"/>
                </a:cxn>
                <a:cxn ang="0">
                  <a:pos x="244" y="542"/>
                </a:cxn>
                <a:cxn ang="0">
                  <a:pos x="209" y="539"/>
                </a:cxn>
                <a:cxn ang="0">
                  <a:pos x="66" y="539"/>
                </a:cxn>
                <a:cxn ang="0">
                  <a:pos x="14" y="542"/>
                </a:cxn>
                <a:cxn ang="0">
                  <a:pos x="3" y="535"/>
                </a:cxn>
                <a:cxn ang="0">
                  <a:pos x="0" y="517"/>
                </a:cxn>
                <a:cxn ang="0">
                  <a:pos x="7" y="510"/>
                </a:cxn>
                <a:cxn ang="0">
                  <a:pos x="24" y="507"/>
                </a:cxn>
                <a:cxn ang="0">
                  <a:pos x="69" y="503"/>
                </a:cxn>
                <a:cxn ang="0">
                  <a:pos x="101" y="489"/>
                </a:cxn>
                <a:cxn ang="0">
                  <a:pos x="209" y="60"/>
                </a:cxn>
                <a:cxn ang="0">
                  <a:pos x="209" y="43"/>
                </a:cxn>
                <a:cxn ang="0">
                  <a:pos x="202" y="39"/>
                </a:cxn>
                <a:cxn ang="0">
                  <a:pos x="188" y="35"/>
                </a:cxn>
                <a:cxn ang="0">
                  <a:pos x="164" y="35"/>
                </a:cxn>
                <a:cxn ang="0">
                  <a:pos x="153" y="35"/>
                </a:cxn>
                <a:cxn ang="0">
                  <a:pos x="136" y="32"/>
                </a:cxn>
                <a:cxn ang="0">
                  <a:pos x="125" y="28"/>
                </a:cxn>
                <a:cxn ang="0">
                  <a:pos x="125" y="11"/>
                </a:cxn>
                <a:cxn ang="0">
                  <a:pos x="132" y="0"/>
                </a:cxn>
                <a:cxn ang="0">
                  <a:pos x="143" y="0"/>
                </a:cxn>
              </a:cxnLst>
              <a:rect l="0" t="0" r="r" b="b"/>
              <a:pathLst>
                <a:path w="391" h="542">
                  <a:moveTo>
                    <a:pt x="146" y="0"/>
                  </a:moveTo>
                  <a:lnTo>
                    <a:pt x="174" y="0"/>
                  </a:lnTo>
                  <a:lnTo>
                    <a:pt x="202" y="0"/>
                  </a:lnTo>
                  <a:lnTo>
                    <a:pt x="324" y="0"/>
                  </a:lnTo>
                  <a:lnTo>
                    <a:pt x="342" y="0"/>
                  </a:lnTo>
                  <a:lnTo>
                    <a:pt x="359" y="0"/>
                  </a:lnTo>
                  <a:lnTo>
                    <a:pt x="377" y="0"/>
                  </a:lnTo>
                  <a:lnTo>
                    <a:pt x="384" y="0"/>
                  </a:lnTo>
                  <a:lnTo>
                    <a:pt x="387" y="7"/>
                  </a:lnTo>
                  <a:lnTo>
                    <a:pt x="391" y="14"/>
                  </a:lnTo>
                  <a:lnTo>
                    <a:pt x="391" y="21"/>
                  </a:lnTo>
                  <a:lnTo>
                    <a:pt x="387" y="28"/>
                  </a:lnTo>
                  <a:lnTo>
                    <a:pt x="384" y="32"/>
                  </a:lnTo>
                  <a:lnTo>
                    <a:pt x="377" y="32"/>
                  </a:lnTo>
                  <a:lnTo>
                    <a:pt x="366" y="35"/>
                  </a:lnTo>
                  <a:lnTo>
                    <a:pt x="359" y="35"/>
                  </a:lnTo>
                  <a:lnTo>
                    <a:pt x="321" y="35"/>
                  </a:lnTo>
                  <a:lnTo>
                    <a:pt x="300" y="43"/>
                  </a:lnTo>
                  <a:lnTo>
                    <a:pt x="293" y="50"/>
                  </a:lnTo>
                  <a:lnTo>
                    <a:pt x="289" y="67"/>
                  </a:lnTo>
                  <a:lnTo>
                    <a:pt x="289" y="67"/>
                  </a:lnTo>
                  <a:lnTo>
                    <a:pt x="185" y="482"/>
                  </a:lnTo>
                  <a:lnTo>
                    <a:pt x="185" y="485"/>
                  </a:lnTo>
                  <a:lnTo>
                    <a:pt x="181" y="489"/>
                  </a:lnTo>
                  <a:lnTo>
                    <a:pt x="181" y="496"/>
                  </a:lnTo>
                  <a:lnTo>
                    <a:pt x="181" y="500"/>
                  </a:lnTo>
                  <a:lnTo>
                    <a:pt x="185" y="500"/>
                  </a:lnTo>
                  <a:lnTo>
                    <a:pt x="188" y="503"/>
                  </a:lnTo>
                  <a:lnTo>
                    <a:pt x="195" y="503"/>
                  </a:lnTo>
                  <a:lnTo>
                    <a:pt x="206" y="503"/>
                  </a:lnTo>
                  <a:lnTo>
                    <a:pt x="216" y="507"/>
                  </a:lnTo>
                  <a:lnTo>
                    <a:pt x="227" y="507"/>
                  </a:lnTo>
                  <a:lnTo>
                    <a:pt x="237" y="507"/>
                  </a:lnTo>
                  <a:lnTo>
                    <a:pt x="248" y="507"/>
                  </a:lnTo>
                  <a:lnTo>
                    <a:pt x="255" y="507"/>
                  </a:lnTo>
                  <a:lnTo>
                    <a:pt x="262" y="510"/>
                  </a:lnTo>
                  <a:lnTo>
                    <a:pt x="265" y="514"/>
                  </a:lnTo>
                  <a:lnTo>
                    <a:pt x="265" y="517"/>
                  </a:lnTo>
                  <a:lnTo>
                    <a:pt x="265" y="528"/>
                  </a:lnTo>
                  <a:lnTo>
                    <a:pt x="262" y="535"/>
                  </a:lnTo>
                  <a:lnTo>
                    <a:pt x="258" y="539"/>
                  </a:lnTo>
                  <a:lnTo>
                    <a:pt x="251" y="542"/>
                  </a:lnTo>
                  <a:lnTo>
                    <a:pt x="248" y="542"/>
                  </a:lnTo>
                  <a:lnTo>
                    <a:pt x="244" y="542"/>
                  </a:lnTo>
                  <a:lnTo>
                    <a:pt x="227" y="542"/>
                  </a:lnTo>
                  <a:lnTo>
                    <a:pt x="209" y="539"/>
                  </a:lnTo>
                  <a:lnTo>
                    <a:pt x="192" y="539"/>
                  </a:lnTo>
                  <a:lnTo>
                    <a:pt x="66" y="539"/>
                  </a:lnTo>
                  <a:lnTo>
                    <a:pt x="42" y="539"/>
                  </a:lnTo>
                  <a:lnTo>
                    <a:pt x="14" y="542"/>
                  </a:lnTo>
                  <a:lnTo>
                    <a:pt x="7" y="539"/>
                  </a:lnTo>
                  <a:lnTo>
                    <a:pt x="3" y="535"/>
                  </a:lnTo>
                  <a:lnTo>
                    <a:pt x="0" y="528"/>
                  </a:lnTo>
                  <a:lnTo>
                    <a:pt x="0" y="517"/>
                  </a:lnTo>
                  <a:lnTo>
                    <a:pt x="3" y="514"/>
                  </a:lnTo>
                  <a:lnTo>
                    <a:pt x="7" y="510"/>
                  </a:lnTo>
                  <a:lnTo>
                    <a:pt x="14" y="507"/>
                  </a:lnTo>
                  <a:lnTo>
                    <a:pt x="24" y="507"/>
                  </a:lnTo>
                  <a:lnTo>
                    <a:pt x="31" y="507"/>
                  </a:lnTo>
                  <a:lnTo>
                    <a:pt x="69" y="503"/>
                  </a:lnTo>
                  <a:lnTo>
                    <a:pt x="90" y="500"/>
                  </a:lnTo>
                  <a:lnTo>
                    <a:pt x="101" y="489"/>
                  </a:lnTo>
                  <a:lnTo>
                    <a:pt x="104" y="471"/>
                  </a:lnTo>
                  <a:lnTo>
                    <a:pt x="209" y="60"/>
                  </a:lnTo>
                  <a:lnTo>
                    <a:pt x="209" y="46"/>
                  </a:lnTo>
                  <a:lnTo>
                    <a:pt x="209" y="43"/>
                  </a:lnTo>
                  <a:lnTo>
                    <a:pt x="206" y="39"/>
                  </a:lnTo>
                  <a:lnTo>
                    <a:pt x="202" y="39"/>
                  </a:lnTo>
                  <a:lnTo>
                    <a:pt x="199" y="39"/>
                  </a:lnTo>
                  <a:lnTo>
                    <a:pt x="188" y="35"/>
                  </a:lnTo>
                  <a:lnTo>
                    <a:pt x="174" y="35"/>
                  </a:lnTo>
                  <a:lnTo>
                    <a:pt x="164" y="35"/>
                  </a:lnTo>
                  <a:lnTo>
                    <a:pt x="157" y="35"/>
                  </a:lnTo>
                  <a:lnTo>
                    <a:pt x="153" y="35"/>
                  </a:lnTo>
                  <a:lnTo>
                    <a:pt x="143" y="35"/>
                  </a:lnTo>
                  <a:lnTo>
                    <a:pt x="136" y="32"/>
                  </a:lnTo>
                  <a:lnTo>
                    <a:pt x="129" y="32"/>
                  </a:lnTo>
                  <a:lnTo>
                    <a:pt x="125" y="28"/>
                  </a:lnTo>
                  <a:lnTo>
                    <a:pt x="125" y="21"/>
                  </a:lnTo>
                  <a:lnTo>
                    <a:pt x="125" y="11"/>
                  </a:lnTo>
                  <a:lnTo>
                    <a:pt x="129" y="4"/>
                  </a:lnTo>
                  <a:lnTo>
                    <a:pt x="132" y="0"/>
                  </a:lnTo>
                  <a:lnTo>
                    <a:pt x="139" y="0"/>
                  </a:lnTo>
                  <a:lnTo>
                    <a:pt x="143" y="0"/>
                  </a:lnTo>
                  <a:lnTo>
                    <a:pt x="1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4" name="Freeform 38"/>
            <p:cNvSpPr>
              <a:spLocks/>
            </p:cNvSpPr>
            <p:nvPr/>
          </p:nvSpPr>
          <p:spPr bwMode="auto">
            <a:xfrm>
              <a:off x="6832" y="3511"/>
              <a:ext cx="499" cy="560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436" y="0"/>
                </a:cxn>
                <a:cxn ang="0">
                  <a:pos x="471" y="0"/>
                </a:cxn>
                <a:cxn ang="0">
                  <a:pos x="492" y="0"/>
                </a:cxn>
                <a:cxn ang="0">
                  <a:pos x="499" y="14"/>
                </a:cxn>
                <a:cxn ang="0">
                  <a:pos x="496" y="28"/>
                </a:cxn>
                <a:cxn ang="0">
                  <a:pos x="485" y="32"/>
                </a:cxn>
                <a:cxn ang="0">
                  <a:pos x="471" y="35"/>
                </a:cxn>
                <a:cxn ang="0">
                  <a:pos x="443" y="35"/>
                </a:cxn>
                <a:cxn ang="0">
                  <a:pos x="429" y="43"/>
                </a:cxn>
                <a:cxn ang="0">
                  <a:pos x="426" y="53"/>
                </a:cxn>
                <a:cxn ang="0">
                  <a:pos x="422" y="64"/>
                </a:cxn>
                <a:cxn ang="0">
                  <a:pos x="311" y="471"/>
                </a:cxn>
                <a:cxn ang="0">
                  <a:pos x="230" y="535"/>
                </a:cxn>
                <a:cxn ang="0">
                  <a:pos x="129" y="560"/>
                </a:cxn>
                <a:cxn ang="0">
                  <a:pos x="35" y="535"/>
                </a:cxn>
                <a:cxn ang="0">
                  <a:pos x="0" y="471"/>
                </a:cxn>
                <a:cxn ang="0">
                  <a:pos x="21" y="422"/>
                </a:cxn>
                <a:cxn ang="0">
                  <a:pos x="56" y="404"/>
                </a:cxn>
                <a:cxn ang="0">
                  <a:pos x="77" y="407"/>
                </a:cxn>
                <a:cxn ang="0">
                  <a:pos x="91" y="422"/>
                </a:cxn>
                <a:cxn ang="0">
                  <a:pos x="98" y="443"/>
                </a:cxn>
                <a:cxn ang="0">
                  <a:pos x="94" y="461"/>
                </a:cxn>
                <a:cxn ang="0">
                  <a:pos x="84" y="478"/>
                </a:cxn>
                <a:cxn ang="0">
                  <a:pos x="59" y="496"/>
                </a:cxn>
                <a:cxn ang="0">
                  <a:pos x="66" y="517"/>
                </a:cxn>
                <a:cxn ang="0">
                  <a:pos x="112" y="531"/>
                </a:cxn>
                <a:cxn ang="0">
                  <a:pos x="167" y="524"/>
                </a:cxn>
                <a:cxn ang="0">
                  <a:pos x="234" y="468"/>
                </a:cxn>
                <a:cxn ang="0">
                  <a:pos x="345" y="64"/>
                </a:cxn>
                <a:cxn ang="0">
                  <a:pos x="345" y="53"/>
                </a:cxn>
                <a:cxn ang="0">
                  <a:pos x="345" y="43"/>
                </a:cxn>
                <a:cxn ang="0">
                  <a:pos x="338" y="39"/>
                </a:cxn>
                <a:cxn ang="0">
                  <a:pos x="300" y="35"/>
                </a:cxn>
                <a:cxn ang="0">
                  <a:pos x="272" y="35"/>
                </a:cxn>
                <a:cxn ang="0">
                  <a:pos x="255" y="32"/>
                </a:cxn>
                <a:cxn ang="0">
                  <a:pos x="244" y="28"/>
                </a:cxn>
                <a:cxn ang="0">
                  <a:pos x="244" y="11"/>
                </a:cxn>
                <a:cxn ang="0">
                  <a:pos x="251" y="0"/>
                </a:cxn>
                <a:cxn ang="0">
                  <a:pos x="258" y="0"/>
                </a:cxn>
              </a:cxnLst>
              <a:rect l="0" t="0" r="r" b="b"/>
              <a:pathLst>
                <a:path w="499" h="560">
                  <a:moveTo>
                    <a:pt x="262" y="0"/>
                  </a:moveTo>
                  <a:lnTo>
                    <a:pt x="293" y="0"/>
                  </a:lnTo>
                  <a:lnTo>
                    <a:pt x="325" y="0"/>
                  </a:lnTo>
                  <a:lnTo>
                    <a:pt x="436" y="0"/>
                  </a:lnTo>
                  <a:lnTo>
                    <a:pt x="454" y="0"/>
                  </a:lnTo>
                  <a:lnTo>
                    <a:pt x="471" y="0"/>
                  </a:lnTo>
                  <a:lnTo>
                    <a:pt x="489" y="0"/>
                  </a:lnTo>
                  <a:lnTo>
                    <a:pt x="492" y="0"/>
                  </a:lnTo>
                  <a:lnTo>
                    <a:pt x="499" y="7"/>
                  </a:lnTo>
                  <a:lnTo>
                    <a:pt x="499" y="14"/>
                  </a:lnTo>
                  <a:lnTo>
                    <a:pt x="499" y="21"/>
                  </a:lnTo>
                  <a:lnTo>
                    <a:pt x="496" y="28"/>
                  </a:lnTo>
                  <a:lnTo>
                    <a:pt x="492" y="32"/>
                  </a:lnTo>
                  <a:lnTo>
                    <a:pt x="485" y="32"/>
                  </a:lnTo>
                  <a:lnTo>
                    <a:pt x="478" y="35"/>
                  </a:lnTo>
                  <a:lnTo>
                    <a:pt x="471" y="35"/>
                  </a:lnTo>
                  <a:lnTo>
                    <a:pt x="457" y="35"/>
                  </a:lnTo>
                  <a:lnTo>
                    <a:pt x="443" y="35"/>
                  </a:lnTo>
                  <a:lnTo>
                    <a:pt x="436" y="39"/>
                  </a:lnTo>
                  <a:lnTo>
                    <a:pt x="429" y="43"/>
                  </a:lnTo>
                  <a:lnTo>
                    <a:pt x="426" y="46"/>
                  </a:lnTo>
                  <a:lnTo>
                    <a:pt x="426" y="53"/>
                  </a:lnTo>
                  <a:lnTo>
                    <a:pt x="422" y="64"/>
                  </a:lnTo>
                  <a:lnTo>
                    <a:pt x="422" y="64"/>
                  </a:lnTo>
                  <a:lnTo>
                    <a:pt x="332" y="429"/>
                  </a:lnTo>
                  <a:lnTo>
                    <a:pt x="311" y="471"/>
                  </a:lnTo>
                  <a:lnTo>
                    <a:pt x="276" y="510"/>
                  </a:lnTo>
                  <a:lnTo>
                    <a:pt x="230" y="535"/>
                  </a:lnTo>
                  <a:lnTo>
                    <a:pt x="181" y="553"/>
                  </a:lnTo>
                  <a:lnTo>
                    <a:pt x="129" y="560"/>
                  </a:lnTo>
                  <a:lnTo>
                    <a:pt x="77" y="553"/>
                  </a:lnTo>
                  <a:lnTo>
                    <a:pt x="35" y="535"/>
                  </a:lnTo>
                  <a:lnTo>
                    <a:pt x="10" y="507"/>
                  </a:lnTo>
                  <a:lnTo>
                    <a:pt x="0" y="471"/>
                  </a:lnTo>
                  <a:lnTo>
                    <a:pt x="7" y="439"/>
                  </a:lnTo>
                  <a:lnTo>
                    <a:pt x="21" y="422"/>
                  </a:lnTo>
                  <a:lnTo>
                    <a:pt x="38" y="407"/>
                  </a:lnTo>
                  <a:lnTo>
                    <a:pt x="56" y="404"/>
                  </a:lnTo>
                  <a:lnTo>
                    <a:pt x="70" y="404"/>
                  </a:lnTo>
                  <a:lnTo>
                    <a:pt x="77" y="407"/>
                  </a:lnTo>
                  <a:lnTo>
                    <a:pt x="87" y="415"/>
                  </a:lnTo>
                  <a:lnTo>
                    <a:pt x="91" y="422"/>
                  </a:lnTo>
                  <a:lnTo>
                    <a:pt x="98" y="432"/>
                  </a:lnTo>
                  <a:lnTo>
                    <a:pt x="98" y="443"/>
                  </a:lnTo>
                  <a:lnTo>
                    <a:pt x="98" y="450"/>
                  </a:lnTo>
                  <a:lnTo>
                    <a:pt x="94" y="461"/>
                  </a:lnTo>
                  <a:lnTo>
                    <a:pt x="91" y="471"/>
                  </a:lnTo>
                  <a:lnTo>
                    <a:pt x="84" y="478"/>
                  </a:lnTo>
                  <a:lnTo>
                    <a:pt x="73" y="489"/>
                  </a:lnTo>
                  <a:lnTo>
                    <a:pt x="59" y="496"/>
                  </a:lnTo>
                  <a:lnTo>
                    <a:pt x="45" y="500"/>
                  </a:lnTo>
                  <a:lnTo>
                    <a:pt x="66" y="517"/>
                  </a:lnTo>
                  <a:lnTo>
                    <a:pt x="91" y="528"/>
                  </a:lnTo>
                  <a:lnTo>
                    <a:pt x="112" y="531"/>
                  </a:lnTo>
                  <a:lnTo>
                    <a:pt x="125" y="531"/>
                  </a:lnTo>
                  <a:lnTo>
                    <a:pt x="167" y="524"/>
                  </a:lnTo>
                  <a:lnTo>
                    <a:pt x="202" y="503"/>
                  </a:lnTo>
                  <a:lnTo>
                    <a:pt x="234" y="468"/>
                  </a:lnTo>
                  <a:lnTo>
                    <a:pt x="255" y="422"/>
                  </a:lnTo>
                  <a:lnTo>
                    <a:pt x="345" y="64"/>
                  </a:lnTo>
                  <a:lnTo>
                    <a:pt x="345" y="60"/>
                  </a:lnTo>
                  <a:lnTo>
                    <a:pt x="345" y="53"/>
                  </a:lnTo>
                  <a:lnTo>
                    <a:pt x="345" y="50"/>
                  </a:lnTo>
                  <a:lnTo>
                    <a:pt x="345" y="43"/>
                  </a:lnTo>
                  <a:lnTo>
                    <a:pt x="345" y="43"/>
                  </a:lnTo>
                  <a:lnTo>
                    <a:pt x="338" y="39"/>
                  </a:lnTo>
                  <a:lnTo>
                    <a:pt x="321" y="35"/>
                  </a:lnTo>
                  <a:lnTo>
                    <a:pt x="300" y="35"/>
                  </a:lnTo>
                  <a:lnTo>
                    <a:pt x="279" y="35"/>
                  </a:lnTo>
                  <a:lnTo>
                    <a:pt x="272" y="35"/>
                  </a:lnTo>
                  <a:lnTo>
                    <a:pt x="262" y="35"/>
                  </a:lnTo>
                  <a:lnTo>
                    <a:pt x="255" y="32"/>
                  </a:lnTo>
                  <a:lnTo>
                    <a:pt x="248" y="32"/>
                  </a:lnTo>
                  <a:lnTo>
                    <a:pt x="244" y="28"/>
                  </a:lnTo>
                  <a:lnTo>
                    <a:pt x="241" y="21"/>
                  </a:lnTo>
                  <a:lnTo>
                    <a:pt x="244" y="11"/>
                  </a:lnTo>
                  <a:lnTo>
                    <a:pt x="248" y="4"/>
                  </a:lnTo>
                  <a:lnTo>
                    <a:pt x="251" y="0"/>
                  </a:lnTo>
                  <a:lnTo>
                    <a:pt x="255" y="0"/>
                  </a:lnTo>
                  <a:lnTo>
                    <a:pt x="258" y="0"/>
                  </a:lnTo>
                  <a:lnTo>
                    <a:pt x="2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5" name="Rectangle 39"/>
            <p:cNvSpPr>
              <a:spLocks noChangeArrowheads="1"/>
            </p:cNvSpPr>
            <p:nvPr/>
          </p:nvSpPr>
          <p:spPr bwMode="auto">
            <a:xfrm>
              <a:off x="5501" y="4032"/>
              <a:ext cx="1959" cy="78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6" name="Freeform 40"/>
            <p:cNvSpPr>
              <a:spLocks noEditPoints="1"/>
            </p:cNvSpPr>
            <p:nvPr/>
          </p:nvSpPr>
          <p:spPr bwMode="auto">
            <a:xfrm>
              <a:off x="5851" y="4365"/>
              <a:ext cx="520" cy="783"/>
            </a:xfrm>
            <a:custGeom>
              <a:avLst/>
              <a:gdLst/>
              <a:ahLst/>
              <a:cxnLst>
                <a:cxn ang="0">
                  <a:pos x="164" y="421"/>
                </a:cxn>
                <a:cxn ang="0">
                  <a:pos x="94" y="492"/>
                </a:cxn>
                <a:cxn ang="0">
                  <a:pos x="66" y="584"/>
                </a:cxn>
                <a:cxn ang="0">
                  <a:pos x="104" y="680"/>
                </a:cxn>
                <a:cxn ang="0">
                  <a:pos x="199" y="737"/>
                </a:cxn>
                <a:cxn ang="0">
                  <a:pos x="307" y="740"/>
                </a:cxn>
                <a:cxn ang="0">
                  <a:pos x="391" y="708"/>
                </a:cxn>
                <a:cxn ang="0">
                  <a:pos x="443" y="645"/>
                </a:cxn>
                <a:cxn ang="0">
                  <a:pos x="447" y="570"/>
                </a:cxn>
                <a:cxn ang="0">
                  <a:pos x="408" y="517"/>
                </a:cxn>
                <a:cxn ang="0">
                  <a:pos x="363" y="489"/>
                </a:cxn>
                <a:cxn ang="0">
                  <a:pos x="258" y="32"/>
                </a:cxn>
                <a:cxn ang="0">
                  <a:pos x="167" y="53"/>
                </a:cxn>
                <a:cxn ang="0">
                  <a:pos x="104" y="110"/>
                </a:cxn>
                <a:cxn ang="0">
                  <a:pos x="101" y="177"/>
                </a:cxn>
                <a:cxn ang="0">
                  <a:pos x="136" y="223"/>
                </a:cxn>
                <a:cxn ang="0">
                  <a:pos x="157" y="237"/>
                </a:cxn>
                <a:cxn ang="0">
                  <a:pos x="296" y="322"/>
                </a:cxn>
                <a:cxn ang="0">
                  <a:pos x="303" y="326"/>
                </a:cxn>
                <a:cxn ang="0">
                  <a:pos x="335" y="308"/>
                </a:cxn>
                <a:cxn ang="0">
                  <a:pos x="394" y="255"/>
                </a:cxn>
                <a:cxn ang="0">
                  <a:pos x="426" y="170"/>
                </a:cxn>
                <a:cxn ang="0">
                  <a:pos x="391" y="88"/>
                </a:cxn>
                <a:cxn ang="0">
                  <a:pos x="310" y="39"/>
                </a:cxn>
                <a:cxn ang="0">
                  <a:pos x="258" y="0"/>
                </a:cxn>
                <a:cxn ang="0">
                  <a:pos x="366" y="21"/>
                </a:cxn>
                <a:cxn ang="0">
                  <a:pos x="450" y="78"/>
                </a:cxn>
                <a:cxn ang="0">
                  <a:pos x="485" y="170"/>
                </a:cxn>
                <a:cxn ang="0">
                  <a:pos x="457" y="255"/>
                </a:cxn>
                <a:cxn ang="0">
                  <a:pos x="387" y="319"/>
                </a:cxn>
                <a:cxn ang="0">
                  <a:pos x="338" y="347"/>
                </a:cxn>
                <a:cxn ang="0">
                  <a:pos x="387" y="375"/>
                </a:cxn>
                <a:cxn ang="0">
                  <a:pos x="453" y="421"/>
                </a:cxn>
                <a:cxn ang="0">
                  <a:pos x="513" y="510"/>
                </a:cxn>
                <a:cxn ang="0">
                  <a:pos x="509" y="623"/>
                </a:cxn>
                <a:cxn ang="0">
                  <a:pos x="443" y="719"/>
                </a:cxn>
                <a:cxn ang="0">
                  <a:pos x="328" y="776"/>
                </a:cxn>
                <a:cxn ang="0">
                  <a:pos x="206" y="776"/>
                </a:cxn>
                <a:cxn ang="0">
                  <a:pos x="101" y="744"/>
                </a:cxn>
                <a:cxn ang="0">
                  <a:pos x="27" y="677"/>
                </a:cxn>
                <a:cxn ang="0">
                  <a:pos x="0" y="584"/>
                </a:cxn>
                <a:cxn ang="0">
                  <a:pos x="24" y="496"/>
                </a:cxn>
                <a:cxn ang="0">
                  <a:pos x="80" y="432"/>
                </a:cxn>
                <a:cxn ang="0">
                  <a:pos x="146" y="390"/>
                </a:cxn>
                <a:cxn ang="0">
                  <a:pos x="143" y="354"/>
                </a:cxn>
                <a:cxn ang="0">
                  <a:pos x="104" y="329"/>
                </a:cxn>
                <a:cxn ang="0">
                  <a:pos x="80" y="308"/>
                </a:cxn>
                <a:cxn ang="0">
                  <a:pos x="48" y="262"/>
                </a:cxn>
                <a:cxn ang="0">
                  <a:pos x="34" y="191"/>
                </a:cxn>
                <a:cxn ang="0">
                  <a:pos x="66" y="92"/>
                </a:cxn>
                <a:cxn ang="0">
                  <a:pos x="146" y="25"/>
                </a:cxn>
                <a:cxn ang="0">
                  <a:pos x="258" y="0"/>
                </a:cxn>
              </a:cxnLst>
              <a:rect l="0" t="0" r="r" b="b"/>
              <a:pathLst>
                <a:path w="520" h="783">
                  <a:moveTo>
                    <a:pt x="213" y="397"/>
                  </a:moveTo>
                  <a:lnTo>
                    <a:pt x="164" y="421"/>
                  </a:lnTo>
                  <a:lnTo>
                    <a:pt x="125" y="453"/>
                  </a:lnTo>
                  <a:lnTo>
                    <a:pt x="94" y="492"/>
                  </a:lnTo>
                  <a:lnTo>
                    <a:pt x="73" y="535"/>
                  </a:lnTo>
                  <a:lnTo>
                    <a:pt x="66" y="584"/>
                  </a:lnTo>
                  <a:lnTo>
                    <a:pt x="76" y="638"/>
                  </a:lnTo>
                  <a:lnTo>
                    <a:pt x="104" y="680"/>
                  </a:lnTo>
                  <a:lnTo>
                    <a:pt x="146" y="716"/>
                  </a:lnTo>
                  <a:lnTo>
                    <a:pt x="199" y="737"/>
                  </a:lnTo>
                  <a:lnTo>
                    <a:pt x="258" y="747"/>
                  </a:lnTo>
                  <a:lnTo>
                    <a:pt x="307" y="740"/>
                  </a:lnTo>
                  <a:lnTo>
                    <a:pt x="352" y="730"/>
                  </a:lnTo>
                  <a:lnTo>
                    <a:pt x="391" y="708"/>
                  </a:lnTo>
                  <a:lnTo>
                    <a:pt x="422" y="680"/>
                  </a:lnTo>
                  <a:lnTo>
                    <a:pt x="443" y="645"/>
                  </a:lnTo>
                  <a:lnTo>
                    <a:pt x="453" y="606"/>
                  </a:lnTo>
                  <a:lnTo>
                    <a:pt x="447" y="570"/>
                  </a:lnTo>
                  <a:lnTo>
                    <a:pt x="429" y="538"/>
                  </a:lnTo>
                  <a:lnTo>
                    <a:pt x="408" y="517"/>
                  </a:lnTo>
                  <a:lnTo>
                    <a:pt x="384" y="499"/>
                  </a:lnTo>
                  <a:lnTo>
                    <a:pt x="363" y="489"/>
                  </a:lnTo>
                  <a:lnTo>
                    <a:pt x="213" y="397"/>
                  </a:lnTo>
                  <a:close/>
                  <a:moveTo>
                    <a:pt x="258" y="32"/>
                  </a:moveTo>
                  <a:lnTo>
                    <a:pt x="209" y="39"/>
                  </a:lnTo>
                  <a:lnTo>
                    <a:pt x="167" y="53"/>
                  </a:lnTo>
                  <a:lnTo>
                    <a:pt x="129" y="78"/>
                  </a:lnTo>
                  <a:lnTo>
                    <a:pt x="104" y="110"/>
                  </a:lnTo>
                  <a:lnTo>
                    <a:pt x="94" y="149"/>
                  </a:lnTo>
                  <a:lnTo>
                    <a:pt x="101" y="177"/>
                  </a:lnTo>
                  <a:lnTo>
                    <a:pt x="115" y="202"/>
                  </a:lnTo>
                  <a:lnTo>
                    <a:pt x="136" y="223"/>
                  </a:lnTo>
                  <a:lnTo>
                    <a:pt x="157" y="237"/>
                  </a:lnTo>
                  <a:lnTo>
                    <a:pt x="157" y="237"/>
                  </a:lnTo>
                  <a:lnTo>
                    <a:pt x="293" y="319"/>
                  </a:lnTo>
                  <a:lnTo>
                    <a:pt x="296" y="322"/>
                  </a:lnTo>
                  <a:lnTo>
                    <a:pt x="300" y="322"/>
                  </a:lnTo>
                  <a:lnTo>
                    <a:pt x="303" y="326"/>
                  </a:lnTo>
                  <a:lnTo>
                    <a:pt x="314" y="319"/>
                  </a:lnTo>
                  <a:lnTo>
                    <a:pt x="335" y="308"/>
                  </a:lnTo>
                  <a:lnTo>
                    <a:pt x="366" y="287"/>
                  </a:lnTo>
                  <a:lnTo>
                    <a:pt x="394" y="255"/>
                  </a:lnTo>
                  <a:lnTo>
                    <a:pt x="415" y="216"/>
                  </a:lnTo>
                  <a:lnTo>
                    <a:pt x="426" y="170"/>
                  </a:lnTo>
                  <a:lnTo>
                    <a:pt x="415" y="124"/>
                  </a:lnTo>
                  <a:lnTo>
                    <a:pt x="391" y="88"/>
                  </a:lnTo>
                  <a:lnTo>
                    <a:pt x="356" y="57"/>
                  </a:lnTo>
                  <a:lnTo>
                    <a:pt x="310" y="39"/>
                  </a:lnTo>
                  <a:lnTo>
                    <a:pt x="258" y="32"/>
                  </a:lnTo>
                  <a:close/>
                  <a:moveTo>
                    <a:pt x="258" y="0"/>
                  </a:moveTo>
                  <a:lnTo>
                    <a:pt x="314" y="3"/>
                  </a:lnTo>
                  <a:lnTo>
                    <a:pt x="366" y="21"/>
                  </a:lnTo>
                  <a:lnTo>
                    <a:pt x="412" y="42"/>
                  </a:lnTo>
                  <a:lnTo>
                    <a:pt x="450" y="78"/>
                  </a:lnTo>
                  <a:lnTo>
                    <a:pt x="474" y="120"/>
                  </a:lnTo>
                  <a:lnTo>
                    <a:pt x="485" y="170"/>
                  </a:lnTo>
                  <a:lnTo>
                    <a:pt x="478" y="216"/>
                  </a:lnTo>
                  <a:lnTo>
                    <a:pt x="457" y="255"/>
                  </a:lnTo>
                  <a:lnTo>
                    <a:pt x="429" y="287"/>
                  </a:lnTo>
                  <a:lnTo>
                    <a:pt x="387" y="319"/>
                  </a:lnTo>
                  <a:lnTo>
                    <a:pt x="338" y="347"/>
                  </a:lnTo>
                  <a:lnTo>
                    <a:pt x="338" y="347"/>
                  </a:lnTo>
                  <a:lnTo>
                    <a:pt x="359" y="358"/>
                  </a:lnTo>
                  <a:lnTo>
                    <a:pt x="387" y="375"/>
                  </a:lnTo>
                  <a:lnTo>
                    <a:pt x="408" y="390"/>
                  </a:lnTo>
                  <a:lnTo>
                    <a:pt x="453" y="421"/>
                  </a:lnTo>
                  <a:lnTo>
                    <a:pt x="488" y="464"/>
                  </a:lnTo>
                  <a:lnTo>
                    <a:pt x="513" y="510"/>
                  </a:lnTo>
                  <a:lnTo>
                    <a:pt x="520" y="567"/>
                  </a:lnTo>
                  <a:lnTo>
                    <a:pt x="509" y="623"/>
                  </a:lnTo>
                  <a:lnTo>
                    <a:pt x="485" y="677"/>
                  </a:lnTo>
                  <a:lnTo>
                    <a:pt x="443" y="719"/>
                  </a:lnTo>
                  <a:lnTo>
                    <a:pt x="391" y="755"/>
                  </a:lnTo>
                  <a:lnTo>
                    <a:pt x="328" y="776"/>
                  </a:lnTo>
                  <a:lnTo>
                    <a:pt x="258" y="783"/>
                  </a:lnTo>
                  <a:lnTo>
                    <a:pt x="206" y="776"/>
                  </a:lnTo>
                  <a:lnTo>
                    <a:pt x="150" y="765"/>
                  </a:lnTo>
                  <a:lnTo>
                    <a:pt x="101" y="744"/>
                  </a:lnTo>
                  <a:lnTo>
                    <a:pt x="59" y="716"/>
                  </a:lnTo>
                  <a:lnTo>
                    <a:pt x="27" y="677"/>
                  </a:lnTo>
                  <a:lnTo>
                    <a:pt x="7" y="634"/>
                  </a:lnTo>
                  <a:lnTo>
                    <a:pt x="0" y="584"/>
                  </a:lnTo>
                  <a:lnTo>
                    <a:pt x="7" y="535"/>
                  </a:lnTo>
                  <a:lnTo>
                    <a:pt x="24" y="496"/>
                  </a:lnTo>
                  <a:lnTo>
                    <a:pt x="48" y="460"/>
                  </a:lnTo>
                  <a:lnTo>
                    <a:pt x="80" y="432"/>
                  </a:lnTo>
                  <a:lnTo>
                    <a:pt x="111" y="407"/>
                  </a:lnTo>
                  <a:lnTo>
                    <a:pt x="146" y="390"/>
                  </a:lnTo>
                  <a:lnTo>
                    <a:pt x="174" y="375"/>
                  </a:lnTo>
                  <a:lnTo>
                    <a:pt x="143" y="354"/>
                  </a:lnTo>
                  <a:lnTo>
                    <a:pt x="118" y="340"/>
                  </a:lnTo>
                  <a:lnTo>
                    <a:pt x="104" y="329"/>
                  </a:lnTo>
                  <a:lnTo>
                    <a:pt x="90" y="319"/>
                  </a:lnTo>
                  <a:lnTo>
                    <a:pt x="80" y="308"/>
                  </a:lnTo>
                  <a:lnTo>
                    <a:pt x="62" y="287"/>
                  </a:lnTo>
                  <a:lnTo>
                    <a:pt x="48" y="262"/>
                  </a:lnTo>
                  <a:lnTo>
                    <a:pt x="38" y="230"/>
                  </a:lnTo>
                  <a:lnTo>
                    <a:pt x="34" y="191"/>
                  </a:lnTo>
                  <a:lnTo>
                    <a:pt x="41" y="138"/>
                  </a:lnTo>
                  <a:lnTo>
                    <a:pt x="66" y="92"/>
                  </a:lnTo>
                  <a:lnTo>
                    <a:pt x="101" y="57"/>
                  </a:lnTo>
                  <a:lnTo>
                    <a:pt x="146" y="25"/>
                  </a:lnTo>
                  <a:lnTo>
                    <a:pt x="199" y="7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7" name="Freeform 41"/>
            <p:cNvSpPr>
              <a:spLocks/>
            </p:cNvSpPr>
            <p:nvPr/>
          </p:nvSpPr>
          <p:spPr bwMode="auto">
            <a:xfrm>
              <a:off x="6472" y="4631"/>
              <a:ext cx="678" cy="503"/>
            </a:xfrm>
            <a:custGeom>
              <a:avLst/>
              <a:gdLst/>
              <a:ahLst/>
              <a:cxnLst>
                <a:cxn ang="0">
                  <a:pos x="629" y="0"/>
                </a:cxn>
                <a:cxn ang="0">
                  <a:pos x="643" y="0"/>
                </a:cxn>
                <a:cxn ang="0">
                  <a:pos x="660" y="3"/>
                </a:cxn>
                <a:cxn ang="0">
                  <a:pos x="671" y="14"/>
                </a:cxn>
                <a:cxn ang="0">
                  <a:pos x="678" y="35"/>
                </a:cxn>
                <a:cxn ang="0">
                  <a:pos x="674" y="46"/>
                </a:cxn>
                <a:cxn ang="0">
                  <a:pos x="667" y="63"/>
                </a:cxn>
                <a:cxn ang="0">
                  <a:pos x="650" y="74"/>
                </a:cxn>
                <a:cxn ang="0">
                  <a:pos x="629" y="78"/>
                </a:cxn>
                <a:cxn ang="0">
                  <a:pos x="475" y="78"/>
                </a:cxn>
                <a:cxn ang="0">
                  <a:pos x="461" y="177"/>
                </a:cxn>
                <a:cxn ang="0">
                  <a:pos x="458" y="226"/>
                </a:cxn>
                <a:cxn ang="0">
                  <a:pos x="472" y="347"/>
                </a:cxn>
                <a:cxn ang="0">
                  <a:pos x="503" y="428"/>
                </a:cxn>
                <a:cxn ang="0">
                  <a:pos x="510" y="442"/>
                </a:cxn>
                <a:cxn ang="0">
                  <a:pos x="510" y="453"/>
                </a:cxn>
                <a:cxn ang="0">
                  <a:pos x="503" y="478"/>
                </a:cxn>
                <a:cxn ang="0">
                  <a:pos x="482" y="496"/>
                </a:cxn>
                <a:cxn ang="0">
                  <a:pos x="458" y="503"/>
                </a:cxn>
                <a:cxn ang="0">
                  <a:pos x="433" y="496"/>
                </a:cxn>
                <a:cxn ang="0">
                  <a:pos x="405" y="442"/>
                </a:cxn>
                <a:cxn ang="0">
                  <a:pos x="395" y="382"/>
                </a:cxn>
                <a:cxn ang="0">
                  <a:pos x="398" y="272"/>
                </a:cxn>
                <a:cxn ang="0">
                  <a:pos x="423" y="138"/>
                </a:cxn>
                <a:cxn ang="0">
                  <a:pos x="300" y="78"/>
                </a:cxn>
                <a:cxn ang="0">
                  <a:pos x="231" y="350"/>
                </a:cxn>
                <a:cxn ang="0">
                  <a:pos x="203" y="450"/>
                </a:cxn>
                <a:cxn ang="0">
                  <a:pos x="171" y="496"/>
                </a:cxn>
                <a:cxn ang="0">
                  <a:pos x="136" y="503"/>
                </a:cxn>
                <a:cxn ang="0">
                  <a:pos x="119" y="492"/>
                </a:cxn>
                <a:cxn ang="0">
                  <a:pos x="108" y="474"/>
                </a:cxn>
                <a:cxn ang="0">
                  <a:pos x="108" y="460"/>
                </a:cxn>
                <a:cxn ang="0">
                  <a:pos x="112" y="450"/>
                </a:cxn>
                <a:cxn ang="0">
                  <a:pos x="115" y="439"/>
                </a:cxn>
                <a:cxn ang="0">
                  <a:pos x="126" y="425"/>
                </a:cxn>
                <a:cxn ang="0">
                  <a:pos x="133" y="407"/>
                </a:cxn>
                <a:cxn ang="0">
                  <a:pos x="182" y="297"/>
                </a:cxn>
                <a:cxn ang="0">
                  <a:pos x="238" y="155"/>
                </a:cxn>
                <a:cxn ang="0">
                  <a:pos x="196" y="78"/>
                </a:cxn>
                <a:cxn ang="0">
                  <a:pos x="147" y="85"/>
                </a:cxn>
                <a:cxn ang="0">
                  <a:pos x="77" y="120"/>
                </a:cxn>
                <a:cxn ang="0">
                  <a:pos x="39" y="163"/>
                </a:cxn>
                <a:cxn ang="0">
                  <a:pos x="28" y="170"/>
                </a:cxn>
                <a:cxn ang="0">
                  <a:pos x="18" y="170"/>
                </a:cxn>
                <a:cxn ang="0">
                  <a:pos x="7" y="166"/>
                </a:cxn>
                <a:cxn ang="0">
                  <a:pos x="0" y="159"/>
                </a:cxn>
                <a:cxn ang="0">
                  <a:pos x="18" y="127"/>
                </a:cxn>
                <a:cxn ang="0">
                  <a:pos x="56" y="78"/>
                </a:cxn>
                <a:cxn ang="0">
                  <a:pos x="112" y="28"/>
                </a:cxn>
                <a:cxn ang="0">
                  <a:pos x="171" y="3"/>
                </a:cxn>
              </a:cxnLst>
              <a:rect l="0" t="0" r="r" b="b"/>
              <a:pathLst>
                <a:path w="678" h="503">
                  <a:moveTo>
                    <a:pt x="203" y="0"/>
                  </a:moveTo>
                  <a:lnTo>
                    <a:pt x="629" y="0"/>
                  </a:lnTo>
                  <a:lnTo>
                    <a:pt x="636" y="0"/>
                  </a:lnTo>
                  <a:lnTo>
                    <a:pt x="643" y="0"/>
                  </a:lnTo>
                  <a:lnTo>
                    <a:pt x="653" y="3"/>
                  </a:lnTo>
                  <a:lnTo>
                    <a:pt x="660" y="3"/>
                  </a:lnTo>
                  <a:lnTo>
                    <a:pt x="667" y="10"/>
                  </a:lnTo>
                  <a:lnTo>
                    <a:pt x="671" y="14"/>
                  </a:lnTo>
                  <a:lnTo>
                    <a:pt x="674" y="21"/>
                  </a:lnTo>
                  <a:lnTo>
                    <a:pt x="678" y="35"/>
                  </a:lnTo>
                  <a:lnTo>
                    <a:pt x="678" y="39"/>
                  </a:lnTo>
                  <a:lnTo>
                    <a:pt x="674" y="46"/>
                  </a:lnTo>
                  <a:lnTo>
                    <a:pt x="671" y="53"/>
                  </a:lnTo>
                  <a:lnTo>
                    <a:pt x="667" y="63"/>
                  </a:lnTo>
                  <a:lnTo>
                    <a:pt x="660" y="70"/>
                  </a:lnTo>
                  <a:lnTo>
                    <a:pt x="650" y="74"/>
                  </a:lnTo>
                  <a:lnTo>
                    <a:pt x="639" y="78"/>
                  </a:lnTo>
                  <a:lnTo>
                    <a:pt x="629" y="78"/>
                  </a:lnTo>
                  <a:lnTo>
                    <a:pt x="618" y="78"/>
                  </a:lnTo>
                  <a:lnTo>
                    <a:pt x="475" y="78"/>
                  </a:lnTo>
                  <a:lnTo>
                    <a:pt x="468" y="134"/>
                  </a:lnTo>
                  <a:lnTo>
                    <a:pt x="461" y="177"/>
                  </a:lnTo>
                  <a:lnTo>
                    <a:pt x="461" y="205"/>
                  </a:lnTo>
                  <a:lnTo>
                    <a:pt x="458" y="226"/>
                  </a:lnTo>
                  <a:lnTo>
                    <a:pt x="461" y="290"/>
                  </a:lnTo>
                  <a:lnTo>
                    <a:pt x="472" y="347"/>
                  </a:lnTo>
                  <a:lnTo>
                    <a:pt x="485" y="393"/>
                  </a:lnTo>
                  <a:lnTo>
                    <a:pt x="503" y="428"/>
                  </a:lnTo>
                  <a:lnTo>
                    <a:pt x="506" y="435"/>
                  </a:lnTo>
                  <a:lnTo>
                    <a:pt x="510" y="442"/>
                  </a:lnTo>
                  <a:lnTo>
                    <a:pt x="510" y="446"/>
                  </a:lnTo>
                  <a:lnTo>
                    <a:pt x="510" y="453"/>
                  </a:lnTo>
                  <a:lnTo>
                    <a:pt x="510" y="467"/>
                  </a:lnTo>
                  <a:lnTo>
                    <a:pt x="503" y="478"/>
                  </a:lnTo>
                  <a:lnTo>
                    <a:pt x="496" y="489"/>
                  </a:lnTo>
                  <a:lnTo>
                    <a:pt x="482" y="496"/>
                  </a:lnTo>
                  <a:lnTo>
                    <a:pt x="472" y="503"/>
                  </a:lnTo>
                  <a:lnTo>
                    <a:pt x="458" y="503"/>
                  </a:lnTo>
                  <a:lnTo>
                    <a:pt x="444" y="503"/>
                  </a:lnTo>
                  <a:lnTo>
                    <a:pt x="433" y="496"/>
                  </a:lnTo>
                  <a:lnTo>
                    <a:pt x="419" y="474"/>
                  </a:lnTo>
                  <a:lnTo>
                    <a:pt x="405" y="442"/>
                  </a:lnTo>
                  <a:lnTo>
                    <a:pt x="402" y="414"/>
                  </a:lnTo>
                  <a:lnTo>
                    <a:pt x="395" y="382"/>
                  </a:lnTo>
                  <a:lnTo>
                    <a:pt x="395" y="340"/>
                  </a:lnTo>
                  <a:lnTo>
                    <a:pt x="398" y="272"/>
                  </a:lnTo>
                  <a:lnTo>
                    <a:pt x="409" y="202"/>
                  </a:lnTo>
                  <a:lnTo>
                    <a:pt x="423" y="138"/>
                  </a:lnTo>
                  <a:lnTo>
                    <a:pt x="437" y="78"/>
                  </a:lnTo>
                  <a:lnTo>
                    <a:pt x="300" y="78"/>
                  </a:lnTo>
                  <a:lnTo>
                    <a:pt x="300" y="78"/>
                  </a:lnTo>
                  <a:lnTo>
                    <a:pt x="231" y="350"/>
                  </a:lnTo>
                  <a:lnTo>
                    <a:pt x="217" y="407"/>
                  </a:lnTo>
                  <a:lnTo>
                    <a:pt x="203" y="450"/>
                  </a:lnTo>
                  <a:lnTo>
                    <a:pt x="189" y="478"/>
                  </a:lnTo>
                  <a:lnTo>
                    <a:pt x="171" y="496"/>
                  </a:lnTo>
                  <a:lnTo>
                    <a:pt x="147" y="503"/>
                  </a:lnTo>
                  <a:lnTo>
                    <a:pt x="136" y="503"/>
                  </a:lnTo>
                  <a:lnTo>
                    <a:pt x="126" y="499"/>
                  </a:lnTo>
                  <a:lnTo>
                    <a:pt x="119" y="492"/>
                  </a:lnTo>
                  <a:lnTo>
                    <a:pt x="112" y="485"/>
                  </a:lnTo>
                  <a:lnTo>
                    <a:pt x="108" y="474"/>
                  </a:lnTo>
                  <a:lnTo>
                    <a:pt x="108" y="467"/>
                  </a:lnTo>
                  <a:lnTo>
                    <a:pt x="108" y="460"/>
                  </a:lnTo>
                  <a:lnTo>
                    <a:pt x="112" y="453"/>
                  </a:lnTo>
                  <a:lnTo>
                    <a:pt x="112" y="450"/>
                  </a:lnTo>
                  <a:lnTo>
                    <a:pt x="112" y="446"/>
                  </a:lnTo>
                  <a:lnTo>
                    <a:pt x="115" y="439"/>
                  </a:lnTo>
                  <a:lnTo>
                    <a:pt x="122" y="432"/>
                  </a:lnTo>
                  <a:lnTo>
                    <a:pt x="126" y="425"/>
                  </a:lnTo>
                  <a:lnTo>
                    <a:pt x="129" y="414"/>
                  </a:lnTo>
                  <a:lnTo>
                    <a:pt x="133" y="407"/>
                  </a:lnTo>
                  <a:lnTo>
                    <a:pt x="157" y="357"/>
                  </a:lnTo>
                  <a:lnTo>
                    <a:pt x="182" y="297"/>
                  </a:lnTo>
                  <a:lnTo>
                    <a:pt x="210" y="230"/>
                  </a:lnTo>
                  <a:lnTo>
                    <a:pt x="238" y="155"/>
                  </a:lnTo>
                  <a:lnTo>
                    <a:pt x="262" y="78"/>
                  </a:lnTo>
                  <a:lnTo>
                    <a:pt x="196" y="78"/>
                  </a:lnTo>
                  <a:lnTo>
                    <a:pt x="175" y="81"/>
                  </a:lnTo>
                  <a:lnTo>
                    <a:pt x="147" y="85"/>
                  </a:lnTo>
                  <a:lnTo>
                    <a:pt x="112" y="95"/>
                  </a:lnTo>
                  <a:lnTo>
                    <a:pt x="77" y="120"/>
                  </a:lnTo>
                  <a:lnTo>
                    <a:pt x="42" y="159"/>
                  </a:lnTo>
                  <a:lnTo>
                    <a:pt x="39" y="163"/>
                  </a:lnTo>
                  <a:lnTo>
                    <a:pt x="35" y="170"/>
                  </a:lnTo>
                  <a:lnTo>
                    <a:pt x="28" y="170"/>
                  </a:lnTo>
                  <a:lnTo>
                    <a:pt x="21" y="170"/>
                  </a:lnTo>
                  <a:lnTo>
                    <a:pt x="18" y="170"/>
                  </a:lnTo>
                  <a:lnTo>
                    <a:pt x="11" y="170"/>
                  </a:lnTo>
                  <a:lnTo>
                    <a:pt x="7" y="166"/>
                  </a:lnTo>
                  <a:lnTo>
                    <a:pt x="4" y="163"/>
                  </a:lnTo>
                  <a:lnTo>
                    <a:pt x="0" y="159"/>
                  </a:lnTo>
                  <a:lnTo>
                    <a:pt x="7" y="145"/>
                  </a:lnTo>
                  <a:lnTo>
                    <a:pt x="18" y="127"/>
                  </a:lnTo>
                  <a:lnTo>
                    <a:pt x="39" y="102"/>
                  </a:lnTo>
                  <a:lnTo>
                    <a:pt x="56" y="78"/>
                  </a:lnTo>
                  <a:lnTo>
                    <a:pt x="77" y="60"/>
                  </a:lnTo>
                  <a:lnTo>
                    <a:pt x="112" y="28"/>
                  </a:lnTo>
                  <a:lnTo>
                    <a:pt x="140" y="10"/>
                  </a:lnTo>
                  <a:lnTo>
                    <a:pt x="171" y="3"/>
                  </a:lnTo>
                  <a:lnTo>
                    <a:pt x="2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8" name="Freeform 42"/>
            <p:cNvSpPr>
              <a:spLocks/>
            </p:cNvSpPr>
            <p:nvPr/>
          </p:nvSpPr>
          <p:spPr bwMode="auto">
            <a:xfrm>
              <a:off x="8106" y="3617"/>
              <a:ext cx="1058" cy="1077"/>
            </a:xfrm>
            <a:custGeom>
              <a:avLst/>
              <a:gdLst/>
              <a:ahLst/>
              <a:cxnLst>
                <a:cxn ang="0">
                  <a:pos x="542" y="4"/>
                </a:cxn>
                <a:cxn ang="0">
                  <a:pos x="556" y="11"/>
                </a:cxn>
                <a:cxn ang="0">
                  <a:pos x="559" y="29"/>
                </a:cxn>
                <a:cxn ang="0">
                  <a:pos x="563" y="46"/>
                </a:cxn>
                <a:cxn ang="0">
                  <a:pos x="563" y="507"/>
                </a:cxn>
                <a:cxn ang="0">
                  <a:pos x="1017" y="507"/>
                </a:cxn>
                <a:cxn ang="0">
                  <a:pos x="1034" y="507"/>
                </a:cxn>
                <a:cxn ang="0">
                  <a:pos x="1048" y="514"/>
                </a:cxn>
                <a:cxn ang="0">
                  <a:pos x="1058" y="528"/>
                </a:cxn>
                <a:cxn ang="0">
                  <a:pos x="1058" y="549"/>
                </a:cxn>
                <a:cxn ang="0">
                  <a:pos x="1048" y="564"/>
                </a:cxn>
                <a:cxn ang="0">
                  <a:pos x="1034" y="571"/>
                </a:cxn>
                <a:cxn ang="0">
                  <a:pos x="1017" y="571"/>
                </a:cxn>
                <a:cxn ang="0">
                  <a:pos x="563" y="571"/>
                </a:cxn>
                <a:cxn ang="0">
                  <a:pos x="563" y="1031"/>
                </a:cxn>
                <a:cxn ang="0">
                  <a:pos x="559" y="1049"/>
                </a:cxn>
                <a:cxn ang="0">
                  <a:pos x="556" y="1067"/>
                </a:cxn>
                <a:cxn ang="0">
                  <a:pos x="542" y="1074"/>
                </a:cxn>
                <a:cxn ang="0">
                  <a:pos x="521" y="1074"/>
                </a:cxn>
                <a:cxn ang="0">
                  <a:pos x="507" y="1067"/>
                </a:cxn>
                <a:cxn ang="0">
                  <a:pos x="500" y="1049"/>
                </a:cxn>
                <a:cxn ang="0">
                  <a:pos x="500" y="1031"/>
                </a:cxn>
                <a:cxn ang="0">
                  <a:pos x="500" y="571"/>
                </a:cxn>
                <a:cxn ang="0">
                  <a:pos x="46" y="571"/>
                </a:cxn>
                <a:cxn ang="0">
                  <a:pos x="28" y="571"/>
                </a:cxn>
                <a:cxn ang="0">
                  <a:pos x="11" y="564"/>
                </a:cxn>
                <a:cxn ang="0">
                  <a:pos x="4" y="549"/>
                </a:cxn>
                <a:cxn ang="0">
                  <a:pos x="4" y="528"/>
                </a:cxn>
                <a:cxn ang="0">
                  <a:pos x="11" y="514"/>
                </a:cxn>
                <a:cxn ang="0">
                  <a:pos x="28" y="507"/>
                </a:cxn>
                <a:cxn ang="0">
                  <a:pos x="46" y="507"/>
                </a:cxn>
                <a:cxn ang="0">
                  <a:pos x="500" y="507"/>
                </a:cxn>
                <a:cxn ang="0">
                  <a:pos x="500" y="46"/>
                </a:cxn>
                <a:cxn ang="0">
                  <a:pos x="500" y="29"/>
                </a:cxn>
                <a:cxn ang="0">
                  <a:pos x="507" y="11"/>
                </a:cxn>
                <a:cxn ang="0">
                  <a:pos x="521" y="4"/>
                </a:cxn>
              </a:cxnLst>
              <a:rect l="0" t="0" r="r" b="b"/>
              <a:pathLst>
                <a:path w="1058" h="1077">
                  <a:moveTo>
                    <a:pt x="531" y="0"/>
                  </a:moveTo>
                  <a:lnTo>
                    <a:pt x="542" y="4"/>
                  </a:lnTo>
                  <a:lnTo>
                    <a:pt x="549" y="7"/>
                  </a:lnTo>
                  <a:lnTo>
                    <a:pt x="556" y="11"/>
                  </a:lnTo>
                  <a:lnTo>
                    <a:pt x="559" y="18"/>
                  </a:lnTo>
                  <a:lnTo>
                    <a:pt x="559" y="29"/>
                  </a:lnTo>
                  <a:lnTo>
                    <a:pt x="563" y="36"/>
                  </a:lnTo>
                  <a:lnTo>
                    <a:pt x="563" y="46"/>
                  </a:lnTo>
                  <a:lnTo>
                    <a:pt x="563" y="53"/>
                  </a:lnTo>
                  <a:lnTo>
                    <a:pt x="563" y="507"/>
                  </a:lnTo>
                  <a:lnTo>
                    <a:pt x="1006" y="507"/>
                  </a:lnTo>
                  <a:lnTo>
                    <a:pt x="1017" y="507"/>
                  </a:lnTo>
                  <a:lnTo>
                    <a:pt x="1023" y="507"/>
                  </a:lnTo>
                  <a:lnTo>
                    <a:pt x="1034" y="507"/>
                  </a:lnTo>
                  <a:lnTo>
                    <a:pt x="1041" y="510"/>
                  </a:lnTo>
                  <a:lnTo>
                    <a:pt x="1048" y="514"/>
                  </a:lnTo>
                  <a:lnTo>
                    <a:pt x="1055" y="521"/>
                  </a:lnTo>
                  <a:lnTo>
                    <a:pt x="1058" y="528"/>
                  </a:lnTo>
                  <a:lnTo>
                    <a:pt x="1058" y="539"/>
                  </a:lnTo>
                  <a:lnTo>
                    <a:pt x="1058" y="549"/>
                  </a:lnTo>
                  <a:lnTo>
                    <a:pt x="1055" y="557"/>
                  </a:lnTo>
                  <a:lnTo>
                    <a:pt x="1048" y="564"/>
                  </a:lnTo>
                  <a:lnTo>
                    <a:pt x="1041" y="567"/>
                  </a:lnTo>
                  <a:lnTo>
                    <a:pt x="1034" y="571"/>
                  </a:lnTo>
                  <a:lnTo>
                    <a:pt x="1023" y="571"/>
                  </a:lnTo>
                  <a:lnTo>
                    <a:pt x="1017" y="571"/>
                  </a:lnTo>
                  <a:lnTo>
                    <a:pt x="1006" y="571"/>
                  </a:lnTo>
                  <a:lnTo>
                    <a:pt x="563" y="571"/>
                  </a:lnTo>
                  <a:lnTo>
                    <a:pt x="563" y="1024"/>
                  </a:lnTo>
                  <a:lnTo>
                    <a:pt x="563" y="1031"/>
                  </a:lnTo>
                  <a:lnTo>
                    <a:pt x="563" y="1042"/>
                  </a:lnTo>
                  <a:lnTo>
                    <a:pt x="559" y="1049"/>
                  </a:lnTo>
                  <a:lnTo>
                    <a:pt x="559" y="1060"/>
                  </a:lnTo>
                  <a:lnTo>
                    <a:pt x="556" y="1067"/>
                  </a:lnTo>
                  <a:lnTo>
                    <a:pt x="549" y="1070"/>
                  </a:lnTo>
                  <a:lnTo>
                    <a:pt x="542" y="1074"/>
                  </a:lnTo>
                  <a:lnTo>
                    <a:pt x="531" y="1077"/>
                  </a:lnTo>
                  <a:lnTo>
                    <a:pt x="521" y="1074"/>
                  </a:lnTo>
                  <a:lnTo>
                    <a:pt x="514" y="1070"/>
                  </a:lnTo>
                  <a:lnTo>
                    <a:pt x="507" y="1067"/>
                  </a:lnTo>
                  <a:lnTo>
                    <a:pt x="503" y="1060"/>
                  </a:lnTo>
                  <a:lnTo>
                    <a:pt x="500" y="1049"/>
                  </a:lnTo>
                  <a:lnTo>
                    <a:pt x="500" y="1042"/>
                  </a:lnTo>
                  <a:lnTo>
                    <a:pt x="500" y="1031"/>
                  </a:lnTo>
                  <a:lnTo>
                    <a:pt x="500" y="1024"/>
                  </a:lnTo>
                  <a:lnTo>
                    <a:pt x="500" y="571"/>
                  </a:lnTo>
                  <a:lnTo>
                    <a:pt x="53" y="571"/>
                  </a:lnTo>
                  <a:lnTo>
                    <a:pt x="46" y="571"/>
                  </a:lnTo>
                  <a:lnTo>
                    <a:pt x="35" y="571"/>
                  </a:lnTo>
                  <a:lnTo>
                    <a:pt x="28" y="571"/>
                  </a:lnTo>
                  <a:lnTo>
                    <a:pt x="18" y="567"/>
                  </a:lnTo>
                  <a:lnTo>
                    <a:pt x="11" y="564"/>
                  </a:lnTo>
                  <a:lnTo>
                    <a:pt x="7" y="557"/>
                  </a:lnTo>
                  <a:lnTo>
                    <a:pt x="4" y="549"/>
                  </a:lnTo>
                  <a:lnTo>
                    <a:pt x="0" y="539"/>
                  </a:lnTo>
                  <a:lnTo>
                    <a:pt x="4" y="528"/>
                  </a:lnTo>
                  <a:lnTo>
                    <a:pt x="7" y="521"/>
                  </a:lnTo>
                  <a:lnTo>
                    <a:pt x="11" y="514"/>
                  </a:lnTo>
                  <a:lnTo>
                    <a:pt x="18" y="510"/>
                  </a:lnTo>
                  <a:lnTo>
                    <a:pt x="28" y="507"/>
                  </a:lnTo>
                  <a:lnTo>
                    <a:pt x="35" y="507"/>
                  </a:lnTo>
                  <a:lnTo>
                    <a:pt x="46" y="507"/>
                  </a:lnTo>
                  <a:lnTo>
                    <a:pt x="53" y="507"/>
                  </a:lnTo>
                  <a:lnTo>
                    <a:pt x="500" y="507"/>
                  </a:lnTo>
                  <a:lnTo>
                    <a:pt x="500" y="53"/>
                  </a:lnTo>
                  <a:lnTo>
                    <a:pt x="500" y="46"/>
                  </a:lnTo>
                  <a:lnTo>
                    <a:pt x="500" y="36"/>
                  </a:lnTo>
                  <a:lnTo>
                    <a:pt x="500" y="29"/>
                  </a:lnTo>
                  <a:lnTo>
                    <a:pt x="503" y="18"/>
                  </a:lnTo>
                  <a:lnTo>
                    <a:pt x="507" y="11"/>
                  </a:lnTo>
                  <a:lnTo>
                    <a:pt x="514" y="7"/>
                  </a:lnTo>
                  <a:lnTo>
                    <a:pt x="521" y="4"/>
                  </a:lnTo>
                  <a:lnTo>
                    <a:pt x="5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9" name="Freeform 43"/>
            <p:cNvSpPr>
              <a:spLocks noEditPoints="1"/>
            </p:cNvSpPr>
            <p:nvPr/>
          </p:nvSpPr>
          <p:spPr bwMode="auto">
            <a:xfrm>
              <a:off x="9657" y="3493"/>
              <a:ext cx="422" cy="1084"/>
            </a:xfrm>
            <a:custGeom>
              <a:avLst/>
              <a:gdLst/>
              <a:ahLst/>
              <a:cxnLst>
                <a:cxn ang="0">
                  <a:pos x="255" y="362"/>
                </a:cxn>
                <a:cxn ang="0">
                  <a:pos x="318" y="408"/>
                </a:cxn>
                <a:cxn ang="0">
                  <a:pos x="342" y="486"/>
                </a:cxn>
                <a:cxn ang="0">
                  <a:pos x="321" y="571"/>
                </a:cxn>
                <a:cxn ang="0">
                  <a:pos x="304" y="617"/>
                </a:cxn>
                <a:cxn ang="0">
                  <a:pos x="283" y="666"/>
                </a:cxn>
                <a:cxn ang="0">
                  <a:pos x="223" y="833"/>
                </a:cxn>
                <a:cxn ang="0">
                  <a:pos x="192" y="921"/>
                </a:cxn>
                <a:cxn ang="0">
                  <a:pos x="178" y="971"/>
                </a:cxn>
                <a:cxn ang="0">
                  <a:pos x="178" y="1014"/>
                </a:cxn>
                <a:cxn ang="0">
                  <a:pos x="185" y="1035"/>
                </a:cxn>
                <a:cxn ang="0">
                  <a:pos x="202" y="1045"/>
                </a:cxn>
                <a:cxn ang="0">
                  <a:pos x="255" y="1042"/>
                </a:cxn>
                <a:cxn ang="0">
                  <a:pos x="318" y="985"/>
                </a:cxn>
                <a:cxn ang="0">
                  <a:pos x="359" y="897"/>
                </a:cxn>
                <a:cxn ang="0">
                  <a:pos x="380" y="836"/>
                </a:cxn>
                <a:cxn ang="0">
                  <a:pos x="391" y="822"/>
                </a:cxn>
                <a:cxn ang="0">
                  <a:pos x="401" y="819"/>
                </a:cxn>
                <a:cxn ang="0">
                  <a:pos x="408" y="822"/>
                </a:cxn>
                <a:cxn ang="0">
                  <a:pos x="419" y="826"/>
                </a:cxn>
                <a:cxn ang="0">
                  <a:pos x="422" y="836"/>
                </a:cxn>
                <a:cxn ang="0">
                  <a:pos x="412" y="872"/>
                </a:cxn>
                <a:cxn ang="0">
                  <a:pos x="384" y="946"/>
                </a:cxn>
                <a:cxn ang="0">
                  <a:pos x="332" y="1024"/>
                </a:cxn>
                <a:cxn ang="0">
                  <a:pos x="258" y="1077"/>
                </a:cxn>
                <a:cxn ang="0">
                  <a:pos x="171" y="1077"/>
                </a:cxn>
                <a:cxn ang="0">
                  <a:pos x="105" y="1031"/>
                </a:cxn>
                <a:cxn ang="0">
                  <a:pos x="84" y="953"/>
                </a:cxn>
                <a:cxn ang="0">
                  <a:pos x="101" y="868"/>
                </a:cxn>
                <a:cxn ang="0">
                  <a:pos x="132" y="787"/>
                </a:cxn>
                <a:cxn ang="0">
                  <a:pos x="167" y="691"/>
                </a:cxn>
                <a:cxn ang="0">
                  <a:pos x="206" y="588"/>
                </a:cxn>
                <a:cxn ang="0">
                  <a:pos x="230" y="525"/>
                </a:cxn>
                <a:cxn ang="0">
                  <a:pos x="244" y="475"/>
                </a:cxn>
                <a:cxn ang="0">
                  <a:pos x="244" y="425"/>
                </a:cxn>
                <a:cxn ang="0">
                  <a:pos x="241" y="404"/>
                </a:cxn>
                <a:cxn ang="0">
                  <a:pos x="230" y="394"/>
                </a:cxn>
                <a:cxn ang="0">
                  <a:pos x="216" y="390"/>
                </a:cxn>
                <a:cxn ang="0">
                  <a:pos x="206" y="390"/>
                </a:cxn>
                <a:cxn ang="0">
                  <a:pos x="150" y="408"/>
                </a:cxn>
                <a:cxn ang="0">
                  <a:pos x="94" y="468"/>
                </a:cxn>
                <a:cxn ang="0">
                  <a:pos x="45" y="588"/>
                </a:cxn>
                <a:cxn ang="0">
                  <a:pos x="38" y="610"/>
                </a:cxn>
                <a:cxn ang="0">
                  <a:pos x="28" y="617"/>
                </a:cxn>
                <a:cxn ang="0">
                  <a:pos x="17" y="617"/>
                </a:cxn>
                <a:cxn ang="0">
                  <a:pos x="7" y="617"/>
                </a:cxn>
                <a:cxn ang="0">
                  <a:pos x="0" y="610"/>
                </a:cxn>
                <a:cxn ang="0">
                  <a:pos x="3" y="588"/>
                </a:cxn>
                <a:cxn ang="0">
                  <a:pos x="21" y="532"/>
                </a:cxn>
                <a:cxn ang="0">
                  <a:pos x="63" y="450"/>
                </a:cxn>
                <a:cxn ang="0">
                  <a:pos x="125" y="383"/>
                </a:cxn>
                <a:cxn ang="0">
                  <a:pos x="213" y="355"/>
                </a:cxn>
                <a:cxn ang="0">
                  <a:pos x="380" y="7"/>
                </a:cxn>
                <a:cxn ang="0">
                  <a:pos x="408" y="61"/>
                </a:cxn>
                <a:cxn ang="0">
                  <a:pos x="377" y="117"/>
                </a:cxn>
                <a:cxn ang="0">
                  <a:pos x="321" y="142"/>
                </a:cxn>
                <a:cxn ang="0">
                  <a:pos x="269" y="114"/>
                </a:cxn>
                <a:cxn ang="0">
                  <a:pos x="269" y="53"/>
                </a:cxn>
                <a:cxn ang="0">
                  <a:pos x="314" y="7"/>
                </a:cxn>
              </a:cxnLst>
              <a:rect l="0" t="0" r="r" b="b"/>
              <a:pathLst>
                <a:path w="422" h="1084">
                  <a:moveTo>
                    <a:pt x="213" y="355"/>
                  </a:moveTo>
                  <a:lnTo>
                    <a:pt x="255" y="362"/>
                  </a:lnTo>
                  <a:lnTo>
                    <a:pt x="290" y="379"/>
                  </a:lnTo>
                  <a:lnTo>
                    <a:pt x="318" y="408"/>
                  </a:lnTo>
                  <a:lnTo>
                    <a:pt x="335" y="443"/>
                  </a:lnTo>
                  <a:lnTo>
                    <a:pt x="342" y="486"/>
                  </a:lnTo>
                  <a:lnTo>
                    <a:pt x="335" y="528"/>
                  </a:lnTo>
                  <a:lnTo>
                    <a:pt x="321" y="571"/>
                  </a:lnTo>
                  <a:lnTo>
                    <a:pt x="311" y="599"/>
                  </a:lnTo>
                  <a:lnTo>
                    <a:pt x="304" y="617"/>
                  </a:lnTo>
                  <a:lnTo>
                    <a:pt x="297" y="638"/>
                  </a:lnTo>
                  <a:lnTo>
                    <a:pt x="283" y="666"/>
                  </a:lnTo>
                  <a:lnTo>
                    <a:pt x="283" y="666"/>
                  </a:lnTo>
                  <a:lnTo>
                    <a:pt x="223" y="833"/>
                  </a:lnTo>
                  <a:lnTo>
                    <a:pt x="206" y="882"/>
                  </a:lnTo>
                  <a:lnTo>
                    <a:pt x="192" y="921"/>
                  </a:lnTo>
                  <a:lnTo>
                    <a:pt x="181" y="950"/>
                  </a:lnTo>
                  <a:lnTo>
                    <a:pt x="178" y="971"/>
                  </a:lnTo>
                  <a:lnTo>
                    <a:pt x="178" y="996"/>
                  </a:lnTo>
                  <a:lnTo>
                    <a:pt x="178" y="1014"/>
                  </a:lnTo>
                  <a:lnTo>
                    <a:pt x="181" y="1024"/>
                  </a:lnTo>
                  <a:lnTo>
                    <a:pt x="185" y="1035"/>
                  </a:lnTo>
                  <a:lnTo>
                    <a:pt x="192" y="1042"/>
                  </a:lnTo>
                  <a:lnTo>
                    <a:pt x="202" y="1045"/>
                  </a:lnTo>
                  <a:lnTo>
                    <a:pt x="213" y="1049"/>
                  </a:lnTo>
                  <a:lnTo>
                    <a:pt x="255" y="1042"/>
                  </a:lnTo>
                  <a:lnTo>
                    <a:pt x="286" y="1021"/>
                  </a:lnTo>
                  <a:lnTo>
                    <a:pt x="318" y="985"/>
                  </a:lnTo>
                  <a:lnTo>
                    <a:pt x="342" y="946"/>
                  </a:lnTo>
                  <a:lnTo>
                    <a:pt x="359" y="897"/>
                  </a:lnTo>
                  <a:lnTo>
                    <a:pt x="377" y="847"/>
                  </a:lnTo>
                  <a:lnTo>
                    <a:pt x="380" y="836"/>
                  </a:lnTo>
                  <a:lnTo>
                    <a:pt x="387" y="829"/>
                  </a:lnTo>
                  <a:lnTo>
                    <a:pt x="391" y="822"/>
                  </a:lnTo>
                  <a:lnTo>
                    <a:pt x="394" y="822"/>
                  </a:lnTo>
                  <a:lnTo>
                    <a:pt x="401" y="819"/>
                  </a:lnTo>
                  <a:lnTo>
                    <a:pt x="405" y="819"/>
                  </a:lnTo>
                  <a:lnTo>
                    <a:pt x="408" y="822"/>
                  </a:lnTo>
                  <a:lnTo>
                    <a:pt x="415" y="822"/>
                  </a:lnTo>
                  <a:lnTo>
                    <a:pt x="419" y="826"/>
                  </a:lnTo>
                  <a:lnTo>
                    <a:pt x="422" y="829"/>
                  </a:lnTo>
                  <a:lnTo>
                    <a:pt x="422" y="836"/>
                  </a:lnTo>
                  <a:lnTo>
                    <a:pt x="419" y="847"/>
                  </a:lnTo>
                  <a:lnTo>
                    <a:pt x="412" y="872"/>
                  </a:lnTo>
                  <a:lnTo>
                    <a:pt x="401" y="907"/>
                  </a:lnTo>
                  <a:lnTo>
                    <a:pt x="384" y="946"/>
                  </a:lnTo>
                  <a:lnTo>
                    <a:pt x="363" y="985"/>
                  </a:lnTo>
                  <a:lnTo>
                    <a:pt x="332" y="1024"/>
                  </a:lnTo>
                  <a:lnTo>
                    <a:pt x="300" y="1053"/>
                  </a:lnTo>
                  <a:lnTo>
                    <a:pt x="258" y="1077"/>
                  </a:lnTo>
                  <a:lnTo>
                    <a:pt x="213" y="1084"/>
                  </a:lnTo>
                  <a:lnTo>
                    <a:pt x="171" y="1077"/>
                  </a:lnTo>
                  <a:lnTo>
                    <a:pt x="132" y="1060"/>
                  </a:lnTo>
                  <a:lnTo>
                    <a:pt x="105" y="1031"/>
                  </a:lnTo>
                  <a:lnTo>
                    <a:pt x="87" y="996"/>
                  </a:lnTo>
                  <a:lnTo>
                    <a:pt x="84" y="953"/>
                  </a:lnTo>
                  <a:lnTo>
                    <a:pt x="87" y="914"/>
                  </a:lnTo>
                  <a:lnTo>
                    <a:pt x="101" y="868"/>
                  </a:lnTo>
                  <a:lnTo>
                    <a:pt x="119" y="822"/>
                  </a:lnTo>
                  <a:lnTo>
                    <a:pt x="132" y="787"/>
                  </a:lnTo>
                  <a:lnTo>
                    <a:pt x="150" y="741"/>
                  </a:lnTo>
                  <a:lnTo>
                    <a:pt x="167" y="691"/>
                  </a:lnTo>
                  <a:lnTo>
                    <a:pt x="188" y="638"/>
                  </a:lnTo>
                  <a:lnTo>
                    <a:pt x="206" y="588"/>
                  </a:lnTo>
                  <a:lnTo>
                    <a:pt x="220" y="549"/>
                  </a:lnTo>
                  <a:lnTo>
                    <a:pt x="230" y="525"/>
                  </a:lnTo>
                  <a:lnTo>
                    <a:pt x="237" y="503"/>
                  </a:lnTo>
                  <a:lnTo>
                    <a:pt x="244" y="475"/>
                  </a:lnTo>
                  <a:lnTo>
                    <a:pt x="248" y="440"/>
                  </a:lnTo>
                  <a:lnTo>
                    <a:pt x="244" y="425"/>
                  </a:lnTo>
                  <a:lnTo>
                    <a:pt x="244" y="411"/>
                  </a:lnTo>
                  <a:lnTo>
                    <a:pt x="241" y="404"/>
                  </a:lnTo>
                  <a:lnTo>
                    <a:pt x="234" y="397"/>
                  </a:lnTo>
                  <a:lnTo>
                    <a:pt x="230" y="394"/>
                  </a:lnTo>
                  <a:lnTo>
                    <a:pt x="223" y="390"/>
                  </a:lnTo>
                  <a:lnTo>
                    <a:pt x="216" y="390"/>
                  </a:lnTo>
                  <a:lnTo>
                    <a:pt x="213" y="390"/>
                  </a:lnTo>
                  <a:lnTo>
                    <a:pt x="206" y="390"/>
                  </a:lnTo>
                  <a:lnTo>
                    <a:pt x="178" y="394"/>
                  </a:lnTo>
                  <a:lnTo>
                    <a:pt x="150" y="408"/>
                  </a:lnTo>
                  <a:lnTo>
                    <a:pt x="122" y="433"/>
                  </a:lnTo>
                  <a:lnTo>
                    <a:pt x="94" y="468"/>
                  </a:lnTo>
                  <a:lnTo>
                    <a:pt x="66" y="521"/>
                  </a:lnTo>
                  <a:lnTo>
                    <a:pt x="45" y="588"/>
                  </a:lnTo>
                  <a:lnTo>
                    <a:pt x="42" y="603"/>
                  </a:lnTo>
                  <a:lnTo>
                    <a:pt x="38" y="610"/>
                  </a:lnTo>
                  <a:lnTo>
                    <a:pt x="31" y="613"/>
                  </a:lnTo>
                  <a:lnTo>
                    <a:pt x="28" y="617"/>
                  </a:lnTo>
                  <a:lnTo>
                    <a:pt x="21" y="617"/>
                  </a:lnTo>
                  <a:lnTo>
                    <a:pt x="17" y="617"/>
                  </a:lnTo>
                  <a:lnTo>
                    <a:pt x="14" y="617"/>
                  </a:lnTo>
                  <a:lnTo>
                    <a:pt x="7" y="617"/>
                  </a:lnTo>
                  <a:lnTo>
                    <a:pt x="3" y="613"/>
                  </a:lnTo>
                  <a:lnTo>
                    <a:pt x="0" y="610"/>
                  </a:lnTo>
                  <a:lnTo>
                    <a:pt x="0" y="603"/>
                  </a:lnTo>
                  <a:lnTo>
                    <a:pt x="3" y="588"/>
                  </a:lnTo>
                  <a:lnTo>
                    <a:pt x="10" y="564"/>
                  </a:lnTo>
                  <a:lnTo>
                    <a:pt x="21" y="532"/>
                  </a:lnTo>
                  <a:lnTo>
                    <a:pt x="38" y="493"/>
                  </a:lnTo>
                  <a:lnTo>
                    <a:pt x="63" y="450"/>
                  </a:lnTo>
                  <a:lnTo>
                    <a:pt x="91" y="415"/>
                  </a:lnTo>
                  <a:lnTo>
                    <a:pt x="125" y="383"/>
                  </a:lnTo>
                  <a:lnTo>
                    <a:pt x="164" y="362"/>
                  </a:lnTo>
                  <a:lnTo>
                    <a:pt x="213" y="355"/>
                  </a:lnTo>
                  <a:close/>
                  <a:moveTo>
                    <a:pt x="345" y="0"/>
                  </a:moveTo>
                  <a:lnTo>
                    <a:pt x="380" y="7"/>
                  </a:lnTo>
                  <a:lnTo>
                    <a:pt x="401" y="29"/>
                  </a:lnTo>
                  <a:lnTo>
                    <a:pt x="408" y="61"/>
                  </a:lnTo>
                  <a:lnTo>
                    <a:pt x="398" y="92"/>
                  </a:lnTo>
                  <a:lnTo>
                    <a:pt x="377" y="117"/>
                  </a:lnTo>
                  <a:lnTo>
                    <a:pt x="352" y="135"/>
                  </a:lnTo>
                  <a:lnTo>
                    <a:pt x="321" y="142"/>
                  </a:lnTo>
                  <a:lnTo>
                    <a:pt x="290" y="135"/>
                  </a:lnTo>
                  <a:lnTo>
                    <a:pt x="269" y="114"/>
                  </a:lnTo>
                  <a:lnTo>
                    <a:pt x="262" y="85"/>
                  </a:lnTo>
                  <a:lnTo>
                    <a:pt x="269" y="53"/>
                  </a:lnTo>
                  <a:lnTo>
                    <a:pt x="290" y="25"/>
                  </a:lnTo>
                  <a:lnTo>
                    <a:pt x="314" y="7"/>
                  </a:lnTo>
                  <a:lnTo>
                    <a:pt x="3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0" name="Freeform 44"/>
            <p:cNvSpPr>
              <a:spLocks noEditPoints="1"/>
            </p:cNvSpPr>
            <p:nvPr/>
          </p:nvSpPr>
          <p:spPr bwMode="auto">
            <a:xfrm>
              <a:off x="10655" y="3146"/>
              <a:ext cx="552" cy="769"/>
            </a:xfrm>
            <a:custGeom>
              <a:avLst/>
              <a:gdLst/>
              <a:ahLst/>
              <a:cxnLst>
                <a:cxn ang="0">
                  <a:pos x="339" y="124"/>
                </a:cxn>
                <a:cxn ang="0">
                  <a:pos x="42" y="542"/>
                </a:cxn>
                <a:cxn ang="0">
                  <a:pos x="339" y="542"/>
                </a:cxn>
                <a:cxn ang="0">
                  <a:pos x="339" y="124"/>
                </a:cxn>
                <a:cxn ang="0">
                  <a:pos x="402" y="0"/>
                </a:cxn>
                <a:cxn ang="0">
                  <a:pos x="413" y="0"/>
                </a:cxn>
                <a:cxn ang="0">
                  <a:pos x="420" y="4"/>
                </a:cxn>
                <a:cxn ang="0">
                  <a:pos x="423" y="7"/>
                </a:cxn>
                <a:cxn ang="0">
                  <a:pos x="426" y="14"/>
                </a:cxn>
                <a:cxn ang="0">
                  <a:pos x="426" y="21"/>
                </a:cxn>
                <a:cxn ang="0">
                  <a:pos x="426" y="32"/>
                </a:cxn>
                <a:cxn ang="0">
                  <a:pos x="426" y="542"/>
                </a:cxn>
                <a:cxn ang="0">
                  <a:pos x="552" y="542"/>
                </a:cxn>
                <a:cxn ang="0">
                  <a:pos x="552" y="581"/>
                </a:cxn>
                <a:cxn ang="0">
                  <a:pos x="426" y="581"/>
                </a:cxn>
                <a:cxn ang="0">
                  <a:pos x="426" y="677"/>
                </a:cxn>
                <a:cxn ang="0">
                  <a:pos x="426" y="694"/>
                </a:cxn>
                <a:cxn ang="0">
                  <a:pos x="433" y="712"/>
                </a:cxn>
                <a:cxn ang="0">
                  <a:pos x="447" y="723"/>
                </a:cxn>
                <a:cxn ang="0">
                  <a:pos x="472" y="726"/>
                </a:cxn>
                <a:cxn ang="0">
                  <a:pos x="517" y="730"/>
                </a:cxn>
                <a:cxn ang="0">
                  <a:pos x="549" y="730"/>
                </a:cxn>
                <a:cxn ang="0">
                  <a:pos x="549" y="769"/>
                </a:cxn>
                <a:cxn ang="0">
                  <a:pos x="489" y="769"/>
                </a:cxn>
                <a:cxn ang="0">
                  <a:pos x="430" y="765"/>
                </a:cxn>
                <a:cxn ang="0">
                  <a:pos x="378" y="765"/>
                </a:cxn>
                <a:cxn ang="0">
                  <a:pos x="329" y="765"/>
                </a:cxn>
                <a:cxn ang="0">
                  <a:pos x="269" y="769"/>
                </a:cxn>
                <a:cxn ang="0">
                  <a:pos x="210" y="769"/>
                </a:cxn>
                <a:cxn ang="0">
                  <a:pos x="210" y="730"/>
                </a:cxn>
                <a:cxn ang="0">
                  <a:pos x="241" y="730"/>
                </a:cxn>
                <a:cxn ang="0">
                  <a:pos x="283" y="726"/>
                </a:cxn>
                <a:cxn ang="0">
                  <a:pos x="311" y="723"/>
                </a:cxn>
                <a:cxn ang="0">
                  <a:pos x="325" y="712"/>
                </a:cxn>
                <a:cxn ang="0">
                  <a:pos x="329" y="694"/>
                </a:cxn>
                <a:cxn ang="0">
                  <a:pos x="332" y="677"/>
                </a:cxn>
                <a:cxn ang="0">
                  <a:pos x="332" y="581"/>
                </a:cxn>
                <a:cxn ang="0">
                  <a:pos x="0" y="581"/>
                </a:cxn>
                <a:cxn ang="0">
                  <a:pos x="0" y="542"/>
                </a:cxn>
                <a:cxn ang="0">
                  <a:pos x="374" y="18"/>
                </a:cxn>
                <a:cxn ang="0">
                  <a:pos x="378" y="7"/>
                </a:cxn>
                <a:cxn ang="0">
                  <a:pos x="385" y="4"/>
                </a:cxn>
                <a:cxn ang="0">
                  <a:pos x="388" y="4"/>
                </a:cxn>
                <a:cxn ang="0">
                  <a:pos x="395" y="0"/>
                </a:cxn>
                <a:cxn ang="0">
                  <a:pos x="402" y="0"/>
                </a:cxn>
              </a:cxnLst>
              <a:rect l="0" t="0" r="r" b="b"/>
              <a:pathLst>
                <a:path w="552" h="769">
                  <a:moveTo>
                    <a:pt x="339" y="124"/>
                  </a:moveTo>
                  <a:lnTo>
                    <a:pt x="42" y="542"/>
                  </a:lnTo>
                  <a:lnTo>
                    <a:pt x="339" y="542"/>
                  </a:lnTo>
                  <a:lnTo>
                    <a:pt x="339" y="124"/>
                  </a:lnTo>
                  <a:close/>
                  <a:moveTo>
                    <a:pt x="402" y="0"/>
                  </a:moveTo>
                  <a:lnTo>
                    <a:pt x="413" y="0"/>
                  </a:lnTo>
                  <a:lnTo>
                    <a:pt x="420" y="4"/>
                  </a:lnTo>
                  <a:lnTo>
                    <a:pt x="423" y="7"/>
                  </a:lnTo>
                  <a:lnTo>
                    <a:pt x="426" y="14"/>
                  </a:lnTo>
                  <a:lnTo>
                    <a:pt x="426" y="21"/>
                  </a:lnTo>
                  <a:lnTo>
                    <a:pt x="426" y="32"/>
                  </a:lnTo>
                  <a:lnTo>
                    <a:pt x="426" y="542"/>
                  </a:lnTo>
                  <a:lnTo>
                    <a:pt x="552" y="542"/>
                  </a:lnTo>
                  <a:lnTo>
                    <a:pt x="552" y="581"/>
                  </a:lnTo>
                  <a:lnTo>
                    <a:pt x="426" y="581"/>
                  </a:lnTo>
                  <a:lnTo>
                    <a:pt x="426" y="677"/>
                  </a:lnTo>
                  <a:lnTo>
                    <a:pt x="426" y="694"/>
                  </a:lnTo>
                  <a:lnTo>
                    <a:pt x="433" y="712"/>
                  </a:lnTo>
                  <a:lnTo>
                    <a:pt x="447" y="723"/>
                  </a:lnTo>
                  <a:lnTo>
                    <a:pt x="472" y="726"/>
                  </a:lnTo>
                  <a:lnTo>
                    <a:pt x="517" y="730"/>
                  </a:lnTo>
                  <a:lnTo>
                    <a:pt x="549" y="730"/>
                  </a:lnTo>
                  <a:lnTo>
                    <a:pt x="549" y="769"/>
                  </a:lnTo>
                  <a:lnTo>
                    <a:pt x="489" y="769"/>
                  </a:lnTo>
                  <a:lnTo>
                    <a:pt x="430" y="765"/>
                  </a:lnTo>
                  <a:lnTo>
                    <a:pt x="378" y="765"/>
                  </a:lnTo>
                  <a:lnTo>
                    <a:pt x="329" y="765"/>
                  </a:lnTo>
                  <a:lnTo>
                    <a:pt x="269" y="769"/>
                  </a:lnTo>
                  <a:lnTo>
                    <a:pt x="210" y="769"/>
                  </a:lnTo>
                  <a:lnTo>
                    <a:pt x="210" y="730"/>
                  </a:lnTo>
                  <a:lnTo>
                    <a:pt x="241" y="730"/>
                  </a:lnTo>
                  <a:lnTo>
                    <a:pt x="283" y="726"/>
                  </a:lnTo>
                  <a:lnTo>
                    <a:pt x="311" y="723"/>
                  </a:lnTo>
                  <a:lnTo>
                    <a:pt x="325" y="712"/>
                  </a:lnTo>
                  <a:lnTo>
                    <a:pt x="329" y="694"/>
                  </a:lnTo>
                  <a:lnTo>
                    <a:pt x="332" y="677"/>
                  </a:lnTo>
                  <a:lnTo>
                    <a:pt x="332" y="581"/>
                  </a:lnTo>
                  <a:lnTo>
                    <a:pt x="0" y="581"/>
                  </a:lnTo>
                  <a:lnTo>
                    <a:pt x="0" y="542"/>
                  </a:lnTo>
                  <a:lnTo>
                    <a:pt x="374" y="18"/>
                  </a:lnTo>
                  <a:lnTo>
                    <a:pt x="378" y="7"/>
                  </a:lnTo>
                  <a:lnTo>
                    <a:pt x="385" y="4"/>
                  </a:lnTo>
                  <a:lnTo>
                    <a:pt x="388" y="4"/>
                  </a:lnTo>
                  <a:lnTo>
                    <a:pt x="395" y="0"/>
                  </a:lnTo>
                  <a:lnTo>
                    <a:pt x="4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1" name="Freeform 45"/>
            <p:cNvSpPr>
              <a:spLocks/>
            </p:cNvSpPr>
            <p:nvPr/>
          </p:nvSpPr>
          <p:spPr bwMode="auto">
            <a:xfrm>
              <a:off x="11295" y="3422"/>
              <a:ext cx="673" cy="504"/>
            </a:xfrm>
            <a:custGeom>
              <a:avLst/>
              <a:gdLst/>
              <a:ahLst/>
              <a:cxnLst>
                <a:cxn ang="0">
                  <a:pos x="628" y="0"/>
                </a:cxn>
                <a:cxn ang="0">
                  <a:pos x="642" y="4"/>
                </a:cxn>
                <a:cxn ang="0">
                  <a:pos x="656" y="8"/>
                </a:cxn>
                <a:cxn ang="0">
                  <a:pos x="670" y="15"/>
                </a:cxn>
                <a:cxn ang="0">
                  <a:pos x="673" y="36"/>
                </a:cxn>
                <a:cxn ang="0">
                  <a:pos x="673" y="46"/>
                </a:cxn>
                <a:cxn ang="0">
                  <a:pos x="663" y="64"/>
                </a:cxn>
                <a:cxn ang="0">
                  <a:pos x="649" y="75"/>
                </a:cxn>
                <a:cxn ang="0">
                  <a:pos x="628" y="82"/>
                </a:cxn>
                <a:cxn ang="0">
                  <a:pos x="474" y="82"/>
                </a:cxn>
                <a:cxn ang="0">
                  <a:pos x="460" y="178"/>
                </a:cxn>
                <a:cxn ang="0">
                  <a:pos x="457" y="227"/>
                </a:cxn>
                <a:cxn ang="0">
                  <a:pos x="471" y="348"/>
                </a:cxn>
                <a:cxn ang="0">
                  <a:pos x="499" y="429"/>
                </a:cxn>
                <a:cxn ang="0">
                  <a:pos x="506" y="443"/>
                </a:cxn>
                <a:cxn ang="0">
                  <a:pos x="509" y="454"/>
                </a:cxn>
                <a:cxn ang="0">
                  <a:pos x="502" y="479"/>
                </a:cxn>
                <a:cxn ang="0">
                  <a:pos x="481" y="496"/>
                </a:cxn>
                <a:cxn ang="0">
                  <a:pos x="453" y="504"/>
                </a:cxn>
                <a:cxn ang="0">
                  <a:pos x="429" y="496"/>
                </a:cxn>
                <a:cxn ang="0">
                  <a:pos x="405" y="443"/>
                </a:cxn>
                <a:cxn ang="0">
                  <a:pos x="394" y="383"/>
                </a:cxn>
                <a:cxn ang="0">
                  <a:pos x="398" y="273"/>
                </a:cxn>
                <a:cxn ang="0">
                  <a:pos x="422" y="139"/>
                </a:cxn>
                <a:cxn ang="0">
                  <a:pos x="300" y="82"/>
                </a:cxn>
                <a:cxn ang="0">
                  <a:pos x="300" y="82"/>
                </a:cxn>
                <a:cxn ang="0">
                  <a:pos x="230" y="351"/>
                </a:cxn>
                <a:cxn ang="0">
                  <a:pos x="202" y="450"/>
                </a:cxn>
                <a:cxn ang="0">
                  <a:pos x="167" y="496"/>
                </a:cxn>
                <a:cxn ang="0">
                  <a:pos x="132" y="504"/>
                </a:cxn>
                <a:cxn ang="0">
                  <a:pos x="115" y="493"/>
                </a:cxn>
                <a:cxn ang="0">
                  <a:pos x="108" y="479"/>
                </a:cxn>
                <a:cxn ang="0">
                  <a:pos x="108" y="461"/>
                </a:cxn>
                <a:cxn ang="0">
                  <a:pos x="108" y="450"/>
                </a:cxn>
                <a:cxn ang="0">
                  <a:pos x="115" y="443"/>
                </a:cxn>
                <a:cxn ang="0">
                  <a:pos x="122" y="426"/>
                </a:cxn>
                <a:cxn ang="0">
                  <a:pos x="132" y="408"/>
                </a:cxn>
                <a:cxn ang="0">
                  <a:pos x="181" y="298"/>
                </a:cxn>
                <a:cxn ang="0">
                  <a:pos x="237" y="156"/>
                </a:cxn>
                <a:cxn ang="0">
                  <a:pos x="192" y="82"/>
                </a:cxn>
                <a:cxn ang="0">
                  <a:pos x="143" y="85"/>
                </a:cxn>
                <a:cxn ang="0">
                  <a:pos x="76" y="121"/>
                </a:cxn>
                <a:cxn ang="0">
                  <a:pos x="34" y="167"/>
                </a:cxn>
                <a:cxn ang="0">
                  <a:pos x="27" y="170"/>
                </a:cxn>
                <a:cxn ang="0">
                  <a:pos x="17" y="170"/>
                </a:cxn>
                <a:cxn ang="0">
                  <a:pos x="6" y="170"/>
                </a:cxn>
                <a:cxn ang="0">
                  <a:pos x="0" y="160"/>
                </a:cxn>
                <a:cxn ang="0">
                  <a:pos x="17" y="128"/>
                </a:cxn>
                <a:cxn ang="0">
                  <a:pos x="55" y="78"/>
                </a:cxn>
                <a:cxn ang="0">
                  <a:pos x="108" y="32"/>
                </a:cxn>
                <a:cxn ang="0">
                  <a:pos x="171" y="4"/>
                </a:cxn>
              </a:cxnLst>
              <a:rect l="0" t="0" r="r" b="b"/>
              <a:pathLst>
                <a:path w="673" h="504">
                  <a:moveTo>
                    <a:pt x="202" y="0"/>
                  </a:moveTo>
                  <a:lnTo>
                    <a:pt x="628" y="0"/>
                  </a:lnTo>
                  <a:lnTo>
                    <a:pt x="635" y="0"/>
                  </a:lnTo>
                  <a:lnTo>
                    <a:pt x="642" y="4"/>
                  </a:lnTo>
                  <a:lnTo>
                    <a:pt x="649" y="4"/>
                  </a:lnTo>
                  <a:lnTo>
                    <a:pt x="656" y="8"/>
                  </a:lnTo>
                  <a:lnTo>
                    <a:pt x="663" y="11"/>
                  </a:lnTo>
                  <a:lnTo>
                    <a:pt x="670" y="15"/>
                  </a:lnTo>
                  <a:lnTo>
                    <a:pt x="673" y="25"/>
                  </a:lnTo>
                  <a:lnTo>
                    <a:pt x="673" y="36"/>
                  </a:lnTo>
                  <a:lnTo>
                    <a:pt x="673" y="39"/>
                  </a:lnTo>
                  <a:lnTo>
                    <a:pt x="673" y="46"/>
                  </a:lnTo>
                  <a:lnTo>
                    <a:pt x="670" y="54"/>
                  </a:lnTo>
                  <a:lnTo>
                    <a:pt x="663" y="64"/>
                  </a:lnTo>
                  <a:lnTo>
                    <a:pt x="656" y="71"/>
                  </a:lnTo>
                  <a:lnTo>
                    <a:pt x="649" y="75"/>
                  </a:lnTo>
                  <a:lnTo>
                    <a:pt x="639" y="78"/>
                  </a:lnTo>
                  <a:lnTo>
                    <a:pt x="628" y="82"/>
                  </a:lnTo>
                  <a:lnTo>
                    <a:pt x="614" y="82"/>
                  </a:lnTo>
                  <a:lnTo>
                    <a:pt x="474" y="82"/>
                  </a:lnTo>
                  <a:lnTo>
                    <a:pt x="464" y="135"/>
                  </a:lnTo>
                  <a:lnTo>
                    <a:pt x="460" y="178"/>
                  </a:lnTo>
                  <a:lnTo>
                    <a:pt x="457" y="206"/>
                  </a:lnTo>
                  <a:lnTo>
                    <a:pt x="457" y="227"/>
                  </a:lnTo>
                  <a:lnTo>
                    <a:pt x="460" y="291"/>
                  </a:lnTo>
                  <a:lnTo>
                    <a:pt x="471" y="348"/>
                  </a:lnTo>
                  <a:lnTo>
                    <a:pt x="485" y="394"/>
                  </a:lnTo>
                  <a:lnTo>
                    <a:pt x="499" y="429"/>
                  </a:lnTo>
                  <a:lnTo>
                    <a:pt x="506" y="436"/>
                  </a:lnTo>
                  <a:lnTo>
                    <a:pt x="506" y="443"/>
                  </a:lnTo>
                  <a:lnTo>
                    <a:pt x="509" y="447"/>
                  </a:lnTo>
                  <a:lnTo>
                    <a:pt x="509" y="454"/>
                  </a:lnTo>
                  <a:lnTo>
                    <a:pt x="506" y="468"/>
                  </a:lnTo>
                  <a:lnTo>
                    <a:pt x="502" y="479"/>
                  </a:lnTo>
                  <a:lnTo>
                    <a:pt x="492" y="489"/>
                  </a:lnTo>
                  <a:lnTo>
                    <a:pt x="481" y="496"/>
                  </a:lnTo>
                  <a:lnTo>
                    <a:pt x="467" y="504"/>
                  </a:lnTo>
                  <a:lnTo>
                    <a:pt x="453" y="504"/>
                  </a:lnTo>
                  <a:lnTo>
                    <a:pt x="443" y="504"/>
                  </a:lnTo>
                  <a:lnTo>
                    <a:pt x="429" y="496"/>
                  </a:lnTo>
                  <a:lnTo>
                    <a:pt x="419" y="479"/>
                  </a:lnTo>
                  <a:lnTo>
                    <a:pt x="405" y="443"/>
                  </a:lnTo>
                  <a:lnTo>
                    <a:pt x="398" y="415"/>
                  </a:lnTo>
                  <a:lnTo>
                    <a:pt x="394" y="383"/>
                  </a:lnTo>
                  <a:lnTo>
                    <a:pt x="391" y="341"/>
                  </a:lnTo>
                  <a:lnTo>
                    <a:pt x="398" y="273"/>
                  </a:lnTo>
                  <a:lnTo>
                    <a:pt x="408" y="202"/>
                  </a:lnTo>
                  <a:lnTo>
                    <a:pt x="422" y="139"/>
                  </a:lnTo>
                  <a:lnTo>
                    <a:pt x="436" y="82"/>
                  </a:lnTo>
                  <a:lnTo>
                    <a:pt x="300" y="82"/>
                  </a:lnTo>
                  <a:lnTo>
                    <a:pt x="300" y="82"/>
                  </a:lnTo>
                  <a:lnTo>
                    <a:pt x="300" y="82"/>
                  </a:lnTo>
                  <a:lnTo>
                    <a:pt x="300" y="82"/>
                  </a:lnTo>
                  <a:lnTo>
                    <a:pt x="230" y="351"/>
                  </a:lnTo>
                  <a:lnTo>
                    <a:pt x="216" y="408"/>
                  </a:lnTo>
                  <a:lnTo>
                    <a:pt x="202" y="450"/>
                  </a:lnTo>
                  <a:lnTo>
                    <a:pt x="185" y="479"/>
                  </a:lnTo>
                  <a:lnTo>
                    <a:pt x="167" y="496"/>
                  </a:lnTo>
                  <a:lnTo>
                    <a:pt x="143" y="504"/>
                  </a:lnTo>
                  <a:lnTo>
                    <a:pt x="132" y="504"/>
                  </a:lnTo>
                  <a:lnTo>
                    <a:pt x="125" y="500"/>
                  </a:lnTo>
                  <a:lnTo>
                    <a:pt x="115" y="493"/>
                  </a:lnTo>
                  <a:lnTo>
                    <a:pt x="111" y="486"/>
                  </a:lnTo>
                  <a:lnTo>
                    <a:pt x="108" y="479"/>
                  </a:lnTo>
                  <a:lnTo>
                    <a:pt x="108" y="468"/>
                  </a:lnTo>
                  <a:lnTo>
                    <a:pt x="108" y="461"/>
                  </a:lnTo>
                  <a:lnTo>
                    <a:pt x="108" y="457"/>
                  </a:lnTo>
                  <a:lnTo>
                    <a:pt x="108" y="450"/>
                  </a:lnTo>
                  <a:lnTo>
                    <a:pt x="111" y="447"/>
                  </a:lnTo>
                  <a:lnTo>
                    <a:pt x="115" y="443"/>
                  </a:lnTo>
                  <a:lnTo>
                    <a:pt x="118" y="433"/>
                  </a:lnTo>
                  <a:lnTo>
                    <a:pt x="122" y="426"/>
                  </a:lnTo>
                  <a:lnTo>
                    <a:pt x="129" y="415"/>
                  </a:lnTo>
                  <a:lnTo>
                    <a:pt x="132" y="408"/>
                  </a:lnTo>
                  <a:lnTo>
                    <a:pt x="153" y="358"/>
                  </a:lnTo>
                  <a:lnTo>
                    <a:pt x="181" y="298"/>
                  </a:lnTo>
                  <a:lnTo>
                    <a:pt x="209" y="231"/>
                  </a:lnTo>
                  <a:lnTo>
                    <a:pt x="237" y="156"/>
                  </a:lnTo>
                  <a:lnTo>
                    <a:pt x="258" y="82"/>
                  </a:lnTo>
                  <a:lnTo>
                    <a:pt x="192" y="82"/>
                  </a:lnTo>
                  <a:lnTo>
                    <a:pt x="171" y="82"/>
                  </a:lnTo>
                  <a:lnTo>
                    <a:pt x="143" y="85"/>
                  </a:lnTo>
                  <a:lnTo>
                    <a:pt x="111" y="96"/>
                  </a:lnTo>
                  <a:lnTo>
                    <a:pt x="76" y="121"/>
                  </a:lnTo>
                  <a:lnTo>
                    <a:pt x="38" y="160"/>
                  </a:lnTo>
                  <a:lnTo>
                    <a:pt x="34" y="167"/>
                  </a:lnTo>
                  <a:lnTo>
                    <a:pt x="31" y="170"/>
                  </a:lnTo>
                  <a:lnTo>
                    <a:pt x="27" y="170"/>
                  </a:lnTo>
                  <a:lnTo>
                    <a:pt x="20" y="170"/>
                  </a:lnTo>
                  <a:lnTo>
                    <a:pt x="17" y="170"/>
                  </a:lnTo>
                  <a:lnTo>
                    <a:pt x="10" y="170"/>
                  </a:lnTo>
                  <a:lnTo>
                    <a:pt x="6" y="170"/>
                  </a:lnTo>
                  <a:lnTo>
                    <a:pt x="0" y="163"/>
                  </a:lnTo>
                  <a:lnTo>
                    <a:pt x="0" y="160"/>
                  </a:lnTo>
                  <a:lnTo>
                    <a:pt x="3" y="146"/>
                  </a:lnTo>
                  <a:lnTo>
                    <a:pt x="17" y="128"/>
                  </a:lnTo>
                  <a:lnTo>
                    <a:pt x="34" y="103"/>
                  </a:lnTo>
                  <a:lnTo>
                    <a:pt x="55" y="78"/>
                  </a:lnTo>
                  <a:lnTo>
                    <a:pt x="73" y="61"/>
                  </a:lnTo>
                  <a:lnTo>
                    <a:pt x="108" y="32"/>
                  </a:lnTo>
                  <a:lnTo>
                    <a:pt x="139" y="11"/>
                  </a:lnTo>
                  <a:lnTo>
                    <a:pt x="171" y="4"/>
                  </a:lnTo>
                  <a:lnTo>
                    <a:pt x="2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2" name="Rectangle 46"/>
            <p:cNvSpPr>
              <a:spLocks noChangeArrowheads="1"/>
            </p:cNvSpPr>
            <p:nvPr/>
          </p:nvSpPr>
          <p:spPr bwMode="auto">
            <a:xfrm>
              <a:off x="10303" y="4032"/>
              <a:ext cx="1941" cy="78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3" name="Freeform 47"/>
            <p:cNvSpPr>
              <a:spLocks noEditPoints="1"/>
            </p:cNvSpPr>
            <p:nvPr/>
          </p:nvSpPr>
          <p:spPr bwMode="auto">
            <a:xfrm>
              <a:off x="10435" y="4659"/>
              <a:ext cx="482" cy="514"/>
            </a:xfrm>
            <a:custGeom>
              <a:avLst/>
              <a:gdLst/>
              <a:ahLst/>
              <a:cxnLst>
                <a:cxn ang="0">
                  <a:pos x="301" y="32"/>
                </a:cxn>
                <a:cxn ang="0">
                  <a:pos x="241" y="50"/>
                </a:cxn>
                <a:cxn ang="0">
                  <a:pos x="172" y="103"/>
                </a:cxn>
                <a:cxn ang="0">
                  <a:pos x="116" y="213"/>
                </a:cxn>
                <a:cxn ang="0">
                  <a:pos x="193" y="213"/>
                </a:cxn>
                <a:cxn ang="0">
                  <a:pos x="255" y="209"/>
                </a:cxn>
                <a:cxn ang="0">
                  <a:pos x="329" y="195"/>
                </a:cxn>
                <a:cxn ang="0">
                  <a:pos x="388" y="159"/>
                </a:cxn>
                <a:cxn ang="0">
                  <a:pos x="413" y="99"/>
                </a:cxn>
                <a:cxn ang="0">
                  <a:pos x="385" y="50"/>
                </a:cxn>
                <a:cxn ang="0">
                  <a:pos x="318" y="32"/>
                </a:cxn>
                <a:cxn ang="0">
                  <a:pos x="364" y="7"/>
                </a:cxn>
                <a:cxn ang="0">
                  <a:pos x="430" y="39"/>
                </a:cxn>
                <a:cxn ang="0">
                  <a:pos x="458" y="99"/>
                </a:cxn>
                <a:cxn ang="0">
                  <a:pos x="447" y="149"/>
                </a:cxn>
                <a:cxn ang="0">
                  <a:pos x="402" y="198"/>
                </a:cxn>
                <a:cxn ang="0">
                  <a:pos x="311" y="234"/>
                </a:cxn>
                <a:cxn ang="0">
                  <a:pos x="213" y="241"/>
                </a:cxn>
                <a:cxn ang="0">
                  <a:pos x="109" y="244"/>
                </a:cxn>
                <a:cxn ang="0">
                  <a:pos x="95" y="312"/>
                </a:cxn>
                <a:cxn ang="0">
                  <a:pos x="95" y="344"/>
                </a:cxn>
                <a:cxn ang="0">
                  <a:pos x="112" y="432"/>
                </a:cxn>
                <a:cxn ang="0">
                  <a:pos x="168" y="478"/>
                </a:cxn>
                <a:cxn ang="0">
                  <a:pos x="224" y="482"/>
                </a:cxn>
                <a:cxn ang="0">
                  <a:pos x="301" y="471"/>
                </a:cxn>
                <a:cxn ang="0">
                  <a:pos x="399" y="425"/>
                </a:cxn>
                <a:cxn ang="0">
                  <a:pos x="451" y="372"/>
                </a:cxn>
                <a:cxn ang="0">
                  <a:pos x="461" y="368"/>
                </a:cxn>
                <a:cxn ang="0">
                  <a:pos x="472" y="368"/>
                </a:cxn>
                <a:cxn ang="0">
                  <a:pos x="482" y="383"/>
                </a:cxn>
                <a:cxn ang="0">
                  <a:pos x="479" y="400"/>
                </a:cxn>
                <a:cxn ang="0">
                  <a:pos x="433" y="443"/>
                </a:cxn>
                <a:cxn ang="0">
                  <a:pos x="343" y="492"/>
                </a:cxn>
                <a:cxn ang="0">
                  <a:pos x="203" y="514"/>
                </a:cxn>
                <a:cxn ang="0">
                  <a:pos x="95" y="485"/>
                </a:cxn>
                <a:cxn ang="0">
                  <a:pos x="25" y="407"/>
                </a:cxn>
                <a:cxn ang="0">
                  <a:pos x="0" y="301"/>
                </a:cxn>
                <a:cxn ang="0">
                  <a:pos x="32" y="170"/>
                </a:cxn>
                <a:cxn ang="0">
                  <a:pos x="109" y="78"/>
                </a:cxn>
                <a:cxn ang="0">
                  <a:pos x="213" y="21"/>
                </a:cxn>
                <a:cxn ang="0">
                  <a:pos x="318" y="0"/>
                </a:cxn>
              </a:cxnLst>
              <a:rect l="0" t="0" r="r" b="b"/>
              <a:pathLst>
                <a:path w="482" h="514">
                  <a:moveTo>
                    <a:pt x="318" y="32"/>
                  </a:moveTo>
                  <a:lnTo>
                    <a:pt x="301" y="32"/>
                  </a:lnTo>
                  <a:lnTo>
                    <a:pt x="273" y="39"/>
                  </a:lnTo>
                  <a:lnTo>
                    <a:pt x="241" y="50"/>
                  </a:lnTo>
                  <a:lnTo>
                    <a:pt x="207" y="71"/>
                  </a:lnTo>
                  <a:lnTo>
                    <a:pt x="172" y="103"/>
                  </a:lnTo>
                  <a:lnTo>
                    <a:pt x="140" y="149"/>
                  </a:lnTo>
                  <a:lnTo>
                    <a:pt x="116" y="213"/>
                  </a:lnTo>
                  <a:lnTo>
                    <a:pt x="172" y="213"/>
                  </a:lnTo>
                  <a:lnTo>
                    <a:pt x="193" y="213"/>
                  </a:lnTo>
                  <a:lnTo>
                    <a:pt x="220" y="213"/>
                  </a:lnTo>
                  <a:lnTo>
                    <a:pt x="255" y="209"/>
                  </a:lnTo>
                  <a:lnTo>
                    <a:pt x="290" y="202"/>
                  </a:lnTo>
                  <a:lnTo>
                    <a:pt x="329" y="195"/>
                  </a:lnTo>
                  <a:lnTo>
                    <a:pt x="360" y="181"/>
                  </a:lnTo>
                  <a:lnTo>
                    <a:pt x="388" y="159"/>
                  </a:lnTo>
                  <a:lnTo>
                    <a:pt x="406" y="135"/>
                  </a:lnTo>
                  <a:lnTo>
                    <a:pt x="413" y="99"/>
                  </a:lnTo>
                  <a:lnTo>
                    <a:pt x="402" y="71"/>
                  </a:lnTo>
                  <a:lnTo>
                    <a:pt x="385" y="50"/>
                  </a:lnTo>
                  <a:lnTo>
                    <a:pt x="353" y="35"/>
                  </a:lnTo>
                  <a:lnTo>
                    <a:pt x="318" y="32"/>
                  </a:lnTo>
                  <a:close/>
                  <a:moveTo>
                    <a:pt x="318" y="0"/>
                  </a:moveTo>
                  <a:lnTo>
                    <a:pt x="364" y="7"/>
                  </a:lnTo>
                  <a:lnTo>
                    <a:pt x="402" y="18"/>
                  </a:lnTo>
                  <a:lnTo>
                    <a:pt x="430" y="39"/>
                  </a:lnTo>
                  <a:lnTo>
                    <a:pt x="451" y="67"/>
                  </a:lnTo>
                  <a:lnTo>
                    <a:pt x="458" y="99"/>
                  </a:lnTo>
                  <a:lnTo>
                    <a:pt x="458" y="124"/>
                  </a:lnTo>
                  <a:lnTo>
                    <a:pt x="447" y="149"/>
                  </a:lnTo>
                  <a:lnTo>
                    <a:pt x="430" y="174"/>
                  </a:lnTo>
                  <a:lnTo>
                    <a:pt x="402" y="198"/>
                  </a:lnTo>
                  <a:lnTo>
                    <a:pt x="360" y="220"/>
                  </a:lnTo>
                  <a:lnTo>
                    <a:pt x="311" y="234"/>
                  </a:lnTo>
                  <a:lnTo>
                    <a:pt x="259" y="241"/>
                  </a:lnTo>
                  <a:lnTo>
                    <a:pt x="213" y="241"/>
                  </a:lnTo>
                  <a:lnTo>
                    <a:pt x="179" y="244"/>
                  </a:lnTo>
                  <a:lnTo>
                    <a:pt x="109" y="244"/>
                  </a:lnTo>
                  <a:lnTo>
                    <a:pt x="98" y="283"/>
                  </a:lnTo>
                  <a:lnTo>
                    <a:pt x="95" y="312"/>
                  </a:lnTo>
                  <a:lnTo>
                    <a:pt x="95" y="329"/>
                  </a:lnTo>
                  <a:lnTo>
                    <a:pt x="95" y="344"/>
                  </a:lnTo>
                  <a:lnTo>
                    <a:pt x="98" y="393"/>
                  </a:lnTo>
                  <a:lnTo>
                    <a:pt x="112" y="432"/>
                  </a:lnTo>
                  <a:lnTo>
                    <a:pt x="137" y="461"/>
                  </a:lnTo>
                  <a:lnTo>
                    <a:pt x="168" y="478"/>
                  </a:lnTo>
                  <a:lnTo>
                    <a:pt x="207" y="485"/>
                  </a:lnTo>
                  <a:lnTo>
                    <a:pt x="224" y="482"/>
                  </a:lnTo>
                  <a:lnTo>
                    <a:pt x="259" y="478"/>
                  </a:lnTo>
                  <a:lnTo>
                    <a:pt x="301" y="471"/>
                  </a:lnTo>
                  <a:lnTo>
                    <a:pt x="350" y="453"/>
                  </a:lnTo>
                  <a:lnTo>
                    <a:pt x="399" y="425"/>
                  </a:lnTo>
                  <a:lnTo>
                    <a:pt x="447" y="379"/>
                  </a:lnTo>
                  <a:lnTo>
                    <a:pt x="451" y="372"/>
                  </a:lnTo>
                  <a:lnTo>
                    <a:pt x="458" y="368"/>
                  </a:lnTo>
                  <a:lnTo>
                    <a:pt x="461" y="368"/>
                  </a:lnTo>
                  <a:lnTo>
                    <a:pt x="465" y="368"/>
                  </a:lnTo>
                  <a:lnTo>
                    <a:pt x="472" y="368"/>
                  </a:lnTo>
                  <a:lnTo>
                    <a:pt x="479" y="375"/>
                  </a:lnTo>
                  <a:lnTo>
                    <a:pt x="482" y="383"/>
                  </a:lnTo>
                  <a:lnTo>
                    <a:pt x="482" y="386"/>
                  </a:lnTo>
                  <a:lnTo>
                    <a:pt x="479" y="400"/>
                  </a:lnTo>
                  <a:lnTo>
                    <a:pt x="461" y="418"/>
                  </a:lnTo>
                  <a:lnTo>
                    <a:pt x="433" y="443"/>
                  </a:lnTo>
                  <a:lnTo>
                    <a:pt x="395" y="468"/>
                  </a:lnTo>
                  <a:lnTo>
                    <a:pt x="343" y="492"/>
                  </a:lnTo>
                  <a:lnTo>
                    <a:pt x="280" y="507"/>
                  </a:lnTo>
                  <a:lnTo>
                    <a:pt x="203" y="514"/>
                  </a:lnTo>
                  <a:lnTo>
                    <a:pt x="144" y="507"/>
                  </a:lnTo>
                  <a:lnTo>
                    <a:pt x="95" y="485"/>
                  </a:lnTo>
                  <a:lnTo>
                    <a:pt x="53" y="450"/>
                  </a:lnTo>
                  <a:lnTo>
                    <a:pt x="25" y="407"/>
                  </a:lnTo>
                  <a:lnTo>
                    <a:pt x="7" y="358"/>
                  </a:lnTo>
                  <a:lnTo>
                    <a:pt x="0" y="301"/>
                  </a:lnTo>
                  <a:lnTo>
                    <a:pt x="7" y="230"/>
                  </a:lnTo>
                  <a:lnTo>
                    <a:pt x="32" y="170"/>
                  </a:lnTo>
                  <a:lnTo>
                    <a:pt x="67" y="120"/>
                  </a:lnTo>
                  <a:lnTo>
                    <a:pt x="109" y="78"/>
                  </a:lnTo>
                  <a:lnTo>
                    <a:pt x="158" y="46"/>
                  </a:lnTo>
                  <a:lnTo>
                    <a:pt x="213" y="21"/>
                  </a:lnTo>
                  <a:lnTo>
                    <a:pt x="266" y="7"/>
                  </a:lnTo>
                  <a:lnTo>
                    <a:pt x="3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4" name="Freeform 48"/>
            <p:cNvSpPr>
              <a:spLocks/>
            </p:cNvSpPr>
            <p:nvPr/>
          </p:nvSpPr>
          <p:spPr bwMode="auto">
            <a:xfrm>
              <a:off x="11029" y="4244"/>
              <a:ext cx="391" cy="528"/>
            </a:xfrm>
            <a:custGeom>
              <a:avLst/>
              <a:gdLst/>
              <a:ahLst/>
              <a:cxnLst>
                <a:cxn ang="0">
                  <a:pos x="238" y="7"/>
                </a:cxn>
                <a:cxn ang="0">
                  <a:pos x="328" y="43"/>
                </a:cxn>
                <a:cxn ang="0">
                  <a:pos x="381" y="110"/>
                </a:cxn>
                <a:cxn ang="0">
                  <a:pos x="381" y="206"/>
                </a:cxn>
                <a:cxn ang="0">
                  <a:pos x="332" y="277"/>
                </a:cxn>
                <a:cxn ang="0">
                  <a:pos x="252" y="337"/>
                </a:cxn>
                <a:cxn ang="0">
                  <a:pos x="147" y="411"/>
                </a:cxn>
                <a:cxn ang="0">
                  <a:pos x="248" y="454"/>
                </a:cxn>
                <a:cxn ang="0">
                  <a:pos x="293" y="450"/>
                </a:cxn>
                <a:cxn ang="0">
                  <a:pos x="332" y="447"/>
                </a:cxn>
                <a:cxn ang="0">
                  <a:pos x="349" y="415"/>
                </a:cxn>
                <a:cxn ang="0">
                  <a:pos x="356" y="376"/>
                </a:cxn>
                <a:cxn ang="0">
                  <a:pos x="391" y="376"/>
                </a:cxn>
                <a:cxn ang="0">
                  <a:pos x="0" y="528"/>
                </a:cxn>
                <a:cxn ang="0">
                  <a:pos x="0" y="500"/>
                </a:cxn>
                <a:cxn ang="0">
                  <a:pos x="4" y="496"/>
                </a:cxn>
                <a:cxn ang="0">
                  <a:pos x="199" y="330"/>
                </a:cxn>
                <a:cxn ang="0">
                  <a:pos x="276" y="248"/>
                </a:cxn>
                <a:cxn ang="0">
                  <a:pos x="304" y="160"/>
                </a:cxn>
                <a:cxn ang="0">
                  <a:pos x="279" y="82"/>
                </a:cxn>
                <a:cxn ang="0">
                  <a:pos x="210" y="39"/>
                </a:cxn>
                <a:cxn ang="0">
                  <a:pos x="115" y="43"/>
                </a:cxn>
                <a:cxn ang="0">
                  <a:pos x="46" y="96"/>
                </a:cxn>
                <a:cxn ang="0">
                  <a:pos x="66" y="103"/>
                </a:cxn>
                <a:cxn ang="0">
                  <a:pos x="84" y="117"/>
                </a:cxn>
                <a:cxn ang="0">
                  <a:pos x="91" y="142"/>
                </a:cxn>
                <a:cxn ang="0">
                  <a:pos x="84" y="163"/>
                </a:cxn>
                <a:cxn ang="0">
                  <a:pos x="70" y="181"/>
                </a:cxn>
                <a:cxn ang="0">
                  <a:pos x="52" y="188"/>
                </a:cxn>
                <a:cxn ang="0">
                  <a:pos x="39" y="188"/>
                </a:cxn>
                <a:cxn ang="0">
                  <a:pos x="25" y="185"/>
                </a:cxn>
                <a:cxn ang="0">
                  <a:pos x="11" y="174"/>
                </a:cxn>
                <a:cxn ang="0">
                  <a:pos x="0" y="153"/>
                </a:cxn>
                <a:cxn ang="0">
                  <a:pos x="7" y="96"/>
                </a:cxn>
                <a:cxn ang="0">
                  <a:pos x="73" y="29"/>
                </a:cxn>
                <a:cxn ang="0">
                  <a:pos x="182" y="0"/>
                </a:cxn>
              </a:cxnLst>
              <a:rect l="0" t="0" r="r" b="b"/>
              <a:pathLst>
                <a:path w="391" h="528">
                  <a:moveTo>
                    <a:pt x="182" y="0"/>
                  </a:moveTo>
                  <a:lnTo>
                    <a:pt x="238" y="7"/>
                  </a:lnTo>
                  <a:lnTo>
                    <a:pt x="286" y="18"/>
                  </a:lnTo>
                  <a:lnTo>
                    <a:pt x="328" y="43"/>
                  </a:lnTo>
                  <a:lnTo>
                    <a:pt x="360" y="71"/>
                  </a:lnTo>
                  <a:lnTo>
                    <a:pt x="381" y="110"/>
                  </a:lnTo>
                  <a:lnTo>
                    <a:pt x="391" y="160"/>
                  </a:lnTo>
                  <a:lnTo>
                    <a:pt x="381" y="206"/>
                  </a:lnTo>
                  <a:lnTo>
                    <a:pt x="360" y="245"/>
                  </a:lnTo>
                  <a:lnTo>
                    <a:pt x="332" y="277"/>
                  </a:lnTo>
                  <a:lnTo>
                    <a:pt x="293" y="309"/>
                  </a:lnTo>
                  <a:lnTo>
                    <a:pt x="252" y="337"/>
                  </a:lnTo>
                  <a:lnTo>
                    <a:pt x="203" y="372"/>
                  </a:lnTo>
                  <a:lnTo>
                    <a:pt x="147" y="411"/>
                  </a:lnTo>
                  <a:lnTo>
                    <a:pt x="94" y="454"/>
                  </a:lnTo>
                  <a:lnTo>
                    <a:pt x="248" y="454"/>
                  </a:lnTo>
                  <a:lnTo>
                    <a:pt x="266" y="454"/>
                  </a:lnTo>
                  <a:lnTo>
                    <a:pt x="293" y="450"/>
                  </a:lnTo>
                  <a:lnTo>
                    <a:pt x="318" y="450"/>
                  </a:lnTo>
                  <a:lnTo>
                    <a:pt x="332" y="447"/>
                  </a:lnTo>
                  <a:lnTo>
                    <a:pt x="342" y="436"/>
                  </a:lnTo>
                  <a:lnTo>
                    <a:pt x="349" y="415"/>
                  </a:lnTo>
                  <a:lnTo>
                    <a:pt x="353" y="394"/>
                  </a:lnTo>
                  <a:lnTo>
                    <a:pt x="356" y="376"/>
                  </a:lnTo>
                  <a:lnTo>
                    <a:pt x="391" y="376"/>
                  </a:lnTo>
                  <a:lnTo>
                    <a:pt x="391" y="376"/>
                  </a:lnTo>
                  <a:lnTo>
                    <a:pt x="363" y="528"/>
                  </a:lnTo>
                  <a:lnTo>
                    <a:pt x="0" y="528"/>
                  </a:lnTo>
                  <a:lnTo>
                    <a:pt x="0" y="507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4" y="496"/>
                  </a:lnTo>
                  <a:lnTo>
                    <a:pt x="7" y="493"/>
                  </a:lnTo>
                  <a:lnTo>
                    <a:pt x="199" y="330"/>
                  </a:lnTo>
                  <a:lnTo>
                    <a:pt x="241" y="287"/>
                  </a:lnTo>
                  <a:lnTo>
                    <a:pt x="276" y="248"/>
                  </a:lnTo>
                  <a:lnTo>
                    <a:pt x="297" y="206"/>
                  </a:lnTo>
                  <a:lnTo>
                    <a:pt x="304" y="160"/>
                  </a:lnTo>
                  <a:lnTo>
                    <a:pt x="297" y="114"/>
                  </a:lnTo>
                  <a:lnTo>
                    <a:pt x="279" y="82"/>
                  </a:lnTo>
                  <a:lnTo>
                    <a:pt x="248" y="54"/>
                  </a:lnTo>
                  <a:lnTo>
                    <a:pt x="210" y="39"/>
                  </a:lnTo>
                  <a:lnTo>
                    <a:pt x="164" y="36"/>
                  </a:lnTo>
                  <a:lnTo>
                    <a:pt x="115" y="43"/>
                  </a:lnTo>
                  <a:lnTo>
                    <a:pt x="73" y="64"/>
                  </a:lnTo>
                  <a:lnTo>
                    <a:pt x="46" y="96"/>
                  </a:lnTo>
                  <a:lnTo>
                    <a:pt x="56" y="96"/>
                  </a:lnTo>
                  <a:lnTo>
                    <a:pt x="66" y="103"/>
                  </a:lnTo>
                  <a:lnTo>
                    <a:pt x="77" y="107"/>
                  </a:lnTo>
                  <a:lnTo>
                    <a:pt x="84" y="117"/>
                  </a:lnTo>
                  <a:lnTo>
                    <a:pt x="87" y="128"/>
                  </a:lnTo>
                  <a:lnTo>
                    <a:pt x="91" y="142"/>
                  </a:lnTo>
                  <a:lnTo>
                    <a:pt x="87" y="153"/>
                  </a:lnTo>
                  <a:lnTo>
                    <a:pt x="84" y="163"/>
                  </a:lnTo>
                  <a:lnTo>
                    <a:pt x="77" y="174"/>
                  </a:lnTo>
                  <a:lnTo>
                    <a:pt x="70" y="181"/>
                  </a:lnTo>
                  <a:lnTo>
                    <a:pt x="63" y="185"/>
                  </a:lnTo>
                  <a:lnTo>
                    <a:pt x="52" y="188"/>
                  </a:lnTo>
                  <a:lnTo>
                    <a:pt x="46" y="188"/>
                  </a:lnTo>
                  <a:lnTo>
                    <a:pt x="39" y="188"/>
                  </a:lnTo>
                  <a:lnTo>
                    <a:pt x="32" y="188"/>
                  </a:lnTo>
                  <a:lnTo>
                    <a:pt x="25" y="185"/>
                  </a:lnTo>
                  <a:lnTo>
                    <a:pt x="18" y="181"/>
                  </a:lnTo>
                  <a:lnTo>
                    <a:pt x="11" y="174"/>
                  </a:lnTo>
                  <a:lnTo>
                    <a:pt x="4" y="167"/>
                  </a:lnTo>
                  <a:lnTo>
                    <a:pt x="0" y="153"/>
                  </a:lnTo>
                  <a:lnTo>
                    <a:pt x="0" y="142"/>
                  </a:lnTo>
                  <a:lnTo>
                    <a:pt x="7" y="96"/>
                  </a:lnTo>
                  <a:lnTo>
                    <a:pt x="35" y="57"/>
                  </a:lnTo>
                  <a:lnTo>
                    <a:pt x="73" y="29"/>
                  </a:lnTo>
                  <a:lnTo>
                    <a:pt x="122" y="7"/>
                  </a:lnTo>
                  <a:lnTo>
                    <a:pt x="1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5" name="Freeform 49"/>
            <p:cNvSpPr>
              <a:spLocks/>
            </p:cNvSpPr>
            <p:nvPr/>
          </p:nvSpPr>
          <p:spPr bwMode="auto">
            <a:xfrm>
              <a:off x="11043" y="5010"/>
              <a:ext cx="391" cy="542"/>
            </a:xfrm>
            <a:custGeom>
              <a:avLst/>
              <a:gdLst/>
              <a:ahLst/>
              <a:cxnLst>
                <a:cxn ang="0">
                  <a:pos x="175" y="0"/>
                </a:cxn>
                <a:cxn ang="0">
                  <a:pos x="325" y="3"/>
                </a:cxn>
                <a:cxn ang="0">
                  <a:pos x="360" y="0"/>
                </a:cxn>
                <a:cxn ang="0">
                  <a:pos x="384" y="3"/>
                </a:cxn>
                <a:cxn ang="0">
                  <a:pos x="391" y="14"/>
                </a:cxn>
                <a:cxn ang="0">
                  <a:pos x="388" y="28"/>
                </a:cxn>
                <a:cxn ang="0">
                  <a:pos x="377" y="35"/>
                </a:cxn>
                <a:cxn ang="0">
                  <a:pos x="360" y="35"/>
                </a:cxn>
                <a:cxn ang="0">
                  <a:pos x="300" y="42"/>
                </a:cxn>
                <a:cxn ang="0">
                  <a:pos x="290" y="67"/>
                </a:cxn>
                <a:cxn ang="0">
                  <a:pos x="185" y="482"/>
                </a:cxn>
                <a:cxn ang="0">
                  <a:pos x="182" y="492"/>
                </a:cxn>
                <a:cxn ang="0">
                  <a:pos x="182" y="499"/>
                </a:cxn>
                <a:cxn ang="0">
                  <a:pos x="189" y="503"/>
                </a:cxn>
                <a:cxn ang="0">
                  <a:pos x="206" y="503"/>
                </a:cxn>
                <a:cxn ang="0">
                  <a:pos x="227" y="506"/>
                </a:cxn>
                <a:cxn ang="0">
                  <a:pos x="248" y="506"/>
                </a:cxn>
                <a:cxn ang="0">
                  <a:pos x="262" y="510"/>
                </a:cxn>
                <a:cxn ang="0">
                  <a:pos x="265" y="521"/>
                </a:cxn>
                <a:cxn ang="0">
                  <a:pos x="262" y="535"/>
                </a:cxn>
                <a:cxn ang="0">
                  <a:pos x="252" y="542"/>
                </a:cxn>
                <a:cxn ang="0">
                  <a:pos x="245" y="542"/>
                </a:cxn>
                <a:cxn ang="0">
                  <a:pos x="210" y="542"/>
                </a:cxn>
                <a:cxn ang="0">
                  <a:pos x="66" y="538"/>
                </a:cxn>
                <a:cxn ang="0">
                  <a:pos x="14" y="542"/>
                </a:cxn>
                <a:cxn ang="0">
                  <a:pos x="4" y="538"/>
                </a:cxn>
                <a:cxn ang="0">
                  <a:pos x="0" y="521"/>
                </a:cxn>
                <a:cxn ang="0">
                  <a:pos x="7" y="510"/>
                </a:cxn>
                <a:cxn ang="0">
                  <a:pos x="25" y="506"/>
                </a:cxn>
                <a:cxn ang="0">
                  <a:pos x="70" y="506"/>
                </a:cxn>
                <a:cxn ang="0">
                  <a:pos x="101" y="492"/>
                </a:cxn>
                <a:cxn ang="0">
                  <a:pos x="210" y="60"/>
                </a:cxn>
                <a:cxn ang="0">
                  <a:pos x="210" y="42"/>
                </a:cxn>
                <a:cxn ang="0">
                  <a:pos x="203" y="39"/>
                </a:cxn>
                <a:cxn ang="0">
                  <a:pos x="189" y="39"/>
                </a:cxn>
                <a:cxn ang="0">
                  <a:pos x="164" y="35"/>
                </a:cxn>
                <a:cxn ang="0">
                  <a:pos x="154" y="35"/>
                </a:cxn>
                <a:cxn ang="0">
                  <a:pos x="136" y="35"/>
                </a:cxn>
                <a:cxn ang="0">
                  <a:pos x="126" y="28"/>
                </a:cxn>
                <a:cxn ang="0">
                  <a:pos x="126" y="14"/>
                </a:cxn>
                <a:cxn ang="0">
                  <a:pos x="133" y="3"/>
                </a:cxn>
                <a:cxn ang="0">
                  <a:pos x="143" y="0"/>
                </a:cxn>
              </a:cxnLst>
              <a:rect l="0" t="0" r="r" b="b"/>
              <a:pathLst>
                <a:path w="391" h="542">
                  <a:moveTo>
                    <a:pt x="147" y="0"/>
                  </a:moveTo>
                  <a:lnTo>
                    <a:pt x="175" y="0"/>
                  </a:lnTo>
                  <a:lnTo>
                    <a:pt x="203" y="3"/>
                  </a:lnTo>
                  <a:lnTo>
                    <a:pt x="325" y="3"/>
                  </a:lnTo>
                  <a:lnTo>
                    <a:pt x="342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84" y="3"/>
                  </a:lnTo>
                  <a:lnTo>
                    <a:pt x="388" y="7"/>
                  </a:lnTo>
                  <a:lnTo>
                    <a:pt x="391" y="14"/>
                  </a:lnTo>
                  <a:lnTo>
                    <a:pt x="391" y="24"/>
                  </a:lnTo>
                  <a:lnTo>
                    <a:pt x="388" y="28"/>
                  </a:lnTo>
                  <a:lnTo>
                    <a:pt x="384" y="32"/>
                  </a:lnTo>
                  <a:lnTo>
                    <a:pt x="377" y="35"/>
                  </a:lnTo>
                  <a:lnTo>
                    <a:pt x="367" y="35"/>
                  </a:lnTo>
                  <a:lnTo>
                    <a:pt x="360" y="35"/>
                  </a:lnTo>
                  <a:lnTo>
                    <a:pt x="321" y="35"/>
                  </a:lnTo>
                  <a:lnTo>
                    <a:pt x="300" y="42"/>
                  </a:lnTo>
                  <a:lnTo>
                    <a:pt x="293" y="53"/>
                  </a:lnTo>
                  <a:lnTo>
                    <a:pt x="290" y="67"/>
                  </a:lnTo>
                  <a:lnTo>
                    <a:pt x="290" y="67"/>
                  </a:lnTo>
                  <a:lnTo>
                    <a:pt x="185" y="482"/>
                  </a:lnTo>
                  <a:lnTo>
                    <a:pt x="185" y="485"/>
                  </a:lnTo>
                  <a:lnTo>
                    <a:pt x="182" y="492"/>
                  </a:lnTo>
                  <a:lnTo>
                    <a:pt x="182" y="496"/>
                  </a:lnTo>
                  <a:lnTo>
                    <a:pt x="182" y="499"/>
                  </a:lnTo>
                  <a:lnTo>
                    <a:pt x="185" y="503"/>
                  </a:lnTo>
                  <a:lnTo>
                    <a:pt x="189" y="503"/>
                  </a:lnTo>
                  <a:lnTo>
                    <a:pt x="196" y="503"/>
                  </a:lnTo>
                  <a:lnTo>
                    <a:pt x="206" y="503"/>
                  </a:lnTo>
                  <a:lnTo>
                    <a:pt x="217" y="506"/>
                  </a:lnTo>
                  <a:lnTo>
                    <a:pt x="227" y="506"/>
                  </a:lnTo>
                  <a:lnTo>
                    <a:pt x="238" y="506"/>
                  </a:lnTo>
                  <a:lnTo>
                    <a:pt x="248" y="506"/>
                  </a:lnTo>
                  <a:lnTo>
                    <a:pt x="255" y="506"/>
                  </a:lnTo>
                  <a:lnTo>
                    <a:pt x="262" y="510"/>
                  </a:lnTo>
                  <a:lnTo>
                    <a:pt x="265" y="513"/>
                  </a:lnTo>
                  <a:lnTo>
                    <a:pt x="265" y="521"/>
                  </a:lnTo>
                  <a:lnTo>
                    <a:pt x="265" y="528"/>
                  </a:lnTo>
                  <a:lnTo>
                    <a:pt x="262" y="535"/>
                  </a:lnTo>
                  <a:lnTo>
                    <a:pt x="258" y="538"/>
                  </a:lnTo>
                  <a:lnTo>
                    <a:pt x="252" y="542"/>
                  </a:lnTo>
                  <a:lnTo>
                    <a:pt x="248" y="542"/>
                  </a:lnTo>
                  <a:lnTo>
                    <a:pt x="245" y="542"/>
                  </a:lnTo>
                  <a:lnTo>
                    <a:pt x="227" y="542"/>
                  </a:lnTo>
                  <a:lnTo>
                    <a:pt x="210" y="542"/>
                  </a:lnTo>
                  <a:lnTo>
                    <a:pt x="192" y="538"/>
                  </a:lnTo>
                  <a:lnTo>
                    <a:pt x="66" y="538"/>
                  </a:lnTo>
                  <a:lnTo>
                    <a:pt x="42" y="542"/>
                  </a:lnTo>
                  <a:lnTo>
                    <a:pt x="14" y="542"/>
                  </a:lnTo>
                  <a:lnTo>
                    <a:pt x="7" y="542"/>
                  </a:lnTo>
                  <a:lnTo>
                    <a:pt x="4" y="538"/>
                  </a:lnTo>
                  <a:lnTo>
                    <a:pt x="0" y="531"/>
                  </a:lnTo>
                  <a:lnTo>
                    <a:pt x="0" y="521"/>
                  </a:lnTo>
                  <a:lnTo>
                    <a:pt x="4" y="513"/>
                  </a:lnTo>
                  <a:lnTo>
                    <a:pt x="7" y="510"/>
                  </a:lnTo>
                  <a:lnTo>
                    <a:pt x="14" y="506"/>
                  </a:lnTo>
                  <a:lnTo>
                    <a:pt x="25" y="506"/>
                  </a:lnTo>
                  <a:lnTo>
                    <a:pt x="32" y="506"/>
                  </a:lnTo>
                  <a:lnTo>
                    <a:pt x="70" y="506"/>
                  </a:lnTo>
                  <a:lnTo>
                    <a:pt x="91" y="499"/>
                  </a:lnTo>
                  <a:lnTo>
                    <a:pt x="101" y="492"/>
                  </a:lnTo>
                  <a:lnTo>
                    <a:pt x="105" y="474"/>
                  </a:lnTo>
                  <a:lnTo>
                    <a:pt x="210" y="60"/>
                  </a:lnTo>
                  <a:lnTo>
                    <a:pt x="210" y="49"/>
                  </a:lnTo>
                  <a:lnTo>
                    <a:pt x="210" y="42"/>
                  </a:lnTo>
                  <a:lnTo>
                    <a:pt x="206" y="42"/>
                  </a:lnTo>
                  <a:lnTo>
                    <a:pt x="203" y="39"/>
                  </a:lnTo>
                  <a:lnTo>
                    <a:pt x="199" y="39"/>
                  </a:lnTo>
                  <a:lnTo>
                    <a:pt x="189" y="39"/>
                  </a:lnTo>
                  <a:lnTo>
                    <a:pt x="175" y="35"/>
                  </a:lnTo>
                  <a:lnTo>
                    <a:pt x="164" y="35"/>
                  </a:lnTo>
                  <a:lnTo>
                    <a:pt x="157" y="35"/>
                  </a:lnTo>
                  <a:lnTo>
                    <a:pt x="154" y="35"/>
                  </a:lnTo>
                  <a:lnTo>
                    <a:pt x="143" y="35"/>
                  </a:lnTo>
                  <a:lnTo>
                    <a:pt x="136" y="35"/>
                  </a:lnTo>
                  <a:lnTo>
                    <a:pt x="129" y="32"/>
                  </a:lnTo>
                  <a:lnTo>
                    <a:pt x="126" y="28"/>
                  </a:lnTo>
                  <a:lnTo>
                    <a:pt x="126" y="21"/>
                  </a:lnTo>
                  <a:lnTo>
                    <a:pt x="126" y="14"/>
                  </a:lnTo>
                  <a:lnTo>
                    <a:pt x="129" y="7"/>
                  </a:lnTo>
                  <a:lnTo>
                    <a:pt x="133" y="3"/>
                  </a:lnTo>
                  <a:lnTo>
                    <a:pt x="140" y="0"/>
                  </a:lnTo>
                  <a:lnTo>
                    <a:pt x="143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6" name="Freeform 50"/>
            <p:cNvSpPr>
              <a:spLocks/>
            </p:cNvSpPr>
            <p:nvPr/>
          </p:nvSpPr>
          <p:spPr bwMode="auto">
            <a:xfrm>
              <a:off x="11633" y="5010"/>
              <a:ext cx="500" cy="559"/>
            </a:xfrm>
            <a:custGeom>
              <a:avLst/>
              <a:gdLst/>
              <a:ahLst/>
              <a:cxnLst>
                <a:cxn ang="0">
                  <a:pos x="294" y="0"/>
                </a:cxn>
                <a:cxn ang="0">
                  <a:pos x="437" y="3"/>
                </a:cxn>
                <a:cxn ang="0">
                  <a:pos x="472" y="0"/>
                </a:cxn>
                <a:cxn ang="0">
                  <a:pos x="493" y="3"/>
                </a:cxn>
                <a:cxn ang="0">
                  <a:pos x="500" y="14"/>
                </a:cxn>
                <a:cxn ang="0">
                  <a:pos x="496" y="28"/>
                </a:cxn>
                <a:cxn ang="0">
                  <a:pos x="486" y="35"/>
                </a:cxn>
                <a:cxn ang="0">
                  <a:pos x="472" y="35"/>
                </a:cxn>
                <a:cxn ang="0">
                  <a:pos x="444" y="35"/>
                </a:cxn>
                <a:cxn ang="0">
                  <a:pos x="430" y="42"/>
                </a:cxn>
                <a:cxn ang="0">
                  <a:pos x="426" y="56"/>
                </a:cxn>
                <a:cxn ang="0">
                  <a:pos x="332" y="428"/>
                </a:cxn>
                <a:cxn ang="0">
                  <a:pos x="276" y="510"/>
                </a:cxn>
                <a:cxn ang="0">
                  <a:pos x="182" y="556"/>
                </a:cxn>
                <a:cxn ang="0">
                  <a:pos x="77" y="552"/>
                </a:cxn>
                <a:cxn ang="0">
                  <a:pos x="11" y="506"/>
                </a:cxn>
                <a:cxn ang="0">
                  <a:pos x="7" y="443"/>
                </a:cxn>
                <a:cxn ang="0">
                  <a:pos x="39" y="411"/>
                </a:cxn>
                <a:cxn ang="0">
                  <a:pos x="70" y="407"/>
                </a:cxn>
                <a:cxn ang="0">
                  <a:pos x="88" y="414"/>
                </a:cxn>
                <a:cxn ang="0">
                  <a:pos x="98" y="432"/>
                </a:cxn>
                <a:cxn ang="0">
                  <a:pos x="98" y="453"/>
                </a:cxn>
                <a:cxn ang="0">
                  <a:pos x="91" y="471"/>
                </a:cxn>
                <a:cxn ang="0">
                  <a:pos x="74" y="489"/>
                </a:cxn>
                <a:cxn ang="0">
                  <a:pos x="46" y="499"/>
                </a:cxn>
                <a:cxn ang="0">
                  <a:pos x="91" y="528"/>
                </a:cxn>
                <a:cxn ang="0">
                  <a:pos x="126" y="531"/>
                </a:cxn>
                <a:cxn ang="0">
                  <a:pos x="203" y="503"/>
                </a:cxn>
                <a:cxn ang="0">
                  <a:pos x="255" y="425"/>
                </a:cxn>
                <a:cxn ang="0">
                  <a:pos x="346" y="60"/>
                </a:cxn>
                <a:cxn ang="0">
                  <a:pos x="346" y="49"/>
                </a:cxn>
                <a:cxn ang="0">
                  <a:pos x="346" y="42"/>
                </a:cxn>
                <a:cxn ang="0">
                  <a:pos x="321" y="39"/>
                </a:cxn>
                <a:cxn ang="0">
                  <a:pos x="280" y="35"/>
                </a:cxn>
                <a:cxn ang="0">
                  <a:pos x="262" y="35"/>
                </a:cxn>
                <a:cxn ang="0">
                  <a:pos x="248" y="32"/>
                </a:cxn>
                <a:cxn ang="0">
                  <a:pos x="241" y="21"/>
                </a:cxn>
                <a:cxn ang="0">
                  <a:pos x="248" y="7"/>
                </a:cxn>
                <a:cxn ang="0">
                  <a:pos x="255" y="0"/>
                </a:cxn>
                <a:cxn ang="0">
                  <a:pos x="262" y="0"/>
                </a:cxn>
              </a:cxnLst>
              <a:rect l="0" t="0" r="r" b="b"/>
              <a:pathLst>
                <a:path w="500" h="559">
                  <a:moveTo>
                    <a:pt x="262" y="0"/>
                  </a:moveTo>
                  <a:lnTo>
                    <a:pt x="294" y="0"/>
                  </a:lnTo>
                  <a:lnTo>
                    <a:pt x="325" y="3"/>
                  </a:lnTo>
                  <a:lnTo>
                    <a:pt x="437" y="3"/>
                  </a:lnTo>
                  <a:lnTo>
                    <a:pt x="454" y="0"/>
                  </a:lnTo>
                  <a:lnTo>
                    <a:pt x="472" y="0"/>
                  </a:lnTo>
                  <a:lnTo>
                    <a:pt x="489" y="0"/>
                  </a:lnTo>
                  <a:lnTo>
                    <a:pt x="493" y="3"/>
                  </a:lnTo>
                  <a:lnTo>
                    <a:pt x="500" y="7"/>
                  </a:lnTo>
                  <a:lnTo>
                    <a:pt x="500" y="14"/>
                  </a:lnTo>
                  <a:lnTo>
                    <a:pt x="500" y="24"/>
                  </a:lnTo>
                  <a:lnTo>
                    <a:pt x="496" y="28"/>
                  </a:lnTo>
                  <a:lnTo>
                    <a:pt x="493" y="32"/>
                  </a:lnTo>
                  <a:lnTo>
                    <a:pt x="486" y="35"/>
                  </a:lnTo>
                  <a:lnTo>
                    <a:pt x="479" y="35"/>
                  </a:lnTo>
                  <a:lnTo>
                    <a:pt x="472" y="35"/>
                  </a:lnTo>
                  <a:lnTo>
                    <a:pt x="458" y="35"/>
                  </a:lnTo>
                  <a:lnTo>
                    <a:pt x="444" y="35"/>
                  </a:lnTo>
                  <a:lnTo>
                    <a:pt x="437" y="39"/>
                  </a:lnTo>
                  <a:lnTo>
                    <a:pt x="430" y="42"/>
                  </a:lnTo>
                  <a:lnTo>
                    <a:pt x="426" y="49"/>
                  </a:lnTo>
                  <a:lnTo>
                    <a:pt x="426" y="56"/>
                  </a:lnTo>
                  <a:lnTo>
                    <a:pt x="423" y="67"/>
                  </a:lnTo>
                  <a:lnTo>
                    <a:pt x="332" y="428"/>
                  </a:lnTo>
                  <a:lnTo>
                    <a:pt x="311" y="474"/>
                  </a:lnTo>
                  <a:lnTo>
                    <a:pt x="276" y="510"/>
                  </a:lnTo>
                  <a:lnTo>
                    <a:pt x="231" y="538"/>
                  </a:lnTo>
                  <a:lnTo>
                    <a:pt x="182" y="556"/>
                  </a:lnTo>
                  <a:lnTo>
                    <a:pt x="129" y="559"/>
                  </a:lnTo>
                  <a:lnTo>
                    <a:pt x="77" y="552"/>
                  </a:lnTo>
                  <a:lnTo>
                    <a:pt x="35" y="535"/>
                  </a:lnTo>
                  <a:lnTo>
                    <a:pt x="11" y="506"/>
                  </a:lnTo>
                  <a:lnTo>
                    <a:pt x="0" y="471"/>
                  </a:lnTo>
                  <a:lnTo>
                    <a:pt x="7" y="443"/>
                  </a:lnTo>
                  <a:lnTo>
                    <a:pt x="21" y="421"/>
                  </a:lnTo>
                  <a:lnTo>
                    <a:pt x="39" y="411"/>
                  </a:lnTo>
                  <a:lnTo>
                    <a:pt x="56" y="407"/>
                  </a:lnTo>
                  <a:lnTo>
                    <a:pt x="70" y="407"/>
                  </a:lnTo>
                  <a:lnTo>
                    <a:pt x="77" y="411"/>
                  </a:lnTo>
                  <a:lnTo>
                    <a:pt x="88" y="414"/>
                  </a:lnTo>
                  <a:lnTo>
                    <a:pt x="91" y="421"/>
                  </a:lnTo>
                  <a:lnTo>
                    <a:pt x="98" y="432"/>
                  </a:lnTo>
                  <a:lnTo>
                    <a:pt x="98" y="443"/>
                  </a:lnTo>
                  <a:lnTo>
                    <a:pt x="98" y="453"/>
                  </a:lnTo>
                  <a:lnTo>
                    <a:pt x="95" y="460"/>
                  </a:lnTo>
                  <a:lnTo>
                    <a:pt x="91" y="471"/>
                  </a:lnTo>
                  <a:lnTo>
                    <a:pt x="84" y="482"/>
                  </a:lnTo>
                  <a:lnTo>
                    <a:pt x="74" y="489"/>
                  </a:lnTo>
                  <a:lnTo>
                    <a:pt x="60" y="496"/>
                  </a:lnTo>
                  <a:lnTo>
                    <a:pt x="46" y="499"/>
                  </a:lnTo>
                  <a:lnTo>
                    <a:pt x="67" y="517"/>
                  </a:lnTo>
                  <a:lnTo>
                    <a:pt x="91" y="528"/>
                  </a:lnTo>
                  <a:lnTo>
                    <a:pt x="112" y="531"/>
                  </a:lnTo>
                  <a:lnTo>
                    <a:pt x="126" y="531"/>
                  </a:lnTo>
                  <a:lnTo>
                    <a:pt x="168" y="524"/>
                  </a:lnTo>
                  <a:lnTo>
                    <a:pt x="203" y="503"/>
                  </a:lnTo>
                  <a:lnTo>
                    <a:pt x="234" y="471"/>
                  </a:lnTo>
                  <a:lnTo>
                    <a:pt x="255" y="425"/>
                  </a:lnTo>
                  <a:lnTo>
                    <a:pt x="346" y="67"/>
                  </a:lnTo>
                  <a:lnTo>
                    <a:pt x="346" y="60"/>
                  </a:lnTo>
                  <a:lnTo>
                    <a:pt x="346" y="53"/>
                  </a:lnTo>
                  <a:lnTo>
                    <a:pt x="346" y="49"/>
                  </a:lnTo>
                  <a:lnTo>
                    <a:pt x="346" y="46"/>
                  </a:lnTo>
                  <a:lnTo>
                    <a:pt x="346" y="42"/>
                  </a:lnTo>
                  <a:lnTo>
                    <a:pt x="339" y="39"/>
                  </a:lnTo>
                  <a:lnTo>
                    <a:pt x="321" y="39"/>
                  </a:lnTo>
                  <a:lnTo>
                    <a:pt x="301" y="35"/>
                  </a:lnTo>
                  <a:lnTo>
                    <a:pt x="280" y="35"/>
                  </a:lnTo>
                  <a:lnTo>
                    <a:pt x="273" y="35"/>
                  </a:lnTo>
                  <a:lnTo>
                    <a:pt x="262" y="35"/>
                  </a:lnTo>
                  <a:lnTo>
                    <a:pt x="255" y="35"/>
                  </a:lnTo>
                  <a:lnTo>
                    <a:pt x="248" y="32"/>
                  </a:lnTo>
                  <a:lnTo>
                    <a:pt x="245" y="28"/>
                  </a:lnTo>
                  <a:lnTo>
                    <a:pt x="241" y="21"/>
                  </a:lnTo>
                  <a:lnTo>
                    <a:pt x="245" y="14"/>
                  </a:lnTo>
                  <a:lnTo>
                    <a:pt x="248" y="7"/>
                  </a:lnTo>
                  <a:lnTo>
                    <a:pt x="252" y="3"/>
                  </a:lnTo>
                  <a:lnTo>
                    <a:pt x="255" y="0"/>
                  </a:lnTo>
                  <a:lnTo>
                    <a:pt x="259" y="0"/>
                  </a:lnTo>
                  <a:lnTo>
                    <a:pt x="2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Electro-magnetic Charges</a:t>
            </a:r>
            <a:endParaRPr lang="en-US" dirty="0"/>
          </a:p>
        </p:txBody>
      </p:sp>
      <p:sp>
        <p:nvSpPr>
          <p:cNvPr id="4" name="Text Box 15"/>
          <p:cNvSpPr txBox="1">
            <a:spLocks noChangeArrowheads="1"/>
          </p:cNvSpPr>
          <p:nvPr/>
        </p:nvSpPr>
        <p:spPr bwMode="auto">
          <a:xfrm>
            <a:off x="1295400" y="3429000"/>
            <a:ext cx="5036956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3200" dirty="0">
                <a:solidFill>
                  <a:srgbClr val="0000FF"/>
                </a:solidFill>
              </a:rPr>
              <a:t>(Magnetic, Electric) Charges: 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0" y="1447800"/>
            <a:ext cx="914400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FF0000"/>
                </a:solidFill>
              </a:rPr>
              <a:t>The theory will also contain ``</a:t>
            </a:r>
            <a:r>
              <a:rPr lang="en-US" sz="3600" dirty="0" err="1" smtClean="0">
                <a:solidFill>
                  <a:srgbClr val="FF0000"/>
                </a:solidFill>
              </a:rPr>
              <a:t>dyonic</a:t>
            </a:r>
            <a:r>
              <a:rPr lang="en-US" sz="3600" dirty="0" smtClean="0">
                <a:solidFill>
                  <a:srgbClr val="FF0000"/>
                </a:solidFill>
              </a:rPr>
              <a:t> particles’’ – particles with electric and magnetic charges for the various Maxwell fields F</a:t>
            </a:r>
            <a:r>
              <a:rPr lang="en-US" sz="3600" baseline="30000" dirty="0" smtClean="0">
                <a:solidFill>
                  <a:srgbClr val="FF0000"/>
                </a:solidFill>
              </a:rPr>
              <a:t>I</a:t>
            </a:r>
            <a:r>
              <a:rPr lang="en-US" sz="3600" dirty="0" smtClean="0">
                <a:solidFill>
                  <a:srgbClr val="FF0000"/>
                </a:solidFill>
              </a:rPr>
              <a:t>, I = 1,…, r.  </a:t>
            </a:r>
            <a:endParaRPr lang="en-US" sz="3600" dirty="0">
              <a:solidFill>
                <a:srgbClr val="FF00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895600" y="5410200"/>
            <a:ext cx="79248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7030A0"/>
                </a:solidFill>
              </a:rPr>
              <a:t>On general principles </a:t>
            </a:r>
            <a:r>
              <a:rPr lang="en-US" sz="3600" dirty="0" smtClean="0">
                <a:solidFill>
                  <a:srgbClr val="7030A0"/>
                </a:solidFill>
                <a:sym typeface="Mathematica1" panose="05000502060100000001" pitchFamily="2" charset="2"/>
              </a:rPr>
              <a:t></a:t>
            </a:r>
            <a:r>
              <a:rPr lang="en-US" sz="3600" dirty="0" smtClean="0">
                <a:solidFill>
                  <a:srgbClr val="7030A0"/>
                </a:solidFill>
              </a:rPr>
              <a:t> are </a:t>
            </a:r>
          </a:p>
          <a:p>
            <a:r>
              <a:rPr lang="en-US" sz="3600" dirty="0" smtClean="0">
                <a:solidFill>
                  <a:srgbClr val="7030A0"/>
                </a:solidFill>
              </a:rPr>
              <a:t>     in a </a:t>
            </a:r>
            <a:r>
              <a:rPr lang="en-US" sz="3600" u="sng" dirty="0" err="1" smtClean="0">
                <a:solidFill>
                  <a:srgbClr val="7030A0"/>
                </a:solidFill>
              </a:rPr>
              <a:t>symplectic</a:t>
            </a:r>
            <a:r>
              <a:rPr lang="en-US" sz="3600" dirty="0" smtClean="0">
                <a:solidFill>
                  <a:srgbClr val="7030A0"/>
                </a:solidFill>
              </a:rPr>
              <a:t> lattice  </a:t>
            </a:r>
            <a:r>
              <a:rPr lang="en-US" sz="3600" dirty="0" smtClean="0">
                <a:solidFill>
                  <a:srgbClr val="7030A0"/>
                </a:solidFill>
                <a:sym typeface="Mathematica1"/>
              </a:rPr>
              <a:t></a:t>
            </a:r>
            <a:r>
              <a:rPr lang="en-US" sz="3600" baseline="-25000" dirty="0" smtClean="0">
                <a:solidFill>
                  <a:srgbClr val="7030A0"/>
                </a:solidFill>
                <a:sym typeface="Mathematica1"/>
              </a:rPr>
              <a:t>u</a:t>
            </a:r>
            <a:r>
              <a:rPr lang="en-US" sz="3600" dirty="0" smtClean="0">
                <a:solidFill>
                  <a:srgbClr val="7030A0"/>
                </a:solidFill>
              </a:rPr>
              <a:t>. </a:t>
            </a:r>
            <a:endParaRPr lang="en-US" sz="3600" dirty="0">
              <a:solidFill>
                <a:srgbClr val="7030A0"/>
              </a:solidFill>
            </a:endParaRPr>
          </a:p>
        </p:txBody>
      </p:sp>
      <p:grpSp>
        <p:nvGrpSpPr>
          <p:cNvPr id="2052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762000" y="4343400"/>
            <a:ext cx="2740223" cy="609600"/>
            <a:chOff x="1432" y="3706"/>
            <a:chExt cx="7826" cy="1741"/>
          </a:xfrm>
          <a:solidFill>
            <a:srgbClr val="0000FF"/>
          </a:solidFill>
        </p:grpSpPr>
        <p:sp>
          <p:nvSpPr>
            <p:cNvPr id="2054" name="Freeform 6"/>
            <p:cNvSpPr>
              <a:spLocks/>
            </p:cNvSpPr>
            <p:nvPr/>
          </p:nvSpPr>
          <p:spPr bwMode="auto">
            <a:xfrm>
              <a:off x="1432" y="4346"/>
              <a:ext cx="843" cy="1047"/>
            </a:xfrm>
            <a:custGeom>
              <a:avLst/>
              <a:gdLst/>
              <a:ahLst/>
              <a:cxnLst>
                <a:cxn ang="0">
                  <a:pos x="359" y="5"/>
                </a:cxn>
                <a:cxn ang="0">
                  <a:pos x="432" y="39"/>
                </a:cxn>
                <a:cxn ang="0">
                  <a:pos x="488" y="100"/>
                </a:cxn>
                <a:cxn ang="0">
                  <a:pos x="527" y="177"/>
                </a:cxn>
                <a:cxn ang="0">
                  <a:pos x="571" y="318"/>
                </a:cxn>
                <a:cxn ang="0">
                  <a:pos x="588" y="429"/>
                </a:cxn>
                <a:cxn ang="0">
                  <a:pos x="592" y="502"/>
                </a:cxn>
                <a:cxn ang="0">
                  <a:pos x="726" y="182"/>
                </a:cxn>
                <a:cxn ang="0">
                  <a:pos x="807" y="24"/>
                </a:cxn>
                <a:cxn ang="0">
                  <a:pos x="814" y="20"/>
                </a:cxn>
                <a:cxn ang="0">
                  <a:pos x="821" y="20"/>
                </a:cxn>
                <a:cxn ang="0">
                  <a:pos x="829" y="20"/>
                </a:cxn>
                <a:cxn ang="0">
                  <a:pos x="836" y="22"/>
                </a:cxn>
                <a:cxn ang="0">
                  <a:pos x="841" y="29"/>
                </a:cxn>
                <a:cxn ang="0">
                  <a:pos x="839" y="44"/>
                </a:cxn>
                <a:cxn ang="0">
                  <a:pos x="821" y="80"/>
                </a:cxn>
                <a:cxn ang="0">
                  <a:pos x="783" y="155"/>
                </a:cxn>
                <a:cxn ang="0">
                  <a:pos x="714" y="303"/>
                </a:cxn>
                <a:cxn ang="0">
                  <a:pos x="649" y="463"/>
                </a:cxn>
                <a:cxn ang="0">
                  <a:pos x="595" y="614"/>
                </a:cxn>
                <a:cxn ang="0">
                  <a:pos x="575" y="710"/>
                </a:cxn>
                <a:cxn ang="0">
                  <a:pos x="556" y="810"/>
                </a:cxn>
                <a:cxn ang="0">
                  <a:pos x="522" y="950"/>
                </a:cxn>
                <a:cxn ang="0">
                  <a:pos x="497" y="1021"/>
                </a:cxn>
                <a:cxn ang="0">
                  <a:pos x="471" y="1047"/>
                </a:cxn>
                <a:cxn ang="0">
                  <a:pos x="458" y="1040"/>
                </a:cxn>
                <a:cxn ang="0">
                  <a:pos x="451" y="1026"/>
                </a:cxn>
                <a:cxn ang="0">
                  <a:pos x="454" y="994"/>
                </a:cxn>
                <a:cxn ang="0">
                  <a:pos x="468" y="921"/>
                </a:cxn>
                <a:cxn ang="0">
                  <a:pos x="493" y="824"/>
                </a:cxn>
                <a:cxn ang="0">
                  <a:pos x="519" y="723"/>
                </a:cxn>
                <a:cxn ang="0">
                  <a:pos x="539" y="657"/>
                </a:cxn>
                <a:cxn ang="0">
                  <a:pos x="549" y="606"/>
                </a:cxn>
                <a:cxn ang="0">
                  <a:pos x="553" y="519"/>
                </a:cxn>
                <a:cxn ang="0">
                  <a:pos x="551" y="451"/>
                </a:cxn>
                <a:cxn ang="0">
                  <a:pos x="541" y="374"/>
                </a:cxn>
                <a:cxn ang="0">
                  <a:pos x="522" y="291"/>
                </a:cxn>
                <a:cxn ang="0">
                  <a:pos x="483" y="216"/>
                </a:cxn>
                <a:cxn ang="0">
                  <a:pos x="427" y="155"/>
                </a:cxn>
                <a:cxn ang="0">
                  <a:pos x="344" y="121"/>
                </a:cxn>
                <a:cxn ang="0">
                  <a:pos x="283" y="117"/>
                </a:cxn>
                <a:cxn ang="0">
                  <a:pos x="242" y="121"/>
                </a:cxn>
                <a:cxn ang="0">
                  <a:pos x="183" y="138"/>
                </a:cxn>
                <a:cxn ang="0">
                  <a:pos x="117" y="180"/>
                </a:cxn>
                <a:cxn ang="0">
                  <a:pos x="61" y="252"/>
                </a:cxn>
                <a:cxn ang="0">
                  <a:pos x="39" y="301"/>
                </a:cxn>
                <a:cxn ang="0">
                  <a:pos x="27" y="308"/>
                </a:cxn>
                <a:cxn ang="0">
                  <a:pos x="13" y="308"/>
                </a:cxn>
                <a:cxn ang="0">
                  <a:pos x="5" y="303"/>
                </a:cxn>
                <a:cxn ang="0">
                  <a:pos x="0" y="291"/>
                </a:cxn>
                <a:cxn ang="0">
                  <a:pos x="13" y="250"/>
                </a:cxn>
                <a:cxn ang="0">
                  <a:pos x="44" y="184"/>
                </a:cxn>
                <a:cxn ang="0">
                  <a:pos x="98" y="112"/>
                </a:cxn>
                <a:cxn ang="0">
                  <a:pos x="171" y="46"/>
                </a:cxn>
                <a:cxn ang="0">
                  <a:pos x="264" y="7"/>
                </a:cxn>
              </a:cxnLst>
              <a:rect l="0" t="0" r="r" b="b"/>
              <a:pathLst>
                <a:path w="843" h="1047">
                  <a:moveTo>
                    <a:pt x="315" y="0"/>
                  </a:moveTo>
                  <a:lnTo>
                    <a:pt x="359" y="5"/>
                  </a:lnTo>
                  <a:lnTo>
                    <a:pt x="398" y="20"/>
                  </a:lnTo>
                  <a:lnTo>
                    <a:pt x="432" y="39"/>
                  </a:lnTo>
                  <a:lnTo>
                    <a:pt x="461" y="66"/>
                  </a:lnTo>
                  <a:lnTo>
                    <a:pt x="488" y="100"/>
                  </a:lnTo>
                  <a:lnTo>
                    <a:pt x="507" y="136"/>
                  </a:lnTo>
                  <a:lnTo>
                    <a:pt x="527" y="177"/>
                  </a:lnTo>
                  <a:lnTo>
                    <a:pt x="553" y="250"/>
                  </a:lnTo>
                  <a:lnTo>
                    <a:pt x="571" y="318"/>
                  </a:lnTo>
                  <a:lnTo>
                    <a:pt x="583" y="378"/>
                  </a:lnTo>
                  <a:lnTo>
                    <a:pt x="588" y="429"/>
                  </a:lnTo>
                  <a:lnTo>
                    <a:pt x="590" y="470"/>
                  </a:lnTo>
                  <a:lnTo>
                    <a:pt x="592" y="502"/>
                  </a:lnTo>
                  <a:lnTo>
                    <a:pt x="656" y="340"/>
                  </a:lnTo>
                  <a:lnTo>
                    <a:pt x="726" y="182"/>
                  </a:lnTo>
                  <a:lnTo>
                    <a:pt x="802" y="29"/>
                  </a:lnTo>
                  <a:lnTo>
                    <a:pt x="807" y="24"/>
                  </a:lnTo>
                  <a:lnTo>
                    <a:pt x="809" y="22"/>
                  </a:lnTo>
                  <a:lnTo>
                    <a:pt x="814" y="20"/>
                  </a:lnTo>
                  <a:lnTo>
                    <a:pt x="819" y="20"/>
                  </a:lnTo>
                  <a:lnTo>
                    <a:pt x="821" y="20"/>
                  </a:lnTo>
                  <a:lnTo>
                    <a:pt x="824" y="20"/>
                  </a:lnTo>
                  <a:lnTo>
                    <a:pt x="829" y="20"/>
                  </a:lnTo>
                  <a:lnTo>
                    <a:pt x="831" y="20"/>
                  </a:lnTo>
                  <a:lnTo>
                    <a:pt x="836" y="22"/>
                  </a:lnTo>
                  <a:lnTo>
                    <a:pt x="839" y="24"/>
                  </a:lnTo>
                  <a:lnTo>
                    <a:pt x="841" y="29"/>
                  </a:lnTo>
                  <a:lnTo>
                    <a:pt x="843" y="34"/>
                  </a:lnTo>
                  <a:lnTo>
                    <a:pt x="839" y="44"/>
                  </a:lnTo>
                  <a:lnTo>
                    <a:pt x="831" y="61"/>
                  </a:lnTo>
                  <a:lnTo>
                    <a:pt x="821" y="80"/>
                  </a:lnTo>
                  <a:lnTo>
                    <a:pt x="812" y="97"/>
                  </a:lnTo>
                  <a:lnTo>
                    <a:pt x="783" y="155"/>
                  </a:lnTo>
                  <a:lnTo>
                    <a:pt x="748" y="226"/>
                  </a:lnTo>
                  <a:lnTo>
                    <a:pt x="714" y="303"/>
                  </a:lnTo>
                  <a:lnTo>
                    <a:pt x="680" y="383"/>
                  </a:lnTo>
                  <a:lnTo>
                    <a:pt x="649" y="463"/>
                  </a:lnTo>
                  <a:lnTo>
                    <a:pt x="619" y="543"/>
                  </a:lnTo>
                  <a:lnTo>
                    <a:pt x="595" y="614"/>
                  </a:lnTo>
                  <a:lnTo>
                    <a:pt x="580" y="677"/>
                  </a:lnTo>
                  <a:lnTo>
                    <a:pt x="575" y="710"/>
                  </a:lnTo>
                  <a:lnTo>
                    <a:pt x="568" y="757"/>
                  </a:lnTo>
                  <a:lnTo>
                    <a:pt x="556" y="810"/>
                  </a:lnTo>
                  <a:lnTo>
                    <a:pt x="541" y="875"/>
                  </a:lnTo>
                  <a:lnTo>
                    <a:pt x="522" y="950"/>
                  </a:lnTo>
                  <a:lnTo>
                    <a:pt x="510" y="992"/>
                  </a:lnTo>
                  <a:lnTo>
                    <a:pt x="497" y="1021"/>
                  </a:lnTo>
                  <a:lnTo>
                    <a:pt x="485" y="1040"/>
                  </a:lnTo>
                  <a:lnTo>
                    <a:pt x="471" y="1047"/>
                  </a:lnTo>
                  <a:lnTo>
                    <a:pt x="463" y="1045"/>
                  </a:lnTo>
                  <a:lnTo>
                    <a:pt x="458" y="1040"/>
                  </a:lnTo>
                  <a:lnTo>
                    <a:pt x="454" y="1035"/>
                  </a:lnTo>
                  <a:lnTo>
                    <a:pt x="451" y="1026"/>
                  </a:lnTo>
                  <a:lnTo>
                    <a:pt x="451" y="1016"/>
                  </a:lnTo>
                  <a:lnTo>
                    <a:pt x="454" y="994"/>
                  </a:lnTo>
                  <a:lnTo>
                    <a:pt x="458" y="963"/>
                  </a:lnTo>
                  <a:lnTo>
                    <a:pt x="468" y="921"/>
                  </a:lnTo>
                  <a:lnTo>
                    <a:pt x="478" y="875"/>
                  </a:lnTo>
                  <a:lnTo>
                    <a:pt x="493" y="824"/>
                  </a:lnTo>
                  <a:lnTo>
                    <a:pt x="505" y="774"/>
                  </a:lnTo>
                  <a:lnTo>
                    <a:pt x="519" y="723"/>
                  </a:lnTo>
                  <a:lnTo>
                    <a:pt x="534" y="677"/>
                  </a:lnTo>
                  <a:lnTo>
                    <a:pt x="539" y="657"/>
                  </a:lnTo>
                  <a:lnTo>
                    <a:pt x="546" y="635"/>
                  </a:lnTo>
                  <a:lnTo>
                    <a:pt x="549" y="606"/>
                  </a:lnTo>
                  <a:lnTo>
                    <a:pt x="553" y="570"/>
                  </a:lnTo>
                  <a:lnTo>
                    <a:pt x="553" y="519"/>
                  </a:lnTo>
                  <a:lnTo>
                    <a:pt x="553" y="487"/>
                  </a:lnTo>
                  <a:lnTo>
                    <a:pt x="551" y="451"/>
                  </a:lnTo>
                  <a:lnTo>
                    <a:pt x="549" y="412"/>
                  </a:lnTo>
                  <a:lnTo>
                    <a:pt x="541" y="374"/>
                  </a:lnTo>
                  <a:lnTo>
                    <a:pt x="534" y="332"/>
                  </a:lnTo>
                  <a:lnTo>
                    <a:pt x="522" y="291"/>
                  </a:lnTo>
                  <a:lnTo>
                    <a:pt x="505" y="252"/>
                  </a:lnTo>
                  <a:lnTo>
                    <a:pt x="483" y="216"/>
                  </a:lnTo>
                  <a:lnTo>
                    <a:pt x="458" y="182"/>
                  </a:lnTo>
                  <a:lnTo>
                    <a:pt x="427" y="155"/>
                  </a:lnTo>
                  <a:lnTo>
                    <a:pt x="388" y="134"/>
                  </a:lnTo>
                  <a:lnTo>
                    <a:pt x="344" y="121"/>
                  </a:lnTo>
                  <a:lnTo>
                    <a:pt x="293" y="117"/>
                  </a:lnTo>
                  <a:lnTo>
                    <a:pt x="283" y="117"/>
                  </a:lnTo>
                  <a:lnTo>
                    <a:pt x="266" y="119"/>
                  </a:lnTo>
                  <a:lnTo>
                    <a:pt x="242" y="121"/>
                  </a:lnTo>
                  <a:lnTo>
                    <a:pt x="212" y="129"/>
                  </a:lnTo>
                  <a:lnTo>
                    <a:pt x="183" y="138"/>
                  </a:lnTo>
                  <a:lnTo>
                    <a:pt x="149" y="155"/>
                  </a:lnTo>
                  <a:lnTo>
                    <a:pt x="117" y="180"/>
                  </a:lnTo>
                  <a:lnTo>
                    <a:pt x="88" y="211"/>
                  </a:lnTo>
                  <a:lnTo>
                    <a:pt x="61" y="252"/>
                  </a:lnTo>
                  <a:lnTo>
                    <a:pt x="39" y="301"/>
                  </a:lnTo>
                  <a:lnTo>
                    <a:pt x="39" y="301"/>
                  </a:lnTo>
                  <a:lnTo>
                    <a:pt x="35" y="308"/>
                  </a:lnTo>
                  <a:lnTo>
                    <a:pt x="27" y="308"/>
                  </a:lnTo>
                  <a:lnTo>
                    <a:pt x="20" y="308"/>
                  </a:lnTo>
                  <a:lnTo>
                    <a:pt x="13" y="308"/>
                  </a:lnTo>
                  <a:lnTo>
                    <a:pt x="8" y="306"/>
                  </a:lnTo>
                  <a:lnTo>
                    <a:pt x="5" y="303"/>
                  </a:lnTo>
                  <a:lnTo>
                    <a:pt x="3" y="298"/>
                  </a:lnTo>
                  <a:lnTo>
                    <a:pt x="0" y="291"/>
                  </a:lnTo>
                  <a:lnTo>
                    <a:pt x="3" y="274"/>
                  </a:lnTo>
                  <a:lnTo>
                    <a:pt x="13" y="250"/>
                  </a:lnTo>
                  <a:lnTo>
                    <a:pt x="25" y="218"/>
                  </a:lnTo>
                  <a:lnTo>
                    <a:pt x="44" y="184"/>
                  </a:lnTo>
                  <a:lnTo>
                    <a:pt x="69" y="146"/>
                  </a:lnTo>
                  <a:lnTo>
                    <a:pt x="98" y="112"/>
                  </a:lnTo>
                  <a:lnTo>
                    <a:pt x="132" y="75"/>
                  </a:lnTo>
                  <a:lnTo>
                    <a:pt x="171" y="46"/>
                  </a:lnTo>
                  <a:lnTo>
                    <a:pt x="215" y="22"/>
                  </a:lnTo>
                  <a:lnTo>
                    <a:pt x="264" y="7"/>
                  </a:lnTo>
                  <a:lnTo>
                    <a:pt x="3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5" name="Freeform 7"/>
            <p:cNvSpPr>
              <a:spLocks noEditPoints="1"/>
            </p:cNvSpPr>
            <p:nvPr/>
          </p:nvSpPr>
          <p:spPr bwMode="auto">
            <a:xfrm>
              <a:off x="2865" y="4467"/>
              <a:ext cx="1062" cy="371"/>
            </a:xfrm>
            <a:custGeom>
              <a:avLst/>
              <a:gdLst/>
              <a:ahLst/>
              <a:cxnLst>
                <a:cxn ang="0">
                  <a:pos x="54" y="308"/>
                </a:cxn>
                <a:cxn ang="0">
                  <a:pos x="1009" y="308"/>
                </a:cxn>
                <a:cxn ang="0">
                  <a:pos x="1023" y="308"/>
                </a:cxn>
                <a:cxn ang="0">
                  <a:pos x="1038" y="311"/>
                </a:cxn>
                <a:cxn ang="0">
                  <a:pos x="1050" y="316"/>
                </a:cxn>
                <a:cxn ang="0">
                  <a:pos x="1060" y="325"/>
                </a:cxn>
                <a:cxn ang="0">
                  <a:pos x="1062" y="340"/>
                </a:cxn>
                <a:cxn ang="0">
                  <a:pos x="1060" y="354"/>
                </a:cxn>
                <a:cxn ang="0">
                  <a:pos x="1050" y="364"/>
                </a:cxn>
                <a:cxn ang="0">
                  <a:pos x="1038" y="369"/>
                </a:cxn>
                <a:cxn ang="0">
                  <a:pos x="1023" y="371"/>
                </a:cxn>
                <a:cxn ang="0">
                  <a:pos x="1011" y="371"/>
                </a:cxn>
                <a:cxn ang="0">
                  <a:pos x="54" y="371"/>
                </a:cxn>
                <a:cxn ang="0">
                  <a:pos x="39" y="371"/>
                </a:cxn>
                <a:cxn ang="0">
                  <a:pos x="24" y="369"/>
                </a:cxn>
                <a:cxn ang="0">
                  <a:pos x="12" y="364"/>
                </a:cxn>
                <a:cxn ang="0">
                  <a:pos x="2" y="354"/>
                </a:cxn>
                <a:cxn ang="0">
                  <a:pos x="0" y="340"/>
                </a:cxn>
                <a:cxn ang="0">
                  <a:pos x="2" y="325"/>
                </a:cxn>
                <a:cxn ang="0">
                  <a:pos x="12" y="316"/>
                </a:cxn>
                <a:cxn ang="0">
                  <a:pos x="24" y="311"/>
                </a:cxn>
                <a:cxn ang="0">
                  <a:pos x="39" y="308"/>
                </a:cxn>
                <a:cxn ang="0">
                  <a:pos x="54" y="308"/>
                </a:cxn>
                <a:cxn ang="0">
                  <a:pos x="54" y="0"/>
                </a:cxn>
                <a:cxn ang="0">
                  <a:pos x="1011" y="0"/>
                </a:cxn>
                <a:cxn ang="0">
                  <a:pos x="1023" y="0"/>
                </a:cxn>
                <a:cxn ang="0">
                  <a:pos x="1038" y="3"/>
                </a:cxn>
                <a:cxn ang="0">
                  <a:pos x="1050" y="8"/>
                </a:cxn>
                <a:cxn ang="0">
                  <a:pos x="1060" y="15"/>
                </a:cxn>
                <a:cxn ang="0">
                  <a:pos x="1062" y="29"/>
                </a:cxn>
                <a:cxn ang="0">
                  <a:pos x="1060" y="46"/>
                </a:cxn>
                <a:cxn ang="0">
                  <a:pos x="1050" y="56"/>
                </a:cxn>
                <a:cxn ang="0">
                  <a:pos x="1038" y="61"/>
                </a:cxn>
                <a:cxn ang="0">
                  <a:pos x="1023" y="63"/>
                </a:cxn>
                <a:cxn ang="0">
                  <a:pos x="1009" y="63"/>
                </a:cxn>
                <a:cxn ang="0">
                  <a:pos x="54" y="63"/>
                </a:cxn>
                <a:cxn ang="0">
                  <a:pos x="39" y="63"/>
                </a:cxn>
                <a:cxn ang="0">
                  <a:pos x="24" y="61"/>
                </a:cxn>
                <a:cxn ang="0">
                  <a:pos x="12" y="56"/>
                </a:cxn>
                <a:cxn ang="0">
                  <a:pos x="2" y="46"/>
                </a:cxn>
                <a:cxn ang="0">
                  <a:pos x="0" y="29"/>
                </a:cxn>
                <a:cxn ang="0">
                  <a:pos x="2" y="15"/>
                </a:cxn>
                <a:cxn ang="0">
                  <a:pos x="12" y="8"/>
                </a:cxn>
                <a:cxn ang="0">
                  <a:pos x="24" y="3"/>
                </a:cxn>
                <a:cxn ang="0">
                  <a:pos x="39" y="0"/>
                </a:cxn>
                <a:cxn ang="0">
                  <a:pos x="54" y="0"/>
                </a:cxn>
              </a:cxnLst>
              <a:rect l="0" t="0" r="r" b="b"/>
              <a:pathLst>
                <a:path w="1062" h="371">
                  <a:moveTo>
                    <a:pt x="54" y="308"/>
                  </a:moveTo>
                  <a:lnTo>
                    <a:pt x="1009" y="308"/>
                  </a:lnTo>
                  <a:lnTo>
                    <a:pt x="1023" y="308"/>
                  </a:lnTo>
                  <a:lnTo>
                    <a:pt x="1038" y="311"/>
                  </a:lnTo>
                  <a:lnTo>
                    <a:pt x="1050" y="316"/>
                  </a:lnTo>
                  <a:lnTo>
                    <a:pt x="1060" y="325"/>
                  </a:lnTo>
                  <a:lnTo>
                    <a:pt x="1062" y="340"/>
                  </a:lnTo>
                  <a:lnTo>
                    <a:pt x="1060" y="354"/>
                  </a:lnTo>
                  <a:lnTo>
                    <a:pt x="1050" y="364"/>
                  </a:lnTo>
                  <a:lnTo>
                    <a:pt x="1038" y="369"/>
                  </a:lnTo>
                  <a:lnTo>
                    <a:pt x="1023" y="371"/>
                  </a:lnTo>
                  <a:lnTo>
                    <a:pt x="1011" y="371"/>
                  </a:lnTo>
                  <a:lnTo>
                    <a:pt x="54" y="371"/>
                  </a:lnTo>
                  <a:lnTo>
                    <a:pt x="39" y="371"/>
                  </a:lnTo>
                  <a:lnTo>
                    <a:pt x="24" y="369"/>
                  </a:lnTo>
                  <a:lnTo>
                    <a:pt x="12" y="364"/>
                  </a:lnTo>
                  <a:lnTo>
                    <a:pt x="2" y="354"/>
                  </a:lnTo>
                  <a:lnTo>
                    <a:pt x="0" y="340"/>
                  </a:lnTo>
                  <a:lnTo>
                    <a:pt x="2" y="325"/>
                  </a:lnTo>
                  <a:lnTo>
                    <a:pt x="12" y="316"/>
                  </a:lnTo>
                  <a:lnTo>
                    <a:pt x="24" y="311"/>
                  </a:lnTo>
                  <a:lnTo>
                    <a:pt x="39" y="308"/>
                  </a:lnTo>
                  <a:lnTo>
                    <a:pt x="54" y="308"/>
                  </a:lnTo>
                  <a:close/>
                  <a:moveTo>
                    <a:pt x="54" y="0"/>
                  </a:moveTo>
                  <a:lnTo>
                    <a:pt x="1011" y="0"/>
                  </a:lnTo>
                  <a:lnTo>
                    <a:pt x="1023" y="0"/>
                  </a:lnTo>
                  <a:lnTo>
                    <a:pt x="1038" y="3"/>
                  </a:lnTo>
                  <a:lnTo>
                    <a:pt x="1050" y="8"/>
                  </a:lnTo>
                  <a:lnTo>
                    <a:pt x="1060" y="15"/>
                  </a:lnTo>
                  <a:lnTo>
                    <a:pt x="1062" y="29"/>
                  </a:lnTo>
                  <a:lnTo>
                    <a:pt x="1060" y="46"/>
                  </a:lnTo>
                  <a:lnTo>
                    <a:pt x="1050" y="56"/>
                  </a:lnTo>
                  <a:lnTo>
                    <a:pt x="1038" y="61"/>
                  </a:lnTo>
                  <a:lnTo>
                    <a:pt x="1023" y="63"/>
                  </a:lnTo>
                  <a:lnTo>
                    <a:pt x="1009" y="63"/>
                  </a:lnTo>
                  <a:lnTo>
                    <a:pt x="54" y="63"/>
                  </a:lnTo>
                  <a:lnTo>
                    <a:pt x="39" y="63"/>
                  </a:lnTo>
                  <a:lnTo>
                    <a:pt x="24" y="61"/>
                  </a:lnTo>
                  <a:lnTo>
                    <a:pt x="12" y="56"/>
                  </a:lnTo>
                  <a:lnTo>
                    <a:pt x="2" y="46"/>
                  </a:lnTo>
                  <a:lnTo>
                    <a:pt x="0" y="29"/>
                  </a:lnTo>
                  <a:lnTo>
                    <a:pt x="2" y="15"/>
                  </a:lnTo>
                  <a:lnTo>
                    <a:pt x="12" y="8"/>
                  </a:lnTo>
                  <a:lnTo>
                    <a:pt x="24" y="3"/>
                  </a:lnTo>
                  <a:lnTo>
                    <a:pt x="39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6" name="Freeform 8"/>
            <p:cNvSpPr>
              <a:spLocks/>
            </p:cNvSpPr>
            <p:nvPr/>
          </p:nvSpPr>
          <p:spPr bwMode="auto">
            <a:xfrm>
              <a:off x="4631" y="3856"/>
              <a:ext cx="371" cy="1591"/>
            </a:xfrm>
            <a:custGeom>
              <a:avLst/>
              <a:gdLst/>
              <a:ahLst/>
              <a:cxnLst>
                <a:cxn ang="0">
                  <a:pos x="359" y="3"/>
                </a:cxn>
                <a:cxn ang="0">
                  <a:pos x="368" y="8"/>
                </a:cxn>
                <a:cxn ang="0">
                  <a:pos x="371" y="20"/>
                </a:cxn>
                <a:cxn ang="0">
                  <a:pos x="371" y="22"/>
                </a:cxn>
                <a:cxn ang="0">
                  <a:pos x="368" y="27"/>
                </a:cxn>
                <a:cxn ang="0">
                  <a:pos x="359" y="37"/>
                </a:cxn>
                <a:cxn ang="0">
                  <a:pos x="288" y="112"/>
                </a:cxn>
                <a:cxn ang="0">
                  <a:pos x="195" y="267"/>
                </a:cxn>
                <a:cxn ang="0">
                  <a:pos x="134" y="434"/>
                </a:cxn>
                <a:cxn ang="0">
                  <a:pos x="103" y="611"/>
                </a:cxn>
                <a:cxn ang="0">
                  <a:pos x="93" y="796"/>
                </a:cxn>
                <a:cxn ang="0">
                  <a:pos x="100" y="965"/>
                </a:cxn>
                <a:cxn ang="0">
                  <a:pos x="132" y="1140"/>
                </a:cxn>
                <a:cxn ang="0">
                  <a:pos x="190" y="1312"/>
                </a:cxn>
                <a:cxn ang="0">
                  <a:pos x="283" y="1470"/>
                </a:cxn>
                <a:cxn ang="0">
                  <a:pos x="354" y="1550"/>
                </a:cxn>
                <a:cxn ang="0">
                  <a:pos x="366" y="1562"/>
                </a:cxn>
                <a:cxn ang="0">
                  <a:pos x="371" y="1569"/>
                </a:cxn>
                <a:cxn ang="0">
                  <a:pos x="371" y="1574"/>
                </a:cxn>
                <a:cxn ang="0">
                  <a:pos x="371" y="1576"/>
                </a:cxn>
                <a:cxn ang="0">
                  <a:pos x="366" y="1588"/>
                </a:cxn>
                <a:cxn ang="0">
                  <a:pos x="354" y="1591"/>
                </a:cxn>
                <a:cxn ang="0">
                  <a:pos x="327" y="1576"/>
                </a:cxn>
                <a:cxn ang="0">
                  <a:pos x="276" y="1530"/>
                </a:cxn>
                <a:cxn ang="0">
                  <a:pos x="210" y="1457"/>
                </a:cxn>
                <a:cxn ang="0">
                  <a:pos x="139" y="1353"/>
                </a:cxn>
                <a:cxn ang="0">
                  <a:pos x="66" y="1203"/>
                </a:cxn>
                <a:cxn ang="0">
                  <a:pos x="20" y="1024"/>
                </a:cxn>
                <a:cxn ang="0">
                  <a:pos x="0" y="864"/>
                </a:cxn>
                <a:cxn ang="0">
                  <a:pos x="3" y="711"/>
                </a:cxn>
                <a:cxn ang="0">
                  <a:pos x="30" y="519"/>
                </a:cxn>
                <a:cxn ang="0">
                  <a:pos x="100" y="311"/>
                </a:cxn>
                <a:cxn ang="0">
                  <a:pos x="168" y="190"/>
                </a:cxn>
                <a:cxn ang="0">
                  <a:pos x="242" y="100"/>
                </a:cxn>
                <a:cxn ang="0">
                  <a:pos x="302" y="37"/>
                </a:cxn>
                <a:cxn ang="0">
                  <a:pos x="344" y="5"/>
                </a:cxn>
              </a:cxnLst>
              <a:rect l="0" t="0" r="r" b="b"/>
              <a:pathLst>
                <a:path w="371" h="1591">
                  <a:moveTo>
                    <a:pt x="354" y="0"/>
                  </a:moveTo>
                  <a:lnTo>
                    <a:pt x="359" y="3"/>
                  </a:lnTo>
                  <a:lnTo>
                    <a:pt x="363" y="3"/>
                  </a:lnTo>
                  <a:lnTo>
                    <a:pt x="368" y="8"/>
                  </a:lnTo>
                  <a:lnTo>
                    <a:pt x="371" y="13"/>
                  </a:lnTo>
                  <a:lnTo>
                    <a:pt x="371" y="20"/>
                  </a:lnTo>
                  <a:lnTo>
                    <a:pt x="371" y="20"/>
                  </a:lnTo>
                  <a:lnTo>
                    <a:pt x="371" y="22"/>
                  </a:lnTo>
                  <a:lnTo>
                    <a:pt x="371" y="25"/>
                  </a:lnTo>
                  <a:lnTo>
                    <a:pt x="368" y="27"/>
                  </a:lnTo>
                  <a:lnTo>
                    <a:pt x="363" y="32"/>
                  </a:lnTo>
                  <a:lnTo>
                    <a:pt x="359" y="37"/>
                  </a:lnTo>
                  <a:lnTo>
                    <a:pt x="349" y="44"/>
                  </a:lnTo>
                  <a:lnTo>
                    <a:pt x="288" y="112"/>
                  </a:lnTo>
                  <a:lnTo>
                    <a:pt x="237" y="187"/>
                  </a:lnTo>
                  <a:lnTo>
                    <a:pt x="195" y="267"/>
                  </a:lnTo>
                  <a:lnTo>
                    <a:pt x="161" y="350"/>
                  </a:lnTo>
                  <a:lnTo>
                    <a:pt x="134" y="434"/>
                  </a:lnTo>
                  <a:lnTo>
                    <a:pt x="115" y="522"/>
                  </a:lnTo>
                  <a:lnTo>
                    <a:pt x="103" y="611"/>
                  </a:lnTo>
                  <a:lnTo>
                    <a:pt x="95" y="704"/>
                  </a:lnTo>
                  <a:lnTo>
                    <a:pt x="93" y="796"/>
                  </a:lnTo>
                  <a:lnTo>
                    <a:pt x="95" y="878"/>
                  </a:lnTo>
                  <a:lnTo>
                    <a:pt x="100" y="965"/>
                  </a:lnTo>
                  <a:lnTo>
                    <a:pt x="112" y="1053"/>
                  </a:lnTo>
                  <a:lnTo>
                    <a:pt x="132" y="1140"/>
                  </a:lnTo>
                  <a:lnTo>
                    <a:pt x="156" y="1227"/>
                  </a:lnTo>
                  <a:lnTo>
                    <a:pt x="190" y="1312"/>
                  </a:lnTo>
                  <a:lnTo>
                    <a:pt x="232" y="1394"/>
                  </a:lnTo>
                  <a:lnTo>
                    <a:pt x="283" y="1470"/>
                  </a:lnTo>
                  <a:lnTo>
                    <a:pt x="344" y="1542"/>
                  </a:lnTo>
                  <a:lnTo>
                    <a:pt x="354" y="1550"/>
                  </a:lnTo>
                  <a:lnTo>
                    <a:pt x="361" y="1557"/>
                  </a:lnTo>
                  <a:lnTo>
                    <a:pt x="366" y="1562"/>
                  </a:lnTo>
                  <a:lnTo>
                    <a:pt x="368" y="1567"/>
                  </a:lnTo>
                  <a:lnTo>
                    <a:pt x="371" y="1569"/>
                  </a:lnTo>
                  <a:lnTo>
                    <a:pt x="371" y="1571"/>
                  </a:lnTo>
                  <a:lnTo>
                    <a:pt x="371" y="1574"/>
                  </a:lnTo>
                  <a:lnTo>
                    <a:pt x="371" y="1576"/>
                  </a:lnTo>
                  <a:lnTo>
                    <a:pt x="371" y="1576"/>
                  </a:lnTo>
                  <a:lnTo>
                    <a:pt x="371" y="1584"/>
                  </a:lnTo>
                  <a:lnTo>
                    <a:pt x="366" y="1588"/>
                  </a:lnTo>
                  <a:lnTo>
                    <a:pt x="361" y="1591"/>
                  </a:lnTo>
                  <a:lnTo>
                    <a:pt x="354" y="1591"/>
                  </a:lnTo>
                  <a:lnTo>
                    <a:pt x="344" y="1588"/>
                  </a:lnTo>
                  <a:lnTo>
                    <a:pt x="327" y="1576"/>
                  </a:lnTo>
                  <a:lnTo>
                    <a:pt x="305" y="1557"/>
                  </a:lnTo>
                  <a:lnTo>
                    <a:pt x="276" y="1530"/>
                  </a:lnTo>
                  <a:lnTo>
                    <a:pt x="244" y="1499"/>
                  </a:lnTo>
                  <a:lnTo>
                    <a:pt x="210" y="1457"/>
                  </a:lnTo>
                  <a:lnTo>
                    <a:pt x="173" y="1409"/>
                  </a:lnTo>
                  <a:lnTo>
                    <a:pt x="139" y="1353"/>
                  </a:lnTo>
                  <a:lnTo>
                    <a:pt x="105" y="1290"/>
                  </a:lnTo>
                  <a:lnTo>
                    <a:pt x="66" y="1203"/>
                  </a:lnTo>
                  <a:lnTo>
                    <a:pt x="39" y="1111"/>
                  </a:lnTo>
                  <a:lnTo>
                    <a:pt x="20" y="1024"/>
                  </a:lnTo>
                  <a:lnTo>
                    <a:pt x="8" y="941"/>
                  </a:lnTo>
                  <a:lnTo>
                    <a:pt x="0" y="864"/>
                  </a:lnTo>
                  <a:lnTo>
                    <a:pt x="0" y="796"/>
                  </a:lnTo>
                  <a:lnTo>
                    <a:pt x="3" y="711"/>
                  </a:lnTo>
                  <a:lnTo>
                    <a:pt x="13" y="619"/>
                  </a:lnTo>
                  <a:lnTo>
                    <a:pt x="30" y="519"/>
                  </a:lnTo>
                  <a:lnTo>
                    <a:pt x="59" y="417"/>
                  </a:lnTo>
                  <a:lnTo>
                    <a:pt x="100" y="311"/>
                  </a:lnTo>
                  <a:lnTo>
                    <a:pt x="134" y="248"/>
                  </a:lnTo>
                  <a:lnTo>
                    <a:pt x="168" y="190"/>
                  </a:lnTo>
                  <a:lnTo>
                    <a:pt x="205" y="141"/>
                  </a:lnTo>
                  <a:lnTo>
                    <a:pt x="242" y="100"/>
                  </a:lnTo>
                  <a:lnTo>
                    <a:pt x="273" y="64"/>
                  </a:lnTo>
                  <a:lnTo>
                    <a:pt x="302" y="37"/>
                  </a:lnTo>
                  <a:lnTo>
                    <a:pt x="327" y="17"/>
                  </a:lnTo>
                  <a:lnTo>
                    <a:pt x="344" y="5"/>
                  </a:lnTo>
                  <a:lnTo>
                    <a:pt x="3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7" name="Freeform 9"/>
            <p:cNvSpPr>
              <a:spLocks noEditPoints="1"/>
            </p:cNvSpPr>
            <p:nvPr/>
          </p:nvSpPr>
          <p:spPr bwMode="auto">
            <a:xfrm>
              <a:off x="5041" y="4346"/>
              <a:ext cx="833" cy="1011"/>
            </a:xfrm>
            <a:custGeom>
              <a:avLst/>
              <a:gdLst/>
              <a:ahLst/>
              <a:cxnLst>
                <a:cxn ang="0">
                  <a:pos x="562" y="49"/>
                </a:cxn>
                <a:cxn ang="0">
                  <a:pos x="463" y="119"/>
                </a:cxn>
                <a:cxn ang="0">
                  <a:pos x="404" y="209"/>
                </a:cxn>
                <a:cxn ang="0">
                  <a:pos x="324" y="526"/>
                </a:cxn>
                <a:cxn ang="0">
                  <a:pos x="321" y="541"/>
                </a:cxn>
                <a:cxn ang="0">
                  <a:pos x="321" y="550"/>
                </a:cxn>
                <a:cxn ang="0">
                  <a:pos x="338" y="606"/>
                </a:cxn>
                <a:cxn ang="0">
                  <a:pos x="387" y="669"/>
                </a:cxn>
                <a:cxn ang="0">
                  <a:pos x="482" y="679"/>
                </a:cxn>
                <a:cxn ang="0">
                  <a:pos x="601" y="582"/>
                </a:cxn>
                <a:cxn ang="0">
                  <a:pos x="665" y="446"/>
                </a:cxn>
                <a:cxn ang="0">
                  <a:pos x="706" y="284"/>
                </a:cxn>
                <a:cxn ang="0">
                  <a:pos x="714" y="143"/>
                </a:cxn>
                <a:cxn ang="0">
                  <a:pos x="670" y="54"/>
                </a:cxn>
                <a:cxn ang="0">
                  <a:pos x="268" y="0"/>
                </a:cxn>
                <a:cxn ang="0">
                  <a:pos x="355" y="29"/>
                </a:cxn>
                <a:cxn ang="0">
                  <a:pos x="411" y="121"/>
                </a:cxn>
                <a:cxn ang="0">
                  <a:pos x="526" y="24"/>
                </a:cxn>
                <a:cxn ang="0">
                  <a:pos x="670" y="7"/>
                </a:cxn>
                <a:cxn ang="0">
                  <a:pos x="787" y="92"/>
                </a:cxn>
                <a:cxn ang="0">
                  <a:pos x="833" y="257"/>
                </a:cxn>
                <a:cxn ang="0">
                  <a:pos x="774" y="480"/>
                </a:cxn>
                <a:cxn ang="0">
                  <a:pos x="631" y="652"/>
                </a:cxn>
                <a:cxn ang="0">
                  <a:pos x="448" y="720"/>
                </a:cxn>
                <a:cxn ang="0">
                  <a:pos x="351" y="689"/>
                </a:cxn>
                <a:cxn ang="0">
                  <a:pos x="299" y="618"/>
                </a:cxn>
                <a:cxn ang="0">
                  <a:pos x="280" y="701"/>
                </a:cxn>
                <a:cxn ang="0">
                  <a:pos x="246" y="829"/>
                </a:cxn>
                <a:cxn ang="0">
                  <a:pos x="224" y="924"/>
                </a:cxn>
                <a:cxn ang="0">
                  <a:pos x="226" y="950"/>
                </a:cxn>
                <a:cxn ang="0">
                  <a:pos x="268" y="963"/>
                </a:cxn>
                <a:cxn ang="0">
                  <a:pos x="319" y="965"/>
                </a:cxn>
                <a:cxn ang="0">
                  <a:pos x="336" y="970"/>
                </a:cxn>
                <a:cxn ang="0">
                  <a:pos x="338" y="992"/>
                </a:cxn>
                <a:cxn ang="0">
                  <a:pos x="329" y="1009"/>
                </a:cxn>
                <a:cxn ang="0">
                  <a:pos x="314" y="1011"/>
                </a:cxn>
                <a:cxn ang="0">
                  <a:pos x="151" y="1006"/>
                </a:cxn>
                <a:cxn ang="0">
                  <a:pos x="12" y="1011"/>
                </a:cxn>
                <a:cxn ang="0">
                  <a:pos x="0" y="1001"/>
                </a:cxn>
                <a:cxn ang="0">
                  <a:pos x="2" y="977"/>
                </a:cxn>
                <a:cxn ang="0">
                  <a:pos x="14" y="965"/>
                </a:cxn>
                <a:cxn ang="0">
                  <a:pos x="34" y="965"/>
                </a:cxn>
                <a:cxn ang="0">
                  <a:pos x="104" y="946"/>
                </a:cxn>
                <a:cxn ang="0">
                  <a:pos x="299" y="192"/>
                </a:cxn>
                <a:cxn ang="0">
                  <a:pos x="309" y="109"/>
                </a:cxn>
                <a:cxn ang="0">
                  <a:pos x="292" y="44"/>
                </a:cxn>
                <a:cxn ang="0">
                  <a:pos x="236" y="41"/>
                </a:cxn>
                <a:cxn ang="0">
                  <a:pos x="175" y="126"/>
                </a:cxn>
                <a:cxn ang="0">
                  <a:pos x="141" y="238"/>
                </a:cxn>
                <a:cxn ang="0">
                  <a:pos x="134" y="257"/>
                </a:cxn>
                <a:cxn ang="0">
                  <a:pos x="122" y="260"/>
                </a:cxn>
                <a:cxn ang="0">
                  <a:pos x="112" y="260"/>
                </a:cxn>
                <a:cxn ang="0">
                  <a:pos x="102" y="255"/>
                </a:cxn>
                <a:cxn ang="0">
                  <a:pos x="100" y="238"/>
                </a:cxn>
                <a:cxn ang="0">
                  <a:pos x="122" y="155"/>
                </a:cxn>
                <a:cxn ang="0">
                  <a:pos x="156" y="75"/>
                </a:cxn>
                <a:cxn ang="0">
                  <a:pos x="207" y="20"/>
                </a:cxn>
              </a:cxnLst>
              <a:rect l="0" t="0" r="r" b="b"/>
              <a:pathLst>
                <a:path w="833" h="1011">
                  <a:moveTo>
                    <a:pt x="614" y="37"/>
                  </a:moveTo>
                  <a:lnTo>
                    <a:pt x="592" y="39"/>
                  </a:lnTo>
                  <a:lnTo>
                    <a:pt x="562" y="49"/>
                  </a:lnTo>
                  <a:lnTo>
                    <a:pt x="526" y="66"/>
                  </a:lnTo>
                  <a:lnTo>
                    <a:pt x="487" y="97"/>
                  </a:lnTo>
                  <a:lnTo>
                    <a:pt x="463" y="119"/>
                  </a:lnTo>
                  <a:lnTo>
                    <a:pt x="438" y="146"/>
                  </a:lnTo>
                  <a:lnTo>
                    <a:pt x="416" y="175"/>
                  </a:lnTo>
                  <a:lnTo>
                    <a:pt x="404" y="209"/>
                  </a:lnTo>
                  <a:lnTo>
                    <a:pt x="404" y="209"/>
                  </a:lnTo>
                  <a:lnTo>
                    <a:pt x="326" y="519"/>
                  </a:lnTo>
                  <a:lnTo>
                    <a:pt x="324" y="526"/>
                  </a:lnTo>
                  <a:lnTo>
                    <a:pt x="321" y="534"/>
                  </a:lnTo>
                  <a:lnTo>
                    <a:pt x="321" y="538"/>
                  </a:lnTo>
                  <a:lnTo>
                    <a:pt x="321" y="541"/>
                  </a:lnTo>
                  <a:lnTo>
                    <a:pt x="321" y="543"/>
                  </a:lnTo>
                  <a:lnTo>
                    <a:pt x="321" y="543"/>
                  </a:lnTo>
                  <a:lnTo>
                    <a:pt x="321" y="550"/>
                  </a:lnTo>
                  <a:lnTo>
                    <a:pt x="324" y="565"/>
                  </a:lnTo>
                  <a:lnTo>
                    <a:pt x="329" y="584"/>
                  </a:lnTo>
                  <a:lnTo>
                    <a:pt x="338" y="606"/>
                  </a:lnTo>
                  <a:lnTo>
                    <a:pt x="351" y="630"/>
                  </a:lnTo>
                  <a:lnTo>
                    <a:pt x="368" y="652"/>
                  </a:lnTo>
                  <a:lnTo>
                    <a:pt x="387" y="669"/>
                  </a:lnTo>
                  <a:lnTo>
                    <a:pt x="414" y="681"/>
                  </a:lnTo>
                  <a:lnTo>
                    <a:pt x="446" y="686"/>
                  </a:lnTo>
                  <a:lnTo>
                    <a:pt x="482" y="679"/>
                  </a:lnTo>
                  <a:lnTo>
                    <a:pt x="521" y="662"/>
                  </a:lnTo>
                  <a:lnTo>
                    <a:pt x="562" y="628"/>
                  </a:lnTo>
                  <a:lnTo>
                    <a:pt x="601" y="582"/>
                  </a:lnTo>
                  <a:lnTo>
                    <a:pt x="636" y="524"/>
                  </a:lnTo>
                  <a:lnTo>
                    <a:pt x="650" y="490"/>
                  </a:lnTo>
                  <a:lnTo>
                    <a:pt x="665" y="446"/>
                  </a:lnTo>
                  <a:lnTo>
                    <a:pt x="679" y="393"/>
                  </a:lnTo>
                  <a:lnTo>
                    <a:pt x="694" y="337"/>
                  </a:lnTo>
                  <a:lnTo>
                    <a:pt x="706" y="284"/>
                  </a:lnTo>
                  <a:lnTo>
                    <a:pt x="714" y="230"/>
                  </a:lnTo>
                  <a:lnTo>
                    <a:pt x="716" y="187"/>
                  </a:lnTo>
                  <a:lnTo>
                    <a:pt x="714" y="143"/>
                  </a:lnTo>
                  <a:lnTo>
                    <a:pt x="706" y="104"/>
                  </a:lnTo>
                  <a:lnTo>
                    <a:pt x="689" y="75"/>
                  </a:lnTo>
                  <a:lnTo>
                    <a:pt x="670" y="54"/>
                  </a:lnTo>
                  <a:lnTo>
                    <a:pt x="645" y="41"/>
                  </a:lnTo>
                  <a:lnTo>
                    <a:pt x="614" y="37"/>
                  </a:lnTo>
                  <a:close/>
                  <a:moveTo>
                    <a:pt x="268" y="0"/>
                  </a:moveTo>
                  <a:lnTo>
                    <a:pt x="297" y="5"/>
                  </a:lnTo>
                  <a:lnTo>
                    <a:pt x="326" y="12"/>
                  </a:lnTo>
                  <a:lnTo>
                    <a:pt x="355" y="29"/>
                  </a:lnTo>
                  <a:lnTo>
                    <a:pt x="380" y="51"/>
                  </a:lnTo>
                  <a:lnTo>
                    <a:pt x="399" y="83"/>
                  </a:lnTo>
                  <a:lnTo>
                    <a:pt x="411" y="121"/>
                  </a:lnTo>
                  <a:lnTo>
                    <a:pt x="446" y="85"/>
                  </a:lnTo>
                  <a:lnTo>
                    <a:pt x="485" y="51"/>
                  </a:lnTo>
                  <a:lnTo>
                    <a:pt x="526" y="24"/>
                  </a:lnTo>
                  <a:lnTo>
                    <a:pt x="572" y="7"/>
                  </a:lnTo>
                  <a:lnTo>
                    <a:pt x="619" y="0"/>
                  </a:lnTo>
                  <a:lnTo>
                    <a:pt x="670" y="7"/>
                  </a:lnTo>
                  <a:lnTo>
                    <a:pt x="716" y="27"/>
                  </a:lnTo>
                  <a:lnTo>
                    <a:pt x="755" y="54"/>
                  </a:lnTo>
                  <a:lnTo>
                    <a:pt x="787" y="92"/>
                  </a:lnTo>
                  <a:lnTo>
                    <a:pt x="811" y="141"/>
                  </a:lnTo>
                  <a:lnTo>
                    <a:pt x="828" y="194"/>
                  </a:lnTo>
                  <a:lnTo>
                    <a:pt x="833" y="257"/>
                  </a:lnTo>
                  <a:lnTo>
                    <a:pt x="826" y="335"/>
                  </a:lnTo>
                  <a:lnTo>
                    <a:pt x="806" y="410"/>
                  </a:lnTo>
                  <a:lnTo>
                    <a:pt x="774" y="480"/>
                  </a:lnTo>
                  <a:lnTo>
                    <a:pt x="733" y="546"/>
                  </a:lnTo>
                  <a:lnTo>
                    <a:pt x="684" y="604"/>
                  </a:lnTo>
                  <a:lnTo>
                    <a:pt x="631" y="652"/>
                  </a:lnTo>
                  <a:lnTo>
                    <a:pt x="570" y="689"/>
                  </a:lnTo>
                  <a:lnTo>
                    <a:pt x="509" y="713"/>
                  </a:lnTo>
                  <a:lnTo>
                    <a:pt x="448" y="720"/>
                  </a:lnTo>
                  <a:lnTo>
                    <a:pt x="409" y="718"/>
                  </a:lnTo>
                  <a:lnTo>
                    <a:pt x="377" y="706"/>
                  </a:lnTo>
                  <a:lnTo>
                    <a:pt x="351" y="689"/>
                  </a:lnTo>
                  <a:lnTo>
                    <a:pt x="329" y="667"/>
                  </a:lnTo>
                  <a:lnTo>
                    <a:pt x="312" y="643"/>
                  </a:lnTo>
                  <a:lnTo>
                    <a:pt x="299" y="618"/>
                  </a:lnTo>
                  <a:lnTo>
                    <a:pt x="294" y="638"/>
                  </a:lnTo>
                  <a:lnTo>
                    <a:pt x="287" y="664"/>
                  </a:lnTo>
                  <a:lnTo>
                    <a:pt x="280" y="701"/>
                  </a:lnTo>
                  <a:lnTo>
                    <a:pt x="268" y="742"/>
                  </a:lnTo>
                  <a:lnTo>
                    <a:pt x="258" y="786"/>
                  </a:lnTo>
                  <a:lnTo>
                    <a:pt x="246" y="829"/>
                  </a:lnTo>
                  <a:lnTo>
                    <a:pt x="236" y="868"/>
                  </a:lnTo>
                  <a:lnTo>
                    <a:pt x="229" y="900"/>
                  </a:lnTo>
                  <a:lnTo>
                    <a:pt x="224" y="924"/>
                  </a:lnTo>
                  <a:lnTo>
                    <a:pt x="221" y="936"/>
                  </a:lnTo>
                  <a:lnTo>
                    <a:pt x="224" y="943"/>
                  </a:lnTo>
                  <a:lnTo>
                    <a:pt x="226" y="950"/>
                  </a:lnTo>
                  <a:lnTo>
                    <a:pt x="231" y="955"/>
                  </a:lnTo>
                  <a:lnTo>
                    <a:pt x="246" y="960"/>
                  </a:lnTo>
                  <a:lnTo>
                    <a:pt x="268" y="963"/>
                  </a:lnTo>
                  <a:lnTo>
                    <a:pt x="302" y="965"/>
                  </a:lnTo>
                  <a:lnTo>
                    <a:pt x="312" y="965"/>
                  </a:lnTo>
                  <a:lnTo>
                    <a:pt x="319" y="965"/>
                  </a:lnTo>
                  <a:lnTo>
                    <a:pt x="326" y="965"/>
                  </a:lnTo>
                  <a:lnTo>
                    <a:pt x="333" y="967"/>
                  </a:lnTo>
                  <a:lnTo>
                    <a:pt x="336" y="970"/>
                  </a:lnTo>
                  <a:lnTo>
                    <a:pt x="338" y="975"/>
                  </a:lnTo>
                  <a:lnTo>
                    <a:pt x="341" y="982"/>
                  </a:lnTo>
                  <a:lnTo>
                    <a:pt x="338" y="992"/>
                  </a:lnTo>
                  <a:lnTo>
                    <a:pt x="336" y="999"/>
                  </a:lnTo>
                  <a:lnTo>
                    <a:pt x="333" y="1004"/>
                  </a:lnTo>
                  <a:lnTo>
                    <a:pt x="329" y="1009"/>
                  </a:lnTo>
                  <a:lnTo>
                    <a:pt x="324" y="1009"/>
                  </a:lnTo>
                  <a:lnTo>
                    <a:pt x="319" y="1011"/>
                  </a:lnTo>
                  <a:lnTo>
                    <a:pt x="314" y="1011"/>
                  </a:lnTo>
                  <a:lnTo>
                    <a:pt x="309" y="1011"/>
                  </a:lnTo>
                  <a:lnTo>
                    <a:pt x="231" y="1009"/>
                  </a:lnTo>
                  <a:lnTo>
                    <a:pt x="151" y="1006"/>
                  </a:lnTo>
                  <a:lnTo>
                    <a:pt x="85" y="1009"/>
                  </a:lnTo>
                  <a:lnTo>
                    <a:pt x="19" y="1011"/>
                  </a:lnTo>
                  <a:lnTo>
                    <a:pt x="12" y="1011"/>
                  </a:lnTo>
                  <a:lnTo>
                    <a:pt x="7" y="1009"/>
                  </a:lnTo>
                  <a:lnTo>
                    <a:pt x="2" y="1006"/>
                  </a:lnTo>
                  <a:lnTo>
                    <a:pt x="0" y="1001"/>
                  </a:lnTo>
                  <a:lnTo>
                    <a:pt x="0" y="994"/>
                  </a:lnTo>
                  <a:lnTo>
                    <a:pt x="0" y="984"/>
                  </a:lnTo>
                  <a:lnTo>
                    <a:pt x="2" y="977"/>
                  </a:lnTo>
                  <a:lnTo>
                    <a:pt x="5" y="972"/>
                  </a:lnTo>
                  <a:lnTo>
                    <a:pt x="9" y="967"/>
                  </a:lnTo>
                  <a:lnTo>
                    <a:pt x="14" y="965"/>
                  </a:lnTo>
                  <a:lnTo>
                    <a:pt x="22" y="965"/>
                  </a:lnTo>
                  <a:lnTo>
                    <a:pt x="26" y="965"/>
                  </a:lnTo>
                  <a:lnTo>
                    <a:pt x="34" y="965"/>
                  </a:lnTo>
                  <a:lnTo>
                    <a:pt x="68" y="963"/>
                  </a:lnTo>
                  <a:lnTo>
                    <a:pt x="92" y="955"/>
                  </a:lnTo>
                  <a:lnTo>
                    <a:pt x="104" y="946"/>
                  </a:lnTo>
                  <a:lnTo>
                    <a:pt x="114" y="926"/>
                  </a:lnTo>
                  <a:lnTo>
                    <a:pt x="122" y="900"/>
                  </a:lnTo>
                  <a:lnTo>
                    <a:pt x="299" y="192"/>
                  </a:lnTo>
                  <a:lnTo>
                    <a:pt x="307" y="165"/>
                  </a:lnTo>
                  <a:lnTo>
                    <a:pt x="309" y="141"/>
                  </a:lnTo>
                  <a:lnTo>
                    <a:pt x="309" y="109"/>
                  </a:lnTo>
                  <a:lnTo>
                    <a:pt x="309" y="78"/>
                  </a:lnTo>
                  <a:lnTo>
                    <a:pt x="302" y="58"/>
                  </a:lnTo>
                  <a:lnTo>
                    <a:pt x="292" y="44"/>
                  </a:lnTo>
                  <a:lnTo>
                    <a:pt x="277" y="39"/>
                  </a:lnTo>
                  <a:lnTo>
                    <a:pt x="263" y="37"/>
                  </a:lnTo>
                  <a:lnTo>
                    <a:pt x="236" y="41"/>
                  </a:lnTo>
                  <a:lnTo>
                    <a:pt x="212" y="61"/>
                  </a:lnTo>
                  <a:lnTo>
                    <a:pt x="192" y="87"/>
                  </a:lnTo>
                  <a:lnTo>
                    <a:pt x="175" y="126"/>
                  </a:lnTo>
                  <a:lnTo>
                    <a:pt x="158" y="172"/>
                  </a:lnTo>
                  <a:lnTo>
                    <a:pt x="143" y="226"/>
                  </a:lnTo>
                  <a:lnTo>
                    <a:pt x="141" y="238"/>
                  </a:lnTo>
                  <a:lnTo>
                    <a:pt x="139" y="247"/>
                  </a:lnTo>
                  <a:lnTo>
                    <a:pt x="136" y="252"/>
                  </a:lnTo>
                  <a:lnTo>
                    <a:pt x="134" y="257"/>
                  </a:lnTo>
                  <a:lnTo>
                    <a:pt x="131" y="260"/>
                  </a:lnTo>
                  <a:lnTo>
                    <a:pt x="126" y="260"/>
                  </a:lnTo>
                  <a:lnTo>
                    <a:pt x="122" y="260"/>
                  </a:lnTo>
                  <a:lnTo>
                    <a:pt x="117" y="260"/>
                  </a:lnTo>
                  <a:lnTo>
                    <a:pt x="114" y="260"/>
                  </a:lnTo>
                  <a:lnTo>
                    <a:pt x="112" y="260"/>
                  </a:lnTo>
                  <a:lnTo>
                    <a:pt x="109" y="260"/>
                  </a:lnTo>
                  <a:lnTo>
                    <a:pt x="104" y="260"/>
                  </a:lnTo>
                  <a:lnTo>
                    <a:pt x="102" y="255"/>
                  </a:lnTo>
                  <a:lnTo>
                    <a:pt x="100" y="252"/>
                  </a:lnTo>
                  <a:lnTo>
                    <a:pt x="100" y="247"/>
                  </a:lnTo>
                  <a:lnTo>
                    <a:pt x="100" y="238"/>
                  </a:lnTo>
                  <a:lnTo>
                    <a:pt x="104" y="216"/>
                  </a:lnTo>
                  <a:lnTo>
                    <a:pt x="112" y="187"/>
                  </a:lnTo>
                  <a:lnTo>
                    <a:pt x="122" y="155"/>
                  </a:lnTo>
                  <a:lnTo>
                    <a:pt x="134" y="121"/>
                  </a:lnTo>
                  <a:lnTo>
                    <a:pt x="146" y="92"/>
                  </a:lnTo>
                  <a:lnTo>
                    <a:pt x="156" y="75"/>
                  </a:lnTo>
                  <a:lnTo>
                    <a:pt x="168" y="56"/>
                  </a:lnTo>
                  <a:lnTo>
                    <a:pt x="185" y="37"/>
                  </a:lnTo>
                  <a:lnTo>
                    <a:pt x="207" y="20"/>
                  </a:lnTo>
                  <a:lnTo>
                    <a:pt x="234" y="5"/>
                  </a:lnTo>
                  <a:lnTo>
                    <a:pt x="2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8" name="Freeform 10"/>
            <p:cNvSpPr>
              <a:spLocks/>
            </p:cNvSpPr>
            <p:nvPr/>
          </p:nvSpPr>
          <p:spPr bwMode="auto">
            <a:xfrm>
              <a:off x="5974" y="3706"/>
              <a:ext cx="536" cy="769"/>
            </a:xfrm>
            <a:custGeom>
              <a:avLst/>
              <a:gdLst/>
              <a:ahLst/>
              <a:cxnLst>
                <a:cxn ang="0">
                  <a:pos x="246" y="0"/>
                </a:cxn>
                <a:cxn ang="0">
                  <a:pos x="292" y="3"/>
                </a:cxn>
                <a:cxn ang="0">
                  <a:pos x="334" y="5"/>
                </a:cxn>
                <a:cxn ang="0">
                  <a:pos x="363" y="5"/>
                </a:cxn>
                <a:cxn ang="0">
                  <a:pos x="441" y="3"/>
                </a:cxn>
                <a:cxn ang="0">
                  <a:pos x="516" y="0"/>
                </a:cxn>
                <a:cxn ang="0">
                  <a:pos x="526" y="3"/>
                </a:cxn>
                <a:cxn ang="0">
                  <a:pos x="533" y="10"/>
                </a:cxn>
                <a:cxn ang="0">
                  <a:pos x="533" y="29"/>
                </a:cxn>
                <a:cxn ang="0">
                  <a:pos x="511" y="39"/>
                </a:cxn>
                <a:cxn ang="0">
                  <a:pos x="455" y="41"/>
                </a:cxn>
                <a:cxn ang="0">
                  <a:pos x="416" y="49"/>
                </a:cxn>
                <a:cxn ang="0">
                  <a:pos x="399" y="70"/>
                </a:cxn>
                <a:cxn ang="0">
                  <a:pos x="395" y="87"/>
                </a:cxn>
                <a:cxn ang="0">
                  <a:pos x="241" y="691"/>
                </a:cxn>
                <a:cxn ang="0">
                  <a:pos x="239" y="703"/>
                </a:cxn>
                <a:cxn ang="0">
                  <a:pos x="239" y="708"/>
                </a:cxn>
                <a:cxn ang="0">
                  <a:pos x="239" y="715"/>
                </a:cxn>
                <a:cxn ang="0">
                  <a:pos x="243" y="720"/>
                </a:cxn>
                <a:cxn ang="0">
                  <a:pos x="256" y="725"/>
                </a:cxn>
                <a:cxn ang="0">
                  <a:pos x="287" y="727"/>
                </a:cxn>
                <a:cxn ang="0">
                  <a:pos x="314" y="727"/>
                </a:cxn>
                <a:cxn ang="0">
                  <a:pos x="331" y="727"/>
                </a:cxn>
                <a:cxn ang="0">
                  <a:pos x="343" y="730"/>
                </a:cxn>
                <a:cxn ang="0">
                  <a:pos x="351" y="737"/>
                </a:cxn>
                <a:cxn ang="0">
                  <a:pos x="351" y="752"/>
                </a:cxn>
                <a:cxn ang="0">
                  <a:pos x="346" y="761"/>
                </a:cxn>
                <a:cxn ang="0">
                  <a:pos x="338" y="766"/>
                </a:cxn>
                <a:cxn ang="0">
                  <a:pos x="331" y="769"/>
                </a:cxn>
                <a:cxn ang="0">
                  <a:pos x="287" y="766"/>
                </a:cxn>
                <a:cxn ang="0">
                  <a:pos x="170" y="764"/>
                </a:cxn>
                <a:cxn ang="0">
                  <a:pos x="112" y="764"/>
                </a:cxn>
                <a:cxn ang="0">
                  <a:pos x="44" y="766"/>
                </a:cxn>
                <a:cxn ang="0">
                  <a:pos x="12" y="766"/>
                </a:cxn>
                <a:cxn ang="0">
                  <a:pos x="5" y="761"/>
                </a:cxn>
                <a:cxn ang="0">
                  <a:pos x="0" y="757"/>
                </a:cxn>
                <a:cxn ang="0">
                  <a:pos x="0" y="752"/>
                </a:cxn>
                <a:cxn ang="0">
                  <a:pos x="10" y="730"/>
                </a:cxn>
                <a:cxn ang="0">
                  <a:pos x="44" y="727"/>
                </a:cxn>
                <a:cxn ang="0">
                  <a:pos x="102" y="723"/>
                </a:cxn>
                <a:cxn ang="0">
                  <a:pos x="129" y="708"/>
                </a:cxn>
                <a:cxn ang="0">
                  <a:pos x="139" y="677"/>
                </a:cxn>
                <a:cxn ang="0">
                  <a:pos x="292" y="68"/>
                </a:cxn>
                <a:cxn ang="0">
                  <a:pos x="292" y="51"/>
                </a:cxn>
                <a:cxn ang="0">
                  <a:pos x="285" y="46"/>
                </a:cxn>
                <a:cxn ang="0">
                  <a:pos x="263" y="44"/>
                </a:cxn>
                <a:cxn ang="0">
                  <a:pos x="229" y="39"/>
                </a:cxn>
                <a:cxn ang="0">
                  <a:pos x="209" y="39"/>
                </a:cxn>
                <a:cxn ang="0">
                  <a:pos x="192" y="39"/>
                </a:cxn>
                <a:cxn ang="0">
                  <a:pos x="185" y="32"/>
                </a:cxn>
                <a:cxn ang="0">
                  <a:pos x="185" y="17"/>
                </a:cxn>
                <a:cxn ang="0">
                  <a:pos x="190" y="5"/>
                </a:cxn>
                <a:cxn ang="0">
                  <a:pos x="197" y="3"/>
                </a:cxn>
                <a:cxn ang="0">
                  <a:pos x="204" y="0"/>
                </a:cxn>
              </a:cxnLst>
              <a:rect l="0" t="0" r="r" b="b"/>
              <a:pathLst>
                <a:path w="536" h="769">
                  <a:moveTo>
                    <a:pt x="207" y="0"/>
                  </a:moveTo>
                  <a:lnTo>
                    <a:pt x="246" y="0"/>
                  </a:lnTo>
                  <a:lnTo>
                    <a:pt x="285" y="3"/>
                  </a:lnTo>
                  <a:lnTo>
                    <a:pt x="292" y="3"/>
                  </a:lnTo>
                  <a:lnTo>
                    <a:pt x="312" y="3"/>
                  </a:lnTo>
                  <a:lnTo>
                    <a:pt x="334" y="5"/>
                  </a:lnTo>
                  <a:lnTo>
                    <a:pt x="353" y="5"/>
                  </a:lnTo>
                  <a:lnTo>
                    <a:pt x="363" y="5"/>
                  </a:lnTo>
                  <a:lnTo>
                    <a:pt x="402" y="5"/>
                  </a:lnTo>
                  <a:lnTo>
                    <a:pt x="441" y="3"/>
                  </a:lnTo>
                  <a:lnTo>
                    <a:pt x="477" y="0"/>
                  </a:lnTo>
                  <a:lnTo>
                    <a:pt x="516" y="0"/>
                  </a:lnTo>
                  <a:lnTo>
                    <a:pt x="521" y="0"/>
                  </a:lnTo>
                  <a:lnTo>
                    <a:pt x="526" y="3"/>
                  </a:lnTo>
                  <a:lnTo>
                    <a:pt x="531" y="5"/>
                  </a:lnTo>
                  <a:lnTo>
                    <a:pt x="533" y="10"/>
                  </a:lnTo>
                  <a:lnTo>
                    <a:pt x="536" y="15"/>
                  </a:lnTo>
                  <a:lnTo>
                    <a:pt x="533" y="29"/>
                  </a:lnTo>
                  <a:lnTo>
                    <a:pt x="524" y="37"/>
                  </a:lnTo>
                  <a:lnTo>
                    <a:pt x="511" y="39"/>
                  </a:lnTo>
                  <a:lnTo>
                    <a:pt x="492" y="39"/>
                  </a:lnTo>
                  <a:lnTo>
                    <a:pt x="455" y="41"/>
                  </a:lnTo>
                  <a:lnTo>
                    <a:pt x="431" y="44"/>
                  </a:lnTo>
                  <a:lnTo>
                    <a:pt x="416" y="49"/>
                  </a:lnTo>
                  <a:lnTo>
                    <a:pt x="407" y="58"/>
                  </a:lnTo>
                  <a:lnTo>
                    <a:pt x="399" y="70"/>
                  </a:lnTo>
                  <a:lnTo>
                    <a:pt x="395" y="87"/>
                  </a:lnTo>
                  <a:lnTo>
                    <a:pt x="395" y="87"/>
                  </a:lnTo>
                  <a:lnTo>
                    <a:pt x="243" y="684"/>
                  </a:lnTo>
                  <a:lnTo>
                    <a:pt x="241" y="691"/>
                  </a:lnTo>
                  <a:lnTo>
                    <a:pt x="241" y="698"/>
                  </a:lnTo>
                  <a:lnTo>
                    <a:pt x="239" y="703"/>
                  </a:lnTo>
                  <a:lnTo>
                    <a:pt x="239" y="706"/>
                  </a:lnTo>
                  <a:lnTo>
                    <a:pt x="239" y="708"/>
                  </a:lnTo>
                  <a:lnTo>
                    <a:pt x="239" y="710"/>
                  </a:lnTo>
                  <a:lnTo>
                    <a:pt x="239" y="715"/>
                  </a:lnTo>
                  <a:lnTo>
                    <a:pt x="241" y="718"/>
                  </a:lnTo>
                  <a:lnTo>
                    <a:pt x="243" y="720"/>
                  </a:lnTo>
                  <a:lnTo>
                    <a:pt x="248" y="723"/>
                  </a:lnTo>
                  <a:lnTo>
                    <a:pt x="256" y="725"/>
                  </a:lnTo>
                  <a:lnTo>
                    <a:pt x="268" y="725"/>
                  </a:lnTo>
                  <a:lnTo>
                    <a:pt x="287" y="727"/>
                  </a:lnTo>
                  <a:lnTo>
                    <a:pt x="307" y="727"/>
                  </a:lnTo>
                  <a:lnTo>
                    <a:pt x="314" y="727"/>
                  </a:lnTo>
                  <a:lnTo>
                    <a:pt x="324" y="727"/>
                  </a:lnTo>
                  <a:lnTo>
                    <a:pt x="331" y="727"/>
                  </a:lnTo>
                  <a:lnTo>
                    <a:pt x="338" y="730"/>
                  </a:lnTo>
                  <a:lnTo>
                    <a:pt x="343" y="730"/>
                  </a:lnTo>
                  <a:lnTo>
                    <a:pt x="348" y="732"/>
                  </a:lnTo>
                  <a:lnTo>
                    <a:pt x="351" y="737"/>
                  </a:lnTo>
                  <a:lnTo>
                    <a:pt x="353" y="742"/>
                  </a:lnTo>
                  <a:lnTo>
                    <a:pt x="351" y="752"/>
                  </a:lnTo>
                  <a:lnTo>
                    <a:pt x="348" y="757"/>
                  </a:lnTo>
                  <a:lnTo>
                    <a:pt x="346" y="761"/>
                  </a:lnTo>
                  <a:lnTo>
                    <a:pt x="343" y="764"/>
                  </a:lnTo>
                  <a:lnTo>
                    <a:pt x="338" y="766"/>
                  </a:lnTo>
                  <a:lnTo>
                    <a:pt x="334" y="766"/>
                  </a:lnTo>
                  <a:lnTo>
                    <a:pt x="331" y="769"/>
                  </a:lnTo>
                  <a:lnTo>
                    <a:pt x="326" y="769"/>
                  </a:lnTo>
                  <a:lnTo>
                    <a:pt x="287" y="766"/>
                  </a:lnTo>
                  <a:lnTo>
                    <a:pt x="248" y="766"/>
                  </a:lnTo>
                  <a:lnTo>
                    <a:pt x="170" y="764"/>
                  </a:lnTo>
                  <a:lnTo>
                    <a:pt x="146" y="764"/>
                  </a:lnTo>
                  <a:lnTo>
                    <a:pt x="112" y="764"/>
                  </a:lnTo>
                  <a:lnTo>
                    <a:pt x="78" y="766"/>
                  </a:lnTo>
                  <a:lnTo>
                    <a:pt x="44" y="766"/>
                  </a:lnTo>
                  <a:lnTo>
                    <a:pt x="17" y="769"/>
                  </a:lnTo>
                  <a:lnTo>
                    <a:pt x="12" y="766"/>
                  </a:lnTo>
                  <a:lnTo>
                    <a:pt x="7" y="764"/>
                  </a:lnTo>
                  <a:lnTo>
                    <a:pt x="5" y="761"/>
                  </a:lnTo>
                  <a:lnTo>
                    <a:pt x="2" y="759"/>
                  </a:lnTo>
                  <a:lnTo>
                    <a:pt x="0" y="757"/>
                  </a:lnTo>
                  <a:lnTo>
                    <a:pt x="0" y="754"/>
                  </a:lnTo>
                  <a:lnTo>
                    <a:pt x="0" y="752"/>
                  </a:lnTo>
                  <a:lnTo>
                    <a:pt x="2" y="737"/>
                  </a:lnTo>
                  <a:lnTo>
                    <a:pt x="10" y="730"/>
                  </a:lnTo>
                  <a:lnTo>
                    <a:pt x="22" y="727"/>
                  </a:lnTo>
                  <a:lnTo>
                    <a:pt x="44" y="727"/>
                  </a:lnTo>
                  <a:lnTo>
                    <a:pt x="78" y="727"/>
                  </a:lnTo>
                  <a:lnTo>
                    <a:pt x="102" y="723"/>
                  </a:lnTo>
                  <a:lnTo>
                    <a:pt x="119" y="718"/>
                  </a:lnTo>
                  <a:lnTo>
                    <a:pt x="129" y="708"/>
                  </a:lnTo>
                  <a:lnTo>
                    <a:pt x="134" y="694"/>
                  </a:lnTo>
                  <a:lnTo>
                    <a:pt x="139" y="677"/>
                  </a:lnTo>
                  <a:lnTo>
                    <a:pt x="290" y="83"/>
                  </a:lnTo>
                  <a:lnTo>
                    <a:pt x="292" y="68"/>
                  </a:lnTo>
                  <a:lnTo>
                    <a:pt x="295" y="58"/>
                  </a:lnTo>
                  <a:lnTo>
                    <a:pt x="292" y="51"/>
                  </a:lnTo>
                  <a:lnTo>
                    <a:pt x="290" y="49"/>
                  </a:lnTo>
                  <a:lnTo>
                    <a:pt x="285" y="46"/>
                  </a:lnTo>
                  <a:lnTo>
                    <a:pt x="275" y="44"/>
                  </a:lnTo>
                  <a:lnTo>
                    <a:pt x="263" y="44"/>
                  </a:lnTo>
                  <a:lnTo>
                    <a:pt x="243" y="41"/>
                  </a:lnTo>
                  <a:lnTo>
                    <a:pt x="229" y="39"/>
                  </a:lnTo>
                  <a:lnTo>
                    <a:pt x="222" y="39"/>
                  </a:lnTo>
                  <a:lnTo>
                    <a:pt x="209" y="39"/>
                  </a:lnTo>
                  <a:lnTo>
                    <a:pt x="200" y="39"/>
                  </a:lnTo>
                  <a:lnTo>
                    <a:pt x="192" y="39"/>
                  </a:lnTo>
                  <a:lnTo>
                    <a:pt x="187" y="37"/>
                  </a:lnTo>
                  <a:lnTo>
                    <a:pt x="185" y="32"/>
                  </a:lnTo>
                  <a:lnTo>
                    <a:pt x="183" y="24"/>
                  </a:lnTo>
                  <a:lnTo>
                    <a:pt x="185" y="17"/>
                  </a:lnTo>
                  <a:lnTo>
                    <a:pt x="187" y="10"/>
                  </a:lnTo>
                  <a:lnTo>
                    <a:pt x="190" y="5"/>
                  </a:lnTo>
                  <a:lnTo>
                    <a:pt x="192" y="3"/>
                  </a:lnTo>
                  <a:lnTo>
                    <a:pt x="197" y="3"/>
                  </a:lnTo>
                  <a:lnTo>
                    <a:pt x="200" y="0"/>
                  </a:lnTo>
                  <a:lnTo>
                    <a:pt x="204" y="0"/>
                  </a:lnTo>
                  <a:lnTo>
                    <a:pt x="2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9" name="Freeform 11"/>
            <p:cNvSpPr>
              <a:spLocks/>
            </p:cNvSpPr>
            <p:nvPr/>
          </p:nvSpPr>
          <p:spPr bwMode="auto">
            <a:xfrm>
              <a:off x="6773" y="4882"/>
              <a:ext cx="185" cy="475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114" y="5"/>
                </a:cxn>
                <a:cxn ang="0">
                  <a:pos x="139" y="19"/>
                </a:cxn>
                <a:cxn ang="0">
                  <a:pos x="158" y="44"/>
                </a:cxn>
                <a:cxn ang="0">
                  <a:pos x="173" y="75"/>
                </a:cxn>
                <a:cxn ang="0">
                  <a:pos x="183" y="116"/>
                </a:cxn>
                <a:cxn ang="0">
                  <a:pos x="185" y="165"/>
                </a:cxn>
                <a:cxn ang="0">
                  <a:pos x="185" y="165"/>
                </a:cxn>
                <a:cxn ang="0">
                  <a:pos x="180" y="225"/>
                </a:cxn>
                <a:cxn ang="0">
                  <a:pos x="168" y="281"/>
                </a:cxn>
                <a:cxn ang="0">
                  <a:pos x="151" y="330"/>
                </a:cxn>
                <a:cxn ang="0">
                  <a:pos x="132" y="371"/>
                </a:cxn>
                <a:cxn ang="0">
                  <a:pos x="107" y="407"/>
                </a:cxn>
                <a:cxn ang="0">
                  <a:pos x="85" y="436"/>
                </a:cxn>
                <a:cxn ang="0">
                  <a:pos x="66" y="458"/>
                </a:cxn>
                <a:cxn ang="0">
                  <a:pos x="49" y="470"/>
                </a:cxn>
                <a:cxn ang="0">
                  <a:pos x="39" y="475"/>
                </a:cxn>
                <a:cxn ang="0">
                  <a:pos x="34" y="475"/>
                </a:cxn>
                <a:cxn ang="0">
                  <a:pos x="29" y="470"/>
                </a:cxn>
                <a:cxn ang="0">
                  <a:pos x="27" y="465"/>
                </a:cxn>
                <a:cxn ang="0">
                  <a:pos x="24" y="458"/>
                </a:cxn>
                <a:cxn ang="0">
                  <a:pos x="24" y="456"/>
                </a:cxn>
                <a:cxn ang="0">
                  <a:pos x="24" y="453"/>
                </a:cxn>
                <a:cxn ang="0">
                  <a:pos x="27" y="451"/>
                </a:cxn>
                <a:cxn ang="0">
                  <a:pos x="29" y="448"/>
                </a:cxn>
                <a:cxn ang="0">
                  <a:pos x="32" y="444"/>
                </a:cxn>
                <a:cxn ang="0">
                  <a:pos x="36" y="439"/>
                </a:cxn>
                <a:cxn ang="0">
                  <a:pos x="41" y="434"/>
                </a:cxn>
                <a:cxn ang="0">
                  <a:pos x="73" y="395"/>
                </a:cxn>
                <a:cxn ang="0">
                  <a:pos x="102" y="349"/>
                </a:cxn>
                <a:cxn ang="0">
                  <a:pos x="127" y="296"/>
                </a:cxn>
                <a:cxn ang="0">
                  <a:pos x="144" y="233"/>
                </a:cxn>
                <a:cxn ang="0">
                  <a:pos x="151" y="165"/>
                </a:cxn>
                <a:cxn ang="0">
                  <a:pos x="151" y="155"/>
                </a:cxn>
                <a:cxn ang="0">
                  <a:pos x="151" y="150"/>
                </a:cxn>
                <a:cxn ang="0">
                  <a:pos x="151" y="145"/>
                </a:cxn>
                <a:cxn ang="0">
                  <a:pos x="149" y="143"/>
                </a:cxn>
                <a:cxn ang="0">
                  <a:pos x="149" y="143"/>
                </a:cxn>
                <a:cxn ang="0">
                  <a:pos x="149" y="143"/>
                </a:cxn>
                <a:cxn ang="0">
                  <a:pos x="146" y="143"/>
                </a:cxn>
                <a:cxn ang="0">
                  <a:pos x="146" y="143"/>
                </a:cxn>
                <a:cxn ang="0">
                  <a:pos x="144" y="145"/>
                </a:cxn>
                <a:cxn ang="0">
                  <a:pos x="141" y="148"/>
                </a:cxn>
                <a:cxn ang="0">
                  <a:pos x="112" y="162"/>
                </a:cxn>
                <a:cxn ang="0">
                  <a:pos x="85" y="167"/>
                </a:cxn>
                <a:cxn ang="0">
                  <a:pos x="56" y="162"/>
                </a:cxn>
                <a:cxn ang="0">
                  <a:pos x="32" y="150"/>
                </a:cxn>
                <a:cxn ang="0">
                  <a:pos x="15" y="131"/>
                </a:cxn>
                <a:cxn ang="0">
                  <a:pos x="2" y="109"/>
                </a:cxn>
                <a:cxn ang="0">
                  <a:pos x="0" y="82"/>
                </a:cxn>
                <a:cxn ang="0">
                  <a:pos x="2" y="58"/>
                </a:cxn>
                <a:cxn ang="0">
                  <a:pos x="15" y="36"/>
                </a:cxn>
                <a:cxn ang="0">
                  <a:pos x="32" y="17"/>
                </a:cxn>
                <a:cxn ang="0">
                  <a:pos x="56" y="5"/>
                </a:cxn>
                <a:cxn ang="0">
                  <a:pos x="85" y="0"/>
                </a:cxn>
              </a:cxnLst>
              <a:rect l="0" t="0" r="r" b="b"/>
              <a:pathLst>
                <a:path w="185" h="475">
                  <a:moveTo>
                    <a:pt x="85" y="0"/>
                  </a:moveTo>
                  <a:lnTo>
                    <a:pt x="114" y="5"/>
                  </a:lnTo>
                  <a:lnTo>
                    <a:pt x="139" y="19"/>
                  </a:lnTo>
                  <a:lnTo>
                    <a:pt x="158" y="44"/>
                  </a:lnTo>
                  <a:lnTo>
                    <a:pt x="173" y="75"/>
                  </a:lnTo>
                  <a:lnTo>
                    <a:pt x="183" y="116"/>
                  </a:lnTo>
                  <a:lnTo>
                    <a:pt x="185" y="165"/>
                  </a:lnTo>
                  <a:lnTo>
                    <a:pt x="185" y="165"/>
                  </a:lnTo>
                  <a:lnTo>
                    <a:pt x="180" y="225"/>
                  </a:lnTo>
                  <a:lnTo>
                    <a:pt x="168" y="281"/>
                  </a:lnTo>
                  <a:lnTo>
                    <a:pt x="151" y="330"/>
                  </a:lnTo>
                  <a:lnTo>
                    <a:pt x="132" y="371"/>
                  </a:lnTo>
                  <a:lnTo>
                    <a:pt x="107" y="407"/>
                  </a:lnTo>
                  <a:lnTo>
                    <a:pt x="85" y="436"/>
                  </a:lnTo>
                  <a:lnTo>
                    <a:pt x="66" y="458"/>
                  </a:lnTo>
                  <a:lnTo>
                    <a:pt x="49" y="470"/>
                  </a:lnTo>
                  <a:lnTo>
                    <a:pt x="39" y="475"/>
                  </a:lnTo>
                  <a:lnTo>
                    <a:pt x="34" y="475"/>
                  </a:lnTo>
                  <a:lnTo>
                    <a:pt x="29" y="470"/>
                  </a:lnTo>
                  <a:lnTo>
                    <a:pt x="27" y="465"/>
                  </a:lnTo>
                  <a:lnTo>
                    <a:pt x="24" y="458"/>
                  </a:lnTo>
                  <a:lnTo>
                    <a:pt x="24" y="456"/>
                  </a:lnTo>
                  <a:lnTo>
                    <a:pt x="24" y="453"/>
                  </a:lnTo>
                  <a:lnTo>
                    <a:pt x="27" y="451"/>
                  </a:lnTo>
                  <a:lnTo>
                    <a:pt x="29" y="448"/>
                  </a:lnTo>
                  <a:lnTo>
                    <a:pt x="32" y="444"/>
                  </a:lnTo>
                  <a:lnTo>
                    <a:pt x="36" y="439"/>
                  </a:lnTo>
                  <a:lnTo>
                    <a:pt x="41" y="434"/>
                  </a:lnTo>
                  <a:lnTo>
                    <a:pt x="73" y="395"/>
                  </a:lnTo>
                  <a:lnTo>
                    <a:pt x="102" y="349"/>
                  </a:lnTo>
                  <a:lnTo>
                    <a:pt x="127" y="296"/>
                  </a:lnTo>
                  <a:lnTo>
                    <a:pt x="144" y="233"/>
                  </a:lnTo>
                  <a:lnTo>
                    <a:pt x="151" y="165"/>
                  </a:lnTo>
                  <a:lnTo>
                    <a:pt x="151" y="155"/>
                  </a:lnTo>
                  <a:lnTo>
                    <a:pt x="151" y="150"/>
                  </a:lnTo>
                  <a:lnTo>
                    <a:pt x="151" y="145"/>
                  </a:lnTo>
                  <a:lnTo>
                    <a:pt x="149" y="143"/>
                  </a:lnTo>
                  <a:lnTo>
                    <a:pt x="149" y="143"/>
                  </a:lnTo>
                  <a:lnTo>
                    <a:pt x="149" y="143"/>
                  </a:lnTo>
                  <a:lnTo>
                    <a:pt x="146" y="143"/>
                  </a:lnTo>
                  <a:lnTo>
                    <a:pt x="146" y="143"/>
                  </a:lnTo>
                  <a:lnTo>
                    <a:pt x="144" y="145"/>
                  </a:lnTo>
                  <a:lnTo>
                    <a:pt x="141" y="148"/>
                  </a:lnTo>
                  <a:lnTo>
                    <a:pt x="112" y="162"/>
                  </a:lnTo>
                  <a:lnTo>
                    <a:pt x="85" y="167"/>
                  </a:lnTo>
                  <a:lnTo>
                    <a:pt x="56" y="162"/>
                  </a:lnTo>
                  <a:lnTo>
                    <a:pt x="32" y="150"/>
                  </a:lnTo>
                  <a:lnTo>
                    <a:pt x="15" y="131"/>
                  </a:lnTo>
                  <a:lnTo>
                    <a:pt x="2" y="109"/>
                  </a:lnTo>
                  <a:lnTo>
                    <a:pt x="0" y="82"/>
                  </a:lnTo>
                  <a:lnTo>
                    <a:pt x="2" y="58"/>
                  </a:lnTo>
                  <a:lnTo>
                    <a:pt x="15" y="36"/>
                  </a:lnTo>
                  <a:lnTo>
                    <a:pt x="32" y="17"/>
                  </a:lnTo>
                  <a:lnTo>
                    <a:pt x="56" y="5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0" name="Freeform 12"/>
            <p:cNvSpPr>
              <a:spLocks noEditPoints="1"/>
            </p:cNvSpPr>
            <p:nvPr/>
          </p:nvSpPr>
          <p:spPr bwMode="auto">
            <a:xfrm>
              <a:off x="7411" y="4346"/>
              <a:ext cx="661" cy="1011"/>
            </a:xfrm>
            <a:custGeom>
              <a:avLst/>
              <a:gdLst/>
              <a:ahLst/>
              <a:cxnLst>
                <a:cxn ang="0">
                  <a:pos x="317" y="58"/>
                </a:cxn>
                <a:cxn ang="0">
                  <a:pos x="215" y="167"/>
                </a:cxn>
                <a:cxn ang="0">
                  <a:pos x="161" y="298"/>
                </a:cxn>
                <a:cxn ang="0">
                  <a:pos x="125" y="454"/>
                </a:cxn>
                <a:cxn ang="0">
                  <a:pos x="115" y="548"/>
                </a:cxn>
                <a:cxn ang="0">
                  <a:pos x="127" y="611"/>
                </a:cxn>
                <a:cxn ang="0">
                  <a:pos x="164" y="672"/>
                </a:cxn>
                <a:cxn ang="0">
                  <a:pos x="254" y="681"/>
                </a:cxn>
                <a:cxn ang="0">
                  <a:pos x="358" y="616"/>
                </a:cxn>
                <a:cxn ang="0">
                  <a:pos x="419" y="541"/>
                </a:cxn>
                <a:cxn ang="0">
                  <a:pos x="436" y="483"/>
                </a:cxn>
                <a:cxn ang="0">
                  <a:pos x="468" y="359"/>
                </a:cxn>
                <a:cxn ang="0">
                  <a:pos x="500" y="238"/>
                </a:cxn>
                <a:cxn ang="0">
                  <a:pos x="512" y="177"/>
                </a:cxn>
                <a:cxn ang="0">
                  <a:pos x="502" y="134"/>
                </a:cxn>
                <a:cxn ang="0">
                  <a:pos x="466" y="70"/>
                </a:cxn>
                <a:cxn ang="0">
                  <a:pos x="388" y="37"/>
                </a:cxn>
                <a:cxn ang="0">
                  <a:pos x="439" y="10"/>
                </a:cxn>
                <a:cxn ang="0">
                  <a:pos x="514" y="73"/>
                </a:cxn>
                <a:cxn ang="0">
                  <a:pos x="570" y="63"/>
                </a:cxn>
                <a:cxn ang="0">
                  <a:pos x="631" y="10"/>
                </a:cxn>
                <a:cxn ang="0">
                  <a:pos x="656" y="7"/>
                </a:cxn>
                <a:cxn ang="0">
                  <a:pos x="661" y="20"/>
                </a:cxn>
                <a:cxn ang="0">
                  <a:pos x="434" y="921"/>
                </a:cxn>
                <a:cxn ang="0">
                  <a:pos x="432" y="943"/>
                </a:cxn>
                <a:cxn ang="0">
                  <a:pos x="456" y="960"/>
                </a:cxn>
                <a:cxn ang="0">
                  <a:pos x="527" y="965"/>
                </a:cxn>
                <a:cxn ang="0">
                  <a:pos x="553" y="982"/>
                </a:cxn>
                <a:cxn ang="0">
                  <a:pos x="546" y="1001"/>
                </a:cxn>
                <a:cxn ang="0">
                  <a:pos x="534" y="1011"/>
                </a:cxn>
                <a:cxn ang="0">
                  <a:pos x="522" y="1011"/>
                </a:cxn>
                <a:cxn ang="0">
                  <a:pos x="276" y="1009"/>
                </a:cxn>
                <a:cxn ang="0">
                  <a:pos x="185" y="1009"/>
                </a:cxn>
                <a:cxn ang="0">
                  <a:pos x="178" y="999"/>
                </a:cxn>
                <a:cxn ang="0">
                  <a:pos x="178" y="984"/>
                </a:cxn>
                <a:cxn ang="0">
                  <a:pos x="188" y="967"/>
                </a:cxn>
                <a:cxn ang="0">
                  <a:pos x="205" y="965"/>
                </a:cxn>
                <a:cxn ang="0">
                  <a:pos x="280" y="958"/>
                </a:cxn>
                <a:cxn ang="0">
                  <a:pos x="322" y="929"/>
                </a:cxn>
                <a:cxn ang="0">
                  <a:pos x="339" y="875"/>
                </a:cxn>
                <a:cxn ang="0">
                  <a:pos x="366" y="764"/>
                </a:cxn>
                <a:cxn ang="0">
                  <a:pos x="395" y="650"/>
                </a:cxn>
                <a:cxn ang="0">
                  <a:pos x="312" y="696"/>
                </a:cxn>
                <a:cxn ang="0">
                  <a:pos x="164" y="715"/>
                </a:cxn>
                <a:cxn ang="0">
                  <a:pos x="47" y="633"/>
                </a:cxn>
                <a:cxn ang="0">
                  <a:pos x="0" y="466"/>
                </a:cxn>
                <a:cxn ang="0">
                  <a:pos x="59" y="243"/>
                </a:cxn>
                <a:cxn ang="0">
                  <a:pos x="202" y="70"/>
                </a:cxn>
                <a:cxn ang="0">
                  <a:pos x="388" y="0"/>
                </a:cxn>
              </a:cxnLst>
              <a:rect l="0" t="0" r="r" b="b"/>
              <a:pathLst>
                <a:path w="661" h="1011">
                  <a:moveTo>
                    <a:pt x="388" y="37"/>
                  </a:moveTo>
                  <a:lnTo>
                    <a:pt x="354" y="41"/>
                  </a:lnTo>
                  <a:lnTo>
                    <a:pt x="317" y="58"/>
                  </a:lnTo>
                  <a:lnTo>
                    <a:pt x="283" y="85"/>
                  </a:lnTo>
                  <a:lnTo>
                    <a:pt x="246" y="121"/>
                  </a:lnTo>
                  <a:lnTo>
                    <a:pt x="215" y="167"/>
                  </a:lnTo>
                  <a:lnTo>
                    <a:pt x="188" y="221"/>
                  </a:lnTo>
                  <a:lnTo>
                    <a:pt x="176" y="255"/>
                  </a:lnTo>
                  <a:lnTo>
                    <a:pt x="161" y="298"/>
                  </a:lnTo>
                  <a:lnTo>
                    <a:pt x="149" y="349"/>
                  </a:lnTo>
                  <a:lnTo>
                    <a:pt x="134" y="400"/>
                  </a:lnTo>
                  <a:lnTo>
                    <a:pt x="125" y="454"/>
                  </a:lnTo>
                  <a:lnTo>
                    <a:pt x="117" y="500"/>
                  </a:lnTo>
                  <a:lnTo>
                    <a:pt x="115" y="536"/>
                  </a:lnTo>
                  <a:lnTo>
                    <a:pt x="115" y="548"/>
                  </a:lnTo>
                  <a:lnTo>
                    <a:pt x="117" y="567"/>
                  </a:lnTo>
                  <a:lnTo>
                    <a:pt x="120" y="587"/>
                  </a:lnTo>
                  <a:lnTo>
                    <a:pt x="127" y="611"/>
                  </a:lnTo>
                  <a:lnTo>
                    <a:pt x="134" y="633"/>
                  </a:lnTo>
                  <a:lnTo>
                    <a:pt x="146" y="655"/>
                  </a:lnTo>
                  <a:lnTo>
                    <a:pt x="164" y="672"/>
                  </a:lnTo>
                  <a:lnTo>
                    <a:pt x="188" y="681"/>
                  </a:lnTo>
                  <a:lnTo>
                    <a:pt x="215" y="686"/>
                  </a:lnTo>
                  <a:lnTo>
                    <a:pt x="254" y="681"/>
                  </a:lnTo>
                  <a:lnTo>
                    <a:pt x="293" y="664"/>
                  </a:lnTo>
                  <a:lnTo>
                    <a:pt x="327" y="643"/>
                  </a:lnTo>
                  <a:lnTo>
                    <a:pt x="358" y="616"/>
                  </a:lnTo>
                  <a:lnTo>
                    <a:pt x="385" y="589"/>
                  </a:lnTo>
                  <a:lnTo>
                    <a:pt x="405" y="563"/>
                  </a:lnTo>
                  <a:lnTo>
                    <a:pt x="419" y="541"/>
                  </a:lnTo>
                  <a:lnTo>
                    <a:pt x="422" y="534"/>
                  </a:lnTo>
                  <a:lnTo>
                    <a:pt x="429" y="512"/>
                  </a:lnTo>
                  <a:lnTo>
                    <a:pt x="436" y="483"/>
                  </a:lnTo>
                  <a:lnTo>
                    <a:pt x="446" y="446"/>
                  </a:lnTo>
                  <a:lnTo>
                    <a:pt x="456" y="405"/>
                  </a:lnTo>
                  <a:lnTo>
                    <a:pt x="468" y="359"/>
                  </a:lnTo>
                  <a:lnTo>
                    <a:pt x="478" y="315"/>
                  </a:lnTo>
                  <a:lnTo>
                    <a:pt x="490" y="274"/>
                  </a:lnTo>
                  <a:lnTo>
                    <a:pt x="500" y="238"/>
                  </a:lnTo>
                  <a:lnTo>
                    <a:pt x="507" y="206"/>
                  </a:lnTo>
                  <a:lnTo>
                    <a:pt x="509" y="184"/>
                  </a:lnTo>
                  <a:lnTo>
                    <a:pt x="512" y="177"/>
                  </a:lnTo>
                  <a:lnTo>
                    <a:pt x="512" y="167"/>
                  </a:lnTo>
                  <a:lnTo>
                    <a:pt x="509" y="153"/>
                  </a:lnTo>
                  <a:lnTo>
                    <a:pt x="502" y="134"/>
                  </a:lnTo>
                  <a:lnTo>
                    <a:pt x="495" y="112"/>
                  </a:lnTo>
                  <a:lnTo>
                    <a:pt x="483" y="90"/>
                  </a:lnTo>
                  <a:lnTo>
                    <a:pt x="466" y="70"/>
                  </a:lnTo>
                  <a:lnTo>
                    <a:pt x="444" y="54"/>
                  </a:lnTo>
                  <a:lnTo>
                    <a:pt x="419" y="41"/>
                  </a:lnTo>
                  <a:lnTo>
                    <a:pt x="388" y="37"/>
                  </a:lnTo>
                  <a:close/>
                  <a:moveTo>
                    <a:pt x="388" y="0"/>
                  </a:moveTo>
                  <a:lnTo>
                    <a:pt x="412" y="3"/>
                  </a:lnTo>
                  <a:lnTo>
                    <a:pt x="439" y="10"/>
                  </a:lnTo>
                  <a:lnTo>
                    <a:pt x="466" y="24"/>
                  </a:lnTo>
                  <a:lnTo>
                    <a:pt x="492" y="46"/>
                  </a:lnTo>
                  <a:lnTo>
                    <a:pt x="514" y="73"/>
                  </a:lnTo>
                  <a:lnTo>
                    <a:pt x="534" y="112"/>
                  </a:lnTo>
                  <a:lnTo>
                    <a:pt x="551" y="87"/>
                  </a:lnTo>
                  <a:lnTo>
                    <a:pt x="570" y="63"/>
                  </a:lnTo>
                  <a:lnTo>
                    <a:pt x="592" y="41"/>
                  </a:lnTo>
                  <a:lnTo>
                    <a:pt x="614" y="22"/>
                  </a:lnTo>
                  <a:lnTo>
                    <a:pt x="631" y="10"/>
                  </a:lnTo>
                  <a:lnTo>
                    <a:pt x="643" y="5"/>
                  </a:lnTo>
                  <a:lnTo>
                    <a:pt x="651" y="5"/>
                  </a:lnTo>
                  <a:lnTo>
                    <a:pt x="656" y="7"/>
                  </a:lnTo>
                  <a:lnTo>
                    <a:pt x="658" y="10"/>
                  </a:lnTo>
                  <a:lnTo>
                    <a:pt x="661" y="15"/>
                  </a:lnTo>
                  <a:lnTo>
                    <a:pt x="661" y="20"/>
                  </a:lnTo>
                  <a:lnTo>
                    <a:pt x="439" y="902"/>
                  </a:lnTo>
                  <a:lnTo>
                    <a:pt x="436" y="912"/>
                  </a:lnTo>
                  <a:lnTo>
                    <a:pt x="434" y="921"/>
                  </a:lnTo>
                  <a:lnTo>
                    <a:pt x="434" y="929"/>
                  </a:lnTo>
                  <a:lnTo>
                    <a:pt x="432" y="936"/>
                  </a:lnTo>
                  <a:lnTo>
                    <a:pt x="432" y="943"/>
                  </a:lnTo>
                  <a:lnTo>
                    <a:pt x="434" y="950"/>
                  </a:lnTo>
                  <a:lnTo>
                    <a:pt x="441" y="955"/>
                  </a:lnTo>
                  <a:lnTo>
                    <a:pt x="456" y="960"/>
                  </a:lnTo>
                  <a:lnTo>
                    <a:pt x="478" y="963"/>
                  </a:lnTo>
                  <a:lnTo>
                    <a:pt x="509" y="965"/>
                  </a:lnTo>
                  <a:lnTo>
                    <a:pt x="527" y="965"/>
                  </a:lnTo>
                  <a:lnTo>
                    <a:pt x="541" y="965"/>
                  </a:lnTo>
                  <a:lnTo>
                    <a:pt x="548" y="972"/>
                  </a:lnTo>
                  <a:lnTo>
                    <a:pt x="553" y="982"/>
                  </a:lnTo>
                  <a:lnTo>
                    <a:pt x="551" y="989"/>
                  </a:lnTo>
                  <a:lnTo>
                    <a:pt x="548" y="997"/>
                  </a:lnTo>
                  <a:lnTo>
                    <a:pt x="546" y="1001"/>
                  </a:lnTo>
                  <a:lnTo>
                    <a:pt x="544" y="1006"/>
                  </a:lnTo>
                  <a:lnTo>
                    <a:pt x="539" y="1009"/>
                  </a:lnTo>
                  <a:lnTo>
                    <a:pt x="534" y="1011"/>
                  </a:lnTo>
                  <a:lnTo>
                    <a:pt x="529" y="1011"/>
                  </a:lnTo>
                  <a:lnTo>
                    <a:pt x="527" y="1011"/>
                  </a:lnTo>
                  <a:lnTo>
                    <a:pt x="522" y="1011"/>
                  </a:lnTo>
                  <a:lnTo>
                    <a:pt x="441" y="1009"/>
                  </a:lnTo>
                  <a:lnTo>
                    <a:pt x="356" y="1006"/>
                  </a:lnTo>
                  <a:lnTo>
                    <a:pt x="276" y="1009"/>
                  </a:lnTo>
                  <a:lnTo>
                    <a:pt x="198" y="1011"/>
                  </a:lnTo>
                  <a:lnTo>
                    <a:pt x="190" y="1011"/>
                  </a:lnTo>
                  <a:lnTo>
                    <a:pt x="185" y="1009"/>
                  </a:lnTo>
                  <a:lnTo>
                    <a:pt x="183" y="1006"/>
                  </a:lnTo>
                  <a:lnTo>
                    <a:pt x="181" y="1001"/>
                  </a:lnTo>
                  <a:lnTo>
                    <a:pt x="178" y="999"/>
                  </a:lnTo>
                  <a:lnTo>
                    <a:pt x="178" y="997"/>
                  </a:lnTo>
                  <a:lnTo>
                    <a:pt x="178" y="994"/>
                  </a:lnTo>
                  <a:lnTo>
                    <a:pt x="178" y="984"/>
                  </a:lnTo>
                  <a:lnTo>
                    <a:pt x="181" y="977"/>
                  </a:lnTo>
                  <a:lnTo>
                    <a:pt x="183" y="972"/>
                  </a:lnTo>
                  <a:lnTo>
                    <a:pt x="188" y="967"/>
                  </a:lnTo>
                  <a:lnTo>
                    <a:pt x="193" y="965"/>
                  </a:lnTo>
                  <a:lnTo>
                    <a:pt x="200" y="965"/>
                  </a:lnTo>
                  <a:lnTo>
                    <a:pt x="205" y="965"/>
                  </a:lnTo>
                  <a:lnTo>
                    <a:pt x="212" y="965"/>
                  </a:lnTo>
                  <a:lnTo>
                    <a:pt x="251" y="963"/>
                  </a:lnTo>
                  <a:lnTo>
                    <a:pt x="280" y="958"/>
                  </a:lnTo>
                  <a:lnTo>
                    <a:pt x="300" y="953"/>
                  </a:lnTo>
                  <a:lnTo>
                    <a:pt x="315" y="943"/>
                  </a:lnTo>
                  <a:lnTo>
                    <a:pt x="322" y="929"/>
                  </a:lnTo>
                  <a:lnTo>
                    <a:pt x="329" y="912"/>
                  </a:lnTo>
                  <a:lnTo>
                    <a:pt x="332" y="900"/>
                  </a:lnTo>
                  <a:lnTo>
                    <a:pt x="339" y="875"/>
                  </a:lnTo>
                  <a:lnTo>
                    <a:pt x="346" y="844"/>
                  </a:lnTo>
                  <a:lnTo>
                    <a:pt x="356" y="805"/>
                  </a:lnTo>
                  <a:lnTo>
                    <a:pt x="366" y="764"/>
                  </a:lnTo>
                  <a:lnTo>
                    <a:pt x="378" y="720"/>
                  </a:lnTo>
                  <a:lnTo>
                    <a:pt x="388" y="684"/>
                  </a:lnTo>
                  <a:lnTo>
                    <a:pt x="395" y="650"/>
                  </a:lnTo>
                  <a:lnTo>
                    <a:pt x="402" y="626"/>
                  </a:lnTo>
                  <a:lnTo>
                    <a:pt x="358" y="664"/>
                  </a:lnTo>
                  <a:lnTo>
                    <a:pt x="312" y="696"/>
                  </a:lnTo>
                  <a:lnTo>
                    <a:pt x="263" y="715"/>
                  </a:lnTo>
                  <a:lnTo>
                    <a:pt x="212" y="720"/>
                  </a:lnTo>
                  <a:lnTo>
                    <a:pt x="164" y="715"/>
                  </a:lnTo>
                  <a:lnTo>
                    <a:pt x="120" y="698"/>
                  </a:lnTo>
                  <a:lnTo>
                    <a:pt x="81" y="672"/>
                  </a:lnTo>
                  <a:lnTo>
                    <a:pt x="47" y="633"/>
                  </a:lnTo>
                  <a:lnTo>
                    <a:pt x="22" y="587"/>
                  </a:lnTo>
                  <a:lnTo>
                    <a:pt x="5" y="531"/>
                  </a:lnTo>
                  <a:lnTo>
                    <a:pt x="0" y="466"/>
                  </a:lnTo>
                  <a:lnTo>
                    <a:pt x="8" y="390"/>
                  </a:lnTo>
                  <a:lnTo>
                    <a:pt x="27" y="315"/>
                  </a:lnTo>
                  <a:lnTo>
                    <a:pt x="59" y="243"/>
                  </a:lnTo>
                  <a:lnTo>
                    <a:pt x="100" y="177"/>
                  </a:lnTo>
                  <a:lnTo>
                    <a:pt x="149" y="119"/>
                  </a:lnTo>
                  <a:lnTo>
                    <a:pt x="202" y="70"/>
                  </a:lnTo>
                  <a:lnTo>
                    <a:pt x="261" y="34"/>
                  </a:lnTo>
                  <a:lnTo>
                    <a:pt x="324" y="10"/>
                  </a:lnTo>
                  <a:lnTo>
                    <a:pt x="3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1" name="Freeform 13"/>
            <p:cNvSpPr>
              <a:spLocks/>
            </p:cNvSpPr>
            <p:nvPr/>
          </p:nvSpPr>
          <p:spPr bwMode="auto">
            <a:xfrm>
              <a:off x="8135" y="4513"/>
              <a:ext cx="536" cy="767"/>
            </a:xfrm>
            <a:custGeom>
              <a:avLst/>
              <a:gdLst/>
              <a:ahLst/>
              <a:cxnLst>
                <a:cxn ang="0">
                  <a:pos x="246" y="0"/>
                </a:cxn>
                <a:cxn ang="0">
                  <a:pos x="292" y="3"/>
                </a:cxn>
                <a:cxn ang="0">
                  <a:pos x="334" y="3"/>
                </a:cxn>
                <a:cxn ang="0">
                  <a:pos x="363" y="5"/>
                </a:cxn>
                <a:cxn ang="0">
                  <a:pos x="477" y="0"/>
                </a:cxn>
                <a:cxn ang="0">
                  <a:pos x="521" y="0"/>
                </a:cxn>
                <a:cxn ang="0">
                  <a:pos x="531" y="5"/>
                </a:cxn>
                <a:cxn ang="0">
                  <a:pos x="536" y="15"/>
                </a:cxn>
                <a:cxn ang="0">
                  <a:pos x="524" y="37"/>
                </a:cxn>
                <a:cxn ang="0">
                  <a:pos x="492" y="39"/>
                </a:cxn>
                <a:cxn ang="0">
                  <a:pos x="431" y="44"/>
                </a:cxn>
                <a:cxn ang="0">
                  <a:pos x="404" y="59"/>
                </a:cxn>
                <a:cxn ang="0">
                  <a:pos x="395" y="88"/>
                </a:cxn>
                <a:cxn ang="0">
                  <a:pos x="244" y="682"/>
                </a:cxn>
                <a:cxn ang="0">
                  <a:pos x="239" y="699"/>
                </a:cxn>
                <a:cxn ang="0">
                  <a:pos x="239" y="706"/>
                </a:cxn>
                <a:cxn ang="0">
                  <a:pos x="239" y="711"/>
                </a:cxn>
                <a:cxn ang="0">
                  <a:pos x="241" y="718"/>
                </a:cxn>
                <a:cxn ang="0">
                  <a:pos x="248" y="720"/>
                </a:cxn>
                <a:cxn ang="0">
                  <a:pos x="265" y="725"/>
                </a:cxn>
                <a:cxn ang="0">
                  <a:pos x="304" y="728"/>
                </a:cxn>
                <a:cxn ang="0">
                  <a:pos x="324" y="728"/>
                </a:cxn>
                <a:cxn ang="0">
                  <a:pos x="339" y="728"/>
                </a:cxn>
                <a:cxn ang="0">
                  <a:pos x="348" y="733"/>
                </a:cxn>
                <a:cxn ang="0">
                  <a:pos x="351" y="742"/>
                </a:cxn>
                <a:cxn ang="0">
                  <a:pos x="348" y="757"/>
                </a:cxn>
                <a:cxn ang="0">
                  <a:pos x="341" y="764"/>
                </a:cxn>
                <a:cxn ang="0">
                  <a:pos x="334" y="767"/>
                </a:cxn>
                <a:cxn ang="0">
                  <a:pos x="326" y="767"/>
                </a:cxn>
                <a:cxn ang="0">
                  <a:pos x="248" y="764"/>
                </a:cxn>
                <a:cxn ang="0">
                  <a:pos x="144" y="762"/>
                </a:cxn>
                <a:cxn ang="0">
                  <a:pos x="75" y="764"/>
                </a:cxn>
                <a:cxn ang="0">
                  <a:pos x="17" y="767"/>
                </a:cxn>
                <a:cxn ang="0">
                  <a:pos x="7" y="764"/>
                </a:cxn>
                <a:cxn ang="0">
                  <a:pos x="2" y="757"/>
                </a:cxn>
                <a:cxn ang="0">
                  <a:pos x="0" y="752"/>
                </a:cxn>
                <a:cxn ang="0">
                  <a:pos x="2" y="737"/>
                </a:cxn>
                <a:cxn ang="0">
                  <a:pos x="22" y="728"/>
                </a:cxn>
                <a:cxn ang="0">
                  <a:pos x="78" y="725"/>
                </a:cxn>
                <a:cxn ang="0">
                  <a:pos x="119" y="716"/>
                </a:cxn>
                <a:cxn ang="0">
                  <a:pos x="134" y="694"/>
                </a:cxn>
                <a:cxn ang="0">
                  <a:pos x="290" y="83"/>
                </a:cxn>
                <a:cxn ang="0">
                  <a:pos x="295" y="56"/>
                </a:cxn>
                <a:cxn ang="0">
                  <a:pos x="290" y="47"/>
                </a:cxn>
                <a:cxn ang="0">
                  <a:pos x="275" y="44"/>
                </a:cxn>
                <a:cxn ang="0">
                  <a:pos x="244" y="39"/>
                </a:cxn>
                <a:cxn ang="0">
                  <a:pos x="222" y="39"/>
                </a:cxn>
                <a:cxn ang="0">
                  <a:pos x="200" y="39"/>
                </a:cxn>
                <a:cxn ang="0">
                  <a:pos x="187" y="34"/>
                </a:cxn>
                <a:cxn ang="0">
                  <a:pos x="183" y="25"/>
                </a:cxn>
                <a:cxn ang="0">
                  <a:pos x="187" y="10"/>
                </a:cxn>
                <a:cxn ang="0">
                  <a:pos x="192" y="3"/>
                </a:cxn>
                <a:cxn ang="0">
                  <a:pos x="200" y="0"/>
                </a:cxn>
                <a:cxn ang="0">
                  <a:pos x="207" y="0"/>
                </a:cxn>
              </a:cxnLst>
              <a:rect l="0" t="0" r="r" b="b"/>
              <a:pathLst>
                <a:path w="536" h="767">
                  <a:moveTo>
                    <a:pt x="207" y="0"/>
                  </a:moveTo>
                  <a:lnTo>
                    <a:pt x="246" y="0"/>
                  </a:lnTo>
                  <a:lnTo>
                    <a:pt x="285" y="3"/>
                  </a:lnTo>
                  <a:lnTo>
                    <a:pt x="292" y="3"/>
                  </a:lnTo>
                  <a:lnTo>
                    <a:pt x="312" y="3"/>
                  </a:lnTo>
                  <a:lnTo>
                    <a:pt x="334" y="3"/>
                  </a:lnTo>
                  <a:lnTo>
                    <a:pt x="353" y="5"/>
                  </a:lnTo>
                  <a:lnTo>
                    <a:pt x="363" y="5"/>
                  </a:lnTo>
                  <a:lnTo>
                    <a:pt x="441" y="3"/>
                  </a:lnTo>
                  <a:lnTo>
                    <a:pt x="477" y="0"/>
                  </a:lnTo>
                  <a:lnTo>
                    <a:pt x="514" y="0"/>
                  </a:lnTo>
                  <a:lnTo>
                    <a:pt x="521" y="0"/>
                  </a:lnTo>
                  <a:lnTo>
                    <a:pt x="526" y="3"/>
                  </a:lnTo>
                  <a:lnTo>
                    <a:pt x="531" y="5"/>
                  </a:lnTo>
                  <a:lnTo>
                    <a:pt x="533" y="10"/>
                  </a:lnTo>
                  <a:lnTo>
                    <a:pt x="536" y="15"/>
                  </a:lnTo>
                  <a:lnTo>
                    <a:pt x="533" y="30"/>
                  </a:lnTo>
                  <a:lnTo>
                    <a:pt x="524" y="37"/>
                  </a:lnTo>
                  <a:lnTo>
                    <a:pt x="512" y="39"/>
                  </a:lnTo>
                  <a:lnTo>
                    <a:pt x="492" y="39"/>
                  </a:lnTo>
                  <a:lnTo>
                    <a:pt x="455" y="39"/>
                  </a:lnTo>
                  <a:lnTo>
                    <a:pt x="431" y="44"/>
                  </a:lnTo>
                  <a:lnTo>
                    <a:pt x="414" y="49"/>
                  </a:lnTo>
                  <a:lnTo>
                    <a:pt x="404" y="59"/>
                  </a:lnTo>
                  <a:lnTo>
                    <a:pt x="399" y="71"/>
                  </a:lnTo>
                  <a:lnTo>
                    <a:pt x="395" y="88"/>
                  </a:lnTo>
                  <a:lnTo>
                    <a:pt x="395" y="88"/>
                  </a:lnTo>
                  <a:lnTo>
                    <a:pt x="244" y="682"/>
                  </a:lnTo>
                  <a:lnTo>
                    <a:pt x="241" y="691"/>
                  </a:lnTo>
                  <a:lnTo>
                    <a:pt x="239" y="699"/>
                  </a:lnTo>
                  <a:lnTo>
                    <a:pt x="239" y="703"/>
                  </a:lnTo>
                  <a:lnTo>
                    <a:pt x="239" y="706"/>
                  </a:lnTo>
                  <a:lnTo>
                    <a:pt x="239" y="706"/>
                  </a:lnTo>
                  <a:lnTo>
                    <a:pt x="239" y="711"/>
                  </a:lnTo>
                  <a:lnTo>
                    <a:pt x="239" y="713"/>
                  </a:lnTo>
                  <a:lnTo>
                    <a:pt x="241" y="718"/>
                  </a:lnTo>
                  <a:lnTo>
                    <a:pt x="244" y="720"/>
                  </a:lnTo>
                  <a:lnTo>
                    <a:pt x="248" y="720"/>
                  </a:lnTo>
                  <a:lnTo>
                    <a:pt x="256" y="723"/>
                  </a:lnTo>
                  <a:lnTo>
                    <a:pt x="265" y="725"/>
                  </a:lnTo>
                  <a:lnTo>
                    <a:pt x="287" y="725"/>
                  </a:lnTo>
                  <a:lnTo>
                    <a:pt x="304" y="728"/>
                  </a:lnTo>
                  <a:lnTo>
                    <a:pt x="314" y="728"/>
                  </a:lnTo>
                  <a:lnTo>
                    <a:pt x="324" y="728"/>
                  </a:lnTo>
                  <a:lnTo>
                    <a:pt x="331" y="728"/>
                  </a:lnTo>
                  <a:lnTo>
                    <a:pt x="339" y="728"/>
                  </a:lnTo>
                  <a:lnTo>
                    <a:pt x="343" y="730"/>
                  </a:lnTo>
                  <a:lnTo>
                    <a:pt x="348" y="733"/>
                  </a:lnTo>
                  <a:lnTo>
                    <a:pt x="351" y="737"/>
                  </a:lnTo>
                  <a:lnTo>
                    <a:pt x="351" y="742"/>
                  </a:lnTo>
                  <a:lnTo>
                    <a:pt x="351" y="750"/>
                  </a:lnTo>
                  <a:lnTo>
                    <a:pt x="348" y="757"/>
                  </a:lnTo>
                  <a:lnTo>
                    <a:pt x="346" y="762"/>
                  </a:lnTo>
                  <a:lnTo>
                    <a:pt x="341" y="764"/>
                  </a:lnTo>
                  <a:lnTo>
                    <a:pt x="339" y="767"/>
                  </a:lnTo>
                  <a:lnTo>
                    <a:pt x="334" y="767"/>
                  </a:lnTo>
                  <a:lnTo>
                    <a:pt x="329" y="767"/>
                  </a:lnTo>
                  <a:lnTo>
                    <a:pt x="326" y="767"/>
                  </a:lnTo>
                  <a:lnTo>
                    <a:pt x="287" y="767"/>
                  </a:lnTo>
                  <a:lnTo>
                    <a:pt x="248" y="764"/>
                  </a:lnTo>
                  <a:lnTo>
                    <a:pt x="170" y="762"/>
                  </a:lnTo>
                  <a:lnTo>
                    <a:pt x="144" y="762"/>
                  </a:lnTo>
                  <a:lnTo>
                    <a:pt x="112" y="764"/>
                  </a:lnTo>
                  <a:lnTo>
                    <a:pt x="75" y="764"/>
                  </a:lnTo>
                  <a:lnTo>
                    <a:pt x="44" y="767"/>
                  </a:lnTo>
                  <a:lnTo>
                    <a:pt x="17" y="767"/>
                  </a:lnTo>
                  <a:lnTo>
                    <a:pt x="12" y="767"/>
                  </a:lnTo>
                  <a:lnTo>
                    <a:pt x="7" y="764"/>
                  </a:lnTo>
                  <a:lnTo>
                    <a:pt x="2" y="762"/>
                  </a:lnTo>
                  <a:lnTo>
                    <a:pt x="2" y="757"/>
                  </a:lnTo>
                  <a:lnTo>
                    <a:pt x="0" y="754"/>
                  </a:lnTo>
                  <a:lnTo>
                    <a:pt x="0" y="752"/>
                  </a:lnTo>
                  <a:lnTo>
                    <a:pt x="0" y="752"/>
                  </a:lnTo>
                  <a:lnTo>
                    <a:pt x="2" y="737"/>
                  </a:lnTo>
                  <a:lnTo>
                    <a:pt x="10" y="730"/>
                  </a:lnTo>
                  <a:lnTo>
                    <a:pt x="22" y="728"/>
                  </a:lnTo>
                  <a:lnTo>
                    <a:pt x="44" y="728"/>
                  </a:lnTo>
                  <a:lnTo>
                    <a:pt x="78" y="725"/>
                  </a:lnTo>
                  <a:lnTo>
                    <a:pt x="102" y="723"/>
                  </a:lnTo>
                  <a:lnTo>
                    <a:pt x="119" y="716"/>
                  </a:lnTo>
                  <a:lnTo>
                    <a:pt x="129" y="706"/>
                  </a:lnTo>
                  <a:lnTo>
                    <a:pt x="134" y="694"/>
                  </a:lnTo>
                  <a:lnTo>
                    <a:pt x="139" y="677"/>
                  </a:lnTo>
                  <a:lnTo>
                    <a:pt x="290" y="83"/>
                  </a:lnTo>
                  <a:lnTo>
                    <a:pt x="292" y="68"/>
                  </a:lnTo>
                  <a:lnTo>
                    <a:pt x="295" y="56"/>
                  </a:lnTo>
                  <a:lnTo>
                    <a:pt x="292" y="51"/>
                  </a:lnTo>
                  <a:lnTo>
                    <a:pt x="290" y="47"/>
                  </a:lnTo>
                  <a:lnTo>
                    <a:pt x="285" y="44"/>
                  </a:lnTo>
                  <a:lnTo>
                    <a:pt x="275" y="44"/>
                  </a:lnTo>
                  <a:lnTo>
                    <a:pt x="263" y="42"/>
                  </a:lnTo>
                  <a:lnTo>
                    <a:pt x="244" y="39"/>
                  </a:lnTo>
                  <a:lnTo>
                    <a:pt x="229" y="39"/>
                  </a:lnTo>
                  <a:lnTo>
                    <a:pt x="222" y="39"/>
                  </a:lnTo>
                  <a:lnTo>
                    <a:pt x="209" y="39"/>
                  </a:lnTo>
                  <a:lnTo>
                    <a:pt x="200" y="39"/>
                  </a:lnTo>
                  <a:lnTo>
                    <a:pt x="192" y="37"/>
                  </a:lnTo>
                  <a:lnTo>
                    <a:pt x="187" y="34"/>
                  </a:lnTo>
                  <a:lnTo>
                    <a:pt x="185" y="30"/>
                  </a:lnTo>
                  <a:lnTo>
                    <a:pt x="183" y="25"/>
                  </a:lnTo>
                  <a:lnTo>
                    <a:pt x="185" y="15"/>
                  </a:lnTo>
                  <a:lnTo>
                    <a:pt x="187" y="10"/>
                  </a:lnTo>
                  <a:lnTo>
                    <a:pt x="190" y="5"/>
                  </a:lnTo>
                  <a:lnTo>
                    <a:pt x="192" y="3"/>
                  </a:lnTo>
                  <a:lnTo>
                    <a:pt x="197" y="0"/>
                  </a:lnTo>
                  <a:lnTo>
                    <a:pt x="200" y="0"/>
                  </a:lnTo>
                  <a:lnTo>
                    <a:pt x="205" y="0"/>
                  </a:lnTo>
                  <a:lnTo>
                    <a:pt x="2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2" name="Freeform 14"/>
            <p:cNvSpPr>
              <a:spLocks/>
            </p:cNvSpPr>
            <p:nvPr/>
          </p:nvSpPr>
          <p:spPr bwMode="auto">
            <a:xfrm>
              <a:off x="8885" y="3856"/>
              <a:ext cx="373" cy="1591"/>
            </a:xfrm>
            <a:custGeom>
              <a:avLst/>
              <a:gdLst/>
              <a:ahLst/>
              <a:cxnLst>
                <a:cxn ang="0">
                  <a:pos x="27" y="5"/>
                </a:cxn>
                <a:cxn ang="0">
                  <a:pos x="68" y="37"/>
                </a:cxn>
                <a:cxn ang="0">
                  <a:pos x="129" y="95"/>
                </a:cxn>
                <a:cxn ang="0">
                  <a:pos x="200" y="185"/>
                </a:cxn>
                <a:cxn ang="0">
                  <a:pos x="268" y="301"/>
                </a:cxn>
                <a:cxn ang="0">
                  <a:pos x="334" y="483"/>
                </a:cxn>
                <a:cxn ang="0">
                  <a:pos x="366" y="653"/>
                </a:cxn>
                <a:cxn ang="0">
                  <a:pos x="373" y="796"/>
                </a:cxn>
                <a:cxn ang="0">
                  <a:pos x="371" y="880"/>
                </a:cxn>
                <a:cxn ang="0">
                  <a:pos x="344" y="1072"/>
                </a:cxn>
                <a:cxn ang="0">
                  <a:pos x="273" y="1280"/>
                </a:cxn>
                <a:cxn ang="0">
                  <a:pos x="205" y="1402"/>
                </a:cxn>
                <a:cxn ang="0">
                  <a:pos x="132" y="1494"/>
                </a:cxn>
                <a:cxn ang="0">
                  <a:pos x="71" y="1557"/>
                </a:cxn>
                <a:cxn ang="0">
                  <a:pos x="30" y="1588"/>
                </a:cxn>
                <a:cxn ang="0">
                  <a:pos x="12" y="1591"/>
                </a:cxn>
                <a:cxn ang="0">
                  <a:pos x="3" y="1581"/>
                </a:cxn>
                <a:cxn ang="0">
                  <a:pos x="0" y="1574"/>
                </a:cxn>
                <a:cxn ang="0">
                  <a:pos x="3" y="1569"/>
                </a:cxn>
                <a:cxn ang="0">
                  <a:pos x="10" y="1562"/>
                </a:cxn>
                <a:cxn ang="0">
                  <a:pos x="25" y="1550"/>
                </a:cxn>
                <a:cxn ang="0">
                  <a:pos x="137" y="1404"/>
                </a:cxn>
                <a:cxn ang="0">
                  <a:pos x="212" y="1242"/>
                </a:cxn>
                <a:cxn ang="0">
                  <a:pos x="259" y="1067"/>
                </a:cxn>
                <a:cxn ang="0">
                  <a:pos x="278" y="888"/>
                </a:cxn>
                <a:cxn ang="0">
                  <a:pos x="276" y="674"/>
                </a:cxn>
                <a:cxn ang="0">
                  <a:pos x="244" y="456"/>
                </a:cxn>
                <a:cxn ang="0">
                  <a:pos x="181" y="270"/>
                </a:cxn>
                <a:cxn ang="0">
                  <a:pos x="88" y="117"/>
                </a:cxn>
                <a:cxn ang="0">
                  <a:pos x="22" y="47"/>
                </a:cxn>
                <a:cxn ang="0">
                  <a:pos x="10" y="32"/>
                </a:cxn>
                <a:cxn ang="0">
                  <a:pos x="3" y="25"/>
                </a:cxn>
                <a:cxn ang="0">
                  <a:pos x="3" y="22"/>
                </a:cxn>
                <a:cxn ang="0">
                  <a:pos x="0" y="20"/>
                </a:cxn>
                <a:cxn ang="0">
                  <a:pos x="5" y="5"/>
                </a:cxn>
                <a:cxn ang="0">
                  <a:pos x="20" y="0"/>
                </a:cxn>
              </a:cxnLst>
              <a:rect l="0" t="0" r="r" b="b"/>
              <a:pathLst>
                <a:path w="373" h="1591">
                  <a:moveTo>
                    <a:pt x="20" y="0"/>
                  </a:moveTo>
                  <a:lnTo>
                    <a:pt x="27" y="5"/>
                  </a:lnTo>
                  <a:lnTo>
                    <a:pt x="47" y="17"/>
                  </a:lnTo>
                  <a:lnTo>
                    <a:pt x="68" y="37"/>
                  </a:lnTo>
                  <a:lnTo>
                    <a:pt x="98" y="64"/>
                  </a:lnTo>
                  <a:lnTo>
                    <a:pt x="129" y="95"/>
                  </a:lnTo>
                  <a:lnTo>
                    <a:pt x="164" y="136"/>
                  </a:lnTo>
                  <a:lnTo>
                    <a:pt x="200" y="185"/>
                  </a:lnTo>
                  <a:lnTo>
                    <a:pt x="234" y="240"/>
                  </a:lnTo>
                  <a:lnTo>
                    <a:pt x="268" y="301"/>
                  </a:lnTo>
                  <a:lnTo>
                    <a:pt x="305" y="391"/>
                  </a:lnTo>
                  <a:lnTo>
                    <a:pt x="334" y="483"/>
                  </a:lnTo>
                  <a:lnTo>
                    <a:pt x="354" y="570"/>
                  </a:lnTo>
                  <a:lnTo>
                    <a:pt x="366" y="653"/>
                  </a:lnTo>
                  <a:lnTo>
                    <a:pt x="371" y="728"/>
                  </a:lnTo>
                  <a:lnTo>
                    <a:pt x="373" y="796"/>
                  </a:lnTo>
                  <a:lnTo>
                    <a:pt x="373" y="796"/>
                  </a:lnTo>
                  <a:lnTo>
                    <a:pt x="371" y="880"/>
                  </a:lnTo>
                  <a:lnTo>
                    <a:pt x="361" y="975"/>
                  </a:lnTo>
                  <a:lnTo>
                    <a:pt x="344" y="1072"/>
                  </a:lnTo>
                  <a:lnTo>
                    <a:pt x="315" y="1176"/>
                  </a:lnTo>
                  <a:lnTo>
                    <a:pt x="273" y="1280"/>
                  </a:lnTo>
                  <a:lnTo>
                    <a:pt x="239" y="1346"/>
                  </a:lnTo>
                  <a:lnTo>
                    <a:pt x="205" y="1402"/>
                  </a:lnTo>
                  <a:lnTo>
                    <a:pt x="168" y="1453"/>
                  </a:lnTo>
                  <a:lnTo>
                    <a:pt x="132" y="1494"/>
                  </a:lnTo>
                  <a:lnTo>
                    <a:pt x="100" y="1528"/>
                  </a:lnTo>
                  <a:lnTo>
                    <a:pt x="71" y="1557"/>
                  </a:lnTo>
                  <a:lnTo>
                    <a:pt x="47" y="1576"/>
                  </a:lnTo>
                  <a:lnTo>
                    <a:pt x="30" y="1588"/>
                  </a:lnTo>
                  <a:lnTo>
                    <a:pt x="20" y="1591"/>
                  </a:lnTo>
                  <a:lnTo>
                    <a:pt x="12" y="1591"/>
                  </a:lnTo>
                  <a:lnTo>
                    <a:pt x="5" y="1586"/>
                  </a:lnTo>
                  <a:lnTo>
                    <a:pt x="3" y="1581"/>
                  </a:lnTo>
                  <a:lnTo>
                    <a:pt x="0" y="1576"/>
                  </a:lnTo>
                  <a:lnTo>
                    <a:pt x="0" y="1574"/>
                  </a:lnTo>
                  <a:lnTo>
                    <a:pt x="3" y="1571"/>
                  </a:lnTo>
                  <a:lnTo>
                    <a:pt x="3" y="1569"/>
                  </a:lnTo>
                  <a:lnTo>
                    <a:pt x="5" y="1567"/>
                  </a:lnTo>
                  <a:lnTo>
                    <a:pt x="10" y="1562"/>
                  </a:lnTo>
                  <a:lnTo>
                    <a:pt x="15" y="1554"/>
                  </a:lnTo>
                  <a:lnTo>
                    <a:pt x="25" y="1550"/>
                  </a:lnTo>
                  <a:lnTo>
                    <a:pt x="86" y="1479"/>
                  </a:lnTo>
                  <a:lnTo>
                    <a:pt x="137" y="1404"/>
                  </a:lnTo>
                  <a:lnTo>
                    <a:pt x="178" y="1327"/>
                  </a:lnTo>
                  <a:lnTo>
                    <a:pt x="212" y="1242"/>
                  </a:lnTo>
                  <a:lnTo>
                    <a:pt x="239" y="1157"/>
                  </a:lnTo>
                  <a:lnTo>
                    <a:pt x="259" y="1067"/>
                  </a:lnTo>
                  <a:lnTo>
                    <a:pt x="271" y="977"/>
                  </a:lnTo>
                  <a:lnTo>
                    <a:pt x="278" y="888"/>
                  </a:lnTo>
                  <a:lnTo>
                    <a:pt x="280" y="796"/>
                  </a:lnTo>
                  <a:lnTo>
                    <a:pt x="276" y="674"/>
                  </a:lnTo>
                  <a:lnTo>
                    <a:pt x="263" y="563"/>
                  </a:lnTo>
                  <a:lnTo>
                    <a:pt x="244" y="456"/>
                  </a:lnTo>
                  <a:lnTo>
                    <a:pt x="215" y="359"/>
                  </a:lnTo>
                  <a:lnTo>
                    <a:pt x="181" y="270"/>
                  </a:lnTo>
                  <a:lnTo>
                    <a:pt x="137" y="190"/>
                  </a:lnTo>
                  <a:lnTo>
                    <a:pt x="88" y="117"/>
                  </a:lnTo>
                  <a:lnTo>
                    <a:pt x="32" y="54"/>
                  </a:lnTo>
                  <a:lnTo>
                    <a:pt x="22" y="47"/>
                  </a:lnTo>
                  <a:lnTo>
                    <a:pt x="15" y="39"/>
                  </a:lnTo>
                  <a:lnTo>
                    <a:pt x="10" y="32"/>
                  </a:lnTo>
                  <a:lnTo>
                    <a:pt x="8" y="30"/>
                  </a:lnTo>
                  <a:lnTo>
                    <a:pt x="3" y="25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" y="13"/>
                  </a:lnTo>
                  <a:lnTo>
                    <a:pt x="5" y="5"/>
                  </a:lnTo>
                  <a:lnTo>
                    <a:pt x="12" y="3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124" name="Group 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4267200" y="4419600"/>
            <a:ext cx="2896245" cy="495300"/>
            <a:chOff x="2849" y="2936"/>
            <a:chExt cx="7935" cy="1357"/>
          </a:xfrm>
          <a:solidFill>
            <a:srgbClr val="0000FF"/>
          </a:solidFill>
        </p:grpSpPr>
        <p:sp>
          <p:nvSpPr>
            <p:cNvPr id="5126" name="Freeform 6"/>
            <p:cNvSpPr>
              <a:spLocks/>
            </p:cNvSpPr>
            <p:nvPr/>
          </p:nvSpPr>
          <p:spPr bwMode="auto">
            <a:xfrm>
              <a:off x="2849" y="2936"/>
              <a:ext cx="734" cy="1058"/>
            </a:xfrm>
            <a:custGeom>
              <a:avLst/>
              <a:gdLst/>
              <a:ahLst/>
              <a:cxnLst>
                <a:cxn ang="0">
                  <a:pos x="326" y="0"/>
                </a:cxn>
                <a:cxn ang="0">
                  <a:pos x="420" y="2"/>
                </a:cxn>
                <a:cxn ang="0">
                  <a:pos x="502" y="5"/>
                </a:cxn>
                <a:cxn ang="0">
                  <a:pos x="584" y="2"/>
                </a:cxn>
                <a:cxn ang="0">
                  <a:pos x="678" y="0"/>
                </a:cxn>
                <a:cxn ang="0">
                  <a:pos x="717" y="0"/>
                </a:cxn>
                <a:cxn ang="0">
                  <a:pos x="725" y="0"/>
                </a:cxn>
                <a:cxn ang="0">
                  <a:pos x="732" y="5"/>
                </a:cxn>
                <a:cxn ang="0">
                  <a:pos x="734" y="17"/>
                </a:cxn>
                <a:cxn ang="0">
                  <a:pos x="725" y="43"/>
                </a:cxn>
                <a:cxn ang="0">
                  <a:pos x="685" y="46"/>
                </a:cxn>
                <a:cxn ang="0">
                  <a:pos x="606" y="51"/>
                </a:cxn>
                <a:cxn ang="0">
                  <a:pos x="564" y="67"/>
                </a:cxn>
                <a:cxn ang="0">
                  <a:pos x="546" y="96"/>
                </a:cxn>
                <a:cxn ang="0">
                  <a:pos x="541" y="118"/>
                </a:cxn>
                <a:cxn ang="0">
                  <a:pos x="324" y="957"/>
                </a:cxn>
                <a:cxn ang="0">
                  <a:pos x="321" y="979"/>
                </a:cxn>
                <a:cxn ang="0">
                  <a:pos x="329" y="998"/>
                </a:cxn>
                <a:cxn ang="0">
                  <a:pos x="361" y="1005"/>
                </a:cxn>
                <a:cxn ang="0">
                  <a:pos x="405" y="1008"/>
                </a:cxn>
                <a:cxn ang="0">
                  <a:pos x="452" y="1010"/>
                </a:cxn>
                <a:cxn ang="0">
                  <a:pos x="475" y="1017"/>
                </a:cxn>
                <a:cxn ang="0">
                  <a:pos x="477" y="1039"/>
                </a:cxn>
                <a:cxn ang="0">
                  <a:pos x="472" y="1051"/>
                </a:cxn>
                <a:cxn ang="0">
                  <a:pos x="462" y="1056"/>
                </a:cxn>
                <a:cxn ang="0">
                  <a:pos x="450" y="1058"/>
                </a:cxn>
                <a:cxn ang="0">
                  <a:pos x="410" y="1056"/>
                </a:cxn>
                <a:cxn ang="0">
                  <a:pos x="314" y="1054"/>
                </a:cxn>
                <a:cxn ang="0">
                  <a:pos x="232" y="1054"/>
                </a:cxn>
                <a:cxn ang="0">
                  <a:pos x="153" y="1054"/>
                </a:cxn>
                <a:cxn ang="0">
                  <a:pos x="59" y="1056"/>
                </a:cxn>
                <a:cxn ang="0">
                  <a:pos x="20" y="1058"/>
                </a:cxn>
                <a:cxn ang="0">
                  <a:pos x="12" y="1056"/>
                </a:cxn>
                <a:cxn ang="0">
                  <a:pos x="5" y="1051"/>
                </a:cxn>
                <a:cxn ang="0">
                  <a:pos x="0" y="1042"/>
                </a:cxn>
                <a:cxn ang="0">
                  <a:pos x="12" y="1013"/>
                </a:cxn>
                <a:cxn ang="0">
                  <a:pos x="49" y="1008"/>
                </a:cxn>
                <a:cxn ang="0">
                  <a:pos x="131" y="1005"/>
                </a:cxn>
                <a:cxn ang="0">
                  <a:pos x="170" y="988"/>
                </a:cxn>
                <a:cxn ang="0">
                  <a:pos x="190" y="957"/>
                </a:cxn>
                <a:cxn ang="0">
                  <a:pos x="410" y="101"/>
                </a:cxn>
                <a:cxn ang="0">
                  <a:pos x="413" y="89"/>
                </a:cxn>
                <a:cxn ang="0">
                  <a:pos x="413" y="82"/>
                </a:cxn>
                <a:cxn ang="0">
                  <a:pos x="408" y="63"/>
                </a:cxn>
                <a:cxn ang="0">
                  <a:pos x="371" y="48"/>
                </a:cxn>
                <a:cxn ang="0">
                  <a:pos x="304" y="46"/>
                </a:cxn>
                <a:cxn ang="0">
                  <a:pos x="269" y="43"/>
                </a:cxn>
                <a:cxn ang="0">
                  <a:pos x="257" y="29"/>
                </a:cxn>
                <a:cxn ang="0">
                  <a:pos x="262" y="12"/>
                </a:cxn>
                <a:cxn ang="0">
                  <a:pos x="269" y="2"/>
                </a:cxn>
                <a:cxn ang="0">
                  <a:pos x="282" y="0"/>
                </a:cxn>
                <a:cxn ang="0">
                  <a:pos x="292" y="0"/>
                </a:cxn>
              </a:cxnLst>
              <a:rect l="0" t="0" r="r" b="b"/>
              <a:pathLst>
                <a:path w="734" h="1058">
                  <a:moveTo>
                    <a:pt x="292" y="0"/>
                  </a:moveTo>
                  <a:lnTo>
                    <a:pt x="326" y="0"/>
                  </a:lnTo>
                  <a:lnTo>
                    <a:pt x="373" y="2"/>
                  </a:lnTo>
                  <a:lnTo>
                    <a:pt x="420" y="2"/>
                  </a:lnTo>
                  <a:lnTo>
                    <a:pt x="467" y="5"/>
                  </a:lnTo>
                  <a:lnTo>
                    <a:pt x="502" y="5"/>
                  </a:lnTo>
                  <a:lnTo>
                    <a:pt x="537" y="5"/>
                  </a:lnTo>
                  <a:lnTo>
                    <a:pt x="584" y="2"/>
                  </a:lnTo>
                  <a:lnTo>
                    <a:pt x="631" y="2"/>
                  </a:lnTo>
                  <a:lnTo>
                    <a:pt x="678" y="0"/>
                  </a:lnTo>
                  <a:lnTo>
                    <a:pt x="712" y="0"/>
                  </a:lnTo>
                  <a:lnTo>
                    <a:pt x="717" y="0"/>
                  </a:lnTo>
                  <a:lnTo>
                    <a:pt x="720" y="0"/>
                  </a:lnTo>
                  <a:lnTo>
                    <a:pt x="725" y="0"/>
                  </a:lnTo>
                  <a:lnTo>
                    <a:pt x="729" y="2"/>
                  </a:lnTo>
                  <a:lnTo>
                    <a:pt x="732" y="5"/>
                  </a:lnTo>
                  <a:lnTo>
                    <a:pt x="734" y="10"/>
                  </a:lnTo>
                  <a:lnTo>
                    <a:pt x="734" y="17"/>
                  </a:lnTo>
                  <a:lnTo>
                    <a:pt x="732" y="34"/>
                  </a:lnTo>
                  <a:lnTo>
                    <a:pt x="725" y="43"/>
                  </a:lnTo>
                  <a:lnTo>
                    <a:pt x="710" y="46"/>
                  </a:lnTo>
                  <a:lnTo>
                    <a:pt x="685" y="46"/>
                  </a:lnTo>
                  <a:lnTo>
                    <a:pt x="638" y="48"/>
                  </a:lnTo>
                  <a:lnTo>
                    <a:pt x="606" y="51"/>
                  </a:lnTo>
                  <a:lnTo>
                    <a:pt x="581" y="58"/>
                  </a:lnTo>
                  <a:lnTo>
                    <a:pt x="564" y="67"/>
                  </a:lnTo>
                  <a:lnTo>
                    <a:pt x="554" y="79"/>
                  </a:lnTo>
                  <a:lnTo>
                    <a:pt x="546" y="96"/>
                  </a:lnTo>
                  <a:lnTo>
                    <a:pt x="541" y="118"/>
                  </a:lnTo>
                  <a:lnTo>
                    <a:pt x="541" y="118"/>
                  </a:lnTo>
                  <a:lnTo>
                    <a:pt x="329" y="945"/>
                  </a:lnTo>
                  <a:lnTo>
                    <a:pt x="324" y="957"/>
                  </a:lnTo>
                  <a:lnTo>
                    <a:pt x="321" y="967"/>
                  </a:lnTo>
                  <a:lnTo>
                    <a:pt x="321" y="979"/>
                  </a:lnTo>
                  <a:lnTo>
                    <a:pt x="321" y="991"/>
                  </a:lnTo>
                  <a:lnTo>
                    <a:pt x="329" y="998"/>
                  </a:lnTo>
                  <a:lnTo>
                    <a:pt x="341" y="1003"/>
                  </a:lnTo>
                  <a:lnTo>
                    <a:pt x="361" y="1005"/>
                  </a:lnTo>
                  <a:lnTo>
                    <a:pt x="386" y="1008"/>
                  </a:lnTo>
                  <a:lnTo>
                    <a:pt x="405" y="1008"/>
                  </a:lnTo>
                  <a:lnTo>
                    <a:pt x="430" y="1008"/>
                  </a:lnTo>
                  <a:lnTo>
                    <a:pt x="452" y="1010"/>
                  </a:lnTo>
                  <a:lnTo>
                    <a:pt x="467" y="1010"/>
                  </a:lnTo>
                  <a:lnTo>
                    <a:pt x="475" y="1017"/>
                  </a:lnTo>
                  <a:lnTo>
                    <a:pt x="477" y="1029"/>
                  </a:lnTo>
                  <a:lnTo>
                    <a:pt x="477" y="1039"/>
                  </a:lnTo>
                  <a:lnTo>
                    <a:pt x="475" y="1046"/>
                  </a:lnTo>
                  <a:lnTo>
                    <a:pt x="472" y="1051"/>
                  </a:lnTo>
                  <a:lnTo>
                    <a:pt x="467" y="1054"/>
                  </a:lnTo>
                  <a:lnTo>
                    <a:pt x="462" y="1056"/>
                  </a:lnTo>
                  <a:lnTo>
                    <a:pt x="455" y="1058"/>
                  </a:lnTo>
                  <a:lnTo>
                    <a:pt x="450" y="1058"/>
                  </a:lnTo>
                  <a:lnTo>
                    <a:pt x="445" y="1058"/>
                  </a:lnTo>
                  <a:lnTo>
                    <a:pt x="410" y="1056"/>
                  </a:lnTo>
                  <a:lnTo>
                    <a:pt x="363" y="1056"/>
                  </a:lnTo>
                  <a:lnTo>
                    <a:pt x="314" y="1054"/>
                  </a:lnTo>
                  <a:lnTo>
                    <a:pt x="269" y="1054"/>
                  </a:lnTo>
                  <a:lnTo>
                    <a:pt x="232" y="1054"/>
                  </a:lnTo>
                  <a:lnTo>
                    <a:pt x="198" y="1054"/>
                  </a:lnTo>
                  <a:lnTo>
                    <a:pt x="153" y="1054"/>
                  </a:lnTo>
                  <a:lnTo>
                    <a:pt x="104" y="1056"/>
                  </a:lnTo>
                  <a:lnTo>
                    <a:pt x="59" y="1056"/>
                  </a:lnTo>
                  <a:lnTo>
                    <a:pt x="22" y="1058"/>
                  </a:lnTo>
                  <a:lnTo>
                    <a:pt x="20" y="1058"/>
                  </a:lnTo>
                  <a:lnTo>
                    <a:pt x="17" y="1058"/>
                  </a:lnTo>
                  <a:lnTo>
                    <a:pt x="12" y="1056"/>
                  </a:lnTo>
                  <a:lnTo>
                    <a:pt x="7" y="1054"/>
                  </a:lnTo>
                  <a:lnTo>
                    <a:pt x="5" y="1051"/>
                  </a:lnTo>
                  <a:lnTo>
                    <a:pt x="2" y="1046"/>
                  </a:lnTo>
                  <a:lnTo>
                    <a:pt x="0" y="1042"/>
                  </a:lnTo>
                  <a:lnTo>
                    <a:pt x="2" y="1022"/>
                  </a:lnTo>
                  <a:lnTo>
                    <a:pt x="12" y="1013"/>
                  </a:lnTo>
                  <a:lnTo>
                    <a:pt x="27" y="1010"/>
                  </a:lnTo>
                  <a:lnTo>
                    <a:pt x="49" y="1008"/>
                  </a:lnTo>
                  <a:lnTo>
                    <a:pt x="96" y="1008"/>
                  </a:lnTo>
                  <a:lnTo>
                    <a:pt x="131" y="1005"/>
                  </a:lnTo>
                  <a:lnTo>
                    <a:pt x="156" y="998"/>
                  </a:lnTo>
                  <a:lnTo>
                    <a:pt x="170" y="988"/>
                  </a:lnTo>
                  <a:lnTo>
                    <a:pt x="183" y="976"/>
                  </a:lnTo>
                  <a:lnTo>
                    <a:pt x="190" y="957"/>
                  </a:lnTo>
                  <a:lnTo>
                    <a:pt x="195" y="935"/>
                  </a:lnTo>
                  <a:lnTo>
                    <a:pt x="410" y="101"/>
                  </a:lnTo>
                  <a:lnTo>
                    <a:pt x="413" y="94"/>
                  </a:lnTo>
                  <a:lnTo>
                    <a:pt x="413" y="89"/>
                  </a:lnTo>
                  <a:lnTo>
                    <a:pt x="413" y="84"/>
                  </a:lnTo>
                  <a:lnTo>
                    <a:pt x="413" y="82"/>
                  </a:lnTo>
                  <a:lnTo>
                    <a:pt x="413" y="77"/>
                  </a:lnTo>
                  <a:lnTo>
                    <a:pt x="408" y="63"/>
                  </a:lnTo>
                  <a:lnTo>
                    <a:pt x="393" y="53"/>
                  </a:lnTo>
                  <a:lnTo>
                    <a:pt x="371" y="48"/>
                  </a:lnTo>
                  <a:lnTo>
                    <a:pt x="341" y="46"/>
                  </a:lnTo>
                  <a:lnTo>
                    <a:pt x="304" y="46"/>
                  </a:lnTo>
                  <a:lnTo>
                    <a:pt x="284" y="46"/>
                  </a:lnTo>
                  <a:lnTo>
                    <a:pt x="269" y="43"/>
                  </a:lnTo>
                  <a:lnTo>
                    <a:pt x="262" y="38"/>
                  </a:lnTo>
                  <a:lnTo>
                    <a:pt x="257" y="29"/>
                  </a:lnTo>
                  <a:lnTo>
                    <a:pt x="259" y="19"/>
                  </a:lnTo>
                  <a:lnTo>
                    <a:pt x="262" y="12"/>
                  </a:lnTo>
                  <a:lnTo>
                    <a:pt x="264" y="7"/>
                  </a:lnTo>
                  <a:lnTo>
                    <a:pt x="269" y="2"/>
                  </a:lnTo>
                  <a:lnTo>
                    <a:pt x="277" y="2"/>
                  </a:lnTo>
                  <a:lnTo>
                    <a:pt x="282" y="0"/>
                  </a:lnTo>
                  <a:lnTo>
                    <a:pt x="287" y="0"/>
                  </a:lnTo>
                  <a:lnTo>
                    <a:pt x="2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7" name="Freeform 7"/>
            <p:cNvSpPr>
              <a:spLocks noEditPoints="1"/>
            </p:cNvSpPr>
            <p:nvPr/>
          </p:nvSpPr>
          <p:spPr bwMode="auto">
            <a:xfrm>
              <a:off x="4152" y="3425"/>
              <a:ext cx="1056" cy="362"/>
            </a:xfrm>
            <a:custGeom>
              <a:avLst/>
              <a:gdLst/>
              <a:ahLst/>
              <a:cxnLst>
                <a:cxn ang="0">
                  <a:pos x="52" y="299"/>
                </a:cxn>
                <a:cxn ang="0">
                  <a:pos x="1002" y="299"/>
                </a:cxn>
                <a:cxn ang="0">
                  <a:pos x="1017" y="302"/>
                </a:cxn>
                <a:cxn ang="0">
                  <a:pos x="1032" y="302"/>
                </a:cxn>
                <a:cxn ang="0">
                  <a:pos x="1044" y="307"/>
                </a:cxn>
                <a:cxn ang="0">
                  <a:pos x="1054" y="316"/>
                </a:cxn>
                <a:cxn ang="0">
                  <a:pos x="1056" y="333"/>
                </a:cxn>
                <a:cxn ang="0">
                  <a:pos x="1054" y="348"/>
                </a:cxn>
                <a:cxn ang="0">
                  <a:pos x="1047" y="355"/>
                </a:cxn>
                <a:cxn ang="0">
                  <a:pos x="1034" y="360"/>
                </a:cxn>
                <a:cxn ang="0">
                  <a:pos x="1019" y="362"/>
                </a:cxn>
                <a:cxn ang="0">
                  <a:pos x="1005" y="362"/>
                </a:cxn>
                <a:cxn ang="0">
                  <a:pos x="52" y="362"/>
                </a:cxn>
                <a:cxn ang="0">
                  <a:pos x="37" y="362"/>
                </a:cxn>
                <a:cxn ang="0">
                  <a:pos x="25" y="360"/>
                </a:cxn>
                <a:cxn ang="0">
                  <a:pos x="13" y="355"/>
                </a:cxn>
                <a:cxn ang="0">
                  <a:pos x="3" y="348"/>
                </a:cxn>
                <a:cxn ang="0">
                  <a:pos x="0" y="333"/>
                </a:cxn>
                <a:cxn ang="0">
                  <a:pos x="3" y="316"/>
                </a:cxn>
                <a:cxn ang="0">
                  <a:pos x="13" y="307"/>
                </a:cxn>
                <a:cxn ang="0">
                  <a:pos x="25" y="302"/>
                </a:cxn>
                <a:cxn ang="0">
                  <a:pos x="37" y="302"/>
                </a:cxn>
                <a:cxn ang="0">
                  <a:pos x="52" y="299"/>
                </a:cxn>
                <a:cxn ang="0">
                  <a:pos x="52" y="0"/>
                </a:cxn>
                <a:cxn ang="0">
                  <a:pos x="1005" y="0"/>
                </a:cxn>
                <a:cxn ang="0">
                  <a:pos x="1019" y="0"/>
                </a:cxn>
                <a:cxn ang="0">
                  <a:pos x="1034" y="3"/>
                </a:cxn>
                <a:cxn ang="0">
                  <a:pos x="1047" y="8"/>
                </a:cxn>
                <a:cxn ang="0">
                  <a:pos x="1054" y="15"/>
                </a:cxn>
                <a:cxn ang="0">
                  <a:pos x="1056" y="29"/>
                </a:cxn>
                <a:cxn ang="0">
                  <a:pos x="1054" y="46"/>
                </a:cxn>
                <a:cxn ang="0">
                  <a:pos x="1044" y="56"/>
                </a:cxn>
                <a:cxn ang="0">
                  <a:pos x="1032" y="61"/>
                </a:cxn>
                <a:cxn ang="0">
                  <a:pos x="1017" y="61"/>
                </a:cxn>
                <a:cxn ang="0">
                  <a:pos x="1002" y="61"/>
                </a:cxn>
                <a:cxn ang="0">
                  <a:pos x="52" y="61"/>
                </a:cxn>
                <a:cxn ang="0">
                  <a:pos x="37" y="61"/>
                </a:cxn>
                <a:cxn ang="0">
                  <a:pos x="25" y="61"/>
                </a:cxn>
                <a:cxn ang="0">
                  <a:pos x="13" y="56"/>
                </a:cxn>
                <a:cxn ang="0">
                  <a:pos x="3" y="46"/>
                </a:cxn>
                <a:cxn ang="0">
                  <a:pos x="0" y="29"/>
                </a:cxn>
                <a:cxn ang="0">
                  <a:pos x="3" y="15"/>
                </a:cxn>
                <a:cxn ang="0">
                  <a:pos x="13" y="8"/>
                </a:cxn>
                <a:cxn ang="0">
                  <a:pos x="25" y="3"/>
                </a:cxn>
                <a:cxn ang="0">
                  <a:pos x="37" y="0"/>
                </a:cxn>
                <a:cxn ang="0">
                  <a:pos x="52" y="0"/>
                </a:cxn>
              </a:cxnLst>
              <a:rect l="0" t="0" r="r" b="b"/>
              <a:pathLst>
                <a:path w="1056" h="362">
                  <a:moveTo>
                    <a:pt x="52" y="299"/>
                  </a:moveTo>
                  <a:lnTo>
                    <a:pt x="1002" y="299"/>
                  </a:lnTo>
                  <a:lnTo>
                    <a:pt x="1017" y="302"/>
                  </a:lnTo>
                  <a:lnTo>
                    <a:pt x="1032" y="302"/>
                  </a:lnTo>
                  <a:lnTo>
                    <a:pt x="1044" y="307"/>
                  </a:lnTo>
                  <a:lnTo>
                    <a:pt x="1054" y="316"/>
                  </a:lnTo>
                  <a:lnTo>
                    <a:pt x="1056" y="333"/>
                  </a:lnTo>
                  <a:lnTo>
                    <a:pt x="1054" y="348"/>
                  </a:lnTo>
                  <a:lnTo>
                    <a:pt x="1047" y="355"/>
                  </a:lnTo>
                  <a:lnTo>
                    <a:pt x="1034" y="360"/>
                  </a:lnTo>
                  <a:lnTo>
                    <a:pt x="1019" y="362"/>
                  </a:lnTo>
                  <a:lnTo>
                    <a:pt x="1005" y="362"/>
                  </a:lnTo>
                  <a:lnTo>
                    <a:pt x="52" y="362"/>
                  </a:lnTo>
                  <a:lnTo>
                    <a:pt x="37" y="362"/>
                  </a:lnTo>
                  <a:lnTo>
                    <a:pt x="25" y="360"/>
                  </a:lnTo>
                  <a:lnTo>
                    <a:pt x="13" y="355"/>
                  </a:lnTo>
                  <a:lnTo>
                    <a:pt x="3" y="348"/>
                  </a:lnTo>
                  <a:lnTo>
                    <a:pt x="0" y="333"/>
                  </a:lnTo>
                  <a:lnTo>
                    <a:pt x="3" y="316"/>
                  </a:lnTo>
                  <a:lnTo>
                    <a:pt x="13" y="307"/>
                  </a:lnTo>
                  <a:lnTo>
                    <a:pt x="25" y="302"/>
                  </a:lnTo>
                  <a:lnTo>
                    <a:pt x="37" y="302"/>
                  </a:lnTo>
                  <a:lnTo>
                    <a:pt x="52" y="299"/>
                  </a:lnTo>
                  <a:close/>
                  <a:moveTo>
                    <a:pt x="52" y="0"/>
                  </a:moveTo>
                  <a:lnTo>
                    <a:pt x="1005" y="0"/>
                  </a:lnTo>
                  <a:lnTo>
                    <a:pt x="1019" y="0"/>
                  </a:lnTo>
                  <a:lnTo>
                    <a:pt x="1034" y="3"/>
                  </a:lnTo>
                  <a:lnTo>
                    <a:pt x="1047" y="8"/>
                  </a:lnTo>
                  <a:lnTo>
                    <a:pt x="1054" y="15"/>
                  </a:lnTo>
                  <a:lnTo>
                    <a:pt x="1056" y="29"/>
                  </a:lnTo>
                  <a:lnTo>
                    <a:pt x="1054" y="46"/>
                  </a:lnTo>
                  <a:lnTo>
                    <a:pt x="1044" y="56"/>
                  </a:lnTo>
                  <a:lnTo>
                    <a:pt x="1032" y="61"/>
                  </a:lnTo>
                  <a:lnTo>
                    <a:pt x="1017" y="61"/>
                  </a:lnTo>
                  <a:lnTo>
                    <a:pt x="1002" y="61"/>
                  </a:lnTo>
                  <a:lnTo>
                    <a:pt x="52" y="61"/>
                  </a:lnTo>
                  <a:lnTo>
                    <a:pt x="37" y="61"/>
                  </a:lnTo>
                  <a:lnTo>
                    <a:pt x="25" y="61"/>
                  </a:lnTo>
                  <a:lnTo>
                    <a:pt x="13" y="56"/>
                  </a:lnTo>
                  <a:lnTo>
                    <a:pt x="3" y="46"/>
                  </a:lnTo>
                  <a:lnTo>
                    <a:pt x="0" y="29"/>
                  </a:lnTo>
                  <a:lnTo>
                    <a:pt x="3" y="15"/>
                  </a:lnTo>
                  <a:lnTo>
                    <a:pt x="13" y="8"/>
                  </a:lnTo>
                  <a:lnTo>
                    <a:pt x="25" y="3"/>
                  </a:lnTo>
                  <a:lnTo>
                    <a:pt x="37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8" name="Freeform 8"/>
            <p:cNvSpPr>
              <a:spLocks/>
            </p:cNvSpPr>
            <p:nvPr/>
          </p:nvSpPr>
          <p:spPr bwMode="auto">
            <a:xfrm>
              <a:off x="5894" y="2962"/>
              <a:ext cx="524" cy="1032"/>
            </a:xfrm>
            <a:custGeom>
              <a:avLst/>
              <a:gdLst/>
              <a:ahLst/>
              <a:cxnLst>
                <a:cxn ang="0">
                  <a:pos x="289" y="0"/>
                </a:cxn>
                <a:cxn ang="0">
                  <a:pos x="309" y="0"/>
                </a:cxn>
                <a:cxn ang="0">
                  <a:pos x="321" y="5"/>
                </a:cxn>
                <a:cxn ang="0">
                  <a:pos x="324" y="17"/>
                </a:cxn>
                <a:cxn ang="0">
                  <a:pos x="324" y="39"/>
                </a:cxn>
                <a:cxn ang="0">
                  <a:pos x="324" y="909"/>
                </a:cxn>
                <a:cxn ang="0">
                  <a:pos x="326" y="931"/>
                </a:cxn>
                <a:cxn ang="0">
                  <a:pos x="329" y="948"/>
                </a:cxn>
                <a:cxn ang="0">
                  <a:pos x="338" y="962"/>
                </a:cxn>
                <a:cxn ang="0">
                  <a:pos x="353" y="972"/>
                </a:cxn>
                <a:cxn ang="0">
                  <a:pos x="381" y="979"/>
                </a:cxn>
                <a:cxn ang="0">
                  <a:pos x="420" y="982"/>
                </a:cxn>
                <a:cxn ang="0">
                  <a:pos x="472" y="982"/>
                </a:cxn>
                <a:cxn ang="0">
                  <a:pos x="524" y="982"/>
                </a:cxn>
                <a:cxn ang="0">
                  <a:pos x="524" y="1032"/>
                </a:cxn>
                <a:cxn ang="0">
                  <a:pos x="492" y="1030"/>
                </a:cxn>
                <a:cxn ang="0">
                  <a:pos x="447" y="1028"/>
                </a:cxn>
                <a:cxn ang="0">
                  <a:pos x="398" y="1028"/>
                </a:cxn>
                <a:cxn ang="0">
                  <a:pos x="348" y="1028"/>
                </a:cxn>
                <a:cxn ang="0">
                  <a:pos x="304" y="1028"/>
                </a:cxn>
                <a:cxn ang="0">
                  <a:pos x="267" y="1028"/>
                </a:cxn>
                <a:cxn ang="0">
                  <a:pos x="230" y="1028"/>
                </a:cxn>
                <a:cxn ang="0">
                  <a:pos x="183" y="1028"/>
                </a:cxn>
                <a:cxn ang="0">
                  <a:pos x="133" y="1028"/>
                </a:cxn>
                <a:cxn ang="0">
                  <a:pos x="86" y="1028"/>
                </a:cxn>
                <a:cxn ang="0">
                  <a:pos x="42" y="1030"/>
                </a:cxn>
                <a:cxn ang="0">
                  <a:pos x="7" y="1032"/>
                </a:cxn>
                <a:cxn ang="0">
                  <a:pos x="7" y="982"/>
                </a:cxn>
                <a:cxn ang="0">
                  <a:pos x="59" y="982"/>
                </a:cxn>
                <a:cxn ang="0">
                  <a:pos x="113" y="982"/>
                </a:cxn>
                <a:cxn ang="0">
                  <a:pos x="151" y="979"/>
                </a:cxn>
                <a:cxn ang="0">
                  <a:pos x="178" y="972"/>
                </a:cxn>
                <a:cxn ang="0">
                  <a:pos x="193" y="962"/>
                </a:cxn>
                <a:cxn ang="0">
                  <a:pos x="202" y="948"/>
                </a:cxn>
                <a:cxn ang="0">
                  <a:pos x="207" y="931"/>
                </a:cxn>
                <a:cxn ang="0">
                  <a:pos x="207" y="909"/>
                </a:cxn>
                <a:cxn ang="0">
                  <a:pos x="207" y="104"/>
                </a:cxn>
                <a:cxn ang="0">
                  <a:pos x="155" y="126"/>
                </a:cxn>
                <a:cxn ang="0">
                  <a:pos x="106" y="138"/>
                </a:cxn>
                <a:cxn ang="0">
                  <a:pos x="61" y="145"/>
                </a:cxn>
                <a:cxn ang="0">
                  <a:pos x="24" y="148"/>
                </a:cxn>
                <a:cxn ang="0">
                  <a:pos x="0" y="148"/>
                </a:cxn>
                <a:cxn ang="0">
                  <a:pos x="0" y="97"/>
                </a:cxn>
                <a:cxn ang="0">
                  <a:pos x="27" y="97"/>
                </a:cxn>
                <a:cxn ang="0">
                  <a:pos x="61" y="97"/>
                </a:cxn>
                <a:cxn ang="0">
                  <a:pos x="104" y="90"/>
                </a:cxn>
                <a:cxn ang="0">
                  <a:pos x="148" y="80"/>
                </a:cxn>
                <a:cxn ang="0">
                  <a:pos x="198" y="63"/>
                </a:cxn>
                <a:cxn ang="0">
                  <a:pos x="245" y="37"/>
                </a:cxn>
                <a:cxn ang="0">
                  <a:pos x="289" y="0"/>
                </a:cxn>
              </a:cxnLst>
              <a:rect l="0" t="0" r="r" b="b"/>
              <a:pathLst>
                <a:path w="524" h="1032">
                  <a:moveTo>
                    <a:pt x="289" y="0"/>
                  </a:moveTo>
                  <a:lnTo>
                    <a:pt x="309" y="0"/>
                  </a:lnTo>
                  <a:lnTo>
                    <a:pt x="321" y="5"/>
                  </a:lnTo>
                  <a:lnTo>
                    <a:pt x="324" y="17"/>
                  </a:lnTo>
                  <a:lnTo>
                    <a:pt x="324" y="39"/>
                  </a:lnTo>
                  <a:lnTo>
                    <a:pt x="324" y="909"/>
                  </a:lnTo>
                  <a:lnTo>
                    <a:pt x="326" y="931"/>
                  </a:lnTo>
                  <a:lnTo>
                    <a:pt x="329" y="948"/>
                  </a:lnTo>
                  <a:lnTo>
                    <a:pt x="338" y="962"/>
                  </a:lnTo>
                  <a:lnTo>
                    <a:pt x="353" y="972"/>
                  </a:lnTo>
                  <a:lnTo>
                    <a:pt x="381" y="979"/>
                  </a:lnTo>
                  <a:lnTo>
                    <a:pt x="420" y="982"/>
                  </a:lnTo>
                  <a:lnTo>
                    <a:pt x="472" y="982"/>
                  </a:lnTo>
                  <a:lnTo>
                    <a:pt x="524" y="982"/>
                  </a:lnTo>
                  <a:lnTo>
                    <a:pt x="524" y="1032"/>
                  </a:lnTo>
                  <a:lnTo>
                    <a:pt x="492" y="1030"/>
                  </a:lnTo>
                  <a:lnTo>
                    <a:pt x="447" y="1028"/>
                  </a:lnTo>
                  <a:lnTo>
                    <a:pt x="398" y="1028"/>
                  </a:lnTo>
                  <a:lnTo>
                    <a:pt x="348" y="1028"/>
                  </a:lnTo>
                  <a:lnTo>
                    <a:pt x="304" y="1028"/>
                  </a:lnTo>
                  <a:lnTo>
                    <a:pt x="267" y="1028"/>
                  </a:lnTo>
                  <a:lnTo>
                    <a:pt x="230" y="1028"/>
                  </a:lnTo>
                  <a:lnTo>
                    <a:pt x="183" y="1028"/>
                  </a:lnTo>
                  <a:lnTo>
                    <a:pt x="133" y="1028"/>
                  </a:lnTo>
                  <a:lnTo>
                    <a:pt x="86" y="1028"/>
                  </a:lnTo>
                  <a:lnTo>
                    <a:pt x="42" y="1030"/>
                  </a:lnTo>
                  <a:lnTo>
                    <a:pt x="7" y="1032"/>
                  </a:lnTo>
                  <a:lnTo>
                    <a:pt x="7" y="982"/>
                  </a:lnTo>
                  <a:lnTo>
                    <a:pt x="59" y="982"/>
                  </a:lnTo>
                  <a:lnTo>
                    <a:pt x="113" y="982"/>
                  </a:lnTo>
                  <a:lnTo>
                    <a:pt x="151" y="979"/>
                  </a:lnTo>
                  <a:lnTo>
                    <a:pt x="178" y="972"/>
                  </a:lnTo>
                  <a:lnTo>
                    <a:pt x="193" y="962"/>
                  </a:lnTo>
                  <a:lnTo>
                    <a:pt x="202" y="948"/>
                  </a:lnTo>
                  <a:lnTo>
                    <a:pt x="207" y="931"/>
                  </a:lnTo>
                  <a:lnTo>
                    <a:pt x="207" y="909"/>
                  </a:lnTo>
                  <a:lnTo>
                    <a:pt x="207" y="104"/>
                  </a:lnTo>
                  <a:lnTo>
                    <a:pt x="155" y="126"/>
                  </a:lnTo>
                  <a:lnTo>
                    <a:pt x="106" y="138"/>
                  </a:lnTo>
                  <a:lnTo>
                    <a:pt x="61" y="145"/>
                  </a:lnTo>
                  <a:lnTo>
                    <a:pt x="24" y="148"/>
                  </a:lnTo>
                  <a:lnTo>
                    <a:pt x="0" y="148"/>
                  </a:lnTo>
                  <a:lnTo>
                    <a:pt x="0" y="97"/>
                  </a:lnTo>
                  <a:lnTo>
                    <a:pt x="27" y="97"/>
                  </a:lnTo>
                  <a:lnTo>
                    <a:pt x="61" y="97"/>
                  </a:lnTo>
                  <a:lnTo>
                    <a:pt x="104" y="90"/>
                  </a:lnTo>
                  <a:lnTo>
                    <a:pt x="148" y="80"/>
                  </a:lnTo>
                  <a:lnTo>
                    <a:pt x="198" y="63"/>
                  </a:lnTo>
                  <a:lnTo>
                    <a:pt x="245" y="37"/>
                  </a:lnTo>
                  <a:lnTo>
                    <a:pt x="2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9" name="Freeform 9"/>
            <p:cNvSpPr>
              <a:spLocks/>
            </p:cNvSpPr>
            <p:nvPr/>
          </p:nvSpPr>
          <p:spPr bwMode="auto">
            <a:xfrm>
              <a:off x="6695" y="3830"/>
              <a:ext cx="186" cy="463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114" y="5"/>
                </a:cxn>
                <a:cxn ang="0">
                  <a:pos x="139" y="20"/>
                </a:cxn>
                <a:cxn ang="0">
                  <a:pos x="158" y="41"/>
                </a:cxn>
                <a:cxn ang="0">
                  <a:pos x="173" y="75"/>
                </a:cxn>
                <a:cxn ang="0">
                  <a:pos x="181" y="114"/>
                </a:cxn>
                <a:cxn ang="0">
                  <a:pos x="186" y="162"/>
                </a:cxn>
                <a:cxn ang="0">
                  <a:pos x="186" y="162"/>
                </a:cxn>
                <a:cxn ang="0">
                  <a:pos x="181" y="220"/>
                </a:cxn>
                <a:cxn ang="0">
                  <a:pos x="168" y="273"/>
                </a:cxn>
                <a:cxn ang="0">
                  <a:pos x="151" y="321"/>
                </a:cxn>
                <a:cxn ang="0">
                  <a:pos x="131" y="362"/>
                </a:cxn>
                <a:cxn ang="0">
                  <a:pos x="106" y="398"/>
                </a:cxn>
                <a:cxn ang="0">
                  <a:pos x="84" y="425"/>
                </a:cxn>
                <a:cxn ang="0">
                  <a:pos x="64" y="446"/>
                </a:cxn>
                <a:cxn ang="0">
                  <a:pos x="50" y="459"/>
                </a:cxn>
                <a:cxn ang="0">
                  <a:pos x="40" y="463"/>
                </a:cxn>
                <a:cxn ang="0">
                  <a:pos x="35" y="463"/>
                </a:cxn>
                <a:cxn ang="0">
                  <a:pos x="30" y="459"/>
                </a:cxn>
                <a:cxn ang="0">
                  <a:pos x="27" y="454"/>
                </a:cxn>
                <a:cxn ang="0">
                  <a:pos x="25" y="446"/>
                </a:cxn>
                <a:cxn ang="0">
                  <a:pos x="25" y="444"/>
                </a:cxn>
                <a:cxn ang="0">
                  <a:pos x="25" y="442"/>
                </a:cxn>
                <a:cxn ang="0">
                  <a:pos x="27" y="439"/>
                </a:cxn>
                <a:cxn ang="0">
                  <a:pos x="27" y="437"/>
                </a:cxn>
                <a:cxn ang="0">
                  <a:pos x="32" y="434"/>
                </a:cxn>
                <a:cxn ang="0">
                  <a:pos x="35" y="430"/>
                </a:cxn>
                <a:cxn ang="0">
                  <a:pos x="42" y="422"/>
                </a:cxn>
                <a:cxn ang="0">
                  <a:pos x="74" y="386"/>
                </a:cxn>
                <a:cxn ang="0">
                  <a:pos x="104" y="340"/>
                </a:cxn>
                <a:cxn ang="0">
                  <a:pos x="126" y="287"/>
                </a:cxn>
                <a:cxn ang="0">
                  <a:pos x="143" y="227"/>
                </a:cxn>
                <a:cxn ang="0">
                  <a:pos x="151" y="162"/>
                </a:cxn>
                <a:cxn ang="0">
                  <a:pos x="151" y="152"/>
                </a:cxn>
                <a:cxn ang="0">
                  <a:pos x="151" y="145"/>
                </a:cxn>
                <a:cxn ang="0">
                  <a:pos x="148" y="143"/>
                </a:cxn>
                <a:cxn ang="0">
                  <a:pos x="148" y="140"/>
                </a:cxn>
                <a:cxn ang="0">
                  <a:pos x="148" y="140"/>
                </a:cxn>
                <a:cxn ang="0">
                  <a:pos x="148" y="140"/>
                </a:cxn>
                <a:cxn ang="0">
                  <a:pos x="146" y="140"/>
                </a:cxn>
                <a:cxn ang="0">
                  <a:pos x="143" y="140"/>
                </a:cxn>
                <a:cxn ang="0">
                  <a:pos x="143" y="140"/>
                </a:cxn>
                <a:cxn ang="0">
                  <a:pos x="141" y="145"/>
                </a:cxn>
                <a:cxn ang="0">
                  <a:pos x="111" y="160"/>
                </a:cxn>
                <a:cxn ang="0">
                  <a:pos x="84" y="164"/>
                </a:cxn>
                <a:cxn ang="0">
                  <a:pos x="54" y="160"/>
                </a:cxn>
                <a:cxn ang="0">
                  <a:pos x="32" y="148"/>
                </a:cxn>
                <a:cxn ang="0">
                  <a:pos x="15" y="128"/>
                </a:cxn>
                <a:cxn ang="0">
                  <a:pos x="3" y="104"/>
                </a:cxn>
                <a:cxn ang="0">
                  <a:pos x="0" y="80"/>
                </a:cxn>
                <a:cxn ang="0">
                  <a:pos x="3" y="56"/>
                </a:cxn>
                <a:cxn ang="0">
                  <a:pos x="15" y="34"/>
                </a:cxn>
                <a:cxn ang="0">
                  <a:pos x="32" y="17"/>
                </a:cxn>
                <a:cxn ang="0">
                  <a:pos x="54" y="5"/>
                </a:cxn>
                <a:cxn ang="0">
                  <a:pos x="84" y="0"/>
                </a:cxn>
              </a:cxnLst>
              <a:rect l="0" t="0" r="r" b="b"/>
              <a:pathLst>
                <a:path w="186" h="463">
                  <a:moveTo>
                    <a:pt x="84" y="0"/>
                  </a:moveTo>
                  <a:lnTo>
                    <a:pt x="114" y="5"/>
                  </a:lnTo>
                  <a:lnTo>
                    <a:pt x="139" y="20"/>
                  </a:lnTo>
                  <a:lnTo>
                    <a:pt x="158" y="41"/>
                  </a:lnTo>
                  <a:lnTo>
                    <a:pt x="173" y="75"/>
                  </a:lnTo>
                  <a:lnTo>
                    <a:pt x="181" y="114"/>
                  </a:lnTo>
                  <a:lnTo>
                    <a:pt x="186" y="162"/>
                  </a:lnTo>
                  <a:lnTo>
                    <a:pt x="186" y="162"/>
                  </a:lnTo>
                  <a:lnTo>
                    <a:pt x="181" y="220"/>
                  </a:lnTo>
                  <a:lnTo>
                    <a:pt x="168" y="273"/>
                  </a:lnTo>
                  <a:lnTo>
                    <a:pt x="151" y="321"/>
                  </a:lnTo>
                  <a:lnTo>
                    <a:pt x="131" y="362"/>
                  </a:lnTo>
                  <a:lnTo>
                    <a:pt x="106" y="398"/>
                  </a:lnTo>
                  <a:lnTo>
                    <a:pt x="84" y="425"/>
                  </a:lnTo>
                  <a:lnTo>
                    <a:pt x="64" y="446"/>
                  </a:lnTo>
                  <a:lnTo>
                    <a:pt x="50" y="459"/>
                  </a:lnTo>
                  <a:lnTo>
                    <a:pt x="40" y="463"/>
                  </a:lnTo>
                  <a:lnTo>
                    <a:pt x="35" y="463"/>
                  </a:lnTo>
                  <a:lnTo>
                    <a:pt x="30" y="459"/>
                  </a:lnTo>
                  <a:lnTo>
                    <a:pt x="27" y="454"/>
                  </a:lnTo>
                  <a:lnTo>
                    <a:pt x="25" y="446"/>
                  </a:lnTo>
                  <a:lnTo>
                    <a:pt x="25" y="444"/>
                  </a:lnTo>
                  <a:lnTo>
                    <a:pt x="25" y="442"/>
                  </a:lnTo>
                  <a:lnTo>
                    <a:pt x="27" y="439"/>
                  </a:lnTo>
                  <a:lnTo>
                    <a:pt x="27" y="437"/>
                  </a:lnTo>
                  <a:lnTo>
                    <a:pt x="32" y="434"/>
                  </a:lnTo>
                  <a:lnTo>
                    <a:pt x="35" y="430"/>
                  </a:lnTo>
                  <a:lnTo>
                    <a:pt x="42" y="422"/>
                  </a:lnTo>
                  <a:lnTo>
                    <a:pt x="74" y="386"/>
                  </a:lnTo>
                  <a:lnTo>
                    <a:pt x="104" y="340"/>
                  </a:lnTo>
                  <a:lnTo>
                    <a:pt x="126" y="287"/>
                  </a:lnTo>
                  <a:lnTo>
                    <a:pt x="143" y="227"/>
                  </a:lnTo>
                  <a:lnTo>
                    <a:pt x="151" y="162"/>
                  </a:lnTo>
                  <a:lnTo>
                    <a:pt x="151" y="152"/>
                  </a:lnTo>
                  <a:lnTo>
                    <a:pt x="151" y="145"/>
                  </a:lnTo>
                  <a:lnTo>
                    <a:pt x="148" y="143"/>
                  </a:lnTo>
                  <a:lnTo>
                    <a:pt x="148" y="140"/>
                  </a:lnTo>
                  <a:lnTo>
                    <a:pt x="148" y="140"/>
                  </a:lnTo>
                  <a:lnTo>
                    <a:pt x="148" y="140"/>
                  </a:lnTo>
                  <a:lnTo>
                    <a:pt x="146" y="140"/>
                  </a:lnTo>
                  <a:lnTo>
                    <a:pt x="143" y="140"/>
                  </a:lnTo>
                  <a:lnTo>
                    <a:pt x="143" y="140"/>
                  </a:lnTo>
                  <a:lnTo>
                    <a:pt x="141" y="145"/>
                  </a:lnTo>
                  <a:lnTo>
                    <a:pt x="111" y="160"/>
                  </a:lnTo>
                  <a:lnTo>
                    <a:pt x="84" y="164"/>
                  </a:lnTo>
                  <a:lnTo>
                    <a:pt x="54" y="160"/>
                  </a:lnTo>
                  <a:lnTo>
                    <a:pt x="32" y="148"/>
                  </a:lnTo>
                  <a:lnTo>
                    <a:pt x="15" y="128"/>
                  </a:lnTo>
                  <a:lnTo>
                    <a:pt x="3" y="104"/>
                  </a:lnTo>
                  <a:lnTo>
                    <a:pt x="0" y="80"/>
                  </a:lnTo>
                  <a:lnTo>
                    <a:pt x="3" y="56"/>
                  </a:lnTo>
                  <a:lnTo>
                    <a:pt x="15" y="34"/>
                  </a:lnTo>
                  <a:lnTo>
                    <a:pt x="32" y="17"/>
                  </a:lnTo>
                  <a:lnTo>
                    <a:pt x="54" y="5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0" name="Freeform 10"/>
            <p:cNvSpPr>
              <a:spLocks/>
            </p:cNvSpPr>
            <p:nvPr/>
          </p:nvSpPr>
          <p:spPr bwMode="auto">
            <a:xfrm>
              <a:off x="7405" y="3830"/>
              <a:ext cx="168" cy="164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116" y="8"/>
                </a:cxn>
                <a:cxn ang="0">
                  <a:pos x="143" y="25"/>
                </a:cxn>
                <a:cxn ang="0">
                  <a:pos x="161" y="49"/>
                </a:cxn>
                <a:cxn ang="0">
                  <a:pos x="168" y="80"/>
                </a:cxn>
                <a:cxn ang="0">
                  <a:pos x="161" y="114"/>
                </a:cxn>
                <a:cxn ang="0">
                  <a:pos x="143" y="140"/>
                </a:cxn>
                <a:cxn ang="0">
                  <a:pos x="116" y="157"/>
                </a:cxn>
                <a:cxn ang="0">
                  <a:pos x="84" y="164"/>
                </a:cxn>
                <a:cxn ang="0">
                  <a:pos x="52" y="157"/>
                </a:cxn>
                <a:cxn ang="0">
                  <a:pos x="25" y="140"/>
                </a:cxn>
                <a:cxn ang="0">
                  <a:pos x="7" y="114"/>
                </a:cxn>
                <a:cxn ang="0">
                  <a:pos x="0" y="80"/>
                </a:cxn>
                <a:cxn ang="0">
                  <a:pos x="7" y="49"/>
                </a:cxn>
                <a:cxn ang="0">
                  <a:pos x="25" y="25"/>
                </a:cxn>
                <a:cxn ang="0">
                  <a:pos x="52" y="8"/>
                </a:cxn>
                <a:cxn ang="0">
                  <a:pos x="84" y="0"/>
                </a:cxn>
              </a:cxnLst>
              <a:rect l="0" t="0" r="r" b="b"/>
              <a:pathLst>
                <a:path w="168" h="164">
                  <a:moveTo>
                    <a:pt x="84" y="0"/>
                  </a:moveTo>
                  <a:lnTo>
                    <a:pt x="116" y="8"/>
                  </a:lnTo>
                  <a:lnTo>
                    <a:pt x="143" y="25"/>
                  </a:lnTo>
                  <a:lnTo>
                    <a:pt x="161" y="49"/>
                  </a:lnTo>
                  <a:lnTo>
                    <a:pt x="168" y="80"/>
                  </a:lnTo>
                  <a:lnTo>
                    <a:pt x="161" y="114"/>
                  </a:lnTo>
                  <a:lnTo>
                    <a:pt x="143" y="140"/>
                  </a:lnTo>
                  <a:lnTo>
                    <a:pt x="116" y="157"/>
                  </a:lnTo>
                  <a:lnTo>
                    <a:pt x="84" y="164"/>
                  </a:lnTo>
                  <a:lnTo>
                    <a:pt x="52" y="157"/>
                  </a:lnTo>
                  <a:lnTo>
                    <a:pt x="25" y="140"/>
                  </a:lnTo>
                  <a:lnTo>
                    <a:pt x="7" y="114"/>
                  </a:lnTo>
                  <a:lnTo>
                    <a:pt x="0" y="80"/>
                  </a:lnTo>
                  <a:lnTo>
                    <a:pt x="7" y="49"/>
                  </a:lnTo>
                  <a:lnTo>
                    <a:pt x="25" y="25"/>
                  </a:lnTo>
                  <a:lnTo>
                    <a:pt x="52" y="8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1" name="Freeform 11"/>
            <p:cNvSpPr>
              <a:spLocks/>
            </p:cNvSpPr>
            <p:nvPr/>
          </p:nvSpPr>
          <p:spPr bwMode="auto">
            <a:xfrm>
              <a:off x="8115" y="3830"/>
              <a:ext cx="168" cy="164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16" y="8"/>
                </a:cxn>
                <a:cxn ang="0">
                  <a:pos x="143" y="25"/>
                </a:cxn>
                <a:cxn ang="0">
                  <a:pos x="161" y="49"/>
                </a:cxn>
                <a:cxn ang="0">
                  <a:pos x="168" y="80"/>
                </a:cxn>
                <a:cxn ang="0">
                  <a:pos x="161" y="114"/>
                </a:cxn>
                <a:cxn ang="0">
                  <a:pos x="143" y="140"/>
                </a:cxn>
                <a:cxn ang="0">
                  <a:pos x="116" y="157"/>
                </a:cxn>
                <a:cxn ang="0">
                  <a:pos x="86" y="164"/>
                </a:cxn>
                <a:cxn ang="0">
                  <a:pos x="52" y="157"/>
                </a:cxn>
                <a:cxn ang="0">
                  <a:pos x="25" y="140"/>
                </a:cxn>
                <a:cxn ang="0">
                  <a:pos x="7" y="114"/>
                </a:cxn>
                <a:cxn ang="0">
                  <a:pos x="0" y="80"/>
                </a:cxn>
                <a:cxn ang="0">
                  <a:pos x="7" y="49"/>
                </a:cxn>
                <a:cxn ang="0">
                  <a:pos x="25" y="25"/>
                </a:cxn>
                <a:cxn ang="0">
                  <a:pos x="52" y="8"/>
                </a:cxn>
                <a:cxn ang="0">
                  <a:pos x="86" y="0"/>
                </a:cxn>
              </a:cxnLst>
              <a:rect l="0" t="0" r="r" b="b"/>
              <a:pathLst>
                <a:path w="168" h="164">
                  <a:moveTo>
                    <a:pt x="86" y="0"/>
                  </a:moveTo>
                  <a:lnTo>
                    <a:pt x="116" y="8"/>
                  </a:lnTo>
                  <a:lnTo>
                    <a:pt x="143" y="25"/>
                  </a:lnTo>
                  <a:lnTo>
                    <a:pt x="161" y="49"/>
                  </a:lnTo>
                  <a:lnTo>
                    <a:pt x="168" y="80"/>
                  </a:lnTo>
                  <a:lnTo>
                    <a:pt x="161" y="114"/>
                  </a:lnTo>
                  <a:lnTo>
                    <a:pt x="143" y="140"/>
                  </a:lnTo>
                  <a:lnTo>
                    <a:pt x="116" y="157"/>
                  </a:lnTo>
                  <a:lnTo>
                    <a:pt x="86" y="164"/>
                  </a:lnTo>
                  <a:lnTo>
                    <a:pt x="52" y="157"/>
                  </a:lnTo>
                  <a:lnTo>
                    <a:pt x="25" y="140"/>
                  </a:lnTo>
                  <a:lnTo>
                    <a:pt x="7" y="114"/>
                  </a:lnTo>
                  <a:lnTo>
                    <a:pt x="0" y="80"/>
                  </a:lnTo>
                  <a:lnTo>
                    <a:pt x="7" y="49"/>
                  </a:lnTo>
                  <a:lnTo>
                    <a:pt x="25" y="25"/>
                  </a:lnTo>
                  <a:lnTo>
                    <a:pt x="52" y="8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2" name="Freeform 12"/>
            <p:cNvSpPr>
              <a:spLocks/>
            </p:cNvSpPr>
            <p:nvPr/>
          </p:nvSpPr>
          <p:spPr bwMode="auto">
            <a:xfrm>
              <a:off x="8825" y="3830"/>
              <a:ext cx="168" cy="164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18" y="8"/>
                </a:cxn>
                <a:cxn ang="0">
                  <a:pos x="143" y="25"/>
                </a:cxn>
                <a:cxn ang="0">
                  <a:pos x="160" y="49"/>
                </a:cxn>
                <a:cxn ang="0">
                  <a:pos x="168" y="80"/>
                </a:cxn>
                <a:cxn ang="0">
                  <a:pos x="160" y="114"/>
                </a:cxn>
                <a:cxn ang="0">
                  <a:pos x="143" y="140"/>
                </a:cxn>
                <a:cxn ang="0">
                  <a:pos x="118" y="157"/>
                </a:cxn>
                <a:cxn ang="0">
                  <a:pos x="86" y="164"/>
                </a:cxn>
                <a:cxn ang="0">
                  <a:pos x="52" y="157"/>
                </a:cxn>
                <a:cxn ang="0">
                  <a:pos x="24" y="140"/>
                </a:cxn>
                <a:cxn ang="0">
                  <a:pos x="7" y="114"/>
                </a:cxn>
                <a:cxn ang="0">
                  <a:pos x="0" y="80"/>
                </a:cxn>
                <a:cxn ang="0">
                  <a:pos x="7" y="49"/>
                </a:cxn>
                <a:cxn ang="0">
                  <a:pos x="24" y="25"/>
                </a:cxn>
                <a:cxn ang="0">
                  <a:pos x="52" y="8"/>
                </a:cxn>
                <a:cxn ang="0">
                  <a:pos x="86" y="0"/>
                </a:cxn>
              </a:cxnLst>
              <a:rect l="0" t="0" r="r" b="b"/>
              <a:pathLst>
                <a:path w="168" h="164">
                  <a:moveTo>
                    <a:pt x="86" y="0"/>
                  </a:moveTo>
                  <a:lnTo>
                    <a:pt x="118" y="8"/>
                  </a:lnTo>
                  <a:lnTo>
                    <a:pt x="143" y="25"/>
                  </a:lnTo>
                  <a:lnTo>
                    <a:pt x="160" y="49"/>
                  </a:lnTo>
                  <a:lnTo>
                    <a:pt x="168" y="80"/>
                  </a:lnTo>
                  <a:lnTo>
                    <a:pt x="160" y="114"/>
                  </a:lnTo>
                  <a:lnTo>
                    <a:pt x="143" y="140"/>
                  </a:lnTo>
                  <a:lnTo>
                    <a:pt x="118" y="157"/>
                  </a:lnTo>
                  <a:lnTo>
                    <a:pt x="86" y="164"/>
                  </a:lnTo>
                  <a:lnTo>
                    <a:pt x="52" y="157"/>
                  </a:lnTo>
                  <a:lnTo>
                    <a:pt x="24" y="140"/>
                  </a:lnTo>
                  <a:lnTo>
                    <a:pt x="7" y="114"/>
                  </a:lnTo>
                  <a:lnTo>
                    <a:pt x="0" y="80"/>
                  </a:lnTo>
                  <a:lnTo>
                    <a:pt x="7" y="49"/>
                  </a:lnTo>
                  <a:lnTo>
                    <a:pt x="24" y="25"/>
                  </a:lnTo>
                  <a:lnTo>
                    <a:pt x="52" y="8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3" name="Freeform 13"/>
            <p:cNvSpPr>
              <a:spLocks/>
            </p:cNvSpPr>
            <p:nvPr/>
          </p:nvSpPr>
          <p:spPr bwMode="auto">
            <a:xfrm>
              <a:off x="9517" y="3830"/>
              <a:ext cx="186" cy="463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114" y="5"/>
                </a:cxn>
                <a:cxn ang="0">
                  <a:pos x="139" y="20"/>
                </a:cxn>
                <a:cxn ang="0">
                  <a:pos x="159" y="41"/>
                </a:cxn>
                <a:cxn ang="0">
                  <a:pos x="173" y="75"/>
                </a:cxn>
                <a:cxn ang="0">
                  <a:pos x="181" y="114"/>
                </a:cxn>
                <a:cxn ang="0">
                  <a:pos x="186" y="162"/>
                </a:cxn>
                <a:cxn ang="0">
                  <a:pos x="186" y="162"/>
                </a:cxn>
                <a:cxn ang="0">
                  <a:pos x="181" y="220"/>
                </a:cxn>
                <a:cxn ang="0">
                  <a:pos x="168" y="273"/>
                </a:cxn>
                <a:cxn ang="0">
                  <a:pos x="151" y="321"/>
                </a:cxn>
                <a:cxn ang="0">
                  <a:pos x="131" y="362"/>
                </a:cxn>
                <a:cxn ang="0">
                  <a:pos x="107" y="398"/>
                </a:cxn>
                <a:cxn ang="0">
                  <a:pos x="84" y="425"/>
                </a:cxn>
                <a:cxn ang="0">
                  <a:pos x="65" y="446"/>
                </a:cxn>
                <a:cxn ang="0">
                  <a:pos x="50" y="459"/>
                </a:cxn>
                <a:cxn ang="0">
                  <a:pos x="40" y="463"/>
                </a:cxn>
                <a:cxn ang="0">
                  <a:pos x="35" y="463"/>
                </a:cxn>
                <a:cxn ang="0">
                  <a:pos x="30" y="459"/>
                </a:cxn>
                <a:cxn ang="0">
                  <a:pos x="27" y="454"/>
                </a:cxn>
                <a:cxn ang="0">
                  <a:pos x="25" y="446"/>
                </a:cxn>
                <a:cxn ang="0">
                  <a:pos x="25" y="444"/>
                </a:cxn>
                <a:cxn ang="0">
                  <a:pos x="25" y="442"/>
                </a:cxn>
                <a:cxn ang="0">
                  <a:pos x="27" y="439"/>
                </a:cxn>
                <a:cxn ang="0">
                  <a:pos x="27" y="437"/>
                </a:cxn>
                <a:cxn ang="0">
                  <a:pos x="32" y="434"/>
                </a:cxn>
                <a:cxn ang="0">
                  <a:pos x="35" y="430"/>
                </a:cxn>
                <a:cxn ang="0">
                  <a:pos x="42" y="422"/>
                </a:cxn>
                <a:cxn ang="0">
                  <a:pos x="74" y="386"/>
                </a:cxn>
                <a:cxn ang="0">
                  <a:pos x="104" y="340"/>
                </a:cxn>
                <a:cxn ang="0">
                  <a:pos x="126" y="287"/>
                </a:cxn>
                <a:cxn ang="0">
                  <a:pos x="144" y="227"/>
                </a:cxn>
                <a:cxn ang="0">
                  <a:pos x="151" y="162"/>
                </a:cxn>
                <a:cxn ang="0">
                  <a:pos x="151" y="152"/>
                </a:cxn>
                <a:cxn ang="0">
                  <a:pos x="149" y="145"/>
                </a:cxn>
                <a:cxn ang="0">
                  <a:pos x="149" y="143"/>
                </a:cxn>
                <a:cxn ang="0">
                  <a:pos x="149" y="140"/>
                </a:cxn>
                <a:cxn ang="0">
                  <a:pos x="149" y="140"/>
                </a:cxn>
                <a:cxn ang="0">
                  <a:pos x="146" y="140"/>
                </a:cxn>
                <a:cxn ang="0">
                  <a:pos x="146" y="140"/>
                </a:cxn>
                <a:cxn ang="0">
                  <a:pos x="144" y="140"/>
                </a:cxn>
                <a:cxn ang="0">
                  <a:pos x="144" y="140"/>
                </a:cxn>
                <a:cxn ang="0">
                  <a:pos x="141" y="145"/>
                </a:cxn>
                <a:cxn ang="0">
                  <a:pos x="112" y="160"/>
                </a:cxn>
                <a:cxn ang="0">
                  <a:pos x="84" y="164"/>
                </a:cxn>
                <a:cxn ang="0">
                  <a:pos x="55" y="160"/>
                </a:cxn>
                <a:cxn ang="0">
                  <a:pos x="32" y="148"/>
                </a:cxn>
                <a:cxn ang="0">
                  <a:pos x="15" y="128"/>
                </a:cxn>
                <a:cxn ang="0">
                  <a:pos x="3" y="104"/>
                </a:cxn>
                <a:cxn ang="0">
                  <a:pos x="0" y="80"/>
                </a:cxn>
                <a:cxn ang="0">
                  <a:pos x="3" y="56"/>
                </a:cxn>
                <a:cxn ang="0">
                  <a:pos x="15" y="34"/>
                </a:cxn>
                <a:cxn ang="0">
                  <a:pos x="32" y="17"/>
                </a:cxn>
                <a:cxn ang="0">
                  <a:pos x="55" y="5"/>
                </a:cxn>
                <a:cxn ang="0">
                  <a:pos x="84" y="0"/>
                </a:cxn>
              </a:cxnLst>
              <a:rect l="0" t="0" r="r" b="b"/>
              <a:pathLst>
                <a:path w="186" h="463">
                  <a:moveTo>
                    <a:pt x="84" y="0"/>
                  </a:moveTo>
                  <a:lnTo>
                    <a:pt x="114" y="5"/>
                  </a:lnTo>
                  <a:lnTo>
                    <a:pt x="139" y="20"/>
                  </a:lnTo>
                  <a:lnTo>
                    <a:pt x="159" y="41"/>
                  </a:lnTo>
                  <a:lnTo>
                    <a:pt x="173" y="75"/>
                  </a:lnTo>
                  <a:lnTo>
                    <a:pt x="181" y="114"/>
                  </a:lnTo>
                  <a:lnTo>
                    <a:pt x="186" y="162"/>
                  </a:lnTo>
                  <a:lnTo>
                    <a:pt x="186" y="162"/>
                  </a:lnTo>
                  <a:lnTo>
                    <a:pt x="181" y="220"/>
                  </a:lnTo>
                  <a:lnTo>
                    <a:pt x="168" y="273"/>
                  </a:lnTo>
                  <a:lnTo>
                    <a:pt x="151" y="321"/>
                  </a:lnTo>
                  <a:lnTo>
                    <a:pt x="131" y="362"/>
                  </a:lnTo>
                  <a:lnTo>
                    <a:pt x="107" y="398"/>
                  </a:lnTo>
                  <a:lnTo>
                    <a:pt x="84" y="425"/>
                  </a:lnTo>
                  <a:lnTo>
                    <a:pt x="65" y="446"/>
                  </a:lnTo>
                  <a:lnTo>
                    <a:pt x="50" y="459"/>
                  </a:lnTo>
                  <a:lnTo>
                    <a:pt x="40" y="463"/>
                  </a:lnTo>
                  <a:lnTo>
                    <a:pt x="35" y="463"/>
                  </a:lnTo>
                  <a:lnTo>
                    <a:pt x="30" y="459"/>
                  </a:lnTo>
                  <a:lnTo>
                    <a:pt x="27" y="454"/>
                  </a:lnTo>
                  <a:lnTo>
                    <a:pt x="25" y="446"/>
                  </a:lnTo>
                  <a:lnTo>
                    <a:pt x="25" y="444"/>
                  </a:lnTo>
                  <a:lnTo>
                    <a:pt x="25" y="442"/>
                  </a:lnTo>
                  <a:lnTo>
                    <a:pt x="27" y="439"/>
                  </a:lnTo>
                  <a:lnTo>
                    <a:pt x="27" y="437"/>
                  </a:lnTo>
                  <a:lnTo>
                    <a:pt x="32" y="434"/>
                  </a:lnTo>
                  <a:lnTo>
                    <a:pt x="35" y="430"/>
                  </a:lnTo>
                  <a:lnTo>
                    <a:pt x="42" y="422"/>
                  </a:lnTo>
                  <a:lnTo>
                    <a:pt x="74" y="386"/>
                  </a:lnTo>
                  <a:lnTo>
                    <a:pt x="104" y="340"/>
                  </a:lnTo>
                  <a:lnTo>
                    <a:pt x="126" y="287"/>
                  </a:lnTo>
                  <a:lnTo>
                    <a:pt x="144" y="227"/>
                  </a:lnTo>
                  <a:lnTo>
                    <a:pt x="151" y="162"/>
                  </a:lnTo>
                  <a:lnTo>
                    <a:pt x="151" y="152"/>
                  </a:lnTo>
                  <a:lnTo>
                    <a:pt x="149" y="145"/>
                  </a:lnTo>
                  <a:lnTo>
                    <a:pt x="149" y="143"/>
                  </a:lnTo>
                  <a:lnTo>
                    <a:pt x="149" y="140"/>
                  </a:lnTo>
                  <a:lnTo>
                    <a:pt x="149" y="140"/>
                  </a:lnTo>
                  <a:lnTo>
                    <a:pt x="146" y="140"/>
                  </a:lnTo>
                  <a:lnTo>
                    <a:pt x="146" y="140"/>
                  </a:lnTo>
                  <a:lnTo>
                    <a:pt x="144" y="140"/>
                  </a:lnTo>
                  <a:lnTo>
                    <a:pt x="144" y="140"/>
                  </a:lnTo>
                  <a:lnTo>
                    <a:pt x="141" y="145"/>
                  </a:lnTo>
                  <a:lnTo>
                    <a:pt x="112" y="160"/>
                  </a:lnTo>
                  <a:lnTo>
                    <a:pt x="84" y="164"/>
                  </a:lnTo>
                  <a:lnTo>
                    <a:pt x="55" y="160"/>
                  </a:lnTo>
                  <a:lnTo>
                    <a:pt x="32" y="148"/>
                  </a:lnTo>
                  <a:lnTo>
                    <a:pt x="15" y="128"/>
                  </a:lnTo>
                  <a:lnTo>
                    <a:pt x="3" y="104"/>
                  </a:lnTo>
                  <a:lnTo>
                    <a:pt x="0" y="80"/>
                  </a:lnTo>
                  <a:lnTo>
                    <a:pt x="3" y="56"/>
                  </a:lnTo>
                  <a:lnTo>
                    <a:pt x="15" y="34"/>
                  </a:lnTo>
                  <a:lnTo>
                    <a:pt x="32" y="17"/>
                  </a:lnTo>
                  <a:lnTo>
                    <a:pt x="55" y="5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4" name="Freeform 14"/>
            <p:cNvSpPr>
              <a:spLocks/>
            </p:cNvSpPr>
            <p:nvPr/>
          </p:nvSpPr>
          <p:spPr bwMode="auto">
            <a:xfrm>
              <a:off x="10136" y="3310"/>
              <a:ext cx="648" cy="701"/>
            </a:xfrm>
            <a:custGeom>
              <a:avLst/>
              <a:gdLst/>
              <a:ahLst/>
              <a:cxnLst>
                <a:cxn ang="0">
                  <a:pos x="210" y="4"/>
                </a:cxn>
                <a:cxn ang="0">
                  <a:pos x="277" y="45"/>
                </a:cxn>
                <a:cxn ang="0">
                  <a:pos x="311" y="118"/>
                </a:cxn>
                <a:cxn ang="0">
                  <a:pos x="353" y="67"/>
                </a:cxn>
                <a:cxn ang="0">
                  <a:pos x="423" y="19"/>
                </a:cxn>
                <a:cxn ang="0">
                  <a:pos x="517" y="0"/>
                </a:cxn>
                <a:cxn ang="0">
                  <a:pos x="598" y="19"/>
                </a:cxn>
                <a:cxn ang="0">
                  <a:pos x="643" y="67"/>
                </a:cxn>
                <a:cxn ang="0">
                  <a:pos x="643" y="130"/>
                </a:cxn>
                <a:cxn ang="0">
                  <a:pos x="611" y="176"/>
                </a:cxn>
                <a:cxn ang="0">
                  <a:pos x="561" y="190"/>
                </a:cxn>
                <a:cxn ang="0">
                  <a:pos x="519" y="180"/>
                </a:cxn>
                <a:cxn ang="0">
                  <a:pos x="502" y="152"/>
                </a:cxn>
                <a:cxn ang="0">
                  <a:pos x="504" y="108"/>
                </a:cxn>
                <a:cxn ang="0">
                  <a:pos x="549" y="62"/>
                </a:cxn>
                <a:cxn ang="0">
                  <a:pos x="578" y="50"/>
                </a:cxn>
                <a:cxn ang="0">
                  <a:pos x="544" y="36"/>
                </a:cxn>
                <a:cxn ang="0">
                  <a:pos x="477" y="38"/>
                </a:cxn>
                <a:cxn ang="0">
                  <a:pos x="420" y="62"/>
                </a:cxn>
                <a:cxn ang="0">
                  <a:pos x="388" y="84"/>
                </a:cxn>
                <a:cxn ang="0">
                  <a:pos x="351" y="127"/>
                </a:cxn>
                <a:cxn ang="0">
                  <a:pos x="316" y="176"/>
                </a:cxn>
                <a:cxn ang="0">
                  <a:pos x="299" y="212"/>
                </a:cxn>
                <a:cxn ang="0">
                  <a:pos x="284" y="270"/>
                </a:cxn>
                <a:cxn ang="0">
                  <a:pos x="264" y="347"/>
                </a:cxn>
                <a:cxn ang="0">
                  <a:pos x="249" y="412"/>
                </a:cxn>
                <a:cxn ang="0">
                  <a:pos x="237" y="453"/>
                </a:cxn>
                <a:cxn ang="0">
                  <a:pos x="220" y="525"/>
                </a:cxn>
                <a:cxn ang="0">
                  <a:pos x="200" y="598"/>
                </a:cxn>
                <a:cxn ang="0">
                  <a:pos x="188" y="648"/>
                </a:cxn>
                <a:cxn ang="0">
                  <a:pos x="173" y="677"/>
                </a:cxn>
                <a:cxn ang="0">
                  <a:pos x="141" y="699"/>
                </a:cxn>
                <a:cxn ang="0">
                  <a:pos x="108" y="699"/>
                </a:cxn>
                <a:cxn ang="0">
                  <a:pos x="84" y="677"/>
                </a:cxn>
                <a:cxn ang="0">
                  <a:pos x="81" y="648"/>
                </a:cxn>
                <a:cxn ang="0">
                  <a:pos x="89" y="612"/>
                </a:cxn>
                <a:cxn ang="0">
                  <a:pos x="94" y="590"/>
                </a:cxn>
                <a:cxn ang="0">
                  <a:pos x="198" y="195"/>
                </a:cxn>
                <a:cxn ang="0">
                  <a:pos x="207" y="142"/>
                </a:cxn>
                <a:cxn ang="0">
                  <a:pos x="212" y="103"/>
                </a:cxn>
                <a:cxn ang="0">
                  <a:pos x="202" y="53"/>
                </a:cxn>
                <a:cxn ang="0">
                  <a:pos x="178" y="33"/>
                </a:cxn>
                <a:cxn ang="0">
                  <a:pos x="136" y="38"/>
                </a:cxn>
                <a:cxn ang="0">
                  <a:pos x="94" y="84"/>
                </a:cxn>
                <a:cxn ang="0">
                  <a:pos x="61" y="166"/>
                </a:cxn>
                <a:cxn ang="0">
                  <a:pos x="42" y="229"/>
                </a:cxn>
                <a:cxn ang="0">
                  <a:pos x="37" y="243"/>
                </a:cxn>
                <a:cxn ang="0">
                  <a:pos x="32" y="250"/>
                </a:cxn>
                <a:cxn ang="0">
                  <a:pos x="24" y="250"/>
                </a:cxn>
                <a:cxn ang="0">
                  <a:pos x="17" y="250"/>
                </a:cxn>
                <a:cxn ang="0">
                  <a:pos x="10" y="250"/>
                </a:cxn>
                <a:cxn ang="0">
                  <a:pos x="2" y="248"/>
                </a:cxn>
                <a:cxn ang="0">
                  <a:pos x="0" y="238"/>
                </a:cxn>
                <a:cxn ang="0">
                  <a:pos x="5" y="207"/>
                </a:cxn>
                <a:cxn ang="0">
                  <a:pos x="24" y="149"/>
                </a:cxn>
                <a:cxn ang="0">
                  <a:pos x="49" y="86"/>
                </a:cxn>
                <a:cxn ang="0">
                  <a:pos x="69" y="53"/>
                </a:cxn>
                <a:cxn ang="0">
                  <a:pos x="106" y="17"/>
                </a:cxn>
                <a:cxn ang="0">
                  <a:pos x="165" y="0"/>
                </a:cxn>
              </a:cxnLst>
              <a:rect l="0" t="0" r="r" b="b"/>
              <a:pathLst>
                <a:path w="648" h="701">
                  <a:moveTo>
                    <a:pt x="165" y="0"/>
                  </a:moveTo>
                  <a:lnTo>
                    <a:pt x="210" y="4"/>
                  </a:lnTo>
                  <a:lnTo>
                    <a:pt x="247" y="21"/>
                  </a:lnTo>
                  <a:lnTo>
                    <a:pt x="277" y="45"/>
                  </a:lnTo>
                  <a:lnTo>
                    <a:pt x="299" y="79"/>
                  </a:lnTo>
                  <a:lnTo>
                    <a:pt x="311" y="118"/>
                  </a:lnTo>
                  <a:lnTo>
                    <a:pt x="329" y="94"/>
                  </a:lnTo>
                  <a:lnTo>
                    <a:pt x="353" y="67"/>
                  </a:lnTo>
                  <a:lnTo>
                    <a:pt x="386" y="43"/>
                  </a:lnTo>
                  <a:lnTo>
                    <a:pt x="423" y="19"/>
                  </a:lnTo>
                  <a:lnTo>
                    <a:pt x="467" y="4"/>
                  </a:lnTo>
                  <a:lnTo>
                    <a:pt x="517" y="0"/>
                  </a:lnTo>
                  <a:lnTo>
                    <a:pt x="561" y="4"/>
                  </a:lnTo>
                  <a:lnTo>
                    <a:pt x="598" y="19"/>
                  </a:lnTo>
                  <a:lnTo>
                    <a:pt x="625" y="41"/>
                  </a:lnTo>
                  <a:lnTo>
                    <a:pt x="643" y="67"/>
                  </a:lnTo>
                  <a:lnTo>
                    <a:pt x="648" y="98"/>
                  </a:lnTo>
                  <a:lnTo>
                    <a:pt x="643" y="130"/>
                  </a:lnTo>
                  <a:lnTo>
                    <a:pt x="630" y="156"/>
                  </a:lnTo>
                  <a:lnTo>
                    <a:pt x="611" y="176"/>
                  </a:lnTo>
                  <a:lnTo>
                    <a:pt x="586" y="188"/>
                  </a:lnTo>
                  <a:lnTo>
                    <a:pt x="561" y="190"/>
                  </a:lnTo>
                  <a:lnTo>
                    <a:pt x="536" y="188"/>
                  </a:lnTo>
                  <a:lnTo>
                    <a:pt x="519" y="180"/>
                  </a:lnTo>
                  <a:lnTo>
                    <a:pt x="507" y="166"/>
                  </a:lnTo>
                  <a:lnTo>
                    <a:pt x="502" y="152"/>
                  </a:lnTo>
                  <a:lnTo>
                    <a:pt x="499" y="137"/>
                  </a:lnTo>
                  <a:lnTo>
                    <a:pt x="504" y="108"/>
                  </a:lnTo>
                  <a:lnTo>
                    <a:pt x="522" y="82"/>
                  </a:lnTo>
                  <a:lnTo>
                    <a:pt x="549" y="62"/>
                  </a:lnTo>
                  <a:lnTo>
                    <a:pt x="583" y="53"/>
                  </a:lnTo>
                  <a:lnTo>
                    <a:pt x="578" y="50"/>
                  </a:lnTo>
                  <a:lnTo>
                    <a:pt x="564" y="43"/>
                  </a:lnTo>
                  <a:lnTo>
                    <a:pt x="544" y="36"/>
                  </a:lnTo>
                  <a:lnTo>
                    <a:pt x="517" y="33"/>
                  </a:lnTo>
                  <a:lnTo>
                    <a:pt x="477" y="38"/>
                  </a:lnTo>
                  <a:lnTo>
                    <a:pt x="445" y="48"/>
                  </a:lnTo>
                  <a:lnTo>
                    <a:pt x="420" y="62"/>
                  </a:lnTo>
                  <a:lnTo>
                    <a:pt x="400" y="74"/>
                  </a:lnTo>
                  <a:lnTo>
                    <a:pt x="388" y="84"/>
                  </a:lnTo>
                  <a:lnTo>
                    <a:pt x="371" y="103"/>
                  </a:lnTo>
                  <a:lnTo>
                    <a:pt x="351" y="127"/>
                  </a:lnTo>
                  <a:lnTo>
                    <a:pt x="334" y="154"/>
                  </a:lnTo>
                  <a:lnTo>
                    <a:pt x="316" y="176"/>
                  </a:lnTo>
                  <a:lnTo>
                    <a:pt x="306" y="197"/>
                  </a:lnTo>
                  <a:lnTo>
                    <a:pt x="299" y="212"/>
                  </a:lnTo>
                  <a:lnTo>
                    <a:pt x="292" y="236"/>
                  </a:lnTo>
                  <a:lnTo>
                    <a:pt x="284" y="270"/>
                  </a:lnTo>
                  <a:lnTo>
                    <a:pt x="274" y="308"/>
                  </a:lnTo>
                  <a:lnTo>
                    <a:pt x="264" y="347"/>
                  </a:lnTo>
                  <a:lnTo>
                    <a:pt x="257" y="383"/>
                  </a:lnTo>
                  <a:lnTo>
                    <a:pt x="249" y="412"/>
                  </a:lnTo>
                  <a:lnTo>
                    <a:pt x="245" y="429"/>
                  </a:lnTo>
                  <a:lnTo>
                    <a:pt x="237" y="453"/>
                  </a:lnTo>
                  <a:lnTo>
                    <a:pt x="230" y="487"/>
                  </a:lnTo>
                  <a:lnTo>
                    <a:pt x="220" y="525"/>
                  </a:lnTo>
                  <a:lnTo>
                    <a:pt x="210" y="561"/>
                  </a:lnTo>
                  <a:lnTo>
                    <a:pt x="200" y="598"/>
                  </a:lnTo>
                  <a:lnTo>
                    <a:pt x="193" y="627"/>
                  </a:lnTo>
                  <a:lnTo>
                    <a:pt x="188" y="648"/>
                  </a:lnTo>
                  <a:lnTo>
                    <a:pt x="183" y="658"/>
                  </a:lnTo>
                  <a:lnTo>
                    <a:pt x="173" y="677"/>
                  </a:lnTo>
                  <a:lnTo>
                    <a:pt x="158" y="692"/>
                  </a:lnTo>
                  <a:lnTo>
                    <a:pt x="141" y="699"/>
                  </a:lnTo>
                  <a:lnTo>
                    <a:pt x="126" y="701"/>
                  </a:lnTo>
                  <a:lnTo>
                    <a:pt x="108" y="699"/>
                  </a:lnTo>
                  <a:lnTo>
                    <a:pt x="94" y="689"/>
                  </a:lnTo>
                  <a:lnTo>
                    <a:pt x="84" y="677"/>
                  </a:lnTo>
                  <a:lnTo>
                    <a:pt x="79" y="660"/>
                  </a:lnTo>
                  <a:lnTo>
                    <a:pt x="81" y="648"/>
                  </a:lnTo>
                  <a:lnTo>
                    <a:pt x="84" y="631"/>
                  </a:lnTo>
                  <a:lnTo>
                    <a:pt x="89" y="612"/>
                  </a:lnTo>
                  <a:lnTo>
                    <a:pt x="94" y="590"/>
                  </a:lnTo>
                  <a:lnTo>
                    <a:pt x="94" y="590"/>
                  </a:lnTo>
                  <a:lnTo>
                    <a:pt x="185" y="236"/>
                  </a:lnTo>
                  <a:lnTo>
                    <a:pt x="198" y="195"/>
                  </a:lnTo>
                  <a:lnTo>
                    <a:pt x="202" y="164"/>
                  </a:lnTo>
                  <a:lnTo>
                    <a:pt x="207" y="142"/>
                  </a:lnTo>
                  <a:lnTo>
                    <a:pt x="210" y="123"/>
                  </a:lnTo>
                  <a:lnTo>
                    <a:pt x="212" y="103"/>
                  </a:lnTo>
                  <a:lnTo>
                    <a:pt x="207" y="74"/>
                  </a:lnTo>
                  <a:lnTo>
                    <a:pt x="202" y="53"/>
                  </a:lnTo>
                  <a:lnTo>
                    <a:pt x="190" y="41"/>
                  </a:lnTo>
                  <a:lnTo>
                    <a:pt x="178" y="33"/>
                  </a:lnTo>
                  <a:lnTo>
                    <a:pt x="160" y="33"/>
                  </a:lnTo>
                  <a:lnTo>
                    <a:pt x="136" y="38"/>
                  </a:lnTo>
                  <a:lnTo>
                    <a:pt x="111" y="55"/>
                  </a:lnTo>
                  <a:lnTo>
                    <a:pt x="94" y="84"/>
                  </a:lnTo>
                  <a:lnTo>
                    <a:pt x="76" y="120"/>
                  </a:lnTo>
                  <a:lnTo>
                    <a:pt x="61" y="166"/>
                  </a:lnTo>
                  <a:lnTo>
                    <a:pt x="47" y="219"/>
                  </a:lnTo>
                  <a:lnTo>
                    <a:pt x="42" y="229"/>
                  </a:lnTo>
                  <a:lnTo>
                    <a:pt x="39" y="238"/>
                  </a:lnTo>
                  <a:lnTo>
                    <a:pt x="37" y="243"/>
                  </a:lnTo>
                  <a:lnTo>
                    <a:pt x="34" y="248"/>
                  </a:lnTo>
                  <a:lnTo>
                    <a:pt x="32" y="250"/>
                  </a:lnTo>
                  <a:lnTo>
                    <a:pt x="27" y="250"/>
                  </a:lnTo>
                  <a:lnTo>
                    <a:pt x="24" y="250"/>
                  </a:lnTo>
                  <a:lnTo>
                    <a:pt x="19" y="250"/>
                  </a:lnTo>
                  <a:lnTo>
                    <a:pt x="17" y="250"/>
                  </a:lnTo>
                  <a:lnTo>
                    <a:pt x="14" y="250"/>
                  </a:lnTo>
                  <a:lnTo>
                    <a:pt x="10" y="250"/>
                  </a:lnTo>
                  <a:lnTo>
                    <a:pt x="5" y="250"/>
                  </a:lnTo>
                  <a:lnTo>
                    <a:pt x="2" y="248"/>
                  </a:lnTo>
                  <a:lnTo>
                    <a:pt x="0" y="243"/>
                  </a:lnTo>
                  <a:lnTo>
                    <a:pt x="0" y="238"/>
                  </a:lnTo>
                  <a:lnTo>
                    <a:pt x="0" y="229"/>
                  </a:lnTo>
                  <a:lnTo>
                    <a:pt x="5" y="207"/>
                  </a:lnTo>
                  <a:lnTo>
                    <a:pt x="14" y="180"/>
                  </a:lnTo>
                  <a:lnTo>
                    <a:pt x="24" y="149"/>
                  </a:lnTo>
                  <a:lnTo>
                    <a:pt x="34" y="115"/>
                  </a:lnTo>
                  <a:lnTo>
                    <a:pt x="49" y="86"/>
                  </a:lnTo>
                  <a:lnTo>
                    <a:pt x="57" y="70"/>
                  </a:lnTo>
                  <a:lnTo>
                    <a:pt x="69" y="53"/>
                  </a:lnTo>
                  <a:lnTo>
                    <a:pt x="86" y="33"/>
                  </a:lnTo>
                  <a:lnTo>
                    <a:pt x="106" y="17"/>
                  </a:lnTo>
                  <a:lnTo>
                    <a:pt x="133" y="4"/>
                  </a:lnTo>
                  <a:lnTo>
                    <a:pt x="1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0" y="5486400"/>
            <a:ext cx="2667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7030A0"/>
                </a:solidFill>
              </a:rPr>
              <a:t>     Dirac quantization: </a:t>
            </a:r>
            <a:endParaRPr lang="en-US" sz="3600" dirty="0">
              <a:solidFill>
                <a:srgbClr val="7030A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7" grpId="0"/>
      <p:bldP spid="3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Line 9"/>
          <p:cNvSpPr>
            <a:spLocks noChangeShapeType="1"/>
          </p:cNvSpPr>
          <p:nvPr/>
        </p:nvSpPr>
        <p:spPr bwMode="auto">
          <a:xfrm flipV="1">
            <a:off x="2286000" y="1066800"/>
            <a:ext cx="3738563" cy="1684337"/>
          </a:xfrm>
          <a:prstGeom prst="line">
            <a:avLst/>
          </a:prstGeom>
          <a:noFill/>
          <a:ln w="57150">
            <a:solidFill>
              <a:srgbClr val="0000FF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" name="Line 11"/>
          <p:cNvSpPr>
            <a:spLocks noChangeShapeType="1"/>
          </p:cNvSpPr>
          <p:nvPr/>
        </p:nvSpPr>
        <p:spPr bwMode="auto">
          <a:xfrm flipH="1" flipV="1">
            <a:off x="2971800" y="685800"/>
            <a:ext cx="3736975" cy="2005012"/>
          </a:xfrm>
          <a:prstGeom prst="line">
            <a:avLst/>
          </a:prstGeom>
          <a:noFill/>
          <a:ln w="57150">
            <a:solidFill>
              <a:srgbClr val="FF33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" name="Oval 13"/>
          <p:cNvSpPr>
            <a:spLocks noChangeArrowheads="1"/>
          </p:cNvSpPr>
          <p:nvPr/>
        </p:nvSpPr>
        <p:spPr bwMode="auto">
          <a:xfrm>
            <a:off x="4546600" y="1468437"/>
            <a:ext cx="347663" cy="32067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2054" name="Line 14"/>
          <p:cNvSpPr>
            <a:spLocks noChangeShapeType="1"/>
          </p:cNvSpPr>
          <p:nvPr/>
        </p:nvSpPr>
        <p:spPr bwMode="auto">
          <a:xfrm>
            <a:off x="2460625" y="2992437"/>
            <a:ext cx="3736975" cy="1924050"/>
          </a:xfrm>
          <a:prstGeom prst="line">
            <a:avLst/>
          </a:prstGeom>
          <a:noFill/>
          <a:ln w="57150">
            <a:solidFill>
              <a:srgbClr val="0000FF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5" name="Line 15"/>
          <p:cNvSpPr>
            <a:spLocks noChangeShapeType="1"/>
          </p:cNvSpPr>
          <p:nvPr/>
        </p:nvSpPr>
        <p:spPr bwMode="auto">
          <a:xfrm flipH="1">
            <a:off x="2808288" y="2911475"/>
            <a:ext cx="3824287" cy="2165350"/>
          </a:xfrm>
          <a:prstGeom prst="line">
            <a:avLst/>
          </a:prstGeom>
          <a:noFill/>
          <a:ln w="57150">
            <a:solidFill>
              <a:srgbClr val="FF33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6" name="Oval 16"/>
          <p:cNvSpPr>
            <a:spLocks noChangeArrowheads="1"/>
          </p:cNvSpPr>
          <p:nvPr/>
        </p:nvSpPr>
        <p:spPr bwMode="auto">
          <a:xfrm>
            <a:off x="4302125" y="3770312"/>
            <a:ext cx="520700" cy="5334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2057" name="Line 17"/>
          <p:cNvSpPr>
            <a:spLocks noChangeShapeType="1"/>
          </p:cNvSpPr>
          <p:nvPr/>
        </p:nvSpPr>
        <p:spPr bwMode="auto">
          <a:xfrm flipV="1">
            <a:off x="4371975" y="3954462"/>
            <a:ext cx="434975" cy="2413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" name="Oval 18"/>
          <p:cNvSpPr>
            <a:spLocks noChangeArrowheads="1"/>
          </p:cNvSpPr>
          <p:nvPr/>
        </p:nvSpPr>
        <p:spPr bwMode="auto">
          <a:xfrm>
            <a:off x="4633913" y="1547812"/>
            <a:ext cx="173037" cy="160338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2060" name="Line 23"/>
          <p:cNvSpPr>
            <a:spLocks noChangeShapeType="1"/>
          </p:cNvSpPr>
          <p:nvPr/>
        </p:nvSpPr>
        <p:spPr bwMode="auto">
          <a:xfrm flipH="1" flipV="1">
            <a:off x="4302125" y="3922712"/>
            <a:ext cx="457200" cy="2286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2061" name="Picture 1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07125" y="722312"/>
            <a:ext cx="652463" cy="528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62" name="Picture 3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39925" y="417512"/>
            <a:ext cx="681038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63" name="Picture 3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16125" y="4989512"/>
            <a:ext cx="681038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64" name="Picture 1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5725" y="4989512"/>
            <a:ext cx="652463" cy="528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8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8000" y="2590800"/>
            <a:ext cx="2895600" cy="510252"/>
          </a:xfrm>
          <a:prstGeom prst="rect">
            <a:avLst/>
          </a:prstGeom>
        </p:spPr>
      </p:pic>
      <p:pic>
        <p:nvPicPr>
          <p:cNvPr id="77" name="Picture 76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71600" y="5867400"/>
            <a:ext cx="6662738" cy="714375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1752600" y="2590800"/>
            <a:ext cx="523875" cy="530923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6705600" y="2514600"/>
            <a:ext cx="1095375" cy="820474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8200" y="2590800"/>
            <a:ext cx="634365" cy="502920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72400" y="2667000"/>
            <a:ext cx="651510" cy="5029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449930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51" grpId="0" animBg="1"/>
      <p:bldP spid="2052" grpId="0" animBg="1"/>
      <p:bldP spid="2053" grpId="0" animBg="1"/>
      <p:bldP spid="2054" grpId="0" animBg="1"/>
      <p:bldP spid="2055" grpId="0" animBg="1"/>
      <p:bldP spid="2056" grpId="0" animBg="1"/>
      <p:bldP spid="2057" grpId="0" animBg="1"/>
      <p:bldP spid="2058" grpId="0" animBg="1"/>
      <p:bldP spid="2060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-762000" y="-152400"/>
            <a:ext cx="8229600" cy="1143000"/>
          </a:xfrm>
        </p:spPr>
        <p:txBody>
          <a:bodyPr/>
          <a:lstStyle/>
          <a:p>
            <a:r>
              <a:rPr lang="en-US" dirty="0" smtClean="0">
                <a:solidFill>
                  <a:srgbClr val="FF0000"/>
                </a:solidFill>
              </a:rPr>
              <a:t>Phys-</a:t>
            </a:r>
            <a:r>
              <a:rPr lang="en-US" dirty="0" err="1" smtClean="0">
                <a:solidFill>
                  <a:srgbClr val="FF0000"/>
                </a:solidFill>
              </a:rPr>
              <a:t>i</a:t>
            </a:r>
            <a:r>
              <a:rPr lang="en-US" dirty="0" smtClean="0">
                <a:solidFill>
                  <a:srgbClr val="FF0000"/>
                </a:solidFill>
              </a:rPr>
              <a:t>-</a:t>
            </a:r>
            <a:r>
              <a:rPr lang="en-US" dirty="0" err="1" smtClean="0">
                <a:solidFill>
                  <a:srgbClr val="FF0000"/>
                </a:solidFill>
              </a:rPr>
              <a:t>cal</a:t>
            </a:r>
            <a:r>
              <a:rPr lang="en-US" dirty="0" smtClean="0">
                <a:solidFill>
                  <a:srgbClr val="FF0000"/>
                </a:solidFill>
              </a:rPr>
              <a:t> Math-e-ma-tics, n.</a:t>
            </a:r>
            <a:r>
              <a:rPr lang="en-US" dirty="0" smtClean="0"/>
              <a:t> 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7716" y="2057400"/>
            <a:ext cx="9144000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/>
              <a:t>1.</a:t>
            </a:r>
            <a:r>
              <a:rPr lang="en-US" sz="3200" dirty="0" smtClean="0"/>
              <a:t> Physical </a:t>
            </a:r>
            <a:r>
              <a:rPr lang="en-US" sz="3200" dirty="0"/>
              <a:t>mathematics is a fusion of mathematical and physical ideas, motivated by </a:t>
            </a:r>
            <a:r>
              <a:rPr lang="en-US" sz="3200" dirty="0" smtClean="0"/>
              <a:t>the dual, but </a:t>
            </a:r>
            <a:r>
              <a:rPr lang="en-US" sz="3200" dirty="0"/>
              <a:t/>
            </a:r>
            <a:br>
              <a:rPr lang="en-US" sz="3200" dirty="0"/>
            </a:br>
            <a:r>
              <a:rPr lang="en-US" sz="3200" dirty="0"/>
              <a:t>equally </a:t>
            </a:r>
            <a:r>
              <a:rPr lang="en-US" sz="3200" dirty="0" smtClean="0"/>
              <a:t>central, goals </a:t>
            </a:r>
            <a:r>
              <a:rPr lang="en-US" sz="3200" dirty="0"/>
              <a:t>of elucidating the laws of nature at their most fundamental </a:t>
            </a:r>
            <a:r>
              <a:rPr lang="en-US" sz="3200" dirty="0" smtClean="0"/>
              <a:t>level</a:t>
            </a:r>
            <a:r>
              <a:rPr lang="en-US" sz="3200" dirty="0"/>
              <a:t>, together with </a:t>
            </a:r>
            <a:r>
              <a:rPr lang="en-US" sz="3200" dirty="0" smtClean="0"/>
              <a:t>discovering </a:t>
            </a:r>
            <a:r>
              <a:rPr lang="en-US" sz="3200" dirty="0"/>
              <a:t>deep mathematical truths.</a:t>
            </a:r>
          </a:p>
        </p:txBody>
      </p:sp>
      <p:sp>
        <p:nvSpPr>
          <p:cNvPr id="4" name="Rectangle 3"/>
          <p:cNvSpPr/>
          <p:nvPr/>
        </p:nvSpPr>
        <p:spPr>
          <a:xfrm>
            <a:off x="0" y="1524000"/>
            <a:ext cx="266420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 smtClean="0"/>
              <a:t> </a:t>
            </a:r>
            <a:endParaRPr lang="en-US" sz="2800" dirty="0"/>
          </a:p>
        </p:txBody>
      </p:sp>
      <p:sp>
        <p:nvSpPr>
          <p:cNvPr id="7" name="Rectangle 6"/>
          <p:cNvSpPr/>
          <p:nvPr/>
        </p:nvSpPr>
        <p:spPr>
          <a:xfrm>
            <a:off x="2362200" y="533400"/>
            <a:ext cx="6858000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en-US" sz="2000" dirty="0"/>
          </a:p>
          <a:p>
            <a:r>
              <a:rPr lang="en-US" sz="2000" dirty="0" smtClean="0"/>
              <a:t>Brit. </a:t>
            </a:r>
            <a:r>
              <a:rPr lang="en-US" sz="2000" dirty="0"/>
              <a:t> /ˈ</a:t>
            </a:r>
            <a:r>
              <a:rPr lang="en-US" sz="2000" dirty="0" err="1" smtClean="0"/>
              <a:t>fɪzᵻkl</a:t>
            </a:r>
            <a:r>
              <a:rPr lang="en-US" sz="2000" dirty="0" smtClean="0"/>
              <a:t>  </a:t>
            </a:r>
            <a:r>
              <a:rPr lang="en-US" sz="2000" dirty="0"/>
              <a:t>ˌma</a:t>
            </a:r>
            <a:r>
              <a:rPr lang="el-GR" sz="2000" dirty="0"/>
              <a:t>θ(</a:t>
            </a:r>
            <a:r>
              <a:rPr lang="en-US" sz="2000" dirty="0"/>
              <a:t>ə)ˈ</a:t>
            </a:r>
            <a:r>
              <a:rPr lang="en-US" sz="2000" dirty="0" err="1"/>
              <a:t>matɪks</a:t>
            </a:r>
            <a:r>
              <a:rPr lang="en-US" sz="2000" dirty="0"/>
              <a:t> </a:t>
            </a:r>
            <a:r>
              <a:rPr lang="en-US" sz="2000" dirty="0" smtClean="0"/>
              <a:t>/</a:t>
            </a:r>
            <a:r>
              <a:rPr lang="en-US" sz="2000" dirty="0"/>
              <a:t> , U.S. /ˈ</a:t>
            </a:r>
            <a:r>
              <a:rPr lang="en-US" sz="2000" dirty="0" err="1" smtClean="0"/>
              <a:t>fɪzək</a:t>
            </a:r>
            <a:r>
              <a:rPr lang="en-US" sz="2000" dirty="0" smtClean="0"/>
              <a:t>(ə)l</a:t>
            </a:r>
            <a:r>
              <a:rPr lang="en-US" sz="2000" dirty="0"/>
              <a:t> </a:t>
            </a:r>
            <a:r>
              <a:rPr lang="en-US" sz="2000" dirty="0" smtClean="0"/>
              <a:t>ˌ</a:t>
            </a:r>
            <a:r>
              <a:rPr lang="en-US" sz="2000" dirty="0" err="1"/>
              <a:t>mæ</a:t>
            </a:r>
            <a:r>
              <a:rPr lang="el-GR" sz="2000" dirty="0"/>
              <a:t>θ(</a:t>
            </a:r>
            <a:r>
              <a:rPr lang="en-US" sz="2000" dirty="0"/>
              <a:t>ə)ˈ</a:t>
            </a:r>
            <a:r>
              <a:rPr lang="en-US" sz="2000" dirty="0" err="1"/>
              <a:t>mædɪks</a:t>
            </a:r>
            <a:r>
              <a:rPr lang="en-US" sz="2000" dirty="0"/>
              <a:t>/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76200" y="4724400"/>
            <a:ext cx="8153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2014 </a:t>
            </a:r>
            <a:r>
              <a:rPr lang="en-US" dirty="0" smtClean="0">
                <a:latin typeface="Arial" panose="020B0604020202020204" pitchFamily="34" charset="0"/>
                <a:cs typeface="Arial" panose="020B0604020202020204" pitchFamily="34" charset="0"/>
              </a:rPr>
              <a:t>G. Moore  </a:t>
            </a:r>
            <a:r>
              <a:rPr lang="en-US" i="1" dirty="0" smtClean="0">
                <a:cs typeface="Arial" panose="020B0604020202020204" pitchFamily="34" charset="0"/>
              </a:rPr>
              <a:t>Physical Mathematics and </a:t>
            </a:r>
            <a:r>
              <a:rPr lang="en-US" i="1" dirty="0">
                <a:cs typeface="Arial" panose="020B0604020202020204" pitchFamily="34" charset="0"/>
              </a:rPr>
              <a:t>the Future, </a:t>
            </a:r>
            <a:r>
              <a:rPr lang="en-US" dirty="0">
                <a:latin typeface="Bookman Old Style" panose="02050604050505020204" pitchFamily="18" charset="0"/>
                <a:cs typeface="Arial" panose="020B0604020202020204" pitchFamily="34" charset="0"/>
              </a:rPr>
              <a:t>http://www.physics.rutgers.edu/~</a:t>
            </a:r>
            <a:r>
              <a:rPr lang="en-US" dirty="0" smtClean="0">
                <a:latin typeface="Bookman Old Style" panose="02050604050505020204" pitchFamily="18" charset="0"/>
                <a:cs typeface="Arial" panose="020B0604020202020204" pitchFamily="34" charset="0"/>
              </a:rPr>
              <a:t>gmoore  </a:t>
            </a:r>
            <a:endParaRPr lang="en-US" dirty="0">
              <a:latin typeface="Bookman Old Style" panose="02050604050505020204" pitchFamily="18" charset="0"/>
              <a:cs typeface="Arial" panose="020B0604020202020204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76200" y="6096000"/>
            <a:ext cx="8534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1573   </a:t>
            </a:r>
            <a:r>
              <a:rPr lang="en-US" i="1" dirty="0"/>
              <a:t>Life Virgil</a:t>
            </a:r>
            <a:r>
              <a:rPr lang="en-US" dirty="0"/>
              <a:t> in T. </a:t>
            </a:r>
            <a:r>
              <a:rPr lang="en-US" dirty="0" err="1"/>
              <a:t>Phaer</a:t>
            </a:r>
            <a:r>
              <a:rPr lang="en-US" dirty="0"/>
              <a:t> &amp; T. </a:t>
            </a:r>
            <a:r>
              <a:rPr lang="en-US" dirty="0" err="1"/>
              <a:t>Twyne</a:t>
            </a:r>
            <a:r>
              <a:rPr lang="en-US" dirty="0"/>
              <a:t> tr. Virgil </a:t>
            </a:r>
            <a:r>
              <a:rPr lang="en-US" i="1" dirty="0"/>
              <a:t>Whole .xii. Bks. </a:t>
            </a:r>
            <a:r>
              <a:rPr lang="en-US" i="1" dirty="0" err="1"/>
              <a:t>Æneidos</a:t>
            </a:r>
            <a:r>
              <a:rPr lang="en-US" dirty="0"/>
              <a:t> sig. </a:t>
            </a:r>
            <a:r>
              <a:rPr lang="en-US" dirty="0" err="1"/>
              <a:t>Aiv</a:t>
            </a:r>
            <a:r>
              <a:rPr lang="en-US" baseline="30000" dirty="0" err="1"/>
              <a:t>v</a:t>
            </a:r>
            <a:r>
              <a:rPr lang="en-US" dirty="0"/>
              <a:t>,   </a:t>
            </a:r>
            <a:r>
              <a:rPr lang="en-US" dirty="0" err="1"/>
              <a:t>Amonge</a:t>
            </a:r>
            <a:r>
              <a:rPr lang="en-US" dirty="0"/>
              <a:t> other </a:t>
            </a:r>
            <a:r>
              <a:rPr lang="en-US" dirty="0" smtClean="0"/>
              <a:t>studies ….. he </a:t>
            </a:r>
            <a:r>
              <a:rPr lang="en-US" dirty="0" err="1"/>
              <a:t>cheefly</a:t>
            </a:r>
            <a:r>
              <a:rPr lang="en-US" dirty="0"/>
              <a:t> applied himself to </a:t>
            </a:r>
            <a:r>
              <a:rPr lang="en-US" dirty="0" err="1"/>
              <a:t>Physick</a:t>
            </a:r>
            <a:r>
              <a:rPr lang="en-US" dirty="0"/>
              <a:t> and </a:t>
            </a:r>
            <a:r>
              <a:rPr lang="en-US" dirty="0" err="1"/>
              <a:t>Mathematickes</a:t>
            </a:r>
            <a:r>
              <a:rPr lang="en-US" dirty="0" smtClean="0"/>
              <a:t>.</a:t>
            </a:r>
            <a:endParaRPr lang="en-US" dirty="0">
              <a:latin typeface="Bookman Old Style" panose="02050604050505020204" pitchFamily="18" charset="0"/>
              <a:cs typeface="Arial" panose="020B0604020202020204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905000" y="5181600"/>
            <a:ext cx="3048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/>
              <a:t>…….</a:t>
            </a:r>
            <a:endParaRPr lang="en-US" sz="4000" dirty="0"/>
          </a:p>
        </p:txBody>
      </p:sp>
      <p:sp>
        <p:nvSpPr>
          <p:cNvPr id="9" name="Rectangle 8"/>
          <p:cNvSpPr/>
          <p:nvPr/>
        </p:nvSpPr>
        <p:spPr>
          <a:xfrm>
            <a:off x="0" y="762000"/>
            <a:ext cx="2379498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b="1" dirty="0" smtClean="0"/>
              <a:t>Pronunciation:</a:t>
            </a:r>
            <a:endParaRPr lang="en-US" sz="2800" dirty="0"/>
          </a:p>
        </p:txBody>
      </p:sp>
      <p:sp>
        <p:nvSpPr>
          <p:cNvPr id="10" name="Rectangle 9"/>
          <p:cNvSpPr/>
          <p:nvPr/>
        </p:nvSpPr>
        <p:spPr>
          <a:xfrm>
            <a:off x="1929" y="1447800"/>
            <a:ext cx="427213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b="1" dirty="0" smtClean="0"/>
              <a:t>Frequency (in current use): </a:t>
            </a:r>
            <a:endParaRPr lang="en-US" sz="2800" dirty="0"/>
          </a:p>
        </p:txBody>
      </p:sp>
      <p:grpSp>
        <p:nvGrpSpPr>
          <p:cNvPr id="8" name="Group 7"/>
          <p:cNvGrpSpPr/>
          <p:nvPr/>
        </p:nvGrpSpPr>
        <p:grpSpPr>
          <a:xfrm>
            <a:off x="4497729" y="1371600"/>
            <a:ext cx="1981200" cy="457200"/>
            <a:chOff x="4572000" y="1447800"/>
            <a:chExt cx="1981200" cy="457200"/>
          </a:xfrm>
        </p:grpSpPr>
        <p:sp>
          <p:nvSpPr>
            <p:cNvPr id="6" name="Oval 5"/>
            <p:cNvSpPr/>
            <p:nvPr/>
          </p:nvSpPr>
          <p:spPr>
            <a:xfrm>
              <a:off x="4724400" y="1752600"/>
              <a:ext cx="152400" cy="152400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/>
            <p:cNvSpPr/>
            <p:nvPr/>
          </p:nvSpPr>
          <p:spPr>
            <a:xfrm flipH="1">
              <a:off x="4953000" y="1676400"/>
              <a:ext cx="228600" cy="228600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/>
            <p:cNvSpPr/>
            <p:nvPr/>
          </p:nvSpPr>
          <p:spPr>
            <a:xfrm flipH="1">
              <a:off x="5257800" y="1600200"/>
              <a:ext cx="304800" cy="304800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>
              <a:off x="4572000" y="1828800"/>
              <a:ext cx="76200" cy="76200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 flipH="1">
              <a:off x="5638800" y="1524000"/>
              <a:ext cx="381000" cy="381000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/>
            <p:cNvSpPr/>
            <p:nvPr/>
          </p:nvSpPr>
          <p:spPr>
            <a:xfrm flipH="1">
              <a:off x="6096000" y="1447800"/>
              <a:ext cx="457200" cy="457200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7382780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7" grpId="0"/>
      <p:bldP spid="11" grpId="0"/>
      <p:bldP spid="12" grpId="0"/>
      <p:bldP spid="13" grpId="0"/>
      <p:bldP spid="9" grpId="0"/>
      <p:bldP spid="10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BPS States</a:t>
            </a:r>
            <a:endParaRPr lang="en-US" dirty="0"/>
          </a:p>
        </p:txBody>
      </p:sp>
      <p:grpSp>
        <p:nvGrpSpPr>
          <p:cNvPr id="7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5334000" y="1828800"/>
            <a:ext cx="3341411" cy="609600"/>
            <a:chOff x="714" y="1949"/>
            <a:chExt cx="12470" cy="2275"/>
          </a:xfrm>
          <a:solidFill>
            <a:srgbClr val="0000FF"/>
          </a:solidFill>
        </p:grpSpPr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714" y="1949"/>
              <a:ext cx="1679" cy="1699"/>
            </a:xfrm>
            <a:custGeom>
              <a:avLst/>
              <a:gdLst/>
              <a:ahLst/>
              <a:cxnLst>
                <a:cxn ang="0">
                  <a:pos x="1637" y="4"/>
                </a:cxn>
                <a:cxn ang="0">
                  <a:pos x="1633" y="42"/>
                </a:cxn>
                <a:cxn ang="0">
                  <a:pos x="1439" y="664"/>
                </a:cxn>
                <a:cxn ang="0">
                  <a:pos x="1326" y="1144"/>
                </a:cxn>
                <a:cxn ang="0">
                  <a:pos x="1295" y="1353"/>
                </a:cxn>
                <a:cxn ang="0">
                  <a:pos x="1284" y="1474"/>
                </a:cxn>
                <a:cxn ang="0">
                  <a:pos x="1326" y="1561"/>
                </a:cxn>
                <a:cxn ang="0">
                  <a:pos x="1388" y="1574"/>
                </a:cxn>
                <a:cxn ang="0">
                  <a:pos x="1470" y="1557"/>
                </a:cxn>
                <a:cxn ang="0">
                  <a:pos x="1489" y="1549"/>
                </a:cxn>
                <a:cxn ang="0">
                  <a:pos x="1547" y="1465"/>
                </a:cxn>
                <a:cxn ang="0">
                  <a:pos x="1644" y="1420"/>
                </a:cxn>
                <a:cxn ang="0">
                  <a:pos x="1675" y="1424"/>
                </a:cxn>
                <a:cxn ang="0">
                  <a:pos x="1648" y="1507"/>
                </a:cxn>
                <a:cxn ang="0">
                  <a:pos x="1501" y="1632"/>
                </a:cxn>
                <a:cxn ang="0">
                  <a:pos x="1233" y="1699"/>
                </a:cxn>
                <a:cxn ang="0">
                  <a:pos x="1125" y="1645"/>
                </a:cxn>
                <a:cxn ang="0">
                  <a:pos x="1109" y="1495"/>
                </a:cxn>
                <a:cxn ang="0">
                  <a:pos x="1152" y="1211"/>
                </a:cxn>
                <a:cxn ang="0">
                  <a:pos x="1183" y="931"/>
                </a:cxn>
                <a:cxn ang="0">
                  <a:pos x="543" y="1248"/>
                </a:cxn>
                <a:cxn ang="0">
                  <a:pos x="431" y="1578"/>
                </a:cxn>
                <a:cxn ang="0">
                  <a:pos x="415" y="1603"/>
                </a:cxn>
                <a:cxn ang="0">
                  <a:pos x="299" y="1674"/>
                </a:cxn>
                <a:cxn ang="0">
                  <a:pos x="256" y="1674"/>
                </a:cxn>
                <a:cxn ang="0">
                  <a:pos x="256" y="1649"/>
                </a:cxn>
                <a:cxn ang="0">
                  <a:pos x="264" y="1616"/>
                </a:cxn>
                <a:cxn ang="0">
                  <a:pos x="372" y="1290"/>
                </a:cxn>
                <a:cxn ang="0">
                  <a:pos x="473" y="931"/>
                </a:cxn>
                <a:cxn ang="0">
                  <a:pos x="272" y="927"/>
                </a:cxn>
                <a:cxn ang="0">
                  <a:pos x="310" y="864"/>
                </a:cxn>
                <a:cxn ang="0">
                  <a:pos x="431" y="806"/>
                </a:cxn>
                <a:cxn ang="0">
                  <a:pos x="539" y="668"/>
                </a:cxn>
                <a:cxn ang="0">
                  <a:pos x="562" y="556"/>
                </a:cxn>
                <a:cxn ang="0">
                  <a:pos x="586" y="409"/>
                </a:cxn>
                <a:cxn ang="0">
                  <a:pos x="605" y="242"/>
                </a:cxn>
                <a:cxn ang="0">
                  <a:pos x="586" y="167"/>
                </a:cxn>
                <a:cxn ang="0">
                  <a:pos x="500" y="130"/>
                </a:cxn>
                <a:cxn ang="0">
                  <a:pos x="314" y="171"/>
                </a:cxn>
                <a:cxn ang="0">
                  <a:pos x="213" y="284"/>
                </a:cxn>
                <a:cxn ang="0">
                  <a:pos x="117" y="414"/>
                </a:cxn>
                <a:cxn ang="0">
                  <a:pos x="23" y="451"/>
                </a:cxn>
                <a:cxn ang="0">
                  <a:pos x="0" y="443"/>
                </a:cxn>
                <a:cxn ang="0">
                  <a:pos x="23" y="384"/>
                </a:cxn>
                <a:cxn ang="0">
                  <a:pos x="155" y="209"/>
                </a:cxn>
                <a:cxn ang="0">
                  <a:pos x="415" y="46"/>
                </a:cxn>
                <a:cxn ang="0">
                  <a:pos x="659" y="4"/>
                </a:cxn>
                <a:cxn ang="0">
                  <a:pos x="768" y="50"/>
                </a:cxn>
                <a:cxn ang="0">
                  <a:pos x="791" y="159"/>
                </a:cxn>
                <a:cxn ang="0">
                  <a:pos x="772" y="322"/>
                </a:cxn>
                <a:cxn ang="0">
                  <a:pos x="714" y="643"/>
                </a:cxn>
                <a:cxn ang="0">
                  <a:pos x="1311" y="572"/>
                </a:cxn>
                <a:cxn ang="0">
                  <a:pos x="1470" y="96"/>
                </a:cxn>
                <a:cxn ang="0">
                  <a:pos x="1485" y="71"/>
                </a:cxn>
                <a:cxn ang="0">
                  <a:pos x="1621" y="0"/>
                </a:cxn>
              </a:cxnLst>
              <a:rect l="0" t="0" r="r" b="b"/>
              <a:pathLst>
                <a:path w="1679" h="1699">
                  <a:moveTo>
                    <a:pt x="1621" y="0"/>
                  </a:moveTo>
                  <a:lnTo>
                    <a:pt x="1629" y="0"/>
                  </a:lnTo>
                  <a:lnTo>
                    <a:pt x="1637" y="4"/>
                  </a:lnTo>
                  <a:lnTo>
                    <a:pt x="1640" y="9"/>
                  </a:lnTo>
                  <a:lnTo>
                    <a:pt x="1640" y="25"/>
                  </a:lnTo>
                  <a:lnTo>
                    <a:pt x="1633" y="42"/>
                  </a:lnTo>
                  <a:lnTo>
                    <a:pt x="1559" y="263"/>
                  </a:lnTo>
                  <a:lnTo>
                    <a:pt x="1493" y="472"/>
                  </a:lnTo>
                  <a:lnTo>
                    <a:pt x="1439" y="664"/>
                  </a:lnTo>
                  <a:lnTo>
                    <a:pt x="1392" y="844"/>
                  </a:lnTo>
                  <a:lnTo>
                    <a:pt x="1353" y="1002"/>
                  </a:lnTo>
                  <a:lnTo>
                    <a:pt x="1326" y="1144"/>
                  </a:lnTo>
                  <a:lnTo>
                    <a:pt x="1307" y="1265"/>
                  </a:lnTo>
                  <a:lnTo>
                    <a:pt x="1303" y="1303"/>
                  </a:lnTo>
                  <a:lnTo>
                    <a:pt x="1295" y="1353"/>
                  </a:lnTo>
                  <a:lnTo>
                    <a:pt x="1291" y="1403"/>
                  </a:lnTo>
                  <a:lnTo>
                    <a:pt x="1284" y="1445"/>
                  </a:lnTo>
                  <a:lnTo>
                    <a:pt x="1284" y="1474"/>
                  </a:lnTo>
                  <a:lnTo>
                    <a:pt x="1288" y="1511"/>
                  </a:lnTo>
                  <a:lnTo>
                    <a:pt x="1303" y="1541"/>
                  </a:lnTo>
                  <a:lnTo>
                    <a:pt x="1326" y="1561"/>
                  </a:lnTo>
                  <a:lnTo>
                    <a:pt x="1350" y="1570"/>
                  </a:lnTo>
                  <a:lnTo>
                    <a:pt x="1373" y="1574"/>
                  </a:lnTo>
                  <a:lnTo>
                    <a:pt x="1388" y="1574"/>
                  </a:lnTo>
                  <a:lnTo>
                    <a:pt x="1443" y="1566"/>
                  </a:lnTo>
                  <a:lnTo>
                    <a:pt x="1458" y="1561"/>
                  </a:lnTo>
                  <a:lnTo>
                    <a:pt x="1470" y="1557"/>
                  </a:lnTo>
                  <a:lnTo>
                    <a:pt x="1478" y="1557"/>
                  </a:lnTo>
                  <a:lnTo>
                    <a:pt x="1485" y="1553"/>
                  </a:lnTo>
                  <a:lnTo>
                    <a:pt x="1489" y="1549"/>
                  </a:lnTo>
                  <a:lnTo>
                    <a:pt x="1493" y="1541"/>
                  </a:lnTo>
                  <a:lnTo>
                    <a:pt x="1516" y="1499"/>
                  </a:lnTo>
                  <a:lnTo>
                    <a:pt x="1547" y="1465"/>
                  </a:lnTo>
                  <a:lnTo>
                    <a:pt x="1582" y="1445"/>
                  </a:lnTo>
                  <a:lnTo>
                    <a:pt x="1617" y="1428"/>
                  </a:lnTo>
                  <a:lnTo>
                    <a:pt x="1644" y="1420"/>
                  </a:lnTo>
                  <a:lnTo>
                    <a:pt x="1660" y="1415"/>
                  </a:lnTo>
                  <a:lnTo>
                    <a:pt x="1668" y="1415"/>
                  </a:lnTo>
                  <a:lnTo>
                    <a:pt x="1675" y="1424"/>
                  </a:lnTo>
                  <a:lnTo>
                    <a:pt x="1679" y="1432"/>
                  </a:lnTo>
                  <a:lnTo>
                    <a:pt x="1671" y="1465"/>
                  </a:lnTo>
                  <a:lnTo>
                    <a:pt x="1648" y="1507"/>
                  </a:lnTo>
                  <a:lnTo>
                    <a:pt x="1613" y="1549"/>
                  </a:lnTo>
                  <a:lnTo>
                    <a:pt x="1563" y="1595"/>
                  </a:lnTo>
                  <a:lnTo>
                    <a:pt x="1501" y="1632"/>
                  </a:lnTo>
                  <a:lnTo>
                    <a:pt x="1423" y="1670"/>
                  </a:lnTo>
                  <a:lnTo>
                    <a:pt x="1334" y="1691"/>
                  </a:lnTo>
                  <a:lnTo>
                    <a:pt x="1233" y="1699"/>
                  </a:lnTo>
                  <a:lnTo>
                    <a:pt x="1187" y="1691"/>
                  </a:lnTo>
                  <a:lnTo>
                    <a:pt x="1148" y="1674"/>
                  </a:lnTo>
                  <a:lnTo>
                    <a:pt x="1125" y="1645"/>
                  </a:lnTo>
                  <a:lnTo>
                    <a:pt x="1109" y="1612"/>
                  </a:lnTo>
                  <a:lnTo>
                    <a:pt x="1105" y="1570"/>
                  </a:lnTo>
                  <a:lnTo>
                    <a:pt x="1109" y="1495"/>
                  </a:lnTo>
                  <a:lnTo>
                    <a:pt x="1121" y="1407"/>
                  </a:lnTo>
                  <a:lnTo>
                    <a:pt x="1136" y="1307"/>
                  </a:lnTo>
                  <a:lnTo>
                    <a:pt x="1152" y="1211"/>
                  </a:lnTo>
                  <a:lnTo>
                    <a:pt x="1171" y="1115"/>
                  </a:lnTo>
                  <a:lnTo>
                    <a:pt x="1218" y="915"/>
                  </a:lnTo>
                  <a:lnTo>
                    <a:pt x="1183" y="931"/>
                  </a:lnTo>
                  <a:lnTo>
                    <a:pt x="1148" y="935"/>
                  </a:lnTo>
                  <a:lnTo>
                    <a:pt x="636" y="935"/>
                  </a:lnTo>
                  <a:lnTo>
                    <a:pt x="543" y="1248"/>
                  </a:lnTo>
                  <a:lnTo>
                    <a:pt x="438" y="1561"/>
                  </a:lnTo>
                  <a:lnTo>
                    <a:pt x="434" y="1574"/>
                  </a:lnTo>
                  <a:lnTo>
                    <a:pt x="431" y="1578"/>
                  </a:lnTo>
                  <a:lnTo>
                    <a:pt x="427" y="1587"/>
                  </a:lnTo>
                  <a:lnTo>
                    <a:pt x="419" y="1595"/>
                  </a:lnTo>
                  <a:lnTo>
                    <a:pt x="415" y="1603"/>
                  </a:lnTo>
                  <a:lnTo>
                    <a:pt x="376" y="1632"/>
                  </a:lnTo>
                  <a:lnTo>
                    <a:pt x="338" y="1658"/>
                  </a:lnTo>
                  <a:lnTo>
                    <a:pt x="299" y="1674"/>
                  </a:lnTo>
                  <a:lnTo>
                    <a:pt x="272" y="1678"/>
                  </a:lnTo>
                  <a:lnTo>
                    <a:pt x="264" y="1678"/>
                  </a:lnTo>
                  <a:lnTo>
                    <a:pt x="256" y="1674"/>
                  </a:lnTo>
                  <a:lnTo>
                    <a:pt x="252" y="1670"/>
                  </a:lnTo>
                  <a:lnTo>
                    <a:pt x="252" y="1653"/>
                  </a:lnTo>
                  <a:lnTo>
                    <a:pt x="256" y="1649"/>
                  </a:lnTo>
                  <a:lnTo>
                    <a:pt x="256" y="1641"/>
                  </a:lnTo>
                  <a:lnTo>
                    <a:pt x="260" y="1632"/>
                  </a:lnTo>
                  <a:lnTo>
                    <a:pt x="264" y="1616"/>
                  </a:lnTo>
                  <a:lnTo>
                    <a:pt x="272" y="1599"/>
                  </a:lnTo>
                  <a:lnTo>
                    <a:pt x="326" y="1436"/>
                  </a:lnTo>
                  <a:lnTo>
                    <a:pt x="372" y="1290"/>
                  </a:lnTo>
                  <a:lnTo>
                    <a:pt x="411" y="1152"/>
                  </a:lnTo>
                  <a:lnTo>
                    <a:pt x="446" y="1036"/>
                  </a:lnTo>
                  <a:lnTo>
                    <a:pt x="473" y="931"/>
                  </a:lnTo>
                  <a:lnTo>
                    <a:pt x="279" y="931"/>
                  </a:lnTo>
                  <a:lnTo>
                    <a:pt x="275" y="927"/>
                  </a:lnTo>
                  <a:lnTo>
                    <a:pt x="272" y="927"/>
                  </a:lnTo>
                  <a:lnTo>
                    <a:pt x="272" y="919"/>
                  </a:lnTo>
                  <a:lnTo>
                    <a:pt x="283" y="894"/>
                  </a:lnTo>
                  <a:lnTo>
                    <a:pt x="310" y="864"/>
                  </a:lnTo>
                  <a:lnTo>
                    <a:pt x="349" y="835"/>
                  </a:lnTo>
                  <a:lnTo>
                    <a:pt x="392" y="814"/>
                  </a:lnTo>
                  <a:lnTo>
                    <a:pt x="431" y="806"/>
                  </a:lnTo>
                  <a:lnTo>
                    <a:pt x="508" y="806"/>
                  </a:lnTo>
                  <a:lnTo>
                    <a:pt x="528" y="731"/>
                  </a:lnTo>
                  <a:lnTo>
                    <a:pt x="539" y="668"/>
                  </a:lnTo>
                  <a:lnTo>
                    <a:pt x="547" y="622"/>
                  </a:lnTo>
                  <a:lnTo>
                    <a:pt x="555" y="585"/>
                  </a:lnTo>
                  <a:lnTo>
                    <a:pt x="562" y="556"/>
                  </a:lnTo>
                  <a:lnTo>
                    <a:pt x="566" y="530"/>
                  </a:lnTo>
                  <a:lnTo>
                    <a:pt x="570" y="501"/>
                  </a:lnTo>
                  <a:lnTo>
                    <a:pt x="586" y="409"/>
                  </a:lnTo>
                  <a:lnTo>
                    <a:pt x="593" y="334"/>
                  </a:lnTo>
                  <a:lnTo>
                    <a:pt x="601" y="280"/>
                  </a:lnTo>
                  <a:lnTo>
                    <a:pt x="605" y="242"/>
                  </a:lnTo>
                  <a:lnTo>
                    <a:pt x="605" y="209"/>
                  </a:lnTo>
                  <a:lnTo>
                    <a:pt x="597" y="188"/>
                  </a:lnTo>
                  <a:lnTo>
                    <a:pt x="586" y="167"/>
                  </a:lnTo>
                  <a:lnTo>
                    <a:pt x="566" y="146"/>
                  </a:lnTo>
                  <a:lnTo>
                    <a:pt x="539" y="134"/>
                  </a:lnTo>
                  <a:lnTo>
                    <a:pt x="500" y="130"/>
                  </a:lnTo>
                  <a:lnTo>
                    <a:pt x="427" y="134"/>
                  </a:lnTo>
                  <a:lnTo>
                    <a:pt x="365" y="151"/>
                  </a:lnTo>
                  <a:lnTo>
                    <a:pt x="314" y="171"/>
                  </a:lnTo>
                  <a:lnTo>
                    <a:pt x="272" y="205"/>
                  </a:lnTo>
                  <a:lnTo>
                    <a:pt x="241" y="242"/>
                  </a:lnTo>
                  <a:lnTo>
                    <a:pt x="213" y="284"/>
                  </a:lnTo>
                  <a:lnTo>
                    <a:pt x="186" y="334"/>
                  </a:lnTo>
                  <a:lnTo>
                    <a:pt x="155" y="380"/>
                  </a:lnTo>
                  <a:lnTo>
                    <a:pt x="117" y="414"/>
                  </a:lnTo>
                  <a:lnTo>
                    <a:pt x="74" y="434"/>
                  </a:lnTo>
                  <a:lnTo>
                    <a:pt x="43" y="447"/>
                  </a:lnTo>
                  <a:lnTo>
                    <a:pt x="23" y="451"/>
                  </a:lnTo>
                  <a:lnTo>
                    <a:pt x="12" y="451"/>
                  </a:lnTo>
                  <a:lnTo>
                    <a:pt x="8" y="447"/>
                  </a:lnTo>
                  <a:lnTo>
                    <a:pt x="0" y="443"/>
                  </a:lnTo>
                  <a:lnTo>
                    <a:pt x="0" y="439"/>
                  </a:lnTo>
                  <a:lnTo>
                    <a:pt x="4" y="422"/>
                  </a:lnTo>
                  <a:lnTo>
                    <a:pt x="23" y="384"/>
                  </a:lnTo>
                  <a:lnTo>
                    <a:pt x="51" y="334"/>
                  </a:lnTo>
                  <a:lnTo>
                    <a:pt x="93" y="272"/>
                  </a:lnTo>
                  <a:lnTo>
                    <a:pt x="155" y="209"/>
                  </a:lnTo>
                  <a:lnTo>
                    <a:pt x="233" y="142"/>
                  </a:lnTo>
                  <a:lnTo>
                    <a:pt x="318" y="92"/>
                  </a:lnTo>
                  <a:lnTo>
                    <a:pt x="415" y="46"/>
                  </a:lnTo>
                  <a:lnTo>
                    <a:pt x="524" y="17"/>
                  </a:lnTo>
                  <a:lnTo>
                    <a:pt x="644" y="4"/>
                  </a:lnTo>
                  <a:lnTo>
                    <a:pt x="659" y="4"/>
                  </a:lnTo>
                  <a:lnTo>
                    <a:pt x="714" y="13"/>
                  </a:lnTo>
                  <a:lnTo>
                    <a:pt x="741" y="30"/>
                  </a:lnTo>
                  <a:lnTo>
                    <a:pt x="768" y="50"/>
                  </a:lnTo>
                  <a:lnTo>
                    <a:pt x="783" y="88"/>
                  </a:lnTo>
                  <a:lnTo>
                    <a:pt x="791" y="134"/>
                  </a:lnTo>
                  <a:lnTo>
                    <a:pt x="791" y="159"/>
                  </a:lnTo>
                  <a:lnTo>
                    <a:pt x="787" y="201"/>
                  </a:lnTo>
                  <a:lnTo>
                    <a:pt x="780" y="255"/>
                  </a:lnTo>
                  <a:lnTo>
                    <a:pt x="772" y="322"/>
                  </a:lnTo>
                  <a:lnTo>
                    <a:pt x="764" y="397"/>
                  </a:lnTo>
                  <a:lnTo>
                    <a:pt x="752" y="472"/>
                  </a:lnTo>
                  <a:lnTo>
                    <a:pt x="714" y="643"/>
                  </a:lnTo>
                  <a:lnTo>
                    <a:pt x="675" y="810"/>
                  </a:lnTo>
                  <a:lnTo>
                    <a:pt x="1241" y="810"/>
                  </a:lnTo>
                  <a:lnTo>
                    <a:pt x="1311" y="572"/>
                  </a:lnTo>
                  <a:lnTo>
                    <a:pt x="1381" y="343"/>
                  </a:lnTo>
                  <a:lnTo>
                    <a:pt x="1462" y="113"/>
                  </a:lnTo>
                  <a:lnTo>
                    <a:pt x="1470" y="96"/>
                  </a:lnTo>
                  <a:lnTo>
                    <a:pt x="1474" y="84"/>
                  </a:lnTo>
                  <a:lnTo>
                    <a:pt x="1481" y="80"/>
                  </a:lnTo>
                  <a:lnTo>
                    <a:pt x="1485" y="71"/>
                  </a:lnTo>
                  <a:lnTo>
                    <a:pt x="1555" y="21"/>
                  </a:lnTo>
                  <a:lnTo>
                    <a:pt x="1590" y="4"/>
                  </a:lnTo>
                  <a:lnTo>
                    <a:pt x="16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7"/>
            <p:cNvSpPr>
              <a:spLocks noEditPoints="1"/>
            </p:cNvSpPr>
            <p:nvPr/>
          </p:nvSpPr>
          <p:spPr bwMode="auto">
            <a:xfrm>
              <a:off x="3246" y="2688"/>
              <a:ext cx="1431" cy="539"/>
            </a:xfrm>
            <a:custGeom>
              <a:avLst/>
              <a:gdLst/>
              <a:ahLst/>
              <a:cxnLst>
                <a:cxn ang="0">
                  <a:pos x="47" y="447"/>
                </a:cxn>
                <a:cxn ang="0">
                  <a:pos x="1377" y="447"/>
                </a:cxn>
                <a:cxn ang="0">
                  <a:pos x="1416" y="455"/>
                </a:cxn>
                <a:cxn ang="0">
                  <a:pos x="1427" y="472"/>
                </a:cxn>
                <a:cxn ang="0">
                  <a:pos x="1431" y="493"/>
                </a:cxn>
                <a:cxn ang="0">
                  <a:pos x="1423" y="518"/>
                </a:cxn>
                <a:cxn ang="0">
                  <a:pos x="1408" y="534"/>
                </a:cxn>
                <a:cxn ang="0">
                  <a:pos x="1384" y="539"/>
                </a:cxn>
                <a:cxn ang="0">
                  <a:pos x="47" y="539"/>
                </a:cxn>
                <a:cxn ang="0">
                  <a:pos x="23" y="534"/>
                </a:cxn>
                <a:cxn ang="0">
                  <a:pos x="8" y="518"/>
                </a:cxn>
                <a:cxn ang="0">
                  <a:pos x="0" y="493"/>
                </a:cxn>
                <a:cxn ang="0">
                  <a:pos x="8" y="468"/>
                </a:cxn>
                <a:cxn ang="0">
                  <a:pos x="23" y="451"/>
                </a:cxn>
                <a:cxn ang="0">
                  <a:pos x="47" y="447"/>
                </a:cxn>
                <a:cxn ang="0">
                  <a:pos x="47" y="0"/>
                </a:cxn>
                <a:cxn ang="0">
                  <a:pos x="1381" y="0"/>
                </a:cxn>
                <a:cxn ang="0">
                  <a:pos x="1396" y="4"/>
                </a:cxn>
                <a:cxn ang="0">
                  <a:pos x="1416" y="9"/>
                </a:cxn>
                <a:cxn ang="0">
                  <a:pos x="1427" y="25"/>
                </a:cxn>
                <a:cxn ang="0">
                  <a:pos x="1431" y="46"/>
                </a:cxn>
                <a:cxn ang="0">
                  <a:pos x="1423" y="71"/>
                </a:cxn>
                <a:cxn ang="0">
                  <a:pos x="1408" y="88"/>
                </a:cxn>
                <a:cxn ang="0">
                  <a:pos x="1384" y="92"/>
                </a:cxn>
                <a:cxn ang="0">
                  <a:pos x="47" y="92"/>
                </a:cxn>
                <a:cxn ang="0">
                  <a:pos x="23" y="88"/>
                </a:cxn>
                <a:cxn ang="0">
                  <a:pos x="8" y="71"/>
                </a:cxn>
                <a:cxn ang="0">
                  <a:pos x="0" y="46"/>
                </a:cxn>
                <a:cxn ang="0">
                  <a:pos x="8" y="21"/>
                </a:cxn>
                <a:cxn ang="0">
                  <a:pos x="23" y="4"/>
                </a:cxn>
                <a:cxn ang="0">
                  <a:pos x="47" y="0"/>
                </a:cxn>
              </a:cxnLst>
              <a:rect l="0" t="0" r="r" b="b"/>
              <a:pathLst>
                <a:path w="1431" h="539">
                  <a:moveTo>
                    <a:pt x="47" y="447"/>
                  </a:moveTo>
                  <a:lnTo>
                    <a:pt x="1377" y="447"/>
                  </a:lnTo>
                  <a:lnTo>
                    <a:pt x="1416" y="455"/>
                  </a:lnTo>
                  <a:lnTo>
                    <a:pt x="1427" y="472"/>
                  </a:lnTo>
                  <a:lnTo>
                    <a:pt x="1431" y="493"/>
                  </a:lnTo>
                  <a:lnTo>
                    <a:pt x="1423" y="518"/>
                  </a:lnTo>
                  <a:lnTo>
                    <a:pt x="1408" y="534"/>
                  </a:lnTo>
                  <a:lnTo>
                    <a:pt x="1384" y="539"/>
                  </a:lnTo>
                  <a:lnTo>
                    <a:pt x="47" y="539"/>
                  </a:lnTo>
                  <a:lnTo>
                    <a:pt x="23" y="534"/>
                  </a:lnTo>
                  <a:lnTo>
                    <a:pt x="8" y="518"/>
                  </a:lnTo>
                  <a:lnTo>
                    <a:pt x="0" y="493"/>
                  </a:lnTo>
                  <a:lnTo>
                    <a:pt x="8" y="468"/>
                  </a:lnTo>
                  <a:lnTo>
                    <a:pt x="23" y="451"/>
                  </a:lnTo>
                  <a:lnTo>
                    <a:pt x="47" y="447"/>
                  </a:lnTo>
                  <a:close/>
                  <a:moveTo>
                    <a:pt x="47" y="0"/>
                  </a:moveTo>
                  <a:lnTo>
                    <a:pt x="1381" y="0"/>
                  </a:lnTo>
                  <a:lnTo>
                    <a:pt x="1396" y="4"/>
                  </a:lnTo>
                  <a:lnTo>
                    <a:pt x="1416" y="9"/>
                  </a:lnTo>
                  <a:lnTo>
                    <a:pt x="1427" y="25"/>
                  </a:lnTo>
                  <a:lnTo>
                    <a:pt x="1431" y="46"/>
                  </a:lnTo>
                  <a:lnTo>
                    <a:pt x="1423" y="71"/>
                  </a:lnTo>
                  <a:lnTo>
                    <a:pt x="1408" y="88"/>
                  </a:lnTo>
                  <a:lnTo>
                    <a:pt x="1384" y="92"/>
                  </a:lnTo>
                  <a:lnTo>
                    <a:pt x="47" y="92"/>
                  </a:lnTo>
                  <a:lnTo>
                    <a:pt x="23" y="88"/>
                  </a:lnTo>
                  <a:lnTo>
                    <a:pt x="8" y="71"/>
                  </a:lnTo>
                  <a:lnTo>
                    <a:pt x="0" y="46"/>
                  </a:lnTo>
                  <a:lnTo>
                    <a:pt x="8" y="21"/>
                  </a:lnTo>
                  <a:lnTo>
                    <a:pt x="23" y="4"/>
                  </a:lnTo>
                  <a:lnTo>
                    <a:pt x="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8"/>
            <p:cNvSpPr>
              <a:spLocks noEditPoints="1"/>
            </p:cNvSpPr>
            <p:nvPr/>
          </p:nvSpPr>
          <p:spPr bwMode="auto">
            <a:xfrm>
              <a:off x="5530" y="2187"/>
              <a:ext cx="1439" cy="1545"/>
            </a:xfrm>
            <a:custGeom>
              <a:avLst/>
              <a:gdLst/>
              <a:ahLst/>
              <a:cxnLst>
                <a:cxn ang="0">
                  <a:pos x="745" y="1486"/>
                </a:cxn>
                <a:cxn ang="0">
                  <a:pos x="954" y="1440"/>
                </a:cxn>
                <a:cxn ang="0">
                  <a:pos x="1140" y="1323"/>
                </a:cxn>
                <a:cxn ang="0">
                  <a:pos x="1280" y="1148"/>
                </a:cxn>
                <a:cxn ang="0">
                  <a:pos x="1369" y="927"/>
                </a:cxn>
                <a:cxn ang="0">
                  <a:pos x="745" y="802"/>
                </a:cxn>
                <a:cxn ang="0">
                  <a:pos x="70" y="927"/>
                </a:cxn>
                <a:cxn ang="0">
                  <a:pos x="155" y="1148"/>
                </a:cxn>
                <a:cxn ang="0">
                  <a:pos x="295" y="1323"/>
                </a:cxn>
                <a:cxn ang="0">
                  <a:pos x="477" y="1440"/>
                </a:cxn>
                <a:cxn ang="0">
                  <a:pos x="690" y="1486"/>
                </a:cxn>
                <a:cxn ang="0">
                  <a:pos x="54" y="802"/>
                </a:cxn>
                <a:cxn ang="0">
                  <a:pos x="582" y="75"/>
                </a:cxn>
                <a:cxn ang="0">
                  <a:pos x="380" y="155"/>
                </a:cxn>
                <a:cxn ang="0">
                  <a:pos x="217" y="301"/>
                </a:cxn>
                <a:cxn ang="0">
                  <a:pos x="105" y="501"/>
                </a:cxn>
                <a:cxn ang="0">
                  <a:pos x="54" y="743"/>
                </a:cxn>
                <a:cxn ang="0">
                  <a:pos x="690" y="59"/>
                </a:cxn>
                <a:cxn ang="0">
                  <a:pos x="745" y="739"/>
                </a:cxn>
                <a:cxn ang="0">
                  <a:pos x="1369" y="614"/>
                </a:cxn>
                <a:cxn ang="0">
                  <a:pos x="1284" y="393"/>
                </a:cxn>
                <a:cxn ang="0">
                  <a:pos x="1144" y="222"/>
                </a:cxn>
                <a:cxn ang="0">
                  <a:pos x="958" y="105"/>
                </a:cxn>
                <a:cxn ang="0">
                  <a:pos x="745" y="55"/>
                </a:cxn>
                <a:cxn ang="0">
                  <a:pos x="849" y="13"/>
                </a:cxn>
                <a:cxn ang="0">
                  <a:pos x="1082" y="105"/>
                </a:cxn>
                <a:cxn ang="0">
                  <a:pos x="1268" y="276"/>
                </a:cxn>
                <a:cxn ang="0">
                  <a:pos x="1392" y="505"/>
                </a:cxn>
                <a:cxn ang="0">
                  <a:pos x="1439" y="773"/>
                </a:cxn>
                <a:cxn ang="0">
                  <a:pos x="1392" y="1040"/>
                </a:cxn>
                <a:cxn ang="0">
                  <a:pos x="1268" y="1269"/>
                </a:cxn>
                <a:cxn ang="0">
                  <a:pos x="1082" y="1436"/>
                </a:cxn>
                <a:cxn ang="0">
                  <a:pos x="849" y="1532"/>
                </a:cxn>
                <a:cxn ang="0">
                  <a:pos x="589" y="1532"/>
                </a:cxn>
                <a:cxn ang="0">
                  <a:pos x="357" y="1440"/>
                </a:cxn>
                <a:cxn ang="0">
                  <a:pos x="171" y="1269"/>
                </a:cxn>
                <a:cxn ang="0">
                  <a:pos x="47" y="1040"/>
                </a:cxn>
                <a:cxn ang="0">
                  <a:pos x="0" y="773"/>
                </a:cxn>
                <a:cxn ang="0">
                  <a:pos x="43" y="505"/>
                </a:cxn>
                <a:cxn ang="0">
                  <a:pos x="167" y="276"/>
                </a:cxn>
                <a:cxn ang="0">
                  <a:pos x="357" y="109"/>
                </a:cxn>
                <a:cxn ang="0">
                  <a:pos x="589" y="13"/>
                </a:cxn>
              </a:cxnLst>
              <a:rect l="0" t="0" r="r" b="b"/>
              <a:pathLst>
                <a:path w="1439" h="1545">
                  <a:moveTo>
                    <a:pt x="745" y="802"/>
                  </a:moveTo>
                  <a:lnTo>
                    <a:pt x="745" y="1486"/>
                  </a:lnTo>
                  <a:lnTo>
                    <a:pt x="853" y="1470"/>
                  </a:lnTo>
                  <a:lnTo>
                    <a:pt x="954" y="1440"/>
                  </a:lnTo>
                  <a:lnTo>
                    <a:pt x="1051" y="1390"/>
                  </a:lnTo>
                  <a:lnTo>
                    <a:pt x="1140" y="1323"/>
                  </a:lnTo>
                  <a:lnTo>
                    <a:pt x="1218" y="1244"/>
                  </a:lnTo>
                  <a:lnTo>
                    <a:pt x="1280" y="1148"/>
                  </a:lnTo>
                  <a:lnTo>
                    <a:pt x="1334" y="1044"/>
                  </a:lnTo>
                  <a:lnTo>
                    <a:pt x="1369" y="927"/>
                  </a:lnTo>
                  <a:lnTo>
                    <a:pt x="1384" y="802"/>
                  </a:lnTo>
                  <a:lnTo>
                    <a:pt x="745" y="802"/>
                  </a:lnTo>
                  <a:close/>
                  <a:moveTo>
                    <a:pt x="54" y="802"/>
                  </a:moveTo>
                  <a:lnTo>
                    <a:pt x="70" y="927"/>
                  </a:lnTo>
                  <a:lnTo>
                    <a:pt x="105" y="1044"/>
                  </a:lnTo>
                  <a:lnTo>
                    <a:pt x="155" y="1148"/>
                  </a:lnTo>
                  <a:lnTo>
                    <a:pt x="217" y="1244"/>
                  </a:lnTo>
                  <a:lnTo>
                    <a:pt x="295" y="1323"/>
                  </a:lnTo>
                  <a:lnTo>
                    <a:pt x="380" y="1390"/>
                  </a:lnTo>
                  <a:lnTo>
                    <a:pt x="477" y="1440"/>
                  </a:lnTo>
                  <a:lnTo>
                    <a:pt x="582" y="1470"/>
                  </a:lnTo>
                  <a:lnTo>
                    <a:pt x="690" y="1486"/>
                  </a:lnTo>
                  <a:lnTo>
                    <a:pt x="690" y="802"/>
                  </a:lnTo>
                  <a:lnTo>
                    <a:pt x="54" y="802"/>
                  </a:lnTo>
                  <a:close/>
                  <a:moveTo>
                    <a:pt x="690" y="59"/>
                  </a:moveTo>
                  <a:lnTo>
                    <a:pt x="582" y="75"/>
                  </a:lnTo>
                  <a:lnTo>
                    <a:pt x="477" y="105"/>
                  </a:lnTo>
                  <a:lnTo>
                    <a:pt x="380" y="155"/>
                  </a:lnTo>
                  <a:lnTo>
                    <a:pt x="295" y="222"/>
                  </a:lnTo>
                  <a:lnTo>
                    <a:pt x="217" y="301"/>
                  </a:lnTo>
                  <a:lnTo>
                    <a:pt x="155" y="397"/>
                  </a:lnTo>
                  <a:lnTo>
                    <a:pt x="105" y="501"/>
                  </a:lnTo>
                  <a:lnTo>
                    <a:pt x="70" y="618"/>
                  </a:lnTo>
                  <a:lnTo>
                    <a:pt x="54" y="743"/>
                  </a:lnTo>
                  <a:lnTo>
                    <a:pt x="690" y="743"/>
                  </a:lnTo>
                  <a:lnTo>
                    <a:pt x="690" y="59"/>
                  </a:lnTo>
                  <a:close/>
                  <a:moveTo>
                    <a:pt x="745" y="55"/>
                  </a:moveTo>
                  <a:lnTo>
                    <a:pt x="745" y="739"/>
                  </a:lnTo>
                  <a:lnTo>
                    <a:pt x="1384" y="739"/>
                  </a:lnTo>
                  <a:lnTo>
                    <a:pt x="1369" y="614"/>
                  </a:lnTo>
                  <a:lnTo>
                    <a:pt x="1334" y="501"/>
                  </a:lnTo>
                  <a:lnTo>
                    <a:pt x="1284" y="393"/>
                  </a:lnTo>
                  <a:lnTo>
                    <a:pt x="1218" y="301"/>
                  </a:lnTo>
                  <a:lnTo>
                    <a:pt x="1144" y="222"/>
                  </a:lnTo>
                  <a:lnTo>
                    <a:pt x="1055" y="155"/>
                  </a:lnTo>
                  <a:lnTo>
                    <a:pt x="958" y="105"/>
                  </a:lnTo>
                  <a:lnTo>
                    <a:pt x="853" y="71"/>
                  </a:lnTo>
                  <a:lnTo>
                    <a:pt x="745" y="55"/>
                  </a:lnTo>
                  <a:close/>
                  <a:moveTo>
                    <a:pt x="721" y="0"/>
                  </a:moveTo>
                  <a:lnTo>
                    <a:pt x="849" y="13"/>
                  </a:lnTo>
                  <a:lnTo>
                    <a:pt x="969" y="50"/>
                  </a:lnTo>
                  <a:lnTo>
                    <a:pt x="1082" y="105"/>
                  </a:lnTo>
                  <a:lnTo>
                    <a:pt x="1183" y="184"/>
                  </a:lnTo>
                  <a:lnTo>
                    <a:pt x="1268" y="276"/>
                  </a:lnTo>
                  <a:lnTo>
                    <a:pt x="1338" y="384"/>
                  </a:lnTo>
                  <a:lnTo>
                    <a:pt x="1392" y="505"/>
                  </a:lnTo>
                  <a:lnTo>
                    <a:pt x="1427" y="635"/>
                  </a:lnTo>
                  <a:lnTo>
                    <a:pt x="1439" y="773"/>
                  </a:lnTo>
                  <a:lnTo>
                    <a:pt x="1427" y="910"/>
                  </a:lnTo>
                  <a:lnTo>
                    <a:pt x="1392" y="1040"/>
                  </a:lnTo>
                  <a:lnTo>
                    <a:pt x="1342" y="1161"/>
                  </a:lnTo>
                  <a:lnTo>
                    <a:pt x="1268" y="1269"/>
                  </a:lnTo>
                  <a:lnTo>
                    <a:pt x="1183" y="1361"/>
                  </a:lnTo>
                  <a:lnTo>
                    <a:pt x="1082" y="1436"/>
                  </a:lnTo>
                  <a:lnTo>
                    <a:pt x="969" y="1495"/>
                  </a:lnTo>
                  <a:lnTo>
                    <a:pt x="849" y="1532"/>
                  </a:lnTo>
                  <a:lnTo>
                    <a:pt x="717" y="1545"/>
                  </a:lnTo>
                  <a:lnTo>
                    <a:pt x="589" y="1532"/>
                  </a:lnTo>
                  <a:lnTo>
                    <a:pt x="469" y="1495"/>
                  </a:lnTo>
                  <a:lnTo>
                    <a:pt x="357" y="1440"/>
                  </a:lnTo>
                  <a:lnTo>
                    <a:pt x="256" y="1361"/>
                  </a:lnTo>
                  <a:lnTo>
                    <a:pt x="171" y="1269"/>
                  </a:lnTo>
                  <a:lnTo>
                    <a:pt x="101" y="1161"/>
                  </a:lnTo>
                  <a:lnTo>
                    <a:pt x="47" y="1040"/>
                  </a:lnTo>
                  <a:lnTo>
                    <a:pt x="12" y="910"/>
                  </a:lnTo>
                  <a:lnTo>
                    <a:pt x="0" y="773"/>
                  </a:lnTo>
                  <a:lnTo>
                    <a:pt x="12" y="635"/>
                  </a:lnTo>
                  <a:lnTo>
                    <a:pt x="43" y="505"/>
                  </a:lnTo>
                  <a:lnTo>
                    <a:pt x="97" y="384"/>
                  </a:lnTo>
                  <a:lnTo>
                    <a:pt x="167" y="276"/>
                  </a:lnTo>
                  <a:lnTo>
                    <a:pt x="256" y="184"/>
                  </a:lnTo>
                  <a:lnTo>
                    <a:pt x="357" y="109"/>
                  </a:lnTo>
                  <a:lnTo>
                    <a:pt x="469" y="50"/>
                  </a:lnTo>
                  <a:lnTo>
                    <a:pt x="589" y="13"/>
                  </a:lnTo>
                  <a:lnTo>
                    <a:pt x="7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7155" y="3151"/>
              <a:ext cx="880" cy="1073"/>
            </a:xfrm>
            <a:custGeom>
              <a:avLst/>
              <a:gdLst/>
              <a:ahLst/>
              <a:cxnLst>
                <a:cxn ang="0">
                  <a:pos x="384" y="9"/>
                </a:cxn>
                <a:cxn ang="0">
                  <a:pos x="484" y="76"/>
                </a:cxn>
                <a:cxn ang="0">
                  <a:pos x="554" y="180"/>
                </a:cxn>
                <a:cxn ang="0">
                  <a:pos x="597" y="301"/>
                </a:cxn>
                <a:cxn ang="0">
                  <a:pos x="624" y="414"/>
                </a:cxn>
                <a:cxn ang="0">
                  <a:pos x="632" y="493"/>
                </a:cxn>
                <a:cxn ang="0">
                  <a:pos x="690" y="339"/>
                </a:cxn>
                <a:cxn ang="0">
                  <a:pos x="783" y="134"/>
                </a:cxn>
                <a:cxn ang="0">
                  <a:pos x="822" y="42"/>
                </a:cxn>
                <a:cxn ang="0">
                  <a:pos x="841" y="17"/>
                </a:cxn>
                <a:cxn ang="0">
                  <a:pos x="864" y="13"/>
                </a:cxn>
                <a:cxn ang="0">
                  <a:pos x="876" y="17"/>
                </a:cxn>
                <a:cxn ang="0">
                  <a:pos x="880" y="34"/>
                </a:cxn>
                <a:cxn ang="0">
                  <a:pos x="833" y="130"/>
                </a:cxn>
                <a:cxn ang="0">
                  <a:pos x="779" y="251"/>
                </a:cxn>
                <a:cxn ang="0">
                  <a:pos x="748" y="326"/>
                </a:cxn>
                <a:cxn ang="0">
                  <a:pos x="713" y="422"/>
                </a:cxn>
                <a:cxn ang="0">
                  <a:pos x="667" y="543"/>
                </a:cxn>
                <a:cxn ang="0">
                  <a:pos x="628" y="685"/>
                </a:cxn>
                <a:cxn ang="0">
                  <a:pos x="597" y="856"/>
                </a:cxn>
                <a:cxn ang="0">
                  <a:pos x="566" y="990"/>
                </a:cxn>
                <a:cxn ang="0">
                  <a:pos x="543" y="1057"/>
                </a:cxn>
                <a:cxn ang="0">
                  <a:pos x="523" y="1073"/>
                </a:cxn>
                <a:cxn ang="0">
                  <a:pos x="496" y="1061"/>
                </a:cxn>
                <a:cxn ang="0">
                  <a:pos x="488" y="1040"/>
                </a:cxn>
                <a:cxn ang="0">
                  <a:pos x="492" y="998"/>
                </a:cxn>
                <a:cxn ang="0">
                  <a:pos x="515" y="881"/>
                </a:cxn>
                <a:cxn ang="0">
                  <a:pos x="550" y="744"/>
                </a:cxn>
                <a:cxn ang="0">
                  <a:pos x="574" y="664"/>
                </a:cxn>
                <a:cxn ang="0">
                  <a:pos x="581" y="610"/>
                </a:cxn>
                <a:cxn ang="0">
                  <a:pos x="577" y="451"/>
                </a:cxn>
                <a:cxn ang="0">
                  <a:pos x="554" y="334"/>
                </a:cxn>
                <a:cxn ang="0">
                  <a:pos x="508" y="234"/>
                </a:cxn>
                <a:cxn ang="0">
                  <a:pos x="426" y="159"/>
                </a:cxn>
                <a:cxn ang="0">
                  <a:pos x="302" y="130"/>
                </a:cxn>
                <a:cxn ang="0">
                  <a:pos x="182" y="155"/>
                </a:cxn>
                <a:cxn ang="0">
                  <a:pos x="85" y="230"/>
                </a:cxn>
                <a:cxn ang="0">
                  <a:pos x="50" y="297"/>
                </a:cxn>
                <a:cxn ang="0">
                  <a:pos x="42" y="309"/>
                </a:cxn>
                <a:cxn ang="0">
                  <a:pos x="11" y="314"/>
                </a:cxn>
                <a:cxn ang="0">
                  <a:pos x="0" y="305"/>
                </a:cxn>
                <a:cxn ang="0">
                  <a:pos x="11" y="247"/>
                </a:cxn>
                <a:cxn ang="0">
                  <a:pos x="66" y="151"/>
                </a:cxn>
                <a:cxn ang="0">
                  <a:pos x="151" y="63"/>
                </a:cxn>
                <a:cxn ang="0">
                  <a:pos x="256" y="9"/>
                </a:cxn>
              </a:cxnLst>
              <a:rect l="0" t="0" r="r" b="b"/>
              <a:pathLst>
                <a:path w="880" h="1073">
                  <a:moveTo>
                    <a:pt x="322" y="0"/>
                  </a:moveTo>
                  <a:lnTo>
                    <a:pt x="384" y="9"/>
                  </a:lnTo>
                  <a:lnTo>
                    <a:pt x="442" y="34"/>
                  </a:lnTo>
                  <a:lnTo>
                    <a:pt x="484" y="76"/>
                  </a:lnTo>
                  <a:lnTo>
                    <a:pt x="523" y="126"/>
                  </a:lnTo>
                  <a:lnTo>
                    <a:pt x="554" y="180"/>
                  </a:lnTo>
                  <a:lnTo>
                    <a:pt x="581" y="243"/>
                  </a:lnTo>
                  <a:lnTo>
                    <a:pt x="597" y="301"/>
                  </a:lnTo>
                  <a:lnTo>
                    <a:pt x="612" y="364"/>
                  </a:lnTo>
                  <a:lnTo>
                    <a:pt x="624" y="414"/>
                  </a:lnTo>
                  <a:lnTo>
                    <a:pt x="628" y="460"/>
                  </a:lnTo>
                  <a:lnTo>
                    <a:pt x="632" y="493"/>
                  </a:lnTo>
                  <a:lnTo>
                    <a:pt x="659" y="418"/>
                  </a:lnTo>
                  <a:lnTo>
                    <a:pt x="690" y="339"/>
                  </a:lnTo>
                  <a:lnTo>
                    <a:pt x="752" y="197"/>
                  </a:lnTo>
                  <a:lnTo>
                    <a:pt x="783" y="134"/>
                  </a:lnTo>
                  <a:lnTo>
                    <a:pt x="806" y="84"/>
                  </a:lnTo>
                  <a:lnTo>
                    <a:pt x="822" y="42"/>
                  </a:lnTo>
                  <a:lnTo>
                    <a:pt x="833" y="21"/>
                  </a:lnTo>
                  <a:lnTo>
                    <a:pt x="841" y="17"/>
                  </a:lnTo>
                  <a:lnTo>
                    <a:pt x="845" y="13"/>
                  </a:lnTo>
                  <a:lnTo>
                    <a:pt x="864" y="13"/>
                  </a:lnTo>
                  <a:lnTo>
                    <a:pt x="868" y="17"/>
                  </a:lnTo>
                  <a:lnTo>
                    <a:pt x="876" y="17"/>
                  </a:lnTo>
                  <a:lnTo>
                    <a:pt x="880" y="21"/>
                  </a:lnTo>
                  <a:lnTo>
                    <a:pt x="880" y="34"/>
                  </a:lnTo>
                  <a:lnTo>
                    <a:pt x="872" y="51"/>
                  </a:lnTo>
                  <a:lnTo>
                    <a:pt x="833" y="130"/>
                  </a:lnTo>
                  <a:lnTo>
                    <a:pt x="802" y="197"/>
                  </a:lnTo>
                  <a:lnTo>
                    <a:pt x="779" y="251"/>
                  </a:lnTo>
                  <a:lnTo>
                    <a:pt x="764" y="293"/>
                  </a:lnTo>
                  <a:lnTo>
                    <a:pt x="748" y="326"/>
                  </a:lnTo>
                  <a:lnTo>
                    <a:pt x="733" y="368"/>
                  </a:lnTo>
                  <a:lnTo>
                    <a:pt x="713" y="422"/>
                  </a:lnTo>
                  <a:lnTo>
                    <a:pt x="690" y="481"/>
                  </a:lnTo>
                  <a:lnTo>
                    <a:pt x="667" y="543"/>
                  </a:lnTo>
                  <a:lnTo>
                    <a:pt x="647" y="602"/>
                  </a:lnTo>
                  <a:lnTo>
                    <a:pt x="628" y="685"/>
                  </a:lnTo>
                  <a:lnTo>
                    <a:pt x="612" y="773"/>
                  </a:lnTo>
                  <a:lnTo>
                    <a:pt x="597" y="856"/>
                  </a:lnTo>
                  <a:lnTo>
                    <a:pt x="581" y="931"/>
                  </a:lnTo>
                  <a:lnTo>
                    <a:pt x="566" y="990"/>
                  </a:lnTo>
                  <a:lnTo>
                    <a:pt x="554" y="1032"/>
                  </a:lnTo>
                  <a:lnTo>
                    <a:pt x="543" y="1057"/>
                  </a:lnTo>
                  <a:lnTo>
                    <a:pt x="531" y="1069"/>
                  </a:lnTo>
                  <a:lnTo>
                    <a:pt x="523" y="1073"/>
                  </a:lnTo>
                  <a:lnTo>
                    <a:pt x="508" y="1073"/>
                  </a:lnTo>
                  <a:lnTo>
                    <a:pt x="496" y="1061"/>
                  </a:lnTo>
                  <a:lnTo>
                    <a:pt x="492" y="1048"/>
                  </a:lnTo>
                  <a:lnTo>
                    <a:pt x="488" y="1040"/>
                  </a:lnTo>
                  <a:lnTo>
                    <a:pt x="488" y="1032"/>
                  </a:lnTo>
                  <a:lnTo>
                    <a:pt x="492" y="998"/>
                  </a:lnTo>
                  <a:lnTo>
                    <a:pt x="500" y="944"/>
                  </a:lnTo>
                  <a:lnTo>
                    <a:pt x="515" y="881"/>
                  </a:lnTo>
                  <a:lnTo>
                    <a:pt x="535" y="815"/>
                  </a:lnTo>
                  <a:lnTo>
                    <a:pt x="550" y="744"/>
                  </a:lnTo>
                  <a:lnTo>
                    <a:pt x="570" y="677"/>
                  </a:lnTo>
                  <a:lnTo>
                    <a:pt x="574" y="664"/>
                  </a:lnTo>
                  <a:lnTo>
                    <a:pt x="577" y="643"/>
                  </a:lnTo>
                  <a:lnTo>
                    <a:pt x="581" y="610"/>
                  </a:lnTo>
                  <a:lnTo>
                    <a:pt x="581" y="506"/>
                  </a:lnTo>
                  <a:lnTo>
                    <a:pt x="577" y="451"/>
                  </a:lnTo>
                  <a:lnTo>
                    <a:pt x="570" y="393"/>
                  </a:lnTo>
                  <a:lnTo>
                    <a:pt x="554" y="334"/>
                  </a:lnTo>
                  <a:lnTo>
                    <a:pt x="535" y="284"/>
                  </a:lnTo>
                  <a:lnTo>
                    <a:pt x="508" y="234"/>
                  </a:lnTo>
                  <a:lnTo>
                    <a:pt x="473" y="193"/>
                  </a:lnTo>
                  <a:lnTo>
                    <a:pt x="426" y="159"/>
                  </a:lnTo>
                  <a:lnTo>
                    <a:pt x="372" y="138"/>
                  </a:lnTo>
                  <a:lnTo>
                    <a:pt x="302" y="130"/>
                  </a:lnTo>
                  <a:lnTo>
                    <a:pt x="240" y="138"/>
                  </a:lnTo>
                  <a:lnTo>
                    <a:pt x="182" y="155"/>
                  </a:lnTo>
                  <a:lnTo>
                    <a:pt x="128" y="188"/>
                  </a:lnTo>
                  <a:lnTo>
                    <a:pt x="85" y="230"/>
                  </a:lnTo>
                  <a:lnTo>
                    <a:pt x="54" y="284"/>
                  </a:lnTo>
                  <a:lnTo>
                    <a:pt x="50" y="297"/>
                  </a:lnTo>
                  <a:lnTo>
                    <a:pt x="46" y="305"/>
                  </a:lnTo>
                  <a:lnTo>
                    <a:pt x="42" y="309"/>
                  </a:lnTo>
                  <a:lnTo>
                    <a:pt x="35" y="314"/>
                  </a:lnTo>
                  <a:lnTo>
                    <a:pt x="11" y="314"/>
                  </a:lnTo>
                  <a:lnTo>
                    <a:pt x="4" y="309"/>
                  </a:lnTo>
                  <a:lnTo>
                    <a:pt x="0" y="305"/>
                  </a:lnTo>
                  <a:lnTo>
                    <a:pt x="0" y="297"/>
                  </a:lnTo>
                  <a:lnTo>
                    <a:pt x="11" y="247"/>
                  </a:lnTo>
                  <a:lnTo>
                    <a:pt x="31" y="201"/>
                  </a:lnTo>
                  <a:lnTo>
                    <a:pt x="66" y="151"/>
                  </a:lnTo>
                  <a:lnTo>
                    <a:pt x="112" y="97"/>
                  </a:lnTo>
                  <a:lnTo>
                    <a:pt x="151" y="63"/>
                  </a:lnTo>
                  <a:lnTo>
                    <a:pt x="201" y="30"/>
                  </a:lnTo>
                  <a:lnTo>
                    <a:pt x="256" y="9"/>
                  </a:lnTo>
                  <a:lnTo>
                    <a:pt x="3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8279" y="2926"/>
              <a:ext cx="849" cy="1069"/>
            </a:xfrm>
            <a:custGeom>
              <a:avLst/>
              <a:gdLst/>
              <a:ahLst/>
              <a:cxnLst>
                <a:cxn ang="0">
                  <a:pos x="516" y="0"/>
                </a:cxn>
                <a:cxn ang="0">
                  <a:pos x="803" y="0"/>
                </a:cxn>
                <a:cxn ang="0">
                  <a:pos x="822" y="4"/>
                </a:cxn>
                <a:cxn ang="0">
                  <a:pos x="838" y="17"/>
                </a:cxn>
                <a:cxn ang="0">
                  <a:pos x="845" y="42"/>
                </a:cxn>
                <a:cxn ang="0">
                  <a:pos x="838" y="63"/>
                </a:cxn>
                <a:cxn ang="0">
                  <a:pos x="822" y="75"/>
                </a:cxn>
                <a:cxn ang="0">
                  <a:pos x="803" y="79"/>
                </a:cxn>
                <a:cxn ang="0">
                  <a:pos x="524" y="79"/>
                </a:cxn>
                <a:cxn ang="0">
                  <a:pos x="423" y="92"/>
                </a:cxn>
                <a:cxn ang="0">
                  <a:pos x="334" y="121"/>
                </a:cxn>
                <a:cxn ang="0">
                  <a:pos x="256" y="167"/>
                </a:cxn>
                <a:cxn ang="0">
                  <a:pos x="186" y="234"/>
                </a:cxn>
                <a:cxn ang="0">
                  <a:pos x="136" y="309"/>
                </a:cxn>
                <a:cxn ang="0">
                  <a:pos x="97" y="401"/>
                </a:cxn>
                <a:cxn ang="0">
                  <a:pos x="78" y="497"/>
                </a:cxn>
                <a:cxn ang="0">
                  <a:pos x="807" y="497"/>
                </a:cxn>
                <a:cxn ang="0">
                  <a:pos x="826" y="501"/>
                </a:cxn>
                <a:cxn ang="0">
                  <a:pos x="842" y="514"/>
                </a:cxn>
                <a:cxn ang="0">
                  <a:pos x="849" y="539"/>
                </a:cxn>
                <a:cxn ang="0">
                  <a:pos x="842" y="559"/>
                </a:cxn>
                <a:cxn ang="0">
                  <a:pos x="826" y="572"/>
                </a:cxn>
                <a:cxn ang="0">
                  <a:pos x="807" y="576"/>
                </a:cxn>
                <a:cxn ang="0">
                  <a:pos x="787" y="576"/>
                </a:cxn>
                <a:cxn ang="0">
                  <a:pos x="787" y="568"/>
                </a:cxn>
                <a:cxn ang="0">
                  <a:pos x="78" y="568"/>
                </a:cxn>
                <a:cxn ang="0">
                  <a:pos x="97" y="668"/>
                </a:cxn>
                <a:cxn ang="0">
                  <a:pos x="136" y="756"/>
                </a:cxn>
                <a:cxn ang="0">
                  <a:pos x="186" y="835"/>
                </a:cxn>
                <a:cxn ang="0">
                  <a:pos x="256" y="898"/>
                </a:cxn>
                <a:cxn ang="0">
                  <a:pos x="334" y="944"/>
                </a:cxn>
                <a:cxn ang="0">
                  <a:pos x="423" y="977"/>
                </a:cxn>
                <a:cxn ang="0">
                  <a:pos x="524" y="985"/>
                </a:cxn>
                <a:cxn ang="0">
                  <a:pos x="803" y="985"/>
                </a:cxn>
                <a:cxn ang="0">
                  <a:pos x="822" y="989"/>
                </a:cxn>
                <a:cxn ang="0">
                  <a:pos x="838" y="1002"/>
                </a:cxn>
                <a:cxn ang="0">
                  <a:pos x="845" y="1027"/>
                </a:cxn>
                <a:cxn ang="0">
                  <a:pos x="838" y="1052"/>
                </a:cxn>
                <a:cxn ang="0">
                  <a:pos x="822" y="1065"/>
                </a:cxn>
                <a:cxn ang="0">
                  <a:pos x="803" y="1069"/>
                </a:cxn>
                <a:cxn ang="0">
                  <a:pos x="516" y="1069"/>
                </a:cxn>
                <a:cxn ang="0">
                  <a:pos x="411" y="1056"/>
                </a:cxn>
                <a:cxn ang="0">
                  <a:pos x="314" y="1027"/>
                </a:cxn>
                <a:cxn ang="0">
                  <a:pos x="229" y="977"/>
                </a:cxn>
                <a:cxn ang="0">
                  <a:pos x="151" y="914"/>
                </a:cxn>
                <a:cxn ang="0">
                  <a:pos x="89" y="835"/>
                </a:cxn>
                <a:cxn ang="0">
                  <a:pos x="43" y="743"/>
                </a:cxn>
                <a:cxn ang="0">
                  <a:pos x="12" y="643"/>
                </a:cxn>
                <a:cxn ang="0">
                  <a:pos x="0" y="534"/>
                </a:cxn>
                <a:cxn ang="0">
                  <a:pos x="12" y="426"/>
                </a:cxn>
                <a:cxn ang="0">
                  <a:pos x="43" y="326"/>
                </a:cxn>
                <a:cxn ang="0">
                  <a:pos x="89" y="238"/>
                </a:cxn>
                <a:cxn ang="0">
                  <a:pos x="151" y="159"/>
                </a:cxn>
                <a:cxn ang="0">
                  <a:pos x="229" y="92"/>
                </a:cxn>
                <a:cxn ang="0">
                  <a:pos x="314" y="42"/>
                </a:cxn>
                <a:cxn ang="0">
                  <a:pos x="411" y="13"/>
                </a:cxn>
                <a:cxn ang="0">
                  <a:pos x="516" y="0"/>
                </a:cxn>
              </a:cxnLst>
              <a:rect l="0" t="0" r="r" b="b"/>
              <a:pathLst>
                <a:path w="849" h="1069">
                  <a:moveTo>
                    <a:pt x="516" y="0"/>
                  </a:moveTo>
                  <a:lnTo>
                    <a:pt x="803" y="0"/>
                  </a:lnTo>
                  <a:lnTo>
                    <a:pt x="822" y="4"/>
                  </a:lnTo>
                  <a:lnTo>
                    <a:pt x="838" y="17"/>
                  </a:lnTo>
                  <a:lnTo>
                    <a:pt x="845" y="42"/>
                  </a:lnTo>
                  <a:lnTo>
                    <a:pt x="838" y="63"/>
                  </a:lnTo>
                  <a:lnTo>
                    <a:pt x="822" y="75"/>
                  </a:lnTo>
                  <a:lnTo>
                    <a:pt x="803" y="79"/>
                  </a:lnTo>
                  <a:lnTo>
                    <a:pt x="524" y="79"/>
                  </a:lnTo>
                  <a:lnTo>
                    <a:pt x="423" y="92"/>
                  </a:lnTo>
                  <a:lnTo>
                    <a:pt x="334" y="121"/>
                  </a:lnTo>
                  <a:lnTo>
                    <a:pt x="256" y="167"/>
                  </a:lnTo>
                  <a:lnTo>
                    <a:pt x="186" y="234"/>
                  </a:lnTo>
                  <a:lnTo>
                    <a:pt x="136" y="309"/>
                  </a:lnTo>
                  <a:lnTo>
                    <a:pt x="97" y="401"/>
                  </a:lnTo>
                  <a:lnTo>
                    <a:pt x="78" y="497"/>
                  </a:lnTo>
                  <a:lnTo>
                    <a:pt x="807" y="497"/>
                  </a:lnTo>
                  <a:lnTo>
                    <a:pt x="826" y="501"/>
                  </a:lnTo>
                  <a:lnTo>
                    <a:pt x="842" y="514"/>
                  </a:lnTo>
                  <a:lnTo>
                    <a:pt x="849" y="539"/>
                  </a:lnTo>
                  <a:lnTo>
                    <a:pt x="842" y="559"/>
                  </a:lnTo>
                  <a:lnTo>
                    <a:pt x="826" y="572"/>
                  </a:lnTo>
                  <a:lnTo>
                    <a:pt x="807" y="576"/>
                  </a:lnTo>
                  <a:lnTo>
                    <a:pt x="787" y="576"/>
                  </a:lnTo>
                  <a:lnTo>
                    <a:pt x="787" y="568"/>
                  </a:lnTo>
                  <a:lnTo>
                    <a:pt x="78" y="568"/>
                  </a:lnTo>
                  <a:lnTo>
                    <a:pt x="97" y="668"/>
                  </a:lnTo>
                  <a:lnTo>
                    <a:pt x="136" y="756"/>
                  </a:lnTo>
                  <a:lnTo>
                    <a:pt x="186" y="835"/>
                  </a:lnTo>
                  <a:lnTo>
                    <a:pt x="256" y="898"/>
                  </a:lnTo>
                  <a:lnTo>
                    <a:pt x="334" y="944"/>
                  </a:lnTo>
                  <a:lnTo>
                    <a:pt x="423" y="977"/>
                  </a:lnTo>
                  <a:lnTo>
                    <a:pt x="524" y="985"/>
                  </a:lnTo>
                  <a:lnTo>
                    <a:pt x="803" y="985"/>
                  </a:lnTo>
                  <a:lnTo>
                    <a:pt x="822" y="989"/>
                  </a:lnTo>
                  <a:lnTo>
                    <a:pt x="838" y="1002"/>
                  </a:lnTo>
                  <a:lnTo>
                    <a:pt x="845" y="1027"/>
                  </a:lnTo>
                  <a:lnTo>
                    <a:pt x="838" y="1052"/>
                  </a:lnTo>
                  <a:lnTo>
                    <a:pt x="822" y="1065"/>
                  </a:lnTo>
                  <a:lnTo>
                    <a:pt x="803" y="1069"/>
                  </a:lnTo>
                  <a:lnTo>
                    <a:pt x="516" y="1069"/>
                  </a:lnTo>
                  <a:lnTo>
                    <a:pt x="411" y="1056"/>
                  </a:lnTo>
                  <a:lnTo>
                    <a:pt x="314" y="1027"/>
                  </a:lnTo>
                  <a:lnTo>
                    <a:pt x="229" y="977"/>
                  </a:lnTo>
                  <a:lnTo>
                    <a:pt x="151" y="914"/>
                  </a:lnTo>
                  <a:lnTo>
                    <a:pt x="89" y="835"/>
                  </a:lnTo>
                  <a:lnTo>
                    <a:pt x="43" y="743"/>
                  </a:lnTo>
                  <a:lnTo>
                    <a:pt x="12" y="643"/>
                  </a:lnTo>
                  <a:lnTo>
                    <a:pt x="0" y="534"/>
                  </a:lnTo>
                  <a:lnTo>
                    <a:pt x="12" y="426"/>
                  </a:lnTo>
                  <a:lnTo>
                    <a:pt x="43" y="326"/>
                  </a:lnTo>
                  <a:lnTo>
                    <a:pt x="89" y="238"/>
                  </a:lnTo>
                  <a:lnTo>
                    <a:pt x="151" y="159"/>
                  </a:lnTo>
                  <a:lnTo>
                    <a:pt x="229" y="92"/>
                  </a:lnTo>
                  <a:lnTo>
                    <a:pt x="314" y="42"/>
                  </a:lnTo>
                  <a:lnTo>
                    <a:pt x="411" y="13"/>
                  </a:lnTo>
                  <a:lnTo>
                    <a:pt x="5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9373" y="2759"/>
              <a:ext cx="903" cy="11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60" y="0"/>
                </a:cxn>
                <a:cxn ang="0">
                  <a:pos x="903" y="376"/>
                </a:cxn>
                <a:cxn ang="0">
                  <a:pos x="853" y="376"/>
                </a:cxn>
                <a:cxn ang="0">
                  <a:pos x="841" y="296"/>
                </a:cxn>
                <a:cxn ang="0">
                  <a:pos x="826" y="230"/>
                </a:cxn>
                <a:cxn ang="0">
                  <a:pos x="806" y="175"/>
                </a:cxn>
                <a:cxn ang="0">
                  <a:pos x="783" y="134"/>
                </a:cxn>
                <a:cxn ang="0">
                  <a:pos x="744" y="100"/>
                </a:cxn>
                <a:cxn ang="0">
                  <a:pos x="698" y="75"/>
                </a:cxn>
                <a:cxn ang="0">
                  <a:pos x="636" y="63"/>
                </a:cxn>
                <a:cxn ang="0">
                  <a:pos x="558" y="59"/>
                </a:cxn>
                <a:cxn ang="0">
                  <a:pos x="372" y="59"/>
                </a:cxn>
                <a:cxn ang="0">
                  <a:pos x="329" y="63"/>
                </a:cxn>
                <a:cxn ang="0">
                  <a:pos x="310" y="71"/>
                </a:cxn>
                <a:cxn ang="0">
                  <a:pos x="298" y="92"/>
                </a:cxn>
                <a:cxn ang="0">
                  <a:pos x="298" y="1002"/>
                </a:cxn>
                <a:cxn ang="0">
                  <a:pos x="302" y="1019"/>
                </a:cxn>
                <a:cxn ang="0">
                  <a:pos x="318" y="1035"/>
                </a:cxn>
                <a:cxn ang="0">
                  <a:pos x="341" y="1044"/>
                </a:cxn>
                <a:cxn ang="0">
                  <a:pos x="384" y="1052"/>
                </a:cxn>
                <a:cxn ang="0">
                  <a:pos x="500" y="1052"/>
                </a:cxn>
                <a:cxn ang="0">
                  <a:pos x="500" y="1111"/>
                </a:cxn>
                <a:cxn ang="0">
                  <a:pos x="477" y="1111"/>
                </a:cxn>
                <a:cxn ang="0">
                  <a:pos x="434" y="1106"/>
                </a:cxn>
                <a:cxn ang="0">
                  <a:pos x="325" y="1106"/>
                </a:cxn>
                <a:cxn ang="0">
                  <a:pos x="271" y="1102"/>
                </a:cxn>
                <a:cxn ang="0">
                  <a:pos x="194" y="1102"/>
                </a:cxn>
                <a:cxn ang="0">
                  <a:pos x="147" y="1106"/>
                </a:cxn>
                <a:cxn ang="0">
                  <a:pos x="50" y="1106"/>
                </a:cxn>
                <a:cxn ang="0">
                  <a:pos x="15" y="1111"/>
                </a:cxn>
                <a:cxn ang="0">
                  <a:pos x="0" y="1111"/>
                </a:cxn>
                <a:cxn ang="0">
                  <a:pos x="0" y="1052"/>
                </a:cxn>
                <a:cxn ang="0">
                  <a:pos x="38" y="1052"/>
                </a:cxn>
                <a:cxn ang="0">
                  <a:pos x="97" y="1048"/>
                </a:cxn>
                <a:cxn ang="0">
                  <a:pos x="131" y="1044"/>
                </a:cxn>
                <a:cxn ang="0">
                  <a:pos x="151" y="1031"/>
                </a:cxn>
                <a:cxn ang="0">
                  <a:pos x="159" y="1010"/>
                </a:cxn>
                <a:cxn ang="0">
                  <a:pos x="159" y="105"/>
                </a:cxn>
                <a:cxn ang="0">
                  <a:pos x="155" y="84"/>
                </a:cxn>
                <a:cxn ang="0">
                  <a:pos x="143" y="71"/>
                </a:cxn>
                <a:cxn ang="0">
                  <a:pos x="124" y="63"/>
                </a:cxn>
                <a:cxn ang="0">
                  <a:pos x="89" y="59"/>
                </a:cxn>
                <a:cxn ang="0">
                  <a:pos x="0" y="59"/>
                </a:cxn>
                <a:cxn ang="0">
                  <a:pos x="0" y="0"/>
                </a:cxn>
              </a:cxnLst>
              <a:rect l="0" t="0" r="r" b="b"/>
              <a:pathLst>
                <a:path w="903" h="1111">
                  <a:moveTo>
                    <a:pt x="0" y="0"/>
                  </a:moveTo>
                  <a:lnTo>
                    <a:pt x="860" y="0"/>
                  </a:lnTo>
                  <a:lnTo>
                    <a:pt x="903" y="376"/>
                  </a:lnTo>
                  <a:lnTo>
                    <a:pt x="853" y="376"/>
                  </a:lnTo>
                  <a:lnTo>
                    <a:pt x="841" y="296"/>
                  </a:lnTo>
                  <a:lnTo>
                    <a:pt x="826" y="230"/>
                  </a:lnTo>
                  <a:lnTo>
                    <a:pt x="806" y="175"/>
                  </a:lnTo>
                  <a:lnTo>
                    <a:pt x="783" y="134"/>
                  </a:lnTo>
                  <a:lnTo>
                    <a:pt x="744" y="100"/>
                  </a:lnTo>
                  <a:lnTo>
                    <a:pt x="698" y="75"/>
                  </a:lnTo>
                  <a:lnTo>
                    <a:pt x="636" y="63"/>
                  </a:lnTo>
                  <a:lnTo>
                    <a:pt x="558" y="59"/>
                  </a:lnTo>
                  <a:lnTo>
                    <a:pt x="372" y="59"/>
                  </a:lnTo>
                  <a:lnTo>
                    <a:pt x="329" y="63"/>
                  </a:lnTo>
                  <a:lnTo>
                    <a:pt x="310" y="71"/>
                  </a:lnTo>
                  <a:lnTo>
                    <a:pt x="298" y="92"/>
                  </a:lnTo>
                  <a:lnTo>
                    <a:pt x="298" y="1002"/>
                  </a:lnTo>
                  <a:lnTo>
                    <a:pt x="302" y="1019"/>
                  </a:lnTo>
                  <a:lnTo>
                    <a:pt x="318" y="1035"/>
                  </a:lnTo>
                  <a:lnTo>
                    <a:pt x="341" y="1044"/>
                  </a:lnTo>
                  <a:lnTo>
                    <a:pt x="384" y="1052"/>
                  </a:lnTo>
                  <a:lnTo>
                    <a:pt x="500" y="1052"/>
                  </a:lnTo>
                  <a:lnTo>
                    <a:pt x="500" y="1111"/>
                  </a:lnTo>
                  <a:lnTo>
                    <a:pt x="477" y="1111"/>
                  </a:lnTo>
                  <a:lnTo>
                    <a:pt x="434" y="1106"/>
                  </a:lnTo>
                  <a:lnTo>
                    <a:pt x="325" y="1106"/>
                  </a:lnTo>
                  <a:lnTo>
                    <a:pt x="271" y="1102"/>
                  </a:lnTo>
                  <a:lnTo>
                    <a:pt x="194" y="1102"/>
                  </a:lnTo>
                  <a:lnTo>
                    <a:pt x="147" y="1106"/>
                  </a:lnTo>
                  <a:lnTo>
                    <a:pt x="50" y="1106"/>
                  </a:lnTo>
                  <a:lnTo>
                    <a:pt x="15" y="1111"/>
                  </a:lnTo>
                  <a:lnTo>
                    <a:pt x="0" y="1111"/>
                  </a:lnTo>
                  <a:lnTo>
                    <a:pt x="0" y="1052"/>
                  </a:lnTo>
                  <a:lnTo>
                    <a:pt x="38" y="1052"/>
                  </a:lnTo>
                  <a:lnTo>
                    <a:pt x="97" y="1048"/>
                  </a:lnTo>
                  <a:lnTo>
                    <a:pt x="131" y="1044"/>
                  </a:lnTo>
                  <a:lnTo>
                    <a:pt x="151" y="1031"/>
                  </a:lnTo>
                  <a:lnTo>
                    <a:pt x="159" y="1010"/>
                  </a:lnTo>
                  <a:lnTo>
                    <a:pt x="159" y="105"/>
                  </a:lnTo>
                  <a:lnTo>
                    <a:pt x="155" y="84"/>
                  </a:lnTo>
                  <a:lnTo>
                    <a:pt x="143" y="71"/>
                  </a:lnTo>
                  <a:lnTo>
                    <a:pt x="124" y="63"/>
                  </a:lnTo>
                  <a:lnTo>
                    <a:pt x="89" y="59"/>
                  </a:lnTo>
                  <a:lnTo>
                    <a:pt x="0" y="5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10474" y="1949"/>
              <a:ext cx="1679" cy="1699"/>
            </a:xfrm>
            <a:custGeom>
              <a:avLst/>
              <a:gdLst/>
              <a:ahLst/>
              <a:cxnLst>
                <a:cxn ang="0">
                  <a:pos x="1636" y="4"/>
                </a:cxn>
                <a:cxn ang="0">
                  <a:pos x="1632" y="42"/>
                </a:cxn>
                <a:cxn ang="0">
                  <a:pos x="1438" y="664"/>
                </a:cxn>
                <a:cxn ang="0">
                  <a:pos x="1326" y="1144"/>
                </a:cxn>
                <a:cxn ang="0">
                  <a:pos x="1295" y="1353"/>
                </a:cxn>
                <a:cxn ang="0">
                  <a:pos x="1283" y="1474"/>
                </a:cxn>
                <a:cxn ang="0">
                  <a:pos x="1326" y="1561"/>
                </a:cxn>
                <a:cxn ang="0">
                  <a:pos x="1388" y="1574"/>
                </a:cxn>
                <a:cxn ang="0">
                  <a:pos x="1469" y="1557"/>
                </a:cxn>
                <a:cxn ang="0">
                  <a:pos x="1493" y="1541"/>
                </a:cxn>
                <a:cxn ang="0">
                  <a:pos x="1582" y="1445"/>
                </a:cxn>
                <a:cxn ang="0">
                  <a:pos x="1659" y="1415"/>
                </a:cxn>
                <a:cxn ang="0">
                  <a:pos x="1679" y="1424"/>
                </a:cxn>
                <a:cxn ang="0">
                  <a:pos x="1648" y="1507"/>
                </a:cxn>
                <a:cxn ang="0">
                  <a:pos x="1500" y="1632"/>
                </a:cxn>
                <a:cxn ang="0">
                  <a:pos x="1233" y="1699"/>
                </a:cxn>
                <a:cxn ang="0">
                  <a:pos x="1124" y="1645"/>
                </a:cxn>
                <a:cxn ang="0">
                  <a:pos x="1109" y="1495"/>
                </a:cxn>
                <a:cxn ang="0">
                  <a:pos x="1152" y="1211"/>
                </a:cxn>
                <a:cxn ang="0">
                  <a:pos x="1183" y="931"/>
                </a:cxn>
                <a:cxn ang="0">
                  <a:pos x="543" y="1248"/>
                </a:cxn>
                <a:cxn ang="0">
                  <a:pos x="430" y="1578"/>
                </a:cxn>
                <a:cxn ang="0">
                  <a:pos x="415" y="1603"/>
                </a:cxn>
                <a:cxn ang="0">
                  <a:pos x="298" y="1674"/>
                </a:cxn>
                <a:cxn ang="0">
                  <a:pos x="256" y="1674"/>
                </a:cxn>
                <a:cxn ang="0">
                  <a:pos x="256" y="1649"/>
                </a:cxn>
                <a:cxn ang="0">
                  <a:pos x="264" y="1616"/>
                </a:cxn>
                <a:cxn ang="0">
                  <a:pos x="372" y="1290"/>
                </a:cxn>
                <a:cxn ang="0">
                  <a:pos x="473" y="931"/>
                </a:cxn>
                <a:cxn ang="0">
                  <a:pos x="271" y="927"/>
                </a:cxn>
                <a:cxn ang="0">
                  <a:pos x="310" y="864"/>
                </a:cxn>
                <a:cxn ang="0">
                  <a:pos x="430" y="806"/>
                </a:cxn>
                <a:cxn ang="0">
                  <a:pos x="539" y="668"/>
                </a:cxn>
                <a:cxn ang="0">
                  <a:pos x="562" y="556"/>
                </a:cxn>
                <a:cxn ang="0">
                  <a:pos x="585" y="409"/>
                </a:cxn>
                <a:cxn ang="0">
                  <a:pos x="605" y="242"/>
                </a:cxn>
                <a:cxn ang="0">
                  <a:pos x="585" y="167"/>
                </a:cxn>
                <a:cxn ang="0">
                  <a:pos x="500" y="130"/>
                </a:cxn>
                <a:cxn ang="0">
                  <a:pos x="314" y="171"/>
                </a:cxn>
                <a:cxn ang="0">
                  <a:pos x="213" y="284"/>
                </a:cxn>
                <a:cxn ang="0">
                  <a:pos x="116" y="414"/>
                </a:cxn>
                <a:cxn ang="0">
                  <a:pos x="23" y="451"/>
                </a:cxn>
                <a:cxn ang="0">
                  <a:pos x="0" y="443"/>
                </a:cxn>
                <a:cxn ang="0">
                  <a:pos x="23" y="384"/>
                </a:cxn>
                <a:cxn ang="0">
                  <a:pos x="155" y="209"/>
                </a:cxn>
                <a:cxn ang="0">
                  <a:pos x="415" y="46"/>
                </a:cxn>
                <a:cxn ang="0">
                  <a:pos x="659" y="4"/>
                </a:cxn>
                <a:cxn ang="0">
                  <a:pos x="768" y="50"/>
                </a:cxn>
                <a:cxn ang="0">
                  <a:pos x="791" y="159"/>
                </a:cxn>
                <a:cxn ang="0">
                  <a:pos x="772" y="322"/>
                </a:cxn>
                <a:cxn ang="0">
                  <a:pos x="713" y="643"/>
                </a:cxn>
                <a:cxn ang="0">
                  <a:pos x="1310" y="572"/>
                </a:cxn>
                <a:cxn ang="0">
                  <a:pos x="1469" y="96"/>
                </a:cxn>
                <a:cxn ang="0">
                  <a:pos x="1485" y="71"/>
                </a:cxn>
                <a:cxn ang="0">
                  <a:pos x="1621" y="0"/>
                </a:cxn>
              </a:cxnLst>
              <a:rect l="0" t="0" r="r" b="b"/>
              <a:pathLst>
                <a:path w="1679" h="1699">
                  <a:moveTo>
                    <a:pt x="1621" y="0"/>
                  </a:moveTo>
                  <a:lnTo>
                    <a:pt x="1628" y="0"/>
                  </a:lnTo>
                  <a:lnTo>
                    <a:pt x="1636" y="4"/>
                  </a:lnTo>
                  <a:lnTo>
                    <a:pt x="1640" y="9"/>
                  </a:lnTo>
                  <a:lnTo>
                    <a:pt x="1640" y="25"/>
                  </a:lnTo>
                  <a:lnTo>
                    <a:pt x="1632" y="42"/>
                  </a:lnTo>
                  <a:lnTo>
                    <a:pt x="1559" y="263"/>
                  </a:lnTo>
                  <a:lnTo>
                    <a:pt x="1493" y="472"/>
                  </a:lnTo>
                  <a:lnTo>
                    <a:pt x="1438" y="664"/>
                  </a:lnTo>
                  <a:lnTo>
                    <a:pt x="1392" y="844"/>
                  </a:lnTo>
                  <a:lnTo>
                    <a:pt x="1353" y="1002"/>
                  </a:lnTo>
                  <a:lnTo>
                    <a:pt x="1326" y="1144"/>
                  </a:lnTo>
                  <a:lnTo>
                    <a:pt x="1307" y="1265"/>
                  </a:lnTo>
                  <a:lnTo>
                    <a:pt x="1303" y="1303"/>
                  </a:lnTo>
                  <a:lnTo>
                    <a:pt x="1295" y="1353"/>
                  </a:lnTo>
                  <a:lnTo>
                    <a:pt x="1291" y="1403"/>
                  </a:lnTo>
                  <a:lnTo>
                    <a:pt x="1283" y="1445"/>
                  </a:lnTo>
                  <a:lnTo>
                    <a:pt x="1283" y="1474"/>
                  </a:lnTo>
                  <a:lnTo>
                    <a:pt x="1287" y="1511"/>
                  </a:lnTo>
                  <a:lnTo>
                    <a:pt x="1303" y="1541"/>
                  </a:lnTo>
                  <a:lnTo>
                    <a:pt x="1326" y="1561"/>
                  </a:lnTo>
                  <a:lnTo>
                    <a:pt x="1349" y="1570"/>
                  </a:lnTo>
                  <a:lnTo>
                    <a:pt x="1373" y="1574"/>
                  </a:lnTo>
                  <a:lnTo>
                    <a:pt x="1388" y="1574"/>
                  </a:lnTo>
                  <a:lnTo>
                    <a:pt x="1442" y="1566"/>
                  </a:lnTo>
                  <a:lnTo>
                    <a:pt x="1458" y="1561"/>
                  </a:lnTo>
                  <a:lnTo>
                    <a:pt x="1469" y="1557"/>
                  </a:lnTo>
                  <a:lnTo>
                    <a:pt x="1481" y="1557"/>
                  </a:lnTo>
                  <a:lnTo>
                    <a:pt x="1489" y="1549"/>
                  </a:lnTo>
                  <a:lnTo>
                    <a:pt x="1493" y="1541"/>
                  </a:lnTo>
                  <a:lnTo>
                    <a:pt x="1516" y="1499"/>
                  </a:lnTo>
                  <a:lnTo>
                    <a:pt x="1547" y="1465"/>
                  </a:lnTo>
                  <a:lnTo>
                    <a:pt x="1582" y="1445"/>
                  </a:lnTo>
                  <a:lnTo>
                    <a:pt x="1617" y="1428"/>
                  </a:lnTo>
                  <a:lnTo>
                    <a:pt x="1644" y="1420"/>
                  </a:lnTo>
                  <a:lnTo>
                    <a:pt x="1659" y="1415"/>
                  </a:lnTo>
                  <a:lnTo>
                    <a:pt x="1667" y="1415"/>
                  </a:lnTo>
                  <a:lnTo>
                    <a:pt x="1671" y="1420"/>
                  </a:lnTo>
                  <a:lnTo>
                    <a:pt x="1679" y="1424"/>
                  </a:lnTo>
                  <a:lnTo>
                    <a:pt x="1679" y="1432"/>
                  </a:lnTo>
                  <a:lnTo>
                    <a:pt x="1671" y="1465"/>
                  </a:lnTo>
                  <a:lnTo>
                    <a:pt x="1648" y="1507"/>
                  </a:lnTo>
                  <a:lnTo>
                    <a:pt x="1613" y="1549"/>
                  </a:lnTo>
                  <a:lnTo>
                    <a:pt x="1563" y="1595"/>
                  </a:lnTo>
                  <a:lnTo>
                    <a:pt x="1500" y="1632"/>
                  </a:lnTo>
                  <a:lnTo>
                    <a:pt x="1423" y="1670"/>
                  </a:lnTo>
                  <a:lnTo>
                    <a:pt x="1334" y="1691"/>
                  </a:lnTo>
                  <a:lnTo>
                    <a:pt x="1233" y="1699"/>
                  </a:lnTo>
                  <a:lnTo>
                    <a:pt x="1186" y="1691"/>
                  </a:lnTo>
                  <a:lnTo>
                    <a:pt x="1148" y="1674"/>
                  </a:lnTo>
                  <a:lnTo>
                    <a:pt x="1124" y="1645"/>
                  </a:lnTo>
                  <a:lnTo>
                    <a:pt x="1109" y="1612"/>
                  </a:lnTo>
                  <a:lnTo>
                    <a:pt x="1105" y="1570"/>
                  </a:lnTo>
                  <a:lnTo>
                    <a:pt x="1109" y="1495"/>
                  </a:lnTo>
                  <a:lnTo>
                    <a:pt x="1120" y="1407"/>
                  </a:lnTo>
                  <a:lnTo>
                    <a:pt x="1136" y="1307"/>
                  </a:lnTo>
                  <a:lnTo>
                    <a:pt x="1152" y="1211"/>
                  </a:lnTo>
                  <a:lnTo>
                    <a:pt x="1171" y="1115"/>
                  </a:lnTo>
                  <a:lnTo>
                    <a:pt x="1217" y="915"/>
                  </a:lnTo>
                  <a:lnTo>
                    <a:pt x="1183" y="931"/>
                  </a:lnTo>
                  <a:lnTo>
                    <a:pt x="1148" y="935"/>
                  </a:lnTo>
                  <a:lnTo>
                    <a:pt x="636" y="935"/>
                  </a:lnTo>
                  <a:lnTo>
                    <a:pt x="543" y="1248"/>
                  </a:lnTo>
                  <a:lnTo>
                    <a:pt x="438" y="1561"/>
                  </a:lnTo>
                  <a:lnTo>
                    <a:pt x="434" y="1574"/>
                  </a:lnTo>
                  <a:lnTo>
                    <a:pt x="430" y="1578"/>
                  </a:lnTo>
                  <a:lnTo>
                    <a:pt x="426" y="1587"/>
                  </a:lnTo>
                  <a:lnTo>
                    <a:pt x="419" y="1595"/>
                  </a:lnTo>
                  <a:lnTo>
                    <a:pt x="415" y="1603"/>
                  </a:lnTo>
                  <a:lnTo>
                    <a:pt x="376" y="1632"/>
                  </a:lnTo>
                  <a:lnTo>
                    <a:pt x="337" y="1658"/>
                  </a:lnTo>
                  <a:lnTo>
                    <a:pt x="298" y="1674"/>
                  </a:lnTo>
                  <a:lnTo>
                    <a:pt x="271" y="1678"/>
                  </a:lnTo>
                  <a:lnTo>
                    <a:pt x="264" y="1678"/>
                  </a:lnTo>
                  <a:lnTo>
                    <a:pt x="256" y="1674"/>
                  </a:lnTo>
                  <a:lnTo>
                    <a:pt x="252" y="1670"/>
                  </a:lnTo>
                  <a:lnTo>
                    <a:pt x="252" y="1653"/>
                  </a:lnTo>
                  <a:lnTo>
                    <a:pt x="256" y="1649"/>
                  </a:lnTo>
                  <a:lnTo>
                    <a:pt x="256" y="1641"/>
                  </a:lnTo>
                  <a:lnTo>
                    <a:pt x="260" y="1632"/>
                  </a:lnTo>
                  <a:lnTo>
                    <a:pt x="264" y="1616"/>
                  </a:lnTo>
                  <a:lnTo>
                    <a:pt x="271" y="1599"/>
                  </a:lnTo>
                  <a:lnTo>
                    <a:pt x="326" y="1436"/>
                  </a:lnTo>
                  <a:lnTo>
                    <a:pt x="372" y="1290"/>
                  </a:lnTo>
                  <a:lnTo>
                    <a:pt x="411" y="1152"/>
                  </a:lnTo>
                  <a:lnTo>
                    <a:pt x="446" y="1036"/>
                  </a:lnTo>
                  <a:lnTo>
                    <a:pt x="473" y="931"/>
                  </a:lnTo>
                  <a:lnTo>
                    <a:pt x="279" y="931"/>
                  </a:lnTo>
                  <a:lnTo>
                    <a:pt x="275" y="927"/>
                  </a:lnTo>
                  <a:lnTo>
                    <a:pt x="271" y="927"/>
                  </a:lnTo>
                  <a:lnTo>
                    <a:pt x="271" y="919"/>
                  </a:lnTo>
                  <a:lnTo>
                    <a:pt x="283" y="894"/>
                  </a:lnTo>
                  <a:lnTo>
                    <a:pt x="310" y="864"/>
                  </a:lnTo>
                  <a:lnTo>
                    <a:pt x="349" y="835"/>
                  </a:lnTo>
                  <a:lnTo>
                    <a:pt x="392" y="814"/>
                  </a:lnTo>
                  <a:lnTo>
                    <a:pt x="430" y="806"/>
                  </a:lnTo>
                  <a:lnTo>
                    <a:pt x="508" y="806"/>
                  </a:lnTo>
                  <a:lnTo>
                    <a:pt x="527" y="731"/>
                  </a:lnTo>
                  <a:lnTo>
                    <a:pt x="539" y="668"/>
                  </a:lnTo>
                  <a:lnTo>
                    <a:pt x="547" y="622"/>
                  </a:lnTo>
                  <a:lnTo>
                    <a:pt x="554" y="585"/>
                  </a:lnTo>
                  <a:lnTo>
                    <a:pt x="562" y="556"/>
                  </a:lnTo>
                  <a:lnTo>
                    <a:pt x="566" y="530"/>
                  </a:lnTo>
                  <a:lnTo>
                    <a:pt x="570" y="501"/>
                  </a:lnTo>
                  <a:lnTo>
                    <a:pt x="585" y="409"/>
                  </a:lnTo>
                  <a:lnTo>
                    <a:pt x="593" y="334"/>
                  </a:lnTo>
                  <a:lnTo>
                    <a:pt x="601" y="280"/>
                  </a:lnTo>
                  <a:lnTo>
                    <a:pt x="605" y="242"/>
                  </a:lnTo>
                  <a:lnTo>
                    <a:pt x="605" y="209"/>
                  </a:lnTo>
                  <a:lnTo>
                    <a:pt x="597" y="188"/>
                  </a:lnTo>
                  <a:lnTo>
                    <a:pt x="585" y="167"/>
                  </a:lnTo>
                  <a:lnTo>
                    <a:pt x="566" y="146"/>
                  </a:lnTo>
                  <a:lnTo>
                    <a:pt x="539" y="134"/>
                  </a:lnTo>
                  <a:lnTo>
                    <a:pt x="500" y="130"/>
                  </a:lnTo>
                  <a:lnTo>
                    <a:pt x="426" y="134"/>
                  </a:lnTo>
                  <a:lnTo>
                    <a:pt x="364" y="151"/>
                  </a:lnTo>
                  <a:lnTo>
                    <a:pt x="314" y="171"/>
                  </a:lnTo>
                  <a:lnTo>
                    <a:pt x="271" y="205"/>
                  </a:lnTo>
                  <a:lnTo>
                    <a:pt x="240" y="242"/>
                  </a:lnTo>
                  <a:lnTo>
                    <a:pt x="213" y="284"/>
                  </a:lnTo>
                  <a:lnTo>
                    <a:pt x="186" y="334"/>
                  </a:lnTo>
                  <a:lnTo>
                    <a:pt x="155" y="380"/>
                  </a:lnTo>
                  <a:lnTo>
                    <a:pt x="116" y="414"/>
                  </a:lnTo>
                  <a:lnTo>
                    <a:pt x="74" y="434"/>
                  </a:lnTo>
                  <a:lnTo>
                    <a:pt x="43" y="447"/>
                  </a:lnTo>
                  <a:lnTo>
                    <a:pt x="23" y="451"/>
                  </a:lnTo>
                  <a:lnTo>
                    <a:pt x="12" y="451"/>
                  </a:lnTo>
                  <a:lnTo>
                    <a:pt x="8" y="447"/>
                  </a:lnTo>
                  <a:lnTo>
                    <a:pt x="0" y="443"/>
                  </a:lnTo>
                  <a:lnTo>
                    <a:pt x="0" y="439"/>
                  </a:lnTo>
                  <a:lnTo>
                    <a:pt x="4" y="422"/>
                  </a:lnTo>
                  <a:lnTo>
                    <a:pt x="23" y="384"/>
                  </a:lnTo>
                  <a:lnTo>
                    <a:pt x="50" y="334"/>
                  </a:lnTo>
                  <a:lnTo>
                    <a:pt x="93" y="272"/>
                  </a:lnTo>
                  <a:lnTo>
                    <a:pt x="155" y="209"/>
                  </a:lnTo>
                  <a:lnTo>
                    <a:pt x="233" y="142"/>
                  </a:lnTo>
                  <a:lnTo>
                    <a:pt x="318" y="92"/>
                  </a:lnTo>
                  <a:lnTo>
                    <a:pt x="415" y="46"/>
                  </a:lnTo>
                  <a:lnTo>
                    <a:pt x="523" y="17"/>
                  </a:lnTo>
                  <a:lnTo>
                    <a:pt x="644" y="4"/>
                  </a:lnTo>
                  <a:lnTo>
                    <a:pt x="659" y="4"/>
                  </a:lnTo>
                  <a:lnTo>
                    <a:pt x="713" y="13"/>
                  </a:lnTo>
                  <a:lnTo>
                    <a:pt x="740" y="30"/>
                  </a:lnTo>
                  <a:lnTo>
                    <a:pt x="768" y="50"/>
                  </a:lnTo>
                  <a:lnTo>
                    <a:pt x="783" y="88"/>
                  </a:lnTo>
                  <a:lnTo>
                    <a:pt x="791" y="134"/>
                  </a:lnTo>
                  <a:lnTo>
                    <a:pt x="791" y="159"/>
                  </a:lnTo>
                  <a:lnTo>
                    <a:pt x="787" y="201"/>
                  </a:lnTo>
                  <a:lnTo>
                    <a:pt x="779" y="255"/>
                  </a:lnTo>
                  <a:lnTo>
                    <a:pt x="772" y="322"/>
                  </a:lnTo>
                  <a:lnTo>
                    <a:pt x="764" y="397"/>
                  </a:lnTo>
                  <a:lnTo>
                    <a:pt x="752" y="472"/>
                  </a:lnTo>
                  <a:lnTo>
                    <a:pt x="713" y="643"/>
                  </a:lnTo>
                  <a:lnTo>
                    <a:pt x="675" y="810"/>
                  </a:lnTo>
                  <a:lnTo>
                    <a:pt x="1241" y="810"/>
                  </a:lnTo>
                  <a:lnTo>
                    <a:pt x="1310" y="572"/>
                  </a:lnTo>
                  <a:lnTo>
                    <a:pt x="1380" y="343"/>
                  </a:lnTo>
                  <a:lnTo>
                    <a:pt x="1462" y="113"/>
                  </a:lnTo>
                  <a:lnTo>
                    <a:pt x="1469" y="96"/>
                  </a:lnTo>
                  <a:lnTo>
                    <a:pt x="1473" y="84"/>
                  </a:lnTo>
                  <a:lnTo>
                    <a:pt x="1481" y="80"/>
                  </a:lnTo>
                  <a:lnTo>
                    <a:pt x="1485" y="71"/>
                  </a:lnTo>
                  <a:lnTo>
                    <a:pt x="1555" y="21"/>
                  </a:lnTo>
                  <a:lnTo>
                    <a:pt x="1590" y="4"/>
                  </a:lnTo>
                  <a:lnTo>
                    <a:pt x="16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12304" y="3151"/>
              <a:ext cx="880" cy="1073"/>
            </a:xfrm>
            <a:custGeom>
              <a:avLst/>
              <a:gdLst/>
              <a:ahLst/>
              <a:cxnLst>
                <a:cxn ang="0">
                  <a:pos x="384" y="9"/>
                </a:cxn>
                <a:cxn ang="0">
                  <a:pos x="485" y="76"/>
                </a:cxn>
                <a:cxn ang="0">
                  <a:pos x="555" y="180"/>
                </a:cxn>
                <a:cxn ang="0">
                  <a:pos x="597" y="301"/>
                </a:cxn>
                <a:cxn ang="0">
                  <a:pos x="624" y="414"/>
                </a:cxn>
                <a:cxn ang="0">
                  <a:pos x="632" y="493"/>
                </a:cxn>
                <a:cxn ang="0">
                  <a:pos x="690" y="339"/>
                </a:cxn>
                <a:cxn ang="0">
                  <a:pos x="783" y="134"/>
                </a:cxn>
                <a:cxn ang="0">
                  <a:pos x="822" y="42"/>
                </a:cxn>
                <a:cxn ang="0">
                  <a:pos x="842" y="17"/>
                </a:cxn>
                <a:cxn ang="0">
                  <a:pos x="865" y="13"/>
                </a:cxn>
                <a:cxn ang="0">
                  <a:pos x="876" y="17"/>
                </a:cxn>
                <a:cxn ang="0">
                  <a:pos x="880" y="34"/>
                </a:cxn>
                <a:cxn ang="0">
                  <a:pos x="834" y="130"/>
                </a:cxn>
                <a:cxn ang="0">
                  <a:pos x="779" y="251"/>
                </a:cxn>
                <a:cxn ang="0">
                  <a:pos x="748" y="326"/>
                </a:cxn>
                <a:cxn ang="0">
                  <a:pos x="714" y="422"/>
                </a:cxn>
                <a:cxn ang="0">
                  <a:pos x="667" y="543"/>
                </a:cxn>
                <a:cxn ang="0">
                  <a:pos x="628" y="685"/>
                </a:cxn>
                <a:cxn ang="0">
                  <a:pos x="597" y="856"/>
                </a:cxn>
                <a:cxn ang="0">
                  <a:pos x="566" y="990"/>
                </a:cxn>
                <a:cxn ang="0">
                  <a:pos x="543" y="1057"/>
                </a:cxn>
                <a:cxn ang="0">
                  <a:pos x="524" y="1073"/>
                </a:cxn>
                <a:cxn ang="0">
                  <a:pos x="496" y="1061"/>
                </a:cxn>
                <a:cxn ang="0">
                  <a:pos x="489" y="1040"/>
                </a:cxn>
                <a:cxn ang="0">
                  <a:pos x="493" y="998"/>
                </a:cxn>
                <a:cxn ang="0">
                  <a:pos x="516" y="881"/>
                </a:cxn>
                <a:cxn ang="0">
                  <a:pos x="551" y="744"/>
                </a:cxn>
                <a:cxn ang="0">
                  <a:pos x="574" y="664"/>
                </a:cxn>
                <a:cxn ang="0">
                  <a:pos x="582" y="610"/>
                </a:cxn>
                <a:cxn ang="0">
                  <a:pos x="578" y="451"/>
                </a:cxn>
                <a:cxn ang="0">
                  <a:pos x="555" y="334"/>
                </a:cxn>
                <a:cxn ang="0">
                  <a:pos x="508" y="234"/>
                </a:cxn>
                <a:cxn ang="0">
                  <a:pos x="427" y="159"/>
                </a:cxn>
                <a:cxn ang="0">
                  <a:pos x="303" y="130"/>
                </a:cxn>
                <a:cxn ang="0">
                  <a:pos x="182" y="155"/>
                </a:cxn>
                <a:cxn ang="0">
                  <a:pos x="85" y="230"/>
                </a:cxn>
                <a:cxn ang="0">
                  <a:pos x="50" y="297"/>
                </a:cxn>
                <a:cxn ang="0">
                  <a:pos x="43" y="309"/>
                </a:cxn>
                <a:cxn ang="0">
                  <a:pos x="12" y="314"/>
                </a:cxn>
                <a:cxn ang="0">
                  <a:pos x="0" y="305"/>
                </a:cxn>
                <a:cxn ang="0">
                  <a:pos x="12" y="247"/>
                </a:cxn>
                <a:cxn ang="0">
                  <a:pos x="66" y="151"/>
                </a:cxn>
                <a:cxn ang="0">
                  <a:pos x="151" y="63"/>
                </a:cxn>
                <a:cxn ang="0">
                  <a:pos x="256" y="9"/>
                </a:cxn>
              </a:cxnLst>
              <a:rect l="0" t="0" r="r" b="b"/>
              <a:pathLst>
                <a:path w="880" h="1073">
                  <a:moveTo>
                    <a:pt x="322" y="0"/>
                  </a:moveTo>
                  <a:lnTo>
                    <a:pt x="384" y="9"/>
                  </a:lnTo>
                  <a:lnTo>
                    <a:pt x="442" y="34"/>
                  </a:lnTo>
                  <a:lnTo>
                    <a:pt x="485" y="76"/>
                  </a:lnTo>
                  <a:lnTo>
                    <a:pt x="524" y="126"/>
                  </a:lnTo>
                  <a:lnTo>
                    <a:pt x="555" y="180"/>
                  </a:lnTo>
                  <a:lnTo>
                    <a:pt x="582" y="243"/>
                  </a:lnTo>
                  <a:lnTo>
                    <a:pt x="597" y="301"/>
                  </a:lnTo>
                  <a:lnTo>
                    <a:pt x="613" y="364"/>
                  </a:lnTo>
                  <a:lnTo>
                    <a:pt x="624" y="414"/>
                  </a:lnTo>
                  <a:lnTo>
                    <a:pt x="628" y="460"/>
                  </a:lnTo>
                  <a:lnTo>
                    <a:pt x="632" y="493"/>
                  </a:lnTo>
                  <a:lnTo>
                    <a:pt x="659" y="418"/>
                  </a:lnTo>
                  <a:lnTo>
                    <a:pt x="690" y="339"/>
                  </a:lnTo>
                  <a:lnTo>
                    <a:pt x="752" y="197"/>
                  </a:lnTo>
                  <a:lnTo>
                    <a:pt x="783" y="134"/>
                  </a:lnTo>
                  <a:lnTo>
                    <a:pt x="807" y="84"/>
                  </a:lnTo>
                  <a:lnTo>
                    <a:pt x="822" y="42"/>
                  </a:lnTo>
                  <a:lnTo>
                    <a:pt x="834" y="21"/>
                  </a:lnTo>
                  <a:lnTo>
                    <a:pt x="842" y="17"/>
                  </a:lnTo>
                  <a:lnTo>
                    <a:pt x="845" y="13"/>
                  </a:lnTo>
                  <a:lnTo>
                    <a:pt x="865" y="13"/>
                  </a:lnTo>
                  <a:lnTo>
                    <a:pt x="869" y="17"/>
                  </a:lnTo>
                  <a:lnTo>
                    <a:pt x="876" y="17"/>
                  </a:lnTo>
                  <a:lnTo>
                    <a:pt x="880" y="21"/>
                  </a:lnTo>
                  <a:lnTo>
                    <a:pt x="880" y="34"/>
                  </a:lnTo>
                  <a:lnTo>
                    <a:pt x="873" y="51"/>
                  </a:lnTo>
                  <a:lnTo>
                    <a:pt x="834" y="130"/>
                  </a:lnTo>
                  <a:lnTo>
                    <a:pt x="803" y="197"/>
                  </a:lnTo>
                  <a:lnTo>
                    <a:pt x="779" y="251"/>
                  </a:lnTo>
                  <a:lnTo>
                    <a:pt x="764" y="293"/>
                  </a:lnTo>
                  <a:lnTo>
                    <a:pt x="748" y="326"/>
                  </a:lnTo>
                  <a:lnTo>
                    <a:pt x="733" y="368"/>
                  </a:lnTo>
                  <a:lnTo>
                    <a:pt x="714" y="422"/>
                  </a:lnTo>
                  <a:lnTo>
                    <a:pt x="690" y="481"/>
                  </a:lnTo>
                  <a:lnTo>
                    <a:pt x="667" y="543"/>
                  </a:lnTo>
                  <a:lnTo>
                    <a:pt x="648" y="602"/>
                  </a:lnTo>
                  <a:lnTo>
                    <a:pt x="628" y="685"/>
                  </a:lnTo>
                  <a:lnTo>
                    <a:pt x="613" y="773"/>
                  </a:lnTo>
                  <a:lnTo>
                    <a:pt x="597" y="856"/>
                  </a:lnTo>
                  <a:lnTo>
                    <a:pt x="582" y="931"/>
                  </a:lnTo>
                  <a:lnTo>
                    <a:pt x="566" y="990"/>
                  </a:lnTo>
                  <a:lnTo>
                    <a:pt x="555" y="1032"/>
                  </a:lnTo>
                  <a:lnTo>
                    <a:pt x="543" y="1057"/>
                  </a:lnTo>
                  <a:lnTo>
                    <a:pt x="531" y="1069"/>
                  </a:lnTo>
                  <a:lnTo>
                    <a:pt x="524" y="1073"/>
                  </a:lnTo>
                  <a:lnTo>
                    <a:pt x="508" y="1073"/>
                  </a:lnTo>
                  <a:lnTo>
                    <a:pt x="496" y="1061"/>
                  </a:lnTo>
                  <a:lnTo>
                    <a:pt x="493" y="1048"/>
                  </a:lnTo>
                  <a:lnTo>
                    <a:pt x="489" y="1040"/>
                  </a:lnTo>
                  <a:lnTo>
                    <a:pt x="489" y="1032"/>
                  </a:lnTo>
                  <a:lnTo>
                    <a:pt x="493" y="998"/>
                  </a:lnTo>
                  <a:lnTo>
                    <a:pt x="500" y="944"/>
                  </a:lnTo>
                  <a:lnTo>
                    <a:pt x="516" y="881"/>
                  </a:lnTo>
                  <a:lnTo>
                    <a:pt x="535" y="815"/>
                  </a:lnTo>
                  <a:lnTo>
                    <a:pt x="551" y="744"/>
                  </a:lnTo>
                  <a:lnTo>
                    <a:pt x="570" y="677"/>
                  </a:lnTo>
                  <a:lnTo>
                    <a:pt x="574" y="664"/>
                  </a:lnTo>
                  <a:lnTo>
                    <a:pt x="578" y="643"/>
                  </a:lnTo>
                  <a:lnTo>
                    <a:pt x="582" y="610"/>
                  </a:lnTo>
                  <a:lnTo>
                    <a:pt x="582" y="506"/>
                  </a:lnTo>
                  <a:lnTo>
                    <a:pt x="578" y="451"/>
                  </a:lnTo>
                  <a:lnTo>
                    <a:pt x="570" y="393"/>
                  </a:lnTo>
                  <a:lnTo>
                    <a:pt x="555" y="334"/>
                  </a:lnTo>
                  <a:lnTo>
                    <a:pt x="535" y="284"/>
                  </a:lnTo>
                  <a:lnTo>
                    <a:pt x="508" y="234"/>
                  </a:lnTo>
                  <a:lnTo>
                    <a:pt x="473" y="193"/>
                  </a:lnTo>
                  <a:lnTo>
                    <a:pt x="427" y="159"/>
                  </a:lnTo>
                  <a:lnTo>
                    <a:pt x="372" y="138"/>
                  </a:lnTo>
                  <a:lnTo>
                    <a:pt x="303" y="130"/>
                  </a:lnTo>
                  <a:lnTo>
                    <a:pt x="240" y="138"/>
                  </a:lnTo>
                  <a:lnTo>
                    <a:pt x="182" y="155"/>
                  </a:lnTo>
                  <a:lnTo>
                    <a:pt x="128" y="188"/>
                  </a:lnTo>
                  <a:lnTo>
                    <a:pt x="85" y="230"/>
                  </a:lnTo>
                  <a:lnTo>
                    <a:pt x="54" y="284"/>
                  </a:lnTo>
                  <a:lnTo>
                    <a:pt x="50" y="297"/>
                  </a:lnTo>
                  <a:lnTo>
                    <a:pt x="47" y="305"/>
                  </a:lnTo>
                  <a:lnTo>
                    <a:pt x="43" y="309"/>
                  </a:lnTo>
                  <a:lnTo>
                    <a:pt x="35" y="314"/>
                  </a:lnTo>
                  <a:lnTo>
                    <a:pt x="12" y="314"/>
                  </a:lnTo>
                  <a:lnTo>
                    <a:pt x="4" y="309"/>
                  </a:lnTo>
                  <a:lnTo>
                    <a:pt x="0" y="305"/>
                  </a:lnTo>
                  <a:lnTo>
                    <a:pt x="0" y="297"/>
                  </a:lnTo>
                  <a:lnTo>
                    <a:pt x="12" y="247"/>
                  </a:lnTo>
                  <a:lnTo>
                    <a:pt x="31" y="201"/>
                  </a:lnTo>
                  <a:lnTo>
                    <a:pt x="66" y="151"/>
                  </a:lnTo>
                  <a:lnTo>
                    <a:pt x="113" y="97"/>
                  </a:lnTo>
                  <a:lnTo>
                    <a:pt x="151" y="63"/>
                  </a:lnTo>
                  <a:lnTo>
                    <a:pt x="202" y="30"/>
                  </a:lnTo>
                  <a:lnTo>
                    <a:pt x="256" y="9"/>
                  </a:lnTo>
                  <a:lnTo>
                    <a:pt x="3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" name="Group 16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3429000" y="4267200"/>
            <a:ext cx="2039786" cy="609600"/>
            <a:chOff x="3128" y="1798"/>
            <a:chExt cx="8121" cy="2427"/>
          </a:xfrm>
          <a:solidFill>
            <a:srgbClr val="7030A0"/>
          </a:solidFill>
        </p:grpSpPr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3128" y="1967"/>
              <a:ext cx="1583" cy="1576"/>
            </a:xfrm>
            <a:custGeom>
              <a:avLst/>
              <a:gdLst/>
              <a:ahLst/>
              <a:cxnLst>
                <a:cxn ang="0">
                  <a:pos x="1568" y="3"/>
                </a:cxn>
                <a:cxn ang="0">
                  <a:pos x="1581" y="62"/>
                </a:cxn>
                <a:cxn ang="0">
                  <a:pos x="1528" y="508"/>
                </a:cxn>
                <a:cxn ang="0">
                  <a:pos x="1497" y="522"/>
                </a:cxn>
                <a:cxn ang="0">
                  <a:pos x="1480" y="503"/>
                </a:cxn>
                <a:cxn ang="0">
                  <a:pos x="1487" y="396"/>
                </a:cxn>
                <a:cxn ang="0">
                  <a:pos x="1487" y="269"/>
                </a:cxn>
                <a:cxn ang="0">
                  <a:pos x="1439" y="143"/>
                </a:cxn>
                <a:cxn ang="0">
                  <a:pos x="1306" y="81"/>
                </a:cxn>
                <a:cxn ang="0">
                  <a:pos x="809" y="70"/>
                </a:cxn>
                <a:cxn ang="0">
                  <a:pos x="751" y="102"/>
                </a:cxn>
                <a:cxn ang="0">
                  <a:pos x="602" y="721"/>
                </a:cxn>
                <a:cxn ang="0">
                  <a:pos x="928" y="710"/>
                </a:cxn>
                <a:cxn ang="0">
                  <a:pos x="1033" y="643"/>
                </a:cxn>
                <a:cxn ang="0">
                  <a:pos x="1091" y="490"/>
                </a:cxn>
                <a:cxn ang="0">
                  <a:pos x="1109" y="452"/>
                </a:cxn>
                <a:cxn ang="0">
                  <a:pos x="1137" y="455"/>
                </a:cxn>
                <a:cxn ang="0">
                  <a:pos x="1023" y="1016"/>
                </a:cxn>
                <a:cxn ang="0">
                  <a:pos x="993" y="1059"/>
                </a:cxn>
                <a:cxn ang="0">
                  <a:pos x="963" y="1043"/>
                </a:cxn>
                <a:cxn ang="0">
                  <a:pos x="970" y="1011"/>
                </a:cxn>
                <a:cxn ang="0">
                  <a:pos x="988" y="922"/>
                </a:cxn>
                <a:cxn ang="0">
                  <a:pos x="980" y="844"/>
                </a:cxn>
                <a:cxn ang="0">
                  <a:pos x="933" y="804"/>
                </a:cxn>
                <a:cxn ang="0">
                  <a:pos x="804" y="791"/>
                </a:cxn>
                <a:cxn ang="0">
                  <a:pos x="433" y="1449"/>
                </a:cxn>
                <a:cxn ang="0">
                  <a:pos x="438" y="1495"/>
                </a:cxn>
                <a:cxn ang="0">
                  <a:pos x="822" y="1500"/>
                </a:cxn>
                <a:cxn ang="0">
                  <a:pos x="1051" y="1471"/>
                </a:cxn>
                <a:cxn ang="0">
                  <a:pos x="1205" y="1382"/>
                </a:cxn>
                <a:cxn ang="0">
                  <a:pos x="1316" y="1226"/>
                </a:cxn>
                <a:cxn ang="0">
                  <a:pos x="1417" y="1003"/>
                </a:cxn>
                <a:cxn ang="0">
                  <a:pos x="1437" y="973"/>
                </a:cxn>
                <a:cxn ang="0">
                  <a:pos x="1470" y="987"/>
                </a:cxn>
                <a:cxn ang="0">
                  <a:pos x="1472" y="1003"/>
                </a:cxn>
                <a:cxn ang="0">
                  <a:pos x="1462" y="1033"/>
                </a:cxn>
                <a:cxn ang="0">
                  <a:pos x="1248" y="1557"/>
                </a:cxn>
                <a:cxn ang="0">
                  <a:pos x="32" y="1576"/>
                </a:cxn>
                <a:cxn ang="0">
                  <a:pos x="0" y="1546"/>
                </a:cxn>
                <a:cxn ang="0">
                  <a:pos x="22" y="1506"/>
                </a:cxn>
                <a:cxn ang="0">
                  <a:pos x="161" y="1498"/>
                </a:cxn>
                <a:cxn ang="0">
                  <a:pos x="232" y="1468"/>
                </a:cxn>
                <a:cxn ang="0">
                  <a:pos x="547" y="167"/>
                </a:cxn>
                <a:cxn ang="0">
                  <a:pos x="557" y="119"/>
                </a:cxn>
                <a:cxn ang="0">
                  <a:pos x="537" y="84"/>
                </a:cxn>
                <a:cxn ang="0">
                  <a:pos x="453" y="70"/>
                </a:cxn>
                <a:cxn ang="0">
                  <a:pos x="358" y="59"/>
                </a:cxn>
                <a:cxn ang="0">
                  <a:pos x="365" y="8"/>
                </a:cxn>
              </a:cxnLst>
              <a:rect l="0" t="0" r="r" b="b"/>
              <a:pathLst>
                <a:path w="1583" h="1576">
                  <a:moveTo>
                    <a:pt x="396" y="0"/>
                  </a:moveTo>
                  <a:lnTo>
                    <a:pt x="1550" y="0"/>
                  </a:lnTo>
                  <a:lnTo>
                    <a:pt x="1568" y="3"/>
                  </a:lnTo>
                  <a:lnTo>
                    <a:pt x="1581" y="14"/>
                  </a:lnTo>
                  <a:lnTo>
                    <a:pt x="1583" y="33"/>
                  </a:lnTo>
                  <a:lnTo>
                    <a:pt x="1581" y="62"/>
                  </a:lnTo>
                  <a:lnTo>
                    <a:pt x="1535" y="463"/>
                  </a:lnTo>
                  <a:lnTo>
                    <a:pt x="1533" y="492"/>
                  </a:lnTo>
                  <a:lnTo>
                    <a:pt x="1528" y="508"/>
                  </a:lnTo>
                  <a:lnTo>
                    <a:pt x="1520" y="519"/>
                  </a:lnTo>
                  <a:lnTo>
                    <a:pt x="1505" y="522"/>
                  </a:lnTo>
                  <a:lnTo>
                    <a:pt x="1497" y="522"/>
                  </a:lnTo>
                  <a:lnTo>
                    <a:pt x="1490" y="519"/>
                  </a:lnTo>
                  <a:lnTo>
                    <a:pt x="1485" y="514"/>
                  </a:lnTo>
                  <a:lnTo>
                    <a:pt x="1480" y="503"/>
                  </a:lnTo>
                  <a:lnTo>
                    <a:pt x="1480" y="452"/>
                  </a:lnTo>
                  <a:lnTo>
                    <a:pt x="1485" y="420"/>
                  </a:lnTo>
                  <a:lnTo>
                    <a:pt x="1487" y="396"/>
                  </a:lnTo>
                  <a:lnTo>
                    <a:pt x="1490" y="377"/>
                  </a:lnTo>
                  <a:lnTo>
                    <a:pt x="1490" y="328"/>
                  </a:lnTo>
                  <a:lnTo>
                    <a:pt x="1487" y="269"/>
                  </a:lnTo>
                  <a:lnTo>
                    <a:pt x="1480" y="221"/>
                  </a:lnTo>
                  <a:lnTo>
                    <a:pt x="1462" y="178"/>
                  </a:lnTo>
                  <a:lnTo>
                    <a:pt x="1439" y="143"/>
                  </a:lnTo>
                  <a:lnTo>
                    <a:pt x="1407" y="116"/>
                  </a:lnTo>
                  <a:lnTo>
                    <a:pt x="1361" y="94"/>
                  </a:lnTo>
                  <a:lnTo>
                    <a:pt x="1306" y="81"/>
                  </a:lnTo>
                  <a:lnTo>
                    <a:pt x="1238" y="73"/>
                  </a:lnTo>
                  <a:lnTo>
                    <a:pt x="1157" y="70"/>
                  </a:lnTo>
                  <a:lnTo>
                    <a:pt x="809" y="70"/>
                  </a:lnTo>
                  <a:lnTo>
                    <a:pt x="781" y="76"/>
                  </a:lnTo>
                  <a:lnTo>
                    <a:pt x="764" y="86"/>
                  </a:lnTo>
                  <a:lnTo>
                    <a:pt x="751" y="102"/>
                  </a:lnTo>
                  <a:lnTo>
                    <a:pt x="743" y="127"/>
                  </a:lnTo>
                  <a:lnTo>
                    <a:pt x="733" y="162"/>
                  </a:lnTo>
                  <a:lnTo>
                    <a:pt x="602" y="721"/>
                  </a:lnTo>
                  <a:lnTo>
                    <a:pt x="804" y="721"/>
                  </a:lnTo>
                  <a:lnTo>
                    <a:pt x="872" y="718"/>
                  </a:lnTo>
                  <a:lnTo>
                    <a:pt x="928" y="710"/>
                  </a:lnTo>
                  <a:lnTo>
                    <a:pt x="970" y="694"/>
                  </a:lnTo>
                  <a:lnTo>
                    <a:pt x="1006" y="672"/>
                  </a:lnTo>
                  <a:lnTo>
                    <a:pt x="1033" y="643"/>
                  </a:lnTo>
                  <a:lnTo>
                    <a:pt x="1054" y="603"/>
                  </a:lnTo>
                  <a:lnTo>
                    <a:pt x="1074" y="551"/>
                  </a:lnTo>
                  <a:lnTo>
                    <a:pt x="1091" y="490"/>
                  </a:lnTo>
                  <a:lnTo>
                    <a:pt x="1094" y="479"/>
                  </a:lnTo>
                  <a:lnTo>
                    <a:pt x="1099" y="463"/>
                  </a:lnTo>
                  <a:lnTo>
                    <a:pt x="1109" y="452"/>
                  </a:lnTo>
                  <a:lnTo>
                    <a:pt x="1114" y="449"/>
                  </a:lnTo>
                  <a:lnTo>
                    <a:pt x="1129" y="449"/>
                  </a:lnTo>
                  <a:lnTo>
                    <a:pt x="1137" y="455"/>
                  </a:lnTo>
                  <a:lnTo>
                    <a:pt x="1147" y="465"/>
                  </a:lnTo>
                  <a:lnTo>
                    <a:pt x="1147" y="473"/>
                  </a:lnTo>
                  <a:lnTo>
                    <a:pt x="1023" y="1016"/>
                  </a:lnTo>
                  <a:lnTo>
                    <a:pt x="1016" y="1041"/>
                  </a:lnTo>
                  <a:lnTo>
                    <a:pt x="1008" y="1057"/>
                  </a:lnTo>
                  <a:lnTo>
                    <a:pt x="993" y="1059"/>
                  </a:lnTo>
                  <a:lnTo>
                    <a:pt x="983" y="1059"/>
                  </a:lnTo>
                  <a:lnTo>
                    <a:pt x="968" y="1051"/>
                  </a:lnTo>
                  <a:lnTo>
                    <a:pt x="963" y="1043"/>
                  </a:lnTo>
                  <a:lnTo>
                    <a:pt x="963" y="1038"/>
                  </a:lnTo>
                  <a:lnTo>
                    <a:pt x="968" y="1022"/>
                  </a:lnTo>
                  <a:lnTo>
                    <a:pt x="970" y="1011"/>
                  </a:lnTo>
                  <a:lnTo>
                    <a:pt x="978" y="973"/>
                  </a:lnTo>
                  <a:lnTo>
                    <a:pt x="983" y="944"/>
                  </a:lnTo>
                  <a:lnTo>
                    <a:pt x="988" y="922"/>
                  </a:lnTo>
                  <a:lnTo>
                    <a:pt x="988" y="877"/>
                  </a:lnTo>
                  <a:lnTo>
                    <a:pt x="986" y="861"/>
                  </a:lnTo>
                  <a:lnTo>
                    <a:pt x="980" y="844"/>
                  </a:lnTo>
                  <a:lnTo>
                    <a:pt x="973" y="828"/>
                  </a:lnTo>
                  <a:lnTo>
                    <a:pt x="955" y="815"/>
                  </a:lnTo>
                  <a:lnTo>
                    <a:pt x="933" y="804"/>
                  </a:lnTo>
                  <a:lnTo>
                    <a:pt x="902" y="799"/>
                  </a:lnTo>
                  <a:lnTo>
                    <a:pt x="859" y="793"/>
                  </a:lnTo>
                  <a:lnTo>
                    <a:pt x="804" y="791"/>
                  </a:lnTo>
                  <a:lnTo>
                    <a:pt x="585" y="791"/>
                  </a:lnTo>
                  <a:lnTo>
                    <a:pt x="438" y="1425"/>
                  </a:lnTo>
                  <a:lnTo>
                    <a:pt x="433" y="1449"/>
                  </a:lnTo>
                  <a:lnTo>
                    <a:pt x="428" y="1463"/>
                  </a:lnTo>
                  <a:lnTo>
                    <a:pt x="428" y="1484"/>
                  </a:lnTo>
                  <a:lnTo>
                    <a:pt x="438" y="1495"/>
                  </a:lnTo>
                  <a:lnTo>
                    <a:pt x="446" y="1498"/>
                  </a:lnTo>
                  <a:lnTo>
                    <a:pt x="456" y="1500"/>
                  </a:lnTo>
                  <a:lnTo>
                    <a:pt x="822" y="1500"/>
                  </a:lnTo>
                  <a:lnTo>
                    <a:pt x="910" y="1498"/>
                  </a:lnTo>
                  <a:lnTo>
                    <a:pt x="986" y="1487"/>
                  </a:lnTo>
                  <a:lnTo>
                    <a:pt x="1051" y="1471"/>
                  </a:lnTo>
                  <a:lnTo>
                    <a:pt x="1112" y="1447"/>
                  </a:lnTo>
                  <a:lnTo>
                    <a:pt x="1162" y="1417"/>
                  </a:lnTo>
                  <a:lnTo>
                    <a:pt x="1205" y="1382"/>
                  </a:lnTo>
                  <a:lnTo>
                    <a:pt x="1245" y="1336"/>
                  </a:lnTo>
                  <a:lnTo>
                    <a:pt x="1283" y="1285"/>
                  </a:lnTo>
                  <a:lnTo>
                    <a:pt x="1316" y="1226"/>
                  </a:lnTo>
                  <a:lnTo>
                    <a:pt x="1349" y="1159"/>
                  </a:lnTo>
                  <a:lnTo>
                    <a:pt x="1381" y="1086"/>
                  </a:lnTo>
                  <a:lnTo>
                    <a:pt x="1417" y="1003"/>
                  </a:lnTo>
                  <a:lnTo>
                    <a:pt x="1422" y="987"/>
                  </a:lnTo>
                  <a:lnTo>
                    <a:pt x="1429" y="979"/>
                  </a:lnTo>
                  <a:lnTo>
                    <a:pt x="1437" y="973"/>
                  </a:lnTo>
                  <a:lnTo>
                    <a:pt x="1455" y="973"/>
                  </a:lnTo>
                  <a:lnTo>
                    <a:pt x="1460" y="976"/>
                  </a:lnTo>
                  <a:lnTo>
                    <a:pt x="1470" y="987"/>
                  </a:lnTo>
                  <a:lnTo>
                    <a:pt x="1470" y="990"/>
                  </a:lnTo>
                  <a:lnTo>
                    <a:pt x="1472" y="995"/>
                  </a:lnTo>
                  <a:lnTo>
                    <a:pt x="1472" y="1003"/>
                  </a:lnTo>
                  <a:lnTo>
                    <a:pt x="1465" y="1019"/>
                  </a:lnTo>
                  <a:lnTo>
                    <a:pt x="1465" y="1027"/>
                  </a:lnTo>
                  <a:lnTo>
                    <a:pt x="1462" y="1033"/>
                  </a:lnTo>
                  <a:lnTo>
                    <a:pt x="1460" y="1035"/>
                  </a:lnTo>
                  <a:lnTo>
                    <a:pt x="1258" y="1535"/>
                  </a:lnTo>
                  <a:lnTo>
                    <a:pt x="1248" y="1557"/>
                  </a:lnTo>
                  <a:lnTo>
                    <a:pt x="1238" y="1570"/>
                  </a:lnTo>
                  <a:lnTo>
                    <a:pt x="1220" y="1576"/>
                  </a:lnTo>
                  <a:lnTo>
                    <a:pt x="32" y="1576"/>
                  </a:lnTo>
                  <a:lnTo>
                    <a:pt x="15" y="1573"/>
                  </a:lnTo>
                  <a:lnTo>
                    <a:pt x="2" y="1562"/>
                  </a:lnTo>
                  <a:lnTo>
                    <a:pt x="0" y="1546"/>
                  </a:lnTo>
                  <a:lnTo>
                    <a:pt x="2" y="1525"/>
                  </a:lnTo>
                  <a:lnTo>
                    <a:pt x="10" y="1511"/>
                  </a:lnTo>
                  <a:lnTo>
                    <a:pt x="22" y="1506"/>
                  </a:lnTo>
                  <a:lnTo>
                    <a:pt x="40" y="1503"/>
                  </a:lnTo>
                  <a:lnTo>
                    <a:pt x="118" y="1503"/>
                  </a:lnTo>
                  <a:lnTo>
                    <a:pt x="161" y="1498"/>
                  </a:lnTo>
                  <a:lnTo>
                    <a:pt x="194" y="1492"/>
                  </a:lnTo>
                  <a:lnTo>
                    <a:pt x="216" y="1481"/>
                  </a:lnTo>
                  <a:lnTo>
                    <a:pt x="232" y="1468"/>
                  </a:lnTo>
                  <a:lnTo>
                    <a:pt x="244" y="1449"/>
                  </a:lnTo>
                  <a:lnTo>
                    <a:pt x="252" y="1425"/>
                  </a:lnTo>
                  <a:lnTo>
                    <a:pt x="547" y="167"/>
                  </a:lnTo>
                  <a:lnTo>
                    <a:pt x="552" y="143"/>
                  </a:lnTo>
                  <a:lnTo>
                    <a:pt x="554" y="127"/>
                  </a:lnTo>
                  <a:lnTo>
                    <a:pt x="557" y="119"/>
                  </a:lnTo>
                  <a:lnTo>
                    <a:pt x="557" y="113"/>
                  </a:lnTo>
                  <a:lnTo>
                    <a:pt x="552" y="94"/>
                  </a:lnTo>
                  <a:lnTo>
                    <a:pt x="537" y="84"/>
                  </a:lnTo>
                  <a:lnTo>
                    <a:pt x="517" y="76"/>
                  </a:lnTo>
                  <a:lnTo>
                    <a:pt x="486" y="73"/>
                  </a:lnTo>
                  <a:lnTo>
                    <a:pt x="453" y="70"/>
                  </a:lnTo>
                  <a:lnTo>
                    <a:pt x="388" y="70"/>
                  </a:lnTo>
                  <a:lnTo>
                    <a:pt x="370" y="68"/>
                  </a:lnTo>
                  <a:lnTo>
                    <a:pt x="358" y="59"/>
                  </a:lnTo>
                  <a:lnTo>
                    <a:pt x="355" y="43"/>
                  </a:lnTo>
                  <a:lnTo>
                    <a:pt x="358" y="22"/>
                  </a:lnTo>
                  <a:lnTo>
                    <a:pt x="365" y="8"/>
                  </a:lnTo>
                  <a:lnTo>
                    <a:pt x="378" y="3"/>
                  </a:lnTo>
                  <a:lnTo>
                    <a:pt x="3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9"/>
            <p:cNvSpPr>
              <a:spLocks noEditPoints="1"/>
            </p:cNvSpPr>
            <p:nvPr/>
          </p:nvSpPr>
          <p:spPr bwMode="auto">
            <a:xfrm>
              <a:off x="5563" y="2067"/>
              <a:ext cx="1334" cy="1787"/>
            </a:xfrm>
            <a:custGeom>
              <a:avLst/>
              <a:gdLst/>
              <a:ahLst/>
              <a:cxnLst>
                <a:cxn ang="0">
                  <a:pos x="61" y="1696"/>
                </a:cxn>
                <a:cxn ang="0">
                  <a:pos x="1274" y="1696"/>
                </a:cxn>
                <a:cxn ang="0">
                  <a:pos x="1291" y="1699"/>
                </a:cxn>
                <a:cxn ang="0">
                  <a:pos x="1307" y="1701"/>
                </a:cxn>
                <a:cxn ang="0">
                  <a:pos x="1322" y="1709"/>
                </a:cxn>
                <a:cxn ang="0">
                  <a:pos x="1332" y="1720"/>
                </a:cxn>
                <a:cxn ang="0">
                  <a:pos x="1334" y="1739"/>
                </a:cxn>
                <a:cxn ang="0">
                  <a:pos x="1332" y="1761"/>
                </a:cxn>
                <a:cxn ang="0">
                  <a:pos x="1322" y="1774"/>
                </a:cxn>
                <a:cxn ang="0">
                  <a:pos x="1309" y="1782"/>
                </a:cxn>
                <a:cxn ang="0">
                  <a:pos x="1294" y="1785"/>
                </a:cxn>
                <a:cxn ang="0">
                  <a:pos x="1276" y="1787"/>
                </a:cxn>
                <a:cxn ang="0">
                  <a:pos x="58" y="1787"/>
                </a:cxn>
                <a:cxn ang="0">
                  <a:pos x="38" y="1785"/>
                </a:cxn>
                <a:cxn ang="0">
                  <a:pos x="21" y="1777"/>
                </a:cxn>
                <a:cxn ang="0">
                  <a:pos x="10" y="1763"/>
                </a:cxn>
                <a:cxn ang="0">
                  <a:pos x="5" y="1739"/>
                </a:cxn>
                <a:cxn ang="0">
                  <a:pos x="10" y="1718"/>
                </a:cxn>
                <a:cxn ang="0">
                  <a:pos x="23" y="1704"/>
                </a:cxn>
                <a:cxn ang="0">
                  <a:pos x="41" y="1699"/>
                </a:cxn>
                <a:cxn ang="0">
                  <a:pos x="61" y="1696"/>
                </a:cxn>
                <a:cxn ang="0">
                  <a:pos x="48" y="0"/>
                </a:cxn>
                <a:cxn ang="0">
                  <a:pos x="51" y="0"/>
                </a:cxn>
                <a:cxn ang="0">
                  <a:pos x="58" y="2"/>
                </a:cxn>
                <a:cxn ang="0">
                  <a:pos x="71" y="5"/>
                </a:cxn>
                <a:cxn ang="0">
                  <a:pos x="89" y="13"/>
                </a:cxn>
                <a:cxn ang="0">
                  <a:pos x="1289" y="615"/>
                </a:cxn>
                <a:cxn ang="0">
                  <a:pos x="1317" y="632"/>
                </a:cxn>
                <a:cxn ang="0">
                  <a:pos x="1329" y="650"/>
                </a:cxn>
                <a:cxn ang="0">
                  <a:pos x="1334" y="669"/>
                </a:cxn>
                <a:cxn ang="0">
                  <a:pos x="1329" y="688"/>
                </a:cxn>
                <a:cxn ang="0">
                  <a:pos x="1314" y="707"/>
                </a:cxn>
                <a:cxn ang="0">
                  <a:pos x="1289" y="720"/>
                </a:cxn>
                <a:cxn ang="0">
                  <a:pos x="84" y="1322"/>
                </a:cxn>
                <a:cxn ang="0">
                  <a:pos x="74" y="1330"/>
                </a:cxn>
                <a:cxn ang="0">
                  <a:pos x="63" y="1333"/>
                </a:cxn>
                <a:cxn ang="0">
                  <a:pos x="58" y="1338"/>
                </a:cxn>
                <a:cxn ang="0">
                  <a:pos x="53" y="1338"/>
                </a:cxn>
                <a:cxn ang="0">
                  <a:pos x="48" y="1341"/>
                </a:cxn>
                <a:cxn ang="0">
                  <a:pos x="46" y="1341"/>
                </a:cxn>
                <a:cxn ang="0">
                  <a:pos x="23" y="1333"/>
                </a:cxn>
                <a:cxn ang="0">
                  <a:pos x="5" y="1317"/>
                </a:cxn>
                <a:cxn ang="0">
                  <a:pos x="0" y="1293"/>
                </a:cxn>
                <a:cxn ang="0">
                  <a:pos x="0" y="1282"/>
                </a:cxn>
                <a:cxn ang="0">
                  <a:pos x="5" y="1269"/>
                </a:cxn>
                <a:cxn ang="0">
                  <a:pos x="21" y="1255"/>
                </a:cxn>
                <a:cxn ang="0">
                  <a:pos x="46" y="1239"/>
                </a:cxn>
                <a:cxn ang="0">
                  <a:pos x="1185" y="666"/>
                </a:cxn>
                <a:cxn ang="0">
                  <a:pos x="43" y="94"/>
                </a:cxn>
                <a:cxn ang="0">
                  <a:pos x="28" y="86"/>
                </a:cxn>
                <a:cxn ang="0">
                  <a:pos x="16" y="75"/>
                </a:cxn>
                <a:cxn ang="0">
                  <a:pos x="5" y="62"/>
                </a:cxn>
                <a:cxn ang="0">
                  <a:pos x="3" y="43"/>
                </a:cxn>
                <a:cxn ang="0">
                  <a:pos x="8" y="21"/>
                </a:cxn>
                <a:cxn ang="0">
                  <a:pos x="23" y="5"/>
                </a:cxn>
                <a:cxn ang="0">
                  <a:pos x="48" y="0"/>
                </a:cxn>
              </a:cxnLst>
              <a:rect l="0" t="0" r="r" b="b"/>
              <a:pathLst>
                <a:path w="1334" h="1787">
                  <a:moveTo>
                    <a:pt x="61" y="1696"/>
                  </a:moveTo>
                  <a:lnTo>
                    <a:pt x="1274" y="1696"/>
                  </a:lnTo>
                  <a:lnTo>
                    <a:pt x="1291" y="1699"/>
                  </a:lnTo>
                  <a:lnTo>
                    <a:pt x="1307" y="1701"/>
                  </a:lnTo>
                  <a:lnTo>
                    <a:pt x="1322" y="1709"/>
                  </a:lnTo>
                  <a:lnTo>
                    <a:pt x="1332" y="1720"/>
                  </a:lnTo>
                  <a:lnTo>
                    <a:pt x="1334" y="1739"/>
                  </a:lnTo>
                  <a:lnTo>
                    <a:pt x="1332" y="1761"/>
                  </a:lnTo>
                  <a:lnTo>
                    <a:pt x="1322" y="1774"/>
                  </a:lnTo>
                  <a:lnTo>
                    <a:pt x="1309" y="1782"/>
                  </a:lnTo>
                  <a:lnTo>
                    <a:pt x="1294" y="1785"/>
                  </a:lnTo>
                  <a:lnTo>
                    <a:pt x="1276" y="1787"/>
                  </a:lnTo>
                  <a:lnTo>
                    <a:pt x="58" y="1787"/>
                  </a:lnTo>
                  <a:lnTo>
                    <a:pt x="38" y="1785"/>
                  </a:lnTo>
                  <a:lnTo>
                    <a:pt x="21" y="1777"/>
                  </a:lnTo>
                  <a:lnTo>
                    <a:pt x="10" y="1763"/>
                  </a:lnTo>
                  <a:lnTo>
                    <a:pt x="5" y="1739"/>
                  </a:lnTo>
                  <a:lnTo>
                    <a:pt x="10" y="1718"/>
                  </a:lnTo>
                  <a:lnTo>
                    <a:pt x="23" y="1704"/>
                  </a:lnTo>
                  <a:lnTo>
                    <a:pt x="41" y="1699"/>
                  </a:lnTo>
                  <a:lnTo>
                    <a:pt x="61" y="1696"/>
                  </a:lnTo>
                  <a:close/>
                  <a:moveTo>
                    <a:pt x="48" y="0"/>
                  </a:moveTo>
                  <a:lnTo>
                    <a:pt x="51" y="0"/>
                  </a:lnTo>
                  <a:lnTo>
                    <a:pt x="58" y="2"/>
                  </a:lnTo>
                  <a:lnTo>
                    <a:pt x="71" y="5"/>
                  </a:lnTo>
                  <a:lnTo>
                    <a:pt x="89" y="13"/>
                  </a:lnTo>
                  <a:lnTo>
                    <a:pt x="1289" y="615"/>
                  </a:lnTo>
                  <a:lnTo>
                    <a:pt x="1317" y="632"/>
                  </a:lnTo>
                  <a:lnTo>
                    <a:pt x="1329" y="650"/>
                  </a:lnTo>
                  <a:lnTo>
                    <a:pt x="1334" y="669"/>
                  </a:lnTo>
                  <a:lnTo>
                    <a:pt x="1329" y="688"/>
                  </a:lnTo>
                  <a:lnTo>
                    <a:pt x="1314" y="707"/>
                  </a:lnTo>
                  <a:lnTo>
                    <a:pt x="1289" y="720"/>
                  </a:lnTo>
                  <a:lnTo>
                    <a:pt x="84" y="1322"/>
                  </a:lnTo>
                  <a:lnTo>
                    <a:pt x="74" y="1330"/>
                  </a:lnTo>
                  <a:lnTo>
                    <a:pt x="63" y="1333"/>
                  </a:lnTo>
                  <a:lnTo>
                    <a:pt x="58" y="1338"/>
                  </a:lnTo>
                  <a:lnTo>
                    <a:pt x="53" y="1338"/>
                  </a:lnTo>
                  <a:lnTo>
                    <a:pt x="48" y="1341"/>
                  </a:lnTo>
                  <a:lnTo>
                    <a:pt x="46" y="1341"/>
                  </a:lnTo>
                  <a:lnTo>
                    <a:pt x="23" y="1333"/>
                  </a:lnTo>
                  <a:lnTo>
                    <a:pt x="5" y="1317"/>
                  </a:lnTo>
                  <a:lnTo>
                    <a:pt x="0" y="1293"/>
                  </a:lnTo>
                  <a:lnTo>
                    <a:pt x="0" y="1282"/>
                  </a:lnTo>
                  <a:lnTo>
                    <a:pt x="5" y="1269"/>
                  </a:lnTo>
                  <a:lnTo>
                    <a:pt x="21" y="1255"/>
                  </a:lnTo>
                  <a:lnTo>
                    <a:pt x="46" y="1239"/>
                  </a:lnTo>
                  <a:lnTo>
                    <a:pt x="1185" y="666"/>
                  </a:lnTo>
                  <a:lnTo>
                    <a:pt x="43" y="94"/>
                  </a:lnTo>
                  <a:lnTo>
                    <a:pt x="28" y="86"/>
                  </a:lnTo>
                  <a:lnTo>
                    <a:pt x="16" y="75"/>
                  </a:lnTo>
                  <a:lnTo>
                    <a:pt x="5" y="62"/>
                  </a:lnTo>
                  <a:lnTo>
                    <a:pt x="3" y="43"/>
                  </a:lnTo>
                  <a:lnTo>
                    <a:pt x="8" y="21"/>
                  </a:lnTo>
                  <a:lnTo>
                    <a:pt x="23" y="5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7956" y="1798"/>
              <a:ext cx="86" cy="2320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66" y="5"/>
                </a:cxn>
                <a:cxn ang="0">
                  <a:pos x="78" y="19"/>
                </a:cxn>
                <a:cxn ang="0">
                  <a:pos x="83" y="38"/>
                </a:cxn>
                <a:cxn ang="0">
                  <a:pos x="86" y="59"/>
                </a:cxn>
                <a:cxn ang="0">
                  <a:pos x="86" y="2261"/>
                </a:cxn>
                <a:cxn ang="0">
                  <a:pos x="83" y="2282"/>
                </a:cxn>
                <a:cxn ang="0">
                  <a:pos x="78" y="2301"/>
                </a:cxn>
                <a:cxn ang="0">
                  <a:pos x="66" y="2314"/>
                </a:cxn>
                <a:cxn ang="0">
                  <a:pos x="46" y="2320"/>
                </a:cxn>
                <a:cxn ang="0">
                  <a:pos x="25" y="2317"/>
                </a:cxn>
                <a:cxn ang="0">
                  <a:pos x="13" y="2306"/>
                </a:cxn>
                <a:cxn ang="0">
                  <a:pos x="5" y="2293"/>
                </a:cxn>
                <a:cxn ang="0">
                  <a:pos x="3" y="2277"/>
                </a:cxn>
                <a:cxn ang="0">
                  <a:pos x="0" y="2258"/>
                </a:cxn>
                <a:cxn ang="0">
                  <a:pos x="0" y="62"/>
                </a:cxn>
                <a:cxn ang="0">
                  <a:pos x="3" y="43"/>
                </a:cxn>
                <a:cxn ang="0">
                  <a:pos x="5" y="27"/>
                </a:cxn>
                <a:cxn ang="0">
                  <a:pos x="13" y="13"/>
                </a:cxn>
                <a:cxn ang="0">
                  <a:pos x="25" y="3"/>
                </a:cxn>
                <a:cxn ang="0">
                  <a:pos x="46" y="0"/>
                </a:cxn>
              </a:cxnLst>
              <a:rect l="0" t="0" r="r" b="b"/>
              <a:pathLst>
                <a:path w="86" h="2320">
                  <a:moveTo>
                    <a:pt x="46" y="0"/>
                  </a:moveTo>
                  <a:lnTo>
                    <a:pt x="66" y="5"/>
                  </a:lnTo>
                  <a:lnTo>
                    <a:pt x="78" y="19"/>
                  </a:lnTo>
                  <a:lnTo>
                    <a:pt x="83" y="38"/>
                  </a:lnTo>
                  <a:lnTo>
                    <a:pt x="86" y="59"/>
                  </a:lnTo>
                  <a:lnTo>
                    <a:pt x="86" y="2261"/>
                  </a:lnTo>
                  <a:lnTo>
                    <a:pt x="83" y="2282"/>
                  </a:lnTo>
                  <a:lnTo>
                    <a:pt x="78" y="2301"/>
                  </a:lnTo>
                  <a:lnTo>
                    <a:pt x="66" y="2314"/>
                  </a:lnTo>
                  <a:lnTo>
                    <a:pt x="46" y="2320"/>
                  </a:lnTo>
                  <a:lnTo>
                    <a:pt x="25" y="2317"/>
                  </a:lnTo>
                  <a:lnTo>
                    <a:pt x="13" y="2306"/>
                  </a:lnTo>
                  <a:lnTo>
                    <a:pt x="5" y="2293"/>
                  </a:lnTo>
                  <a:lnTo>
                    <a:pt x="3" y="2277"/>
                  </a:lnTo>
                  <a:lnTo>
                    <a:pt x="0" y="2258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5" y="27"/>
                  </a:lnTo>
                  <a:lnTo>
                    <a:pt x="13" y="13"/>
                  </a:lnTo>
                  <a:lnTo>
                    <a:pt x="25" y="3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8428" y="1954"/>
              <a:ext cx="1447" cy="1581"/>
            </a:xfrm>
            <a:custGeom>
              <a:avLst/>
              <a:gdLst/>
              <a:ahLst/>
              <a:cxnLst>
                <a:cxn ang="0">
                  <a:pos x="1419" y="0"/>
                </a:cxn>
                <a:cxn ang="0">
                  <a:pos x="1445" y="8"/>
                </a:cxn>
                <a:cxn ang="0">
                  <a:pos x="1447" y="29"/>
                </a:cxn>
                <a:cxn ang="0">
                  <a:pos x="1440" y="56"/>
                </a:cxn>
                <a:cxn ang="0">
                  <a:pos x="224" y="1497"/>
                </a:cxn>
                <a:cxn ang="0">
                  <a:pos x="683" y="1494"/>
                </a:cxn>
                <a:cxn ang="0">
                  <a:pos x="829" y="1468"/>
                </a:cxn>
                <a:cxn ang="0">
                  <a:pos x="940" y="1414"/>
                </a:cxn>
                <a:cxn ang="0">
                  <a:pos x="1023" y="1333"/>
                </a:cxn>
                <a:cxn ang="0">
                  <a:pos x="1089" y="1226"/>
                </a:cxn>
                <a:cxn ang="0">
                  <a:pos x="1142" y="1091"/>
                </a:cxn>
                <a:cxn ang="0">
                  <a:pos x="1177" y="986"/>
                </a:cxn>
                <a:cxn ang="0">
                  <a:pos x="1192" y="960"/>
                </a:cxn>
                <a:cxn ang="0">
                  <a:pos x="1215" y="957"/>
                </a:cxn>
                <a:cxn ang="0">
                  <a:pos x="1228" y="965"/>
                </a:cxn>
                <a:cxn ang="0">
                  <a:pos x="1233" y="978"/>
                </a:cxn>
                <a:cxn ang="0">
                  <a:pos x="1230" y="1003"/>
                </a:cxn>
                <a:cxn ang="0">
                  <a:pos x="1225" y="1021"/>
                </a:cxn>
                <a:cxn ang="0">
                  <a:pos x="1061" y="1559"/>
                </a:cxn>
                <a:cxn ang="0">
                  <a:pos x="1034" y="1581"/>
                </a:cxn>
                <a:cxn ang="0">
                  <a:pos x="12" y="1578"/>
                </a:cxn>
                <a:cxn ang="0">
                  <a:pos x="0" y="1559"/>
                </a:cxn>
                <a:cxn ang="0">
                  <a:pos x="2" y="1548"/>
                </a:cxn>
                <a:cxn ang="0">
                  <a:pos x="5" y="1532"/>
                </a:cxn>
                <a:cxn ang="0">
                  <a:pos x="7" y="1521"/>
                </a:cxn>
                <a:cxn ang="0">
                  <a:pos x="1225" y="67"/>
                </a:cxn>
                <a:cxn ang="0">
                  <a:pos x="784" y="70"/>
                </a:cxn>
                <a:cxn ang="0">
                  <a:pos x="640" y="99"/>
                </a:cxn>
                <a:cxn ang="0">
                  <a:pos x="529" y="158"/>
                </a:cxn>
                <a:cxn ang="0">
                  <a:pos x="446" y="245"/>
                </a:cxn>
                <a:cxn ang="0">
                  <a:pos x="386" y="357"/>
                </a:cxn>
                <a:cxn ang="0">
                  <a:pos x="335" y="495"/>
                </a:cxn>
                <a:cxn ang="0">
                  <a:pos x="322" y="516"/>
                </a:cxn>
                <a:cxn ang="0">
                  <a:pos x="297" y="521"/>
                </a:cxn>
                <a:cxn ang="0">
                  <a:pos x="287" y="513"/>
                </a:cxn>
                <a:cxn ang="0">
                  <a:pos x="282" y="503"/>
                </a:cxn>
                <a:cxn ang="0">
                  <a:pos x="280" y="492"/>
                </a:cxn>
                <a:cxn ang="0">
                  <a:pos x="285" y="478"/>
                </a:cxn>
                <a:cxn ang="0">
                  <a:pos x="287" y="462"/>
                </a:cxn>
                <a:cxn ang="0">
                  <a:pos x="413" y="21"/>
                </a:cxn>
                <a:cxn ang="0">
                  <a:pos x="428" y="3"/>
                </a:cxn>
              </a:cxnLst>
              <a:rect l="0" t="0" r="r" b="b"/>
              <a:pathLst>
                <a:path w="1447" h="1581">
                  <a:moveTo>
                    <a:pt x="446" y="0"/>
                  </a:moveTo>
                  <a:lnTo>
                    <a:pt x="1419" y="0"/>
                  </a:lnTo>
                  <a:lnTo>
                    <a:pt x="1437" y="3"/>
                  </a:lnTo>
                  <a:lnTo>
                    <a:pt x="1445" y="8"/>
                  </a:lnTo>
                  <a:lnTo>
                    <a:pt x="1447" y="19"/>
                  </a:lnTo>
                  <a:lnTo>
                    <a:pt x="1447" y="29"/>
                  </a:lnTo>
                  <a:lnTo>
                    <a:pt x="1445" y="40"/>
                  </a:lnTo>
                  <a:lnTo>
                    <a:pt x="1440" y="56"/>
                  </a:lnTo>
                  <a:lnTo>
                    <a:pt x="1440" y="48"/>
                  </a:lnTo>
                  <a:lnTo>
                    <a:pt x="224" y="1497"/>
                  </a:lnTo>
                  <a:lnTo>
                    <a:pt x="595" y="1497"/>
                  </a:lnTo>
                  <a:lnTo>
                    <a:pt x="683" y="1494"/>
                  </a:lnTo>
                  <a:lnTo>
                    <a:pt x="761" y="1484"/>
                  </a:lnTo>
                  <a:lnTo>
                    <a:pt x="829" y="1468"/>
                  </a:lnTo>
                  <a:lnTo>
                    <a:pt x="887" y="1443"/>
                  </a:lnTo>
                  <a:lnTo>
                    <a:pt x="940" y="1414"/>
                  </a:lnTo>
                  <a:lnTo>
                    <a:pt x="986" y="1376"/>
                  </a:lnTo>
                  <a:lnTo>
                    <a:pt x="1023" y="1333"/>
                  </a:lnTo>
                  <a:lnTo>
                    <a:pt x="1059" y="1282"/>
                  </a:lnTo>
                  <a:lnTo>
                    <a:pt x="1089" y="1226"/>
                  </a:lnTo>
                  <a:lnTo>
                    <a:pt x="1117" y="1161"/>
                  </a:lnTo>
                  <a:lnTo>
                    <a:pt x="1142" y="1091"/>
                  </a:lnTo>
                  <a:lnTo>
                    <a:pt x="1167" y="1016"/>
                  </a:lnTo>
                  <a:lnTo>
                    <a:pt x="1177" y="986"/>
                  </a:lnTo>
                  <a:lnTo>
                    <a:pt x="1185" y="968"/>
                  </a:lnTo>
                  <a:lnTo>
                    <a:pt x="1192" y="960"/>
                  </a:lnTo>
                  <a:lnTo>
                    <a:pt x="1205" y="957"/>
                  </a:lnTo>
                  <a:lnTo>
                    <a:pt x="1215" y="957"/>
                  </a:lnTo>
                  <a:lnTo>
                    <a:pt x="1220" y="962"/>
                  </a:lnTo>
                  <a:lnTo>
                    <a:pt x="1228" y="965"/>
                  </a:lnTo>
                  <a:lnTo>
                    <a:pt x="1230" y="973"/>
                  </a:lnTo>
                  <a:lnTo>
                    <a:pt x="1233" y="978"/>
                  </a:lnTo>
                  <a:lnTo>
                    <a:pt x="1233" y="995"/>
                  </a:lnTo>
                  <a:lnTo>
                    <a:pt x="1230" y="1003"/>
                  </a:lnTo>
                  <a:lnTo>
                    <a:pt x="1225" y="1013"/>
                  </a:lnTo>
                  <a:lnTo>
                    <a:pt x="1225" y="1021"/>
                  </a:lnTo>
                  <a:lnTo>
                    <a:pt x="1071" y="1532"/>
                  </a:lnTo>
                  <a:lnTo>
                    <a:pt x="1061" y="1559"/>
                  </a:lnTo>
                  <a:lnTo>
                    <a:pt x="1051" y="1572"/>
                  </a:lnTo>
                  <a:lnTo>
                    <a:pt x="1034" y="1581"/>
                  </a:lnTo>
                  <a:lnTo>
                    <a:pt x="27" y="1581"/>
                  </a:lnTo>
                  <a:lnTo>
                    <a:pt x="12" y="1578"/>
                  </a:lnTo>
                  <a:lnTo>
                    <a:pt x="2" y="1572"/>
                  </a:lnTo>
                  <a:lnTo>
                    <a:pt x="0" y="1559"/>
                  </a:lnTo>
                  <a:lnTo>
                    <a:pt x="0" y="1554"/>
                  </a:lnTo>
                  <a:lnTo>
                    <a:pt x="2" y="1548"/>
                  </a:lnTo>
                  <a:lnTo>
                    <a:pt x="2" y="1540"/>
                  </a:lnTo>
                  <a:lnTo>
                    <a:pt x="5" y="1532"/>
                  </a:lnTo>
                  <a:lnTo>
                    <a:pt x="5" y="1524"/>
                  </a:lnTo>
                  <a:lnTo>
                    <a:pt x="7" y="1521"/>
                  </a:lnTo>
                  <a:lnTo>
                    <a:pt x="7" y="1519"/>
                  </a:lnTo>
                  <a:lnTo>
                    <a:pt x="1225" y="67"/>
                  </a:lnTo>
                  <a:lnTo>
                    <a:pt x="872" y="67"/>
                  </a:lnTo>
                  <a:lnTo>
                    <a:pt x="784" y="70"/>
                  </a:lnTo>
                  <a:lnTo>
                    <a:pt x="706" y="83"/>
                  </a:lnTo>
                  <a:lnTo>
                    <a:pt x="640" y="99"/>
                  </a:lnTo>
                  <a:lnTo>
                    <a:pt x="580" y="126"/>
                  </a:lnTo>
                  <a:lnTo>
                    <a:pt x="529" y="158"/>
                  </a:lnTo>
                  <a:lnTo>
                    <a:pt x="484" y="199"/>
                  </a:lnTo>
                  <a:lnTo>
                    <a:pt x="446" y="245"/>
                  </a:lnTo>
                  <a:lnTo>
                    <a:pt x="413" y="298"/>
                  </a:lnTo>
                  <a:lnTo>
                    <a:pt x="386" y="357"/>
                  </a:lnTo>
                  <a:lnTo>
                    <a:pt x="358" y="422"/>
                  </a:lnTo>
                  <a:lnTo>
                    <a:pt x="335" y="495"/>
                  </a:lnTo>
                  <a:lnTo>
                    <a:pt x="328" y="511"/>
                  </a:lnTo>
                  <a:lnTo>
                    <a:pt x="322" y="516"/>
                  </a:lnTo>
                  <a:lnTo>
                    <a:pt x="307" y="521"/>
                  </a:lnTo>
                  <a:lnTo>
                    <a:pt x="297" y="521"/>
                  </a:lnTo>
                  <a:lnTo>
                    <a:pt x="292" y="516"/>
                  </a:lnTo>
                  <a:lnTo>
                    <a:pt x="287" y="513"/>
                  </a:lnTo>
                  <a:lnTo>
                    <a:pt x="282" y="508"/>
                  </a:lnTo>
                  <a:lnTo>
                    <a:pt x="282" y="503"/>
                  </a:lnTo>
                  <a:lnTo>
                    <a:pt x="280" y="500"/>
                  </a:lnTo>
                  <a:lnTo>
                    <a:pt x="280" y="492"/>
                  </a:lnTo>
                  <a:lnTo>
                    <a:pt x="282" y="484"/>
                  </a:lnTo>
                  <a:lnTo>
                    <a:pt x="285" y="478"/>
                  </a:lnTo>
                  <a:lnTo>
                    <a:pt x="285" y="470"/>
                  </a:lnTo>
                  <a:lnTo>
                    <a:pt x="287" y="462"/>
                  </a:lnTo>
                  <a:lnTo>
                    <a:pt x="406" y="43"/>
                  </a:lnTo>
                  <a:lnTo>
                    <a:pt x="413" y="21"/>
                  </a:lnTo>
                  <a:lnTo>
                    <a:pt x="418" y="8"/>
                  </a:lnTo>
                  <a:lnTo>
                    <a:pt x="428" y="3"/>
                  </a:lnTo>
                  <a:lnTo>
                    <a:pt x="4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9852" y="3153"/>
              <a:ext cx="888" cy="1072"/>
            </a:xfrm>
            <a:custGeom>
              <a:avLst/>
              <a:gdLst/>
              <a:ahLst/>
              <a:cxnLst>
                <a:cxn ang="0">
                  <a:pos x="376" y="5"/>
                </a:cxn>
                <a:cxn ang="0">
                  <a:pos x="462" y="48"/>
                </a:cxn>
                <a:cxn ang="0">
                  <a:pos x="525" y="121"/>
                </a:cxn>
                <a:cxn ang="0">
                  <a:pos x="573" y="209"/>
                </a:cxn>
                <a:cxn ang="0">
                  <a:pos x="603" y="306"/>
                </a:cxn>
                <a:cxn ang="0">
                  <a:pos x="623" y="398"/>
                </a:cxn>
                <a:cxn ang="0">
                  <a:pos x="633" y="468"/>
                </a:cxn>
                <a:cxn ang="0">
                  <a:pos x="638" y="492"/>
                </a:cxn>
                <a:cxn ang="0">
                  <a:pos x="686" y="368"/>
                </a:cxn>
                <a:cxn ang="0">
                  <a:pos x="759" y="196"/>
                </a:cxn>
                <a:cxn ang="0">
                  <a:pos x="843" y="21"/>
                </a:cxn>
                <a:cxn ang="0">
                  <a:pos x="870" y="13"/>
                </a:cxn>
                <a:cxn ang="0">
                  <a:pos x="880" y="16"/>
                </a:cxn>
                <a:cxn ang="0">
                  <a:pos x="888" y="24"/>
                </a:cxn>
                <a:cxn ang="0">
                  <a:pos x="880" y="54"/>
                </a:cxn>
                <a:cxn ang="0">
                  <a:pos x="820" y="177"/>
                </a:cxn>
                <a:cxn ang="0">
                  <a:pos x="780" y="266"/>
                </a:cxn>
                <a:cxn ang="0">
                  <a:pos x="754" y="328"/>
                </a:cxn>
                <a:cxn ang="0">
                  <a:pos x="727" y="398"/>
                </a:cxn>
                <a:cxn ang="0">
                  <a:pos x="674" y="537"/>
                </a:cxn>
                <a:cxn ang="0">
                  <a:pos x="643" y="626"/>
                </a:cxn>
                <a:cxn ang="0">
                  <a:pos x="631" y="685"/>
                </a:cxn>
                <a:cxn ang="0">
                  <a:pos x="608" y="825"/>
                </a:cxn>
                <a:cxn ang="0">
                  <a:pos x="583" y="943"/>
                </a:cxn>
                <a:cxn ang="0">
                  <a:pos x="558" y="1029"/>
                </a:cxn>
                <a:cxn ang="0">
                  <a:pos x="535" y="1067"/>
                </a:cxn>
                <a:cxn ang="0">
                  <a:pos x="512" y="1072"/>
                </a:cxn>
                <a:cxn ang="0">
                  <a:pos x="500" y="1062"/>
                </a:cxn>
                <a:cxn ang="0">
                  <a:pos x="492" y="1040"/>
                </a:cxn>
                <a:cxn ang="0">
                  <a:pos x="495" y="1008"/>
                </a:cxn>
                <a:cxn ang="0">
                  <a:pos x="510" y="930"/>
                </a:cxn>
                <a:cxn ang="0">
                  <a:pos x="532" y="830"/>
                </a:cxn>
                <a:cxn ang="0">
                  <a:pos x="563" y="726"/>
                </a:cxn>
                <a:cxn ang="0">
                  <a:pos x="580" y="666"/>
                </a:cxn>
                <a:cxn ang="0">
                  <a:pos x="583" y="632"/>
                </a:cxn>
                <a:cxn ang="0">
                  <a:pos x="585" y="519"/>
                </a:cxn>
                <a:cxn ang="0">
                  <a:pos x="578" y="425"/>
                </a:cxn>
                <a:cxn ang="0">
                  <a:pos x="555" y="328"/>
                </a:cxn>
                <a:cxn ang="0">
                  <a:pos x="517" y="242"/>
                </a:cxn>
                <a:cxn ang="0">
                  <a:pos x="454" y="175"/>
                </a:cxn>
                <a:cxn ang="0">
                  <a:pos x="363" y="137"/>
                </a:cxn>
                <a:cxn ang="0">
                  <a:pos x="253" y="137"/>
                </a:cxn>
                <a:cxn ang="0">
                  <a:pos x="154" y="172"/>
                </a:cxn>
                <a:cxn ang="0">
                  <a:pos x="79" y="242"/>
                </a:cxn>
                <a:cxn ang="0">
                  <a:pos x="53" y="295"/>
                </a:cxn>
                <a:cxn ang="0">
                  <a:pos x="46" y="309"/>
                </a:cxn>
                <a:cxn ang="0">
                  <a:pos x="21" y="314"/>
                </a:cxn>
                <a:cxn ang="0">
                  <a:pos x="8" y="312"/>
                </a:cxn>
                <a:cxn ang="0">
                  <a:pos x="0" y="304"/>
                </a:cxn>
                <a:cxn ang="0">
                  <a:pos x="3" y="285"/>
                </a:cxn>
                <a:cxn ang="0">
                  <a:pos x="23" y="226"/>
                </a:cxn>
                <a:cxn ang="0">
                  <a:pos x="74" y="140"/>
                </a:cxn>
                <a:cxn ang="0">
                  <a:pos x="144" y="67"/>
                </a:cxn>
                <a:cxn ang="0">
                  <a:pos x="225" y="21"/>
                </a:cxn>
                <a:cxn ang="0">
                  <a:pos x="326" y="0"/>
                </a:cxn>
              </a:cxnLst>
              <a:rect l="0" t="0" r="r" b="b"/>
              <a:pathLst>
                <a:path w="888" h="1072">
                  <a:moveTo>
                    <a:pt x="326" y="0"/>
                  </a:moveTo>
                  <a:lnTo>
                    <a:pt x="376" y="5"/>
                  </a:lnTo>
                  <a:lnTo>
                    <a:pt x="421" y="21"/>
                  </a:lnTo>
                  <a:lnTo>
                    <a:pt x="462" y="48"/>
                  </a:lnTo>
                  <a:lnTo>
                    <a:pt x="497" y="80"/>
                  </a:lnTo>
                  <a:lnTo>
                    <a:pt x="525" y="121"/>
                  </a:lnTo>
                  <a:lnTo>
                    <a:pt x="550" y="164"/>
                  </a:lnTo>
                  <a:lnTo>
                    <a:pt x="573" y="209"/>
                  </a:lnTo>
                  <a:lnTo>
                    <a:pt x="590" y="258"/>
                  </a:lnTo>
                  <a:lnTo>
                    <a:pt x="603" y="306"/>
                  </a:lnTo>
                  <a:lnTo>
                    <a:pt x="616" y="352"/>
                  </a:lnTo>
                  <a:lnTo>
                    <a:pt x="623" y="398"/>
                  </a:lnTo>
                  <a:lnTo>
                    <a:pt x="628" y="435"/>
                  </a:lnTo>
                  <a:lnTo>
                    <a:pt x="633" y="468"/>
                  </a:lnTo>
                  <a:lnTo>
                    <a:pt x="636" y="492"/>
                  </a:lnTo>
                  <a:lnTo>
                    <a:pt x="638" y="492"/>
                  </a:lnTo>
                  <a:lnTo>
                    <a:pt x="661" y="430"/>
                  </a:lnTo>
                  <a:lnTo>
                    <a:pt x="686" y="368"/>
                  </a:lnTo>
                  <a:lnTo>
                    <a:pt x="737" y="250"/>
                  </a:lnTo>
                  <a:lnTo>
                    <a:pt x="759" y="196"/>
                  </a:lnTo>
                  <a:lnTo>
                    <a:pt x="785" y="145"/>
                  </a:lnTo>
                  <a:lnTo>
                    <a:pt x="843" y="21"/>
                  </a:lnTo>
                  <a:lnTo>
                    <a:pt x="858" y="13"/>
                  </a:lnTo>
                  <a:lnTo>
                    <a:pt x="870" y="13"/>
                  </a:lnTo>
                  <a:lnTo>
                    <a:pt x="875" y="16"/>
                  </a:lnTo>
                  <a:lnTo>
                    <a:pt x="880" y="16"/>
                  </a:lnTo>
                  <a:lnTo>
                    <a:pt x="883" y="21"/>
                  </a:lnTo>
                  <a:lnTo>
                    <a:pt x="888" y="24"/>
                  </a:lnTo>
                  <a:lnTo>
                    <a:pt x="888" y="37"/>
                  </a:lnTo>
                  <a:lnTo>
                    <a:pt x="880" y="54"/>
                  </a:lnTo>
                  <a:lnTo>
                    <a:pt x="848" y="121"/>
                  </a:lnTo>
                  <a:lnTo>
                    <a:pt x="820" y="177"/>
                  </a:lnTo>
                  <a:lnTo>
                    <a:pt x="800" y="226"/>
                  </a:lnTo>
                  <a:lnTo>
                    <a:pt x="780" y="266"/>
                  </a:lnTo>
                  <a:lnTo>
                    <a:pt x="767" y="301"/>
                  </a:lnTo>
                  <a:lnTo>
                    <a:pt x="754" y="328"/>
                  </a:lnTo>
                  <a:lnTo>
                    <a:pt x="742" y="357"/>
                  </a:lnTo>
                  <a:lnTo>
                    <a:pt x="727" y="398"/>
                  </a:lnTo>
                  <a:lnTo>
                    <a:pt x="709" y="441"/>
                  </a:lnTo>
                  <a:lnTo>
                    <a:pt x="674" y="537"/>
                  </a:lnTo>
                  <a:lnTo>
                    <a:pt x="656" y="583"/>
                  </a:lnTo>
                  <a:lnTo>
                    <a:pt x="643" y="626"/>
                  </a:lnTo>
                  <a:lnTo>
                    <a:pt x="636" y="661"/>
                  </a:lnTo>
                  <a:lnTo>
                    <a:pt x="631" y="685"/>
                  </a:lnTo>
                  <a:lnTo>
                    <a:pt x="621" y="755"/>
                  </a:lnTo>
                  <a:lnTo>
                    <a:pt x="608" y="825"/>
                  </a:lnTo>
                  <a:lnTo>
                    <a:pt x="595" y="890"/>
                  </a:lnTo>
                  <a:lnTo>
                    <a:pt x="583" y="943"/>
                  </a:lnTo>
                  <a:lnTo>
                    <a:pt x="570" y="989"/>
                  </a:lnTo>
                  <a:lnTo>
                    <a:pt x="558" y="1029"/>
                  </a:lnTo>
                  <a:lnTo>
                    <a:pt x="545" y="1054"/>
                  </a:lnTo>
                  <a:lnTo>
                    <a:pt x="535" y="1067"/>
                  </a:lnTo>
                  <a:lnTo>
                    <a:pt x="527" y="1072"/>
                  </a:lnTo>
                  <a:lnTo>
                    <a:pt x="512" y="1072"/>
                  </a:lnTo>
                  <a:lnTo>
                    <a:pt x="505" y="1067"/>
                  </a:lnTo>
                  <a:lnTo>
                    <a:pt x="500" y="1062"/>
                  </a:lnTo>
                  <a:lnTo>
                    <a:pt x="497" y="1056"/>
                  </a:lnTo>
                  <a:lnTo>
                    <a:pt x="492" y="1040"/>
                  </a:lnTo>
                  <a:lnTo>
                    <a:pt x="492" y="1032"/>
                  </a:lnTo>
                  <a:lnTo>
                    <a:pt x="495" y="1008"/>
                  </a:lnTo>
                  <a:lnTo>
                    <a:pt x="500" y="973"/>
                  </a:lnTo>
                  <a:lnTo>
                    <a:pt x="510" y="930"/>
                  </a:lnTo>
                  <a:lnTo>
                    <a:pt x="520" y="884"/>
                  </a:lnTo>
                  <a:lnTo>
                    <a:pt x="532" y="830"/>
                  </a:lnTo>
                  <a:lnTo>
                    <a:pt x="548" y="779"/>
                  </a:lnTo>
                  <a:lnTo>
                    <a:pt x="563" y="726"/>
                  </a:lnTo>
                  <a:lnTo>
                    <a:pt x="575" y="677"/>
                  </a:lnTo>
                  <a:lnTo>
                    <a:pt x="580" y="666"/>
                  </a:lnTo>
                  <a:lnTo>
                    <a:pt x="583" y="653"/>
                  </a:lnTo>
                  <a:lnTo>
                    <a:pt x="583" y="632"/>
                  </a:lnTo>
                  <a:lnTo>
                    <a:pt x="585" y="602"/>
                  </a:lnTo>
                  <a:lnTo>
                    <a:pt x="585" y="519"/>
                  </a:lnTo>
                  <a:lnTo>
                    <a:pt x="583" y="473"/>
                  </a:lnTo>
                  <a:lnTo>
                    <a:pt x="578" y="425"/>
                  </a:lnTo>
                  <a:lnTo>
                    <a:pt x="568" y="376"/>
                  </a:lnTo>
                  <a:lnTo>
                    <a:pt x="555" y="328"/>
                  </a:lnTo>
                  <a:lnTo>
                    <a:pt x="540" y="285"/>
                  </a:lnTo>
                  <a:lnTo>
                    <a:pt x="517" y="242"/>
                  </a:lnTo>
                  <a:lnTo>
                    <a:pt x="490" y="207"/>
                  </a:lnTo>
                  <a:lnTo>
                    <a:pt x="454" y="175"/>
                  </a:lnTo>
                  <a:lnTo>
                    <a:pt x="414" y="153"/>
                  </a:lnTo>
                  <a:lnTo>
                    <a:pt x="363" y="137"/>
                  </a:lnTo>
                  <a:lnTo>
                    <a:pt x="305" y="132"/>
                  </a:lnTo>
                  <a:lnTo>
                    <a:pt x="253" y="137"/>
                  </a:lnTo>
                  <a:lnTo>
                    <a:pt x="202" y="150"/>
                  </a:lnTo>
                  <a:lnTo>
                    <a:pt x="154" y="172"/>
                  </a:lnTo>
                  <a:lnTo>
                    <a:pt x="114" y="204"/>
                  </a:lnTo>
                  <a:lnTo>
                    <a:pt x="79" y="242"/>
                  </a:lnTo>
                  <a:lnTo>
                    <a:pt x="56" y="285"/>
                  </a:lnTo>
                  <a:lnTo>
                    <a:pt x="53" y="295"/>
                  </a:lnTo>
                  <a:lnTo>
                    <a:pt x="48" y="304"/>
                  </a:lnTo>
                  <a:lnTo>
                    <a:pt x="46" y="309"/>
                  </a:lnTo>
                  <a:lnTo>
                    <a:pt x="36" y="314"/>
                  </a:lnTo>
                  <a:lnTo>
                    <a:pt x="21" y="314"/>
                  </a:lnTo>
                  <a:lnTo>
                    <a:pt x="13" y="312"/>
                  </a:lnTo>
                  <a:lnTo>
                    <a:pt x="8" y="312"/>
                  </a:lnTo>
                  <a:lnTo>
                    <a:pt x="5" y="306"/>
                  </a:lnTo>
                  <a:lnTo>
                    <a:pt x="0" y="304"/>
                  </a:lnTo>
                  <a:lnTo>
                    <a:pt x="0" y="295"/>
                  </a:lnTo>
                  <a:lnTo>
                    <a:pt x="3" y="285"/>
                  </a:lnTo>
                  <a:lnTo>
                    <a:pt x="8" y="261"/>
                  </a:lnTo>
                  <a:lnTo>
                    <a:pt x="23" y="226"/>
                  </a:lnTo>
                  <a:lnTo>
                    <a:pt x="43" y="183"/>
                  </a:lnTo>
                  <a:lnTo>
                    <a:pt x="74" y="140"/>
                  </a:lnTo>
                  <a:lnTo>
                    <a:pt x="114" y="94"/>
                  </a:lnTo>
                  <a:lnTo>
                    <a:pt x="144" y="67"/>
                  </a:lnTo>
                  <a:lnTo>
                    <a:pt x="182" y="43"/>
                  </a:lnTo>
                  <a:lnTo>
                    <a:pt x="225" y="21"/>
                  </a:lnTo>
                  <a:lnTo>
                    <a:pt x="275" y="5"/>
                  </a:lnTo>
                  <a:lnTo>
                    <a:pt x="3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11164" y="1798"/>
              <a:ext cx="85" cy="2320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65" y="5"/>
                </a:cxn>
                <a:cxn ang="0">
                  <a:pos x="78" y="19"/>
                </a:cxn>
                <a:cxn ang="0">
                  <a:pos x="83" y="38"/>
                </a:cxn>
                <a:cxn ang="0">
                  <a:pos x="85" y="59"/>
                </a:cxn>
                <a:cxn ang="0">
                  <a:pos x="85" y="2261"/>
                </a:cxn>
                <a:cxn ang="0">
                  <a:pos x="83" y="2282"/>
                </a:cxn>
                <a:cxn ang="0">
                  <a:pos x="78" y="2301"/>
                </a:cxn>
                <a:cxn ang="0">
                  <a:pos x="65" y="2314"/>
                </a:cxn>
                <a:cxn ang="0">
                  <a:pos x="45" y="2320"/>
                </a:cxn>
                <a:cxn ang="0">
                  <a:pos x="25" y="2317"/>
                </a:cxn>
                <a:cxn ang="0">
                  <a:pos x="12" y="2306"/>
                </a:cxn>
                <a:cxn ang="0">
                  <a:pos x="5" y="2293"/>
                </a:cxn>
                <a:cxn ang="0">
                  <a:pos x="2" y="2277"/>
                </a:cxn>
                <a:cxn ang="0">
                  <a:pos x="0" y="2258"/>
                </a:cxn>
                <a:cxn ang="0">
                  <a:pos x="0" y="62"/>
                </a:cxn>
                <a:cxn ang="0">
                  <a:pos x="2" y="43"/>
                </a:cxn>
                <a:cxn ang="0">
                  <a:pos x="5" y="27"/>
                </a:cxn>
                <a:cxn ang="0">
                  <a:pos x="12" y="13"/>
                </a:cxn>
                <a:cxn ang="0">
                  <a:pos x="25" y="3"/>
                </a:cxn>
                <a:cxn ang="0">
                  <a:pos x="45" y="0"/>
                </a:cxn>
              </a:cxnLst>
              <a:rect l="0" t="0" r="r" b="b"/>
              <a:pathLst>
                <a:path w="85" h="2320">
                  <a:moveTo>
                    <a:pt x="45" y="0"/>
                  </a:moveTo>
                  <a:lnTo>
                    <a:pt x="65" y="5"/>
                  </a:lnTo>
                  <a:lnTo>
                    <a:pt x="78" y="19"/>
                  </a:lnTo>
                  <a:lnTo>
                    <a:pt x="83" y="38"/>
                  </a:lnTo>
                  <a:lnTo>
                    <a:pt x="85" y="59"/>
                  </a:lnTo>
                  <a:lnTo>
                    <a:pt x="85" y="2261"/>
                  </a:lnTo>
                  <a:lnTo>
                    <a:pt x="83" y="2282"/>
                  </a:lnTo>
                  <a:lnTo>
                    <a:pt x="78" y="2301"/>
                  </a:lnTo>
                  <a:lnTo>
                    <a:pt x="65" y="2314"/>
                  </a:lnTo>
                  <a:lnTo>
                    <a:pt x="45" y="2320"/>
                  </a:lnTo>
                  <a:lnTo>
                    <a:pt x="25" y="2317"/>
                  </a:lnTo>
                  <a:lnTo>
                    <a:pt x="12" y="2306"/>
                  </a:lnTo>
                  <a:lnTo>
                    <a:pt x="5" y="2293"/>
                  </a:lnTo>
                  <a:lnTo>
                    <a:pt x="2" y="2277"/>
                  </a:lnTo>
                  <a:lnTo>
                    <a:pt x="0" y="2258"/>
                  </a:lnTo>
                  <a:lnTo>
                    <a:pt x="0" y="62"/>
                  </a:lnTo>
                  <a:lnTo>
                    <a:pt x="2" y="43"/>
                  </a:lnTo>
                  <a:lnTo>
                    <a:pt x="5" y="27"/>
                  </a:lnTo>
                  <a:lnTo>
                    <a:pt x="12" y="13"/>
                  </a:lnTo>
                  <a:lnTo>
                    <a:pt x="25" y="3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3" name="TextBox 22"/>
          <p:cNvSpPr txBox="1"/>
          <p:nvPr/>
        </p:nvSpPr>
        <p:spPr>
          <a:xfrm>
            <a:off x="0" y="1676400"/>
            <a:ext cx="4953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err="1" smtClean="0">
                <a:solidFill>
                  <a:srgbClr val="0000FF"/>
                </a:solidFill>
              </a:rPr>
              <a:t>Superselection</a:t>
            </a:r>
            <a:r>
              <a:rPr lang="en-US" sz="4000" dirty="0" smtClean="0">
                <a:solidFill>
                  <a:srgbClr val="0000FF"/>
                </a:solidFill>
              </a:rPr>
              <a:t> sectors: </a:t>
            </a:r>
            <a:endParaRPr lang="en-US" sz="4000" dirty="0">
              <a:solidFill>
                <a:srgbClr val="0000FF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0" y="2743200"/>
            <a:ext cx="9144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7030A0"/>
                </a:solidFill>
              </a:rPr>
              <a:t>Taking the square of suitable </a:t>
            </a:r>
            <a:r>
              <a:rPr lang="en-US" sz="2800" dirty="0" err="1" smtClean="0">
                <a:solidFill>
                  <a:srgbClr val="7030A0"/>
                </a:solidFill>
              </a:rPr>
              <a:t>Hermitian</a:t>
            </a:r>
            <a:r>
              <a:rPr lang="en-US" sz="2800" dirty="0" smtClean="0">
                <a:solidFill>
                  <a:srgbClr val="7030A0"/>
                </a:solidFill>
              </a:rPr>
              <a:t> combinations of </a:t>
            </a:r>
            <a:r>
              <a:rPr lang="en-US" sz="2800" dirty="0" err="1" smtClean="0">
                <a:solidFill>
                  <a:srgbClr val="7030A0"/>
                </a:solidFill>
              </a:rPr>
              <a:t>susy</a:t>
            </a:r>
            <a:r>
              <a:rPr lang="en-US" sz="2800" dirty="0" smtClean="0">
                <a:solidFill>
                  <a:srgbClr val="7030A0"/>
                </a:solidFill>
              </a:rPr>
              <a:t> generators and using the algebra shows that in sector </a:t>
            </a:r>
            <a:r>
              <a:rPr lang="en-US" sz="2800" dirty="0" smtClean="0">
                <a:solidFill>
                  <a:srgbClr val="7030A0"/>
                </a:solidFill>
                <a:latin typeface="French Script MT" pitchFamily="66" charset="0"/>
              </a:rPr>
              <a:t>H</a:t>
            </a:r>
            <a:r>
              <a:rPr lang="en-US" sz="2800" baseline="-25000" dirty="0" smtClean="0">
                <a:solidFill>
                  <a:srgbClr val="7030A0"/>
                </a:solidFill>
                <a:sym typeface="Mathematica1"/>
              </a:rPr>
              <a:t></a:t>
            </a:r>
            <a:endParaRPr lang="en-US" sz="2800" baseline="-25000" dirty="0">
              <a:solidFill>
                <a:srgbClr val="7030A0"/>
              </a:solidFill>
            </a:endParaRPr>
          </a:p>
        </p:txBody>
      </p:sp>
      <p:sp>
        <p:nvSpPr>
          <p:cNvPr id="45" name="Rectangle 44"/>
          <p:cNvSpPr/>
          <p:nvPr/>
        </p:nvSpPr>
        <p:spPr>
          <a:xfrm>
            <a:off x="533400" y="5257800"/>
            <a:ext cx="8001000" cy="1295400"/>
          </a:xfrm>
          <a:prstGeom prst="rect">
            <a:avLst/>
          </a:prstGeom>
          <a:noFill/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50" name="Group 26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990600" y="5562600"/>
            <a:ext cx="7193927" cy="762000"/>
            <a:chOff x="911" y="3532"/>
            <a:chExt cx="18674" cy="1978"/>
          </a:xfrm>
          <a:solidFill>
            <a:srgbClr val="FF0000"/>
          </a:solidFill>
        </p:grpSpPr>
        <p:sp>
          <p:nvSpPr>
            <p:cNvPr id="1052" name="Freeform 28"/>
            <p:cNvSpPr>
              <a:spLocks/>
            </p:cNvSpPr>
            <p:nvPr/>
          </p:nvSpPr>
          <p:spPr bwMode="auto">
            <a:xfrm>
              <a:off x="911" y="3813"/>
              <a:ext cx="1239" cy="1141"/>
            </a:xfrm>
            <a:custGeom>
              <a:avLst/>
              <a:gdLst/>
              <a:ahLst/>
              <a:cxnLst>
                <a:cxn ang="0">
                  <a:pos x="519" y="6"/>
                </a:cxn>
                <a:cxn ang="0">
                  <a:pos x="576" y="84"/>
                </a:cxn>
                <a:cxn ang="0">
                  <a:pos x="559" y="236"/>
                </a:cxn>
                <a:cxn ang="0">
                  <a:pos x="491" y="540"/>
                </a:cxn>
                <a:cxn ang="0">
                  <a:pos x="1079" y="73"/>
                </a:cxn>
                <a:cxn ang="0">
                  <a:pos x="1096" y="45"/>
                </a:cxn>
                <a:cxn ang="0">
                  <a:pos x="1193" y="0"/>
                </a:cxn>
                <a:cxn ang="0">
                  <a:pos x="1210" y="0"/>
                </a:cxn>
                <a:cxn ang="0">
                  <a:pos x="1210" y="17"/>
                </a:cxn>
                <a:cxn ang="0">
                  <a:pos x="1067" y="422"/>
                </a:cxn>
                <a:cxn ang="0">
                  <a:pos x="965" y="849"/>
                </a:cxn>
                <a:cxn ang="0">
                  <a:pos x="953" y="961"/>
                </a:cxn>
                <a:cxn ang="0">
                  <a:pos x="959" y="1023"/>
                </a:cxn>
                <a:cxn ang="0">
                  <a:pos x="987" y="1051"/>
                </a:cxn>
                <a:cxn ang="0">
                  <a:pos x="1022" y="1051"/>
                </a:cxn>
                <a:cxn ang="0">
                  <a:pos x="1062" y="1051"/>
                </a:cxn>
                <a:cxn ang="0">
                  <a:pos x="1096" y="1040"/>
                </a:cxn>
                <a:cxn ang="0">
                  <a:pos x="1130" y="995"/>
                </a:cxn>
                <a:cxn ang="0">
                  <a:pos x="1221" y="950"/>
                </a:cxn>
                <a:cxn ang="0">
                  <a:pos x="1239" y="961"/>
                </a:cxn>
                <a:cxn ang="0">
                  <a:pos x="1153" y="1068"/>
                </a:cxn>
                <a:cxn ang="0">
                  <a:pos x="907" y="1141"/>
                </a:cxn>
                <a:cxn ang="0">
                  <a:pos x="822" y="1085"/>
                </a:cxn>
                <a:cxn ang="0">
                  <a:pos x="833" y="899"/>
                </a:cxn>
                <a:cxn ang="0">
                  <a:pos x="885" y="658"/>
                </a:cxn>
                <a:cxn ang="0">
                  <a:pos x="856" y="624"/>
                </a:cxn>
                <a:cxn ang="0">
                  <a:pos x="468" y="624"/>
                </a:cxn>
                <a:cxn ang="0">
                  <a:pos x="319" y="1057"/>
                </a:cxn>
                <a:cxn ang="0">
                  <a:pos x="302" y="1073"/>
                </a:cxn>
                <a:cxn ang="0">
                  <a:pos x="200" y="1130"/>
                </a:cxn>
                <a:cxn ang="0">
                  <a:pos x="188" y="1124"/>
                </a:cxn>
                <a:cxn ang="0">
                  <a:pos x="188" y="1113"/>
                </a:cxn>
                <a:cxn ang="0">
                  <a:pos x="194" y="1090"/>
                </a:cxn>
                <a:cxn ang="0">
                  <a:pos x="314" y="748"/>
                </a:cxn>
                <a:cxn ang="0">
                  <a:pos x="217" y="624"/>
                </a:cxn>
                <a:cxn ang="0">
                  <a:pos x="200" y="618"/>
                </a:cxn>
                <a:cxn ang="0">
                  <a:pos x="240" y="568"/>
                </a:cxn>
                <a:cxn ang="0">
                  <a:pos x="377" y="540"/>
                </a:cxn>
                <a:cxn ang="0">
                  <a:pos x="411" y="388"/>
                </a:cxn>
                <a:cxn ang="0">
                  <a:pos x="434" y="259"/>
                </a:cxn>
                <a:cxn ang="0">
                  <a:pos x="445" y="152"/>
                </a:cxn>
                <a:cxn ang="0">
                  <a:pos x="439" y="118"/>
                </a:cxn>
                <a:cxn ang="0">
                  <a:pos x="405" y="90"/>
                </a:cxn>
                <a:cxn ang="0">
                  <a:pos x="291" y="90"/>
                </a:cxn>
                <a:cxn ang="0">
                  <a:pos x="160" y="174"/>
                </a:cxn>
                <a:cxn ang="0">
                  <a:pos x="68" y="281"/>
                </a:cxn>
                <a:cxn ang="0">
                  <a:pos x="11" y="298"/>
                </a:cxn>
                <a:cxn ang="0">
                  <a:pos x="0" y="292"/>
                </a:cxn>
                <a:cxn ang="0">
                  <a:pos x="51" y="197"/>
                </a:cxn>
                <a:cxn ang="0">
                  <a:pos x="257" y="45"/>
                </a:cxn>
              </a:cxnLst>
              <a:rect l="0" t="0" r="r" b="b"/>
              <a:pathLst>
                <a:path w="1239" h="1141">
                  <a:moveTo>
                    <a:pt x="474" y="0"/>
                  </a:moveTo>
                  <a:lnTo>
                    <a:pt x="491" y="0"/>
                  </a:lnTo>
                  <a:lnTo>
                    <a:pt x="519" y="6"/>
                  </a:lnTo>
                  <a:lnTo>
                    <a:pt x="548" y="17"/>
                  </a:lnTo>
                  <a:lnTo>
                    <a:pt x="571" y="39"/>
                  </a:lnTo>
                  <a:lnTo>
                    <a:pt x="576" y="84"/>
                  </a:lnTo>
                  <a:lnTo>
                    <a:pt x="576" y="112"/>
                  </a:lnTo>
                  <a:lnTo>
                    <a:pt x="571" y="169"/>
                  </a:lnTo>
                  <a:lnTo>
                    <a:pt x="559" y="236"/>
                  </a:lnTo>
                  <a:lnTo>
                    <a:pt x="548" y="315"/>
                  </a:lnTo>
                  <a:lnTo>
                    <a:pt x="491" y="540"/>
                  </a:lnTo>
                  <a:lnTo>
                    <a:pt x="491" y="540"/>
                  </a:lnTo>
                  <a:lnTo>
                    <a:pt x="913" y="540"/>
                  </a:lnTo>
                  <a:lnTo>
                    <a:pt x="993" y="304"/>
                  </a:lnTo>
                  <a:lnTo>
                    <a:pt x="1079" y="73"/>
                  </a:lnTo>
                  <a:lnTo>
                    <a:pt x="1084" y="56"/>
                  </a:lnTo>
                  <a:lnTo>
                    <a:pt x="1090" y="51"/>
                  </a:lnTo>
                  <a:lnTo>
                    <a:pt x="1096" y="45"/>
                  </a:lnTo>
                  <a:lnTo>
                    <a:pt x="1130" y="23"/>
                  </a:lnTo>
                  <a:lnTo>
                    <a:pt x="1164" y="6"/>
                  </a:lnTo>
                  <a:lnTo>
                    <a:pt x="1193" y="0"/>
                  </a:lnTo>
                  <a:lnTo>
                    <a:pt x="1199" y="0"/>
                  </a:lnTo>
                  <a:lnTo>
                    <a:pt x="1204" y="0"/>
                  </a:lnTo>
                  <a:lnTo>
                    <a:pt x="1210" y="0"/>
                  </a:lnTo>
                  <a:lnTo>
                    <a:pt x="1210" y="6"/>
                  </a:lnTo>
                  <a:lnTo>
                    <a:pt x="1210" y="11"/>
                  </a:lnTo>
                  <a:lnTo>
                    <a:pt x="1210" y="17"/>
                  </a:lnTo>
                  <a:lnTo>
                    <a:pt x="1204" y="23"/>
                  </a:lnTo>
                  <a:lnTo>
                    <a:pt x="1130" y="231"/>
                  </a:lnTo>
                  <a:lnTo>
                    <a:pt x="1067" y="422"/>
                  </a:lnTo>
                  <a:lnTo>
                    <a:pt x="1022" y="585"/>
                  </a:lnTo>
                  <a:lnTo>
                    <a:pt x="987" y="731"/>
                  </a:lnTo>
                  <a:lnTo>
                    <a:pt x="965" y="849"/>
                  </a:lnTo>
                  <a:lnTo>
                    <a:pt x="959" y="882"/>
                  </a:lnTo>
                  <a:lnTo>
                    <a:pt x="953" y="922"/>
                  </a:lnTo>
                  <a:lnTo>
                    <a:pt x="953" y="961"/>
                  </a:lnTo>
                  <a:lnTo>
                    <a:pt x="947" y="989"/>
                  </a:lnTo>
                  <a:lnTo>
                    <a:pt x="953" y="1006"/>
                  </a:lnTo>
                  <a:lnTo>
                    <a:pt x="959" y="1023"/>
                  </a:lnTo>
                  <a:lnTo>
                    <a:pt x="965" y="1034"/>
                  </a:lnTo>
                  <a:lnTo>
                    <a:pt x="976" y="1045"/>
                  </a:lnTo>
                  <a:lnTo>
                    <a:pt x="987" y="1051"/>
                  </a:lnTo>
                  <a:lnTo>
                    <a:pt x="999" y="1051"/>
                  </a:lnTo>
                  <a:lnTo>
                    <a:pt x="1016" y="1051"/>
                  </a:lnTo>
                  <a:lnTo>
                    <a:pt x="1022" y="1051"/>
                  </a:lnTo>
                  <a:lnTo>
                    <a:pt x="1033" y="1051"/>
                  </a:lnTo>
                  <a:lnTo>
                    <a:pt x="1050" y="1051"/>
                  </a:lnTo>
                  <a:lnTo>
                    <a:pt x="1062" y="1051"/>
                  </a:lnTo>
                  <a:lnTo>
                    <a:pt x="1079" y="1045"/>
                  </a:lnTo>
                  <a:lnTo>
                    <a:pt x="1090" y="1045"/>
                  </a:lnTo>
                  <a:lnTo>
                    <a:pt x="1096" y="1040"/>
                  </a:lnTo>
                  <a:lnTo>
                    <a:pt x="1096" y="1040"/>
                  </a:lnTo>
                  <a:lnTo>
                    <a:pt x="1102" y="1034"/>
                  </a:lnTo>
                  <a:lnTo>
                    <a:pt x="1130" y="995"/>
                  </a:lnTo>
                  <a:lnTo>
                    <a:pt x="1164" y="967"/>
                  </a:lnTo>
                  <a:lnTo>
                    <a:pt x="1204" y="950"/>
                  </a:lnTo>
                  <a:lnTo>
                    <a:pt x="1221" y="950"/>
                  </a:lnTo>
                  <a:lnTo>
                    <a:pt x="1233" y="950"/>
                  </a:lnTo>
                  <a:lnTo>
                    <a:pt x="1233" y="955"/>
                  </a:lnTo>
                  <a:lnTo>
                    <a:pt x="1239" y="961"/>
                  </a:lnTo>
                  <a:lnTo>
                    <a:pt x="1227" y="989"/>
                  </a:lnTo>
                  <a:lnTo>
                    <a:pt x="1199" y="1029"/>
                  </a:lnTo>
                  <a:lnTo>
                    <a:pt x="1153" y="1068"/>
                  </a:lnTo>
                  <a:lnTo>
                    <a:pt x="1090" y="1102"/>
                  </a:lnTo>
                  <a:lnTo>
                    <a:pt x="1005" y="1130"/>
                  </a:lnTo>
                  <a:lnTo>
                    <a:pt x="907" y="1141"/>
                  </a:lnTo>
                  <a:lnTo>
                    <a:pt x="868" y="1135"/>
                  </a:lnTo>
                  <a:lnTo>
                    <a:pt x="833" y="1113"/>
                  </a:lnTo>
                  <a:lnTo>
                    <a:pt x="822" y="1085"/>
                  </a:lnTo>
                  <a:lnTo>
                    <a:pt x="816" y="1051"/>
                  </a:lnTo>
                  <a:lnTo>
                    <a:pt x="816" y="984"/>
                  </a:lnTo>
                  <a:lnTo>
                    <a:pt x="833" y="899"/>
                  </a:lnTo>
                  <a:lnTo>
                    <a:pt x="850" y="809"/>
                  </a:lnTo>
                  <a:lnTo>
                    <a:pt x="868" y="725"/>
                  </a:lnTo>
                  <a:lnTo>
                    <a:pt x="885" y="658"/>
                  </a:lnTo>
                  <a:lnTo>
                    <a:pt x="896" y="613"/>
                  </a:lnTo>
                  <a:lnTo>
                    <a:pt x="879" y="618"/>
                  </a:lnTo>
                  <a:lnTo>
                    <a:pt x="856" y="624"/>
                  </a:lnTo>
                  <a:lnTo>
                    <a:pt x="839" y="624"/>
                  </a:lnTo>
                  <a:lnTo>
                    <a:pt x="822" y="624"/>
                  </a:lnTo>
                  <a:lnTo>
                    <a:pt x="468" y="624"/>
                  </a:lnTo>
                  <a:lnTo>
                    <a:pt x="399" y="837"/>
                  </a:lnTo>
                  <a:lnTo>
                    <a:pt x="319" y="1051"/>
                  </a:lnTo>
                  <a:lnTo>
                    <a:pt x="319" y="1057"/>
                  </a:lnTo>
                  <a:lnTo>
                    <a:pt x="314" y="1062"/>
                  </a:lnTo>
                  <a:lnTo>
                    <a:pt x="308" y="1068"/>
                  </a:lnTo>
                  <a:lnTo>
                    <a:pt x="302" y="1073"/>
                  </a:lnTo>
                  <a:lnTo>
                    <a:pt x="268" y="1102"/>
                  </a:lnTo>
                  <a:lnTo>
                    <a:pt x="228" y="1118"/>
                  </a:lnTo>
                  <a:lnTo>
                    <a:pt x="200" y="1130"/>
                  </a:lnTo>
                  <a:lnTo>
                    <a:pt x="194" y="1130"/>
                  </a:lnTo>
                  <a:lnTo>
                    <a:pt x="194" y="1124"/>
                  </a:lnTo>
                  <a:lnTo>
                    <a:pt x="188" y="1124"/>
                  </a:lnTo>
                  <a:lnTo>
                    <a:pt x="182" y="1118"/>
                  </a:lnTo>
                  <a:lnTo>
                    <a:pt x="182" y="1118"/>
                  </a:lnTo>
                  <a:lnTo>
                    <a:pt x="188" y="1113"/>
                  </a:lnTo>
                  <a:lnTo>
                    <a:pt x="188" y="1107"/>
                  </a:lnTo>
                  <a:lnTo>
                    <a:pt x="188" y="1102"/>
                  </a:lnTo>
                  <a:lnTo>
                    <a:pt x="194" y="1090"/>
                  </a:lnTo>
                  <a:lnTo>
                    <a:pt x="200" y="1073"/>
                  </a:lnTo>
                  <a:lnTo>
                    <a:pt x="262" y="899"/>
                  </a:lnTo>
                  <a:lnTo>
                    <a:pt x="314" y="748"/>
                  </a:lnTo>
                  <a:lnTo>
                    <a:pt x="348" y="624"/>
                  </a:lnTo>
                  <a:lnTo>
                    <a:pt x="234" y="624"/>
                  </a:lnTo>
                  <a:lnTo>
                    <a:pt x="217" y="624"/>
                  </a:lnTo>
                  <a:lnTo>
                    <a:pt x="205" y="624"/>
                  </a:lnTo>
                  <a:lnTo>
                    <a:pt x="200" y="624"/>
                  </a:lnTo>
                  <a:lnTo>
                    <a:pt x="200" y="618"/>
                  </a:lnTo>
                  <a:lnTo>
                    <a:pt x="200" y="618"/>
                  </a:lnTo>
                  <a:lnTo>
                    <a:pt x="211" y="596"/>
                  </a:lnTo>
                  <a:lnTo>
                    <a:pt x="240" y="568"/>
                  </a:lnTo>
                  <a:lnTo>
                    <a:pt x="279" y="551"/>
                  </a:lnTo>
                  <a:lnTo>
                    <a:pt x="319" y="540"/>
                  </a:lnTo>
                  <a:lnTo>
                    <a:pt x="377" y="540"/>
                  </a:lnTo>
                  <a:lnTo>
                    <a:pt x="394" y="472"/>
                  </a:lnTo>
                  <a:lnTo>
                    <a:pt x="405" y="422"/>
                  </a:lnTo>
                  <a:lnTo>
                    <a:pt x="411" y="388"/>
                  </a:lnTo>
                  <a:lnTo>
                    <a:pt x="416" y="360"/>
                  </a:lnTo>
                  <a:lnTo>
                    <a:pt x="422" y="332"/>
                  </a:lnTo>
                  <a:lnTo>
                    <a:pt x="434" y="259"/>
                  </a:lnTo>
                  <a:lnTo>
                    <a:pt x="439" y="202"/>
                  </a:lnTo>
                  <a:lnTo>
                    <a:pt x="445" y="163"/>
                  </a:lnTo>
                  <a:lnTo>
                    <a:pt x="445" y="152"/>
                  </a:lnTo>
                  <a:lnTo>
                    <a:pt x="445" y="141"/>
                  </a:lnTo>
                  <a:lnTo>
                    <a:pt x="439" y="129"/>
                  </a:lnTo>
                  <a:lnTo>
                    <a:pt x="439" y="118"/>
                  </a:lnTo>
                  <a:lnTo>
                    <a:pt x="428" y="107"/>
                  </a:lnTo>
                  <a:lnTo>
                    <a:pt x="422" y="101"/>
                  </a:lnTo>
                  <a:lnTo>
                    <a:pt x="405" y="90"/>
                  </a:lnTo>
                  <a:lnTo>
                    <a:pt x="388" y="84"/>
                  </a:lnTo>
                  <a:lnTo>
                    <a:pt x="365" y="84"/>
                  </a:lnTo>
                  <a:lnTo>
                    <a:pt x="291" y="90"/>
                  </a:lnTo>
                  <a:lnTo>
                    <a:pt x="234" y="107"/>
                  </a:lnTo>
                  <a:lnTo>
                    <a:pt x="194" y="141"/>
                  </a:lnTo>
                  <a:lnTo>
                    <a:pt x="160" y="174"/>
                  </a:lnTo>
                  <a:lnTo>
                    <a:pt x="137" y="219"/>
                  </a:lnTo>
                  <a:lnTo>
                    <a:pt x="102" y="259"/>
                  </a:lnTo>
                  <a:lnTo>
                    <a:pt x="68" y="281"/>
                  </a:lnTo>
                  <a:lnTo>
                    <a:pt x="34" y="298"/>
                  </a:lnTo>
                  <a:lnTo>
                    <a:pt x="17" y="298"/>
                  </a:lnTo>
                  <a:lnTo>
                    <a:pt x="11" y="298"/>
                  </a:lnTo>
                  <a:lnTo>
                    <a:pt x="5" y="298"/>
                  </a:lnTo>
                  <a:lnTo>
                    <a:pt x="0" y="298"/>
                  </a:lnTo>
                  <a:lnTo>
                    <a:pt x="0" y="292"/>
                  </a:lnTo>
                  <a:lnTo>
                    <a:pt x="5" y="275"/>
                  </a:lnTo>
                  <a:lnTo>
                    <a:pt x="23" y="242"/>
                  </a:lnTo>
                  <a:lnTo>
                    <a:pt x="51" y="197"/>
                  </a:lnTo>
                  <a:lnTo>
                    <a:pt x="102" y="146"/>
                  </a:lnTo>
                  <a:lnTo>
                    <a:pt x="171" y="90"/>
                  </a:lnTo>
                  <a:lnTo>
                    <a:pt x="257" y="45"/>
                  </a:lnTo>
                  <a:lnTo>
                    <a:pt x="359" y="11"/>
                  </a:lnTo>
                  <a:lnTo>
                    <a:pt x="4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3" name="Freeform 29"/>
            <p:cNvSpPr>
              <a:spLocks noEditPoints="1"/>
            </p:cNvSpPr>
            <p:nvPr/>
          </p:nvSpPr>
          <p:spPr bwMode="auto">
            <a:xfrm>
              <a:off x="2304" y="3555"/>
              <a:ext cx="753" cy="758"/>
            </a:xfrm>
            <a:custGeom>
              <a:avLst/>
              <a:gdLst/>
              <a:ahLst/>
              <a:cxnLst>
                <a:cxn ang="0">
                  <a:pos x="217" y="674"/>
                </a:cxn>
                <a:cxn ang="0">
                  <a:pos x="217" y="696"/>
                </a:cxn>
                <a:cxn ang="0">
                  <a:pos x="234" y="713"/>
                </a:cxn>
                <a:cxn ang="0">
                  <a:pos x="268" y="719"/>
                </a:cxn>
                <a:cxn ang="0">
                  <a:pos x="439" y="719"/>
                </a:cxn>
                <a:cxn ang="0">
                  <a:pos x="559" y="680"/>
                </a:cxn>
                <a:cxn ang="0">
                  <a:pos x="628" y="601"/>
                </a:cxn>
                <a:cxn ang="0">
                  <a:pos x="628" y="505"/>
                </a:cxn>
                <a:cxn ang="0">
                  <a:pos x="571" y="415"/>
                </a:cxn>
                <a:cxn ang="0">
                  <a:pos x="456" y="382"/>
                </a:cxn>
                <a:cxn ang="0">
                  <a:pos x="268" y="39"/>
                </a:cxn>
                <a:cxn ang="0">
                  <a:pos x="234" y="45"/>
                </a:cxn>
                <a:cxn ang="0">
                  <a:pos x="217" y="56"/>
                </a:cxn>
                <a:cxn ang="0">
                  <a:pos x="217" y="84"/>
                </a:cxn>
                <a:cxn ang="0">
                  <a:pos x="217" y="348"/>
                </a:cxn>
                <a:cxn ang="0">
                  <a:pos x="217" y="348"/>
                </a:cxn>
                <a:cxn ang="0">
                  <a:pos x="468" y="337"/>
                </a:cxn>
                <a:cxn ang="0">
                  <a:pos x="571" y="281"/>
                </a:cxn>
                <a:cxn ang="0">
                  <a:pos x="605" y="191"/>
                </a:cxn>
                <a:cxn ang="0">
                  <a:pos x="576" y="106"/>
                </a:cxn>
                <a:cxn ang="0">
                  <a:pos x="496" y="50"/>
                </a:cxn>
                <a:cxn ang="0">
                  <a:pos x="268" y="39"/>
                </a:cxn>
                <a:cxn ang="0">
                  <a:pos x="445" y="0"/>
                </a:cxn>
                <a:cxn ang="0">
                  <a:pos x="605" y="39"/>
                </a:cxn>
                <a:cxn ang="0">
                  <a:pos x="708" y="129"/>
                </a:cxn>
                <a:cxn ang="0">
                  <a:pos x="702" y="247"/>
                </a:cxn>
                <a:cxn ang="0">
                  <a:pos x="593" y="337"/>
                </a:cxn>
                <a:cxn ang="0">
                  <a:pos x="611" y="382"/>
                </a:cxn>
                <a:cxn ang="0">
                  <a:pos x="731" y="483"/>
                </a:cxn>
                <a:cxn ang="0">
                  <a:pos x="736" y="612"/>
                </a:cxn>
                <a:cxn ang="0">
                  <a:pos x="645" y="713"/>
                </a:cxn>
                <a:cxn ang="0">
                  <a:pos x="479" y="758"/>
                </a:cxn>
                <a:cxn ang="0">
                  <a:pos x="0" y="719"/>
                </a:cxn>
                <a:cxn ang="0">
                  <a:pos x="57" y="713"/>
                </a:cxn>
                <a:cxn ang="0">
                  <a:pos x="91" y="708"/>
                </a:cxn>
                <a:cxn ang="0">
                  <a:pos x="108" y="696"/>
                </a:cxn>
                <a:cxn ang="0">
                  <a:pos x="114" y="680"/>
                </a:cxn>
                <a:cxn ang="0">
                  <a:pos x="114" y="89"/>
                </a:cxn>
                <a:cxn ang="0">
                  <a:pos x="114" y="67"/>
                </a:cxn>
                <a:cxn ang="0">
                  <a:pos x="103" y="50"/>
                </a:cxn>
                <a:cxn ang="0">
                  <a:pos x="80" y="45"/>
                </a:cxn>
                <a:cxn ang="0">
                  <a:pos x="28" y="39"/>
                </a:cxn>
                <a:cxn ang="0">
                  <a:pos x="0" y="0"/>
                </a:cxn>
              </a:cxnLst>
              <a:rect l="0" t="0" r="r" b="b"/>
              <a:pathLst>
                <a:path w="753" h="758">
                  <a:moveTo>
                    <a:pt x="217" y="382"/>
                  </a:moveTo>
                  <a:lnTo>
                    <a:pt x="217" y="674"/>
                  </a:lnTo>
                  <a:lnTo>
                    <a:pt x="217" y="685"/>
                  </a:lnTo>
                  <a:lnTo>
                    <a:pt x="217" y="696"/>
                  </a:lnTo>
                  <a:lnTo>
                    <a:pt x="222" y="708"/>
                  </a:lnTo>
                  <a:lnTo>
                    <a:pt x="234" y="713"/>
                  </a:lnTo>
                  <a:lnTo>
                    <a:pt x="245" y="713"/>
                  </a:lnTo>
                  <a:lnTo>
                    <a:pt x="268" y="719"/>
                  </a:lnTo>
                  <a:lnTo>
                    <a:pt x="268" y="719"/>
                  </a:lnTo>
                  <a:lnTo>
                    <a:pt x="439" y="719"/>
                  </a:lnTo>
                  <a:lnTo>
                    <a:pt x="508" y="708"/>
                  </a:lnTo>
                  <a:lnTo>
                    <a:pt x="559" y="680"/>
                  </a:lnTo>
                  <a:lnTo>
                    <a:pt x="599" y="646"/>
                  </a:lnTo>
                  <a:lnTo>
                    <a:pt x="628" y="601"/>
                  </a:lnTo>
                  <a:lnTo>
                    <a:pt x="633" y="550"/>
                  </a:lnTo>
                  <a:lnTo>
                    <a:pt x="628" y="505"/>
                  </a:lnTo>
                  <a:lnTo>
                    <a:pt x="605" y="455"/>
                  </a:lnTo>
                  <a:lnTo>
                    <a:pt x="571" y="415"/>
                  </a:lnTo>
                  <a:lnTo>
                    <a:pt x="519" y="393"/>
                  </a:lnTo>
                  <a:lnTo>
                    <a:pt x="456" y="382"/>
                  </a:lnTo>
                  <a:lnTo>
                    <a:pt x="217" y="382"/>
                  </a:lnTo>
                  <a:close/>
                  <a:moveTo>
                    <a:pt x="268" y="39"/>
                  </a:moveTo>
                  <a:lnTo>
                    <a:pt x="245" y="45"/>
                  </a:lnTo>
                  <a:lnTo>
                    <a:pt x="234" y="45"/>
                  </a:lnTo>
                  <a:lnTo>
                    <a:pt x="222" y="50"/>
                  </a:lnTo>
                  <a:lnTo>
                    <a:pt x="217" y="56"/>
                  </a:lnTo>
                  <a:lnTo>
                    <a:pt x="217" y="67"/>
                  </a:lnTo>
                  <a:lnTo>
                    <a:pt x="217" y="84"/>
                  </a:lnTo>
                  <a:lnTo>
                    <a:pt x="217" y="348"/>
                  </a:lnTo>
                  <a:lnTo>
                    <a:pt x="217" y="348"/>
                  </a:lnTo>
                  <a:lnTo>
                    <a:pt x="217" y="348"/>
                  </a:lnTo>
                  <a:lnTo>
                    <a:pt x="217" y="348"/>
                  </a:lnTo>
                  <a:lnTo>
                    <a:pt x="399" y="348"/>
                  </a:lnTo>
                  <a:lnTo>
                    <a:pt x="468" y="337"/>
                  </a:lnTo>
                  <a:lnTo>
                    <a:pt x="525" y="314"/>
                  </a:lnTo>
                  <a:lnTo>
                    <a:pt x="571" y="281"/>
                  </a:lnTo>
                  <a:lnTo>
                    <a:pt x="593" y="236"/>
                  </a:lnTo>
                  <a:lnTo>
                    <a:pt x="605" y="191"/>
                  </a:lnTo>
                  <a:lnTo>
                    <a:pt x="599" y="146"/>
                  </a:lnTo>
                  <a:lnTo>
                    <a:pt x="576" y="106"/>
                  </a:lnTo>
                  <a:lnTo>
                    <a:pt x="542" y="73"/>
                  </a:lnTo>
                  <a:lnTo>
                    <a:pt x="496" y="50"/>
                  </a:lnTo>
                  <a:lnTo>
                    <a:pt x="434" y="39"/>
                  </a:lnTo>
                  <a:lnTo>
                    <a:pt x="268" y="39"/>
                  </a:lnTo>
                  <a:close/>
                  <a:moveTo>
                    <a:pt x="0" y="0"/>
                  </a:moveTo>
                  <a:lnTo>
                    <a:pt x="445" y="0"/>
                  </a:lnTo>
                  <a:lnTo>
                    <a:pt x="531" y="11"/>
                  </a:lnTo>
                  <a:lnTo>
                    <a:pt x="605" y="39"/>
                  </a:lnTo>
                  <a:lnTo>
                    <a:pt x="668" y="78"/>
                  </a:lnTo>
                  <a:lnTo>
                    <a:pt x="708" y="129"/>
                  </a:lnTo>
                  <a:lnTo>
                    <a:pt x="719" y="191"/>
                  </a:lnTo>
                  <a:lnTo>
                    <a:pt x="702" y="247"/>
                  </a:lnTo>
                  <a:lnTo>
                    <a:pt x="656" y="297"/>
                  </a:lnTo>
                  <a:lnTo>
                    <a:pt x="593" y="337"/>
                  </a:lnTo>
                  <a:lnTo>
                    <a:pt x="514" y="359"/>
                  </a:lnTo>
                  <a:lnTo>
                    <a:pt x="611" y="382"/>
                  </a:lnTo>
                  <a:lnTo>
                    <a:pt x="685" y="427"/>
                  </a:lnTo>
                  <a:lnTo>
                    <a:pt x="731" y="483"/>
                  </a:lnTo>
                  <a:lnTo>
                    <a:pt x="753" y="556"/>
                  </a:lnTo>
                  <a:lnTo>
                    <a:pt x="736" y="612"/>
                  </a:lnTo>
                  <a:lnTo>
                    <a:pt x="702" y="668"/>
                  </a:lnTo>
                  <a:lnTo>
                    <a:pt x="645" y="713"/>
                  </a:lnTo>
                  <a:lnTo>
                    <a:pt x="565" y="747"/>
                  </a:lnTo>
                  <a:lnTo>
                    <a:pt x="479" y="758"/>
                  </a:lnTo>
                  <a:lnTo>
                    <a:pt x="0" y="758"/>
                  </a:lnTo>
                  <a:lnTo>
                    <a:pt x="0" y="719"/>
                  </a:lnTo>
                  <a:lnTo>
                    <a:pt x="28" y="719"/>
                  </a:lnTo>
                  <a:lnTo>
                    <a:pt x="57" y="713"/>
                  </a:lnTo>
                  <a:lnTo>
                    <a:pt x="80" y="713"/>
                  </a:lnTo>
                  <a:lnTo>
                    <a:pt x="91" y="708"/>
                  </a:lnTo>
                  <a:lnTo>
                    <a:pt x="103" y="708"/>
                  </a:lnTo>
                  <a:lnTo>
                    <a:pt x="108" y="696"/>
                  </a:lnTo>
                  <a:lnTo>
                    <a:pt x="114" y="691"/>
                  </a:lnTo>
                  <a:lnTo>
                    <a:pt x="114" y="680"/>
                  </a:lnTo>
                  <a:lnTo>
                    <a:pt x="114" y="668"/>
                  </a:lnTo>
                  <a:lnTo>
                    <a:pt x="114" y="89"/>
                  </a:lnTo>
                  <a:lnTo>
                    <a:pt x="114" y="78"/>
                  </a:lnTo>
                  <a:lnTo>
                    <a:pt x="114" y="67"/>
                  </a:lnTo>
                  <a:lnTo>
                    <a:pt x="108" y="56"/>
                  </a:lnTo>
                  <a:lnTo>
                    <a:pt x="103" y="50"/>
                  </a:lnTo>
                  <a:lnTo>
                    <a:pt x="91" y="45"/>
                  </a:lnTo>
                  <a:lnTo>
                    <a:pt x="80" y="45"/>
                  </a:lnTo>
                  <a:lnTo>
                    <a:pt x="57" y="39"/>
                  </a:lnTo>
                  <a:lnTo>
                    <a:pt x="28" y="39"/>
                  </a:lnTo>
                  <a:lnTo>
                    <a:pt x="0" y="3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4" name="Freeform 30"/>
            <p:cNvSpPr>
              <a:spLocks noEditPoints="1"/>
            </p:cNvSpPr>
            <p:nvPr/>
          </p:nvSpPr>
          <p:spPr bwMode="auto">
            <a:xfrm>
              <a:off x="3183" y="3555"/>
              <a:ext cx="719" cy="758"/>
            </a:xfrm>
            <a:custGeom>
              <a:avLst/>
              <a:gdLst/>
              <a:ahLst/>
              <a:cxnLst>
                <a:cxn ang="0">
                  <a:pos x="251" y="45"/>
                </a:cxn>
                <a:cxn ang="0">
                  <a:pos x="228" y="50"/>
                </a:cxn>
                <a:cxn ang="0">
                  <a:pos x="217" y="67"/>
                </a:cxn>
                <a:cxn ang="0">
                  <a:pos x="217" y="376"/>
                </a:cxn>
                <a:cxn ang="0">
                  <a:pos x="474" y="370"/>
                </a:cxn>
                <a:cxn ang="0">
                  <a:pos x="559" y="326"/>
                </a:cxn>
                <a:cxn ang="0">
                  <a:pos x="594" y="264"/>
                </a:cxn>
                <a:cxn ang="0">
                  <a:pos x="599" y="208"/>
                </a:cxn>
                <a:cxn ang="0">
                  <a:pos x="594" y="146"/>
                </a:cxn>
                <a:cxn ang="0">
                  <a:pos x="554" y="84"/>
                </a:cxn>
                <a:cxn ang="0">
                  <a:pos x="468" y="45"/>
                </a:cxn>
                <a:cxn ang="0">
                  <a:pos x="400" y="39"/>
                </a:cxn>
                <a:cxn ang="0">
                  <a:pos x="0" y="0"/>
                </a:cxn>
                <a:cxn ang="0">
                  <a:pos x="519" y="11"/>
                </a:cxn>
                <a:cxn ang="0">
                  <a:pos x="662" y="89"/>
                </a:cxn>
                <a:cxn ang="0">
                  <a:pos x="719" y="208"/>
                </a:cxn>
                <a:cxn ang="0">
                  <a:pos x="662" y="331"/>
                </a:cxn>
                <a:cxn ang="0">
                  <a:pos x="519" y="404"/>
                </a:cxn>
                <a:cxn ang="0">
                  <a:pos x="223" y="415"/>
                </a:cxn>
                <a:cxn ang="0">
                  <a:pos x="223" y="680"/>
                </a:cxn>
                <a:cxn ang="0">
                  <a:pos x="228" y="696"/>
                </a:cxn>
                <a:cxn ang="0">
                  <a:pos x="245" y="708"/>
                </a:cxn>
                <a:cxn ang="0">
                  <a:pos x="285" y="713"/>
                </a:cxn>
                <a:cxn ang="0">
                  <a:pos x="337" y="719"/>
                </a:cxn>
                <a:cxn ang="0">
                  <a:pos x="280" y="753"/>
                </a:cxn>
                <a:cxn ang="0">
                  <a:pos x="171" y="753"/>
                </a:cxn>
                <a:cxn ang="0">
                  <a:pos x="63" y="753"/>
                </a:cxn>
                <a:cxn ang="0">
                  <a:pos x="0" y="719"/>
                </a:cxn>
                <a:cxn ang="0">
                  <a:pos x="57" y="713"/>
                </a:cxn>
                <a:cxn ang="0">
                  <a:pos x="91" y="708"/>
                </a:cxn>
                <a:cxn ang="0">
                  <a:pos x="114" y="696"/>
                </a:cxn>
                <a:cxn ang="0">
                  <a:pos x="114" y="680"/>
                </a:cxn>
                <a:cxn ang="0">
                  <a:pos x="120" y="89"/>
                </a:cxn>
                <a:cxn ang="0">
                  <a:pos x="114" y="67"/>
                </a:cxn>
                <a:cxn ang="0">
                  <a:pos x="103" y="50"/>
                </a:cxn>
                <a:cxn ang="0">
                  <a:pos x="80" y="45"/>
                </a:cxn>
                <a:cxn ang="0">
                  <a:pos x="28" y="39"/>
                </a:cxn>
                <a:cxn ang="0">
                  <a:pos x="0" y="0"/>
                </a:cxn>
              </a:cxnLst>
              <a:rect l="0" t="0" r="r" b="b"/>
              <a:pathLst>
                <a:path w="719" h="758">
                  <a:moveTo>
                    <a:pt x="274" y="39"/>
                  </a:moveTo>
                  <a:lnTo>
                    <a:pt x="251" y="45"/>
                  </a:lnTo>
                  <a:lnTo>
                    <a:pt x="234" y="45"/>
                  </a:lnTo>
                  <a:lnTo>
                    <a:pt x="228" y="50"/>
                  </a:lnTo>
                  <a:lnTo>
                    <a:pt x="223" y="56"/>
                  </a:lnTo>
                  <a:lnTo>
                    <a:pt x="217" y="67"/>
                  </a:lnTo>
                  <a:lnTo>
                    <a:pt x="217" y="84"/>
                  </a:lnTo>
                  <a:lnTo>
                    <a:pt x="217" y="376"/>
                  </a:lnTo>
                  <a:lnTo>
                    <a:pt x="400" y="376"/>
                  </a:lnTo>
                  <a:lnTo>
                    <a:pt x="474" y="370"/>
                  </a:lnTo>
                  <a:lnTo>
                    <a:pt x="525" y="354"/>
                  </a:lnTo>
                  <a:lnTo>
                    <a:pt x="559" y="326"/>
                  </a:lnTo>
                  <a:lnTo>
                    <a:pt x="582" y="297"/>
                  </a:lnTo>
                  <a:lnTo>
                    <a:pt x="594" y="264"/>
                  </a:lnTo>
                  <a:lnTo>
                    <a:pt x="599" y="236"/>
                  </a:lnTo>
                  <a:lnTo>
                    <a:pt x="599" y="208"/>
                  </a:lnTo>
                  <a:lnTo>
                    <a:pt x="599" y="179"/>
                  </a:lnTo>
                  <a:lnTo>
                    <a:pt x="594" y="146"/>
                  </a:lnTo>
                  <a:lnTo>
                    <a:pt x="577" y="118"/>
                  </a:lnTo>
                  <a:lnTo>
                    <a:pt x="554" y="84"/>
                  </a:lnTo>
                  <a:lnTo>
                    <a:pt x="519" y="61"/>
                  </a:lnTo>
                  <a:lnTo>
                    <a:pt x="468" y="45"/>
                  </a:lnTo>
                  <a:lnTo>
                    <a:pt x="400" y="39"/>
                  </a:lnTo>
                  <a:lnTo>
                    <a:pt x="400" y="39"/>
                  </a:lnTo>
                  <a:lnTo>
                    <a:pt x="274" y="39"/>
                  </a:lnTo>
                  <a:close/>
                  <a:moveTo>
                    <a:pt x="0" y="0"/>
                  </a:moveTo>
                  <a:lnTo>
                    <a:pt x="428" y="0"/>
                  </a:lnTo>
                  <a:lnTo>
                    <a:pt x="519" y="11"/>
                  </a:lnTo>
                  <a:lnTo>
                    <a:pt x="599" y="45"/>
                  </a:lnTo>
                  <a:lnTo>
                    <a:pt x="662" y="89"/>
                  </a:lnTo>
                  <a:lnTo>
                    <a:pt x="702" y="146"/>
                  </a:lnTo>
                  <a:lnTo>
                    <a:pt x="719" y="208"/>
                  </a:lnTo>
                  <a:lnTo>
                    <a:pt x="702" y="275"/>
                  </a:lnTo>
                  <a:lnTo>
                    <a:pt x="662" y="331"/>
                  </a:lnTo>
                  <a:lnTo>
                    <a:pt x="599" y="376"/>
                  </a:lnTo>
                  <a:lnTo>
                    <a:pt x="519" y="404"/>
                  </a:lnTo>
                  <a:lnTo>
                    <a:pt x="428" y="415"/>
                  </a:lnTo>
                  <a:lnTo>
                    <a:pt x="223" y="415"/>
                  </a:lnTo>
                  <a:lnTo>
                    <a:pt x="223" y="668"/>
                  </a:lnTo>
                  <a:lnTo>
                    <a:pt x="223" y="680"/>
                  </a:lnTo>
                  <a:lnTo>
                    <a:pt x="223" y="691"/>
                  </a:lnTo>
                  <a:lnTo>
                    <a:pt x="228" y="696"/>
                  </a:lnTo>
                  <a:lnTo>
                    <a:pt x="234" y="708"/>
                  </a:lnTo>
                  <a:lnTo>
                    <a:pt x="245" y="708"/>
                  </a:lnTo>
                  <a:lnTo>
                    <a:pt x="263" y="713"/>
                  </a:lnTo>
                  <a:lnTo>
                    <a:pt x="285" y="713"/>
                  </a:lnTo>
                  <a:lnTo>
                    <a:pt x="314" y="719"/>
                  </a:lnTo>
                  <a:lnTo>
                    <a:pt x="337" y="719"/>
                  </a:lnTo>
                  <a:lnTo>
                    <a:pt x="337" y="758"/>
                  </a:lnTo>
                  <a:lnTo>
                    <a:pt x="280" y="753"/>
                  </a:lnTo>
                  <a:lnTo>
                    <a:pt x="217" y="753"/>
                  </a:lnTo>
                  <a:lnTo>
                    <a:pt x="171" y="753"/>
                  </a:lnTo>
                  <a:lnTo>
                    <a:pt x="120" y="753"/>
                  </a:lnTo>
                  <a:lnTo>
                    <a:pt x="63" y="753"/>
                  </a:lnTo>
                  <a:lnTo>
                    <a:pt x="0" y="758"/>
                  </a:lnTo>
                  <a:lnTo>
                    <a:pt x="0" y="719"/>
                  </a:lnTo>
                  <a:lnTo>
                    <a:pt x="28" y="719"/>
                  </a:lnTo>
                  <a:lnTo>
                    <a:pt x="57" y="713"/>
                  </a:lnTo>
                  <a:lnTo>
                    <a:pt x="80" y="713"/>
                  </a:lnTo>
                  <a:lnTo>
                    <a:pt x="91" y="708"/>
                  </a:lnTo>
                  <a:lnTo>
                    <a:pt x="103" y="708"/>
                  </a:lnTo>
                  <a:lnTo>
                    <a:pt x="114" y="696"/>
                  </a:lnTo>
                  <a:lnTo>
                    <a:pt x="114" y="691"/>
                  </a:lnTo>
                  <a:lnTo>
                    <a:pt x="114" y="680"/>
                  </a:lnTo>
                  <a:lnTo>
                    <a:pt x="120" y="668"/>
                  </a:lnTo>
                  <a:lnTo>
                    <a:pt x="120" y="89"/>
                  </a:lnTo>
                  <a:lnTo>
                    <a:pt x="114" y="78"/>
                  </a:lnTo>
                  <a:lnTo>
                    <a:pt x="114" y="67"/>
                  </a:lnTo>
                  <a:lnTo>
                    <a:pt x="114" y="56"/>
                  </a:lnTo>
                  <a:lnTo>
                    <a:pt x="103" y="50"/>
                  </a:lnTo>
                  <a:lnTo>
                    <a:pt x="91" y="45"/>
                  </a:lnTo>
                  <a:lnTo>
                    <a:pt x="80" y="45"/>
                  </a:lnTo>
                  <a:lnTo>
                    <a:pt x="57" y="39"/>
                  </a:lnTo>
                  <a:lnTo>
                    <a:pt x="28" y="39"/>
                  </a:lnTo>
                  <a:lnTo>
                    <a:pt x="0" y="3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5" name="Freeform 31"/>
            <p:cNvSpPr>
              <a:spLocks/>
            </p:cNvSpPr>
            <p:nvPr/>
          </p:nvSpPr>
          <p:spPr bwMode="auto">
            <a:xfrm>
              <a:off x="4062" y="3532"/>
              <a:ext cx="548" cy="798"/>
            </a:xfrm>
            <a:custGeom>
              <a:avLst/>
              <a:gdLst/>
              <a:ahLst/>
              <a:cxnLst>
                <a:cxn ang="0">
                  <a:pos x="508" y="6"/>
                </a:cxn>
                <a:cxn ang="0">
                  <a:pos x="514" y="17"/>
                </a:cxn>
                <a:cxn ang="0">
                  <a:pos x="514" y="247"/>
                </a:cxn>
                <a:cxn ang="0">
                  <a:pos x="514" y="270"/>
                </a:cxn>
                <a:cxn ang="0">
                  <a:pos x="497" y="275"/>
                </a:cxn>
                <a:cxn ang="0">
                  <a:pos x="480" y="270"/>
                </a:cxn>
                <a:cxn ang="0">
                  <a:pos x="474" y="253"/>
                </a:cxn>
                <a:cxn ang="0">
                  <a:pos x="428" y="129"/>
                </a:cxn>
                <a:cxn ang="0">
                  <a:pos x="320" y="51"/>
                </a:cxn>
                <a:cxn ang="0">
                  <a:pos x="171" y="51"/>
                </a:cxn>
                <a:cxn ang="0">
                  <a:pos x="80" y="124"/>
                </a:cxn>
                <a:cxn ang="0">
                  <a:pos x="74" y="219"/>
                </a:cxn>
                <a:cxn ang="0">
                  <a:pos x="137" y="292"/>
                </a:cxn>
                <a:cxn ang="0">
                  <a:pos x="200" y="315"/>
                </a:cxn>
                <a:cxn ang="0">
                  <a:pos x="440" y="388"/>
                </a:cxn>
                <a:cxn ang="0">
                  <a:pos x="537" y="500"/>
                </a:cxn>
                <a:cxn ang="0">
                  <a:pos x="537" y="641"/>
                </a:cxn>
                <a:cxn ang="0">
                  <a:pos x="451" y="753"/>
                </a:cxn>
                <a:cxn ang="0">
                  <a:pos x="303" y="798"/>
                </a:cxn>
                <a:cxn ang="0">
                  <a:pos x="149" y="770"/>
                </a:cxn>
                <a:cxn ang="0">
                  <a:pos x="63" y="736"/>
                </a:cxn>
                <a:cxn ang="0">
                  <a:pos x="46" y="764"/>
                </a:cxn>
                <a:cxn ang="0">
                  <a:pos x="29" y="787"/>
                </a:cxn>
                <a:cxn ang="0">
                  <a:pos x="17" y="798"/>
                </a:cxn>
                <a:cxn ang="0">
                  <a:pos x="6" y="798"/>
                </a:cxn>
                <a:cxn ang="0">
                  <a:pos x="0" y="787"/>
                </a:cxn>
                <a:cxn ang="0">
                  <a:pos x="0" y="556"/>
                </a:cxn>
                <a:cxn ang="0">
                  <a:pos x="0" y="534"/>
                </a:cxn>
                <a:cxn ang="0">
                  <a:pos x="17" y="528"/>
                </a:cxn>
                <a:cxn ang="0">
                  <a:pos x="29" y="534"/>
                </a:cxn>
                <a:cxn ang="0">
                  <a:pos x="34" y="551"/>
                </a:cxn>
                <a:cxn ang="0">
                  <a:pos x="86" y="680"/>
                </a:cxn>
                <a:cxn ang="0">
                  <a:pos x="189" y="742"/>
                </a:cxn>
                <a:cxn ang="0">
                  <a:pos x="303" y="759"/>
                </a:cxn>
                <a:cxn ang="0">
                  <a:pos x="428" y="714"/>
                </a:cxn>
                <a:cxn ang="0">
                  <a:pos x="474" y="607"/>
                </a:cxn>
                <a:cxn ang="0">
                  <a:pos x="451" y="523"/>
                </a:cxn>
                <a:cxn ang="0">
                  <a:pos x="405" y="478"/>
                </a:cxn>
                <a:cxn ang="0">
                  <a:pos x="331" y="450"/>
                </a:cxn>
                <a:cxn ang="0">
                  <a:pos x="194" y="422"/>
                </a:cxn>
                <a:cxn ang="0">
                  <a:pos x="97" y="388"/>
                </a:cxn>
                <a:cxn ang="0">
                  <a:pos x="29" y="320"/>
                </a:cxn>
                <a:cxn ang="0">
                  <a:pos x="0" y="214"/>
                </a:cxn>
                <a:cxn ang="0">
                  <a:pos x="40" y="90"/>
                </a:cxn>
                <a:cxn ang="0">
                  <a:pos x="160" y="11"/>
                </a:cxn>
                <a:cxn ang="0">
                  <a:pos x="274" y="6"/>
                </a:cxn>
                <a:cxn ang="0">
                  <a:pos x="383" y="34"/>
                </a:cxn>
                <a:cxn ang="0">
                  <a:pos x="480" y="17"/>
                </a:cxn>
                <a:cxn ang="0">
                  <a:pos x="491" y="6"/>
                </a:cxn>
              </a:cxnLst>
              <a:rect l="0" t="0" r="r" b="b"/>
              <a:pathLst>
                <a:path w="548" h="798">
                  <a:moveTo>
                    <a:pt x="497" y="0"/>
                  </a:moveTo>
                  <a:lnTo>
                    <a:pt x="508" y="6"/>
                  </a:lnTo>
                  <a:lnTo>
                    <a:pt x="514" y="11"/>
                  </a:lnTo>
                  <a:lnTo>
                    <a:pt x="514" y="17"/>
                  </a:lnTo>
                  <a:lnTo>
                    <a:pt x="514" y="28"/>
                  </a:lnTo>
                  <a:lnTo>
                    <a:pt x="514" y="247"/>
                  </a:lnTo>
                  <a:lnTo>
                    <a:pt x="514" y="259"/>
                  </a:lnTo>
                  <a:lnTo>
                    <a:pt x="514" y="270"/>
                  </a:lnTo>
                  <a:lnTo>
                    <a:pt x="508" y="275"/>
                  </a:lnTo>
                  <a:lnTo>
                    <a:pt x="497" y="275"/>
                  </a:lnTo>
                  <a:lnTo>
                    <a:pt x="485" y="275"/>
                  </a:lnTo>
                  <a:lnTo>
                    <a:pt x="480" y="270"/>
                  </a:lnTo>
                  <a:lnTo>
                    <a:pt x="474" y="264"/>
                  </a:lnTo>
                  <a:lnTo>
                    <a:pt x="474" y="253"/>
                  </a:lnTo>
                  <a:lnTo>
                    <a:pt x="457" y="186"/>
                  </a:lnTo>
                  <a:lnTo>
                    <a:pt x="428" y="129"/>
                  </a:lnTo>
                  <a:lnTo>
                    <a:pt x="383" y="79"/>
                  </a:lnTo>
                  <a:lnTo>
                    <a:pt x="320" y="51"/>
                  </a:lnTo>
                  <a:lnTo>
                    <a:pt x="240" y="39"/>
                  </a:lnTo>
                  <a:lnTo>
                    <a:pt x="171" y="51"/>
                  </a:lnTo>
                  <a:lnTo>
                    <a:pt x="114" y="79"/>
                  </a:lnTo>
                  <a:lnTo>
                    <a:pt x="80" y="124"/>
                  </a:lnTo>
                  <a:lnTo>
                    <a:pt x="69" y="180"/>
                  </a:lnTo>
                  <a:lnTo>
                    <a:pt x="74" y="219"/>
                  </a:lnTo>
                  <a:lnTo>
                    <a:pt x="97" y="259"/>
                  </a:lnTo>
                  <a:lnTo>
                    <a:pt x="137" y="292"/>
                  </a:lnTo>
                  <a:lnTo>
                    <a:pt x="200" y="315"/>
                  </a:lnTo>
                  <a:lnTo>
                    <a:pt x="200" y="315"/>
                  </a:lnTo>
                  <a:lnTo>
                    <a:pt x="366" y="354"/>
                  </a:lnTo>
                  <a:lnTo>
                    <a:pt x="440" y="388"/>
                  </a:lnTo>
                  <a:lnTo>
                    <a:pt x="497" y="438"/>
                  </a:lnTo>
                  <a:lnTo>
                    <a:pt x="537" y="500"/>
                  </a:lnTo>
                  <a:lnTo>
                    <a:pt x="548" y="573"/>
                  </a:lnTo>
                  <a:lnTo>
                    <a:pt x="537" y="641"/>
                  </a:lnTo>
                  <a:lnTo>
                    <a:pt x="503" y="703"/>
                  </a:lnTo>
                  <a:lnTo>
                    <a:pt x="451" y="753"/>
                  </a:lnTo>
                  <a:lnTo>
                    <a:pt x="383" y="787"/>
                  </a:lnTo>
                  <a:lnTo>
                    <a:pt x="303" y="798"/>
                  </a:lnTo>
                  <a:lnTo>
                    <a:pt x="229" y="792"/>
                  </a:lnTo>
                  <a:lnTo>
                    <a:pt x="149" y="770"/>
                  </a:lnTo>
                  <a:lnTo>
                    <a:pt x="74" y="725"/>
                  </a:lnTo>
                  <a:lnTo>
                    <a:pt x="63" y="736"/>
                  </a:lnTo>
                  <a:lnTo>
                    <a:pt x="57" y="748"/>
                  </a:lnTo>
                  <a:lnTo>
                    <a:pt x="46" y="764"/>
                  </a:lnTo>
                  <a:lnTo>
                    <a:pt x="40" y="776"/>
                  </a:lnTo>
                  <a:lnTo>
                    <a:pt x="29" y="787"/>
                  </a:lnTo>
                  <a:lnTo>
                    <a:pt x="23" y="798"/>
                  </a:lnTo>
                  <a:lnTo>
                    <a:pt x="17" y="798"/>
                  </a:lnTo>
                  <a:lnTo>
                    <a:pt x="12" y="798"/>
                  </a:lnTo>
                  <a:lnTo>
                    <a:pt x="6" y="798"/>
                  </a:lnTo>
                  <a:lnTo>
                    <a:pt x="0" y="792"/>
                  </a:lnTo>
                  <a:lnTo>
                    <a:pt x="0" y="787"/>
                  </a:lnTo>
                  <a:lnTo>
                    <a:pt x="0" y="770"/>
                  </a:lnTo>
                  <a:lnTo>
                    <a:pt x="0" y="556"/>
                  </a:lnTo>
                  <a:lnTo>
                    <a:pt x="0" y="545"/>
                  </a:lnTo>
                  <a:lnTo>
                    <a:pt x="0" y="534"/>
                  </a:lnTo>
                  <a:lnTo>
                    <a:pt x="6" y="528"/>
                  </a:lnTo>
                  <a:lnTo>
                    <a:pt x="17" y="528"/>
                  </a:lnTo>
                  <a:lnTo>
                    <a:pt x="23" y="528"/>
                  </a:lnTo>
                  <a:lnTo>
                    <a:pt x="29" y="534"/>
                  </a:lnTo>
                  <a:lnTo>
                    <a:pt x="34" y="540"/>
                  </a:lnTo>
                  <a:lnTo>
                    <a:pt x="34" y="551"/>
                  </a:lnTo>
                  <a:lnTo>
                    <a:pt x="52" y="624"/>
                  </a:lnTo>
                  <a:lnTo>
                    <a:pt x="86" y="680"/>
                  </a:lnTo>
                  <a:lnTo>
                    <a:pt x="131" y="719"/>
                  </a:lnTo>
                  <a:lnTo>
                    <a:pt x="189" y="742"/>
                  </a:lnTo>
                  <a:lnTo>
                    <a:pt x="246" y="759"/>
                  </a:lnTo>
                  <a:lnTo>
                    <a:pt x="303" y="759"/>
                  </a:lnTo>
                  <a:lnTo>
                    <a:pt x="377" y="748"/>
                  </a:lnTo>
                  <a:lnTo>
                    <a:pt x="428" y="714"/>
                  </a:lnTo>
                  <a:lnTo>
                    <a:pt x="463" y="663"/>
                  </a:lnTo>
                  <a:lnTo>
                    <a:pt x="474" y="607"/>
                  </a:lnTo>
                  <a:lnTo>
                    <a:pt x="468" y="562"/>
                  </a:lnTo>
                  <a:lnTo>
                    <a:pt x="451" y="523"/>
                  </a:lnTo>
                  <a:lnTo>
                    <a:pt x="428" y="495"/>
                  </a:lnTo>
                  <a:lnTo>
                    <a:pt x="405" y="478"/>
                  </a:lnTo>
                  <a:lnTo>
                    <a:pt x="377" y="461"/>
                  </a:lnTo>
                  <a:lnTo>
                    <a:pt x="331" y="450"/>
                  </a:lnTo>
                  <a:lnTo>
                    <a:pt x="268" y="438"/>
                  </a:lnTo>
                  <a:lnTo>
                    <a:pt x="194" y="422"/>
                  </a:lnTo>
                  <a:lnTo>
                    <a:pt x="137" y="405"/>
                  </a:lnTo>
                  <a:lnTo>
                    <a:pt x="97" y="388"/>
                  </a:lnTo>
                  <a:lnTo>
                    <a:pt x="63" y="360"/>
                  </a:lnTo>
                  <a:lnTo>
                    <a:pt x="29" y="320"/>
                  </a:lnTo>
                  <a:lnTo>
                    <a:pt x="6" y="270"/>
                  </a:lnTo>
                  <a:lnTo>
                    <a:pt x="0" y="214"/>
                  </a:lnTo>
                  <a:lnTo>
                    <a:pt x="12" y="146"/>
                  </a:lnTo>
                  <a:lnTo>
                    <a:pt x="40" y="90"/>
                  </a:lnTo>
                  <a:lnTo>
                    <a:pt x="91" y="45"/>
                  </a:lnTo>
                  <a:lnTo>
                    <a:pt x="160" y="11"/>
                  </a:lnTo>
                  <a:lnTo>
                    <a:pt x="240" y="0"/>
                  </a:lnTo>
                  <a:lnTo>
                    <a:pt x="274" y="6"/>
                  </a:lnTo>
                  <a:lnTo>
                    <a:pt x="320" y="11"/>
                  </a:lnTo>
                  <a:lnTo>
                    <a:pt x="383" y="34"/>
                  </a:lnTo>
                  <a:lnTo>
                    <a:pt x="440" y="79"/>
                  </a:lnTo>
                  <a:lnTo>
                    <a:pt x="480" y="17"/>
                  </a:lnTo>
                  <a:lnTo>
                    <a:pt x="485" y="6"/>
                  </a:lnTo>
                  <a:lnTo>
                    <a:pt x="491" y="6"/>
                  </a:lnTo>
                  <a:lnTo>
                    <a:pt x="4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6" name="Freeform 32"/>
            <p:cNvSpPr>
              <a:spLocks/>
            </p:cNvSpPr>
            <p:nvPr/>
          </p:nvSpPr>
          <p:spPr bwMode="auto">
            <a:xfrm>
              <a:off x="2252" y="4785"/>
              <a:ext cx="651" cy="725"/>
            </a:xfrm>
            <a:custGeom>
              <a:avLst/>
              <a:gdLst/>
              <a:ahLst/>
              <a:cxnLst>
                <a:cxn ang="0">
                  <a:pos x="303" y="12"/>
                </a:cxn>
                <a:cxn ang="0">
                  <a:pos x="394" y="90"/>
                </a:cxn>
                <a:cxn ang="0">
                  <a:pos x="440" y="203"/>
                </a:cxn>
                <a:cxn ang="0">
                  <a:pos x="463" y="298"/>
                </a:cxn>
                <a:cxn ang="0">
                  <a:pos x="469" y="332"/>
                </a:cxn>
                <a:cxn ang="0">
                  <a:pos x="526" y="197"/>
                </a:cxn>
                <a:cxn ang="0">
                  <a:pos x="583" y="79"/>
                </a:cxn>
                <a:cxn ang="0">
                  <a:pos x="617" y="17"/>
                </a:cxn>
                <a:cxn ang="0">
                  <a:pos x="628" y="12"/>
                </a:cxn>
                <a:cxn ang="0">
                  <a:pos x="640" y="12"/>
                </a:cxn>
                <a:cxn ang="0">
                  <a:pos x="651" y="17"/>
                </a:cxn>
                <a:cxn ang="0">
                  <a:pos x="651" y="28"/>
                </a:cxn>
                <a:cxn ang="0">
                  <a:pos x="611" y="101"/>
                </a:cxn>
                <a:cxn ang="0">
                  <a:pos x="566" y="191"/>
                </a:cxn>
                <a:cxn ang="0">
                  <a:pos x="537" y="264"/>
                </a:cxn>
                <a:cxn ang="0">
                  <a:pos x="491" y="377"/>
                </a:cxn>
                <a:cxn ang="0">
                  <a:pos x="463" y="461"/>
                </a:cxn>
                <a:cxn ang="0">
                  <a:pos x="434" y="613"/>
                </a:cxn>
                <a:cxn ang="0">
                  <a:pos x="411" y="692"/>
                </a:cxn>
                <a:cxn ang="0">
                  <a:pos x="394" y="714"/>
                </a:cxn>
                <a:cxn ang="0">
                  <a:pos x="389" y="725"/>
                </a:cxn>
                <a:cxn ang="0">
                  <a:pos x="371" y="720"/>
                </a:cxn>
                <a:cxn ang="0">
                  <a:pos x="366" y="708"/>
                </a:cxn>
                <a:cxn ang="0">
                  <a:pos x="366" y="669"/>
                </a:cxn>
                <a:cxn ang="0">
                  <a:pos x="389" y="568"/>
                </a:cxn>
                <a:cxn ang="0">
                  <a:pos x="423" y="456"/>
                </a:cxn>
                <a:cxn ang="0">
                  <a:pos x="429" y="439"/>
                </a:cxn>
                <a:cxn ang="0">
                  <a:pos x="429" y="405"/>
                </a:cxn>
                <a:cxn ang="0">
                  <a:pos x="429" y="326"/>
                </a:cxn>
                <a:cxn ang="0">
                  <a:pos x="406" y="219"/>
                </a:cxn>
                <a:cxn ang="0">
                  <a:pos x="343" y="130"/>
                </a:cxn>
                <a:cxn ang="0">
                  <a:pos x="223" y="90"/>
                </a:cxn>
                <a:cxn ang="0">
                  <a:pos x="115" y="118"/>
                </a:cxn>
                <a:cxn ang="0">
                  <a:pos x="40" y="191"/>
                </a:cxn>
                <a:cxn ang="0">
                  <a:pos x="35" y="208"/>
                </a:cxn>
                <a:cxn ang="0">
                  <a:pos x="23" y="214"/>
                </a:cxn>
                <a:cxn ang="0">
                  <a:pos x="12" y="208"/>
                </a:cxn>
                <a:cxn ang="0">
                  <a:pos x="0" y="203"/>
                </a:cxn>
                <a:cxn ang="0">
                  <a:pos x="17" y="152"/>
                </a:cxn>
                <a:cxn ang="0">
                  <a:pos x="86" y="68"/>
                </a:cxn>
                <a:cxn ang="0">
                  <a:pos x="177" y="12"/>
                </a:cxn>
              </a:cxnLst>
              <a:rect l="0" t="0" r="r" b="b"/>
              <a:pathLst>
                <a:path w="651" h="725">
                  <a:moveTo>
                    <a:pt x="240" y="0"/>
                  </a:moveTo>
                  <a:lnTo>
                    <a:pt x="303" y="12"/>
                  </a:lnTo>
                  <a:lnTo>
                    <a:pt x="354" y="45"/>
                  </a:lnTo>
                  <a:lnTo>
                    <a:pt x="394" y="90"/>
                  </a:lnTo>
                  <a:lnTo>
                    <a:pt x="423" y="141"/>
                  </a:lnTo>
                  <a:lnTo>
                    <a:pt x="440" y="203"/>
                  </a:lnTo>
                  <a:lnTo>
                    <a:pt x="457" y="253"/>
                  </a:lnTo>
                  <a:lnTo>
                    <a:pt x="463" y="298"/>
                  </a:lnTo>
                  <a:lnTo>
                    <a:pt x="469" y="332"/>
                  </a:lnTo>
                  <a:lnTo>
                    <a:pt x="469" y="332"/>
                  </a:lnTo>
                  <a:lnTo>
                    <a:pt x="497" y="264"/>
                  </a:lnTo>
                  <a:lnTo>
                    <a:pt x="526" y="197"/>
                  </a:lnTo>
                  <a:lnTo>
                    <a:pt x="554" y="135"/>
                  </a:lnTo>
                  <a:lnTo>
                    <a:pt x="583" y="79"/>
                  </a:lnTo>
                  <a:lnTo>
                    <a:pt x="606" y="40"/>
                  </a:lnTo>
                  <a:lnTo>
                    <a:pt x="617" y="17"/>
                  </a:lnTo>
                  <a:lnTo>
                    <a:pt x="623" y="12"/>
                  </a:lnTo>
                  <a:lnTo>
                    <a:pt x="628" y="12"/>
                  </a:lnTo>
                  <a:lnTo>
                    <a:pt x="634" y="12"/>
                  </a:lnTo>
                  <a:lnTo>
                    <a:pt x="640" y="12"/>
                  </a:lnTo>
                  <a:lnTo>
                    <a:pt x="645" y="12"/>
                  </a:lnTo>
                  <a:lnTo>
                    <a:pt x="651" y="17"/>
                  </a:lnTo>
                  <a:lnTo>
                    <a:pt x="651" y="23"/>
                  </a:lnTo>
                  <a:lnTo>
                    <a:pt x="651" y="28"/>
                  </a:lnTo>
                  <a:lnTo>
                    <a:pt x="645" y="40"/>
                  </a:lnTo>
                  <a:lnTo>
                    <a:pt x="611" y="101"/>
                  </a:lnTo>
                  <a:lnTo>
                    <a:pt x="588" y="152"/>
                  </a:lnTo>
                  <a:lnTo>
                    <a:pt x="566" y="191"/>
                  </a:lnTo>
                  <a:lnTo>
                    <a:pt x="554" y="225"/>
                  </a:lnTo>
                  <a:lnTo>
                    <a:pt x="537" y="264"/>
                  </a:lnTo>
                  <a:lnTo>
                    <a:pt x="514" y="321"/>
                  </a:lnTo>
                  <a:lnTo>
                    <a:pt x="491" y="377"/>
                  </a:lnTo>
                  <a:lnTo>
                    <a:pt x="474" y="427"/>
                  </a:lnTo>
                  <a:lnTo>
                    <a:pt x="463" y="461"/>
                  </a:lnTo>
                  <a:lnTo>
                    <a:pt x="451" y="540"/>
                  </a:lnTo>
                  <a:lnTo>
                    <a:pt x="434" y="613"/>
                  </a:lnTo>
                  <a:lnTo>
                    <a:pt x="417" y="669"/>
                  </a:lnTo>
                  <a:lnTo>
                    <a:pt x="411" y="692"/>
                  </a:lnTo>
                  <a:lnTo>
                    <a:pt x="406" y="708"/>
                  </a:lnTo>
                  <a:lnTo>
                    <a:pt x="394" y="714"/>
                  </a:lnTo>
                  <a:lnTo>
                    <a:pt x="389" y="720"/>
                  </a:lnTo>
                  <a:lnTo>
                    <a:pt x="389" y="725"/>
                  </a:lnTo>
                  <a:lnTo>
                    <a:pt x="383" y="725"/>
                  </a:lnTo>
                  <a:lnTo>
                    <a:pt x="371" y="720"/>
                  </a:lnTo>
                  <a:lnTo>
                    <a:pt x="366" y="714"/>
                  </a:lnTo>
                  <a:lnTo>
                    <a:pt x="366" y="708"/>
                  </a:lnTo>
                  <a:lnTo>
                    <a:pt x="360" y="697"/>
                  </a:lnTo>
                  <a:lnTo>
                    <a:pt x="366" y="669"/>
                  </a:lnTo>
                  <a:lnTo>
                    <a:pt x="377" y="624"/>
                  </a:lnTo>
                  <a:lnTo>
                    <a:pt x="389" y="568"/>
                  </a:lnTo>
                  <a:lnTo>
                    <a:pt x="406" y="512"/>
                  </a:lnTo>
                  <a:lnTo>
                    <a:pt x="423" y="456"/>
                  </a:lnTo>
                  <a:lnTo>
                    <a:pt x="423" y="450"/>
                  </a:lnTo>
                  <a:lnTo>
                    <a:pt x="429" y="439"/>
                  </a:lnTo>
                  <a:lnTo>
                    <a:pt x="429" y="427"/>
                  </a:lnTo>
                  <a:lnTo>
                    <a:pt x="429" y="405"/>
                  </a:lnTo>
                  <a:lnTo>
                    <a:pt x="429" y="377"/>
                  </a:lnTo>
                  <a:lnTo>
                    <a:pt x="429" y="326"/>
                  </a:lnTo>
                  <a:lnTo>
                    <a:pt x="423" y="270"/>
                  </a:lnTo>
                  <a:lnTo>
                    <a:pt x="406" y="219"/>
                  </a:lnTo>
                  <a:lnTo>
                    <a:pt x="383" y="169"/>
                  </a:lnTo>
                  <a:lnTo>
                    <a:pt x="343" y="130"/>
                  </a:lnTo>
                  <a:lnTo>
                    <a:pt x="292" y="101"/>
                  </a:lnTo>
                  <a:lnTo>
                    <a:pt x="223" y="90"/>
                  </a:lnTo>
                  <a:lnTo>
                    <a:pt x="166" y="96"/>
                  </a:lnTo>
                  <a:lnTo>
                    <a:pt x="115" y="118"/>
                  </a:lnTo>
                  <a:lnTo>
                    <a:pt x="69" y="152"/>
                  </a:lnTo>
                  <a:lnTo>
                    <a:pt x="40" y="191"/>
                  </a:lnTo>
                  <a:lnTo>
                    <a:pt x="40" y="203"/>
                  </a:lnTo>
                  <a:lnTo>
                    <a:pt x="35" y="208"/>
                  </a:lnTo>
                  <a:lnTo>
                    <a:pt x="29" y="214"/>
                  </a:lnTo>
                  <a:lnTo>
                    <a:pt x="23" y="214"/>
                  </a:lnTo>
                  <a:lnTo>
                    <a:pt x="17" y="214"/>
                  </a:lnTo>
                  <a:lnTo>
                    <a:pt x="12" y="208"/>
                  </a:lnTo>
                  <a:lnTo>
                    <a:pt x="6" y="208"/>
                  </a:lnTo>
                  <a:lnTo>
                    <a:pt x="0" y="203"/>
                  </a:lnTo>
                  <a:lnTo>
                    <a:pt x="6" y="186"/>
                  </a:lnTo>
                  <a:lnTo>
                    <a:pt x="17" y="152"/>
                  </a:lnTo>
                  <a:lnTo>
                    <a:pt x="46" y="113"/>
                  </a:lnTo>
                  <a:lnTo>
                    <a:pt x="86" y="68"/>
                  </a:lnTo>
                  <a:lnTo>
                    <a:pt x="126" y="34"/>
                  </a:lnTo>
                  <a:lnTo>
                    <a:pt x="177" y="12"/>
                  </a:lnTo>
                  <a:lnTo>
                    <a:pt x="2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7" name="Freeform 33"/>
            <p:cNvSpPr>
              <a:spLocks noEditPoints="1"/>
            </p:cNvSpPr>
            <p:nvPr/>
          </p:nvSpPr>
          <p:spPr bwMode="auto">
            <a:xfrm>
              <a:off x="5347" y="4206"/>
              <a:ext cx="165" cy="669"/>
            </a:xfrm>
            <a:custGeom>
              <a:avLst/>
              <a:gdLst/>
              <a:ahLst/>
              <a:cxnLst>
                <a:cxn ang="0">
                  <a:pos x="80" y="506"/>
                </a:cxn>
                <a:cxn ang="0">
                  <a:pos x="108" y="512"/>
                </a:cxn>
                <a:cxn ang="0">
                  <a:pos x="131" y="523"/>
                </a:cxn>
                <a:cxn ang="0">
                  <a:pos x="148" y="540"/>
                </a:cxn>
                <a:cxn ang="0">
                  <a:pos x="160" y="562"/>
                </a:cxn>
                <a:cxn ang="0">
                  <a:pos x="165" y="585"/>
                </a:cxn>
                <a:cxn ang="0">
                  <a:pos x="160" y="613"/>
                </a:cxn>
                <a:cxn ang="0">
                  <a:pos x="148" y="636"/>
                </a:cxn>
                <a:cxn ang="0">
                  <a:pos x="131" y="652"/>
                </a:cxn>
                <a:cxn ang="0">
                  <a:pos x="108" y="669"/>
                </a:cxn>
                <a:cxn ang="0">
                  <a:pos x="80" y="669"/>
                </a:cxn>
                <a:cxn ang="0">
                  <a:pos x="57" y="669"/>
                </a:cxn>
                <a:cxn ang="0">
                  <a:pos x="34" y="652"/>
                </a:cxn>
                <a:cxn ang="0">
                  <a:pos x="11" y="636"/>
                </a:cxn>
                <a:cxn ang="0">
                  <a:pos x="0" y="613"/>
                </a:cxn>
                <a:cxn ang="0">
                  <a:pos x="0" y="585"/>
                </a:cxn>
                <a:cxn ang="0">
                  <a:pos x="0" y="562"/>
                </a:cxn>
                <a:cxn ang="0">
                  <a:pos x="11" y="540"/>
                </a:cxn>
                <a:cxn ang="0">
                  <a:pos x="34" y="523"/>
                </a:cxn>
                <a:cxn ang="0">
                  <a:pos x="57" y="512"/>
                </a:cxn>
                <a:cxn ang="0">
                  <a:pos x="80" y="506"/>
                </a:cxn>
                <a:cxn ang="0">
                  <a:pos x="80" y="0"/>
                </a:cxn>
                <a:cxn ang="0">
                  <a:pos x="108" y="0"/>
                </a:cxn>
                <a:cxn ang="0">
                  <a:pos x="131" y="12"/>
                </a:cxn>
                <a:cxn ang="0">
                  <a:pos x="148" y="34"/>
                </a:cxn>
                <a:cxn ang="0">
                  <a:pos x="160" y="57"/>
                </a:cxn>
                <a:cxn ang="0">
                  <a:pos x="165" y="79"/>
                </a:cxn>
                <a:cxn ang="0">
                  <a:pos x="160" y="107"/>
                </a:cxn>
                <a:cxn ang="0">
                  <a:pos x="148" y="130"/>
                </a:cxn>
                <a:cxn ang="0">
                  <a:pos x="131" y="147"/>
                </a:cxn>
                <a:cxn ang="0">
                  <a:pos x="108" y="158"/>
                </a:cxn>
                <a:cxn ang="0">
                  <a:pos x="80" y="163"/>
                </a:cxn>
                <a:cxn ang="0">
                  <a:pos x="57" y="158"/>
                </a:cxn>
                <a:cxn ang="0">
                  <a:pos x="34" y="147"/>
                </a:cxn>
                <a:cxn ang="0">
                  <a:pos x="11" y="130"/>
                </a:cxn>
                <a:cxn ang="0">
                  <a:pos x="0" y="107"/>
                </a:cxn>
                <a:cxn ang="0">
                  <a:pos x="0" y="79"/>
                </a:cxn>
                <a:cxn ang="0">
                  <a:pos x="0" y="57"/>
                </a:cxn>
                <a:cxn ang="0">
                  <a:pos x="11" y="34"/>
                </a:cxn>
                <a:cxn ang="0">
                  <a:pos x="34" y="12"/>
                </a:cxn>
                <a:cxn ang="0">
                  <a:pos x="57" y="0"/>
                </a:cxn>
                <a:cxn ang="0">
                  <a:pos x="80" y="0"/>
                </a:cxn>
              </a:cxnLst>
              <a:rect l="0" t="0" r="r" b="b"/>
              <a:pathLst>
                <a:path w="165" h="669">
                  <a:moveTo>
                    <a:pt x="80" y="506"/>
                  </a:moveTo>
                  <a:lnTo>
                    <a:pt x="108" y="512"/>
                  </a:lnTo>
                  <a:lnTo>
                    <a:pt x="131" y="523"/>
                  </a:lnTo>
                  <a:lnTo>
                    <a:pt x="148" y="540"/>
                  </a:lnTo>
                  <a:lnTo>
                    <a:pt x="160" y="562"/>
                  </a:lnTo>
                  <a:lnTo>
                    <a:pt x="165" y="585"/>
                  </a:lnTo>
                  <a:lnTo>
                    <a:pt x="160" y="613"/>
                  </a:lnTo>
                  <a:lnTo>
                    <a:pt x="148" y="636"/>
                  </a:lnTo>
                  <a:lnTo>
                    <a:pt x="131" y="652"/>
                  </a:lnTo>
                  <a:lnTo>
                    <a:pt x="108" y="669"/>
                  </a:lnTo>
                  <a:lnTo>
                    <a:pt x="80" y="669"/>
                  </a:lnTo>
                  <a:lnTo>
                    <a:pt x="57" y="669"/>
                  </a:lnTo>
                  <a:lnTo>
                    <a:pt x="34" y="652"/>
                  </a:lnTo>
                  <a:lnTo>
                    <a:pt x="11" y="636"/>
                  </a:lnTo>
                  <a:lnTo>
                    <a:pt x="0" y="613"/>
                  </a:lnTo>
                  <a:lnTo>
                    <a:pt x="0" y="585"/>
                  </a:lnTo>
                  <a:lnTo>
                    <a:pt x="0" y="562"/>
                  </a:lnTo>
                  <a:lnTo>
                    <a:pt x="11" y="540"/>
                  </a:lnTo>
                  <a:lnTo>
                    <a:pt x="34" y="523"/>
                  </a:lnTo>
                  <a:lnTo>
                    <a:pt x="57" y="512"/>
                  </a:lnTo>
                  <a:lnTo>
                    <a:pt x="80" y="506"/>
                  </a:lnTo>
                  <a:close/>
                  <a:moveTo>
                    <a:pt x="80" y="0"/>
                  </a:moveTo>
                  <a:lnTo>
                    <a:pt x="108" y="0"/>
                  </a:lnTo>
                  <a:lnTo>
                    <a:pt x="131" y="12"/>
                  </a:lnTo>
                  <a:lnTo>
                    <a:pt x="148" y="34"/>
                  </a:lnTo>
                  <a:lnTo>
                    <a:pt x="160" y="57"/>
                  </a:lnTo>
                  <a:lnTo>
                    <a:pt x="165" y="79"/>
                  </a:lnTo>
                  <a:lnTo>
                    <a:pt x="160" y="107"/>
                  </a:lnTo>
                  <a:lnTo>
                    <a:pt x="148" y="130"/>
                  </a:lnTo>
                  <a:lnTo>
                    <a:pt x="131" y="147"/>
                  </a:lnTo>
                  <a:lnTo>
                    <a:pt x="108" y="158"/>
                  </a:lnTo>
                  <a:lnTo>
                    <a:pt x="80" y="163"/>
                  </a:lnTo>
                  <a:lnTo>
                    <a:pt x="57" y="158"/>
                  </a:lnTo>
                  <a:lnTo>
                    <a:pt x="34" y="147"/>
                  </a:lnTo>
                  <a:lnTo>
                    <a:pt x="11" y="130"/>
                  </a:lnTo>
                  <a:lnTo>
                    <a:pt x="0" y="107"/>
                  </a:lnTo>
                  <a:lnTo>
                    <a:pt x="0" y="79"/>
                  </a:lnTo>
                  <a:lnTo>
                    <a:pt x="0" y="57"/>
                  </a:lnTo>
                  <a:lnTo>
                    <a:pt x="11" y="34"/>
                  </a:lnTo>
                  <a:lnTo>
                    <a:pt x="34" y="12"/>
                  </a:lnTo>
                  <a:lnTo>
                    <a:pt x="57" y="0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8" name="Freeform 34"/>
            <p:cNvSpPr>
              <a:spLocks noEditPoints="1"/>
            </p:cNvSpPr>
            <p:nvPr/>
          </p:nvSpPr>
          <p:spPr bwMode="auto">
            <a:xfrm>
              <a:off x="5735" y="4302"/>
              <a:ext cx="1056" cy="365"/>
            </a:xfrm>
            <a:custGeom>
              <a:avLst/>
              <a:gdLst/>
              <a:ahLst/>
              <a:cxnLst>
                <a:cxn ang="0">
                  <a:pos x="57" y="303"/>
                </a:cxn>
                <a:cxn ang="0">
                  <a:pos x="1005" y="303"/>
                </a:cxn>
                <a:cxn ang="0">
                  <a:pos x="1016" y="303"/>
                </a:cxn>
                <a:cxn ang="0">
                  <a:pos x="1028" y="303"/>
                </a:cxn>
                <a:cxn ang="0">
                  <a:pos x="1039" y="309"/>
                </a:cxn>
                <a:cxn ang="0">
                  <a:pos x="1050" y="315"/>
                </a:cxn>
                <a:cxn ang="0">
                  <a:pos x="1056" y="320"/>
                </a:cxn>
                <a:cxn ang="0">
                  <a:pos x="1056" y="337"/>
                </a:cxn>
                <a:cxn ang="0">
                  <a:pos x="1056" y="348"/>
                </a:cxn>
                <a:cxn ang="0">
                  <a:pos x="1050" y="360"/>
                </a:cxn>
                <a:cxn ang="0">
                  <a:pos x="1039" y="360"/>
                </a:cxn>
                <a:cxn ang="0">
                  <a:pos x="1028" y="365"/>
                </a:cxn>
                <a:cxn ang="0">
                  <a:pos x="1016" y="365"/>
                </a:cxn>
                <a:cxn ang="0">
                  <a:pos x="1005" y="365"/>
                </a:cxn>
                <a:cxn ang="0">
                  <a:pos x="57" y="365"/>
                </a:cxn>
                <a:cxn ang="0">
                  <a:pos x="40" y="365"/>
                </a:cxn>
                <a:cxn ang="0">
                  <a:pos x="28" y="365"/>
                </a:cxn>
                <a:cxn ang="0">
                  <a:pos x="17" y="360"/>
                </a:cxn>
                <a:cxn ang="0">
                  <a:pos x="11" y="360"/>
                </a:cxn>
                <a:cxn ang="0">
                  <a:pos x="6" y="348"/>
                </a:cxn>
                <a:cxn ang="0">
                  <a:pos x="0" y="337"/>
                </a:cxn>
                <a:cxn ang="0">
                  <a:pos x="6" y="320"/>
                </a:cxn>
                <a:cxn ang="0">
                  <a:pos x="11" y="315"/>
                </a:cxn>
                <a:cxn ang="0">
                  <a:pos x="17" y="309"/>
                </a:cxn>
                <a:cxn ang="0">
                  <a:pos x="28" y="303"/>
                </a:cxn>
                <a:cxn ang="0">
                  <a:pos x="40" y="303"/>
                </a:cxn>
                <a:cxn ang="0">
                  <a:pos x="57" y="303"/>
                </a:cxn>
                <a:cxn ang="0">
                  <a:pos x="57" y="0"/>
                </a:cxn>
                <a:cxn ang="0">
                  <a:pos x="1005" y="0"/>
                </a:cxn>
                <a:cxn ang="0">
                  <a:pos x="1016" y="0"/>
                </a:cxn>
                <a:cxn ang="0">
                  <a:pos x="1028" y="6"/>
                </a:cxn>
                <a:cxn ang="0">
                  <a:pos x="1039" y="6"/>
                </a:cxn>
                <a:cxn ang="0">
                  <a:pos x="1050" y="11"/>
                </a:cxn>
                <a:cxn ang="0">
                  <a:pos x="1056" y="17"/>
                </a:cxn>
                <a:cxn ang="0">
                  <a:pos x="1056" y="34"/>
                </a:cxn>
                <a:cxn ang="0">
                  <a:pos x="1056" y="45"/>
                </a:cxn>
                <a:cxn ang="0">
                  <a:pos x="1050" y="56"/>
                </a:cxn>
                <a:cxn ang="0">
                  <a:pos x="1039" y="62"/>
                </a:cxn>
                <a:cxn ang="0">
                  <a:pos x="1028" y="62"/>
                </a:cxn>
                <a:cxn ang="0">
                  <a:pos x="1016" y="62"/>
                </a:cxn>
                <a:cxn ang="0">
                  <a:pos x="1005" y="62"/>
                </a:cxn>
                <a:cxn ang="0">
                  <a:pos x="57" y="62"/>
                </a:cxn>
                <a:cxn ang="0">
                  <a:pos x="40" y="62"/>
                </a:cxn>
                <a:cxn ang="0">
                  <a:pos x="28" y="62"/>
                </a:cxn>
                <a:cxn ang="0">
                  <a:pos x="17" y="62"/>
                </a:cxn>
                <a:cxn ang="0">
                  <a:pos x="11" y="56"/>
                </a:cxn>
                <a:cxn ang="0">
                  <a:pos x="6" y="45"/>
                </a:cxn>
                <a:cxn ang="0">
                  <a:pos x="0" y="34"/>
                </a:cxn>
                <a:cxn ang="0">
                  <a:pos x="6" y="17"/>
                </a:cxn>
                <a:cxn ang="0">
                  <a:pos x="11" y="11"/>
                </a:cxn>
                <a:cxn ang="0">
                  <a:pos x="17" y="6"/>
                </a:cxn>
                <a:cxn ang="0">
                  <a:pos x="28" y="6"/>
                </a:cxn>
                <a:cxn ang="0">
                  <a:pos x="40" y="0"/>
                </a:cxn>
                <a:cxn ang="0">
                  <a:pos x="57" y="0"/>
                </a:cxn>
              </a:cxnLst>
              <a:rect l="0" t="0" r="r" b="b"/>
              <a:pathLst>
                <a:path w="1056" h="365">
                  <a:moveTo>
                    <a:pt x="57" y="303"/>
                  </a:moveTo>
                  <a:lnTo>
                    <a:pt x="1005" y="303"/>
                  </a:lnTo>
                  <a:lnTo>
                    <a:pt x="1016" y="303"/>
                  </a:lnTo>
                  <a:lnTo>
                    <a:pt x="1028" y="303"/>
                  </a:lnTo>
                  <a:lnTo>
                    <a:pt x="1039" y="309"/>
                  </a:lnTo>
                  <a:lnTo>
                    <a:pt x="1050" y="315"/>
                  </a:lnTo>
                  <a:lnTo>
                    <a:pt x="1056" y="320"/>
                  </a:lnTo>
                  <a:lnTo>
                    <a:pt x="1056" y="337"/>
                  </a:lnTo>
                  <a:lnTo>
                    <a:pt x="1056" y="348"/>
                  </a:lnTo>
                  <a:lnTo>
                    <a:pt x="1050" y="360"/>
                  </a:lnTo>
                  <a:lnTo>
                    <a:pt x="1039" y="360"/>
                  </a:lnTo>
                  <a:lnTo>
                    <a:pt x="1028" y="365"/>
                  </a:lnTo>
                  <a:lnTo>
                    <a:pt x="1016" y="365"/>
                  </a:lnTo>
                  <a:lnTo>
                    <a:pt x="1005" y="365"/>
                  </a:lnTo>
                  <a:lnTo>
                    <a:pt x="57" y="365"/>
                  </a:lnTo>
                  <a:lnTo>
                    <a:pt x="40" y="365"/>
                  </a:lnTo>
                  <a:lnTo>
                    <a:pt x="28" y="365"/>
                  </a:lnTo>
                  <a:lnTo>
                    <a:pt x="17" y="360"/>
                  </a:lnTo>
                  <a:lnTo>
                    <a:pt x="11" y="360"/>
                  </a:lnTo>
                  <a:lnTo>
                    <a:pt x="6" y="348"/>
                  </a:lnTo>
                  <a:lnTo>
                    <a:pt x="0" y="337"/>
                  </a:lnTo>
                  <a:lnTo>
                    <a:pt x="6" y="320"/>
                  </a:lnTo>
                  <a:lnTo>
                    <a:pt x="11" y="315"/>
                  </a:lnTo>
                  <a:lnTo>
                    <a:pt x="17" y="309"/>
                  </a:lnTo>
                  <a:lnTo>
                    <a:pt x="28" y="303"/>
                  </a:lnTo>
                  <a:lnTo>
                    <a:pt x="40" y="303"/>
                  </a:lnTo>
                  <a:lnTo>
                    <a:pt x="57" y="303"/>
                  </a:lnTo>
                  <a:close/>
                  <a:moveTo>
                    <a:pt x="57" y="0"/>
                  </a:moveTo>
                  <a:lnTo>
                    <a:pt x="1005" y="0"/>
                  </a:lnTo>
                  <a:lnTo>
                    <a:pt x="1016" y="0"/>
                  </a:lnTo>
                  <a:lnTo>
                    <a:pt x="1028" y="6"/>
                  </a:lnTo>
                  <a:lnTo>
                    <a:pt x="1039" y="6"/>
                  </a:lnTo>
                  <a:lnTo>
                    <a:pt x="1050" y="11"/>
                  </a:lnTo>
                  <a:lnTo>
                    <a:pt x="1056" y="17"/>
                  </a:lnTo>
                  <a:lnTo>
                    <a:pt x="1056" y="34"/>
                  </a:lnTo>
                  <a:lnTo>
                    <a:pt x="1056" y="45"/>
                  </a:lnTo>
                  <a:lnTo>
                    <a:pt x="1050" y="56"/>
                  </a:lnTo>
                  <a:lnTo>
                    <a:pt x="1039" y="62"/>
                  </a:lnTo>
                  <a:lnTo>
                    <a:pt x="1028" y="62"/>
                  </a:lnTo>
                  <a:lnTo>
                    <a:pt x="1016" y="62"/>
                  </a:lnTo>
                  <a:lnTo>
                    <a:pt x="1005" y="62"/>
                  </a:lnTo>
                  <a:lnTo>
                    <a:pt x="57" y="62"/>
                  </a:lnTo>
                  <a:lnTo>
                    <a:pt x="40" y="62"/>
                  </a:lnTo>
                  <a:lnTo>
                    <a:pt x="28" y="62"/>
                  </a:lnTo>
                  <a:lnTo>
                    <a:pt x="17" y="62"/>
                  </a:lnTo>
                  <a:lnTo>
                    <a:pt x="11" y="56"/>
                  </a:lnTo>
                  <a:lnTo>
                    <a:pt x="6" y="45"/>
                  </a:lnTo>
                  <a:lnTo>
                    <a:pt x="0" y="34"/>
                  </a:lnTo>
                  <a:lnTo>
                    <a:pt x="6" y="17"/>
                  </a:lnTo>
                  <a:lnTo>
                    <a:pt x="11" y="11"/>
                  </a:lnTo>
                  <a:lnTo>
                    <a:pt x="17" y="6"/>
                  </a:lnTo>
                  <a:lnTo>
                    <a:pt x="28" y="6"/>
                  </a:lnTo>
                  <a:lnTo>
                    <a:pt x="40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9" name="Freeform 35"/>
            <p:cNvSpPr>
              <a:spLocks/>
            </p:cNvSpPr>
            <p:nvPr/>
          </p:nvSpPr>
          <p:spPr bwMode="auto">
            <a:xfrm>
              <a:off x="7448" y="3706"/>
              <a:ext cx="565" cy="1563"/>
            </a:xfrm>
            <a:custGeom>
              <a:avLst/>
              <a:gdLst/>
              <a:ahLst/>
              <a:cxnLst>
                <a:cxn ang="0">
                  <a:pos x="542" y="0"/>
                </a:cxn>
                <a:cxn ang="0">
                  <a:pos x="559" y="6"/>
                </a:cxn>
                <a:cxn ang="0">
                  <a:pos x="559" y="23"/>
                </a:cxn>
                <a:cxn ang="0">
                  <a:pos x="548" y="34"/>
                </a:cxn>
                <a:cxn ang="0">
                  <a:pos x="416" y="68"/>
                </a:cxn>
                <a:cxn ang="0">
                  <a:pos x="348" y="135"/>
                </a:cxn>
                <a:cxn ang="0">
                  <a:pos x="331" y="208"/>
                </a:cxn>
                <a:cxn ang="0">
                  <a:pos x="331" y="579"/>
                </a:cxn>
                <a:cxn ang="0">
                  <a:pos x="291" y="703"/>
                </a:cxn>
                <a:cxn ang="0">
                  <a:pos x="148" y="781"/>
                </a:cxn>
                <a:cxn ang="0">
                  <a:pos x="274" y="843"/>
                </a:cxn>
                <a:cxn ang="0">
                  <a:pos x="331" y="928"/>
                </a:cxn>
                <a:cxn ang="0">
                  <a:pos x="331" y="1315"/>
                </a:cxn>
                <a:cxn ang="0">
                  <a:pos x="331" y="1360"/>
                </a:cxn>
                <a:cxn ang="0">
                  <a:pos x="336" y="1377"/>
                </a:cxn>
                <a:cxn ang="0">
                  <a:pos x="336" y="1394"/>
                </a:cxn>
                <a:cxn ang="0">
                  <a:pos x="411" y="1484"/>
                </a:cxn>
                <a:cxn ang="0">
                  <a:pos x="536" y="1529"/>
                </a:cxn>
                <a:cxn ang="0">
                  <a:pos x="553" y="1529"/>
                </a:cxn>
                <a:cxn ang="0">
                  <a:pos x="565" y="1546"/>
                </a:cxn>
                <a:cxn ang="0">
                  <a:pos x="553" y="1557"/>
                </a:cxn>
                <a:cxn ang="0">
                  <a:pos x="531" y="1563"/>
                </a:cxn>
                <a:cxn ang="0">
                  <a:pos x="416" y="1546"/>
                </a:cxn>
                <a:cxn ang="0">
                  <a:pos x="302" y="1495"/>
                </a:cxn>
                <a:cxn ang="0">
                  <a:pos x="239" y="1411"/>
                </a:cxn>
                <a:cxn ang="0">
                  <a:pos x="228" y="1321"/>
                </a:cxn>
                <a:cxn ang="0">
                  <a:pos x="228" y="989"/>
                </a:cxn>
                <a:cxn ang="0">
                  <a:pos x="228" y="961"/>
                </a:cxn>
                <a:cxn ang="0">
                  <a:pos x="228" y="944"/>
                </a:cxn>
                <a:cxn ang="0">
                  <a:pos x="199" y="883"/>
                </a:cxn>
                <a:cxn ang="0">
                  <a:pos x="97" y="810"/>
                </a:cxn>
                <a:cxn ang="0">
                  <a:pos x="11" y="798"/>
                </a:cxn>
                <a:cxn ang="0">
                  <a:pos x="0" y="787"/>
                </a:cxn>
                <a:cxn ang="0">
                  <a:pos x="0" y="770"/>
                </a:cxn>
                <a:cxn ang="0">
                  <a:pos x="17" y="765"/>
                </a:cxn>
                <a:cxn ang="0">
                  <a:pos x="108" y="748"/>
                </a:cxn>
                <a:cxn ang="0">
                  <a:pos x="211" y="663"/>
                </a:cxn>
                <a:cxn ang="0">
                  <a:pos x="228" y="551"/>
                </a:cxn>
                <a:cxn ang="0">
                  <a:pos x="245" y="130"/>
                </a:cxn>
                <a:cxn ang="0">
                  <a:pos x="359" y="34"/>
                </a:cxn>
                <a:cxn ang="0">
                  <a:pos x="531" y="0"/>
                </a:cxn>
              </a:cxnLst>
              <a:rect l="0" t="0" r="r" b="b"/>
              <a:pathLst>
                <a:path w="565" h="1563">
                  <a:moveTo>
                    <a:pt x="531" y="0"/>
                  </a:moveTo>
                  <a:lnTo>
                    <a:pt x="542" y="0"/>
                  </a:lnTo>
                  <a:lnTo>
                    <a:pt x="553" y="0"/>
                  </a:lnTo>
                  <a:lnTo>
                    <a:pt x="559" y="6"/>
                  </a:lnTo>
                  <a:lnTo>
                    <a:pt x="565" y="17"/>
                  </a:lnTo>
                  <a:lnTo>
                    <a:pt x="559" y="23"/>
                  </a:lnTo>
                  <a:lnTo>
                    <a:pt x="553" y="34"/>
                  </a:lnTo>
                  <a:lnTo>
                    <a:pt x="548" y="34"/>
                  </a:lnTo>
                  <a:lnTo>
                    <a:pt x="473" y="45"/>
                  </a:lnTo>
                  <a:lnTo>
                    <a:pt x="416" y="68"/>
                  </a:lnTo>
                  <a:lnTo>
                    <a:pt x="376" y="101"/>
                  </a:lnTo>
                  <a:lnTo>
                    <a:pt x="348" y="135"/>
                  </a:lnTo>
                  <a:lnTo>
                    <a:pt x="336" y="175"/>
                  </a:lnTo>
                  <a:lnTo>
                    <a:pt x="331" y="208"/>
                  </a:lnTo>
                  <a:lnTo>
                    <a:pt x="331" y="208"/>
                  </a:lnTo>
                  <a:lnTo>
                    <a:pt x="331" y="579"/>
                  </a:lnTo>
                  <a:lnTo>
                    <a:pt x="325" y="647"/>
                  </a:lnTo>
                  <a:lnTo>
                    <a:pt x="291" y="703"/>
                  </a:lnTo>
                  <a:lnTo>
                    <a:pt x="228" y="748"/>
                  </a:lnTo>
                  <a:lnTo>
                    <a:pt x="148" y="781"/>
                  </a:lnTo>
                  <a:lnTo>
                    <a:pt x="211" y="804"/>
                  </a:lnTo>
                  <a:lnTo>
                    <a:pt x="274" y="843"/>
                  </a:lnTo>
                  <a:lnTo>
                    <a:pt x="308" y="888"/>
                  </a:lnTo>
                  <a:lnTo>
                    <a:pt x="331" y="928"/>
                  </a:lnTo>
                  <a:lnTo>
                    <a:pt x="331" y="989"/>
                  </a:lnTo>
                  <a:lnTo>
                    <a:pt x="331" y="1315"/>
                  </a:lnTo>
                  <a:lnTo>
                    <a:pt x="331" y="1343"/>
                  </a:lnTo>
                  <a:lnTo>
                    <a:pt x="331" y="1360"/>
                  </a:lnTo>
                  <a:lnTo>
                    <a:pt x="336" y="1372"/>
                  </a:lnTo>
                  <a:lnTo>
                    <a:pt x="336" y="1377"/>
                  </a:lnTo>
                  <a:lnTo>
                    <a:pt x="336" y="1383"/>
                  </a:lnTo>
                  <a:lnTo>
                    <a:pt x="336" y="1394"/>
                  </a:lnTo>
                  <a:lnTo>
                    <a:pt x="365" y="1445"/>
                  </a:lnTo>
                  <a:lnTo>
                    <a:pt x="411" y="1484"/>
                  </a:lnTo>
                  <a:lnTo>
                    <a:pt x="468" y="1512"/>
                  </a:lnTo>
                  <a:lnTo>
                    <a:pt x="536" y="1529"/>
                  </a:lnTo>
                  <a:lnTo>
                    <a:pt x="548" y="1529"/>
                  </a:lnTo>
                  <a:lnTo>
                    <a:pt x="553" y="1529"/>
                  </a:lnTo>
                  <a:lnTo>
                    <a:pt x="559" y="1535"/>
                  </a:lnTo>
                  <a:lnTo>
                    <a:pt x="565" y="1546"/>
                  </a:lnTo>
                  <a:lnTo>
                    <a:pt x="559" y="1551"/>
                  </a:lnTo>
                  <a:lnTo>
                    <a:pt x="553" y="1557"/>
                  </a:lnTo>
                  <a:lnTo>
                    <a:pt x="542" y="1563"/>
                  </a:lnTo>
                  <a:lnTo>
                    <a:pt x="531" y="1563"/>
                  </a:lnTo>
                  <a:lnTo>
                    <a:pt x="479" y="1557"/>
                  </a:lnTo>
                  <a:lnTo>
                    <a:pt x="416" y="1546"/>
                  </a:lnTo>
                  <a:lnTo>
                    <a:pt x="359" y="1529"/>
                  </a:lnTo>
                  <a:lnTo>
                    <a:pt x="302" y="1495"/>
                  </a:lnTo>
                  <a:lnTo>
                    <a:pt x="262" y="1456"/>
                  </a:lnTo>
                  <a:lnTo>
                    <a:pt x="239" y="1411"/>
                  </a:lnTo>
                  <a:lnTo>
                    <a:pt x="228" y="1372"/>
                  </a:lnTo>
                  <a:lnTo>
                    <a:pt x="228" y="1321"/>
                  </a:lnTo>
                  <a:lnTo>
                    <a:pt x="228" y="1012"/>
                  </a:lnTo>
                  <a:lnTo>
                    <a:pt x="228" y="989"/>
                  </a:lnTo>
                  <a:lnTo>
                    <a:pt x="228" y="973"/>
                  </a:lnTo>
                  <a:lnTo>
                    <a:pt x="228" y="961"/>
                  </a:lnTo>
                  <a:lnTo>
                    <a:pt x="228" y="950"/>
                  </a:lnTo>
                  <a:lnTo>
                    <a:pt x="228" y="944"/>
                  </a:lnTo>
                  <a:lnTo>
                    <a:pt x="222" y="939"/>
                  </a:lnTo>
                  <a:lnTo>
                    <a:pt x="199" y="883"/>
                  </a:lnTo>
                  <a:lnTo>
                    <a:pt x="154" y="843"/>
                  </a:lnTo>
                  <a:lnTo>
                    <a:pt x="97" y="810"/>
                  </a:lnTo>
                  <a:lnTo>
                    <a:pt x="22" y="798"/>
                  </a:lnTo>
                  <a:lnTo>
                    <a:pt x="11" y="798"/>
                  </a:lnTo>
                  <a:lnTo>
                    <a:pt x="5" y="793"/>
                  </a:lnTo>
                  <a:lnTo>
                    <a:pt x="0" y="787"/>
                  </a:lnTo>
                  <a:lnTo>
                    <a:pt x="0" y="781"/>
                  </a:lnTo>
                  <a:lnTo>
                    <a:pt x="0" y="770"/>
                  </a:lnTo>
                  <a:lnTo>
                    <a:pt x="5" y="765"/>
                  </a:lnTo>
                  <a:lnTo>
                    <a:pt x="17" y="765"/>
                  </a:lnTo>
                  <a:lnTo>
                    <a:pt x="57" y="759"/>
                  </a:lnTo>
                  <a:lnTo>
                    <a:pt x="108" y="748"/>
                  </a:lnTo>
                  <a:lnTo>
                    <a:pt x="165" y="714"/>
                  </a:lnTo>
                  <a:lnTo>
                    <a:pt x="211" y="663"/>
                  </a:lnTo>
                  <a:lnTo>
                    <a:pt x="228" y="607"/>
                  </a:lnTo>
                  <a:lnTo>
                    <a:pt x="228" y="551"/>
                  </a:lnTo>
                  <a:lnTo>
                    <a:pt x="228" y="197"/>
                  </a:lnTo>
                  <a:lnTo>
                    <a:pt x="245" y="130"/>
                  </a:lnTo>
                  <a:lnTo>
                    <a:pt x="291" y="79"/>
                  </a:lnTo>
                  <a:lnTo>
                    <a:pt x="359" y="34"/>
                  </a:lnTo>
                  <a:lnTo>
                    <a:pt x="439" y="6"/>
                  </a:lnTo>
                  <a:lnTo>
                    <a:pt x="5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0" name="Freeform 36"/>
            <p:cNvSpPr>
              <a:spLocks/>
            </p:cNvSpPr>
            <p:nvPr/>
          </p:nvSpPr>
          <p:spPr bwMode="auto">
            <a:xfrm>
              <a:off x="8184" y="3796"/>
              <a:ext cx="959" cy="1400"/>
            </a:xfrm>
            <a:custGeom>
              <a:avLst/>
              <a:gdLst/>
              <a:ahLst/>
              <a:cxnLst>
                <a:cxn ang="0">
                  <a:pos x="714" y="0"/>
                </a:cxn>
                <a:cxn ang="0">
                  <a:pos x="719" y="28"/>
                </a:cxn>
                <a:cxn ang="0">
                  <a:pos x="457" y="1062"/>
                </a:cxn>
                <a:cxn ang="0">
                  <a:pos x="605" y="1034"/>
                </a:cxn>
                <a:cxn ang="0">
                  <a:pos x="799" y="871"/>
                </a:cxn>
                <a:cxn ang="0">
                  <a:pos x="891" y="641"/>
                </a:cxn>
                <a:cxn ang="0">
                  <a:pos x="851" y="528"/>
                </a:cxn>
                <a:cxn ang="0">
                  <a:pos x="817" y="489"/>
                </a:cxn>
                <a:cxn ang="0">
                  <a:pos x="817" y="450"/>
                </a:cxn>
                <a:cxn ang="0">
                  <a:pos x="851" y="405"/>
                </a:cxn>
                <a:cxn ang="0">
                  <a:pos x="914" y="394"/>
                </a:cxn>
                <a:cxn ang="0">
                  <a:pos x="959" y="500"/>
                </a:cxn>
                <a:cxn ang="0">
                  <a:pos x="936" y="663"/>
                </a:cxn>
                <a:cxn ang="0">
                  <a:pos x="891" y="798"/>
                </a:cxn>
                <a:cxn ang="0">
                  <a:pos x="708" y="1012"/>
                </a:cxn>
                <a:cxn ang="0">
                  <a:pos x="491" y="1096"/>
                </a:cxn>
                <a:cxn ang="0">
                  <a:pos x="383" y="1343"/>
                </a:cxn>
                <a:cxn ang="0">
                  <a:pos x="371" y="1388"/>
                </a:cxn>
                <a:cxn ang="0">
                  <a:pos x="360" y="1400"/>
                </a:cxn>
                <a:cxn ang="0">
                  <a:pos x="337" y="1394"/>
                </a:cxn>
                <a:cxn ang="0">
                  <a:pos x="337" y="1383"/>
                </a:cxn>
                <a:cxn ang="0">
                  <a:pos x="354" y="1298"/>
                </a:cxn>
                <a:cxn ang="0">
                  <a:pos x="383" y="1186"/>
                </a:cxn>
                <a:cxn ang="0">
                  <a:pos x="405" y="1096"/>
                </a:cxn>
                <a:cxn ang="0">
                  <a:pos x="211" y="1034"/>
                </a:cxn>
                <a:cxn ang="0">
                  <a:pos x="131" y="871"/>
                </a:cxn>
                <a:cxn ang="0">
                  <a:pos x="137" y="804"/>
                </a:cxn>
                <a:cxn ang="0">
                  <a:pos x="206" y="607"/>
                </a:cxn>
                <a:cxn ang="0">
                  <a:pos x="246" y="455"/>
                </a:cxn>
                <a:cxn ang="0">
                  <a:pos x="228" y="427"/>
                </a:cxn>
                <a:cxn ang="0">
                  <a:pos x="206" y="427"/>
                </a:cxn>
                <a:cxn ang="0">
                  <a:pos x="103" y="484"/>
                </a:cxn>
                <a:cxn ang="0">
                  <a:pos x="40" y="635"/>
                </a:cxn>
                <a:cxn ang="0">
                  <a:pos x="17" y="647"/>
                </a:cxn>
                <a:cxn ang="0">
                  <a:pos x="6" y="641"/>
                </a:cxn>
                <a:cxn ang="0">
                  <a:pos x="0" y="613"/>
                </a:cxn>
                <a:cxn ang="0">
                  <a:pos x="63" y="478"/>
                </a:cxn>
                <a:cxn ang="0">
                  <a:pos x="211" y="388"/>
                </a:cxn>
                <a:cxn ang="0">
                  <a:pos x="331" y="467"/>
                </a:cxn>
                <a:cxn ang="0">
                  <a:pos x="331" y="562"/>
                </a:cxn>
                <a:cxn ang="0">
                  <a:pos x="286" y="691"/>
                </a:cxn>
                <a:cxn ang="0">
                  <a:pos x="240" y="843"/>
                </a:cxn>
                <a:cxn ang="0">
                  <a:pos x="246" y="956"/>
                </a:cxn>
                <a:cxn ang="0">
                  <a:pos x="417" y="1062"/>
                </a:cxn>
                <a:cxn ang="0">
                  <a:pos x="691" y="0"/>
                </a:cxn>
              </a:cxnLst>
              <a:rect l="0" t="0" r="r" b="b"/>
              <a:pathLst>
                <a:path w="959" h="1400">
                  <a:moveTo>
                    <a:pt x="702" y="0"/>
                  </a:moveTo>
                  <a:lnTo>
                    <a:pt x="708" y="0"/>
                  </a:lnTo>
                  <a:lnTo>
                    <a:pt x="714" y="0"/>
                  </a:lnTo>
                  <a:lnTo>
                    <a:pt x="719" y="6"/>
                  </a:lnTo>
                  <a:lnTo>
                    <a:pt x="725" y="17"/>
                  </a:lnTo>
                  <a:lnTo>
                    <a:pt x="719" y="28"/>
                  </a:lnTo>
                  <a:lnTo>
                    <a:pt x="719" y="40"/>
                  </a:lnTo>
                  <a:lnTo>
                    <a:pt x="719" y="40"/>
                  </a:lnTo>
                  <a:lnTo>
                    <a:pt x="457" y="1062"/>
                  </a:lnTo>
                  <a:lnTo>
                    <a:pt x="497" y="1062"/>
                  </a:lnTo>
                  <a:lnTo>
                    <a:pt x="548" y="1057"/>
                  </a:lnTo>
                  <a:lnTo>
                    <a:pt x="605" y="1034"/>
                  </a:lnTo>
                  <a:lnTo>
                    <a:pt x="679" y="989"/>
                  </a:lnTo>
                  <a:lnTo>
                    <a:pt x="754" y="922"/>
                  </a:lnTo>
                  <a:lnTo>
                    <a:pt x="799" y="871"/>
                  </a:lnTo>
                  <a:lnTo>
                    <a:pt x="845" y="798"/>
                  </a:lnTo>
                  <a:lnTo>
                    <a:pt x="879" y="720"/>
                  </a:lnTo>
                  <a:lnTo>
                    <a:pt x="891" y="641"/>
                  </a:lnTo>
                  <a:lnTo>
                    <a:pt x="885" y="590"/>
                  </a:lnTo>
                  <a:lnTo>
                    <a:pt x="874" y="551"/>
                  </a:lnTo>
                  <a:lnTo>
                    <a:pt x="851" y="528"/>
                  </a:lnTo>
                  <a:lnTo>
                    <a:pt x="834" y="506"/>
                  </a:lnTo>
                  <a:lnTo>
                    <a:pt x="828" y="500"/>
                  </a:lnTo>
                  <a:lnTo>
                    <a:pt x="817" y="489"/>
                  </a:lnTo>
                  <a:lnTo>
                    <a:pt x="811" y="478"/>
                  </a:lnTo>
                  <a:lnTo>
                    <a:pt x="811" y="467"/>
                  </a:lnTo>
                  <a:lnTo>
                    <a:pt x="817" y="450"/>
                  </a:lnTo>
                  <a:lnTo>
                    <a:pt x="822" y="433"/>
                  </a:lnTo>
                  <a:lnTo>
                    <a:pt x="834" y="416"/>
                  </a:lnTo>
                  <a:lnTo>
                    <a:pt x="851" y="405"/>
                  </a:lnTo>
                  <a:lnTo>
                    <a:pt x="874" y="394"/>
                  </a:lnTo>
                  <a:lnTo>
                    <a:pt x="891" y="388"/>
                  </a:lnTo>
                  <a:lnTo>
                    <a:pt x="914" y="394"/>
                  </a:lnTo>
                  <a:lnTo>
                    <a:pt x="936" y="410"/>
                  </a:lnTo>
                  <a:lnTo>
                    <a:pt x="954" y="444"/>
                  </a:lnTo>
                  <a:lnTo>
                    <a:pt x="959" y="500"/>
                  </a:lnTo>
                  <a:lnTo>
                    <a:pt x="959" y="545"/>
                  </a:lnTo>
                  <a:lnTo>
                    <a:pt x="948" y="602"/>
                  </a:lnTo>
                  <a:lnTo>
                    <a:pt x="936" y="663"/>
                  </a:lnTo>
                  <a:lnTo>
                    <a:pt x="925" y="708"/>
                  </a:lnTo>
                  <a:lnTo>
                    <a:pt x="914" y="742"/>
                  </a:lnTo>
                  <a:lnTo>
                    <a:pt x="891" y="798"/>
                  </a:lnTo>
                  <a:lnTo>
                    <a:pt x="851" y="860"/>
                  </a:lnTo>
                  <a:lnTo>
                    <a:pt x="794" y="933"/>
                  </a:lnTo>
                  <a:lnTo>
                    <a:pt x="708" y="1012"/>
                  </a:lnTo>
                  <a:lnTo>
                    <a:pt x="628" y="1062"/>
                  </a:lnTo>
                  <a:lnTo>
                    <a:pt x="554" y="1085"/>
                  </a:lnTo>
                  <a:lnTo>
                    <a:pt x="491" y="1096"/>
                  </a:lnTo>
                  <a:lnTo>
                    <a:pt x="451" y="1096"/>
                  </a:lnTo>
                  <a:lnTo>
                    <a:pt x="388" y="1332"/>
                  </a:lnTo>
                  <a:lnTo>
                    <a:pt x="383" y="1343"/>
                  </a:lnTo>
                  <a:lnTo>
                    <a:pt x="383" y="1360"/>
                  </a:lnTo>
                  <a:lnTo>
                    <a:pt x="377" y="1377"/>
                  </a:lnTo>
                  <a:lnTo>
                    <a:pt x="371" y="1388"/>
                  </a:lnTo>
                  <a:lnTo>
                    <a:pt x="371" y="1394"/>
                  </a:lnTo>
                  <a:lnTo>
                    <a:pt x="365" y="1400"/>
                  </a:lnTo>
                  <a:lnTo>
                    <a:pt x="360" y="1400"/>
                  </a:lnTo>
                  <a:lnTo>
                    <a:pt x="354" y="1400"/>
                  </a:lnTo>
                  <a:lnTo>
                    <a:pt x="343" y="1400"/>
                  </a:lnTo>
                  <a:lnTo>
                    <a:pt x="337" y="1394"/>
                  </a:lnTo>
                  <a:lnTo>
                    <a:pt x="337" y="1394"/>
                  </a:lnTo>
                  <a:lnTo>
                    <a:pt x="337" y="1388"/>
                  </a:lnTo>
                  <a:lnTo>
                    <a:pt x="337" y="1383"/>
                  </a:lnTo>
                  <a:lnTo>
                    <a:pt x="337" y="1371"/>
                  </a:lnTo>
                  <a:lnTo>
                    <a:pt x="348" y="1338"/>
                  </a:lnTo>
                  <a:lnTo>
                    <a:pt x="354" y="1298"/>
                  </a:lnTo>
                  <a:lnTo>
                    <a:pt x="365" y="1259"/>
                  </a:lnTo>
                  <a:lnTo>
                    <a:pt x="371" y="1237"/>
                  </a:lnTo>
                  <a:lnTo>
                    <a:pt x="383" y="1186"/>
                  </a:lnTo>
                  <a:lnTo>
                    <a:pt x="394" y="1158"/>
                  </a:lnTo>
                  <a:lnTo>
                    <a:pt x="400" y="1130"/>
                  </a:lnTo>
                  <a:lnTo>
                    <a:pt x="405" y="1096"/>
                  </a:lnTo>
                  <a:lnTo>
                    <a:pt x="331" y="1085"/>
                  </a:lnTo>
                  <a:lnTo>
                    <a:pt x="268" y="1068"/>
                  </a:lnTo>
                  <a:lnTo>
                    <a:pt x="211" y="1034"/>
                  </a:lnTo>
                  <a:lnTo>
                    <a:pt x="166" y="995"/>
                  </a:lnTo>
                  <a:lnTo>
                    <a:pt x="137" y="939"/>
                  </a:lnTo>
                  <a:lnTo>
                    <a:pt x="131" y="871"/>
                  </a:lnTo>
                  <a:lnTo>
                    <a:pt x="131" y="860"/>
                  </a:lnTo>
                  <a:lnTo>
                    <a:pt x="131" y="838"/>
                  </a:lnTo>
                  <a:lnTo>
                    <a:pt x="137" y="804"/>
                  </a:lnTo>
                  <a:lnTo>
                    <a:pt x="154" y="759"/>
                  </a:lnTo>
                  <a:lnTo>
                    <a:pt x="177" y="697"/>
                  </a:lnTo>
                  <a:lnTo>
                    <a:pt x="206" y="607"/>
                  </a:lnTo>
                  <a:lnTo>
                    <a:pt x="234" y="540"/>
                  </a:lnTo>
                  <a:lnTo>
                    <a:pt x="246" y="472"/>
                  </a:lnTo>
                  <a:lnTo>
                    <a:pt x="246" y="455"/>
                  </a:lnTo>
                  <a:lnTo>
                    <a:pt x="240" y="444"/>
                  </a:lnTo>
                  <a:lnTo>
                    <a:pt x="234" y="433"/>
                  </a:lnTo>
                  <a:lnTo>
                    <a:pt x="228" y="427"/>
                  </a:lnTo>
                  <a:lnTo>
                    <a:pt x="217" y="427"/>
                  </a:lnTo>
                  <a:lnTo>
                    <a:pt x="211" y="427"/>
                  </a:lnTo>
                  <a:lnTo>
                    <a:pt x="206" y="427"/>
                  </a:lnTo>
                  <a:lnTo>
                    <a:pt x="171" y="433"/>
                  </a:lnTo>
                  <a:lnTo>
                    <a:pt x="137" y="450"/>
                  </a:lnTo>
                  <a:lnTo>
                    <a:pt x="103" y="484"/>
                  </a:lnTo>
                  <a:lnTo>
                    <a:pt x="69" y="540"/>
                  </a:lnTo>
                  <a:lnTo>
                    <a:pt x="40" y="618"/>
                  </a:lnTo>
                  <a:lnTo>
                    <a:pt x="40" y="635"/>
                  </a:lnTo>
                  <a:lnTo>
                    <a:pt x="34" y="641"/>
                  </a:lnTo>
                  <a:lnTo>
                    <a:pt x="29" y="647"/>
                  </a:lnTo>
                  <a:lnTo>
                    <a:pt x="17" y="647"/>
                  </a:lnTo>
                  <a:lnTo>
                    <a:pt x="17" y="647"/>
                  </a:lnTo>
                  <a:lnTo>
                    <a:pt x="12" y="647"/>
                  </a:lnTo>
                  <a:lnTo>
                    <a:pt x="6" y="641"/>
                  </a:lnTo>
                  <a:lnTo>
                    <a:pt x="0" y="641"/>
                  </a:lnTo>
                  <a:lnTo>
                    <a:pt x="0" y="630"/>
                  </a:lnTo>
                  <a:lnTo>
                    <a:pt x="0" y="613"/>
                  </a:lnTo>
                  <a:lnTo>
                    <a:pt x="12" y="579"/>
                  </a:lnTo>
                  <a:lnTo>
                    <a:pt x="34" y="528"/>
                  </a:lnTo>
                  <a:lnTo>
                    <a:pt x="63" y="478"/>
                  </a:lnTo>
                  <a:lnTo>
                    <a:pt x="103" y="433"/>
                  </a:lnTo>
                  <a:lnTo>
                    <a:pt x="149" y="405"/>
                  </a:lnTo>
                  <a:lnTo>
                    <a:pt x="211" y="388"/>
                  </a:lnTo>
                  <a:lnTo>
                    <a:pt x="263" y="399"/>
                  </a:lnTo>
                  <a:lnTo>
                    <a:pt x="303" y="427"/>
                  </a:lnTo>
                  <a:lnTo>
                    <a:pt x="331" y="467"/>
                  </a:lnTo>
                  <a:lnTo>
                    <a:pt x="337" y="517"/>
                  </a:lnTo>
                  <a:lnTo>
                    <a:pt x="337" y="540"/>
                  </a:lnTo>
                  <a:lnTo>
                    <a:pt x="331" y="562"/>
                  </a:lnTo>
                  <a:lnTo>
                    <a:pt x="326" y="579"/>
                  </a:lnTo>
                  <a:lnTo>
                    <a:pt x="320" y="596"/>
                  </a:lnTo>
                  <a:lnTo>
                    <a:pt x="286" y="691"/>
                  </a:lnTo>
                  <a:lnTo>
                    <a:pt x="263" y="759"/>
                  </a:lnTo>
                  <a:lnTo>
                    <a:pt x="246" y="809"/>
                  </a:lnTo>
                  <a:lnTo>
                    <a:pt x="240" y="843"/>
                  </a:lnTo>
                  <a:lnTo>
                    <a:pt x="234" y="871"/>
                  </a:lnTo>
                  <a:lnTo>
                    <a:pt x="234" y="888"/>
                  </a:lnTo>
                  <a:lnTo>
                    <a:pt x="246" y="956"/>
                  </a:lnTo>
                  <a:lnTo>
                    <a:pt x="280" y="1006"/>
                  </a:lnTo>
                  <a:lnTo>
                    <a:pt x="337" y="1040"/>
                  </a:lnTo>
                  <a:lnTo>
                    <a:pt x="417" y="1062"/>
                  </a:lnTo>
                  <a:lnTo>
                    <a:pt x="679" y="28"/>
                  </a:lnTo>
                  <a:lnTo>
                    <a:pt x="685" y="11"/>
                  </a:lnTo>
                  <a:lnTo>
                    <a:pt x="691" y="0"/>
                  </a:lnTo>
                  <a:lnTo>
                    <a:pt x="697" y="0"/>
                  </a:lnTo>
                  <a:lnTo>
                    <a:pt x="7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1" name="Freeform 37"/>
            <p:cNvSpPr>
              <a:spLocks noEditPoints="1"/>
            </p:cNvSpPr>
            <p:nvPr/>
          </p:nvSpPr>
          <p:spPr bwMode="auto">
            <a:xfrm>
              <a:off x="9788" y="4206"/>
              <a:ext cx="166" cy="669"/>
            </a:xfrm>
            <a:custGeom>
              <a:avLst/>
              <a:gdLst/>
              <a:ahLst/>
              <a:cxnLst>
                <a:cxn ang="0">
                  <a:pos x="86" y="506"/>
                </a:cxn>
                <a:cxn ang="0">
                  <a:pos x="109" y="512"/>
                </a:cxn>
                <a:cxn ang="0">
                  <a:pos x="132" y="523"/>
                </a:cxn>
                <a:cxn ang="0">
                  <a:pos x="149" y="540"/>
                </a:cxn>
                <a:cxn ang="0">
                  <a:pos x="160" y="562"/>
                </a:cxn>
                <a:cxn ang="0">
                  <a:pos x="166" y="585"/>
                </a:cxn>
                <a:cxn ang="0">
                  <a:pos x="160" y="613"/>
                </a:cxn>
                <a:cxn ang="0">
                  <a:pos x="149" y="636"/>
                </a:cxn>
                <a:cxn ang="0">
                  <a:pos x="132" y="652"/>
                </a:cxn>
                <a:cxn ang="0">
                  <a:pos x="109" y="669"/>
                </a:cxn>
                <a:cxn ang="0">
                  <a:pos x="86" y="669"/>
                </a:cxn>
                <a:cxn ang="0">
                  <a:pos x="57" y="669"/>
                </a:cxn>
                <a:cxn ang="0">
                  <a:pos x="35" y="652"/>
                </a:cxn>
                <a:cxn ang="0">
                  <a:pos x="17" y="636"/>
                </a:cxn>
                <a:cxn ang="0">
                  <a:pos x="0" y="613"/>
                </a:cxn>
                <a:cxn ang="0">
                  <a:pos x="0" y="585"/>
                </a:cxn>
                <a:cxn ang="0">
                  <a:pos x="0" y="562"/>
                </a:cxn>
                <a:cxn ang="0">
                  <a:pos x="17" y="540"/>
                </a:cxn>
                <a:cxn ang="0">
                  <a:pos x="35" y="523"/>
                </a:cxn>
                <a:cxn ang="0">
                  <a:pos x="57" y="512"/>
                </a:cxn>
                <a:cxn ang="0">
                  <a:pos x="86" y="506"/>
                </a:cxn>
                <a:cxn ang="0">
                  <a:pos x="86" y="0"/>
                </a:cxn>
                <a:cxn ang="0">
                  <a:pos x="109" y="0"/>
                </a:cxn>
                <a:cxn ang="0">
                  <a:pos x="132" y="12"/>
                </a:cxn>
                <a:cxn ang="0">
                  <a:pos x="149" y="34"/>
                </a:cxn>
                <a:cxn ang="0">
                  <a:pos x="160" y="57"/>
                </a:cxn>
                <a:cxn ang="0">
                  <a:pos x="166" y="79"/>
                </a:cxn>
                <a:cxn ang="0">
                  <a:pos x="160" y="107"/>
                </a:cxn>
                <a:cxn ang="0">
                  <a:pos x="149" y="130"/>
                </a:cxn>
                <a:cxn ang="0">
                  <a:pos x="132" y="147"/>
                </a:cxn>
                <a:cxn ang="0">
                  <a:pos x="109" y="158"/>
                </a:cxn>
                <a:cxn ang="0">
                  <a:pos x="86" y="163"/>
                </a:cxn>
                <a:cxn ang="0">
                  <a:pos x="57" y="158"/>
                </a:cxn>
                <a:cxn ang="0">
                  <a:pos x="35" y="147"/>
                </a:cxn>
                <a:cxn ang="0">
                  <a:pos x="17" y="130"/>
                </a:cxn>
                <a:cxn ang="0">
                  <a:pos x="0" y="107"/>
                </a:cxn>
                <a:cxn ang="0">
                  <a:pos x="0" y="79"/>
                </a:cxn>
                <a:cxn ang="0">
                  <a:pos x="0" y="57"/>
                </a:cxn>
                <a:cxn ang="0">
                  <a:pos x="17" y="34"/>
                </a:cxn>
                <a:cxn ang="0">
                  <a:pos x="35" y="12"/>
                </a:cxn>
                <a:cxn ang="0">
                  <a:pos x="57" y="0"/>
                </a:cxn>
                <a:cxn ang="0">
                  <a:pos x="86" y="0"/>
                </a:cxn>
              </a:cxnLst>
              <a:rect l="0" t="0" r="r" b="b"/>
              <a:pathLst>
                <a:path w="166" h="669">
                  <a:moveTo>
                    <a:pt x="86" y="506"/>
                  </a:moveTo>
                  <a:lnTo>
                    <a:pt x="109" y="512"/>
                  </a:lnTo>
                  <a:lnTo>
                    <a:pt x="132" y="523"/>
                  </a:lnTo>
                  <a:lnTo>
                    <a:pt x="149" y="540"/>
                  </a:lnTo>
                  <a:lnTo>
                    <a:pt x="160" y="562"/>
                  </a:lnTo>
                  <a:lnTo>
                    <a:pt x="166" y="585"/>
                  </a:lnTo>
                  <a:lnTo>
                    <a:pt x="160" y="613"/>
                  </a:lnTo>
                  <a:lnTo>
                    <a:pt x="149" y="636"/>
                  </a:lnTo>
                  <a:lnTo>
                    <a:pt x="132" y="652"/>
                  </a:lnTo>
                  <a:lnTo>
                    <a:pt x="109" y="669"/>
                  </a:lnTo>
                  <a:lnTo>
                    <a:pt x="86" y="669"/>
                  </a:lnTo>
                  <a:lnTo>
                    <a:pt x="57" y="669"/>
                  </a:lnTo>
                  <a:lnTo>
                    <a:pt x="35" y="652"/>
                  </a:lnTo>
                  <a:lnTo>
                    <a:pt x="17" y="636"/>
                  </a:lnTo>
                  <a:lnTo>
                    <a:pt x="0" y="613"/>
                  </a:lnTo>
                  <a:lnTo>
                    <a:pt x="0" y="585"/>
                  </a:lnTo>
                  <a:lnTo>
                    <a:pt x="0" y="562"/>
                  </a:lnTo>
                  <a:lnTo>
                    <a:pt x="17" y="540"/>
                  </a:lnTo>
                  <a:lnTo>
                    <a:pt x="35" y="523"/>
                  </a:lnTo>
                  <a:lnTo>
                    <a:pt x="57" y="512"/>
                  </a:lnTo>
                  <a:lnTo>
                    <a:pt x="86" y="506"/>
                  </a:lnTo>
                  <a:close/>
                  <a:moveTo>
                    <a:pt x="86" y="0"/>
                  </a:moveTo>
                  <a:lnTo>
                    <a:pt x="109" y="0"/>
                  </a:lnTo>
                  <a:lnTo>
                    <a:pt x="132" y="12"/>
                  </a:lnTo>
                  <a:lnTo>
                    <a:pt x="149" y="34"/>
                  </a:lnTo>
                  <a:lnTo>
                    <a:pt x="160" y="57"/>
                  </a:lnTo>
                  <a:lnTo>
                    <a:pt x="166" y="79"/>
                  </a:lnTo>
                  <a:lnTo>
                    <a:pt x="160" y="107"/>
                  </a:lnTo>
                  <a:lnTo>
                    <a:pt x="149" y="130"/>
                  </a:lnTo>
                  <a:lnTo>
                    <a:pt x="132" y="147"/>
                  </a:lnTo>
                  <a:lnTo>
                    <a:pt x="109" y="158"/>
                  </a:lnTo>
                  <a:lnTo>
                    <a:pt x="86" y="163"/>
                  </a:lnTo>
                  <a:lnTo>
                    <a:pt x="57" y="158"/>
                  </a:lnTo>
                  <a:lnTo>
                    <a:pt x="35" y="147"/>
                  </a:lnTo>
                  <a:lnTo>
                    <a:pt x="17" y="130"/>
                  </a:lnTo>
                  <a:lnTo>
                    <a:pt x="0" y="107"/>
                  </a:lnTo>
                  <a:lnTo>
                    <a:pt x="0" y="79"/>
                  </a:lnTo>
                  <a:lnTo>
                    <a:pt x="0" y="57"/>
                  </a:lnTo>
                  <a:lnTo>
                    <a:pt x="17" y="34"/>
                  </a:lnTo>
                  <a:lnTo>
                    <a:pt x="35" y="12"/>
                  </a:lnTo>
                  <a:lnTo>
                    <a:pt x="57" y="0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2" name="Freeform 38"/>
            <p:cNvSpPr>
              <a:spLocks/>
            </p:cNvSpPr>
            <p:nvPr/>
          </p:nvSpPr>
          <p:spPr bwMode="auto">
            <a:xfrm>
              <a:off x="10610" y="3813"/>
              <a:ext cx="1154" cy="1062"/>
            </a:xfrm>
            <a:custGeom>
              <a:avLst/>
              <a:gdLst/>
              <a:ahLst/>
              <a:cxnLst>
                <a:cxn ang="0">
                  <a:pos x="1125" y="6"/>
                </a:cxn>
                <a:cxn ang="0">
                  <a:pos x="1154" y="17"/>
                </a:cxn>
                <a:cxn ang="0">
                  <a:pos x="1119" y="315"/>
                </a:cxn>
                <a:cxn ang="0">
                  <a:pos x="1108" y="354"/>
                </a:cxn>
                <a:cxn ang="0">
                  <a:pos x="1085" y="349"/>
                </a:cxn>
                <a:cxn ang="0">
                  <a:pos x="1079" y="309"/>
                </a:cxn>
                <a:cxn ang="0">
                  <a:pos x="1085" y="264"/>
                </a:cxn>
                <a:cxn ang="0">
                  <a:pos x="1085" y="225"/>
                </a:cxn>
                <a:cxn ang="0">
                  <a:pos x="1040" y="90"/>
                </a:cxn>
                <a:cxn ang="0">
                  <a:pos x="845" y="51"/>
                </a:cxn>
                <a:cxn ang="0">
                  <a:pos x="577" y="51"/>
                </a:cxn>
                <a:cxn ang="0">
                  <a:pos x="549" y="73"/>
                </a:cxn>
                <a:cxn ang="0">
                  <a:pos x="440" y="489"/>
                </a:cxn>
                <a:cxn ang="0">
                  <a:pos x="714" y="467"/>
                </a:cxn>
                <a:cxn ang="0">
                  <a:pos x="800" y="332"/>
                </a:cxn>
                <a:cxn ang="0">
                  <a:pos x="811" y="309"/>
                </a:cxn>
                <a:cxn ang="0">
                  <a:pos x="834" y="315"/>
                </a:cxn>
                <a:cxn ang="0">
                  <a:pos x="743" y="703"/>
                </a:cxn>
                <a:cxn ang="0">
                  <a:pos x="714" y="714"/>
                </a:cxn>
                <a:cxn ang="0">
                  <a:pos x="703" y="697"/>
                </a:cxn>
                <a:cxn ang="0">
                  <a:pos x="720" y="641"/>
                </a:cxn>
                <a:cxn ang="0">
                  <a:pos x="720" y="607"/>
                </a:cxn>
                <a:cxn ang="0">
                  <a:pos x="691" y="551"/>
                </a:cxn>
                <a:cxn ang="0">
                  <a:pos x="429" y="534"/>
                </a:cxn>
                <a:cxn ang="0">
                  <a:pos x="314" y="984"/>
                </a:cxn>
                <a:cxn ang="0">
                  <a:pos x="314" y="995"/>
                </a:cxn>
                <a:cxn ang="0">
                  <a:pos x="332" y="1017"/>
                </a:cxn>
                <a:cxn ang="0">
                  <a:pos x="788" y="989"/>
                </a:cxn>
                <a:cxn ang="0">
                  <a:pos x="948" y="849"/>
                </a:cxn>
                <a:cxn ang="0">
                  <a:pos x="1034" y="674"/>
                </a:cxn>
                <a:cxn ang="0">
                  <a:pos x="1051" y="663"/>
                </a:cxn>
                <a:cxn ang="0">
                  <a:pos x="1074" y="669"/>
                </a:cxn>
                <a:cxn ang="0">
                  <a:pos x="1074" y="686"/>
                </a:cxn>
                <a:cxn ang="0">
                  <a:pos x="1068" y="703"/>
                </a:cxn>
                <a:cxn ang="0">
                  <a:pos x="908" y="1057"/>
                </a:cxn>
                <a:cxn ang="0">
                  <a:pos x="868" y="1062"/>
                </a:cxn>
                <a:cxn ang="0">
                  <a:pos x="18" y="1062"/>
                </a:cxn>
                <a:cxn ang="0">
                  <a:pos x="0" y="1045"/>
                </a:cxn>
                <a:cxn ang="0">
                  <a:pos x="18" y="1017"/>
                </a:cxn>
                <a:cxn ang="0">
                  <a:pos x="109" y="1012"/>
                </a:cxn>
                <a:cxn ang="0">
                  <a:pos x="183" y="972"/>
                </a:cxn>
                <a:cxn ang="0">
                  <a:pos x="406" y="101"/>
                </a:cxn>
                <a:cxn ang="0">
                  <a:pos x="406" y="79"/>
                </a:cxn>
                <a:cxn ang="0">
                  <a:pos x="343" y="51"/>
                </a:cxn>
                <a:cxn ang="0">
                  <a:pos x="275" y="51"/>
                </a:cxn>
                <a:cxn ang="0">
                  <a:pos x="257" y="34"/>
                </a:cxn>
                <a:cxn ang="0">
                  <a:pos x="275" y="6"/>
                </a:cxn>
              </a:cxnLst>
              <a:rect l="0" t="0" r="r" b="b"/>
              <a:pathLst>
                <a:path w="1154" h="1062">
                  <a:moveTo>
                    <a:pt x="309" y="0"/>
                  </a:moveTo>
                  <a:lnTo>
                    <a:pt x="1108" y="0"/>
                  </a:lnTo>
                  <a:lnTo>
                    <a:pt x="1125" y="6"/>
                  </a:lnTo>
                  <a:lnTo>
                    <a:pt x="1142" y="6"/>
                  </a:lnTo>
                  <a:lnTo>
                    <a:pt x="1148" y="6"/>
                  </a:lnTo>
                  <a:lnTo>
                    <a:pt x="1154" y="17"/>
                  </a:lnTo>
                  <a:lnTo>
                    <a:pt x="1154" y="28"/>
                  </a:lnTo>
                  <a:lnTo>
                    <a:pt x="1154" y="45"/>
                  </a:lnTo>
                  <a:lnTo>
                    <a:pt x="1119" y="315"/>
                  </a:lnTo>
                  <a:lnTo>
                    <a:pt x="1119" y="332"/>
                  </a:lnTo>
                  <a:lnTo>
                    <a:pt x="1114" y="343"/>
                  </a:lnTo>
                  <a:lnTo>
                    <a:pt x="1108" y="354"/>
                  </a:lnTo>
                  <a:lnTo>
                    <a:pt x="1097" y="354"/>
                  </a:lnTo>
                  <a:lnTo>
                    <a:pt x="1091" y="354"/>
                  </a:lnTo>
                  <a:lnTo>
                    <a:pt x="1085" y="349"/>
                  </a:lnTo>
                  <a:lnTo>
                    <a:pt x="1079" y="343"/>
                  </a:lnTo>
                  <a:lnTo>
                    <a:pt x="1079" y="332"/>
                  </a:lnTo>
                  <a:lnTo>
                    <a:pt x="1079" y="309"/>
                  </a:lnTo>
                  <a:lnTo>
                    <a:pt x="1085" y="287"/>
                  </a:lnTo>
                  <a:lnTo>
                    <a:pt x="1085" y="275"/>
                  </a:lnTo>
                  <a:lnTo>
                    <a:pt x="1085" y="264"/>
                  </a:lnTo>
                  <a:lnTo>
                    <a:pt x="1085" y="253"/>
                  </a:lnTo>
                  <a:lnTo>
                    <a:pt x="1085" y="242"/>
                  </a:lnTo>
                  <a:lnTo>
                    <a:pt x="1085" y="225"/>
                  </a:lnTo>
                  <a:lnTo>
                    <a:pt x="1085" y="169"/>
                  </a:lnTo>
                  <a:lnTo>
                    <a:pt x="1068" y="124"/>
                  </a:lnTo>
                  <a:lnTo>
                    <a:pt x="1040" y="90"/>
                  </a:lnTo>
                  <a:lnTo>
                    <a:pt x="994" y="68"/>
                  </a:lnTo>
                  <a:lnTo>
                    <a:pt x="931" y="56"/>
                  </a:lnTo>
                  <a:lnTo>
                    <a:pt x="845" y="51"/>
                  </a:lnTo>
                  <a:lnTo>
                    <a:pt x="623" y="51"/>
                  </a:lnTo>
                  <a:lnTo>
                    <a:pt x="594" y="51"/>
                  </a:lnTo>
                  <a:lnTo>
                    <a:pt x="577" y="51"/>
                  </a:lnTo>
                  <a:lnTo>
                    <a:pt x="566" y="56"/>
                  </a:lnTo>
                  <a:lnTo>
                    <a:pt x="554" y="62"/>
                  </a:lnTo>
                  <a:lnTo>
                    <a:pt x="549" y="73"/>
                  </a:lnTo>
                  <a:lnTo>
                    <a:pt x="543" y="90"/>
                  </a:lnTo>
                  <a:lnTo>
                    <a:pt x="537" y="112"/>
                  </a:lnTo>
                  <a:lnTo>
                    <a:pt x="440" y="489"/>
                  </a:lnTo>
                  <a:lnTo>
                    <a:pt x="589" y="489"/>
                  </a:lnTo>
                  <a:lnTo>
                    <a:pt x="663" y="483"/>
                  </a:lnTo>
                  <a:lnTo>
                    <a:pt x="714" y="467"/>
                  </a:lnTo>
                  <a:lnTo>
                    <a:pt x="754" y="438"/>
                  </a:lnTo>
                  <a:lnTo>
                    <a:pt x="777" y="393"/>
                  </a:lnTo>
                  <a:lnTo>
                    <a:pt x="800" y="332"/>
                  </a:lnTo>
                  <a:lnTo>
                    <a:pt x="800" y="320"/>
                  </a:lnTo>
                  <a:lnTo>
                    <a:pt x="805" y="309"/>
                  </a:lnTo>
                  <a:lnTo>
                    <a:pt x="811" y="309"/>
                  </a:lnTo>
                  <a:lnTo>
                    <a:pt x="823" y="304"/>
                  </a:lnTo>
                  <a:lnTo>
                    <a:pt x="828" y="309"/>
                  </a:lnTo>
                  <a:lnTo>
                    <a:pt x="834" y="315"/>
                  </a:lnTo>
                  <a:lnTo>
                    <a:pt x="840" y="320"/>
                  </a:lnTo>
                  <a:lnTo>
                    <a:pt x="748" y="686"/>
                  </a:lnTo>
                  <a:lnTo>
                    <a:pt x="743" y="703"/>
                  </a:lnTo>
                  <a:lnTo>
                    <a:pt x="737" y="714"/>
                  </a:lnTo>
                  <a:lnTo>
                    <a:pt x="726" y="719"/>
                  </a:lnTo>
                  <a:lnTo>
                    <a:pt x="714" y="714"/>
                  </a:lnTo>
                  <a:lnTo>
                    <a:pt x="708" y="708"/>
                  </a:lnTo>
                  <a:lnTo>
                    <a:pt x="703" y="703"/>
                  </a:lnTo>
                  <a:lnTo>
                    <a:pt x="703" y="697"/>
                  </a:lnTo>
                  <a:lnTo>
                    <a:pt x="708" y="686"/>
                  </a:lnTo>
                  <a:lnTo>
                    <a:pt x="714" y="658"/>
                  </a:lnTo>
                  <a:lnTo>
                    <a:pt x="720" y="641"/>
                  </a:lnTo>
                  <a:lnTo>
                    <a:pt x="720" y="624"/>
                  </a:lnTo>
                  <a:lnTo>
                    <a:pt x="720" y="613"/>
                  </a:lnTo>
                  <a:lnTo>
                    <a:pt x="720" y="607"/>
                  </a:lnTo>
                  <a:lnTo>
                    <a:pt x="720" y="585"/>
                  </a:lnTo>
                  <a:lnTo>
                    <a:pt x="714" y="562"/>
                  </a:lnTo>
                  <a:lnTo>
                    <a:pt x="691" y="551"/>
                  </a:lnTo>
                  <a:lnTo>
                    <a:pt x="651" y="540"/>
                  </a:lnTo>
                  <a:lnTo>
                    <a:pt x="589" y="534"/>
                  </a:lnTo>
                  <a:lnTo>
                    <a:pt x="429" y="534"/>
                  </a:lnTo>
                  <a:lnTo>
                    <a:pt x="320" y="961"/>
                  </a:lnTo>
                  <a:lnTo>
                    <a:pt x="314" y="978"/>
                  </a:lnTo>
                  <a:lnTo>
                    <a:pt x="314" y="984"/>
                  </a:lnTo>
                  <a:lnTo>
                    <a:pt x="314" y="989"/>
                  </a:lnTo>
                  <a:lnTo>
                    <a:pt x="314" y="995"/>
                  </a:lnTo>
                  <a:lnTo>
                    <a:pt x="314" y="995"/>
                  </a:lnTo>
                  <a:lnTo>
                    <a:pt x="314" y="1006"/>
                  </a:lnTo>
                  <a:lnTo>
                    <a:pt x="320" y="1012"/>
                  </a:lnTo>
                  <a:lnTo>
                    <a:pt x="332" y="1017"/>
                  </a:lnTo>
                  <a:lnTo>
                    <a:pt x="600" y="1017"/>
                  </a:lnTo>
                  <a:lnTo>
                    <a:pt x="703" y="1006"/>
                  </a:lnTo>
                  <a:lnTo>
                    <a:pt x="788" y="989"/>
                  </a:lnTo>
                  <a:lnTo>
                    <a:pt x="851" y="955"/>
                  </a:lnTo>
                  <a:lnTo>
                    <a:pt x="903" y="911"/>
                  </a:lnTo>
                  <a:lnTo>
                    <a:pt x="948" y="849"/>
                  </a:lnTo>
                  <a:lnTo>
                    <a:pt x="994" y="770"/>
                  </a:lnTo>
                  <a:lnTo>
                    <a:pt x="1034" y="680"/>
                  </a:lnTo>
                  <a:lnTo>
                    <a:pt x="1034" y="674"/>
                  </a:lnTo>
                  <a:lnTo>
                    <a:pt x="1040" y="669"/>
                  </a:lnTo>
                  <a:lnTo>
                    <a:pt x="1045" y="663"/>
                  </a:lnTo>
                  <a:lnTo>
                    <a:pt x="1051" y="663"/>
                  </a:lnTo>
                  <a:lnTo>
                    <a:pt x="1062" y="663"/>
                  </a:lnTo>
                  <a:lnTo>
                    <a:pt x="1068" y="669"/>
                  </a:lnTo>
                  <a:lnTo>
                    <a:pt x="1074" y="669"/>
                  </a:lnTo>
                  <a:lnTo>
                    <a:pt x="1074" y="674"/>
                  </a:lnTo>
                  <a:lnTo>
                    <a:pt x="1074" y="680"/>
                  </a:lnTo>
                  <a:lnTo>
                    <a:pt x="1074" y="686"/>
                  </a:lnTo>
                  <a:lnTo>
                    <a:pt x="1068" y="691"/>
                  </a:lnTo>
                  <a:lnTo>
                    <a:pt x="1068" y="703"/>
                  </a:lnTo>
                  <a:lnTo>
                    <a:pt x="1068" y="703"/>
                  </a:lnTo>
                  <a:lnTo>
                    <a:pt x="920" y="1034"/>
                  </a:lnTo>
                  <a:lnTo>
                    <a:pt x="914" y="1051"/>
                  </a:lnTo>
                  <a:lnTo>
                    <a:pt x="908" y="1057"/>
                  </a:lnTo>
                  <a:lnTo>
                    <a:pt x="897" y="1062"/>
                  </a:lnTo>
                  <a:lnTo>
                    <a:pt x="885" y="1062"/>
                  </a:lnTo>
                  <a:lnTo>
                    <a:pt x="868" y="1062"/>
                  </a:lnTo>
                  <a:lnTo>
                    <a:pt x="46" y="1062"/>
                  </a:lnTo>
                  <a:lnTo>
                    <a:pt x="29" y="1062"/>
                  </a:lnTo>
                  <a:lnTo>
                    <a:pt x="18" y="1062"/>
                  </a:lnTo>
                  <a:lnTo>
                    <a:pt x="6" y="1062"/>
                  </a:lnTo>
                  <a:lnTo>
                    <a:pt x="0" y="1051"/>
                  </a:lnTo>
                  <a:lnTo>
                    <a:pt x="0" y="1045"/>
                  </a:lnTo>
                  <a:lnTo>
                    <a:pt x="0" y="1029"/>
                  </a:lnTo>
                  <a:lnTo>
                    <a:pt x="6" y="1023"/>
                  </a:lnTo>
                  <a:lnTo>
                    <a:pt x="18" y="1017"/>
                  </a:lnTo>
                  <a:lnTo>
                    <a:pt x="29" y="1017"/>
                  </a:lnTo>
                  <a:lnTo>
                    <a:pt x="46" y="1017"/>
                  </a:lnTo>
                  <a:lnTo>
                    <a:pt x="109" y="1012"/>
                  </a:lnTo>
                  <a:lnTo>
                    <a:pt x="143" y="1006"/>
                  </a:lnTo>
                  <a:lnTo>
                    <a:pt x="166" y="995"/>
                  </a:lnTo>
                  <a:lnTo>
                    <a:pt x="183" y="972"/>
                  </a:lnTo>
                  <a:lnTo>
                    <a:pt x="189" y="939"/>
                  </a:lnTo>
                  <a:lnTo>
                    <a:pt x="400" y="118"/>
                  </a:lnTo>
                  <a:lnTo>
                    <a:pt x="406" y="101"/>
                  </a:lnTo>
                  <a:lnTo>
                    <a:pt x="406" y="90"/>
                  </a:lnTo>
                  <a:lnTo>
                    <a:pt x="406" y="84"/>
                  </a:lnTo>
                  <a:lnTo>
                    <a:pt x="406" y="79"/>
                  </a:lnTo>
                  <a:lnTo>
                    <a:pt x="400" y="62"/>
                  </a:lnTo>
                  <a:lnTo>
                    <a:pt x="377" y="51"/>
                  </a:lnTo>
                  <a:lnTo>
                    <a:pt x="343" y="51"/>
                  </a:lnTo>
                  <a:lnTo>
                    <a:pt x="303" y="51"/>
                  </a:lnTo>
                  <a:lnTo>
                    <a:pt x="286" y="51"/>
                  </a:lnTo>
                  <a:lnTo>
                    <a:pt x="275" y="51"/>
                  </a:lnTo>
                  <a:lnTo>
                    <a:pt x="269" y="45"/>
                  </a:lnTo>
                  <a:lnTo>
                    <a:pt x="263" y="39"/>
                  </a:lnTo>
                  <a:lnTo>
                    <a:pt x="257" y="34"/>
                  </a:lnTo>
                  <a:lnTo>
                    <a:pt x="263" y="17"/>
                  </a:lnTo>
                  <a:lnTo>
                    <a:pt x="269" y="11"/>
                  </a:lnTo>
                  <a:lnTo>
                    <a:pt x="275" y="6"/>
                  </a:lnTo>
                  <a:lnTo>
                    <a:pt x="292" y="6"/>
                  </a:lnTo>
                  <a:lnTo>
                    <a:pt x="3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3" name="Freeform 39"/>
            <p:cNvSpPr>
              <a:spLocks/>
            </p:cNvSpPr>
            <p:nvPr/>
          </p:nvSpPr>
          <p:spPr bwMode="auto">
            <a:xfrm>
              <a:off x="11861" y="3796"/>
              <a:ext cx="959" cy="1400"/>
            </a:xfrm>
            <a:custGeom>
              <a:avLst/>
              <a:gdLst/>
              <a:ahLst/>
              <a:cxnLst>
                <a:cxn ang="0">
                  <a:pos x="719" y="0"/>
                </a:cxn>
                <a:cxn ang="0">
                  <a:pos x="725" y="28"/>
                </a:cxn>
                <a:cxn ang="0">
                  <a:pos x="456" y="1062"/>
                </a:cxn>
                <a:cxn ang="0">
                  <a:pos x="605" y="1034"/>
                </a:cxn>
                <a:cxn ang="0">
                  <a:pos x="799" y="871"/>
                </a:cxn>
                <a:cxn ang="0">
                  <a:pos x="896" y="641"/>
                </a:cxn>
                <a:cxn ang="0">
                  <a:pos x="850" y="528"/>
                </a:cxn>
                <a:cxn ang="0">
                  <a:pos x="816" y="489"/>
                </a:cxn>
                <a:cxn ang="0">
                  <a:pos x="816" y="450"/>
                </a:cxn>
                <a:cxn ang="0">
                  <a:pos x="850" y="405"/>
                </a:cxn>
                <a:cxn ang="0">
                  <a:pos x="913" y="394"/>
                </a:cxn>
                <a:cxn ang="0">
                  <a:pos x="959" y="500"/>
                </a:cxn>
                <a:cxn ang="0">
                  <a:pos x="936" y="663"/>
                </a:cxn>
                <a:cxn ang="0">
                  <a:pos x="890" y="798"/>
                </a:cxn>
                <a:cxn ang="0">
                  <a:pos x="708" y="1012"/>
                </a:cxn>
                <a:cxn ang="0">
                  <a:pos x="491" y="1096"/>
                </a:cxn>
                <a:cxn ang="0">
                  <a:pos x="382" y="1343"/>
                </a:cxn>
                <a:cxn ang="0">
                  <a:pos x="371" y="1388"/>
                </a:cxn>
                <a:cxn ang="0">
                  <a:pos x="359" y="1400"/>
                </a:cxn>
                <a:cxn ang="0">
                  <a:pos x="337" y="1394"/>
                </a:cxn>
                <a:cxn ang="0">
                  <a:pos x="337" y="1383"/>
                </a:cxn>
                <a:cxn ang="0">
                  <a:pos x="359" y="1298"/>
                </a:cxn>
                <a:cxn ang="0">
                  <a:pos x="388" y="1186"/>
                </a:cxn>
                <a:cxn ang="0">
                  <a:pos x="405" y="1096"/>
                </a:cxn>
                <a:cxn ang="0">
                  <a:pos x="211" y="1034"/>
                </a:cxn>
                <a:cxn ang="0">
                  <a:pos x="131" y="871"/>
                </a:cxn>
                <a:cxn ang="0">
                  <a:pos x="142" y="804"/>
                </a:cxn>
                <a:cxn ang="0">
                  <a:pos x="205" y="607"/>
                </a:cxn>
                <a:cxn ang="0">
                  <a:pos x="245" y="455"/>
                </a:cxn>
                <a:cxn ang="0">
                  <a:pos x="228" y="427"/>
                </a:cxn>
                <a:cxn ang="0">
                  <a:pos x="205" y="427"/>
                </a:cxn>
                <a:cxn ang="0">
                  <a:pos x="103" y="484"/>
                </a:cxn>
                <a:cxn ang="0">
                  <a:pos x="40" y="635"/>
                </a:cxn>
                <a:cxn ang="0">
                  <a:pos x="17" y="647"/>
                </a:cxn>
                <a:cxn ang="0">
                  <a:pos x="5" y="641"/>
                </a:cxn>
                <a:cxn ang="0">
                  <a:pos x="0" y="613"/>
                </a:cxn>
                <a:cxn ang="0">
                  <a:pos x="63" y="478"/>
                </a:cxn>
                <a:cxn ang="0">
                  <a:pos x="211" y="388"/>
                </a:cxn>
                <a:cxn ang="0">
                  <a:pos x="331" y="467"/>
                </a:cxn>
                <a:cxn ang="0">
                  <a:pos x="331" y="562"/>
                </a:cxn>
                <a:cxn ang="0">
                  <a:pos x="285" y="691"/>
                </a:cxn>
                <a:cxn ang="0">
                  <a:pos x="240" y="843"/>
                </a:cxn>
                <a:cxn ang="0">
                  <a:pos x="245" y="956"/>
                </a:cxn>
                <a:cxn ang="0">
                  <a:pos x="417" y="1062"/>
                </a:cxn>
                <a:cxn ang="0">
                  <a:pos x="691" y="0"/>
                </a:cxn>
              </a:cxnLst>
              <a:rect l="0" t="0" r="r" b="b"/>
              <a:pathLst>
                <a:path w="959" h="1400">
                  <a:moveTo>
                    <a:pt x="702" y="0"/>
                  </a:moveTo>
                  <a:lnTo>
                    <a:pt x="708" y="0"/>
                  </a:lnTo>
                  <a:lnTo>
                    <a:pt x="719" y="0"/>
                  </a:lnTo>
                  <a:lnTo>
                    <a:pt x="719" y="6"/>
                  </a:lnTo>
                  <a:lnTo>
                    <a:pt x="725" y="17"/>
                  </a:lnTo>
                  <a:lnTo>
                    <a:pt x="725" y="28"/>
                  </a:lnTo>
                  <a:lnTo>
                    <a:pt x="719" y="40"/>
                  </a:lnTo>
                  <a:lnTo>
                    <a:pt x="719" y="40"/>
                  </a:lnTo>
                  <a:lnTo>
                    <a:pt x="456" y="1062"/>
                  </a:lnTo>
                  <a:lnTo>
                    <a:pt x="496" y="1062"/>
                  </a:lnTo>
                  <a:lnTo>
                    <a:pt x="548" y="1057"/>
                  </a:lnTo>
                  <a:lnTo>
                    <a:pt x="605" y="1034"/>
                  </a:lnTo>
                  <a:lnTo>
                    <a:pt x="679" y="989"/>
                  </a:lnTo>
                  <a:lnTo>
                    <a:pt x="759" y="922"/>
                  </a:lnTo>
                  <a:lnTo>
                    <a:pt x="799" y="871"/>
                  </a:lnTo>
                  <a:lnTo>
                    <a:pt x="845" y="798"/>
                  </a:lnTo>
                  <a:lnTo>
                    <a:pt x="879" y="720"/>
                  </a:lnTo>
                  <a:lnTo>
                    <a:pt x="896" y="641"/>
                  </a:lnTo>
                  <a:lnTo>
                    <a:pt x="885" y="590"/>
                  </a:lnTo>
                  <a:lnTo>
                    <a:pt x="873" y="551"/>
                  </a:lnTo>
                  <a:lnTo>
                    <a:pt x="850" y="528"/>
                  </a:lnTo>
                  <a:lnTo>
                    <a:pt x="833" y="506"/>
                  </a:lnTo>
                  <a:lnTo>
                    <a:pt x="828" y="500"/>
                  </a:lnTo>
                  <a:lnTo>
                    <a:pt x="816" y="489"/>
                  </a:lnTo>
                  <a:lnTo>
                    <a:pt x="810" y="478"/>
                  </a:lnTo>
                  <a:lnTo>
                    <a:pt x="810" y="467"/>
                  </a:lnTo>
                  <a:lnTo>
                    <a:pt x="816" y="450"/>
                  </a:lnTo>
                  <a:lnTo>
                    <a:pt x="822" y="433"/>
                  </a:lnTo>
                  <a:lnTo>
                    <a:pt x="833" y="416"/>
                  </a:lnTo>
                  <a:lnTo>
                    <a:pt x="850" y="405"/>
                  </a:lnTo>
                  <a:lnTo>
                    <a:pt x="873" y="394"/>
                  </a:lnTo>
                  <a:lnTo>
                    <a:pt x="890" y="388"/>
                  </a:lnTo>
                  <a:lnTo>
                    <a:pt x="913" y="394"/>
                  </a:lnTo>
                  <a:lnTo>
                    <a:pt x="936" y="410"/>
                  </a:lnTo>
                  <a:lnTo>
                    <a:pt x="953" y="444"/>
                  </a:lnTo>
                  <a:lnTo>
                    <a:pt x="959" y="500"/>
                  </a:lnTo>
                  <a:lnTo>
                    <a:pt x="959" y="545"/>
                  </a:lnTo>
                  <a:lnTo>
                    <a:pt x="947" y="602"/>
                  </a:lnTo>
                  <a:lnTo>
                    <a:pt x="936" y="663"/>
                  </a:lnTo>
                  <a:lnTo>
                    <a:pt x="925" y="708"/>
                  </a:lnTo>
                  <a:lnTo>
                    <a:pt x="913" y="742"/>
                  </a:lnTo>
                  <a:lnTo>
                    <a:pt x="890" y="798"/>
                  </a:lnTo>
                  <a:lnTo>
                    <a:pt x="850" y="860"/>
                  </a:lnTo>
                  <a:lnTo>
                    <a:pt x="793" y="933"/>
                  </a:lnTo>
                  <a:lnTo>
                    <a:pt x="708" y="1012"/>
                  </a:lnTo>
                  <a:lnTo>
                    <a:pt x="628" y="1062"/>
                  </a:lnTo>
                  <a:lnTo>
                    <a:pt x="554" y="1085"/>
                  </a:lnTo>
                  <a:lnTo>
                    <a:pt x="491" y="1096"/>
                  </a:lnTo>
                  <a:lnTo>
                    <a:pt x="451" y="1096"/>
                  </a:lnTo>
                  <a:lnTo>
                    <a:pt x="388" y="1332"/>
                  </a:lnTo>
                  <a:lnTo>
                    <a:pt x="382" y="1343"/>
                  </a:lnTo>
                  <a:lnTo>
                    <a:pt x="382" y="1360"/>
                  </a:lnTo>
                  <a:lnTo>
                    <a:pt x="377" y="1377"/>
                  </a:lnTo>
                  <a:lnTo>
                    <a:pt x="371" y="1388"/>
                  </a:lnTo>
                  <a:lnTo>
                    <a:pt x="371" y="1394"/>
                  </a:lnTo>
                  <a:lnTo>
                    <a:pt x="365" y="1400"/>
                  </a:lnTo>
                  <a:lnTo>
                    <a:pt x="359" y="1400"/>
                  </a:lnTo>
                  <a:lnTo>
                    <a:pt x="354" y="1400"/>
                  </a:lnTo>
                  <a:lnTo>
                    <a:pt x="342" y="1400"/>
                  </a:lnTo>
                  <a:lnTo>
                    <a:pt x="337" y="1394"/>
                  </a:lnTo>
                  <a:lnTo>
                    <a:pt x="337" y="1394"/>
                  </a:lnTo>
                  <a:lnTo>
                    <a:pt x="337" y="1388"/>
                  </a:lnTo>
                  <a:lnTo>
                    <a:pt x="337" y="1383"/>
                  </a:lnTo>
                  <a:lnTo>
                    <a:pt x="337" y="1371"/>
                  </a:lnTo>
                  <a:lnTo>
                    <a:pt x="348" y="1338"/>
                  </a:lnTo>
                  <a:lnTo>
                    <a:pt x="359" y="1298"/>
                  </a:lnTo>
                  <a:lnTo>
                    <a:pt x="365" y="1259"/>
                  </a:lnTo>
                  <a:lnTo>
                    <a:pt x="371" y="1237"/>
                  </a:lnTo>
                  <a:lnTo>
                    <a:pt x="388" y="1186"/>
                  </a:lnTo>
                  <a:lnTo>
                    <a:pt x="394" y="1158"/>
                  </a:lnTo>
                  <a:lnTo>
                    <a:pt x="399" y="1130"/>
                  </a:lnTo>
                  <a:lnTo>
                    <a:pt x="405" y="1096"/>
                  </a:lnTo>
                  <a:lnTo>
                    <a:pt x="331" y="1085"/>
                  </a:lnTo>
                  <a:lnTo>
                    <a:pt x="268" y="1068"/>
                  </a:lnTo>
                  <a:lnTo>
                    <a:pt x="211" y="1034"/>
                  </a:lnTo>
                  <a:lnTo>
                    <a:pt x="165" y="995"/>
                  </a:lnTo>
                  <a:lnTo>
                    <a:pt x="142" y="939"/>
                  </a:lnTo>
                  <a:lnTo>
                    <a:pt x="131" y="871"/>
                  </a:lnTo>
                  <a:lnTo>
                    <a:pt x="131" y="860"/>
                  </a:lnTo>
                  <a:lnTo>
                    <a:pt x="131" y="838"/>
                  </a:lnTo>
                  <a:lnTo>
                    <a:pt x="142" y="804"/>
                  </a:lnTo>
                  <a:lnTo>
                    <a:pt x="154" y="759"/>
                  </a:lnTo>
                  <a:lnTo>
                    <a:pt x="177" y="697"/>
                  </a:lnTo>
                  <a:lnTo>
                    <a:pt x="205" y="607"/>
                  </a:lnTo>
                  <a:lnTo>
                    <a:pt x="234" y="540"/>
                  </a:lnTo>
                  <a:lnTo>
                    <a:pt x="245" y="472"/>
                  </a:lnTo>
                  <a:lnTo>
                    <a:pt x="245" y="455"/>
                  </a:lnTo>
                  <a:lnTo>
                    <a:pt x="240" y="444"/>
                  </a:lnTo>
                  <a:lnTo>
                    <a:pt x="234" y="433"/>
                  </a:lnTo>
                  <a:lnTo>
                    <a:pt x="228" y="427"/>
                  </a:lnTo>
                  <a:lnTo>
                    <a:pt x="217" y="427"/>
                  </a:lnTo>
                  <a:lnTo>
                    <a:pt x="211" y="427"/>
                  </a:lnTo>
                  <a:lnTo>
                    <a:pt x="205" y="427"/>
                  </a:lnTo>
                  <a:lnTo>
                    <a:pt x="171" y="433"/>
                  </a:lnTo>
                  <a:lnTo>
                    <a:pt x="137" y="450"/>
                  </a:lnTo>
                  <a:lnTo>
                    <a:pt x="103" y="484"/>
                  </a:lnTo>
                  <a:lnTo>
                    <a:pt x="68" y="540"/>
                  </a:lnTo>
                  <a:lnTo>
                    <a:pt x="45" y="618"/>
                  </a:lnTo>
                  <a:lnTo>
                    <a:pt x="40" y="635"/>
                  </a:lnTo>
                  <a:lnTo>
                    <a:pt x="34" y="641"/>
                  </a:lnTo>
                  <a:lnTo>
                    <a:pt x="28" y="647"/>
                  </a:lnTo>
                  <a:lnTo>
                    <a:pt x="17" y="647"/>
                  </a:lnTo>
                  <a:lnTo>
                    <a:pt x="17" y="647"/>
                  </a:lnTo>
                  <a:lnTo>
                    <a:pt x="11" y="647"/>
                  </a:lnTo>
                  <a:lnTo>
                    <a:pt x="5" y="641"/>
                  </a:lnTo>
                  <a:lnTo>
                    <a:pt x="0" y="641"/>
                  </a:lnTo>
                  <a:lnTo>
                    <a:pt x="0" y="630"/>
                  </a:lnTo>
                  <a:lnTo>
                    <a:pt x="0" y="613"/>
                  </a:lnTo>
                  <a:lnTo>
                    <a:pt x="11" y="579"/>
                  </a:lnTo>
                  <a:lnTo>
                    <a:pt x="34" y="528"/>
                  </a:lnTo>
                  <a:lnTo>
                    <a:pt x="63" y="478"/>
                  </a:lnTo>
                  <a:lnTo>
                    <a:pt x="103" y="433"/>
                  </a:lnTo>
                  <a:lnTo>
                    <a:pt x="148" y="405"/>
                  </a:lnTo>
                  <a:lnTo>
                    <a:pt x="211" y="388"/>
                  </a:lnTo>
                  <a:lnTo>
                    <a:pt x="262" y="399"/>
                  </a:lnTo>
                  <a:lnTo>
                    <a:pt x="302" y="427"/>
                  </a:lnTo>
                  <a:lnTo>
                    <a:pt x="331" y="467"/>
                  </a:lnTo>
                  <a:lnTo>
                    <a:pt x="342" y="517"/>
                  </a:lnTo>
                  <a:lnTo>
                    <a:pt x="337" y="540"/>
                  </a:lnTo>
                  <a:lnTo>
                    <a:pt x="331" y="562"/>
                  </a:lnTo>
                  <a:lnTo>
                    <a:pt x="325" y="579"/>
                  </a:lnTo>
                  <a:lnTo>
                    <a:pt x="319" y="596"/>
                  </a:lnTo>
                  <a:lnTo>
                    <a:pt x="285" y="691"/>
                  </a:lnTo>
                  <a:lnTo>
                    <a:pt x="262" y="759"/>
                  </a:lnTo>
                  <a:lnTo>
                    <a:pt x="245" y="809"/>
                  </a:lnTo>
                  <a:lnTo>
                    <a:pt x="240" y="843"/>
                  </a:lnTo>
                  <a:lnTo>
                    <a:pt x="234" y="871"/>
                  </a:lnTo>
                  <a:lnTo>
                    <a:pt x="234" y="888"/>
                  </a:lnTo>
                  <a:lnTo>
                    <a:pt x="245" y="956"/>
                  </a:lnTo>
                  <a:lnTo>
                    <a:pt x="280" y="1006"/>
                  </a:lnTo>
                  <a:lnTo>
                    <a:pt x="337" y="1040"/>
                  </a:lnTo>
                  <a:lnTo>
                    <a:pt x="417" y="1062"/>
                  </a:lnTo>
                  <a:lnTo>
                    <a:pt x="679" y="28"/>
                  </a:lnTo>
                  <a:lnTo>
                    <a:pt x="685" y="11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4" name="Freeform 40"/>
            <p:cNvSpPr>
              <a:spLocks noEditPoints="1"/>
            </p:cNvSpPr>
            <p:nvPr/>
          </p:nvSpPr>
          <p:spPr bwMode="auto">
            <a:xfrm>
              <a:off x="13436" y="4302"/>
              <a:ext cx="1057" cy="365"/>
            </a:xfrm>
            <a:custGeom>
              <a:avLst/>
              <a:gdLst/>
              <a:ahLst/>
              <a:cxnLst>
                <a:cxn ang="0">
                  <a:pos x="52" y="303"/>
                </a:cxn>
                <a:cxn ang="0">
                  <a:pos x="1000" y="303"/>
                </a:cxn>
                <a:cxn ang="0">
                  <a:pos x="1011" y="303"/>
                </a:cxn>
                <a:cxn ang="0">
                  <a:pos x="1028" y="303"/>
                </a:cxn>
                <a:cxn ang="0">
                  <a:pos x="1040" y="309"/>
                </a:cxn>
                <a:cxn ang="0">
                  <a:pos x="1045" y="315"/>
                </a:cxn>
                <a:cxn ang="0">
                  <a:pos x="1051" y="320"/>
                </a:cxn>
                <a:cxn ang="0">
                  <a:pos x="1057" y="337"/>
                </a:cxn>
                <a:cxn ang="0">
                  <a:pos x="1051" y="348"/>
                </a:cxn>
                <a:cxn ang="0">
                  <a:pos x="1045" y="360"/>
                </a:cxn>
                <a:cxn ang="0">
                  <a:pos x="1040" y="360"/>
                </a:cxn>
                <a:cxn ang="0">
                  <a:pos x="1028" y="365"/>
                </a:cxn>
                <a:cxn ang="0">
                  <a:pos x="1017" y="365"/>
                </a:cxn>
                <a:cxn ang="0">
                  <a:pos x="1005" y="365"/>
                </a:cxn>
                <a:cxn ang="0">
                  <a:pos x="52" y="365"/>
                </a:cxn>
                <a:cxn ang="0">
                  <a:pos x="40" y="365"/>
                </a:cxn>
                <a:cxn ang="0">
                  <a:pos x="29" y="365"/>
                </a:cxn>
                <a:cxn ang="0">
                  <a:pos x="18" y="360"/>
                </a:cxn>
                <a:cxn ang="0">
                  <a:pos x="6" y="360"/>
                </a:cxn>
                <a:cxn ang="0">
                  <a:pos x="0" y="348"/>
                </a:cxn>
                <a:cxn ang="0">
                  <a:pos x="0" y="337"/>
                </a:cxn>
                <a:cxn ang="0">
                  <a:pos x="0" y="320"/>
                </a:cxn>
                <a:cxn ang="0">
                  <a:pos x="6" y="315"/>
                </a:cxn>
                <a:cxn ang="0">
                  <a:pos x="18" y="309"/>
                </a:cxn>
                <a:cxn ang="0">
                  <a:pos x="29" y="303"/>
                </a:cxn>
                <a:cxn ang="0">
                  <a:pos x="40" y="303"/>
                </a:cxn>
                <a:cxn ang="0">
                  <a:pos x="52" y="303"/>
                </a:cxn>
                <a:cxn ang="0">
                  <a:pos x="52" y="0"/>
                </a:cxn>
                <a:cxn ang="0">
                  <a:pos x="1005" y="0"/>
                </a:cxn>
                <a:cxn ang="0">
                  <a:pos x="1017" y="0"/>
                </a:cxn>
                <a:cxn ang="0">
                  <a:pos x="1028" y="6"/>
                </a:cxn>
                <a:cxn ang="0">
                  <a:pos x="1040" y="6"/>
                </a:cxn>
                <a:cxn ang="0">
                  <a:pos x="1045" y="11"/>
                </a:cxn>
                <a:cxn ang="0">
                  <a:pos x="1051" y="17"/>
                </a:cxn>
                <a:cxn ang="0">
                  <a:pos x="1057" y="34"/>
                </a:cxn>
                <a:cxn ang="0">
                  <a:pos x="1051" y="45"/>
                </a:cxn>
                <a:cxn ang="0">
                  <a:pos x="1045" y="56"/>
                </a:cxn>
                <a:cxn ang="0">
                  <a:pos x="1040" y="62"/>
                </a:cxn>
                <a:cxn ang="0">
                  <a:pos x="1028" y="62"/>
                </a:cxn>
                <a:cxn ang="0">
                  <a:pos x="1011" y="62"/>
                </a:cxn>
                <a:cxn ang="0">
                  <a:pos x="1000" y="62"/>
                </a:cxn>
                <a:cxn ang="0">
                  <a:pos x="52" y="62"/>
                </a:cxn>
                <a:cxn ang="0">
                  <a:pos x="40" y="62"/>
                </a:cxn>
                <a:cxn ang="0">
                  <a:pos x="29" y="62"/>
                </a:cxn>
                <a:cxn ang="0">
                  <a:pos x="18" y="62"/>
                </a:cxn>
                <a:cxn ang="0">
                  <a:pos x="6" y="56"/>
                </a:cxn>
                <a:cxn ang="0">
                  <a:pos x="0" y="45"/>
                </a:cxn>
                <a:cxn ang="0">
                  <a:pos x="0" y="34"/>
                </a:cxn>
                <a:cxn ang="0">
                  <a:pos x="0" y="17"/>
                </a:cxn>
                <a:cxn ang="0">
                  <a:pos x="6" y="11"/>
                </a:cxn>
                <a:cxn ang="0">
                  <a:pos x="18" y="6"/>
                </a:cxn>
                <a:cxn ang="0">
                  <a:pos x="29" y="6"/>
                </a:cxn>
                <a:cxn ang="0">
                  <a:pos x="40" y="0"/>
                </a:cxn>
                <a:cxn ang="0">
                  <a:pos x="52" y="0"/>
                </a:cxn>
              </a:cxnLst>
              <a:rect l="0" t="0" r="r" b="b"/>
              <a:pathLst>
                <a:path w="1057" h="365">
                  <a:moveTo>
                    <a:pt x="52" y="303"/>
                  </a:moveTo>
                  <a:lnTo>
                    <a:pt x="1000" y="303"/>
                  </a:lnTo>
                  <a:lnTo>
                    <a:pt x="1011" y="303"/>
                  </a:lnTo>
                  <a:lnTo>
                    <a:pt x="1028" y="303"/>
                  </a:lnTo>
                  <a:lnTo>
                    <a:pt x="1040" y="309"/>
                  </a:lnTo>
                  <a:lnTo>
                    <a:pt x="1045" y="315"/>
                  </a:lnTo>
                  <a:lnTo>
                    <a:pt x="1051" y="320"/>
                  </a:lnTo>
                  <a:lnTo>
                    <a:pt x="1057" y="337"/>
                  </a:lnTo>
                  <a:lnTo>
                    <a:pt x="1051" y="348"/>
                  </a:lnTo>
                  <a:lnTo>
                    <a:pt x="1045" y="360"/>
                  </a:lnTo>
                  <a:lnTo>
                    <a:pt x="1040" y="360"/>
                  </a:lnTo>
                  <a:lnTo>
                    <a:pt x="1028" y="365"/>
                  </a:lnTo>
                  <a:lnTo>
                    <a:pt x="1017" y="365"/>
                  </a:lnTo>
                  <a:lnTo>
                    <a:pt x="1005" y="365"/>
                  </a:lnTo>
                  <a:lnTo>
                    <a:pt x="52" y="365"/>
                  </a:lnTo>
                  <a:lnTo>
                    <a:pt x="40" y="365"/>
                  </a:lnTo>
                  <a:lnTo>
                    <a:pt x="29" y="365"/>
                  </a:lnTo>
                  <a:lnTo>
                    <a:pt x="18" y="360"/>
                  </a:lnTo>
                  <a:lnTo>
                    <a:pt x="6" y="360"/>
                  </a:lnTo>
                  <a:lnTo>
                    <a:pt x="0" y="348"/>
                  </a:lnTo>
                  <a:lnTo>
                    <a:pt x="0" y="337"/>
                  </a:lnTo>
                  <a:lnTo>
                    <a:pt x="0" y="320"/>
                  </a:lnTo>
                  <a:lnTo>
                    <a:pt x="6" y="315"/>
                  </a:lnTo>
                  <a:lnTo>
                    <a:pt x="18" y="309"/>
                  </a:lnTo>
                  <a:lnTo>
                    <a:pt x="29" y="303"/>
                  </a:lnTo>
                  <a:lnTo>
                    <a:pt x="40" y="303"/>
                  </a:lnTo>
                  <a:lnTo>
                    <a:pt x="52" y="303"/>
                  </a:lnTo>
                  <a:close/>
                  <a:moveTo>
                    <a:pt x="52" y="0"/>
                  </a:moveTo>
                  <a:lnTo>
                    <a:pt x="1005" y="0"/>
                  </a:lnTo>
                  <a:lnTo>
                    <a:pt x="1017" y="0"/>
                  </a:lnTo>
                  <a:lnTo>
                    <a:pt x="1028" y="6"/>
                  </a:lnTo>
                  <a:lnTo>
                    <a:pt x="1040" y="6"/>
                  </a:lnTo>
                  <a:lnTo>
                    <a:pt x="1045" y="11"/>
                  </a:lnTo>
                  <a:lnTo>
                    <a:pt x="1051" y="17"/>
                  </a:lnTo>
                  <a:lnTo>
                    <a:pt x="1057" y="34"/>
                  </a:lnTo>
                  <a:lnTo>
                    <a:pt x="1051" y="45"/>
                  </a:lnTo>
                  <a:lnTo>
                    <a:pt x="1045" y="56"/>
                  </a:lnTo>
                  <a:lnTo>
                    <a:pt x="1040" y="62"/>
                  </a:lnTo>
                  <a:lnTo>
                    <a:pt x="1028" y="62"/>
                  </a:lnTo>
                  <a:lnTo>
                    <a:pt x="1011" y="62"/>
                  </a:lnTo>
                  <a:lnTo>
                    <a:pt x="1000" y="62"/>
                  </a:lnTo>
                  <a:lnTo>
                    <a:pt x="52" y="62"/>
                  </a:lnTo>
                  <a:lnTo>
                    <a:pt x="40" y="62"/>
                  </a:lnTo>
                  <a:lnTo>
                    <a:pt x="29" y="62"/>
                  </a:lnTo>
                  <a:lnTo>
                    <a:pt x="18" y="62"/>
                  </a:lnTo>
                  <a:lnTo>
                    <a:pt x="6" y="56"/>
                  </a:lnTo>
                  <a:lnTo>
                    <a:pt x="0" y="45"/>
                  </a:lnTo>
                  <a:lnTo>
                    <a:pt x="0" y="34"/>
                  </a:lnTo>
                  <a:lnTo>
                    <a:pt x="0" y="17"/>
                  </a:lnTo>
                  <a:lnTo>
                    <a:pt x="6" y="11"/>
                  </a:lnTo>
                  <a:lnTo>
                    <a:pt x="18" y="6"/>
                  </a:lnTo>
                  <a:lnTo>
                    <a:pt x="29" y="6"/>
                  </a:lnTo>
                  <a:lnTo>
                    <a:pt x="40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5" name="Freeform 41"/>
            <p:cNvSpPr>
              <a:spLocks/>
            </p:cNvSpPr>
            <p:nvPr/>
          </p:nvSpPr>
          <p:spPr bwMode="auto">
            <a:xfrm>
              <a:off x="15201" y="3706"/>
              <a:ext cx="62" cy="1563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45" y="0"/>
                </a:cxn>
                <a:cxn ang="0">
                  <a:pos x="57" y="6"/>
                </a:cxn>
                <a:cxn ang="0">
                  <a:pos x="62" y="17"/>
                </a:cxn>
                <a:cxn ang="0">
                  <a:pos x="62" y="28"/>
                </a:cxn>
                <a:cxn ang="0">
                  <a:pos x="62" y="40"/>
                </a:cxn>
                <a:cxn ang="0">
                  <a:pos x="62" y="57"/>
                </a:cxn>
                <a:cxn ang="0">
                  <a:pos x="62" y="1506"/>
                </a:cxn>
                <a:cxn ang="0">
                  <a:pos x="62" y="1518"/>
                </a:cxn>
                <a:cxn ang="0">
                  <a:pos x="62" y="1529"/>
                </a:cxn>
                <a:cxn ang="0">
                  <a:pos x="62" y="1546"/>
                </a:cxn>
                <a:cxn ang="0">
                  <a:pos x="57" y="1551"/>
                </a:cxn>
                <a:cxn ang="0">
                  <a:pos x="45" y="1557"/>
                </a:cxn>
                <a:cxn ang="0">
                  <a:pos x="34" y="1563"/>
                </a:cxn>
                <a:cxn ang="0">
                  <a:pos x="22" y="1557"/>
                </a:cxn>
                <a:cxn ang="0">
                  <a:pos x="11" y="1551"/>
                </a:cxn>
                <a:cxn ang="0">
                  <a:pos x="5" y="1546"/>
                </a:cxn>
                <a:cxn ang="0">
                  <a:pos x="5" y="1529"/>
                </a:cxn>
                <a:cxn ang="0">
                  <a:pos x="0" y="1518"/>
                </a:cxn>
                <a:cxn ang="0">
                  <a:pos x="0" y="1506"/>
                </a:cxn>
                <a:cxn ang="0">
                  <a:pos x="0" y="57"/>
                </a:cxn>
                <a:cxn ang="0">
                  <a:pos x="0" y="40"/>
                </a:cxn>
                <a:cxn ang="0">
                  <a:pos x="5" y="28"/>
                </a:cxn>
                <a:cxn ang="0">
                  <a:pos x="5" y="17"/>
                </a:cxn>
                <a:cxn ang="0">
                  <a:pos x="11" y="6"/>
                </a:cxn>
                <a:cxn ang="0">
                  <a:pos x="22" y="0"/>
                </a:cxn>
                <a:cxn ang="0">
                  <a:pos x="34" y="0"/>
                </a:cxn>
              </a:cxnLst>
              <a:rect l="0" t="0" r="r" b="b"/>
              <a:pathLst>
                <a:path w="62" h="1563">
                  <a:moveTo>
                    <a:pt x="34" y="0"/>
                  </a:moveTo>
                  <a:lnTo>
                    <a:pt x="45" y="0"/>
                  </a:lnTo>
                  <a:lnTo>
                    <a:pt x="57" y="6"/>
                  </a:lnTo>
                  <a:lnTo>
                    <a:pt x="62" y="17"/>
                  </a:lnTo>
                  <a:lnTo>
                    <a:pt x="62" y="28"/>
                  </a:lnTo>
                  <a:lnTo>
                    <a:pt x="62" y="40"/>
                  </a:lnTo>
                  <a:lnTo>
                    <a:pt x="62" y="57"/>
                  </a:lnTo>
                  <a:lnTo>
                    <a:pt x="62" y="1506"/>
                  </a:lnTo>
                  <a:lnTo>
                    <a:pt x="62" y="1518"/>
                  </a:lnTo>
                  <a:lnTo>
                    <a:pt x="62" y="1529"/>
                  </a:lnTo>
                  <a:lnTo>
                    <a:pt x="62" y="1546"/>
                  </a:lnTo>
                  <a:lnTo>
                    <a:pt x="57" y="1551"/>
                  </a:lnTo>
                  <a:lnTo>
                    <a:pt x="45" y="1557"/>
                  </a:lnTo>
                  <a:lnTo>
                    <a:pt x="34" y="1563"/>
                  </a:lnTo>
                  <a:lnTo>
                    <a:pt x="22" y="1557"/>
                  </a:lnTo>
                  <a:lnTo>
                    <a:pt x="11" y="1551"/>
                  </a:lnTo>
                  <a:lnTo>
                    <a:pt x="5" y="1546"/>
                  </a:lnTo>
                  <a:lnTo>
                    <a:pt x="5" y="1529"/>
                  </a:lnTo>
                  <a:lnTo>
                    <a:pt x="0" y="1518"/>
                  </a:lnTo>
                  <a:lnTo>
                    <a:pt x="0" y="1506"/>
                  </a:lnTo>
                  <a:lnTo>
                    <a:pt x="0" y="57"/>
                  </a:lnTo>
                  <a:lnTo>
                    <a:pt x="0" y="40"/>
                  </a:lnTo>
                  <a:lnTo>
                    <a:pt x="5" y="28"/>
                  </a:lnTo>
                  <a:lnTo>
                    <a:pt x="5" y="17"/>
                  </a:lnTo>
                  <a:lnTo>
                    <a:pt x="11" y="6"/>
                  </a:lnTo>
                  <a:lnTo>
                    <a:pt x="22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6" name="Freeform 42"/>
            <p:cNvSpPr>
              <a:spLocks/>
            </p:cNvSpPr>
            <p:nvPr/>
          </p:nvSpPr>
          <p:spPr bwMode="auto">
            <a:xfrm>
              <a:off x="15543" y="3813"/>
              <a:ext cx="1056" cy="1062"/>
            </a:xfrm>
            <a:custGeom>
              <a:avLst/>
              <a:gdLst/>
              <a:ahLst/>
              <a:cxnLst>
                <a:cxn ang="0">
                  <a:pos x="1016" y="0"/>
                </a:cxn>
                <a:cxn ang="0">
                  <a:pos x="1051" y="0"/>
                </a:cxn>
                <a:cxn ang="0">
                  <a:pos x="1056" y="11"/>
                </a:cxn>
                <a:cxn ang="0">
                  <a:pos x="1051" y="34"/>
                </a:cxn>
                <a:cxn ang="0">
                  <a:pos x="166" y="1012"/>
                </a:cxn>
                <a:cxn ang="0">
                  <a:pos x="542" y="1000"/>
                </a:cxn>
                <a:cxn ang="0">
                  <a:pos x="691" y="950"/>
                </a:cxn>
                <a:cxn ang="0">
                  <a:pos x="788" y="843"/>
                </a:cxn>
                <a:cxn ang="0">
                  <a:pos x="851" y="686"/>
                </a:cxn>
                <a:cxn ang="0">
                  <a:pos x="862" y="658"/>
                </a:cxn>
                <a:cxn ang="0">
                  <a:pos x="874" y="646"/>
                </a:cxn>
                <a:cxn ang="0">
                  <a:pos x="891" y="646"/>
                </a:cxn>
                <a:cxn ang="0">
                  <a:pos x="902" y="658"/>
                </a:cxn>
                <a:cxn ang="0">
                  <a:pos x="896" y="674"/>
                </a:cxn>
                <a:cxn ang="0">
                  <a:pos x="782" y="1034"/>
                </a:cxn>
                <a:cxn ang="0">
                  <a:pos x="771" y="1057"/>
                </a:cxn>
                <a:cxn ang="0">
                  <a:pos x="754" y="1062"/>
                </a:cxn>
                <a:cxn ang="0">
                  <a:pos x="40" y="1062"/>
                </a:cxn>
                <a:cxn ang="0">
                  <a:pos x="12" y="1062"/>
                </a:cxn>
                <a:cxn ang="0">
                  <a:pos x="0" y="1051"/>
                </a:cxn>
                <a:cxn ang="0">
                  <a:pos x="6" y="1034"/>
                </a:cxn>
                <a:cxn ang="0">
                  <a:pos x="6" y="1023"/>
                </a:cxn>
                <a:cxn ang="0">
                  <a:pos x="640" y="45"/>
                </a:cxn>
                <a:cxn ang="0">
                  <a:pos x="440" y="79"/>
                </a:cxn>
                <a:cxn ang="0">
                  <a:pos x="320" y="174"/>
                </a:cxn>
                <a:cxn ang="0">
                  <a:pos x="246" y="332"/>
                </a:cxn>
                <a:cxn ang="0">
                  <a:pos x="240" y="343"/>
                </a:cxn>
                <a:cxn ang="0">
                  <a:pos x="228" y="349"/>
                </a:cxn>
                <a:cxn ang="0">
                  <a:pos x="211" y="343"/>
                </a:cxn>
                <a:cxn ang="0">
                  <a:pos x="206" y="332"/>
                </a:cxn>
                <a:cxn ang="0">
                  <a:pos x="206" y="326"/>
                </a:cxn>
                <a:cxn ang="0">
                  <a:pos x="211" y="309"/>
                </a:cxn>
                <a:cxn ang="0">
                  <a:pos x="303" y="11"/>
                </a:cxn>
                <a:cxn ang="0">
                  <a:pos x="320" y="0"/>
                </a:cxn>
                <a:cxn ang="0">
                  <a:pos x="348" y="0"/>
                </a:cxn>
              </a:cxnLst>
              <a:rect l="0" t="0" r="r" b="b"/>
              <a:pathLst>
                <a:path w="1056" h="1062">
                  <a:moveTo>
                    <a:pt x="348" y="0"/>
                  </a:moveTo>
                  <a:lnTo>
                    <a:pt x="1016" y="0"/>
                  </a:lnTo>
                  <a:lnTo>
                    <a:pt x="1039" y="0"/>
                  </a:lnTo>
                  <a:lnTo>
                    <a:pt x="1051" y="0"/>
                  </a:lnTo>
                  <a:lnTo>
                    <a:pt x="1056" y="6"/>
                  </a:lnTo>
                  <a:lnTo>
                    <a:pt x="1056" y="11"/>
                  </a:lnTo>
                  <a:lnTo>
                    <a:pt x="1056" y="23"/>
                  </a:lnTo>
                  <a:lnTo>
                    <a:pt x="1051" y="34"/>
                  </a:lnTo>
                  <a:lnTo>
                    <a:pt x="1051" y="34"/>
                  </a:lnTo>
                  <a:lnTo>
                    <a:pt x="166" y="1012"/>
                  </a:lnTo>
                  <a:lnTo>
                    <a:pt x="434" y="1012"/>
                  </a:lnTo>
                  <a:lnTo>
                    <a:pt x="542" y="1000"/>
                  </a:lnTo>
                  <a:lnTo>
                    <a:pt x="628" y="984"/>
                  </a:lnTo>
                  <a:lnTo>
                    <a:pt x="691" y="950"/>
                  </a:lnTo>
                  <a:lnTo>
                    <a:pt x="748" y="905"/>
                  </a:lnTo>
                  <a:lnTo>
                    <a:pt x="788" y="843"/>
                  </a:lnTo>
                  <a:lnTo>
                    <a:pt x="822" y="770"/>
                  </a:lnTo>
                  <a:lnTo>
                    <a:pt x="851" y="686"/>
                  </a:lnTo>
                  <a:lnTo>
                    <a:pt x="856" y="669"/>
                  </a:lnTo>
                  <a:lnTo>
                    <a:pt x="862" y="658"/>
                  </a:lnTo>
                  <a:lnTo>
                    <a:pt x="868" y="652"/>
                  </a:lnTo>
                  <a:lnTo>
                    <a:pt x="874" y="646"/>
                  </a:lnTo>
                  <a:lnTo>
                    <a:pt x="879" y="646"/>
                  </a:lnTo>
                  <a:lnTo>
                    <a:pt x="891" y="646"/>
                  </a:lnTo>
                  <a:lnTo>
                    <a:pt x="896" y="652"/>
                  </a:lnTo>
                  <a:lnTo>
                    <a:pt x="902" y="658"/>
                  </a:lnTo>
                  <a:lnTo>
                    <a:pt x="902" y="663"/>
                  </a:lnTo>
                  <a:lnTo>
                    <a:pt x="896" y="674"/>
                  </a:lnTo>
                  <a:lnTo>
                    <a:pt x="896" y="686"/>
                  </a:lnTo>
                  <a:lnTo>
                    <a:pt x="782" y="1034"/>
                  </a:lnTo>
                  <a:lnTo>
                    <a:pt x="777" y="1045"/>
                  </a:lnTo>
                  <a:lnTo>
                    <a:pt x="771" y="1057"/>
                  </a:lnTo>
                  <a:lnTo>
                    <a:pt x="765" y="1062"/>
                  </a:lnTo>
                  <a:lnTo>
                    <a:pt x="754" y="1062"/>
                  </a:lnTo>
                  <a:lnTo>
                    <a:pt x="731" y="1062"/>
                  </a:lnTo>
                  <a:lnTo>
                    <a:pt x="40" y="1062"/>
                  </a:lnTo>
                  <a:lnTo>
                    <a:pt x="23" y="1062"/>
                  </a:lnTo>
                  <a:lnTo>
                    <a:pt x="12" y="1062"/>
                  </a:lnTo>
                  <a:lnTo>
                    <a:pt x="6" y="1057"/>
                  </a:lnTo>
                  <a:lnTo>
                    <a:pt x="0" y="1051"/>
                  </a:lnTo>
                  <a:lnTo>
                    <a:pt x="6" y="1045"/>
                  </a:lnTo>
                  <a:lnTo>
                    <a:pt x="6" y="1034"/>
                  </a:lnTo>
                  <a:lnTo>
                    <a:pt x="6" y="1023"/>
                  </a:lnTo>
                  <a:lnTo>
                    <a:pt x="6" y="1023"/>
                  </a:lnTo>
                  <a:lnTo>
                    <a:pt x="896" y="45"/>
                  </a:lnTo>
                  <a:lnTo>
                    <a:pt x="640" y="45"/>
                  </a:lnTo>
                  <a:lnTo>
                    <a:pt x="525" y="51"/>
                  </a:lnTo>
                  <a:lnTo>
                    <a:pt x="440" y="79"/>
                  </a:lnTo>
                  <a:lnTo>
                    <a:pt x="371" y="118"/>
                  </a:lnTo>
                  <a:lnTo>
                    <a:pt x="320" y="174"/>
                  </a:lnTo>
                  <a:lnTo>
                    <a:pt x="280" y="247"/>
                  </a:lnTo>
                  <a:lnTo>
                    <a:pt x="246" y="332"/>
                  </a:lnTo>
                  <a:lnTo>
                    <a:pt x="246" y="337"/>
                  </a:lnTo>
                  <a:lnTo>
                    <a:pt x="240" y="343"/>
                  </a:lnTo>
                  <a:lnTo>
                    <a:pt x="234" y="349"/>
                  </a:lnTo>
                  <a:lnTo>
                    <a:pt x="228" y="349"/>
                  </a:lnTo>
                  <a:lnTo>
                    <a:pt x="217" y="349"/>
                  </a:lnTo>
                  <a:lnTo>
                    <a:pt x="211" y="343"/>
                  </a:lnTo>
                  <a:lnTo>
                    <a:pt x="206" y="337"/>
                  </a:lnTo>
                  <a:lnTo>
                    <a:pt x="206" y="332"/>
                  </a:lnTo>
                  <a:lnTo>
                    <a:pt x="206" y="332"/>
                  </a:lnTo>
                  <a:lnTo>
                    <a:pt x="206" y="326"/>
                  </a:lnTo>
                  <a:lnTo>
                    <a:pt x="211" y="320"/>
                  </a:lnTo>
                  <a:lnTo>
                    <a:pt x="211" y="309"/>
                  </a:lnTo>
                  <a:lnTo>
                    <a:pt x="297" y="28"/>
                  </a:lnTo>
                  <a:lnTo>
                    <a:pt x="303" y="11"/>
                  </a:lnTo>
                  <a:lnTo>
                    <a:pt x="308" y="6"/>
                  </a:lnTo>
                  <a:lnTo>
                    <a:pt x="320" y="0"/>
                  </a:lnTo>
                  <a:lnTo>
                    <a:pt x="331" y="0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7" name="Freeform 43"/>
            <p:cNvSpPr>
              <a:spLocks/>
            </p:cNvSpPr>
            <p:nvPr/>
          </p:nvSpPr>
          <p:spPr bwMode="auto">
            <a:xfrm>
              <a:off x="16588" y="4617"/>
              <a:ext cx="645" cy="719"/>
            </a:xfrm>
            <a:custGeom>
              <a:avLst/>
              <a:gdLst/>
              <a:ahLst/>
              <a:cxnLst>
                <a:cxn ang="0">
                  <a:pos x="297" y="11"/>
                </a:cxn>
                <a:cxn ang="0">
                  <a:pos x="388" y="90"/>
                </a:cxn>
                <a:cxn ang="0">
                  <a:pos x="439" y="196"/>
                </a:cxn>
                <a:cxn ang="0">
                  <a:pos x="457" y="298"/>
                </a:cxn>
                <a:cxn ang="0">
                  <a:pos x="462" y="331"/>
                </a:cxn>
                <a:cxn ang="0">
                  <a:pos x="519" y="196"/>
                </a:cxn>
                <a:cxn ang="0">
                  <a:pos x="577" y="78"/>
                </a:cxn>
                <a:cxn ang="0">
                  <a:pos x="611" y="17"/>
                </a:cxn>
                <a:cxn ang="0">
                  <a:pos x="622" y="11"/>
                </a:cxn>
                <a:cxn ang="0">
                  <a:pos x="634" y="11"/>
                </a:cxn>
                <a:cxn ang="0">
                  <a:pos x="645" y="17"/>
                </a:cxn>
                <a:cxn ang="0">
                  <a:pos x="645" y="28"/>
                </a:cxn>
                <a:cxn ang="0">
                  <a:pos x="605" y="101"/>
                </a:cxn>
                <a:cxn ang="0">
                  <a:pos x="565" y="191"/>
                </a:cxn>
                <a:cxn ang="0">
                  <a:pos x="531" y="264"/>
                </a:cxn>
                <a:cxn ang="0">
                  <a:pos x="485" y="376"/>
                </a:cxn>
                <a:cxn ang="0">
                  <a:pos x="462" y="461"/>
                </a:cxn>
                <a:cxn ang="0">
                  <a:pos x="428" y="612"/>
                </a:cxn>
                <a:cxn ang="0">
                  <a:pos x="405" y="691"/>
                </a:cxn>
                <a:cxn ang="0">
                  <a:pos x="394" y="713"/>
                </a:cxn>
                <a:cxn ang="0">
                  <a:pos x="382" y="719"/>
                </a:cxn>
                <a:cxn ang="0">
                  <a:pos x="365" y="719"/>
                </a:cxn>
                <a:cxn ang="0">
                  <a:pos x="360" y="702"/>
                </a:cxn>
                <a:cxn ang="0">
                  <a:pos x="360" y="663"/>
                </a:cxn>
                <a:cxn ang="0">
                  <a:pos x="388" y="567"/>
                </a:cxn>
                <a:cxn ang="0">
                  <a:pos x="417" y="455"/>
                </a:cxn>
                <a:cxn ang="0">
                  <a:pos x="422" y="438"/>
                </a:cxn>
                <a:cxn ang="0">
                  <a:pos x="422" y="404"/>
                </a:cxn>
                <a:cxn ang="0">
                  <a:pos x="422" y="326"/>
                </a:cxn>
                <a:cxn ang="0">
                  <a:pos x="400" y="213"/>
                </a:cxn>
                <a:cxn ang="0">
                  <a:pos x="342" y="123"/>
                </a:cxn>
                <a:cxn ang="0">
                  <a:pos x="223" y="90"/>
                </a:cxn>
                <a:cxn ang="0">
                  <a:pos x="108" y="118"/>
                </a:cxn>
                <a:cxn ang="0">
                  <a:pos x="40" y="191"/>
                </a:cxn>
                <a:cxn ang="0">
                  <a:pos x="28" y="208"/>
                </a:cxn>
                <a:cxn ang="0">
                  <a:pos x="17" y="213"/>
                </a:cxn>
                <a:cxn ang="0">
                  <a:pos x="6" y="208"/>
                </a:cxn>
                <a:cxn ang="0">
                  <a:pos x="0" y="196"/>
                </a:cxn>
                <a:cxn ang="0">
                  <a:pos x="17" y="151"/>
                </a:cxn>
                <a:cxn ang="0">
                  <a:pos x="80" y="62"/>
                </a:cxn>
                <a:cxn ang="0">
                  <a:pos x="171" y="11"/>
                </a:cxn>
              </a:cxnLst>
              <a:rect l="0" t="0" r="r" b="b"/>
              <a:pathLst>
                <a:path w="645" h="719">
                  <a:moveTo>
                    <a:pt x="234" y="0"/>
                  </a:moveTo>
                  <a:lnTo>
                    <a:pt x="297" y="11"/>
                  </a:lnTo>
                  <a:lnTo>
                    <a:pt x="348" y="45"/>
                  </a:lnTo>
                  <a:lnTo>
                    <a:pt x="388" y="90"/>
                  </a:lnTo>
                  <a:lnTo>
                    <a:pt x="417" y="140"/>
                  </a:lnTo>
                  <a:lnTo>
                    <a:pt x="439" y="196"/>
                  </a:lnTo>
                  <a:lnTo>
                    <a:pt x="451" y="253"/>
                  </a:lnTo>
                  <a:lnTo>
                    <a:pt x="457" y="298"/>
                  </a:lnTo>
                  <a:lnTo>
                    <a:pt x="462" y="331"/>
                  </a:lnTo>
                  <a:lnTo>
                    <a:pt x="462" y="331"/>
                  </a:lnTo>
                  <a:lnTo>
                    <a:pt x="491" y="264"/>
                  </a:lnTo>
                  <a:lnTo>
                    <a:pt x="519" y="196"/>
                  </a:lnTo>
                  <a:lnTo>
                    <a:pt x="554" y="129"/>
                  </a:lnTo>
                  <a:lnTo>
                    <a:pt x="577" y="78"/>
                  </a:lnTo>
                  <a:lnTo>
                    <a:pt x="599" y="39"/>
                  </a:lnTo>
                  <a:lnTo>
                    <a:pt x="611" y="17"/>
                  </a:lnTo>
                  <a:lnTo>
                    <a:pt x="616" y="11"/>
                  </a:lnTo>
                  <a:lnTo>
                    <a:pt x="622" y="11"/>
                  </a:lnTo>
                  <a:lnTo>
                    <a:pt x="628" y="11"/>
                  </a:lnTo>
                  <a:lnTo>
                    <a:pt x="634" y="11"/>
                  </a:lnTo>
                  <a:lnTo>
                    <a:pt x="639" y="11"/>
                  </a:lnTo>
                  <a:lnTo>
                    <a:pt x="645" y="17"/>
                  </a:lnTo>
                  <a:lnTo>
                    <a:pt x="645" y="22"/>
                  </a:lnTo>
                  <a:lnTo>
                    <a:pt x="645" y="28"/>
                  </a:lnTo>
                  <a:lnTo>
                    <a:pt x="639" y="33"/>
                  </a:lnTo>
                  <a:lnTo>
                    <a:pt x="605" y="101"/>
                  </a:lnTo>
                  <a:lnTo>
                    <a:pt x="582" y="151"/>
                  </a:lnTo>
                  <a:lnTo>
                    <a:pt x="565" y="191"/>
                  </a:lnTo>
                  <a:lnTo>
                    <a:pt x="548" y="219"/>
                  </a:lnTo>
                  <a:lnTo>
                    <a:pt x="531" y="264"/>
                  </a:lnTo>
                  <a:lnTo>
                    <a:pt x="508" y="314"/>
                  </a:lnTo>
                  <a:lnTo>
                    <a:pt x="485" y="376"/>
                  </a:lnTo>
                  <a:lnTo>
                    <a:pt x="468" y="427"/>
                  </a:lnTo>
                  <a:lnTo>
                    <a:pt x="462" y="461"/>
                  </a:lnTo>
                  <a:lnTo>
                    <a:pt x="445" y="539"/>
                  </a:lnTo>
                  <a:lnTo>
                    <a:pt x="428" y="612"/>
                  </a:lnTo>
                  <a:lnTo>
                    <a:pt x="417" y="663"/>
                  </a:lnTo>
                  <a:lnTo>
                    <a:pt x="405" y="691"/>
                  </a:lnTo>
                  <a:lnTo>
                    <a:pt x="400" y="702"/>
                  </a:lnTo>
                  <a:lnTo>
                    <a:pt x="394" y="713"/>
                  </a:lnTo>
                  <a:lnTo>
                    <a:pt x="388" y="719"/>
                  </a:lnTo>
                  <a:lnTo>
                    <a:pt x="382" y="719"/>
                  </a:lnTo>
                  <a:lnTo>
                    <a:pt x="377" y="719"/>
                  </a:lnTo>
                  <a:lnTo>
                    <a:pt x="365" y="719"/>
                  </a:lnTo>
                  <a:lnTo>
                    <a:pt x="360" y="713"/>
                  </a:lnTo>
                  <a:lnTo>
                    <a:pt x="360" y="702"/>
                  </a:lnTo>
                  <a:lnTo>
                    <a:pt x="360" y="697"/>
                  </a:lnTo>
                  <a:lnTo>
                    <a:pt x="360" y="663"/>
                  </a:lnTo>
                  <a:lnTo>
                    <a:pt x="371" y="618"/>
                  </a:lnTo>
                  <a:lnTo>
                    <a:pt x="388" y="567"/>
                  </a:lnTo>
                  <a:lnTo>
                    <a:pt x="400" y="511"/>
                  </a:lnTo>
                  <a:lnTo>
                    <a:pt x="417" y="455"/>
                  </a:lnTo>
                  <a:lnTo>
                    <a:pt x="422" y="449"/>
                  </a:lnTo>
                  <a:lnTo>
                    <a:pt x="422" y="438"/>
                  </a:lnTo>
                  <a:lnTo>
                    <a:pt x="422" y="427"/>
                  </a:lnTo>
                  <a:lnTo>
                    <a:pt x="422" y="404"/>
                  </a:lnTo>
                  <a:lnTo>
                    <a:pt x="422" y="376"/>
                  </a:lnTo>
                  <a:lnTo>
                    <a:pt x="422" y="326"/>
                  </a:lnTo>
                  <a:lnTo>
                    <a:pt x="417" y="269"/>
                  </a:lnTo>
                  <a:lnTo>
                    <a:pt x="400" y="213"/>
                  </a:lnTo>
                  <a:lnTo>
                    <a:pt x="377" y="168"/>
                  </a:lnTo>
                  <a:lnTo>
                    <a:pt x="342" y="123"/>
                  </a:lnTo>
                  <a:lnTo>
                    <a:pt x="291" y="95"/>
                  </a:lnTo>
                  <a:lnTo>
                    <a:pt x="223" y="90"/>
                  </a:lnTo>
                  <a:lnTo>
                    <a:pt x="165" y="95"/>
                  </a:lnTo>
                  <a:lnTo>
                    <a:pt x="108" y="118"/>
                  </a:lnTo>
                  <a:lnTo>
                    <a:pt x="68" y="146"/>
                  </a:lnTo>
                  <a:lnTo>
                    <a:pt x="40" y="191"/>
                  </a:lnTo>
                  <a:lnTo>
                    <a:pt x="34" y="202"/>
                  </a:lnTo>
                  <a:lnTo>
                    <a:pt x="28" y="208"/>
                  </a:lnTo>
                  <a:lnTo>
                    <a:pt x="28" y="208"/>
                  </a:lnTo>
                  <a:lnTo>
                    <a:pt x="17" y="213"/>
                  </a:lnTo>
                  <a:lnTo>
                    <a:pt x="11" y="208"/>
                  </a:lnTo>
                  <a:lnTo>
                    <a:pt x="6" y="208"/>
                  </a:lnTo>
                  <a:lnTo>
                    <a:pt x="0" y="208"/>
                  </a:lnTo>
                  <a:lnTo>
                    <a:pt x="0" y="196"/>
                  </a:lnTo>
                  <a:lnTo>
                    <a:pt x="0" y="185"/>
                  </a:lnTo>
                  <a:lnTo>
                    <a:pt x="17" y="151"/>
                  </a:lnTo>
                  <a:lnTo>
                    <a:pt x="40" y="107"/>
                  </a:lnTo>
                  <a:lnTo>
                    <a:pt x="80" y="62"/>
                  </a:lnTo>
                  <a:lnTo>
                    <a:pt x="120" y="33"/>
                  </a:lnTo>
                  <a:lnTo>
                    <a:pt x="171" y="11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" name="Freeform 44"/>
            <p:cNvSpPr>
              <a:spLocks/>
            </p:cNvSpPr>
            <p:nvPr/>
          </p:nvSpPr>
          <p:spPr bwMode="auto">
            <a:xfrm>
              <a:off x="17564" y="3706"/>
              <a:ext cx="63" cy="1563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46" y="0"/>
                </a:cxn>
                <a:cxn ang="0">
                  <a:pos x="52" y="6"/>
                </a:cxn>
                <a:cxn ang="0">
                  <a:pos x="57" y="17"/>
                </a:cxn>
                <a:cxn ang="0">
                  <a:pos x="57" y="28"/>
                </a:cxn>
                <a:cxn ang="0">
                  <a:pos x="63" y="40"/>
                </a:cxn>
                <a:cxn ang="0">
                  <a:pos x="63" y="57"/>
                </a:cxn>
                <a:cxn ang="0">
                  <a:pos x="63" y="1506"/>
                </a:cxn>
                <a:cxn ang="0">
                  <a:pos x="63" y="1518"/>
                </a:cxn>
                <a:cxn ang="0">
                  <a:pos x="57" y="1529"/>
                </a:cxn>
                <a:cxn ang="0">
                  <a:pos x="57" y="1546"/>
                </a:cxn>
                <a:cxn ang="0">
                  <a:pos x="52" y="1551"/>
                </a:cxn>
                <a:cxn ang="0">
                  <a:pos x="46" y="1557"/>
                </a:cxn>
                <a:cxn ang="0">
                  <a:pos x="29" y="1563"/>
                </a:cxn>
                <a:cxn ang="0">
                  <a:pos x="17" y="1557"/>
                </a:cxn>
                <a:cxn ang="0">
                  <a:pos x="6" y="1551"/>
                </a:cxn>
                <a:cxn ang="0">
                  <a:pos x="0" y="1546"/>
                </a:cxn>
                <a:cxn ang="0">
                  <a:pos x="0" y="1529"/>
                </a:cxn>
                <a:cxn ang="0">
                  <a:pos x="0" y="1518"/>
                </a:cxn>
                <a:cxn ang="0">
                  <a:pos x="0" y="1506"/>
                </a:cxn>
                <a:cxn ang="0">
                  <a:pos x="0" y="57"/>
                </a:cxn>
                <a:cxn ang="0">
                  <a:pos x="0" y="40"/>
                </a:cxn>
                <a:cxn ang="0">
                  <a:pos x="0" y="28"/>
                </a:cxn>
                <a:cxn ang="0">
                  <a:pos x="0" y="17"/>
                </a:cxn>
                <a:cxn ang="0">
                  <a:pos x="6" y="6"/>
                </a:cxn>
                <a:cxn ang="0">
                  <a:pos x="17" y="0"/>
                </a:cxn>
                <a:cxn ang="0">
                  <a:pos x="29" y="0"/>
                </a:cxn>
              </a:cxnLst>
              <a:rect l="0" t="0" r="r" b="b"/>
              <a:pathLst>
                <a:path w="63" h="1563">
                  <a:moveTo>
                    <a:pt x="29" y="0"/>
                  </a:moveTo>
                  <a:lnTo>
                    <a:pt x="46" y="0"/>
                  </a:lnTo>
                  <a:lnTo>
                    <a:pt x="52" y="6"/>
                  </a:lnTo>
                  <a:lnTo>
                    <a:pt x="57" y="17"/>
                  </a:lnTo>
                  <a:lnTo>
                    <a:pt x="57" y="28"/>
                  </a:lnTo>
                  <a:lnTo>
                    <a:pt x="63" y="40"/>
                  </a:lnTo>
                  <a:lnTo>
                    <a:pt x="63" y="57"/>
                  </a:lnTo>
                  <a:lnTo>
                    <a:pt x="63" y="1506"/>
                  </a:lnTo>
                  <a:lnTo>
                    <a:pt x="63" y="1518"/>
                  </a:lnTo>
                  <a:lnTo>
                    <a:pt x="57" y="1529"/>
                  </a:lnTo>
                  <a:lnTo>
                    <a:pt x="57" y="1546"/>
                  </a:lnTo>
                  <a:lnTo>
                    <a:pt x="52" y="1551"/>
                  </a:lnTo>
                  <a:lnTo>
                    <a:pt x="46" y="1557"/>
                  </a:lnTo>
                  <a:lnTo>
                    <a:pt x="29" y="1563"/>
                  </a:lnTo>
                  <a:lnTo>
                    <a:pt x="17" y="1557"/>
                  </a:lnTo>
                  <a:lnTo>
                    <a:pt x="6" y="1551"/>
                  </a:lnTo>
                  <a:lnTo>
                    <a:pt x="0" y="1546"/>
                  </a:lnTo>
                  <a:lnTo>
                    <a:pt x="0" y="1529"/>
                  </a:lnTo>
                  <a:lnTo>
                    <a:pt x="0" y="1518"/>
                  </a:lnTo>
                  <a:lnTo>
                    <a:pt x="0" y="1506"/>
                  </a:lnTo>
                  <a:lnTo>
                    <a:pt x="0" y="57"/>
                  </a:lnTo>
                  <a:lnTo>
                    <a:pt x="0" y="40"/>
                  </a:lnTo>
                  <a:lnTo>
                    <a:pt x="0" y="28"/>
                  </a:lnTo>
                  <a:lnTo>
                    <a:pt x="0" y="17"/>
                  </a:lnTo>
                  <a:lnTo>
                    <a:pt x="6" y="6"/>
                  </a:lnTo>
                  <a:lnTo>
                    <a:pt x="17" y="0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" name="Freeform 45"/>
            <p:cNvSpPr>
              <a:spLocks/>
            </p:cNvSpPr>
            <p:nvPr/>
          </p:nvSpPr>
          <p:spPr bwMode="auto">
            <a:xfrm>
              <a:off x="17855" y="3796"/>
              <a:ext cx="965" cy="1400"/>
            </a:xfrm>
            <a:custGeom>
              <a:avLst/>
              <a:gdLst/>
              <a:ahLst/>
              <a:cxnLst>
                <a:cxn ang="0">
                  <a:pos x="720" y="0"/>
                </a:cxn>
                <a:cxn ang="0">
                  <a:pos x="725" y="28"/>
                </a:cxn>
                <a:cxn ang="0">
                  <a:pos x="463" y="1062"/>
                </a:cxn>
                <a:cxn ang="0">
                  <a:pos x="611" y="1034"/>
                </a:cxn>
                <a:cxn ang="0">
                  <a:pos x="805" y="871"/>
                </a:cxn>
                <a:cxn ang="0">
                  <a:pos x="897" y="641"/>
                </a:cxn>
                <a:cxn ang="0">
                  <a:pos x="857" y="528"/>
                </a:cxn>
                <a:cxn ang="0">
                  <a:pos x="822" y="489"/>
                </a:cxn>
                <a:cxn ang="0">
                  <a:pos x="817" y="450"/>
                </a:cxn>
                <a:cxn ang="0">
                  <a:pos x="857" y="405"/>
                </a:cxn>
                <a:cxn ang="0">
                  <a:pos x="919" y="394"/>
                </a:cxn>
                <a:cxn ang="0">
                  <a:pos x="965" y="500"/>
                </a:cxn>
                <a:cxn ang="0">
                  <a:pos x="942" y="663"/>
                </a:cxn>
                <a:cxn ang="0">
                  <a:pos x="897" y="798"/>
                </a:cxn>
                <a:cxn ang="0">
                  <a:pos x="714" y="1012"/>
                </a:cxn>
                <a:cxn ang="0">
                  <a:pos x="497" y="1096"/>
                </a:cxn>
                <a:cxn ang="0">
                  <a:pos x="389" y="1343"/>
                </a:cxn>
                <a:cxn ang="0">
                  <a:pos x="377" y="1388"/>
                </a:cxn>
                <a:cxn ang="0">
                  <a:pos x="366" y="1400"/>
                </a:cxn>
                <a:cxn ang="0">
                  <a:pos x="343" y="1394"/>
                </a:cxn>
                <a:cxn ang="0">
                  <a:pos x="337" y="1383"/>
                </a:cxn>
                <a:cxn ang="0">
                  <a:pos x="360" y="1298"/>
                </a:cxn>
                <a:cxn ang="0">
                  <a:pos x="389" y="1186"/>
                </a:cxn>
                <a:cxn ang="0">
                  <a:pos x="411" y="1096"/>
                </a:cxn>
                <a:cxn ang="0">
                  <a:pos x="217" y="1034"/>
                </a:cxn>
                <a:cxn ang="0">
                  <a:pos x="137" y="871"/>
                </a:cxn>
                <a:cxn ang="0">
                  <a:pos x="143" y="804"/>
                </a:cxn>
                <a:cxn ang="0">
                  <a:pos x="212" y="607"/>
                </a:cxn>
                <a:cxn ang="0">
                  <a:pos x="246" y="455"/>
                </a:cxn>
                <a:cxn ang="0">
                  <a:pos x="229" y="427"/>
                </a:cxn>
                <a:cxn ang="0">
                  <a:pos x="212" y="427"/>
                </a:cxn>
                <a:cxn ang="0">
                  <a:pos x="109" y="484"/>
                </a:cxn>
                <a:cxn ang="0">
                  <a:pos x="40" y="635"/>
                </a:cxn>
                <a:cxn ang="0">
                  <a:pos x="23" y="647"/>
                </a:cxn>
                <a:cxn ang="0">
                  <a:pos x="12" y="641"/>
                </a:cxn>
                <a:cxn ang="0">
                  <a:pos x="6" y="613"/>
                </a:cxn>
                <a:cxn ang="0">
                  <a:pos x="69" y="478"/>
                </a:cxn>
                <a:cxn ang="0">
                  <a:pos x="217" y="388"/>
                </a:cxn>
                <a:cxn ang="0">
                  <a:pos x="337" y="467"/>
                </a:cxn>
                <a:cxn ang="0">
                  <a:pos x="337" y="562"/>
                </a:cxn>
                <a:cxn ang="0">
                  <a:pos x="291" y="691"/>
                </a:cxn>
                <a:cxn ang="0">
                  <a:pos x="246" y="843"/>
                </a:cxn>
                <a:cxn ang="0">
                  <a:pos x="252" y="956"/>
                </a:cxn>
                <a:cxn ang="0">
                  <a:pos x="423" y="1062"/>
                </a:cxn>
                <a:cxn ang="0">
                  <a:pos x="697" y="0"/>
                </a:cxn>
              </a:cxnLst>
              <a:rect l="0" t="0" r="r" b="b"/>
              <a:pathLst>
                <a:path w="965" h="1400">
                  <a:moveTo>
                    <a:pt x="708" y="0"/>
                  </a:moveTo>
                  <a:lnTo>
                    <a:pt x="714" y="0"/>
                  </a:lnTo>
                  <a:lnTo>
                    <a:pt x="720" y="0"/>
                  </a:lnTo>
                  <a:lnTo>
                    <a:pt x="725" y="6"/>
                  </a:lnTo>
                  <a:lnTo>
                    <a:pt x="731" y="17"/>
                  </a:lnTo>
                  <a:lnTo>
                    <a:pt x="725" y="28"/>
                  </a:lnTo>
                  <a:lnTo>
                    <a:pt x="725" y="40"/>
                  </a:lnTo>
                  <a:lnTo>
                    <a:pt x="725" y="40"/>
                  </a:lnTo>
                  <a:lnTo>
                    <a:pt x="463" y="1062"/>
                  </a:lnTo>
                  <a:lnTo>
                    <a:pt x="503" y="1062"/>
                  </a:lnTo>
                  <a:lnTo>
                    <a:pt x="554" y="1057"/>
                  </a:lnTo>
                  <a:lnTo>
                    <a:pt x="611" y="1034"/>
                  </a:lnTo>
                  <a:lnTo>
                    <a:pt x="680" y="989"/>
                  </a:lnTo>
                  <a:lnTo>
                    <a:pt x="760" y="922"/>
                  </a:lnTo>
                  <a:lnTo>
                    <a:pt x="805" y="871"/>
                  </a:lnTo>
                  <a:lnTo>
                    <a:pt x="851" y="798"/>
                  </a:lnTo>
                  <a:lnTo>
                    <a:pt x="885" y="720"/>
                  </a:lnTo>
                  <a:lnTo>
                    <a:pt x="897" y="641"/>
                  </a:lnTo>
                  <a:lnTo>
                    <a:pt x="891" y="590"/>
                  </a:lnTo>
                  <a:lnTo>
                    <a:pt x="874" y="551"/>
                  </a:lnTo>
                  <a:lnTo>
                    <a:pt x="857" y="528"/>
                  </a:lnTo>
                  <a:lnTo>
                    <a:pt x="840" y="506"/>
                  </a:lnTo>
                  <a:lnTo>
                    <a:pt x="828" y="500"/>
                  </a:lnTo>
                  <a:lnTo>
                    <a:pt x="822" y="489"/>
                  </a:lnTo>
                  <a:lnTo>
                    <a:pt x="817" y="478"/>
                  </a:lnTo>
                  <a:lnTo>
                    <a:pt x="817" y="467"/>
                  </a:lnTo>
                  <a:lnTo>
                    <a:pt x="817" y="450"/>
                  </a:lnTo>
                  <a:lnTo>
                    <a:pt x="828" y="433"/>
                  </a:lnTo>
                  <a:lnTo>
                    <a:pt x="840" y="416"/>
                  </a:lnTo>
                  <a:lnTo>
                    <a:pt x="857" y="405"/>
                  </a:lnTo>
                  <a:lnTo>
                    <a:pt x="874" y="394"/>
                  </a:lnTo>
                  <a:lnTo>
                    <a:pt x="897" y="388"/>
                  </a:lnTo>
                  <a:lnTo>
                    <a:pt x="919" y="394"/>
                  </a:lnTo>
                  <a:lnTo>
                    <a:pt x="942" y="410"/>
                  </a:lnTo>
                  <a:lnTo>
                    <a:pt x="959" y="444"/>
                  </a:lnTo>
                  <a:lnTo>
                    <a:pt x="965" y="500"/>
                  </a:lnTo>
                  <a:lnTo>
                    <a:pt x="959" y="545"/>
                  </a:lnTo>
                  <a:lnTo>
                    <a:pt x="954" y="602"/>
                  </a:lnTo>
                  <a:lnTo>
                    <a:pt x="942" y="663"/>
                  </a:lnTo>
                  <a:lnTo>
                    <a:pt x="931" y="708"/>
                  </a:lnTo>
                  <a:lnTo>
                    <a:pt x="919" y="742"/>
                  </a:lnTo>
                  <a:lnTo>
                    <a:pt x="897" y="798"/>
                  </a:lnTo>
                  <a:lnTo>
                    <a:pt x="857" y="860"/>
                  </a:lnTo>
                  <a:lnTo>
                    <a:pt x="800" y="933"/>
                  </a:lnTo>
                  <a:lnTo>
                    <a:pt x="714" y="1012"/>
                  </a:lnTo>
                  <a:lnTo>
                    <a:pt x="628" y="1062"/>
                  </a:lnTo>
                  <a:lnTo>
                    <a:pt x="560" y="1085"/>
                  </a:lnTo>
                  <a:lnTo>
                    <a:pt x="497" y="1096"/>
                  </a:lnTo>
                  <a:lnTo>
                    <a:pt x="457" y="1096"/>
                  </a:lnTo>
                  <a:lnTo>
                    <a:pt x="394" y="1332"/>
                  </a:lnTo>
                  <a:lnTo>
                    <a:pt x="389" y="1343"/>
                  </a:lnTo>
                  <a:lnTo>
                    <a:pt x="389" y="1360"/>
                  </a:lnTo>
                  <a:lnTo>
                    <a:pt x="383" y="1377"/>
                  </a:lnTo>
                  <a:lnTo>
                    <a:pt x="377" y="1388"/>
                  </a:lnTo>
                  <a:lnTo>
                    <a:pt x="377" y="1394"/>
                  </a:lnTo>
                  <a:lnTo>
                    <a:pt x="371" y="1400"/>
                  </a:lnTo>
                  <a:lnTo>
                    <a:pt x="366" y="1400"/>
                  </a:lnTo>
                  <a:lnTo>
                    <a:pt x="360" y="1400"/>
                  </a:lnTo>
                  <a:lnTo>
                    <a:pt x="349" y="1400"/>
                  </a:lnTo>
                  <a:lnTo>
                    <a:pt x="343" y="1394"/>
                  </a:lnTo>
                  <a:lnTo>
                    <a:pt x="343" y="1394"/>
                  </a:lnTo>
                  <a:lnTo>
                    <a:pt x="337" y="1388"/>
                  </a:lnTo>
                  <a:lnTo>
                    <a:pt x="337" y="1383"/>
                  </a:lnTo>
                  <a:lnTo>
                    <a:pt x="343" y="1371"/>
                  </a:lnTo>
                  <a:lnTo>
                    <a:pt x="354" y="1338"/>
                  </a:lnTo>
                  <a:lnTo>
                    <a:pt x="360" y="1298"/>
                  </a:lnTo>
                  <a:lnTo>
                    <a:pt x="371" y="1259"/>
                  </a:lnTo>
                  <a:lnTo>
                    <a:pt x="377" y="1237"/>
                  </a:lnTo>
                  <a:lnTo>
                    <a:pt x="389" y="1186"/>
                  </a:lnTo>
                  <a:lnTo>
                    <a:pt x="400" y="1158"/>
                  </a:lnTo>
                  <a:lnTo>
                    <a:pt x="406" y="1130"/>
                  </a:lnTo>
                  <a:lnTo>
                    <a:pt x="411" y="1096"/>
                  </a:lnTo>
                  <a:lnTo>
                    <a:pt x="337" y="1085"/>
                  </a:lnTo>
                  <a:lnTo>
                    <a:pt x="274" y="1068"/>
                  </a:lnTo>
                  <a:lnTo>
                    <a:pt x="217" y="1034"/>
                  </a:lnTo>
                  <a:lnTo>
                    <a:pt x="172" y="995"/>
                  </a:lnTo>
                  <a:lnTo>
                    <a:pt x="143" y="939"/>
                  </a:lnTo>
                  <a:lnTo>
                    <a:pt x="137" y="871"/>
                  </a:lnTo>
                  <a:lnTo>
                    <a:pt x="137" y="860"/>
                  </a:lnTo>
                  <a:lnTo>
                    <a:pt x="137" y="838"/>
                  </a:lnTo>
                  <a:lnTo>
                    <a:pt x="143" y="804"/>
                  </a:lnTo>
                  <a:lnTo>
                    <a:pt x="160" y="759"/>
                  </a:lnTo>
                  <a:lnTo>
                    <a:pt x="177" y="697"/>
                  </a:lnTo>
                  <a:lnTo>
                    <a:pt x="212" y="607"/>
                  </a:lnTo>
                  <a:lnTo>
                    <a:pt x="240" y="540"/>
                  </a:lnTo>
                  <a:lnTo>
                    <a:pt x="252" y="472"/>
                  </a:lnTo>
                  <a:lnTo>
                    <a:pt x="246" y="455"/>
                  </a:lnTo>
                  <a:lnTo>
                    <a:pt x="246" y="444"/>
                  </a:lnTo>
                  <a:lnTo>
                    <a:pt x="240" y="433"/>
                  </a:lnTo>
                  <a:lnTo>
                    <a:pt x="229" y="427"/>
                  </a:lnTo>
                  <a:lnTo>
                    <a:pt x="223" y="427"/>
                  </a:lnTo>
                  <a:lnTo>
                    <a:pt x="217" y="427"/>
                  </a:lnTo>
                  <a:lnTo>
                    <a:pt x="212" y="427"/>
                  </a:lnTo>
                  <a:lnTo>
                    <a:pt x="177" y="433"/>
                  </a:lnTo>
                  <a:lnTo>
                    <a:pt x="143" y="450"/>
                  </a:lnTo>
                  <a:lnTo>
                    <a:pt x="109" y="484"/>
                  </a:lnTo>
                  <a:lnTo>
                    <a:pt x="75" y="540"/>
                  </a:lnTo>
                  <a:lnTo>
                    <a:pt x="46" y="618"/>
                  </a:lnTo>
                  <a:lnTo>
                    <a:pt x="40" y="635"/>
                  </a:lnTo>
                  <a:lnTo>
                    <a:pt x="40" y="641"/>
                  </a:lnTo>
                  <a:lnTo>
                    <a:pt x="35" y="647"/>
                  </a:lnTo>
                  <a:lnTo>
                    <a:pt x="23" y="647"/>
                  </a:lnTo>
                  <a:lnTo>
                    <a:pt x="17" y="647"/>
                  </a:lnTo>
                  <a:lnTo>
                    <a:pt x="17" y="647"/>
                  </a:lnTo>
                  <a:lnTo>
                    <a:pt x="12" y="641"/>
                  </a:lnTo>
                  <a:lnTo>
                    <a:pt x="6" y="641"/>
                  </a:lnTo>
                  <a:lnTo>
                    <a:pt x="0" y="630"/>
                  </a:lnTo>
                  <a:lnTo>
                    <a:pt x="6" y="613"/>
                  </a:lnTo>
                  <a:lnTo>
                    <a:pt x="17" y="579"/>
                  </a:lnTo>
                  <a:lnTo>
                    <a:pt x="40" y="528"/>
                  </a:lnTo>
                  <a:lnTo>
                    <a:pt x="69" y="478"/>
                  </a:lnTo>
                  <a:lnTo>
                    <a:pt x="109" y="433"/>
                  </a:lnTo>
                  <a:lnTo>
                    <a:pt x="154" y="405"/>
                  </a:lnTo>
                  <a:lnTo>
                    <a:pt x="217" y="388"/>
                  </a:lnTo>
                  <a:lnTo>
                    <a:pt x="269" y="399"/>
                  </a:lnTo>
                  <a:lnTo>
                    <a:pt x="309" y="427"/>
                  </a:lnTo>
                  <a:lnTo>
                    <a:pt x="337" y="467"/>
                  </a:lnTo>
                  <a:lnTo>
                    <a:pt x="343" y="517"/>
                  </a:lnTo>
                  <a:lnTo>
                    <a:pt x="343" y="540"/>
                  </a:lnTo>
                  <a:lnTo>
                    <a:pt x="337" y="562"/>
                  </a:lnTo>
                  <a:lnTo>
                    <a:pt x="331" y="579"/>
                  </a:lnTo>
                  <a:lnTo>
                    <a:pt x="326" y="596"/>
                  </a:lnTo>
                  <a:lnTo>
                    <a:pt x="291" y="691"/>
                  </a:lnTo>
                  <a:lnTo>
                    <a:pt x="263" y="759"/>
                  </a:lnTo>
                  <a:lnTo>
                    <a:pt x="252" y="809"/>
                  </a:lnTo>
                  <a:lnTo>
                    <a:pt x="246" y="843"/>
                  </a:lnTo>
                  <a:lnTo>
                    <a:pt x="240" y="871"/>
                  </a:lnTo>
                  <a:lnTo>
                    <a:pt x="240" y="888"/>
                  </a:lnTo>
                  <a:lnTo>
                    <a:pt x="252" y="956"/>
                  </a:lnTo>
                  <a:lnTo>
                    <a:pt x="286" y="1006"/>
                  </a:lnTo>
                  <a:lnTo>
                    <a:pt x="343" y="1040"/>
                  </a:lnTo>
                  <a:lnTo>
                    <a:pt x="423" y="1062"/>
                  </a:lnTo>
                  <a:lnTo>
                    <a:pt x="685" y="28"/>
                  </a:lnTo>
                  <a:lnTo>
                    <a:pt x="691" y="11"/>
                  </a:lnTo>
                  <a:lnTo>
                    <a:pt x="697" y="0"/>
                  </a:lnTo>
                  <a:lnTo>
                    <a:pt x="703" y="0"/>
                  </a:lnTo>
                  <a:lnTo>
                    <a:pt x="7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0" name="Freeform 46"/>
            <p:cNvSpPr>
              <a:spLocks/>
            </p:cNvSpPr>
            <p:nvPr/>
          </p:nvSpPr>
          <p:spPr bwMode="auto">
            <a:xfrm>
              <a:off x="19020" y="3706"/>
              <a:ext cx="565" cy="1563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205" y="34"/>
                </a:cxn>
                <a:cxn ang="0">
                  <a:pos x="303" y="107"/>
                </a:cxn>
                <a:cxn ang="0">
                  <a:pos x="331" y="191"/>
                </a:cxn>
                <a:cxn ang="0">
                  <a:pos x="331" y="545"/>
                </a:cxn>
                <a:cxn ang="0">
                  <a:pos x="331" y="590"/>
                </a:cxn>
                <a:cxn ang="0">
                  <a:pos x="337" y="607"/>
                </a:cxn>
                <a:cxn ang="0">
                  <a:pos x="337" y="624"/>
                </a:cxn>
                <a:cxn ang="0">
                  <a:pos x="405" y="720"/>
                </a:cxn>
                <a:cxn ang="0">
                  <a:pos x="537" y="765"/>
                </a:cxn>
                <a:cxn ang="0">
                  <a:pos x="554" y="765"/>
                </a:cxn>
                <a:cxn ang="0">
                  <a:pos x="565" y="781"/>
                </a:cxn>
                <a:cxn ang="0">
                  <a:pos x="554" y="793"/>
                </a:cxn>
                <a:cxn ang="0">
                  <a:pos x="508" y="804"/>
                </a:cxn>
                <a:cxn ang="0">
                  <a:pos x="400" y="849"/>
                </a:cxn>
                <a:cxn ang="0">
                  <a:pos x="337" y="950"/>
                </a:cxn>
                <a:cxn ang="0">
                  <a:pos x="331" y="1366"/>
                </a:cxn>
                <a:cxn ang="0">
                  <a:pos x="291" y="1467"/>
                </a:cxn>
                <a:cxn ang="0">
                  <a:pos x="177" y="1535"/>
                </a:cxn>
                <a:cxn ang="0">
                  <a:pos x="34" y="1563"/>
                </a:cxn>
                <a:cxn ang="0">
                  <a:pos x="11" y="1563"/>
                </a:cxn>
                <a:cxn ang="0">
                  <a:pos x="0" y="1551"/>
                </a:cxn>
                <a:cxn ang="0">
                  <a:pos x="0" y="1535"/>
                </a:cxn>
                <a:cxn ang="0">
                  <a:pos x="11" y="1529"/>
                </a:cxn>
                <a:cxn ang="0">
                  <a:pos x="148" y="1490"/>
                </a:cxn>
                <a:cxn ang="0">
                  <a:pos x="211" y="1422"/>
                </a:cxn>
                <a:cxn ang="0">
                  <a:pos x="228" y="1355"/>
                </a:cxn>
                <a:cxn ang="0">
                  <a:pos x="228" y="978"/>
                </a:cxn>
                <a:cxn ang="0">
                  <a:pos x="274" y="860"/>
                </a:cxn>
                <a:cxn ang="0">
                  <a:pos x="417" y="781"/>
                </a:cxn>
                <a:cxn ang="0">
                  <a:pos x="325" y="748"/>
                </a:cxn>
                <a:cxn ang="0">
                  <a:pos x="251" y="675"/>
                </a:cxn>
                <a:cxn ang="0">
                  <a:pos x="228" y="574"/>
                </a:cxn>
                <a:cxn ang="0">
                  <a:pos x="228" y="219"/>
                </a:cxn>
                <a:cxn ang="0">
                  <a:pos x="228" y="191"/>
                </a:cxn>
                <a:cxn ang="0">
                  <a:pos x="228" y="175"/>
                </a:cxn>
                <a:cxn ang="0">
                  <a:pos x="200" y="118"/>
                </a:cxn>
                <a:cxn ang="0">
                  <a:pos x="97" y="45"/>
                </a:cxn>
                <a:cxn ang="0">
                  <a:pos x="11" y="34"/>
                </a:cxn>
                <a:cxn ang="0">
                  <a:pos x="0" y="28"/>
                </a:cxn>
                <a:cxn ang="0">
                  <a:pos x="0" y="6"/>
                </a:cxn>
                <a:cxn ang="0">
                  <a:pos x="11" y="0"/>
                </a:cxn>
                <a:cxn ang="0">
                  <a:pos x="34" y="0"/>
                </a:cxn>
              </a:cxnLst>
              <a:rect l="0" t="0" r="r" b="b"/>
              <a:pathLst>
                <a:path w="565" h="1563">
                  <a:moveTo>
                    <a:pt x="34" y="0"/>
                  </a:moveTo>
                  <a:lnTo>
                    <a:pt x="80" y="0"/>
                  </a:lnTo>
                  <a:lnTo>
                    <a:pt x="143" y="12"/>
                  </a:lnTo>
                  <a:lnTo>
                    <a:pt x="205" y="34"/>
                  </a:lnTo>
                  <a:lnTo>
                    <a:pt x="257" y="62"/>
                  </a:lnTo>
                  <a:lnTo>
                    <a:pt x="303" y="107"/>
                  </a:lnTo>
                  <a:lnTo>
                    <a:pt x="325" y="146"/>
                  </a:lnTo>
                  <a:lnTo>
                    <a:pt x="331" y="191"/>
                  </a:lnTo>
                  <a:lnTo>
                    <a:pt x="331" y="236"/>
                  </a:lnTo>
                  <a:lnTo>
                    <a:pt x="331" y="545"/>
                  </a:lnTo>
                  <a:lnTo>
                    <a:pt x="331" y="574"/>
                  </a:lnTo>
                  <a:lnTo>
                    <a:pt x="331" y="590"/>
                  </a:lnTo>
                  <a:lnTo>
                    <a:pt x="337" y="602"/>
                  </a:lnTo>
                  <a:lnTo>
                    <a:pt x="337" y="607"/>
                  </a:lnTo>
                  <a:lnTo>
                    <a:pt x="337" y="613"/>
                  </a:lnTo>
                  <a:lnTo>
                    <a:pt x="337" y="624"/>
                  </a:lnTo>
                  <a:lnTo>
                    <a:pt x="360" y="675"/>
                  </a:lnTo>
                  <a:lnTo>
                    <a:pt x="405" y="720"/>
                  </a:lnTo>
                  <a:lnTo>
                    <a:pt x="462" y="748"/>
                  </a:lnTo>
                  <a:lnTo>
                    <a:pt x="537" y="765"/>
                  </a:lnTo>
                  <a:lnTo>
                    <a:pt x="548" y="765"/>
                  </a:lnTo>
                  <a:lnTo>
                    <a:pt x="554" y="765"/>
                  </a:lnTo>
                  <a:lnTo>
                    <a:pt x="559" y="770"/>
                  </a:lnTo>
                  <a:lnTo>
                    <a:pt x="565" y="781"/>
                  </a:lnTo>
                  <a:lnTo>
                    <a:pt x="559" y="787"/>
                  </a:lnTo>
                  <a:lnTo>
                    <a:pt x="554" y="793"/>
                  </a:lnTo>
                  <a:lnTo>
                    <a:pt x="548" y="798"/>
                  </a:lnTo>
                  <a:lnTo>
                    <a:pt x="508" y="804"/>
                  </a:lnTo>
                  <a:lnTo>
                    <a:pt x="457" y="810"/>
                  </a:lnTo>
                  <a:lnTo>
                    <a:pt x="400" y="849"/>
                  </a:lnTo>
                  <a:lnTo>
                    <a:pt x="354" y="899"/>
                  </a:lnTo>
                  <a:lnTo>
                    <a:pt x="337" y="950"/>
                  </a:lnTo>
                  <a:lnTo>
                    <a:pt x="331" y="1012"/>
                  </a:lnTo>
                  <a:lnTo>
                    <a:pt x="331" y="1366"/>
                  </a:lnTo>
                  <a:lnTo>
                    <a:pt x="320" y="1422"/>
                  </a:lnTo>
                  <a:lnTo>
                    <a:pt x="291" y="1467"/>
                  </a:lnTo>
                  <a:lnTo>
                    <a:pt x="240" y="1506"/>
                  </a:lnTo>
                  <a:lnTo>
                    <a:pt x="177" y="1535"/>
                  </a:lnTo>
                  <a:lnTo>
                    <a:pt x="108" y="1557"/>
                  </a:lnTo>
                  <a:lnTo>
                    <a:pt x="34" y="1563"/>
                  </a:lnTo>
                  <a:lnTo>
                    <a:pt x="23" y="1563"/>
                  </a:lnTo>
                  <a:lnTo>
                    <a:pt x="11" y="1563"/>
                  </a:lnTo>
                  <a:lnTo>
                    <a:pt x="6" y="1557"/>
                  </a:lnTo>
                  <a:lnTo>
                    <a:pt x="0" y="1551"/>
                  </a:lnTo>
                  <a:lnTo>
                    <a:pt x="0" y="1546"/>
                  </a:lnTo>
                  <a:lnTo>
                    <a:pt x="0" y="1535"/>
                  </a:lnTo>
                  <a:lnTo>
                    <a:pt x="6" y="1529"/>
                  </a:lnTo>
                  <a:lnTo>
                    <a:pt x="11" y="1529"/>
                  </a:lnTo>
                  <a:lnTo>
                    <a:pt x="91" y="1512"/>
                  </a:lnTo>
                  <a:lnTo>
                    <a:pt x="148" y="1490"/>
                  </a:lnTo>
                  <a:lnTo>
                    <a:pt x="188" y="1461"/>
                  </a:lnTo>
                  <a:lnTo>
                    <a:pt x="211" y="1422"/>
                  </a:lnTo>
                  <a:lnTo>
                    <a:pt x="223" y="1388"/>
                  </a:lnTo>
                  <a:lnTo>
                    <a:pt x="228" y="1355"/>
                  </a:lnTo>
                  <a:lnTo>
                    <a:pt x="228" y="1355"/>
                  </a:lnTo>
                  <a:lnTo>
                    <a:pt x="228" y="978"/>
                  </a:lnTo>
                  <a:lnTo>
                    <a:pt x="240" y="916"/>
                  </a:lnTo>
                  <a:lnTo>
                    <a:pt x="274" y="860"/>
                  </a:lnTo>
                  <a:lnTo>
                    <a:pt x="331" y="810"/>
                  </a:lnTo>
                  <a:lnTo>
                    <a:pt x="417" y="781"/>
                  </a:lnTo>
                  <a:lnTo>
                    <a:pt x="371" y="765"/>
                  </a:lnTo>
                  <a:lnTo>
                    <a:pt x="325" y="748"/>
                  </a:lnTo>
                  <a:lnTo>
                    <a:pt x="291" y="720"/>
                  </a:lnTo>
                  <a:lnTo>
                    <a:pt x="251" y="675"/>
                  </a:lnTo>
                  <a:lnTo>
                    <a:pt x="234" y="630"/>
                  </a:lnTo>
                  <a:lnTo>
                    <a:pt x="228" y="574"/>
                  </a:lnTo>
                  <a:lnTo>
                    <a:pt x="228" y="242"/>
                  </a:lnTo>
                  <a:lnTo>
                    <a:pt x="228" y="219"/>
                  </a:lnTo>
                  <a:lnTo>
                    <a:pt x="228" y="203"/>
                  </a:lnTo>
                  <a:lnTo>
                    <a:pt x="228" y="191"/>
                  </a:lnTo>
                  <a:lnTo>
                    <a:pt x="228" y="180"/>
                  </a:lnTo>
                  <a:lnTo>
                    <a:pt x="228" y="175"/>
                  </a:lnTo>
                  <a:lnTo>
                    <a:pt x="223" y="169"/>
                  </a:lnTo>
                  <a:lnTo>
                    <a:pt x="200" y="118"/>
                  </a:lnTo>
                  <a:lnTo>
                    <a:pt x="154" y="73"/>
                  </a:lnTo>
                  <a:lnTo>
                    <a:pt x="97" y="45"/>
                  </a:lnTo>
                  <a:lnTo>
                    <a:pt x="23" y="34"/>
                  </a:lnTo>
                  <a:lnTo>
                    <a:pt x="11" y="34"/>
                  </a:lnTo>
                  <a:lnTo>
                    <a:pt x="6" y="34"/>
                  </a:lnTo>
                  <a:lnTo>
                    <a:pt x="0" y="28"/>
                  </a:lnTo>
                  <a:lnTo>
                    <a:pt x="0" y="17"/>
                  </a:lnTo>
                  <a:lnTo>
                    <a:pt x="0" y="6"/>
                  </a:lnTo>
                  <a:lnTo>
                    <a:pt x="6" y="0"/>
                  </a:lnTo>
                  <a:lnTo>
                    <a:pt x="11" y="0"/>
                  </a:lnTo>
                  <a:lnTo>
                    <a:pt x="23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5" grpId="0"/>
      <p:bldP spid="45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-2894"/>
            <a:ext cx="8229600" cy="1143000"/>
          </a:xfrm>
        </p:spPr>
        <p:txBody>
          <a:bodyPr/>
          <a:lstStyle/>
          <a:p>
            <a:r>
              <a:rPr lang="en-US" dirty="0" smtClean="0"/>
              <a:t>Deriving The BPS Bound</a:t>
            </a:r>
            <a:endParaRPr lang="en-US" dirty="0"/>
          </a:p>
        </p:txBody>
      </p:sp>
      <p:grpSp>
        <p:nvGrpSpPr>
          <p:cNvPr id="3" name="Group 88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52400" y="1447800"/>
            <a:ext cx="4953000" cy="636803"/>
            <a:chOff x="877" y="3382"/>
            <a:chExt cx="18107" cy="2328"/>
          </a:xfrm>
          <a:solidFill>
            <a:srgbClr val="002060"/>
          </a:solidFill>
        </p:grpSpPr>
        <p:sp>
          <p:nvSpPr>
            <p:cNvPr id="4" name="Freeform 90"/>
            <p:cNvSpPr>
              <a:spLocks/>
            </p:cNvSpPr>
            <p:nvPr/>
          </p:nvSpPr>
          <p:spPr bwMode="auto">
            <a:xfrm>
              <a:off x="877" y="3570"/>
              <a:ext cx="564" cy="1587"/>
            </a:xfrm>
            <a:custGeom>
              <a:avLst/>
              <a:gdLst/>
              <a:ahLst/>
              <a:cxnLst>
                <a:cxn ang="0">
                  <a:pos x="541" y="0"/>
                </a:cxn>
                <a:cxn ang="0">
                  <a:pos x="558" y="0"/>
                </a:cxn>
                <a:cxn ang="0">
                  <a:pos x="564" y="17"/>
                </a:cxn>
                <a:cxn ang="0">
                  <a:pos x="553" y="33"/>
                </a:cxn>
                <a:cxn ang="0">
                  <a:pos x="470" y="44"/>
                </a:cxn>
                <a:cxn ang="0">
                  <a:pos x="376" y="105"/>
                </a:cxn>
                <a:cxn ang="0">
                  <a:pos x="337" y="177"/>
                </a:cxn>
                <a:cxn ang="0">
                  <a:pos x="331" y="210"/>
                </a:cxn>
                <a:cxn ang="0">
                  <a:pos x="320" y="658"/>
                </a:cxn>
                <a:cxn ang="0">
                  <a:pos x="226" y="758"/>
                </a:cxn>
                <a:cxn ang="0">
                  <a:pos x="210" y="819"/>
                </a:cxn>
                <a:cxn ang="0">
                  <a:pos x="309" y="902"/>
                </a:cxn>
                <a:cxn ang="0">
                  <a:pos x="331" y="1007"/>
                </a:cxn>
                <a:cxn ang="0">
                  <a:pos x="331" y="1366"/>
                </a:cxn>
                <a:cxn ang="0">
                  <a:pos x="331" y="1394"/>
                </a:cxn>
                <a:cxn ang="0">
                  <a:pos x="337" y="1410"/>
                </a:cxn>
                <a:cxn ang="0">
                  <a:pos x="365" y="1471"/>
                </a:cxn>
                <a:cxn ang="0">
                  <a:pos x="464" y="1543"/>
                </a:cxn>
                <a:cxn ang="0">
                  <a:pos x="547" y="1554"/>
                </a:cxn>
                <a:cxn ang="0">
                  <a:pos x="558" y="1565"/>
                </a:cxn>
                <a:cxn ang="0">
                  <a:pos x="564" y="1582"/>
                </a:cxn>
                <a:cxn ang="0">
                  <a:pos x="553" y="1587"/>
                </a:cxn>
                <a:cxn ang="0">
                  <a:pos x="530" y="1587"/>
                </a:cxn>
                <a:cxn ang="0">
                  <a:pos x="420" y="1576"/>
                </a:cxn>
                <a:cxn ang="0">
                  <a:pos x="304" y="1526"/>
                </a:cxn>
                <a:cxn ang="0">
                  <a:pos x="237" y="1438"/>
                </a:cxn>
                <a:cxn ang="0">
                  <a:pos x="226" y="1349"/>
                </a:cxn>
                <a:cxn ang="0">
                  <a:pos x="226" y="1007"/>
                </a:cxn>
                <a:cxn ang="0">
                  <a:pos x="226" y="979"/>
                </a:cxn>
                <a:cxn ang="0">
                  <a:pos x="226" y="962"/>
                </a:cxn>
                <a:cxn ang="0">
                  <a:pos x="199" y="902"/>
                </a:cxn>
                <a:cxn ang="0">
                  <a:pos x="94" y="824"/>
                </a:cxn>
                <a:cxn ang="0">
                  <a:pos x="11" y="808"/>
                </a:cxn>
                <a:cxn ang="0">
                  <a:pos x="0" y="802"/>
                </a:cxn>
                <a:cxn ang="0">
                  <a:pos x="0" y="785"/>
                </a:cxn>
                <a:cxn ang="0">
                  <a:pos x="11" y="774"/>
                </a:cxn>
                <a:cxn ang="0">
                  <a:pos x="105" y="758"/>
                </a:cxn>
                <a:cxn ang="0">
                  <a:pos x="210" y="675"/>
                </a:cxn>
                <a:cxn ang="0">
                  <a:pos x="226" y="564"/>
                </a:cxn>
                <a:cxn ang="0">
                  <a:pos x="243" y="133"/>
                </a:cxn>
                <a:cxn ang="0">
                  <a:pos x="354" y="33"/>
                </a:cxn>
                <a:cxn ang="0">
                  <a:pos x="530" y="0"/>
                </a:cxn>
              </a:cxnLst>
              <a:rect l="0" t="0" r="r" b="b"/>
              <a:pathLst>
                <a:path w="564" h="1587">
                  <a:moveTo>
                    <a:pt x="530" y="0"/>
                  </a:moveTo>
                  <a:lnTo>
                    <a:pt x="541" y="0"/>
                  </a:lnTo>
                  <a:lnTo>
                    <a:pt x="553" y="0"/>
                  </a:lnTo>
                  <a:lnTo>
                    <a:pt x="558" y="0"/>
                  </a:lnTo>
                  <a:lnTo>
                    <a:pt x="564" y="6"/>
                  </a:lnTo>
                  <a:lnTo>
                    <a:pt x="564" y="17"/>
                  </a:lnTo>
                  <a:lnTo>
                    <a:pt x="558" y="28"/>
                  </a:lnTo>
                  <a:lnTo>
                    <a:pt x="553" y="33"/>
                  </a:lnTo>
                  <a:lnTo>
                    <a:pt x="547" y="33"/>
                  </a:lnTo>
                  <a:lnTo>
                    <a:pt x="470" y="44"/>
                  </a:lnTo>
                  <a:lnTo>
                    <a:pt x="414" y="72"/>
                  </a:lnTo>
                  <a:lnTo>
                    <a:pt x="376" y="105"/>
                  </a:lnTo>
                  <a:lnTo>
                    <a:pt x="348" y="138"/>
                  </a:lnTo>
                  <a:lnTo>
                    <a:pt x="337" y="177"/>
                  </a:lnTo>
                  <a:lnTo>
                    <a:pt x="331" y="210"/>
                  </a:lnTo>
                  <a:lnTo>
                    <a:pt x="331" y="210"/>
                  </a:lnTo>
                  <a:lnTo>
                    <a:pt x="331" y="592"/>
                  </a:lnTo>
                  <a:lnTo>
                    <a:pt x="320" y="658"/>
                  </a:lnTo>
                  <a:lnTo>
                    <a:pt x="287" y="714"/>
                  </a:lnTo>
                  <a:lnTo>
                    <a:pt x="226" y="758"/>
                  </a:lnTo>
                  <a:lnTo>
                    <a:pt x="144" y="796"/>
                  </a:lnTo>
                  <a:lnTo>
                    <a:pt x="210" y="819"/>
                  </a:lnTo>
                  <a:lnTo>
                    <a:pt x="271" y="857"/>
                  </a:lnTo>
                  <a:lnTo>
                    <a:pt x="309" y="902"/>
                  </a:lnTo>
                  <a:lnTo>
                    <a:pt x="326" y="946"/>
                  </a:lnTo>
                  <a:lnTo>
                    <a:pt x="331" y="1007"/>
                  </a:lnTo>
                  <a:lnTo>
                    <a:pt x="331" y="1344"/>
                  </a:lnTo>
                  <a:lnTo>
                    <a:pt x="331" y="1366"/>
                  </a:lnTo>
                  <a:lnTo>
                    <a:pt x="331" y="1383"/>
                  </a:lnTo>
                  <a:lnTo>
                    <a:pt x="331" y="1394"/>
                  </a:lnTo>
                  <a:lnTo>
                    <a:pt x="331" y="1405"/>
                  </a:lnTo>
                  <a:lnTo>
                    <a:pt x="337" y="1410"/>
                  </a:lnTo>
                  <a:lnTo>
                    <a:pt x="337" y="1416"/>
                  </a:lnTo>
                  <a:lnTo>
                    <a:pt x="365" y="1471"/>
                  </a:lnTo>
                  <a:lnTo>
                    <a:pt x="409" y="1515"/>
                  </a:lnTo>
                  <a:lnTo>
                    <a:pt x="464" y="1543"/>
                  </a:lnTo>
                  <a:lnTo>
                    <a:pt x="536" y="1554"/>
                  </a:lnTo>
                  <a:lnTo>
                    <a:pt x="547" y="1554"/>
                  </a:lnTo>
                  <a:lnTo>
                    <a:pt x="558" y="1560"/>
                  </a:lnTo>
                  <a:lnTo>
                    <a:pt x="558" y="1565"/>
                  </a:lnTo>
                  <a:lnTo>
                    <a:pt x="564" y="1571"/>
                  </a:lnTo>
                  <a:lnTo>
                    <a:pt x="564" y="1582"/>
                  </a:lnTo>
                  <a:lnTo>
                    <a:pt x="558" y="1587"/>
                  </a:lnTo>
                  <a:lnTo>
                    <a:pt x="553" y="1587"/>
                  </a:lnTo>
                  <a:lnTo>
                    <a:pt x="541" y="1587"/>
                  </a:lnTo>
                  <a:lnTo>
                    <a:pt x="530" y="1587"/>
                  </a:lnTo>
                  <a:lnTo>
                    <a:pt x="481" y="1587"/>
                  </a:lnTo>
                  <a:lnTo>
                    <a:pt x="420" y="1576"/>
                  </a:lnTo>
                  <a:lnTo>
                    <a:pt x="354" y="1554"/>
                  </a:lnTo>
                  <a:lnTo>
                    <a:pt x="304" y="1526"/>
                  </a:lnTo>
                  <a:lnTo>
                    <a:pt x="260" y="1482"/>
                  </a:lnTo>
                  <a:lnTo>
                    <a:pt x="237" y="1438"/>
                  </a:lnTo>
                  <a:lnTo>
                    <a:pt x="226" y="1394"/>
                  </a:lnTo>
                  <a:lnTo>
                    <a:pt x="226" y="1349"/>
                  </a:lnTo>
                  <a:lnTo>
                    <a:pt x="226" y="1034"/>
                  </a:lnTo>
                  <a:lnTo>
                    <a:pt x="226" y="1007"/>
                  </a:lnTo>
                  <a:lnTo>
                    <a:pt x="226" y="990"/>
                  </a:lnTo>
                  <a:lnTo>
                    <a:pt x="226" y="979"/>
                  </a:lnTo>
                  <a:lnTo>
                    <a:pt x="226" y="968"/>
                  </a:lnTo>
                  <a:lnTo>
                    <a:pt x="226" y="962"/>
                  </a:lnTo>
                  <a:lnTo>
                    <a:pt x="221" y="957"/>
                  </a:lnTo>
                  <a:lnTo>
                    <a:pt x="199" y="902"/>
                  </a:lnTo>
                  <a:lnTo>
                    <a:pt x="155" y="857"/>
                  </a:lnTo>
                  <a:lnTo>
                    <a:pt x="94" y="824"/>
                  </a:lnTo>
                  <a:lnTo>
                    <a:pt x="22" y="813"/>
                  </a:lnTo>
                  <a:lnTo>
                    <a:pt x="11" y="808"/>
                  </a:lnTo>
                  <a:lnTo>
                    <a:pt x="5" y="808"/>
                  </a:lnTo>
                  <a:lnTo>
                    <a:pt x="0" y="802"/>
                  </a:lnTo>
                  <a:lnTo>
                    <a:pt x="0" y="796"/>
                  </a:lnTo>
                  <a:lnTo>
                    <a:pt x="0" y="785"/>
                  </a:lnTo>
                  <a:lnTo>
                    <a:pt x="5" y="780"/>
                  </a:lnTo>
                  <a:lnTo>
                    <a:pt x="11" y="774"/>
                  </a:lnTo>
                  <a:lnTo>
                    <a:pt x="55" y="774"/>
                  </a:lnTo>
                  <a:lnTo>
                    <a:pt x="105" y="758"/>
                  </a:lnTo>
                  <a:lnTo>
                    <a:pt x="160" y="725"/>
                  </a:lnTo>
                  <a:lnTo>
                    <a:pt x="210" y="675"/>
                  </a:lnTo>
                  <a:lnTo>
                    <a:pt x="226" y="619"/>
                  </a:lnTo>
                  <a:lnTo>
                    <a:pt x="226" y="564"/>
                  </a:lnTo>
                  <a:lnTo>
                    <a:pt x="226" y="199"/>
                  </a:lnTo>
                  <a:lnTo>
                    <a:pt x="243" y="133"/>
                  </a:lnTo>
                  <a:lnTo>
                    <a:pt x="287" y="78"/>
                  </a:lnTo>
                  <a:lnTo>
                    <a:pt x="354" y="33"/>
                  </a:lnTo>
                  <a:lnTo>
                    <a:pt x="436" y="11"/>
                  </a:lnTo>
                  <a:lnTo>
                    <a:pt x="530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91"/>
            <p:cNvSpPr>
              <a:spLocks noEditPoints="1"/>
            </p:cNvSpPr>
            <p:nvPr/>
          </p:nvSpPr>
          <p:spPr bwMode="auto">
            <a:xfrm>
              <a:off x="1645" y="3642"/>
              <a:ext cx="1100" cy="1427"/>
            </a:xfrm>
            <a:custGeom>
              <a:avLst/>
              <a:gdLst/>
              <a:ahLst/>
              <a:cxnLst>
                <a:cxn ang="0">
                  <a:pos x="381" y="957"/>
                </a:cxn>
                <a:cxn ang="0">
                  <a:pos x="343" y="1067"/>
                </a:cxn>
                <a:cxn ang="0">
                  <a:pos x="370" y="1106"/>
                </a:cxn>
                <a:cxn ang="0">
                  <a:pos x="404" y="1117"/>
                </a:cxn>
                <a:cxn ang="0">
                  <a:pos x="553" y="1089"/>
                </a:cxn>
                <a:cxn ang="0">
                  <a:pos x="569" y="1067"/>
                </a:cxn>
                <a:cxn ang="0">
                  <a:pos x="542" y="951"/>
                </a:cxn>
                <a:cxn ang="0">
                  <a:pos x="685" y="39"/>
                </a:cxn>
                <a:cxn ang="0">
                  <a:pos x="453" y="122"/>
                </a:cxn>
                <a:cxn ang="0">
                  <a:pos x="238" y="382"/>
                </a:cxn>
                <a:cxn ang="0">
                  <a:pos x="144" y="702"/>
                </a:cxn>
                <a:cxn ang="0">
                  <a:pos x="166" y="940"/>
                </a:cxn>
                <a:cxn ang="0">
                  <a:pos x="321" y="1095"/>
                </a:cxn>
                <a:cxn ang="0">
                  <a:pos x="321" y="1095"/>
                </a:cxn>
                <a:cxn ang="0">
                  <a:pos x="310" y="1067"/>
                </a:cxn>
                <a:cxn ang="0">
                  <a:pos x="359" y="935"/>
                </a:cxn>
                <a:cxn ang="0">
                  <a:pos x="520" y="896"/>
                </a:cxn>
                <a:cxn ang="0">
                  <a:pos x="597" y="990"/>
                </a:cxn>
                <a:cxn ang="0">
                  <a:pos x="702" y="990"/>
                </a:cxn>
                <a:cxn ang="0">
                  <a:pos x="884" y="719"/>
                </a:cxn>
                <a:cxn ang="0">
                  <a:pos x="956" y="442"/>
                </a:cxn>
                <a:cxn ang="0">
                  <a:pos x="923" y="194"/>
                </a:cxn>
                <a:cxn ang="0">
                  <a:pos x="757" y="50"/>
                </a:cxn>
                <a:cxn ang="0">
                  <a:pos x="807" y="11"/>
                </a:cxn>
                <a:cxn ang="0">
                  <a:pos x="1045" y="199"/>
                </a:cxn>
                <a:cxn ang="0">
                  <a:pos x="1078" y="581"/>
                </a:cxn>
                <a:cxn ang="0">
                  <a:pos x="851" y="962"/>
                </a:cxn>
                <a:cxn ang="0">
                  <a:pos x="619" y="1112"/>
                </a:cxn>
                <a:cxn ang="0">
                  <a:pos x="685" y="1266"/>
                </a:cxn>
                <a:cxn ang="0">
                  <a:pos x="807" y="1255"/>
                </a:cxn>
                <a:cxn ang="0">
                  <a:pos x="918" y="1123"/>
                </a:cxn>
                <a:cxn ang="0">
                  <a:pos x="929" y="1106"/>
                </a:cxn>
                <a:cxn ang="0">
                  <a:pos x="951" y="1112"/>
                </a:cxn>
                <a:cxn ang="0">
                  <a:pos x="940" y="1178"/>
                </a:cxn>
                <a:cxn ang="0">
                  <a:pos x="857" y="1333"/>
                </a:cxn>
                <a:cxn ang="0">
                  <a:pos x="685" y="1427"/>
                </a:cxn>
                <a:cxn ang="0">
                  <a:pos x="569" y="1360"/>
                </a:cxn>
                <a:cxn ang="0">
                  <a:pos x="553" y="1250"/>
                </a:cxn>
                <a:cxn ang="0">
                  <a:pos x="558" y="1189"/>
                </a:cxn>
                <a:cxn ang="0">
                  <a:pos x="404" y="1156"/>
                </a:cxn>
                <a:cxn ang="0">
                  <a:pos x="149" y="1073"/>
                </a:cxn>
                <a:cxn ang="0">
                  <a:pos x="11" y="835"/>
                </a:cxn>
                <a:cxn ang="0">
                  <a:pos x="55" y="459"/>
                </a:cxn>
                <a:cxn ang="0">
                  <a:pos x="321" y="133"/>
                </a:cxn>
                <a:cxn ang="0">
                  <a:pos x="691" y="0"/>
                </a:cxn>
              </a:cxnLst>
              <a:rect l="0" t="0" r="r" b="b"/>
              <a:pathLst>
                <a:path w="1100" h="1427">
                  <a:moveTo>
                    <a:pt x="470" y="918"/>
                  </a:moveTo>
                  <a:lnTo>
                    <a:pt x="420" y="929"/>
                  </a:lnTo>
                  <a:lnTo>
                    <a:pt x="381" y="957"/>
                  </a:lnTo>
                  <a:lnTo>
                    <a:pt x="354" y="1001"/>
                  </a:lnTo>
                  <a:lnTo>
                    <a:pt x="343" y="1045"/>
                  </a:lnTo>
                  <a:lnTo>
                    <a:pt x="343" y="1067"/>
                  </a:lnTo>
                  <a:lnTo>
                    <a:pt x="354" y="1084"/>
                  </a:lnTo>
                  <a:lnTo>
                    <a:pt x="359" y="1100"/>
                  </a:lnTo>
                  <a:lnTo>
                    <a:pt x="370" y="1106"/>
                  </a:lnTo>
                  <a:lnTo>
                    <a:pt x="381" y="1112"/>
                  </a:lnTo>
                  <a:lnTo>
                    <a:pt x="393" y="1112"/>
                  </a:lnTo>
                  <a:lnTo>
                    <a:pt x="404" y="1117"/>
                  </a:lnTo>
                  <a:lnTo>
                    <a:pt x="415" y="1117"/>
                  </a:lnTo>
                  <a:lnTo>
                    <a:pt x="486" y="1106"/>
                  </a:lnTo>
                  <a:lnTo>
                    <a:pt x="553" y="1089"/>
                  </a:lnTo>
                  <a:lnTo>
                    <a:pt x="558" y="1084"/>
                  </a:lnTo>
                  <a:lnTo>
                    <a:pt x="564" y="1078"/>
                  </a:lnTo>
                  <a:lnTo>
                    <a:pt x="569" y="1067"/>
                  </a:lnTo>
                  <a:lnTo>
                    <a:pt x="569" y="1056"/>
                  </a:lnTo>
                  <a:lnTo>
                    <a:pt x="564" y="990"/>
                  </a:lnTo>
                  <a:lnTo>
                    <a:pt x="542" y="951"/>
                  </a:lnTo>
                  <a:lnTo>
                    <a:pt x="514" y="929"/>
                  </a:lnTo>
                  <a:lnTo>
                    <a:pt x="470" y="918"/>
                  </a:lnTo>
                  <a:close/>
                  <a:moveTo>
                    <a:pt x="685" y="39"/>
                  </a:moveTo>
                  <a:lnTo>
                    <a:pt x="608" y="50"/>
                  </a:lnTo>
                  <a:lnTo>
                    <a:pt x="531" y="77"/>
                  </a:lnTo>
                  <a:lnTo>
                    <a:pt x="453" y="122"/>
                  </a:lnTo>
                  <a:lnTo>
                    <a:pt x="376" y="188"/>
                  </a:lnTo>
                  <a:lnTo>
                    <a:pt x="299" y="277"/>
                  </a:lnTo>
                  <a:lnTo>
                    <a:pt x="238" y="382"/>
                  </a:lnTo>
                  <a:lnTo>
                    <a:pt x="194" y="498"/>
                  </a:lnTo>
                  <a:lnTo>
                    <a:pt x="160" y="603"/>
                  </a:lnTo>
                  <a:lnTo>
                    <a:pt x="144" y="702"/>
                  </a:lnTo>
                  <a:lnTo>
                    <a:pt x="138" y="780"/>
                  </a:lnTo>
                  <a:lnTo>
                    <a:pt x="144" y="863"/>
                  </a:lnTo>
                  <a:lnTo>
                    <a:pt x="166" y="940"/>
                  </a:lnTo>
                  <a:lnTo>
                    <a:pt x="199" y="1006"/>
                  </a:lnTo>
                  <a:lnTo>
                    <a:pt x="249" y="1062"/>
                  </a:lnTo>
                  <a:lnTo>
                    <a:pt x="321" y="1095"/>
                  </a:lnTo>
                  <a:lnTo>
                    <a:pt x="321" y="1095"/>
                  </a:lnTo>
                  <a:lnTo>
                    <a:pt x="321" y="1095"/>
                  </a:lnTo>
                  <a:lnTo>
                    <a:pt x="321" y="1095"/>
                  </a:lnTo>
                  <a:lnTo>
                    <a:pt x="315" y="1095"/>
                  </a:lnTo>
                  <a:lnTo>
                    <a:pt x="315" y="1084"/>
                  </a:lnTo>
                  <a:lnTo>
                    <a:pt x="310" y="1067"/>
                  </a:lnTo>
                  <a:lnTo>
                    <a:pt x="310" y="1045"/>
                  </a:lnTo>
                  <a:lnTo>
                    <a:pt x="321" y="990"/>
                  </a:lnTo>
                  <a:lnTo>
                    <a:pt x="359" y="935"/>
                  </a:lnTo>
                  <a:lnTo>
                    <a:pt x="409" y="901"/>
                  </a:lnTo>
                  <a:lnTo>
                    <a:pt x="470" y="885"/>
                  </a:lnTo>
                  <a:lnTo>
                    <a:pt x="520" y="896"/>
                  </a:lnTo>
                  <a:lnTo>
                    <a:pt x="558" y="912"/>
                  </a:lnTo>
                  <a:lnTo>
                    <a:pt x="580" y="951"/>
                  </a:lnTo>
                  <a:lnTo>
                    <a:pt x="597" y="990"/>
                  </a:lnTo>
                  <a:lnTo>
                    <a:pt x="608" y="1023"/>
                  </a:lnTo>
                  <a:lnTo>
                    <a:pt x="608" y="1056"/>
                  </a:lnTo>
                  <a:lnTo>
                    <a:pt x="702" y="990"/>
                  </a:lnTo>
                  <a:lnTo>
                    <a:pt x="779" y="912"/>
                  </a:lnTo>
                  <a:lnTo>
                    <a:pt x="840" y="818"/>
                  </a:lnTo>
                  <a:lnTo>
                    <a:pt x="884" y="719"/>
                  </a:lnTo>
                  <a:lnTo>
                    <a:pt x="918" y="619"/>
                  </a:lnTo>
                  <a:lnTo>
                    <a:pt x="940" y="525"/>
                  </a:lnTo>
                  <a:lnTo>
                    <a:pt x="956" y="442"/>
                  </a:lnTo>
                  <a:lnTo>
                    <a:pt x="956" y="376"/>
                  </a:lnTo>
                  <a:lnTo>
                    <a:pt x="951" y="277"/>
                  </a:lnTo>
                  <a:lnTo>
                    <a:pt x="923" y="194"/>
                  </a:lnTo>
                  <a:lnTo>
                    <a:pt x="879" y="127"/>
                  </a:lnTo>
                  <a:lnTo>
                    <a:pt x="824" y="77"/>
                  </a:lnTo>
                  <a:lnTo>
                    <a:pt x="757" y="50"/>
                  </a:lnTo>
                  <a:lnTo>
                    <a:pt x="685" y="39"/>
                  </a:lnTo>
                  <a:close/>
                  <a:moveTo>
                    <a:pt x="691" y="0"/>
                  </a:moveTo>
                  <a:lnTo>
                    <a:pt x="807" y="11"/>
                  </a:lnTo>
                  <a:lnTo>
                    <a:pt x="901" y="55"/>
                  </a:lnTo>
                  <a:lnTo>
                    <a:pt x="984" y="116"/>
                  </a:lnTo>
                  <a:lnTo>
                    <a:pt x="1045" y="199"/>
                  </a:lnTo>
                  <a:lnTo>
                    <a:pt x="1083" y="304"/>
                  </a:lnTo>
                  <a:lnTo>
                    <a:pt x="1100" y="426"/>
                  </a:lnTo>
                  <a:lnTo>
                    <a:pt x="1078" y="581"/>
                  </a:lnTo>
                  <a:lnTo>
                    <a:pt x="1028" y="719"/>
                  </a:lnTo>
                  <a:lnTo>
                    <a:pt x="951" y="852"/>
                  </a:lnTo>
                  <a:lnTo>
                    <a:pt x="851" y="962"/>
                  </a:lnTo>
                  <a:lnTo>
                    <a:pt x="741" y="1051"/>
                  </a:lnTo>
                  <a:lnTo>
                    <a:pt x="619" y="1112"/>
                  </a:lnTo>
                  <a:lnTo>
                    <a:pt x="619" y="1112"/>
                  </a:lnTo>
                  <a:lnTo>
                    <a:pt x="630" y="1189"/>
                  </a:lnTo>
                  <a:lnTo>
                    <a:pt x="652" y="1239"/>
                  </a:lnTo>
                  <a:lnTo>
                    <a:pt x="685" y="1266"/>
                  </a:lnTo>
                  <a:lnTo>
                    <a:pt x="730" y="1277"/>
                  </a:lnTo>
                  <a:lnTo>
                    <a:pt x="768" y="1272"/>
                  </a:lnTo>
                  <a:lnTo>
                    <a:pt x="807" y="1255"/>
                  </a:lnTo>
                  <a:lnTo>
                    <a:pt x="851" y="1222"/>
                  </a:lnTo>
                  <a:lnTo>
                    <a:pt x="890" y="1183"/>
                  </a:lnTo>
                  <a:lnTo>
                    <a:pt x="918" y="1123"/>
                  </a:lnTo>
                  <a:lnTo>
                    <a:pt x="918" y="1117"/>
                  </a:lnTo>
                  <a:lnTo>
                    <a:pt x="923" y="1112"/>
                  </a:lnTo>
                  <a:lnTo>
                    <a:pt x="929" y="1106"/>
                  </a:lnTo>
                  <a:lnTo>
                    <a:pt x="934" y="1106"/>
                  </a:lnTo>
                  <a:lnTo>
                    <a:pt x="945" y="1106"/>
                  </a:lnTo>
                  <a:lnTo>
                    <a:pt x="951" y="1112"/>
                  </a:lnTo>
                  <a:lnTo>
                    <a:pt x="951" y="1123"/>
                  </a:lnTo>
                  <a:lnTo>
                    <a:pt x="951" y="1139"/>
                  </a:lnTo>
                  <a:lnTo>
                    <a:pt x="940" y="1178"/>
                  </a:lnTo>
                  <a:lnTo>
                    <a:pt x="918" y="1228"/>
                  </a:lnTo>
                  <a:lnTo>
                    <a:pt x="890" y="1283"/>
                  </a:lnTo>
                  <a:lnTo>
                    <a:pt x="857" y="1333"/>
                  </a:lnTo>
                  <a:lnTo>
                    <a:pt x="807" y="1383"/>
                  </a:lnTo>
                  <a:lnTo>
                    <a:pt x="752" y="1416"/>
                  </a:lnTo>
                  <a:lnTo>
                    <a:pt x="685" y="1427"/>
                  </a:lnTo>
                  <a:lnTo>
                    <a:pt x="630" y="1416"/>
                  </a:lnTo>
                  <a:lnTo>
                    <a:pt x="597" y="1394"/>
                  </a:lnTo>
                  <a:lnTo>
                    <a:pt x="569" y="1360"/>
                  </a:lnTo>
                  <a:lnTo>
                    <a:pt x="558" y="1322"/>
                  </a:lnTo>
                  <a:lnTo>
                    <a:pt x="558" y="1283"/>
                  </a:lnTo>
                  <a:lnTo>
                    <a:pt x="553" y="1250"/>
                  </a:lnTo>
                  <a:lnTo>
                    <a:pt x="558" y="1239"/>
                  </a:lnTo>
                  <a:lnTo>
                    <a:pt x="558" y="1222"/>
                  </a:lnTo>
                  <a:lnTo>
                    <a:pt x="558" y="1189"/>
                  </a:lnTo>
                  <a:lnTo>
                    <a:pt x="564" y="1128"/>
                  </a:lnTo>
                  <a:lnTo>
                    <a:pt x="475" y="1150"/>
                  </a:lnTo>
                  <a:lnTo>
                    <a:pt x="404" y="1156"/>
                  </a:lnTo>
                  <a:lnTo>
                    <a:pt x="310" y="1145"/>
                  </a:lnTo>
                  <a:lnTo>
                    <a:pt x="227" y="1117"/>
                  </a:lnTo>
                  <a:lnTo>
                    <a:pt x="149" y="1073"/>
                  </a:lnTo>
                  <a:lnTo>
                    <a:pt x="89" y="1006"/>
                  </a:lnTo>
                  <a:lnTo>
                    <a:pt x="39" y="929"/>
                  </a:lnTo>
                  <a:lnTo>
                    <a:pt x="11" y="835"/>
                  </a:lnTo>
                  <a:lnTo>
                    <a:pt x="0" y="730"/>
                  </a:lnTo>
                  <a:lnTo>
                    <a:pt x="11" y="592"/>
                  </a:lnTo>
                  <a:lnTo>
                    <a:pt x="55" y="459"/>
                  </a:lnTo>
                  <a:lnTo>
                    <a:pt x="127" y="337"/>
                  </a:lnTo>
                  <a:lnTo>
                    <a:pt x="216" y="227"/>
                  </a:lnTo>
                  <a:lnTo>
                    <a:pt x="321" y="133"/>
                  </a:lnTo>
                  <a:lnTo>
                    <a:pt x="437" y="61"/>
                  </a:lnTo>
                  <a:lnTo>
                    <a:pt x="564" y="17"/>
                  </a:lnTo>
                  <a:lnTo>
                    <a:pt x="691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92"/>
            <p:cNvSpPr>
              <a:spLocks noEditPoints="1"/>
            </p:cNvSpPr>
            <p:nvPr/>
          </p:nvSpPr>
          <p:spPr bwMode="auto">
            <a:xfrm>
              <a:off x="3414" y="3382"/>
              <a:ext cx="851" cy="802"/>
            </a:xfrm>
            <a:custGeom>
              <a:avLst/>
              <a:gdLst/>
              <a:ahLst/>
              <a:cxnLst>
                <a:cxn ang="0">
                  <a:pos x="315" y="503"/>
                </a:cxn>
                <a:cxn ang="0">
                  <a:pos x="553" y="138"/>
                </a:cxn>
                <a:cxn ang="0">
                  <a:pos x="635" y="0"/>
                </a:cxn>
                <a:cxn ang="0">
                  <a:pos x="647" y="17"/>
                </a:cxn>
                <a:cxn ang="0">
                  <a:pos x="746" y="725"/>
                </a:cxn>
                <a:cxn ang="0">
                  <a:pos x="752" y="747"/>
                </a:cxn>
                <a:cxn ang="0">
                  <a:pos x="763" y="758"/>
                </a:cxn>
                <a:cxn ang="0">
                  <a:pos x="790" y="763"/>
                </a:cxn>
                <a:cxn ang="0">
                  <a:pos x="829" y="763"/>
                </a:cxn>
                <a:cxn ang="0">
                  <a:pos x="845" y="769"/>
                </a:cxn>
                <a:cxn ang="0">
                  <a:pos x="851" y="780"/>
                </a:cxn>
                <a:cxn ang="0">
                  <a:pos x="845" y="796"/>
                </a:cxn>
                <a:cxn ang="0">
                  <a:pos x="829" y="802"/>
                </a:cxn>
                <a:cxn ang="0">
                  <a:pos x="763" y="802"/>
                </a:cxn>
                <a:cxn ang="0">
                  <a:pos x="718" y="796"/>
                </a:cxn>
                <a:cxn ang="0">
                  <a:pos x="652" y="802"/>
                </a:cxn>
                <a:cxn ang="0">
                  <a:pos x="553" y="802"/>
                </a:cxn>
                <a:cxn ang="0">
                  <a:pos x="536" y="796"/>
                </a:cxn>
                <a:cxn ang="0">
                  <a:pos x="530" y="791"/>
                </a:cxn>
                <a:cxn ang="0">
                  <a:pos x="541" y="769"/>
                </a:cxn>
                <a:cxn ang="0">
                  <a:pos x="553" y="763"/>
                </a:cxn>
                <a:cxn ang="0">
                  <a:pos x="586" y="763"/>
                </a:cxn>
                <a:cxn ang="0">
                  <a:pos x="619" y="758"/>
                </a:cxn>
                <a:cxn ang="0">
                  <a:pos x="635" y="747"/>
                </a:cxn>
                <a:cxn ang="0">
                  <a:pos x="641" y="736"/>
                </a:cxn>
                <a:cxn ang="0">
                  <a:pos x="287" y="548"/>
                </a:cxn>
                <a:cxn ang="0">
                  <a:pos x="193" y="697"/>
                </a:cxn>
                <a:cxn ang="0">
                  <a:pos x="188" y="719"/>
                </a:cxn>
                <a:cxn ang="0">
                  <a:pos x="188" y="741"/>
                </a:cxn>
                <a:cxn ang="0">
                  <a:pos x="199" y="752"/>
                </a:cxn>
                <a:cxn ang="0">
                  <a:pos x="221" y="763"/>
                </a:cxn>
                <a:cxn ang="0">
                  <a:pos x="232" y="763"/>
                </a:cxn>
                <a:cxn ang="0">
                  <a:pos x="243" y="763"/>
                </a:cxn>
                <a:cxn ang="0">
                  <a:pos x="249" y="769"/>
                </a:cxn>
                <a:cxn ang="0">
                  <a:pos x="249" y="791"/>
                </a:cxn>
                <a:cxn ang="0">
                  <a:pos x="237" y="802"/>
                </a:cxn>
                <a:cxn ang="0">
                  <a:pos x="232" y="802"/>
                </a:cxn>
                <a:cxn ang="0">
                  <a:pos x="116" y="796"/>
                </a:cxn>
                <a:cxn ang="0">
                  <a:pos x="16" y="802"/>
                </a:cxn>
                <a:cxn ang="0">
                  <a:pos x="5" y="802"/>
                </a:cxn>
                <a:cxn ang="0">
                  <a:pos x="0" y="785"/>
                </a:cxn>
                <a:cxn ang="0">
                  <a:pos x="5" y="769"/>
                </a:cxn>
                <a:cxn ang="0">
                  <a:pos x="22" y="763"/>
                </a:cxn>
                <a:cxn ang="0">
                  <a:pos x="83" y="752"/>
                </a:cxn>
                <a:cxn ang="0">
                  <a:pos x="171" y="669"/>
                </a:cxn>
                <a:cxn ang="0">
                  <a:pos x="580" y="28"/>
                </a:cxn>
                <a:cxn ang="0">
                  <a:pos x="597" y="6"/>
                </a:cxn>
                <a:cxn ang="0">
                  <a:pos x="624" y="0"/>
                </a:cxn>
              </a:cxnLst>
              <a:rect l="0" t="0" r="r" b="b"/>
              <a:pathLst>
                <a:path w="851" h="802">
                  <a:moveTo>
                    <a:pt x="553" y="138"/>
                  </a:moveTo>
                  <a:lnTo>
                    <a:pt x="315" y="503"/>
                  </a:lnTo>
                  <a:lnTo>
                    <a:pt x="608" y="503"/>
                  </a:lnTo>
                  <a:lnTo>
                    <a:pt x="553" y="138"/>
                  </a:lnTo>
                  <a:close/>
                  <a:moveTo>
                    <a:pt x="624" y="0"/>
                  </a:moveTo>
                  <a:lnTo>
                    <a:pt x="635" y="0"/>
                  </a:lnTo>
                  <a:lnTo>
                    <a:pt x="641" y="6"/>
                  </a:lnTo>
                  <a:lnTo>
                    <a:pt x="647" y="17"/>
                  </a:lnTo>
                  <a:lnTo>
                    <a:pt x="647" y="33"/>
                  </a:lnTo>
                  <a:lnTo>
                    <a:pt x="746" y="725"/>
                  </a:lnTo>
                  <a:lnTo>
                    <a:pt x="746" y="736"/>
                  </a:lnTo>
                  <a:lnTo>
                    <a:pt x="752" y="747"/>
                  </a:lnTo>
                  <a:lnTo>
                    <a:pt x="757" y="752"/>
                  </a:lnTo>
                  <a:lnTo>
                    <a:pt x="763" y="758"/>
                  </a:lnTo>
                  <a:lnTo>
                    <a:pt x="774" y="763"/>
                  </a:lnTo>
                  <a:lnTo>
                    <a:pt x="790" y="763"/>
                  </a:lnTo>
                  <a:lnTo>
                    <a:pt x="818" y="763"/>
                  </a:lnTo>
                  <a:lnTo>
                    <a:pt x="829" y="763"/>
                  </a:lnTo>
                  <a:lnTo>
                    <a:pt x="834" y="763"/>
                  </a:lnTo>
                  <a:lnTo>
                    <a:pt x="845" y="769"/>
                  </a:lnTo>
                  <a:lnTo>
                    <a:pt x="845" y="774"/>
                  </a:lnTo>
                  <a:lnTo>
                    <a:pt x="851" y="780"/>
                  </a:lnTo>
                  <a:lnTo>
                    <a:pt x="845" y="791"/>
                  </a:lnTo>
                  <a:lnTo>
                    <a:pt x="845" y="796"/>
                  </a:lnTo>
                  <a:lnTo>
                    <a:pt x="834" y="802"/>
                  </a:lnTo>
                  <a:lnTo>
                    <a:pt x="829" y="802"/>
                  </a:lnTo>
                  <a:lnTo>
                    <a:pt x="796" y="802"/>
                  </a:lnTo>
                  <a:lnTo>
                    <a:pt x="763" y="802"/>
                  </a:lnTo>
                  <a:lnTo>
                    <a:pt x="740" y="802"/>
                  </a:lnTo>
                  <a:lnTo>
                    <a:pt x="718" y="796"/>
                  </a:lnTo>
                  <a:lnTo>
                    <a:pt x="696" y="796"/>
                  </a:lnTo>
                  <a:lnTo>
                    <a:pt x="652" y="802"/>
                  </a:lnTo>
                  <a:lnTo>
                    <a:pt x="597" y="802"/>
                  </a:lnTo>
                  <a:lnTo>
                    <a:pt x="553" y="802"/>
                  </a:lnTo>
                  <a:lnTo>
                    <a:pt x="541" y="802"/>
                  </a:lnTo>
                  <a:lnTo>
                    <a:pt x="536" y="796"/>
                  </a:lnTo>
                  <a:lnTo>
                    <a:pt x="530" y="791"/>
                  </a:lnTo>
                  <a:lnTo>
                    <a:pt x="530" y="791"/>
                  </a:lnTo>
                  <a:lnTo>
                    <a:pt x="536" y="774"/>
                  </a:lnTo>
                  <a:lnTo>
                    <a:pt x="541" y="769"/>
                  </a:lnTo>
                  <a:lnTo>
                    <a:pt x="547" y="763"/>
                  </a:lnTo>
                  <a:lnTo>
                    <a:pt x="553" y="763"/>
                  </a:lnTo>
                  <a:lnTo>
                    <a:pt x="564" y="763"/>
                  </a:lnTo>
                  <a:lnTo>
                    <a:pt x="586" y="763"/>
                  </a:lnTo>
                  <a:lnTo>
                    <a:pt x="608" y="758"/>
                  </a:lnTo>
                  <a:lnTo>
                    <a:pt x="619" y="758"/>
                  </a:lnTo>
                  <a:lnTo>
                    <a:pt x="630" y="752"/>
                  </a:lnTo>
                  <a:lnTo>
                    <a:pt x="635" y="747"/>
                  </a:lnTo>
                  <a:lnTo>
                    <a:pt x="635" y="741"/>
                  </a:lnTo>
                  <a:lnTo>
                    <a:pt x="641" y="736"/>
                  </a:lnTo>
                  <a:lnTo>
                    <a:pt x="613" y="548"/>
                  </a:lnTo>
                  <a:lnTo>
                    <a:pt x="287" y="548"/>
                  </a:lnTo>
                  <a:lnTo>
                    <a:pt x="199" y="686"/>
                  </a:lnTo>
                  <a:lnTo>
                    <a:pt x="193" y="697"/>
                  </a:lnTo>
                  <a:lnTo>
                    <a:pt x="188" y="708"/>
                  </a:lnTo>
                  <a:lnTo>
                    <a:pt x="188" y="719"/>
                  </a:lnTo>
                  <a:lnTo>
                    <a:pt x="182" y="730"/>
                  </a:lnTo>
                  <a:lnTo>
                    <a:pt x="188" y="741"/>
                  </a:lnTo>
                  <a:lnTo>
                    <a:pt x="193" y="747"/>
                  </a:lnTo>
                  <a:lnTo>
                    <a:pt x="199" y="752"/>
                  </a:lnTo>
                  <a:lnTo>
                    <a:pt x="210" y="758"/>
                  </a:lnTo>
                  <a:lnTo>
                    <a:pt x="221" y="763"/>
                  </a:lnTo>
                  <a:lnTo>
                    <a:pt x="226" y="763"/>
                  </a:lnTo>
                  <a:lnTo>
                    <a:pt x="232" y="763"/>
                  </a:lnTo>
                  <a:lnTo>
                    <a:pt x="237" y="763"/>
                  </a:lnTo>
                  <a:lnTo>
                    <a:pt x="243" y="763"/>
                  </a:lnTo>
                  <a:lnTo>
                    <a:pt x="249" y="769"/>
                  </a:lnTo>
                  <a:lnTo>
                    <a:pt x="249" y="769"/>
                  </a:lnTo>
                  <a:lnTo>
                    <a:pt x="254" y="780"/>
                  </a:lnTo>
                  <a:lnTo>
                    <a:pt x="249" y="791"/>
                  </a:lnTo>
                  <a:lnTo>
                    <a:pt x="243" y="796"/>
                  </a:lnTo>
                  <a:lnTo>
                    <a:pt x="237" y="802"/>
                  </a:lnTo>
                  <a:lnTo>
                    <a:pt x="232" y="802"/>
                  </a:lnTo>
                  <a:lnTo>
                    <a:pt x="232" y="802"/>
                  </a:lnTo>
                  <a:lnTo>
                    <a:pt x="171" y="802"/>
                  </a:lnTo>
                  <a:lnTo>
                    <a:pt x="116" y="796"/>
                  </a:lnTo>
                  <a:lnTo>
                    <a:pt x="66" y="802"/>
                  </a:lnTo>
                  <a:lnTo>
                    <a:pt x="16" y="802"/>
                  </a:lnTo>
                  <a:lnTo>
                    <a:pt x="11" y="802"/>
                  </a:lnTo>
                  <a:lnTo>
                    <a:pt x="5" y="802"/>
                  </a:lnTo>
                  <a:lnTo>
                    <a:pt x="5" y="796"/>
                  </a:lnTo>
                  <a:lnTo>
                    <a:pt x="0" y="785"/>
                  </a:lnTo>
                  <a:lnTo>
                    <a:pt x="5" y="774"/>
                  </a:lnTo>
                  <a:lnTo>
                    <a:pt x="5" y="769"/>
                  </a:lnTo>
                  <a:lnTo>
                    <a:pt x="16" y="763"/>
                  </a:lnTo>
                  <a:lnTo>
                    <a:pt x="22" y="763"/>
                  </a:lnTo>
                  <a:lnTo>
                    <a:pt x="27" y="763"/>
                  </a:lnTo>
                  <a:lnTo>
                    <a:pt x="83" y="752"/>
                  </a:lnTo>
                  <a:lnTo>
                    <a:pt x="132" y="719"/>
                  </a:lnTo>
                  <a:lnTo>
                    <a:pt x="171" y="669"/>
                  </a:lnTo>
                  <a:lnTo>
                    <a:pt x="171" y="669"/>
                  </a:lnTo>
                  <a:lnTo>
                    <a:pt x="580" y="28"/>
                  </a:lnTo>
                  <a:lnTo>
                    <a:pt x="591" y="17"/>
                  </a:lnTo>
                  <a:lnTo>
                    <a:pt x="597" y="6"/>
                  </a:lnTo>
                  <a:lnTo>
                    <a:pt x="608" y="0"/>
                  </a:lnTo>
                  <a:lnTo>
                    <a:pt x="624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93"/>
            <p:cNvSpPr>
              <a:spLocks noEditPoints="1"/>
            </p:cNvSpPr>
            <p:nvPr/>
          </p:nvSpPr>
          <p:spPr bwMode="auto">
            <a:xfrm>
              <a:off x="2905" y="4671"/>
              <a:ext cx="691" cy="503"/>
            </a:xfrm>
            <a:custGeom>
              <a:avLst/>
              <a:gdLst/>
              <a:ahLst/>
              <a:cxnLst>
                <a:cxn ang="0">
                  <a:pos x="277" y="38"/>
                </a:cxn>
                <a:cxn ang="0">
                  <a:pos x="166" y="116"/>
                </a:cxn>
                <a:cxn ang="0">
                  <a:pos x="105" y="248"/>
                </a:cxn>
                <a:cxn ang="0">
                  <a:pos x="89" y="348"/>
                </a:cxn>
                <a:cxn ang="0">
                  <a:pos x="122" y="442"/>
                </a:cxn>
                <a:cxn ang="0">
                  <a:pos x="210" y="475"/>
                </a:cxn>
                <a:cxn ang="0">
                  <a:pos x="304" y="459"/>
                </a:cxn>
                <a:cxn ang="0">
                  <a:pos x="454" y="376"/>
                </a:cxn>
                <a:cxn ang="0">
                  <a:pos x="448" y="243"/>
                </a:cxn>
                <a:cxn ang="0">
                  <a:pos x="437" y="143"/>
                </a:cxn>
                <a:cxn ang="0">
                  <a:pos x="404" y="66"/>
                </a:cxn>
                <a:cxn ang="0">
                  <a:pos x="321" y="27"/>
                </a:cxn>
                <a:cxn ang="0">
                  <a:pos x="404" y="11"/>
                </a:cxn>
                <a:cxn ang="0">
                  <a:pos x="514" y="105"/>
                </a:cxn>
                <a:cxn ang="0">
                  <a:pos x="536" y="210"/>
                </a:cxn>
                <a:cxn ang="0">
                  <a:pos x="542" y="282"/>
                </a:cxn>
                <a:cxn ang="0">
                  <a:pos x="647" y="77"/>
                </a:cxn>
                <a:cxn ang="0">
                  <a:pos x="658" y="55"/>
                </a:cxn>
                <a:cxn ang="0">
                  <a:pos x="669" y="49"/>
                </a:cxn>
                <a:cxn ang="0">
                  <a:pos x="680" y="55"/>
                </a:cxn>
                <a:cxn ang="0">
                  <a:pos x="691" y="60"/>
                </a:cxn>
                <a:cxn ang="0">
                  <a:pos x="686" y="88"/>
                </a:cxn>
                <a:cxn ang="0">
                  <a:pos x="641" y="199"/>
                </a:cxn>
                <a:cxn ang="0">
                  <a:pos x="542" y="337"/>
                </a:cxn>
                <a:cxn ang="0">
                  <a:pos x="548" y="403"/>
                </a:cxn>
                <a:cxn ang="0">
                  <a:pos x="564" y="464"/>
                </a:cxn>
                <a:cxn ang="0">
                  <a:pos x="586" y="475"/>
                </a:cxn>
                <a:cxn ang="0">
                  <a:pos x="603" y="470"/>
                </a:cxn>
                <a:cxn ang="0">
                  <a:pos x="630" y="459"/>
                </a:cxn>
                <a:cxn ang="0">
                  <a:pos x="647" y="425"/>
                </a:cxn>
                <a:cxn ang="0">
                  <a:pos x="658" y="414"/>
                </a:cxn>
                <a:cxn ang="0">
                  <a:pos x="675" y="414"/>
                </a:cxn>
                <a:cxn ang="0">
                  <a:pos x="686" y="420"/>
                </a:cxn>
                <a:cxn ang="0">
                  <a:pos x="680" y="448"/>
                </a:cxn>
                <a:cxn ang="0">
                  <a:pos x="625" y="497"/>
                </a:cxn>
                <a:cxn ang="0">
                  <a:pos x="553" y="503"/>
                </a:cxn>
                <a:cxn ang="0">
                  <a:pos x="487" y="459"/>
                </a:cxn>
                <a:cxn ang="0">
                  <a:pos x="393" y="459"/>
                </a:cxn>
                <a:cxn ang="0">
                  <a:pos x="205" y="503"/>
                </a:cxn>
                <a:cxn ang="0">
                  <a:pos x="72" y="464"/>
                </a:cxn>
                <a:cxn ang="0">
                  <a:pos x="6" y="370"/>
                </a:cxn>
                <a:cxn ang="0">
                  <a:pos x="17" y="215"/>
                </a:cxn>
                <a:cxn ang="0">
                  <a:pos x="138" y="60"/>
                </a:cxn>
                <a:cxn ang="0">
                  <a:pos x="321" y="0"/>
                </a:cxn>
              </a:cxnLst>
              <a:rect l="0" t="0" r="r" b="b"/>
              <a:pathLst>
                <a:path w="691" h="503">
                  <a:moveTo>
                    <a:pt x="321" y="27"/>
                  </a:moveTo>
                  <a:lnTo>
                    <a:pt x="277" y="38"/>
                  </a:lnTo>
                  <a:lnTo>
                    <a:pt x="221" y="66"/>
                  </a:lnTo>
                  <a:lnTo>
                    <a:pt x="166" y="116"/>
                  </a:lnTo>
                  <a:lnTo>
                    <a:pt x="127" y="182"/>
                  </a:lnTo>
                  <a:lnTo>
                    <a:pt x="105" y="248"/>
                  </a:lnTo>
                  <a:lnTo>
                    <a:pt x="94" y="309"/>
                  </a:lnTo>
                  <a:lnTo>
                    <a:pt x="89" y="348"/>
                  </a:lnTo>
                  <a:lnTo>
                    <a:pt x="100" y="398"/>
                  </a:lnTo>
                  <a:lnTo>
                    <a:pt x="122" y="442"/>
                  </a:lnTo>
                  <a:lnTo>
                    <a:pt x="161" y="464"/>
                  </a:lnTo>
                  <a:lnTo>
                    <a:pt x="210" y="475"/>
                  </a:lnTo>
                  <a:lnTo>
                    <a:pt x="249" y="470"/>
                  </a:lnTo>
                  <a:lnTo>
                    <a:pt x="304" y="459"/>
                  </a:lnTo>
                  <a:lnTo>
                    <a:pt x="376" y="425"/>
                  </a:lnTo>
                  <a:lnTo>
                    <a:pt x="454" y="376"/>
                  </a:lnTo>
                  <a:lnTo>
                    <a:pt x="454" y="309"/>
                  </a:lnTo>
                  <a:lnTo>
                    <a:pt x="448" y="243"/>
                  </a:lnTo>
                  <a:lnTo>
                    <a:pt x="448" y="188"/>
                  </a:lnTo>
                  <a:lnTo>
                    <a:pt x="437" y="143"/>
                  </a:lnTo>
                  <a:lnTo>
                    <a:pt x="426" y="99"/>
                  </a:lnTo>
                  <a:lnTo>
                    <a:pt x="404" y="66"/>
                  </a:lnTo>
                  <a:lnTo>
                    <a:pt x="365" y="38"/>
                  </a:lnTo>
                  <a:lnTo>
                    <a:pt x="321" y="27"/>
                  </a:lnTo>
                  <a:close/>
                  <a:moveTo>
                    <a:pt x="321" y="0"/>
                  </a:moveTo>
                  <a:lnTo>
                    <a:pt x="404" y="11"/>
                  </a:lnTo>
                  <a:lnTo>
                    <a:pt x="465" y="49"/>
                  </a:lnTo>
                  <a:lnTo>
                    <a:pt x="514" y="105"/>
                  </a:lnTo>
                  <a:lnTo>
                    <a:pt x="536" y="182"/>
                  </a:lnTo>
                  <a:lnTo>
                    <a:pt x="536" y="210"/>
                  </a:lnTo>
                  <a:lnTo>
                    <a:pt x="542" y="254"/>
                  </a:lnTo>
                  <a:lnTo>
                    <a:pt x="542" y="282"/>
                  </a:lnTo>
                  <a:lnTo>
                    <a:pt x="603" y="188"/>
                  </a:lnTo>
                  <a:lnTo>
                    <a:pt x="647" y="77"/>
                  </a:lnTo>
                  <a:lnTo>
                    <a:pt x="653" y="66"/>
                  </a:lnTo>
                  <a:lnTo>
                    <a:pt x="658" y="55"/>
                  </a:lnTo>
                  <a:lnTo>
                    <a:pt x="664" y="55"/>
                  </a:lnTo>
                  <a:lnTo>
                    <a:pt x="669" y="49"/>
                  </a:lnTo>
                  <a:lnTo>
                    <a:pt x="675" y="49"/>
                  </a:lnTo>
                  <a:lnTo>
                    <a:pt x="680" y="55"/>
                  </a:lnTo>
                  <a:lnTo>
                    <a:pt x="686" y="55"/>
                  </a:lnTo>
                  <a:lnTo>
                    <a:pt x="691" y="60"/>
                  </a:lnTo>
                  <a:lnTo>
                    <a:pt x="691" y="66"/>
                  </a:lnTo>
                  <a:lnTo>
                    <a:pt x="686" y="88"/>
                  </a:lnTo>
                  <a:lnTo>
                    <a:pt x="669" y="138"/>
                  </a:lnTo>
                  <a:lnTo>
                    <a:pt x="641" y="199"/>
                  </a:lnTo>
                  <a:lnTo>
                    <a:pt x="597" y="271"/>
                  </a:lnTo>
                  <a:lnTo>
                    <a:pt x="542" y="337"/>
                  </a:lnTo>
                  <a:lnTo>
                    <a:pt x="542" y="337"/>
                  </a:lnTo>
                  <a:lnTo>
                    <a:pt x="548" y="403"/>
                  </a:lnTo>
                  <a:lnTo>
                    <a:pt x="559" y="442"/>
                  </a:lnTo>
                  <a:lnTo>
                    <a:pt x="564" y="464"/>
                  </a:lnTo>
                  <a:lnTo>
                    <a:pt x="575" y="475"/>
                  </a:lnTo>
                  <a:lnTo>
                    <a:pt x="586" y="475"/>
                  </a:lnTo>
                  <a:lnTo>
                    <a:pt x="592" y="475"/>
                  </a:lnTo>
                  <a:lnTo>
                    <a:pt x="603" y="470"/>
                  </a:lnTo>
                  <a:lnTo>
                    <a:pt x="614" y="464"/>
                  </a:lnTo>
                  <a:lnTo>
                    <a:pt x="630" y="459"/>
                  </a:lnTo>
                  <a:lnTo>
                    <a:pt x="641" y="442"/>
                  </a:lnTo>
                  <a:lnTo>
                    <a:pt x="647" y="425"/>
                  </a:lnTo>
                  <a:lnTo>
                    <a:pt x="653" y="420"/>
                  </a:lnTo>
                  <a:lnTo>
                    <a:pt x="658" y="414"/>
                  </a:lnTo>
                  <a:lnTo>
                    <a:pt x="669" y="414"/>
                  </a:lnTo>
                  <a:lnTo>
                    <a:pt x="675" y="414"/>
                  </a:lnTo>
                  <a:lnTo>
                    <a:pt x="680" y="414"/>
                  </a:lnTo>
                  <a:lnTo>
                    <a:pt x="686" y="420"/>
                  </a:lnTo>
                  <a:lnTo>
                    <a:pt x="686" y="425"/>
                  </a:lnTo>
                  <a:lnTo>
                    <a:pt x="680" y="448"/>
                  </a:lnTo>
                  <a:lnTo>
                    <a:pt x="658" y="475"/>
                  </a:lnTo>
                  <a:lnTo>
                    <a:pt x="625" y="497"/>
                  </a:lnTo>
                  <a:lnTo>
                    <a:pt x="581" y="503"/>
                  </a:lnTo>
                  <a:lnTo>
                    <a:pt x="553" y="503"/>
                  </a:lnTo>
                  <a:lnTo>
                    <a:pt x="520" y="486"/>
                  </a:lnTo>
                  <a:lnTo>
                    <a:pt x="487" y="459"/>
                  </a:lnTo>
                  <a:lnTo>
                    <a:pt x="465" y="409"/>
                  </a:lnTo>
                  <a:lnTo>
                    <a:pt x="393" y="459"/>
                  </a:lnTo>
                  <a:lnTo>
                    <a:pt x="304" y="492"/>
                  </a:lnTo>
                  <a:lnTo>
                    <a:pt x="205" y="503"/>
                  </a:lnTo>
                  <a:lnTo>
                    <a:pt x="133" y="492"/>
                  </a:lnTo>
                  <a:lnTo>
                    <a:pt x="72" y="464"/>
                  </a:lnTo>
                  <a:lnTo>
                    <a:pt x="33" y="425"/>
                  </a:lnTo>
                  <a:lnTo>
                    <a:pt x="6" y="370"/>
                  </a:lnTo>
                  <a:lnTo>
                    <a:pt x="0" y="309"/>
                  </a:lnTo>
                  <a:lnTo>
                    <a:pt x="17" y="215"/>
                  </a:lnTo>
                  <a:lnTo>
                    <a:pt x="67" y="132"/>
                  </a:lnTo>
                  <a:lnTo>
                    <a:pt x="138" y="60"/>
                  </a:lnTo>
                  <a:lnTo>
                    <a:pt x="227" y="16"/>
                  </a:lnTo>
                  <a:lnTo>
                    <a:pt x="321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94"/>
            <p:cNvSpPr>
              <a:spLocks/>
            </p:cNvSpPr>
            <p:nvPr/>
          </p:nvSpPr>
          <p:spPr bwMode="auto">
            <a:xfrm>
              <a:off x="4525" y="4593"/>
              <a:ext cx="188" cy="476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27" y="11"/>
                </a:cxn>
                <a:cxn ang="0">
                  <a:pos x="160" y="44"/>
                </a:cxn>
                <a:cxn ang="0">
                  <a:pos x="177" y="94"/>
                </a:cxn>
                <a:cxn ang="0">
                  <a:pos x="188" y="166"/>
                </a:cxn>
                <a:cxn ang="0">
                  <a:pos x="188" y="166"/>
                </a:cxn>
                <a:cxn ang="0">
                  <a:pos x="177" y="255"/>
                </a:cxn>
                <a:cxn ang="0">
                  <a:pos x="149" y="332"/>
                </a:cxn>
                <a:cxn ang="0">
                  <a:pos x="121" y="393"/>
                </a:cxn>
                <a:cxn ang="0">
                  <a:pos x="88" y="437"/>
                </a:cxn>
                <a:cxn ang="0">
                  <a:pos x="55" y="465"/>
                </a:cxn>
                <a:cxn ang="0">
                  <a:pos x="38" y="476"/>
                </a:cxn>
                <a:cxn ang="0">
                  <a:pos x="33" y="476"/>
                </a:cxn>
                <a:cxn ang="0">
                  <a:pos x="27" y="470"/>
                </a:cxn>
                <a:cxn ang="0">
                  <a:pos x="27" y="459"/>
                </a:cxn>
                <a:cxn ang="0">
                  <a:pos x="27" y="454"/>
                </a:cxn>
                <a:cxn ang="0">
                  <a:pos x="27" y="454"/>
                </a:cxn>
                <a:cxn ang="0">
                  <a:pos x="27" y="448"/>
                </a:cxn>
                <a:cxn ang="0">
                  <a:pos x="33" y="443"/>
                </a:cxn>
                <a:cxn ang="0">
                  <a:pos x="44" y="432"/>
                </a:cxn>
                <a:cxn ang="0">
                  <a:pos x="83" y="387"/>
                </a:cxn>
                <a:cxn ang="0">
                  <a:pos x="116" y="326"/>
                </a:cxn>
                <a:cxn ang="0">
                  <a:pos x="144" y="249"/>
                </a:cxn>
                <a:cxn ang="0">
                  <a:pos x="149" y="166"/>
                </a:cxn>
                <a:cxn ang="0">
                  <a:pos x="149" y="155"/>
                </a:cxn>
                <a:cxn ang="0">
                  <a:pos x="149" y="144"/>
                </a:cxn>
                <a:cxn ang="0">
                  <a:pos x="149" y="144"/>
                </a:cxn>
                <a:cxn ang="0">
                  <a:pos x="149" y="144"/>
                </a:cxn>
                <a:cxn ang="0">
                  <a:pos x="144" y="144"/>
                </a:cxn>
                <a:cxn ang="0">
                  <a:pos x="144" y="144"/>
                </a:cxn>
                <a:cxn ang="0">
                  <a:pos x="138" y="149"/>
                </a:cxn>
                <a:cxn ang="0">
                  <a:pos x="121" y="161"/>
                </a:cxn>
                <a:cxn ang="0">
                  <a:pos x="105" y="166"/>
                </a:cxn>
                <a:cxn ang="0">
                  <a:pos x="83" y="172"/>
                </a:cxn>
                <a:cxn ang="0">
                  <a:pos x="66" y="166"/>
                </a:cxn>
                <a:cxn ang="0">
                  <a:pos x="44" y="161"/>
                </a:cxn>
                <a:cxn ang="0">
                  <a:pos x="27" y="149"/>
                </a:cxn>
                <a:cxn ang="0">
                  <a:pos x="16" y="133"/>
                </a:cxn>
                <a:cxn ang="0">
                  <a:pos x="5" y="122"/>
                </a:cxn>
                <a:cxn ang="0">
                  <a:pos x="0" y="100"/>
                </a:cxn>
                <a:cxn ang="0">
                  <a:pos x="0" y="83"/>
                </a:cxn>
                <a:cxn ang="0">
                  <a:pos x="5" y="61"/>
                </a:cxn>
                <a:cxn ang="0">
                  <a:pos x="11" y="44"/>
                </a:cxn>
                <a:cxn ang="0">
                  <a:pos x="22" y="28"/>
                </a:cxn>
                <a:cxn ang="0">
                  <a:pos x="38" y="11"/>
                </a:cxn>
                <a:cxn ang="0">
                  <a:pos x="61" y="6"/>
                </a:cxn>
                <a:cxn ang="0">
                  <a:pos x="88" y="0"/>
                </a:cxn>
              </a:cxnLst>
              <a:rect l="0" t="0" r="r" b="b"/>
              <a:pathLst>
                <a:path w="188" h="476">
                  <a:moveTo>
                    <a:pt x="88" y="0"/>
                  </a:moveTo>
                  <a:lnTo>
                    <a:pt x="127" y="11"/>
                  </a:lnTo>
                  <a:lnTo>
                    <a:pt x="160" y="44"/>
                  </a:lnTo>
                  <a:lnTo>
                    <a:pt x="177" y="94"/>
                  </a:lnTo>
                  <a:lnTo>
                    <a:pt x="188" y="166"/>
                  </a:lnTo>
                  <a:lnTo>
                    <a:pt x="188" y="166"/>
                  </a:lnTo>
                  <a:lnTo>
                    <a:pt x="177" y="255"/>
                  </a:lnTo>
                  <a:lnTo>
                    <a:pt x="149" y="332"/>
                  </a:lnTo>
                  <a:lnTo>
                    <a:pt x="121" y="393"/>
                  </a:lnTo>
                  <a:lnTo>
                    <a:pt x="88" y="437"/>
                  </a:lnTo>
                  <a:lnTo>
                    <a:pt x="55" y="465"/>
                  </a:lnTo>
                  <a:lnTo>
                    <a:pt x="38" y="476"/>
                  </a:lnTo>
                  <a:lnTo>
                    <a:pt x="33" y="476"/>
                  </a:lnTo>
                  <a:lnTo>
                    <a:pt x="27" y="470"/>
                  </a:lnTo>
                  <a:lnTo>
                    <a:pt x="27" y="459"/>
                  </a:lnTo>
                  <a:lnTo>
                    <a:pt x="27" y="454"/>
                  </a:lnTo>
                  <a:lnTo>
                    <a:pt x="27" y="454"/>
                  </a:lnTo>
                  <a:lnTo>
                    <a:pt x="27" y="448"/>
                  </a:lnTo>
                  <a:lnTo>
                    <a:pt x="33" y="443"/>
                  </a:lnTo>
                  <a:lnTo>
                    <a:pt x="44" y="432"/>
                  </a:lnTo>
                  <a:lnTo>
                    <a:pt x="83" y="387"/>
                  </a:lnTo>
                  <a:lnTo>
                    <a:pt x="116" y="326"/>
                  </a:lnTo>
                  <a:lnTo>
                    <a:pt x="144" y="249"/>
                  </a:lnTo>
                  <a:lnTo>
                    <a:pt x="149" y="166"/>
                  </a:lnTo>
                  <a:lnTo>
                    <a:pt x="149" y="155"/>
                  </a:lnTo>
                  <a:lnTo>
                    <a:pt x="149" y="144"/>
                  </a:lnTo>
                  <a:lnTo>
                    <a:pt x="149" y="144"/>
                  </a:lnTo>
                  <a:lnTo>
                    <a:pt x="149" y="144"/>
                  </a:lnTo>
                  <a:lnTo>
                    <a:pt x="144" y="144"/>
                  </a:lnTo>
                  <a:lnTo>
                    <a:pt x="144" y="144"/>
                  </a:lnTo>
                  <a:lnTo>
                    <a:pt x="138" y="149"/>
                  </a:lnTo>
                  <a:lnTo>
                    <a:pt x="121" y="161"/>
                  </a:lnTo>
                  <a:lnTo>
                    <a:pt x="105" y="166"/>
                  </a:lnTo>
                  <a:lnTo>
                    <a:pt x="83" y="172"/>
                  </a:lnTo>
                  <a:lnTo>
                    <a:pt x="66" y="166"/>
                  </a:lnTo>
                  <a:lnTo>
                    <a:pt x="44" y="161"/>
                  </a:lnTo>
                  <a:lnTo>
                    <a:pt x="27" y="149"/>
                  </a:lnTo>
                  <a:lnTo>
                    <a:pt x="16" y="133"/>
                  </a:lnTo>
                  <a:lnTo>
                    <a:pt x="5" y="122"/>
                  </a:lnTo>
                  <a:lnTo>
                    <a:pt x="0" y="100"/>
                  </a:lnTo>
                  <a:lnTo>
                    <a:pt x="0" y="83"/>
                  </a:lnTo>
                  <a:lnTo>
                    <a:pt x="5" y="61"/>
                  </a:lnTo>
                  <a:lnTo>
                    <a:pt x="11" y="44"/>
                  </a:lnTo>
                  <a:lnTo>
                    <a:pt x="22" y="28"/>
                  </a:lnTo>
                  <a:lnTo>
                    <a:pt x="38" y="11"/>
                  </a:lnTo>
                  <a:lnTo>
                    <a:pt x="61" y="6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Rectangle 95"/>
            <p:cNvSpPr>
              <a:spLocks noChangeArrowheads="1"/>
            </p:cNvSpPr>
            <p:nvPr/>
          </p:nvSpPr>
          <p:spPr bwMode="auto">
            <a:xfrm>
              <a:off x="5575" y="3421"/>
              <a:ext cx="575" cy="50"/>
            </a:xfrm>
            <a:prstGeom prst="rect">
              <a:avLst/>
            </a:prstGeom>
            <a:grpFill/>
            <a:ln w="0">
              <a:solidFill>
                <a:srgbClr val="00206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96"/>
            <p:cNvSpPr>
              <a:spLocks noEditPoints="1"/>
            </p:cNvSpPr>
            <p:nvPr/>
          </p:nvSpPr>
          <p:spPr bwMode="auto">
            <a:xfrm>
              <a:off x="5177" y="3642"/>
              <a:ext cx="1100" cy="1427"/>
            </a:xfrm>
            <a:custGeom>
              <a:avLst/>
              <a:gdLst/>
              <a:ahLst/>
              <a:cxnLst>
                <a:cxn ang="0">
                  <a:pos x="381" y="957"/>
                </a:cxn>
                <a:cxn ang="0">
                  <a:pos x="348" y="1067"/>
                </a:cxn>
                <a:cxn ang="0">
                  <a:pos x="370" y="1106"/>
                </a:cxn>
                <a:cxn ang="0">
                  <a:pos x="409" y="1117"/>
                </a:cxn>
                <a:cxn ang="0">
                  <a:pos x="415" y="1117"/>
                </a:cxn>
                <a:cxn ang="0">
                  <a:pos x="553" y="1089"/>
                </a:cxn>
                <a:cxn ang="0">
                  <a:pos x="569" y="1067"/>
                </a:cxn>
                <a:cxn ang="0">
                  <a:pos x="547" y="951"/>
                </a:cxn>
                <a:cxn ang="0">
                  <a:pos x="685" y="39"/>
                </a:cxn>
                <a:cxn ang="0">
                  <a:pos x="453" y="122"/>
                </a:cxn>
                <a:cxn ang="0">
                  <a:pos x="238" y="382"/>
                </a:cxn>
                <a:cxn ang="0">
                  <a:pos x="144" y="702"/>
                </a:cxn>
                <a:cxn ang="0">
                  <a:pos x="166" y="940"/>
                </a:cxn>
                <a:cxn ang="0">
                  <a:pos x="321" y="1095"/>
                </a:cxn>
                <a:cxn ang="0">
                  <a:pos x="321" y="1095"/>
                </a:cxn>
                <a:cxn ang="0">
                  <a:pos x="310" y="1067"/>
                </a:cxn>
                <a:cxn ang="0">
                  <a:pos x="359" y="935"/>
                </a:cxn>
                <a:cxn ang="0">
                  <a:pos x="520" y="896"/>
                </a:cxn>
                <a:cxn ang="0">
                  <a:pos x="597" y="990"/>
                </a:cxn>
                <a:cxn ang="0">
                  <a:pos x="702" y="990"/>
                </a:cxn>
                <a:cxn ang="0">
                  <a:pos x="884" y="719"/>
                </a:cxn>
                <a:cxn ang="0">
                  <a:pos x="956" y="442"/>
                </a:cxn>
                <a:cxn ang="0">
                  <a:pos x="923" y="194"/>
                </a:cxn>
                <a:cxn ang="0">
                  <a:pos x="757" y="50"/>
                </a:cxn>
                <a:cxn ang="0">
                  <a:pos x="807" y="11"/>
                </a:cxn>
                <a:cxn ang="0">
                  <a:pos x="1045" y="199"/>
                </a:cxn>
                <a:cxn ang="0">
                  <a:pos x="1083" y="581"/>
                </a:cxn>
                <a:cxn ang="0">
                  <a:pos x="851" y="962"/>
                </a:cxn>
                <a:cxn ang="0">
                  <a:pos x="619" y="1112"/>
                </a:cxn>
                <a:cxn ang="0">
                  <a:pos x="630" y="1189"/>
                </a:cxn>
                <a:cxn ang="0">
                  <a:pos x="730" y="1277"/>
                </a:cxn>
                <a:cxn ang="0">
                  <a:pos x="851" y="1222"/>
                </a:cxn>
                <a:cxn ang="0">
                  <a:pos x="923" y="1117"/>
                </a:cxn>
                <a:cxn ang="0">
                  <a:pos x="934" y="1106"/>
                </a:cxn>
                <a:cxn ang="0">
                  <a:pos x="956" y="1123"/>
                </a:cxn>
                <a:cxn ang="0">
                  <a:pos x="923" y="1228"/>
                </a:cxn>
                <a:cxn ang="0">
                  <a:pos x="813" y="1383"/>
                </a:cxn>
                <a:cxn ang="0">
                  <a:pos x="636" y="1416"/>
                </a:cxn>
                <a:cxn ang="0">
                  <a:pos x="564" y="1322"/>
                </a:cxn>
                <a:cxn ang="0">
                  <a:pos x="558" y="1239"/>
                </a:cxn>
                <a:cxn ang="0">
                  <a:pos x="564" y="1128"/>
                </a:cxn>
                <a:cxn ang="0">
                  <a:pos x="315" y="1145"/>
                </a:cxn>
                <a:cxn ang="0">
                  <a:pos x="88" y="1006"/>
                </a:cxn>
                <a:cxn ang="0">
                  <a:pos x="0" y="730"/>
                </a:cxn>
                <a:cxn ang="0">
                  <a:pos x="127" y="337"/>
                </a:cxn>
                <a:cxn ang="0">
                  <a:pos x="442" y="61"/>
                </a:cxn>
              </a:cxnLst>
              <a:rect l="0" t="0" r="r" b="b"/>
              <a:pathLst>
                <a:path w="1100" h="1427">
                  <a:moveTo>
                    <a:pt x="470" y="918"/>
                  </a:moveTo>
                  <a:lnTo>
                    <a:pt x="426" y="929"/>
                  </a:lnTo>
                  <a:lnTo>
                    <a:pt x="381" y="957"/>
                  </a:lnTo>
                  <a:lnTo>
                    <a:pt x="354" y="1001"/>
                  </a:lnTo>
                  <a:lnTo>
                    <a:pt x="343" y="1045"/>
                  </a:lnTo>
                  <a:lnTo>
                    <a:pt x="348" y="1067"/>
                  </a:lnTo>
                  <a:lnTo>
                    <a:pt x="354" y="1084"/>
                  </a:lnTo>
                  <a:lnTo>
                    <a:pt x="359" y="1100"/>
                  </a:lnTo>
                  <a:lnTo>
                    <a:pt x="370" y="1106"/>
                  </a:lnTo>
                  <a:lnTo>
                    <a:pt x="381" y="1112"/>
                  </a:lnTo>
                  <a:lnTo>
                    <a:pt x="398" y="1112"/>
                  </a:lnTo>
                  <a:lnTo>
                    <a:pt x="409" y="1117"/>
                  </a:lnTo>
                  <a:lnTo>
                    <a:pt x="415" y="1117"/>
                  </a:lnTo>
                  <a:lnTo>
                    <a:pt x="415" y="1117"/>
                  </a:lnTo>
                  <a:lnTo>
                    <a:pt x="415" y="1117"/>
                  </a:lnTo>
                  <a:lnTo>
                    <a:pt x="415" y="1117"/>
                  </a:lnTo>
                  <a:lnTo>
                    <a:pt x="486" y="1106"/>
                  </a:lnTo>
                  <a:lnTo>
                    <a:pt x="553" y="1089"/>
                  </a:lnTo>
                  <a:lnTo>
                    <a:pt x="558" y="1084"/>
                  </a:lnTo>
                  <a:lnTo>
                    <a:pt x="564" y="1078"/>
                  </a:lnTo>
                  <a:lnTo>
                    <a:pt x="569" y="1067"/>
                  </a:lnTo>
                  <a:lnTo>
                    <a:pt x="569" y="1056"/>
                  </a:lnTo>
                  <a:lnTo>
                    <a:pt x="564" y="990"/>
                  </a:lnTo>
                  <a:lnTo>
                    <a:pt x="547" y="951"/>
                  </a:lnTo>
                  <a:lnTo>
                    <a:pt x="514" y="929"/>
                  </a:lnTo>
                  <a:lnTo>
                    <a:pt x="470" y="918"/>
                  </a:lnTo>
                  <a:close/>
                  <a:moveTo>
                    <a:pt x="685" y="39"/>
                  </a:moveTo>
                  <a:lnTo>
                    <a:pt x="614" y="50"/>
                  </a:lnTo>
                  <a:lnTo>
                    <a:pt x="536" y="77"/>
                  </a:lnTo>
                  <a:lnTo>
                    <a:pt x="453" y="122"/>
                  </a:lnTo>
                  <a:lnTo>
                    <a:pt x="376" y="188"/>
                  </a:lnTo>
                  <a:lnTo>
                    <a:pt x="304" y="277"/>
                  </a:lnTo>
                  <a:lnTo>
                    <a:pt x="238" y="382"/>
                  </a:lnTo>
                  <a:lnTo>
                    <a:pt x="193" y="498"/>
                  </a:lnTo>
                  <a:lnTo>
                    <a:pt x="160" y="603"/>
                  </a:lnTo>
                  <a:lnTo>
                    <a:pt x="144" y="702"/>
                  </a:lnTo>
                  <a:lnTo>
                    <a:pt x="138" y="780"/>
                  </a:lnTo>
                  <a:lnTo>
                    <a:pt x="144" y="863"/>
                  </a:lnTo>
                  <a:lnTo>
                    <a:pt x="166" y="940"/>
                  </a:lnTo>
                  <a:lnTo>
                    <a:pt x="199" y="1006"/>
                  </a:lnTo>
                  <a:lnTo>
                    <a:pt x="254" y="1062"/>
                  </a:lnTo>
                  <a:lnTo>
                    <a:pt x="321" y="1095"/>
                  </a:lnTo>
                  <a:lnTo>
                    <a:pt x="321" y="1095"/>
                  </a:lnTo>
                  <a:lnTo>
                    <a:pt x="321" y="1095"/>
                  </a:lnTo>
                  <a:lnTo>
                    <a:pt x="321" y="1095"/>
                  </a:lnTo>
                  <a:lnTo>
                    <a:pt x="315" y="1095"/>
                  </a:lnTo>
                  <a:lnTo>
                    <a:pt x="315" y="1084"/>
                  </a:lnTo>
                  <a:lnTo>
                    <a:pt x="310" y="1067"/>
                  </a:lnTo>
                  <a:lnTo>
                    <a:pt x="310" y="1045"/>
                  </a:lnTo>
                  <a:lnTo>
                    <a:pt x="321" y="990"/>
                  </a:lnTo>
                  <a:lnTo>
                    <a:pt x="359" y="935"/>
                  </a:lnTo>
                  <a:lnTo>
                    <a:pt x="409" y="901"/>
                  </a:lnTo>
                  <a:lnTo>
                    <a:pt x="470" y="885"/>
                  </a:lnTo>
                  <a:lnTo>
                    <a:pt x="520" y="896"/>
                  </a:lnTo>
                  <a:lnTo>
                    <a:pt x="558" y="912"/>
                  </a:lnTo>
                  <a:lnTo>
                    <a:pt x="580" y="951"/>
                  </a:lnTo>
                  <a:lnTo>
                    <a:pt x="597" y="990"/>
                  </a:lnTo>
                  <a:lnTo>
                    <a:pt x="608" y="1023"/>
                  </a:lnTo>
                  <a:lnTo>
                    <a:pt x="614" y="1056"/>
                  </a:lnTo>
                  <a:lnTo>
                    <a:pt x="702" y="990"/>
                  </a:lnTo>
                  <a:lnTo>
                    <a:pt x="779" y="912"/>
                  </a:lnTo>
                  <a:lnTo>
                    <a:pt x="840" y="818"/>
                  </a:lnTo>
                  <a:lnTo>
                    <a:pt x="884" y="719"/>
                  </a:lnTo>
                  <a:lnTo>
                    <a:pt x="918" y="619"/>
                  </a:lnTo>
                  <a:lnTo>
                    <a:pt x="940" y="525"/>
                  </a:lnTo>
                  <a:lnTo>
                    <a:pt x="956" y="442"/>
                  </a:lnTo>
                  <a:lnTo>
                    <a:pt x="962" y="376"/>
                  </a:lnTo>
                  <a:lnTo>
                    <a:pt x="951" y="277"/>
                  </a:lnTo>
                  <a:lnTo>
                    <a:pt x="923" y="194"/>
                  </a:lnTo>
                  <a:lnTo>
                    <a:pt x="879" y="127"/>
                  </a:lnTo>
                  <a:lnTo>
                    <a:pt x="829" y="77"/>
                  </a:lnTo>
                  <a:lnTo>
                    <a:pt x="757" y="50"/>
                  </a:lnTo>
                  <a:lnTo>
                    <a:pt x="685" y="39"/>
                  </a:lnTo>
                  <a:close/>
                  <a:moveTo>
                    <a:pt x="696" y="0"/>
                  </a:moveTo>
                  <a:lnTo>
                    <a:pt x="807" y="11"/>
                  </a:lnTo>
                  <a:lnTo>
                    <a:pt x="906" y="55"/>
                  </a:lnTo>
                  <a:lnTo>
                    <a:pt x="984" y="116"/>
                  </a:lnTo>
                  <a:lnTo>
                    <a:pt x="1045" y="199"/>
                  </a:lnTo>
                  <a:lnTo>
                    <a:pt x="1083" y="304"/>
                  </a:lnTo>
                  <a:lnTo>
                    <a:pt x="1100" y="426"/>
                  </a:lnTo>
                  <a:lnTo>
                    <a:pt x="1083" y="581"/>
                  </a:lnTo>
                  <a:lnTo>
                    <a:pt x="1028" y="719"/>
                  </a:lnTo>
                  <a:lnTo>
                    <a:pt x="951" y="852"/>
                  </a:lnTo>
                  <a:lnTo>
                    <a:pt x="851" y="962"/>
                  </a:lnTo>
                  <a:lnTo>
                    <a:pt x="741" y="1051"/>
                  </a:lnTo>
                  <a:lnTo>
                    <a:pt x="619" y="1112"/>
                  </a:lnTo>
                  <a:lnTo>
                    <a:pt x="619" y="1112"/>
                  </a:lnTo>
                  <a:lnTo>
                    <a:pt x="619" y="1112"/>
                  </a:lnTo>
                  <a:lnTo>
                    <a:pt x="619" y="1112"/>
                  </a:lnTo>
                  <a:lnTo>
                    <a:pt x="630" y="1189"/>
                  </a:lnTo>
                  <a:lnTo>
                    <a:pt x="652" y="1239"/>
                  </a:lnTo>
                  <a:lnTo>
                    <a:pt x="685" y="1266"/>
                  </a:lnTo>
                  <a:lnTo>
                    <a:pt x="730" y="1277"/>
                  </a:lnTo>
                  <a:lnTo>
                    <a:pt x="768" y="1272"/>
                  </a:lnTo>
                  <a:lnTo>
                    <a:pt x="813" y="1255"/>
                  </a:lnTo>
                  <a:lnTo>
                    <a:pt x="851" y="1222"/>
                  </a:lnTo>
                  <a:lnTo>
                    <a:pt x="890" y="1183"/>
                  </a:lnTo>
                  <a:lnTo>
                    <a:pt x="918" y="1123"/>
                  </a:lnTo>
                  <a:lnTo>
                    <a:pt x="923" y="1117"/>
                  </a:lnTo>
                  <a:lnTo>
                    <a:pt x="923" y="1112"/>
                  </a:lnTo>
                  <a:lnTo>
                    <a:pt x="929" y="1106"/>
                  </a:lnTo>
                  <a:lnTo>
                    <a:pt x="934" y="1106"/>
                  </a:lnTo>
                  <a:lnTo>
                    <a:pt x="945" y="1106"/>
                  </a:lnTo>
                  <a:lnTo>
                    <a:pt x="951" y="1112"/>
                  </a:lnTo>
                  <a:lnTo>
                    <a:pt x="956" y="1123"/>
                  </a:lnTo>
                  <a:lnTo>
                    <a:pt x="951" y="1139"/>
                  </a:lnTo>
                  <a:lnTo>
                    <a:pt x="940" y="1178"/>
                  </a:lnTo>
                  <a:lnTo>
                    <a:pt x="923" y="1228"/>
                  </a:lnTo>
                  <a:lnTo>
                    <a:pt x="895" y="1283"/>
                  </a:lnTo>
                  <a:lnTo>
                    <a:pt x="857" y="1333"/>
                  </a:lnTo>
                  <a:lnTo>
                    <a:pt x="813" y="1383"/>
                  </a:lnTo>
                  <a:lnTo>
                    <a:pt x="757" y="1416"/>
                  </a:lnTo>
                  <a:lnTo>
                    <a:pt x="691" y="1427"/>
                  </a:lnTo>
                  <a:lnTo>
                    <a:pt x="636" y="1416"/>
                  </a:lnTo>
                  <a:lnTo>
                    <a:pt x="597" y="1394"/>
                  </a:lnTo>
                  <a:lnTo>
                    <a:pt x="575" y="1360"/>
                  </a:lnTo>
                  <a:lnTo>
                    <a:pt x="564" y="1322"/>
                  </a:lnTo>
                  <a:lnTo>
                    <a:pt x="558" y="1283"/>
                  </a:lnTo>
                  <a:lnTo>
                    <a:pt x="558" y="1250"/>
                  </a:lnTo>
                  <a:lnTo>
                    <a:pt x="558" y="1239"/>
                  </a:lnTo>
                  <a:lnTo>
                    <a:pt x="558" y="1222"/>
                  </a:lnTo>
                  <a:lnTo>
                    <a:pt x="558" y="1189"/>
                  </a:lnTo>
                  <a:lnTo>
                    <a:pt x="564" y="1128"/>
                  </a:lnTo>
                  <a:lnTo>
                    <a:pt x="475" y="1150"/>
                  </a:lnTo>
                  <a:lnTo>
                    <a:pt x="409" y="1156"/>
                  </a:lnTo>
                  <a:lnTo>
                    <a:pt x="315" y="1145"/>
                  </a:lnTo>
                  <a:lnTo>
                    <a:pt x="227" y="1117"/>
                  </a:lnTo>
                  <a:lnTo>
                    <a:pt x="149" y="1073"/>
                  </a:lnTo>
                  <a:lnTo>
                    <a:pt x="88" y="1006"/>
                  </a:lnTo>
                  <a:lnTo>
                    <a:pt x="39" y="929"/>
                  </a:lnTo>
                  <a:lnTo>
                    <a:pt x="11" y="835"/>
                  </a:lnTo>
                  <a:lnTo>
                    <a:pt x="0" y="730"/>
                  </a:lnTo>
                  <a:lnTo>
                    <a:pt x="17" y="592"/>
                  </a:lnTo>
                  <a:lnTo>
                    <a:pt x="61" y="459"/>
                  </a:lnTo>
                  <a:lnTo>
                    <a:pt x="127" y="337"/>
                  </a:lnTo>
                  <a:lnTo>
                    <a:pt x="216" y="227"/>
                  </a:lnTo>
                  <a:lnTo>
                    <a:pt x="321" y="133"/>
                  </a:lnTo>
                  <a:lnTo>
                    <a:pt x="442" y="61"/>
                  </a:lnTo>
                  <a:lnTo>
                    <a:pt x="564" y="17"/>
                  </a:lnTo>
                  <a:lnTo>
                    <a:pt x="696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97"/>
            <p:cNvSpPr>
              <a:spLocks/>
            </p:cNvSpPr>
            <p:nvPr/>
          </p:nvSpPr>
          <p:spPr bwMode="auto">
            <a:xfrm>
              <a:off x="6791" y="4195"/>
              <a:ext cx="127" cy="127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83" y="6"/>
                </a:cxn>
                <a:cxn ang="0">
                  <a:pos x="99" y="11"/>
                </a:cxn>
                <a:cxn ang="0">
                  <a:pos x="116" y="28"/>
                </a:cxn>
                <a:cxn ang="0">
                  <a:pos x="122" y="44"/>
                </a:cxn>
                <a:cxn ang="0">
                  <a:pos x="127" y="66"/>
                </a:cxn>
                <a:cxn ang="0">
                  <a:pos x="122" y="83"/>
                </a:cxn>
                <a:cxn ang="0">
                  <a:pos x="116" y="100"/>
                </a:cxn>
                <a:cxn ang="0">
                  <a:pos x="105" y="116"/>
                </a:cxn>
                <a:cxn ang="0">
                  <a:pos x="83" y="127"/>
                </a:cxn>
                <a:cxn ang="0">
                  <a:pos x="66" y="127"/>
                </a:cxn>
                <a:cxn ang="0">
                  <a:pos x="44" y="127"/>
                </a:cxn>
                <a:cxn ang="0">
                  <a:pos x="28" y="116"/>
                </a:cxn>
                <a:cxn ang="0">
                  <a:pos x="11" y="105"/>
                </a:cxn>
                <a:cxn ang="0">
                  <a:pos x="0" y="83"/>
                </a:cxn>
                <a:cxn ang="0">
                  <a:pos x="0" y="61"/>
                </a:cxn>
                <a:cxn ang="0">
                  <a:pos x="0" y="44"/>
                </a:cxn>
                <a:cxn ang="0">
                  <a:pos x="11" y="28"/>
                </a:cxn>
                <a:cxn ang="0">
                  <a:pos x="22" y="11"/>
                </a:cxn>
                <a:cxn ang="0">
                  <a:pos x="44" y="6"/>
                </a:cxn>
                <a:cxn ang="0">
                  <a:pos x="66" y="0"/>
                </a:cxn>
              </a:cxnLst>
              <a:rect l="0" t="0" r="r" b="b"/>
              <a:pathLst>
                <a:path w="127" h="127">
                  <a:moveTo>
                    <a:pt x="66" y="0"/>
                  </a:moveTo>
                  <a:lnTo>
                    <a:pt x="83" y="6"/>
                  </a:lnTo>
                  <a:lnTo>
                    <a:pt x="99" y="11"/>
                  </a:lnTo>
                  <a:lnTo>
                    <a:pt x="116" y="28"/>
                  </a:lnTo>
                  <a:lnTo>
                    <a:pt x="122" y="44"/>
                  </a:lnTo>
                  <a:lnTo>
                    <a:pt x="127" y="66"/>
                  </a:lnTo>
                  <a:lnTo>
                    <a:pt x="122" y="83"/>
                  </a:lnTo>
                  <a:lnTo>
                    <a:pt x="116" y="100"/>
                  </a:lnTo>
                  <a:lnTo>
                    <a:pt x="105" y="116"/>
                  </a:lnTo>
                  <a:lnTo>
                    <a:pt x="83" y="127"/>
                  </a:lnTo>
                  <a:lnTo>
                    <a:pt x="66" y="127"/>
                  </a:lnTo>
                  <a:lnTo>
                    <a:pt x="44" y="127"/>
                  </a:lnTo>
                  <a:lnTo>
                    <a:pt x="28" y="116"/>
                  </a:lnTo>
                  <a:lnTo>
                    <a:pt x="11" y="105"/>
                  </a:lnTo>
                  <a:lnTo>
                    <a:pt x="0" y="83"/>
                  </a:lnTo>
                  <a:lnTo>
                    <a:pt x="0" y="61"/>
                  </a:lnTo>
                  <a:lnTo>
                    <a:pt x="0" y="44"/>
                  </a:lnTo>
                  <a:lnTo>
                    <a:pt x="11" y="28"/>
                  </a:lnTo>
                  <a:lnTo>
                    <a:pt x="22" y="11"/>
                  </a:lnTo>
                  <a:lnTo>
                    <a:pt x="44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98"/>
            <p:cNvSpPr>
              <a:spLocks noEditPoints="1"/>
            </p:cNvSpPr>
            <p:nvPr/>
          </p:nvSpPr>
          <p:spPr bwMode="auto">
            <a:xfrm>
              <a:off x="6421" y="4466"/>
              <a:ext cx="657" cy="1012"/>
            </a:xfrm>
            <a:custGeom>
              <a:avLst/>
              <a:gdLst/>
              <a:ahLst/>
              <a:cxnLst>
                <a:cxn ang="0">
                  <a:pos x="370" y="343"/>
                </a:cxn>
                <a:cxn ang="0">
                  <a:pos x="342" y="343"/>
                </a:cxn>
                <a:cxn ang="0">
                  <a:pos x="326" y="348"/>
                </a:cxn>
                <a:cxn ang="0">
                  <a:pos x="348" y="354"/>
                </a:cxn>
                <a:cxn ang="0">
                  <a:pos x="376" y="354"/>
                </a:cxn>
                <a:cxn ang="0">
                  <a:pos x="409" y="354"/>
                </a:cxn>
                <a:cxn ang="0">
                  <a:pos x="425" y="348"/>
                </a:cxn>
                <a:cxn ang="0">
                  <a:pos x="436" y="348"/>
                </a:cxn>
                <a:cxn ang="0">
                  <a:pos x="398" y="343"/>
                </a:cxn>
                <a:cxn ang="0">
                  <a:pos x="469" y="33"/>
                </a:cxn>
                <a:cxn ang="0">
                  <a:pos x="353" y="77"/>
                </a:cxn>
                <a:cxn ang="0">
                  <a:pos x="265" y="182"/>
                </a:cxn>
                <a:cxn ang="0">
                  <a:pos x="215" y="299"/>
                </a:cxn>
                <a:cxn ang="0">
                  <a:pos x="138" y="614"/>
                </a:cxn>
                <a:cxn ang="0">
                  <a:pos x="149" y="691"/>
                </a:cxn>
                <a:cxn ang="0">
                  <a:pos x="226" y="763"/>
                </a:cxn>
                <a:cxn ang="0">
                  <a:pos x="364" y="758"/>
                </a:cxn>
                <a:cxn ang="0">
                  <a:pos x="486" y="658"/>
                </a:cxn>
                <a:cxn ang="0">
                  <a:pos x="536" y="492"/>
                </a:cxn>
                <a:cxn ang="0">
                  <a:pos x="508" y="398"/>
                </a:cxn>
                <a:cxn ang="0">
                  <a:pos x="431" y="382"/>
                </a:cxn>
                <a:cxn ang="0">
                  <a:pos x="326" y="382"/>
                </a:cxn>
                <a:cxn ang="0">
                  <a:pos x="282" y="354"/>
                </a:cxn>
                <a:cxn ang="0">
                  <a:pos x="315" y="315"/>
                </a:cxn>
                <a:cxn ang="0">
                  <a:pos x="376" y="310"/>
                </a:cxn>
                <a:cxn ang="0">
                  <a:pos x="458" y="315"/>
                </a:cxn>
                <a:cxn ang="0">
                  <a:pos x="530" y="288"/>
                </a:cxn>
                <a:cxn ang="0">
                  <a:pos x="580" y="188"/>
                </a:cxn>
                <a:cxn ang="0">
                  <a:pos x="586" y="138"/>
                </a:cxn>
                <a:cxn ang="0">
                  <a:pos x="552" y="61"/>
                </a:cxn>
                <a:cxn ang="0">
                  <a:pos x="469" y="33"/>
                </a:cxn>
                <a:cxn ang="0">
                  <a:pos x="530" y="11"/>
                </a:cxn>
                <a:cxn ang="0">
                  <a:pos x="619" y="61"/>
                </a:cxn>
                <a:cxn ang="0">
                  <a:pos x="657" y="155"/>
                </a:cxn>
                <a:cxn ang="0">
                  <a:pos x="646" y="221"/>
                </a:cxn>
                <a:cxn ang="0">
                  <a:pos x="574" y="315"/>
                </a:cxn>
                <a:cxn ang="0">
                  <a:pos x="580" y="393"/>
                </a:cxn>
                <a:cxn ang="0">
                  <a:pos x="619" y="520"/>
                </a:cxn>
                <a:cxn ang="0">
                  <a:pos x="563" y="669"/>
                </a:cxn>
                <a:cxn ang="0">
                  <a:pos x="436" y="769"/>
                </a:cxn>
                <a:cxn ang="0">
                  <a:pos x="282" y="807"/>
                </a:cxn>
                <a:cxn ang="0">
                  <a:pos x="171" y="774"/>
                </a:cxn>
                <a:cxn ang="0">
                  <a:pos x="110" y="702"/>
                </a:cxn>
                <a:cxn ang="0">
                  <a:pos x="33" y="1012"/>
                </a:cxn>
                <a:cxn ang="0">
                  <a:pos x="16" y="1012"/>
                </a:cxn>
                <a:cxn ang="0">
                  <a:pos x="5" y="1006"/>
                </a:cxn>
                <a:cxn ang="0">
                  <a:pos x="0" y="1001"/>
                </a:cxn>
                <a:cxn ang="0">
                  <a:pos x="199" y="227"/>
                </a:cxn>
                <a:cxn ang="0">
                  <a:pos x="276" y="105"/>
                </a:cxn>
                <a:cxn ang="0">
                  <a:pos x="398" y="17"/>
                </a:cxn>
              </a:cxnLst>
              <a:rect l="0" t="0" r="r" b="b"/>
              <a:pathLst>
                <a:path w="657" h="1012">
                  <a:moveTo>
                    <a:pt x="376" y="343"/>
                  </a:moveTo>
                  <a:lnTo>
                    <a:pt x="370" y="343"/>
                  </a:lnTo>
                  <a:lnTo>
                    <a:pt x="359" y="343"/>
                  </a:lnTo>
                  <a:lnTo>
                    <a:pt x="342" y="343"/>
                  </a:lnTo>
                  <a:lnTo>
                    <a:pt x="331" y="348"/>
                  </a:lnTo>
                  <a:lnTo>
                    <a:pt x="326" y="348"/>
                  </a:lnTo>
                  <a:lnTo>
                    <a:pt x="331" y="354"/>
                  </a:lnTo>
                  <a:lnTo>
                    <a:pt x="348" y="354"/>
                  </a:lnTo>
                  <a:lnTo>
                    <a:pt x="364" y="354"/>
                  </a:lnTo>
                  <a:lnTo>
                    <a:pt x="376" y="354"/>
                  </a:lnTo>
                  <a:lnTo>
                    <a:pt x="392" y="354"/>
                  </a:lnTo>
                  <a:lnTo>
                    <a:pt x="409" y="354"/>
                  </a:lnTo>
                  <a:lnTo>
                    <a:pt x="414" y="348"/>
                  </a:lnTo>
                  <a:lnTo>
                    <a:pt x="425" y="348"/>
                  </a:lnTo>
                  <a:lnTo>
                    <a:pt x="436" y="348"/>
                  </a:lnTo>
                  <a:lnTo>
                    <a:pt x="436" y="348"/>
                  </a:lnTo>
                  <a:lnTo>
                    <a:pt x="414" y="343"/>
                  </a:lnTo>
                  <a:lnTo>
                    <a:pt x="398" y="343"/>
                  </a:lnTo>
                  <a:lnTo>
                    <a:pt x="376" y="343"/>
                  </a:lnTo>
                  <a:close/>
                  <a:moveTo>
                    <a:pt x="469" y="33"/>
                  </a:moveTo>
                  <a:lnTo>
                    <a:pt x="409" y="44"/>
                  </a:lnTo>
                  <a:lnTo>
                    <a:pt x="353" y="77"/>
                  </a:lnTo>
                  <a:lnTo>
                    <a:pt x="304" y="127"/>
                  </a:lnTo>
                  <a:lnTo>
                    <a:pt x="265" y="182"/>
                  </a:lnTo>
                  <a:lnTo>
                    <a:pt x="232" y="243"/>
                  </a:lnTo>
                  <a:lnTo>
                    <a:pt x="215" y="299"/>
                  </a:lnTo>
                  <a:lnTo>
                    <a:pt x="138" y="597"/>
                  </a:lnTo>
                  <a:lnTo>
                    <a:pt x="138" y="614"/>
                  </a:lnTo>
                  <a:lnTo>
                    <a:pt x="138" y="630"/>
                  </a:lnTo>
                  <a:lnTo>
                    <a:pt x="149" y="691"/>
                  </a:lnTo>
                  <a:lnTo>
                    <a:pt x="177" y="735"/>
                  </a:lnTo>
                  <a:lnTo>
                    <a:pt x="226" y="763"/>
                  </a:lnTo>
                  <a:lnTo>
                    <a:pt x="287" y="774"/>
                  </a:lnTo>
                  <a:lnTo>
                    <a:pt x="364" y="758"/>
                  </a:lnTo>
                  <a:lnTo>
                    <a:pt x="431" y="719"/>
                  </a:lnTo>
                  <a:lnTo>
                    <a:pt x="486" y="658"/>
                  </a:lnTo>
                  <a:lnTo>
                    <a:pt x="519" y="581"/>
                  </a:lnTo>
                  <a:lnTo>
                    <a:pt x="536" y="492"/>
                  </a:lnTo>
                  <a:lnTo>
                    <a:pt x="530" y="442"/>
                  </a:lnTo>
                  <a:lnTo>
                    <a:pt x="508" y="398"/>
                  </a:lnTo>
                  <a:lnTo>
                    <a:pt x="481" y="370"/>
                  </a:lnTo>
                  <a:lnTo>
                    <a:pt x="431" y="382"/>
                  </a:lnTo>
                  <a:lnTo>
                    <a:pt x="376" y="387"/>
                  </a:lnTo>
                  <a:lnTo>
                    <a:pt x="326" y="382"/>
                  </a:lnTo>
                  <a:lnTo>
                    <a:pt x="293" y="370"/>
                  </a:lnTo>
                  <a:lnTo>
                    <a:pt x="282" y="354"/>
                  </a:lnTo>
                  <a:lnTo>
                    <a:pt x="293" y="326"/>
                  </a:lnTo>
                  <a:lnTo>
                    <a:pt x="315" y="315"/>
                  </a:lnTo>
                  <a:lnTo>
                    <a:pt x="348" y="310"/>
                  </a:lnTo>
                  <a:lnTo>
                    <a:pt x="376" y="310"/>
                  </a:lnTo>
                  <a:lnTo>
                    <a:pt x="431" y="310"/>
                  </a:lnTo>
                  <a:lnTo>
                    <a:pt x="458" y="315"/>
                  </a:lnTo>
                  <a:lnTo>
                    <a:pt x="486" y="326"/>
                  </a:lnTo>
                  <a:lnTo>
                    <a:pt x="530" y="288"/>
                  </a:lnTo>
                  <a:lnTo>
                    <a:pt x="563" y="238"/>
                  </a:lnTo>
                  <a:lnTo>
                    <a:pt x="580" y="188"/>
                  </a:lnTo>
                  <a:lnTo>
                    <a:pt x="586" y="138"/>
                  </a:lnTo>
                  <a:lnTo>
                    <a:pt x="586" y="138"/>
                  </a:lnTo>
                  <a:lnTo>
                    <a:pt x="574" y="88"/>
                  </a:lnTo>
                  <a:lnTo>
                    <a:pt x="552" y="61"/>
                  </a:lnTo>
                  <a:lnTo>
                    <a:pt x="514" y="39"/>
                  </a:lnTo>
                  <a:lnTo>
                    <a:pt x="469" y="33"/>
                  </a:lnTo>
                  <a:close/>
                  <a:moveTo>
                    <a:pt x="469" y="0"/>
                  </a:moveTo>
                  <a:lnTo>
                    <a:pt x="530" y="11"/>
                  </a:lnTo>
                  <a:lnTo>
                    <a:pt x="580" y="28"/>
                  </a:lnTo>
                  <a:lnTo>
                    <a:pt x="619" y="61"/>
                  </a:lnTo>
                  <a:lnTo>
                    <a:pt x="646" y="105"/>
                  </a:lnTo>
                  <a:lnTo>
                    <a:pt x="657" y="155"/>
                  </a:lnTo>
                  <a:lnTo>
                    <a:pt x="657" y="155"/>
                  </a:lnTo>
                  <a:lnTo>
                    <a:pt x="646" y="221"/>
                  </a:lnTo>
                  <a:lnTo>
                    <a:pt x="613" y="276"/>
                  </a:lnTo>
                  <a:lnTo>
                    <a:pt x="574" y="315"/>
                  </a:lnTo>
                  <a:lnTo>
                    <a:pt x="530" y="348"/>
                  </a:lnTo>
                  <a:lnTo>
                    <a:pt x="580" y="393"/>
                  </a:lnTo>
                  <a:lnTo>
                    <a:pt x="608" y="453"/>
                  </a:lnTo>
                  <a:lnTo>
                    <a:pt x="619" y="520"/>
                  </a:lnTo>
                  <a:lnTo>
                    <a:pt x="602" y="603"/>
                  </a:lnTo>
                  <a:lnTo>
                    <a:pt x="563" y="669"/>
                  </a:lnTo>
                  <a:lnTo>
                    <a:pt x="508" y="724"/>
                  </a:lnTo>
                  <a:lnTo>
                    <a:pt x="436" y="769"/>
                  </a:lnTo>
                  <a:lnTo>
                    <a:pt x="359" y="796"/>
                  </a:lnTo>
                  <a:lnTo>
                    <a:pt x="282" y="807"/>
                  </a:lnTo>
                  <a:lnTo>
                    <a:pt x="221" y="796"/>
                  </a:lnTo>
                  <a:lnTo>
                    <a:pt x="171" y="774"/>
                  </a:lnTo>
                  <a:lnTo>
                    <a:pt x="138" y="741"/>
                  </a:lnTo>
                  <a:lnTo>
                    <a:pt x="110" y="702"/>
                  </a:lnTo>
                  <a:lnTo>
                    <a:pt x="38" y="1006"/>
                  </a:lnTo>
                  <a:lnTo>
                    <a:pt x="33" y="1012"/>
                  </a:lnTo>
                  <a:lnTo>
                    <a:pt x="22" y="1012"/>
                  </a:lnTo>
                  <a:lnTo>
                    <a:pt x="16" y="1012"/>
                  </a:lnTo>
                  <a:lnTo>
                    <a:pt x="11" y="1012"/>
                  </a:lnTo>
                  <a:lnTo>
                    <a:pt x="5" y="1006"/>
                  </a:lnTo>
                  <a:lnTo>
                    <a:pt x="0" y="1006"/>
                  </a:lnTo>
                  <a:lnTo>
                    <a:pt x="0" y="1001"/>
                  </a:lnTo>
                  <a:lnTo>
                    <a:pt x="177" y="288"/>
                  </a:lnTo>
                  <a:lnTo>
                    <a:pt x="199" y="227"/>
                  </a:lnTo>
                  <a:lnTo>
                    <a:pt x="232" y="166"/>
                  </a:lnTo>
                  <a:lnTo>
                    <a:pt x="276" y="105"/>
                  </a:lnTo>
                  <a:lnTo>
                    <a:pt x="331" y="50"/>
                  </a:lnTo>
                  <a:lnTo>
                    <a:pt x="398" y="17"/>
                  </a:lnTo>
                  <a:lnTo>
                    <a:pt x="469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99"/>
            <p:cNvSpPr>
              <a:spLocks noEditPoints="1"/>
            </p:cNvSpPr>
            <p:nvPr/>
          </p:nvSpPr>
          <p:spPr bwMode="auto">
            <a:xfrm>
              <a:off x="7211" y="4494"/>
              <a:ext cx="862" cy="768"/>
            </a:xfrm>
            <a:custGeom>
              <a:avLst/>
              <a:gdLst/>
              <a:ahLst/>
              <a:cxnLst>
                <a:cxn ang="0">
                  <a:pos x="232" y="691"/>
                </a:cxn>
                <a:cxn ang="0">
                  <a:pos x="227" y="713"/>
                </a:cxn>
                <a:cxn ang="0">
                  <a:pos x="227" y="719"/>
                </a:cxn>
                <a:cxn ang="0">
                  <a:pos x="238" y="724"/>
                </a:cxn>
                <a:cxn ang="0">
                  <a:pos x="265" y="730"/>
                </a:cxn>
                <a:cxn ang="0">
                  <a:pos x="525" y="719"/>
                </a:cxn>
                <a:cxn ang="0">
                  <a:pos x="647" y="641"/>
                </a:cxn>
                <a:cxn ang="0">
                  <a:pos x="696" y="519"/>
                </a:cxn>
                <a:cxn ang="0">
                  <a:pos x="674" y="442"/>
                </a:cxn>
                <a:cxn ang="0">
                  <a:pos x="603" y="392"/>
                </a:cxn>
                <a:cxn ang="0">
                  <a:pos x="310" y="387"/>
                </a:cxn>
                <a:cxn ang="0">
                  <a:pos x="420" y="38"/>
                </a:cxn>
                <a:cxn ang="0">
                  <a:pos x="398" y="44"/>
                </a:cxn>
                <a:cxn ang="0">
                  <a:pos x="387" y="60"/>
                </a:cxn>
                <a:cxn ang="0">
                  <a:pos x="315" y="354"/>
                </a:cxn>
                <a:cxn ang="0">
                  <a:pos x="586" y="342"/>
                </a:cxn>
                <a:cxn ang="0">
                  <a:pos x="708" y="265"/>
                </a:cxn>
                <a:cxn ang="0">
                  <a:pos x="757" y="154"/>
                </a:cxn>
                <a:cxn ang="0">
                  <a:pos x="741" y="99"/>
                </a:cxn>
                <a:cxn ang="0">
                  <a:pos x="674" y="49"/>
                </a:cxn>
                <a:cxn ang="0">
                  <a:pos x="442" y="38"/>
                </a:cxn>
                <a:cxn ang="0">
                  <a:pos x="630" y="0"/>
                </a:cxn>
                <a:cxn ang="0">
                  <a:pos x="779" y="33"/>
                </a:cxn>
                <a:cxn ang="0">
                  <a:pos x="857" y="110"/>
                </a:cxn>
                <a:cxn ang="0">
                  <a:pos x="851" y="215"/>
                </a:cxn>
                <a:cxn ang="0">
                  <a:pos x="763" y="309"/>
                </a:cxn>
                <a:cxn ang="0">
                  <a:pos x="614" y="365"/>
                </a:cxn>
                <a:cxn ang="0">
                  <a:pos x="757" y="420"/>
                </a:cxn>
                <a:cxn ang="0">
                  <a:pos x="807" y="525"/>
                </a:cxn>
                <a:cxn ang="0">
                  <a:pos x="746" y="658"/>
                </a:cxn>
                <a:cxn ang="0">
                  <a:pos x="580" y="752"/>
                </a:cxn>
                <a:cxn ang="0">
                  <a:pos x="39" y="768"/>
                </a:cxn>
                <a:cxn ang="0">
                  <a:pos x="17" y="768"/>
                </a:cxn>
                <a:cxn ang="0">
                  <a:pos x="6" y="757"/>
                </a:cxn>
                <a:cxn ang="0">
                  <a:pos x="6" y="741"/>
                </a:cxn>
                <a:cxn ang="0">
                  <a:pos x="17" y="730"/>
                </a:cxn>
                <a:cxn ang="0">
                  <a:pos x="39" y="730"/>
                </a:cxn>
                <a:cxn ang="0">
                  <a:pos x="116" y="719"/>
                </a:cxn>
                <a:cxn ang="0">
                  <a:pos x="138" y="680"/>
                </a:cxn>
                <a:cxn ang="0">
                  <a:pos x="287" y="83"/>
                </a:cxn>
                <a:cxn ang="0">
                  <a:pos x="287" y="60"/>
                </a:cxn>
                <a:cxn ang="0">
                  <a:pos x="287" y="49"/>
                </a:cxn>
                <a:cxn ang="0">
                  <a:pos x="276" y="44"/>
                </a:cxn>
                <a:cxn ang="0">
                  <a:pos x="249" y="38"/>
                </a:cxn>
                <a:cxn ang="0">
                  <a:pos x="227" y="38"/>
                </a:cxn>
                <a:cxn ang="0">
                  <a:pos x="210" y="38"/>
                </a:cxn>
                <a:cxn ang="0">
                  <a:pos x="194" y="38"/>
                </a:cxn>
                <a:cxn ang="0">
                  <a:pos x="182" y="22"/>
                </a:cxn>
                <a:cxn ang="0">
                  <a:pos x="194" y="5"/>
                </a:cxn>
                <a:cxn ang="0">
                  <a:pos x="210" y="0"/>
                </a:cxn>
              </a:cxnLst>
              <a:rect l="0" t="0" r="r" b="b"/>
              <a:pathLst>
                <a:path w="862" h="768">
                  <a:moveTo>
                    <a:pt x="310" y="387"/>
                  </a:moveTo>
                  <a:lnTo>
                    <a:pt x="232" y="691"/>
                  </a:lnTo>
                  <a:lnTo>
                    <a:pt x="227" y="707"/>
                  </a:lnTo>
                  <a:lnTo>
                    <a:pt x="227" y="713"/>
                  </a:lnTo>
                  <a:lnTo>
                    <a:pt x="227" y="713"/>
                  </a:lnTo>
                  <a:lnTo>
                    <a:pt x="227" y="719"/>
                  </a:lnTo>
                  <a:lnTo>
                    <a:pt x="232" y="724"/>
                  </a:lnTo>
                  <a:lnTo>
                    <a:pt x="238" y="724"/>
                  </a:lnTo>
                  <a:lnTo>
                    <a:pt x="243" y="724"/>
                  </a:lnTo>
                  <a:lnTo>
                    <a:pt x="265" y="730"/>
                  </a:lnTo>
                  <a:lnTo>
                    <a:pt x="448" y="730"/>
                  </a:lnTo>
                  <a:lnTo>
                    <a:pt x="525" y="719"/>
                  </a:lnTo>
                  <a:lnTo>
                    <a:pt x="591" y="685"/>
                  </a:lnTo>
                  <a:lnTo>
                    <a:pt x="647" y="641"/>
                  </a:lnTo>
                  <a:lnTo>
                    <a:pt x="680" y="586"/>
                  </a:lnTo>
                  <a:lnTo>
                    <a:pt x="696" y="519"/>
                  </a:lnTo>
                  <a:lnTo>
                    <a:pt x="691" y="481"/>
                  </a:lnTo>
                  <a:lnTo>
                    <a:pt x="674" y="442"/>
                  </a:lnTo>
                  <a:lnTo>
                    <a:pt x="647" y="414"/>
                  </a:lnTo>
                  <a:lnTo>
                    <a:pt x="603" y="392"/>
                  </a:lnTo>
                  <a:lnTo>
                    <a:pt x="547" y="387"/>
                  </a:lnTo>
                  <a:lnTo>
                    <a:pt x="310" y="387"/>
                  </a:lnTo>
                  <a:close/>
                  <a:moveTo>
                    <a:pt x="442" y="38"/>
                  </a:moveTo>
                  <a:lnTo>
                    <a:pt x="420" y="38"/>
                  </a:lnTo>
                  <a:lnTo>
                    <a:pt x="409" y="38"/>
                  </a:lnTo>
                  <a:lnTo>
                    <a:pt x="398" y="44"/>
                  </a:lnTo>
                  <a:lnTo>
                    <a:pt x="392" y="49"/>
                  </a:lnTo>
                  <a:lnTo>
                    <a:pt x="387" y="60"/>
                  </a:lnTo>
                  <a:lnTo>
                    <a:pt x="387" y="77"/>
                  </a:lnTo>
                  <a:lnTo>
                    <a:pt x="315" y="354"/>
                  </a:lnTo>
                  <a:lnTo>
                    <a:pt x="503" y="354"/>
                  </a:lnTo>
                  <a:lnTo>
                    <a:pt x="586" y="342"/>
                  </a:lnTo>
                  <a:lnTo>
                    <a:pt x="658" y="309"/>
                  </a:lnTo>
                  <a:lnTo>
                    <a:pt x="708" y="265"/>
                  </a:lnTo>
                  <a:lnTo>
                    <a:pt x="741" y="210"/>
                  </a:lnTo>
                  <a:lnTo>
                    <a:pt x="757" y="154"/>
                  </a:lnTo>
                  <a:lnTo>
                    <a:pt x="752" y="127"/>
                  </a:lnTo>
                  <a:lnTo>
                    <a:pt x="741" y="99"/>
                  </a:lnTo>
                  <a:lnTo>
                    <a:pt x="713" y="66"/>
                  </a:lnTo>
                  <a:lnTo>
                    <a:pt x="674" y="49"/>
                  </a:lnTo>
                  <a:lnTo>
                    <a:pt x="614" y="38"/>
                  </a:lnTo>
                  <a:lnTo>
                    <a:pt x="442" y="38"/>
                  </a:lnTo>
                  <a:close/>
                  <a:moveTo>
                    <a:pt x="221" y="0"/>
                  </a:moveTo>
                  <a:lnTo>
                    <a:pt x="630" y="0"/>
                  </a:lnTo>
                  <a:lnTo>
                    <a:pt x="713" y="5"/>
                  </a:lnTo>
                  <a:lnTo>
                    <a:pt x="779" y="33"/>
                  </a:lnTo>
                  <a:lnTo>
                    <a:pt x="824" y="60"/>
                  </a:lnTo>
                  <a:lnTo>
                    <a:pt x="857" y="110"/>
                  </a:lnTo>
                  <a:lnTo>
                    <a:pt x="862" y="160"/>
                  </a:lnTo>
                  <a:lnTo>
                    <a:pt x="851" y="215"/>
                  </a:lnTo>
                  <a:lnTo>
                    <a:pt x="818" y="265"/>
                  </a:lnTo>
                  <a:lnTo>
                    <a:pt x="763" y="309"/>
                  </a:lnTo>
                  <a:lnTo>
                    <a:pt x="696" y="342"/>
                  </a:lnTo>
                  <a:lnTo>
                    <a:pt x="614" y="365"/>
                  </a:lnTo>
                  <a:lnTo>
                    <a:pt x="696" y="381"/>
                  </a:lnTo>
                  <a:lnTo>
                    <a:pt x="757" y="420"/>
                  </a:lnTo>
                  <a:lnTo>
                    <a:pt x="796" y="470"/>
                  </a:lnTo>
                  <a:lnTo>
                    <a:pt x="807" y="525"/>
                  </a:lnTo>
                  <a:lnTo>
                    <a:pt x="790" y="591"/>
                  </a:lnTo>
                  <a:lnTo>
                    <a:pt x="746" y="658"/>
                  </a:lnTo>
                  <a:lnTo>
                    <a:pt x="674" y="713"/>
                  </a:lnTo>
                  <a:lnTo>
                    <a:pt x="580" y="752"/>
                  </a:lnTo>
                  <a:lnTo>
                    <a:pt x="470" y="768"/>
                  </a:lnTo>
                  <a:lnTo>
                    <a:pt x="39" y="768"/>
                  </a:lnTo>
                  <a:lnTo>
                    <a:pt x="28" y="768"/>
                  </a:lnTo>
                  <a:lnTo>
                    <a:pt x="17" y="768"/>
                  </a:lnTo>
                  <a:lnTo>
                    <a:pt x="11" y="763"/>
                  </a:lnTo>
                  <a:lnTo>
                    <a:pt x="6" y="757"/>
                  </a:lnTo>
                  <a:lnTo>
                    <a:pt x="0" y="752"/>
                  </a:lnTo>
                  <a:lnTo>
                    <a:pt x="6" y="741"/>
                  </a:lnTo>
                  <a:lnTo>
                    <a:pt x="11" y="730"/>
                  </a:lnTo>
                  <a:lnTo>
                    <a:pt x="17" y="730"/>
                  </a:lnTo>
                  <a:lnTo>
                    <a:pt x="28" y="730"/>
                  </a:lnTo>
                  <a:lnTo>
                    <a:pt x="39" y="730"/>
                  </a:lnTo>
                  <a:lnTo>
                    <a:pt x="88" y="724"/>
                  </a:lnTo>
                  <a:lnTo>
                    <a:pt x="116" y="719"/>
                  </a:lnTo>
                  <a:lnTo>
                    <a:pt x="133" y="702"/>
                  </a:lnTo>
                  <a:lnTo>
                    <a:pt x="138" y="680"/>
                  </a:lnTo>
                  <a:lnTo>
                    <a:pt x="138" y="680"/>
                  </a:lnTo>
                  <a:lnTo>
                    <a:pt x="287" y="83"/>
                  </a:lnTo>
                  <a:lnTo>
                    <a:pt x="287" y="66"/>
                  </a:lnTo>
                  <a:lnTo>
                    <a:pt x="287" y="60"/>
                  </a:lnTo>
                  <a:lnTo>
                    <a:pt x="287" y="55"/>
                  </a:lnTo>
                  <a:lnTo>
                    <a:pt x="287" y="49"/>
                  </a:lnTo>
                  <a:lnTo>
                    <a:pt x="287" y="44"/>
                  </a:lnTo>
                  <a:lnTo>
                    <a:pt x="276" y="44"/>
                  </a:lnTo>
                  <a:lnTo>
                    <a:pt x="265" y="44"/>
                  </a:lnTo>
                  <a:lnTo>
                    <a:pt x="249" y="38"/>
                  </a:lnTo>
                  <a:lnTo>
                    <a:pt x="238" y="38"/>
                  </a:lnTo>
                  <a:lnTo>
                    <a:pt x="227" y="38"/>
                  </a:lnTo>
                  <a:lnTo>
                    <a:pt x="221" y="38"/>
                  </a:lnTo>
                  <a:lnTo>
                    <a:pt x="210" y="38"/>
                  </a:lnTo>
                  <a:lnTo>
                    <a:pt x="199" y="38"/>
                  </a:lnTo>
                  <a:lnTo>
                    <a:pt x="194" y="38"/>
                  </a:lnTo>
                  <a:lnTo>
                    <a:pt x="188" y="33"/>
                  </a:lnTo>
                  <a:lnTo>
                    <a:pt x="182" y="22"/>
                  </a:lnTo>
                  <a:lnTo>
                    <a:pt x="188" y="11"/>
                  </a:lnTo>
                  <a:lnTo>
                    <a:pt x="194" y="5"/>
                  </a:lnTo>
                  <a:lnTo>
                    <a:pt x="199" y="0"/>
                  </a:lnTo>
                  <a:lnTo>
                    <a:pt x="210" y="0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00"/>
            <p:cNvSpPr>
              <a:spLocks/>
            </p:cNvSpPr>
            <p:nvPr/>
          </p:nvSpPr>
          <p:spPr bwMode="auto">
            <a:xfrm>
              <a:off x="8344" y="3570"/>
              <a:ext cx="564" cy="1587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205" y="33"/>
                </a:cxn>
                <a:cxn ang="0">
                  <a:pos x="304" y="105"/>
                </a:cxn>
                <a:cxn ang="0">
                  <a:pos x="332" y="194"/>
                </a:cxn>
                <a:cxn ang="0">
                  <a:pos x="332" y="559"/>
                </a:cxn>
                <a:cxn ang="0">
                  <a:pos x="332" y="597"/>
                </a:cxn>
                <a:cxn ang="0">
                  <a:pos x="337" y="619"/>
                </a:cxn>
                <a:cxn ang="0">
                  <a:pos x="337" y="636"/>
                </a:cxn>
                <a:cxn ang="0">
                  <a:pos x="404" y="736"/>
                </a:cxn>
                <a:cxn ang="0">
                  <a:pos x="536" y="774"/>
                </a:cxn>
                <a:cxn ang="0">
                  <a:pos x="558" y="780"/>
                </a:cxn>
                <a:cxn ang="0">
                  <a:pos x="564" y="796"/>
                </a:cxn>
                <a:cxn ang="0">
                  <a:pos x="558" y="808"/>
                </a:cxn>
                <a:cxn ang="0">
                  <a:pos x="509" y="819"/>
                </a:cxn>
                <a:cxn ang="0">
                  <a:pos x="398" y="863"/>
                </a:cxn>
                <a:cxn ang="0">
                  <a:pos x="337" y="968"/>
                </a:cxn>
                <a:cxn ang="0">
                  <a:pos x="332" y="1388"/>
                </a:cxn>
                <a:cxn ang="0">
                  <a:pos x="288" y="1493"/>
                </a:cxn>
                <a:cxn ang="0">
                  <a:pos x="177" y="1565"/>
                </a:cxn>
                <a:cxn ang="0">
                  <a:pos x="33" y="1587"/>
                </a:cxn>
                <a:cxn ang="0">
                  <a:pos x="11" y="1587"/>
                </a:cxn>
                <a:cxn ang="0">
                  <a:pos x="0" y="1582"/>
                </a:cxn>
                <a:cxn ang="0">
                  <a:pos x="0" y="1565"/>
                </a:cxn>
                <a:cxn ang="0">
                  <a:pos x="17" y="1554"/>
                </a:cxn>
                <a:cxn ang="0">
                  <a:pos x="144" y="1521"/>
                </a:cxn>
                <a:cxn ang="0">
                  <a:pos x="210" y="1449"/>
                </a:cxn>
                <a:cxn ang="0">
                  <a:pos x="227" y="1377"/>
                </a:cxn>
                <a:cxn ang="0">
                  <a:pos x="227" y="996"/>
                </a:cxn>
                <a:cxn ang="0">
                  <a:pos x="271" y="874"/>
                </a:cxn>
                <a:cxn ang="0">
                  <a:pos x="415" y="796"/>
                </a:cxn>
                <a:cxn ang="0">
                  <a:pos x="326" y="763"/>
                </a:cxn>
                <a:cxn ang="0">
                  <a:pos x="254" y="686"/>
                </a:cxn>
                <a:cxn ang="0">
                  <a:pos x="227" y="581"/>
                </a:cxn>
                <a:cxn ang="0">
                  <a:pos x="227" y="221"/>
                </a:cxn>
                <a:cxn ang="0">
                  <a:pos x="227" y="194"/>
                </a:cxn>
                <a:cxn ang="0">
                  <a:pos x="227" y="177"/>
                </a:cxn>
                <a:cxn ang="0">
                  <a:pos x="199" y="116"/>
                </a:cxn>
                <a:cxn ang="0">
                  <a:pos x="94" y="50"/>
                </a:cxn>
                <a:cxn ang="0">
                  <a:pos x="11" y="33"/>
                </a:cxn>
                <a:cxn ang="0">
                  <a:pos x="0" y="28"/>
                </a:cxn>
                <a:cxn ang="0">
                  <a:pos x="0" y="6"/>
                </a:cxn>
                <a:cxn ang="0">
                  <a:pos x="11" y="0"/>
                </a:cxn>
                <a:cxn ang="0">
                  <a:pos x="33" y="0"/>
                </a:cxn>
              </a:cxnLst>
              <a:rect l="0" t="0" r="r" b="b"/>
              <a:pathLst>
                <a:path w="564" h="1587">
                  <a:moveTo>
                    <a:pt x="33" y="0"/>
                  </a:moveTo>
                  <a:lnTo>
                    <a:pt x="78" y="0"/>
                  </a:lnTo>
                  <a:lnTo>
                    <a:pt x="138" y="11"/>
                  </a:lnTo>
                  <a:lnTo>
                    <a:pt x="205" y="33"/>
                  </a:lnTo>
                  <a:lnTo>
                    <a:pt x="260" y="66"/>
                  </a:lnTo>
                  <a:lnTo>
                    <a:pt x="304" y="105"/>
                  </a:lnTo>
                  <a:lnTo>
                    <a:pt x="326" y="149"/>
                  </a:lnTo>
                  <a:lnTo>
                    <a:pt x="332" y="194"/>
                  </a:lnTo>
                  <a:lnTo>
                    <a:pt x="332" y="243"/>
                  </a:lnTo>
                  <a:lnTo>
                    <a:pt x="332" y="559"/>
                  </a:lnTo>
                  <a:lnTo>
                    <a:pt x="332" y="581"/>
                  </a:lnTo>
                  <a:lnTo>
                    <a:pt x="332" y="597"/>
                  </a:lnTo>
                  <a:lnTo>
                    <a:pt x="337" y="608"/>
                  </a:lnTo>
                  <a:lnTo>
                    <a:pt x="337" y="619"/>
                  </a:lnTo>
                  <a:lnTo>
                    <a:pt x="337" y="625"/>
                  </a:lnTo>
                  <a:lnTo>
                    <a:pt x="337" y="636"/>
                  </a:lnTo>
                  <a:lnTo>
                    <a:pt x="365" y="691"/>
                  </a:lnTo>
                  <a:lnTo>
                    <a:pt x="404" y="736"/>
                  </a:lnTo>
                  <a:lnTo>
                    <a:pt x="464" y="763"/>
                  </a:lnTo>
                  <a:lnTo>
                    <a:pt x="536" y="774"/>
                  </a:lnTo>
                  <a:lnTo>
                    <a:pt x="547" y="780"/>
                  </a:lnTo>
                  <a:lnTo>
                    <a:pt x="558" y="780"/>
                  </a:lnTo>
                  <a:lnTo>
                    <a:pt x="564" y="785"/>
                  </a:lnTo>
                  <a:lnTo>
                    <a:pt x="564" y="796"/>
                  </a:lnTo>
                  <a:lnTo>
                    <a:pt x="564" y="802"/>
                  </a:lnTo>
                  <a:lnTo>
                    <a:pt x="558" y="808"/>
                  </a:lnTo>
                  <a:lnTo>
                    <a:pt x="547" y="813"/>
                  </a:lnTo>
                  <a:lnTo>
                    <a:pt x="509" y="819"/>
                  </a:lnTo>
                  <a:lnTo>
                    <a:pt x="453" y="830"/>
                  </a:lnTo>
                  <a:lnTo>
                    <a:pt x="398" y="863"/>
                  </a:lnTo>
                  <a:lnTo>
                    <a:pt x="354" y="913"/>
                  </a:lnTo>
                  <a:lnTo>
                    <a:pt x="337" y="968"/>
                  </a:lnTo>
                  <a:lnTo>
                    <a:pt x="332" y="1029"/>
                  </a:lnTo>
                  <a:lnTo>
                    <a:pt x="332" y="1388"/>
                  </a:lnTo>
                  <a:lnTo>
                    <a:pt x="321" y="1449"/>
                  </a:lnTo>
                  <a:lnTo>
                    <a:pt x="288" y="1493"/>
                  </a:lnTo>
                  <a:lnTo>
                    <a:pt x="238" y="1537"/>
                  </a:lnTo>
                  <a:lnTo>
                    <a:pt x="177" y="1565"/>
                  </a:lnTo>
                  <a:lnTo>
                    <a:pt x="105" y="1582"/>
                  </a:lnTo>
                  <a:lnTo>
                    <a:pt x="33" y="1587"/>
                  </a:lnTo>
                  <a:lnTo>
                    <a:pt x="22" y="1587"/>
                  </a:lnTo>
                  <a:lnTo>
                    <a:pt x="11" y="1587"/>
                  </a:lnTo>
                  <a:lnTo>
                    <a:pt x="6" y="1587"/>
                  </a:lnTo>
                  <a:lnTo>
                    <a:pt x="0" y="1582"/>
                  </a:lnTo>
                  <a:lnTo>
                    <a:pt x="0" y="1571"/>
                  </a:lnTo>
                  <a:lnTo>
                    <a:pt x="0" y="1565"/>
                  </a:lnTo>
                  <a:lnTo>
                    <a:pt x="6" y="1560"/>
                  </a:lnTo>
                  <a:lnTo>
                    <a:pt x="17" y="1554"/>
                  </a:lnTo>
                  <a:lnTo>
                    <a:pt x="89" y="1543"/>
                  </a:lnTo>
                  <a:lnTo>
                    <a:pt x="144" y="1521"/>
                  </a:lnTo>
                  <a:lnTo>
                    <a:pt x="188" y="1488"/>
                  </a:lnTo>
                  <a:lnTo>
                    <a:pt x="210" y="1449"/>
                  </a:lnTo>
                  <a:lnTo>
                    <a:pt x="227" y="1410"/>
                  </a:lnTo>
                  <a:lnTo>
                    <a:pt x="227" y="1377"/>
                  </a:lnTo>
                  <a:lnTo>
                    <a:pt x="227" y="1377"/>
                  </a:lnTo>
                  <a:lnTo>
                    <a:pt x="227" y="996"/>
                  </a:lnTo>
                  <a:lnTo>
                    <a:pt x="238" y="929"/>
                  </a:lnTo>
                  <a:lnTo>
                    <a:pt x="271" y="874"/>
                  </a:lnTo>
                  <a:lnTo>
                    <a:pt x="332" y="830"/>
                  </a:lnTo>
                  <a:lnTo>
                    <a:pt x="415" y="796"/>
                  </a:lnTo>
                  <a:lnTo>
                    <a:pt x="370" y="780"/>
                  </a:lnTo>
                  <a:lnTo>
                    <a:pt x="326" y="763"/>
                  </a:lnTo>
                  <a:lnTo>
                    <a:pt x="293" y="730"/>
                  </a:lnTo>
                  <a:lnTo>
                    <a:pt x="254" y="686"/>
                  </a:lnTo>
                  <a:lnTo>
                    <a:pt x="232" y="642"/>
                  </a:lnTo>
                  <a:lnTo>
                    <a:pt x="227" y="581"/>
                  </a:lnTo>
                  <a:lnTo>
                    <a:pt x="227" y="249"/>
                  </a:lnTo>
                  <a:lnTo>
                    <a:pt x="227" y="221"/>
                  </a:lnTo>
                  <a:lnTo>
                    <a:pt x="227" y="205"/>
                  </a:lnTo>
                  <a:lnTo>
                    <a:pt x="227" y="194"/>
                  </a:lnTo>
                  <a:lnTo>
                    <a:pt x="227" y="183"/>
                  </a:lnTo>
                  <a:lnTo>
                    <a:pt x="227" y="177"/>
                  </a:lnTo>
                  <a:lnTo>
                    <a:pt x="221" y="172"/>
                  </a:lnTo>
                  <a:lnTo>
                    <a:pt x="199" y="116"/>
                  </a:lnTo>
                  <a:lnTo>
                    <a:pt x="155" y="78"/>
                  </a:lnTo>
                  <a:lnTo>
                    <a:pt x="94" y="50"/>
                  </a:lnTo>
                  <a:lnTo>
                    <a:pt x="22" y="33"/>
                  </a:lnTo>
                  <a:lnTo>
                    <a:pt x="11" y="33"/>
                  </a:lnTo>
                  <a:lnTo>
                    <a:pt x="6" y="33"/>
                  </a:lnTo>
                  <a:lnTo>
                    <a:pt x="0" y="28"/>
                  </a:lnTo>
                  <a:lnTo>
                    <a:pt x="0" y="17"/>
                  </a:lnTo>
                  <a:lnTo>
                    <a:pt x="0" y="6"/>
                  </a:lnTo>
                  <a:lnTo>
                    <a:pt x="6" y="0"/>
                  </a:lnTo>
                  <a:lnTo>
                    <a:pt x="11" y="0"/>
                  </a:lnTo>
                  <a:lnTo>
                    <a:pt x="22" y="0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01"/>
            <p:cNvSpPr>
              <a:spLocks noEditPoints="1"/>
            </p:cNvSpPr>
            <p:nvPr/>
          </p:nvSpPr>
          <p:spPr bwMode="auto">
            <a:xfrm>
              <a:off x="9566" y="4178"/>
              <a:ext cx="1055" cy="371"/>
            </a:xfrm>
            <a:custGeom>
              <a:avLst/>
              <a:gdLst/>
              <a:ahLst/>
              <a:cxnLst>
                <a:cxn ang="0">
                  <a:pos x="55" y="310"/>
                </a:cxn>
                <a:cxn ang="0">
                  <a:pos x="1000" y="310"/>
                </a:cxn>
                <a:cxn ang="0">
                  <a:pos x="1017" y="310"/>
                </a:cxn>
                <a:cxn ang="0">
                  <a:pos x="1028" y="310"/>
                </a:cxn>
                <a:cxn ang="0">
                  <a:pos x="1039" y="316"/>
                </a:cxn>
                <a:cxn ang="0">
                  <a:pos x="1050" y="321"/>
                </a:cxn>
                <a:cxn ang="0">
                  <a:pos x="1055" y="327"/>
                </a:cxn>
                <a:cxn ang="0">
                  <a:pos x="1055" y="343"/>
                </a:cxn>
                <a:cxn ang="0">
                  <a:pos x="1055" y="354"/>
                </a:cxn>
                <a:cxn ang="0">
                  <a:pos x="1050" y="360"/>
                </a:cxn>
                <a:cxn ang="0">
                  <a:pos x="1039" y="365"/>
                </a:cxn>
                <a:cxn ang="0">
                  <a:pos x="1028" y="371"/>
                </a:cxn>
                <a:cxn ang="0">
                  <a:pos x="1017" y="371"/>
                </a:cxn>
                <a:cxn ang="0">
                  <a:pos x="1006" y="371"/>
                </a:cxn>
                <a:cxn ang="0">
                  <a:pos x="55" y="371"/>
                </a:cxn>
                <a:cxn ang="0">
                  <a:pos x="38" y="371"/>
                </a:cxn>
                <a:cxn ang="0">
                  <a:pos x="27" y="371"/>
                </a:cxn>
                <a:cxn ang="0">
                  <a:pos x="16" y="365"/>
                </a:cxn>
                <a:cxn ang="0">
                  <a:pos x="11" y="360"/>
                </a:cxn>
                <a:cxn ang="0">
                  <a:pos x="5" y="354"/>
                </a:cxn>
                <a:cxn ang="0">
                  <a:pos x="0" y="343"/>
                </a:cxn>
                <a:cxn ang="0">
                  <a:pos x="5" y="327"/>
                </a:cxn>
                <a:cxn ang="0">
                  <a:pos x="11" y="321"/>
                </a:cxn>
                <a:cxn ang="0">
                  <a:pos x="16" y="316"/>
                </a:cxn>
                <a:cxn ang="0">
                  <a:pos x="27" y="310"/>
                </a:cxn>
                <a:cxn ang="0">
                  <a:pos x="38" y="310"/>
                </a:cxn>
                <a:cxn ang="0">
                  <a:pos x="55" y="310"/>
                </a:cxn>
                <a:cxn ang="0">
                  <a:pos x="55" y="0"/>
                </a:cxn>
                <a:cxn ang="0">
                  <a:pos x="1006" y="0"/>
                </a:cxn>
                <a:cxn ang="0">
                  <a:pos x="1017" y="0"/>
                </a:cxn>
                <a:cxn ang="0">
                  <a:pos x="1028" y="0"/>
                </a:cxn>
                <a:cxn ang="0">
                  <a:pos x="1039" y="6"/>
                </a:cxn>
                <a:cxn ang="0">
                  <a:pos x="1050" y="11"/>
                </a:cxn>
                <a:cxn ang="0">
                  <a:pos x="1055" y="17"/>
                </a:cxn>
                <a:cxn ang="0">
                  <a:pos x="1055" y="34"/>
                </a:cxn>
                <a:cxn ang="0">
                  <a:pos x="1055" y="45"/>
                </a:cxn>
                <a:cxn ang="0">
                  <a:pos x="1050" y="56"/>
                </a:cxn>
                <a:cxn ang="0">
                  <a:pos x="1039" y="61"/>
                </a:cxn>
                <a:cxn ang="0">
                  <a:pos x="1028" y="61"/>
                </a:cxn>
                <a:cxn ang="0">
                  <a:pos x="1017" y="61"/>
                </a:cxn>
                <a:cxn ang="0">
                  <a:pos x="1000" y="61"/>
                </a:cxn>
                <a:cxn ang="0">
                  <a:pos x="55" y="61"/>
                </a:cxn>
                <a:cxn ang="0">
                  <a:pos x="38" y="61"/>
                </a:cxn>
                <a:cxn ang="0">
                  <a:pos x="27" y="61"/>
                </a:cxn>
                <a:cxn ang="0">
                  <a:pos x="16" y="61"/>
                </a:cxn>
                <a:cxn ang="0">
                  <a:pos x="11" y="56"/>
                </a:cxn>
                <a:cxn ang="0">
                  <a:pos x="5" y="45"/>
                </a:cxn>
                <a:cxn ang="0">
                  <a:pos x="0" y="34"/>
                </a:cxn>
                <a:cxn ang="0">
                  <a:pos x="5" y="17"/>
                </a:cxn>
                <a:cxn ang="0">
                  <a:pos x="11" y="11"/>
                </a:cxn>
                <a:cxn ang="0">
                  <a:pos x="16" y="6"/>
                </a:cxn>
                <a:cxn ang="0">
                  <a:pos x="27" y="0"/>
                </a:cxn>
                <a:cxn ang="0">
                  <a:pos x="38" y="0"/>
                </a:cxn>
                <a:cxn ang="0">
                  <a:pos x="55" y="0"/>
                </a:cxn>
              </a:cxnLst>
              <a:rect l="0" t="0" r="r" b="b"/>
              <a:pathLst>
                <a:path w="1055" h="371">
                  <a:moveTo>
                    <a:pt x="55" y="310"/>
                  </a:moveTo>
                  <a:lnTo>
                    <a:pt x="1000" y="310"/>
                  </a:lnTo>
                  <a:lnTo>
                    <a:pt x="1017" y="310"/>
                  </a:lnTo>
                  <a:lnTo>
                    <a:pt x="1028" y="310"/>
                  </a:lnTo>
                  <a:lnTo>
                    <a:pt x="1039" y="316"/>
                  </a:lnTo>
                  <a:lnTo>
                    <a:pt x="1050" y="321"/>
                  </a:lnTo>
                  <a:lnTo>
                    <a:pt x="1055" y="327"/>
                  </a:lnTo>
                  <a:lnTo>
                    <a:pt x="1055" y="343"/>
                  </a:lnTo>
                  <a:lnTo>
                    <a:pt x="1055" y="354"/>
                  </a:lnTo>
                  <a:lnTo>
                    <a:pt x="1050" y="360"/>
                  </a:lnTo>
                  <a:lnTo>
                    <a:pt x="1039" y="365"/>
                  </a:lnTo>
                  <a:lnTo>
                    <a:pt x="1028" y="371"/>
                  </a:lnTo>
                  <a:lnTo>
                    <a:pt x="1017" y="371"/>
                  </a:lnTo>
                  <a:lnTo>
                    <a:pt x="1006" y="371"/>
                  </a:lnTo>
                  <a:lnTo>
                    <a:pt x="55" y="371"/>
                  </a:lnTo>
                  <a:lnTo>
                    <a:pt x="38" y="371"/>
                  </a:lnTo>
                  <a:lnTo>
                    <a:pt x="27" y="371"/>
                  </a:lnTo>
                  <a:lnTo>
                    <a:pt x="16" y="365"/>
                  </a:lnTo>
                  <a:lnTo>
                    <a:pt x="11" y="360"/>
                  </a:lnTo>
                  <a:lnTo>
                    <a:pt x="5" y="354"/>
                  </a:lnTo>
                  <a:lnTo>
                    <a:pt x="0" y="343"/>
                  </a:lnTo>
                  <a:lnTo>
                    <a:pt x="5" y="327"/>
                  </a:lnTo>
                  <a:lnTo>
                    <a:pt x="11" y="321"/>
                  </a:lnTo>
                  <a:lnTo>
                    <a:pt x="16" y="316"/>
                  </a:lnTo>
                  <a:lnTo>
                    <a:pt x="27" y="310"/>
                  </a:lnTo>
                  <a:lnTo>
                    <a:pt x="38" y="310"/>
                  </a:lnTo>
                  <a:lnTo>
                    <a:pt x="55" y="310"/>
                  </a:lnTo>
                  <a:close/>
                  <a:moveTo>
                    <a:pt x="55" y="0"/>
                  </a:moveTo>
                  <a:lnTo>
                    <a:pt x="1006" y="0"/>
                  </a:lnTo>
                  <a:lnTo>
                    <a:pt x="1017" y="0"/>
                  </a:lnTo>
                  <a:lnTo>
                    <a:pt x="1028" y="0"/>
                  </a:lnTo>
                  <a:lnTo>
                    <a:pt x="1039" y="6"/>
                  </a:lnTo>
                  <a:lnTo>
                    <a:pt x="1050" y="11"/>
                  </a:lnTo>
                  <a:lnTo>
                    <a:pt x="1055" y="17"/>
                  </a:lnTo>
                  <a:lnTo>
                    <a:pt x="1055" y="34"/>
                  </a:lnTo>
                  <a:lnTo>
                    <a:pt x="1055" y="45"/>
                  </a:lnTo>
                  <a:lnTo>
                    <a:pt x="1050" y="56"/>
                  </a:lnTo>
                  <a:lnTo>
                    <a:pt x="1039" y="61"/>
                  </a:lnTo>
                  <a:lnTo>
                    <a:pt x="1028" y="61"/>
                  </a:lnTo>
                  <a:lnTo>
                    <a:pt x="1017" y="61"/>
                  </a:lnTo>
                  <a:lnTo>
                    <a:pt x="1000" y="61"/>
                  </a:lnTo>
                  <a:lnTo>
                    <a:pt x="55" y="61"/>
                  </a:lnTo>
                  <a:lnTo>
                    <a:pt x="38" y="61"/>
                  </a:lnTo>
                  <a:lnTo>
                    <a:pt x="27" y="61"/>
                  </a:lnTo>
                  <a:lnTo>
                    <a:pt x="16" y="61"/>
                  </a:lnTo>
                  <a:lnTo>
                    <a:pt x="11" y="56"/>
                  </a:lnTo>
                  <a:lnTo>
                    <a:pt x="5" y="45"/>
                  </a:lnTo>
                  <a:lnTo>
                    <a:pt x="0" y="34"/>
                  </a:lnTo>
                  <a:lnTo>
                    <a:pt x="5" y="17"/>
                  </a:lnTo>
                  <a:lnTo>
                    <a:pt x="11" y="11"/>
                  </a:lnTo>
                  <a:lnTo>
                    <a:pt x="16" y="6"/>
                  </a:lnTo>
                  <a:lnTo>
                    <a:pt x="27" y="0"/>
                  </a:lnTo>
                  <a:lnTo>
                    <a:pt x="38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02"/>
            <p:cNvSpPr>
              <a:spLocks/>
            </p:cNvSpPr>
            <p:nvPr/>
          </p:nvSpPr>
          <p:spPr bwMode="auto">
            <a:xfrm>
              <a:off x="11246" y="3703"/>
              <a:ext cx="636" cy="1062"/>
            </a:xfrm>
            <a:custGeom>
              <a:avLst/>
              <a:gdLst/>
              <a:ahLst/>
              <a:cxnLst>
                <a:cxn ang="0">
                  <a:pos x="387" y="11"/>
                </a:cxn>
                <a:cxn ang="0">
                  <a:pos x="536" y="88"/>
                </a:cxn>
                <a:cxn ang="0">
                  <a:pos x="625" y="221"/>
                </a:cxn>
                <a:cxn ang="0">
                  <a:pos x="630" y="370"/>
                </a:cxn>
                <a:cxn ang="0">
                  <a:pos x="575" y="486"/>
                </a:cxn>
                <a:cxn ang="0">
                  <a:pos x="464" y="614"/>
                </a:cxn>
                <a:cxn ang="0">
                  <a:pos x="287" y="774"/>
                </a:cxn>
                <a:cxn ang="0">
                  <a:pos x="122" y="934"/>
                </a:cxn>
                <a:cxn ang="0">
                  <a:pos x="122" y="934"/>
                </a:cxn>
                <a:cxn ang="0">
                  <a:pos x="442" y="934"/>
                </a:cxn>
                <a:cxn ang="0">
                  <a:pos x="536" y="929"/>
                </a:cxn>
                <a:cxn ang="0">
                  <a:pos x="575" y="885"/>
                </a:cxn>
                <a:cxn ang="0">
                  <a:pos x="591" y="780"/>
                </a:cxn>
                <a:cxn ang="0">
                  <a:pos x="591" y="1062"/>
                </a:cxn>
                <a:cxn ang="0">
                  <a:pos x="0" y="1039"/>
                </a:cxn>
                <a:cxn ang="0">
                  <a:pos x="0" y="1017"/>
                </a:cxn>
                <a:cxn ang="0">
                  <a:pos x="17" y="1001"/>
                </a:cxn>
                <a:cxn ang="0">
                  <a:pos x="387" y="581"/>
                </a:cxn>
                <a:cxn ang="0">
                  <a:pos x="475" y="404"/>
                </a:cxn>
                <a:cxn ang="0">
                  <a:pos x="481" y="243"/>
                </a:cxn>
                <a:cxn ang="0">
                  <a:pos x="437" y="127"/>
                </a:cxn>
                <a:cxn ang="0">
                  <a:pos x="343" y="61"/>
                </a:cxn>
                <a:cxn ang="0">
                  <a:pos x="210" y="61"/>
                </a:cxn>
                <a:cxn ang="0">
                  <a:pos x="94" y="144"/>
                </a:cxn>
                <a:cxn ang="0">
                  <a:pos x="83" y="210"/>
                </a:cxn>
                <a:cxn ang="0">
                  <a:pos x="127" y="221"/>
                </a:cxn>
                <a:cxn ang="0">
                  <a:pos x="155" y="254"/>
                </a:cxn>
                <a:cxn ang="0">
                  <a:pos x="166" y="293"/>
                </a:cxn>
                <a:cxn ang="0">
                  <a:pos x="155" y="332"/>
                </a:cxn>
                <a:cxn ang="0">
                  <a:pos x="133" y="359"/>
                </a:cxn>
                <a:cxn ang="0">
                  <a:pos x="105" y="370"/>
                </a:cxn>
                <a:cxn ang="0">
                  <a:pos x="83" y="376"/>
                </a:cxn>
                <a:cxn ang="0">
                  <a:pos x="72" y="376"/>
                </a:cxn>
                <a:cxn ang="0">
                  <a:pos x="50" y="370"/>
                </a:cxn>
                <a:cxn ang="0">
                  <a:pos x="28" y="359"/>
                </a:cxn>
                <a:cxn ang="0">
                  <a:pos x="5" y="332"/>
                </a:cxn>
                <a:cxn ang="0">
                  <a:pos x="0" y="287"/>
                </a:cxn>
                <a:cxn ang="0">
                  <a:pos x="39" y="149"/>
                </a:cxn>
                <a:cxn ang="0">
                  <a:pos x="138" y="44"/>
                </a:cxn>
                <a:cxn ang="0">
                  <a:pos x="298" y="0"/>
                </a:cxn>
              </a:cxnLst>
              <a:rect l="0" t="0" r="r" b="b"/>
              <a:pathLst>
                <a:path w="636" h="1062">
                  <a:moveTo>
                    <a:pt x="298" y="0"/>
                  </a:moveTo>
                  <a:lnTo>
                    <a:pt x="387" y="11"/>
                  </a:lnTo>
                  <a:lnTo>
                    <a:pt x="470" y="39"/>
                  </a:lnTo>
                  <a:lnTo>
                    <a:pt x="536" y="88"/>
                  </a:lnTo>
                  <a:lnTo>
                    <a:pt x="591" y="149"/>
                  </a:lnTo>
                  <a:lnTo>
                    <a:pt x="625" y="221"/>
                  </a:lnTo>
                  <a:lnTo>
                    <a:pt x="636" y="310"/>
                  </a:lnTo>
                  <a:lnTo>
                    <a:pt x="630" y="370"/>
                  </a:lnTo>
                  <a:lnTo>
                    <a:pt x="608" y="431"/>
                  </a:lnTo>
                  <a:lnTo>
                    <a:pt x="575" y="486"/>
                  </a:lnTo>
                  <a:lnTo>
                    <a:pt x="531" y="547"/>
                  </a:lnTo>
                  <a:lnTo>
                    <a:pt x="464" y="614"/>
                  </a:lnTo>
                  <a:lnTo>
                    <a:pt x="387" y="686"/>
                  </a:lnTo>
                  <a:lnTo>
                    <a:pt x="287" y="774"/>
                  </a:lnTo>
                  <a:lnTo>
                    <a:pt x="122" y="934"/>
                  </a:lnTo>
                  <a:lnTo>
                    <a:pt x="122" y="934"/>
                  </a:lnTo>
                  <a:lnTo>
                    <a:pt x="122" y="934"/>
                  </a:lnTo>
                  <a:lnTo>
                    <a:pt x="122" y="934"/>
                  </a:lnTo>
                  <a:lnTo>
                    <a:pt x="409" y="934"/>
                  </a:lnTo>
                  <a:lnTo>
                    <a:pt x="442" y="934"/>
                  </a:lnTo>
                  <a:lnTo>
                    <a:pt x="492" y="934"/>
                  </a:lnTo>
                  <a:lnTo>
                    <a:pt x="536" y="929"/>
                  </a:lnTo>
                  <a:lnTo>
                    <a:pt x="558" y="923"/>
                  </a:lnTo>
                  <a:lnTo>
                    <a:pt x="575" y="885"/>
                  </a:lnTo>
                  <a:lnTo>
                    <a:pt x="586" y="835"/>
                  </a:lnTo>
                  <a:lnTo>
                    <a:pt x="591" y="780"/>
                  </a:lnTo>
                  <a:lnTo>
                    <a:pt x="636" y="780"/>
                  </a:lnTo>
                  <a:lnTo>
                    <a:pt x="591" y="1062"/>
                  </a:lnTo>
                  <a:lnTo>
                    <a:pt x="0" y="1062"/>
                  </a:lnTo>
                  <a:lnTo>
                    <a:pt x="0" y="1039"/>
                  </a:lnTo>
                  <a:lnTo>
                    <a:pt x="0" y="1028"/>
                  </a:lnTo>
                  <a:lnTo>
                    <a:pt x="0" y="1017"/>
                  </a:lnTo>
                  <a:lnTo>
                    <a:pt x="5" y="1006"/>
                  </a:lnTo>
                  <a:lnTo>
                    <a:pt x="17" y="1001"/>
                  </a:lnTo>
                  <a:lnTo>
                    <a:pt x="321" y="658"/>
                  </a:lnTo>
                  <a:lnTo>
                    <a:pt x="387" y="581"/>
                  </a:lnTo>
                  <a:lnTo>
                    <a:pt x="437" y="498"/>
                  </a:lnTo>
                  <a:lnTo>
                    <a:pt x="475" y="404"/>
                  </a:lnTo>
                  <a:lnTo>
                    <a:pt x="486" y="310"/>
                  </a:lnTo>
                  <a:lnTo>
                    <a:pt x="481" y="243"/>
                  </a:lnTo>
                  <a:lnTo>
                    <a:pt x="464" y="182"/>
                  </a:lnTo>
                  <a:lnTo>
                    <a:pt x="437" y="127"/>
                  </a:lnTo>
                  <a:lnTo>
                    <a:pt x="398" y="88"/>
                  </a:lnTo>
                  <a:lnTo>
                    <a:pt x="343" y="61"/>
                  </a:lnTo>
                  <a:lnTo>
                    <a:pt x="276" y="50"/>
                  </a:lnTo>
                  <a:lnTo>
                    <a:pt x="210" y="61"/>
                  </a:lnTo>
                  <a:lnTo>
                    <a:pt x="149" y="94"/>
                  </a:lnTo>
                  <a:lnTo>
                    <a:pt x="94" y="144"/>
                  </a:lnTo>
                  <a:lnTo>
                    <a:pt x="61" y="210"/>
                  </a:lnTo>
                  <a:lnTo>
                    <a:pt x="83" y="210"/>
                  </a:lnTo>
                  <a:lnTo>
                    <a:pt x="105" y="216"/>
                  </a:lnTo>
                  <a:lnTo>
                    <a:pt x="127" y="221"/>
                  </a:lnTo>
                  <a:lnTo>
                    <a:pt x="144" y="238"/>
                  </a:lnTo>
                  <a:lnTo>
                    <a:pt x="155" y="254"/>
                  </a:lnTo>
                  <a:lnTo>
                    <a:pt x="166" y="271"/>
                  </a:lnTo>
                  <a:lnTo>
                    <a:pt x="166" y="293"/>
                  </a:lnTo>
                  <a:lnTo>
                    <a:pt x="166" y="315"/>
                  </a:lnTo>
                  <a:lnTo>
                    <a:pt x="155" y="332"/>
                  </a:lnTo>
                  <a:lnTo>
                    <a:pt x="149" y="348"/>
                  </a:lnTo>
                  <a:lnTo>
                    <a:pt x="133" y="359"/>
                  </a:lnTo>
                  <a:lnTo>
                    <a:pt x="122" y="365"/>
                  </a:lnTo>
                  <a:lnTo>
                    <a:pt x="105" y="370"/>
                  </a:lnTo>
                  <a:lnTo>
                    <a:pt x="94" y="376"/>
                  </a:lnTo>
                  <a:lnTo>
                    <a:pt x="83" y="376"/>
                  </a:lnTo>
                  <a:lnTo>
                    <a:pt x="83" y="376"/>
                  </a:lnTo>
                  <a:lnTo>
                    <a:pt x="72" y="376"/>
                  </a:lnTo>
                  <a:lnTo>
                    <a:pt x="61" y="376"/>
                  </a:lnTo>
                  <a:lnTo>
                    <a:pt x="50" y="370"/>
                  </a:lnTo>
                  <a:lnTo>
                    <a:pt x="39" y="365"/>
                  </a:lnTo>
                  <a:lnTo>
                    <a:pt x="28" y="359"/>
                  </a:lnTo>
                  <a:lnTo>
                    <a:pt x="17" y="348"/>
                  </a:lnTo>
                  <a:lnTo>
                    <a:pt x="5" y="332"/>
                  </a:lnTo>
                  <a:lnTo>
                    <a:pt x="0" y="310"/>
                  </a:lnTo>
                  <a:lnTo>
                    <a:pt x="0" y="287"/>
                  </a:lnTo>
                  <a:lnTo>
                    <a:pt x="11" y="216"/>
                  </a:lnTo>
                  <a:lnTo>
                    <a:pt x="39" y="149"/>
                  </a:lnTo>
                  <a:lnTo>
                    <a:pt x="77" y="94"/>
                  </a:lnTo>
                  <a:lnTo>
                    <a:pt x="138" y="44"/>
                  </a:lnTo>
                  <a:lnTo>
                    <a:pt x="210" y="11"/>
                  </a:lnTo>
                  <a:lnTo>
                    <a:pt x="298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03"/>
            <p:cNvSpPr>
              <a:spLocks noEditPoints="1"/>
            </p:cNvSpPr>
            <p:nvPr/>
          </p:nvSpPr>
          <p:spPr bwMode="auto">
            <a:xfrm>
              <a:off x="12031" y="4079"/>
              <a:ext cx="840" cy="702"/>
            </a:xfrm>
            <a:custGeom>
              <a:avLst/>
              <a:gdLst/>
              <a:ahLst/>
              <a:cxnLst>
                <a:cxn ang="0">
                  <a:pos x="354" y="94"/>
                </a:cxn>
                <a:cxn ang="0">
                  <a:pos x="265" y="127"/>
                </a:cxn>
                <a:cxn ang="0">
                  <a:pos x="177" y="221"/>
                </a:cxn>
                <a:cxn ang="0">
                  <a:pos x="116" y="376"/>
                </a:cxn>
                <a:cxn ang="0">
                  <a:pos x="99" y="492"/>
                </a:cxn>
                <a:cxn ang="0">
                  <a:pos x="127" y="603"/>
                </a:cxn>
                <a:cxn ang="0">
                  <a:pos x="193" y="658"/>
                </a:cxn>
                <a:cxn ang="0">
                  <a:pos x="238" y="663"/>
                </a:cxn>
                <a:cxn ang="0">
                  <a:pos x="348" y="630"/>
                </a:cxn>
                <a:cxn ang="0">
                  <a:pos x="448" y="531"/>
                </a:cxn>
                <a:cxn ang="0">
                  <a:pos x="514" y="387"/>
                </a:cxn>
                <a:cxn ang="0">
                  <a:pos x="536" y="243"/>
                </a:cxn>
                <a:cxn ang="0">
                  <a:pos x="530" y="182"/>
                </a:cxn>
                <a:cxn ang="0">
                  <a:pos x="486" y="122"/>
                </a:cxn>
                <a:cxn ang="0">
                  <a:pos x="392" y="88"/>
                </a:cxn>
                <a:cxn ang="0">
                  <a:pos x="779" y="0"/>
                </a:cxn>
                <a:cxn ang="0">
                  <a:pos x="807" y="0"/>
                </a:cxn>
                <a:cxn ang="0">
                  <a:pos x="829" y="5"/>
                </a:cxn>
                <a:cxn ang="0">
                  <a:pos x="840" y="22"/>
                </a:cxn>
                <a:cxn ang="0">
                  <a:pos x="840" y="55"/>
                </a:cxn>
                <a:cxn ang="0">
                  <a:pos x="823" y="77"/>
                </a:cxn>
                <a:cxn ang="0">
                  <a:pos x="796" y="88"/>
                </a:cxn>
                <a:cxn ang="0">
                  <a:pos x="774" y="88"/>
                </a:cxn>
                <a:cxn ang="0">
                  <a:pos x="763" y="88"/>
                </a:cxn>
                <a:cxn ang="0">
                  <a:pos x="624" y="160"/>
                </a:cxn>
                <a:cxn ang="0">
                  <a:pos x="641" y="265"/>
                </a:cxn>
                <a:cxn ang="0">
                  <a:pos x="580" y="487"/>
                </a:cxn>
                <a:cxn ang="0">
                  <a:pos x="425" y="641"/>
                </a:cxn>
                <a:cxn ang="0">
                  <a:pos x="238" y="702"/>
                </a:cxn>
                <a:cxn ang="0">
                  <a:pos x="94" y="652"/>
                </a:cxn>
                <a:cxn ang="0">
                  <a:pos x="11" y="531"/>
                </a:cxn>
                <a:cxn ang="0">
                  <a:pos x="11" y="365"/>
                </a:cxn>
                <a:cxn ang="0">
                  <a:pos x="88" y="193"/>
                </a:cxn>
                <a:cxn ang="0">
                  <a:pos x="232" y="55"/>
                </a:cxn>
                <a:cxn ang="0">
                  <a:pos x="420" y="0"/>
                </a:cxn>
              </a:cxnLst>
              <a:rect l="0" t="0" r="r" b="b"/>
              <a:pathLst>
                <a:path w="840" h="702">
                  <a:moveTo>
                    <a:pt x="392" y="88"/>
                  </a:moveTo>
                  <a:lnTo>
                    <a:pt x="354" y="94"/>
                  </a:lnTo>
                  <a:lnTo>
                    <a:pt x="309" y="105"/>
                  </a:lnTo>
                  <a:lnTo>
                    <a:pt x="265" y="127"/>
                  </a:lnTo>
                  <a:lnTo>
                    <a:pt x="215" y="166"/>
                  </a:lnTo>
                  <a:lnTo>
                    <a:pt x="177" y="221"/>
                  </a:lnTo>
                  <a:lnTo>
                    <a:pt x="138" y="299"/>
                  </a:lnTo>
                  <a:lnTo>
                    <a:pt x="116" y="376"/>
                  </a:lnTo>
                  <a:lnTo>
                    <a:pt x="105" y="442"/>
                  </a:lnTo>
                  <a:lnTo>
                    <a:pt x="99" y="492"/>
                  </a:lnTo>
                  <a:lnTo>
                    <a:pt x="105" y="553"/>
                  </a:lnTo>
                  <a:lnTo>
                    <a:pt x="127" y="603"/>
                  </a:lnTo>
                  <a:lnTo>
                    <a:pt x="160" y="636"/>
                  </a:lnTo>
                  <a:lnTo>
                    <a:pt x="193" y="658"/>
                  </a:lnTo>
                  <a:lnTo>
                    <a:pt x="238" y="663"/>
                  </a:lnTo>
                  <a:lnTo>
                    <a:pt x="238" y="663"/>
                  </a:lnTo>
                  <a:lnTo>
                    <a:pt x="293" y="658"/>
                  </a:lnTo>
                  <a:lnTo>
                    <a:pt x="348" y="630"/>
                  </a:lnTo>
                  <a:lnTo>
                    <a:pt x="403" y="592"/>
                  </a:lnTo>
                  <a:lnTo>
                    <a:pt x="448" y="531"/>
                  </a:lnTo>
                  <a:lnTo>
                    <a:pt x="486" y="464"/>
                  </a:lnTo>
                  <a:lnTo>
                    <a:pt x="514" y="387"/>
                  </a:lnTo>
                  <a:lnTo>
                    <a:pt x="530" y="310"/>
                  </a:lnTo>
                  <a:lnTo>
                    <a:pt x="536" y="243"/>
                  </a:lnTo>
                  <a:lnTo>
                    <a:pt x="536" y="216"/>
                  </a:lnTo>
                  <a:lnTo>
                    <a:pt x="530" y="182"/>
                  </a:lnTo>
                  <a:lnTo>
                    <a:pt x="514" y="149"/>
                  </a:lnTo>
                  <a:lnTo>
                    <a:pt x="486" y="122"/>
                  </a:lnTo>
                  <a:lnTo>
                    <a:pt x="448" y="99"/>
                  </a:lnTo>
                  <a:lnTo>
                    <a:pt x="392" y="88"/>
                  </a:lnTo>
                  <a:close/>
                  <a:moveTo>
                    <a:pt x="420" y="0"/>
                  </a:moveTo>
                  <a:lnTo>
                    <a:pt x="779" y="0"/>
                  </a:lnTo>
                  <a:lnTo>
                    <a:pt x="796" y="0"/>
                  </a:lnTo>
                  <a:lnTo>
                    <a:pt x="807" y="0"/>
                  </a:lnTo>
                  <a:lnTo>
                    <a:pt x="818" y="0"/>
                  </a:lnTo>
                  <a:lnTo>
                    <a:pt x="829" y="5"/>
                  </a:lnTo>
                  <a:lnTo>
                    <a:pt x="834" y="11"/>
                  </a:lnTo>
                  <a:lnTo>
                    <a:pt x="840" y="22"/>
                  </a:lnTo>
                  <a:lnTo>
                    <a:pt x="840" y="33"/>
                  </a:lnTo>
                  <a:lnTo>
                    <a:pt x="840" y="55"/>
                  </a:lnTo>
                  <a:lnTo>
                    <a:pt x="834" y="66"/>
                  </a:lnTo>
                  <a:lnTo>
                    <a:pt x="823" y="77"/>
                  </a:lnTo>
                  <a:lnTo>
                    <a:pt x="812" y="83"/>
                  </a:lnTo>
                  <a:lnTo>
                    <a:pt x="796" y="88"/>
                  </a:lnTo>
                  <a:lnTo>
                    <a:pt x="785" y="88"/>
                  </a:lnTo>
                  <a:lnTo>
                    <a:pt x="774" y="88"/>
                  </a:lnTo>
                  <a:lnTo>
                    <a:pt x="763" y="88"/>
                  </a:lnTo>
                  <a:lnTo>
                    <a:pt x="763" y="88"/>
                  </a:lnTo>
                  <a:lnTo>
                    <a:pt x="591" y="88"/>
                  </a:lnTo>
                  <a:lnTo>
                    <a:pt x="624" y="160"/>
                  </a:lnTo>
                  <a:lnTo>
                    <a:pt x="641" y="221"/>
                  </a:lnTo>
                  <a:lnTo>
                    <a:pt x="641" y="265"/>
                  </a:lnTo>
                  <a:lnTo>
                    <a:pt x="624" y="381"/>
                  </a:lnTo>
                  <a:lnTo>
                    <a:pt x="580" y="487"/>
                  </a:lnTo>
                  <a:lnTo>
                    <a:pt x="508" y="575"/>
                  </a:lnTo>
                  <a:lnTo>
                    <a:pt x="425" y="641"/>
                  </a:lnTo>
                  <a:lnTo>
                    <a:pt x="337" y="686"/>
                  </a:lnTo>
                  <a:lnTo>
                    <a:pt x="238" y="702"/>
                  </a:lnTo>
                  <a:lnTo>
                    <a:pt x="160" y="686"/>
                  </a:lnTo>
                  <a:lnTo>
                    <a:pt x="94" y="652"/>
                  </a:lnTo>
                  <a:lnTo>
                    <a:pt x="44" y="597"/>
                  </a:lnTo>
                  <a:lnTo>
                    <a:pt x="11" y="531"/>
                  </a:lnTo>
                  <a:lnTo>
                    <a:pt x="0" y="448"/>
                  </a:lnTo>
                  <a:lnTo>
                    <a:pt x="11" y="365"/>
                  </a:lnTo>
                  <a:lnTo>
                    <a:pt x="39" y="276"/>
                  </a:lnTo>
                  <a:lnTo>
                    <a:pt x="88" y="193"/>
                  </a:lnTo>
                  <a:lnTo>
                    <a:pt x="155" y="116"/>
                  </a:lnTo>
                  <a:lnTo>
                    <a:pt x="232" y="55"/>
                  </a:lnTo>
                  <a:lnTo>
                    <a:pt x="320" y="11"/>
                  </a:lnTo>
                  <a:lnTo>
                    <a:pt x="420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04"/>
            <p:cNvSpPr>
              <a:spLocks/>
            </p:cNvSpPr>
            <p:nvPr/>
          </p:nvSpPr>
          <p:spPr bwMode="auto">
            <a:xfrm>
              <a:off x="12987" y="3692"/>
              <a:ext cx="1034" cy="503"/>
            </a:xfrm>
            <a:custGeom>
              <a:avLst/>
              <a:gdLst/>
              <a:ahLst/>
              <a:cxnLst>
                <a:cxn ang="0">
                  <a:pos x="205" y="22"/>
                </a:cxn>
                <a:cxn ang="0">
                  <a:pos x="282" y="66"/>
                </a:cxn>
                <a:cxn ang="0">
                  <a:pos x="437" y="0"/>
                </a:cxn>
                <a:cxn ang="0">
                  <a:pos x="547" y="27"/>
                </a:cxn>
                <a:cxn ang="0">
                  <a:pos x="619" y="72"/>
                </a:cxn>
                <a:cxn ang="0">
                  <a:pos x="785" y="0"/>
                </a:cxn>
                <a:cxn ang="0">
                  <a:pos x="890" y="27"/>
                </a:cxn>
                <a:cxn ang="0">
                  <a:pos x="929" y="127"/>
                </a:cxn>
                <a:cxn ang="0">
                  <a:pos x="884" y="304"/>
                </a:cxn>
                <a:cxn ang="0">
                  <a:pos x="846" y="409"/>
                </a:cxn>
                <a:cxn ang="0">
                  <a:pos x="851" y="459"/>
                </a:cxn>
                <a:cxn ang="0">
                  <a:pos x="873" y="475"/>
                </a:cxn>
                <a:cxn ang="0">
                  <a:pos x="967" y="398"/>
                </a:cxn>
                <a:cxn ang="0">
                  <a:pos x="1000" y="326"/>
                </a:cxn>
                <a:cxn ang="0">
                  <a:pos x="1017" y="321"/>
                </a:cxn>
                <a:cxn ang="0">
                  <a:pos x="1034" y="326"/>
                </a:cxn>
                <a:cxn ang="0">
                  <a:pos x="1017" y="387"/>
                </a:cxn>
                <a:cxn ang="0">
                  <a:pos x="923" y="492"/>
                </a:cxn>
                <a:cxn ang="0">
                  <a:pos x="796" y="481"/>
                </a:cxn>
                <a:cxn ang="0">
                  <a:pos x="763" y="392"/>
                </a:cxn>
                <a:cxn ang="0">
                  <a:pos x="779" y="348"/>
                </a:cxn>
                <a:cxn ang="0">
                  <a:pos x="840" y="166"/>
                </a:cxn>
                <a:cxn ang="0">
                  <a:pos x="846" y="83"/>
                </a:cxn>
                <a:cxn ang="0">
                  <a:pos x="829" y="44"/>
                </a:cxn>
                <a:cxn ang="0">
                  <a:pos x="779" y="27"/>
                </a:cxn>
                <a:cxn ang="0">
                  <a:pos x="630" y="105"/>
                </a:cxn>
                <a:cxn ang="0">
                  <a:pos x="586" y="177"/>
                </a:cxn>
                <a:cxn ang="0">
                  <a:pos x="569" y="215"/>
                </a:cxn>
                <a:cxn ang="0">
                  <a:pos x="547" y="309"/>
                </a:cxn>
                <a:cxn ang="0">
                  <a:pos x="520" y="409"/>
                </a:cxn>
                <a:cxn ang="0">
                  <a:pos x="509" y="459"/>
                </a:cxn>
                <a:cxn ang="0">
                  <a:pos x="492" y="492"/>
                </a:cxn>
                <a:cxn ang="0">
                  <a:pos x="448" y="503"/>
                </a:cxn>
                <a:cxn ang="0">
                  <a:pos x="420" y="481"/>
                </a:cxn>
                <a:cxn ang="0">
                  <a:pos x="420" y="448"/>
                </a:cxn>
                <a:cxn ang="0">
                  <a:pos x="437" y="403"/>
                </a:cxn>
                <a:cxn ang="0">
                  <a:pos x="492" y="166"/>
                </a:cxn>
                <a:cxn ang="0">
                  <a:pos x="498" y="99"/>
                </a:cxn>
                <a:cxn ang="0">
                  <a:pos x="492" y="66"/>
                </a:cxn>
                <a:cxn ang="0">
                  <a:pos x="470" y="33"/>
                </a:cxn>
                <a:cxn ang="0">
                  <a:pos x="376" y="39"/>
                </a:cxn>
                <a:cxn ang="0">
                  <a:pos x="265" y="133"/>
                </a:cxn>
                <a:cxn ang="0">
                  <a:pos x="216" y="232"/>
                </a:cxn>
                <a:cxn ang="0">
                  <a:pos x="194" y="343"/>
                </a:cxn>
                <a:cxn ang="0">
                  <a:pos x="171" y="431"/>
                </a:cxn>
                <a:cxn ang="0">
                  <a:pos x="155" y="481"/>
                </a:cxn>
                <a:cxn ang="0">
                  <a:pos x="111" y="503"/>
                </a:cxn>
                <a:cxn ang="0">
                  <a:pos x="77" y="492"/>
                </a:cxn>
                <a:cxn ang="0">
                  <a:pos x="72" y="464"/>
                </a:cxn>
                <a:cxn ang="0">
                  <a:pos x="77" y="431"/>
                </a:cxn>
                <a:cxn ang="0">
                  <a:pos x="133" y="232"/>
                </a:cxn>
                <a:cxn ang="0">
                  <a:pos x="160" y="110"/>
                </a:cxn>
                <a:cxn ang="0">
                  <a:pos x="155" y="50"/>
                </a:cxn>
                <a:cxn ang="0">
                  <a:pos x="127" y="27"/>
                </a:cxn>
                <a:cxn ang="0">
                  <a:pos x="55" y="105"/>
                </a:cxn>
                <a:cxn ang="0">
                  <a:pos x="33" y="177"/>
                </a:cxn>
                <a:cxn ang="0">
                  <a:pos x="17" y="182"/>
                </a:cxn>
                <a:cxn ang="0">
                  <a:pos x="6" y="182"/>
                </a:cxn>
                <a:cxn ang="0">
                  <a:pos x="0" y="155"/>
                </a:cxn>
                <a:cxn ang="0">
                  <a:pos x="39" y="61"/>
                </a:cxn>
                <a:cxn ang="0">
                  <a:pos x="127" y="0"/>
                </a:cxn>
              </a:cxnLst>
              <a:rect l="0" t="0" r="r" b="b"/>
              <a:pathLst>
                <a:path w="1034" h="503">
                  <a:moveTo>
                    <a:pt x="127" y="0"/>
                  </a:moveTo>
                  <a:lnTo>
                    <a:pt x="166" y="5"/>
                  </a:lnTo>
                  <a:lnTo>
                    <a:pt x="205" y="22"/>
                  </a:lnTo>
                  <a:lnTo>
                    <a:pt x="232" y="50"/>
                  </a:lnTo>
                  <a:lnTo>
                    <a:pt x="249" y="99"/>
                  </a:lnTo>
                  <a:lnTo>
                    <a:pt x="282" y="66"/>
                  </a:lnTo>
                  <a:lnTo>
                    <a:pt x="321" y="33"/>
                  </a:lnTo>
                  <a:lnTo>
                    <a:pt x="376" y="5"/>
                  </a:lnTo>
                  <a:lnTo>
                    <a:pt x="437" y="0"/>
                  </a:lnTo>
                  <a:lnTo>
                    <a:pt x="475" y="0"/>
                  </a:lnTo>
                  <a:lnTo>
                    <a:pt x="514" y="11"/>
                  </a:lnTo>
                  <a:lnTo>
                    <a:pt x="547" y="27"/>
                  </a:lnTo>
                  <a:lnTo>
                    <a:pt x="569" y="61"/>
                  </a:lnTo>
                  <a:lnTo>
                    <a:pt x="586" y="110"/>
                  </a:lnTo>
                  <a:lnTo>
                    <a:pt x="619" y="72"/>
                  </a:lnTo>
                  <a:lnTo>
                    <a:pt x="658" y="39"/>
                  </a:lnTo>
                  <a:lnTo>
                    <a:pt x="713" y="11"/>
                  </a:lnTo>
                  <a:lnTo>
                    <a:pt x="785" y="0"/>
                  </a:lnTo>
                  <a:lnTo>
                    <a:pt x="829" y="5"/>
                  </a:lnTo>
                  <a:lnTo>
                    <a:pt x="868" y="16"/>
                  </a:lnTo>
                  <a:lnTo>
                    <a:pt x="890" y="27"/>
                  </a:lnTo>
                  <a:lnTo>
                    <a:pt x="918" y="66"/>
                  </a:lnTo>
                  <a:lnTo>
                    <a:pt x="929" y="99"/>
                  </a:lnTo>
                  <a:lnTo>
                    <a:pt x="929" y="127"/>
                  </a:lnTo>
                  <a:lnTo>
                    <a:pt x="923" y="182"/>
                  </a:lnTo>
                  <a:lnTo>
                    <a:pt x="907" y="243"/>
                  </a:lnTo>
                  <a:lnTo>
                    <a:pt x="884" y="304"/>
                  </a:lnTo>
                  <a:lnTo>
                    <a:pt x="868" y="343"/>
                  </a:lnTo>
                  <a:lnTo>
                    <a:pt x="857" y="381"/>
                  </a:lnTo>
                  <a:lnTo>
                    <a:pt x="846" y="409"/>
                  </a:lnTo>
                  <a:lnTo>
                    <a:pt x="846" y="431"/>
                  </a:lnTo>
                  <a:lnTo>
                    <a:pt x="846" y="448"/>
                  </a:lnTo>
                  <a:lnTo>
                    <a:pt x="851" y="459"/>
                  </a:lnTo>
                  <a:lnTo>
                    <a:pt x="851" y="464"/>
                  </a:lnTo>
                  <a:lnTo>
                    <a:pt x="862" y="470"/>
                  </a:lnTo>
                  <a:lnTo>
                    <a:pt x="873" y="475"/>
                  </a:lnTo>
                  <a:lnTo>
                    <a:pt x="907" y="464"/>
                  </a:lnTo>
                  <a:lnTo>
                    <a:pt x="940" y="437"/>
                  </a:lnTo>
                  <a:lnTo>
                    <a:pt x="967" y="398"/>
                  </a:lnTo>
                  <a:lnTo>
                    <a:pt x="995" y="337"/>
                  </a:lnTo>
                  <a:lnTo>
                    <a:pt x="995" y="332"/>
                  </a:lnTo>
                  <a:lnTo>
                    <a:pt x="1000" y="326"/>
                  </a:lnTo>
                  <a:lnTo>
                    <a:pt x="1006" y="321"/>
                  </a:lnTo>
                  <a:lnTo>
                    <a:pt x="1017" y="321"/>
                  </a:lnTo>
                  <a:lnTo>
                    <a:pt x="1017" y="321"/>
                  </a:lnTo>
                  <a:lnTo>
                    <a:pt x="1023" y="321"/>
                  </a:lnTo>
                  <a:lnTo>
                    <a:pt x="1028" y="321"/>
                  </a:lnTo>
                  <a:lnTo>
                    <a:pt x="1034" y="326"/>
                  </a:lnTo>
                  <a:lnTo>
                    <a:pt x="1034" y="332"/>
                  </a:lnTo>
                  <a:lnTo>
                    <a:pt x="1028" y="354"/>
                  </a:lnTo>
                  <a:lnTo>
                    <a:pt x="1017" y="387"/>
                  </a:lnTo>
                  <a:lnTo>
                    <a:pt x="995" y="426"/>
                  </a:lnTo>
                  <a:lnTo>
                    <a:pt x="962" y="464"/>
                  </a:lnTo>
                  <a:lnTo>
                    <a:pt x="923" y="492"/>
                  </a:lnTo>
                  <a:lnTo>
                    <a:pt x="868" y="503"/>
                  </a:lnTo>
                  <a:lnTo>
                    <a:pt x="829" y="497"/>
                  </a:lnTo>
                  <a:lnTo>
                    <a:pt x="796" y="481"/>
                  </a:lnTo>
                  <a:lnTo>
                    <a:pt x="774" y="448"/>
                  </a:lnTo>
                  <a:lnTo>
                    <a:pt x="763" y="409"/>
                  </a:lnTo>
                  <a:lnTo>
                    <a:pt x="763" y="392"/>
                  </a:lnTo>
                  <a:lnTo>
                    <a:pt x="768" y="381"/>
                  </a:lnTo>
                  <a:lnTo>
                    <a:pt x="774" y="370"/>
                  </a:lnTo>
                  <a:lnTo>
                    <a:pt x="779" y="348"/>
                  </a:lnTo>
                  <a:lnTo>
                    <a:pt x="796" y="298"/>
                  </a:lnTo>
                  <a:lnTo>
                    <a:pt x="818" y="238"/>
                  </a:lnTo>
                  <a:lnTo>
                    <a:pt x="840" y="166"/>
                  </a:lnTo>
                  <a:lnTo>
                    <a:pt x="846" y="110"/>
                  </a:lnTo>
                  <a:lnTo>
                    <a:pt x="846" y="99"/>
                  </a:lnTo>
                  <a:lnTo>
                    <a:pt x="846" y="83"/>
                  </a:lnTo>
                  <a:lnTo>
                    <a:pt x="840" y="72"/>
                  </a:lnTo>
                  <a:lnTo>
                    <a:pt x="835" y="61"/>
                  </a:lnTo>
                  <a:lnTo>
                    <a:pt x="829" y="44"/>
                  </a:lnTo>
                  <a:lnTo>
                    <a:pt x="818" y="39"/>
                  </a:lnTo>
                  <a:lnTo>
                    <a:pt x="802" y="33"/>
                  </a:lnTo>
                  <a:lnTo>
                    <a:pt x="779" y="27"/>
                  </a:lnTo>
                  <a:lnTo>
                    <a:pt x="719" y="39"/>
                  </a:lnTo>
                  <a:lnTo>
                    <a:pt x="669" y="66"/>
                  </a:lnTo>
                  <a:lnTo>
                    <a:pt x="630" y="105"/>
                  </a:lnTo>
                  <a:lnTo>
                    <a:pt x="603" y="149"/>
                  </a:lnTo>
                  <a:lnTo>
                    <a:pt x="591" y="166"/>
                  </a:lnTo>
                  <a:lnTo>
                    <a:pt x="586" y="177"/>
                  </a:lnTo>
                  <a:lnTo>
                    <a:pt x="580" y="188"/>
                  </a:lnTo>
                  <a:lnTo>
                    <a:pt x="575" y="199"/>
                  </a:lnTo>
                  <a:lnTo>
                    <a:pt x="569" y="215"/>
                  </a:lnTo>
                  <a:lnTo>
                    <a:pt x="564" y="232"/>
                  </a:lnTo>
                  <a:lnTo>
                    <a:pt x="558" y="271"/>
                  </a:lnTo>
                  <a:lnTo>
                    <a:pt x="547" y="309"/>
                  </a:lnTo>
                  <a:lnTo>
                    <a:pt x="536" y="343"/>
                  </a:lnTo>
                  <a:lnTo>
                    <a:pt x="531" y="381"/>
                  </a:lnTo>
                  <a:lnTo>
                    <a:pt x="520" y="409"/>
                  </a:lnTo>
                  <a:lnTo>
                    <a:pt x="514" y="426"/>
                  </a:lnTo>
                  <a:lnTo>
                    <a:pt x="514" y="442"/>
                  </a:lnTo>
                  <a:lnTo>
                    <a:pt x="509" y="459"/>
                  </a:lnTo>
                  <a:lnTo>
                    <a:pt x="503" y="470"/>
                  </a:lnTo>
                  <a:lnTo>
                    <a:pt x="498" y="481"/>
                  </a:lnTo>
                  <a:lnTo>
                    <a:pt x="492" y="492"/>
                  </a:lnTo>
                  <a:lnTo>
                    <a:pt x="475" y="497"/>
                  </a:lnTo>
                  <a:lnTo>
                    <a:pt x="459" y="503"/>
                  </a:lnTo>
                  <a:lnTo>
                    <a:pt x="448" y="503"/>
                  </a:lnTo>
                  <a:lnTo>
                    <a:pt x="437" y="497"/>
                  </a:lnTo>
                  <a:lnTo>
                    <a:pt x="426" y="492"/>
                  </a:lnTo>
                  <a:lnTo>
                    <a:pt x="420" y="481"/>
                  </a:lnTo>
                  <a:lnTo>
                    <a:pt x="420" y="470"/>
                  </a:lnTo>
                  <a:lnTo>
                    <a:pt x="420" y="464"/>
                  </a:lnTo>
                  <a:lnTo>
                    <a:pt x="420" y="448"/>
                  </a:lnTo>
                  <a:lnTo>
                    <a:pt x="426" y="437"/>
                  </a:lnTo>
                  <a:lnTo>
                    <a:pt x="431" y="420"/>
                  </a:lnTo>
                  <a:lnTo>
                    <a:pt x="437" y="403"/>
                  </a:lnTo>
                  <a:lnTo>
                    <a:pt x="437" y="403"/>
                  </a:lnTo>
                  <a:lnTo>
                    <a:pt x="481" y="215"/>
                  </a:lnTo>
                  <a:lnTo>
                    <a:pt x="492" y="166"/>
                  </a:lnTo>
                  <a:lnTo>
                    <a:pt x="498" y="133"/>
                  </a:lnTo>
                  <a:lnTo>
                    <a:pt x="498" y="110"/>
                  </a:lnTo>
                  <a:lnTo>
                    <a:pt x="498" y="99"/>
                  </a:lnTo>
                  <a:lnTo>
                    <a:pt x="498" y="88"/>
                  </a:lnTo>
                  <a:lnTo>
                    <a:pt x="498" y="77"/>
                  </a:lnTo>
                  <a:lnTo>
                    <a:pt x="492" y="66"/>
                  </a:lnTo>
                  <a:lnTo>
                    <a:pt x="486" y="55"/>
                  </a:lnTo>
                  <a:lnTo>
                    <a:pt x="481" y="44"/>
                  </a:lnTo>
                  <a:lnTo>
                    <a:pt x="470" y="33"/>
                  </a:lnTo>
                  <a:lnTo>
                    <a:pt x="453" y="33"/>
                  </a:lnTo>
                  <a:lnTo>
                    <a:pt x="437" y="27"/>
                  </a:lnTo>
                  <a:lnTo>
                    <a:pt x="376" y="39"/>
                  </a:lnTo>
                  <a:lnTo>
                    <a:pt x="332" y="66"/>
                  </a:lnTo>
                  <a:lnTo>
                    <a:pt x="293" y="99"/>
                  </a:lnTo>
                  <a:lnTo>
                    <a:pt x="265" y="133"/>
                  </a:lnTo>
                  <a:lnTo>
                    <a:pt x="243" y="171"/>
                  </a:lnTo>
                  <a:lnTo>
                    <a:pt x="227" y="199"/>
                  </a:lnTo>
                  <a:lnTo>
                    <a:pt x="216" y="232"/>
                  </a:lnTo>
                  <a:lnTo>
                    <a:pt x="210" y="271"/>
                  </a:lnTo>
                  <a:lnTo>
                    <a:pt x="199" y="309"/>
                  </a:lnTo>
                  <a:lnTo>
                    <a:pt x="194" y="343"/>
                  </a:lnTo>
                  <a:lnTo>
                    <a:pt x="182" y="381"/>
                  </a:lnTo>
                  <a:lnTo>
                    <a:pt x="171" y="409"/>
                  </a:lnTo>
                  <a:lnTo>
                    <a:pt x="171" y="431"/>
                  </a:lnTo>
                  <a:lnTo>
                    <a:pt x="166" y="453"/>
                  </a:lnTo>
                  <a:lnTo>
                    <a:pt x="160" y="470"/>
                  </a:lnTo>
                  <a:lnTo>
                    <a:pt x="155" y="481"/>
                  </a:lnTo>
                  <a:lnTo>
                    <a:pt x="144" y="492"/>
                  </a:lnTo>
                  <a:lnTo>
                    <a:pt x="127" y="497"/>
                  </a:lnTo>
                  <a:lnTo>
                    <a:pt x="111" y="503"/>
                  </a:lnTo>
                  <a:lnTo>
                    <a:pt x="100" y="503"/>
                  </a:lnTo>
                  <a:lnTo>
                    <a:pt x="88" y="497"/>
                  </a:lnTo>
                  <a:lnTo>
                    <a:pt x="77" y="492"/>
                  </a:lnTo>
                  <a:lnTo>
                    <a:pt x="72" y="481"/>
                  </a:lnTo>
                  <a:lnTo>
                    <a:pt x="72" y="470"/>
                  </a:lnTo>
                  <a:lnTo>
                    <a:pt x="72" y="464"/>
                  </a:lnTo>
                  <a:lnTo>
                    <a:pt x="72" y="453"/>
                  </a:lnTo>
                  <a:lnTo>
                    <a:pt x="77" y="448"/>
                  </a:lnTo>
                  <a:lnTo>
                    <a:pt x="77" y="431"/>
                  </a:lnTo>
                  <a:lnTo>
                    <a:pt x="83" y="426"/>
                  </a:lnTo>
                  <a:lnTo>
                    <a:pt x="116" y="276"/>
                  </a:lnTo>
                  <a:lnTo>
                    <a:pt x="133" y="232"/>
                  </a:lnTo>
                  <a:lnTo>
                    <a:pt x="144" y="177"/>
                  </a:lnTo>
                  <a:lnTo>
                    <a:pt x="149" y="144"/>
                  </a:lnTo>
                  <a:lnTo>
                    <a:pt x="160" y="110"/>
                  </a:lnTo>
                  <a:lnTo>
                    <a:pt x="160" y="83"/>
                  </a:lnTo>
                  <a:lnTo>
                    <a:pt x="160" y="66"/>
                  </a:lnTo>
                  <a:lnTo>
                    <a:pt x="155" y="50"/>
                  </a:lnTo>
                  <a:lnTo>
                    <a:pt x="149" y="39"/>
                  </a:lnTo>
                  <a:lnTo>
                    <a:pt x="138" y="33"/>
                  </a:lnTo>
                  <a:lnTo>
                    <a:pt x="127" y="27"/>
                  </a:lnTo>
                  <a:lnTo>
                    <a:pt x="94" y="39"/>
                  </a:lnTo>
                  <a:lnTo>
                    <a:pt x="72" y="66"/>
                  </a:lnTo>
                  <a:lnTo>
                    <a:pt x="55" y="105"/>
                  </a:lnTo>
                  <a:lnTo>
                    <a:pt x="44" y="149"/>
                  </a:lnTo>
                  <a:lnTo>
                    <a:pt x="39" y="166"/>
                  </a:lnTo>
                  <a:lnTo>
                    <a:pt x="33" y="177"/>
                  </a:lnTo>
                  <a:lnTo>
                    <a:pt x="33" y="182"/>
                  </a:lnTo>
                  <a:lnTo>
                    <a:pt x="28" y="182"/>
                  </a:lnTo>
                  <a:lnTo>
                    <a:pt x="17" y="182"/>
                  </a:lnTo>
                  <a:lnTo>
                    <a:pt x="17" y="182"/>
                  </a:lnTo>
                  <a:lnTo>
                    <a:pt x="11" y="182"/>
                  </a:lnTo>
                  <a:lnTo>
                    <a:pt x="6" y="182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0" y="155"/>
                  </a:lnTo>
                  <a:lnTo>
                    <a:pt x="11" y="127"/>
                  </a:lnTo>
                  <a:lnTo>
                    <a:pt x="22" y="94"/>
                  </a:lnTo>
                  <a:lnTo>
                    <a:pt x="39" y="61"/>
                  </a:lnTo>
                  <a:lnTo>
                    <a:pt x="55" y="33"/>
                  </a:lnTo>
                  <a:lnTo>
                    <a:pt x="88" y="11"/>
                  </a:lnTo>
                  <a:lnTo>
                    <a:pt x="127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5"/>
            <p:cNvSpPr>
              <a:spLocks noEditPoints="1"/>
            </p:cNvSpPr>
            <p:nvPr/>
          </p:nvSpPr>
          <p:spPr bwMode="auto">
            <a:xfrm>
              <a:off x="12943" y="4997"/>
              <a:ext cx="696" cy="503"/>
            </a:xfrm>
            <a:custGeom>
              <a:avLst/>
              <a:gdLst/>
              <a:ahLst/>
              <a:cxnLst>
                <a:cxn ang="0">
                  <a:pos x="276" y="39"/>
                </a:cxn>
                <a:cxn ang="0">
                  <a:pos x="171" y="116"/>
                </a:cxn>
                <a:cxn ang="0">
                  <a:pos x="110" y="249"/>
                </a:cxn>
                <a:cxn ang="0">
                  <a:pos x="94" y="348"/>
                </a:cxn>
                <a:cxn ang="0">
                  <a:pos x="127" y="442"/>
                </a:cxn>
                <a:cxn ang="0">
                  <a:pos x="210" y="475"/>
                </a:cxn>
                <a:cxn ang="0">
                  <a:pos x="309" y="459"/>
                </a:cxn>
                <a:cxn ang="0">
                  <a:pos x="459" y="376"/>
                </a:cxn>
                <a:cxn ang="0">
                  <a:pos x="453" y="243"/>
                </a:cxn>
                <a:cxn ang="0">
                  <a:pos x="442" y="144"/>
                </a:cxn>
                <a:cxn ang="0">
                  <a:pos x="403" y="66"/>
                </a:cxn>
                <a:cxn ang="0">
                  <a:pos x="326" y="28"/>
                </a:cxn>
                <a:cxn ang="0">
                  <a:pos x="403" y="11"/>
                </a:cxn>
                <a:cxn ang="0">
                  <a:pos x="514" y="105"/>
                </a:cxn>
                <a:cxn ang="0">
                  <a:pos x="542" y="210"/>
                </a:cxn>
                <a:cxn ang="0">
                  <a:pos x="547" y="282"/>
                </a:cxn>
                <a:cxn ang="0">
                  <a:pos x="647" y="77"/>
                </a:cxn>
                <a:cxn ang="0">
                  <a:pos x="658" y="55"/>
                </a:cxn>
                <a:cxn ang="0">
                  <a:pos x="674" y="50"/>
                </a:cxn>
                <a:cxn ang="0">
                  <a:pos x="685" y="55"/>
                </a:cxn>
                <a:cxn ang="0">
                  <a:pos x="691" y="61"/>
                </a:cxn>
                <a:cxn ang="0">
                  <a:pos x="691" y="88"/>
                </a:cxn>
                <a:cxn ang="0">
                  <a:pos x="641" y="199"/>
                </a:cxn>
                <a:cxn ang="0">
                  <a:pos x="547" y="337"/>
                </a:cxn>
                <a:cxn ang="0">
                  <a:pos x="553" y="404"/>
                </a:cxn>
                <a:cxn ang="0">
                  <a:pos x="569" y="464"/>
                </a:cxn>
                <a:cxn ang="0">
                  <a:pos x="591" y="475"/>
                </a:cxn>
                <a:cxn ang="0">
                  <a:pos x="608" y="470"/>
                </a:cxn>
                <a:cxn ang="0">
                  <a:pos x="630" y="459"/>
                </a:cxn>
                <a:cxn ang="0">
                  <a:pos x="652" y="426"/>
                </a:cxn>
                <a:cxn ang="0">
                  <a:pos x="658" y="415"/>
                </a:cxn>
                <a:cxn ang="0">
                  <a:pos x="674" y="415"/>
                </a:cxn>
                <a:cxn ang="0">
                  <a:pos x="691" y="420"/>
                </a:cxn>
                <a:cxn ang="0">
                  <a:pos x="685" y="448"/>
                </a:cxn>
                <a:cxn ang="0">
                  <a:pos x="630" y="498"/>
                </a:cxn>
                <a:cxn ang="0">
                  <a:pos x="558" y="503"/>
                </a:cxn>
                <a:cxn ang="0">
                  <a:pos x="492" y="459"/>
                </a:cxn>
                <a:cxn ang="0">
                  <a:pos x="392" y="459"/>
                </a:cxn>
                <a:cxn ang="0">
                  <a:pos x="204" y="503"/>
                </a:cxn>
                <a:cxn ang="0">
                  <a:pos x="77" y="464"/>
                </a:cxn>
                <a:cxn ang="0">
                  <a:pos x="11" y="370"/>
                </a:cxn>
                <a:cxn ang="0">
                  <a:pos x="16" y="216"/>
                </a:cxn>
                <a:cxn ang="0">
                  <a:pos x="138" y="61"/>
                </a:cxn>
                <a:cxn ang="0">
                  <a:pos x="326" y="0"/>
                </a:cxn>
              </a:cxnLst>
              <a:rect l="0" t="0" r="r" b="b"/>
              <a:pathLst>
                <a:path w="696" h="503">
                  <a:moveTo>
                    <a:pt x="326" y="28"/>
                  </a:moveTo>
                  <a:lnTo>
                    <a:pt x="276" y="39"/>
                  </a:lnTo>
                  <a:lnTo>
                    <a:pt x="221" y="66"/>
                  </a:lnTo>
                  <a:lnTo>
                    <a:pt x="171" y="116"/>
                  </a:lnTo>
                  <a:lnTo>
                    <a:pt x="132" y="182"/>
                  </a:lnTo>
                  <a:lnTo>
                    <a:pt x="110" y="249"/>
                  </a:lnTo>
                  <a:lnTo>
                    <a:pt x="99" y="310"/>
                  </a:lnTo>
                  <a:lnTo>
                    <a:pt x="94" y="348"/>
                  </a:lnTo>
                  <a:lnTo>
                    <a:pt x="99" y="404"/>
                  </a:lnTo>
                  <a:lnTo>
                    <a:pt x="127" y="442"/>
                  </a:lnTo>
                  <a:lnTo>
                    <a:pt x="160" y="464"/>
                  </a:lnTo>
                  <a:lnTo>
                    <a:pt x="210" y="475"/>
                  </a:lnTo>
                  <a:lnTo>
                    <a:pt x="254" y="470"/>
                  </a:lnTo>
                  <a:lnTo>
                    <a:pt x="309" y="459"/>
                  </a:lnTo>
                  <a:lnTo>
                    <a:pt x="381" y="426"/>
                  </a:lnTo>
                  <a:lnTo>
                    <a:pt x="459" y="376"/>
                  </a:lnTo>
                  <a:lnTo>
                    <a:pt x="453" y="310"/>
                  </a:lnTo>
                  <a:lnTo>
                    <a:pt x="453" y="243"/>
                  </a:lnTo>
                  <a:lnTo>
                    <a:pt x="448" y="188"/>
                  </a:lnTo>
                  <a:lnTo>
                    <a:pt x="442" y="144"/>
                  </a:lnTo>
                  <a:lnTo>
                    <a:pt x="425" y="99"/>
                  </a:lnTo>
                  <a:lnTo>
                    <a:pt x="403" y="66"/>
                  </a:lnTo>
                  <a:lnTo>
                    <a:pt x="370" y="39"/>
                  </a:lnTo>
                  <a:lnTo>
                    <a:pt x="326" y="28"/>
                  </a:lnTo>
                  <a:close/>
                  <a:moveTo>
                    <a:pt x="326" y="0"/>
                  </a:moveTo>
                  <a:lnTo>
                    <a:pt x="403" y="11"/>
                  </a:lnTo>
                  <a:lnTo>
                    <a:pt x="470" y="50"/>
                  </a:lnTo>
                  <a:lnTo>
                    <a:pt x="514" y="105"/>
                  </a:lnTo>
                  <a:lnTo>
                    <a:pt x="536" y="182"/>
                  </a:lnTo>
                  <a:lnTo>
                    <a:pt x="542" y="210"/>
                  </a:lnTo>
                  <a:lnTo>
                    <a:pt x="542" y="254"/>
                  </a:lnTo>
                  <a:lnTo>
                    <a:pt x="547" y="282"/>
                  </a:lnTo>
                  <a:lnTo>
                    <a:pt x="608" y="188"/>
                  </a:lnTo>
                  <a:lnTo>
                    <a:pt x="647" y="77"/>
                  </a:lnTo>
                  <a:lnTo>
                    <a:pt x="652" y="66"/>
                  </a:lnTo>
                  <a:lnTo>
                    <a:pt x="658" y="55"/>
                  </a:lnTo>
                  <a:lnTo>
                    <a:pt x="663" y="55"/>
                  </a:lnTo>
                  <a:lnTo>
                    <a:pt x="674" y="50"/>
                  </a:lnTo>
                  <a:lnTo>
                    <a:pt x="680" y="50"/>
                  </a:lnTo>
                  <a:lnTo>
                    <a:pt x="685" y="55"/>
                  </a:lnTo>
                  <a:lnTo>
                    <a:pt x="691" y="55"/>
                  </a:lnTo>
                  <a:lnTo>
                    <a:pt x="691" y="61"/>
                  </a:lnTo>
                  <a:lnTo>
                    <a:pt x="696" y="66"/>
                  </a:lnTo>
                  <a:lnTo>
                    <a:pt x="691" y="88"/>
                  </a:lnTo>
                  <a:lnTo>
                    <a:pt x="674" y="138"/>
                  </a:lnTo>
                  <a:lnTo>
                    <a:pt x="641" y="199"/>
                  </a:lnTo>
                  <a:lnTo>
                    <a:pt x="602" y="271"/>
                  </a:lnTo>
                  <a:lnTo>
                    <a:pt x="547" y="337"/>
                  </a:lnTo>
                  <a:lnTo>
                    <a:pt x="547" y="337"/>
                  </a:lnTo>
                  <a:lnTo>
                    <a:pt x="553" y="404"/>
                  </a:lnTo>
                  <a:lnTo>
                    <a:pt x="558" y="442"/>
                  </a:lnTo>
                  <a:lnTo>
                    <a:pt x="569" y="464"/>
                  </a:lnTo>
                  <a:lnTo>
                    <a:pt x="580" y="475"/>
                  </a:lnTo>
                  <a:lnTo>
                    <a:pt x="591" y="475"/>
                  </a:lnTo>
                  <a:lnTo>
                    <a:pt x="597" y="475"/>
                  </a:lnTo>
                  <a:lnTo>
                    <a:pt x="608" y="470"/>
                  </a:lnTo>
                  <a:lnTo>
                    <a:pt x="619" y="464"/>
                  </a:lnTo>
                  <a:lnTo>
                    <a:pt x="630" y="459"/>
                  </a:lnTo>
                  <a:lnTo>
                    <a:pt x="641" y="442"/>
                  </a:lnTo>
                  <a:lnTo>
                    <a:pt x="652" y="426"/>
                  </a:lnTo>
                  <a:lnTo>
                    <a:pt x="652" y="420"/>
                  </a:lnTo>
                  <a:lnTo>
                    <a:pt x="658" y="415"/>
                  </a:lnTo>
                  <a:lnTo>
                    <a:pt x="669" y="415"/>
                  </a:lnTo>
                  <a:lnTo>
                    <a:pt x="674" y="415"/>
                  </a:lnTo>
                  <a:lnTo>
                    <a:pt x="685" y="415"/>
                  </a:lnTo>
                  <a:lnTo>
                    <a:pt x="691" y="420"/>
                  </a:lnTo>
                  <a:lnTo>
                    <a:pt x="691" y="426"/>
                  </a:lnTo>
                  <a:lnTo>
                    <a:pt x="685" y="448"/>
                  </a:lnTo>
                  <a:lnTo>
                    <a:pt x="663" y="475"/>
                  </a:lnTo>
                  <a:lnTo>
                    <a:pt x="630" y="498"/>
                  </a:lnTo>
                  <a:lnTo>
                    <a:pt x="586" y="503"/>
                  </a:lnTo>
                  <a:lnTo>
                    <a:pt x="558" y="503"/>
                  </a:lnTo>
                  <a:lnTo>
                    <a:pt x="525" y="487"/>
                  </a:lnTo>
                  <a:lnTo>
                    <a:pt x="492" y="459"/>
                  </a:lnTo>
                  <a:lnTo>
                    <a:pt x="464" y="409"/>
                  </a:lnTo>
                  <a:lnTo>
                    <a:pt x="392" y="459"/>
                  </a:lnTo>
                  <a:lnTo>
                    <a:pt x="304" y="492"/>
                  </a:lnTo>
                  <a:lnTo>
                    <a:pt x="204" y="503"/>
                  </a:lnTo>
                  <a:lnTo>
                    <a:pt x="132" y="492"/>
                  </a:lnTo>
                  <a:lnTo>
                    <a:pt x="77" y="464"/>
                  </a:lnTo>
                  <a:lnTo>
                    <a:pt x="39" y="426"/>
                  </a:lnTo>
                  <a:lnTo>
                    <a:pt x="11" y="370"/>
                  </a:lnTo>
                  <a:lnTo>
                    <a:pt x="0" y="310"/>
                  </a:lnTo>
                  <a:lnTo>
                    <a:pt x="16" y="216"/>
                  </a:lnTo>
                  <a:lnTo>
                    <a:pt x="66" y="133"/>
                  </a:lnTo>
                  <a:lnTo>
                    <a:pt x="138" y="61"/>
                  </a:lnTo>
                  <a:lnTo>
                    <a:pt x="226" y="16"/>
                  </a:lnTo>
                  <a:lnTo>
                    <a:pt x="326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6"/>
            <p:cNvSpPr>
              <a:spLocks/>
            </p:cNvSpPr>
            <p:nvPr/>
          </p:nvSpPr>
          <p:spPr bwMode="auto">
            <a:xfrm>
              <a:off x="14126" y="4427"/>
              <a:ext cx="127" cy="127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83" y="0"/>
                </a:cxn>
                <a:cxn ang="0">
                  <a:pos x="99" y="11"/>
                </a:cxn>
                <a:cxn ang="0">
                  <a:pos x="116" y="22"/>
                </a:cxn>
                <a:cxn ang="0">
                  <a:pos x="121" y="45"/>
                </a:cxn>
                <a:cxn ang="0">
                  <a:pos x="127" y="67"/>
                </a:cxn>
                <a:cxn ang="0">
                  <a:pos x="121" y="83"/>
                </a:cxn>
                <a:cxn ang="0">
                  <a:pos x="116" y="100"/>
                </a:cxn>
                <a:cxn ang="0">
                  <a:pos x="105" y="116"/>
                </a:cxn>
                <a:cxn ang="0">
                  <a:pos x="83" y="122"/>
                </a:cxn>
                <a:cxn ang="0">
                  <a:pos x="66" y="127"/>
                </a:cxn>
                <a:cxn ang="0">
                  <a:pos x="44" y="122"/>
                </a:cxn>
                <a:cxn ang="0">
                  <a:pos x="27" y="116"/>
                </a:cxn>
                <a:cxn ang="0">
                  <a:pos x="11" y="100"/>
                </a:cxn>
                <a:cxn ang="0">
                  <a:pos x="0" y="83"/>
                </a:cxn>
                <a:cxn ang="0">
                  <a:pos x="0" y="61"/>
                </a:cxn>
                <a:cxn ang="0">
                  <a:pos x="0" y="45"/>
                </a:cxn>
                <a:cxn ang="0">
                  <a:pos x="11" y="28"/>
                </a:cxn>
                <a:cxn ang="0">
                  <a:pos x="22" y="11"/>
                </a:cxn>
                <a:cxn ang="0">
                  <a:pos x="44" y="0"/>
                </a:cxn>
                <a:cxn ang="0">
                  <a:pos x="66" y="0"/>
                </a:cxn>
              </a:cxnLst>
              <a:rect l="0" t="0" r="r" b="b"/>
              <a:pathLst>
                <a:path w="127" h="127">
                  <a:moveTo>
                    <a:pt x="66" y="0"/>
                  </a:moveTo>
                  <a:lnTo>
                    <a:pt x="83" y="0"/>
                  </a:lnTo>
                  <a:lnTo>
                    <a:pt x="99" y="11"/>
                  </a:lnTo>
                  <a:lnTo>
                    <a:pt x="116" y="22"/>
                  </a:lnTo>
                  <a:lnTo>
                    <a:pt x="121" y="45"/>
                  </a:lnTo>
                  <a:lnTo>
                    <a:pt x="127" y="67"/>
                  </a:lnTo>
                  <a:lnTo>
                    <a:pt x="121" y="83"/>
                  </a:lnTo>
                  <a:lnTo>
                    <a:pt x="116" y="100"/>
                  </a:lnTo>
                  <a:lnTo>
                    <a:pt x="105" y="116"/>
                  </a:lnTo>
                  <a:lnTo>
                    <a:pt x="83" y="122"/>
                  </a:lnTo>
                  <a:lnTo>
                    <a:pt x="66" y="127"/>
                  </a:lnTo>
                  <a:lnTo>
                    <a:pt x="44" y="122"/>
                  </a:lnTo>
                  <a:lnTo>
                    <a:pt x="27" y="116"/>
                  </a:lnTo>
                  <a:lnTo>
                    <a:pt x="11" y="100"/>
                  </a:lnTo>
                  <a:lnTo>
                    <a:pt x="0" y="83"/>
                  </a:lnTo>
                  <a:lnTo>
                    <a:pt x="0" y="61"/>
                  </a:lnTo>
                  <a:lnTo>
                    <a:pt x="0" y="45"/>
                  </a:lnTo>
                  <a:lnTo>
                    <a:pt x="11" y="28"/>
                  </a:lnTo>
                  <a:lnTo>
                    <a:pt x="22" y="11"/>
                  </a:lnTo>
                  <a:lnTo>
                    <a:pt x="44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07"/>
            <p:cNvSpPr>
              <a:spLocks noEditPoints="1"/>
            </p:cNvSpPr>
            <p:nvPr/>
          </p:nvSpPr>
          <p:spPr bwMode="auto">
            <a:xfrm>
              <a:off x="13755" y="4698"/>
              <a:ext cx="658" cy="1012"/>
            </a:xfrm>
            <a:custGeom>
              <a:avLst/>
              <a:gdLst/>
              <a:ahLst/>
              <a:cxnLst>
                <a:cxn ang="0">
                  <a:pos x="371" y="343"/>
                </a:cxn>
                <a:cxn ang="0">
                  <a:pos x="343" y="343"/>
                </a:cxn>
                <a:cxn ang="0">
                  <a:pos x="326" y="349"/>
                </a:cxn>
                <a:cxn ang="0">
                  <a:pos x="349" y="354"/>
                </a:cxn>
                <a:cxn ang="0">
                  <a:pos x="376" y="354"/>
                </a:cxn>
                <a:cxn ang="0">
                  <a:pos x="409" y="354"/>
                </a:cxn>
                <a:cxn ang="0">
                  <a:pos x="426" y="349"/>
                </a:cxn>
                <a:cxn ang="0">
                  <a:pos x="415" y="343"/>
                </a:cxn>
                <a:cxn ang="0">
                  <a:pos x="376" y="343"/>
                </a:cxn>
                <a:cxn ang="0">
                  <a:pos x="409" y="44"/>
                </a:cxn>
                <a:cxn ang="0">
                  <a:pos x="304" y="122"/>
                </a:cxn>
                <a:cxn ang="0">
                  <a:pos x="232" y="244"/>
                </a:cxn>
                <a:cxn ang="0">
                  <a:pos x="139" y="597"/>
                </a:cxn>
                <a:cxn ang="0">
                  <a:pos x="139" y="631"/>
                </a:cxn>
                <a:cxn ang="0">
                  <a:pos x="177" y="736"/>
                </a:cxn>
                <a:cxn ang="0">
                  <a:pos x="282" y="769"/>
                </a:cxn>
                <a:cxn ang="0">
                  <a:pos x="431" y="719"/>
                </a:cxn>
                <a:cxn ang="0">
                  <a:pos x="520" y="581"/>
                </a:cxn>
                <a:cxn ang="0">
                  <a:pos x="531" y="443"/>
                </a:cxn>
                <a:cxn ang="0">
                  <a:pos x="481" y="371"/>
                </a:cxn>
                <a:cxn ang="0">
                  <a:pos x="326" y="382"/>
                </a:cxn>
                <a:cxn ang="0">
                  <a:pos x="282" y="349"/>
                </a:cxn>
                <a:cxn ang="0">
                  <a:pos x="315" y="315"/>
                </a:cxn>
                <a:cxn ang="0">
                  <a:pos x="376" y="310"/>
                </a:cxn>
                <a:cxn ang="0">
                  <a:pos x="459" y="315"/>
                </a:cxn>
                <a:cxn ang="0">
                  <a:pos x="531" y="288"/>
                </a:cxn>
                <a:cxn ang="0">
                  <a:pos x="581" y="183"/>
                </a:cxn>
                <a:cxn ang="0">
                  <a:pos x="586" y="138"/>
                </a:cxn>
                <a:cxn ang="0">
                  <a:pos x="553" y="56"/>
                </a:cxn>
                <a:cxn ang="0">
                  <a:pos x="470" y="33"/>
                </a:cxn>
                <a:cxn ang="0">
                  <a:pos x="531" y="6"/>
                </a:cxn>
                <a:cxn ang="0">
                  <a:pos x="619" y="61"/>
                </a:cxn>
                <a:cxn ang="0">
                  <a:pos x="658" y="155"/>
                </a:cxn>
                <a:cxn ang="0">
                  <a:pos x="647" y="221"/>
                </a:cxn>
                <a:cxn ang="0">
                  <a:pos x="575" y="315"/>
                </a:cxn>
                <a:cxn ang="0">
                  <a:pos x="581" y="393"/>
                </a:cxn>
                <a:cxn ang="0">
                  <a:pos x="619" y="520"/>
                </a:cxn>
                <a:cxn ang="0">
                  <a:pos x="564" y="669"/>
                </a:cxn>
                <a:cxn ang="0">
                  <a:pos x="437" y="769"/>
                </a:cxn>
                <a:cxn ang="0">
                  <a:pos x="282" y="802"/>
                </a:cxn>
                <a:cxn ang="0">
                  <a:pos x="172" y="774"/>
                </a:cxn>
                <a:cxn ang="0">
                  <a:pos x="111" y="703"/>
                </a:cxn>
                <a:cxn ang="0">
                  <a:pos x="34" y="1007"/>
                </a:cxn>
                <a:cxn ang="0">
                  <a:pos x="17" y="1012"/>
                </a:cxn>
                <a:cxn ang="0">
                  <a:pos x="6" y="1007"/>
                </a:cxn>
                <a:cxn ang="0">
                  <a:pos x="0" y="1001"/>
                </a:cxn>
                <a:cxn ang="0">
                  <a:pos x="199" y="227"/>
                </a:cxn>
                <a:cxn ang="0">
                  <a:pos x="277" y="100"/>
                </a:cxn>
                <a:cxn ang="0">
                  <a:pos x="398" y="17"/>
                </a:cxn>
              </a:cxnLst>
              <a:rect l="0" t="0" r="r" b="b"/>
              <a:pathLst>
                <a:path w="658" h="1012">
                  <a:moveTo>
                    <a:pt x="376" y="343"/>
                  </a:moveTo>
                  <a:lnTo>
                    <a:pt x="371" y="343"/>
                  </a:lnTo>
                  <a:lnTo>
                    <a:pt x="360" y="343"/>
                  </a:lnTo>
                  <a:lnTo>
                    <a:pt x="343" y="343"/>
                  </a:lnTo>
                  <a:lnTo>
                    <a:pt x="332" y="343"/>
                  </a:lnTo>
                  <a:lnTo>
                    <a:pt x="326" y="349"/>
                  </a:lnTo>
                  <a:lnTo>
                    <a:pt x="332" y="349"/>
                  </a:lnTo>
                  <a:lnTo>
                    <a:pt x="349" y="354"/>
                  </a:lnTo>
                  <a:lnTo>
                    <a:pt x="365" y="354"/>
                  </a:lnTo>
                  <a:lnTo>
                    <a:pt x="376" y="354"/>
                  </a:lnTo>
                  <a:lnTo>
                    <a:pt x="393" y="354"/>
                  </a:lnTo>
                  <a:lnTo>
                    <a:pt x="409" y="354"/>
                  </a:lnTo>
                  <a:lnTo>
                    <a:pt x="415" y="349"/>
                  </a:lnTo>
                  <a:lnTo>
                    <a:pt x="426" y="349"/>
                  </a:lnTo>
                  <a:lnTo>
                    <a:pt x="437" y="349"/>
                  </a:lnTo>
                  <a:lnTo>
                    <a:pt x="415" y="343"/>
                  </a:lnTo>
                  <a:lnTo>
                    <a:pt x="398" y="343"/>
                  </a:lnTo>
                  <a:lnTo>
                    <a:pt x="376" y="343"/>
                  </a:lnTo>
                  <a:close/>
                  <a:moveTo>
                    <a:pt x="470" y="33"/>
                  </a:moveTo>
                  <a:lnTo>
                    <a:pt x="409" y="44"/>
                  </a:lnTo>
                  <a:lnTo>
                    <a:pt x="354" y="78"/>
                  </a:lnTo>
                  <a:lnTo>
                    <a:pt x="304" y="122"/>
                  </a:lnTo>
                  <a:lnTo>
                    <a:pt x="266" y="183"/>
                  </a:lnTo>
                  <a:lnTo>
                    <a:pt x="232" y="244"/>
                  </a:lnTo>
                  <a:lnTo>
                    <a:pt x="216" y="299"/>
                  </a:lnTo>
                  <a:lnTo>
                    <a:pt x="139" y="597"/>
                  </a:lnTo>
                  <a:lnTo>
                    <a:pt x="139" y="614"/>
                  </a:lnTo>
                  <a:lnTo>
                    <a:pt x="139" y="631"/>
                  </a:lnTo>
                  <a:lnTo>
                    <a:pt x="150" y="691"/>
                  </a:lnTo>
                  <a:lnTo>
                    <a:pt x="177" y="736"/>
                  </a:lnTo>
                  <a:lnTo>
                    <a:pt x="227" y="763"/>
                  </a:lnTo>
                  <a:lnTo>
                    <a:pt x="282" y="769"/>
                  </a:lnTo>
                  <a:lnTo>
                    <a:pt x="365" y="758"/>
                  </a:lnTo>
                  <a:lnTo>
                    <a:pt x="431" y="719"/>
                  </a:lnTo>
                  <a:lnTo>
                    <a:pt x="487" y="658"/>
                  </a:lnTo>
                  <a:lnTo>
                    <a:pt x="520" y="581"/>
                  </a:lnTo>
                  <a:lnTo>
                    <a:pt x="536" y="487"/>
                  </a:lnTo>
                  <a:lnTo>
                    <a:pt x="531" y="443"/>
                  </a:lnTo>
                  <a:lnTo>
                    <a:pt x="509" y="398"/>
                  </a:lnTo>
                  <a:lnTo>
                    <a:pt x="481" y="371"/>
                  </a:lnTo>
                  <a:lnTo>
                    <a:pt x="376" y="382"/>
                  </a:lnTo>
                  <a:lnTo>
                    <a:pt x="326" y="382"/>
                  </a:lnTo>
                  <a:lnTo>
                    <a:pt x="293" y="371"/>
                  </a:lnTo>
                  <a:lnTo>
                    <a:pt x="282" y="349"/>
                  </a:lnTo>
                  <a:lnTo>
                    <a:pt x="293" y="327"/>
                  </a:lnTo>
                  <a:lnTo>
                    <a:pt x="315" y="315"/>
                  </a:lnTo>
                  <a:lnTo>
                    <a:pt x="349" y="310"/>
                  </a:lnTo>
                  <a:lnTo>
                    <a:pt x="376" y="310"/>
                  </a:lnTo>
                  <a:lnTo>
                    <a:pt x="431" y="310"/>
                  </a:lnTo>
                  <a:lnTo>
                    <a:pt x="459" y="315"/>
                  </a:lnTo>
                  <a:lnTo>
                    <a:pt x="487" y="321"/>
                  </a:lnTo>
                  <a:lnTo>
                    <a:pt x="531" y="288"/>
                  </a:lnTo>
                  <a:lnTo>
                    <a:pt x="559" y="238"/>
                  </a:lnTo>
                  <a:lnTo>
                    <a:pt x="581" y="183"/>
                  </a:lnTo>
                  <a:lnTo>
                    <a:pt x="586" y="138"/>
                  </a:lnTo>
                  <a:lnTo>
                    <a:pt x="586" y="138"/>
                  </a:lnTo>
                  <a:lnTo>
                    <a:pt x="575" y="89"/>
                  </a:lnTo>
                  <a:lnTo>
                    <a:pt x="553" y="56"/>
                  </a:lnTo>
                  <a:lnTo>
                    <a:pt x="514" y="39"/>
                  </a:lnTo>
                  <a:lnTo>
                    <a:pt x="470" y="33"/>
                  </a:lnTo>
                  <a:close/>
                  <a:moveTo>
                    <a:pt x="470" y="0"/>
                  </a:moveTo>
                  <a:lnTo>
                    <a:pt x="531" y="6"/>
                  </a:lnTo>
                  <a:lnTo>
                    <a:pt x="581" y="28"/>
                  </a:lnTo>
                  <a:lnTo>
                    <a:pt x="619" y="61"/>
                  </a:lnTo>
                  <a:lnTo>
                    <a:pt x="647" y="100"/>
                  </a:lnTo>
                  <a:lnTo>
                    <a:pt x="658" y="155"/>
                  </a:lnTo>
                  <a:lnTo>
                    <a:pt x="658" y="155"/>
                  </a:lnTo>
                  <a:lnTo>
                    <a:pt x="647" y="221"/>
                  </a:lnTo>
                  <a:lnTo>
                    <a:pt x="614" y="271"/>
                  </a:lnTo>
                  <a:lnTo>
                    <a:pt x="575" y="315"/>
                  </a:lnTo>
                  <a:lnTo>
                    <a:pt x="531" y="349"/>
                  </a:lnTo>
                  <a:lnTo>
                    <a:pt x="581" y="393"/>
                  </a:lnTo>
                  <a:lnTo>
                    <a:pt x="608" y="454"/>
                  </a:lnTo>
                  <a:lnTo>
                    <a:pt x="619" y="520"/>
                  </a:lnTo>
                  <a:lnTo>
                    <a:pt x="603" y="597"/>
                  </a:lnTo>
                  <a:lnTo>
                    <a:pt x="564" y="669"/>
                  </a:lnTo>
                  <a:lnTo>
                    <a:pt x="509" y="725"/>
                  </a:lnTo>
                  <a:lnTo>
                    <a:pt x="437" y="769"/>
                  </a:lnTo>
                  <a:lnTo>
                    <a:pt x="360" y="797"/>
                  </a:lnTo>
                  <a:lnTo>
                    <a:pt x="282" y="802"/>
                  </a:lnTo>
                  <a:lnTo>
                    <a:pt x="221" y="797"/>
                  </a:lnTo>
                  <a:lnTo>
                    <a:pt x="172" y="774"/>
                  </a:lnTo>
                  <a:lnTo>
                    <a:pt x="139" y="741"/>
                  </a:lnTo>
                  <a:lnTo>
                    <a:pt x="111" y="703"/>
                  </a:lnTo>
                  <a:lnTo>
                    <a:pt x="39" y="1001"/>
                  </a:lnTo>
                  <a:lnTo>
                    <a:pt x="34" y="1007"/>
                  </a:lnTo>
                  <a:lnTo>
                    <a:pt x="22" y="1012"/>
                  </a:lnTo>
                  <a:lnTo>
                    <a:pt x="17" y="1012"/>
                  </a:lnTo>
                  <a:lnTo>
                    <a:pt x="11" y="1012"/>
                  </a:lnTo>
                  <a:lnTo>
                    <a:pt x="6" y="1007"/>
                  </a:lnTo>
                  <a:lnTo>
                    <a:pt x="0" y="1001"/>
                  </a:lnTo>
                  <a:lnTo>
                    <a:pt x="0" y="1001"/>
                  </a:lnTo>
                  <a:lnTo>
                    <a:pt x="177" y="288"/>
                  </a:lnTo>
                  <a:lnTo>
                    <a:pt x="199" y="227"/>
                  </a:lnTo>
                  <a:lnTo>
                    <a:pt x="232" y="166"/>
                  </a:lnTo>
                  <a:lnTo>
                    <a:pt x="277" y="100"/>
                  </a:lnTo>
                  <a:lnTo>
                    <a:pt x="332" y="50"/>
                  </a:lnTo>
                  <a:lnTo>
                    <a:pt x="398" y="17"/>
                  </a:lnTo>
                  <a:lnTo>
                    <a:pt x="470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08"/>
            <p:cNvSpPr>
              <a:spLocks noEditPoints="1"/>
            </p:cNvSpPr>
            <p:nvPr/>
          </p:nvSpPr>
          <p:spPr bwMode="auto">
            <a:xfrm>
              <a:off x="14629" y="3675"/>
              <a:ext cx="1133" cy="1090"/>
            </a:xfrm>
            <a:custGeom>
              <a:avLst/>
              <a:gdLst/>
              <a:ahLst/>
              <a:cxnLst>
                <a:cxn ang="0">
                  <a:pos x="591" y="50"/>
                </a:cxn>
                <a:cxn ang="0">
                  <a:pos x="563" y="56"/>
                </a:cxn>
                <a:cxn ang="0">
                  <a:pos x="547" y="72"/>
                </a:cxn>
                <a:cxn ang="0">
                  <a:pos x="530" y="111"/>
                </a:cxn>
                <a:cxn ang="0">
                  <a:pos x="425" y="542"/>
                </a:cxn>
                <a:cxn ang="0">
                  <a:pos x="702" y="542"/>
                </a:cxn>
                <a:cxn ang="0">
                  <a:pos x="829" y="503"/>
                </a:cxn>
                <a:cxn ang="0">
                  <a:pos x="934" y="404"/>
                </a:cxn>
                <a:cxn ang="0">
                  <a:pos x="984" y="260"/>
                </a:cxn>
                <a:cxn ang="0">
                  <a:pos x="978" y="144"/>
                </a:cxn>
                <a:cxn ang="0">
                  <a:pos x="906" y="72"/>
                </a:cxn>
                <a:cxn ang="0">
                  <a:pos x="768" y="50"/>
                </a:cxn>
                <a:cxn ang="0">
                  <a:pos x="304" y="0"/>
                </a:cxn>
                <a:cxn ang="0">
                  <a:pos x="917" y="11"/>
                </a:cxn>
                <a:cxn ang="0">
                  <a:pos x="1055" y="78"/>
                </a:cxn>
                <a:cxn ang="0">
                  <a:pos x="1127" y="183"/>
                </a:cxn>
                <a:cxn ang="0">
                  <a:pos x="1116" y="326"/>
                </a:cxn>
                <a:cxn ang="0">
                  <a:pos x="995" y="481"/>
                </a:cxn>
                <a:cxn ang="0">
                  <a:pos x="801" y="570"/>
                </a:cxn>
                <a:cxn ang="0">
                  <a:pos x="420" y="586"/>
                </a:cxn>
                <a:cxn ang="0">
                  <a:pos x="320" y="985"/>
                </a:cxn>
                <a:cxn ang="0">
                  <a:pos x="315" y="1007"/>
                </a:cxn>
                <a:cxn ang="0">
                  <a:pos x="342" y="1034"/>
                </a:cxn>
                <a:cxn ang="0">
                  <a:pos x="420" y="1034"/>
                </a:cxn>
                <a:cxn ang="0">
                  <a:pos x="447" y="1040"/>
                </a:cxn>
                <a:cxn ang="0">
                  <a:pos x="458" y="1045"/>
                </a:cxn>
                <a:cxn ang="0">
                  <a:pos x="458" y="1067"/>
                </a:cxn>
                <a:cxn ang="0">
                  <a:pos x="453" y="1084"/>
                </a:cxn>
                <a:cxn ang="0">
                  <a:pos x="436" y="1090"/>
                </a:cxn>
                <a:cxn ang="0">
                  <a:pos x="226" y="1084"/>
                </a:cxn>
                <a:cxn ang="0">
                  <a:pos x="121" y="1084"/>
                </a:cxn>
                <a:cxn ang="0">
                  <a:pos x="22" y="1090"/>
                </a:cxn>
                <a:cxn ang="0">
                  <a:pos x="11" y="1084"/>
                </a:cxn>
                <a:cxn ang="0">
                  <a:pos x="0" y="1079"/>
                </a:cxn>
                <a:cxn ang="0">
                  <a:pos x="0" y="1056"/>
                </a:cxn>
                <a:cxn ang="0">
                  <a:pos x="11" y="1040"/>
                </a:cxn>
                <a:cxn ang="0">
                  <a:pos x="27" y="1034"/>
                </a:cxn>
                <a:cxn ang="0">
                  <a:pos x="105" y="1034"/>
                </a:cxn>
                <a:cxn ang="0">
                  <a:pos x="165" y="1018"/>
                </a:cxn>
                <a:cxn ang="0">
                  <a:pos x="188" y="962"/>
                </a:cxn>
                <a:cxn ang="0">
                  <a:pos x="403" y="94"/>
                </a:cxn>
                <a:cxn ang="0">
                  <a:pos x="409" y="78"/>
                </a:cxn>
                <a:cxn ang="0">
                  <a:pos x="398" y="61"/>
                </a:cxn>
                <a:cxn ang="0">
                  <a:pos x="370" y="56"/>
                </a:cxn>
                <a:cxn ang="0">
                  <a:pos x="326" y="50"/>
                </a:cxn>
                <a:cxn ang="0">
                  <a:pos x="287" y="50"/>
                </a:cxn>
                <a:cxn ang="0">
                  <a:pos x="265" y="44"/>
                </a:cxn>
                <a:cxn ang="0">
                  <a:pos x="259" y="33"/>
                </a:cxn>
                <a:cxn ang="0">
                  <a:pos x="265" y="11"/>
                </a:cxn>
                <a:cxn ang="0">
                  <a:pos x="282" y="0"/>
                </a:cxn>
                <a:cxn ang="0">
                  <a:pos x="304" y="0"/>
                </a:cxn>
              </a:cxnLst>
              <a:rect l="0" t="0" r="r" b="b"/>
              <a:pathLst>
                <a:path w="1133" h="1090">
                  <a:moveTo>
                    <a:pt x="619" y="50"/>
                  </a:moveTo>
                  <a:lnTo>
                    <a:pt x="591" y="50"/>
                  </a:lnTo>
                  <a:lnTo>
                    <a:pt x="574" y="50"/>
                  </a:lnTo>
                  <a:lnTo>
                    <a:pt x="563" y="56"/>
                  </a:lnTo>
                  <a:lnTo>
                    <a:pt x="552" y="61"/>
                  </a:lnTo>
                  <a:lnTo>
                    <a:pt x="547" y="72"/>
                  </a:lnTo>
                  <a:lnTo>
                    <a:pt x="541" y="89"/>
                  </a:lnTo>
                  <a:lnTo>
                    <a:pt x="530" y="111"/>
                  </a:lnTo>
                  <a:lnTo>
                    <a:pt x="530" y="111"/>
                  </a:lnTo>
                  <a:lnTo>
                    <a:pt x="425" y="542"/>
                  </a:lnTo>
                  <a:lnTo>
                    <a:pt x="646" y="542"/>
                  </a:lnTo>
                  <a:lnTo>
                    <a:pt x="702" y="542"/>
                  </a:lnTo>
                  <a:lnTo>
                    <a:pt x="768" y="526"/>
                  </a:lnTo>
                  <a:lnTo>
                    <a:pt x="829" y="503"/>
                  </a:lnTo>
                  <a:lnTo>
                    <a:pt x="895" y="459"/>
                  </a:lnTo>
                  <a:lnTo>
                    <a:pt x="934" y="404"/>
                  </a:lnTo>
                  <a:lnTo>
                    <a:pt x="961" y="332"/>
                  </a:lnTo>
                  <a:lnTo>
                    <a:pt x="984" y="260"/>
                  </a:lnTo>
                  <a:lnTo>
                    <a:pt x="989" y="205"/>
                  </a:lnTo>
                  <a:lnTo>
                    <a:pt x="978" y="144"/>
                  </a:lnTo>
                  <a:lnTo>
                    <a:pt x="950" y="100"/>
                  </a:lnTo>
                  <a:lnTo>
                    <a:pt x="906" y="72"/>
                  </a:lnTo>
                  <a:lnTo>
                    <a:pt x="845" y="56"/>
                  </a:lnTo>
                  <a:lnTo>
                    <a:pt x="768" y="50"/>
                  </a:lnTo>
                  <a:lnTo>
                    <a:pt x="619" y="50"/>
                  </a:lnTo>
                  <a:close/>
                  <a:moveTo>
                    <a:pt x="304" y="0"/>
                  </a:moveTo>
                  <a:lnTo>
                    <a:pt x="823" y="0"/>
                  </a:lnTo>
                  <a:lnTo>
                    <a:pt x="917" y="11"/>
                  </a:lnTo>
                  <a:lnTo>
                    <a:pt x="995" y="39"/>
                  </a:lnTo>
                  <a:lnTo>
                    <a:pt x="1055" y="78"/>
                  </a:lnTo>
                  <a:lnTo>
                    <a:pt x="1100" y="127"/>
                  </a:lnTo>
                  <a:lnTo>
                    <a:pt x="1127" y="183"/>
                  </a:lnTo>
                  <a:lnTo>
                    <a:pt x="1133" y="244"/>
                  </a:lnTo>
                  <a:lnTo>
                    <a:pt x="1116" y="326"/>
                  </a:lnTo>
                  <a:lnTo>
                    <a:pt x="1072" y="409"/>
                  </a:lnTo>
                  <a:lnTo>
                    <a:pt x="995" y="481"/>
                  </a:lnTo>
                  <a:lnTo>
                    <a:pt x="906" y="537"/>
                  </a:lnTo>
                  <a:lnTo>
                    <a:pt x="801" y="570"/>
                  </a:lnTo>
                  <a:lnTo>
                    <a:pt x="685" y="586"/>
                  </a:lnTo>
                  <a:lnTo>
                    <a:pt x="420" y="586"/>
                  </a:lnTo>
                  <a:lnTo>
                    <a:pt x="420" y="586"/>
                  </a:lnTo>
                  <a:lnTo>
                    <a:pt x="320" y="985"/>
                  </a:lnTo>
                  <a:lnTo>
                    <a:pt x="315" y="996"/>
                  </a:lnTo>
                  <a:lnTo>
                    <a:pt x="315" y="1007"/>
                  </a:lnTo>
                  <a:lnTo>
                    <a:pt x="320" y="1023"/>
                  </a:lnTo>
                  <a:lnTo>
                    <a:pt x="342" y="1034"/>
                  </a:lnTo>
                  <a:lnTo>
                    <a:pt x="376" y="1034"/>
                  </a:lnTo>
                  <a:lnTo>
                    <a:pt x="420" y="1034"/>
                  </a:lnTo>
                  <a:lnTo>
                    <a:pt x="436" y="1034"/>
                  </a:lnTo>
                  <a:lnTo>
                    <a:pt x="447" y="1040"/>
                  </a:lnTo>
                  <a:lnTo>
                    <a:pt x="453" y="1040"/>
                  </a:lnTo>
                  <a:lnTo>
                    <a:pt x="458" y="1045"/>
                  </a:lnTo>
                  <a:lnTo>
                    <a:pt x="464" y="1056"/>
                  </a:lnTo>
                  <a:lnTo>
                    <a:pt x="458" y="1067"/>
                  </a:lnTo>
                  <a:lnTo>
                    <a:pt x="458" y="1079"/>
                  </a:lnTo>
                  <a:lnTo>
                    <a:pt x="453" y="1084"/>
                  </a:lnTo>
                  <a:lnTo>
                    <a:pt x="442" y="1084"/>
                  </a:lnTo>
                  <a:lnTo>
                    <a:pt x="436" y="1090"/>
                  </a:lnTo>
                  <a:lnTo>
                    <a:pt x="431" y="1090"/>
                  </a:lnTo>
                  <a:lnTo>
                    <a:pt x="226" y="1084"/>
                  </a:lnTo>
                  <a:lnTo>
                    <a:pt x="182" y="1084"/>
                  </a:lnTo>
                  <a:lnTo>
                    <a:pt x="121" y="1084"/>
                  </a:lnTo>
                  <a:lnTo>
                    <a:pt x="66" y="1084"/>
                  </a:lnTo>
                  <a:lnTo>
                    <a:pt x="22" y="1090"/>
                  </a:lnTo>
                  <a:lnTo>
                    <a:pt x="16" y="1084"/>
                  </a:lnTo>
                  <a:lnTo>
                    <a:pt x="11" y="1084"/>
                  </a:lnTo>
                  <a:lnTo>
                    <a:pt x="5" y="1084"/>
                  </a:lnTo>
                  <a:lnTo>
                    <a:pt x="0" y="1079"/>
                  </a:lnTo>
                  <a:lnTo>
                    <a:pt x="0" y="1067"/>
                  </a:lnTo>
                  <a:lnTo>
                    <a:pt x="0" y="1056"/>
                  </a:lnTo>
                  <a:lnTo>
                    <a:pt x="5" y="1045"/>
                  </a:lnTo>
                  <a:lnTo>
                    <a:pt x="11" y="1040"/>
                  </a:lnTo>
                  <a:lnTo>
                    <a:pt x="16" y="1040"/>
                  </a:lnTo>
                  <a:lnTo>
                    <a:pt x="27" y="1034"/>
                  </a:lnTo>
                  <a:lnTo>
                    <a:pt x="44" y="1034"/>
                  </a:lnTo>
                  <a:lnTo>
                    <a:pt x="105" y="1034"/>
                  </a:lnTo>
                  <a:lnTo>
                    <a:pt x="143" y="1029"/>
                  </a:lnTo>
                  <a:lnTo>
                    <a:pt x="165" y="1018"/>
                  </a:lnTo>
                  <a:lnTo>
                    <a:pt x="177" y="996"/>
                  </a:lnTo>
                  <a:lnTo>
                    <a:pt x="188" y="962"/>
                  </a:lnTo>
                  <a:lnTo>
                    <a:pt x="403" y="111"/>
                  </a:lnTo>
                  <a:lnTo>
                    <a:pt x="403" y="94"/>
                  </a:lnTo>
                  <a:lnTo>
                    <a:pt x="409" y="83"/>
                  </a:lnTo>
                  <a:lnTo>
                    <a:pt x="409" y="78"/>
                  </a:lnTo>
                  <a:lnTo>
                    <a:pt x="403" y="67"/>
                  </a:lnTo>
                  <a:lnTo>
                    <a:pt x="398" y="61"/>
                  </a:lnTo>
                  <a:lnTo>
                    <a:pt x="387" y="56"/>
                  </a:lnTo>
                  <a:lnTo>
                    <a:pt x="370" y="56"/>
                  </a:lnTo>
                  <a:lnTo>
                    <a:pt x="353" y="50"/>
                  </a:lnTo>
                  <a:lnTo>
                    <a:pt x="326" y="50"/>
                  </a:lnTo>
                  <a:lnTo>
                    <a:pt x="304" y="50"/>
                  </a:lnTo>
                  <a:lnTo>
                    <a:pt x="287" y="50"/>
                  </a:lnTo>
                  <a:lnTo>
                    <a:pt x="276" y="50"/>
                  </a:lnTo>
                  <a:lnTo>
                    <a:pt x="265" y="44"/>
                  </a:lnTo>
                  <a:lnTo>
                    <a:pt x="259" y="39"/>
                  </a:lnTo>
                  <a:lnTo>
                    <a:pt x="259" y="33"/>
                  </a:lnTo>
                  <a:lnTo>
                    <a:pt x="259" y="17"/>
                  </a:lnTo>
                  <a:lnTo>
                    <a:pt x="265" y="11"/>
                  </a:lnTo>
                  <a:lnTo>
                    <a:pt x="270" y="6"/>
                  </a:lnTo>
                  <a:lnTo>
                    <a:pt x="282" y="0"/>
                  </a:lnTo>
                  <a:lnTo>
                    <a:pt x="293" y="0"/>
                  </a:lnTo>
                  <a:lnTo>
                    <a:pt x="304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09"/>
            <p:cNvSpPr>
              <a:spLocks/>
            </p:cNvSpPr>
            <p:nvPr/>
          </p:nvSpPr>
          <p:spPr bwMode="auto">
            <a:xfrm>
              <a:off x="15635" y="4499"/>
              <a:ext cx="1033" cy="503"/>
            </a:xfrm>
            <a:custGeom>
              <a:avLst/>
              <a:gdLst/>
              <a:ahLst/>
              <a:cxnLst>
                <a:cxn ang="0">
                  <a:pos x="204" y="17"/>
                </a:cxn>
                <a:cxn ang="0">
                  <a:pos x="282" y="67"/>
                </a:cxn>
                <a:cxn ang="0">
                  <a:pos x="442" y="0"/>
                </a:cxn>
                <a:cxn ang="0">
                  <a:pos x="547" y="28"/>
                </a:cxn>
                <a:cxn ang="0">
                  <a:pos x="619" y="72"/>
                </a:cxn>
                <a:cxn ang="0">
                  <a:pos x="784" y="0"/>
                </a:cxn>
                <a:cxn ang="0">
                  <a:pos x="890" y="28"/>
                </a:cxn>
                <a:cxn ang="0">
                  <a:pos x="934" y="127"/>
                </a:cxn>
                <a:cxn ang="0">
                  <a:pos x="890" y="304"/>
                </a:cxn>
                <a:cxn ang="0">
                  <a:pos x="851" y="409"/>
                </a:cxn>
                <a:cxn ang="0">
                  <a:pos x="851" y="459"/>
                </a:cxn>
                <a:cxn ang="0">
                  <a:pos x="873" y="476"/>
                </a:cxn>
                <a:cxn ang="0">
                  <a:pos x="972" y="393"/>
                </a:cxn>
                <a:cxn ang="0">
                  <a:pos x="1000" y="321"/>
                </a:cxn>
                <a:cxn ang="0">
                  <a:pos x="1022" y="315"/>
                </a:cxn>
                <a:cxn ang="0">
                  <a:pos x="1033" y="326"/>
                </a:cxn>
                <a:cxn ang="0">
                  <a:pos x="1017" y="382"/>
                </a:cxn>
                <a:cxn ang="0">
                  <a:pos x="923" y="492"/>
                </a:cxn>
                <a:cxn ang="0">
                  <a:pos x="796" y="476"/>
                </a:cxn>
                <a:cxn ang="0">
                  <a:pos x="768" y="393"/>
                </a:cxn>
                <a:cxn ang="0">
                  <a:pos x="779" y="349"/>
                </a:cxn>
                <a:cxn ang="0">
                  <a:pos x="840" y="166"/>
                </a:cxn>
                <a:cxn ang="0">
                  <a:pos x="845" y="83"/>
                </a:cxn>
                <a:cxn ang="0">
                  <a:pos x="829" y="44"/>
                </a:cxn>
                <a:cxn ang="0">
                  <a:pos x="779" y="28"/>
                </a:cxn>
                <a:cxn ang="0">
                  <a:pos x="630" y="105"/>
                </a:cxn>
                <a:cxn ang="0">
                  <a:pos x="586" y="177"/>
                </a:cxn>
                <a:cxn ang="0">
                  <a:pos x="574" y="210"/>
                </a:cxn>
                <a:cxn ang="0">
                  <a:pos x="547" y="310"/>
                </a:cxn>
                <a:cxn ang="0">
                  <a:pos x="519" y="409"/>
                </a:cxn>
                <a:cxn ang="0">
                  <a:pos x="508" y="459"/>
                </a:cxn>
                <a:cxn ang="0">
                  <a:pos x="492" y="492"/>
                </a:cxn>
                <a:cxn ang="0">
                  <a:pos x="447" y="503"/>
                </a:cxn>
                <a:cxn ang="0">
                  <a:pos x="420" y="481"/>
                </a:cxn>
                <a:cxn ang="0">
                  <a:pos x="425" y="448"/>
                </a:cxn>
                <a:cxn ang="0">
                  <a:pos x="436" y="404"/>
                </a:cxn>
                <a:cxn ang="0">
                  <a:pos x="497" y="166"/>
                </a:cxn>
                <a:cxn ang="0">
                  <a:pos x="503" y="100"/>
                </a:cxn>
                <a:cxn ang="0">
                  <a:pos x="497" y="67"/>
                </a:cxn>
                <a:cxn ang="0">
                  <a:pos x="469" y="33"/>
                </a:cxn>
                <a:cxn ang="0">
                  <a:pos x="381" y="39"/>
                </a:cxn>
                <a:cxn ang="0">
                  <a:pos x="265" y="133"/>
                </a:cxn>
                <a:cxn ang="0">
                  <a:pos x="221" y="232"/>
                </a:cxn>
                <a:cxn ang="0">
                  <a:pos x="193" y="343"/>
                </a:cxn>
                <a:cxn ang="0">
                  <a:pos x="171" y="432"/>
                </a:cxn>
                <a:cxn ang="0">
                  <a:pos x="154" y="481"/>
                </a:cxn>
                <a:cxn ang="0">
                  <a:pos x="110" y="503"/>
                </a:cxn>
                <a:cxn ang="0">
                  <a:pos x="83" y="492"/>
                </a:cxn>
                <a:cxn ang="0">
                  <a:pos x="71" y="465"/>
                </a:cxn>
                <a:cxn ang="0">
                  <a:pos x="83" y="432"/>
                </a:cxn>
                <a:cxn ang="0">
                  <a:pos x="132" y="232"/>
                </a:cxn>
                <a:cxn ang="0">
                  <a:pos x="160" y="111"/>
                </a:cxn>
                <a:cxn ang="0">
                  <a:pos x="160" y="50"/>
                </a:cxn>
                <a:cxn ang="0">
                  <a:pos x="127" y="28"/>
                </a:cxn>
                <a:cxn ang="0">
                  <a:pos x="60" y="105"/>
                </a:cxn>
                <a:cxn ang="0">
                  <a:pos x="38" y="177"/>
                </a:cxn>
                <a:cxn ang="0">
                  <a:pos x="22" y="183"/>
                </a:cxn>
                <a:cxn ang="0">
                  <a:pos x="5" y="177"/>
                </a:cxn>
                <a:cxn ang="0">
                  <a:pos x="0" y="155"/>
                </a:cxn>
                <a:cxn ang="0">
                  <a:pos x="38" y="55"/>
                </a:cxn>
                <a:cxn ang="0">
                  <a:pos x="127" y="0"/>
                </a:cxn>
              </a:cxnLst>
              <a:rect l="0" t="0" r="r" b="b"/>
              <a:pathLst>
                <a:path w="1033" h="503">
                  <a:moveTo>
                    <a:pt x="127" y="0"/>
                  </a:moveTo>
                  <a:lnTo>
                    <a:pt x="165" y="0"/>
                  </a:lnTo>
                  <a:lnTo>
                    <a:pt x="204" y="17"/>
                  </a:lnTo>
                  <a:lnTo>
                    <a:pt x="232" y="50"/>
                  </a:lnTo>
                  <a:lnTo>
                    <a:pt x="248" y="100"/>
                  </a:lnTo>
                  <a:lnTo>
                    <a:pt x="282" y="67"/>
                  </a:lnTo>
                  <a:lnTo>
                    <a:pt x="320" y="33"/>
                  </a:lnTo>
                  <a:lnTo>
                    <a:pt x="375" y="6"/>
                  </a:lnTo>
                  <a:lnTo>
                    <a:pt x="442" y="0"/>
                  </a:lnTo>
                  <a:lnTo>
                    <a:pt x="475" y="0"/>
                  </a:lnTo>
                  <a:lnTo>
                    <a:pt x="514" y="11"/>
                  </a:lnTo>
                  <a:lnTo>
                    <a:pt x="547" y="28"/>
                  </a:lnTo>
                  <a:lnTo>
                    <a:pt x="574" y="61"/>
                  </a:lnTo>
                  <a:lnTo>
                    <a:pt x="586" y="111"/>
                  </a:lnTo>
                  <a:lnTo>
                    <a:pt x="619" y="72"/>
                  </a:lnTo>
                  <a:lnTo>
                    <a:pt x="663" y="39"/>
                  </a:lnTo>
                  <a:lnTo>
                    <a:pt x="718" y="11"/>
                  </a:lnTo>
                  <a:lnTo>
                    <a:pt x="784" y="0"/>
                  </a:lnTo>
                  <a:lnTo>
                    <a:pt x="834" y="0"/>
                  </a:lnTo>
                  <a:lnTo>
                    <a:pt x="867" y="11"/>
                  </a:lnTo>
                  <a:lnTo>
                    <a:pt x="890" y="28"/>
                  </a:lnTo>
                  <a:lnTo>
                    <a:pt x="923" y="61"/>
                  </a:lnTo>
                  <a:lnTo>
                    <a:pt x="928" y="100"/>
                  </a:lnTo>
                  <a:lnTo>
                    <a:pt x="934" y="127"/>
                  </a:lnTo>
                  <a:lnTo>
                    <a:pt x="923" y="183"/>
                  </a:lnTo>
                  <a:lnTo>
                    <a:pt x="906" y="243"/>
                  </a:lnTo>
                  <a:lnTo>
                    <a:pt x="890" y="304"/>
                  </a:lnTo>
                  <a:lnTo>
                    <a:pt x="873" y="343"/>
                  </a:lnTo>
                  <a:lnTo>
                    <a:pt x="856" y="382"/>
                  </a:lnTo>
                  <a:lnTo>
                    <a:pt x="851" y="409"/>
                  </a:lnTo>
                  <a:lnTo>
                    <a:pt x="845" y="432"/>
                  </a:lnTo>
                  <a:lnTo>
                    <a:pt x="845" y="448"/>
                  </a:lnTo>
                  <a:lnTo>
                    <a:pt x="851" y="459"/>
                  </a:lnTo>
                  <a:lnTo>
                    <a:pt x="856" y="465"/>
                  </a:lnTo>
                  <a:lnTo>
                    <a:pt x="862" y="470"/>
                  </a:lnTo>
                  <a:lnTo>
                    <a:pt x="873" y="476"/>
                  </a:lnTo>
                  <a:lnTo>
                    <a:pt x="906" y="465"/>
                  </a:lnTo>
                  <a:lnTo>
                    <a:pt x="939" y="437"/>
                  </a:lnTo>
                  <a:lnTo>
                    <a:pt x="972" y="393"/>
                  </a:lnTo>
                  <a:lnTo>
                    <a:pt x="995" y="337"/>
                  </a:lnTo>
                  <a:lnTo>
                    <a:pt x="1000" y="326"/>
                  </a:lnTo>
                  <a:lnTo>
                    <a:pt x="1000" y="321"/>
                  </a:lnTo>
                  <a:lnTo>
                    <a:pt x="1006" y="321"/>
                  </a:lnTo>
                  <a:lnTo>
                    <a:pt x="1017" y="315"/>
                  </a:lnTo>
                  <a:lnTo>
                    <a:pt x="1022" y="315"/>
                  </a:lnTo>
                  <a:lnTo>
                    <a:pt x="1022" y="321"/>
                  </a:lnTo>
                  <a:lnTo>
                    <a:pt x="1028" y="321"/>
                  </a:lnTo>
                  <a:lnTo>
                    <a:pt x="1033" y="326"/>
                  </a:lnTo>
                  <a:lnTo>
                    <a:pt x="1033" y="332"/>
                  </a:lnTo>
                  <a:lnTo>
                    <a:pt x="1028" y="349"/>
                  </a:lnTo>
                  <a:lnTo>
                    <a:pt x="1017" y="382"/>
                  </a:lnTo>
                  <a:lnTo>
                    <a:pt x="995" y="426"/>
                  </a:lnTo>
                  <a:lnTo>
                    <a:pt x="961" y="465"/>
                  </a:lnTo>
                  <a:lnTo>
                    <a:pt x="923" y="492"/>
                  </a:lnTo>
                  <a:lnTo>
                    <a:pt x="873" y="503"/>
                  </a:lnTo>
                  <a:lnTo>
                    <a:pt x="829" y="498"/>
                  </a:lnTo>
                  <a:lnTo>
                    <a:pt x="796" y="476"/>
                  </a:lnTo>
                  <a:lnTo>
                    <a:pt x="773" y="448"/>
                  </a:lnTo>
                  <a:lnTo>
                    <a:pt x="762" y="409"/>
                  </a:lnTo>
                  <a:lnTo>
                    <a:pt x="768" y="393"/>
                  </a:lnTo>
                  <a:lnTo>
                    <a:pt x="768" y="382"/>
                  </a:lnTo>
                  <a:lnTo>
                    <a:pt x="773" y="365"/>
                  </a:lnTo>
                  <a:lnTo>
                    <a:pt x="779" y="349"/>
                  </a:lnTo>
                  <a:lnTo>
                    <a:pt x="801" y="299"/>
                  </a:lnTo>
                  <a:lnTo>
                    <a:pt x="823" y="238"/>
                  </a:lnTo>
                  <a:lnTo>
                    <a:pt x="840" y="166"/>
                  </a:lnTo>
                  <a:lnTo>
                    <a:pt x="845" y="105"/>
                  </a:lnTo>
                  <a:lnTo>
                    <a:pt x="845" y="94"/>
                  </a:lnTo>
                  <a:lnTo>
                    <a:pt x="845" y="83"/>
                  </a:lnTo>
                  <a:lnTo>
                    <a:pt x="845" y="72"/>
                  </a:lnTo>
                  <a:lnTo>
                    <a:pt x="840" y="55"/>
                  </a:lnTo>
                  <a:lnTo>
                    <a:pt x="829" y="44"/>
                  </a:lnTo>
                  <a:lnTo>
                    <a:pt x="818" y="39"/>
                  </a:lnTo>
                  <a:lnTo>
                    <a:pt x="801" y="28"/>
                  </a:lnTo>
                  <a:lnTo>
                    <a:pt x="779" y="28"/>
                  </a:lnTo>
                  <a:lnTo>
                    <a:pt x="724" y="39"/>
                  </a:lnTo>
                  <a:lnTo>
                    <a:pt x="674" y="67"/>
                  </a:lnTo>
                  <a:lnTo>
                    <a:pt x="630" y="105"/>
                  </a:lnTo>
                  <a:lnTo>
                    <a:pt x="602" y="149"/>
                  </a:lnTo>
                  <a:lnTo>
                    <a:pt x="591" y="161"/>
                  </a:lnTo>
                  <a:lnTo>
                    <a:pt x="586" y="177"/>
                  </a:lnTo>
                  <a:lnTo>
                    <a:pt x="580" y="188"/>
                  </a:lnTo>
                  <a:lnTo>
                    <a:pt x="574" y="199"/>
                  </a:lnTo>
                  <a:lnTo>
                    <a:pt x="574" y="210"/>
                  </a:lnTo>
                  <a:lnTo>
                    <a:pt x="569" y="232"/>
                  </a:lnTo>
                  <a:lnTo>
                    <a:pt x="558" y="271"/>
                  </a:lnTo>
                  <a:lnTo>
                    <a:pt x="547" y="310"/>
                  </a:lnTo>
                  <a:lnTo>
                    <a:pt x="541" y="343"/>
                  </a:lnTo>
                  <a:lnTo>
                    <a:pt x="530" y="382"/>
                  </a:lnTo>
                  <a:lnTo>
                    <a:pt x="519" y="409"/>
                  </a:lnTo>
                  <a:lnTo>
                    <a:pt x="519" y="426"/>
                  </a:lnTo>
                  <a:lnTo>
                    <a:pt x="514" y="443"/>
                  </a:lnTo>
                  <a:lnTo>
                    <a:pt x="508" y="459"/>
                  </a:lnTo>
                  <a:lnTo>
                    <a:pt x="503" y="470"/>
                  </a:lnTo>
                  <a:lnTo>
                    <a:pt x="503" y="481"/>
                  </a:lnTo>
                  <a:lnTo>
                    <a:pt x="492" y="492"/>
                  </a:lnTo>
                  <a:lnTo>
                    <a:pt x="480" y="498"/>
                  </a:lnTo>
                  <a:lnTo>
                    <a:pt x="458" y="503"/>
                  </a:lnTo>
                  <a:lnTo>
                    <a:pt x="447" y="503"/>
                  </a:lnTo>
                  <a:lnTo>
                    <a:pt x="436" y="498"/>
                  </a:lnTo>
                  <a:lnTo>
                    <a:pt x="425" y="492"/>
                  </a:lnTo>
                  <a:lnTo>
                    <a:pt x="420" y="481"/>
                  </a:lnTo>
                  <a:lnTo>
                    <a:pt x="420" y="470"/>
                  </a:lnTo>
                  <a:lnTo>
                    <a:pt x="420" y="459"/>
                  </a:lnTo>
                  <a:lnTo>
                    <a:pt x="425" y="448"/>
                  </a:lnTo>
                  <a:lnTo>
                    <a:pt x="425" y="432"/>
                  </a:lnTo>
                  <a:lnTo>
                    <a:pt x="431" y="420"/>
                  </a:lnTo>
                  <a:lnTo>
                    <a:pt x="436" y="404"/>
                  </a:lnTo>
                  <a:lnTo>
                    <a:pt x="436" y="404"/>
                  </a:lnTo>
                  <a:lnTo>
                    <a:pt x="480" y="210"/>
                  </a:lnTo>
                  <a:lnTo>
                    <a:pt x="497" y="166"/>
                  </a:lnTo>
                  <a:lnTo>
                    <a:pt x="503" y="133"/>
                  </a:lnTo>
                  <a:lnTo>
                    <a:pt x="503" y="105"/>
                  </a:lnTo>
                  <a:lnTo>
                    <a:pt x="503" y="100"/>
                  </a:lnTo>
                  <a:lnTo>
                    <a:pt x="503" y="89"/>
                  </a:lnTo>
                  <a:lnTo>
                    <a:pt x="497" y="78"/>
                  </a:lnTo>
                  <a:lnTo>
                    <a:pt x="497" y="67"/>
                  </a:lnTo>
                  <a:lnTo>
                    <a:pt x="492" y="55"/>
                  </a:lnTo>
                  <a:lnTo>
                    <a:pt x="480" y="44"/>
                  </a:lnTo>
                  <a:lnTo>
                    <a:pt x="469" y="33"/>
                  </a:lnTo>
                  <a:lnTo>
                    <a:pt x="458" y="28"/>
                  </a:lnTo>
                  <a:lnTo>
                    <a:pt x="436" y="28"/>
                  </a:lnTo>
                  <a:lnTo>
                    <a:pt x="381" y="39"/>
                  </a:lnTo>
                  <a:lnTo>
                    <a:pt x="331" y="61"/>
                  </a:lnTo>
                  <a:lnTo>
                    <a:pt x="293" y="100"/>
                  </a:lnTo>
                  <a:lnTo>
                    <a:pt x="265" y="133"/>
                  </a:lnTo>
                  <a:lnTo>
                    <a:pt x="243" y="166"/>
                  </a:lnTo>
                  <a:lnTo>
                    <a:pt x="232" y="199"/>
                  </a:lnTo>
                  <a:lnTo>
                    <a:pt x="221" y="232"/>
                  </a:lnTo>
                  <a:lnTo>
                    <a:pt x="210" y="271"/>
                  </a:lnTo>
                  <a:lnTo>
                    <a:pt x="199" y="310"/>
                  </a:lnTo>
                  <a:lnTo>
                    <a:pt x="193" y="343"/>
                  </a:lnTo>
                  <a:lnTo>
                    <a:pt x="182" y="382"/>
                  </a:lnTo>
                  <a:lnTo>
                    <a:pt x="176" y="409"/>
                  </a:lnTo>
                  <a:lnTo>
                    <a:pt x="171" y="432"/>
                  </a:lnTo>
                  <a:lnTo>
                    <a:pt x="165" y="448"/>
                  </a:lnTo>
                  <a:lnTo>
                    <a:pt x="160" y="470"/>
                  </a:lnTo>
                  <a:lnTo>
                    <a:pt x="154" y="481"/>
                  </a:lnTo>
                  <a:lnTo>
                    <a:pt x="143" y="492"/>
                  </a:lnTo>
                  <a:lnTo>
                    <a:pt x="132" y="498"/>
                  </a:lnTo>
                  <a:lnTo>
                    <a:pt x="110" y="503"/>
                  </a:lnTo>
                  <a:lnTo>
                    <a:pt x="99" y="503"/>
                  </a:lnTo>
                  <a:lnTo>
                    <a:pt x="88" y="498"/>
                  </a:lnTo>
                  <a:lnTo>
                    <a:pt x="83" y="492"/>
                  </a:lnTo>
                  <a:lnTo>
                    <a:pt x="77" y="481"/>
                  </a:lnTo>
                  <a:lnTo>
                    <a:pt x="71" y="470"/>
                  </a:lnTo>
                  <a:lnTo>
                    <a:pt x="71" y="465"/>
                  </a:lnTo>
                  <a:lnTo>
                    <a:pt x="77" y="454"/>
                  </a:lnTo>
                  <a:lnTo>
                    <a:pt x="77" y="443"/>
                  </a:lnTo>
                  <a:lnTo>
                    <a:pt x="83" y="432"/>
                  </a:lnTo>
                  <a:lnTo>
                    <a:pt x="83" y="420"/>
                  </a:lnTo>
                  <a:lnTo>
                    <a:pt x="121" y="277"/>
                  </a:lnTo>
                  <a:lnTo>
                    <a:pt x="132" y="232"/>
                  </a:lnTo>
                  <a:lnTo>
                    <a:pt x="143" y="177"/>
                  </a:lnTo>
                  <a:lnTo>
                    <a:pt x="154" y="144"/>
                  </a:lnTo>
                  <a:lnTo>
                    <a:pt x="160" y="111"/>
                  </a:lnTo>
                  <a:lnTo>
                    <a:pt x="165" y="83"/>
                  </a:lnTo>
                  <a:lnTo>
                    <a:pt x="165" y="67"/>
                  </a:lnTo>
                  <a:lnTo>
                    <a:pt x="160" y="50"/>
                  </a:lnTo>
                  <a:lnTo>
                    <a:pt x="154" y="39"/>
                  </a:lnTo>
                  <a:lnTo>
                    <a:pt x="143" y="33"/>
                  </a:lnTo>
                  <a:lnTo>
                    <a:pt x="127" y="28"/>
                  </a:lnTo>
                  <a:lnTo>
                    <a:pt x="99" y="39"/>
                  </a:lnTo>
                  <a:lnTo>
                    <a:pt x="77" y="67"/>
                  </a:lnTo>
                  <a:lnTo>
                    <a:pt x="60" y="105"/>
                  </a:lnTo>
                  <a:lnTo>
                    <a:pt x="44" y="149"/>
                  </a:lnTo>
                  <a:lnTo>
                    <a:pt x="38" y="166"/>
                  </a:lnTo>
                  <a:lnTo>
                    <a:pt x="38" y="177"/>
                  </a:lnTo>
                  <a:lnTo>
                    <a:pt x="33" y="183"/>
                  </a:lnTo>
                  <a:lnTo>
                    <a:pt x="27" y="183"/>
                  </a:lnTo>
                  <a:lnTo>
                    <a:pt x="22" y="183"/>
                  </a:lnTo>
                  <a:lnTo>
                    <a:pt x="16" y="183"/>
                  </a:lnTo>
                  <a:lnTo>
                    <a:pt x="11" y="183"/>
                  </a:lnTo>
                  <a:lnTo>
                    <a:pt x="5" y="177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0" y="155"/>
                  </a:lnTo>
                  <a:lnTo>
                    <a:pt x="11" y="127"/>
                  </a:lnTo>
                  <a:lnTo>
                    <a:pt x="22" y="94"/>
                  </a:lnTo>
                  <a:lnTo>
                    <a:pt x="38" y="55"/>
                  </a:lnTo>
                  <a:lnTo>
                    <a:pt x="60" y="33"/>
                  </a:lnTo>
                  <a:lnTo>
                    <a:pt x="88" y="6"/>
                  </a:lnTo>
                  <a:lnTo>
                    <a:pt x="127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10"/>
            <p:cNvSpPr>
              <a:spLocks noEditPoints="1"/>
            </p:cNvSpPr>
            <p:nvPr/>
          </p:nvSpPr>
          <p:spPr bwMode="auto">
            <a:xfrm>
              <a:off x="16856" y="3631"/>
              <a:ext cx="652" cy="1150"/>
            </a:xfrm>
            <a:custGeom>
              <a:avLst/>
              <a:gdLst/>
              <a:ahLst/>
              <a:cxnLst>
                <a:cxn ang="0">
                  <a:pos x="304" y="503"/>
                </a:cxn>
                <a:cxn ang="0">
                  <a:pos x="194" y="614"/>
                </a:cxn>
                <a:cxn ang="0">
                  <a:pos x="133" y="752"/>
                </a:cxn>
                <a:cxn ang="0">
                  <a:pos x="105" y="885"/>
                </a:cxn>
                <a:cxn ang="0">
                  <a:pos x="111" y="1006"/>
                </a:cxn>
                <a:cxn ang="0">
                  <a:pos x="194" y="1106"/>
                </a:cxn>
                <a:cxn ang="0">
                  <a:pos x="310" y="1100"/>
                </a:cxn>
                <a:cxn ang="0">
                  <a:pos x="398" y="1001"/>
                </a:cxn>
                <a:cxn ang="0">
                  <a:pos x="448" y="863"/>
                </a:cxn>
                <a:cxn ang="0">
                  <a:pos x="464" y="747"/>
                </a:cxn>
                <a:cxn ang="0">
                  <a:pos x="431" y="592"/>
                </a:cxn>
                <a:cxn ang="0">
                  <a:pos x="376" y="470"/>
                </a:cxn>
                <a:cxn ang="0">
                  <a:pos x="459" y="0"/>
                </a:cxn>
                <a:cxn ang="0">
                  <a:pos x="520" y="5"/>
                </a:cxn>
                <a:cxn ang="0">
                  <a:pos x="597" y="22"/>
                </a:cxn>
                <a:cxn ang="0">
                  <a:pos x="636" y="33"/>
                </a:cxn>
                <a:cxn ang="0">
                  <a:pos x="652" y="55"/>
                </a:cxn>
                <a:cxn ang="0">
                  <a:pos x="652" y="83"/>
                </a:cxn>
                <a:cxn ang="0">
                  <a:pos x="636" y="111"/>
                </a:cxn>
                <a:cxn ang="0">
                  <a:pos x="608" y="133"/>
                </a:cxn>
                <a:cxn ang="0">
                  <a:pos x="575" y="133"/>
                </a:cxn>
                <a:cxn ang="0">
                  <a:pos x="542" y="116"/>
                </a:cxn>
                <a:cxn ang="0">
                  <a:pos x="503" y="94"/>
                </a:cxn>
                <a:cxn ang="0">
                  <a:pos x="431" y="55"/>
                </a:cxn>
                <a:cxn ang="0">
                  <a:pos x="365" y="55"/>
                </a:cxn>
                <a:cxn ang="0">
                  <a:pos x="326" y="77"/>
                </a:cxn>
                <a:cxn ang="0">
                  <a:pos x="304" y="105"/>
                </a:cxn>
                <a:cxn ang="0">
                  <a:pos x="315" y="171"/>
                </a:cxn>
                <a:cxn ang="0">
                  <a:pos x="376" y="282"/>
                </a:cxn>
                <a:cxn ang="0">
                  <a:pos x="453" y="387"/>
                </a:cxn>
                <a:cxn ang="0">
                  <a:pos x="520" y="476"/>
                </a:cxn>
                <a:cxn ang="0">
                  <a:pos x="564" y="603"/>
                </a:cxn>
                <a:cxn ang="0">
                  <a:pos x="564" y="774"/>
                </a:cxn>
                <a:cxn ang="0">
                  <a:pos x="503" y="957"/>
                </a:cxn>
                <a:cxn ang="0">
                  <a:pos x="398" y="1095"/>
                </a:cxn>
                <a:cxn ang="0">
                  <a:pos x="254" y="1150"/>
                </a:cxn>
                <a:cxn ang="0">
                  <a:pos x="100" y="1100"/>
                </a:cxn>
                <a:cxn ang="0">
                  <a:pos x="17" y="968"/>
                </a:cxn>
                <a:cxn ang="0">
                  <a:pos x="17" y="785"/>
                </a:cxn>
                <a:cxn ang="0">
                  <a:pos x="105" y="603"/>
                </a:cxn>
                <a:cxn ang="0">
                  <a:pos x="260" y="470"/>
                </a:cxn>
                <a:cxn ang="0">
                  <a:pos x="354" y="437"/>
                </a:cxn>
                <a:cxn ang="0">
                  <a:pos x="354" y="437"/>
                </a:cxn>
                <a:cxn ang="0">
                  <a:pos x="271" y="249"/>
                </a:cxn>
                <a:cxn ang="0">
                  <a:pos x="265" y="111"/>
                </a:cxn>
                <a:cxn ang="0">
                  <a:pos x="326" y="28"/>
                </a:cxn>
                <a:cxn ang="0">
                  <a:pos x="442" y="0"/>
                </a:cxn>
              </a:cxnLst>
              <a:rect l="0" t="0" r="r" b="b"/>
              <a:pathLst>
                <a:path w="652" h="1150">
                  <a:moveTo>
                    <a:pt x="376" y="470"/>
                  </a:moveTo>
                  <a:lnTo>
                    <a:pt x="304" y="503"/>
                  </a:lnTo>
                  <a:lnTo>
                    <a:pt x="243" y="553"/>
                  </a:lnTo>
                  <a:lnTo>
                    <a:pt x="194" y="614"/>
                  </a:lnTo>
                  <a:lnTo>
                    <a:pt x="155" y="686"/>
                  </a:lnTo>
                  <a:lnTo>
                    <a:pt x="133" y="752"/>
                  </a:lnTo>
                  <a:lnTo>
                    <a:pt x="111" y="824"/>
                  </a:lnTo>
                  <a:lnTo>
                    <a:pt x="105" y="885"/>
                  </a:lnTo>
                  <a:lnTo>
                    <a:pt x="100" y="923"/>
                  </a:lnTo>
                  <a:lnTo>
                    <a:pt x="111" y="1006"/>
                  </a:lnTo>
                  <a:lnTo>
                    <a:pt x="144" y="1067"/>
                  </a:lnTo>
                  <a:lnTo>
                    <a:pt x="194" y="1106"/>
                  </a:lnTo>
                  <a:lnTo>
                    <a:pt x="254" y="1117"/>
                  </a:lnTo>
                  <a:lnTo>
                    <a:pt x="310" y="1100"/>
                  </a:lnTo>
                  <a:lnTo>
                    <a:pt x="359" y="1062"/>
                  </a:lnTo>
                  <a:lnTo>
                    <a:pt x="398" y="1001"/>
                  </a:lnTo>
                  <a:lnTo>
                    <a:pt x="426" y="935"/>
                  </a:lnTo>
                  <a:lnTo>
                    <a:pt x="448" y="863"/>
                  </a:lnTo>
                  <a:lnTo>
                    <a:pt x="459" y="796"/>
                  </a:lnTo>
                  <a:lnTo>
                    <a:pt x="464" y="747"/>
                  </a:lnTo>
                  <a:lnTo>
                    <a:pt x="453" y="664"/>
                  </a:lnTo>
                  <a:lnTo>
                    <a:pt x="431" y="592"/>
                  </a:lnTo>
                  <a:lnTo>
                    <a:pt x="404" y="531"/>
                  </a:lnTo>
                  <a:lnTo>
                    <a:pt x="376" y="470"/>
                  </a:lnTo>
                  <a:close/>
                  <a:moveTo>
                    <a:pt x="442" y="0"/>
                  </a:moveTo>
                  <a:lnTo>
                    <a:pt x="459" y="0"/>
                  </a:lnTo>
                  <a:lnTo>
                    <a:pt x="487" y="0"/>
                  </a:lnTo>
                  <a:lnTo>
                    <a:pt x="520" y="5"/>
                  </a:lnTo>
                  <a:lnTo>
                    <a:pt x="575" y="17"/>
                  </a:lnTo>
                  <a:lnTo>
                    <a:pt x="597" y="22"/>
                  </a:lnTo>
                  <a:lnTo>
                    <a:pt x="619" y="28"/>
                  </a:lnTo>
                  <a:lnTo>
                    <a:pt x="636" y="33"/>
                  </a:lnTo>
                  <a:lnTo>
                    <a:pt x="647" y="44"/>
                  </a:lnTo>
                  <a:lnTo>
                    <a:pt x="652" y="55"/>
                  </a:lnTo>
                  <a:lnTo>
                    <a:pt x="652" y="72"/>
                  </a:lnTo>
                  <a:lnTo>
                    <a:pt x="652" y="83"/>
                  </a:lnTo>
                  <a:lnTo>
                    <a:pt x="647" y="100"/>
                  </a:lnTo>
                  <a:lnTo>
                    <a:pt x="636" y="111"/>
                  </a:lnTo>
                  <a:lnTo>
                    <a:pt x="625" y="122"/>
                  </a:lnTo>
                  <a:lnTo>
                    <a:pt x="608" y="133"/>
                  </a:lnTo>
                  <a:lnTo>
                    <a:pt x="592" y="133"/>
                  </a:lnTo>
                  <a:lnTo>
                    <a:pt x="575" y="133"/>
                  </a:lnTo>
                  <a:lnTo>
                    <a:pt x="558" y="127"/>
                  </a:lnTo>
                  <a:lnTo>
                    <a:pt x="542" y="116"/>
                  </a:lnTo>
                  <a:lnTo>
                    <a:pt x="520" y="105"/>
                  </a:lnTo>
                  <a:lnTo>
                    <a:pt x="503" y="94"/>
                  </a:lnTo>
                  <a:lnTo>
                    <a:pt x="470" y="72"/>
                  </a:lnTo>
                  <a:lnTo>
                    <a:pt x="431" y="55"/>
                  </a:lnTo>
                  <a:lnTo>
                    <a:pt x="393" y="50"/>
                  </a:lnTo>
                  <a:lnTo>
                    <a:pt x="365" y="55"/>
                  </a:lnTo>
                  <a:lnTo>
                    <a:pt x="343" y="61"/>
                  </a:lnTo>
                  <a:lnTo>
                    <a:pt x="326" y="77"/>
                  </a:lnTo>
                  <a:lnTo>
                    <a:pt x="315" y="88"/>
                  </a:lnTo>
                  <a:lnTo>
                    <a:pt x="304" y="105"/>
                  </a:lnTo>
                  <a:lnTo>
                    <a:pt x="304" y="127"/>
                  </a:lnTo>
                  <a:lnTo>
                    <a:pt x="315" y="171"/>
                  </a:lnTo>
                  <a:lnTo>
                    <a:pt x="337" y="227"/>
                  </a:lnTo>
                  <a:lnTo>
                    <a:pt x="376" y="282"/>
                  </a:lnTo>
                  <a:lnTo>
                    <a:pt x="415" y="337"/>
                  </a:lnTo>
                  <a:lnTo>
                    <a:pt x="453" y="387"/>
                  </a:lnTo>
                  <a:lnTo>
                    <a:pt x="487" y="431"/>
                  </a:lnTo>
                  <a:lnTo>
                    <a:pt x="520" y="476"/>
                  </a:lnTo>
                  <a:lnTo>
                    <a:pt x="547" y="536"/>
                  </a:lnTo>
                  <a:lnTo>
                    <a:pt x="564" y="603"/>
                  </a:lnTo>
                  <a:lnTo>
                    <a:pt x="575" y="680"/>
                  </a:lnTo>
                  <a:lnTo>
                    <a:pt x="564" y="774"/>
                  </a:lnTo>
                  <a:lnTo>
                    <a:pt x="542" y="868"/>
                  </a:lnTo>
                  <a:lnTo>
                    <a:pt x="503" y="957"/>
                  </a:lnTo>
                  <a:lnTo>
                    <a:pt x="459" y="1034"/>
                  </a:lnTo>
                  <a:lnTo>
                    <a:pt x="398" y="1095"/>
                  </a:lnTo>
                  <a:lnTo>
                    <a:pt x="332" y="1139"/>
                  </a:lnTo>
                  <a:lnTo>
                    <a:pt x="254" y="1150"/>
                  </a:lnTo>
                  <a:lnTo>
                    <a:pt x="171" y="1139"/>
                  </a:lnTo>
                  <a:lnTo>
                    <a:pt x="100" y="1100"/>
                  </a:lnTo>
                  <a:lnTo>
                    <a:pt x="50" y="1045"/>
                  </a:lnTo>
                  <a:lnTo>
                    <a:pt x="17" y="968"/>
                  </a:lnTo>
                  <a:lnTo>
                    <a:pt x="0" y="885"/>
                  </a:lnTo>
                  <a:lnTo>
                    <a:pt x="17" y="785"/>
                  </a:lnTo>
                  <a:lnTo>
                    <a:pt x="50" y="691"/>
                  </a:lnTo>
                  <a:lnTo>
                    <a:pt x="105" y="603"/>
                  </a:lnTo>
                  <a:lnTo>
                    <a:pt x="177" y="531"/>
                  </a:lnTo>
                  <a:lnTo>
                    <a:pt x="260" y="470"/>
                  </a:lnTo>
                  <a:lnTo>
                    <a:pt x="354" y="437"/>
                  </a:lnTo>
                  <a:lnTo>
                    <a:pt x="354" y="437"/>
                  </a:lnTo>
                  <a:lnTo>
                    <a:pt x="354" y="437"/>
                  </a:lnTo>
                  <a:lnTo>
                    <a:pt x="354" y="437"/>
                  </a:lnTo>
                  <a:lnTo>
                    <a:pt x="310" y="343"/>
                  </a:lnTo>
                  <a:lnTo>
                    <a:pt x="271" y="249"/>
                  </a:lnTo>
                  <a:lnTo>
                    <a:pt x="260" y="160"/>
                  </a:lnTo>
                  <a:lnTo>
                    <a:pt x="265" y="111"/>
                  </a:lnTo>
                  <a:lnTo>
                    <a:pt x="288" y="66"/>
                  </a:lnTo>
                  <a:lnTo>
                    <a:pt x="326" y="28"/>
                  </a:lnTo>
                  <a:lnTo>
                    <a:pt x="376" y="5"/>
                  </a:lnTo>
                  <a:lnTo>
                    <a:pt x="442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11"/>
            <p:cNvSpPr>
              <a:spLocks noEditPoints="1"/>
            </p:cNvSpPr>
            <p:nvPr/>
          </p:nvSpPr>
          <p:spPr bwMode="auto">
            <a:xfrm>
              <a:off x="17624" y="3382"/>
              <a:ext cx="846" cy="802"/>
            </a:xfrm>
            <a:custGeom>
              <a:avLst/>
              <a:gdLst/>
              <a:ahLst/>
              <a:cxnLst>
                <a:cxn ang="0">
                  <a:pos x="315" y="503"/>
                </a:cxn>
                <a:cxn ang="0">
                  <a:pos x="553" y="138"/>
                </a:cxn>
                <a:cxn ang="0">
                  <a:pos x="631" y="0"/>
                </a:cxn>
                <a:cxn ang="0">
                  <a:pos x="642" y="17"/>
                </a:cxn>
                <a:cxn ang="0">
                  <a:pos x="747" y="725"/>
                </a:cxn>
                <a:cxn ang="0">
                  <a:pos x="747" y="747"/>
                </a:cxn>
                <a:cxn ang="0">
                  <a:pos x="763" y="758"/>
                </a:cxn>
                <a:cxn ang="0">
                  <a:pos x="791" y="763"/>
                </a:cxn>
                <a:cxn ang="0">
                  <a:pos x="824" y="763"/>
                </a:cxn>
                <a:cxn ang="0">
                  <a:pos x="841" y="769"/>
                </a:cxn>
                <a:cxn ang="0">
                  <a:pos x="846" y="780"/>
                </a:cxn>
                <a:cxn ang="0">
                  <a:pos x="841" y="796"/>
                </a:cxn>
                <a:cxn ang="0">
                  <a:pos x="824" y="802"/>
                </a:cxn>
                <a:cxn ang="0">
                  <a:pos x="758" y="802"/>
                </a:cxn>
                <a:cxn ang="0">
                  <a:pos x="719" y="796"/>
                </a:cxn>
                <a:cxn ang="0">
                  <a:pos x="653" y="802"/>
                </a:cxn>
                <a:cxn ang="0">
                  <a:pos x="548" y="802"/>
                </a:cxn>
                <a:cxn ang="0">
                  <a:pos x="537" y="796"/>
                </a:cxn>
                <a:cxn ang="0">
                  <a:pos x="531" y="791"/>
                </a:cxn>
                <a:cxn ang="0">
                  <a:pos x="537" y="769"/>
                </a:cxn>
                <a:cxn ang="0">
                  <a:pos x="553" y="763"/>
                </a:cxn>
                <a:cxn ang="0">
                  <a:pos x="586" y="763"/>
                </a:cxn>
                <a:cxn ang="0">
                  <a:pos x="619" y="758"/>
                </a:cxn>
                <a:cxn ang="0">
                  <a:pos x="631" y="747"/>
                </a:cxn>
                <a:cxn ang="0">
                  <a:pos x="636" y="736"/>
                </a:cxn>
                <a:cxn ang="0">
                  <a:pos x="288" y="548"/>
                </a:cxn>
                <a:cxn ang="0">
                  <a:pos x="194" y="697"/>
                </a:cxn>
                <a:cxn ang="0">
                  <a:pos x="183" y="719"/>
                </a:cxn>
                <a:cxn ang="0">
                  <a:pos x="183" y="741"/>
                </a:cxn>
                <a:cxn ang="0">
                  <a:pos x="199" y="752"/>
                </a:cxn>
                <a:cxn ang="0">
                  <a:pos x="216" y="763"/>
                </a:cxn>
                <a:cxn ang="0">
                  <a:pos x="233" y="763"/>
                </a:cxn>
                <a:cxn ang="0">
                  <a:pos x="238" y="763"/>
                </a:cxn>
                <a:cxn ang="0">
                  <a:pos x="249" y="769"/>
                </a:cxn>
                <a:cxn ang="0">
                  <a:pos x="249" y="791"/>
                </a:cxn>
                <a:cxn ang="0">
                  <a:pos x="238" y="802"/>
                </a:cxn>
                <a:cxn ang="0">
                  <a:pos x="227" y="802"/>
                </a:cxn>
                <a:cxn ang="0">
                  <a:pos x="111" y="796"/>
                </a:cxn>
                <a:cxn ang="0">
                  <a:pos x="17" y="802"/>
                </a:cxn>
                <a:cxn ang="0">
                  <a:pos x="6" y="802"/>
                </a:cxn>
                <a:cxn ang="0">
                  <a:pos x="0" y="785"/>
                </a:cxn>
                <a:cxn ang="0">
                  <a:pos x="6" y="769"/>
                </a:cxn>
                <a:cxn ang="0">
                  <a:pos x="17" y="763"/>
                </a:cxn>
                <a:cxn ang="0">
                  <a:pos x="83" y="752"/>
                </a:cxn>
                <a:cxn ang="0">
                  <a:pos x="166" y="669"/>
                </a:cxn>
                <a:cxn ang="0">
                  <a:pos x="581" y="28"/>
                </a:cxn>
                <a:cxn ang="0">
                  <a:pos x="597" y="6"/>
                </a:cxn>
                <a:cxn ang="0">
                  <a:pos x="619" y="0"/>
                </a:cxn>
              </a:cxnLst>
              <a:rect l="0" t="0" r="r" b="b"/>
              <a:pathLst>
                <a:path w="846" h="802">
                  <a:moveTo>
                    <a:pt x="553" y="138"/>
                  </a:moveTo>
                  <a:lnTo>
                    <a:pt x="315" y="503"/>
                  </a:lnTo>
                  <a:lnTo>
                    <a:pt x="603" y="503"/>
                  </a:lnTo>
                  <a:lnTo>
                    <a:pt x="553" y="138"/>
                  </a:lnTo>
                  <a:close/>
                  <a:moveTo>
                    <a:pt x="619" y="0"/>
                  </a:moveTo>
                  <a:lnTo>
                    <a:pt x="631" y="0"/>
                  </a:lnTo>
                  <a:lnTo>
                    <a:pt x="642" y="6"/>
                  </a:lnTo>
                  <a:lnTo>
                    <a:pt x="642" y="17"/>
                  </a:lnTo>
                  <a:lnTo>
                    <a:pt x="647" y="33"/>
                  </a:lnTo>
                  <a:lnTo>
                    <a:pt x="747" y="725"/>
                  </a:lnTo>
                  <a:lnTo>
                    <a:pt x="747" y="736"/>
                  </a:lnTo>
                  <a:lnTo>
                    <a:pt x="747" y="747"/>
                  </a:lnTo>
                  <a:lnTo>
                    <a:pt x="752" y="752"/>
                  </a:lnTo>
                  <a:lnTo>
                    <a:pt x="763" y="758"/>
                  </a:lnTo>
                  <a:lnTo>
                    <a:pt x="774" y="763"/>
                  </a:lnTo>
                  <a:lnTo>
                    <a:pt x="791" y="763"/>
                  </a:lnTo>
                  <a:lnTo>
                    <a:pt x="813" y="763"/>
                  </a:lnTo>
                  <a:lnTo>
                    <a:pt x="824" y="763"/>
                  </a:lnTo>
                  <a:lnTo>
                    <a:pt x="835" y="763"/>
                  </a:lnTo>
                  <a:lnTo>
                    <a:pt x="841" y="769"/>
                  </a:lnTo>
                  <a:lnTo>
                    <a:pt x="846" y="774"/>
                  </a:lnTo>
                  <a:lnTo>
                    <a:pt x="846" y="780"/>
                  </a:lnTo>
                  <a:lnTo>
                    <a:pt x="846" y="791"/>
                  </a:lnTo>
                  <a:lnTo>
                    <a:pt x="841" y="796"/>
                  </a:lnTo>
                  <a:lnTo>
                    <a:pt x="835" y="802"/>
                  </a:lnTo>
                  <a:lnTo>
                    <a:pt x="824" y="802"/>
                  </a:lnTo>
                  <a:lnTo>
                    <a:pt x="791" y="802"/>
                  </a:lnTo>
                  <a:lnTo>
                    <a:pt x="758" y="802"/>
                  </a:lnTo>
                  <a:lnTo>
                    <a:pt x="741" y="802"/>
                  </a:lnTo>
                  <a:lnTo>
                    <a:pt x="719" y="796"/>
                  </a:lnTo>
                  <a:lnTo>
                    <a:pt x="697" y="796"/>
                  </a:lnTo>
                  <a:lnTo>
                    <a:pt x="653" y="802"/>
                  </a:lnTo>
                  <a:lnTo>
                    <a:pt x="597" y="802"/>
                  </a:lnTo>
                  <a:lnTo>
                    <a:pt x="548" y="802"/>
                  </a:lnTo>
                  <a:lnTo>
                    <a:pt x="542" y="802"/>
                  </a:lnTo>
                  <a:lnTo>
                    <a:pt x="537" y="796"/>
                  </a:lnTo>
                  <a:lnTo>
                    <a:pt x="531" y="791"/>
                  </a:lnTo>
                  <a:lnTo>
                    <a:pt x="531" y="791"/>
                  </a:lnTo>
                  <a:lnTo>
                    <a:pt x="531" y="774"/>
                  </a:lnTo>
                  <a:lnTo>
                    <a:pt x="537" y="769"/>
                  </a:lnTo>
                  <a:lnTo>
                    <a:pt x="542" y="763"/>
                  </a:lnTo>
                  <a:lnTo>
                    <a:pt x="553" y="763"/>
                  </a:lnTo>
                  <a:lnTo>
                    <a:pt x="559" y="763"/>
                  </a:lnTo>
                  <a:lnTo>
                    <a:pt x="586" y="763"/>
                  </a:lnTo>
                  <a:lnTo>
                    <a:pt x="603" y="758"/>
                  </a:lnTo>
                  <a:lnTo>
                    <a:pt x="619" y="758"/>
                  </a:lnTo>
                  <a:lnTo>
                    <a:pt x="625" y="752"/>
                  </a:lnTo>
                  <a:lnTo>
                    <a:pt x="631" y="747"/>
                  </a:lnTo>
                  <a:lnTo>
                    <a:pt x="636" y="741"/>
                  </a:lnTo>
                  <a:lnTo>
                    <a:pt x="636" y="736"/>
                  </a:lnTo>
                  <a:lnTo>
                    <a:pt x="608" y="548"/>
                  </a:lnTo>
                  <a:lnTo>
                    <a:pt x="288" y="548"/>
                  </a:lnTo>
                  <a:lnTo>
                    <a:pt x="199" y="686"/>
                  </a:lnTo>
                  <a:lnTo>
                    <a:pt x="194" y="697"/>
                  </a:lnTo>
                  <a:lnTo>
                    <a:pt x="188" y="708"/>
                  </a:lnTo>
                  <a:lnTo>
                    <a:pt x="183" y="719"/>
                  </a:lnTo>
                  <a:lnTo>
                    <a:pt x="183" y="730"/>
                  </a:lnTo>
                  <a:lnTo>
                    <a:pt x="183" y="741"/>
                  </a:lnTo>
                  <a:lnTo>
                    <a:pt x="188" y="747"/>
                  </a:lnTo>
                  <a:lnTo>
                    <a:pt x="199" y="752"/>
                  </a:lnTo>
                  <a:lnTo>
                    <a:pt x="210" y="758"/>
                  </a:lnTo>
                  <a:lnTo>
                    <a:pt x="216" y="763"/>
                  </a:lnTo>
                  <a:lnTo>
                    <a:pt x="227" y="763"/>
                  </a:lnTo>
                  <a:lnTo>
                    <a:pt x="233" y="763"/>
                  </a:lnTo>
                  <a:lnTo>
                    <a:pt x="238" y="763"/>
                  </a:lnTo>
                  <a:lnTo>
                    <a:pt x="238" y="763"/>
                  </a:lnTo>
                  <a:lnTo>
                    <a:pt x="244" y="769"/>
                  </a:lnTo>
                  <a:lnTo>
                    <a:pt x="249" y="769"/>
                  </a:lnTo>
                  <a:lnTo>
                    <a:pt x="249" y="780"/>
                  </a:lnTo>
                  <a:lnTo>
                    <a:pt x="249" y="791"/>
                  </a:lnTo>
                  <a:lnTo>
                    <a:pt x="244" y="796"/>
                  </a:lnTo>
                  <a:lnTo>
                    <a:pt x="238" y="802"/>
                  </a:lnTo>
                  <a:lnTo>
                    <a:pt x="233" y="802"/>
                  </a:lnTo>
                  <a:lnTo>
                    <a:pt x="227" y="802"/>
                  </a:lnTo>
                  <a:lnTo>
                    <a:pt x="172" y="802"/>
                  </a:lnTo>
                  <a:lnTo>
                    <a:pt x="111" y="796"/>
                  </a:lnTo>
                  <a:lnTo>
                    <a:pt x="61" y="802"/>
                  </a:lnTo>
                  <a:lnTo>
                    <a:pt x="17" y="802"/>
                  </a:lnTo>
                  <a:lnTo>
                    <a:pt x="11" y="802"/>
                  </a:lnTo>
                  <a:lnTo>
                    <a:pt x="6" y="802"/>
                  </a:lnTo>
                  <a:lnTo>
                    <a:pt x="0" y="796"/>
                  </a:lnTo>
                  <a:lnTo>
                    <a:pt x="0" y="785"/>
                  </a:lnTo>
                  <a:lnTo>
                    <a:pt x="0" y="774"/>
                  </a:lnTo>
                  <a:lnTo>
                    <a:pt x="6" y="769"/>
                  </a:lnTo>
                  <a:lnTo>
                    <a:pt x="11" y="763"/>
                  </a:lnTo>
                  <a:lnTo>
                    <a:pt x="17" y="763"/>
                  </a:lnTo>
                  <a:lnTo>
                    <a:pt x="23" y="763"/>
                  </a:lnTo>
                  <a:lnTo>
                    <a:pt x="83" y="752"/>
                  </a:lnTo>
                  <a:lnTo>
                    <a:pt x="128" y="719"/>
                  </a:lnTo>
                  <a:lnTo>
                    <a:pt x="166" y="669"/>
                  </a:lnTo>
                  <a:lnTo>
                    <a:pt x="166" y="669"/>
                  </a:lnTo>
                  <a:lnTo>
                    <a:pt x="581" y="28"/>
                  </a:lnTo>
                  <a:lnTo>
                    <a:pt x="586" y="17"/>
                  </a:lnTo>
                  <a:lnTo>
                    <a:pt x="597" y="6"/>
                  </a:lnTo>
                  <a:lnTo>
                    <a:pt x="608" y="0"/>
                  </a:lnTo>
                  <a:lnTo>
                    <a:pt x="619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12"/>
            <p:cNvSpPr>
              <a:spLocks noEditPoints="1"/>
            </p:cNvSpPr>
            <p:nvPr/>
          </p:nvSpPr>
          <p:spPr bwMode="auto">
            <a:xfrm>
              <a:off x="18122" y="4438"/>
              <a:ext cx="862" cy="763"/>
            </a:xfrm>
            <a:custGeom>
              <a:avLst/>
              <a:gdLst/>
              <a:ahLst/>
              <a:cxnLst>
                <a:cxn ang="0">
                  <a:pos x="227" y="692"/>
                </a:cxn>
                <a:cxn ang="0">
                  <a:pos x="221" y="708"/>
                </a:cxn>
                <a:cxn ang="0">
                  <a:pos x="221" y="719"/>
                </a:cxn>
                <a:cxn ang="0">
                  <a:pos x="232" y="725"/>
                </a:cxn>
                <a:cxn ang="0">
                  <a:pos x="260" y="725"/>
                </a:cxn>
                <a:cxn ang="0">
                  <a:pos x="519" y="714"/>
                </a:cxn>
                <a:cxn ang="0">
                  <a:pos x="641" y="636"/>
                </a:cxn>
                <a:cxn ang="0">
                  <a:pos x="691" y="520"/>
                </a:cxn>
                <a:cxn ang="0">
                  <a:pos x="669" y="443"/>
                </a:cxn>
                <a:cxn ang="0">
                  <a:pos x="597" y="393"/>
                </a:cxn>
                <a:cxn ang="0">
                  <a:pos x="304" y="382"/>
                </a:cxn>
                <a:cxn ang="0">
                  <a:pos x="420" y="39"/>
                </a:cxn>
                <a:cxn ang="0">
                  <a:pos x="392" y="45"/>
                </a:cxn>
                <a:cxn ang="0">
                  <a:pos x="387" y="61"/>
                </a:cxn>
                <a:cxn ang="0">
                  <a:pos x="309" y="349"/>
                </a:cxn>
                <a:cxn ang="0">
                  <a:pos x="580" y="338"/>
                </a:cxn>
                <a:cxn ang="0">
                  <a:pos x="702" y="266"/>
                </a:cxn>
                <a:cxn ang="0">
                  <a:pos x="752" y="155"/>
                </a:cxn>
                <a:cxn ang="0">
                  <a:pos x="735" y="94"/>
                </a:cxn>
                <a:cxn ang="0">
                  <a:pos x="669" y="45"/>
                </a:cxn>
                <a:cxn ang="0">
                  <a:pos x="437" y="39"/>
                </a:cxn>
                <a:cxn ang="0">
                  <a:pos x="624" y="0"/>
                </a:cxn>
                <a:cxn ang="0">
                  <a:pos x="774" y="28"/>
                </a:cxn>
                <a:cxn ang="0">
                  <a:pos x="851" y="105"/>
                </a:cxn>
                <a:cxn ang="0">
                  <a:pos x="846" y="210"/>
                </a:cxn>
                <a:cxn ang="0">
                  <a:pos x="757" y="304"/>
                </a:cxn>
                <a:cxn ang="0">
                  <a:pos x="608" y="365"/>
                </a:cxn>
                <a:cxn ang="0">
                  <a:pos x="752" y="421"/>
                </a:cxn>
                <a:cxn ang="0">
                  <a:pos x="801" y="526"/>
                </a:cxn>
                <a:cxn ang="0">
                  <a:pos x="741" y="658"/>
                </a:cxn>
                <a:cxn ang="0">
                  <a:pos x="575" y="752"/>
                </a:cxn>
                <a:cxn ang="0">
                  <a:pos x="33" y="763"/>
                </a:cxn>
                <a:cxn ang="0">
                  <a:pos x="11" y="763"/>
                </a:cxn>
                <a:cxn ang="0">
                  <a:pos x="0" y="758"/>
                </a:cxn>
                <a:cxn ang="0">
                  <a:pos x="0" y="736"/>
                </a:cxn>
                <a:cxn ang="0">
                  <a:pos x="11" y="725"/>
                </a:cxn>
                <a:cxn ang="0">
                  <a:pos x="33" y="725"/>
                </a:cxn>
                <a:cxn ang="0">
                  <a:pos x="110" y="714"/>
                </a:cxn>
                <a:cxn ang="0">
                  <a:pos x="133" y="681"/>
                </a:cxn>
                <a:cxn ang="0">
                  <a:pos x="282" y="67"/>
                </a:cxn>
                <a:cxn ang="0">
                  <a:pos x="287" y="56"/>
                </a:cxn>
                <a:cxn ang="0">
                  <a:pos x="282" y="45"/>
                </a:cxn>
                <a:cxn ang="0">
                  <a:pos x="260" y="39"/>
                </a:cxn>
                <a:cxn ang="0">
                  <a:pos x="232" y="39"/>
                </a:cxn>
                <a:cxn ang="0">
                  <a:pos x="215" y="39"/>
                </a:cxn>
                <a:cxn ang="0">
                  <a:pos x="193" y="39"/>
                </a:cxn>
                <a:cxn ang="0">
                  <a:pos x="182" y="28"/>
                </a:cxn>
                <a:cxn ang="0">
                  <a:pos x="182" y="11"/>
                </a:cxn>
                <a:cxn ang="0">
                  <a:pos x="193" y="0"/>
                </a:cxn>
                <a:cxn ang="0">
                  <a:pos x="215" y="0"/>
                </a:cxn>
              </a:cxnLst>
              <a:rect l="0" t="0" r="r" b="b"/>
              <a:pathLst>
                <a:path w="862" h="763">
                  <a:moveTo>
                    <a:pt x="304" y="382"/>
                  </a:moveTo>
                  <a:lnTo>
                    <a:pt x="227" y="692"/>
                  </a:lnTo>
                  <a:lnTo>
                    <a:pt x="221" y="703"/>
                  </a:lnTo>
                  <a:lnTo>
                    <a:pt x="221" y="708"/>
                  </a:lnTo>
                  <a:lnTo>
                    <a:pt x="221" y="714"/>
                  </a:lnTo>
                  <a:lnTo>
                    <a:pt x="221" y="719"/>
                  </a:lnTo>
                  <a:lnTo>
                    <a:pt x="227" y="719"/>
                  </a:lnTo>
                  <a:lnTo>
                    <a:pt x="232" y="725"/>
                  </a:lnTo>
                  <a:lnTo>
                    <a:pt x="238" y="725"/>
                  </a:lnTo>
                  <a:lnTo>
                    <a:pt x="260" y="725"/>
                  </a:lnTo>
                  <a:lnTo>
                    <a:pt x="442" y="725"/>
                  </a:lnTo>
                  <a:lnTo>
                    <a:pt x="519" y="714"/>
                  </a:lnTo>
                  <a:lnTo>
                    <a:pt x="586" y="686"/>
                  </a:lnTo>
                  <a:lnTo>
                    <a:pt x="641" y="636"/>
                  </a:lnTo>
                  <a:lnTo>
                    <a:pt x="674" y="581"/>
                  </a:lnTo>
                  <a:lnTo>
                    <a:pt x="691" y="520"/>
                  </a:lnTo>
                  <a:lnTo>
                    <a:pt x="685" y="476"/>
                  </a:lnTo>
                  <a:lnTo>
                    <a:pt x="669" y="443"/>
                  </a:lnTo>
                  <a:lnTo>
                    <a:pt x="641" y="410"/>
                  </a:lnTo>
                  <a:lnTo>
                    <a:pt x="597" y="393"/>
                  </a:lnTo>
                  <a:lnTo>
                    <a:pt x="542" y="382"/>
                  </a:lnTo>
                  <a:lnTo>
                    <a:pt x="304" y="382"/>
                  </a:lnTo>
                  <a:close/>
                  <a:moveTo>
                    <a:pt x="437" y="39"/>
                  </a:moveTo>
                  <a:lnTo>
                    <a:pt x="420" y="39"/>
                  </a:lnTo>
                  <a:lnTo>
                    <a:pt x="403" y="39"/>
                  </a:lnTo>
                  <a:lnTo>
                    <a:pt x="392" y="45"/>
                  </a:lnTo>
                  <a:lnTo>
                    <a:pt x="387" y="50"/>
                  </a:lnTo>
                  <a:lnTo>
                    <a:pt x="387" y="61"/>
                  </a:lnTo>
                  <a:lnTo>
                    <a:pt x="381" y="78"/>
                  </a:lnTo>
                  <a:lnTo>
                    <a:pt x="309" y="349"/>
                  </a:lnTo>
                  <a:lnTo>
                    <a:pt x="497" y="349"/>
                  </a:lnTo>
                  <a:lnTo>
                    <a:pt x="580" y="338"/>
                  </a:lnTo>
                  <a:lnTo>
                    <a:pt x="652" y="310"/>
                  </a:lnTo>
                  <a:lnTo>
                    <a:pt x="702" y="266"/>
                  </a:lnTo>
                  <a:lnTo>
                    <a:pt x="741" y="210"/>
                  </a:lnTo>
                  <a:lnTo>
                    <a:pt x="752" y="155"/>
                  </a:lnTo>
                  <a:lnTo>
                    <a:pt x="746" y="128"/>
                  </a:lnTo>
                  <a:lnTo>
                    <a:pt x="735" y="94"/>
                  </a:lnTo>
                  <a:lnTo>
                    <a:pt x="707" y="67"/>
                  </a:lnTo>
                  <a:lnTo>
                    <a:pt x="669" y="45"/>
                  </a:lnTo>
                  <a:lnTo>
                    <a:pt x="608" y="39"/>
                  </a:lnTo>
                  <a:lnTo>
                    <a:pt x="437" y="39"/>
                  </a:lnTo>
                  <a:close/>
                  <a:moveTo>
                    <a:pt x="215" y="0"/>
                  </a:moveTo>
                  <a:lnTo>
                    <a:pt x="624" y="0"/>
                  </a:lnTo>
                  <a:lnTo>
                    <a:pt x="707" y="6"/>
                  </a:lnTo>
                  <a:lnTo>
                    <a:pt x="774" y="28"/>
                  </a:lnTo>
                  <a:lnTo>
                    <a:pt x="818" y="61"/>
                  </a:lnTo>
                  <a:lnTo>
                    <a:pt x="851" y="105"/>
                  </a:lnTo>
                  <a:lnTo>
                    <a:pt x="862" y="155"/>
                  </a:lnTo>
                  <a:lnTo>
                    <a:pt x="846" y="210"/>
                  </a:lnTo>
                  <a:lnTo>
                    <a:pt x="812" y="266"/>
                  </a:lnTo>
                  <a:lnTo>
                    <a:pt x="757" y="304"/>
                  </a:lnTo>
                  <a:lnTo>
                    <a:pt x="691" y="343"/>
                  </a:lnTo>
                  <a:lnTo>
                    <a:pt x="608" y="365"/>
                  </a:lnTo>
                  <a:lnTo>
                    <a:pt x="691" y="382"/>
                  </a:lnTo>
                  <a:lnTo>
                    <a:pt x="752" y="421"/>
                  </a:lnTo>
                  <a:lnTo>
                    <a:pt x="790" y="470"/>
                  </a:lnTo>
                  <a:lnTo>
                    <a:pt x="801" y="526"/>
                  </a:lnTo>
                  <a:lnTo>
                    <a:pt x="785" y="592"/>
                  </a:lnTo>
                  <a:lnTo>
                    <a:pt x="741" y="658"/>
                  </a:lnTo>
                  <a:lnTo>
                    <a:pt x="669" y="714"/>
                  </a:lnTo>
                  <a:lnTo>
                    <a:pt x="575" y="752"/>
                  </a:lnTo>
                  <a:lnTo>
                    <a:pt x="470" y="763"/>
                  </a:lnTo>
                  <a:lnTo>
                    <a:pt x="33" y="763"/>
                  </a:lnTo>
                  <a:lnTo>
                    <a:pt x="22" y="763"/>
                  </a:lnTo>
                  <a:lnTo>
                    <a:pt x="11" y="763"/>
                  </a:lnTo>
                  <a:lnTo>
                    <a:pt x="5" y="763"/>
                  </a:lnTo>
                  <a:lnTo>
                    <a:pt x="0" y="758"/>
                  </a:lnTo>
                  <a:lnTo>
                    <a:pt x="0" y="747"/>
                  </a:lnTo>
                  <a:lnTo>
                    <a:pt x="0" y="736"/>
                  </a:lnTo>
                  <a:lnTo>
                    <a:pt x="5" y="730"/>
                  </a:lnTo>
                  <a:lnTo>
                    <a:pt x="11" y="725"/>
                  </a:lnTo>
                  <a:lnTo>
                    <a:pt x="22" y="725"/>
                  </a:lnTo>
                  <a:lnTo>
                    <a:pt x="33" y="725"/>
                  </a:lnTo>
                  <a:lnTo>
                    <a:pt x="83" y="725"/>
                  </a:lnTo>
                  <a:lnTo>
                    <a:pt x="110" y="714"/>
                  </a:lnTo>
                  <a:lnTo>
                    <a:pt x="127" y="703"/>
                  </a:lnTo>
                  <a:lnTo>
                    <a:pt x="133" y="681"/>
                  </a:lnTo>
                  <a:lnTo>
                    <a:pt x="282" y="78"/>
                  </a:lnTo>
                  <a:lnTo>
                    <a:pt x="282" y="67"/>
                  </a:lnTo>
                  <a:lnTo>
                    <a:pt x="287" y="61"/>
                  </a:lnTo>
                  <a:lnTo>
                    <a:pt x="287" y="56"/>
                  </a:lnTo>
                  <a:lnTo>
                    <a:pt x="282" y="50"/>
                  </a:lnTo>
                  <a:lnTo>
                    <a:pt x="282" y="45"/>
                  </a:lnTo>
                  <a:lnTo>
                    <a:pt x="271" y="45"/>
                  </a:lnTo>
                  <a:lnTo>
                    <a:pt x="260" y="39"/>
                  </a:lnTo>
                  <a:lnTo>
                    <a:pt x="243" y="39"/>
                  </a:lnTo>
                  <a:lnTo>
                    <a:pt x="232" y="39"/>
                  </a:lnTo>
                  <a:lnTo>
                    <a:pt x="221" y="39"/>
                  </a:lnTo>
                  <a:lnTo>
                    <a:pt x="215" y="39"/>
                  </a:lnTo>
                  <a:lnTo>
                    <a:pt x="204" y="39"/>
                  </a:lnTo>
                  <a:lnTo>
                    <a:pt x="193" y="39"/>
                  </a:lnTo>
                  <a:lnTo>
                    <a:pt x="188" y="34"/>
                  </a:lnTo>
                  <a:lnTo>
                    <a:pt x="182" y="28"/>
                  </a:lnTo>
                  <a:lnTo>
                    <a:pt x="182" y="22"/>
                  </a:lnTo>
                  <a:lnTo>
                    <a:pt x="182" y="11"/>
                  </a:lnTo>
                  <a:lnTo>
                    <a:pt x="188" y="0"/>
                  </a:lnTo>
                  <a:lnTo>
                    <a:pt x="193" y="0"/>
                  </a:lnTo>
                  <a:lnTo>
                    <a:pt x="204" y="0"/>
                  </a:lnTo>
                  <a:lnTo>
                    <a:pt x="215" y="0"/>
                  </a:lnTo>
                  <a:close/>
                </a:path>
              </a:pathLst>
            </a:custGeom>
            <a:grpFill/>
            <a:ln w="0">
              <a:solidFill>
                <a:srgbClr val="0020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7" name="Group 115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152401" y="2362200"/>
            <a:ext cx="5029200" cy="617161"/>
            <a:chOff x="302" y="3477"/>
            <a:chExt cx="17072" cy="2095"/>
          </a:xfrm>
          <a:solidFill>
            <a:srgbClr val="002060"/>
          </a:solidFill>
        </p:grpSpPr>
        <p:sp>
          <p:nvSpPr>
            <p:cNvPr id="28" name="Freeform 117"/>
            <p:cNvSpPr>
              <a:spLocks/>
            </p:cNvSpPr>
            <p:nvPr/>
          </p:nvSpPr>
          <p:spPr bwMode="auto">
            <a:xfrm>
              <a:off x="302" y="3662"/>
              <a:ext cx="567" cy="1624"/>
            </a:xfrm>
            <a:custGeom>
              <a:avLst/>
              <a:gdLst/>
              <a:ahLst/>
              <a:cxnLst>
                <a:cxn ang="0">
                  <a:pos x="546" y="6"/>
                </a:cxn>
                <a:cxn ang="0">
                  <a:pos x="562" y="6"/>
                </a:cxn>
                <a:cxn ang="0">
                  <a:pos x="567" y="21"/>
                </a:cxn>
                <a:cxn ang="0">
                  <a:pos x="562" y="37"/>
                </a:cxn>
                <a:cxn ang="0">
                  <a:pos x="479" y="53"/>
                </a:cxn>
                <a:cxn ang="0">
                  <a:pos x="380" y="111"/>
                </a:cxn>
                <a:cxn ang="0">
                  <a:pos x="344" y="185"/>
                </a:cxn>
                <a:cxn ang="0">
                  <a:pos x="338" y="217"/>
                </a:cxn>
                <a:cxn ang="0">
                  <a:pos x="328" y="672"/>
                </a:cxn>
                <a:cxn ang="0">
                  <a:pos x="234" y="778"/>
                </a:cxn>
                <a:cxn ang="0">
                  <a:pos x="214" y="836"/>
                </a:cxn>
                <a:cxn ang="0">
                  <a:pos x="312" y="921"/>
                </a:cxn>
                <a:cxn ang="0">
                  <a:pos x="338" y="1032"/>
                </a:cxn>
                <a:cxn ang="0">
                  <a:pos x="338" y="1397"/>
                </a:cxn>
                <a:cxn ang="0">
                  <a:pos x="338" y="1429"/>
                </a:cxn>
                <a:cxn ang="0">
                  <a:pos x="338" y="1439"/>
                </a:cxn>
                <a:cxn ang="0">
                  <a:pos x="370" y="1503"/>
                </a:cxn>
                <a:cxn ang="0">
                  <a:pos x="474" y="1577"/>
                </a:cxn>
                <a:cxn ang="0">
                  <a:pos x="552" y="1593"/>
                </a:cxn>
                <a:cxn ang="0">
                  <a:pos x="567" y="1598"/>
                </a:cxn>
                <a:cxn ang="0">
                  <a:pos x="567" y="1614"/>
                </a:cxn>
                <a:cxn ang="0">
                  <a:pos x="557" y="1624"/>
                </a:cxn>
                <a:cxn ang="0">
                  <a:pos x="536" y="1624"/>
                </a:cxn>
                <a:cxn ang="0">
                  <a:pos x="422" y="1608"/>
                </a:cxn>
                <a:cxn ang="0">
                  <a:pos x="307" y="1556"/>
                </a:cxn>
                <a:cxn ang="0">
                  <a:pos x="240" y="1471"/>
                </a:cxn>
                <a:cxn ang="0">
                  <a:pos x="234" y="1376"/>
                </a:cxn>
                <a:cxn ang="0">
                  <a:pos x="234" y="1032"/>
                </a:cxn>
                <a:cxn ang="0">
                  <a:pos x="234" y="1000"/>
                </a:cxn>
                <a:cxn ang="0">
                  <a:pos x="229" y="984"/>
                </a:cxn>
                <a:cxn ang="0">
                  <a:pos x="203" y="921"/>
                </a:cxn>
                <a:cxn ang="0">
                  <a:pos x="99" y="847"/>
                </a:cxn>
                <a:cxn ang="0">
                  <a:pos x="16" y="831"/>
                </a:cxn>
                <a:cxn ang="0">
                  <a:pos x="6" y="820"/>
                </a:cxn>
                <a:cxn ang="0">
                  <a:pos x="6" y="804"/>
                </a:cxn>
                <a:cxn ang="0">
                  <a:pos x="16" y="794"/>
                </a:cxn>
                <a:cxn ang="0">
                  <a:pos x="110" y="778"/>
                </a:cxn>
                <a:cxn ang="0">
                  <a:pos x="203" y="704"/>
                </a:cxn>
                <a:cxn ang="0">
                  <a:pos x="229" y="619"/>
                </a:cxn>
                <a:cxn ang="0">
                  <a:pos x="234" y="207"/>
                </a:cxn>
                <a:cxn ang="0">
                  <a:pos x="276" y="101"/>
                </a:cxn>
                <a:cxn ang="0">
                  <a:pos x="385" y="27"/>
                </a:cxn>
                <a:cxn ang="0">
                  <a:pos x="536" y="0"/>
                </a:cxn>
              </a:cxnLst>
              <a:rect l="0" t="0" r="r" b="b"/>
              <a:pathLst>
                <a:path w="567" h="1624">
                  <a:moveTo>
                    <a:pt x="536" y="0"/>
                  </a:moveTo>
                  <a:lnTo>
                    <a:pt x="546" y="6"/>
                  </a:lnTo>
                  <a:lnTo>
                    <a:pt x="557" y="6"/>
                  </a:lnTo>
                  <a:lnTo>
                    <a:pt x="562" y="6"/>
                  </a:lnTo>
                  <a:lnTo>
                    <a:pt x="567" y="11"/>
                  </a:lnTo>
                  <a:lnTo>
                    <a:pt x="567" y="21"/>
                  </a:lnTo>
                  <a:lnTo>
                    <a:pt x="567" y="32"/>
                  </a:lnTo>
                  <a:lnTo>
                    <a:pt x="562" y="37"/>
                  </a:lnTo>
                  <a:lnTo>
                    <a:pt x="552" y="37"/>
                  </a:lnTo>
                  <a:lnTo>
                    <a:pt x="479" y="53"/>
                  </a:lnTo>
                  <a:lnTo>
                    <a:pt x="422" y="74"/>
                  </a:lnTo>
                  <a:lnTo>
                    <a:pt x="380" y="111"/>
                  </a:lnTo>
                  <a:lnTo>
                    <a:pt x="354" y="148"/>
                  </a:lnTo>
                  <a:lnTo>
                    <a:pt x="344" y="185"/>
                  </a:lnTo>
                  <a:lnTo>
                    <a:pt x="338" y="217"/>
                  </a:lnTo>
                  <a:lnTo>
                    <a:pt x="338" y="217"/>
                  </a:lnTo>
                  <a:lnTo>
                    <a:pt x="338" y="609"/>
                  </a:lnTo>
                  <a:lnTo>
                    <a:pt x="328" y="672"/>
                  </a:lnTo>
                  <a:lnTo>
                    <a:pt x="292" y="730"/>
                  </a:lnTo>
                  <a:lnTo>
                    <a:pt x="234" y="778"/>
                  </a:lnTo>
                  <a:lnTo>
                    <a:pt x="151" y="815"/>
                  </a:lnTo>
                  <a:lnTo>
                    <a:pt x="214" y="836"/>
                  </a:lnTo>
                  <a:lnTo>
                    <a:pt x="276" y="878"/>
                  </a:lnTo>
                  <a:lnTo>
                    <a:pt x="312" y="921"/>
                  </a:lnTo>
                  <a:lnTo>
                    <a:pt x="333" y="968"/>
                  </a:lnTo>
                  <a:lnTo>
                    <a:pt x="338" y="1032"/>
                  </a:lnTo>
                  <a:lnTo>
                    <a:pt x="338" y="1370"/>
                  </a:lnTo>
                  <a:lnTo>
                    <a:pt x="338" y="1397"/>
                  </a:lnTo>
                  <a:lnTo>
                    <a:pt x="338" y="1413"/>
                  </a:lnTo>
                  <a:lnTo>
                    <a:pt x="338" y="1429"/>
                  </a:lnTo>
                  <a:lnTo>
                    <a:pt x="338" y="1434"/>
                  </a:lnTo>
                  <a:lnTo>
                    <a:pt x="338" y="1439"/>
                  </a:lnTo>
                  <a:lnTo>
                    <a:pt x="344" y="1450"/>
                  </a:lnTo>
                  <a:lnTo>
                    <a:pt x="370" y="1503"/>
                  </a:lnTo>
                  <a:lnTo>
                    <a:pt x="411" y="1545"/>
                  </a:lnTo>
                  <a:lnTo>
                    <a:pt x="474" y="1577"/>
                  </a:lnTo>
                  <a:lnTo>
                    <a:pt x="541" y="1587"/>
                  </a:lnTo>
                  <a:lnTo>
                    <a:pt x="552" y="1593"/>
                  </a:lnTo>
                  <a:lnTo>
                    <a:pt x="562" y="1593"/>
                  </a:lnTo>
                  <a:lnTo>
                    <a:pt x="567" y="1598"/>
                  </a:lnTo>
                  <a:lnTo>
                    <a:pt x="567" y="1608"/>
                  </a:lnTo>
                  <a:lnTo>
                    <a:pt x="567" y="1614"/>
                  </a:lnTo>
                  <a:lnTo>
                    <a:pt x="562" y="1619"/>
                  </a:lnTo>
                  <a:lnTo>
                    <a:pt x="557" y="1624"/>
                  </a:lnTo>
                  <a:lnTo>
                    <a:pt x="546" y="1624"/>
                  </a:lnTo>
                  <a:lnTo>
                    <a:pt x="536" y="1624"/>
                  </a:lnTo>
                  <a:lnTo>
                    <a:pt x="484" y="1619"/>
                  </a:lnTo>
                  <a:lnTo>
                    <a:pt x="422" y="1608"/>
                  </a:lnTo>
                  <a:lnTo>
                    <a:pt x="359" y="1587"/>
                  </a:lnTo>
                  <a:lnTo>
                    <a:pt x="307" y="1556"/>
                  </a:lnTo>
                  <a:lnTo>
                    <a:pt x="266" y="1513"/>
                  </a:lnTo>
                  <a:lnTo>
                    <a:pt x="240" y="1471"/>
                  </a:lnTo>
                  <a:lnTo>
                    <a:pt x="234" y="1423"/>
                  </a:lnTo>
                  <a:lnTo>
                    <a:pt x="234" y="1376"/>
                  </a:lnTo>
                  <a:lnTo>
                    <a:pt x="234" y="1058"/>
                  </a:lnTo>
                  <a:lnTo>
                    <a:pt x="234" y="1032"/>
                  </a:lnTo>
                  <a:lnTo>
                    <a:pt x="234" y="1011"/>
                  </a:lnTo>
                  <a:lnTo>
                    <a:pt x="234" y="1000"/>
                  </a:lnTo>
                  <a:lnTo>
                    <a:pt x="229" y="990"/>
                  </a:lnTo>
                  <a:lnTo>
                    <a:pt x="229" y="984"/>
                  </a:lnTo>
                  <a:lnTo>
                    <a:pt x="229" y="979"/>
                  </a:lnTo>
                  <a:lnTo>
                    <a:pt x="203" y="921"/>
                  </a:lnTo>
                  <a:lnTo>
                    <a:pt x="162" y="878"/>
                  </a:lnTo>
                  <a:lnTo>
                    <a:pt x="99" y="847"/>
                  </a:lnTo>
                  <a:lnTo>
                    <a:pt x="26" y="831"/>
                  </a:lnTo>
                  <a:lnTo>
                    <a:pt x="16" y="831"/>
                  </a:lnTo>
                  <a:lnTo>
                    <a:pt x="11" y="826"/>
                  </a:lnTo>
                  <a:lnTo>
                    <a:pt x="6" y="820"/>
                  </a:lnTo>
                  <a:lnTo>
                    <a:pt x="0" y="815"/>
                  </a:lnTo>
                  <a:lnTo>
                    <a:pt x="6" y="804"/>
                  </a:lnTo>
                  <a:lnTo>
                    <a:pt x="11" y="799"/>
                  </a:lnTo>
                  <a:lnTo>
                    <a:pt x="16" y="794"/>
                  </a:lnTo>
                  <a:lnTo>
                    <a:pt x="58" y="794"/>
                  </a:lnTo>
                  <a:lnTo>
                    <a:pt x="110" y="778"/>
                  </a:lnTo>
                  <a:lnTo>
                    <a:pt x="167" y="746"/>
                  </a:lnTo>
                  <a:lnTo>
                    <a:pt x="203" y="704"/>
                  </a:lnTo>
                  <a:lnTo>
                    <a:pt x="224" y="662"/>
                  </a:lnTo>
                  <a:lnTo>
                    <a:pt x="229" y="619"/>
                  </a:lnTo>
                  <a:lnTo>
                    <a:pt x="234" y="577"/>
                  </a:lnTo>
                  <a:lnTo>
                    <a:pt x="234" y="207"/>
                  </a:lnTo>
                  <a:lnTo>
                    <a:pt x="245" y="148"/>
                  </a:lnTo>
                  <a:lnTo>
                    <a:pt x="276" y="101"/>
                  </a:lnTo>
                  <a:lnTo>
                    <a:pt x="323" y="59"/>
                  </a:lnTo>
                  <a:lnTo>
                    <a:pt x="385" y="27"/>
                  </a:lnTo>
                  <a:lnTo>
                    <a:pt x="458" y="11"/>
                  </a:lnTo>
                  <a:lnTo>
                    <a:pt x="5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18"/>
            <p:cNvSpPr>
              <a:spLocks noEditPoints="1"/>
            </p:cNvSpPr>
            <p:nvPr/>
          </p:nvSpPr>
          <p:spPr bwMode="auto">
            <a:xfrm>
              <a:off x="1072" y="3736"/>
              <a:ext cx="1102" cy="1460"/>
            </a:xfrm>
            <a:custGeom>
              <a:avLst/>
              <a:gdLst/>
              <a:ahLst/>
              <a:cxnLst>
                <a:cxn ang="0">
                  <a:pos x="385" y="979"/>
                </a:cxn>
                <a:cxn ang="0">
                  <a:pos x="348" y="1090"/>
                </a:cxn>
                <a:cxn ang="0">
                  <a:pos x="369" y="1127"/>
                </a:cxn>
                <a:cxn ang="0">
                  <a:pos x="400" y="1138"/>
                </a:cxn>
                <a:cxn ang="0">
                  <a:pos x="489" y="1132"/>
                </a:cxn>
                <a:cxn ang="0">
                  <a:pos x="572" y="1101"/>
                </a:cxn>
                <a:cxn ang="0">
                  <a:pos x="567" y="1016"/>
                </a:cxn>
                <a:cxn ang="0">
                  <a:pos x="478" y="942"/>
                </a:cxn>
                <a:cxn ang="0">
                  <a:pos x="541" y="80"/>
                </a:cxn>
                <a:cxn ang="0">
                  <a:pos x="307" y="281"/>
                </a:cxn>
                <a:cxn ang="0">
                  <a:pos x="166" y="619"/>
                </a:cxn>
                <a:cxn ang="0">
                  <a:pos x="151" y="884"/>
                </a:cxn>
                <a:cxn ang="0">
                  <a:pos x="255" y="1085"/>
                </a:cxn>
                <a:cxn ang="0">
                  <a:pos x="322" y="1122"/>
                </a:cxn>
                <a:cxn ang="0">
                  <a:pos x="317" y="1106"/>
                </a:cxn>
                <a:cxn ang="0">
                  <a:pos x="328" y="1011"/>
                </a:cxn>
                <a:cxn ang="0">
                  <a:pos x="478" y="905"/>
                </a:cxn>
                <a:cxn ang="0">
                  <a:pos x="588" y="974"/>
                </a:cxn>
                <a:cxn ang="0">
                  <a:pos x="619" y="1080"/>
                </a:cxn>
                <a:cxn ang="0">
                  <a:pos x="842" y="836"/>
                </a:cxn>
                <a:cxn ang="0">
                  <a:pos x="946" y="540"/>
                </a:cxn>
                <a:cxn ang="0">
                  <a:pos x="957" y="286"/>
                </a:cxn>
                <a:cxn ang="0">
                  <a:pos x="832" y="85"/>
                </a:cxn>
                <a:cxn ang="0">
                  <a:pos x="697" y="0"/>
                </a:cxn>
                <a:cxn ang="0">
                  <a:pos x="957" y="90"/>
                </a:cxn>
                <a:cxn ang="0">
                  <a:pos x="1097" y="334"/>
                </a:cxn>
                <a:cxn ang="0">
                  <a:pos x="1056" y="699"/>
                </a:cxn>
                <a:cxn ang="0">
                  <a:pos x="827" y="1011"/>
                </a:cxn>
                <a:cxn ang="0">
                  <a:pos x="624" y="1132"/>
                </a:cxn>
                <a:cxn ang="0">
                  <a:pos x="640" y="1212"/>
                </a:cxn>
                <a:cxn ang="0">
                  <a:pos x="738" y="1302"/>
                </a:cxn>
                <a:cxn ang="0">
                  <a:pos x="858" y="1254"/>
                </a:cxn>
                <a:cxn ang="0">
                  <a:pos x="926" y="1138"/>
                </a:cxn>
                <a:cxn ang="0">
                  <a:pos x="941" y="1127"/>
                </a:cxn>
                <a:cxn ang="0">
                  <a:pos x="962" y="1143"/>
                </a:cxn>
                <a:cxn ang="0">
                  <a:pos x="926" y="1254"/>
                </a:cxn>
                <a:cxn ang="0">
                  <a:pos x="816" y="1413"/>
                </a:cxn>
                <a:cxn ang="0">
                  <a:pos x="645" y="1450"/>
                </a:cxn>
                <a:cxn ang="0">
                  <a:pos x="572" y="1370"/>
                </a:cxn>
                <a:cxn ang="0">
                  <a:pos x="562" y="1281"/>
                </a:cxn>
                <a:cxn ang="0">
                  <a:pos x="567" y="1217"/>
                </a:cxn>
                <a:cxn ang="0">
                  <a:pos x="411" y="1180"/>
                </a:cxn>
                <a:cxn ang="0">
                  <a:pos x="156" y="1095"/>
                </a:cxn>
                <a:cxn ang="0">
                  <a:pos x="16" y="852"/>
                </a:cxn>
                <a:cxn ang="0">
                  <a:pos x="62" y="471"/>
                </a:cxn>
                <a:cxn ang="0">
                  <a:pos x="328" y="138"/>
                </a:cxn>
                <a:cxn ang="0">
                  <a:pos x="697" y="0"/>
                </a:cxn>
              </a:cxnLst>
              <a:rect l="0" t="0" r="r" b="b"/>
              <a:pathLst>
                <a:path w="1102" h="1460">
                  <a:moveTo>
                    <a:pt x="478" y="942"/>
                  </a:moveTo>
                  <a:lnTo>
                    <a:pt x="426" y="953"/>
                  </a:lnTo>
                  <a:lnTo>
                    <a:pt x="385" y="979"/>
                  </a:lnTo>
                  <a:lnTo>
                    <a:pt x="359" y="1021"/>
                  </a:lnTo>
                  <a:lnTo>
                    <a:pt x="348" y="1069"/>
                  </a:lnTo>
                  <a:lnTo>
                    <a:pt x="348" y="1090"/>
                  </a:lnTo>
                  <a:lnTo>
                    <a:pt x="354" y="1106"/>
                  </a:lnTo>
                  <a:lnTo>
                    <a:pt x="364" y="1122"/>
                  </a:lnTo>
                  <a:lnTo>
                    <a:pt x="369" y="1127"/>
                  </a:lnTo>
                  <a:lnTo>
                    <a:pt x="380" y="1132"/>
                  </a:lnTo>
                  <a:lnTo>
                    <a:pt x="390" y="1138"/>
                  </a:lnTo>
                  <a:lnTo>
                    <a:pt x="400" y="1138"/>
                  </a:lnTo>
                  <a:lnTo>
                    <a:pt x="411" y="1138"/>
                  </a:lnTo>
                  <a:lnTo>
                    <a:pt x="421" y="1138"/>
                  </a:lnTo>
                  <a:lnTo>
                    <a:pt x="489" y="1132"/>
                  </a:lnTo>
                  <a:lnTo>
                    <a:pt x="556" y="1111"/>
                  </a:lnTo>
                  <a:lnTo>
                    <a:pt x="567" y="1106"/>
                  </a:lnTo>
                  <a:lnTo>
                    <a:pt x="572" y="1101"/>
                  </a:lnTo>
                  <a:lnTo>
                    <a:pt x="572" y="1090"/>
                  </a:lnTo>
                  <a:lnTo>
                    <a:pt x="572" y="1080"/>
                  </a:lnTo>
                  <a:lnTo>
                    <a:pt x="567" y="1016"/>
                  </a:lnTo>
                  <a:lnTo>
                    <a:pt x="551" y="974"/>
                  </a:lnTo>
                  <a:lnTo>
                    <a:pt x="520" y="947"/>
                  </a:lnTo>
                  <a:lnTo>
                    <a:pt x="478" y="942"/>
                  </a:lnTo>
                  <a:close/>
                  <a:moveTo>
                    <a:pt x="686" y="43"/>
                  </a:moveTo>
                  <a:lnTo>
                    <a:pt x="619" y="53"/>
                  </a:lnTo>
                  <a:lnTo>
                    <a:pt x="541" y="80"/>
                  </a:lnTo>
                  <a:lnTo>
                    <a:pt x="458" y="127"/>
                  </a:lnTo>
                  <a:lnTo>
                    <a:pt x="380" y="196"/>
                  </a:lnTo>
                  <a:lnTo>
                    <a:pt x="307" y="281"/>
                  </a:lnTo>
                  <a:lnTo>
                    <a:pt x="244" y="392"/>
                  </a:lnTo>
                  <a:lnTo>
                    <a:pt x="198" y="508"/>
                  </a:lnTo>
                  <a:lnTo>
                    <a:pt x="166" y="619"/>
                  </a:lnTo>
                  <a:lnTo>
                    <a:pt x="146" y="720"/>
                  </a:lnTo>
                  <a:lnTo>
                    <a:pt x="140" y="799"/>
                  </a:lnTo>
                  <a:lnTo>
                    <a:pt x="151" y="884"/>
                  </a:lnTo>
                  <a:lnTo>
                    <a:pt x="172" y="963"/>
                  </a:lnTo>
                  <a:lnTo>
                    <a:pt x="208" y="1027"/>
                  </a:lnTo>
                  <a:lnTo>
                    <a:pt x="255" y="1085"/>
                  </a:lnTo>
                  <a:lnTo>
                    <a:pt x="322" y="1122"/>
                  </a:lnTo>
                  <a:lnTo>
                    <a:pt x="322" y="1122"/>
                  </a:lnTo>
                  <a:lnTo>
                    <a:pt x="322" y="1122"/>
                  </a:lnTo>
                  <a:lnTo>
                    <a:pt x="322" y="1122"/>
                  </a:lnTo>
                  <a:lnTo>
                    <a:pt x="322" y="1117"/>
                  </a:lnTo>
                  <a:lnTo>
                    <a:pt x="317" y="1106"/>
                  </a:lnTo>
                  <a:lnTo>
                    <a:pt x="317" y="1090"/>
                  </a:lnTo>
                  <a:lnTo>
                    <a:pt x="312" y="1069"/>
                  </a:lnTo>
                  <a:lnTo>
                    <a:pt x="328" y="1011"/>
                  </a:lnTo>
                  <a:lnTo>
                    <a:pt x="364" y="958"/>
                  </a:lnTo>
                  <a:lnTo>
                    <a:pt x="416" y="921"/>
                  </a:lnTo>
                  <a:lnTo>
                    <a:pt x="478" y="905"/>
                  </a:lnTo>
                  <a:lnTo>
                    <a:pt x="525" y="916"/>
                  </a:lnTo>
                  <a:lnTo>
                    <a:pt x="562" y="937"/>
                  </a:lnTo>
                  <a:lnTo>
                    <a:pt x="588" y="974"/>
                  </a:lnTo>
                  <a:lnTo>
                    <a:pt x="603" y="1011"/>
                  </a:lnTo>
                  <a:lnTo>
                    <a:pt x="614" y="1048"/>
                  </a:lnTo>
                  <a:lnTo>
                    <a:pt x="619" y="1080"/>
                  </a:lnTo>
                  <a:lnTo>
                    <a:pt x="707" y="1016"/>
                  </a:lnTo>
                  <a:lnTo>
                    <a:pt x="785" y="931"/>
                  </a:lnTo>
                  <a:lnTo>
                    <a:pt x="842" y="836"/>
                  </a:lnTo>
                  <a:lnTo>
                    <a:pt x="889" y="736"/>
                  </a:lnTo>
                  <a:lnTo>
                    <a:pt x="926" y="635"/>
                  </a:lnTo>
                  <a:lnTo>
                    <a:pt x="946" y="540"/>
                  </a:lnTo>
                  <a:lnTo>
                    <a:pt x="962" y="455"/>
                  </a:lnTo>
                  <a:lnTo>
                    <a:pt x="967" y="387"/>
                  </a:lnTo>
                  <a:lnTo>
                    <a:pt x="957" y="286"/>
                  </a:lnTo>
                  <a:lnTo>
                    <a:pt x="931" y="201"/>
                  </a:lnTo>
                  <a:lnTo>
                    <a:pt x="889" y="133"/>
                  </a:lnTo>
                  <a:lnTo>
                    <a:pt x="832" y="85"/>
                  </a:lnTo>
                  <a:lnTo>
                    <a:pt x="764" y="53"/>
                  </a:lnTo>
                  <a:lnTo>
                    <a:pt x="686" y="43"/>
                  </a:lnTo>
                  <a:close/>
                  <a:moveTo>
                    <a:pt x="697" y="0"/>
                  </a:moveTo>
                  <a:lnTo>
                    <a:pt x="796" y="11"/>
                  </a:lnTo>
                  <a:lnTo>
                    <a:pt x="884" y="43"/>
                  </a:lnTo>
                  <a:lnTo>
                    <a:pt x="957" y="90"/>
                  </a:lnTo>
                  <a:lnTo>
                    <a:pt x="1019" y="159"/>
                  </a:lnTo>
                  <a:lnTo>
                    <a:pt x="1066" y="238"/>
                  </a:lnTo>
                  <a:lnTo>
                    <a:pt x="1097" y="334"/>
                  </a:lnTo>
                  <a:lnTo>
                    <a:pt x="1102" y="439"/>
                  </a:lnTo>
                  <a:lnTo>
                    <a:pt x="1092" y="572"/>
                  </a:lnTo>
                  <a:lnTo>
                    <a:pt x="1056" y="699"/>
                  </a:lnTo>
                  <a:lnTo>
                    <a:pt x="993" y="815"/>
                  </a:lnTo>
                  <a:lnTo>
                    <a:pt x="915" y="921"/>
                  </a:lnTo>
                  <a:lnTo>
                    <a:pt x="827" y="1011"/>
                  </a:lnTo>
                  <a:lnTo>
                    <a:pt x="728" y="1085"/>
                  </a:lnTo>
                  <a:lnTo>
                    <a:pt x="624" y="1132"/>
                  </a:lnTo>
                  <a:lnTo>
                    <a:pt x="624" y="1132"/>
                  </a:lnTo>
                  <a:lnTo>
                    <a:pt x="624" y="1132"/>
                  </a:lnTo>
                  <a:lnTo>
                    <a:pt x="624" y="1132"/>
                  </a:lnTo>
                  <a:lnTo>
                    <a:pt x="640" y="1212"/>
                  </a:lnTo>
                  <a:lnTo>
                    <a:pt x="660" y="1265"/>
                  </a:lnTo>
                  <a:lnTo>
                    <a:pt x="692" y="1296"/>
                  </a:lnTo>
                  <a:lnTo>
                    <a:pt x="738" y="1302"/>
                  </a:lnTo>
                  <a:lnTo>
                    <a:pt x="775" y="1296"/>
                  </a:lnTo>
                  <a:lnTo>
                    <a:pt x="816" y="1281"/>
                  </a:lnTo>
                  <a:lnTo>
                    <a:pt x="858" y="1254"/>
                  </a:lnTo>
                  <a:lnTo>
                    <a:pt x="894" y="1206"/>
                  </a:lnTo>
                  <a:lnTo>
                    <a:pt x="926" y="1148"/>
                  </a:lnTo>
                  <a:lnTo>
                    <a:pt x="926" y="1138"/>
                  </a:lnTo>
                  <a:lnTo>
                    <a:pt x="931" y="1132"/>
                  </a:lnTo>
                  <a:lnTo>
                    <a:pt x="936" y="1132"/>
                  </a:lnTo>
                  <a:lnTo>
                    <a:pt x="941" y="1127"/>
                  </a:lnTo>
                  <a:lnTo>
                    <a:pt x="952" y="1132"/>
                  </a:lnTo>
                  <a:lnTo>
                    <a:pt x="957" y="1138"/>
                  </a:lnTo>
                  <a:lnTo>
                    <a:pt x="962" y="1143"/>
                  </a:lnTo>
                  <a:lnTo>
                    <a:pt x="957" y="1164"/>
                  </a:lnTo>
                  <a:lnTo>
                    <a:pt x="946" y="1201"/>
                  </a:lnTo>
                  <a:lnTo>
                    <a:pt x="926" y="1254"/>
                  </a:lnTo>
                  <a:lnTo>
                    <a:pt x="900" y="1307"/>
                  </a:lnTo>
                  <a:lnTo>
                    <a:pt x="863" y="1365"/>
                  </a:lnTo>
                  <a:lnTo>
                    <a:pt x="816" y="1413"/>
                  </a:lnTo>
                  <a:lnTo>
                    <a:pt x="759" y="1445"/>
                  </a:lnTo>
                  <a:lnTo>
                    <a:pt x="692" y="1460"/>
                  </a:lnTo>
                  <a:lnTo>
                    <a:pt x="645" y="1450"/>
                  </a:lnTo>
                  <a:lnTo>
                    <a:pt x="608" y="1434"/>
                  </a:lnTo>
                  <a:lnTo>
                    <a:pt x="588" y="1408"/>
                  </a:lnTo>
                  <a:lnTo>
                    <a:pt x="572" y="1370"/>
                  </a:lnTo>
                  <a:lnTo>
                    <a:pt x="567" y="1339"/>
                  </a:lnTo>
                  <a:lnTo>
                    <a:pt x="562" y="1307"/>
                  </a:lnTo>
                  <a:lnTo>
                    <a:pt x="562" y="1281"/>
                  </a:lnTo>
                  <a:lnTo>
                    <a:pt x="562" y="1265"/>
                  </a:lnTo>
                  <a:lnTo>
                    <a:pt x="562" y="1249"/>
                  </a:lnTo>
                  <a:lnTo>
                    <a:pt x="567" y="1217"/>
                  </a:lnTo>
                  <a:lnTo>
                    <a:pt x="567" y="1154"/>
                  </a:lnTo>
                  <a:lnTo>
                    <a:pt x="484" y="1175"/>
                  </a:lnTo>
                  <a:lnTo>
                    <a:pt x="411" y="1180"/>
                  </a:lnTo>
                  <a:lnTo>
                    <a:pt x="317" y="1169"/>
                  </a:lnTo>
                  <a:lnTo>
                    <a:pt x="229" y="1143"/>
                  </a:lnTo>
                  <a:lnTo>
                    <a:pt x="156" y="1095"/>
                  </a:lnTo>
                  <a:lnTo>
                    <a:pt x="94" y="1032"/>
                  </a:lnTo>
                  <a:lnTo>
                    <a:pt x="42" y="953"/>
                  </a:lnTo>
                  <a:lnTo>
                    <a:pt x="16" y="852"/>
                  </a:lnTo>
                  <a:lnTo>
                    <a:pt x="0" y="746"/>
                  </a:lnTo>
                  <a:lnTo>
                    <a:pt x="16" y="609"/>
                  </a:lnTo>
                  <a:lnTo>
                    <a:pt x="62" y="471"/>
                  </a:lnTo>
                  <a:lnTo>
                    <a:pt x="130" y="344"/>
                  </a:lnTo>
                  <a:lnTo>
                    <a:pt x="224" y="233"/>
                  </a:lnTo>
                  <a:lnTo>
                    <a:pt x="328" y="138"/>
                  </a:lnTo>
                  <a:lnTo>
                    <a:pt x="442" y="64"/>
                  </a:lnTo>
                  <a:lnTo>
                    <a:pt x="572" y="22"/>
                  </a:lnTo>
                  <a:lnTo>
                    <a:pt x="6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19"/>
            <p:cNvSpPr>
              <a:spLocks noEditPoints="1"/>
            </p:cNvSpPr>
            <p:nvPr/>
          </p:nvSpPr>
          <p:spPr bwMode="auto">
            <a:xfrm>
              <a:off x="2850" y="3477"/>
              <a:ext cx="853" cy="815"/>
            </a:xfrm>
            <a:custGeom>
              <a:avLst/>
              <a:gdLst/>
              <a:ahLst/>
              <a:cxnLst>
                <a:cxn ang="0">
                  <a:pos x="318" y="513"/>
                </a:cxn>
                <a:cxn ang="0">
                  <a:pos x="557" y="138"/>
                </a:cxn>
                <a:cxn ang="0">
                  <a:pos x="635" y="0"/>
                </a:cxn>
                <a:cxn ang="0">
                  <a:pos x="645" y="16"/>
                </a:cxn>
                <a:cxn ang="0">
                  <a:pos x="749" y="735"/>
                </a:cxn>
                <a:cxn ang="0">
                  <a:pos x="754" y="757"/>
                </a:cxn>
                <a:cxn ang="0">
                  <a:pos x="765" y="767"/>
                </a:cxn>
                <a:cxn ang="0">
                  <a:pos x="796" y="773"/>
                </a:cxn>
                <a:cxn ang="0">
                  <a:pos x="827" y="778"/>
                </a:cxn>
                <a:cxn ang="0">
                  <a:pos x="848" y="778"/>
                </a:cxn>
                <a:cxn ang="0">
                  <a:pos x="853" y="794"/>
                </a:cxn>
                <a:cxn ang="0">
                  <a:pos x="848" y="810"/>
                </a:cxn>
                <a:cxn ang="0">
                  <a:pos x="827" y="815"/>
                </a:cxn>
                <a:cxn ang="0">
                  <a:pos x="786" y="815"/>
                </a:cxn>
                <a:cxn ang="0">
                  <a:pos x="744" y="815"/>
                </a:cxn>
                <a:cxn ang="0">
                  <a:pos x="697" y="810"/>
                </a:cxn>
                <a:cxn ang="0">
                  <a:pos x="598" y="815"/>
                </a:cxn>
                <a:cxn ang="0">
                  <a:pos x="541" y="815"/>
                </a:cxn>
                <a:cxn ang="0">
                  <a:pos x="536" y="804"/>
                </a:cxn>
                <a:cxn ang="0">
                  <a:pos x="536" y="788"/>
                </a:cxn>
                <a:cxn ang="0">
                  <a:pos x="546" y="778"/>
                </a:cxn>
                <a:cxn ang="0">
                  <a:pos x="562" y="778"/>
                </a:cxn>
                <a:cxn ang="0">
                  <a:pos x="609" y="773"/>
                </a:cxn>
                <a:cxn ang="0">
                  <a:pos x="630" y="762"/>
                </a:cxn>
                <a:cxn ang="0">
                  <a:pos x="640" y="751"/>
                </a:cxn>
                <a:cxn ang="0">
                  <a:pos x="614" y="556"/>
                </a:cxn>
                <a:cxn ang="0">
                  <a:pos x="198" y="698"/>
                </a:cxn>
                <a:cxn ang="0">
                  <a:pos x="193" y="720"/>
                </a:cxn>
                <a:cxn ang="0">
                  <a:pos x="182" y="741"/>
                </a:cxn>
                <a:cxn ang="0">
                  <a:pos x="193" y="762"/>
                </a:cxn>
                <a:cxn ang="0">
                  <a:pos x="208" y="773"/>
                </a:cxn>
                <a:cxn ang="0">
                  <a:pos x="229" y="773"/>
                </a:cxn>
                <a:cxn ang="0">
                  <a:pos x="240" y="778"/>
                </a:cxn>
                <a:cxn ang="0">
                  <a:pos x="245" y="778"/>
                </a:cxn>
                <a:cxn ang="0">
                  <a:pos x="250" y="788"/>
                </a:cxn>
                <a:cxn ang="0">
                  <a:pos x="245" y="810"/>
                </a:cxn>
                <a:cxn ang="0">
                  <a:pos x="234" y="815"/>
                </a:cxn>
                <a:cxn ang="0">
                  <a:pos x="172" y="815"/>
                </a:cxn>
                <a:cxn ang="0">
                  <a:pos x="68" y="815"/>
                </a:cxn>
                <a:cxn ang="0">
                  <a:pos x="11" y="815"/>
                </a:cxn>
                <a:cxn ang="0">
                  <a:pos x="6" y="804"/>
                </a:cxn>
                <a:cxn ang="0">
                  <a:pos x="6" y="788"/>
                </a:cxn>
                <a:cxn ang="0">
                  <a:pos x="16" y="778"/>
                </a:cxn>
                <a:cxn ang="0">
                  <a:pos x="26" y="778"/>
                </a:cxn>
                <a:cxn ang="0">
                  <a:pos x="130" y="730"/>
                </a:cxn>
                <a:cxn ang="0">
                  <a:pos x="172" y="677"/>
                </a:cxn>
                <a:cxn ang="0">
                  <a:pos x="588" y="16"/>
                </a:cxn>
                <a:cxn ang="0">
                  <a:pos x="609" y="0"/>
                </a:cxn>
              </a:cxnLst>
              <a:rect l="0" t="0" r="r" b="b"/>
              <a:pathLst>
                <a:path w="853" h="815">
                  <a:moveTo>
                    <a:pt x="557" y="138"/>
                  </a:moveTo>
                  <a:lnTo>
                    <a:pt x="318" y="513"/>
                  </a:lnTo>
                  <a:lnTo>
                    <a:pt x="609" y="513"/>
                  </a:lnTo>
                  <a:lnTo>
                    <a:pt x="557" y="138"/>
                  </a:lnTo>
                  <a:close/>
                  <a:moveTo>
                    <a:pt x="624" y="0"/>
                  </a:moveTo>
                  <a:lnTo>
                    <a:pt x="635" y="0"/>
                  </a:lnTo>
                  <a:lnTo>
                    <a:pt x="640" y="5"/>
                  </a:lnTo>
                  <a:lnTo>
                    <a:pt x="645" y="16"/>
                  </a:lnTo>
                  <a:lnTo>
                    <a:pt x="650" y="32"/>
                  </a:lnTo>
                  <a:lnTo>
                    <a:pt x="749" y="735"/>
                  </a:lnTo>
                  <a:lnTo>
                    <a:pt x="749" y="746"/>
                  </a:lnTo>
                  <a:lnTo>
                    <a:pt x="754" y="757"/>
                  </a:lnTo>
                  <a:lnTo>
                    <a:pt x="754" y="762"/>
                  </a:lnTo>
                  <a:lnTo>
                    <a:pt x="765" y="767"/>
                  </a:lnTo>
                  <a:lnTo>
                    <a:pt x="775" y="773"/>
                  </a:lnTo>
                  <a:lnTo>
                    <a:pt x="796" y="773"/>
                  </a:lnTo>
                  <a:lnTo>
                    <a:pt x="817" y="778"/>
                  </a:lnTo>
                  <a:lnTo>
                    <a:pt x="827" y="778"/>
                  </a:lnTo>
                  <a:lnTo>
                    <a:pt x="838" y="778"/>
                  </a:lnTo>
                  <a:lnTo>
                    <a:pt x="848" y="778"/>
                  </a:lnTo>
                  <a:lnTo>
                    <a:pt x="848" y="783"/>
                  </a:lnTo>
                  <a:lnTo>
                    <a:pt x="853" y="794"/>
                  </a:lnTo>
                  <a:lnTo>
                    <a:pt x="848" y="804"/>
                  </a:lnTo>
                  <a:lnTo>
                    <a:pt x="848" y="810"/>
                  </a:lnTo>
                  <a:lnTo>
                    <a:pt x="838" y="815"/>
                  </a:lnTo>
                  <a:lnTo>
                    <a:pt x="827" y="815"/>
                  </a:lnTo>
                  <a:lnTo>
                    <a:pt x="806" y="815"/>
                  </a:lnTo>
                  <a:lnTo>
                    <a:pt x="786" y="815"/>
                  </a:lnTo>
                  <a:lnTo>
                    <a:pt x="765" y="815"/>
                  </a:lnTo>
                  <a:lnTo>
                    <a:pt x="744" y="815"/>
                  </a:lnTo>
                  <a:lnTo>
                    <a:pt x="718" y="810"/>
                  </a:lnTo>
                  <a:lnTo>
                    <a:pt x="697" y="810"/>
                  </a:lnTo>
                  <a:lnTo>
                    <a:pt x="656" y="815"/>
                  </a:lnTo>
                  <a:lnTo>
                    <a:pt x="598" y="815"/>
                  </a:lnTo>
                  <a:lnTo>
                    <a:pt x="552" y="815"/>
                  </a:lnTo>
                  <a:lnTo>
                    <a:pt x="541" y="815"/>
                  </a:lnTo>
                  <a:lnTo>
                    <a:pt x="536" y="810"/>
                  </a:lnTo>
                  <a:lnTo>
                    <a:pt x="536" y="804"/>
                  </a:lnTo>
                  <a:lnTo>
                    <a:pt x="531" y="799"/>
                  </a:lnTo>
                  <a:lnTo>
                    <a:pt x="536" y="788"/>
                  </a:lnTo>
                  <a:lnTo>
                    <a:pt x="541" y="783"/>
                  </a:lnTo>
                  <a:lnTo>
                    <a:pt x="546" y="778"/>
                  </a:lnTo>
                  <a:lnTo>
                    <a:pt x="557" y="778"/>
                  </a:lnTo>
                  <a:lnTo>
                    <a:pt x="562" y="778"/>
                  </a:lnTo>
                  <a:lnTo>
                    <a:pt x="588" y="773"/>
                  </a:lnTo>
                  <a:lnTo>
                    <a:pt x="609" y="773"/>
                  </a:lnTo>
                  <a:lnTo>
                    <a:pt x="619" y="767"/>
                  </a:lnTo>
                  <a:lnTo>
                    <a:pt x="630" y="762"/>
                  </a:lnTo>
                  <a:lnTo>
                    <a:pt x="635" y="757"/>
                  </a:lnTo>
                  <a:lnTo>
                    <a:pt x="640" y="751"/>
                  </a:lnTo>
                  <a:lnTo>
                    <a:pt x="640" y="746"/>
                  </a:lnTo>
                  <a:lnTo>
                    <a:pt x="614" y="556"/>
                  </a:lnTo>
                  <a:lnTo>
                    <a:pt x="292" y="556"/>
                  </a:lnTo>
                  <a:lnTo>
                    <a:pt x="198" y="698"/>
                  </a:lnTo>
                  <a:lnTo>
                    <a:pt x="193" y="704"/>
                  </a:lnTo>
                  <a:lnTo>
                    <a:pt x="193" y="720"/>
                  </a:lnTo>
                  <a:lnTo>
                    <a:pt x="188" y="730"/>
                  </a:lnTo>
                  <a:lnTo>
                    <a:pt x="182" y="741"/>
                  </a:lnTo>
                  <a:lnTo>
                    <a:pt x="188" y="751"/>
                  </a:lnTo>
                  <a:lnTo>
                    <a:pt x="193" y="762"/>
                  </a:lnTo>
                  <a:lnTo>
                    <a:pt x="203" y="767"/>
                  </a:lnTo>
                  <a:lnTo>
                    <a:pt x="208" y="773"/>
                  </a:lnTo>
                  <a:lnTo>
                    <a:pt x="219" y="773"/>
                  </a:lnTo>
                  <a:lnTo>
                    <a:pt x="229" y="773"/>
                  </a:lnTo>
                  <a:lnTo>
                    <a:pt x="234" y="778"/>
                  </a:lnTo>
                  <a:lnTo>
                    <a:pt x="240" y="778"/>
                  </a:lnTo>
                  <a:lnTo>
                    <a:pt x="240" y="778"/>
                  </a:lnTo>
                  <a:lnTo>
                    <a:pt x="245" y="778"/>
                  </a:lnTo>
                  <a:lnTo>
                    <a:pt x="250" y="783"/>
                  </a:lnTo>
                  <a:lnTo>
                    <a:pt x="250" y="788"/>
                  </a:lnTo>
                  <a:lnTo>
                    <a:pt x="250" y="804"/>
                  </a:lnTo>
                  <a:lnTo>
                    <a:pt x="245" y="810"/>
                  </a:lnTo>
                  <a:lnTo>
                    <a:pt x="240" y="815"/>
                  </a:lnTo>
                  <a:lnTo>
                    <a:pt x="234" y="815"/>
                  </a:lnTo>
                  <a:lnTo>
                    <a:pt x="229" y="815"/>
                  </a:lnTo>
                  <a:lnTo>
                    <a:pt x="172" y="815"/>
                  </a:lnTo>
                  <a:lnTo>
                    <a:pt x="115" y="810"/>
                  </a:lnTo>
                  <a:lnTo>
                    <a:pt x="68" y="815"/>
                  </a:lnTo>
                  <a:lnTo>
                    <a:pt x="16" y="815"/>
                  </a:lnTo>
                  <a:lnTo>
                    <a:pt x="11" y="815"/>
                  </a:lnTo>
                  <a:lnTo>
                    <a:pt x="6" y="810"/>
                  </a:lnTo>
                  <a:lnTo>
                    <a:pt x="6" y="804"/>
                  </a:lnTo>
                  <a:lnTo>
                    <a:pt x="0" y="799"/>
                  </a:lnTo>
                  <a:lnTo>
                    <a:pt x="6" y="788"/>
                  </a:lnTo>
                  <a:lnTo>
                    <a:pt x="6" y="778"/>
                  </a:lnTo>
                  <a:lnTo>
                    <a:pt x="16" y="778"/>
                  </a:lnTo>
                  <a:lnTo>
                    <a:pt x="21" y="778"/>
                  </a:lnTo>
                  <a:lnTo>
                    <a:pt x="26" y="778"/>
                  </a:lnTo>
                  <a:lnTo>
                    <a:pt x="84" y="762"/>
                  </a:lnTo>
                  <a:lnTo>
                    <a:pt x="130" y="730"/>
                  </a:lnTo>
                  <a:lnTo>
                    <a:pt x="172" y="677"/>
                  </a:lnTo>
                  <a:lnTo>
                    <a:pt x="172" y="677"/>
                  </a:lnTo>
                  <a:lnTo>
                    <a:pt x="583" y="27"/>
                  </a:lnTo>
                  <a:lnTo>
                    <a:pt x="588" y="16"/>
                  </a:lnTo>
                  <a:lnTo>
                    <a:pt x="598" y="5"/>
                  </a:lnTo>
                  <a:lnTo>
                    <a:pt x="609" y="0"/>
                  </a:lnTo>
                  <a:lnTo>
                    <a:pt x="6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20"/>
            <p:cNvSpPr>
              <a:spLocks noEditPoints="1"/>
            </p:cNvSpPr>
            <p:nvPr/>
          </p:nvSpPr>
          <p:spPr bwMode="auto">
            <a:xfrm>
              <a:off x="2336" y="4789"/>
              <a:ext cx="696" cy="513"/>
            </a:xfrm>
            <a:custGeom>
              <a:avLst/>
              <a:gdLst/>
              <a:ahLst/>
              <a:cxnLst>
                <a:cxn ang="0">
                  <a:pos x="280" y="37"/>
                </a:cxn>
                <a:cxn ang="0">
                  <a:pos x="171" y="116"/>
                </a:cxn>
                <a:cxn ang="0">
                  <a:pos x="109" y="254"/>
                </a:cxn>
                <a:cxn ang="0">
                  <a:pos x="93" y="355"/>
                </a:cxn>
                <a:cxn ang="0">
                  <a:pos x="124" y="450"/>
                </a:cxn>
                <a:cxn ang="0">
                  <a:pos x="213" y="481"/>
                </a:cxn>
                <a:cxn ang="0">
                  <a:pos x="312" y="466"/>
                </a:cxn>
                <a:cxn ang="0">
                  <a:pos x="462" y="381"/>
                </a:cxn>
                <a:cxn ang="0">
                  <a:pos x="457" y="249"/>
                </a:cxn>
                <a:cxn ang="0">
                  <a:pos x="442" y="143"/>
                </a:cxn>
                <a:cxn ang="0">
                  <a:pos x="405" y="64"/>
                </a:cxn>
                <a:cxn ang="0">
                  <a:pos x="327" y="27"/>
                </a:cxn>
                <a:cxn ang="0">
                  <a:pos x="390" y="5"/>
                </a:cxn>
                <a:cxn ang="0">
                  <a:pos x="494" y="69"/>
                </a:cxn>
                <a:cxn ang="0">
                  <a:pos x="540" y="185"/>
                </a:cxn>
                <a:cxn ang="0">
                  <a:pos x="546" y="233"/>
                </a:cxn>
                <a:cxn ang="0">
                  <a:pos x="546" y="291"/>
                </a:cxn>
                <a:cxn ang="0">
                  <a:pos x="650" y="79"/>
                </a:cxn>
                <a:cxn ang="0">
                  <a:pos x="660" y="58"/>
                </a:cxn>
                <a:cxn ang="0">
                  <a:pos x="676" y="53"/>
                </a:cxn>
                <a:cxn ang="0">
                  <a:pos x="686" y="53"/>
                </a:cxn>
                <a:cxn ang="0">
                  <a:pos x="696" y="58"/>
                </a:cxn>
                <a:cxn ang="0">
                  <a:pos x="691" y="85"/>
                </a:cxn>
                <a:cxn ang="0">
                  <a:pos x="660" y="169"/>
                </a:cxn>
                <a:cxn ang="0">
                  <a:pos x="598" y="286"/>
                </a:cxn>
                <a:cxn ang="0">
                  <a:pos x="546" y="344"/>
                </a:cxn>
                <a:cxn ang="0">
                  <a:pos x="546" y="344"/>
                </a:cxn>
                <a:cxn ang="0">
                  <a:pos x="561" y="450"/>
                </a:cxn>
                <a:cxn ang="0">
                  <a:pos x="582" y="481"/>
                </a:cxn>
                <a:cxn ang="0">
                  <a:pos x="598" y="481"/>
                </a:cxn>
                <a:cxn ang="0">
                  <a:pos x="618" y="471"/>
                </a:cxn>
                <a:cxn ang="0">
                  <a:pos x="644" y="450"/>
                </a:cxn>
                <a:cxn ang="0">
                  <a:pos x="655" y="423"/>
                </a:cxn>
                <a:cxn ang="0">
                  <a:pos x="676" y="423"/>
                </a:cxn>
                <a:cxn ang="0">
                  <a:pos x="686" y="423"/>
                </a:cxn>
                <a:cxn ang="0">
                  <a:pos x="691" y="434"/>
                </a:cxn>
                <a:cxn ang="0">
                  <a:pos x="665" y="481"/>
                </a:cxn>
                <a:cxn ang="0">
                  <a:pos x="587" y="513"/>
                </a:cxn>
                <a:cxn ang="0">
                  <a:pos x="525" y="497"/>
                </a:cxn>
                <a:cxn ang="0">
                  <a:pos x="468" y="418"/>
                </a:cxn>
                <a:cxn ang="0">
                  <a:pos x="306" y="497"/>
                </a:cxn>
                <a:cxn ang="0">
                  <a:pos x="135" y="503"/>
                </a:cxn>
                <a:cxn ang="0">
                  <a:pos x="36" y="429"/>
                </a:cxn>
                <a:cxn ang="0">
                  <a:pos x="0" y="312"/>
                </a:cxn>
                <a:cxn ang="0">
                  <a:pos x="67" y="132"/>
                </a:cxn>
                <a:cxn ang="0">
                  <a:pos x="228" y="16"/>
                </a:cxn>
              </a:cxnLst>
              <a:rect l="0" t="0" r="r" b="b"/>
              <a:pathLst>
                <a:path w="696" h="513">
                  <a:moveTo>
                    <a:pt x="327" y="27"/>
                  </a:moveTo>
                  <a:lnTo>
                    <a:pt x="280" y="37"/>
                  </a:lnTo>
                  <a:lnTo>
                    <a:pt x="223" y="64"/>
                  </a:lnTo>
                  <a:lnTo>
                    <a:pt x="171" y="116"/>
                  </a:lnTo>
                  <a:lnTo>
                    <a:pt x="135" y="185"/>
                  </a:lnTo>
                  <a:lnTo>
                    <a:pt x="109" y="254"/>
                  </a:lnTo>
                  <a:lnTo>
                    <a:pt x="98" y="317"/>
                  </a:lnTo>
                  <a:lnTo>
                    <a:pt x="93" y="355"/>
                  </a:lnTo>
                  <a:lnTo>
                    <a:pt x="104" y="407"/>
                  </a:lnTo>
                  <a:lnTo>
                    <a:pt x="124" y="450"/>
                  </a:lnTo>
                  <a:lnTo>
                    <a:pt x="161" y="471"/>
                  </a:lnTo>
                  <a:lnTo>
                    <a:pt x="213" y="481"/>
                  </a:lnTo>
                  <a:lnTo>
                    <a:pt x="254" y="481"/>
                  </a:lnTo>
                  <a:lnTo>
                    <a:pt x="312" y="466"/>
                  </a:lnTo>
                  <a:lnTo>
                    <a:pt x="379" y="434"/>
                  </a:lnTo>
                  <a:lnTo>
                    <a:pt x="462" y="381"/>
                  </a:lnTo>
                  <a:lnTo>
                    <a:pt x="457" y="312"/>
                  </a:lnTo>
                  <a:lnTo>
                    <a:pt x="457" y="249"/>
                  </a:lnTo>
                  <a:lnTo>
                    <a:pt x="452" y="191"/>
                  </a:lnTo>
                  <a:lnTo>
                    <a:pt x="442" y="143"/>
                  </a:lnTo>
                  <a:lnTo>
                    <a:pt x="426" y="101"/>
                  </a:lnTo>
                  <a:lnTo>
                    <a:pt x="405" y="64"/>
                  </a:lnTo>
                  <a:lnTo>
                    <a:pt x="374" y="37"/>
                  </a:lnTo>
                  <a:lnTo>
                    <a:pt x="327" y="27"/>
                  </a:lnTo>
                  <a:close/>
                  <a:moveTo>
                    <a:pt x="327" y="0"/>
                  </a:moveTo>
                  <a:lnTo>
                    <a:pt x="390" y="5"/>
                  </a:lnTo>
                  <a:lnTo>
                    <a:pt x="447" y="32"/>
                  </a:lnTo>
                  <a:lnTo>
                    <a:pt x="494" y="69"/>
                  </a:lnTo>
                  <a:lnTo>
                    <a:pt x="525" y="122"/>
                  </a:lnTo>
                  <a:lnTo>
                    <a:pt x="540" y="185"/>
                  </a:lnTo>
                  <a:lnTo>
                    <a:pt x="540" y="201"/>
                  </a:lnTo>
                  <a:lnTo>
                    <a:pt x="546" y="233"/>
                  </a:lnTo>
                  <a:lnTo>
                    <a:pt x="546" y="265"/>
                  </a:lnTo>
                  <a:lnTo>
                    <a:pt x="546" y="291"/>
                  </a:lnTo>
                  <a:lnTo>
                    <a:pt x="608" y="191"/>
                  </a:lnTo>
                  <a:lnTo>
                    <a:pt x="650" y="79"/>
                  </a:lnTo>
                  <a:lnTo>
                    <a:pt x="655" y="64"/>
                  </a:lnTo>
                  <a:lnTo>
                    <a:pt x="660" y="58"/>
                  </a:lnTo>
                  <a:lnTo>
                    <a:pt x="665" y="53"/>
                  </a:lnTo>
                  <a:lnTo>
                    <a:pt x="676" y="53"/>
                  </a:lnTo>
                  <a:lnTo>
                    <a:pt x="681" y="53"/>
                  </a:lnTo>
                  <a:lnTo>
                    <a:pt x="686" y="53"/>
                  </a:lnTo>
                  <a:lnTo>
                    <a:pt x="691" y="53"/>
                  </a:lnTo>
                  <a:lnTo>
                    <a:pt x="696" y="58"/>
                  </a:lnTo>
                  <a:lnTo>
                    <a:pt x="696" y="69"/>
                  </a:lnTo>
                  <a:lnTo>
                    <a:pt x="691" y="85"/>
                  </a:lnTo>
                  <a:lnTo>
                    <a:pt x="681" y="122"/>
                  </a:lnTo>
                  <a:lnTo>
                    <a:pt x="660" y="169"/>
                  </a:lnTo>
                  <a:lnTo>
                    <a:pt x="634" y="228"/>
                  </a:lnTo>
                  <a:lnTo>
                    <a:pt x="598" y="286"/>
                  </a:lnTo>
                  <a:lnTo>
                    <a:pt x="546" y="344"/>
                  </a:lnTo>
                  <a:lnTo>
                    <a:pt x="546" y="344"/>
                  </a:lnTo>
                  <a:lnTo>
                    <a:pt x="546" y="344"/>
                  </a:lnTo>
                  <a:lnTo>
                    <a:pt x="546" y="344"/>
                  </a:lnTo>
                  <a:lnTo>
                    <a:pt x="551" y="413"/>
                  </a:lnTo>
                  <a:lnTo>
                    <a:pt x="561" y="450"/>
                  </a:lnTo>
                  <a:lnTo>
                    <a:pt x="572" y="471"/>
                  </a:lnTo>
                  <a:lnTo>
                    <a:pt x="582" y="481"/>
                  </a:lnTo>
                  <a:lnTo>
                    <a:pt x="592" y="481"/>
                  </a:lnTo>
                  <a:lnTo>
                    <a:pt x="598" y="481"/>
                  </a:lnTo>
                  <a:lnTo>
                    <a:pt x="608" y="476"/>
                  </a:lnTo>
                  <a:lnTo>
                    <a:pt x="618" y="471"/>
                  </a:lnTo>
                  <a:lnTo>
                    <a:pt x="634" y="466"/>
                  </a:lnTo>
                  <a:lnTo>
                    <a:pt x="644" y="450"/>
                  </a:lnTo>
                  <a:lnTo>
                    <a:pt x="655" y="434"/>
                  </a:lnTo>
                  <a:lnTo>
                    <a:pt x="655" y="423"/>
                  </a:lnTo>
                  <a:lnTo>
                    <a:pt x="660" y="423"/>
                  </a:lnTo>
                  <a:lnTo>
                    <a:pt x="676" y="423"/>
                  </a:lnTo>
                  <a:lnTo>
                    <a:pt x="681" y="423"/>
                  </a:lnTo>
                  <a:lnTo>
                    <a:pt x="686" y="423"/>
                  </a:lnTo>
                  <a:lnTo>
                    <a:pt x="691" y="429"/>
                  </a:lnTo>
                  <a:lnTo>
                    <a:pt x="691" y="434"/>
                  </a:lnTo>
                  <a:lnTo>
                    <a:pt x="686" y="455"/>
                  </a:lnTo>
                  <a:lnTo>
                    <a:pt x="665" y="481"/>
                  </a:lnTo>
                  <a:lnTo>
                    <a:pt x="629" y="503"/>
                  </a:lnTo>
                  <a:lnTo>
                    <a:pt x="587" y="513"/>
                  </a:lnTo>
                  <a:lnTo>
                    <a:pt x="556" y="508"/>
                  </a:lnTo>
                  <a:lnTo>
                    <a:pt x="525" y="497"/>
                  </a:lnTo>
                  <a:lnTo>
                    <a:pt x="494" y="466"/>
                  </a:lnTo>
                  <a:lnTo>
                    <a:pt x="468" y="418"/>
                  </a:lnTo>
                  <a:lnTo>
                    <a:pt x="395" y="466"/>
                  </a:lnTo>
                  <a:lnTo>
                    <a:pt x="306" y="497"/>
                  </a:lnTo>
                  <a:lnTo>
                    <a:pt x="208" y="513"/>
                  </a:lnTo>
                  <a:lnTo>
                    <a:pt x="135" y="503"/>
                  </a:lnTo>
                  <a:lnTo>
                    <a:pt x="78" y="476"/>
                  </a:lnTo>
                  <a:lnTo>
                    <a:pt x="36" y="429"/>
                  </a:lnTo>
                  <a:lnTo>
                    <a:pt x="10" y="376"/>
                  </a:lnTo>
                  <a:lnTo>
                    <a:pt x="0" y="312"/>
                  </a:lnTo>
                  <a:lnTo>
                    <a:pt x="20" y="222"/>
                  </a:lnTo>
                  <a:lnTo>
                    <a:pt x="67" y="132"/>
                  </a:lnTo>
                  <a:lnTo>
                    <a:pt x="140" y="64"/>
                  </a:lnTo>
                  <a:lnTo>
                    <a:pt x="228" y="16"/>
                  </a:lnTo>
                  <a:lnTo>
                    <a:pt x="3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21"/>
            <p:cNvSpPr>
              <a:spLocks/>
            </p:cNvSpPr>
            <p:nvPr/>
          </p:nvSpPr>
          <p:spPr bwMode="auto">
            <a:xfrm>
              <a:off x="3963" y="4710"/>
              <a:ext cx="187" cy="486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125" y="10"/>
                </a:cxn>
                <a:cxn ang="0">
                  <a:pos x="156" y="42"/>
                </a:cxn>
                <a:cxn ang="0">
                  <a:pos x="177" y="95"/>
                </a:cxn>
                <a:cxn ang="0">
                  <a:pos x="187" y="169"/>
                </a:cxn>
                <a:cxn ang="0">
                  <a:pos x="187" y="169"/>
                </a:cxn>
                <a:cxn ang="0">
                  <a:pos x="177" y="259"/>
                </a:cxn>
                <a:cxn ang="0">
                  <a:pos x="151" y="333"/>
                </a:cxn>
                <a:cxn ang="0">
                  <a:pos x="120" y="396"/>
                </a:cxn>
                <a:cxn ang="0">
                  <a:pos x="89" y="444"/>
                </a:cxn>
                <a:cxn ang="0">
                  <a:pos x="57" y="476"/>
                </a:cxn>
                <a:cxn ang="0">
                  <a:pos x="42" y="486"/>
                </a:cxn>
                <a:cxn ang="0">
                  <a:pos x="31" y="481"/>
                </a:cxn>
                <a:cxn ang="0">
                  <a:pos x="26" y="476"/>
                </a:cxn>
                <a:cxn ang="0">
                  <a:pos x="26" y="465"/>
                </a:cxn>
                <a:cxn ang="0">
                  <a:pos x="26" y="465"/>
                </a:cxn>
                <a:cxn ang="0">
                  <a:pos x="26" y="460"/>
                </a:cxn>
                <a:cxn ang="0">
                  <a:pos x="31" y="455"/>
                </a:cxn>
                <a:cxn ang="0">
                  <a:pos x="37" y="449"/>
                </a:cxn>
                <a:cxn ang="0">
                  <a:pos x="42" y="439"/>
                </a:cxn>
                <a:cxn ang="0">
                  <a:pos x="83" y="391"/>
                </a:cxn>
                <a:cxn ang="0">
                  <a:pos x="115" y="328"/>
                </a:cxn>
                <a:cxn ang="0">
                  <a:pos x="141" y="254"/>
                </a:cxn>
                <a:cxn ang="0">
                  <a:pos x="151" y="169"/>
                </a:cxn>
                <a:cxn ang="0">
                  <a:pos x="151" y="153"/>
                </a:cxn>
                <a:cxn ang="0">
                  <a:pos x="151" y="148"/>
                </a:cxn>
                <a:cxn ang="0">
                  <a:pos x="151" y="148"/>
                </a:cxn>
                <a:cxn ang="0">
                  <a:pos x="151" y="143"/>
                </a:cxn>
                <a:cxn ang="0">
                  <a:pos x="146" y="148"/>
                </a:cxn>
                <a:cxn ang="0">
                  <a:pos x="146" y="148"/>
                </a:cxn>
                <a:cxn ang="0">
                  <a:pos x="141" y="148"/>
                </a:cxn>
                <a:cxn ang="0">
                  <a:pos x="125" y="164"/>
                </a:cxn>
                <a:cxn ang="0">
                  <a:pos x="104" y="169"/>
                </a:cxn>
                <a:cxn ang="0">
                  <a:pos x="83" y="169"/>
                </a:cxn>
                <a:cxn ang="0">
                  <a:pos x="47" y="164"/>
                </a:cxn>
                <a:cxn ang="0">
                  <a:pos x="21" y="143"/>
                </a:cxn>
                <a:cxn ang="0">
                  <a:pos x="5" y="116"/>
                </a:cxn>
                <a:cxn ang="0">
                  <a:pos x="0" y="84"/>
                </a:cxn>
                <a:cxn ang="0">
                  <a:pos x="5" y="53"/>
                </a:cxn>
                <a:cxn ang="0">
                  <a:pos x="21" y="26"/>
                </a:cxn>
                <a:cxn ang="0">
                  <a:pos x="47" y="5"/>
                </a:cxn>
                <a:cxn ang="0">
                  <a:pos x="83" y="0"/>
                </a:cxn>
              </a:cxnLst>
              <a:rect l="0" t="0" r="r" b="b"/>
              <a:pathLst>
                <a:path w="187" h="486">
                  <a:moveTo>
                    <a:pt x="83" y="0"/>
                  </a:moveTo>
                  <a:lnTo>
                    <a:pt x="125" y="10"/>
                  </a:lnTo>
                  <a:lnTo>
                    <a:pt x="156" y="42"/>
                  </a:lnTo>
                  <a:lnTo>
                    <a:pt x="177" y="95"/>
                  </a:lnTo>
                  <a:lnTo>
                    <a:pt x="187" y="169"/>
                  </a:lnTo>
                  <a:lnTo>
                    <a:pt x="187" y="169"/>
                  </a:lnTo>
                  <a:lnTo>
                    <a:pt x="177" y="259"/>
                  </a:lnTo>
                  <a:lnTo>
                    <a:pt x="151" y="333"/>
                  </a:lnTo>
                  <a:lnTo>
                    <a:pt x="120" y="396"/>
                  </a:lnTo>
                  <a:lnTo>
                    <a:pt x="89" y="444"/>
                  </a:lnTo>
                  <a:lnTo>
                    <a:pt x="57" y="476"/>
                  </a:lnTo>
                  <a:lnTo>
                    <a:pt x="42" y="486"/>
                  </a:lnTo>
                  <a:lnTo>
                    <a:pt x="31" y="481"/>
                  </a:lnTo>
                  <a:lnTo>
                    <a:pt x="26" y="476"/>
                  </a:lnTo>
                  <a:lnTo>
                    <a:pt x="26" y="465"/>
                  </a:lnTo>
                  <a:lnTo>
                    <a:pt x="26" y="465"/>
                  </a:lnTo>
                  <a:lnTo>
                    <a:pt x="26" y="460"/>
                  </a:lnTo>
                  <a:lnTo>
                    <a:pt x="31" y="455"/>
                  </a:lnTo>
                  <a:lnTo>
                    <a:pt x="37" y="449"/>
                  </a:lnTo>
                  <a:lnTo>
                    <a:pt x="42" y="439"/>
                  </a:lnTo>
                  <a:lnTo>
                    <a:pt x="83" y="391"/>
                  </a:lnTo>
                  <a:lnTo>
                    <a:pt x="115" y="328"/>
                  </a:lnTo>
                  <a:lnTo>
                    <a:pt x="141" y="254"/>
                  </a:lnTo>
                  <a:lnTo>
                    <a:pt x="151" y="169"/>
                  </a:lnTo>
                  <a:lnTo>
                    <a:pt x="151" y="153"/>
                  </a:lnTo>
                  <a:lnTo>
                    <a:pt x="151" y="148"/>
                  </a:lnTo>
                  <a:lnTo>
                    <a:pt x="151" y="148"/>
                  </a:lnTo>
                  <a:lnTo>
                    <a:pt x="151" y="143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1" y="148"/>
                  </a:lnTo>
                  <a:lnTo>
                    <a:pt x="125" y="164"/>
                  </a:lnTo>
                  <a:lnTo>
                    <a:pt x="104" y="169"/>
                  </a:lnTo>
                  <a:lnTo>
                    <a:pt x="83" y="169"/>
                  </a:lnTo>
                  <a:lnTo>
                    <a:pt x="47" y="164"/>
                  </a:lnTo>
                  <a:lnTo>
                    <a:pt x="21" y="143"/>
                  </a:lnTo>
                  <a:lnTo>
                    <a:pt x="5" y="116"/>
                  </a:lnTo>
                  <a:lnTo>
                    <a:pt x="0" y="84"/>
                  </a:lnTo>
                  <a:lnTo>
                    <a:pt x="5" y="53"/>
                  </a:lnTo>
                  <a:lnTo>
                    <a:pt x="21" y="26"/>
                  </a:lnTo>
                  <a:lnTo>
                    <a:pt x="47" y="5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22"/>
            <p:cNvSpPr>
              <a:spLocks noEditPoints="1"/>
            </p:cNvSpPr>
            <p:nvPr/>
          </p:nvSpPr>
          <p:spPr bwMode="auto">
            <a:xfrm>
              <a:off x="4613" y="3736"/>
              <a:ext cx="1103" cy="1460"/>
            </a:xfrm>
            <a:custGeom>
              <a:avLst/>
              <a:gdLst/>
              <a:ahLst/>
              <a:cxnLst>
                <a:cxn ang="0">
                  <a:pos x="385" y="979"/>
                </a:cxn>
                <a:cxn ang="0">
                  <a:pos x="349" y="1090"/>
                </a:cxn>
                <a:cxn ang="0">
                  <a:pos x="369" y="1127"/>
                </a:cxn>
                <a:cxn ang="0">
                  <a:pos x="401" y="1138"/>
                </a:cxn>
                <a:cxn ang="0">
                  <a:pos x="421" y="1138"/>
                </a:cxn>
                <a:cxn ang="0">
                  <a:pos x="489" y="1132"/>
                </a:cxn>
                <a:cxn ang="0">
                  <a:pos x="572" y="1101"/>
                </a:cxn>
                <a:cxn ang="0">
                  <a:pos x="567" y="1016"/>
                </a:cxn>
                <a:cxn ang="0">
                  <a:pos x="473" y="942"/>
                </a:cxn>
                <a:cxn ang="0">
                  <a:pos x="536" y="80"/>
                </a:cxn>
                <a:cxn ang="0">
                  <a:pos x="307" y="281"/>
                </a:cxn>
                <a:cxn ang="0">
                  <a:pos x="167" y="619"/>
                </a:cxn>
                <a:cxn ang="0">
                  <a:pos x="151" y="884"/>
                </a:cxn>
                <a:cxn ang="0">
                  <a:pos x="255" y="1085"/>
                </a:cxn>
                <a:cxn ang="0">
                  <a:pos x="323" y="1117"/>
                </a:cxn>
                <a:cxn ang="0">
                  <a:pos x="312" y="1069"/>
                </a:cxn>
                <a:cxn ang="0">
                  <a:pos x="416" y="921"/>
                </a:cxn>
                <a:cxn ang="0">
                  <a:pos x="562" y="937"/>
                </a:cxn>
                <a:cxn ang="0">
                  <a:pos x="609" y="1048"/>
                </a:cxn>
                <a:cxn ang="0">
                  <a:pos x="785" y="931"/>
                </a:cxn>
                <a:cxn ang="0">
                  <a:pos x="926" y="635"/>
                </a:cxn>
                <a:cxn ang="0">
                  <a:pos x="962" y="387"/>
                </a:cxn>
                <a:cxn ang="0">
                  <a:pos x="884" y="133"/>
                </a:cxn>
                <a:cxn ang="0">
                  <a:pos x="687" y="43"/>
                </a:cxn>
                <a:cxn ang="0">
                  <a:pos x="884" y="43"/>
                </a:cxn>
                <a:cxn ang="0">
                  <a:pos x="1066" y="238"/>
                </a:cxn>
                <a:cxn ang="0">
                  <a:pos x="1092" y="572"/>
                </a:cxn>
                <a:cxn ang="0">
                  <a:pos x="915" y="921"/>
                </a:cxn>
                <a:cxn ang="0">
                  <a:pos x="624" y="1132"/>
                </a:cxn>
                <a:cxn ang="0">
                  <a:pos x="624" y="1132"/>
                </a:cxn>
                <a:cxn ang="0">
                  <a:pos x="692" y="1296"/>
                </a:cxn>
                <a:cxn ang="0">
                  <a:pos x="817" y="1281"/>
                </a:cxn>
                <a:cxn ang="0">
                  <a:pos x="926" y="1148"/>
                </a:cxn>
                <a:cxn ang="0">
                  <a:pos x="936" y="1132"/>
                </a:cxn>
                <a:cxn ang="0">
                  <a:pos x="957" y="1138"/>
                </a:cxn>
                <a:cxn ang="0">
                  <a:pos x="947" y="1201"/>
                </a:cxn>
                <a:cxn ang="0">
                  <a:pos x="863" y="1365"/>
                </a:cxn>
                <a:cxn ang="0">
                  <a:pos x="692" y="1460"/>
                </a:cxn>
                <a:cxn ang="0">
                  <a:pos x="588" y="1408"/>
                </a:cxn>
                <a:cxn ang="0">
                  <a:pos x="562" y="1307"/>
                </a:cxn>
                <a:cxn ang="0">
                  <a:pos x="562" y="1249"/>
                </a:cxn>
                <a:cxn ang="0">
                  <a:pos x="479" y="1175"/>
                </a:cxn>
                <a:cxn ang="0">
                  <a:pos x="229" y="1143"/>
                </a:cxn>
                <a:cxn ang="0">
                  <a:pos x="42" y="953"/>
                </a:cxn>
                <a:cxn ang="0">
                  <a:pos x="16" y="609"/>
                </a:cxn>
                <a:cxn ang="0">
                  <a:pos x="219" y="233"/>
                </a:cxn>
                <a:cxn ang="0">
                  <a:pos x="572" y="22"/>
                </a:cxn>
              </a:cxnLst>
              <a:rect l="0" t="0" r="r" b="b"/>
              <a:pathLst>
                <a:path w="1103" h="1460">
                  <a:moveTo>
                    <a:pt x="473" y="942"/>
                  </a:moveTo>
                  <a:lnTo>
                    <a:pt x="427" y="953"/>
                  </a:lnTo>
                  <a:lnTo>
                    <a:pt x="385" y="979"/>
                  </a:lnTo>
                  <a:lnTo>
                    <a:pt x="359" y="1021"/>
                  </a:lnTo>
                  <a:lnTo>
                    <a:pt x="349" y="1069"/>
                  </a:lnTo>
                  <a:lnTo>
                    <a:pt x="349" y="1090"/>
                  </a:lnTo>
                  <a:lnTo>
                    <a:pt x="354" y="1106"/>
                  </a:lnTo>
                  <a:lnTo>
                    <a:pt x="364" y="1122"/>
                  </a:lnTo>
                  <a:lnTo>
                    <a:pt x="369" y="1127"/>
                  </a:lnTo>
                  <a:lnTo>
                    <a:pt x="380" y="1132"/>
                  </a:lnTo>
                  <a:lnTo>
                    <a:pt x="390" y="1138"/>
                  </a:lnTo>
                  <a:lnTo>
                    <a:pt x="401" y="1138"/>
                  </a:lnTo>
                  <a:lnTo>
                    <a:pt x="411" y="1138"/>
                  </a:lnTo>
                  <a:lnTo>
                    <a:pt x="421" y="1138"/>
                  </a:lnTo>
                  <a:lnTo>
                    <a:pt x="421" y="1138"/>
                  </a:lnTo>
                  <a:lnTo>
                    <a:pt x="421" y="1138"/>
                  </a:lnTo>
                  <a:lnTo>
                    <a:pt x="421" y="1138"/>
                  </a:lnTo>
                  <a:lnTo>
                    <a:pt x="489" y="1132"/>
                  </a:lnTo>
                  <a:lnTo>
                    <a:pt x="557" y="1111"/>
                  </a:lnTo>
                  <a:lnTo>
                    <a:pt x="567" y="1106"/>
                  </a:lnTo>
                  <a:lnTo>
                    <a:pt x="572" y="1101"/>
                  </a:lnTo>
                  <a:lnTo>
                    <a:pt x="572" y="1090"/>
                  </a:lnTo>
                  <a:lnTo>
                    <a:pt x="572" y="1080"/>
                  </a:lnTo>
                  <a:lnTo>
                    <a:pt x="567" y="1016"/>
                  </a:lnTo>
                  <a:lnTo>
                    <a:pt x="551" y="974"/>
                  </a:lnTo>
                  <a:lnTo>
                    <a:pt x="520" y="947"/>
                  </a:lnTo>
                  <a:lnTo>
                    <a:pt x="473" y="942"/>
                  </a:lnTo>
                  <a:close/>
                  <a:moveTo>
                    <a:pt x="687" y="43"/>
                  </a:moveTo>
                  <a:lnTo>
                    <a:pt x="614" y="53"/>
                  </a:lnTo>
                  <a:lnTo>
                    <a:pt x="536" y="80"/>
                  </a:lnTo>
                  <a:lnTo>
                    <a:pt x="458" y="127"/>
                  </a:lnTo>
                  <a:lnTo>
                    <a:pt x="380" y="196"/>
                  </a:lnTo>
                  <a:lnTo>
                    <a:pt x="307" y="281"/>
                  </a:lnTo>
                  <a:lnTo>
                    <a:pt x="245" y="392"/>
                  </a:lnTo>
                  <a:lnTo>
                    <a:pt x="198" y="508"/>
                  </a:lnTo>
                  <a:lnTo>
                    <a:pt x="167" y="619"/>
                  </a:lnTo>
                  <a:lnTo>
                    <a:pt x="146" y="720"/>
                  </a:lnTo>
                  <a:lnTo>
                    <a:pt x="141" y="799"/>
                  </a:lnTo>
                  <a:lnTo>
                    <a:pt x="151" y="884"/>
                  </a:lnTo>
                  <a:lnTo>
                    <a:pt x="172" y="963"/>
                  </a:lnTo>
                  <a:lnTo>
                    <a:pt x="203" y="1027"/>
                  </a:lnTo>
                  <a:lnTo>
                    <a:pt x="255" y="1085"/>
                  </a:lnTo>
                  <a:lnTo>
                    <a:pt x="323" y="1122"/>
                  </a:lnTo>
                  <a:lnTo>
                    <a:pt x="323" y="1122"/>
                  </a:lnTo>
                  <a:lnTo>
                    <a:pt x="323" y="1117"/>
                  </a:lnTo>
                  <a:lnTo>
                    <a:pt x="317" y="1106"/>
                  </a:lnTo>
                  <a:lnTo>
                    <a:pt x="312" y="1090"/>
                  </a:lnTo>
                  <a:lnTo>
                    <a:pt x="312" y="1069"/>
                  </a:lnTo>
                  <a:lnTo>
                    <a:pt x="328" y="1011"/>
                  </a:lnTo>
                  <a:lnTo>
                    <a:pt x="364" y="958"/>
                  </a:lnTo>
                  <a:lnTo>
                    <a:pt x="416" y="921"/>
                  </a:lnTo>
                  <a:lnTo>
                    <a:pt x="473" y="905"/>
                  </a:lnTo>
                  <a:lnTo>
                    <a:pt x="525" y="916"/>
                  </a:lnTo>
                  <a:lnTo>
                    <a:pt x="562" y="937"/>
                  </a:lnTo>
                  <a:lnTo>
                    <a:pt x="588" y="974"/>
                  </a:lnTo>
                  <a:lnTo>
                    <a:pt x="603" y="1011"/>
                  </a:lnTo>
                  <a:lnTo>
                    <a:pt x="609" y="1048"/>
                  </a:lnTo>
                  <a:lnTo>
                    <a:pt x="614" y="1080"/>
                  </a:lnTo>
                  <a:lnTo>
                    <a:pt x="707" y="1016"/>
                  </a:lnTo>
                  <a:lnTo>
                    <a:pt x="785" y="931"/>
                  </a:lnTo>
                  <a:lnTo>
                    <a:pt x="843" y="836"/>
                  </a:lnTo>
                  <a:lnTo>
                    <a:pt x="889" y="736"/>
                  </a:lnTo>
                  <a:lnTo>
                    <a:pt x="926" y="635"/>
                  </a:lnTo>
                  <a:lnTo>
                    <a:pt x="947" y="540"/>
                  </a:lnTo>
                  <a:lnTo>
                    <a:pt x="962" y="455"/>
                  </a:lnTo>
                  <a:lnTo>
                    <a:pt x="962" y="387"/>
                  </a:lnTo>
                  <a:lnTo>
                    <a:pt x="957" y="286"/>
                  </a:lnTo>
                  <a:lnTo>
                    <a:pt x="931" y="201"/>
                  </a:lnTo>
                  <a:lnTo>
                    <a:pt x="884" y="133"/>
                  </a:lnTo>
                  <a:lnTo>
                    <a:pt x="832" y="85"/>
                  </a:lnTo>
                  <a:lnTo>
                    <a:pt x="765" y="53"/>
                  </a:lnTo>
                  <a:lnTo>
                    <a:pt x="687" y="43"/>
                  </a:lnTo>
                  <a:close/>
                  <a:moveTo>
                    <a:pt x="697" y="0"/>
                  </a:moveTo>
                  <a:lnTo>
                    <a:pt x="796" y="11"/>
                  </a:lnTo>
                  <a:lnTo>
                    <a:pt x="884" y="43"/>
                  </a:lnTo>
                  <a:lnTo>
                    <a:pt x="957" y="90"/>
                  </a:lnTo>
                  <a:lnTo>
                    <a:pt x="1019" y="159"/>
                  </a:lnTo>
                  <a:lnTo>
                    <a:pt x="1066" y="238"/>
                  </a:lnTo>
                  <a:lnTo>
                    <a:pt x="1092" y="334"/>
                  </a:lnTo>
                  <a:lnTo>
                    <a:pt x="1103" y="439"/>
                  </a:lnTo>
                  <a:lnTo>
                    <a:pt x="1092" y="572"/>
                  </a:lnTo>
                  <a:lnTo>
                    <a:pt x="1051" y="699"/>
                  </a:lnTo>
                  <a:lnTo>
                    <a:pt x="993" y="815"/>
                  </a:lnTo>
                  <a:lnTo>
                    <a:pt x="915" y="921"/>
                  </a:lnTo>
                  <a:lnTo>
                    <a:pt x="827" y="1011"/>
                  </a:lnTo>
                  <a:lnTo>
                    <a:pt x="728" y="1085"/>
                  </a:lnTo>
                  <a:lnTo>
                    <a:pt x="624" y="1132"/>
                  </a:lnTo>
                  <a:lnTo>
                    <a:pt x="624" y="1132"/>
                  </a:lnTo>
                  <a:lnTo>
                    <a:pt x="624" y="1132"/>
                  </a:lnTo>
                  <a:lnTo>
                    <a:pt x="624" y="1132"/>
                  </a:lnTo>
                  <a:lnTo>
                    <a:pt x="640" y="1212"/>
                  </a:lnTo>
                  <a:lnTo>
                    <a:pt x="661" y="1265"/>
                  </a:lnTo>
                  <a:lnTo>
                    <a:pt x="692" y="1296"/>
                  </a:lnTo>
                  <a:lnTo>
                    <a:pt x="739" y="1302"/>
                  </a:lnTo>
                  <a:lnTo>
                    <a:pt x="775" y="1296"/>
                  </a:lnTo>
                  <a:lnTo>
                    <a:pt x="817" y="1281"/>
                  </a:lnTo>
                  <a:lnTo>
                    <a:pt x="858" y="1254"/>
                  </a:lnTo>
                  <a:lnTo>
                    <a:pt x="895" y="1206"/>
                  </a:lnTo>
                  <a:lnTo>
                    <a:pt x="926" y="1148"/>
                  </a:lnTo>
                  <a:lnTo>
                    <a:pt x="926" y="1138"/>
                  </a:lnTo>
                  <a:lnTo>
                    <a:pt x="931" y="1132"/>
                  </a:lnTo>
                  <a:lnTo>
                    <a:pt x="936" y="1132"/>
                  </a:lnTo>
                  <a:lnTo>
                    <a:pt x="941" y="1127"/>
                  </a:lnTo>
                  <a:lnTo>
                    <a:pt x="952" y="1132"/>
                  </a:lnTo>
                  <a:lnTo>
                    <a:pt x="957" y="1138"/>
                  </a:lnTo>
                  <a:lnTo>
                    <a:pt x="957" y="1143"/>
                  </a:lnTo>
                  <a:lnTo>
                    <a:pt x="957" y="1164"/>
                  </a:lnTo>
                  <a:lnTo>
                    <a:pt x="947" y="1201"/>
                  </a:lnTo>
                  <a:lnTo>
                    <a:pt x="926" y="1254"/>
                  </a:lnTo>
                  <a:lnTo>
                    <a:pt x="900" y="1307"/>
                  </a:lnTo>
                  <a:lnTo>
                    <a:pt x="863" y="1365"/>
                  </a:lnTo>
                  <a:lnTo>
                    <a:pt x="817" y="1413"/>
                  </a:lnTo>
                  <a:lnTo>
                    <a:pt x="759" y="1445"/>
                  </a:lnTo>
                  <a:lnTo>
                    <a:pt x="692" y="1460"/>
                  </a:lnTo>
                  <a:lnTo>
                    <a:pt x="645" y="1450"/>
                  </a:lnTo>
                  <a:lnTo>
                    <a:pt x="609" y="1434"/>
                  </a:lnTo>
                  <a:lnTo>
                    <a:pt x="588" y="1408"/>
                  </a:lnTo>
                  <a:lnTo>
                    <a:pt x="572" y="1370"/>
                  </a:lnTo>
                  <a:lnTo>
                    <a:pt x="562" y="1339"/>
                  </a:lnTo>
                  <a:lnTo>
                    <a:pt x="562" y="1307"/>
                  </a:lnTo>
                  <a:lnTo>
                    <a:pt x="562" y="1281"/>
                  </a:lnTo>
                  <a:lnTo>
                    <a:pt x="562" y="1265"/>
                  </a:lnTo>
                  <a:lnTo>
                    <a:pt x="562" y="1249"/>
                  </a:lnTo>
                  <a:lnTo>
                    <a:pt x="562" y="1217"/>
                  </a:lnTo>
                  <a:lnTo>
                    <a:pt x="567" y="1154"/>
                  </a:lnTo>
                  <a:lnTo>
                    <a:pt x="479" y="1175"/>
                  </a:lnTo>
                  <a:lnTo>
                    <a:pt x="411" y="1180"/>
                  </a:lnTo>
                  <a:lnTo>
                    <a:pt x="317" y="1169"/>
                  </a:lnTo>
                  <a:lnTo>
                    <a:pt x="229" y="1143"/>
                  </a:lnTo>
                  <a:lnTo>
                    <a:pt x="156" y="1095"/>
                  </a:lnTo>
                  <a:lnTo>
                    <a:pt x="89" y="1032"/>
                  </a:lnTo>
                  <a:lnTo>
                    <a:pt x="42" y="953"/>
                  </a:lnTo>
                  <a:lnTo>
                    <a:pt x="11" y="852"/>
                  </a:lnTo>
                  <a:lnTo>
                    <a:pt x="0" y="746"/>
                  </a:lnTo>
                  <a:lnTo>
                    <a:pt x="16" y="609"/>
                  </a:lnTo>
                  <a:lnTo>
                    <a:pt x="63" y="471"/>
                  </a:lnTo>
                  <a:lnTo>
                    <a:pt x="130" y="344"/>
                  </a:lnTo>
                  <a:lnTo>
                    <a:pt x="219" y="233"/>
                  </a:lnTo>
                  <a:lnTo>
                    <a:pt x="328" y="138"/>
                  </a:lnTo>
                  <a:lnTo>
                    <a:pt x="442" y="64"/>
                  </a:lnTo>
                  <a:lnTo>
                    <a:pt x="572" y="22"/>
                  </a:lnTo>
                  <a:lnTo>
                    <a:pt x="6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123"/>
            <p:cNvSpPr>
              <a:spLocks noEditPoints="1"/>
            </p:cNvSpPr>
            <p:nvPr/>
          </p:nvSpPr>
          <p:spPr bwMode="auto">
            <a:xfrm>
              <a:off x="6407" y="3509"/>
              <a:ext cx="863" cy="783"/>
            </a:xfrm>
            <a:custGeom>
              <a:avLst/>
              <a:gdLst/>
              <a:ahLst/>
              <a:cxnLst>
                <a:cxn ang="0">
                  <a:pos x="229" y="709"/>
                </a:cxn>
                <a:cxn ang="0">
                  <a:pos x="229" y="730"/>
                </a:cxn>
                <a:cxn ang="0">
                  <a:pos x="229" y="735"/>
                </a:cxn>
                <a:cxn ang="0">
                  <a:pos x="234" y="741"/>
                </a:cxn>
                <a:cxn ang="0">
                  <a:pos x="260" y="746"/>
                </a:cxn>
                <a:cxn ang="0">
                  <a:pos x="442" y="746"/>
                </a:cxn>
                <a:cxn ang="0">
                  <a:pos x="593" y="703"/>
                </a:cxn>
                <a:cxn ang="0">
                  <a:pos x="681" y="598"/>
                </a:cxn>
                <a:cxn ang="0">
                  <a:pos x="692" y="492"/>
                </a:cxn>
                <a:cxn ang="0">
                  <a:pos x="645" y="423"/>
                </a:cxn>
                <a:cxn ang="0">
                  <a:pos x="546" y="397"/>
                </a:cxn>
                <a:cxn ang="0">
                  <a:pos x="442" y="42"/>
                </a:cxn>
                <a:cxn ang="0">
                  <a:pos x="406" y="42"/>
                </a:cxn>
                <a:cxn ang="0">
                  <a:pos x="395" y="53"/>
                </a:cxn>
                <a:cxn ang="0">
                  <a:pos x="385" y="79"/>
                </a:cxn>
                <a:cxn ang="0">
                  <a:pos x="505" y="360"/>
                </a:cxn>
                <a:cxn ang="0">
                  <a:pos x="655" y="317"/>
                </a:cxn>
                <a:cxn ang="0">
                  <a:pos x="744" y="217"/>
                </a:cxn>
                <a:cxn ang="0">
                  <a:pos x="754" y="132"/>
                </a:cxn>
                <a:cxn ang="0">
                  <a:pos x="713" y="74"/>
                </a:cxn>
                <a:cxn ang="0">
                  <a:pos x="614" y="42"/>
                </a:cxn>
                <a:cxn ang="0">
                  <a:pos x="224" y="0"/>
                </a:cxn>
                <a:cxn ang="0">
                  <a:pos x="713" y="10"/>
                </a:cxn>
                <a:cxn ang="0">
                  <a:pos x="827" y="69"/>
                </a:cxn>
                <a:cxn ang="0">
                  <a:pos x="863" y="164"/>
                </a:cxn>
                <a:cxn ang="0">
                  <a:pos x="817" y="275"/>
                </a:cxn>
                <a:cxn ang="0">
                  <a:pos x="692" y="349"/>
                </a:cxn>
                <a:cxn ang="0">
                  <a:pos x="697" y="391"/>
                </a:cxn>
                <a:cxn ang="0">
                  <a:pos x="796" y="481"/>
                </a:cxn>
                <a:cxn ang="0">
                  <a:pos x="796" y="598"/>
                </a:cxn>
                <a:cxn ang="0">
                  <a:pos x="713" y="703"/>
                </a:cxn>
                <a:cxn ang="0">
                  <a:pos x="562" y="772"/>
                </a:cxn>
                <a:cxn ang="0">
                  <a:pos x="37" y="783"/>
                </a:cxn>
                <a:cxn ang="0">
                  <a:pos x="16" y="783"/>
                </a:cxn>
                <a:cxn ang="0">
                  <a:pos x="5" y="778"/>
                </a:cxn>
                <a:cxn ang="0">
                  <a:pos x="5" y="756"/>
                </a:cxn>
                <a:cxn ang="0">
                  <a:pos x="16" y="746"/>
                </a:cxn>
                <a:cxn ang="0">
                  <a:pos x="37" y="746"/>
                </a:cxn>
                <a:cxn ang="0">
                  <a:pos x="115" y="735"/>
                </a:cxn>
                <a:cxn ang="0">
                  <a:pos x="135" y="693"/>
                </a:cxn>
                <a:cxn ang="0">
                  <a:pos x="286" y="85"/>
                </a:cxn>
                <a:cxn ang="0">
                  <a:pos x="291" y="63"/>
                </a:cxn>
                <a:cxn ang="0">
                  <a:pos x="286" y="53"/>
                </a:cxn>
                <a:cxn ang="0">
                  <a:pos x="276" y="48"/>
                </a:cxn>
                <a:cxn ang="0">
                  <a:pos x="250" y="42"/>
                </a:cxn>
                <a:cxn ang="0">
                  <a:pos x="224" y="42"/>
                </a:cxn>
                <a:cxn ang="0">
                  <a:pos x="208" y="42"/>
                </a:cxn>
                <a:cxn ang="0">
                  <a:pos x="193" y="37"/>
                </a:cxn>
                <a:cxn ang="0">
                  <a:pos x="182" y="26"/>
                </a:cxn>
                <a:cxn ang="0">
                  <a:pos x="193" y="5"/>
                </a:cxn>
                <a:cxn ang="0">
                  <a:pos x="208" y="0"/>
                </a:cxn>
              </a:cxnLst>
              <a:rect l="0" t="0" r="r" b="b"/>
              <a:pathLst>
                <a:path w="863" h="783">
                  <a:moveTo>
                    <a:pt x="307" y="397"/>
                  </a:moveTo>
                  <a:lnTo>
                    <a:pt x="229" y="709"/>
                  </a:lnTo>
                  <a:lnTo>
                    <a:pt x="229" y="719"/>
                  </a:lnTo>
                  <a:lnTo>
                    <a:pt x="229" y="730"/>
                  </a:lnTo>
                  <a:lnTo>
                    <a:pt x="229" y="730"/>
                  </a:lnTo>
                  <a:lnTo>
                    <a:pt x="229" y="735"/>
                  </a:lnTo>
                  <a:lnTo>
                    <a:pt x="229" y="741"/>
                  </a:lnTo>
                  <a:lnTo>
                    <a:pt x="234" y="741"/>
                  </a:lnTo>
                  <a:lnTo>
                    <a:pt x="245" y="741"/>
                  </a:lnTo>
                  <a:lnTo>
                    <a:pt x="260" y="746"/>
                  </a:lnTo>
                  <a:lnTo>
                    <a:pt x="260" y="746"/>
                  </a:lnTo>
                  <a:lnTo>
                    <a:pt x="442" y="746"/>
                  </a:lnTo>
                  <a:lnTo>
                    <a:pt x="520" y="730"/>
                  </a:lnTo>
                  <a:lnTo>
                    <a:pt x="593" y="703"/>
                  </a:lnTo>
                  <a:lnTo>
                    <a:pt x="645" y="656"/>
                  </a:lnTo>
                  <a:lnTo>
                    <a:pt x="681" y="598"/>
                  </a:lnTo>
                  <a:lnTo>
                    <a:pt x="697" y="534"/>
                  </a:lnTo>
                  <a:lnTo>
                    <a:pt x="692" y="492"/>
                  </a:lnTo>
                  <a:lnTo>
                    <a:pt x="671" y="455"/>
                  </a:lnTo>
                  <a:lnTo>
                    <a:pt x="645" y="423"/>
                  </a:lnTo>
                  <a:lnTo>
                    <a:pt x="603" y="402"/>
                  </a:lnTo>
                  <a:lnTo>
                    <a:pt x="546" y="397"/>
                  </a:lnTo>
                  <a:lnTo>
                    <a:pt x="307" y="397"/>
                  </a:lnTo>
                  <a:close/>
                  <a:moveTo>
                    <a:pt x="442" y="42"/>
                  </a:moveTo>
                  <a:lnTo>
                    <a:pt x="421" y="42"/>
                  </a:lnTo>
                  <a:lnTo>
                    <a:pt x="406" y="42"/>
                  </a:lnTo>
                  <a:lnTo>
                    <a:pt x="401" y="48"/>
                  </a:lnTo>
                  <a:lnTo>
                    <a:pt x="395" y="53"/>
                  </a:lnTo>
                  <a:lnTo>
                    <a:pt x="390" y="63"/>
                  </a:lnTo>
                  <a:lnTo>
                    <a:pt x="385" y="79"/>
                  </a:lnTo>
                  <a:lnTo>
                    <a:pt x="317" y="360"/>
                  </a:lnTo>
                  <a:lnTo>
                    <a:pt x="505" y="360"/>
                  </a:lnTo>
                  <a:lnTo>
                    <a:pt x="588" y="349"/>
                  </a:lnTo>
                  <a:lnTo>
                    <a:pt x="655" y="317"/>
                  </a:lnTo>
                  <a:lnTo>
                    <a:pt x="707" y="275"/>
                  </a:lnTo>
                  <a:lnTo>
                    <a:pt x="744" y="217"/>
                  </a:lnTo>
                  <a:lnTo>
                    <a:pt x="754" y="164"/>
                  </a:lnTo>
                  <a:lnTo>
                    <a:pt x="754" y="132"/>
                  </a:lnTo>
                  <a:lnTo>
                    <a:pt x="739" y="100"/>
                  </a:lnTo>
                  <a:lnTo>
                    <a:pt x="713" y="74"/>
                  </a:lnTo>
                  <a:lnTo>
                    <a:pt x="676" y="53"/>
                  </a:lnTo>
                  <a:lnTo>
                    <a:pt x="614" y="42"/>
                  </a:lnTo>
                  <a:lnTo>
                    <a:pt x="442" y="42"/>
                  </a:lnTo>
                  <a:close/>
                  <a:moveTo>
                    <a:pt x="224" y="0"/>
                  </a:moveTo>
                  <a:lnTo>
                    <a:pt x="635" y="0"/>
                  </a:lnTo>
                  <a:lnTo>
                    <a:pt x="713" y="10"/>
                  </a:lnTo>
                  <a:lnTo>
                    <a:pt x="775" y="32"/>
                  </a:lnTo>
                  <a:lnTo>
                    <a:pt x="827" y="69"/>
                  </a:lnTo>
                  <a:lnTo>
                    <a:pt x="853" y="111"/>
                  </a:lnTo>
                  <a:lnTo>
                    <a:pt x="863" y="164"/>
                  </a:lnTo>
                  <a:lnTo>
                    <a:pt x="853" y="222"/>
                  </a:lnTo>
                  <a:lnTo>
                    <a:pt x="817" y="275"/>
                  </a:lnTo>
                  <a:lnTo>
                    <a:pt x="765" y="317"/>
                  </a:lnTo>
                  <a:lnTo>
                    <a:pt x="692" y="349"/>
                  </a:lnTo>
                  <a:lnTo>
                    <a:pt x="614" y="375"/>
                  </a:lnTo>
                  <a:lnTo>
                    <a:pt x="697" y="391"/>
                  </a:lnTo>
                  <a:lnTo>
                    <a:pt x="754" y="428"/>
                  </a:lnTo>
                  <a:lnTo>
                    <a:pt x="796" y="481"/>
                  </a:lnTo>
                  <a:lnTo>
                    <a:pt x="806" y="539"/>
                  </a:lnTo>
                  <a:lnTo>
                    <a:pt x="796" y="598"/>
                  </a:lnTo>
                  <a:lnTo>
                    <a:pt x="765" y="651"/>
                  </a:lnTo>
                  <a:lnTo>
                    <a:pt x="713" y="703"/>
                  </a:lnTo>
                  <a:lnTo>
                    <a:pt x="645" y="746"/>
                  </a:lnTo>
                  <a:lnTo>
                    <a:pt x="562" y="772"/>
                  </a:lnTo>
                  <a:lnTo>
                    <a:pt x="473" y="783"/>
                  </a:lnTo>
                  <a:lnTo>
                    <a:pt x="37" y="783"/>
                  </a:lnTo>
                  <a:lnTo>
                    <a:pt x="26" y="783"/>
                  </a:lnTo>
                  <a:lnTo>
                    <a:pt x="16" y="783"/>
                  </a:lnTo>
                  <a:lnTo>
                    <a:pt x="5" y="783"/>
                  </a:lnTo>
                  <a:lnTo>
                    <a:pt x="5" y="778"/>
                  </a:lnTo>
                  <a:lnTo>
                    <a:pt x="0" y="767"/>
                  </a:lnTo>
                  <a:lnTo>
                    <a:pt x="5" y="756"/>
                  </a:lnTo>
                  <a:lnTo>
                    <a:pt x="5" y="746"/>
                  </a:lnTo>
                  <a:lnTo>
                    <a:pt x="16" y="746"/>
                  </a:lnTo>
                  <a:lnTo>
                    <a:pt x="26" y="746"/>
                  </a:lnTo>
                  <a:lnTo>
                    <a:pt x="37" y="746"/>
                  </a:lnTo>
                  <a:lnTo>
                    <a:pt x="89" y="741"/>
                  </a:lnTo>
                  <a:lnTo>
                    <a:pt x="115" y="735"/>
                  </a:lnTo>
                  <a:lnTo>
                    <a:pt x="130" y="719"/>
                  </a:lnTo>
                  <a:lnTo>
                    <a:pt x="135" y="693"/>
                  </a:lnTo>
                  <a:lnTo>
                    <a:pt x="135" y="693"/>
                  </a:lnTo>
                  <a:lnTo>
                    <a:pt x="286" y="85"/>
                  </a:lnTo>
                  <a:lnTo>
                    <a:pt x="286" y="74"/>
                  </a:lnTo>
                  <a:lnTo>
                    <a:pt x="291" y="63"/>
                  </a:lnTo>
                  <a:lnTo>
                    <a:pt x="291" y="58"/>
                  </a:lnTo>
                  <a:lnTo>
                    <a:pt x="286" y="53"/>
                  </a:lnTo>
                  <a:lnTo>
                    <a:pt x="286" y="48"/>
                  </a:lnTo>
                  <a:lnTo>
                    <a:pt x="276" y="48"/>
                  </a:lnTo>
                  <a:lnTo>
                    <a:pt x="265" y="48"/>
                  </a:lnTo>
                  <a:lnTo>
                    <a:pt x="250" y="42"/>
                  </a:lnTo>
                  <a:lnTo>
                    <a:pt x="234" y="42"/>
                  </a:lnTo>
                  <a:lnTo>
                    <a:pt x="224" y="42"/>
                  </a:lnTo>
                  <a:lnTo>
                    <a:pt x="224" y="42"/>
                  </a:lnTo>
                  <a:lnTo>
                    <a:pt x="208" y="42"/>
                  </a:lnTo>
                  <a:lnTo>
                    <a:pt x="198" y="42"/>
                  </a:lnTo>
                  <a:lnTo>
                    <a:pt x="193" y="37"/>
                  </a:lnTo>
                  <a:lnTo>
                    <a:pt x="187" y="37"/>
                  </a:lnTo>
                  <a:lnTo>
                    <a:pt x="182" y="26"/>
                  </a:lnTo>
                  <a:lnTo>
                    <a:pt x="187" y="16"/>
                  </a:lnTo>
                  <a:lnTo>
                    <a:pt x="193" y="5"/>
                  </a:lnTo>
                  <a:lnTo>
                    <a:pt x="198" y="5"/>
                  </a:lnTo>
                  <a:lnTo>
                    <a:pt x="208" y="0"/>
                  </a:lnTo>
                  <a:lnTo>
                    <a:pt x="2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24"/>
            <p:cNvSpPr>
              <a:spLocks noEditPoints="1"/>
            </p:cNvSpPr>
            <p:nvPr/>
          </p:nvSpPr>
          <p:spPr bwMode="auto">
            <a:xfrm>
              <a:off x="5861" y="4540"/>
              <a:ext cx="661" cy="1032"/>
            </a:xfrm>
            <a:custGeom>
              <a:avLst/>
              <a:gdLst/>
              <a:ahLst/>
              <a:cxnLst>
                <a:cxn ang="0">
                  <a:pos x="375" y="350"/>
                </a:cxn>
                <a:cxn ang="0">
                  <a:pos x="349" y="350"/>
                </a:cxn>
                <a:cxn ang="0">
                  <a:pos x="328" y="355"/>
                </a:cxn>
                <a:cxn ang="0">
                  <a:pos x="349" y="360"/>
                </a:cxn>
                <a:cxn ang="0">
                  <a:pos x="380" y="360"/>
                </a:cxn>
                <a:cxn ang="0">
                  <a:pos x="411" y="360"/>
                </a:cxn>
                <a:cxn ang="0">
                  <a:pos x="427" y="355"/>
                </a:cxn>
                <a:cxn ang="0">
                  <a:pos x="421" y="350"/>
                </a:cxn>
                <a:cxn ang="0">
                  <a:pos x="380" y="350"/>
                </a:cxn>
                <a:cxn ang="0">
                  <a:pos x="411" y="48"/>
                </a:cxn>
                <a:cxn ang="0">
                  <a:pos x="307" y="127"/>
                </a:cxn>
                <a:cxn ang="0">
                  <a:pos x="239" y="249"/>
                </a:cxn>
                <a:cxn ang="0">
                  <a:pos x="141" y="614"/>
                </a:cxn>
                <a:cxn ang="0">
                  <a:pos x="141" y="646"/>
                </a:cxn>
                <a:cxn ang="0">
                  <a:pos x="182" y="752"/>
                </a:cxn>
                <a:cxn ang="0">
                  <a:pos x="286" y="789"/>
                </a:cxn>
                <a:cxn ang="0">
                  <a:pos x="437" y="736"/>
                </a:cxn>
                <a:cxn ang="0">
                  <a:pos x="525" y="593"/>
                </a:cxn>
                <a:cxn ang="0">
                  <a:pos x="531" y="450"/>
                </a:cxn>
                <a:cxn ang="0">
                  <a:pos x="484" y="376"/>
                </a:cxn>
                <a:cxn ang="0">
                  <a:pos x="380" y="392"/>
                </a:cxn>
                <a:cxn ang="0">
                  <a:pos x="297" y="381"/>
                </a:cxn>
                <a:cxn ang="0">
                  <a:pos x="297" y="334"/>
                </a:cxn>
                <a:cxn ang="0">
                  <a:pos x="349" y="318"/>
                </a:cxn>
                <a:cxn ang="0">
                  <a:pos x="432" y="318"/>
                </a:cxn>
                <a:cxn ang="0">
                  <a:pos x="489" y="334"/>
                </a:cxn>
                <a:cxn ang="0">
                  <a:pos x="567" y="244"/>
                </a:cxn>
                <a:cxn ang="0">
                  <a:pos x="588" y="138"/>
                </a:cxn>
                <a:cxn ang="0">
                  <a:pos x="583" y="96"/>
                </a:cxn>
                <a:cxn ang="0">
                  <a:pos x="520" y="37"/>
                </a:cxn>
                <a:cxn ang="0">
                  <a:pos x="473" y="0"/>
                </a:cxn>
                <a:cxn ang="0">
                  <a:pos x="583" y="27"/>
                </a:cxn>
                <a:cxn ang="0">
                  <a:pos x="650" y="106"/>
                </a:cxn>
                <a:cxn ang="0">
                  <a:pos x="650" y="228"/>
                </a:cxn>
                <a:cxn ang="0">
                  <a:pos x="577" y="323"/>
                </a:cxn>
                <a:cxn ang="0">
                  <a:pos x="583" y="402"/>
                </a:cxn>
                <a:cxn ang="0">
                  <a:pos x="619" y="529"/>
                </a:cxn>
                <a:cxn ang="0">
                  <a:pos x="567" y="683"/>
                </a:cxn>
                <a:cxn ang="0">
                  <a:pos x="442" y="783"/>
                </a:cxn>
                <a:cxn ang="0">
                  <a:pos x="286" y="820"/>
                </a:cxn>
                <a:cxn ang="0">
                  <a:pos x="177" y="789"/>
                </a:cxn>
                <a:cxn ang="0">
                  <a:pos x="115" y="720"/>
                </a:cxn>
                <a:cxn ang="0">
                  <a:pos x="37" y="1032"/>
                </a:cxn>
                <a:cxn ang="0">
                  <a:pos x="16" y="1032"/>
                </a:cxn>
                <a:cxn ang="0">
                  <a:pos x="5" y="1027"/>
                </a:cxn>
                <a:cxn ang="0">
                  <a:pos x="0" y="1021"/>
                </a:cxn>
                <a:cxn ang="0">
                  <a:pos x="203" y="233"/>
                </a:cxn>
                <a:cxn ang="0">
                  <a:pos x="281" y="106"/>
                </a:cxn>
                <a:cxn ang="0">
                  <a:pos x="401" y="16"/>
                </a:cxn>
              </a:cxnLst>
              <a:rect l="0" t="0" r="r" b="b"/>
              <a:pathLst>
                <a:path w="661" h="1032">
                  <a:moveTo>
                    <a:pt x="380" y="350"/>
                  </a:moveTo>
                  <a:lnTo>
                    <a:pt x="375" y="350"/>
                  </a:lnTo>
                  <a:lnTo>
                    <a:pt x="359" y="350"/>
                  </a:lnTo>
                  <a:lnTo>
                    <a:pt x="349" y="350"/>
                  </a:lnTo>
                  <a:lnTo>
                    <a:pt x="338" y="355"/>
                  </a:lnTo>
                  <a:lnTo>
                    <a:pt x="328" y="355"/>
                  </a:lnTo>
                  <a:lnTo>
                    <a:pt x="338" y="360"/>
                  </a:lnTo>
                  <a:lnTo>
                    <a:pt x="349" y="360"/>
                  </a:lnTo>
                  <a:lnTo>
                    <a:pt x="364" y="360"/>
                  </a:lnTo>
                  <a:lnTo>
                    <a:pt x="380" y="360"/>
                  </a:lnTo>
                  <a:lnTo>
                    <a:pt x="395" y="360"/>
                  </a:lnTo>
                  <a:lnTo>
                    <a:pt x="411" y="360"/>
                  </a:lnTo>
                  <a:lnTo>
                    <a:pt x="421" y="360"/>
                  </a:lnTo>
                  <a:lnTo>
                    <a:pt x="427" y="355"/>
                  </a:lnTo>
                  <a:lnTo>
                    <a:pt x="437" y="355"/>
                  </a:lnTo>
                  <a:lnTo>
                    <a:pt x="421" y="350"/>
                  </a:lnTo>
                  <a:lnTo>
                    <a:pt x="401" y="350"/>
                  </a:lnTo>
                  <a:lnTo>
                    <a:pt x="380" y="350"/>
                  </a:lnTo>
                  <a:close/>
                  <a:moveTo>
                    <a:pt x="473" y="32"/>
                  </a:moveTo>
                  <a:lnTo>
                    <a:pt x="411" y="48"/>
                  </a:lnTo>
                  <a:lnTo>
                    <a:pt x="354" y="80"/>
                  </a:lnTo>
                  <a:lnTo>
                    <a:pt x="307" y="127"/>
                  </a:lnTo>
                  <a:lnTo>
                    <a:pt x="265" y="186"/>
                  </a:lnTo>
                  <a:lnTo>
                    <a:pt x="239" y="249"/>
                  </a:lnTo>
                  <a:lnTo>
                    <a:pt x="219" y="307"/>
                  </a:lnTo>
                  <a:lnTo>
                    <a:pt x="141" y="614"/>
                  </a:lnTo>
                  <a:lnTo>
                    <a:pt x="141" y="625"/>
                  </a:lnTo>
                  <a:lnTo>
                    <a:pt x="141" y="646"/>
                  </a:lnTo>
                  <a:lnTo>
                    <a:pt x="151" y="704"/>
                  </a:lnTo>
                  <a:lnTo>
                    <a:pt x="182" y="752"/>
                  </a:lnTo>
                  <a:lnTo>
                    <a:pt x="229" y="778"/>
                  </a:lnTo>
                  <a:lnTo>
                    <a:pt x="286" y="789"/>
                  </a:lnTo>
                  <a:lnTo>
                    <a:pt x="364" y="773"/>
                  </a:lnTo>
                  <a:lnTo>
                    <a:pt x="437" y="736"/>
                  </a:lnTo>
                  <a:lnTo>
                    <a:pt x="489" y="672"/>
                  </a:lnTo>
                  <a:lnTo>
                    <a:pt x="525" y="593"/>
                  </a:lnTo>
                  <a:lnTo>
                    <a:pt x="536" y="498"/>
                  </a:lnTo>
                  <a:lnTo>
                    <a:pt x="531" y="450"/>
                  </a:lnTo>
                  <a:lnTo>
                    <a:pt x="515" y="408"/>
                  </a:lnTo>
                  <a:lnTo>
                    <a:pt x="484" y="376"/>
                  </a:lnTo>
                  <a:lnTo>
                    <a:pt x="432" y="387"/>
                  </a:lnTo>
                  <a:lnTo>
                    <a:pt x="380" y="392"/>
                  </a:lnTo>
                  <a:lnTo>
                    <a:pt x="328" y="392"/>
                  </a:lnTo>
                  <a:lnTo>
                    <a:pt x="297" y="381"/>
                  </a:lnTo>
                  <a:lnTo>
                    <a:pt x="286" y="360"/>
                  </a:lnTo>
                  <a:lnTo>
                    <a:pt x="297" y="334"/>
                  </a:lnTo>
                  <a:lnTo>
                    <a:pt x="317" y="323"/>
                  </a:lnTo>
                  <a:lnTo>
                    <a:pt x="349" y="318"/>
                  </a:lnTo>
                  <a:lnTo>
                    <a:pt x="380" y="318"/>
                  </a:lnTo>
                  <a:lnTo>
                    <a:pt x="432" y="318"/>
                  </a:lnTo>
                  <a:lnTo>
                    <a:pt x="463" y="323"/>
                  </a:lnTo>
                  <a:lnTo>
                    <a:pt x="489" y="334"/>
                  </a:lnTo>
                  <a:lnTo>
                    <a:pt x="536" y="291"/>
                  </a:lnTo>
                  <a:lnTo>
                    <a:pt x="567" y="244"/>
                  </a:lnTo>
                  <a:lnTo>
                    <a:pt x="583" y="191"/>
                  </a:lnTo>
                  <a:lnTo>
                    <a:pt x="588" y="138"/>
                  </a:lnTo>
                  <a:lnTo>
                    <a:pt x="588" y="138"/>
                  </a:lnTo>
                  <a:lnTo>
                    <a:pt x="583" y="96"/>
                  </a:lnTo>
                  <a:lnTo>
                    <a:pt x="557" y="59"/>
                  </a:lnTo>
                  <a:lnTo>
                    <a:pt x="520" y="37"/>
                  </a:lnTo>
                  <a:lnTo>
                    <a:pt x="473" y="32"/>
                  </a:lnTo>
                  <a:close/>
                  <a:moveTo>
                    <a:pt x="473" y="0"/>
                  </a:moveTo>
                  <a:lnTo>
                    <a:pt x="536" y="11"/>
                  </a:lnTo>
                  <a:lnTo>
                    <a:pt x="583" y="27"/>
                  </a:lnTo>
                  <a:lnTo>
                    <a:pt x="624" y="64"/>
                  </a:lnTo>
                  <a:lnTo>
                    <a:pt x="650" y="106"/>
                  </a:lnTo>
                  <a:lnTo>
                    <a:pt x="661" y="159"/>
                  </a:lnTo>
                  <a:lnTo>
                    <a:pt x="650" y="228"/>
                  </a:lnTo>
                  <a:lnTo>
                    <a:pt x="619" y="281"/>
                  </a:lnTo>
                  <a:lnTo>
                    <a:pt x="577" y="323"/>
                  </a:lnTo>
                  <a:lnTo>
                    <a:pt x="536" y="355"/>
                  </a:lnTo>
                  <a:lnTo>
                    <a:pt x="583" y="402"/>
                  </a:lnTo>
                  <a:lnTo>
                    <a:pt x="609" y="461"/>
                  </a:lnTo>
                  <a:lnTo>
                    <a:pt x="619" y="529"/>
                  </a:lnTo>
                  <a:lnTo>
                    <a:pt x="609" y="614"/>
                  </a:lnTo>
                  <a:lnTo>
                    <a:pt x="567" y="683"/>
                  </a:lnTo>
                  <a:lnTo>
                    <a:pt x="510" y="741"/>
                  </a:lnTo>
                  <a:lnTo>
                    <a:pt x="442" y="783"/>
                  </a:lnTo>
                  <a:lnTo>
                    <a:pt x="364" y="810"/>
                  </a:lnTo>
                  <a:lnTo>
                    <a:pt x="286" y="820"/>
                  </a:lnTo>
                  <a:lnTo>
                    <a:pt x="224" y="810"/>
                  </a:lnTo>
                  <a:lnTo>
                    <a:pt x="177" y="789"/>
                  </a:lnTo>
                  <a:lnTo>
                    <a:pt x="141" y="757"/>
                  </a:lnTo>
                  <a:lnTo>
                    <a:pt x="115" y="720"/>
                  </a:lnTo>
                  <a:lnTo>
                    <a:pt x="42" y="1027"/>
                  </a:lnTo>
                  <a:lnTo>
                    <a:pt x="37" y="1032"/>
                  </a:lnTo>
                  <a:lnTo>
                    <a:pt x="26" y="1032"/>
                  </a:lnTo>
                  <a:lnTo>
                    <a:pt x="16" y="1032"/>
                  </a:lnTo>
                  <a:lnTo>
                    <a:pt x="11" y="1032"/>
                  </a:lnTo>
                  <a:lnTo>
                    <a:pt x="5" y="1027"/>
                  </a:lnTo>
                  <a:lnTo>
                    <a:pt x="0" y="1027"/>
                  </a:lnTo>
                  <a:lnTo>
                    <a:pt x="0" y="1021"/>
                  </a:lnTo>
                  <a:lnTo>
                    <a:pt x="182" y="297"/>
                  </a:lnTo>
                  <a:lnTo>
                    <a:pt x="203" y="233"/>
                  </a:lnTo>
                  <a:lnTo>
                    <a:pt x="234" y="170"/>
                  </a:lnTo>
                  <a:lnTo>
                    <a:pt x="281" y="106"/>
                  </a:lnTo>
                  <a:lnTo>
                    <a:pt x="338" y="48"/>
                  </a:lnTo>
                  <a:lnTo>
                    <a:pt x="401" y="16"/>
                  </a:lnTo>
                  <a:lnTo>
                    <a:pt x="4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25"/>
            <p:cNvSpPr>
              <a:spLocks/>
            </p:cNvSpPr>
            <p:nvPr/>
          </p:nvSpPr>
          <p:spPr bwMode="auto">
            <a:xfrm>
              <a:off x="7562" y="3662"/>
              <a:ext cx="566" cy="1624"/>
            </a:xfrm>
            <a:custGeom>
              <a:avLst/>
              <a:gdLst/>
              <a:ahLst/>
              <a:cxnLst>
                <a:cxn ang="0">
                  <a:pos x="78" y="6"/>
                </a:cxn>
                <a:cxn ang="0">
                  <a:pos x="202" y="37"/>
                </a:cxn>
                <a:cxn ang="0">
                  <a:pos x="301" y="111"/>
                </a:cxn>
                <a:cxn ang="0">
                  <a:pos x="332" y="201"/>
                </a:cxn>
                <a:cxn ang="0">
                  <a:pos x="332" y="572"/>
                </a:cxn>
                <a:cxn ang="0">
                  <a:pos x="332" y="614"/>
                </a:cxn>
                <a:cxn ang="0">
                  <a:pos x="332" y="635"/>
                </a:cxn>
                <a:cxn ang="0">
                  <a:pos x="338" y="651"/>
                </a:cxn>
                <a:cxn ang="0">
                  <a:pos x="405" y="751"/>
                </a:cxn>
                <a:cxn ang="0">
                  <a:pos x="540" y="794"/>
                </a:cxn>
                <a:cxn ang="0">
                  <a:pos x="556" y="799"/>
                </a:cxn>
                <a:cxn ang="0">
                  <a:pos x="566" y="815"/>
                </a:cxn>
                <a:cxn ang="0">
                  <a:pos x="556" y="826"/>
                </a:cxn>
                <a:cxn ang="0">
                  <a:pos x="504" y="836"/>
                </a:cxn>
                <a:cxn ang="0">
                  <a:pos x="400" y="884"/>
                </a:cxn>
                <a:cxn ang="0">
                  <a:pos x="343" y="963"/>
                </a:cxn>
                <a:cxn ang="0">
                  <a:pos x="332" y="1053"/>
                </a:cxn>
                <a:cxn ang="0">
                  <a:pos x="322" y="1476"/>
                </a:cxn>
                <a:cxn ang="0">
                  <a:pos x="239" y="1571"/>
                </a:cxn>
                <a:cxn ang="0">
                  <a:pos x="104" y="1619"/>
                </a:cxn>
                <a:cxn ang="0">
                  <a:pos x="20" y="1624"/>
                </a:cxn>
                <a:cxn ang="0">
                  <a:pos x="5" y="1619"/>
                </a:cxn>
                <a:cxn ang="0">
                  <a:pos x="0" y="1608"/>
                </a:cxn>
                <a:cxn ang="0">
                  <a:pos x="5" y="1593"/>
                </a:cxn>
                <a:cxn ang="0">
                  <a:pos x="88" y="1577"/>
                </a:cxn>
                <a:cxn ang="0">
                  <a:pos x="187" y="1519"/>
                </a:cxn>
                <a:cxn ang="0">
                  <a:pos x="223" y="1444"/>
                </a:cxn>
                <a:cxn ang="0">
                  <a:pos x="228" y="1407"/>
                </a:cxn>
                <a:cxn ang="0">
                  <a:pos x="234" y="968"/>
                </a:cxn>
                <a:cxn ang="0">
                  <a:pos x="291" y="873"/>
                </a:cxn>
                <a:cxn ang="0">
                  <a:pos x="416" y="815"/>
                </a:cxn>
                <a:cxn ang="0">
                  <a:pos x="327" y="778"/>
                </a:cxn>
                <a:cxn ang="0">
                  <a:pos x="254" y="704"/>
                </a:cxn>
                <a:cxn ang="0">
                  <a:pos x="228" y="598"/>
                </a:cxn>
                <a:cxn ang="0">
                  <a:pos x="228" y="228"/>
                </a:cxn>
                <a:cxn ang="0">
                  <a:pos x="228" y="201"/>
                </a:cxn>
                <a:cxn ang="0">
                  <a:pos x="223" y="185"/>
                </a:cxn>
                <a:cxn ang="0">
                  <a:pos x="197" y="122"/>
                </a:cxn>
                <a:cxn ang="0">
                  <a:pos x="93" y="53"/>
                </a:cxn>
                <a:cxn ang="0">
                  <a:pos x="10" y="37"/>
                </a:cxn>
                <a:cxn ang="0">
                  <a:pos x="0" y="32"/>
                </a:cxn>
                <a:cxn ang="0">
                  <a:pos x="0" y="11"/>
                </a:cxn>
                <a:cxn ang="0">
                  <a:pos x="10" y="6"/>
                </a:cxn>
                <a:cxn ang="0">
                  <a:pos x="31" y="0"/>
                </a:cxn>
              </a:cxnLst>
              <a:rect l="0" t="0" r="r" b="b"/>
              <a:pathLst>
                <a:path w="566" h="1624">
                  <a:moveTo>
                    <a:pt x="31" y="0"/>
                  </a:moveTo>
                  <a:lnTo>
                    <a:pt x="78" y="6"/>
                  </a:lnTo>
                  <a:lnTo>
                    <a:pt x="140" y="16"/>
                  </a:lnTo>
                  <a:lnTo>
                    <a:pt x="202" y="37"/>
                  </a:lnTo>
                  <a:lnTo>
                    <a:pt x="260" y="69"/>
                  </a:lnTo>
                  <a:lnTo>
                    <a:pt x="301" y="111"/>
                  </a:lnTo>
                  <a:lnTo>
                    <a:pt x="322" y="159"/>
                  </a:lnTo>
                  <a:lnTo>
                    <a:pt x="332" y="201"/>
                  </a:lnTo>
                  <a:lnTo>
                    <a:pt x="332" y="249"/>
                  </a:lnTo>
                  <a:lnTo>
                    <a:pt x="332" y="572"/>
                  </a:lnTo>
                  <a:lnTo>
                    <a:pt x="332" y="598"/>
                  </a:lnTo>
                  <a:lnTo>
                    <a:pt x="332" y="614"/>
                  </a:lnTo>
                  <a:lnTo>
                    <a:pt x="332" y="625"/>
                  </a:lnTo>
                  <a:lnTo>
                    <a:pt x="332" y="635"/>
                  </a:lnTo>
                  <a:lnTo>
                    <a:pt x="338" y="640"/>
                  </a:lnTo>
                  <a:lnTo>
                    <a:pt x="338" y="651"/>
                  </a:lnTo>
                  <a:lnTo>
                    <a:pt x="364" y="709"/>
                  </a:lnTo>
                  <a:lnTo>
                    <a:pt x="405" y="751"/>
                  </a:lnTo>
                  <a:lnTo>
                    <a:pt x="468" y="783"/>
                  </a:lnTo>
                  <a:lnTo>
                    <a:pt x="540" y="794"/>
                  </a:lnTo>
                  <a:lnTo>
                    <a:pt x="551" y="799"/>
                  </a:lnTo>
                  <a:lnTo>
                    <a:pt x="556" y="799"/>
                  </a:lnTo>
                  <a:lnTo>
                    <a:pt x="561" y="804"/>
                  </a:lnTo>
                  <a:lnTo>
                    <a:pt x="566" y="815"/>
                  </a:lnTo>
                  <a:lnTo>
                    <a:pt x="561" y="820"/>
                  </a:lnTo>
                  <a:lnTo>
                    <a:pt x="556" y="826"/>
                  </a:lnTo>
                  <a:lnTo>
                    <a:pt x="551" y="831"/>
                  </a:lnTo>
                  <a:lnTo>
                    <a:pt x="504" y="836"/>
                  </a:lnTo>
                  <a:lnTo>
                    <a:pt x="452" y="847"/>
                  </a:lnTo>
                  <a:lnTo>
                    <a:pt x="400" y="884"/>
                  </a:lnTo>
                  <a:lnTo>
                    <a:pt x="358" y="921"/>
                  </a:lnTo>
                  <a:lnTo>
                    <a:pt x="343" y="963"/>
                  </a:lnTo>
                  <a:lnTo>
                    <a:pt x="332" y="1005"/>
                  </a:lnTo>
                  <a:lnTo>
                    <a:pt x="332" y="1053"/>
                  </a:lnTo>
                  <a:lnTo>
                    <a:pt x="332" y="1418"/>
                  </a:lnTo>
                  <a:lnTo>
                    <a:pt x="322" y="1476"/>
                  </a:lnTo>
                  <a:lnTo>
                    <a:pt x="291" y="1529"/>
                  </a:lnTo>
                  <a:lnTo>
                    <a:pt x="239" y="1571"/>
                  </a:lnTo>
                  <a:lnTo>
                    <a:pt x="176" y="1598"/>
                  </a:lnTo>
                  <a:lnTo>
                    <a:pt x="104" y="1619"/>
                  </a:lnTo>
                  <a:lnTo>
                    <a:pt x="31" y="1624"/>
                  </a:lnTo>
                  <a:lnTo>
                    <a:pt x="20" y="1624"/>
                  </a:lnTo>
                  <a:lnTo>
                    <a:pt x="10" y="1624"/>
                  </a:lnTo>
                  <a:lnTo>
                    <a:pt x="5" y="1619"/>
                  </a:lnTo>
                  <a:lnTo>
                    <a:pt x="0" y="1614"/>
                  </a:lnTo>
                  <a:lnTo>
                    <a:pt x="0" y="1608"/>
                  </a:lnTo>
                  <a:lnTo>
                    <a:pt x="0" y="1598"/>
                  </a:lnTo>
                  <a:lnTo>
                    <a:pt x="5" y="1593"/>
                  </a:lnTo>
                  <a:lnTo>
                    <a:pt x="10" y="1587"/>
                  </a:lnTo>
                  <a:lnTo>
                    <a:pt x="88" y="1577"/>
                  </a:lnTo>
                  <a:lnTo>
                    <a:pt x="145" y="1550"/>
                  </a:lnTo>
                  <a:lnTo>
                    <a:pt x="187" y="1519"/>
                  </a:lnTo>
                  <a:lnTo>
                    <a:pt x="213" y="1482"/>
                  </a:lnTo>
                  <a:lnTo>
                    <a:pt x="223" y="1444"/>
                  </a:lnTo>
                  <a:lnTo>
                    <a:pt x="228" y="1407"/>
                  </a:lnTo>
                  <a:lnTo>
                    <a:pt x="228" y="1407"/>
                  </a:lnTo>
                  <a:lnTo>
                    <a:pt x="228" y="1021"/>
                  </a:lnTo>
                  <a:lnTo>
                    <a:pt x="234" y="968"/>
                  </a:lnTo>
                  <a:lnTo>
                    <a:pt x="254" y="915"/>
                  </a:lnTo>
                  <a:lnTo>
                    <a:pt x="291" y="873"/>
                  </a:lnTo>
                  <a:lnTo>
                    <a:pt x="348" y="841"/>
                  </a:lnTo>
                  <a:lnTo>
                    <a:pt x="416" y="815"/>
                  </a:lnTo>
                  <a:lnTo>
                    <a:pt x="369" y="799"/>
                  </a:lnTo>
                  <a:lnTo>
                    <a:pt x="327" y="778"/>
                  </a:lnTo>
                  <a:lnTo>
                    <a:pt x="291" y="751"/>
                  </a:lnTo>
                  <a:lnTo>
                    <a:pt x="254" y="704"/>
                  </a:lnTo>
                  <a:lnTo>
                    <a:pt x="234" y="656"/>
                  </a:lnTo>
                  <a:lnTo>
                    <a:pt x="228" y="598"/>
                  </a:lnTo>
                  <a:lnTo>
                    <a:pt x="228" y="254"/>
                  </a:lnTo>
                  <a:lnTo>
                    <a:pt x="228" y="228"/>
                  </a:lnTo>
                  <a:lnTo>
                    <a:pt x="228" y="212"/>
                  </a:lnTo>
                  <a:lnTo>
                    <a:pt x="228" y="201"/>
                  </a:lnTo>
                  <a:lnTo>
                    <a:pt x="228" y="191"/>
                  </a:lnTo>
                  <a:lnTo>
                    <a:pt x="223" y="185"/>
                  </a:lnTo>
                  <a:lnTo>
                    <a:pt x="223" y="180"/>
                  </a:lnTo>
                  <a:lnTo>
                    <a:pt x="197" y="122"/>
                  </a:lnTo>
                  <a:lnTo>
                    <a:pt x="150" y="80"/>
                  </a:lnTo>
                  <a:lnTo>
                    <a:pt x="93" y="53"/>
                  </a:lnTo>
                  <a:lnTo>
                    <a:pt x="20" y="37"/>
                  </a:lnTo>
                  <a:lnTo>
                    <a:pt x="10" y="37"/>
                  </a:lnTo>
                  <a:lnTo>
                    <a:pt x="5" y="37"/>
                  </a:lnTo>
                  <a:lnTo>
                    <a:pt x="0" y="32"/>
                  </a:lnTo>
                  <a:lnTo>
                    <a:pt x="0" y="21"/>
                  </a:lnTo>
                  <a:lnTo>
                    <a:pt x="0" y="11"/>
                  </a:lnTo>
                  <a:lnTo>
                    <a:pt x="5" y="6"/>
                  </a:lnTo>
                  <a:lnTo>
                    <a:pt x="10" y="6"/>
                  </a:lnTo>
                  <a:lnTo>
                    <a:pt x="20" y="6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26"/>
            <p:cNvSpPr>
              <a:spLocks noEditPoints="1"/>
            </p:cNvSpPr>
            <p:nvPr/>
          </p:nvSpPr>
          <p:spPr bwMode="auto">
            <a:xfrm>
              <a:off x="8768" y="4287"/>
              <a:ext cx="1056" cy="375"/>
            </a:xfrm>
            <a:custGeom>
              <a:avLst/>
              <a:gdLst/>
              <a:ahLst/>
              <a:cxnLst>
                <a:cxn ang="0">
                  <a:pos x="47" y="312"/>
                </a:cxn>
                <a:cxn ang="0">
                  <a:pos x="1004" y="312"/>
                </a:cxn>
                <a:cxn ang="0">
                  <a:pos x="1014" y="312"/>
                </a:cxn>
                <a:cxn ang="0">
                  <a:pos x="1024" y="312"/>
                </a:cxn>
                <a:cxn ang="0">
                  <a:pos x="1035" y="317"/>
                </a:cxn>
                <a:cxn ang="0">
                  <a:pos x="1045" y="317"/>
                </a:cxn>
                <a:cxn ang="0">
                  <a:pos x="1050" y="328"/>
                </a:cxn>
                <a:cxn ang="0">
                  <a:pos x="1056" y="333"/>
                </a:cxn>
                <a:cxn ang="0">
                  <a:pos x="1056" y="349"/>
                </a:cxn>
                <a:cxn ang="0">
                  <a:pos x="1056" y="359"/>
                </a:cxn>
                <a:cxn ang="0">
                  <a:pos x="1050" y="370"/>
                </a:cxn>
                <a:cxn ang="0">
                  <a:pos x="1040" y="375"/>
                </a:cxn>
                <a:cxn ang="0">
                  <a:pos x="1030" y="375"/>
                </a:cxn>
                <a:cxn ang="0">
                  <a:pos x="1014" y="375"/>
                </a:cxn>
                <a:cxn ang="0">
                  <a:pos x="1004" y="375"/>
                </a:cxn>
                <a:cxn ang="0">
                  <a:pos x="47" y="375"/>
                </a:cxn>
                <a:cxn ang="0">
                  <a:pos x="36" y="375"/>
                </a:cxn>
                <a:cxn ang="0">
                  <a:pos x="26" y="375"/>
                </a:cxn>
                <a:cxn ang="0">
                  <a:pos x="16" y="375"/>
                </a:cxn>
                <a:cxn ang="0">
                  <a:pos x="5" y="370"/>
                </a:cxn>
                <a:cxn ang="0">
                  <a:pos x="0" y="359"/>
                </a:cxn>
                <a:cxn ang="0">
                  <a:pos x="0" y="349"/>
                </a:cxn>
                <a:cxn ang="0">
                  <a:pos x="0" y="333"/>
                </a:cxn>
                <a:cxn ang="0">
                  <a:pos x="5" y="328"/>
                </a:cxn>
                <a:cxn ang="0">
                  <a:pos x="10" y="317"/>
                </a:cxn>
                <a:cxn ang="0">
                  <a:pos x="21" y="317"/>
                </a:cxn>
                <a:cxn ang="0">
                  <a:pos x="31" y="312"/>
                </a:cxn>
                <a:cxn ang="0">
                  <a:pos x="42" y="312"/>
                </a:cxn>
                <a:cxn ang="0">
                  <a:pos x="47" y="312"/>
                </a:cxn>
                <a:cxn ang="0">
                  <a:pos x="47" y="0"/>
                </a:cxn>
                <a:cxn ang="0">
                  <a:pos x="1004" y="0"/>
                </a:cxn>
                <a:cxn ang="0">
                  <a:pos x="1014" y="0"/>
                </a:cxn>
                <a:cxn ang="0">
                  <a:pos x="1030" y="0"/>
                </a:cxn>
                <a:cxn ang="0">
                  <a:pos x="1040" y="5"/>
                </a:cxn>
                <a:cxn ang="0">
                  <a:pos x="1050" y="10"/>
                </a:cxn>
                <a:cxn ang="0">
                  <a:pos x="1056" y="15"/>
                </a:cxn>
                <a:cxn ang="0">
                  <a:pos x="1056" y="31"/>
                </a:cxn>
                <a:cxn ang="0">
                  <a:pos x="1056" y="42"/>
                </a:cxn>
                <a:cxn ang="0">
                  <a:pos x="1050" y="52"/>
                </a:cxn>
                <a:cxn ang="0">
                  <a:pos x="1045" y="58"/>
                </a:cxn>
                <a:cxn ang="0">
                  <a:pos x="1035" y="63"/>
                </a:cxn>
                <a:cxn ang="0">
                  <a:pos x="1024" y="63"/>
                </a:cxn>
                <a:cxn ang="0">
                  <a:pos x="1014" y="63"/>
                </a:cxn>
                <a:cxn ang="0">
                  <a:pos x="1004" y="63"/>
                </a:cxn>
                <a:cxn ang="0">
                  <a:pos x="47" y="63"/>
                </a:cxn>
                <a:cxn ang="0">
                  <a:pos x="42" y="63"/>
                </a:cxn>
                <a:cxn ang="0">
                  <a:pos x="31" y="63"/>
                </a:cxn>
                <a:cxn ang="0">
                  <a:pos x="21" y="63"/>
                </a:cxn>
                <a:cxn ang="0">
                  <a:pos x="10" y="58"/>
                </a:cxn>
                <a:cxn ang="0">
                  <a:pos x="5" y="52"/>
                </a:cxn>
                <a:cxn ang="0">
                  <a:pos x="0" y="42"/>
                </a:cxn>
                <a:cxn ang="0">
                  <a:pos x="0" y="31"/>
                </a:cxn>
                <a:cxn ang="0">
                  <a:pos x="0" y="15"/>
                </a:cxn>
                <a:cxn ang="0">
                  <a:pos x="5" y="10"/>
                </a:cxn>
                <a:cxn ang="0">
                  <a:pos x="16" y="5"/>
                </a:cxn>
                <a:cxn ang="0">
                  <a:pos x="26" y="0"/>
                </a:cxn>
                <a:cxn ang="0">
                  <a:pos x="36" y="0"/>
                </a:cxn>
                <a:cxn ang="0">
                  <a:pos x="47" y="0"/>
                </a:cxn>
              </a:cxnLst>
              <a:rect l="0" t="0" r="r" b="b"/>
              <a:pathLst>
                <a:path w="1056" h="375">
                  <a:moveTo>
                    <a:pt x="47" y="312"/>
                  </a:moveTo>
                  <a:lnTo>
                    <a:pt x="1004" y="312"/>
                  </a:lnTo>
                  <a:lnTo>
                    <a:pt x="1014" y="312"/>
                  </a:lnTo>
                  <a:lnTo>
                    <a:pt x="1024" y="312"/>
                  </a:lnTo>
                  <a:lnTo>
                    <a:pt x="1035" y="317"/>
                  </a:lnTo>
                  <a:lnTo>
                    <a:pt x="1045" y="317"/>
                  </a:lnTo>
                  <a:lnTo>
                    <a:pt x="1050" y="328"/>
                  </a:lnTo>
                  <a:lnTo>
                    <a:pt x="1056" y="333"/>
                  </a:lnTo>
                  <a:lnTo>
                    <a:pt x="1056" y="349"/>
                  </a:lnTo>
                  <a:lnTo>
                    <a:pt x="1056" y="359"/>
                  </a:lnTo>
                  <a:lnTo>
                    <a:pt x="1050" y="370"/>
                  </a:lnTo>
                  <a:lnTo>
                    <a:pt x="1040" y="375"/>
                  </a:lnTo>
                  <a:lnTo>
                    <a:pt x="1030" y="375"/>
                  </a:lnTo>
                  <a:lnTo>
                    <a:pt x="1014" y="375"/>
                  </a:lnTo>
                  <a:lnTo>
                    <a:pt x="1004" y="375"/>
                  </a:lnTo>
                  <a:lnTo>
                    <a:pt x="47" y="375"/>
                  </a:lnTo>
                  <a:lnTo>
                    <a:pt x="36" y="375"/>
                  </a:lnTo>
                  <a:lnTo>
                    <a:pt x="26" y="375"/>
                  </a:lnTo>
                  <a:lnTo>
                    <a:pt x="16" y="375"/>
                  </a:lnTo>
                  <a:lnTo>
                    <a:pt x="5" y="370"/>
                  </a:lnTo>
                  <a:lnTo>
                    <a:pt x="0" y="359"/>
                  </a:lnTo>
                  <a:lnTo>
                    <a:pt x="0" y="349"/>
                  </a:lnTo>
                  <a:lnTo>
                    <a:pt x="0" y="333"/>
                  </a:lnTo>
                  <a:lnTo>
                    <a:pt x="5" y="328"/>
                  </a:lnTo>
                  <a:lnTo>
                    <a:pt x="10" y="317"/>
                  </a:lnTo>
                  <a:lnTo>
                    <a:pt x="21" y="317"/>
                  </a:lnTo>
                  <a:lnTo>
                    <a:pt x="31" y="312"/>
                  </a:lnTo>
                  <a:lnTo>
                    <a:pt x="42" y="312"/>
                  </a:lnTo>
                  <a:lnTo>
                    <a:pt x="47" y="312"/>
                  </a:lnTo>
                  <a:close/>
                  <a:moveTo>
                    <a:pt x="47" y="0"/>
                  </a:moveTo>
                  <a:lnTo>
                    <a:pt x="1004" y="0"/>
                  </a:lnTo>
                  <a:lnTo>
                    <a:pt x="1014" y="0"/>
                  </a:lnTo>
                  <a:lnTo>
                    <a:pt x="1030" y="0"/>
                  </a:lnTo>
                  <a:lnTo>
                    <a:pt x="1040" y="5"/>
                  </a:lnTo>
                  <a:lnTo>
                    <a:pt x="1050" y="10"/>
                  </a:lnTo>
                  <a:lnTo>
                    <a:pt x="1056" y="15"/>
                  </a:lnTo>
                  <a:lnTo>
                    <a:pt x="1056" y="31"/>
                  </a:lnTo>
                  <a:lnTo>
                    <a:pt x="1056" y="42"/>
                  </a:lnTo>
                  <a:lnTo>
                    <a:pt x="1050" y="52"/>
                  </a:lnTo>
                  <a:lnTo>
                    <a:pt x="1045" y="58"/>
                  </a:lnTo>
                  <a:lnTo>
                    <a:pt x="1035" y="63"/>
                  </a:lnTo>
                  <a:lnTo>
                    <a:pt x="1024" y="63"/>
                  </a:lnTo>
                  <a:lnTo>
                    <a:pt x="1014" y="63"/>
                  </a:lnTo>
                  <a:lnTo>
                    <a:pt x="1004" y="63"/>
                  </a:lnTo>
                  <a:lnTo>
                    <a:pt x="47" y="63"/>
                  </a:lnTo>
                  <a:lnTo>
                    <a:pt x="42" y="63"/>
                  </a:lnTo>
                  <a:lnTo>
                    <a:pt x="31" y="63"/>
                  </a:lnTo>
                  <a:lnTo>
                    <a:pt x="21" y="63"/>
                  </a:lnTo>
                  <a:lnTo>
                    <a:pt x="10" y="58"/>
                  </a:lnTo>
                  <a:lnTo>
                    <a:pt x="5" y="52"/>
                  </a:lnTo>
                  <a:lnTo>
                    <a:pt x="0" y="42"/>
                  </a:lnTo>
                  <a:lnTo>
                    <a:pt x="0" y="31"/>
                  </a:lnTo>
                  <a:lnTo>
                    <a:pt x="0" y="15"/>
                  </a:lnTo>
                  <a:lnTo>
                    <a:pt x="5" y="10"/>
                  </a:lnTo>
                  <a:lnTo>
                    <a:pt x="16" y="5"/>
                  </a:lnTo>
                  <a:lnTo>
                    <a:pt x="26" y="0"/>
                  </a:lnTo>
                  <a:lnTo>
                    <a:pt x="36" y="0"/>
                  </a:lnTo>
                  <a:lnTo>
                    <a:pt x="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27"/>
            <p:cNvSpPr>
              <a:spLocks/>
            </p:cNvSpPr>
            <p:nvPr/>
          </p:nvSpPr>
          <p:spPr bwMode="auto">
            <a:xfrm>
              <a:off x="10448" y="3800"/>
              <a:ext cx="639" cy="1079"/>
            </a:xfrm>
            <a:custGeom>
              <a:avLst/>
              <a:gdLst/>
              <a:ahLst/>
              <a:cxnLst>
                <a:cxn ang="0">
                  <a:pos x="390" y="10"/>
                </a:cxn>
                <a:cxn ang="0">
                  <a:pos x="540" y="90"/>
                </a:cxn>
                <a:cxn ang="0">
                  <a:pos x="624" y="227"/>
                </a:cxn>
                <a:cxn ang="0">
                  <a:pos x="629" y="381"/>
                </a:cxn>
                <a:cxn ang="0">
                  <a:pos x="582" y="497"/>
                </a:cxn>
                <a:cxn ang="0">
                  <a:pos x="468" y="624"/>
                </a:cxn>
                <a:cxn ang="0">
                  <a:pos x="291" y="788"/>
                </a:cxn>
                <a:cxn ang="0">
                  <a:pos x="124" y="957"/>
                </a:cxn>
                <a:cxn ang="0">
                  <a:pos x="124" y="957"/>
                </a:cxn>
                <a:cxn ang="0">
                  <a:pos x="447" y="957"/>
                </a:cxn>
                <a:cxn ang="0">
                  <a:pos x="540" y="952"/>
                </a:cxn>
                <a:cxn ang="0">
                  <a:pos x="577" y="904"/>
                </a:cxn>
                <a:cxn ang="0">
                  <a:pos x="598" y="799"/>
                </a:cxn>
                <a:cxn ang="0">
                  <a:pos x="592" y="1079"/>
                </a:cxn>
                <a:cxn ang="0">
                  <a:pos x="0" y="1063"/>
                </a:cxn>
                <a:cxn ang="0">
                  <a:pos x="5" y="1037"/>
                </a:cxn>
                <a:cxn ang="0">
                  <a:pos x="20" y="1021"/>
                </a:cxn>
                <a:cxn ang="0">
                  <a:pos x="390" y="592"/>
                </a:cxn>
                <a:cxn ang="0">
                  <a:pos x="478" y="412"/>
                </a:cxn>
                <a:cxn ang="0">
                  <a:pos x="488" y="248"/>
                </a:cxn>
                <a:cxn ang="0">
                  <a:pos x="442" y="132"/>
                </a:cxn>
                <a:cxn ang="0">
                  <a:pos x="343" y="63"/>
                </a:cxn>
                <a:cxn ang="0">
                  <a:pos x="213" y="63"/>
                </a:cxn>
                <a:cxn ang="0">
                  <a:pos x="98" y="148"/>
                </a:cxn>
                <a:cxn ang="0">
                  <a:pos x="83" y="217"/>
                </a:cxn>
                <a:cxn ang="0">
                  <a:pos x="145" y="243"/>
                </a:cxn>
                <a:cxn ang="0">
                  <a:pos x="171" y="301"/>
                </a:cxn>
                <a:cxn ang="0">
                  <a:pos x="161" y="344"/>
                </a:cxn>
                <a:cxn ang="0">
                  <a:pos x="135" y="370"/>
                </a:cxn>
                <a:cxn ang="0">
                  <a:pos x="109" y="381"/>
                </a:cxn>
                <a:cxn ang="0">
                  <a:pos x="88" y="386"/>
                </a:cxn>
                <a:cxn ang="0">
                  <a:pos x="52" y="381"/>
                </a:cxn>
                <a:cxn ang="0">
                  <a:pos x="10" y="338"/>
                </a:cxn>
                <a:cxn ang="0">
                  <a:pos x="10" y="222"/>
                </a:cxn>
                <a:cxn ang="0">
                  <a:pos x="83" y="95"/>
                </a:cxn>
                <a:cxn ang="0">
                  <a:pos x="213" y="16"/>
                </a:cxn>
              </a:cxnLst>
              <a:rect l="0" t="0" r="r" b="b"/>
              <a:pathLst>
                <a:path w="639" h="1079">
                  <a:moveTo>
                    <a:pt x="301" y="0"/>
                  </a:moveTo>
                  <a:lnTo>
                    <a:pt x="390" y="10"/>
                  </a:lnTo>
                  <a:lnTo>
                    <a:pt x="473" y="42"/>
                  </a:lnTo>
                  <a:lnTo>
                    <a:pt x="540" y="90"/>
                  </a:lnTo>
                  <a:lnTo>
                    <a:pt x="592" y="153"/>
                  </a:lnTo>
                  <a:lnTo>
                    <a:pt x="624" y="227"/>
                  </a:lnTo>
                  <a:lnTo>
                    <a:pt x="639" y="317"/>
                  </a:lnTo>
                  <a:lnTo>
                    <a:pt x="629" y="381"/>
                  </a:lnTo>
                  <a:lnTo>
                    <a:pt x="613" y="439"/>
                  </a:lnTo>
                  <a:lnTo>
                    <a:pt x="582" y="497"/>
                  </a:lnTo>
                  <a:lnTo>
                    <a:pt x="535" y="561"/>
                  </a:lnTo>
                  <a:lnTo>
                    <a:pt x="468" y="624"/>
                  </a:lnTo>
                  <a:lnTo>
                    <a:pt x="390" y="703"/>
                  </a:lnTo>
                  <a:lnTo>
                    <a:pt x="291" y="788"/>
                  </a:lnTo>
                  <a:lnTo>
                    <a:pt x="124" y="957"/>
                  </a:lnTo>
                  <a:lnTo>
                    <a:pt x="124" y="957"/>
                  </a:lnTo>
                  <a:lnTo>
                    <a:pt x="124" y="957"/>
                  </a:lnTo>
                  <a:lnTo>
                    <a:pt x="124" y="957"/>
                  </a:lnTo>
                  <a:lnTo>
                    <a:pt x="410" y="957"/>
                  </a:lnTo>
                  <a:lnTo>
                    <a:pt x="447" y="957"/>
                  </a:lnTo>
                  <a:lnTo>
                    <a:pt x="494" y="952"/>
                  </a:lnTo>
                  <a:lnTo>
                    <a:pt x="540" y="952"/>
                  </a:lnTo>
                  <a:lnTo>
                    <a:pt x="561" y="941"/>
                  </a:lnTo>
                  <a:lnTo>
                    <a:pt x="577" y="904"/>
                  </a:lnTo>
                  <a:lnTo>
                    <a:pt x="587" y="852"/>
                  </a:lnTo>
                  <a:lnTo>
                    <a:pt x="598" y="799"/>
                  </a:lnTo>
                  <a:lnTo>
                    <a:pt x="639" y="799"/>
                  </a:lnTo>
                  <a:lnTo>
                    <a:pt x="592" y="1079"/>
                  </a:lnTo>
                  <a:lnTo>
                    <a:pt x="0" y="1079"/>
                  </a:lnTo>
                  <a:lnTo>
                    <a:pt x="0" y="1063"/>
                  </a:lnTo>
                  <a:lnTo>
                    <a:pt x="0" y="1047"/>
                  </a:lnTo>
                  <a:lnTo>
                    <a:pt x="5" y="1037"/>
                  </a:lnTo>
                  <a:lnTo>
                    <a:pt x="10" y="1031"/>
                  </a:lnTo>
                  <a:lnTo>
                    <a:pt x="20" y="1021"/>
                  </a:lnTo>
                  <a:lnTo>
                    <a:pt x="322" y="672"/>
                  </a:lnTo>
                  <a:lnTo>
                    <a:pt x="390" y="592"/>
                  </a:lnTo>
                  <a:lnTo>
                    <a:pt x="442" y="508"/>
                  </a:lnTo>
                  <a:lnTo>
                    <a:pt x="478" y="412"/>
                  </a:lnTo>
                  <a:lnTo>
                    <a:pt x="494" y="317"/>
                  </a:lnTo>
                  <a:lnTo>
                    <a:pt x="488" y="248"/>
                  </a:lnTo>
                  <a:lnTo>
                    <a:pt x="468" y="190"/>
                  </a:lnTo>
                  <a:lnTo>
                    <a:pt x="442" y="132"/>
                  </a:lnTo>
                  <a:lnTo>
                    <a:pt x="400" y="90"/>
                  </a:lnTo>
                  <a:lnTo>
                    <a:pt x="343" y="63"/>
                  </a:lnTo>
                  <a:lnTo>
                    <a:pt x="280" y="53"/>
                  </a:lnTo>
                  <a:lnTo>
                    <a:pt x="213" y="63"/>
                  </a:lnTo>
                  <a:lnTo>
                    <a:pt x="150" y="95"/>
                  </a:lnTo>
                  <a:lnTo>
                    <a:pt x="98" y="148"/>
                  </a:lnTo>
                  <a:lnTo>
                    <a:pt x="62" y="217"/>
                  </a:lnTo>
                  <a:lnTo>
                    <a:pt x="83" y="217"/>
                  </a:lnTo>
                  <a:lnTo>
                    <a:pt x="119" y="222"/>
                  </a:lnTo>
                  <a:lnTo>
                    <a:pt x="145" y="243"/>
                  </a:lnTo>
                  <a:lnTo>
                    <a:pt x="161" y="270"/>
                  </a:lnTo>
                  <a:lnTo>
                    <a:pt x="171" y="301"/>
                  </a:lnTo>
                  <a:lnTo>
                    <a:pt x="166" y="323"/>
                  </a:lnTo>
                  <a:lnTo>
                    <a:pt x="161" y="344"/>
                  </a:lnTo>
                  <a:lnTo>
                    <a:pt x="150" y="354"/>
                  </a:lnTo>
                  <a:lnTo>
                    <a:pt x="135" y="370"/>
                  </a:lnTo>
                  <a:lnTo>
                    <a:pt x="124" y="375"/>
                  </a:lnTo>
                  <a:lnTo>
                    <a:pt x="109" y="381"/>
                  </a:lnTo>
                  <a:lnTo>
                    <a:pt x="98" y="386"/>
                  </a:lnTo>
                  <a:lnTo>
                    <a:pt x="88" y="386"/>
                  </a:lnTo>
                  <a:lnTo>
                    <a:pt x="78" y="386"/>
                  </a:lnTo>
                  <a:lnTo>
                    <a:pt x="52" y="381"/>
                  </a:lnTo>
                  <a:lnTo>
                    <a:pt x="31" y="365"/>
                  </a:lnTo>
                  <a:lnTo>
                    <a:pt x="10" y="338"/>
                  </a:lnTo>
                  <a:lnTo>
                    <a:pt x="0" y="296"/>
                  </a:lnTo>
                  <a:lnTo>
                    <a:pt x="10" y="222"/>
                  </a:lnTo>
                  <a:lnTo>
                    <a:pt x="36" y="153"/>
                  </a:lnTo>
                  <a:lnTo>
                    <a:pt x="83" y="95"/>
                  </a:lnTo>
                  <a:lnTo>
                    <a:pt x="140" y="47"/>
                  </a:lnTo>
                  <a:lnTo>
                    <a:pt x="213" y="16"/>
                  </a:lnTo>
                  <a:lnTo>
                    <a:pt x="3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28"/>
            <p:cNvSpPr>
              <a:spLocks/>
            </p:cNvSpPr>
            <p:nvPr/>
          </p:nvSpPr>
          <p:spPr bwMode="auto">
            <a:xfrm>
              <a:off x="11254" y="4181"/>
              <a:ext cx="520" cy="719"/>
            </a:xfrm>
            <a:custGeom>
              <a:avLst/>
              <a:gdLst/>
              <a:ahLst/>
              <a:cxnLst>
                <a:cxn ang="0">
                  <a:pos x="473" y="0"/>
                </a:cxn>
                <a:cxn ang="0">
                  <a:pos x="504" y="5"/>
                </a:cxn>
                <a:cxn ang="0">
                  <a:pos x="520" y="16"/>
                </a:cxn>
                <a:cxn ang="0">
                  <a:pos x="520" y="37"/>
                </a:cxn>
                <a:cxn ang="0">
                  <a:pos x="504" y="47"/>
                </a:cxn>
                <a:cxn ang="0">
                  <a:pos x="483" y="53"/>
                </a:cxn>
                <a:cxn ang="0">
                  <a:pos x="421" y="53"/>
                </a:cxn>
                <a:cxn ang="0">
                  <a:pos x="275" y="95"/>
                </a:cxn>
                <a:cxn ang="0">
                  <a:pos x="176" y="206"/>
                </a:cxn>
                <a:cxn ang="0">
                  <a:pos x="405" y="285"/>
                </a:cxn>
                <a:cxn ang="0">
                  <a:pos x="436" y="285"/>
                </a:cxn>
                <a:cxn ang="0">
                  <a:pos x="452" y="296"/>
                </a:cxn>
                <a:cxn ang="0">
                  <a:pos x="447" y="317"/>
                </a:cxn>
                <a:cxn ang="0">
                  <a:pos x="436" y="328"/>
                </a:cxn>
                <a:cxn ang="0">
                  <a:pos x="410" y="333"/>
                </a:cxn>
                <a:cxn ang="0">
                  <a:pos x="400" y="333"/>
                </a:cxn>
                <a:cxn ang="0">
                  <a:pos x="130" y="365"/>
                </a:cxn>
                <a:cxn ang="0">
                  <a:pos x="119" y="471"/>
                </a:cxn>
                <a:cxn ang="0">
                  <a:pos x="150" y="608"/>
                </a:cxn>
                <a:cxn ang="0">
                  <a:pos x="239" y="672"/>
                </a:cxn>
                <a:cxn ang="0">
                  <a:pos x="379" y="666"/>
                </a:cxn>
                <a:cxn ang="0">
                  <a:pos x="468" y="619"/>
                </a:cxn>
                <a:cxn ang="0">
                  <a:pos x="478" y="613"/>
                </a:cxn>
                <a:cxn ang="0">
                  <a:pos x="488" y="613"/>
                </a:cxn>
                <a:cxn ang="0">
                  <a:pos x="494" y="629"/>
                </a:cxn>
                <a:cxn ang="0">
                  <a:pos x="483" y="650"/>
                </a:cxn>
                <a:cxn ang="0">
                  <a:pos x="405" y="693"/>
                </a:cxn>
                <a:cxn ang="0">
                  <a:pos x="286" y="719"/>
                </a:cxn>
                <a:cxn ang="0">
                  <a:pos x="114" y="661"/>
                </a:cxn>
                <a:cxn ang="0">
                  <a:pos x="10" y="513"/>
                </a:cxn>
                <a:cxn ang="0">
                  <a:pos x="10" y="312"/>
                </a:cxn>
                <a:cxn ang="0">
                  <a:pos x="98" y="148"/>
                </a:cxn>
                <a:cxn ang="0">
                  <a:pos x="244" y="37"/>
                </a:cxn>
                <a:cxn ang="0">
                  <a:pos x="421" y="0"/>
                </a:cxn>
              </a:cxnLst>
              <a:rect l="0" t="0" r="r" b="b"/>
              <a:pathLst>
                <a:path w="520" h="719">
                  <a:moveTo>
                    <a:pt x="421" y="0"/>
                  </a:moveTo>
                  <a:lnTo>
                    <a:pt x="473" y="0"/>
                  </a:lnTo>
                  <a:lnTo>
                    <a:pt x="488" y="0"/>
                  </a:lnTo>
                  <a:lnTo>
                    <a:pt x="504" y="5"/>
                  </a:lnTo>
                  <a:lnTo>
                    <a:pt x="514" y="5"/>
                  </a:lnTo>
                  <a:lnTo>
                    <a:pt x="520" y="16"/>
                  </a:lnTo>
                  <a:lnTo>
                    <a:pt x="520" y="26"/>
                  </a:lnTo>
                  <a:lnTo>
                    <a:pt x="520" y="37"/>
                  </a:lnTo>
                  <a:lnTo>
                    <a:pt x="514" y="42"/>
                  </a:lnTo>
                  <a:lnTo>
                    <a:pt x="504" y="47"/>
                  </a:lnTo>
                  <a:lnTo>
                    <a:pt x="494" y="53"/>
                  </a:lnTo>
                  <a:lnTo>
                    <a:pt x="483" y="53"/>
                  </a:lnTo>
                  <a:lnTo>
                    <a:pt x="468" y="53"/>
                  </a:lnTo>
                  <a:lnTo>
                    <a:pt x="421" y="53"/>
                  </a:lnTo>
                  <a:lnTo>
                    <a:pt x="343" y="63"/>
                  </a:lnTo>
                  <a:lnTo>
                    <a:pt x="275" y="95"/>
                  </a:lnTo>
                  <a:lnTo>
                    <a:pt x="218" y="143"/>
                  </a:lnTo>
                  <a:lnTo>
                    <a:pt x="176" y="206"/>
                  </a:lnTo>
                  <a:lnTo>
                    <a:pt x="150" y="285"/>
                  </a:lnTo>
                  <a:lnTo>
                    <a:pt x="405" y="285"/>
                  </a:lnTo>
                  <a:lnTo>
                    <a:pt x="421" y="285"/>
                  </a:lnTo>
                  <a:lnTo>
                    <a:pt x="436" y="285"/>
                  </a:lnTo>
                  <a:lnTo>
                    <a:pt x="442" y="291"/>
                  </a:lnTo>
                  <a:lnTo>
                    <a:pt x="452" y="296"/>
                  </a:lnTo>
                  <a:lnTo>
                    <a:pt x="452" y="307"/>
                  </a:lnTo>
                  <a:lnTo>
                    <a:pt x="447" y="317"/>
                  </a:lnTo>
                  <a:lnTo>
                    <a:pt x="442" y="328"/>
                  </a:lnTo>
                  <a:lnTo>
                    <a:pt x="436" y="328"/>
                  </a:lnTo>
                  <a:lnTo>
                    <a:pt x="426" y="333"/>
                  </a:lnTo>
                  <a:lnTo>
                    <a:pt x="410" y="333"/>
                  </a:lnTo>
                  <a:lnTo>
                    <a:pt x="400" y="333"/>
                  </a:lnTo>
                  <a:lnTo>
                    <a:pt x="400" y="333"/>
                  </a:lnTo>
                  <a:lnTo>
                    <a:pt x="135" y="333"/>
                  </a:lnTo>
                  <a:lnTo>
                    <a:pt x="130" y="365"/>
                  </a:lnTo>
                  <a:lnTo>
                    <a:pt x="119" y="412"/>
                  </a:lnTo>
                  <a:lnTo>
                    <a:pt x="119" y="471"/>
                  </a:lnTo>
                  <a:lnTo>
                    <a:pt x="130" y="545"/>
                  </a:lnTo>
                  <a:lnTo>
                    <a:pt x="150" y="608"/>
                  </a:lnTo>
                  <a:lnTo>
                    <a:pt x="192" y="650"/>
                  </a:lnTo>
                  <a:lnTo>
                    <a:pt x="239" y="672"/>
                  </a:lnTo>
                  <a:lnTo>
                    <a:pt x="291" y="682"/>
                  </a:lnTo>
                  <a:lnTo>
                    <a:pt x="379" y="666"/>
                  </a:lnTo>
                  <a:lnTo>
                    <a:pt x="457" y="619"/>
                  </a:lnTo>
                  <a:lnTo>
                    <a:pt x="468" y="619"/>
                  </a:lnTo>
                  <a:lnTo>
                    <a:pt x="473" y="613"/>
                  </a:lnTo>
                  <a:lnTo>
                    <a:pt x="478" y="613"/>
                  </a:lnTo>
                  <a:lnTo>
                    <a:pt x="478" y="613"/>
                  </a:lnTo>
                  <a:lnTo>
                    <a:pt x="488" y="613"/>
                  </a:lnTo>
                  <a:lnTo>
                    <a:pt x="494" y="624"/>
                  </a:lnTo>
                  <a:lnTo>
                    <a:pt x="494" y="629"/>
                  </a:lnTo>
                  <a:lnTo>
                    <a:pt x="494" y="635"/>
                  </a:lnTo>
                  <a:lnTo>
                    <a:pt x="483" y="650"/>
                  </a:lnTo>
                  <a:lnTo>
                    <a:pt x="452" y="672"/>
                  </a:lnTo>
                  <a:lnTo>
                    <a:pt x="405" y="693"/>
                  </a:lnTo>
                  <a:lnTo>
                    <a:pt x="348" y="709"/>
                  </a:lnTo>
                  <a:lnTo>
                    <a:pt x="286" y="719"/>
                  </a:lnTo>
                  <a:lnTo>
                    <a:pt x="192" y="703"/>
                  </a:lnTo>
                  <a:lnTo>
                    <a:pt x="114" y="661"/>
                  </a:lnTo>
                  <a:lnTo>
                    <a:pt x="52" y="598"/>
                  </a:lnTo>
                  <a:lnTo>
                    <a:pt x="10" y="513"/>
                  </a:lnTo>
                  <a:lnTo>
                    <a:pt x="0" y="407"/>
                  </a:lnTo>
                  <a:lnTo>
                    <a:pt x="10" y="312"/>
                  </a:lnTo>
                  <a:lnTo>
                    <a:pt x="46" y="222"/>
                  </a:lnTo>
                  <a:lnTo>
                    <a:pt x="98" y="148"/>
                  </a:lnTo>
                  <a:lnTo>
                    <a:pt x="166" y="84"/>
                  </a:lnTo>
                  <a:lnTo>
                    <a:pt x="244" y="37"/>
                  </a:lnTo>
                  <a:lnTo>
                    <a:pt x="332" y="10"/>
                  </a:lnTo>
                  <a:lnTo>
                    <a:pt x="4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129"/>
            <p:cNvSpPr>
              <a:spLocks noEditPoints="1"/>
            </p:cNvSpPr>
            <p:nvPr/>
          </p:nvSpPr>
          <p:spPr bwMode="auto">
            <a:xfrm>
              <a:off x="11904" y="4609"/>
              <a:ext cx="691" cy="519"/>
            </a:xfrm>
            <a:custGeom>
              <a:avLst/>
              <a:gdLst/>
              <a:ahLst/>
              <a:cxnLst>
                <a:cxn ang="0">
                  <a:pos x="275" y="43"/>
                </a:cxn>
                <a:cxn ang="0">
                  <a:pos x="166" y="122"/>
                </a:cxn>
                <a:cxn ang="0">
                  <a:pos x="109" y="259"/>
                </a:cxn>
                <a:cxn ang="0">
                  <a:pos x="93" y="360"/>
                </a:cxn>
                <a:cxn ang="0">
                  <a:pos x="119" y="450"/>
                </a:cxn>
                <a:cxn ang="0">
                  <a:pos x="208" y="487"/>
                </a:cxn>
                <a:cxn ang="0">
                  <a:pos x="306" y="471"/>
                </a:cxn>
                <a:cxn ang="0">
                  <a:pos x="457" y="386"/>
                </a:cxn>
                <a:cxn ang="0">
                  <a:pos x="452" y="249"/>
                </a:cxn>
                <a:cxn ang="0">
                  <a:pos x="442" y="148"/>
                </a:cxn>
                <a:cxn ang="0">
                  <a:pos x="400" y="69"/>
                </a:cxn>
                <a:cxn ang="0">
                  <a:pos x="322" y="32"/>
                </a:cxn>
                <a:cxn ang="0">
                  <a:pos x="390" y="11"/>
                </a:cxn>
                <a:cxn ang="0">
                  <a:pos x="488" y="74"/>
                </a:cxn>
                <a:cxn ang="0">
                  <a:pos x="535" y="185"/>
                </a:cxn>
                <a:cxn ang="0">
                  <a:pos x="540" y="238"/>
                </a:cxn>
                <a:cxn ang="0">
                  <a:pos x="546" y="291"/>
                </a:cxn>
                <a:cxn ang="0">
                  <a:pos x="650" y="85"/>
                </a:cxn>
                <a:cxn ang="0">
                  <a:pos x="660" y="58"/>
                </a:cxn>
                <a:cxn ang="0">
                  <a:pos x="670" y="53"/>
                </a:cxn>
                <a:cxn ang="0">
                  <a:pos x="681" y="58"/>
                </a:cxn>
                <a:cxn ang="0">
                  <a:pos x="691" y="64"/>
                </a:cxn>
                <a:cxn ang="0">
                  <a:pos x="691" y="90"/>
                </a:cxn>
                <a:cxn ang="0">
                  <a:pos x="660" y="170"/>
                </a:cxn>
                <a:cxn ang="0">
                  <a:pos x="592" y="286"/>
                </a:cxn>
                <a:cxn ang="0">
                  <a:pos x="546" y="344"/>
                </a:cxn>
                <a:cxn ang="0">
                  <a:pos x="546" y="344"/>
                </a:cxn>
                <a:cxn ang="0">
                  <a:pos x="556" y="455"/>
                </a:cxn>
                <a:cxn ang="0">
                  <a:pos x="577" y="487"/>
                </a:cxn>
                <a:cxn ang="0">
                  <a:pos x="598" y="487"/>
                </a:cxn>
                <a:cxn ang="0">
                  <a:pos x="618" y="476"/>
                </a:cxn>
                <a:cxn ang="0">
                  <a:pos x="639" y="455"/>
                </a:cxn>
                <a:cxn ang="0">
                  <a:pos x="655" y="429"/>
                </a:cxn>
                <a:cxn ang="0">
                  <a:pos x="670" y="423"/>
                </a:cxn>
                <a:cxn ang="0">
                  <a:pos x="681" y="429"/>
                </a:cxn>
                <a:cxn ang="0">
                  <a:pos x="691" y="439"/>
                </a:cxn>
                <a:cxn ang="0">
                  <a:pos x="660" y="487"/>
                </a:cxn>
                <a:cxn ang="0">
                  <a:pos x="582" y="519"/>
                </a:cxn>
                <a:cxn ang="0">
                  <a:pos x="520" y="497"/>
                </a:cxn>
                <a:cxn ang="0">
                  <a:pos x="462" y="418"/>
                </a:cxn>
                <a:cxn ang="0">
                  <a:pos x="306" y="503"/>
                </a:cxn>
                <a:cxn ang="0">
                  <a:pos x="135" y="508"/>
                </a:cxn>
                <a:cxn ang="0">
                  <a:pos x="31" y="434"/>
                </a:cxn>
                <a:cxn ang="0">
                  <a:pos x="0" y="318"/>
                </a:cxn>
                <a:cxn ang="0">
                  <a:pos x="62" y="138"/>
                </a:cxn>
                <a:cxn ang="0">
                  <a:pos x="223" y="21"/>
                </a:cxn>
              </a:cxnLst>
              <a:rect l="0" t="0" r="r" b="b"/>
              <a:pathLst>
                <a:path w="691" h="519">
                  <a:moveTo>
                    <a:pt x="322" y="32"/>
                  </a:moveTo>
                  <a:lnTo>
                    <a:pt x="275" y="43"/>
                  </a:lnTo>
                  <a:lnTo>
                    <a:pt x="223" y="69"/>
                  </a:lnTo>
                  <a:lnTo>
                    <a:pt x="166" y="122"/>
                  </a:lnTo>
                  <a:lnTo>
                    <a:pt x="130" y="185"/>
                  </a:lnTo>
                  <a:lnTo>
                    <a:pt x="109" y="259"/>
                  </a:lnTo>
                  <a:lnTo>
                    <a:pt x="93" y="318"/>
                  </a:lnTo>
                  <a:lnTo>
                    <a:pt x="93" y="360"/>
                  </a:lnTo>
                  <a:lnTo>
                    <a:pt x="98" y="413"/>
                  </a:lnTo>
                  <a:lnTo>
                    <a:pt x="119" y="450"/>
                  </a:lnTo>
                  <a:lnTo>
                    <a:pt x="161" y="476"/>
                  </a:lnTo>
                  <a:lnTo>
                    <a:pt x="208" y="487"/>
                  </a:lnTo>
                  <a:lnTo>
                    <a:pt x="249" y="482"/>
                  </a:lnTo>
                  <a:lnTo>
                    <a:pt x="306" y="471"/>
                  </a:lnTo>
                  <a:lnTo>
                    <a:pt x="379" y="439"/>
                  </a:lnTo>
                  <a:lnTo>
                    <a:pt x="457" y="386"/>
                  </a:lnTo>
                  <a:lnTo>
                    <a:pt x="452" y="318"/>
                  </a:lnTo>
                  <a:lnTo>
                    <a:pt x="452" y="249"/>
                  </a:lnTo>
                  <a:lnTo>
                    <a:pt x="447" y="191"/>
                  </a:lnTo>
                  <a:lnTo>
                    <a:pt x="442" y="148"/>
                  </a:lnTo>
                  <a:lnTo>
                    <a:pt x="426" y="106"/>
                  </a:lnTo>
                  <a:lnTo>
                    <a:pt x="400" y="69"/>
                  </a:lnTo>
                  <a:lnTo>
                    <a:pt x="369" y="43"/>
                  </a:lnTo>
                  <a:lnTo>
                    <a:pt x="322" y="32"/>
                  </a:lnTo>
                  <a:close/>
                  <a:moveTo>
                    <a:pt x="322" y="0"/>
                  </a:moveTo>
                  <a:lnTo>
                    <a:pt x="390" y="11"/>
                  </a:lnTo>
                  <a:lnTo>
                    <a:pt x="442" y="32"/>
                  </a:lnTo>
                  <a:lnTo>
                    <a:pt x="488" y="74"/>
                  </a:lnTo>
                  <a:lnTo>
                    <a:pt x="520" y="122"/>
                  </a:lnTo>
                  <a:lnTo>
                    <a:pt x="535" y="185"/>
                  </a:lnTo>
                  <a:lnTo>
                    <a:pt x="540" y="207"/>
                  </a:lnTo>
                  <a:lnTo>
                    <a:pt x="540" y="238"/>
                  </a:lnTo>
                  <a:lnTo>
                    <a:pt x="540" y="270"/>
                  </a:lnTo>
                  <a:lnTo>
                    <a:pt x="546" y="291"/>
                  </a:lnTo>
                  <a:lnTo>
                    <a:pt x="608" y="196"/>
                  </a:lnTo>
                  <a:lnTo>
                    <a:pt x="650" y="85"/>
                  </a:lnTo>
                  <a:lnTo>
                    <a:pt x="655" y="69"/>
                  </a:lnTo>
                  <a:lnTo>
                    <a:pt x="660" y="58"/>
                  </a:lnTo>
                  <a:lnTo>
                    <a:pt x="665" y="58"/>
                  </a:lnTo>
                  <a:lnTo>
                    <a:pt x="670" y="53"/>
                  </a:lnTo>
                  <a:lnTo>
                    <a:pt x="676" y="53"/>
                  </a:lnTo>
                  <a:lnTo>
                    <a:pt x="681" y="58"/>
                  </a:lnTo>
                  <a:lnTo>
                    <a:pt x="686" y="58"/>
                  </a:lnTo>
                  <a:lnTo>
                    <a:pt x="691" y="64"/>
                  </a:lnTo>
                  <a:lnTo>
                    <a:pt x="691" y="69"/>
                  </a:lnTo>
                  <a:lnTo>
                    <a:pt x="691" y="90"/>
                  </a:lnTo>
                  <a:lnTo>
                    <a:pt x="676" y="122"/>
                  </a:lnTo>
                  <a:lnTo>
                    <a:pt x="660" y="170"/>
                  </a:lnTo>
                  <a:lnTo>
                    <a:pt x="629" y="228"/>
                  </a:lnTo>
                  <a:lnTo>
                    <a:pt x="592" y="286"/>
                  </a:lnTo>
                  <a:lnTo>
                    <a:pt x="546" y="344"/>
                  </a:lnTo>
                  <a:lnTo>
                    <a:pt x="546" y="344"/>
                  </a:lnTo>
                  <a:lnTo>
                    <a:pt x="546" y="344"/>
                  </a:lnTo>
                  <a:lnTo>
                    <a:pt x="546" y="344"/>
                  </a:lnTo>
                  <a:lnTo>
                    <a:pt x="551" y="413"/>
                  </a:lnTo>
                  <a:lnTo>
                    <a:pt x="556" y="455"/>
                  </a:lnTo>
                  <a:lnTo>
                    <a:pt x="566" y="476"/>
                  </a:lnTo>
                  <a:lnTo>
                    <a:pt x="577" y="487"/>
                  </a:lnTo>
                  <a:lnTo>
                    <a:pt x="587" y="487"/>
                  </a:lnTo>
                  <a:lnTo>
                    <a:pt x="598" y="487"/>
                  </a:lnTo>
                  <a:lnTo>
                    <a:pt x="608" y="482"/>
                  </a:lnTo>
                  <a:lnTo>
                    <a:pt x="618" y="476"/>
                  </a:lnTo>
                  <a:lnTo>
                    <a:pt x="629" y="466"/>
                  </a:lnTo>
                  <a:lnTo>
                    <a:pt x="639" y="455"/>
                  </a:lnTo>
                  <a:lnTo>
                    <a:pt x="650" y="434"/>
                  </a:lnTo>
                  <a:lnTo>
                    <a:pt x="655" y="429"/>
                  </a:lnTo>
                  <a:lnTo>
                    <a:pt x="660" y="423"/>
                  </a:lnTo>
                  <a:lnTo>
                    <a:pt x="670" y="423"/>
                  </a:lnTo>
                  <a:lnTo>
                    <a:pt x="676" y="423"/>
                  </a:lnTo>
                  <a:lnTo>
                    <a:pt x="681" y="429"/>
                  </a:lnTo>
                  <a:lnTo>
                    <a:pt x="686" y="429"/>
                  </a:lnTo>
                  <a:lnTo>
                    <a:pt x="691" y="439"/>
                  </a:lnTo>
                  <a:lnTo>
                    <a:pt x="681" y="460"/>
                  </a:lnTo>
                  <a:lnTo>
                    <a:pt x="660" y="487"/>
                  </a:lnTo>
                  <a:lnTo>
                    <a:pt x="629" y="508"/>
                  </a:lnTo>
                  <a:lnTo>
                    <a:pt x="582" y="519"/>
                  </a:lnTo>
                  <a:lnTo>
                    <a:pt x="556" y="513"/>
                  </a:lnTo>
                  <a:lnTo>
                    <a:pt x="520" y="497"/>
                  </a:lnTo>
                  <a:lnTo>
                    <a:pt x="488" y="471"/>
                  </a:lnTo>
                  <a:lnTo>
                    <a:pt x="462" y="418"/>
                  </a:lnTo>
                  <a:lnTo>
                    <a:pt x="395" y="466"/>
                  </a:lnTo>
                  <a:lnTo>
                    <a:pt x="306" y="503"/>
                  </a:lnTo>
                  <a:lnTo>
                    <a:pt x="202" y="519"/>
                  </a:lnTo>
                  <a:lnTo>
                    <a:pt x="135" y="508"/>
                  </a:lnTo>
                  <a:lnTo>
                    <a:pt x="78" y="476"/>
                  </a:lnTo>
                  <a:lnTo>
                    <a:pt x="31" y="434"/>
                  </a:lnTo>
                  <a:lnTo>
                    <a:pt x="5" y="381"/>
                  </a:lnTo>
                  <a:lnTo>
                    <a:pt x="0" y="318"/>
                  </a:lnTo>
                  <a:lnTo>
                    <a:pt x="15" y="222"/>
                  </a:lnTo>
                  <a:lnTo>
                    <a:pt x="62" y="138"/>
                  </a:lnTo>
                  <a:lnTo>
                    <a:pt x="135" y="69"/>
                  </a:lnTo>
                  <a:lnTo>
                    <a:pt x="223" y="21"/>
                  </a:lnTo>
                  <a:lnTo>
                    <a:pt x="3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130"/>
            <p:cNvSpPr>
              <a:spLocks noEditPoints="1"/>
            </p:cNvSpPr>
            <p:nvPr/>
          </p:nvSpPr>
          <p:spPr bwMode="auto">
            <a:xfrm>
              <a:off x="12715" y="4308"/>
              <a:ext cx="660" cy="1031"/>
            </a:xfrm>
            <a:custGeom>
              <a:avLst/>
              <a:gdLst/>
              <a:ahLst/>
              <a:cxnLst>
                <a:cxn ang="0">
                  <a:pos x="369" y="344"/>
                </a:cxn>
                <a:cxn ang="0">
                  <a:pos x="343" y="349"/>
                </a:cxn>
                <a:cxn ang="0">
                  <a:pos x="327" y="354"/>
                </a:cxn>
                <a:cxn ang="0">
                  <a:pos x="348" y="359"/>
                </a:cxn>
                <a:cxn ang="0">
                  <a:pos x="379" y="359"/>
                </a:cxn>
                <a:cxn ang="0">
                  <a:pos x="405" y="354"/>
                </a:cxn>
                <a:cxn ang="0">
                  <a:pos x="426" y="354"/>
                </a:cxn>
                <a:cxn ang="0">
                  <a:pos x="416" y="349"/>
                </a:cxn>
                <a:cxn ang="0">
                  <a:pos x="379" y="344"/>
                </a:cxn>
                <a:cxn ang="0">
                  <a:pos x="405" y="42"/>
                </a:cxn>
                <a:cxn ang="0">
                  <a:pos x="301" y="127"/>
                </a:cxn>
                <a:cxn ang="0">
                  <a:pos x="234" y="243"/>
                </a:cxn>
                <a:cxn ang="0">
                  <a:pos x="140" y="608"/>
                </a:cxn>
                <a:cxn ang="0">
                  <a:pos x="135" y="640"/>
                </a:cxn>
                <a:cxn ang="0">
                  <a:pos x="177" y="746"/>
                </a:cxn>
                <a:cxn ang="0">
                  <a:pos x="286" y="783"/>
                </a:cxn>
                <a:cxn ang="0">
                  <a:pos x="431" y="730"/>
                </a:cxn>
                <a:cxn ang="0">
                  <a:pos x="525" y="592"/>
                </a:cxn>
                <a:cxn ang="0">
                  <a:pos x="530" y="449"/>
                </a:cxn>
                <a:cxn ang="0">
                  <a:pos x="483" y="375"/>
                </a:cxn>
                <a:cxn ang="0">
                  <a:pos x="374" y="391"/>
                </a:cxn>
                <a:cxn ang="0">
                  <a:pos x="291" y="375"/>
                </a:cxn>
                <a:cxn ang="0">
                  <a:pos x="291" y="333"/>
                </a:cxn>
                <a:cxn ang="0">
                  <a:pos x="348" y="312"/>
                </a:cxn>
                <a:cxn ang="0">
                  <a:pos x="431" y="317"/>
                </a:cxn>
                <a:cxn ang="0">
                  <a:pos x="483" y="328"/>
                </a:cxn>
                <a:cxn ang="0">
                  <a:pos x="561" y="238"/>
                </a:cxn>
                <a:cxn ang="0">
                  <a:pos x="587" y="137"/>
                </a:cxn>
                <a:cxn ang="0">
                  <a:pos x="577" y="90"/>
                </a:cxn>
                <a:cxn ang="0">
                  <a:pos x="515" y="37"/>
                </a:cxn>
                <a:cxn ang="0">
                  <a:pos x="473" y="0"/>
                </a:cxn>
                <a:cxn ang="0">
                  <a:pos x="582" y="26"/>
                </a:cxn>
                <a:cxn ang="0">
                  <a:pos x="650" y="100"/>
                </a:cxn>
                <a:cxn ang="0">
                  <a:pos x="660" y="158"/>
                </a:cxn>
                <a:cxn ang="0">
                  <a:pos x="613" y="275"/>
                </a:cxn>
                <a:cxn ang="0">
                  <a:pos x="530" y="349"/>
                </a:cxn>
                <a:cxn ang="0">
                  <a:pos x="608" y="460"/>
                </a:cxn>
                <a:cxn ang="0">
                  <a:pos x="603" y="608"/>
                </a:cxn>
                <a:cxn ang="0">
                  <a:pos x="509" y="740"/>
                </a:cxn>
                <a:cxn ang="0">
                  <a:pos x="364" y="809"/>
                </a:cxn>
                <a:cxn ang="0">
                  <a:pos x="218" y="809"/>
                </a:cxn>
                <a:cxn ang="0">
                  <a:pos x="135" y="756"/>
                </a:cxn>
                <a:cxn ang="0">
                  <a:pos x="36" y="1021"/>
                </a:cxn>
                <a:cxn ang="0">
                  <a:pos x="26" y="1031"/>
                </a:cxn>
                <a:cxn ang="0">
                  <a:pos x="10" y="1026"/>
                </a:cxn>
                <a:cxn ang="0">
                  <a:pos x="0" y="1021"/>
                </a:cxn>
                <a:cxn ang="0">
                  <a:pos x="177" y="291"/>
                </a:cxn>
                <a:cxn ang="0">
                  <a:pos x="234" y="164"/>
                </a:cxn>
                <a:cxn ang="0">
                  <a:pos x="333" y="47"/>
                </a:cxn>
                <a:cxn ang="0">
                  <a:pos x="473" y="0"/>
                </a:cxn>
              </a:cxnLst>
              <a:rect l="0" t="0" r="r" b="b"/>
              <a:pathLst>
                <a:path w="660" h="1031">
                  <a:moveTo>
                    <a:pt x="379" y="344"/>
                  </a:moveTo>
                  <a:lnTo>
                    <a:pt x="369" y="344"/>
                  </a:lnTo>
                  <a:lnTo>
                    <a:pt x="359" y="349"/>
                  </a:lnTo>
                  <a:lnTo>
                    <a:pt x="343" y="349"/>
                  </a:lnTo>
                  <a:lnTo>
                    <a:pt x="333" y="349"/>
                  </a:lnTo>
                  <a:lnTo>
                    <a:pt x="327" y="354"/>
                  </a:lnTo>
                  <a:lnTo>
                    <a:pt x="333" y="354"/>
                  </a:lnTo>
                  <a:lnTo>
                    <a:pt x="348" y="359"/>
                  </a:lnTo>
                  <a:lnTo>
                    <a:pt x="364" y="359"/>
                  </a:lnTo>
                  <a:lnTo>
                    <a:pt x="379" y="359"/>
                  </a:lnTo>
                  <a:lnTo>
                    <a:pt x="395" y="359"/>
                  </a:lnTo>
                  <a:lnTo>
                    <a:pt x="405" y="354"/>
                  </a:lnTo>
                  <a:lnTo>
                    <a:pt x="416" y="354"/>
                  </a:lnTo>
                  <a:lnTo>
                    <a:pt x="426" y="354"/>
                  </a:lnTo>
                  <a:lnTo>
                    <a:pt x="437" y="349"/>
                  </a:lnTo>
                  <a:lnTo>
                    <a:pt x="416" y="349"/>
                  </a:lnTo>
                  <a:lnTo>
                    <a:pt x="395" y="344"/>
                  </a:lnTo>
                  <a:lnTo>
                    <a:pt x="379" y="344"/>
                  </a:lnTo>
                  <a:close/>
                  <a:moveTo>
                    <a:pt x="468" y="31"/>
                  </a:moveTo>
                  <a:lnTo>
                    <a:pt x="405" y="42"/>
                  </a:lnTo>
                  <a:lnTo>
                    <a:pt x="353" y="74"/>
                  </a:lnTo>
                  <a:lnTo>
                    <a:pt x="301" y="127"/>
                  </a:lnTo>
                  <a:lnTo>
                    <a:pt x="265" y="185"/>
                  </a:lnTo>
                  <a:lnTo>
                    <a:pt x="234" y="243"/>
                  </a:lnTo>
                  <a:lnTo>
                    <a:pt x="213" y="301"/>
                  </a:lnTo>
                  <a:lnTo>
                    <a:pt x="140" y="608"/>
                  </a:lnTo>
                  <a:lnTo>
                    <a:pt x="135" y="624"/>
                  </a:lnTo>
                  <a:lnTo>
                    <a:pt x="135" y="640"/>
                  </a:lnTo>
                  <a:lnTo>
                    <a:pt x="145" y="703"/>
                  </a:lnTo>
                  <a:lnTo>
                    <a:pt x="177" y="746"/>
                  </a:lnTo>
                  <a:lnTo>
                    <a:pt x="223" y="772"/>
                  </a:lnTo>
                  <a:lnTo>
                    <a:pt x="286" y="783"/>
                  </a:lnTo>
                  <a:lnTo>
                    <a:pt x="364" y="772"/>
                  </a:lnTo>
                  <a:lnTo>
                    <a:pt x="431" y="730"/>
                  </a:lnTo>
                  <a:lnTo>
                    <a:pt x="489" y="672"/>
                  </a:lnTo>
                  <a:lnTo>
                    <a:pt x="525" y="592"/>
                  </a:lnTo>
                  <a:lnTo>
                    <a:pt x="535" y="497"/>
                  </a:lnTo>
                  <a:lnTo>
                    <a:pt x="530" y="449"/>
                  </a:lnTo>
                  <a:lnTo>
                    <a:pt x="509" y="407"/>
                  </a:lnTo>
                  <a:lnTo>
                    <a:pt x="483" y="375"/>
                  </a:lnTo>
                  <a:lnTo>
                    <a:pt x="431" y="386"/>
                  </a:lnTo>
                  <a:lnTo>
                    <a:pt x="374" y="391"/>
                  </a:lnTo>
                  <a:lnTo>
                    <a:pt x="327" y="386"/>
                  </a:lnTo>
                  <a:lnTo>
                    <a:pt x="291" y="375"/>
                  </a:lnTo>
                  <a:lnTo>
                    <a:pt x="281" y="354"/>
                  </a:lnTo>
                  <a:lnTo>
                    <a:pt x="291" y="333"/>
                  </a:lnTo>
                  <a:lnTo>
                    <a:pt x="317" y="317"/>
                  </a:lnTo>
                  <a:lnTo>
                    <a:pt x="348" y="312"/>
                  </a:lnTo>
                  <a:lnTo>
                    <a:pt x="379" y="312"/>
                  </a:lnTo>
                  <a:lnTo>
                    <a:pt x="431" y="317"/>
                  </a:lnTo>
                  <a:lnTo>
                    <a:pt x="463" y="322"/>
                  </a:lnTo>
                  <a:lnTo>
                    <a:pt x="483" y="328"/>
                  </a:lnTo>
                  <a:lnTo>
                    <a:pt x="530" y="291"/>
                  </a:lnTo>
                  <a:lnTo>
                    <a:pt x="561" y="238"/>
                  </a:lnTo>
                  <a:lnTo>
                    <a:pt x="582" y="185"/>
                  </a:lnTo>
                  <a:lnTo>
                    <a:pt x="587" y="137"/>
                  </a:lnTo>
                  <a:lnTo>
                    <a:pt x="587" y="137"/>
                  </a:lnTo>
                  <a:lnTo>
                    <a:pt x="577" y="90"/>
                  </a:lnTo>
                  <a:lnTo>
                    <a:pt x="551" y="58"/>
                  </a:lnTo>
                  <a:lnTo>
                    <a:pt x="515" y="37"/>
                  </a:lnTo>
                  <a:lnTo>
                    <a:pt x="468" y="31"/>
                  </a:lnTo>
                  <a:close/>
                  <a:moveTo>
                    <a:pt x="473" y="0"/>
                  </a:moveTo>
                  <a:lnTo>
                    <a:pt x="530" y="5"/>
                  </a:lnTo>
                  <a:lnTo>
                    <a:pt x="582" y="26"/>
                  </a:lnTo>
                  <a:lnTo>
                    <a:pt x="624" y="58"/>
                  </a:lnTo>
                  <a:lnTo>
                    <a:pt x="650" y="100"/>
                  </a:lnTo>
                  <a:lnTo>
                    <a:pt x="660" y="158"/>
                  </a:lnTo>
                  <a:lnTo>
                    <a:pt x="660" y="158"/>
                  </a:lnTo>
                  <a:lnTo>
                    <a:pt x="645" y="222"/>
                  </a:lnTo>
                  <a:lnTo>
                    <a:pt x="613" y="275"/>
                  </a:lnTo>
                  <a:lnTo>
                    <a:pt x="572" y="317"/>
                  </a:lnTo>
                  <a:lnTo>
                    <a:pt x="530" y="349"/>
                  </a:lnTo>
                  <a:lnTo>
                    <a:pt x="577" y="396"/>
                  </a:lnTo>
                  <a:lnTo>
                    <a:pt x="608" y="460"/>
                  </a:lnTo>
                  <a:lnTo>
                    <a:pt x="619" y="529"/>
                  </a:lnTo>
                  <a:lnTo>
                    <a:pt x="603" y="608"/>
                  </a:lnTo>
                  <a:lnTo>
                    <a:pt x="567" y="682"/>
                  </a:lnTo>
                  <a:lnTo>
                    <a:pt x="509" y="740"/>
                  </a:lnTo>
                  <a:lnTo>
                    <a:pt x="442" y="783"/>
                  </a:lnTo>
                  <a:lnTo>
                    <a:pt x="364" y="809"/>
                  </a:lnTo>
                  <a:lnTo>
                    <a:pt x="281" y="820"/>
                  </a:lnTo>
                  <a:lnTo>
                    <a:pt x="218" y="809"/>
                  </a:lnTo>
                  <a:lnTo>
                    <a:pt x="171" y="788"/>
                  </a:lnTo>
                  <a:lnTo>
                    <a:pt x="135" y="756"/>
                  </a:lnTo>
                  <a:lnTo>
                    <a:pt x="114" y="714"/>
                  </a:lnTo>
                  <a:lnTo>
                    <a:pt x="36" y="1021"/>
                  </a:lnTo>
                  <a:lnTo>
                    <a:pt x="31" y="1026"/>
                  </a:lnTo>
                  <a:lnTo>
                    <a:pt x="26" y="1031"/>
                  </a:lnTo>
                  <a:lnTo>
                    <a:pt x="15" y="1031"/>
                  </a:lnTo>
                  <a:lnTo>
                    <a:pt x="10" y="1026"/>
                  </a:lnTo>
                  <a:lnTo>
                    <a:pt x="5" y="1026"/>
                  </a:lnTo>
                  <a:lnTo>
                    <a:pt x="0" y="1021"/>
                  </a:lnTo>
                  <a:lnTo>
                    <a:pt x="0" y="1015"/>
                  </a:lnTo>
                  <a:lnTo>
                    <a:pt x="177" y="291"/>
                  </a:lnTo>
                  <a:lnTo>
                    <a:pt x="197" y="232"/>
                  </a:lnTo>
                  <a:lnTo>
                    <a:pt x="234" y="164"/>
                  </a:lnTo>
                  <a:lnTo>
                    <a:pt x="275" y="100"/>
                  </a:lnTo>
                  <a:lnTo>
                    <a:pt x="333" y="47"/>
                  </a:lnTo>
                  <a:lnTo>
                    <a:pt x="400" y="16"/>
                  </a:lnTo>
                  <a:lnTo>
                    <a:pt x="4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131"/>
            <p:cNvSpPr>
              <a:spLocks/>
            </p:cNvSpPr>
            <p:nvPr/>
          </p:nvSpPr>
          <p:spPr bwMode="auto">
            <a:xfrm>
              <a:off x="13583" y="4181"/>
              <a:ext cx="520" cy="719"/>
            </a:xfrm>
            <a:custGeom>
              <a:avLst/>
              <a:gdLst/>
              <a:ahLst/>
              <a:cxnLst>
                <a:cxn ang="0">
                  <a:pos x="473" y="0"/>
                </a:cxn>
                <a:cxn ang="0">
                  <a:pos x="505" y="5"/>
                </a:cxn>
                <a:cxn ang="0">
                  <a:pos x="520" y="16"/>
                </a:cxn>
                <a:cxn ang="0">
                  <a:pos x="520" y="37"/>
                </a:cxn>
                <a:cxn ang="0">
                  <a:pos x="505" y="47"/>
                </a:cxn>
                <a:cxn ang="0">
                  <a:pos x="484" y="53"/>
                </a:cxn>
                <a:cxn ang="0">
                  <a:pos x="421" y="53"/>
                </a:cxn>
                <a:cxn ang="0">
                  <a:pos x="276" y="95"/>
                </a:cxn>
                <a:cxn ang="0">
                  <a:pos x="177" y="206"/>
                </a:cxn>
                <a:cxn ang="0">
                  <a:pos x="406" y="285"/>
                </a:cxn>
                <a:cxn ang="0">
                  <a:pos x="432" y="285"/>
                </a:cxn>
                <a:cxn ang="0">
                  <a:pos x="447" y="296"/>
                </a:cxn>
                <a:cxn ang="0">
                  <a:pos x="447" y="317"/>
                </a:cxn>
                <a:cxn ang="0">
                  <a:pos x="437" y="328"/>
                </a:cxn>
                <a:cxn ang="0">
                  <a:pos x="411" y="333"/>
                </a:cxn>
                <a:cxn ang="0">
                  <a:pos x="401" y="333"/>
                </a:cxn>
                <a:cxn ang="0">
                  <a:pos x="130" y="365"/>
                </a:cxn>
                <a:cxn ang="0">
                  <a:pos x="120" y="471"/>
                </a:cxn>
                <a:cxn ang="0">
                  <a:pos x="151" y="608"/>
                </a:cxn>
                <a:cxn ang="0">
                  <a:pos x="234" y="672"/>
                </a:cxn>
                <a:cxn ang="0">
                  <a:pos x="380" y="666"/>
                </a:cxn>
                <a:cxn ang="0">
                  <a:pos x="468" y="619"/>
                </a:cxn>
                <a:cxn ang="0">
                  <a:pos x="473" y="613"/>
                </a:cxn>
                <a:cxn ang="0">
                  <a:pos x="484" y="613"/>
                </a:cxn>
                <a:cxn ang="0">
                  <a:pos x="494" y="624"/>
                </a:cxn>
                <a:cxn ang="0">
                  <a:pos x="494" y="635"/>
                </a:cxn>
                <a:cxn ang="0">
                  <a:pos x="453" y="672"/>
                </a:cxn>
                <a:cxn ang="0">
                  <a:pos x="349" y="709"/>
                </a:cxn>
                <a:cxn ang="0">
                  <a:pos x="193" y="703"/>
                </a:cxn>
                <a:cxn ang="0">
                  <a:pos x="52" y="598"/>
                </a:cxn>
                <a:cxn ang="0">
                  <a:pos x="0" y="407"/>
                </a:cxn>
                <a:cxn ang="0">
                  <a:pos x="47" y="222"/>
                </a:cxn>
                <a:cxn ang="0">
                  <a:pos x="167" y="84"/>
                </a:cxn>
                <a:cxn ang="0">
                  <a:pos x="328" y="10"/>
                </a:cxn>
              </a:cxnLst>
              <a:rect l="0" t="0" r="r" b="b"/>
              <a:pathLst>
                <a:path w="520" h="719">
                  <a:moveTo>
                    <a:pt x="421" y="0"/>
                  </a:moveTo>
                  <a:lnTo>
                    <a:pt x="473" y="0"/>
                  </a:lnTo>
                  <a:lnTo>
                    <a:pt x="489" y="0"/>
                  </a:lnTo>
                  <a:lnTo>
                    <a:pt x="505" y="5"/>
                  </a:lnTo>
                  <a:lnTo>
                    <a:pt x="515" y="5"/>
                  </a:lnTo>
                  <a:lnTo>
                    <a:pt x="520" y="16"/>
                  </a:lnTo>
                  <a:lnTo>
                    <a:pt x="520" y="26"/>
                  </a:lnTo>
                  <a:lnTo>
                    <a:pt x="520" y="37"/>
                  </a:lnTo>
                  <a:lnTo>
                    <a:pt x="515" y="42"/>
                  </a:lnTo>
                  <a:lnTo>
                    <a:pt x="505" y="47"/>
                  </a:lnTo>
                  <a:lnTo>
                    <a:pt x="494" y="53"/>
                  </a:lnTo>
                  <a:lnTo>
                    <a:pt x="484" y="53"/>
                  </a:lnTo>
                  <a:lnTo>
                    <a:pt x="468" y="53"/>
                  </a:lnTo>
                  <a:lnTo>
                    <a:pt x="421" y="53"/>
                  </a:lnTo>
                  <a:lnTo>
                    <a:pt x="343" y="63"/>
                  </a:lnTo>
                  <a:lnTo>
                    <a:pt x="276" y="95"/>
                  </a:lnTo>
                  <a:lnTo>
                    <a:pt x="219" y="143"/>
                  </a:lnTo>
                  <a:lnTo>
                    <a:pt x="177" y="206"/>
                  </a:lnTo>
                  <a:lnTo>
                    <a:pt x="151" y="285"/>
                  </a:lnTo>
                  <a:lnTo>
                    <a:pt x="406" y="285"/>
                  </a:lnTo>
                  <a:lnTo>
                    <a:pt x="421" y="285"/>
                  </a:lnTo>
                  <a:lnTo>
                    <a:pt x="432" y="285"/>
                  </a:lnTo>
                  <a:lnTo>
                    <a:pt x="442" y="291"/>
                  </a:lnTo>
                  <a:lnTo>
                    <a:pt x="447" y="296"/>
                  </a:lnTo>
                  <a:lnTo>
                    <a:pt x="453" y="307"/>
                  </a:lnTo>
                  <a:lnTo>
                    <a:pt x="447" y="317"/>
                  </a:lnTo>
                  <a:lnTo>
                    <a:pt x="442" y="328"/>
                  </a:lnTo>
                  <a:lnTo>
                    <a:pt x="437" y="328"/>
                  </a:lnTo>
                  <a:lnTo>
                    <a:pt x="421" y="333"/>
                  </a:lnTo>
                  <a:lnTo>
                    <a:pt x="411" y="333"/>
                  </a:lnTo>
                  <a:lnTo>
                    <a:pt x="401" y="333"/>
                  </a:lnTo>
                  <a:lnTo>
                    <a:pt x="401" y="333"/>
                  </a:lnTo>
                  <a:lnTo>
                    <a:pt x="135" y="333"/>
                  </a:lnTo>
                  <a:lnTo>
                    <a:pt x="130" y="365"/>
                  </a:lnTo>
                  <a:lnTo>
                    <a:pt x="120" y="412"/>
                  </a:lnTo>
                  <a:lnTo>
                    <a:pt x="120" y="471"/>
                  </a:lnTo>
                  <a:lnTo>
                    <a:pt x="125" y="545"/>
                  </a:lnTo>
                  <a:lnTo>
                    <a:pt x="151" y="608"/>
                  </a:lnTo>
                  <a:lnTo>
                    <a:pt x="187" y="650"/>
                  </a:lnTo>
                  <a:lnTo>
                    <a:pt x="234" y="672"/>
                  </a:lnTo>
                  <a:lnTo>
                    <a:pt x="286" y="682"/>
                  </a:lnTo>
                  <a:lnTo>
                    <a:pt x="380" y="666"/>
                  </a:lnTo>
                  <a:lnTo>
                    <a:pt x="458" y="619"/>
                  </a:lnTo>
                  <a:lnTo>
                    <a:pt x="468" y="619"/>
                  </a:lnTo>
                  <a:lnTo>
                    <a:pt x="473" y="613"/>
                  </a:lnTo>
                  <a:lnTo>
                    <a:pt x="473" y="613"/>
                  </a:lnTo>
                  <a:lnTo>
                    <a:pt x="479" y="613"/>
                  </a:lnTo>
                  <a:lnTo>
                    <a:pt x="484" y="613"/>
                  </a:lnTo>
                  <a:lnTo>
                    <a:pt x="489" y="619"/>
                  </a:lnTo>
                  <a:lnTo>
                    <a:pt x="494" y="624"/>
                  </a:lnTo>
                  <a:lnTo>
                    <a:pt x="494" y="629"/>
                  </a:lnTo>
                  <a:lnTo>
                    <a:pt x="494" y="635"/>
                  </a:lnTo>
                  <a:lnTo>
                    <a:pt x="484" y="650"/>
                  </a:lnTo>
                  <a:lnTo>
                    <a:pt x="453" y="672"/>
                  </a:lnTo>
                  <a:lnTo>
                    <a:pt x="406" y="693"/>
                  </a:lnTo>
                  <a:lnTo>
                    <a:pt x="349" y="709"/>
                  </a:lnTo>
                  <a:lnTo>
                    <a:pt x="286" y="719"/>
                  </a:lnTo>
                  <a:lnTo>
                    <a:pt x="193" y="703"/>
                  </a:lnTo>
                  <a:lnTo>
                    <a:pt x="115" y="661"/>
                  </a:lnTo>
                  <a:lnTo>
                    <a:pt x="52" y="598"/>
                  </a:lnTo>
                  <a:lnTo>
                    <a:pt x="11" y="513"/>
                  </a:lnTo>
                  <a:lnTo>
                    <a:pt x="0" y="407"/>
                  </a:lnTo>
                  <a:lnTo>
                    <a:pt x="11" y="312"/>
                  </a:lnTo>
                  <a:lnTo>
                    <a:pt x="47" y="222"/>
                  </a:lnTo>
                  <a:lnTo>
                    <a:pt x="99" y="148"/>
                  </a:lnTo>
                  <a:lnTo>
                    <a:pt x="167" y="84"/>
                  </a:lnTo>
                  <a:lnTo>
                    <a:pt x="245" y="37"/>
                  </a:lnTo>
                  <a:lnTo>
                    <a:pt x="328" y="10"/>
                  </a:lnTo>
                  <a:lnTo>
                    <a:pt x="4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132"/>
            <p:cNvSpPr>
              <a:spLocks noEditPoints="1"/>
            </p:cNvSpPr>
            <p:nvPr/>
          </p:nvSpPr>
          <p:spPr bwMode="auto">
            <a:xfrm>
              <a:off x="14228" y="3477"/>
              <a:ext cx="848" cy="815"/>
            </a:xfrm>
            <a:custGeom>
              <a:avLst/>
              <a:gdLst/>
              <a:ahLst/>
              <a:cxnLst>
                <a:cxn ang="0">
                  <a:pos x="312" y="513"/>
                </a:cxn>
                <a:cxn ang="0">
                  <a:pos x="551" y="138"/>
                </a:cxn>
                <a:cxn ang="0">
                  <a:pos x="629" y="0"/>
                </a:cxn>
                <a:cxn ang="0">
                  <a:pos x="640" y="16"/>
                </a:cxn>
                <a:cxn ang="0">
                  <a:pos x="744" y="735"/>
                </a:cxn>
                <a:cxn ang="0">
                  <a:pos x="749" y="757"/>
                </a:cxn>
                <a:cxn ang="0">
                  <a:pos x="759" y="767"/>
                </a:cxn>
                <a:cxn ang="0">
                  <a:pos x="790" y="773"/>
                </a:cxn>
                <a:cxn ang="0">
                  <a:pos x="827" y="778"/>
                </a:cxn>
                <a:cxn ang="0">
                  <a:pos x="842" y="778"/>
                </a:cxn>
                <a:cxn ang="0">
                  <a:pos x="848" y="794"/>
                </a:cxn>
                <a:cxn ang="0">
                  <a:pos x="842" y="810"/>
                </a:cxn>
                <a:cxn ang="0">
                  <a:pos x="827" y="815"/>
                </a:cxn>
                <a:cxn ang="0">
                  <a:pos x="780" y="815"/>
                </a:cxn>
                <a:cxn ang="0">
                  <a:pos x="738" y="815"/>
                </a:cxn>
                <a:cxn ang="0">
                  <a:pos x="697" y="810"/>
                </a:cxn>
                <a:cxn ang="0">
                  <a:pos x="593" y="815"/>
                </a:cxn>
                <a:cxn ang="0">
                  <a:pos x="541" y="815"/>
                </a:cxn>
                <a:cxn ang="0">
                  <a:pos x="530" y="804"/>
                </a:cxn>
                <a:cxn ang="0">
                  <a:pos x="530" y="788"/>
                </a:cxn>
                <a:cxn ang="0">
                  <a:pos x="541" y="778"/>
                </a:cxn>
                <a:cxn ang="0">
                  <a:pos x="562" y="778"/>
                </a:cxn>
                <a:cxn ang="0">
                  <a:pos x="603" y="773"/>
                </a:cxn>
                <a:cxn ang="0">
                  <a:pos x="624" y="762"/>
                </a:cxn>
                <a:cxn ang="0">
                  <a:pos x="634" y="751"/>
                </a:cxn>
                <a:cxn ang="0">
                  <a:pos x="608" y="556"/>
                </a:cxn>
                <a:cxn ang="0">
                  <a:pos x="198" y="698"/>
                </a:cxn>
                <a:cxn ang="0">
                  <a:pos x="187" y="720"/>
                </a:cxn>
                <a:cxn ang="0">
                  <a:pos x="182" y="741"/>
                </a:cxn>
                <a:cxn ang="0">
                  <a:pos x="187" y="762"/>
                </a:cxn>
                <a:cxn ang="0">
                  <a:pos x="208" y="773"/>
                </a:cxn>
                <a:cxn ang="0">
                  <a:pos x="224" y="773"/>
                </a:cxn>
                <a:cxn ang="0">
                  <a:pos x="234" y="778"/>
                </a:cxn>
                <a:cxn ang="0">
                  <a:pos x="244" y="778"/>
                </a:cxn>
                <a:cxn ang="0">
                  <a:pos x="250" y="788"/>
                </a:cxn>
                <a:cxn ang="0">
                  <a:pos x="244" y="810"/>
                </a:cxn>
                <a:cxn ang="0">
                  <a:pos x="229" y="815"/>
                </a:cxn>
                <a:cxn ang="0">
                  <a:pos x="172" y="815"/>
                </a:cxn>
                <a:cxn ang="0">
                  <a:pos x="10" y="815"/>
                </a:cxn>
                <a:cxn ang="0">
                  <a:pos x="5" y="810"/>
                </a:cxn>
                <a:cxn ang="0">
                  <a:pos x="0" y="799"/>
                </a:cxn>
                <a:cxn ang="0">
                  <a:pos x="5" y="778"/>
                </a:cxn>
                <a:cxn ang="0">
                  <a:pos x="16" y="778"/>
                </a:cxn>
                <a:cxn ang="0">
                  <a:pos x="83" y="762"/>
                </a:cxn>
                <a:cxn ang="0">
                  <a:pos x="166" y="677"/>
                </a:cxn>
                <a:cxn ang="0">
                  <a:pos x="577" y="27"/>
                </a:cxn>
                <a:cxn ang="0">
                  <a:pos x="593" y="5"/>
                </a:cxn>
                <a:cxn ang="0">
                  <a:pos x="619" y="0"/>
                </a:cxn>
              </a:cxnLst>
              <a:rect l="0" t="0" r="r" b="b"/>
              <a:pathLst>
                <a:path w="848" h="815">
                  <a:moveTo>
                    <a:pt x="551" y="138"/>
                  </a:moveTo>
                  <a:lnTo>
                    <a:pt x="312" y="513"/>
                  </a:lnTo>
                  <a:lnTo>
                    <a:pt x="603" y="513"/>
                  </a:lnTo>
                  <a:lnTo>
                    <a:pt x="551" y="138"/>
                  </a:lnTo>
                  <a:close/>
                  <a:moveTo>
                    <a:pt x="619" y="0"/>
                  </a:moveTo>
                  <a:lnTo>
                    <a:pt x="629" y="0"/>
                  </a:lnTo>
                  <a:lnTo>
                    <a:pt x="640" y="5"/>
                  </a:lnTo>
                  <a:lnTo>
                    <a:pt x="640" y="16"/>
                  </a:lnTo>
                  <a:lnTo>
                    <a:pt x="645" y="32"/>
                  </a:lnTo>
                  <a:lnTo>
                    <a:pt x="744" y="735"/>
                  </a:lnTo>
                  <a:lnTo>
                    <a:pt x="744" y="746"/>
                  </a:lnTo>
                  <a:lnTo>
                    <a:pt x="749" y="757"/>
                  </a:lnTo>
                  <a:lnTo>
                    <a:pt x="754" y="762"/>
                  </a:lnTo>
                  <a:lnTo>
                    <a:pt x="759" y="767"/>
                  </a:lnTo>
                  <a:lnTo>
                    <a:pt x="775" y="773"/>
                  </a:lnTo>
                  <a:lnTo>
                    <a:pt x="790" y="773"/>
                  </a:lnTo>
                  <a:lnTo>
                    <a:pt x="816" y="778"/>
                  </a:lnTo>
                  <a:lnTo>
                    <a:pt x="827" y="778"/>
                  </a:lnTo>
                  <a:lnTo>
                    <a:pt x="837" y="778"/>
                  </a:lnTo>
                  <a:lnTo>
                    <a:pt x="842" y="778"/>
                  </a:lnTo>
                  <a:lnTo>
                    <a:pt x="848" y="783"/>
                  </a:lnTo>
                  <a:lnTo>
                    <a:pt x="848" y="794"/>
                  </a:lnTo>
                  <a:lnTo>
                    <a:pt x="848" y="804"/>
                  </a:lnTo>
                  <a:lnTo>
                    <a:pt x="842" y="810"/>
                  </a:lnTo>
                  <a:lnTo>
                    <a:pt x="832" y="815"/>
                  </a:lnTo>
                  <a:lnTo>
                    <a:pt x="827" y="815"/>
                  </a:lnTo>
                  <a:lnTo>
                    <a:pt x="801" y="815"/>
                  </a:lnTo>
                  <a:lnTo>
                    <a:pt x="780" y="815"/>
                  </a:lnTo>
                  <a:lnTo>
                    <a:pt x="759" y="815"/>
                  </a:lnTo>
                  <a:lnTo>
                    <a:pt x="738" y="815"/>
                  </a:lnTo>
                  <a:lnTo>
                    <a:pt x="718" y="810"/>
                  </a:lnTo>
                  <a:lnTo>
                    <a:pt x="697" y="810"/>
                  </a:lnTo>
                  <a:lnTo>
                    <a:pt x="650" y="815"/>
                  </a:lnTo>
                  <a:lnTo>
                    <a:pt x="593" y="815"/>
                  </a:lnTo>
                  <a:lnTo>
                    <a:pt x="551" y="815"/>
                  </a:lnTo>
                  <a:lnTo>
                    <a:pt x="541" y="815"/>
                  </a:lnTo>
                  <a:lnTo>
                    <a:pt x="536" y="810"/>
                  </a:lnTo>
                  <a:lnTo>
                    <a:pt x="530" y="804"/>
                  </a:lnTo>
                  <a:lnTo>
                    <a:pt x="530" y="799"/>
                  </a:lnTo>
                  <a:lnTo>
                    <a:pt x="530" y="788"/>
                  </a:lnTo>
                  <a:lnTo>
                    <a:pt x="536" y="783"/>
                  </a:lnTo>
                  <a:lnTo>
                    <a:pt x="541" y="778"/>
                  </a:lnTo>
                  <a:lnTo>
                    <a:pt x="551" y="778"/>
                  </a:lnTo>
                  <a:lnTo>
                    <a:pt x="562" y="778"/>
                  </a:lnTo>
                  <a:lnTo>
                    <a:pt x="582" y="773"/>
                  </a:lnTo>
                  <a:lnTo>
                    <a:pt x="603" y="773"/>
                  </a:lnTo>
                  <a:lnTo>
                    <a:pt x="619" y="767"/>
                  </a:lnTo>
                  <a:lnTo>
                    <a:pt x="624" y="762"/>
                  </a:lnTo>
                  <a:lnTo>
                    <a:pt x="629" y="757"/>
                  </a:lnTo>
                  <a:lnTo>
                    <a:pt x="634" y="751"/>
                  </a:lnTo>
                  <a:lnTo>
                    <a:pt x="634" y="746"/>
                  </a:lnTo>
                  <a:lnTo>
                    <a:pt x="608" y="556"/>
                  </a:lnTo>
                  <a:lnTo>
                    <a:pt x="286" y="556"/>
                  </a:lnTo>
                  <a:lnTo>
                    <a:pt x="198" y="698"/>
                  </a:lnTo>
                  <a:lnTo>
                    <a:pt x="192" y="704"/>
                  </a:lnTo>
                  <a:lnTo>
                    <a:pt x="187" y="720"/>
                  </a:lnTo>
                  <a:lnTo>
                    <a:pt x="182" y="730"/>
                  </a:lnTo>
                  <a:lnTo>
                    <a:pt x="182" y="741"/>
                  </a:lnTo>
                  <a:lnTo>
                    <a:pt x="182" y="751"/>
                  </a:lnTo>
                  <a:lnTo>
                    <a:pt x="187" y="762"/>
                  </a:lnTo>
                  <a:lnTo>
                    <a:pt x="198" y="767"/>
                  </a:lnTo>
                  <a:lnTo>
                    <a:pt x="208" y="773"/>
                  </a:lnTo>
                  <a:lnTo>
                    <a:pt x="218" y="773"/>
                  </a:lnTo>
                  <a:lnTo>
                    <a:pt x="224" y="773"/>
                  </a:lnTo>
                  <a:lnTo>
                    <a:pt x="229" y="778"/>
                  </a:lnTo>
                  <a:lnTo>
                    <a:pt x="234" y="778"/>
                  </a:lnTo>
                  <a:lnTo>
                    <a:pt x="239" y="778"/>
                  </a:lnTo>
                  <a:lnTo>
                    <a:pt x="244" y="778"/>
                  </a:lnTo>
                  <a:lnTo>
                    <a:pt x="244" y="783"/>
                  </a:lnTo>
                  <a:lnTo>
                    <a:pt x="250" y="788"/>
                  </a:lnTo>
                  <a:lnTo>
                    <a:pt x="244" y="804"/>
                  </a:lnTo>
                  <a:lnTo>
                    <a:pt x="244" y="810"/>
                  </a:lnTo>
                  <a:lnTo>
                    <a:pt x="234" y="815"/>
                  </a:lnTo>
                  <a:lnTo>
                    <a:pt x="229" y="815"/>
                  </a:lnTo>
                  <a:lnTo>
                    <a:pt x="224" y="815"/>
                  </a:lnTo>
                  <a:lnTo>
                    <a:pt x="172" y="815"/>
                  </a:lnTo>
                  <a:lnTo>
                    <a:pt x="109" y="810"/>
                  </a:lnTo>
                  <a:lnTo>
                    <a:pt x="10" y="815"/>
                  </a:lnTo>
                  <a:lnTo>
                    <a:pt x="10" y="815"/>
                  </a:lnTo>
                  <a:lnTo>
                    <a:pt x="5" y="810"/>
                  </a:lnTo>
                  <a:lnTo>
                    <a:pt x="0" y="804"/>
                  </a:lnTo>
                  <a:lnTo>
                    <a:pt x="0" y="799"/>
                  </a:lnTo>
                  <a:lnTo>
                    <a:pt x="0" y="788"/>
                  </a:lnTo>
                  <a:lnTo>
                    <a:pt x="5" y="778"/>
                  </a:lnTo>
                  <a:lnTo>
                    <a:pt x="10" y="778"/>
                  </a:lnTo>
                  <a:lnTo>
                    <a:pt x="16" y="778"/>
                  </a:lnTo>
                  <a:lnTo>
                    <a:pt x="21" y="778"/>
                  </a:lnTo>
                  <a:lnTo>
                    <a:pt x="83" y="762"/>
                  </a:lnTo>
                  <a:lnTo>
                    <a:pt x="125" y="730"/>
                  </a:lnTo>
                  <a:lnTo>
                    <a:pt x="166" y="677"/>
                  </a:lnTo>
                  <a:lnTo>
                    <a:pt x="166" y="677"/>
                  </a:lnTo>
                  <a:lnTo>
                    <a:pt x="577" y="27"/>
                  </a:lnTo>
                  <a:lnTo>
                    <a:pt x="588" y="16"/>
                  </a:lnTo>
                  <a:lnTo>
                    <a:pt x="593" y="5"/>
                  </a:lnTo>
                  <a:lnTo>
                    <a:pt x="603" y="0"/>
                  </a:lnTo>
                  <a:lnTo>
                    <a:pt x="6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133"/>
            <p:cNvSpPr>
              <a:spLocks noEditPoints="1"/>
            </p:cNvSpPr>
            <p:nvPr/>
          </p:nvSpPr>
          <p:spPr bwMode="auto">
            <a:xfrm>
              <a:off x="15200" y="3509"/>
              <a:ext cx="869" cy="783"/>
            </a:xfrm>
            <a:custGeom>
              <a:avLst/>
              <a:gdLst/>
              <a:ahLst/>
              <a:cxnLst>
                <a:cxn ang="0">
                  <a:pos x="229" y="709"/>
                </a:cxn>
                <a:cxn ang="0">
                  <a:pos x="229" y="730"/>
                </a:cxn>
                <a:cxn ang="0">
                  <a:pos x="229" y="735"/>
                </a:cxn>
                <a:cxn ang="0">
                  <a:pos x="234" y="741"/>
                </a:cxn>
                <a:cxn ang="0">
                  <a:pos x="266" y="746"/>
                </a:cxn>
                <a:cxn ang="0">
                  <a:pos x="448" y="746"/>
                </a:cxn>
                <a:cxn ang="0">
                  <a:pos x="593" y="703"/>
                </a:cxn>
                <a:cxn ang="0">
                  <a:pos x="682" y="598"/>
                </a:cxn>
                <a:cxn ang="0">
                  <a:pos x="692" y="492"/>
                </a:cxn>
                <a:cxn ang="0">
                  <a:pos x="645" y="423"/>
                </a:cxn>
                <a:cxn ang="0">
                  <a:pos x="546" y="397"/>
                </a:cxn>
                <a:cxn ang="0">
                  <a:pos x="442" y="42"/>
                </a:cxn>
                <a:cxn ang="0">
                  <a:pos x="411" y="42"/>
                </a:cxn>
                <a:cxn ang="0">
                  <a:pos x="396" y="53"/>
                </a:cxn>
                <a:cxn ang="0">
                  <a:pos x="385" y="79"/>
                </a:cxn>
                <a:cxn ang="0">
                  <a:pos x="505" y="360"/>
                </a:cxn>
                <a:cxn ang="0">
                  <a:pos x="656" y="317"/>
                </a:cxn>
                <a:cxn ang="0">
                  <a:pos x="744" y="217"/>
                </a:cxn>
                <a:cxn ang="0">
                  <a:pos x="754" y="132"/>
                </a:cxn>
                <a:cxn ang="0">
                  <a:pos x="718" y="74"/>
                </a:cxn>
                <a:cxn ang="0">
                  <a:pos x="614" y="42"/>
                </a:cxn>
                <a:cxn ang="0">
                  <a:pos x="224" y="0"/>
                </a:cxn>
                <a:cxn ang="0">
                  <a:pos x="713" y="10"/>
                </a:cxn>
                <a:cxn ang="0">
                  <a:pos x="827" y="69"/>
                </a:cxn>
                <a:cxn ang="0">
                  <a:pos x="869" y="164"/>
                </a:cxn>
                <a:cxn ang="0">
                  <a:pos x="817" y="275"/>
                </a:cxn>
                <a:cxn ang="0">
                  <a:pos x="697" y="349"/>
                </a:cxn>
                <a:cxn ang="0">
                  <a:pos x="697" y="391"/>
                </a:cxn>
                <a:cxn ang="0">
                  <a:pos x="796" y="481"/>
                </a:cxn>
                <a:cxn ang="0">
                  <a:pos x="796" y="598"/>
                </a:cxn>
                <a:cxn ang="0">
                  <a:pos x="713" y="703"/>
                </a:cxn>
                <a:cxn ang="0">
                  <a:pos x="562" y="772"/>
                </a:cxn>
                <a:cxn ang="0">
                  <a:pos x="37" y="783"/>
                </a:cxn>
                <a:cxn ang="0">
                  <a:pos x="16" y="783"/>
                </a:cxn>
                <a:cxn ang="0">
                  <a:pos x="6" y="778"/>
                </a:cxn>
                <a:cxn ang="0">
                  <a:pos x="6" y="756"/>
                </a:cxn>
                <a:cxn ang="0">
                  <a:pos x="16" y="746"/>
                </a:cxn>
                <a:cxn ang="0">
                  <a:pos x="37" y="746"/>
                </a:cxn>
                <a:cxn ang="0">
                  <a:pos x="115" y="735"/>
                </a:cxn>
                <a:cxn ang="0">
                  <a:pos x="136" y="693"/>
                </a:cxn>
                <a:cxn ang="0">
                  <a:pos x="286" y="85"/>
                </a:cxn>
                <a:cxn ang="0">
                  <a:pos x="292" y="63"/>
                </a:cxn>
                <a:cxn ang="0">
                  <a:pos x="292" y="53"/>
                </a:cxn>
                <a:cxn ang="0">
                  <a:pos x="281" y="48"/>
                </a:cxn>
                <a:cxn ang="0">
                  <a:pos x="250" y="42"/>
                </a:cxn>
                <a:cxn ang="0">
                  <a:pos x="229" y="42"/>
                </a:cxn>
                <a:cxn ang="0">
                  <a:pos x="208" y="42"/>
                </a:cxn>
                <a:cxn ang="0">
                  <a:pos x="193" y="37"/>
                </a:cxn>
                <a:cxn ang="0">
                  <a:pos x="188" y="26"/>
                </a:cxn>
                <a:cxn ang="0">
                  <a:pos x="193" y="5"/>
                </a:cxn>
                <a:cxn ang="0">
                  <a:pos x="208" y="0"/>
                </a:cxn>
              </a:cxnLst>
              <a:rect l="0" t="0" r="r" b="b"/>
              <a:pathLst>
                <a:path w="869" h="783">
                  <a:moveTo>
                    <a:pt x="312" y="397"/>
                  </a:moveTo>
                  <a:lnTo>
                    <a:pt x="229" y="709"/>
                  </a:lnTo>
                  <a:lnTo>
                    <a:pt x="229" y="719"/>
                  </a:lnTo>
                  <a:lnTo>
                    <a:pt x="229" y="730"/>
                  </a:lnTo>
                  <a:lnTo>
                    <a:pt x="229" y="730"/>
                  </a:lnTo>
                  <a:lnTo>
                    <a:pt x="229" y="735"/>
                  </a:lnTo>
                  <a:lnTo>
                    <a:pt x="229" y="741"/>
                  </a:lnTo>
                  <a:lnTo>
                    <a:pt x="234" y="741"/>
                  </a:lnTo>
                  <a:lnTo>
                    <a:pt x="245" y="741"/>
                  </a:lnTo>
                  <a:lnTo>
                    <a:pt x="266" y="746"/>
                  </a:lnTo>
                  <a:lnTo>
                    <a:pt x="266" y="746"/>
                  </a:lnTo>
                  <a:lnTo>
                    <a:pt x="448" y="746"/>
                  </a:lnTo>
                  <a:lnTo>
                    <a:pt x="526" y="730"/>
                  </a:lnTo>
                  <a:lnTo>
                    <a:pt x="593" y="703"/>
                  </a:lnTo>
                  <a:lnTo>
                    <a:pt x="645" y="656"/>
                  </a:lnTo>
                  <a:lnTo>
                    <a:pt x="682" y="598"/>
                  </a:lnTo>
                  <a:lnTo>
                    <a:pt x="697" y="534"/>
                  </a:lnTo>
                  <a:lnTo>
                    <a:pt x="692" y="492"/>
                  </a:lnTo>
                  <a:lnTo>
                    <a:pt x="676" y="455"/>
                  </a:lnTo>
                  <a:lnTo>
                    <a:pt x="645" y="423"/>
                  </a:lnTo>
                  <a:lnTo>
                    <a:pt x="604" y="402"/>
                  </a:lnTo>
                  <a:lnTo>
                    <a:pt x="546" y="397"/>
                  </a:lnTo>
                  <a:lnTo>
                    <a:pt x="312" y="397"/>
                  </a:lnTo>
                  <a:close/>
                  <a:moveTo>
                    <a:pt x="442" y="42"/>
                  </a:moveTo>
                  <a:lnTo>
                    <a:pt x="422" y="42"/>
                  </a:lnTo>
                  <a:lnTo>
                    <a:pt x="411" y="42"/>
                  </a:lnTo>
                  <a:lnTo>
                    <a:pt x="401" y="48"/>
                  </a:lnTo>
                  <a:lnTo>
                    <a:pt x="396" y="53"/>
                  </a:lnTo>
                  <a:lnTo>
                    <a:pt x="390" y="63"/>
                  </a:lnTo>
                  <a:lnTo>
                    <a:pt x="385" y="79"/>
                  </a:lnTo>
                  <a:lnTo>
                    <a:pt x="318" y="360"/>
                  </a:lnTo>
                  <a:lnTo>
                    <a:pt x="505" y="360"/>
                  </a:lnTo>
                  <a:lnTo>
                    <a:pt x="588" y="349"/>
                  </a:lnTo>
                  <a:lnTo>
                    <a:pt x="656" y="317"/>
                  </a:lnTo>
                  <a:lnTo>
                    <a:pt x="713" y="275"/>
                  </a:lnTo>
                  <a:lnTo>
                    <a:pt x="744" y="217"/>
                  </a:lnTo>
                  <a:lnTo>
                    <a:pt x="754" y="164"/>
                  </a:lnTo>
                  <a:lnTo>
                    <a:pt x="754" y="132"/>
                  </a:lnTo>
                  <a:lnTo>
                    <a:pt x="739" y="100"/>
                  </a:lnTo>
                  <a:lnTo>
                    <a:pt x="718" y="74"/>
                  </a:lnTo>
                  <a:lnTo>
                    <a:pt x="676" y="53"/>
                  </a:lnTo>
                  <a:lnTo>
                    <a:pt x="614" y="42"/>
                  </a:lnTo>
                  <a:lnTo>
                    <a:pt x="442" y="42"/>
                  </a:lnTo>
                  <a:close/>
                  <a:moveTo>
                    <a:pt x="224" y="0"/>
                  </a:moveTo>
                  <a:lnTo>
                    <a:pt x="635" y="0"/>
                  </a:lnTo>
                  <a:lnTo>
                    <a:pt x="713" y="10"/>
                  </a:lnTo>
                  <a:lnTo>
                    <a:pt x="780" y="32"/>
                  </a:lnTo>
                  <a:lnTo>
                    <a:pt x="827" y="69"/>
                  </a:lnTo>
                  <a:lnTo>
                    <a:pt x="858" y="111"/>
                  </a:lnTo>
                  <a:lnTo>
                    <a:pt x="869" y="164"/>
                  </a:lnTo>
                  <a:lnTo>
                    <a:pt x="853" y="222"/>
                  </a:lnTo>
                  <a:lnTo>
                    <a:pt x="817" y="275"/>
                  </a:lnTo>
                  <a:lnTo>
                    <a:pt x="765" y="317"/>
                  </a:lnTo>
                  <a:lnTo>
                    <a:pt x="697" y="349"/>
                  </a:lnTo>
                  <a:lnTo>
                    <a:pt x="614" y="375"/>
                  </a:lnTo>
                  <a:lnTo>
                    <a:pt x="697" y="391"/>
                  </a:lnTo>
                  <a:lnTo>
                    <a:pt x="760" y="428"/>
                  </a:lnTo>
                  <a:lnTo>
                    <a:pt x="796" y="481"/>
                  </a:lnTo>
                  <a:lnTo>
                    <a:pt x="812" y="539"/>
                  </a:lnTo>
                  <a:lnTo>
                    <a:pt x="796" y="598"/>
                  </a:lnTo>
                  <a:lnTo>
                    <a:pt x="765" y="651"/>
                  </a:lnTo>
                  <a:lnTo>
                    <a:pt x="713" y="703"/>
                  </a:lnTo>
                  <a:lnTo>
                    <a:pt x="645" y="746"/>
                  </a:lnTo>
                  <a:lnTo>
                    <a:pt x="562" y="772"/>
                  </a:lnTo>
                  <a:lnTo>
                    <a:pt x="474" y="783"/>
                  </a:lnTo>
                  <a:lnTo>
                    <a:pt x="37" y="783"/>
                  </a:lnTo>
                  <a:lnTo>
                    <a:pt x="26" y="783"/>
                  </a:lnTo>
                  <a:lnTo>
                    <a:pt x="16" y="783"/>
                  </a:lnTo>
                  <a:lnTo>
                    <a:pt x="11" y="783"/>
                  </a:lnTo>
                  <a:lnTo>
                    <a:pt x="6" y="778"/>
                  </a:lnTo>
                  <a:lnTo>
                    <a:pt x="0" y="767"/>
                  </a:lnTo>
                  <a:lnTo>
                    <a:pt x="6" y="756"/>
                  </a:lnTo>
                  <a:lnTo>
                    <a:pt x="11" y="746"/>
                  </a:lnTo>
                  <a:lnTo>
                    <a:pt x="16" y="746"/>
                  </a:lnTo>
                  <a:lnTo>
                    <a:pt x="26" y="746"/>
                  </a:lnTo>
                  <a:lnTo>
                    <a:pt x="37" y="746"/>
                  </a:lnTo>
                  <a:lnTo>
                    <a:pt x="89" y="741"/>
                  </a:lnTo>
                  <a:lnTo>
                    <a:pt x="115" y="735"/>
                  </a:lnTo>
                  <a:lnTo>
                    <a:pt x="130" y="719"/>
                  </a:lnTo>
                  <a:lnTo>
                    <a:pt x="136" y="693"/>
                  </a:lnTo>
                  <a:lnTo>
                    <a:pt x="136" y="693"/>
                  </a:lnTo>
                  <a:lnTo>
                    <a:pt x="286" y="85"/>
                  </a:lnTo>
                  <a:lnTo>
                    <a:pt x="292" y="74"/>
                  </a:lnTo>
                  <a:lnTo>
                    <a:pt x="292" y="63"/>
                  </a:lnTo>
                  <a:lnTo>
                    <a:pt x="292" y="58"/>
                  </a:lnTo>
                  <a:lnTo>
                    <a:pt x="292" y="53"/>
                  </a:lnTo>
                  <a:lnTo>
                    <a:pt x="286" y="48"/>
                  </a:lnTo>
                  <a:lnTo>
                    <a:pt x="281" y="48"/>
                  </a:lnTo>
                  <a:lnTo>
                    <a:pt x="266" y="48"/>
                  </a:lnTo>
                  <a:lnTo>
                    <a:pt x="250" y="42"/>
                  </a:lnTo>
                  <a:lnTo>
                    <a:pt x="234" y="42"/>
                  </a:lnTo>
                  <a:lnTo>
                    <a:pt x="229" y="42"/>
                  </a:lnTo>
                  <a:lnTo>
                    <a:pt x="224" y="42"/>
                  </a:lnTo>
                  <a:lnTo>
                    <a:pt x="208" y="42"/>
                  </a:lnTo>
                  <a:lnTo>
                    <a:pt x="198" y="42"/>
                  </a:lnTo>
                  <a:lnTo>
                    <a:pt x="193" y="37"/>
                  </a:lnTo>
                  <a:lnTo>
                    <a:pt x="188" y="37"/>
                  </a:lnTo>
                  <a:lnTo>
                    <a:pt x="188" y="26"/>
                  </a:lnTo>
                  <a:lnTo>
                    <a:pt x="188" y="16"/>
                  </a:lnTo>
                  <a:lnTo>
                    <a:pt x="193" y="5"/>
                  </a:lnTo>
                  <a:lnTo>
                    <a:pt x="198" y="5"/>
                  </a:lnTo>
                  <a:lnTo>
                    <a:pt x="208" y="0"/>
                  </a:lnTo>
                  <a:lnTo>
                    <a:pt x="2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Rectangle 134"/>
            <p:cNvSpPr>
              <a:spLocks noChangeArrowheads="1"/>
            </p:cNvSpPr>
            <p:nvPr/>
          </p:nvSpPr>
          <p:spPr bwMode="auto">
            <a:xfrm>
              <a:off x="16656" y="3514"/>
              <a:ext cx="578" cy="48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135"/>
            <p:cNvSpPr>
              <a:spLocks/>
            </p:cNvSpPr>
            <p:nvPr/>
          </p:nvSpPr>
          <p:spPr bwMode="auto">
            <a:xfrm>
              <a:off x="16313" y="3773"/>
              <a:ext cx="1061" cy="1106"/>
            </a:xfrm>
            <a:custGeom>
              <a:avLst/>
              <a:gdLst/>
              <a:ahLst/>
              <a:cxnLst>
                <a:cxn ang="0">
                  <a:pos x="1019" y="0"/>
                </a:cxn>
                <a:cxn ang="0">
                  <a:pos x="1051" y="0"/>
                </a:cxn>
                <a:cxn ang="0">
                  <a:pos x="1061" y="16"/>
                </a:cxn>
                <a:cxn ang="0">
                  <a:pos x="1056" y="37"/>
                </a:cxn>
                <a:cxn ang="0">
                  <a:pos x="167" y="1053"/>
                </a:cxn>
                <a:cxn ang="0">
                  <a:pos x="541" y="1043"/>
                </a:cxn>
                <a:cxn ang="0">
                  <a:pos x="692" y="990"/>
                </a:cxn>
                <a:cxn ang="0">
                  <a:pos x="791" y="879"/>
                </a:cxn>
                <a:cxn ang="0">
                  <a:pos x="853" y="715"/>
                </a:cxn>
                <a:cxn ang="0">
                  <a:pos x="863" y="688"/>
                </a:cxn>
                <a:cxn ang="0">
                  <a:pos x="874" y="678"/>
                </a:cxn>
                <a:cxn ang="0">
                  <a:pos x="889" y="678"/>
                </a:cxn>
                <a:cxn ang="0">
                  <a:pos x="900" y="688"/>
                </a:cxn>
                <a:cxn ang="0">
                  <a:pos x="900" y="699"/>
                </a:cxn>
                <a:cxn ang="0">
                  <a:pos x="895" y="720"/>
                </a:cxn>
                <a:cxn ang="0">
                  <a:pos x="780" y="1090"/>
                </a:cxn>
                <a:cxn ang="0">
                  <a:pos x="765" y="1106"/>
                </a:cxn>
                <a:cxn ang="0">
                  <a:pos x="733" y="1106"/>
                </a:cxn>
                <a:cxn ang="0">
                  <a:pos x="21" y="1106"/>
                </a:cxn>
                <a:cxn ang="0">
                  <a:pos x="0" y="1101"/>
                </a:cxn>
                <a:cxn ang="0">
                  <a:pos x="0" y="1085"/>
                </a:cxn>
                <a:cxn ang="0">
                  <a:pos x="5" y="1069"/>
                </a:cxn>
                <a:cxn ang="0">
                  <a:pos x="895" y="48"/>
                </a:cxn>
                <a:cxn ang="0">
                  <a:pos x="541" y="59"/>
                </a:cxn>
                <a:cxn ang="0">
                  <a:pos x="395" y="106"/>
                </a:cxn>
                <a:cxn ang="0">
                  <a:pos x="307" y="207"/>
                </a:cxn>
                <a:cxn ang="0">
                  <a:pos x="245" y="350"/>
                </a:cxn>
                <a:cxn ang="0">
                  <a:pos x="239" y="360"/>
                </a:cxn>
                <a:cxn ang="0">
                  <a:pos x="224" y="365"/>
                </a:cxn>
                <a:cxn ang="0">
                  <a:pos x="208" y="360"/>
                </a:cxn>
                <a:cxn ang="0">
                  <a:pos x="203" y="350"/>
                </a:cxn>
                <a:cxn ang="0">
                  <a:pos x="208" y="344"/>
                </a:cxn>
                <a:cxn ang="0">
                  <a:pos x="208" y="323"/>
                </a:cxn>
                <a:cxn ang="0">
                  <a:pos x="302" y="16"/>
                </a:cxn>
                <a:cxn ang="0">
                  <a:pos x="317" y="6"/>
                </a:cxn>
                <a:cxn ang="0">
                  <a:pos x="349" y="0"/>
                </a:cxn>
              </a:cxnLst>
              <a:rect l="0" t="0" r="r" b="b"/>
              <a:pathLst>
                <a:path w="1061" h="1106">
                  <a:moveTo>
                    <a:pt x="349" y="0"/>
                  </a:moveTo>
                  <a:lnTo>
                    <a:pt x="1019" y="0"/>
                  </a:lnTo>
                  <a:lnTo>
                    <a:pt x="1040" y="0"/>
                  </a:lnTo>
                  <a:lnTo>
                    <a:pt x="1051" y="0"/>
                  </a:lnTo>
                  <a:lnTo>
                    <a:pt x="1056" y="6"/>
                  </a:lnTo>
                  <a:lnTo>
                    <a:pt x="1061" y="16"/>
                  </a:lnTo>
                  <a:lnTo>
                    <a:pt x="1056" y="27"/>
                  </a:lnTo>
                  <a:lnTo>
                    <a:pt x="1056" y="37"/>
                  </a:lnTo>
                  <a:lnTo>
                    <a:pt x="1056" y="37"/>
                  </a:lnTo>
                  <a:lnTo>
                    <a:pt x="167" y="1053"/>
                  </a:lnTo>
                  <a:lnTo>
                    <a:pt x="437" y="1053"/>
                  </a:lnTo>
                  <a:lnTo>
                    <a:pt x="541" y="1043"/>
                  </a:lnTo>
                  <a:lnTo>
                    <a:pt x="624" y="1021"/>
                  </a:lnTo>
                  <a:lnTo>
                    <a:pt x="692" y="990"/>
                  </a:lnTo>
                  <a:lnTo>
                    <a:pt x="744" y="942"/>
                  </a:lnTo>
                  <a:lnTo>
                    <a:pt x="791" y="879"/>
                  </a:lnTo>
                  <a:lnTo>
                    <a:pt x="822" y="804"/>
                  </a:lnTo>
                  <a:lnTo>
                    <a:pt x="853" y="715"/>
                  </a:lnTo>
                  <a:lnTo>
                    <a:pt x="858" y="699"/>
                  </a:lnTo>
                  <a:lnTo>
                    <a:pt x="863" y="688"/>
                  </a:lnTo>
                  <a:lnTo>
                    <a:pt x="869" y="678"/>
                  </a:lnTo>
                  <a:lnTo>
                    <a:pt x="874" y="678"/>
                  </a:lnTo>
                  <a:lnTo>
                    <a:pt x="879" y="672"/>
                  </a:lnTo>
                  <a:lnTo>
                    <a:pt x="889" y="678"/>
                  </a:lnTo>
                  <a:lnTo>
                    <a:pt x="900" y="683"/>
                  </a:lnTo>
                  <a:lnTo>
                    <a:pt x="900" y="688"/>
                  </a:lnTo>
                  <a:lnTo>
                    <a:pt x="900" y="693"/>
                  </a:lnTo>
                  <a:lnTo>
                    <a:pt x="900" y="699"/>
                  </a:lnTo>
                  <a:lnTo>
                    <a:pt x="900" y="709"/>
                  </a:lnTo>
                  <a:lnTo>
                    <a:pt x="895" y="720"/>
                  </a:lnTo>
                  <a:lnTo>
                    <a:pt x="785" y="1074"/>
                  </a:lnTo>
                  <a:lnTo>
                    <a:pt x="780" y="1090"/>
                  </a:lnTo>
                  <a:lnTo>
                    <a:pt x="775" y="1101"/>
                  </a:lnTo>
                  <a:lnTo>
                    <a:pt x="765" y="1106"/>
                  </a:lnTo>
                  <a:lnTo>
                    <a:pt x="754" y="1106"/>
                  </a:lnTo>
                  <a:lnTo>
                    <a:pt x="733" y="1106"/>
                  </a:lnTo>
                  <a:lnTo>
                    <a:pt x="42" y="1106"/>
                  </a:lnTo>
                  <a:lnTo>
                    <a:pt x="21" y="1106"/>
                  </a:lnTo>
                  <a:lnTo>
                    <a:pt x="11" y="1106"/>
                  </a:lnTo>
                  <a:lnTo>
                    <a:pt x="0" y="1101"/>
                  </a:lnTo>
                  <a:lnTo>
                    <a:pt x="0" y="1090"/>
                  </a:lnTo>
                  <a:lnTo>
                    <a:pt x="0" y="1085"/>
                  </a:lnTo>
                  <a:lnTo>
                    <a:pt x="0" y="1074"/>
                  </a:lnTo>
                  <a:lnTo>
                    <a:pt x="5" y="1069"/>
                  </a:lnTo>
                  <a:lnTo>
                    <a:pt x="5" y="1064"/>
                  </a:lnTo>
                  <a:lnTo>
                    <a:pt x="895" y="48"/>
                  </a:lnTo>
                  <a:lnTo>
                    <a:pt x="640" y="48"/>
                  </a:lnTo>
                  <a:lnTo>
                    <a:pt x="541" y="59"/>
                  </a:lnTo>
                  <a:lnTo>
                    <a:pt x="463" y="74"/>
                  </a:lnTo>
                  <a:lnTo>
                    <a:pt x="395" y="106"/>
                  </a:lnTo>
                  <a:lnTo>
                    <a:pt x="349" y="149"/>
                  </a:lnTo>
                  <a:lnTo>
                    <a:pt x="307" y="207"/>
                  </a:lnTo>
                  <a:lnTo>
                    <a:pt x="271" y="270"/>
                  </a:lnTo>
                  <a:lnTo>
                    <a:pt x="245" y="350"/>
                  </a:lnTo>
                  <a:lnTo>
                    <a:pt x="245" y="355"/>
                  </a:lnTo>
                  <a:lnTo>
                    <a:pt x="239" y="360"/>
                  </a:lnTo>
                  <a:lnTo>
                    <a:pt x="234" y="365"/>
                  </a:lnTo>
                  <a:lnTo>
                    <a:pt x="224" y="365"/>
                  </a:lnTo>
                  <a:lnTo>
                    <a:pt x="213" y="365"/>
                  </a:lnTo>
                  <a:lnTo>
                    <a:pt x="208" y="360"/>
                  </a:lnTo>
                  <a:lnTo>
                    <a:pt x="208" y="355"/>
                  </a:lnTo>
                  <a:lnTo>
                    <a:pt x="203" y="350"/>
                  </a:lnTo>
                  <a:lnTo>
                    <a:pt x="203" y="350"/>
                  </a:lnTo>
                  <a:lnTo>
                    <a:pt x="208" y="344"/>
                  </a:lnTo>
                  <a:lnTo>
                    <a:pt x="208" y="334"/>
                  </a:lnTo>
                  <a:lnTo>
                    <a:pt x="208" y="323"/>
                  </a:lnTo>
                  <a:lnTo>
                    <a:pt x="297" y="32"/>
                  </a:lnTo>
                  <a:lnTo>
                    <a:pt x="302" y="16"/>
                  </a:lnTo>
                  <a:lnTo>
                    <a:pt x="307" y="6"/>
                  </a:lnTo>
                  <a:lnTo>
                    <a:pt x="317" y="6"/>
                  </a:lnTo>
                  <a:lnTo>
                    <a:pt x="328" y="0"/>
                  </a:lnTo>
                  <a:lnTo>
                    <a:pt x="3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47" name="Picture 46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4000" y="1371601"/>
            <a:ext cx="3467100" cy="828675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600" y="3505200"/>
            <a:ext cx="8520113" cy="723900"/>
          </a:xfrm>
          <a:prstGeom prst="rect">
            <a:avLst/>
          </a:prstGeom>
        </p:spPr>
      </p:pic>
      <p:pic>
        <p:nvPicPr>
          <p:cNvPr id="50" name="Picture 49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" y="4724400"/>
            <a:ext cx="8782050" cy="709613"/>
          </a:xfrm>
          <a:prstGeom prst="rect">
            <a:avLst/>
          </a:prstGeom>
        </p:spPr>
      </p:pic>
      <p:sp>
        <p:nvSpPr>
          <p:cNvPr id="51" name="Right Arrow 50"/>
          <p:cNvSpPr/>
          <p:nvPr/>
        </p:nvSpPr>
        <p:spPr>
          <a:xfrm>
            <a:off x="1371600" y="5867400"/>
            <a:ext cx="1600200" cy="609600"/>
          </a:xfrm>
          <a:prstGeom prst="rightArrow">
            <a:avLst/>
          </a:prstGeom>
          <a:solidFill>
            <a:srgbClr val="7030A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2" name="Picture 51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05200" y="5867400"/>
            <a:ext cx="4476750" cy="685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957086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" name="Picture 2" descr="http://www.dawnkinzer.com/wp-content/uploads/2012/02/bigstock_Man_jump_through_the_gap_Elem_18659402.jpg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6979516" y="5410200"/>
            <a:ext cx="2164484" cy="1447800"/>
          </a:xfrm>
          <a:prstGeom prst="rect">
            <a:avLst/>
          </a:prstGeom>
          <a:noFill/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The Central Charge Function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0" y="1143000"/>
            <a:ext cx="914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FF0000"/>
                </a:solidFill>
              </a:rPr>
              <a:t>The central charge function is a linear function </a:t>
            </a:r>
            <a:endParaRPr lang="en-US" sz="3600" dirty="0">
              <a:solidFill>
                <a:srgbClr val="FF0000"/>
              </a:solidFill>
            </a:endParaRPr>
          </a:p>
        </p:txBody>
      </p:sp>
      <p:grpSp>
        <p:nvGrpSpPr>
          <p:cNvPr id="1036" name="Group 12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2895600" y="2057400"/>
            <a:ext cx="2473643" cy="419100"/>
            <a:chOff x="471" y="1758"/>
            <a:chExt cx="7006" cy="1187"/>
          </a:xfrm>
          <a:solidFill>
            <a:srgbClr val="FF0000"/>
          </a:solidFill>
        </p:grpSpPr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471" y="1794"/>
              <a:ext cx="1058" cy="1120"/>
            </a:xfrm>
            <a:custGeom>
              <a:avLst/>
              <a:gdLst/>
              <a:ahLst/>
              <a:cxnLst>
                <a:cxn ang="0">
                  <a:pos x="1017" y="0"/>
                </a:cxn>
                <a:cxn ang="0">
                  <a:pos x="1054" y="2"/>
                </a:cxn>
                <a:cxn ang="0">
                  <a:pos x="1056" y="23"/>
                </a:cxn>
                <a:cxn ang="0">
                  <a:pos x="1052" y="38"/>
                </a:cxn>
                <a:cxn ang="0">
                  <a:pos x="166" y="1063"/>
                </a:cxn>
                <a:cxn ang="0">
                  <a:pos x="504" y="1059"/>
                </a:cxn>
                <a:cxn ang="0">
                  <a:pos x="618" y="1036"/>
                </a:cxn>
                <a:cxn ang="0">
                  <a:pos x="703" y="991"/>
                </a:cxn>
                <a:cxn ang="0">
                  <a:pos x="764" y="924"/>
                </a:cxn>
                <a:cxn ang="0">
                  <a:pos x="812" y="834"/>
                </a:cxn>
                <a:cxn ang="0">
                  <a:pos x="853" y="721"/>
                </a:cxn>
                <a:cxn ang="0">
                  <a:pos x="866" y="689"/>
                </a:cxn>
                <a:cxn ang="0">
                  <a:pos x="880" y="680"/>
                </a:cxn>
                <a:cxn ang="0">
                  <a:pos x="893" y="683"/>
                </a:cxn>
                <a:cxn ang="0">
                  <a:pos x="899" y="689"/>
                </a:cxn>
                <a:cxn ang="0">
                  <a:pos x="899" y="698"/>
                </a:cxn>
                <a:cxn ang="0">
                  <a:pos x="897" y="712"/>
                </a:cxn>
                <a:cxn ang="0">
                  <a:pos x="895" y="726"/>
                </a:cxn>
                <a:cxn ang="0">
                  <a:pos x="775" y="1104"/>
                </a:cxn>
                <a:cxn ang="0">
                  <a:pos x="755" y="1117"/>
                </a:cxn>
                <a:cxn ang="0">
                  <a:pos x="40" y="1120"/>
                </a:cxn>
                <a:cxn ang="0">
                  <a:pos x="5" y="1115"/>
                </a:cxn>
                <a:cxn ang="0">
                  <a:pos x="0" y="1102"/>
                </a:cxn>
                <a:cxn ang="0">
                  <a:pos x="2" y="1090"/>
                </a:cxn>
                <a:cxn ang="0">
                  <a:pos x="5" y="1079"/>
                </a:cxn>
                <a:cxn ang="0">
                  <a:pos x="5" y="1075"/>
                </a:cxn>
                <a:cxn ang="0">
                  <a:pos x="637" y="47"/>
                </a:cxn>
                <a:cxn ang="0">
                  <a:pos x="506" y="61"/>
                </a:cxn>
                <a:cxn ang="0">
                  <a:pos x="408" y="99"/>
                </a:cxn>
                <a:cxn ang="0">
                  <a:pos x="336" y="160"/>
                </a:cxn>
                <a:cxn ang="0">
                  <a:pos x="284" y="243"/>
                </a:cxn>
                <a:cxn ang="0">
                  <a:pos x="245" y="349"/>
                </a:cxn>
                <a:cxn ang="0">
                  <a:pos x="242" y="358"/>
                </a:cxn>
                <a:cxn ang="0">
                  <a:pos x="236" y="365"/>
                </a:cxn>
                <a:cxn ang="0">
                  <a:pos x="225" y="367"/>
                </a:cxn>
                <a:cxn ang="0">
                  <a:pos x="214" y="365"/>
                </a:cxn>
                <a:cxn ang="0">
                  <a:pos x="208" y="358"/>
                </a:cxn>
                <a:cxn ang="0">
                  <a:pos x="205" y="354"/>
                </a:cxn>
                <a:cxn ang="0">
                  <a:pos x="205" y="349"/>
                </a:cxn>
                <a:cxn ang="0">
                  <a:pos x="205" y="343"/>
                </a:cxn>
                <a:cxn ang="0">
                  <a:pos x="208" y="331"/>
                </a:cxn>
                <a:cxn ang="0">
                  <a:pos x="297" y="29"/>
                </a:cxn>
                <a:cxn ang="0">
                  <a:pos x="312" y="2"/>
                </a:cxn>
                <a:cxn ang="0">
                  <a:pos x="347" y="0"/>
                </a:cxn>
              </a:cxnLst>
              <a:rect l="0" t="0" r="r" b="b"/>
              <a:pathLst>
                <a:path w="1058" h="1120">
                  <a:moveTo>
                    <a:pt x="347" y="0"/>
                  </a:moveTo>
                  <a:lnTo>
                    <a:pt x="1017" y="0"/>
                  </a:lnTo>
                  <a:lnTo>
                    <a:pt x="1043" y="0"/>
                  </a:lnTo>
                  <a:lnTo>
                    <a:pt x="1054" y="2"/>
                  </a:lnTo>
                  <a:lnTo>
                    <a:pt x="1058" y="11"/>
                  </a:lnTo>
                  <a:lnTo>
                    <a:pt x="1056" y="23"/>
                  </a:lnTo>
                  <a:lnTo>
                    <a:pt x="1054" y="29"/>
                  </a:lnTo>
                  <a:lnTo>
                    <a:pt x="1052" y="38"/>
                  </a:lnTo>
                  <a:lnTo>
                    <a:pt x="1052" y="38"/>
                  </a:lnTo>
                  <a:lnTo>
                    <a:pt x="166" y="1063"/>
                  </a:lnTo>
                  <a:lnTo>
                    <a:pt x="434" y="1063"/>
                  </a:lnTo>
                  <a:lnTo>
                    <a:pt x="504" y="1059"/>
                  </a:lnTo>
                  <a:lnTo>
                    <a:pt x="565" y="1052"/>
                  </a:lnTo>
                  <a:lnTo>
                    <a:pt x="618" y="1036"/>
                  </a:lnTo>
                  <a:lnTo>
                    <a:pt x="664" y="1016"/>
                  </a:lnTo>
                  <a:lnTo>
                    <a:pt x="703" y="991"/>
                  </a:lnTo>
                  <a:lnTo>
                    <a:pt x="736" y="960"/>
                  </a:lnTo>
                  <a:lnTo>
                    <a:pt x="764" y="924"/>
                  </a:lnTo>
                  <a:lnTo>
                    <a:pt x="790" y="881"/>
                  </a:lnTo>
                  <a:lnTo>
                    <a:pt x="812" y="834"/>
                  </a:lnTo>
                  <a:lnTo>
                    <a:pt x="834" y="780"/>
                  </a:lnTo>
                  <a:lnTo>
                    <a:pt x="853" y="721"/>
                  </a:lnTo>
                  <a:lnTo>
                    <a:pt x="860" y="701"/>
                  </a:lnTo>
                  <a:lnTo>
                    <a:pt x="866" y="689"/>
                  </a:lnTo>
                  <a:lnTo>
                    <a:pt x="871" y="683"/>
                  </a:lnTo>
                  <a:lnTo>
                    <a:pt x="880" y="680"/>
                  </a:lnTo>
                  <a:lnTo>
                    <a:pt x="886" y="680"/>
                  </a:lnTo>
                  <a:lnTo>
                    <a:pt x="893" y="683"/>
                  </a:lnTo>
                  <a:lnTo>
                    <a:pt x="895" y="687"/>
                  </a:lnTo>
                  <a:lnTo>
                    <a:pt x="899" y="689"/>
                  </a:lnTo>
                  <a:lnTo>
                    <a:pt x="899" y="694"/>
                  </a:lnTo>
                  <a:lnTo>
                    <a:pt x="899" y="698"/>
                  </a:lnTo>
                  <a:lnTo>
                    <a:pt x="899" y="705"/>
                  </a:lnTo>
                  <a:lnTo>
                    <a:pt x="897" y="712"/>
                  </a:lnTo>
                  <a:lnTo>
                    <a:pt x="897" y="719"/>
                  </a:lnTo>
                  <a:lnTo>
                    <a:pt x="895" y="726"/>
                  </a:lnTo>
                  <a:lnTo>
                    <a:pt x="784" y="1086"/>
                  </a:lnTo>
                  <a:lnTo>
                    <a:pt x="775" y="1104"/>
                  </a:lnTo>
                  <a:lnTo>
                    <a:pt x="768" y="1115"/>
                  </a:lnTo>
                  <a:lnTo>
                    <a:pt x="755" y="1117"/>
                  </a:lnTo>
                  <a:lnTo>
                    <a:pt x="733" y="1120"/>
                  </a:lnTo>
                  <a:lnTo>
                    <a:pt x="40" y="1120"/>
                  </a:lnTo>
                  <a:lnTo>
                    <a:pt x="16" y="1120"/>
                  </a:lnTo>
                  <a:lnTo>
                    <a:pt x="5" y="1115"/>
                  </a:lnTo>
                  <a:lnTo>
                    <a:pt x="0" y="1104"/>
                  </a:lnTo>
                  <a:lnTo>
                    <a:pt x="0" y="1102"/>
                  </a:lnTo>
                  <a:lnTo>
                    <a:pt x="0" y="1095"/>
                  </a:lnTo>
                  <a:lnTo>
                    <a:pt x="2" y="1090"/>
                  </a:lnTo>
                  <a:lnTo>
                    <a:pt x="2" y="1086"/>
                  </a:lnTo>
                  <a:lnTo>
                    <a:pt x="5" y="1079"/>
                  </a:lnTo>
                  <a:lnTo>
                    <a:pt x="5" y="1077"/>
                  </a:lnTo>
                  <a:lnTo>
                    <a:pt x="5" y="1075"/>
                  </a:lnTo>
                  <a:lnTo>
                    <a:pt x="895" y="47"/>
                  </a:lnTo>
                  <a:lnTo>
                    <a:pt x="637" y="47"/>
                  </a:lnTo>
                  <a:lnTo>
                    <a:pt x="568" y="52"/>
                  </a:lnTo>
                  <a:lnTo>
                    <a:pt x="506" y="61"/>
                  </a:lnTo>
                  <a:lnTo>
                    <a:pt x="454" y="77"/>
                  </a:lnTo>
                  <a:lnTo>
                    <a:pt x="408" y="99"/>
                  </a:lnTo>
                  <a:lnTo>
                    <a:pt x="369" y="126"/>
                  </a:lnTo>
                  <a:lnTo>
                    <a:pt x="336" y="160"/>
                  </a:lnTo>
                  <a:lnTo>
                    <a:pt x="310" y="201"/>
                  </a:lnTo>
                  <a:lnTo>
                    <a:pt x="284" y="243"/>
                  </a:lnTo>
                  <a:lnTo>
                    <a:pt x="264" y="295"/>
                  </a:lnTo>
                  <a:lnTo>
                    <a:pt x="245" y="349"/>
                  </a:lnTo>
                  <a:lnTo>
                    <a:pt x="245" y="354"/>
                  </a:lnTo>
                  <a:lnTo>
                    <a:pt x="242" y="358"/>
                  </a:lnTo>
                  <a:lnTo>
                    <a:pt x="238" y="361"/>
                  </a:lnTo>
                  <a:lnTo>
                    <a:pt x="236" y="365"/>
                  </a:lnTo>
                  <a:lnTo>
                    <a:pt x="232" y="367"/>
                  </a:lnTo>
                  <a:lnTo>
                    <a:pt x="225" y="367"/>
                  </a:lnTo>
                  <a:lnTo>
                    <a:pt x="218" y="367"/>
                  </a:lnTo>
                  <a:lnTo>
                    <a:pt x="214" y="365"/>
                  </a:lnTo>
                  <a:lnTo>
                    <a:pt x="210" y="363"/>
                  </a:lnTo>
                  <a:lnTo>
                    <a:pt x="208" y="358"/>
                  </a:lnTo>
                  <a:lnTo>
                    <a:pt x="205" y="356"/>
                  </a:lnTo>
                  <a:lnTo>
                    <a:pt x="205" y="354"/>
                  </a:lnTo>
                  <a:lnTo>
                    <a:pt x="205" y="352"/>
                  </a:lnTo>
                  <a:lnTo>
                    <a:pt x="205" y="349"/>
                  </a:lnTo>
                  <a:lnTo>
                    <a:pt x="205" y="347"/>
                  </a:lnTo>
                  <a:lnTo>
                    <a:pt x="205" y="343"/>
                  </a:lnTo>
                  <a:lnTo>
                    <a:pt x="208" y="338"/>
                  </a:lnTo>
                  <a:lnTo>
                    <a:pt x="208" y="331"/>
                  </a:lnTo>
                  <a:lnTo>
                    <a:pt x="210" y="327"/>
                  </a:lnTo>
                  <a:lnTo>
                    <a:pt x="297" y="29"/>
                  </a:lnTo>
                  <a:lnTo>
                    <a:pt x="304" y="11"/>
                  </a:lnTo>
                  <a:lnTo>
                    <a:pt x="312" y="2"/>
                  </a:lnTo>
                  <a:lnTo>
                    <a:pt x="325" y="0"/>
                  </a:lnTo>
                  <a:lnTo>
                    <a:pt x="3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9" name="Freeform 15"/>
            <p:cNvSpPr>
              <a:spLocks noEditPoints="1"/>
            </p:cNvSpPr>
            <p:nvPr/>
          </p:nvSpPr>
          <p:spPr bwMode="auto">
            <a:xfrm>
              <a:off x="2167" y="2206"/>
              <a:ext cx="168" cy="708"/>
            </a:xfrm>
            <a:custGeom>
              <a:avLst/>
              <a:gdLst/>
              <a:ahLst/>
              <a:cxnLst>
                <a:cxn ang="0">
                  <a:pos x="85" y="534"/>
                </a:cxn>
                <a:cxn ang="0">
                  <a:pos x="117" y="541"/>
                </a:cxn>
                <a:cxn ang="0">
                  <a:pos x="144" y="559"/>
                </a:cxn>
                <a:cxn ang="0">
                  <a:pos x="161" y="586"/>
                </a:cxn>
                <a:cxn ang="0">
                  <a:pos x="168" y="620"/>
                </a:cxn>
                <a:cxn ang="0">
                  <a:pos x="163" y="647"/>
                </a:cxn>
                <a:cxn ang="0">
                  <a:pos x="152" y="672"/>
                </a:cxn>
                <a:cxn ang="0">
                  <a:pos x="135" y="690"/>
                </a:cxn>
                <a:cxn ang="0">
                  <a:pos x="111" y="703"/>
                </a:cxn>
                <a:cxn ang="0">
                  <a:pos x="85" y="708"/>
                </a:cxn>
                <a:cxn ang="0">
                  <a:pos x="58" y="703"/>
                </a:cxn>
                <a:cxn ang="0">
                  <a:pos x="34" y="690"/>
                </a:cxn>
                <a:cxn ang="0">
                  <a:pos x="17" y="672"/>
                </a:cxn>
                <a:cxn ang="0">
                  <a:pos x="4" y="647"/>
                </a:cxn>
                <a:cxn ang="0">
                  <a:pos x="0" y="620"/>
                </a:cxn>
                <a:cxn ang="0">
                  <a:pos x="4" y="593"/>
                </a:cxn>
                <a:cxn ang="0">
                  <a:pos x="17" y="570"/>
                </a:cxn>
                <a:cxn ang="0">
                  <a:pos x="34" y="550"/>
                </a:cxn>
                <a:cxn ang="0">
                  <a:pos x="58" y="539"/>
                </a:cxn>
                <a:cxn ang="0">
                  <a:pos x="85" y="534"/>
                </a:cxn>
                <a:cxn ang="0">
                  <a:pos x="85" y="0"/>
                </a:cxn>
                <a:cxn ang="0">
                  <a:pos x="111" y="5"/>
                </a:cxn>
                <a:cxn ang="0">
                  <a:pos x="135" y="16"/>
                </a:cxn>
                <a:cxn ang="0">
                  <a:pos x="152" y="36"/>
                </a:cxn>
                <a:cxn ang="0">
                  <a:pos x="163" y="59"/>
                </a:cxn>
                <a:cxn ang="0">
                  <a:pos x="168" y="88"/>
                </a:cxn>
                <a:cxn ang="0">
                  <a:pos x="161" y="120"/>
                </a:cxn>
                <a:cxn ang="0">
                  <a:pos x="144" y="147"/>
                </a:cxn>
                <a:cxn ang="0">
                  <a:pos x="117" y="167"/>
                </a:cxn>
                <a:cxn ang="0">
                  <a:pos x="85" y="174"/>
                </a:cxn>
                <a:cxn ang="0">
                  <a:pos x="58" y="169"/>
                </a:cxn>
                <a:cxn ang="0">
                  <a:pos x="34" y="156"/>
                </a:cxn>
                <a:cxn ang="0">
                  <a:pos x="17" y="138"/>
                </a:cxn>
                <a:cxn ang="0">
                  <a:pos x="4" y="115"/>
                </a:cxn>
                <a:cxn ang="0">
                  <a:pos x="0" y="88"/>
                </a:cxn>
                <a:cxn ang="0">
                  <a:pos x="4" y="59"/>
                </a:cxn>
                <a:cxn ang="0">
                  <a:pos x="17" y="36"/>
                </a:cxn>
                <a:cxn ang="0">
                  <a:pos x="34" y="16"/>
                </a:cxn>
                <a:cxn ang="0">
                  <a:pos x="58" y="5"/>
                </a:cxn>
                <a:cxn ang="0">
                  <a:pos x="85" y="0"/>
                </a:cxn>
              </a:cxnLst>
              <a:rect l="0" t="0" r="r" b="b"/>
              <a:pathLst>
                <a:path w="168" h="708">
                  <a:moveTo>
                    <a:pt x="85" y="534"/>
                  </a:moveTo>
                  <a:lnTo>
                    <a:pt x="117" y="541"/>
                  </a:lnTo>
                  <a:lnTo>
                    <a:pt x="144" y="559"/>
                  </a:lnTo>
                  <a:lnTo>
                    <a:pt x="161" y="586"/>
                  </a:lnTo>
                  <a:lnTo>
                    <a:pt x="168" y="620"/>
                  </a:lnTo>
                  <a:lnTo>
                    <a:pt x="163" y="647"/>
                  </a:lnTo>
                  <a:lnTo>
                    <a:pt x="152" y="672"/>
                  </a:lnTo>
                  <a:lnTo>
                    <a:pt x="135" y="690"/>
                  </a:lnTo>
                  <a:lnTo>
                    <a:pt x="111" y="703"/>
                  </a:lnTo>
                  <a:lnTo>
                    <a:pt x="85" y="708"/>
                  </a:lnTo>
                  <a:lnTo>
                    <a:pt x="58" y="703"/>
                  </a:lnTo>
                  <a:lnTo>
                    <a:pt x="34" y="690"/>
                  </a:lnTo>
                  <a:lnTo>
                    <a:pt x="17" y="672"/>
                  </a:lnTo>
                  <a:lnTo>
                    <a:pt x="4" y="647"/>
                  </a:lnTo>
                  <a:lnTo>
                    <a:pt x="0" y="620"/>
                  </a:lnTo>
                  <a:lnTo>
                    <a:pt x="4" y="593"/>
                  </a:lnTo>
                  <a:lnTo>
                    <a:pt x="17" y="570"/>
                  </a:lnTo>
                  <a:lnTo>
                    <a:pt x="34" y="550"/>
                  </a:lnTo>
                  <a:lnTo>
                    <a:pt x="58" y="539"/>
                  </a:lnTo>
                  <a:lnTo>
                    <a:pt x="85" y="534"/>
                  </a:lnTo>
                  <a:close/>
                  <a:moveTo>
                    <a:pt x="85" y="0"/>
                  </a:moveTo>
                  <a:lnTo>
                    <a:pt x="111" y="5"/>
                  </a:lnTo>
                  <a:lnTo>
                    <a:pt x="135" y="16"/>
                  </a:lnTo>
                  <a:lnTo>
                    <a:pt x="152" y="36"/>
                  </a:lnTo>
                  <a:lnTo>
                    <a:pt x="163" y="59"/>
                  </a:lnTo>
                  <a:lnTo>
                    <a:pt x="168" y="88"/>
                  </a:lnTo>
                  <a:lnTo>
                    <a:pt x="161" y="120"/>
                  </a:lnTo>
                  <a:lnTo>
                    <a:pt x="144" y="147"/>
                  </a:lnTo>
                  <a:lnTo>
                    <a:pt x="117" y="167"/>
                  </a:lnTo>
                  <a:lnTo>
                    <a:pt x="85" y="174"/>
                  </a:lnTo>
                  <a:lnTo>
                    <a:pt x="58" y="169"/>
                  </a:lnTo>
                  <a:lnTo>
                    <a:pt x="34" y="156"/>
                  </a:lnTo>
                  <a:lnTo>
                    <a:pt x="17" y="138"/>
                  </a:lnTo>
                  <a:lnTo>
                    <a:pt x="4" y="115"/>
                  </a:lnTo>
                  <a:lnTo>
                    <a:pt x="0" y="88"/>
                  </a:lnTo>
                  <a:lnTo>
                    <a:pt x="4" y="59"/>
                  </a:lnTo>
                  <a:lnTo>
                    <a:pt x="17" y="36"/>
                  </a:lnTo>
                  <a:lnTo>
                    <a:pt x="34" y="16"/>
                  </a:lnTo>
                  <a:lnTo>
                    <a:pt x="58" y="5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0" name="Freeform 16"/>
            <p:cNvSpPr>
              <a:spLocks/>
            </p:cNvSpPr>
            <p:nvPr/>
          </p:nvSpPr>
          <p:spPr bwMode="auto">
            <a:xfrm>
              <a:off x="2965" y="1799"/>
              <a:ext cx="875" cy="1115"/>
            </a:xfrm>
            <a:custGeom>
              <a:avLst/>
              <a:gdLst/>
              <a:ahLst/>
              <a:cxnLst>
                <a:cxn ang="0">
                  <a:pos x="831" y="0"/>
                </a:cxn>
                <a:cxn ang="0">
                  <a:pos x="875" y="369"/>
                </a:cxn>
                <a:cxn ang="0">
                  <a:pos x="827" y="306"/>
                </a:cxn>
                <a:cxn ang="0">
                  <a:pos x="805" y="202"/>
                </a:cxn>
                <a:cxn ang="0">
                  <a:pos x="766" y="126"/>
                </a:cxn>
                <a:cxn ang="0">
                  <a:pos x="705" y="76"/>
                </a:cxn>
                <a:cxn ang="0">
                  <a:pos x="611" y="51"/>
                </a:cxn>
                <a:cxn ang="0">
                  <a:pos x="382" y="49"/>
                </a:cxn>
                <a:cxn ang="0">
                  <a:pos x="330" y="54"/>
                </a:cxn>
                <a:cxn ang="0">
                  <a:pos x="310" y="74"/>
                </a:cxn>
                <a:cxn ang="0">
                  <a:pos x="306" y="115"/>
                </a:cxn>
                <a:cxn ang="0">
                  <a:pos x="306" y="1004"/>
                </a:cxn>
                <a:cxn ang="0">
                  <a:pos x="314" y="1036"/>
                </a:cxn>
                <a:cxn ang="0">
                  <a:pos x="343" y="1054"/>
                </a:cxn>
                <a:cxn ang="0">
                  <a:pos x="408" y="1061"/>
                </a:cxn>
                <a:cxn ang="0">
                  <a:pos x="511" y="1063"/>
                </a:cxn>
                <a:cxn ang="0">
                  <a:pos x="476" y="1112"/>
                </a:cxn>
                <a:cxn ang="0">
                  <a:pos x="380" y="1110"/>
                </a:cxn>
                <a:cxn ang="0">
                  <a:pos x="282" y="1110"/>
                </a:cxn>
                <a:cxn ang="0">
                  <a:pos x="207" y="1110"/>
                </a:cxn>
                <a:cxn ang="0">
                  <a:pos x="118" y="1110"/>
                </a:cxn>
                <a:cxn ang="0">
                  <a:pos x="33" y="1112"/>
                </a:cxn>
                <a:cxn ang="0">
                  <a:pos x="0" y="1063"/>
                </a:cxn>
                <a:cxn ang="0">
                  <a:pos x="83" y="1061"/>
                </a:cxn>
                <a:cxn ang="0">
                  <a:pos x="140" y="1052"/>
                </a:cxn>
                <a:cxn ang="0">
                  <a:pos x="162" y="1027"/>
                </a:cxn>
                <a:cxn ang="0">
                  <a:pos x="166" y="986"/>
                </a:cxn>
                <a:cxn ang="0">
                  <a:pos x="166" y="103"/>
                </a:cxn>
                <a:cxn ang="0">
                  <a:pos x="153" y="70"/>
                </a:cxn>
                <a:cxn ang="0">
                  <a:pos x="116" y="54"/>
                </a:cxn>
                <a:cxn ang="0">
                  <a:pos x="37" y="49"/>
                </a:cxn>
                <a:cxn ang="0">
                  <a:pos x="0" y="0"/>
                </a:cxn>
              </a:cxnLst>
              <a:rect l="0" t="0" r="r" b="b"/>
              <a:pathLst>
                <a:path w="875" h="1115">
                  <a:moveTo>
                    <a:pt x="0" y="0"/>
                  </a:moveTo>
                  <a:lnTo>
                    <a:pt x="831" y="0"/>
                  </a:lnTo>
                  <a:lnTo>
                    <a:pt x="831" y="0"/>
                  </a:lnTo>
                  <a:lnTo>
                    <a:pt x="875" y="369"/>
                  </a:lnTo>
                  <a:lnTo>
                    <a:pt x="836" y="369"/>
                  </a:lnTo>
                  <a:lnTo>
                    <a:pt x="827" y="306"/>
                  </a:lnTo>
                  <a:lnTo>
                    <a:pt x="816" y="250"/>
                  </a:lnTo>
                  <a:lnTo>
                    <a:pt x="805" y="202"/>
                  </a:lnTo>
                  <a:lnTo>
                    <a:pt x="788" y="160"/>
                  </a:lnTo>
                  <a:lnTo>
                    <a:pt x="766" y="126"/>
                  </a:lnTo>
                  <a:lnTo>
                    <a:pt x="740" y="97"/>
                  </a:lnTo>
                  <a:lnTo>
                    <a:pt x="705" y="76"/>
                  </a:lnTo>
                  <a:lnTo>
                    <a:pt x="663" y="61"/>
                  </a:lnTo>
                  <a:lnTo>
                    <a:pt x="611" y="51"/>
                  </a:lnTo>
                  <a:lnTo>
                    <a:pt x="548" y="49"/>
                  </a:lnTo>
                  <a:lnTo>
                    <a:pt x="382" y="49"/>
                  </a:lnTo>
                  <a:lnTo>
                    <a:pt x="351" y="49"/>
                  </a:lnTo>
                  <a:lnTo>
                    <a:pt x="330" y="54"/>
                  </a:lnTo>
                  <a:lnTo>
                    <a:pt x="316" y="63"/>
                  </a:lnTo>
                  <a:lnTo>
                    <a:pt x="310" y="74"/>
                  </a:lnTo>
                  <a:lnTo>
                    <a:pt x="306" y="92"/>
                  </a:lnTo>
                  <a:lnTo>
                    <a:pt x="306" y="115"/>
                  </a:lnTo>
                  <a:lnTo>
                    <a:pt x="306" y="986"/>
                  </a:lnTo>
                  <a:lnTo>
                    <a:pt x="306" y="1004"/>
                  </a:lnTo>
                  <a:lnTo>
                    <a:pt x="308" y="1022"/>
                  </a:lnTo>
                  <a:lnTo>
                    <a:pt x="314" y="1036"/>
                  </a:lnTo>
                  <a:lnTo>
                    <a:pt x="325" y="1045"/>
                  </a:lnTo>
                  <a:lnTo>
                    <a:pt x="343" y="1054"/>
                  </a:lnTo>
                  <a:lnTo>
                    <a:pt x="369" y="1058"/>
                  </a:lnTo>
                  <a:lnTo>
                    <a:pt x="408" y="1061"/>
                  </a:lnTo>
                  <a:lnTo>
                    <a:pt x="458" y="1063"/>
                  </a:lnTo>
                  <a:lnTo>
                    <a:pt x="511" y="1063"/>
                  </a:lnTo>
                  <a:lnTo>
                    <a:pt x="511" y="1115"/>
                  </a:lnTo>
                  <a:lnTo>
                    <a:pt x="476" y="1112"/>
                  </a:lnTo>
                  <a:lnTo>
                    <a:pt x="430" y="1110"/>
                  </a:lnTo>
                  <a:lnTo>
                    <a:pt x="380" y="1110"/>
                  </a:lnTo>
                  <a:lnTo>
                    <a:pt x="327" y="1110"/>
                  </a:lnTo>
                  <a:lnTo>
                    <a:pt x="282" y="1110"/>
                  </a:lnTo>
                  <a:lnTo>
                    <a:pt x="242" y="1110"/>
                  </a:lnTo>
                  <a:lnTo>
                    <a:pt x="207" y="1110"/>
                  </a:lnTo>
                  <a:lnTo>
                    <a:pt x="164" y="1110"/>
                  </a:lnTo>
                  <a:lnTo>
                    <a:pt x="118" y="1110"/>
                  </a:lnTo>
                  <a:lnTo>
                    <a:pt x="74" y="1110"/>
                  </a:lnTo>
                  <a:lnTo>
                    <a:pt x="33" y="1112"/>
                  </a:lnTo>
                  <a:lnTo>
                    <a:pt x="0" y="1115"/>
                  </a:lnTo>
                  <a:lnTo>
                    <a:pt x="0" y="1063"/>
                  </a:lnTo>
                  <a:lnTo>
                    <a:pt x="37" y="1063"/>
                  </a:lnTo>
                  <a:lnTo>
                    <a:pt x="83" y="1061"/>
                  </a:lnTo>
                  <a:lnTo>
                    <a:pt x="116" y="1058"/>
                  </a:lnTo>
                  <a:lnTo>
                    <a:pt x="140" y="1052"/>
                  </a:lnTo>
                  <a:lnTo>
                    <a:pt x="153" y="1040"/>
                  </a:lnTo>
                  <a:lnTo>
                    <a:pt x="162" y="1027"/>
                  </a:lnTo>
                  <a:lnTo>
                    <a:pt x="166" y="1009"/>
                  </a:lnTo>
                  <a:lnTo>
                    <a:pt x="166" y="986"/>
                  </a:lnTo>
                  <a:lnTo>
                    <a:pt x="166" y="126"/>
                  </a:lnTo>
                  <a:lnTo>
                    <a:pt x="166" y="103"/>
                  </a:lnTo>
                  <a:lnTo>
                    <a:pt x="162" y="85"/>
                  </a:lnTo>
                  <a:lnTo>
                    <a:pt x="153" y="70"/>
                  </a:lnTo>
                  <a:lnTo>
                    <a:pt x="140" y="61"/>
                  </a:lnTo>
                  <a:lnTo>
                    <a:pt x="116" y="54"/>
                  </a:lnTo>
                  <a:lnTo>
                    <a:pt x="83" y="49"/>
                  </a:lnTo>
                  <a:lnTo>
                    <a:pt x="37" y="49"/>
                  </a:lnTo>
                  <a:lnTo>
                    <a:pt x="0" y="4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1" name="Freeform 17"/>
            <p:cNvSpPr>
              <a:spLocks/>
            </p:cNvSpPr>
            <p:nvPr/>
          </p:nvSpPr>
          <p:spPr bwMode="auto">
            <a:xfrm>
              <a:off x="4440" y="2074"/>
              <a:ext cx="1412" cy="858"/>
            </a:xfrm>
            <a:custGeom>
              <a:avLst/>
              <a:gdLst/>
              <a:ahLst/>
              <a:cxnLst>
                <a:cxn ang="0">
                  <a:pos x="1056" y="2"/>
                </a:cxn>
                <a:cxn ang="0">
                  <a:pos x="1067" y="4"/>
                </a:cxn>
                <a:cxn ang="0">
                  <a:pos x="1073" y="13"/>
                </a:cxn>
                <a:cxn ang="0">
                  <a:pos x="1078" y="27"/>
                </a:cxn>
                <a:cxn ang="0">
                  <a:pos x="1121" y="157"/>
                </a:cxn>
                <a:cxn ang="0">
                  <a:pos x="1183" y="256"/>
                </a:cxn>
                <a:cxn ang="0">
                  <a:pos x="1252" y="326"/>
                </a:cxn>
                <a:cxn ang="0">
                  <a:pos x="1320" y="373"/>
                </a:cxn>
                <a:cxn ang="0">
                  <a:pos x="1379" y="403"/>
                </a:cxn>
                <a:cxn ang="0">
                  <a:pos x="1403" y="414"/>
                </a:cxn>
                <a:cxn ang="0">
                  <a:pos x="1409" y="418"/>
                </a:cxn>
                <a:cxn ang="0">
                  <a:pos x="1412" y="430"/>
                </a:cxn>
                <a:cxn ang="0">
                  <a:pos x="1412" y="439"/>
                </a:cxn>
                <a:cxn ang="0">
                  <a:pos x="1405" y="446"/>
                </a:cxn>
                <a:cxn ang="0">
                  <a:pos x="1390" y="450"/>
                </a:cxn>
                <a:cxn ang="0">
                  <a:pos x="1257" y="529"/>
                </a:cxn>
                <a:cxn ang="0">
                  <a:pos x="1161" y="635"/>
                </a:cxn>
                <a:cxn ang="0">
                  <a:pos x="1100" y="756"/>
                </a:cxn>
                <a:cxn ang="0">
                  <a:pos x="1076" y="842"/>
                </a:cxn>
                <a:cxn ang="0">
                  <a:pos x="1060" y="855"/>
                </a:cxn>
                <a:cxn ang="0">
                  <a:pos x="1041" y="858"/>
                </a:cxn>
                <a:cxn ang="0">
                  <a:pos x="1030" y="855"/>
                </a:cxn>
                <a:cxn ang="0">
                  <a:pos x="1019" y="853"/>
                </a:cxn>
                <a:cxn ang="0">
                  <a:pos x="1012" y="844"/>
                </a:cxn>
                <a:cxn ang="0">
                  <a:pos x="1012" y="831"/>
                </a:cxn>
                <a:cxn ang="0">
                  <a:pos x="1023" y="788"/>
                </a:cxn>
                <a:cxn ang="0">
                  <a:pos x="1049" y="714"/>
                </a:cxn>
                <a:cxn ang="0">
                  <a:pos x="1097" y="619"/>
                </a:cxn>
                <a:cxn ang="0">
                  <a:pos x="1121" y="585"/>
                </a:cxn>
                <a:cxn ang="0">
                  <a:pos x="1167" y="529"/>
                </a:cxn>
                <a:cxn ang="0">
                  <a:pos x="1239" y="464"/>
                </a:cxn>
                <a:cxn ang="0">
                  <a:pos x="39" y="461"/>
                </a:cxn>
                <a:cxn ang="0">
                  <a:pos x="11" y="455"/>
                </a:cxn>
                <a:cxn ang="0">
                  <a:pos x="0" y="430"/>
                </a:cxn>
                <a:cxn ang="0">
                  <a:pos x="11" y="403"/>
                </a:cxn>
                <a:cxn ang="0">
                  <a:pos x="39" y="396"/>
                </a:cxn>
                <a:cxn ang="0">
                  <a:pos x="1239" y="396"/>
                </a:cxn>
                <a:cxn ang="0">
                  <a:pos x="1130" y="290"/>
                </a:cxn>
                <a:cxn ang="0">
                  <a:pos x="1067" y="191"/>
                </a:cxn>
                <a:cxn ang="0">
                  <a:pos x="1034" y="108"/>
                </a:cxn>
                <a:cxn ang="0">
                  <a:pos x="1017" y="47"/>
                </a:cxn>
                <a:cxn ang="0">
                  <a:pos x="1012" y="22"/>
                </a:cxn>
                <a:cxn ang="0">
                  <a:pos x="1017" y="9"/>
                </a:cxn>
                <a:cxn ang="0">
                  <a:pos x="1023" y="4"/>
                </a:cxn>
                <a:cxn ang="0">
                  <a:pos x="1034" y="2"/>
                </a:cxn>
                <a:cxn ang="0">
                  <a:pos x="1045" y="0"/>
                </a:cxn>
              </a:cxnLst>
              <a:rect l="0" t="0" r="r" b="b"/>
              <a:pathLst>
                <a:path w="1412" h="858">
                  <a:moveTo>
                    <a:pt x="1045" y="0"/>
                  </a:moveTo>
                  <a:lnTo>
                    <a:pt x="1056" y="2"/>
                  </a:lnTo>
                  <a:lnTo>
                    <a:pt x="1063" y="2"/>
                  </a:lnTo>
                  <a:lnTo>
                    <a:pt x="1067" y="4"/>
                  </a:lnTo>
                  <a:lnTo>
                    <a:pt x="1071" y="9"/>
                  </a:lnTo>
                  <a:lnTo>
                    <a:pt x="1073" y="13"/>
                  </a:lnTo>
                  <a:lnTo>
                    <a:pt x="1076" y="18"/>
                  </a:lnTo>
                  <a:lnTo>
                    <a:pt x="1078" y="27"/>
                  </a:lnTo>
                  <a:lnTo>
                    <a:pt x="1097" y="96"/>
                  </a:lnTo>
                  <a:lnTo>
                    <a:pt x="1121" y="157"/>
                  </a:lnTo>
                  <a:lnTo>
                    <a:pt x="1150" y="211"/>
                  </a:lnTo>
                  <a:lnTo>
                    <a:pt x="1183" y="256"/>
                  </a:lnTo>
                  <a:lnTo>
                    <a:pt x="1217" y="295"/>
                  </a:lnTo>
                  <a:lnTo>
                    <a:pt x="1252" y="326"/>
                  </a:lnTo>
                  <a:lnTo>
                    <a:pt x="1287" y="351"/>
                  </a:lnTo>
                  <a:lnTo>
                    <a:pt x="1320" y="373"/>
                  </a:lnTo>
                  <a:lnTo>
                    <a:pt x="1351" y="389"/>
                  </a:lnTo>
                  <a:lnTo>
                    <a:pt x="1379" y="403"/>
                  </a:lnTo>
                  <a:lnTo>
                    <a:pt x="1401" y="412"/>
                  </a:lnTo>
                  <a:lnTo>
                    <a:pt x="1403" y="414"/>
                  </a:lnTo>
                  <a:lnTo>
                    <a:pt x="1407" y="416"/>
                  </a:lnTo>
                  <a:lnTo>
                    <a:pt x="1409" y="418"/>
                  </a:lnTo>
                  <a:lnTo>
                    <a:pt x="1412" y="423"/>
                  </a:lnTo>
                  <a:lnTo>
                    <a:pt x="1412" y="430"/>
                  </a:lnTo>
                  <a:lnTo>
                    <a:pt x="1412" y="434"/>
                  </a:lnTo>
                  <a:lnTo>
                    <a:pt x="1412" y="439"/>
                  </a:lnTo>
                  <a:lnTo>
                    <a:pt x="1409" y="443"/>
                  </a:lnTo>
                  <a:lnTo>
                    <a:pt x="1405" y="446"/>
                  </a:lnTo>
                  <a:lnTo>
                    <a:pt x="1399" y="448"/>
                  </a:lnTo>
                  <a:lnTo>
                    <a:pt x="1390" y="450"/>
                  </a:lnTo>
                  <a:lnTo>
                    <a:pt x="1318" y="486"/>
                  </a:lnTo>
                  <a:lnTo>
                    <a:pt x="1257" y="529"/>
                  </a:lnTo>
                  <a:lnTo>
                    <a:pt x="1202" y="578"/>
                  </a:lnTo>
                  <a:lnTo>
                    <a:pt x="1161" y="635"/>
                  </a:lnTo>
                  <a:lnTo>
                    <a:pt x="1126" y="693"/>
                  </a:lnTo>
                  <a:lnTo>
                    <a:pt x="1100" y="756"/>
                  </a:lnTo>
                  <a:lnTo>
                    <a:pt x="1080" y="824"/>
                  </a:lnTo>
                  <a:lnTo>
                    <a:pt x="1076" y="842"/>
                  </a:lnTo>
                  <a:lnTo>
                    <a:pt x="1069" y="853"/>
                  </a:lnTo>
                  <a:lnTo>
                    <a:pt x="1060" y="855"/>
                  </a:lnTo>
                  <a:lnTo>
                    <a:pt x="1045" y="858"/>
                  </a:lnTo>
                  <a:lnTo>
                    <a:pt x="1041" y="858"/>
                  </a:lnTo>
                  <a:lnTo>
                    <a:pt x="1034" y="858"/>
                  </a:lnTo>
                  <a:lnTo>
                    <a:pt x="1030" y="855"/>
                  </a:lnTo>
                  <a:lnTo>
                    <a:pt x="1023" y="855"/>
                  </a:lnTo>
                  <a:lnTo>
                    <a:pt x="1019" y="853"/>
                  </a:lnTo>
                  <a:lnTo>
                    <a:pt x="1017" y="849"/>
                  </a:lnTo>
                  <a:lnTo>
                    <a:pt x="1012" y="844"/>
                  </a:lnTo>
                  <a:lnTo>
                    <a:pt x="1012" y="837"/>
                  </a:lnTo>
                  <a:lnTo>
                    <a:pt x="1012" y="831"/>
                  </a:lnTo>
                  <a:lnTo>
                    <a:pt x="1017" y="813"/>
                  </a:lnTo>
                  <a:lnTo>
                    <a:pt x="1023" y="788"/>
                  </a:lnTo>
                  <a:lnTo>
                    <a:pt x="1034" y="754"/>
                  </a:lnTo>
                  <a:lnTo>
                    <a:pt x="1049" y="714"/>
                  </a:lnTo>
                  <a:lnTo>
                    <a:pt x="1069" y="669"/>
                  </a:lnTo>
                  <a:lnTo>
                    <a:pt x="1097" y="619"/>
                  </a:lnTo>
                  <a:lnTo>
                    <a:pt x="1106" y="605"/>
                  </a:lnTo>
                  <a:lnTo>
                    <a:pt x="1121" y="585"/>
                  </a:lnTo>
                  <a:lnTo>
                    <a:pt x="1141" y="558"/>
                  </a:lnTo>
                  <a:lnTo>
                    <a:pt x="1167" y="529"/>
                  </a:lnTo>
                  <a:lnTo>
                    <a:pt x="1200" y="495"/>
                  </a:lnTo>
                  <a:lnTo>
                    <a:pt x="1239" y="464"/>
                  </a:lnTo>
                  <a:lnTo>
                    <a:pt x="57" y="464"/>
                  </a:lnTo>
                  <a:lnTo>
                    <a:pt x="39" y="461"/>
                  </a:lnTo>
                  <a:lnTo>
                    <a:pt x="24" y="461"/>
                  </a:lnTo>
                  <a:lnTo>
                    <a:pt x="11" y="455"/>
                  </a:lnTo>
                  <a:lnTo>
                    <a:pt x="2" y="446"/>
                  </a:lnTo>
                  <a:lnTo>
                    <a:pt x="0" y="430"/>
                  </a:lnTo>
                  <a:lnTo>
                    <a:pt x="2" y="412"/>
                  </a:lnTo>
                  <a:lnTo>
                    <a:pt x="11" y="403"/>
                  </a:lnTo>
                  <a:lnTo>
                    <a:pt x="24" y="398"/>
                  </a:lnTo>
                  <a:lnTo>
                    <a:pt x="39" y="396"/>
                  </a:lnTo>
                  <a:lnTo>
                    <a:pt x="57" y="396"/>
                  </a:lnTo>
                  <a:lnTo>
                    <a:pt x="1239" y="396"/>
                  </a:lnTo>
                  <a:lnTo>
                    <a:pt x="1178" y="342"/>
                  </a:lnTo>
                  <a:lnTo>
                    <a:pt x="1130" y="290"/>
                  </a:lnTo>
                  <a:lnTo>
                    <a:pt x="1093" y="238"/>
                  </a:lnTo>
                  <a:lnTo>
                    <a:pt x="1067" y="191"/>
                  </a:lnTo>
                  <a:lnTo>
                    <a:pt x="1047" y="146"/>
                  </a:lnTo>
                  <a:lnTo>
                    <a:pt x="1034" y="108"/>
                  </a:lnTo>
                  <a:lnTo>
                    <a:pt x="1023" y="72"/>
                  </a:lnTo>
                  <a:lnTo>
                    <a:pt x="1017" y="47"/>
                  </a:lnTo>
                  <a:lnTo>
                    <a:pt x="1012" y="29"/>
                  </a:lnTo>
                  <a:lnTo>
                    <a:pt x="1012" y="22"/>
                  </a:lnTo>
                  <a:lnTo>
                    <a:pt x="1012" y="15"/>
                  </a:lnTo>
                  <a:lnTo>
                    <a:pt x="1017" y="9"/>
                  </a:lnTo>
                  <a:lnTo>
                    <a:pt x="1019" y="6"/>
                  </a:lnTo>
                  <a:lnTo>
                    <a:pt x="1023" y="4"/>
                  </a:lnTo>
                  <a:lnTo>
                    <a:pt x="1030" y="2"/>
                  </a:lnTo>
                  <a:lnTo>
                    <a:pt x="1034" y="2"/>
                  </a:lnTo>
                  <a:lnTo>
                    <a:pt x="1041" y="2"/>
                  </a:lnTo>
                  <a:lnTo>
                    <a:pt x="10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2" name="Freeform 18"/>
            <p:cNvSpPr>
              <a:spLocks noEditPoints="1"/>
            </p:cNvSpPr>
            <p:nvPr/>
          </p:nvSpPr>
          <p:spPr bwMode="auto">
            <a:xfrm>
              <a:off x="6447" y="1758"/>
              <a:ext cx="1030" cy="1187"/>
            </a:xfrm>
            <a:custGeom>
              <a:avLst/>
              <a:gdLst/>
              <a:ahLst/>
              <a:cxnLst>
                <a:cxn ang="0">
                  <a:pos x="899" y="133"/>
                </a:cxn>
                <a:cxn ang="0">
                  <a:pos x="864" y="133"/>
                </a:cxn>
                <a:cxn ang="0">
                  <a:pos x="877" y="160"/>
                </a:cxn>
                <a:cxn ang="0">
                  <a:pos x="930" y="223"/>
                </a:cxn>
                <a:cxn ang="0">
                  <a:pos x="325" y="111"/>
                </a:cxn>
                <a:cxn ang="0">
                  <a:pos x="205" y="192"/>
                </a:cxn>
                <a:cxn ang="0">
                  <a:pos x="112" y="325"/>
                </a:cxn>
                <a:cxn ang="0">
                  <a:pos x="59" y="516"/>
                </a:cxn>
                <a:cxn ang="0">
                  <a:pos x="64" y="705"/>
                </a:cxn>
                <a:cxn ang="0">
                  <a:pos x="112" y="865"/>
                </a:cxn>
                <a:cxn ang="0">
                  <a:pos x="216" y="1005"/>
                </a:cxn>
                <a:cxn ang="0">
                  <a:pos x="391" y="1104"/>
                </a:cxn>
                <a:cxn ang="0">
                  <a:pos x="284" y="955"/>
                </a:cxn>
                <a:cxn ang="0">
                  <a:pos x="234" y="773"/>
                </a:cxn>
                <a:cxn ang="0">
                  <a:pos x="223" y="595"/>
                </a:cxn>
                <a:cxn ang="0">
                  <a:pos x="247" y="354"/>
                </a:cxn>
                <a:cxn ang="0">
                  <a:pos x="299" y="196"/>
                </a:cxn>
                <a:cxn ang="0">
                  <a:pos x="352" y="108"/>
                </a:cxn>
                <a:cxn ang="0">
                  <a:pos x="581" y="0"/>
                </a:cxn>
                <a:cxn ang="0">
                  <a:pos x="688" y="18"/>
                </a:cxn>
                <a:cxn ang="0">
                  <a:pos x="797" y="61"/>
                </a:cxn>
                <a:cxn ang="0">
                  <a:pos x="886" y="77"/>
                </a:cxn>
                <a:cxn ang="0">
                  <a:pos x="917" y="63"/>
                </a:cxn>
                <a:cxn ang="0">
                  <a:pos x="932" y="20"/>
                </a:cxn>
                <a:cxn ang="0">
                  <a:pos x="943" y="5"/>
                </a:cxn>
                <a:cxn ang="0">
                  <a:pos x="956" y="0"/>
                </a:cxn>
                <a:cxn ang="0">
                  <a:pos x="973" y="2"/>
                </a:cxn>
                <a:cxn ang="0">
                  <a:pos x="984" y="38"/>
                </a:cxn>
                <a:cxn ang="0">
                  <a:pos x="986" y="329"/>
                </a:cxn>
                <a:cxn ang="0">
                  <a:pos x="980" y="372"/>
                </a:cxn>
                <a:cxn ang="0">
                  <a:pos x="952" y="383"/>
                </a:cxn>
                <a:cxn ang="0">
                  <a:pos x="936" y="370"/>
                </a:cxn>
                <a:cxn ang="0">
                  <a:pos x="928" y="349"/>
                </a:cxn>
                <a:cxn ang="0">
                  <a:pos x="836" y="198"/>
                </a:cxn>
                <a:cxn ang="0">
                  <a:pos x="701" y="95"/>
                </a:cxn>
                <a:cxn ang="0">
                  <a:pos x="565" y="59"/>
                </a:cxn>
                <a:cxn ang="0">
                  <a:pos x="428" y="113"/>
                </a:cxn>
                <a:cxn ang="0">
                  <a:pos x="332" y="266"/>
                </a:cxn>
                <a:cxn ang="0">
                  <a:pos x="284" y="502"/>
                </a:cxn>
                <a:cxn ang="0">
                  <a:pos x="284" y="712"/>
                </a:cxn>
                <a:cxn ang="0">
                  <a:pos x="314" y="876"/>
                </a:cxn>
                <a:cxn ang="0">
                  <a:pos x="378" y="1009"/>
                </a:cxn>
                <a:cxn ang="0">
                  <a:pos x="487" y="1090"/>
                </a:cxn>
                <a:cxn ang="0">
                  <a:pos x="659" y="1104"/>
                </a:cxn>
                <a:cxn ang="0">
                  <a:pos x="856" y="1027"/>
                </a:cxn>
                <a:cxn ang="0">
                  <a:pos x="978" y="919"/>
                </a:cxn>
                <a:cxn ang="0">
                  <a:pos x="1002" y="910"/>
                </a:cxn>
                <a:cxn ang="0">
                  <a:pos x="1021" y="921"/>
                </a:cxn>
                <a:cxn ang="0">
                  <a:pos x="1030" y="944"/>
                </a:cxn>
                <a:cxn ang="0">
                  <a:pos x="993" y="998"/>
                </a:cxn>
                <a:cxn ang="0">
                  <a:pos x="908" y="1075"/>
                </a:cxn>
                <a:cxn ang="0">
                  <a:pos x="740" y="1158"/>
                </a:cxn>
                <a:cxn ang="0">
                  <a:pos x="563" y="1187"/>
                </a:cxn>
                <a:cxn ang="0">
                  <a:pos x="386" y="1162"/>
                </a:cxn>
                <a:cxn ang="0">
                  <a:pos x="225" y="1084"/>
                </a:cxn>
                <a:cxn ang="0">
                  <a:pos x="96" y="951"/>
                </a:cxn>
                <a:cxn ang="0">
                  <a:pos x="18" y="757"/>
                </a:cxn>
                <a:cxn ang="0">
                  <a:pos x="5" y="507"/>
                </a:cxn>
                <a:cxn ang="0">
                  <a:pos x="64" y="291"/>
                </a:cxn>
                <a:cxn ang="0">
                  <a:pos x="179" y="138"/>
                </a:cxn>
                <a:cxn ang="0">
                  <a:pos x="332" y="43"/>
                </a:cxn>
                <a:cxn ang="0">
                  <a:pos x="502" y="2"/>
                </a:cxn>
              </a:cxnLst>
              <a:rect l="0" t="0" r="r" b="b"/>
              <a:pathLst>
                <a:path w="1030" h="1187">
                  <a:moveTo>
                    <a:pt x="930" y="120"/>
                  </a:moveTo>
                  <a:lnTo>
                    <a:pt x="917" y="129"/>
                  </a:lnTo>
                  <a:lnTo>
                    <a:pt x="899" y="133"/>
                  </a:lnTo>
                  <a:lnTo>
                    <a:pt x="880" y="133"/>
                  </a:lnTo>
                  <a:lnTo>
                    <a:pt x="873" y="133"/>
                  </a:lnTo>
                  <a:lnTo>
                    <a:pt x="864" y="133"/>
                  </a:lnTo>
                  <a:lnTo>
                    <a:pt x="858" y="133"/>
                  </a:lnTo>
                  <a:lnTo>
                    <a:pt x="851" y="131"/>
                  </a:lnTo>
                  <a:lnTo>
                    <a:pt x="877" y="160"/>
                  </a:lnTo>
                  <a:lnTo>
                    <a:pt x="897" y="183"/>
                  </a:lnTo>
                  <a:lnTo>
                    <a:pt x="914" y="203"/>
                  </a:lnTo>
                  <a:lnTo>
                    <a:pt x="930" y="223"/>
                  </a:lnTo>
                  <a:lnTo>
                    <a:pt x="930" y="120"/>
                  </a:lnTo>
                  <a:close/>
                  <a:moveTo>
                    <a:pt x="365" y="95"/>
                  </a:moveTo>
                  <a:lnTo>
                    <a:pt x="325" y="111"/>
                  </a:lnTo>
                  <a:lnTo>
                    <a:pt x="284" y="133"/>
                  </a:lnTo>
                  <a:lnTo>
                    <a:pt x="245" y="160"/>
                  </a:lnTo>
                  <a:lnTo>
                    <a:pt x="205" y="192"/>
                  </a:lnTo>
                  <a:lnTo>
                    <a:pt x="170" y="230"/>
                  </a:lnTo>
                  <a:lnTo>
                    <a:pt x="138" y="275"/>
                  </a:lnTo>
                  <a:lnTo>
                    <a:pt x="112" y="325"/>
                  </a:lnTo>
                  <a:lnTo>
                    <a:pt x="88" y="381"/>
                  </a:lnTo>
                  <a:lnTo>
                    <a:pt x="70" y="446"/>
                  </a:lnTo>
                  <a:lnTo>
                    <a:pt x="59" y="516"/>
                  </a:lnTo>
                  <a:lnTo>
                    <a:pt x="55" y="595"/>
                  </a:lnTo>
                  <a:lnTo>
                    <a:pt x="57" y="649"/>
                  </a:lnTo>
                  <a:lnTo>
                    <a:pt x="64" y="705"/>
                  </a:lnTo>
                  <a:lnTo>
                    <a:pt x="74" y="759"/>
                  </a:lnTo>
                  <a:lnTo>
                    <a:pt x="90" y="813"/>
                  </a:lnTo>
                  <a:lnTo>
                    <a:pt x="112" y="865"/>
                  </a:lnTo>
                  <a:lnTo>
                    <a:pt x="140" y="915"/>
                  </a:lnTo>
                  <a:lnTo>
                    <a:pt x="175" y="962"/>
                  </a:lnTo>
                  <a:lnTo>
                    <a:pt x="216" y="1005"/>
                  </a:lnTo>
                  <a:lnTo>
                    <a:pt x="266" y="1043"/>
                  </a:lnTo>
                  <a:lnTo>
                    <a:pt x="323" y="1077"/>
                  </a:lnTo>
                  <a:lnTo>
                    <a:pt x="391" y="1104"/>
                  </a:lnTo>
                  <a:lnTo>
                    <a:pt x="347" y="1061"/>
                  </a:lnTo>
                  <a:lnTo>
                    <a:pt x="312" y="1009"/>
                  </a:lnTo>
                  <a:lnTo>
                    <a:pt x="284" y="955"/>
                  </a:lnTo>
                  <a:lnTo>
                    <a:pt x="262" y="897"/>
                  </a:lnTo>
                  <a:lnTo>
                    <a:pt x="247" y="836"/>
                  </a:lnTo>
                  <a:lnTo>
                    <a:pt x="234" y="773"/>
                  </a:lnTo>
                  <a:lnTo>
                    <a:pt x="227" y="712"/>
                  </a:lnTo>
                  <a:lnTo>
                    <a:pt x="223" y="651"/>
                  </a:lnTo>
                  <a:lnTo>
                    <a:pt x="223" y="595"/>
                  </a:lnTo>
                  <a:lnTo>
                    <a:pt x="225" y="505"/>
                  </a:lnTo>
                  <a:lnTo>
                    <a:pt x="234" y="424"/>
                  </a:lnTo>
                  <a:lnTo>
                    <a:pt x="247" y="354"/>
                  </a:lnTo>
                  <a:lnTo>
                    <a:pt x="262" y="293"/>
                  </a:lnTo>
                  <a:lnTo>
                    <a:pt x="280" y="239"/>
                  </a:lnTo>
                  <a:lnTo>
                    <a:pt x="299" y="196"/>
                  </a:lnTo>
                  <a:lnTo>
                    <a:pt x="319" y="160"/>
                  </a:lnTo>
                  <a:lnTo>
                    <a:pt x="336" y="131"/>
                  </a:lnTo>
                  <a:lnTo>
                    <a:pt x="352" y="108"/>
                  </a:lnTo>
                  <a:lnTo>
                    <a:pt x="365" y="95"/>
                  </a:lnTo>
                  <a:close/>
                  <a:moveTo>
                    <a:pt x="561" y="0"/>
                  </a:moveTo>
                  <a:lnTo>
                    <a:pt x="581" y="0"/>
                  </a:lnTo>
                  <a:lnTo>
                    <a:pt x="609" y="2"/>
                  </a:lnTo>
                  <a:lnTo>
                    <a:pt x="646" y="7"/>
                  </a:lnTo>
                  <a:lnTo>
                    <a:pt x="688" y="18"/>
                  </a:lnTo>
                  <a:lnTo>
                    <a:pt x="736" y="36"/>
                  </a:lnTo>
                  <a:lnTo>
                    <a:pt x="762" y="47"/>
                  </a:lnTo>
                  <a:lnTo>
                    <a:pt x="797" y="61"/>
                  </a:lnTo>
                  <a:lnTo>
                    <a:pt x="836" y="72"/>
                  </a:lnTo>
                  <a:lnTo>
                    <a:pt x="877" y="77"/>
                  </a:lnTo>
                  <a:lnTo>
                    <a:pt x="886" y="77"/>
                  </a:lnTo>
                  <a:lnTo>
                    <a:pt x="895" y="74"/>
                  </a:lnTo>
                  <a:lnTo>
                    <a:pt x="908" y="70"/>
                  </a:lnTo>
                  <a:lnTo>
                    <a:pt x="917" y="63"/>
                  </a:lnTo>
                  <a:lnTo>
                    <a:pt x="925" y="50"/>
                  </a:lnTo>
                  <a:lnTo>
                    <a:pt x="930" y="29"/>
                  </a:lnTo>
                  <a:lnTo>
                    <a:pt x="932" y="20"/>
                  </a:lnTo>
                  <a:lnTo>
                    <a:pt x="934" y="14"/>
                  </a:lnTo>
                  <a:lnTo>
                    <a:pt x="938" y="9"/>
                  </a:lnTo>
                  <a:lnTo>
                    <a:pt x="943" y="5"/>
                  </a:lnTo>
                  <a:lnTo>
                    <a:pt x="947" y="2"/>
                  </a:lnTo>
                  <a:lnTo>
                    <a:pt x="952" y="0"/>
                  </a:lnTo>
                  <a:lnTo>
                    <a:pt x="956" y="0"/>
                  </a:lnTo>
                  <a:lnTo>
                    <a:pt x="958" y="0"/>
                  </a:lnTo>
                  <a:lnTo>
                    <a:pt x="960" y="0"/>
                  </a:lnTo>
                  <a:lnTo>
                    <a:pt x="973" y="2"/>
                  </a:lnTo>
                  <a:lnTo>
                    <a:pt x="980" y="11"/>
                  </a:lnTo>
                  <a:lnTo>
                    <a:pt x="984" y="23"/>
                  </a:lnTo>
                  <a:lnTo>
                    <a:pt x="984" y="38"/>
                  </a:lnTo>
                  <a:lnTo>
                    <a:pt x="986" y="54"/>
                  </a:lnTo>
                  <a:lnTo>
                    <a:pt x="986" y="54"/>
                  </a:lnTo>
                  <a:lnTo>
                    <a:pt x="986" y="329"/>
                  </a:lnTo>
                  <a:lnTo>
                    <a:pt x="984" y="345"/>
                  </a:lnTo>
                  <a:lnTo>
                    <a:pt x="984" y="361"/>
                  </a:lnTo>
                  <a:lnTo>
                    <a:pt x="980" y="372"/>
                  </a:lnTo>
                  <a:lnTo>
                    <a:pt x="973" y="381"/>
                  </a:lnTo>
                  <a:lnTo>
                    <a:pt x="960" y="383"/>
                  </a:lnTo>
                  <a:lnTo>
                    <a:pt x="952" y="383"/>
                  </a:lnTo>
                  <a:lnTo>
                    <a:pt x="945" y="381"/>
                  </a:lnTo>
                  <a:lnTo>
                    <a:pt x="941" y="376"/>
                  </a:lnTo>
                  <a:lnTo>
                    <a:pt x="936" y="370"/>
                  </a:lnTo>
                  <a:lnTo>
                    <a:pt x="932" y="363"/>
                  </a:lnTo>
                  <a:lnTo>
                    <a:pt x="930" y="356"/>
                  </a:lnTo>
                  <a:lnTo>
                    <a:pt x="928" y="349"/>
                  </a:lnTo>
                  <a:lnTo>
                    <a:pt x="906" y="295"/>
                  </a:lnTo>
                  <a:lnTo>
                    <a:pt x="875" y="243"/>
                  </a:lnTo>
                  <a:lnTo>
                    <a:pt x="836" y="198"/>
                  </a:lnTo>
                  <a:lnTo>
                    <a:pt x="794" y="158"/>
                  </a:lnTo>
                  <a:lnTo>
                    <a:pt x="749" y="124"/>
                  </a:lnTo>
                  <a:lnTo>
                    <a:pt x="701" y="95"/>
                  </a:lnTo>
                  <a:lnTo>
                    <a:pt x="653" y="74"/>
                  </a:lnTo>
                  <a:lnTo>
                    <a:pt x="607" y="63"/>
                  </a:lnTo>
                  <a:lnTo>
                    <a:pt x="565" y="59"/>
                  </a:lnTo>
                  <a:lnTo>
                    <a:pt x="515" y="65"/>
                  </a:lnTo>
                  <a:lnTo>
                    <a:pt x="469" y="83"/>
                  </a:lnTo>
                  <a:lnTo>
                    <a:pt x="428" y="113"/>
                  </a:lnTo>
                  <a:lnTo>
                    <a:pt x="391" y="156"/>
                  </a:lnTo>
                  <a:lnTo>
                    <a:pt x="358" y="205"/>
                  </a:lnTo>
                  <a:lnTo>
                    <a:pt x="332" y="266"/>
                  </a:lnTo>
                  <a:lnTo>
                    <a:pt x="310" y="338"/>
                  </a:lnTo>
                  <a:lnTo>
                    <a:pt x="293" y="415"/>
                  </a:lnTo>
                  <a:lnTo>
                    <a:pt x="284" y="502"/>
                  </a:lnTo>
                  <a:lnTo>
                    <a:pt x="280" y="595"/>
                  </a:lnTo>
                  <a:lnTo>
                    <a:pt x="282" y="653"/>
                  </a:lnTo>
                  <a:lnTo>
                    <a:pt x="284" y="712"/>
                  </a:lnTo>
                  <a:lnTo>
                    <a:pt x="290" y="771"/>
                  </a:lnTo>
                  <a:lnTo>
                    <a:pt x="301" y="825"/>
                  </a:lnTo>
                  <a:lnTo>
                    <a:pt x="314" y="876"/>
                  </a:lnTo>
                  <a:lnTo>
                    <a:pt x="332" y="926"/>
                  </a:lnTo>
                  <a:lnTo>
                    <a:pt x="352" y="969"/>
                  </a:lnTo>
                  <a:lnTo>
                    <a:pt x="378" y="1009"/>
                  </a:lnTo>
                  <a:lnTo>
                    <a:pt x="408" y="1043"/>
                  </a:lnTo>
                  <a:lnTo>
                    <a:pt x="445" y="1070"/>
                  </a:lnTo>
                  <a:lnTo>
                    <a:pt x="487" y="1090"/>
                  </a:lnTo>
                  <a:lnTo>
                    <a:pt x="535" y="1104"/>
                  </a:lnTo>
                  <a:lnTo>
                    <a:pt x="587" y="1108"/>
                  </a:lnTo>
                  <a:lnTo>
                    <a:pt x="659" y="1104"/>
                  </a:lnTo>
                  <a:lnTo>
                    <a:pt x="727" y="1088"/>
                  </a:lnTo>
                  <a:lnTo>
                    <a:pt x="794" y="1061"/>
                  </a:lnTo>
                  <a:lnTo>
                    <a:pt x="856" y="1027"/>
                  </a:lnTo>
                  <a:lnTo>
                    <a:pt x="912" y="985"/>
                  </a:lnTo>
                  <a:lnTo>
                    <a:pt x="962" y="933"/>
                  </a:lnTo>
                  <a:lnTo>
                    <a:pt x="978" y="919"/>
                  </a:lnTo>
                  <a:lnTo>
                    <a:pt x="986" y="912"/>
                  </a:lnTo>
                  <a:lnTo>
                    <a:pt x="997" y="910"/>
                  </a:lnTo>
                  <a:lnTo>
                    <a:pt x="1002" y="910"/>
                  </a:lnTo>
                  <a:lnTo>
                    <a:pt x="1008" y="912"/>
                  </a:lnTo>
                  <a:lnTo>
                    <a:pt x="1015" y="917"/>
                  </a:lnTo>
                  <a:lnTo>
                    <a:pt x="1021" y="921"/>
                  </a:lnTo>
                  <a:lnTo>
                    <a:pt x="1026" y="926"/>
                  </a:lnTo>
                  <a:lnTo>
                    <a:pt x="1030" y="935"/>
                  </a:lnTo>
                  <a:lnTo>
                    <a:pt x="1030" y="944"/>
                  </a:lnTo>
                  <a:lnTo>
                    <a:pt x="1026" y="957"/>
                  </a:lnTo>
                  <a:lnTo>
                    <a:pt x="1013" y="976"/>
                  </a:lnTo>
                  <a:lnTo>
                    <a:pt x="993" y="998"/>
                  </a:lnTo>
                  <a:lnTo>
                    <a:pt x="967" y="1023"/>
                  </a:lnTo>
                  <a:lnTo>
                    <a:pt x="938" y="1050"/>
                  </a:lnTo>
                  <a:lnTo>
                    <a:pt x="908" y="1075"/>
                  </a:lnTo>
                  <a:lnTo>
                    <a:pt x="875" y="1095"/>
                  </a:lnTo>
                  <a:lnTo>
                    <a:pt x="808" y="1133"/>
                  </a:lnTo>
                  <a:lnTo>
                    <a:pt x="740" y="1158"/>
                  </a:lnTo>
                  <a:lnTo>
                    <a:pt x="677" y="1176"/>
                  </a:lnTo>
                  <a:lnTo>
                    <a:pt x="618" y="1185"/>
                  </a:lnTo>
                  <a:lnTo>
                    <a:pt x="563" y="1187"/>
                  </a:lnTo>
                  <a:lnTo>
                    <a:pt x="504" y="1183"/>
                  </a:lnTo>
                  <a:lnTo>
                    <a:pt x="445" y="1176"/>
                  </a:lnTo>
                  <a:lnTo>
                    <a:pt x="386" y="1162"/>
                  </a:lnTo>
                  <a:lnTo>
                    <a:pt x="332" y="1142"/>
                  </a:lnTo>
                  <a:lnTo>
                    <a:pt x="277" y="1115"/>
                  </a:lnTo>
                  <a:lnTo>
                    <a:pt x="225" y="1084"/>
                  </a:lnTo>
                  <a:lnTo>
                    <a:pt x="179" y="1045"/>
                  </a:lnTo>
                  <a:lnTo>
                    <a:pt x="136" y="1003"/>
                  </a:lnTo>
                  <a:lnTo>
                    <a:pt x="96" y="951"/>
                  </a:lnTo>
                  <a:lnTo>
                    <a:pt x="64" y="892"/>
                  </a:lnTo>
                  <a:lnTo>
                    <a:pt x="37" y="829"/>
                  </a:lnTo>
                  <a:lnTo>
                    <a:pt x="18" y="757"/>
                  </a:lnTo>
                  <a:lnTo>
                    <a:pt x="5" y="678"/>
                  </a:lnTo>
                  <a:lnTo>
                    <a:pt x="0" y="593"/>
                  </a:lnTo>
                  <a:lnTo>
                    <a:pt x="5" y="507"/>
                  </a:lnTo>
                  <a:lnTo>
                    <a:pt x="18" y="428"/>
                  </a:lnTo>
                  <a:lnTo>
                    <a:pt x="37" y="356"/>
                  </a:lnTo>
                  <a:lnTo>
                    <a:pt x="64" y="291"/>
                  </a:lnTo>
                  <a:lnTo>
                    <a:pt x="98" y="234"/>
                  </a:lnTo>
                  <a:lnTo>
                    <a:pt x="136" y="183"/>
                  </a:lnTo>
                  <a:lnTo>
                    <a:pt x="179" y="138"/>
                  </a:lnTo>
                  <a:lnTo>
                    <a:pt x="227" y="99"/>
                  </a:lnTo>
                  <a:lnTo>
                    <a:pt x="280" y="68"/>
                  </a:lnTo>
                  <a:lnTo>
                    <a:pt x="332" y="43"/>
                  </a:lnTo>
                  <a:lnTo>
                    <a:pt x="389" y="23"/>
                  </a:lnTo>
                  <a:lnTo>
                    <a:pt x="445" y="9"/>
                  </a:lnTo>
                  <a:lnTo>
                    <a:pt x="502" y="2"/>
                  </a:lnTo>
                  <a:lnTo>
                    <a:pt x="5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6" name="TextBox 25"/>
          <p:cNvSpPr txBox="1"/>
          <p:nvPr/>
        </p:nvSpPr>
        <p:spPr>
          <a:xfrm>
            <a:off x="0" y="3581400"/>
            <a:ext cx="9144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This linear function depends </a:t>
            </a:r>
            <a:r>
              <a:rPr lang="en-US" sz="3200" dirty="0" err="1" smtClean="0">
                <a:solidFill>
                  <a:srgbClr val="0000FF"/>
                </a:solidFill>
              </a:rPr>
              <a:t>holomorphically</a:t>
            </a:r>
            <a:r>
              <a:rPr lang="en-US" sz="3200" dirty="0" smtClean="0">
                <a:solidFill>
                  <a:srgbClr val="0000FF"/>
                </a:solidFill>
              </a:rPr>
              <a:t> on the vacuum manifold </a:t>
            </a:r>
            <a:r>
              <a:rPr lang="en-US" sz="3200" dirty="0" smtClean="0">
                <a:solidFill>
                  <a:srgbClr val="0000FF"/>
                </a:solidFill>
                <a:latin typeface="Monotype Corsiva" pitchFamily="66" charset="0"/>
              </a:rPr>
              <a:t>B</a:t>
            </a:r>
            <a:r>
              <a:rPr lang="en-US" sz="3200" dirty="0" smtClean="0">
                <a:solidFill>
                  <a:srgbClr val="0000FF"/>
                </a:solidFill>
              </a:rPr>
              <a:t>.   Denote it by  Z(u).</a:t>
            </a:r>
            <a:endParaRPr lang="en-US" sz="3200" baseline="-25000" dirty="0">
              <a:solidFill>
                <a:srgbClr val="0000FF"/>
              </a:solidFill>
            </a:endParaRPr>
          </a:p>
        </p:txBody>
      </p:sp>
      <p:grpSp>
        <p:nvGrpSpPr>
          <p:cNvPr id="2052" name="Group 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4724400" y="4876800"/>
            <a:ext cx="3276600" cy="689448"/>
            <a:chOff x="2983" y="2928"/>
            <a:chExt cx="8084" cy="1701"/>
          </a:xfrm>
          <a:solidFill>
            <a:srgbClr val="7030A0"/>
          </a:solidFill>
        </p:grpSpPr>
        <p:sp>
          <p:nvSpPr>
            <p:cNvPr id="2054" name="Freeform 6"/>
            <p:cNvSpPr>
              <a:spLocks/>
            </p:cNvSpPr>
            <p:nvPr/>
          </p:nvSpPr>
          <p:spPr bwMode="auto">
            <a:xfrm>
              <a:off x="2983" y="3045"/>
              <a:ext cx="1156" cy="1103"/>
            </a:xfrm>
            <a:custGeom>
              <a:avLst/>
              <a:gdLst/>
              <a:ahLst/>
              <a:cxnLst>
                <a:cxn ang="0">
                  <a:pos x="1133" y="0"/>
                </a:cxn>
                <a:cxn ang="0">
                  <a:pos x="1156" y="20"/>
                </a:cxn>
                <a:cxn ang="0">
                  <a:pos x="1118" y="349"/>
                </a:cxn>
                <a:cxn ang="0">
                  <a:pos x="1094" y="364"/>
                </a:cxn>
                <a:cxn ang="0">
                  <a:pos x="1084" y="354"/>
                </a:cxn>
                <a:cxn ang="0">
                  <a:pos x="1081" y="316"/>
                </a:cxn>
                <a:cxn ang="0">
                  <a:pos x="1089" y="253"/>
                </a:cxn>
                <a:cxn ang="0">
                  <a:pos x="1079" y="144"/>
                </a:cxn>
                <a:cxn ang="0">
                  <a:pos x="1010" y="70"/>
                </a:cxn>
                <a:cxn ang="0">
                  <a:pos x="846" y="48"/>
                </a:cxn>
                <a:cxn ang="0">
                  <a:pos x="567" y="53"/>
                </a:cxn>
                <a:cxn ang="0">
                  <a:pos x="537" y="111"/>
                </a:cxn>
                <a:cxn ang="0">
                  <a:pos x="646" y="501"/>
                </a:cxn>
                <a:cxn ang="0">
                  <a:pos x="747" y="458"/>
                </a:cxn>
                <a:cxn ang="0">
                  <a:pos x="799" y="341"/>
                </a:cxn>
                <a:cxn ang="0">
                  <a:pos x="807" y="321"/>
                </a:cxn>
                <a:cxn ang="0">
                  <a:pos x="822" y="313"/>
                </a:cxn>
                <a:cxn ang="0">
                  <a:pos x="839" y="324"/>
                </a:cxn>
                <a:cxn ang="0">
                  <a:pos x="747" y="724"/>
                </a:cxn>
                <a:cxn ang="0">
                  <a:pos x="733" y="741"/>
                </a:cxn>
                <a:cxn ang="0">
                  <a:pos x="713" y="741"/>
                </a:cxn>
                <a:cxn ang="0">
                  <a:pos x="705" y="729"/>
                </a:cxn>
                <a:cxn ang="0">
                  <a:pos x="718" y="678"/>
                </a:cxn>
                <a:cxn ang="0">
                  <a:pos x="723" y="627"/>
                </a:cxn>
                <a:cxn ang="0">
                  <a:pos x="715" y="587"/>
                </a:cxn>
                <a:cxn ang="0">
                  <a:pos x="666" y="559"/>
                </a:cxn>
                <a:cxn ang="0">
                  <a:pos x="426" y="554"/>
                </a:cxn>
                <a:cxn ang="0">
                  <a:pos x="315" y="1017"/>
                </a:cxn>
                <a:cxn ang="0">
                  <a:pos x="312" y="1030"/>
                </a:cxn>
                <a:cxn ang="0">
                  <a:pos x="312" y="1043"/>
                </a:cxn>
                <a:cxn ang="0">
                  <a:pos x="324" y="1050"/>
                </a:cxn>
                <a:cxn ang="0">
                  <a:pos x="676" y="1050"/>
                </a:cxn>
                <a:cxn ang="0">
                  <a:pos x="841" y="1000"/>
                </a:cxn>
                <a:cxn ang="0">
                  <a:pos x="948" y="886"/>
                </a:cxn>
                <a:cxn ang="0">
                  <a:pos x="1034" y="706"/>
                </a:cxn>
                <a:cxn ang="0">
                  <a:pos x="1042" y="688"/>
                </a:cxn>
                <a:cxn ang="0">
                  <a:pos x="1062" y="686"/>
                </a:cxn>
                <a:cxn ang="0">
                  <a:pos x="1074" y="693"/>
                </a:cxn>
                <a:cxn ang="0">
                  <a:pos x="1074" y="703"/>
                </a:cxn>
                <a:cxn ang="0">
                  <a:pos x="1071" y="713"/>
                </a:cxn>
                <a:cxn ang="0">
                  <a:pos x="1066" y="726"/>
                </a:cxn>
                <a:cxn ang="0">
                  <a:pos x="906" y="1101"/>
                </a:cxn>
                <a:cxn ang="0">
                  <a:pos x="45" y="1103"/>
                </a:cxn>
                <a:cxn ang="0">
                  <a:pos x="3" y="1096"/>
                </a:cxn>
                <a:cxn ang="0">
                  <a:pos x="10" y="1058"/>
                </a:cxn>
                <a:cxn ang="0">
                  <a:pos x="92" y="1053"/>
                </a:cxn>
                <a:cxn ang="0">
                  <a:pos x="166" y="1032"/>
                </a:cxn>
                <a:cxn ang="0">
                  <a:pos x="188" y="977"/>
                </a:cxn>
                <a:cxn ang="0">
                  <a:pos x="404" y="98"/>
                </a:cxn>
                <a:cxn ang="0">
                  <a:pos x="406" y="83"/>
                </a:cxn>
                <a:cxn ang="0">
                  <a:pos x="401" y="63"/>
                </a:cxn>
                <a:cxn ang="0">
                  <a:pos x="337" y="48"/>
                </a:cxn>
                <a:cxn ang="0">
                  <a:pos x="270" y="45"/>
                </a:cxn>
                <a:cxn ang="0">
                  <a:pos x="263" y="12"/>
                </a:cxn>
                <a:cxn ang="0">
                  <a:pos x="307" y="0"/>
                </a:cxn>
              </a:cxnLst>
              <a:rect l="0" t="0" r="r" b="b"/>
              <a:pathLst>
                <a:path w="1156" h="1103">
                  <a:moveTo>
                    <a:pt x="307" y="0"/>
                  </a:moveTo>
                  <a:lnTo>
                    <a:pt x="1111" y="0"/>
                  </a:lnTo>
                  <a:lnTo>
                    <a:pt x="1133" y="0"/>
                  </a:lnTo>
                  <a:lnTo>
                    <a:pt x="1146" y="2"/>
                  </a:lnTo>
                  <a:lnTo>
                    <a:pt x="1153" y="7"/>
                  </a:lnTo>
                  <a:lnTo>
                    <a:pt x="1156" y="20"/>
                  </a:lnTo>
                  <a:lnTo>
                    <a:pt x="1156" y="43"/>
                  </a:lnTo>
                  <a:lnTo>
                    <a:pt x="1121" y="324"/>
                  </a:lnTo>
                  <a:lnTo>
                    <a:pt x="1118" y="349"/>
                  </a:lnTo>
                  <a:lnTo>
                    <a:pt x="1113" y="362"/>
                  </a:lnTo>
                  <a:lnTo>
                    <a:pt x="1099" y="364"/>
                  </a:lnTo>
                  <a:lnTo>
                    <a:pt x="1094" y="364"/>
                  </a:lnTo>
                  <a:lnTo>
                    <a:pt x="1089" y="362"/>
                  </a:lnTo>
                  <a:lnTo>
                    <a:pt x="1086" y="357"/>
                  </a:lnTo>
                  <a:lnTo>
                    <a:pt x="1084" y="354"/>
                  </a:lnTo>
                  <a:lnTo>
                    <a:pt x="1081" y="349"/>
                  </a:lnTo>
                  <a:lnTo>
                    <a:pt x="1081" y="344"/>
                  </a:lnTo>
                  <a:lnTo>
                    <a:pt x="1081" y="316"/>
                  </a:lnTo>
                  <a:lnTo>
                    <a:pt x="1086" y="288"/>
                  </a:lnTo>
                  <a:lnTo>
                    <a:pt x="1089" y="270"/>
                  </a:lnTo>
                  <a:lnTo>
                    <a:pt x="1089" y="253"/>
                  </a:lnTo>
                  <a:lnTo>
                    <a:pt x="1089" y="230"/>
                  </a:lnTo>
                  <a:lnTo>
                    <a:pt x="1086" y="182"/>
                  </a:lnTo>
                  <a:lnTo>
                    <a:pt x="1079" y="144"/>
                  </a:lnTo>
                  <a:lnTo>
                    <a:pt x="1064" y="113"/>
                  </a:lnTo>
                  <a:lnTo>
                    <a:pt x="1042" y="88"/>
                  </a:lnTo>
                  <a:lnTo>
                    <a:pt x="1010" y="70"/>
                  </a:lnTo>
                  <a:lnTo>
                    <a:pt x="968" y="58"/>
                  </a:lnTo>
                  <a:lnTo>
                    <a:pt x="913" y="50"/>
                  </a:lnTo>
                  <a:lnTo>
                    <a:pt x="846" y="48"/>
                  </a:lnTo>
                  <a:lnTo>
                    <a:pt x="621" y="48"/>
                  </a:lnTo>
                  <a:lnTo>
                    <a:pt x="587" y="48"/>
                  </a:lnTo>
                  <a:lnTo>
                    <a:pt x="567" y="53"/>
                  </a:lnTo>
                  <a:lnTo>
                    <a:pt x="552" y="65"/>
                  </a:lnTo>
                  <a:lnTo>
                    <a:pt x="545" y="83"/>
                  </a:lnTo>
                  <a:lnTo>
                    <a:pt x="537" y="111"/>
                  </a:lnTo>
                  <a:lnTo>
                    <a:pt x="441" y="503"/>
                  </a:lnTo>
                  <a:lnTo>
                    <a:pt x="589" y="503"/>
                  </a:lnTo>
                  <a:lnTo>
                    <a:pt x="646" y="501"/>
                  </a:lnTo>
                  <a:lnTo>
                    <a:pt x="691" y="493"/>
                  </a:lnTo>
                  <a:lnTo>
                    <a:pt x="723" y="478"/>
                  </a:lnTo>
                  <a:lnTo>
                    <a:pt x="747" y="458"/>
                  </a:lnTo>
                  <a:lnTo>
                    <a:pt x="767" y="427"/>
                  </a:lnTo>
                  <a:lnTo>
                    <a:pt x="785" y="389"/>
                  </a:lnTo>
                  <a:lnTo>
                    <a:pt x="799" y="341"/>
                  </a:lnTo>
                  <a:lnTo>
                    <a:pt x="802" y="334"/>
                  </a:lnTo>
                  <a:lnTo>
                    <a:pt x="804" y="326"/>
                  </a:lnTo>
                  <a:lnTo>
                    <a:pt x="807" y="321"/>
                  </a:lnTo>
                  <a:lnTo>
                    <a:pt x="812" y="316"/>
                  </a:lnTo>
                  <a:lnTo>
                    <a:pt x="817" y="313"/>
                  </a:lnTo>
                  <a:lnTo>
                    <a:pt x="822" y="313"/>
                  </a:lnTo>
                  <a:lnTo>
                    <a:pt x="829" y="313"/>
                  </a:lnTo>
                  <a:lnTo>
                    <a:pt x="834" y="319"/>
                  </a:lnTo>
                  <a:lnTo>
                    <a:pt x="839" y="324"/>
                  </a:lnTo>
                  <a:lnTo>
                    <a:pt x="839" y="331"/>
                  </a:lnTo>
                  <a:lnTo>
                    <a:pt x="750" y="713"/>
                  </a:lnTo>
                  <a:lnTo>
                    <a:pt x="747" y="724"/>
                  </a:lnTo>
                  <a:lnTo>
                    <a:pt x="742" y="731"/>
                  </a:lnTo>
                  <a:lnTo>
                    <a:pt x="740" y="739"/>
                  </a:lnTo>
                  <a:lnTo>
                    <a:pt x="733" y="741"/>
                  </a:lnTo>
                  <a:lnTo>
                    <a:pt x="728" y="744"/>
                  </a:lnTo>
                  <a:lnTo>
                    <a:pt x="718" y="741"/>
                  </a:lnTo>
                  <a:lnTo>
                    <a:pt x="713" y="741"/>
                  </a:lnTo>
                  <a:lnTo>
                    <a:pt x="708" y="736"/>
                  </a:lnTo>
                  <a:lnTo>
                    <a:pt x="705" y="731"/>
                  </a:lnTo>
                  <a:lnTo>
                    <a:pt x="705" y="729"/>
                  </a:lnTo>
                  <a:lnTo>
                    <a:pt x="705" y="721"/>
                  </a:lnTo>
                  <a:lnTo>
                    <a:pt x="710" y="711"/>
                  </a:lnTo>
                  <a:lnTo>
                    <a:pt x="718" y="678"/>
                  </a:lnTo>
                  <a:lnTo>
                    <a:pt x="720" y="655"/>
                  </a:lnTo>
                  <a:lnTo>
                    <a:pt x="723" y="640"/>
                  </a:lnTo>
                  <a:lnTo>
                    <a:pt x="723" y="627"/>
                  </a:lnTo>
                  <a:lnTo>
                    <a:pt x="723" y="612"/>
                  </a:lnTo>
                  <a:lnTo>
                    <a:pt x="720" y="600"/>
                  </a:lnTo>
                  <a:lnTo>
                    <a:pt x="715" y="587"/>
                  </a:lnTo>
                  <a:lnTo>
                    <a:pt x="705" y="577"/>
                  </a:lnTo>
                  <a:lnTo>
                    <a:pt x="688" y="567"/>
                  </a:lnTo>
                  <a:lnTo>
                    <a:pt x="666" y="559"/>
                  </a:lnTo>
                  <a:lnTo>
                    <a:pt x="631" y="557"/>
                  </a:lnTo>
                  <a:lnTo>
                    <a:pt x="587" y="554"/>
                  </a:lnTo>
                  <a:lnTo>
                    <a:pt x="426" y="554"/>
                  </a:lnTo>
                  <a:lnTo>
                    <a:pt x="319" y="1000"/>
                  </a:lnTo>
                  <a:lnTo>
                    <a:pt x="317" y="1010"/>
                  </a:lnTo>
                  <a:lnTo>
                    <a:pt x="315" y="1017"/>
                  </a:lnTo>
                  <a:lnTo>
                    <a:pt x="312" y="1025"/>
                  </a:lnTo>
                  <a:lnTo>
                    <a:pt x="312" y="1027"/>
                  </a:lnTo>
                  <a:lnTo>
                    <a:pt x="312" y="1030"/>
                  </a:lnTo>
                  <a:lnTo>
                    <a:pt x="312" y="1032"/>
                  </a:lnTo>
                  <a:lnTo>
                    <a:pt x="312" y="1035"/>
                  </a:lnTo>
                  <a:lnTo>
                    <a:pt x="312" y="1043"/>
                  </a:lnTo>
                  <a:lnTo>
                    <a:pt x="315" y="1045"/>
                  </a:lnTo>
                  <a:lnTo>
                    <a:pt x="319" y="1050"/>
                  </a:lnTo>
                  <a:lnTo>
                    <a:pt x="324" y="1050"/>
                  </a:lnTo>
                  <a:lnTo>
                    <a:pt x="332" y="1053"/>
                  </a:lnTo>
                  <a:lnTo>
                    <a:pt x="599" y="1053"/>
                  </a:lnTo>
                  <a:lnTo>
                    <a:pt x="676" y="1050"/>
                  </a:lnTo>
                  <a:lnTo>
                    <a:pt x="740" y="1040"/>
                  </a:lnTo>
                  <a:lnTo>
                    <a:pt x="794" y="1022"/>
                  </a:lnTo>
                  <a:lnTo>
                    <a:pt x="841" y="1000"/>
                  </a:lnTo>
                  <a:lnTo>
                    <a:pt x="881" y="969"/>
                  </a:lnTo>
                  <a:lnTo>
                    <a:pt x="916" y="931"/>
                  </a:lnTo>
                  <a:lnTo>
                    <a:pt x="948" y="886"/>
                  </a:lnTo>
                  <a:lnTo>
                    <a:pt x="975" y="832"/>
                  </a:lnTo>
                  <a:lnTo>
                    <a:pt x="1005" y="774"/>
                  </a:lnTo>
                  <a:lnTo>
                    <a:pt x="1034" y="706"/>
                  </a:lnTo>
                  <a:lnTo>
                    <a:pt x="1037" y="698"/>
                  </a:lnTo>
                  <a:lnTo>
                    <a:pt x="1039" y="693"/>
                  </a:lnTo>
                  <a:lnTo>
                    <a:pt x="1042" y="688"/>
                  </a:lnTo>
                  <a:lnTo>
                    <a:pt x="1047" y="686"/>
                  </a:lnTo>
                  <a:lnTo>
                    <a:pt x="1054" y="686"/>
                  </a:lnTo>
                  <a:lnTo>
                    <a:pt x="1062" y="686"/>
                  </a:lnTo>
                  <a:lnTo>
                    <a:pt x="1066" y="688"/>
                  </a:lnTo>
                  <a:lnTo>
                    <a:pt x="1071" y="691"/>
                  </a:lnTo>
                  <a:lnTo>
                    <a:pt x="1074" y="693"/>
                  </a:lnTo>
                  <a:lnTo>
                    <a:pt x="1074" y="698"/>
                  </a:lnTo>
                  <a:lnTo>
                    <a:pt x="1074" y="701"/>
                  </a:lnTo>
                  <a:lnTo>
                    <a:pt x="1074" y="703"/>
                  </a:lnTo>
                  <a:lnTo>
                    <a:pt x="1074" y="706"/>
                  </a:lnTo>
                  <a:lnTo>
                    <a:pt x="1071" y="708"/>
                  </a:lnTo>
                  <a:lnTo>
                    <a:pt x="1071" y="713"/>
                  </a:lnTo>
                  <a:lnTo>
                    <a:pt x="1069" y="721"/>
                  </a:lnTo>
                  <a:lnTo>
                    <a:pt x="1066" y="726"/>
                  </a:lnTo>
                  <a:lnTo>
                    <a:pt x="1066" y="726"/>
                  </a:lnTo>
                  <a:lnTo>
                    <a:pt x="921" y="1076"/>
                  </a:lnTo>
                  <a:lnTo>
                    <a:pt x="913" y="1091"/>
                  </a:lnTo>
                  <a:lnTo>
                    <a:pt x="906" y="1101"/>
                  </a:lnTo>
                  <a:lnTo>
                    <a:pt x="891" y="1103"/>
                  </a:lnTo>
                  <a:lnTo>
                    <a:pt x="869" y="1103"/>
                  </a:lnTo>
                  <a:lnTo>
                    <a:pt x="45" y="1103"/>
                  </a:lnTo>
                  <a:lnTo>
                    <a:pt x="25" y="1103"/>
                  </a:lnTo>
                  <a:lnTo>
                    <a:pt x="10" y="1101"/>
                  </a:lnTo>
                  <a:lnTo>
                    <a:pt x="3" y="1096"/>
                  </a:lnTo>
                  <a:lnTo>
                    <a:pt x="0" y="1083"/>
                  </a:lnTo>
                  <a:lnTo>
                    <a:pt x="3" y="1065"/>
                  </a:lnTo>
                  <a:lnTo>
                    <a:pt x="10" y="1058"/>
                  </a:lnTo>
                  <a:lnTo>
                    <a:pt x="25" y="1053"/>
                  </a:lnTo>
                  <a:lnTo>
                    <a:pt x="45" y="1053"/>
                  </a:lnTo>
                  <a:lnTo>
                    <a:pt x="92" y="1053"/>
                  </a:lnTo>
                  <a:lnTo>
                    <a:pt x="124" y="1050"/>
                  </a:lnTo>
                  <a:lnTo>
                    <a:pt x="149" y="1043"/>
                  </a:lnTo>
                  <a:lnTo>
                    <a:pt x="166" y="1032"/>
                  </a:lnTo>
                  <a:lnTo>
                    <a:pt x="176" y="1020"/>
                  </a:lnTo>
                  <a:lnTo>
                    <a:pt x="183" y="1000"/>
                  </a:lnTo>
                  <a:lnTo>
                    <a:pt x="188" y="977"/>
                  </a:lnTo>
                  <a:lnTo>
                    <a:pt x="399" y="116"/>
                  </a:lnTo>
                  <a:lnTo>
                    <a:pt x="401" y="106"/>
                  </a:lnTo>
                  <a:lnTo>
                    <a:pt x="404" y="98"/>
                  </a:lnTo>
                  <a:lnTo>
                    <a:pt x="406" y="91"/>
                  </a:lnTo>
                  <a:lnTo>
                    <a:pt x="406" y="86"/>
                  </a:lnTo>
                  <a:lnTo>
                    <a:pt x="406" y="83"/>
                  </a:lnTo>
                  <a:lnTo>
                    <a:pt x="406" y="81"/>
                  </a:lnTo>
                  <a:lnTo>
                    <a:pt x="406" y="78"/>
                  </a:lnTo>
                  <a:lnTo>
                    <a:pt x="401" y="63"/>
                  </a:lnTo>
                  <a:lnTo>
                    <a:pt x="386" y="53"/>
                  </a:lnTo>
                  <a:lnTo>
                    <a:pt x="366" y="50"/>
                  </a:lnTo>
                  <a:lnTo>
                    <a:pt x="337" y="48"/>
                  </a:lnTo>
                  <a:lnTo>
                    <a:pt x="305" y="48"/>
                  </a:lnTo>
                  <a:lnTo>
                    <a:pt x="285" y="48"/>
                  </a:lnTo>
                  <a:lnTo>
                    <a:pt x="270" y="45"/>
                  </a:lnTo>
                  <a:lnTo>
                    <a:pt x="263" y="40"/>
                  </a:lnTo>
                  <a:lnTo>
                    <a:pt x="260" y="30"/>
                  </a:lnTo>
                  <a:lnTo>
                    <a:pt x="263" y="12"/>
                  </a:lnTo>
                  <a:lnTo>
                    <a:pt x="270" y="2"/>
                  </a:lnTo>
                  <a:lnTo>
                    <a:pt x="285" y="0"/>
                  </a:lnTo>
                  <a:lnTo>
                    <a:pt x="3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5" name="Freeform 7"/>
            <p:cNvSpPr>
              <a:spLocks noEditPoints="1"/>
            </p:cNvSpPr>
            <p:nvPr/>
          </p:nvSpPr>
          <p:spPr bwMode="auto">
            <a:xfrm>
              <a:off x="4720" y="3553"/>
              <a:ext cx="1058" cy="378"/>
            </a:xfrm>
            <a:custGeom>
              <a:avLst/>
              <a:gdLst/>
              <a:ahLst/>
              <a:cxnLst>
                <a:cxn ang="0">
                  <a:pos x="54" y="314"/>
                </a:cxn>
                <a:cxn ang="0">
                  <a:pos x="1004" y="314"/>
                </a:cxn>
                <a:cxn ang="0">
                  <a:pos x="1019" y="314"/>
                </a:cxn>
                <a:cxn ang="0">
                  <a:pos x="1034" y="317"/>
                </a:cxn>
                <a:cxn ang="0">
                  <a:pos x="1046" y="322"/>
                </a:cxn>
                <a:cxn ang="0">
                  <a:pos x="1056" y="332"/>
                </a:cxn>
                <a:cxn ang="0">
                  <a:pos x="1058" y="347"/>
                </a:cxn>
                <a:cxn ang="0">
                  <a:pos x="1056" y="362"/>
                </a:cxn>
                <a:cxn ang="0">
                  <a:pos x="1046" y="373"/>
                </a:cxn>
                <a:cxn ang="0">
                  <a:pos x="1034" y="378"/>
                </a:cxn>
                <a:cxn ang="0">
                  <a:pos x="1021" y="378"/>
                </a:cxn>
                <a:cxn ang="0">
                  <a:pos x="1007" y="378"/>
                </a:cxn>
                <a:cxn ang="0">
                  <a:pos x="54" y="378"/>
                </a:cxn>
                <a:cxn ang="0">
                  <a:pos x="39" y="378"/>
                </a:cxn>
                <a:cxn ang="0">
                  <a:pos x="25" y="378"/>
                </a:cxn>
                <a:cxn ang="0">
                  <a:pos x="12" y="373"/>
                </a:cxn>
                <a:cxn ang="0">
                  <a:pos x="5" y="362"/>
                </a:cxn>
                <a:cxn ang="0">
                  <a:pos x="0" y="347"/>
                </a:cxn>
                <a:cxn ang="0">
                  <a:pos x="5" y="332"/>
                </a:cxn>
                <a:cxn ang="0">
                  <a:pos x="12" y="322"/>
                </a:cxn>
                <a:cxn ang="0">
                  <a:pos x="25" y="317"/>
                </a:cxn>
                <a:cxn ang="0">
                  <a:pos x="39" y="314"/>
                </a:cxn>
                <a:cxn ang="0">
                  <a:pos x="54" y="314"/>
                </a:cxn>
                <a:cxn ang="0">
                  <a:pos x="54" y="0"/>
                </a:cxn>
                <a:cxn ang="0">
                  <a:pos x="1007" y="0"/>
                </a:cxn>
                <a:cxn ang="0">
                  <a:pos x="1021" y="0"/>
                </a:cxn>
                <a:cxn ang="0">
                  <a:pos x="1034" y="3"/>
                </a:cxn>
                <a:cxn ang="0">
                  <a:pos x="1046" y="5"/>
                </a:cxn>
                <a:cxn ang="0">
                  <a:pos x="1056" y="16"/>
                </a:cxn>
                <a:cxn ang="0">
                  <a:pos x="1058" y="31"/>
                </a:cxn>
                <a:cxn ang="0">
                  <a:pos x="1056" y="46"/>
                </a:cxn>
                <a:cxn ang="0">
                  <a:pos x="1046" y="56"/>
                </a:cxn>
                <a:cxn ang="0">
                  <a:pos x="1034" y="61"/>
                </a:cxn>
                <a:cxn ang="0">
                  <a:pos x="1019" y="64"/>
                </a:cxn>
                <a:cxn ang="0">
                  <a:pos x="1004" y="64"/>
                </a:cxn>
                <a:cxn ang="0">
                  <a:pos x="54" y="64"/>
                </a:cxn>
                <a:cxn ang="0">
                  <a:pos x="39" y="64"/>
                </a:cxn>
                <a:cxn ang="0">
                  <a:pos x="25" y="61"/>
                </a:cxn>
                <a:cxn ang="0">
                  <a:pos x="12" y="56"/>
                </a:cxn>
                <a:cxn ang="0">
                  <a:pos x="5" y="46"/>
                </a:cxn>
                <a:cxn ang="0">
                  <a:pos x="0" y="31"/>
                </a:cxn>
                <a:cxn ang="0">
                  <a:pos x="5" y="16"/>
                </a:cxn>
                <a:cxn ang="0">
                  <a:pos x="12" y="5"/>
                </a:cxn>
                <a:cxn ang="0">
                  <a:pos x="25" y="3"/>
                </a:cxn>
                <a:cxn ang="0">
                  <a:pos x="39" y="0"/>
                </a:cxn>
                <a:cxn ang="0">
                  <a:pos x="54" y="0"/>
                </a:cxn>
              </a:cxnLst>
              <a:rect l="0" t="0" r="r" b="b"/>
              <a:pathLst>
                <a:path w="1058" h="378">
                  <a:moveTo>
                    <a:pt x="54" y="314"/>
                  </a:moveTo>
                  <a:lnTo>
                    <a:pt x="1004" y="314"/>
                  </a:lnTo>
                  <a:lnTo>
                    <a:pt x="1019" y="314"/>
                  </a:lnTo>
                  <a:lnTo>
                    <a:pt x="1034" y="317"/>
                  </a:lnTo>
                  <a:lnTo>
                    <a:pt x="1046" y="322"/>
                  </a:lnTo>
                  <a:lnTo>
                    <a:pt x="1056" y="332"/>
                  </a:lnTo>
                  <a:lnTo>
                    <a:pt x="1058" y="347"/>
                  </a:lnTo>
                  <a:lnTo>
                    <a:pt x="1056" y="362"/>
                  </a:lnTo>
                  <a:lnTo>
                    <a:pt x="1046" y="373"/>
                  </a:lnTo>
                  <a:lnTo>
                    <a:pt x="1034" y="378"/>
                  </a:lnTo>
                  <a:lnTo>
                    <a:pt x="1021" y="378"/>
                  </a:lnTo>
                  <a:lnTo>
                    <a:pt x="1007" y="378"/>
                  </a:lnTo>
                  <a:lnTo>
                    <a:pt x="54" y="378"/>
                  </a:lnTo>
                  <a:lnTo>
                    <a:pt x="39" y="378"/>
                  </a:lnTo>
                  <a:lnTo>
                    <a:pt x="25" y="378"/>
                  </a:lnTo>
                  <a:lnTo>
                    <a:pt x="12" y="373"/>
                  </a:lnTo>
                  <a:lnTo>
                    <a:pt x="5" y="362"/>
                  </a:lnTo>
                  <a:lnTo>
                    <a:pt x="0" y="347"/>
                  </a:lnTo>
                  <a:lnTo>
                    <a:pt x="5" y="332"/>
                  </a:lnTo>
                  <a:lnTo>
                    <a:pt x="12" y="322"/>
                  </a:lnTo>
                  <a:lnTo>
                    <a:pt x="25" y="317"/>
                  </a:lnTo>
                  <a:lnTo>
                    <a:pt x="39" y="314"/>
                  </a:lnTo>
                  <a:lnTo>
                    <a:pt x="54" y="314"/>
                  </a:lnTo>
                  <a:close/>
                  <a:moveTo>
                    <a:pt x="54" y="0"/>
                  </a:moveTo>
                  <a:lnTo>
                    <a:pt x="1007" y="0"/>
                  </a:lnTo>
                  <a:lnTo>
                    <a:pt x="1021" y="0"/>
                  </a:lnTo>
                  <a:lnTo>
                    <a:pt x="1034" y="3"/>
                  </a:lnTo>
                  <a:lnTo>
                    <a:pt x="1046" y="5"/>
                  </a:lnTo>
                  <a:lnTo>
                    <a:pt x="1056" y="16"/>
                  </a:lnTo>
                  <a:lnTo>
                    <a:pt x="1058" y="31"/>
                  </a:lnTo>
                  <a:lnTo>
                    <a:pt x="1056" y="46"/>
                  </a:lnTo>
                  <a:lnTo>
                    <a:pt x="1046" y="56"/>
                  </a:lnTo>
                  <a:lnTo>
                    <a:pt x="1034" y="61"/>
                  </a:lnTo>
                  <a:lnTo>
                    <a:pt x="1019" y="64"/>
                  </a:lnTo>
                  <a:lnTo>
                    <a:pt x="1004" y="64"/>
                  </a:lnTo>
                  <a:lnTo>
                    <a:pt x="54" y="64"/>
                  </a:lnTo>
                  <a:lnTo>
                    <a:pt x="39" y="64"/>
                  </a:lnTo>
                  <a:lnTo>
                    <a:pt x="25" y="61"/>
                  </a:lnTo>
                  <a:lnTo>
                    <a:pt x="12" y="56"/>
                  </a:lnTo>
                  <a:lnTo>
                    <a:pt x="5" y="46"/>
                  </a:lnTo>
                  <a:lnTo>
                    <a:pt x="0" y="31"/>
                  </a:lnTo>
                  <a:lnTo>
                    <a:pt x="5" y="16"/>
                  </a:lnTo>
                  <a:lnTo>
                    <a:pt x="12" y="5"/>
                  </a:lnTo>
                  <a:lnTo>
                    <a:pt x="25" y="3"/>
                  </a:lnTo>
                  <a:lnTo>
                    <a:pt x="39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6" name="Freeform 8"/>
            <p:cNvSpPr>
              <a:spLocks/>
            </p:cNvSpPr>
            <p:nvPr/>
          </p:nvSpPr>
          <p:spPr bwMode="auto">
            <a:xfrm>
              <a:off x="6511" y="2928"/>
              <a:ext cx="61" cy="1628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47" y="3"/>
                </a:cxn>
                <a:cxn ang="0">
                  <a:pos x="56" y="13"/>
                </a:cxn>
                <a:cxn ang="0">
                  <a:pos x="61" y="25"/>
                </a:cxn>
                <a:cxn ang="0">
                  <a:pos x="61" y="43"/>
                </a:cxn>
                <a:cxn ang="0">
                  <a:pos x="61" y="58"/>
                </a:cxn>
                <a:cxn ang="0">
                  <a:pos x="61" y="1570"/>
                </a:cxn>
                <a:cxn ang="0">
                  <a:pos x="61" y="1587"/>
                </a:cxn>
                <a:cxn ang="0">
                  <a:pos x="61" y="1603"/>
                </a:cxn>
                <a:cxn ang="0">
                  <a:pos x="56" y="1615"/>
                </a:cxn>
                <a:cxn ang="0">
                  <a:pos x="47" y="1625"/>
                </a:cxn>
                <a:cxn ang="0">
                  <a:pos x="32" y="1628"/>
                </a:cxn>
                <a:cxn ang="0">
                  <a:pos x="17" y="1625"/>
                </a:cxn>
                <a:cxn ang="0">
                  <a:pos x="7" y="1615"/>
                </a:cxn>
                <a:cxn ang="0">
                  <a:pos x="2" y="1603"/>
                </a:cxn>
                <a:cxn ang="0">
                  <a:pos x="0" y="1587"/>
                </a:cxn>
                <a:cxn ang="0">
                  <a:pos x="0" y="1570"/>
                </a:cxn>
                <a:cxn ang="0">
                  <a:pos x="0" y="58"/>
                </a:cxn>
                <a:cxn ang="0">
                  <a:pos x="0" y="43"/>
                </a:cxn>
                <a:cxn ang="0">
                  <a:pos x="2" y="25"/>
                </a:cxn>
                <a:cxn ang="0">
                  <a:pos x="7" y="13"/>
                </a:cxn>
                <a:cxn ang="0">
                  <a:pos x="17" y="3"/>
                </a:cxn>
                <a:cxn ang="0">
                  <a:pos x="32" y="0"/>
                </a:cxn>
              </a:cxnLst>
              <a:rect l="0" t="0" r="r" b="b"/>
              <a:pathLst>
                <a:path w="61" h="1628">
                  <a:moveTo>
                    <a:pt x="32" y="0"/>
                  </a:moveTo>
                  <a:lnTo>
                    <a:pt x="47" y="3"/>
                  </a:lnTo>
                  <a:lnTo>
                    <a:pt x="56" y="13"/>
                  </a:lnTo>
                  <a:lnTo>
                    <a:pt x="61" y="25"/>
                  </a:lnTo>
                  <a:lnTo>
                    <a:pt x="61" y="43"/>
                  </a:lnTo>
                  <a:lnTo>
                    <a:pt x="61" y="58"/>
                  </a:lnTo>
                  <a:lnTo>
                    <a:pt x="61" y="1570"/>
                  </a:lnTo>
                  <a:lnTo>
                    <a:pt x="61" y="1587"/>
                  </a:lnTo>
                  <a:lnTo>
                    <a:pt x="61" y="1603"/>
                  </a:lnTo>
                  <a:lnTo>
                    <a:pt x="56" y="1615"/>
                  </a:lnTo>
                  <a:lnTo>
                    <a:pt x="47" y="1625"/>
                  </a:lnTo>
                  <a:lnTo>
                    <a:pt x="32" y="1628"/>
                  </a:lnTo>
                  <a:lnTo>
                    <a:pt x="17" y="1625"/>
                  </a:lnTo>
                  <a:lnTo>
                    <a:pt x="7" y="1615"/>
                  </a:lnTo>
                  <a:lnTo>
                    <a:pt x="2" y="1603"/>
                  </a:lnTo>
                  <a:lnTo>
                    <a:pt x="0" y="1587"/>
                  </a:lnTo>
                  <a:lnTo>
                    <a:pt x="0" y="1570"/>
                  </a:lnTo>
                  <a:lnTo>
                    <a:pt x="0" y="58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7" y="13"/>
                  </a:lnTo>
                  <a:lnTo>
                    <a:pt x="17" y="3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7" name="Freeform 9"/>
            <p:cNvSpPr>
              <a:spLocks/>
            </p:cNvSpPr>
            <p:nvPr/>
          </p:nvSpPr>
          <p:spPr bwMode="auto">
            <a:xfrm>
              <a:off x="6854" y="3039"/>
              <a:ext cx="1059" cy="1109"/>
            </a:xfrm>
            <a:custGeom>
              <a:avLst/>
              <a:gdLst/>
              <a:ahLst/>
              <a:cxnLst>
                <a:cxn ang="0">
                  <a:pos x="1019" y="0"/>
                </a:cxn>
                <a:cxn ang="0">
                  <a:pos x="1054" y="3"/>
                </a:cxn>
                <a:cxn ang="0">
                  <a:pos x="1057" y="21"/>
                </a:cxn>
                <a:cxn ang="0">
                  <a:pos x="1054" y="38"/>
                </a:cxn>
                <a:cxn ang="0">
                  <a:pos x="166" y="1054"/>
                </a:cxn>
                <a:cxn ang="0">
                  <a:pos x="512" y="1051"/>
                </a:cxn>
                <a:cxn ang="0">
                  <a:pos x="634" y="1023"/>
                </a:cxn>
                <a:cxn ang="0">
                  <a:pos x="720" y="968"/>
                </a:cxn>
                <a:cxn ang="0">
                  <a:pos x="785" y="887"/>
                </a:cxn>
                <a:cxn ang="0">
                  <a:pos x="831" y="780"/>
                </a:cxn>
                <a:cxn ang="0">
                  <a:pos x="861" y="697"/>
                </a:cxn>
                <a:cxn ang="0">
                  <a:pos x="871" y="676"/>
                </a:cxn>
                <a:cxn ang="0">
                  <a:pos x="888" y="676"/>
                </a:cxn>
                <a:cxn ang="0">
                  <a:pos x="898" y="684"/>
                </a:cxn>
                <a:cxn ang="0">
                  <a:pos x="901" y="694"/>
                </a:cxn>
                <a:cxn ang="0">
                  <a:pos x="898" y="709"/>
                </a:cxn>
                <a:cxn ang="0">
                  <a:pos x="785" y="1076"/>
                </a:cxn>
                <a:cxn ang="0">
                  <a:pos x="770" y="1104"/>
                </a:cxn>
                <a:cxn ang="0">
                  <a:pos x="733" y="1109"/>
                </a:cxn>
                <a:cxn ang="0">
                  <a:pos x="18" y="1109"/>
                </a:cxn>
                <a:cxn ang="0">
                  <a:pos x="0" y="1094"/>
                </a:cxn>
                <a:cxn ang="0">
                  <a:pos x="3" y="1087"/>
                </a:cxn>
                <a:cxn ang="0">
                  <a:pos x="5" y="1074"/>
                </a:cxn>
                <a:cxn ang="0">
                  <a:pos x="5" y="1066"/>
                </a:cxn>
                <a:cxn ang="0">
                  <a:pos x="639" y="49"/>
                </a:cxn>
                <a:cxn ang="0">
                  <a:pos x="507" y="61"/>
                </a:cxn>
                <a:cxn ang="0">
                  <a:pos x="409" y="99"/>
                </a:cxn>
                <a:cxn ang="0">
                  <a:pos x="337" y="160"/>
                </a:cxn>
                <a:cxn ang="0">
                  <a:pos x="285" y="244"/>
                </a:cxn>
                <a:cxn ang="0">
                  <a:pos x="245" y="347"/>
                </a:cxn>
                <a:cxn ang="0">
                  <a:pos x="240" y="355"/>
                </a:cxn>
                <a:cxn ang="0">
                  <a:pos x="233" y="365"/>
                </a:cxn>
                <a:cxn ang="0">
                  <a:pos x="218" y="365"/>
                </a:cxn>
                <a:cxn ang="0">
                  <a:pos x="211" y="357"/>
                </a:cxn>
                <a:cxn ang="0">
                  <a:pos x="206" y="350"/>
                </a:cxn>
                <a:cxn ang="0">
                  <a:pos x="206" y="347"/>
                </a:cxn>
                <a:cxn ang="0">
                  <a:pos x="208" y="337"/>
                </a:cxn>
                <a:cxn ang="0">
                  <a:pos x="211" y="325"/>
                </a:cxn>
                <a:cxn ang="0">
                  <a:pos x="305" y="13"/>
                </a:cxn>
                <a:cxn ang="0">
                  <a:pos x="324" y="0"/>
                </a:cxn>
              </a:cxnLst>
              <a:rect l="0" t="0" r="r" b="b"/>
              <a:pathLst>
                <a:path w="1059" h="1109">
                  <a:moveTo>
                    <a:pt x="349" y="0"/>
                  </a:moveTo>
                  <a:lnTo>
                    <a:pt x="1019" y="0"/>
                  </a:lnTo>
                  <a:lnTo>
                    <a:pt x="1044" y="0"/>
                  </a:lnTo>
                  <a:lnTo>
                    <a:pt x="1054" y="3"/>
                  </a:lnTo>
                  <a:lnTo>
                    <a:pt x="1059" y="13"/>
                  </a:lnTo>
                  <a:lnTo>
                    <a:pt x="1057" y="21"/>
                  </a:lnTo>
                  <a:lnTo>
                    <a:pt x="1057" y="31"/>
                  </a:lnTo>
                  <a:lnTo>
                    <a:pt x="1054" y="38"/>
                  </a:lnTo>
                  <a:lnTo>
                    <a:pt x="1054" y="38"/>
                  </a:lnTo>
                  <a:lnTo>
                    <a:pt x="166" y="1054"/>
                  </a:lnTo>
                  <a:lnTo>
                    <a:pt x="436" y="1054"/>
                  </a:lnTo>
                  <a:lnTo>
                    <a:pt x="512" y="1051"/>
                  </a:lnTo>
                  <a:lnTo>
                    <a:pt x="577" y="1041"/>
                  </a:lnTo>
                  <a:lnTo>
                    <a:pt x="634" y="1023"/>
                  </a:lnTo>
                  <a:lnTo>
                    <a:pt x="681" y="998"/>
                  </a:lnTo>
                  <a:lnTo>
                    <a:pt x="720" y="968"/>
                  </a:lnTo>
                  <a:lnTo>
                    <a:pt x="755" y="932"/>
                  </a:lnTo>
                  <a:lnTo>
                    <a:pt x="785" y="887"/>
                  </a:lnTo>
                  <a:lnTo>
                    <a:pt x="809" y="836"/>
                  </a:lnTo>
                  <a:lnTo>
                    <a:pt x="831" y="780"/>
                  </a:lnTo>
                  <a:lnTo>
                    <a:pt x="854" y="717"/>
                  </a:lnTo>
                  <a:lnTo>
                    <a:pt x="861" y="697"/>
                  </a:lnTo>
                  <a:lnTo>
                    <a:pt x="866" y="684"/>
                  </a:lnTo>
                  <a:lnTo>
                    <a:pt x="871" y="676"/>
                  </a:lnTo>
                  <a:lnTo>
                    <a:pt x="881" y="674"/>
                  </a:lnTo>
                  <a:lnTo>
                    <a:pt x="888" y="676"/>
                  </a:lnTo>
                  <a:lnTo>
                    <a:pt x="893" y="679"/>
                  </a:lnTo>
                  <a:lnTo>
                    <a:pt x="898" y="684"/>
                  </a:lnTo>
                  <a:lnTo>
                    <a:pt x="901" y="689"/>
                  </a:lnTo>
                  <a:lnTo>
                    <a:pt x="901" y="694"/>
                  </a:lnTo>
                  <a:lnTo>
                    <a:pt x="901" y="702"/>
                  </a:lnTo>
                  <a:lnTo>
                    <a:pt x="898" y="709"/>
                  </a:lnTo>
                  <a:lnTo>
                    <a:pt x="896" y="719"/>
                  </a:lnTo>
                  <a:lnTo>
                    <a:pt x="785" y="1076"/>
                  </a:lnTo>
                  <a:lnTo>
                    <a:pt x="777" y="1094"/>
                  </a:lnTo>
                  <a:lnTo>
                    <a:pt x="770" y="1104"/>
                  </a:lnTo>
                  <a:lnTo>
                    <a:pt x="755" y="1109"/>
                  </a:lnTo>
                  <a:lnTo>
                    <a:pt x="733" y="1109"/>
                  </a:lnTo>
                  <a:lnTo>
                    <a:pt x="40" y="1109"/>
                  </a:lnTo>
                  <a:lnTo>
                    <a:pt x="18" y="1109"/>
                  </a:lnTo>
                  <a:lnTo>
                    <a:pt x="5" y="1107"/>
                  </a:lnTo>
                  <a:lnTo>
                    <a:pt x="0" y="1094"/>
                  </a:lnTo>
                  <a:lnTo>
                    <a:pt x="0" y="1092"/>
                  </a:lnTo>
                  <a:lnTo>
                    <a:pt x="3" y="1087"/>
                  </a:lnTo>
                  <a:lnTo>
                    <a:pt x="3" y="1079"/>
                  </a:lnTo>
                  <a:lnTo>
                    <a:pt x="5" y="1074"/>
                  </a:lnTo>
                  <a:lnTo>
                    <a:pt x="5" y="1069"/>
                  </a:lnTo>
                  <a:lnTo>
                    <a:pt x="5" y="1066"/>
                  </a:lnTo>
                  <a:lnTo>
                    <a:pt x="896" y="49"/>
                  </a:lnTo>
                  <a:lnTo>
                    <a:pt x="639" y="49"/>
                  </a:lnTo>
                  <a:lnTo>
                    <a:pt x="569" y="51"/>
                  </a:lnTo>
                  <a:lnTo>
                    <a:pt x="507" y="61"/>
                  </a:lnTo>
                  <a:lnTo>
                    <a:pt x="456" y="76"/>
                  </a:lnTo>
                  <a:lnTo>
                    <a:pt x="409" y="99"/>
                  </a:lnTo>
                  <a:lnTo>
                    <a:pt x="371" y="125"/>
                  </a:lnTo>
                  <a:lnTo>
                    <a:pt x="337" y="160"/>
                  </a:lnTo>
                  <a:lnTo>
                    <a:pt x="310" y="198"/>
                  </a:lnTo>
                  <a:lnTo>
                    <a:pt x="285" y="244"/>
                  </a:lnTo>
                  <a:lnTo>
                    <a:pt x="265" y="292"/>
                  </a:lnTo>
                  <a:lnTo>
                    <a:pt x="245" y="347"/>
                  </a:lnTo>
                  <a:lnTo>
                    <a:pt x="243" y="352"/>
                  </a:lnTo>
                  <a:lnTo>
                    <a:pt x="240" y="355"/>
                  </a:lnTo>
                  <a:lnTo>
                    <a:pt x="238" y="360"/>
                  </a:lnTo>
                  <a:lnTo>
                    <a:pt x="233" y="365"/>
                  </a:lnTo>
                  <a:lnTo>
                    <a:pt x="225" y="365"/>
                  </a:lnTo>
                  <a:lnTo>
                    <a:pt x="218" y="365"/>
                  </a:lnTo>
                  <a:lnTo>
                    <a:pt x="213" y="363"/>
                  </a:lnTo>
                  <a:lnTo>
                    <a:pt x="211" y="357"/>
                  </a:lnTo>
                  <a:lnTo>
                    <a:pt x="208" y="355"/>
                  </a:lnTo>
                  <a:lnTo>
                    <a:pt x="206" y="350"/>
                  </a:lnTo>
                  <a:lnTo>
                    <a:pt x="206" y="347"/>
                  </a:lnTo>
                  <a:lnTo>
                    <a:pt x="206" y="347"/>
                  </a:lnTo>
                  <a:lnTo>
                    <a:pt x="206" y="345"/>
                  </a:lnTo>
                  <a:lnTo>
                    <a:pt x="208" y="337"/>
                  </a:lnTo>
                  <a:lnTo>
                    <a:pt x="208" y="332"/>
                  </a:lnTo>
                  <a:lnTo>
                    <a:pt x="211" y="325"/>
                  </a:lnTo>
                  <a:lnTo>
                    <a:pt x="297" y="31"/>
                  </a:lnTo>
                  <a:lnTo>
                    <a:pt x="305" y="13"/>
                  </a:lnTo>
                  <a:lnTo>
                    <a:pt x="312" y="3"/>
                  </a:lnTo>
                  <a:lnTo>
                    <a:pt x="324" y="0"/>
                  </a:lnTo>
                  <a:lnTo>
                    <a:pt x="3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8" name="Freeform 10"/>
            <p:cNvSpPr>
              <a:spLocks/>
            </p:cNvSpPr>
            <p:nvPr/>
          </p:nvSpPr>
          <p:spPr bwMode="auto">
            <a:xfrm>
              <a:off x="7896" y="3877"/>
              <a:ext cx="650" cy="752"/>
            </a:xfrm>
            <a:custGeom>
              <a:avLst/>
              <a:gdLst/>
              <a:ahLst/>
              <a:cxnLst>
                <a:cxn ang="0">
                  <a:pos x="279" y="6"/>
                </a:cxn>
                <a:cxn ang="0">
                  <a:pos x="351" y="46"/>
                </a:cxn>
                <a:cxn ang="0">
                  <a:pos x="400" y="112"/>
                </a:cxn>
                <a:cxn ang="0">
                  <a:pos x="433" y="188"/>
                </a:cxn>
                <a:cxn ang="0">
                  <a:pos x="452" y="264"/>
                </a:cxn>
                <a:cxn ang="0">
                  <a:pos x="462" y="325"/>
                </a:cxn>
                <a:cxn ang="0">
                  <a:pos x="465" y="347"/>
                </a:cxn>
                <a:cxn ang="0">
                  <a:pos x="509" y="238"/>
                </a:cxn>
                <a:cxn ang="0">
                  <a:pos x="554" y="137"/>
                </a:cxn>
                <a:cxn ang="0">
                  <a:pos x="593" y="59"/>
                </a:cxn>
                <a:cxn ang="0">
                  <a:pos x="616" y="16"/>
                </a:cxn>
                <a:cxn ang="0">
                  <a:pos x="626" y="11"/>
                </a:cxn>
                <a:cxn ang="0">
                  <a:pos x="633" y="11"/>
                </a:cxn>
                <a:cxn ang="0">
                  <a:pos x="638" y="11"/>
                </a:cxn>
                <a:cxn ang="0">
                  <a:pos x="645" y="16"/>
                </a:cxn>
                <a:cxn ang="0">
                  <a:pos x="650" y="23"/>
                </a:cxn>
                <a:cxn ang="0">
                  <a:pos x="645" y="38"/>
                </a:cxn>
                <a:cxn ang="0">
                  <a:pos x="593" y="140"/>
                </a:cxn>
                <a:cxn ang="0">
                  <a:pos x="564" y="208"/>
                </a:cxn>
                <a:cxn ang="0">
                  <a:pos x="541" y="256"/>
                </a:cxn>
                <a:cxn ang="0">
                  <a:pos x="514" y="325"/>
                </a:cxn>
                <a:cxn ang="0">
                  <a:pos x="487" y="398"/>
                </a:cxn>
                <a:cxn ang="0">
                  <a:pos x="465" y="461"/>
                </a:cxn>
                <a:cxn ang="0">
                  <a:pos x="452" y="542"/>
                </a:cxn>
                <a:cxn ang="0">
                  <a:pos x="428" y="654"/>
                </a:cxn>
                <a:cxn ang="0">
                  <a:pos x="408" y="725"/>
                </a:cxn>
                <a:cxn ang="0">
                  <a:pos x="391" y="750"/>
                </a:cxn>
                <a:cxn ang="0">
                  <a:pos x="381" y="752"/>
                </a:cxn>
                <a:cxn ang="0">
                  <a:pos x="368" y="750"/>
                </a:cxn>
                <a:cxn ang="0">
                  <a:pos x="361" y="737"/>
                </a:cxn>
                <a:cxn ang="0">
                  <a:pos x="361" y="725"/>
                </a:cxn>
                <a:cxn ang="0">
                  <a:pos x="368" y="676"/>
                </a:cxn>
                <a:cxn ang="0">
                  <a:pos x="386" y="600"/>
                </a:cxn>
                <a:cxn ang="0">
                  <a:pos x="408" y="517"/>
                </a:cxn>
                <a:cxn ang="0">
                  <a:pos x="423" y="466"/>
                </a:cxn>
                <a:cxn ang="0">
                  <a:pos x="428" y="431"/>
                </a:cxn>
                <a:cxn ang="0">
                  <a:pos x="428" y="362"/>
                </a:cxn>
                <a:cxn ang="0">
                  <a:pos x="420" y="289"/>
                </a:cxn>
                <a:cxn ang="0">
                  <a:pos x="400" y="216"/>
                </a:cxn>
                <a:cxn ang="0">
                  <a:pos x="363" y="155"/>
                </a:cxn>
                <a:cxn ang="0">
                  <a:pos x="306" y="109"/>
                </a:cxn>
                <a:cxn ang="0">
                  <a:pos x="222" y="94"/>
                </a:cxn>
                <a:cxn ang="0">
                  <a:pos x="148" y="107"/>
                </a:cxn>
                <a:cxn ang="0">
                  <a:pos x="81" y="142"/>
                </a:cxn>
                <a:cxn ang="0">
                  <a:pos x="39" y="200"/>
                </a:cxn>
                <a:cxn ang="0">
                  <a:pos x="34" y="216"/>
                </a:cxn>
                <a:cxn ang="0">
                  <a:pos x="27" y="221"/>
                </a:cxn>
                <a:cxn ang="0">
                  <a:pos x="17" y="221"/>
                </a:cxn>
                <a:cxn ang="0">
                  <a:pos x="7" y="218"/>
                </a:cxn>
                <a:cxn ang="0">
                  <a:pos x="0" y="213"/>
                </a:cxn>
                <a:cxn ang="0">
                  <a:pos x="2" y="200"/>
                </a:cxn>
                <a:cxn ang="0">
                  <a:pos x="15" y="160"/>
                </a:cxn>
                <a:cxn ang="0">
                  <a:pos x="52" y="99"/>
                </a:cxn>
                <a:cxn ang="0">
                  <a:pos x="111" y="44"/>
                </a:cxn>
                <a:cxn ang="0">
                  <a:pos x="190" y="8"/>
                </a:cxn>
              </a:cxnLst>
              <a:rect l="0" t="0" r="r" b="b"/>
              <a:pathLst>
                <a:path w="650" h="752">
                  <a:moveTo>
                    <a:pt x="237" y="0"/>
                  </a:moveTo>
                  <a:lnTo>
                    <a:pt x="279" y="6"/>
                  </a:lnTo>
                  <a:lnTo>
                    <a:pt x="319" y="21"/>
                  </a:lnTo>
                  <a:lnTo>
                    <a:pt x="351" y="46"/>
                  </a:lnTo>
                  <a:lnTo>
                    <a:pt x="378" y="76"/>
                  </a:lnTo>
                  <a:lnTo>
                    <a:pt x="400" y="112"/>
                  </a:lnTo>
                  <a:lnTo>
                    <a:pt x="418" y="150"/>
                  </a:lnTo>
                  <a:lnTo>
                    <a:pt x="433" y="188"/>
                  </a:lnTo>
                  <a:lnTo>
                    <a:pt x="445" y="228"/>
                  </a:lnTo>
                  <a:lnTo>
                    <a:pt x="452" y="264"/>
                  </a:lnTo>
                  <a:lnTo>
                    <a:pt x="460" y="297"/>
                  </a:lnTo>
                  <a:lnTo>
                    <a:pt x="462" y="325"/>
                  </a:lnTo>
                  <a:lnTo>
                    <a:pt x="465" y="347"/>
                  </a:lnTo>
                  <a:lnTo>
                    <a:pt x="465" y="347"/>
                  </a:lnTo>
                  <a:lnTo>
                    <a:pt x="485" y="294"/>
                  </a:lnTo>
                  <a:lnTo>
                    <a:pt x="509" y="238"/>
                  </a:lnTo>
                  <a:lnTo>
                    <a:pt x="532" y="188"/>
                  </a:lnTo>
                  <a:lnTo>
                    <a:pt x="554" y="137"/>
                  </a:lnTo>
                  <a:lnTo>
                    <a:pt x="576" y="94"/>
                  </a:lnTo>
                  <a:lnTo>
                    <a:pt x="593" y="59"/>
                  </a:lnTo>
                  <a:lnTo>
                    <a:pt x="608" y="31"/>
                  </a:lnTo>
                  <a:lnTo>
                    <a:pt x="616" y="16"/>
                  </a:lnTo>
                  <a:lnTo>
                    <a:pt x="618" y="13"/>
                  </a:lnTo>
                  <a:lnTo>
                    <a:pt x="626" y="11"/>
                  </a:lnTo>
                  <a:lnTo>
                    <a:pt x="628" y="11"/>
                  </a:lnTo>
                  <a:lnTo>
                    <a:pt x="633" y="11"/>
                  </a:lnTo>
                  <a:lnTo>
                    <a:pt x="635" y="11"/>
                  </a:lnTo>
                  <a:lnTo>
                    <a:pt x="638" y="11"/>
                  </a:lnTo>
                  <a:lnTo>
                    <a:pt x="643" y="13"/>
                  </a:lnTo>
                  <a:lnTo>
                    <a:pt x="645" y="16"/>
                  </a:lnTo>
                  <a:lnTo>
                    <a:pt x="648" y="18"/>
                  </a:lnTo>
                  <a:lnTo>
                    <a:pt x="650" y="23"/>
                  </a:lnTo>
                  <a:lnTo>
                    <a:pt x="648" y="31"/>
                  </a:lnTo>
                  <a:lnTo>
                    <a:pt x="645" y="38"/>
                  </a:lnTo>
                  <a:lnTo>
                    <a:pt x="616" y="94"/>
                  </a:lnTo>
                  <a:lnTo>
                    <a:pt x="593" y="140"/>
                  </a:lnTo>
                  <a:lnTo>
                    <a:pt x="576" y="178"/>
                  </a:lnTo>
                  <a:lnTo>
                    <a:pt x="564" y="208"/>
                  </a:lnTo>
                  <a:lnTo>
                    <a:pt x="551" y="231"/>
                  </a:lnTo>
                  <a:lnTo>
                    <a:pt x="541" y="256"/>
                  </a:lnTo>
                  <a:lnTo>
                    <a:pt x="529" y="287"/>
                  </a:lnTo>
                  <a:lnTo>
                    <a:pt x="514" y="325"/>
                  </a:lnTo>
                  <a:lnTo>
                    <a:pt x="499" y="362"/>
                  </a:lnTo>
                  <a:lnTo>
                    <a:pt x="487" y="398"/>
                  </a:lnTo>
                  <a:lnTo>
                    <a:pt x="475" y="433"/>
                  </a:lnTo>
                  <a:lnTo>
                    <a:pt x="465" y="461"/>
                  </a:lnTo>
                  <a:lnTo>
                    <a:pt x="462" y="481"/>
                  </a:lnTo>
                  <a:lnTo>
                    <a:pt x="452" y="542"/>
                  </a:lnTo>
                  <a:lnTo>
                    <a:pt x="440" y="603"/>
                  </a:lnTo>
                  <a:lnTo>
                    <a:pt x="428" y="654"/>
                  </a:lnTo>
                  <a:lnTo>
                    <a:pt x="418" y="694"/>
                  </a:lnTo>
                  <a:lnTo>
                    <a:pt x="408" y="725"/>
                  </a:lnTo>
                  <a:lnTo>
                    <a:pt x="398" y="740"/>
                  </a:lnTo>
                  <a:lnTo>
                    <a:pt x="391" y="750"/>
                  </a:lnTo>
                  <a:lnTo>
                    <a:pt x="386" y="752"/>
                  </a:lnTo>
                  <a:lnTo>
                    <a:pt x="381" y="752"/>
                  </a:lnTo>
                  <a:lnTo>
                    <a:pt x="373" y="752"/>
                  </a:lnTo>
                  <a:lnTo>
                    <a:pt x="368" y="750"/>
                  </a:lnTo>
                  <a:lnTo>
                    <a:pt x="363" y="745"/>
                  </a:lnTo>
                  <a:lnTo>
                    <a:pt x="361" y="737"/>
                  </a:lnTo>
                  <a:lnTo>
                    <a:pt x="361" y="732"/>
                  </a:lnTo>
                  <a:lnTo>
                    <a:pt x="361" y="725"/>
                  </a:lnTo>
                  <a:lnTo>
                    <a:pt x="361" y="707"/>
                  </a:lnTo>
                  <a:lnTo>
                    <a:pt x="368" y="676"/>
                  </a:lnTo>
                  <a:lnTo>
                    <a:pt x="376" y="641"/>
                  </a:lnTo>
                  <a:lnTo>
                    <a:pt x="386" y="600"/>
                  </a:lnTo>
                  <a:lnTo>
                    <a:pt x="398" y="557"/>
                  </a:lnTo>
                  <a:lnTo>
                    <a:pt x="408" y="517"/>
                  </a:lnTo>
                  <a:lnTo>
                    <a:pt x="420" y="476"/>
                  </a:lnTo>
                  <a:lnTo>
                    <a:pt x="423" y="466"/>
                  </a:lnTo>
                  <a:lnTo>
                    <a:pt x="425" y="451"/>
                  </a:lnTo>
                  <a:lnTo>
                    <a:pt x="428" y="431"/>
                  </a:lnTo>
                  <a:lnTo>
                    <a:pt x="428" y="395"/>
                  </a:lnTo>
                  <a:lnTo>
                    <a:pt x="428" y="362"/>
                  </a:lnTo>
                  <a:lnTo>
                    <a:pt x="425" y="327"/>
                  </a:lnTo>
                  <a:lnTo>
                    <a:pt x="420" y="289"/>
                  </a:lnTo>
                  <a:lnTo>
                    <a:pt x="413" y="251"/>
                  </a:lnTo>
                  <a:lnTo>
                    <a:pt x="400" y="216"/>
                  </a:lnTo>
                  <a:lnTo>
                    <a:pt x="386" y="183"/>
                  </a:lnTo>
                  <a:lnTo>
                    <a:pt x="363" y="155"/>
                  </a:lnTo>
                  <a:lnTo>
                    <a:pt x="339" y="130"/>
                  </a:lnTo>
                  <a:lnTo>
                    <a:pt x="306" y="109"/>
                  </a:lnTo>
                  <a:lnTo>
                    <a:pt x="269" y="97"/>
                  </a:lnTo>
                  <a:lnTo>
                    <a:pt x="222" y="94"/>
                  </a:lnTo>
                  <a:lnTo>
                    <a:pt x="185" y="97"/>
                  </a:lnTo>
                  <a:lnTo>
                    <a:pt x="148" y="107"/>
                  </a:lnTo>
                  <a:lnTo>
                    <a:pt x="111" y="122"/>
                  </a:lnTo>
                  <a:lnTo>
                    <a:pt x="81" y="142"/>
                  </a:lnTo>
                  <a:lnTo>
                    <a:pt x="57" y="170"/>
                  </a:lnTo>
                  <a:lnTo>
                    <a:pt x="39" y="200"/>
                  </a:lnTo>
                  <a:lnTo>
                    <a:pt x="37" y="211"/>
                  </a:lnTo>
                  <a:lnTo>
                    <a:pt x="34" y="216"/>
                  </a:lnTo>
                  <a:lnTo>
                    <a:pt x="32" y="218"/>
                  </a:lnTo>
                  <a:lnTo>
                    <a:pt x="27" y="221"/>
                  </a:lnTo>
                  <a:lnTo>
                    <a:pt x="20" y="221"/>
                  </a:lnTo>
                  <a:lnTo>
                    <a:pt x="17" y="221"/>
                  </a:lnTo>
                  <a:lnTo>
                    <a:pt x="12" y="221"/>
                  </a:lnTo>
                  <a:lnTo>
                    <a:pt x="7" y="218"/>
                  </a:lnTo>
                  <a:lnTo>
                    <a:pt x="5" y="218"/>
                  </a:lnTo>
                  <a:lnTo>
                    <a:pt x="0" y="213"/>
                  </a:lnTo>
                  <a:lnTo>
                    <a:pt x="0" y="208"/>
                  </a:lnTo>
                  <a:lnTo>
                    <a:pt x="2" y="200"/>
                  </a:lnTo>
                  <a:lnTo>
                    <a:pt x="7" y="183"/>
                  </a:lnTo>
                  <a:lnTo>
                    <a:pt x="15" y="160"/>
                  </a:lnTo>
                  <a:lnTo>
                    <a:pt x="32" y="130"/>
                  </a:lnTo>
                  <a:lnTo>
                    <a:pt x="52" y="99"/>
                  </a:lnTo>
                  <a:lnTo>
                    <a:pt x="81" y="66"/>
                  </a:lnTo>
                  <a:lnTo>
                    <a:pt x="111" y="44"/>
                  </a:lnTo>
                  <a:lnTo>
                    <a:pt x="148" y="23"/>
                  </a:lnTo>
                  <a:lnTo>
                    <a:pt x="190" y="8"/>
                  </a:lnTo>
                  <a:lnTo>
                    <a:pt x="2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9" name="Freeform 11"/>
            <p:cNvSpPr>
              <a:spLocks/>
            </p:cNvSpPr>
            <p:nvPr/>
          </p:nvSpPr>
          <p:spPr bwMode="auto">
            <a:xfrm>
              <a:off x="8823" y="2928"/>
              <a:ext cx="369" cy="1628"/>
            </a:xfrm>
            <a:custGeom>
              <a:avLst/>
              <a:gdLst/>
              <a:ahLst/>
              <a:cxnLst>
                <a:cxn ang="0">
                  <a:pos x="356" y="0"/>
                </a:cxn>
                <a:cxn ang="0">
                  <a:pos x="366" y="8"/>
                </a:cxn>
                <a:cxn ang="0">
                  <a:pos x="369" y="18"/>
                </a:cxn>
                <a:cxn ang="0">
                  <a:pos x="369" y="20"/>
                </a:cxn>
                <a:cxn ang="0">
                  <a:pos x="364" y="28"/>
                </a:cxn>
                <a:cxn ang="0">
                  <a:pos x="354" y="38"/>
                </a:cxn>
                <a:cxn ang="0">
                  <a:pos x="280" y="124"/>
                </a:cxn>
                <a:cxn ang="0">
                  <a:pos x="181" y="304"/>
                </a:cxn>
                <a:cxn ang="0">
                  <a:pos x="121" y="499"/>
                </a:cxn>
                <a:cxn ang="0">
                  <a:pos x="94" y="709"/>
                </a:cxn>
                <a:cxn ang="0">
                  <a:pos x="94" y="899"/>
                </a:cxn>
                <a:cxn ang="0">
                  <a:pos x="112" y="1076"/>
                </a:cxn>
                <a:cxn ang="0">
                  <a:pos x="156" y="1256"/>
                </a:cxn>
                <a:cxn ang="0">
                  <a:pos x="230" y="1425"/>
                </a:cxn>
                <a:cxn ang="0">
                  <a:pos x="342" y="1577"/>
                </a:cxn>
                <a:cxn ang="0">
                  <a:pos x="356" y="1593"/>
                </a:cxn>
                <a:cxn ang="0">
                  <a:pos x="366" y="1603"/>
                </a:cxn>
                <a:cxn ang="0">
                  <a:pos x="369" y="1608"/>
                </a:cxn>
                <a:cxn ang="0">
                  <a:pos x="369" y="1613"/>
                </a:cxn>
                <a:cxn ang="0">
                  <a:pos x="369" y="1620"/>
                </a:cxn>
                <a:cxn ang="0">
                  <a:pos x="359" y="1628"/>
                </a:cxn>
                <a:cxn ang="0">
                  <a:pos x="342" y="1625"/>
                </a:cxn>
                <a:cxn ang="0">
                  <a:pos x="302" y="1593"/>
                </a:cxn>
                <a:cxn ang="0">
                  <a:pos x="243" y="1532"/>
                </a:cxn>
                <a:cxn ang="0">
                  <a:pos x="171" y="1441"/>
                </a:cxn>
                <a:cxn ang="0">
                  <a:pos x="104" y="1322"/>
                </a:cxn>
                <a:cxn ang="0">
                  <a:pos x="37" y="1137"/>
                </a:cxn>
                <a:cxn ang="0">
                  <a:pos x="8" y="962"/>
                </a:cxn>
                <a:cxn ang="0">
                  <a:pos x="0" y="815"/>
                </a:cxn>
                <a:cxn ang="0">
                  <a:pos x="10" y="633"/>
                </a:cxn>
                <a:cxn ang="0">
                  <a:pos x="57" y="425"/>
                </a:cxn>
                <a:cxn ang="0">
                  <a:pos x="131" y="253"/>
                </a:cxn>
                <a:cxn ang="0">
                  <a:pos x="203" y="144"/>
                </a:cxn>
                <a:cxn ang="0">
                  <a:pos x="272" y="63"/>
                </a:cxn>
                <a:cxn ang="0">
                  <a:pos x="324" y="15"/>
                </a:cxn>
                <a:cxn ang="0">
                  <a:pos x="352" y="0"/>
                </a:cxn>
              </a:cxnLst>
              <a:rect l="0" t="0" r="r" b="b"/>
              <a:pathLst>
                <a:path w="369" h="1628">
                  <a:moveTo>
                    <a:pt x="352" y="0"/>
                  </a:moveTo>
                  <a:lnTo>
                    <a:pt x="356" y="0"/>
                  </a:lnTo>
                  <a:lnTo>
                    <a:pt x="361" y="3"/>
                  </a:lnTo>
                  <a:lnTo>
                    <a:pt x="366" y="8"/>
                  </a:lnTo>
                  <a:lnTo>
                    <a:pt x="369" y="10"/>
                  </a:lnTo>
                  <a:lnTo>
                    <a:pt x="369" y="18"/>
                  </a:lnTo>
                  <a:lnTo>
                    <a:pt x="369" y="20"/>
                  </a:lnTo>
                  <a:lnTo>
                    <a:pt x="369" y="20"/>
                  </a:lnTo>
                  <a:lnTo>
                    <a:pt x="366" y="23"/>
                  </a:lnTo>
                  <a:lnTo>
                    <a:pt x="364" y="28"/>
                  </a:lnTo>
                  <a:lnTo>
                    <a:pt x="361" y="30"/>
                  </a:lnTo>
                  <a:lnTo>
                    <a:pt x="354" y="38"/>
                  </a:lnTo>
                  <a:lnTo>
                    <a:pt x="347" y="43"/>
                  </a:lnTo>
                  <a:lnTo>
                    <a:pt x="280" y="124"/>
                  </a:lnTo>
                  <a:lnTo>
                    <a:pt x="225" y="210"/>
                  </a:lnTo>
                  <a:lnTo>
                    <a:pt x="181" y="304"/>
                  </a:lnTo>
                  <a:lnTo>
                    <a:pt x="146" y="400"/>
                  </a:lnTo>
                  <a:lnTo>
                    <a:pt x="121" y="499"/>
                  </a:lnTo>
                  <a:lnTo>
                    <a:pt x="104" y="603"/>
                  </a:lnTo>
                  <a:lnTo>
                    <a:pt x="94" y="709"/>
                  </a:lnTo>
                  <a:lnTo>
                    <a:pt x="92" y="815"/>
                  </a:lnTo>
                  <a:lnTo>
                    <a:pt x="94" y="899"/>
                  </a:lnTo>
                  <a:lnTo>
                    <a:pt x="99" y="987"/>
                  </a:lnTo>
                  <a:lnTo>
                    <a:pt x="112" y="1076"/>
                  </a:lnTo>
                  <a:lnTo>
                    <a:pt x="129" y="1167"/>
                  </a:lnTo>
                  <a:lnTo>
                    <a:pt x="156" y="1256"/>
                  </a:lnTo>
                  <a:lnTo>
                    <a:pt x="188" y="1342"/>
                  </a:lnTo>
                  <a:lnTo>
                    <a:pt x="230" y="1425"/>
                  </a:lnTo>
                  <a:lnTo>
                    <a:pt x="280" y="1504"/>
                  </a:lnTo>
                  <a:lnTo>
                    <a:pt x="342" y="1577"/>
                  </a:lnTo>
                  <a:lnTo>
                    <a:pt x="352" y="1585"/>
                  </a:lnTo>
                  <a:lnTo>
                    <a:pt x="356" y="1593"/>
                  </a:lnTo>
                  <a:lnTo>
                    <a:pt x="361" y="1598"/>
                  </a:lnTo>
                  <a:lnTo>
                    <a:pt x="366" y="1603"/>
                  </a:lnTo>
                  <a:lnTo>
                    <a:pt x="369" y="1605"/>
                  </a:lnTo>
                  <a:lnTo>
                    <a:pt x="369" y="1608"/>
                  </a:lnTo>
                  <a:lnTo>
                    <a:pt x="369" y="1610"/>
                  </a:lnTo>
                  <a:lnTo>
                    <a:pt x="369" y="1613"/>
                  </a:lnTo>
                  <a:lnTo>
                    <a:pt x="369" y="1613"/>
                  </a:lnTo>
                  <a:lnTo>
                    <a:pt x="369" y="1620"/>
                  </a:lnTo>
                  <a:lnTo>
                    <a:pt x="364" y="1625"/>
                  </a:lnTo>
                  <a:lnTo>
                    <a:pt x="359" y="1628"/>
                  </a:lnTo>
                  <a:lnTo>
                    <a:pt x="352" y="1628"/>
                  </a:lnTo>
                  <a:lnTo>
                    <a:pt x="342" y="1625"/>
                  </a:lnTo>
                  <a:lnTo>
                    <a:pt x="324" y="1613"/>
                  </a:lnTo>
                  <a:lnTo>
                    <a:pt x="302" y="1593"/>
                  </a:lnTo>
                  <a:lnTo>
                    <a:pt x="275" y="1567"/>
                  </a:lnTo>
                  <a:lnTo>
                    <a:pt x="243" y="1532"/>
                  </a:lnTo>
                  <a:lnTo>
                    <a:pt x="208" y="1491"/>
                  </a:lnTo>
                  <a:lnTo>
                    <a:pt x="171" y="1441"/>
                  </a:lnTo>
                  <a:lnTo>
                    <a:pt x="136" y="1385"/>
                  </a:lnTo>
                  <a:lnTo>
                    <a:pt x="104" y="1322"/>
                  </a:lnTo>
                  <a:lnTo>
                    <a:pt x="67" y="1230"/>
                  </a:lnTo>
                  <a:lnTo>
                    <a:pt x="37" y="1137"/>
                  </a:lnTo>
                  <a:lnTo>
                    <a:pt x="18" y="1048"/>
                  </a:lnTo>
                  <a:lnTo>
                    <a:pt x="8" y="962"/>
                  </a:lnTo>
                  <a:lnTo>
                    <a:pt x="0" y="884"/>
                  </a:lnTo>
                  <a:lnTo>
                    <a:pt x="0" y="815"/>
                  </a:lnTo>
                  <a:lnTo>
                    <a:pt x="3" y="727"/>
                  </a:lnTo>
                  <a:lnTo>
                    <a:pt x="10" y="633"/>
                  </a:lnTo>
                  <a:lnTo>
                    <a:pt x="30" y="532"/>
                  </a:lnTo>
                  <a:lnTo>
                    <a:pt x="57" y="425"/>
                  </a:lnTo>
                  <a:lnTo>
                    <a:pt x="99" y="317"/>
                  </a:lnTo>
                  <a:lnTo>
                    <a:pt x="131" y="253"/>
                  </a:lnTo>
                  <a:lnTo>
                    <a:pt x="168" y="195"/>
                  </a:lnTo>
                  <a:lnTo>
                    <a:pt x="203" y="144"/>
                  </a:lnTo>
                  <a:lnTo>
                    <a:pt x="238" y="99"/>
                  </a:lnTo>
                  <a:lnTo>
                    <a:pt x="272" y="63"/>
                  </a:lnTo>
                  <a:lnTo>
                    <a:pt x="300" y="36"/>
                  </a:lnTo>
                  <a:lnTo>
                    <a:pt x="324" y="15"/>
                  </a:lnTo>
                  <a:lnTo>
                    <a:pt x="342" y="5"/>
                  </a:lnTo>
                  <a:lnTo>
                    <a:pt x="3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0" name="Freeform 12"/>
            <p:cNvSpPr>
              <a:spLocks/>
            </p:cNvSpPr>
            <p:nvPr/>
          </p:nvSpPr>
          <p:spPr bwMode="auto">
            <a:xfrm>
              <a:off x="9325" y="3429"/>
              <a:ext cx="819" cy="737"/>
            </a:xfrm>
            <a:custGeom>
              <a:avLst/>
              <a:gdLst/>
              <a:ahLst/>
              <a:cxnLst>
                <a:cxn ang="0">
                  <a:pos x="280" y="21"/>
                </a:cxn>
                <a:cxn ang="0">
                  <a:pos x="337" y="99"/>
                </a:cxn>
                <a:cxn ang="0">
                  <a:pos x="334" y="178"/>
                </a:cxn>
                <a:cxn ang="0">
                  <a:pos x="290" y="307"/>
                </a:cxn>
                <a:cxn ang="0">
                  <a:pos x="233" y="509"/>
                </a:cxn>
                <a:cxn ang="0">
                  <a:pos x="233" y="621"/>
                </a:cxn>
                <a:cxn ang="0">
                  <a:pos x="272" y="686"/>
                </a:cxn>
                <a:cxn ang="0">
                  <a:pos x="366" y="697"/>
                </a:cxn>
                <a:cxn ang="0">
                  <a:pos x="460" y="636"/>
                </a:cxn>
                <a:cxn ang="0">
                  <a:pos x="505" y="575"/>
                </a:cxn>
                <a:cxn ang="0">
                  <a:pos x="527" y="484"/>
                </a:cxn>
                <a:cxn ang="0">
                  <a:pos x="572" y="302"/>
                </a:cxn>
                <a:cxn ang="0">
                  <a:pos x="616" y="122"/>
                </a:cxn>
                <a:cxn ang="0">
                  <a:pos x="651" y="33"/>
                </a:cxn>
                <a:cxn ang="0">
                  <a:pos x="691" y="18"/>
                </a:cxn>
                <a:cxn ang="0">
                  <a:pos x="733" y="43"/>
                </a:cxn>
                <a:cxn ang="0">
                  <a:pos x="730" y="94"/>
                </a:cxn>
                <a:cxn ang="0">
                  <a:pos x="713" y="173"/>
                </a:cxn>
                <a:cxn ang="0">
                  <a:pos x="691" y="259"/>
                </a:cxn>
                <a:cxn ang="0">
                  <a:pos x="631" y="494"/>
                </a:cxn>
                <a:cxn ang="0">
                  <a:pos x="611" y="603"/>
                </a:cxn>
                <a:cxn ang="0">
                  <a:pos x="621" y="686"/>
                </a:cxn>
                <a:cxn ang="0">
                  <a:pos x="683" y="697"/>
                </a:cxn>
                <a:cxn ang="0">
                  <a:pos x="742" y="618"/>
                </a:cxn>
                <a:cxn ang="0">
                  <a:pos x="777" y="499"/>
                </a:cxn>
                <a:cxn ang="0">
                  <a:pos x="787" y="476"/>
                </a:cxn>
                <a:cxn ang="0">
                  <a:pos x="802" y="471"/>
                </a:cxn>
                <a:cxn ang="0">
                  <a:pos x="814" y="474"/>
                </a:cxn>
                <a:cxn ang="0">
                  <a:pos x="819" y="486"/>
                </a:cxn>
                <a:cxn ang="0">
                  <a:pos x="804" y="547"/>
                </a:cxn>
                <a:cxn ang="0">
                  <a:pos x="772" y="648"/>
                </a:cxn>
                <a:cxn ang="0">
                  <a:pos x="713" y="722"/>
                </a:cxn>
                <a:cxn ang="0">
                  <a:pos x="614" y="732"/>
                </a:cxn>
                <a:cxn ang="0">
                  <a:pos x="527" y="666"/>
                </a:cxn>
                <a:cxn ang="0">
                  <a:pos x="498" y="646"/>
                </a:cxn>
                <a:cxn ang="0">
                  <a:pos x="433" y="707"/>
                </a:cxn>
                <a:cxn ang="0">
                  <a:pos x="322" y="737"/>
                </a:cxn>
                <a:cxn ang="0">
                  <a:pos x="233" y="722"/>
                </a:cxn>
                <a:cxn ang="0">
                  <a:pos x="159" y="661"/>
                </a:cxn>
                <a:cxn ang="0">
                  <a:pos x="127" y="545"/>
                </a:cxn>
                <a:cxn ang="0">
                  <a:pos x="151" y="403"/>
                </a:cxn>
                <a:cxn ang="0">
                  <a:pos x="221" y="200"/>
                </a:cxn>
                <a:cxn ang="0">
                  <a:pos x="243" y="122"/>
                </a:cxn>
                <a:cxn ang="0">
                  <a:pos x="235" y="48"/>
                </a:cxn>
                <a:cxn ang="0">
                  <a:pos x="206" y="36"/>
                </a:cxn>
                <a:cxn ang="0">
                  <a:pos x="117" y="84"/>
                </a:cxn>
                <a:cxn ang="0">
                  <a:pos x="45" y="238"/>
                </a:cxn>
                <a:cxn ang="0">
                  <a:pos x="35" y="264"/>
                </a:cxn>
                <a:cxn ang="0">
                  <a:pos x="20" y="266"/>
                </a:cxn>
                <a:cxn ang="0">
                  <a:pos x="10" y="266"/>
                </a:cxn>
                <a:cxn ang="0">
                  <a:pos x="0" y="259"/>
                </a:cxn>
                <a:cxn ang="0">
                  <a:pos x="8" y="221"/>
                </a:cxn>
                <a:cxn ang="0">
                  <a:pos x="47" y="122"/>
                </a:cxn>
                <a:cxn ang="0">
                  <a:pos x="132" y="26"/>
                </a:cxn>
              </a:cxnLst>
              <a:rect l="0" t="0" r="r" b="b"/>
              <a:pathLst>
                <a:path w="819" h="737">
                  <a:moveTo>
                    <a:pt x="211" y="0"/>
                  </a:moveTo>
                  <a:lnTo>
                    <a:pt x="248" y="5"/>
                  </a:lnTo>
                  <a:lnTo>
                    <a:pt x="280" y="21"/>
                  </a:lnTo>
                  <a:lnTo>
                    <a:pt x="305" y="41"/>
                  </a:lnTo>
                  <a:lnTo>
                    <a:pt x="324" y="69"/>
                  </a:lnTo>
                  <a:lnTo>
                    <a:pt x="337" y="99"/>
                  </a:lnTo>
                  <a:lnTo>
                    <a:pt x="342" y="135"/>
                  </a:lnTo>
                  <a:lnTo>
                    <a:pt x="339" y="157"/>
                  </a:lnTo>
                  <a:lnTo>
                    <a:pt x="334" y="178"/>
                  </a:lnTo>
                  <a:lnTo>
                    <a:pt x="327" y="205"/>
                  </a:lnTo>
                  <a:lnTo>
                    <a:pt x="315" y="236"/>
                  </a:lnTo>
                  <a:lnTo>
                    <a:pt x="290" y="307"/>
                  </a:lnTo>
                  <a:lnTo>
                    <a:pt x="265" y="375"/>
                  </a:lnTo>
                  <a:lnTo>
                    <a:pt x="248" y="446"/>
                  </a:lnTo>
                  <a:lnTo>
                    <a:pt x="233" y="509"/>
                  </a:lnTo>
                  <a:lnTo>
                    <a:pt x="230" y="570"/>
                  </a:lnTo>
                  <a:lnTo>
                    <a:pt x="230" y="595"/>
                  </a:lnTo>
                  <a:lnTo>
                    <a:pt x="233" y="621"/>
                  </a:lnTo>
                  <a:lnTo>
                    <a:pt x="243" y="646"/>
                  </a:lnTo>
                  <a:lnTo>
                    <a:pt x="253" y="669"/>
                  </a:lnTo>
                  <a:lnTo>
                    <a:pt x="272" y="686"/>
                  </a:lnTo>
                  <a:lnTo>
                    <a:pt x="295" y="699"/>
                  </a:lnTo>
                  <a:lnTo>
                    <a:pt x="327" y="702"/>
                  </a:lnTo>
                  <a:lnTo>
                    <a:pt x="366" y="697"/>
                  </a:lnTo>
                  <a:lnTo>
                    <a:pt x="404" y="681"/>
                  </a:lnTo>
                  <a:lnTo>
                    <a:pt x="433" y="661"/>
                  </a:lnTo>
                  <a:lnTo>
                    <a:pt x="460" y="636"/>
                  </a:lnTo>
                  <a:lnTo>
                    <a:pt x="480" y="613"/>
                  </a:lnTo>
                  <a:lnTo>
                    <a:pt x="495" y="590"/>
                  </a:lnTo>
                  <a:lnTo>
                    <a:pt x="505" y="575"/>
                  </a:lnTo>
                  <a:lnTo>
                    <a:pt x="510" y="567"/>
                  </a:lnTo>
                  <a:lnTo>
                    <a:pt x="517" y="532"/>
                  </a:lnTo>
                  <a:lnTo>
                    <a:pt x="527" y="484"/>
                  </a:lnTo>
                  <a:lnTo>
                    <a:pt x="542" y="428"/>
                  </a:lnTo>
                  <a:lnTo>
                    <a:pt x="557" y="365"/>
                  </a:lnTo>
                  <a:lnTo>
                    <a:pt x="572" y="302"/>
                  </a:lnTo>
                  <a:lnTo>
                    <a:pt x="587" y="236"/>
                  </a:lnTo>
                  <a:lnTo>
                    <a:pt x="601" y="175"/>
                  </a:lnTo>
                  <a:lnTo>
                    <a:pt x="616" y="122"/>
                  </a:lnTo>
                  <a:lnTo>
                    <a:pt x="626" y="76"/>
                  </a:lnTo>
                  <a:lnTo>
                    <a:pt x="639" y="48"/>
                  </a:lnTo>
                  <a:lnTo>
                    <a:pt x="651" y="33"/>
                  </a:lnTo>
                  <a:lnTo>
                    <a:pt x="668" y="23"/>
                  </a:lnTo>
                  <a:lnTo>
                    <a:pt x="681" y="21"/>
                  </a:lnTo>
                  <a:lnTo>
                    <a:pt x="691" y="18"/>
                  </a:lnTo>
                  <a:lnTo>
                    <a:pt x="708" y="21"/>
                  </a:lnTo>
                  <a:lnTo>
                    <a:pt x="723" y="31"/>
                  </a:lnTo>
                  <a:lnTo>
                    <a:pt x="733" y="43"/>
                  </a:lnTo>
                  <a:lnTo>
                    <a:pt x="738" y="64"/>
                  </a:lnTo>
                  <a:lnTo>
                    <a:pt x="735" y="74"/>
                  </a:lnTo>
                  <a:lnTo>
                    <a:pt x="730" y="94"/>
                  </a:lnTo>
                  <a:lnTo>
                    <a:pt x="725" y="119"/>
                  </a:lnTo>
                  <a:lnTo>
                    <a:pt x="718" y="147"/>
                  </a:lnTo>
                  <a:lnTo>
                    <a:pt x="713" y="173"/>
                  </a:lnTo>
                  <a:lnTo>
                    <a:pt x="705" y="195"/>
                  </a:lnTo>
                  <a:lnTo>
                    <a:pt x="698" y="226"/>
                  </a:lnTo>
                  <a:lnTo>
                    <a:pt x="691" y="259"/>
                  </a:lnTo>
                  <a:lnTo>
                    <a:pt x="686" y="281"/>
                  </a:lnTo>
                  <a:lnTo>
                    <a:pt x="639" y="459"/>
                  </a:lnTo>
                  <a:lnTo>
                    <a:pt x="631" y="494"/>
                  </a:lnTo>
                  <a:lnTo>
                    <a:pt x="624" y="532"/>
                  </a:lnTo>
                  <a:lnTo>
                    <a:pt x="616" y="570"/>
                  </a:lnTo>
                  <a:lnTo>
                    <a:pt x="611" y="603"/>
                  </a:lnTo>
                  <a:lnTo>
                    <a:pt x="609" y="628"/>
                  </a:lnTo>
                  <a:lnTo>
                    <a:pt x="611" y="661"/>
                  </a:lnTo>
                  <a:lnTo>
                    <a:pt x="621" y="686"/>
                  </a:lnTo>
                  <a:lnTo>
                    <a:pt x="636" y="699"/>
                  </a:lnTo>
                  <a:lnTo>
                    <a:pt x="656" y="702"/>
                  </a:lnTo>
                  <a:lnTo>
                    <a:pt x="683" y="697"/>
                  </a:lnTo>
                  <a:lnTo>
                    <a:pt x="705" y="679"/>
                  </a:lnTo>
                  <a:lnTo>
                    <a:pt x="725" y="651"/>
                  </a:lnTo>
                  <a:lnTo>
                    <a:pt x="742" y="618"/>
                  </a:lnTo>
                  <a:lnTo>
                    <a:pt x="755" y="580"/>
                  </a:lnTo>
                  <a:lnTo>
                    <a:pt x="767" y="540"/>
                  </a:lnTo>
                  <a:lnTo>
                    <a:pt x="777" y="499"/>
                  </a:lnTo>
                  <a:lnTo>
                    <a:pt x="780" y="489"/>
                  </a:lnTo>
                  <a:lnTo>
                    <a:pt x="782" y="481"/>
                  </a:lnTo>
                  <a:lnTo>
                    <a:pt x="787" y="476"/>
                  </a:lnTo>
                  <a:lnTo>
                    <a:pt x="792" y="474"/>
                  </a:lnTo>
                  <a:lnTo>
                    <a:pt x="799" y="471"/>
                  </a:lnTo>
                  <a:lnTo>
                    <a:pt x="802" y="471"/>
                  </a:lnTo>
                  <a:lnTo>
                    <a:pt x="807" y="471"/>
                  </a:lnTo>
                  <a:lnTo>
                    <a:pt x="809" y="474"/>
                  </a:lnTo>
                  <a:lnTo>
                    <a:pt x="814" y="474"/>
                  </a:lnTo>
                  <a:lnTo>
                    <a:pt x="817" y="476"/>
                  </a:lnTo>
                  <a:lnTo>
                    <a:pt x="819" y="481"/>
                  </a:lnTo>
                  <a:lnTo>
                    <a:pt x="819" y="486"/>
                  </a:lnTo>
                  <a:lnTo>
                    <a:pt x="817" y="497"/>
                  </a:lnTo>
                  <a:lnTo>
                    <a:pt x="812" y="517"/>
                  </a:lnTo>
                  <a:lnTo>
                    <a:pt x="804" y="547"/>
                  </a:lnTo>
                  <a:lnTo>
                    <a:pt x="794" y="580"/>
                  </a:lnTo>
                  <a:lnTo>
                    <a:pt x="785" y="616"/>
                  </a:lnTo>
                  <a:lnTo>
                    <a:pt x="772" y="648"/>
                  </a:lnTo>
                  <a:lnTo>
                    <a:pt x="755" y="676"/>
                  </a:lnTo>
                  <a:lnTo>
                    <a:pt x="735" y="702"/>
                  </a:lnTo>
                  <a:lnTo>
                    <a:pt x="713" y="722"/>
                  </a:lnTo>
                  <a:lnTo>
                    <a:pt x="686" y="735"/>
                  </a:lnTo>
                  <a:lnTo>
                    <a:pt x="653" y="737"/>
                  </a:lnTo>
                  <a:lnTo>
                    <a:pt x="614" y="732"/>
                  </a:lnTo>
                  <a:lnTo>
                    <a:pt x="579" y="719"/>
                  </a:lnTo>
                  <a:lnTo>
                    <a:pt x="550" y="697"/>
                  </a:lnTo>
                  <a:lnTo>
                    <a:pt x="527" y="666"/>
                  </a:lnTo>
                  <a:lnTo>
                    <a:pt x="512" y="628"/>
                  </a:lnTo>
                  <a:lnTo>
                    <a:pt x="512" y="628"/>
                  </a:lnTo>
                  <a:lnTo>
                    <a:pt x="498" y="646"/>
                  </a:lnTo>
                  <a:lnTo>
                    <a:pt x="480" y="666"/>
                  </a:lnTo>
                  <a:lnTo>
                    <a:pt x="458" y="686"/>
                  </a:lnTo>
                  <a:lnTo>
                    <a:pt x="433" y="707"/>
                  </a:lnTo>
                  <a:lnTo>
                    <a:pt x="401" y="722"/>
                  </a:lnTo>
                  <a:lnTo>
                    <a:pt x="364" y="735"/>
                  </a:lnTo>
                  <a:lnTo>
                    <a:pt x="322" y="737"/>
                  </a:lnTo>
                  <a:lnTo>
                    <a:pt x="292" y="737"/>
                  </a:lnTo>
                  <a:lnTo>
                    <a:pt x="263" y="732"/>
                  </a:lnTo>
                  <a:lnTo>
                    <a:pt x="233" y="722"/>
                  </a:lnTo>
                  <a:lnTo>
                    <a:pt x="206" y="707"/>
                  </a:lnTo>
                  <a:lnTo>
                    <a:pt x="181" y="689"/>
                  </a:lnTo>
                  <a:lnTo>
                    <a:pt x="159" y="661"/>
                  </a:lnTo>
                  <a:lnTo>
                    <a:pt x="141" y="631"/>
                  </a:lnTo>
                  <a:lnTo>
                    <a:pt x="132" y="590"/>
                  </a:lnTo>
                  <a:lnTo>
                    <a:pt x="127" y="545"/>
                  </a:lnTo>
                  <a:lnTo>
                    <a:pt x="129" y="502"/>
                  </a:lnTo>
                  <a:lnTo>
                    <a:pt x="136" y="456"/>
                  </a:lnTo>
                  <a:lnTo>
                    <a:pt x="151" y="403"/>
                  </a:lnTo>
                  <a:lnTo>
                    <a:pt x="169" y="345"/>
                  </a:lnTo>
                  <a:lnTo>
                    <a:pt x="191" y="276"/>
                  </a:lnTo>
                  <a:lnTo>
                    <a:pt x="221" y="200"/>
                  </a:lnTo>
                  <a:lnTo>
                    <a:pt x="228" y="180"/>
                  </a:lnTo>
                  <a:lnTo>
                    <a:pt x="238" y="152"/>
                  </a:lnTo>
                  <a:lnTo>
                    <a:pt x="243" y="122"/>
                  </a:lnTo>
                  <a:lnTo>
                    <a:pt x="248" y="92"/>
                  </a:lnTo>
                  <a:lnTo>
                    <a:pt x="243" y="66"/>
                  </a:lnTo>
                  <a:lnTo>
                    <a:pt x="235" y="48"/>
                  </a:lnTo>
                  <a:lnTo>
                    <a:pt x="226" y="41"/>
                  </a:lnTo>
                  <a:lnTo>
                    <a:pt x="216" y="38"/>
                  </a:lnTo>
                  <a:lnTo>
                    <a:pt x="206" y="36"/>
                  </a:lnTo>
                  <a:lnTo>
                    <a:pt x="176" y="41"/>
                  </a:lnTo>
                  <a:lnTo>
                    <a:pt x="146" y="59"/>
                  </a:lnTo>
                  <a:lnTo>
                    <a:pt x="117" y="84"/>
                  </a:lnTo>
                  <a:lnTo>
                    <a:pt x="89" y="124"/>
                  </a:lnTo>
                  <a:lnTo>
                    <a:pt x="65" y="175"/>
                  </a:lnTo>
                  <a:lnTo>
                    <a:pt x="45" y="238"/>
                  </a:lnTo>
                  <a:lnTo>
                    <a:pt x="40" y="251"/>
                  </a:lnTo>
                  <a:lnTo>
                    <a:pt x="38" y="259"/>
                  </a:lnTo>
                  <a:lnTo>
                    <a:pt x="35" y="264"/>
                  </a:lnTo>
                  <a:lnTo>
                    <a:pt x="30" y="266"/>
                  </a:lnTo>
                  <a:lnTo>
                    <a:pt x="25" y="266"/>
                  </a:lnTo>
                  <a:lnTo>
                    <a:pt x="20" y="266"/>
                  </a:lnTo>
                  <a:lnTo>
                    <a:pt x="18" y="266"/>
                  </a:lnTo>
                  <a:lnTo>
                    <a:pt x="15" y="266"/>
                  </a:lnTo>
                  <a:lnTo>
                    <a:pt x="10" y="266"/>
                  </a:lnTo>
                  <a:lnTo>
                    <a:pt x="5" y="264"/>
                  </a:lnTo>
                  <a:lnTo>
                    <a:pt x="3" y="261"/>
                  </a:lnTo>
                  <a:lnTo>
                    <a:pt x="0" y="259"/>
                  </a:lnTo>
                  <a:lnTo>
                    <a:pt x="0" y="251"/>
                  </a:lnTo>
                  <a:lnTo>
                    <a:pt x="0" y="241"/>
                  </a:lnTo>
                  <a:lnTo>
                    <a:pt x="8" y="221"/>
                  </a:lnTo>
                  <a:lnTo>
                    <a:pt x="15" y="190"/>
                  </a:lnTo>
                  <a:lnTo>
                    <a:pt x="30" y="157"/>
                  </a:lnTo>
                  <a:lnTo>
                    <a:pt x="47" y="122"/>
                  </a:lnTo>
                  <a:lnTo>
                    <a:pt x="72" y="84"/>
                  </a:lnTo>
                  <a:lnTo>
                    <a:pt x="99" y="51"/>
                  </a:lnTo>
                  <a:lnTo>
                    <a:pt x="132" y="26"/>
                  </a:lnTo>
                  <a:lnTo>
                    <a:pt x="169" y="8"/>
                  </a:lnTo>
                  <a:lnTo>
                    <a:pt x="2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1" name="Freeform 13"/>
            <p:cNvSpPr>
              <a:spLocks noEditPoints="1"/>
            </p:cNvSpPr>
            <p:nvPr/>
          </p:nvSpPr>
          <p:spPr bwMode="auto">
            <a:xfrm>
              <a:off x="10290" y="2928"/>
              <a:ext cx="371" cy="1628"/>
            </a:xfrm>
            <a:custGeom>
              <a:avLst/>
              <a:gdLst/>
              <a:ahLst/>
              <a:cxnLst>
                <a:cxn ang="0">
                  <a:pos x="371" y="815"/>
                </a:cxn>
                <a:cxn ang="0">
                  <a:pos x="371" y="815"/>
                </a:cxn>
                <a:cxn ang="0">
                  <a:pos x="27" y="5"/>
                </a:cxn>
                <a:cxn ang="0">
                  <a:pos x="67" y="36"/>
                </a:cxn>
                <a:cxn ang="0">
                  <a:pos x="129" y="96"/>
                </a:cxn>
                <a:cxn ang="0">
                  <a:pos x="198" y="187"/>
                </a:cxn>
                <a:cxn ang="0">
                  <a:pos x="265" y="306"/>
                </a:cxn>
                <a:cxn ang="0">
                  <a:pos x="341" y="529"/>
                </a:cxn>
                <a:cxn ang="0">
                  <a:pos x="369" y="729"/>
                </a:cxn>
                <a:cxn ang="0">
                  <a:pos x="369" y="901"/>
                </a:cxn>
                <a:cxn ang="0">
                  <a:pos x="341" y="1099"/>
                </a:cxn>
                <a:cxn ang="0">
                  <a:pos x="270" y="1311"/>
                </a:cxn>
                <a:cxn ang="0">
                  <a:pos x="203" y="1436"/>
                </a:cxn>
                <a:cxn ang="0">
                  <a:pos x="131" y="1529"/>
                </a:cxn>
                <a:cxn ang="0">
                  <a:pos x="69" y="1593"/>
                </a:cxn>
                <a:cxn ang="0">
                  <a:pos x="27" y="1623"/>
                </a:cxn>
                <a:cxn ang="0">
                  <a:pos x="12" y="1628"/>
                </a:cxn>
                <a:cxn ang="0">
                  <a:pos x="3" y="1618"/>
                </a:cxn>
                <a:cxn ang="0">
                  <a:pos x="0" y="1610"/>
                </a:cxn>
                <a:cxn ang="0">
                  <a:pos x="3" y="1605"/>
                </a:cxn>
                <a:cxn ang="0">
                  <a:pos x="10" y="1598"/>
                </a:cxn>
                <a:cxn ang="0">
                  <a:pos x="22" y="1585"/>
                </a:cxn>
                <a:cxn ang="0">
                  <a:pos x="136" y="1438"/>
                </a:cxn>
                <a:cxn ang="0">
                  <a:pos x="210" y="1271"/>
                </a:cxn>
                <a:cxn ang="0">
                  <a:pos x="257" y="1091"/>
                </a:cxn>
                <a:cxn ang="0">
                  <a:pos x="277" y="906"/>
                </a:cxn>
                <a:cxn ang="0">
                  <a:pos x="275" y="691"/>
                </a:cxn>
                <a:cxn ang="0">
                  <a:pos x="242" y="466"/>
                </a:cxn>
                <a:cxn ang="0">
                  <a:pos x="178" y="276"/>
                </a:cxn>
                <a:cxn ang="0">
                  <a:pos x="87" y="119"/>
                </a:cxn>
                <a:cxn ang="0">
                  <a:pos x="20" y="46"/>
                </a:cxn>
                <a:cxn ang="0">
                  <a:pos x="7" y="30"/>
                </a:cxn>
                <a:cxn ang="0">
                  <a:pos x="3" y="23"/>
                </a:cxn>
                <a:cxn ang="0">
                  <a:pos x="0" y="20"/>
                </a:cxn>
                <a:cxn ang="0">
                  <a:pos x="3" y="10"/>
                </a:cxn>
                <a:cxn ang="0">
                  <a:pos x="12" y="3"/>
                </a:cxn>
              </a:cxnLst>
              <a:rect l="0" t="0" r="r" b="b"/>
              <a:pathLst>
                <a:path w="371" h="1628">
                  <a:moveTo>
                    <a:pt x="371" y="815"/>
                  </a:moveTo>
                  <a:lnTo>
                    <a:pt x="371" y="815"/>
                  </a:lnTo>
                  <a:lnTo>
                    <a:pt x="371" y="815"/>
                  </a:lnTo>
                  <a:lnTo>
                    <a:pt x="371" y="815"/>
                  </a:lnTo>
                  <a:close/>
                  <a:moveTo>
                    <a:pt x="17" y="0"/>
                  </a:moveTo>
                  <a:lnTo>
                    <a:pt x="27" y="5"/>
                  </a:lnTo>
                  <a:lnTo>
                    <a:pt x="45" y="15"/>
                  </a:lnTo>
                  <a:lnTo>
                    <a:pt x="67" y="36"/>
                  </a:lnTo>
                  <a:lnTo>
                    <a:pt x="97" y="63"/>
                  </a:lnTo>
                  <a:lnTo>
                    <a:pt x="129" y="96"/>
                  </a:lnTo>
                  <a:lnTo>
                    <a:pt x="163" y="139"/>
                  </a:lnTo>
                  <a:lnTo>
                    <a:pt x="198" y="187"/>
                  </a:lnTo>
                  <a:lnTo>
                    <a:pt x="233" y="243"/>
                  </a:lnTo>
                  <a:lnTo>
                    <a:pt x="265" y="306"/>
                  </a:lnTo>
                  <a:lnTo>
                    <a:pt x="309" y="418"/>
                  </a:lnTo>
                  <a:lnTo>
                    <a:pt x="341" y="529"/>
                  </a:lnTo>
                  <a:lnTo>
                    <a:pt x="359" y="633"/>
                  </a:lnTo>
                  <a:lnTo>
                    <a:pt x="369" y="729"/>
                  </a:lnTo>
                  <a:lnTo>
                    <a:pt x="371" y="815"/>
                  </a:lnTo>
                  <a:lnTo>
                    <a:pt x="369" y="901"/>
                  </a:lnTo>
                  <a:lnTo>
                    <a:pt x="359" y="995"/>
                  </a:lnTo>
                  <a:lnTo>
                    <a:pt x="341" y="1099"/>
                  </a:lnTo>
                  <a:lnTo>
                    <a:pt x="312" y="1203"/>
                  </a:lnTo>
                  <a:lnTo>
                    <a:pt x="270" y="1311"/>
                  </a:lnTo>
                  <a:lnTo>
                    <a:pt x="238" y="1377"/>
                  </a:lnTo>
                  <a:lnTo>
                    <a:pt x="203" y="1436"/>
                  </a:lnTo>
                  <a:lnTo>
                    <a:pt x="166" y="1486"/>
                  </a:lnTo>
                  <a:lnTo>
                    <a:pt x="131" y="1529"/>
                  </a:lnTo>
                  <a:lnTo>
                    <a:pt x="99" y="1565"/>
                  </a:lnTo>
                  <a:lnTo>
                    <a:pt x="69" y="1593"/>
                  </a:lnTo>
                  <a:lnTo>
                    <a:pt x="45" y="1613"/>
                  </a:lnTo>
                  <a:lnTo>
                    <a:pt x="27" y="1623"/>
                  </a:lnTo>
                  <a:lnTo>
                    <a:pt x="17" y="1628"/>
                  </a:lnTo>
                  <a:lnTo>
                    <a:pt x="12" y="1628"/>
                  </a:lnTo>
                  <a:lnTo>
                    <a:pt x="5" y="1623"/>
                  </a:lnTo>
                  <a:lnTo>
                    <a:pt x="3" y="1618"/>
                  </a:lnTo>
                  <a:lnTo>
                    <a:pt x="0" y="1613"/>
                  </a:lnTo>
                  <a:lnTo>
                    <a:pt x="0" y="1610"/>
                  </a:lnTo>
                  <a:lnTo>
                    <a:pt x="3" y="1608"/>
                  </a:lnTo>
                  <a:lnTo>
                    <a:pt x="3" y="1605"/>
                  </a:lnTo>
                  <a:lnTo>
                    <a:pt x="5" y="1603"/>
                  </a:lnTo>
                  <a:lnTo>
                    <a:pt x="10" y="1598"/>
                  </a:lnTo>
                  <a:lnTo>
                    <a:pt x="15" y="1593"/>
                  </a:lnTo>
                  <a:lnTo>
                    <a:pt x="22" y="1585"/>
                  </a:lnTo>
                  <a:lnTo>
                    <a:pt x="84" y="1514"/>
                  </a:lnTo>
                  <a:lnTo>
                    <a:pt x="136" y="1438"/>
                  </a:lnTo>
                  <a:lnTo>
                    <a:pt x="178" y="1357"/>
                  </a:lnTo>
                  <a:lnTo>
                    <a:pt x="210" y="1271"/>
                  </a:lnTo>
                  <a:lnTo>
                    <a:pt x="238" y="1182"/>
                  </a:lnTo>
                  <a:lnTo>
                    <a:pt x="257" y="1091"/>
                  </a:lnTo>
                  <a:lnTo>
                    <a:pt x="270" y="1000"/>
                  </a:lnTo>
                  <a:lnTo>
                    <a:pt x="277" y="906"/>
                  </a:lnTo>
                  <a:lnTo>
                    <a:pt x="277" y="815"/>
                  </a:lnTo>
                  <a:lnTo>
                    <a:pt x="275" y="691"/>
                  </a:lnTo>
                  <a:lnTo>
                    <a:pt x="262" y="575"/>
                  </a:lnTo>
                  <a:lnTo>
                    <a:pt x="242" y="466"/>
                  </a:lnTo>
                  <a:lnTo>
                    <a:pt x="213" y="367"/>
                  </a:lnTo>
                  <a:lnTo>
                    <a:pt x="178" y="276"/>
                  </a:lnTo>
                  <a:lnTo>
                    <a:pt x="136" y="193"/>
                  </a:lnTo>
                  <a:lnTo>
                    <a:pt x="87" y="119"/>
                  </a:lnTo>
                  <a:lnTo>
                    <a:pt x="30" y="53"/>
                  </a:lnTo>
                  <a:lnTo>
                    <a:pt x="20" y="46"/>
                  </a:lnTo>
                  <a:lnTo>
                    <a:pt x="12" y="38"/>
                  </a:lnTo>
                  <a:lnTo>
                    <a:pt x="7" y="30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3" y="10"/>
                  </a:lnTo>
                  <a:lnTo>
                    <a:pt x="5" y="5"/>
                  </a:lnTo>
                  <a:lnTo>
                    <a:pt x="12" y="3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2" name="Freeform 14"/>
            <p:cNvSpPr>
              <a:spLocks/>
            </p:cNvSpPr>
            <p:nvPr/>
          </p:nvSpPr>
          <p:spPr bwMode="auto">
            <a:xfrm>
              <a:off x="11005" y="2928"/>
              <a:ext cx="62" cy="1628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47" y="3"/>
                </a:cxn>
                <a:cxn ang="0">
                  <a:pos x="57" y="13"/>
                </a:cxn>
                <a:cxn ang="0">
                  <a:pos x="62" y="25"/>
                </a:cxn>
                <a:cxn ang="0">
                  <a:pos x="62" y="43"/>
                </a:cxn>
                <a:cxn ang="0">
                  <a:pos x="62" y="58"/>
                </a:cxn>
                <a:cxn ang="0">
                  <a:pos x="62" y="1570"/>
                </a:cxn>
                <a:cxn ang="0">
                  <a:pos x="62" y="1587"/>
                </a:cxn>
                <a:cxn ang="0">
                  <a:pos x="62" y="1603"/>
                </a:cxn>
                <a:cxn ang="0">
                  <a:pos x="57" y="1615"/>
                </a:cxn>
                <a:cxn ang="0">
                  <a:pos x="47" y="1625"/>
                </a:cxn>
                <a:cxn ang="0">
                  <a:pos x="32" y="1628"/>
                </a:cxn>
                <a:cxn ang="0">
                  <a:pos x="17" y="1625"/>
                </a:cxn>
                <a:cxn ang="0">
                  <a:pos x="7" y="1615"/>
                </a:cxn>
                <a:cxn ang="0">
                  <a:pos x="2" y="1603"/>
                </a:cxn>
                <a:cxn ang="0">
                  <a:pos x="0" y="1587"/>
                </a:cxn>
                <a:cxn ang="0">
                  <a:pos x="0" y="1570"/>
                </a:cxn>
                <a:cxn ang="0">
                  <a:pos x="0" y="58"/>
                </a:cxn>
                <a:cxn ang="0">
                  <a:pos x="0" y="43"/>
                </a:cxn>
                <a:cxn ang="0">
                  <a:pos x="2" y="25"/>
                </a:cxn>
                <a:cxn ang="0">
                  <a:pos x="7" y="13"/>
                </a:cxn>
                <a:cxn ang="0">
                  <a:pos x="17" y="3"/>
                </a:cxn>
                <a:cxn ang="0">
                  <a:pos x="32" y="0"/>
                </a:cxn>
              </a:cxnLst>
              <a:rect l="0" t="0" r="r" b="b"/>
              <a:pathLst>
                <a:path w="62" h="1628">
                  <a:moveTo>
                    <a:pt x="32" y="0"/>
                  </a:moveTo>
                  <a:lnTo>
                    <a:pt x="47" y="3"/>
                  </a:lnTo>
                  <a:lnTo>
                    <a:pt x="57" y="13"/>
                  </a:lnTo>
                  <a:lnTo>
                    <a:pt x="62" y="25"/>
                  </a:lnTo>
                  <a:lnTo>
                    <a:pt x="62" y="43"/>
                  </a:lnTo>
                  <a:lnTo>
                    <a:pt x="62" y="58"/>
                  </a:lnTo>
                  <a:lnTo>
                    <a:pt x="62" y="1570"/>
                  </a:lnTo>
                  <a:lnTo>
                    <a:pt x="62" y="1587"/>
                  </a:lnTo>
                  <a:lnTo>
                    <a:pt x="62" y="1603"/>
                  </a:lnTo>
                  <a:lnTo>
                    <a:pt x="57" y="1615"/>
                  </a:lnTo>
                  <a:lnTo>
                    <a:pt x="47" y="1625"/>
                  </a:lnTo>
                  <a:lnTo>
                    <a:pt x="32" y="1628"/>
                  </a:lnTo>
                  <a:lnTo>
                    <a:pt x="17" y="1625"/>
                  </a:lnTo>
                  <a:lnTo>
                    <a:pt x="7" y="1615"/>
                  </a:lnTo>
                  <a:lnTo>
                    <a:pt x="2" y="1603"/>
                  </a:lnTo>
                  <a:lnTo>
                    <a:pt x="0" y="1587"/>
                  </a:lnTo>
                  <a:lnTo>
                    <a:pt x="0" y="1570"/>
                  </a:lnTo>
                  <a:lnTo>
                    <a:pt x="0" y="58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7" y="13"/>
                  </a:lnTo>
                  <a:lnTo>
                    <a:pt x="17" y="3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65" name="Group 17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2438400" y="4953000"/>
            <a:ext cx="1205405" cy="647700"/>
            <a:chOff x="1004" y="2866"/>
            <a:chExt cx="3670" cy="1972"/>
          </a:xfrm>
          <a:solidFill>
            <a:srgbClr val="7030A0"/>
          </a:solidFill>
        </p:grpSpPr>
        <p:sp>
          <p:nvSpPr>
            <p:cNvPr id="2067" name="Freeform 19"/>
            <p:cNvSpPr>
              <a:spLocks/>
            </p:cNvSpPr>
            <p:nvPr/>
          </p:nvSpPr>
          <p:spPr bwMode="auto">
            <a:xfrm>
              <a:off x="1004" y="3142"/>
              <a:ext cx="1230" cy="1140"/>
            </a:xfrm>
            <a:custGeom>
              <a:avLst/>
              <a:gdLst/>
              <a:ahLst/>
              <a:cxnLst>
                <a:cxn ang="0">
                  <a:pos x="510" y="5"/>
                </a:cxn>
                <a:cxn ang="0">
                  <a:pos x="569" y="48"/>
                </a:cxn>
                <a:cxn ang="0">
                  <a:pos x="572" y="141"/>
                </a:cxn>
                <a:cxn ang="0">
                  <a:pos x="546" y="314"/>
                </a:cxn>
                <a:cxn ang="0">
                  <a:pos x="947" y="423"/>
                </a:cxn>
                <a:cxn ang="0">
                  <a:pos x="1084" y="54"/>
                </a:cxn>
                <a:cxn ang="0">
                  <a:pos x="1157" y="7"/>
                </a:cxn>
                <a:cxn ang="0">
                  <a:pos x="1194" y="1"/>
                </a:cxn>
                <a:cxn ang="0">
                  <a:pos x="1203" y="11"/>
                </a:cxn>
                <a:cxn ang="0">
                  <a:pos x="1198" y="28"/>
                </a:cxn>
                <a:cxn ang="0">
                  <a:pos x="1049" y="469"/>
                </a:cxn>
                <a:cxn ang="0">
                  <a:pos x="969" y="799"/>
                </a:cxn>
                <a:cxn ang="0">
                  <a:pos x="950" y="924"/>
                </a:cxn>
                <a:cxn ang="0">
                  <a:pos x="945" y="1008"/>
                </a:cxn>
                <a:cxn ang="0">
                  <a:pos x="995" y="1054"/>
                </a:cxn>
                <a:cxn ang="0">
                  <a:pos x="1046" y="1052"/>
                </a:cxn>
                <a:cxn ang="0">
                  <a:pos x="1091" y="1039"/>
                </a:cxn>
                <a:cxn ang="0">
                  <a:pos x="1160" y="968"/>
                </a:cxn>
                <a:cxn ang="0">
                  <a:pos x="1218" y="950"/>
                </a:cxn>
                <a:cxn ang="0">
                  <a:pos x="1229" y="958"/>
                </a:cxn>
                <a:cxn ang="0">
                  <a:pos x="1192" y="1030"/>
                </a:cxn>
                <a:cxn ang="0">
                  <a:pos x="1043" y="1120"/>
                </a:cxn>
                <a:cxn ang="0">
                  <a:pos x="861" y="1134"/>
                </a:cxn>
                <a:cxn ang="0">
                  <a:pos x="810" y="1073"/>
                </a:cxn>
                <a:cxn ang="0">
                  <a:pos x="824" y="913"/>
                </a:cxn>
                <a:cxn ang="0">
                  <a:pos x="864" y="717"/>
                </a:cxn>
                <a:cxn ang="0">
                  <a:pos x="872" y="622"/>
                </a:cxn>
                <a:cxn ang="0">
                  <a:pos x="422" y="771"/>
                </a:cxn>
                <a:cxn ang="0">
                  <a:pos x="309" y="1071"/>
                </a:cxn>
                <a:cxn ang="0">
                  <a:pos x="230" y="1123"/>
                </a:cxn>
                <a:cxn ang="0">
                  <a:pos x="195" y="1128"/>
                </a:cxn>
                <a:cxn ang="0">
                  <a:pos x="185" y="1119"/>
                </a:cxn>
                <a:cxn ang="0">
                  <a:pos x="194" y="1093"/>
                </a:cxn>
                <a:cxn ang="0">
                  <a:pos x="299" y="791"/>
                </a:cxn>
                <a:cxn ang="0">
                  <a:pos x="218" y="628"/>
                </a:cxn>
                <a:cxn ang="0">
                  <a:pos x="203" y="609"/>
                </a:cxn>
                <a:cxn ang="0">
                  <a:pos x="280" y="552"/>
                </a:cxn>
                <a:cxn ang="0">
                  <a:pos x="390" y="473"/>
                </a:cxn>
                <a:cxn ang="0">
                  <a:pos x="411" y="375"/>
                </a:cxn>
                <a:cxn ang="0">
                  <a:pos x="430" y="263"/>
                </a:cxn>
                <a:cxn ang="0">
                  <a:pos x="443" y="158"/>
                </a:cxn>
                <a:cxn ang="0">
                  <a:pos x="429" y="112"/>
                </a:cxn>
                <a:cxn ang="0">
                  <a:pos x="327" y="88"/>
                </a:cxn>
                <a:cxn ang="0">
                  <a:pos x="195" y="142"/>
                </a:cxn>
                <a:cxn ang="0">
                  <a:pos x="122" y="244"/>
                </a:cxn>
                <a:cxn ang="0">
                  <a:pos x="36" y="299"/>
                </a:cxn>
                <a:cxn ang="0">
                  <a:pos x="10" y="302"/>
                </a:cxn>
                <a:cxn ang="0">
                  <a:pos x="0" y="293"/>
                </a:cxn>
                <a:cxn ang="0">
                  <a:pos x="36" y="221"/>
                </a:cxn>
                <a:cxn ang="0">
                  <a:pos x="171" y="94"/>
                </a:cxn>
                <a:cxn ang="0">
                  <a:pos x="412" y="4"/>
                </a:cxn>
              </a:cxnLst>
              <a:rect l="0" t="0" r="r" b="b"/>
              <a:pathLst>
                <a:path w="1230" h="1140">
                  <a:moveTo>
                    <a:pt x="470" y="0"/>
                  </a:moveTo>
                  <a:lnTo>
                    <a:pt x="477" y="0"/>
                  </a:lnTo>
                  <a:lnTo>
                    <a:pt x="486" y="1"/>
                  </a:lnTo>
                  <a:lnTo>
                    <a:pt x="498" y="3"/>
                  </a:lnTo>
                  <a:lnTo>
                    <a:pt x="510" y="5"/>
                  </a:lnTo>
                  <a:lnTo>
                    <a:pt x="524" y="9"/>
                  </a:lnTo>
                  <a:lnTo>
                    <a:pt x="537" y="15"/>
                  </a:lnTo>
                  <a:lnTo>
                    <a:pt x="550" y="23"/>
                  </a:lnTo>
                  <a:lnTo>
                    <a:pt x="561" y="34"/>
                  </a:lnTo>
                  <a:lnTo>
                    <a:pt x="569" y="48"/>
                  </a:lnTo>
                  <a:lnTo>
                    <a:pt x="574" y="66"/>
                  </a:lnTo>
                  <a:lnTo>
                    <a:pt x="576" y="87"/>
                  </a:lnTo>
                  <a:lnTo>
                    <a:pt x="576" y="98"/>
                  </a:lnTo>
                  <a:lnTo>
                    <a:pt x="574" y="116"/>
                  </a:lnTo>
                  <a:lnTo>
                    <a:pt x="572" y="141"/>
                  </a:lnTo>
                  <a:lnTo>
                    <a:pt x="568" y="169"/>
                  </a:lnTo>
                  <a:lnTo>
                    <a:pt x="563" y="202"/>
                  </a:lnTo>
                  <a:lnTo>
                    <a:pt x="558" y="238"/>
                  </a:lnTo>
                  <a:lnTo>
                    <a:pt x="554" y="276"/>
                  </a:lnTo>
                  <a:lnTo>
                    <a:pt x="546" y="314"/>
                  </a:lnTo>
                  <a:lnTo>
                    <a:pt x="519" y="429"/>
                  </a:lnTo>
                  <a:lnTo>
                    <a:pt x="490" y="542"/>
                  </a:lnTo>
                  <a:lnTo>
                    <a:pt x="490" y="542"/>
                  </a:lnTo>
                  <a:lnTo>
                    <a:pt x="911" y="542"/>
                  </a:lnTo>
                  <a:lnTo>
                    <a:pt x="947" y="423"/>
                  </a:lnTo>
                  <a:lnTo>
                    <a:pt x="986" y="306"/>
                  </a:lnTo>
                  <a:lnTo>
                    <a:pt x="1026" y="189"/>
                  </a:lnTo>
                  <a:lnTo>
                    <a:pt x="1072" y="74"/>
                  </a:lnTo>
                  <a:lnTo>
                    <a:pt x="1078" y="62"/>
                  </a:lnTo>
                  <a:lnTo>
                    <a:pt x="1084" y="54"/>
                  </a:lnTo>
                  <a:lnTo>
                    <a:pt x="1089" y="48"/>
                  </a:lnTo>
                  <a:lnTo>
                    <a:pt x="1104" y="36"/>
                  </a:lnTo>
                  <a:lnTo>
                    <a:pt x="1122" y="24"/>
                  </a:lnTo>
                  <a:lnTo>
                    <a:pt x="1140" y="15"/>
                  </a:lnTo>
                  <a:lnTo>
                    <a:pt x="1157" y="7"/>
                  </a:lnTo>
                  <a:lnTo>
                    <a:pt x="1174" y="3"/>
                  </a:lnTo>
                  <a:lnTo>
                    <a:pt x="1188" y="0"/>
                  </a:lnTo>
                  <a:lnTo>
                    <a:pt x="1190" y="0"/>
                  </a:lnTo>
                  <a:lnTo>
                    <a:pt x="1192" y="0"/>
                  </a:lnTo>
                  <a:lnTo>
                    <a:pt x="1194" y="1"/>
                  </a:lnTo>
                  <a:lnTo>
                    <a:pt x="1197" y="1"/>
                  </a:lnTo>
                  <a:lnTo>
                    <a:pt x="1199" y="3"/>
                  </a:lnTo>
                  <a:lnTo>
                    <a:pt x="1202" y="5"/>
                  </a:lnTo>
                  <a:lnTo>
                    <a:pt x="1203" y="7"/>
                  </a:lnTo>
                  <a:lnTo>
                    <a:pt x="1203" y="11"/>
                  </a:lnTo>
                  <a:lnTo>
                    <a:pt x="1203" y="12"/>
                  </a:lnTo>
                  <a:lnTo>
                    <a:pt x="1203" y="15"/>
                  </a:lnTo>
                  <a:lnTo>
                    <a:pt x="1202" y="18"/>
                  </a:lnTo>
                  <a:lnTo>
                    <a:pt x="1200" y="23"/>
                  </a:lnTo>
                  <a:lnTo>
                    <a:pt x="1198" y="28"/>
                  </a:lnTo>
                  <a:lnTo>
                    <a:pt x="1163" y="123"/>
                  </a:lnTo>
                  <a:lnTo>
                    <a:pt x="1131" y="215"/>
                  </a:lnTo>
                  <a:lnTo>
                    <a:pt x="1101" y="303"/>
                  </a:lnTo>
                  <a:lnTo>
                    <a:pt x="1073" y="388"/>
                  </a:lnTo>
                  <a:lnTo>
                    <a:pt x="1049" y="469"/>
                  </a:lnTo>
                  <a:lnTo>
                    <a:pt x="1028" y="545"/>
                  </a:lnTo>
                  <a:lnTo>
                    <a:pt x="1008" y="616"/>
                  </a:lnTo>
                  <a:lnTo>
                    <a:pt x="993" y="683"/>
                  </a:lnTo>
                  <a:lnTo>
                    <a:pt x="980" y="743"/>
                  </a:lnTo>
                  <a:lnTo>
                    <a:pt x="969" y="799"/>
                  </a:lnTo>
                  <a:lnTo>
                    <a:pt x="960" y="849"/>
                  </a:lnTo>
                  <a:lnTo>
                    <a:pt x="958" y="865"/>
                  </a:lnTo>
                  <a:lnTo>
                    <a:pt x="956" y="882"/>
                  </a:lnTo>
                  <a:lnTo>
                    <a:pt x="952" y="904"/>
                  </a:lnTo>
                  <a:lnTo>
                    <a:pt x="950" y="924"/>
                  </a:lnTo>
                  <a:lnTo>
                    <a:pt x="947" y="945"/>
                  </a:lnTo>
                  <a:lnTo>
                    <a:pt x="945" y="963"/>
                  </a:lnTo>
                  <a:lnTo>
                    <a:pt x="944" y="979"/>
                  </a:lnTo>
                  <a:lnTo>
                    <a:pt x="942" y="989"/>
                  </a:lnTo>
                  <a:lnTo>
                    <a:pt x="945" y="1008"/>
                  </a:lnTo>
                  <a:lnTo>
                    <a:pt x="951" y="1024"/>
                  </a:lnTo>
                  <a:lnTo>
                    <a:pt x="959" y="1036"/>
                  </a:lnTo>
                  <a:lnTo>
                    <a:pt x="970" y="1044"/>
                  </a:lnTo>
                  <a:lnTo>
                    <a:pt x="982" y="1050"/>
                  </a:lnTo>
                  <a:lnTo>
                    <a:pt x="995" y="1054"/>
                  </a:lnTo>
                  <a:lnTo>
                    <a:pt x="1007" y="1055"/>
                  </a:lnTo>
                  <a:lnTo>
                    <a:pt x="1012" y="1055"/>
                  </a:lnTo>
                  <a:lnTo>
                    <a:pt x="1020" y="1055"/>
                  </a:lnTo>
                  <a:lnTo>
                    <a:pt x="1032" y="1054"/>
                  </a:lnTo>
                  <a:lnTo>
                    <a:pt x="1046" y="1052"/>
                  </a:lnTo>
                  <a:lnTo>
                    <a:pt x="1056" y="1050"/>
                  </a:lnTo>
                  <a:lnTo>
                    <a:pt x="1072" y="1048"/>
                  </a:lnTo>
                  <a:lnTo>
                    <a:pt x="1082" y="1045"/>
                  </a:lnTo>
                  <a:lnTo>
                    <a:pt x="1088" y="1043"/>
                  </a:lnTo>
                  <a:lnTo>
                    <a:pt x="1091" y="1039"/>
                  </a:lnTo>
                  <a:lnTo>
                    <a:pt x="1094" y="1033"/>
                  </a:lnTo>
                  <a:lnTo>
                    <a:pt x="1106" y="1012"/>
                  </a:lnTo>
                  <a:lnTo>
                    <a:pt x="1121" y="994"/>
                  </a:lnTo>
                  <a:lnTo>
                    <a:pt x="1139" y="980"/>
                  </a:lnTo>
                  <a:lnTo>
                    <a:pt x="1160" y="968"/>
                  </a:lnTo>
                  <a:lnTo>
                    <a:pt x="1178" y="960"/>
                  </a:lnTo>
                  <a:lnTo>
                    <a:pt x="1194" y="954"/>
                  </a:lnTo>
                  <a:lnTo>
                    <a:pt x="1208" y="950"/>
                  </a:lnTo>
                  <a:lnTo>
                    <a:pt x="1215" y="950"/>
                  </a:lnTo>
                  <a:lnTo>
                    <a:pt x="1218" y="950"/>
                  </a:lnTo>
                  <a:lnTo>
                    <a:pt x="1221" y="950"/>
                  </a:lnTo>
                  <a:lnTo>
                    <a:pt x="1224" y="951"/>
                  </a:lnTo>
                  <a:lnTo>
                    <a:pt x="1227" y="953"/>
                  </a:lnTo>
                  <a:lnTo>
                    <a:pt x="1228" y="955"/>
                  </a:lnTo>
                  <a:lnTo>
                    <a:pt x="1229" y="958"/>
                  </a:lnTo>
                  <a:lnTo>
                    <a:pt x="1230" y="962"/>
                  </a:lnTo>
                  <a:lnTo>
                    <a:pt x="1228" y="976"/>
                  </a:lnTo>
                  <a:lnTo>
                    <a:pt x="1221" y="992"/>
                  </a:lnTo>
                  <a:lnTo>
                    <a:pt x="1209" y="1011"/>
                  </a:lnTo>
                  <a:lnTo>
                    <a:pt x="1192" y="1030"/>
                  </a:lnTo>
                  <a:lnTo>
                    <a:pt x="1170" y="1050"/>
                  </a:lnTo>
                  <a:lnTo>
                    <a:pt x="1145" y="1070"/>
                  </a:lnTo>
                  <a:lnTo>
                    <a:pt x="1115" y="1088"/>
                  </a:lnTo>
                  <a:lnTo>
                    <a:pt x="1082" y="1106"/>
                  </a:lnTo>
                  <a:lnTo>
                    <a:pt x="1043" y="1120"/>
                  </a:lnTo>
                  <a:lnTo>
                    <a:pt x="1000" y="1131"/>
                  </a:lnTo>
                  <a:lnTo>
                    <a:pt x="954" y="1138"/>
                  </a:lnTo>
                  <a:lnTo>
                    <a:pt x="903" y="1140"/>
                  </a:lnTo>
                  <a:lnTo>
                    <a:pt x="880" y="1139"/>
                  </a:lnTo>
                  <a:lnTo>
                    <a:pt x="861" y="1134"/>
                  </a:lnTo>
                  <a:lnTo>
                    <a:pt x="844" y="1126"/>
                  </a:lnTo>
                  <a:lnTo>
                    <a:pt x="831" y="1115"/>
                  </a:lnTo>
                  <a:lnTo>
                    <a:pt x="821" y="1102"/>
                  </a:lnTo>
                  <a:lnTo>
                    <a:pt x="814" y="1088"/>
                  </a:lnTo>
                  <a:lnTo>
                    <a:pt x="810" y="1073"/>
                  </a:lnTo>
                  <a:lnTo>
                    <a:pt x="809" y="1055"/>
                  </a:lnTo>
                  <a:lnTo>
                    <a:pt x="810" y="1025"/>
                  </a:lnTo>
                  <a:lnTo>
                    <a:pt x="813" y="991"/>
                  </a:lnTo>
                  <a:lnTo>
                    <a:pt x="818" y="953"/>
                  </a:lnTo>
                  <a:lnTo>
                    <a:pt x="824" y="913"/>
                  </a:lnTo>
                  <a:lnTo>
                    <a:pt x="831" y="873"/>
                  </a:lnTo>
                  <a:lnTo>
                    <a:pt x="839" y="832"/>
                  </a:lnTo>
                  <a:lnTo>
                    <a:pt x="848" y="792"/>
                  </a:lnTo>
                  <a:lnTo>
                    <a:pt x="856" y="754"/>
                  </a:lnTo>
                  <a:lnTo>
                    <a:pt x="864" y="717"/>
                  </a:lnTo>
                  <a:lnTo>
                    <a:pt x="873" y="685"/>
                  </a:lnTo>
                  <a:lnTo>
                    <a:pt x="880" y="655"/>
                  </a:lnTo>
                  <a:lnTo>
                    <a:pt x="886" y="632"/>
                  </a:lnTo>
                  <a:lnTo>
                    <a:pt x="891" y="614"/>
                  </a:lnTo>
                  <a:lnTo>
                    <a:pt x="872" y="622"/>
                  </a:lnTo>
                  <a:lnTo>
                    <a:pt x="852" y="627"/>
                  </a:lnTo>
                  <a:lnTo>
                    <a:pt x="834" y="628"/>
                  </a:lnTo>
                  <a:lnTo>
                    <a:pt x="819" y="628"/>
                  </a:lnTo>
                  <a:lnTo>
                    <a:pt x="465" y="628"/>
                  </a:lnTo>
                  <a:lnTo>
                    <a:pt x="422" y="771"/>
                  </a:lnTo>
                  <a:lnTo>
                    <a:pt x="374" y="911"/>
                  </a:lnTo>
                  <a:lnTo>
                    <a:pt x="322" y="1050"/>
                  </a:lnTo>
                  <a:lnTo>
                    <a:pt x="317" y="1060"/>
                  </a:lnTo>
                  <a:lnTo>
                    <a:pt x="312" y="1065"/>
                  </a:lnTo>
                  <a:lnTo>
                    <a:pt x="309" y="1071"/>
                  </a:lnTo>
                  <a:lnTo>
                    <a:pt x="304" y="1077"/>
                  </a:lnTo>
                  <a:lnTo>
                    <a:pt x="287" y="1092"/>
                  </a:lnTo>
                  <a:lnTo>
                    <a:pt x="268" y="1105"/>
                  </a:lnTo>
                  <a:lnTo>
                    <a:pt x="249" y="1115"/>
                  </a:lnTo>
                  <a:lnTo>
                    <a:pt x="230" y="1123"/>
                  </a:lnTo>
                  <a:lnTo>
                    <a:pt x="214" y="1127"/>
                  </a:lnTo>
                  <a:lnTo>
                    <a:pt x="201" y="1128"/>
                  </a:lnTo>
                  <a:lnTo>
                    <a:pt x="198" y="1128"/>
                  </a:lnTo>
                  <a:lnTo>
                    <a:pt x="197" y="1128"/>
                  </a:lnTo>
                  <a:lnTo>
                    <a:pt x="195" y="1128"/>
                  </a:lnTo>
                  <a:lnTo>
                    <a:pt x="192" y="1127"/>
                  </a:lnTo>
                  <a:lnTo>
                    <a:pt x="190" y="1126"/>
                  </a:lnTo>
                  <a:lnTo>
                    <a:pt x="188" y="1125"/>
                  </a:lnTo>
                  <a:lnTo>
                    <a:pt x="186" y="1123"/>
                  </a:lnTo>
                  <a:lnTo>
                    <a:pt x="185" y="1119"/>
                  </a:lnTo>
                  <a:lnTo>
                    <a:pt x="185" y="1118"/>
                  </a:lnTo>
                  <a:lnTo>
                    <a:pt x="186" y="1115"/>
                  </a:lnTo>
                  <a:lnTo>
                    <a:pt x="188" y="1111"/>
                  </a:lnTo>
                  <a:lnTo>
                    <a:pt x="190" y="1103"/>
                  </a:lnTo>
                  <a:lnTo>
                    <a:pt x="194" y="1093"/>
                  </a:lnTo>
                  <a:lnTo>
                    <a:pt x="201" y="1077"/>
                  </a:lnTo>
                  <a:lnTo>
                    <a:pt x="230" y="999"/>
                  </a:lnTo>
                  <a:lnTo>
                    <a:pt x="256" y="924"/>
                  </a:lnTo>
                  <a:lnTo>
                    <a:pt x="279" y="855"/>
                  </a:lnTo>
                  <a:lnTo>
                    <a:pt x="299" y="791"/>
                  </a:lnTo>
                  <a:lnTo>
                    <a:pt x="318" y="731"/>
                  </a:lnTo>
                  <a:lnTo>
                    <a:pt x="334" y="678"/>
                  </a:lnTo>
                  <a:lnTo>
                    <a:pt x="348" y="628"/>
                  </a:lnTo>
                  <a:lnTo>
                    <a:pt x="234" y="628"/>
                  </a:lnTo>
                  <a:lnTo>
                    <a:pt x="218" y="628"/>
                  </a:lnTo>
                  <a:lnTo>
                    <a:pt x="208" y="627"/>
                  </a:lnTo>
                  <a:lnTo>
                    <a:pt x="202" y="626"/>
                  </a:lnTo>
                  <a:lnTo>
                    <a:pt x="201" y="622"/>
                  </a:lnTo>
                  <a:lnTo>
                    <a:pt x="201" y="618"/>
                  </a:lnTo>
                  <a:lnTo>
                    <a:pt x="203" y="609"/>
                  </a:lnTo>
                  <a:lnTo>
                    <a:pt x="212" y="597"/>
                  </a:lnTo>
                  <a:lnTo>
                    <a:pt x="225" y="584"/>
                  </a:lnTo>
                  <a:lnTo>
                    <a:pt x="242" y="572"/>
                  </a:lnTo>
                  <a:lnTo>
                    <a:pt x="261" y="561"/>
                  </a:lnTo>
                  <a:lnTo>
                    <a:pt x="280" y="552"/>
                  </a:lnTo>
                  <a:lnTo>
                    <a:pt x="299" y="546"/>
                  </a:lnTo>
                  <a:lnTo>
                    <a:pt x="317" y="542"/>
                  </a:lnTo>
                  <a:lnTo>
                    <a:pt x="374" y="542"/>
                  </a:lnTo>
                  <a:lnTo>
                    <a:pt x="382" y="506"/>
                  </a:lnTo>
                  <a:lnTo>
                    <a:pt x="390" y="473"/>
                  </a:lnTo>
                  <a:lnTo>
                    <a:pt x="396" y="447"/>
                  </a:lnTo>
                  <a:lnTo>
                    <a:pt x="401" y="425"/>
                  </a:lnTo>
                  <a:lnTo>
                    <a:pt x="405" y="406"/>
                  </a:lnTo>
                  <a:lnTo>
                    <a:pt x="408" y="389"/>
                  </a:lnTo>
                  <a:lnTo>
                    <a:pt x="411" y="375"/>
                  </a:lnTo>
                  <a:lnTo>
                    <a:pt x="413" y="362"/>
                  </a:lnTo>
                  <a:lnTo>
                    <a:pt x="416" y="350"/>
                  </a:lnTo>
                  <a:lnTo>
                    <a:pt x="418" y="337"/>
                  </a:lnTo>
                  <a:lnTo>
                    <a:pt x="425" y="297"/>
                  </a:lnTo>
                  <a:lnTo>
                    <a:pt x="430" y="263"/>
                  </a:lnTo>
                  <a:lnTo>
                    <a:pt x="435" y="232"/>
                  </a:lnTo>
                  <a:lnTo>
                    <a:pt x="438" y="206"/>
                  </a:lnTo>
                  <a:lnTo>
                    <a:pt x="441" y="185"/>
                  </a:lnTo>
                  <a:lnTo>
                    <a:pt x="442" y="168"/>
                  </a:lnTo>
                  <a:lnTo>
                    <a:pt x="443" y="158"/>
                  </a:lnTo>
                  <a:lnTo>
                    <a:pt x="443" y="155"/>
                  </a:lnTo>
                  <a:lnTo>
                    <a:pt x="442" y="145"/>
                  </a:lnTo>
                  <a:lnTo>
                    <a:pt x="440" y="135"/>
                  </a:lnTo>
                  <a:lnTo>
                    <a:pt x="436" y="123"/>
                  </a:lnTo>
                  <a:lnTo>
                    <a:pt x="429" y="112"/>
                  </a:lnTo>
                  <a:lnTo>
                    <a:pt x="419" y="101"/>
                  </a:lnTo>
                  <a:lnTo>
                    <a:pt x="405" y="94"/>
                  </a:lnTo>
                  <a:lnTo>
                    <a:pt x="388" y="88"/>
                  </a:lnTo>
                  <a:lnTo>
                    <a:pt x="366" y="87"/>
                  </a:lnTo>
                  <a:lnTo>
                    <a:pt x="327" y="88"/>
                  </a:lnTo>
                  <a:lnTo>
                    <a:pt x="292" y="93"/>
                  </a:lnTo>
                  <a:lnTo>
                    <a:pt x="262" y="101"/>
                  </a:lnTo>
                  <a:lnTo>
                    <a:pt x="237" y="112"/>
                  </a:lnTo>
                  <a:lnTo>
                    <a:pt x="214" y="126"/>
                  </a:lnTo>
                  <a:lnTo>
                    <a:pt x="195" y="142"/>
                  </a:lnTo>
                  <a:lnTo>
                    <a:pt x="178" y="160"/>
                  </a:lnTo>
                  <a:lnTo>
                    <a:pt x="162" y="180"/>
                  </a:lnTo>
                  <a:lnTo>
                    <a:pt x="149" y="201"/>
                  </a:lnTo>
                  <a:lnTo>
                    <a:pt x="136" y="224"/>
                  </a:lnTo>
                  <a:lnTo>
                    <a:pt x="122" y="244"/>
                  </a:lnTo>
                  <a:lnTo>
                    <a:pt x="106" y="261"/>
                  </a:lnTo>
                  <a:lnTo>
                    <a:pt x="88" y="275"/>
                  </a:lnTo>
                  <a:lnTo>
                    <a:pt x="69" y="286"/>
                  </a:lnTo>
                  <a:lnTo>
                    <a:pt x="52" y="293"/>
                  </a:lnTo>
                  <a:lnTo>
                    <a:pt x="36" y="299"/>
                  </a:lnTo>
                  <a:lnTo>
                    <a:pt x="24" y="301"/>
                  </a:lnTo>
                  <a:lnTo>
                    <a:pt x="17" y="302"/>
                  </a:lnTo>
                  <a:lnTo>
                    <a:pt x="15" y="302"/>
                  </a:lnTo>
                  <a:lnTo>
                    <a:pt x="12" y="302"/>
                  </a:lnTo>
                  <a:lnTo>
                    <a:pt x="10" y="302"/>
                  </a:lnTo>
                  <a:lnTo>
                    <a:pt x="6" y="301"/>
                  </a:lnTo>
                  <a:lnTo>
                    <a:pt x="4" y="300"/>
                  </a:lnTo>
                  <a:lnTo>
                    <a:pt x="2" y="299"/>
                  </a:lnTo>
                  <a:lnTo>
                    <a:pt x="0" y="296"/>
                  </a:lnTo>
                  <a:lnTo>
                    <a:pt x="0" y="293"/>
                  </a:lnTo>
                  <a:lnTo>
                    <a:pt x="2" y="287"/>
                  </a:lnTo>
                  <a:lnTo>
                    <a:pt x="5" y="276"/>
                  </a:lnTo>
                  <a:lnTo>
                    <a:pt x="12" y="262"/>
                  </a:lnTo>
                  <a:lnTo>
                    <a:pt x="23" y="243"/>
                  </a:lnTo>
                  <a:lnTo>
                    <a:pt x="36" y="221"/>
                  </a:lnTo>
                  <a:lnTo>
                    <a:pt x="54" y="198"/>
                  </a:lnTo>
                  <a:lnTo>
                    <a:pt x="77" y="173"/>
                  </a:lnTo>
                  <a:lnTo>
                    <a:pt x="104" y="147"/>
                  </a:lnTo>
                  <a:lnTo>
                    <a:pt x="135" y="120"/>
                  </a:lnTo>
                  <a:lnTo>
                    <a:pt x="171" y="94"/>
                  </a:lnTo>
                  <a:lnTo>
                    <a:pt x="209" y="70"/>
                  </a:lnTo>
                  <a:lnTo>
                    <a:pt x="254" y="48"/>
                  </a:lnTo>
                  <a:lnTo>
                    <a:pt x="303" y="29"/>
                  </a:lnTo>
                  <a:lnTo>
                    <a:pt x="356" y="15"/>
                  </a:lnTo>
                  <a:lnTo>
                    <a:pt x="412" y="4"/>
                  </a:lnTo>
                  <a:lnTo>
                    <a:pt x="4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8" name="Freeform 20"/>
            <p:cNvSpPr>
              <a:spLocks noEditPoints="1"/>
            </p:cNvSpPr>
            <p:nvPr/>
          </p:nvSpPr>
          <p:spPr bwMode="auto">
            <a:xfrm>
              <a:off x="2388" y="2889"/>
              <a:ext cx="745" cy="753"/>
            </a:xfrm>
            <a:custGeom>
              <a:avLst/>
              <a:gdLst/>
              <a:ahLst/>
              <a:cxnLst>
                <a:cxn ang="0">
                  <a:pos x="212" y="669"/>
                </a:cxn>
                <a:cxn ang="0">
                  <a:pos x="215" y="693"/>
                </a:cxn>
                <a:cxn ang="0">
                  <a:pos x="224" y="707"/>
                </a:cxn>
                <a:cxn ang="0">
                  <a:pos x="248" y="713"/>
                </a:cxn>
                <a:cxn ang="0">
                  <a:pos x="268" y="713"/>
                </a:cxn>
                <a:cxn ang="0">
                  <a:pos x="469" y="711"/>
                </a:cxn>
                <a:cxn ang="0">
                  <a:pos x="530" y="693"/>
                </a:cxn>
                <a:cxn ang="0">
                  <a:pos x="578" y="662"/>
                </a:cxn>
                <a:cxn ang="0">
                  <a:pos x="612" y="621"/>
                </a:cxn>
                <a:cxn ang="0">
                  <a:pos x="629" y="573"/>
                </a:cxn>
                <a:cxn ang="0">
                  <a:pos x="629" y="526"/>
                </a:cxn>
                <a:cxn ang="0">
                  <a:pos x="614" y="478"/>
                </a:cxn>
                <a:cxn ang="0">
                  <a:pos x="586" y="434"/>
                </a:cxn>
                <a:cxn ang="0">
                  <a:pos x="542" y="400"/>
                </a:cxn>
                <a:cxn ang="0">
                  <a:pos x="485" y="380"/>
                </a:cxn>
                <a:cxn ang="0">
                  <a:pos x="212" y="378"/>
                </a:cxn>
                <a:cxn ang="0">
                  <a:pos x="248" y="39"/>
                </a:cxn>
                <a:cxn ang="0">
                  <a:pos x="224" y="45"/>
                </a:cxn>
                <a:cxn ang="0">
                  <a:pos x="215" y="58"/>
                </a:cxn>
                <a:cxn ang="0">
                  <a:pos x="212" y="81"/>
                </a:cxn>
                <a:cxn ang="0">
                  <a:pos x="212" y="346"/>
                </a:cxn>
                <a:cxn ang="0">
                  <a:pos x="212" y="346"/>
                </a:cxn>
                <a:cxn ang="0">
                  <a:pos x="433" y="344"/>
                </a:cxn>
                <a:cxn ang="0">
                  <a:pos x="497" y="326"/>
                </a:cxn>
                <a:cxn ang="0">
                  <a:pos x="546" y="295"/>
                </a:cxn>
                <a:cxn ang="0">
                  <a:pos x="580" y="256"/>
                </a:cxn>
                <a:cxn ang="0">
                  <a:pos x="596" y="210"/>
                </a:cxn>
                <a:cxn ang="0">
                  <a:pos x="598" y="165"/>
                </a:cxn>
                <a:cxn ang="0">
                  <a:pos x="583" y="124"/>
                </a:cxn>
                <a:cxn ang="0">
                  <a:pos x="557" y="87"/>
                </a:cxn>
                <a:cxn ang="0">
                  <a:pos x="516" y="58"/>
                </a:cxn>
                <a:cxn ang="0">
                  <a:pos x="462" y="42"/>
                </a:cxn>
                <a:cxn ang="0">
                  <a:pos x="268" y="39"/>
                </a:cxn>
                <a:cxn ang="0">
                  <a:pos x="440" y="0"/>
                </a:cxn>
                <a:cxn ang="0">
                  <a:pos x="536" y="12"/>
                </a:cxn>
                <a:cxn ang="0">
                  <a:pos x="617" y="45"/>
                </a:cxn>
                <a:cxn ang="0">
                  <a:pos x="677" y="94"/>
                </a:cxn>
                <a:cxn ang="0">
                  <a:pos x="708" y="155"/>
                </a:cxn>
                <a:cxn ang="0">
                  <a:pos x="709" y="214"/>
                </a:cxn>
                <a:cxn ang="0">
                  <a:pos x="685" y="265"/>
                </a:cxn>
                <a:cxn ang="0">
                  <a:pos x="641" y="307"/>
                </a:cxn>
                <a:cxn ang="0">
                  <a:pos x="581" y="339"/>
                </a:cxn>
                <a:cxn ang="0">
                  <a:pos x="510" y="358"/>
                </a:cxn>
                <a:cxn ang="0">
                  <a:pos x="594" y="377"/>
                </a:cxn>
                <a:cxn ang="0">
                  <a:pos x="664" y="414"/>
                </a:cxn>
                <a:cxn ang="0">
                  <a:pos x="714" y="463"/>
                </a:cxn>
                <a:cxn ang="0">
                  <a:pos x="742" y="521"/>
                </a:cxn>
                <a:cxn ang="0">
                  <a:pos x="742" y="583"/>
                </a:cxn>
                <a:cxn ang="0">
                  <a:pos x="716" y="641"/>
                </a:cxn>
                <a:cxn ang="0">
                  <a:pos x="668" y="691"/>
                </a:cxn>
                <a:cxn ang="0">
                  <a:pos x="601" y="729"/>
                </a:cxn>
                <a:cxn ang="0">
                  <a:pos x="518" y="750"/>
                </a:cxn>
                <a:cxn ang="0">
                  <a:pos x="0" y="753"/>
                </a:cxn>
                <a:cxn ang="0">
                  <a:pos x="28" y="713"/>
                </a:cxn>
                <a:cxn ang="0">
                  <a:pos x="77" y="711"/>
                </a:cxn>
                <a:cxn ang="0">
                  <a:pos x="103" y="703"/>
                </a:cxn>
                <a:cxn ang="0">
                  <a:pos x="113" y="687"/>
                </a:cxn>
                <a:cxn ang="0">
                  <a:pos x="114" y="665"/>
                </a:cxn>
                <a:cxn ang="0">
                  <a:pos x="114" y="75"/>
                </a:cxn>
                <a:cxn ang="0">
                  <a:pos x="109" y="56"/>
                </a:cxn>
                <a:cxn ang="0">
                  <a:pos x="92" y="44"/>
                </a:cxn>
                <a:cxn ang="0">
                  <a:pos x="56" y="39"/>
                </a:cxn>
                <a:cxn ang="0">
                  <a:pos x="0" y="39"/>
                </a:cxn>
              </a:cxnLst>
              <a:rect l="0" t="0" r="r" b="b"/>
              <a:pathLst>
                <a:path w="745" h="753">
                  <a:moveTo>
                    <a:pt x="212" y="378"/>
                  </a:moveTo>
                  <a:lnTo>
                    <a:pt x="212" y="669"/>
                  </a:lnTo>
                  <a:lnTo>
                    <a:pt x="214" y="682"/>
                  </a:lnTo>
                  <a:lnTo>
                    <a:pt x="215" y="693"/>
                  </a:lnTo>
                  <a:lnTo>
                    <a:pt x="218" y="701"/>
                  </a:lnTo>
                  <a:lnTo>
                    <a:pt x="224" y="707"/>
                  </a:lnTo>
                  <a:lnTo>
                    <a:pt x="234" y="711"/>
                  </a:lnTo>
                  <a:lnTo>
                    <a:pt x="248" y="713"/>
                  </a:lnTo>
                  <a:lnTo>
                    <a:pt x="268" y="713"/>
                  </a:lnTo>
                  <a:lnTo>
                    <a:pt x="268" y="713"/>
                  </a:lnTo>
                  <a:lnTo>
                    <a:pt x="433" y="713"/>
                  </a:lnTo>
                  <a:lnTo>
                    <a:pt x="469" y="711"/>
                  </a:lnTo>
                  <a:lnTo>
                    <a:pt x="502" y="704"/>
                  </a:lnTo>
                  <a:lnTo>
                    <a:pt x="530" y="693"/>
                  </a:lnTo>
                  <a:lnTo>
                    <a:pt x="557" y="679"/>
                  </a:lnTo>
                  <a:lnTo>
                    <a:pt x="578" y="662"/>
                  </a:lnTo>
                  <a:lnTo>
                    <a:pt x="598" y="642"/>
                  </a:lnTo>
                  <a:lnTo>
                    <a:pt x="612" y="621"/>
                  </a:lnTo>
                  <a:lnTo>
                    <a:pt x="623" y="597"/>
                  </a:lnTo>
                  <a:lnTo>
                    <a:pt x="629" y="573"/>
                  </a:lnTo>
                  <a:lnTo>
                    <a:pt x="631" y="549"/>
                  </a:lnTo>
                  <a:lnTo>
                    <a:pt x="629" y="526"/>
                  </a:lnTo>
                  <a:lnTo>
                    <a:pt x="624" y="502"/>
                  </a:lnTo>
                  <a:lnTo>
                    <a:pt x="614" y="478"/>
                  </a:lnTo>
                  <a:lnTo>
                    <a:pt x="601" y="455"/>
                  </a:lnTo>
                  <a:lnTo>
                    <a:pt x="586" y="434"/>
                  </a:lnTo>
                  <a:lnTo>
                    <a:pt x="565" y="415"/>
                  </a:lnTo>
                  <a:lnTo>
                    <a:pt x="542" y="400"/>
                  </a:lnTo>
                  <a:lnTo>
                    <a:pt x="515" y="388"/>
                  </a:lnTo>
                  <a:lnTo>
                    <a:pt x="485" y="380"/>
                  </a:lnTo>
                  <a:lnTo>
                    <a:pt x="450" y="378"/>
                  </a:lnTo>
                  <a:lnTo>
                    <a:pt x="212" y="378"/>
                  </a:lnTo>
                  <a:close/>
                  <a:moveTo>
                    <a:pt x="268" y="39"/>
                  </a:moveTo>
                  <a:lnTo>
                    <a:pt x="248" y="39"/>
                  </a:lnTo>
                  <a:lnTo>
                    <a:pt x="234" y="42"/>
                  </a:lnTo>
                  <a:lnTo>
                    <a:pt x="224" y="45"/>
                  </a:lnTo>
                  <a:lnTo>
                    <a:pt x="218" y="51"/>
                  </a:lnTo>
                  <a:lnTo>
                    <a:pt x="215" y="58"/>
                  </a:lnTo>
                  <a:lnTo>
                    <a:pt x="214" y="69"/>
                  </a:lnTo>
                  <a:lnTo>
                    <a:pt x="212" y="81"/>
                  </a:lnTo>
                  <a:lnTo>
                    <a:pt x="212" y="346"/>
                  </a:lnTo>
                  <a:lnTo>
                    <a:pt x="212" y="346"/>
                  </a:lnTo>
                  <a:lnTo>
                    <a:pt x="212" y="346"/>
                  </a:lnTo>
                  <a:lnTo>
                    <a:pt x="212" y="346"/>
                  </a:lnTo>
                  <a:lnTo>
                    <a:pt x="396" y="346"/>
                  </a:lnTo>
                  <a:lnTo>
                    <a:pt x="433" y="344"/>
                  </a:lnTo>
                  <a:lnTo>
                    <a:pt x="467" y="336"/>
                  </a:lnTo>
                  <a:lnTo>
                    <a:pt x="497" y="326"/>
                  </a:lnTo>
                  <a:lnTo>
                    <a:pt x="523" y="313"/>
                  </a:lnTo>
                  <a:lnTo>
                    <a:pt x="546" y="295"/>
                  </a:lnTo>
                  <a:lnTo>
                    <a:pt x="564" y="276"/>
                  </a:lnTo>
                  <a:lnTo>
                    <a:pt x="580" y="256"/>
                  </a:lnTo>
                  <a:lnTo>
                    <a:pt x="590" y="233"/>
                  </a:lnTo>
                  <a:lnTo>
                    <a:pt x="596" y="210"/>
                  </a:lnTo>
                  <a:lnTo>
                    <a:pt x="599" y="187"/>
                  </a:lnTo>
                  <a:lnTo>
                    <a:pt x="598" y="165"/>
                  </a:lnTo>
                  <a:lnTo>
                    <a:pt x="592" y="145"/>
                  </a:lnTo>
                  <a:lnTo>
                    <a:pt x="583" y="124"/>
                  </a:lnTo>
                  <a:lnTo>
                    <a:pt x="571" y="105"/>
                  </a:lnTo>
                  <a:lnTo>
                    <a:pt x="557" y="87"/>
                  </a:lnTo>
                  <a:lnTo>
                    <a:pt x="538" y="71"/>
                  </a:lnTo>
                  <a:lnTo>
                    <a:pt x="516" y="58"/>
                  </a:lnTo>
                  <a:lnTo>
                    <a:pt x="491" y="48"/>
                  </a:lnTo>
                  <a:lnTo>
                    <a:pt x="462" y="42"/>
                  </a:lnTo>
                  <a:lnTo>
                    <a:pt x="431" y="39"/>
                  </a:lnTo>
                  <a:lnTo>
                    <a:pt x="268" y="39"/>
                  </a:lnTo>
                  <a:close/>
                  <a:moveTo>
                    <a:pt x="0" y="0"/>
                  </a:moveTo>
                  <a:lnTo>
                    <a:pt x="440" y="0"/>
                  </a:lnTo>
                  <a:lnTo>
                    <a:pt x="491" y="4"/>
                  </a:lnTo>
                  <a:lnTo>
                    <a:pt x="536" y="12"/>
                  </a:lnTo>
                  <a:lnTo>
                    <a:pt x="580" y="26"/>
                  </a:lnTo>
                  <a:lnTo>
                    <a:pt x="617" y="45"/>
                  </a:lnTo>
                  <a:lnTo>
                    <a:pt x="649" y="68"/>
                  </a:lnTo>
                  <a:lnTo>
                    <a:pt x="677" y="94"/>
                  </a:lnTo>
                  <a:lnTo>
                    <a:pt x="696" y="124"/>
                  </a:lnTo>
                  <a:lnTo>
                    <a:pt x="708" y="155"/>
                  </a:lnTo>
                  <a:lnTo>
                    <a:pt x="713" y="187"/>
                  </a:lnTo>
                  <a:lnTo>
                    <a:pt x="709" y="214"/>
                  </a:lnTo>
                  <a:lnTo>
                    <a:pt x="700" y="240"/>
                  </a:lnTo>
                  <a:lnTo>
                    <a:pt x="685" y="265"/>
                  </a:lnTo>
                  <a:lnTo>
                    <a:pt x="665" y="287"/>
                  </a:lnTo>
                  <a:lnTo>
                    <a:pt x="641" y="307"/>
                  </a:lnTo>
                  <a:lnTo>
                    <a:pt x="612" y="323"/>
                  </a:lnTo>
                  <a:lnTo>
                    <a:pt x="581" y="339"/>
                  </a:lnTo>
                  <a:lnTo>
                    <a:pt x="546" y="350"/>
                  </a:lnTo>
                  <a:lnTo>
                    <a:pt x="510" y="358"/>
                  </a:lnTo>
                  <a:lnTo>
                    <a:pt x="553" y="365"/>
                  </a:lnTo>
                  <a:lnTo>
                    <a:pt x="594" y="377"/>
                  </a:lnTo>
                  <a:lnTo>
                    <a:pt x="631" y="394"/>
                  </a:lnTo>
                  <a:lnTo>
                    <a:pt x="664" y="414"/>
                  </a:lnTo>
                  <a:lnTo>
                    <a:pt x="691" y="436"/>
                  </a:lnTo>
                  <a:lnTo>
                    <a:pt x="714" y="463"/>
                  </a:lnTo>
                  <a:lnTo>
                    <a:pt x="731" y="490"/>
                  </a:lnTo>
                  <a:lnTo>
                    <a:pt x="742" y="521"/>
                  </a:lnTo>
                  <a:lnTo>
                    <a:pt x="745" y="552"/>
                  </a:lnTo>
                  <a:lnTo>
                    <a:pt x="742" y="583"/>
                  </a:lnTo>
                  <a:lnTo>
                    <a:pt x="732" y="612"/>
                  </a:lnTo>
                  <a:lnTo>
                    <a:pt x="716" y="641"/>
                  </a:lnTo>
                  <a:lnTo>
                    <a:pt x="695" y="667"/>
                  </a:lnTo>
                  <a:lnTo>
                    <a:pt x="668" y="691"/>
                  </a:lnTo>
                  <a:lnTo>
                    <a:pt x="637" y="712"/>
                  </a:lnTo>
                  <a:lnTo>
                    <a:pt x="601" y="729"/>
                  </a:lnTo>
                  <a:lnTo>
                    <a:pt x="562" y="742"/>
                  </a:lnTo>
                  <a:lnTo>
                    <a:pt x="518" y="750"/>
                  </a:lnTo>
                  <a:lnTo>
                    <a:pt x="473" y="753"/>
                  </a:lnTo>
                  <a:lnTo>
                    <a:pt x="0" y="753"/>
                  </a:lnTo>
                  <a:lnTo>
                    <a:pt x="0" y="713"/>
                  </a:lnTo>
                  <a:lnTo>
                    <a:pt x="28" y="713"/>
                  </a:lnTo>
                  <a:lnTo>
                    <a:pt x="56" y="713"/>
                  </a:lnTo>
                  <a:lnTo>
                    <a:pt x="77" y="711"/>
                  </a:lnTo>
                  <a:lnTo>
                    <a:pt x="92" y="707"/>
                  </a:lnTo>
                  <a:lnTo>
                    <a:pt x="103" y="703"/>
                  </a:lnTo>
                  <a:lnTo>
                    <a:pt x="109" y="697"/>
                  </a:lnTo>
                  <a:lnTo>
                    <a:pt x="113" y="687"/>
                  </a:lnTo>
                  <a:lnTo>
                    <a:pt x="114" y="678"/>
                  </a:lnTo>
                  <a:lnTo>
                    <a:pt x="114" y="665"/>
                  </a:lnTo>
                  <a:lnTo>
                    <a:pt x="114" y="88"/>
                  </a:lnTo>
                  <a:lnTo>
                    <a:pt x="114" y="75"/>
                  </a:lnTo>
                  <a:lnTo>
                    <a:pt x="113" y="64"/>
                  </a:lnTo>
                  <a:lnTo>
                    <a:pt x="109" y="56"/>
                  </a:lnTo>
                  <a:lnTo>
                    <a:pt x="103" y="49"/>
                  </a:lnTo>
                  <a:lnTo>
                    <a:pt x="92" y="44"/>
                  </a:lnTo>
                  <a:lnTo>
                    <a:pt x="77" y="42"/>
                  </a:lnTo>
                  <a:lnTo>
                    <a:pt x="56" y="39"/>
                  </a:lnTo>
                  <a:lnTo>
                    <a:pt x="28" y="39"/>
                  </a:lnTo>
                  <a:lnTo>
                    <a:pt x="0" y="3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9" name="Freeform 21"/>
            <p:cNvSpPr>
              <a:spLocks noEditPoints="1"/>
            </p:cNvSpPr>
            <p:nvPr/>
          </p:nvSpPr>
          <p:spPr bwMode="auto">
            <a:xfrm>
              <a:off x="3260" y="2889"/>
              <a:ext cx="713" cy="753"/>
            </a:xfrm>
            <a:custGeom>
              <a:avLst/>
              <a:gdLst/>
              <a:ahLst/>
              <a:cxnLst>
                <a:cxn ang="0">
                  <a:pos x="250" y="39"/>
                </a:cxn>
                <a:cxn ang="0">
                  <a:pos x="227" y="45"/>
                </a:cxn>
                <a:cxn ang="0">
                  <a:pos x="219" y="58"/>
                </a:cxn>
                <a:cxn ang="0">
                  <a:pos x="218" y="81"/>
                </a:cxn>
                <a:cxn ang="0">
                  <a:pos x="396" y="376"/>
                </a:cxn>
                <a:cxn ang="0">
                  <a:pos x="465" y="370"/>
                </a:cxn>
                <a:cxn ang="0">
                  <a:pos x="515" y="353"/>
                </a:cxn>
                <a:cxn ang="0">
                  <a:pos x="551" y="329"/>
                </a:cxn>
                <a:cxn ang="0">
                  <a:pos x="574" y="302"/>
                </a:cxn>
                <a:cxn ang="0">
                  <a:pos x="586" y="271"/>
                </a:cxn>
                <a:cxn ang="0">
                  <a:pos x="592" y="243"/>
                </a:cxn>
                <a:cxn ang="0">
                  <a:pos x="593" y="216"/>
                </a:cxn>
                <a:cxn ang="0">
                  <a:pos x="593" y="191"/>
                </a:cxn>
                <a:cxn ang="0">
                  <a:pos x="591" y="161"/>
                </a:cxn>
                <a:cxn ang="0">
                  <a:pos x="581" y="130"/>
                </a:cxn>
                <a:cxn ang="0">
                  <a:pos x="564" y="99"/>
                </a:cxn>
                <a:cxn ang="0">
                  <a:pos x="536" y="73"/>
                </a:cxn>
                <a:cxn ang="0">
                  <a:pos x="492" y="52"/>
                </a:cxn>
                <a:cxn ang="0">
                  <a:pos x="432" y="40"/>
                </a:cxn>
                <a:cxn ang="0">
                  <a:pos x="396" y="39"/>
                </a:cxn>
                <a:cxn ang="0">
                  <a:pos x="0" y="0"/>
                </a:cxn>
                <a:cxn ang="0">
                  <a:pos x="472" y="2"/>
                </a:cxn>
                <a:cxn ang="0">
                  <a:pos x="558" y="24"/>
                </a:cxn>
                <a:cxn ang="0">
                  <a:pos x="630" y="63"/>
                </a:cxn>
                <a:cxn ang="0">
                  <a:pos x="682" y="114"/>
                </a:cxn>
                <a:cxn ang="0">
                  <a:pos x="708" y="174"/>
                </a:cxn>
                <a:cxn ang="0">
                  <a:pos x="708" y="239"/>
                </a:cxn>
                <a:cxn ang="0">
                  <a:pos x="681" y="300"/>
                </a:cxn>
                <a:cxn ang="0">
                  <a:pos x="629" y="351"/>
                </a:cxn>
                <a:cxn ang="0">
                  <a:pos x="557" y="389"/>
                </a:cxn>
                <a:cxn ang="0">
                  <a:pos x="471" y="409"/>
                </a:cxn>
                <a:cxn ang="0">
                  <a:pos x="220" y="411"/>
                </a:cxn>
                <a:cxn ang="0">
                  <a:pos x="220" y="678"/>
                </a:cxn>
                <a:cxn ang="0">
                  <a:pos x="226" y="697"/>
                </a:cxn>
                <a:cxn ang="0">
                  <a:pos x="243" y="707"/>
                </a:cxn>
                <a:cxn ang="0">
                  <a:pos x="280" y="713"/>
                </a:cxn>
                <a:cxn ang="0">
                  <a:pos x="336" y="713"/>
                </a:cxn>
                <a:cxn ang="0">
                  <a:pos x="300" y="751"/>
                </a:cxn>
                <a:cxn ang="0">
                  <a:pos x="228" y="749"/>
                </a:cxn>
                <a:cxn ang="0">
                  <a:pos x="168" y="748"/>
                </a:cxn>
                <a:cxn ang="0">
                  <a:pos x="108" y="749"/>
                </a:cxn>
                <a:cxn ang="0">
                  <a:pos x="35" y="751"/>
                </a:cxn>
                <a:cxn ang="0">
                  <a:pos x="0" y="713"/>
                </a:cxn>
                <a:cxn ang="0">
                  <a:pos x="56" y="713"/>
                </a:cxn>
                <a:cxn ang="0">
                  <a:pos x="93" y="707"/>
                </a:cxn>
                <a:cxn ang="0">
                  <a:pos x="111" y="697"/>
                </a:cxn>
                <a:cxn ang="0">
                  <a:pos x="116" y="678"/>
                </a:cxn>
                <a:cxn ang="0">
                  <a:pos x="116" y="88"/>
                </a:cxn>
                <a:cxn ang="0">
                  <a:pos x="114" y="64"/>
                </a:cxn>
                <a:cxn ang="0">
                  <a:pos x="104" y="49"/>
                </a:cxn>
                <a:cxn ang="0">
                  <a:pos x="77" y="42"/>
                </a:cxn>
                <a:cxn ang="0">
                  <a:pos x="27" y="39"/>
                </a:cxn>
                <a:cxn ang="0">
                  <a:pos x="0" y="0"/>
                </a:cxn>
              </a:cxnLst>
              <a:rect l="0" t="0" r="r" b="b"/>
              <a:pathLst>
                <a:path w="713" h="753">
                  <a:moveTo>
                    <a:pt x="269" y="39"/>
                  </a:moveTo>
                  <a:lnTo>
                    <a:pt x="250" y="39"/>
                  </a:lnTo>
                  <a:lnTo>
                    <a:pt x="237" y="42"/>
                  </a:lnTo>
                  <a:lnTo>
                    <a:pt x="227" y="45"/>
                  </a:lnTo>
                  <a:lnTo>
                    <a:pt x="221" y="51"/>
                  </a:lnTo>
                  <a:lnTo>
                    <a:pt x="219" y="58"/>
                  </a:lnTo>
                  <a:lnTo>
                    <a:pt x="218" y="69"/>
                  </a:lnTo>
                  <a:lnTo>
                    <a:pt x="218" y="81"/>
                  </a:lnTo>
                  <a:lnTo>
                    <a:pt x="218" y="376"/>
                  </a:lnTo>
                  <a:lnTo>
                    <a:pt x="396" y="376"/>
                  </a:lnTo>
                  <a:lnTo>
                    <a:pt x="432" y="373"/>
                  </a:lnTo>
                  <a:lnTo>
                    <a:pt x="465" y="370"/>
                  </a:lnTo>
                  <a:lnTo>
                    <a:pt x="492" y="363"/>
                  </a:lnTo>
                  <a:lnTo>
                    <a:pt x="515" y="353"/>
                  </a:lnTo>
                  <a:lnTo>
                    <a:pt x="536" y="342"/>
                  </a:lnTo>
                  <a:lnTo>
                    <a:pt x="551" y="329"/>
                  </a:lnTo>
                  <a:lnTo>
                    <a:pt x="563" y="316"/>
                  </a:lnTo>
                  <a:lnTo>
                    <a:pt x="574" y="302"/>
                  </a:lnTo>
                  <a:lnTo>
                    <a:pt x="581" y="287"/>
                  </a:lnTo>
                  <a:lnTo>
                    <a:pt x="586" y="271"/>
                  </a:lnTo>
                  <a:lnTo>
                    <a:pt x="590" y="257"/>
                  </a:lnTo>
                  <a:lnTo>
                    <a:pt x="592" y="243"/>
                  </a:lnTo>
                  <a:lnTo>
                    <a:pt x="593" y="230"/>
                  </a:lnTo>
                  <a:lnTo>
                    <a:pt x="593" y="216"/>
                  </a:lnTo>
                  <a:lnTo>
                    <a:pt x="593" y="206"/>
                  </a:lnTo>
                  <a:lnTo>
                    <a:pt x="593" y="191"/>
                  </a:lnTo>
                  <a:lnTo>
                    <a:pt x="592" y="177"/>
                  </a:lnTo>
                  <a:lnTo>
                    <a:pt x="591" y="161"/>
                  </a:lnTo>
                  <a:lnTo>
                    <a:pt x="587" y="145"/>
                  </a:lnTo>
                  <a:lnTo>
                    <a:pt x="581" y="130"/>
                  </a:lnTo>
                  <a:lnTo>
                    <a:pt x="574" y="114"/>
                  </a:lnTo>
                  <a:lnTo>
                    <a:pt x="564" y="99"/>
                  </a:lnTo>
                  <a:lnTo>
                    <a:pt x="551" y="84"/>
                  </a:lnTo>
                  <a:lnTo>
                    <a:pt x="536" y="73"/>
                  </a:lnTo>
                  <a:lnTo>
                    <a:pt x="516" y="61"/>
                  </a:lnTo>
                  <a:lnTo>
                    <a:pt x="492" y="52"/>
                  </a:lnTo>
                  <a:lnTo>
                    <a:pt x="465" y="45"/>
                  </a:lnTo>
                  <a:lnTo>
                    <a:pt x="432" y="40"/>
                  </a:lnTo>
                  <a:lnTo>
                    <a:pt x="396" y="39"/>
                  </a:lnTo>
                  <a:lnTo>
                    <a:pt x="396" y="39"/>
                  </a:lnTo>
                  <a:lnTo>
                    <a:pt x="269" y="39"/>
                  </a:lnTo>
                  <a:close/>
                  <a:moveTo>
                    <a:pt x="0" y="0"/>
                  </a:moveTo>
                  <a:lnTo>
                    <a:pt x="423" y="0"/>
                  </a:lnTo>
                  <a:lnTo>
                    <a:pt x="472" y="2"/>
                  </a:lnTo>
                  <a:lnTo>
                    <a:pt x="516" y="11"/>
                  </a:lnTo>
                  <a:lnTo>
                    <a:pt x="558" y="24"/>
                  </a:lnTo>
                  <a:lnTo>
                    <a:pt x="597" y="42"/>
                  </a:lnTo>
                  <a:lnTo>
                    <a:pt x="630" y="63"/>
                  </a:lnTo>
                  <a:lnTo>
                    <a:pt x="658" y="87"/>
                  </a:lnTo>
                  <a:lnTo>
                    <a:pt x="682" y="114"/>
                  </a:lnTo>
                  <a:lnTo>
                    <a:pt x="699" y="143"/>
                  </a:lnTo>
                  <a:lnTo>
                    <a:pt x="708" y="174"/>
                  </a:lnTo>
                  <a:lnTo>
                    <a:pt x="713" y="206"/>
                  </a:lnTo>
                  <a:lnTo>
                    <a:pt x="708" y="239"/>
                  </a:lnTo>
                  <a:lnTo>
                    <a:pt x="698" y="271"/>
                  </a:lnTo>
                  <a:lnTo>
                    <a:pt x="681" y="300"/>
                  </a:lnTo>
                  <a:lnTo>
                    <a:pt x="658" y="327"/>
                  </a:lnTo>
                  <a:lnTo>
                    <a:pt x="629" y="351"/>
                  </a:lnTo>
                  <a:lnTo>
                    <a:pt x="596" y="372"/>
                  </a:lnTo>
                  <a:lnTo>
                    <a:pt x="557" y="389"/>
                  </a:lnTo>
                  <a:lnTo>
                    <a:pt x="516" y="402"/>
                  </a:lnTo>
                  <a:lnTo>
                    <a:pt x="471" y="409"/>
                  </a:lnTo>
                  <a:lnTo>
                    <a:pt x="423" y="411"/>
                  </a:lnTo>
                  <a:lnTo>
                    <a:pt x="220" y="411"/>
                  </a:lnTo>
                  <a:lnTo>
                    <a:pt x="220" y="665"/>
                  </a:lnTo>
                  <a:lnTo>
                    <a:pt x="220" y="678"/>
                  </a:lnTo>
                  <a:lnTo>
                    <a:pt x="222" y="687"/>
                  </a:lnTo>
                  <a:lnTo>
                    <a:pt x="226" y="697"/>
                  </a:lnTo>
                  <a:lnTo>
                    <a:pt x="232" y="703"/>
                  </a:lnTo>
                  <a:lnTo>
                    <a:pt x="243" y="707"/>
                  </a:lnTo>
                  <a:lnTo>
                    <a:pt x="258" y="711"/>
                  </a:lnTo>
                  <a:lnTo>
                    <a:pt x="280" y="713"/>
                  </a:lnTo>
                  <a:lnTo>
                    <a:pt x="309" y="713"/>
                  </a:lnTo>
                  <a:lnTo>
                    <a:pt x="336" y="713"/>
                  </a:lnTo>
                  <a:lnTo>
                    <a:pt x="336" y="753"/>
                  </a:lnTo>
                  <a:lnTo>
                    <a:pt x="300" y="751"/>
                  </a:lnTo>
                  <a:lnTo>
                    <a:pt x="264" y="750"/>
                  </a:lnTo>
                  <a:lnTo>
                    <a:pt x="228" y="749"/>
                  </a:lnTo>
                  <a:lnTo>
                    <a:pt x="196" y="748"/>
                  </a:lnTo>
                  <a:lnTo>
                    <a:pt x="168" y="748"/>
                  </a:lnTo>
                  <a:lnTo>
                    <a:pt x="141" y="748"/>
                  </a:lnTo>
                  <a:lnTo>
                    <a:pt x="108" y="749"/>
                  </a:lnTo>
                  <a:lnTo>
                    <a:pt x="72" y="750"/>
                  </a:lnTo>
                  <a:lnTo>
                    <a:pt x="35" y="751"/>
                  </a:lnTo>
                  <a:lnTo>
                    <a:pt x="0" y="753"/>
                  </a:lnTo>
                  <a:lnTo>
                    <a:pt x="0" y="713"/>
                  </a:lnTo>
                  <a:lnTo>
                    <a:pt x="27" y="713"/>
                  </a:lnTo>
                  <a:lnTo>
                    <a:pt x="56" y="713"/>
                  </a:lnTo>
                  <a:lnTo>
                    <a:pt x="77" y="711"/>
                  </a:lnTo>
                  <a:lnTo>
                    <a:pt x="93" y="707"/>
                  </a:lnTo>
                  <a:lnTo>
                    <a:pt x="104" y="703"/>
                  </a:lnTo>
                  <a:lnTo>
                    <a:pt x="111" y="697"/>
                  </a:lnTo>
                  <a:lnTo>
                    <a:pt x="114" y="687"/>
                  </a:lnTo>
                  <a:lnTo>
                    <a:pt x="116" y="678"/>
                  </a:lnTo>
                  <a:lnTo>
                    <a:pt x="116" y="665"/>
                  </a:lnTo>
                  <a:lnTo>
                    <a:pt x="116" y="88"/>
                  </a:lnTo>
                  <a:lnTo>
                    <a:pt x="116" y="75"/>
                  </a:lnTo>
                  <a:lnTo>
                    <a:pt x="114" y="64"/>
                  </a:lnTo>
                  <a:lnTo>
                    <a:pt x="111" y="56"/>
                  </a:lnTo>
                  <a:lnTo>
                    <a:pt x="104" y="49"/>
                  </a:lnTo>
                  <a:lnTo>
                    <a:pt x="93" y="44"/>
                  </a:lnTo>
                  <a:lnTo>
                    <a:pt x="77" y="42"/>
                  </a:lnTo>
                  <a:lnTo>
                    <a:pt x="56" y="39"/>
                  </a:lnTo>
                  <a:lnTo>
                    <a:pt x="27" y="39"/>
                  </a:lnTo>
                  <a:lnTo>
                    <a:pt x="0" y="3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0" name="Freeform 22"/>
            <p:cNvSpPr>
              <a:spLocks/>
            </p:cNvSpPr>
            <p:nvPr/>
          </p:nvSpPr>
          <p:spPr bwMode="auto">
            <a:xfrm>
              <a:off x="4129" y="2866"/>
              <a:ext cx="545" cy="798"/>
            </a:xfrm>
            <a:custGeom>
              <a:avLst/>
              <a:gdLst/>
              <a:ahLst/>
              <a:cxnLst>
                <a:cxn ang="0">
                  <a:pos x="511" y="8"/>
                </a:cxn>
                <a:cxn ang="0">
                  <a:pos x="513" y="244"/>
                </a:cxn>
                <a:cxn ang="0">
                  <a:pos x="509" y="269"/>
                </a:cxn>
                <a:cxn ang="0">
                  <a:pos x="484" y="272"/>
                </a:cxn>
                <a:cxn ang="0">
                  <a:pos x="473" y="251"/>
                </a:cxn>
                <a:cxn ang="0">
                  <a:pos x="448" y="162"/>
                </a:cxn>
                <a:cxn ang="0">
                  <a:pos x="396" y="90"/>
                </a:cxn>
                <a:cxn ang="0">
                  <a:pos x="315" y="44"/>
                </a:cxn>
                <a:cxn ang="0">
                  <a:pos x="204" y="39"/>
                </a:cxn>
                <a:cxn ang="0">
                  <a:pos x="118" y="79"/>
                </a:cxn>
                <a:cxn ang="0">
                  <a:pos x="73" y="150"/>
                </a:cxn>
                <a:cxn ang="0">
                  <a:pos x="76" y="211"/>
                </a:cxn>
                <a:cxn ang="0">
                  <a:pos x="106" y="264"/>
                </a:cxn>
                <a:cxn ang="0">
                  <a:pos x="169" y="306"/>
                </a:cxn>
                <a:cxn ang="0">
                  <a:pos x="365" y="354"/>
                </a:cxn>
                <a:cxn ang="0">
                  <a:pos x="461" y="399"/>
                </a:cxn>
                <a:cxn ang="0">
                  <a:pos x="523" y="476"/>
                </a:cxn>
                <a:cxn ang="0">
                  <a:pos x="545" y="572"/>
                </a:cxn>
                <a:cxn ang="0">
                  <a:pos x="525" y="664"/>
                </a:cxn>
                <a:cxn ang="0">
                  <a:pos x="468" y="740"/>
                </a:cxn>
                <a:cxn ang="0">
                  <a:pos x="378" y="787"/>
                </a:cxn>
                <a:cxn ang="0">
                  <a:pos x="271" y="797"/>
                </a:cxn>
                <a:cxn ang="0">
                  <a:pos x="171" y="778"/>
                </a:cxn>
                <a:cxn ang="0">
                  <a:pos x="75" y="722"/>
                </a:cxn>
                <a:cxn ang="0">
                  <a:pos x="49" y="761"/>
                </a:cxn>
                <a:cxn ang="0">
                  <a:pos x="29" y="790"/>
                </a:cxn>
                <a:cxn ang="0">
                  <a:pos x="22" y="797"/>
                </a:cxn>
                <a:cxn ang="0">
                  <a:pos x="7" y="796"/>
                </a:cxn>
                <a:cxn ang="0">
                  <a:pos x="0" y="768"/>
                </a:cxn>
                <a:cxn ang="0">
                  <a:pos x="3" y="532"/>
                </a:cxn>
                <a:cxn ang="0">
                  <a:pos x="28" y="527"/>
                </a:cxn>
                <a:cxn ang="0">
                  <a:pos x="37" y="550"/>
                </a:cxn>
                <a:cxn ang="0">
                  <a:pos x="64" y="647"/>
                </a:cxn>
                <a:cxn ang="0">
                  <a:pos x="120" y="709"/>
                </a:cxn>
                <a:cxn ang="0">
                  <a:pos x="196" y="745"/>
                </a:cxn>
                <a:cxn ang="0">
                  <a:pos x="277" y="758"/>
                </a:cxn>
                <a:cxn ang="0">
                  <a:pos x="367" y="748"/>
                </a:cxn>
                <a:cxn ang="0">
                  <a:pos x="438" y="699"/>
                </a:cxn>
                <a:cxn ang="0">
                  <a:pos x="473" y="628"/>
                </a:cxn>
                <a:cxn ang="0">
                  <a:pos x="466" y="550"/>
                </a:cxn>
                <a:cxn ang="0">
                  <a:pos x="426" y="491"/>
                </a:cxn>
                <a:cxn ang="0">
                  <a:pos x="390" y="466"/>
                </a:cxn>
                <a:cxn ang="0">
                  <a:pos x="333" y="449"/>
                </a:cxn>
                <a:cxn ang="0">
                  <a:pos x="233" y="426"/>
                </a:cxn>
                <a:cxn ang="0">
                  <a:pos x="150" y="406"/>
                </a:cxn>
                <a:cxn ang="0">
                  <a:pos x="97" y="381"/>
                </a:cxn>
                <a:cxn ang="0">
                  <a:pos x="49" y="337"/>
                </a:cxn>
                <a:cxn ang="0">
                  <a:pos x="10" y="268"/>
                </a:cxn>
                <a:cxn ang="0">
                  <a:pos x="4" y="179"/>
                </a:cxn>
                <a:cxn ang="0">
                  <a:pos x="45" y="88"/>
                </a:cxn>
                <a:cxn ang="0">
                  <a:pos x="126" y="25"/>
                </a:cxn>
                <a:cxn ang="0">
                  <a:pos x="241" y="0"/>
                </a:cxn>
                <a:cxn ang="0">
                  <a:pos x="297" y="5"/>
                </a:cxn>
                <a:cxn ang="0">
                  <a:pos x="381" y="34"/>
                </a:cxn>
                <a:cxn ang="0">
                  <a:pos x="479" y="16"/>
                </a:cxn>
                <a:cxn ang="0">
                  <a:pos x="492" y="2"/>
                </a:cxn>
              </a:cxnLst>
              <a:rect l="0" t="0" r="r" b="b"/>
              <a:pathLst>
                <a:path w="545" h="798">
                  <a:moveTo>
                    <a:pt x="498" y="0"/>
                  </a:moveTo>
                  <a:lnTo>
                    <a:pt x="507" y="3"/>
                  </a:lnTo>
                  <a:lnTo>
                    <a:pt x="511" y="8"/>
                  </a:lnTo>
                  <a:lnTo>
                    <a:pt x="513" y="16"/>
                  </a:lnTo>
                  <a:lnTo>
                    <a:pt x="513" y="28"/>
                  </a:lnTo>
                  <a:lnTo>
                    <a:pt x="513" y="244"/>
                  </a:lnTo>
                  <a:lnTo>
                    <a:pt x="513" y="255"/>
                  </a:lnTo>
                  <a:lnTo>
                    <a:pt x="511" y="263"/>
                  </a:lnTo>
                  <a:lnTo>
                    <a:pt x="509" y="269"/>
                  </a:lnTo>
                  <a:lnTo>
                    <a:pt x="503" y="273"/>
                  </a:lnTo>
                  <a:lnTo>
                    <a:pt x="493" y="273"/>
                  </a:lnTo>
                  <a:lnTo>
                    <a:pt x="484" y="272"/>
                  </a:lnTo>
                  <a:lnTo>
                    <a:pt x="478" y="268"/>
                  </a:lnTo>
                  <a:lnTo>
                    <a:pt x="475" y="262"/>
                  </a:lnTo>
                  <a:lnTo>
                    <a:pt x="473" y="251"/>
                  </a:lnTo>
                  <a:lnTo>
                    <a:pt x="468" y="220"/>
                  </a:lnTo>
                  <a:lnTo>
                    <a:pt x="459" y="191"/>
                  </a:lnTo>
                  <a:lnTo>
                    <a:pt x="448" y="162"/>
                  </a:lnTo>
                  <a:lnTo>
                    <a:pt x="435" y="135"/>
                  </a:lnTo>
                  <a:lnTo>
                    <a:pt x="417" y="111"/>
                  </a:lnTo>
                  <a:lnTo>
                    <a:pt x="396" y="90"/>
                  </a:lnTo>
                  <a:lnTo>
                    <a:pt x="373" y="71"/>
                  </a:lnTo>
                  <a:lnTo>
                    <a:pt x="346" y="56"/>
                  </a:lnTo>
                  <a:lnTo>
                    <a:pt x="315" y="44"/>
                  </a:lnTo>
                  <a:lnTo>
                    <a:pt x="280" y="37"/>
                  </a:lnTo>
                  <a:lnTo>
                    <a:pt x="241" y="35"/>
                  </a:lnTo>
                  <a:lnTo>
                    <a:pt x="204" y="39"/>
                  </a:lnTo>
                  <a:lnTo>
                    <a:pt x="172" y="47"/>
                  </a:lnTo>
                  <a:lnTo>
                    <a:pt x="142" y="61"/>
                  </a:lnTo>
                  <a:lnTo>
                    <a:pt x="118" y="79"/>
                  </a:lnTo>
                  <a:lnTo>
                    <a:pt x="97" y="100"/>
                  </a:lnTo>
                  <a:lnTo>
                    <a:pt x="83" y="124"/>
                  </a:lnTo>
                  <a:lnTo>
                    <a:pt x="73" y="150"/>
                  </a:lnTo>
                  <a:lnTo>
                    <a:pt x="70" y="178"/>
                  </a:lnTo>
                  <a:lnTo>
                    <a:pt x="71" y="194"/>
                  </a:lnTo>
                  <a:lnTo>
                    <a:pt x="76" y="211"/>
                  </a:lnTo>
                  <a:lnTo>
                    <a:pt x="82" y="229"/>
                  </a:lnTo>
                  <a:lnTo>
                    <a:pt x="91" y="247"/>
                  </a:lnTo>
                  <a:lnTo>
                    <a:pt x="106" y="264"/>
                  </a:lnTo>
                  <a:lnTo>
                    <a:pt x="123" y="280"/>
                  </a:lnTo>
                  <a:lnTo>
                    <a:pt x="143" y="294"/>
                  </a:lnTo>
                  <a:lnTo>
                    <a:pt x="169" y="306"/>
                  </a:lnTo>
                  <a:lnTo>
                    <a:pt x="198" y="314"/>
                  </a:lnTo>
                  <a:lnTo>
                    <a:pt x="198" y="314"/>
                  </a:lnTo>
                  <a:lnTo>
                    <a:pt x="365" y="354"/>
                  </a:lnTo>
                  <a:lnTo>
                    <a:pt x="400" y="364"/>
                  </a:lnTo>
                  <a:lnTo>
                    <a:pt x="432" y="380"/>
                  </a:lnTo>
                  <a:lnTo>
                    <a:pt x="461" y="399"/>
                  </a:lnTo>
                  <a:lnTo>
                    <a:pt x="486" y="423"/>
                  </a:lnTo>
                  <a:lnTo>
                    <a:pt x="507" y="447"/>
                  </a:lnTo>
                  <a:lnTo>
                    <a:pt x="523" y="476"/>
                  </a:lnTo>
                  <a:lnTo>
                    <a:pt x="535" y="507"/>
                  </a:lnTo>
                  <a:lnTo>
                    <a:pt x="543" y="539"/>
                  </a:lnTo>
                  <a:lnTo>
                    <a:pt x="545" y="572"/>
                  </a:lnTo>
                  <a:lnTo>
                    <a:pt x="543" y="603"/>
                  </a:lnTo>
                  <a:lnTo>
                    <a:pt x="537" y="634"/>
                  </a:lnTo>
                  <a:lnTo>
                    <a:pt x="525" y="664"/>
                  </a:lnTo>
                  <a:lnTo>
                    <a:pt x="510" y="691"/>
                  </a:lnTo>
                  <a:lnTo>
                    <a:pt x="491" y="716"/>
                  </a:lnTo>
                  <a:lnTo>
                    <a:pt x="468" y="740"/>
                  </a:lnTo>
                  <a:lnTo>
                    <a:pt x="442" y="759"/>
                  </a:lnTo>
                  <a:lnTo>
                    <a:pt x="412" y="776"/>
                  </a:lnTo>
                  <a:lnTo>
                    <a:pt x="378" y="787"/>
                  </a:lnTo>
                  <a:lnTo>
                    <a:pt x="342" y="796"/>
                  </a:lnTo>
                  <a:lnTo>
                    <a:pt x="303" y="798"/>
                  </a:lnTo>
                  <a:lnTo>
                    <a:pt x="271" y="797"/>
                  </a:lnTo>
                  <a:lnTo>
                    <a:pt x="238" y="793"/>
                  </a:lnTo>
                  <a:lnTo>
                    <a:pt x="204" y="787"/>
                  </a:lnTo>
                  <a:lnTo>
                    <a:pt x="171" y="778"/>
                  </a:lnTo>
                  <a:lnTo>
                    <a:pt x="138" y="764"/>
                  </a:lnTo>
                  <a:lnTo>
                    <a:pt x="106" y="746"/>
                  </a:lnTo>
                  <a:lnTo>
                    <a:pt x="75" y="722"/>
                  </a:lnTo>
                  <a:lnTo>
                    <a:pt x="67" y="733"/>
                  </a:lnTo>
                  <a:lnTo>
                    <a:pt x="59" y="746"/>
                  </a:lnTo>
                  <a:lnTo>
                    <a:pt x="49" y="761"/>
                  </a:lnTo>
                  <a:lnTo>
                    <a:pt x="40" y="774"/>
                  </a:lnTo>
                  <a:lnTo>
                    <a:pt x="33" y="785"/>
                  </a:lnTo>
                  <a:lnTo>
                    <a:pt x="29" y="790"/>
                  </a:lnTo>
                  <a:lnTo>
                    <a:pt x="27" y="793"/>
                  </a:lnTo>
                  <a:lnTo>
                    <a:pt x="24" y="796"/>
                  </a:lnTo>
                  <a:lnTo>
                    <a:pt x="22" y="797"/>
                  </a:lnTo>
                  <a:lnTo>
                    <a:pt x="19" y="798"/>
                  </a:lnTo>
                  <a:lnTo>
                    <a:pt x="16" y="798"/>
                  </a:lnTo>
                  <a:lnTo>
                    <a:pt x="7" y="796"/>
                  </a:lnTo>
                  <a:lnTo>
                    <a:pt x="3" y="791"/>
                  </a:lnTo>
                  <a:lnTo>
                    <a:pt x="1" y="782"/>
                  </a:lnTo>
                  <a:lnTo>
                    <a:pt x="0" y="768"/>
                  </a:lnTo>
                  <a:lnTo>
                    <a:pt x="0" y="556"/>
                  </a:lnTo>
                  <a:lnTo>
                    <a:pt x="1" y="541"/>
                  </a:lnTo>
                  <a:lnTo>
                    <a:pt x="3" y="532"/>
                  </a:lnTo>
                  <a:lnTo>
                    <a:pt x="9" y="527"/>
                  </a:lnTo>
                  <a:lnTo>
                    <a:pt x="18" y="526"/>
                  </a:lnTo>
                  <a:lnTo>
                    <a:pt x="28" y="527"/>
                  </a:lnTo>
                  <a:lnTo>
                    <a:pt x="34" y="532"/>
                  </a:lnTo>
                  <a:lnTo>
                    <a:pt x="36" y="539"/>
                  </a:lnTo>
                  <a:lnTo>
                    <a:pt x="37" y="550"/>
                  </a:lnTo>
                  <a:lnTo>
                    <a:pt x="42" y="587"/>
                  </a:lnTo>
                  <a:lnTo>
                    <a:pt x="51" y="619"/>
                  </a:lnTo>
                  <a:lnTo>
                    <a:pt x="64" y="647"/>
                  </a:lnTo>
                  <a:lnTo>
                    <a:pt x="79" y="671"/>
                  </a:lnTo>
                  <a:lnTo>
                    <a:pt x="99" y="692"/>
                  </a:lnTo>
                  <a:lnTo>
                    <a:pt x="120" y="709"/>
                  </a:lnTo>
                  <a:lnTo>
                    <a:pt x="144" y="723"/>
                  </a:lnTo>
                  <a:lnTo>
                    <a:pt x="169" y="735"/>
                  </a:lnTo>
                  <a:lnTo>
                    <a:pt x="196" y="745"/>
                  </a:lnTo>
                  <a:lnTo>
                    <a:pt x="223" y="751"/>
                  </a:lnTo>
                  <a:lnTo>
                    <a:pt x="250" y="755"/>
                  </a:lnTo>
                  <a:lnTo>
                    <a:pt x="277" y="758"/>
                  </a:lnTo>
                  <a:lnTo>
                    <a:pt x="303" y="759"/>
                  </a:lnTo>
                  <a:lnTo>
                    <a:pt x="336" y="755"/>
                  </a:lnTo>
                  <a:lnTo>
                    <a:pt x="367" y="748"/>
                  </a:lnTo>
                  <a:lnTo>
                    <a:pt x="395" y="735"/>
                  </a:lnTo>
                  <a:lnTo>
                    <a:pt x="419" y="719"/>
                  </a:lnTo>
                  <a:lnTo>
                    <a:pt x="438" y="699"/>
                  </a:lnTo>
                  <a:lnTo>
                    <a:pt x="455" y="677"/>
                  </a:lnTo>
                  <a:lnTo>
                    <a:pt x="466" y="653"/>
                  </a:lnTo>
                  <a:lnTo>
                    <a:pt x="473" y="628"/>
                  </a:lnTo>
                  <a:lnTo>
                    <a:pt x="475" y="602"/>
                  </a:lnTo>
                  <a:lnTo>
                    <a:pt x="473" y="573"/>
                  </a:lnTo>
                  <a:lnTo>
                    <a:pt x="466" y="550"/>
                  </a:lnTo>
                  <a:lnTo>
                    <a:pt x="455" y="528"/>
                  </a:lnTo>
                  <a:lnTo>
                    <a:pt x="441" y="508"/>
                  </a:lnTo>
                  <a:lnTo>
                    <a:pt x="426" y="491"/>
                  </a:lnTo>
                  <a:lnTo>
                    <a:pt x="414" y="482"/>
                  </a:lnTo>
                  <a:lnTo>
                    <a:pt x="403" y="474"/>
                  </a:lnTo>
                  <a:lnTo>
                    <a:pt x="390" y="466"/>
                  </a:lnTo>
                  <a:lnTo>
                    <a:pt x="375" y="461"/>
                  </a:lnTo>
                  <a:lnTo>
                    <a:pt x="355" y="455"/>
                  </a:lnTo>
                  <a:lnTo>
                    <a:pt x="333" y="449"/>
                  </a:lnTo>
                  <a:lnTo>
                    <a:pt x="305" y="443"/>
                  </a:lnTo>
                  <a:lnTo>
                    <a:pt x="270" y="434"/>
                  </a:lnTo>
                  <a:lnTo>
                    <a:pt x="233" y="426"/>
                  </a:lnTo>
                  <a:lnTo>
                    <a:pt x="201" y="419"/>
                  </a:lnTo>
                  <a:lnTo>
                    <a:pt x="174" y="412"/>
                  </a:lnTo>
                  <a:lnTo>
                    <a:pt x="150" y="406"/>
                  </a:lnTo>
                  <a:lnTo>
                    <a:pt x="131" y="399"/>
                  </a:lnTo>
                  <a:lnTo>
                    <a:pt x="113" y="390"/>
                  </a:lnTo>
                  <a:lnTo>
                    <a:pt x="97" y="381"/>
                  </a:lnTo>
                  <a:lnTo>
                    <a:pt x="82" y="370"/>
                  </a:lnTo>
                  <a:lnTo>
                    <a:pt x="67" y="356"/>
                  </a:lnTo>
                  <a:lnTo>
                    <a:pt x="49" y="337"/>
                  </a:lnTo>
                  <a:lnTo>
                    <a:pt x="33" y="317"/>
                  </a:lnTo>
                  <a:lnTo>
                    <a:pt x="19" y="293"/>
                  </a:lnTo>
                  <a:lnTo>
                    <a:pt x="10" y="268"/>
                  </a:lnTo>
                  <a:lnTo>
                    <a:pt x="3" y="242"/>
                  </a:lnTo>
                  <a:lnTo>
                    <a:pt x="0" y="212"/>
                  </a:lnTo>
                  <a:lnTo>
                    <a:pt x="4" y="179"/>
                  </a:lnTo>
                  <a:lnTo>
                    <a:pt x="12" y="147"/>
                  </a:lnTo>
                  <a:lnTo>
                    <a:pt x="25" y="117"/>
                  </a:lnTo>
                  <a:lnTo>
                    <a:pt x="45" y="88"/>
                  </a:lnTo>
                  <a:lnTo>
                    <a:pt x="67" y="65"/>
                  </a:lnTo>
                  <a:lnTo>
                    <a:pt x="95" y="43"/>
                  </a:lnTo>
                  <a:lnTo>
                    <a:pt x="126" y="25"/>
                  </a:lnTo>
                  <a:lnTo>
                    <a:pt x="162" y="12"/>
                  </a:lnTo>
                  <a:lnTo>
                    <a:pt x="199" y="4"/>
                  </a:lnTo>
                  <a:lnTo>
                    <a:pt x="241" y="0"/>
                  </a:lnTo>
                  <a:lnTo>
                    <a:pt x="255" y="2"/>
                  </a:lnTo>
                  <a:lnTo>
                    <a:pt x="274" y="3"/>
                  </a:lnTo>
                  <a:lnTo>
                    <a:pt x="297" y="5"/>
                  </a:lnTo>
                  <a:lnTo>
                    <a:pt x="323" y="11"/>
                  </a:lnTo>
                  <a:lnTo>
                    <a:pt x="352" y="21"/>
                  </a:lnTo>
                  <a:lnTo>
                    <a:pt x="381" y="34"/>
                  </a:lnTo>
                  <a:lnTo>
                    <a:pt x="411" y="53"/>
                  </a:lnTo>
                  <a:lnTo>
                    <a:pt x="439" y="77"/>
                  </a:lnTo>
                  <a:lnTo>
                    <a:pt x="479" y="16"/>
                  </a:lnTo>
                  <a:lnTo>
                    <a:pt x="484" y="8"/>
                  </a:lnTo>
                  <a:lnTo>
                    <a:pt x="487" y="4"/>
                  </a:lnTo>
                  <a:lnTo>
                    <a:pt x="492" y="2"/>
                  </a:lnTo>
                  <a:lnTo>
                    <a:pt x="4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1" name="Freeform 23"/>
            <p:cNvSpPr>
              <a:spLocks/>
            </p:cNvSpPr>
            <p:nvPr/>
          </p:nvSpPr>
          <p:spPr bwMode="auto">
            <a:xfrm>
              <a:off x="2339" y="4117"/>
              <a:ext cx="644" cy="721"/>
            </a:xfrm>
            <a:custGeom>
              <a:avLst/>
              <a:gdLst/>
              <a:ahLst/>
              <a:cxnLst>
                <a:cxn ang="0">
                  <a:pos x="294" y="10"/>
                </a:cxn>
                <a:cxn ang="0">
                  <a:pos x="362" y="57"/>
                </a:cxn>
                <a:cxn ang="0">
                  <a:pos x="409" y="128"/>
                </a:cxn>
                <a:cxn ang="0">
                  <a:pos x="438" y="208"/>
                </a:cxn>
                <a:cxn ang="0">
                  <a:pos x="455" y="281"/>
                </a:cxn>
                <a:cxn ang="0">
                  <a:pos x="461" y="331"/>
                </a:cxn>
                <a:cxn ang="0">
                  <a:pos x="488" y="263"/>
                </a:cxn>
                <a:cxn ang="0">
                  <a:pos x="535" y="162"/>
                </a:cxn>
                <a:cxn ang="0">
                  <a:pos x="577" y="77"/>
                </a:cxn>
                <a:cxn ang="0">
                  <a:pos x="605" y="23"/>
                </a:cxn>
                <a:cxn ang="0">
                  <a:pos x="617" y="11"/>
                </a:cxn>
                <a:cxn ang="0">
                  <a:pos x="626" y="10"/>
                </a:cxn>
                <a:cxn ang="0">
                  <a:pos x="632" y="10"/>
                </a:cxn>
                <a:cxn ang="0">
                  <a:pos x="639" y="13"/>
                </a:cxn>
                <a:cxn ang="0">
                  <a:pos x="644" y="22"/>
                </a:cxn>
                <a:cxn ang="0">
                  <a:pos x="638" y="37"/>
                </a:cxn>
                <a:cxn ang="0">
                  <a:pos x="585" y="138"/>
                </a:cxn>
                <a:cxn ang="0">
                  <a:pos x="554" y="205"/>
                </a:cxn>
                <a:cxn ang="0">
                  <a:pos x="531" y="257"/>
                </a:cxn>
                <a:cxn ang="0">
                  <a:pos x="500" y="332"/>
                </a:cxn>
                <a:cxn ang="0">
                  <a:pos x="471" y="408"/>
                </a:cxn>
                <a:cxn ang="0">
                  <a:pos x="458" y="460"/>
                </a:cxn>
                <a:cxn ang="0">
                  <a:pos x="437" y="575"/>
                </a:cxn>
                <a:cxn ang="0">
                  <a:pos x="414" y="665"/>
                </a:cxn>
                <a:cxn ang="0">
                  <a:pos x="393" y="710"/>
                </a:cxn>
                <a:cxn ang="0">
                  <a:pos x="380" y="721"/>
                </a:cxn>
                <a:cxn ang="0">
                  <a:pos x="361" y="712"/>
                </a:cxn>
                <a:cxn ang="0">
                  <a:pos x="357" y="680"/>
                </a:cxn>
                <a:cxn ang="0">
                  <a:pos x="373" y="609"/>
                </a:cxn>
                <a:cxn ang="0">
                  <a:pos x="398" y="516"/>
                </a:cxn>
                <a:cxn ang="0">
                  <a:pos x="419" y="449"/>
                </a:cxn>
                <a:cxn ang="0">
                  <a:pos x="422" y="419"/>
                </a:cxn>
                <a:cxn ang="0">
                  <a:pos x="423" y="354"/>
                </a:cxn>
                <a:cxn ang="0">
                  <a:pos x="416" y="278"/>
                </a:cxn>
                <a:cxn ang="0">
                  <a:pos x="395" y="202"/>
                </a:cxn>
                <a:cxn ang="0">
                  <a:pos x="354" y="138"/>
                </a:cxn>
                <a:cxn ang="0">
                  <a:pos x="284" y="96"/>
                </a:cxn>
                <a:cxn ang="0">
                  <a:pos x="192" y="90"/>
                </a:cxn>
                <a:cxn ang="0">
                  <a:pos x="111" y="115"/>
                </a:cxn>
                <a:cxn ang="0">
                  <a:pos x="51" y="168"/>
                </a:cxn>
                <a:cxn ang="0">
                  <a:pos x="32" y="207"/>
                </a:cxn>
                <a:cxn ang="0">
                  <a:pos x="15" y="211"/>
                </a:cxn>
                <a:cxn ang="0">
                  <a:pos x="2" y="205"/>
                </a:cxn>
                <a:cxn ang="0">
                  <a:pos x="3" y="183"/>
                </a:cxn>
                <a:cxn ang="0">
                  <a:pos x="26" y="131"/>
                </a:cxn>
                <a:cxn ang="0">
                  <a:pos x="81" y="63"/>
                </a:cxn>
                <a:cxn ang="0">
                  <a:pos x="146" y="20"/>
                </a:cxn>
                <a:cxn ang="0">
                  <a:pos x="235" y="0"/>
                </a:cxn>
              </a:cxnLst>
              <a:rect l="0" t="0" r="r" b="b"/>
              <a:pathLst>
                <a:path w="644" h="721">
                  <a:moveTo>
                    <a:pt x="235" y="0"/>
                  </a:moveTo>
                  <a:lnTo>
                    <a:pt x="266" y="2"/>
                  </a:lnTo>
                  <a:lnTo>
                    <a:pt x="294" y="10"/>
                  </a:lnTo>
                  <a:lnTo>
                    <a:pt x="319" y="23"/>
                  </a:lnTo>
                  <a:lnTo>
                    <a:pt x="342" y="38"/>
                  </a:lnTo>
                  <a:lnTo>
                    <a:pt x="362" y="57"/>
                  </a:lnTo>
                  <a:lnTo>
                    <a:pt x="379" y="79"/>
                  </a:lnTo>
                  <a:lnTo>
                    <a:pt x="395" y="102"/>
                  </a:lnTo>
                  <a:lnTo>
                    <a:pt x="409" y="128"/>
                  </a:lnTo>
                  <a:lnTo>
                    <a:pt x="420" y="155"/>
                  </a:lnTo>
                  <a:lnTo>
                    <a:pt x="431" y="182"/>
                  </a:lnTo>
                  <a:lnTo>
                    <a:pt x="438" y="208"/>
                  </a:lnTo>
                  <a:lnTo>
                    <a:pt x="445" y="234"/>
                  </a:lnTo>
                  <a:lnTo>
                    <a:pt x="450" y="258"/>
                  </a:lnTo>
                  <a:lnTo>
                    <a:pt x="455" y="281"/>
                  </a:lnTo>
                  <a:lnTo>
                    <a:pt x="457" y="301"/>
                  </a:lnTo>
                  <a:lnTo>
                    <a:pt x="459" y="318"/>
                  </a:lnTo>
                  <a:lnTo>
                    <a:pt x="461" y="331"/>
                  </a:lnTo>
                  <a:lnTo>
                    <a:pt x="461" y="331"/>
                  </a:lnTo>
                  <a:lnTo>
                    <a:pt x="474" y="297"/>
                  </a:lnTo>
                  <a:lnTo>
                    <a:pt x="488" y="263"/>
                  </a:lnTo>
                  <a:lnTo>
                    <a:pt x="504" y="228"/>
                  </a:lnTo>
                  <a:lnTo>
                    <a:pt x="519" y="194"/>
                  </a:lnTo>
                  <a:lnTo>
                    <a:pt x="535" y="162"/>
                  </a:lnTo>
                  <a:lnTo>
                    <a:pt x="549" y="131"/>
                  </a:lnTo>
                  <a:lnTo>
                    <a:pt x="564" y="102"/>
                  </a:lnTo>
                  <a:lnTo>
                    <a:pt x="577" y="77"/>
                  </a:lnTo>
                  <a:lnTo>
                    <a:pt x="588" y="55"/>
                  </a:lnTo>
                  <a:lnTo>
                    <a:pt x="597" y="37"/>
                  </a:lnTo>
                  <a:lnTo>
                    <a:pt x="605" y="23"/>
                  </a:lnTo>
                  <a:lnTo>
                    <a:pt x="609" y="14"/>
                  </a:lnTo>
                  <a:lnTo>
                    <a:pt x="613" y="12"/>
                  </a:lnTo>
                  <a:lnTo>
                    <a:pt x="617" y="11"/>
                  </a:lnTo>
                  <a:lnTo>
                    <a:pt x="620" y="10"/>
                  </a:lnTo>
                  <a:lnTo>
                    <a:pt x="624" y="10"/>
                  </a:lnTo>
                  <a:lnTo>
                    <a:pt x="626" y="10"/>
                  </a:lnTo>
                  <a:lnTo>
                    <a:pt x="627" y="10"/>
                  </a:lnTo>
                  <a:lnTo>
                    <a:pt x="630" y="10"/>
                  </a:lnTo>
                  <a:lnTo>
                    <a:pt x="632" y="10"/>
                  </a:lnTo>
                  <a:lnTo>
                    <a:pt x="635" y="11"/>
                  </a:lnTo>
                  <a:lnTo>
                    <a:pt x="637" y="12"/>
                  </a:lnTo>
                  <a:lnTo>
                    <a:pt x="639" y="13"/>
                  </a:lnTo>
                  <a:lnTo>
                    <a:pt x="642" y="16"/>
                  </a:lnTo>
                  <a:lnTo>
                    <a:pt x="643" y="18"/>
                  </a:lnTo>
                  <a:lnTo>
                    <a:pt x="644" y="22"/>
                  </a:lnTo>
                  <a:lnTo>
                    <a:pt x="643" y="26"/>
                  </a:lnTo>
                  <a:lnTo>
                    <a:pt x="641" y="32"/>
                  </a:lnTo>
                  <a:lnTo>
                    <a:pt x="638" y="37"/>
                  </a:lnTo>
                  <a:lnTo>
                    <a:pt x="618" y="75"/>
                  </a:lnTo>
                  <a:lnTo>
                    <a:pt x="600" y="108"/>
                  </a:lnTo>
                  <a:lnTo>
                    <a:pt x="585" y="138"/>
                  </a:lnTo>
                  <a:lnTo>
                    <a:pt x="573" y="164"/>
                  </a:lnTo>
                  <a:lnTo>
                    <a:pt x="563" y="186"/>
                  </a:lnTo>
                  <a:lnTo>
                    <a:pt x="554" y="205"/>
                  </a:lnTo>
                  <a:lnTo>
                    <a:pt x="547" y="220"/>
                  </a:lnTo>
                  <a:lnTo>
                    <a:pt x="540" y="237"/>
                  </a:lnTo>
                  <a:lnTo>
                    <a:pt x="531" y="257"/>
                  </a:lnTo>
                  <a:lnTo>
                    <a:pt x="522" y="281"/>
                  </a:lnTo>
                  <a:lnTo>
                    <a:pt x="511" y="306"/>
                  </a:lnTo>
                  <a:lnTo>
                    <a:pt x="500" y="332"/>
                  </a:lnTo>
                  <a:lnTo>
                    <a:pt x="489" y="358"/>
                  </a:lnTo>
                  <a:lnTo>
                    <a:pt x="480" y="384"/>
                  </a:lnTo>
                  <a:lnTo>
                    <a:pt x="471" y="408"/>
                  </a:lnTo>
                  <a:lnTo>
                    <a:pt x="465" y="429"/>
                  </a:lnTo>
                  <a:lnTo>
                    <a:pt x="461" y="447"/>
                  </a:lnTo>
                  <a:lnTo>
                    <a:pt x="458" y="460"/>
                  </a:lnTo>
                  <a:lnTo>
                    <a:pt x="452" y="501"/>
                  </a:lnTo>
                  <a:lnTo>
                    <a:pt x="445" y="539"/>
                  </a:lnTo>
                  <a:lnTo>
                    <a:pt x="437" y="575"/>
                  </a:lnTo>
                  <a:lnTo>
                    <a:pt x="428" y="609"/>
                  </a:lnTo>
                  <a:lnTo>
                    <a:pt x="420" y="640"/>
                  </a:lnTo>
                  <a:lnTo>
                    <a:pt x="414" y="665"/>
                  </a:lnTo>
                  <a:lnTo>
                    <a:pt x="407" y="685"/>
                  </a:lnTo>
                  <a:lnTo>
                    <a:pt x="399" y="700"/>
                  </a:lnTo>
                  <a:lnTo>
                    <a:pt x="393" y="710"/>
                  </a:lnTo>
                  <a:lnTo>
                    <a:pt x="389" y="716"/>
                  </a:lnTo>
                  <a:lnTo>
                    <a:pt x="384" y="719"/>
                  </a:lnTo>
                  <a:lnTo>
                    <a:pt x="380" y="721"/>
                  </a:lnTo>
                  <a:lnTo>
                    <a:pt x="377" y="721"/>
                  </a:lnTo>
                  <a:lnTo>
                    <a:pt x="367" y="718"/>
                  </a:lnTo>
                  <a:lnTo>
                    <a:pt x="361" y="712"/>
                  </a:lnTo>
                  <a:lnTo>
                    <a:pt x="357" y="703"/>
                  </a:lnTo>
                  <a:lnTo>
                    <a:pt x="356" y="693"/>
                  </a:lnTo>
                  <a:lnTo>
                    <a:pt x="357" y="680"/>
                  </a:lnTo>
                  <a:lnTo>
                    <a:pt x="361" y="660"/>
                  </a:lnTo>
                  <a:lnTo>
                    <a:pt x="367" y="636"/>
                  </a:lnTo>
                  <a:lnTo>
                    <a:pt x="373" y="609"/>
                  </a:lnTo>
                  <a:lnTo>
                    <a:pt x="381" y="579"/>
                  </a:lnTo>
                  <a:lnTo>
                    <a:pt x="390" y="547"/>
                  </a:lnTo>
                  <a:lnTo>
                    <a:pt x="398" y="516"/>
                  </a:lnTo>
                  <a:lnTo>
                    <a:pt x="408" y="485"/>
                  </a:lnTo>
                  <a:lnTo>
                    <a:pt x="416" y="455"/>
                  </a:lnTo>
                  <a:lnTo>
                    <a:pt x="419" y="449"/>
                  </a:lnTo>
                  <a:lnTo>
                    <a:pt x="420" y="442"/>
                  </a:lnTo>
                  <a:lnTo>
                    <a:pt x="421" y="433"/>
                  </a:lnTo>
                  <a:lnTo>
                    <a:pt x="422" y="419"/>
                  </a:lnTo>
                  <a:lnTo>
                    <a:pt x="423" y="401"/>
                  </a:lnTo>
                  <a:lnTo>
                    <a:pt x="423" y="377"/>
                  </a:lnTo>
                  <a:lnTo>
                    <a:pt x="423" y="354"/>
                  </a:lnTo>
                  <a:lnTo>
                    <a:pt x="422" y="329"/>
                  </a:lnTo>
                  <a:lnTo>
                    <a:pt x="420" y="304"/>
                  </a:lnTo>
                  <a:lnTo>
                    <a:pt x="416" y="278"/>
                  </a:lnTo>
                  <a:lnTo>
                    <a:pt x="411" y="252"/>
                  </a:lnTo>
                  <a:lnTo>
                    <a:pt x="404" y="227"/>
                  </a:lnTo>
                  <a:lnTo>
                    <a:pt x="395" y="202"/>
                  </a:lnTo>
                  <a:lnTo>
                    <a:pt x="384" y="178"/>
                  </a:lnTo>
                  <a:lnTo>
                    <a:pt x="369" y="157"/>
                  </a:lnTo>
                  <a:lnTo>
                    <a:pt x="354" y="138"/>
                  </a:lnTo>
                  <a:lnTo>
                    <a:pt x="333" y="121"/>
                  </a:lnTo>
                  <a:lnTo>
                    <a:pt x="311" y="107"/>
                  </a:lnTo>
                  <a:lnTo>
                    <a:pt x="284" y="96"/>
                  </a:lnTo>
                  <a:lnTo>
                    <a:pt x="254" y="90"/>
                  </a:lnTo>
                  <a:lnTo>
                    <a:pt x="221" y="88"/>
                  </a:lnTo>
                  <a:lnTo>
                    <a:pt x="192" y="90"/>
                  </a:lnTo>
                  <a:lnTo>
                    <a:pt x="164" y="95"/>
                  </a:lnTo>
                  <a:lnTo>
                    <a:pt x="137" y="104"/>
                  </a:lnTo>
                  <a:lnTo>
                    <a:pt x="111" y="115"/>
                  </a:lnTo>
                  <a:lnTo>
                    <a:pt x="89" y="131"/>
                  </a:lnTo>
                  <a:lnTo>
                    <a:pt x="68" y="148"/>
                  </a:lnTo>
                  <a:lnTo>
                    <a:pt x="51" y="168"/>
                  </a:lnTo>
                  <a:lnTo>
                    <a:pt x="39" y="192"/>
                  </a:lnTo>
                  <a:lnTo>
                    <a:pt x="36" y="201"/>
                  </a:lnTo>
                  <a:lnTo>
                    <a:pt x="32" y="207"/>
                  </a:lnTo>
                  <a:lnTo>
                    <a:pt x="27" y="211"/>
                  </a:lnTo>
                  <a:lnTo>
                    <a:pt x="20" y="211"/>
                  </a:lnTo>
                  <a:lnTo>
                    <a:pt x="15" y="211"/>
                  </a:lnTo>
                  <a:lnTo>
                    <a:pt x="11" y="209"/>
                  </a:lnTo>
                  <a:lnTo>
                    <a:pt x="6" y="208"/>
                  </a:lnTo>
                  <a:lnTo>
                    <a:pt x="2" y="205"/>
                  </a:lnTo>
                  <a:lnTo>
                    <a:pt x="0" y="199"/>
                  </a:lnTo>
                  <a:lnTo>
                    <a:pt x="1" y="194"/>
                  </a:lnTo>
                  <a:lnTo>
                    <a:pt x="3" y="183"/>
                  </a:lnTo>
                  <a:lnTo>
                    <a:pt x="8" y="169"/>
                  </a:lnTo>
                  <a:lnTo>
                    <a:pt x="15" y="151"/>
                  </a:lnTo>
                  <a:lnTo>
                    <a:pt x="26" y="131"/>
                  </a:lnTo>
                  <a:lnTo>
                    <a:pt x="41" y="108"/>
                  </a:lnTo>
                  <a:lnTo>
                    <a:pt x="59" y="86"/>
                  </a:lnTo>
                  <a:lnTo>
                    <a:pt x="81" y="63"/>
                  </a:lnTo>
                  <a:lnTo>
                    <a:pt x="99" y="49"/>
                  </a:lnTo>
                  <a:lnTo>
                    <a:pt x="121" y="33"/>
                  </a:lnTo>
                  <a:lnTo>
                    <a:pt x="146" y="20"/>
                  </a:lnTo>
                  <a:lnTo>
                    <a:pt x="174" y="10"/>
                  </a:lnTo>
                  <a:lnTo>
                    <a:pt x="204" y="2"/>
                  </a:lnTo>
                  <a:lnTo>
                    <a:pt x="2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extBox 45"/>
          <p:cNvSpPr txBox="1"/>
          <p:nvPr/>
        </p:nvSpPr>
        <p:spPr>
          <a:xfrm>
            <a:off x="1066800" y="4876800"/>
            <a:ext cx="1219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rgbClr val="7030A0"/>
                </a:solidFill>
              </a:rPr>
              <a:t>On </a:t>
            </a:r>
            <a:endParaRPr lang="en-US" sz="4000" dirty="0">
              <a:solidFill>
                <a:srgbClr val="7030A0"/>
              </a:solidFill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0" y="5867400"/>
            <a:ext cx="914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C00000"/>
                </a:solidFill>
              </a:rPr>
              <a:t>Knowing  Z</a:t>
            </a:r>
            <a:r>
              <a:rPr lang="en-US" sz="3600" baseline="-25000" dirty="0" smtClean="0">
                <a:solidFill>
                  <a:srgbClr val="C00000"/>
                </a:solidFill>
                <a:sym typeface="Mathematica1"/>
              </a:rPr>
              <a:t></a:t>
            </a:r>
            <a:r>
              <a:rPr lang="en-US" sz="3600" dirty="0" smtClean="0">
                <a:solidFill>
                  <a:srgbClr val="C00000"/>
                </a:solidFill>
                <a:sym typeface="Mathematica1"/>
              </a:rPr>
              <a:t>(u)  is equivalent to knowing  </a:t>
            </a:r>
            <a:r>
              <a:rPr lang="en-US" sz="3600" baseline="-25000" dirty="0" smtClean="0">
                <a:solidFill>
                  <a:srgbClr val="C00000"/>
                </a:solidFill>
                <a:sym typeface="Mathematica1"/>
              </a:rPr>
              <a:t>IJ</a:t>
            </a:r>
            <a:r>
              <a:rPr lang="en-US" sz="3600" dirty="0" smtClean="0">
                <a:solidFill>
                  <a:srgbClr val="C00000"/>
                </a:solidFill>
                <a:sym typeface="Mathematica1"/>
              </a:rPr>
              <a:t>(u).</a:t>
            </a:r>
            <a:endParaRPr lang="en-US" sz="3600" baseline="-25000" dirty="0">
              <a:solidFill>
                <a:srgbClr val="C00000"/>
              </a:solidFill>
            </a:endParaRPr>
          </a:p>
        </p:txBody>
      </p:sp>
      <p:grpSp>
        <p:nvGrpSpPr>
          <p:cNvPr id="3" name="Group 4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1828800" y="2895600"/>
            <a:ext cx="4809015" cy="571500"/>
            <a:chOff x="1045" y="1840"/>
            <a:chExt cx="13371" cy="1589"/>
          </a:xfrm>
          <a:solidFill>
            <a:srgbClr val="FF0000"/>
          </a:solidFill>
        </p:grpSpPr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1045" y="1840"/>
              <a:ext cx="1056" cy="1109"/>
            </a:xfrm>
            <a:custGeom>
              <a:avLst/>
              <a:gdLst/>
              <a:ahLst/>
              <a:cxnLst>
                <a:cxn ang="0">
                  <a:pos x="1015" y="0"/>
                </a:cxn>
                <a:cxn ang="0">
                  <a:pos x="1044" y="0"/>
                </a:cxn>
                <a:cxn ang="0">
                  <a:pos x="1052" y="4"/>
                </a:cxn>
                <a:cxn ang="0">
                  <a:pos x="1052" y="25"/>
                </a:cxn>
                <a:cxn ang="0">
                  <a:pos x="1048" y="38"/>
                </a:cxn>
                <a:cxn ang="0">
                  <a:pos x="436" y="1050"/>
                </a:cxn>
                <a:cxn ang="0">
                  <a:pos x="604" y="1029"/>
                </a:cxn>
                <a:cxn ang="0">
                  <a:pos x="719" y="966"/>
                </a:cxn>
                <a:cxn ang="0">
                  <a:pos x="793" y="860"/>
                </a:cxn>
                <a:cxn ang="0">
                  <a:pos x="851" y="713"/>
                </a:cxn>
                <a:cxn ang="0">
                  <a:pos x="859" y="687"/>
                </a:cxn>
                <a:cxn ang="0">
                  <a:pos x="867" y="675"/>
                </a:cxn>
                <a:cxn ang="0">
                  <a:pos x="880" y="675"/>
                </a:cxn>
                <a:cxn ang="0">
                  <a:pos x="892" y="679"/>
                </a:cxn>
                <a:cxn ang="0">
                  <a:pos x="896" y="692"/>
                </a:cxn>
                <a:cxn ang="0">
                  <a:pos x="896" y="708"/>
                </a:cxn>
                <a:cxn ang="0">
                  <a:pos x="781" y="1075"/>
                </a:cxn>
                <a:cxn ang="0">
                  <a:pos x="773" y="1096"/>
                </a:cxn>
                <a:cxn ang="0">
                  <a:pos x="756" y="1105"/>
                </a:cxn>
                <a:cxn ang="0">
                  <a:pos x="732" y="1109"/>
                </a:cxn>
                <a:cxn ang="0">
                  <a:pos x="25" y="1109"/>
                </a:cxn>
                <a:cxn ang="0">
                  <a:pos x="4" y="1105"/>
                </a:cxn>
                <a:cxn ang="0">
                  <a:pos x="0" y="1092"/>
                </a:cxn>
                <a:cxn ang="0">
                  <a:pos x="0" y="1079"/>
                </a:cxn>
                <a:cxn ang="0">
                  <a:pos x="4" y="1067"/>
                </a:cxn>
                <a:cxn ang="0">
                  <a:pos x="892" y="47"/>
                </a:cxn>
                <a:cxn ang="0">
                  <a:pos x="551" y="51"/>
                </a:cxn>
                <a:cxn ang="0">
                  <a:pos x="419" y="93"/>
                </a:cxn>
                <a:cxn ang="0">
                  <a:pos x="329" y="169"/>
                </a:cxn>
                <a:cxn ang="0">
                  <a:pos x="267" y="278"/>
                </a:cxn>
                <a:cxn ang="0">
                  <a:pos x="243" y="350"/>
                </a:cxn>
                <a:cxn ang="0">
                  <a:pos x="234" y="363"/>
                </a:cxn>
                <a:cxn ang="0">
                  <a:pos x="218" y="363"/>
                </a:cxn>
                <a:cxn ang="0">
                  <a:pos x="206" y="354"/>
                </a:cxn>
                <a:cxn ang="0">
                  <a:pos x="206" y="346"/>
                </a:cxn>
                <a:cxn ang="0">
                  <a:pos x="206" y="342"/>
                </a:cxn>
                <a:cxn ang="0">
                  <a:pos x="210" y="329"/>
                </a:cxn>
                <a:cxn ang="0">
                  <a:pos x="296" y="30"/>
                </a:cxn>
                <a:cxn ang="0">
                  <a:pos x="304" y="9"/>
                </a:cxn>
                <a:cxn ang="0">
                  <a:pos x="316" y="0"/>
                </a:cxn>
                <a:cxn ang="0">
                  <a:pos x="345" y="0"/>
                </a:cxn>
              </a:cxnLst>
              <a:rect l="0" t="0" r="r" b="b"/>
              <a:pathLst>
                <a:path w="1056" h="1109">
                  <a:moveTo>
                    <a:pt x="345" y="0"/>
                  </a:moveTo>
                  <a:lnTo>
                    <a:pt x="1015" y="0"/>
                  </a:lnTo>
                  <a:lnTo>
                    <a:pt x="1032" y="0"/>
                  </a:lnTo>
                  <a:lnTo>
                    <a:pt x="1044" y="0"/>
                  </a:lnTo>
                  <a:lnTo>
                    <a:pt x="1048" y="0"/>
                  </a:lnTo>
                  <a:lnTo>
                    <a:pt x="1052" y="4"/>
                  </a:lnTo>
                  <a:lnTo>
                    <a:pt x="1056" y="13"/>
                  </a:lnTo>
                  <a:lnTo>
                    <a:pt x="1052" y="25"/>
                  </a:lnTo>
                  <a:lnTo>
                    <a:pt x="1048" y="38"/>
                  </a:lnTo>
                  <a:lnTo>
                    <a:pt x="1048" y="38"/>
                  </a:lnTo>
                  <a:lnTo>
                    <a:pt x="164" y="1050"/>
                  </a:lnTo>
                  <a:lnTo>
                    <a:pt x="436" y="1050"/>
                  </a:lnTo>
                  <a:lnTo>
                    <a:pt x="526" y="1046"/>
                  </a:lnTo>
                  <a:lnTo>
                    <a:pt x="604" y="1029"/>
                  </a:lnTo>
                  <a:lnTo>
                    <a:pt x="666" y="1003"/>
                  </a:lnTo>
                  <a:lnTo>
                    <a:pt x="719" y="966"/>
                  </a:lnTo>
                  <a:lnTo>
                    <a:pt x="760" y="919"/>
                  </a:lnTo>
                  <a:lnTo>
                    <a:pt x="793" y="860"/>
                  </a:lnTo>
                  <a:lnTo>
                    <a:pt x="822" y="793"/>
                  </a:lnTo>
                  <a:lnTo>
                    <a:pt x="851" y="713"/>
                  </a:lnTo>
                  <a:lnTo>
                    <a:pt x="855" y="700"/>
                  </a:lnTo>
                  <a:lnTo>
                    <a:pt x="859" y="687"/>
                  </a:lnTo>
                  <a:lnTo>
                    <a:pt x="863" y="683"/>
                  </a:lnTo>
                  <a:lnTo>
                    <a:pt x="867" y="675"/>
                  </a:lnTo>
                  <a:lnTo>
                    <a:pt x="871" y="675"/>
                  </a:lnTo>
                  <a:lnTo>
                    <a:pt x="880" y="675"/>
                  </a:lnTo>
                  <a:lnTo>
                    <a:pt x="888" y="675"/>
                  </a:lnTo>
                  <a:lnTo>
                    <a:pt x="892" y="679"/>
                  </a:lnTo>
                  <a:lnTo>
                    <a:pt x="896" y="683"/>
                  </a:lnTo>
                  <a:lnTo>
                    <a:pt x="896" y="692"/>
                  </a:lnTo>
                  <a:lnTo>
                    <a:pt x="896" y="700"/>
                  </a:lnTo>
                  <a:lnTo>
                    <a:pt x="896" y="708"/>
                  </a:lnTo>
                  <a:lnTo>
                    <a:pt x="892" y="717"/>
                  </a:lnTo>
                  <a:lnTo>
                    <a:pt x="781" y="1075"/>
                  </a:lnTo>
                  <a:lnTo>
                    <a:pt x="777" y="1088"/>
                  </a:lnTo>
                  <a:lnTo>
                    <a:pt x="773" y="1096"/>
                  </a:lnTo>
                  <a:lnTo>
                    <a:pt x="765" y="1105"/>
                  </a:lnTo>
                  <a:lnTo>
                    <a:pt x="756" y="1105"/>
                  </a:lnTo>
                  <a:lnTo>
                    <a:pt x="748" y="1109"/>
                  </a:lnTo>
                  <a:lnTo>
                    <a:pt x="732" y="1109"/>
                  </a:lnTo>
                  <a:lnTo>
                    <a:pt x="41" y="1109"/>
                  </a:lnTo>
                  <a:lnTo>
                    <a:pt x="25" y="1109"/>
                  </a:lnTo>
                  <a:lnTo>
                    <a:pt x="12" y="1109"/>
                  </a:lnTo>
                  <a:lnTo>
                    <a:pt x="4" y="1105"/>
                  </a:lnTo>
                  <a:lnTo>
                    <a:pt x="0" y="1100"/>
                  </a:lnTo>
                  <a:lnTo>
                    <a:pt x="0" y="1092"/>
                  </a:lnTo>
                  <a:lnTo>
                    <a:pt x="0" y="1088"/>
                  </a:lnTo>
                  <a:lnTo>
                    <a:pt x="0" y="1079"/>
                  </a:lnTo>
                  <a:lnTo>
                    <a:pt x="4" y="1071"/>
                  </a:lnTo>
                  <a:lnTo>
                    <a:pt x="4" y="1067"/>
                  </a:lnTo>
                  <a:lnTo>
                    <a:pt x="4" y="1062"/>
                  </a:lnTo>
                  <a:lnTo>
                    <a:pt x="892" y="47"/>
                  </a:lnTo>
                  <a:lnTo>
                    <a:pt x="637" y="47"/>
                  </a:lnTo>
                  <a:lnTo>
                    <a:pt x="551" y="51"/>
                  </a:lnTo>
                  <a:lnTo>
                    <a:pt x="477" y="68"/>
                  </a:lnTo>
                  <a:lnTo>
                    <a:pt x="419" y="93"/>
                  </a:lnTo>
                  <a:lnTo>
                    <a:pt x="370" y="122"/>
                  </a:lnTo>
                  <a:lnTo>
                    <a:pt x="329" y="169"/>
                  </a:lnTo>
                  <a:lnTo>
                    <a:pt x="296" y="219"/>
                  </a:lnTo>
                  <a:lnTo>
                    <a:pt x="267" y="278"/>
                  </a:lnTo>
                  <a:lnTo>
                    <a:pt x="243" y="346"/>
                  </a:lnTo>
                  <a:lnTo>
                    <a:pt x="243" y="350"/>
                  </a:lnTo>
                  <a:lnTo>
                    <a:pt x="238" y="359"/>
                  </a:lnTo>
                  <a:lnTo>
                    <a:pt x="234" y="363"/>
                  </a:lnTo>
                  <a:lnTo>
                    <a:pt x="226" y="363"/>
                  </a:lnTo>
                  <a:lnTo>
                    <a:pt x="218" y="363"/>
                  </a:lnTo>
                  <a:lnTo>
                    <a:pt x="210" y="359"/>
                  </a:lnTo>
                  <a:lnTo>
                    <a:pt x="206" y="354"/>
                  </a:lnTo>
                  <a:lnTo>
                    <a:pt x="206" y="350"/>
                  </a:lnTo>
                  <a:lnTo>
                    <a:pt x="206" y="346"/>
                  </a:lnTo>
                  <a:lnTo>
                    <a:pt x="206" y="346"/>
                  </a:lnTo>
                  <a:lnTo>
                    <a:pt x="206" y="342"/>
                  </a:lnTo>
                  <a:lnTo>
                    <a:pt x="206" y="337"/>
                  </a:lnTo>
                  <a:lnTo>
                    <a:pt x="210" y="329"/>
                  </a:lnTo>
                  <a:lnTo>
                    <a:pt x="210" y="325"/>
                  </a:lnTo>
                  <a:lnTo>
                    <a:pt x="296" y="30"/>
                  </a:lnTo>
                  <a:lnTo>
                    <a:pt x="300" y="17"/>
                  </a:lnTo>
                  <a:lnTo>
                    <a:pt x="304" y="9"/>
                  </a:lnTo>
                  <a:lnTo>
                    <a:pt x="312" y="0"/>
                  </a:lnTo>
                  <a:lnTo>
                    <a:pt x="316" y="0"/>
                  </a:lnTo>
                  <a:lnTo>
                    <a:pt x="329" y="0"/>
                  </a:lnTo>
                  <a:lnTo>
                    <a:pt x="3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2081" y="2675"/>
              <a:ext cx="649" cy="754"/>
            </a:xfrm>
            <a:custGeom>
              <a:avLst/>
              <a:gdLst/>
              <a:ahLst/>
              <a:cxnLst>
                <a:cxn ang="0">
                  <a:pos x="296" y="12"/>
                </a:cxn>
                <a:cxn ang="0">
                  <a:pos x="378" y="76"/>
                </a:cxn>
                <a:cxn ang="0">
                  <a:pos x="427" y="177"/>
                </a:cxn>
                <a:cxn ang="0">
                  <a:pos x="456" y="278"/>
                </a:cxn>
                <a:cxn ang="0">
                  <a:pos x="464" y="346"/>
                </a:cxn>
                <a:cxn ang="0">
                  <a:pos x="489" y="286"/>
                </a:cxn>
                <a:cxn ang="0">
                  <a:pos x="542" y="164"/>
                </a:cxn>
                <a:cxn ang="0">
                  <a:pos x="588" y="67"/>
                </a:cxn>
                <a:cxn ang="0">
                  <a:pos x="612" y="17"/>
                </a:cxn>
                <a:cxn ang="0">
                  <a:pos x="629" y="12"/>
                </a:cxn>
                <a:cxn ang="0">
                  <a:pos x="633" y="12"/>
                </a:cxn>
                <a:cxn ang="0">
                  <a:pos x="645" y="17"/>
                </a:cxn>
                <a:cxn ang="0">
                  <a:pos x="649" y="25"/>
                </a:cxn>
                <a:cxn ang="0">
                  <a:pos x="645" y="42"/>
                </a:cxn>
                <a:cxn ang="0">
                  <a:pos x="583" y="160"/>
                </a:cxn>
                <a:cxn ang="0">
                  <a:pos x="551" y="232"/>
                </a:cxn>
                <a:cxn ang="0">
                  <a:pos x="518" y="312"/>
                </a:cxn>
                <a:cxn ang="0">
                  <a:pos x="481" y="413"/>
                </a:cxn>
                <a:cxn ang="0">
                  <a:pos x="460" y="485"/>
                </a:cxn>
                <a:cxn ang="0">
                  <a:pos x="431" y="636"/>
                </a:cxn>
                <a:cxn ang="0">
                  <a:pos x="411" y="716"/>
                </a:cxn>
                <a:cxn ang="0">
                  <a:pos x="399" y="742"/>
                </a:cxn>
                <a:cxn ang="0">
                  <a:pos x="386" y="754"/>
                </a:cxn>
                <a:cxn ang="0">
                  <a:pos x="378" y="754"/>
                </a:cxn>
                <a:cxn ang="0">
                  <a:pos x="366" y="746"/>
                </a:cxn>
                <a:cxn ang="0">
                  <a:pos x="362" y="733"/>
                </a:cxn>
                <a:cxn ang="0">
                  <a:pos x="366" y="695"/>
                </a:cxn>
                <a:cxn ang="0">
                  <a:pos x="386" y="594"/>
                </a:cxn>
                <a:cxn ang="0">
                  <a:pos x="419" y="476"/>
                </a:cxn>
                <a:cxn ang="0">
                  <a:pos x="427" y="438"/>
                </a:cxn>
                <a:cxn ang="0">
                  <a:pos x="427" y="350"/>
                </a:cxn>
                <a:cxn ang="0">
                  <a:pos x="411" y="249"/>
                </a:cxn>
                <a:cxn ang="0">
                  <a:pos x="366" y="160"/>
                </a:cxn>
                <a:cxn ang="0">
                  <a:pos x="283" y="101"/>
                </a:cxn>
                <a:cxn ang="0">
                  <a:pos x="164" y="101"/>
                </a:cxn>
                <a:cxn ang="0">
                  <a:pos x="70" y="156"/>
                </a:cxn>
                <a:cxn ang="0">
                  <a:pos x="37" y="211"/>
                </a:cxn>
                <a:cxn ang="0">
                  <a:pos x="29" y="223"/>
                </a:cxn>
                <a:cxn ang="0">
                  <a:pos x="16" y="223"/>
                </a:cxn>
                <a:cxn ang="0">
                  <a:pos x="8" y="219"/>
                </a:cxn>
                <a:cxn ang="0">
                  <a:pos x="0" y="211"/>
                </a:cxn>
                <a:cxn ang="0">
                  <a:pos x="16" y="160"/>
                </a:cxn>
                <a:cxn ang="0">
                  <a:pos x="82" y="67"/>
                </a:cxn>
                <a:cxn ang="0">
                  <a:pos x="177" y="12"/>
                </a:cxn>
              </a:cxnLst>
              <a:rect l="0" t="0" r="r" b="b"/>
              <a:pathLst>
                <a:path w="649" h="754">
                  <a:moveTo>
                    <a:pt x="238" y="0"/>
                  </a:moveTo>
                  <a:lnTo>
                    <a:pt x="296" y="12"/>
                  </a:lnTo>
                  <a:lnTo>
                    <a:pt x="341" y="38"/>
                  </a:lnTo>
                  <a:lnTo>
                    <a:pt x="378" y="76"/>
                  </a:lnTo>
                  <a:lnTo>
                    <a:pt x="407" y="122"/>
                  </a:lnTo>
                  <a:lnTo>
                    <a:pt x="427" y="177"/>
                  </a:lnTo>
                  <a:lnTo>
                    <a:pt x="444" y="227"/>
                  </a:lnTo>
                  <a:lnTo>
                    <a:pt x="456" y="278"/>
                  </a:lnTo>
                  <a:lnTo>
                    <a:pt x="460" y="316"/>
                  </a:lnTo>
                  <a:lnTo>
                    <a:pt x="464" y="346"/>
                  </a:lnTo>
                  <a:lnTo>
                    <a:pt x="464" y="346"/>
                  </a:lnTo>
                  <a:lnTo>
                    <a:pt x="489" y="286"/>
                  </a:lnTo>
                  <a:lnTo>
                    <a:pt x="514" y="223"/>
                  </a:lnTo>
                  <a:lnTo>
                    <a:pt x="542" y="164"/>
                  </a:lnTo>
                  <a:lnTo>
                    <a:pt x="567" y="114"/>
                  </a:lnTo>
                  <a:lnTo>
                    <a:pt x="588" y="67"/>
                  </a:lnTo>
                  <a:lnTo>
                    <a:pt x="604" y="38"/>
                  </a:lnTo>
                  <a:lnTo>
                    <a:pt x="612" y="17"/>
                  </a:lnTo>
                  <a:lnTo>
                    <a:pt x="620" y="12"/>
                  </a:lnTo>
                  <a:lnTo>
                    <a:pt x="629" y="12"/>
                  </a:lnTo>
                  <a:lnTo>
                    <a:pt x="633" y="12"/>
                  </a:lnTo>
                  <a:lnTo>
                    <a:pt x="633" y="12"/>
                  </a:lnTo>
                  <a:lnTo>
                    <a:pt x="637" y="12"/>
                  </a:lnTo>
                  <a:lnTo>
                    <a:pt x="645" y="17"/>
                  </a:lnTo>
                  <a:lnTo>
                    <a:pt x="649" y="17"/>
                  </a:lnTo>
                  <a:lnTo>
                    <a:pt x="649" y="25"/>
                  </a:lnTo>
                  <a:lnTo>
                    <a:pt x="649" y="34"/>
                  </a:lnTo>
                  <a:lnTo>
                    <a:pt x="645" y="42"/>
                  </a:lnTo>
                  <a:lnTo>
                    <a:pt x="608" y="105"/>
                  </a:lnTo>
                  <a:lnTo>
                    <a:pt x="583" y="160"/>
                  </a:lnTo>
                  <a:lnTo>
                    <a:pt x="567" y="202"/>
                  </a:lnTo>
                  <a:lnTo>
                    <a:pt x="551" y="232"/>
                  </a:lnTo>
                  <a:lnTo>
                    <a:pt x="538" y="265"/>
                  </a:lnTo>
                  <a:lnTo>
                    <a:pt x="518" y="312"/>
                  </a:lnTo>
                  <a:lnTo>
                    <a:pt x="501" y="362"/>
                  </a:lnTo>
                  <a:lnTo>
                    <a:pt x="481" y="413"/>
                  </a:lnTo>
                  <a:lnTo>
                    <a:pt x="468" y="455"/>
                  </a:lnTo>
                  <a:lnTo>
                    <a:pt x="460" y="485"/>
                  </a:lnTo>
                  <a:lnTo>
                    <a:pt x="448" y="565"/>
                  </a:lnTo>
                  <a:lnTo>
                    <a:pt x="431" y="636"/>
                  </a:lnTo>
                  <a:lnTo>
                    <a:pt x="419" y="695"/>
                  </a:lnTo>
                  <a:lnTo>
                    <a:pt x="411" y="716"/>
                  </a:lnTo>
                  <a:lnTo>
                    <a:pt x="403" y="733"/>
                  </a:lnTo>
                  <a:lnTo>
                    <a:pt x="399" y="742"/>
                  </a:lnTo>
                  <a:lnTo>
                    <a:pt x="390" y="750"/>
                  </a:lnTo>
                  <a:lnTo>
                    <a:pt x="386" y="754"/>
                  </a:lnTo>
                  <a:lnTo>
                    <a:pt x="382" y="754"/>
                  </a:lnTo>
                  <a:lnTo>
                    <a:pt x="378" y="754"/>
                  </a:lnTo>
                  <a:lnTo>
                    <a:pt x="374" y="750"/>
                  </a:lnTo>
                  <a:lnTo>
                    <a:pt x="366" y="746"/>
                  </a:lnTo>
                  <a:lnTo>
                    <a:pt x="362" y="742"/>
                  </a:lnTo>
                  <a:lnTo>
                    <a:pt x="362" y="733"/>
                  </a:lnTo>
                  <a:lnTo>
                    <a:pt x="362" y="725"/>
                  </a:lnTo>
                  <a:lnTo>
                    <a:pt x="366" y="695"/>
                  </a:lnTo>
                  <a:lnTo>
                    <a:pt x="374" y="649"/>
                  </a:lnTo>
                  <a:lnTo>
                    <a:pt x="386" y="594"/>
                  </a:lnTo>
                  <a:lnTo>
                    <a:pt x="403" y="535"/>
                  </a:lnTo>
                  <a:lnTo>
                    <a:pt x="419" y="476"/>
                  </a:lnTo>
                  <a:lnTo>
                    <a:pt x="423" y="464"/>
                  </a:lnTo>
                  <a:lnTo>
                    <a:pt x="427" y="438"/>
                  </a:lnTo>
                  <a:lnTo>
                    <a:pt x="427" y="396"/>
                  </a:lnTo>
                  <a:lnTo>
                    <a:pt x="427" y="350"/>
                  </a:lnTo>
                  <a:lnTo>
                    <a:pt x="419" y="299"/>
                  </a:lnTo>
                  <a:lnTo>
                    <a:pt x="411" y="249"/>
                  </a:lnTo>
                  <a:lnTo>
                    <a:pt x="394" y="202"/>
                  </a:lnTo>
                  <a:lnTo>
                    <a:pt x="366" y="160"/>
                  </a:lnTo>
                  <a:lnTo>
                    <a:pt x="333" y="126"/>
                  </a:lnTo>
                  <a:lnTo>
                    <a:pt x="283" y="101"/>
                  </a:lnTo>
                  <a:lnTo>
                    <a:pt x="222" y="93"/>
                  </a:lnTo>
                  <a:lnTo>
                    <a:pt x="164" y="101"/>
                  </a:lnTo>
                  <a:lnTo>
                    <a:pt x="115" y="122"/>
                  </a:lnTo>
                  <a:lnTo>
                    <a:pt x="70" y="156"/>
                  </a:lnTo>
                  <a:lnTo>
                    <a:pt x="41" y="202"/>
                  </a:lnTo>
                  <a:lnTo>
                    <a:pt x="37" y="211"/>
                  </a:lnTo>
                  <a:lnTo>
                    <a:pt x="33" y="219"/>
                  </a:lnTo>
                  <a:lnTo>
                    <a:pt x="29" y="223"/>
                  </a:lnTo>
                  <a:lnTo>
                    <a:pt x="20" y="223"/>
                  </a:lnTo>
                  <a:lnTo>
                    <a:pt x="16" y="223"/>
                  </a:lnTo>
                  <a:lnTo>
                    <a:pt x="12" y="219"/>
                  </a:lnTo>
                  <a:lnTo>
                    <a:pt x="8" y="219"/>
                  </a:lnTo>
                  <a:lnTo>
                    <a:pt x="4" y="215"/>
                  </a:lnTo>
                  <a:lnTo>
                    <a:pt x="0" y="211"/>
                  </a:lnTo>
                  <a:lnTo>
                    <a:pt x="4" y="194"/>
                  </a:lnTo>
                  <a:lnTo>
                    <a:pt x="16" y="160"/>
                  </a:lnTo>
                  <a:lnTo>
                    <a:pt x="41" y="114"/>
                  </a:lnTo>
                  <a:lnTo>
                    <a:pt x="82" y="67"/>
                  </a:lnTo>
                  <a:lnTo>
                    <a:pt x="123" y="38"/>
                  </a:lnTo>
                  <a:lnTo>
                    <a:pt x="177" y="12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2825" y="2810"/>
              <a:ext cx="324" cy="531"/>
            </a:xfrm>
            <a:custGeom>
              <a:avLst/>
              <a:gdLst/>
              <a:ahLst/>
              <a:cxnLst>
                <a:cxn ang="0">
                  <a:pos x="172" y="0"/>
                </a:cxn>
                <a:cxn ang="0">
                  <a:pos x="185" y="0"/>
                </a:cxn>
                <a:cxn ang="0">
                  <a:pos x="193" y="0"/>
                </a:cxn>
                <a:cxn ang="0">
                  <a:pos x="197" y="4"/>
                </a:cxn>
                <a:cxn ang="0">
                  <a:pos x="201" y="12"/>
                </a:cxn>
                <a:cxn ang="0">
                  <a:pos x="201" y="21"/>
                </a:cxn>
                <a:cxn ang="0">
                  <a:pos x="201" y="463"/>
                </a:cxn>
                <a:cxn ang="0">
                  <a:pos x="201" y="476"/>
                </a:cxn>
                <a:cxn ang="0">
                  <a:pos x="205" y="485"/>
                </a:cxn>
                <a:cxn ang="0">
                  <a:pos x="218" y="489"/>
                </a:cxn>
                <a:cxn ang="0">
                  <a:pos x="242" y="493"/>
                </a:cxn>
                <a:cxn ang="0">
                  <a:pos x="283" y="493"/>
                </a:cxn>
                <a:cxn ang="0">
                  <a:pos x="324" y="493"/>
                </a:cxn>
                <a:cxn ang="0">
                  <a:pos x="324" y="531"/>
                </a:cxn>
                <a:cxn ang="0">
                  <a:pos x="271" y="531"/>
                </a:cxn>
                <a:cxn ang="0">
                  <a:pos x="218" y="527"/>
                </a:cxn>
                <a:cxn ang="0">
                  <a:pos x="164" y="527"/>
                </a:cxn>
                <a:cxn ang="0">
                  <a:pos x="111" y="527"/>
                </a:cxn>
                <a:cxn ang="0">
                  <a:pos x="57" y="531"/>
                </a:cxn>
                <a:cxn ang="0">
                  <a:pos x="8" y="531"/>
                </a:cxn>
                <a:cxn ang="0">
                  <a:pos x="8" y="493"/>
                </a:cxn>
                <a:cxn ang="0">
                  <a:pos x="45" y="493"/>
                </a:cxn>
                <a:cxn ang="0">
                  <a:pos x="86" y="493"/>
                </a:cxn>
                <a:cxn ang="0">
                  <a:pos x="111" y="489"/>
                </a:cxn>
                <a:cxn ang="0">
                  <a:pos x="123" y="485"/>
                </a:cxn>
                <a:cxn ang="0">
                  <a:pos x="127" y="476"/>
                </a:cxn>
                <a:cxn ang="0">
                  <a:pos x="127" y="463"/>
                </a:cxn>
                <a:cxn ang="0">
                  <a:pos x="127" y="63"/>
                </a:cxn>
                <a:cxn ang="0">
                  <a:pos x="82" y="76"/>
                </a:cxn>
                <a:cxn ang="0">
                  <a:pos x="41" y="80"/>
                </a:cxn>
                <a:cxn ang="0">
                  <a:pos x="12" y="84"/>
                </a:cxn>
                <a:cxn ang="0">
                  <a:pos x="0" y="84"/>
                </a:cxn>
                <a:cxn ang="0">
                  <a:pos x="0" y="50"/>
                </a:cxn>
                <a:cxn ang="0">
                  <a:pos x="12" y="50"/>
                </a:cxn>
                <a:cxn ang="0">
                  <a:pos x="37" y="50"/>
                </a:cxn>
                <a:cxn ang="0">
                  <a:pos x="78" y="42"/>
                </a:cxn>
                <a:cxn ang="0">
                  <a:pos x="127" y="29"/>
                </a:cxn>
                <a:cxn ang="0">
                  <a:pos x="172" y="0"/>
                </a:cxn>
              </a:cxnLst>
              <a:rect l="0" t="0" r="r" b="b"/>
              <a:pathLst>
                <a:path w="324" h="531">
                  <a:moveTo>
                    <a:pt x="172" y="0"/>
                  </a:moveTo>
                  <a:lnTo>
                    <a:pt x="185" y="0"/>
                  </a:lnTo>
                  <a:lnTo>
                    <a:pt x="193" y="0"/>
                  </a:lnTo>
                  <a:lnTo>
                    <a:pt x="197" y="4"/>
                  </a:lnTo>
                  <a:lnTo>
                    <a:pt x="201" y="12"/>
                  </a:lnTo>
                  <a:lnTo>
                    <a:pt x="201" y="21"/>
                  </a:lnTo>
                  <a:lnTo>
                    <a:pt x="201" y="463"/>
                  </a:lnTo>
                  <a:lnTo>
                    <a:pt x="201" y="476"/>
                  </a:lnTo>
                  <a:lnTo>
                    <a:pt x="205" y="485"/>
                  </a:lnTo>
                  <a:lnTo>
                    <a:pt x="218" y="489"/>
                  </a:lnTo>
                  <a:lnTo>
                    <a:pt x="242" y="493"/>
                  </a:lnTo>
                  <a:lnTo>
                    <a:pt x="283" y="493"/>
                  </a:lnTo>
                  <a:lnTo>
                    <a:pt x="324" y="493"/>
                  </a:lnTo>
                  <a:lnTo>
                    <a:pt x="324" y="531"/>
                  </a:lnTo>
                  <a:lnTo>
                    <a:pt x="271" y="531"/>
                  </a:lnTo>
                  <a:lnTo>
                    <a:pt x="218" y="527"/>
                  </a:lnTo>
                  <a:lnTo>
                    <a:pt x="164" y="527"/>
                  </a:lnTo>
                  <a:lnTo>
                    <a:pt x="111" y="527"/>
                  </a:lnTo>
                  <a:lnTo>
                    <a:pt x="57" y="531"/>
                  </a:lnTo>
                  <a:lnTo>
                    <a:pt x="8" y="531"/>
                  </a:lnTo>
                  <a:lnTo>
                    <a:pt x="8" y="493"/>
                  </a:lnTo>
                  <a:lnTo>
                    <a:pt x="45" y="493"/>
                  </a:lnTo>
                  <a:lnTo>
                    <a:pt x="86" y="493"/>
                  </a:lnTo>
                  <a:lnTo>
                    <a:pt x="111" y="489"/>
                  </a:lnTo>
                  <a:lnTo>
                    <a:pt x="123" y="485"/>
                  </a:lnTo>
                  <a:lnTo>
                    <a:pt x="127" y="476"/>
                  </a:lnTo>
                  <a:lnTo>
                    <a:pt x="127" y="463"/>
                  </a:lnTo>
                  <a:lnTo>
                    <a:pt x="127" y="63"/>
                  </a:lnTo>
                  <a:lnTo>
                    <a:pt x="82" y="76"/>
                  </a:lnTo>
                  <a:lnTo>
                    <a:pt x="41" y="80"/>
                  </a:lnTo>
                  <a:lnTo>
                    <a:pt x="12" y="84"/>
                  </a:lnTo>
                  <a:lnTo>
                    <a:pt x="0" y="84"/>
                  </a:lnTo>
                  <a:lnTo>
                    <a:pt x="0" y="50"/>
                  </a:lnTo>
                  <a:lnTo>
                    <a:pt x="12" y="50"/>
                  </a:lnTo>
                  <a:lnTo>
                    <a:pt x="37" y="50"/>
                  </a:lnTo>
                  <a:lnTo>
                    <a:pt x="78" y="42"/>
                  </a:lnTo>
                  <a:lnTo>
                    <a:pt x="127" y="29"/>
                  </a:lnTo>
                  <a:lnTo>
                    <a:pt x="1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3408" y="2468"/>
              <a:ext cx="823" cy="852"/>
            </a:xfrm>
            <a:custGeom>
              <a:avLst/>
              <a:gdLst/>
              <a:ahLst/>
              <a:cxnLst>
                <a:cxn ang="0">
                  <a:pos x="424" y="5"/>
                </a:cxn>
                <a:cxn ang="0">
                  <a:pos x="436" y="13"/>
                </a:cxn>
                <a:cxn ang="0">
                  <a:pos x="440" y="30"/>
                </a:cxn>
                <a:cxn ang="0">
                  <a:pos x="440" y="47"/>
                </a:cxn>
                <a:cxn ang="0">
                  <a:pos x="786" y="397"/>
                </a:cxn>
                <a:cxn ang="0">
                  <a:pos x="798" y="401"/>
                </a:cxn>
                <a:cxn ang="0">
                  <a:pos x="814" y="405"/>
                </a:cxn>
                <a:cxn ang="0">
                  <a:pos x="823" y="418"/>
                </a:cxn>
                <a:cxn ang="0">
                  <a:pos x="823" y="439"/>
                </a:cxn>
                <a:cxn ang="0">
                  <a:pos x="814" y="451"/>
                </a:cxn>
                <a:cxn ang="0">
                  <a:pos x="798" y="456"/>
                </a:cxn>
                <a:cxn ang="0">
                  <a:pos x="786" y="456"/>
                </a:cxn>
                <a:cxn ang="0">
                  <a:pos x="440" y="805"/>
                </a:cxn>
                <a:cxn ang="0">
                  <a:pos x="440" y="822"/>
                </a:cxn>
                <a:cxn ang="0">
                  <a:pos x="436" y="839"/>
                </a:cxn>
                <a:cxn ang="0">
                  <a:pos x="420" y="848"/>
                </a:cxn>
                <a:cxn ang="0">
                  <a:pos x="399" y="848"/>
                </a:cxn>
                <a:cxn ang="0">
                  <a:pos x="391" y="839"/>
                </a:cxn>
                <a:cxn ang="0">
                  <a:pos x="387" y="822"/>
                </a:cxn>
                <a:cxn ang="0">
                  <a:pos x="387" y="805"/>
                </a:cxn>
                <a:cxn ang="0">
                  <a:pos x="37" y="456"/>
                </a:cxn>
                <a:cxn ang="0">
                  <a:pos x="25" y="456"/>
                </a:cxn>
                <a:cxn ang="0">
                  <a:pos x="9" y="447"/>
                </a:cxn>
                <a:cxn ang="0">
                  <a:pos x="0" y="439"/>
                </a:cxn>
                <a:cxn ang="0">
                  <a:pos x="0" y="418"/>
                </a:cxn>
                <a:cxn ang="0">
                  <a:pos x="9" y="405"/>
                </a:cxn>
                <a:cxn ang="0">
                  <a:pos x="25" y="401"/>
                </a:cxn>
                <a:cxn ang="0">
                  <a:pos x="37" y="397"/>
                </a:cxn>
                <a:cxn ang="0">
                  <a:pos x="387" y="47"/>
                </a:cxn>
                <a:cxn ang="0">
                  <a:pos x="387" y="30"/>
                </a:cxn>
                <a:cxn ang="0">
                  <a:pos x="391" y="13"/>
                </a:cxn>
                <a:cxn ang="0">
                  <a:pos x="403" y="5"/>
                </a:cxn>
              </a:cxnLst>
              <a:rect l="0" t="0" r="r" b="b"/>
              <a:pathLst>
                <a:path w="823" h="852">
                  <a:moveTo>
                    <a:pt x="411" y="0"/>
                  </a:moveTo>
                  <a:lnTo>
                    <a:pt x="424" y="5"/>
                  </a:lnTo>
                  <a:lnTo>
                    <a:pt x="432" y="9"/>
                  </a:lnTo>
                  <a:lnTo>
                    <a:pt x="436" y="13"/>
                  </a:lnTo>
                  <a:lnTo>
                    <a:pt x="436" y="21"/>
                  </a:lnTo>
                  <a:lnTo>
                    <a:pt x="440" y="30"/>
                  </a:lnTo>
                  <a:lnTo>
                    <a:pt x="440" y="38"/>
                  </a:lnTo>
                  <a:lnTo>
                    <a:pt x="440" y="47"/>
                  </a:lnTo>
                  <a:lnTo>
                    <a:pt x="440" y="397"/>
                  </a:lnTo>
                  <a:lnTo>
                    <a:pt x="786" y="397"/>
                  </a:lnTo>
                  <a:lnTo>
                    <a:pt x="790" y="397"/>
                  </a:lnTo>
                  <a:lnTo>
                    <a:pt x="798" y="401"/>
                  </a:lnTo>
                  <a:lnTo>
                    <a:pt x="806" y="401"/>
                  </a:lnTo>
                  <a:lnTo>
                    <a:pt x="814" y="405"/>
                  </a:lnTo>
                  <a:lnTo>
                    <a:pt x="818" y="409"/>
                  </a:lnTo>
                  <a:lnTo>
                    <a:pt x="823" y="418"/>
                  </a:lnTo>
                  <a:lnTo>
                    <a:pt x="823" y="430"/>
                  </a:lnTo>
                  <a:lnTo>
                    <a:pt x="823" y="439"/>
                  </a:lnTo>
                  <a:lnTo>
                    <a:pt x="818" y="447"/>
                  </a:lnTo>
                  <a:lnTo>
                    <a:pt x="814" y="451"/>
                  </a:lnTo>
                  <a:lnTo>
                    <a:pt x="806" y="451"/>
                  </a:lnTo>
                  <a:lnTo>
                    <a:pt x="798" y="456"/>
                  </a:lnTo>
                  <a:lnTo>
                    <a:pt x="790" y="456"/>
                  </a:lnTo>
                  <a:lnTo>
                    <a:pt x="786" y="456"/>
                  </a:lnTo>
                  <a:lnTo>
                    <a:pt x="440" y="456"/>
                  </a:lnTo>
                  <a:lnTo>
                    <a:pt x="440" y="805"/>
                  </a:lnTo>
                  <a:lnTo>
                    <a:pt x="440" y="814"/>
                  </a:lnTo>
                  <a:lnTo>
                    <a:pt x="440" y="822"/>
                  </a:lnTo>
                  <a:lnTo>
                    <a:pt x="436" y="831"/>
                  </a:lnTo>
                  <a:lnTo>
                    <a:pt x="436" y="839"/>
                  </a:lnTo>
                  <a:lnTo>
                    <a:pt x="428" y="843"/>
                  </a:lnTo>
                  <a:lnTo>
                    <a:pt x="420" y="848"/>
                  </a:lnTo>
                  <a:lnTo>
                    <a:pt x="411" y="852"/>
                  </a:lnTo>
                  <a:lnTo>
                    <a:pt x="399" y="848"/>
                  </a:lnTo>
                  <a:lnTo>
                    <a:pt x="395" y="843"/>
                  </a:lnTo>
                  <a:lnTo>
                    <a:pt x="391" y="839"/>
                  </a:lnTo>
                  <a:lnTo>
                    <a:pt x="387" y="831"/>
                  </a:lnTo>
                  <a:lnTo>
                    <a:pt x="387" y="822"/>
                  </a:lnTo>
                  <a:lnTo>
                    <a:pt x="387" y="814"/>
                  </a:lnTo>
                  <a:lnTo>
                    <a:pt x="387" y="805"/>
                  </a:lnTo>
                  <a:lnTo>
                    <a:pt x="387" y="456"/>
                  </a:lnTo>
                  <a:lnTo>
                    <a:pt x="37" y="456"/>
                  </a:lnTo>
                  <a:lnTo>
                    <a:pt x="33" y="456"/>
                  </a:lnTo>
                  <a:lnTo>
                    <a:pt x="25" y="456"/>
                  </a:lnTo>
                  <a:lnTo>
                    <a:pt x="17" y="451"/>
                  </a:lnTo>
                  <a:lnTo>
                    <a:pt x="9" y="447"/>
                  </a:lnTo>
                  <a:lnTo>
                    <a:pt x="5" y="443"/>
                  </a:lnTo>
                  <a:lnTo>
                    <a:pt x="0" y="439"/>
                  </a:lnTo>
                  <a:lnTo>
                    <a:pt x="0" y="426"/>
                  </a:lnTo>
                  <a:lnTo>
                    <a:pt x="0" y="418"/>
                  </a:lnTo>
                  <a:lnTo>
                    <a:pt x="5" y="409"/>
                  </a:lnTo>
                  <a:lnTo>
                    <a:pt x="9" y="405"/>
                  </a:lnTo>
                  <a:lnTo>
                    <a:pt x="17" y="401"/>
                  </a:lnTo>
                  <a:lnTo>
                    <a:pt x="25" y="401"/>
                  </a:lnTo>
                  <a:lnTo>
                    <a:pt x="33" y="397"/>
                  </a:lnTo>
                  <a:lnTo>
                    <a:pt x="37" y="397"/>
                  </a:lnTo>
                  <a:lnTo>
                    <a:pt x="387" y="397"/>
                  </a:lnTo>
                  <a:lnTo>
                    <a:pt x="387" y="47"/>
                  </a:lnTo>
                  <a:lnTo>
                    <a:pt x="387" y="38"/>
                  </a:lnTo>
                  <a:lnTo>
                    <a:pt x="387" y="30"/>
                  </a:lnTo>
                  <a:lnTo>
                    <a:pt x="387" y="21"/>
                  </a:lnTo>
                  <a:lnTo>
                    <a:pt x="391" y="13"/>
                  </a:lnTo>
                  <a:lnTo>
                    <a:pt x="395" y="9"/>
                  </a:lnTo>
                  <a:lnTo>
                    <a:pt x="403" y="5"/>
                  </a:lnTo>
                  <a:lnTo>
                    <a:pt x="4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4341" y="2675"/>
              <a:ext cx="650" cy="754"/>
            </a:xfrm>
            <a:custGeom>
              <a:avLst/>
              <a:gdLst/>
              <a:ahLst/>
              <a:cxnLst>
                <a:cxn ang="0">
                  <a:pos x="292" y="12"/>
                </a:cxn>
                <a:cxn ang="0">
                  <a:pos x="375" y="76"/>
                </a:cxn>
                <a:cxn ang="0">
                  <a:pos x="428" y="177"/>
                </a:cxn>
                <a:cxn ang="0">
                  <a:pos x="453" y="278"/>
                </a:cxn>
                <a:cxn ang="0">
                  <a:pos x="465" y="346"/>
                </a:cxn>
                <a:cxn ang="0">
                  <a:pos x="490" y="286"/>
                </a:cxn>
                <a:cxn ang="0">
                  <a:pos x="539" y="164"/>
                </a:cxn>
                <a:cxn ang="0">
                  <a:pos x="588" y="67"/>
                </a:cxn>
                <a:cxn ang="0">
                  <a:pos x="613" y="17"/>
                </a:cxn>
                <a:cxn ang="0">
                  <a:pos x="625" y="12"/>
                </a:cxn>
                <a:cxn ang="0">
                  <a:pos x="633" y="12"/>
                </a:cxn>
                <a:cxn ang="0">
                  <a:pos x="642" y="17"/>
                </a:cxn>
                <a:cxn ang="0">
                  <a:pos x="650" y="25"/>
                </a:cxn>
                <a:cxn ang="0">
                  <a:pos x="642" y="42"/>
                </a:cxn>
                <a:cxn ang="0">
                  <a:pos x="584" y="160"/>
                </a:cxn>
                <a:cxn ang="0">
                  <a:pos x="551" y="232"/>
                </a:cxn>
                <a:cxn ang="0">
                  <a:pos x="518" y="312"/>
                </a:cxn>
                <a:cxn ang="0">
                  <a:pos x="481" y="413"/>
                </a:cxn>
                <a:cxn ang="0">
                  <a:pos x="461" y="485"/>
                </a:cxn>
                <a:cxn ang="0">
                  <a:pos x="432" y="636"/>
                </a:cxn>
                <a:cxn ang="0">
                  <a:pos x="407" y="716"/>
                </a:cxn>
                <a:cxn ang="0">
                  <a:pos x="395" y="742"/>
                </a:cxn>
                <a:cxn ang="0">
                  <a:pos x="387" y="754"/>
                </a:cxn>
                <a:cxn ang="0">
                  <a:pos x="379" y="754"/>
                </a:cxn>
                <a:cxn ang="0">
                  <a:pos x="366" y="746"/>
                </a:cxn>
                <a:cxn ang="0">
                  <a:pos x="358" y="733"/>
                </a:cxn>
                <a:cxn ang="0">
                  <a:pos x="362" y="695"/>
                </a:cxn>
                <a:cxn ang="0">
                  <a:pos x="387" y="594"/>
                </a:cxn>
                <a:cxn ang="0">
                  <a:pos x="420" y="476"/>
                </a:cxn>
                <a:cxn ang="0">
                  <a:pos x="424" y="438"/>
                </a:cxn>
                <a:cxn ang="0">
                  <a:pos x="424" y="350"/>
                </a:cxn>
                <a:cxn ang="0">
                  <a:pos x="407" y="249"/>
                </a:cxn>
                <a:cxn ang="0">
                  <a:pos x="366" y="160"/>
                </a:cxn>
                <a:cxn ang="0">
                  <a:pos x="284" y="101"/>
                </a:cxn>
                <a:cxn ang="0">
                  <a:pos x="165" y="101"/>
                </a:cxn>
                <a:cxn ang="0">
                  <a:pos x="66" y="156"/>
                </a:cxn>
                <a:cxn ang="0">
                  <a:pos x="37" y="211"/>
                </a:cxn>
                <a:cxn ang="0">
                  <a:pos x="29" y="223"/>
                </a:cxn>
                <a:cxn ang="0">
                  <a:pos x="17" y="223"/>
                </a:cxn>
                <a:cxn ang="0">
                  <a:pos x="5" y="219"/>
                </a:cxn>
                <a:cxn ang="0">
                  <a:pos x="0" y="211"/>
                </a:cxn>
                <a:cxn ang="0">
                  <a:pos x="17" y="160"/>
                </a:cxn>
                <a:cxn ang="0">
                  <a:pos x="83" y="67"/>
                </a:cxn>
                <a:cxn ang="0">
                  <a:pos x="173" y="12"/>
                </a:cxn>
              </a:cxnLst>
              <a:rect l="0" t="0" r="r" b="b"/>
              <a:pathLst>
                <a:path w="650" h="754">
                  <a:moveTo>
                    <a:pt x="235" y="0"/>
                  </a:moveTo>
                  <a:lnTo>
                    <a:pt x="292" y="12"/>
                  </a:lnTo>
                  <a:lnTo>
                    <a:pt x="338" y="38"/>
                  </a:lnTo>
                  <a:lnTo>
                    <a:pt x="375" y="76"/>
                  </a:lnTo>
                  <a:lnTo>
                    <a:pt x="407" y="122"/>
                  </a:lnTo>
                  <a:lnTo>
                    <a:pt x="428" y="177"/>
                  </a:lnTo>
                  <a:lnTo>
                    <a:pt x="444" y="227"/>
                  </a:lnTo>
                  <a:lnTo>
                    <a:pt x="453" y="278"/>
                  </a:lnTo>
                  <a:lnTo>
                    <a:pt x="461" y="316"/>
                  </a:lnTo>
                  <a:lnTo>
                    <a:pt x="465" y="346"/>
                  </a:lnTo>
                  <a:lnTo>
                    <a:pt x="465" y="346"/>
                  </a:lnTo>
                  <a:lnTo>
                    <a:pt x="490" y="286"/>
                  </a:lnTo>
                  <a:lnTo>
                    <a:pt x="514" y="223"/>
                  </a:lnTo>
                  <a:lnTo>
                    <a:pt x="539" y="164"/>
                  </a:lnTo>
                  <a:lnTo>
                    <a:pt x="564" y="114"/>
                  </a:lnTo>
                  <a:lnTo>
                    <a:pt x="588" y="67"/>
                  </a:lnTo>
                  <a:lnTo>
                    <a:pt x="605" y="38"/>
                  </a:lnTo>
                  <a:lnTo>
                    <a:pt x="613" y="17"/>
                  </a:lnTo>
                  <a:lnTo>
                    <a:pt x="621" y="12"/>
                  </a:lnTo>
                  <a:lnTo>
                    <a:pt x="625" y="12"/>
                  </a:lnTo>
                  <a:lnTo>
                    <a:pt x="629" y="12"/>
                  </a:lnTo>
                  <a:lnTo>
                    <a:pt x="633" y="12"/>
                  </a:lnTo>
                  <a:lnTo>
                    <a:pt x="638" y="12"/>
                  </a:lnTo>
                  <a:lnTo>
                    <a:pt x="642" y="17"/>
                  </a:lnTo>
                  <a:lnTo>
                    <a:pt x="646" y="17"/>
                  </a:lnTo>
                  <a:lnTo>
                    <a:pt x="650" y="25"/>
                  </a:lnTo>
                  <a:lnTo>
                    <a:pt x="646" y="34"/>
                  </a:lnTo>
                  <a:lnTo>
                    <a:pt x="642" y="42"/>
                  </a:lnTo>
                  <a:lnTo>
                    <a:pt x="609" y="105"/>
                  </a:lnTo>
                  <a:lnTo>
                    <a:pt x="584" y="160"/>
                  </a:lnTo>
                  <a:lnTo>
                    <a:pt x="564" y="202"/>
                  </a:lnTo>
                  <a:lnTo>
                    <a:pt x="551" y="232"/>
                  </a:lnTo>
                  <a:lnTo>
                    <a:pt x="535" y="265"/>
                  </a:lnTo>
                  <a:lnTo>
                    <a:pt x="518" y="312"/>
                  </a:lnTo>
                  <a:lnTo>
                    <a:pt x="498" y="362"/>
                  </a:lnTo>
                  <a:lnTo>
                    <a:pt x="481" y="413"/>
                  </a:lnTo>
                  <a:lnTo>
                    <a:pt x="465" y="455"/>
                  </a:lnTo>
                  <a:lnTo>
                    <a:pt x="461" y="485"/>
                  </a:lnTo>
                  <a:lnTo>
                    <a:pt x="449" y="565"/>
                  </a:lnTo>
                  <a:lnTo>
                    <a:pt x="432" y="636"/>
                  </a:lnTo>
                  <a:lnTo>
                    <a:pt x="416" y="695"/>
                  </a:lnTo>
                  <a:lnTo>
                    <a:pt x="407" y="716"/>
                  </a:lnTo>
                  <a:lnTo>
                    <a:pt x="403" y="733"/>
                  </a:lnTo>
                  <a:lnTo>
                    <a:pt x="395" y="742"/>
                  </a:lnTo>
                  <a:lnTo>
                    <a:pt x="391" y="750"/>
                  </a:lnTo>
                  <a:lnTo>
                    <a:pt x="387" y="754"/>
                  </a:lnTo>
                  <a:lnTo>
                    <a:pt x="383" y="754"/>
                  </a:lnTo>
                  <a:lnTo>
                    <a:pt x="379" y="754"/>
                  </a:lnTo>
                  <a:lnTo>
                    <a:pt x="370" y="750"/>
                  </a:lnTo>
                  <a:lnTo>
                    <a:pt x="366" y="746"/>
                  </a:lnTo>
                  <a:lnTo>
                    <a:pt x="362" y="742"/>
                  </a:lnTo>
                  <a:lnTo>
                    <a:pt x="358" y="733"/>
                  </a:lnTo>
                  <a:lnTo>
                    <a:pt x="358" y="725"/>
                  </a:lnTo>
                  <a:lnTo>
                    <a:pt x="362" y="695"/>
                  </a:lnTo>
                  <a:lnTo>
                    <a:pt x="375" y="649"/>
                  </a:lnTo>
                  <a:lnTo>
                    <a:pt x="387" y="594"/>
                  </a:lnTo>
                  <a:lnTo>
                    <a:pt x="403" y="535"/>
                  </a:lnTo>
                  <a:lnTo>
                    <a:pt x="420" y="476"/>
                  </a:lnTo>
                  <a:lnTo>
                    <a:pt x="424" y="464"/>
                  </a:lnTo>
                  <a:lnTo>
                    <a:pt x="424" y="438"/>
                  </a:lnTo>
                  <a:lnTo>
                    <a:pt x="428" y="396"/>
                  </a:lnTo>
                  <a:lnTo>
                    <a:pt x="424" y="350"/>
                  </a:lnTo>
                  <a:lnTo>
                    <a:pt x="420" y="299"/>
                  </a:lnTo>
                  <a:lnTo>
                    <a:pt x="407" y="249"/>
                  </a:lnTo>
                  <a:lnTo>
                    <a:pt x="391" y="202"/>
                  </a:lnTo>
                  <a:lnTo>
                    <a:pt x="366" y="160"/>
                  </a:lnTo>
                  <a:lnTo>
                    <a:pt x="329" y="126"/>
                  </a:lnTo>
                  <a:lnTo>
                    <a:pt x="284" y="101"/>
                  </a:lnTo>
                  <a:lnTo>
                    <a:pt x="222" y="93"/>
                  </a:lnTo>
                  <a:lnTo>
                    <a:pt x="165" y="101"/>
                  </a:lnTo>
                  <a:lnTo>
                    <a:pt x="111" y="122"/>
                  </a:lnTo>
                  <a:lnTo>
                    <a:pt x="66" y="156"/>
                  </a:lnTo>
                  <a:lnTo>
                    <a:pt x="42" y="202"/>
                  </a:lnTo>
                  <a:lnTo>
                    <a:pt x="37" y="211"/>
                  </a:lnTo>
                  <a:lnTo>
                    <a:pt x="33" y="219"/>
                  </a:lnTo>
                  <a:lnTo>
                    <a:pt x="29" y="223"/>
                  </a:lnTo>
                  <a:lnTo>
                    <a:pt x="21" y="223"/>
                  </a:lnTo>
                  <a:lnTo>
                    <a:pt x="17" y="223"/>
                  </a:lnTo>
                  <a:lnTo>
                    <a:pt x="9" y="219"/>
                  </a:lnTo>
                  <a:lnTo>
                    <a:pt x="5" y="219"/>
                  </a:lnTo>
                  <a:lnTo>
                    <a:pt x="0" y="215"/>
                  </a:lnTo>
                  <a:lnTo>
                    <a:pt x="0" y="211"/>
                  </a:lnTo>
                  <a:lnTo>
                    <a:pt x="5" y="194"/>
                  </a:lnTo>
                  <a:lnTo>
                    <a:pt x="17" y="160"/>
                  </a:lnTo>
                  <a:lnTo>
                    <a:pt x="42" y="114"/>
                  </a:lnTo>
                  <a:lnTo>
                    <a:pt x="83" y="67"/>
                  </a:lnTo>
                  <a:lnTo>
                    <a:pt x="124" y="38"/>
                  </a:lnTo>
                  <a:lnTo>
                    <a:pt x="173" y="12"/>
                  </a:lnTo>
                  <a:lnTo>
                    <a:pt x="2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5044" y="2810"/>
              <a:ext cx="391" cy="531"/>
            </a:xfrm>
            <a:custGeom>
              <a:avLst/>
              <a:gdLst/>
              <a:ahLst/>
              <a:cxnLst>
                <a:cxn ang="0">
                  <a:pos x="239" y="4"/>
                </a:cxn>
                <a:cxn ang="0">
                  <a:pos x="329" y="38"/>
                </a:cxn>
                <a:cxn ang="0">
                  <a:pos x="383" y="109"/>
                </a:cxn>
                <a:cxn ang="0">
                  <a:pos x="383" y="202"/>
                </a:cxn>
                <a:cxn ang="0">
                  <a:pos x="333" y="278"/>
                </a:cxn>
                <a:cxn ang="0">
                  <a:pos x="255" y="337"/>
                </a:cxn>
                <a:cxn ang="0">
                  <a:pos x="152" y="413"/>
                </a:cxn>
                <a:cxn ang="0">
                  <a:pos x="251" y="455"/>
                </a:cxn>
                <a:cxn ang="0">
                  <a:pos x="296" y="455"/>
                </a:cxn>
                <a:cxn ang="0">
                  <a:pos x="333" y="451"/>
                </a:cxn>
                <a:cxn ang="0">
                  <a:pos x="354" y="400"/>
                </a:cxn>
                <a:cxn ang="0">
                  <a:pos x="391" y="379"/>
                </a:cxn>
                <a:cxn ang="0">
                  <a:pos x="362" y="531"/>
                </a:cxn>
                <a:cxn ang="0">
                  <a:pos x="0" y="506"/>
                </a:cxn>
                <a:cxn ang="0">
                  <a:pos x="4" y="501"/>
                </a:cxn>
                <a:cxn ang="0">
                  <a:pos x="9" y="493"/>
                </a:cxn>
                <a:cxn ang="0">
                  <a:pos x="243" y="291"/>
                </a:cxn>
                <a:cxn ang="0">
                  <a:pos x="300" y="206"/>
                </a:cxn>
                <a:cxn ang="0">
                  <a:pos x="300" y="114"/>
                </a:cxn>
                <a:cxn ang="0">
                  <a:pos x="251" y="55"/>
                </a:cxn>
                <a:cxn ang="0">
                  <a:pos x="169" y="33"/>
                </a:cxn>
                <a:cxn ang="0">
                  <a:pos x="78" y="63"/>
                </a:cxn>
                <a:cxn ang="0">
                  <a:pos x="62" y="97"/>
                </a:cxn>
                <a:cxn ang="0">
                  <a:pos x="83" y="114"/>
                </a:cxn>
                <a:cxn ang="0">
                  <a:pos x="91" y="139"/>
                </a:cxn>
                <a:cxn ang="0">
                  <a:pos x="87" y="168"/>
                </a:cxn>
                <a:cxn ang="0">
                  <a:pos x="66" y="181"/>
                </a:cxn>
                <a:cxn ang="0">
                  <a:pos x="46" y="189"/>
                </a:cxn>
                <a:cxn ang="0">
                  <a:pos x="33" y="185"/>
                </a:cxn>
                <a:cxn ang="0">
                  <a:pos x="17" y="177"/>
                </a:cxn>
                <a:cxn ang="0">
                  <a:pos x="4" y="156"/>
                </a:cxn>
                <a:cxn ang="0">
                  <a:pos x="13" y="92"/>
                </a:cxn>
                <a:cxn ang="0">
                  <a:pos x="74" y="25"/>
                </a:cxn>
                <a:cxn ang="0">
                  <a:pos x="185" y="0"/>
                </a:cxn>
              </a:cxnLst>
              <a:rect l="0" t="0" r="r" b="b"/>
              <a:pathLst>
                <a:path w="391" h="531">
                  <a:moveTo>
                    <a:pt x="185" y="0"/>
                  </a:moveTo>
                  <a:lnTo>
                    <a:pt x="239" y="4"/>
                  </a:lnTo>
                  <a:lnTo>
                    <a:pt x="288" y="17"/>
                  </a:lnTo>
                  <a:lnTo>
                    <a:pt x="329" y="38"/>
                  </a:lnTo>
                  <a:lnTo>
                    <a:pt x="362" y="71"/>
                  </a:lnTo>
                  <a:lnTo>
                    <a:pt x="383" y="109"/>
                  </a:lnTo>
                  <a:lnTo>
                    <a:pt x="391" y="156"/>
                  </a:lnTo>
                  <a:lnTo>
                    <a:pt x="383" y="202"/>
                  </a:lnTo>
                  <a:lnTo>
                    <a:pt x="362" y="244"/>
                  </a:lnTo>
                  <a:lnTo>
                    <a:pt x="333" y="278"/>
                  </a:lnTo>
                  <a:lnTo>
                    <a:pt x="296" y="307"/>
                  </a:lnTo>
                  <a:lnTo>
                    <a:pt x="255" y="337"/>
                  </a:lnTo>
                  <a:lnTo>
                    <a:pt x="206" y="375"/>
                  </a:lnTo>
                  <a:lnTo>
                    <a:pt x="152" y="413"/>
                  </a:lnTo>
                  <a:lnTo>
                    <a:pt x="99" y="455"/>
                  </a:lnTo>
                  <a:lnTo>
                    <a:pt x="251" y="455"/>
                  </a:lnTo>
                  <a:lnTo>
                    <a:pt x="268" y="455"/>
                  </a:lnTo>
                  <a:lnTo>
                    <a:pt x="296" y="455"/>
                  </a:lnTo>
                  <a:lnTo>
                    <a:pt x="321" y="451"/>
                  </a:lnTo>
                  <a:lnTo>
                    <a:pt x="333" y="451"/>
                  </a:lnTo>
                  <a:lnTo>
                    <a:pt x="346" y="430"/>
                  </a:lnTo>
                  <a:lnTo>
                    <a:pt x="354" y="400"/>
                  </a:lnTo>
                  <a:lnTo>
                    <a:pt x="358" y="379"/>
                  </a:lnTo>
                  <a:lnTo>
                    <a:pt x="391" y="379"/>
                  </a:lnTo>
                  <a:lnTo>
                    <a:pt x="391" y="379"/>
                  </a:lnTo>
                  <a:lnTo>
                    <a:pt x="362" y="531"/>
                  </a:lnTo>
                  <a:lnTo>
                    <a:pt x="0" y="531"/>
                  </a:lnTo>
                  <a:lnTo>
                    <a:pt x="0" y="506"/>
                  </a:lnTo>
                  <a:lnTo>
                    <a:pt x="4" y="501"/>
                  </a:lnTo>
                  <a:lnTo>
                    <a:pt x="4" y="501"/>
                  </a:lnTo>
                  <a:lnTo>
                    <a:pt x="4" y="497"/>
                  </a:lnTo>
                  <a:lnTo>
                    <a:pt x="9" y="493"/>
                  </a:lnTo>
                  <a:lnTo>
                    <a:pt x="202" y="329"/>
                  </a:lnTo>
                  <a:lnTo>
                    <a:pt x="243" y="291"/>
                  </a:lnTo>
                  <a:lnTo>
                    <a:pt x="276" y="248"/>
                  </a:lnTo>
                  <a:lnTo>
                    <a:pt x="300" y="206"/>
                  </a:lnTo>
                  <a:lnTo>
                    <a:pt x="305" y="156"/>
                  </a:lnTo>
                  <a:lnTo>
                    <a:pt x="300" y="114"/>
                  </a:lnTo>
                  <a:lnTo>
                    <a:pt x="280" y="80"/>
                  </a:lnTo>
                  <a:lnTo>
                    <a:pt x="251" y="55"/>
                  </a:lnTo>
                  <a:lnTo>
                    <a:pt x="210" y="38"/>
                  </a:lnTo>
                  <a:lnTo>
                    <a:pt x="169" y="33"/>
                  </a:lnTo>
                  <a:lnTo>
                    <a:pt x="120" y="42"/>
                  </a:lnTo>
                  <a:lnTo>
                    <a:pt x="78" y="63"/>
                  </a:lnTo>
                  <a:lnTo>
                    <a:pt x="46" y="92"/>
                  </a:lnTo>
                  <a:lnTo>
                    <a:pt x="62" y="97"/>
                  </a:lnTo>
                  <a:lnTo>
                    <a:pt x="74" y="101"/>
                  </a:lnTo>
                  <a:lnTo>
                    <a:pt x="83" y="114"/>
                  </a:lnTo>
                  <a:lnTo>
                    <a:pt x="91" y="122"/>
                  </a:lnTo>
                  <a:lnTo>
                    <a:pt x="91" y="139"/>
                  </a:lnTo>
                  <a:lnTo>
                    <a:pt x="91" y="156"/>
                  </a:lnTo>
                  <a:lnTo>
                    <a:pt x="87" y="168"/>
                  </a:lnTo>
                  <a:lnTo>
                    <a:pt x="78" y="177"/>
                  </a:lnTo>
                  <a:lnTo>
                    <a:pt x="66" y="181"/>
                  </a:lnTo>
                  <a:lnTo>
                    <a:pt x="58" y="185"/>
                  </a:lnTo>
                  <a:lnTo>
                    <a:pt x="46" y="189"/>
                  </a:lnTo>
                  <a:lnTo>
                    <a:pt x="41" y="185"/>
                  </a:lnTo>
                  <a:lnTo>
                    <a:pt x="33" y="185"/>
                  </a:lnTo>
                  <a:lnTo>
                    <a:pt x="25" y="181"/>
                  </a:lnTo>
                  <a:lnTo>
                    <a:pt x="17" y="177"/>
                  </a:lnTo>
                  <a:lnTo>
                    <a:pt x="9" y="168"/>
                  </a:lnTo>
                  <a:lnTo>
                    <a:pt x="4" y="156"/>
                  </a:lnTo>
                  <a:lnTo>
                    <a:pt x="0" y="139"/>
                  </a:lnTo>
                  <a:lnTo>
                    <a:pt x="13" y="92"/>
                  </a:lnTo>
                  <a:lnTo>
                    <a:pt x="37" y="55"/>
                  </a:lnTo>
                  <a:lnTo>
                    <a:pt x="74" y="25"/>
                  </a:lnTo>
                  <a:lnTo>
                    <a:pt x="124" y="4"/>
                  </a:lnTo>
                  <a:lnTo>
                    <a:pt x="1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2"/>
            <p:cNvSpPr>
              <a:spLocks noEditPoints="1"/>
            </p:cNvSpPr>
            <p:nvPr/>
          </p:nvSpPr>
          <p:spPr bwMode="auto">
            <a:xfrm>
              <a:off x="6212" y="2350"/>
              <a:ext cx="1056" cy="380"/>
            </a:xfrm>
            <a:custGeom>
              <a:avLst/>
              <a:gdLst/>
              <a:ahLst/>
              <a:cxnLst>
                <a:cxn ang="0">
                  <a:pos x="53" y="316"/>
                </a:cxn>
                <a:cxn ang="0">
                  <a:pos x="998" y="316"/>
                </a:cxn>
                <a:cxn ang="0">
                  <a:pos x="1011" y="316"/>
                </a:cxn>
                <a:cxn ang="0">
                  <a:pos x="1023" y="316"/>
                </a:cxn>
                <a:cxn ang="0">
                  <a:pos x="1031" y="321"/>
                </a:cxn>
                <a:cxn ang="0">
                  <a:pos x="1040" y="325"/>
                </a:cxn>
                <a:cxn ang="0">
                  <a:pos x="1048" y="329"/>
                </a:cxn>
                <a:cxn ang="0">
                  <a:pos x="1052" y="337"/>
                </a:cxn>
                <a:cxn ang="0">
                  <a:pos x="1056" y="350"/>
                </a:cxn>
                <a:cxn ang="0">
                  <a:pos x="1052" y="363"/>
                </a:cxn>
                <a:cxn ang="0">
                  <a:pos x="1048" y="371"/>
                </a:cxn>
                <a:cxn ang="0">
                  <a:pos x="1044" y="375"/>
                </a:cxn>
                <a:cxn ang="0">
                  <a:pos x="1031" y="380"/>
                </a:cxn>
                <a:cxn ang="0">
                  <a:pos x="1023" y="380"/>
                </a:cxn>
                <a:cxn ang="0">
                  <a:pos x="1015" y="380"/>
                </a:cxn>
                <a:cxn ang="0">
                  <a:pos x="1003" y="380"/>
                </a:cxn>
                <a:cxn ang="0">
                  <a:pos x="53" y="380"/>
                </a:cxn>
                <a:cxn ang="0">
                  <a:pos x="45" y="380"/>
                </a:cxn>
                <a:cxn ang="0">
                  <a:pos x="33" y="380"/>
                </a:cxn>
                <a:cxn ang="0">
                  <a:pos x="24" y="380"/>
                </a:cxn>
                <a:cxn ang="0">
                  <a:pos x="16" y="375"/>
                </a:cxn>
                <a:cxn ang="0">
                  <a:pos x="8" y="371"/>
                </a:cxn>
                <a:cxn ang="0">
                  <a:pos x="4" y="363"/>
                </a:cxn>
                <a:cxn ang="0">
                  <a:pos x="0" y="350"/>
                </a:cxn>
                <a:cxn ang="0">
                  <a:pos x="4" y="337"/>
                </a:cxn>
                <a:cxn ang="0">
                  <a:pos x="8" y="329"/>
                </a:cxn>
                <a:cxn ang="0">
                  <a:pos x="16" y="325"/>
                </a:cxn>
                <a:cxn ang="0">
                  <a:pos x="24" y="321"/>
                </a:cxn>
                <a:cxn ang="0">
                  <a:pos x="33" y="316"/>
                </a:cxn>
                <a:cxn ang="0">
                  <a:pos x="45" y="316"/>
                </a:cxn>
                <a:cxn ang="0">
                  <a:pos x="53" y="316"/>
                </a:cxn>
                <a:cxn ang="0">
                  <a:pos x="53" y="0"/>
                </a:cxn>
                <a:cxn ang="0">
                  <a:pos x="1003" y="0"/>
                </a:cxn>
                <a:cxn ang="0">
                  <a:pos x="1015" y="0"/>
                </a:cxn>
                <a:cxn ang="0">
                  <a:pos x="1023" y="4"/>
                </a:cxn>
                <a:cxn ang="0">
                  <a:pos x="1031" y="4"/>
                </a:cxn>
                <a:cxn ang="0">
                  <a:pos x="1044" y="9"/>
                </a:cxn>
                <a:cxn ang="0">
                  <a:pos x="1048" y="13"/>
                </a:cxn>
                <a:cxn ang="0">
                  <a:pos x="1052" y="21"/>
                </a:cxn>
                <a:cxn ang="0">
                  <a:pos x="1056" y="34"/>
                </a:cxn>
                <a:cxn ang="0">
                  <a:pos x="1052" y="47"/>
                </a:cxn>
                <a:cxn ang="0">
                  <a:pos x="1048" y="55"/>
                </a:cxn>
                <a:cxn ang="0">
                  <a:pos x="1040" y="59"/>
                </a:cxn>
                <a:cxn ang="0">
                  <a:pos x="1031" y="63"/>
                </a:cxn>
                <a:cxn ang="0">
                  <a:pos x="1023" y="63"/>
                </a:cxn>
                <a:cxn ang="0">
                  <a:pos x="1011" y="68"/>
                </a:cxn>
                <a:cxn ang="0">
                  <a:pos x="998" y="68"/>
                </a:cxn>
                <a:cxn ang="0">
                  <a:pos x="53" y="68"/>
                </a:cxn>
                <a:cxn ang="0">
                  <a:pos x="45" y="68"/>
                </a:cxn>
                <a:cxn ang="0">
                  <a:pos x="33" y="63"/>
                </a:cxn>
                <a:cxn ang="0">
                  <a:pos x="24" y="63"/>
                </a:cxn>
                <a:cxn ang="0">
                  <a:pos x="16" y="59"/>
                </a:cxn>
                <a:cxn ang="0">
                  <a:pos x="8" y="55"/>
                </a:cxn>
                <a:cxn ang="0">
                  <a:pos x="4" y="47"/>
                </a:cxn>
                <a:cxn ang="0">
                  <a:pos x="0" y="34"/>
                </a:cxn>
                <a:cxn ang="0">
                  <a:pos x="4" y="21"/>
                </a:cxn>
                <a:cxn ang="0">
                  <a:pos x="8" y="13"/>
                </a:cxn>
                <a:cxn ang="0">
                  <a:pos x="16" y="9"/>
                </a:cxn>
                <a:cxn ang="0">
                  <a:pos x="24" y="4"/>
                </a:cxn>
                <a:cxn ang="0">
                  <a:pos x="33" y="4"/>
                </a:cxn>
                <a:cxn ang="0">
                  <a:pos x="45" y="0"/>
                </a:cxn>
                <a:cxn ang="0">
                  <a:pos x="53" y="0"/>
                </a:cxn>
              </a:cxnLst>
              <a:rect l="0" t="0" r="r" b="b"/>
              <a:pathLst>
                <a:path w="1056" h="380">
                  <a:moveTo>
                    <a:pt x="53" y="316"/>
                  </a:moveTo>
                  <a:lnTo>
                    <a:pt x="998" y="316"/>
                  </a:lnTo>
                  <a:lnTo>
                    <a:pt x="1011" y="316"/>
                  </a:lnTo>
                  <a:lnTo>
                    <a:pt x="1023" y="316"/>
                  </a:lnTo>
                  <a:lnTo>
                    <a:pt x="1031" y="321"/>
                  </a:lnTo>
                  <a:lnTo>
                    <a:pt x="1040" y="325"/>
                  </a:lnTo>
                  <a:lnTo>
                    <a:pt x="1048" y="329"/>
                  </a:lnTo>
                  <a:lnTo>
                    <a:pt x="1052" y="337"/>
                  </a:lnTo>
                  <a:lnTo>
                    <a:pt x="1056" y="350"/>
                  </a:lnTo>
                  <a:lnTo>
                    <a:pt x="1052" y="363"/>
                  </a:lnTo>
                  <a:lnTo>
                    <a:pt x="1048" y="371"/>
                  </a:lnTo>
                  <a:lnTo>
                    <a:pt x="1044" y="375"/>
                  </a:lnTo>
                  <a:lnTo>
                    <a:pt x="1031" y="380"/>
                  </a:lnTo>
                  <a:lnTo>
                    <a:pt x="1023" y="380"/>
                  </a:lnTo>
                  <a:lnTo>
                    <a:pt x="1015" y="380"/>
                  </a:lnTo>
                  <a:lnTo>
                    <a:pt x="1003" y="380"/>
                  </a:lnTo>
                  <a:lnTo>
                    <a:pt x="53" y="380"/>
                  </a:lnTo>
                  <a:lnTo>
                    <a:pt x="45" y="380"/>
                  </a:lnTo>
                  <a:lnTo>
                    <a:pt x="33" y="380"/>
                  </a:lnTo>
                  <a:lnTo>
                    <a:pt x="24" y="380"/>
                  </a:lnTo>
                  <a:lnTo>
                    <a:pt x="16" y="375"/>
                  </a:lnTo>
                  <a:lnTo>
                    <a:pt x="8" y="371"/>
                  </a:lnTo>
                  <a:lnTo>
                    <a:pt x="4" y="363"/>
                  </a:lnTo>
                  <a:lnTo>
                    <a:pt x="0" y="350"/>
                  </a:lnTo>
                  <a:lnTo>
                    <a:pt x="4" y="337"/>
                  </a:lnTo>
                  <a:lnTo>
                    <a:pt x="8" y="329"/>
                  </a:lnTo>
                  <a:lnTo>
                    <a:pt x="16" y="325"/>
                  </a:lnTo>
                  <a:lnTo>
                    <a:pt x="24" y="321"/>
                  </a:lnTo>
                  <a:lnTo>
                    <a:pt x="33" y="316"/>
                  </a:lnTo>
                  <a:lnTo>
                    <a:pt x="45" y="316"/>
                  </a:lnTo>
                  <a:lnTo>
                    <a:pt x="53" y="316"/>
                  </a:lnTo>
                  <a:close/>
                  <a:moveTo>
                    <a:pt x="53" y="0"/>
                  </a:moveTo>
                  <a:lnTo>
                    <a:pt x="1003" y="0"/>
                  </a:lnTo>
                  <a:lnTo>
                    <a:pt x="1015" y="0"/>
                  </a:lnTo>
                  <a:lnTo>
                    <a:pt x="1023" y="4"/>
                  </a:lnTo>
                  <a:lnTo>
                    <a:pt x="1031" y="4"/>
                  </a:lnTo>
                  <a:lnTo>
                    <a:pt x="1044" y="9"/>
                  </a:lnTo>
                  <a:lnTo>
                    <a:pt x="1048" y="13"/>
                  </a:lnTo>
                  <a:lnTo>
                    <a:pt x="1052" y="21"/>
                  </a:lnTo>
                  <a:lnTo>
                    <a:pt x="1056" y="34"/>
                  </a:lnTo>
                  <a:lnTo>
                    <a:pt x="1052" y="47"/>
                  </a:lnTo>
                  <a:lnTo>
                    <a:pt x="1048" y="55"/>
                  </a:lnTo>
                  <a:lnTo>
                    <a:pt x="1040" y="59"/>
                  </a:lnTo>
                  <a:lnTo>
                    <a:pt x="1031" y="63"/>
                  </a:lnTo>
                  <a:lnTo>
                    <a:pt x="1023" y="63"/>
                  </a:lnTo>
                  <a:lnTo>
                    <a:pt x="1011" y="68"/>
                  </a:lnTo>
                  <a:lnTo>
                    <a:pt x="998" y="68"/>
                  </a:lnTo>
                  <a:lnTo>
                    <a:pt x="53" y="68"/>
                  </a:lnTo>
                  <a:lnTo>
                    <a:pt x="45" y="68"/>
                  </a:lnTo>
                  <a:lnTo>
                    <a:pt x="33" y="63"/>
                  </a:lnTo>
                  <a:lnTo>
                    <a:pt x="24" y="63"/>
                  </a:lnTo>
                  <a:lnTo>
                    <a:pt x="16" y="59"/>
                  </a:lnTo>
                  <a:lnTo>
                    <a:pt x="8" y="55"/>
                  </a:lnTo>
                  <a:lnTo>
                    <a:pt x="4" y="47"/>
                  </a:lnTo>
                  <a:lnTo>
                    <a:pt x="0" y="34"/>
                  </a:lnTo>
                  <a:lnTo>
                    <a:pt x="4" y="21"/>
                  </a:lnTo>
                  <a:lnTo>
                    <a:pt x="8" y="13"/>
                  </a:lnTo>
                  <a:lnTo>
                    <a:pt x="16" y="9"/>
                  </a:lnTo>
                  <a:lnTo>
                    <a:pt x="24" y="4"/>
                  </a:lnTo>
                  <a:lnTo>
                    <a:pt x="33" y="4"/>
                  </a:lnTo>
                  <a:lnTo>
                    <a:pt x="45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7880" y="1840"/>
              <a:ext cx="1057" cy="1109"/>
            </a:xfrm>
            <a:custGeom>
              <a:avLst/>
              <a:gdLst/>
              <a:ahLst/>
              <a:cxnLst>
                <a:cxn ang="0">
                  <a:pos x="1016" y="0"/>
                </a:cxn>
                <a:cxn ang="0">
                  <a:pos x="1045" y="0"/>
                </a:cxn>
                <a:cxn ang="0">
                  <a:pos x="1053" y="4"/>
                </a:cxn>
                <a:cxn ang="0">
                  <a:pos x="1053" y="25"/>
                </a:cxn>
                <a:cxn ang="0">
                  <a:pos x="1049" y="38"/>
                </a:cxn>
                <a:cxn ang="0">
                  <a:pos x="436" y="1050"/>
                </a:cxn>
                <a:cxn ang="0">
                  <a:pos x="605" y="1029"/>
                </a:cxn>
                <a:cxn ang="0">
                  <a:pos x="720" y="966"/>
                </a:cxn>
                <a:cxn ang="0">
                  <a:pos x="794" y="860"/>
                </a:cxn>
                <a:cxn ang="0">
                  <a:pos x="851" y="713"/>
                </a:cxn>
                <a:cxn ang="0">
                  <a:pos x="860" y="687"/>
                </a:cxn>
                <a:cxn ang="0">
                  <a:pos x="868" y="675"/>
                </a:cxn>
                <a:cxn ang="0">
                  <a:pos x="880" y="675"/>
                </a:cxn>
                <a:cxn ang="0">
                  <a:pos x="892" y="679"/>
                </a:cxn>
                <a:cxn ang="0">
                  <a:pos x="897" y="692"/>
                </a:cxn>
                <a:cxn ang="0">
                  <a:pos x="897" y="708"/>
                </a:cxn>
                <a:cxn ang="0">
                  <a:pos x="781" y="1075"/>
                </a:cxn>
                <a:cxn ang="0">
                  <a:pos x="773" y="1096"/>
                </a:cxn>
                <a:cxn ang="0">
                  <a:pos x="757" y="1105"/>
                </a:cxn>
                <a:cxn ang="0">
                  <a:pos x="732" y="1109"/>
                </a:cxn>
                <a:cxn ang="0">
                  <a:pos x="25" y="1109"/>
                </a:cxn>
                <a:cxn ang="0">
                  <a:pos x="5" y="1105"/>
                </a:cxn>
                <a:cxn ang="0">
                  <a:pos x="0" y="1092"/>
                </a:cxn>
                <a:cxn ang="0">
                  <a:pos x="0" y="1079"/>
                </a:cxn>
                <a:cxn ang="0">
                  <a:pos x="5" y="1067"/>
                </a:cxn>
                <a:cxn ang="0">
                  <a:pos x="892" y="47"/>
                </a:cxn>
                <a:cxn ang="0">
                  <a:pos x="551" y="51"/>
                </a:cxn>
                <a:cxn ang="0">
                  <a:pos x="420" y="93"/>
                </a:cxn>
                <a:cxn ang="0">
                  <a:pos x="329" y="169"/>
                </a:cxn>
                <a:cxn ang="0">
                  <a:pos x="268" y="278"/>
                </a:cxn>
                <a:cxn ang="0">
                  <a:pos x="243" y="350"/>
                </a:cxn>
                <a:cxn ang="0">
                  <a:pos x="235" y="363"/>
                </a:cxn>
                <a:cxn ang="0">
                  <a:pos x="218" y="363"/>
                </a:cxn>
                <a:cxn ang="0">
                  <a:pos x="206" y="354"/>
                </a:cxn>
                <a:cxn ang="0">
                  <a:pos x="206" y="346"/>
                </a:cxn>
                <a:cxn ang="0">
                  <a:pos x="206" y="342"/>
                </a:cxn>
                <a:cxn ang="0">
                  <a:pos x="210" y="329"/>
                </a:cxn>
                <a:cxn ang="0">
                  <a:pos x="296" y="30"/>
                </a:cxn>
                <a:cxn ang="0">
                  <a:pos x="305" y="9"/>
                </a:cxn>
                <a:cxn ang="0">
                  <a:pos x="317" y="0"/>
                </a:cxn>
                <a:cxn ang="0">
                  <a:pos x="346" y="0"/>
                </a:cxn>
              </a:cxnLst>
              <a:rect l="0" t="0" r="r" b="b"/>
              <a:pathLst>
                <a:path w="1057" h="1109">
                  <a:moveTo>
                    <a:pt x="346" y="0"/>
                  </a:moveTo>
                  <a:lnTo>
                    <a:pt x="1016" y="0"/>
                  </a:lnTo>
                  <a:lnTo>
                    <a:pt x="1032" y="0"/>
                  </a:lnTo>
                  <a:lnTo>
                    <a:pt x="1045" y="0"/>
                  </a:lnTo>
                  <a:lnTo>
                    <a:pt x="1049" y="0"/>
                  </a:lnTo>
                  <a:lnTo>
                    <a:pt x="1053" y="4"/>
                  </a:lnTo>
                  <a:lnTo>
                    <a:pt x="1057" y="13"/>
                  </a:lnTo>
                  <a:lnTo>
                    <a:pt x="1053" y="25"/>
                  </a:lnTo>
                  <a:lnTo>
                    <a:pt x="1049" y="38"/>
                  </a:lnTo>
                  <a:lnTo>
                    <a:pt x="1049" y="38"/>
                  </a:lnTo>
                  <a:lnTo>
                    <a:pt x="165" y="1050"/>
                  </a:lnTo>
                  <a:lnTo>
                    <a:pt x="436" y="1050"/>
                  </a:lnTo>
                  <a:lnTo>
                    <a:pt x="527" y="1046"/>
                  </a:lnTo>
                  <a:lnTo>
                    <a:pt x="605" y="1029"/>
                  </a:lnTo>
                  <a:lnTo>
                    <a:pt x="666" y="1003"/>
                  </a:lnTo>
                  <a:lnTo>
                    <a:pt x="720" y="966"/>
                  </a:lnTo>
                  <a:lnTo>
                    <a:pt x="761" y="919"/>
                  </a:lnTo>
                  <a:lnTo>
                    <a:pt x="794" y="860"/>
                  </a:lnTo>
                  <a:lnTo>
                    <a:pt x="823" y="793"/>
                  </a:lnTo>
                  <a:lnTo>
                    <a:pt x="851" y="713"/>
                  </a:lnTo>
                  <a:lnTo>
                    <a:pt x="855" y="700"/>
                  </a:lnTo>
                  <a:lnTo>
                    <a:pt x="860" y="687"/>
                  </a:lnTo>
                  <a:lnTo>
                    <a:pt x="864" y="683"/>
                  </a:lnTo>
                  <a:lnTo>
                    <a:pt x="868" y="675"/>
                  </a:lnTo>
                  <a:lnTo>
                    <a:pt x="872" y="675"/>
                  </a:lnTo>
                  <a:lnTo>
                    <a:pt x="880" y="675"/>
                  </a:lnTo>
                  <a:lnTo>
                    <a:pt x="888" y="675"/>
                  </a:lnTo>
                  <a:lnTo>
                    <a:pt x="892" y="679"/>
                  </a:lnTo>
                  <a:lnTo>
                    <a:pt x="897" y="683"/>
                  </a:lnTo>
                  <a:lnTo>
                    <a:pt x="897" y="692"/>
                  </a:lnTo>
                  <a:lnTo>
                    <a:pt x="897" y="700"/>
                  </a:lnTo>
                  <a:lnTo>
                    <a:pt x="897" y="708"/>
                  </a:lnTo>
                  <a:lnTo>
                    <a:pt x="892" y="717"/>
                  </a:lnTo>
                  <a:lnTo>
                    <a:pt x="781" y="1075"/>
                  </a:lnTo>
                  <a:lnTo>
                    <a:pt x="777" y="1088"/>
                  </a:lnTo>
                  <a:lnTo>
                    <a:pt x="773" y="1096"/>
                  </a:lnTo>
                  <a:lnTo>
                    <a:pt x="765" y="1105"/>
                  </a:lnTo>
                  <a:lnTo>
                    <a:pt x="757" y="1105"/>
                  </a:lnTo>
                  <a:lnTo>
                    <a:pt x="749" y="1109"/>
                  </a:lnTo>
                  <a:lnTo>
                    <a:pt x="732" y="1109"/>
                  </a:lnTo>
                  <a:lnTo>
                    <a:pt x="42" y="1109"/>
                  </a:lnTo>
                  <a:lnTo>
                    <a:pt x="25" y="1109"/>
                  </a:lnTo>
                  <a:lnTo>
                    <a:pt x="13" y="1109"/>
                  </a:lnTo>
                  <a:lnTo>
                    <a:pt x="5" y="1105"/>
                  </a:lnTo>
                  <a:lnTo>
                    <a:pt x="0" y="1100"/>
                  </a:lnTo>
                  <a:lnTo>
                    <a:pt x="0" y="1092"/>
                  </a:lnTo>
                  <a:lnTo>
                    <a:pt x="0" y="1088"/>
                  </a:lnTo>
                  <a:lnTo>
                    <a:pt x="0" y="1079"/>
                  </a:lnTo>
                  <a:lnTo>
                    <a:pt x="5" y="1071"/>
                  </a:lnTo>
                  <a:lnTo>
                    <a:pt x="5" y="1067"/>
                  </a:lnTo>
                  <a:lnTo>
                    <a:pt x="5" y="1062"/>
                  </a:lnTo>
                  <a:lnTo>
                    <a:pt x="892" y="47"/>
                  </a:lnTo>
                  <a:lnTo>
                    <a:pt x="638" y="47"/>
                  </a:lnTo>
                  <a:lnTo>
                    <a:pt x="551" y="51"/>
                  </a:lnTo>
                  <a:lnTo>
                    <a:pt x="477" y="68"/>
                  </a:lnTo>
                  <a:lnTo>
                    <a:pt x="420" y="93"/>
                  </a:lnTo>
                  <a:lnTo>
                    <a:pt x="370" y="122"/>
                  </a:lnTo>
                  <a:lnTo>
                    <a:pt x="329" y="169"/>
                  </a:lnTo>
                  <a:lnTo>
                    <a:pt x="296" y="219"/>
                  </a:lnTo>
                  <a:lnTo>
                    <a:pt x="268" y="278"/>
                  </a:lnTo>
                  <a:lnTo>
                    <a:pt x="247" y="346"/>
                  </a:lnTo>
                  <a:lnTo>
                    <a:pt x="243" y="350"/>
                  </a:lnTo>
                  <a:lnTo>
                    <a:pt x="239" y="359"/>
                  </a:lnTo>
                  <a:lnTo>
                    <a:pt x="235" y="363"/>
                  </a:lnTo>
                  <a:lnTo>
                    <a:pt x="227" y="363"/>
                  </a:lnTo>
                  <a:lnTo>
                    <a:pt x="218" y="363"/>
                  </a:lnTo>
                  <a:lnTo>
                    <a:pt x="210" y="359"/>
                  </a:lnTo>
                  <a:lnTo>
                    <a:pt x="206" y="354"/>
                  </a:lnTo>
                  <a:lnTo>
                    <a:pt x="206" y="350"/>
                  </a:lnTo>
                  <a:lnTo>
                    <a:pt x="206" y="346"/>
                  </a:lnTo>
                  <a:lnTo>
                    <a:pt x="206" y="346"/>
                  </a:lnTo>
                  <a:lnTo>
                    <a:pt x="206" y="342"/>
                  </a:lnTo>
                  <a:lnTo>
                    <a:pt x="206" y="337"/>
                  </a:lnTo>
                  <a:lnTo>
                    <a:pt x="210" y="329"/>
                  </a:lnTo>
                  <a:lnTo>
                    <a:pt x="210" y="325"/>
                  </a:lnTo>
                  <a:lnTo>
                    <a:pt x="296" y="30"/>
                  </a:lnTo>
                  <a:lnTo>
                    <a:pt x="301" y="17"/>
                  </a:lnTo>
                  <a:lnTo>
                    <a:pt x="305" y="9"/>
                  </a:lnTo>
                  <a:lnTo>
                    <a:pt x="313" y="0"/>
                  </a:lnTo>
                  <a:lnTo>
                    <a:pt x="317" y="0"/>
                  </a:lnTo>
                  <a:lnTo>
                    <a:pt x="329" y="0"/>
                  </a:lnTo>
                  <a:lnTo>
                    <a:pt x="3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8916" y="2675"/>
              <a:ext cx="650" cy="754"/>
            </a:xfrm>
            <a:custGeom>
              <a:avLst/>
              <a:gdLst/>
              <a:ahLst/>
              <a:cxnLst>
                <a:cxn ang="0">
                  <a:pos x="296" y="12"/>
                </a:cxn>
                <a:cxn ang="0">
                  <a:pos x="378" y="76"/>
                </a:cxn>
                <a:cxn ang="0">
                  <a:pos x="428" y="177"/>
                </a:cxn>
                <a:cxn ang="0">
                  <a:pos x="457" y="278"/>
                </a:cxn>
                <a:cxn ang="0">
                  <a:pos x="465" y="346"/>
                </a:cxn>
                <a:cxn ang="0">
                  <a:pos x="489" y="286"/>
                </a:cxn>
                <a:cxn ang="0">
                  <a:pos x="543" y="164"/>
                </a:cxn>
                <a:cxn ang="0">
                  <a:pos x="588" y="67"/>
                </a:cxn>
                <a:cxn ang="0">
                  <a:pos x="617" y="17"/>
                </a:cxn>
                <a:cxn ang="0">
                  <a:pos x="629" y="12"/>
                </a:cxn>
                <a:cxn ang="0">
                  <a:pos x="637" y="12"/>
                </a:cxn>
                <a:cxn ang="0">
                  <a:pos x="646" y="17"/>
                </a:cxn>
                <a:cxn ang="0">
                  <a:pos x="650" y="25"/>
                </a:cxn>
                <a:cxn ang="0">
                  <a:pos x="646" y="42"/>
                </a:cxn>
                <a:cxn ang="0">
                  <a:pos x="584" y="160"/>
                </a:cxn>
                <a:cxn ang="0">
                  <a:pos x="551" y="232"/>
                </a:cxn>
                <a:cxn ang="0">
                  <a:pos x="522" y="312"/>
                </a:cxn>
                <a:cxn ang="0">
                  <a:pos x="481" y="413"/>
                </a:cxn>
                <a:cxn ang="0">
                  <a:pos x="465" y="485"/>
                </a:cxn>
                <a:cxn ang="0">
                  <a:pos x="432" y="636"/>
                </a:cxn>
                <a:cxn ang="0">
                  <a:pos x="411" y="716"/>
                </a:cxn>
                <a:cxn ang="0">
                  <a:pos x="399" y="742"/>
                </a:cxn>
                <a:cxn ang="0">
                  <a:pos x="387" y="754"/>
                </a:cxn>
                <a:cxn ang="0">
                  <a:pos x="383" y="754"/>
                </a:cxn>
                <a:cxn ang="0">
                  <a:pos x="366" y="746"/>
                </a:cxn>
                <a:cxn ang="0">
                  <a:pos x="362" y="733"/>
                </a:cxn>
                <a:cxn ang="0">
                  <a:pos x="366" y="695"/>
                </a:cxn>
                <a:cxn ang="0">
                  <a:pos x="391" y="594"/>
                </a:cxn>
                <a:cxn ang="0">
                  <a:pos x="420" y="476"/>
                </a:cxn>
                <a:cxn ang="0">
                  <a:pos x="428" y="438"/>
                </a:cxn>
                <a:cxn ang="0">
                  <a:pos x="428" y="350"/>
                </a:cxn>
                <a:cxn ang="0">
                  <a:pos x="411" y="249"/>
                </a:cxn>
                <a:cxn ang="0">
                  <a:pos x="370" y="160"/>
                </a:cxn>
                <a:cxn ang="0">
                  <a:pos x="284" y="101"/>
                </a:cxn>
                <a:cxn ang="0">
                  <a:pos x="169" y="101"/>
                </a:cxn>
                <a:cxn ang="0">
                  <a:pos x="70" y="156"/>
                </a:cxn>
                <a:cxn ang="0">
                  <a:pos x="37" y="211"/>
                </a:cxn>
                <a:cxn ang="0">
                  <a:pos x="29" y="223"/>
                </a:cxn>
                <a:cxn ang="0">
                  <a:pos x="17" y="223"/>
                </a:cxn>
                <a:cxn ang="0">
                  <a:pos x="9" y="219"/>
                </a:cxn>
                <a:cxn ang="0">
                  <a:pos x="0" y="211"/>
                </a:cxn>
                <a:cxn ang="0">
                  <a:pos x="17" y="160"/>
                </a:cxn>
                <a:cxn ang="0">
                  <a:pos x="82" y="67"/>
                </a:cxn>
                <a:cxn ang="0">
                  <a:pos x="177" y="12"/>
                </a:cxn>
              </a:cxnLst>
              <a:rect l="0" t="0" r="r" b="b"/>
              <a:pathLst>
                <a:path w="650" h="754">
                  <a:moveTo>
                    <a:pt x="239" y="0"/>
                  </a:moveTo>
                  <a:lnTo>
                    <a:pt x="296" y="12"/>
                  </a:lnTo>
                  <a:lnTo>
                    <a:pt x="341" y="38"/>
                  </a:lnTo>
                  <a:lnTo>
                    <a:pt x="378" y="76"/>
                  </a:lnTo>
                  <a:lnTo>
                    <a:pt x="407" y="122"/>
                  </a:lnTo>
                  <a:lnTo>
                    <a:pt x="428" y="177"/>
                  </a:lnTo>
                  <a:lnTo>
                    <a:pt x="444" y="227"/>
                  </a:lnTo>
                  <a:lnTo>
                    <a:pt x="457" y="278"/>
                  </a:lnTo>
                  <a:lnTo>
                    <a:pt x="465" y="316"/>
                  </a:lnTo>
                  <a:lnTo>
                    <a:pt x="465" y="346"/>
                  </a:lnTo>
                  <a:lnTo>
                    <a:pt x="465" y="346"/>
                  </a:lnTo>
                  <a:lnTo>
                    <a:pt x="489" y="286"/>
                  </a:lnTo>
                  <a:lnTo>
                    <a:pt x="514" y="223"/>
                  </a:lnTo>
                  <a:lnTo>
                    <a:pt x="543" y="164"/>
                  </a:lnTo>
                  <a:lnTo>
                    <a:pt x="568" y="114"/>
                  </a:lnTo>
                  <a:lnTo>
                    <a:pt x="588" y="67"/>
                  </a:lnTo>
                  <a:lnTo>
                    <a:pt x="605" y="38"/>
                  </a:lnTo>
                  <a:lnTo>
                    <a:pt x="617" y="17"/>
                  </a:lnTo>
                  <a:lnTo>
                    <a:pt x="621" y="12"/>
                  </a:lnTo>
                  <a:lnTo>
                    <a:pt x="629" y="12"/>
                  </a:lnTo>
                  <a:lnTo>
                    <a:pt x="633" y="12"/>
                  </a:lnTo>
                  <a:lnTo>
                    <a:pt x="637" y="12"/>
                  </a:lnTo>
                  <a:lnTo>
                    <a:pt x="641" y="12"/>
                  </a:lnTo>
                  <a:lnTo>
                    <a:pt x="646" y="17"/>
                  </a:lnTo>
                  <a:lnTo>
                    <a:pt x="650" y="17"/>
                  </a:lnTo>
                  <a:lnTo>
                    <a:pt x="650" y="25"/>
                  </a:lnTo>
                  <a:lnTo>
                    <a:pt x="650" y="34"/>
                  </a:lnTo>
                  <a:lnTo>
                    <a:pt x="646" y="42"/>
                  </a:lnTo>
                  <a:lnTo>
                    <a:pt x="613" y="105"/>
                  </a:lnTo>
                  <a:lnTo>
                    <a:pt x="584" y="160"/>
                  </a:lnTo>
                  <a:lnTo>
                    <a:pt x="568" y="202"/>
                  </a:lnTo>
                  <a:lnTo>
                    <a:pt x="551" y="232"/>
                  </a:lnTo>
                  <a:lnTo>
                    <a:pt x="539" y="265"/>
                  </a:lnTo>
                  <a:lnTo>
                    <a:pt x="522" y="312"/>
                  </a:lnTo>
                  <a:lnTo>
                    <a:pt x="502" y="362"/>
                  </a:lnTo>
                  <a:lnTo>
                    <a:pt x="481" y="413"/>
                  </a:lnTo>
                  <a:lnTo>
                    <a:pt x="469" y="455"/>
                  </a:lnTo>
                  <a:lnTo>
                    <a:pt x="465" y="485"/>
                  </a:lnTo>
                  <a:lnTo>
                    <a:pt x="448" y="565"/>
                  </a:lnTo>
                  <a:lnTo>
                    <a:pt x="432" y="636"/>
                  </a:lnTo>
                  <a:lnTo>
                    <a:pt x="420" y="695"/>
                  </a:lnTo>
                  <a:lnTo>
                    <a:pt x="411" y="716"/>
                  </a:lnTo>
                  <a:lnTo>
                    <a:pt x="403" y="733"/>
                  </a:lnTo>
                  <a:lnTo>
                    <a:pt x="399" y="742"/>
                  </a:lnTo>
                  <a:lnTo>
                    <a:pt x="395" y="750"/>
                  </a:lnTo>
                  <a:lnTo>
                    <a:pt x="387" y="754"/>
                  </a:lnTo>
                  <a:lnTo>
                    <a:pt x="383" y="754"/>
                  </a:lnTo>
                  <a:lnTo>
                    <a:pt x="383" y="754"/>
                  </a:lnTo>
                  <a:lnTo>
                    <a:pt x="374" y="750"/>
                  </a:lnTo>
                  <a:lnTo>
                    <a:pt x="366" y="746"/>
                  </a:lnTo>
                  <a:lnTo>
                    <a:pt x="362" y="742"/>
                  </a:lnTo>
                  <a:lnTo>
                    <a:pt x="362" y="733"/>
                  </a:lnTo>
                  <a:lnTo>
                    <a:pt x="362" y="725"/>
                  </a:lnTo>
                  <a:lnTo>
                    <a:pt x="366" y="695"/>
                  </a:lnTo>
                  <a:lnTo>
                    <a:pt x="374" y="649"/>
                  </a:lnTo>
                  <a:lnTo>
                    <a:pt x="391" y="594"/>
                  </a:lnTo>
                  <a:lnTo>
                    <a:pt x="403" y="535"/>
                  </a:lnTo>
                  <a:lnTo>
                    <a:pt x="420" y="476"/>
                  </a:lnTo>
                  <a:lnTo>
                    <a:pt x="424" y="464"/>
                  </a:lnTo>
                  <a:lnTo>
                    <a:pt x="428" y="438"/>
                  </a:lnTo>
                  <a:lnTo>
                    <a:pt x="428" y="396"/>
                  </a:lnTo>
                  <a:lnTo>
                    <a:pt x="428" y="350"/>
                  </a:lnTo>
                  <a:lnTo>
                    <a:pt x="424" y="299"/>
                  </a:lnTo>
                  <a:lnTo>
                    <a:pt x="411" y="249"/>
                  </a:lnTo>
                  <a:lnTo>
                    <a:pt x="395" y="202"/>
                  </a:lnTo>
                  <a:lnTo>
                    <a:pt x="370" y="160"/>
                  </a:lnTo>
                  <a:lnTo>
                    <a:pt x="333" y="126"/>
                  </a:lnTo>
                  <a:lnTo>
                    <a:pt x="284" y="101"/>
                  </a:lnTo>
                  <a:lnTo>
                    <a:pt x="222" y="93"/>
                  </a:lnTo>
                  <a:lnTo>
                    <a:pt x="169" y="101"/>
                  </a:lnTo>
                  <a:lnTo>
                    <a:pt x="115" y="122"/>
                  </a:lnTo>
                  <a:lnTo>
                    <a:pt x="70" y="156"/>
                  </a:lnTo>
                  <a:lnTo>
                    <a:pt x="41" y="202"/>
                  </a:lnTo>
                  <a:lnTo>
                    <a:pt x="37" y="211"/>
                  </a:lnTo>
                  <a:lnTo>
                    <a:pt x="33" y="219"/>
                  </a:lnTo>
                  <a:lnTo>
                    <a:pt x="29" y="223"/>
                  </a:lnTo>
                  <a:lnTo>
                    <a:pt x="21" y="223"/>
                  </a:lnTo>
                  <a:lnTo>
                    <a:pt x="17" y="223"/>
                  </a:lnTo>
                  <a:lnTo>
                    <a:pt x="13" y="219"/>
                  </a:lnTo>
                  <a:lnTo>
                    <a:pt x="9" y="219"/>
                  </a:lnTo>
                  <a:lnTo>
                    <a:pt x="4" y="215"/>
                  </a:lnTo>
                  <a:lnTo>
                    <a:pt x="0" y="211"/>
                  </a:lnTo>
                  <a:lnTo>
                    <a:pt x="4" y="194"/>
                  </a:lnTo>
                  <a:lnTo>
                    <a:pt x="17" y="160"/>
                  </a:lnTo>
                  <a:lnTo>
                    <a:pt x="41" y="114"/>
                  </a:lnTo>
                  <a:lnTo>
                    <a:pt x="82" y="67"/>
                  </a:lnTo>
                  <a:lnTo>
                    <a:pt x="124" y="38"/>
                  </a:lnTo>
                  <a:lnTo>
                    <a:pt x="177" y="12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3" name="Freeform 15"/>
            <p:cNvSpPr>
              <a:spLocks/>
            </p:cNvSpPr>
            <p:nvPr/>
          </p:nvSpPr>
          <p:spPr bwMode="auto">
            <a:xfrm>
              <a:off x="9664" y="2810"/>
              <a:ext cx="321" cy="531"/>
            </a:xfrm>
            <a:custGeom>
              <a:avLst/>
              <a:gdLst/>
              <a:ahLst/>
              <a:cxnLst>
                <a:cxn ang="0">
                  <a:pos x="169" y="0"/>
                </a:cxn>
                <a:cxn ang="0">
                  <a:pos x="181" y="0"/>
                </a:cxn>
                <a:cxn ang="0">
                  <a:pos x="189" y="0"/>
                </a:cxn>
                <a:cxn ang="0">
                  <a:pos x="198" y="4"/>
                </a:cxn>
                <a:cxn ang="0">
                  <a:pos x="198" y="12"/>
                </a:cxn>
                <a:cxn ang="0">
                  <a:pos x="198" y="21"/>
                </a:cxn>
                <a:cxn ang="0">
                  <a:pos x="198" y="463"/>
                </a:cxn>
                <a:cxn ang="0">
                  <a:pos x="198" y="476"/>
                </a:cxn>
                <a:cxn ang="0">
                  <a:pos x="202" y="485"/>
                </a:cxn>
                <a:cxn ang="0">
                  <a:pos x="214" y="489"/>
                </a:cxn>
                <a:cxn ang="0">
                  <a:pos x="239" y="493"/>
                </a:cxn>
                <a:cxn ang="0">
                  <a:pos x="280" y="493"/>
                </a:cxn>
                <a:cxn ang="0">
                  <a:pos x="321" y="493"/>
                </a:cxn>
                <a:cxn ang="0">
                  <a:pos x="321" y="531"/>
                </a:cxn>
                <a:cxn ang="0">
                  <a:pos x="272" y="531"/>
                </a:cxn>
                <a:cxn ang="0">
                  <a:pos x="214" y="527"/>
                </a:cxn>
                <a:cxn ang="0">
                  <a:pos x="161" y="527"/>
                </a:cxn>
                <a:cxn ang="0">
                  <a:pos x="111" y="527"/>
                </a:cxn>
                <a:cxn ang="0">
                  <a:pos x="54" y="531"/>
                </a:cxn>
                <a:cxn ang="0">
                  <a:pos x="4" y="531"/>
                </a:cxn>
                <a:cxn ang="0">
                  <a:pos x="4" y="493"/>
                </a:cxn>
                <a:cxn ang="0">
                  <a:pos x="46" y="493"/>
                </a:cxn>
                <a:cxn ang="0">
                  <a:pos x="83" y="493"/>
                </a:cxn>
                <a:cxn ang="0">
                  <a:pos x="107" y="489"/>
                </a:cxn>
                <a:cxn ang="0">
                  <a:pos x="120" y="485"/>
                </a:cxn>
                <a:cxn ang="0">
                  <a:pos x="124" y="476"/>
                </a:cxn>
                <a:cxn ang="0">
                  <a:pos x="128" y="463"/>
                </a:cxn>
                <a:cxn ang="0">
                  <a:pos x="128" y="63"/>
                </a:cxn>
                <a:cxn ang="0">
                  <a:pos x="78" y="76"/>
                </a:cxn>
                <a:cxn ang="0">
                  <a:pos x="37" y="80"/>
                </a:cxn>
                <a:cxn ang="0">
                  <a:pos x="13" y="84"/>
                </a:cxn>
                <a:cxn ang="0">
                  <a:pos x="0" y="84"/>
                </a:cxn>
                <a:cxn ang="0">
                  <a:pos x="0" y="50"/>
                </a:cxn>
                <a:cxn ang="0">
                  <a:pos x="13" y="50"/>
                </a:cxn>
                <a:cxn ang="0">
                  <a:pos x="33" y="50"/>
                </a:cxn>
                <a:cxn ang="0">
                  <a:pos x="74" y="42"/>
                </a:cxn>
                <a:cxn ang="0">
                  <a:pos x="124" y="29"/>
                </a:cxn>
                <a:cxn ang="0">
                  <a:pos x="169" y="0"/>
                </a:cxn>
              </a:cxnLst>
              <a:rect l="0" t="0" r="r" b="b"/>
              <a:pathLst>
                <a:path w="321" h="531">
                  <a:moveTo>
                    <a:pt x="169" y="0"/>
                  </a:moveTo>
                  <a:lnTo>
                    <a:pt x="181" y="0"/>
                  </a:lnTo>
                  <a:lnTo>
                    <a:pt x="189" y="0"/>
                  </a:lnTo>
                  <a:lnTo>
                    <a:pt x="198" y="4"/>
                  </a:lnTo>
                  <a:lnTo>
                    <a:pt x="198" y="12"/>
                  </a:lnTo>
                  <a:lnTo>
                    <a:pt x="198" y="21"/>
                  </a:lnTo>
                  <a:lnTo>
                    <a:pt x="198" y="463"/>
                  </a:lnTo>
                  <a:lnTo>
                    <a:pt x="198" y="476"/>
                  </a:lnTo>
                  <a:lnTo>
                    <a:pt x="202" y="485"/>
                  </a:lnTo>
                  <a:lnTo>
                    <a:pt x="214" y="489"/>
                  </a:lnTo>
                  <a:lnTo>
                    <a:pt x="239" y="493"/>
                  </a:lnTo>
                  <a:lnTo>
                    <a:pt x="280" y="493"/>
                  </a:lnTo>
                  <a:lnTo>
                    <a:pt x="321" y="493"/>
                  </a:lnTo>
                  <a:lnTo>
                    <a:pt x="321" y="531"/>
                  </a:lnTo>
                  <a:lnTo>
                    <a:pt x="272" y="531"/>
                  </a:lnTo>
                  <a:lnTo>
                    <a:pt x="214" y="527"/>
                  </a:lnTo>
                  <a:lnTo>
                    <a:pt x="161" y="527"/>
                  </a:lnTo>
                  <a:lnTo>
                    <a:pt x="111" y="527"/>
                  </a:lnTo>
                  <a:lnTo>
                    <a:pt x="54" y="531"/>
                  </a:lnTo>
                  <a:lnTo>
                    <a:pt x="4" y="531"/>
                  </a:lnTo>
                  <a:lnTo>
                    <a:pt x="4" y="493"/>
                  </a:lnTo>
                  <a:lnTo>
                    <a:pt x="46" y="493"/>
                  </a:lnTo>
                  <a:lnTo>
                    <a:pt x="83" y="493"/>
                  </a:lnTo>
                  <a:lnTo>
                    <a:pt x="107" y="489"/>
                  </a:lnTo>
                  <a:lnTo>
                    <a:pt x="120" y="485"/>
                  </a:lnTo>
                  <a:lnTo>
                    <a:pt x="124" y="476"/>
                  </a:lnTo>
                  <a:lnTo>
                    <a:pt x="128" y="463"/>
                  </a:lnTo>
                  <a:lnTo>
                    <a:pt x="128" y="63"/>
                  </a:lnTo>
                  <a:lnTo>
                    <a:pt x="78" y="76"/>
                  </a:lnTo>
                  <a:lnTo>
                    <a:pt x="37" y="80"/>
                  </a:lnTo>
                  <a:lnTo>
                    <a:pt x="13" y="84"/>
                  </a:lnTo>
                  <a:lnTo>
                    <a:pt x="0" y="84"/>
                  </a:lnTo>
                  <a:lnTo>
                    <a:pt x="0" y="50"/>
                  </a:lnTo>
                  <a:lnTo>
                    <a:pt x="13" y="50"/>
                  </a:lnTo>
                  <a:lnTo>
                    <a:pt x="33" y="50"/>
                  </a:lnTo>
                  <a:lnTo>
                    <a:pt x="74" y="42"/>
                  </a:lnTo>
                  <a:lnTo>
                    <a:pt x="124" y="29"/>
                  </a:lnTo>
                  <a:lnTo>
                    <a:pt x="1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4" name="Freeform 16"/>
            <p:cNvSpPr>
              <a:spLocks/>
            </p:cNvSpPr>
            <p:nvPr/>
          </p:nvSpPr>
          <p:spPr bwMode="auto">
            <a:xfrm>
              <a:off x="10692" y="2000"/>
              <a:ext cx="1056" cy="1084"/>
            </a:xfrm>
            <a:custGeom>
              <a:avLst/>
              <a:gdLst/>
              <a:ahLst/>
              <a:cxnLst>
                <a:cxn ang="0">
                  <a:pos x="543" y="0"/>
                </a:cxn>
                <a:cxn ang="0">
                  <a:pos x="555" y="13"/>
                </a:cxn>
                <a:cxn ang="0">
                  <a:pos x="559" y="34"/>
                </a:cxn>
                <a:cxn ang="0">
                  <a:pos x="559" y="51"/>
                </a:cxn>
                <a:cxn ang="0">
                  <a:pos x="1003" y="506"/>
                </a:cxn>
                <a:cxn ang="0">
                  <a:pos x="1023" y="510"/>
                </a:cxn>
                <a:cxn ang="0">
                  <a:pos x="1044" y="515"/>
                </a:cxn>
                <a:cxn ang="0">
                  <a:pos x="1056" y="527"/>
                </a:cxn>
                <a:cxn ang="0">
                  <a:pos x="1056" y="553"/>
                </a:cxn>
                <a:cxn ang="0">
                  <a:pos x="1044" y="569"/>
                </a:cxn>
                <a:cxn ang="0">
                  <a:pos x="1023" y="574"/>
                </a:cxn>
                <a:cxn ang="0">
                  <a:pos x="1003" y="574"/>
                </a:cxn>
                <a:cxn ang="0">
                  <a:pos x="559" y="1029"/>
                </a:cxn>
                <a:cxn ang="0">
                  <a:pos x="559" y="1050"/>
                </a:cxn>
                <a:cxn ang="0">
                  <a:pos x="555" y="1071"/>
                </a:cxn>
                <a:cxn ang="0">
                  <a:pos x="543" y="1084"/>
                </a:cxn>
                <a:cxn ang="0">
                  <a:pos x="518" y="1084"/>
                </a:cxn>
                <a:cxn ang="0">
                  <a:pos x="506" y="1071"/>
                </a:cxn>
                <a:cxn ang="0">
                  <a:pos x="497" y="1050"/>
                </a:cxn>
                <a:cxn ang="0">
                  <a:pos x="497" y="1029"/>
                </a:cxn>
                <a:cxn ang="0">
                  <a:pos x="53" y="574"/>
                </a:cxn>
                <a:cxn ang="0">
                  <a:pos x="33" y="574"/>
                </a:cxn>
                <a:cxn ang="0">
                  <a:pos x="16" y="569"/>
                </a:cxn>
                <a:cxn ang="0">
                  <a:pos x="4" y="553"/>
                </a:cxn>
                <a:cxn ang="0">
                  <a:pos x="4" y="527"/>
                </a:cxn>
                <a:cxn ang="0">
                  <a:pos x="16" y="515"/>
                </a:cxn>
                <a:cxn ang="0">
                  <a:pos x="33" y="510"/>
                </a:cxn>
                <a:cxn ang="0">
                  <a:pos x="53" y="506"/>
                </a:cxn>
                <a:cxn ang="0">
                  <a:pos x="497" y="51"/>
                </a:cxn>
                <a:cxn ang="0">
                  <a:pos x="497" y="34"/>
                </a:cxn>
                <a:cxn ang="0">
                  <a:pos x="506" y="13"/>
                </a:cxn>
                <a:cxn ang="0">
                  <a:pos x="518" y="0"/>
                </a:cxn>
              </a:cxnLst>
              <a:rect l="0" t="0" r="r" b="b"/>
              <a:pathLst>
                <a:path w="1056" h="1084">
                  <a:moveTo>
                    <a:pt x="530" y="0"/>
                  </a:moveTo>
                  <a:lnTo>
                    <a:pt x="543" y="0"/>
                  </a:lnTo>
                  <a:lnTo>
                    <a:pt x="551" y="5"/>
                  </a:lnTo>
                  <a:lnTo>
                    <a:pt x="555" y="13"/>
                  </a:lnTo>
                  <a:lnTo>
                    <a:pt x="559" y="21"/>
                  </a:lnTo>
                  <a:lnTo>
                    <a:pt x="559" y="34"/>
                  </a:lnTo>
                  <a:lnTo>
                    <a:pt x="559" y="43"/>
                  </a:lnTo>
                  <a:lnTo>
                    <a:pt x="559" y="51"/>
                  </a:lnTo>
                  <a:lnTo>
                    <a:pt x="559" y="506"/>
                  </a:lnTo>
                  <a:lnTo>
                    <a:pt x="1003" y="506"/>
                  </a:lnTo>
                  <a:lnTo>
                    <a:pt x="1015" y="506"/>
                  </a:lnTo>
                  <a:lnTo>
                    <a:pt x="1023" y="510"/>
                  </a:lnTo>
                  <a:lnTo>
                    <a:pt x="1036" y="510"/>
                  </a:lnTo>
                  <a:lnTo>
                    <a:pt x="1044" y="515"/>
                  </a:lnTo>
                  <a:lnTo>
                    <a:pt x="1048" y="519"/>
                  </a:lnTo>
                  <a:lnTo>
                    <a:pt x="1056" y="527"/>
                  </a:lnTo>
                  <a:lnTo>
                    <a:pt x="1056" y="540"/>
                  </a:lnTo>
                  <a:lnTo>
                    <a:pt x="1056" y="553"/>
                  </a:lnTo>
                  <a:lnTo>
                    <a:pt x="1048" y="561"/>
                  </a:lnTo>
                  <a:lnTo>
                    <a:pt x="1044" y="569"/>
                  </a:lnTo>
                  <a:lnTo>
                    <a:pt x="1036" y="574"/>
                  </a:lnTo>
                  <a:lnTo>
                    <a:pt x="1023" y="574"/>
                  </a:lnTo>
                  <a:lnTo>
                    <a:pt x="1015" y="574"/>
                  </a:lnTo>
                  <a:lnTo>
                    <a:pt x="1003" y="574"/>
                  </a:lnTo>
                  <a:lnTo>
                    <a:pt x="559" y="574"/>
                  </a:lnTo>
                  <a:lnTo>
                    <a:pt x="559" y="1029"/>
                  </a:lnTo>
                  <a:lnTo>
                    <a:pt x="559" y="1042"/>
                  </a:lnTo>
                  <a:lnTo>
                    <a:pt x="559" y="1050"/>
                  </a:lnTo>
                  <a:lnTo>
                    <a:pt x="559" y="1063"/>
                  </a:lnTo>
                  <a:lnTo>
                    <a:pt x="555" y="1071"/>
                  </a:lnTo>
                  <a:lnTo>
                    <a:pt x="551" y="1075"/>
                  </a:lnTo>
                  <a:lnTo>
                    <a:pt x="543" y="1084"/>
                  </a:lnTo>
                  <a:lnTo>
                    <a:pt x="530" y="1084"/>
                  </a:lnTo>
                  <a:lnTo>
                    <a:pt x="518" y="1084"/>
                  </a:lnTo>
                  <a:lnTo>
                    <a:pt x="510" y="1075"/>
                  </a:lnTo>
                  <a:lnTo>
                    <a:pt x="506" y="1071"/>
                  </a:lnTo>
                  <a:lnTo>
                    <a:pt x="501" y="1063"/>
                  </a:lnTo>
                  <a:lnTo>
                    <a:pt x="497" y="1050"/>
                  </a:lnTo>
                  <a:lnTo>
                    <a:pt x="497" y="1042"/>
                  </a:lnTo>
                  <a:lnTo>
                    <a:pt x="497" y="1029"/>
                  </a:lnTo>
                  <a:lnTo>
                    <a:pt x="497" y="574"/>
                  </a:lnTo>
                  <a:lnTo>
                    <a:pt x="53" y="574"/>
                  </a:lnTo>
                  <a:lnTo>
                    <a:pt x="45" y="574"/>
                  </a:lnTo>
                  <a:lnTo>
                    <a:pt x="33" y="574"/>
                  </a:lnTo>
                  <a:lnTo>
                    <a:pt x="25" y="574"/>
                  </a:lnTo>
                  <a:lnTo>
                    <a:pt x="16" y="569"/>
                  </a:lnTo>
                  <a:lnTo>
                    <a:pt x="8" y="561"/>
                  </a:lnTo>
                  <a:lnTo>
                    <a:pt x="4" y="553"/>
                  </a:lnTo>
                  <a:lnTo>
                    <a:pt x="0" y="540"/>
                  </a:lnTo>
                  <a:lnTo>
                    <a:pt x="4" y="527"/>
                  </a:lnTo>
                  <a:lnTo>
                    <a:pt x="8" y="519"/>
                  </a:lnTo>
                  <a:lnTo>
                    <a:pt x="16" y="515"/>
                  </a:lnTo>
                  <a:lnTo>
                    <a:pt x="25" y="510"/>
                  </a:lnTo>
                  <a:lnTo>
                    <a:pt x="33" y="510"/>
                  </a:lnTo>
                  <a:lnTo>
                    <a:pt x="45" y="506"/>
                  </a:lnTo>
                  <a:lnTo>
                    <a:pt x="53" y="506"/>
                  </a:lnTo>
                  <a:lnTo>
                    <a:pt x="497" y="506"/>
                  </a:lnTo>
                  <a:lnTo>
                    <a:pt x="497" y="51"/>
                  </a:lnTo>
                  <a:lnTo>
                    <a:pt x="497" y="43"/>
                  </a:lnTo>
                  <a:lnTo>
                    <a:pt x="497" y="34"/>
                  </a:lnTo>
                  <a:lnTo>
                    <a:pt x="501" y="21"/>
                  </a:lnTo>
                  <a:lnTo>
                    <a:pt x="506" y="13"/>
                  </a:lnTo>
                  <a:lnTo>
                    <a:pt x="510" y="5"/>
                  </a:lnTo>
                  <a:lnTo>
                    <a:pt x="518" y="0"/>
                  </a:lnTo>
                  <a:lnTo>
                    <a:pt x="5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7"/>
            <p:cNvSpPr>
              <a:spLocks/>
            </p:cNvSpPr>
            <p:nvPr/>
          </p:nvSpPr>
          <p:spPr bwMode="auto">
            <a:xfrm>
              <a:off x="12287" y="1840"/>
              <a:ext cx="1052" cy="1109"/>
            </a:xfrm>
            <a:custGeom>
              <a:avLst/>
              <a:gdLst/>
              <a:ahLst/>
              <a:cxnLst>
                <a:cxn ang="0">
                  <a:pos x="1015" y="0"/>
                </a:cxn>
                <a:cxn ang="0">
                  <a:pos x="1040" y="0"/>
                </a:cxn>
                <a:cxn ang="0">
                  <a:pos x="1052" y="4"/>
                </a:cxn>
                <a:cxn ang="0">
                  <a:pos x="1052" y="25"/>
                </a:cxn>
                <a:cxn ang="0">
                  <a:pos x="1048" y="38"/>
                </a:cxn>
                <a:cxn ang="0">
                  <a:pos x="431" y="1050"/>
                </a:cxn>
                <a:cxn ang="0">
                  <a:pos x="604" y="1029"/>
                </a:cxn>
                <a:cxn ang="0">
                  <a:pos x="715" y="966"/>
                </a:cxn>
                <a:cxn ang="0">
                  <a:pos x="793" y="860"/>
                </a:cxn>
                <a:cxn ang="0">
                  <a:pos x="846" y="713"/>
                </a:cxn>
                <a:cxn ang="0">
                  <a:pos x="859" y="687"/>
                </a:cxn>
                <a:cxn ang="0">
                  <a:pos x="867" y="675"/>
                </a:cxn>
                <a:cxn ang="0">
                  <a:pos x="875" y="675"/>
                </a:cxn>
                <a:cxn ang="0">
                  <a:pos x="892" y="679"/>
                </a:cxn>
                <a:cxn ang="0">
                  <a:pos x="896" y="692"/>
                </a:cxn>
                <a:cxn ang="0">
                  <a:pos x="892" y="708"/>
                </a:cxn>
                <a:cxn ang="0">
                  <a:pos x="781" y="1075"/>
                </a:cxn>
                <a:cxn ang="0">
                  <a:pos x="768" y="1096"/>
                </a:cxn>
                <a:cxn ang="0">
                  <a:pos x="756" y="1105"/>
                </a:cxn>
                <a:cxn ang="0">
                  <a:pos x="727" y="1109"/>
                </a:cxn>
                <a:cxn ang="0">
                  <a:pos x="24" y="1109"/>
                </a:cxn>
                <a:cxn ang="0">
                  <a:pos x="4" y="1105"/>
                </a:cxn>
                <a:cxn ang="0">
                  <a:pos x="0" y="1092"/>
                </a:cxn>
                <a:cxn ang="0">
                  <a:pos x="0" y="1079"/>
                </a:cxn>
                <a:cxn ang="0">
                  <a:pos x="4" y="1067"/>
                </a:cxn>
                <a:cxn ang="0">
                  <a:pos x="892" y="47"/>
                </a:cxn>
                <a:cxn ang="0">
                  <a:pos x="546" y="51"/>
                </a:cxn>
                <a:cxn ang="0">
                  <a:pos x="415" y="93"/>
                </a:cxn>
                <a:cxn ang="0">
                  <a:pos x="329" y="169"/>
                </a:cxn>
                <a:cxn ang="0">
                  <a:pos x="267" y="278"/>
                </a:cxn>
                <a:cxn ang="0">
                  <a:pos x="242" y="350"/>
                </a:cxn>
                <a:cxn ang="0">
                  <a:pos x="230" y="363"/>
                </a:cxn>
                <a:cxn ang="0">
                  <a:pos x="214" y="363"/>
                </a:cxn>
                <a:cxn ang="0">
                  <a:pos x="205" y="354"/>
                </a:cxn>
                <a:cxn ang="0">
                  <a:pos x="201" y="346"/>
                </a:cxn>
                <a:cxn ang="0">
                  <a:pos x="205" y="342"/>
                </a:cxn>
                <a:cxn ang="0">
                  <a:pos x="205" y="329"/>
                </a:cxn>
                <a:cxn ang="0">
                  <a:pos x="296" y="30"/>
                </a:cxn>
                <a:cxn ang="0">
                  <a:pos x="304" y="9"/>
                </a:cxn>
                <a:cxn ang="0">
                  <a:pos x="316" y="0"/>
                </a:cxn>
                <a:cxn ang="0">
                  <a:pos x="345" y="0"/>
                </a:cxn>
              </a:cxnLst>
              <a:rect l="0" t="0" r="r" b="b"/>
              <a:pathLst>
                <a:path w="1052" h="1109">
                  <a:moveTo>
                    <a:pt x="345" y="0"/>
                  </a:moveTo>
                  <a:lnTo>
                    <a:pt x="1015" y="0"/>
                  </a:lnTo>
                  <a:lnTo>
                    <a:pt x="1031" y="0"/>
                  </a:lnTo>
                  <a:lnTo>
                    <a:pt x="1040" y="0"/>
                  </a:lnTo>
                  <a:lnTo>
                    <a:pt x="1048" y="0"/>
                  </a:lnTo>
                  <a:lnTo>
                    <a:pt x="1052" y="4"/>
                  </a:lnTo>
                  <a:lnTo>
                    <a:pt x="1052" y="13"/>
                  </a:lnTo>
                  <a:lnTo>
                    <a:pt x="1052" y="25"/>
                  </a:lnTo>
                  <a:lnTo>
                    <a:pt x="1048" y="38"/>
                  </a:lnTo>
                  <a:lnTo>
                    <a:pt x="1048" y="38"/>
                  </a:lnTo>
                  <a:lnTo>
                    <a:pt x="164" y="1050"/>
                  </a:lnTo>
                  <a:lnTo>
                    <a:pt x="431" y="1050"/>
                  </a:lnTo>
                  <a:lnTo>
                    <a:pt x="526" y="1046"/>
                  </a:lnTo>
                  <a:lnTo>
                    <a:pt x="604" y="1029"/>
                  </a:lnTo>
                  <a:lnTo>
                    <a:pt x="666" y="1003"/>
                  </a:lnTo>
                  <a:lnTo>
                    <a:pt x="715" y="966"/>
                  </a:lnTo>
                  <a:lnTo>
                    <a:pt x="756" y="919"/>
                  </a:lnTo>
                  <a:lnTo>
                    <a:pt x="793" y="860"/>
                  </a:lnTo>
                  <a:lnTo>
                    <a:pt x="822" y="793"/>
                  </a:lnTo>
                  <a:lnTo>
                    <a:pt x="846" y="713"/>
                  </a:lnTo>
                  <a:lnTo>
                    <a:pt x="855" y="700"/>
                  </a:lnTo>
                  <a:lnTo>
                    <a:pt x="859" y="687"/>
                  </a:lnTo>
                  <a:lnTo>
                    <a:pt x="863" y="683"/>
                  </a:lnTo>
                  <a:lnTo>
                    <a:pt x="867" y="675"/>
                  </a:lnTo>
                  <a:lnTo>
                    <a:pt x="871" y="675"/>
                  </a:lnTo>
                  <a:lnTo>
                    <a:pt x="875" y="675"/>
                  </a:lnTo>
                  <a:lnTo>
                    <a:pt x="883" y="675"/>
                  </a:lnTo>
                  <a:lnTo>
                    <a:pt x="892" y="679"/>
                  </a:lnTo>
                  <a:lnTo>
                    <a:pt x="896" y="683"/>
                  </a:lnTo>
                  <a:lnTo>
                    <a:pt x="896" y="692"/>
                  </a:lnTo>
                  <a:lnTo>
                    <a:pt x="896" y="700"/>
                  </a:lnTo>
                  <a:lnTo>
                    <a:pt x="892" y="708"/>
                  </a:lnTo>
                  <a:lnTo>
                    <a:pt x="892" y="717"/>
                  </a:lnTo>
                  <a:lnTo>
                    <a:pt x="781" y="1075"/>
                  </a:lnTo>
                  <a:lnTo>
                    <a:pt x="773" y="1088"/>
                  </a:lnTo>
                  <a:lnTo>
                    <a:pt x="768" y="1096"/>
                  </a:lnTo>
                  <a:lnTo>
                    <a:pt x="764" y="1105"/>
                  </a:lnTo>
                  <a:lnTo>
                    <a:pt x="756" y="1105"/>
                  </a:lnTo>
                  <a:lnTo>
                    <a:pt x="744" y="1109"/>
                  </a:lnTo>
                  <a:lnTo>
                    <a:pt x="727" y="1109"/>
                  </a:lnTo>
                  <a:lnTo>
                    <a:pt x="37" y="1109"/>
                  </a:lnTo>
                  <a:lnTo>
                    <a:pt x="24" y="1109"/>
                  </a:lnTo>
                  <a:lnTo>
                    <a:pt x="12" y="1109"/>
                  </a:lnTo>
                  <a:lnTo>
                    <a:pt x="4" y="1105"/>
                  </a:lnTo>
                  <a:lnTo>
                    <a:pt x="0" y="1100"/>
                  </a:lnTo>
                  <a:lnTo>
                    <a:pt x="0" y="1092"/>
                  </a:lnTo>
                  <a:lnTo>
                    <a:pt x="0" y="1088"/>
                  </a:lnTo>
                  <a:lnTo>
                    <a:pt x="0" y="1079"/>
                  </a:lnTo>
                  <a:lnTo>
                    <a:pt x="0" y="1071"/>
                  </a:lnTo>
                  <a:lnTo>
                    <a:pt x="4" y="1067"/>
                  </a:lnTo>
                  <a:lnTo>
                    <a:pt x="4" y="1062"/>
                  </a:lnTo>
                  <a:lnTo>
                    <a:pt x="892" y="47"/>
                  </a:lnTo>
                  <a:lnTo>
                    <a:pt x="633" y="47"/>
                  </a:lnTo>
                  <a:lnTo>
                    <a:pt x="546" y="51"/>
                  </a:lnTo>
                  <a:lnTo>
                    <a:pt x="477" y="68"/>
                  </a:lnTo>
                  <a:lnTo>
                    <a:pt x="415" y="93"/>
                  </a:lnTo>
                  <a:lnTo>
                    <a:pt x="366" y="122"/>
                  </a:lnTo>
                  <a:lnTo>
                    <a:pt x="329" y="169"/>
                  </a:lnTo>
                  <a:lnTo>
                    <a:pt x="296" y="219"/>
                  </a:lnTo>
                  <a:lnTo>
                    <a:pt x="267" y="278"/>
                  </a:lnTo>
                  <a:lnTo>
                    <a:pt x="242" y="346"/>
                  </a:lnTo>
                  <a:lnTo>
                    <a:pt x="242" y="350"/>
                  </a:lnTo>
                  <a:lnTo>
                    <a:pt x="238" y="359"/>
                  </a:lnTo>
                  <a:lnTo>
                    <a:pt x="230" y="363"/>
                  </a:lnTo>
                  <a:lnTo>
                    <a:pt x="222" y="363"/>
                  </a:lnTo>
                  <a:lnTo>
                    <a:pt x="214" y="363"/>
                  </a:lnTo>
                  <a:lnTo>
                    <a:pt x="209" y="359"/>
                  </a:lnTo>
                  <a:lnTo>
                    <a:pt x="205" y="354"/>
                  </a:lnTo>
                  <a:lnTo>
                    <a:pt x="205" y="350"/>
                  </a:lnTo>
                  <a:lnTo>
                    <a:pt x="201" y="346"/>
                  </a:lnTo>
                  <a:lnTo>
                    <a:pt x="201" y="346"/>
                  </a:lnTo>
                  <a:lnTo>
                    <a:pt x="205" y="342"/>
                  </a:lnTo>
                  <a:lnTo>
                    <a:pt x="205" y="337"/>
                  </a:lnTo>
                  <a:lnTo>
                    <a:pt x="205" y="329"/>
                  </a:lnTo>
                  <a:lnTo>
                    <a:pt x="209" y="325"/>
                  </a:lnTo>
                  <a:lnTo>
                    <a:pt x="296" y="30"/>
                  </a:lnTo>
                  <a:lnTo>
                    <a:pt x="300" y="17"/>
                  </a:lnTo>
                  <a:lnTo>
                    <a:pt x="304" y="9"/>
                  </a:lnTo>
                  <a:lnTo>
                    <a:pt x="308" y="0"/>
                  </a:lnTo>
                  <a:lnTo>
                    <a:pt x="316" y="0"/>
                  </a:lnTo>
                  <a:lnTo>
                    <a:pt x="329" y="0"/>
                  </a:lnTo>
                  <a:lnTo>
                    <a:pt x="3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6" name="Freeform 18"/>
            <p:cNvSpPr>
              <a:spLocks/>
            </p:cNvSpPr>
            <p:nvPr/>
          </p:nvSpPr>
          <p:spPr bwMode="auto">
            <a:xfrm>
              <a:off x="13323" y="2675"/>
              <a:ext cx="649" cy="754"/>
            </a:xfrm>
            <a:custGeom>
              <a:avLst/>
              <a:gdLst/>
              <a:ahLst/>
              <a:cxnLst>
                <a:cxn ang="0">
                  <a:pos x="291" y="12"/>
                </a:cxn>
                <a:cxn ang="0">
                  <a:pos x="378" y="76"/>
                </a:cxn>
                <a:cxn ang="0">
                  <a:pos x="427" y="177"/>
                </a:cxn>
                <a:cxn ang="0">
                  <a:pos x="456" y="278"/>
                </a:cxn>
                <a:cxn ang="0">
                  <a:pos x="464" y="346"/>
                </a:cxn>
                <a:cxn ang="0">
                  <a:pos x="489" y="286"/>
                </a:cxn>
                <a:cxn ang="0">
                  <a:pos x="542" y="164"/>
                </a:cxn>
                <a:cxn ang="0">
                  <a:pos x="587" y="67"/>
                </a:cxn>
                <a:cxn ang="0">
                  <a:pos x="612" y="17"/>
                </a:cxn>
                <a:cxn ang="0">
                  <a:pos x="624" y="12"/>
                </a:cxn>
                <a:cxn ang="0">
                  <a:pos x="633" y="12"/>
                </a:cxn>
                <a:cxn ang="0">
                  <a:pos x="641" y="17"/>
                </a:cxn>
                <a:cxn ang="0">
                  <a:pos x="649" y="25"/>
                </a:cxn>
                <a:cxn ang="0">
                  <a:pos x="645" y="42"/>
                </a:cxn>
                <a:cxn ang="0">
                  <a:pos x="583" y="160"/>
                </a:cxn>
                <a:cxn ang="0">
                  <a:pos x="550" y="232"/>
                </a:cxn>
                <a:cxn ang="0">
                  <a:pos x="517" y="312"/>
                </a:cxn>
                <a:cxn ang="0">
                  <a:pos x="480" y="413"/>
                </a:cxn>
                <a:cxn ang="0">
                  <a:pos x="460" y="485"/>
                </a:cxn>
                <a:cxn ang="0">
                  <a:pos x="431" y="636"/>
                </a:cxn>
                <a:cxn ang="0">
                  <a:pos x="411" y="716"/>
                </a:cxn>
                <a:cxn ang="0">
                  <a:pos x="398" y="742"/>
                </a:cxn>
                <a:cxn ang="0">
                  <a:pos x="386" y="754"/>
                </a:cxn>
                <a:cxn ang="0">
                  <a:pos x="378" y="754"/>
                </a:cxn>
                <a:cxn ang="0">
                  <a:pos x="365" y="746"/>
                </a:cxn>
                <a:cxn ang="0">
                  <a:pos x="357" y="733"/>
                </a:cxn>
                <a:cxn ang="0">
                  <a:pos x="361" y="695"/>
                </a:cxn>
                <a:cxn ang="0">
                  <a:pos x="386" y="594"/>
                </a:cxn>
                <a:cxn ang="0">
                  <a:pos x="419" y="476"/>
                </a:cxn>
                <a:cxn ang="0">
                  <a:pos x="427" y="438"/>
                </a:cxn>
                <a:cxn ang="0">
                  <a:pos x="423" y="350"/>
                </a:cxn>
                <a:cxn ang="0">
                  <a:pos x="411" y="249"/>
                </a:cxn>
                <a:cxn ang="0">
                  <a:pos x="365" y="160"/>
                </a:cxn>
                <a:cxn ang="0">
                  <a:pos x="283" y="101"/>
                </a:cxn>
                <a:cxn ang="0">
                  <a:pos x="164" y="101"/>
                </a:cxn>
                <a:cxn ang="0">
                  <a:pos x="69" y="156"/>
                </a:cxn>
                <a:cxn ang="0">
                  <a:pos x="37" y="211"/>
                </a:cxn>
                <a:cxn ang="0">
                  <a:pos x="28" y="223"/>
                </a:cxn>
                <a:cxn ang="0">
                  <a:pos x="16" y="223"/>
                </a:cxn>
                <a:cxn ang="0">
                  <a:pos x="4" y="219"/>
                </a:cxn>
                <a:cxn ang="0">
                  <a:pos x="0" y="211"/>
                </a:cxn>
                <a:cxn ang="0">
                  <a:pos x="16" y="160"/>
                </a:cxn>
                <a:cxn ang="0">
                  <a:pos x="82" y="67"/>
                </a:cxn>
                <a:cxn ang="0">
                  <a:pos x="176" y="12"/>
                </a:cxn>
              </a:cxnLst>
              <a:rect l="0" t="0" r="r" b="b"/>
              <a:pathLst>
                <a:path w="649" h="754">
                  <a:moveTo>
                    <a:pt x="238" y="0"/>
                  </a:moveTo>
                  <a:lnTo>
                    <a:pt x="291" y="12"/>
                  </a:lnTo>
                  <a:lnTo>
                    <a:pt x="341" y="38"/>
                  </a:lnTo>
                  <a:lnTo>
                    <a:pt x="378" y="76"/>
                  </a:lnTo>
                  <a:lnTo>
                    <a:pt x="406" y="122"/>
                  </a:lnTo>
                  <a:lnTo>
                    <a:pt x="427" y="177"/>
                  </a:lnTo>
                  <a:lnTo>
                    <a:pt x="443" y="227"/>
                  </a:lnTo>
                  <a:lnTo>
                    <a:pt x="456" y="278"/>
                  </a:lnTo>
                  <a:lnTo>
                    <a:pt x="460" y="316"/>
                  </a:lnTo>
                  <a:lnTo>
                    <a:pt x="464" y="346"/>
                  </a:lnTo>
                  <a:lnTo>
                    <a:pt x="464" y="346"/>
                  </a:lnTo>
                  <a:lnTo>
                    <a:pt x="489" y="286"/>
                  </a:lnTo>
                  <a:lnTo>
                    <a:pt x="513" y="223"/>
                  </a:lnTo>
                  <a:lnTo>
                    <a:pt x="542" y="164"/>
                  </a:lnTo>
                  <a:lnTo>
                    <a:pt x="567" y="114"/>
                  </a:lnTo>
                  <a:lnTo>
                    <a:pt x="587" y="67"/>
                  </a:lnTo>
                  <a:lnTo>
                    <a:pt x="604" y="38"/>
                  </a:lnTo>
                  <a:lnTo>
                    <a:pt x="612" y="17"/>
                  </a:lnTo>
                  <a:lnTo>
                    <a:pt x="620" y="12"/>
                  </a:lnTo>
                  <a:lnTo>
                    <a:pt x="624" y="12"/>
                  </a:lnTo>
                  <a:lnTo>
                    <a:pt x="628" y="12"/>
                  </a:lnTo>
                  <a:lnTo>
                    <a:pt x="633" y="12"/>
                  </a:lnTo>
                  <a:lnTo>
                    <a:pt x="637" y="12"/>
                  </a:lnTo>
                  <a:lnTo>
                    <a:pt x="641" y="17"/>
                  </a:lnTo>
                  <a:lnTo>
                    <a:pt x="645" y="17"/>
                  </a:lnTo>
                  <a:lnTo>
                    <a:pt x="649" y="25"/>
                  </a:lnTo>
                  <a:lnTo>
                    <a:pt x="645" y="34"/>
                  </a:lnTo>
                  <a:lnTo>
                    <a:pt x="645" y="42"/>
                  </a:lnTo>
                  <a:lnTo>
                    <a:pt x="608" y="105"/>
                  </a:lnTo>
                  <a:lnTo>
                    <a:pt x="583" y="160"/>
                  </a:lnTo>
                  <a:lnTo>
                    <a:pt x="563" y="202"/>
                  </a:lnTo>
                  <a:lnTo>
                    <a:pt x="550" y="232"/>
                  </a:lnTo>
                  <a:lnTo>
                    <a:pt x="538" y="265"/>
                  </a:lnTo>
                  <a:lnTo>
                    <a:pt x="517" y="312"/>
                  </a:lnTo>
                  <a:lnTo>
                    <a:pt x="497" y="362"/>
                  </a:lnTo>
                  <a:lnTo>
                    <a:pt x="480" y="413"/>
                  </a:lnTo>
                  <a:lnTo>
                    <a:pt x="468" y="455"/>
                  </a:lnTo>
                  <a:lnTo>
                    <a:pt x="460" y="485"/>
                  </a:lnTo>
                  <a:lnTo>
                    <a:pt x="448" y="565"/>
                  </a:lnTo>
                  <a:lnTo>
                    <a:pt x="431" y="636"/>
                  </a:lnTo>
                  <a:lnTo>
                    <a:pt x="415" y="695"/>
                  </a:lnTo>
                  <a:lnTo>
                    <a:pt x="411" y="716"/>
                  </a:lnTo>
                  <a:lnTo>
                    <a:pt x="402" y="733"/>
                  </a:lnTo>
                  <a:lnTo>
                    <a:pt x="398" y="742"/>
                  </a:lnTo>
                  <a:lnTo>
                    <a:pt x="390" y="750"/>
                  </a:lnTo>
                  <a:lnTo>
                    <a:pt x="386" y="754"/>
                  </a:lnTo>
                  <a:lnTo>
                    <a:pt x="382" y="754"/>
                  </a:lnTo>
                  <a:lnTo>
                    <a:pt x="378" y="754"/>
                  </a:lnTo>
                  <a:lnTo>
                    <a:pt x="369" y="750"/>
                  </a:lnTo>
                  <a:lnTo>
                    <a:pt x="365" y="746"/>
                  </a:lnTo>
                  <a:lnTo>
                    <a:pt x="361" y="742"/>
                  </a:lnTo>
                  <a:lnTo>
                    <a:pt x="357" y="733"/>
                  </a:lnTo>
                  <a:lnTo>
                    <a:pt x="357" y="725"/>
                  </a:lnTo>
                  <a:lnTo>
                    <a:pt x="361" y="695"/>
                  </a:lnTo>
                  <a:lnTo>
                    <a:pt x="374" y="649"/>
                  </a:lnTo>
                  <a:lnTo>
                    <a:pt x="386" y="594"/>
                  </a:lnTo>
                  <a:lnTo>
                    <a:pt x="402" y="535"/>
                  </a:lnTo>
                  <a:lnTo>
                    <a:pt x="419" y="476"/>
                  </a:lnTo>
                  <a:lnTo>
                    <a:pt x="423" y="464"/>
                  </a:lnTo>
                  <a:lnTo>
                    <a:pt x="427" y="438"/>
                  </a:lnTo>
                  <a:lnTo>
                    <a:pt x="427" y="396"/>
                  </a:lnTo>
                  <a:lnTo>
                    <a:pt x="423" y="350"/>
                  </a:lnTo>
                  <a:lnTo>
                    <a:pt x="419" y="299"/>
                  </a:lnTo>
                  <a:lnTo>
                    <a:pt x="411" y="249"/>
                  </a:lnTo>
                  <a:lnTo>
                    <a:pt x="390" y="202"/>
                  </a:lnTo>
                  <a:lnTo>
                    <a:pt x="365" y="160"/>
                  </a:lnTo>
                  <a:lnTo>
                    <a:pt x="328" y="126"/>
                  </a:lnTo>
                  <a:lnTo>
                    <a:pt x="283" y="101"/>
                  </a:lnTo>
                  <a:lnTo>
                    <a:pt x="222" y="93"/>
                  </a:lnTo>
                  <a:lnTo>
                    <a:pt x="164" y="101"/>
                  </a:lnTo>
                  <a:lnTo>
                    <a:pt x="111" y="122"/>
                  </a:lnTo>
                  <a:lnTo>
                    <a:pt x="69" y="156"/>
                  </a:lnTo>
                  <a:lnTo>
                    <a:pt x="41" y="202"/>
                  </a:lnTo>
                  <a:lnTo>
                    <a:pt x="37" y="211"/>
                  </a:lnTo>
                  <a:lnTo>
                    <a:pt x="32" y="219"/>
                  </a:lnTo>
                  <a:lnTo>
                    <a:pt x="28" y="223"/>
                  </a:lnTo>
                  <a:lnTo>
                    <a:pt x="20" y="223"/>
                  </a:lnTo>
                  <a:lnTo>
                    <a:pt x="16" y="223"/>
                  </a:lnTo>
                  <a:lnTo>
                    <a:pt x="12" y="219"/>
                  </a:lnTo>
                  <a:lnTo>
                    <a:pt x="4" y="219"/>
                  </a:lnTo>
                  <a:lnTo>
                    <a:pt x="0" y="215"/>
                  </a:lnTo>
                  <a:lnTo>
                    <a:pt x="0" y="211"/>
                  </a:lnTo>
                  <a:lnTo>
                    <a:pt x="4" y="194"/>
                  </a:lnTo>
                  <a:lnTo>
                    <a:pt x="16" y="160"/>
                  </a:lnTo>
                  <a:lnTo>
                    <a:pt x="41" y="114"/>
                  </a:lnTo>
                  <a:lnTo>
                    <a:pt x="82" y="67"/>
                  </a:lnTo>
                  <a:lnTo>
                    <a:pt x="123" y="38"/>
                  </a:lnTo>
                  <a:lnTo>
                    <a:pt x="176" y="12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9"/>
            <p:cNvSpPr>
              <a:spLocks/>
            </p:cNvSpPr>
            <p:nvPr/>
          </p:nvSpPr>
          <p:spPr bwMode="auto">
            <a:xfrm>
              <a:off x="14030" y="2810"/>
              <a:ext cx="386" cy="531"/>
            </a:xfrm>
            <a:custGeom>
              <a:avLst/>
              <a:gdLst/>
              <a:ahLst/>
              <a:cxnLst>
                <a:cxn ang="0">
                  <a:pos x="234" y="4"/>
                </a:cxn>
                <a:cxn ang="0">
                  <a:pos x="324" y="38"/>
                </a:cxn>
                <a:cxn ang="0">
                  <a:pos x="378" y="109"/>
                </a:cxn>
                <a:cxn ang="0">
                  <a:pos x="378" y="202"/>
                </a:cxn>
                <a:cxn ang="0">
                  <a:pos x="328" y="278"/>
                </a:cxn>
                <a:cxn ang="0">
                  <a:pos x="250" y="337"/>
                </a:cxn>
                <a:cxn ang="0">
                  <a:pos x="148" y="413"/>
                </a:cxn>
                <a:cxn ang="0">
                  <a:pos x="246" y="455"/>
                </a:cxn>
                <a:cxn ang="0">
                  <a:pos x="291" y="455"/>
                </a:cxn>
                <a:cxn ang="0">
                  <a:pos x="328" y="451"/>
                </a:cxn>
                <a:cxn ang="0">
                  <a:pos x="349" y="400"/>
                </a:cxn>
                <a:cxn ang="0">
                  <a:pos x="386" y="379"/>
                </a:cxn>
                <a:cxn ang="0">
                  <a:pos x="357" y="531"/>
                </a:cxn>
                <a:cxn ang="0">
                  <a:pos x="0" y="506"/>
                </a:cxn>
                <a:cxn ang="0">
                  <a:pos x="0" y="501"/>
                </a:cxn>
                <a:cxn ang="0">
                  <a:pos x="4" y="493"/>
                </a:cxn>
                <a:cxn ang="0">
                  <a:pos x="238" y="291"/>
                </a:cxn>
                <a:cxn ang="0">
                  <a:pos x="295" y="206"/>
                </a:cxn>
                <a:cxn ang="0">
                  <a:pos x="295" y="114"/>
                </a:cxn>
                <a:cxn ang="0">
                  <a:pos x="246" y="55"/>
                </a:cxn>
                <a:cxn ang="0">
                  <a:pos x="164" y="33"/>
                </a:cxn>
                <a:cxn ang="0">
                  <a:pos x="74" y="63"/>
                </a:cxn>
                <a:cxn ang="0">
                  <a:pos x="57" y="97"/>
                </a:cxn>
                <a:cxn ang="0">
                  <a:pos x="78" y="114"/>
                </a:cxn>
                <a:cxn ang="0">
                  <a:pos x="86" y="139"/>
                </a:cxn>
                <a:cxn ang="0">
                  <a:pos x="82" y="168"/>
                </a:cxn>
                <a:cxn ang="0">
                  <a:pos x="61" y="181"/>
                </a:cxn>
                <a:cxn ang="0">
                  <a:pos x="41" y="189"/>
                </a:cxn>
                <a:cxn ang="0">
                  <a:pos x="28" y="185"/>
                </a:cxn>
                <a:cxn ang="0">
                  <a:pos x="12" y="177"/>
                </a:cxn>
                <a:cxn ang="0">
                  <a:pos x="0" y="156"/>
                </a:cxn>
                <a:cxn ang="0">
                  <a:pos x="8" y="92"/>
                </a:cxn>
                <a:cxn ang="0">
                  <a:pos x="69" y="25"/>
                </a:cxn>
                <a:cxn ang="0">
                  <a:pos x="180" y="0"/>
                </a:cxn>
              </a:cxnLst>
              <a:rect l="0" t="0" r="r" b="b"/>
              <a:pathLst>
                <a:path w="386" h="531">
                  <a:moveTo>
                    <a:pt x="180" y="0"/>
                  </a:moveTo>
                  <a:lnTo>
                    <a:pt x="234" y="4"/>
                  </a:lnTo>
                  <a:lnTo>
                    <a:pt x="283" y="17"/>
                  </a:lnTo>
                  <a:lnTo>
                    <a:pt x="324" y="38"/>
                  </a:lnTo>
                  <a:lnTo>
                    <a:pt x="357" y="71"/>
                  </a:lnTo>
                  <a:lnTo>
                    <a:pt x="378" y="109"/>
                  </a:lnTo>
                  <a:lnTo>
                    <a:pt x="386" y="156"/>
                  </a:lnTo>
                  <a:lnTo>
                    <a:pt x="378" y="202"/>
                  </a:lnTo>
                  <a:lnTo>
                    <a:pt x="357" y="244"/>
                  </a:lnTo>
                  <a:lnTo>
                    <a:pt x="328" y="278"/>
                  </a:lnTo>
                  <a:lnTo>
                    <a:pt x="291" y="307"/>
                  </a:lnTo>
                  <a:lnTo>
                    <a:pt x="250" y="337"/>
                  </a:lnTo>
                  <a:lnTo>
                    <a:pt x="201" y="375"/>
                  </a:lnTo>
                  <a:lnTo>
                    <a:pt x="148" y="413"/>
                  </a:lnTo>
                  <a:lnTo>
                    <a:pt x="94" y="455"/>
                  </a:lnTo>
                  <a:lnTo>
                    <a:pt x="246" y="455"/>
                  </a:lnTo>
                  <a:lnTo>
                    <a:pt x="263" y="455"/>
                  </a:lnTo>
                  <a:lnTo>
                    <a:pt x="291" y="455"/>
                  </a:lnTo>
                  <a:lnTo>
                    <a:pt x="316" y="451"/>
                  </a:lnTo>
                  <a:lnTo>
                    <a:pt x="328" y="451"/>
                  </a:lnTo>
                  <a:lnTo>
                    <a:pt x="341" y="430"/>
                  </a:lnTo>
                  <a:lnTo>
                    <a:pt x="349" y="400"/>
                  </a:lnTo>
                  <a:lnTo>
                    <a:pt x="353" y="379"/>
                  </a:lnTo>
                  <a:lnTo>
                    <a:pt x="386" y="379"/>
                  </a:lnTo>
                  <a:lnTo>
                    <a:pt x="386" y="379"/>
                  </a:lnTo>
                  <a:lnTo>
                    <a:pt x="357" y="531"/>
                  </a:lnTo>
                  <a:lnTo>
                    <a:pt x="0" y="531"/>
                  </a:lnTo>
                  <a:lnTo>
                    <a:pt x="0" y="506"/>
                  </a:lnTo>
                  <a:lnTo>
                    <a:pt x="0" y="501"/>
                  </a:lnTo>
                  <a:lnTo>
                    <a:pt x="0" y="501"/>
                  </a:lnTo>
                  <a:lnTo>
                    <a:pt x="0" y="497"/>
                  </a:lnTo>
                  <a:lnTo>
                    <a:pt x="4" y="493"/>
                  </a:lnTo>
                  <a:lnTo>
                    <a:pt x="197" y="329"/>
                  </a:lnTo>
                  <a:lnTo>
                    <a:pt x="238" y="291"/>
                  </a:lnTo>
                  <a:lnTo>
                    <a:pt x="271" y="248"/>
                  </a:lnTo>
                  <a:lnTo>
                    <a:pt x="295" y="206"/>
                  </a:lnTo>
                  <a:lnTo>
                    <a:pt x="304" y="156"/>
                  </a:lnTo>
                  <a:lnTo>
                    <a:pt x="295" y="114"/>
                  </a:lnTo>
                  <a:lnTo>
                    <a:pt x="275" y="80"/>
                  </a:lnTo>
                  <a:lnTo>
                    <a:pt x="246" y="55"/>
                  </a:lnTo>
                  <a:lnTo>
                    <a:pt x="205" y="38"/>
                  </a:lnTo>
                  <a:lnTo>
                    <a:pt x="164" y="33"/>
                  </a:lnTo>
                  <a:lnTo>
                    <a:pt x="115" y="42"/>
                  </a:lnTo>
                  <a:lnTo>
                    <a:pt x="74" y="63"/>
                  </a:lnTo>
                  <a:lnTo>
                    <a:pt x="41" y="92"/>
                  </a:lnTo>
                  <a:lnTo>
                    <a:pt x="57" y="97"/>
                  </a:lnTo>
                  <a:lnTo>
                    <a:pt x="69" y="101"/>
                  </a:lnTo>
                  <a:lnTo>
                    <a:pt x="78" y="114"/>
                  </a:lnTo>
                  <a:lnTo>
                    <a:pt x="86" y="122"/>
                  </a:lnTo>
                  <a:lnTo>
                    <a:pt x="86" y="139"/>
                  </a:lnTo>
                  <a:lnTo>
                    <a:pt x="86" y="156"/>
                  </a:lnTo>
                  <a:lnTo>
                    <a:pt x="82" y="168"/>
                  </a:lnTo>
                  <a:lnTo>
                    <a:pt x="74" y="177"/>
                  </a:lnTo>
                  <a:lnTo>
                    <a:pt x="61" y="181"/>
                  </a:lnTo>
                  <a:lnTo>
                    <a:pt x="53" y="185"/>
                  </a:lnTo>
                  <a:lnTo>
                    <a:pt x="41" y="189"/>
                  </a:lnTo>
                  <a:lnTo>
                    <a:pt x="37" y="185"/>
                  </a:lnTo>
                  <a:lnTo>
                    <a:pt x="28" y="185"/>
                  </a:lnTo>
                  <a:lnTo>
                    <a:pt x="20" y="181"/>
                  </a:lnTo>
                  <a:lnTo>
                    <a:pt x="12" y="177"/>
                  </a:lnTo>
                  <a:lnTo>
                    <a:pt x="4" y="168"/>
                  </a:lnTo>
                  <a:lnTo>
                    <a:pt x="0" y="156"/>
                  </a:lnTo>
                  <a:lnTo>
                    <a:pt x="0" y="139"/>
                  </a:lnTo>
                  <a:lnTo>
                    <a:pt x="8" y="92"/>
                  </a:lnTo>
                  <a:lnTo>
                    <a:pt x="32" y="55"/>
                  </a:lnTo>
                  <a:lnTo>
                    <a:pt x="69" y="25"/>
                  </a:lnTo>
                  <a:lnTo>
                    <a:pt x="119" y="4"/>
                  </a:lnTo>
                  <a:lnTo>
                    <a:pt x="1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46" grpId="0"/>
      <p:bldP spid="28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381000" y="0"/>
            <a:ext cx="8229600" cy="1143000"/>
          </a:xfrm>
        </p:spPr>
        <p:txBody>
          <a:bodyPr/>
          <a:lstStyle/>
          <a:p>
            <a:r>
              <a:rPr lang="en-US" dirty="0" smtClean="0"/>
              <a:t>General d=4, </a:t>
            </a:r>
            <a:r>
              <a:rPr lang="en-US" dirty="0" smtClean="0">
                <a:latin typeface="Monotype Corsiva" pitchFamily="66" charset="0"/>
              </a:rPr>
              <a:t>N</a:t>
            </a:r>
            <a:r>
              <a:rPr lang="en-US" dirty="0" smtClean="0"/>
              <a:t>=2 Theories</a:t>
            </a:r>
            <a:endParaRPr lang="en-US" dirty="0"/>
          </a:p>
        </p:txBody>
      </p:sp>
      <p:sp>
        <p:nvSpPr>
          <p:cNvPr id="7" name="Rectangle 6"/>
          <p:cNvSpPr/>
          <p:nvPr/>
        </p:nvSpPr>
        <p:spPr>
          <a:xfrm>
            <a:off x="0" y="1371600"/>
            <a:ext cx="914400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514350" indent="-514350"/>
            <a:r>
              <a:rPr lang="en-US" sz="3600" dirty="0" smtClean="0">
                <a:solidFill>
                  <a:srgbClr val="FF0000"/>
                </a:solidFill>
              </a:rPr>
              <a:t>1.    A </a:t>
            </a:r>
            <a:r>
              <a:rPr lang="en-US" sz="3600" dirty="0" err="1" smtClean="0">
                <a:solidFill>
                  <a:srgbClr val="FF0000"/>
                </a:solidFill>
              </a:rPr>
              <a:t>moduli</a:t>
            </a:r>
            <a:r>
              <a:rPr lang="en-US" sz="3600" dirty="0" smtClean="0">
                <a:solidFill>
                  <a:srgbClr val="FF0000"/>
                </a:solidFill>
              </a:rPr>
              <a:t> space </a:t>
            </a:r>
            <a:r>
              <a:rPr lang="en-US" sz="3600" dirty="0" smtClean="0">
                <a:solidFill>
                  <a:srgbClr val="FF0000"/>
                </a:solidFill>
                <a:latin typeface="Monotype Corsiva" pitchFamily="66" charset="0"/>
              </a:rPr>
              <a:t>B</a:t>
            </a:r>
            <a:r>
              <a:rPr lang="en-US" sz="3600" dirty="0" smtClean="0">
                <a:solidFill>
                  <a:srgbClr val="FF0000"/>
                </a:solidFill>
              </a:rPr>
              <a:t> of quantum </a:t>
            </a:r>
            <a:r>
              <a:rPr lang="en-US" sz="3600" dirty="0" err="1" smtClean="0">
                <a:solidFill>
                  <a:srgbClr val="FF0000"/>
                </a:solidFill>
              </a:rPr>
              <a:t>vacua</a:t>
            </a:r>
            <a:r>
              <a:rPr lang="en-US" sz="3600" dirty="0" smtClean="0">
                <a:solidFill>
                  <a:srgbClr val="FF0000"/>
                </a:solidFill>
              </a:rPr>
              <a:t>, </a:t>
            </a:r>
          </a:p>
          <a:p>
            <a:pPr marL="514350" indent="-514350"/>
            <a:r>
              <a:rPr lang="en-US" sz="3600" dirty="0" smtClean="0">
                <a:solidFill>
                  <a:srgbClr val="FF0000"/>
                </a:solidFill>
              </a:rPr>
              <a:t>             (a.k.a. the ``Coulomb branch’’). </a:t>
            </a:r>
          </a:p>
          <a:p>
            <a:pPr marL="514350" indent="-514350"/>
            <a:r>
              <a:rPr lang="en-US" sz="3600" dirty="0" smtClean="0">
                <a:solidFill>
                  <a:srgbClr val="FF0000"/>
                </a:solidFill>
              </a:rPr>
              <a:t>The low energy dynamics are described by an effective </a:t>
            </a:r>
            <a:r>
              <a:rPr lang="en-US" sz="3600" dirty="0" smtClean="0">
                <a:solidFill>
                  <a:srgbClr val="FF0000"/>
                </a:solidFill>
                <a:latin typeface="Monotype Corsiva" pitchFamily="66" charset="0"/>
              </a:rPr>
              <a:t>N</a:t>
            </a:r>
            <a:r>
              <a:rPr lang="en-US" sz="3600" dirty="0" smtClean="0">
                <a:solidFill>
                  <a:srgbClr val="FF0000"/>
                </a:solidFill>
              </a:rPr>
              <a:t>=2 </a:t>
            </a:r>
            <a:r>
              <a:rPr lang="en-US" sz="3600" dirty="0" err="1" smtClean="0">
                <a:solidFill>
                  <a:srgbClr val="FF0000"/>
                </a:solidFill>
              </a:rPr>
              <a:t>abelian</a:t>
            </a:r>
            <a:r>
              <a:rPr lang="en-US" sz="3600" dirty="0" smtClean="0">
                <a:solidFill>
                  <a:srgbClr val="FF0000"/>
                </a:solidFill>
              </a:rPr>
              <a:t> gauge theory. </a:t>
            </a:r>
          </a:p>
        </p:txBody>
      </p:sp>
      <p:sp>
        <p:nvSpPr>
          <p:cNvPr id="8" name="Rectangle 7"/>
          <p:cNvSpPr/>
          <p:nvPr/>
        </p:nvSpPr>
        <p:spPr>
          <a:xfrm>
            <a:off x="0" y="4191000"/>
            <a:ext cx="914400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742950" indent="-742950">
              <a:buAutoNum type="arabicPeriod" startAt="2"/>
            </a:pPr>
            <a:r>
              <a:rPr lang="en-US" sz="3600" dirty="0" smtClean="0">
                <a:solidFill>
                  <a:srgbClr val="002060"/>
                </a:solidFill>
              </a:rPr>
              <a:t>The Hilbert space is graded by an integral lattice of charges, </a:t>
            </a:r>
            <a:r>
              <a:rPr lang="en-US" sz="3600" dirty="0" smtClean="0">
                <a:solidFill>
                  <a:srgbClr val="002060"/>
                </a:solidFill>
                <a:sym typeface="Mathematica1"/>
              </a:rPr>
              <a:t>, </a:t>
            </a:r>
            <a:r>
              <a:rPr lang="en-US" sz="3600" dirty="0" smtClean="0">
                <a:solidFill>
                  <a:srgbClr val="002060"/>
                </a:solidFill>
              </a:rPr>
              <a:t> with integral </a:t>
            </a:r>
          </a:p>
          <a:p>
            <a:pPr marL="742950" indent="-742950"/>
            <a:r>
              <a:rPr lang="en-US" sz="3600" dirty="0" smtClean="0">
                <a:solidFill>
                  <a:srgbClr val="002060"/>
                </a:solidFill>
              </a:rPr>
              <a:t>anti-symmetric form. There is a BPS subsector with masses given exactly by |Z</a:t>
            </a:r>
            <a:r>
              <a:rPr lang="en-US" sz="3600" baseline="-25000" dirty="0" smtClean="0">
                <a:solidFill>
                  <a:srgbClr val="002060"/>
                </a:solidFill>
                <a:sym typeface="Mathematica1"/>
              </a:rPr>
              <a:t></a:t>
            </a:r>
            <a:r>
              <a:rPr lang="en-US" sz="3600" dirty="0" smtClean="0">
                <a:solidFill>
                  <a:srgbClr val="002060"/>
                </a:solidFill>
              </a:rPr>
              <a:t>(u)|. </a:t>
            </a:r>
            <a:endParaRPr lang="en-US" sz="3600" dirty="0">
              <a:solidFill>
                <a:srgbClr val="00206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0" y="1066800"/>
            <a:ext cx="914400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 smtClean="0">
                <a:solidFill>
                  <a:srgbClr val="C00000"/>
                </a:solidFill>
              </a:rPr>
              <a:t>So far, everything I’ve said follows fairly straightforwardly from general principles. </a:t>
            </a:r>
            <a:endParaRPr lang="en-US" sz="4800" dirty="0">
              <a:solidFill>
                <a:srgbClr val="C000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0" y="3962400"/>
            <a:ext cx="89154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 smtClean="0">
                <a:solidFill>
                  <a:srgbClr val="0000FF"/>
                </a:solidFill>
              </a:rPr>
              <a:t>But how do we compute Z</a:t>
            </a:r>
            <a:r>
              <a:rPr lang="en-US" sz="4800" baseline="-25000" dirty="0" smtClean="0">
                <a:solidFill>
                  <a:srgbClr val="0000FF"/>
                </a:solidFill>
                <a:sym typeface="Mathematica1"/>
              </a:rPr>
              <a:t></a:t>
            </a:r>
            <a:r>
              <a:rPr lang="en-US" sz="4800" dirty="0" smtClean="0">
                <a:solidFill>
                  <a:srgbClr val="0000FF"/>
                </a:solidFill>
                <a:sym typeface="Mathematica1"/>
              </a:rPr>
              <a:t>(u)  and  </a:t>
            </a:r>
            <a:r>
              <a:rPr lang="en-US" sz="4800" baseline="-25000" dirty="0" smtClean="0">
                <a:solidFill>
                  <a:srgbClr val="0000FF"/>
                </a:solidFill>
                <a:sym typeface="Mathematica1"/>
              </a:rPr>
              <a:t>IJ</a:t>
            </a:r>
            <a:r>
              <a:rPr lang="en-US" sz="4800" dirty="0" smtClean="0">
                <a:solidFill>
                  <a:srgbClr val="0000FF"/>
                </a:solidFill>
                <a:sym typeface="Mathematica1"/>
              </a:rPr>
              <a:t>(u) as functions of u ? </a:t>
            </a:r>
            <a:r>
              <a:rPr lang="en-US" sz="4800" dirty="0" smtClean="0">
                <a:solidFill>
                  <a:srgbClr val="0000FF"/>
                </a:solidFill>
              </a:rPr>
              <a:t> </a:t>
            </a:r>
            <a:endParaRPr lang="en-US" sz="4800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err="1" smtClean="0"/>
              <a:t>Seiberg</a:t>
            </a:r>
            <a:r>
              <a:rPr lang="en-US" dirty="0" smtClean="0"/>
              <a:t>-Witten Curve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0" y="1219200"/>
            <a:ext cx="914400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err="1" smtClean="0">
                <a:solidFill>
                  <a:srgbClr val="7030A0"/>
                </a:solidFill>
              </a:rPr>
              <a:t>Seiberg</a:t>
            </a:r>
            <a:r>
              <a:rPr lang="en-US" sz="3600" dirty="0" smtClean="0">
                <a:solidFill>
                  <a:srgbClr val="7030A0"/>
                </a:solidFill>
              </a:rPr>
              <a:t> &amp; Witten showed (for SU(2) SYM)  that  </a:t>
            </a:r>
            <a:r>
              <a:rPr lang="en-US" sz="3600" dirty="0" smtClean="0">
                <a:solidFill>
                  <a:srgbClr val="7030A0"/>
                </a:solidFill>
                <a:sym typeface="Mathematica1"/>
              </a:rPr>
              <a:t></a:t>
            </a:r>
            <a:r>
              <a:rPr lang="en-US" sz="3600" dirty="0" smtClean="0">
                <a:solidFill>
                  <a:srgbClr val="7030A0"/>
                </a:solidFill>
              </a:rPr>
              <a:t>(u) can be computed in terms of the </a:t>
            </a:r>
            <a:r>
              <a:rPr lang="en-US" sz="3600" b="1" i="1" u="sng" dirty="0" smtClean="0">
                <a:solidFill>
                  <a:srgbClr val="7030A0"/>
                </a:solidFill>
              </a:rPr>
              <a:t>periods</a:t>
            </a:r>
            <a:r>
              <a:rPr lang="en-US" sz="3600" dirty="0" smtClean="0">
                <a:solidFill>
                  <a:srgbClr val="7030A0"/>
                </a:solidFill>
              </a:rPr>
              <a:t> of a </a:t>
            </a:r>
            <a:r>
              <a:rPr lang="en-US" sz="3600" dirty="0" err="1" smtClean="0">
                <a:solidFill>
                  <a:srgbClr val="7030A0"/>
                </a:solidFill>
              </a:rPr>
              <a:t>meromorphic</a:t>
            </a:r>
            <a:r>
              <a:rPr lang="en-US" sz="3600" dirty="0" smtClean="0">
                <a:solidFill>
                  <a:srgbClr val="7030A0"/>
                </a:solidFill>
              </a:rPr>
              <a:t> differential form </a:t>
            </a:r>
            <a:r>
              <a:rPr lang="en-US" sz="3600" dirty="0" smtClean="0">
                <a:solidFill>
                  <a:srgbClr val="7030A0"/>
                </a:solidFill>
                <a:sym typeface="Mathematica1"/>
              </a:rPr>
              <a:t>  on a Riemann surface    both of which depend on u. </a:t>
            </a:r>
            <a:endParaRPr lang="en-US" sz="3600" dirty="0">
              <a:solidFill>
                <a:srgbClr val="7030A0"/>
              </a:solidFill>
            </a:endParaRPr>
          </a:p>
        </p:txBody>
      </p:sp>
      <p:sp>
        <p:nvSpPr>
          <p:cNvPr id="5" name="Line 5"/>
          <p:cNvSpPr>
            <a:spLocks noChangeShapeType="1"/>
          </p:cNvSpPr>
          <p:nvPr/>
        </p:nvSpPr>
        <p:spPr bwMode="auto">
          <a:xfrm>
            <a:off x="2362200" y="6477000"/>
            <a:ext cx="255574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8" name="Line 8"/>
          <p:cNvSpPr>
            <a:spLocks noChangeShapeType="1"/>
          </p:cNvSpPr>
          <p:nvPr/>
        </p:nvSpPr>
        <p:spPr bwMode="auto">
          <a:xfrm flipH="1">
            <a:off x="2362200" y="6019800"/>
            <a:ext cx="720852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9" name="Line 9"/>
          <p:cNvSpPr>
            <a:spLocks noChangeShapeType="1"/>
          </p:cNvSpPr>
          <p:nvPr/>
        </p:nvSpPr>
        <p:spPr bwMode="auto">
          <a:xfrm>
            <a:off x="3083052" y="6019800"/>
            <a:ext cx="255574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0" name="Line 10"/>
          <p:cNvSpPr>
            <a:spLocks noChangeShapeType="1"/>
          </p:cNvSpPr>
          <p:nvPr/>
        </p:nvSpPr>
        <p:spPr bwMode="auto">
          <a:xfrm flipH="1">
            <a:off x="4917948" y="6019800"/>
            <a:ext cx="720852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" name="Line 11"/>
          <p:cNvSpPr>
            <a:spLocks noChangeShapeType="1"/>
          </p:cNvSpPr>
          <p:nvPr/>
        </p:nvSpPr>
        <p:spPr bwMode="auto">
          <a:xfrm>
            <a:off x="4066032" y="5638800"/>
            <a:ext cx="0" cy="533400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"/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grpSp>
        <p:nvGrpSpPr>
          <p:cNvPr id="29" name="Group 28"/>
          <p:cNvGrpSpPr/>
          <p:nvPr/>
        </p:nvGrpSpPr>
        <p:grpSpPr>
          <a:xfrm>
            <a:off x="3352800" y="4038600"/>
            <a:ext cx="1126331" cy="1524000"/>
            <a:chOff x="3332893" y="4038600"/>
            <a:chExt cx="1126331" cy="1524000"/>
          </a:xfrm>
        </p:grpSpPr>
        <p:sp>
          <p:nvSpPr>
            <p:cNvPr id="7" name="Oval 7"/>
            <p:cNvSpPr>
              <a:spLocks noChangeArrowheads="1"/>
            </p:cNvSpPr>
            <p:nvPr/>
          </p:nvSpPr>
          <p:spPr bwMode="auto">
            <a:xfrm>
              <a:off x="3672840" y="4038600"/>
              <a:ext cx="786384" cy="1524000"/>
            </a:xfrm>
            <a:prstGeom prst="ellips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" name="Arc 12"/>
            <p:cNvSpPr>
              <a:spLocks/>
            </p:cNvSpPr>
            <p:nvPr/>
          </p:nvSpPr>
          <p:spPr bwMode="auto">
            <a:xfrm rot="1067433">
              <a:off x="3332893" y="4283075"/>
              <a:ext cx="786384" cy="828675"/>
            </a:xfrm>
            <a:custGeom>
              <a:avLst/>
              <a:gdLst>
                <a:gd name="G0" fmla="+- 0 0 0"/>
                <a:gd name="G1" fmla="+- 14702 0 0"/>
                <a:gd name="G2" fmla="+- 21600 0 0"/>
                <a:gd name="T0" fmla="*/ 15825 w 21600"/>
                <a:gd name="T1" fmla="*/ 0 h 14702"/>
                <a:gd name="T2" fmla="*/ 21600 w 21600"/>
                <a:gd name="T3" fmla="*/ 14702 h 14702"/>
                <a:gd name="T4" fmla="*/ 0 w 21600"/>
                <a:gd name="T5" fmla="*/ 14702 h 147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702" fill="none" extrusionOk="0">
                  <a:moveTo>
                    <a:pt x="15824" y="0"/>
                  </a:moveTo>
                  <a:cubicBezTo>
                    <a:pt x="19536" y="3995"/>
                    <a:pt x="21600" y="9248"/>
                    <a:pt x="21600" y="14702"/>
                  </a:cubicBezTo>
                </a:path>
                <a:path w="21600" h="14702" stroke="0" extrusionOk="0">
                  <a:moveTo>
                    <a:pt x="15824" y="0"/>
                  </a:moveTo>
                  <a:cubicBezTo>
                    <a:pt x="19536" y="3995"/>
                    <a:pt x="21600" y="9248"/>
                    <a:pt x="21600" y="14702"/>
                  </a:cubicBezTo>
                  <a:lnTo>
                    <a:pt x="0" y="14702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" name="Arc 13"/>
            <p:cNvSpPr>
              <a:spLocks/>
            </p:cNvSpPr>
            <p:nvPr/>
          </p:nvSpPr>
          <p:spPr bwMode="auto">
            <a:xfrm rot="19055235" flipH="1">
              <a:off x="3934968" y="4495800"/>
              <a:ext cx="400018" cy="91440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19428"/>
                <a:gd name="T1" fmla="*/ 0 h 21600"/>
                <a:gd name="T2" fmla="*/ 19428 w 19428"/>
                <a:gd name="T3" fmla="*/ 12160 h 21600"/>
                <a:gd name="T4" fmla="*/ 0 w 19428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428" h="21600" fill="none" extrusionOk="0">
                  <a:moveTo>
                    <a:pt x="-1" y="0"/>
                  </a:moveTo>
                  <a:cubicBezTo>
                    <a:pt x="8269" y="0"/>
                    <a:pt x="15813" y="4721"/>
                    <a:pt x="19427" y="12160"/>
                  </a:cubicBezTo>
                </a:path>
                <a:path w="19428" h="21600" stroke="0" extrusionOk="0">
                  <a:moveTo>
                    <a:pt x="-1" y="0"/>
                  </a:moveTo>
                  <a:cubicBezTo>
                    <a:pt x="8269" y="0"/>
                    <a:pt x="15813" y="4721"/>
                    <a:pt x="19427" y="1216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cxnSp>
        <p:nvCxnSpPr>
          <p:cNvPr id="16" name="Straight Arrow Connector 15"/>
          <p:cNvCxnSpPr/>
          <p:nvPr/>
        </p:nvCxnSpPr>
        <p:spPr>
          <a:xfrm flipH="1">
            <a:off x="4267200" y="5257800"/>
            <a:ext cx="1676400" cy="914400"/>
          </a:xfrm>
          <a:prstGeom prst="straightConnector1">
            <a:avLst/>
          </a:prstGeom>
          <a:ln w="571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28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457200" y="4419600"/>
            <a:ext cx="678162" cy="495300"/>
            <a:chOff x="327" y="2601"/>
            <a:chExt cx="1769" cy="1292"/>
          </a:xfrm>
        </p:grpSpPr>
        <p:sp>
          <p:nvSpPr>
            <p:cNvPr id="1030" name="Freeform 6"/>
            <p:cNvSpPr>
              <a:spLocks/>
            </p:cNvSpPr>
            <p:nvPr/>
          </p:nvSpPr>
          <p:spPr bwMode="auto">
            <a:xfrm>
              <a:off x="327" y="2601"/>
              <a:ext cx="967" cy="1058"/>
            </a:xfrm>
            <a:custGeom>
              <a:avLst/>
              <a:gdLst/>
              <a:ahLst/>
              <a:cxnLst>
                <a:cxn ang="0">
                  <a:pos x="1849" y="0"/>
                </a:cxn>
                <a:cxn ang="0">
                  <a:pos x="1859" y="698"/>
                </a:cxn>
                <a:cxn ang="0">
                  <a:pos x="1833" y="548"/>
                </a:cxn>
                <a:cxn ang="0">
                  <a:pos x="1797" y="423"/>
                </a:cxn>
                <a:cxn ang="0">
                  <a:pos x="1749" y="322"/>
                </a:cxn>
                <a:cxn ang="0">
                  <a:pos x="1688" y="243"/>
                </a:cxn>
                <a:cxn ang="0">
                  <a:pos x="1610" y="184"/>
                </a:cxn>
                <a:cxn ang="0">
                  <a:pos x="1515" y="141"/>
                </a:cxn>
                <a:cxn ang="0">
                  <a:pos x="1399" y="113"/>
                </a:cxn>
                <a:cxn ang="0">
                  <a:pos x="1259" y="98"/>
                </a:cxn>
                <a:cxn ang="0">
                  <a:pos x="1095" y="93"/>
                </a:cxn>
                <a:cxn ang="0">
                  <a:pos x="1009" y="1014"/>
                </a:cxn>
                <a:cxn ang="0">
                  <a:pos x="1026" y="1034"/>
                </a:cxn>
                <a:cxn ang="0">
                  <a:pos x="1034" y="1059"/>
                </a:cxn>
                <a:cxn ang="0">
                  <a:pos x="1033" y="1066"/>
                </a:cxn>
                <a:cxn ang="0">
                  <a:pos x="1026" y="1080"/>
                </a:cxn>
                <a:cxn ang="0">
                  <a:pos x="1004" y="1108"/>
                </a:cxn>
                <a:cxn ang="0">
                  <a:pos x="205" y="1986"/>
                </a:cxn>
                <a:cxn ang="0">
                  <a:pos x="1158" y="1985"/>
                </a:cxn>
                <a:cxn ang="0">
                  <a:pos x="1290" y="1979"/>
                </a:cxn>
                <a:cxn ang="0">
                  <a:pos x="1408" y="1964"/>
                </a:cxn>
                <a:cxn ang="0">
                  <a:pos x="1510" y="1939"/>
                </a:cxn>
                <a:cxn ang="0">
                  <a:pos x="1598" y="1903"/>
                </a:cxn>
                <a:cxn ang="0">
                  <a:pos x="1672" y="1852"/>
                </a:cxn>
                <a:cxn ang="0">
                  <a:pos x="1734" y="1784"/>
                </a:cxn>
                <a:cxn ang="0">
                  <a:pos x="1784" y="1697"/>
                </a:cxn>
                <a:cxn ang="0">
                  <a:pos x="1821" y="1590"/>
                </a:cxn>
                <a:cxn ang="0">
                  <a:pos x="1849" y="1459"/>
                </a:cxn>
                <a:cxn ang="0">
                  <a:pos x="1934" y="1385"/>
                </a:cxn>
                <a:cxn ang="0">
                  <a:pos x="79" y="2117"/>
                </a:cxn>
                <a:cxn ang="0">
                  <a:pos x="44" y="2116"/>
                </a:cxn>
                <a:cxn ang="0">
                  <a:pos x="16" y="2110"/>
                </a:cxn>
                <a:cxn ang="0">
                  <a:pos x="1" y="2096"/>
                </a:cxn>
                <a:cxn ang="0">
                  <a:pos x="0" y="2079"/>
                </a:cxn>
                <a:cxn ang="0">
                  <a:pos x="2" y="2070"/>
                </a:cxn>
                <a:cxn ang="0">
                  <a:pos x="13" y="2057"/>
                </a:cxn>
                <a:cxn ang="0">
                  <a:pos x="35" y="2033"/>
                </a:cxn>
                <a:cxn ang="0">
                  <a:pos x="0" y="69"/>
                </a:cxn>
                <a:cxn ang="0">
                  <a:pos x="2" y="25"/>
                </a:cxn>
                <a:cxn ang="0">
                  <a:pos x="16" y="6"/>
                </a:cxn>
                <a:cxn ang="0">
                  <a:pos x="51" y="1"/>
                </a:cxn>
              </a:cxnLst>
              <a:rect l="0" t="0" r="r" b="b"/>
              <a:pathLst>
                <a:path w="1934" h="2117">
                  <a:moveTo>
                    <a:pt x="79" y="0"/>
                  </a:moveTo>
                  <a:lnTo>
                    <a:pt x="1849" y="0"/>
                  </a:lnTo>
                  <a:lnTo>
                    <a:pt x="1934" y="698"/>
                  </a:lnTo>
                  <a:lnTo>
                    <a:pt x="1859" y="698"/>
                  </a:lnTo>
                  <a:lnTo>
                    <a:pt x="1847" y="620"/>
                  </a:lnTo>
                  <a:lnTo>
                    <a:pt x="1833" y="548"/>
                  </a:lnTo>
                  <a:lnTo>
                    <a:pt x="1815" y="482"/>
                  </a:lnTo>
                  <a:lnTo>
                    <a:pt x="1797" y="423"/>
                  </a:lnTo>
                  <a:lnTo>
                    <a:pt x="1775" y="370"/>
                  </a:lnTo>
                  <a:lnTo>
                    <a:pt x="1749" y="322"/>
                  </a:lnTo>
                  <a:lnTo>
                    <a:pt x="1720" y="280"/>
                  </a:lnTo>
                  <a:lnTo>
                    <a:pt x="1688" y="243"/>
                  </a:lnTo>
                  <a:lnTo>
                    <a:pt x="1651" y="211"/>
                  </a:lnTo>
                  <a:lnTo>
                    <a:pt x="1610" y="184"/>
                  </a:lnTo>
                  <a:lnTo>
                    <a:pt x="1565" y="160"/>
                  </a:lnTo>
                  <a:lnTo>
                    <a:pt x="1515" y="141"/>
                  </a:lnTo>
                  <a:lnTo>
                    <a:pt x="1459" y="125"/>
                  </a:lnTo>
                  <a:lnTo>
                    <a:pt x="1399" y="113"/>
                  </a:lnTo>
                  <a:lnTo>
                    <a:pt x="1332" y="105"/>
                  </a:lnTo>
                  <a:lnTo>
                    <a:pt x="1259" y="98"/>
                  </a:lnTo>
                  <a:lnTo>
                    <a:pt x="1180" y="94"/>
                  </a:lnTo>
                  <a:lnTo>
                    <a:pt x="1095" y="93"/>
                  </a:lnTo>
                  <a:lnTo>
                    <a:pt x="360" y="93"/>
                  </a:lnTo>
                  <a:lnTo>
                    <a:pt x="1009" y="1014"/>
                  </a:lnTo>
                  <a:lnTo>
                    <a:pt x="1018" y="1024"/>
                  </a:lnTo>
                  <a:lnTo>
                    <a:pt x="1026" y="1034"/>
                  </a:lnTo>
                  <a:lnTo>
                    <a:pt x="1032" y="1045"/>
                  </a:lnTo>
                  <a:lnTo>
                    <a:pt x="1034" y="1059"/>
                  </a:lnTo>
                  <a:lnTo>
                    <a:pt x="1034" y="1062"/>
                  </a:lnTo>
                  <a:lnTo>
                    <a:pt x="1033" y="1066"/>
                  </a:lnTo>
                  <a:lnTo>
                    <a:pt x="1031" y="1072"/>
                  </a:lnTo>
                  <a:lnTo>
                    <a:pt x="1026" y="1080"/>
                  </a:lnTo>
                  <a:lnTo>
                    <a:pt x="1017" y="1093"/>
                  </a:lnTo>
                  <a:lnTo>
                    <a:pt x="1004" y="1108"/>
                  </a:lnTo>
                  <a:lnTo>
                    <a:pt x="1004" y="1108"/>
                  </a:lnTo>
                  <a:lnTo>
                    <a:pt x="205" y="1986"/>
                  </a:lnTo>
                  <a:lnTo>
                    <a:pt x="1084" y="1986"/>
                  </a:lnTo>
                  <a:lnTo>
                    <a:pt x="1158" y="1985"/>
                  </a:lnTo>
                  <a:lnTo>
                    <a:pt x="1226" y="1982"/>
                  </a:lnTo>
                  <a:lnTo>
                    <a:pt x="1290" y="1979"/>
                  </a:lnTo>
                  <a:lnTo>
                    <a:pt x="1351" y="1972"/>
                  </a:lnTo>
                  <a:lnTo>
                    <a:pt x="1408" y="1964"/>
                  </a:lnTo>
                  <a:lnTo>
                    <a:pt x="1461" y="1953"/>
                  </a:lnTo>
                  <a:lnTo>
                    <a:pt x="1510" y="1939"/>
                  </a:lnTo>
                  <a:lnTo>
                    <a:pt x="1556" y="1923"/>
                  </a:lnTo>
                  <a:lnTo>
                    <a:pt x="1598" y="1903"/>
                  </a:lnTo>
                  <a:lnTo>
                    <a:pt x="1637" y="1879"/>
                  </a:lnTo>
                  <a:lnTo>
                    <a:pt x="1672" y="1852"/>
                  </a:lnTo>
                  <a:lnTo>
                    <a:pt x="1705" y="1820"/>
                  </a:lnTo>
                  <a:lnTo>
                    <a:pt x="1734" y="1784"/>
                  </a:lnTo>
                  <a:lnTo>
                    <a:pt x="1761" y="1743"/>
                  </a:lnTo>
                  <a:lnTo>
                    <a:pt x="1784" y="1697"/>
                  </a:lnTo>
                  <a:lnTo>
                    <a:pt x="1804" y="1646"/>
                  </a:lnTo>
                  <a:lnTo>
                    <a:pt x="1821" y="1590"/>
                  </a:lnTo>
                  <a:lnTo>
                    <a:pt x="1837" y="1527"/>
                  </a:lnTo>
                  <a:lnTo>
                    <a:pt x="1849" y="1459"/>
                  </a:lnTo>
                  <a:lnTo>
                    <a:pt x="1859" y="1385"/>
                  </a:lnTo>
                  <a:lnTo>
                    <a:pt x="1934" y="1385"/>
                  </a:lnTo>
                  <a:lnTo>
                    <a:pt x="1849" y="2117"/>
                  </a:lnTo>
                  <a:lnTo>
                    <a:pt x="79" y="2117"/>
                  </a:lnTo>
                  <a:lnTo>
                    <a:pt x="60" y="2116"/>
                  </a:lnTo>
                  <a:lnTo>
                    <a:pt x="44" y="2116"/>
                  </a:lnTo>
                  <a:lnTo>
                    <a:pt x="29" y="2114"/>
                  </a:lnTo>
                  <a:lnTo>
                    <a:pt x="16" y="2110"/>
                  </a:lnTo>
                  <a:lnTo>
                    <a:pt x="7" y="2105"/>
                  </a:lnTo>
                  <a:lnTo>
                    <a:pt x="1" y="2096"/>
                  </a:lnTo>
                  <a:lnTo>
                    <a:pt x="0" y="2082"/>
                  </a:lnTo>
                  <a:lnTo>
                    <a:pt x="0" y="2079"/>
                  </a:lnTo>
                  <a:lnTo>
                    <a:pt x="0" y="2074"/>
                  </a:lnTo>
                  <a:lnTo>
                    <a:pt x="2" y="2070"/>
                  </a:lnTo>
                  <a:lnTo>
                    <a:pt x="6" y="2064"/>
                  </a:lnTo>
                  <a:lnTo>
                    <a:pt x="13" y="2057"/>
                  </a:lnTo>
                  <a:lnTo>
                    <a:pt x="22" y="2047"/>
                  </a:lnTo>
                  <a:lnTo>
                    <a:pt x="35" y="2033"/>
                  </a:lnTo>
                  <a:lnTo>
                    <a:pt x="790" y="1195"/>
                  </a:lnTo>
                  <a:lnTo>
                    <a:pt x="0" y="69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7" y="14"/>
                  </a:lnTo>
                  <a:lnTo>
                    <a:pt x="16" y="6"/>
                  </a:lnTo>
                  <a:lnTo>
                    <a:pt x="31" y="2"/>
                  </a:lnTo>
                  <a:lnTo>
                    <a:pt x="51" y="1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Freeform 7"/>
            <p:cNvSpPr>
              <a:spLocks/>
            </p:cNvSpPr>
            <p:nvPr/>
          </p:nvSpPr>
          <p:spPr bwMode="auto">
            <a:xfrm>
              <a:off x="1441" y="3400"/>
              <a:ext cx="655" cy="493"/>
            </a:xfrm>
            <a:custGeom>
              <a:avLst/>
              <a:gdLst/>
              <a:ahLst/>
              <a:cxnLst>
                <a:cxn ang="0">
                  <a:pos x="426" y="18"/>
                </a:cxn>
                <a:cxn ang="0">
                  <a:pos x="517" y="95"/>
                </a:cxn>
                <a:cxn ang="0">
                  <a:pos x="538" y="211"/>
                </a:cxn>
                <a:cxn ang="0">
                  <a:pos x="487" y="357"/>
                </a:cxn>
                <a:cxn ang="0">
                  <a:pos x="408" y="589"/>
                </a:cxn>
                <a:cxn ang="0">
                  <a:pos x="385" y="756"/>
                </a:cxn>
                <a:cxn ang="0">
                  <a:pos x="392" y="816"/>
                </a:cxn>
                <a:cxn ang="0">
                  <a:pos x="426" y="883"/>
                </a:cxn>
                <a:cxn ang="0">
                  <a:pos x="510" y="925"/>
                </a:cxn>
                <a:cxn ang="0">
                  <a:pos x="644" y="903"/>
                </a:cxn>
                <a:cxn ang="0">
                  <a:pos x="746" y="827"/>
                </a:cxn>
                <a:cxn ang="0">
                  <a:pos x="810" y="741"/>
                </a:cxn>
                <a:cxn ang="0">
                  <a:pos x="827" y="690"/>
                </a:cxn>
                <a:cxn ang="0">
                  <a:pos x="850" y="609"/>
                </a:cxn>
                <a:cxn ang="0">
                  <a:pos x="984" y="94"/>
                </a:cxn>
                <a:cxn ang="0">
                  <a:pos x="1024" y="35"/>
                </a:cxn>
                <a:cxn ang="0">
                  <a:pos x="1100" y="21"/>
                </a:cxn>
                <a:cxn ang="0">
                  <a:pos x="1152" y="67"/>
                </a:cxn>
                <a:cxn ang="0">
                  <a:pos x="1149" y="126"/>
                </a:cxn>
                <a:cxn ang="0">
                  <a:pos x="1129" y="212"/>
                </a:cxn>
                <a:cxn ang="0">
                  <a:pos x="1059" y="475"/>
                </a:cxn>
                <a:cxn ang="0">
                  <a:pos x="1025" y="611"/>
                </a:cxn>
                <a:cxn ang="0">
                  <a:pos x="994" y="738"/>
                </a:cxn>
                <a:cxn ang="0">
                  <a:pos x="986" y="841"/>
                </a:cxn>
                <a:cxn ang="0">
                  <a:pos x="1010" y="908"/>
                </a:cxn>
                <a:cxn ang="0">
                  <a:pos x="1084" y="923"/>
                </a:cxn>
                <a:cxn ang="0">
                  <a:pos x="1157" y="860"/>
                </a:cxn>
                <a:cxn ang="0">
                  <a:pos x="1205" y="750"/>
                </a:cxn>
                <a:cxn ang="0">
                  <a:pos x="1234" y="653"/>
                </a:cxn>
                <a:cxn ang="0">
                  <a:pos x="1259" y="625"/>
                </a:cxn>
                <a:cxn ang="0">
                  <a:pos x="1291" y="626"/>
                </a:cxn>
                <a:cxn ang="0">
                  <a:pos x="1311" y="653"/>
                </a:cxn>
                <a:cxn ang="0">
                  <a:pos x="1297" y="707"/>
                </a:cxn>
                <a:cxn ang="0">
                  <a:pos x="1258" y="817"/>
                </a:cxn>
                <a:cxn ang="0">
                  <a:pos x="1180" y="934"/>
                </a:cxn>
                <a:cxn ang="0">
                  <a:pos x="1050" y="985"/>
                </a:cxn>
                <a:cxn ang="0">
                  <a:pos x="999" y="980"/>
                </a:cxn>
                <a:cxn ang="0">
                  <a:pos x="915" y="952"/>
                </a:cxn>
                <a:cxn ang="0">
                  <a:pos x="838" y="874"/>
                </a:cxn>
                <a:cxn ang="0">
                  <a:pos x="754" y="904"/>
                </a:cxn>
                <a:cxn ang="0">
                  <a:pos x="641" y="967"/>
                </a:cxn>
                <a:cxn ang="0">
                  <a:pos x="496" y="984"/>
                </a:cxn>
                <a:cxn ang="0">
                  <a:pos x="360" y="953"/>
                </a:cxn>
                <a:cxn ang="0">
                  <a:pos x="255" y="867"/>
                </a:cxn>
                <a:cxn ang="0">
                  <a:pos x="218" y="763"/>
                </a:cxn>
                <a:cxn ang="0">
                  <a:pos x="216" y="695"/>
                </a:cxn>
                <a:cxn ang="0">
                  <a:pos x="219" y="643"/>
                </a:cxn>
                <a:cxn ang="0">
                  <a:pos x="237" y="562"/>
                </a:cxn>
                <a:cxn ang="0">
                  <a:pos x="280" y="429"/>
                </a:cxn>
                <a:cxn ang="0">
                  <a:pos x="352" y="246"/>
                </a:cxn>
                <a:cxn ang="0">
                  <a:pos x="374" y="112"/>
                </a:cxn>
                <a:cxn ang="0">
                  <a:pos x="338" y="60"/>
                </a:cxn>
                <a:cxn ang="0">
                  <a:pos x="241" y="83"/>
                </a:cxn>
                <a:cxn ang="0">
                  <a:pos x="140" y="189"/>
                </a:cxn>
                <a:cxn ang="0">
                  <a:pos x="77" y="339"/>
                </a:cxn>
                <a:cxn ang="0">
                  <a:pos x="40" y="361"/>
                </a:cxn>
                <a:cxn ang="0">
                  <a:pos x="13" y="355"/>
                </a:cxn>
                <a:cxn ang="0">
                  <a:pos x="1" y="323"/>
                </a:cxn>
                <a:cxn ang="0">
                  <a:pos x="27" y="247"/>
                </a:cxn>
                <a:cxn ang="0">
                  <a:pos x="89" y="139"/>
                </a:cxn>
                <a:cxn ang="0">
                  <a:pos x="189" y="42"/>
                </a:cxn>
                <a:cxn ang="0">
                  <a:pos x="330" y="0"/>
                </a:cxn>
              </a:cxnLst>
              <a:rect l="0" t="0" r="r" b="b"/>
              <a:pathLst>
                <a:path w="1311" h="985">
                  <a:moveTo>
                    <a:pt x="330" y="0"/>
                  </a:moveTo>
                  <a:lnTo>
                    <a:pt x="365" y="2"/>
                  </a:lnTo>
                  <a:lnTo>
                    <a:pt x="396" y="8"/>
                  </a:lnTo>
                  <a:lnTo>
                    <a:pt x="426" y="18"/>
                  </a:lnTo>
                  <a:lnTo>
                    <a:pt x="454" y="33"/>
                  </a:lnTo>
                  <a:lnTo>
                    <a:pt x="479" y="51"/>
                  </a:lnTo>
                  <a:lnTo>
                    <a:pt x="500" y="71"/>
                  </a:lnTo>
                  <a:lnTo>
                    <a:pt x="517" y="95"/>
                  </a:lnTo>
                  <a:lnTo>
                    <a:pt x="530" y="122"/>
                  </a:lnTo>
                  <a:lnTo>
                    <a:pt x="538" y="153"/>
                  </a:lnTo>
                  <a:lnTo>
                    <a:pt x="540" y="185"/>
                  </a:lnTo>
                  <a:lnTo>
                    <a:pt x="538" y="211"/>
                  </a:lnTo>
                  <a:lnTo>
                    <a:pt x="533" y="238"/>
                  </a:lnTo>
                  <a:lnTo>
                    <a:pt x="524" y="267"/>
                  </a:lnTo>
                  <a:lnTo>
                    <a:pt x="510" y="297"/>
                  </a:lnTo>
                  <a:lnTo>
                    <a:pt x="487" y="357"/>
                  </a:lnTo>
                  <a:lnTo>
                    <a:pt x="463" y="416"/>
                  </a:lnTo>
                  <a:lnTo>
                    <a:pt x="443" y="475"/>
                  </a:lnTo>
                  <a:lnTo>
                    <a:pt x="424" y="532"/>
                  </a:lnTo>
                  <a:lnTo>
                    <a:pt x="408" y="589"/>
                  </a:lnTo>
                  <a:lnTo>
                    <a:pt x="396" y="643"/>
                  </a:lnTo>
                  <a:lnTo>
                    <a:pt x="388" y="695"/>
                  </a:lnTo>
                  <a:lnTo>
                    <a:pt x="385" y="745"/>
                  </a:lnTo>
                  <a:lnTo>
                    <a:pt x="385" y="756"/>
                  </a:lnTo>
                  <a:lnTo>
                    <a:pt x="385" y="768"/>
                  </a:lnTo>
                  <a:lnTo>
                    <a:pt x="387" y="783"/>
                  </a:lnTo>
                  <a:lnTo>
                    <a:pt x="389" y="799"/>
                  </a:lnTo>
                  <a:lnTo>
                    <a:pt x="392" y="816"/>
                  </a:lnTo>
                  <a:lnTo>
                    <a:pt x="397" y="833"/>
                  </a:lnTo>
                  <a:lnTo>
                    <a:pt x="404" y="851"/>
                  </a:lnTo>
                  <a:lnTo>
                    <a:pt x="415" y="868"/>
                  </a:lnTo>
                  <a:lnTo>
                    <a:pt x="426" y="883"/>
                  </a:lnTo>
                  <a:lnTo>
                    <a:pt x="441" y="897"/>
                  </a:lnTo>
                  <a:lnTo>
                    <a:pt x="460" y="909"/>
                  </a:lnTo>
                  <a:lnTo>
                    <a:pt x="483" y="918"/>
                  </a:lnTo>
                  <a:lnTo>
                    <a:pt x="510" y="925"/>
                  </a:lnTo>
                  <a:lnTo>
                    <a:pt x="540" y="926"/>
                  </a:lnTo>
                  <a:lnTo>
                    <a:pt x="577" y="923"/>
                  </a:lnTo>
                  <a:lnTo>
                    <a:pt x="611" y="915"/>
                  </a:lnTo>
                  <a:lnTo>
                    <a:pt x="644" y="903"/>
                  </a:lnTo>
                  <a:lnTo>
                    <a:pt x="673" y="887"/>
                  </a:lnTo>
                  <a:lnTo>
                    <a:pt x="700" y="869"/>
                  </a:lnTo>
                  <a:lnTo>
                    <a:pt x="724" y="849"/>
                  </a:lnTo>
                  <a:lnTo>
                    <a:pt x="746" y="827"/>
                  </a:lnTo>
                  <a:lnTo>
                    <a:pt x="766" y="804"/>
                  </a:lnTo>
                  <a:lnTo>
                    <a:pt x="783" y="782"/>
                  </a:lnTo>
                  <a:lnTo>
                    <a:pt x="799" y="760"/>
                  </a:lnTo>
                  <a:lnTo>
                    <a:pt x="810" y="741"/>
                  </a:lnTo>
                  <a:lnTo>
                    <a:pt x="813" y="735"/>
                  </a:lnTo>
                  <a:lnTo>
                    <a:pt x="816" y="725"/>
                  </a:lnTo>
                  <a:lnTo>
                    <a:pt x="821" y="709"/>
                  </a:lnTo>
                  <a:lnTo>
                    <a:pt x="827" y="690"/>
                  </a:lnTo>
                  <a:lnTo>
                    <a:pt x="832" y="669"/>
                  </a:lnTo>
                  <a:lnTo>
                    <a:pt x="838" y="648"/>
                  </a:lnTo>
                  <a:lnTo>
                    <a:pt x="844" y="627"/>
                  </a:lnTo>
                  <a:lnTo>
                    <a:pt x="850" y="609"/>
                  </a:lnTo>
                  <a:lnTo>
                    <a:pt x="965" y="155"/>
                  </a:lnTo>
                  <a:lnTo>
                    <a:pt x="971" y="134"/>
                  </a:lnTo>
                  <a:lnTo>
                    <a:pt x="978" y="113"/>
                  </a:lnTo>
                  <a:lnTo>
                    <a:pt x="984" y="94"/>
                  </a:lnTo>
                  <a:lnTo>
                    <a:pt x="992" y="76"/>
                  </a:lnTo>
                  <a:lnTo>
                    <a:pt x="1000" y="60"/>
                  </a:lnTo>
                  <a:lnTo>
                    <a:pt x="1012" y="46"/>
                  </a:lnTo>
                  <a:lnTo>
                    <a:pt x="1024" y="35"/>
                  </a:lnTo>
                  <a:lnTo>
                    <a:pt x="1039" y="27"/>
                  </a:lnTo>
                  <a:lnTo>
                    <a:pt x="1058" y="21"/>
                  </a:lnTo>
                  <a:lnTo>
                    <a:pt x="1080" y="19"/>
                  </a:lnTo>
                  <a:lnTo>
                    <a:pt x="1100" y="21"/>
                  </a:lnTo>
                  <a:lnTo>
                    <a:pt x="1117" y="27"/>
                  </a:lnTo>
                  <a:lnTo>
                    <a:pt x="1133" y="37"/>
                  </a:lnTo>
                  <a:lnTo>
                    <a:pt x="1144" y="51"/>
                  </a:lnTo>
                  <a:lnTo>
                    <a:pt x="1152" y="67"/>
                  </a:lnTo>
                  <a:lnTo>
                    <a:pt x="1155" y="87"/>
                  </a:lnTo>
                  <a:lnTo>
                    <a:pt x="1155" y="95"/>
                  </a:lnTo>
                  <a:lnTo>
                    <a:pt x="1152" y="109"/>
                  </a:lnTo>
                  <a:lnTo>
                    <a:pt x="1149" y="126"/>
                  </a:lnTo>
                  <a:lnTo>
                    <a:pt x="1144" y="145"/>
                  </a:lnTo>
                  <a:lnTo>
                    <a:pt x="1138" y="167"/>
                  </a:lnTo>
                  <a:lnTo>
                    <a:pt x="1134" y="189"/>
                  </a:lnTo>
                  <a:lnTo>
                    <a:pt x="1129" y="212"/>
                  </a:lnTo>
                  <a:lnTo>
                    <a:pt x="1124" y="234"/>
                  </a:lnTo>
                  <a:lnTo>
                    <a:pt x="1120" y="253"/>
                  </a:lnTo>
                  <a:lnTo>
                    <a:pt x="1065" y="448"/>
                  </a:lnTo>
                  <a:lnTo>
                    <a:pt x="1059" y="475"/>
                  </a:lnTo>
                  <a:lnTo>
                    <a:pt x="1052" y="507"/>
                  </a:lnTo>
                  <a:lnTo>
                    <a:pt x="1044" y="542"/>
                  </a:lnTo>
                  <a:lnTo>
                    <a:pt x="1035" y="577"/>
                  </a:lnTo>
                  <a:lnTo>
                    <a:pt x="1025" y="611"/>
                  </a:lnTo>
                  <a:lnTo>
                    <a:pt x="1015" y="643"/>
                  </a:lnTo>
                  <a:lnTo>
                    <a:pt x="1008" y="674"/>
                  </a:lnTo>
                  <a:lnTo>
                    <a:pt x="1001" y="706"/>
                  </a:lnTo>
                  <a:lnTo>
                    <a:pt x="994" y="738"/>
                  </a:lnTo>
                  <a:lnTo>
                    <a:pt x="989" y="769"/>
                  </a:lnTo>
                  <a:lnTo>
                    <a:pt x="986" y="796"/>
                  </a:lnTo>
                  <a:lnTo>
                    <a:pt x="985" y="819"/>
                  </a:lnTo>
                  <a:lnTo>
                    <a:pt x="986" y="841"/>
                  </a:lnTo>
                  <a:lnTo>
                    <a:pt x="988" y="860"/>
                  </a:lnTo>
                  <a:lnTo>
                    <a:pt x="993" y="878"/>
                  </a:lnTo>
                  <a:lnTo>
                    <a:pt x="1000" y="894"/>
                  </a:lnTo>
                  <a:lnTo>
                    <a:pt x="1010" y="908"/>
                  </a:lnTo>
                  <a:lnTo>
                    <a:pt x="1023" y="918"/>
                  </a:lnTo>
                  <a:lnTo>
                    <a:pt x="1039" y="923"/>
                  </a:lnTo>
                  <a:lnTo>
                    <a:pt x="1060" y="926"/>
                  </a:lnTo>
                  <a:lnTo>
                    <a:pt x="1084" y="923"/>
                  </a:lnTo>
                  <a:lnTo>
                    <a:pt x="1105" y="914"/>
                  </a:lnTo>
                  <a:lnTo>
                    <a:pt x="1124" y="900"/>
                  </a:lnTo>
                  <a:lnTo>
                    <a:pt x="1142" y="881"/>
                  </a:lnTo>
                  <a:lnTo>
                    <a:pt x="1157" y="860"/>
                  </a:lnTo>
                  <a:lnTo>
                    <a:pt x="1171" y="835"/>
                  </a:lnTo>
                  <a:lnTo>
                    <a:pt x="1184" y="808"/>
                  </a:lnTo>
                  <a:lnTo>
                    <a:pt x="1195" y="779"/>
                  </a:lnTo>
                  <a:lnTo>
                    <a:pt x="1205" y="750"/>
                  </a:lnTo>
                  <a:lnTo>
                    <a:pt x="1213" y="720"/>
                  </a:lnTo>
                  <a:lnTo>
                    <a:pt x="1220" y="692"/>
                  </a:lnTo>
                  <a:lnTo>
                    <a:pt x="1228" y="670"/>
                  </a:lnTo>
                  <a:lnTo>
                    <a:pt x="1234" y="653"/>
                  </a:lnTo>
                  <a:lnTo>
                    <a:pt x="1238" y="641"/>
                  </a:lnTo>
                  <a:lnTo>
                    <a:pt x="1244" y="632"/>
                  </a:lnTo>
                  <a:lnTo>
                    <a:pt x="1251" y="627"/>
                  </a:lnTo>
                  <a:lnTo>
                    <a:pt x="1259" y="625"/>
                  </a:lnTo>
                  <a:lnTo>
                    <a:pt x="1270" y="624"/>
                  </a:lnTo>
                  <a:lnTo>
                    <a:pt x="1276" y="624"/>
                  </a:lnTo>
                  <a:lnTo>
                    <a:pt x="1283" y="624"/>
                  </a:lnTo>
                  <a:lnTo>
                    <a:pt x="1291" y="626"/>
                  </a:lnTo>
                  <a:lnTo>
                    <a:pt x="1298" y="630"/>
                  </a:lnTo>
                  <a:lnTo>
                    <a:pt x="1304" y="634"/>
                  </a:lnTo>
                  <a:lnTo>
                    <a:pt x="1308" y="642"/>
                  </a:lnTo>
                  <a:lnTo>
                    <a:pt x="1311" y="653"/>
                  </a:lnTo>
                  <a:lnTo>
                    <a:pt x="1309" y="658"/>
                  </a:lnTo>
                  <a:lnTo>
                    <a:pt x="1307" y="669"/>
                  </a:lnTo>
                  <a:lnTo>
                    <a:pt x="1302" y="686"/>
                  </a:lnTo>
                  <a:lnTo>
                    <a:pt x="1297" y="707"/>
                  </a:lnTo>
                  <a:lnTo>
                    <a:pt x="1288" y="732"/>
                  </a:lnTo>
                  <a:lnTo>
                    <a:pt x="1280" y="759"/>
                  </a:lnTo>
                  <a:lnTo>
                    <a:pt x="1270" y="787"/>
                  </a:lnTo>
                  <a:lnTo>
                    <a:pt x="1258" y="817"/>
                  </a:lnTo>
                  <a:lnTo>
                    <a:pt x="1244" y="845"/>
                  </a:lnTo>
                  <a:lnTo>
                    <a:pt x="1230" y="872"/>
                  </a:lnTo>
                  <a:lnTo>
                    <a:pt x="1207" y="906"/>
                  </a:lnTo>
                  <a:lnTo>
                    <a:pt x="1180" y="934"/>
                  </a:lnTo>
                  <a:lnTo>
                    <a:pt x="1151" y="956"/>
                  </a:lnTo>
                  <a:lnTo>
                    <a:pt x="1120" y="972"/>
                  </a:lnTo>
                  <a:lnTo>
                    <a:pt x="1086" y="981"/>
                  </a:lnTo>
                  <a:lnTo>
                    <a:pt x="1050" y="985"/>
                  </a:lnTo>
                  <a:lnTo>
                    <a:pt x="1042" y="985"/>
                  </a:lnTo>
                  <a:lnTo>
                    <a:pt x="1030" y="985"/>
                  </a:lnTo>
                  <a:lnTo>
                    <a:pt x="1016" y="984"/>
                  </a:lnTo>
                  <a:lnTo>
                    <a:pt x="999" y="980"/>
                  </a:lnTo>
                  <a:lnTo>
                    <a:pt x="979" y="977"/>
                  </a:lnTo>
                  <a:lnTo>
                    <a:pt x="958" y="971"/>
                  </a:lnTo>
                  <a:lnTo>
                    <a:pt x="936" y="963"/>
                  </a:lnTo>
                  <a:lnTo>
                    <a:pt x="915" y="952"/>
                  </a:lnTo>
                  <a:lnTo>
                    <a:pt x="893" y="938"/>
                  </a:lnTo>
                  <a:lnTo>
                    <a:pt x="873" y="920"/>
                  </a:lnTo>
                  <a:lnTo>
                    <a:pt x="854" y="900"/>
                  </a:lnTo>
                  <a:lnTo>
                    <a:pt x="838" y="874"/>
                  </a:lnTo>
                  <a:lnTo>
                    <a:pt x="825" y="843"/>
                  </a:lnTo>
                  <a:lnTo>
                    <a:pt x="802" y="864"/>
                  </a:lnTo>
                  <a:lnTo>
                    <a:pt x="779" y="884"/>
                  </a:lnTo>
                  <a:lnTo>
                    <a:pt x="754" y="904"/>
                  </a:lnTo>
                  <a:lnTo>
                    <a:pt x="730" y="922"/>
                  </a:lnTo>
                  <a:lnTo>
                    <a:pt x="702" y="939"/>
                  </a:lnTo>
                  <a:lnTo>
                    <a:pt x="673" y="954"/>
                  </a:lnTo>
                  <a:lnTo>
                    <a:pt x="641" y="967"/>
                  </a:lnTo>
                  <a:lnTo>
                    <a:pt x="608" y="977"/>
                  </a:lnTo>
                  <a:lnTo>
                    <a:pt x="571" y="982"/>
                  </a:lnTo>
                  <a:lnTo>
                    <a:pt x="530" y="985"/>
                  </a:lnTo>
                  <a:lnTo>
                    <a:pt x="496" y="984"/>
                  </a:lnTo>
                  <a:lnTo>
                    <a:pt x="461" y="980"/>
                  </a:lnTo>
                  <a:lnTo>
                    <a:pt x="426" y="974"/>
                  </a:lnTo>
                  <a:lnTo>
                    <a:pt x="392" y="965"/>
                  </a:lnTo>
                  <a:lnTo>
                    <a:pt x="360" y="953"/>
                  </a:lnTo>
                  <a:lnTo>
                    <a:pt x="330" y="937"/>
                  </a:lnTo>
                  <a:lnTo>
                    <a:pt x="301" y="917"/>
                  </a:lnTo>
                  <a:lnTo>
                    <a:pt x="275" y="893"/>
                  </a:lnTo>
                  <a:lnTo>
                    <a:pt x="255" y="867"/>
                  </a:lnTo>
                  <a:lnTo>
                    <a:pt x="240" y="841"/>
                  </a:lnTo>
                  <a:lnTo>
                    <a:pt x="230" y="813"/>
                  </a:lnTo>
                  <a:lnTo>
                    <a:pt x="223" y="787"/>
                  </a:lnTo>
                  <a:lnTo>
                    <a:pt x="218" y="763"/>
                  </a:lnTo>
                  <a:lnTo>
                    <a:pt x="217" y="741"/>
                  </a:lnTo>
                  <a:lnTo>
                    <a:pt x="216" y="721"/>
                  </a:lnTo>
                  <a:lnTo>
                    <a:pt x="216" y="707"/>
                  </a:lnTo>
                  <a:lnTo>
                    <a:pt x="216" y="695"/>
                  </a:lnTo>
                  <a:lnTo>
                    <a:pt x="216" y="684"/>
                  </a:lnTo>
                  <a:lnTo>
                    <a:pt x="216" y="672"/>
                  </a:lnTo>
                  <a:lnTo>
                    <a:pt x="217" y="658"/>
                  </a:lnTo>
                  <a:lnTo>
                    <a:pt x="219" y="643"/>
                  </a:lnTo>
                  <a:lnTo>
                    <a:pt x="221" y="626"/>
                  </a:lnTo>
                  <a:lnTo>
                    <a:pt x="225" y="608"/>
                  </a:lnTo>
                  <a:lnTo>
                    <a:pt x="231" y="586"/>
                  </a:lnTo>
                  <a:lnTo>
                    <a:pt x="237" y="562"/>
                  </a:lnTo>
                  <a:lnTo>
                    <a:pt x="245" y="534"/>
                  </a:lnTo>
                  <a:lnTo>
                    <a:pt x="254" y="504"/>
                  </a:lnTo>
                  <a:lnTo>
                    <a:pt x="266" y="468"/>
                  </a:lnTo>
                  <a:lnTo>
                    <a:pt x="280" y="429"/>
                  </a:lnTo>
                  <a:lnTo>
                    <a:pt x="296" y="386"/>
                  </a:lnTo>
                  <a:lnTo>
                    <a:pt x="315" y="337"/>
                  </a:lnTo>
                  <a:lnTo>
                    <a:pt x="335" y="282"/>
                  </a:lnTo>
                  <a:lnTo>
                    <a:pt x="352" y="246"/>
                  </a:lnTo>
                  <a:lnTo>
                    <a:pt x="365" y="210"/>
                  </a:lnTo>
                  <a:lnTo>
                    <a:pt x="373" y="172"/>
                  </a:lnTo>
                  <a:lnTo>
                    <a:pt x="375" y="136"/>
                  </a:lnTo>
                  <a:lnTo>
                    <a:pt x="374" y="112"/>
                  </a:lnTo>
                  <a:lnTo>
                    <a:pt x="370" y="92"/>
                  </a:lnTo>
                  <a:lnTo>
                    <a:pt x="362" y="77"/>
                  </a:lnTo>
                  <a:lnTo>
                    <a:pt x="352" y="67"/>
                  </a:lnTo>
                  <a:lnTo>
                    <a:pt x="338" y="60"/>
                  </a:lnTo>
                  <a:lnTo>
                    <a:pt x="320" y="59"/>
                  </a:lnTo>
                  <a:lnTo>
                    <a:pt x="295" y="61"/>
                  </a:lnTo>
                  <a:lnTo>
                    <a:pt x="268" y="69"/>
                  </a:lnTo>
                  <a:lnTo>
                    <a:pt x="241" y="83"/>
                  </a:lnTo>
                  <a:lnTo>
                    <a:pt x="214" y="101"/>
                  </a:lnTo>
                  <a:lnTo>
                    <a:pt x="189" y="125"/>
                  </a:lnTo>
                  <a:lnTo>
                    <a:pt x="164" y="154"/>
                  </a:lnTo>
                  <a:lnTo>
                    <a:pt x="140" y="189"/>
                  </a:lnTo>
                  <a:lnTo>
                    <a:pt x="118" y="229"/>
                  </a:lnTo>
                  <a:lnTo>
                    <a:pt x="98" y="276"/>
                  </a:lnTo>
                  <a:lnTo>
                    <a:pt x="81" y="327"/>
                  </a:lnTo>
                  <a:lnTo>
                    <a:pt x="77" y="339"/>
                  </a:lnTo>
                  <a:lnTo>
                    <a:pt x="72" y="349"/>
                  </a:lnTo>
                  <a:lnTo>
                    <a:pt x="65" y="356"/>
                  </a:lnTo>
                  <a:lnTo>
                    <a:pt x="55" y="360"/>
                  </a:lnTo>
                  <a:lnTo>
                    <a:pt x="40" y="361"/>
                  </a:lnTo>
                  <a:lnTo>
                    <a:pt x="35" y="361"/>
                  </a:lnTo>
                  <a:lnTo>
                    <a:pt x="28" y="360"/>
                  </a:lnTo>
                  <a:lnTo>
                    <a:pt x="20" y="358"/>
                  </a:lnTo>
                  <a:lnTo>
                    <a:pt x="13" y="355"/>
                  </a:lnTo>
                  <a:lnTo>
                    <a:pt x="6" y="350"/>
                  </a:lnTo>
                  <a:lnTo>
                    <a:pt x="1" y="343"/>
                  </a:lnTo>
                  <a:lnTo>
                    <a:pt x="0" y="331"/>
                  </a:lnTo>
                  <a:lnTo>
                    <a:pt x="1" y="323"/>
                  </a:lnTo>
                  <a:lnTo>
                    <a:pt x="5" y="310"/>
                  </a:lnTo>
                  <a:lnTo>
                    <a:pt x="10" y="291"/>
                  </a:lnTo>
                  <a:lnTo>
                    <a:pt x="18" y="271"/>
                  </a:lnTo>
                  <a:lnTo>
                    <a:pt x="27" y="247"/>
                  </a:lnTo>
                  <a:lnTo>
                    <a:pt x="39" y="221"/>
                  </a:lnTo>
                  <a:lnTo>
                    <a:pt x="53" y="195"/>
                  </a:lnTo>
                  <a:lnTo>
                    <a:pt x="70" y="167"/>
                  </a:lnTo>
                  <a:lnTo>
                    <a:pt x="89" y="139"/>
                  </a:lnTo>
                  <a:lnTo>
                    <a:pt x="110" y="112"/>
                  </a:lnTo>
                  <a:lnTo>
                    <a:pt x="134" y="86"/>
                  </a:lnTo>
                  <a:lnTo>
                    <a:pt x="160" y="62"/>
                  </a:lnTo>
                  <a:lnTo>
                    <a:pt x="189" y="42"/>
                  </a:lnTo>
                  <a:lnTo>
                    <a:pt x="220" y="25"/>
                  </a:lnTo>
                  <a:lnTo>
                    <a:pt x="254" y="11"/>
                  </a:lnTo>
                  <a:lnTo>
                    <a:pt x="291" y="2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24" name="Straight Arrow Connector 23"/>
          <p:cNvCxnSpPr/>
          <p:nvPr/>
        </p:nvCxnSpPr>
        <p:spPr>
          <a:xfrm>
            <a:off x="1447800" y="4724400"/>
            <a:ext cx="2057400" cy="0"/>
          </a:xfrm>
          <a:prstGeom prst="straightConnector1">
            <a:avLst/>
          </a:prstGeom>
          <a:ln w="571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Freeform 6"/>
          <p:cNvSpPr>
            <a:spLocks noChangeAspect="1"/>
          </p:cNvSpPr>
          <p:nvPr>
            <p:custDataLst>
              <p:tags r:id="rId2"/>
            </p:custDataLst>
          </p:nvPr>
        </p:nvSpPr>
        <p:spPr bwMode="auto">
          <a:xfrm>
            <a:off x="1752600" y="6096000"/>
            <a:ext cx="411401" cy="457200"/>
          </a:xfrm>
          <a:custGeom>
            <a:avLst/>
            <a:gdLst/>
            <a:ahLst/>
            <a:cxnLst>
              <a:cxn ang="0">
                <a:pos x="2915" y="101"/>
              </a:cxn>
              <a:cxn ang="0">
                <a:pos x="3121" y="422"/>
              </a:cxn>
              <a:cxn ang="0">
                <a:pos x="2991" y="854"/>
              </a:cxn>
              <a:cxn ang="0">
                <a:pos x="2605" y="1204"/>
              </a:cxn>
              <a:cxn ang="0">
                <a:pos x="2158" y="1441"/>
              </a:cxn>
              <a:cxn ang="0">
                <a:pos x="2684" y="1670"/>
              </a:cxn>
              <a:cxn ang="0">
                <a:pos x="2926" y="2084"/>
              </a:cxn>
              <a:cxn ang="0">
                <a:pos x="2849" y="2610"/>
              </a:cxn>
              <a:cxn ang="0">
                <a:pos x="2482" y="3040"/>
              </a:cxn>
              <a:cxn ang="0">
                <a:pos x="1949" y="3331"/>
              </a:cxn>
              <a:cxn ang="0">
                <a:pos x="1375" y="3465"/>
              </a:cxn>
              <a:cxn ang="0">
                <a:pos x="883" y="3423"/>
              </a:cxn>
              <a:cxn ang="0">
                <a:pos x="597" y="3266"/>
              </a:cxn>
              <a:cxn ang="0">
                <a:pos x="496" y="3147"/>
              </a:cxn>
              <a:cxn ang="0">
                <a:pos x="604" y="3018"/>
              </a:cxn>
              <a:cxn ang="0">
                <a:pos x="833" y="2913"/>
              </a:cxn>
              <a:cxn ang="0">
                <a:pos x="935" y="2956"/>
              </a:cxn>
              <a:cxn ang="0">
                <a:pos x="1136" y="3113"/>
              </a:cxn>
              <a:cxn ang="0">
                <a:pos x="1546" y="3211"/>
              </a:cxn>
              <a:cxn ang="0">
                <a:pos x="1959" y="3152"/>
              </a:cxn>
              <a:cxn ang="0">
                <a:pos x="2310" y="2953"/>
              </a:cxn>
              <a:cxn ang="0">
                <a:pos x="2502" y="2576"/>
              </a:cxn>
              <a:cxn ang="0">
                <a:pos x="2427" y="2092"/>
              </a:cxn>
              <a:cxn ang="0">
                <a:pos x="2069" y="1779"/>
              </a:cxn>
              <a:cxn ang="0">
                <a:pos x="1583" y="1688"/>
              </a:cxn>
              <a:cxn ang="0">
                <a:pos x="1387" y="1709"/>
              </a:cxn>
              <a:cxn ang="0">
                <a:pos x="1330" y="1673"/>
              </a:cxn>
              <a:cxn ang="0">
                <a:pos x="1490" y="1519"/>
              </a:cxn>
              <a:cxn ang="0">
                <a:pos x="1716" y="1429"/>
              </a:cxn>
              <a:cxn ang="0">
                <a:pos x="2148" y="1276"/>
              </a:cxn>
              <a:cxn ang="0">
                <a:pos x="2528" y="1061"/>
              </a:cxn>
              <a:cxn ang="0">
                <a:pos x="2703" y="740"/>
              </a:cxn>
              <a:cxn ang="0">
                <a:pos x="2591" y="410"/>
              </a:cxn>
              <a:cxn ang="0">
                <a:pos x="2261" y="265"/>
              </a:cxn>
              <a:cxn ang="0">
                <a:pos x="1801" y="374"/>
              </a:cxn>
              <a:cxn ang="0">
                <a:pos x="1388" y="827"/>
              </a:cxn>
              <a:cxn ang="0">
                <a:pos x="1001" y="1624"/>
              </a:cxn>
              <a:cxn ang="0">
                <a:pos x="782" y="2351"/>
              </a:cxn>
              <a:cxn ang="0">
                <a:pos x="569" y="2948"/>
              </a:cxn>
              <a:cxn ang="0">
                <a:pos x="418" y="3256"/>
              </a:cxn>
              <a:cxn ang="0">
                <a:pos x="173" y="3442"/>
              </a:cxn>
              <a:cxn ang="0">
                <a:pos x="25" y="3471"/>
              </a:cxn>
              <a:cxn ang="0">
                <a:pos x="3" y="3427"/>
              </a:cxn>
              <a:cxn ang="0">
                <a:pos x="158" y="3107"/>
              </a:cxn>
              <a:cxn ang="0">
                <a:pos x="342" y="2616"/>
              </a:cxn>
              <a:cxn ang="0">
                <a:pos x="513" y="1939"/>
              </a:cxn>
              <a:cxn ang="0">
                <a:pos x="688" y="1095"/>
              </a:cxn>
              <a:cxn ang="0">
                <a:pos x="778" y="346"/>
              </a:cxn>
              <a:cxn ang="0">
                <a:pos x="549" y="440"/>
              </a:cxn>
              <a:cxn ang="0">
                <a:pos x="474" y="423"/>
              </a:cxn>
              <a:cxn ang="0">
                <a:pos x="615" y="262"/>
              </a:cxn>
              <a:cxn ang="0">
                <a:pos x="951" y="95"/>
              </a:cxn>
              <a:cxn ang="0">
                <a:pos x="1172" y="10"/>
              </a:cxn>
              <a:cxn ang="0">
                <a:pos x="1245" y="59"/>
              </a:cxn>
              <a:cxn ang="0">
                <a:pos x="1136" y="757"/>
              </a:cxn>
              <a:cxn ang="0">
                <a:pos x="1753" y="228"/>
              </a:cxn>
              <a:cxn ang="0">
                <a:pos x="2266" y="29"/>
              </a:cxn>
            </a:cxnLst>
            <a:rect l="0" t="0" r="r" b="b"/>
            <a:pathLst>
              <a:path w="3125" h="3473">
                <a:moveTo>
                  <a:pt x="2529" y="0"/>
                </a:moveTo>
                <a:lnTo>
                  <a:pt x="2605" y="3"/>
                </a:lnTo>
                <a:lnTo>
                  <a:pt x="2676" y="12"/>
                </a:lnTo>
                <a:lnTo>
                  <a:pt x="2744" y="27"/>
                </a:lnTo>
                <a:lnTo>
                  <a:pt x="2806" y="46"/>
                </a:lnTo>
                <a:lnTo>
                  <a:pt x="2864" y="71"/>
                </a:lnTo>
                <a:lnTo>
                  <a:pt x="2915" y="101"/>
                </a:lnTo>
                <a:lnTo>
                  <a:pt x="2963" y="135"/>
                </a:lnTo>
                <a:lnTo>
                  <a:pt x="3004" y="175"/>
                </a:lnTo>
                <a:lnTo>
                  <a:pt x="3041" y="217"/>
                </a:lnTo>
                <a:lnTo>
                  <a:pt x="3071" y="264"/>
                </a:lnTo>
                <a:lnTo>
                  <a:pt x="3094" y="313"/>
                </a:lnTo>
                <a:lnTo>
                  <a:pt x="3111" y="366"/>
                </a:lnTo>
                <a:lnTo>
                  <a:pt x="3121" y="422"/>
                </a:lnTo>
                <a:lnTo>
                  <a:pt x="3125" y="480"/>
                </a:lnTo>
                <a:lnTo>
                  <a:pt x="3121" y="547"/>
                </a:lnTo>
                <a:lnTo>
                  <a:pt x="3108" y="612"/>
                </a:lnTo>
                <a:lnTo>
                  <a:pt x="3088" y="675"/>
                </a:lnTo>
                <a:lnTo>
                  <a:pt x="3063" y="736"/>
                </a:lnTo>
                <a:lnTo>
                  <a:pt x="3029" y="797"/>
                </a:lnTo>
                <a:lnTo>
                  <a:pt x="2991" y="854"/>
                </a:lnTo>
                <a:lnTo>
                  <a:pt x="2946" y="911"/>
                </a:lnTo>
                <a:lnTo>
                  <a:pt x="2898" y="966"/>
                </a:lnTo>
                <a:lnTo>
                  <a:pt x="2845" y="1017"/>
                </a:lnTo>
                <a:lnTo>
                  <a:pt x="2790" y="1068"/>
                </a:lnTo>
                <a:lnTo>
                  <a:pt x="2730" y="1115"/>
                </a:lnTo>
                <a:lnTo>
                  <a:pt x="2668" y="1161"/>
                </a:lnTo>
                <a:lnTo>
                  <a:pt x="2605" y="1204"/>
                </a:lnTo>
                <a:lnTo>
                  <a:pt x="2540" y="1246"/>
                </a:lnTo>
                <a:lnTo>
                  <a:pt x="2475" y="1284"/>
                </a:lnTo>
                <a:lnTo>
                  <a:pt x="2410" y="1320"/>
                </a:lnTo>
                <a:lnTo>
                  <a:pt x="2344" y="1355"/>
                </a:lnTo>
                <a:lnTo>
                  <a:pt x="2281" y="1386"/>
                </a:lnTo>
                <a:lnTo>
                  <a:pt x="2219" y="1415"/>
                </a:lnTo>
                <a:lnTo>
                  <a:pt x="2158" y="1441"/>
                </a:lnTo>
                <a:lnTo>
                  <a:pt x="2250" y="1459"/>
                </a:lnTo>
                <a:lnTo>
                  <a:pt x="2336" y="1484"/>
                </a:lnTo>
                <a:lnTo>
                  <a:pt x="2417" y="1513"/>
                </a:lnTo>
                <a:lnTo>
                  <a:pt x="2491" y="1546"/>
                </a:lnTo>
                <a:lnTo>
                  <a:pt x="2562" y="1584"/>
                </a:lnTo>
                <a:lnTo>
                  <a:pt x="2626" y="1624"/>
                </a:lnTo>
                <a:lnTo>
                  <a:pt x="2684" y="1670"/>
                </a:lnTo>
                <a:lnTo>
                  <a:pt x="2737" y="1719"/>
                </a:lnTo>
                <a:lnTo>
                  <a:pt x="2783" y="1772"/>
                </a:lnTo>
                <a:lnTo>
                  <a:pt x="2825" y="1829"/>
                </a:lnTo>
                <a:lnTo>
                  <a:pt x="2859" y="1887"/>
                </a:lnTo>
                <a:lnTo>
                  <a:pt x="2887" y="1950"/>
                </a:lnTo>
                <a:lnTo>
                  <a:pt x="2910" y="2016"/>
                </a:lnTo>
                <a:lnTo>
                  <a:pt x="2926" y="2084"/>
                </a:lnTo>
                <a:lnTo>
                  <a:pt x="2936" y="2155"/>
                </a:lnTo>
                <a:lnTo>
                  <a:pt x="2938" y="2228"/>
                </a:lnTo>
                <a:lnTo>
                  <a:pt x="2936" y="2309"/>
                </a:lnTo>
                <a:lnTo>
                  <a:pt x="2923" y="2388"/>
                </a:lnTo>
                <a:lnTo>
                  <a:pt x="2906" y="2464"/>
                </a:lnTo>
                <a:lnTo>
                  <a:pt x="2880" y="2538"/>
                </a:lnTo>
                <a:lnTo>
                  <a:pt x="2849" y="2610"/>
                </a:lnTo>
                <a:lnTo>
                  <a:pt x="2811" y="2678"/>
                </a:lnTo>
                <a:lnTo>
                  <a:pt x="2768" y="2745"/>
                </a:lnTo>
                <a:lnTo>
                  <a:pt x="2721" y="2809"/>
                </a:lnTo>
                <a:lnTo>
                  <a:pt x="2667" y="2871"/>
                </a:lnTo>
                <a:lnTo>
                  <a:pt x="2610" y="2930"/>
                </a:lnTo>
                <a:lnTo>
                  <a:pt x="2548" y="2986"/>
                </a:lnTo>
                <a:lnTo>
                  <a:pt x="2482" y="3040"/>
                </a:lnTo>
                <a:lnTo>
                  <a:pt x="2413" y="3090"/>
                </a:lnTo>
                <a:lnTo>
                  <a:pt x="2342" y="3138"/>
                </a:lnTo>
                <a:lnTo>
                  <a:pt x="2267" y="3183"/>
                </a:lnTo>
                <a:lnTo>
                  <a:pt x="2190" y="3224"/>
                </a:lnTo>
                <a:lnTo>
                  <a:pt x="2111" y="3262"/>
                </a:lnTo>
                <a:lnTo>
                  <a:pt x="2031" y="3299"/>
                </a:lnTo>
                <a:lnTo>
                  <a:pt x="1949" y="3331"/>
                </a:lnTo>
                <a:lnTo>
                  <a:pt x="1866" y="3361"/>
                </a:lnTo>
                <a:lnTo>
                  <a:pt x="1784" y="3387"/>
                </a:lnTo>
                <a:lnTo>
                  <a:pt x="1700" y="3409"/>
                </a:lnTo>
                <a:lnTo>
                  <a:pt x="1618" y="3429"/>
                </a:lnTo>
                <a:lnTo>
                  <a:pt x="1535" y="3444"/>
                </a:lnTo>
                <a:lnTo>
                  <a:pt x="1454" y="3458"/>
                </a:lnTo>
                <a:lnTo>
                  <a:pt x="1375" y="3465"/>
                </a:lnTo>
                <a:lnTo>
                  <a:pt x="1298" y="3472"/>
                </a:lnTo>
                <a:lnTo>
                  <a:pt x="1222" y="3473"/>
                </a:lnTo>
                <a:lnTo>
                  <a:pt x="1144" y="3471"/>
                </a:lnTo>
                <a:lnTo>
                  <a:pt x="1071" y="3464"/>
                </a:lnTo>
                <a:lnTo>
                  <a:pt x="1004" y="3454"/>
                </a:lnTo>
                <a:lnTo>
                  <a:pt x="941" y="3441"/>
                </a:lnTo>
                <a:lnTo>
                  <a:pt x="883" y="3423"/>
                </a:lnTo>
                <a:lnTo>
                  <a:pt x="829" y="3405"/>
                </a:lnTo>
                <a:lnTo>
                  <a:pt x="779" y="3384"/>
                </a:lnTo>
                <a:lnTo>
                  <a:pt x="735" y="3362"/>
                </a:lnTo>
                <a:lnTo>
                  <a:pt x="694" y="3338"/>
                </a:lnTo>
                <a:lnTo>
                  <a:pt x="658" y="3313"/>
                </a:lnTo>
                <a:lnTo>
                  <a:pt x="625" y="3290"/>
                </a:lnTo>
                <a:lnTo>
                  <a:pt x="597" y="3266"/>
                </a:lnTo>
                <a:lnTo>
                  <a:pt x="571" y="3243"/>
                </a:lnTo>
                <a:lnTo>
                  <a:pt x="551" y="3222"/>
                </a:lnTo>
                <a:lnTo>
                  <a:pt x="534" y="3201"/>
                </a:lnTo>
                <a:lnTo>
                  <a:pt x="519" y="3184"/>
                </a:lnTo>
                <a:lnTo>
                  <a:pt x="508" y="3168"/>
                </a:lnTo>
                <a:lnTo>
                  <a:pt x="501" y="3156"/>
                </a:lnTo>
                <a:lnTo>
                  <a:pt x="496" y="3147"/>
                </a:lnTo>
                <a:lnTo>
                  <a:pt x="495" y="3143"/>
                </a:lnTo>
                <a:lnTo>
                  <a:pt x="499" y="3125"/>
                </a:lnTo>
                <a:lnTo>
                  <a:pt x="509" y="3104"/>
                </a:lnTo>
                <a:lnTo>
                  <a:pt x="526" y="3083"/>
                </a:lnTo>
                <a:lnTo>
                  <a:pt x="549" y="3061"/>
                </a:lnTo>
                <a:lnTo>
                  <a:pt x="574" y="3039"/>
                </a:lnTo>
                <a:lnTo>
                  <a:pt x="604" y="3018"/>
                </a:lnTo>
                <a:lnTo>
                  <a:pt x="636" y="2997"/>
                </a:lnTo>
                <a:lnTo>
                  <a:pt x="670" y="2977"/>
                </a:lnTo>
                <a:lnTo>
                  <a:pt x="704" y="2959"/>
                </a:lnTo>
                <a:lnTo>
                  <a:pt x="739" y="2943"/>
                </a:lnTo>
                <a:lnTo>
                  <a:pt x="773" y="2930"/>
                </a:lnTo>
                <a:lnTo>
                  <a:pt x="804" y="2919"/>
                </a:lnTo>
                <a:lnTo>
                  <a:pt x="833" y="2913"/>
                </a:lnTo>
                <a:lnTo>
                  <a:pt x="858" y="2911"/>
                </a:lnTo>
                <a:lnTo>
                  <a:pt x="878" y="2911"/>
                </a:lnTo>
                <a:lnTo>
                  <a:pt x="893" y="2915"/>
                </a:lnTo>
                <a:lnTo>
                  <a:pt x="902" y="2921"/>
                </a:lnTo>
                <a:lnTo>
                  <a:pt x="912" y="2929"/>
                </a:lnTo>
                <a:lnTo>
                  <a:pt x="920" y="2940"/>
                </a:lnTo>
                <a:lnTo>
                  <a:pt x="935" y="2956"/>
                </a:lnTo>
                <a:lnTo>
                  <a:pt x="952" y="2974"/>
                </a:lnTo>
                <a:lnTo>
                  <a:pt x="972" y="2995"/>
                </a:lnTo>
                <a:lnTo>
                  <a:pt x="997" y="3018"/>
                </a:lnTo>
                <a:lnTo>
                  <a:pt x="1026" y="3041"/>
                </a:lnTo>
                <a:lnTo>
                  <a:pt x="1059" y="3065"/>
                </a:lnTo>
                <a:lnTo>
                  <a:pt x="1095" y="3090"/>
                </a:lnTo>
                <a:lnTo>
                  <a:pt x="1136" y="3113"/>
                </a:lnTo>
                <a:lnTo>
                  <a:pt x="1180" y="3135"/>
                </a:lnTo>
                <a:lnTo>
                  <a:pt x="1229" y="3156"/>
                </a:lnTo>
                <a:lnTo>
                  <a:pt x="1283" y="3175"/>
                </a:lnTo>
                <a:lnTo>
                  <a:pt x="1342" y="3189"/>
                </a:lnTo>
                <a:lnTo>
                  <a:pt x="1406" y="3201"/>
                </a:lnTo>
                <a:lnTo>
                  <a:pt x="1473" y="3209"/>
                </a:lnTo>
                <a:lnTo>
                  <a:pt x="1546" y="3211"/>
                </a:lnTo>
                <a:lnTo>
                  <a:pt x="1606" y="3210"/>
                </a:lnTo>
                <a:lnTo>
                  <a:pt x="1665" y="3206"/>
                </a:lnTo>
                <a:lnTo>
                  <a:pt x="1725" y="3201"/>
                </a:lnTo>
                <a:lnTo>
                  <a:pt x="1784" y="3193"/>
                </a:lnTo>
                <a:lnTo>
                  <a:pt x="1843" y="3183"/>
                </a:lnTo>
                <a:lnTo>
                  <a:pt x="1901" y="3169"/>
                </a:lnTo>
                <a:lnTo>
                  <a:pt x="1959" y="3152"/>
                </a:lnTo>
                <a:lnTo>
                  <a:pt x="2015" y="3134"/>
                </a:lnTo>
                <a:lnTo>
                  <a:pt x="2070" y="3112"/>
                </a:lnTo>
                <a:lnTo>
                  <a:pt x="2123" y="3087"/>
                </a:lnTo>
                <a:lnTo>
                  <a:pt x="2174" y="3058"/>
                </a:lnTo>
                <a:lnTo>
                  <a:pt x="2223" y="3027"/>
                </a:lnTo>
                <a:lnTo>
                  <a:pt x="2269" y="2993"/>
                </a:lnTo>
                <a:lnTo>
                  <a:pt x="2310" y="2953"/>
                </a:lnTo>
                <a:lnTo>
                  <a:pt x="2350" y="2911"/>
                </a:lnTo>
                <a:lnTo>
                  <a:pt x="2386" y="2866"/>
                </a:lnTo>
                <a:lnTo>
                  <a:pt x="2418" y="2816"/>
                </a:lnTo>
                <a:lnTo>
                  <a:pt x="2447" y="2762"/>
                </a:lnTo>
                <a:lnTo>
                  <a:pt x="2470" y="2705"/>
                </a:lnTo>
                <a:lnTo>
                  <a:pt x="2489" y="2643"/>
                </a:lnTo>
                <a:lnTo>
                  <a:pt x="2502" y="2576"/>
                </a:lnTo>
                <a:lnTo>
                  <a:pt x="2510" y="2506"/>
                </a:lnTo>
                <a:lnTo>
                  <a:pt x="2514" y="2431"/>
                </a:lnTo>
                <a:lnTo>
                  <a:pt x="2510" y="2356"/>
                </a:lnTo>
                <a:lnTo>
                  <a:pt x="2499" y="2284"/>
                </a:lnTo>
                <a:lnTo>
                  <a:pt x="2482" y="2217"/>
                </a:lnTo>
                <a:lnTo>
                  <a:pt x="2458" y="2152"/>
                </a:lnTo>
                <a:lnTo>
                  <a:pt x="2427" y="2092"/>
                </a:lnTo>
                <a:lnTo>
                  <a:pt x="2391" y="2034"/>
                </a:lnTo>
                <a:lnTo>
                  <a:pt x="2350" y="1982"/>
                </a:lnTo>
                <a:lnTo>
                  <a:pt x="2302" y="1933"/>
                </a:lnTo>
                <a:lnTo>
                  <a:pt x="2251" y="1887"/>
                </a:lnTo>
                <a:lnTo>
                  <a:pt x="2194" y="1847"/>
                </a:lnTo>
                <a:lnTo>
                  <a:pt x="2134" y="1810"/>
                </a:lnTo>
                <a:lnTo>
                  <a:pt x="2069" y="1779"/>
                </a:lnTo>
                <a:lnTo>
                  <a:pt x="2001" y="1751"/>
                </a:lnTo>
                <a:lnTo>
                  <a:pt x="1930" y="1729"/>
                </a:lnTo>
                <a:lnTo>
                  <a:pt x="1854" y="1711"/>
                </a:lnTo>
                <a:lnTo>
                  <a:pt x="1777" y="1699"/>
                </a:lnTo>
                <a:lnTo>
                  <a:pt x="1697" y="1691"/>
                </a:lnTo>
                <a:lnTo>
                  <a:pt x="1616" y="1688"/>
                </a:lnTo>
                <a:lnTo>
                  <a:pt x="1583" y="1688"/>
                </a:lnTo>
                <a:lnTo>
                  <a:pt x="1548" y="1691"/>
                </a:lnTo>
                <a:lnTo>
                  <a:pt x="1514" y="1694"/>
                </a:lnTo>
                <a:lnTo>
                  <a:pt x="1483" y="1698"/>
                </a:lnTo>
                <a:lnTo>
                  <a:pt x="1453" y="1702"/>
                </a:lnTo>
                <a:lnTo>
                  <a:pt x="1426" y="1705"/>
                </a:lnTo>
                <a:lnTo>
                  <a:pt x="1405" y="1708"/>
                </a:lnTo>
                <a:lnTo>
                  <a:pt x="1387" y="1709"/>
                </a:lnTo>
                <a:lnTo>
                  <a:pt x="1376" y="1711"/>
                </a:lnTo>
                <a:lnTo>
                  <a:pt x="1368" y="1709"/>
                </a:lnTo>
                <a:lnTo>
                  <a:pt x="1357" y="1708"/>
                </a:lnTo>
                <a:lnTo>
                  <a:pt x="1348" y="1703"/>
                </a:lnTo>
                <a:lnTo>
                  <a:pt x="1338" y="1696"/>
                </a:lnTo>
                <a:lnTo>
                  <a:pt x="1333" y="1686"/>
                </a:lnTo>
                <a:lnTo>
                  <a:pt x="1330" y="1673"/>
                </a:lnTo>
                <a:lnTo>
                  <a:pt x="1334" y="1649"/>
                </a:lnTo>
                <a:lnTo>
                  <a:pt x="1346" y="1626"/>
                </a:lnTo>
                <a:lnTo>
                  <a:pt x="1365" y="1602"/>
                </a:lnTo>
                <a:lnTo>
                  <a:pt x="1391" y="1580"/>
                </a:lnTo>
                <a:lnTo>
                  <a:pt x="1421" y="1559"/>
                </a:lnTo>
                <a:lnTo>
                  <a:pt x="1454" y="1538"/>
                </a:lnTo>
                <a:lnTo>
                  <a:pt x="1490" y="1519"/>
                </a:lnTo>
                <a:lnTo>
                  <a:pt x="1526" y="1501"/>
                </a:lnTo>
                <a:lnTo>
                  <a:pt x="1564" y="1484"/>
                </a:lnTo>
                <a:lnTo>
                  <a:pt x="1600" y="1470"/>
                </a:lnTo>
                <a:lnTo>
                  <a:pt x="1635" y="1457"/>
                </a:lnTo>
                <a:lnTo>
                  <a:pt x="1666" y="1445"/>
                </a:lnTo>
                <a:lnTo>
                  <a:pt x="1695" y="1437"/>
                </a:lnTo>
                <a:lnTo>
                  <a:pt x="1716" y="1429"/>
                </a:lnTo>
                <a:lnTo>
                  <a:pt x="1733" y="1425"/>
                </a:lnTo>
                <a:lnTo>
                  <a:pt x="1806" y="1400"/>
                </a:lnTo>
                <a:lnTo>
                  <a:pt x="1877" y="1377"/>
                </a:lnTo>
                <a:lnTo>
                  <a:pt x="1947" y="1352"/>
                </a:lnTo>
                <a:lnTo>
                  <a:pt x="2016" y="1327"/>
                </a:lnTo>
                <a:lnTo>
                  <a:pt x="2084" y="1302"/>
                </a:lnTo>
                <a:lnTo>
                  <a:pt x="2148" y="1276"/>
                </a:lnTo>
                <a:lnTo>
                  <a:pt x="2212" y="1250"/>
                </a:lnTo>
                <a:lnTo>
                  <a:pt x="2273" y="1222"/>
                </a:lnTo>
                <a:lnTo>
                  <a:pt x="2331" y="1193"/>
                </a:lnTo>
                <a:lnTo>
                  <a:pt x="2385" y="1162"/>
                </a:lnTo>
                <a:lnTo>
                  <a:pt x="2436" y="1131"/>
                </a:lnTo>
                <a:lnTo>
                  <a:pt x="2485" y="1097"/>
                </a:lnTo>
                <a:lnTo>
                  <a:pt x="2528" y="1061"/>
                </a:lnTo>
                <a:lnTo>
                  <a:pt x="2567" y="1023"/>
                </a:lnTo>
                <a:lnTo>
                  <a:pt x="2603" y="984"/>
                </a:lnTo>
                <a:lnTo>
                  <a:pt x="2633" y="941"/>
                </a:lnTo>
                <a:lnTo>
                  <a:pt x="2659" y="895"/>
                </a:lnTo>
                <a:lnTo>
                  <a:pt x="2679" y="846"/>
                </a:lnTo>
                <a:lnTo>
                  <a:pt x="2694" y="795"/>
                </a:lnTo>
                <a:lnTo>
                  <a:pt x="2703" y="740"/>
                </a:lnTo>
                <a:lnTo>
                  <a:pt x="2707" y="683"/>
                </a:lnTo>
                <a:lnTo>
                  <a:pt x="2703" y="629"/>
                </a:lnTo>
                <a:lnTo>
                  <a:pt x="2693" y="579"/>
                </a:lnTo>
                <a:lnTo>
                  <a:pt x="2676" y="532"/>
                </a:lnTo>
                <a:lnTo>
                  <a:pt x="2653" y="488"/>
                </a:lnTo>
                <a:lnTo>
                  <a:pt x="2625" y="447"/>
                </a:lnTo>
                <a:lnTo>
                  <a:pt x="2591" y="410"/>
                </a:lnTo>
                <a:lnTo>
                  <a:pt x="2553" y="378"/>
                </a:lnTo>
                <a:lnTo>
                  <a:pt x="2513" y="348"/>
                </a:lnTo>
                <a:lnTo>
                  <a:pt x="2467" y="323"/>
                </a:lnTo>
                <a:lnTo>
                  <a:pt x="2418" y="302"/>
                </a:lnTo>
                <a:lnTo>
                  <a:pt x="2369" y="285"/>
                </a:lnTo>
                <a:lnTo>
                  <a:pt x="2315" y="273"/>
                </a:lnTo>
                <a:lnTo>
                  <a:pt x="2261" y="265"/>
                </a:lnTo>
                <a:lnTo>
                  <a:pt x="2204" y="262"/>
                </a:lnTo>
                <a:lnTo>
                  <a:pt x="2130" y="265"/>
                </a:lnTo>
                <a:lnTo>
                  <a:pt x="2058" y="274"/>
                </a:lnTo>
                <a:lnTo>
                  <a:pt x="1989" y="290"/>
                </a:lnTo>
                <a:lnTo>
                  <a:pt x="1924" y="311"/>
                </a:lnTo>
                <a:lnTo>
                  <a:pt x="1861" y="338"/>
                </a:lnTo>
                <a:lnTo>
                  <a:pt x="1801" y="374"/>
                </a:lnTo>
                <a:lnTo>
                  <a:pt x="1742" y="414"/>
                </a:lnTo>
                <a:lnTo>
                  <a:pt x="1685" y="461"/>
                </a:lnTo>
                <a:lnTo>
                  <a:pt x="1629" y="515"/>
                </a:lnTo>
                <a:lnTo>
                  <a:pt x="1573" y="577"/>
                </a:lnTo>
                <a:lnTo>
                  <a:pt x="1518" y="645"/>
                </a:lnTo>
                <a:lnTo>
                  <a:pt x="1461" y="721"/>
                </a:lnTo>
                <a:lnTo>
                  <a:pt x="1388" y="827"/>
                </a:lnTo>
                <a:lnTo>
                  <a:pt x="1319" y="937"/>
                </a:lnTo>
                <a:lnTo>
                  <a:pt x="1256" y="1049"/>
                </a:lnTo>
                <a:lnTo>
                  <a:pt x="1197" y="1163"/>
                </a:lnTo>
                <a:lnTo>
                  <a:pt x="1141" y="1279"/>
                </a:lnTo>
                <a:lnTo>
                  <a:pt x="1090" y="1395"/>
                </a:lnTo>
                <a:lnTo>
                  <a:pt x="1044" y="1510"/>
                </a:lnTo>
                <a:lnTo>
                  <a:pt x="1001" y="1624"/>
                </a:lnTo>
                <a:lnTo>
                  <a:pt x="962" y="1737"/>
                </a:lnTo>
                <a:lnTo>
                  <a:pt x="925" y="1846"/>
                </a:lnTo>
                <a:lnTo>
                  <a:pt x="893" y="1953"/>
                </a:lnTo>
                <a:lnTo>
                  <a:pt x="863" y="2055"/>
                </a:lnTo>
                <a:lnTo>
                  <a:pt x="836" y="2152"/>
                </a:lnTo>
                <a:lnTo>
                  <a:pt x="812" y="2244"/>
                </a:lnTo>
                <a:lnTo>
                  <a:pt x="782" y="2351"/>
                </a:lnTo>
                <a:lnTo>
                  <a:pt x="751" y="2454"/>
                </a:lnTo>
                <a:lnTo>
                  <a:pt x="720" y="2551"/>
                </a:lnTo>
                <a:lnTo>
                  <a:pt x="689" y="2642"/>
                </a:lnTo>
                <a:lnTo>
                  <a:pt x="658" y="2727"/>
                </a:lnTo>
                <a:lnTo>
                  <a:pt x="627" y="2807"/>
                </a:lnTo>
                <a:lnTo>
                  <a:pt x="597" y="2881"/>
                </a:lnTo>
                <a:lnTo>
                  <a:pt x="569" y="2948"/>
                </a:lnTo>
                <a:lnTo>
                  <a:pt x="540" y="3011"/>
                </a:lnTo>
                <a:lnTo>
                  <a:pt x="515" y="3067"/>
                </a:lnTo>
                <a:lnTo>
                  <a:pt x="490" y="3117"/>
                </a:lnTo>
                <a:lnTo>
                  <a:pt x="468" y="3160"/>
                </a:lnTo>
                <a:lnTo>
                  <a:pt x="449" y="3198"/>
                </a:lnTo>
                <a:lnTo>
                  <a:pt x="431" y="3230"/>
                </a:lnTo>
                <a:lnTo>
                  <a:pt x="418" y="3256"/>
                </a:lnTo>
                <a:lnTo>
                  <a:pt x="391" y="3291"/>
                </a:lnTo>
                <a:lnTo>
                  <a:pt x="361" y="3324"/>
                </a:lnTo>
                <a:lnTo>
                  <a:pt x="326" y="3354"/>
                </a:lnTo>
                <a:lnTo>
                  <a:pt x="289" y="3382"/>
                </a:lnTo>
                <a:lnTo>
                  <a:pt x="251" y="3405"/>
                </a:lnTo>
                <a:lnTo>
                  <a:pt x="212" y="3425"/>
                </a:lnTo>
                <a:lnTo>
                  <a:pt x="173" y="3442"/>
                </a:lnTo>
                <a:lnTo>
                  <a:pt x="137" y="3455"/>
                </a:lnTo>
                <a:lnTo>
                  <a:pt x="103" y="3465"/>
                </a:lnTo>
                <a:lnTo>
                  <a:pt x="72" y="3471"/>
                </a:lnTo>
                <a:lnTo>
                  <a:pt x="46" y="3473"/>
                </a:lnTo>
                <a:lnTo>
                  <a:pt x="41" y="3473"/>
                </a:lnTo>
                <a:lnTo>
                  <a:pt x="34" y="3472"/>
                </a:lnTo>
                <a:lnTo>
                  <a:pt x="25" y="3471"/>
                </a:lnTo>
                <a:lnTo>
                  <a:pt x="15" y="3468"/>
                </a:lnTo>
                <a:lnTo>
                  <a:pt x="7" y="3463"/>
                </a:lnTo>
                <a:lnTo>
                  <a:pt x="2" y="3455"/>
                </a:lnTo>
                <a:lnTo>
                  <a:pt x="0" y="3443"/>
                </a:lnTo>
                <a:lnTo>
                  <a:pt x="0" y="3439"/>
                </a:lnTo>
                <a:lnTo>
                  <a:pt x="0" y="3434"/>
                </a:lnTo>
                <a:lnTo>
                  <a:pt x="3" y="3427"/>
                </a:lnTo>
                <a:lnTo>
                  <a:pt x="7" y="3417"/>
                </a:lnTo>
                <a:lnTo>
                  <a:pt x="13" y="3403"/>
                </a:lnTo>
                <a:lnTo>
                  <a:pt x="22" y="3383"/>
                </a:lnTo>
                <a:lnTo>
                  <a:pt x="60" y="3311"/>
                </a:lnTo>
                <a:lnTo>
                  <a:pt x="94" y="3241"/>
                </a:lnTo>
                <a:lnTo>
                  <a:pt x="127" y="3173"/>
                </a:lnTo>
                <a:lnTo>
                  <a:pt x="158" y="3107"/>
                </a:lnTo>
                <a:lnTo>
                  <a:pt x="187" y="3040"/>
                </a:lnTo>
                <a:lnTo>
                  <a:pt x="215" y="2973"/>
                </a:lnTo>
                <a:lnTo>
                  <a:pt x="242" y="2905"/>
                </a:lnTo>
                <a:lnTo>
                  <a:pt x="268" y="2836"/>
                </a:lnTo>
                <a:lnTo>
                  <a:pt x="293" y="2765"/>
                </a:lnTo>
                <a:lnTo>
                  <a:pt x="318" y="2691"/>
                </a:lnTo>
                <a:lnTo>
                  <a:pt x="342" y="2616"/>
                </a:lnTo>
                <a:lnTo>
                  <a:pt x="365" y="2534"/>
                </a:lnTo>
                <a:lnTo>
                  <a:pt x="389" y="2451"/>
                </a:lnTo>
                <a:lnTo>
                  <a:pt x="412" y="2360"/>
                </a:lnTo>
                <a:lnTo>
                  <a:pt x="436" y="2265"/>
                </a:lnTo>
                <a:lnTo>
                  <a:pt x="462" y="2164"/>
                </a:lnTo>
                <a:lnTo>
                  <a:pt x="486" y="2055"/>
                </a:lnTo>
                <a:lnTo>
                  <a:pt x="513" y="1939"/>
                </a:lnTo>
                <a:lnTo>
                  <a:pt x="540" y="1815"/>
                </a:lnTo>
                <a:lnTo>
                  <a:pt x="565" y="1709"/>
                </a:lnTo>
                <a:lnTo>
                  <a:pt x="589" y="1597"/>
                </a:lnTo>
                <a:lnTo>
                  <a:pt x="613" y="1478"/>
                </a:lnTo>
                <a:lnTo>
                  <a:pt x="639" y="1353"/>
                </a:lnTo>
                <a:lnTo>
                  <a:pt x="663" y="1226"/>
                </a:lnTo>
                <a:lnTo>
                  <a:pt x="688" y="1095"/>
                </a:lnTo>
                <a:lnTo>
                  <a:pt x="712" y="963"/>
                </a:lnTo>
                <a:lnTo>
                  <a:pt x="735" y="832"/>
                </a:lnTo>
                <a:lnTo>
                  <a:pt x="756" y="701"/>
                </a:lnTo>
                <a:lnTo>
                  <a:pt x="777" y="574"/>
                </a:lnTo>
                <a:lnTo>
                  <a:pt x="796" y="450"/>
                </a:lnTo>
                <a:lnTo>
                  <a:pt x="812" y="330"/>
                </a:lnTo>
                <a:lnTo>
                  <a:pt x="778" y="346"/>
                </a:lnTo>
                <a:lnTo>
                  <a:pt x="742" y="362"/>
                </a:lnTo>
                <a:lnTo>
                  <a:pt x="706" y="379"/>
                </a:lnTo>
                <a:lnTo>
                  <a:pt x="671" y="396"/>
                </a:lnTo>
                <a:lnTo>
                  <a:pt x="638" y="410"/>
                </a:lnTo>
                <a:lnTo>
                  <a:pt x="605" y="423"/>
                </a:lnTo>
                <a:lnTo>
                  <a:pt x="576" y="434"/>
                </a:lnTo>
                <a:lnTo>
                  <a:pt x="549" y="440"/>
                </a:lnTo>
                <a:lnTo>
                  <a:pt x="526" y="443"/>
                </a:lnTo>
                <a:lnTo>
                  <a:pt x="517" y="443"/>
                </a:lnTo>
                <a:lnTo>
                  <a:pt x="508" y="442"/>
                </a:lnTo>
                <a:lnTo>
                  <a:pt x="497" y="440"/>
                </a:lnTo>
                <a:lnTo>
                  <a:pt x="488" y="437"/>
                </a:lnTo>
                <a:lnTo>
                  <a:pt x="480" y="431"/>
                </a:lnTo>
                <a:lnTo>
                  <a:pt x="474" y="423"/>
                </a:lnTo>
                <a:lnTo>
                  <a:pt x="472" y="412"/>
                </a:lnTo>
                <a:lnTo>
                  <a:pt x="476" y="388"/>
                </a:lnTo>
                <a:lnTo>
                  <a:pt x="489" y="363"/>
                </a:lnTo>
                <a:lnTo>
                  <a:pt x="511" y="338"/>
                </a:lnTo>
                <a:lnTo>
                  <a:pt x="539" y="313"/>
                </a:lnTo>
                <a:lnTo>
                  <a:pt x="574" y="289"/>
                </a:lnTo>
                <a:lnTo>
                  <a:pt x="615" y="262"/>
                </a:lnTo>
                <a:lnTo>
                  <a:pt x="661" y="236"/>
                </a:lnTo>
                <a:lnTo>
                  <a:pt x="712" y="210"/>
                </a:lnTo>
                <a:lnTo>
                  <a:pt x="769" y="184"/>
                </a:lnTo>
                <a:lnTo>
                  <a:pt x="827" y="156"/>
                </a:lnTo>
                <a:lnTo>
                  <a:pt x="889" y="128"/>
                </a:lnTo>
                <a:lnTo>
                  <a:pt x="918" y="112"/>
                </a:lnTo>
                <a:lnTo>
                  <a:pt x="951" y="95"/>
                </a:lnTo>
                <a:lnTo>
                  <a:pt x="985" y="78"/>
                </a:lnTo>
                <a:lnTo>
                  <a:pt x="1020" y="62"/>
                </a:lnTo>
                <a:lnTo>
                  <a:pt x="1055" y="48"/>
                </a:lnTo>
                <a:lnTo>
                  <a:pt x="1087" y="35"/>
                </a:lnTo>
                <a:lnTo>
                  <a:pt x="1120" y="24"/>
                </a:lnTo>
                <a:lnTo>
                  <a:pt x="1148" y="15"/>
                </a:lnTo>
                <a:lnTo>
                  <a:pt x="1172" y="10"/>
                </a:lnTo>
                <a:lnTo>
                  <a:pt x="1191" y="7"/>
                </a:lnTo>
                <a:lnTo>
                  <a:pt x="1211" y="10"/>
                </a:lnTo>
                <a:lnTo>
                  <a:pt x="1226" y="15"/>
                </a:lnTo>
                <a:lnTo>
                  <a:pt x="1237" y="24"/>
                </a:lnTo>
                <a:lnTo>
                  <a:pt x="1242" y="36"/>
                </a:lnTo>
                <a:lnTo>
                  <a:pt x="1245" y="52"/>
                </a:lnTo>
                <a:lnTo>
                  <a:pt x="1245" y="59"/>
                </a:lnTo>
                <a:lnTo>
                  <a:pt x="1244" y="67"/>
                </a:lnTo>
                <a:lnTo>
                  <a:pt x="1242" y="76"/>
                </a:lnTo>
                <a:lnTo>
                  <a:pt x="1240" y="88"/>
                </a:lnTo>
                <a:lnTo>
                  <a:pt x="1236" y="105"/>
                </a:lnTo>
                <a:lnTo>
                  <a:pt x="1229" y="128"/>
                </a:lnTo>
                <a:lnTo>
                  <a:pt x="1229" y="128"/>
                </a:lnTo>
                <a:lnTo>
                  <a:pt x="1136" y="757"/>
                </a:lnTo>
                <a:lnTo>
                  <a:pt x="1226" y="655"/>
                </a:lnTo>
                <a:lnTo>
                  <a:pt x="1315" y="564"/>
                </a:lnTo>
                <a:lnTo>
                  <a:pt x="1405" y="480"/>
                </a:lnTo>
                <a:lnTo>
                  <a:pt x="1494" y="405"/>
                </a:lnTo>
                <a:lnTo>
                  <a:pt x="1581" y="338"/>
                </a:lnTo>
                <a:lnTo>
                  <a:pt x="1668" y="279"/>
                </a:lnTo>
                <a:lnTo>
                  <a:pt x="1753" y="228"/>
                </a:lnTo>
                <a:lnTo>
                  <a:pt x="1835" y="183"/>
                </a:lnTo>
                <a:lnTo>
                  <a:pt x="1915" y="145"/>
                </a:lnTo>
                <a:lnTo>
                  <a:pt x="1992" y="112"/>
                </a:lnTo>
                <a:lnTo>
                  <a:pt x="2066" y="84"/>
                </a:lnTo>
                <a:lnTo>
                  <a:pt x="2136" y="62"/>
                </a:lnTo>
                <a:lnTo>
                  <a:pt x="2204" y="44"/>
                </a:lnTo>
                <a:lnTo>
                  <a:pt x="2266" y="29"/>
                </a:lnTo>
                <a:lnTo>
                  <a:pt x="2324" y="18"/>
                </a:lnTo>
                <a:lnTo>
                  <a:pt x="2377" y="10"/>
                </a:lnTo>
                <a:lnTo>
                  <a:pt x="2424" y="4"/>
                </a:lnTo>
                <a:lnTo>
                  <a:pt x="2464" y="2"/>
                </a:lnTo>
                <a:lnTo>
                  <a:pt x="2499" y="0"/>
                </a:lnTo>
                <a:lnTo>
                  <a:pt x="2529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214" name="Group 70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6096000" y="4800600"/>
            <a:ext cx="2311709" cy="533400"/>
            <a:chOff x="3610" y="2669"/>
            <a:chExt cx="7463" cy="1722"/>
          </a:xfrm>
        </p:grpSpPr>
        <p:sp>
          <p:nvSpPr>
            <p:cNvPr id="6216" name="Freeform 72"/>
            <p:cNvSpPr>
              <a:spLocks/>
            </p:cNvSpPr>
            <p:nvPr/>
          </p:nvSpPr>
          <p:spPr bwMode="auto">
            <a:xfrm>
              <a:off x="3610" y="3290"/>
              <a:ext cx="819" cy="719"/>
            </a:xfrm>
            <a:custGeom>
              <a:avLst/>
              <a:gdLst/>
              <a:ahLst/>
              <a:cxnLst>
                <a:cxn ang="0">
                  <a:pos x="281" y="19"/>
                </a:cxn>
                <a:cxn ang="0">
                  <a:pos x="337" y="96"/>
                </a:cxn>
                <a:cxn ang="0">
                  <a:pos x="337" y="175"/>
                </a:cxn>
                <a:cxn ang="0">
                  <a:pos x="291" y="298"/>
                </a:cxn>
                <a:cxn ang="0">
                  <a:pos x="235" y="498"/>
                </a:cxn>
                <a:cxn ang="0">
                  <a:pos x="235" y="605"/>
                </a:cxn>
                <a:cxn ang="0">
                  <a:pos x="272" y="670"/>
                </a:cxn>
                <a:cxn ang="0">
                  <a:pos x="367" y="680"/>
                </a:cxn>
                <a:cxn ang="0">
                  <a:pos x="460" y="622"/>
                </a:cxn>
                <a:cxn ang="0">
                  <a:pos x="507" y="559"/>
                </a:cxn>
                <a:cxn ang="0">
                  <a:pos x="528" y="470"/>
                </a:cxn>
                <a:cxn ang="0">
                  <a:pos x="572" y="293"/>
                </a:cxn>
                <a:cxn ang="0">
                  <a:pos x="616" y="117"/>
                </a:cxn>
                <a:cxn ang="0">
                  <a:pos x="647" y="35"/>
                </a:cxn>
                <a:cxn ang="0">
                  <a:pos x="684" y="19"/>
                </a:cxn>
                <a:cxn ang="0">
                  <a:pos x="723" y="28"/>
                </a:cxn>
                <a:cxn ang="0">
                  <a:pos x="735" y="72"/>
                </a:cxn>
                <a:cxn ang="0">
                  <a:pos x="719" y="142"/>
                </a:cxn>
                <a:cxn ang="0">
                  <a:pos x="702" y="207"/>
                </a:cxn>
                <a:cxn ang="0">
                  <a:pos x="684" y="275"/>
                </a:cxn>
                <a:cxn ang="0">
                  <a:pos x="623" y="519"/>
                </a:cxn>
                <a:cxn ang="0">
                  <a:pos x="609" y="612"/>
                </a:cxn>
                <a:cxn ang="0">
                  <a:pos x="635" y="682"/>
                </a:cxn>
                <a:cxn ang="0">
                  <a:pos x="707" y="661"/>
                </a:cxn>
                <a:cxn ang="0">
                  <a:pos x="756" y="566"/>
                </a:cxn>
                <a:cxn ang="0">
                  <a:pos x="779" y="477"/>
                </a:cxn>
                <a:cxn ang="0">
                  <a:pos x="789" y="463"/>
                </a:cxn>
                <a:cxn ang="0">
                  <a:pos x="803" y="461"/>
                </a:cxn>
                <a:cxn ang="0">
                  <a:pos x="814" y="463"/>
                </a:cxn>
                <a:cxn ang="0">
                  <a:pos x="819" y="475"/>
                </a:cxn>
                <a:cxn ang="0">
                  <a:pos x="809" y="519"/>
                </a:cxn>
                <a:cxn ang="0">
                  <a:pos x="784" y="605"/>
                </a:cxn>
                <a:cxn ang="0">
                  <a:pos x="735" y="684"/>
                </a:cxn>
                <a:cxn ang="0">
                  <a:pos x="656" y="719"/>
                </a:cxn>
                <a:cxn ang="0">
                  <a:pos x="549" y="680"/>
                </a:cxn>
                <a:cxn ang="0">
                  <a:pos x="512" y="612"/>
                </a:cxn>
                <a:cxn ang="0">
                  <a:pos x="458" y="670"/>
                </a:cxn>
                <a:cxn ang="0">
                  <a:pos x="365" y="717"/>
                </a:cxn>
                <a:cxn ang="0">
                  <a:pos x="263" y="715"/>
                </a:cxn>
                <a:cxn ang="0">
                  <a:pos x="181" y="670"/>
                </a:cxn>
                <a:cxn ang="0">
                  <a:pos x="132" y="577"/>
                </a:cxn>
                <a:cxn ang="0">
                  <a:pos x="137" y="445"/>
                </a:cxn>
                <a:cxn ang="0">
                  <a:pos x="193" y="270"/>
                </a:cxn>
                <a:cxn ang="0">
                  <a:pos x="237" y="147"/>
                </a:cxn>
                <a:cxn ang="0">
                  <a:pos x="244" y="63"/>
                </a:cxn>
                <a:cxn ang="0">
                  <a:pos x="216" y="35"/>
                </a:cxn>
                <a:cxn ang="0">
                  <a:pos x="146" y="56"/>
                </a:cxn>
                <a:cxn ang="0">
                  <a:pos x="67" y="170"/>
                </a:cxn>
                <a:cxn ang="0">
                  <a:pos x="39" y="252"/>
                </a:cxn>
                <a:cxn ang="0">
                  <a:pos x="25" y="259"/>
                </a:cxn>
                <a:cxn ang="0">
                  <a:pos x="14" y="259"/>
                </a:cxn>
                <a:cxn ang="0">
                  <a:pos x="4" y="254"/>
                </a:cxn>
                <a:cxn ang="0">
                  <a:pos x="2" y="235"/>
                </a:cxn>
                <a:cxn ang="0">
                  <a:pos x="25" y="165"/>
                </a:cxn>
                <a:cxn ang="0">
                  <a:pos x="81" y="70"/>
                </a:cxn>
                <a:cxn ang="0">
                  <a:pos x="172" y="5"/>
                </a:cxn>
              </a:cxnLst>
              <a:rect l="0" t="0" r="r" b="b"/>
              <a:pathLst>
                <a:path w="819" h="719">
                  <a:moveTo>
                    <a:pt x="211" y="0"/>
                  </a:moveTo>
                  <a:lnTo>
                    <a:pt x="249" y="5"/>
                  </a:lnTo>
                  <a:lnTo>
                    <a:pt x="281" y="19"/>
                  </a:lnTo>
                  <a:lnTo>
                    <a:pt x="307" y="40"/>
                  </a:lnTo>
                  <a:lnTo>
                    <a:pt x="325" y="65"/>
                  </a:lnTo>
                  <a:lnTo>
                    <a:pt x="337" y="96"/>
                  </a:lnTo>
                  <a:lnTo>
                    <a:pt x="342" y="131"/>
                  </a:lnTo>
                  <a:lnTo>
                    <a:pt x="342" y="151"/>
                  </a:lnTo>
                  <a:lnTo>
                    <a:pt x="337" y="175"/>
                  </a:lnTo>
                  <a:lnTo>
                    <a:pt x="328" y="198"/>
                  </a:lnTo>
                  <a:lnTo>
                    <a:pt x="314" y="231"/>
                  </a:lnTo>
                  <a:lnTo>
                    <a:pt x="291" y="298"/>
                  </a:lnTo>
                  <a:lnTo>
                    <a:pt x="267" y="366"/>
                  </a:lnTo>
                  <a:lnTo>
                    <a:pt x="246" y="433"/>
                  </a:lnTo>
                  <a:lnTo>
                    <a:pt x="235" y="498"/>
                  </a:lnTo>
                  <a:lnTo>
                    <a:pt x="230" y="554"/>
                  </a:lnTo>
                  <a:lnTo>
                    <a:pt x="230" y="580"/>
                  </a:lnTo>
                  <a:lnTo>
                    <a:pt x="235" y="605"/>
                  </a:lnTo>
                  <a:lnTo>
                    <a:pt x="242" y="631"/>
                  </a:lnTo>
                  <a:lnTo>
                    <a:pt x="253" y="652"/>
                  </a:lnTo>
                  <a:lnTo>
                    <a:pt x="272" y="670"/>
                  </a:lnTo>
                  <a:lnTo>
                    <a:pt x="295" y="682"/>
                  </a:lnTo>
                  <a:lnTo>
                    <a:pt x="328" y="684"/>
                  </a:lnTo>
                  <a:lnTo>
                    <a:pt x="367" y="680"/>
                  </a:lnTo>
                  <a:lnTo>
                    <a:pt x="405" y="666"/>
                  </a:lnTo>
                  <a:lnTo>
                    <a:pt x="435" y="645"/>
                  </a:lnTo>
                  <a:lnTo>
                    <a:pt x="460" y="622"/>
                  </a:lnTo>
                  <a:lnTo>
                    <a:pt x="481" y="596"/>
                  </a:lnTo>
                  <a:lnTo>
                    <a:pt x="495" y="575"/>
                  </a:lnTo>
                  <a:lnTo>
                    <a:pt x="507" y="559"/>
                  </a:lnTo>
                  <a:lnTo>
                    <a:pt x="509" y="552"/>
                  </a:lnTo>
                  <a:lnTo>
                    <a:pt x="516" y="517"/>
                  </a:lnTo>
                  <a:lnTo>
                    <a:pt x="528" y="470"/>
                  </a:lnTo>
                  <a:lnTo>
                    <a:pt x="542" y="417"/>
                  </a:lnTo>
                  <a:lnTo>
                    <a:pt x="556" y="356"/>
                  </a:lnTo>
                  <a:lnTo>
                    <a:pt x="572" y="293"/>
                  </a:lnTo>
                  <a:lnTo>
                    <a:pt x="588" y="231"/>
                  </a:lnTo>
                  <a:lnTo>
                    <a:pt x="602" y="170"/>
                  </a:lnTo>
                  <a:lnTo>
                    <a:pt x="616" y="117"/>
                  </a:lnTo>
                  <a:lnTo>
                    <a:pt x="628" y="72"/>
                  </a:lnTo>
                  <a:lnTo>
                    <a:pt x="635" y="51"/>
                  </a:lnTo>
                  <a:lnTo>
                    <a:pt x="647" y="35"/>
                  </a:lnTo>
                  <a:lnTo>
                    <a:pt x="661" y="26"/>
                  </a:lnTo>
                  <a:lnTo>
                    <a:pt x="672" y="21"/>
                  </a:lnTo>
                  <a:lnTo>
                    <a:pt x="684" y="19"/>
                  </a:lnTo>
                  <a:lnTo>
                    <a:pt x="691" y="19"/>
                  </a:lnTo>
                  <a:lnTo>
                    <a:pt x="707" y="21"/>
                  </a:lnTo>
                  <a:lnTo>
                    <a:pt x="723" y="28"/>
                  </a:lnTo>
                  <a:lnTo>
                    <a:pt x="733" y="42"/>
                  </a:lnTo>
                  <a:lnTo>
                    <a:pt x="737" y="61"/>
                  </a:lnTo>
                  <a:lnTo>
                    <a:pt x="735" y="72"/>
                  </a:lnTo>
                  <a:lnTo>
                    <a:pt x="730" y="91"/>
                  </a:lnTo>
                  <a:lnTo>
                    <a:pt x="723" y="117"/>
                  </a:lnTo>
                  <a:lnTo>
                    <a:pt x="719" y="142"/>
                  </a:lnTo>
                  <a:lnTo>
                    <a:pt x="712" y="168"/>
                  </a:lnTo>
                  <a:lnTo>
                    <a:pt x="707" y="184"/>
                  </a:lnTo>
                  <a:lnTo>
                    <a:pt x="702" y="207"/>
                  </a:lnTo>
                  <a:lnTo>
                    <a:pt x="695" y="233"/>
                  </a:lnTo>
                  <a:lnTo>
                    <a:pt x="688" y="256"/>
                  </a:lnTo>
                  <a:lnTo>
                    <a:pt x="684" y="275"/>
                  </a:lnTo>
                  <a:lnTo>
                    <a:pt x="640" y="447"/>
                  </a:lnTo>
                  <a:lnTo>
                    <a:pt x="633" y="482"/>
                  </a:lnTo>
                  <a:lnTo>
                    <a:pt x="623" y="519"/>
                  </a:lnTo>
                  <a:lnTo>
                    <a:pt x="616" y="556"/>
                  </a:lnTo>
                  <a:lnTo>
                    <a:pt x="612" y="587"/>
                  </a:lnTo>
                  <a:lnTo>
                    <a:pt x="609" y="612"/>
                  </a:lnTo>
                  <a:lnTo>
                    <a:pt x="612" y="647"/>
                  </a:lnTo>
                  <a:lnTo>
                    <a:pt x="621" y="668"/>
                  </a:lnTo>
                  <a:lnTo>
                    <a:pt x="635" y="682"/>
                  </a:lnTo>
                  <a:lnTo>
                    <a:pt x="658" y="684"/>
                  </a:lnTo>
                  <a:lnTo>
                    <a:pt x="684" y="680"/>
                  </a:lnTo>
                  <a:lnTo>
                    <a:pt x="707" y="661"/>
                  </a:lnTo>
                  <a:lnTo>
                    <a:pt x="726" y="636"/>
                  </a:lnTo>
                  <a:lnTo>
                    <a:pt x="742" y="603"/>
                  </a:lnTo>
                  <a:lnTo>
                    <a:pt x="756" y="566"/>
                  </a:lnTo>
                  <a:lnTo>
                    <a:pt x="768" y="526"/>
                  </a:lnTo>
                  <a:lnTo>
                    <a:pt x="777" y="487"/>
                  </a:lnTo>
                  <a:lnTo>
                    <a:pt x="779" y="477"/>
                  </a:lnTo>
                  <a:lnTo>
                    <a:pt x="782" y="470"/>
                  </a:lnTo>
                  <a:lnTo>
                    <a:pt x="784" y="466"/>
                  </a:lnTo>
                  <a:lnTo>
                    <a:pt x="789" y="463"/>
                  </a:lnTo>
                  <a:lnTo>
                    <a:pt x="793" y="461"/>
                  </a:lnTo>
                  <a:lnTo>
                    <a:pt x="800" y="461"/>
                  </a:lnTo>
                  <a:lnTo>
                    <a:pt x="803" y="461"/>
                  </a:lnTo>
                  <a:lnTo>
                    <a:pt x="805" y="461"/>
                  </a:lnTo>
                  <a:lnTo>
                    <a:pt x="809" y="461"/>
                  </a:lnTo>
                  <a:lnTo>
                    <a:pt x="814" y="463"/>
                  </a:lnTo>
                  <a:lnTo>
                    <a:pt x="816" y="466"/>
                  </a:lnTo>
                  <a:lnTo>
                    <a:pt x="819" y="470"/>
                  </a:lnTo>
                  <a:lnTo>
                    <a:pt x="819" y="475"/>
                  </a:lnTo>
                  <a:lnTo>
                    <a:pt x="819" y="482"/>
                  </a:lnTo>
                  <a:lnTo>
                    <a:pt x="814" y="498"/>
                  </a:lnTo>
                  <a:lnTo>
                    <a:pt x="809" y="519"/>
                  </a:lnTo>
                  <a:lnTo>
                    <a:pt x="803" y="547"/>
                  </a:lnTo>
                  <a:lnTo>
                    <a:pt x="793" y="577"/>
                  </a:lnTo>
                  <a:lnTo>
                    <a:pt x="784" y="605"/>
                  </a:lnTo>
                  <a:lnTo>
                    <a:pt x="772" y="633"/>
                  </a:lnTo>
                  <a:lnTo>
                    <a:pt x="754" y="661"/>
                  </a:lnTo>
                  <a:lnTo>
                    <a:pt x="735" y="684"/>
                  </a:lnTo>
                  <a:lnTo>
                    <a:pt x="712" y="703"/>
                  </a:lnTo>
                  <a:lnTo>
                    <a:pt x="686" y="717"/>
                  </a:lnTo>
                  <a:lnTo>
                    <a:pt x="656" y="719"/>
                  </a:lnTo>
                  <a:lnTo>
                    <a:pt x="614" y="715"/>
                  </a:lnTo>
                  <a:lnTo>
                    <a:pt x="579" y="701"/>
                  </a:lnTo>
                  <a:lnTo>
                    <a:pt x="549" y="680"/>
                  </a:lnTo>
                  <a:lnTo>
                    <a:pt x="528" y="649"/>
                  </a:lnTo>
                  <a:lnTo>
                    <a:pt x="512" y="612"/>
                  </a:lnTo>
                  <a:lnTo>
                    <a:pt x="512" y="612"/>
                  </a:lnTo>
                  <a:lnTo>
                    <a:pt x="498" y="629"/>
                  </a:lnTo>
                  <a:lnTo>
                    <a:pt x="481" y="649"/>
                  </a:lnTo>
                  <a:lnTo>
                    <a:pt x="458" y="670"/>
                  </a:lnTo>
                  <a:lnTo>
                    <a:pt x="432" y="689"/>
                  </a:lnTo>
                  <a:lnTo>
                    <a:pt x="402" y="705"/>
                  </a:lnTo>
                  <a:lnTo>
                    <a:pt x="365" y="717"/>
                  </a:lnTo>
                  <a:lnTo>
                    <a:pt x="323" y="719"/>
                  </a:lnTo>
                  <a:lnTo>
                    <a:pt x="293" y="719"/>
                  </a:lnTo>
                  <a:lnTo>
                    <a:pt x="263" y="715"/>
                  </a:lnTo>
                  <a:lnTo>
                    <a:pt x="235" y="705"/>
                  </a:lnTo>
                  <a:lnTo>
                    <a:pt x="207" y="691"/>
                  </a:lnTo>
                  <a:lnTo>
                    <a:pt x="181" y="670"/>
                  </a:lnTo>
                  <a:lnTo>
                    <a:pt x="158" y="647"/>
                  </a:lnTo>
                  <a:lnTo>
                    <a:pt x="142" y="615"/>
                  </a:lnTo>
                  <a:lnTo>
                    <a:pt x="132" y="577"/>
                  </a:lnTo>
                  <a:lnTo>
                    <a:pt x="128" y="531"/>
                  </a:lnTo>
                  <a:lnTo>
                    <a:pt x="130" y="489"/>
                  </a:lnTo>
                  <a:lnTo>
                    <a:pt x="137" y="445"/>
                  </a:lnTo>
                  <a:lnTo>
                    <a:pt x="151" y="393"/>
                  </a:lnTo>
                  <a:lnTo>
                    <a:pt x="169" y="335"/>
                  </a:lnTo>
                  <a:lnTo>
                    <a:pt x="193" y="270"/>
                  </a:lnTo>
                  <a:lnTo>
                    <a:pt x="221" y="196"/>
                  </a:lnTo>
                  <a:lnTo>
                    <a:pt x="228" y="175"/>
                  </a:lnTo>
                  <a:lnTo>
                    <a:pt x="237" y="147"/>
                  </a:lnTo>
                  <a:lnTo>
                    <a:pt x="244" y="117"/>
                  </a:lnTo>
                  <a:lnTo>
                    <a:pt x="246" y="89"/>
                  </a:lnTo>
                  <a:lnTo>
                    <a:pt x="244" y="63"/>
                  </a:lnTo>
                  <a:lnTo>
                    <a:pt x="237" y="47"/>
                  </a:lnTo>
                  <a:lnTo>
                    <a:pt x="228" y="40"/>
                  </a:lnTo>
                  <a:lnTo>
                    <a:pt x="216" y="35"/>
                  </a:lnTo>
                  <a:lnTo>
                    <a:pt x="207" y="35"/>
                  </a:lnTo>
                  <a:lnTo>
                    <a:pt x="176" y="40"/>
                  </a:lnTo>
                  <a:lnTo>
                    <a:pt x="146" y="56"/>
                  </a:lnTo>
                  <a:lnTo>
                    <a:pt x="118" y="82"/>
                  </a:lnTo>
                  <a:lnTo>
                    <a:pt x="90" y="121"/>
                  </a:lnTo>
                  <a:lnTo>
                    <a:pt x="67" y="170"/>
                  </a:lnTo>
                  <a:lnTo>
                    <a:pt x="44" y="233"/>
                  </a:lnTo>
                  <a:lnTo>
                    <a:pt x="41" y="242"/>
                  </a:lnTo>
                  <a:lnTo>
                    <a:pt x="39" y="252"/>
                  </a:lnTo>
                  <a:lnTo>
                    <a:pt x="35" y="256"/>
                  </a:lnTo>
                  <a:lnTo>
                    <a:pt x="32" y="259"/>
                  </a:lnTo>
                  <a:lnTo>
                    <a:pt x="25" y="259"/>
                  </a:lnTo>
                  <a:lnTo>
                    <a:pt x="21" y="259"/>
                  </a:lnTo>
                  <a:lnTo>
                    <a:pt x="18" y="259"/>
                  </a:lnTo>
                  <a:lnTo>
                    <a:pt x="14" y="259"/>
                  </a:lnTo>
                  <a:lnTo>
                    <a:pt x="11" y="259"/>
                  </a:lnTo>
                  <a:lnTo>
                    <a:pt x="7" y="259"/>
                  </a:lnTo>
                  <a:lnTo>
                    <a:pt x="4" y="254"/>
                  </a:lnTo>
                  <a:lnTo>
                    <a:pt x="0" y="252"/>
                  </a:lnTo>
                  <a:lnTo>
                    <a:pt x="0" y="245"/>
                  </a:lnTo>
                  <a:lnTo>
                    <a:pt x="2" y="235"/>
                  </a:lnTo>
                  <a:lnTo>
                    <a:pt x="7" y="219"/>
                  </a:lnTo>
                  <a:lnTo>
                    <a:pt x="14" y="193"/>
                  </a:lnTo>
                  <a:lnTo>
                    <a:pt x="25" y="165"/>
                  </a:lnTo>
                  <a:lnTo>
                    <a:pt x="39" y="133"/>
                  </a:lnTo>
                  <a:lnTo>
                    <a:pt x="58" y="100"/>
                  </a:lnTo>
                  <a:lnTo>
                    <a:pt x="81" y="70"/>
                  </a:lnTo>
                  <a:lnTo>
                    <a:pt x="107" y="42"/>
                  </a:lnTo>
                  <a:lnTo>
                    <a:pt x="137" y="21"/>
                  </a:lnTo>
                  <a:lnTo>
                    <a:pt x="172" y="5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7" name="Freeform 73"/>
            <p:cNvSpPr>
              <a:spLocks noEditPoints="1"/>
            </p:cNvSpPr>
            <p:nvPr/>
          </p:nvSpPr>
          <p:spPr bwMode="auto">
            <a:xfrm>
              <a:off x="5018" y="3411"/>
              <a:ext cx="1059" cy="370"/>
            </a:xfrm>
            <a:custGeom>
              <a:avLst/>
              <a:gdLst/>
              <a:ahLst/>
              <a:cxnLst>
                <a:cxn ang="0">
                  <a:pos x="53" y="307"/>
                </a:cxn>
                <a:cxn ang="0">
                  <a:pos x="1003" y="307"/>
                </a:cxn>
                <a:cxn ang="0">
                  <a:pos x="1017" y="307"/>
                </a:cxn>
                <a:cxn ang="0">
                  <a:pos x="1033" y="310"/>
                </a:cxn>
                <a:cxn ang="0">
                  <a:pos x="1045" y="314"/>
                </a:cxn>
                <a:cxn ang="0">
                  <a:pos x="1054" y="324"/>
                </a:cxn>
                <a:cxn ang="0">
                  <a:pos x="1059" y="340"/>
                </a:cxn>
                <a:cxn ang="0">
                  <a:pos x="1054" y="354"/>
                </a:cxn>
                <a:cxn ang="0">
                  <a:pos x="1045" y="363"/>
                </a:cxn>
                <a:cxn ang="0">
                  <a:pos x="1033" y="368"/>
                </a:cxn>
                <a:cxn ang="0">
                  <a:pos x="1019" y="368"/>
                </a:cxn>
                <a:cxn ang="0">
                  <a:pos x="1005" y="370"/>
                </a:cxn>
                <a:cxn ang="0">
                  <a:pos x="53" y="370"/>
                </a:cxn>
                <a:cxn ang="0">
                  <a:pos x="39" y="368"/>
                </a:cxn>
                <a:cxn ang="0">
                  <a:pos x="25" y="368"/>
                </a:cxn>
                <a:cxn ang="0">
                  <a:pos x="11" y="363"/>
                </a:cxn>
                <a:cxn ang="0">
                  <a:pos x="4" y="354"/>
                </a:cxn>
                <a:cxn ang="0">
                  <a:pos x="0" y="340"/>
                </a:cxn>
                <a:cxn ang="0">
                  <a:pos x="4" y="324"/>
                </a:cxn>
                <a:cxn ang="0">
                  <a:pos x="11" y="314"/>
                </a:cxn>
                <a:cxn ang="0">
                  <a:pos x="25" y="310"/>
                </a:cxn>
                <a:cxn ang="0">
                  <a:pos x="39" y="307"/>
                </a:cxn>
                <a:cxn ang="0">
                  <a:pos x="53" y="307"/>
                </a:cxn>
                <a:cxn ang="0">
                  <a:pos x="53" y="0"/>
                </a:cxn>
                <a:cxn ang="0">
                  <a:pos x="1005" y="0"/>
                </a:cxn>
                <a:cxn ang="0">
                  <a:pos x="1019" y="0"/>
                </a:cxn>
                <a:cxn ang="0">
                  <a:pos x="1033" y="0"/>
                </a:cxn>
                <a:cxn ang="0">
                  <a:pos x="1045" y="5"/>
                </a:cxn>
                <a:cxn ang="0">
                  <a:pos x="1054" y="14"/>
                </a:cxn>
                <a:cxn ang="0">
                  <a:pos x="1059" y="28"/>
                </a:cxn>
                <a:cxn ang="0">
                  <a:pos x="1054" y="44"/>
                </a:cxn>
                <a:cxn ang="0">
                  <a:pos x="1045" y="54"/>
                </a:cxn>
                <a:cxn ang="0">
                  <a:pos x="1033" y="61"/>
                </a:cxn>
                <a:cxn ang="0">
                  <a:pos x="1017" y="61"/>
                </a:cxn>
                <a:cxn ang="0">
                  <a:pos x="1003" y="61"/>
                </a:cxn>
                <a:cxn ang="0">
                  <a:pos x="53" y="61"/>
                </a:cxn>
                <a:cxn ang="0">
                  <a:pos x="39" y="61"/>
                </a:cxn>
                <a:cxn ang="0">
                  <a:pos x="25" y="61"/>
                </a:cxn>
                <a:cxn ang="0">
                  <a:pos x="11" y="54"/>
                </a:cxn>
                <a:cxn ang="0">
                  <a:pos x="4" y="44"/>
                </a:cxn>
                <a:cxn ang="0">
                  <a:pos x="0" y="28"/>
                </a:cxn>
                <a:cxn ang="0">
                  <a:pos x="4" y="14"/>
                </a:cxn>
                <a:cxn ang="0">
                  <a:pos x="11" y="5"/>
                </a:cxn>
                <a:cxn ang="0">
                  <a:pos x="25" y="0"/>
                </a:cxn>
                <a:cxn ang="0">
                  <a:pos x="39" y="0"/>
                </a:cxn>
                <a:cxn ang="0">
                  <a:pos x="53" y="0"/>
                </a:cxn>
              </a:cxnLst>
              <a:rect l="0" t="0" r="r" b="b"/>
              <a:pathLst>
                <a:path w="1059" h="370">
                  <a:moveTo>
                    <a:pt x="53" y="307"/>
                  </a:moveTo>
                  <a:lnTo>
                    <a:pt x="1003" y="307"/>
                  </a:lnTo>
                  <a:lnTo>
                    <a:pt x="1017" y="307"/>
                  </a:lnTo>
                  <a:lnTo>
                    <a:pt x="1033" y="310"/>
                  </a:lnTo>
                  <a:lnTo>
                    <a:pt x="1045" y="314"/>
                  </a:lnTo>
                  <a:lnTo>
                    <a:pt x="1054" y="324"/>
                  </a:lnTo>
                  <a:lnTo>
                    <a:pt x="1059" y="340"/>
                  </a:lnTo>
                  <a:lnTo>
                    <a:pt x="1054" y="354"/>
                  </a:lnTo>
                  <a:lnTo>
                    <a:pt x="1045" y="363"/>
                  </a:lnTo>
                  <a:lnTo>
                    <a:pt x="1033" y="368"/>
                  </a:lnTo>
                  <a:lnTo>
                    <a:pt x="1019" y="368"/>
                  </a:lnTo>
                  <a:lnTo>
                    <a:pt x="1005" y="370"/>
                  </a:lnTo>
                  <a:lnTo>
                    <a:pt x="53" y="370"/>
                  </a:lnTo>
                  <a:lnTo>
                    <a:pt x="39" y="368"/>
                  </a:lnTo>
                  <a:lnTo>
                    <a:pt x="25" y="368"/>
                  </a:lnTo>
                  <a:lnTo>
                    <a:pt x="11" y="363"/>
                  </a:lnTo>
                  <a:lnTo>
                    <a:pt x="4" y="354"/>
                  </a:lnTo>
                  <a:lnTo>
                    <a:pt x="0" y="340"/>
                  </a:lnTo>
                  <a:lnTo>
                    <a:pt x="4" y="324"/>
                  </a:lnTo>
                  <a:lnTo>
                    <a:pt x="11" y="314"/>
                  </a:lnTo>
                  <a:lnTo>
                    <a:pt x="25" y="310"/>
                  </a:lnTo>
                  <a:lnTo>
                    <a:pt x="39" y="307"/>
                  </a:lnTo>
                  <a:lnTo>
                    <a:pt x="53" y="307"/>
                  </a:lnTo>
                  <a:close/>
                  <a:moveTo>
                    <a:pt x="53" y="0"/>
                  </a:moveTo>
                  <a:lnTo>
                    <a:pt x="1005" y="0"/>
                  </a:lnTo>
                  <a:lnTo>
                    <a:pt x="1019" y="0"/>
                  </a:lnTo>
                  <a:lnTo>
                    <a:pt x="1033" y="0"/>
                  </a:lnTo>
                  <a:lnTo>
                    <a:pt x="1045" y="5"/>
                  </a:lnTo>
                  <a:lnTo>
                    <a:pt x="1054" y="14"/>
                  </a:lnTo>
                  <a:lnTo>
                    <a:pt x="1059" y="28"/>
                  </a:lnTo>
                  <a:lnTo>
                    <a:pt x="1054" y="44"/>
                  </a:lnTo>
                  <a:lnTo>
                    <a:pt x="1045" y="54"/>
                  </a:lnTo>
                  <a:lnTo>
                    <a:pt x="1033" y="61"/>
                  </a:lnTo>
                  <a:lnTo>
                    <a:pt x="1017" y="61"/>
                  </a:lnTo>
                  <a:lnTo>
                    <a:pt x="1003" y="61"/>
                  </a:lnTo>
                  <a:lnTo>
                    <a:pt x="53" y="61"/>
                  </a:lnTo>
                  <a:lnTo>
                    <a:pt x="39" y="61"/>
                  </a:lnTo>
                  <a:lnTo>
                    <a:pt x="25" y="61"/>
                  </a:lnTo>
                  <a:lnTo>
                    <a:pt x="11" y="54"/>
                  </a:lnTo>
                  <a:lnTo>
                    <a:pt x="4" y="44"/>
                  </a:lnTo>
                  <a:lnTo>
                    <a:pt x="0" y="28"/>
                  </a:lnTo>
                  <a:lnTo>
                    <a:pt x="4" y="14"/>
                  </a:lnTo>
                  <a:lnTo>
                    <a:pt x="11" y="5"/>
                  </a:lnTo>
                  <a:lnTo>
                    <a:pt x="25" y="0"/>
                  </a:lnTo>
                  <a:lnTo>
                    <a:pt x="39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8" name="Freeform 74"/>
            <p:cNvSpPr>
              <a:spLocks/>
            </p:cNvSpPr>
            <p:nvPr/>
          </p:nvSpPr>
          <p:spPr bwMode="auto">
            <a:xfrm>
              <a:off x="6772" y="2799"/>
              <a:ext cx="354" cy="1592"/>
            </a:xfrm>
            <a:custGeom>
              <a:avLst/>
              <a:gdLst/>
              <a:ahLst/>
              <a:cxnLst>
                <a:cxn ang="0">
                  <a:pos x="324" y="0"/>
                </a:cxn>
                <a:cxn ang="0">
                  <a:pos x="333" y="2"/>
                </a:cxn>
                <a:cxn ang="0">
                  <a:pos x="342" y="7"/>
                </a:cxn>
                <a:cxn ang="0">
                  <a:pos x="349" y="14"/>
                </a:cxn>
                <a:cxn ang="0">
                  <a:pos x="354" y="23"/>
                </a:cxn>
                <a:cxn ang="0">
                  <a:pos x="354" y="33"/>
                </a:cxn>
                <a:cxn ang="0">
                  <a:pos x="354" y="37"/>
                </a:cxn>
                <a:cxn ang="0">
                  <a:pos x="354" y="40"/>
                </a:cxn>
                <a:cxn ang="0">
                  <a:pos x="354" y="44"/>
                </a:cxn>
                <a:cxn ang="0">
                  <a:pos x="354" y="49"/>
                </a:cxn>
                <a:cxn ang="0">
                  <a:pos x="352" y="54"/>
                </a:cxn>
                <a:cxn ang="0">
                  <a:pos x="347" y="61"/>
                </a:cxn>
                <a:cxn ang="0">
                  <a:pos x="66" y="796"/>
                </a:cxn>
                <a:cxn ang="0">
                  <a:pos x="347" y="1534"/>
                </a:cxn>
                <a:cxn ang="0">
                  <a:pos x="352" y="1541"/>
                </a:cxn>
                <a:cxn ang="0">
                  <a:pos x="354" y="1548"/>
                </a:cxn>
                <a:cxn ang="0">
                  <a:pos x="354" y="1550"/>
                </a:cxn>
                <a:cxn ang="0">
                  <a:pos x="354" y="1555"/>
                </a:cxn>
                <a:cxn ang="0">
                  <a:pos x="354" y="1557"/>
                </a:cxn>
                <a:cxn ang="0">
                  <a:pos x="354" y="1559"/>
                </a:cxn>
                <a:cxn ang="0">
                  <a:pos x="354" y="1569"/>
                </a:cxn>
                <a:cxn ang="0">
                  <a:pos x="349" y="1578"/>
                </a:cxn>
                <a:cxn ang="0">
                  <a:pos x="342" y="1585"/>
                </a:cxn>
                <a:cxn ang="0">
                  <a:pos x="333" y="1590"/>
                </a:cxn>
                <a:cxn ang="0">
                  <a:pos x="324" y="1592"/>
                </a:cxn>
                <a:cxn ang="0">
                  <a:pos x="308" y="1587"/>
                </a:cxn>
                <a:cxn ang="0">
                  <a:pos x="298" y="1578"/>
                </a:cxn>
                <a:cxn ang="0">
                  <a:pos x="291" y="1566"/>
                </a:cxn>
                <a:cxn ang="0">
                  <a:pos x="287" y="1555"/>
                </a:cxn>
                <a:cxn ang="0">
                  <a:pos x="7" y="824"/>
                </a:cxn>
                <a:cxn ang="0">
                  <a:pos x="5" y="815"/>
                </a:cxn>
                <a:cxn ang="0">
                  <a:pos x="3" y="808"/>
                </a:cxn>
                <a:cxn ang="0">
                  <a:pos x="0" y="805"/>
                </a:cxn>
                <a:cxn ang="0">
                  <a:pos x="0" y="801"/>
                </a:cxn>
                <a:cxn ang="0">
                  <a:pos x="0" y="798"/>
                </a:cxn>
                <a:cxn ang="0">
                  <a:pos x="0" y="796"/>
                </a:cxn>
                <a:cxn ang="0">
                  <a:pos x="3" y="787"/>
                </a:cxn>
                <a:cxn ang="0">
                  <a:pos x="5" y="777"/>
                </a:cxn>
                <a:cxn ang="0">
                  <a:pos x="7" y="768"/>
                </a:cxn>
                <a:cxn ang="0">
                  <a:pos x="287" y="40"/>
                </a:cxn>
                <a:cxn ang="0">
                  <a:pos x="298" y="16"/>
                </a:cxn>
                <a:cxn ang="0">
                  <a:pos x="310" y="5"/>
                </a:cxn>
                <a:cxn ang="0">
                  <a:pos x="324" y="0"/>
                </a:cxn>
              </a:cxnLst>
              <a:rect l="0" t="0" r="r" b="b"/>
              <a:pathLst>
                <a:path w="354" h="1592">
                  <a:moveTo>
                    <a:pt x="324" y="0"/>
                  </a:moveTo>
                  <a:lnTo>
                    <a:pt x="333" y="2"/>
                  </a:lnTo>
                  <a:lnTo>
                    <a:pt x="342" y="7"/>
                  </a:lnTo>
                  <a:lnTo>
                    <a:pt x="349" y="14"/>
                  </a:lnTo>
                  <a:lnTo>
                    <a:pt x="354" y="23"/>
                  </a:lnTo>
                  <a:lnTo>
                    <a:pt x="354" y="33"/>
                  </a:lnTo>
                  <a:lnTo>
                    <a:pt x="354" y="37"/>
                  </a:lnTo>
                  <a:lnTo>
                    <a:pt x="354" y="40"/>
                  </a:lnTo>
                  <a:lnTo>
                    <a:pt x="354" y="44"/>
                  </a:lnTo>
                  <a:lnTo>
                    <a:pt x="354" y="49"/>
                  </a:lnTo>
                  <a:lnTo>
                    <a:pt x="352" y="54"/>
                  </a:lnTo>
                  <a:lnTo>
                    <a:pt x="347" y="61"/>
                  </a:lnTo>
                  <a:lnTo>
                    <a:pt x="66" y="796"/>
                  </a:lnTo>
                  <a:lnTo>
                    <a:pt x="347" y="1534"/>
                  </a:lnTo>
                  <a:lnTo>
                    <a:pt x="352" y="1541"/>
                  </a:lnTo>
                  <a:lnTo>
                    <a:pt x="354" y="1548"/>
                  </a:lnTo>
                  <a:lnTo>
                    <a:pt x="354" y="1550"/>
                  </a:lnTo>
                  <a:lnTo>
                    <a:pt x="354" y="1555"/>
                  </a:lnTo>
                  <a:lnTo>
                    <a:pt x="354" y="1557"/>
                  </a:lnTo>
                  <a:lnTo>
                    <a:pt x="354" y="1559"/>
                  </a:lnTo>
                  <a:lnTo>
                    <a:pt x="354" y="1569"/>
                  </a:lnTo>
                  <a:lnTo>
                    <a:pt x="349" y="1578"/>
                  </a:lnTo>
                  <a:lnTo>
                    <a:pt x="342" y="1585"/>
                  </a:lnTo>
                  <a:lnTo>
                    <a:pt x="333" y="1590"/>
                  </a:lnTo>
                  <a:lnTo>
                    <a:pt x="324" y="1592"/>
                  </a:lnTo>
                  <a:lnTo>
                    <a:pt x="308" y="1587"/>
                  </a:lnTo>
                  <a:lnTo>
                    <a:pt x="298" y="1578"/>
                  </a:lnTo>
                  <a:lnTo>
                    <a:pt x="291" y="1566"/>
                  </a:lnTo>
                  <a:lnTo>
                    <a:pt x="287" y="1555"/>
                  </a:lnTo>
                  <a:lnTo>
                    <a:pt x="7" y="824"/>
                  </a:lnTo>
                  <a:lnTo>
                    <a:pt x="5" y="815"/>
                  </a:lnTo>
                  <a:lnTo>
                    <a:pt x="3" y="808"/>
                  </a:lnTo>
                  <a:lnTo>
                    <a:pt x="0" y="805"/>
                  </a:lnTo>
                  <a:lnTo>
                    <a:pt x="0" y="801"/>
                  </a:lnTo>
                  <a:lnTo>
                    <a:pt x="0" y="798"/>
                  </a:lnTo>
                  <a:lnTo>
                    <a:pt x="0" y="796"/>
                  </a:lnTo>
                  <a:lnTo>
                    <a:pt x="3" y="787"/>
                  </a:lnTo>
                  <a:lnTo>
                    <a:pt x="5" y="777"/>
                  </a:lnTo>
                  <a:lnTo>
                    <a:pt x="7" y="768"/>
                  </a:lnTo>
                  <a:lnTo>
                    <a:pt x="287" y="40"/>
                  </a:lnTo>
                  <a:lnTo>
                    <a:pt x="298" y="16"/>
                  </a:lnTo>
                  <a:lnTo>
                    <a:pt x="310" y="5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9" name="Freeform 75"/>
            <p:cNvSpPr>
              <a:spLocks/>
            </p:cNvSpPr>
            <p:nvPr/>
          </p:nvSpPr>
          <p:spPr bwMode="auto">
            <a:xfrm>
              <a:off x="7268" y="2918"/>
              <a:ext cx="1033" cy="1075"/>
            </a:xfrm>
            <a:custGeom>
              <a:avLst/>
              <a:gdLst/>
              <a:ahLst/>
              <a:cxnLst>
                <a:cxn ang="0">
                  <a:pos x="1003" y="0"/>
                </a:cxn>
                <a:cxn ang="0">
                  <a:pos x="994" y="358"/>
                </a:cxn>
                <a:cxn ang="0">
                  <a:pos x="978" y="226"/>
                </a:cxn>
                <a:cxn ang="0">
                  <a:pos x="952" y="137"/>
                </a:cxn>
                <a:cxn ang="0">
                  <a:pos x="905" y="81"/>
                </a:cxn>
                <a:cxn ang="0">
                  <a:pos x="829" y="56"/>
                </a:cxn>
                <a:cxn ang="0">
                  <a:pos x="708" y="46"/>
                </a:cxn>
                <a:cxn ang="0">
                  <a:pos x="659" y="49"/>
                </a:cxn>
                <a:cxn ang="0">
                  <a:pos x="617" y="53"/>
                </a:cxn>
                <a:cxn ang="0">
                  <a:pos x="591" y="72"/>
                </a:cxn>
                <a:cxn ang="0">
                  <a:pos x="589" y="112"/>
                </a:cxn>
                <a:cxn ang="0">
                  <a:pos x="589" y="968"/>
                </a:cxn>
                <a:cxn ang="0">
                  <a:pos x="598" y="996"/>
                </a:cxn>
                <a:cxn ang="0">
                  <a:pos x="628" y="1015"/>
                </a:cxn>
                <a:cxn ang="0">
                  <a:pos x="701" y="1024"/>
                </a:cxn>
                <a:cxn ang="0">
                  <a:pos x="819" y="1024"/>
                </a:cxn>
                <a:cxn ang="0">
                  <a:pos x="780" y="1073"/>
                </a:cxn>
                <a:cxn ang="0">
                  <a:pos x="670" y="1070"/>
                </a:cxn>
                <a:cxn ang="0">
                  <a:pos x="561" y="1070"/>
                </a:cxn>
                <a:cxn ang="0">
                  <a:pos x="473" y="1070"/>
                </a:cxn>
                <a:cxn ang="0">
                  <a:pos x="363" y="1070"/>
                </a:cxn>
                <a:cxn ang="0">
                  <a:pos x="256" y="1073"/>
                </a:cxn>
                <a:cxn ang="0">
                  <a:pos x="217" y="1024"/>
                </a:cxn>
                <a:cxn ang="0">
                  <a:pos x="333" y="1024"/>
                </a:cxn>
                <a:cxn ang="0">
                  <a:pos x="405" y="1015"/>
                </a:cxn>
                <a:cxn ang="0">
                  <a:pos x="438" y="996"/>
                </a:cxn>
                <a:cxn ang="0">
                  <a:pos x="447" y="968"/>
                </a:cxn>
                <a:cxn ang="0">
                  <a:pos x="447" y="112"/>
                </a:cxn>
                <a:cxn ang="0">
                  <a:pos x="442" y="70"/>
                </a:cxn>
                <a:cxn ang="0">
                  <a:pos x="414" y="53"/>
                </a:cxn>
                <a:cxn ang="0">
                  <a:pos x="358" y="46"/>
                </a:cxn>
                <a:cxn ang="0">
                  <a:pos x="261" y="49"/>
                </a:cxn>
                <a:cxn ang="0">
                  <a:pos x="163" y="65"/>
                </a:cxn>
                <a:cxn ang="0">
                  <a:pos x="102" y="105"/>
                </a:cxn>
                <a:cxn ang="0">
                  <a:pos x="68" y="177"/>
                </a:cxn>
                <a:cxn ang="0">
                  <a:pos x="49" y="286"/>
                </a:cxn>
                <a:cxn ang="0">
                  <a:pos x="0" y="358"/>
                </a:cxn>
              </a:cxnLst>
              <a:rect l="0" t="0" r="r" b="b"/>
              <a:pathLst>
                <a:path w="1033" h="1075">
                  <a:moveTo>
                    <a:pt x="30" y="0"/>
                  </a:moveTo>
                  <a:lnTo>
                    <a:pt x="1003" y="0"/>
                  </a:lnTo>
                  <a:lnTo>
                    <a:pt x="1033" y="358"/>
                  </a:lnTo>
                  <a:lnTo>
                    <a:pt x="994" y="358"/>
                  </a:lnTo>
                  <a:lnTo>
                    <a:pt x="987" y="286"/>
                  </a:lnTo>
                  <a:lnTo>
                    <a:pt x="978" y="226"/>
                  </a:lnTo>
                  <a:lnTo>
                    <a:pt x="968" y="177"/>
                  </a:lnTo>
                  <a:lnTo>
                    <a:pt x="952" y="137"/>
                  </a:lnTo>
                  <a:lnTo>
                    <a:pt x="933" y="105"/>
                  </a:lnTo>
                  <a:lnTo>
                    <a:pt x="905" y="81"/>
                  </a:lnTo>
                  <a:lnTo>
                    <a:pt x="873" y="65"/>
                  </a:lnTo>
                  <a:lnTo>
                    <a:pt x="829" y="56"/>
                  </a:lnTo>
                  <a:lnTo>
                    <a:pt x="775" y="49"/>
                  </a:lnTo>
                  <a:lnTo>
                    <a:pt x="708" y="46"/>
                  </a:lnTo>
                  <a:lnTo>
                    <a:pt x="684" y="46"/>
                  </a:lnTo>
                  <a:lnTo>
                    <a:pt x="659" y="49"/>
                  </a:lnTo>
                  <a:lnTo>
                    <a:pt x="633" y="49"/>
                  </a:lnTo>
                  <a:lnTo>
                    <a:pt x="617" y="53"/>
                  </a:lnTo>
                  <a:lnTo>
                    <a:pt x="601" y="58"/>
                  </a:lnTo>
                  <a:lnTo>
                    <a:pt x="591" y="72"/>
                  </a:lnTo>
                  <a:lnTo>
                    <a:pt x="589" y="91"/>
                  </a:lnTo>
                  <a:lnTo>
                    <a:pt x="589" y="112"/>
                  </a:lnTo>
                  <a:lnTo>
                    <a:pt x="589" y="949"/>
                  </a:lnTo>
                  <a:lnTo>
                    <a:pt x="589" y="968"/>
                  </a:lnTo>
                  <a:lnTo>
                    <a:pt x="591" y="984"/>
                  </a:lnTo>
                  <a:lnTo>
                    <a:pt x="598" y="996"/>
                  </a:lnTo>
                  <a:lnTo>
                    <a:pt x="610" y="1008"/>
                  </a:lnTo>
                  <a:lnTo>
                    <a:pt x="628" y="1015"/>
                  </a:lnTo>
                  <a:lnTo>
                    <a:pt x="659" y="1021"/>
                  </a:lnTo>
                  <a:lnTo>
                    <a:pt x="701" y="1024"/>
                  </a:lnTo>
                  <a:lnTo>
                    <a:pt x="756" y="1024"/>
                  </a:lnTo>
                  <a:lnTo>
                    <a:pt x="819" y="1024"/>
                  </a:lnTo>
                  <a:lnTo>
                    <a:pt x="819" y="1075"/>
                  </a:lnTo>
                  <a:lnTo>
                    <a:pt x="780" y="1073"/>
                  </a:lnTo>
                  <a:lnTo>
                    <a:pt x="729" y="1070"/>
                  </a:lnTo>
                  <a:lnTo>
                    <a:pt x="670" y="1070"/>
                  </a:lnTo>
                  <a:lnTo>
                    <a:pt x="614" y="1070"/>
                  </a:lnTo>
                  <a:lnTo>
                    <a:pt x="561" y="1070"/>
                  </a:lnTo>
                  <a:lnTo>
                    <a:pt x="517" y="1070"/>
                  </a:lnTo>
                  <a:lnTo>
                    <a:pt x="473" y="1070"/>
                  </a:lnTo>
                  <a:lnTo>
                    <a:pt x="421" y="1070"/>
                  </a:lnTo>
                  <a:lnTo>
                    <a:pt x="363" y="1070"/>
                  </a:lnTo>
                  <a:lnTo>
                    <a:pt x="307" y="1070"/>
                  </a:lnTo>
                  <a:lnTo>
                    <a:pt x="256" y="1073"/>
                  </a:lnTo>
                  <a:lnTo>
                    <a:pt x="217" y="1075"/>
                  </a:lnTo>
                  <a:lnTo>
                    <a:pt x="217" y="1024"/>
                  </a:lnTo>
                  <a:lnTo>
                    <a:pt x="279" y="1024"/>
                  </a:lnTo>
                  <a:lnTo>
                    <a:pt x="333" y="1024"/>
                  </a:lnTo>
                  <a:lnTo>
                    <a:pt x="375" y="1021"/>
                  </a:lnTo>
                  <a:lnTo>
                    <a:pt x="405" y="1015"/>
                  </a:lnTo>
                  <a:lnTo>
                    <a:pt x="426" y="1008"/>
                  </a:lnTo>
                  <a:lnTo>
                    <a:pt x="438" y="996"/>
                  </a:lnTo>
                  <a:lnTo>
                    <a:pt x="445" y="984"/>
                  </a:lnTo>
                  <a:lnTo>
                    <a:pt x="447" y="968"/>
                  </a:lnTo>
                  <a:lnTo>
                    <a:pt x="447" y="949"/>
                  </a:lnTo>
                  <a:lnTo>
                    <a:pt x="447" y="112"/>
                  </a:lnTo>
                  <a:lnTo>
                    <a:pt x="445" y="88"/>
                  </a:lnTo>
                  <a:lnTo>
                    <a:pt x="442" y="70"/>
                  </a:lnTo>
                  <a:lnTo>
                    <a:pt x="433" y="58"/>
                  </a:lnTo>
                  <a:lnTo>
                    <a:pt x="414" y="53"/>
                  </a:lnTo>
                  <a:lnTo>
                    <a:pt x="389" y="49"/>
                  </a:lnTo>
                  <a:lnTo>
                    <a:pt x="358" y="46"/>
                  </a:lnTo>
                  <a:lnTo>
                    <a:pt x="326" y="46"/>
                  </a:lnTo>
                  <a:lnTo>
                    <a:pt x="261" y="49"/>
                  </a:lnTo>
                  <a:lnTo>
                    <a:pt x="207" y="56"/>
                  </a:lnTo>
                  <a:lnTo>
                    <a:pt x="163" y="65"/>
                  </a:lnTo>
                  <a:lnTo>
                    <a:pt x="128" y="81"/>
                  </a:lnTo>
                  <a:lnTo>
                    <a:pt x="102" y="105"/>
                  </a:lnTo>
                  <a:lnTo>
                    <a:pt x="82" y="137"/>
                  </a:lnTo>
                  <a:lnTo>
                    <a:pt x="68" y="177"/>
                  </a:lnTo>
                  <a:lnTo>
                    <a:pt x="56" y="226"/>
                  </a:lnTo>
                  <a:lnTo>
                    <a:pt x="49" y="286"/>
                  </a:lnTo>
                  <a:lnTo>
                    <a:pt x="42" y="358"/>
                  </a:lnTo>
                  <a:lnTo>
                    <a:pt x="0" y="358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20" name="Freeform 76"/>
            <p:cNvSpPr>
              <a:spLocks/>
            </p:cNvSpPr>
            <p:nvPr/>
          </p:nvSpPr>
          <p:spPr bwMode="auto">
            <a:xfrm>
              <a:off x="8273" y="3290"/>
              <a:ext cx="536" cy="703"/>
            </a:xfrm>
            <a:custGeom>
              <a:avLst/>
              <a:gdLst/>
              <a:ahLst/>
              <a:cxnLst>
                <a:cxn ang="0">
                  <a:pos x="222" y="175"/>
                </a:cxn>
                <a:cxn ang="0">
                  <a:pos x="245" y="119"/>
                </a:cxn>
                <a:cxn ang="0">
                  <a:pos x="284" y="63"/>
                </a:cxn>
                <a:cxn ang="0">
                  <a:pos x="340" y="19"/>
                </a:cxn>
                <a:cxn ang="0">
                  <a:pos x="419" y="0"/>
                </a:cxn>
                <a:cxn ang="0">
                  <a:pos x="489" y="19"/>
                </a:cxn>
                <a:cxn ang="0">
                  <a:pos x="531" y="68"/>
                </a:cxn>
                <a:cxn ang="0">
                  <a:pos x="531" y="124"/>
                </a:cxn>
                <a:cxn ang="0">
                  <a:pos x="503" y="158"/>
                </a:cxn>
                <a:cxn ang="0">
                  <a:pos x="466" y="168"/>
                </a:cxn>
                <a:cxn ang="0">
                  <a:pos x="426" y="156"/>
                </a:cxn>
                <a:cxn ang="0">
                  <a:pos x="403" y="121"/>
                </a:cxn>
                <a:cxn ang="0">
                  <a:pos x="403" y="77"/>
                </a:cxn>
                <a:cxn ang="0">
                  <a:pos x="422" y="47"/>
                </a:cxn>
                <a:cxn ang="0">
                  <a:pos x="436" y="37"/>
                </a:cxn>
                <a:cxn ang="0">
                  <a:pos x="429" y="35"/>
                </a:cxn>
                <a:cxn ang="0">
                  <a:pos x="419" y="35"/>
                </a:cxn>
                <a:cxn ang="0">
                  <a:pos x="345" y="56"/>
                </a:cxn>
                <a:cxn ang="0">
                  <a:pos x="289" y="110"/>
                </a:cxn>
                <a:cxn ang="0">
                  <a:pos x="252" y="186"/>
                </a:cxn>
                <a:cxn ang="0">
                  <a:pos x="233" y="284"/>
                </a:cxn>
                <a:cxn ang="0">
                  <a:pos x="231" y="577"/>
                </a:cxn>
                <a:cxn ang="0">
                  <a:pos x="236" y="617"/>
                </a:cxn>
                <a:cxn ang="0">
                  <a:pos x="254" y="640"/>
                </a:cxn>
                <a:cxn ang="0">
                  <a:pos x="308" y="652"/>
                </a:cxn>
                <a:cxn ang="0">
                  <a:pos x="384" y="652"/>
                </a:cxn>
                <a:cxn ang="0">
                  <a:pos x="317" y="698"/>
                </a:cxn>
                <a:cxn ang="0">
                  <a:pos x="182" y="698"/>
                </a:cxn>
                <a:cxn ang="0">
                  <a:pos x="98" y="698"/>
                </a:cxn>
                <a:cxn ang="0">
                  <a:pos x="0" y="703"/>
                </a:cxn>
                <a:cxn ang="0">
                  <a:pos x="47" y="652"/>
                </a:cxn>
                <a:cxn ang="0">
                  <a:pos x="103" y="645"/>
                </a:cxn>
                <a:cxn ang="0">
                  <a:pos x="121" y="612"/>
                </a:cxn>
                <a:cxn ang="0">
                  <a:pos x="124" y="156"/>
                </a:cxn>
                <a:cxn ang="0">
                  <a:pos x="117" y="98"/>
                </a:cxn>
                <a:cxn ang="0">
                  <a:pos x="82" y="72"/>
                </a:cxn>
                <a:cxn ang="0">
                  <a:pos x="0" y="68"/>
                </a:cxn>
                <a:cxn ang="0">
                  <a:pos x="222" y="0"/>
                </a:cxn>
              </a:cxnLst>
              <a:rect l="0" t="0" r="r" b="b"/>
              <a:pathLst>
                <a:path w="536" h="703">
                  <a:moveTo>
                    <a:pt x="222" y="0"/>
                  </a:moveTo>
                  <a:lnTo>
                    <a:pt x="222" y="175"/>
                  </a:lnTo>
                  <a:lnTo>
                    <a:pt x="231" y="149"/>
                  </a:lnTo>
                  <a:lnTo>
                    <a:pt x="245" y="119"/>
                  </a:lnTo>
                  <a:lnTo>
                    <a:pt x="263" y="91"/>
                  </a:lnTo>
                  <a:lnTo>
                    <a:pt x="284" y="63"/>
                  </a:lnTo>
                  <a:lnTo>
                    <a:pt x="310" y="37"/>
                  </a:lnTo>
                  <a:lnTo>
                    <a:pt x="340" y="19"/>
                  </a:lnTo>
                  <a:lnTo>
                    <a:pt x="377" y="5"/>
                  </a:lnTo>
                  <a:lnTo>
                    <a:pt x="419" y="0"/>
                  </a:lnTo>
                  <a:lnTo>
                    <a:pt x="457" y="5"/>
                  </a:lnTo>
                  <a:lnTo>
                    <a:pt x="489" y="19"/>
                  </a:lnTo>
                  <a:lnTo>
                    <a:pt x="515" y="40"/>
                  </a:lnTo>
                  <a:lnTo>
                    <a:pt x="531" y="68"/>
                  </a:lnTo>
                  <a:lnTo>
                    <a:pt x="536" y="98"/>
                  </a:lnTo>
                  <a:lnTo>
                    <a:pt x="531" y="124"/>
                  </a:lnTo>
                  <a:lnTo>
                    <a:pt x="519" y="144"/>
                  </a:lnTo>
                  <a:lnTo>
                    <a:pt x="503" y="158"/>
                  </a:lnTo>
                  <a:lnTo>
                    <a:pt x="485" y="165"/>
                  </a:lnTo>
                  <a:lnTo>
                    <a:pt x="466" y="168"/>
                  </a:lnTo>
                  <a:lnTo>
                    <a:pt x="445" y="165"/>
                  </a:lnTo>
                  <a:lnTo>
                    <a:pt x="426" y="156"/>
                  </a:lnTo>
                  <a:lnTo>
                    <a:pt x="412" y="142"/>
                  </a:lnTo>
                  <a:lnTo>
                    <a:pt x="403" y="121"/>
                  </a:lnTo>
                  <a:lnTo>
                    <a:pt x="398" y="98"/>
                  </a:lnTo>
                  <a:lnTo>
                    <a:pt x="403" y="77"/>
                  </a:lnTo>
                  <a:lnTo>
                    <a:pt x="410" y="58"/>
                  </a:lnTo>
                  <a:lnTo>
                    <a:pt x="422" y="47"/>
                  </a:lnTo>
                  <a:lnTo>
                    <a:pt x="431" y="40"/>
                  </a:lnTo>
                  <a:lnTo>
                    <a:pt x="436" y="37"/>
                  </a:lnTo>
                  <a:lnTo>
                    <a:pt x="433" y="37"/>
                  </a:lnTo>
                  <a:lnTo>
                    <a:pt x="429" y="35"/>
                  </a:lnTo>
                  <a:lnTo>
                    <a:pt x="424" y="35"/>
                  </a:lnTo>
                  <a:lnTo>
                    <a:pt x="419" y="35"/>
                  </a:lnTo>
                  <a:lnTo>
                    <a:pt x="380" y="40"/>
                  </a:lnTo>
                  <a:lnTo>
                    <a:pt x="345" y="56"/>
                  </a:lnTo>
                  <a:lnTo>
                    <a:pt x="315" y="77"/>
                  </a:lnTo>
                  <a:lnTo>
                    <a:pt x="289" y="110"/>
                  </a:lnTo>
                  <a:lnTo>
                    <a:pt x="268" y="144"/>
                  </a:lnTo>
                  <a:lnTo>
                    <a:pt x="252" y="186"/>
                  </a:lnTo>
                  <a:lnTo>
                    <a:pt x="240" y="233"/>
                  </a:lnTo>
                  <a:lnTo>
                    <a:pt x="233" y="284"/>
                  </a:lnTo>
                  <a:lnTo>
                    <a:pt x="231" y="335"/>
                  </a:lnTo>
                  <a:lnTo>
                    <a:pt x="231" y="577"/>
                  </a:lnTo>
                  <a:lnTo>
                    <a:pt x="231" y="601"/>
                  </a:lnTo>
                  <a:lnTo>
                    <a:pt x="236" y="617"/>
                  </a:lnTo>
                  <a:lnTo>
                    <a:pt x="242" y="631"/>
                  </a:lnTo>
                  <a:lnTo>
                    <a:pt x="254" y="640"/>
                  </a:lnTo>
                  <a:lnTo>
                    <a:pt x="275" y="647"/>
                  </a:lnTo>
                  <a:lnTo>
                    <a:pt x="308" y="652"/>
                  </a:lnTo>
                  <a:lnTo>
                    <a:pt x="352" y="652"/>
                  </a:lnTo>
                  <a:lnTo>
                    <a:pt x="384" y="652"/>
                  </a:lnTo>
                  <a:lnTo>
                    <a:pt x="384" y="703"/>
                  </a:lnTo>
                  <a:lnTo>
                    <a:pt x="317" y="698"/>
                  </a:lnTo>
                  <a:lnTo>
                    <a:pt x="249" y="698"/>
                  </a:lnTo>
                  <a:lnTo>
                    <a:pt x="182" y="698"/>
                  </a:lnTo>
                  <a:lnTo>
                    <a:pt x="145" y="698"/>
                  </a:lnTo>
                  <a:lnTo>
                    <a:pt x="98" y="698"/>
                  </a:lnTo>
                  <a:lnTo>
                    <a:pt x="49" y="701"/>
                  </a:lnTo>
                  <a:lnTo>
                    <a:pt x="0" y="703"/>
                  </a:lnTo>
                  <a:lnTo>
                    <a:pt x="0" y="652"/>
                  </a:lnTo>
                  <a:lnTo>
                    <a:pt x="47" y="652"/>
                  </a:lnTo>
                  <a:lnTo>
                    <a:pt x="80" y="649"/>
                  </a:lnTo>
                  <a:lnTo>
                    <a:pt x="103" y="645"/>
                  </a:lnTo>
                  <a:lnTo>
                    <a:pt x="114" y="631"/>
                  </a:lnTo>
                  <a:lnTo>
                    <a:pt x="121" y="612"/>
                  </a:lnTo>
                  <a:lnTo>
                    <a:pt x="124" y="582"/>
                  </a:lnTo>
                  <a:lnTo>
                    <a:pt x="124" y="156"/>
                  </a:lnTo>
                  <a:lnTo>
                    <a:pt x="121" y="121"/>
                  </a:lnTo>
                  <a:lnTo>
                    <a:pt x="117" y="98"/>
                  </a:lnTo>
                  <a:lnTo>
                    <a:pt x="103" y="82"/>
                  </a:lnTo>
                  <a:lnTo>
                    <a:pt x="82" y="72"/>
                  </a:lnTo>
                  <a:lnTo>
                    <a:pt x="49" y="68"/>
                  </a:lnTo>
                  <a:lnTo>
                    <a:pt x="0" y="68"/>
                  </a:lnTo>
                  <a:lnTo>
                    <a:pt x="0" y="16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21" name="Freeform 77"/>
            <p:cNvSpPr>
              <a:spLocks noEditPoints="1"/>
            </p:cNvSpPr>
            <p:nvPr/>
          </p:nvSpPr>
          <p:spPr bwMode="auto">
            <a:xfrm>
              <a:off x="8941" y="3290"/>
              <a:ext cx="906" cy="1050"/>
            </a:xfrm>
            <a:custGeom>
              <a:avLst/>
              <a:gdLst/>
              <a:ahLst/>
              <a:cxnLst>
                <a:cxn ang="0">
                  <a:pos x="608" y="119"/>
                </a:cxn>
                <a:cxn ang="0">
                  <a:pos x="477" y="247"/>
                </a:cxn>
                <a:cxn ang="0">
                  <a:pos x="394" y="447"/>
                </a:cxn>
                <a:cxn ang="0">
                  <a:pos x="382" y="512"/>
                </a:cxn>
                <a:cxn ang="0">
                  <a:pos x="366" y="596"/>
                </a:cxn>
                <a:cxn ang="0">
                  <a:pos x="361" y="622"/>
                </a:cxn>
                <a:cxn ang="0">
                  <a:pos x="373" y="626"/>
                </a:cxn>
                <a:cxn ang="0">
                  <a:pos x="396" y="626"/>
                </a:cxn>
                <a:cxn ang="0">
                  <a:pos x="412" y="629"/>
                </a:cxn>
                <a:cxn ang="0">
                  <a:pos x="636" y="570"/>
                </a:cxn>
                <a:cxn ang="0">
                  <a:pos x="799" y="431"/>
                </a:cxn>
                <a:cxn ang="0">
                  <a:pos x="861" y="256"/>
                </a:cxn>
                <a:cxn ang="0">
                  <a:pos x="843" y="170"/>
                </a:cxn>
                <a:cxn ang="0">
                  <a:pos x="780" y="107"/>
                </a:cxn>
                <a:cxn ang="0">
                  <a:pos x="726" y="0"/>
                </a:cxn>
                <a:cxn ang="0">
                  <a:pos x="848" y="47"/>
                </a:cxn>
                <a:cxn ang="0">
                  <a:pos x="903" y="168"/>
                </a:cxn>
                <a:cxn ang="0">
                  <a:pos x="878" y="368"/>
                </a:cxn>
                <a:cxn ang="0">
                  <a:pos x="750" y="563"/>
                </a:cxn>
                <a:cxn ang="0">
                  <a:pos x="552" y="691"/>
                </a:cxn>
                <a:cxn ang="0">
                  <a:pos x="375" y="719"/>
                </a:cxn>
                <a:cxn ang="0">
                  <a:pos x="331" y="787"/>
                </a:cxn>
                <a:cxn ang="0">
                  <a:pos x="305" y="926"/>
                </a:cxn>
                <a:cxn ang="0">
                  <a:pos x="294" y="992"/>
                </a:cxn>
                <a:cxn ang="0">
                  <a:pos x="277" y="1027"/>
                </a:cxn>
                <a:cxn ang="0">
                  <a:pos x="238" y="1050"/>
                </a:cxn>
                <a:cxn ang="0">
                  <a:pos x="208" y="1045"/>
                </a:cxn>
                <a:cxn ang="0">
                  <a:pos x="184" y="1006"/>
                </a:cxn>
                <a:cxn ang="0">
                  <a:pos x="187" y="992"/>
                </a:cxn>
                <a:cxn ang="0">
                  <a:pos x="191" y="973"/>
                </a:cxn>
                <a:cxn ang="0">
                  <a:pos x="147" y="654"/>
                </a:cxn>
                <a:cxn ang="0">
                  <a:pos x="26" y="519"/>
                </a:cxn>
                <a:cxn ang="0">
                  <a:pos x="5" y="352"/>
                </a:cxn>
                <a:cxn ang="0">
                  <a:pos x="47" y="200"/>
                </a:cxn>
                <a:cxn ang="0">
                  <a:pos x="112" y="72"/>
                </a:cxn>
                <a:cxn ang="0">
                  <a:pos x="168" y="16"/>
                </a:cxn>
                <a:cxn ang="0">
                  <a:pos x="184" y="23"/>
                </a:cxn>
                <a:cxn ang="0">
                  <a:pos x="187" y="33"/>
                </a:cxn>
                <a:cxn ang="0">
                  <a:pos x="184" y="40"/>
                </a:cxn>
                <a:cxn ang="0">
                  <a:pos x="173" y="56"/>
                </a:cxn>
                <a:cxn ang="0">
                  <a:pos x="91" y="193"/>
                </a:cxn>
                <a:cxn ang="0">
                  <a:pos x="49" y="328"/>
                </a:cxn>
                <a:cxn ang="0">
                  <a:pos x="47" y="431"/>
                </a:cxn>
                <a:cxn ang="0">
                  <a:pos x="128" y="549"/>
                </a:cxn>
                <a:cxn ang="0">
                  <a:pos x="303" y="617"/>
                </a:cxn>
                <a:cxn ang="0">
                  <a:pos x="377" y="391"/>
                </a:cxn>
                <a:cxn ang="0">
                  <a:pos x="464" y="193"/>
                </a:cxn>
                <a:cxn ang="0">
                  <a:pos x="575" y="54"/>
                </a:cxn>
                <a:cxn ang="0">
                  <a:pos x="726" y="0"/>
                </a:cxn>
              </a:cxnLst>
              <a:rect l="0" t="0" r="r" b="b"/>
              <a:pathLst>
                <a:path w="906" h="1050">
                  <a:moveTo>
                    <a:pt x="708" y="93"/>
                  </a:moveTo>
                  <a:lnTo>
                    <a:pt x="657" y="100"/>
                  </a:lnTo>
                  <a:lnTo>
                    <a:pt x="608" y="119"/>
                  </a:lnTo>
                  <a:lnTo>
                    <a:pt x="561" y="151"/>
                  </a:lnTo>
                  <a:lnTo>
                    <a:pt x="517" y="193"/>
                  </a:lnTo>
                  <a:lnTo>
                    <a:pt x="477" y="247"/>
                  </a:lnTo>
                  <a:lnTo>
                    <a:pt x="445" y="307"/>
                  </a:lnTo>
                  <a:lnTo>
                    <a:pt x="417" y="375"/>
                  </a:lnTo>
                  <a:lnTo>
                    <a:pt x="394" y="447"/>
                  </a:lnTo>
                  <a:lnTo>
                    <a:pt x="391" y="463"/>
                  </a:lnTo>
                  <a:lnTo>
                    <a:pt x="387" y="484"/>
                  </a:lnTo>
                  <a:lnTo>
                    <a:pt x="382" y="512"/>
                  </a:lnTo>
                  <a:lnTo>
                    <a:pt x="375" y="542"/>
                  </a:lnTo>
                  <a:lnTo>
                    <a:pt x="370" y="570"/>
                  </a:lnTo>
                  <a:lnTo>
                    <a:pt x="366" y="596"/>
                  </a:lnTo>
                  <a:lnTo>
                    <a:pt x="363" y="612"/>
                  </a:lnTo>
                  <a:lnTo>
                    <a:pt x="361" y="619"/>
                  </a:lnTo>
                  <a:lnTo>
                    <a:pt x="361" y="622"/>
                  </a:lnTo>
                  <a:lnTo>
                    <a:pt x="363" y="624"/>
                  </a:lnTo>
                  <a:lnTo>
                    <a:pt x="368" y="624"/>
                  </a:lnTo>
                  <a:lnTo>
                    <a:pt x="373" y="626"/>
                  </a:lnTo>
                  <a:lnTo>
                    <a:pt x="384" y="626"/>
                  </a:lnTo>
                  <a:lnTo>
                    <a:pt x="391" y="626"/>
                  </a:lnTo>
                  <a:lnTo>
                    <a:pt x="396" y="626"/>
                  </a:lnTo>
                  <a:lnTo>
                    <a:pt x="401" y="629"/>
                  </a:lnTo>
                  <a:lnTo>
                    <a:pt x="405" y="629"/>
                  </a:lnTo>
                  <a:lnTo>
                    <a:pt x="412" y="629"/>
                  </a:lnTo>
                  <a:lnTo>
                    <a:pt x="491" y="622"/>
                  </a:lnTo>
                  <a:lnTo>
                    <a:pt x="566" y="601"/>
                  </a:lnTo>
                  <a:lnTo>
                    <a:pt x="636" y="570"/>
                  </a:lnTo>
                  <a:lnTo>
                    <a:pt x="701" y="531"/>
                  </a:lnTo>
                  <a:lnTo>
                    <a:pt x="754" y="484"/>
                  </a:lnTo>
                  <a:lnTo>
                    <a:pt x="799" y="431"/>
                  </a:lnTo>
                  <a:lnTo>
                    <a:pt x="834" y="375"/>
                  </a:lnTo>
                  <a:lnTo>
                    <a:pt x="854" y="314"/>
                  </a:lnTo>
                  <a:lnTo>
                    <a:pt x="861" y="256"/>
                  </a:lnTo>
                  <a:lnTo>
                    <a:pt x="859" y="226"/>
                  </a:lnTo>
                  <a:lnTo>
                    <a:pt x="852" y="198"/>
                  </a:lnTo>
                  <a:lnTo>
                    <a:pt x="843" y="170"/>
                  </a:lnTo>
                  <a:lnTo>
                    <a:pt x="827" y="144"/>
                  </a:lnTo>
                  <a:lnTo>
                    <a:pt x="806" y="124"/>
                  </a:lnTo>
                  <a:lnTo>
                    <a:pt x="780" y="107"/>
                  </a:lnTo>
                  <a:lnTo>
                    <a:pt x="747" y="96"/>
                  </a:lnTo>
                  <a:lnTo>
                    <a:pt x="708" y="93"/>
                  </a:lnTo>
                  <a:close/>
                  <a:moveTo>
                    <a:pt x="726" y="0"/>
                  </a:moveTo>
                  <a:lnTo>
                    <a:pt x="773" y="5"/>
                  </a:lnTo>
                  <a:lnTo>
                    <a:pt x="813" y="21"/>
                  </a:lnTo>
                  <a:lnTo>
                    <a:pt x="848" y="47"/>
                  </a:lnTo>
                  <a:lnTo>
                    <a:pt x="873" y="82"/>
                  </a:lnTo>
                  <a:lnTo>
                    <a:pt x="892" y="121"/>
                  </a:lnTo>
                  <a:lnTo>
                    <a:pt x="903" y="168"/>
                  </a:lnTo>
                  <a:lnTo>
                    <a:pt x="906" y="221"/>
                  </a:lnTo>
                  <a:lnTo>
                    <a:pt x="899" y="296"/>
                  </a:lnTo>
                  <a:lnTo>
                    <a:pt x="878" y="368"/>
                  </a:lnTo>
                  <a:lnTo>
                    <a:pt x="845" y="438"/>
                  </a:lnTo>
                  <a:lnTo>
                    <a:pt x="803" y="505"/>
                  </a:lnTo>
                  <a:lnTo>
                    <a:pt x="750" y="563"/>
                  </a:lnTo>
                  <a:lnTo>
                    <a:pt x="689" y="617"/>
                  </a:lnTo>
                  <a:lnTo>
                    <a:pt x="624" y="659"/>
                  </a:lnTo>
                  <a:lnTo>
                    <a:pt x="552" y="691"/>
                  </a:lnTo>
                  <a:lnTo>
                    <a:pt x="475" y="712"/>
                  </a:lnTo>
                  <a:lnTo>
                    <a:pt x="396" y="719"/>
                  </a:lnTo>
                  <a:lnTo>
                    <a:pt x="375" y="719"/>
                  </a:lnTo>
                  <a:lnTo>
                    <a:pt x="359" y="719"/>
                  </a:lnTo>
                  <a:lnTo>
                    <a:pt x="345" y="717"/>
                  </a:lnTo>
                  <a:lnTo>
                    <a:pt x="331" y="787"/>
                  </a:lnTo>
                  <a:lnTo>
                    <a:pt x="319" y="843"/>
                  </a:lnTo>
                  <a:lnTo>
                    <a:pt x="312" y="889"/>
                  </a:lnTo>
                  <a:lnTo>
                    <a:pt x="305" y="926"/>
                  </a:lnTo>
                  <a:lnTo>
                    <a:pt x="301" y="957"/>
                  </a:lnTo>
                  <a:lnTo>
                    <a:pt x="296" y="978"/>
                  </a:lnTo>
                  <a:lnTo>
                    <a:pt x="294" y="992"/>
                  </a:lnTo>
                  <a:lnTo>
                    <a:pt x="291" y="1001"/>
                  </a:lnTo>
                  <a:lnTo>
                    <a:pt x="289" y="1008"/>
                  </a:lnTo>
                  <a:lnTo>
                    <a:pt x="277" y="1027"/>
                  </a:lnTo>
                  <a:lnTo>
                    <a:pt x="263" y="1038"/>
                  </a:lnTo>
                  <a:lnTo>
                    <a:pt x="249" y="1045"/>
                  </a:lnTo>
                  <a:lnTo>
                    <a:pt x="238" y="1050"/>
                  </a:lnTo>
                  <a:lnTo>
                    <a:pt x="231" y="1050"/>
                  </a:lnTo>
                  <a:lnTo>
                    <a:pt x="219" y="1050"/>
                  </a:lnTo>
                  <a:lnTo>
                    <a:pt x="208" y="1045"/>
                  </a:lnTo>
                  <a:lnTo>
                    <a:pt x="196" y="1036"/>
                  </a:lnTo>
                  <a:lnTo>
                    <a:pt x="187" y="1024"/>
                  </a:lnTo>
                  <a:lnTo>
                    <a:pt x="184" y="1006"/>
                  </a:lnTo>
                  <a:lnTo>
                    <a:pt x="184" y="1001"/>
                  </a:lnTo>
                  <a:lnTo>
                    <a:pt x="184" y="996"/>
                  </a:lnTo>
                  <a:lnTo>
                    <a:pt x="187" y="992"/>
                  </a:lnTo>
                  <a:lnTo>
                    <a:pt x="189" y="982"/>
                  </a:lnTo>
                  <a:lnTo>
                    <a:pt x="191" y="973"/>
                  </a:lnTo>
                  <a:lnTo>
                    <a:pt x="191" y="973"/>
                  </a:lnTo>
                  <a:lnTo>
                    <a:pt x="277" y="705"/>
                  </a:lnTo>
                  <a:lnTo>
                    <a:pt x="208" y="684"/>
                  </a:lnTo>
                  <a:lnTo>
                    <a:pt x="147" y="654"/>
                  </a:lnTo>
                  <a:lnTo>
                    <a:pt x="96" y="615"/>
                  </a:lnTo>
                  <a:lnTo>
                    <a:pt x="56" y="570"/>
                  </a:lnTo>
                  <a:lnTo>
                    <a:pt x="26" y="519"/>
                  </a:lnTo>
                  <a:lnTo>
                    <a:pt x="7" y="463"/>
                  </a:lnTo>
                  <a:lnTo>
                    <a:pt x="0" y="400"/>
                  </a:lnTo>
                  <a:lnTo>
                    <a:pt x="5" y="352"/>
                  </a:lnTo>
                  <a:lnTo>
                    <a:pt x="14" y="303"/>
                  </a:lnTo>
                  <a:lnTo>
                    <a:pt x="28" y="249"/>
                  </a:lnTo>
                  <a:lnTo>
                    <a:pt x="47" y="200"/>
                  </a:lnTo>
                  <a:lnTo>
                    <a:pt x="68" y="151"/>
                  </a:lnTo>
                  <a:lnTo>
                    <a:pt x="91" y="107"/>
                  </a:lnTo>
                  <a:lnTo>
                    <a:pt x="112" y="72"/>
                  </a:lnTo>
                  <a:lnTo>
                    <a:pt x="133" y="42"/>
                  </a:lnTo>
                  <a:lnTo>
                    <a:pt x="154" y="23"/>
                  </a:lnTo>
                  <a:lnTo>
                    <a:pt x="168" y="16"/>
                  </a:lnTo>
                  <a:lnTo>
                    <a:pt x="175" y="19"/>
                  </a:lnTo>
                  <a:lnTo>
                    <a:pt x="180" y="21"/>
                  </a:lnTo>
                  <a:lnTo>
                    <a:pt x="184" y="23"/>
                  </a:lnTo>
                  <a:lnTo>
                    <a:pt x="184" y="26"/>
                  </a:lnTo>
                  <a:lnTo>
                    <a:pt x="187" y="30"/>
                  </a:lnTo>
                  <a:lnTo>
                    <a:pt x="187" y="33"/>
                  </a:lnTo>
                  <a:lnTo>
                    <a:pt x="187" y="35"/>
                  </a:lnTo>
                  <a:lnTo>
                    <a:pt x="187" y="37"/>
                  </a:lnTo>
                  <a:lnTo>
                    <a:pt x="184" y="40"/>
                  </a:lnTo>
                  <a:lnTo>
                    <a:pt x="182" y="44"/>
                  </a:lnTo>
                  <a:lnTo>
                    <a:pt x="180" y="49"/>
                  </a:lnTo>
                  <a:lnTo>
                    <a:pt x="173" y="56"/>
                  </a:lnTo>
                  <a:lnTo>
                    <a:pt x="140" y="98"/>
                  </a:lnTo>
                  <a:lnTo>
                    <a:pt x="112" y="144"/>
                  </a:lnTo>
                  <a:lnTo>
                    <a:pt x="91" y="193"/>
                  </a:lnTo>
                  <a:lnTo>
                    <a:pt x="73" y="242"/>
                  </a:lnTo>
                  <a:lnTo>
                    <a:pt x="59" y="289"/>
                  </a:lnTo>
                  <a:lnTo>
                    <a:pt x="49" y="328"/>
                  </a:lnTo>
                  <a:lnTo>
                    <a:pt x="42" y="361"/>
                  </a:lnTo>
                  <a:lnTo>
                    <a:pt x="42" y="382"/>
                  </a:lnTo>
                  <a:lnTo>
                    <a:pt x="47" y="431"/>
                  </a:lnTo>
                  <a:lnTo>
                    <a:pt x="63" y="475"/>
                  </a:lnTo>
                  <a:lnTo>
                    <a:pt x="91" y="515"/>
                  </a:lnTo>
                  <a:lnTo>
                    <a:pt x="128" y="549"/>
                  </a:lnTo>
                  <a:lnTo>
                    <a:pt x="177" y="577"/>
                  </a:lnTo>
                  <a:lnTo>
                    <a:pt x="235" y="601"/>
                  </a:lnTo>
                  <a:lnTo>
                    <a:pt x="303" y="617"/>
                  </a:lnTo>
                  <a:lnTo>
                    <a:pt x="329" y="540"/>
                  </a:lnTo>
                  <a:lnTo>
                    <a:pt x="352" y="463"/>
                  </a:lnTo>
                  <a:lnTo>
                    <a:pt x="377" y="391"/>
                  </a:lnTo>
                  <a:lnTo>
                    <a:pt x="403" y="319"/>
                  </a:lnTo>
                  <a:lnTo>
                    <a:pt x="433" y="254"/>
                  </a:lnTo>
                  <a:lnTo>
                    <a:pt x="464" y="193"/>
                  </a:lnTo>
                  <a:lnTo>
                    <a:pt x="496" y="137"/>
                  </a:lnTo>
                  <a:lnTo>
                    <a:pt x="533" y="91"/>
                  </a:lnTo>
                  <a:lnTo>
                    <a:pt x="575" y="54"/>
                  </a:lnTo>
                  <a:lnTo>
                    <a:pt x="622" y="23"/>
                  </a:lnTo>
                  <a:lnTo>
                    <a:pt x="671" y="7"/>
                  </a:lnTo>
                  <a:lnTo>
                    <a:pt x="7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22" name="Freeform 78"/>
            <p:cNvSpPr>
              <a:spLocks/>
            </p:cNvSpPr>
            <p:nvPr/>
          </p:nvSpPr>
          <p:spPr bwMode="auto">
            <a:xfrm>
              <a:off x="9970" y="2669"/>
              <a:ext cx="500" cy="747"/>
            </a:xfrm>
            <a:custGeom>
              <a:avLst/>
              <a:gdLst/>
              <a:ahLst/>
              <a:cxnLst>
                <a:cxn ang="0">
                  <a:pos x="289" y="4"/>
                </a:cxn>
                <a:cxn ang="0">
                  <a:pos x="384" y="35"/>
                </a:cxn>
                <a:cxn ang="0">
                  <a:pos x="456" y="91"/>
                </a:cxn>
                <a:cxn ang="0">
                  <a:pos x="496" y="172"/>
                </a:cxn>
                <a:cxn ang="0">
                  <a:pos x="496" y="263"/>
                </a:cxn>
                <a:cxn ang="0">
                  <a:pos x="463" y="340"/>
                </a:cxn>
                <a:cxn ang="0">
                  <a:pos x="407" y="405"/>
                </a:cxn>
                <a:cxn ang="0">
                  <a:pos x="337" y="463"/>
                </a:cxn>
                <a:cxn ang="0">
                  <a:pos x="284" y="505"/>
                </a:cxn>
                <a:cxn ang="0">
                  <a:pos x="230" y="549"/>
                </a:cxn>
                <a:cxn ang="0">
                  <a:pos x="158" y="612"/>
                </a:cxn>
                <a:cxn ang="0">
                  <a:pos x="321" y="651"/>
                </a:cxn>
                <a:cxn ang="0">
                  <a:pos x="354" y="651"/>
                </a:cxn>
                <a:cxn ang="0">
                  <a:pos x="403" y="649"/>
                </a:cxn>
                <a:cxn ang="0">
                  <a:pos x="433" y="644"/>
                </a:cxn>
                <a:cxn ang="0">
                  <a:pos x="447" y="612"/>
                </a:cxn>
                <a:cxn ang="0">
                  <a:pos x="459" y="561"/>
                </a:cxn>
                <a:cxn ang="0">
                  <a:pos x="500" y="542"/>
                </a:cxn>
                <a:cxn ang="0">
                  <a:pos x="465" y="747"/>
                </a:cxn>
                <a:cxn ang="0">
                  <a:pos x="2" y="728"/>
                </a:cxn>
                <a:cxn ang="0">
                  <a:pos x="7" y="710"/>
                </a:cxn>
                <a:cxn ang="0">
                  <a:pos x="284" y="435"/>
                </a:cxn>
                <a:cxn ang="0">
                  <a:pos x="328" y="384"/>
                </a:cxn>
                <a:cxn ang="0">
                  <a:pos x="372" y="309"/>
                </a:cxn>
                <a:cxn ang="0">
                  <a:pos x="391" y="221"/>
                </a:cxn>
                <a:cxn ang="0">
                  <a:pos x="377" y="144"/>
                </a:cxn>
                <a:cxn ang="0">
                  <a:pos x="333" y="84"/>
                </a:cxn>
                <a:cxn ang="0">
                  <a:pos x="263" y="44"/>
                </a:cxn>
                <a:cxn ang="0">
                  <a:pos x="191" y="42"/>
                </a:cxn>
                <a:cxn ang="0">
                  <a:pos x="130" y="63"/>
                </a:cxn>
                <a:cxn ang="0">
                  <a:pos x="77" y="109"/>
                </a:cxn>
                <a:cxn ang="0">
                  <a:pos x="81" y="149"/>
                </a:cxn>
                <a:cxn ang="0">
                  <a:pos x="109" y="167"/>
                </a:cxn>
                <a:cxn ang="0">
                  <a:pos x="121" y="193"/>
                </a:cxn>
                <a:cxn ang="0">
                  <a:pos x="116" y="226"/>
                </a:cxn>
                <a:cxn ang="0">
                  <a:pos x="93" y="256"/>
                </a:cxn>
                <a:cxn ang="0">
                  <a:pos x="61" y="265"/>
                </a:cxn>
                <a:cxn ang="0">
                  <a:pos x="42" y="260"/>
                </a:cxn>
                <a:cxn ang="0">
                  <a:pos x="14" y="244"/>
                </a:cxn>
                <a:cxn ang="0">
                  <a:pos x="0" y="202"/>
                </a:cxn>
                <a:cxn ang="0">
                  <a:pos x="23" y="116"/>
                </a:cxn>
                <a:cxn ang="0">
                  <a:pos x="84" y="46"/>
                </a:cxn>
                <a:cxn ang="0">
                  <a:pos x="179" y="7"/>
                </a:cxn>
              </a:cxnLst>
              <a:rect l="0" t="0" r="r" b="b"/>
              <a:pathLst>
                <a:path w="500" h="747">
                  <a:moveTo>
                    <a:pt x="235" y="0"/>
                  </a:moveTo>
                  <a:lnTo>
                    <a:pt x="289" y="4"/>
                  </a:lnTo>
                  <a:lnTo>
                    <a:pt x="337" y="16"/>
                  </a:lnTo>
                  <a:lnTo>
                    <a:pt x="384" y="35"/>
                  </a:lnTo>
                  <a:lnTo>
                    <a:pt x="424" y="60"/>
                  </a:lnTo>
                  <a:lnTo>
                    <a:pt x="456" y="91"/>
                  </a:lnTo>
                  <a:lnTo>
                    <a:pt x="479" y="128"/>
                  </a:lnTo>
                  <a:lnTo>
                    <a:pt x="496" y="172"/>
                  </a:lnTo>
                  <a:lnTo>
                    <a:pt x="500" y="221"/>
                  </a:lnTo>
                  <a:lnTo>
                    <a:pt x="496" y="263"/>
                  </a:lnTo>
                  <a:lnTo>
                    <a:pt x="484" y="305"/>
                  </a:lnTo>
                  <a:lnTo>
                    <a:pt x="463" y="340"/>
                  </a:lnTo>
                  <a:lnTo>
                    <a:pt x="438" y="374"/>
                  </a:lnTo>
                  <a:lnTo>
                    <a:pt x="407" y="405"/>
                  </a:lnTo>
                  <a:lnTo>
                    <a:pt x="372" y="435"/>
                  </a:lnTo>
                  <a:lnTo>
                    <a:pt x="337" y="463"/>
                  </a:lnTo>
                  <a:lnTo>
                    <a:pt x="312" y="484"/>
                  </a:lnTo>
                  <a:lnTo>
                    <a:pt x="284" y="505"/>
                  </a:lnTo>
                  <a:lnTo>
                    <a:pt x="258" y="526"/>
                  </a:lnTo>
                  <a:lnTo>
                    <a:pt x="230" y="549"/>
                  </a:lnTo>
                  <a:lnTo>
                    <a:pt x="198" y="577"/>
                  </a:lnTo>
                  <a:lnTo>
                    <a:pt x="158" y="612"/>
                  </a:lnTo>
                  <a:lnTo>
                    <a:pt x="114" y="651"/>
                  </a:lnTo>
                  <a:lnTo>
                    <a:pt x="321" y="651"/>
                  </a:lnTo>
                  <a:lnTo>
                    <a:pt x="333" y="651"/>
                  </a:lnTo>
                  <a:lnTo>
                    <a:pt x="354" y="651"/>
                  </a:lnTo>
                  <a:lnTo>
                    <a:pt x="379" y="651"/>
                  </a:lnTo>
                  <a:lnTo>
                    <a:pt x="403" y="649"/>
                  </a:lnTo>
                  <a:lnTo>
                    <a:pt x="424" y="649"/>
                  </a:lnTo>
                  <a:lnTo>
                    <a:pt x="433" y="644"/>
                  </a:lnTo>
                  <a:lnTo>
                    <a:pt x="440" y="633"/>
                  </a:lnTo>
                  <a:lnTo>
                    <a:pt x="447" y="612"/>
                  </a:lnTo>
                  <a:lnTo>
                    <a:pt x="454" y="586"/>
                  </a:lnTo>
                  <a:lnTo>
                    <a:pt x="459" y="561"/>
                  </a:lnTo>
                  <a:lnTo>
                    <a:pt x="461" y="542"/>
                  </a:lnTo>
                  <a:lnTo>
                    <a:pt x="500" y="542"/>
                  </a:lnTo>
                  <a:lnTo>
                    <a:pt x="500" y="542"/>
                  </a:lnTo>
                  <a:lnTo>
                    <a:pt x="465" y="747"/>
                  </a:lnTo>
                  <a:lnTo>
                    <a:pt x="0" y="747"/>
                  </a:lnTo>
                  <a:lnTo>
                    <a:pt x="2" y="728"/>
                  </a:lnTo>
                  <a:lnTo>
                    <a:pt x="2" y="717"/>
                  </a:lnTo>
                  <a:lnTo>
                    <a:pt x="7" y="710"/>
                  </a:lnTo>
                  <a:lnTo>
                    <a:pt x="14" y="703"/>
                  </a:lnTo>
                  <a:lnTo>
                    <a:pt x="284" y="435"/>
                  </a:lnTo>
                  <a:lnTo>
                    <a:pt x="305" y="412"/>
                  </a:lnTo>
                  <a:lnTo>
                    <a:pt x="328" y="384"/>
                  </a:lnTo>
                  <a:lnTo>
                    <a:pt x="351" y="349"/>
                  </a:lnTo>
                  <a:lnTo>
                    <a:pt x="372" y="309"/>
                  </a:lnTo>
                  <a:lnTo>
                    <a:pt x="386" y="267"/>
                  </a:lnTo>
                  <a:lnTo>
                    <a:pt x="391" y="221"/>
                  </a:lnTo>
                  <a:lnTo>
                    <a:pt x="386" y="181"/>
                  </a:lnTo>
                  <a:lnTo>
                    <a:pt x="377" y="144"/>
                  </a:lnTo>
                  <a:lnTo>
                    <a:pt x="358" y="112"/>
                  </a:lnTo>
                  <a:lnTo>
                    <a:pt x="333" y="84"/>
                  </a:lnTo>
                  <a:lnTo>
                    <a:pt x="303" y="60"/>
                  </a:lnTo>
                  <a:lnTo>
                    <a:pt x="263" y="44"/>
                  </a:lnTo>
                  <a:lnTo>
                    <a:pt x="219" y="39"/>
                  </a:lnTo>
                  <a:lnTo>
                    <a:pt x="191" y="42"/>
                  </a:lnTo>
                  <a:lnTo>
                    <a:pt x="161" y="49"/>
                  </a:lnTo>
                  <a:lnTo>
                    <a:pt x="130" y="63"/>
                  </a:lnTo>
                  <a:lnTo>
                    <a:pt x="102" y="81"/>
                  </a:lnTo>
                  <a:lnTo>
                    <a:pt x="77" y="109"/>
                  </a:lnTo>
                  <a:lnTo>
                    <a:pt x="56" y="144"/>
                  </a:lnTo>
                  <a:lnTo>
                    <a:pt x="81" y="149"/>
                  </a:lnTo>
                  <a:lnTo>
                    <a:pt x="98" y="156"/>
                  </a:lnTo>
                  <a:lnTo>
                    <a:pt x="109" y="167"/>
                  </a:lnTo>
                  <a:lnTo>
                    <a:pt x="116" y="181"/>
                  </a:lnTo>
                  <a:lnTo>
                    <a:pt x="121" y="193"/>
                  </a:lnTo>
                  <a:lnTo>
                    <a:pt x="121" y="205"/>
                  </a:lnTo>
                  <a:lnTo>
                    <a:pt x="116" y="226"/>
                  </a:lnTo>
                  <a:lnTo>
                    <a:pt x="107" y="244"/>
                  </a:lnTo>
                  <a:lnTo>
                    <a:pt x="93" y="256"/>
                  </a:lnTo>
                  <a:lnTo>
                    <a:pt x="77" y="263"/>
                  </a:lnTo>
                  <a:lnTo>
                    <a:pt x="61" y="265"/>
                  </a:lnTo>
                  <a:lnTo>
                    <a:pt x="54" y="265"/>
                  </a:lnTo>
                  <a:lnTo>
                    <a:pt x="42" y="260"/>
                  </a:lnTo>
                  <a:lnTo>
                    <a:pt x="28" y="256"/>
                  </a:lnTo>
                  <a:lnTo>
                    <a:pt x="14" y="244"/>
                  </a:lnTo>
                  <a:lnTo>
                    <a:pt x="5" y="228"/>
                  </a:lnTo>
                  <a:lnTo>
                    <a:pt x="0" y="202"/>
                  </a:lnTo>
                  <a:lnTo>
                    <a:pt x="7" y="158"/>
                  </a:lnTo>
                  <a:lnTo>
                    <a:pt x="23" y="116"/>
                  </a:lnTo>
                  <a:lnTo>
                    <a:pt x="49" y="79"/>
                  </a:lnTo>
                  <a:lnTo>
                    <a:pt x="84" y="46"/>
                  </a:lnTo>
                  <a:lnTo>
                    <a:pt x="128" y="21"/>
                  </a:lnTo>
                  <a:lnTo>
                    <a:pt x="179" y="7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23" name="Freeform 79"/>
            <p:cNvSpPr>
              <a:spLocks/>
            </p:cNvSpPr>
            <p:nvPr/>
          </p:nvSpPr>
          <p:spPr bwMode="auto">
            <a:xfrm>
              <a:off x="10717" y="2799"/>
              <a:ext cx="356" cy="1592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49" y="5"/>
                </a:cxn>
                <a:cxn ang="0">
                  <a:pos x="61" y="16"/>
                </a:cxn>
                <a:cxn ang="0">
                  <a:pos x="68" y="40"/>
                </a:cxn>
                <a:cxn ang="0">
                  <a:pos x="349" y="768"/>
                </a:cxn>
                <a:cxn ang="0">
                  <a:pos x="352" y="777"/>
                </a:cxn>
                <a:cxn ang="0">
                  <a:pos x="354" y="784"/>
                </a:cxn>
                <a:cxn ang="0">
                  <a:pos x="354" y="789"/>
                </a:cxn>
                <a:cxn ang="0">
                  <a:pos x="356" y="791"/>
                </a:cxn>
                <a:cxn ang="0">
                  <a:pos x="356" y="794"/>
                </a:cxn>
                <a:cxn ang="0">
                  <a:pos x="356" y="796"/>
                </a:cxn>
                <a:cxn ang="0">
                  <a:pos x="356" y="798"/>
                </a:cxn>
                <a:cxn ang="0">
                  <a:pos x="356" y="801"/>
                </a:cxn>
                <a:cxn ang="0">
                  <a:pos x="354" y="805"/>
                </a:cxn>
                <a:cxn ang="0">
                  <a:pos x="354" y="808"/>
                </a:cxn>
                <a:cxn ang="0">
                  <a:pos x="352" y="815"/>
                </a:cxn>
                <a:cxn ang="0">
                  <a:pos x="349" y="824"/>
                </a:cxn>
                <a:cxn ang="0">
                  <a:pos x="349" y="824"/>
                </a:cxn>
                <a:cxn ang="0">
                  <a:pos x="65" y="1559"/>
                </a:cxn>
                <a:cxn ang="0">
                  <a:pos x="63" y="1566"/>
                </a:cxn>
                <a:cxn ang="0">
                  <a:pos x="61" y="1576"/>
                </a:cxn>
                <a:cxn ang="0">
                  <a:pos x="56" y="1580"/>
                </a:cxn>
                <a:cxn ang="0">
                  <a:pos x="49" y="1587"/>
                </a:cxn>
                <a:cxn ang="0">
                  <a:pos x="42" y="1590"/>
                </a:cxn>
                <a:cxn ang="0">
                  <a:pos x="33" y="1592"/>
                </a:cxn>
                <a:cxn ang="0">
                  <a:pos x="23" y="1590"/>
                </a:cxn>
                <a:cxn ang="0">
                  <a:pos x="14" y="1585"/>
                </a:cxn>
                <a:cxn ang="0">
                  <a:pos x="7" y="1578"/>
                </a:cxn>
                <a:cxn ang="0">
                  <a:pos x="2" y="1569"/>
                </a:cxn>
                <a:cxn ang="0">
                  <a:pos x="0" y="1559"/>
                </a:cxn>
                <a:cxn ang="0">
                  <a:pos x="0" y="1555"/>
                </a:cxn>
                <a:cxn ang="0">
                  <a:pos x="0" y="1552"/>
                </a:cxn>
                <a:cxn ang="0">
                  <a:pos x="2" y="1548"/>
                </a:cxn>
                <a:cxn ang="0">
                  <a:pos x="2" y="1545"/>
                </a:cxn>
                <a:cxn ang="0">
                  <a:pos x="5" y="1538"/>
                </a:cxn>
                <a:cxn ang="0">
                  <a:pos x="9" y="1531"/>
                </a:cxn>
                <a:cxn ang="0">
                  <a:pos x="291" y="796"/>
                </a:cxn>
                <a:cxn ang="0">
                  <a:pos x="9" y="58"/>
                </a:cxn>
                <a:cxn ang="0">
                  <a:pos x="5" y="51"/>
                </a:cxn>
                <a:cxn ang="0">
                  <a:pos x="2" y="47"/>
                </a:cxn>
                <a:cxn ang="0">
                  <a:pos x="2" y="42"/>
                </a:cxn>
                <a:cxn ang="0">
                  <a:pos x="0" y="40"/>
                </a:cxn>
                <a:cxn ang="0">
                  <a:pos x="0" y="35"/>
                </a:cxn>
                <a:cxn ang="0">
                  <a:pos x="0" y="33"/>
                </a:cxn>
                <a:cxn ang="0">
                  <a:pos x="2" y="23"/>
                </a:cxn>
                <a:cxn ang="0">
                  <a:pos x="7" y="14"/>
                </a:cxn>
                <a:cxn ang="0">
                  <a:pos x="14" y="7"/>
                </a:cxn>
                <a:cxn ang="0">
                  <a:pos x="23" y="2"/>
                </a:cxn>
                <a:cxn ang="0">
                  <a:pos x="33" y="0"/>
                </a:cxn>
              </a:cxnLst>
              <a:rect l="0" t="0" r="r" b="b"/>
              <a:pathLst>
                <a:path w="356" h="1592">
                  <a:moveTo>
                    <a:pt x="33" y="0"/>
                  </a:moveTo>
                  <a:lnTo>
                    <a:pt x="49" y="5"/>
                  </a:lnTo>
                  <a:lnTo>
                    <a:pt x="61" y="16"/>
                  </a:lnTo>
                  <a:lnTo>
                    <a:pt x="68" y="40"/>
                  </a:lnTo>
                  <a:lnTo>
                    <a:pt x="349" y="768"/>
                  </a:lnTo>
                  <a:lnTo>
                    <a:pt x="352" y="777"/>
                  </a:lnTo>
                  <a:lnTo>
                    <a:pt x="354" y="784"/>
                  </a:lnTo>
                  <a:lnTo>
                    <a:pt x="354" y="789"/>
                  </a:lnTo>
                  <a:lnTo>
                    <a:pt x="356" y="791"/>
                  </a:lnTo>
                  <a:lnTo>
                    <a:pt x="356" y="794"/>
                  </a:lnTo>
                  <a:lnTo>
                    <a:pt x="356" y="796"/>
                  </a:lnTo>
                  <a:lnTo>
                    <a:pt x="356" y="798"/>
                  </a:lnTo>
                  <a:lnTo>
                    <a:pt x="356" y="801"/>
                  </a:lnTo>
                  <a:lnTo>
                    <a:pt x="354" y="805"/>
                  </a:lnTo>
                  <a:lnTo>
                    <a:pt x="354" y="808"/>
                  </a:lnTo>
                  <a:lnTo>
                    <a:pt x="352" y="815"/>
                  </a:lnTo>
                  <a:lnTo>
                    <a:pt x="349" y="824"/>
                  </a:lnTo>
                  <a:lnTo>
                    <a:pt x="349" y="824"/>
                  </a:lnTo>
                  <a:lnTo>
                    <a:pt x="65" y="1559"/>
                  </a:lnTo>
                  <a:lnTo>
                    <a:pt x="63" y="1566"/>
                  </a:lnTo>
                  <a:lnTo>
                    <a:pt x="61" y="1576"/>
                  </a:lnTo>
                  <a:lnTo>
                    <a:pt x="56" y="1580"/>
                  </a:lnTo>
                  <a:lnTo>
                    <a:pt x="49" y="1587"/>
                  </a:lnTo>
                  <a:lnTo>
                    <a:pt x="42" y="1590"/>
                  </a:lnTo>
                  <a:lnTo>
                    <a:pt x="33" y="1592"/>
                  </a:lnTo>
                  <a:lnTo>
                    <a:pt x="23" y="1590"/>
                  </a:lnTo>
                  <a:lnTo>
                    <a:pt x="14" y="1585"/>
                  </a:lnTo>
                  <a:lnTo>
                    <a:pt x="7" y="1578"/>
                  </a:lnTo>
                  <a:lnTo>
                    <a:pt x="2" y="1569"/>
                  </a:lnTo>
                  <a:lnTo>
                    <a:pt x="0" y="1559"/>
                  </a:lnTo>
                  <a:lnTo>
                    <a:pt x="0" y="1555"/>
                  </a:lnTo>
                  <a:lnTo>
                    <a:pt x="0" y="1552"/>
                  </a:lnTo>
                  <a:lnTo>
                    <a:pt x="2" y="1548"/>
                  </a:lnTo>
                  <a:lnTo>
                    <a:pt x="2" y="1545"/>
                  </a:lnTo>
                  <a:lnTo>
                    <a:pt x="5" y="1538"/>
                  </a:lnTo>
                  <a:lnTo>
                    <a:pt x="9" y="1531"/>
                  </a:lnTo>
                  <a:lnTo>
                    <a:pt x="291" y="796"/>
                  </a:lnTo>
                  <a:lnTo>
                    <a:pt x="9" y="58"/>
                  </a:lnTo>
                  <a:lnTo>
                    <a:pt x="5" y="51"/>
                  </a:lnTo>
                  <a:lnTo>
                    <a:pt x="2" y="47"/>
                  </a:lnTo>
                  <a:lnTo>
                    <a:pt x="2" y="42"/>
                  </a:lnTo>
                  <a:lnTo>
                    <a:pt x="0" y="40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2" y="23"/>
                  </a:lnTo>
                  <a:lnTo>
                    <a:pt x="7" y="14"/>
                  </a:lnTo>
                  <a:lnTo>
                    <a:pt x="14" y="7"/>
                  </a:lnTo>
                  <a:lnTo>
                    <a:pt x="23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8" grpId="0" animBg="1"/>
      <p:bldP spid="9" grpId="0" animBg="1"/>
      <p:bldP spid="10" grpId="0" animBg="1"/>
      <p:bldP spid="11" grpId="0" animBg="1"/>
      <p:bldP spid="20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Example: 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52400" y="1066800"/>
            <a:ext cx="89916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Let C be a punctured Riemann surface and </a:t>
            </a:r>
            <a:r>
              <a:rPr lang="en-US" sz="2800" dirty="0" smtClean="0">
                <a:solidFill>
                  <a:srgbClr val="FF0000"/>
                </a:solidFill>
                <a:sym typeface="Mathematica1" panose="05000502060100000001" pitchFamily="2" charset="2"/>
              </a:rPr>
              <a:t> a quadratic differential, possibly with singularities at the punctures.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90600" y="2209800"/>
            <a:ext cx="7391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Consider the surface </a:t>
            </a:r>
            <a:r>
              <a:rPr lang="en-US" sz="3200" dirty="0" smtClean="0">
                <a:solidFill>
                  <a:srgbClr val="0000FF"/>
                </a:solidFill>
                <a:sym typeface="Mathematica1" panose="05000502060100000001" pitchFamily="2" charset="2"/>
              </a:rPr>
              <a:t> in T*C  defined by: </a:t>
            </a:r>
            <a:endParaRPr lang="en-US" sz="3200" dirty="0">
              <a:solidFill>
                <a:srgbClr val="0000FF"/>
              </a:solidFill>
            </a:endParaRPr>
          </a:p>
        </p:txBody>
      </p:sp>
      <p:pic>
        <p:nvPicPr>
          <p:cNvPr id="7" name="Picture 6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3000" y="3124200"/>
            <a:ext cx="6979920" cy="552450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152400" y="4038600"/>
            <a:ext cx="90678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 smtClean="0">
                <a:solidFill>
                  <a:schemeClr val="accent2">
                    <a:lumMod val="50000"/>
                  </a:schemeClr>
                </a:solidFill>
              </a:rPr>
              <a:t>Seiberg</a:t>
            </a:r>
            <a:r>
              <a:rPr lang="en-US" sz="3200" dirty="0" smtClean="0">
                <a:solidFill>
                  <a:schemeClr val="accent2">
                    <a:lumMod val="50000"/>
                  </a:schemeClr>
                </a:solidFill>
              </a:rPr>
              <a:t> &amp; Witten’s example can be put into the form</a:t>
            </a:r>
            <a:endParaRPr lang="en-US" sz="3200" dirty="0">
              <a:solidFill>
                <a:schemeClr val="accent2">
                  <a:lumMod val="50000"/>
                </a:schemeClr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67000" y="4876800"/>
            <a:ext cx="3661410" cy="54864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05000" y="5715000"/>
            <a:ext cx="5730240" cy="91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716715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8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-152400" y="0"/>
            <a:ext cx="9296400" cy="1143000"/>
          </a:xfrm>
        </p:spPr>
        <p:txBody>
          <a:bodyPr>
            <a:normAutofit fontScale="90000"/>
          </a:bodyPr>
          <a:lstStyle/>
          <a:p>
            <a:r>
              <a:rPr lang="en-US" dirty="0" smtClean="0"/>
              <a:t>The Promise of </a:t>
            </a:r>
            <a:r>
              <a:rPr lang="en-US" dirty="0" err="1" smtClean="0"/>
              <a:t>Seiberg</a:t>
            </a:r>
            <a:r>
              <a:rPr lang="en-US" dirty="0" smtClean="0"/>
              <a:t>-Witten Theory: 1/2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21534" y="1066800"/>
            <a:ext cx="899160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FF0000"/>
                </a:solidFill>
              </a:rPr>
              <a:t>So </a:t>
            </a:r>
            <a:r>
              <a:rPr lang="en-US" sz="3600" dirty="0" err="1" smtClean="0">
                <a:solidFill>
                  <a:srgbClr val="FF0000"/>
                </a:solidFill>
              </a:rPr>
              <a:t>Seiberg</a:t>
            </a:r>
            <a:r>
              <a:rPr lang="en-US" sz="3600" dirty="0" smtClean="0">
                <a:solidFill>
                  <a:srgbClr val="FF0000"/>
                </a:solidFill>
              </a:rPr>
              <a:t> &amp; Witten showed how to determine </a:t>
            </a:r>
            <a:r>
              <a:rPr lang="en-US" sz="3600" dirty="0" smtClean="0">
                <a:solidFill>
                  <a:srgbClr val="FF0000"/>
                </a:solidFill>
                <a:sym typeface="Mathematica1"/>
              </a:rPr>
              <a:t>the LEEA </a:t>
            </a:r>
            <a:r>
              <a:rPr lang="en-US" sz="3600" dirty="0" smtClean="0">
                <a:solidFill>
                  <a:srgbClr val="FF0000"/>
                </a:solidFill>
              </a:rPr>
              <a:t> exactly as a function of u, at least for  G=SU(2) SYM. </a:t>
            </a:r>
            <a:endParaRPr lang="en-US" sz="3600" dirty="0">
              <a:solidFill>
                <a:srgbClr val="FF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52400" y="2971800"/>
            <a:ext cx="9144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B050"/>
                </a:solidFill>
              </a:rPr>
              <a:t>They also gave cogent arguments for the exact BPS spectrum of this theory. </a:t>
            </a:r>
            <a:endParaRPr lang="en-US" sz="3600" dirty="0">
              <a:solidFill>
                <a:srgbClr val="00B05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0" y="4648200"/>
            <a:ext cx="914400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Their breakthrough raised the hope that in d=4 </a:t>
            </a:r>
            <a:r>
              <a:rPr lang="en-US" sz="3600" dirty="0" smtClean="0">
                <a:solidFill>
                  <a:srgbClr val="0000FF"/>
                </a:solidFill>
                <a:latin typeface="Monotype Corsiva" panose="03010101010201010101" pitchFamily="66" charset="0"/>
              </a:rPr>
              <a:t>N</a:t>
            </a:r>
            <a:r>
              <a:rPr lang="en-US" sz="3600" dirty="0" smtClean="0">
                <a:solidFill>
                  <a:srgbClr val="0000FF"/>
                </a:solidFill>
              </a:rPr>
              <a:t>=2 theories we could find many kinds of exact results. </a:t>
            </a:r>
            <a:endParaRPr lang="en-US" sz="3600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7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-16397" y="0"/>
            <a:ext cx="9144000" cy="1143000"/>
          </a:xfrm>
        </p:spPr>
        <p:txBody>
          <a:bodyPr>
            <a:normAutofit fontScale="90000"/>
          </a:bodyPr>
          <a:lstStyle/>
          <a:p>
            <a:r>
              <a:rPr lang="en-US" dirty="0"/>
              <a:t>The Promise of </a:t>
            </a:r>
            <a:r>
              <a:rPr lang="en-US" dirty="0" err="1"/>
              <a:t>Seiberg</a:t>
            </a:r>
            <a:r>
              <a:rPr lang="en-US" dirty="0"/>
              <a:t>-Witten Theory: </a:t>
            </a:r>
            <a:r>
              <a:rPr lang="en-US" dirty="0" smtClean="0"/>
              <a:t>2/2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-12539" y="1371600"/>
            <a:ext cx="77724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1. Interactions of massless particles at low energies: The LEEA. </a:t>
            </a:r>
            <a:endParaRPr lang="en-US" sz="3600" dirty="0">
              <a:solidFill>
                <a:srgbClr val="0000FF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1575" y="2971800"/>
            <a:ext cx="906780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FF0000"/>
                </a:solidFill>
              </a:rPr>
              <a:t>2. Exact spectrum of the Hamiltonian on a subspace of Hilbert space – the space of BPS states. </a:t>
            </a:r>
            <a:endParaRPr lang="en-US" sz="3600" dirty="0">
              <a:solidFill>
                <a:srgbClr val="FF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0" y="5105400"/>
            <a:ext cx="91440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7030A0"/>
                </a:solidFill>
              </a:rPr>
              <a:t>3. Exact results for path integrals – including insertions of ``defects’’ such as </a:t>
            </a:r>
            <a:r>
              <a:rPr lang="en-US" sz="3200" dirty="0" smtClean="0">
                <a:solidFill>
                  <a:srgbClr val="7030A0"/>
                </a:solidFill>
              </a:rPr>
              <a:t>``line operators</a:t>
            </a:r>
            <a:r>
              <a:rPr lang="en-US" sz="3200" dirty="0" smtClean="0">
                <a:solidFill>
                  <a:srgbClr val="7030A0"/>
                </a:solidFill>
              </a:rPr>
              <a:t>,’’ </a:t>
            </a:r>
            <a:r>
              <a:rPr lang="en-US" sz="3200" dirty="0" smtClean="0">
                <a:solidFill>
                  <a:srgbClr val="7030A0"/>
                </a:solidFill>
              </a:rPr>
              <a:t>``surface </a:t>
            </a:r>
            <a:r>
              <a:rPr lang="en-US" sz="3200" dirty="0" smtClean="0">
                <a:solidFill>
                  <a:srgbClr val="7030A0"/>
                </a:solidFill>
              </a:rPr>
              <a:t>operators</a:t>
            </a:r>
            <a:r>
              <a:rPr lang="en-US" sz="3200" dirty="0" smtClean="0">
                <a:solidFill>
                  <a:srgbClr val="7030A0"/>
                </a:solidFill>
              </a:rPr>
              <a:t>’’, domain walls, …..</a:t>
            </a:r>
            <a:endParaRPr lang="en-US" sz="3200" dirty="0">
              <a:solidFill>
                <a:srgbClr val="7030A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12862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76200" y="3200400"/>
            <a:ext cx="9144000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solidFill>
                  <a:srgbClr val="7030A0"/>
                </a:solidFill>
              </a:rPr>
              <a:t>Extensive subsequent work showed that the SW picture indeed generalizes to all known solutions for the LEEA of  </a:t>
            </a:r>
            <a:r>
              <a:rPr lang="en-US" sz="4400" dirty="0" smtClean="0">
                <a:solidFill>
                  <a:srgbClr val="7030A0"/>
                </a:solidFill>
                <a:latin typeface="Monotype Corsiva" pitchFamily="66" charset="0"/>
              </a:rPr>
              <a:t>N</a:t>
            </a:r>
            <a:r>
              <a:rPr lang="en-US" sz="4400" dirty="0" smtClean="0">
                <a:solidFill>
                  <a:srgbClr val="7030A0"/>
                </a:solidFill>
              </a:rPr>
              <a:t>=2 field theory:</a:t>
            </a:r>
            <a:endParaRPr lang="en-US" sz="4400" dirty="0">
              <a:solidFill>
                <a:srgbClr val="7030A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381000" y="1295400"/>
            <a:ext cx="9144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Promise 1: Try to find the LEEA for </a:t>
            </a:r>
            <a:r>
              <a:rPr lang="en-US" sz="3600" u="sng" dirty="0" smtClean="0">
                <a:solidFill>
                  <a:srgbClr val="0000FF"/>
                </a:solidFill>
              </a:rPr>
              <a:t>other</a:t>
            </a:r>
            <a:r>
              <a:rPr lang="en-US" sz="3600" dirty="0" smtClean="0">
                <a:solidFill>
                  <a:srgbClr val="0000FF"/>
                </a:solidFill>
              </a:rPr>
              <a:t> </a:t>
            </a:r>
          </a:p>
          <a:p>
            <a:r>
              <a:rPr lang="en-US" sz="3600" dirty="0" smtClean="0">
                <a:solidFill>
                  <a:srgbClr val="0000FF"/>
                </a:solidFill>
              </a:rPr>
              <a:t>d=4  </a:t>
            </a:r>
            <a:r>
              <a:rPr lang="en-US" sz="3600" dirty="0" smtClean="0">
                <a:solidFill>
                  <a:srgbClr val="0000FF"/>
                </a:solidFill>
                <a:latin typeface="Monotype Corsiva" pitchFamily="66" charset="0"/>
              </a:rPr>
              <a:t>N</a:t>
            </a:r>
            <a:r>
              <a:rPr lang="en-US" sz="3600" dirty="0" smtClean="0">
                <a:solidFill>
                  <a:srgbClr val="0000FF"/>
                </a:solidFill>
              </a:rPr>
              <a:t> =2  theories.  </a:t>
            </a:r>
            <a:endParaRPr lang="en-US" sz="3600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914400" y="228600"/>
            <a:ext cx="7924800" cy="523220"/>
          </a:xfrm>
          <a:prstGeom prst="rect">
            <a:avLst/>
          </a:prstGeom>
          <a:solidFill>
            <a:srgbClr val="002060"/>
          </a:solidFill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FF00"/>
                </a:solidFill>
              </a:rPr>
              <a:t> What can </a:t>
            </a:r>
            <a:r>
              <a:rPr lang="en-US" sz="2800" dirty="0" smtClean="0">
                <a:solidFill>
                  <a:srgbClr val="FFFF00"/>
                </a:solidFill>
                <a:latin typeface="Monotype Corsiva" panose="03010101010201010101" pitchFamily="66" charset="0"/>
              </a:rPr>
              <a:t>N</a:t>
            </a:r>
            <a:r>
              <a:rPr lang="en-US" sz="2800" dirty="0" smtClean="0">
                <a:solidFill>
                  <a:srgbClr val="FFFF00"/>
                </a:solidFill>
              </a:rPr>
              <a:t>=2 do for you? </a:t>
            </a:r>
            <a:endParaRPr lang="en-US" sz="2800" dirty="0">
              <a:solidFill>
                <a:srgbClr val="FFFF00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33826-6C47-413F-88A8-05EB57E6DE90}" type="slidenum">
              <a:rPr lang="en-US" smtClean="0"/>
              <a:pPr/>
              <a:t>4</a:t>
            </a:fld>
            <a:endParaRPr lang="en-US" dirty="0"/>
          </a:p>
        </p:txBody>
      </p:sp>
      <p:sp>
        <p:nvSpPr>
          <p:cNvPr id="16" name="TextBox 15"/>
          <p:cNvSpPr txBox="1"/>
          <p:nvPr/>
        </p:nvSpPr>
        <p:spPr>
          <a:xfrm>
            <a:off x="914400" y="18288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Wall Crossing 101</a:t>
            </a:r>
            <a:endParaRPr lang="en-US" sz="2800" dirty="0"/>
          </a:p>
        </p:txBody>
      </p:sp>
      <p:sp>
        <p:nvSpPr>
          <p:cNvPr id="21" name="Oval 20"/>
          <p:cNvSpPr/>
          <p:nvPr/>
        </p:nvSpPr>
        <p:spPr>
          <a:xfrm>
            <a:off x="0" y="2286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1</a:t>
            </a:r>
            <a:endParaRPr lang="en-US" dirty="0"/>
          </a:p>
        </p:txBody>
      </p:sp>
      <p:sp>
        <p:nvSpPr>
          <p:cNvPr id="33" name="TextBox 32"/>
          <p:cNvSpPr txBox="1"/>
          <p:nvPr/>
        </p:nvSpPr>
        <p:spPr>
          <a:xfrm>
            <a:off x="1066800" y="633478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Conclusion</a:t>
            </a:r>
            <a:endParaRPr lang="en-US" sz="2800" dirty="0"/>
          </a:p>
        </p:txBody>
      </p:sp>
      <p:sp>
        <p:nvSpPr>
          <p:cNvPr id="20" name="Rectangle 19"/>
          <p:cNvSpPr/>
          <p:nvPr/>
        </p:nvSpPr>
        <p:spPr>
          <a:xfrm>
            <a:off x="914400" y="990600"/>
            <a:ext cx="467307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342900" indent="-342900"/>
            <a:r>
              <a:rPr lang="en-US" sz="2800" dirty="0" smtClean="0"/>
              <a:t>Review: d=4, </a:t>
            </a:r>
            <a:r>
              <a:rPr lang="en-US" sz="2800" dirty="0" smtClean="0">
                <a:latin typeface="Monotype Corsiva" pitchFamily="66" charset="0"/>
              </a:rPr>
              <a:t>N</a:t>
            </a:r>
            <a:r>
              <a:rPr lang="en-US" sz="2800" dirty="0" smtClean="0"/>
              <a:t>=2 field theory </a:t>
            </a:r>
          </a:p>
        </p:txBody>
      </p:sp>
      <p:sp>
        <p:nvSpPr>
          <p:cNvPr id="25" name="Oval 24"/>
          <p:cNvSpPr/>
          <p:nvPr/>
        </p:nvSpPr>
        <p:spPr>
          <a:xfrm>
            <a:off x="0" y="10668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2</a:t>
            </a:r>
            <a:endParaRPr lang="en-US" dirty="0"/>
          </a:p>
        </p:txBody>
      </p:sp>
      <p:sp>
        <p:nvSpPr>
          <p:cNvPr id="32" name="Oval 31"/>
          <p:cNvSpPr/>
          <p:nvPr/>
        </p:nvSpPr>
        <p:spPr>
          <a:xfrm>
            <a:off x="0" y="19050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3</a:t>
            </a:r>
            <a:endParaRPr lang="en-US" dirty="0"/>
          </a:p>
        </p:txBody>
      </p:sp>
      <p:sp>
        <p:nvSpPr>
          <p:cNvPr id="34" name="Oval 33"/>
          <p:cNvSpPr/>
          <p:nvPr/>
        </p:nvSpPr>
        <p:spPr>
          <a:xfrm>
            <a:off x="0" y="2743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4</a:t>
            </a:r>
            <a:endParaRPr lang="en-US" dirty="0"/>
          </a:p>
        </p:txBody>
      </p:sp>
      <p:sp>
        <p:nvSpPr>
          <p:cNvPr id="35" name="Oval 34"/>
          <p:cNvSpPr/>
          <p:nvPr/>
        </p:nvSpPr>
        <p:spPr>
          <a:xfrm>
            <a:off x="0" y="3505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5</a:t>
            </a:r>
            <a:endParaRPr lang="en-US" dirty="0"/>
          </a:p>
        </p:txBody>
      </p:sp>
      <p:sp>
        <p:nvSpPr>
          <p:cNvPr id="36" name="Oval 35"/>
          <p:cNvSpPr/>
          <p:nvPr/>
        </p:nvSpPr>
        <p:spPr>
          <a:xfrm>
            <a:off x="0" y="4267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6</a:t>
            </a:r>
            <a:endParaRPr lang="en-US" dirty="0"/>
          </a:p>
        </p:txBody>
      </p:sp>
      <p:sp>
        <p:nvSpPr>
          <p:cNvPr id="38" name="Oval 37"/>
          <p:cNvSpPr/>
          <p:nvPr/>
        </p:nvSpPr>
        <p:spPr>
          <a:xfrm>
            <a:off x="0" y="5029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7</a:t>
            </a:r>
            <a:endParaRPr lang="en-US" dirty="0"/>
          </a:p>
        </p:txBody>
      </p:sp>
      <p:sp>
        <p:nvSpPr>
          <p:cNvPr id="39" name="Oval 38"/>
          <p:cNvSpPr/>
          <p:nvPr/>
        </p:nvSpPr>
        <p:spPr>
          <a:xfrm>
            <a:off x="0" y="57150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8</a:t>
            </a:r>
            <a:endParaRPr lang="en-US" dirty="0"/>
          </a:p>
        </p:txBody>
      </p:sp>
      <p:sp>
        <p:nvSpPr>
          <p:cNvPr id="40" name="Oval 39"/>
          <p:cNvSpPr/>
          <p:nvPr/>
        </p:nvSpPr>
        <p:spPr>
          <a:xfrm>
            <a:off x="0" y="64008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9</a:t>
            </a:r>
            <a:endParaRPr lang="en-US" dirty="0"/>
          </a:p>
        </p:txBody>
      </p:sp>
      <p:sp>
        <p:nvSpPr>
          <p:cNvPr id="42" name="TextBox 41"/>
          <p:cNvSpPr txBox="1"/>
          <p:nvPr/>
        </p:nvSpPr>
        <p:spPr>
          <a:xfrm>
            <a:off x="914400" y="2667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Defects in Quantum Field Theory</a:t>
            </a:r>
            <a:endParaRPr lang="en-US" sz="2800" dirty="0"/>
          </a:p>
        </p:txBody>
      </p:sp>
      <p:sp>
        <p:nvSpPr>
          <p:cNvPr id="43" name="TextBox 42"/>
          <p:cNvSpPr txBox="1"/>
          <p:nvPr/>
        </p:nvSpPr>
        <p:spPr>
          <a:xfrm>
            <a:off x="990600" y="3429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Wall Crossing 102</a:t>
            </a:r>
            <a:endParaRPr lang="en-US" sz="2800" dirty="0"/>
          </a:p>
        </p:txBody>
      </p:sp>
      <p:sp>
        <p:nvSpPr>
          <p:cNvPr id="44" name="TextBox 43"/>
          <p:cNvSpPr txBox="1"/>
          <p:nvPr/>
        </p:nvSpPr>
        <p:spPr>
          <a:xfrm>
            <a:off x="990600" y="4191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3D Reduction &amp; </a:t>
            </a:r>
            <a:r>
              <a:rPr lang="en-US" sz="2800" dirty="0" err="1" smtClean="0"/>
              <a:t>Hyperk</a:t>
            </a:r>
            <a:r>
              <a:rPr lang="en-US" sz="2800" dirty="0" err="1" smtClean="0">
                <a:latin typeface="Calibri"/>
                <a:cs typeface="Calibri"/>
              </a:rPr>
              <a:t>ähler</a:t>
            </a:r>
            <a:r>
              <a:rPr lang="en-US" sz="2800" dirty="0" smtClean="0">
                <a:latin typeface="Calibri"/>
                <a:cs typeface="Calibri"/>
              </a:rPr>
              <a:t> geometry</a:t>
            </a:r>
            <a:endParaRPr lang="en-US" sz="2800" dirty="0"/>
          </a:p>
        </p:txBody>
      </p:sp>
      <p:sp>
        <p:nvSpPr>
          <p:cNvPr id="45" name="TextBox 44"/>
          <p:cNvSpPr txBox="1"/>
          <p:nvPr/>
        </p:nvSpPr>
        <p:spPr>
          <a:xfrm>
            <a:off x="990600" y="4953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Theories of Class S</a:t>
            </a:r>
            <a:endParaRPr lang="en-US" sz="2800" dirty="0"/>
          </a:p>
        </p:txBody>
      </p:sp>
      <p:sp>
        <p:nvSpPr>
          <p:cNvPr id="46" name="TextBox 45"/>
          <p:cNvSpPr txBox="1"/>
          <p:nvPr/>
        </p:nvSpPr>
        <p:spPr>
          <a:xfrm>
            <a:off x="1066800" y="56388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Spectral Networks</a:t>
            </a:r>
            <a:endParaRPr lang="en-US" sz="28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>
          <a:xfrm>
            <a:off x="2667000" y="2819400"/>
            <a:ext cx="426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Straight Connector 3"/>
          <p:cNvCxnSpPr/>
          <p:nvPr/>
        </p:nvCxnSpPr>
        <p:spPr>
          <a:xfrm>
            <a:off x="1524000" y="4800600"/>
            <a:ext cx="426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/>
          <p:cNvCxnSpPr/>
          <p:nvPr/>
        </p:nvCxnSpPr>
        <p:spPr>
          <a:xfrm flipV="1">
            <a:off x="1524000" y="2819400"/>
            <a:ext cx="1143000" cy="19812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/>
          <p:cNvCxnSpPr/>
          <p:nvPr/>
        </p:nvCxnSpPr>
        <p:spPr>
          <a:xfrm flipV="1">
            <a:off x="5791200" y="2819400"/>
            <a:ext cx="1143000" cy="19812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reeform 6"/>
          <p:cNvSpPr>
            <a:spLocks noChangeAspect="1"/>
          </p:cNvSpPr>
          <p:nvPr>
            <p:custDataLst>
              <p:tags r:id="rId1"/>
            </p:custDataLst>
          </p:nvPr>
        </p:nvSpPr>
        <p:spPr bwMode="auto">
          <a:xfrm>
            <a:off x="685800" y="3276600"/>
            <a:ext cx="411401" cy="457200"/>
          </a:xfrm>
          <a:custGeom>
            <a:avLst/>
            <a:gdLst/>
            <a:ahLst/>
            <a:cxnLst>
              <a:cxn ang="0">
                <a:pos x="2915" y="101"/>
              </a:cxn>
              <a:cxn ang="0">
                <a:pos x="3121" y="422"/>
              </a:cxn>
              <a:cxn ang="0">
                <a:pos x="2991" y="854"/>
              </a:cxn>
              <a:cxn ang="0">
                <a:pos x="2605" y="1204"/>
              </a:cxn>
              <a:cxn ang="0">
                <a:pos x="2158" y="1441"/>
              </a:cxn>
              <a:cxn ang="0">
                <a:pos x="2684" y="1670"/>
              </a:cxn>
              <a:cxn ang="0">
                <a:pos x="2926" y="2084"/>
              </a:cxn>
              <a:cxn ang="0">
                <a:pos x="2849" y="2610"/>
              </a:cxn>
              <a:cxn ang="0">
                <a:pos x="2482" y="3040"/>
              </a:cxn>
              <a:cxn ang="0">
                <a:pos x="1949" y="3331"/>
              </a:cxn>
              <a:cxn ang="0">
                <a:pos x="1375" y="3465"/>
              </a:cxn>
              <a:cxn ang="0">
                <a:pos x="883" y="3423"/>
              </a:cxn>
              <a:cxn ang="0">
                <a:pos x="597" y="3266"/>
              </a:cxn>
              <a:cxn ang="0">
                <a:pos x="496" y="3147"/>
              </a:cxn>
              <a:cxn ang="0">
                <a:pos x="604" y="3018"/>
              </a:cxn>
              <a:cxn ang="0">
                <a:pos x="833" y="2913"/>
              </a:cxn>
              <a:cxn ang="0">
                <a:pos x="935" y="2956"/>
              </a:cxn>
              <a:cxn ang="0">
                <a:pos x="1136" y="3113"/>
              </a:cxn>
              <a:cxn ang="0">
                <a:pos x="1546" y="3211"/>
              </a:cxn>
              <a:cxn ang="0">
                <a:pos x="1959" y="3152"/>
              </a:cxn>
              <a:cxn ang="0">
                <a:pos x="2310" y="2953"/>
              </a:cxn>
              <a:cxn ang="0">
                <a:pos x="2502" y="2576"/>
              </a:cxn>
              <a:cxn ang="0">
                <a:pos x="2427" y="2092"/>
              </a:cxn>
              <a:cxn ang="0">
                <a:pos x="2069" y="1779"/>
              </a:cxn>
              <a:cxn ang="0">
                <a:pos x="1583" y="1688"/>
              </a:cxn>
              <a:cxn ang="0">
                <a:pos x="1387" y="1709"/>
              </a:cxn>
              <a:cxn ang="0">
                <a:pos x="1330" y="1673"/>
              </a:cxn>
              <a:cxn ang="0">
                <a:pos x="1490" y="1519"/>
              </a:cxn>
              <a:cxn ang="0">
                <a:pos x="1716" y="1429"/>
              </a:cxn>
              <a:cxn ang="0">
                <a:pos x="2148" y="1276"/>
              </a:cxn>
              <a:cxn ang="0">
                <a:pos x="2528" y="1061"/>
              </a:cxn>
              <a:cxn ang="0">
                <a:pos x="2703" y="740"/>
              </a:cxn>
              <a:cxn ang="0">
                <a:pos x="2591" y="410"/>
              </a:cxn>
              <a:cxn ang="0">
                <a:pos x="2261" y="265"/>
              </a:cxn>
              <a:cxn ang="0">
                <a:pos x="1801" y="374"/>
              </a:cxn>
              <a:cxn ang="0">
                <a:pos x="1388" y="827"/>
              </a:cxn>
              <a:cxn ang="0">
                <a:pos x="1001" y="1624"/>
              </a:cxn>
              <a:cxn ang="0">
                <a:pos x="782" y="2351"/>
              </a:cxn>
              <a:cxn ang="0">
                <a:pos x="569" y="2948"/>
              </a:cxn>
              <a:cxn ang="0">
                <a:pos x="418" y="3256"/>
              </a:cxn>
              <a:cxn ang="0">
                <a:pos x="173" y="3442"/>
              </a:cxn>
              <a:cxn ang="0">
                <a:pos x="25" y="3471"/>
              </a:cxn>
              <a:cxn ang="0">
                <a:pos x="3" y="3427"/>
              </a:cxn>
              <a:cxn ang="0">
                <a:pos x="158" y="3107"/>
              </a:cxn>
              <a:cxn ang="0">
                <a:pos x="342" y="2616"/>
              </a:cxn>
              <a:cxn ang="0">
                <a:pos x="513" y="1939"/>
              </a:cxn>
              <a:cxn ang="0">
                <a:pos x="688" y="1095"/>
              </a:cxn>
              <a:cxn ang="0">
                <a:pos x="778" y="346"/>
              </a:cxn>
              <a:cxn ang="0">
                <a:pos x="549" y="440"/>
              </a:cxn>
              <a:cxn ang="0">
                <a:pos x="474" y="423"/>
              </a:cxn>
              <a:cxn ang="0">
                <a:pos x="615" y="262"/>
              </a:cxn>
              <a:cxn ang="0">
                <a:pos x="951" y="95"/>
              </a:cxn>
              <a:cxn ang="0">
                <a:pos x="1172" y="10"/>
              </a:cxn>
              <a:cxn ang="0">
                <a:pos x="1245" y="59"/>
              </a:cxn>
              <a:cxn ang="0">
                <a:pos x="1136" y="757"/>
              </a:cxn>
              <a:cxn ang="0">
                <a:pos x="1753" y="228"/>
              </a:cxn>
              <a:cxn ang="0">
                <a:pos x="2266" y="29"/>
              </a:cxn>
            </a:cxnLst>
            <a:rect l="0" t="0" r="r" b="b"/>
            <a:pathLst>
              <a:path w="3125" h="3473">
                <a:moveTo>
                  <a:pt x="2529" y="0"/>
                </a:moveTo>
                <a:lnTo>
                  <a:pt x="2605" y="3"/>
                </a:lnTo>
                <a:lnTo>
                  <a:pt x="2676" y="12"/>
                </a:lnTo>
                <a:lnTo>
                  <a:pt x="2744" y="27"/>
                </a:lnTo>
                <a:lnTo>
                  <a:pt x="2806" y="46"/>
                </a:lnTo>
                <a:lnTo>
                  <a:pt x="2864" y="71"/>
                </a:lnTo>
                <a:lnTo>
                  <a:pt x="2915" y="101"/>
                </a:lnTo>
                <a:lnTo>
                  <a:pt x="2963" y="135"/>
                </a:lnTo>
                <a:lnTo>
                  <a:pt x="3004" y="175"/>
                </a:lnTo>
                <a:lnTo>
                  <a:pt x="3041" y="217"/>
                </a:lnTo>
                <a:lnTo>
                  <a:pt x="3071" y="264"/>
                </a:lnTo>
                <a:lnTo>
                  <a:pt x="3094" y="313"/>
                </a:lnTo>
                <a:lnTo>
                  <a:pt x="3111" y="366"/>
                </a:lnTo>
                <a:lnTo>
                  <a:pt x="3121" y="422"/>
                </a:lnTo>
                <a:lnTo>
                  <a:pt x="3125" y="480"/>
                </a:lnTo>
                <a:lnTo>
                  <a:pt x="3121" y="547"/>
                </a:lnTo>
                <a:lnTo>
                  <a:pt x="3108" y="612"/>
                </a:lnTo>
                <a:lnTo>
                  <a:pt x="3088" y="675"/>
                </a:lnTo>
                <a:lnTo>
                  <a:pt x="3063" y="736"/>
                </a:lnTo>
                <a:lnTo>
                  <a:pt x="3029" y="797"/>
                </a:lnTo>
                <a:lnTo>
                  <a:pt x="2991" y="854"/>
                </a:lnTo>
                <a:lnTo>
                  <a:pt x="2946" y="911"/>
                </a:lnTo>
                <a:lnTo>
                  <a:pt x="2898" y="966"/>
                </a:lnTo>
                <a:lnTo>
                  <a:pt x="2845" y="1017"/>
                </a:lnTo>
                <a:lnTo>
                  <a:pt x="2790" y="1068"/>
                </a:lnTo>
                <a:lnTo>
                  <a:pt x="2730" y="1115"/>
                </a:lnTo>
                <a:lnTo>
                  <a:pt x="2668" y="1161"/>
                </a:lnTo>
                <a:lnTo>
                  <a:pt x="2605" y="1204"/>
                </a:lnTo>
                <a:lnTo>
                  <a:pt x="2540" y="1246"/>
                </a:lnTo>
                <a:lnTo>
                  <a:pt x="2475" y="1284"/>
                </a:lnTo>
                <a:lnTo>
                  <a:pt x="2410" y="1320"/>
                </a:lnTo>
                <a:lnTo>
                  <a:pt x="2344" y="1355"/>
                </a:lnTo>
                <a:lnTo>
                  <a:pt x="2281" y="1386"/>
                </a:lnTo>
                <a:lnTo>
                  <a:pt x="2219" y="1415"/>
                </a:lnTo>
                <a:lnTo>
                  <a:pt x="2158" y="1441"/>
                </a:lnTo>
                <a:lnTo>
                  <a:pt x="2250" y="1459"/>
                </a:lnTo>
                <a:lnTo>
                  <a:pt x="2336" y="1484"/>
                </a:lnTo>
                <a:lnTo>
                  <a:pt x="2417" y="1513"/>
                </a:lnTo>
                <a:lnTo>
                  <a:pt x="2491" y="1546"/>
                </a:lnTo>
                <a:lnTo>
                  <a:pt x="2562" y="1584"/>
                </a:lnTo>
                <a:lnTo>
                  <a:pt x="2626" y="1624"/>
                </a:lnTo>
                <a:lnTo>
                  <a:pt x="2684" y="1670"/>
                </a:lnTo>
                <a:lnTo>
                  <a:pt x="2737" y="1719"/>
                </a:lnTo>
                <a:lnTo>
                  <a:pt x="2783" y="1772"/>
                </a:lnTo>
                <a:lnTo>
                  <a:pt x="2825" y="1829"/>
                </a:lnTo>
                <a:lnTo>
                  <a:pt x="2859" y="1887"/>
                </a:lnTo>
                <a:lnTo>
                  <a:pt x="2887" y="1950"/>
                </a:lnTo>
                <a:lnTo>
                  <a:pt x="2910" y="2016"/>
                </a:lnTo>
                <a:lnTo>
                  <a:pt x="2926" y="2084"/>
                </a:lnTo>
                <a:lnTo>
                  <a:pt x="2936" y="2155"/>
                </a:lnTo>
                <a:lnTo>
                  <a:pt x="2938" y="2228"/>
                </a:lnTo>
                <a:lnTo>
                  <a:pt x="2936" y="2309"/>
                </a:lnTo>
                <a:lnTo>
                  <a:pt x="2923" y="2388"/>
                </a:lnTo>
                <a:lnTo>
                  <a:pt x="2906" y="2464"/>
                </a:lnTo>
                <a:lnTo>
                  <a:pt x="2880" y="2538"/>
                </a:lnTo>
                <a:lnTo>
                  <a:pt x="2849" y="2610"/>
                </a:lnTo>
                <a:lnTo>
                  <a:pt x="2811" y="2678"/>
                </a:lnTo>
                <a:lnTo>
                  <a:pt x="2768" y="2745"/>
                </a:lnTo>
                <a:lnTo>
                  <a:pt x="2721" y="2809"/>
                </a:lnTo>
                <a:lnTo>
                  <a:pt x="2667" y="2871"/>
                </a:lnTo>
                <a:lnTo>
                  <a:pt x="2610" y="2930"/>
                </a:lnTo>
                <a:lnTo>
                  <a:pt x="2548" y="2986"/>
                </a:lnTo>
                <a:lnTo>
                  <a:pt x="2482" y="3040"/>
                </a:lnTo>
                <a:lnTo>
                  <a:pt x="2413" y="3090"/>
                </a:lnTo>
                <a:lnTo>
                  <a:pt x="2342" y="3138"/>
                </a:lnTo>
                <a:lnTo>
                  <a:pt x="2267" y="3183"/>
                </a:lnTo>
                <a:lnTo>
                  <a:pt x="2190" y="3224"/>
                </a:lnTo>
                <a:lnTo>
                  <a:pt x="2111" y="3262"/>
                </a:lnTo>
                <a:lnTo>
                  <a:pt x="2031" y="3299"/>
                </a:lnTo>
                <a:lnTo>
                  <a:pt x="1949" y="3331"/>
                </a:lnTo>
                <a:lnTo>
                  <a:pt x="1866" y="3361"/>
                </a:lnTo>
                <a:lnTo>
                  <a:pt x="1784" y="3387"/>
                </a:lnTo>
                <a:lnTo>
                  <a:pt x="1700" y="3409"/>
                </a:lnTo>
                <a:lnTo>
                  <a:pt x="1618" y="3429"/>
                </a:lnTo>
                <a:lnTo>
                  <a:pt x="1535" y="3444"/>
                </a:lnTo>
                <a:lnTo>
                  <a:pt x="1454" y="3458"/>
                </a:lnTo>
                <a:lnTo>
                  <a:pt x="1375" y="3465"/>
                </a:lnTo>
                <a:lnTo>
                  <a:pt x="1298" y="3472"/>
                </a:lnTo>
                <a:lnTo>
                  <a:pt x="1222" y="3473"/>
                </a:lnTo>
                <a:lnTo>
                  <a:pt x="1144" y="3471"/>
                </a:lnTo>
                <a:lnTo>
                  <a:pt x="1071" y="3464"/>
                </a:lnTo>
                <a:lnTo>
                  <a:pt x="1004" y="3454"/>
                </a:lnTo>
                <a:lnTo>
                  <a:pt x="941" y="3441"/>
                </a:lnTo>
                <a:lnTo>
                  <a:pt x="883" y="3423"/>
                </a:lnTo>
                <a:lnTo>
                  <a:pt x="829" y="3405"/>
                </a:lnTo>
                <a:lnTo>
                  <a:pt x="779" y="3384"/>
                </a:lnTo>
                <a:lnTo>
                  <a:pt x="735" y="3362"/>
                </a:lnTo>
                <a:lnTo>
                  <a:pt x="694" y="3338"/>
                </a:lnTo>
                <a:lnTo>
                  <a:pt x="658" y="3313"/>
                </a:lnTo>
                <a:lnTo>
                  <a:pt x="625" y="3290"/>
                </a:lnTo>
                <a:lnTo>
                  <a:pt x="597" y="3266"/>
                </a:lnTo>
                <a:lnTo>
                  <a:pt x="571" y="3243"/>
                </a:lnTo>
                <a:lnTo>
                  <a:pt x="551" y="3222"/>
                </a:lnTo>
                <a:lnTo>
                  <a:pt x="534" y="3201"/>
                </a:lnTo>
                <a:lnTo>
                  <a:pt x="519" y="3184"/>
                </a:lnTo>
                <a:lnTo>
                  <a:pt x="508" y="3168"/>
                </a:lnTo>
                <a:lnTo>
                  <a:pt x="501" y="3156"/>
                </a:lnTo>
                <a:lnTo>
                  <a:pt x="496" y="3147"/>
                </a:lnTo>
                <a:lnTo>
                  <a:pt x="495" y="3143"/>
                </a:lnTo>
                <a:lnTo>
                  <a:pt x="499" y="3125"/>
                </a:lnTo>
                <a:lnTo>
                  <a:pt x="509" y="3104"/>
                </a:lnTo>
                <a:lnTo>
                  <a:pt x="526" y="3083"/>
                </a:lnTo>
                <a:lnTo>
                  <a:pt x="549" y="3061"/>
                </a:lnTo>
                <a:lnTo>
                  <a:pt x="574" y="3039"/>
                </a:lnTo>
                <a:lnTo>
                  <a:pt x="604" y="3018"/>
                </a:lnTo>
                <a:lnTo>
                  <a:pt x="636" y="2997"/>
                </a:lnTo>
                <a:lnTo>
                  <a:pt x="670" y="2977"/>
                </a:lnTo>
                <a:lnTo>
                  <a:pt x="704" y="2959"/>
                </a:lnTo>
                <a:lnTo>
                  <a:pt x="739" y="2943"/>
                </a:lnTo>
                <a:lnTo>
                  <a:pt x="773" y="2930"/>
                </a:lnTo>
                <a:lnTo>
                  <a:pt x="804" y="2919"/>
                </a:lnTo>
                <a:lnTo>
                  <a:pt x="833" y="2913"/>
                </a:lnTo>
                <a:lnTo>
                  <a:pt x="858" y="2911"/>
                </a:lnTo>
                <a:lnTo>
                  <a:pt x="878" y="2911"/>
                </a:lnTo>
                <a:lnTo>
                  <a:pt x="893" y="2915"/>
                </a:lnTo>
                <a:lnTo>
                  <a:pt x="902" y="2921"/>
                </a:lnTo>
                <a:lnTo>
                  <a:pt x="912" y="2929"/>
                </a:lnTo>
                <a:lnTo>
                  <a:pt x="920" y="2940"/>
                </a:lnTo>
                <a:lnTo>
                  <a:pt x="935" y="2956"/>
                </a:lnTo>
                <a:lnTo>
                  <a:pt x="952" y="2974"/>
                </a:lnTo>
                <a:lnTo>
                  <a:pt x="972" y="2995"/>
                </a:lnTo>
                <a:lnTo>
                  <a:pt x="997" y="3018"/>
                </a:lnTo>
                <a:lnTo>
                  <a:pt x="1026" y="3041"/>
                </a:lnTo>
                <a:lnTo>
                  <a:pt x="1059" y="3065"/>
                </a:lnTo>
                <a:lnTo>
                  <a:pt x="1095" y="3090"/>
                </a:lnTo>
                <a:lnTo>
                  <a:pt x="1136" y="3113"/>
                </a:lnTo>
                <a:lnTo>
                  <a:pt x="1180" y="3135"/>
                </a:lnTo>
                <a:lnTo>
                  <a:pt x="1229" y="3156"/>
                </a:lnTo>
                <a:lnTo>
                  <a:pt x="1283" y="3175"/>
                </a:lnTo>
                <a:lnTo>
                  <a:pt x="1342" y="3189"/>
                </a:lnTo>
                <a:lnTo>
                  <a:pt x="1406" y="3201"/>
                </a:lnTo>
                <a:lnTo>
                  <a:pt x="1473" y="3209"/>
                </a:lnTo>
                <a:lnTo>
                  <a:pt x="1546" y="3211"/>
                </a:lnTo>
                <a:lnTo>
                  <a:pt x="1606" y="3210"/>
                </a:lnTo>
                <a:lnTo>
                  <a:pt x="1665" y="3206"/>
                </a:lnTo>
                <a:lnTo>
                  <a:pt x="1725" y="3201"/>
                </a:lnTo>
                <a:lnTo>
                  <a:pt x="1784" y="3193"/>
                </a:lnTo>
                <a:lnTo>
                  <a:pt x="1843" y="3183"/>
                </a:lnTo>
                <a:lnTo>
                  <a:pt x="1901" y="3169"/>
                </a:lnTo>
                <a:lnTo>
                  <a:pt x="1959" y="3152"/>
                </a:lnTo>
                <a:lnTo>
                  <a:pt x="2015" y="3134"/>
                </a:lnTo>
                <a:lnTo>
                  <a:pt x="2070" y="3112"/>
                </a:lnTo>
                <a:lnTo>
                  <a:pt x="2123" y="3087"/>
                </a:lnTo>
                <a:lnTo>
                  <a:pt x="2174" y="3058"/>
                </a:lnTo>
                <a:lnTo>
                  <a:pt x="2223" y="3027"/>
                </a:lnTo>
                <a:lnTo>
                  <a:pt x="2269" y="2993"/>
                </a:lnTo>
                <a:lnTo>
                  <a:pt x="2310" y="2953"/>
                </a:lnTo>
                <a:lnTo>
                  <a:pt x="2350" y="2911"/>
                </a:lnTo>
                <a:lnTo>
                  <a:pt x="2386" y="2866"/>
                </a:lnTo>
                <a:lnTo>
                  <a:pt x="2418" y="2816"/>
                </a:lnTo>
                <a:lnTo>
                  <a:pt x="2447" y="2762"/>
                </a:lnTo>
                <a:lnTo>
                  <a:pt x="2470" y="2705"/>
                </a:lnTo>
                <a:lnTo>
                  <a:pt x="2489" y="2643"/>
                </a:lnTo>
                <a:lnTo>
                  <a:pt x="2502" y="2576"/>
                </a:lnTo>
                <a:lnTo>
                  <a:pt x="2510" y="2506"/>
                </a:lnTo>
                <a:lnTo>
                  <a:pt x="2514" y="2431"/>
                </a:lnTo>
                <a:lnTo>
                  <a:pt x="2510" y="2356"/>
                </a:lnTo>
                <a:lnTo>
                  <a:pt x="2499" y="2284"/>
                </a:lnTo>
                <a:lnTo>
                  <a:pt x="2482" y="2217"/>
                </a:lnTo>
                <a:lnTo>
                  <a:pt x="2458" y="2152"/>
                </a:lnTo>
                <a:lnTo>
                  <a:pt x="2427" y="2092"/>
                </a:lnTo>
                <a:lnTo>
                  <a:pt x="2391" y="2034"/>
                </a:lnTo>
                <a:lnTo>
                  <a:pt x="2350" y="1982"/>
                </a:lnTo>
                <a:lnTo>
                  <a:pt x="2302" y="1933"/>
                </a:lnTo>
                <a:lnTo>
                  <a:pt x="2251" y="1887"/>
                </a:lnTo>
                <a:lnTo>
                  <a:pt x="2194" y="1847"/>
                </a:lnTo>
                <a:lnTo>
                  <a:pt x="2134" y="1810"/>
                </a:lnTo>
                <a:lnTo>
                  <a:pt x="2069" y="1779"/>
                </a:lnTo>
                <a:lnTo>
                  <a:pt x="2001" y="1751"/>
                </a:lnTo>
                <a:lnTo>
                  <a:pt x="1930" y="1729"/>
                </a:lnTo>
                <a:lnTo>
                  <a:pt x="1854" y="1711"/>
                </a:lnTo>
                <a:lnTo>
                  <a:pt x="1777" y="1699"/>
                </a:lnTo>
                <a:lnTo>
                  <a:pt x="1697" y="1691"/>
                </a:lnTo>
                <a:lnTo>
                  <a:pt x="1616" y="1688"/>
                </a:lnTo>
                <a:lnTo>
                  <a:pt x="1583" y="1688"/>
                </a:lnTo>
                <a:lnTo>
                  <a:pt x="1548" y="1691"/>
                </a:lnTo>
                <a:lnTo>
                  <a:pt x="1514" y="1694"/>
                </a:lnTo>
                <a:lnTo>
                  <a:pt x="1483" y="1698"/>
                </a:lnTo>
                <a:lnTo>
                  <a:pt x="1453" y="1702"/>
                </a:lnTo>
                <a:lnTo>
                  <a:pt x="1426" y="1705"/>
                </a:lnTo>
                <a:lnTo>
                  <a:pt x="1405" y="1708"/>
                </a:lnTo>
                <a:lnTo>
                  <a:pt x="1387" y="1709"/>
                </a:lnTo>
                <a:lnTo>
                  <a:pt x="1376" y="1711"/>
                </a:lnTo>
                <a:lnTo>
                  <a:pt x="1368" y="1709"/>
                </a:lnTo>
                <a:lnTo>
                  <a:pt x="1357" y="1708"/>
                </a:lnTo>
                <a:lnTo>
                  <a:pt x="1348" y="1703"/>
                </a:lnTo>
                <a:lnTo>
                  <a:pt x="1338" y="1696"/>
                </a:lnTo>
                <a:lnTo>
                  <a:pt x="1333" y="1686"/>
                </a:lnTo>
                <a:lnTo>
                  <a:pt x="1330" y="1673"/>
                </a:lnTo>
                <a:lnTo>
                  <a:pt x="1334" y="1649"/>
                </a:lnTo>
                <a:lnTo>
                  <a:pt x="1346" y="1626"/>
                </a:lnTo>
                <a:lnTo>
                  <a:pt x="1365" y="1602"/>
                </a:lnTo>
                <a:lnTo>
                  <a:pt x="1391" y="1580"/>
                </a:lnTo>
                <a:lnTo>
                  <a:pt x="1421" y="1559"/>
                </a:lnTo>
                <a:lnTo>
                  <a:pt x="1454" y="1538"/>
                </a:lnTo>
                <a:lnTo>
                  <a:pt x="1490" y="1519"/>
                </a:lnTo>
                <a:lnTo>
                  <a:pt x="1526" y="1501"/>
                </a:lnTo>
                <a:lnTo>
                  <a:pt x="1564" y="1484"/>
                </a:lnTo>
                <a:lnTo>
                  <a:pt x="1600" y="1470"/>
                </a:lnTo>
                <a:lnTo>
                  <a:pt x="1635" y="1457"/>
                </a:lnTo>
                <a:lnTo>
                  <a:pt x="1666" y="1445"/>
                </a:lnTo>
                <a:lnTo>
                  <a:pt x="1695" y="1437"/>
                </a:lnTo>
                <a:lnTo>
                  <a:pt x="1716" y="1429"/>
                </a:lnTo>
                <a:lnTo>
                  <a:pt x="1733" y="1425"/>
                </a:lnTo>
                <a:lnTo>
                  <a:pt x="1806" y="1400"/>
                </a:lnTo>
                <a:lnTo>
                  <a:pt x="1877" y="1377"/>
                </a:lnTo>
                <a:lnTo>
                  <a:pt x="1947" y="1352"/>
                </a:lnTo>
                <a:lnTo>
                  <a:pt x="2016" y="1327"/>
                </a:lnTo>
                <a:lnTo>
                  <a:pt x="2084" y="1302"/>
                </a:lnTo>
                <a:lnTo>
                  <a:pt x="2148" y="1276"/>
                </a:lnTo>
                <a:lnTo>
                  <a:pt x="2212" y="1250"/>
                </a:lnTo>
                <a:lnTo>
                  <a:pt x="2273" y="1222"/>
                </a:lnTo>
                <a:lnTo>
                  <a:pt x="2331" y="1193"/>
                </a:lnTo>
                <a:lnTo>
                  <a:pt x="2385" y="1162"/>
                </a:lnTo>
                <a:lnTo>
                  <a:pt x="2436" y="1131"/>
                </a:lnTo>
                <a:lnTo>
                  <a:pt x="2485" y="1097"/>
                </a:lnTo>
                <a:lnTo>
                  <a:pt x="2528" y="1061"/>
                </a:lnTo>
                <a:lnTo>
                  <a:pt x="2567" y="1023"/>
                </a:lnTo>
                <a:lnTo>
                  <a:pt x="2603" y="984"/>
                </a:lnTo>
                <a:lnTo>
                  <a:pt x="2633" y="941"/>
                </a:lnTo>
                <a:lnTo>
                  <a:pt x="2659" y="895"/>
                </a:lnTo>
                <a:lnTo>
                  <a:pt x="2679" y="846"/>
                </a:lnTo>
                <a:lnTo>
                  <a:pt x="2694" y="795"/>
                </a:lnTo>
                <a:lnTo>
                  <a:pt x="2703" y="740"/>
                </a:lnTo>
                <a:lnTo>
                  <a:pt x="2707" y="683"/>
                </a:lnTo>
                <a:lnTo>
                  <a:pt x="2703" y="629"/>
                </a:lnTo>
                <a:lnTo>
                  <a:pt x="2693" y="579"/>
                </a:lnTo>
                <a:lnTo>
                  <a:pt x="2676" y="532"/>
                </a:lnTo>
                <a:lnTo>
                  <a:pt x="2653" y="488"/>
                </a:lnTo>
                <a:lnTo>
                  <a:pt x="2625" y="447"/>
                </a:lnTo>
                <a:lnTo>
                  <a:pt x="2591" y="410"/>
                </a:lnTo>
                <a:lnTo>
                  <a:pt x="2553" y="378"/>
                </a:lnTo>
                <a:lnTo>
                  <a:pt x="2513" y="348"/>
                </a:lnTo>
                <a:lnTo>
                  <a:pt x="2467" y="323"/>
                </a:lnTo>
                <a:lnTo>
                  <a:pt x="2418" y="302"/>
                </a:lnTo>
                <a:lnTo>
                  <a:pt x="2369" y="285"/>
                </a:lnTo>
                <a:lnTo>
                  <a:pt x="2315" y="273"/>
                </a:lnTo>
                <a:lnTo>
                  <a:pt x="2261" y="265"/>
                </a:lnTo>
                <a:lnTo>
                  <a:pt x="2204" y="262"/>
                </a:lnTo>
                <a:lnTo>
                  <a:pt x="2130" y="265"/>
                </a:lnTo>
                <a:lnTo>
                  <a:pt x="2058" y="274"/>
                </a:lnTo>
                <a:lnTo>
                  <a:pt x="1989" y="290"/>
                </a:lnTo>
                <a:lnTo>
                  <a:pt x="1924" y="311"/>
                </a:lnTo>
                <a:lnTo>
                  <a:pt x="1861" y="338"/>
                </a:lnTo>
                <a:lnTo>
                  <a:pt x="1801" y="374"/>
                </a:lnTo>
                <a:lnTo>
                  <a:pt x="1742" y="414"/>
                </a:lnTo>
                <a:lnTo>
                  <a:pt x="1685" y="461"/>
                </a:lnTo>
                <a:lnTo>
                  <a:pt x="1629" y="515"/>
                </a:lnTo>
                <a:lnTo>
                  <a:pt x="1573" y="577"/>
                </a:lnTo>
                <a:lnTo>
                  <a:pt x="1518" y="645"/>
                </a:lnTo>
                <a:lnTo>
                  <a:pt x="1461" y="721"/>
                </a:lnTo>
                <a:lnTo>
                  <a:pt x="1388" y="827"/>
                </a:lnTo>
                <a:lnTo>
                  <a:pt x="1319" y="937"/>
                </a:lnTo>
                <a:lnTo>
                  <a:pt x="1256" y="1049"/>
                </a:lnTo>
                <a:lnTo>
                  <a:pt x="1197" y="1163"/>
                </a:lnTo>
                <a:lnTo>
                  <a:pt x="1141" y="1279"/>
                </a:lnTo>
                <a:lnTo>
                  <a:pt x="1090" y="1395"/>
                </a:lnTo>
                <a:lnTo>
                  <a:pt x="1044" y="1510"/>
                </a:lnTo>
                <a:lnTo>
                  <a:pt x="1001" y="1624"/>
                </a:lnTo>
                <a:lnTo>
                  <a:pt x="962" y="1737"/>
                </a:lnTo>
                <a:lnTo>
                  <a:pt x="925" y="1846"/>
                </a:lnTo>
                <a:lnTo>
                  <a:pt x="893" y="1953"/>
                </a:lnTo>
                <a:lnTo>
                  <a:pt x="863" y="2055"/>
                </a:lnTo>
                <a:lnTo>
                  <a:pt x="836" y="2152"/>
                </a:lnTo>
                <a:lnTo>
                  <a:pt x="812" y="2244"/>
                </a:lnTo>
                <a:lnTo>
                  <a:pt x="782" y="2351"/>
                </a:lnTo>
                <a:lnTo>
                  <a:pt x="751" y="2454"/>
                </a:lnTo>
                <a:lnTo>
                  <a:pt x="720" y="2551"/>
                </a:lnTo>
                <a:lnTo>
                  <a:pt x="689" y="2642"/>
                </a:lnTo>
                <a:lnTo>
                  <a:pt x="658" y="2727"/>
                </a:lnTo>
                <a:lnTo>
                  <a:pt x="627" y="2807"/>
                </a:lnTo>
                <a:lnTo>
                  <a:pt x="597" y="2881"/>
                </a:lnTo>
                <a:lnTo>
                  <a:pt x="569" y="2948"/>
                </a:lnTo>
                <a:lnTo>
                  <a:pt x="540" y="3011"/>
                </a:lnTo>
                <a:lnTo>
                  <a:pt x="515" y="3067"/>
                </a:lnTo>
                <a:lnTo>
                  <a:pt x="490" y="3117"/>
                </a:lnTo>
                <a:lnTo>
                  <a:pt x="468" y="3160"/>
                </a:lnTo>
                <a:lnTo>
                  <a:pt x="449" y="3198"/>
                </a:lnTo>
                <a:lnTo>
                  <a:pt x="431" y="3230"/>
                </a:lnTo>
                <a:lnTo>
                  <a:pt x="418" y="3256"/>
                </a:lnTo>
                <a:lnTo>
                  <a:pt x="391" y="3291"/>
                </a:lnTo>
                <a:lnTo>
                  <a:pt x="361" y="3324"/>
                </a:lnTo>
                <a:lnTo>
                  <a:pt x="326" y="3354"/>
                </a:lnTo>
                <a:lnTo>
                  <a:pt x="289" y="3382"/>
                </a:lnTo>
                <a:lnTo>
                  <a:pt x="251" y="3405"/>
                </a:lnTo>
                <a:lnTo>
                  <a:pt x="212" y="3425"/>
                </a:lnTo>
                <a:lnTo>
                  <a:pt x="173" y="3442"/>
                </a:lnTo>
                <a:lnTo>
                  <a:pt x="137" y="3455"/>
                </a:lnTo>
                <a:lnTo>
                  <a:pt x="103" y="3465"/>
                </a:lnTo>
                <a:lnTo>
                  <a:pt x="72" y="3471"/>
                </a:lnTo>
                <a:lnTo>
                  <a:pt x="46" y="3473"/>
                </a:lnTo>
                <a:lnTo>
                  <a:pt x="41" y="3473"/>
                </a:lnTo>
                <a:lnTo>
                  <a:pt x="34" y="3472"/>
                </a:lnTo>
                <a:lnTo>
                  <a:pt x="25" y="3471"/>
                </a:lnTo>
                <a:lnTo>
                  <a:pt x="15" y="3468"/>
                </a:lnTo>
                <a:lnTo>
                  <a:pt x="7" y="3463"/>
                </a:lnTo>
                <a:lnTo>
                  <a:pt x="2" y="3455"/>
                </a:lnTo>
                <a:lnTo>
                  <a:pt x="0" y="3443"/>
                </a:lnTo>
                <a:lnTo>
                  <a:pt x="0" y="3439"/>
                </a:lnTo>
                <a:lnTo>
                  <a:pt x="0" y="3434"/>
                </a:lnTo>
                <a:lnTo>
                  <a:pt x="3" y="3427"/>
                </a:lnTo>
                <a:lnTo>
                  <a:pt x="7" y="3417"/>
                </a:lnTo>
                <a:lnTo>
                  <a:pt x="13" y="3403"/>
                </a:lnTo>
                <a:lnTo>
                  <a:pt x="22" y="3383"/>
                </a:lnTo>
                <a:lnTo>
                  <a:pt x="60" y="3311"/>
                </a:lnTo>
                <a:lnTo>
                  <a:pt x="94" y="3241"/>
                </a:lnTo>
                <a:lnTo>
                  <a:pt x="127" y="3173"/>
                </a:lnTo>
                <a:lnTo>
                  <a:pt x="158" y="3107"/>
                </a:lnTo>
                <a:lnTo>
                  <a:pt x="187" y="3040"/>
                </a:lnTo>
                <a:lnTo>
                  <a:pt x="215" y="2973"/>
                </a:lnTo>
                <a:lnTo>
                  <a:pt x="242" y="2905"/>
                </a:lnTo>
                <a:lnTo>
                  <a:pt x="268" y="2836"/>
                </a:lnTo>
                <a:lnTo>
                  <a:pt x="293" y="2765"/>
                </a:lnTo>
                <a:lnTo>
                  <a:pt x="318" y="2691"/>
                </a:lnTo>
                <a:lnTo>
                  <a:pt x="342" y="2616"/>
                </a:lnTo>
                <a:lnTo>
                  <a:pt x="365" y="2534"/>
                </a:lnTo>
                <a:lnTo>
                  <a:pt x="389" y="2451"/>
                </a:lnTo>
                <a:lnTo>
                  <a:pt x="412" y="2360"/>
                </a:lnTo>
                <a:lnTo>
                  <a:pt x="436" y="2265"/>
                </a:lnTo>
                <a:lnTo>
                  <a:pt x="462" y="2164"/>
                </a:lnTo>
                <a:lnTo>
                  <a:pt x="486" y="2055"/>
                </a:lnTo>
                <a:lnTo>
                  <a:pt x="513" y="1939"/>
                </a:lnTo>
                <a:lnTo>
                  <a:pt x="540" y="1815"/>
                </a:lnTo>
                <a:lnTo>
                  <a:pt x="565" y="1709"/>
                </a:lnTo>
                <a:lnTo>
                  <a:pt x="589" y="1597"/>
                </a:lnTo>
                <a:lnTo>
                  <a:pt x="613" y="1478"/>
                </a:lnTo>
                <a:lnTo>
                  <a:pt x="639" y="1353"/>
                </a:lnTo>
                <a:lnTo>
                  <a:pt x="663" y="1226"/>
                </a:lnTo>
                <a:lnTo>
                  <a:pt x="688" y="1095"/>
                </a:lnTo>
                <a:lnTo>
                  <a:pt x="712" y="963"/>
                </a:lnTo>
                <a:lnTo>
                  <a:pt x="735" y="832"/>
                </a:lnTo>
                <a:lnTo>
                  <a:pt x="756" y="701"/>
                </a:lnTo>
                <a:lnTo>
                  <a:pt x="777" y="574"/>
                </a:lnTo>
                <a:lnTo>
                  <a:pt x="796" y="450"/>
                </a:lnTo>
                <a:lnTo>
                  <a:pt x="812" y="330"/>
                </a:lnTo>
                <a:lnTo>
                  <a:pt x="778" y="346"/>
                </a:lnTo>
                <a:lnTo>
                  <a:pt x="742" y="362"/>
                </a:lnTo>
                <a:lnTo>
                  <a:pt x="706" y="379"/>
                </a:lnTo>
                <a:lnTo>
                  <a:pt x="671" y="396"/>
                </a:lnTo>
                <a:lnTo>
                  <a:pt x="638" y="410"/>
                </a:lnTo>
                <a:lnTo>
                  <a:pt x="605" y="423"/>
                </a:lnTo>
                <a:lnTo>
                  <a:pt x="576" y="434"/>
                </a:lnTo>
                <a:lnTo>
                  <a:pt x="549" y="440"/>
                </a:lnTo>
                <a:lnTo>
                  <a:pt x="526" y="443"/>
                </a:lnTo>
                <a:lnTo>
                  <a:pt x="517" y="443"/>
                </a:lnTo>
                <a:lnTo>
                  <a:pt x="508" y="442"/>
                </a:lnTo>
                <a:lnTo>
                  <a:pt x="497" y="440"/>
                </a:lnTo>
                <a:lnTo>
                  <a:pt x="488" y="437"/>
                </a:lnTo>
                <a:lnTo>
                  <a:pt x="480" y="431"/>
                </a:lnTo>
                <a:lnTo>
                  <a:pt x="474" y="423"/>
                </a:lnTo>
                <a:lnTo>
                  <a:pt x="472" y="412"/>
                </a:lnTo>
                <a:lnTo>
                  <a:pt x="476" y="388"/>
                </a:lnTo>
                <a:lnTo>
                  <a:pt x="489" y="363"/>
                </a:lnTo>
                <a:lnTo>
                  <a:pt x="511" y="338"/>
                </a:lnTo>
                <a:lnTo>
                  <a:pt x="539" y="313"/>
                </a:lnTo>
                <a:lnTo>
                  <a:pt x="574" y="289"/>
                </a:lnTo>
                <a:lnTo>
                  <a:pt x="615" y="262"/>
                </a:lnTo>
                <a:lnTo>
                  <a:pt x="661" y="236"/>
                </a:lnTo>
                <a:lnTo>
                  <a:pt x="712" y="210"/>
                </a:lnTo>
                <a:lnTo>
                  <a:pt x="769" y="184"/>
                </a:lnTo>
                <a:lnTo>
                  <a:pt x="827" y="156"/>
                </a:lnTo>
                <a:lnTo>
                  <a:pt x="889" y="128"/>
                </a:lnTo>
                <a:lnTo>
                  <a:pt x="918" y="112"/>
                </a:lnTo>
                <a:lnTo>
                  <a:pt x="951" y="95"/>
                </a:lnTo>
                <a:lnTo>
                  <a:pt x="985" y="78"/>
                </a:lnTo>
                <a:lnTo>
                  <a:pt x="1020" y="62"/>
                </a:lnTo>
                <a:lnTo>
                  <a:pt x="1055" y="48"/>
                </a:lnTo>
                <a:lnTo>
                  <a:pt x="1087" y="35"/>
                </a:lnTo>
                <a:lnTo>
                  <a:pt x="1120" y="24"/>
                </a:lnTo>
                <a:lnTo>
                  <a:pt x="1148" y="15"/>
                </a:lnTo>
                <a:lnTo>
                  <a:pt x="1172" y="10"/>
                </a:lnTo>
                <a:lnTo>
                  <a:pt x="1191" y="7"/>
                </a:lnTo>
                <a:lnTo>
                  <a:pt x="1211" y="10"/>
                </a:lnTo>
                <a:lnTo>
                  <a:pt x="1226" y="15"/>
                </a:lnTo>
                <a:lnTo>
                  <a:pt x="1237" y="24"/>
                </a:lnTo>
                <a:lnTo>
                  <a:pt x="1242" y="36"/>
                </a:lnTo>
                <a:lnTo>
                  <a:pt x="1245" y="52"/>
                </a:lnTo>
                <a:lnTo>
                  <a:pt x="1245" y="59"/>
                </a:lnTo>
                <a:lnTo>
                  <a:pt x="1244" y="67"/>
                </a:lnTo>
                <a:lnTo>
                  <a:pt x="1242" y="76"/>
                </a:lnTo>
                <a:lnTo>
                  <a:pt x="1240" y="88"/>
                </a:lnTo>
                <a:lnTo>
                  <a:pt x="1236" y="105"/>
                </a:lnTo>
                <a:lnTo>
                  <a:pt x="1229" y="128"/>
                </a:lnTo>
                <a:lnTo>
                  <a:pt x="1229" y="128"/>
                </a:lnTo>
                <a:lnTo>
                  <a:pt x="1136" y="757"/>
                </a:lnTo>
                <a:lnTo>
                  <a:pt x="1226" y="655"/>
                </a:lnTo>
                <a:lnTo>
                  <a:pt x="1315" y="564"/>
                </a:lnTo>
                <a:lnTo>
                  <a:pt x="1405" y="480"/>
                </a:lnTo>
                <a:lnTo>
                  <a:pt x="1494" y="405"/>
                </a:lnTo>
                <a:lnTo>
                  <a:pt x="1581" y="338"/>
                </a:lnTo>
                <a:lnTo>
                  <a:pt x="1668" y="279"/>
                </a:lnTo>
                <a:lnTo>
                  <a:pt x="1753" y="228"/>
                </a:lnTo>
                <a:lnTo>
                  <a:pt x="1835" y="183"/>
                </a:lnTo>
                <a:lnTo>
                  <a:pt x="1915" y="145"/>
                </a:lnTo>
                <a:lnTo>
                  <a:pt x="1992" y="112"/>
                </a:lnTo>
                <a:lnTo>
                  <a:pt x="2066" y="84"/>
                </a:lnTo>
                <a:lnTo>
                  <a:pt x="2136" y="62"/>
                </a:lnTo>
                <a:lnTo>
                  <a:pt x="2204" y="44"/>
                </a:lnTo>
                <a:lnTo>
                  <a:pt x="2266" y="29"/>
                </a:lnTo>
                <a:lnTo>
                  <a:pt x="2324" y="18"/>
                </a:lnTo>
                <a:lnTo>
                  <a:pt x="2377" y="10"/>
                </a:lnTo>
                <a:lnTo>
                  <a:pt x="2424" y="4"/>
                </a:lnTo>
                <a:lnTo>
                  <a:pt x="2464" y="2"/>
                </a:lnTo>
                <a:lnTo>
                  <a:pt x="2499" y="0"/>
                </a:lnTo>
                <a:lnTo>
                  <a:pt x="2529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TextBox 10"/>
          <p:cNvSpPr txBox="1"/>
          <p:nvPr/>
        </p:nvSpPr>
        <p:spPr>
          <a:xfrm>
            <a:off x="2971800" y="3581400"/>
            <a:ext cx="5334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/>
              <a:t>u</a:t>
            </a:r>
            <a:endParaRPr lang="en-US" sz="4400" dirty="0"/>
          </a:p>
        </p:txBody>
      </p:sp>
      <p:grpSp>
        <p:nvGrpSpPr>
          <p:cNvPr id="1028" name="Group 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1066800" y="914400"/>
            <a:ext cx="678162" cy="495300"/>
            <a:chOff x="2823" y="1161"/>
            <a:chExt cx="1769" cy="1292"/>
          </a:xfrm>
        </p:grpSpPr>
        <p:sp>
          <p:nvSpPr>
            <p:cNvPr id="1030" name="Freeform 6"/>
            <p:cNvSpPr>
              <a:spLocks/>
            </p:cNvSpPr>
            <p:nvPr/>
          </p:nvSpPr>
          <p:spPr bwMode="auto">
            <a:xfrm>
              <a:off x="2823" y="1161"/>
              <a:ext cx="967" cy="1058"/>
            </a:xfrm>
            <a:custGeom>
              <a:avLst/>
              <a:gdLst/>
              <a:ahLst/>
              <a:cxnLst>
                <a:cxn ang="0">
                  <a:pos x="1849" y="0"/>
                </a:cxn>
                <a:cxn ang="0">
                  <a:pos x="1859" y="698"/>
                </a:cxn>
                <a:cxn ang="0">
                  <a:pos x="1833" y="548"/>
                </a:cxn>
                <a:cxn ang="0">
                  <a:pos x="1797" y="423"/>
                </a:cxn>
                <a:cxn ang="0">
                  <a:pos x="1749" y="322"/>
                </a:cxn>
                <a:cxn ang="0">
                  <a:pos x="1688" y="243"/>
                </a:cxn>
                <a:cxn ang="0">
                  <a:pos x="1610" y="184"/>
                </a:cxn>
                <a:cxn ang="0">
                  <a:pos x="1515" y="141"/>
                </a:cxn>
                <a:cxn ang="0">
                  <a:pos x="1399" y="113"/>
                </a:cxn>
                <a:cxn ang="0">
                  <a:pos x="1259" y="98"/>
                </a:cxn>
                <a:cxn ang="0">
                  <a:pos x="1095" y="93"/>
                </a:cxn>
                <a:cxn ang="0">
                  <a:pos x="1009" y="1014"/>
                </a:cxn>
                <a:cxn ang="0">
                  <a:pos x="1026" y="1034"/>
                </a:cxn>
                <a:cxn ang="0">
                  <a:pos x="1034" y="1059"/>
                </a:cxn>
                <a:cxn ang="0">
                  <a:pos x="1033" y="1066"/>
                </a:cxn>
                <a:cxn ang="0">
                  <a:pos x="1026" y="1080"/>
                </a:cxn>
                <a:cxn ang="0">
                  <a:pos x="1004" y="1108"/>
                </a:cxn>
                <a:cxn ang="0">
                  <a:pos x="205" y="1986"/>
                </a:cxn>
                <a:cxn ang="0">
                  <a:pos x="1158" y="1985"/>
                </a:cxn>
                <a:cxn ang="0">
                  <a:pos x="1290" y="1979"/>
                </a:cxn>
                <a:cxn ang="0">
                  <a:pos x="1408" y="1964"/>
                </a:cxn>
                <a:cxn ang="0">
                  <a:pos x="1510" y="1939"/>
                </a:cxn>
                <a:cxn ang="0">
                  <a:pos x="1598" y="1903"/>
                </a:cxn>
                <a:cxn ang="0">
                  <a:pos x="1672" y="1852"/>
                </a:cxn>
                <a:cxn ang="0">
                  <a:pos x="1734" y="1784"/>
                </a:cxn>
                <a:cxn ang="0">
                  <a:pos x="1784" y="1697"/>
                </a:cxn>
                <a:cxn ang="0">
                  <a:pos x="1821" y="1590"/>
                </a:cxn>
                <a:cxn ang="0">
                  <a:pos x="1849" y="1459"/>
                </a:cxn>
                <a:cxn ang="0">
                  <a:pos x="1934" y="1385"/>
                </a:cxn>
                <a:cxn ang="0">
                  <a:pos x="79" y="2117"/>
                </a:cxn>
                <a:cxn ang="0">
                  <a:pos x="44" y="2116"/>
                </a:cxn>
                <a:cxn ang="0">
                  <a:pos x="16" y="2110"/>
                </a:cxn>
                <a:cxn ang="0">
                  <a:pos x="1" y="2096"/>
                </a:cxn>
                <a:cxn ang="0">
                  <a:pos x="0" y="2079"/>
                </a:cxn>
                <a:cxn ang="0">
                  <a:pos x="2" y="2070"/>
                </a:cxn>
                <a:cxn ang="0">
                  <a:pos x="13" y="2057"/>
                </a:cxn>
                <a:cxn ang="0">
                  <a:pos x="35" y="2033"/>
                </a:cxn>
                <a:cxn ang="0">
                  <a:pos x="0" y="69"/>
                </a:cxn>
                <a:cxn ang="0">
                  <a:pos x="2" y="25"/>
                </a:cxn>
                <a:cxn ang="0">
                  <a:pos x="16" y="6"/>
                </a:cxn>
                <a:cxn ang="0">
                  <a:pos x="51" y="1"/>
                </a:cxn>
              </a:cxnLst>
              <a:rect l="0" t="0" r="r" b="b"/>
              <a:pathLst>
                <a:path w="1934" h="2117">
                  <a:moveTo>
                    <a:pt x="79" y="0"/>
                  </a:moveTo>
                  <a:lnTo>
                    <a:pt x="1849" y="0"/>
                  </a:lnTo>
                  <a:lnTo>
                    <a:pt x="1934" y="698"/>
                  </a:lnTo>
                  <a:lnTo>
                    <a:pt x="1859" y="698"/>
                  </a:lnTo>
                  <a:lnTo>
                    <a:pt x="1847" y="620"/>
                  </a:lnTo>
                  <a:lnTo>
                    <a:pt x="1833" y="548"/>
                  </a:lnTo>
                  <a:lnTo>
                    <a:pt x="1815" y="482"/>
                  </a:lnTo>
                  <a:lnTo>
                    <a:pt x="1797" y="423"/>
                  </a:lnTo>
                  <a:lnTo>
                    <a:pt x="1775" y="370"/>
                  </a:lnTo>
                  <a:lnTo>
                    <a:pt x="1749" y="322"/>
                  </a:lnTo>
                  <a:lnTo>
                    <a:pt x="1720" y="280"/>
                  </a:lnTo>
                  <a:lnTo>
                    <a:pt x="1688" y="243"/>
                  </a:lnTo>
                  <a:lnTo>
                    <a:pt x="1651" y="211"/>
                  </a:lnTo>
                  <a:lnTo>
                    <a:pt x="1610" y="184"/>
                  </a:lnTo>
                  <a:lnTo>
                    <a:pt x="1565" y="160"/>
                  </a:lnTo>
                  <a:lnTo>
                    <a:pt x="1515" y="141"/>
                  </a:lnTo>
                  <a:lnTo>
                    <a:pt x="1459" y="125"/>
                  </a:lnTo>
                  <a:lnTo>
                    <a:pt x="1399" y="113"/>
                  </a:lnTo>
                  <a:lnTo>
                    <a:pt x="1332" y="105"/>
                  </a:lnTo>
                  <a:lnTo>
                    <a:pt x="1259" y="98"/>
                  </a:lnTo>
                  <a:lnTo>
                    <a:pt x="1180" y="94"/>
                  </a:lnTo>
                  <a:lnTo>
                    <a:pt x="1095" y="93"/>
                  </a:lnTo>
                  <a:lnTo>
                    <a:pt x="360" y="93"/>
                  </a:lnTo>
                  <a:lnTo>
                    <a:pt x="1009" y="1014"/>
                  </a:lnTo>
                  <a:lnTo>
                    <a:pt x="1018" y="1024"/>
                  </a:lnTo>
                  <a:lnTo>
                    <a:pt x="1026" y="1034"/>
                  </a:lnTo>
                  <a:lnTo>
                    <a:pt x="1032" y="1045"/>
                  </a:lnTo>
                  <a:lnTo>
                    <a:pt x="1034" y="1059"/>
                  </a:lnTo>
                  <a:lnTo>
                    <a:pt x="1034" y="1062"/>
                  </a:lnTo>
                  <a:lnTo>
                    <a:pt x="1033" y="1066"/>
                  </a:lnTo>
                  <a:lnTo>
                    <a:pt x="1031" y="1072"/>
                  </a:lnTo>
                  <a:lnTo>
                    <a:pt x="1026" y="1080"/>
                  </a:lnTo>
                  <a:lnTo>
                    <a:pt x="1017" y="1093"/>
                  </a:lnTo>
                  <a:lnTo>
                    <a:pt x="1004" y="1108"/>
                  </a:lnTo>
                  <a:lnTo>
                    <a:pt x="1004" y="1108"/>
                  </a:lnTo>
                  <a:lnTo>
                    <a:pt x="205" y="1986"/>
                  </a:lnTo>
                  <a:lnTo>
                    <a:pt x="1084" y="1986"/>
                  </a:lnTo>
                  <a:lnTo>
                    <a:pt x="1158" y="1985"/>
                  </a:lnTo>
                  <a:lnTo>
                    <a:pt x="1226" y="1982"/>
                  </a:lnTo>
                  <a:lnTo>
                    <a:pt x="1290" y="1979"/>
                  </a:lnTo>
                  <a:lnTo>
                    <a:pt x="1351" y="1972"/>
                  </a:lnTo>
                  <a:lnTo>
                    <a:pt x="1408" y="1964"/>
                  </a:lnTo>
                  <a:lnTo>
                    <a:pt x="1461" y="1953"/>
                  </a:lnTo>
                  <a:lnTo>
                    <a:pt x="1510" y="1939"/>
                  </a:lnTo>
                  <a:lnTo>
                    <a:pt x="1556" y="1923"/>
                  </a:lnTo>
                  <a:lnTo>
                    <a:pt x="1598" y="1903"/>
                  </a:lnTo>
                  <a:lnTo>
                    <a:pt x="1637" y="1879"/>
                  </a:lnTo>
                  <a:lnTo>
                    <a:pt x="1672" y="1852"/>
                  </a:lnTo>
                  <a:lnTo>
                    <a:pt x="1705" y="1820"/>
                  </a:lnTo>
                  <a:lnTo>
                    <a:pt x="1734" y="1784"/>
                  </a:lnTo>
                  <a:lnTo>
                    <a:pt x="1761" y="1743"/>
                  </a:lnTo>
                  <a:lnTo>
                    <a:pt x="1784" y="1697"/>
                  </a:lnTo>
                  <a:lnTo>
                    <a:pt x="1804" y="1646"/>
                  </a:lnTo>
                  <a:lnTo>
                    <a:pt x="1821" y="1590"/>
                  </a:lnTo>
                  <a:lnTo>
                    <a:pt x="1837" y="1527"/>
                  </a:lnTo>
                  <a:lnTo>
                    <a:pt x="1849" y="1459"/>
                  </a:lnTo>
                  <a:lnTo>
                    <a:pt x="1859" y="1385"/>
                  </a:lnTo>
                  <a:lnTo>
                    <a:pt x="1934" y="1385"/>
                  </a:lnTo>
                  <a:lnTo>
                    <a:pt x="1849" y="2117"/>
                  </a:lnTo>
                  <a:lnTo>
                    <a:pt x="79" y="2117"/>
                  </a:lnTo>
                  <a:lnTo>
                    <a:pt x="60" y="2116"/>
                  </a:lnTo>
                  <a:lnTo>
                    <a:pt x="44" y="2116"/>
                  </a:lnTo>
                  <a:lnTo>
                    <a:pt x="29" y="2114"/>
                  </a:lnTo>
                  <a:lnTo>
                    <a:pt x="16" y="2110"/>
                  </a:lnTo>
                  <a:lnTo>
                    <a:pt x="7" y="2105"/>
                  </a:lnTo>
                  <a:lnTo>
                    <a:pt x="1" y="2096"/>
                  </a:lnTo>
                  <a:lnTo>
                    <a:pt x="0" y="2082"/>
                  </a:lnTo>
                  <a:lnTo>
                    <a:pt x="0" y="2079"/>
                  </a:lnTo>
                  <a:lnTo>
                    <a:pt x="0" y="2074"/>
                  </a:lnTo>
                  <a:lnTo>
                    <a:pt x="2" y="2070"/>
                  </a:lnTo>
                  <a:lnTo>
                    <a:pt x="6" y="2064"/>
                  </a:lnTo>
                  <a:lnTo>
                    <a:pt x="13" y="2057"/>
                  </a:lnTo>
                  <a:lnTo>
                    <a:pt x="22" y="2047"/>
                  </a:lnTo>
                  <a:lnTo>
                    <a:pt x="35" y="2033"/>
                  </a:lnTo>
                  <a:lnTo>
                    <a:pt x="790" y="1195"/>
                  </a:lnTo>
                  <a:lnTo>
                    <a:pt x="0" y="69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7" y="14"/>
                  </a:lnTo>
                  <a:lnTo>
                    <a:pt x="16" y="6"/>
                  </a:lnTo>
                  <a:lnTo>
                    <a:pt x="31" y="2"/>
                  </a:lnTo>
                  <a:lnTo>
                    <a:pt x="51" y="1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Freeform 7"/>
            <p:cNvSpPr>
              <a:spLocks/>
            </p:cNvSpPr>
            <p:nvPr/>
          </p:nvSpPr>
          <p:spPr bwMode="auto">
            <a:xfrm>
              <a:off x="3937" y="1960"/>
              <a:ext cx="655" cy="493"/>
            </a:xfrm>
            <a:custGeom>
              <a:avLst/>
              <a:gdLst/>
              <a:ahLst/>
              <a:cxnLst>
                <a:cxn ang="0">
                  <a:pos x="426" y="18"/>
                </a:cxn>
                <a:cxn ang="0">
                  <a:pos x="517" y="95"/>
                </a:cxn>
                <a:cxn ang="0">
                  <a:pos x="538" y="211"/>
                </a:cxn>
                <a:cxn ang="0">
                  <a:pos x="487" y="357"/>
                </a:cxn>
                <a:cxn ang="0">
                  <a:pos x="408" y="589"/>
                </a:cxn>
                <a:cxn ang="0">
                  <a:pos x="385" y="756"/>
                </a:cxn>
                <a:cxn ang="0">
                  <a:pos x="392" y="816"/>
                </a:cxn>
                <a:cxn ang="0">
                  <a:pos x="426" y="883"/>
                </a:cxn>
                <a:cxn ang="0">
                  <a:pos x="510" y="925"/>
                </a:cxn>
                <a:cxn ang="0">
                  <a:pos x="644" y="903"/>
                </a:cxn>
                <a:cxn ang="0">
                  <a:pos x="746" y="827"/>
                </a:cxn>
                <a:cxn ang="0">
                  <a:pos x="810" y="741"/>
                </a:cxn>
                <a:cxn ang="0">
                  <a:pos x="827" y="690"/>
                </a:cxn>
                <a:cxn ang="0">
                  <a:pos x="850" y="609"/>
                </a:cxn>
                <a:cxn ang="0">
                  <a:pos x="984" y="94"/>
                </a:cxn>
                <a:cxn ang="0">
                  <a:pos x="1024" y="35"/>
                </a:cxn>
                <a:cxn ang="0">
                  <a:pos x="1100" y="21"/>
                </a:cxn>
                <a:cxn ang="0">
                  <a:pos x="1152" y="67"/>
                </a:cxn>
                <a:cxn ang="0">
                  <a:pos x="1149" y="126"/>
                </a:cxn>
                <a:cxn ang="0">
                  <a:pos x="1129" y="212"/>
                </a:cxn>
                <a:cxn ang="0">
                  <a:pos x="1059" y="475"/>
                </a:cxn>
                <a:cxn ang="0">
                  <a:pos x="1025" y="611"/>
                </a:cxn>
                <a:cxn ang="0">
                  <a:pos x="994" y="738"/>
                </a:cxn>
                <a:cxn ang="0">
                  <a:pos x="986" y="841"/>
                </a:cxn>
                <a:cxn ang="0">
                  <a:pos x="1010" y="908"/>
                </a:cxn>
                <a:cxn ang="0">
                  <a:pos x="1084" y="923"/>
                </a:cxn>
                <a:cxn ang="0">
                  <a:pos x="1157" y="860"/>
                </a:cxn>
                <a:cxn ang="0">
                  <a:pos x="1205" y="750"/>
                </a:cxn>
                <a:cxn ang="0">
                  <a:pos x="1234" y="653"/>
                </a:cxn>
                <a:cxn ang="0">
                  <a:pos x="1259" y="625"/>
                </a:cxn>
                <a:cxn ang="0">
                  <a:pos x="1291" y="626"/>
                </a:cxn>
                <a:cxn ang="0">
                  <a:pos x="1311" y="653"/>
                </a:cxn>
                <a:cxn ang="0">
                  <a:pos x="1297" y="707"/>
                </a:cxn>
                <a:cxn ang="0">
                  <a:pos x="1258" y="817"/>
                </a:cxn>
                <a:cxn ang="0">
                  <a:pos x="1180" y="934"/>
                </a:cxn>
                <a:cxn ang="0">
                  <a:pos x="1050" y="985"/>
                </a:cxn>
                <a:cxn ang="0">
                  <a:pos x="999" y="980"/>
                </a:cxn>
                <a:cxn ang="0">
                  <a:pos x="915" y="952"/>
                </a:cxn>
                <a:cxn ang="0">
                  <a:pos x="838" y="874"/>
                </a:cxn>
                <a:cxn ang="0">
                  <a:pos x="754" y="904"/>
                </a:cxn>
                <a:cxn ang="0">
                  <a:pos x="641" y="967"/>
                </a:cxn>
                <a:cxn ang="0">
                  <a:pos x="496" y="984"/>
                </a:cxn>
                <a:cxn ang="0">
                  <a:pos x="360" y="953"/>
                </a:cxn>
                <a:cxn ang="0">
                  <a:pos x="255" y="867"/>
                </a:cxn>
                <a:cxn ang="0">
                  <a:pos x="218" y="763"/>
                </a:cxn>
                <a:cxn ang="0">
                  <a:pos x="216" y="695"/>
                </a:cxn>
                <a:cxn ang="0">
                  <a:pos x="219" y="643"/>
                </a:cxn>
                <a:cxn ang="0">
                  <a:pos x="237" y="562"/>
                </a:cxn>
                <a:cxn ang="0">
                  <a:pos x="280" y="429"/>
                </a:cxn>
                <a:cxn ang="0">
                  <a:pos x="352" y="246"/>
                </a:cxn>
                <a:cxn ang="0">
                  <a:pos x="374" y="112"/>
                </a:cxn>
                <a:cxn ang="0">
                  <a:pos x="338" y="60"/>
                </a:cxn>
                <a:cxn ang="0">
                  <a:pos x="241" y="83"/>
                </a:cxn>
                <a:cxn ang="0">
                  <a:pos x="140" y="189"/>
                </a:cxn>
                <a:cxn ang="0">
                  <a:pos x="77" y="339"/>
                </a:cxn>
                <a:cxn ang="0">
                  <a:pos x="40" y="361"/>
                </a:cxn>
                <a:cxn ang="0">
                  <a:pos x="13" y="355"/>
                </a:cxn>
                <a:cxn ang="0">
                  <a:pos x="1" y="323"/>
                </a:cxn>
                <a:cxn ang="0">
                  <a:pos x="27" y="247"/>
                </a:cxn>
                <a:cxn ang="0">
                  <a:pos x="89" y="139"/>
                </a:cxn>
                <a:cxn ang="0">
                  <a:pos x="189" y="42"/>
                </a:cxn>
                <a:cxn ang="0">
                  <a:pos x="330" y="0"/>
                </a:cxn>
              </a:cxnLst>
              <a:rect l="0" t="0" r="r" b="b"/>
              <a:pathLst>
                <a:path w="1311" h="985">
                  <a:moveTo>
                    <a:pt x="330" y="0"/>
                  </a:moveTo>
                  <a:lnTo>
                    <a:pt x="365" y="2"/>
                  </a:lnTo>
                  <a:lnTo>
                    <a:pt x="396" y="8"/>
                  </a:lnTo>
                  <a:lnTo>
                    <a:pt x="426" y="18"/>
                  </a:lnTo>
                  <a:lnTo>
                    <a:pt x="454" y="33"/>
                  </a:lnTo>
                  <a:lnTo>
                    <a:pt x="479" y="51"/>
                  </a:lnTo>
                  <a:lnTo>
                    <a:pt x="500" y="71"/>
                  </a:lnTo>
                  <a:lnTo>
                    <a:pt x="517" y="95"/>
                  </a:lnTo>
                  <a:lnTo>
                    <a:pt x="530" y="122"/>
                  </a:lnTo>
                  <a:lnTo>
                    <a:pt x="538" y="153"/>
                  </a:lnTo>
                  <a:lnTo>
                    <a:pt x="540" y="185"/>
                  </a:lnTo>
                  <a:lnTo>
                    <a:pt x="538" y="211"/>
                  </a:lnTo>
                  <a:lnTo>
                    <a:pt x="533" y="238"/>
                  </a:lnTo>
                  <a:lnTo>
                    <a:pt x="524" y="267"/>
                  </a:lnTo>
                  <a:lnTo>
                    <a:pt x="510" y="297"/>
                  </a:lnTo>
                  <a:lnTo>
                    <a:pt x="487" y="357"/>
                  </a:lnTo>
                  <a:lnTo>
                    <a:pt x="463" y="416"/>
                  </a:lnTo>
                  <a:lnTo>
                    <a:pt x="443" y="475"/>
                  </a:lnTo>
                  <a:lnTo>
                    <a:pt x="424" y="532"/>
                  </a:lnTo>
                  <a:lnTo>
                    <a:pt x="408" y="589"/>
                  </a:lnTo>
                  <a:lnTo>
                    <a:pt x="396" y="643"/>
                  </a:lnTo>
                  <a:lnTo>
                    <a:pt x="388" y="695"/>
                  </a:lnTo>
                  <a:lnTo>
                    <a:pt x="385" y="745"/>
                  </a:lnTo>
                  <a:lnTo>
                    <a:pt x="385" y="756"/>
                  </a:lnTo>
                  <a:lnTo>
                    <a:pt x="385" y="768"/>
                  </a:lnTo>
                  <a:lnTo>
                    <a:pt x="387" y="783"/>
                  </a:lnTo>
                  <a:lnTo>
                    <a:pt x="389" y="799"/>
                  </a:lnTo>
                  <a:lnTo>
                    <a:pt x="392" y="816"/>
                  </a:lnTo>
                  <a:lnTo>
                    <a:pt x="397" y="833"/>
                  </a:lnTo>
                  <a:lnTo>
                    <a:pt x="404" y="851"/>
                  </a:lnTo>
                  <a:lnTo>
                    <a:pt x="415" y="868"/>
                  </a:lnTo>
                  <a:lnTo>
                    <a:pt x="426" y="883"/>
                  </a:lnTo>
                  <a:lnTo>
                    <a:pt x="441" y="897"/>
                  </a:lnTo>
                  <a:lnTo>
                    <a:pt x="460" y="909"/>
                  </a:lnTo>
                  <a:lnTo>
                    <a:pt x="483" y="918"/>
                  </a:lnTo>
                  <a:lnTo>
                    <a:pt x="510" y="925"/>
                  </a:lnTo>
                  <a:lnTo>
                    <a:pt x="540" y="926"/>
                  </a:lnTo>
                  <a:lnTo>
                    <a:pt x="577" y="923"/>
                  </a:lnTo>
                  <a:lnTo>
                    <a:pt x="611" y="915"/>
                  </a:lnTo>
                  <a:lnTo>
                    <a:pt x="644" y="903"/>
                  </a:lnTo>
                  <a:lnTo>
                    <a:pt x="673" y="887"/>
                  </a:lnTo>
                  <a:lnTo>
                    <a:pt x="700" y="869"/>
                  </a:lnTo>
                  <a:lnTo>
                    <a:pt x="724" y="849"/>
                  </a:lnTo>
                  <a:lnTo>
                    <a:pt x="746" y="827"/>
                  </a:lnTo>
                  <a:lnTo>
                    <a:pt x="766" y="804"/>
                  </a:lnTo>
                  <a:lnTo>
                    <a:pt x="783" y="782"/>
                  </a:lnTo>
                  <a:lnTo>
                    <a:pt x="799" y="760"/>
                  </a:lnTo>
                  <a:lnTo>
                    <a:pt x="810" y="741"/>
                  </a:lnTo>
                  <a:lnTo>
                    <a:pt x="813" y="735"/>
                  </a:lnTo>
                  <a:lnTo>
                    <a:pt x="816" y="725"/>
                  </a:lnTo>
                  <a:lnTo>
                    <a:pt x="821" y="709"/>
                  </a:lnTo>
                  <a:lnTo>
                    <a:pt x="827" y="690"/>
                  </a:lnTo>
                  <a:lnTo>
                    <a:pt x="832" y="669"/>
                  </a:lnTo>
                  <a:lnTo>
                    <a:pt x="838" y="648"/>
                  </a:lnTo>
                  <a:lnTo>
                    <a:pt x="844" y="627"/>
                  </a:lnTo>
                  <a:lnTo>
                    <a:pt x="850" y="609"/>
                  </a:lnTo>
                  <a:lnTo>
                    <a:pt x="965" y="155"/>
                  </a:lnTo>
                  <a:lnTo>
                    <a:pt x="971" y="134"/>
                  </a:lnTo>
                  <a:lnTo>
                    <a:pt x="978" y="113"/>
                  </a:lnTo>
                  <a:lnTo>
                    <a:pt x="984" y="94"/>
                  </a:lnTo>
                  <a:lnTo>
                    <a:pt x="992" y="76"/>
                  </a:lnTo>
                  <a:lnTo>
                    <a:pt x="1000" y="60"/>
                  </a:lnTo>
                  <a:lnTo>
                    <a:pt x="1012" y="46"/>
                  </a:lnTo>
                  <a:lnTo>
                    <a:pt x="1024" y="35"/>
                  </a:lnTo>
                  <a:lnTo>
                    <a:pt x="1039" y="27"/>
                  </a:lnTo>
                  <a:lnTo>
                    <a:pt x="1058" y="21"/>
                  </a:lnTo>
                  <a:lnTo>
                    <a:pt x="1080" y="19"/>
                  </a:lnTo>
                  <a:lnTo>
                    <a:pt x="1100" y="21"/>
                  </a:lnTo>
                  <a:lnTo>
                    <a:pt x="1117" y="27"/>
                  </a:lnTo>
                  <a:lnTo>
                    <a:pt x="1133" y="37"/>
                  </a:lnTo>
                  <a:lnTo>
                    <a:pt x="1144" y="51"/>
                  </a:lnTo>
                  <a:lnTo>
                    <a:pt x="1152" y="67"/>
                  </a:lnTo>
                  <a:lnTo>
                    <a:pt x="1155" y="87"/>
                  </a:lnTo>
                  <a:lnTo>
                    <a:pt x="1155" y="95"/>
                  </a:lnTo>
                  <a:lnTo>
                    <a:pt x="1152" y="109"/>
                  </a:lnTo>
                  <a:lnTo>
                    <a:pt x="1149" y="126"/>
                  </a:lnTo>
                  <a:lnTo>
                    <a:pt x="1144" y="145"/>
                  </a:lnTo>
                  <a:lnTo>
                    <a:pt x="1138" y="167"/>
                  </a:lnTo>
                  <a:lnTo>
                    <a:pt x="1134" y="189"/>
                  </a:lnTo>
                  <a:lnTo>
                    <a:pt x="1129" y="212"/>
                  </a:lnTo>
                  <a:lnTo>
                    <a:pt x="1124" y="234"/>
                  </a:lnTo>
                  <a:lnTo>
                    <a:pt x="1120" y="253"/>
                  </a:lnTo>
                  <a:lnTo>
                    <a:pt x="1065" y="448"/>
                  </a:lnTo>
                  <a:lnTo>
                    <a:pt x="1059" y="475"/>
                  </a:lnTo>
                  <a:lnTo>
                    <a:pt x="1052" y="507"/>
                  </a:lnTo>
                  <a:lnTo>
                    <a:pt x="1044" y="542"/>
                  </a:lnTo>
                  <a:lnTo>
                    <a:pt x="1035" y="577"/>
                  </a:lnTo>
                  <a:lnTo>
                    <a:pt x="1025" y="611"/>
                  </a:lnTo>
                  <a:lnTo>
                    <a:pt x="1015" y="643"/>
                  </a:lnTo>
                  <a:lnTo>
                    <a:pt x="1008" y="674"/>
                  </a:lnTo>
                  <a:lnTo>
                    <a:pt x="1001" y="706"/>
                  </a:lnTo>
                  <a:lnTo>
                    <a:pt x="994" y="738"/>
                  </a:lnTo>
                  <a:lnTo>
                    <a:pt x="989" y="769"/>
                  </a:lnTo>
                  <a:lnTo>
                    <a:pt x="986" y="796"/>
                  </a:lnTo>
                  <a:lnTo>
                    <a:pt x="985" y="819"/>
                  </a:lnTo>
                  <a:lnTo>
                    <a:pt x="986" y="841"/>
                  </a:lnTo>
                  <a:lnTo>
                    <a:pt x="988" y="860"/>
                  </a:lnTo>
                  <a:lnTo>
                    <a:pt x="993" y="878"/>
                  </a:lnTo>
                  <a:lnTo>
                    <a:pt x="1000" y="894"/>
                  </a:lnTo>
                  <a:lnTo>
                    <a:pt x="1010" y="908"/>
                  </a:lnTo>
                  <a:lnTo>
                    <a:pt x="1023" y="918"/>
                  </a:lnTo>
                  <a:lnTo>
                    <a:pt x="1039" y="923"/>
                  </a:lnTo>
                  <a:lnTo>
                    <a:pt x="1060" y="926"/>
                  </a:lnTo>
                  <a:lnTo>
                    <a:pt x="1084" y="923"/>
                  </a:lnTo>
                  <a:lnTo>
                    <a:pt x="1105" y="914"/>
                  </a:lnTo>
                  <a:lnTo>
                    <a:pt x="1124" y="900"/>
                  </a:lnTo>
                  <a:lnTo>
                    <a:pt x="1142" y="881"/>
                  </a:lnTo>
                  <a:lnTo>
                    <a:pt x="1157" y="860"/>
                  </a:lnTo>
                  <a:lnTo>
                    <a:pt x="1171" y="835"/>
                  </a:lnTo>
                  <a:lnTo>
                    <a:pt x="1184" y="808"/>
                  </a:lnTo>
                  <a:lnTo>
                    <a:pt x="1195" y="779"/>
                  </a:lnTo>
                  <a:lnTo>
                    <a:pt x="1205" y="750"/>
                  </a:lnTo>
                  <a:lnTo>
                    <a:pt x="1213" y="720"/>
                  </a:lnTo>
                  <a:lnTo>
                    <a:pt x="1220" y="692"/>
                  </a:lnTo>
                  <a:lnTo>
                    <a:pt x="1228" y="670"/>
                  </a:lnTo>
                  <a:lnTo>
                    <a:pt x="1234" y="653"/>
                  </a:lnTo>
                  <a:lnTo>
                    <a:pt x="1238" y="641"/>
                  </a:lnTo>
                  <a:lnTo>
                    <a:pt x="1244" y="632"/>
                  </a:lnTo>
                  <a:lnTo>
                    <a:pt x="1251" y="627"/>
                  </a:lnTo>
                  <a:lnTo>
                    <a:pt x="1259" y="625"/>
                  </a:lnTo>
                  <a:lnTo>
                    <a:pt x="1270" y="624"/>
                  </a:lnTo>
                  <a:lnTo>
                    <a:pt x="1276" y="624"/>
                  </a:lnTo>
                  <a:lnTo>
                    <a:pt x="1283" y="624"/>
                  </a:lnTo>
                  <a:lnTo>
                    <a:pt x="1291" y="626"/>
                  </a:lnTo>
                  <a:lnTo>
                    <a:pt x="1298" y="630"/>
                  </a:lnTo>
                  <a:lnTo>
                    <a:pt x="1304" y="634"/>
                  </a:lnTo>
                  <a:lnTo>
                    <a:pt x="1308" y="642"/>
                  </a:lnTo>
                  <a:lnTo>
                    <a:pt x="1311" y="653"/>
                  </a:lnTo>
                  <a:lnTo>
                    <a:pt x="1309" y="658"/>
                  </a:lnTo>
                  <a:lnTo>
                    <a:pt x="1307" y="669"/>
                  </a:lnTo>
                  <a:lnTo>
                    <a:pt x="1302" y="686"/>
                  </a:lnTo>
                  <a:lnTo>
                    <a:pt x="1297" y="707"/>
                  </a:lnTo>
                  <a:lnTo>
                    <a:pt x="1288" y="732"/>
                  </a:lnTo>
                  <a:lnTo>
                    <a:pt x="1280" y="759"/>
                  </a:lnTo>
                  <a:lnTo>
                    <a:pt x="1270" y="787"/>
                  </a:lnTo>
                  <a:lnTo>
                    <a:pt x="1258" y="817"/>
                  </a:lnTo>
                  <a:lnTo>
                    <a:pt x="1244" y="845"/>
                  </a:lnTo>
                  <a:lnTo>
                    <a:pt x="1230" y="872"/>
                  </a:lnTo>
                  <a:lnTo>
                    <a:pt x="1207" y="906"/>
                  </a:lnTo>
                  <a:lnTo>
                    <a:pt x="1180" y="934"/>
                  </a:lnTo>
                  <a:lnTo>
                    <a:pt x="1151" y="956"/>
                  </a:lnTo>
                  <a:lnTo>
                    <a:pt x="1120" y="972"/>
                  </a:lnTo>
                  <a:lnTo>
                    <a:pt x="1086" y="981"/>
                  </a:lnTo>
                  <a:lnTo>
                    <a:pt x="1050" y="985"/>
                  </a:lnTo>
                  <a:lnTo>
                    <a:pt x="1042" y="985"/>
                  </a:lnTo>
                  <a:lnTo>
                    <a:pt x="1030" y="985"/>
                  </a:lnTo>
                  <a:lnTo>
                    <a:pt x="1016" y="984"/>
                  </a:lnTo>
                  <a:lnTo>
                    <a:pt x="999" y="980"/>
                  </a:lnTo>
                  <a:lnTo>
                    <a:pt x="979" y="977"/>
                  </a:lnTo>
                  <a:lnTo>
                    <a:pt x="958" y="971"/>
                  </a:lnTo>
                  <a:lnTo>
                    <a:pt x="936" y="963"/>
                  </a:lnTo>
                  <a:lnTo>
                    <a:pt x="915" y="952"/>
                  </a:lnTo>
                  <a:lnTo>
                    <a:pt x="893" y="938"/>
                  </a:lnTo>
                  <a:lnTo>
                    <a:pt x="873" y="920"/>
                  </a:lnTo>
                  <a:lnTo>
                    <a:pt x="854" y="900"/>
                  </a:lnTo>
                  <a:lnTo>
                    <a:pt x="838" y="874"/>
                  </a:lnTo>
                  <a:lnTo>
                    <a:pt x="825" y="843"/>
                  </a:lnTo>
                  <a:lnTo>
                    <a:pt x="802" y="864"/>
                  </a:lnTo>
                  <a:lnTo>
                    <a:pt x="779" y="884"/>
                  </a:lnTo>
                  <a:lnTo>
                    <a:pt x="754" y="904"/>
                  </a:lnTo>
                  <a:lnTo>
                    <a:pt x="730" y="922"/>
                  </a:lnTo>
                  <a:lnTo>
                    <a:pt x="702" y="939"/>
                  </a:lnTo>
                  <a:lnTo>
                    <a:pt x="673" y="954"/>
                  </a:lnTo>
                  <a:lnTo>
                    <a:pt x="641" y="967"/>
                  </a:lnTo>
                  <a:lnTo>
                    <a:pt x="608" y="977"/>
                  </a:lnTo>
                  <a:lnTo>
                    <a:pt x="571" y="982"/>
                  </a:lnTo>
                  <a:lnTo>
                    <a:pt x="530" y="985"/>
                  </a:lnTo>
                  <a:lnTo>
                    <a:pt x="496" y="984"/>
                  </a:lnTo>
                  <a:lnTo>
                    <a:pt x="461" y="980"/>
                  </a:lnTo>
                  <a:lnTo>
                    <a:pt x="426" y="974"/>
                  </a:lnTo>
                  <a:lnTo>
                    <a:pt x="392" y="965"/>
                  </a:lnTo>
                  <a:lnTo>
                    <a:pt x="360" y="953"/>
                  </a:lnTo>
                  <a:lnTo>
                    <a:pt x="330" y="937"/>
                  </a:lnTo>
                  <a:lnTo>
                    <a:pt x="301" y="917"/>
                  </a:lnTo>
                  <a:lnTo>
                    <a:pt x="275" y="893"/>
                  </a:lnTo>
                  <a:lnTo>
                    <a:pt x="255" y="867"/>
                  </a:lnTo>
                  <a:lnTo>
                    <a:pt x="240" y="841"/>
                  </a:lnTo>
                  <a:lnTo>
                    <a:pt x="230" y="813"/>
                  </a:lnTo>
                  <a:lnTo>
                    <a:pt x="223" y="787"/>
                  </a:lnTo>
                  <a:lnTo>
                    <a:pt x="218" y="763"/>
                  </a:lnTo>
                  <a:lnTo>
                    <a:pt x="217" y="741"/>
                  </a:lnTo>
                  <a:lnTo>
                    <a:pt x="216" y="721"/>
                  </a:lnTo>
                  <a:lnTo>
                    <a:pt x="216" y="707"/>
                  </a:lnTo>
                  <a:lnTo>
                    <a:pt x="216" y="695"/>
                  </a:lnTo>
                  <a:lnTo>
                    <a:pt x="216" y="684"/>
                  </a:lnTo>
                  <a:lnTo>
                    <a:pt x="216" y="672"/>
                  </a:lnTo>
                  <a:lnTo>
                    <a:pt x="217" y="658"/>
                  </a:lnTo>
                  <a:lnTo>
                    <a:pt x="219" y="643"/>
                  </a:lnTo>
                  <a:lnTo>
                    <a:pt x="221" y="626"/>
                  </a:lnTo>
                  <a:lnTo>
                    <a:pt x="225" y="608"/>
                  </a:lnTo>
                  <a:lnTo>
                    <a:pt x="231" y="586"/>
                  </a:lnTo>
                  <a:lnTo>
                    <a:pt x="237" y="562"/>
                  </a:lnTo>
                  <a:lnTo>
                    <a:pt x="245" y="534"/>
                  </a:lnTo>
                  <a:lnTo>
                    <a:pt x="254" y="504"/>
                  </a:lnTo>
                  <a:lnTo>
                    <a:pt x="266" y="468"/>
                  </a:lnTo>
                  <a:lnTo>
                    <a:pt x="280" y="429"/>
                  </a:lnTo>
                  <a:lnTo>
                    <a:pt x="296" y="386"/>
                  </a:lnTo>
                  <a:lnTo>
                    <a:pt x="315" y="337"/>
                  </a:lnTo>
                  <a:lnTo>
                    <a:pt x="335" y="282"/>
                  </a:lnTo>
                  <a:lnTo>
                    <a:pt x="352" y="246"/>
                  </a:lnTo>
                  <a:lnTo>
                    <a:pt x="365" y="210"/>
                  </a:lnTo>
                  <a:lnTo>
                    <a:pt x="373" y="172"/>
                  </a:lnTo>
                  <a:lnTo>
                    <a:pt x="375" y="136"/>
                  </a:lnTo>
                  <a:lnTo>
                    <a:pt x="374" y="112"/>
                  </a:lnTo>
                  <a:lnTo>
                    <a:pt x="370" y="92"/>
                  </a:lnTo>
                  <a:lnTo>
                    <a:pt x="362" y="77"/>
                  </a:lnTo>
                  <a:lnTo>
                    <a:pt x="352" y="67"/>
                  </a:lnTo>
                  <a:lnTo>
                    <a:pt x="338" y="60"/>
                  </a:lnTo>
                  <a:lnTo>
                    <a:pt x="320" y="59"/>
                  </a:lnTo>
                  <a:lnTo>
                    <a:pt x="295" y="61"/>
                  </a:lnTo>
                  <a:lnTo>
                    <a:pt x="268" y="69"/>
                  </a:lnTo>
                  <a:lnTo>
                    <a:pt x="241" y="83"/>
                  </a:lnTo>
                  <a:lnTo>
                    <a:pt x="214" y="101"/>
                  </a:lnTo>
                  <a:lnTo>
                    <a:pt x="189" y="125"/>
                  </a:lnTo>
                  <a:lnTo>
                    <a:pt x="164" y="154"/>
                  </a:lnTo>
                  <a:lnTo>
                    <a:pt x="140" y="189"/>
                  </a:lnTo>
                  <a:lnTo>
                    <a:pt x="118" y="229"/>
                  </a:lnTo>
                  <a:lnTo>
                    <a:pt x="98" y="276"/>
                  </a:lnTo>
                  <a:lnTo>
                    <a:pt x="81" y="327"/>
                  </a:lnTo>
                  <a:lnTo>
                    <a:pt x="77" y="339"/>
                  </a:lnTo>
                  <a:lnTo>
                    <a:pt x="72" y="349"/>
                  </a:lnTo>
                  <a:lnTo>
                    <a:pt x="65" y="356"/>
                  </a:lnTo>
                  <a:lnTo>
                    <a:pt x="55" y="360"/>
                  </a:lnTo>
                  <a:lnTo>
                    <a:pt x="40" y="361"/>
                  </a:lnTo>
                  <a:lnTo>
                    <a:pt x="35" y="361"/>
                  </a:lnTo>
                  <a:lnTo>
                    <a:pt x="28" y="360"/>
                  </a:lnTo>
                  <a:lnTo>
                    <a:pt x="20" y="358"/>
                  </a:lnTo>
                  <a:lnTo>
                    <a:pt x="13" y="355"/>
                  </a:lnTo>
                  <a:lnTo>
                    <a:pt x="6" y="350"/>
                  </a:lnTo>
                  <a:lnTo>
                    <a:pt x="1" y="343"/>
                  </a:lnTo>
                  <a:lnTo>
                    <a:pt x="0" y="331"/>
                  </a:lnTo>
                  <a:lnTo>
                    <a:pt x="1" y="323"/>
                  </a:lnTo>
                  <a:lnTo>
                    <a:pt x="5" y="310"/>
                  </a:lnTo>
                  <a:lnTo>
                    <a:pt x="10" y="291"/>
                  </a:lnTo>
                  <a:lnTo>
                    <a:pt x="18" y="271"/>
                  </a:lnTo>
                  <a:lnTo>
                    <a:pt x="27" y="247"/>
                  </a:lnTo>
                  <a:lnTo>
                    <a:pt x="39" y="221"/>
                  </a:lnTo>
                  <a:lnTo>
                    <a:pt x="53" y="195"/>
                  </a:lnTo>
                  <a:lnTo>
                    <a:pt x="70" y="167"/>
                  </a:lnTo>
                  <a:lnTo>
                    <a:pt x="89" y="139"/>
                  </a:lnTo>
                  <a:lnTo>
                    <a:pt x="110" y="112"/>
                  </a:lnTo>
                  <a:lnTo>
                    <a:pt x="134" y="86"/>
                  </a:lnTo>
                  <a:lnTo>
                    <a:pt x="160" y="62"/>
                  </a:lnTo>
                  <a:lnTo>
                    <a:pt x="189" y="42"/>
                  </a:lnTo>
                  <a:lnTo>
                    <a:pt x="220" y="25"/>
                  </a:lnTo>
                  <a:lnTo>
                    <a:pt x="254" y="11"/>
                  </a:lnTo>
                  <a:lnTo>
                    <a:pt x="291" y="2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4" name="TextBox 23"/>
          <p:cNvSpPr txBox="1"/>
          <p:nvPr/>
        </p:nvSpPr>
        <p:spPr>
          <a:xfrm>
            <a:off x="4343400" y="0"/>
            <a:ext cx="4572000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The family of Riemann surfaces is usually called the ``</a:t>
            </a:r>
            <a:r>
              <a:rPr lang="en-US" sz="2800" dirty="0" err="1" smtClean="0">
                <a:solidFill>
                  <a:srgbClr val="FF0000"/>
                </a:solidFill>
              </a:rPr>
              <a:t>Seiberg</a:t>
            </a:r>
            <a:r>
              <a:rPr lang="en-US" sz="2800" dirty="0" smtClean="0">
                <a:solidFill>
                  <a:srgbClr val="FF0000"/>
                </a:solidFill>
              </a:rPr>
              <a:t>-Witten curve’’ and the </a:t>
            </a:r>
            <a:r>
              <a:rPr lang="en-US" sz="2800" dirty="0" err="1" smtClean="0">
                <a:solidFill>
                  <a:srgbClr val="FF0000"/>
                </a:solidFill>
              </a:rPr>
              <a:t>meromorphic</a:t>
            </a:r>
            <a:r>
              <a:rPr lang="en-US" sz="2800" dirty="0" smtClean="0">
                <a:solidFill>
                  <a:srgbClr val="FF0000"/>
                </a:solidFill>
              </a:rPr>
              <a:t> differential thereupon is the ``</a:t>
            </a:r>
            <a:r>
              <a:rPr lang="en-US" sz="2800" dirty="0" err="1" smtClean="0">
                <a:solidFill>
                  <a:srgbClr val="FF0000"/>
                </a:solidFill>
              </a:rPr>
              <a:t>Seiberg</a:t>
            </a:r>
            <a:r>
              <a:rPr lang="en-US" sz="2800" dirty="0" smtClean="0">
                <a:solidFill>
                  <a:srgbClr val="FF0000"/>
                </a:solidFill>
              </a:rPr>
              <a:t>-Witten differential.’’ 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0" y="5181600"/>
            <a:ext cx="914400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But, to this day, there is no general algorithm for computing the </a:t>
            </a:r>
            <a:r>
              <a:rPr lang="en-US" sz="3600" dirty="0" err="1" smtClean="0">
                <a:solidFill>
                  <a:srgbClr val="0000FF"/>
                </a:solidFill>
              </a:rPr>
              <a:t>Seiberg</a:t>
            </a:r>
            <a:r>
              <a:rPr lang="en-US" sz="3600" dirty="0" smtClean="0">
                <a:solidFill>
                  <a:srgbClr val="0000FF"/>
                </a:solidFill>
              </a:rPr>
              <a:t>-Witten curve and differential for a given </a:t>
            </a:r>
            <a:r>
              <a:rPr lang="en-US" sz="3600" dirty="0" smtClean="0">
                <a:solidFill>
                  <a:srgbClr val="0000FF"/>
                </a:solidFill>
                <a:latin typeface="Monotype Corsiva" pitchFamily="66" charset="0"/>
              </a:rPr>
              <a:t>N</a:t>
            </a:r>
            <a:r>
              <a:rPr lang="en-US" sz="3600" dirty="0" smtClean="0">
                <a:solidFill>
                  <a:srgbClr val="0000FF"/>
                </a:solidFill>
              </a:rPr>
              <a:t>=2 field theory. </a:t>
            </a:r>
            <a:endParaRPr lang="en-US" sz="3600" dirty="0">
              <a:solidFill>
                <a:srgbClr val="0000FF"/>
              </a:solidFill>
            </a:endParaRPr>
          </a:p>
        </p:txBody>
      </p:sp>
      <p:pic>
        <p:nvPicPr>
          <p:cNvPr id="103426" name="Picture 2" descr="http://upload.wikimedia.org/wikipedia/commons/thumb/b/bc/Double_torus_illustration.png/220px-Double_torus_illustration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981200" y="304800"/>
            <a:ext cx="2095500" cy="2295526"/>
          </a:xfrm>
          <a:prstGeom prst="rect">
            <a:avLst/>
          </a:prstGeom>
          <a:noFill/>
        </p:spPr>
      </p:pic>
      <p:cxnSp>
        <p:nvCxnSpPr>
          <p:cNvPr id="15" name="Straight Connector 14"/>
          <p:cNvCxnSpPr/>
          <p:nvPr/>
        </p:nvCxnSpPr>
        <p:spPr>
          <a:xfrm>
            <a:off x="2819400" y="2667000"/>
            <a:ext cx="0" cy="1295400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Oval 15"/>
          <p:cNvSpPr/>
          <p:nvPr/>
        </p:nvSpPr>
        <p:spPr>
          <a:xfrm>
            <a:off x="2743200" y="3886200"/>
            <a:ext cx="228600" cy="1524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6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>
            <a:normAutofit fontScale="90000"/>
          </a:bodyPr>
          <a:lstStyle/>
          <a:p>
            <a:r>
              <a:rPr lang="en-US" dirty="0" smtClean="0"/>
              <a:t>Digression: </a:t>
            </a:r>
            <a:r>
              <a:rPr lang="en-US" dirty="0" err="1" smtClean="0"/>
              <a:t>Seiberg</a:t>
            </a:r>
            <a:r>
              <a:rPr lang="en-US" dirty="0" smtClean="0"/>
              <a:t>-Witten Invariants – 1/3 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0" y="1143000"/>
            <a:ext cx="4800600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On a special complex </a:t>
            </a:r>
            <a:r>
              <a:rPr lang="en-US" sz="3200" dirty="0" err="1" smtClean="0">
                <a:solidFill>
                  <a:srgbClr val="FF0000"/>
                </a:solidFill>
              </a:rPr>
              <a:t>codimension</a:t>
            </a:r>
            <a:r>
              <a:rPr lang="en-US" sz="3200" dirty="0" smtClean="0">
                <a:solidFill>
                  <a:srgbClr val="FF0000"/>
                </a:solidFill>
              </a:rPr>
              <a:t> one </a:t>
            </a:r>
            <a:r>
              <a:rPr lang="en-US" sz="3200" dirty="0" err="1" smtClean="0">
                <a:solidFill>
                  <a:srgbClr val="FF0000"/>
                </a:solidFill>
              </a:rPr>
              <a:t>sublocus</a:t>
            </a:r>
            <a:r>
              <a:rPr lang="en-US" sz="3200" dirty="0" smtClean="0">
                <a:solidFill>
                  <a:srgbClr val="FF0000"/>
                </a:solidFill>
              </a:rPr>
              <a:t> </a:t>
            </a:r>
            <a:r>
              <a:rPr lang="en-US" sz="3200" dirty="0" err="1" smtClean="0">
                <a:solidFill>
                  <a:srgbClr val="FF0000"/>
                </a:solidFill>
                <a:latin typeface="Monotype Corsiva" pitchFamily="66" charset="0"/>
              </a:rPr>
              <a:t>B</a:t>
            </a:r>
            <a:r>
              <a:rPr lang="en-US" sz="3200" baseline="-25000" dirty="0" err="1" smtClean="0">
                <a:solidFill>
                  <a:srgbClr val="FF0000"/>
                </a:solidFill>
              </a:rPr>
              <a:t>singular</a:t>
            </a:r>
            <a:r>
              <a:rPr lang="en-US" sz="3200" baseline="-25000" dirty="0" smtClean="0">
                <a:solidFill>
                  <a:srgbClr val="FF0000"/>
                </a:solidFill>
              </a:rPr>
              <a:t> </a:t>
            </a:r>
            <a:r>
              <a:rPr lang="en-US" sz="3200" baseline="30000" dirty="0" smtClean="0">
                <a:solidFill>
                  <a:srgbClr val="FF0000"/>
                </a:solidFill>
              </a:rPr>
              <a:t> </a:t>
            </a:r>
            <a:r>
              <a:rPr lang="en-US" sz="3200" dirty="0" smtClean="0">
                <a:solidFill>
                  <a:srgbClr val="FF0000"/>
                </a:solidFill>
              </a:rPr>
              <a:t>    the curve degenerates</a:t>
            </a:r>
            <a:endParaRPr lang="en-US" sz="3200" baseline="30000" dirty="0">
              <a:solidFill>
                <a:srgbClr val="FF0000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0" y="2667000"/>
            <a:ext cx="4800600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sz="3200" dirty="0" smtClean="0">
              <a:solidFill>
                <a:srgbClr val="C00000"/>
              </a:solidFill>
            </a:endParaRPr>
          </a:p>
          <a:p>
            <a:r>
              <a:rPr lang="en-US" sz="3200" dirty="0" smtClean="0">
                <a:solidFill>
                  <a:srgbClr val="C00000"/>
                </a:solidFill>
              </a:rPr>
              <a:t> new </a:t>
            </a:r>
            <a:r>
              <a:rPr lang="en-US" sz="3200" dirty="0" err="1" smtClean="0">
                <a:solidFill>
                  <a:srgbClr val="C00000"/>
                </a:solidFill>
              </a:rPr>
              <a:t>massless</a:t>
            </a:r>
            <a:r>
              <a:rPr lang="en-US" sz="3200" dirty="0" smtClean="0">
                <a:solidFill>
                  <a:srgbClr val="C00000"/>
                </a:solidFill>
              </a:rPr>
              <a:t> degrees of freedom enhance the Maxwell theory</a:t>
            </a:r>
            <a:endParaRPr lang="en-US" sz="3200" dirty="0">
              <a:solidFill>
                <a:srgbClr val="C00000"/>
              </a:solidFill>
            </a:endParaRPr>
          </a:p>
        </p:txBody>
      </p:sp>
      <p:cxnSp>
        <p:nvCxnSpPr>
          <p:cNvPr id="10" name="Straight Connector 9"/>
          <p:cNvCxnSpPr/>
          <p:nvPr/>
        </p:nvCxnSpPr>
        <p:spPr>
          <a:xfrm>
            <a:off x="3352800" y="4495800"/>
            <a:ext cx="426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/>
          <p:cNvCxnSpPr/>
          <p:nvPr/>
        </p:nvCxnSpPr>
        <p:spPr>
          <a:xfrm>
            <a:off x="2209800" y="6477000"/>
            <a:ext cx="426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 flipV="1">
            <a:off x="2209800" y="4495800"/>
            <a:ext cx="1143000" cy="19812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/>
        </p:nvCxnSpPr>
        <p:spPr>
          <a:xfrm flipV="1">
            <a:off x="6477000" y="4495800"/>
            <a:ext cx="1143000" cy="19812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Freeform 6"/>
          <p:cNvSpPr>
            <a:spLocks noChangeAspect="1"/>
          </p:cNvSpPr>
          <p:nvPr>
            <p:custDataLst>
              <p:tags r:id="rId1"/>
            </p:custDataLst>
          </p:nvPr>
        </p:nvSpPr>
        <p:spPr bwMode="auto">
          <a:xfrm>
            <a:off x="2895600" y="5791200"/>
            <a:ext cx="411401" cy="457200"/>
          </a:xfrm>
          <a:custGeom>
            <a:avLst/>
            <a:gdLst/>
            <a:ahLst/>
            <a:cxnLst>
              <a:cxn ang="0">
                <a:pos x="2915" y="101"/>
              </a:cxn>
              <a:cxn ang="0">
                <a:pos x="3121" y="422"/>
              </a:cxn>
              <a:cxn ang="0">
                <a:pos x="2991" y="854"/>
              </a:cxn>
              <a:cxn ang="0">
                <a:pos x="2605" y="1204"/>
              </a:cxn>
              <a:cxn ang="0">
                <a:pos x="2158" y="1441"/>
              </a:cxn>
              <a:cxn ang="0">
                <a:pos x="2684" y="1670"/>
              </a:cxn>
              <a:cxn ang="0">
                <a:pos x="2926" y="2084"/>
              </a:cxn>
              <a:cxn ang="0">
                <a:pos x="2849" y="2610"/>
              </a:cxn>
              <a:cxn ang="0">
                <a:pos x="2482" y="3040"/>
              </a:cxn>
              <a:cxn ang="0">
                <a:pos x="1949" y="3331"/>
              </a:cxn>
              <a:cxn ang="0">
                <a:pos x="1375" y="3465"/>
              </a:cxn>
              <a:cxn ang="0">
                <a:pos x="883" y="3423"/>
              </a:cxn>
              <a:cxn ang="0">
                <a:pos x="597" y="3266"/>
              </a:cxn>
              <a:cxn ang="0">
                <a:pos x="496" y="3147"/>
              </a:cxn>
              <a:cxn ang="0">
                <a:pos x="604" y="3018"/>
              </a:cxn>
              <a:cxn ang="0">
                <a:pos x="833" y="2913"/>
              </a:cxn>
              <a:cxn ang="0">
                <a:pos x="935" y="2956"/>
              </a:cxn>
              <a:cxn ang="0">
                <a:pos x="1136" y="3113"/>
              </a:cxn>
              <a:cxn ang="0">
                <a:pos x="1546" y="3211"/>
              </a:cxn>
              <a:cxn ang="0">
                <a:pos x="1959" y="3152"/>
              </a:cxn>
              <a:cxn ang="0">
                <a:pos x="2310" y="2953"/>
              </a:cxn>
              <a:cxn ang="0">
                <a:pos x="2502" y="2576"/>
              </a:cxn>
              <a:cxn ang="0">
                <a:pos x="2427" y="2092"/>
              </a:cxn>
              <a:cxn ang="0">
                <a:pos x="2069" y="1779"/>
              </a:cxn>
              <a:cxn ang="0">
                <a:pos x="1583" y="1688"/>
              </a:cxn>
              <a:cxn ang="0">
                <a:pos x="1387" y="1709"/>
              </a:cxn>
              <a:cxn ang="0">
                <a:pos x="1330" y="1673"/>
              </a:cxn>
              <a:cxn ang="0">
                <a:pos x="1490" y="1519"/>
              </a:cxn>
              <a:cxn ang="0">
                <a:pos x="1716" y="1429"/>
              </a:cxn>
              <a:cxn ang="0">
                <a:pos x="2148" y="1276"/>
              </a:cxn>
              <a:cxn ang="0">
                <a:pos x="2528" y="1061"/>
              </a:cxn>
              <a:cxn ang="0">
                <a:pos x="2703" y="740"/>
              </a:cxn>
              <a:cxn ang="0">
                <a:pos x="2591" y="410"/>
              </a:cxn>
              <a:cxn ang="0">
                <a:pos x="2261" y="265"/>
              </a:cxn>
              <a:cxn ang="0">
                <a:pos x="1801" y="374"/>
              </a:cxn>
              <a:cxn ang="0">
                <a:pos x="1388" y="827"/>
              </a:cxn>
              <a:cxn ang="0">
                <a:pos x="1001" y="1624"/>
              </a:cxn>
              <a:cxn ang="0">
                <a:pos x="782" y="2351"/>
              </a:cxn>
              <a:cxn ang="0">
                <a:pos x="569" y="2948"/>
              </a:cxn>
              <a:cxn ang="0">
                <a:pos x="418" y="3256"/>
              </a:cxn>
              <a:cxn ang="0">
                <a:pos x="173" y="3442"/>
              </a:cxn>
              <a:cxn ang="0">
                <a:pos x="25" y="3471"/>
              </a:cxn>
              <a:cxn ang="0">
                <a:pos x="3" y="3427"/>
              </a:cxn>
              <a:cxn ang="0">
                <a:pos x="158" y="3107"/>
              </a:cxn>
              <a:cxn ang="0">
                <a:pos x="342" y="2616"/>
              </a:cxn>
              <a:cxn ang="0">
                <a:pos x="513" y="1939"/>
              </a:cxn>
              <a:cxn ang="0">
                <a:pos x="688" y="1095"/>
              </a:cxn>
              <a:cxn ang="0">
                <a:pos x="778" y="346"/>
              </a:cxn>
              <a:cxn ang="0">
                <a:pos x="549" y="440"/>
              </a:cxn>
              <a:cxn ang="0">
                <a:pos x="474" y="423"/>
              </a:cxn>
              <a:cxn ang="0">
                <a:pos x="615" y="262"/>
              </a:cxn>
              <a:cxn ang="0">
                <a:pos x="951" y="95"/>
              </a:cxn>
              <a:cxn ang="0">
                <a:pos x="1172" y="10"/>
              </a:cxn>
              <a:cxn ang="0">
                <a:pos x="1245" y="59"/>
              </a:cxn>
              <a:cxn ang="0">
                <a:pos x="1136" y="757"/>
              </a:cxn>
              <a:cxn ang="0">
                <a:pos x="1753" y="228"/>
              </a:cxn>
              <a:cxn ang="0">
                <a:pos x="2266" y="29"/>
              </a:cxn>
            </a:cxnLst>
            <a:rect l="0" t="0" r="r" b="b"/>
            <a:pathLst>
              <a:path w="3125" h="3473">
                <a:moveTo>
                  <a:pt x="2529" y="0"/>
                </a:moveTo>
                <a:lnTo>
                  <a:pt x="2605" y="3"/>
                </a:lnTo>
                <a:lnTo>
                  <a:pt x="2676" y="12"/>
                </a:lnTo>
                <a:lnTo>
                  <a:pt x="2744" y="27"/>
                </a:lnTo>
                <a:lnTo>
                  <a:pt x="2806" y="46"/>
                </a:lnTo>
                <a:lnTo>
                  <a:pt x="2864" y="71"/>
                </a:lnTo>
                <a:lnTo>
                  <a:pt x="2915" y="101"/>
                </a:lnTo>
                <a:lnTo>
                  <a:pt x="2963" y="135"/>
                </a:lnTo>
                <a:lnTo>
                  <a:pt x="3004" y="175"/>
                </a:lnTo>
                <a:lnTo>
                  <a:pt x="3041" y="217"/>
                </a:lnTo>
                <a:lnTo>
                  <a:pt x="3071" y="264"/>
                </a:lnTo>
                <a:lnTo>
                  <a:pt x="3094" y="313"/>
                </a:lnTo>
                <a:lnTo>
                  <a:pt x="3111" y="366"/>
                </a:lnTo>
                <a:lnTo>
                  <a:pt x="3121" y="422"/>
                </a:lnTo>
                <a:lnTo>
                  <a:pt x="3125" y="480"/>
                </a:lnTo>
                <a:lnTo>
                  <a:pt x="3121" y="547"/>
                </a:lnTo>
                <a:lnTo>
                  <a:pt x="3108" y="612"/>
                </a:lnTo>
                <a:lnTo>
                  <a:pt x="3088" y="675"/>
                </a:lnTo>
                <a:lnTo>
                  <a:pt x="3063" y="736"/>
                </a:lnTo>
                <a:lnTo>
                  <a:pt x="3029" y="797"/>
                </a:lnTo>
                <a:lnTo>
                  <a:pt x="2991" y="854"/>
                </a:lnTo>
                <a:lnTo>
                  <a:pt x="2946" y="911"/>
                </a:lnTo>
                <a:lnTo>
                  <a:pt x="2898" y="966"/>
                </a:lnTo>
                <a:lnTo>
                  <a:pt x="2845" y="1017"/>
                </a:lnTo>
                <a:lnTo>
                  <a:pt x="2790" y="1068"/>
                </a:lnTo>
                <a:lnTo>
                  <a:pt x="2730" y="1115"/>
                </a:lnTo>
                <a:lnTo>
                  <a:pt x="2668" y="1161"/>
                </a:lnTo>
                <a:lnTo>
                  <a:pt x="2605" y="1204"/>
                </a:lnTo>
                <a:lnTo>
                  <a:pt x="2540" y="1246"/>
                </a:lnTo>
                <a:lnTo>
                  <a:pt x="2475" y="1284"/>
                </a:lnTo>
                <a:lnTo>
                  <a:pt x="2410" y="1320"/>
                </a:lnTo>
                <a:lnTo>
                  <a:pt x="2344" y="1355"/>
                </a:lnTo>
                <a:lnTo>
                  <a:pt x="2281" y="1386"/>
                </a:lnTo>
                <a:lnTo>
                  <a:pt x="2219" y="1415"/>
                </a:lnTo>
                <a:lnTo>
                  <a:pt x="2158" y="1441"/>
                </a:lnTo>
                <a:lnTo>
                  <a:pt x="2250" y="1459"/>
                </a:lnTo>
                <a:lnTo>
                  <a:pt x="2336" y="1484"/>
                </a:lnTo>
                <a:lnTo>
                  <a:pt x="2417" y="1513"/>
                </a:lnTo>
                <a:lnTo>
                  <a:pt x="2491" y="1546"/>
                </a:lnTo>
                <a:lnTo>
                  <a:pt x="2562" y="1584"/>
                </a:lnTo>
                <a:lnTo>
                  <a:pt x="2626" y="1624"/>
                </a:lnTo>
                <a:lnTo>
                  <a:pt x="2684" y="1670"/>
                </a:lnTo>
                <a:lnTo>
                  <a:pt x="2737" y="1719"/>
                </a:lnTo>
                <a:lnTo>
                  <a:pt x="2783" y="1772"/>
                </a:lnTo>
                <a:lnTo>
                  <a:pt x="2825" y="1829"/>
                </a:lnTo>
                <a:lnTo>
                  <a:pt x="2859" y="1887"/>
                </a:lnTo>
                <a:lnTo>
                  <a:pt x="2887" y="1950"/>
                </a:lnTo>
                <a:lnTo>
                  <a:pt x="2910" y="2016"/>
                </a:lnTo>
                <a:lnTo>
                  <a:pt x="2926" y="2084"/>
                </a:lnTo>
                <a:lnTo>
                  <a:pt x="2936" y="2155"/>
                </a:lnTo>
                <a:lnTo>
                  <a:pt x="2938" y="2228"/>
                </a:lnTo>
                <a:lnTo>
                  <a:pt x="2936" y="2309"/>
                </a:lnTo>
                <a:lnTo>
                  <a:pt x="2923" y="2388"/>
                </a:lnTo>
                <a:lnTo>
                  <a:pt x="2906" y="2464"/>
                </a:lnTo>
                <a:lnTo>
                  <a:pt x="2880" y="2538"/>
                </a:lnTo>
                <a:lnTo>
                  <a:pt x="2849" y="2610"/>
                </a:lnTo>
                <a:lnTo>
                  <a:pt x="2811" y="2678"/>
                </a:lnTo>
                <a:lnTo>
                  <a:pt x="2768" y="2745"/>
                </a:lnTo>
                <a:lnTo>
                  <a:pt x="2721" y="2809"/>
                </a:lnTo>
                <a:lnTo>
                  <a:pt x="2667" y="2871"/>
                </a:lnTo>
                <a:lnTo>
                  <a:pt x="2610" y="2930"/>
                </a:lnTo>
                <a:lnTo>
                  <a:pt x="2548" y="2986"/>
                </a:lnTo>
                <a:lnTo>
                  <a:pt x="2482" y="3040"/>
                </a:lnTo>
                <a:lnTo>
                  <a:pt x="2413" y="3090"/>
                </a:lnTo>
                <a:lnTo>
                  <a:pt x="2342" y="3138"/>
                </a:lnTo>
                <a:lnTo>
                  <a:pt x="2267" y="3183"/>
                </a:lnTo>
                <a:lnTo>
                  <a:pt x="2190" y="3224"/>
                </a:lnTo>
                <a:lnTo>
                  <a:pt x="2111" y="3262"/>
                </a:lnTo>
                <a:lnTo>
                  <a:pt x="2031" y="3299"/>
                </a:lnTo>
                <a:lnTo>
                  <a:pt x="1949" y="3331"/>
                </a:lnTo>
                <a:lnTo>
                  <a:pt x="1866" y="3361"/>
                </a:lnTo>
                <a:lnTo>
                  <a:pt x="1784" y="3387"/>
                </a:lnTo>
                <a:lnTo>
                  <a:pt x="1700" y="3409"/>
                </a:lnTo>
                <a:lnTo>
                  <a:pt x="1618" y="3429"/>
                </a:lnTo>
                <a:lnTo>
                  <a:pt x="1535" y="3444"/>
                </a:lnTo>
                <a:lnTo>
                  <a:pt x="1454" y="3458"/>
                </a:lnTo>
                <a:lnTo>
                  <a:pt x="1375" y="3465"/>
                </a:lnTo>
                <a:lnTo>
                  <a:pt x="1298" y="3472"/>
                </a:lnTo>
                <a:lnTo>
                  <a:pt x="1222" y="3473"/>
                </a:lnTo>
                <a:lnTo>
                  <a:pt x="1144" y="3471"/>
                </a:lnTo>
                <a:lnTo>
                  <a:pt x="1071" y="3464"/>
                </a:lnTo>
                <a:lnTo>
                  <a:pt x="1004" y="3454"/>
                </a:lnTo>
                <a:lnTo>
                  <a:pt x="941" y="3441"/>
                </a:lnTo>
                <a:lnTo>
                  <a:pt x="883" y="3423"/>
                </a:lnTo>
                <a:lnTo>
                  <a:pt x="829" y="3405"/>
                </a:lnTo>
                <a:lnTo>
                  <a:pt x="779" y="3384"/>
                </a:lnTo>
                <a:lnTo>
                  <a:pt x="735" y="3362"/>
                </a:lnTo>
                <a:lnTo>
                  <a:pt x="694" y="3338"/>
                </a:lnTo>
                <a:lnTo>
                  <a:pt x="658" y="3313"/>
                </a:lnTo>
                <a:lnTo>
                  <a:pt x="625" y="3290"/>
                </a:lnTo>
                <a:lnTo>
                  <a:pt x="597" y="3266"/>
                </a:lnTo>
                <a:lnTo>
                  <a:pt x="571" y="3243"/>
                </a:lnTo>
                <a:lnTo>
                  <a:pt x="551" y="3222"/>
                </a:lnTo>
                <a:lnTo>
                  <a:pt x="534" y="3201"/>
                </a:lnTo>
                <a:lnTo>
                  <a:pt x="519" y="3184"/>
                </a:lnTo>
                <a:lnTo>
                  <a:pt x="508" y="3168"/>
                </a:lnTo>
                <a:lnTo>
                  <a:pt x="501" y="3156"/>
                </a:lnTo>
                <a:lnTo>
                  <a:pt x="496" y="3147"/>
                </a:lnTo>
                <a:lnTo>
                  <a:pt x="495" y="3143"/>
                </a:lnTo>
                <a:lnTo>
                  <a:pt x="499" y="3125"/>
                </a:lnTo>
                <a:lnTo>
                  <a:pt x="509" y="3104"/>
                </a:lnTo>
                <a:lnTo>
                  <a:pt x="526" y="3083"/>
                </a:lnTo>
                <a:lnTo>
                  <a:pt x="549" y="3061"/>
                </a:lnTo>
                <a:lnTo>
                  <a:pt x="574" y="3039"/>
                </a:lnTo>
                <a:lnTo>
                  <a:pt x="604" y="3018"/>
                </a:lnTo>
                <a:lnTo>
                  <a:pt x="636" y="2997"/>
                </a:lnTo>
                <a:lnTo>
                  <a:pt x="670" y="2977"/>
                </a:lnTo>
                <a:lnTo>
                  <a:pt x="704" y="2959"/>
                </a:lnTo>
                <a:lnTo>
                  <a:pt x="739" y="2943"/>
                </a:lnTo>
                <a:lnTo>
                  <a:pt x="773" y="2930"/>
                </a:lnTo>
                <a:lnTo>
                  <a:pt x="804" y="2919"/>
                </a:lnTo>
                <a:lnTo>
                  <a:pt x="833" y="2913"/>
                </a:lnTo>
                <a:lnTo>
                  <a:pt x="858" y="2911"/>
                </a:lnTo>
                <a:lnTo>
                  <a:pt x="878" y="2911"/>
                </a:lnTo>
                <a:lnTo>
                  <a:pt x="893" y="2915"/>
                </a:lnTo>
                <a:lnTo>
                  <a:pt x="902" y="2921"/>
                </a:lnTo>
                <a:lnTo>
                  <a:pt x="912" y="2929"/>
                </a:lnTo>
                <a:lnTo>
                  <a:pt x="920" y="2940"/>
                </a:lnTo>
                <a:lnTo>
                  <a:pt x="935" y="2956"/>
                </a:lnTo>
                <a:lnTo>
                  <a:pt x="952" y="2974"/>
                </a:lnTo>
                <a:lnTo>
                  <a:pt x="972" y="2995"/>
                </a:lnTo>
                <a:lnTo>
                  <a:pt x="997" y="3018"/>
                </a:lnTo>
                <a:lnTo>
                  <a:pt x="1026" y="3041"/>
                </a:lnTo>
                <a:lnTo>
                  <a:pt x="1059" y="3065"/>
                </a:lnTo>
                <a:lnTo>
                  <a:pt x="1095" y="3090"/>
                </a:lnTo>
                <a:lnTo>
                  <a:pt x="1136" y="3113"/>
                </a:lnTo>
                <a:lnTo>
                  <a:pt x="1180" y="3135"/>
                </a:lnTo>
                <a:lnTo>
                  <a:pt x="1229" y="3156"/>
                </a:lnTo>
                <a:lnTo>
                  <a:pt x="1283" y="3175"/>
                </a:lnTo>
                <a:lnTo>
                  <a:pt x="1342" y="3189"/>
                </a:lnTo>
                <a:lnTo>
                  <a:pt x="1406" y="3201"/>
                </a:lnTo>
                <a:lnTo>
                  <a:pt x="1473" y="3209"/>
                </a:lnTo>
                <a:lnTo>
                  <a:pt x="1546" y="3211"/>
                </a:lnTo>
                <a:lnTo>
                  <a:pt x="1606" y="3210"/>
                </a:lnTo>
                <a:lnTo>
                  <a:pt x="1665" y="3206"/>
                </a:lnTo>
                <a:lnTo>
                  <a:pt x="1725" y="3201"/>
                </a:lnTo>
                <a:lnTo>
                  <a:pt x="1784" y="3193"/>
                </a:lnTo>
                <a:lnTo>
                  <a:pt x="1843" y="3183"/>
                </a:lnTo>
                <a:lnTo>
                  <a:pt x="1901" y="3169"/>
                </a:lnTo>
                <a:lnTo>
                  <a:pt x="1959" y="3152"/>
                </a:lnTo>
                <a:lnTo>
                  <a:pt x="2015" y="3134"/>
                </a:lnTo>
                <a:lnTo>
                  <a:pt x="2070" y="3112"/>
                </a:lnTo>
                <a:lnTo>
                  <a:pt x="2123" y="3087"/>
                </a:lnTo>
                <a:lnTo>
                  <a:pt x="2174" y="3058"/>
                </a:lnTo>
                <a:lnTo>
                  <a:pt x="2223" y="3027"/>
                </a:lnTo>
                <a:lnTo>
                  <a:pt x="2269" y="2993"/>
                </a:lnTo>
                <a:lnTo>
                  <a:pt x="2310" y="2953"/>
                </a:lnTo>
                <a:lnTo>
                  <a:pt x="2350" y="2911"/>
                </a:lnTo>
                <a:lnTo>
                  <a:pt x="2386" y="2866"/>
                </a:lnTo>
                <a:lnTo>
                  <a:pt x="2418" y="2816"/>
                </a:lnTo>
                <a:lnTo>
                  <a:pt x="2447" y="2762"/>
                </a:lnTo>
                <a:lnTo>
                  <a:pt x="2470" y="2705"/>
                </a:lnTo>
                <a:lnTo>
                  <a:pt x="2489" y="2643"/>
                </a:lnTo>
                <a:lnTo>
                  <a:pt x="2502" y="2576"/>
                </a:lnTo>
                <a:lnTo>
                  <a:pt x="2510" y="2506"/>
                </a:lnTo>
                <a:lnTo>
                  <a:pt x="2514" y="2431"/>
                </a:lnTo>
                <a:lnTo>
                  <a:pt x="2510" y="2356"/>
                </a:lnTo>
                <a:lnTo>
                  <a:pt x="2499" y="2284"/>
                </a:lnTo>
                <a:lnTo>
                  <a:pt x="2482" y="2217"/>
                </a:lnTo>
                <a:lnTo>
                  <a:pt x="2458" y="2152"/>
                </a:lnTo>
                <a:lnTo>
                  <a:pt x="2427" y="2092"/>
                </a:lnTo>
                <a:lnTo>
                  <a:pt x="2391" y="2034"/>
                </a:lnTo>
                <a:lnTo>
                  <a:pt x="2350" y="1982"/>
                </a:lnTo>
                <a:lnTo>
                  <a:pt x="2302" y="1933"/>
                </a:lnTo>
                <a:lnTo>
                  <a:pt x="2251" y="1887"/>
                </a:lnTo>
                <a:lnTo>
                  <a:pt x="2194" y="1847"/>
                </a:lnTo>
                <a:lnTo>
                  <a:pt x="2134" y="1810"/>
                </a:lnTo>
                <a:lnTo>
                  <a:pt x="2069" y="1779"/>
                </a:lnTo>
                <a:lnTo>
                  <a:pt x="2001" y="1751"/>
                </a:lnTo>
                <a:lnTo>
                  <a:pt x="1930" y="1729"/>
                </a:lnTo>
                <a:lnTo>
                  <a:pt x="1854" y="1711"/>
                </a:lnTo>
                <a:lnTo>
                  <a:pt x="1777" y="1699"/>
                </a:lnTo>
                <a:lnTo>
                  <a:pt x="1697" y="1691"/>
                </a:lnTo>
                <a:lnTo>
                  <a:pt x="1616" y="1688"/>
                </a:lnTo>
                <a:lnTo>
                  <a:pt x="1583" y="1688"/>
                </a:lnTo>
                <a:lnTo>
                  <a:pt x="1548" y="1691"/>
                </a:lnTo>
                <a:lnTo>
                  <a:pt x="1514" y="1694"/>
                </a:lnTo>
                <a:lnTo>
                  <a:pt x="1483" y="1698"/>
                </a:lnTo>
                <a:lnTo>
                  <a:pt x="1453" y="1702"/>
                </a:lnTo>
                <a:lnTo>
                  <a:pt x="1426" y="1705"/>
                </a:lnTo>
                <a:lnTo>
                  <a:pt x="1405" y="1708"/>
                </a:lnTo>
                <a:lnTo>
                  <a:pt x="1387" y="1709"/>
                </a:lnTo>
                <a:lnTo>
                  <a:pt x="1376" y="1711"/>
                </a:lnTo>
                <a:lnTo>
                  <a:pt x="1368" y="1709"/>
                </a:lnTo>
                <a:lnTo>
                  <a:pt x="1357" y="1708"/>
                </a:lnTo>
                <a:lnTo>
                  <a:pt x="1348" y="1703"/>
                </a:lnTo>
                <a:lnTo>
                  <a:pt x="1338" y="1696"/>
                </a:lnTo>
                <a:lnTo>
                  <a:pt x="1333" y="1686"/>
                </a:lnTo>
                <a:lnTo>
                  <a:pt x="1330" y="1673"/>
                </a:lnTo>
                <a:lnTo>
                  <a:pt x="1334" y="1649"/>
                </a:lnTo>
                <a:lnTo>
                  <a:pt x="1346" y="1626"/>
                </a:lnTo>
                <a:lnTo>
                  <a:pt x="1365" y="1602"/>
                </a:lnTo>
                <a:lnTo>
                  <a:pt x="1391" y="1580"/>
                </a:lnTo>
                <a:lnTo>
                  <a:pt x="1421" y="1559"/>
                </a:lnTo>
                <a:lnTo>
                  <a:pt x="1454" y="1538"/>
                </a:lnTo>
                <a:lnTo>
                  <a:pt x="1490" y="1519"/>
                </a:lnTo>
                <a:lnTo>
                  <a:pt x="1526" y="1501"/>
                </a:lnTo>
                <a:lnTo>
                  <a:pt x="1564" y="1484"/>
                </a:lnTo>
                <a:lnTo>
                  <a:pt x="1600" y="1470"/>
                </a:lnTo>
                <a:lnTo>
                  <a:pt x="1635" y="1457"/>
                </a:lnTo>
                <a:lnTo>
                  <a:pt x="1666" y="1445"/>
                </a:lnTo>
                <a:lnTo>
                  <a:pt x="1695" y="1437"/>
                </a:lnTo>
                <a:lnTo>
                  <a:pt x="1716" y="1429"/>
                </a:lnTo>
                <a:lnTo>
                  <a:pt x="1733" y="1425"/>
                </a:lnTo>
                <a:lnTo>
                  <a:pt x="1806" y="1400"/>
                </a:lnTo>
                <a:lnTo>
                  <a:pt x="1877" y="1377"/>
                </a:lnTo>
                <a:lnTo>
                  <a:pt x="1947" y="1352"/>
                </a:lnTo>
                <a:lnTo>
                  <a:pt x="2016" y="1327"/>
                </a:lnTo>
                <a:lnTo>
                  <a:pt x="2084" y="1302"/>
                </a:lnTo>
                <a:lnTo>
                  <a:pt x="2148" y="1276"/>
                </a:lnTo>
                <a:lnTo>
                  <a:pt x="2212" y="1250"/>
                </a:lnTo>
                <a:lnTo>
                  <a:pt x="2273" y="1222"/>
                </a:lnTo>
                <a:lnTo>
                  <a:pt x="2331" y="1193"/>
                </a:lnTo>
                <a:lnTo>
                  <a:pt x="2385" y="1162"/>
                </a:lnTo>
                <a:lnTo>
                  <a:pt x="2436" y="1131"/>
                </a:lnTo>
                <a:lnTo>
                  <a:pt x="2485" y="1097"/>
                </a:lnTo>
                <a:lnTo>
                  <a:pt x="2528" y="1061"/>
                </a:lnTo>
                <a:lnTo>
                  <a:pt x="2567" y="1023"/>
                </a:lnTo>
                <a:lnTo>
                  <a:pt x="2603" y="984"/>
                </a:lnTo>
                <a:lnTo>
                  <a:pt x="2633" y="941"/>
                </a:lnTo>
                <a:lnTo>
                  <a:pt x="2659" y="895"/>
                </a:lnTo>
                <a:lnTo>
                  <a:pt x="2679" y="846"/>
                </a:lnTo>
                <a:lnTo>
                  <a:pt x="2694" y="795"/>
                </a:lnTo>
                <a:lnTo>
                  <a:pt x="2703" y="740"/>
                </a:lnTo>
                <a:lnTo>
                  <a:pt x="2707" y="683"/>
                </a:lnTo>
                <a:lnTo>
                  <a:pt x="2703" y="629"/>
                </a:lnTo>
                <a:lnTo>
                  <a:pt x="2693" y="579"/>
                </a:lnTo>
                <a:lnTo>
                  <a:pt x="2676" y="532"/>
                </a:lnTo>
                <a:lnTo>
                  <a:pt x="2653" y="488"/>
                </a:lnTo>
                <a:lnTo>
                  <a:pt x="2625" y="447"/>
                </a:lnTo>
                <a:lnTo>
                  <a:pt x="2591" y="410"/>
                </a:lnTo>
                <a:lnTo>
                  <a:pt x="2553" y="378"/>
                </a:lnTo>
                <a:lnTo>
                  <a:pt x="2513" y="348"/>
                </a:lnTo>
                <a:lnTo>
                  <a:pt x="2467" y="323"/>
                </a:lnTo>
                <a:lnTo>
                  <a:pt x="2418" y="302"/>
                </a:lnTo>
                <a:lnTo>
                  <a:pt x="2369" y="285"/>
                </a:lnTo>
                <a:lnTo>
                  <a:pt x="2315" y="273"/>
                </a:lnTo>
                <a:lnTo>
                  <a:pt x="2261" y="265"/>
                </a:lnTo>
                <a:lnTo>
                  <a:pt x="2204" y="262"/>
                </a:lnTo>
                <a:lnTo>
                  <a:pt x="2130" y="265"/>
                </a:lnTo>
                <a:lnTo>
                  <a:pt x="2058" y="274"/>
                </a:lnTo>
                <a:lnTo>
                  <a:pt x="1989" y="290"/>
                </a:lnTo>
                <a:lnTo>
                  <a:pt x="1924" y="311"/>
                </a:lnTo>
                <a:lnTo>
                  <a:pt x="1861" y="338"/>
                </a:lnTo>
                <a:lnTo>
                  <a:pt x="1801" y="374"/>
                </a:lnTo>
                <a:lnTo>
                  <a:pt x="1742" y="414"/>
                </a:lnTo>
                <a:lnTo>
                  <a:pt x="1685" y="461"/>
                </a:lnTo>
                <a:lnTo>
                  <a:pt x="1629" y="515"/>
                </a:lnTo>
                <a:lnTo>
                  <a:pt x="1573" y="577"/>
                </a:lnTo>
                <a:lnTo>
                  <a:pt x="1518" y="645"/>
                </a:lnTo>
                <a:lnTo>
                  <a:pt x="1461" y="721"/>
                </a:lnTo>
                <a:lnTo>
                  <a:pt x="1388" y="827"/>
                </a:lnTo>
                <a:lnTo>
                  <a:pt x="1319" y="937"/>
                </a:lnTo>
                <a:lnTo>
                  <a:pt x="1256" y="1049"/>
                </a:lnTo>
                <a:lnTo>
                  <a:pt x="1197" y="1163"/>
                </a:lnTo>
                <a:lnTo>
                  <a:pt x="1141" y="1279"/>
                </a:lnTo>
                <a:lnTo>
                  <a:pt x="1090" y="1395"/>
                </a:lnTo>
                <a:lnTo>
                  <a:pt x="1044" y="1510"/>
                </a:lnTo>
                <a:lnTo>
                  <a:pt x="1001" y="1624"/>
                </a:lnTo>
                <a:lnTo>
                  <a:pt x="962" y="1737"/>
                </a:lnTo>
                <a:lnTo>
                  <a:pt x="925" y="1846"/>
                </a:lnTo>
                <a:lnTo>
                  <a:pt x="893" y="1953"/>
                </a:lnTo>
                <a:lnTo>
                  <a:pt x="863" y="2055"/>
                </a:lnTo>
                <a:lnTo>
                  <a:pt x="836" y="2152"/>
                </a:lnTo>
                <a:lnTo>
                  <a:pt x="812" y="2244"/>
                </a:lnTo>
                <a:lnTo>
                  <a:pt x="782" y="2351"/>
                </a:lnTo>
                <a:lnTo>
                  <a:pt x="751" y="2454"/>
                </a:lnTo>
                <a:lnTo>
                  <a:pt x="720" y="2551"/>
                </a:lnTo>
                <a:lnTo>
                  <a:pt x="689" y="2642"/>
                </a:lnTo>
                <a:lnTo>
                  <a:pt x="658" y="2727"/>
                </a:lnTo>
                <a:lnTo>
                  <a:pt x="627" y="2807"/>
                </a:lnTo>
                <a:lnTo>
                  <a:pt x="597" y="2881"/>
                </a:lnTo>
                <a:lnTo>
                  <a:pt x="569" y="2948"/>
                </a:lnTo>
                <a:lnTo>
                  <a:pt x="540" y="3011"/>
                </a:lnTo>
                <a:lnTo>
                  <a:pt x="515" y="3067"/>
                </a:lnTo>
                <a:lnTo>
                  <a:pt x="490" y="3117"/>
                </a:lnTo>
                <a:lnTo>
                  <a:pt x="468" y="3160"/>
                </a:lnTo>
                <a:lnTo>
                  <a:pt x="449" y="3198"/>
                </a:lnTo>
                <a:lnTo>
                  <a:pt x="431" y="3230"/>
                </a:lnTo>
                <a:lnTo>
                  <a:pt x="418" y="3256"/>
                </a:lnTo>
                <a:lnTo>
                  <a:pt x="391" y="3291"/>
                </a:lnTo>
                <a:lnTo>
                  <a:pt x="361" y="3324"/>
                </a:lnTo>
                <a:lnTo>
                  <a:pt x="326" y="3354"/>
                </a:lnTo>
                <a:lnTo>
                  <a:pt x="289" y="3382"/>
                </a:lnTo>
                <a:lnTo>
                  <a:pt x="251" y="3405"/>
                </a:lnTo>
                <a:lnTo>
                  <a:pt x="212" y="3425"/>
                </a:lnTo>
                <a:lnTo>
                  <a:pt x="173" y="3442"/>
                </a:lnTo>
                <a:lnTo>
                  <a:pt x="137" y="3455"/>
                </a:lnTo>
                <a:lnTo>
                  <a:pt x="103" y="3465"/>
                </a:lnTo>
                <a:lnTo>
                  <a:pt x="72" y="3471"/>
                </a:lnTo>
                <a:lnTo>
                  <a:pt x="46" y="3473"/>
                </a:lnTo>
                <a:lnTo>
                  <a:pt x="41" y="3473"/>
                </a:lnTo>
                <a:lnTo>
                  <a:pt x="34" y="3472"/>
                </a:lnTo>
                <a:lnTo>
                  <a:pt x="25" y="3471"/>
                </a:lnTo>
                <a:lnTo>
                  <a:pt x="15" y="3468"/>
                </a:lnTo>
                <a:lnTo>
                  <a:pt x="7" y="3463"/>
                </a:lnTo>
                <a:lnTo>
                  <a:pt x="2" y="3455"/>
                </a:lnTo>
                <a:lnTo>
                  <a:pt x="0" y="3443"/>
                </a:lnTo>
                <a:lnTo>
                  <a:pt x="0" y="3439"/>
                </a:lnTo>
                <a:lnTo>
                  <a:pt x="0" y="3434"/>
                </a:lnTo>
                <a:lnTo>
                  <a:pt x="3" y="3427"/>
                </a:lnTo>
                <a:lnTo>
                  <a:pt x="7" y="3417"/>
                </a:lnTo>
                <a:lnTo>
                  <a:pt x="13" y="3403"/>
                </a:lnTo>
                <a:lnTo>
                  <a:pt x="22" y="3383"/>
                </a:lnTo>
                <a:lnTo>
                  <a:pt x="60" y="3311"/>
                </a:lnTo>
                <a:lnTo>
                  <a:pt x="94" y="3241"/>
                </a:lnTo>
                <a:lnTo>
                  <a:pt x="127" y="3173"/>
                </a:lnTo>
                <a:lnTo>
                  <a:pt x="158" y="3107"/>
                </a:lnTo>
                <a:lnTo>
                  <a:pt x="187" y="3040"/>
                </a:lnTo>
                <a:lnTo>
                  <a:pt x="215" y="2973"/>
                </a:lnTo>
                <a:lnTo>
                  <a:pt x="242" y="2905"/>
                </a:lnTo>
                <a:lnTo>
                  <a:pt x="268" y="2836"/>
                </a:lnTo>
                <a:lnTo>
                  <a:pt x="293" y="2765"/>
                </a:lnTo>
                <a:lnTo>
                  <a:pt x="318" y="2691"/>
                </a:lnTo>
                <a:lnTo>
                  <a:pt x="342" y="2616"/>
                </a:lnTo>
                <a:lnTo>
                  <a:pt x="365" y="2534"/>
                </a:lnTo>
                <a:lnTo>
                  <a:pt x="389" y="2451"/>
                </a:lnTo>
                <a:lnTo>
                  <a:pt x="412" y="2360"/>
                </a:lnTo>
                <a:lnTo>
                  <a:pt x="436" y="2265"/>
                </a:lnTo>
                <a:lnTo>
                  <a:pt x="462" y="2164"/>
                </a:lnTo>
                <a:lnTo>
                  <a:pt x="486" y="2055"/>
                </a:lnTo>
                <a:lnTo>
                  <a:pt x="513" y="1939"/>
                </a:lnTo>
                <a:lnTo>
                  <a:pt x="540" y="1815"/>
                </a:lnTo>
                <a:lnTo>
                  <a:pt x="565" y="1709"/>
                </a:lnTo>
                <a:lnTo>
                  <a:pt x="589" y="1597"/>
                </a:lnTo>
                <a:lnTo>
                  <a:pt x="613" y="1478"/>
                </a:lnTo>
                <a:lnTo>
                  <a:pt x="639" y="1353"/>
                </a:lnTo>
                <a:lnTo>
                  <a:pt x="663" y="1226"/>
                </a:lnTo>
                <a:lnTo>
                  <a:pt x="688" y="1095"/>
                </a:lnTo>
                <a:lnTo>
                  <a:pt x="712" y="963"/>
                </a:lnTo>
                <a:lnTo>
                  <a:pt x="735" y="832"/>
                </a:lnTo>
                <a:lnTo>
                  <a:pt x="756" y="701"/>
                </a:lnTo>
                <a:lnTo>
                  <a:pt x="777" y="574"/>
                </a:lnTo>
                <a:lnTo>
                  <a:pt x="796" y="450"/>
                </a:lnTo>
                <a:lnTo>
                  <a:pt x="812" y="330"/>
                </a:lnTo>
                <a:lnTo>
                  <a:pt x="778" y="346"/>
                </a:lnTo>
                <a:lnTo>
                  <a:pt x="742" y="362"/>
                </a:lnTo>
                <a:lnTo>
                  <a:pt x="706" y="379"/>
                </a:lnTo>
                <a:lnTo>
                  <a:pt x="671" y="396"/>
                </a:lnTo>
                <a:lnTo>
                  <a:pt x="638" y="410"/>
                </a:lnTo>
                <a:lnTo>
                  <a:pt x="605" y="423"/>
                </a:lnTo>
                <a:lnTo>
                  <a:pt x="576" y="434"/>
                </a:lnTo>
                <a:lnTo>
                  <a:pt x="549" y="440"/>
                </a:lnTo>
                <a:lnTo>
                  <a:pt x="526" y="443"/>
                </a:lnTo>
                <a:lnTo>
                  <a:pt x="517" y="443"/>
                </a:lnTo>
                <a:lnTo>
                  <a:pt x="508" y="442"/>
                </a:lnTo>
                <a:lnTo>
                  <a:pt x="497" y="440"/>
                </a:lnTo>
                <a:lnTo>
                  <a:pt x="488" y="437"/>
                </a:lnTo>
                <a:lnTo>
                  <a:pt x="480" y="431"/>
                </a:lnTo>
                <a:lnTo>
                  <a:pt x="474" y="423"/>
                </a:lnTo>
                <a:lnTo>
                  <a:pt x="472" y="412"/>
                </a:lnTo>
                <a:lnTo>
                  <a:pt x="476" y="388"/>
                </a:lnTo>
                <a:lnTo>
                  <a:pt x="489" y="363"/>
                </a:lnTo>
                <a:lnTo>
                  <a:pt x="511" y="338"/>
                </a:lnTo>
                <a:lnTo>
                  <a:pt x="539" y="313"/>
                </a:lnTo>
                <a:lnTo>
                  <a:pt x="574" y="289"/>
                </a:lnTo>
                <a:lnTo>
                  <a:pt x="615" y="262"/>
                </a:lnTo>
                <a:lnTo>
                  <a:pt x="661" y="236"/>
                </a:lnTo>
                <a:lnTo>
                  <a:pt x="712" y="210"/>
                </a:lnTo>
                <a:lnTo>
                  <a:pt x="769" y="184"/>
                </a:lnTo>
                <a:lnTo>
                  <a:pt x="827" y="156"/>
                </a:lnTo>
                <a:lnTo>
                  <a:pt x="889" y="128"/>
                </a:lnTo>
                <a:lnTo>
                  <a:pt x="918" y="112"/>
                </a:lnTo>
                <a:lnTo>
                  <a:pt x="951" y="95"/>
                </a:lnTo>
                <a:lnTo>
                  <a:pt x="985" y="78"/>
                </a:lnTo>
                <a:lnTo>
                  <a:pt x="1020" y="62"/>
                </a:lnTo>
                <a:lnTo>
                  <a:pt x="1055" y="48"/>
                </a:lnTo>
                <a:lnTo>
                  <a:pt x="1087" y="35"/>
                </a:lnTo>
                <a:lnTo>
                  <a:pt x="1120" y="24"/>
                </a:lnTo>
                <a:lnTo>
                  <a:pt x="1148" y="15"/>
                </a:lnTo>
                <a:lnTo>
                  <a:pt x="1172" y="10"/>
                </a:lnTo>
                <a:lnTo>
                  <a:pt x="1191" y="7"/>
                </a:lnTo>
                <a:lnTo>
                  <a:pt x="1211" y="10"/>
                </a:lnTo>
                <a:lnTo>
                  <a:pt x="1226" y="15"/>
                </a:lnTo>
                <a:lnTo>
                  <a:pt x="1237" y="24"/>
                </a:lnTo>
                <a:lnTo>
                  <a:pt x="1242" y="36"/>
                </a:lnTo>
                <a:lnTo>
                  <a:pt x="1245" y="52"/>
                </a:lnTo>
                <a:lnTo>
                  <a:pt x="1245" y="59"/>
                </a:lnTo>
                <a:lnTo>
                  <a:pt x="1244" y="67"/>
                </a:lnTo>
                <a:lnTo>
                  <a:pt x="1242" y="76"/>
                </a:lnTo>
                <a:lnTo>
                  <a:pt x="1240" y="88"/>
                </a:lnTo>
                <a:lnTo>
                  <a:pt x="1236" y="105"/>
                </a:lnTo>
                <a:lnTo>
                  <a:pt x="1229" y="128"/>
                </a:lnTo>
                <a:lnTo>
                  <a:pt x="1229" y="128"/>
                </a:lnTo>
                <a:lnTo>
                  <a:pt x="1136" y="757"/>
                </a:lnTo>
                <a:lnTo>
                  <a:pt x="1226" y="655"/>
                </a:lnTo>
                <a:lnTo>
                  <a:pt x="1315" y="564"/>
                </a:lnTo>
                <a:lnTo>
                  <a:pt x="1405" y="480"/>
                </a:lnTo>
                <a:lnTo>
                  <a:pt x="1494" y="405"/>
                </a:lnTo>
                <a:lnTo>
                  <a:pt x="1581" y="338"/>
                </a:lnTo>
                <a:lnTo>
                  <a:pt x="1668" y="279"/>
                </a:lnTo>
                <a:lnTo>
                  <a:pt x="1753" y="228"/>
                </a:lnTo>
                <a:lnTo>
                  <a:pt x="1835" y="183"/>
                </a:lnTo>
                <a:lnTo>
                  <a:pt x="1915" y="145"/>
                </a:lnTo>
                <a:lnTo>
                  <a:pt x="1992" y="112"/>
                </a:lnTo>
                <a:lnTo>
                  <a:pt x="2066" y="84"/>
                </a:lnTo>
                <a:lnTo>
                  <a:pt x="2136" y="62"/>
                </a:lnTo>
                <a:lnTo>
                  <a:pt x="2204" y="44"/>
                </a:lnTo>
                <a:lnTo>
                  <a:pt x="2266" y="29"/>
                </a:lnTo>
                <a:lnTo>
                  <a:pt x="2324" y="18"/>
                </a:lnTo>
                <a:lnTo>
                  <a:pt x="2377" y="10"/>
                </a:lnTo>
                <a:lnTo>
                  <a:pt x="2424" y="4"/>
                </a:lnTo>
                <a:lnTo>
                  <a:pt x="2464" y="2"/>
                </a:lnTo>
                <a:lnTo>
                  <a:pt x="2499" y="0"/>
                </a:lnTo>
                <a:lnTo>
                  <a:pt x="2529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Oval 17"/>
          <p:cNvSpPr/>
          <p:nvPr/>
        </p:nvSpPr>
        <p:spPr>
          <a:xfrm>
            <a:off x="5410200" y="4953000"/>
            <a:ext cx="228600" cy="152400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" name="Group 9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7315200" y="3886200"/>
            <a:ext cx="1532199" cy="457200"/>
            <a:chOff x="1356" y="4010"/>
            <a:chExt cx="5419" cy="1617"/>
          </a:xfrm>
        </p:grpSpPr>
        <p:sp>
          <p:nvSpPr>
            <p:cNvPr id="20" name="Freeform 11"/>
            <p:cNvSpPr>
              <a:spLocks/>
            </p:cNvSpPr>
            <p:nvPr/>
          </p:nvSpPr>
          <p:spPr bwMode="auto">
            <a:xfrm>
              <a:off x="1356" y="4010"/>
              <a:ext cx="1017" cy="1183"/>
            </a:xfrm>
            <a:custGeom>
              <a:avLst/>
              <a:gdLst/>
              <a:ahLst/>
              <a:cxnLst>
                <a:cxn ang="0">
                  <a:pos x="950" y="34"/>
                </a:cxn>
                <a:cxn ang="0">
                  <a:pos x="1017" y="163"/>
                </a:cxn>
                <a:cxn ang="0">
                  <a:pos x="943" y="328"/>
                </a:cxn>
                <a:cxn ang="0">
                  <a:pos x="784" y="449"/>
                </a:cxn>
                <a:cxn ang="0">
                  <a:pos x="812" y="525"/>
                </a:cxn>
                <a:cxn ang="0">
                  <a:pos x="940" y="664"/>
                </a:cxn>
                <a:cxn ang="0">
                  <a:pos x="938" y="864"/>
                </a:cxn>
                <a:cxn ang="0">
                  <a:pos x="808" y="1036"/>
                </a:cxn>
                <a:cxn ang="0">
                  <a:pos x="608" y="1145"/>
                </a:cxn>
                <a:cxn ang="0">
                  <a:pos x="398" y="1183"/>
                </a:cxn>
                <a:cxn ang="0">
                  <a:pos x="239" y="1145"/>
                </a:cxn>
                <a:cxn ang="0">
                  <a:pos x="169" y="1084"/>
                </a:cxn>
                <a:cxn ang="0">
                  <a:pos x="179" y="1043"/>
                </a:cxn>
                <a:cxn ang="0">
                  <a:pos x="261" y="994"/>
                </a:cxn>
                <a:cxn ang="0">
                  <a:pos x="294" y="994"/>
                </a:cxn>
                <a:cxn ang="0">
                  <a:pos x="323" y="1025"/>
                </a:cxn>
                <a:cxn ang="0">
                  <a:pos x="422" y="1083"/>
                </a:cxn>
                <a:cxn ang="0">
                  <a:pos x="577" y="1088"/>
                </a:cxn>
                <a:cxn ang="0">
                  <a:pos x="716" y="1036"/>
                </a:cxn>
                <a:cxn ang="0">
                  <a:pos x="805" y="918"/>
                </a:cxn>
                <a:cxn ang="0">
                  <a:pos x="803" y="741"/>
                </a:cxn>
                <a:cxn ang="0">
                  <a:pos x="699" y="619"/>
                </a:cxn>
                <a:cxn ang="0">
                  <a:pos x="526" y="574"/>
                </a:cxn>
                <a:cxn ang="0">
                  <a:pos x="456" y="581"/>
                </a:cxn>
                <a:cxn ang="0">
                  <a:pos x="439" y="579"/>
                </a:cxn>
                <a:cxn ang="0">
                  <a:pos x="437" y="555"/>
                </a:cxn>
                <a:cxn ang="0">
                  <a:pos x="514" y="503"/>
                </a:cxn>
                <a:cxn ang="0">
                  <a:pos x="608" y="470"/>
                </a:cxn>
                <a:cxn ang="0">
                  <a:pos x="769" y="400"/>
                </a:cxn>
                <a:cxn ang="0">
                  <a:pos x="866" y="302"/>
                </a:cxn>
                <a:cxn ang="0">
                  <a:pos x="863" y="166"/>
                </a:cxn>
                <a:cxn ang="0">
                  <a:pos x="754" y="92"/>
                </a:cxn>
                <a:cxn ang="0">
                  <a:pos x="586" y="126"/>
                </a:cxn>
                <a:cxn ang="0">
                  <a:pos x="429" y="319"/>
                </a:cxn>
                <a:cxn ang="0">
                  <a:pos x="300" y="628"/>
                </a:cxn>
                <a:cxn ang="0">
                  <a:pos x="227" y="892"/>
                </a:cxn>
                <a:cxn ang="0">
                  <a:pos x="157" y="1065"/>
                </a:cxn>
                <a:cxn ang="0">
                  <a:pos x="99" y="1149"/>
                </a:cxn>
                <a:cxn ang="0">
                  <a:pos x="15" y="1183"/>
                </a:cxn>
                <a:cxn ang="0">
                  <a:pos x="5" y="1182"/>
                </a:cxn>
                <a:cxn ang="0">
                  <a:pos x="0" y="1171"/>
                </a:cxn>
                <a:cxn ang="0">
                  <a:pos x="5" y="1159"/>
                </a:cxn>
                <a:cxn ang="0">
                  <a:pos x="68" y="1018"/>
                </a:cxn>
                <a:cxn ang="0">
                  <a:pos x="130" y="826"/>
                </a:cxn>
                <a:cxn ang="0">
                  <a:pos x="191" y="543"/>
                </a:cxn>
                <a:cxn ang="0">
                  <a:pos x="253" y="194"/>
                </a:cxn>
                <a:cxn ang="0">
                  <a:pos x="203" y="140"/>
                </a:cxn>
                <a:cxn ang="0">
                  <a:pos x="165" y="151"/>
                </a:cxn>
                <a:cxn ang="0">
                  <a:pos x="153" y="144"/>
                </a:cxn>
                <a:cxn ang="0">
                  <a:pos x="193" y="93"/>
                </a:cxn>
                <a:cxn ang="0">
                  <a:pos x="309" y="31"/>
                </a:cxn>
                <a:cxn ang="0">
                  <a:pos x="388" y="1"/>
                </a:cxn>
                <a:cxn ang="0">
                  <a:pos x="405" y="12"/>
                </a:cxn>
                <a:cxn ang="0">
                  <a:pos x="405" y="26"/>
                </a:cxn>
                <a:cxn ang="0">
                  <a:pos x="400" y="43"/>
                </a:cxn>
                <a:cxn ang="0">
                  <a:pos x="528" y="105"/>
                </a:cxn>
                <a:cxn ang="0">
                  <a:pos x="711" y="15"/>
                </a:cxn>
                <a:cxn ang="0">
                  <a:pos x="824" y="0"/>
                </a:cxn>
              </a:cxnLst>
              <a:rect l="0" t="0" r="r" b="b"/>
              <a:pathLst>
                <a:path w="1017" h="1183">
                  <a:moveTo>
                    <a:pt x="824" y="0"/>
                  </a:moveTo>
                  <a:lnTo>
                    <a:pt x="871" y="3"/>
                  </a:lnTo>
                  <a:lnTo>
                    <a:pt x="914" y="15"/>
                  </a:lnTo>
                  <a:lnTo>
                    <a:pt x="950" y="34"/>
                  </a:lnTo>
                  <a:lnTo>
                    <a:pt x="977" y="59"/>
                  </a:lnTo>
                  <a:lnTo>
                    <a:pt x="1000" y="90"/>
                  </a:lnTo>
                  <a:lnTo>
                    <a:pt x="1013" y="124"/>
                  </a:lnTo>
                  <a:lnTo>
                    <a:pt x="1017" y="163"/>
                  </a:lnTo>
                  <a:lnTo>
                    <a:pt x="1012" y="208"/>
                  </a:lnTo>
                  <a:lnTo>
                    <a:pt x="996" y="251"/>
                  </a:lnTo>
                  <a:lnTo>
                    <a:pt x="974" y="291"/>
                  </a:lnTo>
                  <a:lnTo>
                    <a:pt x="943" y="328"/>
                  </a:lnTo>
                  <a:lnTo>
                    <a:pt x="907" y="362"/>
                  </a:lnTo>
                  <a:lnTo>
                    <a:pt x="868" y="395"/>
                  </a:lnTo>
                  <a:lnTo>
                    <a:pt x="827" y="423"/>
                  </a:lnTo>
                  <a:lnTo>
                    <a:pt x="784" y="449"/>
                  </a:lnTo>
                  <a:lnTo>
                    <a:pt x="743" y="472"/>
                  </a:lnTo>
                  <a:lnTo>
                    <a:pt x="702" y="491"/>
                  </a:lnTo>
                  <a:lnTo>
                    <a:pt x="760" y="505"/>
                  </a:lnTo>
                  <a:lnTo>
                    <a:pt x="812" y="525"/>
                  </a:lnTo>
                  <a:lnTo>
                    <a:pt x="854" y="553"/>
                  </a:lnTo>
                  <a:lnTo>
                    <a:pt x="890" y="584"/>
                  </a:lnTo>
                  <a:lnTo>
                    <a:pt x="919" y="623"/>
                  </a:lnTo>
                  <a:lnTo>
                    <a:pt x="940" y="664"/>
                  </a:lnTo>
                  <a:lnTo>
                    <a:pt x="952" y="709"/>
                  </a:lnTo>
                  <a:lnTo>
                    <a:pt x="957" y="758"/>
                  </a:lnTo>
                  <a:lnTo>
                    <a:pt x="952" y="814"/>
                  </a:lnTo>
                  <a:lnTo>
                    <a:pt x="938" y="864"/>
                  </a:lnTo>
                  <a:lnTo>
                    <a:pt x="916" y="913"/>
                  </a:lnTo>
                  <a:lnTo>
                    <a:pt x="885" y="958"/>
                  </a:lnTo>
                  <a:lnTo>
                    <a:pt x="849" y="998"/>
                  </a:lnTo>
                  <a:lnTo>
                    <a:pt x="808" y="1036"/>
                  </a:lnTo>
                  <a:lnTo>
                    <a:pt x="762" y="1069"/>
                  </a:lnTo>
                  <a:lnTo>
                    <a:pt x="712" y="1098"/>
                  </a:lnTo>
                  <a:lnTo>
                    <a:pt x="661" y="1124"/>
                  </a:lnTo>
                  <a:lnTo>
                    <a:pt x="608" y="1145"/>
                  </a:lnTo>
                  <a:lnTo>
                    <a:pt x="553" y="1161"/>
                  </a:lnTo>
                  <a:lnTo>
                    <a:pt x="500" y="1173"/>
                  </a:lnTo>
                  <a:lnTo>
                    <a:pt x="447" y="1180"/>
                  </a:lnTo>
                  <a:lnTo>
                    <a:pt x="398" y="1183"/>
                  </a:lnTo>
                  <a:lnTo>
                    <a:pt x="348" y="1180"/>
                  </a:lnTo>
                  <a:lnTo>
                    <a:pt x="306" y="1171"/>
                  </a:lnTo>
                  <a:lnTo>
                    <a:pt x="270" y="1159"/>
                  </a:lnTo>
                  <a:lnTo>
                    <a:pt x="239" y="1145"/>
                  </a:lnTo>
                  <a:lnTo>
                    <a:pt x="213" y="1129"/>
                  </a:lnTo>
                  <a:lnTo>
                    <a:pt x="194" y="1112"/>
                  </a:lnTo>
                  <a:lnTo>
                    <a:pt x="179" y="1097"/>
                  </a:lnTo>
                  <a:lnTo>
                    <a:pt x="169" y="1084"/>
                  </a:lnTo>
                  <a:lnTo>
                    <a:pt x="164" y="1076"/>
                  </a:lnTo>
                  <a:lnTo>
                    <a:pt x="160" y="1070"/>
                  </a:lnTo>
                  <a:lnTo>
                    <a:pt x="165" y="1057"/>
                  </a:lnTo>
                  <a:lnTo>
                    <a:pt x="179" y="1043"/>
                  </a:lnTo>
                  <a:lnTo>
                    <a:pt x="196" y="1027"/>
                  </a:lnTo>
                  <a:lnTo>
                    <a:pt x="218" y="1013"/>
                  </a:lnTo>
                  <a:lnTo>
                    <a:pt x="241" y="1003"/>
                  </a:lnTo>
                  <a:lnTo>
                    <a:pt x="261" y="994"/>
                  </a:lnTo>
                  <a:lnTo>
                    <a:pt x="280" y="991"/>
                  </a:lnTo>
                  <a:lnTo>
                    <a:pt x="285" y="992"/>
                  </a:lnTo>
                  <a:lnTo>
                    <a:pt x="290" y="992"/>
                  </a:lnTo>
                  <a:lnTo>
                    <a:pt x="294" y="994"/>
                  </a:lnTo>
                  <a:lnTo>
                    <a:pt x="297" y="998"/>
                  </a:lnTo>
                  <a:lnTo>
                    <a:pt x="299" y="1001"/>
                  </a:lnTo>
                  <a:lnTo>
                    <a:pt x="309" y="1011"/>
                  </a:lnTo>
                  <a:lnTo>
                    <a:pt x="323" y="1025"/>
                  </a:lnTo>
                  <a:lnTo>
                    <a:pt x="340" y="1041"/>
                  </a:lnTo>
                  <a:lnTo>
                    <a:pt x="362" y="1057"/>
                  </a:lnTo>
                  <a:lnTo>
                    <a:pt x="389" y="1070"/>
                  </a:lnTo>
                  <a:lnTo>
                    <a:pt x="422" y="1083"/>
                  </a:lnTo>
                  <a:lnTo>
                    <a:pt x="459" y="1091"/>
                  </a:lnTo>
                  <a:lnTo>
                    <a:pt x="504" y="1093"/>
                  </a:lnTo>
                  <a:lnTo>
                    <a:pt x="540" y="1093"/>
                  </a:lnTo>
                  <a:lnTo>
                    <a:pt x="577" y="1088"/>
                  </a:lnTo>
                  <a:lnTo>
                    <a:pt x="615" y="1081"/>
                  </a:lnTo>
                  <a:lnTo>
                    <a:pt x="649" y="1069"/>
                  </a:lnTo>
                  <a:lnTo>
                    <a:pt x="683" y="1055"/>
                  </a:lnTo>
                  <a:lnTo>
                    <a:pt x="716" y="1036"/>
                  </a:lnTo>
                  <a:lnTo>
                    <a:pt x="745" y="1013"/>
                  </a:lnTo>
                  <a:lnTo>
                    <a:pt x="769" y="987"/>
                  </a:lnTo>
                  <a:lnTo>
                    <a:pt x="789" y="954"/>
                  </a:lnTo>
                  <a:lnTo>
                    <a:pt x="805" y="918"/>
                  </a:lnTo>
                  <a:lnTo>
                    <a:pt x="815" y="876"/>
                  </a:lnTo>
                  <a:lnTo>
                    <a:pt x="818" y="827"/>
                  </a:lnTo>
                  <a:lnTo>
                    <a:pt x="815" y="782"/>
                  </a:lnTo>
                  <a:lnTo>
                    <a:pt x="803" y="741"/>
                  </a:lnTo>
                  <a:lnTo>
                    <a:pt x="786" y="704"/>
                  </a:lnTo>
                  <a:lnTo>
                    <a:pt x="762" y="671"/>
                  </a:lnTo>
                  <a:lnTo>
                    <a:pt x="733" y="642"/>
                  </a:lnTo>
                  <a:lnTo>
                    <a:pt x="699" y="619"/>
                  </a:lnTo>
                  <a:lnTo>
                    <a:pt x="659" y="600"/>
                  </a:lnTo>
                  <a:lnTo>
                    <a:pt x="618" y="586"/>
                  </a:lnTo>
                  <a:lnTo>
                    <a:pt x="574" y="578"/>
                  </a:lnTo>
                  <a:lnTo>
                    <a:pt x="526" y="574"/>
                  </a:lnTo>
                  <a:lnTo>
                    <a:pt x="506" y="576"/>
                  </a:lnTo>
                  <a:lnTo>
                    <a:pt x="487" y="578"/>
                  </a:lnTo>
                  <a:lnTo>
                    <a:pt x="470" y="579"/>
                  </a:lnTo>
                  <a:lnTo>
                    <a:pt x="456" y="581"/>
                  </a:lnTo>
                  <a:lnTo>
                    <a:pt x="447" y="583"/>
                  </a:lnTo>
                  <a:lnTo>
                    <a:pt x="446" y="583"/>
                  </a:lnTo>
                  <a:lnTo>
                    <a:pt x="442" y="581"/>
                  </a:lnTo>
                  <a:lnTo>
                    <a:pt x="439" y="579"/>
                  </a:lnTo>
                  <a:lnTo>
                    <a:pt x="436" y="578"/>
                  </a:lnTo>
                  <a:lnTo>
                    <a:pt x="434" y="574"/>
                  </a:lnTo>
                  <a:lnTo>
                    <a:pt x="432" y="569"/>
                  </a:lnTo>
                  <a:lnTo>
                    <a:pt x="437" y="555"/>
                  </a:lnTo>
                  <a:lnTo>
                    <a:pt x="451" y="539"/>
                  </a:lnTo>
                  <a:lnTo>
                    <a:pt x="470" y="525"/>
                  </a:lnTo>
                  <a:lnTo>
                    <a:pt x="490" y="513"/>
                  </a:lnTo>
                  <a:lnTo>
                    <a:pt x="514" y="503"/>
                  </a:lnTo>
                  <a:lnTo>
                    <a:pt x="535" y="494"/>
                  </a:lnTo>
                  <a:lnTo>
                    <a:pt x="552" y="489"/>
                  </a:lnTo>
                  <a:lnTo>
                    <a:pt x="564" y="486"/>
                  </a:lnTo>
                  <a:lnTo>
                    <a:pt x="608" y="470"/>
                  </a:lnTo>
                  <a:lnTo>
                    <a:pt x="653" y="453"/>
                  </a:lnTo>
                  <a:lnTo>
                    <a:pt x="694" y="437"/>
                  </a:lnTo>
                  <a:lnTo>
                    <a:pt x="733" y="420"/>
                  </a:lnTo>
                  <a:lnTo>
                    <a:pt x="769" y="400"/>
                  </a:lnTo>
                  <a:lnTo>
                    <a:pt x="800" y="380"/>
                  </a:lnTo>
                  <a:lnTo>
                    <a:pt x="827" y="357"/>
                  </a:lnTo>
                  <a:lnTo>
                    <a:pt x="851" y="331"/>
                  </a:lnTo>
                  <a:lnTo>
                    <a:pt x="866" y="302"/>
                  </a:lnTo>
                  <a:lnTo>
                    <a:pt x="878" y="269"/>
                  </a:lnTo>
                  <a:lnTo>
                    <a:pt x="882" y="232"/>
                  </a:lnTo>
                  <a:lnTo>
                    <a:pt x="877" y="197"/>
                  </a:lnTo>
                  <a:lnTo>
                    <a:pt x="863" y="166"/>
                  </a:lnTo>
                  <a:lnTo>
                    <a:pt x="844" y="138"/>
                  </a:lnTo>
                  <a:lnTo>
                    <a:pt x="818" y="118"/>
                  </a:lnTo>
                  <a:lnTo>
                    <a:pt x="788" y="102"/>
                  </a:lnTo>
                  <a:lnTo>
                    <a:pt x="754" y="92"/>
                  </a:lnTo>
                  <a:lnTo>
                    <a:pt x="718" y="88"/>
                  </a:lnTo>
                  <a:lnTo>
                    <a:pt x="670" y="93"/>
                  </a:lnTo>
                  <a:lnTo>
                    <a:pt x="627" y="105"/>
                  </a:lnTo>
                  <a:lnTo>
                    <a:pt x="586" y="126"/>
                  </a:lnTo>
                  <a:lnTo>
                    <a:pt x="548" y="156"/>
                  </a:lnTo>
                  <a:lnTo>
                    <a:pt x="512" y="196"/>
                  </a:lnTo>
                  <a:lnTo>
                    <a:pt x="477" y="244"/>
                  </a:lnTo>
                  <a:lnTo>
                    <a:pt x="429" y="319"/>
                  </a:lnTo>
                  <a:lnTo>
                    <a:pt x="389" y="395"/>
                  </a:lnTo>
                  <a:lnTo>
                    <a:pt x="355" y="475"/>
                  </a:lnTo>
                  <a:lnTo>
                    <a:pt x="326" y="553"/>
                  </a:lnTo>
                  <a:lnTo>
                    <a:pt x="300" y="628"/>
                  </a:lnTo>
                  <a:lnTo>
                    <a:pt x="282" y="699"/>
                  </a:lnTo>
                  <a:lnTo>
                    <a:pt x="265" y="763"/>
                  </a:lnTo>
                  <a:lnTo>
                    <a:pt x="246" y="831"/>
                  </a:lnTo>
                  <a:lnTo>
                    <a:pt x="227" y="892"/>
                  </a:lnTo>
                  <a:lnTo>
                    <a:pt x="208" y="946"/>
                  </a:lnTo>
                  <a:lnTo>
                    <a:pt x="189" y="992"/>
                  </a:lnTo>
                  <a:lnTo>
                    <a:pt x="172" y="1032"/>
                  </a:lnTo>
                  <a:lnTo>
                    <a:pt x="157" y="1065"/>
                  </a:lnTo>
                  <a:lnTo>
                    <a:pt x="145" y="1091"/>
                  </a:lnTo>
                  <a:lnTo>
                    <a:pt x="136" y="1109"/>
                  </a:lnTo>
                  <a:lnTo>
                    <a:pt x="119" y="1131"/>
                  </a:lnTo>
                  <a:lnTo>
                    <a:pt x="99" y="1149"/>
                  </a:lnTo>
                  <a:lnTo>
                    <a:pt x="75" y="1162"/>
                  </a:lnTo>
                  <a:lnTo>
                    <a:pt x="53" y="1175"/>
                  </a:lnTo>
                  <a:lnTo>
                    <a:pt x="32" y="1182"/>
                  </a:lnTo>
                  <a:lnTo>
                    <a:pt x="15" y="1183"/>
                  </a:lnTo>
                  <a:lnTo>
                    <a:pt x="13" y="1183"/>
                  </a:lnTo>
                  <a:lnTo>
                    <a:pt x="12" y="1183"/>
                  </a:lnTo>
                  <a:lnTo>
                    <a:pt x="8" y="1182"/>
                  </a:lnTo>
                  <a:lnTo>
                    <a:pt x="5" y="1182"/>
                  </a:lnTo>
                  <a:lnTo>
                    <a:pt x="3" y="1180"/>
                  </a:lnTo>
                  <a:lnTo>
                    <a:pt x="1" y="1176"/>
                  </a:lnTo>
                  <a:lnTo>
                    <a:pt x="0" y="1173"/>
                  </a:lnTo>
                  <a:lnTo>
                    <a:pt x="0" y="1171"/>
                  </a:lnTo>
                  <a:lnTo>
                    <a:pt x="0" y="1169"/>
                  </a:lnTo>
                  <a:lnTo>
                    <a:pt x="1" y="1168"/>
                  </a:lnTo>
                  <a:lnTo>
                    <a:pt x="1" y="1164"/>
                  </a:lnTo>
                  <a:lnTo>
                    <a:pt x="5" y="1159"/>
                  </a:lnTo>
                  <a:lnTo>
                    <a:pt x="6" y="1152"/>
                  </a:lnTo>
                  <a:lnTo>
                    <a:pt x="29" y="1107"/>
                  </a:lnTo>
                  <a:lnTo>
                    <a:pt x="49" y="1062"/>
                  </a:lnTo>
                  <a:lnTo>
                    <a:pt x="68" y="1018"/>
                  </a:lnTo>
                  <a:lnTo>
                    <a:pt x="83" y="975"/>
                  </a:lnTo>
                  <a:lnTo>
                    <a:pt x="99" y="930"/>
                  </a:lnTo>
                  <a:lnTo>
                    <a:pt x="114" y="880"/>
                  </a:lnTo>
                  <a:lnTo>
                    <a:pt x="130" y="826"/>
                  </a:lnTo>
                  <a:lnTo>
                    <a:pt x="143" y="765"/>
                  </a:lnTo>
                  <a:lnTo>
                    <a:pt x="159" y="696"/>
                  </a:lnTo>
                  <a:lnTo>
                    <a:pt x="176" y="617"/>
                  </a:lnTo>
                  <a:lnTo>
                    <a:pt x="191" y="543"/>
                  </a:lnTo>
                  <a:lnTo>
                    <a:pt x="208" y="461"/>
                  </a:lnTo>
                  <a:lnTo>
                    <a:pt x="224" y="373"/>
                  </a:lnTo>
                  <a:lnTo>
                    <a:pt x="239" y="282"/>
                  </a:lnTo>
                  <a:lnTo>
                    <a:pt x="253" y="194"/>
                  </a:lnTo>
                  <a:lnTo>
                    <a:pt x="265" y="112"/>
                  </a:lnTo>
                  <a:lnTo>
                    <a:pt x="244" y="121"/>
                  </a:lnTo>
                  <a:lnTo>
                    <a:pt x="224" y="131"/>
                  </a:lnTo>
                  <a:lnTo>
                    <a:pt x="203" y="140"/>
                  </a:lnTo>
                  <a:lnTo>
                    <a:pt x="186" y="147"/>
                  </a:lnTo>
                  <a:lnTo>
                    <a:pt x="171" y="151"/>
                  </a:lnTo>
                  <a:lnTo>
                    <a:pt x="169" y="151"/>
                  </a:lnTo>
                  <a:lnTo>
                    <a:pt x="165" y="151"/>
                  </a:lnTo>
                  <a:lnTo>
                    <a:pt x="162" y="149"/>
                  </a:lnTo>
                  <a:lnTo>
                    <a:pt x="159" y="149"/>
                  </a:lnTo>
                  <a:lnTo>
                    <a:pt x="155" y="147"/>
                  </a:lnTo>
                  <a:lnTo>
                    <a:pt x="153" y="144"/>
                  </a:lnTo>
                  <a:lnTo>
                    <a:pt x="153" y="140"/>
                  </a:lnTo>
                  <a:lnTo>
                    <a:pt x="159" y="124"/>
                  </a:lnTo>
                  <a:lnTo>
                    <a:pt x="172" y="109"/>
                  </a:lnTo>
                  <a:lnTo>
                    <a:pt x="193" y="93"/>
                  </a:lnTo>
                  <a:lnTo>
                    <a:pt x="220" y="78"/>
                  </a:lnTo>
                  <a:lnTo>
                    <a:pt x="253" y="60"/>
                  </a:lnTo>
                  <a:lnTo>
                    <a:pt x="288" y="43"/>
                  </a:lnTo>
                  <a:lnTo>
                    <a:pt x="309" y="31"/>
                  </a:lnTo>
                  <a:lnTo>
                    <a:pt x="331" y="20"/>
                  </a:lnTo>
                  <a:lnTo>
                    <a:pt x="353" y="12"/>
                  </a:lnTo>
                  <a:lnTo>
                    <a:pt x="374" y="5"/>
                  </a:lnTo>
                  <a:lnTo>
                    <a:pt x="388" y="1"/>
                  </a:lnTo>
                  <a:lnTo>
                    <a:pt x="394" y="3"/>
                  </a:lnTo>
                  <a:lnTo>
                    <a:pt x="400" y="5"/>
                  </a:lnTo>
                  <a:lnTo>
                    <a:pt x="403" y="6"/>
                  </a:lnTo>
                  <a:lnTo>
                    <a:pt x="405" y="12"/>
                  </a:lnTo>
                  <a:lnTo>
                    <a:pt x="405" y="17"/>
                  </a:lnTo>
                  <a:lnTo>
                    <a:pt x="405" y="19"/>
                  </a:lnTo>
                  <a:lnTo>
                    <a:pt x="405" y="22"/>
                  </a:lnTo>
                  <a:lnTo>
                    <a:pt x="405" y="26"/>
                  </a:lnTo>
                  <a:lnTo>
                    <a:pt x="403" y="29"/>
                  </a:lnTo>
                  <a:lnTo>
                    <a:pt x="403" y="34"/>
                  </a:lnTo>
                  <a:lnTo>
                    <a:pt x="400" y="43"/>
                  </a:lnTo>
                  <a:lnTo>
                    <a:pt x="400" y="43"/>
                  </a:lnTo>
                  <a:lnTo>
                    <a:pt x="371" y="258"/>
                  </a:lnTo>
                  <a:lnTo>
                    <a:pt x="424" y="197"/>
                  </a:lnTo>
                  <a:lnTo>
                    <a:pt x="477" y="145"/>
                  </a:lnTo>
                  <a:lnTo>
                    <a:pt x="528" y="105"/>
                  </a:lnTo>
                  <a:lnTo>
                    <a:pt x="577" y="72"/>
                  </a:lnTo>
                  <a:lnTo>
                    <a:pt x="625" y="48"/>
                  </a:lnTo>
                  <a:lnTo>
                    <a:pt x="670" y="29"/>
                  </a:lnTo>
                  <a:lnTo>
                    <a:pt x="711" y="15"/>
                  </a:lnTo>
                  <a:lnTo>
                    <a:pt x="748" y="6"/>
                  </a:lnTo>
                  <a:lnTo>
                    <a:pt x="779" y="1"/>
                  </a:lnTo>
                  <a:lnTo>
                    <a:pt x="805" y="0"/>
                  </a:lnTo>
                  <a:lnTo>
                    <a:pt x="8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2422" y="4879"/>
              <a:ext cx="411" cy="524"/>
            </a:xfrm>
            <a:custGeom>
              <a:avLst/>
              <a:gdLst/>
              <a:ahLst/>
              <a:cxnLst>
                <a:cxn ang="0">
                  <a:pos x="265" y="7"/>
                </a:cxn>
                <a:cxn ang="0">
                  <a:pos x="323" y="28"/>
                </a:cxn>
                <a:cxn ang="0">
                  <a:pos x="335" y="19"/>
                </a:cxn>
                <a:cxn ang="0">
                  <a:pos x="341" y="14"/>
                </a:cxn>
                <a:cxn ang="0">
                  <a:pos x="354" y="2"/>
                </a:cxn>
                <a:cxn ang="0">
                  <a:pos x="361" y="0"/>
                </a:cxn>
                <a:cxn ang="0">
                  <a:pos x="378" y="7"/>
                </a:cxn>
                <a:cxn ang="0">
                  <a:pos x="380" y="137"/>
                </a:cxn>
                <a:cxn ang="0">
                  <a:pos x="371" y="167"/>
                </a:cxn>
                <a:cxn ang="0">
                  <a:pos x="354" y="168"/>
                </a:cxn>
                <a:cxn ang="0">
                  <a:pos x="344" y="163"/>
                </a:cxn>
                <a:cxn ang="0">
                  <a:pos x="341" y="144"/>
                </a:cxn>
                <a:cxn ang="0">
                  <a:pos x="329" y="96"/>
                </a:cxn>
                <a:cxn ang="0">
                  <a:pos x="289" y="49"/>
                </a:cxn>
                <a:cxn ang="0">
                  <a:pos x="202" y="28"/>
                </a:cxn>
                <a:cxn ang="0">
                  <a:pos x="110" y="44"/>
                </a:cxn>
                <a:cxn ang="0">
                  <a:pos x="70" y="82"/>
                </a:cxn>
                <a:cxn ang="0">
                  <a:pos x="67" y="130"/>
                </a:cxn>
                <a:cxn ang="0">
                  <a:pos x="111" y="172"/>
                </a:cxn>
                <a:cxn ang="0">
                  <a:pos x="194" y="195"/>
                </a:cxn>
                <a:cxn ang="0">
                  <a:pos x="281" y="212"/>
                </a:cxn>
                <a:cxn ang="0">
                  <a:pos x="363" y="257"/>
                </a:cxn>
                <a:cxn ang="0">
                  <a:pos x="407" y="332"/>
                </a:cxn>
                <a:cxn ang="0">
                  <a:pos x="402" y="417"/>
                </a:cxn>
                <a:cxn ang="0">
                  <a:pos x="354" y="483"/>
                </a:cxn>
                <a:cxn ang="0">
                  <a:pos x="255" y="521"/>
                </a:cxn>
                <a:cxn ang="0">
                  <a:pos x="173" y="523"/>
                </a:cxn>
                <a:cxn ang="0">
                  <a:pos x="96" y="495"/>
                </a:cxn>
                <a:cxn ang="0">
                  <a:pos x="40" y="509"/>
                </a:cxn>
                <a:cxn ang="0">
                  <a:pos x="7" y="523"/>
                </a:cxn>
                <a:cxn ang="0">
                  <a:pos x="0" y="495"/>
                </a:cxn>
                <a:cxn ang="0">
                  <a:pos x="2" y="328"/>
                </a:cxn>
                <a:cxn ang="0">
                  <a:pos x="28" y="323"/>
                </a:cxn>
                <a:cxn ang="0">
                  <a:pos x="38" y="330"/>
                </a:cxn>
                <a:cxn ang="0">
                  <a:pos x="50" y="372"/>
                </a:cxn>
                <a:cxn ang="0">
                  <a:pos x="93" y="448"/>
                </a:cxn>
                <a:cxn ang="0">
                  <a:pos x="171" y="490"/>
                </a:cxn>
                <a:cxn ang="0">
                  <a:pos x="277" y="484"/>
                </a:cxn>
                <a:cxn ang="0">
                  <a:pos x="334" y="446"/>
                </a:cxn>
                <a:cxn ang="0">
                  <a:pos x="351" y="396"/>
                </a:cxn>
                <a:cxn ang="0">
                  <a:pos x="323" y="337"/>
                </a:cxn>
                <a:cxn ang="0">
                  <a:pos x="265" y="306"/>
                </a:cxn>
                <a:cxn ang="0">
                  <a:pos x="202" y="292"/>
                </a:cxn>
                <a:cxn ang="0">
                  <a:pos x="77" y="259"/>
                </a:cxn>
                <a:cxn ang="0">
                  <a:pos x="12" y="195"/>
                </a:cxn>
                <a:cxn ang="0">
                  <a:pos x="2" y="127"/>
                </a:cxn>
                <a:cxn ang="0">
                  <a:pos x="24" y="68"/>
                </a:cxn>
                <a:cxn ang="0">
                  <a:pos x="88" y="19"/>
                </a:cxn>
                <a:cxn ang="0">
                  <a:pos x="202" y="0"/>
                </a:cxn>
              </a:cxnLst>
              <a:rect l="0" t="0" r="r" b="b"/>
              <a:pathLst>
                <a:path w="411" h="524">
                  <a:moveTo>
                    <a:pt x="202" y="0"/>
                  </a:moveTo>
                  <a:lnTo>
                    <a:pt x="235" y="2"/>
                  </a:lnTo>
                  <a:lnTo>
                    <a:pt x="265" y="7"/>
                  </a:lnTo>
                  <a:lnTo>
                    <a:pt x="294" y="16"/>
                  </a:lnTo>
                  <a:lnTo>
                    <a:pt x="320" y="30"/>
                  </a:lnTo>
                  <a:lnTo>
                    <a:pt x="323" y="28"/>
                  </a:lnTo>
                  <a:lnTo>
                    <a:pt x="327" y="24"/>
                  </a:lnTo>
                  <a:lnTo>
                    <a:pt x="332" y="23"/>
                  </a:lnTo>
                  <a:lnTo>
                    <a:pt x="335" y="19"/>
                  </a:lnTo>
                  <a:lnTo>
                    <a:pt x="337" y="17"/>
                  </a:lnTo>
                  <a:lnTo>
                    <a:pt x="339" y="16"/>
                  </a:lnTo>
                  <a:lnTo>
                    <a:pt x="341" y="14"/>
                  </a:lnTo>
                  <a:lnTo>
                    <a:pt x="346" y="9"/>
                  </a:lnTo>
                  <a:lnTo>
                    <a:pt x="351" y="5"/>
                  </a:lnTo>
                  <a:lnTo>
                    <a:pt x="354" y="2"/>
                  </a:lnTo>
                  <a:lnTo>
                    <a:pt x="356" y="0"/>
                  </a:lnTo>
                  <a:lnTo>
                    <a:pt x="359" y="0"/>
                  </a:lnTo>
                  <a:lnTo>
                    <a:pt x="361" y="0"/>
                  </a:lnTo>
                  <a:lnTo>
                    <a:pt x="363" y="0"/>
                  </a:lnTo>
                  <a:lnTo>
                    <a:pt x="373" y="2"/>
                  </a:lnTo>
                  <a:lnTo>
                    <a:pt x="378" y="7"/>
                  </a:lnTo>
                  <a:lnTo>
                    <a:pt x="380" y="17"/>
                  </a:lnTo>
                  <a:lnTo>
                    <a:pt x="380" y="30"/>
                  </a:lnTo>
                  <a:lnTo>
                    <a:pt x="380" y="137"/>
                  </a:lnTo>
                  <a:lnTo>
                    <a:pt x="380" y="151"/>
                  </a:lnTo>
                  <a:lnTo>
                    <a:pt x="378" y="160"/>
                  </a:lnTo>
                  <a:lnTo>
                    <a:pt x="371" y="167"/>
                  </a:lnTo>
                  <a:lnTo>
                    <a:pt x="361" y="168"/>
                  </a:lnTo>
                  <a:lnTo>
                    <a:pt x="358" y="168"/>
                  </a:lnTo>
                  <a:lnTo>
                    <a:pt x="354" y="168"/>
                  </a:lnTo>
                  <a:lnTo>
                    <a:pt x="351" y="167"/>
                  </a:lnTo>
                  <a:lnTo>
                    <a:pt x="347" y="167"/>
                  </a:lnTo>
                  <a:lnTo>
                    <a:pt x="344" y="163"/>
                  </a:lnTo>
                  <a:lnTo>
                    <a:pt x="342" y="160"/>
                  </a:lnTo>
                  <a:lnTo>
                    <a:pt x="341" y="156"/>
                  </a:lnTo>
                  <a:lnTo>
                    <a:pt x="341" y="144"/>
                  </a:lnTo>
                  <a:lnTo>
                    <a:pt x="339" y="130"/>
                  </a:lnTo>
                  <a:lnTo>
                    <a:pt x="335" y="113"/>
                  </a:lnTo>
                  <a:lnTo>
                    <a:pt x="329" y="96"/>
                  </a:lnTo>
                  <a:lnTo>
                    <a:pt x="320" y="80"/>
                  </a:lnTo>
                  <a:lnTo>
                    <a:pt x="306" y="63"/>
                  </a:lnTo>
                  <a:lnTo>
                    <a:pt x="289" y="49"/>
                  </a:lnTo>
                  <a:lnTo>
                    <a:pt x="267" y="38"/>
                  </a:lnTo>
                  <a:lnTo>
                    <a:pt x="238" y="30"/>
                  </a:lnTo>
                  <a:lnTo>
                    <a:pt x="202" y="28"/>
                  </a:lnTo>
                  <a:lnTo>
                    <a:pt x="164" y="30"/>
                  </a:lnTo>
                  <a:lnTo>
                    <a:pt x="134" y="35"/>
                  </a:lnTo>
                  <a:lnTo>
                    <a:pt x="110" y="44"/>
                  </a:lnTo>
                  <a:lnTo>
                    <a:pt x="93" y="56"/>
                  </a:lnTo>
                  <a:lnTo>
                    <a:pt x="79" y="68"/>
                  </a:lnTo>
                  <a:lnTo>
                    <a:pt x="70" y="82"/>
                  </a:lnTo>
                  <a:lnTo>
                    <a:pt x="65" y="96"/>
                  </a:lnTo>
                  <a:lnTo>
                    <a:pt x="64" y="109"/>
                  </a:lnTo>
                  <a:lnTo>
                    <a:pt x="67" y="130"/>
                  </a:lnTo>
                  <a:lnTo>
                    <a:pt x="76" y="148"/>
                  </a:lnTo>
                  <a:lnTo>
                    <a:pt x="91" y="162"/>
                  </a:lnTo>
                  <a:lnTo>
                    <a:pt x="111" y="172"/>
                  </a:lnTo>
                  <a:lnTo>
                    <a:pt x="135" y="181"/>
                  </a:lnTo>
                  <a:lnTo>
                    <a:pt x="163" y="188"/>
                  </a:lnTo>
                  <a:lnTo>
                    <a:pt x="194" y="195"/>
                  </a:lnTo>
                  <a:lnTo>
                    <a:pt x="228" y="201"/>
                  </a:lnTo>
                  <a:lnTo>
                    <a:pt x="252" y="205"/>
                  </a:lnTo>
                  <a:lnTo>
                    <a:pt x="281" y="212"/>
                  </a:lnTo>
                  <a:lnTo>
                    <a:pt x="308" y="222"/>
                  </a:lnTo>
                  <a:lnTo>
                    <a:pt x="337" y="236"/>
                  </a:lnTo>
                  <a:lnTo>
                    <a:pt x="363" y="257"/>
                  </a:lnTo>
                  <a:lnTo>
                    <a:pt x="383" y="280"/>
                  </a:lnTo>
                  <a:lnTo>
                    <a:pt x="399" y="304"/>
                  </a:lnTo>
                  <a:lnTo>
                    <a:pt x="407" y="332"/>
                  </a:lnTo>
                  <a:lnTo>
                    <a:pt x="411" y="363"/>
                  </a:lnTo>
                  <a:lnTo>
                    <a:pt x="409" y="389"/>
                  </a:lnTo>
                  <a:lnTo>
                    <a:pt x="402" y="417"/>
                  </a:lnTo>
                  <a:lnTo>
                    <a:pt x="392" y="441"/>
                  </a:lnTo>
                  <a:lnTo>
                    <a:pt x="376" y="464"/>
                  </a:lnTo>
                  <a:lnTo>
                    <a:pt x="354" y="483"/>
                  </a:lnTo>
                  <a:lnTo>
                    <a:pt x="327" y="500"/>
                  </a:lnTo>
                  <a:lnTo>
                    <a:pt x="294" y="512"/>
                  </a:lnTo>
                  <a:lnTo>
                    <a:pt x="255" y="521"/>
                  </a:lnTo>
                  <a:lnTo>
                    <a:pt x="209" y="524"/>
                  </a:lnTo>
                  <a:lnTo>
                    <a:pt x="194" y="524"/>
                  </a:lnTo>
                  <a:lnTo>
                    <a:pt x="173" y="523"/>
                  </a:lnTo>
                  <a:lnTo>
                    <a:pt x="149" y="517"/>
                  </a:lnTo>
                  <a:lnTo>
                    <a:pt x="123" y="509"/>
                  </a:lnTo>
                  <a:lnTo>
                    <a:pt x="96" y="495"/>
                  </a:lnTo>
                  <a:lnTo>
                    <a:pt x="70" y="476"/>
                  </a:lnTo>
                  <a:lnTo>
                    <a:pt x="55" y="493"/>
                  </a:lnTo>
                  <a:lnTo>
                    <a:pt x="40" y="509"/>
                  </a:lnTo>
                  <a:lnTo>
                    <a:pt x="28" y="519"/>
                  </a:lnTo>
                  <a:lnTo>
                    <a:pt x="17" y="524"/>
                  </a:lnTo>
                  <a:lnTo>
                    <a:pt x="7" y="523"/>
                  </a:lnTo>
                  <a:lnTo>
                    <a:pt x="2" y="516"/>
                  </a:lnTo>
                  <a:lnTo>
                    <a:pt x="0" y="507"/>
                  </a:lnTo>
                  <a:lnTo>
                    <a:pt x="0" y="495"/>
                  </a:lnTo>
                  <a:lnTo>
                    <a:pt x="0" y="352"/>
                  </a:lnTo>
                  <a:lnTo>
                    <a:pt x="0" y="339"/>
                  </a:lnTo>
                  <a:lnTo>
                    <a:pt x="2" y="328"/>
                  </a:lnTo>
                  <a:lnTo>
                    <a:pt x="9" y="323"/>
                  </a:lnTo>
                  <a:lnTo>
                    <a:pt x="21" y="321"/>
                  </a:lnTo>
                  <a:lnTo>
                    <a:pt x="28" y="323"/>
                  </a:lnTo>
                  <a:lnTo>
                    <a:pt x="31" y="323"/>
                  </a:lnTo>
                  <a:lnTo>
                    <a:pt x="35" y="326"/>
                  </a:lnTo>
                  <a:lnTo>
                    <a:pt x="38" y="330"/>
                  </a:lnTo>
                  <a:lnTo>
                    <a:pt x="40" y="335"/>
                  </a:lnTo>
                  <a:lnTo>
                    <a:pt x="41" y="342"/>
                  </a:lnTo>
                  <a:lnTo>
                    <a:pt x="50" y="372"/>
                  </a:lnTo>
                  <a:lnTo>
                    <a:pt x="60" y="399"/>
                  </a:lnTo>
                  <a:lnTo>
                    <a:pt x="74" y="425"/>
                  </a:lnTo>
                  <a:lnTo>
                    <a:pt x="93" y="448"/>
                  </a:lnTo>
                  <a:lnTo>
                    <a:pt x="113" y="467"/>
                  </a:lnTo>
                  <a:lnTo>
                    <a:pt x="141" y="481"/>
                  </a:lnTo>
                  <a:lnTo>
                    <a:pt x="171" y="490"/>
                  </a:lnTo>
                  <a:lnTo>
                    <a:pt x="209" y="493"/>
                  </a:lnTo>
                  <a:lnTo>
                    <a:pt x="247" y="491"/>
                  </a:lnTo>
                  <a:lnTo>
                    <a:pt x="277" y="484"/>
                  </a:lnTo>
                  <a:lnTo>
                    <a:pt x="301" y="474"/>
                  </a:lnTo>
                  <a:lnTo>
                    <a:pt x="320" y="460"/>
                  </a:lnTo>
                  <a:lnTo>
                    <a:pt x="334" y="446"/>
                  </a:lnTo>
                  <a:lnTo>
                    <a:pt x="344" y="429"/>
                  </a:lnTo>
                  <a:lnTo>
                    <a:pt x="349" y="413"/>
                  </a:lnTo>
                  <a:lnTo>
                    <a:pt x="351" y="396"/>
                  </a:lnTo>
                  <a:lnTo>
                    <a:pt x="347" y="372"/>
                  </a:lnTo>
                  <a:lnTo>
                    <a:pt x="339" y="352"/>
                  </a:lnTo>
                  <a:lnTo>
                    <a:pt x="323" y="337"/>
                  </a:lnTo>
                  <a:lnTo>
                    <a:pt x="306" y="325"/>
                  </a:lnTo>
                  <a:lnTo>
                    <a:pt x="286" y="314"/>
                  </a:lnTo>
                  <a:lnTo>
                    <a:pt x="265" y="306"/>
                  </a:lnTo>
                  <a:lnTo>
                    <a:pt x="243" y="300"/>
                  </a:lnTo>
                  <a:lnTo>
                    <a:pt x="221" y="295"/>
                  </a:lnTo>
                  <a:lnTo>
                    <a:pt x="202" y="292"/>
                  </a:lnTo>
                  <a:lnTo>
                    <a:pt x="154" y="283"/>
                  </a:lnTo>
                  <a:lnTo>
                    <a:pt x="113" y="273"/>
                  </a:lnTo>
                  <a:lnTo>
                    <a:pt x="77" y="259"/>
                  </a:lnTo>
                  <a:lnTo>
                    <a:pt x="43" y="234"/>
                  </a:lnTo>
                  <a:lnTo>
                    <a:pt x="26" y="215"/>
                  </a:lnTo>
                  <a:lnTo>
                    <a:pt x="12" y="195"/>
                  </a:lnTo>
                  <a:lnTo>
                    <a:pt x="4" y="172"/>
                  </a:lnTo>
                  <a:lnTo>
                    <a:pt x="0" y="146"/>
                  </a:lnTo>
                  <a:lnTo>
                    <a:pt x="2" y="127"/>
                  </a:lnTo>
                  <a:lnTo>
                    <a:pt x="5" y="108"/>
                  </a:lnTo>
                  <a:lnTo>
                    <a:pt x="14" y="89"/>
                  </a:lnTo>
                  <a:lnTo>
                    <a:pt x="24" y="68"/>
                  </a:lnTo>
                  <a:lnTo>
                    <a:pt x="41" y="50"/>
                  </a:lnTo>
                  <a:lnTo>
                    <a:pt x="62" y="33"/>
                  </a:lnTo>
                  <a:lnTo>
                    <a:pt x="88" y="19"/>
                  </a:lnTo>
                  <a:lnTo>
                    <a:pt x="118" y="9"/>
                  </a:lnTo>
                  <a:lnTo>
                    <a:pt x="158" y="2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3"/>
            <p:cNvSpPr>
              <a:spLocks noEditPoints="1"/>
            </p:cNvSpPr>
            <p:nvPr/>
          </p:nvSpPr>
          <p:spPr bwMode="auto">
            <a:xfrm>
              <a:off x="2937" y="4617"/>
              <a:ext cx="248" cy="776"/>
            </a:xfrm>
            <a:custGeom>
              <a:avLst/>
              <a:gdLst/>
              <a:ahLst/>
              <a:cxnLst>
                <a:cxn ang="0">
                  <a:pos x="171" y="269"/>
                </a:cxn>
                <a:cxn ang="0">
                  <a:pos x="171" y="686"/>
                </a:cxn>
                <a:cxn ang="0">
                  <a:pos x="173" y="706"/>
                </a:cxn>
                <a:cxn ang="0">
                  <a:pos x="176" y="720"/>
                </a:cxn>
                <a:cxn ang="0">
                  <a:pos x="185" y="729"/>
                </a:cxn>
                <a:cxn ang="0">
                  <a:pos x="198" y="733"/>
                </a:cxn>
                <a:cxn ang="0">
                  <a:pos x="219" y="734"/>
                </a:cxn>
                <a:cxn ang="0">
                  <a:pos x="248" y="734"/>
                </a:cxn>
                <a:cxn ang="0">
                  <a:pos x="248" y="776"/>
                </a:cxn>
                <a:cxn ang="0">
                  <a:pos x="188" y="772"/>
                </a:cxn>
                <a:cxn ang="0">
                  <a:pos x="128" y="771"/>
                </a:cxn>
                <a:cxn ang="0">
                  <a:pos x="108" y="771"/>
                </a:cxn>
                <a:cxn ang="0">
                  <a:pos x="84" y="771"/>
                </a:cxn>
                <a:cxn ang="0">
                  <a:pos x="60" y="772"/>
                </a:cxn>
                <a:cxn ang="0">
                  <a:pos x="38" y="774"/>
                </a:cxn>
                <a:cxn ang="0">
                  <a:pos x="19" y="774"/>
                </a:cxn>
                <a:cxn ang="0">
                  <a:pos x="5" y="776"/>
                </a:cxn>
                <a:cxn ang="0">
                  <a:pos x="0" y="776"/>
                </a:cxn>
                <a:cxn ang="0">
                  <a:pos x="0" y="734"/>
                </a:cxn>
                <a:cxn ang="0">
                  <a:pos x="32" y="734"/>
                </a:cxn>
                <a:cxn ang="0">
                  <a:pos x="56" y="733"/>
                </a:cxn>
                <a:cxn ang="0">
                  <a:pos x="72" y="729"/>
                </a:cxn>
                <a:cxn ang="0">
                  <a:pos x="80" y="719"/>
                </a:cxn>
                <a:cxn ang="0">
                  <a:pos x="85" y="705"/>
                </a:cxn>
                <a:cxn ang="0">
                  <a:pos x="85" y="684"/>
                </a:cxn>
                <a:cxn ang="0">
                  <a:pos x="85" y="384"/>
                </a:cxn>
                <a:cxn ang="0">
                  <a:pos x="85" y="361"/>
                </a:cxn>
                <a:cxn ang="0">
                  <a:pos x="80" y="344"/>
                </a:cxn>
                <a:cxn ang="0">
                  <a:pos x="72" y="333"/>
                </a:cxn>
                <a:cxn ang="0">
                  <a:pos x="58" y="326"/>
                </a:cxn>
                <a:cxn ang="0">
                  <a:pos x="36" y="323"/>
                </a:cxn>
                <a:cxn ang="0">
                  <a:pos x="5" y="323"/>
                </a:cxn>
                <a:cxn ang="0">
                  <a:pos x="5" y="281"/>
                </a:cxn>
                <a:cxn ang="0">
                  <a:pos x="5" y="281"/>
                </a:cxn>
                <a:cxn ang="0">
                  <a:pos x="171" y="269"/>
                </a:cxn>
                <a:cxn ang="0">
                  <a:pos x="111" y="0"/>
                </a:cxn>
                <a:cxn ang="0">
                  <a:pos x="133" y="3"/>
                </a:cxn>
                <a:cxn ang="0">
                  <a:pos x="150" y="14"/>
                </a:cxn>
                <a:cxn ang="0">
                  <a:pos x="164" y="28"/>
                </a:cxn>
                <a:cxn ang="0">
                  <a:pos x="174" y="45"/>
                </a:cxn>
                <a:cxn ang="0">
                  <a:pos x="176" y="64"/>
                </a:cxn>
                <a:cxn ang="0">
                  <a:pos x="173" y="87"/>
                </a:cxn>
                <a:cxn ang="0">
                  <a:pos x="164" y="104"/>
                </a:cxn>
                <a:cxn ang="0">
                  <a:pos x="149" y="118"/>
                </a:cxn>
                <a:cxn ang="0">
                  <a:pos x="132" y="128"/>
                </a:cxn>
                <a:cxn ang="0">
                  <a:pos x="111" y="132"/>
                </a:cxn>
                <a:cxn ang="0">
                  <a:pos x="92" y="128"/>
                </a:cxn>
                <a:cxn ang="0">
                  <a:pos x="73" y="120"/>
                </a:cxn>
                <a:cxn ang="0">
                  <a:pos x="60" y="108"/>
                </a:cxn>
                <a:cxn ang="0">
                  <a:pos x="50" y="89"/>
                </a:cxn>
                <a:cxn ang="0">
                  <a:pos x="46" y="64"/>
                </a:cxn>
                <a:cxn ang="0">
                  <a:pos x="50" y="43"/>
                </a:cxn>
                <a:cxn ang="0">
                  <a:pos x="58" y="26"/>
                </a:cxn>
                <a:cxn ang="0">
                  <a:pos x="73" y="12"/>
                </a:cxn>
                <a:cxn ang="0">
                  <a:pos x="91" y="3"/>
                </a:cxn>
                <a:cxn ang="0">
                  <a:pos x="111" y="0"/>
                </a:cxn>
              </a:cxnLst>
              <a:rect l="0" t="0" r="r" b="b"/>
              <a:pathLst>
                <a:path w="248" h="776">
                  <a:moveTo>
                    <a:pt x="171" y="269"/>
                  </a:moveTo>
                  <a:lnTo>
                    <a:pt x="171" y="686"/>
                  </a:lnTo>
                  <a:lnTo>
                    <a:pt x="173" y="706"/>
                  </a:lnTo>
                  <a:lnTo>
                    <a:pt x="176" y="720"/>
                  </a:lnTo>
                  <a:lnTo>
                    <a:pt x="185" y="729"/>
                  </a:lnTo>
                  <a:lnTo>
                    <a:pt x="198" y="733"/>
                  </a:lnTo>
                  <a:lnTo>
                    <a:pt x="219" y="734"/>
                  </a:lnTo>
                  <a:lnTo>
                    <a:pt x="248" y="734"/>
                  </a:lnTo>
                  <a:lnTo>
                    <a:pt x="248" y="776"/>
                  </a:lnTo>
                  <a:lnTo>
                    <a:pt x="188" y="772"/>
                  </a:lnTo>
                  <a:lnTo>
                    <a:pt x="128" y="771"/>
                  </a:lnTo>
                  <a:lnTo>
                    <a:pt x="108" y="771"/>
                  </a:lnTo>
                  <a:lnTo>
                    <a:pt x="84" y="771"/>
                  </a:lnTo>
                  <a:lnTo>
                    <a:pt x="60" y="772"/>
                  </a:lnTo>
                  <a:lnTo>
                    <a:pt x="38" y="774"/>
                  </a:lnTo>
                  <a:lnTo>
                    <a:pt x="19" y="774"/>
                  </a:lnTo>
                  <a:lnTo>
                    <a:pt x="5" y="776"/>
                  </a:lnTo>
                  <a:lnTo>
                    <a:pt x="0" y="776"/>
                  </a:lnTo>
                  <a:lnTo>
                    <a:pt x="0" y="734"/>
                  </a:lnTo>
                  <a:lnTo>
                    <a:pt x="32" y="734"/>
                  </a:lnTo>
                  <a:lnTo>
                    <a:pt x="56" y="733"/>
                  </a:lnTo>
                  <a:lnTo>
                    <a:pt x="72" y="729"/>
                  </a:lnTo>
                  <a:lnTo>
                    <a:pt x="80" y="719"/>
                  </a:lnTo>
                  <a:lnTo>
                    <a:pt x="85" y="705"/>
                  </a:lnTo>
                  <a:lnTo>
                    <a:pt x="85" y="684"/>
                  </a:lnTo>
                  <a:lnTo>
                    <a:pt x="85" y="384"/>
                  </a:lnTo>
                  <a:lnTo>
                    <a:pt x="85" y="361"/>
                  </a:lnTo>
                  <a:lnTo>
                    <a:pt x="80" y="344"/>
                  </a:lnTo>
                  <a:lnTo>
                    <a:pt x="72" y="333"/>
                  </a:lnTo>
                  <a:lnTo>
                    <a:pt x="58" y="326"/>
                  </a:lnTo>
                  <a:lnTo>
                    <a:pt x="36" y="323"/>
                  </a:lnTo>
                  <a:lnTo>
                    <a:pt x="5" y="323"/>
                  </a:lnTo>
                  <a:lnTo>
                    <a:pt x="5" y="281"/>
                  </a:lnTo>
                  <a:lnTo>
                    <a:pt x="5" y="281"/>
                  </a:lnTo>
                  <a:lnTo>
                    <a:pt x="171" y="269"/>
                  </a:lnTo>
                  <a:close/>
                  <a:moveTo>
                    <a:pt x="111" y="0"/>
                  </a:moveTo>
                  <a:lnTo>
                    <a:pt x="133" y="3"/>
                  </a:lnTo>
                  <a:lnTo>
                    <a:pt x="150" y="14"/>
                  </a:lnTo>
                  <a:lnTo>
                    <a:pt x="164" y="28"/>
                  </a:lnTo>
                  <a:lnTo>
                    <a:pt x="174" y="45"/>
                  </a:lnTo>
                  <a:lnTo>
                    <a:pt x="176" y="64"/>
                  </a:lnTo>
                  <a:lnTo>
                    <a:pt x="173" y="87"/>
                  </a:lnTo>
                  <a:lnTo>
                    <a:pt x="164" y="104"/>
                  </a:lnTo>
                  <a:lnTo>
                    <a:pt x="149" y="118"/>
                  </a:lnTo>
                  <a:lnTo>
                    <a:pt x="132" y="128"/>
                  </a:lnTo>
                  <a:lnTo>
                    <a:pt x="111" y="132"/>
                  </a:lnTo>
                  <a:lnTo>
                    <a:pt x="92" y="128"/>
                  </a:lnTo>
                  <a:lnTo>
                    <a:pt x="73" y="120"/>
                  </a:lnTo>
                  <a:lnTo>
                    <a:pt x="60" y="108"/>
                  </a:lnTo>
                  <a:lnTo>
                    <a:pt x="50" y="89"/>
                  </a:lnTo>
                  <a:lnTo>
                    <a:pt x="46" y="64"/>
                  </a:lnTo>
                  <a:lnTo>
                    <a:pt x="50" y="43"/>
                  </a:lnTo>
                  <a:lnTo>
                    <a:pt x="58" y="26"/>
                  </a:lnTo>
                  <a:lnTo>
                    <a:pt x="73" y="12"/>
                  </a:lnTo>
                  <a:lnTo>
                    <a:pt x="91" y="3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4"/>
            <p:cNvSpPr>
              <a:spLocks/>
            </p:cNvSpPr>
            <p:nvPr/>
          </p:nvSpPr>
          <p:spPr bwMode="auto">
            <a:xfrm>
              <a:off x="3303" y="4886"/>
              <a:ext cx="608" cy="507"/>
            </a:xfrm>
            <a:custGeom>
              <a:avLst/>
              <a:gdLst/>
              <a:ahLst/>
              <a:cxnLst>
                <a:cxn ang="0">
                  <a:pos x="167" y="109"/>
                </a:cxn>
                <a:cxn ang="0">
                  <a:pos x="210" y="56"/>
                </a:cxn>
                <a:cxn ang="0">
                  <a:pos x="272" y="16"/>
                </a:cxn>
                <a:cxn ang="0">
                  <a:pos x="352" y="0"/>
                </a:cxn>
                <a:cxn ang="0">
                  <a:pos x="431" y="10"/>
                </a:cxn>
                <a:cxn ang="0">
                  <a:pos x="484" y="42"/>
                </a:cxn>
                <a:cxn ang="0">
                  <a:pos x="513" y="92"/>
                </a:cxn>
                <a:cxn ang="0">
                  <a:pos x="523" y="158"/>
                </a:cxn>
                <a:cxn ang="0">
                  <a:pos x="523" y="415"/>
                </a:cxn>
                <a:cxn ang="0">
                  <a:pos x="528" y="450"/>
                </a:cxn>
                <a:cxn ang="0">
                  <a:pos x="554" y="464"/>
                </a:cxn>
                <a:cxn ang="0">
                  <a:pos x="608" y="465"/>
                </a:cxn>
                <a:cxn ang="0">
                  <a:pos x="598" y="507"/>
                </a:cxn>
                <a:cxn ang="0">
                  <a:pos x="555" y="503"/>
                </a:cxn>
                <a:cxn ang="0">
                  <a:pos x="501" y="502"/>
                </a:cxn>
                <a:cxn ang="0">
                  <a:pos x="451" y="502"/>
                </a:cxn>
                <a:cxn ang="0">
                  <a:pos x="396" y="503"/>
                </a:cxn>
                <a:cxn ang="0">
                  <a:pos x="355" y="507"/>
                </a:cxn>
                <a:cxn ang="0">
                  <a:pos x="349" y="465"/>
                </a:cxn>
                <a:cxn ang="0">
                  <a:pos x="403" y="464"/>
                </a:cxn>
                <a:cxn ang="0">
                  <a:pos x="427" y="450"/>
                </a:cxn>
                <a:cxn ang="0">
                  <a:pos x="432" y="415"/>
                </a:cxn>
                <a:cxn ang="0">
                  <a:pos x="432" y="132"/>
                </a:cxn>
                <a:cxn ang="0">
                  <a:pos x="426" y="89"/>
                </a:cxn>
                <a:cxn ang="0">
                  <a:pos x="407" y="54"/>
                </a:cxn>
                <a:cxn ang="0">
                  <a:pos x="371" y="33"/>
                </a:cxn>
                <a:cxn ang="0">
                  <a:pos x="318" y="33"/>
                </a:cxn>
                <a:cxn ang="0">
                  <a:pos x="267" y="50"/>
                </a:cxn>
                <a:cxn ang="0">
                  <a:pos x="220" y="85"/>
                </a:cxn>
                <a:cxn ang="0">
                  <a:pos x="188" y="137"/>
                </a:cxn>
                <a:cxn ang="0">
                  <a:pos x="176" y="207"/>
                </a:cxn>
                <a:cxn ang="0">
                  <a:pos x="176" y="436"/>
                </a:cxn>
                <a:cxn ang="0">
                  <a:pos x="190" y="460"/>
                </a:cxn>
                <a:cxn ang="0">
                  <a:pos x="229" y="465"/>
                </a:cxn>
                <a:cxn ang="0">
                  <a:pos x="261" y="507"/>
                </a:cxn>
                <a:cxn ang="0">
                  <a:pos x="231" y="505"/>
                </a:cxn>
                <a:cxn ang="0">
                  <a:pos x="179" y="503"/>
                </a:cxn>
                <a:cxn ang="0">
                  <a:pos x="130" y="502"/>
                </a:cxn>
                <a:cxn ang="0">
                  <a:pos x="84" y="502"/>
                </a:cxn>
                <a:cxn ang="0">
                  <a:pos x="36" y="505"/>
                </a:cxn>
                <a:cxn ang="0">
                  <a:pos x="5" y="507"/>
                </a:cxn>
                <a:cxn ang="0">
                  <a:pos x="0" y="465"/>
                </a:cxn>
                <a:cxn ang="0">
                  <a:pos x="55" y="464"/>
                </a:cxn>
                <a:cxn ang="0">
                  <a:pos x="78" y="450"/>
                </a:cxn>
                <a:cxn ang="0">
                  <a:pos x="85" y="415"/>
                </a:cxn>
                <a:cxn ang="0">
                  <a:pos x="84" y="94"/>
                </a:cxn>
                <a:cxn ang="0">
                  <a:pos x="72" y="64"/>
                </a:cxn>
                <a:cxn ang="0">
                  <a:pos x="32" y="56"/>
                </a:cxn>
                <a:cxn ang="0">
                  <a:pos x="0" y="12"/>
                </a:cxn>
              </a:cxnLst>
              <a:rect l="0" t="0" r="r" b="b"/>
              <a:pathLst>
                <a:path w="608" h="507">
                  <a:moveTo>
                    <a:pt x="167" y="0"/>
                  </a:moveTo>
                  <a:lnTo>
                    <a:pt x="167" y="109"/>
                  </a:lnTo>
                  <a:lnTo>
                    <a:pt x="186" y="82"/>
                  </a:lnTo>
                  <a:lnTo>
                    <a:pt x="210" y="56"/>
                  </a:lnTo>
                  <a:lnTo>
                    <a:pt x="237" y="33"/>
                  </a:lnTo>
                  <a:lnTo>
                    <a:pt x="272" y="16"/>
                  </a:lnTo>
                  <a:lnTo>
                    <a:pt x="309" y="4"/>
                  </a:lnTo>
                  <a:lnTo>
                    <a:pt x="352" y="0"/>
                  </a:lnTo>
                  <a:lnTo>
                    <a:pt x="395" y="4"/>
                  </a:lnTo>
                  <a:lnTo>
                    <a:pt x="431" y="10"/>
                  </a:lnTo>
                  <a:lnTo>
                    <a:pt x="460" y="24"/>
                  </a:lnTo>
                  <a:lnTo>
                    <a:pt x="484" y="42"/>
                  </a:lnTo>
                  <a:lnTo>
                    <a:pt x="501" y="64"/>
                  </a:lnTo>
                  <a:lnTo>
                    <a:pt x="513" y="92"/>
                  </a:lnTo>
                  <a:lnTo>
                    <a:pt x="521" y="123"/>
                  </a:lnTo>
                  <a:lnTo>
                    <a:pt x="523" y="158"/>
                  </a:lnTo>
                  <a:lnTo>
                    <a:pt x="523" y="158"/>
                  </a:lnTo>
                  <a:lnTo>
                    <a:pt x="523" y="415"/>
                  </a:lnTo>
                  <a:lnTo>
                    <a:pt x="525" y="436"/>
                  </a:lnTo>
                  <a:lnTo>
                    <a:pt x="528" y="450"/>
                  </a:lnTo>
                  <a:lnTo>
                    <a:pt x="538" y="460"/>
                  </a:lnTo>
                  <a:lnTo>
                    <a:pt x="554" y="464"/>
                  </a:lnTo>
                  <a:lnTo>
                    <a:pt x="576" y="465"/>
                  </a:lnTo>
                  <a:lnTo>
                    <a:pt x="608" y="465"/>
                  </a:lnTo>
                  <a:lnTo>
                    <a:pt x="608" y="507"/>
                  </a:lnTo>
                  <a:lnTo>
                    <a:pt x="598" y="507"/>
                  </a:lnTo>
                  <a:lnTo>
                    <a:pt x="579" y="505"/>
                  </a:lnTo>
                  <a:lnTo>
                    <a:pt x="555" y="503"/>
                  </a:lnTo>
                  <a:lnTo>
                    <a:pt x="528" y="503"/>
                  </a:lnTo>
                  <a:lnTo>
                    <a:pt x="501" y="502"/>
                  </a:lnTo>
                  <a:lnTo>
                    <a:pt x="477" y="502"/>
                  </a:lnTo>
                  <a:lnTo>
                    <a:pt x="451" y="502"/>
                  </a:lnTo>
                  <a:lnTo>
                    <a:pt x="424" y="503"/>
                  </a:lnTo>
                  <a:lnTo>
                    <a:pt x="396" y="503"/>
                  </a:lnTo>
                  <a:lnTo>
                    <a:pt x="373" y="505"/>
                  </a:lnTo>
                  <a:lnTo>
                    <a:pt x="355" y="507"/>
                  </a:lnTo>
                  <a:lnTo>
                    <a:pt x="349" y="507"/>
                  </a:lnTo>
                  <a:lnTo>
                    <a:pt x="349" y="465"/>
                  </a:lnTo>
                  <a:lnTo>
                    <a:pt x="381" y="465"/>
                  </a:lnTo>
                  <a:lnTo>
                    <a:pt x="403" y="464"/>
                  </a:lnTo>
                  <a:lnTo>
                    <a:pt x="419" y="460"/>
                  </a:lnTo>
                  <a:lnTo>
                    <a:pt x="427" y="450"/>
                  </a:lnTo>
                  <a:lnTo>
                    <a:pt x="431" y="436"/>
                  </a:lnTo>
                  <a:lnTo>
                    <a:pt x="432" y="415"/>
                  </a:lnTo>
                  <a:lnTo>
                    <a:pt x="432" y="153"/>
                  </a:lnTo>
                  <a:lnTo>
                    <a:pt x="432" y="132"/>
                  </a:lnTo>
                  <a:lnTo>
                    <a:pt x="429" y="109"/>
                  </a:lnTo>
                  <a:lnTo>
                    <a:pt x="426" y="89"/>
                  </a:lnTo>
                  <a:lnTo>
                    <a:pt x="417" y="70"/>
                  </a:lnTo>
                  <a:lnTo>
                    <a:pt x="407" y="54"/>
                  </a:lnTo>
                  <a:lnTo>
                    <a:pt x="391" y="42"/>
                  </a:lnTo>
                  <a:lnTo>
                    <a:pt x="371" y="33"/>
                  </a:lnTo>
                  <a:lnTo>
                    <a:pt x="343" y="31"/>
                  </a:lnTo>
                  <a:lnTo>
                    <a:pt x="318" y="33"/>
                  </a:lnTo>
                  <a:lnTo>
                    <a:pt x="292" y="40"/>
                  </a:lnTo>
                  <a:lnTo>
                    <a:pt x="267" y="50"/>
                  </a:lnTo>
                  <a:lnTo>
                    <a:pt x="243" y="64"/>
                  </a:lnTo>
                  <a:lnTo>
                    <a:pt x="220" y="85"/>
                  </a:lnTo>
                  <a:lnTo>
                    <a:pt x="202" y="108"/>
                  </a:lnTo>
                  <a:lnTo>
                    <a:pt x="188" y="137"/>
                  </a:lnTo>
                  <a:lnTo>
                    <a:pt x="179" y="170"/>
                  </a:lnTo>
                  <a:lnTo>
                    <a:pt x="176" y="207"/>
                  </a:lnTo>
                  <a:lnTo>
                    <a:pt x="176" y="415"/>
                  </a:lnTo>
                  <a:lnTo>
                    <a:pt x="176" y="436"/>
                  </a:lnTo>
                  <a:lnTo>
                    <a:pt x="181" y="450"/>
                  </a:lnTo>
                  <a:lnTo>
                    <a:pt x="190" y="460"/>
                  </a:lnTo>
                  <a:lnTo>
                    <a:pt x="205" y="464"/>
                  </a:lnTo>
                  <a:lnTo>
                    <a:pt x="229" y="465"/>
                  </a:lnTo>
                  <a:lnTo>
                    <a:pt x="261" y="465"/>
                  </a:lnTo>
                  <a:lnTo>
                    <a:pt x="261" y="507"/>
                  </a:lnTo>
                  <a:lnTo>
                    <a:pt x="249" y="507"/>
                  </a:lnTo>
                  <a:lnTo>
                    <a:pt x="231" y="505"/>
                  </a:lnTo>
                  <a:lnTo>
                    <a:pt x="205" y="503"/>
                  </a:lnTo>
                  <a:lnTo>
                    <a:pt x="179" y="503"/>
                  </a:lnTo>
                  <a:lnTo>
                    <a:pt x="152" y="502"/>
                  </a:lnTo>
                  <a:lnTo>
                    <a:pt x="130" y="502"/>
                  </a:lnTo>
                  <a:lnTo>
                    <a:pt x="108" y="502"/>
                  </a:lnTo>
                  <a:lnTo>
                    <a:pt x="84" y="502"/>
                  </a:lnTo>
                  <a:lnTo>
                    <a:pt x="60" y="503"/>
                  </a:lnTo>
                  <a:lnTo>
                    <a:pt x="36" y="505"/>
                  </a:lnTo>
                  <a:lnTo>
                    <a:pt x="17" y="505"/>
                  </a:lnTo>
                  <a:lnTo>
                    <a:pt x="5" y="507"/>
                  </a:lnTo>
                  <a:lnTo>
                    <a:pt x="0" y="507"/>
                  </a:lnTo>
                  <a:lnTo>
                    <a:pt x="0" y="465"/>
                  </a:lnTo>
                  <a:lnTo>
                    <a:pt x="32" y="465"/>
                  </a:lnTo>
                  <a:lnTo>
                    <a:pt x="55" y="464"/>
                  </a:lnTo>
                  <a:lnTo>
                    <a:pt x="70" y="460"/>
                  </a:lnTo>
                  <a:lnTo>
                    <a:pt x="78" y="450"/>
                  </a:lnTo>
                  <a:lnTo>
                    <a:pt x="84" y="436"/>
                  </a:lnTo>
                  <a:lnTo>
                    <a:pt x="85" y="415"/>
                  </a:lnTo>
                  <a:lnTo>
                    <a:pt x="85" y="118"/>
                  </a:lnTo>
                  <a:lnTo>
                    <a:pt x="84" y="94"/>
                  </a:lnTo>
                  <a:lnTo>
                    <a:pt x="80" y="76"/>
                  </a:lnTo>
                  <a:lnTo>
                    <a:pt x="72" y="64"/>
                  </a:lnTo>
                  <a:lnTo>
                    <a:pt x="56" y="57"/>
                  </a:lnTo>
                  <a:lnTo>
                    <a:pt x="32" y="56"/>
                  </a:lnTo>
                  <a:lnTo>
                    <a:pt x="0" y="54"/>
                  </a:lnTo>
                  <a:lnTo>
                    <a:pt x="0" y="12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5"/>
            <p:cNvSpPr>
              <a:spLocks noEditPoints="1"/>
            </p:cNvSpPr>
            <p:nvPr/>
          </p:nvSpPr>
          <p:spPr bwMode="auto">
            <a:xfrm>
              <a:off x="4002" y="4874"/>
              <a:ext cx="574" cy="753"/>
            </a:xfrm>
            <a:custGeom>
              <a:avLst/>
              <a:gdLst/>
              <a:ahLst/>
              <a:cxnLst>
                <a:cxn ang="0">
                  <a:pos x="103" y="538"/>
                </a:cxn>
                <a:cxn ang="0">
                  <a:pos x="68" y="606"/>
                </a:cxn>
                <a:cxn ang="0">
                  <a:pos x="145" y="694"/>
                </a:cxn>
                <a:cxn ang="0">
                  <a:pos x="327" y="717"/>
                </a:cxn>
                <a:cxn ang="0">
                  <a:pos x="465" y="654"/>
                </a:cxn>
                <a:cxn ang="0">
                  <a:pos x="474" y="566"/>
                </a:cxn>
                <a:cxn ang="0">
                  <a:pos x="390" y="524"/>
                </a:cxn>
                <a:cxn ang="0">
                  <a:pos x="270" y="515"/>
                </a:cxn>
                <a:cxn ang="0">
                  <a:pos x="214" y="49"/>
                </a:cxn>
                <a:cxn ang="0">
                  <a:pos x="142" y="106"/>
                </a:cxn>
                <a:cxn ang="0">
                  <a:pos x="132" y="180"/>
                </a:cxn>
                <a:cxn ang="0">
                  <a:pos x="139" y="238"/>
                </a:cxn>
                <a:cxn ang="0">
                  <a:pos x="188" y="302"/>
                </a:cxn>
                <a:cxn ang="0">
                  <a:pos x="272" y="311"/>
                </a:cxn>
                <a:cxn ang="0">
                  <a:pos x="340" y="255"/>
                </a:cxn>
                <a:cxn ang="0">
                  <a:pos x="352" y="180"/>
                </a:cxn>
                <a:cxn ang="0">
                  <a:pos x="345" y="121"/>
                </a:cxn>
                <a:cxn ang="0">
                  <a:pos x="296" y="57"/>
                </a:cxn>
                <a:cxn ang="0">
                  <a:pos x="530" y="3"/>
                </a:cxn>
                <a:cxn ang="0">
                  <a:pos x="574" y="59"/>
                </a:cxn>
                <a:cxn ang="0">
                  <a:pos x="537" y="97"/>
                </a:cxn>
                <a:cxn ang="0">
                  <a:pos x="501" y="59"/>
                </a:cxn>
                <a:cxn ang="0">
                  <a:pos x="506" y="36"/>
                </a:cxn>
                <a:cxn ang="0">
                  <a:pos x="477" y="35"/>
                </a:cxn>
                <a:cxn ang="0">
                  <a:pos x="415" y="94"/>
                </a:cxn>
                <a:cxn ang="0">
                  <a:pos x="438" y="219"/>
                </a:cxn>
                <a:cxn ang="0">
                  <a:pos x="333" y="331"/>
                </a:cxn>
                <a:cxn ang="0">
                  <a:pos x="174" y="340"/>
                </a:cxn>
                <a:cxn ang="0">
                  <a:pos x="118" y="314"/>
                </a:cxn>
                <a:cxn ang="0">
                  <a:pos x="103" y="359"/>
                </a:cxn>
                <a:cxn ang="0">
                  <a:pos x="140" y="429"/>
                </a:cxn>
                <a:cxn ang="0">
                  <a:pos x="214" y="439"/>
                </a:cxn>
                <a:cxn ang="0">
                  <a:pos x="397" y="446"/>
                </a:cxn>
                <a:cxn ang="0">
                  <a:pos x="527" y="515"/>
                </a:cxn>
                <a:cxn ang="0">
                  <a:pos x="554" y="606"/>
                </a:cxn>
                <a:cxn ang="0">
                  <a:pos x="486" y="705"/>
                </a:cxn>
                <a:cxn ang="0">
                  <a:pos x="325" y="752"/>
                </a:cxn>
                <a:cxn ang="0">
                  <a:pos x="121" y="729"/>
                </a:cxn>
                <a:cxn ang="0">
                  <a:pos x="5" y="637"/>
                </a:cxn>
                <a:cxn ang="0">
                  <a:pos x="36" y="533"/>
                </a:cxn>
                <a:cxn ang="0">
                  <a:pos x="91" y="476"/>
                </a:cxn>
                <a:cxn ang="0">
                  <a:pos x="62" y="401"/>
                </a:cxn>
                <a:cxn ang="0">
                  <a:pos x="79" y="321"/>
                </a:cxn>
                <a:cxn ang="0">
                  <a:pos x="56" y="243"/>
                </a:cxn>
                <a:cxn ang="0">
                  <a:pos x="60" y="108"/>
                </a:cxn>
                <a:cxn ang="0">
                  <a:pos x="195" y="17"/>
                </a:cxn>
                <a:cxn ang="0">
                  <a:pos x="347" y="36"/>
                </a:cxn>
                <a:cxn ang="0">
                  <a:pos x="468" y="3"/>
                </a:cxn>
              </a:cxnLst>
              <a:rect l="0" t="0" r="r" b="b"/>
              <a:pathLst>
                <a:path w="574" h="753">
                  <a:moveTo>
                    <a:pt x="176" y="515"/>
                  </a:moveTo>
                  <a:lnTo>
                    <a:pt x="147" y="519"/>
                  </a:lnTo>
                  <a:lnTo>
                    <a:pt x="123" y="526"/>
                  </a:lnTo>
                  <a:lnTo>
                    <a:pt x="103" y="538"/>
                  </a:lnTo>
                  <a:lnTo>
                    <a:pt x="87" y="554"/>
                  </a:lnTo>
                  <a:lnTo>
                    <a:pt x="77" y="569"/>
                  </a:lnTo>
                  <a:lnTo>
                    <a:pt x="70" y="588"/>
                  </a:lnTo>
                  <a:lnTo>
                    <a:pt x="68" y="606"/>
                  </a:lnTo>
                  <a:lnTo>
                    <a:pt x="74" y="632"/>
                  </a:lnTo>
                  <a:lnTo>
                    <a:pt x="89" y="654"/>
                  </a:lnTo>
                  <a:lnTo>
                    <a:pt x="113" y="677"/>
                  </a:lnTo>
                  <a:lnTo>
                    <a:pt x="145" y="694"/>
                  </a:lnTo>
                  <a:lnTo>
                    <a:pt x="185" y="708"/>
                  </a:lnTo>
                  <a:lnTo>
                    <a:pt x="229" y="717"/>
                  </a:lnTo>
                  <a:lnTo>
                    <a:pt x="277" y="720"/>
                  </a:lnTo>
                  <a:lnTo>
                    <a:pt x="327" y="717"/>
                  </a:lnTo>
                  <a:lnTo>
                    <a:pt x="371" y="708"/>
                  </a:lnTo>
                  <a:lnTo>
                    <a:pt x="409" y="694"/>
                  </a:lnTo>
                  <a:lnTo>
                    <a:pt x="441" y="677"/>
                  </a:lnTo>
                  <a:lnTo>
                    <a:pt x="465" y="654"/>
                  </a:lnTo>
                  <a:lnTo>
                    <a:pt x="480" y="632"/>
                  </a:lnTo>
                  <a:lnTo>
                    <a:pt x="486" y="606"/>
                  </a:lnTo>
                  <a:lnTo>
                    <a:pt x="482" y="583"/>
                  </a:lnTo>
                  <a:lnTo>
                    <a:pt x="474" y="566"/>
                  </a:lnTo>
                  <a:lnTo>
                    <a:pt x="458" y="550"/>
                  </a:lnTo>
                  <a:lnTo>
                    <a:pt x="439" y="540"/>
                  </a:lnTo>
                  <a:lnTo>
                    <a:pt x="415" y="531"/>
                  </a:lnTo>
                  <a:lnTo>
                    <a:pt x="390" y="524"/>
                  </a:lnTo>
                  <a:lnTo>
                    <a:pt x="361" y="521"/>
                  </a:lnTo>
                  <a:lnTo>
                    <a:pt x="332" y="517"/>
                  </a:lnTo>
                  <a:lnTo>
                    <a:pt x="301" y="517"/>
                  </a:lnTo>
                  <a:lnTo>
                    <a:pt x="270" y="515"/>
                  </a:lnTo>
                  <a:lnTo>
                    <a:pt x="243" y="515"/>
                  </a:lnTo>
                  <a:lnTo>
                    <a:pt x="176" y="515"/>
                  </a:lnTo>
                  <a:close/>
                  <a:moveTo>
                    <a:pt x="243" y="45"/>
                  </a:moveTo>
                  <a:lnTo>
                    <a:pt x="214" y="49"/>
                  </a:lnTo>
                  <a:lnTo>
                    <a:pt x="190" y="59"/>
                  </a:lnTo>
                  <a:lnTo>
                    <a:pt x="169" y="71"/>
                  </a:lnTo>
                  <a:lnTo>
                    <a:pt x="154" y="87"/>
                  </a:lnTo>
                  <a:lnTo>
                    <a:pt x="142" y="106"/>
                  </a:lnTo>
                  <a:lnTo>
                    <a:pt x="137" y="128"/>
                  </a:lnTo>
                  <a:lnTo>
                    <a:pt x="133" y="149"/>
                  </a:lnTo>
                  <a:lnTo>
                    <a:pt x="132" y="167"/>
                  </a:lnTo>
                  <a:lnTo>
                    <a:pt x="132" y="180"/>
                  </a:lnTo>
                  <a:lnTo>
                    <a:pt x="132" y="191"/>
                  </a:lnTo>
                  <a:lnTo>
                    <a:pt x="132" y="203"/>
                  </a:lnTo>
                  <a:lnTo>
                    <a:pt x="133" y="220"/>
                  </a:lnTo>
                  <a:lnTo>
                    <a:pt x="139" y="238"/>
                  </a:lnTo>
                  <a:lnTo>
                    <a:pt x="145" y="257"/>
                  </a:lnTo>
                  <a:lnTo>
                    <a:pt x="156" y="274"/>
                  </a:lnTo>
                  <a:lnTo>
                    <a:pt x="169" y="290"/>
                  </a:lnTo>
                  <a:lnTo>
                    <a:pt x="188" y="302"/>
                  </a:lnTo>
                  <a:lnTo>
                    <a:pt x="212" y="311"/>
                  </a:lnTo>
                  <a:lnTo>
                    <a:pt x="243" y="314"/>
                  </a:lnTo>
                  <a:lnTo>
                    <a:pt x="243" y="314"/>
                  </a:lnTo>
                  <a:lnTo>
                    <a:pt x="272" y="311"/>
                  </a:lnTo>
                  <a:lnTo>
                    <a:pt x="296" y="302"/>
                  </a:lnTo>
                  <a:lnTo>
                    <a:pt x="316" y="290"/>
                  </a:lnTo>
                  <a:lnTo>
                    <a:pt x="330" y="276"/>
                  </a:lnTo>
                  <a:lnTo>
                    <a:pt x="340" y="255"/>
                  </a:lnTo>
                  <a:lnTo>
                    <a:pt x="347" y="234"/>
                  </a:lnTo>
                  <a:lnTo>
                    <a:pt x="351" y="213"/>
                  </a:lnTo>
                  <a:lnTo>
                    <a:pt x="352" y="194"/>
                  </a:lnTo>
                  <a:lnTo>
                    <a:pt x="352" y="180"/>
                  </a:lnTo>
                  <a:lnTo>
                    <a:pt x="352" y="172"/>
                  </a:lnTo>
                  <a:lnTo>
                    <a:pt x="352" y="158"/>
                  </a:lnTo>
                  <a:lnTo>
                    <a:pt x="351" y="141"/>
                  </a:lnTo>
                  <a:lnTo>
                    <a:pt x="345" y="121"/>
                  </a:lnTo>
                  <a:lnTo>
                    <a:pt x="339" y="104"/>
                  </a:lnTo>
                  <a:lnTo>
                    <a:pt x="328" y="85"/>
                  </a:lnTo>
                  <a:lnTo>
                    <a:pt x="315" y="69"/>
                  </a:lnTo>
                  <a:lnTo>
                    <a:pt x="296" y="57"/>
                  </a:lnTo>
                  <a:lnTo>
                    <a:pt x="272" y="49"/>
                  </a:lnTo>
                  <a:lnTo>
                    <a:pt x="243" y="45"/>
                  </a:lnTo>
                  <a:close/>
                  <a:moveTo>
                    <a:pt x="506" y="0"/>
                  </a:moveTo>
                  <a:lnTo>
                    <a:pt x="530" y="3"/>
                  </a:lnTo>
                  <a:lnTo>
                    <a:pt x="551" y="12"/>
                  </a:lnTo>
                  <a:lnTo>
                    <a:pt x="564" y="26"/>
                  </a:lnTo>
                  <a:lnTo>
                    <a:pt x="571" y="42"/>
                  </a:lnTo>
                  <a:lnTo>
                    <a:pt x="574" y="59"/>
                  </a:lnTo>
                  <a:lnTo>
                    <a:pt x="571" y="75"/>
                  </a:lnTo>
                  <a:lnTo>
                    <a:pt x="561" y="87"/>
                  </a:lnTo>
                  <a:lnTo>
                    <a:pt x="549" y="94"/>
                  </a:lnTo>
                  <a:lnTo>
                    <a:pt x="537" y="97"/>
                  </a:lnTo>
                  <a:lnTo>
                    <a:pt x="523" y="94"/>
                  </a:lnTo>
                  <a:lnTo>
                    <a:pt x="513" y="87"/>
                  </a:lnTo>
                  <a:lnTo>
                    <a:pt x="504" y="75"/>
                  </a:lnTo>
                  <a:lnTo>
                    <a:pt x="501" y="59"/>
                  </a:lnTo>
                  <a:lnTo>
                    <a:pt x="501" y="50"/>
                  </a:lnTo>
                  <a:lnTo>
                    <a:pt x="503" y="45"/>
                  </a:lnTo>
                  <a:lnTo>
                    <a:pt x="504" y="40"/>
                  </a:lnTo>
                  <a:lnTo>
                    <a:pt x="506" y="36"/>
                  </a:lnTo>
                  <a:lnTo>
                    <a:pt x="510" y="35"/>
                  </a:lnTo>
                  <a:lnTo>
                    <a:pt x="511" y="33"/>
                  </a:lnTo>
                  <a:lnTo>
                    <a:pt x="496" y="33"/>
                  </a:lnTo>
                  <a:lnTo>
                    <a:pt x="477" y="35"/>
                  </a:lnTo>
                  <a:lnTo>
                    <a:pt x="453" y="42"/>
                  </a:lnTo>
                  <a:lnTo>
                    <a:pt x="426" y="52"/>
                  </a:lnTo>
                  <a:lnTo>
                    <a:pt x="395" y="71"/>
                  </a:lnTo>
                  <a:lnTo>
                    <a:pt x="415" y="94"/>
                  </a:lnTo>
                  <a:lnTo>
                    <a:pt x="429" y="120"/>
                  </a:lnTo>
                  <a:lnTo>
                    <a:pt x="439" y="149"/>
                  </a:lnTo>
                  <a:lnTo>
                    <a:pt x="443" y="180"/>
                  </a:lnTo>
                  <a:lnTo>
                    <a:pt x="438" y="219"/>
                  </a:lnTo>
                  <a:lnTo>
                    <a:pt x="424" y="253"/>
                  </a:lnTo>
                  <a:lnTo>
                    <a:pt x="400" y="285"/>
                  </a:lnTo>
                  <a:lnTo>
                    <a:pt x="369" y="312"/>
                  </a:lnTo>
                  <a:lnTo>
                    <a:pt x="333" y="331"/>
                  </a:lnTo>
                  <a:lnTo>
                    <a:pt x="289" y="345"/>
                  </a:lnTo>
                  <a:lnTo>
                    <a:pt x="243" y="351"/>
                  </a:lnTo>
                  <a:lnTo>
                    <a:pt x="205" y="347"/>
                  </a:lnTo>
                  <a:lnTo>
                    <a:pt x="174" y="340"/>
                  </a:lnTo>
                  <a:lnTo>
                    <a:pt x="150" y="331"/>
                  </a:lnTo>
                  <a:lnTo>
                    <a:pt x="132" y="321"/>
                  </a:lnTo>
                  <a:lnTo>
                    <a:pt x="118" y="314"/>
                  </a:lnTo>
                  <a:lnTo>
                    <a:pt x="118" y="314"/>
                  </a:lnTo>
                  <a:lnTo>
                    <a:pt x="113" y="321"/>
                  </a:lnTo>
                  <a:lnTo>
                    <a:pt x="108" y="330"/>
                  </a:lnTo>
                  <a:lnTo>
                    <a:pt x="104" y="342"/>
                  </a:lnTo>
                  <a:lnTo>
                    <a:pt x="103" y="359"/>
                  </a:lnTo>
                  <a:lnTo>
                    <a:pt x="106" y="380"/>
                  </a:lnTo>
                  <a:lnTo>
                    <a:pt x="113" y="399"/>
                  </a:lnTo>
                  <a:lnTo>
                    <a:pt x="125" y="417"/>
                  </a:lnTo>
                  <a:lnTo>
                    <a:pt x="140" y="429"/>
                  </a:lnTo>
                  <a:lnTo>
                    <a:pt x="161" y="437"/>
                  </a:lnTo>
                  <a:lnTo>
                    <a:pt x="173" y="437"/>
                  </a:lnTo>
                  <a:lnTo>
                    <a:pt x="192" y="439"/>
                  </a:lnTo>
                  <a:lnTo>
                    <a:pt x="214" y="439"/>
                  </a:lnTo>
                  <a:lnTo>
                    <a:pt x="234" y="439"/>
                  </a:lnTo>
                  <a:lnTo>
                    <a:pt x="296" y="439"/>
                  </a:lnTo>
                  <a:lnTo>
                    <a:pt x="349" y="441"/>
                  </a:lnTo>
                  <a:lnTo>
                    <a:pt x="397" y="446"/>
                  </a:lnTo>
                  <a:lnTo>
                    <a:pt x="439" y="456"/>
                  </a:lnTo>
                  <a:lnTo>
                    <a:pt x="479" y="472"/>
                  </a:lnTo>
                  <a:lnTo>
                    <a:pt x="506" y="493"/>
                  </a:lnTo>
                  <a:lnTo>
                    <a:pt x="527" y="515"/>
                  </a:lnTo>
                  <a:lnTo>
                    <a:pt x="540" y="540"/>
                  </a:lnTo>
                  <a:lnTo>
                    <a:pt x="549" y="562"/>
                  </a:lnTo>
                  <a:lnTo>
                    <a:pt x="552" y="585"/>
                  </a:lnTo>
                  <a:lnTo>
                    <a:pt x="554" y="606"/>
                  </a:lnTo>
                  <a:lnTo>
                    <a:pt x="549" y="635"/>
                  </a:lnTo>
                  <a:lnTo>
                    <a:pt x="535" y="661"/>
                  </a:lnTo>
                  <a:lnTo>
                    <a:pt x="515" y="686"/>
                  </a:lnTo>
                  <a:lnTo>
                    <a:pt x="486" y="705"/>
                  </a:lnTo>
                  <a:lnTo>
                    <a:pt x="451" y="722"/>
                  </a:lnTo>
                  <a:lnTo>
                    <a:pt x="412" y="736"/>
                  </a:lnTo>
                  <a:lnTo>
                    <a:pt x="369" y="746"/>
                  </a:lnTo>
                  <a:lnTo>
                    <a:pt x="325" y="752"/>
                  </a:lnTo>
                  <a:lnTo>
                    <a:pt x="277" y="753"/>
                  </a:lnTo>
                  <a:lnTo>
                    <a:pt x="221" y="752"/>
                  </a:lnTo>
                  <a:lnTo>
                    <a:pt x="169" y="743"/>
                  </a:lnTo>
                  <a:lnTo>
                    <a:pt x="121" y="729"/>
                  </a:lnTo>
                  <a:lnTo>
                    <a:pt x="80" y="712"/>
                  </a:lnTo>
                  <a:lnTo>
                    <a:pt x="48" y="691"/>
                  </a:lnTo>
                  <a:lnTo>
                    <a:pt x="22" y="665"/>
                  </a:lnTo>
                  <a:lnTo>
                    <a:pt x="5" y="637"/>
                  </a:lnTo>
                  <a:lnTo>
                    <a:pt x="0" y="607"/>
                  </a:lnTo>
                  <a:lnTo>
                    <a:pt x="5" y="580"/>
                  </a:lnTo>
                  <a:lnTo>
                    <a:pt x="15" y="554"/>
                  </a:lnTo>
                  <a:lnTo>
                    <a:pt x="36" y="533"/>
                  </a:lnTo>
                  <a:lnTo>
                    <a:pt x="58" y="515"/>
                  </a:lnTo>
                  <a:lnTo>
                    <a:pt x="82" y="503"/>
                  </a:lnTo>
                  <a:lnTo>
                    <a:pt x="108" y="493"/>
                  </a:lnTo>
                  <a:lnTo>
                    <a:pt x="91" y="476"/>
                  </a:lnTo>
                  <a:lnTo>
                    <a:pt x="77" y="455"/>
                  </a:lnTo>
                  <a:lnTo>
                    <a:pt x="68" y="434"/>
                  </a:lnTo>
                  <a:lnTo>
                    <a:pt x="63" y="415"/>
                  </a:lnTo>
                  <a:lnTo>
                    <a:pt x="62" y="401"/>
                  </a:lnTo>
                  <a:lnTo>
                    <a:pt x="60" y="390"/>
                  </a:lnTo>
                  <a:lnTo>
                    <a:pt x="63" y="364"/>
                  </a:lnTo>
                  <a:lnTo>
                    <a:pt x="70" y="340"/>
                  </a:lnTo>
                  <a:lnTo>
                    <a:pt x="79" y="321"/>
                  </a:lnTo>
                  <a:lnTo>
                    <a:pt x="89" y="305"/>
                  </a:lnTo>
                  <a:lnTo>
                    <a:pt x="96" y="297"/>
                  </a:lnTo>
                  <a:lnTo>
                    <a:pt x="74" y="271"/>
                  </a:lnTo>
                  <a:lnTo>
                    <a:pt x="56" y="243"/>
                  </a:lnTo>
                  <a:lnTo>
                    <a:pt x="44" y="213"/>
                  </a:lnTo>
                  <a:lnTo>
                    <a:pt x="41" y="180"/>
                  </a:lnTo>
                  <a:lnTo>
                    <a:pt x="46" y="144"/>
                  </a:lnTo>
                  <a:lnTo>
                    <a:pt x="60" y="108"/>
                  </a:lnTo>
                  <a:lnTo>
                    <a:pt x="84" y="76"/>
                  </a:lnTo>
                  <a:lnTo>
                    <a:pt x="115" y="50"/>
                  </a:lnTo>
                  <a:lnTo>
                    <a:pt x="152" y="29"/>
                  </a:lnTo>
                  <a:lnTo>
                    <a:pt x="195" y="17"/>
                  </a:lnTo>
                  <a:lnTo>
                    <a:pt x="243" y="12"/>
                  </a:lnTo>
                  <a:lnTo>
                    <a:pt x="279" y="16"/>
                  </a:lnTo>
                  <a:lnTo>
                    <a:pt x="315" y="22"/>
                  </a:lnTo>
                  <a:lnTo>
                    <a:pt x="347" y="36"/>
                  </a:lnTo>
                  <a:lnTo>
                    <a:pt x="376" y="54"/>
                  </a:lnTo>
                  <a:lnTo>
                    <a:pt x="407" y="28"/>
                  </a:lnTo>
                  <a:lnTo>
                    <a:pt x="439" y="12"/>
                  </a:lnTo>
                  <a:lnTo>
                    <a:pt x="468" y="3"/>
                  </a:lnTo>
                  <a:lnTo>
                    <a:pt x="491" y="0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4655" y="4886"/>
              <a:ext cx="610" cy="517"/>
            </a:xfrm>
            <a:custGeom>
              <a:avLst/>
              <a:gdLst/>
              <a:ahLst/>
              <a:cxnLst>
                <a:cxn ang="0">
                  <a:pos x="176" y="378"/>
                </a:cxn>
                <a:cxn ang="0">
                  <a:pos x="178" y="417"/>
                </a:cxn>
                <a:cxn ang="0">
                  <a:pos x="188" y="448"/>
                </a:cxn>
                <a:cxn ang="0">
                  <a:pos x="210" y="470"/>
                </a:cxn>
                <a:cxn ang="0">
                  <a:pos x="253" y="484"/>
                </a:cxn>
                <a:cxn ang="0">
                  <a:pos x="320" y="483"/>
                </a:cxn>
                <a:cxn ang="0">
                  <a:pos x="380" y="450"/>
                </a:cxn>
                <a:cxn ang="0">
                  <a:pos x="419" y="392"/>
                </a:cxn>
                <a:cxn ang="0">
                  <a:pos x="433" y="314"/>
                </a:cxn>
                <a:cxn ang="0">
                  <a:pos x="433" y="94"/>
                </a:cxn>
                <a:cxn ang="0">
                  <a:pos x="421" y="64"/>
                </a:cxn>
                <a:cxn ang="0">
                  <a:pos x="383" y="56"/>
                </a:cxn>
                <a:cxn ang="0">
                  <a:pos x="351" y="12"/>
                </a:cxn>
                <a:cxn ang="0">
                  <a:pos x="523" y="0"/>
                </a:cxn>
                <a:cxn ang="0">
                  <a:pos x="525" y="425"/>
                </a:cxn>
                <a:cxn ang="0">
                  <a:pos x="539" y="455"/>
                </a:cxn>
                <a:cxn ang="0">
                  <a:pos x="576" y="465"/>
                </a:cxn>
                <a:cxn ang="0">
                  <a:pos x="610" y="507"/>
                </a:cxn>
                <a:cxn ang="0">
                  <a:pos x="438" y="422"/>
                </a:cxn>
                <a:cxn ang="0">
                  <a:pos x="393" y="477"/>
                </a:cxn>
                <a:cxn ang="0">
                  <a:pos x="345" y="505"/>
                </a:cxn>
                <a:cxn ang="0">
                  <a:pos x="303" y="516"/>
                </a:cxn>
                <a:cxn ang="0">
                  <a:pos x="275" y="517"/>
                </a:cxn>
                <a:cxn ang="0">
                  <a:pos x="195" y="509"/>
                </a:cxn>
                <a:cxn ang="0">
                  <a:pos x="142" y="486"/>
                </a:cxn>
                <a:cxn ang="0">
                  <a:pos x="110" y="455"/>
                </a:cxn>
                <a:cxn ang="0">
                  <a:pos x="92" y="415"/>
                </a:cxn>
                <a:cxn ang="0">
                  <a:pos x="87" y="373"/>
                </a:cxn>
                <a:cxn ang="0">
                  <a:pos x="86" y="333"/>
                </a:cxn>
                <a:cxn ang="0">
                  <a:pos x="86" y="122"/>
                </a:cxn>
                <a:cxn ang="0">
                  <a:pos x="79" y="75"/>
                </a:cxn>
                <a:cxn ang="0">
                  <a:pos x="55" y="57"/>
                </a:cxn>
                <a:cxn ang="0">
                  <a:pos x="0" y="54"/>
                </a:cxn>
                <a:cxn ang="0">
                  <a:pos x="176" y="0"/>
                </a:cxn>
              </a:cxnLst>
              <a:rect l="0" t="0" r="r" b="b"/>
              <a:pathLst>
                <a:path w="610" h="517">
                  <a:moveTo>
                    <a:pt x="176" y="0"/>
                  </a:moveTo>
                  <a:lnTo>
                    <a:pt x="176" y="378"/>
                  </a:lnTo>
                  <a:lnTo>
                    <a:pt x="176" y="398"/>
                  </a:lnTo>
                  <a:lnTo>
                    <a:pt x="178" y="417"/>
                  </a:lnTo>
                  <a:lnTo>
                    <a:pt x="181" y="432"/>
                  </a:lnTo>
                  <a:lnTo>
                    <a:pt x="188" y="448"/>
                  </a:lnTo>
                  <a:lnTo>
                    <a:pt x="197" y="460"/>
                  </a:lnTo>
                  <a:lnTo>
                    <a:pt x="210" y="470"/>
                  </a:lnTo>
                  <a:lnTo>
                    <a:pt x="229" y="479"/>
                  </a:lnTo>
                  <a:lnTo>
                    <a:pt x="253" y="484"/>
                  </a:lnTo>
                  <a:lnTo>
                    <a:pt x="284" y="486"/>
                  </a:lnTo>
                  <a:lnTo>
                    <a:pt x="320" y="483"/>
                  </a:lnTo>
                  <a:lnTo>
                    <a:pt x="352" y="469"/>
                  </a:lnTo>
                  <a:lnTo>
                    <a:pt x="380" y="450"/>
                  </a:lnTo>
                  <a:lnTo>
                    <a:pt x="402" y="424"/>
                  </a:lnTo>
                  <a:lnTo>
                    <a:pt x="419" y="392"/>
                  </a:lnTo>
                  <a:lnTo>
                    <a:pt x="429" y="356"/>
                  </a:lnTo>
                  <a:lnTo>
                    <a:pt x="433" y="314"/>
                  </a:lnTo>
                  <a:lnTo>
                    <a:pt x="433" y="118"/>
                  </a:lnTo>
                  <a:lnTo>
                    <a:pt x="433" y="94"/>
                  </a:lnTo>
                  <a:lnTo>
                    <a:pt x="429" y="76"/>
                  </a:lnTo>
                  <a:lnTo>
                    <a:pt x="421" y="64"/>
                  </a:lnTo>
                  <a:lnTo>
                    <a:pt x="405" y="57"/>
                  </a:lnTo>
                  <a:lnTo>
                    <a:pt x="383" y="56"/>
                  </a:lnTo>
                  <a:lnTo>
                    <a:pt x="351" y="54"/>
                  </a:lnTo>
                  <a:lnTo>
                    <a:pt x="351" y="12"/>
                  </a:lnTo>
                  <a:lnTo>
                    <a:pt x="351" y="12"/>
                  </a:lnTo>
                  <a:lnTo>
                    <a:pt x="523" y="0"/>
                  </a:lnTo>
                  <a:lnTo>
                    <a:pt x="523" y="401"/>
                  </a:lnTo>
                  <a:lnTo>
                    <a:pt x="525" y="425"/>
                  </a:lnTo>
                  <a:lnTo>
                    <a:pt x="530" y="443"/>
                  </a:lnTo>
                  <a:lnTo>
                    <a:pt x="539" y="455"/>
                  </a:lnTo>
                  <a:lnTo>
                    <a:pt x="554" y="462"/>
                  </a:lnTo>
                  <a:lnTo>
                    <a:pt x="576" y="465"/>
                  </a:lnTo>
                  <a:lnTo>
                    <a:pt x="610" y="465"/>
                  </a:lnTo>
                  <a:lnTo>
                    <a:pt x="610" y="507"/>
                  </a:lnTo>
                  <a:lnTo>
                    <a:pt x="438" y="517"/>
                  </a:lnTo>
                  <a:lnTo>
                    <a:pt x="438" y="422"/>
                  </a:lnTo>
                  <a:lnTo>
                    <a:pt x="417" y="453"/>
                  </a:lnTo>
                  <a:lnTo>
                    <a:pt x="393" y="477"/>
                  </a:lnTo>
                  <a:lnTo>
                    <a:pt x="369" y="493"/>
                  </a:lnTo>
                  <a:lnTo>
                    <a:pt x="345" y="505"/>
                  </a:lnTo>
                  <a:lnTo>
                    <a:pt x="323" y="512"/>
                  </a:lnTo>
                  <a:lnTo>
                    <a:pt x="303" y="516"/>
                  </a:lnTo>
                  <a:lnTo>
                    <a:pt x="287" y="517"/>
                  </a:lnTo>
                  <a:lnTo>
                    <a:pt x="275" y="517"/>
                  </a:lnTo>
                  <a:lnTo>
                    <a:pt x="231" y="514"/>
                  </a:lnTo>
                  <a:lnTo>
                    <a:pt x="195" y="509"/>
                  </a:lnTo>
                  <a:lnTo>
                    <a:pt x="166" y="500"/>
                  </a:lnTo>
                  <a:lnTo>
                    <a:pt x="142" y="486"/>
                  </a:lnTo>
                  <a:lnTo>
                    <a:pt x="123" y="472"/>
                  </a:lnTo>
                  <a:lnTo>
                    <a:pt x="110" y="455"/>
                  </a:lnTo>
                  <a:lnTo>
                    <a:pt x="99" y="436"/>
                  </a:lnTo>
                  <a:lnTo>
                    <a:pt x="92" y="415"/>
                  </a:lnTo>
                  <a:lnTo>
                    <a:pt x="89" y="394"/>
                  </a:lnTo>
                  <a:lnTo>
                    <a:pt x="87" y="373"/>
                  </a:lnTo>
                  <a:lnTo>
                    <a:pt x="86" y="352"/>
                  </a:lnTo>
                  <a:lnTo>
                    <a:pt x="86" y="333"/>
                  </a:lnTo>
                  <a:lnTo>
                    <a:pt x="86" y="158"/>
                  </a:lnTo>
                  <a:lnTo>
                    <a:pt x="86" y="122"/>
                  </a:lnTo>
                  <a:lnTo>
                    <a:pt x="84" y="94"/>
                  </a:lnTo>
                  <a:lnTo>
                    <a:pt x="79" y="75"/>
                  </a:lnTo>
                  <a:lnTo>
                    <a:pt x="70" y="63"/>
                  </a:lnTo>
                  <a:lnTo>
                    <a:pt x="55" y="57"/>
                  </a:lnTo>
                  <a:lnTo>
                    <a:pt x="33" y="54"/>
                  </a:lnTo>
                  <a:lnTo>
                    <a:pt x="0" y="54"/>
                  </a:lnTo>
                  <a:lnTo>
                    <a:pt x="0" y="12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7"/>
            <p:cNvSpPr>
              <a:spLocks noEditPoints="1"/>
            </p:cNvSpPr>
            <p:nvPr/>
          </p:nvSpPr>
          <p:spPr bwMode="auto">
            <a:xfrm>
              <a:off x="5373" y="4594"/>
              <a:ext cx="257" cy="799"/>
            </a:xfrm>
            <a:custGeom>
              <a:avLst/>
              <a:gdLst/>
              <a:ahLst/>
              <a:cxnLst>
                <a:cxn ang="0">
                  <a:pos x="171" y="0"/>
                </a:cxn>
                <a:cxn ang="0">
                  <a:pos x="171" y="707"/>
                </a:cxn>
                <a:cxn ang="0">
                  <a:pos x="173" y="728"/>
                </a:cxn>
                <a:cxn ang="0">
                  <a:pos x="176" y="742"/>
                </a:cxn>
                <a:cxn ang="0">
                  <a:pos x="185" y="752"/>
                </a:cxn>
                <a:cxn ang="0">
                  <a:pos x="200" y="756"/>
                </a:cxn>
                <a:cxn ang="0">
                  <a:pos x="224" y="757"/>
                </a:cxn>
                <a:cxn ang="0">
                  <a:pos x="257" y="757"/>
                </a:cxn>
                <a:cxn ang="0">
                  <a:pos x="257" y="799"/>
                </a:cxn>
                <a:cxn ang="0">
                  <a:pos x="193" y="795"/>
                </a:cxn>
                <a:cxn ang="0">
                  <a:pos x="128" y="794"/>
                </a:cxn>
                <a:cxn ang="0">
                  <a:pos x="108" y="794"/>
                </a:cxn>
                <a:cxn ang="0">
                  <a:pos x="84" y="794"/>
                </a:cxn>
                <a:cxn ang="0">
                  <a:pos x="60" y="795"/>
                </a:cxn>
                <a:cxn ang="0">
                  <a:pos x="38" y="797"/>
                </a:cxn>
                <a:cxn ang="0">
                  <a:pos x="19" y="797"/>
                </a:cxn>
                <a:cxn ang="0">
                  <a:pos x="5" y="799"/>
                </a:cxn>
                <a:cxn ang="0">
                  <a:pos x="0" y="799"/>
                </a:cxn>
                <a:cxn ang="0">
                  <a:pos x="0" y="757"/>
                </a:cxn>
                <a:cxn ang="0">
                  <a:pos x="33" y="757"/>
                </a:cxn>
                <a:cxn ang="0">
                  <a:pos x="55" y="756"/>
                </a:cxn>
                <a:cxn ang="0">
                  <a:pos x="70" y="752"/>
                </a:cxn>
                <a:cxn ang="0">
                  <a:pos x="81" y="742"/>
                </a:cxn>
                <a:cxn ang="0">
                  <a:pos x="84" y="728"/>
                </a:cxn>
                <a:cxn ang="0">
                  <a:pos x="86" y="707"/>
                </a:cxn>
                <a:cxn ang="0">
                  <a:pos x="86" y="118"/>
                </a:cxn>
                <a:cxn ang="0">
                  <a:pos x="84" y="94"/>
                </a:cxn>
                <a:cxn ang="0">
                  <a:pos x="81" y="77"/>
                </a:cxn>
                <a:cxn ang="0">
                  <a:pos x="70" y="65"/>
                </a:cxn>
                <a:cxn ang="0">
                  <a:pos x="55" y="58"/>
                </a:cxn>
                <a:cxn ang="0">
                  <a:pos x="33" y="56"/>
                </a:cxn>
                <a:cxn ang="0">
                  <a:pos x="0" y="54"/>
                </a:cxn>
                <a:cxn ang="0">
                  <a:pos x="0" y="13"/>
                </a:cxn>
                <a:cxn ang="0">
                  <a:pos x="171" y="0"/>
                </a:cxn>
                <a:cxn ang="0">
                  <a:pos x="171" y="0"/>
                </a:cxn>
                <a:cxn ang="0">
                  <a:pos x="171" y="0"/>
                </a:cxn>
                <a:cxn ang="0">
                  <a:pos x="171" y="0"/>
                </a:cxn>
                <a:cxn ang="0">
                  <a:pos x="171" y="0"/>
                </a:cxn>
              </a:cxnLst>
              <a:rect l="0" t="0" r="r" b="b"/>
              <a:pathLst>
                <a:path w="257" h="799">
                  <a:moveTo>
                    <a:pt x="171" y="0"/>
                  </a:moveTo>
                  <a:lnTo>
                    <a:pt x="171" y="707"/>
                  </a:lnTo>
                  <a:lnTo>
                    <a:pt x="173" y="728"/>
                  </a:lnTo>
                  <a:lnTo>
                    <a:pt x="176" y="742"/>
                  </a:lnTo>
                  <a:lnTo>
                    <a:pt x="185" y="752"/>
                  </a:lnTo>
                  <a:lnTo>
                    <a:pt x="200" y="756"/>
                  </a:lnTo>
                  <a:lnTo>
                    <a:pt x="224" y="757"/>
                  </a:lnTo>
                  <a:lnTo>
                    <a:pt x="257" y="757"/>
                  </a:lnTo>
                  <a:lnTo>
                    <a:pt x="257" y="799"/>
                  </a:lnTo>
                  <a:lnTo>
                    <a:pt x="193" y="795"/>
                  </a:lnTo>
                  <a:lnTo>
                    <a:pt x="128" y="794"/>
                  </a:lnTo>
                  <a:lnTo>
                    <a:pt x="108" y="794"/>
                  </a:lnTo>
                  <a:lnTo>
                    <a:pt x="84" y="794"/>
                  </a:lnTo>
                  <a:lnTo>
                    <a:pt x="60" y="795"/>
                  </a:lnTo>
                  <a:lnTo>
                    <a:pt x="38" y="797"/>
                  </a:lnTo>
                  <a:lnTo>
                    <a:pt x="19" y="797"/>
                  </a:lnTo>
                  <a:lnTo>
                    <a:pt x="5" y="799"/>
                  </a:lnTo>
                  <a:lnTo>
                    <a:pt x="0" y="799"/>
                  </a:lnTo>
                  <a:lnTo>
                    <a:pt x="0" y="757"/>
                  </a:lnTo>
                  <a:lnTo>
                    <a:pt x="33" y="757"/>
                  </a:lnTo>
                  <a:lnTo>
                    <a:pt x="55" y="756"/>
                  </a:lnTo>
                  <a:lnTo>
                    <a:pt x="70" y="752"/>
                  </a:lnTo>
                  <a:lnTo>
                    <a:pt x="81" y="742"/>
                  </a:lnTo>
                  <a:lnTo>
                    <a:pt x="84" y="728"/>
                  </a:lnTo>
                  <a:lnTo>
                    <a:pt x="86" y="707"/>
                  </a:lnTo>
                  <a:lnTo>
                    <a:pt x="86" y="118"/>
                  </a:lnTo>
                  <a:lnTo>
                    <a:pt x="84" y="94"/>
                  </a:lnTo>
                  <a:lnTo>
                    <a:pt x="81" y="77"/>
                  </a:lnTo>
                  <a:lnTo>
                    <a:pt x="70" y="65"/>
                  </a:lnTo>
                  <a:lnTo>
                    <a:pt x="55" y="58"/>
                  </a:lnTo>
                  <a:lnTo>
                    <a:pt x="33" y="56"/>
                  </a:lnTo>
                  <a:lnTo>
                    <a:pt x="0" y="54"/>
                  </a:lnTo>
                  <a:lnTo>
                    <a:pt x="0" y="13"/>
                  </a:lnTo>
                  <a:lnTo>
                    <a:pt x="171" y="0"/>
                  </a:lnTo>
                  <a:close/>
                  <a:moveTo>
                    <a:pt x="171" y="0"/>
                  </a:moveTo>
                  <a:lnTo>
                    <a:pt x="171" y="0"/>
                  </a:lnTo>
                  <a:lnTo>
                    <a:pt x="171" y="0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8"/>
            <p:cNvSpPr>
              <a:spLocks noEditPoints="1"/>
            </p:cNvSpPr>
            <p:nvPr/>
          </p:nvSpPr>
          <p:spPr bwMode="auto">
            <a:xfrm>
              <a:off x="5741" y="4879"/>
              <a:ext cx="566" cy="524"/>
            </a:xfrm>
            <a:custGeom>
              <a:avLst/>
              <a:gdLst/>
              <a:ahLst/>
              <a:cxnLst>
                <a:cxn ang="0">
                  <a:pos x="254" y="248"/>
                </a:cxn>
                <a:cxn ang="0">
                  <a:pos x="159" y="288"/>
                </a:cxn>
                <a:cxn ang="0">
                  <a:pos x="109" y="342"/>
                </a:cxn>
                <a:cxn ang="0">
                  <a:pos x="95" y="398"/>
                </a:cxn>
                <a:cxn ang="0">
                  <a:pos x="128" y="467"/>
                </a:cxn>
                <a:cxn ang="0">
                  <a:pos x="205" y="493"/>
                </a:cxn>
                <a:cxn ang="0">
                  <a:pos x="266" y="481"/>
                </a:cxn>
                <a:cxn ang="0">
                  <a:pos x="326" y="438"/>
                </a:cxn>
                <a:cxn ang="0">
                  <a:pos x="352" y="352"/>
                </a:cxn>
                <a:cxn ang="0">
                  <a:pos x="270" y="4"/>
                </a:cxn>
                <a:cxn ang="0">
                  <a:pos x="390" y="59"/>
                </a:cxn>
                <a:cxn ang="0">
                  <a:pos x="436" y="125"/>
                </a:cxn>
                <a:cxn ang="0">
                  <a:pos x="443" y="205"/>
                </a:cxn>
                <a:cxn ang="0">
                  <a:pos x="443" y="415"/>
                </a:cxn>
                <a:cxn ang="0">
                  <a:pos x="451" y="453"/>
                </a:cxn>
                <a:cxn ang="0">
                  <a:pos x="485" y="476"/>
                </a:cxn>
                <a:cxn ang="0">
                  <a:pos x="518" y="453"/>
                </a:cxn>
                <a:cxn ang="0">
                  <a:pos x="525" y="417"/>
                </a:cxn>
                <a:cxn ang="0">
                  <a:pos x="566" y="347"/>
                </a:cxn>
                <a:cxn ang="0">
                  <a:pos x="554" y="464"/>
                </a:cxn>
                <a:cxn ang="0">
                  <a:pos x="509" y="505"/>
                </a:cxn>
                <a:cxn ang="0">
                  <a:pos x="465" y="517"/>
                </a:cxn>
                <a:cxn ang="0">
                  <a:pos x="427" y="516"/>
                </a:cxn>
                <a:cxn ang="0">
                  <a:pos x="378" y="472"/>
                </a:cxn>
                <a:cxn ang="0">
                  <a:pos x="352" y="448"/>
                </a:cxn>
                <a:cxn ang="0">
                  <a:pos x="294" y="500"/>
                </a:cxn>
                <a:cxn ang="0">
                  <a:pos x="198" y="524"/>
                </a:cxn>
                <a:cxn ang="0">
                  <a:pos x="119" y="516"/>
                </a:cxn>
                <a:cxn ang="0">
                  <a:pos x="46" y="484"/>
                </a:cxn>
                <a:cxn ang="0">
                  <a:pos x="3" y="425"/>
                </a:cxn>
                <a:cxn ang="0">
                  <a:pos x="8" y="351"/>
                </a:cxn>
                <a:cxn ang="0">
                  <a:pos x="61" y="283"/>
                </a:cxn>
                <a:cxn ang="0">
                  <a:pos x="193" y="226"/>
                </a:cxn>
                <a:cxn ang="0">
                  <a:pos x="352" y="207"/>
                </a:cxn>
                <a:cxn ang="0">
                  <a:pos x="340" y="109"/>
                </a:cxn>
                <a:cxn ang="0">
                  <a:pos x="290" y="52"/>
                </a:cxn>
                <a:cxn ang="0">
                  <a:pos x="220" y="33"/>
                </a:cxn>
                <a:cxn ang="0">
                  <a:pos x="176" y="37"/>
                </a:cxn>
                <a:cxn ang="0">
                  <a:pos x="107" y="61"/>
                </a:cxn>
                <a:cxn ang="0">
                  <a:pos x="143" y="99"/>
                </a:cxn>
                <a:cxn ang="0">
                  <a:pos x="130" y="153"/>
                </a:cxn>
                <a:cxn ang="0">
                  <a:pos x="75" y="167"/>
                </a:cxn>
                <a:cxn ang="0">
                  <a:pos x="42" y="132"/>
                </a:cxn>
                <a:cxn ang="0">
                  <a:pos x="56" y="59"/>
                </a:cxn>
                <a:cxn ang="0">
                  <a:pos x="140" y="11"/>
                </a:cxn>
              </a:cxnLst>
              <a:rect l="0" t="0" r="r" b="b"/>
              <a:pathLst>
                <a:path w="566" h="524">
                  <a:moveTo>
                    <a:pt x="352" y="238"/>
                  </a:moveTo>
                  <a:lnTo>
                    <a:pt x="299" y="241"/>
                  </a:lnTo>
                  <a:lnTo>
                    <a:pt x="254" y="248"/>
                  </a:lnTo>
                  <a:lnTo>
                    <a:pt x="217" y="260"/>
                  </a:lnTo>
                  <a:lnTo>
                    <a:pt x="184" y="273"/>
                  </a:lnTo>
                  <a:lnTo>
                    <a:pt x="159" y="288"/>
                  </a:lnTo>
                  <a:lnTo>
                    <a:pt x="136" y="306"/>
                  </a:lnTo>
                  <a:lnTo>
                    <a:pt x="121" y="323"/>
                  </a:lnTo>
                  <a:lnTo>
                    <a:pt x="109" y="342"/>
                  </a:lnTo>
                  <a:lnTo>
                    <a:pt x="101" y="361"/>
                  </a:lnTo>
                  <a:lnTo>
                    <a:pt x="95" y="380"/>
                  </a:lnTo>
                  <a:lnTo>
                    <a:pt x="95" y="398"/>
                  </a:lnTo>
                  <a:lnTo>
                    <a:pt x="99" y="425"/>
                  </a:lnTo>
                  <a:lnTo>
                    <a:pt x="111" y="448"/>
                  </a:lnTo>
                  <a:lnTo>
                    <a:pt x="128" y="467"/>
                  </a:lnTo>
                  <a:lnTo>
                    <a:pt x="152" y="481"/>
                  </a:lnTo>
                  <a:lnTo>
                    <a:pt x="178" y="490"/>
                  </a:lnTo>
                  <a:lnTo>
                    <a:pt x="205" y="493"/>
                  </a:lnTo>
                  <a:lnTo>
                    <a:pt x="224" y="491"/>
                  </a:lnTo>
                  <a:lnTo>
                    <a:pt x="246" y="488"/>
                  </a:lnTo>
                  <a:lnTo>
                    <a:pt x="266" y="481"/>
                  </a:lnTo>
                  <a:lnTo>
                    <a:pt x="289" y="471"/>
                  </a:lnTo>
                  <a:lnTo>
                    <a:pt x="307" y="457"/>
                  </a:lnTo>
                  <a:lnTo>
                    <a:pt x="326" y="438"/>
                  </a:lnTo>
                  <a:lnTo>
                    <a:pt x="340" y="415"/>
                  </a:lnTo>
                  <a:lnTo>
                    <a:pt x="348" y="385"/>
                  </a:lnTo>
                  <a:lnTo>
                    <a:pt x="352" y="352"/>
                  </a:lnTo>
                  <a:lnTo>
                    <a:pt x="352" y="238"/>
                  </a:lnTo>
                  <a:close/>
                  <a:moveTo>
                    <a:pt x="224" y="0"/>
                  </a:moveTo>
                  <a:lnTo>
                    <a:pt x="270" y="4"/>
                  </a:lnTo>
                  <a:lnTo>
                    <a:pt x="314" y="14"/>
                  </a:lnTo>
                  <a:lnTo>
                    <a:pt x="354" y="33"/>
                  </a:lnTo>
                  <a:lnTo>
                    <a:pt x="390" y="59"/>
                  </a:lnTo>
                  <a:lnTo>
                    <a:pt x="412" y="80"/>
                  </a:lnTo>
                  <a:lnTo>
                    <a:pt x="427" y="101"/>
                  </a:lnTo>
                  <a:lnTo>
                    <a:pt x="436" y="125"/>
                  </a:lnTo>
                  <a:lnTo>
                    <a:pt x="441" y="149"/>
                  </a:lnTo>
                  <a:lnTo>
                    <a:pt x="443" y="175"/>
                  </a:lnTo>
                  <a:lnTo>
                    <a:pt x="443" y="205"/>
                  </a:lnTo>
                  <a:lnTo>
                    <a:pt x="443" y="205"/>
                  </a:lnTo>
                  <a:lnTo>
                    <a:pt x="443" y="406"/>
                  </a:lnTo>
                  <a:lnTo>
                    <a:pt x="443" y="415"/>
                  </a:lnTo>
                  <a:lnTo>
                    <a:pt x="443" y="427"/>
                  </a:lnTo>
                  <a:lnTo>
                    <a:pt x="446" y="439"/>
                  </a:lnTo>
                  <a:lnTo>
                    <a:pt x="451" y="453"/>
                  </a:lnTo>
                  <a:lnTo>
                    <a:pt x="458" y="464"/>
                  </a:lnTo>
                  <a:lnTo>
                    <a:pt x="470" y="472"/>
                  </a:lnTo>
                  <a:lnTo>
                    <a:pt x="485" y="476"/>
                  </a:lnTo>
                  <a:lnTo>
                    <a:pt x="501" y="472"/>
                  </a:lnTo>
                  <a:lnTo>
                    <a:pt x="511" y="464"/>
                  </a:lnTo>
                  <a:lnTo>
                    <a:pt x="518" y="453"/>
                  </a:lnTo>
                  <a:lnTo>
                    <a:pt x="523" y="441"/>
                  </a:lnTo>
                  <a:lnTo>
                    <a:pt x="525" y="427"/>
                  </a:lnTo>
                  <a:lnTo>
                    <a:pt x="525" y="417"/>
                  </a:lnTo>
                  <a:lnTo>
                    <a:pt x="525" y="408"/>
                  </a:lnTo>
                  <a:lnTo>
                    <a:pt x="525" y="347"/>
                  </a:lnTo>
                  <a:lnTo>
                    <a:pt x="566" y="347"/>
                  </a:lnTo>
                  <a:lnTo>
                    <a:pt x="566" y="412"/>
                  </a:lnTo>
                  <a:lnTo>
                    <a:pt x="562" y="441"/>
                  </a:lnTo>
                  <a:lnTo>
                    <a:pt x="554" y="464"/>
                  </a:lnTo>
                  <a:lnTo>
                    <a:pt x="542" y="481"/>
                  </a:lnTo>
                  <a:lnTo>
                    <a:pt x="526" y="495"/>
                  </a:lnTo>
                  <a:lnTo>
                    <a:pt x="509" y="505"/>
                  </a:lnTo>
                  <a:lnTo>
                    <a:pt x="494" y="512"/>
                  </a:lnTo>
                  <a:lnTo>
                    <a:pt x="478" y="516"/>
                  </a:lnTo>
                  <a:lnTo>
                    <a:pt x="465" y="517"/>
                  </a:lnTo>
                  <a:lnTo>
                    <a:pt x="456" y="519"/>
                  </a:lnTo>
                  <a:lnTo>
                    <a:pt x="453" y="519"/>
                  </a:lnTo>
                  <a:lnTo>
                    <a:pt x="427" y="516"/>
                  </a:lnTo>
                  <a:lnTo>
                    <a:pt x="407" y="505"/>
                  </a:lnTo>
                  <a:lnTo>
                    <a:pt x="390" y="491"/>
                  </a:lnTo>
                  <a:lnTo>
                    <a:pt x="378" y="472"/>
                  </a:lnTo>
                  <a:lnTo>
                    <a:pt x="369" y="451"/>
                  </a:lnTo>
                  <a:lnTo>
                    <a:pt x="364" y="429"/>
                  </a:lnTo>
                  <a:lnTo>
                    <a:pt x="352" y="448"/>
                  </a:lnTo>
                  <a:lnTo>
                    <a:pt x="337" y="467"/>
                  </a:lnTo>
                  <a:lnTo>
                    <a:pt x="318" y="484"/>
                  </a:lnTo>
                  <a:lnTo>
                    <a:pt x="294" y="500"/>
                  </a:lnTo>
                  <a:lnTo>
                    <a:pt x="266" y="512"/>
                  </a:lnTo>
                  <a:lnTo>
                    <a:pt x="234" y="521"/>
                  </a:lnTo>
                  <a:lnTo>
                    <a:pt x="198" y="524"/>
                  </a:lnTo>
                  <a:lnTo>
                    <a:pt x="172" y="523"/>
                  </a:lnTo>
                  <a:lnTo>
                    <a:pt x="147" y="521"/>
                  </a:lnTo>
                  <a:lnTo>
                    <a:pt x="119" y="516"/>
                  </a:lnTo>
                  <a:lnTo>
                    <a:pt x="94" y="507"/>
                  </a:lnTo>
                  <a:lnTo>
                    <a:pt x="68" y="498"/>
                  </a:lnTo>
                  <a:lnTo>
                    <a:pt x="46" y="484"/>
                  </a:lnTo>
                  <a:lnTo>
                    <a:pt x="27" y="469"/>
                  </a:lnTo>
                  <a:lnTo>
                    <a:pt x="12" y="450"/>
                  </a:lnTo>
                  <a:lnTo>
                    <a:pt x="3" y="425"/>
                  </a:lnTo>
                  <a:lnTo>
                    <a:pt x="0" y="398"/>
                  </a:lnTo>
                  <a:lnTo>
                    <a:pt x="1" y="375"/>
                  </a:lnTo>
                  <a:lnTo>
                    <a:pt x="8" y="351"/>
                  </a:lnTo>
                  <a:lnTo>
                    <a:pt x="19" y="328"/>
                  </a:lnTo>
                  <a:lnTo>
                    <a:pt x="37" y="304"/>
                  </a:lnTo>
                  <a:lnTo>
                    <a:pt x="61" y="283"/>
                  </a:lnTo>
                  <a:lnTo>
                    <a:pt x="92" y="262"/>
                  </a:lnTo>
                  <a:lnTo>
                    <a:pt x="133" y="245"/>
                  </a:lnTo>
                  <a:lnTo>
                    <a:pt x="193" y="226"/>
                  </a:lnTo>
                  <a:lnTo>
                    <a:pt x="251" y="215"/>
                  </a:lnTo>
                  <a:lnTo>
                    <a:pt x="304" y="210"/>
                  </a:lnTo>
                  <a:lnTo>
                    <a:pt x="352" y="207"/>
                  </a:lnTo>
                  <a:lnTo>
                    <a:pt x="352" y="170"/>
                  </a:lnTo>
                  <a:lnTo>
                    <a:pt x="348" y="137"/>
                  </a:lnTo>
                  <a:lnTo>
                    <a:pt x="340" y="109"/>
                  </a:lnTo>
                  <a:lnTo>
                    <a:pt x="326" y="85"/>
                  </a:lnTo>
                  <a:lnTo>
                    <a:pt x="309" y="66"/>
                  </a:lnTo>
                  <a:lnTo>
                    <a:pt x="290" y="52"/>
                  </a:lnTo>
                  <a:lnTo>
                    <a:pt x="268" y="42"/>
                  </a:lnTo>
                  <a:lnTo>
                    <a:pt x="244" y="35"/>
                  </a:lnTo>
                  <a:lnTo>
                    <a:pt x="220" y="33"/>
                  </a:lnTo>
                  <a:lnTo>
                    <a:pt x="212" y="33"/>
                  </a:lnTo>
                  <a:lnTo>
                    <a:pt x="196" y="33"/>
                  </a:lnTo>
                  <a:lnTo>
                    <a:pt x="176" y="37"/>
                  </a:lnTo>
                  <a:lnTo>
                    <a:pt x="154" y="42"/>
                  </a:lnTo>
                  <a:lnTo>
                    <a:pt x="130" y="49"/>
                  </a:lnTo>
                  <a:lnTo>
                    <a:pt x="107" y="61"/>
                  </a:lnTo>
                  <a:lnTo>
                    <a:pt x="126" y="71"/>
                  </a:lnTo>
                  <a:lnTo>
                    <a:pt x="138" y="83"/>
                  </a:lnTo>
                  <a:lnTo>
                    <a:pt x="143" y="99"/>
                  </a:lnTo>
                  <a:lnTo>
                    <a:pt x="145" y="115"/>
                  </a:lnTo>
                  <a:lnTo>
                    <a:pt x="142" y="136"/>
                  </a:lnTo>
                  <a:lnTo>
                    <a:pt x="130" y="153"/>
                  </a:lnTo>
                  <a:lnTo>
                    <a:pt x="113" y="165"/>
                  </a:lnTo>
                  <a:lnTo>
                    <a:pt x="92" y="168"/>
                  </a:lnTo>
                  <a:lnTo>
                    <a:pt x="75" y="167"/>
                  </a:lnTo>
                  <a:lnTo>
                    <a:pt x="61" y="158"/>
                  </a:lnTo>
                  <a:lnTo>
                    <a:pt x="49" y="148"/>
                  </a:lnTo>
                  <a:lnTo>
                    <a:pt x="42" y="132"/>
                  </a:lnTo>
                  <a:lnTo>
                    <a:pt x="39" y="111"/>
                  </a:lnTo>
                  <a:lnTo>
                    <a:pt x="44" y="83"/>
                  </a:lnTo>
                  <a:lnTo>
                    <a:pt x="56" y="59"/>
                  </a:lnTo>
                  <a:lnTo>
                    <a:pt x="78" y="38"/>
                  </a:lnTo>
                  <a:lnTo>
                    <a:pt x="106" y="23"/>
                  </a:lnTo>
                  <a:lnTo>
                    <a:pt x="140" y="11"/>
                  </a:lnTo>
                  <a:lnTo>
                    <a:pt x="179" y="2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9"/>
            <p:cNvSpPr>
              <a:spLocks/>
            </p:cNvSpPr>
            <p:nvPr/>
          </p:nvSpPr>
          <p:spPr bwMode="auto">
            <a:xfrm>
              <a:off x="6370" y="4886"/>
              <a:ext cx="405" cy="507"/>
            </a:xfrm>
            <a:custGeom>
              <a:avLst/>
              <a:gdLst/>
              <a:ahLst/>
              <a:cxnLst>
                <a:cxn ang="0">
                  <a:pos x="164" y="123"/>
                </a:cxn>
                <a:cxn ang="0">
                  <a:pos x="205" y="52"/>
                </a:cxn>
                <a:cxn ang="0">
                  <a:pos x="260" y="12"/>
                </a:cxn>
                <a:cxn ang="0">
                  <a:pos x="318" y="0"/>
                </a:cxn>
                <a:cxn ang="0">
                  <a:pos x="371" y="14"/>
                </a:cxn>
                <a:cxn ang="0">
                  <a:pos x="402" y="50"/>
                </a:cxn>
                <a:cxn ang="0">
                  <a:pos x="403" y="90"/>
                </a:cxn>
                <a:cxn ang="0">
                  <a:pos x="385" y="116"/>
                </a:cxn>
                <a:cxn ang="0">
                  <a:pos x="355" y="125"/>
                </a:cxn>
                <a:cxn ang="0">
                  <a:pos x="326" y="118"/>
                </a:cxn>
                <a:cxn ang="0">
                  <a:pos x="306" y="92"/>
                </a:cxn>
                <a:cxn ang="0">
                  <a:pos x="306" y="56"/>
                </a:cxn>
                <a:cxn ang="0">
                  <a:pos x="323" y="31"/>
                </a:cxn>
                <a:cxn ang="0">
                  <a:pos x="260" y="47"/>
                </a:cxn>
                <a:cxn ang="0">
                  <a:pos x="215" y="89"/>
                </a:cxn>
                <a:cxn ang="0">
                  <a:pos x="186" y="146"/>
                </a:cxn>
                <a:cxn ang="0">
                  <a:pos x="173" y="212"/>
                </a:cxn>
                <a:cxn ang="0">
                  <a:pos x="171" y="243"/>
                </a:cxn>
                <a:cxn ang="0">
                  <a:pos x="173" y="429"/>
                </a:cxn>
                <a:cxn ang="0">
                  <a:pos x="178" y="451"/>
                </a:cxn>
                <a:cxn ang="0">
                  <a:pos x="202" y="462"/>
                </a:cxn>
                <a:cxn ang="0">
                  <a:pos x="255" y="465"/>
                </a:cxn>
                <a:cxn ang="0">
                  <a:pos x="277" y="507"/>
                </a:cxn>
                <a:cxn ang="0">
                  <a:pos x="128" y="502"/>
                </a:cxn>
                <a:cxn ang="0">
                  <a:pos x="77" y="503"/>
                </a:cxn>
                <a:cxn ang="0">
                  <a:pos x="26" y="505"/>
                </a:cxn>
                <a:cxn ang="0">
                  <a:pos x="0" y="507"/>
                </a:cxn>
                <a:cxn ang="0">
                  <a:pos x="32" y="465"/>
                </a:cxn>
                <a:cxn ang="0">
                  <a:pos x="70" y="460"/>
                </a:cxn>
                <a:cxn ang="0">
                  <a:pos x="85" y="436"/>
                </a:cxn>
                <a:cxn ang="0">
                  <a:pos x="85" y="118"/>
                </a:cxn>
                <a:cxn ang="0">
                  <a:pos x="80" y="76"/>
                </a:cxn>
                <a:cxn ang="0">
                  <a:pos x="56" y="57"/>
                </a:cxn>
                <a:cxn ang="0">
                  <a:pos x="0" y="54"/>
                </a:cxn>
                <a:cxn ang="0">
                  <a:pos x="164" y="0"/>
                </a:cxn>
              </a:cxnLst>
              <a:rect l="0" t="0" r="r" b="b"/>
              <a:pathLst>
                <a:path w="405" h="507">
                  <a:moveTo>
                    <a:pt x="164" y="0"/>
                  </a:moveTo>
                  <a:lnTo>
                    <a:pt x="164" y="123"/>
                  </a:lnTo>
                  <a:lnTo>
                    <a:pt x="183" y="83"/>
                  </a:lnTo>
                  <a:lnTo>
                    <a:pt x="205" y="52"/>
                  </a:lnTo>
                  <a:lnTo>
                    <a:pt x="231" y="30"/>
                  </a:lnTo>
                  <a:lnTo>
                    <a:pt x="260" y="12"/>
                  </a:lnTo>
                  <a:lnTo>
                    <a:pt x="289" y="4"/>
                  </a:lnTo>
                  <a:lnTo>
                    <a:pt x="318" y="0"/>
                  </a:lnTo>
                  <a:lnTo>
                    <a:pt x="347" y="4"/>
                  </a:lnTo>
                  <a:lnTo>
                    <a:pt x="371" y="14"/>
                  </a:lnTo>
                  <a:lnTo>
                    <a:pt x="390" y="30"/>
                  </a:lnTo>
                  <a:lnTo>
                    <a:pt x="402" y="50"/>
                  </a:lnTo>
                  <a:lnTo>
                    <a:pt x="405" y="71"/>
                  </a:lnTo>
                  <a:lnTo>
                    <a:pt x="403" y="90"/>
                  </a:lnTo>
                  <a:lnTo>
                    <a:pt x="395" y="106"/>
                  </a:lnTo>
                  <a:lnTo>
                    <a:pt x="385" y="116"/>
                  </a:lnTo>
                  <a:lnTo>
                    <a:pt x="371" y="123"/>
                  </a:lnTo>
                  <a:lnTo>
                    <a:pt x="355" y="125"/>
                  </a:lnTo>
                  <a:lnTo>
                    <a:pt x="342" y="123"/>
                  </a:lnTo>
                  <a:lnTo>
                    <a:pt x="326" y="118"/>
                  </a:lnTo>
                  <a:lnTo>
                    <a:pt x="314" y="108"/>
                  </a:lnTo>
                  <a:lnTo>
                    <a:pt x="306" y="92"/>
                  </a:lnTo>
                  <a:lnTo>
                    <a:pt x="302" y="71"/>
                  </a:lnTo>
                  <a:lnTo>
                    <a:pt x="306" y="56"/>
                  </a:lnTo>
                  <a:lnTo>
                    <a:pt x="313" y="42"/>
                  </a:lnTo>
                  <a:lnTo>
                    <a:pt x="323" y="31"/>
                  </a:lnTo>
                  <a:lnTo>
                    <a:pt x="289" y="35"/>
                  </a:lnTo>
                  <a:lnTo>
                    <a:pt x="260" y="47"/>
                  </a:lnTo>
                  <a:lnTo>
                    <a:pt x="236" y="64"/>
                  </a:lnTo>
                  <a:lnTo>
                    <a:pt x="215" y="89"/>
                  </a:lnTo>
                  <a:lnTo>
                    <a:pt x="198" y="116"/>
                  </a:lnTo>
                  <a:lnTo>
                    <a:pt x="186" y="146"/>
                  </a:lnTo>
                  <a:lnTo>
                    <a:pt x="178" y="179"/>
                  </a:lnTo>
                  <a:lnTo>
                    <a:pt x="173" y="212"/>
                  </a:lnTo>
                  <a:lnTo>
                    <a:pt x="171" y="243"/>
                  </a:lnTo>
                  <a:lnTo>
                    <a:pt x="171" y="243"/>
                  </a:lnTo>
                  <a:lnTo>
                    <a:pt x="171" y="415"/>
                  </a:lnTo>
                  <a:lnTo>
                    <a:pt x="173" y="429"/>
                  </a:lnTo>
                  <a:lnTo>
                    <a:pt x="174" y="441"/>
                  </a:lnTo>
                  <a:lnTo>
                    <a:pt x="178" y="451"/>
                  </a:lnTo>
                  <a:lnTo>
                    <a:pt x="186" y="458"/>
                  </a:lnTo>
                  <a:lnTo>
                    <a:pt x="202" y="462"/>
                  </a:lnTo>
                  <a:lnTo>
                    <a:pt x="224" y="465"/>
                  </a:lnTo>
                  <a:lnTo>
                    <a:pt x="255" y="465"/>
                  </a:lnTo>
                  <a:lnTo>
                    <a:pt x="277" y="465"/>
                  </a:lnTo>
                  <a:lnTo>
                    <a:pt x="277" y="507"/>
                  </a:lnTo>
                  <a:lnTo>
                    <a:pt x="203" y="503"/>
                  </a:lnTo>
                  <a:lnTo>
                    <a:pt x="128" y="502"/>
                  </a:lnTo>
                  <a:lnTo>
                    <a:pt x="104" y="502"/>
                  </a:lnTo>
                  <a:lnTo>
                    <a:pt x="77" y="503"/>
                  </a:lnTo>
                  <a:lnTo>
                    <a:pt x="49" y="503"/>
                  </a:lnTo>
                  <a:lnTo>
                    <a:pt x="26" y="505"/>
                  </a:lnTo>
                  <a:lnTo>
                    <a:pt x="8" y="507"/>
                  </a:lnTo>
                  <a:lnTo>
                    <a:pt x="0" y="507"/>
                  </a:lnTo>
                  <a:lnTo>
                    <a:pt x="0" y="465"/>
                  </a:lnTo>
                  <a:lnTo>
                    <a:pt x="32" y="465"/>
                  </a:lnTo>
                  <a:lnTo>
                    <a:pt x="55" y="464"/>
                  </a:lnTo>
                  <a:lnTo>
                    <a:pt x="70" y="460"/>
                  </a:lnTo>
                  <a:lnTo>
                    <a:pt x="80" y="450"/>
                  </a:lnTo>
                  <a:lnTo>
                    <a:pt x="85" y="436"/>
                  </a:lnTo>
                  <a:lnTo>
                    <a:pt x="85" y="415"/>
                  </a:lnTo>
                  <a:lnTo>
                    <a:pt x="85" y="118"/>
                  </a:lnTo>
                  <a:lnTo>
                    <a:pt x="85" y="94"/>
                  </a:lnTo>
                  <a:lnTo>
                    <a:pt x="80" y="76"/>
                  </a:lnTo>
                  <a:lnTo>
                    <a:pt x="72" y="64"/>
                  </a:lnTo>
                  <a:lnTo>
                    <a:pt x="56" y="57"/>
                  </a:lnTo>
                  <a:lnTo>
                    <a:pt x="32" y="56"/>
                  </a:lnTo>
                  <a:lnTo>
                    <a:pt x="0" y="54"/>
                  </a:lnTo>
                  <a:lnTo>
                    <a:pt x="0" y="12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30" name="Straight Arrow Connector 29"/>
          <p:cNvCxnSpPr/>
          <p:nvPr/>
        </p:nvCxnSpPr>
        <p:spPr>
          <a:xfrm flipH="1">
            <a:off x="5791200" y="4191000"/>
            <a:ext cx="1295400" cy="6858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5562600" y="3581400"/>
            <a:ext cx="0" cy="1295400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7" name="Picture 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572000" y="990600"/>
            <a:ext cx="2362200" cy="27418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4" grpId="0" animBg="1"/>
      <p:bldP spid="18" grpId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>
            <a:normAutofit fontScale="90000"/>
          </a:bodyPr>
          <a:lstStyle/>
          <a:p>
            <a:r>
              <a:rPr lang="en-US" dirty="0"/>
              <a:t>Digression: </a:t>
            </a:r>
            <a:r>
              <a:rPr lang="en-US" dirty="0" err="1"/>
              <a:t>Seiberg</a:t>
            </a:r>
            <a:r>
              <a:rPr lang="en-US" dirty="0"/>
              <a:t>-Witten Invariants – </a:t>
            </a:r>
            <a:r>
              <a:rPr lang="en-US" dirty="0" smtClean="0"/>
              <a:t>2/3 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609600" y="1143000"/>
            <a:ext cx="46482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For G=SU(2) there are </a:t>
            </a:r>
          </a:p>
          <a:p>
            <a:r>
              <a:rPr lang="en-US" sz="3200" dirty="0" smtClean="0">
                <a:solidFill>
                  <a:srgbClr val="0000FF"/>
                </a:solidFill>
              </a:rPr>
              <a:t>two singular points </a:t>
            </a:r>
            <a:endParaRPr lang="en-US" sz="3200" dirty="0">
              <a:solidFill>
                <a:srgbClr val="0000FF"/>
              </a:solidFill>
            </a:endParaRPr>
          </a:p>
        </p:txBody>
      </p:sp>
      <p:pic>
        <p:nvPicPr>
          <p:cNvPr id="17" name="Picture 16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5400" y="1371600"/>
            <a:ext cx="1874520" cy="426720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1219200" y="2438400"/>
            <a:ext cx="69342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At these points a cycle pinches to zero </a:t>
            </a:r>
          </a:p>
          <a:p>
            <a:r>
              <a:rPr lang="en-US" sz="3200" dirty="0" smtClean="0">
                <a:solidFill>
                  <a:srgbClr val="FF0000"/>
                </a:solidFill>
              </a:rPr>
              <a:t>and a BPS state becomes massless</a:t>
            </a:r>
            <a:endParaRPr lang="en-US" sz="3200" dirty="0">
              <a:solidFill>
                <a:srgbClr val="FF0000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57200" y="3886200"/>
            <a:ext cx="8305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C00000"/>
                </a:solidFill>
              </a:rPr>
              <a:t>Corresponding fields: U(1) gauge field + 4 real scalars</a:t>
            </a:r>
            <a:endParaRPr lang="en-US" sz="2800" dirty="0">
              <a:solidFill>
                <a:srgbClr val="C00000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3504" y="4648200"/>
            <a:ext cx="914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 </a:t>
            </a:r>
            <a:endParaRPr lang="en-US" sz="2800" dirty="0"/>
          </a:p>
        </p:txBody>
      </p:sp>
      <p:sp>
        <p:nvSpPr>
          <p:cNvPr id="10" name="TextBox 9"/>
          <p:cNvSpPr txBox="1"/>
          <p:nvPr/>
        </p:nvSpPr>
        <p:spPr>
          <a:xfrm>
            <a:off x="27972" y="4724400"/>
            <a:ext cx="914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B050"/>
                </a:solidFill>
              </a:rPr>
              <a:t>On a 4-manifold:  </a:t>
            </a:r>
            <a:r>
              <a:rPr lang="en-US" sz="2800" dirty="0" err="1" smtClean="0">
                <a:solidFill>
                  <a:srgbClr val="00B050"/>
                </a:solidFill>
              </a:rPr>
              <a:t>Spin</a:t>
            </a:r>
            <a:r>
              <a:rPr lang="en-US" sz="2800" baseline="30000" dirty="0" err="1" smtClean="0">
                <a:solidFill>
                  <a:srgbClr val="00B050"/>
                </a:solidFill>
              </a:rPr>
              <a:t>c</a:t>
            </a:r>
            <a:r>
              <a:rPr lang="en-US" sz="2800" dirty="0" smtClean="0">
                <a:solidFill>
                  <a:srgbClr val="00B050"/>
                </a:solidFill>
              </a:rPr>
              <a:t> connection + Section of spinor bundle</a:t>
            </a:r>
            <a:endParaRPr lang="en-US" sz="2800" dirty="0">
              <a:solidFill>
                <a:srgbClr val="00B050"/>
              </a:solidFill>
            </a:endParaRPr>
          </a:p>
        </p:txBody>
      </p:sp>
      <p:pic>
        <p:nvPicPr>
          <p:cNvPr id="18" name="Picture 17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81400" y="5867400"/>
            <a:ext cx="1733550" cy="36195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19800" y="5791200"/>
            <a:ext cx="2148840" cy="434340"/>
          </a:xfrm>
          <a:prstGeom prst="rect">
            <a:avLst/>
          </a:prstGeom>
        </p:spPr>
      </p:pic>
      <p:sp>
        <p:nvSpPr>
          <p:cNvPr id="15" name="TextBox 14"/>
          <p:cNvSpPr txBox="1"/>
          <p:nvPr/>
        </p:nvSpPr>
        <p:spPr>
          <a:xfrm>
            <a:off x="8681" y="6172200"/>
            <a:ext cx="914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 </a:t>
            </a:r>
            <a:endParaRPr lang="en-US" sz="2800" dirty="0"/>
          </a:p>
        </p:txBody>
      </p:sp>
      <p:sp>
        <p:nvSpPr>
          <p:cNvPr id="16" name="TextBox 15"/>
          <p:cNvSpPr txBox="1"/>
          <p:nvPr/>
        </p:nvSpPr>
        <p:spPr>
          <a:xfrm>
            <a:off x="457200" y="5791200"/>
            <a:ext cx="297469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BPS equations: </a:t>
            </a:r>
            <a:endParaRPr lang="en-US" sz="2800" dirty="0">
              <a:solidFill>
                <a:srgbClr val="0000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26594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7" grpId="0"/>
      <p:bldP spid="8" grpId="0"/>
      <p:bldP spid="10" grpId="0"/>
      <p:bldP spid="16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>
            <a:normAutofit fontScale="90000"/>
          </a:bodyPr>
          <a:lstStyle/>
          <a:p>
            <a:r>
              <a:rPr lang="en-US" dirty="0"/>
              <a:t>Digression: </a:t>
            </a:r>
            <a:r>
              <a:rPr lang="en-US" dirty="0" err="1"/>
              <a:t>Seiberg</a:t>
            </a:r>
            <a:r>
              <a:rPr lang="en-US" dirty="0"/>
              <a:t>-Witten Invariants – </a:t>
            </a:r>
            <a:r>
              <a:rPr lang="en-US" dirty="0" smtClean="0"/>
              <a:t>3/3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0" y="1066800"/>
            <a:ext cx="9144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FF0000"/>
                </a:solidFill>
              </a:rPr>
              <a:t>Now – as an example of Promise 3, we can say something exact about the path integral of the theory on a compact four-manifold M. </a:t>
            </a:r>
            <a:endParaRPr lang="en-US" sz="2400" dirty="0">
              <a:solidFill>
                <a:srgbClr val="FF00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52400" y="1981200"/>
            <a:ext cx="86868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The result of the (topologically twisted) path integral  is a finite dimensional  integral over the space of </a:t>
            </a:r>
            <a:r>
              <a:rPr lang="en-US" sz="2800" dirty="0" err="1" smtClean="0">
                <a:solidFill>
                  <a:srgbClr val="0000FF"/>
                </a:solidFill>
              </a:rPr>
              <a:t>vacua</a:t>
            </a:r>
            <a:r>
              <a:rPr lang="en-US" sz="2800" dirty="0" smtClean="0">
                <a:solidFill>
                  <a:srgbClr val="0000FF"/>
                </a:solidFill>
              </a:rPr>
              <a:t>: </a:t>
            </a:r>
            <a:endParaRPr lang="en-US" sz="2800" dirty="0">
              <a:solidFill>
                <a:srgbClr val="0000FF"/>
              </a:solidFill>
            </a:endParaRPr>
          </a:p>
        </p:txBody>
      </p:sp>
      <p:pic>
        <p:nvPicPr>
          <p:cNvPr id="15" name="Picture 14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90800" y="3124200"/>
            <a:ext cx="2205990" cy="598170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36653" y="3810000"/>
            <a:ext cx="913821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rgbClr val="0000FF"/>
                </a:solidFill>
              </a:rPr>
              <a:t>w</a:t>
            </a:r>
            <a:r>
              <a:rPr lang="en-US" sz="2800" dirty="0" smtClean="0">
                <a:solidFill>
                  <a:srgbClr val="0000FF"/>
                </a:solidFill>
              </a:rPr>
              <a:t>here the measure d</a:t>
            </a:r>
            <a:r>
              <a:rPr lang="en-US" sz="2800" dirty="0" smtClean="0">
                <a:solidFill>
                  <a:srgbClr val="0000FF"/>
                </a:solidFill>
                <a:sym typeface="Mathematica1" panose="05000502060100000001" pitchFamily="2" charset="2"/>
              </a:rPr>
              <a:t></a:t>
            </a:r>
            <a:r>
              <a:rPr lang="en-US" sz="2800" dirty="0" smtClean="0">
                <a:solidFill>
                  <a:srgbClr val="0000FF"/>
                </a:solidFill>
              </a:rPr>
              <a:t> is valued in Fun(H*(M) </a:t>
            </a:r>
            <a:r>
              <a:rPr lang="en-US" sz="2800" dirty="0" smtClean="0">
                <a:solidFill>
                  <a:srgbClr val="0000FF"/>
                </a:solidFill>
                <a:sym typeface="Mathematica1" panose="05000502060100000001" pitchFamily="2" charset="2"/>
              </a:rPr>
              <a:t> </a:t>
            </a:r>
            <a:r>
              <a:rPr lang="en-US" sz="2800" dirty="0" smtClean="0">
                <a:solidFill>
                  <a:srgbClr val="0000FF"/>
                </a:solidFill>
                <a:latin typeface="Mathematica7Mono" panose="00000400000000000000" pitchFamily="2" charset="0"/>
                <a:ea typeface="Mathematica7Mono" panose="00000400000000000000" pitchFamily="2" charset="0"/>
                <a:sym typeface="Mathematica1" panose="05000502060100000001" pitchFamily="2" charset="2"/>
              </a:rPr>
              <a:t>C</a:t>
            </a:r>
            <a:r>
              <a:rPr lang="en-US" sz="2800" dirty="0" smtClean="0">
                <a:solidFill>
                  <a:srgbClr val="0000FF"/>
                </a:solidFill>
                <a:ea typeface="Mathematica7Mono" panose="00000400000000000000" pitchFamily="2" charset="0"/>
                <a:sym typeface="Mathematica1" panose="05000502060100000001" pitchFamily="2" charset="2"/>
              </a:rPr>
              <a:t>)</a:t>
            </a:r>
            <a:endParaRPr lang="en-US" sz="2800" dirty="0">
              <a:solidFill>
                <a:srgbClr val="0000FF"/>
              </a:solidFill>
              <a:latin typeface="Mathematica7Mono" panose="00000400000000000000" pitchFamily="2" charset="0"/>
              <a:ea typeface="Mathematica7Mono" panose="000004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0866" y="5105400"/>
            <a:ext cx="9144000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C00000"/>
                </a:solidFill>
              </a:rPr>
              <a:t>The measure has a smooth part, expressed in terms of the intersection form on H*(M)  and a singular part with support         at u</a:t>
            </a:r>
            <a:r>
              <a:rPr lang="en-US" sz="2800" baseline="30000" dirty="0" smtClean="0">
                <a:solidFill>
                  <a:srgbClr val="C00000"/>
                </a:solidFill>
              </a:rPr>
              <a:t>2</a:t>
            </a:r>
            <a:r>
              <a:rPr lang="en-US" sz="2800" dirty="0" smtClean="0">
                <a:solidFill>
                  <a:srgbClr val="C00000"/>
                </a:solidFill>
              </a:rPr>
              <a:t> = </a:t>
            </a:r>
            <a:r>
              <a:rPr lang="en-US" sz="2800" dirty="0" smtClean="0">
                <a:solidFill>
                  <a:srgbClr val="C00000"/>
                </a:solidFill>
                <a:sym typeface="Mathematica1" panose="05000502060100000001" pitchFamily="2" charset="2"/>
              </a:rPr>
              <a:t></a:t>
            </a:r>
            <a:r>
              <a:rPr lang="en-US" sz="2800" baseline="30000" dirty="0" smtClean="0">
                <a:solidFill>
                  <a:srgbClr val="C00000"/>
                </a:solidFill>
                <a:sym typeface="Mathematica1" panose="05000502060100000001" pitchFamily="2" charset="2"/>
              </a:rPr>
              <a:t>4</a:t>
            </a:r>
            <a:r>
              <a:rPr lang="en-US" sz="2800" baseline="30000" dirty="0" smtClean="0">
                <a:solidFill>
                  <a:srgbClr val="C00000"/>
                </a:solidFill>
              </a:rPr>
              <a:t>,</a:t>
            </a:r>
            <a:r>
              <a:rPr lang="en-US" sz="2800" dirty="0" smtClean="0">
                <a:solidFill>
                  <a:srgbClr val="C00000"/>
                </a:solidFill>
              </a:rPr>
              <a:t> expressed in terms of the SW invariants </a:t>
            </a:r>
          </a:p>
          <a:p>
            <a:r>
              <a:rPr lang="en-US" sz="2800" dirty="0" smtClean="0">
                <a:solidFill>
                  <a:srgbClr val="C00000"/>
                </a:solidFill>
              </a:rPr>
              <a:t>( = counting solutions to the SW equations). </a:t>
            </a:r>
            <a:endParaRPr lang="en-US" sz="2800" dirty="0">
              <a:solidFill>
                <a:srgbClr val="C00000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52400" y="4495800"/>
            <a:ext cx="8763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FF33CC"/>
                </a:solidFill>
              </a:rPr>
              <a:t>Z is the generating function of Donaldson polynomials (Witten, 1988)</a:t>
            </a:r>
            <a:endParaRPr lang="en-US" sz="2400" dirty="0">
              <a:solidFill>
                <a:srgbClr val="FF33CC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05615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9" grpId="0"/>
      <p:bldP spid="13" grpId="0"/>
      <p:bldP spid="14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0" y="1295400"/>
            <a:ext cx="88392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7030A0"/>
                </a:solidFill>
              </a:rPr>
              <a:t>In the 1990’s the BPS spectrum was only determined in a handful of cases…</a:t>
            </a:r>
            <a:endParaRPr lang="en-US" sz="3200" dirty="0">
              <a:solidFill>
                <a:srgbClr val="7030A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0" y="2514600"/>
            <a:ext cx="9144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B050"/>
                </a:solidFill>
              </a:rPr>
              <a:t>( SU(2) with (N=2 </a:t>
            </a:r>
            <a:r>
              <a:rPr lang="en-US" sz="2400" dirty="0" err="1" smtClean="0">
                <a:solidFill>
                  <a:srgbClr val="00B050"/>
                </a:solidFill>
              </a:rPr>
              <a:t>supersymmetric</a:t>
            </a:r>
            <a:r>
              <a:rPr lang="en-US" sz="2400" dirty="0" smtClean="0">
                <a:solidFill>
                  <a:srgbClr val="00B050"/>
                </a:solidFill>
              </a:rPr>
              <a:t>) quarks flavors: </a:t>
            </a:r>
            <a:r>
              <a:rPr lang="en-US" sz="2400" dirty="0" err="1" smtClean="0">
                <a:solidFill>
                  <a:srgbClr val="00B050"/>
                </a:solidFill>
              </a:rPr>
              <a:t>N</a:t>
            </a:r>
            <a:r>
              <a:rPr lang="en-US" sz="2400" baseline="-25000" dirty="0" err="1" smtClean="0">
                <a:solidFill>
                  <a:srgbClr val="00B050"/>
                </a:solidFill>
              </a:rPr>
              <a:t>f</a:t>
            </a:r>
            <a:r>
              <a:rPr lang="en-US" sz="2400" dirty="0" smtClean="0">
                <a:solidFill>
                  <a:srgbClr val="00B050"/>
                </a:solidFill>
              </a:rPr>
              <a:t> = 1,2,3,4, for special masses: </a:t>
            </a:r>
            <a:r>
              <a:rPr lang="en-US" sz="2400" dirty="0" err="1" smtClean="0">
                <a:solidFill>
                  <a:srgbClr val="00B050"/>
                </a:solidFill>
              </a:rPr>
              <a:t>Bilal</a:t>
            </a:r>
            <a:r>
              <a:rPr lang="en-US" sz="2400" dirty="0" smtClean="0">
                <a:solidFill>
                  <a:srgbClr val="00B050"/>
                </a:solidFill>
              </a:rPr>
              <a:t> &amp; Ferrari)</a:t>
            </a:r>
            <a:endParaRPr lang="en-US" sz="2400" dirty="0">
              <a:solidFill>
                <a:srgbClr val="00B05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0" y="3505200"/>
            <a:ext cx="91440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In the past 8 years there has been a great deal of progress in understanding the BPS spectra in a large class of other </a:t>
            </a:r>
            <a:r>
              <a:rPr lang="en-US" sz="3200" dirty="0" smtClean="0">
                <a:solidFill>
                  <a:srgbClr val="0000FF"/>
                </a:solidFill>
                <a:latin typeface="Monotype Corsiva" pitchFamily="66" charset="0"/>
              </a:rPr>
              <a:t>N=2 </a:t>
            </a:r>
            <a:r>
              <a:rPr lang="en-US" sz="3200" dirty="0" smtClean="0">
                <a:solidFill>
                  <a:srgbClr val="0000FF"/>
                </a:solidFill>
              </a:rPr>
              <a:t>theories.</a:t>
            </a:r>
            <a:endParaRPr lang="en-US" sz="3200" dirty="0">
              <a:solidFill>
                <a:srgbClr val="0000FF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0" y="5288340"/>
            <a:ext cx="91440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2060"/>
                </a:solidFill>
              </a:rPr>
              <a:t>One key element of this progress has been a much-      improved understanding of the ``wall-crossing      phenomenon.’’ </a:t>
            </a:r>
            <a:endParaRPr lang="en-US" sz="3200" dirty="0">
              <a:solidFill>
                <a:srgbClr val="002060"/>
              </a:solidFill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381000" y="0"/>
            <a:ext cx="8229600" cy="1143000"/>
          </a:xfrm>
        </p:spPr>
        <p:txBody>
          <a:bodyPr>
            <a:normAutofit fontScale="90000"/>
          </a:bodyPr>
          <a:lstStyle/>
          <a:p>
            <a:r>
              <a:rPr lang="en-US" dirty="0" smtClean="0"/>
              <a:t>But what about Promise 2: </a:t>
            </a:r>
            <a:br>
              <a:rPr lang="en-US" dirty="0" smtClean="0"/>
            </a:br>
            <a:r>
              <a:rPr lang="en-US" dirty="0" smtClean="0"/>
              <a:t>Find the BPS spectrum? 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8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914400" y="228600"/>
            <a:ext cx="7924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rgbClr val="FF0000"/>
                </a:solidFill>
              </a:rPr>
              <a:t>What can </a:t>
            </a:r>
            <a:r>
              <a:rPr lang="en-US" sz="2800" dirty="0">
                <a:solidFill>
                  <a:srgbClr val="FF0000"/>
                </a:solidFill>
                <a:latin typeface="Monotype Corsiva" panose="03010101010201010101" pitchFamily="66" charset="0"/>
              </a:rPr>
              <a:t>N</a:t>
            </a:r>
            <a:r>
              <a:rPr lang="en-US" sz="2800" dirty="0">
                <a:solidFill>
                  <a:srgbClr val="FF0000"/>
                </a:solidFill>
              </a:rPr>
              <a:t>=2 do for you?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33826-6C47-413F-88A8-05EB57E6DE90}" type="slidenum">
              <a:rPr lang="en-US" smtClean="0"/>
              <a:pPr/>
              <a:t>45</a:t>
            </a:fld>
            <a:endParaRPr lang="en-US" dirty="0"/>
          </a:p>
        </p:txBody>
      </p:sp>
      <p:sp>
        <p:nvSpPr>
          <p:cNvPr id="16" name="TextBox 15"/>
          <p:cNvSpPr txBox="1"/>
          <p:nvPr/>
        </p:nvSpPr>
        <p:spPr>
          <a:xfrm>
            <a:off x="914400" y="1828800"/>
            <a:ext cx="7543800" cy="523220"/>
          </a:xfrm>
          <a:prstGeom prst="rect">
            <a:avLst/>
          </a:prstGeom>
          <a:solidFill>
            <a:srgbClr val="002060"/>
          </a:solidFill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FF00"/>
                </a:solidFill>
              </a:rPr>
              <a:t>Wall Crossing 101</a:t>
            </a:r>
            <a:endParaRPr lang="en-US" sz="2800" dirty="0">
              <a:solidFill>
                <a:srgbClr val="FFFF00"/>
              </a:solidFill>
            </a:endParaRPr>
          </a:p>
        </p:txBody>
      </p:sp>
      <p:sp>
        <p:nvSpPr>
          <p:cNvPr id="21" name="Oval 20"/>
          <p:cNvSpPr/>
          <p:nvPr/>
        </p:nvSpPr>
        <p:spPr>
          <a:xfrm>
            <a:off x="0" y="2286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1</a:t>
            </a:r>
            <a:endParaRPr lang="en-US" dirty="0"/>
          </a:p>
        </p:txBody>
      </p:sp>
      <p:sp>
        <p:nvSpPr>
          <p:cNvPr id="33" name="TextBox 32"/>
          <p:cNvSpPr txBox="1"/>
          <p:nvPr/>
        </p:nvSpPr>
        <p:spPr>
          <a:xfrm>
            <a:off x="1066800" y="633478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Conclusion</a:t>
            </a:r>
            <a:endParaRPr lang="en-US" sz="2800" dirty="0"/>
          </a:p>
        </p:txBody>
      </p:sp>
      <p:sp>
        <p:nvSpPr>
          <p:cNvPr id="20" name="Rectangle 19"/>
          <p:cNvSpPr/>
          <p:nvPr/>
        </p:nvSpPr>
        <p:spPr>
          <a:xfrm>
            <a:off x="914400" y="990600"/>
            <a:ext cx="7848600" cy="52322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pPr marL="342900" indent="-342900"/>
            <a:r>
              <a:rPr lang="en-US" sz="2800" dirty="0" smtClean="0">
                <a:solidFill>
                  <a:srgbClr val="FF0000"/>
                </a:solidFill>
              </a:rPr>
              <a:t>Review: d=4, </a:t>
            </a:r>
            <a:r>
              <a:rPr lang="en-US" sz="2800" dirty="0" smtClean="0">
                <a:solidFill>
                  <a:srgbClr val="FF0000"/>
                </a:solidFill>
                <a:latin typeface="Monotype Corsiva" pitchFamily="66" charset="0"/>
              </a:rPr>
              <a:t>N</a:t>
            </a:r>
            <a:r>
              <a:rPr lang="en-US" sz="2800" dirty="0" smtClean="0">
                <a:solidFill>
                  <a:srgbClr val="FF0000"/>
                </a:solidFill>
              </a:rPr>
              <a:t>=2 field theory </a:t>
            </a:r>
          </a:p>
        </p:txBody>
      </p:sp>
      <p:sp>
        <p:nvSpPr>
          <p:cNvPr id="25" name="Oval 24"/>
          <p:cNvSpPr/>
          <p:nvPr/>
        </p:nvSpPr>
        <p:spPr>
          <a:xfrm>
            <a:off x="0" y="10668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2</a:t>
            </a:r>
            <a:endParaRPr lang="en-US" dirty="0"/>
          </a:p>
        </p:txBody>
      </p:sp>
      <p:sp>
        <p:nvSpPr>
          <p:cNvPr id="32" name="Oval 31"/>
          <p:cNvSpPr/>
          <p:nvPr/>
        </p:nvSpPr>
        <p:spPr>
          <a:xfrm>
            <a:off x="0" y="19050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3</a:t>
            </a:r>
            <a:endParaRPr lang="en-US" dirty="0"/>
          </a:p>
        </p:txBody>
      </p:sp>
      <p:sp>
        <p:nvSpPr>
          <p:cNvPr id="34" name="Oval 33"/>
          <p:cNvSpPr/>
          <p:nvPr/>
        </p:nvSpPr>
        <p:spPr>
          <a:xfrm>
            <a:off x="0" y="2743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4</a:t>
            </a:r>
            <a:endParaRPr lang="en-US" dirty="0"/>
          </a:p>
        </p:txBody>
      </p:sp>
      <p:sp>
        <p:nvSpPr>
          <p:cNvPr id="35" name="Oval 34"/>
          <p:cNvSpPr/>
          <p:nvPr/>
        </p:nvSpPr>
        <p:spPr>
          <a:xfrm>
            <a:off x="0" y="3505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5</a:t>
            </a:r>
            <a:endParaRPr lang="en-US" dirty="0"/>
          </a:p>
        </p:txBody>
      </p:sp>
      <p:sp>
        <p:nvSpPr>
          <p:cNvPr id="36" name="Oval 35"/>
          <p:cNvSpPr/>
          <p:nvPr/>
        </p:nvSpPr>
        <p:spPr>
          <a:xfrm>
            <a:off x="0" y="4267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6</a:t>
            </a:r>
            <a:endParaRPr lang="en-US" dirty="0"/>
          </a:p>
        </p:txBody>
      </p:sp>
      <p:sp>
        <p:nvSpPr>
          <p:cNvPr id="38" name="Oval 37"/>
          <p:cNvSpPr/>
          <p:nvPr/>
        </p:nvSpPr>
        <p:spPr>
          <a:xfrm>
            <a:off x="0" y="5029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7</a:t>
            </a:r>
            <a:endParaRPr lang="en-US" dirty="0"/>
          </a:p>
        </p:txBody>
      </p:sp>
      <p:sp>
        <p:nvSpPr>
          <p:cNvPr id="39" name="Oval 38"/>
          <p:cNvSpPr/>
          <p:nvPr/>
        </p:nvSpPr>
        <p:spPr>
          <a:xfrm>
            <a:off x="0" y="57150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8</a:t>
            </a:r>
            <a:endParaRPr lang="en-US" dirty="0"/>
          </a:p>
        </p:txBody>
      </p:sp>
      <p:sp>
        <p:nvSpPr>
          <p:cNvPr id="40" name="Oval 39"/>
          <p:cNvSpPr/>
          <p:nvPr/>
        </p:nvSpPr>
        <p:spPr>
          <a:xfrm>
            <a:off x="0" y="64008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9</a:t>
            </a:r>
            <a:endParaRPr lang="en-US" dirty="0"/>
          </a:p>
        </p:txBody>
      </p:sp>
      <p:sp>
        <p:nvSpPr>
          <p:cNvPr id="42" name="TextBox 41"/>
          <p:cNvSpPr txBox="1"/>
          <p:nvPr/>
        </p:nvSpPr>
        <p:spPr>
          <a:xfrm>
            <a:off x="914400" y="2667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Defects in Quantum Field Theory</a:t>
            </a:r>
            <a:endParaRPr lang="en-US" sz="2800" dirty="0"/>
          </a:p>
        </p:txBody>
      </p:sp>
      <p:sp>
        <p:nvSpPr>
          <p:cNvPr id="43" name="TextBox 42"/>
          <p:cNvSpPr txBox="1"/>
          <p:nvPr/>
        </p:nvSpPr>
        <p:spPr>
          <a:xfrm>
            <a:off x="990600" y="3429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Wall Crossing 102</a:t>
            </a:r>
            <a:endParaRPr lang="en-US" sz="2800" dirty="0"/>
          </a:p>
        </p:txBody>
      </p:sp>
      <p:sp>
        <p:nvSpPr>
          <p:cNvPr id="44" name="TextBox 43"/>
          <p:cNvSpPr txBox="1"/>
          <p:nvPr/>
        </p:nvSpPr>
        <p:spPr>
          <a:xfrm>
            <a:off x="990600" y="4191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3D Reduction &amp; </a:t>
            </a:r>
            <a:r>
              <a:rPr lang="en-US" sz="2800" dirty="0" err="1" smtClean="0"/>
              <a:t>Hyperk</a:t>
            </a:r>
            <a:r>
              <a:rPr lang="en-US" sz="2800" dirty="0" err="1" smtClean="0">
                <a:latin typeface="Calibri"/>
                <a:cs typeface="Calibri"/>
              </a:rPr>
              <a:t>ähler</a:t>
            </a:r>
            <a:r>
              <a:rPr lang="en-US" sz="2800" dirty="0" smtClean="0">
                <a:latin typeface="Calibri"/>
                <a:cs typeface="Calibri"/>
              </a:rPr>
              <a:t> geometry</a:t>
            </a:r>
            <a:endParaRPr lang="en-US" sz="2800" dirty="0"/>
          </a:p>
        </p:txBody>
      </p:sp>
      <p:sp>
        <p:nvSpPr>
          <p:cNvPr id="45" name="TextBox 44"/>
          <p:cNvSpPr txBox="1"/>
          <p:nvPr/>
        </p:nvSpPr>
        <p:spPr>
          <a:xfrm>
            <a:off x="990600" y="4953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Theories of Class S</a:t>
            </a:r>
            <a:endParaRPr lang="en-US" sz="2800" dirty="0"/>
          </a:p>
        </p:txBody>
      </p:sp>
      <p:sp>
        <p:nvSpPr>
          <p:cNvPr id="46" name="TextBox 45"/>
          <p:cNvSpPr txBox="1"/>
          <p:nvPr/>
        </p:nvSpPr>
        <p:spPr>
          <a:xfrm>
            <a:off x="1066800" y="56388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Spectral Networks</a:t>
            </a:r>
            <a:endParaRPr lang="en-US" sz="28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Box 22"/>
          <p:cNvSpPr txBox="1"/>
          <p:nvPr/>
        </p:nvSpPr>
        <p:spPr>
          <a:xfrm>
            <a:off x="457200" y="457200"/>
            <a:ext cx="83058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Recall the  space of BPS states is: </a:t>
            </a:r>
            <a:endParaRPr lang="en-US" sz="3200" dirty="0">
              <a:solidFill>
                <a:srgbClr val="0000FF"/>
              </a:solidFill>
            </a:endParaRPr>
          </a:p>
        </p:txBody>
      </p:sp>
      <p:grpSp>
        <p:nvGrpSpPr>
          <p:cNvPr id="2076" name="Group 28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609600" y="1447800"/>
            <a:ext cx="7866937" cy="762000"/>
            <a:chOff x="960" y="1855"/>
            <a:chExt cx="20421" cy="1978"/>
          </a:xfrm>
          <a:solidFill>
            <a:srgbClr val="0000FF"/>
          </a:solidFill>
        </p:grpSpPr>
        <p:sp>
          <p:nvSpPr>
            <p:cNvPr id="2078" name="Freeform 30"/>
            <p:cNvSpPr>
              <a:spLocks/>
            </p:cNvSpPr>
            <p:nvPr/>
          </p:nvSpPr>
          <p:spPr bwMode="auto">
            <a:xfrm>
              <a:off x="960" y="2131"/>
              <a:ext cx="1238" cy="1143"/>
            </a:xfrm>
            <a:custGeom>
              <a:avLst/>
              <a:gdLst/>
              <a:ahLst/>
              <a:cxnLst>
                <a:cxn ang="0">
                  <a:pos x="519" y="6"/>
                </a:cxn>
                <a:cxn ang="0">
                  <a:pos x="582" y="86"/>
                </a:cxn>
                <a:cxn ang="0">
                  <a:pos x="563" y="240"/>
                </a:cxn>
                <a:cxn ang="0">
                  <a:pos x="494" y="547"/>
                </a:cxn>
                <a:cxn ang="0">
                  <a:pos x="1082" y="74"/>
                </a:cxn>
                <a:cxn ang="0">
                  <a:pos x="1094" y="49"/>
                </a:cxn>
                <a:cxn ang="0">
                  <a:pos x="1157" y="13"/>
                </a:cxn>
                <a:cxn ang="0">
                  <a:pos x="1201" y="0"/>
                </a:cxn>
                <a:cxn ang="0">
                  <a:pos x="1213" y="13"/>
                </a:cxn>
                <a:cxn ang="0">
                  <a:pos x="1207" y="31"/>
                </a:cxn>
                <a:cxn ang="0">
                  <a:pos x="1026" y="590"/>
                </a:cxn>
                <a:cxn ang="0">
                  <a:pos x="963" y="885"/>
                </a:cxn>
                <a:cxn ang="0">
                  <a:pos x="951" y="990"/>
                </a:cxn>
                <a:cxn ang="0">
                  <a:pos x="969" y="1045"/>
                </a:cxn>
                <a:cxn ang="0">
                  <a:pos x="1013" y="1057"/>
                </a:cxn>
                <a:cxn ang="0">
                  <a:pos x="1051" y="1057"/>
                </a:cxn>
                <a:cxn ang="0">
                  <a:pos x="1094" y="1051"/>
                </a:cxn>
                <a:cxn ang="0">
                  <a:pos x="1132" y="996"/>
                </a:cxn>
                <a:cxn ang="0">
                  <a:pos x="1226" y="953"/>
                </a:cxn>
                <a:cxn ang="0">
                  <a:pos x="1238" y="965"/>
                </a:cxn>
                <a:cxn ang="0">
                  <a:pos x="1157" y="1076"/>
                </a:cxn>
                <a:cxn ang="0">
                  <a:pos x="907" y="1143"/>
                </a:cxn>
                <a:cxn ang="0">
                  <a:pos x="844" y="1125"/>
                </a:cxn>
                <a:cxn ang="0">
                  <a:pos x="819" y="1076"/>
                </a:cxn>
                <a:cxn ang="0">
                  <a:pos x="832" y="903"/>
                </a:cxn>
                <a:cxn ang="0">
                  <a:pos x="888" y="664"/>
                </a:cxn>
                <a:cxn ang="0">
                  <a:pos x="857" y="627"/>
                </a:cxn>
                <a:cxn ang="0">
                  <a:pos x="469" y="633"/>
                </a:cxn>
                <a:cxn ang="0">
                  <a:pos x="319" y="1063"/>
                </a:cxn>
                <a:cxn ang="0">
                  <a:pos x="269" y="1106"/>
                </a:cxn>
                <a:cxn ang="0">
                  <a:pos x="194" y="1131"/>
                </a:cxn>
                <a:cxn ang="0">
                  <a:pos x="187" y="1125"/>
                </a:cxn>
                <a:cxn ang="0">
                  <a:pos x="187" y="1112"/>
                </a:cxn>
                <a:cxn ang="0">
                  <a:pos x="263" y="903"/>
                </a:cxn>
                <a:cxn ang="0">
                  <a:pos x="238" y="633"/>
                </a:cxn>
                <a:cxn ang="0">
                  <a:pos x="200" y="627"/>
                </a:cxn>
                <a:cxn ang="0">
                  <a:pos x="213" y="602"/>
                </a:cxn>
                <a:cxn ang="0">
                  <a:pos x="319" y="547"/>
                </a:cxn>
                <a:cxn ang="0">
                  <a:pos x="400" y="424"/>
                </a:cxn>
                <a:cxn ang="0">
                  <a:pos x="419" y="338"/>
                </a:cxn>
                <a:cxn ang="0">
                  <a:pos x="444" y="172"/>
                </a:cxn>
                <a:cxn ang="0">
                  <a:pos x="438" y="135"/>
                </a:cxn>
                <a:cxn ang="0">
                  <a:pos x="413" y="99"/>
                </a:cxn>
                <a:cxn ang="0">
                  <a:pos x="294" y="92"/>
                </a:cxn>
                <a:cxn ang="0">
                  <a:pos x="162" y="185"/>
                </a:cxn>
                <a:cxn ang="0">
                  <a:pos x="69" y="289"/>
                </a:cxn>
                <a:cxn ang="0">
                  <a:pos x="12" y="307"/>
                </a:cxn>
                <a:cxn ang="0">
                  <a:pos x="0" y="295"/>
                </a:cxn>
                <a:cxn ang="0">
                  <a:pos x="50" y="203"/>
                </a:cxn>
                <a:cxn ang="0">
                  <a:pos x="256" y="49"/>
                </a:cxn>
              </a:cxnLst>
              <a:rect l="0" t="0" r="r" b="b"/>
              <a:pathLst>
                <a:path w="1238" h="1143">
                  <a:moveTo>
                    <a:pt x="475" y="0"/>
                  </a:moveTo>
                  <a:lnTo>
                    <a:pt x="494" y="0"/>
                  </a:lnTo>
                  <a:lnTo>
                    <a:pt x="519" y="6"/>
                  </a:lnTo>
                  <a:lnTo>
                    <a:pt x="550" y="19"/>
                  </a:lnTo>
                  <a:lnTo>
                    <a:pt x="569" y="49"/>
                  </a:lnTo>
                  <a:lnTo>
                    <a:pt x="582" y="86"/>
                  </a:lnTo>
                  <a:lnTo>
                    <a:pt x="575" y="117"/>
                  </a:lnTo>
                  <a:lnTo>
                    <a:pt x="569" y="172"/>
                  </a:lnTo>
                  <a:lnTo>
                    <a:pt x="563" y="240"/>
                  </a:lnTo>
                  <a:lnTo>
                    <a:pt x="550" y="320"/>
                  </a:lnTo>
                  <a:lnTo>
                    <a:pt x="494" y="547"/>
                  </a:lnTo>
                  <a:lnTo>
                    <a:pt x="494" y="547"/>
                  </a:lnTo>
                  <a:lnTo>
                    <a:pt x="919" y="547"/>
                  </a:lnTo>
                  <a:lnTo>
                    <a:pt x="994" y="307"/>
                  </a:lnTo>
                  <a:lnTo>
                    <a:pt x="1082" y="74"/>
                  </a:lnTo>
                  <a:lnTo>
                    <a:pt x="1088" y="62"/>
                  </a:lnTo>
                  <a:lnTo>
                    <a:pt x="1094" y="56"/>
                  </a:lnTo>
                  <a:lnTo>
                    <a:pt x="1094" y="49"/>
                  </a:lnTo>
                  <a:lnTo>
                    <a:pt x="1119" y="37"/>
                  </a:lnTo>
                  <a:lnTo>
                    <a:pt x="1138" y="25"/>
                  </a:lnTo>
                  <a:lnTo>
                    <a:pt x="1157" y="13"/>
                  </a:lnTo>
                  <a:lnTo>
                    <a:pt x="1182" y="6"/>
                  </a:lnTo>
                  <a:lnTo>
                    <a:pt x="1194" y="0"/>
                  </a:lnTo>
                  <a:lnTo>
                    <a:pt x="1201" y="0"/>
                  </a:lnTo>
                  <a:lnTo>
                    <a:pt x="1207" y="6"/>
                  </a:lnTo>
                  <a:lnTo>
                    <a:pt x="1213" y="6"/>
                  </a:lnTo>
                  <a:lnTo>
                    <a:pt x="1213" y="13"/>
                  </a:lnTo>
                  <a:lnTo>
                    <a:pt x="1213" y="19"/>
                  </a:lnTo>
                  <a:lnTo>
                    <a:pt x="1213" y="19"/>
                  </a:lnTo>
                  <a:lnTo>
                    <a:pt x="1207" y="31"/>
                  </a:lnTo>
                  <a:lnTo>
                    <a:pt x="1132" y="234"/>
                  </a:lnTo>
                  <a:lnTo>
                    <a:pt x="1069" y="424"/>
                  </a:lnTo>
                  <a:lnTo>
                    <a:pt x="1026" y="590"/>
                  </a:lnTo>
                  <a:lnTo>
                    <a:pt x="988" y="738"/>
                  </a:lnTo>
                  <a:lnTo>
                    <a:pt x="969" y="854"/>
                  </a:lnTo>
                  <a:lnTo>
                    <a:pt x="963" y="885"/>
                  </a:lnTo>
                  <a:lnTo>
                    <a:pt x="957" y="928"/>
                  </a:lnTo>
                  <a:lnTo>
                    <a:pt x="951" y="965"/>
                  </a:lnTo>
                  <a:lnTo>
                    <a:pt x="951" y="990"/>
                  </a:lnTo>
                  <a:lnTo>
                    <a:pt x="951" y="1014"/>
                  </a:lnTo>
                  <a:lnTo>
                    <a:pt x="963" y="1033"/>
                  </a:lnTo>
                  <a:lnTo>
                    <a:pt x="969" y="1045"/>
                  </a:lnTo>
                  <a:lnTo>
                    <a:pt x="988" y="1051"/>
                  </a:lnTo>
                  <a:lnTo>
                    <a:pt x="1001" y="1057"/>
                  </a:lnTo>
                  <a:lnTo>
                    <a:pt x="1013" y="1057"/>
                  </a:lnTo>
                  <a:lnTo>
                    <a:pt x="1019" y="1057"/>
                  </a:lnTo>
                  <a:lnTo>
                    <a:pt x="1032" y="1057"/>
                  </a:lnTo>
                  <a:lnTo>
                    <a:pt x="1051" y="1057"/>
                  </a:lnTo>
                  <a:lnTo>
                    <a:pt x="1063" y="1051"/>
                  </a:lnTo>
                  <a:lnTo>
                    <a:pt x="1082" y="1051"/>
                  </a:lnTo>
                  <a:lnTo>
                    <a:pt x="1094" y="1051"/>
                  </a:lnTo>
                  <a:lnTo>
                    <a:pt x="1101" y="1045"/>
                  </a:lnTo>
                  <a:lnTo>
                    <a:pt x="1101" y="1039"/>
                  </a:lnTo>
                  <a:lnTo>
                    <a:pt x="1132" y="996"/>
                  </a:lnTo>
                  <a:lnTo>
                    <a:pt x="1169" y="971"/>
                  </a:lnTo>
                  <a:lnTo>
                    <a:pt x="1201" y="959"/>
                  </a:lnTo>
                  <a:lnTo>
                    <a:pt x="1226" y="953"/>
                  </a:lnTo>
                  <a:lnTo>
                    <a:pt x="1232" y="953"/>
                  </a:lnTo>
                  <a:lnTo>
                    <a:pt x="1238" y="959"/>
                  </a:lnTo>
                  <a:lnTo>
                    <a:pt x="1238" y="965"/>
                  </a:lnTo>
                  <a:lnTo>
                    <a:pt x="1232" y="996"/>
                  </a:lnTo>
                  <a:lnTo>
                    <a:pt x="1201" y="1033"/>
                  </a:lnTo>
                  <a:lnTo>
                    <a:pt x="1157" y="1076"/>
                  </a:lnTo>
                  <a:lnTo>
                    <a:pt x="1088" y="1106"/>
                  </a:lnTo>
                  <a:lnTo>
                    <a:pt x="1007" y="1137"/>
                  </a:lnTo>
                  <a:lnTo>
                    <a:pt x="907" y="1143"/>
                  </a:lnTo>
                  <a:lnTo>
                    <a:pt x="882" y="1143"/>
                  </a:lnTo>
                  <a:lnTo>
                    <a:pt x="863" y="1137"/>
                  </a:lnTo>
                  <a:lnTo>
                    <a:pt x="844" y="1125"/>
                  </a:lnTo>
                  <a:lnTo>
                    <a:pt x="832" y="1112"/>
                  </a:lnTo>
                  <a:lnTo>
                    <a:pt x="819" y="1094"/>
                  </a:lnTo>
                  <a:lnTo>
                    <a:pt x="819" y="1076"/>
                  </a:lnTo>
                  <a:lnTo>
                    <a:pt x="813" y="1057"/>
                  </a:lnTo>
                  <a:lnTo>
                    <a:pt x="819" y="990"/>
                  </a:lnTo>
                  <a:lnTo>
                    <a:pt x="832" y="903"/>
                  </a:lnTo>
                  <a:lnTo>
                    <a:pt x="850" y="817"/>
                  </a:lnTo>
                  <a:lnTo>
                    <a:pt x="869" y="731"/>
                  </a:lnTo>
                  <a:lnTo>
                    <a:pt x="888" y="664"/>
                  </a:lnTo>
                  <a:lnTo>
                    <a:pt x="894" y="615"/>
                  </a:lnTo>
                  <a:lnTo>
                    <a:pt x="875" y="627"/>
                  </a:lnTo>
                  <a:lnTo>
                    <a:pt x="857" y="627"/>
                  </a:lnTo>
                  <a:lnTo>
                    <a:pt x="838" y="633"/>
                  </a:lnTo>
                  <a:lnTo>
                    <a:pt x="825" y="633"/>
                  </a:lnTo>
                  <a:lnTo>
                    <a:pt x="469" y="633"/>
                  </a:lnTo>
                  <a:lnTo>
                    <a:pt x="400" y="842"/>
                  </a:lnTo>
                  <a:lnTo>
                    <a:pt x="325" y="1051"/>
                  </a:lnTo>
                  <a:lnTo>
                    <a:pt x="319" y="1063"/>
                  </a:lnTo>
                  <a:lnTo>
                    <a:pt x="313" y="1076"/>
                  </a:lnTo>
                  <a:lnTo>
                    <a:pt x="306" y="1082"/>
                  </a:lnTo>
                  <a:lnTo>
                    <a:pt x="269" y="1106"/>
                  </a:lnTo>
                  <a:lnTo>
                    <a:pt x="231" y="1125"/>
                  </a:lnTo>
                  <a:lnTo>
                    <a:pt x="200" y="1131"/>
                  </a:lnTo>
                  <a:lnTo>
                    <a:pt x="194" y="1131"/>
                  </a:lnTo>
                  <a:lnTo>
                    <a:pt x="194" y="1131"/>
                  </a:lnTo>
                  <a:lnTo>
                    <a:pt x="187" y="1131"/>
                  </a:lnTo>
                  <a:lnTo>
                    <a:pt x="187" y="1125"/>
                  </a:lnTo>
                  <a:lnTo>
                    <a:pt x="187" y="1119"/>
                  </a:lnTo>
                  <a:lnTo>
                    <a:pt x="187" y="1119"/>
                  </a:lnTo>
                  <a:lnTo>
                    <a:pt x="187" y="1112"/>
                  </a:lnTo>
                  <a:lnTo>
                    <a:pt x="194" y="1100"/>
                  </a:lnTo>
                  <a:lnTo>
                    <a:pt x="200" y="1082"/>
                  </a:lnTo>
                  <a:lnTo>
                    <a:pt x="263" y="903"/>
                  </a:lnTo>
                  <a:lnTo>
                    <a:pt x="313" y="756"/>
                  </a:lnTo>
                  <a:lnTo>
                    <a:pt x="350" y="633"/>
                  </a:lnTo>
                  <a:lnTo>
                    <a:pt x="238" y="633"/>
                  </a:lnTo>
                  <a:lnTo>
                    <a:pt x="219" y="633"/>
                  </a:lnTo>
                  <a:lnTo>
                    <a:pt x="206" y="627"/>
                  </a:lnTo>
                  <a:lnTo>
                    <a:pt x="200" y="627"/>
                  </a:lnTo>
                  <a:lnTo>
                    <a:pt x="200" y="627"/>
                  </a:lnTo>
                  <a:lnTo>
                    <a:pt x="200" y="621"/>
                  </a:lnTo>
                  <a:lnTo>
                    <a:pt x="213" y="602"/>
                  </a:lnTo>
                  <a:lnTo>
                    <a:pt x="244" y="578"/>
                  </a:lnTo>
                  <a:lnTo>
                    <a:pt x="281" y="553"/>
                  </a:lnTo>
                  <a:lnTo>
                    <a:pt x="319" y="547"/>
                  </a:lnTo>
                  <a:lnTo>
                    <a:pt x="375" y="547"/>
                  </a:lnTo>
                  <a:lnTo>
                    <a:pt x="394" y="473"/>
                  </a:lnTo>
                  <a:lnTo>
                    <a:pt x="400" y="424"/>
                  </a:lnTo>
                  <a:lnTo>
                    <a:pt x="413" y="393"/>
                  </a:lnTo>
                  <a:lnTo>
                    <a:pt x="413" y="363"/>
                  </a:lnTo>
                  <a:lnTo>
                    <a:pt x="419" y="338"/>
                  </a:lnTo>
                  <a:lnTo>
                    <a:pt x="431" y="264"/>
                  </a:lnTo>
                  <a:lnTo>
                    <a:pt x="438" y="209"/>
                  </a:lnTo>
                  <a:lnTo>
                    <a:pt x="444" y="172"/>
                  </a:lnTo>
                  <a:lnTo>
                    <a:pt x="444" y="160"/>
                  </a:lnTo>
                  <a:lnTo>
                    <a:pt x="444" y="148"/>
                  </a:lnTo>
                  <a:lnTo>
                    <a:pt x="438" y="135"/>
                  </a:lnTo>
                  <a:lnTo>
                    <a:pt x="438" y="117"/>
                  </a:lnTo>
                  <a:lnTo>
                    <a:pt x="425" y="111"/>
                  </a:lnTo>
                  <a:lnTo>
                    <a:pt x="413" y="99"/>
                  </a:lnTo>
                  <a:lnTo>
                    <a:pt x="394" y="92"/>
                  </a:lnTo>
                  <a:lnTo>
                    <a:pt x="369" y="86"/>
                  </a:lnTo>
                  <a:lnTo>
                    <a:pt x="294" y="92"/>
                  </a:lnTo>
                  <a:lnTo>
                    <a:pt x="238" y="117"/>
                  </a:lnTo>
                  <a:lnTo>
                    <a:pt x="194" y="142"/>
                  </a:lnTo>
                  <a:lnTo>
                    <a:pt x="162" y="185"/>
                  </a:lnTo>
                  <a:lnTo>
                    <a:pt x="137" y="228"/>
                  </a:lnTo>
                  <a:lnTo>
                    <a:pt x="106" y="264"/>
                  </a:lnTo>
                  <a:lnTo>
                    <a:pt x="69" y="289"/>
                  </a:lnTo>
                  <a:lnTo>
                    <a:pt x="31" y="301"/>
                  </a:lnTo>
                  <a:lnTo>
                    <a:pt x="12" y="307"/>
                  </a:lnTo>
                  <a:lnTo>
                    <a:pt x="12" y="307"/>
                  </a:lnTo>
                  <a:lnTo>
                    <a:pt x="6" y="301"/>
                  </a:lnTo>
                  <a:lnTo>
                    <a:pt x="0" y="301"/>
                  </a:lnTo>
                  <a:lnTo>
                    <a:pt x="0" y="295"/>
                  </a:lnTo>
                  <a:lnTo>
                    <a:pt x="0" y="277"/>
                  </a:lnTo>
                  <a:lnTo>
                    <a:pt x="19" y="246"/>
                  </a:lnTo>
                  <a:lnTo>
                    <a:pt x="50" y="203"/>
                  </a:lnTo>
                  <a:lnTo>
                    <a:pt x="100" y="148"/>
                  </a:lnTo>
                  <a:lnTo>
                    <a:pt x="169" y="99"/>
                  </a:lnTo>
                  <a:lnTo>
                    <a:pt x="256" y="49"/>
                  </a:lnTo>
                  <a:lnTo>
                    <a:pt x="356" y="19"/>
                  </a:lnTo>
                  <a:lnTo>
                    <a:pt x="4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9" name="Freeform 31"/>
            <p:cNvSpPr>
              <a:spLocks noEditPoints="1"/>
            </p:cNvSpPr>
            <p:nvPr/>
          </p:nvSpPr>
          <p:spPr bwMode="auto">
            <a:xfrm>
              <a:off x="2355" y="1879"/>
              <a:ext cx="750" cy="756"/>
            </a:xfrm>
            <a:custGeom>
              <a:avLst/>
              <a:gdLst/>
              <a:ahLst/>
              <a:cxnLst>
                <a:cxn ang="0">
                  <a:pos x="212" y="670"/>
                </a:cxn>
                <a:cxn ang="0">
                  <a:pos x="219" y="695"/>
                </a:cxn>
                <a:cxn ang="0">
                  <a:pos x="231" y="713"/>
                </a:cxn>
                <a:cxn ang="0">
                  <a:pos x="269" y="713"/>
                </a:cxn>
                <a:cxn ang="0">
                  <a:pos x="437" y="713"/>
                </a:cxn>
                <a:cxn ang="0">
                  <a:pos x="563" y="682"/>
                </a:cxn>
                <a:cxn ang="0">
                  <a:pos x="631" y="596"/>
                </a:cxn>
                <a:cxn ang="0">
                  <a:pos x="631" y="504"/>
                </a:cxn>
                <a:cxn ang="0">
                  <a:pos x="569" y="418"/>
                </a:cxn>
                <a:cxn ang="0">
                  <a:pos x="456" y="381"/>
                </a:cxn>
                <a:cxn ang="0">
                  <a:pos x="269" y="37"/>
                </a:cxn>
                <a:cxn ang="0">
                  <a:pos x="231" y="43"/>
                </a:cxn>
                <a:cxn ang="0">
                  <a:pos x="219" y="56"/>
                </a:cxn>
                <a:cxn ang="0">
                  <a:pos x="212" y="80"/>
                </a:cxn>
                <a:cxn ang="0">
                  <a:pos x="212" y="344"/>
                </a:cxn>
                <a:cxn ang="0">
                  <a:pos x="212" y="344"/>
                </a:cxn>
                <a:cxn ang="0">
                  <a:pos x="469" y="338"/>
                </a:cxn>
                <a:cxn ang="0">
                  <a:pos x="569" y="277"/>
                </a:cxn>
                <a:cxn ang="0">
                  <a:pos x="606" y="185"/>
                </a:cxn>
                <a:cxn ang="0">
                  <a:pos x="575" y="105"/>
                </a:cxn>
                <a:cxn ang="0">
                  <a:pos x="494" y="49"/>
                </a:cxn>
                <a:cxn ang="0">
                  <a:pos x="269" y="37"/>
                </a:cxn>
                <a:cxn ang="0">
                  <a:pos x="444" y="0"/>
                </a:cxn>
                <a:cxn ang="0">
                  <a:pos x="644" y="56"/>
                </a:cxn>
                <a:cxn ang="0">
                  <a:pos x="719" y="185"/>
                </a:cxn>
                <a:cxn ang="0">
                  <a:pos x="663" y="295"/>
                </a:cxn>
                <a:cxn ang="0">
                  <a:pos x="512" y="357"/>
                </a:cxn>
                <a:cxn ang="0">
                  <a:pos x="688" y="424"/>
                </a:cxn>
                <a:cxn ang="0">
                  <a:pos x="750" y="553"/>
                </a:cxn>
                <a:cxn ang="0">
                  <a:pos x="700" y="670"/>
                </a:cxn>
                <a:cxn ang="0">
                  <a:pos x="569" y="744"/>
                </a:cxn>
                <a:cxn ang="0">
                  <a:pos x="0" y="756"/>
                </a:cxn>
                <a:cxn ang="0">
                  <a:pos x="31" y="713"/>
                </a:cxn>
                <a:cxn ang="0">
                  <a:pos x="81" y="713"/>
                </a:cxn>
                <a:cxn ang="0">
                  <a:pos x="106" y="701"/>
                </a:cxn>
                <a:cxn ang="0">
                  <a:pos x="112" y="682"/>
                </a:cxn>
                <a:cxn ang="0">
                  <a:pos x="118" y="86"/>
                </a:cxn>
                <a:cxn ang="0">
                  <a:pos x="112" y="62"/>
                </a:cxn>
                <a:cxn ang="0">
                  <a:pos x="100" y="49"/>
                </a:cxn>
                <a:cxn ang="0">
                  <a:pos x="62" y="43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750" h="756">
                  <a:moveTo>
                    <a:pt x="212" y="381"/>
                  </a:moveTo>
                  <a:lnTo>
                    <a:pt x="212" y="670"/>
                  </a:lnTo>
                  <a:lnTo>
                    <a:pt x="219" y="688"/>
                  </a:lnTo>
                  <a:lnTo>
                    <a:pt x="219" y="695"/>
                  </a:lnTo>
                  <a:lnTo>
                    <a:pt x="225" y="707"/>
                  </a:lnTo>
                  <a:lnTo>
                    <a:pt x="231" y="713"/>
                  </a:lnTo>
                  <a:lnTo>
                    <a:pt x="250" y="713"/>
                  </a:lnTo>
                  <a:lnTo>
                    <a:pt x="269" y="713"/>
                  </a:lnTo>
                  <a:lnTo>
                    <a:pt x="269" y="713"/>
                  </a:lnTo>
                  <a:lnTo>
                    <a:pt x="437" y="713"/>
                  </a:lnTo>
                  <a:lnTo>
                    <a:pt x="506" y="707"/>
                  </a:lnTo>
                  <a:lnTo>
                    <a:pt x="563" y="682"/>
                  </a:lnTo>
                  <a:lnTo>
                    <a:pt x="606" y="645"/>
                  </a:lnTo>
                  <a:lnTo>
                    <a:pt x="631" y="596"/>
                  </a:lnTo>
                  <a:lnTo>
                    <a:pt x="638" y="553"/>
                  </a:lnTo>
                  <a:lnTo>
                    <a:pt x="631" y="504"/>
                  </a:lnTo>
                  <a:lnTo>
                    <a:pt x="606" y="455"/>
                  </a:lnTo>
                  <a:lnTo>
                    <a:pt x="569" y="418"/>
                  </a:lnTo>
                  <a:lnTo>
                    <a:pt x="519" y="387"/>
                  </a:lnTo>
                  <a:lnTo>
                    <a:pt x="456" y="381"/>
                  </a:lnTo>
                  <a:lnTo>
                    <a:pt x="212" y="381"/>
                  </a:lnTo>
                  <a:close/>
                  <a:moveTo>
                    <a:pt x="269" y="37"/>
                  </a:moveTo>
                  <a:lnTo>
                    <a:pt x="250" y="43"/>
                  </a:lnTo>
                  <a:lnTo>
                    <a:pt x="231" y="43"/>
                  </a:lnTo>
                  <a:lnTo>
                    <a:pt x="225" y="49"/>
                  </a:lnTo>
                  <a:lnTo>
                    <a:pt x="219" y="56"/>
                  </a:lnTo>
                  <a:lnTo>
                    <a:pt x="219" y="68"/>
                  </a:lnTo>
                  <a:lnTo>
                    <a:pt x="212" y="80"/>
                  </a:lnTo>
                  <a:lnTo>
                    <a:pt x="212" y="344"/>
                  </a:lnTo>
                  <a:lnTo>
                    <a:pt x="212" y="344"/>
                  </a:lnTo>
                  <a:lnTo>
                    <a:pt x="212" y="344"/>
                  </a:lnTo>
                  <a:lnTo>
                    <a:pt x="212" y="344"/>
                  </a:lnTo>
                  <a:lnTo>
                    <a:pt x="400" y="344"/>
                  </a:lnTo>
                  <a:lnTo>
                    <a:pt x="469" y="338"/>
                  </a:lnTo>
                  <a:lnTo>
                    <a:pt x="531" y="314"/>
                  </a:lnTo>
                  <a:lnTo>
                    <a:pt x="569" y="277"/>
                  </a:lnTo>
                  <a:lnTo>
                    <a:pt x="594" y="234"/>
                  </a:lnTo>
                  <a:lnTo>
                    <a:pt x="606" y="185"/>
                  </a:lnTo>
                  <a:lnTo>
                    <a:pt x="600" y="148"/>
                  </a:lnTo>
                  <a:lnTo>
                    <a:pt x="575" y="105"/>
                  </a:lnTo>
                  <a:lnTo>
                    <a:pt x="544" y="74"/>
                  </a:lnTo>
                  <a:lnTo>
                    <a:pt x="494" y="49"/>
                  </a:lnTo>
                  <a:lnTo>
                    <a:pt x="437" y="37"/>
                  </a:lnTo>
                  <a:lnTo>
                    <a:pt x="269" y="37"/>
                  </a:lnTo>
                  <a:close/>
                  <a:moveTo>
                    <a:pt x="0" y="0"/>
                  </a:moveTo>
                  <a:lnTo>
                    <a:pt x="444" y="0"/>
                  </a:lnTo>
                  <a:lnTo>
                    <a:pt x="556" y="19"/>
                  </a:lnTo>
                  <a:lnTo>
                    <a:pt x="644" y="56"/>
                  </a:lnTo>
                  <a:lnTo>
                    <a:pt x="700" y="117"/>
                  </a:lnTo>
                  <a:lnTo>
                    <a:pt x="719" y="185"/>
                  </a:lnTo>
                  <a:lnTo>
                    <a:pt x="706" y="246"/>
                  </a:lnTo>
                  <a:lnTo>
                    <a:pt x="663" y="295"/>
                  </a:lnTo>
                  <a:lnTo>
                    <a:pt x="594" y="338"/>
                  </a:lnTo>
                  <a:lnTo>
                    <a:pt x="512" y="357"/>
                  </a:lnTo>
                  <a:lnTo>
                    <a:pt x="613" y="381"/>
                  </a:lnTo>
                  <a:lnTo>
                    <a:pt x="688" y="424"/>
                  </a:lnTo>
                  <a:lnTo>
                    <a:pt x="738" y="486"/>
                  </a:lnTo>
                  <a:lnTo>
                    <a:pt x="750" y="553"/>
                  </a:lnTo>
                  <a:lnTo>
                    <a:pt x="738" y="615"/>
                  </a:lnTo>
                  <a:lnTo>
                    <a:pt x="700" y="670"/>
                  </a:lnTo>
                  <a:lnTo>
                    <a:pt x="644" y="713"/>
                  </a:lnTo>
                  <a:lnTo>
                    <a:pt x="569" y="744"/>
                  </a:lnTo>
                  <a:lnTo>
                    <a:pt x="475" y="756"/>
                  </a:lnTo>
                  <a:lnTo>
                    <a:pt x="0" y="756"/>
                  </a:lnTo>
                  <a:lnTo>
                    <a:pt x="0" y="713"/>
                  </a:lnTo>
                  <a:lnTo>
                    <a:pt x="31" y="713"/>
                  </a:lnTo>
                  <a:lnTo>
                    <a:pt x="62" y="713"/>
                  </a:lnTo>
                  <a:lnTo>
                    <a:pt x="81" y="713"/>
                  </a:lnTo>
                  <a:lnTo>
                    <a:pt x="100" y="707"/>
                  </a:lnTo>
                  <a:lnTo>
                    <a:pt x="106" y="701"/>
                  </a:lnTo>
                  <a:lnTo>
                    <a:pt x="112" y="695"/>
                  </a:lnTo>
                  <a:lnTo>
                    <a:pt x="112" y="682"/>
                  </a:lnTo>
                  <a:lnTo>
                    <a:pt x="118" y="664"/>
                  </a:lnTo>
                  <a:lnTo>
                    <a:pt x="118" y="86"/>
                  </a:lnTo>
                  <a:lnTo>
                    <a:pt x="112" y="74"/>
                  </a:lnTo>
                  <a:lnTo>
                    <a:pt x="112" y="62"/>
                  </a:lnTo>
                  <a:lnTo>
                    <a:pt x="106" y="56"/>
                  </a:lnTo>
                  <a:lnTo>
                    <a:pt x="100" y="49"/>
                  </a:lnTo>
                  <a:lnTo>
                    <a:pt x="81" y="43"/>
                  </a:lnTo>
                  <a:lnTo>
                    <a:pt x="62" y="43"/>
                  </a:lnTo>
                  <a:lnTo>
                    <a:pt x="31" y="37"/>
                  </a:lnTo>
                  <a:lnTo>
                    <a:pt x="0" y="37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0" name="Freeform 32"/>
            <p:cNvSpPr>
              <a:spLocks noEditPoints="1"/>
            </p:cNvSpPr>
            <p:nvPr/>
          </p:nvSpPr>
          <p:spPr bwMode="auto">
            <a:xfrm>
              <a:off x="3237" y="1879"/>
              <a:ext cx="719" cy="756"/>
            </a:xfrm>
            <a:custGeom>
              <a:avLst/>
              <a:gdLst/>
              <a:ahLst/>
              <a:cxnLst>
                <a:cxn ang="0">
                  <a:pos x="250" y="43"/>
                </a:cxn>
                <a:cxn ang="0">
                  <a:pos x="225" y="49"/>
                </a:cxn>
                <a:cxn ang="0">
                  <a:pos x="218" y="68"/>
                </a:cxn>
                <a:cxn ang="0">
                  <a:pos x="218" y="375"/>
                </a:cxn>
                <a:cxn ang="0">
                  <a:pos x="475" y="369"/>
                </a:cxn>
                <a:cxn ang="0">
                  <a:pos x="562" y="326"/>
                </a:cxn>
                <a:cxn ang="0">
                  <a:pos x="594" y="265"/>
                </a:cxn>
                <a:cxn ang="0">
                  <a:pos x="600" y="209"/>
                </a:cxn>
                <a:cxn ang="0">
                  <a:pos x="587" y="135"/>
                </a:cxn>
                <a:cxn ang="0">
                  <a:pos x="531" y="68"/>
                </a:cxn>
                <a:cxn ang="0">
                  <a:pos x="400" y="37"/>
                </a:cxn>
                <a:cxn ang="0">
                  <a:pos x="268" y="37"/>
                </a:cxn>
                <a:cxn ang="0">
                  <a:pos x="425" y="0"/>
                </a:cxn>
                <a:cxn ang="0">
                  <a:pos x="600" y="43"/>
                </a:cxn>
                <a:cxn ang="0">
                  <a:pos x="706" y="142"/>
                </a:cxn>
                <a:cxn ang="0">
                  <a:pos x="706" y="271"/>
                </a:cxn>
                <a:cxn ang="0">
                  <a:pos x="600" y="375"/>
                </a:cxn>
                <a:cxn ang="0">
                  <a:pos x="425" y="412"/>
                </a:cxn>
                <a:cxn ang="0">
                  <a:pos x="218" y="664"/>
                </a:cxn>
                <a:cxn ang="0">
                  <a:pos x="225" y="695"/>
                </a:cxn>
                <a:cxn ang="0">
                  <a:pos x="237" y="707"/>
                </a:cxn>
                <a:cxn ang="0">
                  <a:pos x="281" y="713"/>
                </a:cxn>
                <a:cxn ang="0">
                  <a:pos x="337" y="713"/>
                </a:cxn>
                <a:cxn ang="0">
                  <a:pos x="281" y="750"/>
                </a:cxn>
                <a:cxn ang="0">
                  <a:pos x="168" y="750"/>
                </a:cxn>
                <a:cxn ang="0">
                  <a:pos x="62" y="750"/>
                </a:cxn>
                <a:cxn ang="0">
                  <a:pos x="0" y="713"/>
                </a:cxn>
                <a:cxn ang="0">
                  <a:pos x="62" y="713"/>
                </a:cxn>
                <a:cxn ang="0">
                  <a:pos x="100" y="707"/>
                </a:cxn>
                <a:cxn ang="0">
                  <a:pos x="112" y="695"/>
                </a:cxn>
                <a:cxn ang="0">
                  <a:pos x="118" y="664"/>
                </a:cxn>
                <a:cxn ang="0">
                  <a:pos x="118" y="74"/>
                </a:cxn>
                <a:cxn ang="0">
                  <a:pos x="106" y="56"/>
                </a:cxn>
                <a:cxn ang="0">
                  <a:pos x="81" y="43"/>
                </a:cxn>
                <a:cxn ang="0">
                  <a:pos x="25" y="37"/>
                </a:cxn>
                <a:cxn ang="0">
                  <a:pos x="0" y="0"/>
                </a:cxn>
              </a:cxnLst>
              <a:rect l="0" t="0" r="r" b="b"/>
              <a:pathLst>
                <a:path w="719" h="756">
                  <a:moveTo>
                    <a:pt x="268" y="37"/>
                  </a:moveTo>
                  <a:lnTo>
                    <a:pt x="250" y="43"/>
                  </a:lnTo>
                  <a:lnTo>
                    <a:pt x="237" y="43"/>
                  </a:lnTo>
                  <a:lnTo>
                    <a:pt x="225" y="49"/>
                  </a:lnTo>
                  <a:lnTo>
                    <a:pt x="218" y="56"/>
                  </a:lnTo>
                  <a:lnTo>
                    <a:pt x="218" y="68"/>
                  </a:lnTo>
                  <a:lnTo>
                    <a:pt x="218" y="80"/>
                  </a:lnTo>
                  <a:lnTo>
                    <a:pt x="218" y="375"/>
                  </a:lnTo>
                  <a:lnTo>
                    <a:pt x="400" y="375"/>
                  </a:lnTo>
                  <a:lnTo>
                    <a:pt x="475" y="369"/>
                  </a:lnTo>
                  <a:lnTo>
                    <a:pt x="525" y="351"/>
                  </a:lnTo>
                  <a:lnTo>
                    <a:pt x="562" y="326"/>
                  </a:lnTo>
                  <a:lnTo>
                    <a:pt x="581" y="295"/>
                  </a:lnTo>
                  <a:lnTo>
                    <a:pt x="594" y="265"/>
                  </a:lnTo>
                  <a:lnTo>
                    <a:pt x="600" y="234"/>
                  </a:lnTo>
                  <a:lnTo>
                    <a:pt x="600" y="209"/>
                  </a:lnTo>
                  <a:lnTo>
                    <a:pt x="600" y="172"/>
                  </a:lnTo>
                  <a:lnTo>
                    <a:pt x="587" y="135"/>
                  </a:lnTo>
                  <a:lnTo>
                    <a:pt x="569" y="99"/>
                  </a:lnTo>
                  <a:lnTo>
                    <a:pt x="531" y="68"/>
                  </a:lnTo>
                  <a:lnTo>
                    <a:pt x="481" y="49"/>
                  </a:lnTo>
                  <a:lnTo>
                    <a:pt x="400" y="37"/>
                  </a:lnTo>
                  <a:lnTo>
                    <a:pt x="400" y="37"/>
                  </a:lnTo>
                  <a:lnTo>
                    <a:pt x="268" y="37"/>
                  </a:lnTo>
                  <a:close/>
                  <a:moveTo>
                    <a:pt x="0" y="0"/>
                  </a:moveTo>
                  <a:lnTo>
                    <a:pt x="425" y="0"/>
                  </a:lnTo>
                  <a:lnTo>
                    <a:pt x="519" y="13"/>
                  </a:lnTo>
                  <a:lnTo>
                    <a:pt x="600" y="43"/>
                  </a:lnTo>
                  <a:lnTo>
                    <a:pt x="662" y="86"/>
                  </a:lnTo>
                  <a:lnTo>
                    <a:pt x="706" y="142"/>
                  </a:lnTo>
                  <a:lnTo>
                    <a:pt x="719" y="209"/>
                  </a:lnTo>
                  <a:lnTo>
                    <a:pt x="706" y="271"/>
                  </a:lnTo>
                  <a:lnTo>
                    <a:pt x="662" y="326"/>
                  </a:lnTo>
                  <a:lnTo>
                    <a:pt x="600" y="375"/>
                  </a:lnTo>
                  <a:lnTo>
                    <a:pt x="519" y="400"/>
                  </a:lnTo>
                  <a:lnTo>
                    <a:pt x="425" y="412"/>
                  </a:lnTo>
                  <a:lnTo>
                    <a:pt x="218" y="412"/>
                  </a:lnTo>
                  <a:lnTo>
                    <a:pt x="218" y="664"/>
                  </a:lnTo>
                  <a:lnTo>
                    <a:pt x="225" y="682"/>
                  </a:lnTo>
                  <a:lnTo>
                    <a:pt x="225" y="695"/>
                  </a:lnTo>
                  <a:lnTo>
                    <a:pt x="231" y="701"/>
                  </a:lnTo>
                  <a:lnTo>
                    <a:pt x="237" y="707"/>
                  </a:lnTo>
                  <a:lnTo>
                    <a:pt x="256" y="713"/>
                  </a:lnTo>
                  <a:lnTo>
                    <a:pt x="281" y="713"/>
                  </a:lnTo>
                  <a:lnTo>
                    <a:pt x="312" y="713"/>
                  </a:lnTo>
                  <a:lnTo>
                    <a:pt x="337" y="713"/>
                  </a:lnTo>
                  <a:lnTo>
                    <a:pt x="337" y="756"/>
                  </a:lnTo>
                  <a:lnTo>
                    <a:pt x="281" y="750"/>
                  </a:lnTo>
                  <a:lnTo>
                    <a:pt x="218" y="750"/>
                  </a:lnTo>
                  <a:lnTo>
                    <a:pt x="168" y="750"/>
                  </a:lnTo>
                  <a:lnTo>
                    <a:pt x="118" y="750"/>
                  </a:lnTo>
                  <a:lnTo>
                    <a:pt x="62" y="750"/>
                  </a:lnTo>
                  <a:lnTo>
                    <a:pt x="0" y="756"/>
                  </a:lnTo>
                  <a:lnTo>
                    <a:pt x="0" y="713"/>
                  </a:lnTo>
                  <a:lnTo>
                    <a:pt x="25" y="713"/>
                  </a:lnTo>
                  <a:lnTo>
                    <a:pt x="62" y="713"/>
                  </a:lnTo>
                  <a:lnTo>
                    <a:pt x="81" y="713"/>
                  </a:lnTo>
                  <a:lnTo>
                    <a:pt x="100" y="707"/>
                  </a:lnTo>
                  <a:lnTo>
                    <a:pt x="106" y="701"/>
                  </a:lnTo>
                  <a:lnTo>
                    <a:pt x="112" y="695"/>
                  </a:lnTo>
                  <a:lnTo>
                    <a:pt x="118" y="682"/>
                  </a:lnTo>
                  <a:lnTo>
                    <a:pt x="118" y="664"/>
                  </a:lnTo>
                  <a:lnTo>
                    <a:pt x="118" y="86"/>
                  </a:lnTo>
                  <a:lnTo>
                    <a:pt x="118" y="74"/>
                  </a:lnTo>
                  <a:lnTo>
                    <a:pt x="112" y="62"/>
                  </a:lnTo>
                  <a:lnTo>
                    <a:pt x="106" y="56"/>
                  </a:lnTo>
                  <a:lnTo>
                    <a:pt x="100" y="49"/>
                  </a:lnTo>
                  <a:lnTo>
                    <a:pt x="81" y="43"/>
                  </a:lnTo>
                  <a:lnTo>
                    <a:pt x="62" y="43"/>
                  </a:lnTo>
                  <a:lnTo>
                    <a:pt x="25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1" name="Freeform 33"/>
            <p:cNvSpPr>
              <a:spLocks/>
            </p:cNvSpPr>
            <p:nvPr/>
          </p:nvSpPr>
          <p:spPr bwMode="auto">
            <a:xfrm>
              <a:off x="4112" y="1855"/>
              <a:ext cx="551" cy="799"/>
            </a:xfrm>
            <a:custGeom>
              <a:avLst/>
              <a:gdLst/>
              <a:ahLst/>
              <a:cxnLst>
                <a:cxn ang="0">
                  <a:pos x="513" y="6"/>
                </a:cxn>
                <a:cxn ang="0">
                  <a:pos x="519" y="18"/>
                </a:cxn>
                <a:cxn ang="0">
                  <a:pos x="519" y="246"/>
                </a:cxn>
                <a:cxn ang="0">
                  <a:pos x="519" y="270"/>
                </a:cxn>
                <a:cxn ang="0">
                  <a:pos x="501" y="276"/>
                </a:cxn>
                <a:cxn ang="0">
                  <a:pos x="482" y="270"/>
                </a:cxn>
                <a:cxn ang="0">
                  <a:pos x="482" y="252"/>
                </a:cxn>
                <a:cxn ang="0">
                  <a:pos x="432" y="129"/>
                </a:cxn>
                <a:cxn ang="0">
                  <a:pos x="325" y="49"/>
                </a:cxn>
                <a:cxn ang="0">
                  <a:pos x="175" y="49"/>
                </a:cxn>
                <a:cxn ang="0">
                  <a:pos x="88" y="129"/>
                </a:cxn>
                <a:cxn ang="0">
                  <a:pos x="81" y="215"/>
                </a:cxn>
                <a:cxn ang="0">
                  <a:pos x="144" y="295"/>
                </a:cxn>
                <a:cxn ang="0">
                  <a:pos x="200" y="319"/>
                </a:cxn>
                <a:cxn ang="0">
                  <a:pos x="444" y="387"/>
                </a:cxn>
                <a:cxn ang="0">
                  <a:pos x="538" y="504"/>
                </a:cxn>
                <a:cxn ang="0">
                  <a:pos x="544" y="645"/>
                </a:cxn>
                <a:cxn ang="0">
                  <a:pos x="457" y="756"/>
                </a:cxn>
                <a:cxn ang="0">
                  <a:pos x="307" y="799"/>
                </a:cxn>
                <a:cxn ang="0">
                  <a:pos x="150" y="774"/>
                </a:cxn>
                <a:cxn ang="0">
                  <a:pos x="69" y="737"/>
                </a:cxn>
                <a:cxn ang="0">
                  <a:pos x="44" y="774"/>
                </a:cxn>
                <a:cxn ang="0">
                  <a:pos x="31" y="799"/>
                </a:cxn>
                <a:cxn ang="0">
                  <a:pos x="19" y="799"/>
                </a:cxn>
                <a:cxn ang="0">
                  <a:pos x="6" y="792"/>
                </a:cxn>
                <a:cxn ang="0">
                  <a:pos x="0" y="774"/>
                </a:cxn>
                <a:cxn ang="0">
                  <a:pos x="0" y="540"/>
                </a:cxn>
                <a:cxn ang="0">
                  <a:pos x="13" y="528"/>
                </a:cxn>
                <a:cxn ang="0">
                  <a:pos x="31" y="528"/>
                </a:cxn>
                <a:cxn ang="0">
                  <a:pos x="38" y="540"/>
                </a:cxn>
                <a:cxn ang="0">
                  <a:pos x="56" y="626"/>
                </a:cxn>
                <a:cxn ang="0">
                  <a:pos x="138" y="719"/>
                </a:cxn>
                <a:cxn ang="0">
                  <a:pos x="250" y="756"/>
                </a:cxn>
                <a:cxn ang="0">
                  <a:pos x="382" y="749"/>
                </a:cxn>
                <a:cxn ang="0">
                  <a:pos x="469" y="663"/>
                </a:cxn>
                <a:cxn ang="0">
                  <a:pos x="475" y="559"/>
                </a:cxn>
                <a:cxn ang="0">
                  <a:pos x="432" y="491"/>
                </a:cxn>
                <a:cxn ang="0">
                  <a:pos x="382" y="461"/>
                </a:cxn>
                <a:cxn ang="0">
                  <a:pos x="275" y="436"/>
                </a:cxn>
                <a:cxn ang="0">
                  <a:pos x="144" y="405"/>
                </a:cxn>
                <a:cxn ang="0">
                  <a:pos x="69" y="356"/>
                </a:cxn>
                <a:cxn ang="0">
                  <a:pos x="13" y="270"/>
                </a:cxn>
                <a:cxn ang="0">
                  <a:pos x="13" y="147"/>
                </a:cxn>
                <a:cxn ang="0">
                  <a:pos x="100" y="43"/>
                </a:cxn>
                <a:cxn ang="0">
                  <a:pos x="244" y="0"/>
                </a:cxn>
                <a:cxn ang="0">
                  <a:pos x="325" y="12"/>
                </a:cxn>
                <a:cxn ang="0">
                  <a:pos x="444" y="80"/>
                </a:cxn>
                <a:cxn ang="0">
                  <a:pos x="494" y="6"/>
                </a:cxn>
                <a:cxn ang="0">
                  <a:pos x="507" y="0"/>
                </a:cxn>
              </a:cxnLst>
              <a:rect l="0" t="0" r="r" b="b"/>
              <a:pathLst>
                <a:path w="551" h="799">
                  <a:moveTo>
                    <a:pt x="507" y="0"/>
                  </a:moveTo>
                  <a:lnTo>
                    <a:pt x="513" y="6"/>
                  </a:lnTo>
                  <a:lnTo>
                    <a:pt x="519" y="12"/>
                  </a:lnTo>
                  <a:lnTo>
                    <a:pt x="519" y="18"/>
                  </a:lnTo>
                  <a:lnTo>
                    <a:pt x="519" y="30"/>
                  </a:lnTo>
                  <a:lnTo>
                    <a:pt x="519" y="246"/>
                  </a:lnTo>
                  <a:lnTo>
                    <a:pt x="519" y="258"/>
                  </a:lnTo>
                  <a:lnTo>
                    <a:pt x="519" y="270"/>
                  </a:lnTo>
                  <a:lnTo>
                    <a:pt x="513" y="276"/>
                  </a:lnTo>
                  <a:lnTo>
                    <a:pt x="501" y="276"/>
                  </a:lnTo>
                  <a:lnTo>
                    <a:pt x="488" y="276"/>
                  </a:lnTo>
                  <a:lnTo>
                    <a:pt x="482" y="270"/>
                  </a:lnTo>
                  <a:lnTo>
                    <a:pt x="482" y="264"/>
                  </a:lnTo>
                  <a:lnTo>
                    <a:pt x="482" y="252"/>
                  </a:lnTo>
                  <a:lnTo>
                    <a:pt x="463" y="184"/>
                  </a:lnTo>
                  <a:lnTo>
                    <a:pt x="432" y="129"/>
                  </a:lnTo>
                  <a:lnTo>
                    <a:pt x="388" y="80"/>
                  </a:lnTo>
                  <a:lnTo>
                    <a:pt x="325" y="49"/>
                  </a:lnTo>
                  <a:lnTo>
                    <a:pt x="244" y="37"/>
                  </a:lnTo>
                  <a:lnTo>
                    <a:pt x="175" y="49"/>
                  </a:lnTo>
                  <a:lnTo>
                    <a:pt x="119" y="80"/>
                  </a:lnTo>
                  <a:lnTo>
                    <a:pt x="88" y="129"/>
                  </a:lnTo>
                  <a:lnTo>
                    <a:pt x="75" y="178"/>
                  </a:lnTo>
                  <a:lnTo>
                    <a:pt x="81" y="215"/>
                  </a:lnTo>
                  <a:lnTo>
                    <a:pt x="100" y="258"/>
                  </a:lnTo>
                  <a:lnTo>
                    <a:pt x="144" y="295"/>
                  </a:lnTo>
                  <a:lnTo>
                    <a:pt x="200" y="319"/>
                  </a:lnTo>
                  <a:lnTo>
                    <a:pt x="200" y="319"/>
                  </a:lnTo>
                  <a:lnTo>
                    <a:pt x="369" y="356"/>
                  </a:lnTo>
                  <a:lnTo>
                    <a:pt x="444" y="387"/>
                  </a:lnTo>
                  <a:lnTo>
                    <a:pt x="507" y="436"/>
                  </a:lnTo>
                  <a:lnTo>
                    <a:pt x="538" y="504"/>
                  </a:lnTo>
                  <a:lnTo>
                    <a:pt x="551" y="577"/>
                  </a:lnTo>
                  <a:lnTo>
                    <a:pt x="544" y="645"/>
                  </a:lnTo>
                  <a:lnTo>
                    <a:pt x="507" y="706"/>
                  </a:lnTo>
                  <a:lnTo>
                    <a:pt x="457" y="756"/>
                  </a:lnTo>
                  <a:lnTo>
                    <a:pt x="388" y="786"/>
                  </a:lnTo>
                  <a:lnTo>
                    <a:pt x="307" y="799"/>
                  </a:lnTo>
                  <a:lnTo>
                    <a:pt x="232" y="792"/>
                  </a:lnTo>
                  <a:lnTo>
                    <a:pt x="150" y="774"/>
                  </a:lnTo>
                  <a:lnTo>
                    <a:pt x="75" y="725"/>
                  </a:lnTo>
                  <a:lnTo>
                    <a:pt x="69" y="737"/>
                  </a:lnTo>
                  <a:lnTo>
                    <a:pt x="56" y="756"/>
                  </a:lnTo>
                  <a:lnTo>
                    <a:pt x="44" y="774"/>
                  </a:lnTo>
                  <a:lnTo>
                    <a:pt x="38" y="786"/>
                  </a:lnTo>
                  <a:lnTo>
                    <a:pt x="31" y="799"/>
                  </a:lnTo>
                  <a:lnTo>
                    <a:pt x="25" y="799"/>
                  </a:lnTo>
                  <a:lnTo>
                    <a:pt x="19" y="799"/>
                  </a:lnTo>
                  <a:lnTo>
                    <a:pt x="6" y="799"/>
                  </a:lnTo>
                  <a:lnTo>
                    <a:pt x="6" y="792"/>
                  </a:lnTo>
                  <a:lnTo>
                    <a:pt x="0" y="786"/>
                  </a:lnTo>
                  <a:lnTo>
                    <a:pt x="0" y="774"/>
                  </a:lnTo>
                  <a:lnTo>
                    <a:pt x="0" y="559"/>
                  </a:lnTo>
                  <a:lnTo>
                    <a:pt x="0" y="540"/>
                  </a:lnTo>
                  <a:lnTo>
                    <a:pt x="6" y="534"/>
                  </a:lnTo>
                  <a:lnTo>
                    <a:pt x="13" y="528"/>
                  </a:lnTo>
                  <a:lnTo>
                    <a:pt x="19" y="528"/>
                  </a:lnTo>
                  <a:lnTo>
                    <a:pt x="31" y="528"/>
                  </a:lnTo>
                  <a:lnTo>
                    <a:pt x="38" y="534"/>
                  </a:lnTo>
                  <a:lnTo>
                    <a:pt x="38" y="540"/>
                  </a:lnTo>
                  <a:lnTo>
                    <a:pt x="38" y="553"/>
                  </a:lnTo>
                  <a:lnTo>
                    <a:pt x="56" y="626"/>
                  </a:lnTo>
                  <a:lnTo>
                    <a:pt x="88" y="682"/>
                  </a:lnTo>
                  <a:lnTo>
                    <a:pt x="138" y="719"/>
                  </a:lnTo>
                  <a:lnTo>
                    <a:pt x="194" y="743"/>
                  </a:lnTo>
                  <a:lnTo>
                    <a:pt x="250" y="756"/>
                  </a:lnTo>
                  <a:lnTo>
                    <a:pt x="307" y="762"/>
                  </a:lnTo>
                  <a:lnTo>
                    <a:pt x="382" y="749"/>
                  </a:lnTo>
                  <a:lnTo>
                    <a:pt x="438" y="712"/>
                  </a:lnTo>
                  <a:lnTo>
                    <a:pt x="469" y="663"/>
                  </a:lnTo>
                  <a:lnTo>
                    <a:pt x="482" y="602"/>
                  </a:lnTo>
                  <a:lnTo>
                    <a:pt x="475" y="559"/>
                  </a:lnTo>
                  <a:lnTo>
                    <a:pt x="457" y="522"/>
                  </a:lnTo>
                  <a:lnTo>
                    <a:pt x="432" y="491"/>
                  </a:lnTo>
                  <a:lnTo>
                    <a:pt x="407" y="473"/>
                  </a:lnTo>
                  <a:lnTo>
                    <a:pt x="382" y="461"/>
                  </a:lnTo>
                  <a:lnTo>
                    <a:pt x="338" y="448"/>
                  </a:lnTo>
                  <a:lnTo>
                    <a:pt x="275" y="436"/>
                  </a:lnTo>
                  <a:lnTo>
                    <a:pt x="200" y="418"/>
                  </a:lnTo>
                  <a:lnTo>
                    <a:pt x="144" y="405"/>
                  </a:lnTo>
                  <a:lnTo>
                    <a:pt x="106" y="387"/>
                  </a:lnTo>
                  <a:lnTo>
                    <a:pt x="69" y="356"/>
                  </a:lnTo>
                  <a:lnTo>
                    <a:pt x="38" y="319"/>
                  </a:lnTo>
                  <a:lnTo>
                    <a:pt x="13" y="270"/>
                  </a:lnTo>
                  <a:lnTo>
                    <a:pt x="0" y="215"/>
                  </a:lnTo>
                  <a:lnTo>
                    <a:pt x="13" y="147"/>
                  </a:lnTo>
                  <a:lnTo>
                    <a:pt x="44" y="92"/>
                  </a:lnTo>
                  <a:lnTo>
                    <a:pt x="100" y="43"/>
                  </a:lnTo>
                  <a:lnTo>
                    <a:pt x="163" y="12"/>
                  </a:lnTo>
                  <a:lnTo>
                    <a:pt x="244" y="0"/>
                  </a:lnTo>
                  <a:lnTo>
                    <a:pt x="282" y="6"/>
                  </a:lnTo>
                  <a:lnTo>
                    <a:pt x="325" y="12"/>
                  </a:lnTo>
                  <a:lnTo>
                    <a:pt x="388" y="37"/>
                  </a:lnTo>
                  <a:lnTo>
                    <a:pt x="444" y="80"/>
                  </a:lnTo>
                  <a:lnTo>
                    <a:pt x="488" y="18"/>
                  </a:lnTo>
                  <a:lnTo>
                    <a:pt x="494" y="6"/>
                  </a:lnTo>
                  <a:lnTo>
                    <a:pt x="494" y="6"/>
                  </a:lnTo>
                  <a:lnTo>
                    <a:pt x="5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2" name="Freeform 34"/>
            <p:cNvSpPr>
              <a:spLocks/>
            </p:cNvSpPr>
            <p:nvPr/>
          </p:nvSpPr>
          <p:spPr bwMode="auto">
            <a:xfrm>
              <a:off x="2305" y="3108"/>
              <a:ext cx="650" cy="725"/>
            </a:xfrm>
            <a:custGeom>
              <a:avLst/>
              <a:gdLst/>
              <a:ahLst/>
              <a:cxnLst>
                <a:cxn ang="0">
                  <a:pos x="300" y="13"/>
                </a:cxn>
                <a:cxn ang="0">
                  <a:pos x="387" y="86"/>
                </a:cxn>
                <a:cxn ang="0">
                  <a:pos x="444" y="197"/>
                </a:cxn>
                <a:cxn ang="0">
                  <a:pos x="462" y="301"/>
                </a:cxn>
                <a:cxn ang="0">
                  <a:pos x="469" y="332"/>
                </a:cxn>
                <a:cxn ang="0">
                  <a:pos x="469" y="332"/>
                </a:cxn>
                <a:cxn ang="0">
                  <a:pos x="537" y="172"/>
                </a:cxn>
                <a:cxn ang="0">
                  <a:pos x="600" y="43"/>
                </a:cxn>
                <a:cxn ang="0">
                  <a:pos x="625" y="13"/>
                </a:cxn>
                <a:cxn ang="0">
                  <a:pos x="631" y="13"/>
                </a:cxn>
                <a:cxn ang="0">
                  <a:pos x="644" y="13"/>
                </a:cxn>
                <a:cxn ang="0">
                  <a:pos x="650" y="25"/>
                </a:cxn>
                <a:cxn ang="0">
                  <a:pos x="644" y="37"/>
                </a:cxn>
                <a:cxn ang="0">
                  <a:pos x="575" y="178"/>
                </a:cxn>
                <a:cxn ang="0">
                  <a:pos x="537" y="264"/>
                </a:cxn>
                <a:cxn ang="0">
                  <a:pos x="487" y="375"/>
                </a:cxn>
                <a:cxn ang="0">
                  <a:pos x="462" y="461"/>
                </a:cxn>
                <a:cxn ang="0">
                  <a:pos x="431" y="615"/>
                </a:cxn>
                <a:cxn ang="0">
                  <a:pos x="412" y="688"/>
                </a:cxn>
                <a:cxn ang="0">
                  <a:pos x="394" y="719"/>
                </a:cxn>
                <a:cxn ang="0">
                  <a:pos x="387" y="725"/>
                </a:cxn>
                <a:cxn ang="0">
                  <a:pos x="369" y="719"/>
                </a:cxn>
                <a:cxn ang="0">
                  <a:pos x="362" y="707"/>
                </a:cxn>
                <a:cxn ang="0">
                  <a:pos x="369" y="658"/>
                </a:cxn>
                <a:cxn ang="0">
                  <a:pos x="400" y="529"/>
                </a:cxn>
                <a:cxn ang="0">
                  <a:pos x="425" y="449"/>
                </a:cxn>
                <a:cxn ang="0">
                  <a:pos x="425" y="424"/>
                </a:cxn>
                <a:cxn ang="0">
                  <a:pos x="431" y="381"/>
                </a:cxn>
                <a:cxn ang="0">
                  <a:pos x="419" y="271"/>
                </a:cxn>
                <a:cxn ang="0">
                  <a:pos x="381" y="166"/>
                </a:cxn>
                <a:cxn ang="0">
                  <a:pos x="294" y="99"/>
                </a:cxn>
                <a:cxn ang="0">
                  <a:pos x="168" y="99"/>
                </a:cxn>
                <a:cxn ang="0">
                  <a:pos x="68" y="148"/>
                </a:cxn>
                <a:cxn ang="0">
                  <a:pos x="37" y="203"/>
                </a:cxn>
                <a:cxn ang="0">
                  <a:pos x="18" y="215"/>
                </a:cxn>
                <a:cxn ang="0">
                  <a:pos x="12" y="209"/>
                </a:cxn>
                <a:cxn ang="0">
                  <a:pos x="0" y="203"/>
                </a:cxn>
                <a:cxn ang="0">
                  <a:pos x="18" y="154"/>
                </a:cxn>
                <a:cxn ang="0">
                  <a:pos x="81" y="68"/>
                </a:cxn>
                <a:cxn ang="0">
                  <a:pos x="175" y="13"/>
                </a:cxn>
              </a:cxnLst>
              <a:rect l="0" t="0" r="r" b="b"/>
              <a:pathLst>
                <a:path w="650" h="725">
                  <a:moveTo>
                    <a:pt x="237" y="0"/>
                  </a:moveTo>
                  <a:lnTo>
                    <a:pt x="300" y="13"/>
                  </a:lnTo>
                  <a:lnTo>
                    <a:pt x="350" y="43"/>
                  </a:lnTo>
                  <a:lnTo>
                    <a:pt x="387" y="86"/>
                  </a:lnTo>
                  <a:lnTo>
                    <a:pt x="419" y="142"/>
                  </a:lnTo>
                  <a:lnTo>
                    <a:pt x="444" y="197"/>
                  </a:lnTo>
                  <a:lnTo>
                    <a:pt x="456" y="252"/>
                  </a:lnTo>
                  <a:lnTo>
                    <a:pt x="462" y="301"/>
                  </a:lnTo>
                  <a:lnTo>
                    <a:pt x="469" y="332"/>
                  </a:lnTo>
                  <a:lnTo>
                    <a:pt x="469" y="332"/>
                  </a:lnTo>
                  <a:lnTo>
                    <a:pt x="469" y="332"/>
                  </a:lnTo>
                  <a:lnTo>
                    <a:pt x="469" y="332"/>
                  </a:lnTo>
                  <a:lnTo>
                    <a:pt x="500" y="252"/>
                  </a:lnTo>
                  <a:lnTo>
                    <a:pt x="537" y="172"/>
                  </a:lnTo>
                  <a:lnTo>
                    <a:pt x="575" y="99"/>
                  </a:lnTo>
                  <a:lnTo>
                    <a:pt x="600" y="43"/>
                  </a:lnTo>
                  <a:lnTo>
                    <a:pt x="619" y="19"/>
                  </a:lnTo>
                  <a:lnTo>
                    <a:pt x="625" y="13"/>
                  </a:lnTo>
                  <a:lnTo>
                    <a:pt x="631" y="13"/>
                  </a:lnTo>
                  <a:lnTo>
                    <a:pt x="631" y="13"/>
                  </a:lnTo>
                  <a:lnTo>
                    <a:pt x="638" y="13"/>
                  </a:lnTo>
                  <a:lnTo>
                    <a:pt x="644" y="13"/>
                  </a:lnTo>
                  <a:lnTo>
                    <a:pt x="650" y="19"/>
                  </a:lnTo>
                  <a:lnTo>
                    <a:pt x="650" y="25"/>
                  </a:lnTo>
                  <a:lnTo>
                    <a:pt x="650" y="31"/>
                  </a:lnTo>
                  <a:lnTo>
                    <a:pt x="644" y="37"/>
                  </a:lnTo>
                  <a:lnTo>
                    <a:pt x="600" y="123"/>
                  </a:lnTo>
                  <a:lnTo>
                    <a:pt x="575" y="178"/>
                  </a:lnTo>
                  <a:lnTo>
                    <a:pt x="556" y="221"/>
                  </a:lnTo>
                  <a:lnTo>
                    <a:pt x="537" y="264"/>
                  </a:lnTo>
                  <a:lnTo>
                    <a:pt x="512" y="320"/>
                  </a:lnTo>
                  <a:lnTo>
                    <a:pt x="487" y="375"/>
                  </a:lnTo>
                  <a:lnTo>
                    <a:pt x="469" y="430"/>
                  </a:lnTo>
                  <a:lnTo>
                    <a:pt x="462" y="461"/>
                  </a:lnTo>
                  <a:lnTo>
                    <a:pt x="450" y="541"/>
                  </a:lnTo>
                  <a:lnTo>
                    <a:pt x="431" y="615"/>
                  </a:lnTo>
                  <a:lnTo>
                    <a:pt x="419" y="664"/>
                  </a:lnTo>
                  <a:lnTo>
                    <a:pt x="412" y="688"/>
                  </a:lnTo>
                  <a:lnTo>
                    <a:pt x="400" y="707"/>
                  </a:lnTo>
                  <a:lnTo>
                    <a:pt x="394" y="719"/>
                  </a:lnTo>
                  <a:lnTo>
                    <a:pt x="387" y="719"/>
                  </a:lnTo>
                  <a:lnTo>
                    <a:pt x="387" y="725"/>
                  </a:lnTo>
                  <a:lnTo>
                    <a:pt x="381" y="725"/>
                  </a:lnTo>
                  <a:lnTo>
                    <a:pt x="369" y="719"/>
                  </a:lnTo>
                  <a:lnTo>
                    <a:pt x="362" y="713"/>
                  </a:lnTo>
                  <a:lnTo>
                    <a:pt x="362" y="707"/>
                  </a:lnTo>
                  <a:lnTo>
                    <a:pt x="362" y="695"/>
                  </a:lnTo>
                  <a:lnTo>
                    <a:pt x="369" y="658"/>
                  </a:lnTo>
                  <a:lnTo>
                    <a:pt x="381" y="596"/>
                  </a:lnTo>
                  <a:lnTo>
                    <a:pt x="400" y="529"/>
                  </a:lnTo>
                  <a:lnTo>
                    <a:pt x="419" y="461"/>
                  </a:lnTo>
                  <a:lnTo>
                    <a:pt x="425" y="449"/>
                  </a:lnTo>
                  <a:lnTo>
                    <a:pt x="425" y="443"/>
                  </a:lnTo>
                  <a:lnTo>
                    <a:pt x="425" y="424"/>
                  </a:lnTo>
                  <a:lnTo>
                    <a:pt x="431" y="406"/>
                  </a:lnTo>
                  <a:lnTo>
                    <a:pt x="431" y="381"/>
                  </a:lnTo>
                  <a:lnTo>
                    <a:pt x="425" y="326"/>
                  </a:lnTo>
                  <a:lnTo>
                    <a:pt x="419" y="271"/>
                  </a:lnTo>
                  <a:lnTo>
                    <a:pt x="406" y="215"/>
                  </a:lnTo>
                  <a:lnTo>
                    <a:pt x="381" y="166"/>
                  </a:lnTo>
                  <a:lnTo>
                    <a:pt x="344" y="129"/>
                  </a:lnTo>
                  <a:lnTo>
                    <a:pt x="294" y="99"/>
                  </a:lnTo>
                  <a:lnTo>
                    <a:pt x="225" y="92"/>
                  </a:lnTo>
                  <a:lnTo>
                    <a:pt x="168" y="99"/>
                  </a:lnTo>
                  <a:lnTo>
                    <a:pt x="112" y="117"/>
                  </a:lnTo>
                  <a:lnTo>
                    <a:pt x="68" y="148"/>
                  </a:lnTo>
                  <a:lnTo>
                    <a:pt x="43" y="191"/>
                  </a:lnTo>
                  <a:lnTo>
                    <a:pt x="37" y="203"/>
                  </a:lnTo>
                  <a:lnTo>
                    <a:pt x="31" y="209"/>
                  </a:lnTo>
                  <a:lnTo>
                    <a:pt x="18" y="215"/>
                  </a:lnTo>
                  <a:lnTo>
                    <a:pt x="18" y="215"/>
                  </a:lnTo>
                  <a:lnTo>
                    <a:pt x="12" y="209"/>
                  </a:lnTo>
                  <a:lnTo>
                    <a:pt x="6" y="209"/>
                  </a:lnTo>
                  <a:lnTo>
                    <a:pt x="0" y="203"/>
                  </a:lnTo>
                  <a:lnTo>
                    <a:pt x="6" y="185"/>
                  </a:lnTo>
                  <a:lnTo>
                    <a:pt x="18" y="154"/>
                  </a:lnTo>
                  <a:lnTo>
                    <a:pt x="43" y="111"/>
                  </a:lnTo>
                  <a:lnTo>
                    <a:pt x="81" y="68"/>
                  </a:lnTo>
                  <a:lnTo>
                    <a:pt x="125" y="37"/>
                  </a:lnTo>
                  <a:lnTo>
                    <a:pt x="175" y="13"/>
                  </a:lnTo>
                  <a:lnTo>
                    <a:pt x="2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3" name="Freeform 35"/>
            <p:cNvSpPr>
              <a:spLocks noEditPoints="1"/>
            </p:cNvSpPr>
            <p:nvPr/>
          </p:nvSpPr>
          <p:spPr bwMode="auto">
            <a:xfrm>
              <a:off x="5357" y="2629"/>
              <a:ext cx="1057" cy="362"/>
            </a:xfrm>
            <a:custGeom>
              <a:avLst/>
              <a:gdLst/>
              <a:ahLst/>
              <a:cxnLst>
                <a:cxn ang="0">
                  <a:pos x="50" y="301"/>
                </a:cxn>
                <a:cxn ang="0">
                  <a:pos x="1001" y="301"/>
                </a:cxn>
                <a:cxn ang="0">
                  <a:pos x="1013" y="301"/>
                </a:cxn>
                <a:cxn ang="0">
                  <a:pos x="1026" y="301"/>
                </a:cxn>
                <a:cxn ang="0">
                  <a:pos x="1038" y="307"/>
                </a:cxn>
                <a:cxn ang="0">
                  <a:pos x="1044" y="307"/>
                </a:cxn>
                <a:cxn ang="0">
                  <a:pos x="1051" y="319"/>
                </a:cxn>
                <a:cxn ang="0">
                  <a:pos x="1057" y="332"/>
                </a:cxn>
                <a:cxn ang="0">
                  <a:pos x="1051" y="344"/>
                </a:cxn>
                <a:cxn ang="0">
                  <a:pos x="1044" y="350"/>
                </a:cxn>
                <a:cxn ang="0">
                  <a:pos x="1038" y="356"/>
                </a:cxn>
                <a:cxn ang="0">
                  <a:pos x="1026" y="362"/>
                </a:cxn>
                <a:cxn ang="0">
                  <a:pos x="1013" y="362"/>
                </a:cxn>
                <a:cxn ang="0">
                  <a:pos x="1001" y="362"/>
                </a:cxn>
                <a:cxn ang="0">
                  <a:pos x="50" y="362"/>
                </a:cxn>
                <a:cxn ang="0">
                  <a:pos x="37" y="362"/>
                </a:cxn>
                <a:cxn ang="0">
                  <a:pos x="25" y="362"/>
                </a:cxn>
                <a:cxn ang="0">
                  <a:pos x="12" y="356"/>
                </a:cxn>
                <a:cxn ang="0">
                  <a:pos x="6" y="350"/>
                </a:cxn>
                <a:cxn ang="0">
                  <a:pos x="0" y="344"/>
                </a:cxn>
                <a:cxn ang="0">
                  <a:pos x="0" y="332"/>
                </a:cxn>
                <a:cxn ang="0">
                  <a:pos x="0" y="319"/>
                </a:cxn>
                <a:cxn ang="0">
                  <a:pos x="6" y="307"/>
                </a:cxn>
                <a:cxn ang="0">
                  <a:pos x="12" y="307"/>
                </a:cxn>
                <a:cxn ang="0">
                  <a:pos x="25" y="301"/>
                </a:cxn>
                <a:cxn ang="0">
                  <a:pos x="37" y="301"/>
                </a:cxn>
                <a:cxn ang="0">
                  <a:pos x="50" y="301"/>
                </a:cxn>
                <a:cxn ang="0">
                  <a:pos x="50" y="0"/>
                </a:cxn>
                <a:cxn ang="0">
                  <a:pos x="1001" y="0"/>
                </a:cxn>
                <a:cxn ang="0">
                  <a:pos x="1013" y="0"/>
                </a:cxn>
                <a:cxn ang="0">
                  <a:pos x="1026" y="0"/>
                </a:cxn>
                <a:cxn ang="0">
                  <a:pos x="1038" y="0"/>
                </a:cxn>
                <a:cxn ang="0">
                  <a:pos x="1044" y="6"/>
                </a:cxn>
                <a:cxn ang="0">
                  <a:pos x="1051" y="18"/>
                </a:cxn>
                <a:cxn ang="0">
                  <a:pos x="1057" y="31"/>
                </a:cxn>
                <a:cxn ang="0">
                  <a:pos x="1051" y="43"/>
                </a:cxn>
                <a:cxn ang="0">
                  <a:pos x="1044" y="49"/>
                </a:cxn>
                <a:cxn ang="0">
                  <a:pos x="1038" y="55"/>
                </a:cxn>
                <a:cxn ang="0">
                  <a:pos x="1026" y="61"/>
                </a:cxn>
                <a:cxn ang="0">
                  <a:pos x="1013" y="61"/>
                </a:cxn>
                <a:cxn ang="0">
                  <a:pos x="1001" y="61"/>
                </a:cxn>
                <a:cxn ang="0">
                  <a:pos x="50" y="61"/>
                </a:cxn>
                <a:cxn ang="0">
                  <a:pos x="37" y="61"/>
                </a:cxn>
                <a:cxn ang="0">
                  <a:pos x="25" y="61"/>
                </a:cxn>
                <a:cxn ang="0">
                  <a:pos x="12" y="55"/>
                </a:cxn>
                <a:cxn ang="0">
                  <a:pos x="6" y="49"/>
                </a:cxn>
                <a:cxn ang="0">
                  <a:pos x="0" y="43"/>
                </a:cxn>
                <a:cxn ang="0">
                  <a:pos x="0" y="31"/>
                </a:cxn>
                <a:cxn ang="0">
                  <a:pos x="0" y="18"/>
                </a:cxn>
                <a:cxn ang="0">
                  <a:pos x="6" y="6"/>
                </a:cxn>
                <a:cxn ang="0">
                  <a:pos x="12" y="0"/>
                </a:cxn>
                <a:cxn ang="0">
                  <a:pos x="25" y="0"/>
                </a:cxn>
                <a:cxn ang="0">
                  <a:pos x="37" y="0"/>
                </a:cxn>
                <a:cxn ang="0">
                  <a:pos x="50" y="0"/>
                </a:cxn>
              </a:cxnLst>
              <a:rect l="0" t="0" r="r" b="b"/>
              <a:pathLst>
                <a:path w="1057" h="362">
                  <a:moveTo>
                    <a:pt x="50" y="301"/>
                  </a:moveTo>
                  <a:lnTo>
                    <a:pt x="1001" y="301"/>
                  </a:lnTo>
                  <a:lnTo>
                    <a:pt x="1013" y="301"/>
                  </a:lnTo>
                  <a:lnTo>
                    <a:pt x="1026" y="301"/>
                  </a:lnTo>
                  <a:lnTo>
                    <a:pt x="1038" y="307"/>
                  </a:lnTo>
                  <a:lnTo>
                    <a:pt x="1044" y="307"/>
                  </a:lnTo>
                  <a:lnTo>
                    <a:pt x="1051" y="319"/>
                  </a:lnTo>
                  <a:lnTo>
                    <a:pt x="1057" y="332"/>
                  </a:lnTo>
                  <a:lnTo>
                    <a:pt x="1051" y="344"/>
                  </a:lnTo>
                  <a:lnTo>
                    <a:pt x="1044" y="350"/>
                  </a:lnTo>
                  <a:lnTo>
                    <a:pt x="1038" y="356"/>
                  </a:lnTo>
                  <a:lnTo>
                    <a:pt x="1026" y="362"/>
                  </a:lnTo>
                  <a:lnTo>
                    <a:pt x="1013" y="362"/>
                  </a:lnTo>
                  <a:lnTo>
                    <a:pt x="1001" y="362"/>
                  </a:lnTo>
                  <a:lnTo>
                    <a:pt x="50" y="362"/>
                  </a:lnTo>
                  <a:lnTo>
                    <a:pt x="37" y="362"/>
                  </a:lnTo>
                  <a:lnTo>
                    <a:pt x="25" y="362"/>
                  </a:lnTo>
                  <a:lnTo>
                    <a:pt x="12" y="356"/>
                  </a:lnTo>
                  <a:lnTo>
                    <a:pt x="6" y="350"/>
                  </a:lnTo>
                  <a:lnTo>
                    <a:pt x="0" y="344"/>
                  </a:lnTo>
                  <a:lnTo>
                    <a:pt x="0" y="332"/>
                  </a:lnTo>
                  <a:lnTo>
                    <a:pt x="0" y="319"/>
                  </a:lnTo>
                  <a:lnTo>
                    <a:pt x="6" y="307"/>
                  </a:lnTo>
                  <a:lnTo>
                    <a:pt x="12" y="307"/>
                  </a:lnTo>
                  <a:lnTo>
                    <a:pt x="25" y="301"/>
                  </a:lnTo>
                  <a:lnTo>
                    <a:pt x="37" y="301"/>
                  </a:lnTo>
                  <a:lnTo>
                    <a:pt x="50" y="301"/>
                  </a:lnTo>
                  <a:close/>
                  <a:moveTo>
                    <a:pt x="50" y="0"/>
                  </a:moveTo>
                  <a:lnTo>
                    <a:pt x="1001" y="0"/>
                  </a:lnTo>
                  <a:lnTo>
                    <a:pt x="1013" y="0"/>
                  </a:lnTo>
                  <a:lnTo>
                    <a:pt x="1026" y="0"/>
                  </a:lnTo>
                  <a:lnTo>
                    <a:pt x="1038" y="0"/>
                  </a:lnTo>
                  <a:lnTo>
                    <a:pt x="1044" y="6"/>
                  </a:lnTo>
                  <a:lnTo>
                    <a:pt x="1051" y="18"/>
                  </a:lnTo>
                  <a:lnTo>
                    <a:pt x="1057" y="31"/>
                  </a:lnTo>
                  <a:lnTo>
                    <a:pt x="1051" y="43"/>
                  </a:lnTo>
                  <a:lnTo>
                    <a:pt x="1044" y="49"/>
                  </a:lnTo>
                  <a:lnTo>
                    <a:pt x="1038" y="55"/>
                  </a:lnTo>
                  <a:lnTo>
                    <a:pt x="1026" y="61"/>
                  </a:lnTo>
                  <a:lnTo>
                    <a:pt x="1013" y="61"/>
                  </a:lnTo>
                  <a:lnTo>
                    <a:pt x="1001" y="61"/>
                  </a:lnTo>
                  <a:lnTo>
                    <a:pt x="50" y="61"/>
                  </a:lnTo>
                  <a:lnTo>
                    <a:pt x="37" y="61"/>
                  </a:lnTo>
                  <a:lnTo>
                    <a:pt x="25" y="61"/>
                  </a:lnTo>
                  <a:lnTo>
                    <a:pt x="12" y="55"/>
                  </a:lnTo>
                  <a:lnTo>
                    <a:pt x="6" y="49"/>
                  </a:lnTo>
                  <a:lnTo>
                    <a:pt x="0" y="43"/>
                  </a:lnTo>
                  <a:lnTo>
                    <a:pt x="0" y="31"/>
                  </a:lnTo>
                  <a:lnTo>
                    <a:pt x="0" y="18"/>
                  </a:lnTo>
                  <a:lnTo>
                    <a:pt x="6" y="6"/>
                  </a:lnTo>
                  <a:lnTo>
                    <a:pt x="12" y="0"/>
                  </a:lnTo>
                  <a:lnTo>
                    <a:pt x="25" y="0"/>
                  </a:lnTo>
                  <a:lnTo>
                    <a:pt x="37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4" name="Freeform 36"/>
            <p:cNvSpPr>
              <a:spLocks/>
            </p:cNvSpPr>
            <p:nvPr/>
          </p:nvSpPr>
          <p:spPr bwMode="auto">
            <a:xfrm>
              <a:off x="7071" y="2027"/>
              <a:ext cx="562" cy="1560"/>
            </a:xfrm>
            <a:custGeom>
              <a:avLst/>
              <a:gdLst/>
              <a:ahLst/>
              <a:cxnLst>
                <a:cxn ang="0">
                  <a:pos x="544" y="0"/>
                </a:cxn>
                <a:cxn ang="0">
                  <a:pos x="562" y="6"/>
                </a:cxn>
                <a:cxn ang="0">
                  <a:pos x="562" y="24"/>
                </a:cxn>
                <a:cxn ang="0">
                  <a:pos x="550" y="37"/>
                </a:cxn>
                <a:cxn ang="0">
                  <a:pos x="412" y="74"/>
                </a:cxn>
                <a:cxn ang="0">
                  <a:pos x="350" y="141"/>
                </a:cxn>
                <a:cxn ang="0">
                  <a:pos x="331" y="209"/>
                </a:cxn>
                <a:cxn ang="0">
                  <a:pos x="331" y="584"/>
                </a:cxn>
                <a:cxn ang="0">
                  <a:pos x="287" y="700"/>
                </a:cxn>
                <a:cxn ang="0">
                  <a:pos x="143" y="780"/>
                </a:cxn>
                <a:cxn ang="0">
                  <a:pos x="268" y="842"/>
                </a:cxn>
                <a:cxn ang="0">
                  <a:pos x="325" y="934"/>
                </a:cxn>
                <a:cxn ang="0">
                  <a:pos x="331" y="1321"/>
                </a:cxn>
                <a:cxn ang="0">
                  <a:pos x="331" y="1364"/>
                </a:cxn>
                <a:cxn ang="0">
                  <a:pos x="331" y="1382"/>
                </a:cxn>
                <a:cxn ang="0">
                  <a:pos x="337" y="1395"/>
                </a:cxn>
                <a:cxn ang="0">
                  <a:pos x="406" y="1487"/>
                </a:cxn>
                <a:cxn ang="0">
                  <a:pos x="537" y="1530"/>
                </a:cxn>
                <a:cxn ang="0">
                  <a:pos x="556" y="1530"/>
                </a:cxn>
                <a:cxn ang="0">
                  <a:pos x="562" y="1548"/>
                </a:cxn>
                <a:cxn ang="0">
                  <a:pos x="556" y="1560"/>
                </a:cxn>
                <a:cxn ang="0">
                  <a:pos x="531" y="1560"/>
                </a:cxn>
                <a:cxn ang="0">
                  <a:pos x="375" y="1536"/>
                </a:cxn>
                <a:cxn ang="0">
                  <a:pos x="256" y="1456"/>
                </a:cxn>
                <a:cxn ang="0">
                  <a:pos x="231" y="1370"/>
                </a:cxn>
                <a:cxn ang="0">
                  <a:pos x="225" y="1014"/>
                </a:cxn>
                <a:cxn ang="0">
                  <a:pos x="225" y="977"/>
                </a:cxn>
                <a:cxn ang="0">
                  <a:pos x="225" y="952"/>
                </a:cxn>
                <a:cxn ang="0">
                  <a:pos x="225" y="940"/>
                </a:cxn>
                <a:cxn ang="0">
                  <a:pos x="156" y="842"/>
                </a:cxn>
                <a:cxn ang="0">
                  <a:pos x="25" y="799"/>
                </a:cxn>
                <a:cxn ang="0">
                  <a:pos x="6" y="792"/>
                </a:cxn>
                <a:cxn ang="0">
                  <a:pos x="0" y="780"/>
                </a:cxn>
                <a:cxn ang="0">
                  <a:pos x="6" y="768"/>
                </a:cxn>
                <a:cxn ang="0">
                  <a:pos x="56" y="762"/>
                </a:cxn>
                <a:cxn ang="0">
                  <a:pos x="162" y="719"/>
                </a:cxn>
                <a:cxn ang="0">
                  <a:pos x="225" y="608"/>
                </a:cxn>
                <a:cxn ang="0">
                  <a:pos x="225" y="196"/>
                </a:cxn>
                <a:cxn ang="0">
                  <a:pos x="287" y="80"/>
                </a:cxn>
                <a:cxn ang="0">
                  <a:pos x="437" y="12"/>
                </a:cxn>
              </a:cxnLst>
              <a:rect l="0" t="0" r="r" b="b"/>
              <a:pathLst>
                <a:path w="562" h="1560">
                  <a:moveTo>
                    <a:pt x="531" y="0"/>
                  </a:moveTo>
                  <a:lnTo>
                    <a:pt x="544" y="0"/>
                  </a:lnTo>
                  <a:lnTo>
                    <a:pt x="556" y="6"/>
                  </a:lnTo>
                  <a:lnTo>
                    <a:pt x="562" y="6"/>
                  </a:lnTo>
                  <a:lnTo>
                    <a:pt x="562" y="18"/>
                  </a:lnTo>
                  <a:lnTo>
                    <a:pt x="562" y="24"/>
                  </a:lnTo>
                  <a:lnTo>
                    <a:pt x="556" y="30"/>
                  </a:lnTo>
                  <a:lnTo>
                    <a:pt x="550" y="37"/>
                  </a:lnTo>
                  <a:lnTo>
                    <a:pt x="469" y="49"/>
                  </a:lnTo>
                  <a:lnTo>
                    <a:pt x="412" y="74"/>
                  </a:lnTo>
                  <a:lnTo>
                    <a:pt x="375" y="104"/>
                  </a:lnTo>
                  <a:lnTo>
                    <a:pt x="350" y="141"/>
                  </a:lnTo>
                  <a:lnTo>
                    <a:pt x="337" y="178"/>
                  </a:lnTo>
                  <a:lnTo>
                    <a:pt x="331" y="209"/>
                  </a:lnTo>
                  <a:lnTo>
                    <a:pt x="331" y="209"/>
                  </a:lnTo>
                  <a:lnTo>
                    <a:pt x="331" y="584"/>
                  </a:lnTo>
                  <a:lnTo>
                    <a:pt x="319" y="645"/>
                  </a:lnTo>
                  <a:lnTo>
                    <a:pt x="287" y="700"/>
                  </a:lnTo>
                  <a:lnTo>
                    <a:pt x="231" y="749"/>
                  </a:lnTo>
                  <a:lnTo>
                    <a:pt x="143" y="780"/>
                  </a:lnTo>
                  <a:lnTo>
                    <a:pt x="212" y="805"/>
                  </a:lnTo>
                  <a:lnTo>
                    <a:pt x="268" y="842"/>
                  </a:lnTo>
                  <a:lnTo>
                    <a:pt x="306" y="885"/>
                  </a:lnTo>
                  <a:lnTo>
                    <a:pt x="325" y="934"/>
                  </a:lnTo>
                  <a:lnTo>
                    <a:pt x="331" y="989"/>
                  </a:lnTo>
                  <a:lnTo>
                    <a:pt x="331" y="1321"/>
                  </a:lnTo>
                  <a:lnTo>
                    <a:pt x="331" y="1345"/>
                  </a:lnTo>
                  <a:lnTo>
                    <a:pt x="331" y="1364"/>
                  </a:lnTo>
                  <a:lnTo>
                    <a:pt x="331" y="1370"/>
                  </a:lnTo>
                  <a:lnTo>
                    <a:pt x="331" y="1382"/>
                  </a:lnTo>
                  <a:lnTo>
                    <a:pt x="337" y="1388"/>
                  </a:lnTo>
                  <a:lnTo>
                    <a:pt x="337" y="1395"/>
                  </a:lnTo>
                  <a:lnTo>
                    <a:pt x="362" y="1444"/>
                  </a:lnTo>
                  <a:lnTo>
                    <a:pt x="406" y="1487"/>
                  </a:lnTo>
                  <a:lnTo>
                    <a:pt x="469" y="1517"/>
                  </a:lnTo>
                  <a:lnTo>
                    <a:pt x="537" y="1530"/>
                  </a:lnTo>
                  <a:lnTo>
                    <a:pt x="550" y="1530"/>
                  </a:lnTo>
                  <a:lnTo>
                    <a:pt x="556" y="1530"/>
                  </a:lnTo>
                  <a:lnTo>
                    <a:pt x="562" y="1536"/>
                  </a:lnTo>
                  <a:lnTo>
                    <a:pt x="562" y="1548"/>
                  </a:lnTo>
                  <a:lnTo>
                    <a:pt x="562" y="1554"/>
                  </a:lnTo>
                  <a:lnTo>
                    <a:pt x="556" y="1560"/>
                  </a:lnTo>
                  <a:lnTo>
                    <a:pt x="544" y="1560"/>
                  </a:lnTo>
                  <a:lnTo>
                    <a:pt x="531" y="1560"/>
                  </a:lnTo>
                  <a:lnTo>
                    <a:pt x="456" y="1554"/>
                  </a:lnTo>
                  <a:lnTo>
                    <a:pt x="375" y="1536"/>
                  </a:lnTo>
                  <a:lnTo>
                    <a:pt x="300" y="1499"/>
                  </a:lnTo>
                  <a:lnTo>
                    <a:pt x="256" y="1456"/>
                  </a:lnTo>
                  <a:lnTo>
                    <a:pt x="237" y="1413"/>
                  </a:lnTo>
                  <a:lnTo>
                    <a:pt x="231" y="1370"/>
                  </a:lnTo>
                  <a:lnTo>
                    <a:pt x="225" y="1327"/>
                  </a:lnTo>
                  <a:lnTo>
                    <a:pt x="225" y="1014"/>
                  </a:lnTo>
                  <a:lnTo>
                    <a:pt x="225" y="989"/>
                  </a:lnTo>
                  <a:lnTo>
                    <a:pt x="225" y="977"/>
                  </a:lnTo>
                  <a:lnTo>
                    <a:pt x="225" y="964"/>
                  </a:lnTo>
                  <a:lnTo>
                    <a:pt x="225" y="952"/>
                  </a:lnTo>
                  <a:lnTo>
                    <a:pt x="225" y="946"/>
                  </a:lnTo>
                  <a:lnTo>
                    <a:pt x="225" y="940"/>
                  </a:lnTo>
                  <a:lnTo>
                    <a:pt x="200" y="885"/>
                  </a:lnTo>
                  <a:lnTo>
                    <a:pt x="156" y="842"/>
                  </a:lnTo>
                  <a:lnTo>
                    <a:pt x="93" y="811"/>
                  </a:lnTo>
                  <a:lnTo>
                    <a:pt x="25" y="799"/>
                  </a:lnTo>
                  <a:lnTo>
                    <a:pt x="12" y="799"/>
                  </a:lnTo>
                  <a:lnTo>
                    <a:pt x="6" y="792"/>
                  </a:lnTo>
                  <a:lnTo>
                    <a:pt x="0" y="792"/>
                  </a:lnTo>
                  <a:lnTo>
                    <a:pt x="0" y="780"/>
                  </a:lnTo>
                  <a:lnTo>
                    <a:pt x="0" y="774"/>
                  </a:lnTo>
                  <a:lnTo>
                    <a:pt x="6" y="768"/>
                  </a:lnTo>
                  <a:lnTo>
                    <a:pt x="12" y="768"/>
                  </a:lnTo>
                  <a:lnTo>
                    <a:pt x="56" y="762"/>
                  </a:lnTo>
                  <a:lnTo>
                    <a:pt x="106" y="749"/>
                  </a:lnTo>
                  <a:lnTo>
                    <a:pt x="162" y="719"/>
                  </a:lnTo>
                  <a:lnTo>
                    <a:pt x="206" y="663"/>
                  </a:lnTo>
                  <a:lnTo>
                    <a:pt x="225" y="608"/>
                  </a:lnTo>
                  <a:lnTo>
                    <a:pt x="225" y="553"/>
                  </a:lnTo>
                  <a:lnTo>
                    <a:pt x="225" y="196"/>
                  </a:lnTo>
                  <a:lnTo>
                    <a:pt x="243" y="135"/>
                  </a:lnTo>
                  <a:lnTo>
                    <a:pt x="287" y="80"/>
                  </a:lnTo>
                  <a:lnTo>
                    <a:pt x="356" y="37"/>
                  </a:lnTo>
                  <a:lnTo>
                    <a:pt x="437" y="12"/>
                  </a:lnTo>
                  <a:lnTo>
                    <a:pt x="5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5" name="Freeform 37"/>
            <p:cNvSpPr>
              <a:spLocks/>
            </p:cNvSpPr>
            <p:nvPr/>
          </p:nvSpPr>
          <p:spPr bwMode="auto">
            <a:xfrm>
              <a:off x="7802" y="2119"/>
              <a:ext cx="970" cy="1401"/>
            </a:xfrm>
            <a:custGeom>
              <a:avLst/>
              <a:gdLst/>
              <a:ahLst/>
              <a:cxnLst>
                <a:cxn ang="0">
                  <a:pos x="720" y="0"/>
                </a:cxn>
                <a:cxn ang="0">
                  <a:pos x="726" y="25"/>
                </a:cxn>
                <a:cxn ang="0">
                  <a:pos x="463" y="1063"/>
                </a:cxn>
                <a:cxn ang="0">
                  <a:pos x="613" y="1032"/>
                </a:cxn>
                <a:cxn ang="0">
                  <a:pos x="807" y="872"/>
                </a:cxn>
                <a:cxn ang="0">
                  <a:pos x="901" y="639"/>
                </a:cxn>
                <a:cxn ang="0">
                  <a:pos x="857" y="528"/>
                </a:cxn>
                <a:cxn ang="0">
                  <a:pos x="826" y="492"/>
                </a:cxn>
                <a:cxn ang="0">
                  <a:pos x="820" y="442"/>
                </a:cxn>
                <a:cxn ang="0">
                  <a:pos x="876" y="393"/>
                </a:cxn>
                <a:cxn ang="0">
                  <a:pos x="945" y="412"/>
                </a:cxn>
                <a:cxn ang="0">
                  <a:pos x="964" y="559"/>
                </a:cxn>
                <a:cxn ang="0">
                  <a:pos x="920" y="743"/>
                </a:cxn>
                <a:cxn ang="0">
                  <a:pos x="801" y="928"/>
                </a:cxn>
                <a:cxn ang="0">
                  <a:pos x="557" y="1088"/>
                </a:cxn>
                <a:cxn ang="0">
                  <a:pos x="394" y="1333"/>
                </a:cxn>
                <a:cxn ang="0">
                  <a:pos x="382" y="1376"/>
                </a:cxn>
                <a:cxn ang="0">
                  <a:pos x="369" y="1401"/>
                </a:cxn>
                <a:cxn ang="0">
                  <a:pos x="351" y="1401"/>
                </a:cxn>
                <a:cxn ang="0">
                  <a:pos x="338" y="1382"/>
                </a:cxn>
                <a:cxn ang="0">
                  <a:pos x="363" y="1296"/>
                </a:cxn>
                <a:cxn ang="0">
                  <a:pos x="388" y="1186"/>
                </a:cxn>
                <a:cxn ang="0">
                  <a:pos x="413" y="1094"/>
                </a:cxn>
                <a:cxn ang="0">
                  <a:pos x="219" y="1038"/>
                </a:cxn>
                <a:cxn ang="0">
                  <a:pos x="132" y="872"/>
                </a:cxn>
                <a:cxn ang="0">
                  <a:pos x="144" y="805"/>
                </a:cxn>
                <a:cxn ang="0">
                  <a:pos x="213" y="608"/>
                </a:cxn>
                <a:cxn ang="0">
                  <a:pos x="251" y="455"/>
                </a:cxn>
                <a:cxn ang="0">
                  <a:pos x="232" y="430"/>
                </a:cxn>
                <a:cxn ang="0">
                  <a:pos x="207" y="424"/>
                </a:cxn>
                <a:cxn ang="0">
                  <a:pos x="82" y="522"/>
                </a:cxn>
                <a:cxn ang="0">
                  <a:pos x="38" y="639"/>
                </a:cxn>
                <a:cxn ang="0">
                  <a:pos x="19" y="645"/>
                </a:cxn>
                <a:cxn ang="0">
                  <a:pos x="0" y="633"/>
                </a:cxn>
                <a:cxn ang="0">
                  <a:pos x="38" y="528"/>
                </a:cxn>
                <a:cxn ang="0">
                  <a:pos x="157" y="405"/>
                </a:cxn>
                <a:cxn ang="0">
                  <a:pos x="307" y="430"/>
                </a:cxn>
                <a:cxn ang="0">
                  <a:pos x="338" y="547"/>
                </a:cxn>
                <a:cxn ang="0">
                  <a:pos x="288" y="688"/>
                </a:cxn>
                <a:cxn ang="0">
                  <a:pos x="244" y="848"/>
                </a:cxn>
                <a:cxn ang="0">
                  <a:pos x="251" y="952"/>
                </a:cxn>
                <a:cxn ang="0">
                  <a:pos x="419" y="1063"/>
                </a:cxn>
                <a:cxn ang="0">
                  <a:pos x="695" y="0"/>
                </a:cxn>
              </a:cxnLst>
              <a:rect l="0" t="0" r="r" b="b"/>
              <a:pathLst>
                <a:path w="970" h="1401">
                  <a:moveTo>
                    <a:pt x="707" y="0"/>
                  </a:moveTo>
                  <a:lnTo>
                    <a:pt x="713" y="0"/>
                  </a:lnTo>
                  <a:lnTo>
                    <a:pt x="720" y="0"/>
                  </a:lnTo>
                  <a:lnTo>
                    <a:pt x="726" y="6"/>
                  </a:lnTo>
                  <a:lnTo>
                    <a:pt x="732" y="12"/>
                  </a:lnTo>
                  <a:lnTo>
                    <a:pt x="726" y="25"/>
                  </a:lnTo>
                  <a:lnTo>
                    <a:pt x="726" y="37"/>
                  </a:lnTo>
                  <a:lnTo>
                    <a:pt x="726" y="37"/>
                  </a:lnTo>
                  <a:lnTo>
                    <a:pt x="463" y="1063"/>
                  </a:lnTo>
                  <a:lnTo>
                    <a:pt x="501" y="1063"/>
                  </a:lnTo>
                  <a:lnTo>
                    <a:pt x="551" y="1057"/>
                  </a:lnTo>
                  <a:lnTo>
                    <a:pt x="613" y="1032"/>
                  </a:lnTo>
                  <a:lnTo>
                    <a:pt x="682" y="989"/>
                  </a:lnTo>
                  <a:lnTo>
                    <a:pt x="763" y="922"/>
                  </a:lnTo>
                  <a:lnTo>
                    <a:pt x="807" y="872"/>
                  </a:lnTo>
                  <a:lnTo>
                    <a:pt x="851" y="799"/>
                  </a:lnTo>
                  <a:lnTo>
                    <a:pt x="888" y="719"/>
                  </a:lnTo>
                  <a:lnTo>
                    <a:pt x="901" y="639"/>
                  </a:lnTo>
                  <a:lnTo>
                    <a:pt x="895" y="590"/>
                  </a:lnTo>
                  <a:lnTo>
                    <a:pt x="876" y="553"/>
                  </a:lnTo>
                  <a:lnTo>
                    <a:pt x="857" y="528"/>
                  </a:lnTo>
                  <a:lnTo>
                    <a:pt x="845" y="510"/>
                  </a:lnTo>
                  <a:lnTo>
                    <a:pt x="832" y="498"/>
                  </a:lnTo>
                  <a:lnTo>
                    <a:pt x="826" y="492"/>
                  </a:lnTo>
                  <a:lnTo>
                    <a:pt x="820" y="479"/>
                  </a:lnTo>
                  <a:lnTo>
                    <a:pt x="820" y="467"/>
                  </a:lnTo>
                  <a:lnTo>
                    <a:pt x="820" y="442"/>
                  </a:lnTo>
                  <a:lnTo>
                    <a:pt x="832" y="424"/>
                  </a:lnTo>
                  <a:lnTo>
                    <a:pt x="851" y="405"/>
                  </a:lnTo>
                  <a:lnTo>
                    <a:pt x="876" y="393"/>
                  </a:lnTo>
                  <a:lnTo>
                    <a:pt x="895" y="393"/>
                  </a:lnTo>
                  <a:lnTo>
                    <a:pt x="920" y="393"/>
                  </a:lnTo>
                  <a:lnTo>
                    <a:pt x="945" y="412"/>
                  </a:lnTo>
                  <a:lnTo>
                    <a:pt x="957" y="442"/>
                  </a:lnTo>
                  <a:lnTo>
                    <a:pt x="970" y="498"/>
                  </a:lnTo>
                  <a:lnTo>
                    <a:pt x="964" y="559"/>
                  </a:lnTo>
                  <a:lnTo>
                    <a:pt x="951" y="633"/>
                  </a:lnTo>
                  <a:lnTo>
                    <a:pt x="932" y="700"/>
                  </a:lnTo>
                  <a:lnTo>
                    <a:pt x="920" y="743"/>
                  </a:lnTo>
                  <a:lnTo>
                    <a:pt x="895" y="799"/>
                  </a:lnTo>
                  <a:lnTo>
                    <a:pt x="857" y="860"/>
                  </a:lnTo>
                  <a:lnTo>
                    <a:pt x="801" y="928"/>
                  </a:lnTo>
                  <a:lnTo>
                    <a:pt x="713" y="1014"/>
                  </a:lnTo>
                  <a:lnTo>
                    <a:pt x="632" y="1063"/>
                  </a:lnTo>
                  <a:lnTo>
                    <a:pt x="557" y="1088"/>
                  </a:lnTo>
                  <a:lnTo>
                    <a:pt x="501" y="1094"/>
                  </a:lnTo>
                  <a:lnTo>
                    <a:pt x="457" y="1100"/>
                  </a:lnTo>
                  <a:lnTo>
                    <a:pt x="394" y="1333"/>
                  </a:lnTo>
                  <a:lnTo>
                    <a:pt x="388" y="1346"/>
                  </a:lnTo>
                  <a:lnTo>
                    <a:pt x="388" y="1364"/>
                  </a:lnTo>
                  <a:lnTo>
                    <a:pt x="382" y="1376"/>
                  </a:lnTo>
                  <a:lnTo>
                    <a:pt x="376" y="1389"/>
                  </a:lnTo>
                  <a:lnTo>
                    <a:pt x="376" y="1395"/>
                  </a:lnTo>
                  <a:lnTo>
                    <a:pt x="369" y="1401"/>
                  </a:lnTo>
                  <a:lnTo>
                    <a:pt x="363" y="1401"/>
                  </a:lnTo>
                  <a:lnTo>
                    <a:pt x="357" y="1401"/>
                  </a:lnTo>
                  <a:lnTo>
                    <a:pt x="351" y="1401"/>
                  </a:lnTo>
                  <a:lnTo>
                    <a:pt x="344" y="1395"/>
                  </a:lnTo>
                  <a:lnTo>
                    <a:pt x="338" y="1389"/>
                  </a:lnTo>
                  <a:lnTo>
                    <a:pt x="338" y="1382"/>
                  </a:lnTo>
                  <a:lnTo>
                    <a:pt x="344" y="1370"/>
                  </a:lnTo>
                  <a:lnTo>
                    <a:pt x="351" y="1333"/>
                  </a:lnTo>
                  <a:lnTo>
                    <a:pt x="363" y="1296"/>
                  </a:lnTo>
                  <a:lnTo>
                    <a:pt x="369" y="1260"/>
                  </a:lnTo>
                  <a:lnTo>
                    <a:pt x="376" y="1235"/>
                  </a:lnTo>
                  <a:lnTo>
                    <a:pt x="388" y="1186"/>
                  </a:lnTo>
                  <a:lnTo>
                    <a:pt x="401" y="1155"/>
                  </a:lnTo>
                  <a:lnTo>
                    <a:pt x="407" y="1131"/>
                  </a:lnTo>
                  <a:lnTo>
                    <a:pt x="413" y="1094"/>
                  </a:lnTo>
                  <a:lnTo>
                    <a:pt x="338" y="1088"/>
                  </a:lnTo>
                  <a:lnTo>
                    <a:pt x="269" y="1069"/>
                  </a:lnTo>
                  <a:lnTo>
                    <a:pt x="219" y="1038"/>
                  </a:lnTo>
                  <a:lnTo>
                    <a:pt x="175" y="995"/>
                  </a:lnTo>
                  <a:lnTo>
                    <a:pt x="144" y="940"/>
                  </a:lnTo>
                  <a:lnTo>
                    <a:pt x="132" y="872"/>
                  </a:lnTo>
                  <a:lnTo>
                    <a:pt x="138" y="860"/>
                  </a:lnTo>
                  <a:lnTo>
                    <a:pt x="138" y="836"/>
                  </a:lnTo>
                  <a:lnTo>
                    <a:pt x="144" y="805"/>
                  </a:lnTo>
                  <a:lnTo>
                    <a:pt x="157" y="762"/>
                  </a:lnTo>
                  <a:lnTo>
                    <a:pt x="182" y="694"/>
                  </a:lnTo>
                  <a:lnTo>
                    <a:pt x="213" y="608"/>
                  </a:lnTo>
                  <a:lnTo>
                    <a:pt x="238" y="535"/>
                  </a:lnTo>
                  <a:lnTo>
                    <a:pt x="251" y="473"/>
                  </a:lnTo>
                  <a:lnTo>
                    <a:pt x="251" y="455"/>
                  </a:lnTo>
                  <a:lnTo>
                    <a:pt x="244" y="442"/>
                  </a:lnTo>
                  <a:lnTo>
                    <a:pt x="238" y="436"/>
                  </a:lnTo>
                  <a:lnTo>
                    <a:pt x="232" y="430"/>
                  </a:lnTo>
                  <a:lnTo>
                    <a:pt x="225" y="424"/>
                  </a:lnTo>
                  <a:lnTo>
                    <a:pt x="213" y="424"/>
                  </a:lnTo>
                  <a:lnTo>
                    <a:pt x="207" y="424"/>
                  </a:lnTo>
                  <a:lnTo>
                    <a:pt x="169" y="436"/>
                  </a:lnTo>
                  <a:lnTo>
                    <a:pt x="125" y="467"/>
                  </a:lnTo>
                  <a:lnTo>
                    <a:pt x="82" y="522"/>
                  </a:lnTo>
                  <a:lnTo>
                    <a:pt x="44" y="621"/>
                  </a:lnTo>
                  <a:lnTo>
                    <a:pt x="44" y="633"/>
                  </a:lnTo>
                  <a:lnTo>
                    <a:pt x="38" y="639"/>
                  </a:lnTo>
                  <a:lnTo>
                    <a:pt x="32" y="645"/>
                  </a:lnTo>
                  <a:lnTo>
                    <a:pt x="19" y="645"/>
                  </a:lnTo>
                  <a:lnTo>
                    <a:pt x="19" y="645"/>
                  </a:lnTo>
                  <a:lnTo>
                    <a:pt x="13" y="645"/>
                  </a:lnTo>
                  <a:lnTo>
                    <a:pt x="7" y="639"/>
                  </a:lnTo>
                  <a:lnTo>
                    <a:pt x="0" y="633"/>
                  </a:lnTo>
                  <a:lnTo>
                    <a:pt x="7" y="614"/>
                  </a:lnTo>
                  <a:lnTo>
                    <a:pt x="19" y="578"/>
                  </a:lnTo>
                  <a:lnTo>
                    <a:pt x="38" y="528"/>
                  </a:lnTo>
                  <a:lnTo>
                    <a:pt x="69" y="479"/>
                  </a:lnTo>
                  <a:lnTo>
                    <a:pt x="107" y="436"/>
                  </a:lnTo>
                  <a:lnTo>
                    <a:pt x="157" y="405"/>
                  </a:lnTo>
                  <a:lnTo>
                    <a:pt x="213" y="393"/>
                  </a:lnTo>
                  <a:lnTo>
                    <a:pt x="269" y="399"/>
                  </a:lnTo>
                  <a:lnTo>
                    <a:pt x="307" y="430"/>
                  </a:lnTo>
                  <a:lnTo>
                    <a:pt x="338" y="467"/>
                  </a:lnTo>
                  <a:lnTo>
                    <a:pt x="344" y="516"/>
                  </a:lnTo>
                  <a:lnTo>
                    <a:pt x="338" y="547"/>
                  </a:lnTo>
                  <a:lnTo>
                    <a:pt x="332" y="571"/>
                  </a:lnTo>
                  <a:lnTo>
                    <a:pt x="326" y="596"/>
                  </a:lnTo>
                  <a:lnTo>
                    <a:pt x="288" y="688"/>
                  </a:lnTo>
                  <a:lnTo>
                    <a:pt x="263" y="762"/>
                  </a:lnTo>
                  <a:lnTo>
                    <a:pt x="251" y="811"/>
                  </a:lnTo>
                  <a:lnTo>
                    <a:pt x="244" y="848"/>
                  </a:lnTo>
                  <a:lnTo>
                    <a:pt x="238" y="866"/>
                  </a:lnTo>
                  <a:lnTo>
                    <a:pt x="238" y="885"/>
                  </a:lnTo>
                  <a:lnTo>
                    <a:pt x="251" y="952"/>
                  </a:lnTo>
                  <a:lnTo>
                    <a:pt x="288" y="1008"/>
                  </a:lnTo>
                  <a:lnTo>
                    <a:pt x="344" y="1045"/>
                  </a:lnTo>
                  <a:lnTo>
                    <a:pt x="419" y="1063"/>
                  </a:lnTo>
                  <a:lnTo>
                    <a:pt x="688" y="25"/>
                  </a:lnTo>
                  <a:lnTo>
                    <a:pt x="688" y="12"/>
                  </a:lnTo>
                  <a:lnTo>
                    <a:pt x="695" y="0"/>
                  </a:lnTo>
                  <a:lnTo>
                    <a:pt x="701" y="0"/>
                  </a:lnTo>
                  <a:lnTo>
                    <a:pt x="7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6" name="Freeform 38"/>
            <p:cNvSpPr>
              <a:spLocks noEditPoints="1"/>
            </p:cNvSpPr>
            <p:nvPr/>
          </p:nvSpPr>
          <p:spPr bwMode="auto">
            <a:xfrm>
              <a:off x="9410" y="2524"/>
              <a:ext cx="169" cy="676"/>
            </a:xfrm>
            <a:custGeom>
              <a:avLst/>
              <a:gdLst/>
              <a:ahLst/>
              <a:cxnLst>
                <a:cxn ang="0">
                  <a:pos x="87" y="510"/>
                </a:cxn>
                <a:cxn ang="0">
                  <a:pos x="112" y="517"/>
                </a:cxn>
                <a:cxn ang="0">
                  <a:pos x="137" y="529"/>
                </a:cxn>
                <a:cxn ang="0">
                  <a:pos x="156" y="547"/>
                </a:cxn>
                <a:cxn ang="0">
                  <a:pos x="169" y="566"/>
                </a:cxn>
                <a:cxn ang="0">
                  <a:pos x="169" y="590"/>
                </a:cxn>
                <a:cxn ang="0">
                  <a:pos x="169" y="590"/>
                </a:cxn>
                <a:cxn ang="0">
                  <a:pos x="169" y="621"/>
                </a:cxn>
                <a:cxn ang="0">
                  <a:pos x="156" y="640"/>
                </a:cxn>
                <a:cxn ang="0">
                  <a:pos x="137" y="658"/>
                </a:cxn>
                <a:cxn ang="0">
                  <a:pos x="112" y="670"/>
                </a:cxn>
                <a:cxn ang="0">
                  <a:pos x="87" y="676"/>
                </a:cxn>
                <a:cxn ang="0">
                  <a:pos x="62" y="670"/>
                </a:cxn>
                <a:cxn ang="0">
                  <a:pos x="37" y="658"/>
                </a:cxn>
                <a:cxn ang="0">
                  <a:pos x="19" y="640"/>
                </a:cxn>
                <a:cxn ang="0">
                  <a:pos x="6" y="621"/>
                </a:cxn>
                <a:cxn ang="0">
                  <a:pos x="0" y="590"/>
                </a:cxn>
                <a:cxn ang="0">
                  <a:pos x="6" y="566"/>
                </a:cxn>
                <a:cxn ang="0">
                  <a:pos x="19" y="547"/>
                </a:cxn>
                <a:cxn ang="0">
                  <a:pos x="37" y="529"/>
                </a:cxn>
                <a:cxn ang="0">
                  <a:pos x="62" y="517"/>
                </a:cxn>
                <a:cxn ang="0">
                  <a:pos x="87" y="510"/>
                </a:cxn>
                <a:cxn ang="0">
                  <a:pos x="87" y="0"/>
                </a:cxn>
                <a:cxn ang="0">
                  <a:pos x="112" y="7"/>
                </a:cxn>
                <a:cxn ang="0">
                  <a:pos x="137" y="19"/>
                </a:cxn>
                <a:cxn ang="0">
                  <a:pos x="156" y="37"/>
                </a:cxn>
                <a:cxn ang="0">
                  <a:pos x="169" y="62"/>
                </a:cxn>
                <a:cxn ang="0">
                  <a:pos x="169" y="87"/>
                </a:cxn>
                <a:cxn ang="0">
                  <a:pos x="169" y="87"/>
                </a:cxn>
                <a:cxn ang="0">
                  <a:pos x="169" y="111"/>
                </a:cxn>
                <a:cxn ang="0">
                  <a:pos x="156" y="136"/>
                </a:cxn>
                <a:cxn ang="0">
                  <a:pos x="137" y="154"/>
                </a:cxn>
                <a:cxn ang="0">
                  <a:pos x="112" y="160"/>
                </a:cxn>
                <a:cxn ang="0">
                  <a:pos x="87" y="166"/>
                </a:cxn>
                <a:cxn ang="0">
                  <a:pos x="62" y="160"/>
                </a:cxn>
                <a:cxn ang="0">
                  <a:pos x="37" y="154"/>
                </a:cxn>
                <a:cxn ang="0">
                  <a:pos x="19" y="136"/>
                </a:cxn>
                <a:cxn ang="0">
                  <a:pos x="6" y="111"/>
                </a:cxn>
                <a:cxn ang="0">
                  <a:pos x="0" y="87"/>
                </a:cxn>
                <a:cxn ang="0">
                  <a:pos x="6" y="62"/>
                </a:cxn>
                <a:cxn ang="0">
                  <a:pos x="19" y="37"/>
                </a:cxn>
                <a:cxn ang="0">
                  <a:pos x="37" y="19"/>
                </a:cxn>
                <a:cxn ang="0">
                  <a:pos x="62" y="7"/>
                </a:cxn>
                <a:cxn ang="0">
                  <a:pos x="87" y="0"/>
                </a:cxn>
              </a:cxnLst>
              <a:rect l="0" t="0" r="r" b="b"/>
              <a:pathLst>
                <a:path w="169" h="676">
                  <a:moveTo>
                    <a:pt x="87" y="510"/>
                  </a:moveTo>
                  <a:lnTo>
                    <a:pt x="112" y="517"/>
                  </a:lnTo>
                  <a:lnTo>
                    <a:pt x="137" y="529"/>
                  </a:lnTo>
                  <a:lnTo>
                    <a:pt x="156" y="547"/>
                  </a:lnTo>
                  <a:lnTo>
                    <a:pt x="169" y="566"/>
                  </a:lnTo>
                  <a:lnTo>
                    <a:pt x="169" y="590"/>
                  </a:lnTo>
                  <a:lnTo>
                    <a:pt x="169" y="590"/>
                  </a:lnTo>
                  <a:lnTo>
                    <a:pt x="169" y="621"/>
                  </a:lnTo>
                  <a:lnTo>
                    <a:pt x="156" y="640"/>
                  </a:lnTo>
                  <a:lnTo>
                    <a:pt x="137" y="658"/>
                  </a:lnTo>
                  <a:lnTo>
                    <a:pt x="112" y="670"/>
                  </a:lnTo>
                  <a:lnTo>
                    <a:pt x="87" y="676"/>
                  </a:lnTo>
                  <a:lnTo>
                    <a:pt x="62" y="670"/>
                  </a:lnTo>
                  <a:lnTo>
                    <a:pt x="37" y="658"/>
                  </a:lnTo>
                  <a:lnTo>
                    <a:pt x="19" y="640"/>
                  </a:lnTo>
                  <a:lnTo>
                    <a:pt x="6" y="621"/>
                  </a:lnTo>
                  <a:lnTo>
                    <a:pt x="0" y="590"/>
                  </a:lnTo>
                  <a:lnTo>
                    <a:pt x="6" y="566"/>
                  </a:lnTo>
                  <a:lnTo>
                    <a:pt x="19" y="547"/>
                  </a:lnTo>
                  <a:lnTo>
                    <a:pt x="37" y="529"/>
                  </a:lnTo>
                  <a:lnTo>
                    <a:pt x="62" y="517"/>
                  </a:lnTo>
                  <a:lnTo>
                    <a:pt x="87" y="510"/>
                  </a:lnTo>
                  <a:close/>
                  <a:moveTo>
                    <a:pt x="87" y="0"/>
                  </a:moveTo>
                  <a:lnTo>
                    <a:pt x="112" y="7"/>
                  </a:lnTo>
                  <a:lnTo>
                    <a:pt x="137" y="19"/>
                  </a:lnTo>
                  <a:lnTo>
                    <a:pt x="156" y="37"/>
                  </a:lnTo>
                  <a:lnTo>
                    <a:pt x="169" y="62"/>
                  </a:lnTo>
                  <a:lnTo>
                    <a:pt x="169" y="87"/>
                  </a:lnTo>
                  <a:lnTo>
                    <a:pt x="169" y="87"/>
                  </a:lnTo>
                  <a:lnTo>
                    <a:pt x="169" y="111"/>
                  </a:lnTo>
                  <a:lnTo>
                    <a:pt x="156" y="136"/>
                  </a:lnTo>
                  <a:lnTo>
                    <a:pt x="137" y="154"/>
                  </a:lnTo>
                  <a:lnTo>
                    <a:pt x="112" y="160"/>
                  </a:lnTo>
                  <a:lnTo>
                    <a:pt x="87" y="166"/>
                  </a:lnTo>
                  <a:lnTo>
                    <a:pt x="62" y="160"/>
                  </a:lnTo>
                  <a:lnTo>
                    <a:pt x="37" y="154"/>
                  </a:lnTo>
                  <a:lnTo>
                    <a:pt x="19" y="136"/>
                  </a:lnTo>
                  <a:lnTo>
                    <a:pt x="6" y="111"/>
                  </a:lnTo>
                  <a:lnTo>
                    <a:pt x="0" y="87"/>
                  </a:lnTo>
                  <a:lnTo>
                    <a:pt x="6" y="62"/>
                  </a:lnTo>
                  <a:lnTo>
                    <a:pt x="19" y="37"/>
                  </a:lnTo>
                  <a:lnTo>
                    <a:pt x="37" y="19"/>
                  </a:lnTo>
                  <a:lnTo>
                    <a:pt x="62" y="7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7" name="Freeform 39"/>
            <p:cNvSpPr>
              <a:spLocks/>
            </p:cNvSpPr>
            <p:nvPr/>
          </p:nvSpPr>
          <p:spPr bwMode="auto">
            <a:xfrm>
              <a:off x="10217" y="2137"/>
              <a:ext cx="1157" cy="1063"/>
            </a:xfrm>
            <a:custGeom>
              <a:avLst/>
              <a:gdLst/>
              <a:ahLst/>
              <a:cxnLst>
                <a:cxn ang="0">
                  <a:pos x="1132" y="0"/>
                </a:cxn>
                <a:cxn ang="0">
                  <a:pos x="1157" y="13"/>
                </a:cxn>
                <a:cxn ang="0">
                  <a:pos x="1125" y="314"/>
                </a:cxn>
                <a:cxn ang="0">
                  <a:pos x="1113" y="351"/>
                </a:cxn>
                <a:cxn ang="0">
                  <a:pos x="1088" y="344"/>
                </a:cxn>
                <a:cxn ang="0">
                  <a:pos x="1082" y="308"/>
                </a:cxn>
                <a:cxn ang="0">
                  <a:pos x="1088" y="252"/>
                </a:cxn>
                <a:cxn ang="0">
                  <a:pos x="1088" y="154"/>
                </a:cxn>
                <a:cxn ang="0">
                  <a:pos x="950" y="56"/>
                </a:cxn>
                <a:cxn ang="0">
                  <a:pos x="600" y="50"/>
                </a:cxn>
                <a:cxn ang="0">
                  <a:pos x="556" y="62"/>
                </a:cxn>
                <a:cxn ang="0">
                  <a:pos x="537" y="111"/>
                </a:cxn>
                <a:cxn ang="0">
                  <a:pos x="669" y="480"/>
                </a:cxn>
                <a:cxn ang="0">
                  <a:pos x="781" y="394"/>
                </a:cxn>
                <a:cxn ang="0">
                  <a:pos x="806" y="314"/>
                </a:cxn>
                <a:cxn ang="0">
                  <a:pos x="831" y="308"/>
                </a:cxn>
                <a:cxn ang="0">
                  <a:pos x="750" y="689"/>
                </a:cxn>
                <a:cxn ang="0">
                  <a:pos x="731" y="719"/>
                </a:cxn>
                <a:cxn ang="0">
                  <a:pos x="706" y="701"/>
                </a:cxn>
                <a:cxn ang="0">
                  <a:pos x="719" y="658"/>
                </a:cxn>
                <a:cxn ang="0">
                  <a:pos x="725" y="615"/>
                </a:cxn>
                <a:cxn ang="0">
                  <a:pos x="713" y="566"/>
                </a:cxn>
                <a:cxn ang="0">
                  <a:pos x="588" y="535"/>
                </a:cxn>
                <a:cxn ang="0">
                  <a:pos x="319" y="977"/>
                </a:cxn>
                <a:cxn ang="0">
                  <a:pos x="312" y="996"/>
                </a:cxn>
                <a:cxn ang="0">
                  <a:pos x="331" y="1014"/>
                </a:cxn>
                <a:cxn ang="0">
                  <a:pos x="788" y="990"/>
                </a:cxn>
                <a:cxn ang="0">
                  <a:pos x="950" y="848"/>
                </a:cxn>
                <a:cxn ang="0">
                  <a:pos x="1038" y="670"/>
                </a:cxn>
                <a:cxn ang="0">
                  <a:pos x="1069" y="664"/>
                </a:cxn>
                <a:cxn ang="0">
                  <a:pos x="1075" y="676"/>
                </a:cxn>
                <a:cxn ang="0">
                  <a:pos x="1069" y="689"/>
                </a:cxn>
                <a:cxn ang="0">
                  <a:pos x="919" y="1033"/>
                </a:cxn>
                <a:cxn ang="0">
                  <a:pos x="900" y="1057"/>
                </a:cxn>
                <a:cxn ang="0">
                  <a:pos x="50" y="1063"/>
                </a:cxn>
                <a:cxn ang="0">
                  <a:pos x="6" y="1057"/>
                </a:cxn>
                <a:cxn ang="0">
                  <a:pos x="6" y="1027"/>
                </a:cxn>
                <a:cxn ang="0">
                  <a:pos x="31" y="1014"/>
                </a:cxn>
                <a:cxn ang="0">
                  <a:pos x="162" y="1002"/>
                </a:cxn>
                <a:cxn ang="0">
                  <a:pos x="400" y="117"/>
                </a:cxn>
                <a:cxn ang="0">
                  <a:pos x="406" y="80"/>
                </a:cxn>
                <a:cxn ang="0">
                  <a:pos x="356" y="50"/>
                </a:cxn>
                <a:cxn ang="0">
                  <a:pos x="275" y="43"/>
                </a:cxn>
                <a:cxn ang="0">
                  <a:pos x="262" y="19"/>
                </a:cxn>
                <a:cxn ang="0">
                  <a:pos x="294" y="0"/>
                </a:cxn>
              </a:cxnLst>
              <a:rect l="0" t="0" r="r" b="b"/>
              <a:pathLst>
                <a:path w="1157" h="1063">
                  <a:moveTo>
                    <a:pt x="306" y="0"/>
                  </a:moveTo>
                  <a:lnTo>
                    <a:pt x="1113" y="0"/>
                  </a:lnTo>
                  <a:lnTo>
                    <a:pt x="1132" y="0"/>
                  </a:lnTo>
                  <a:lnTo>
                    <a:pt x="1144" y="0"/>
                  </a:lnTo>
                  <a:lnTo>
                    <a:pt x="1150" y="7"/>
                  </a:lnTo>
                  <a:lnTo>
                    <a:pt x="1157" y="13"/>
                  </a:lnTo>
                  <a:lnTo>
                    <a:pt x="1157" y="25"/>
                  </a:lnTo>
                  <a:lnTo>
                    <a:pt x="1157" y="43"/>
                  </a:lnTo>
                  <a:lnTo>
                    <a:pt x="1125" y="314"/>
                  </a:lnTo>
                  <a:lnTo>
                    <a:pt x="1119" y="332"/>
                  </a:lnTo>
                  <a:lnTo>
                    <a:pt x="1119" y="344"/>
                  </a:lnTo>
                  <a:lnTo>
                    <a:pt x="1113" y="351"/>
                  </a:lnTo>
                  <a:lnTo>
                    <a:pt x="1100" y="351"/>
                  </a:lnTo>
                  <a:lnTo>
                    <a:pt x="1094" y="351"/>
                  </a:lnTo>
                  <a:lnTo>
                    <a:pt x="1088" y="344"/>
                  </a:lnTo>
                  <a:lnTo>
                    <a:pt x="1082" y="338"/>
                  </a:lnTo>
                  <a:lnTo>
                    <a:pt x="1082" y="332"/>
                  </a:lnTo>
                  <a:lnTo>
                    <a:pt x="1082" y="308"/>
                  </a:lnTo>
                  <a:lnTo>
                    <a:pt x="1088" y="283"/>
                  </a:lnTo>
                  <a:lnTo>
                    <a:pt x="1088" y="271"/>
                  </a:lnTo>
                  <a:lnTo>
                    <a:pt x="1088" y="252"/>
                  </a:lnTo>
                  <a:lnTo>
                    <a:pt x="1094" y="240"/>
                  </a:lnTo>
                  <a:lnTo>
                    <a:pt x="1094" y="222"/>
                  </a:lnTo>
                  <a:lnTo>
                    <a:pt x="1088" y="154"/>
                  </a:lnTo>
                  <a:lnTo>
                    <a:pt x="1063" y="105"/>
                  </a:lnTo>
                  <a:lnTo>
                    <a:pt x="1019" y="74"/>
                  </a:lnTo>
                  <a:lnTo>
                    <a:pt x="950" y="56"/>
                  </a:lnTo>
                  <a:lnTo>
                    <a:pt x="850" y="50"/>
                  </a:lnTo>
                  <a:lnTo>
                    <a:pt x="625" y="50"/>
                  </a:lnTo>
                  <a:lnTo>
                    <a:pt x="600" y="50"/>
                  </a:lnTo>
                  <a:lnTo>
                    <a:pt x="581" y="50"/>
                  </a:lnTo>
                  <a:lnTo>
                    <a:pt x="569" y="56"/>
                  </a:lnTo>
                  <a:lnTo>
                    <a:pt x="556" y="62"/>
                  </a:lnTo>
                  <a:lnTo>
                    <a:pt x="550" y="74"/>
                  </a:lnTo>
                  <a:lnTo>
                    <a:pt x="544" y="86"/>
                  </a:lnTo>
                  <a:lnTo>
                    <a:pt x="537" y="111"/>
                  </a:lnTo>
                  <a:lnTo>
                    <a:pt x="444" y="486"/>
                  </a:lnTo>
                  <a:lnTo>
                    <a:pt x="594" y="486"/>
                  </a:lnTo>
                  <a:lnTo>
                    <a:pt x="669" y="480"/>
                  </a:lnTo>
                  <a:lnTo>
                    <a:pt x="719" y="467"/>
                  </a:lnTo>
                  <a:lnTo>
                    <a:pt x="756" y="437"/>
                  </a:lnTo>
                  <a:lnTo>
                    <a:pt x="781" y="394"/>
                  </a:lnTo>
                  <a:lnTo>
                    <a:pt x="800" y="332"/>
                  </a:lnTo>
                  <a:lnTo>
                    <a:pt x="806" y="320"/>
                  </a:lnTo>
                  <a:lnTo>
                    <a:pt x="806" y="314"/>
                  </a:lnTo>
                  <a:lnTo>
                    <a:pt x="813" y="308"/>
                  </a:lnTo>
                  <a:lnTo>
                    <a:pt x="825" y="301"/>
                  </a:lnTo>
                  <a:lnTo>
                    <a:pt x="831" y="308"/>
                  </a:lnTo>
                  <a:lnTo>
                    <a:pt x="838" y="314"/>
                  </a:lnTo>
                  <a:lnTo>
                    <a:pt x="844" y="320"/>
                  </a:lnTo>
                  <a:lnTo>
                    <a:pt x="750" y="689"/>
                  </a:lnTo>
                  <a:lnTo>
                    <a:pt x="744" y="701"/>
                  </a:lnTo>
                  <a:lnTo>
                    <a:pt x="738" y="713"/>
                  </a:lnTo>
                  <a:lnTo>
                    <a:pt x="731" y="719"/>
                  </a:lnTo>
                  <a:lnTo>
                    <a:pt x="719" y="713"/>
                  </a:lnTo>
                  <a:lnTo>
                    <a:pt x="706" y="707"/>
                  </a:lnTo>
                  <a:lnTo>
                    <a:pt x="706" y="701"/>
                  </a:lnTo>
                  <a:lnTo>
                    <a:pt x="706" y="695"/>
                  </a:lnTo>
                  <a:lnTo>
                    <a:pt x="713" y="682"/>
                  </a:lnTo>
                  <a:lnTo>
                    <a:pt x="719" y="658"/>
                  </a:lnTo>
                  <a:lnTo>
                    <a:pt x="719" y="639"/>
                  </a:lnTo>
                  <a:lnTo>
                    <a:pt x="725" y="627"/>
                  </a:lnTo>
                  <a:lnTo>
                    <a:pt x="725" y="615"/>
                  </a:lnTo>
                  <a:lnTo>
                    <a:pt x="725" y="609"/>
                  </a:lnTo>
                  <a:lnTo>
                    <a:pt x="725" y="584"/>
                  </a:lnTo>
                  <a:lnTo>
                    <a:pt x="713" y="566"/>
                  </a:lnTo>
                  <a:lnTo>
                    <a:pt x="694" y="547"/>
                  </a:lnTo>
                  <a:lnTo>
                    <a:pt x="656" y="541"/>
                  </a:lnTo>
                  <a:lnTo>
                    <a:pt x="588" y="535"/>
                  </a:lnTo>
                  <a:lnTo>
                    <a:pt x="431" y="535"/>
                  </a:lnTo>
                  <a:lnTo>
                    <a:pt x="319" y="959"/>
                  </a:lnTo>
                  <a:lnTo>
                    <a:pt x="319" y="977"/>
                  </a:lnTo>
                  <a:lnTo>
                    <a:pt x="312" y="990"/>
                  </a:lnTo>
                  <a:lnTo>
                    <a:pt x="312" y="990"/>
                  </a:lnTo>
                  <a:lnTo>
                    <a:pt x="312" y="996"/>
                  </a:lnTo>
                  <a:lnTo>
                    <a:pt x="319" y="1008"/>
                  </a:lnTo>
                  <a:lnTo>
                    <a:pt x="325" y="1008"/>
                  </a:lnTo>
                  <a:lnTo>
                    <a:pt x="331" y="1014"/>
                  </a:lnTo>
                  <a:lnTo>
                    <a:pt x="600" y="1014"/>
                  </a:lnTo>
                  <a:lnTo>
                    <a:pt x="706" y="1008"/>
                  </a:lnTo>
                  <a:lnTo>
                    <a:pt x="788" y="990"/>
                  </a:lnTo>
                  <a:lnTo>
                    <a:pt x="856" y="953"/>
                  </a:lnTo>
                  <a:lnTo>
                    <a:pt x="906" y="910"/>
                  </a:lnTo>
                  <a:lnTo>
                    <a:pt x="950" y="848"/>
                  </a:lnTo>
                  <a:lnTo>
                    <a:pt x="994" y="768"/>
                  </a:lnTo>
                  <a:lnTo>
                    <a:pt x="1038" y="676"/>
                  </a:lnTo>
                  <a:lnTo>
                    <a:pt x="1038" y="670"/>
                  </a:lnTo>
                  <a:lnTo>
                    <a:pt x="1044" y="664"/>
                  </a:lnTo>
                  <a:lnTo>
                    <a:pt x="1057" y="658"/>
                  </a:lnTo>
                  <a:lnTo>
                    <a:pt x="1069" y="664"/>
                  </a:lnTo>
                  <a:lnTo>
                    <a:pt x="1069" y="664"/>
                  </a:lnTo>
                  <a:lnTo>
                    <a:pt x="1075" y="670"/>
                  </a:lnTo>
                  <a:lnTo>
                    <a:pt x="1075" y="676"/>
                  </a:lnTo>
                  <a:lnTo>
                    <a:pt x="1075" y="676"/>
                  </a:lnTo>
                  <a:lnTo>
                    <a:pt x="1075" y="682"/>
                  </a:lnTo>
                  <a:lnTo>
                    <a:pt x="1069" y="689"/>
                  </a:lnTo>
                  <a:lnTo>
                    <a:pt x="1069" y="701"/>
                  </a:lnTo>
                  <a:lnTo>
                    <a:pt x="1069" y="701"/>
                  </a:lnTo>
                  <a:lnTo>
                    <a:pt x="919" y="1033"/>
                  </a:lnTo>
                  <a:lnTo>
                    <a:pt x="913" y="1045"/>
                  </a:lnTo>
                  <a:lnTo>
                    <a:pt x="913" y="1057"/>
                  </a:lnTo>
                  <a:lnTo>
                    <a:pt x="900" y="1057"/>
                  </a:lnTo>
                  <a:lnTo>
                    <a:pt x="888" y="1063"/>
                  </a:lnTo>
                  <a:lnTo>
                    <a:pt x="869" y="1063"/>
                  </a:lnTo>
                  <a:lnTo>
                    <a:pt x="50" y="1063"/>
                  </a:lnTo>
                  <a:lnTo>
                    <a:pt x="31" y="1063"/>
                  </a:lnTo>
                  <a:lnTo>
                    <a:pt x="18" y="1063"/>
                  </a:lnTo>
                  <a:lnTo>
                    <a:pt x="6" y="1057"/>
                  </a:lnTo>
                  <a:lnTo>
                    <a:pt x="6" y="1051"/>
                  </a:lnTo>
                  <a:lnTo>
                    <a:pt x="0" y="1045"/>
                  </a:lnTo>
                  <a:lnTo>
                    <a:pt x="6" y="1027"/>
                  </a:lnTo>
                  <a:lnTo>
                    <a:pt x="12" y="1020"/>
                  </a:lnTo>
                  <a:lnTo>
                    <a:pt x="18" y="1014"/>
                  </a:lnTo>
                  <a:lnTo>
                    <a:pt x="31" y="1014"/>
                  </a:lnTo>
                  <a:lnTo>
                    <a:pt x="50" y="1014"/>
                  </a:lnTo>
                  <a:lnTo>
                    <a:pt x="118" y="1008"/>
                  </a:lnTo>
                  <a:lnTo>
                    <a:pt x="162" y="1002"/>
                  </a:lnTo>
                  <a:lnTo>
                    <a:pt x="181" y="977"/>
                  </a:lnTo>
                  <a:lnTo>
                    <a:pt x="193" y="940"/>
                  </a:lnTo>
                  <a:lnTo>
                    <a:pt x="400" y="117"/>
                  </a:lnTo>
                  <a:lnTo>
                    <a:pt x="406" y="99"/>
                  </a:lnTo>
                  <a:lnTo>
                    <a:pt x="406" y="86"/>
                  </a:lnTo>
                  <a:lnTo>
                    <a:pt x="406" y="80"/>
                  </a:lnTo>
                  <a:lnTo>
                    <a:pt x="406" y="80"/>
                  </a:lnTo>
                  <a:lnTo>
                    <a:pt x="394" y="56"/>
                  </a:lnTo>
                  <a:lnTo>
                    <a:pt x="356" y="50"/>
                  </a:lnTo>
                  <a:lnTo>
                    <a:pt x="306" y="50"/>
                  </a:lnTo>
                  <a:lnTo>
                    <a:pt x="287" y="50"/>
                  </a:lnTo>
                  <a:lnTo>
                    <a:pt x="275" y="43"/>
                  </a:lnTo>
                  <a:lnTo>
                    <a:pt x="262" y="43"/>
                  </a:lnTo>
                  <a:lnTo>
                    <a:pt x="262" y="31"/>
                  </a:lnTo>
                  <a:lnTo>
                    <a:pt x="262" y="19"/>
                  </a:lnTo>
                  <a:lnTo>
                    <a:pt x="269" y="7"/>
                  </a:lnTo>
                  <a:lnTo>
                    <a:pt x="281" y="7"/>
                  </a:lnTo>
                  <a:lnTo>
                    <a:pt x="294" y="0"/>
                  </a:lnTo>
                  <a:lnTo>
                    <a:pt x="3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8" name="Freeform 40"/>
            <p:cNvSpPr>
              <a:spLocks/>
            </p:cNvSpPr>
            <p:nvPr/>
          </p:nvSpPr>
          <p:spPr bwMode="auto">
            <a:xfrm>
              <a:off x="11467" y="2119"/>
              <a:ext cx="970" cy="1401"/>
            </a:xfrm>
            <a:custGeom>
              <a:avLst/>
              <a:gdLst/>
              <a:ahLst/>
              <a:cxnLst>
                <a:cxn ang="0">
                  <a:pos x="726" y="0"/>
                </a:cxn>
                <a:cxn ang="0">
                  <a:pos x="732" y="25"/>
                </a:cxn>
                <a:cxn ang="0">
                  <a:pos x="463" y="1063"/>
                </a:cxn>
                <a:cxn ang="0">
                  <a:pos x="613" y="1032"/>
                </a:cxn>
                <a:cxn ang="0">
                  <a:pos x="807" y="872"/>
                </a:cxn>
                <a:cxn ang="0">
                  <a:pos x="901" y="639"/>
                </a:cxn>
                <a:cxn ang="0">
                  <a:pos x="857" y="528"/>
                </a:cxn>
                <a:cxn ang="0">
                  <a:pos x="826" y="492"/>
                </a:cxn>
                <a:cxn ang="0">
                  <a:pos x="820" y="442"/>
                </a:cxn>
                <a:cxn ang="0">
                  <a:pos x="876" y="393"/>
                </a:cxn>
                <a:cxn ang="0">
                  <a:pos x="945" y="412"/>
                </a:cxn>
                <a:cxn ang="0">
                  <a:pos x="964" y="559"/>
                </a:cxn>
                <a:cxn ang="0">
                  <a:pos x="920" y="743"/>
                </a:cxn>
                <a:cxn ang="0">
                  <a:pos x="801" y="928"/>
                </a:cxn>
                <a:cxn ang="0">
                  <a:pos x="557" y="1088"/>
                </a:cxn>
                <a:cxn ang="0">
                  <a:pos x="395" y="1333"/>
                </a:cxn>
                <a:cxn ang="0">
                  <a:pos x="382" y="1376"/>
                </a:cxn>
                <a:cxn ang="0">
                  <a:pos x="370" y="1401"/>
                </a:cxn>
                <a:cxn ang="0">
                  <a:pos x="351" y="1401"/>
                </a:cxn>
                <a:cxn ang="0">
                  <a:pos x="338" y="1382"/>
                </a:cxn>
                <a:cxn ang="0">
                  <a:pos x="363" y="1296"/>
                </a:cxn>
                <a:cxn ang="0">
                  <a:pos x="395" y="1186"/>
                </a:cxn>
                <a:cxn ang="0">
                  <a:pos x="413" y="1094"/>
                </a:cxn>
                <a:cxn ang="0">
                  <a:pos x="219" y="1038"/>
                </a:cxn>
                <a:cxn ang="0">
                  <a:pos x="138" y="872"/>
                </a:cxn>
                <a:cxn ang="0">
                  <a:pos x="144" y="805"/>
                </a:cxn>
                <a:cxn ang="0">
                  <a:pos x="213" y="608"/>
                </a:cxn>
                <a:cxn ang="0">
                  <a:pos x="251" y="455"/>
                </a:cxn>
                <a:cxn ang="0">
                  <a:pos x="232" y="430"/>
                </a:cxn>
                <a:cxn ang="0">
                  <a:pos x="213" y="424"/>
                </a:cxn>
                <a:cxn ang="0">
                  <a:pos x="82" y="522"/>
                </a:cxn>
                <a:cxn ang="0">
                  <a:pos x="38" y="639"/>
                </a:cxn>
                <a:cxn ang="0">
                  <a:pos x="19" y="645"/>
                </a:cxn>
                <a:cxn ang="0">
                  <a:pos x="0" y="633"/>
                </a:cxn>
                <a:cxn ang="0">
                  <a:pos x="38" y="528"/>
                </a:cxn>
                <a:cxn ang="0">
                  <a:pos x="157" y="405"/>
                </a:cxn>
                <a:cxn ang="0">
                  <a:pos x="307" y="430"/>
                </a:cxn>
                <a:cxn ang="0">
                  <a:pos x="344" y="547"/>
                </a:cxn>
                <a:cxn ang="0">
                  <a:pos x="294" y="688"/>
                </a:cxn>
                <a:cxn ang="0">
                  <a:pos x="244" y="848"/>
                </a:cxn>
                <a:cxn ang="0">
                  <a:pos x="251" y="952"/>
                </a:cxn>
                <a:cxn ang="0">
                  <a:pos x="426" y="1063"/>
                </a:cxn>
                <a:cxn ang="0">
                  <a:pos x="695" y="0"/>
                </a:cxn>
              </a:cxnLst>
              <a:rect l="0" t="0" r="r" b="b"/>
              <a:pathLst>
                <a:path w="970" h="1401">
                  <a:moveTo>
                    <a:pt x="714" y="0"/>
                  </a:moveTo>
                  <a:lnTo>
                    <a:pt x="720" y="0"/>
                  </a:lnTo>
                  <a:lnTo>
                    <a:pt x="726" y="0"/>
                  </a:lnTo>
                  <a:lnTo>
                    <a:pt x="726" y="6"/>
                  </a:lnTo>
                  <a:lnTo>
                    <a:pt x="732" y="12"/>
                  </a:lnTo>
                  <a:lnTo>
                    <a:pt x="732" y="25"/>
                  </a:lnTo>
                  <a:lnTo>
                    <a:pt x="726" y="37"/>
                  </a:lnTo>
                  <a:lnTo>
                    <a:pt x="726" y="37"/>
                  </a:lnTo>
                  <a:lnTo>
                    <a:pt x="463" y="1063"/>
                  </a:lnTo>
                  <a:lnTo>
                    <a:pt x="501" y="1063"/>
                  </a:lnTo>
                  <a:lnTo>
                    <a:pt x="551" y="1057"/>
                  </a:lnTo>
                  <a:lnTo>
                    <a:pt x="613" y="1032"/>
                  </a:lnTo>
                  <a:lnTo>
                    <a:pt x="682" y="989"/>
                  </a:lnTo>
                  <a:lnTo>
                    <a:pt x="764" y="922"/>
                  </a:lnTo>
                  <a:lnTo>
                    <a:pt x="807" y="872"/>
                  </a:lnTo>
                  <a:lnTo>
                    <a:pt x="851" y="799"/>
                  </a:lnTo>
                  <a:lnTo>
                    <a:pt x="889" y="719"/>
                  </a:lnTo>
                  <a:lnTo>
                    <a:pt x="901" y="639"/>
                  </a:lnTo>
                  <a:lnTo>
                    <a:pt x="895" y="590"/>
                  </a:lnTo>
                  <a:lnTo>
                    <a:pt x="876" y="553"/>
                  </a:lnTo>
                  <a:lnTo>
                    <a:pt x="857" y="528"/>
                  </a:lnTo>
                  <a:lnTo>
                    <a:pt x="845" y="510"/>
                  </a:lnTo>
                  <a:lnTo>
                    <a:pt x="832" y="498"/>
                  </a:lnTo>
                  <a:lnTo>
                    <a:pt x="826" y="492"/>
                  </a:lnTo>
                  <a:lnTo>
                    <a:pt x="820" y="479"/>
                  </a:lnTo>
                  <a:lnTo>
                    <a:pt x="820" y="467"/>
                  </a:lnTo>
                  <a:lnTo>
                    <a:pt x="820" y="442"/>
                  </a:lnTo>
                  <a:lnTo>
                    <a:pt x="832" y="424"/>
                  </a:lnTo>
                  <a:lnTo>
                    <a:pt x="851" y="405"/>
                  </a:lnTo>
                  <a:lnTo>
                    <a:pt x="876" y="393"/>
                  </a:lnTo>
                  <a:lnTo>
                    <a:pt x="901" y="393"/>
                  </a:lnTo>
                  <a:lnTo>
                    <a:pt x="920" y="393"/>
                  </a:lnTo>
                  <a:lnTo>
                    <a:pt x="945" y="412"/>
                  </a:lnTo>
                  <a:lnTo>
                    <a:pt x="964" y="442"/>
                  </a:lnTo>
                  <a:lnTo>
                    <a:pt x="970" y="498"/>
                  </a:lnTo>
                  <a:lnTo>
                    <a:pt x="964" y="559"/>
                  </a:lnTo>
                  <a:lnTo>
                    <a:pt x="951" y="633"/>
                  </a:lnTo>
                  <a:lnTo>
                    <a:pt x="932" y="700"/>
                  </a:lnTo>
                  <a:lnTo>
                    <a:pt x="920" y="743"/>
                  </a:lnTo>
                  <a:lnTo>
                    <a:pt x="895" y="799"/>
                  </a:lnTo>
                  <a:lnTo>
                    <a:pt x="857" y="860"/>
                  </a:lnTo>
                  <a:lnTo>
                    <a:pt x="801" y="928"/>
                  </a:lnTo>
                  <a:lnTo>
                    <a:pt x="714" y="1014"/>
                  </a:lnTo>
                  <a:lnTo>
                    <a:pt x="632" y="1063"/>
                  </a:lnTo>
                  <a:lnTo>
                    <a:pt x="557" y="1088"/>
                  </a:lnTo>
                  <a:lnTo>
                    <a:pt x="501" y="1094"/>
                  </a:lnTo>
                  <a:lnTo>
                    <a:pt x="457" y="1100"/>
                  </a:lnTo>
                  <a:lnTo>
                    <a:pt x="395" y="1333"/>
                  </a:lnTo>
                  <a:lnTo>
                    <a:pt x="388" y="1346"/>
                  </a:lnTo>
                  <a:lnTo>
                    <a:pt x="388" y="1364"/>
                  </a:lnTo>
                  <a:lnTo>
                    <a:pt x="382" y="1376"/>
                  </a:lnTo>
                  <a:lnTo>
                    <a:pt x="382" y="1389"/>
                  </a:lnTo>
                  <a:lnTo>
                    <a:pt x="376" y="1395"/>
                  </a:lnTo>
                  <a:lnTo>
                    <a:pt x="370" y="1401"/>
                  </a:lnTo>
                  <a:lnTo>
                    <a:pt x="363" y="1401"/>
                  </a:lnTo>
                  <a:lnTo>
                    <a:pt x="363" y="1401"/>
                  </a:lnTo>
                  <a:lnTo>
                    <a:pt x="351" y="1401"/>
                  </a:lnTo>
                  <a:lnTo>
                    <a:pt x="344" y="1395"/>
                  </a:lnTo>
                  <a:lnTo>
                    <a:pt x="338" y="1389"/>
                  </a:lnTo>
                  <a:lnTo>
                    <a:pt x="338" y="1382"/>
                  </a:lnTo>
                  <a:lnTo>
                    <a:pt x="344" y="1370"/>
                  </a:lnTo>
                  <a:lnTo>
                    <a:pt x="351" y="1333"/>
                  </a:lnTo>
                  <a:lnTo>
                    <a:pt x="363" y="1296"/>
                  </a:lnTo>
                  <a:lnTo>
                    <a:pt x="370" y="1260"/>
                  </a:lnTo>
                  <a:lnTo>
                    <a:pt x="376" y="1235"/>
                  </a:lnTo>
                  <a:lnTo>
                    <a:pt x="395" y="1186"/>
                  </a:lnTo>
                  <a:lnTo>
                    <a:pt x="401" y="1155"/>
                  </a:lnTo>
                  <a:lnTo>
                    <a:pt x="407" y="1131"/>
                  </a:lnTo>
                  <a:lnTo>
                    <a:pt x="413" y="1094"/>
                  </a:lnTo>
                  <a:lnTo>
                    <a:pt x="338" y="1088"/>
                  </a:lnTo>
                  <a:lnTo>
                    <a:pt x="276" y="1069"/>
                  </a:lnTo>
                  <a:lnTo>
                    <a:pt x="219" y="1038"/>
                  </a:lnTo>
                  <a:lnTo>
                    <a:pt x="176" y="995"/>
                  </a:lnTo>
                  <a:lnTo>
                    <a:pt x="144" y="940"/>
                  </a:lnTo>
                  <a:lnTo>
                    <a:pt x="138" y="872"/>
                  </a:lnTo>
                  <a:lnTo>
                    <a:pt x="138" y="860"/>
                  </a:lnTo>
                  <a:lnTo>
                    <a:pt x="138" y="836"/>
                  </a:lnTo>
                  <a:lnTo>
                    <a:pt x="144" y="805"/>
                  </a:lnTo>
                  <a:lnTo>
                    <a:pt x="157" y="762"/>
                  </a:lnTo>
                  <a:lnTo>
                    <a:pt x="182" y="694"/>
                  </a:lnTo>
                  <a:lnTo>
                    <a:pt x="213" y="608"/>
                  </a:lnTo>
                  <a:lnTo>
                    <a:pt x="238" y="535"/>
                  </a:lnTo>
                  <a:lnTo>
                    <a:pt x="251" y="473"/>
                  </a:lnTo>
                  <a:lnTo>
                    <a:pt x="251" y="455"/>
                  </a:lnTo>
                  <a:lnTo>
                    <a:pt x="244" y="442"/>
                  </a:lnTo>
                  <a:lnTo>
                    <a:pt x="238" y="436"/>
                  </a:lnTo>
                  <a:lnTo>
                    <a:pt x="232" y="430"/>
                  </a:lnTo>
                  <a:lnTo>
                    <a:pt x="226" y="424"/>
                  </a:lnTo>
                  <a:lnTo>
                    <a:pt x="219" y="424"/>
                  </a:lnTo>
                  <a:lnTo>
                    <a:pt x="213" y="424"/>
                  </a:lnTo>
                  <a:lnTo>
                    <a:pt x="169" y="436"/>
                  </a:lnTo>
                  <a:lnTo>
                    <a:pt x="126" y="467"/>
                  </a:lnTo>
                  <a:lnTo>
                    <a:pt x="82" y="522"/>
                  </a:lnTo>
                  <a:lnTo>
                    <a:pt x="51" y="621"/>
                  </a:lnTo>
                  <a:lnTo>
                    <a:pt x="44" y="633"/>
                  </a:lnTo>
                  <a:lnTo>
                    <a:pt x="38" y="639"/>
                  </a:lnTo>
                  <a:lnTo>
                    <a:pt x="32" y="645"/>
                  </a:lnTo>
                  <a:lnTo>
                    <a:pt x="26" y="645"/>
                  </a:lnTo>
                  <a:lnTo>
                    <a:pt x="19" y="645"/>
                  </a:lnTo>
                  <a:lnTo>
                    <a:pt x="13" y="645"/>
                  </a:lnTo>
                  <a:lnTo>
                    <a:pt x="7" y="639"/>
                  </a:lnTo>
                  <a:lnTo>
                    <a:pt x="0" y="633"/>
                  </a:lnTo>
                  <a:lnTo>
                    <a:pt x="7" y="614"/>
                  </a:lnTo>
                  <a:lnTo>
                    <a:pt x="19" y="578"/>
                  </a:lnTo>
                  <a:lnTo>
                    <a:pt x="38" y="528"/>
                  </a:lnTo>
                  <a:lnTo>
                    <a:pt x="69" y="479"/>
                  </a:lnTo>
                  <a:lnTo>
                    <a:pt x="107" y="436"/>
                  </a:lnTo>
                  <a:lnTo>
                    <a:pt x="157" y="405"/>
                  </a:lnTo>
                  <a:lnTo>
                    <a:pt x="213" y="393"/>
                  </a:lnTo>
                  <a:lnTo>
                    <a:pt x="269" y="399"/>
                  </a:lnTo>
                  <a:lnTo>
                    <a:pt x="307" y="430"/>
                  </a:lnTo>
                  <a:lnTo>
                    <a:pt x="338" y="467"/>
                  </a:lnTo>
                  <a:lnTo>
                    <a:pt x="344" y="516"/>
                  </a:lnTo>
                  <a:lnTo>
                    <a:pt x="344" y="547"/>
                  </a:lnTo>
                  <a:lnTo>
                    <a:pt x="332" y="571"/>
                  </a:lnTo>
                  <a:lnTo>
                    <a:pt x="326" y="596"/>
                  </a:lnTo>
                  <a:lnTo>
                    <a:pt x="294" y="688"/>
                  </a:lnTo>
                  <a:lnTo>
                    <a:pt x="269" y="762"/>
                  </a:lnTo>
                  <a:lnTo>
                    <a:pt x="251" y="811"/>
                  </a:lnTo>
                  <a:lnTo>
                    <a:pt x="244" y="848"/>
                  </a:lnTo>
                  <a:lnTo>
                    <a:pt x="238" y="866"/>
                  </a:lnTo>
                  <a:lnTo>
                    <a:pt x="238" y="885"/>
                  </a:lnTo>
                  <a:lnTo>
                    <a:pt x="251" y="952"/>
                  </a:lnTo>
                  <a:lnTo>
                    <a:pt x="288" y="1008"/>
                  </a:lnTo>
                  <a:lnTo>
                    <a:pt x="344" y="1045"/>
                  </a:lnTo>
                  <a:lnTo>
                    <a:pt x="426" y="1063"/>
                  </a:lnTo>
                  <a:lnTo>
                    <a:pt x="688" y="25"/>
                  </a:lnTo>
                  <a:lnTo>
                    <a:pt x="695" y="12"/>
                  </a:lnTo>
                  <a:lnTo>
                    <a:pt x="695" y="0"/>
                  </a:lnTo>
                  <a:lnTo>
                    <a:pt x="701" y="0"/>
                  </a:lnTo>
                  <a:lnTo>
                    <a:pt x="7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9" name="Freeform 41"/>
            <p:cNvSpPr>
              <a:spLocks noEditPoints="1"/>
            </p:cNvSpPr>
            <p:nvPr/>
          </p:nvSpPr>
          <p:spPr bwMode="auto">
            <a:xfrm>
              <a:off x="13069" y="2629"/>
              <a:ext cx="1057" cy="362"/>
            </a:xfrm>
            <a:custGeom>
              <a:avLst/>
              <a:gdLst/>
              <a:ahLst/>
              <a:cxnLst>
                <a:cxn ang="0">
                  <a:pos x="56" y="301"/>
                </a:cxn>
                <a:cxn ang="0">
                  <a:pos x="1000" y="301"/>
                </a:cxn>
                <a:cxn ang="0">
                  <a:pos x="1019" y="301"/>
                </a:cxn>
                <a:cxn ang="0">
                  <a:pos x="1032" y="301"/>
                </a:cxn>
                <a:cxn ang="0">
                  <a:pos x="1038" y="307"/>
                </a:cxn>
                <a:cxn ang="0">
                  <a:pos x="1050" y="307"/>
                </a:cxn>
                <a:cxn ang="0">
                  <a:pos x="1057" y="319"/>
                </a:cxn>
                <a:cxn ang="0">
                  <a:pos x="1057" y="332"/>
                </a:cxn>
                <a:cxn ang="0">
                  <a:pos x="1057" y="344"/>
                </a:cxn>
                <a:cxn ang="0">
                  <a:pos x="1050" y="350"/>
                </a:cxn>
                <a:cxn ang="0">
                  <a:pos x="1038" y="356"/>
                </a:cxn>
                <a:cxn ang="0">
                  <a:pos x="1032" y="362"/>
                </a:cxn>
                <a:cxn ang="0">
                  <a:pos x="1019" y="362"/>
                </a:cxn>
                <a:cxn ang="0">
                  <a:pos x="1007" y="362"/>
                </a:cxn>
                <a:cxn ang="0">
                  <a:pos x="56" y="362"/>
                </a:cxn>
                <a:cxn ang="0">
                  <a:pos x="43" y="362"/>
                </a:cxn>
                <a:cxn ang="0">
                  <a:pos x="31" y="362"/>
                </a:cxn>
                <a:cxn ang="0">
                  <a:pos x="18" y="356"/>
                </a:cxn>
                <a:cxn ang="0">
                  <a:pos x="12" y="350"/>
                </a:cxn>
                <a:cxn ang="0">
                  <a:pos x="6" y="344"/>
                </a:cxn>
                <a:cxn ang="0">
                  <a:pos x="0" y="332"/>
                </a:cxn>
                <a:cxn ang="0">
                  <a:pos x="6" y="319"/>
                </a:cxn>
                <a:cxn ang="0">
                  <a:pos x="12" y="307"/>
                </a:cxn>
                <a:cxn ang="0">
                  <a:pos x="18" y="307"/>
                </a:cxn>
                <a:cxn ang="0">
                  <a:pos x="31" y="301"/>
                </a:cxn>
                <a:cxn ang="0">
                  <a:pos x="43" y="301"/>
                </a:cxn>
                <a:cxn ang="0">
                  <a:pos x="56" y="301"/>
                </a:cxn>
                <a:cxn ang="0">
                  <a:pos x="56" y="0"/>
                </a:cxn>
                <a:cxn ang="0">
                  <a:pos x="1007" y="0"/>
                </a:cxn>
                <a:cxn ang="0">
                  <a:pos x="1019" y="0"/>
                </a:cxn>
                <a:cxn ang="0">
                  <a:pos x="1032" y="0"/>
                </a:cxn>
                <a:cxn ang="0">
                  <a:pos x="1038" y="0"/>
                </a:cxn>
                <a:cxn ang="0">
                  <a:pos x="1050" y="6"/>
                </a:cxn>
                <a:cxn ang="0">
                  <a:pos x="1057" y="18"/>
                </a:cxn>
                <a:cxn ang="0">
                  <a:pos x="1057" y="31"/>
                </a:cxn>
                <a:cxn ang="0">
                  <a:pos x="1057" y="43"/>
                </a:cxn>
                <a:cxn ang="0">
                  <a:pos x="1050" y="49"/>
                </a:cxn>
                <a:cxn ang="0">
                  <a:pos x="1038" y="55"/>
                </a:cxn>
                <a:cxn ang="0">
                  <a:pos x="1032" y="61"/>
                </a:cxn>
                <a:cxn ang="0">
                  <a:pos x="1019" y="61"/>
                </a:cxn>
                <a:cxn ang="0">
                  <a:pos x="1000" y="61"/>
                </a:cxn>
                <a:cxn ang="0">
                  <a:pos x="56" y="61"/>
                </a:cxn>
                <a:cxn ang="0">
                  <a:pos x="43" y="61"/>
                </a:cxn>
                <a:cxn ang="0">
                  <a:pos x="31" y="61"/>
                </a:cxn>
                <a:cxn ang="0">
                  <a:pos x="18" y="55"/>
                </a:cxn>
                <a:cxn ang="0">
                  <a:pos x="12" y="49"/>
                </a:cxn>
                <a:cxn ang="0">
                  <a:pos x="6" y="43"/>
                </a:cxn>
                <a:cxn ang="0">
                  <a:pos x="0" y="31"/>
                </a:cxn>
                <a:cxn ang="0">
                  <a:pos x="6" y="18"/>
                </a:cxn>
                <a:cxn ang="0">
                  <a:pos x="12" y="6"/>
                </a:cxn>
                <a:cxn ang="0">
                  <a:pos x="18" y="0"/>
                </a:cxn>
                <a:cxn ang="0">
                  <a:pos x="31" y="0"/>
                </a:cxn>
                <a:cxn ang="0">
                  <a:pos x="43" y="0"/>
                </a:cxn>
                <a:cxn ang="0">
                  <a:pos x="56" y="0"/>
                </a:cxn>
              </a:cxnLst>
              <a:rect l="0" t="0" r="r" b="b"/>
              <a:pathLst>
                <a:path w="1057" h="362">
                  <a:moveTo>
                    <a:pt x="56" y="301"/>
                  </a:moveTo>
                  <a:lnTo>
                    <a:pt x="1000" y="301"/>
                  </a:lnTo>
                  <a:lnTo>
                    <a:pt x="1019" y="301"/>
                  </a:lnTo>
                  <a:lnTo>
                    <a:pt x="1032" y="301"/>
                  </a:lnTo>
                  <a:lnTo>
                    <a:pt x="1038" y="307"/>
                  </a:lnTo>
                  <a:lnTo>
                    <a:pt x="1050" y="307"/>
                  </a:lnTo>
                  <a:lnTo>
                    <a:pt x="1057" y="319"/>
                  </a:lnTo>
                  <a:lnTo>
                    <a:pt x="1057" y="332"/>
                  </a:lnTo>
                  <a:lnTo>
                    <a:pt x="1057" y="344"/>
                  </a:lnTo>
                  <a:lnTo>
                    <a:pt x="1050" y="350"/>
                  </a:lnTo>
                  <a:lnTo>
                    <a:pt x="1038" y="356"/>
                  </a:lnTo>
                  <a:lnTo>
                    <a:pt x="1032" y="362"/>
                  </a:lnTo>
                  <a:lnTo>
                    <a:pt x="1019" y="362"/>
                  </a:lnTo>
                  <a:lnTo>
                    <a:pt x="1007" y="362"/>
                  </a:lnTo>
                  <a:lnTo>
                    <a:pt x="56" y="362"/>
                  </a:lnTo>
                  <a:lnTo>
                    <a:pt x="43" y="362"/>
                  </a:lnTo>
                  <a:lnTo>
                    <a:pt x="31" y="362"/>
                  </a:lnTo>
                  <a:lnTo>
                    <a:pt x="18" y="356"/>
                  </a:lnTo>
                  <a:lnTo>
                    <a:pt x="12" y="350"/>
                  </a:lnTo>
                  <a:lnTo>
                    <a:pt x="6" y="344"/>
                  </a:lnTo>
                  <a:lnTo>
                    <a:pt x="0" y="332"/>
                  </a:lnTo>
                  <a:lnTo>
                    <a:pt x="6" y="319"/>
                  </a:lnTo>
                  <a:lnTo>
                    <a:pt x="12" y="307"/>
                  </a:lnTo>
                  <a:lnTo>
                    <a:pt x="18" y="307"/>
                  </a:lnTo>
                  <a:lnTo>
                    <a:pt x="31" y="301"/>
                  </a:lnTo>
                  <a:lnTo>
                    <a:pt x="43" y="301"/>
                  </a:lnTo>
                  <a:lnTo>
                    <a:pt x="56" y="301"/>
                  </a:lnTo>
                  <a:close/>
                  <a:moveTo>
                    <a:pt x="56" y="0"/>
                  </a:moveTo>
                  <a:lnTo>
                    <a:pt x="1007" y="0"/>
                  </a:lnTo>
                  <a:lnTo>
                    <a:pt x="1019" y="0"/>
                  </a:lnTo>
                  <a:lnTo>
                    <a:pt x="1032" y="0"/>
                  </a:lnTo>
                  <a:lnTo>
                    <a:pt x="1038" y="0"/>
                  </a:lnTo>
                  <a:lnTo>
                    <a:pt x="1050" y="6"/>
                  </a:lnTo>
                  <a:lnTo>
                    <a:pt x="1057" y="18"/>
                  </a:lnTo>
                  <a:lnTo>
                    <a:pt x="1057" y="31"/>
                  </a:lnTo>
                  <a:lnTo>
                    <a:pt x="1057" y="43"/>
                  </a:lnTo>
                  <a:lnTo>
                    <a:pt x="1050" y="49"/>
                  </a:lnTo>
                  <a:lnTo>
                    <a:pt x="1038" y="55"/>
                  </a:lnTo>
                  <a:lnTo>
                    <a:pt x="1032" y="61"/>
                  </a:lnTo>
                  <a:lnTo>
                    <a:pt x="1019" y="61"/>
                  </a:lnTo>
                  <a:lnTo>
                    <a:pt x="1000" y="61"/>
                  </a:lnTo>
                  <a:lnTo>
                    <a:pt x="56" y="61"/>
                  </a:lnTo>
                  <a:lnTo>
                    <a:pt x="43" y="61"/>
                  </a:lnTo>
                  <a:lnTo>
                    <a:pt x="31" y="61"/>
                  </a:lnTo>
                  <a:lnTo>
                    <a:pt x="18" y="55"/>
                  </a:lnTo>
                  <a:lnTo>
                    <a:pt x="12" y="49"/>
                  </a:lnTo>
                  <a:lnTo>
                    <a:pt x="6" y="43"/>
                  </a:lnTo>
                  <a:lnTo>
                    <a:pt x="0" y="31"/>
                  </a:lnTo>
                  <a:lnTo>
                    <a:pt x="6" y="18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31" y="0"/>
                  </a:lnTo>
                  <a:lnTo>
                    <a:pt x="43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0" name="Freeform 42"/>
            <p:cNvSpPr>
              <a:spLocks/>
            </p:cNvSpPr>
            <p:nvPr/>
          </p:nvSpPr>
          <p:spPr bwMode="auto">
            <a:xfrm>
              <a:off x="14839" y="2027"/>
              <a:ext cx="62" cy="1560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43" y="6"/>
                </a:cxn>
                <a:cxn ang="0">
                  <a:pos x="56" y="12"/>
                </a:cxn>
                <a:cxn ang="0">
                  <a:pos x="62" y="18"/>
                </a:cxn>
                <a:cxn ang="0">
                  <a:pos x="62" y="30"/>
                </a:cxn>
                <a:cxn ang="0">
                  <a:pos x="62" y="43"/>
                </a:cxn>
                <a:cxn ang="0">
                  <a:pos x="62" y="55"/>
                </a:cxn>
                <a:cxn ang="0">
                  <a:pos x="62" y="55"/>
                </a:cxn>
                <a:cxn ang="0">
                  <a:pos x="62" y="1505"/>
                </a:cxn>
                <a:cxn ang="0">
                  <a:pos x="62" y="1517"/>
                </a:cxn>
                <a:cxn ang="0">
                  <a:pos x="62" y="1536"/>
                </a:cxn>
                <a:cxn ang="0">
                  <a:pos x="62" y="1542"/>
                </a:cxn>
                <a:cxn ang="0">
                  <a:pos x="56" y="1554"/>
                </a:cxn>
                <a:cxn ang="0">
                  <a:pos x="43" y="1560"/>
                </a:cxn>
                <a:cxn ang="0">
                  <a:pos x="31" y="1560"/>
                </a:cxn>
                <a:cxn ang="0">
                  <a:pos x="18" y="1560"/>
                </a:cxn>
                <a:cxn ang="0">
                  <a:pos x="12" y="1554"/>
                </a:cxn>
                <a:cxn ang="0">
                  <a:pos x="6" y="1542"/>
                </a:cxn>
                <a:cxn ang="0">
                  <a:pos x="0" y="1536"/>
                </a:cxn>
                <a:cxn ang="0">
                  <a:pos x="0" y="1517"/>
                </a:cxn>
                <a:cxn ang="0">
                  <a:pos x="0" y="1505"/>
                </a:cxn>
                <a:cxn ang="0">
                  <a:pos x="0" y="55"/>
                </a:cxn>
                <a:cxn ang="0">
                  <a:pos x="0" y="43"/>
                </a:cxn>
                <a:cxn ang="0">
                  <a:pos x="0" y="30"/>
                </a:cxn>
                <a:cxn ang="0">
                  <a:pos x="6" y="18"/>
                </a:cxn>
                <a:cxn ang="0">
                  <a:pos x="12" y="12"/>
                </a:cxn>
                <a:cxn ang="0">
                  <a:pos x="18" y="6"/>
                </a:cxn>
                <a:cxn ang="0">
                  <a:pos x="31" y="0"/>
                </a:cxn>
              </a:cxnLst>
              <a:rect l="0" t="0" r="r" b="b"/>
              <a:pathLst>
                <a:path w="62" h="1560">
                  <a:moveTo>
                    <a:pt x="31" y="0"/>
                  </a:moveTo>
                  <a:lnTo>
                    <a:pt x="43" y="6"/>
                  </a:lnTo>
                  <a:lnTo>
                    <a:pt x="56" y="12"/>
                  </a:lnTo>
                  <a:lnTo>
                    <a:pt x="62" y="18"/>
                  </a:lnTo>
                  <a:lnTo>
                    <a:pt x="62" y="30"/>
                  </a:lnTo>
                  <a:lnTo>
                    <a:pt x="62" y="43"/>
                  </a:lnTo>
                  <a:lnTo>
                    <a:pt x="62" y="55"/>
                  </a:lnTo>
                  <a:lnTo>
                    <a:pt x="62" y="55"/>
                  </a:lnTo>
                  <a:lnTo>
                    <a:pt x="62" y="1505"/>
                  </a:lnTo>
                  <a:lnTo>
                    <a:pt x="62" y="1517"/>
                  </a:lnTo>
                  <a:lnTo>
                    <a:pt x="62" y="1536"/>
                  </a:lnTo>
                  <a:lnTo>
                    <a:pt x="62" y="1542"/>
                  </a:lnTo>
                  <a:lnTo>
                    <a:pt x="56" y="1554"/>
                  </a:lnTo>
                  <a:lnTo>
                    <a:pt x="43" y="1560"/>
                  </a:lnTo>
                  <a:lnTo>
                    <a:pt x="31" y="1560"/>
                  </a:lnTo>
                  <a:lnTo>
                    <a:pt x="18" y="1560"/>
                  </a:lnTo>
                  <a:lnTo>
                    <a:pt x="12" y="1554"/>
                  </a:lnTo>
                  <a:lnTo>
                    <a:pt x="6" y="1542"/>
                  </a:lnTo>
                  <a:lnTo>
                    <a:pt x="0" y="1536"/>
                  </a:lnTo>
                  <a:lnTo>
                    <a:pt x="0" y="1517"/>
                  </a:lnTo>
                  <a:lnTo>
                    <a:pt x="0" y="1505"/>
                  </a:lnTo>
                  <a:lnTo>
                    <a:pt x="0" y="55"/>
                  </a:lnTo>
                  <a:lnTo>
                    <a:pt x="0" y="43"/>
                  </a:lnTo>
                  <a:lnTo>
                    <a:pt x="0" y="30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1" name="Freeform 43"/>
            <p:cNvSpPr>
              <a:spLocks/>
            </p:cNvSpPr>
            <p:nvPr/>
          </p:nvSpPr>
          <p:spPr bwMode="auto">
            <a:xfrm>
              <a:off x="15183" y="2131"/>
              <a:ext cx="1057" cy="1069"/>
            </a:xfrm>
            <a:custGeom>
              <a:avLst/>
              <a:gdLst/>
              <a:ahLst/>
              <a:cxnLst>
                <a:cxn ang="0">
                  <a:pos x="1019" y="0"/>
                </a:cxn>
                <a:cxn ang="0">
                  <a:pos x="1050" y="6"/>
                </a:cxn>
                <a:cxn ang="0">
                  <a:pos x="1057" y="13"/>
                </a:cxn>
                <a:cxn ang="0">
                  <a:pos x="1050" y="37"/>
                </a:cxn>
                <a:cxn ang="0">
                  <a:pos x="162" y="1014"/>
                </a:cxn>
                <a:cxn ang="0">
                  <a:pos x="544" y="1008"/>
                </a:cxn>
                <a:cxn ang="0">
                  <a:pos x="694" y="953"/>
                </a:cxn>
                <a:cxn ang="0">
                  <a:pos x="788" y="848"/>
                </a:cxn>
                <a:cxn ang="0">
                  <a:pos x="850" y="688"/>
                </a:cxn>
                <a:cxn ang="0">
                  <a:pos x="863" y="664"/>
                </a:cxn>
                <a:cxn ang="0">
                  <a:pos x="875" y="652"/>
                </a:cxn>
                <a:cxn ang="0">
                  <a:pos x="888" y="652"/>
                </a:cxn>
                <a:cxn ang="0">
                  <a:pos x="900" y="664"/>
                </a:cxn>
                <a:cxn ang="0">
                  <a:pos x="900" y="682"/>
                </a:cxn>
                <a:cxn ang="0">
                  <a:pos x="782" y="1039"/>
                </a:cxn>
                <a:cxn ang="0">
                  <a:pos x="769" y="1063"/>
                </a:cxn>
                <a:cxn ang="0">
                  <a:pos x="750" y="1069"/>
                </a:cxn>
                <a:cxn ang="0">
                  <a:pos x="43" y="1069"/>
                </a:cxn>
                <a:cxn ang="0">
                  <a:pos x="12" y="1069"/>
                </a:cxn>
                <a:cxn ang="0">
                  <a:pos x="0" y="1051"/>
                </a:cxn>
                <a:cxn ang="0">
                  <a:pos x="6" y="1039"/>
                </a:cxn>
                <a:cxn ang="0">
                  <a:pos x="6" y="1026"/>
                </a:cxn>
                <a:cxn ang="0">
                  <a:pos x="638" y="49"/>
                </a:cxn>
                <a:cxn ang="0">
                  <a:pos x="438" y="80"/>
                </a:cxn>
                <a:cxn ang="0">
                  <a:pos x="319" y="178"/>
                </a:cxn>
                <a:cxn ang="0">
                  <a:pos x="244" y="338"/>
                </a:cxn>
                <a:cxn ang="0">
                  <a:pos x="237" y="344"/>
                </a:cxn>
                <a:cxn ang="0">
                  <a:pos x="225" y="357"/>
                </a:cxn>
                <a:cxn ang="0">
                  <a:pos x="212" y="350"/>
                </a:cxn>
                <a:cxn ang="0">
                  <a:pos x="206" y="338"/>
                </a:cxn>
                <a:cxn ang="0">
                  <a:pos x="206" y="332"/>
                </a:cxn>
                <a:cxn ang="0">
                  <a:pos x="212" y="314"/>
                </a:cxn>
                <a:cxn ang="0">
                  <a:pos x="306" y="19"/>
                </a:cxn>
                <a:cxn ang="0">
                  <a:pos x="319" y="6"/>
                </a:cxn>
                <a:cxn ang="0">
                  <a:pos x="350" y="0"/>
                </a:cxn>
              </a:cxnLst>
              <a:rect l="0" t="0" r="r" b="b"/>
              <a:pathLst>
                <a:path w="1057" h="1069">
                  <a:moveTo>
                    <a:pt x="350" y="0"/>
                  </a:moveTo>
                  <a:lnTo>
                    <a:pt x="1019" y="0"/>
                  </a:lnTo>
                  <a:lnTo>
                    <a:pt x="1038" y="0"/>
                  </a:lnTo>
                  <a:lnTo>
                    <a:pt x="1050" y="6"/>
                  </a:lnTo>
                  <a:lnTo>
                    <a:pt x="1057" y="6"/>
                  </a:lnTo>
                  <a:lnTo>
                    <a:pt x="1057" y="13"/>
                  </a:lnTo>
                  <a:lnTo>
                    <a:pt x="1057" y="31"/>
                  </a:lnTo>
                  <a:lnTo>
                    <a:pt x="1050" y="37"/>
                  </a:lnTo>
                  <a:lnTo>
                    <a:pt x="1050" y="37"/>
                  </a:lnTo>
                  <a:lnTo>
                    <a:pt x="162" y="1014"/>
                  </a:lnTo>
                  <a:lnTo>
                    <a:pt x="438" y="1014"/>
                  </a:lnTo>
                  <a:lnTo>
                    <a:pt x="544" y="1008"/>
                  </a:lnTo>
                  <a:lnTo>
                    <a:pt x="625" y="990"/>
                  </a:lnTo>
                  <a:lnTo>
                    <a:pt x="694" y="953"/>
                  </a:lnTo>
                  <a:lnTo>
                    <a:pt x="744" y="910"/>
                  </a:lnTo>
                  <a:lnTo>
                    <a:pt x="788" y="848"/>
                  </a:lnTo>
                  <a:lnTo>
                    <a:pt x="819" y="774"/>
                  </a:lnTo>
                  <a:lnTo>
                    <a:pt x="850" y="688"/>
                  </a:lnTo>
                  <a:lnTo>
                    <a:pt x="857" y="676"/>
                  </a:lnTo>
                  <a:lnTo>
                    <a:pt x="863" y="664"/>
                  </a:lnTo>
                  <a:lnTo>
                    <a:pt x="869" y="658"/>
                  </a:lnTo>
                  <a:lnTo>
                    <a:pt x="875" y="652"/>
                  </a:lnTo>
                  <a:lnTo>
                    <a:pt x="882" y="652"/>
                  </a:lnTo>
                  <a:lnTo>
                    <a:pt x="888" y="652"/>
                  </a:lnTo>
                  <a:lnTo>
                    <a:pt x="894" y="658"/>
                  </a:lnTo>
                  <a:lnTo>
                    <a:pt x="900" y="664"/>
                  </a:lnTo>
                  <a:lnTo>
                    <a:pt x="900" y="670"/>
                  </a:lnTo>
                  <a:lnTo>
                    <a:pt x="900" y="682"/>
                  </a:lnTo>
                  <a:lnTo>
                    <a:pt x="894" y="695"/>
                  </a:lnTo>
                  <a:lnTo>
                    <a:pt x="782" y="1039"/>
                  </a:lnTo>
                  <a:lnTo>
                    <a:pt x="775" y="1051"/>
                  </a:lnTo>
                  <a:lnTo>
                    <a:pt x="769" y="1063"/>
                  </a:lnTo>
                  <a:lnTo>
                    <a:pt x="763" y="1063"/>
                  </a:lnTo>
                  <a:lnTo>
                    <a:pt x="750" y="1069"/>
                  </a:lnTo>
                  <a:lnTo>
                    <a:pt x="731" y="1069"/>
                  </a:lnTo>
                  <a:lnTo>
                    <a:pt x="43" y="1069"/>
                  </a:lnTo>
                  <a:lnTo>
                    <a:pt x="18" y="1069"/>
                  </a:lnTo>
                  <a:lnTo>
                    <a:pt x="12" y="1069"/>
                  </a:lnTo>
                  <a:lnTo>
                    <a:pt x="0" y="1063"/>
                  </a:lnTo>
                  <a:lnTo>
                    <a:pt x="0" y="1051"/>
                  </a:lnTo>
                  <a:lnTo>
                    <a:pt x="0" y="1045"/>
                  </a:lnTo>
                  <a:lnTo>
                    <a:pt x="6" y="1039"/>
                  </a:lnTo>
                  <a:lnTo>
                    <a:pt x="6" y="1033"/>
                  </a:lnTo>
                  <a:lnTo>
                    <a:pt x="6" y="1026"/>
                  </a:lnTo>
                  <a:lnTo>
                    <a:pt x="894" y="49"/>
                  </a:lnTo>
                  <a:lnTo>
                    <a:pt x="638" y="49"/>
                  </a:lnTo>
                  <a:lnTo>
                    <a:pt x="525" y="56"/>
                  </a:lnTo>
                  <a:lnTo>
                    <a:pt x="438" y="80"/>
                  </a:lnTo>
                  <a:lnTo>
                    <a:pt x="369" y="123"/>
                  </a:lnTo>
                  <a:lnTo>
                    <a:pt x="319" y="178"/>
                  </a:lnTo>
                  <a:lnTo>
                    <a:pt x="275" y="252"/>
                  </a:lnTo>
                  <a:lnTo>
                    <a:pt x="244" y="338"/>
                  </a:lnTo>
                  <a:lnTo>
                    <a:pt x="244" y="344"/>
                  </a:lnTo>
                  <a:lnTo>
                    <a:pt x="237" y="344"/>
                  </a:lnTo>
                  <a:lnTo>
                    <a:pt x="231" y="350"/>
                  </a:lnTo>
                  <a:lnTo>
                    <a:pt x="225" y="357"/>
                  </a:lnTo>
                  <a:lnTo>
                    <a:pt x="219" y="350"/>
                  </a:lnTo>
                  <a:lnTo>
                    <a:pt x="212" y="350"/>
                  </a:lnTo>
                  <a:lnTo>
                    <a:pt x="206" y="344"/>
                  </a:lnTo>
                  <a:lnTo>
                    <a:pt x="206" y="338"/>
                  </a:lnTo>
                  <a:lnTo>
                    <a:pt x="206" y="338"/>
                  </a:lnTo>
                  <a:lnTo>
                    <a:pt x="206" y="332"/>
                  </a:lnTo>
                  <a:lnTo>
                    <a:pt x="206" y="326"/>
                  </a:lnTo>
                  <a:lnTo>
                    <a:pt x="212" y="314"/>
                  </a:lnTo>
                  <a:lnTo>
                    <a:pt x="300" y="31"/>
                  </a:lnTo>
                  <a:lnTo>
                    <a:pt x="306" y="19"/>
                  </a:lnTo>
                  <a:lnTo>
                    <a:pt x="306" y="6"/>
                  </a:lnTo>
                  <a:lnTo>
                    <a:pt x="319" y="6"/>
                  </a:lnTo>
                  <a:lnTo>
                    <a:pt x="331" y="0"/>
                  </a:lnTo>
                  <a:lnTo>
                    <a:pt x="3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2" name="Freeform 44"/>
            <p:cNvSpPr>
              <a:spLocks/>
            </p:cNvSpPr>
            <p:nvPr/>
          </p:nvSpPr>
          <p:spPr bwMode="auto">
            <a:xfrm>
              <a:off x="16227" y="2936"/>
              <a:ext cx="651" cy="725"/>
            </a:xfrm>
            <a:custGeom>
              <a:avLst/>
              <a:gdLst/>
              <a:ahLst/>
              <a:cxnLst>
                <a:cxn ang="0">
                  <a:pos x="300" y="12"/>
                </a:cxn>
                <a:cxn ang="0">
                  <a:pos x="388" y="92"/>
                </a:cxn>
                <a:cxn ang="0">
                  <a:pos x="438" y="203"/>
                </a:cxn>
                <a:cxn ang="0">
                  <a:pos x="463" y="301"/>
                </a:cxn>
                <a:cxn ang="0">
                  <a:pos x="463" y="332"/>
                </a:cxn>
                <a:cxn ang="0">
                  <a:pos x="463" y="332"/>
                </a:cxn>
                <a:cxn ang="0">
                  <a:pos x="538" y="172"/>
                </a:cxn>
                <a:cxn ang="0">
                  <a:pos x="601" y="49"/>
                </a:cxn>
                <a:cxn ang="0">
                  <a:pos x="619" y="12"/>
                </a:cxn>
                <a:cxn ang="0">
                  <a:pos x="632" y="12"/>
                </a:cxn>
                <a:cxn ang="0">
                  <a:pos x="638" y="12"/>
                </a:cxn>
                <a:cxn ang="0">
                  <a:pos x="651" y="25"/>
                </a:cxn>
                <a:cxn ang="0">
                  <a:pos x="644" y="37"/>
                </a:cxn>
                <a:cxn ang="0">
                  <a:pos x="569" y="185"/>
                </a:cxn>
                <a:cxn ang="0">
                  <a:pos x="532" y="264"/>
                </a:cxn>
                <a:cxn ang="0">
                  <a:pos x="488" y="381"/>
                </a:cxn>
                <a:cxn ang="0">
                  <a:pos x="463" y="467"/>
                </a:cxn>
                <a:cxn ang="0">
                  <a:pos x="432" y="615"/>
                </a:cxn>
                <a:cxn ang="0">
                  <a:pos x="407" y="695"/>
                </a:cxn>
                <a:cxn ang="0">
                  <a:pos x="394" y="719"/>
                </a:cxn>
                <a:cxn ang="0">
                  <a:pos x="382" y="725"/>
                </a:cxn>
                <a:cxn ang="0">
                  <a:pos x="369" y="725"/>
                </a:cxn>
                <a:cxn ang="0">
                  <a:pos x="363" y="707"/>
                </a:cxn>
                <a:cxn ang="0">
                  <a:pos x="363" y="658"/>
                </a:cxn>
                <a:cxn ang="0">
                  <a:pos x="400" y="529"/>
                </a:cxn>
                <a:cxn ang="0">
                  <a:pos x="419" y="455"/>
                </a:cxn>
                <a:cxn ang="0">
                  <a:pos x="426" y="430"/>
                </a:cxn>
                <a:cxn ang="0">
                  <a:pos x="426" y="381"/>
                </a:cxn>
                <a:cxn ang="0">
                  <a:pos x="419" y="277"/>
                </a:cxn>
                <a:cxn ang="0">
                  <a:pos x="382" y="172"/>
                </a:cxn>
                <a:cxn ang="0">
                  <a:pos x="288" y="105"/>
                </a:cxn>
                <a:cxn ang="0">
                  <a:pos x="163" y="98"/>
                </a:cxn>
                <a:cxn ang="0">
                  <a:pos x="69" y="154"/>
                </a:cxn>
                <a:cxn ang="0">
                  <a:pos x="31" y="209"/>
                </a:cxn>
                <a:cxn ang="0">
                  <a:pos x="19" y="215"/>
                </a:cxn>
                <a:cxn ang="0">
                  <a:pos x="6" y="215"/>
                </a:cxn>
                <a:cxn ang="0">
                  <a:pos x="0" y="203"/>
                </a:cxn>
                <a:cxn ang="0">
                  <a:pos x="13" y="154"/>
                </a:cxn>
                <a:cxn ang="0">
                  <a:pos x="82" y="68"/>
                </a:cxn>
                <a:cxn ang="0">
                  <a:pos x="175" y="12"/>
                </a:cxn>
              </a:cxnLst>
              <a:rect l="0" t="0" r="r" b="b"/>
              <a:pathLst>
                <a:path w="651" h="725">
                  <a:moveTo>
                    <a:pt x="238" y="0"/>
                  </a:moveTo>
                  <a:lnTo>
                    <a:pt x="300" y="12"/>
                  </a:lnTo>
                  <a:lnTo>
                    <a:pt x="350" y="43"/>
                  </a:lnTo>
                  <a:lnTo>
                    <a:pt x="388" y="92"/>
                  </a:lnTo>
                  <a:lnTo>
                    <a:pt x="419" y="148"/>
                  </a:lnTo>
                  <a:lnTo>
                    <a:pt x="438" y="203"/>
                  </a:lnTo>
                  <a:lnTo>
                    <a:pt x="451" y="258"/>
                  </a:lnTo>
                  <a:lnTo>
                    <a:pt x="463" y="301"/>
                  </a:lnTo>
                  <a:lnTo>
                    <a:pt x="463" y="332"/>
                  </a:lnTo>
                  <a:lnTo>
                    <a:pt x="463" y="332"/>
                  </a:lnTo>
                  <a:lnTo>
                    <a:pt x="463" y="332"/>
                  </a:lnTo>
                  <a:lnTo>
                    <a:pt x="463" y="332"/>
                  </a:lnTo>
                  <a:lnTo>
                    <a:pt x="501" y="252"/>
                  </a:lnTo>
                  <a:lnTo>
                    <a:pt x="538" y="172"/>
                  </a:lnTo>
                  <a:lnTo>
                    <a:pt x="569" y="98"/>
                  </a:lnTo>
                  <a:lnTo>
                    <a:pt x="601" y="49"/>
                  </a:lnTo>
                  <a:lnTo>
                    <a:pt x="613" y="19"/>
                  </a:lnTo>
                  <a:lnTo>
                    <a:pt x="619" y="12"/>
                  </a:lnTo>
                  <a:lnTo>
                    <a:pt x="626" y="12"/>
                  </a:lnTo>
                  <a:lnTo>
                    <a:pt x="632" y="12"/>
                  </a:lnTo>
                  <a:lnTo>
                    <a:pt x="638" y="12"/>
                  </a:lnTo>
                  <a:lnTo>
                    <a:pt x="638" y="12"/>
                  </a:lnTo>
                  <a:lnTo>
                    <a:pt x="644" y="19"/>
                  </a:lnTo>
                  <a:lnTo>
                    <a:pt x="651" y="25"/>
                  </a:lnTo>
                  <a:lnTo>
                    <a:pt x="644" y="31"/>
                  </a:lnTo>
                  <a:lnTo>
                    <a:pt x="644" y="37"/>
                  </a:lnTo>
                  <a:lnTo>
                    <a:pt x="601" y="123"/>
                  </a:lnTo>
                  <a:lnTo>
                    <a:pt x="569" y="185"/>
                  </a:lnTo>
                  <a:lnTo>
                    <a:pt x="551" y="221"/>
                  </a:lnTo>
                  <a:lnTo>
                    <a:pt x="532" y="264"/>
                  </a:lnTo>
                  <a:lnTo>
                    <a:pt x="513" y="320"/>
                  </a:lnTo>
                  <a:lnTo>
                    <a:pt x="488" y="381"/>
                  </a:lnTo>
                  <a:lnTo>
                    <a:pt x="469" y="430"/>
                  </a:lnTo>
                  <a:lnTo>
                    <a:pt x="463" y="467"/>
                  </a:lnTo>
                  <a:lnTo>
                    <a:pt x="451" y="541"/>
                  </a:lnTo>
                  <a:lnTo>
                    <a:pt x="432" y="615"/>
                  </a:lnTo>
                  <a:lnTo>
                    <a:pt x="419" y="670"/>
                  </a:lnTo>
                  <a:lnTo>
                    <a:pt x="407" y="695"/>
                  </a:lnTo>
                  <a:lnTo>
                    <a:pt x="400" y="707"/>
                  </a:lnTo>
                  <a:lnTo>
                    <a:pt x="394" y="719"/>
                  </a:lnTo>
                  <a:lnTo>
                    <a:pt x="388" y="725"/>
                  </a:lnTo>
                  <a:lnTo>
                    <a:pt x="382" y="725"/>
                  </a:lnTo>
                  <a:lnTo>
                    <a:pt x="382" y="725"/>
                  </a:lnTo>
                  <a:lnTo>
                    <a:pt x="369" y="725"/>
                  </a:lnTo>
                  <a:lnTo>
                    <a:pt x="363" y="719"/>
                  </a:lnTo>
                  <a:lnTo>
                    <a:pt x="363" y="707"/>
                  </a:lnTo>
                  <a:lnTo>
                    <a:pt x="357" y="701"/>
                  </a:lnTo>
                  <a:lnTo>
                    <a:pt x="363" y="658"/>
                  </a:lnTo>
                  <a:lnTo>
                    <a:pt x="382" y="596"/>
                  </a:lnTo>
                  <a:lnTo>
                    <a:pt x="400" y="529"/>
                  </a:lnTo>
                  <a:lnTo>
                    <a:pt x="419" y="461"/>
                  </a:lnTo>
                  <a:lnTo>
                    <a:pt x="419" y="455"/>
                  </a:lnTo>
                  <a:lnTo>
                    <a:pt x="426" y="443"/>
                  </a:lnTo>
                  <a:lnTo>
                    <a:pt x="426" y="430"/>
                  </a:lnTo>
                  <a:lnTo>
                    <a:pt x="426" y="412"/>
                  </a:lnTo>
                  <a:lnTo>
                    <a:pt x="426" y="381"/>
                  </a:lnTo>
                  <a:lnTo>
                    <a:pt x="426" y="332"/>
                  </a:lnTo>
                  <a:lnTo>
                    <a:pt x="419" y="277"/>
                  </a:lnTo>
                  <a:lnTo>
                    <a:pt x="400" y="221"/>
                  </a:lnTo>
                  <a:lnTo>
                    <a:pt x="382" y="172"/>
                  </a:lnTo>
                  <a:lnTo>
                    <a:pt x="344" y="129"/>
                  </a:lnTo>
                  <a:lnTo>
                    <a:pt x="288" y="105"/>
                  </a:lnTo>
                  <a:lnTo>
                    <a:pt x="219" y="92"/>
                  </a:lnTo>
                  <a:lnTo>
                    <a:pt x="163" y="98"/>
                  </a:lnTo>
                  <a:lnTo>
                    <a:pt x="113" y="117"/>
                  </a:lnTo>
                  <a:lnTo>
                    <a:pt x="69" y="154"/>
                  </a:lnTo>
                  <a:lnTo>
                    <a:pt x="38" y="197"/>
                  </a:lnTo>
                  <a:lnTo>
                    <a:pt x="31" y="209"/>
                  </a:lnTo>
                  <a:lnTo>
                    <a:pt x="31" y="215"/>
                  </a:lnTo>
                  <a:lnTo>
                    <a:pt x="19" y="215"/>
                  </a:lnTo>
                  <a:lnTo>
                    <a:pt x="13" y="215"/>
                  </a:lnTo>
                  <a:lnTo>
                    <a:pt x="6" y="215"/>
                  </a:lnTo>
                  <a:lnTo>
                    <a:pt x="0" y="209"/>
                  </a:lnTo>
                  <a:lnTo>
                    <a:pt x="0" y="203"/>
                  </a:lnTo>
                  <a:lnTo>
                    <a:pt x="0" y="185"/>
                  </a:lnTo>
                  <a:lnTo>
                    <a:pt x="13" y="154"/>
                  </a:lnTo>
                  <a:lnTo>
                    <a:pt x="38" y="111"/>
                  </a:lnTo>
                  <a:lnTo>
                    <a:pt x="82" y="68"/>
                  </a:lnTo>
                  <a:lnTo>
                    <a:pt x="119" y="37"/>
                  </a:lnTo>
                  <a:lnTo>
                    <a:pt x="175" y="12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3" name="Freeform 45"/>
            <p:cNvSpPr>
              <a:spLocks/>
            </p:cNvSpPr>
            <p:nvPr/>
          </p:nvSpPr>
          <p:spPr bwMode="auto">
            <a:xfrm>
              <a:off x="17172" y="2027"/>
              <a:ext cx="369" cy="1560"/>
            </a:xfrm>
            <a:custGeom>
              <a:avLst/>
              <a:gdLst/>
              <a:ahLst/>
              <a:cxnLst>
                <a:cxn ang="0">
                  <a:pos x="350" y="0"/>
                </a:cxn>
                <a:cxn ang="0">
                  <a:pos x="362" y="0"/>
                </a:cxn>
                <a:cxn ang="0">
                  <a:pos x="369" y="6"/>
                </a:cxn>
                <a:cxn ang="0">
                  <a:pos x="369" y="18"/>
                </a:cxn>
                <a:cxn ang="0">
                  <a:pos x="369" y="18"/>
                </a:cxn>
                <a:cxn ang="0">
                  <a:pos x="369" y="24"/>
                </a:cxn>
                <a:cxn ang="0">
                  <a:pos x="362" y="24"/>
                </a:cxn>
                <a:cxn ang="0">
                  <a:pos x="356" y="37"/>
                </a:cxn>
                <a:cxn ang="0">
                  <a:pos x="350" y="43"/>
                </a:cxn>
                <a:cxn ang="0">
                  <a:pos x="262" y="147"/>
                </a:cxn>
                <a:cxn ang="0">
                  <a:pos x="194" y="264"/>
                </a:cxn>
                <a:cxn ang="0">
                  <a:pos x="143" y="381"/>
                </a:cxn>
                <a:cxn ang="0">
                  <a:pos x="112" y="510"/>
                </a:cxn>
                <a:cxn ang="0">
                  <a:pos x="100" y="645"/>
                </a:cxn>
                <a:cxn ang="0">
                  <a:pos x="93" y="780"/>
                </a:cxn>
                <a:cxn ang="0">
                  <a:pos x="100" y="903"/>
                </a:cxn>
                <a:cxn ang="0">
                  <a:pos x="112" y="1032"/>
                </a:cxn>
                <a:cxn ang="0">
                  <a:pos x="143" y="1161"/>
                </a:cxn>
                <a:cxn ang="0">
                  <a:pos x="187" y="1290"/>
                </a:cxn>
                <a:cxn ang="0">
                  <a:pos x="256" y="1407"/>
                </a:cxn>
                <a:cxn ang="0">
                  <a:pos x="344" y="1511"/>
                </a:cxn>
                <a:cxn ang="0">
                  <a:pos x="356" y="1524"/>
                </a:cxn>
                <a:cxn ang="0">
                  <a:pos x="362" y="1536"/>
                </a:cxn>
                <a:cxn ang="0">
                  <a:pos x="369" y="1542"/>
                </a:cxn>
                <a:cxn ang="0">
                  <a:pos x="369" y="1548"/>
                </a:cxn>
                <a:cxn ang="0">
                  <a:pos x="369" y="1548"/>
                </a:cxn>
                <a:cxn ang="0">
                  <a:pos x="369" y="1548"/>
                </a:cxn>
                <a:cxn ang="0">
                  <a:pos x="369" y="1554"/>
                </a:cxn>
                <a:cxn ang="0">
                  <a:pos x="362" y="1560"/>
                </a:cxn>
                <a:cxn ang="0">
                  <a:pos x="350" y="1560"/>
                </a:cxn>
                <a:cxn ang="0">
                  <a:pos x="337" y="1554"/>
                </a:cxn>
                <a:cxn ang="0">
                  <a:pos x="300" y="1530"/>
                </a:cxn>
                <a:cxn ang="0">
                  <a:pos x="256" y="1487"/>
                </a:cxn>
                <a:cxn ang="0">
                  <a:pos x="206" y="1431"/>
                </a:cxn>
                <a:cxn ang="0">
                  <a:pos x="156" y="1358"/>
                </a:cxn>
                <a:cxn ang="0">
                  <a:pos x="106" y="1266"/>
                </a:cxn>
                <a:cxn ang="0">
                  <a:pos x="50" y="1137"/>
                </a:cxn>
                <a:cxn ang="0">
                  <a:pos x="18" y="1007"/>
                </a:cxn>
                <a:cxn ang="0">
                  <a:pos x="6" y="885"/>
                </a:cxn>
                <a:cxn ang="0">
                  <a:pos x="0" y="780"/>
                </a:cxn>
                <a:cxn ang="0">
                  <a:pos x="6" y="639"/>
                </a:cxn>
                <a:cxn ang="0">
                  <a:pos x="37" y="479"/>
                </a:cxn>
                <a:cxn ang="0">
                  <a:pos x="100" y="307"/>
                </a:cxn>
                <a:cxn ang="0">
                  <a:pos x="150" y="215"/>
                </a:cxn>
                <a:cxn ang="0">
                  <a:pos x="206" y="141"/>
                </a:cxn>
                <a:cxn ang="0">
                  <a:pos x="256" y="80"/>
                </a:cxn>
                <a:cxn ang="0">
                  <a:pos x="300" y="37"/>
                </a:cxn>
                <a:cxn ang="0">
                  <a:pos x="337" y="12"/>
                </a:cxn>
                <a:cxn ang="0">
                  <a:pos x="350" y="0"/>
                </a:cxn>
              </a:cxnLst>
              <a:rect l="0" t="0" r="r" b="b"/>
              <a:pathLst>
                <a:path w="369" h="1560">
                  <a:moveTo>
                    <a:pt x="350" y="0"/>
                  </a:moveTo>
                  <a:lnTo>
                    <a:pt x="362" y="0"/>
                  </a:lnTo>
                  <a:lnTo>
                    <a:pt x="369" y="6"/>
                  </a:lnTo>
                  <a:lnTo>
                    <a:pt x="369" y="18"/>
                  </a:lnTo>
                  <a:lnTo>
                    <a:pt x="369" y="18"/>
                  </a:lnTo>
                  <a:lnTo>
                    <a:pt x="369" y="24"/>
                  </a:lnTo>
                  <a:lnTo>
                    <a:pt x="362" y="24"/>
                  </a:lnTo>
                  <a:lnTo>
                    <a:pt x="356" y="37"/>
                  </a:lnTo>
                  <a:lnTo>
                    <a:pt x="350" y="43"/>
                  </a:lnTo>
                  <a:lnTo>
                    <a:pt x="262" y="147"/>
                  </a:lnTo>
                  <a:lnTo>
                    <a:pt x="194" y="264"/>
                  </a:lnTo>
                  <a:lnTo>
                    <a:pt x="143" y="381"/>
                  </a:lnTo>
                  <a:lnTo>
                    <a:pt x="112" y="510"/>
                  </a:lnTo>
                  <a:lnTo>
                    <a:pt x="100" y="645"/>
                  </a:lnTo>
                  <a:lnTo>
                    <a:pt x="93" y="780"/>
                  </a:lnTo>
                  <a:lnTo>
                    <a:pt x="100" y="903"/>
                  </a:lnTo>
                  <a:lnTo>
                    <a:pt x="112" y="1032"/>
                  </a:lnTo>
                  <a:lnTo>
                    <a:pt x="143" y="1161"/>
                  </a:lnTo>
                  <a:lnTo>
                    <a:pt x="187" y="1290"/>
                  </a:lnTo>
                  <a:lnTo>
                    <a:pt x="256" y="1407"/>
                  </a:lnTo>
                  <a:lnTo>
                    <a:pt x="344" y="1511"/>
                  </a:lnTo>
                  <a:lnTo>
                    <a:pt x="356" y="1524"/>
                  </a:lnTo>
                  <a:lnTo>
                    <a:pt x="362" y="1536"/>
                  </a:lnTo>
                  <a:lnTo>
                    <a:pt x="369" y="1542"/>
                  </a:lnTo>
                  <a:lnTo>
                    <a:pt x="369" y="1548"/>
                  </a:lnTo>
                  <a:lnTo>
                    <a:pt x="369" y="1548"/>
                  </a:lnTo>
                  <a:lnTo>
                    <a:pt x="369" y="1548"/>
                  </a:lnTo>
                  <a:lnTo>
                    <a:pt x="369" y="1554"/>
                  </a:lnTo>
                  <a:lnTo>
                    <a:pt x="362" y="1560"/>
                  </a:lnTo>
                  <a:lnTo>
                    <a:pt x="350" y="1560"/>
                  </a:lnTo>
                  <a:lnTo>
                    <a:pt x="337" y="1554"/>
                  </a:lnTo>
                  <a:lnTo>
                    <a:pt x="300" y="1530"/>
                  </a:lnTo>
                  <a:lnTo>
                    <a:pt x="256" y="1487"/>
                  </a:lnTo>
                  <a:lnTo>
                    <a:pt x="206" y="1431"/>
                  </a:lnTo>
                  <a:lnTo>
                    <a:pt x="156" y="1358"/>
                  </a:lnTo>
                  <a:lnTo>
                    <a:pt x="106" y="1266"/>
                  </a:lnTo>
                  <a:lnTo>
                    <a:pt x="50" y="1137"/>
                  </a:lnTo>
                  <a:lnTo>
                    <a:pt x="18" y="1007"/>
                  </a:lnTo>
                  <a:lnTo>
                    <a:pt x="6" y="885"/>
                  </a:lnTo>
                  <a:lnTo>
                    <a:pt x="0" y="780"/>
                  </a:lnTo>
                  <a:lnTo>
                    <a:pt x="6" y="639"/>
                  </a:lnTo>
                  <a:lnTo>
                    <a:pt x="37" y="479"/>
                  </a:lnTo>
                  <a:lnTo>
                    <a:pt x="100" y="307"/>
                  </a:lnTo>
                  <a:lnTo>
                    <a:pt x="150" y="215"/>
                  </a:lnTo>
                  <a:lnTo>
                    <a:pt x="206" y="141"/>
                  </a:lnTo>
                  <a:lnTo>
                    <a:pt x="256" y="80"/>
                  </a:lnTo>
                  <a:lnTo>
                    <a:pt x="300" y="37"/>
                  </a:lnTo>
                  <a:lnTo>
                    <a:pt x="337" y="12"/>
                  </a:lnTo>
                  <a:lnTo>
                    <a:pt x="3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4" name="Freeform 46"/>
            <p:cNvSpPr>
              <a:spLocks/>
            </p:cNvSpPr>
            <p:nvPr/>
          </p:nvSpPr>
          <p:spPr bwMode="auto">
            <a:xfrm>
              <a:off x="17672" y="2512"/>
              <a:ext cx="819" cy="707"/>
            </a:xfrm>
            <a:custGeom>
              <a:avLst/>
              <a:gdLst/>
              <a:ahLst/>
              <a:cxnLst>
                <a:cxn ang="0">
                  <a:pos x="269" y="6"/>
                </a:cxn>
                <a:cxn ang="0">
                  <a:pos x="331" y="74"/>
                </a:cxn>
                <a:cxn ang="0">
                  <a:pos x="344" y="142"/>
                </a:cxn>
                <a:cxn ang="0">
                  <a:pos x="338" y="178"/>
                </a:cxn>
                <a:cxn ang="0">
                  <a:pos x="319" y="221"/>
                </a:cxn>
                <a:cxn ang="0">
                  <a:pos x="256" y="387"/>
                </a:cxn>
                <a:cxn ang="0">
                  <a:pos x="231" y="541"/>
                </a:cxn>
                <a:cxn ang="0">
                  <a:pos x="244" y="615"/>
                </a:cxn>
                <a:cxn ang="0">
                  <a:pos x="288" y="664"/>
                </a:cxn>
                <a:cxn ang="0">
                  <a:pos x="394" y="658"/>
                </a:cxn>
                <a:cxn ang="0">
                  <a:pos x="482" y="590"/>
                </a:cxn>
                <a:cxn ang="0">
                  <a:pos x="513" y="541"/>
                </a:cxn>
                <a:cxn ang="0">
                  <a:pos x="544" y="406"/>
                </a:cxn>
                <a:cxn ang="0">
                  <a:pos x="588" y="221"/>
                </a:cxn>
                <a:cxn ang="0">
                  <a:pos x="632" y="68"/>
                </a:cxn>
                <a:cxn ang="0">
                  <a:pos x="644" y="37"/>
                </a:cxn>
                <a:cxn ang="0">
                  <a:pos x="669" y="19"/>
                </a:cxn>
                <a:cxn ang="0">
                  <a:pos x="688" y="12"/>
                </a:cxn>
                <a:cxn ang="0">
                  <a:pos x="707" y="19"/>
                </a:cxn>
                <a:cxn ang="0">
                  <a:pos x="732" y="31"/>
                </a:cxn>
                <a:cxn ang="0">
                  <a:pos x="738" y="55"/>
                </a:cxn>
                <a:cxn ang="0">
                  <a:pos x="726" y="123"/>
                </a:cxn>
                <a:cxn ang="0">
                  <a:pos x="707" y="191"/>
                </a:cxn>
                <a:cxn ang="0">
                  <a:pos x="688" y="271"/>
                </a:cxn>
                <a:cxn ang="0">
                  <a:pos x="625" y="498"/>
                </a:cxn>
                <a:cxn ang="0">
                  <a:pos x="613" y="596"/>
                </a:cxn>
                <a:cxn ang="0">
                  <a:pos x="619" y="645"/>
                </a:cxn>
                <a:cxn ang="0">
                  <a:pos x="644" y="670"/>
                </a:cxn>
                <a:cxn ang="0">
                  <a:pos x="694" y="658"/>
                </a:cxn>
                <a:cxn ang="0">
                  <a:pos x="744" y="584"/>
                </a:cxn>
                <a:cxn ang="0">
                  <a:pos x="782" y="473"/>
                </a:cxn>
                <a:cxn ang="0">
                  <a:pos x="788" y="455"/>
                </a:cxn>
                <a:cxn ang="0">
                  <a:pos x="801" y="449"/>
                </a:cxn>
                <a:cxn ang="0">
                  <a:pos x="813" y="449"/>
                </a:cxn>
                <a:cxn ang="0">
                  <a:pos x="819" y="461"/>
                </a:cxn>
                <a:cxn ang="0">
                  <a:pos x="807" y="522"/>
                </a:cxn>
                <a:cxn ang="0">
                  <a:pos x="776" y="621"/>
                </a:cxn>
                <a:cxn ang="0">
                  <a:pos x="707" y="695"/>
                </a:cxn>
                <a:cxn ang="0">
                  <a:pos x="594" y="695"/>
                </a:cxn>
                <a:cxn ang="0">
                  <a:pos x="513" y="596"/>
                </a:cxn>
                <a:cxn ang="0">
                  <a:pos x="488" y="633"/>
                </a:cxn>
                <a:cxn ang="0">
                  <a:pos x="394" y="695"/>
                </a:cxn>
                <a:cxn ang="0">
                  <a:pos x="281" y="701"/>
                </a:cxn>
                <a:cxn ang="0">
                  <a:pos x="194" y="664"/>
                </a:cxn>
                <a:cxn ang="0">
                  <a:pos x="138" y="584"/>
                </a:cxn>
                <a:cxn ang="0">
                  <a:pos x="138" y="455"/>
                </a:cxn>
                <a:cxn ang="0">
                  <a:pos x="181" y="295"/>
                </a:cxn>
                <a:cxn ang="0">
                  <a:pos x="238" y="142"/>
                </a:cxn>
                <a:cxn ang="0">
                  <a:pos x="250" y="68"/>
                </a:cxn>
                <a:cxn ang="0">
                  <a:pos x="238" y="43"/>
                </a:cxn>
                <a:cxn ang="0">
                  <a:pos x="225" y="31"/>
                </a:cxn>
                <a:cxn ang="0">
                  <a:pos x="206" y="31"/>
                </a:cxn>
                <a:cxn ang="0">
                  <a:pos x="119" y="80"/>
                </a:cxn>
                <a:cxn ang="0">
                  <a:pos x="44" y="228"/>
                </a:cxn>
                <a:cxn ang="0">
                  <a:pos x="38" y="246"/>
                </a:cxn>
                <a:cxn ang="0">
                  <a:pos x="19" y="252"/>
                </a:cxn>
                <a:cxn ang="0">
                  <a:pos x="13" y="252"/>
                </a:cxn>
                <a:cxn ang="0">
                  <a:pos x="0" y="240"/>
                </a:cxn>
                <a:cxn ang="0">
                  <a:pos x="19" y="185"/>
                </a:cxn>
                <a:cxn ang="0">
                  <a:pos x="69" y="86"/>
                </a:cxn>
                <a:cxn ang="0">
                  <a:pos x="156" y="12"/>
                </a:cxn>
              </a:cxnLst>
              <a:rect l="0" t="0" r="r" b="b"/>
              <a:pathLst>
                <a:path w="819" h="707">
                  <a:moveTo>
                    <a:pt x="213" y="0"/>
                  </a:moveTo>
                  <a:lnTo>
                    <a:pt x="269" y="6"/>
                  </a:lnTo>
                  <a:lnTo>
                    <a:pt x="306" y="37"/>
                  </a:lnTo>
                  <a:lnTo>
                    <a:pt x="331" y="74"/>
                  </a:lnTo>
                  <a:lnTo>
                    <a:pt x="344" y="123"/>
                  </a:lnTo>
                  <a:lnTo>
                    <a:pt x="344" y="142"/>
                  </a:lnTo>
                  <a:lnTo>
                    <a:pt x="338" y="160"/>
                  </a:lnTo>
                  <a:lnTo>
                    <a:pt x="338" y="178"/>
                  </a:lnTo>
                  <a:lnTo>
                    <a:pt x="325" y="197"/>
                  </a:lnTo>
                  <a:lnTo>
                    <a:pt x="319" y="221"/>
                  </a:lnTo>
                  <a:lnTo>
                    <a:pt x="288" y="307"/>
                  </a:lnTo>
                  <a:lnTo>
                    <a:pt x="256" y="387"/>
                  </a:lnTo>
                  <a:lnTo>
                    <a:pt x="238" y="473"/>
                  </a:lnTo>
                  <a:lnTo>
                    <a:pt x="231" y="541"/>
                  </a:lnTo>
                  <a:lnTo>
                    <a:pt x="231" y="578"/>
                  </a:lnTo>
                  <a:lnTo>
                    <a:pt x="244" y="615"/>
                  </a:lnTo>
                  <a:lnTo>
                    <a:pt x="256" y="639"/>
                  </a:lnTo>
                  <a:lnTo>
                    <a:pt x="288" y="664"/>
                  </a:lnTo>
                  <a:lnTo>
                    <a:pt x="331" y="670"/>
                  </a:lnTo>
                  <a:lnTo>
                    <a:pt x="394" y="658"/>
                  </a:lnTo>
                  <a:lnTo>
                    <a:pt x="444" y="627"/>
                  </a:lnTo>
                  <a:lnTo>
                    <a:pt x="482" y="590"/>
                  </a:lnTo>
                  <a:lnTo>
                    <a:pt x="500" y="553"/>
                  </a:lnTo>
                  <a:lnTo>
                    <a:pt x="513" y="541"/>
                  </a:lnTo>
                  <a:lnTo>
                    <a:pt x="525" y="486"/>
                  </a:lnTo>
                  <a:lnTo>
                    <a:pt x="544" y="406"/>
                  </a:lnTo>
                  <a:lnTo>
                    <a:pt x="563" y="314"/>
                  </a:lnTo>
                  <a:lnTo>
                    <a:pt x="588" y="221"/>
                  </a:lnTo>
                  <a:lnTo>
                    <a:pt x="613" y="135"/>
                  </a:lnTo>
                  <a:lnTo>
                    <a:pt x="632" y="68"/>
                  </a:lnTo>
                  <a:lnTo>
                    <a:pt x="638" y="49"/>
                  </a:lnTo>
                  <a:lnTo>
                    <a:pt x="644" y="37"/>
                  </a:lnTo>
                  <a:lnTo>
                    <a:pt x="657" y="25"/>
                  </a:lnTo>
                  <a:lnTo>
                    <a:pt x="669" y="19"/>
                  </a:lnTo>
                  <a:lnTo>
                    <a:pt x="675" y="19"/>
                  </a:lnTo>
                  <a:lnTo>
                    <a:pt x="688" y="12"/>
                  </a:lnTo>
                  <a:lnTo>
                    <a:pt x="694" y="12"/>
                  </a:lnTo>
                  <a:lnTo>
                    <a:pt x="707" y="19"/>
                  </a:lnTo>
                  <a:lnTo>
                    <a:pt x="719" y="19"/>
                  </a:lnTo>
                  <a:lnTo>
                    <a:pt x="732" y="31"/>
                  </a:lnTo>
                  <a:lnTo>
                    <a:pt x="738" y="43"/>
                  </a:lnTo>
                  <a:lnTo>
                    <a:pt x="738" y="55"/>
                  </a:lnTo>
                  <a:lnTo>
                    <a:pt x="732" y="80"/>
                  </a:lnTo>
                  <a:lnTo>
                    <a:pt x="726" y="123"/>
                  </a:lnTo>
                  <a:lnTo>
                    <a:pt x="713" y="160"/>
                  </a:lnTo>
                  <a:lnTo>
                    <a:pt x="707" y="191"/>
                  </a:lnTo>
                  <a:lnTo>
                    <a:pt x="694" y="234"/>
                  </a:lnTo>
                  <a:lnTo>
                    <a:pt x="688" y="271"/>
                  </a:lnTo>
                  <a:lnTo>
                    <a:pt x="644" y="436"/>
                  </a:lnTo>
                  <a:lnTo>
                    <a:pt x="625" y="498"/>
                  </a:lnTo>
                  <a:lnTo>
                    <a:pt x="619" y="553"/>
                  </a:lnTo>
                  <a:lnTo>
                    <a:pt x="613" y="596"/>
                  </a:lnTo>
                  <a:lnTo>
                    <a:pt x="613" y="627"/>
                  </a:lnTo>
                  <a:lnTo>
                    <a:pt x="619" y="645"/>
                  </a:lnTo>
                  <a:lnTo>
                    <a:pt x="625" y="658"/>
                  </a:lnTo>
                  <a:lnTo>
                    <a:pt x="644" y="670"/>
                  </a:lnTo>
                  <a:lnTo>
                    <a:pt x="657" y="670"/>
                  </a:lnTo>
                  <a:lnTo>
                    <a:pt x="694" y="658"/>
                  </a:lnTo>
                  <a:lnTo>
                    <a:pt x="726" y="627"/>
                  </a:lnTo>
                  <a:lnTo>
                    <a:pt x="744" y="584"/>
                  </a:lnTo>
                  <a:lnTo>
                    <a:pt x="763" y="529"/>
                  </a:lnTo>
                  <a:lnTo>
                    <a:pt x="782" y="473"/>
                  </a:lnTo>
                  <a:lnTo>
                    <a:pt x="782" y="461"/>
                  </a:lnTo>
                  <a:lnTo>
                    <a:pt x="788" y="455"/>
                  </a:lnTo>
                  <a:lnTo>
                    <a:pt x="794" y="449"/>
                  </a:lnTo>
                  <a:lnTo>
                    <a:pt x="801" y="449"/>
                  </a:lnTo>
                  <a:lnTo>
                    <a:pt x="807" y="449"/>
                  </a:lnTo>
                  <a:lnTo>
                    <a:pt x="813" y="449"/>
                  </a:lnTo>
                  <a:lnTo>
                    <a:pt x="819" y="455"/>
                  </a:lnTo>
                  <a:lnTo>
                    <a:pt x="819" y="461"/>
                  </a:lnTo>
                  <a:lnTo>
                    <a:pt x="819" y="479"/>
                  </a:lnTo>
                  <a:lnTo>
                    <a:pt x="807" y="522"/>
                  </a:lnTo>
                  <a:lnTo>
                    <a:pt x="794" y="572"/>
                  </a:lnTo>
                  <a:lnTo>
                    <a:pt x="776" y="621"/>
                  </a:lnTo>
                  <a:lnTo>
                    <a:pt x="744" y="664"/>
                  </a:lnTo>
                  <a:lnTo>
                    <a:pt x="707" y="695"/>
                  </a:lnTo>
                  <a:lnTo>
                    <a:pt x="657" y="707"/>
                  </a:lnTo>
                  <a:lnTo>
                    <a:pt x="594" y="695"/>
                  </a:lnTo>
                  <a:lnTo>
                    <a:pt x="544" y="658"/>
                  </a:lnTo>
                  <a:lnTo>
                    <a:pt x="513" y="596"/>
                  </a:lnTo>
                  <a:lnTo>
                    <a:pt x="513" y="596"/>
                  </a:lnTo>
                  <a:lnTo>
                    <a:pt x="488" y="633"/>
                  </a:lnTo>
                  <a:lnTo>
                    <a:pt x="450" y="664"/>
                  </a:lnTo>
                  <a:lnTo>
                    <a:pt x="394" y="695"/>
                  </a:lnTo>
                  <a:lnTo>
                    <a:pt x="325" y="707"/>
                  </a:lnTo>
                  <a:lnTo>
                    <a:pt x="281" y="701"/>
                  </a:lnTo>
                  <a:lnTo>
                    <a:pt x="238" y="688"/>
                  </a:lnTo>
                  <a:lnTo>
                    <a:pt x="194" y="664"/>
                  </a:lnTo>
                  <a:lnTo>
                    <a:pt x="163" y="633"/>
                  </a:lnTo>
                  <a:lnTo>
                    <a:pt x="138" y="584"/>
                  </a:lnTo>
                  <a:lnTo>
                    <a:pt x="131" y="516"/>
                  </a:lnTo>
                  <a:lnTo>
                    <a:pt x="138" y="455"/>
                  </a:lnTo>
                  <a:lnTo>
                    <a:pt x="150" y="381"/>
                  </a:lnTo>
                  <a:lnTo>
                    <a:pt x="181" y="295"/>
                  </a:lnTo>
                  <a:lnTo>
                    <a:pt x="219" y="191"/>
                  </a:lnTo>
                  <a:lnTo>
                    <a:pt x="238" y="142"/>
                  </a:lnTo>
                  <a:lnTo>
                    <a:pt x="250" y="86"/>
                  </a:lnTo>
                  <a:lnTo>
                    <a:pt x="250" y="68"/>
                  </a:lnTo>
                  <a:lnTo>
                    <a:pt x="244" y="49"/>
                  </a:lnTo>
                  <a:lnTo>
                    <a:pt x="238" y="43"/>
                  </a:lnTo>
                  <a:lnTo>
                    <a:pt x="231" y="37"/>
                  </a:lnTo>
                  <a:lnTo>
                    <a:pt x="225" y="31"/>
                  </a:lnTo>
                  <a:lnTo>
                    <a:pt x="213" y="31"/>
                  </a:lnTo>
                  <a:lnTo>
                    <a:pt x="206" y="31"/>
                  </a:lnTo>
                  <a:lnTo>
                    <a:pt x="163" y="43"/>
                  </a:lnTo>
                  <a:lnTo>
                    <a:pt x="119" y="80"/>
                  </a:lnTo>
                  <a:lnTo>
                    <a:pt x="81" y="142"/>
                  </a:lnTo>
                  <a:lnTo>
                    <a:pt x="44" y="228"/>
                  </a:lnTo>
                  <a:lnTo>
                    <a:pt x="44" y="240"/>
                  </a:lnTo>
                  <a:lnTo>
                    <a:pt x="38" y="246"/>
                  </a:lnTo>
                  <a:lnTo>
                    <a:pt x="31" y="252"/>
                  </a:lnTo>
                  <a:lnTo>
                    <a:pt x="19" y="252"/>
                  </a:lnTo>
                  <a:lnTo>
                    <a:pt x="19" y="252"/>
                  </a:lnTo>
                  <a:lnTo>
                    <a:pt x="13" y="252"/>
                  </a:lnTo>
                  <a:lnTo>
                    <a:pt x="6" y="246"/>
                  </a:lnTo>
                  <a:lnTo>
                    <a:pt x="0" y="240"/>
                  </a:lnTo>
                  <a:lnTo>
                    <a:pt x="6" y="221"/>
                  </a:lnTo>
                  <a:lnTo>
                    <a:pt x="19" y="185"/>
                  </a:lnTo>
                  <a:lnTo>
                    <a:pt x="38" y="135"/>
                  </a:lnTo>
                  <a:lnTo>
                    <a:pt x="69" y="86"/>
                  </a:lnTo>
                  <a:lnTo>
                    <a:pt x="106" y="43"/>
                  </a:lnTo>
                  <a:lnTo>
                    <a:pt x="156" y="12"/>
                  </a:lnTo>
                  <a:lnTo>
                    <a:pt x="2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5" name="Freeform 47"/>
            <p:cNvSpPr>
              <a:spLocks/>
            </p:cNvSpPr>
            <p:nvPr/>
          </p:nvSpPr>
          <p:spPr bwMode="auto">
            <a:xfrm>
              <a:off x="18641" y="2027"/>
              <a:ext cx="369" cy="1560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32" y="12"/>
                </a:cxn>
                <a:cxn ang="0">
                  <a:pos x="63" y="37"/>
                </a:cxn>
                <a:cxn ang="0">
                  <a:pos x="113" y="74"/>
                </a:cxn>
                <a:cxn ang="0">
                  <a:pos x="163" y="135"/>
                </a:cxn>
                <a:cxn ang="0">
                  <a:pos x="213" y="209"/>
                </a:cxn>
                <a:cxn ang="0">
                  <a:pos x="263" y="295"/>
                </a:cxn>
                <a:cxn ang="0">
                  <a:pos x="319" y="430"/>
                </a:cxn>
                <a:cxn ang="0">
                  <a:pos x="351" y="559"/>
                </a:cxn>
                <a:cxn ang="0">
                  <a:pos x="363" y="682"/>
                </a:cxn>
                <a:cxn ang="0">
                  <a:pos x="369" y="780"/>
                </a:cxn>
                <a:cxn ang="0">
                  <a:pos x="369" y="780"/>
                </a:cxn>
                <a:cxn ang="0">
                  <a:pos x="363" y="928"/>
                </a:cxn>
                <a:cxn ang="0">
                  <a:pos x="332" y="1087"/>
                </a:cxn>
                <a:cxn ang="0">
                  <a:pos x="269" y="1259"/>
                </a:cxn>
                <a:cxn ang="0">
                  <a:pos x="219" y="1352"/>
                </a:cxn>
                <a:cxn ang="0">
                  <a:pos x="163" y="1425"/>
                </a:cxn>
                <a:cxn ang="0">
                  <a:pos x="113" y="1487"/>
                </a:cxn>
                <a:cxn ang="0">
                  <a:pos x="69" y="1530"/>
                </a:cxn>
                <a:cxn ang="0">
                  <a:pos x="32" y="1554"/>
                </a:cxn>
                <a:cxn ang="0">
                  <a:pos x="19" y="1560"/>
                </a:cxn>
                <a:cxn ang="0">
                  <a:pos x="7" y="1560"/>
                </a:cxn>
                <a:cxn ang="0">
                  <a:pos x="0" y="1554"/>
                </a:cxn>
                <a:cxn ang="0">
                  <a:pos x="0" y="1548"/>
                </a:cxn>
                <a:cxn ang="0">
                  <a:pos x="0" y="1548"/>
                </a:cxn>
                <a:cxn ang="0">
                  <a:pos x="0" y="1542"/>
                </a:cxn>
                <a:cxn ang="0">
                  <a:pos x="0" y="1536"/>
                </a:cxn>
                <a:cxn ang="0">
                  <a:pos x="13" y="1530"/>
                </a:cxn>
                <a:cxn ang="0">
                  <a:pos x="19" y="1524"/>
                </a:cxn>
                <a:cxn ang="0">
                  <a:pos x="107" y="1419"/>
                </a:cxn>
                <a:cxn ang="0">
                  <a:pos x="176" y="1302"/>
                </a:cxn>
                <a:cxn ang="0">
                  <a:pos x="226" y="1180"/>
                </a:cxn>
                <a:cxn ang="0">
                  <a:pos x="257" y="1050"/>
                </a:cxn>
                <a:cxn ang="0">
                  <a:pos x="269" y="915"/>
                </a:cxn>
                <a:cxn ang="0">
                  <a:pos x="276" y="780"/>
                </a:cxn>
                <a:cxn ang="0">
                  <a:pos x="263" y="596"/>
                </a:cxn>
                <a:cxn ang="0">
                  <a:pos x="232" y="430"/>
                </a:cxn>
                <a:cxn ang="0">
                  <a:pos x="182" y="282"/>
                </a:cxn>
                <a:cxn ang="0">
                  <a:pos x="113" y="160"/>
                </a:cxn>
                <a:cxn ang="0">
                  <a:pos x="32" y="55"/>
                </a:cxn>
                <a:cxn ang="0">
                  <a:pos x="13" y="43"/>
                </a:cxn>
                <a:cxn ang="0">
                  <a:pos x="7" y="30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12"/>
                </a:cxn>
                <a:cxn ang="0">
                  <a:pos x="7" y="6"/>
                </a:cxn>
                <a:cxn ang="0">
                  <a:pos x="19" y="0"/>
                </a:cxn>
              </a:cxnLst>
              <a:rect l="0" t="0" r="r" b="b"/>
              <a:pathLst>
                <a:path w="369" h="1560">
                  <a:moveTo>
                    <a:pt x="19" y="0"/>
                  </a:moveTo>
                  <a:lnTo>
                    <a:pt x="32" y="12"/>
                  </a:lnTo>
                  <a:lnTo>
                    <a:pt x="63" y="37"/>
                  </a:lnTo>
                  <a:lnTo>
                    <a:pt x="113" y="74"/>
                  </a:lnTo>
                  <a:lnTo>
                    <a:pt x="163" y="135"/>
                  </a:lnTo>
                  <a:lnTo>
                    <a:pt x="213" y="209"/>
                  </a:lnTo>
                  <a:lnTo>
                    <a:pt x="263" y="295"/>
                  </a:lnTo>
                  <a:lnTo>
                    <a:pt x="319" y="430"/>
                  </a:lnTo>
                  <a:lnTo>
                    <a:pt x="351" y="559"/>
                  </a:lnTo>
                  <a:lnTo>
                    <a:pt x="363" y="682"/>
                  </a:lnTo>
                  <a:lnTo>
                    <a:pt x="369" y="780"/>
                  </a:lnTo>
                  <a:lnTo>
                    <a:pt x="369" y="780"/>
                  </a:lnTo>
                  <a:lnTo>
                    <a:pt x="363" y="928"/>
                  </a:lnTo>
                  <a:lnTo>
                    <a:pt x="332" y="1087"/>
                  </a:lnTo>
                  <a:lnTo>
                    <a:pt x="269" y="1259"/>
                  </a:lnTo>
                  <a:lnTo>
                    <a:pt x="219" y="1352"/>
                  </a:lnTo>
                  <a:lnTo>
                    <a:pt x="163" y="1425"/>
                  </a:lnTo>
                  <a:lnTo>
                    <a:pt x="113" y="1487"/>
                  </a:lnTo>
                  <a:lnTo>
                    <a:pt x="69" y="1530"/>
                  </a:lnTo>
                  <a:lnTo>
                    <a:pt x="32" y="1554"/>
                  </a:lnTo>
                  <a:lnTo>
                    <a:pt x="19" y="1560"/>
                  </a:lnTo>
                  <a:lnTo>
                    <a:pt x="7" y="1560"/>
                  </a:lnTo>
                  <a:lnTo>
                    <a:pt x="0" y="1554"/>
                  </a:lnTo>
                  <a:lnTo>
                    <a:pt x="0" y="1548"/>
                  </a:lnTo>
                  <a:lnTo>
                    <a:pt x="0" y="1548"/>
                  </a:lnTo>
                  <a:lnTo>
                    <a:pt x="0" y="1542"/>
                  </a:lnTo>
                  <a:lnTo>
                    <a:pt x="0" y="1536"/>
                  </a:lnTo>
                  <a:lnTo>
                    <a:pt x="13" y="1530"/>
                  </a:lnTo>
                  <a:lnTo>
                    <a:pt x="19" y="1524"/>
                  </a:lnTo>
                  <a:lnTo>
                    <a:pt x="107" y="1419"/>
                  </a:lnTo>
                  <a:lnTo>
                    <a:pt x="176" y="1302"/>
                  </a:lnTo>
                  <a:lnTo>
                    <a:pt x="226" y="1180"/>
                  </a:lnTo>
                  <a:lnTo>
                    <a:pt x="257" y="1050"/>
                  </a:lnTo>
                  <a:lnTo>
                    <a:pt x="269" y="915"/>
                  </a:lnTo>
                  <a:lnTo>
                    <a:pt x="276" y="780"/>
                  </a:lnTo>
                  <a:lnTo>
                    <a:pt x="263" y="596"/>
                  </a:lnTo>
                  <a:lnTo>
                    <a:pt x="232" y="430"/>
                  </a:lnTo>
                  <a:lnTo>
                    <a:pt x="182" y="282"/>
                  </a:lnTo>
                  <a:lnTo>
                    <a:pt x="113" y="160"/>
                  </a:lnTo>
                  <a:lnTo>
                    <a:pt x="32" y="55"/>
                  </a:lnTo>
                  <a:lnTo>
                    <a:pt x="13" y="43"/>
                  </a:lnTo>
                  <a:lnTo>
                    <a:pt x="7" y="3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7" y="6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6" name="Freeform 48"/>
            <p:cNvSpPr>
              <a:spLocks/>
            </p:cNvSpPr>
            <p:nvPr/>
          </p:nvSpPr>
          <p:spPr bwMode="auto">
            <a:xfrm>
              <a:off x="19354" y="2027"/>
              <a:ext cx="63" cy="156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44" y="6"/>
                </a:cxn>
                <a:cxn ang="0">
                  <a:pos x="57" y="12"/>
                </a:cxn>
                <a:cxn ang="0">
                  <a:pos x="57" y="18"/>
                </a:cxn>
                <a:cxn ang="0">
                  <a:pos x="63" y="30"/>
                </a:cxn>
                <a:cxn ang="0">
                  <a:pos x="63" y="43"/>
                </a:cxn>
                <a:cxn ang="0">
                  <a:pos x="63" y="55"/>
                </a:cxn>
                <a:cxn ang="0">
                  <a:pos x="63" y="55"/>
                </a:cxn>
                <a:cxn ang="0">
                  <a:pos x="63" y="1505"/>
                </a:cxn>
                <a:cxn ang="0">
                  <a:pos x="63" y="1517"/>
                </a:cxn>
                <a:cxn ang="0">
                  <a:pos x="63" y="1536"/>
                </a:cxn>
                <a:cxn ang="0">
                  <a:pos x="57" y="1542"/>
                </a:cxn>
                <a:cxn ang="0">
                  <a:pos x="57" y="1554"/>
                </a:cxn>
                <a:cxn ang="0">
                  <a:pos x="44" y="1560"/>
                </a:cxn>
                <a:cxn ang="0">
                  <a:pos x="32" y="1560"/>
                </a:cxn>
                <a:cxn ang="0">
                  <a:pos x="19" y="1560"/>
                </a:cxn>
                <a:cxn ang="0">
                  <a:pos x="7" y="1554"/>
                </a:cxn>
                <a:cxn ang="0">
                  <a:pos x="7" y="1542"/>
                </a:cxn>
                <a:cxn ang="0">
                  <a:pos x="0" y="1536"/>
                </a:cxn>
                <a:cxn ang="0">
                  <a:pos x="0" y="1517"/>
                </a:cxn>
                <a:cxn ang="0">
                  <a:pos x="0" y="1505"/>
                </a:cxn>
                <a:cxn ang="0">
                  <a:pos x="0" y="55"/>
                </a:cxn>
                <a:cxn ang="0">
                  <a:pos x="0" y="43"/>
                </a:cxn>
                <a:cxn ang="0">
                  <a:pos x="0" y="30"/>
                </a:cxn>
                <a:cxn ang="0">
                  <a:pos x="7" y="18"/>
                </a:cxn>
                <a:cxn ang="0">
                  <a:pos x="7" y="12"/>
                </a:cxn>
                <a:cxn ang="0">
                  <a:pos x="19" y="6"/>
                </a:cxn>
                <a:cxn ang="0">
                  <a:pos x="32" y="0"/>
                </a:cxn>
              </a:cxnLst>
              <a:rect l="0" t="0" r="r" b="b"/>
              <a:pathLst>
                <a:path w="63" h="1560">
                  <a:moveTo>
                    <a:pt x="32" y="0"/>
                  </a:moveTo>
                  <a:lnTo>
                    <a:pt x="44" y="6"/>
                  </a:lnTo>
                  <a:lnTo>
                    <a:pt x="57" y="12"/>
                  </a:lnTo>
                  <a:lnTo>
                    <a:pt x="57" y="18"/>
                  </a:lnTo>
                  <a:lnTo>
                    <a:pt x="63" y="30"/>
                  </a:lnTo>
                  <a:lnTo>
                    <a:pt x="63" y="43"/>
                  </a:lnTo>
                  <a:lnTo>
                    <a:pt x="63" y="55"/>
                  </a:lnTo>
                  <a:lnTo>
                    <a:pt x="63" y="55"/>
                  </a:lnTo>
                  <a:lnTo>
                    <a:pt x="63" y="1505"/>
                  </a:lnTo>
                  <a:lnTo>
                    <a:pt x="63" y="1517"/>
                  </a:lnTo>
                  <a:lnTo>
                    <a:pt x="63" y="1536"/>
                  </a:lnTo>
                  <a:lnTo>
                    <a:pt x="57" y="1542"/>
                  </a:lnTo>
                  <a:lnTo>
                    <a:pt x="57" y="1554"/>
                  </a:lnTo>
                  <a:lnTo>
                    <a:pt x="44" y="1560"/>
                  </a:lnTo>
                  <a:lnTo>
                    <a:pt x="32" y="1560"/>
                  </a:lnTo>
                  <a:lnTo>
                    <a:pt x="19" y="1560"/>
                  </a:lnTo>
                  <a:lnTo>
                    <a:pt x="7" y="1554"/>
                  </a:lnTo>
                  <a:lnTo>
                    <a:pt x="7" y="1542"/>
                  </a:lnTo>
                  <a:lnTo>
                    <a:pt x="0" y="1536"/>
                  </a:lnTo>
                  <a:lnTo>
                    <a:pt x="0" y="1517"/>
                  </a:lnTo>
                  <a:lnTo>
                    <a:pt x="0" y="1505"/>
                  </a:lnTo>
                  <a:lnTo>
                    <a:pt x="0" y="55"/>
                  </a:lnTo>
                  <a:lnTo>
                    <a:pt x="0" y="43"/>
                  </a:lnTo>
                  <a:lnTo>
                    <a:pt x="0" y="30"/>
                  </a:lnTo>
                  <a:lnTo>
                    <a:pt x="7" y="18"/>
                  </a:lnTo>
                  <a:lnTo>
                    <a:pt x="7" y="12"/>
                  </a:lnTo>
                  <a:lnTo>
                    <a:pt x="19" y="6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7" name="Freeform 49"/>
            <p:cNvSpPr>
              <a:spLocks/>
            </p:cNvSpPr>
            <p:nvPr/>
          </p:nvSpPr>
          <p:spPr bwMode="auto">
            <a:xfrm>
              <a:off x="19648" y="2119"/>
              <a:ext cx="970" cy="1401"/>
            </a:xfrm>
            <a:custGeom>
              <a:avLst/>
              <a:gdLst/>
              <a:ahLst/>
              <a:cxnLst>
                <a:cxn ang="0">
                  <a:pos x="720" y="0"/>
                </a:cxn>
                <a:cxn ang="0">
                  <a:pos x="726" y="25"/>
                </a:cxn>
                <a:cxn ang="0">
                  <a:pos x="463" y="1063"/>
                </a:cxn>
                <a:cxn ang="0">
                  <a:pos x="613" y="1032"/>
                </a:cxn>
                <a:cxn ang="0">
                  <a:pos x="807" y="872"/>
                </a:cxn>
                <a:cxn ang="0">
                  <a:pos x="901" y="639"/>
                </a:cxn>
                <a:cxn ang="0">
                  <a:pos x="857" y="528"/>
                </a:cxn>
                <a:cxn ang="0">
                  <a:pos x="826" y="492"/>
                </a:cxn>
                <a:cxn ang="0">
                  <a:pos x="820" y="442"/>
                </a:cxn>
                <a:cxn ang="0">
                  <a:pos x="876" y="393"/>
                </a:cxn>
                <a:cxn ang="0">
                  <a:pos x="945" y="412"/>
                </a:cxn>
                <a:cxn ang="0">
                  <a:pos x="964" y="559"/>
                </a:cxn>
                <a:cxn ang="0">
                  <a:pos x="920" y="743"/>
                </a:cxn>
                <a:cxn ang="0">
                  <a:pos x="801" y="928"/>
                </a:cxn>
                <a:cxn ang="0">
                  <a:pos x="557" y="1088"/>
                </a:cxn>
                <a:cxn ang="0">
                  <a:pos x="394" y="1333"/>
                </a:cxn>
                <a:cxn ang="0">
                  <a:pos x="382" y="1376"/>
                </a:cxn>
                <a:cxn ang="0">
                  <a:pos x="369" y="1401"/>
                </a:cxn>
                <a:cxn ang="0">
                  <a:pos x="351" y="1401"/>
                </a:cxn>
                <a:cxn ang="0">
                  <a:pos x="338" y="1382"/>
                </a:cxn>
                <a:cxn ang="0">
                  <a:pos x="363" y="1296"/>
                </a:cxn>
                <a:cxn ang="0">
                  <a:pos x="388" y="1186"/>
                </a:cxn>
                <a:cxn ang="0">
                  <a:pos x="413" y="1094"/>
                </a:cxn>
                <a:cxn ang="0">
                  <a:pos x="219" y="1038"/>
                </a:cxn>
                <a:cxn ang="0">
                  <a:pos x="132" y="872"/>
                </a:cxn>
                <a:cxn ang="0">
                  <a:pos x="144" y="805"/>
                </a:cxn>
                <a:cxn ang="0">
                  <a:pos x="213" y="608"/>
                </a:cxn>
                <a:cxn ang="0">
                  <a:pos x="251" y="455"/>
                </a:cxn>
                <a:cxn ang="0">
                  <a:pos x="232" y="430"/>
                </a:cxn>
                <a:cxn ang="0">
                  <a:pos x="207" y="424"/>
                </a:cxn>
                <a:cxn ang="0">
                  <a:pos x="82" y="522"/>
                </a:cxn>
                <a:cxn ang="0">
                  <a:pos x="38" y="639"/>
                </a:cxn>
                <a:cxn ang="0">
                  <a:pos x="19" y="645"/>
                </a:cxn>
                <a:cxn ang="0">
                  <a:pos x="0" y="633"/>
                </a:cxn>
                <a:cxn ang="0">
                  <a:pos x="38" y="528"/>
                </a:cxn>
                <a:cxn ang="0">
                  <a:pos x="157" y="405"/>
                </a:cxn>
                <a:cxn ang="0">
                  <a:pos x="307" y="430"/>
                </a:cxn>
                <a:cxn ang="0">
                  <a:pos x="344" y="547"/>
                </a:cxn>
                <a:cxn ang="0">
                  <a:pos x="288" y="688"/>
                </a:cxn>
                <a:cxn ang="0">
                  <a:pos x="244" y="848"/>
                </a:cxn>
                <a:cxn ang="0">
                  <a:pos x="251" y="952"/>
                </a:cxn>
                <a:cxn ang="0">
                  <a:pos x="419" y="1063"/>
                </a:cxn>
                <a:cxn ang="0">
                  <a:pos x="695" y="0"/>
                </a:cxn>
              </a:cxnLst>
              <a:rect l="0" t="0" r="r" b="b"/>
              <a:pathLst>
                <a:path w="970" h="1401">
                  <a:moveTo>
                    <a:pt x="707" y="0"/>
                  </a:moveTo>
                  <a:lnTo>
                    <a:pt x="713" y="0"/>
                  </a:lnTo>
                  <a:lnTo>
                    <a:pt x="720" y="0"/>
                  </a:lnTo>
                  <a:lnTo>
                    <a:pt x="726" y="6"/>
                  </a:lnTo>
                  <a:lnTo>
                    <a:pt x="732" y="12"/>
                  </a:lnTo>
                  <a:lnTo>
                    <a:pt x="726" y="25"/>
                  </a:lnTo>
                  <a:lnTo>
                    <a:pt x="726" y="37"/>
                  </a:lnTo>
                  <a:lnTo>
                    <a:pt x="726" y="37"/>
                  </a:lnTo>
                  <a:lnTo>
                    <a:pt x="463" y="1063"/>
                  </a:lnTo>
                  <a:lnTo>
                    <a:pt x="501" y="1063"/>
                  </a:lnTo>
                  <a:lnTo>
                    <a:pt x="551" y="1057"/>
                  </a:lnTo>
                  <a:lnTo>
                    <a:pt x="613" y="1032"/>
                  </a:lnTo>
                  <a:lnTo>
                    <a:pt x="682" y="989"/>
                  </a:lnTo>
                  <a:lnTo>
                    <a:pt x="763" y="922"/>
                  </a:lnTo>
                  <a:lnTo>
                    <a:pt x="807" y="872"/>
                  </a:lnTo>
                  <a:lnTo>
                    <a:pt x="851" y="799"/>
                  </a:lnTo>
                  <a:lnTo>
                    <a:pt x="889" y="719"/>
                  </a:lnTo>
                  <a:lnTo>
                    <a:pt x="901" y="639"/>
                  </a:lnTo>
                  <a:lnTo>
                    <a:pt x="895" y="590"/>
                  </a:lnTo>
                  <a:lnTo>
                    <a:pt x="876" y="553"/>
                  </a:lnTo>
                  <a:lnTo>
                    <a:pt x="857" y="528"/>
                  </a:lnTo>
                  <a:lnTo>
                    <a:pt x="845" y="510"/>
                  </a:lnTo>
                  <a:lnTo>
                    <a:pt x="832" y="498"/>
                  </a:lnTo>
                  <a:lnTo>
                    <a:pt x="826" y="492"/>
                  </a:lnTo>
                  <a:lnTo>
                    <a:pt x="820" y="479"/>
                  </a:lnTo>
                  <a:lnTo>
                    <a:pt x="820" y="467"/>
                  </a:lnTo>
                  <a:lnTo>
                    <a:pt x="820" y="442"/>
                  </a:lnTo>
                  <a:lnTo>
                    <a:pt x="832" y="424"/>
                  </a:lnTo>
                  <a:lnTo>
                    <a:pt x="851" y="405"/>
                  </a:lnTo>
                  <a:lnTo>
                    <a:pt x="876" y="393"/>
                  </a:lnTo>
                  <a:lnTo>
                    <a:pt x="895" y="393"/>
                  </a:lnTo>
                  <a:lnTo>
                    <a:pt x="920" y="393"/>
                  </a:lnTo>
                  <a:lnTo>
                    <a:pt x="945" y="412"/>
                  </a:lnTo>
                  <a:lnTo>
                    <a:pt x="957" y="442"/>
                  </a:lnTo>
                  <a:lnTo>
                    <a:pt x="970" y="498"/>
                  </a:lnTo>
                  <a:lnTo>
                    <a:pt x="964" y="559"/>
                  </a:lnTo>
                  <a:lnTo>
                    <a:pt x="951" y="633"/>
                  </a:lnTo>
                  <a:lnTo>
                    <a:pt x="932" y="700"/>
                  </a:lnTo>
                  <a:lnTo>
                    <a:pt x="920" y="743"/>
                  </a:lnTo>
                  <a:lnTo>
                    <a:pt x="895" y="799"/>
                  </a:lnTo>
                  <a:lnTo>
                    <a:pt x="857" y="860"/>
                  </a:lnTo>
                  <a:lnTo>
                    <a:pt x="801" y="928"/>
                  </a:lnTo>
                  <a:lnTo>
                    <a:pt x="713" y="1014"/>
                  </a:lnTo>
                  <a:lnTo>
                    <a:pt x="632" y="1063"/>
                  </a:lnTo>
                  <a:lnTo>
                    <a:pt x="557" y="1088"/>
                  </a:lnTo>
                  <a:lnTo>
                    <a:pt x="501" y="1094"/>
                  </a:lnTo>
                  <a:lnTo>
                    <a:pt x="457" y="1100"/>
                  </a:lnTo>
                  <a:lnTo>
                    <a:pt x="394" y="1333"/>
                  </a:lnTo>
                  <a:lnTo>
                    <a:pt x="388" y="1346"/>
                  </a:lnTo>
                  <a:lnTo>
                    <a:pt x="388" y="1364"/>
                  </a:lnTo>
                  <a:lnTo>
                    <a:pt x="382" y="1376"/>
                  </a:lnTo>
                  <a:lnTo>
                    <a:pt x="376" y="1389"/>
                  </a:lnTo>
                  <a:lnTo>
                    <a:pt x="376" y="1395"/>
                  </a:lnTo>
                  <a:lnTo>
                    <a:pt x="369" y="1401"/>
                  </a:lnTo>
                  <a:lnTo>
                    <a:pt x="363" y="1401"/>
                  </a:lnTo>
                  <a:lnTo>
                    <a:pt x="357" y="1401"/>
                  </a:lnTo>
                  <a:lnTo>
                    <a:pt x="351" y="1401"/>
                  </a:lnTo>
                  <a:lnTo>
                    <a:pt x="344" y="1395"/>
                  </a:lnTo>
                  <a:lnTo>
                    <a:pt x="338" y="1389"/>
                  </a:lnTo>
                  <a:lnTo>
                    <a:pt x="338" y="1382"/>
                  </a:lnTo>
                  <a:lnTo>
                    <a:pt x="344" y="1370"/>
                  </a:lnTo>
                  <a:lnTo>
                    <a:pt x="351" y="1333"/>
                  </a:lnTo>
                  <a:lnTo>
                    <a:pt x="363" y="1296"/>
                  </a:lnTo>
                  <a:lnTo>
                    <a:pt x="369" y="1260"/>
                  </a:lnTo>
                  <a:lnTo>
                    <a:pt x="376" y="1235"/>
                  </a:lnTo>
                  <a:lnTo>
                    <a:pt x="388" y="1186"/>
                  </a:lnTo>
                  <a:lnTo>
                    <a:pt x="401" y="1155"/>
                  </a:lnTo>
                  <a:lnTo>
                    <a:pt x="407" y="1131"/>
                  </a:lnTo>
                  <a:lnTo>
                    <a:pt x="413" y="1094"/>
                  </a:lnTo>
                  <a:lnTo>
                    <a:pt x="338" y="1088"/>
                  </a:lnTo>
                  <a:lnTo>
                    <a:pt x="276" y="1069"/>
                  </a:lnTo>
                  <a:lnTo>
                    <a:pt x="219" y="1038"/>
                  </a:lnTo>
                  <a:lnTo>
                    <a:pt x="176" y="995"/>
                  </a:lnTo>
                  <a:lnTo>
                    <a:pt x="144" y="940"/>
                  </a:lnTo>
                  <a:lnTo>
                    <a:pt x="132" y="872"/>
                  </a:lnTo>
                  <a:lnTo>
                    <a:pt x="138" y="860"/>
                  </a:lnTo>
                  <a:lnTo>
                    <a:pt x="138" y="836"/>
                  </a:lnTo>
                  <a:lnTo>
                    <a:pt x="144" y="805"/>
                  </a:lnTo>
                  <a:lnTo>
                    <a:pt x="157" y="762"/>
                  </a:lnTo>
                  <a:lnTo>
                    <a:pt x="182" y="694"/>
                  </a:lnTo>
                  <a:lnTo>
                    <a:pt x="213" y="608"/>
                  </a:lnTo>
                  <a:lnTo>
                    <a:pt x="238" y="535"/>
                  </a:lnTo>
                  <a:lnTo>
                    <a:pt x="251" y="473"/>
                  </a:lnTo>
                  <a:lnTo>
                    <a:pt x="251" y="455"/>
                  </a:lnTo>
                  <a:lnTo>
                    <a:pt x="244" y="442"/>
                  </a:lnTo>
                  <a:lnTo>
                    <a:pt x="238" y="436"/>
                  </a:lnTo>
                  <a:lnTo>
                    <a:pt x="232" y="430"/>
                  </a:lnTo>
                  <a:lnTo>
                    <a:pt x="226" y="424"/>
                  </a:lnTo>
                  <a:lnTo>
                    <a:pt x="213" y="424"/>
                  </a:lnTo>
                  <a:lnTo>
                    <a:pt x="207" y="424"/>
                  </a:lnTo>
                  <a:lnTo>
                    <a:pt x="169" y="436"/>
                  </a:lnTo>
                  <a:lnTo>
                    <a:pt x="126" y="467"/>
                  </a:lnTo>
                  <a:lnTo>
                    <a:pt x="82" y="522"/>
                  </a:lnTo>
                  <a:lnTo>
                    <a:pt x="44" y="621"/>
                  </a:lnTo>
                  <a:lnTo>
                    <a:pt x="44" y="633"/>
                  </a:lnTo>
                  <a:lnTo>
                    <a:pt x="38" y="639"/>
                  </a:lnTo>
                  <a:lnTo>
                    <a:pt x="32" y="645"/>
                  </a:lnTo>
                  <a:lnTo>
                    <a:pt x="25" y="645"/>
                  </a:lnTo>
                  <a:lnTo>
                    <a:pt x="19" y="645"/>
                  </a:lnTo>
                  <a:lnTo>
                    <a:pt x="13" y="645"/>
                  </a:lnTo>
                  <a:lnTo>
                    <a:pt x="7" y="639"/>
                  </a:lnTo>
                  <a:lnTo>
                    <a:pt x="0" y="633"/>
                  </a:lnTo>
                  <a:lnTo>
                    <a:pt x="7" y="614"/>
                  </a:lnTo>
                  <a:lnTo>
                    <a:pt x="19" y="578"/>
                  </a:lnTo>
                  <a:lnTo>
                    <a:pt x="38" y="528"/>
                  </a:lnTo>
                  <a:lnTo>
                    <a:pt x="69" y="479"/>
                  </a:lnTo>
                  <a:lnTo>
                    <a:pt x="107" y="436"/>
                  </a:lnTo>
                  <a:lnTo>
                    <a:pt x="157" y="405"/>
                  </a:lnTo>
                  <a:lnTo>
                    <a:pt x="213" y="393"/>
                  </a:lnTo>
                  <a:lnTo>
                    <a:pt x="269" y="399"/>
                  </a:lnTo>
                  <a:lnTo>
                    <a:pt x="307" y="430"/>
                  </a:lnTo>
                  <a:lnTo>
                    <a:pt x="338" y="467"/>
                  </a:lnTo>
                  <a:lnTo>
                    <a:pt x="344" y="516"/>
                  </a:lnTo>
                  <a:lnTo>
                    <a:pt x="344" y="547"/>
                  </a:lnTo>
                  <a:lnTo>
                    <a:pt x="332" y="571"/>
                  </a:lnTo>
                  <a:lnTo>
                    <a:pt x="326" y="596"/>
                  </a:lnTo>
                  <a:lnTo>
                    <a:pt x="288" y="688"/>
                  </a:lnTo>
                  <a:lnTo>
                    <a:pt x="263" y="762"/>
                  </a:lnTo>
                  <a:lnTo>
                    <a:pt x="251" y="811"/>
                  </a:lnTo>
                  <a:lnTo>
                    <a:pt x="244" y="848"/>
                  </a:lnTo>
                  <a:lnTo>
                    <a:pt x="238" y="866"/>
                  </a:lnTo>
                  <a:lnTo>
                    <a:pt x="238" y="885"/>
                  </a:lnTo>
                  <a:lnTo>
                    <a:pt x="251" y="952"/>
                  </a:lnTo>
                  <a:lnTo>
                    <a:pt x="288" y="1008"/>
                  </a:lnTo>
                  <a:lnTo>
                    <a:pt x="344" y="1045"/>
                  </a:lnTo>
                  <a:lnTo>
                    <a:pt x="419" y="1063"/>
                  </a:lnTo>
                  <a:lnTo>
                    <a:pt x="688" y="25"/>
                  </a:lnTo>
                  <a:lnTo>
                    <a:pt x="688" y="12"/>
                  </a:lnTo>
                  <a:lnTo>
                    <a:pt x="695" y="0"/>
                  </a:lnTo>
                  <a:lnTo>
                    <a:pt x="701" y="0"/>
                  </a:lnTo>
                  <a:lnTo>
                    <a:pt x="7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8" name="Freeform 50"/>
            <p:cNvSpPr>
              <a:spLocks/>
            </p:cNvSpPr>
            <p:nvPr/>
          </p:nvSpPr>
          <p:spPr bwMode="auto">
            <a:xfrm>
              <a:off x="20812" y="2027"/>
              <a:ext cx="569" cy="1560"/>
            </a:xfrm>
            <a:custGeom>
              <a:avLst/>
              <a:gdLst/>
              <a:ahLst/>
              <a:cxnLst>
                <a:cxn ang="0">
                  <a:pos x="81" y="6"/>
                </a:cxn>
                <a:cxn ang="0">
                  <a:pos x="206" y="37"/>
                </a:cxn>
                <a:cxn ang="0">
                  <a:pos x="306" y="110"/>
                </a:cxn>
                <a:cxn ang="0">
                  <a:pos x="338" y="190"/>
                </a:cxn>
                <a:cxn ang="0">
                  <a:pos x="338" y="547"/>
                </a:cxn>
                <a:cxn ang="0">
                  <a:pos x="338" y="590"/>
                </a:cxn>
                <a:cxn ang="0">
                  <a:pos x="338" y="608"/>
                </a:cxn>
                <a:cxn ang="0">
                  <a:pos x="344" y="627"/>
                </a:cxn>
                <a:cxn ang="0">
                  <a:pos x="413" y="725"/>
                </a:cxn>
                <a:cxn ang="0">
                  <a:pos x="544" y="768"/>
                </a:cxn>
                <a:cxn ang="0">
                  <a:pos x="563" y="768"/>
                </a:cxn>
                <a:cxn ang="0">
                  <a:pos x="569" y="780"/>
                </a:cxn>
                <a:cxn ang="0">
                  <a:pos x="563" y="799"/>
                </a:cxn>
                <a:cxn ang="0">
                  <a:pos x="513" y="805"/>
                </a:cxn>
                <a:cxn ang="0">
                  <a:pos x="400" y="848"/>
                </a:cxn>
                <a:cxn ang="0">
                  <a:pos x="338" y="952"/>
                </a:cxn>
                <a:cxn ang="0">
                  <a:pos x="338" y="1364"/>
                </a:cxn>
                <a:cxn ang="0">
                  <a:pos x="275" y="1487"/>
                </a:cxn>
                <a:cxn ang="0">
                  <a:pos x="125" y="1554"/>
                </a:cxn>
                <a:cxn ang="0">
                  <a:pos x="25" y="1560"/>
                </a:cxn>
                <a:cxn ang="0">
                  <a:pos x="12" y="1560"/>
                </a:cxn>
                <a:cxn ang="0">
                  <a:pos x="0" y="1548"/>
                </a:cxn>
                <a:cxn ang="0">
                  <a:pos x="12" y="1530"/>
                </a:cxn>
                <a:cxn ang="0">
                  <a:pos x="94" y="1517"/>
                </a:cxn>
                <a:cxn ang="0">
                  <a:pos x="187" y="1462"/>
                </a:cxn>
                <a:cxn ang="0">
                  <a:pos x="231" y="1388"/>
                </a:cxn>
                <a:cxn ang="0">
                  <a:pos x="231" y="1352"/>
                </a:cxn>
                <a:cxn ang="0">
                  <a:pos x="244" y="915"/>
                </a:cxn>
                <a:cxn ang="0">
                  <a:pos x="338" y="811"/>
                </a:cxn>
                <a:cxn ang="0">
                  <a:pos x="375" y="768"/>
                </a:cxn>
                <a:cxn ang="0">
                  <a:pos x="294" y="719"/>
                </a:cxn>
                <a:cxn ang="0">
                  <a:pos x="237" y="633"/>
                </a:cxn>
                <a:cxn ang="0">
                  <a:pos x="231" y="246"/>
                </a:cxn>
                <a:cxn ang="0">
                  <a:pos x="231" y="203"/>
                </a:cxn>
                <a:cxn ang="0">
                  <a:pos x="231" y="184"/>
                </a:cxn>
                <a:cxn ang="0">
                  <a:pos x="225" y="172"/>
                </a:cxn>
                <a:cxn ang="0">
                  <a:pos x="156" y="74"/>
                </a:cxn>
                <a:cxn ang="0">
                  <a:pos x="25" y="37"/>
                </a:cxn>
                <a:cxn ang="0">
                  <a:pos x="12" y="30"/>
                </a:cxn>
                <a:cxn ang="0">
                  <a:pos x="0" y="18"/>
                </a:cxn>
                <a:cxn ang="0">
                  <a:pos x="12" y="6"/>
                </a:cxn>
                <a:cxn ang="0">
                  <a:pos x="25" y="0"/>
                </a:cxn>
              </a:cxnLst>
              <a:rect l="0" t="0" r="r" b="b"/>
              <a:pathLst>
                <a:path w="569" h="1560">
                  <a:moveTo>
                    <a:pt x="37" y="0"/>
                  </a:moveTo>
                  <a:lnTo>
                    <a:pt x="81" y="6"/>
                  </a:lnTo>
                  <a:lnTo>
                    <a:pt x="144" y="18"/>
                  </a:lnTo>
                  <a:lnTo>
                    <a:pt x="206" y="37"/>
                  </a:lnTo>
                  <a:lnTo>
                    <a:pt x="262" y="67"/>
                  </a:lnTo>
                  <a:lnTo>
                    <a:pt x="306" y="110"/>
                  </a:lnTo>
                  <a:lnTo>
                    <a:pt x="331" y="147"/>
                  </a:lnTo>
                  <a:lnTo>
                    <a:pt x="338" y="190"/>
                  </a:lnTo>
                  <a:lnTo>
                    <a:pt x="338" y="239"/>
                  </a:lnTo>
                  <a:lnTo>
                    <a:pt x="338" y="547"/>
                  </a:lnTo>
                  <a:lnTo>
                    <a:pt x="338" y="571"/>
                  </a:lnTo>
                  <a:lnTo>
                    <a:pt x="338" y="590"/>
                  </a:lnTo>
                  <a:lnTo>
                    <a:pt x="338" y="602"/>
                  </a:lnTo>
                  <a:lnTo>
                    <a:pt x="338" y="608"/>
                  </a:lnTo>
                  <a:lnTo>
                    <a:pt x="338" y="614"/>
                  </a:lnTo>
                  <a:lnTo>
                    <a:pt x="344" y="627"/>
                  </a:lnTo>
                  <a:lnTo>
                    <a:pt x="369" y="682"/>
                  </a:lnTo>
                  <a:lnTo>
                    <a:pt x="413" y="725"/>
                  </a:lnTo>
                  <a:lnTo>
                    <a:pt x="469" y="749"/>
                  </a:lnTo>
                  <a:lnTo>
                    <a:pt x="544" y="768"/>
                  </a:lnTo>
                  <a:lnTo>
                    <a:pt x="550" y="768"/>
                  </a:lnTo>
                  <a:lnTo>
                    <a:pt x="563" y="768"/>
                  </a:lnTo>
                  <a:lnTo>
                    <a:pt x="569" y="774"/>
                  </a:lnTo>
                  <a:lnTo>
                    <a:pt x="569" y="780"/>
                  </a:lnTo>
                  <a:lnTo>
                    <a:pt x="563" y="792"/>
                  </a:lnTo>
                  <a:lnTo>
                    <a:pt x="563" y="799"/>
                  </a:lnTo>
                  <a:lnTo>
                    <a:pt x="550" y="799"/>
                  </a:lnTo>
                  <a:lnTo>
                    <a:pt x="513" y="805"/>
                  </a:lnTo>
                  <a:lnTo>
                    <a:pt x="456" y="811"/>
                  </a:lnTo>
                  <a:lnTo>
                    <a:pt x="400" y="848"/>
                  </a:lnTo>
                  <a:lnTo>
                    <a:pt x="356" y="903"/>
                  </a:lnTo>
                  <a:lnTo>
                    <a:pt x="338" y="952"/>
                  </a:lnTo>
                  <a:lnTo>
                    <a:pt x="338" y="1014"/>
                  </a:lnTo>
                  <a:lnTo>
                    <a:pt x="338" y="1364"/>
                  </a:lnTo>
                  <a:lnTo>
                    <a:pt x="319" y="1431"/>
                  </a:lnTo>
                  <a:lnTo>
                    <a:pt x="275" y="1487"/>
                  </a:lnTo>
                  <a:lnTo>
                    <a:pt x="206" y="1530"/>
                  </a:lnTo>
                  <a:lnTo>
                    <a:pt x="125" y="1554"/>
                  </a:lnTo>
                  <a:lnTo>
                    <a:pt x="37" y="1560"/>
                  </a:lnTo>
                  <a:lnTo>
                    <a:pt x="25" y="1560"/>
                  </a:lnTo>
                  <a:lnTo>
                    <a:pt x="19" y="1560"/>
                  </a:lnTo>
                  <a:lnTo>
                    <a:pt x="12" y="1560"/>
                  </a:lnTo>
                  <a:lnTo>
                    <a:pt x="6" y="1554"/>
                  </a:lnTo>
                  <a:lnTo>
                    <a:pt x="0" y="1548"/>
                  </a:lnTo>
                  <a:lnTo>
                    <a:pt x="6" y="1536"/>
                  </a:lnTo>
                  <a:lnTo>
                    <a:pt x="12" y="1530"/>
                  </a:lnTo>
                  <a:lnTo>
                    <a:pt x="19" y="1530"/>
                  </a:lnTo>
                  <a:lnTo>
                    <a:pt x="94" y="1517"/>
                  </a:lnTo>
                  <a:lnTo>
                    <a:pt x="150" y="1493"/>
                  </a:lnTo>
                  <a:lnTo>
                    <a:pt x="187" y="1462"/>
                  </a:lnTo>
                  <a:lnTo>
                    <a:pt x="212" y="1425"/>
                  </a:lnTo>
                  <a:lnTo>
                    <a:pt x="231" y="1388"/>
                  </a:lnTo>
                  <a:lnTo>
                    <a:pt x="231" y="1352"/>
                  </a:lnTo>
                  <a:lnTo>
                    <a:pt x="231" y="1352"/>
                  </a:lnTo>
                  <a:lnTo>
                    <a:pt x="231" y="983"/>
                  </a:lnTo>
                  <a:lnTo>
                    <a:pt x="244" y="915"/>
                  </a:lnTo>
                  <a:lnTo>
                    <a:pt x="275" y="860"/>
                  </a:lnTo>
                  <a:lnTo>
                    <a:pt x="338" y="811"/>
                  </a:lnTo>
                  <a:lnTo>
                    <a:pt x="419" y="780"/>
                  </a:lnTo>
                  <a:lnTo>
                    <a:pt x="375" y="768"/>
                  </a:lnTo>
                  <a:lnTo>
                    <a:pt x="331" y="749"/>
                  </a:lnTo>
                  <a:lnTo>
                    <a:pt x="294" y="719"/>
                  </a:lnTo>
                  <a:lnTo>
                    <a:pt x="256" y="676"/>
                  </a:lnTo>
                  <a:lnTo>
                    <a:pt x="237" y="633"/>
                  </a:lnTo>
                  <a:lnTo>
                    <a:pt x="231" y="571"/>
                  </a:lnTo>
                  <a:lnTo>
                    <a:pt x="231" y="246"/>
                  </a:lnTo>
                  <a:lnTo>
                    <a:pt x="231" y="221"/>
                  </a:lnTo>
                  <a:lnTo>
                    <a:pt x="231" y="203"/>
                  </a:lnTo>
                  <a:lnTo>
                    <a:pt x="231" y="190"/>
                  </a:lnTo>
                  <a:lnTo>
                    <a:pt x="231" y="184"/>
                  </a:lnTo>
                  <a:lnTo>
                    <a:pt x="231" y="178"/>
                  </a:lnTo>
                  <a:lnTo>
                    <a:pt x="225" y="172"/>
                  </a:lnTo>
                  <a:lnTo>
                    <a:pt x="200" y="117"/>
                  </a:lnTo>
                  <a:lnTo>
                    <a:pt x="156" y="74"/>
                  </a:lnTo>
                  <a:lnTo>
                    <a:pt x="100" y="49"/>
                  </a:lnTo>
                  <a:lnTo>
                    <a:pt x="25" y="37"/>
                  </a:lnTo>
                  <a:lnTo>
                    <a:pt x="19" y="37"/>
                  </a:lnTo>
                  <a:lnTo>
                    <a:pt x="12" y="30"/>
                  </a:lnTo>
                  <a:lnTo>
                    <a:pt x="6" y="30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381000" y="4572000"/>
            <a:ext cx="8305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2060"/>
                </a:solidFill>
              </a:rPr>
              <a:t>It depends on u, since  Z</a:t>
            </a:r>
            <a:r>
              <a:rPr lang="en-US" sz="3600" baseline="-25000" dirty="0" smtClean="0">
                <a:solidFill>
                  <a:srgbClr val="002060"/>
                </a:solidFill>
                <a:sym typeface="Mathematica1"/>
              </a:rPr>
              <a:t></a:t>
            </a:r>
            <a:r>
              <a:rPr lang="en-US" sz="3600" dirty="0" smtClean="0">
                <a:solidFill>
                  <a:srgbClr val="002060"/>
                </a:solidFill>
              </a:rPr>
              <a:t>(u)  depends on u. </a:t>
            </a:r>
            <a:endParaRPr lang="en-US" sz="3600" dirty="0">
              <a:solidFill>
                <a:srgbClr val="002060"/>
              </a:solidFill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0" y="5638800"/>
            <a:ext cx="89154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rgbClr val="FF0000"/>
                </a:solidFill>
              </a:rPr>
              <a:t>But even the dimension can depend on u ! </a:t>
            </a:r>
            <a:endParaRPr lang="en-US" sz="4000" dirty="0">
              <a:solidFill>
                <a:srgbClr val="FF0000"/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2362200" y="2743200"/>
            <a:ext cx="42672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C00000"/>
                </a:solidFill>
              </a:rPr>
              <a:t>It is finite dimensional. </a:t>
            </a:r>
            <a:endParaRPr lang="en-US" sz="3200" dirty="0">
              <a:solidFill>
                <a:srgbClr val="C00000"/>
              </a:solidFill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990600" y="3657600"/>
            <a:ext cx="69342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7030A0"/>
                </a:solidFill>
              </a:rPr>
              <a:t>It is a representation of so(3) </a:t>
            </a:r>
            <a:r>
              <a:rPr lang="en-US" sz="3200" dirty="0" smtClean="0">
                <a:solidFill>
                  <a:srgbClr val="7030A0"/>
                </a:solidFill>
                <a:sym typeface="Mathematica1"/>
              </a:rPr>
              <a:t>  </a:t>
            </a:r>
            <a:r>
              <a:rPr lang="en-US" sz="3200" dirty="0" err="1" smtClean="0">
                <a:solidFill>
                  <a:srgbClr val="7030A0"/>
                </a:solidFill>
                <a:sym typeface="Mathematica1"/>
              </a:rPr>
              <a:t>su</a:t>
            </a:r>
            <a:r>
              <a:rPr lang="en-US" sz="3200" dirty="0" smtClean="0">
                <a:solidFill>
                  <a:srgbClr val="7030A0"/>
                </a:solidFill>
                <a:sym typeface="Mathematica1"/>
              </a:rPr>
              <a:t>(2)</a:t>
            </a:r>
            <a:r>
              <a:rPr lang="en-US" sz="3200" baseline="-25000" dirty="0" smtClean="0">
                <a:solidFill>
                  <a:srgbClr val="7030A0"/>
                </a:solidFill>
                <a:sym typeface="Mathematica1"/>
              </a:rPr>
              <a:t>R</a:t>
            </a:r>
            <a:endParaRPr lang="en-US" sz="3200" baseline="-25000" dirty="0">
              <a:solidFill>
                <a:srgbClr val="7030A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" grpId="0"/>
      <p:bldP spid="29" grpId="0"/>
      <p:bldP spid="27" grpId="0"/>
      <p:bldP spid="28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-26043"/>
            <a:ext cx="8229600" cy="1143000"/>
          </a:xfrm>
        </p:spPr>
        <p:txBody>
          <a:bodyPr/>
          <a:lstStyle/>
          <a:p>
            <a:r>
              <a:rPr lang="en-US" dirty="0" smtClean="0"/>
              <a:t>BPS Index</a:t>
            </a:r>
            <a:endParaRPr lang="en-US" dirty="0"/>
          </a:p>
        </p:txBody>
      </p:sp>
      <p:sp>
        <p:nvSpPr>
          <p:cNvPr id="28" name="TextBox 27"/>
          <p:cNvSpPr txBox="1"/>
          <p:nvPr/>
        </p:nvSpPr>
        <p:spPr>
          <a:xfrm>
            <a:off x="152400" y="1066800"/>
            <a:ext cx="914400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As in the index theory of </a:t>
            </a:r>
            <a:r>
              <a:rPr lang="en-US" sz="3600" dirty="0" err="1" smtClean="0">
                <a:solidFill>
                  <a:srgbClr val="0000FF"/>
                </a:solidFill>
              </a:rPr>
              <a:t>Atiyah</a:t>
            </a:r>
            <a:r>
              <a:rPr lang="en-US" sz="3600" dirty="0" smtClean="0">
                <a:solidFill>
                  <a:srgbClr val="0000FF"/>
                </a:solidFill>
              </a:rPr>
              <a:t> &amp; Singer,  </a:t>
            </a:r>
            <a:r>
              <a:rPr lang="en-US" sz="3600" dirty="0" smtClean="0">
                <a:solidFill>
                  <a:srgbClr val="0000FF"/>
                </a:solidFill>
                <a:latin typeface="Monotype Corsiva" pitchFamily="66" charset="0"/>
              </a:rPr>
              <a:t>H</a:t>
            </a:r>
            <a:r>
              <a:rPr lang="en-US" sz="3600" baseline="30000" dirty="0" smtClean="0">
                <a:solidFill>
                  <a:srgbClr val="0000FF"/>
                </a:solidFill>
              </a:rPr>
              <a:t>BPS</a:t>
            </a:r>
            <a:r>
              <a:rPr lang="en-US" sz="3600" dirty="0" smtClean="0">
                <a:solidFill>
                  <a:srgbClr val="0000FF"/>
                </a:solidFill>
              </a:rPr>
              <a:t>  is  </a:t>
            </a:r>
            <a:r>
              <a:rPr lang="en-US" sz="3600" dirty="0" smtClean="0">
                <a:solidFill>
                  <a:srgbClr val="0000FF"/>
                </a:solidFill>
                <a:latin typeface="Mathematica7Mono" pitchFamily="2" charset="0"/>
                <a:ea typeface="Mathematica7Mono" pitchFamily="2" charset="0"/>
              </a:rPr>
              <a:t>Z</a:t>
            </a:r>
            <a:r>
              <a:rPr lang="en-US" sz="3600" baseline="-25000" dirty="0" smtClean="0">
                <a:solidFill>
                  <a:srgbClr val="0000FF"/>
                </a:solidFill>
                <a:ea typeface="Mathematica7Mono" pitchFamily="2" charset="0"/>
              </a:rPr>
              <a:t>2</a:t>
            </a:r>
            <a:r>
              <a:rPr lang="en-US" sz="3600" dirty="0" smtClean="0">
                <a:solidFill>
                  <a:srgbClr val="0000FF"/>
                </a:solidFill>
              </a:rPr>
              <a:t> graded  by (-1)</a:t>
            </a:r>
            <a:r>
              <a:rPr lang="en-US" sz="3600" baseline="30000" dirty="0" smtClean="0">
                <a:solidFill>
                  <a:srgbClr val="0000FF"/>
                </a:solidFill>
              </a:rPr>
              <a:t>F</a:t>
            </a:r>
            <a:r>
              <a:rPr lang="en-US" sz="3600" dirty="0" smtClean="0">
                <a:solidFill>
                  <a:srgbClr val="0000FF"/>
                </a:solidFill>
              </a:rPr>
              <a:t>  so there  is an index, in this case a Witten index,  which behaves much better: </a:t>
            </a:r>
            <a:endParaRPr lang="en-US" sz="3600" dirty="0">
              <a:solidFill>
                <a:srgbClr val="0000FF"/>
              </a:solidFill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1905000" y="4724400"/>
            <a:ext cx="5486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B050"/>
                </a:solidFill>
              </a:rPr>
              <a:t>J</a:t>
            </a:r>
            <a:r>
              <a:rPr lang="en-US" sz="3600" baseline="-25000" dirty="0" smtClean="0">
                <a:solidFill>
                  <a:srgbClr val="00B050"/>
                </a:solidFill>
              </a:rPr>
              <a:t>3</a:t>
            </a:r>
            <a:r>
              <a:rPr lang="en-US" sz="3600" dirty="0" smtClean="0">
                <a:solidFill>
                  <a:srgbClr val="00B050"/>
                </a:solidFill>
              </a:rPr>
              <a:t> is any generator of so(3)</a:t>
            </a:r>
            <a:endParaRPr lang="en-US" sz="3600" dirty="0">
              <a:solidFill>
                <a:srgbClr val="00B050"/>
              </a:solidFill>
            </a:endParaRPr>
          </a:p>
        </p:txBody>
      </p:sp>
      <p:grpSp>
        <p:nvGrpSpPr>
          <p:cNvPr id="2052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447800" y="3733800"/>
            <a:ext cx="5841733" cy="647700"/>
            <a:chOff x="642" y="2743"/>
            <a:chExt cx="19734" cy="2188"/>
          </a:xfrm>
          <a:solidFill>
            <a:srgbClr val="C00000"/>
          </a:solidFill>
        </p:grpSpPr>
        <p:sp>
          <p:nvSpPr>
            <p:cNvPr id="2054" name="Freeform 6"/>
            <p:cNvSpPr>
              <a:spLocks/>
            </p:cNvSpPr>
            <p:nvPr/>
          </p:nvSpPr>
          <p:spPr bwMode="auto">
            <a:xfrm>
              <a:off x="642" y="2976"/>
              <a:ext cx="1008" cy="1140"/>
            </a:xfrm>
            <a:custGeom>
              <a:avLst/>
              <a:gdLst/>
              <a:ahLst/>
              <a:cxnLst>
                <a:cxn ang="0">
                  <a:pos x="630" y="12"/>
                </a:cxn>
                <a:cxn ang="0">
                  <a:pos x="846" y="117"/>
                </a:cxn>
                <a:cxn ang="0">
                  <a:pos x="972" y="294"/>
                </a:cxn>
                <a:cxn ang="0">
                  <a:pos x="972" y="497"/>
                </a:cxn>
                <a:cxn ang="0">
                  <a:pos x="900" y="674"/>
                </a:cxn>
                <a:cxn ang="0">
                  <a:pos x="786" y="858"/>
                </a:cxn>
                <a:cxn ang="0">
                  <a:pos x="708" y="1036"/>
                </a:cxn>
                <a:cxn ang="0">
                  <a:pos x="888" y="1030"/>
                </a:cxn>
                <a:cxn ang="0">
                  <a:pos x="930" y="1011"/>
                </a:cxn>
                <a:cxn ang="0">
                  <a:pos x="966" y="877"/>
                </a:cxn>
                <a:cxn ang="0">
                  <a:pos x="954" y="1140"/>
                </a:cxn>
                <a:cxn ang="0">
                  <a:pos x="684" y="1140"/>
                </a:cxn>
                <a:cxn ang="0">
                  <a:pos x="666" y="1134"/>
                </a:cxn>
                <a:cxn ang="0">
                  <a:pos x="660" y="1103"/>
                </a:cxn>
                <a:cxn ang="0">
                  <a:pos x="690" y="926"/>
                </a:cxn>
                <a:cxn ang="0">
                  <a:pos x="732" y="778"/>
                </a:cxn>
                <a:cxn ang="0">
                  <a:pos x="810" y="527"/>
                </a:cxn>
                <a:cxn ang="0">
                  <a:pos x="816" y="300"/>
                </a:cxn>
                <a:cxn ang="0">
                  <a:pos x="744" y="153"/>
                </a:cxn>
                <a:cxn ang="0">
                  <a:pos x="630" y="61"/>
                </a:cxn>
                <a:cxn ang="0">
                  <a:pos x="504" y="31"/>
                </a:cxn>
                <a:cxn ang="0">
                  <a:pos x="378" y="61"/>
                </a:cxn>
                <a:cxn ang="0">
                  <a:pos x="264" y="147"/>
                </a:cxn>
                <a:cxn ang="0">
                  <a:pos x="192" y="300"/>
                </a:cxn>
                <a:cxn ang="0">
                  <a:pos x="198" y="527"/>
                </a:cxn>
                <a:cxn ang="0">
                  <a:pos x="258" y="748"/>
                </a:cxn>
                <a:cxn ang="0">
                  <a:pos x="318" y="919"/>
                </a:cxn>
                <a:cxn ang="0">
                  <a:pos x="348" y="1103"/>
                </a:cxn>
                <a:cxn ang="0">
                  <a:pos x="342" y="1134"/>
                </a:cxn>
                <a:cxn ang="0">
                  <a:pos x="324" y="1140"/>
                </a:cxn>
                <a:cxn ang="0">
                  <a:pos x="54" y="1140"/>
                </a:cxn>
                <a:cxn ang="0">
                  <a:pos x="42" y="877"/>
                </a:cxn>
                <a:cxn ang="0">
                  <a:pos x="78" y="1011"/>
                </a:cxn>
                <a:cxn ang="0">
                  <a:pos x="120" y="1030"/>
                </a:cxn>
                <a:cxn ang="0">
                  <a:pos x="300" y="1036"/>
                </a:cxn>
                <a:cxn ang="0">
                  <a:pos x="222" y="858"/>
                </a:cxn>
                <a:cxn ang="0">
                  <a:pos x="108" y="674"/>
                </a:cxn>
                <a:cxn ang="0">
                  <a:pos x="30" y="497"/>
                </a:cxn>
                <a:cxn ang="0">
                  <a:pos x="36" y="294"/>
                </a:cxn>
                <a:cxn ang="0">
                  <a:pos x="162" y="117"/>
                </a:cxn>
                <a:cxn ang="0">
                  <a:pos x="372" y="12"/>
                </a:cxn>
              </a:cxnLst>
              <a:rect l="0" t="0" r="r" b="b"/>
              <a:pathLst>
                <a:path w="1008" h="1140">
                  <a:moveTo>
                    <a:pt x="504" y="0"/>
                  </a:moveTo>
                  <a:lnTo>
                    <a:pt x="630" y="12"/>
                  </a:lnTo>
                  <a:lnTo>
                    <a:pt x="750" y="55"/>
                  </a:lnTo>
                  <a:lnTo>
                    <a:pt x="846" y="117"/>
                  </a:lnTo>
                  <a:lnTo>
                    <a:pt x="918" y="196"/>
                  </a:lnTo>
                  <a:lnTo>
                    <a:pt x="972" y="294"/>
                  </a:lnTo>
                  <a:lnTo>
                    <a:pt x="984" y="405"/>
                  </a:lnTo>
                  <a:lnTo>
                    <a:pt x="972" y="497"/>
                  </a:lnTo>
                  <a:lnTo>
                    <a:pt x="942" y="588"/>
                  </a:lnTo>
                  <a:lnTo>
                    <a:pt x="900" y="674"/>
                  </a:lnTo>
                  <a:lnTo>
                    <a:pt x="846" y="760"/>
                  </a:lnTo>
                  <a:lnTo>
                    <a:pt x="786" y="858"/>
                  </a:lnTo>
                  <a:lnTo>
                    <a:pt x="738" y="944"/>
                  </a:lnTo>
                  <a:lnTo>
                    <a:pt x="708" y="1036"/>
                  </a:lnTo>
                  <a:lnTo>
                    <a:pt x="834" y="1036"/>
                  </a:lnTo>
                  <a:lnTo>
                    <a:pt x="888" y="1030"/>
                  </a:lnTo>
                  <a:lnTo>
                    <a:pt x="918" y="1024"/>
                  </a:lnTo>
                  <a:lnTo>
                    <a:pt x="930" y="1011"/>
                  </a:lnTo>
                  <a:lnTo>
                    <a:pt x="936" y="993"/>
                  </a:lnTo>
                  <a:lnTo>
                    <a:pt x="966" y="877"/>
                  </a:lnTo>
                  <a:lnTo>
                    <a:pt x="1008" y="877"/>
                  </a:lnTo>
                  <a:lnTo>
                    <a:pt x="954" y="1140"/>
                  </a:lnTo>
                  <a:lnTo>
                    <a:pt x="702" y="1140"/>
                  </a:lnTo>
                  <a:lnTo>
                    <a:pt x="684" y="1140"/>
                  </a:lnTo>
                  <a:lnTo>
                    <a:pt x="672" y="1140"/>
                  </a:lnTo>
                  <a:lnTo>
                    <a:pt x="666" y="1134"/>
                  </a:lnTo>
                  <a:lnTo>
                    <a:pt x="660" y="1122"/>
                  </a:lnTo>
                  <a:lnTo>
                    <a:pt x="660" y="1103"/>
                  </a:lnTo>
                  <a:lnTo>
                    <a:pt x="666" y="1017"/>
                  </a:lnTo>
                  <a:lnTo>
                    <a:pt x="690" y="926"/>
                  </a:lnTo>
                  <a:lnTo>
                    <a:pt x="714" y="846"/>
                  </a:lnTo>
                  <a:lnTo>
                    <a:pt x="732" y="778"/>
                  </a:lnTo>
                  <a:lnTo>
                    <a:pt x="780" y="650"/>
                  </a:lnTo>
                  <a:lnTo>
                    <a:pt x="810" y="527"/>
                  </a:lnTo>
                  <a:lnTo>
                    <a:pt x="822" y="405"/>
                  </a:lnTo>
                  <a:lnTo>
                    <a:pt x="816" y="300"/>
                  </a:lnTo>
                  <a:lnTo>
                    <a:pt x="786" y="221"/>
                  </a:lnTo>
                  <a:lnTo>
                    <a:pt x="744" y="153"/>
                  </a:lnTo>
                  <a:lnTo>
                    <a:pt x="690" y="98"/>
                  </a:lnTo>
                  <a:lnTo>
                    <a:pt x="630" y="61"/>
                  </a:lnTo>
                  <a:lnTo>
                    <a:pt x="570" y="43"/>
                  </a:lnTo>
                  <a:lnTo>
                    <a:pt x="504" y="31"/>
                  </a:lnTo>
                  <a:lnTo>
                    <a:pt x="438" y="43"/>
                  </a:lnTo>
                  <a:lnTo>
                    <a:pt x="378" y="61"/>
                  </a:lnTo>
                  <a:lnTo>
                    <a:pt x="318" y="98"/>
                  </a:lnTo>
                  <a:lnTo>
                    <a:pt x="264" y="147"/>
                  </a:lnTo>
                  <a:lnTo>
                    <a:pt x="222" y="215"/>
                  </a:lnTo>
                  <a:lnTo>
                    <a:pt x="192" y="300"/>
                  </a:lnTo>
                  <a:lnTo>
                    <a:pt x="180" y="405"/>
                  </a:lnTo>
                  <a:lnTo>
                    <a:pt x="198" y="527"/>
                  </a:lnTo>
                  <a:lnTo>
                    <a:pt x="228" y="644"/>
                  </a:lnTo>
                  <a:lnTo>
                    <a:pt x="258" y="748"/>
                  </a:lnTo>
                  <a:lnTo>
                    <a:pt x="288" y="827"/>
                  </a:lnTo>
                  <a:lnTo>
                    <a:pt x="318" y="919"/>
                  </a:lnTo>
                  <a:lnTo>
                    <a:pt x="342" y="1017"/>
                  </a:lnTo>
                  <a:lnTo>
                    <a:pt x="348" y="1103"/>
                  </a:lnTo>
                  <a:lnTo>
                    <a:pt x="348" y="1122"/>
                  </a:lnTo>
                  <a:lnTo>
                    <a:pt x="342" y="1134"/>
                  </a:lnTo>
                  <a:lnTo>
                    <a:pt x="336" y="1140"/>
                  </a:lnTo>
                  <a:lnTo>
                    <a:pt x="324" y="1140"/>
                  </a:lnTo>
                  <a:lnTo>
                    <a:pt x="306" y="1140"/>
                  </a:lnTo>
                  <a:lnTo>
                    <a:pt x="54" y="1140"/>
                  </a:lnTo>
                  <a:lnTo>
                    <a:pt x="0" y="877"/>
                  </a:lnTo>
                  <a:lnTo>
                    <a:pt x="42" y="877"/>
                  </a:lnTo>
                  <a:lnTo>
                    <a:pt x="66" y="999"/>
                  </a:lnTo>
                  <a:lnTo>
                    <a:pt x="78" y="1011"/>
                  </a:lnTo>
                  <a:lnTo>
                    <a:pt x="90" y="1024"/>
                  </a:lnTo>
                  <a:lnTo>
                    <a:pt x="120" y="1030"/>
                  </a:lnTo>
                  <a:lnTo>
                    <a:pt x="174" y="1036"/>
                  </a:lnTo>
                  <a:lnTo>
                    <a:pt x="300" y="1036"/>
                  </a:lnTo>
                  <a:lnTo>
                    <a:pt x="270" y="944"/>
                  </a:lnTo>
                  <a:lnTo>
                    <a:pt x="222" y="858"/>
                  </a:lnTo>
                  <a:lnTo>
                    <a:pt x="162" y="760"/>
                  </a:lnTo>
                  <a:lnTo>
                    <a:pt x="108" y="674"/>
                  </a:lnTo>
                  <a:lnTo>
                    <a:pt x="60" y="588"/>
                  </a:lnTo>
                  <a:lnTo>
                    <a:pt x="30" y="497"/>
                  </a:lnTo>
                  <a:lnTo>
                    <a:pt x="18" y="405"/>
                  </a:lnTo>
                  <a:lnTo>
                    <a:pt x="36" y="294"/>
                  </a:lnTo>
                  <a:lnTo>
                    <a:pt x="84" y="196"/>
                  </a:lnTo>
                  <a:lnTo>
                    <a:pt x="162" y="117"/>
                  </a:lnTo>
                  <a:lnTo>
                    <a:pt x="258" y="55"/>
                  </a:lnTo>
                  <a:lnTo>
                    <a:pt x="372" y="12"/>
                  </a:lnTo>
                  <a:lnTo>
                    <a:pt x="5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5" name="Freeform 7"/>
            <p:cNvSpPr>
              <a:spLocks/>
            </p:cNvSpPr>
            <p:nvPr/>
          </p:nvSpPr>
          <p:spPr bwMode="auto">
            <a:xfrm>
              <a:off x="1878" y="2903"/>
              <a:ext cx="372" cy="1618"/>
            </a:xfrm>
            <a:custGeom>
              <a:avLst/>
              <a:gdLst/>
              <a:ahLst/>
              <a:cxnLst>
                <a:cxn ang="0">
                  <a:pos x="354" y="0"/>
                </a:cxn>
                <a:cxn ang="0">
                  <a:pos x="360" y="0"/>
                </a:cxn>
                <a:cxn ang="0">
                  <a:pos x="366" y="6"/>
                </a:cxn>
                <a:cxn ang="0">
                  <a:pos x="372" y="12"/>
                </a:cxn>
                <a:cxn ang="0">
                  <a:pos x="372" y="18"/>
                </a:cxn>
                <a:cxn ang="0">
                  <a:pos x="372" y="18"/>
                </a:cxn>
                <a:cxn ang="0">
                  <a:pos x="366" y="24"/>
                </a:cxn>
                <a:cxn ang="0">
                  <a:pos x="360" y="30"/>
                </a:cxn>
                <a:cxn ang="0">
                  <a:pos x="348" y="42"/>
                </a:cxn>
                <a:cxn ang="0">
                  <a:pos x="264" y="147"/>
                </a:cxn>
                <a:cxn ang="0">
                  <a:pos x="198" y="269"/>
                </a:cxn>
                <a:cxn ang="0">
                  <a:pos x="150" y="392"/>
                </a:cxn>
                <a:cxn ang="0">
                  <a:pos x="114" y="527"/>
                </a:cxn>
                <a:cxn ang="0">
                  <a:pos x="102" y="668"/>
                </a:cxn>
                <a:cxn ang="0">
                  <a:pos x="96" y="809"/>
                </a:cxn>
                <a:cxn ang="0">
                  <a:pos x="96" y="937"/>
                </a:cxn>
                <a:cxn ang="0">
                  <a:pos x="114" y="1066"/>
                </a:cxn>
                <a:cxn ang="0">
                  <a:pos x="144" y="1201"/>
                </a:cxn>
                <a:cxn ang="0">
                  <a:pos x="192" y="1336"/>
                </a:cxn>
                <a:cxn ang="0">
                  <a:pos x="258" y="1458"/>
                </a:cxn>
                <a:cxn ang="0">
                  <a:pos x="342" y="1569"/>
                </a:cxn>
                <a:cxn ang="0">
                  <a:pos x="354" y="1581"/>
                </a:cxn>
                <a:cxn ang="0">
                  <a:pos x="366" y="1587"/>
                </a:cxn>
                <a:cxn ang="0">
                  <a:pos x="372" y="1593"/>
                </a:cxn>
                <a:cxn ang="0">
                  <a:pos x="372" y="1599"/>
                </a:cxn>
                <a:cxn ang="0">
                  <a:pos x="372" y="1599"/>
                </a:cxn>
                <a:cxn ang="0">
                  <a:pos x="372" y="1599"/>
                </a:cxn>
                <a:cxn ang="0">
                  <a:pos x="366" y="1611"/>
                </a:cxn>
                <a:cxn ang="0">
                  <a:pos x="360" y="1618"/>
                </a:cxn>
                <a:cxn ang="0">
                  <a:pos x="354" y="1618"/>
                </a:cxn>
                <a:cxn ang="0">
                  <a:pos x="336" y="1611"/>
                </a:cxn>
                <a:cxn ang="0">
                  <a:pos x="306" y="1581"/>
                </a:cxn>
                <a:cxn ang="0">
                  <a:pos x="258" y="1538"/>
                </a:cxn>
                <a:cxn ang="0">
                  <a:pos x="210" y="1483"/>
                </a:cxn>
                <a:cxn ang="0">
                  <a:pos x="156" y="1403"/>
                </a:cxn>
                <a:cxn ang="0">
                  <a:pos x="108" y="1311"/>
                </a:cxn>
                <a:cxn ang="0">
                  <a:pos x="54" y="1176"/>
                </a:cxn>
                <a:cxn ang="0">
                  <a:pos x="24" y="1041"/>
                </a:cxn>
                <a:cxn ang="0">
                  <a:pos x="6" y="913"/>
                </a:cxn>
                <a:cxn ang="0">
                  <a:pos x="0" y="809"/>
                </a:cxn>
                <a:cxn ang="0">
                  <a:pos x="12" y="661"/>
                </a:cxn>
                <a:cxn ang="0">
                  <a:pos x="42" y="490"/>
                </a:cxn>
                <a:cxn ang="0">
                  <a:pos x="102" y="312"/>
                </a:cxn>
                <a:cxn ang="0">
                  <a:pos x="150" y="220"/>
                </a:cxn>
                <a:cxn ang="0">
                  <a:pos x="204" y="140"/>
                </a:cxn>
                <a:cxn ang="0">
                  <a:pos x="258" y="79"/>
                </a:cxn>
                <a:cxn ang="0">
                  <a:pos x="300" y="30"/>
                </a:cxn>
                <a:cxn ang="0">
                  <a:pos x="336" y="6"/>
                </a:cxn>
                <a:cxn ang="0">
                  <a:pos x="354" y="0"/>
                </a:cxn>
              </a:cxnLst>
              <a:rect l="0" t="0" r="r" b="b"/>
              <a:pathLst>
                <a:path w="372" h="1618">
                  <a:moveTo>
                    <a:pt x="354" y="0"/>
                  </a:moveTo>
                  <a:lnTo>
                    <a:pt x="360" y="0"/>
                  </a:lnTo>
                  <a:lnTo>
                    <a:pt x="366" y="6"/>
                  </a:lnTo>
                  <a:lnTo>
                    <a:pt x="372" y="12"/>
                  </a:lnTo>
                  <a:lnTo>
                    <a:pt x="372" y="18"/>
                  </a:lnTo>
                  <a:lnTo>
                    <a:pt x="372" y="18"/>
                  </a:lnTo>
                  <a:lnTo>
                    <a:pt x="366" y="24"/>
                  </a:lnTo>
                  <a:lnTo>
                    <a:pt x="360" y="30"/>
                  </a:lnTo>
                  <a:lnTo>
                    <a:pt x="348" y="42"/>
                  </a:lnTo>
                  <a:lnTo>
                    <a:pt x="264" y="147"/>
                  </a:lnTo>
                  <a:lnTo>
                    <a:pt x="198" y="269"/>
                  </a:lnTo>
                  <a:lnTo>
                    <a:pt x="150" y="392"/>
                  </a:lnTo>
                  <a:lnTo>
                    <a:pt x="114" y="527"/>
                  </a:lnTo>
                  <a:lnTo>
                    <a:pt x="102" y="668"/>
                  </a:lnTo>
                  <a:lnTo>
                    <a:pt x="96" y="809"/>
                  </a:lnTo>
                  <a:lnTo>
                    <a:pt x="96" y="937"/>
                  </a:lnTo>
                  <a:lnTo>
                    <a:pt x="114" y="1066"/>
                  </a:lnTo>
                  <a:lnTo>
                    <a:pt x="144" y="1201"/>
                  </a:lnTo>
                  <a:lnTo>
                    <a:pt x="192" y="1336"/>
                  </a:lnTo>
                  <a:lnTo>
                    <a:pt x="258" y="1458"/>
                  </a:lnTo>
                  <a:lnTo>
                    <a:pt x="342" y="1569"/>
                  </a:lnTo>
                  <a:lnTo>
                    <a:pt x="354" y="1581"/>
                  </a:lnTo>
                  <a:lnTo>
                    <a:pt x="366" y="1587"/>
                  </a:lnTo>
                  <a:lnTo>
                    <a:pt x="372" y="1593"/>
                  </a:lnTo>
                  <a:lnTo>
                    <a:pt x="372" y="1599"/>
                  </a:lnTo>
                  <a:lnTo>
                    <a:pt x="372" y="1599"/>
                  </a:lnTo>
                  <a:lnTo>
                    <a:pt x="372" y="1599"/>
                  </a:lnTo>
                  <a:lnTo>
                    <a:pt x="366" y="1611"/>
                  </a:lnTo>
                  <a:lnTo>
                    <a:pt x="360" y="1618"/>
                  </a:lnTo>
                  <a:lnTo>
                    <a:pt x="354" y="1618"/>
                  </a:lnTo>
                  <a:lnTo>
                    <a:pt x="336" y="1611"/>
                  </a:lnTo>
                  <a:lnTo>
                    <a:pt x="306" y="1581"/>
                  </a:lnTo>
                  <a:lnTo>
                    <a:pt x="258" y="1538"/>
                  </a:lnTo>
                  <a:lnTo>
                    <a:pt x="210" y="1483"/>
                  </a:lnTo>
                  <a:lnTo>
                    <a:pt x="156" y="1403"/>
                  </a:lnTo>
                  <a:lnTo>
                    <a:pt x="108" y="1311"/>
                  </a:lnTo>
                  <a:lnTo>
                    <a:pt x="54" y="1176"/>
                  </a:lnTo>
                  <a:lnTo>
                    <a:pt x="24" y="1041"/>
                  </a:lnTo>
                  <a:lnTo>
                    <a:pt x="6" y="913"/>
                  </a:lnTo>
                  <a:lnTo>
                    <a:pt x="0" y="809"/>
                  </a:lnTo>
                  <a:lnTo>
                    <a:pt x="12" y="661"/>
                  </a:lnTo>
                  <a:lnTo>
                    <a:pt x="42" y="490"/>
                  </a:lnTo>
                  <a:lnTo>
                    <a:pt x="102" y="312"/>
                  </a:lnTo>
                  <a:lnTo>
                    <a:pt x="150" y="220"/>
                  </a:lnTo>
                  <a:lnTo>
                    <a:pt x="204" y="140"/>
                  </a:lnTo>
                  <a:lnTo>
                    <a:pt x="258" y="79"/>
                  </a:lnTo>
                  <a:lnTo>
                    <a:pt x="300" y="30"/>
                  </a:lnTo>
                  <a:lnTo>
                    <a:pt x="336" y="6"/>
                  </a:lnTo>
                  <a:lnTo>
                    <a:pt x="3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6" name="Freeform 8"/>
            <p:cNvSpPr>
              <a:spLocks/>
            </p:cNvSpPr>
            <p:nvPr/>
          </p:nvSpPr>
          <p:spPr bwMode="auto">
            <a:xfrm>
              <a:off x="2364" y="3399"/>
              <a:ext cx="834" cy="1066"/>
            </a:xfrm>
            <a:custGeom>
              <a:avLst/>
              <a:gdLst/>
              <a:ahLst/>
              <a:cxnLst>
                <a:cxn ang="0">
                  <a:pos x="384" y="12"/>
                </a:cxn>
                <a:cxn ang="0">
                  <a:pos x="486" y="110"/>
                </a:cxn>
                <a:cxn ang="0">
                  <a:pos x="558" y="288"/>
                </a:cxn>
                <a:cxn ang="0">
                  <a:pos x="582" y="460"/>
                </a:cxn>
                <a:cxn ang="0">
                  <a:pos x="684" y="264"/>
                </a:cxn>
                <a:cxn ang="0">
                  <a:pos x="804" y="18"/>
                </a:cxn>
                <a:cxn ang="0">
                  <a:pos x="816" y="18"/>
                </a:cxn>
                <a:cxn ang="0">
                  <a:pos x="822" y="18"/>
                </a:cxn>
                <a:cxn ang="0">
                  <a:pos x="834" y="24"/>
                </a:cxn>
                <a:cxn ang="0">
                  <a:pos x="834" y="43"/>
                </a:cxn>
                <a:cxn ang="0">
                  <a:pos x="822" y="67"/>
                </a:cxn>
                <a:cxn ang="0">
                  <a:pos x="804" y="98"/>
                </a:cxn>
                <a:cxn ang="0">
                  <a:pos x="714" y="294"/>
                </a:cxn>
                <a:cxn ang="0">
                  <a:pos x="624" y="521"/>
                </a:cxn>
                <a:cxn ang="0">
                  <a:pos x="582" y="656"/>
                </a:cxn>
                <a:cxn ang="0">
                  <a:pos x="564" y="754"/>
                </a:cxn>
                <a:cxn ang="0">
                  <a:pos x="516" y="968"/>
                </a:cxn>
                <a:cxn ang="0">
                  <a:pos x="498" y="1030"/>
                </a:cxn>
                <a:cxn ang="0">
                  <a:pos x="474" y="1060"/>
                </a:cxn>
                <a:cxn ang="0">
                  <a:pos x="456" y="1060"/>
                </a:cxn>
                <a:cxn ang="0">
                  <a:pos x="444" y="1036"/>
                </a:cxn>
                <a:cxn ang="0">
                  <a:pos x="462" y="932"/>
                </a:cxn>
                <a:cxn ang="0">
                  <a:pos x="504" y="766"/>
                </a:cxn>
                <a:cxn ang="0">
                  <a:pos x="534" y="662"/>
                </a:cxn>
                <a:cxn ang="0">
                  <a:pos x="546" y="588"/>
                </a:cxn>
                <a:cxn ang="0">
                  <a:pos x="546" y="472"/>
                </a:cxn>
                <a:cxn ang="0">
                  <a:pos x="528" y="343"/>
                </a:cxn>
                <a:cxn ang="0">
                  <a:pos x="474" y="214"/>
                </a:cxn>
                <a:cxn ang="0">
                  <a:pos x="366" y="129"/>
                </a:cxn>
                <a:cxn ang="0">
                  <a:pos x="270" y="116"/>
                </a:cxn>
                <a:cxn ang="0">
                  <a:pos x="204" y="135"/>
                </a:cxn>
                <a:cxn ang="0">
                  <a:pos x="108" y="184"/>
                </a:cxn>
                <a:cxn ang="0">
                  <a:pos x="36" y="306"/>
                </a:cxn>
                <a:cxn ang="0">
                  <a:pos x="30" y="313"/>
                </a:cxn>
                <a:cxn ang="0">
                  <a:pos x="12" y="313"/>
                </a:cxn>
                <a:cxn ang="0">
                  <a:pos x="0" y="306"/>
                </a:cxn>
                <a:cxn ang="0">
                  <a:pos x="6" y="264"/>
                </a:cxn>
                <a:cxn ang="0">
                  <a:pos x="60" y="159"/>
                </a:cxn>
                <a:cxn ang="0">
                  <a:pos x="162" y="49"/>
                </a:cxn>
                <a:cxn ang="0">
                  <a:pos x="312" y="0"/>
                </a:cxn>
              </a:cxnLst>
              <a:rect l="0" t="0" r="r" b="b"/>
              <a:pathLst>
                <a:path w="834" h="1066">
                  <a:moveTo>
                    <a:pt x="312" y="0"/>
                  </a:moveTo>
                  <a:lnTo>
                    <a:pt x="384" y="12"/>
                  </a:lnTo>
                  <a:lnTo>
                    <a:pt x="444" y="55"/>
                  </a:lnTo>
                  <a:lnTo>
                    <a:pt x="486" y="110"/>
                  </a:lnTo>
                  <a:lnTo>
                    <a:pt x="522" y="178"/>
                  </a:lnTo>
                  <a:lnTo>
                    <a:pt x="558" y="288"/>
                  </a:lnTo>
                  <a:lnTo>
                    <a:pt x="576" y="386"/>
                  </a:lnTo>
                  <a:lnTo>
                    <a:pt x="582" y="460"/>
                  </a:lnTo>
                  <a:lnTo>
                    <a:pt x="588" y="509"/>
                  </a:lnTo>
                  <a:lnTo>
                    <a:pt x="684" y="264"/>
                  </a:lnTo>
                  <a:lnTo>
                    <a:pt x="792" y="31"/>
                  </a:lnTo>
                  <a:lnTo>
                    <a:pt x="804" y="18"/>
                  </a:lnTo>
                  <a:lnTo>
                    <a:pt x="810" y="18"/>
                  </a:lnTo>
                  <a:lnTo>
                    <a:pt x="816" y="18"/>
                  </a:lnTo>
                  <a:lnTo>
                    <a:pt x="816" y="18"/>
                  </a:lnTo>
                  <a:lnTo>
                    <a:pt x="822" y="18"/>
                  </a:lnTo>
                  <a:lnTo>
                    <a:pt x="828" y="18"/>
                  </a:lnTo>
                  <a:lnTo>
                    <a:pt x="834" y="24"/>
                  </a:lnTo>
                  <a:lnTo>
                    <a:pt x="834" y="31"/>
                  </a:lnTo>
                  <a:lnTo>
                    <a:pt x="834" y="43"/>
                  </a:lnTo>
                  <a:lnTo>
                    <a:pt x="828" y="55"/>
                  </a:lnTo>
                  <a:lnTo>
                    <a:pt x="822" y="67"/>
                  </a:lnTo>
                  <a:lnTo>
                    <a:pt x="810" y="86"/>
                  </a:lnTo>
                  <a:lnTo>
                    <a:pt x="804" y="98"/>
                  </a:lnTo>
                  <a:lnTo>
                    <a:pt x="762" y="184"/>
                  </a:lnTo>
                  <a:lnTo>
                    <a:pt x="714" y="294"/>
                  </a:lnTo>
                  <a:lnTo>
                    <a:pt x="666" y="404"/>
                  </a:lnTo>
                  <a:lnTo>
                    <a:pt x="624" y="521"/>
                  </a:lnTo>
                  <a:lnTo>
                    <a:pt x="588" y="625"/>
                  </a:lnTo>
                  <a:lnTo>
                    <a:pt x="582" y="656"/>
                  </a:lnTo>
                  <a:lnTo>
                    <a:pt x="576" y="686"/>
                  </a:lnTo>
                  <a:lnTo>
                    <a:pt x="564" y="754"/>
                  </a:lnTo>
                  <a:lnTo>
                    <a:pt x="546" y="846"/>
                  </a:lnTo>
                  <a:lnTo>
                    <a:pt x="516" y="968"/>
                  </a:lnTo>
                  <a:lnTo>
                    <a:pt x="504" y="1005"/>
                  </a:lnTo>
                  <a:lnTo>
                    <a:pt x="498" y="1030"/>
                  </a:lnTo>
                  <a:lnTo>
                    <a:pt x="486" y="1048"/>
                  </a:lnTo>
                  <a:lnTo>
                    <a:pt x="474" y="1060"/>
                  </a:lnTo>
                  <a:lnTo>
                    <a:pt x="468" y="1066"/>
                  </a:lnTo>
                  <a:lnTo>
                    <a:pt x="456" y="1060"/>
                  </a:lnTo>
                  <a:lnTo>
                    <a:pt x="450" y="1048"/>
                  </a:lnTo>
                  <a:lnTo>
                    <a:pt x="444" y="1036"/>
                  </a:lnTo>
                  <a:lnTo>
                    <a:pt x="450" y="993"/>
                  </a:lnTo>
                  <a:lnTo>
                    <a:pt x="462" y="932"/>
                  </a:lnTo>
                  <a:lnTo>
                    <a:pt x="486" y="852"/>
                  </a:lnTo>
                  <a:lnTo>
                    <a:pt x="504" y="766"/>
                  </a:lnTo>
                  <a:lnTo>
                    <a:pt x="528" y="686"/>
                  </a:lnTo>
                  <a:lnTo>
                    <a:pt x="534" y="662"/>
                  </a:lnTo>
                  <a:lnTo>
                    <a:pt x="540" y="631"/>
                  </a:lnTo>
                  <a:lnTo>
                    <a:pt x="546" y="588"/>
                  </a:lnTo>
                  <a:lnTo>
                    <a:pt x="546" y="527"/>
                  </a:lnTo>
                  <a:lnTo>
                    <a:pt x="546" y="472"/>
                  </a:lnTo>
                  <a:lnTo>
                    <a:pt x="540" y="411"/>
                  </a:lnTo>
                  <a:lnTo>
                    <a:pt x="528" y="343"/>
                  </a:lnTo>
                  <a:lnTo>
                    <a:pt x="510" y="276"/>
                  </a:lnTo>
                  <a:lnTo>
                    <a:pt x="474" y="214"/>
                  </a:lnTo>
                  <a:lnTo>
                    <a:pt x="432" y="165"/>
                  </a:lnTo>
                  <a:lnTo>
                    <a:pt x="366" y="129"/>
                  </a:lnTo>
                  <a:lnTo>
                    <a:pt x="288" y="116"/>
                  </a:lnTo>
                  <a:lnTo>
                    <a:pt x="270" y="116"/>
                  </a:lnTo>
                  <a:lnTo>
                    <a:pt x="240" y="123"/>
                  </a:lnTo>
                  <a:lnTo>
                    <a:pt x="204" y="135"/>
                  </a:lnTo>
                  <a:lnTo>
                    <a:pt x="156" y="153"/>
                  </a:lnTo>
                  <a:lnTo>
                    <a:pt x="108" y="184"/>
                  </a:lnTo>
                  <a:lnTo>
                    <a:pt x="72" y="239"/>
                  </a:lnTo>
                  <a:lnTo>
                    <a:pt x="36" y="306"/>
                  </a:lnTo>
                  <a:lnTo>
                    <a:pt x="36" y="306"/>
                  </a:lnTo>
                  <a:lnTo>
                    <a:pt x="30" y="313"/>
                  </a:lnTo>
                  <a:lnTo>
                    <a:pt x="24" y="313"/>
                  </a:lnTo>
                  <a:lnTo>
                    <a:pt x="12" y="313"/>
                  </a:lnTo>
                  <a:lnTo>
                    <a:pt x="6" y="313"/>
                  </a:lnTo>
                  <a:lnTo>
                    <a:pt x="0" y="306"/>
                  </a:lnTo>
                  <a:lnTo>
                    <a:pt x="0" y="294"/>
                  </a:lnTo>
                  <a:lnTo>
                    <a:pt x="6" y="264"/>
                  </a:lnTo>
                  <a:lnTo>
                    <a:pt x="24" y="214"/>
                  </a:lnTo>
                  <a:lnTo>
                    <a:pt x="60" y="159"/>
                  </a:lnTo>
                  <a:lnTo>
                    <a:pt x="102" y="104"/>
                  </a:lnTo>
                  <a:lnTo>
                    <a:pt x="162" y="49"/>
                  </a:lnTo>
                  <a:lnTo>
                    <a:pt x="228" y="12"/>
                  </a:lnTo>
                  <a:lnTo>
                    <a:pt x="3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7" name="Freeform 9"/>
            <p:cNvSpPr>
              <a:spLocks noEditPoints="1"/>
            </p:cNvSpPr>
            <p:nvPr/>
          </p:nvSpPr>
          <p:spPr bwMode="auto">
            <a:xfrm>
              <a:off x="3342" y="2903"/>
              <a:ext cx="372" cy="1618"/>
            </a:xfrm>
            <a:custGeom>
              <a:avLst/>
              <a:gdLst/>
              <a:ahLst/>
              <a:cxnLst>
                <a:cxn ang="0">
                  <a:pos x="372" y="809"/>
                </a:cxn>
                <a:cxn ang="0">
                  <a:pos x="372" y="809"/>
                </a:cxn>
                <a:cxn ang="0">
                  <a:pos x="372" y="809"/>
                </a:cxn>
                <a:cxn ang="0">
                  <a:pos x="372" y="809"/>
                </a:cxn>
                <a:cxn ang="0">
                  <a:pos x="18" y="0"/>
                </a:cxn>
                <a:cxn ang="0">
                  <a:pos x="36" y="6"/>
                </a:cxn>
                <a:cxn ang="0">
                  <a:pos x="72" y="30"/>
                </a:cxn>
                <a:cxn ang="0">
                  <a:pos x="114" y="73"/>
                </a:cxn>
                <a:cxn ang="0">
                  <a:pos x="162" y="134"/>
                </a:cxn>
                <a:cxn ang="0">
                  <a:pos x="216" y="208"/>
                </a:cxn>
                <a:cxn ang="0">
                  <a:pos x="270" y="300"/>
                </a:cxn>
                <a:cxn ang="0">
                  <a:pos x="318" y="441"/>
                </a:cxn>
                <a:cxn ang="0">
                  <a:pos x="354" y="576"/>
                </a:cxn>
                <a:cxn ang="0">
                  <a:pos x="366" y="698"/>
                </a:cxn>
                <a:cxn ang="0">
                  <a:pos x="372" y="809"/>
                </a:cxn>
                <a:cxn ang="0">
                  <a:pos x="366" y="956"/>
                </a:cxn>
                <a:cxn ang="0">
                  <a:pos x="336" y="1121"/>
                </a:cxn>
                <a:cxn ang="0">
                  <a:pos x="270" y="1299"/>
                </a:cxn>
                <a:cxn ang="0">
                  <a:pos x="222" y="1397"/>
                </a:cxn>
                <a:cxn ang="0">
                  <a:pos x="168" y="1477"/>
                </a:cxn>
                <a:cxn ang="0">
                  <a:pos x="114" y="1538"/>
                </a:cxn>
                <a:cxn ang="0">
                  <a:pos x="72" y="1581"/>
                </a:cxn>
                <a:cxn ang="0">
                  <a:pos x="36" y="1611"/>
                </a:cxn>
                <a:cxn ang="0">
                  <a:pos x="18" y="1618"/>
                </a:cxn>
                <a:cxn ang="0">
                  <a:pos x="12" y="1618"/>
                </a:cxn>
                <a:cxn ang="0">
                  <a:pos x="6" y="1611"/>
                </a:cxn>
                <a:cxn ang="0">
                  <a:pos x="0" y="1599"/>
                </a:cxn>
                <a:cxn ang="0">
                  <a:pos x="0" y="1599"/>
                </a:cxn>
                <a:cxn ang="0">
                  <a:pos x="6" y="1593"/>
                </a:cxn>
                <a:cxn ang="0">
                  <a:pos x="6" y="1593"/>
                </a:cxn>
                <a:cxn ang="0">
                  <a:pos x="12" y="1581"/>
                </a:cxn>
                <a:cxn ang="0">
                  <a:pos x="24" y="1575"/>
                </a:cxn>
                <a:cxn ang="0">
                  <a:pos x="114" y="1464"/>
                </a:cxn>
                <a:cxn ang="0">
                  <a:pos x="180" y="1348"/>
                </a:cxn>
                <a:cxn ang="0">
                  <a:pos x="228" y="1219"/>
                </a:cxn>
                <a:cxn ang="0">
                  <a:pos x="258" y="1084"/>
                </a:cxn>
                <a:cxn ang="0">
                  <a:pos x="276" y="943"/>
                </a:cxn>
                <a:cxn ang="0">
                  <a:pos x="282" y="809"/>
                </a:cxn>
                <a:cxn ang="0">
                  <a:pos x="270" y="612"/>
                </a:cxn>
                <a:cxn ang="0">
                  <a:pos x="240" y="441"/>
                </a:cxn>
                <a:cxn ang="0">
                  <a:pos x="186" y="288"/>
                </a:cxn>
                <a:cxn ang="0">
                  <a:pos x="120" y="159"/>
                </a:cxn>
                <a:cxn ang="0">
                  <a:pos x="30" y="49"/>
                </a:cxn>
                <a:cxn ang="0">
                  <a:pos x="18" y="36"/>
                </a:cxn>
                <a:cxn ang="0">
                  <a:pos x="12" y="30"/>
                </a:cxn>
                <a:cxn ang="0">
                  <a:pos x="6" y="24"/>
                </a:cxn>
                <a:cxn ang="0">
                  <a:pos x="6" y="18"/>
                </a:cxn>
                <a:cxn ang="0">
                  <a:pos x="0" y="18"/>
                </a:cxn>
                <a:cxn ang="0">
                  <a:pos x="0" y="12"/>
                </a:cxn>
                <a:cxn ang="0">
                  <a:pos x="6" y="6"/>
                </a:cxn>
                <a:cxn ang="0">
                  <a:pos x="12" y="0"/>
                </a:cxn>
                <a:cxn ang="0">
                  <a:pos x="18" y="0"/>
                </a:cxn>
              </a:cxnLst>
              <a:rect l="0" t="0" r="r" b="b"/>
              <a:pathLst>
                <a:path w="372" h="1618">
                  <a:moveTo>
                    <a:pt x="372" y="809"/>
                  </a:moveTo>
                  <a:lnTo>
                    <a:pt x="372" y="809"/>
                  </a:lnTo>
                  <a:lnTo>
                    <a:pt x="372" y="809"/>
                  </a:lnTo>
                  <a:lnTo>
                    <a:pt x="372" y="809"/>
                  </a:lnTo>
                  <a:close/>
                  <a:moveTo>
                    <a:pt x="18" y="0"/>
                  </a:moveTo>
                  <a:lnTo>
                    <a:pt x="36" y="6"/>
                  </a:lnTo>
                  <a:lnTo>
                    <a:pt x="72" y="30"/>
                  </a:lnTo>
                  <a:lnTo>
                    <a:pt x="114" y="73"/>
                  </a:lnTo>
                  <a:lnTo>
                    <a:pt x="162" y="134"/>
                  </a:lnTo>
                  <a:lnTo>
                    <a:pt x="216" y="208"/>
                  </a:lnTo>
                  <a:lnTo>
                    <a:pt x="270" y="300"/>
                  </a:lnTo>
                  <a:lnTo>
                    <a:pt x="318" y="441"/>
                  </a:lnTo>
                  <a:lnTo>
                    <a:pt x="354" y="576"/>
                  </a:lnTo>
                  <a:lnTo>
                    <a:pt x="366" y="698"/>
                  </a:lnTo>
                  <a:lnTo>
                    <a:pt x="372" y="809"/>
                  </a:lnTo>
                  <a:lnTo>
                    <a:pt x="366" y="956"/>
                  </a:lnTo>
                  <a:lnTo>
                    <a:pt x="336" y="1121"/>
                  </a:lnTo>
                  <a:lnTo>
                    <a:pt x="270" y="1299"/>
                  </a:lnTo>
                  <a:lnTo>
                    <a:pt x="222" y="1397"/>
                  </a:lnTo>
                  <a:lnTo>
                    <a:pt x="168" y="1477"/>
                  </a:lnTo>
                  <a:lnTo>
                    <a:pt x="114" y="1538"/>
                  </a:lnTo>
                  <a:lnTo>
                    <a:pt x="72" y="1581"/>
                  </a:lnTo>
                  <a:lnTo>
                    <a:pt x="36" y="1611"/>
                  </a:lnTo>
                  <a:lnTo>
                    <a:pt x="18" y="1618"/>
                  </a:lnTo>
                  <a:lnTo>
                    <a:pt x="12" y="1618"/>
                  </a:lnTo>
                  <a:lnTo>
                    <a:pt x="6" y="1611"/>
                  </a:lnTo>
                  <a:lnTo>
                    <a:pt x="0" y="1599"/>
                  </a:lnTo>
                  <a:lnTo>
                    <a:pt x="0" y="1599"/>
                  </a:lnTo>
                  <a:lnTo>
                    <a:pt x="6" y="1593"/>
                  </a:lnTo>
                  <a:lnTo>
                    <a:pt x="6" y="1593"/>
                  </a:lnTo>
                  <a:lnTo>
                    <a:pt x="12" y="1581"/>
                  </a:lnTo>
                  <a:lnTo>
                    <a:pt x="24" y="1575"/>
                  </a:lnTo>
                  <a:lnTo>
                    <a:pt x="114" y="1464"/>
                  </a:lnTo>
                  <a:lnTo>
                    <a:pt x="180" y="1348"/>
                  </a:lnTo>
                  <a:lnTo>
                    <a:pt x="228" y="1219"/>
                  </a:lnTo>
                  <a:lnTo>
                    <a:pt x="258" y="1084"/>
                  </a:lnTo>
                  <a:lnTo>
                    <a:pt x="276" y="943"/>
                  </a:lnTo>
                  <a:lnTo>
                    <a:pt x="282" y="809"/>
                  </a:lnTo>
                  <a:lnTo>
                    <a:pt x="270" y="612"/>
                  </a:lnTo>
                  <a:lnTo>
                    <a:pt x="240" y="441"/>
                  </a:lnTo>
                  <a:lnTo>
                    <a:pt x="186" y="288"/>
                  </a:lnTo>
                  <a:lnTo>
                    <a:pt x="120" y="159"/>
                  </a:lnTo>
                  <a:lnTo>
                    <a:pt x="30" y="49"/>
                  </a:lnTo>
                  <a:lnTo>
                    <a:pt x="18" y="36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8" name="Freeform 10"/>
            <p:cNvSpPr>
              <a:spLocks noEditPoints="1"/>
            </p:cNvSpPr>
            <p:nvPr/>
          </p:nvSpPr>
          <p:spPr bwMode="auto">
            <a:xfrm>
              <a:off x="4398" y="3522"/>
              <a:ext cx="1056" cy="380"/>
            </a:xfrm>
            <a:custGeom>
              <a:avLst/>
              <a:gdLst/>
              <a:ahLst/>
              <a:cxnLst>
                <a:cxn ang="0">
                  <a:pos x="54" y="312"/>
                </a:cxn>
                <a:cxn ang="0">
                  <a:pos x="1002" y="312"/>
                </a:cxn>
                <a:cxn ang="0">
                  <a:pos x="1014" y="312"/>
                </a:cxn>
                <a:cxn ang="0">
                  <a:pos x="1026" y="312"/>
                </a:cxn>
                <a:cxn ang="0">
                  <a:pos x="1038" y="318"/>
                </a:cxn>
                <a:cxn ang="0">
                  <a:pos x="1044" y="324"/>
                </a:cxn>
                <a:cxn ang="0">
                  <a:pos x="1056" y="331"/>
                </a:cxn>
                <a:cxn ang="0">
                  <a:pos x="1056" y="349"/>
                </a:cxn>
                <a:cxn ang="0">
                  <a:pos x="1056" y="361"/>
                </a:cxn>
                <a:cxn ang="0">
                  <a:pos x="1050" y="367"/>
                </a:cxn>
                <a:cxn ang="0">
                  <a:pos x="1038" y="373"/>
                </a:cxn>
                <a:cxn ang="0">
                  <a:pos x="1026" y="373"/>
                </a:cxn>
                <a:cxn ang="0">
                  <a:pos x="1014" y="380"/>
                </a:cxn>
                <a:cxn ang="0">
                  <a:pos x="1002" y="380"/>
                </a:cxn>
                <a:cxn ang="0">
                  <a:pos x="54" y="380"/>
                </a:cxn>
                <a:cxn ang="0">
                  <a:pos x="42" y="380"/>
                </a:cxn>
                <a:cxn ang="0">
                  <a:pos x="30" y="373"/>
                </a:cxn>
                <a:cxn ang="0">
                  <a:pos x="18" y="373"/>
                </a:cxn>
                <a:cxn ang="0">
                  <a:pos x="6" y="367"/>
                </a:cxn>
                <a:cxn ang="0">
                  <a:pos x="0" y="361"/>
                </a:cxn>
                <a:cxn ang="0">
                  <a:pos x="0" y="349"/>
                </a:cxn>
                <a:cxn ang="0">
                  <a:pos x="0" y="331"/>
                </a:cxn>
                <a:cxn ang="0">
                  <a:pos x="6" y="324"/>
                </a:cxn>
                <a:cxn ang="0">
                  <a:pos x="18" y="318"/>
                </a:cxn>
                <a:cxn ang="0">
                  <a:pos x="30" y="312"/>
                </a:cxn>
                <a:cxn ang="0">
                  <a:pos x="42" y="312"/>
                </a:cxn>
                <a:cxn ang="0">
                  <a:pos x="54" y="312"/>
                </a:cxn>
                <a:cxn ang="0">
                  <a:pos x="54" y="0"/>
                </a:cxn>
                <a:cxn ang="0">
                  <a:pos x="1002" y="0"/>
                </a:cxn>
                <a:cxn ang="0">
                  <a:pos x="1014" y="0"/>
                </a:cxn>
                <a:cxn ang="0">
                  <a:pos x="1026" y="0"/>
                </a:cxn>
                <a:cxn ang="0">
                  <a:pos x="1038" y="6"/>
                </a:cxn>
                <a:cxn ang="0">
                  <a:pos x="1050" y="6"/>
                </a:cxn>
                <a:cxn ang="0">
                  <a:pos x="1056" y="18"/>
                </a:cxn>
                <a:cxn ang="0">
                  <a:pos x="1056" y="30"/>
                </a:cxn>
                <a:cxn ang="0">
                  <a:pos x="1056" y="42"/>
                </a:cxn>
                <a:cxn ang="0">
                  <a:pos x="1044" y="55"/>
                </a:cxn>
                <a:cxn ang="0">
                  <a:pos x="1038" y="61"/>
                </a:cxn>
                <a:cxn ang="0">
                  <a:pos x="1026" y="61"/>
                </a:cxn>
                <a:cxn ang="0">
                  <a:pos x="1014" y="61"/>
                </a:cxn>
                <a:cxn ang="0">
                  <a:pos x="1002" y="61"/>
                </a:cxn>
                <a:cxn ang="0">
                  <a:pos x="54" y="61"/>
                </a:cxn>
                <a:cxn ang="0">
                  <a:pos x="42" y="61"/>
                </a:cxn>
                <a:cxn ang="0">
                  <a:pos x="30" y="61"/>
                </a:cxn>
                <a:cxn ang="0">
                  <a:pos x="18" y="61"/>
                </a:cxn>
                <a:cxn ang="0">
                  <a:pos x="6" y="55"/>
                </a:cxn>
                <a:cxn ang="0">
                  <a:pos x="0" y="42"/>
                </a:cxn>
                <a:cxn ang="0">
                  <a:pos x="0" y="30"/>
                </a:cxn>
                <a:cxn ang="0">
                  <a:pos x="0" y="18"/>
                </a:cxn>
                <a:cxn ang="0">
                  <a:pos x="6" y="6"/>
                </a:cxn>
                <a:cxn ang="0">
                  <a:pos x="18" y="6"/>
                </a:cxn>
                <a:cxn ang="0">
                  <a:pos x="30" y="0"/>
                </a:cxn>
                <a:cxn ang="0">
                  <a:pos x="42" y="0"/>
                </a:cxn>
                <a:cxn ang="0">
                  <a:pos x="54" y="0"/>
                </a:cxn>
              </a:cxnLst>
              <a:rect l="0" t="0" r="r" b="b"/>
              <a:pathLst>
                <a:path w="1056" h="380">
                  <a:moveTo>
                    <a:pt x="54" y="312"/>
                  </a:moveTo>
                  <a:lnTo>
                    <a:pt x="1002" y="312"/>
                  </a:lnTo>
                  <a:lnTo>
                    <a:pt x="1014" y="312"/>
                  </a:lnTo>
                  <a:lnTo>
                    <a:pt x="1026" y="312"/>
                  </a:lnTo>
                  <a:lnTo>
                    <a:pt x="1038" y="318"/>
                  </a:lnTo>
                  <a:lnTo>
                    <a:pt x="1044" y="324"/>
                  </a:lnTo>
                  <a:lnTo>
                    <a:pt x="1056" y="331"/>
                  </a:lnTo>
                  <a:lnTo>
                    <a:pt x="1056" y="349"/>
                  </a:lnTo>
                  <a:lnTo>
                    <a:pt x="1056" y="361"/>
                  </a:lnTo>
                  <a:lnTo>
                    <a:pt x="1050" y="367"/>
                  </a:lnTo>
                  <a:lnTo>
                    <a:pt x="1038" y="373"/>
                  </a:lnTo>
                  <a:lnTo>
                    <a:pt x="1026" y="373"/>
                  </a:lnTo>
                  <a:lnTo>
                    <a:pt x="1014" y="380"/>
                  </a:lnTo>
                  <a:lnTo>
                    <a:pt x="1002" y="380"/>
                  </a:lnTo>
                  <a:lnTo>
                    <a:pt x="54" y="380"/>
                  </a:lnTo>
                  <a:lnTo>
                    <a:pt x="42" y="380"/>
                  </a:lnTo>
                  <a:lnTo>
                    <a:pt x="30" y="373"/>
                  </a:lnTo>
                  <a:lnTo>
                    <a:pt x="18" y="373"/>
                  </a:lnTo>
                  <a:lnTo>
                    <a:pt x="6" y="367"/>
                  </a:lnTo>
                  <a:lnTo>
                    <a:pt x="0" y="361"/>
                  </a:lnTo>
                  <a:lnTo>
                    <a:pt x="0" y="349"/>
                  </a:lnTo>
                  <a:lnTo>
                    <a:pt x="0" y="331"/>
                  </a:lnTo>
                  <a:lnTo>
                    <a:pt x="6" y="324"/>
                  </a:lnTo>
                  <a:lnTo>
                    <a:pt x="18" y="318"/>
                  </a:lnTo>
                  <a:lnTo>
                    <a:pt x="30" y="312"/>
                  </a:lnTo>
                  <a:lnTo>
                    <a:pt x="42" y="312"/>
                  </a:lnTo>
                  <a:lnTo>
                    <a:pt x="54" y="312"/>
                  </a:lnTo>
                  <a:close/>
                  <a:moveTo>
                    <a:pt x="54" y="0"/>
                  </a:moveTo>
                  <a:lnTo>
                    <a:pt x="1002" y="0"/>
                  </a:lnTo>
                  <a:lnTo>
                    <a:pt x="1014" y="0"/>
                  </a:lnTo>
                  <a:lnTo>
                    <a:pt x="1026" y="0"/>
                  </a:lnTo>
                  <a:lnTo>
                    <a:pt x="1038" y="6"/>
                  </a:lnTo>
                  <a:lnTo>
                    <a:pt x="1050" y="6"/>
                  </a:lnTo>
                  <a:lnTo>
                    <a:pt x="1056" y="18"/>
                  </a:lnTo>
                  <a:lnTo>
                    <a:pt x="1056" y="30"/>
                  </a:lnTo>
                  <a:lnTo>
                    <a:pt x="1056" y="42"/>
                  </a:lnTo>
                  <a:lnTo>
                    <a:pt x="1044" y="55"/>
                  </a:lnTo>
                  <a:lnTo>
                    <a:pt x="1038" y="61"/>
                  </a:lnTo>
                  <a:lnTo>
                    <a:pt x="1026" y="61"/>
                  </a:lnTo>
                  <a:lnTo>
                    <a:pt x="1014" y="61"/>
                  </a:lnTo>
                  <a:lnTo>
                    <a:pt x="1002" y="61"/>
                  </a:lnTo>
                  <a:lnTo>
                    <a:pt x="54" y="61"/>
                  </a:lnTo>
                  <a:lnTo>
                    <a:pt x="42" y="61"/>
                  </a:lnTo>
                  <a:lnTo>
                    <a:pt x="30" y="61"/>
                  </a:lnTo>
                  <a:lnTo>
                    <a:pt x="18" y="61"/>
                  </a:lnTo>
                  <a:lnTo>
                    <a:pt x="6" y="55"/>
                  </a:lnTo>
                  <a:lnTo>
                    <a:pt x="0" y="42"/>
                  </a:lnTo>
                  <a:lnTo>
                    <a:pt x="0" y="30"/>
                  </a:lnTo>
                  <a:lnTo>
                    <a:pt x="0" y="18"/>
                  </a:lnTo>
                  <a:lnTo>
                    <a:pt x="6" y="6"/>
                  </a:lnTo>
                  <a:lnTo>
                    <a:pt x="18" y="6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9" name="Freeform 11"/>
            <p:cNvSpPr>
              <a:spLocks/>
            </p:cNvSpPr>
            <p:nvPr/>
          </p:nvSpPr>
          <p:spPr bwMode="auto">
            <a:xfrm>
              <a:off x="6054" y="3019"/>
              <a:ext cx="1026" cy="109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996" y="0"/>
                </a:cxn>
                <a:cxn ang="0">
                  <a:pos x="1026" y="368"/>
                </a:cxn>
                <a:cxn ang="0">
                  <a:pos x="990" y="368"/>
                </a:cxn>
                <a:cxn ang="0">
                  <a:pos x="978" y="251"/>
                </a:cxn>
                <a:cxn ang="0">
                  <a:pos x="960" y="165"/>
                </a:cxn>
                <a:cxn ang="0">
                  <a:pos x="930" y="110"/>
                </a:cxn>
                <a:cxn ang="0">
                  <a:pos x="882" y="74"/>
                </a:cxn>
                <a:cxn ang="0">
                  <a:pos x="804" y="55"/>
                </a:cxn>
                <a:cxn ang="0">
                  <a:pos x="702" y="49"/>
                </a:cxn>
                <a:cxn ang="0">
                  <a:pos x="684" y="49"/>
                </a:cxn>
                <a:cxn ang="0">
                  <a:pos x="666" y="49"/>
                </a:cxn>
                <a:cxn ang="0">
                  <a:pos x="642" y="49"/>
                </a:cxn>
                <a:cxn ang="0">
                  <a:pos x="624" y="49"/>
                </a:cxn>
                <a:cxn ang="0">
                  <a:pos x="612" y="55"/>
                </a:cxn>
                <a:cxn ang="0">
                  <a:pos x="600" y="61"/>
                </a:cxn>
                <a:cxn ang="0">
                  <a:pos x="588" y="67"/>
                </a:cxn>
                <a:cxn ang="0">
                  <a:pos x="588" y="80"/>
                </a:cxn>
                <a:cxn ang="0">
                  <a:pos x="582" y="98"/>
                </a:cxn>
                <a:cxn ang="0">
                  <a:pos x="582" y="116"/>
                </a:cxn>
                <a:cxn ang="0">
                  <a:pos x="582" y="968"/>
                </a:cxn>
                <a:cxn ang="0">
                  <a:pos x="588" y="999"/>
                </a:cxn>
                <a:cxn ang="0">
                  <a:pos x="594" y="1017"/>
                </a:cxn>
                <a:cxn ang="0">
                  <a:pos x="618" y="1036"/>
                </a:cxn>
                <a:cxn ang="0">
                  <a:pos x="672" y="1042"/>
                </a:cxn>
                <a:cxn ang="0">
                  <a:pos x="750" y="1048"/>
                </a:cxn>
                <a:cxn ang="0">
                  <a:pos x="816" y="1048"/>
                </a:cxn>
                <a:cxn ang="0">
                  <a:pos x="816" y="1097"/>
                </a:cxn>
                <a:cxn ang="0">
                  <a:pos x="750" y="1091"/>
                </a:cxn>
                <a:cxn ang="0">
                  <a:pos x="666" y="1091"/>
                </a:cxn>
                <a:cxn ang="0">
                  <a:pos x="582" y="1091"/>
                </a:cxn>
                <a:cxn ang="0">
                  <a:pos x="510" y="1091"/>
                </a:cxn>
                <a:cxn ang="0">
                  <a:pos x="444" y="1091"/>
                </a:cxn>
                <a:cxn ang="0">
                  <a:pos x="360" y="1091"/>
                </a:cxn>
                <a:cxn ang="0">
                  <a:pos x="276" y="1091"/>
                </a:cxn>
                <a:cxn ang="0">
                  <a:pos x="210" y="1097"/>
                </a:cxn>
                <a:cxn ang="0">
                  <a:pos x="210" y="1048"/>
                </a:cxn>
                <a:cxn ang="0">
                  <a:pos x="276" y="1048"/>
                </a:cxn>
                <a:cxn ang="0">
                  <a:pos x="354" y="1042"/>
                </a:cxn>
                <a:cxn ang="0">
                  <a:pos x="408" y="1036"/>
                </a:cxn>
                <a:cxn ang="0">
                  <a:pos x="432" y="1017"/>
                </a:cxn>
                <a:cxn ang="0">
                  <a:pos x="438" y="999"/>
                </a:cxn>
                <a:cxn ang="0">
                  <a:pos x="444" y="968"/>
                </a:cxn>
                <a:cxn ang="0">
                  <a:pos x="444" y="116"/>
                </a:cxn>
                <a:cxn ang="0">
                  <a:pos x="444" y="92"/>
                </a:cxn>
                <a:cxn ang="0">
                  <a:pos x="438" y="80"/>
                </a:cxn>
                <a:cxn ang="0">
                  <a:pos x="432" y="67"/>
                </a:cxn>
                <a:cxn ang="0">
                  <a:pos x="426" y="61"/>
                </a:cxn>
                <a:cxn ang="0">
                  <a:pos x="408" y="55"/>
                </a:cxn>
                <a:cxn ang="0">
                  <a:pos x="390" y="49"/>
                </a:cxn>
                <a:cxn ang="0">
                  <a:pos x="372" y="49"/>
                </a:cxn>
                <a:cxn ang="0">
                  <a:pos x="348" y="49"/>
                </a:cxn>
                <a:cxn ang="0">
                  <a:pos x="324" y="49"/>
                </a:cxn>
                <a:cxn ang="0">
                  <a:pos x="222" y="55"/>
                </a:cxn>
                <a:cxn ang="0">
                  <a:pos x="144" y="74"/>
                </a:cxn>
                <a:cxn ang="0">
                  <a:pos x="96" y="110"/>
                </a:cxn>
                <a:cxn ang="0">
                  <a:pos x="66" y="165"/>
                </a:cxn>
                <a:cxn ang="0">
                  <a:pos x="48" y="251"/>
                </a:cxn>
                <a:cxn ang="0">
                  <a:pos x="36" y="368"/>
                </a:cxn>
                <a:cxn ang="0">
                  <a:pos x="0" y="368"/>
                </a:cxn>
                <a:cxn ang="0">
                  <a:pos x="30" y="0"/>
                </a:cxn>
              </a:cxnLst>
              <a:rect l="0" t="0" r="r" b="b"/>
              <a:pathLst>
                <a:path w="1026" h="1097">
                  <a:moveTo>
                    <a:pt x="30" y="0"/>
                  </a:moveTo>
                  <a:lnTo>
                    <a:pt x="996" y="0"/>
                  </a:lnTo>
                  <a:lnTo>
                    <a:pt x="1026" y="368"/>
                  </a:lnTo>
                  <a:lnTo>
                    <a:pt x="990" y="368"/>
                  </a:lnTo>
                  <a:lnTo>
                    <a:pt x="978" y="251"/>
                  </a:lnTo>
                  <a:lnTo>
                    <a:pt x="960" y="165"/>
                  </a:lnTo>
                  <a:lnTo>
                    <a:pt x="930" y="110"/>
                  </a:lnTo>
                  <a:lnTo>
                    <a:pt x="882" y="74"/>
                  </a:lnTo>
                  <a:lnTo>
                    <a:pt x="804" y="55"/>
                  </a:lnTo>
                  <a:lnTo>
                    <a:pt x="702" y="49"/>
                  </a:lnTo>
                  <a:lnTo>
                    <a:pt x="684" y="49"/>
                  </a:lnTo>
                  <a:lnTo>
                    <a:pt x="666" y="49"/>
                  </a:lnTo>
                  <a:lnTo>
                    <a:pt x="642" y="49"/>
                  </a:lnTo>
                  <a:lnTo>
                    <a:pt x="624" y="49"/>
                  </a:lnTo>
                  <a:lnTo>
                    <a:pt x="612" y="55"/>
                  </a:lnTo>
                  <a:lnTo>
                    <a:pt x="600" y="61"/>
                  </a:lnTo>
                  <a:lnTo>
                    <a:pt x="588" y="67"/>
                  </a:lnTo>
                  <a:lnTo>
                    <a:pt x="588" y="80"/>
                  </a:lnTo>
                  <a:lnTo>
                    <a:pt x="582" y="98"/>
                  </a:lnTo>
                  <a:lnTo>
                    <a:pt x="582" y="116"/>
                  </a:lnTo>
                  <a:lnTo>
                    <a:pt x="582" y="968"/>
                  </a:lnTo>
                  <a:lnTo>
                    <a:pt x="588" y="999"/>
                  </a:lnTo>
                  <a:lnTo>
                    <a:pt x="594" y="1017"/>
                  </a:lnTo>
                  <a:lnTo>
                    <a:pt x="618" y="1036"/>
                  </a:lnTo>
                  <a:lnTo>
                    <a:pt x="672" y="1042"/>
                  </a:lnTo>
                  <a:lnTo>
                    <a:pt x="750" y="1048"/>
                  </a:lnTo>
                  <a:lnTo>
                    <a:pt x="816" y="1048"/>
                  </a:lnTo>
                  <a:lnTo>
                    <a:pt x="816" y="1097"/>
                  </a:lnTo>
                  <a:lnTo>
                    <a:pt x="750" y="1091"/>
                  </a:lnTo>
                  <a:lnTo>
                    <a:pt x="666" y="1091"/>
                  </a:lnTo>
                  <a:lnTo>
                    <a:pt x="582" y="1091"/>
                  </a:lnTo>
                  <a:lnTo>
                    <a:pt x="510" y="1091"/>
                  </a:lnTo>
                  <a:lnTo>
                    <a:pt x="444" y="1091"/>
                  </a:lnTo>
                  <a:lnTo>
                    <a:pt x="360" y="1091"/>
                  </a:lnTo>
                  <a:lnTo>
                    <a:pt x="276" y="1091"/>
                  </a:lnTo>
                  <a:lnTo>
                    <a:pt x="210" y="1097"/>
                  </a:lnTo>
                  <a:lnTo>
                    <a:pt x="210" y="1048"/>
                  </a:lnTo>
                  <a:lnTo>
                    <a:pt x="276" y="1048"/>
                  </a:lnTo>
                  <a:lnTo>
                    <a:pt x="354" y="1042"/>
                  </a:lnTo>
                  <a:lnTo>
                    <a:pt x="408" y="1036"/>
                  </a:lnTo>
                  <a:lnTo>
                    <a:pt x="432" y="1017"/>
                  </a:lnTo>
                  <a:lnTo>
                    <a:pt x="438" y="999"/>
                  </a:lnTo>
                  <a:lnTo>
                    <a:pt x="444" y="968"/>
                  </a:lnTo>
                  <a:lnTo>
                    <a:pt x="444" y="116"/>
                  </a:lnTo>
                  <a:lnTo>
                    <a:pt x="444" y="92"/>
                  </a:lnTo>
                  <a:lnTo>
                    <a:pt x="438" y="80"/>
                  </a:lnTo>
                  <a:lnTo>
                    <a:pt x="432" y="67"/>
                  </a:lnTo>
                  <a:lnTo>
                    <a:pt x="426" y="61"/>
                  </a:lnTo>
                  <a:lnTo>
                    <a:pt x="408" y="55"/>
                  </a:lnTo>
                  <a:lnTo>
                    <a:pt x="390" y="49"/>
                  </a:lnTo>
                  <a:lnTo>
                    <a:pt x="372" y="49"/>
                  </a:lnTo>
                  <a:lnTo>
                    <a:pt x="348" y="49"/>
                  </a:lnTo>
                  <a:lnTo>
                    <a:pt x="324" y="49"/>
                  </a:lnTo>
                  <a:lnTo>
                    <a:pt x="222" y="55"/>
                  </a:lnTo>
                  <a:lnTo>
                    <a:pt x="144" y="74"/>
                  </a:lnTo>
                  <a:lnTo>
                    <a:pt x="96" y="110"/>
                  </a:lnTo>
                  <a:lnTo>
                    <a:pt x="66" y="165"/>
                  </a:lnTo>
                  <a:lnTo>
                    <a:pt x="48" y="251"/>
                  </a:lnTo>
                  <a:lnTo>
                    <a:pt x="36" y="368"/>
                  </a:lnTo>
                  <a:lnTo>
                    <a:pt x="0" y="368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0" name="Freeform 12"/>
            <p:cNvSpPr>
              <a:spLocks/>
            </p:cNvSpPr>
            <p:nvPr/>
          </p:nvSpPr>
          <p:spPr bwMode="auto">
            <a:xfrm>
              <a:off x="7056" y="3399"/>
              <a:ext cx="534" cy="717"/>
            </a:xfrm>
            <a:custGeom>
              <a:avLst/>
              <a:gdLst/>
              <a:ahLst/>
              <a:cxnLst>
                <a:cxn ang="0">
                  <a:pos x="216" y="0"/>
                </a:cxn>
                <a:cxn ang="0">
                  <a:pos x="216" y="178"/>
                </a:cxn>
                <a:cxn ang="0">
                  <a:pos x="234" y="135"/>
                </a:cxn>
                <a:cxn ang="0">
                  <a:pos x="264" y="86"/>
                </a:cxn>
                <a:cxn ang="0">
                  <a:pos x="300" y="43"/>
                </a:cxn>
                <a:cxn ang="0">
                  <a:pos x="354" y="12"/>
                </a:cxn>
                <a:cxn ang="0">
                  <a:pos x="414" y="0"/>
                </a:cxn>
                <a:cxn ang="0">
                  <a:pos x="474" y="12"/>
                </a:cxn>
                <a:cxn ang="0">
                  <a:pos x="516" y="49"/>
                </a:cxn>
                <a:cxn ang="0">
                  <a:pos x="534" y="98"/>
                </a:cxn>
                <a:cxn ang="0">
                  <a:pos x="528" y="123"/>
                </a:cxn>
                <a:cxn ang="0">
                  <a:pos x="522" y="141"/>
                </a:cxn>
                <a:cxn ang="0">
                  <a:pos x="510" y="153"/>
                </a:cxn>
                <a:cxn ang="0">
                  <a:pos x="492" y="165"/>
                </a:cxn>
                <a:cxn ang="0">
                  <a:pos x="480" y="172"/>
                </a:cxn>
                <a:cxn ang="0">
                  <a:pos x="462" y="172"/>
                </a:cxn>
                <a:cxn ang="0">
                  <a:pos x="444" y="172"/>
                </a:cxn>
                <a:cxn ang="0">
                  <a:pos x="432" y="165"/>
                </a:cxn>
                <a:cxn ang="0">
                  <a:pos x="414" y="153"/>
                </a:cxn>
                <a:cxn ang="0">
                  <a:pos x="408" y="141"/>
                </a:cxn>
                <a:cxn ang="0">
                  <a:pos x="396" y="123"/>
                </a:cxn>
                <a:cxn ang="0">
                  <a:pos x="396" y="98"/>
                </a:cxn>
                <a:cxn ang="0">
                  <a:pos x="396" y="80"/>
                </a:cxn>
                <a:cxn ang="0">
                  <a:pos x="402" y="67"/>
                </a:cxn>
                <a:cxn ang="0">
                  <a:pos x="414" y="55"/>
                </a:cxn>
                <a:cxn ang="0">
                  <a:pos x="420" y="43"/>
                </a:cxn>
                <a:cxn ang="0">
                  <a:pos x="426" y="43"/>
                </a:cxn>
                <a:cxn ang="0">
                  <a:pos x="432" y="37"/>
                </a:cxn>
                <a:cxn ang="0">
                  <a:pos x="426" y="37"/>
                </a:cxn>
                <a:cxn ang="0">
                  <a:pos x="414" y="37"/>
                </a:cxn>
                <a:cxn ang="0">
                  <a:pos x="348" y="55"/>
                </a:cxn>
                <a:cxn ang="0">
                  <a:pos x="294" y="98"/>
                </a:cxn>
                <a:cxn ang="0">
                  <a:pos x="258" y="165"/>
                </a:cxn>
                <a:cxn ang="0">
                  <a:pos x="234" y="251"/>
                </a:cxn>
                <a:cxn ang="0">
                  <a:pos x="228" y="343"/>
                </a:cxn>
                <a:cxn ang="0">
                  <a:pos x="228" y="588"/>
                </a:cxn>
                <a:cxn ang="0">
                  <a:pos x="228" y="619"/>
                </a:cxn>
                <a:cxn ang="0">
                  <a:pos x="234" y="644"/>
                </a:cxn>
                <a:cxn ang="0">
                  <a:pos x="258" y="656"/>
                </a:cxn>
                <a:cxn ang="0">
                  <a:pos x="288" y="662"/>
                </a:cxn>
                <a:cxn ang="0">
                  <a:pos x="348" y="668"/>
                </a:cxn>
                <a:cxn ang="0">
                  <a:pos x="378" y="668"/>
                </a:cxn>
                <a:cxn ang="0">
                  <a:pos x="378" y="717"/>
                </a:cxn>
                <a:cxn ang="0">
                  <a:pos x="282" y="711"/>
                </a:cxn>
                <a:cxn ang="0">
                  <a:pos x="180" y="711"/>
                </a:cxn>
                <a:cxn ang="0">
                  <a:pos x="126" y="711"/>
                </a:cxn>
                <a:cxn ang="0">
                  <a:pos x="66" y="711"/>
                </a:cxn>
                <a:cxn ang="0">
                  <a:pos x="0" y="717"/>
                </a:cxn>
                <a:cxn ang="0">
                  <a:pos x="0" y="668"/>
                </a:cxn>
                <a:cxn ang="0">
                  <a:pos x="60" y="662"/>
                </a:cxn>
                <a:cxn ang="0">
                  <a:pos x="102" y="656"/>
                </a:cxn>
                <a:cxn ang="0">
                  <a:pos x="114" y="637"/>
                </a:cxn>
                <a:cxn ang="0">
                  <a:pos x="120" y="594"/>
                </a:cxn>
                <a:cxn ang="0">
                  <a:pos x="120" y="159"/>
                </a:cxn>
                <a:cxn ang="0">
                  <a:pos x="120" y="110"/>
                </a:cxn>
                <a:cxn ang="0">
                  <a:pos x="102" y="86"/>
                </a:cxn>
                <a:cxn ang="0">
                  <a:pos x="66" y="74"/>
                </a:cxn>
                <a:cxn ang="0">
                  <a:pos x="0" y="67"/>
                </a:cxn>
                <a:cxn ang="0">
                  <a:pos x="0" y="18"/>
                </a:cxn>
                <a:cxn ang="0">
                  <a:pos x="216" y="0"/>
                </a:cxn>
              </a:cxnLst>
              <a:rect l="0" t="0" r="r" b="b"/>
              <a:pathLst>
                <a:path w="534" h="717">
                  <a:moveTo>
                    <a:pt x="216" y="0"/>
                  </a:moveTo>
                  <a:lnTo>
                    <a:pt x="216" y="178"/>
                  </a:lnTo>
                  <a:lnTo>
                    <a:pt x="234" y="135"/>
                  </a:lnTo>
                  <a:lnTo>
                    <a:pt x="264" y="86"/>
                  </a:lnTo>
                  <a:lnTo>
                    <a:pt x="300" y="43"/>
                  </a:lnTo>
                  <a:lnTo>
                    <a:pt x="354" y="12"/>
                  </a:lnTo>
                  <a:lnTo>
                    <a:pt x="414" y="0"/>
                  </a:lnTo>
                  <a:lnTo>
                    <a:pt x="474" y="12"/>
                  </a:lnTo>
                  <a:lnTo>
                    <a:pt x="516" y="49"/>
                  </a:lnTo>
                  <a:lnTo>
                    <a:pt x="534" y="98"/>
                  </a:lnTo>
                  <a:lnTo>
                    <a:pt x="528" y="123"/>
                  </a:lnTo>
                  <a:lnTo>
                    <a:pt x="522" y="141"/>
                  </a:lnTo>
                  <a:lnTo>
                    <a:pt x="510" y="153"/>
                  </a:lnTo>
                  <a:lnTo>
                    <a:pt x="492" y="165"/>
                  </a:lnTo>
                  <a:lnTo>
                    <a:pt x="480" y="172"/>
                  </a:lnTo>
                  <a:lnTo>
                    <a:pt x="462" y="172"/>
                  </a:lnTo>
                  <a:lnTo>
                    <a:pt x="444" y="172"/>
                  </a:lnTo>
                  <a:lnTo>
                    <a:pt x="432" y="165"/>
                  </a:lnTo>
                  <a:lnTo>
                    <a:pt x="414" y="153"/>
                  </a:lnTo>
                  <a:lnTo>
                    <a:pt x="408" y="141"/>
                  </a:lnTo>
                  <a:lnTo>
                    <a:pt x="396" y="123"/>
                  </a:lnTo>
                  <a:lnTo>
                    <a:pt x="396" y="98"/>
                  </a:lnTo>
                  <a:lnTo>
                    <a:pt x="396" y="80"/>
                  </a:lnTo>
                  <a:lnTo>
                    <a:pt x="402" y="67"/>
                  </a:lnTo>
                  <a:lnTo>
                    <a:pt x="414" y="55"/>
                  </a:lnTo>
                  <a:lnTo>
                    <a:pt x="420" y="43"/>
                  </a:lnTo>
                  <a:lnTo>
                    <a:pt x="426" y="43"/>
                  </a:lnTo>
                  <a:lnTo>
                    <a:pt x="432" y="37"/>
                  </a:lnTo>
                  <a:lnTo>
                    <a:pt x="426" y="37"/>
                  </a:lnTo>
                  <a:lnTo>
                    <a:pt x="414" y="37"/>
                  </a:lnTo>
                  <a:lnTo>
                    <a:pt x="348" y="55"/>
                  </a:lnTo>
                  <a:lnTo>
                    <a:pt x="294" y="98"/>
                  </a:lnTo>
                  <a:lnTo>
                    <a:pt x="258" y="165"/>
                  </a:lnTo>
                  <a:lnTo>
                    <a:pt x="234" y="251"/>
                  </a:lnTo>
                  <a:lnTo>
                    <a:pt x="228" y="343"/>
                  </a:lnTo>
                  <a:lnTo>
                    <a:pt x="228" y="588"/>
                  </a:lnTo>
                  <a:lnTo>
                    <a:pt x="228" y="619"/>
                  </a:lnTo>
                  <a:lnTo>
                    <a:pt x="234" y="644"/>
                  </a:lnTo>
                  <a:lnTo>
                    <a:pt x="258" y="656"/>
                  </a:lnTo>
                  <a:lnTo>
                    <a:pt x="288" y="662"/>
                  </a:lnTo>
                  <a:lnTo>
                    <a:pt x="348" y="668"/>
                  </a:lnTo>
                  <a:lnTo>
                    <a:pt x="378" y="668"/>
                  </a:lnTo>
                  <a:lnTo>
                    <a:pt x="378" y="717"/>
                  </a:lnTo>
                  <a:lnTo>
                    <a:pt x="282" y="711"/>
                  </a:lnTo>
                  <a:lnTo>
                    <a:pt x="180" y="711"/>
                  </a:lnTo>
                  <a:lnTo>
                    <a:pt x="126" y="711"/>
                  </a:lnTo>
                  <a:lnTo>
                    <a:pt x="66" y="711"/>
                  </a:lnTo>
                  <a:lnTo>
                    <a:pt x="0" y="717"/>
                  </a:lnTo>
                  <a:lnTo>
                    <a:pt x="0" y="668"/>
                  </a:lnTo>
                  <a:lnTo>
                    <a:pt x="60" y="662"/>
                  </a:lnTo>
                  <a:lnTo>
                    <a:pt x="102" y="656"/>
                  </a:lnTo>
                  <a:lnTo>
                    <a:pt x="114" y="637"/>
                  </a:lnTo>
                  <a:lnTo>
                    <a:pt x="120" y="594"/>
                  </a:lnTo>
                  <a:lnTo>
                    <a:pt x="120" y="159"/>
                  </a:lnTo>
                  <a:lnTo>
                    <a:pt x="120" y="110"/>
                  </a:lnTo>
                  <a:lnTo>
                    <a:pt x="102" y="86"/>
                  </a:lnTo>
                  <a:lnTo>
                    <a:pt x="66" y="74"/>
                  </a:lnTo>
                  <a:lnTo>
                    <a:pt x="0" y="67"/>
                  </a:lnTo>
                  <a:lnTo>
                    <a:pt x="0" y="18"/>
                  </a:lnTo>
                  <a:lnTo>
                    <a:pt x="2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1" name="Freeform 13"/>
            <p:cNvSpPr>
              <a:spLocks/>
            </p:cNvSpPr>
            <p:nvPr/>
          </p:nvSpPr>
          <p:spPr bwMode="auto">
            <a:xfrm>
              <a:off x="7686" y="3644"/>
              <a:ext cx="990" cy="840"/>
            </a:xfrm>
            <a:custGeom>
              <a:avLst/>
              <a:gdLst/>
              <a:ahLst/>
              <a:cxnLst>
                <a:cxn ang="0">
                  <a:pos x="414" y="12"/>
                </a:cxn>
                <a:cxn ang="0">
                  <a:pos x="444" y="43"/>
                </a:cxn>
                <a:cxn ang="0">
                  <a:pos x="450" y="74"/>
                </a:cxn>
                <a:cxn ang="0">
                  <a:pos x="438" y="215"/>
                </a:cxn>
                <a:cxn ang="0">
                  <a:pos x="396" y="399"/>
                </a:cxn>
                <a:cxn ang="0">
                  <a:pos x="798" y="190"/>
                </a:cxn>
                <a:cxn ang="0">
                  <a:pos x="846" y="55"/>
                </a:cxn>
                <a:cxn ang="0">
                  <a:pos x="882" y="25"/>
                </a:cxn>
                <a:cxn ang="0">
                  <a:pos x="936" y="0"/>
                </a:cxn>
                <a:cxn ang="0">
                  <a:pos x="948" y="12"/>
                </a:cxn>
                <a:cxn ang="0">
                  <a:pos x="942" y="31"/>
                </a:cxn>
                <a:cxn ang="0">
                  <a:pos x="810" y="441"/>
                </a:cxn>
                <a:cxn ang="0">
                  <a:pos x="768" y="662"/>
                </a:cxn>
                <a:cxn ang="0">
                  <a:pos x="768" y="736"/>
                </a:cxn>
                <a:cxn ang="0">
                  <a:pos x="798" y="766"/>
                </a:cxn>
                <a:cxn ang="0">
                  <a:pos x="834" y="772"/>
                </a:cxn>
                <a:cxn ang="0">
                  <a:pos x="870" y="766"/>
                </a:cxn>
                <a:cxn ang="0">
                  <a:pos x="882" y="754"/>
                </a:cxn>
                <a:cxn ang="0">
                  <a:pos x="924" y="711"/>
                </a:cxn>
                <a:cxn ang="0">
                  <a:pos x="978" y="693"/>
                </a:cxn>
                <a:cxn ang="0">
                  <a:pos x="978" y="736"/>
                </a:cxn>
                <a:cxn ang="0">
                  <a:pos x="828" y="828"/>
                </a:cxn>
                <a:cxn ang="0">
                  <a:pos x="696" y="834"/>
                </a:cxn>
                <a:cxn ang="0">
                  <a:pos x="666" y="797"/>
                </a:cxn>
                <a:cxn ang="0">
                  <a:pos x="660" y="748"/>
                </a:cxn>
                <a:cxn ang="0">
                  <a:pos x="684" y="589"/>
                </a:cxn>
                <a:cxn ang="0">
                  <a:pos x="696" y="460"/>
                </a:cxn>
                <a:cxn ang="0">
                  <a:pos x="660" y="466"/>
                </a:cxn>
                <a:cxn ang="0">
                  <a:pos x="324" y="631"/>
                </a:cxn>
                <a:cxn ang="0">
                  <a:pos x="270" y="766"/>
                </a:cxn>
                <a:cxn ang="0">
                  <a:pos x="228" y="815"/>
                </a:cxn>
                <a:cxn ang="0">
                  <a:pos x="180" y="828"/>
                </a:cxn>
                <a:cxn ang="0">
                  <a:pos x="162" y="821"/>
                </a:cxn>
                <a:cxn ang="0">
                  <a:pos x="168" y="809"/>
                </a:cxn>
                <a:cxn ang="0">
                  <a:pos x="258" y="564"/>
                </a:cxn>
                <a:cxn ang="0">
                  <a:pos x="180" y="466"/>
                </a:cxn>
                <a:cxn ang="0">
                  <a:pos x="168" y="448"/>
                </a:cxn>
                <a:cxn ang="0">
                  <a:pos x="204" y="417"/>
                </a:cxn>
                <a:cxn ang="0">
                  <a:pos x="252" y="399"/>
                </a:cxn>
                <a:cxn ang="0">
                  <a:pos x="336" y="251"/>
                </a:cxn>
                <a:cxn ang="0">
                  <a:pos x="348" y="129"/>
                </a:cxn>
                <a:cxn ang="0">
                  <a:pos x="336" y="92"/>
                </a:cxn>
                <a:cxn ang="0">
                  <a:pos x="288" y="74"/>
                </a:cxn>
                <a:cxn ang="0">
                  <a:pos x="132" y="135"/>
                </a:cxn>
                <a:cxn ang="0">
                  <a:pos x="66" y="209"/>
                </a:cxn>
                <a:cxn ang="0">
                  <a:pos x="24" y="233"/>
                </a:cxn>
                <a:cxn ang="0">
                  <a:pos x="6" y="227"/>
                </a:cxn>
                <a:cxn ang="0">
                  <a:pos x="12" y="202"/>
                </a:cxn>
                <a:cxn ang="0">
                  <a:pos x="120" y="80"/>
                </a:cxn>
                <a:cxn ang="0">
                  <a:pos x="366" y="0"/>
                </a:cxn>
              </a:cxnLst>
              <a:rect l="0" t="0" r="r" b="b"/>
              <a:pathLst>
                <a:path w="990" h="840">
                  <a:moveTo>
                    <a:pt x="366" y="0"/>
                  </a:moveTo>
                  <a:lnTo>
                    <a:pt x="390" y="6"/>
                  </a:lnTo>
                  <a:lnTo>
                    <a:pt x="414" y="12"/>
                  </a:lnTo>
                  <a:lnTo>
                    <a:pt x="426" y="19"/>
                  </a:lnTo>
                  <a:lnTo>
                    <a:pt x="438" y="31"/>
                  </a:lnTo>
                  <a:lnTo>
                    <a:pt x="444" y="43"/>
                  </a:lnTo>
                  <a:lnTo>
                    <a:pt x="450" y="55"/>
                  </a:lnTo>
                  <a:lnTo>
                    <a:pt x="450" y="68"/>
                  </a:lnTo>
                  <a:lnTo>
                    <a:pt x="450" y="74"/>
                  </a:lnTo>
                  <a:lnTo>
                    <a:pt x="450" y="92"/>
                  </a:lnTo>
                  <a:lnTo>
                    <a:pt x="444" y="147"/>
                  </a:lnTo>
                  <a:lnTo>
                    <a:pt x="438" y="215"/>
                  </a:lnTo>
                  <a:lnTo>
                    <a:pt x="420" y="294"/>
                  </a:lnTo>
                  <a:lnTo>
                    <a:pt x="396" y="399"/>
                  </a:lnTo>
                  <a:lnTo>
                    <a:pt x="396" y="399"/>
                  </a:lnTo>
                  <a:lnTo>
                    <a:pt x="732" y="399"/>
                  </a:lnTo>
                  <a:lnTo>
                    <a:pt x="768" y="282"/>
                  </a:lnTo>
                  <a:lnTo>
                    <a:pt x="798" y="190"/>
                  </a:lnTo>
                  <a:lnTo>
                    <a:pt x="822" y="117"/>
                  </a:lnTo>
                  <a:lnTo>
                    <a:pt x="840" y="68"/>
                  </a:lnTo>
                  <a:lnTo>
                    <a:pt x="846" y="55"/>
                  </a:lnTo>
                  <a:lnTo>
                    <a:pt x="852" y="43"/>
                  </a:lnTo>
                  <a:lnTo>
                    <a:pt x="858" y="37"/>
                  </a:lnTo>
                  <a:lnTo>
                    <a:pt x="882" y="25"/>
                  </a:lnTo>
                  <a:lnTo>
                    <a:pt x="900" y="12"/>
                  </a:lnTo>
                  <a:lnTo>
                    <a:pt x="918" y="6"/>
                  </a:lnTo>
                  <a:lnTo>
                    <a:pt x="936" y="0"/>
                  </a:lnTo>
                  <a:lnTo>
                    <a:pt x="942" y="0"/>
                  </a:lnTo>
                  <a:lnTo>
                    <a:pt x="948" y="6"/>
                  </a:lnTo>
                  <a:lnTo>
                    <a:pt x="948" y="12"/>
                  </a:lnTo>
                  <a:lnTo>
                    <a:pt x="948" y="12"/>
                  </a:lnTo>
                  <a:lnTo>
                    <a:pt x="948" y="19"/>
                  </a:lnTo>
                  <a:lnTo>
                    <a:pt x="942" y="31"/>
                  </a:lnTo>
                  <a:lnTo>
                    <a:pt x="882" y="190"/>
                  </a:lnTo>
                  <a:lnTo>
                    <a:pt x="840" y="325"/>
                  </a:lnTo>
                  <a:lnTo>
                    <a:pt x="810" y="441"/>
                  </a:lnTo>
                  <a:lnTo>
                    <a:pt x="786" y="533"/>
                  </a:lnTo>
                  <a:lnTo>
                    <a:pt x="774" y="607"/>
                  </a:lnTo>
                  <a:lnTo>
                    <a:pt x="768" y="662"/>
                  </a:lnTo>
                  <a:lnTo>
                    <a:pt x="762" y="699"/>
                  </a:lnTo>
                  <a:lnTo>
                    <a:pt x="762" y="717"/>
                  </a:lnTo>
                  <a:lnTo>
                    <a:pt x="768" y="736"/>
                  </a:lnTo>
                  <a:lnTo>
                    <a:pt x="774" y="748"/>
                  </a:lnTo>
                  <a:lnTo>
                    <a:pt x="780" y="760"/>
                  </a:lnTo>
                  <a:lnTo>
                    <a:pt x="798" y="766"/>
                  </a:lnTo>
                  <a:lnTo>
                    <a:pt x="816" y="772"/>
                  </a:lnTo>
                  <a:lnTo>
                    <a:pt x="822" y="772"/>
                  </a:lnTo>
                  <a:lnTo>
                    <a:pt x="834" y="772"/>
                  </a:lnTo>
                  <a:lnTo>
                    <a:pt x="840" y="772"/>
                  </a:lnTo>
                  <a:lnTo>
                    <a:pt x="858" y="766"/>
                  </a:lnTo>
                  <a:lnTo>
                    <a:pt x="870" y="766"/>
                  </a:lnTo>
                  <a:lnTo>
                    <a:pt x="876" y="766"/>
                  </a:lnTo>
                  <a:lnTo>
                    <a:pt x="882" y="760"/>
                  </a:lnTo>
                  <a:lnTo>
                    <a:pt x="882" y="754"/>
                  </a:lnTo>
                  <a:lnTo>
                    <a:pt x="894" y="736"/>
                  </a:lnTo>
                  <a:lnTo>
                    <a:pt x="906" y="723"/>
                  </a:lnTo>
                  <a:lnTo>
                    <a:pt x="924" y="711"/>
                  </a:lnTo>
                  <a:lnTo>
                    <a:pt x="942" y="699"/>
                  </a:lnTo>
                  <a:lnTo>
                    <a:pt x="960" y="693"/>
                  </a:lnTo>
                  <a:lnTo>
                    <a:pt x="978" y="693"/>
                  </a:lnTo>
                  <a:lnTo>
                    <a:pt x="984" y="699"/>
                  </a:lnTo>
                  <a:lnTo>
                    <a:pt x="990" y="705"/>
                  </a:lnTo>
                  <a:lnTo>
                    <a:pt x="978" y="736"/>
                  </a:lnTo>
                  <a:lnTo>
                    <a:pt x="948" y="766"/>
                  </a:lnTo>
                  <a:lnTo>
                    <a:pt x="894" y="803"/>
                  </a:lnTo>
                  <a:lnTo>
                    <a:pt x="828" y="828"/>
                  </a:lnTo>
                  <a:lnTo>
                    <a:pt x="738" y="840"/>
                  </a:lnTo>
                  <a:lnTo>
                    <a:pt x="714" y="840"/>
                  </a:lnTo>
                  <a:lnTo>
                    <a:pt x="696" y="834"/>
                  </a:lnTo>
                  <a:lnTo>
                    <a:pt x="678" y="821"/>
                  </a:lnTo>
                  <a:lnTo>
                    <a:pt x="672" y="809"/>
                  </a:lnTo>
                  <a:lnTo>
                    <a:pt x="666" y="797"/>
                  </a:lnTo>
                  <a:lnTo>
                    <a:pt x="660" y="785"/>
                  </a:lnTo>
                  <a:lnTo>
                    <a:pt x="660" y="766"/>
                  </a:lnTo>
                  <a:lnTo>
                    <a:pt x="660" y="748"/>
                  </a:lnTo>
                  <a:lnTo>
                    <a:pt x="666" y="693"/>
                  </a:lnTo>
                  <a:lnTo>
                    <a:pt x="678" y="619"/>
                  </a:lnTo>
                  <a:lnTo>
                    <a:pt x="684" y="589"/>
                  </a:lnTo>
                  <a:lnTo>
                    <a:pt x="696" y="533"/>
                  </a:lnTo>
                  <a:lnTo>
                    <a:pt x="714" y="454"/>
                  </a:lnTo>
                  <a:lnTo>
                    <a:pt x="696" y="460"/>
                  </a:lnTo>
                  <a:lnTo>
                    <a:pt x="684" y="466"/>
                  </a:lnTo>
                  <a:lnTo>
                    <a:pt x="672" y="466"/>
                  </a:lnTo>
                  <a:lnTo>
                    <a:pt x="660" y="466"/>
                  </a:lnTo>
                  <a:lnTo>
                    <a:pt x="372" y="466"/>
                  </a:lnTo>
                  <a:lnTo>
                    <a:pt x="348" y="552"/>
                  </a:lnTo>
                  <a:lnTo>
                    <a:pt x="324" y="631"/>
                  </a:lnTo>
                  <a:lnTo>
                    <a:pt x="300" y="699"/>
                  </a:lnTo>
                  <a:lnTo>
                    <a:pt x="282" y="748"/>
                  </a:lnTo>
                  <a:lnTo>
                    <a:pt x="270" y="766"/>
                  </a:lnTo>
                  <a:lnTo>
                    <a:pt x="258" y="785"/>
                  </a:lnTo>
                  <a:lnTo>
                    <a:pt x="246" y="803"/>
                  </a:lnTo>
                  <a:lnTo>
                    <a:pt x="228" y="815"/>
                  </a:lnTo>
                  <a:lnTo>
                    <a:pt x="210" y="821"/>
                  </a:lnTo>
                  <a:lnTo>
                    <a:pt x="192" y="828"/>
                  </a:lnTo>
                  <a:lnTo>
                    <a:pt x="180" y="828"/>
                  </a:lnTo>
                  <a:lnTo>
                    <a:pt x="168" y="828"/>
                  </a:lnTo>
                  <a:lnTo>
                    <a:pt x="168" y="828"/>
                  </a:lnTo>
                  <a:lnTo>
                    <a:pt x="162" y="821"/>
                  </a:lnTo>
                  <a:lnTo>
                    <a:pt x="162" y="821"/>
                  </a:lnTo>
                  <a:lnTo>
                    <a:pt x="168" y="815"/>
                  </a:lnTo>
                  <a:lnTo>
                    <a:pt x="168" y="809"/>
                  </a:lnTo>
                  <a:lnTo>
                    <a:pt x="174" y="797"/>
                  </a:lnTo>
                  <a:lnTo>
                    <a:pt x="216" y="674"/>
                  </a:lnTo>
                  <a:lnTo>
                    <a:pt x="258" y="564"/>
                  </a:lnTo>
                  <a:lnTo>
                    <a:pt x="282" y="466"/>
                  </a:lnTo>
                  <a:lnTo>
                    <a:pt x="198" y="466"/>
                  </a:lnTo>
                  <a:lnTo>
                    <a:pt x="180" y="466"/>
                  </a:lnTo>
                  <a:lnTo>
                    <a:pt x="168" y="466"/>
                  </a:lnTo>
                  <a:lnTo>
                    <a:pt x="168" y="460"/>
                  </a:lnTo>
                  <a:lnTo>
                    <a:pt x="168" y="448"/>
                  </a:lnTo>
                  <a:lnTo>
                    <a:pt x="180" y="435"/>
                  </a:lnTo>
                  <a:lnTo>
                    <a:pt x="192" y="423"/>
                  </a:lnTo>
                  <a:lnTo>
                    <a:pt x="204" y="417"/>
                  </a:lnTo>
                  <a:lnTo>
                    <a:pt x="222" y="405"/>
                  </a:lnTo>
                  <a:lnTo>
                    <a:pt x="240" y="399"/>
                  </a:lnTo>
                  <a:lnTo>
                    <a:pt x="252" y="399"/>
                  </a:lnTo>
                  <a:lnTo>
                    <a:pt x="300" y="399"/>
                  </a:lnTo>
                  <a:lnTo>
                    <a:pt x="318" y="337"/>
                  </a:lnTo>
                  <a:lnTo>
                    <a:pt x="336" y="251"/>
                  </a:lnTo>
                  <a:lnTo>
                    <a:pt x="342" y="196"/>
                  </a:lnTo>
                  <a:lnTo>
                    <a:pt x="348" y="153"/>
                  </a:lnTo>
                  <a:lnTo>
                    <a:pt x="348" y="129"/>
                  </a:lnTo>
                  <a:lnTo>
                    <a:pt x="348" y="117"/>
                  </a:lnTo>
                  <a:lnTo>
                    <a:pt x="342" y="104"/>
                  </a:lnTo>
                  <a:lnTo>
                    <a:pt x="336" y="92"/>
                  </a:lnTo>
                  <a:lnTo>
                    <a:pt x="324" y="80"/>
                  </a:lnTo>
                  <a:lnTo>
                    <a:pt x="306" y="74"/>
                  </a:lnTo>
                  <a:lnTo>
                    <a:pt x="288" y="74"/>
                  </a:lnTo>
                  <a:lnTo>
                    <a:pt x="216" y="80"/>
                  </a:lnTo>
                  <a:lnTo>
                    <a:pt x="168" y="104"/>
                  </a:lnTo>
                  <a:lnTo>
                    <a:pt x="132" y="135"/>
                  </a:lnTo>
                  <a:lnTo>
                    <a:pt x="108" y="172"/>
                  </a:lnTo>
                  <a:lnTo>
                    <a:pt x="90" y="190"/>
                  </a:lnTo>
                  <a:lnTo>
                    <a:pt x="66" y="209"/>
                  </a:lnTo>
                  <a:lnTo>
                    <a:pt x="48" y="221"/>
                  </a:lnTo>
                  <a:lnTo>
                    <a:pt x="36" y="227"/>
                  </a:lnTo>
                  <a:lnTo>
                    <a:pt x="24" y="233"/>
                  </a:lnTo>
                  <a:lnTo>
                    <a:pt x="12" y="233"/>
                  </a:lnTo>
                  <a:lnTo>
                    <a:pt x="6" y="227"/>
                  </a:lnTo>
                  <a:lnTo>
                    <a:pt x="6" y="227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12" y="202"/>
                  </a:lnTo>
                  <a:lnTo>
                    <a:pt x="30" y="166"/>
                  </a:lnTo>
                  <a:lnTo>
                    <a:pt x="72" y="129"/>
                  </a:lnTo>
                  <a:lnTo>
                    <a:pt x="120" y="80"/>
                  </a:lnTo>
                  <a:lnTo>
                    <a:pt x="192" y="43"/>
                  </a:lnTo>
                  <a:lnTo>
                    <a:pt x="270" y="12"/>
                  </a:lnTo>
                  <a:lnTo>
                    <a:pt x="3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2" name="Freeform 14"/>
            <p:cNvSpPr>
              <a:spLocks noEditPoints="1"/>
            </p:cNvSpPr>
            <p:nvPr/>
          </p:nvSpPr>
          <p:spPr bwMode="auto">
            <a:xfrm>
              <a:off x="8802" y="3571"/>
              <a:ext cx="588" cy="545"/>
            </a:xfrm>
            <a:custGeom>
              <a:avLst/>
              <a:gdLst/>
              <a:ahLst/>
              <a:cxnLst>
                <a:cxn ang="0">
                  <a:pos x="168" y="478"/>
                </a:cxn>
                <a:cxn ang="0">
                  <a:pos x="168" y="502"/>
                </a:cxn>
                <a:cxn ang="0">
                  <a:pos x="186" y="508"/>
                </a:cxn>
                <a:cxn ang="0">
                  <a:pos x="342" y="508"/>
                </a:cxn>
                <a:cxn ang="0">
                  <a:pos x="456" y="478"/>
                </a:cxn>
                <a:cxn ang="0">
                  <a:pos x="498" y="398"/>
                </a:cxn>
                <a:cxn ang="0">
                  <a:pos x="462" y="318"/>
                </a:cxn>
                <a:cxn ang="0">
                  <a:pos x="348" y="275"/>
                </a:cxn>
                <a:cxn ang="0">
                  <a:pos x="204" y="36"/>
                </a:cxn>
                <a:cxn ang="0">
                  <a:pos x="174" y="36"/>
                </a:cxn>
                <a:cxn ang="0">
                  <a:pos x="168" y="55"/>
                </a:cxn>
                <a:cxn ang="0">
                  <a:pos x="168" y="251"/>
                </a:cxn>
                <a:cxn ang="0">
                  <a:pos x="384" y="239"/>
                </a:cxn>
                <a:cxn ang="0">
                  <a:pos x="462" y="177"/>
                </a:cxn>
                <a:cxn ang="0">
                  <a:pos x="468" y="98"/>
                </a:cxn>
                <a:cxn ang="0">
                  <a:pos x="396" y="42"/>
                </a:cxn>
                <a:cxn ang="0">
                  <a:pos x="204" y="36"/>
                </a:cxn>
                <a:cxn ang="0">
                  <a:pos x="348" y="0"/>
                </a:cxn>
                <a:cxn ang="0">
                  <a:pos x="498" y="42"/>
                </a:cxn>
                <a:cxn ang="0">
                  <a:pos x="558" y="134"/>
                </a:cxn>
                <a:cxn ang="0">
                  <a:pos x="510" y="214"/>
                </a:cxn>
                <a:cxn ang="0">
                  <a:pos x="408" y="257"/>
                </a:cxn>
                <a:cxn ang="0">
                  <a:pos x="546" y="312"/>
                </a:cxn>
                <a:cxn ang="0">
                  <a:pos x="588" y="398"/>
                </a:cxn>
                <a:cxn ang="0">
                  <a:pos x="528" y="502"/>
                </a:cxn>
                <a:cxn ang="0">
                  <a:pos x="372" y="545"/>
                </a:cxn>
                <a:cxn ang="0">
                  <a:pos x="0" y="508"/>
                </a:cxn>
                <a:cxn ang="0">
                  <a:pos x="54" y="508"/>
                </a:cxn>
                <a:cxn ang="0">
                  <a:pos x="78" y="502"/>
                </a:cxn>
                <a:cxn ang="0">
                  <a:pos x="90" y="490"/>
                </a:cxn>
                <a:cxn ang="0">
                  <a:pos x="90" y="67"/>
                </a:cxn>
                <a:cxn ang="0">
                  <a:pos x="84" y="49"/>
                </a:cxn>
                <a:cxn ang="0">
                  <a:pos x="72" y="36"/>
                </a:cxn>
                <a:cxn ang="0">
                  <a:pos x="24" y="36"/>
                </a:cxn>
                <a:cxn ang="0">
                  <a:pos x="0" y="0"/>
                </a:cxn>
              </a:cxnLst>
              <a:rect l="0" t="0" r="r" b="b"/>
              <a:pathLst>
                <a:path w="588" h="545">
                  <a:moveTo>
                    <a:pt x="168" y="275"/>
                  </a:moveTo>
                  <a:lnTo>
                    <a:pt x="168" y="478"/>
                  </a:lnTo>
                  <a:lnTo>
                    <a:pt x="168" y="490"/>
                  </a:lnTo>
                  <a:lnTo>
                    <a:pt x="168" y="502"/>
                  </a:lnTo>
                  <a:lnTo>
                    <a:pt x="174" y="508"/>
                  </a:lnTo>
                  <a:lnTo>
                    <a:pt x="186" y="508"/>
                  </a:lnTo>
                  <a:lnTo>
                    <a:pt x="204" y="508"/>
                  </a:lnTo>
                  <a:lnTo>
                    <a:pt x="342" y="508"/>
                  </a:lnTo>
                  <a:lnTo>
                    <a:pt x="408" y="502"/>
                  </a:lnTo>
                  <a:lnTo>
                    <a:pt x="456" y="478"/>
                  </a:lnTo>
                  <a:lnTo>
                    <a:pt x="486" y="441"/>
                  </a:lnTo>
                  <a:lnTo>
                    <a:pt x="498" y="398"/>
                  </a:lnTo>
                  <a:lnTo>
                    <a:pt x="492" y="355"/>
                  </a:lnTo>
                  <a:lnTo>
                    <a:pt x="462" y="318"/>
                  </a:lnTo>
                  <a:lnTo>
                    <a:pt x="420" y="288"/>
                  </a:lnTo>
                  <a:lnTo>
                    <a:pt x="348" y="275"/>
                  </a:lnTo>
                  <a:lnTo>
                    <a:pt x="168" y="275"/>
                  </a:lnTo>
                  <a:close/>
                  <a:moveTo>
                    <a:pt x="204" y="36"/>
                  </a:moveTo>
                  <a:lnTo>
                    <a:pt x="186" y="36"/>
                  </a:lnTo>
                  <a:lnTo>
                    <a:pt x="174" y="36"/>
                  </a:lnTo>
                  <a:lnTo>
                    <a:pt x="168" y="42"/>
                  </a:lnTo>
                  <a:lnTo>
                    <a:pt x="168" y="55"/>
                  </a:lnTo>
                  <a:lnTo>
                    <a:pt x="168" y="67"/>
                  </a:lnTo>
                  <a:lnTo>
                    <a:pt x="168" y="251"/>
                  </a:lnTo>
                  <a:lnTo>
                    <a:pt x="318" y="251"/>
                  </a:lnTo>
                  <a:lnTo>
                    <a:pt x="384" y="239"/>
                  </a:lnTo>
                  <a:lnTo>
                    <a:pt x="432" y="214"/>
                  </a:lnTo>
                  <a:lnTo>
                    <a:pt x="462" y="177"/>
                  </a:lnTo>
                  <a:lnTo>
                    <a:pt x="474" y="134"/>
                  </a:lnTo>
                  <a:lnTo>
                    <a:pt x="468" y="98"/>
                  </a:lnTo>
                  <a:lnTo>
                    <a:pt x="438" y="67"/>
                  </a:lnTo>
                  <a:lnTo>
                    <a:pt x="396" y="42"/>
                  </a:lnTo>
                  <a:lnTo>
                    <a:pt x="342" y="36"/>
                  </a:lnTo>
                  <a:lnTo>
                    <a:pt x="204" y="36"/>
                  </a:lnTo>
                  <a:close/>
                  <a:moveTo>
                    <a:pt x="0" y="0"/>
                  </a:moveTo>
                  <a:lnTo>
                    <a:pt x="348" y="0"/>
                  </a:lnTo>
                  <a:lnTo>
                    <a:pt x="432" y="12"/>
                  </a:lnTo>
                  <a:lnTo>
                    <a:pt x="498" y="42"/>
                  </a:lnTo>
                  <a:lnTo>
                    <a:pt x="546" y="85"/>
                  </a:lnTo>
                  <a:lnTo>
                    <a:pt x="558" y="134"/>
                  </a:lnTo>
                  <a:lnTo>
                    <a:pt x="546" y="183"/>
                  </a:lnTo>
                  <a:lnTo>
                    <a:pt x="510" y="214"/>
                  </a:lnTo>
                  <a:lnTo>
                    <a:pt x="462" y="245"/>
                  </a:lnTo>
                  <a:lnTo>
                    <a:pt x="408" y="257"/>
                  </a:lnTo>
                  <a:lnTo>
                    <a:pt x="486" y="282"/>
                  </a:lnTo>
                  <a:lnTo>
                    <a:pt x="546" y="312"/>
                  </a:lnTo>
                  <a:lnTo>
                    <a:pt x="576" y="355"/>
                  </a:lnTo>
                  <a:lnTo>
                    <a:pt x="588" y="398"/>
                  </a:lnTo>
                  <a:lnTo>
                    <a:pt x="570" y="453"/>
                  </a:lnTo>
                  <a:lnTo>
                    <a:pt x="528" y="502"/>
                  </a:lnTo>
                  <a:lnTo>
                    <a:pt x="456" y="533"/>
                  </a:lnTo>
                  <a:lnTo>
                    <a:pt x="372" y="545"/>
                  </a:lnTo>
                  <a:lnTo>
                    <a:pt x="0" y="545"/>
                  </a:lnTo>
                  <a:lnTo>
                    <a:pt x="0" y="508"/>
                  </a:lnTo>
                  <a:lnTo>
                    <a:pt x="24" y="508"/>
                  </a:lnTo>
                  <a:lnTo>
                    <a:pt x="54" y="508"/>
                  </a:lnTo>
                  <a:lnTo>
                    <a:pt x="72" y="508"/>
                  </a:lnTo>
                  <a:lnTo>
                    <a:pt x="78" y="502"/>
                  </a:lnTo>
                  <a:lnTo>
                    <a:pt x="84" y="496"/>
                  </a:lnTo>
                  <a:lnTo>
                    <a:pt x="90" y="490"/>
                  </a:lnTo>
                  <a:lnTo>
                    <a:pt x="90" y="478"/>
                  </a:lnTo>
                  <a:lnTo>
                    <a:pt x="90" y="67"/>
                  </a:lnTo>
                  <a:lnTo>
                    <a:pt x="90" y="55"/>
                  </a:lnTo>
                  <a:lnTo>
                    <a:pt x="84" y="49"/>
                  </a:lnTo>
                  <a:lnTo>
                    <a:pt x="78" y="42"/>
                  </a:lnTo>
                  <a:lnTo>
                    <a:pt x="72" y="36"/>
                  </a:lnTo>
                  <a:lnTo>
                    <a:pt x="54" y="36"/>
                  </a:lnTo>
                  <a:lnTo>
                    <a:pt x="24" y="36"/>
                  </a:lnTo>
                  <a:lnTo>
                    <a:pt x="0" y="3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3" name="Freeform 15"/>
            <p:cNvSpPr>
              <a:spLocks noEditPoints="1"/>
            </p:cNvSpPr>
            <p:nvPr/>
          </p:nvSpPr>
          <p:spPr bwMode="auto">
            <a:xfrm>
              <a:off x="9552" y="3571"/>
              <a:ext cx="558" cy="545"/>
            </a:xfrm>
            <a:custGeom>
              <a:avLst/>
              <a:gdLst/>
              <a:ahLst/>
              <a:cxnLst>
                <a:cxn ang="0">
                  <a:pos x="204" y="36"/>
                </a:cxn>
                <a:cxn ang="0">
                  <a:pos x="186" y="36"/>
                </a:cxn>
                <a:cxn ang="0">
                  <a:pos x="174" y="36"/>
                </a:cxn>
                <a:cxn ang="0">
                  <a:pos x="168" y="42"/>
                </a:cxn>
                <a:cxn ang="0">
                  <a:pos x="162" y="55"/>
                </a:cxn>
                <a:cxn ang="0">
                  <a:pos x="162" y="67"/>
                </a:cxn>
                <a:cxn ang="0">
                  <a:pos x="162" y="269"/>
                </a:cxn>
                <a:cxn ang="0">
                  <a:pos x="312" y="269"/>
                </a:cxn>
                <a:cxn ang="0">
                  <a:pos x="378" y="263"/>
                </a:cxn>
                <a:cxn ang="0">
                  <a:pos x="420" y="251"/>
                </a:cxn>
                <a:cxn ang="0">
                  <a:pos x="450" y="220"/>
                </a:cxn>
                <a:cxn ang="0">
                  <a:pos x="462" y="190"/>
                </a:cxn>
                <a:cxn ang="0">
                  <a:pos x="468" y="153"/>
                </a:cxn>
                <a:cxn ang="0">
                  <a:pos x="462" y="116"/>
                </a:cxn>
                <a:cxn ang="0">
                  <a:pos x="450" y="85"/>
                </a:cxn>
                <a:cxn ang="0">
                  <a:pos x="420" y="61"/>
                </a:cxn>
                <a:cxn ang="0">
                  <a:pos x="378" y="42"/>
                </a:cxn>
                <a:cxn ang="0">
                  <a:pos x="312" y="36"/>
                </a:cxn>
                <a:cxn ang="0">
                  <a:pos x="204" y="36"/>
                </a:cxn>
                <a:cxn ang="0">
                  <a:pos x="0" y="0"/>
                </a:cxn>
                <a:cxn ang="0">
                  <a:pos x="330" y="0"/>
                </a:cxn>
                <a:cxn ang="0">
                  <a:pos x="420" y="12"/>
                </a:cxn>
                <a:cxn ang="0">
                  <a:pos x="492" y="42"/>
                </a:cxn>
                <a:cxn ang="0">
                  <a:pos x="540" y="92"/>
                </a:cxn>
                <a:cxn ang="0">
                  <a:pos x="558" y="153"/>
                </a:cxn>
                <a:cxn ang="0">
                  <a:pos x="546" y="202"/>
                </a:cxn>
                <a:cxn ang="0">
                  <a:pos x="510" y="245"/>
                </a:cxn>
                <a:cxn ang="0">
                  <a:pos x="462" y="275"/>
                </a:cxn>
                <a:cxn ang="0">
                  <a:pos x="402" y="294"/>
                </a:cxn>
                <a:cxn ang="0">
                  <a:pos x="336" y="300"/>
                </a:cxn>
                <a:cxn ang="0">
                  <a:pos x="168" y="300"/>
                </a:cxn>
                <a:cxn ang="0">
                  <a:pos x="168" y="478"/>
                </a:cxn>
                <a:cxn ang="0">
                  <a:pos x="168" y="490"/>
                </a:cxn>
                <a:cxn ang="0">
                  <a:pos x="168" y="496"/>
                </a:cxn>
                <a:cxn ang="0">
                  <a:pos x="174" y="502"/>
                </a:cxn>
                <a:cxn ang="0">
                  <a:pos x="186" y="508"/>
                </a:cxn>
                <a:cxn ang="0">
                  <a:pos x="204" y="508"/>
                </a:cxn>
                <a:cxn ang="0">
                  <a:pos x="228" y="508"/>
                </a:cxn>
                <a:cxn ang="0">
                  <a:pos x="252" y="508"/>
                </a:cxn>
                <a:cxn ang="0">
                  <a:pos x="252" y="545"/>
                </a:cxn>
                <a:cxn ang="0">
                  <a:pos x="192" y="545"/>
                </a:cxn>
                <a:cxn ang="0">
                  <a:pos x="126" y="539"/>
                </a:cxn>
                <a:cxn ang="0">
                  <a:pos x="60" y="545"/>
                </a:cxn>
                <a:cxn ang="0">
                  <a:pos x="0" y="545"/>
                </a:cxn>
                <a:cxn ang="0">
                  <a:pos x="0" y="508"/>
                </a:cxn>
                <a:cxn ang="0">
                  <a:pos x="18" y="508"/>
                </a:cxn>
                <a:cxn ang="0">
                  <a:pos x="48" y="508"/>
                </a:cxn>
                <a:cxn ang="0">
                  <a:pos x="66" y="508"/>
                </a:cxn>
                <a:cxn ang="0">
                  <a:pos x="78" y="502"/>
                </a:cxn>
                <a:cxn ang="0">
                  <a:pos x="78" y="496"/>
                </a:cxn>
                <a:cxn ang="0">
                  <a:pos x="84" y="490"/>
                </a:cxn>
                <a:cxn ang="0">
                  <a:pos x="84" y="478"/>
                </a:cxn>
                <a:cxn ang="0">
                  <a:pos x="84" y="67"/>
                </a:cxn>
                <a:cxn ang="0">
                  <a:pos x="84" y="55"/>
                </a:cxn>
                <a:cxn ang="0">
                  <a:pos x="78" y="49"/>
                </a:cxn>
                <a:cxn ang="0">
                  <a:pos x="78" y="42"/>
                </a:cxn>
                <a:cxn ang="0">
                  <a:pos x="66" y="36"/>
                </a:cxn>
                <a:cxn ang="0">
                  <a:pos x="48" y="36"/>
                </a:cxn>
                <a:cxn ang="0">
                  <a:pos x="18" y="36"/>
                </a:cxn>
                <a:cxn ang="0">
                  <a:pos x="0" y="36"/>
                </a:cxn>
                <a:cxn ang="0">
                  <a:pos x="0" y="0"/>
                </a:cxn>
              </a:cxnLst>
              <a:rect l="0" t="0" r="r" b="b"/>
              <a:pathLst>
                <a:path w="558" h="545">
                  <a:moveTo>
                    <a:pt x="204" y="36"/>
                  </a:moveTo>
                  <a:lnTo>
                    <a:pt x="186" y="36"/>
                  </a:lnTo>
                  <a:lnTo>
                    <a:pt x="174" y="36"/>
                  </a:lnTo>
                  <a:lnTo>
                    <a:pt x="168" y="42"/>
                  </a:lnTo>
                  <a:lnTo>
                    <a:pt x="162" y="55"/>
                  </a:lnTo>
                  <a:lnTo>
                    <a:pt x="162" y="67"/>
                  </a:lnTo>
                  <a:lnTo>
                    <a:pt x="162" y="269"/>
                  </a:lnTo>
                  <a:lnTo>
                    <a:pt x="312" y="269"/>
                  </a:lnTo>
                  <a:lnTo>
                    <a:pt x="378" y="263"/>
                  </a:lnTo>
                  <a:lnTo>
                    <a:pt x="420" y="251"/>
                  </a:lnTo>
                  <a:lnTo>
                    <a:pt x="450" y="220"/>
                  </a:lnTo>
                  <a:lnTo>
                    <a:pt x="462" y="190"/>
                  </a:lnTo>
                  <a:lnTo>
                    <a:pt x="468" y="153"/>
                  </a:lnTo>
                  <a:lnTo>
                    <a:pt x="462" y="116"/>
                  </a:lnTo>
                  <a:lnTo>
                    <a:pt x="450" y="85"/>
                  </a:lnTo>
                  <a:lnTo>
                    <a:pt x="420" y="61"/>
                  </a:lnTo>
                  <a:lnTo>
                    <a:pt x="378" y="42"/>
                  </a:lnTo>
                  <a:lnTo>
                    <a:pt x="312" y="36"/>
                  </a:lnTo>
                  <a:lnTo>
                    <a:pt x="204" y="36"/>
                  </a:lnTo>
                  <a:close/>
                  <a:moveTo>
                    <a:pt x="0" y="0"/>
                  </a:moveTo>
                  <a:lnTo>
                    <a:pt x="330" y="0"/>
                  </a:lnTo>
                  <a:lnTo>
                    <a:pt x="420" y="12"/>
                  </a:lnTo>
                  <a:lnTo>
                    <a:pt x="492" y="42"/>
                  </a:lnTo>
                  <a:lnTo>
                    <a:pt x="540" y="92"/>
                  </a:lnTo>
                  <a:lnTo>
                    <a:pt x="558" y="153"/>
                  </a:lnTo>
                  <a:lnTo>
                    <a:pt x="546" y="202"/>
                  </a:lnTo>
                  <a:lnTo>
                    <a:pt x="510" y="245"/>
                  </a:lnTo>
                  <a:lnTo>
                    <a:pt x="462" y="275"/>
                  </a:lnTo>
                  <a:lnTo>
                    <a:pt x="402" y="294"/>
                  </a:lnTo>
                  <a:lnTo>
                    <a:pt x="336" y="300"/>
                  </a:lnTo>
                  <a:lnTo>
                    <a:pt x="168" y="300"/>
                  </a:lnTo>
                  <a:lnTo>
                    <a:pt x="168" y="478"/>
                  </a:lnTo>
                  <a:lnTo>
                    <a:pt x="168" y="490"/>
                  </a:lnTo>
                  <a:lnTo>
                    <a:pt x="168" y="496"/>
                  </a:lnTo>
                  <a:lnTo>
                    <a:pt x="174" y="502"/>
                  </a:lnTo>
                  <a:lnTo>
                    <a:pt x="186" y="508"/>
                  </a:lnTo>
                  <a:lnTo>
                    <a:pt x="204" y="508"/>
                  </a:lnTo>
                  <a:lnTo>
                    <a:pt x="228" y="508"/>
                  </a:lnTo>
                  <a:lnTo>
                    <a:pt x="252" y="508"/>
                  </a:lnTo>
                  <a:lnTo>
                    <a:pt x="252" y="545"/>
                  </a:lnTo>
                  <a:lnTo>
                    <a:pt x="192" y="545"/>
                  </a:lnTo>
                  <a:lnTo>
                    <a:pt x="126" y="539"/>
                  </a:lnTo>
                  <a:lnTo>
                    <a:pt x="60" y="545"/>
                  </a:lnTo>
                  <a:lnTo>
                    <a:pt x="0" y="545"/>
                  </a:lnTo>
                  <a:lnTo>
                    <a:pt x="0" y="508"/>
                  </a:lnTo>
                  <a:lnTo>
                    <a:pt x="18" y="508"/>
                  </a:lnTo>
                  <a:lnTo>
                    <a:pt x="48" y="508"/>
                  </a:lnTo>
                  <a:lnTo>
                    <a:pt x="66" y="508"/>
                  </a:lnTo>
                  <a:lnTo>
                    <a:pt x="78" y="502"/>
                  </a:lnTo>
                  <a:lnTo>
                    <a:pt x="78" y="496"/>
                  </a:lnTo>
                  <a:lnTo>
                    <a:pt x="84" y="490"/>
                  </a:lnTo>
                  <a:lnTo>
                    <a:pt x="84" y="478"/>
                  </a:lnTo>
                  <a:lnTo>
                    <a:pt x="84" y="67"/>
                  </a:lnTo>
                  <a:lnTo>
                    <a:pt x="84" y="55"/>
                  </a:lnTo>
                  <a:lnTo>
                    <a:pt x="78" y="49"/>
                  </a:lnTo>
                  <a:lnTo>
                    <a:pt x="78" y="42"/>
                  </a:lnTo>
                  <a:lnTo>
                    <a:pt x="66" y="36"/>
                  </a:lnTo>
                  <a:lnTo>
                    <a:pt x="48" y="36"/>
                  </a:lnTo>
                  <a:lnTo>
                    <a:pt x="18" y="36"/>
                  </a:lnTo>
                  <a:lnTo>
                    <a:pt x="0" y="3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4" name="Freeform 16"/>
            <p:cNvSpPr>
              <a:spLocks/>
            </p:cNvSpPr>
            <p:nvPr/>
          </p:nvSpPr>
          <p:spPr bwMode="auto">
            <a:xfrm>
              <a:off x="10266" y="3552"/>
              <a:ext cx="432" cy="582"/>
            </a:xfrm>
            <a:custGeom>
              <a:avLst/>
              <a:gdLst/>
              <a:ahLst/>
              <a:cxnLst>
                <a:cxn ang="0">
                  <a:pos x="402" y="0"/>
                </a:cxn>
                <a:cxn ang="0">
                  <a:pos x="408" y="12"/>
                </a:cxn>
                <a:cxn ang="0">
                  <a:pos x="408" y="25"/>
                </a:cxn>
                <a:cxn ang="0">
                  <a:pos x="408" y="190"/>
                </a:cxn>
                <a:cxn ang="0">
                  <a:pos x="402" y="196"/>
                </a:cxn>
                <a:cxn ang="0">
                  <a:pos x="384" y="196"/>
                </a:cxn>
                <a:cxn ang="0">
                  <a:pos x="372" y="184"/>
                </a:cxn>
                <a:cxn ang="0">
                  <a:pos x="348" y="104"/>
                </a:cxn>
                <a:cxn ang="0">
                  <a:pos x="264" y="43"/>
                </a:cxn>
                <a:cxn ang="0">
                  <a:pos x="132" y="43"/>
                </a:cxn>
                <a:cxn ang="0">
                  <a:pos x="60" y="98"/>
                </a:cxn>
                <a:cxn ang="0">
                  <a:pos x="54" y="160"/>
                </a:cxn>
                <a:cxn ang="0">
                  <a:pos x="78" y="196"/>
                </a:cxn>
                <a:cxn ang="0">
                  <a:pos x="114" y="221"/>
                </a:cxn>
                <a:cxn ang="0">
                  <a:pos x="144" y="233"/>
                </a:cxn>
                <a:cxn ang="0">
                  <a:pos x="198" y="245"/>
                </a:cxn>
                <a:cxn ang="0">
                  <a:pos x="300" y="264"/>
                </a:cxn>
                <a:cxn ang="0">
                  <a:pos x="384" y="313"/>
                </a:cxn>
                <a:cxn ang="0">
                  <a:pos x="426" y="368"/>
                </a:cxn>
                <a:cxn ang="0">
                  <a:pos x="420" y="478"/>
                </a:cxn>
                <a:cxn ang="0">
                  <a:pos x="324" y="570"/>
                </a:cxn>
                <a:cxn ang="0">
                  <a:pos x="186" y="576"/>
                </a:cxn>
                <a:cxn ang="0">
                  <a:pos x="60" y="527"/>
                </a:cxn>
                <a:cxn ang="0">
                  <a:pos x="54" y="540"/>
                </a:cxn>
                <a:cxn ang="0">
                  <a:pos x="36" y="558"/>
                </a:cxn>
                <a:cxn ang="0">
                  <a:pos x="30" y="570"/>
                </a:cxn>
                <a:cxn ang="0">
                  <a:pos x="18" y="582"/>
                </a:cxn>
                <a:cxn ang="0">
                  <a:pos x="6" y="582"/>
                </a:cxn>
                <a:cxn ang="0">
                  <a:pos x="0" y="570"/>
                </a:cxn>
                <a:cxn ang="0">
                  <a:pos x="0" y="405"/>
                </a:cxn>
                <a:cxn ang="0">
                  <a:pos x="0" y="386"/>
                </a:cxn>
                <a:cxn ang="0">
                  <a:pos x="18" y="380"/>
                </a:cxn>
                <a:cxn ang="0">
                  <a:pos x="30" y="386"/>
                </a:cxn>
                <a:cxn ang="0">
                  <a:pos x="36" y="399"/>
                </a:cxn>
                <a:cxn ang="0">
                  <a:pos x="90" y="509"/>
                </a:cxn>
                <a:cxn ang="0">
                  <a:pos x="198" y="546"/>
                </a:cxn>
                <a:cxn ang="0">
                  <a:pos x="300" y="533"/>
                </a:cxn>
                <a:cxn ang="0">
                  <a:pos x="378" y="472"/>
                </a:cxn>
                <a:cxn ang="0">
                  <a:pos x="372" y="386"/>
                </a:cxn>
                <a:cxn ang="0">
                  <a:pos x="288" y="325"/>
                </a:cxn>
                <a:cxn ang="0">
                  <a:pos x="228" y="313"/>
                </a:cxn>
                <a:cxn ang="0">
                  <a:pos x="168" y="301"/>
                </a:cxn>
                <a:cxn ang="0">
                  <a:pos x="48" y="251"/>
                </a:cxn>
                <a:cxn ang="0">
                  <a:pos x="6" y="190"/>
                </a:cxn>
                <a:cxn ang="0">
                  <a:pos x="12" y="92"/>
                </a:cxn>
                <a:cxn ang="0">
                  <a:pos x="114" y="12"/>
                </a:cxn>
                <a:cxn ang="0">
                  <a:pos x="252" y="6"/>
                </a:cxn>
                <a:cxn ang="0">
                  <a:pos x="348" y="61"/>
                </a:cxn>
                <a:cxn ang="0">
                  <a:pos x="384" y="0"/>
                </a:cxn>
                <a:cxn ang="0">
                  <a:pos x="396" y="0"/>
                </a:cxn>
              </a:cxnLst>
              <a:rect l="0" t="0" r="r" b="b"/>
              <a:pathLst>
                <a:path w="432" h="582">
                  <a:moveTo>
                    <a:pt x="396" y="0"/>
                  </a:moveTo>
                  <a:lnTo>
                    <a:pt x="402" y="0"/>
                  </a:lnTo>
                  <a:lnTo>
                    <a:pt x="408" y="6"/>
                  </a:lnTo>
                  <a:lnTo>
                    <a:pt x="408" y="12"/>
                  </a:lnTo>
                  <a:lnTo>
                    <a:pt x="408" y="25"/>
                  </a:lnTo>
                  <a:lnTo>
                    <a:pt x="408" y="25"/>
                  </a:lnTo>
                  <a:lnTo>
                    <a:pt x="408" y="178"/>
                  </a:lnTo>
                  <a:lnTo>
                    <a:pt x="408" y="190"/>
                  </a:lnTo>
                  <a:lnTo>
                    <a:pt x="408" y="196"/>
                  </a:lnTo>
                  <a:lnTo>
                    <a:pt x="402" y="196"/>
                  </a:lnTo>
                  <a:lnTo>
                    <a:pt x="390" y="196"/>
                  </a:lnTo>
                  <a:lnTo>
                    <a:pt x="384" y="196"/>
                  </a:lnTo>
                  <a:lnTo>
                    <a:pt x="378" y="196"/>
                  </a:lnTo>
                  <a:lnTo>
                    <a:pt x="372" y="184"/>
                  </a:lnTo>
                  <a:lnTo>
                    <a:pt x="366" y="147"/>
                  </a:lnTo>
                  <a:lnTo>
                    <a:pt x="348" y="104"/>
                  </a:lnTo>
                  <a:lnTo>
                    <a:pt x="312" y="68"/>
                  </a:lnTo>
                  <a:lnTo>
                    <a:pt x="264" y="43"/>
                  </a:lnTo>
                  <a:lnTo>
                    <a:pt x="192" y="31"/>
                  </a:lnTo>
                  <a:lnTo>
                    <a:pt x="132" y="43"/>
                  </a:lnTo>
                  <a:lnTo>
                    <a:pt x="90" y="68"/>
                  </a:lnTo>
                  <a:lnTo>
                    <a:pt x="60" y="98"/>
                  </a:lnTo>
                  <a:lnTo>
                    <a:pt x="48" y="135"/>
                  </a:lnTo>
                  <a:lnTo>
                    <a:pt x="54" y="160"/>
                  </a:lnTo>
                  <a:lnTo>
                    <a:pt x="66" y="184"/>
                  </a:lnTo>
                  <a:lnTo>
                    <a:pt x="78" y="196"/>
                  </a:lnTo>
                  <a:lnTo>
                    <a:pt x="96" y="209"/>
                  </a:lnTo>
                  <a:lnTo>
                    <a:pt x="114" y="221"/>
                  </a:lnTo>
                  <a:lnTo>
                    <a:pt x="132" y="227"/>
                  </a:lnTo>
                  <a:lnTo>
                    <a:pt x="144" y="233"/>
                  </a:lnTo>
                  <a:lnTo>
                    <a:pt x="162" y="239"/>
                  </a:lnTo>
                  <a:lnTo>
                    <a:pt x="198" y="245"/>
                  </a:lnTo>
                  <a:lnTo>
                    <a:pt x="240" y="251"/>
                  </a:lnTo>
                  <a:lnTo>
                    <a:pt x="300" y="264"/>
                  </a:lnTo>
                  <a:lnTo>
                    <a:pt x="348" y="282"/>
                  </a:lnTo>
                  <a:lnTo>
                    <a:pt x="384" y="313"/>
                  </a:lnTo>
                  <a:lnTo>
                    <a:pt x="402" y="331"/>
                  </a:lnTo>
                  <a:lnTo>
                    <a:pt x="426" y="368"/>
                  </a:lnTo>
                  <a:lnTo>
                    <a:pt x="432" y="417"/>
                  </a:lnTo>
                  <a:lnTo>
                    <a:pt x="420" y="478"/>
                  </a:lnTo>
                  <a:lnTo>
                    <a:pt x="384" y="533"/>
                  </a:lnTo>
                  <a:lnTo>
                    <a:pt x="324" y="570"/>
                  </a:lnTo>
                  <a:lnTo>
                    <a:pt x="240" y="582"/>
                  </a:lnTo>
                  <a:lnTo>
                    <a:pt x="186" y="576"/>
                  </a:lnTo>
                  <a:lnTo>
                    <a:pt x="120" y="558"/>
                  </a:lnTo>
                  <a:lnTo>
                    <a:pt x="60" y="527"/>
                  </a:lnTo>
                  <a:lnTo>
                    <a:pt x="54" y="533"/>
                  </a:lnTo>
                  <a:lnTo>
                    <a:pt x="54" y="540"/>
                  </a:lnTo>
                  <a:lnTo>
                    <a:pt x="42" y="546"/>
                  </a:lnTo>
                  <a:lnTo>
                    <a:pt x="36" y="558"/>
                  </a:lnTo>
                  <a:lnTo>
                    <a:pt x="30" y="564"/>
                  </a:lnTo>
                  <a:lnTo>
                    <a:pt x="30" y="570"/>
                  </a:lnTo>
                  <a:lnTo>
                    <a:pt x="24" y="576"/>
                  </a:lnTo>
                  <a:lnTo>
                    <a:pt x="18" y="582"/>
                  </a:lnTo>
                  <a:lnTo>
                    <a:pt x="12" y="582"/>
                  </a:lnTo>
                  <a:lnTo>
                    <a:pt x="6" y="582"/>
                  </a:lnTo>
                  <a:lnTo>
                    <a:pt x="0" y="576"/>
                  </a:lnTo>
                  <a:lnTo>
                    <a:pt x="0" y="570"/>
                  </a:lnTo>
                  <a:lnTo>
                    <a:pt x="0" y="558"/>
                  </a:lnTo>
                  <a:lnTo>
                    <a:pt x="0" y="405"/>
                  </a:lnTo>
                  <a:lnTo>
                    <a:pt x="0" y="392"/>
                  </a:lnTo>
                  <a:lnTo>
                    <a:pt x="0" y="386"/>
                  </a:lnTo>
                  <a:lnTo>
                    <a:pt x="6" y="386"/>
                  </a:lnTo>
                  <a:lnTo>
                    <a:pt x="18" y="380"/>
                  </a:lnTo>
                  <a:lnTo>
                    <a:pt x="24" y="386"/>
                  </a:lnTo>
                  <a:lnTo>
                    <a:pt x="30" y="386"/>
                  </a:lnTo>
                  <a:lnTo>
                    <a:pt x="36" y="392"/>
                  </a:lnTo>
                  <a:lnTo>
                    <a:pt x="36" y="399"/>
                  </a:lnTo>
                  <a:lnTo>
                    <a:pt x="48" y="466"/>
                  </a:lnTo>
                  <a:lnTo>
                    <a:pt x="90" y="509"/>
                  </a:lnTo>
                  <a:lnTo>
                    <a:pt x="144" y="533"/>
                  </a:lnTo>
                  <a:lnTo>
                    <a:pt x="198" y="546"/>
                  </a:lnTo>
                  <a:lnTo>
                    <a:pt x="240" y="546"/>
                  </a:lnTo>
                  <a:lnTo>
                    <a:pt x="300" y="533"/>
                  </a:lnTo>
                  <a:lnTo>
                    <a:pt x="348" y="509"/>
                  </a:lnTo>
                  <a:lnTo>
                    <a:pt x="378" y="472"/>
                  </a:lnTo>
                  <a:lnTo>
                    <a:pt x="390" y="435"/>
                  </a:lnTo>
                  <a:lnTo>
                    <a:pt x="372" y="386"/>
                  </a:lnTo>
                  <a:lnTo>
                    <a:pt x="336" y="350"/>
                  </a:lnTo>
                  <a:lnTo>
                    <a:pt x="288" y="325"/>
                  </a:lnTo>
                  <a:lnTo>
                    <a:pt x="270" y="319"/>
                  </a:lnTo>
                  <a:lnTo>
                    <a:pt x="228" y="313"/>
                  </a:lnTo>
                  <a:lnTo>
                    <a:pt x="192" y="307"/>
                  </a:lnTo>
                  <a:lnTo>
                    <a:pt x="168" y="301"/>
                  </a:lnTo>
                  <a:lnTo>
                    <a:pt x="108" y="288"/>
                  </a:lnTo>
                  <a:lnTo>
                    <a:pt x="48" y="251"/>
                  </a:lnTo>
                  <a:lnTo>
                    <a:pt x="24" y="227"/>
                  </a:lnTo>
                  <a:lnTo>
                    <a:pt x="6" y="190"/>
                  </a:lnTo>
                  <a:lnTo>
                    <a:pt x="0" y="153"/>
                  </a:lnTo>
                  <a:lnTo>
                    <a:pt x="12" y="92"/>
                  </a:lnTo>
                  <a:lnTo>
                    <a:pt x="54" y="43"/>
                  </a:lnTo>
                  <a:lnTo>
                    <a:pt x="114" y="12"/>
                  </a:lnTo>
                  <a:lnTo>
                    <a:pt x="192" y="0"/>
                  </a:lnTo>
                  <a:lnTo>
                    <a:pt x="252" y="6"/>
                  </a:lnTo>
                  <a:lnTo>
                    <a:pt x="306" y="25"/>
                  </a:lnTo>
                  <a:lnTo>
                    <a:pt x="348" y="61"/>
                  </a:lnTo>
                  <a:lnTo>
                    <a:pt x="378" y="12"/>
                  </a:lnTo>
                  <a:lnTo>
                    <a:pt x="384" y="0"/>
                  </a:lnTo>
                  <a:lnTo>
                    <a:pt x="390" y="0"/>
                  </a:lnTo>
                  <a:lnTo>
                    <a:pt x="3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5" name="Freeform 17"/>
            <p:cNvSpPr>
              <a:spLocks/>
            </p:cNvSpPr>
            <p:nvPr/>
          </p:nvSpPr>
          <p:spPr bwMode="auto">
            <a:xfrm>
              <a:off x="8796" y="4410"/>
              <a:ext cx="504" cy="521"/>
            </a:xfrm>
            <a:custGeom>
              <a:avLst/>
              <a:gdLst/>
              <a:ahLst/>
              <a:cxnLst>
                <a:cxn ang="0">
                  <a:pos x="234" y="13"/>
                </a:cxn>
                <a:cxn ang="0">
                  <a:pos x="312" y="86"/>
                </a:cxn>
                <a:cxn ang="0">
                  <a:pos x="354" y="184"/>
                </a:cxn>
                <a:cxn ang="0">
                  <a:pos x="366" y="233"/>
                </a:cxn>
                <a:cxn ang="0">
                  <a:pos x="420" y="111"/>
                </a:cxn>
                <a:cxn ang="0">
                  <a:pos x="468" y="25"/>
                </a:cxn>
                <a:cxn ang="0">
                  <a:pos x="480" y="6"/>
                </a:cxn>
                <a:cxn ang="0">
                  <a:pos x="492" y="6"/>
                </a:cxn>
                <a:cxn ang="0">
                  <a:pos x="504" y="13"/>
                </a:cxn>
                <a:cxn ang="0">
                  <a:pos x="504" y="19"/>
                </a:cxn>
                <a:cxn ang="0">
                  <a:pos x="498" y="37"/>
                </a:cxn>
                <a:cxn ang="0">
                  <a:pos x="444" y="147"/>
                </a:cxn>
                <a:cxn ang="0">
                  <a:pos x="420" y="190"/>
                </a:cxn>
                <a:cxn ang="0">
                  <a:pos x="390" y="270"/>
                </a:cxn>
                <a:cxn ang="0">
                  <a:pos x="366" y="343"/>
                </a:cxn>
                <a:cxn ang="0">
                  <a:pos x="348" y="448"/>
                </a:cxn>
                <a:cxn ang="0">
                  <a:pos x="330" y="503"/>
                </a:cxn>
                <a:cxn ang="0">
                  <a:pos x="318" y="521"/>
                </a:cxn>
                <a:cxn ang="0">
                  <a:pos x="300" y="521"/>
                </a:cxn>
                <a:cxn ang="0">
                  <a:pos x="294" y="509"/>
                </a:cxn>
                <a:cxn ang="0">
                  <a:pos x="294" y="503"/>
                </a:cxn>
                <a:cxn ang="0">
                  <a:pos x="306" y="435"/>
                </a:cxn>
                <a:cxn ang="0">
                  <a:pos x="330" y="343"/>
                </a:cxn>
                <a:cxn ang="0">
                  <a:pos x="336" y="319"/>
                </a:cxn>
                <a:cxn ang="0">
                  <a:pos x="336" y="288"/>
                </a:cxn>
                <a:cxn ang="0">
                  <a:pos x="324" y="190"/>
                </a:cxn>
                <a:cxn ang="0">
                  <a:pos x="276" y="104"/>
                </a:cxn>
                <a:cxn ang="0">
                  <a:pos x="168" y="68"/>
                </a:cxn>
                <a:cxn ang="0">
                  <a:pos x="96" y="80"/>
                </a:cxn>
                <a:cxn ang="0">
                  <a:pos x="30" y="141"/>
                </a:cxn>
                <a:cxn ang="0">
                  <a:pos x="24" y="153"/>
                </a:cxn>
                <a:cxn ang="0">
                  <a:pos x="6" y="153"/>
                </a:cxn>
                <a:cxn ang="0">
                  <a:pos x="0" y="147"/>
                </a:cxn>
                <a:cxn ang="0">
                  <a:pos x="0" y="135"/>
                </a:cxn>
                <a:cxn ang="0">
                  <a:pos x="6" y="104"/>
                </a:cxn>
                <a:cxn ang="0">
                  <a:pos x="36" y="68"/>
                </a:cxn>
                <a:cxn ang="0">
                  <a:pos x="114" y="13"/>
                </a:cxn>
              </a:cxnLst>
              <a:rect l="0" t="0" r="r" b="b"/>
              <a:pathLst>
                <a:path w="504" h="521">
                  <a:moveTo>
                    <a:pt x="180" y="0"/>
                  </a:moveTo>
                  <a:lnTo>
                    <a:pt x="234" y="13"/>
                  </a:lnTo>
                  <a:lnTo>
                    <a:pt x="282" y="37"/>
                  </a:lnTo>
                  <a:lnTo>
                    <a:pt x="312" y="86"/>
                  </a:lnTo>
                  <a:lnTo>
                    <a:pt x="342" y="135"/>
                  </a:lnTo>
                  <a:lnTo>
                    <a:pt x="354" y="184"/>
                  </a:lnTo>
                  <a:lnTo>
                    <a:pt x="366" y="233"/>
                  </a:lnTo>
                  <a:lnTo>
                    <a:pt x="366" y="233"/>
                  </a:lnTo>
                  <a:lnTo>
                    <a:pt x="390" y="172"/>
                  </a:lnTo>
                  <a:lnTo>
                    <a:pt x="420" y="111"/>
                  </a:lnTo>
                  <a:lnTo>
                    <a:pt x="444" y="62"/>
                  </a:lnTo>
                  <a:lnTo>
                    <a:pt x="468" y="25"/>
                  </a:lnTo>
                  <a:lnTo>
                    <a:pt x="474" y="13"/>
                  </a:lnTo>
                  <a:lnTo>
                    <a:pt x="480" y="6"/>
                  </a:lnTo>
                  <a:lnTo>
                    <a:pt x="486" y="6"/>
                  </a:lnTo>
                  <a:lnTo>
                    <a:pt x="492" y="6"/>
                  </a:lnTo>
                  <a:lnTo>
                    <a:pt x="498" y="6"/>
                  </a:lnTo>
                  <a:lnTo>
                    <a:pt x="504" y="13"/>
                  </a:lnTo>
                  <a:lnTo>
                    <a:pt x="504" y="19"/>
                  </a:lnTo>
                  <a:lnTo>
                    <a:pt x="504" y="19"/>
                  </a:lnTo>
                  <a:lnTo>
                    <a:pt x="504" y="25"/>
                  </a:lnTo>
                  <a:lnTo>
                    <a:pt x="498" y="37"/>
                  </a:lnTo>
                  <a:lnTo>
                    <a:pt x="462" y="98"/>
                  </a:lnTo>
                  <a:lnTo>
                    <a:pt x="444" y="147"/>
                  </a:lnTo>
                  <a:lnTo>
                    <a:pt x="426" y="172"/>
                  </a:lnTo>
                  <a:lnTo>
                    <a:pt x="420" y="190"/>
                  </a:lnTo>
                  <a:lnTo>
                    <a:pt x="402" y="227"/>
                  </a:lnTo>
                  <a:lnTo>
                    <a:pt x="390" y="270"/>
                  </a:lnTo>
                  <a:lnTo>
                    <a:pt x="372" y="313"/>
                  </a:lnTo>
                  <a:lnTo>
                    <a:pt x="366" y="343"/>
                  </a:lnTo>
                  <a:lnTo>
                    <a:pt x="354" y="399"/>
                  </a:lnTo>
                  <a:lnTo>
                    <a:pt x="348" y="448"/>
                  </a:lnTo>
                  <a:lnTo>
                    <a:pt x="336" y="484"/>
                  </a:lnTo>
                  <a:lnTo>
                    <a:pt x="330" y="503"/>
                  </a:lnTo>
                  <a:lnTo>
                    <a:pt x="324" y="515"/>
                  </a:lnTo>
                  <a:lnTo>
                    <a:pt x="318" y="521"/>
                  </a:lnTo>
                  <a:lnTo>
                    <a:pt x="306" y="521"/>
                  </a:lnTo>
                  <a:lnTo>
                    <a:pt x="300" y="521"/>
                  </a:lnTo>
                  <a:lnTo>
                    <a:pt x="294" y="515"/>
                  </a:lnTo>
                  <a:lnTo>
                    <a:pt x="294" y="509"/>
                  </a:lnTo>
                  <a:lnTo>
                    <a:pt x="294" y="503"/>
                  </a:lnTo>
                  <a:lnTo>
                    <a:pt x="294" y="503"/>
                  </a:lnTo>
                  <a:lnTo>
                    <a:pt x="294" y="472"/>
                  </a:lnTo>
                  <a:lnTo>
                    <a:pt x="306" y="435"/>
                  </a:lnTo>
                  <a:lnTo>
                    <a:pt x="318" y="386"/>
                  </a:lnTo>
                  <a:lnTo>
                    <a:pt x="330" y="343"/>
                  </a:lnTo>
                  <a:lnTo>
                    <a:pt x="330" y="331"/>
                  </a:lnTo>
                  <a:lnTo>
                    <a:pt x="336" y="319"/>
                  </a:lnTo>
                  <a:lnTo>
                    <a:pt x="336" y="307"/>
                  </a:lnTo>
                  <a:lnTo>
                    <a:pt x="336" y="288"/>
                  </a:lnTo>
                  <a:lnTo>
                    <a:pt x="336" y="239"/>
                  </a:lnTo>
                  <a:lnTo>
                    <a:pt x="324" y="190"/>
                  </a:lnTo>
                  <a:lnTo>
                    <a:pt x="306" y="141"/>
                  </a:lnTo>
                  <a:lnTo>
                    <a:pt x="276" y="104"/>
                  </a:lnTo>
                  <a:lnTo>
                    <a:pt x="228" y="80"/>
                  </a:lnTo>
                  <a:lnTo>
                    <a:pt x="168" y="68"/>
                  </a:lnTo>
                  <a:lnTo>
                    <a:pt x="132" y="74"/>
                  </a:lnTo>
                  <a:lnTo>
                    <a:pt x="96" y="80"/>
                  </a:lnTo>
                  <a:lnTo>
                    <a:pt x="54" y="104"/>
                  </a:lnTo>
                  <a:lnTo>
                    <a:pt x="30" y="141"/>
                  </a:lnTo>
                  <a:lnTo>
                    <a:pt x="30" y="147"/>
                  </a:lnTo>
                  <a:lnTo>
                    <a:pt x="24" y="153"/>
                  </a:lnTo>
                  <a:lnTo>
                    <a:pt x="12" y="153"/>
                  </a:lnTo>
                  <a:lnTo>
                    <a:pt x="6" y="153"/>
                  </a:lnTo>
                  <a:lnTo>
                    <a:pt x="6" y="153"/>
                  </a:lnTo>
                  <a:lnTo>
                    <a:pt x="0" y="147"/>
                  </a:lnTo>
                  <a:lnTo>
                    <a:pt x="0" y="141"/>
                  </a:lnTo>
                  <a:lnTo>
                    <a:pt x="0" y="135"/>
                  </a:lnTo>
                  <a:lnTo>
                    <a:pt x="0" y="123"/>
                  </a:lnTo>
                  <a:lnTo>
                    <a:pt x="6" y="104"/>
                  </a:lnTo>
                  <a:lnTo>
                    <a:pt x="18" y="86"/>
                  </a:lnTo>
                  <a:lnTo>
                    <a:pt x="36" y="68"/>
                  </a:lnTo>
                  <a:lnTo>
                    <a:pt x="54" y="49"/>
                  </a:lnTo>
                  <a:lnTo>
                    <a:pt x="114" y="13"/>
                  </a:lnTo>
                  <a:lnTo>
                    <a:pt x="1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6" name="Freeform 18"/>
            <p:cNvSpPr>
              <a:spLocks/>
            </p:cNvSpPr>
            <p:nvPr/>
          </p:nvSpPr>
          <p:spPr bwMode="auto">
            <a:xfrm>
              <a:off x="11094" y="2903"/>
              <a:ext cx="372" cy="1618"/>
            </a:xfrm>
            <a:custGeom>
              <a:avLst/>
              <a:gdLst/>
              <a:ahLst/>
              <a:cxnLst>
                <a:cxn ang="0">
                  <a:pos x="354" y="0"/>
                </a:cxn>
                <a:cxn ang="0">
                  <a:pos x="366" y="0"/>
                </a:cxn>
                <a:cxn ang="0">
                  <a:pos x="372" y="6"/>
                </a:cxn>
                <a:cxn ang="0">
                  <a:pos x="372" y="12"/>
                </a:cxn>
                <a:cxn ang="0">
                  <a:pos x="372" y="18"/>
                </a:cxn>
                <a:cxn ang="0">
                  <a:pos x="372" y="18"/>
                </a:cxn>
                <a:cxn ang="0">
                  <a:pos x="366" y="24"/>
                </a:cxn>
                <a:cxn ang="0">
                  <a:pos x="360" y="30"/>
                </a:cxn>
                <a:cxn ang="0">
                  <a:pos x="348" y="42"/>
                </a:cxn>
                <a:cxn ang="0">
                  <a:pos x="264" y="147"/>
                </a:cxn>
                <a:cxn ang="0">
                  <a:pos x="198" y="269"/>
                </a:cxn>
                <a:cxn ang="0">
                  <a:pos x="150" y="392"/>
                </a:cxn>
                <a:cxn ang="0">
                  <a:pos x="120" y="527"/>
                </a:cxn>
                <a:cxn ang="0">
                  <a:pos x="102" y="668"/>
                </a:cxn>
                <a:cxn ang="0">
                  <a:pos x="96" y="809"/>
                </a:cxn>
                <a:cxn ang="0">
                  <a:pos x="102" y="937"/>
                </a:cxn>
                <a:cxn ang="0">
                  <a:pos x="114" y="1066"/>
                </a:cxn>
                <a:cxn ang="0">
                  <a:pos x="144" y="1201"/>
                </a:cxn>
                <a:cxn ang="0">
                  <a:pos x="192" y="1336"/>
                </a:cxn>
                <a:cxn ang="0">
                  <a:pos x="258" y="1458"/>
                </a:cxn>
                <a:cxn ang="0">
                  <a:pos x="342" y="1569"/>
                </a:cxn>
                <a:cxn ang="0">
                  <a:pos x="360" y="1581"/>
                </a:cxn>
                <a:cxn ang="0">
                  <a:pos x="366" y="1587"/>
                </a:cxn>
                <a:cxn ang="0">
                  <a:pos x="372" y="1593"/>
                </a:cxn>
                <a:cxn ang="0">
                  <a:pos x="372" y="1599"/>
                </a:cxn>
                <a:cxn ang="0">
                  <a:pos x="372" y="1599"/>
                </a:cxn>
                <a:cxn ang="0">
                  <a:pos x="372" y="1599"/>
                </a:cxn>
                <a:cxn ang="0">
                  <a:pos x="372" y="1611"/>
                </a:cxn>
                <a:cxn ang="0">
                  <a:pos x="366" y="1618"/>
                </a:cxn>
                <a:cxn ang="0">
                  <a:pos x="354" y="1618"/>
                </a:cxn>
                <a:cxn ang="0">
                  <a:pos x="336" y="1611"/>
                </a:cxn>
                <a:cxn ang="0">
                  <a:pos x="306" y="1581"/>
                </a:cxn>
                <a:cxn ang="0">
                  <a:pos x="258" y="1538"/>
                </a:cxn>
                <a:cxn ang="0">
                  <a:pos x="210" y="1483"/>
                </a:cxn>
                <a:cxn ang="0">
                  <a:pos x="156" y="1403"/>
                </a:cxn>
                <a:cxn ang="0">
                  <a:pos x="108" y="1311"/>
                </a:cxn>
                <a:cxn ang="0">
                  <a:pos x="54" y="1176"/>
                </a:cxn>
                <a:cxn ang="0">
                  <a:pos x="24" y="1041"/>
                </a:cxn>
                <a:cxn ang="0">
                  <a:pos x="6" y="913"/>
                </a:cxn>
                <a:cxn ang="0">
                  <a:pos x="0" y="809"/>
                </a:cxn>
                <a:cxn ang="0">
                  <a:pos x="12" y="661"/>
                </a:cxn>
                <a:cxn ang="0">
                  <a:pos x="42" y="490"/>
                </a:cxn>
                <a:cxn ang="0">
                  <a:pos x="102" y="312"/>
                </a:cxn>
                <a:cxn ang="0">
                  <a:pos x="150" y="220"/>
                </a:cxn>
                <a:cxn ang="0">
                  <a:pos x="204" y="140"/>
                </a:cxn>
                <a:cxn ang="0">
                  <a:pos x="258" y="79"/>
                </a:cxn>
                <a:cxn ang="0">
                  <a:pos x="306" y="30"/>
                </a:cxn>
                <a:cxn ang="0">
                  <a:pos x="336" y="6"/>
                </a:cxn>
                <a:cxn ang="0">
                  <a:pos x="354" y="0"/>
                </a:cxn>
              </a:cxnLst>
              <a:rect l="0" t="0" r="r" b="b"/>
              <a:pathLst>
                <a:path w="372" h="1618">
                  <a:moveTo>
                    <a:pt x="354" y="0"/>
                  </a:moveTo>
                  <a:lnTo>
                    <a:pt x="366" y="0"/>
                  </a:lnTo>
                  <a:lnTo>
                    <a:pt x="372" y="6"/>
                  </a:lnTo>
                  <a:lnTo>
                    <a:pt x="372" y="12"/>
                  </a:lnTo>
                  <a:lnTo>
                    <a:pt x="372" y="18"/>
                  </a:lnTo>
                  <a:lnTo>
                    <a:pt x="372" y="18"/>
                  </a:lnTo>
                  <a:lnTo>
                    <a:pt x="366" y="24"/>
                  </a:lnTo>
                  <a:lnTo>
                    <a:pt x="360" y="30"/>
                  </a:lnTo>
                  <a:lnTo>
                    <a:pt x="348" y="42"/>
                  </a:lnTo>
                  <a:lnTo>
                    <a:pt x="264" y="147"/>
                  </a:lnTo>
                  <a:lnTo>
                    <a:pt x="198" y="269"/>
                  </a:lnTo>
                  <a:lnTo>
                    <a:pt x="150" y="392"/>
                  </a:lnTo>
                  <a:lnTo>
                    <a:pt x="120" y="527"/>
                  </a:lnTo>
                  <a:lnTo>
                    <a:pt x="102" y="668"/>
                  </a:lnTo>
                  <a:lnTo>
                    <a:pt x="96" y="809"/>
                  </a:lnTo>
                  <a:lnTo>
                    <a:pt x="102" y="937"/>
                  </a:lnTo>
                  <a:lnTo>
                    <a:pt x="114" y="1066"/>
                  </a:lnTo>
                  <a:lnTo>
                    <a:pt x="144" y="1201"/>
                  </a:lnTo>
                  <a:lnTo>
                    <a:pt x="192" y="1336"/>
                  </a:lnTo>
                  <a:lnTo>
                    <a:pt x="258" y="1458"/>
                  </a:lnTo>
                  <a:lnTo>
                    <a:pt x="342" y="1569"/>
                  </a:lnTo>
                  <a:lnTo>
                    <a:pt x="360" y="1581"/>
                  </a:lnTo>
                  <a:lnTo>
                    <a:pt x="366" y="1587"/>
                  </a:lnTo>
                  <a:lnTo>
                    <a:pt x="372" y="1593"/>
                  </a:lnTo>
                  <a:lnTo>
                    <a:pt x="372" y="1599"/>
                  </a:lnTo>
                  <a:lnTo>
                    <a:pt x="372" y="1599"/>
                  </a:lnTo>
                  <a:lnTo>
                    <a:pt x="372" y="1599"/>
                  </a:lnTo>
                  <a:lnTo>
                    <a:pt x="372" y="1611"/>
                  </a:lnTo>
                  <a:lnTo>
                    <a:pt x="366" y="1618"/>
                  </a:lnTo>
                  <a:lnTo>
                    <a:pt x="354" y="1618"/>
                  </a:lnTo>
                  <a:lnTo>
                    <a:pt x="336" y="1611"/>
                  </a:lnTo>
                  <a:lnTo>
                    <a:pt x="306" y="1581"/>
                  </a:lnTo>
                  <a:lnTo>
                    <a:pt x="258" y="1538"/>
                  </a:lnTo>
                  <a:lnTo>
                    <a:pt x="210" y="1483"/>
                  </a:lnTo>
                  <a:lnTo>
                    <a:pt x="156" y="1403"/>
                  </a:lnTo>
                  <a:lnTo>
                    <a:pt x="108" y="1311"/>
                  </a:lnTo>
                  <a:lnTo>
                    <a:pt x="54" y="1176"/>
                  </a:lnTo>
                  <a:lnTo>
                    <a:pt x="24" y="1041"/>
                  </a:lnTo>
                  <a:lnTo>
                    <a:pt x="6" y="913"/>
                  </a:lnTo>
                  <a:lnTo>
                    <a:pt x="0" y="809"/>
                  </a:lnTo>
                  <a:lnTo>
                    <a:pt x="12" y="661"/>
                  </a:lnTo>
                  <a:lnTo>
                    <a:pt x="42" y="490"/>
                  </a:lnTo>
                  <a:lnTo>
                    <a:pt x="102" y="312"/>
                  </a:lnTo>
                  <a:lnTo>
                    <a:pt x="150" y="220"/>
                  </a:lnTo>
                  <a:lnTo>
                    <a:pt x="204" y="140"/>
                  </a:lnTo>
                  <a:lnTo>
                    <a:pt x="258" y="79"/>
                  </a:lnTo>
                  <a:lnTo>
                    <a:pt x="306" y="30"/>
                  </a:lnTo>
                  <a:lnTo>
                    <a:pt x="336" y="6"/>
                  </a:lnTo>
                  <a:lnTo>
                    <a:pt x="3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7" name="Freeform 19"/>
            <p:cNvSpPr>
              <a:spLocks/>
            </p:cNvSpPr>
            <p:nvPr/>
          </p:nvSpPr>
          <p:spPr bwMode="auto">
            <a:xfrm>
              <a:off x="11634" y="3037"/>
              <a:ext cx="630" cy="1079"/>
            </a:xfrm>
            <a:custGeom>
              <a:avLst/>
              <a:gdLst/>
              <a:ahLst/>
              <a:cxnLst>
                <a:cxn ang="0">
                  <a:pos x="408" y="13"/>
                </a:cxn>
                <a:cxn ang="0">
                  <a:pos x="570" y="123"/>
                </a:cxn>
                <a:cxn ang="0">
                  <a:pos x="630" y="313"/>
                </a:cxn>
                <a:cxn ang="0">
                  <a:pos x="600" y="460"/>
                </a:cxn>
                <a:cxn ang="0">
                  <a:pos x="486" y="601"/>
                </a:cxn>
                <a:cxn ang="0">
                  <a:pos x="288" y="785"/>
                </a:cxn>
                <a:cxn ang="0">
                  <a:pos x="120" y="956"/>
                </a:cxn>
                <a:cxn ang="0">
                  <a:pos x="120" y="956"/>
                </a:cxn>
                <a:cxn ang="0">
                  <a:pos x="444" y="950"/>
                </a:cxn>
                <a:cxn ang="0">
                  <a:pos x="534" y="950"/>
                </a:cxn>
                <a:cxn ang="0">
                  <a:pos x="570" y="901"/>
                </a:cxn>
                <a:cxn ang="0">
                  <a:pos x="594" y="797"/>
                </a:cxn>
                <a:cxn ang="0">
                  <a:pos x="588" y="1079"/>
                </a:cxn>
                <a:cxn ang="0">
                  <a:pos x="0" y="1061"/>
                </a:cxn>
                <a:cxn ang="0">
                  <a:pos x="0" y="1036"/>
                </a:cxn>
                <a:cxn ang="0">
                  <a:pos x="18" y="1018"/>
                </a:cxn>
                <a:cxn ang="0">
                  <a:pos x="384" y="589"/>
                </a:cxn>
                <a:cxn ang="0">
                  <a:pos x="474" y="411"/>
                </a:cxn>
                <a:cxn ang="0">
                  <a:pos x="480" y="246"/>
                </a:cxn>
                <a:cxn ang="0">
                  <a:pos x="438" y="129"/>
                </a:cxn>
                <a:cxn ang="0">
                  <a:pos x="342" y="62"/>
                </a:cxn>
                <a:cxn ang="0">
                  <a:pos x="210" y="62"/>
                </a:cxn>
                <a:cxn ang="0">
                  <a:pos x="96" y="147"/>
                </a:cxn>
                <a:cxn ang="0">
                  <a:pos x="78" y="215"/>
                </a:cxn>
                <a:cxn ang="0">
                  <a:pos x="126" y="227"/>
                </a:cxn>
                <a:cxn ang="0">
                  <a:pos x="156" y="258"/>
                </a:cxn>
                <a:cxn ang="0">
                  <a:pos x="168" y="301"/>
                </a:cxn>
                <a:cxn ang="0">
                  <a:pos x="156" y="337"/>
                </a:cxn>
                <a:cxn ang="0">
                  <a:pos x="132" y="368"/>
                </a:cxn>
                <a:cxn ang="0">
                  <a:pos x="108" y="380"/>
                </a:cxn>
                <a:cxn ang="0">
                  <a:pos x="84" y="380"/>
                </a:cxn>
                <a:cxn ang="0">
                  <a:pos x="72" y="380"/>
                </a:cxn>
                <a:cxn ang="0">
                  <a:pos x="54" y="374"/>
                </a:cxn>
                <a:cxn ang="0">
                  <a:pos x="24" y="362"/>
                </a:cxn>
                <a:cxn ang="0">
                  <a:pos x="6" y="337"/>
                </a:cxn>
                <a:cxn ang="0">
                  <a:pos x="0" y="295"/>
                </a:cxn>
                <a:cxn ang="0">
                  <a:pos x="36" y="154"/>
                </a:cxn>
                <a:cxn ang="0">
                  <a:pos x="138" y="43"/>
                </a:cxn>
                <a:cxn ang="0">
                  <a:pos x="294" y="0"/>
                </a:cxn>
              </a:cxnLst>
              <a:rect l="0" t="0" r="r" b="b"/>
              <a:pathLst>
                <a:path w="630" h="1079">
                  <a:moveTo>
                    <a:pt x="294" y="0"/>
                  </a:moveTo>
                  <a:lnTo>
                    <a:pt x="408" y="13"/>
                  </a:lnTo>
                  <a:lnTo>
                    <a:pt x="498" y="56"/>
                  </a:lnTo>
                  <a:lnTo>
                    <a:pt x="570" y="123"/>
                  </a:lnTo>
                  <a:lnTo>
                    <a:pt x="618" y="209"/>
                  </a:lnTo>
                  <a:lnTo>
                    <a:pt x="630" y="313"/>
                  </a:lnTo>
                  <a:lnTo>
                    <a:pt x="624" y="386"/>
                  </a:lnTo>
                  <a:lnTo>
                    <a:pt x="600" y="460"/>
                  </a:lnTo>
                  <a:lnTo>
                    <a:pt x="552" y="527"/>
                  </a:lnTo>
                  <a:lnTo>
                    <a:pt x="486" y="601"/>
                  </a:lnTo>
                  <a:lnTo>
                    <a:pt x="402" y="687"/>
                  </a:lnTo>
                  <a:lnTo>
                    <a:pt x="288" y="785"/>
                  </a:lnTo>
                  <a:lnTo>
                    <a:pt x="120" y="956"/>
                  </a:lnTo>
                  <a:lnTo>
                    <a:pt x="120" y="956"/>
                  </a:lnTo>
                  <a:lnTo>
                    <a:pt x="120" y="956"/>
                  </a:lnTo>
                  <a:lnTo>
                    <a:pt x="120" y="956"/>
                  </a:lnTo>
                  <a:lnTo>
                    <a:pt x="408" y="956"/>
                  </a:lnTo>
                  <a:lnTo>
                    <a:pt x="444" y="950"/>
                  </a:lnTo>
                  <a:lnTo>
                    <a:pt x="492" y="950"/>
                  </a:lnTo>
                  <a:lnTo>
                    <a:pt x="534" y="950"/>
                  </a:lnTo>
                  <a:lnTo>
                    <a:pt x="558" y="938"/>
                  </a:lnTo>
                  <a:lnTo>
                    <a:pt x="570" y="901"/>
                  </a:lnTo>
                  <a:lnTo>
                    <a:pt x="582" y="846"/>
                  </a:lnTo>
                  <a:lnTo>
                    <a:pt x="594" y="797"/>
                  </a:lnTo>
                  <a:lnTo>
                    <a:pt x="630" y="797"/>
                  </a:lnTo>
                  <a:lnTo>
                    <a:pt x="588" y="1079"/>
                  </a:lnTo>
                  <a:lnTo>
                    <a:pt x="0" y="1079"/>
                  </a:lnTo>
                  <a:lnTo>
                    <a:pt x="0" y="1061"/>
                  </a:lnTo>
                  <a:lnTo>
                    <a:pt x="0" y="1048"/>
                  </a:lnTo>
                  <a:lnTo>
                    <a:pt x="0" y="1036"/>
                  </a:lnTo>
                  <a:lnTo>
                    <a:pt x="6" y="1024"/>
                  </a:lnTo>
                  <a:lnTo>
                    <a:pt x="18" y="1018"/>
                  </a:lnTo>
                  <a:lnTo>
                    <a:pt x="318" y="668"/>
                  </a:lnTo>
                  <a:lnTo>
                    <a:pt x="384" y="589"/>
                  </a:lnTo>
                  <a:lnTo>
                    <a:pt x="438" y="503"/>
                  </a:lnTo>
                  <a:lnTo>
                    <a:pt x="474" y="411"/>
                  </a:lnTo>
                  <a:lnTo>
                    <a:pt x="486" y="313"/>
                  </a:lnTo>
                  <a:lnTo>
                    <a:pt x="480" y="246"/>
                  </a:lnTo>
                  <a:lnTo>
                    <a:pt x="462" y="184"/>
                  </a:lnTo>
                  <a:lnTo>
                    <a:pt x="438" y="129"/>
                  </a:lnTo>
                  <a:lnTo>
                    <a:pt x="396" y="86"/>
                  </a:lnTo>
                  <a:lnTo>
                    <a:pt x="342" y="62"/>
                  </a:lnTo>
                  <a:lnTo>
                    <a:pt x="276" y="49"/>
                  </a:lnTo>
                  <a:lnTo>
                    <a:pt x="210" y="62"/>
                  </a:lnTo>
                  <a:lnTo>
                    <a:pt x="144" y="92"/>
                  </a:lnTo>
                  <a:lnTo>
                    <a:pt x="96" y="147"/>
                  </a:lnTo>
                  <a:lnTo>
                    <a:pt x="60" y="215"/>
                  </a:lnTo>
                  <a:lnTo>
                    <a:pt x="78" y="215"/>
                  </a:lnTo>
                  <a:lnTo>
                    <a:pt x="108" y="215"/>
                  </a:lnTo>
                  <a:lnTo>
                    <a:pt x="126" y="227"/>
                  </a:lnTo>
                  <a:lnTo>
                    <a:pt x="144" y="239"/>
                  </a:lnTo>
                  <a:lnTo>
                    <a:pt x="156" y="258"/>
                  </a:lnTo>
                  <a:lnTo>
                    <a:pt x="162" y="276"/>
                  </a:lnTo>
                  <a:lnTo>
                    <a:pt x="168" y="301"/>
                  </a:lnTo>
                  <a:lnTo>
                    <a:pt x="162" y="319"/>
                  </a:lnTo>
                  <a:lnTo>
                    <a:pt x="156" y="337"/>
                  </a:lnTo>
                  <a:lnTo>
                    <a:pt x="144" y="356"/>
                  </a:lnTo>
                  <a:lnTo>
                    <a:pt x="132" y="368"/>
                  </a:lnTo>
                  <a:lnTo>
                    <a:pt x="120" y="374"/>
                  </a:lnTo>
                  <a:lnTo>
                    <a:pt x="108" y="380"/>
                  </a:lnTo>
                  <a:lnTo>
                    <a:pt x="96" y="380"/>
                  </a:lnTo>
                  <a:lnTo>
                    <a:pt x="84" y="380"/>
                  </a:lnTo>
                  <a:lnTo>
                    <a:pt x="78" y="380"/>
                  </a:lnTo>
                  <a:lnTo>
                    <a:pt x="72" y="380"/>
                  </a:lnTo>
                  <a:lnTo>
                    <a:pt x="60" y="380"/>
                  </a:lnTo>
                  <a:lnTo>
                    <a:pt x="54" y="374"/>
                  </a:lnTo>
                  <a:lnTo>
                    <a:pt x="36" y="374"/>
                  </a:lnTo>
                  <a:lnTo>
                    <a:pt x="24" y="362"/>
                  </a:lnTo>
                  <a:lnTo>
                    <a:pt x="18" y="350"/>
                  </a:lnTo>
                  <a:lnTo>
                    <a:pt x="6" y="337"/>
                  </a:lnTo>
                  <a:lnTo>
                    <a:pt x="0" y="319"/>
                  </a:lnTo>
                  <a:lnTo>
                    <a:pt x="0" y="295"/>
                  </a:lnTo>
                  <a:lnTo>
                    <a:pt x="6" y="221"/>
                  </a:lnTo>
                  <a:lnTo>
                    <a:pt x="36" y="154"/>
                  </a:lnTo>
                  <a:lnTo>
                    <a:pt x="78" y="92"/>
                  </a:lnTo>
                  <a:lnTo>
                    <a:pt x="138" y="43"/>
                  </a:lnTo>
                  <a:lnTo>
                    <a:pt x="210" y="13"/>
                  </a:lnTo>
                  <a:lnTo>
                    <a:pt x="2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8" name="Freeform 20"/>
            <p:cNvSpPr>
              <a:spLocks/>
            </p:cNvSpPr>
            <p:nvPr/>
          </p:nvSpPr>
          <p:spPr bwMode="auto">
            <a:xfrm>
              <a:off x="12468" y="3007"/>
              <a:ext cx="894" cy="1146"/>
            </a:xfrm>
            <a:custGeom>
              <a:avLst/>
              <a:gdLst/>
              <a:ahLst/>
              <a:cxnLst>
                <a:cxn ang="0">
                  <a:pos x="516" y="6"/>
                </a:cxn>
                <a:cxn ang="0">
                  <a:pos x="642" y="6"/>
                </a:cxn>
                <a:cxn ang="0">
                  <a:pos x="750" y="6"/>
                </a:cxn>
                <a:cxn ang="0">
                  <a:pos x="870" y="0"/>
                </a:cxn>
                <a:cxn ang="0">
                  <a:pos x="894" y="12"/>
                </a:cxn>
                <a:cxn ang="0">
                  <a:pos x="894" y="36"/>
                </a:cxn>
                <a:cxn ang="0">
                  <a:pos x="876" y="49"/>
                </a:cxn>
                <a:cxn ang="0">
                  <a:pos x="852" y="49"/>
                </a:cxn>
                <a:cxn ang="0">
                  <a:pos x="774" y="67"/>
                </a:cxn>
                <a:cxn ang="0">
                  <a:pos x="750" y="122"/>
                </a:cxn>
                <a:cxn ang="0">
                  <a:pos x="564" y="876"/>
                </a:cxn>
                <a:cxn ang="0">
                  <a:pos x="462" y="1042"/>
                </a:cxn>
                <a:cxn ang="0">
                  <a:pos x="300" y="1134"/>
                </a:cxn>
                <a:cxn ang="0">
                  <a:pos x="126" y="1127"/>
                </a:cxn>
                <a:cxn ang="0">
                  <a:pos x="18" y="1036"/>
                </a:cxn>
                <a:cxn ang="0">
                  <a:pos x="12" y="913"/>
                </a:cxn>
                <a:cxn ang="0">
                  <a:pos x="60" y="852"/>
                </a:cxn>
                <a:cxn ang="0">
                  <a:pos x="108" y="839"/>
                </a:cxn>
                <a:cxn ang="0">
                  <a:pos x="132" y="839"/>
                </a:cxn>
                <a:cxn ang="0">
                  <a:pos x="162" y="858"/>
                </a:cxn>
                <a:cxn ang="0">
                  <a:pos x="174" y="888"/>
                </a:cxn>
                <a:cxn ang="0">
                  <a:pos x="168" y="944"/>
                </a:cxn>
                <a:cxn ang="0">
                  <a:pos x="114" y="999"/>
                </a:cxn>
                <a:cxn ang="0">
                  <a:pos x="54" y="1011"/>
                </a:cxn>
                <a:cxn ang="0">
                  <a:pos x="126" y="1091"/>
                </a:cxn>
                <a:cxn ang="0">
                  <a:pos x="204" y="1109"/>
                </a:cxn>
                <a:cxn ang="0">
                  <a:pos x="312" y="1066"/>
                </a:cxn>
                <a:cxn ang="0">
                  <a:pos x="408" y="950"/>
                </a:cxn>
                <a:cxn ang="0">
                  <a:pos x="618" y="122"/>
                </a:cxn>
                <a:cxn ang="0">
                  <a:pos x="624" y="86"/>
                </a:cxn>
                <a:cxn ang="0">
                  <a:pos x="612" y="67"/>
                </a:cxn>
                <a:cxn ang="0">
                  <a:pos x="576" y="55"/>
                </a:cxn>
                <a:cxn ang="0">
                  <a:pos x="528" y="49"/>
                </a:cxn>
                <a:cxn ang="0">
                  <a:pos x="480" y="49"/>
                </a:cxn>
                <a:cxn ang="0">
                  <a:pos x="444" y="49"/>
                </a:cxn>
                <a:cxn ang="0">
                  <a:pos x="432" y="43"/>
                </a:cxn>
                <a:cxn ang="0">
                  <a:pos x="432" y="18"/>
                </a:cxn>
                <a:cxn ang="0">
                  <a:pos x="444" y="6"/>
                </a:cxn>
                <a:cxn ang="0">
                  <a:pos x="462" y="0"/>
                </a:cxn>
              </a:cxnLst>
              <a:rect l="0" t="0" r="r" b="b"/>
              <a:pathLst>
                <a:path w="894" h="1146">
                  <a:moveTo>
                    <a:pt x="462" y="0"/>
                  </a:moveTo>
                  <a:lnTo>
                    <a:pt x="516" y="6"/>
                  </a:lnTo>
                  <a:lnTo>
                    <a:pt x="576" y="6"/>
                  </a:lnTo>
                  <a:lnTo>
                    <a:pt x="642" y="6"/>
                  </a:lnTo>
                  <a:lnTo>
                    <a:pt x="696" y="6"/>
                  </a:lnTo>
                  <a:lnTo>
                    <a:pt x="750" y="6"/>
                  </a:lnTo>
                  <a:lnTo>
                    <a:pt x="816" y="6"/>
                  </a:lnTo>
                  <a:lnTo>
                    <a:pt x="870" y="0"/>
                  </a:lnTo>
                  <a:lnTo>
                    <a:pt x="882" y="6"/>
                  </a:lnTo>
                  <a:lnTo>
                    <a:pt x="894" y="12"/>
                  </a:lnTo>
                  <a:lnTo>
                    <a:pt x="894" y="18"/>
                  </a:lnTo>
                  <a:lnTo>
                    <a:pt x="894" y="36"/>
                  </a:lnTo>
                  <a:lnTo>
                    <a:pt x="888" y="43"/>
                  </a:lnTo>
                  <a:lnTo>
                    <a:pt x="876" y="49"/>
                  </a:lnTo>
                  <a:lnTo>
                    <a:pt x="864" y="49"/>
                  </a:lnTo>
                  <a:lnTo>
                    <a:pt x="852" y="49"/>
                  </a:lnTo>
                  <a:lnTo>
                    <a:pt x="804" y="55"/>
                  </a:lnTo>
                  <a:lnTo>
                    <a:pt x="774" y="67"/>
                  </a:lnTo>
                  <a:lnTo>
                    <a:pt x="756" y="86"/>
                  </a:lnTo>
                  <a:lnTo>
                    <a:pt x="750" y="122"/>
                  </a:lnTo>
                  <a:lnTo>
                    <a:pt x="750" y="122"/>
                  </a:lnTo>
                  <a:lnTo>
                    <a:pt x="564" y="876"/>
                  </a:lnTo>
                  <a:lnTo>
                    <a:pt x="528" y="968"/>
                  </a:lnTo>
                  <a:lnTo>
                    <a:pt x="462" y="1042"/>
                  </a:lnTo>
                  <a:lnTo>
                    <a:pt x="384" y="1097"/>
                  </a:lnTo>
                  <a:lnTo>
                    <a:pt x="300" y="1134"/>
                  </a:lnTo>
                  <a:lnTo>
                    <a:pt x="210" y="1146"/>
                  </a:lnTo>
                  <a:lnTo>
                    <a:pt x="126" y="1127"/>
                  </a:lnTo>
                  <a:lnTo>
                    <a:pt x="60" y="1091"/>
                  </a:lnTo>
                  <a:lnTo>
                    <a:pt x="18" y="1036"/>
                  </a:lnTo>
                  <a:lnTo>
                    <a:pt x="0" y="968"/>
                  </a:lnTo>
                  <a:lnTo>
                    <a:pt x="12" y="913"/>
                  </a:lnTo>
                  <a:lnTo>
                    <a:pt x="30" y="876"/>
                  </a:lnTo>
                  <a:lnTo>
                    <a:pt x="60" y="852"/>
                  </a:lnTo>
                  <a:lnTo>
                    <a:pt x="84" y="839"/>
                  </a:lnTo>
                  <a:lnTo>
                    <a:pt x="108" y="839"/>
                  </a:lnTo>
                  <a:lnTo>
                    <a:pt x="120" y="839"/>
                  </a:lnTo>
                  <a:lnTo>
                    <a:pt x="132" y="839"/>
                  </a:lnTo>
                  <a:lnTo>
                    <a:pt x="150" y="846"/>
                  </a:lnTo>
                  <a:lnTo>
                    <a:pt x="162" y="858"/>
                  </a:lnTo>
                  <a:lnTo>
                    <a:pt x="168" y="870"/>
                  </a:lnTo>
                  <a:lnTo>
                    <a:pt x="174" y="888"/>
                  </a:lnTo>
                  <a:lnTo>
                    <a:pt x="180" y="907"/>
                  </a:lnTo>
                  <a:lnTo>
                    <a:pt x="168" y="944"/>
                  </a:lnTo>
                  <a:lnTo>
                    <a:pt x="150" y="974"/>
                  </a:lnTo>
                  <a:lnTo>
                    <a:pt x="114" y="999"/>
                  </a:lnTo>
                  <a:lnTo>
                    <a:pt x="72" y="1011"/>
                  </a:lnTo>
                  <a:lnTo>
                    <a:pt x="54" y="1011"/>
                  </a:lnTo>
                  <a:lnTo>
                    <a:pt x="84" y="1060"/>
                  </a:lnTo>
                  <a:lnTo>
                    <a:pt x="126" y="1091"/>
                  </a:lnTo>
                  <a:lnTo>
                    <a:pt x="168" y="1103"/>
                  </a:lnTo>
                  <a:lnTo>
                    <a:pt x="204" y="1109"/>
                  </a:lnTo>
                  <a:lnTo>
                    <a:pt x="258" y="1097"/>
                  </a:lnTo>
                  <a:lnTo>
                    <a:pt x="312" y="1066"/>
                  </a:lnTo>
                  <a:lnTo>
                    <a:pt x="360" y="1017"/>
                  </a:lnTo>
                  <a:lnTo>
                    <a:pt x="408" y="950"/>
                  </a:lnTo>
                  <a:lnTo>
                    <a:pt x="438" y="864"/>
                  </a:lnTo>
                  <a:lnTo>
                    <a:pt x="618" y="122"/>
                  </a:lnTo>
                  <a:lnTo>
                    <a:pt x="624" y="104"/>
                  </a:lnTo>
                  <a:lnTo>
                    <a:pt x="624" y="86"/>
                  </a:lnTo>
                  <a:lnTo>
                    <a:pt x="624" y="73"/>
                  </a:lnTo>
                  <a:lnTo>
                    <a:pt x="612" y="67"/>
                  </a:lnTo>
                  <a:lnTo>
                    <a:pt x="600" y="61"/>
                  </a:lnTo>
                  <a:lnTo>
                    <a:pt x="576" y="55"/>
                  </a:lnTo>
                  <a:lnTo>
                    <a:pt x="552" y="55"/>
                  </a:lnTo>
                  <a:lnTo>
                    <a:pt x="528" y="49"/>
                  </a:lnTo>
                  <a:lnTo>
                    <a:pt x="510" y="49"/>
                  </a:lnTo>
                  <a:lnTo>
                    <a:pt x="480" y="49"/>
                  </a:lnTo>
                  <a:lnTo>
                    <a:pt x="462" y="49"/>
                  </a:lnTo>
                  <a:lnTo>
                    <a:pt x="444" y="49"/>
                  </a:lnTo>
                  <a:lnTo>
                    <a:pt x="438" y="49"/>
                  </a:lnTo>
                  <a:lnTo>
                    <a:pt x="432" y="43"/>
                  </a:lnTo>
                  <a:lnTo>
                    <a:pt x="426" y="30"/>
                  </a:lnTo>
                  <a:lnTo>
                    <a:pt x="432" y="18"/>
                  </a:lnTo>
                  <a:lnTo>
                    <a:pt x="438" y="6"/>
                  </a:lnTo>
                  <a:lnTo>
                    <a:pt x="444" y="6"/>
                  </a:lnTo>
                  <a:lnTo>
                    <a:pt x="456" y="0"/>
                  </a:lnTo>
                  <a:lnTo>
                    <a:pt x="4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9" name="Freeform 21"/>
            <p:cNvSpPr>
              <a:spLocks/>
            </p:cNvSpPr>
            <p:nvPr/>
          </p:nvSpPr>
          <p:spPr bwMode="auto">
            <a:xfrm>
              <a:off x="13296" y="3589"/>
              <a:ext cx="522" cy="784"/>
            </a:xfrm>
            <a:custGeom>
              <a:avLst/>
              <a:gdLst/>
              <a:ahLst/>
              <a:cxnLst>
                <a:cxn ang="0">
                  <a:pos x="348" y="12"/>
                </a:cxn>
                <a:cxn ang="0">
                  <a:pos x="468" y="92"/>
                </a:cxn>
                <a:cxn ang="0">
                  <a:pos x="480" y="214"/>
                </a:cxn>
                <a:cxn ang="0">
                  <a:pos x="402" y="319"/>
                </a:cxn>
                <a:cxn ang="0">
                  <a:pos x="408" y="386"/>
                </a:cxn>
                <a:cxn ang="0">
                  <a:pos x="510" y="496"/>
                </a:cxn>
                <a:cxn ang="0">
                  <a:pos x="510" y="631"/>
                </a:cxn>
                <a:cxn ang="0">
                  <a:pos x="414" y="742"/>
                </a:cxn>
                <a:cxn ang="0">
                  <a:pos x="258" y="784"/>
                </a:cxn>
                <a:cxn ang="0">
                  <a:pos x="108" y="754"/>
                </a:cxn>
                <a:cxn ang="0">
                  <a:pos x="18" y="668"/>
                </a:cxn>
                <a:cxn ang="0">
                  <a:pos x="6" y="582"/>
                </a:cxn>
                <a:cxn ang="0">
                  <a:pos x="24" y="558"/>
                </a:cxn>
                <a:cxn ang="0">
                  <a:pos x="54" y="539"/>
                </a:cxn>
                <a:cxn ang="0">
                  <a:pos x="84" y="539"/>
                </a:cxn>
                <a:cxn ang="0">
                  <a:pos x="114" y="564"/>
                </a:cxn>
                <a:cxn ang="0">
                  <a:pos x="126" y="601"/>
                </a:cxn>
                <a:cxn ang="0">
                  <a:pos x="126" y="625"/>
                </a:cxn>
                <a:cxn ang="0">
                  <a:pos x="108" y="650"/>
                </a:cxn>
                <a:cxn ang="0">
                  <a:pos x="84" y="662"/>
                </a:cxn>
                <a:cxn ang="0">
                  <a:pos x="108" y="711"/>
                </a:cxn>
                <a:cxn ang="0">
                  <a:pos x="210" y="748"/>
                </a:cxn>
                <a:cxn ang="0">
                  <a:pos x="294" y="742"/>
                </a:cxn>
                <a:cxn ang="0">
                  <a:pos x="366" y="686"/>
                </a:cxn>
                <a:cxn ang="0">
                  <a:pos x="402" y="564"/>
                </a:cxn>
                <a:cxn ang="0">
                  <a:pos x="354" y="423"/>
                </a:cxn>
                <a:cxn ang="0">
                  <a:pos x="252" y="380"/>
                </a:cxn>
                <a:cxn ang="0">
                  <a:pos x="174" y="380"/>
                </a:cxn>
                <a:cxn ang="0">
                  <a:pos x="162" y="374"/>
                </a:cxn>
                <a:cxn ang="0">
                  <a:pos x="162" y="355"/>
                </a:cxn>
                <a:cxn ang="0">
                  <a:pos x="168" y="349"/>
                </a:cxn>
                <a:cxn ang="0">
                  <a:pos x="174" y="349"/>
                </a:cxn>
                <a:cxn ang="0">
                  <a:pos x="192" y="343"/>
                </a:cxn>
                <a:cxn ang="0">
                  <a:pos x="258" y="337"/>
                </a:cxn>
                <a:cxn ang="0">
                  <a:pos x="330" y="294"/>
                </a:cxn>
                <a:cxn ang="0">
                  <a:pos x="372" y="208"/>
                </a:cxn>
                <a:cxn ang="0">
                  <a:pos x="366" y="104"/>
                </a:cxn>
                <a:cxn ang="0">
                  <a:pos x="318" y="49"/>
                </a:cxn>
                <a:cxn ang="0">
                  <a:pos x="252" y="31"/>
                </a:cxn>
                <a:cxn ang="0">
                  <a:pos x="174" y="43"/>
                </a:cxn>
                <a:cxn ang="0">
                  <a:pos x="96" y="98"/>
                </a:cxn>
                <a:cxn ang="0">
                  <a:pos x="132" y="110"/>
                </a:cxn>
                <a:cxn ang="0">
                  <a:pos x="150" y="135"/>
                </a:cxn>
                <a:cxn ang="0">
                  <a:pos x="150" y="172"/>
                </a:cxn>
                <a:cxn ang="0">
                  <a:pos x="132" y="202"/>
                </a:cxn>
                <a:cxn ang="0">
                  <a:pos x="96" y="214"/>
                </a:cxn>
                <a:cxn ang="0">
                  <a:pos x="60" y="202"/>
                </a:cxn>
                <a:cxn ang="0">
                  <a:pos x="42" y="178"/>
                </a:cxn>
                <a:cxn ang="0">
                  <a:pos x="54" y="92"/>
                </a:cxn>
                <a:cxn ang="0">
                  <a:pos x="174" y="12"/>
                </a:cxn>
              </a:cxnLst>
              <a:rect l="0" t="0" r="r" b="b"/>
              <a:pathLst>
                <a:path w="522" h="784">
                  <a:moveTo>
                    <a:pt x="258" y="0"/>
                  </a:moveTo>
                  <a:lnTo>
                    <a:pt x="348" y="12"/>
                  </a:lnTo>
                  <a:lnTo>
                    <a:pt x="420" y="43"/>
                  </a:lnTo>
                  <a:lnTo>
                    <a:pt x="468" y="92"/>
                  </a:lnTo>
                  <a:lnTo>
                    <a:pt x="486" y="159"/>
                  </a:lnTo>
                  <a:lnTo>
                    <a:pt x="480" y="214"/>
                  </a:lnTo>
                  <a:lnTo>
                    <a:pt x="450" y="270"/>
                  </a:lnTo>
                  <a:lnTo>
                    <a:pt x="402" y="319"/>
                  </a:lnTo>
                  <a:lnTo>
                    <a:pt x="324" y="355"/>
                  </a:lnTo>
                  <a:lnTo>
                    <a:pt x="408" y="386"/>
                  </a:lnTo>
                  <a:lnTo>
                    <a:pt x="468" y="435"/>
                  </a:lnTo>
                  <a:lnTo>
                    <a:pt x="510" y="496"/>
                  </a:lnTo>
                  <a:lnTo>
                    <a:pt x="522" y="564"/>
                  </a:lnTo>
                  <a:lnTo>
                    <a:pt x="510" y="631"/>
                  </a:lnTo>
                  <a:lnTo>
                    <a:pt x="474" y="693"/>
                  </a:lnTo>
                  <a:lnTo>
                    <a:pt x="414" y="742"/>
                  </a:lnTo>
                  <a:lnTo>
                    <a:pt x="342" y="772"/>
                  </a:lnTo>
                  <a:lnTo>
                    <a:pt x="258" y="784"/>
                  </a:lnTo>
                  <a:lnTo>
                    <a:pt x="180" y="778"/>
                  </a:lnTo>
                  <a:lnTo>
                    <a:pt x="108" y="754"/>
                  </a:lnTo>
                  <a:lnTo>
                    <a:pt x="54" y="717"/>
                  </a:lnTo>
                  <a:lnTo>
                    <a:pt x="18" y="668"/>
                  </a:lnTo>
                  <a:lnTo>
                    <a:pt x="0" y="607"/>
                  </a:lnTo>
                  <a:lnTo>
                    <a:pt x="6" y="582"/>
                  </a:lnTo>
                  <a:lnTo>
                    <a:pt x="12" y="570"/>
                  </a:lnTo>
                  <a:lnTo>
                    <a:pt x="24" y="558"/>
                  </a:lnTo>
                  <a:lnTo>
                    <a:pt x="36" y="545"/>
                  </a:lnTo>
                  <a:lnTo>
                    <a:pt x="54" y="539"/>
                  </a:lnTo>
                  <a:lnTo>
                    <a:pt x="66" y="539"/>
                  </a:lnTo>
                  <a:lnTo>
                    <a:pt x="84" y="539"/>
                  </a:lnTo>
                  <a:lnTo>
                    <a:pt x="102" y="552"/>
                  </a:lnTo>
                  <a:lnTo>
                    <a:pt x="114" y="564"/>
                  </a:lnTo>
                  <a:lnTo>
                    <a:pt x="126" y="582"/>
                  </a:lnTo>
                  <a:lnTo>
                    <a:pt x="126" y="601"/>
                  </a:lnTo>
                  <a:lnTo>
                    <a:pt x="126" y="613"/>
                  </a:lnTo>
                  <a:lnTo>
                    <a:pt x="126" y="625"/>
                  </a:lnTo>
                  <a:lnTo>
                    <a:pt x="120" y="637"/>
                  </a:lnTo>
                  <a:lnTo>
                    <a:pt x="108" y="650"/>
                  </a:lnTo>
                  <a:lnTo>
                    <a:pt x="96" y="656"/>
                  </a:lnTo>
                  <a:lnTo>
                    <a:pt x="84" y="662"/>
                  </a:lnTo>
                  <a:lnTo>
                    <a:pt x="60" y="668"/>
                  </a:lnTo>
                  <a:lnTo>
                    <a:pt x="108" y="711"/>
                  </a:lnTo>
                  <a:lnTo>
                    <a:pt x="162" y="735"/>
                  </a:lnTo>
                  <a:lnTo>
                    <a:pt x="210" y="748"/>
                  </a:lnTo>
                  <a:lnTo>
                    <a:pt x="252" y="748"/>
                  </a:lnTo>
                  <a:lnTo>
                    <a:pt x="294" y="742"/>
                  </a:lnTo>
                  <a:lnTo>
                    <a:pt x="336" y="723"/>
                  </a:lnTo>
                  <a:lnTo>
                    <a:pt x="366" y="686"/>
                  </a:lnTo>
                  <a:lnTo>
                    <a:pt x="390" y="637"/>
                  </a:lnTo>
                  <a:lnTo>
                    <a:pt x="402" y="564"/>
                  </a:lnTo>
                  <a:lnTo>
                    <a:pt x="390" y="484"/>
                  </a:lnTo>
                  <a:lnTo>
                    <a:pt x="354" y="423"/>
                  </a:lnTo>
                  <a:lnTo>
                    <a:pt x="312" y="392"/>
                  </a:lnTo>
                  <a:lnTo>
                    <a:pt x="252" y="380"/>
                  </a:lnTo>
                  <a:lnTo>
                    <a:pt x="192" y="380"/>
                  </a:lnTo>
                  <a:lnTo>
                    <a:pt x="174" y="380"/>
                  </a:lnTo>
                  <a:lnTo>
                    <a:pt x="168" y="374"/>
                  </a:lnTo>
                  <a:lnTo>
                    <a:pt x="162" y="374"/>
                  </a:lnTo>
                  <a:lnTo>
                    <a:pt x="162" y="362"/>
                  </a:lnTo>
                  <a:lnTo>
                    <a:pt x="162" y="355"/>
                  </a:lnTo>
                  <a:lnTo>
                    <a:pt x="162" y="349"/>
                  </a:lnTo>
                  <a:lnTo>
                    <a:pt x="168" y="349"/>
                  </a:lnTo>
                  <a:lnTo>
                    <a:pt x="168" y="349"/>
                  </a:lnTo>
                  <a:lnTo>
                    <a:pt x="174" y="349"/>
                  </a:lnTo>
                  <a:lnTo>
                    <a:pt x="180" y="343"/>
                  </a:lnTo>
                  <a:lnTo>
                    <a:pt x="192" y="343"/>
                  </a:lnTo>
                  <a:lnTo>
                    <a:pt x="204" y="343"/>
                  </a:lnTo>
                  <a:lnTo>
                    <a:pt x="258" y="337"/>
                  </a:lnTo>
                  <a:lnTo>
                    <a:pt x="294" y="325"/>
                  </a:lnTo>
                  <a:lnTo>
                    <a:pt x="330" y="294"/>
                  </a:lnTo>
                  <a:lnTo>
                    <a:pt x="354" y="251"/>
                  </a:lnTo>
                  <a:lnTo>
                    <a:pt x="372" y="208"/>
                  </a:lnTo>
                  <a:lnTo>
                    <a:pt x="378" y="159"/>
                  </a:lnTo>
                  <a:lnTo>
                    <a:pt x="366" y="104"/>
                  </a:lnTo>
                  <a:lnTo>
                    <a:pt x="348" y="67"/>
                  </a:lnTo>
                  <a:lnTo>
                    <a:pt x="318" y="49"/>
                  </a:lnTo>
                  <a:lnTo>
                    <a:pt x="288" y="37"/>
                  </a:lnTo>
                  <a:lnTo>
                    <a:pt x="252" y="31"/>
                  </a:lnTo>
                  <a:lnTo>
                    <a:pt x="216" y="37"/>
                  </a:lnTo>
                  <a:lnTo>
                    <a:pt x="174" y="43"/>
                  </a:lnTo>
                  <a:lnTo>
                    <a:pt x="132" y="61"/>
                  </a:lnTo>
                  <a:lnTo>
                    <a:pt x="96" y="98"/>
                  </a:lnTo>
                  <a:lnTo>
                    <a:pt x="114" y="98"/>
                  </a:lnTo>
                  <a:lnTo>
                    <a:pt x="132" y="110"/>
                  </a:lnTo>
                  <a:lnTo>
                    <a:pt x="144" y="123"/>
                  </a:lnTo>
                  <a:lnTo>
                    <a:pt x="150" y="135"/>
                  </a:lnTo>
                  <a:lnTo>
                    <a:pt x="156" y="153"/>
                  </a:lnTo>
                  <a:lnTo>
                    <a:pt x="150" y="172"/>
                  </a:lnTo>
                  <a:lnTo>
                    <a:pt x="144" y="190"/>
                  </a:lnTo>
                  <a:lnTo>
                    <a:pt x="132" y="202"/>
                  </a:lnTo>
                  <a:lnTo>
                    <a:pt x="114" y="208"/>
                  </a:lnTo>
                  <a:lnTo>
                    <a:pt x="96" y="214"/>
                  </a:lnTo>
                  <a:lnTo>
                    <a:pt x="78" y="208"/>
                  </a:lnTo>
                  <a:lnTo>
                    <a:pt x="60" y="202"/>
                  </a:lnTo>
                  <a:lnTo>
                    <a:pt x="48" y="190"/>
                  </a:lnTo>
                  <a:lnTo>
                    <a:pt x="42" y="178"/>
                  </a:lnTo>
                  <a:lnTo>
                    <a:pt x="36" y="153"/>
                  </a:lnTo>
                  <a:lnTo>
                    <a:pt x="54" y="92"/>
                  </a:lnTo>
                  <a:lnTo>
                    <a:pt x="102" y="43"/>
                  </a:lnTo>
                  <a:lnTo>
                    <a:pt x="174" y="12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0" name="Freeform 22"/>
            <p:cNvSpPr>
              <a:spLocks noEditPoints="1"/>
            </p:cNvSpPr>
            <p:nvPr/>
          </p:nvSpPr>
          <p:spPr bwMode="auto">
            <a:xfrm>
              <a:off x="14040" y="2903"/>
              <a:ext cx="366" cy="1618"/>
            </a:xfrm>
            <a:custGeom>
              <a:avLst/>
              <a:gdLst/>
              <a:ahLst/>
              <a:cxnLst>
                <a:cxn ang="0">
                  <a:pos x="366" y="809"/>
                </a:cxn>
                <a:cxn ang="0">
                  <a:pos x="366" y="809"/>
                </a:cxn>
                <a:cxn ang="0">
                  <a:pos x="366" y="809"/>
                </a:cxn>
                <a:cxn ang="0">
                  <a:pos x="366" y="809"/>
                </a:cxn>
                <a:cxn ang="0">
                  <a:pos x="12" y="0"/>
                </a:cxn>
                <a:cxn ang="0">
                  <a:pos x="30" y="6"/>
                </a:cxn>
                <a:cxn ang="0">
                  <a:pos x="66" y="30"/>
                </a:cxn>
                <a:cxn ang="0">
                  <a:pos x="108" y="73"/>
                </a:cxn>
                <a:cxn ang="0">
                  <a:pos x="162" y="134"/>
                </a:cxn>
                <a:cxn ang="0">
                  <a:pos x="210" y="208"/>
                </a:cxn>
                <a:cxn ang="0">
                  <a:pos x="264" y="300"/>
                </a:cxn>
                <a:cxn ang="0">
                  <a:pos x="318" y="441"/>
                </a:cxn>
                <a:cxn ang="0">
                  <a:pos x="348" y="576"/>
                </a:cxn>
                <a:cxn ang="0">
                  <a:pos x="360" y="698"/>
                </a:cxn>
                <a:cxn ang="0">
                  <a:pos x="366" y="809"/>
                </a:cxn>
                <a:cxn ang="0">
                  <a:pos x="360" y="956"/>
                </a:cxn>
                <a:cxn ang="0">
                  <a:pos x="330" y="1121"/>
                </a:cxn>
                <a:cxn ang="0">
                  <a:pos x="264" y="1299"/>
                </a:cxn>
                <a:cxn ang="0">
                  <a:pos x="216" y="1397"/>
                </a:cxn>
                <a:cxn ang="0">
                  <a:pos x="162" y="1477"/>
                </a:cxn>
                <a:cxn ang="0">
                  <a:pos x="114" y="1538"/>
                </a:cxn>
                <a:cxn ang="0">
                  <a:pos x="66" y="1581"/>
                </a:cxn>
                <a:cxn ang="0">
                  <a:pos x="30" y="1611"/>
                </a:cxn>
                <a:cxn ang="0">
                  <a:pos x="12" y="1618"/>
                </a:cxn>
                <a:cxn ang="0">
                  <a:pos x="6" y="1618"/>
                </a:cxn>
                <a:cxn ang="0">
                  <a:pos x="0" y="1611"/>
                </a:cxn>
                <a:cxn ang="0">
                  <a:pos x="0" y="1599"/>
                </a:cxn>
                <a:cxn ang="0">
                  <a:pos x="0" y="1599"/>
                </a:cxn>
                <a:cxn ang="0">
                  <a:pos x="0" y="1593"/>
                </a:cxn>
                <a:cxn ang="0">
                  <a:pos x="0" y="1593"/>
                </a:cxn>
                <a:cxn ang="0">
                  <a:pos x="12" y="1581"/>
                </a:cxn>
                <a:cxn ang="0">
                  <a:pos x="18" y="1575"/>
                </a:cxn>
                <a:cxn ang="0">
                  <a:pos x="108" y="1464"/>
                </a:cxn>
                <a:cxn ang="0">
                  <a:pos x="174" y="1348"/>
                </a:cxn>
                <a:cxn ang="0">
                  <a:pos x="222" y="1219"/>
                </a:cxn>
                <a:cxn ang="0">
                  <a:pos x="252" y="1084"/>
                </a:cxn>
                <a:cxn ang="0">
                  <a:pos x="270" y="943"/>
                </a:cxn>
                <a:cxn ang="0">
                  <a:pos x="276" y="809"/>
                </a:cxn>
                <a:cxn ang="0">
                  <a:pos x="264" y="612"/>
                </a:cxn>
                <a:cxn ang="0">
                  <a:pos x="234" y="441"/>
                </a:cxn>
                <a:cxn ang="0">
                  <a:pos x="180" y="288"/>
                </a:cxn>
                <a:cxn ang="0">
                  <a:pos x="114" y="159"/>
                </a:cxn>
                <a:cxn ang="0">
                  <a:pos x="30" y="49"/>
                </a:cxn>
                <a:cxn ang="0">
                  <a:pos x="12" y="36"/>
                </a:cxn>
                <a:cxn ang="0">
                  <a:pos x="6" y="30"/>
                </a:cxn>
                <a:cxn ang="0">
                  <a:pos x="0" y="24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12"/>
                </a:cxn>
                <a:cxn ang="0">
                  <a:pos x="0" y="6"/>
                </a:cxn>
                <a:cxn ang="0">
                  <a:pos x="6" y="0"/>
                </a:cxn>
                <a:cxn ang="0">
                  <a:pos x="12" y="0"/>
                </a:cxn>
              </a:cxnLst>
              <a:rect l="0" t="0" r="r" b="b"/>
              <a:pathLst>
                <a:path w="366" h="1618">
                  <a:moveTo>
                    <a:pt x="366" y="809"/>
                  </a:moveTo>
                  <a:lnTo>
                    <a:pt x="366" y="809"/>
                  </a:lnTo>
                  <a:lnTo>
                    <a:pt x="366" y="809"/>
                  </a:lnTo>
                  <a:lnTo>
                    <a:pt x="366" y="809"/>
                  </a:lnTo>
                  <a:close/>
                  <a:moveTo>
                    <a:pt x="12" y="0"/>
                  </a:moveTo>
                  <a:lnTo>
                    <a:pt x="30" y="6"/>
                  </a:lnTo>
                  <a:lnTo>
                    <a:pt x="66" y="30"/>
                  </a:lnTo>
                  <a:lnTo>
                    <a:pt x="108" y="73"/>
                  </a:lnTo>
                  <a:lnTo>
                    <a:pt x="162" y="134"/>
                  </a:lnTo>
                  <a:lnTo>
                    <a:pt x="210" y="208"/>
                  </a:lnTo>
                  <a:lnTo>
                    <a:pt x="264" y="300"/>
                  </a:lnTo>
                  <a:lnTo>
                    <a:pt x="318" y="441"/>
                  </a:lnTo>
                  <a:lnTo>
                    <a:pt x="348" y="576"/>
                  </a:lnTo>
                  <a:lnTo>
                    <a:pt x="360" y="698"/>
                  </a:lnTo>
                  <a:lnTo>
                    <a:pt x="366" y="809"/>
                  </a:lnTo>
                  <a:lnTo>
                    <a:pt x="360" y="956"/>
                  </a:lnTo>
                  <a:lnTo>
                    <a:pt x="330" y="1121"/>
                  </a:lnTo>
                  <a:lnTo>
                    <a:pt x="264" y="1299"/>
                  </a:lnTo>
                  <a:lnTo>
                    <a:pt x="216" y="1397"/>
                  </a:lnTo>
                  <a:lnTo>
                    <a:pt x="162" y="1477"/>
                  </a:lnTo>
                  <a:lnTo>
                    <a:pt x="114" y="1538"/>
                  </a:lnTo>
                  <a:lnTo>
                    <a:pt x="66" y="1581"/>
                  </a:lnTo>
                  <a:lnTo>
                    <a:pt x="30" y="1611"/>
                  </a:lnTo>
                  <a:lnTo>
                    <a:pt x="12" y="1618"/>
                  </a:lnTo>
                  <a:lnTo>
                    <a:pt x="6" y="1618"/>
                  </a:lnTo>
                  <a:lnTo>
                    <a:pt x="0" y="1611"/>
                  </a:lnTo>
                  <a:lnTo>
                    <a:pt x="0" y="1599"/>
                  </a:lnTo>
                  <a:lnTo>
                    <a:pt x="0" y="1599"/>
                  </a:lnTo>
                  <a:lnTo>
                    <a:pt x="0" y="1593"/>
                  </a:lnTo>
                  <a:lnTo>
                    <a:pt x="0" y="1593"/>
                  </a:lnTo>
                  <a:lnTo>
                    <a:pt x="12" y="1581"/>
                  </a:lnTo>
                  <a:lnTo>
                    <a:pt x="18" y="1575"/>
                  </a:lnTo>
                  <a:lnTo>
                    <a:pt x="108" y="1464"/>
                  </a:lnTo>
                  <a:lnTo>
                    <a:pt x="174" y="1348"/>
                  </a:lnTo>
                  <a:lnTo>
                    <a:pt x="222" y="1219"/>
                  </a:lnTo>
                  <a:lnTo>
                    <a:pt x="252" y="1084"/>
                  </a:lnTo>
                  <a:lnTo>
                    <a:pt x="270" y="943"/>
                  </a:lnTo>
                  <a:lnTo>
                    <a:pt x="276" y="809"/>
                  </a:lnTo>
                  <a:lnTo>
                    <a:pt x="264" y="612"/>
                  </a:lnTo>
                  <a:lnTo>
                    <a:pt x="234" y="441"/>
                  </a:lnTo>
                  <a:lnTo>
                    <a:pt x="180" y="288"/>
                  </a:lnTo>
                  <a:lnTo>
                    <a:pt x="114" y="159"/>
                  </a:lnTo>
                  <a:lnTo>
                    <a:pt x="30" y="49"/>
                  </a:lnTo>
                  <a:lnTo>
                    <a:pt x="12" y="36"/>
                  </a:lnTo>
                  <a:lnTo>
                    <a:pt x="6" y="30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1" name="Freeform 23"/>
            <p:cNvSpPr>
              <a:spLocks/>
            </p:cNvSpPr>
            <p:nvPr/>
          </p:nvSpPr>
          <p:spPr bwMode="auto">
            <a:xfrm>
              <a:off x="14628" y="2768"/>
              <a:ext cx="504" cy="760"/>
            </a:xfrm>
            <a:custGeom>
              <a:avLst/>
              <a:gdLst/>
              <a:ahLst/>
              <a:cxnLst>
                <a:cxn ang="0">
                  <a:pos x="318" y="6"/>
                </a:cxn>
                <a:cxn ang="0">
                  <a:pos x="450" y="85"/>
                </a:cxn>
                <a:cxn ang="0">
                  <a:pos x="504" y="220"/>
                </a:cxn>
                <a:cxn ang="0">
                  <a:pos x="450" y="361"/>
                </a:cxn>
                <a:cxn ang="0">
                  <a:pos x="342" y="472"/>
                </a:cxn>
                <a:cxn ang="0">
                  <a:pos x="264" y="527"/>
                </a:cxn>
                <a:cxn ang="0">
                  <a:pos x="174" y="606"/>
                </a:cxn>
                <a:cxn ang="0">
                  <a:pos x="324" y="662"/>
                </a:cxn>
                <a:cxn ang="0">
                  <a:pos x="378" y="662"/>
                </a:cxn>
                <a:cxn ang="0">
                  <a:pos x="432" y="655"/>
                </a:cxn>
                <a:cxn ang="0">
                  <a:pos x="456" y="588"/>
                </a:cxn>
                <a:cxn ang="0">
                  <a:pos x="504" y="551"/>
                </a:cxn>
                <a:cxn ang="0">
                  <a:pos x="468" y="760"/>
                </a:cxn>
                <a:cxn ang="0">
                  <a:pos x="0" y="741"/>
                </a:cxn>
                <a:cxn ang="0">
                  <a:pos x="6" y="729"/>
                </a:cxn>
                <a:cxn ang="0">
                  <a:pos x="18" y="717"/>
                </a:cxn>
                <a:cxn ang="0">
                  <a:pos x="318" y="404"/>
                </a:cxn>
                <a:cxn ang="0">
                  <a:pos x="378" y="294"/>
                </a:cxn>
                <a:cxn ang="0">
                  <a:pos x="384" y="165"/>
                </a:cxn>
                <a:cxn ang="0">
                  <a:pos x="330" y="79"/>
                </a:cxn>
                <a:cxn ang="0">
                  <a:pos x="222" y="36"/>
                </a:cxn>
                <a:cxn ang="0">
                  <a:pos x="132" y="61"/>
                </a:cxn>
                <a:cxn ang="0">
                  <a:pos x="60" y="147"/>
                </a:cxn>
                <a:cxn ang="0">
                  <a:pos x="96" y="153"/>
                </a:cxn>
                <a:cxn ang="0">
                  <a:pos x="114" y="171"/>
                </a:cxn>
                <a:cxn ang="0">
                  <a:pos x="120" y="196"/>
                </a:cxn>
                <a:cxn ang="0">
                  <a:pos x="120" y="226"/>
                </a:cxn>
                <a:cxn ang="0">
                  <a:pos x="102" y="251"/>
                </a:cxn>
                <a:cxn ang="0">
                  <a:pos x="78" y="269"/>
                </a:cxn>
                <a:cxn ang="0">
                  <a:pos x="60" y="269"/>
                </a:cxn>
                <a:cxn ang="0">
                  <a:pos x="42" y="263"/>
                </a:cxn>
                <a:cxn ang="0">
                  <a:pos x="18" y="251"/>
                </a:cxn>
                <a:cxn ang="0">
                  <a:pos x="6" y="226"/>
                </a:cxn>
                <a:cxn ang="0">
                  <a:pos x="12" y="141"/>
                </a:cxn>
                <a:cxn ang="0">
                  <a:pos x="96" y="43"/>
                </a:cxn>
                <a:cxn ang="0">
                  <a:pos x="240" y="0"/>
                </a:cxn>
              </a:cxnLst>
              <a:rect l="0" t="0" r="r" b="b"/>
              <a:pathLst>
                <a:path w="504" h="760">
                  <a:moveTo>
                    <a:pt x="240" y="0"/>
                  </a:moveTo>
                  <a:lnTo>
                    <a:pt x="318" y="6"/>
                  </a:lnTo>
                  <a:lnTo>
                    <a:pt x="390" y="36"/>
                  </a:lnTo>
                  <a:lnTo>
                    <a:pt x="450" y="85"/>
                  </a:lnTo>
                  <a:lnTo>
                    <a:pt x="486" y="147"/>
                  </a:lnTo>
                  <a:lnTo>
                    <a:pt x="504" y="220"/>
                  </a:lnTo>
                  <a:lnTo>
                    <a:pt x="486" y="300"/>
                  </a:lnTo>
                  <a:lnTo>
                    <a:pt x="450" y="361"/>
                  </a:lnTo>
                  <a:lnTo>
                    <a:pt x="402" y="416"/>
                  </a:lnTo>
                  <a:lnTo>
                    <a:pt x="342" y="472"/>
                  </a:lnTo>
                  <a:lnTo>
                    <a:pt x="300" y="502"/>
                  </a:lnTo>
                  <a:lnTo>
                    <a:pt x="264" y="527"/>
                  </a:lnTo>
                  <a:lnTo>
                    <a:pt x="228" y="564"/>
                  </a:lnTo>
                  <a:lnTo>
                    <a:pt x="174" y="606"/>
                  </a:lnTo>
                  <a:lnTo>
                    <a:pt x="114" y="662"/>
                  </a:lnTo>
                  <a:lnTo>
                    <a:pt x="324" y="662"/>
                  </a:lnTo>
                  <a:lnTo>
                    <a:pt x="342" y="662"/>
                  </a:lnTo>
                  <a:lnTo>
                    <a:pt x="378" y="662"/>
                  </a:lnTo>
                  <a:lnTo>
                    <a:pt x="414" y="662"/>
                  </a:lnTo>
                  <a:lnTo>
                    <a:pt x="432" y="655"/>
                  </a:lnTo>
                  <a:lnTo>
                    <a:pt x="444" y="631"/>
                  </a:lnTo>
                  <a:lnTo>
                    <a:pt x="456" y="588"/>
                  </a:lnTo>
                  <a:lnTo>
                    <a:pt x="462" y="551"/>
                  </a:lnTo>
                  <a:lnTo>
                    <a:pt x="504" y="551"/>
                  </a:lnTo>
                  <a:lnTo>
                    <a:pt x="504" y="551"/>
                  </a:lnTo>
                  <a:lnTo>
                    <a:pt x="468" y="760"/>
                  </a:lnTo>
                  <a:lnTo>
                    <a:pt x="0" y="760"/>
                  </a:lnTo>
                  <a:lnTo>
                    <a:pt x="0" y="741"/>
                  </a:lnTo>
                  <a:lnTo>
                    <a:pt x="6" y="735"/>
                  </a:lnTo>
                  <a:lnTo>
                    <a:pt x="6" y="729"/>
                  </a:lnTo>
                  <a:lnTo>
                    <a:pt x="12" y="723"/>
                  </a:lnTo>
                  <a:lnTo>
                    <a:pt x="18" y="717"/>
                  </a:lnTo>
                  <a:lnTo>
                    <a:pt x="282" y="441"/>
                  </a:lnTo>
                  <a:lnTo>
                    <a:pt x="318" y="404"/>
                  </a:lnTo>
                  <a:lnTo>
                    <a:pt x="354" y="355"/>
                  </a:lnTo>
                  <a:lnTo>
                    <a:pt x="378" y="294"/>
                  </a:lnTo>
                  <a:lnTo>
                    <a:pt x="390" y="220"/>
                  </a:lnTo>
                  <a:lnTo>
                    <a:pt x="384" y="165"/>
                  </a:lnTo>
                  <a:lnTo>
                    <a:pt x="366" y="116"/>
                  </a:lnTo>
                  <a:lnTo>
                    <a:pt x="330" y="79"/>
                  </a:lnTo>
                  <a:lnTo>
                    <a:pt x="282" y="49"/>
                  </a:lnTo>
                  <a:lnTo>
                    <a:pt x="222" y="36"/>
                  </a:lnTo>
                  <a:lnTo>
                    <a:pt x="180" y="43"/>
                  </a:lnTo>
                  <a:lnTo>
                    <a:pt x="132" y="61"/>
                  </a:lnTo>
                  <a:lnTo>
                    <a:pt x="90" y="92"/>
                  </a:lnTo>
                  <a:lnTo>
                    <a:pt x="60" y="147"/>
                  </a:lnTo>
                  <a:lnTo>
                    <a:pt x="78" y="147"/>
                  </a:lnTo>
                  <a:lnTo>
                    <a:pt x="96" y="153"/>
                  </a:lnTo>
                  <a:lnTo>
                    <a:pt x="108" y="165"/>
                  </a:lnTo>
                  <a:lnTo>
                    <a:pt x="114" y="171"/>
                  </a:lnTo>
                  <a:lnTo>
                    <a:pt x="120" y="184"/>
                  </a:lnTo>
                  <a:lnTo>
                    <a:pt x="120" y="196"/>
                  </a:lnTo>
                  <a:lnTo>
                    <a:pt x="120" y="208"/>
                  </a:lnTo>
                  <a:lnTo>
                    <a:pt x="120" y="226"/>
                  </a:lnTo>
                  <a:lnTo>
                    <a:pt x="114" y="239"/>
                  </a:lnTo>
                  <a:lnTo>
                    <a:pt x="102" y="251"/>
                  </a:lnTo>
                  <a:lnTo>
                    <a:pt x="90" y="263"/>
                  </a:lnTo>
                  <a:lnTo>
                    <a:pt x="78" y="269"/>
                  </a:lnTo>
                  <a:lnTo>
                    <a:pt x="60" y="269"/>
                  </a:lnTo>
                  <a:lnTo>
                    <a:pt x="60" y="269"/>
                  </a:lnTo>
                  <a:lnTo>
                    <a:pt x="48" y="269"/>
                  </a:lnTo>
                  <a:lnTo>
                    <a:pt x="42" y="263"/>
                  </a:lnTo>
                  <a:lnTo>
                    <a:pt x="30" y="257"/>
                  </a:lnTo>
                  <a:lnTo>
                    <a:pt x="18" y="251"/>
                  </a:lnTo>
                  <a:lnTo>
                    <a:pt x="12" y="239"/>
                  </a:lnTo>
                  <a:lnTo>
                    <a:pt x="6" y="226"/>
                  </a:lnTo>
                  <a:lnTo>
                    <a:pt x="0" y="202"/>
                  </a:lnTo>
                  <a:lnTo>
                    <a:pt x="12" y="141"/>
                  </a:lnTo>
                  <a:lnTo>
                    <a:pt x="48" y="85"/>
                  </a:lnTo>
                  <a:lnTo>
                    <a:pt x="96" y="43"/>
                  </a:lnTo>
                  <a:lnTo>
                    <a:pt x="162" y="12"/>
                  </a:lnTo>
                  <a:lnTo>
                    <a:pt x="2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2" name="Freeform 24"/>
            <p:cNvSpPr>
              <a:spLocks/>
            </p:cNvSpPr>
            <p:nvPr/>
          </p:nvSpPr>
          <p:spPr bwMode="auto">
            <a:xfrm>
              <a:off x="15444" y="2903"/>
              <a:ext cx="372" cy="1618"/>
            </a:xfrm>
            <a:custGeom>
              <a:avLst/>
              <a:gdLst/>
              <a:ahLst/>
              <a:cxnLst>
                <a:cxn ang="0">
                  <a:pos x="354" y="0"/>
                </a:cxn>
                <a:cxn ang="0">
                  <a:pos x="360" y="0"/>
                </a:cxn>
                <a:cxn ang="0">
                  <a:pos x="366" y="6"/>
                </a:cxn>
                <a:cxn ang="0">
                  <a:pos x="372" y="12"/>
                </a:cxn>
                <a:cxn ang="0">
                  <a:pos x="372" y="18"/>
                </a:cxn>
                <a:cxn ang="0">
                  <a:pos x="372" y="18"/>
                </a:cxn>
                <a:cxn ang="0">
                  <a:pos x="366" y="24"/>
                </a:cxn>
                <a:cxn ang="0">
                  <a:pos x="360" y="30"/>
                </a:cxn>
                <a:cxn ang="0">
                  <a:pos x="348" y="42"/>
                </a:cxn>
                <a:cxn ang="0">
                  <a:pos x="264" y="147"/>
                </a:cxn>
                <a:cxn ang="0">
                  <a:pos x="198" y="269"/>
                </a:cxn>
                <a:cxn ang="0">
                  <a:pos x="150" y="392"/>
                </a:cxn>
                <a:cxn ang="0">
                  <a:pos x="114" y="527"/>
                </a:cxn>
                <a:cxn ang="0">
                  <a:pos x="102" y="668"/>
                </a:cxn>
                <a:cxn ang="0">
                  <a:pos x="96" y="809"/>
                </a:cxn>
                <a:cxn ang="0">
                  <a:pos x="96" y="937"/>
                </a:cxn>
                <a:cxn ang="0">
                  <a:pos x="114" y="1066"/>
                </a:cxn>
                <a:cxn ang="0">
                  <a:pos x="144" y="1201"/>
                </a:cxn>
                <a:cxn ang="0">
                  <a:pos x="192" y="1336"/>
                </a:cxn>
                <a:cxn ang="0">
                  <a:pos x="258" y="1458"/>
                </a:cxn>
                <a:cxn ang="0">
                  <a:pos x="342" y="1569"/>
                </a:cxn>
                <a:cxn ang="0">
                  <a:pos x="360" y="1581"/>
                </a:cxn>
                <a:cxn ang="0">
                  <a:pos x="366" y="1587"/>
                </a:cxn>
                <a:cxn ang="0">
                  <a:pos x="372" y="1593"/>
                </a:cxn>
                <a:cxn ang="0">
                  <a:pos x="372" y="1599"/>
                </a:cxn>
                <a:cxn ang="0">
                  <a:pos x="372" y="1599"/>
                </a:cxn>
                <a:cxn ang="0">
                  <a:pos x="372" y="1599"/>
                </a:cxn>
                <a:cxn ang="0">
                  <a:pos x="366" y="1611"/>
                </a:cxn>
                <a:cxn ang="0">
                  <a:pos x="360" y="1618"/>
                </a:cxn>
                <a:cxn ang="0">
                  <a:pos x="354" y="1618"/>
                </a:cxn>
                <a:cxn ang="0">
                  <a:pos x="336" y="1611"/>
                </a:cxn>
                <a:cxn ang="0">
                  <a:pos x="306" y="1581"/>
                </a:cxn>
                <a:cxn ang="0">
                  <a:pos x="258" y="1538"/>
                </a:cxn>
                <a:cxn ang="0">
                  <a:pos x="210" y="1483"/>
                </a:cxn>
                <a:cxn ang="0">
                  <a:pos x="156" y="1403"/>
                </a:cxn>
                <a:cxn ang="0">
                  <a:pos x="108" y="1311"/>
                </a:cxn>
                <a:cxn ang="0">
                  <a:pos x="54" y="1176"/>
                </a:cxn>
                <a:cxn ang="0">
                  <a:pos x="24" y="1041"/>
                </a:cxn>
                <a:cxn ang="0">
                  <a:pos x="6" y="913"/>
                </a:cxn>
                <a:cxn ang="0">
                  <a:pos x="0" y="809"/>
                </a:cxn>
                <a:cxn ang="0">
                  <a:pos x="12" y="661"/>
                </a:cxn>
                <a:cxn ang="0">
                  <a:pos x="42" y="490"/>
                </a:cxn>
                <a:cxn ang="0">
                  <a:pos x="102" y="312"/>
                </a:cxn>
                <a:cxn ang="0">
                  <a:pos x="150" y="220"/>
                </a:cxn>
                <a:cxn ang="0">
                  <a:pos x="204" y="140"/>
                </a:cxn>
                <a:cxn ang="0">
                  <a:pos x="258" y="79"/>
                </a:cxn>
                <a:cxn ang="0">
                  <a:pos x="300" y="30"/>
                </a:cxn>
                <a:cxn ang="0">
                  <a:pos x="336" y="6"/>
                </a:cxn>
                <a:cxn ang="0">
                  <a:pos x="354" y="0"/>
                </a:cxn>
              </a:cxnLst>
              <a:rect l="0" t="0" r="r" b="b"/>
              <a:pathLst>
                <a:path w="372" h="1618">
                  <a:moveTo>
                    <a:pt x="354" y="0"/>
                  </a:moveTo>
                  <a:lnTo>
                    <a:pt x="360" y="0"/>
                  </a:lnTo>
                  <a:lnTo>
                    <a:pt x="366" y="6"/>
                  </a:lnTo>
                  <a:lnTo>
                    <a:pt x="372" y="12"/>
                  </a:lnTo>
                  <a:lnTo>
                    <a:pt x="372" y="18"/>
                  </a:lnTo>
                  <a:lnTo>
                    <a:pt x="372" y="18"/>
                  </a:lnTo>
                  <a:lnTo>
                    <a:pt x="366" y="24"/>
                  </a:lnTo>
                  <a:lnTo>
                    <a:pt x="360" y="30"/>
                  </a:lnTo>
                  <a:lnTo>
                    <a:pt x="348" y="42"/>
                  </a:lnTo>
                  <a:lnTo>
                    <a:pt x="264" y="147"/>
                  </a:lnTo>
                  <a:lnTo>
                    <a:pt x="198" y="269"/>
                  </a:lnTo>
                  <a:lnTo>
                    <a:pt x="150" y="392"/>
                  </a:lnTo>
                  <a:lnTo>
                    <a:pt x="114" y="527"/>
                  </a:lnTo>
                  <a:lnTo>
                    <a:pt x="102" y="668"/>
                  </a:lnTo>
                  <a:lnTo>
                    <a:pt x="96" y="809"/>
                  </a:lnTo>
                  <a:lnTo>
                    <a:pt x="96" y="937"/>
                  </a:lnTo>
                  <a:lnTo>
                    <a:pt x="114" y="1066"/>
                  </a:lnTo>
                  <a:lnTo>
                    <a:pt x="144" y="1201"/>
                  </a:lnTo>
                  <a:lnTo>
                    <a:pt x="192" y="1336"/>
                  </a:lnTo>
                  <a:lnTo>
                    <a:pt x="258" y="1458"/>
                  </a:lnTo>
                  <a:lnTo>
                    <a:pt x="342" y="1569"/>
                  </a:lnTo>
                  <a:lnTo>
                    <a:pt x="360" y="1581"/>
                  </a:lnTo>
                  <a:lnTo>
                    <a:pt x="366" y="1587"/>
                  </a:lnTo>
                  <a:lnTo>
                    <a:pt x="372" y="1593"/>
                  </a:lnTo>
                  <a:lnTo>
                    <a:pt x="372" y="1599"/>
                  </a:lnTo>
                  <a:lnTo>
                    <a:pt x="372" y="1599"/>
                  </a:lnTo>
                  <a:lnTo>
                    <a:pt x="372" y="1599"/>
                  </a:lnTo>
                  <a:lnTo>
                    <a:pt x="366" y="1611"/>
                  </a:lnTo>
                  <a:lnTo>
                    <a:pt x="360" y="1618"/>
                  </a:lnTo>
                  <a:lnTo>
                    <a:pt x="354" y="1618"/>
                  </a:lnTo>
                  <a:lnTo>
                    <a:pt x="336" y="1611"/>
                  </a:lnTo>
                  <a:lnTo>
                    <a:pt x="306" y="1581"/>
                  </a:lnTo>
                  <a:lnTo>
                    <a:pt x="258" y="1538"/>
                  </a:lnTo>
                  <a:lnTo>
                    <a:pt x="210" y="1483"/>
                  </a:lnTo>
                  <a:lnTo>
                    <a:pt x="156" y="1403"/>
                  </a:lnTo>
                  <a:lnTo>
                    <a:pt x="108" y="1311"/>
                  </a:lnTo>
                  <a:lnTo>
                    <a:pt x="54" y="1176"/>
                  </a:lnTo>
                  <a:lnTo>
                    <a:pt x="24" y="1041"/>
                  </a:lnTo>
                  <a:lnTo>
                    <a:pt x="6" y="913"/>
                  </a:lnTo>
                  <a:lnTo>
                    <a:pt x="0" y="809"/>
                  </a:lnTo>
                  <a:lnTo>
                    <a:pt x="12" y="661"/>
                  </a:lnTo>
                  <a:lnTo>
                    <a:pt x="42" y="490"/>
                  </a:lnTo>
                  <a:lnTo>
                    <a:pt x="102" y="312"/>
                  </a:lnTo>
                  <a:lnTo>
                    <a:pt x="150" y="220"/>
                  </a:lnTo>
                  <a:lnTo>
                    <a:pt x="204" y="140"/>
                  </a:lnTo>
                  <a:lnTo>
                    <a:pt x="258" y="79"/>
                  </a:lnTo>
                  <a:lnTo>
                    <a:pt x="300" y="30"/>
                  </a:lnTo>
                  <a:lnTo>
                    <a:pt x="336" y="6"/>
                  </a:lnTo>
                  <a:lnTo>
                    <a:pt x="3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3" name="Freeform 25"/>
            <p:cNvSpPr>
              <a:spLocks/>
            </p:cNvSpPr>
            <p:nvPr/>
          </p:nvSpPr>
          <p:spPr bwMode="auto">
            <a:xfrm>
              <a:off x="16032" y="3675"/>
              <a:ext cx="972" cy="67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918" y="0"/>
                </a:cxn>
                <a:cxn ang="0">
                  <a:pos x="930" y="0"/>
                </a:cxn>
                <a:cxn ang="0">
                  <a:pos x="942" y="6"/>
                </a:cxn>
                <a:cxn ang="0">
                  <a:pos x="954" y="6"/>
                </a:cxn>
                <a:cxn ang="0">
                  <a:pos x="966" y="12"/>
                </a:cxn>
                <a:cxn ang="0">
                  <a:pos x="972" y="18"/>
                </a:cxn>
                <a:cxn ang="0">
                  <a:pos x="972" y="37"/>
                </a:cxn>
                <a:cxn ang="0">
                  <a:pos x="972" y="49"/>
                </a:cxn>
                <a:cxn ang="0">
                  <a:pos x="966" y="61"/>
                </a:cxn>
                <a:cxn ang="0">
                  <a:pos x="954" y="61"/>
                </a:cxn>
                <a:cxn ang="0">
                  <a:pos x="942" y="67"/>
                </a:cxn>
                <a:cxn ang="0">
                  <a:pos x="930" y="67"/>
                </a:cxn>
                <a:cxn ang="0">
                  <a:pos x="918" y="67"/>
                </a:cxn>
                <a:cxn ang="0">
                  <a:pos x="60" y="67"/>
                </a:cxn>
                <a:cxn ang="0">
                  <a:pos x="42" y="67"/>
                </a:cxn>
                <a:cxn ang="0">
                  <a:pos x="30" y="67"/>
                </a:cxn>
                <a:cxn ang="0">
                  <a:pos x="18" y="61"/>
                </a:cxn>
                <a:cxn ang="0">
                  <a:pos x="12" y="61"/>
                </a:cxn>
                <a:cxn ang="0">
                  <a:pos x="6" y="49"/>
                </a:cxn>
                <a:cxn ang="0">
                  <a:pos x="0" y="37"/>
                </a:cxn>
                <a:cxn ang="0">
                  <a:pos x="6" y="18"/>
                </a:cxn>
                <a:cxn ang="0">
                  <a:pos x="12" y="12"/>
                </a:cxn>
                <a:cxn ang="0">
                  <a:pos x="18" y="6"/>
                </a:cxn>
                <a:cxn ang="0">
                  <a:pos x="30" y="6"/>
                </a:cxn>
                <a:cxn ang="0">
                  <a:pos x="42" y="0"/>
                </a:cxn>
                <a:cxn ang="0">
                  <a:pos x="60" y="0"/>
                </a:cxn>
              </a:cxnLst>
              <a:rect l="0" t="0" r="r" b="b"/>
              <a:pathLst>
                <a:path w="972" h="67">
                  <a:moveTo>
                    <a:pt x="60" y="0"/>
                  </a:moveTo>
                  <a:lnTo>
                    <a:pt x="918" y="0"/>
                  </a:lnTo>
                  <a:lnTo>
                    <a:pt x="930" y="0"/>
                  </a:lnTo>
                  <a:lnTo>
                    <a:pt x="942" y="6"/>
                  </a:lnTo>
                  <a:lnTo>
                    <a:pt x="954" y="6"/>
                  </a:lnTo>
                  <a:lnTo>
                    <a:pt x="966" y="12"/>
                  </a:lnTo>
                  <a:lnTo>
                    <a:pt x="972" y="18"/>
                  </a:lnTo>
                  <a:lnTo>
                    <a:pt x="972" y="37"/>
                  </a:lnTo>
                  <a:lnTo>
                    <a:pt x="972" y="49"/>
                  </a:lnTo>
                  <a:lnTo>
                    <a:pt x="966" y="61"/>
                  </a:lnTo>
                  <a:lnTo>
                    <a:pt x="954" y="61"/>
                  </a:lnTo>
                  <a:lnTo>
                    <a:pt x="942" y="67"/>
                  </a:lnTo>
                  <a:lnTo>
                    <a:pt x="930" y="67"/>
                  </a:lnTo>
                  <a:lnTo>
                    <a:pt x="918" y="67"/>
                  </a:lnTo>
                  <a:lnTo>
                    <a:pt x="60" y="67"/>
                  </a:lnTo>
                  <a:lnTo>
                    <a:pt x="42" y="67"/>
                  </a:lnTo>
                  <a:lnTo>
                    <a:pt x="30" y="67"/>
                  </a:lnTo>
                  <a:lnTo>
                    <a:pt x="18" y="61"/>
                  </a:lnTo>
                  <a:lnTo>
                    <a:pt x="12" y="61"/>
                  </a:lnTo>
                  <a:lnTo>
                    <a:pt x="6" y="49"/>
                  </a:lnTo>
                  <a:lnTo>
                    <a:pt x="0" y="37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30" y="6"/>
                  </a:lnTo>
                  <a:lnTo>
                    <a:pt x="42" y="0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4" name="Freeform 26"/>
            <p:cNvSpPr>
              <a:spLocks/>
            </p:cNvSpPr>
            <p:nvPr/>
          </p:nvSpPr>
          <p:spPr bwMode="auto">
            <a:xfrm>
              <a:off x="17292" y="3037"/>
              <a:ext cx="522" cy="1079"/>
            </a:xfrm>
            <a:custGeom>
              <a:avLst/>
              <a:gdLst/>
              <a:ahLst/>
              <a:cxnLst>
                <a:cxn ang="0">
                  <a:pos x="288" y="0"/>
                </a:cxn>
                <a:cxn ang="0">
                  <a:pos x="306" y="0"/>
                </a:cxn>
                <a:cxn ang="0">
                  <a:pos x="312" y="6"/>
                </a:cxn>
                <a:cxn ang="0">
                  <a:pos x="318" y="13"/>
                </a:cxn>
                <a:cxn ang="0">
                  <a:pos x="324" y="25"/>
                </a:cxn>
                <a:cxn ang="0">
                  <a:pos x="324" y="43"/>
                </a:cxn>
                <a:cxn ang="0">
                  <a:pos x="324" y="43"/>
                </a:cxn>
                <a:cxn ang="0">
                  <a:pos x="324" y="950"/>
                </a:cxn>
                <a:cxn ang="0">
                  <a:pos x="324" y="981"/>
                </a:cxn>
                <a:cxn ang="0">
                  <a:pos x="330" y="1006"/>
                </a:cxn>
                <a:cxn ang="0">
                  <a:pos x="354" y="1018"/>
                </a:cxn>
                <a:cxn ang="0">
                  <a:pos x="396" y="1024"/>
                </a:cxn>
                <a:cxn ang="0">
                  <a:pos x="468" y="1030"/>
                </a:cxn>
                <a:cxn ang="0">
                  <a:pos x="522" y="1030"/>
                </a:cxn>
                <a:cxn ang="0">
                  <a:pos x="522" y="1079"/>
                </a:cxn>
                <a:cxn ang="0">
                  <a:pos x="468" y="1073"/>
                </a:cxn>
                <a:cxn ang="0">
                  <a:pos x="396" y="1073"/>
                </a:cxn>
                <a:cxn ang="0">
                  <a:pos x="324" y="1073"/>
                </a:cxn>
                <a:cxn ang="0">
                  <a:pos x="264" y="1073"/>
                </a:cxn>
                <a:cxn ang="0">
                  <a:pos x="204" y="1073"/>
                </a:cxn>
                <a:cxn ang="0">
                  <a:pos x="132" y="1073"/>
                </a:cxn>
                <a:cxn ang="0">
                  <a:pos x="60" y="1073"/>
                </a:cxn>
                <a:cxn ang="0">
                  <a:pos x="6" y="1079"/>
                </a:cxn>
                <a:cxn ang="0">
                  <a:pos x="6" y="1030"/>
                </a:cxn>
                <a:cxn ang="0">
                  <a:pos x="54" y="1030"/>
                </a:cxn>
                <a:cxn ang="0">
                  <a:pos x="126" y="1024"/>
                </a:cxn>
                <a:cxn ang="0">
                  <a:pos x="168" y="1018"/>
                </a:cxn>
                <a:cxn ang="0">
                  <a:pos x="192" y="1006"/>
                </a:cxn>
                <a:cxn ang="0">
                  <a:pos x="204" y="981"/>
                </a:cxn>
                <a:cxn ang="0">
                  <a:pos x="204" y="950"/>
                </a:cxn>
                <a:cxn ang="0">
                  <a:pos x="204" y="111"/>
                </a:cxn>
                <a:cxn ang="0">
                  <a:pos x="120" y="141"/>
                </a:cxn>
                <a:cxn ang="0">
                  <a:pos x="48" y="154"/>
                </a:cxn>
                <a:cxn ang="0">
                  <a:pos x="0" y="154"/>
                </a:cxn>
                <a:cxn ang="0">
                  <a:pos x="0" y="105"/>
                </a:cxn>
                <a:cxn ang="0">
                  <a:pos x="36" y="98"/>
                </a:cxn>
                <a:cxn ang="0">
                  <a:pos x="90" y="98"/>
                </a:cxn>
                <a:cxn ang="0">
                  <a:pos x="156" y="80"/>
                </a:cxn>
                <a:cxn ang="0">
                  <a:pos x="222" y="49"/>
                </a:cxn>
                <a:cxn ang="0">
                  <a:pos x="288" y="0"/>
                </a:cxn>
              </a:cxnLst>
              <a:rect l="0" t="0" r="r" b="b"/>
              <a:pathLst>
                <a:path w="522" h="1079">
                  <a:moveTo>
                    <a:pt x="288" y="0"/>
                  </a:moveTo>
                  <a:lnTo>
                    <a:pt x="306" y="0"/>
                  </a:lnTo>
                  <a:lnTo>
                    <a:pt x="312" y="6"/>
                  </a:lnTo>
                  <a:lnTo>
                    <a:pt x="318" y="13"/>
                  </a:lnTo>
                  <a:lnTo>
                    <a:pt x="324" y="25"/>
                  </a:lnTo>
                  <a:lnTo>
                    <a:pt x="324" y="43"/>
                  </a:lnTo>
                  <a:lnTo>
                    <a:pt x="324" y="43"/>
                  </a:lnTo>
                  <a:lnTo>
                    <a:pt x="324" y="950"/>
                  </a:lnTo>
                  <a:lnTo>
                    <a:pt x="324" y="981"/>
                  </a:lnTo>
                  <a:lnTo>
                    <a:pt x="330" y="1006"/>
                  </a:lnTo>
                  <a:lnTo>
                    <a:pt x="354" y="1018"/>
                  </a:lnTo>
                  <a:lnTo>
                    <a:pt x="396" y="1024"/>
                  </a:lnTo>
                  <a:lnTo>
                    <a:pt x="468" y="1030"/>
                  </a:lnTo>
                  <a:lnTo>
                    <a:pt x="522" y="1030"/>
                  </a:lnTo>
                  <a:lnTo>
                    <a:pt x="522" y="1079"/>
                  </a:lnTo>
                  <a:lnTo>
                    <a:pt x="468" y="1073"/>
                  </a:lnTo>
                  <a:lnTo>
                    <a:pt x="396" y="1073"/>
                  </a:lnTo>
                  <a:lnTo>
                    <a:pt x="324" y="1073"/>
                  </a:lnTo>
                  <a:lnTo>
                    <a:pt x="264" y="1073"/>
                  </a:lnTo>
                  <a:lnTo>
                    <a:pt x="204" y="1073"/>
                  </a:lnTo>
                  <a:lnTo>
                    <a:pt x="132" y="1073"/>
                  </a:lnTo>
                  <a:lnTo>
                    <a:pt x="60" y="1073"/>
                  </a:lnTo>
                  <a:lnTo>
                    <a:pt x="6" y="1079"/>
                  </a:lnTo>
                  <a:lnTo>
                    <a:pt x="6" y="1030"/>
                  </a:lnTo>
                  <a:lnTo>
                    <a:pt x="54" y="1030"/>
                  </a:lnTo>
                  <a:lnTo>
                    <a:pt x="126" y="1024"/>
                  </a:lnTo>
                  <a:lnTo>
                    <a:pt x="168" y="1018"/>
                  </a:lnTo>
                  <a:lnTo>
                    <a:pt x="192" y="1006"/>
                  </a:lnTo>
                  <a:lnTo>
                    <a:pt x="204" y="981"/>
                  </a:lnTo>
                  <a:lnTo>
                    <a:pt x="204" y="950"/>
                  </a:lnTo>
                  <a:lnTo>
                    <a:pt x="204" y="111"/>
                  </a:lnTo>
                  <a:lnTo>
                    <a:pt x="120" y="141"/>
                  </a:lnTo>
                  <a:lnTo>
                    <a:pt x="48" y="154"/>
                  </a:lnTo>
                  <a:lnTo>
                    <a:pt x="0" y="154"/>
                  </a:lnTo>
                  <a:lnTo>
                    <a:pt x="0" y="105"/>
                  </a:lnTo>
                  <a:lnTo>
                    <a:pt x="36" y="98"/>
                  </a:lnTo>
                  <a:lnTo>
                    <a:pt x="90" y="98"/>
                  </a:lnTo>
                  <a:lnTo>
                    <a:pt x="156" y="80"/>
                  </a:lnTo>
                  <a:lnTo>
                    <a:pt x="222" y="49"/>
                  </a:lnTo>
                  <a:lnTo>
                    <a:pt x="2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5" name="Freeform 27"/>
            <p:cNvSpPr>
              <a:spLocks noEditPoints="1"/>
            </p:cNvSpPr>
            <p:nvPr/>
          </p:nvSpPr>
          <p:spPr bwMode="auto">
            <a:xfrm>
              <a:off x="18042" y="2903"/>
              <a:ext cx="366" cy="1618"/>
            </a:xfrm>
            <a:custGeom>
              <a:avLst/>
              <a:gdLst/>
              <a:ahLst/>
              <a:cxnLst>
                <a:cxn ang="0">
                  <a:pos x="366" y="809"/>
                </a:cxn>
                <a:cxn ang="0">
                  <a:pos x="366" y="809"/>
                </a:cxn>
                <a:cxn ang="0">
                  <a:pos x="366" y="809"/>
                </a:cxn>
                <a:cxn ang="0">
                  <a:pos x="366" y="809"/>
                </a:cxn>
                <a:cxn ang="0">
                  <a:pos x="18" y="0"/>
                </a:cxn>
                <a:cxn ang="0">
                  <a:pos x="36" y="6"/>
                </a:cxn>
                <a:cxn ang="0">
                  <a:pos x="66" y="30"/>
                </a:cxn>
                <a:cxn ang="0">
                  <a:pos x="108" y="73"/>
                </a:cxn>
                <a:cxn ang="0">
                  <a:pos x="162" y="134"/>
                </a:cxn>
                <a:cxn ang="0">
                  <a:pos x="216" y="208"/>
                </a:cxn>
                <a:cxn ang="0">
                  <a:pos x="264" y="300"/>
                </a:cxn>
                <a:cxn ang="0">
                  <a:pos x="318" y="441"/>
                </a:cxn>
                <a:cxn ang="0">
                  <a:pos x="348" y="576"/>
                </a:cxn>
                <a:cxn ang="0">
                  <a:pos x="366" y="698"/>
                </a:cxn>
                <a:cxn ang="0">
                  <a:pos x="366" y="809"/>
                </a:cxn>
                <a:cxn ang="0">
                  <a:pos x="360" y="956"/>
                </a:cxn>
                <a:cxn ang="0">
                  <a:pos x="330" y="1121"/>
                </a:cxn>
                <a:cxn ang="0">
                  <a:pos x="270" y="1299"/>
                </a:cxn>
                <a:cxn ang="0">
                  <a:pos x="216" y="1397"/>
                </a:cxn>
                <a:cxn ang="0">
                  <a:pos x="162" y="1477"/>
                </a:cxn>
                <a:cxn ang="0">
                  <a:pos x="114" y="1538"/>
                </a:cxn>
                <a:cxn ang="0">
                  <a:pos x="66" y="1581"/>
                </a:cxn>
                <a:cxn ang="0">
                  <a:pos x="36" y="1611"/>
                </a:cxn>
                <a:cxn ang="0">
                  <a:pos x="18" y="1618"/>
                </a:cxn>
                <a:cxn ang="0">
                  <a:pos x="6" y="1618"/>
                </a:cxn>
                <a:cxn ang="0">
                  <a:pos x="0" y="1611"/>
                </a:cxn>
                <a:cxn ang="0">
                  <a:pos x="0" y="1599"/>
                </a:cxn>
                <a:cxn ang="0">
                  <a:pos x="0" y="1599"/>
                </a:cxn>
                <a:cxn ang="0">
                  <a:pos x="0" y="1593"/>
                </a:cxn>
                <a:cxn ang="0">
                  <a:pos x="6" y="1593"/>
                </a:cxn>
                <a:cxn ang="0">
                  <a:pos x="12" y="1581"/>
                </a:cxn>
                <a:cxn ang="0">
                  <a:pos x="24" y="1575"/>
                </a:cxn>
                <a:cxn ang="0">
                  <a:pos x="108" y="1464"/>
                </a:cxn>
                <a:cxn ang="0">
                  <a:pos x="174" y="1348"/>
                </a:cxn>
                <a:cxn ang="0">
                  <a:pos x="222" y="1219"/>
                </a:cxn>
                <a:cxn ang="0">
                  <a:pos x="252" y="1084"/>
                </a:cxn>
                <a:cxn ang="0">
                  <a:pos x="270" y="943"/>
                </a:cxn>
                <a:cxn ang="0">
                  <a:pos x="276" y="809"/>
                </a:cxn>
                <a:cxn ang="0">
                  <a:pos x="264" y="612"/>
                </a:cxn>
                <a:cxn ang="0">
                  <a:pos x="234" y="441"/>
                </a:cxn>
                <a:cxn ang="0">
                  <a:pos x="186" y="288"/>
                </a:cxn>
                <a:cxn ang="0">
                  <a:pos x="114" y="159"/>
                </a:cxn>
                <a:cxn ang="0">
                  <a:pos x="30" y="49"/>
                </a:cxn>
                <a:cxn ang="0">
                  <a:pos x="18" y="36"/>
                </a:cxn>
                <a:cxn ang="0">
                  <a:pos x="6" y="30"/>
                </a:cxn>
                <a:cxn ang="0">
                  <a:pos x="6" y="24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12"/>
                </a:cxn>
                <a:cxn ang="0">
                  <a:pos x="0" y="6"/>
                </a:cxn>
                <a:cxn ang="0">
                  <a:pos x="6" y="0"/>
                </a:cxn>
                <a:cxn ang="0">
                  <a:pos x="18" y="0"/>
                </a:cxn>
              </a:cxnLst>
              <a:rect l="0" t="0" r="r" b="b"/>
              <a:pathLst>
                <a:path w="366" h="1618">
                  <a:moveTo>
                    <a:pt x="366" y="809"/>
                  </a:moveTo>
                  <a:lnTo>
                    <a:pt x="366" y="809"/>
                  </a:lnTo>
                  <a:lnTo>
                    <a:pt x="366" y="809"/>
                  </a:lnTo>
                  <a:lnTo>
                    <a:pt x="366" y="809"/>
                  </a:lnTo>
                  <a:close/>
                  <a:moveTo>
                    <a:pt x="18" y="0"/>
                  </a:moveTo>
                  <a:lnTo>
                    <a:pt x="36" y="6"/>
                  </a:lnTo>
                  <a:lnTo>
                    <a:pt x="66" y="30"/>
                  </a:lnTo>
                  <a:lnTo>
                    <a:pt x="108" y="73"/>
                  </a:lnTo>
                  <a:lnTo>
                    <a:pt x="162" y="134"/>
                  </a:lnTo>
                  <a:lnTo>
                    <a:pt x="216" y="208"/>
                  </a:lnTo>
                  <a:lnTo>
                    <a:pt x="264" y="300"/>
                  </a:lnTo>
                  <a:lnTo>
                    <a:pt x="318" y="441"/>
                  </a:lnTo>
                  <a:lnTo>
                    <a:pt x="348" y="576"/>
                  </a:lnTo>
                  <a:lnTo>
                    <a:pt x="366" y="698"/>
                  </a:lnTo>
                  <a:lnTo>
                    <a:pt x="366" y="809"/>
                  </a:lnTo>
                  <a:lnTo>
                    <a:pt x="360" y="956"/>
                  </a:lnTo>
                  <a:lnTo>
                    <a:pt x="330" y="1121"/>
                  </a:lnTo>
                  <a:lnTo>
                    <a:pt x="270" y="1299"/>
                  </a:lnTo>
                  <a:lnTo>
                    <a:pt x="216" y="1397"/>
                  </a:lnTo>
                  <a:lnTo>
                    <a:pt x="162" y="1477"/>
                  </a:lnTo>
                  <a:lnTo>
                    <a:pt x="114" y="1538"/>
                  </a:lnTo>
                  <a:lnTo>
                    <a:pt x="66" y="1581"/>
                  </a:lnTo>
                  <a:lnTo>
                    <a:pt x="36" y="1611"/>
                  </a:lnTo>
                  <a:lnTo>
                    <a:pt x="18" y="1618"/>
                  </a:lnTo>
                  <a:lnTo>
                    <a:pt x="6" y="1618"/>
                  </a:lnTo>
                  <a:lnTo>
                    <a:pt x="0" y="1611"/>
                  </a:lnTo>
                  <a:lnTo>
                    <a:pt x="0" y="1599"/>
                  </a:lnTo>
                  <a:lnTo>
                    <a:pt x="0" y="1599"/>
                  </a:lnTo>
                  <a:lnTo>
                    <a:pt x="0" y="1593"/>
                  </a:lnTo>
                  <a:lnTo>
                    <a:pt x="6" y="1593"/>
                  </a:lnTo>
                  <a:lnTo>
                    <a:pt x="12" y="1581"/>
                  </a:lnTo>
                  <a:lnTo>
                    <a:pt x="24" y="1575"/>
                  </a:lnTo>
                  <a:lnTo>
                    <a:pt x="108" y="1464"/>
                  </a:lnTo>
                  <a:lnTo>
                    <a:pt x="174" y="1348"/>
                  </a:lnTo>
                  <a:lnTo>
                    <a:pt x="222" y="1219"/>
                  </a:lnTo>
                  <a:lnTo>
                    <a:pt x="252" y="1084"/>
                  </a:lnTo>
                  <a:lnTo>
                    <a:pt x="270" y="943"/>
                  </a:lnTo>
                  <a:lnTo>
                    <a:pt x="276" y="809"/>
                  </a:lnTo>
                  <a:lnTo>
                    <a:pt x="264" y="612"/>
                  </a:lnTo>
                  <a:lnTo>
                    <a:pt x="234" y="441"/>
                  </a:lnTo>
                  <a:lnTo>
                    <a:pt x="186" y="288"/>
                  </a:lnTo>
                  <a:lnTo>
                    <a:pt x="114" y="159"/>
                  </a:lnTo>
                  <a:lnTo>
                    <a:pt x="30" y="49"/>
                  </a:lnTo>
                  <a:lnTo>
                    <a:pt x="18" y="36"/>
                  </a:lnTo>
                  <a:lnTo>
                    <a:pt x="6" y="30"/>
                  </a:lnTo>
                  <a:lnTo>
                    <a:pt x="6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6" name="Freeform 28"/>
            <p:cNvSpPr>
              <a:spLocks/>
            </p:cNvSpPr>
            <p:nvPr/>
          </p:nvSpPr>
          <p:spPr bwMode="auto">
            <a:xfrm>
              <a:off x="18636" y="2768"/>
              <a:ext cx="498" cy="760"/>
            </a:xfrm>
            <a:custGeom>
              <a:avLst/>
              <a:gdLst/>
              <a:ahLst/>
              <a:cxnLst>
                <a:cxn ang="0">
                  <a:pos x="318" y="6"/>
                </a:cxn>
                <a:cxn ang="0">
                  <a:pos x="444" y="85"/>
                </a:cxn>
                <a:cxn ang="0">
                  <a:pos x="498" y="220"/>
                </a:cxn>
                <a:cxn ang="0">
                  <a:pos x="450" y="361"/>
                </a:cxn>
                <a:cxn ang="0">
                  <a:pos x="336" y="472"/>
                </a:cxn>
                <a:cxn ang="0">
                  <a:pos x="264" y="527"/>
                </a:cxn>
                <a:cxn ang="0">
                  <a:pos x="174" y="606"/>
                </a:cxn>
                <a:cxn ang="0">
                  <a:pos x="318" y="662"/>
                </a:cxn>
                <a:cxn ang="0">
                  <a:pos x="378" y="662"/>
                </a:cxn>
                <a:cxn ang="0">
                  <a:pos x="432" y="655"/>
                </a:cxn>
                <a:cxn ang="0">
                  <a:pos x="450" y="588"/>
                </a:cxn>
                <a:cxn ang="0">
                  <a:pos x="498" y="551"/>
                </a:cxn>
                <a:cxn ang="0">
                  <a:pos x="462" y="760"/>
                </a:cxn>
                <a:cxn ang="0">
                  <a:pos x="0" y="741"/>
                </a:cxn>
                <a:cxn ang="0">
                  <a:pos x="0" y="729"/>
                </a:cxn>
                <a:cxn ang="0">
                  <a:pos x="12" y="717"/>
                </a:cxn>
                <a:cxn ang="0">
                  <a:pos x="312" y="404"/>
                </a:cxn>
                <a:cxn ang="0">
                  <a:pos x="378" y="294"/>
                </a:cxn>
                <a:cxn ang="0">
                  <a:pos x="384" y="165"/>
                </a:cxn>
                <a:cxn ang="0">
                  <a:pos x="324" y="79"/>
                </a:cxn>
                <a:cxn ang="0">
                  <a:pos x="216" y="36"/>
                </a:cxn>
                <a:cxn ang="0">
                  <a:pos x="126" y="61"/>
                </a:cxn>
                <a:cxn ang="0">
                  <a:pos x="54" y="147"/>
                </a:cxn>
                <a:cxn ang="0">
                  <a:pos x="90" y="153"/>
                </a:cxn>
                <a:cxn ang="0">
                  <a:pos x="114" y="171"/>
                </a:cxn>
                <a:cxn ang="0">
                  <a:pos x="120" y="196"/>
                </a:cxn>
                <a:cxn ang="0">
                  <a:pos x="114" y="226"/>
                </a:cxn>
                <a:cxn ang="0">
                  <a:pos x="102" y="251"/>
                </a:cxn>
                <a:cxn ang="0">
                  <a:pos x="72" y="269"/>
                </a:cxn>
                <a:cxn ang="0">
                  <a:pos x="54" y="269"/>
                </a:cxn>
                <a:cxn ang="0">
                  <a:pos x="36" y="263"/>
                </a:cxn>
                <a:cxn ang="0">
                  <a:pos x="18" y="251"/>
                </a:cxn>
                <a:cxn ang="0">
                  <a:pos x="0" y="226"/>
                </a:cxn>
                <a:cxn ang="0">
                  <a:pos x="12" y="141"/>
                </a:cxn>
                <a:cxn ang="0">
                  <a:pos x="90" y="43"/>
                </a:cxn>
                <a:cxn ang="0">
                  <a:pos x="234" y="0"/>
                </a:cxn>
              </a:cxnLst>
              <a:rect l="0" t="0" r="r" b="b"/>
              <a:pathLst>
                <a:path w="498" h="760">
                  <a:moveTo>
                    <a:pt x="234" y="0"/>
                  </a:moveTo>
                  <a:lnTo>
                    <a:pt x="318" y="6"/>
                  </a:lnTo>
                  <a:lnTo>
                    <a:pt x="390" y="36"/>
                  </a:lnTo>
                  <a:lnTo>
                    <a:pt x="444" y="85"/>
                  </a:lnTo>
                  <a:lnTo>
                    <a:pt x="486" y="147"/>
                  </a:lnTo>
                  <a:lnTo>
                    <a:pt x="498" y="220"/>
                  </a:lnTo>
                  <a:lnTo>
                    <a:pt x="486" y="300"/>
                  </a:lnTo>
                  <a:lnTo>
                    <a:pt x="450" y="361"/>
                  </a:lnTo>
                  <a:lnTo>
                    <a:pt x="396" y="416"/>
                  </a:lnTo>
                  <a:lnTo>
                    <a:pt x="336" y="472"/>
                  </a:lnTo>
                  <a:lnTo>
                    <a:pt x="300" y="502"/>
                  </a:lnTo>
                  <a:lnTo>
                    <a:pt x="264" y="527"/>
                  </a:lnTo>
                  <a:lnTo>
                    <a:pt x="222" y="564"/>
                  </a:lnTo>
                  <a:lnTo>
                    <a:pt x="174" y="606"/>
                  </a:lnTo>
                  <a:lnTo>
                    <a:pt x="114" y="662"/>
                  </a:lnTo>
                  <a:lnTo>
                    <a:pt x="318" y="662"/>
                  </a:lnTo>
                  <a:lnTo>
                    <a:pt x="342" y="662"/>
                  </a:lnTo>
                  <a:lnTo>
                    <a:pt x="378" y="662"/>
                  </a:lnTo>
                  <a:lnTo>
                    <a:pt x="414" y="662"/>
                  </a:lnTo>
                  <a:lnTo>
                    <a:pt x="432" y="655"/>
                  </a:lnTo>
                  <a:lnTo>
                    <a:pt x="444" y="631"/>
                  </a:lnTo>
                  <a:lnTo>
                    <a:pt x="450" y="588"/>
                  </a:lnTo>
                  <a:lnTo>
                    <a:pt x="456" y="551"/>
                  </a:lnTo>
                  <a:lnTo>
                    <a:pt x="498" y="551"/>
                  </a:lnTo>
                  <a:lnTo>
                    <a:pt x="498" y="551"/>
                  </a:lnTo>
                  <a:lnTo>
                    <a:pt x="462" y="760"/>
                  </a:lnTo>
                  <a:lnTo>
                    <a:pt x="0" y="760"/>
                  </a:lnTo>
                  <a:lnTo>
                    <a:pt x="0" y="741"/>
                  </a:lnTo>
                  <a:lnTo>
                    <a:pt x="0" y="735"/>
                  </a:lnTo>
                  <a:lnTo>
                    <a:pt x="0" y="729"/>
                  </a:lnTo>
                  <a:lnTo>
                    <a:pt x="6" y="723"/>
                  </a:lnTo>
                  <a:lnTo>
                    <a:pt x="12" y="717"/>
                  </a:lnTo>
                  <a:lnTo>
                    <a:pt x="282" y="441"/>
                  </a:lnTo>
                  <a:lnTo>
                    <a:pt x="312" y="404"/>
                  </a:lnTo>
                  <a:lnTo>
                    <a:pt x="348" y="355"/>
                  </a:lnTo>
                  <a:lnTo>
                    <a:pt x="378" y="294"/>
                  </a:lnTo>
                  <a:lnTo>
                    <a:pt x="390" y="220"/>
                  </a:lnTo>
                  <a:lnTo>
                    <a:pt x="384" y="165"/>
                  </a:lnTo>
                  <a:lnTo>
                    <a:pt x="360" y="116"/>
                  </a:lnTo>
                  <a:lnTo>
                    <a:pt x="324" y="79"/>
                  </a:lnTo>
                  <a:lnTo>
                    <a:pt x="276" y="49"/>
                  </a:lnTo>
                  <a:lnTo>
                    <a:pt x="216" y="36"/>
                  </a:lnTo>
                  <a:lnTo>
                    <a:pt x="174" y="43"/>
                  </a:lnTo>
                  <a:lnTo>
                    <a:pt x="126" y="61"/>
                  </a:lnTo>
                  <a:lnTo>
                    <a:pt x="84" y="92"/>
                  </a:lnTo>
                  <a:lnTo>
                    <a:pt x="54" y="147"/>
                  </a:lnTo>
                  <a:lnTo>
                    <a:pt x="78" y="147"/>
                  </a:lnTo>
                  <a:lnTo>
                    <a:pt x="90" y="153"/>
                  </a:lnTo>
                  <a:lnTo>
                    <a:pt x="102" y="165"/>
                  </a:lnTo>
                  <a:lnTo>
                    <a:pt x="114" y="171"/>
                  </a:lnTo>
                  <a:lnTo>
                    <a:pt x="114" y="184"/>
                  </a:lnTo>
                  <a:lnTo>
                    <a:pt x="120" y="196"/>
                  </a:lnTo>
                  <a:lnTo>
                    <a:pt x="120" y="208"/>
                  </a:lnTo>
                  <a:lnTo>
                    <a:pt x="114" y="226"/>
                  </a:lnTo>
                  <a:lnTo>
                    <a:pt x="108" y="239"/>
                  </a:lnTo>
                  <a:lnTo>
                    <a:pt x="102" y="251"/>
                  </a:lnTo>
                  <a:lnTo>
                    <a:pt x="84" y="263"/>
                  </a:lnTo>
                  <a:lnTo>
                    <a:pt x="72" y="269"/>
                  </a:lnTo>
                  <a:lnTo>
                    <a:pt x="60" y="269"/>
                  </a:lnTo>
                  <a:lnTo>
                    <a:pt x="54" y="269"/>
                  </a:lnTo>
                  <a:lnTo>
                    <a:pt x="48" y="269"/>
                  </a:lnTo>
                  <a:lnTo>
                    <a:pt x="36" y="263"/>
                  </a:lnTo>
                  <a:lnTo>
                    <a:pt x="24" y="257"/>
                  </a:lnTo>
                  <a:lnTo>
                    <a:pt x="18" y="251"/>
                  </a:lnTo>
                  <a:lnTo>
                    <a:pt x="6" y="239"/>
                  </a:lnTo>
                  <a:lnTo>
                    <a:pt x="0" y="226"/>
                  </a:lnTo>
                  <a:lnTo>
                    <a:pt x="0" y="202"/>
                  </a:lnTo>
                  <a:lnTo>
                    <a:pt x="12" y="141"/>
                  </a:lnTo>
                  <a:lnTo>
                    <a:pt x="42" y="85"/>
                  </a:lnTo>
                  <a:lnTo>
                    <a:pt x="90" y="43"/>
                  </a:lnTo>
                  <a:lnTo>
                    <a:pt x="156" y="12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7" name="Freeform 29"/>
            <p:cNvSpPr>
              <a:spLocks/>
            </p:cNvSpPr>
            <p:nvPr/>
          </p:nvSpPr>
          <p:spPr bwMode="auto">
            <a:xfrm>
              <a:off x="19314" y="2743"/>
              <a:ext cx="654" cy="809"/>
            </a:xfrm>
            <a:custGeom>
              <a:avLst/>
              <a:gdLst/>
              <a:ahLst/>
              <a:cxnLst>
                <a:cxn ang="0">
                  <a:pos x="390" y="6"/>
                </a:cxn>
                <a:cxn ang="0">
                  <a:pos x="456" y="6"/>
                </a:cxn>
                <a:cxn ang="0">
                  <a:pos x="498" y="6"/>
                </a:cxn>
                <a:cxn ang="0">
                  <a:pos x="558" y="6"/>
                </a:cxn>
                <a:cxn ang="0">
                  <a:pos x="642" y="0"/>
                </a:cxn>
                <a:cxn ang="0">
                  <a:pos x="654" y="6"/>
                </a:cxn>
                <a:cxn ang="0">
                  <a:pos x="654" y="31"/>
                </a:cxn>
                <a:cxn ang="0">
                  <a:pos x="642" y="43"/>
                </a:cxn>
                <a:cxn ang="0">
                  <a:pos x="630" y="43"/>
                </a:cxn>
                <a:cxn ang="0">
                  <a:pos x="582" y="49"/>
                </a:cxn>
                <a:cxn ang="0">
                  <a:pos x="564" y="61"/>
                </a:cxn>
                <a:cxn ang="0">
                  <a:pos x="552" y="92"/>
                </a:cxn>
                <a:cxn ang="0">
                  <a:pos x="426" y="619"/>
                </a:cxn>
                <a:cxn ang="0">
                  <a:pos x="348" y="736"/>
                </a:cxn>
                <a:cxn ang="0">
                  <a:pos x="228" y="797"/>
                </a:cxn>
                <a:cxn ang="0">
                  <a:pos x="96" y="797"/>
                </a:cxn>
                <a:cxn ang="0">
                  <a:pos x="12" y="736"/>
                </a:cxn>
                <a:cxn ang="0">
                  <a:pos x="0" y="656"/>
                </a:cxn>
                <a:cxn ang="0">
                  <a:pos x="18" y="619"/>
                </a:cxn>
                <a:cxn ang="0">
                  <a:pos x="42" y="601"/>
                </a:cxn>
                <a:cxn ang="0">
                  <a:pos x="72" y="589"/>
                </a:cxn>
                <a:cxn ang="0">
                  <a:pos x="102" y="601"/>
                </a:cxn>
                <a:cxn ang="0">
                  <a:pos x="120" y="625"/>
                </a:cxn>
                <a:cxn ang="0">
                  <a:pos x="126" y="650"/>
                </a:cxn>
                <a:cxn ang="0">
                  <a:pos x="114" y="674"/>
                </a:cxn>
                <a:cxn ang="0">
                  <a:pos x="102" y="699"/>
                </a:cxn>
                <a:cxn ang="0">
                  <a:pos x="66" y="711"/>
                </a:cxn>
                <a:cxn ang="0">
                  <a:pos x="72" y="748"/>
                </a:cxn>
                <a:cxn ang="0">
                  <a:pos x="138" y="772"/>
                </a:cxn>
                <a:cxn ang="0">
                  <a:pos x="228" y="754"/>
                </a:cxn>
                <a:cxn ang="0">
                  <a:pos x="324" y="619"/>
                </a:cxn>
                <a:cxn ang="0">
                  <a:pos x="456" y="80"/>
                </a:cxn>
                <a:cxn ang="0">
                  <a:pos x="456" y="68"/>
                </a:cxn>
                <a:cxn ang="0">
                  <a:pos x="456" y="55"/>
                </a:cxn>
                <a:cxn ang="0">
                  <a:pos x="438" y="49"/>
                </a:cxn>
                <a:cxn ang="0">
                  <a:pos x="402" y="43"/>
                </a:cxn>
                <a:cxn ang="0">
                  <a:pos x="378" y="43"/>
                </a:cxn>
                <a:cxn ang="0">
                  <a:pos x="342" y="43"/>
                </a:cxn>
                <a:cxn ang="0">
                  <a:pos x="324" y="37"/>
                </a:cxn>
                <a:cxn ang="0">
                  <a:pos x="324" y="12"/>
                </a:cxn>
                <a:cxn ang="0">
                  <a:pos x="330" y="6"/>
                </a:cxn>
                <a:cxn ang="0">
                  <a:pos x="342" y="0"/>
                </a:cxn>
              </a:cxnLst>
              <a:rect l="0" t="0" r="r" b="b"/>
              <a:pathLst>
                <a:path w="654" h="809">
                  <a:moveTo>
                    <a:pt x="342" y="0"/>
                  </a:moveTo>
                  <a:lnTo>
                    <a:pt x="390" y="6"/>
                  </a:lnTo>
                  <a:lnTo>
                    <a:pt x="432" y="6"/>
                  </a:lnTo>
                  <a:lnTo>
                    <a:pt x="456" y="6"/>
                  </a:lnTo>
                  <a:lnTo>
                    <a:pt x="474" y="6"/>
                  </a:lnTo>
                  <a:lnTo>
                    <a:pt x="498" y="6"/>
                  </a:lnTo>
                  <a:lnTo>
                    <a:pt x="522" y="6"/>
                  </a:lnTo>
                  <a:lnTo>
                    <a:pt x="558" y="6"/>
                  </a:lnTo>
                  <a:lnTo>
                    <a:pt x="606" y="6"/>
                  </a:lnTo>
                  <a:lnTo>
                    <a:pt x="642" y="0"/>
                  </a:lnTo>
                  <a:lnTo>
                    <a:pt x="648" y="6"/>
                  </a:lnTo>
                  <a:lnTo>
                    <a:pt x="654" y="6"/>
                  </a:lnTo>
                  <a:lnTo>
                    <a:pt x="654" y="19"/>
                  </a:lnTo>
                  <a:lnTo>
                    <a:pt x="654" y="31"/>
                  </a:lnTo>
                  <a:lnTo>
                    <a:pt x="648" y="37"/>
                  </a:lnTo>
                  <a:lnTo>
                    <a:pt x="642" y="43"/>
                  </a:lnTo>
                  <a:lnTo>
                    <a:pt x="636" y="43"/>
                  </a:lnTo>
                  <a:lnTo>
                    <a:pt x="630" y="43"/>
                  </a:lnTo>
                  <a:lnTo>
                    <a:pt x="600" y="43"/>
                  </a:lnTo>
                  <a:lnTo>
                    <a:pt x="582" y="49"/>
                  </a:lnTo>
                  <a:lnTo>
                    <a:pt x="570" y="49"/>
                  </a:lnTo>
                  <a:lnTo>
                    <a:pt x="564" y="61"/>
                  </a:lnTo>
                  <a:lnTo>
                    <a:pt x="558" y="74"/>
                  </a:lnTo>
                  <a:lnTo>
                    <a:pt x="552" y="92"/>
                  </a:lnTo>
                  <a:lnTo>
                    <a:pt x="552" y="92"/>
                  </a:lnTo>
                  <a:lnTo>
                    <a:pt x="426" y="619"/>
                  </a:lnTo>
                  <a:lnTo>
                    <a:pt x="396" y="687"/>
                  </a:lnTo>
                  <a:lnTo>
                    <a:pt x="348" y="736"/>
                  </a:lnTo>
                  <a:lnTo>
                    <a:pt x="294" y="772"/>
                  </a:lnTo>
                  <a:lnTo>
                    <a:pt x="228" y="797"/>
                  </a:lnTo>
                  <a:lnTo>
                    <a:pt x="162" y="809"/>
                  </a:lnTo>
                  <a:lnTo>
                    <a:pt x="96" y="797"/>
                  </a:lnTo>
                  <a:lnTo>
                    <a:pt x="42" y="772"/>
                  </a:lnTo>
                  <a:lnTo>
                    <a:pt x="12" y="736"/>
                  </a:lnTo>
                  <a:lnTo>
                    <a:pt x="0" y="680"/>
                  </a:lnTo>
                  <a:lnTo>
                    <a:pt x="0" y="656"/>
                  </a:lnTo>
                  <a:lnTo>
                    <a:pt x="6" y="638"/>
                  </a:lnTo>
                  <a:lnTo>
                    <a:pt x="18" y="619"/>
                  </a:lnTo>
                  <a:lnTo>
                    <a:pt x="30" y="607"/>
                  </a:lnTo>
                  <a:lnTo>
                    <a:pt x="42" y="601"/>
                  </a:lnTo>
                  <a:lnTo>
                    <a:pt x="60" y="595"/>
                  </a:lnTo>
                  <a:lnTo>
                    <a:pt x="72" y="589"/>
                  </a:lnTo>
                  <a:lnTo>
                    <a:pt x="90" y="595"/>
                  </a:lnTo>
                  <a:lnTo>
                    <a:pt x="102" y="601"/>
                  </a:lnTo>
                  <a:lnTo>
                    <a:pt x="114" y="607"/>
                  </a:lnTo>
                  <a:lnTo>
                    <a:pt x="120" y="625"/>
                  </a:lnTo>
                  <a:lnTo>
                    <a:pt x="126" y="644"/>
                  </a:lnTo>
                  <a:lnTo>
                    <a:pt x="126" y="650"/>
                  </a:lnTo>
                  <a:lnTo>
                    <a:pt x="120" y="662"/>
                  </a:lnTo>
                  <a:lnTo>
                    <a:pt x="114" y="674"/>
                  </a:lnTo>
                  <a:lnTo>
                    <a:pt x="108" y="687"/>
                  </a:lnTo>
                  <a:lnTo>
                    <a:pt x="102" y="699"/>
                  </a:lnTo>
                  <a:lnTo>
                    <a:pt x="84" y="705"/>
                  </a:lnTo>
                  <a:lnTo>
                    <a:pt x="66" y="711"/>
                  </a:lnTo>
                  <a:lnTo>
                    <a:pt x="48" y="717"/>
                  </a:lnTo>
                  <a:lnTo>
                    <a:pt x="72" y="748"/>
                  </a:lnTo>
                  <a:lnTo>
                    <a:pt x="108" y="766"/>
                  </a:lnTo>
                  <a:lnTo>
                    <a:pt x="138" y="772"/>
                  </a:lnTo>
                  <a:lnTo>
                    <a:pt x="156" y="772"/>
                  </a:lnTo>
                  <a:lnTo>
                    <a:pt x="228" y="754"/>
                  </a:lnTo>
                  <a:lnTo>
                    <a:pt x="288" y="699"/>
                  </a:lnTo>
                  <a:lnTo>
                    <a:pt x="324" y="619"/>
                  </a:lnTo>
                  <a:lnTo>
                    <a:pt x="450" y="92"/>
                  </a:lnTo>
                  <a:lnTo>
                    <a:pt x="456" y="80"/>
                  </a:lnTo>
                  <a:lnTo>
                    <a:pt x="456" y="74"/>
                  </a:lnTo>
                  <a:lnTo>
                    <a:pt x="456" y="68"/>
                  </a:lnTo>
                  <a:lnTo>
                    <a:pt x="456" y="61"/>
                  </a:lnTo>
                  <a:lnTo>
                    <a:pt x="456" y="55"/>
                  </a:lnTo>
                  <a:lnTo>
                    <a:pt x="450" y="49"/>
                  </a:lnTo>
                  <a:lnTo>
                    <a:pt x="438" y="49"/>
                  </a:lnTo>
                  <a:lnTo>
                    <a:pt x="420" y="43"/>
                  </a:lnTo>
                  <a:lnTo>
                    <a:pt x="402" y="43"/>
                  </a:lnTo>
                  <a:lnTo>
                    <a:pt x="390" y="43"/>
                  </a:lnTo>
                  <a:lnTo>
                    <a:pt x="378" y="43"/>
                  </a:lnTo>
                  <a:lnTo>
                    <a:pt x="360" y="43"/>
                  </a:lnTo>
                  <a:lnTo>
                    <a:pt x="342" y="43"/>
                  </a:lnTo>
                  <a:lnTo>
                    <a:pt x="330" y="43"/>
                  </a:lnTo>
                  <a:lnTo>
                    <a:pt x="324" y="37"/>
                  </a:lnTo>
                  <a:lnTo>
                    <a:pt x="318" y="25"/>
                  </a:lnTo>
                  <a:lnTo>
                    <a:pt x="324" y="12"/>
                  </a:lnTo>
                  <a:lnTo>
                    <a:pt x="324" y="6"/>
                  </a:lnTo>
                  <a:lnTo>
                    <a:pt x="330" y="6"/>
                  </a:lnTo>
                  <a:lnTo>
                    <a:pt x="342" y="0"/>
                  </a:lnTo>
                  <a:lnTo>
                    <a:pt x="3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8" name="Freeform 30"/>
            <p:cNvSpPr>
              <a:spLocks/>
            </p:cNvSpPr>
            <p:nvPr/>
          </p:nvSpPr>
          <p:spPr bwMode="auto">
            <a:xfrm>
              <a:off x="19968" y="3154"/>
              <a:ext cx="408" cy="551"/>
            </a:xfrm>
            <a:custGeom>
              <a:avLst/>
              <a:gdLst/>
              <a:ahLst/>
              <a:cxnLst>
                <a:cxn ang="0">
                  <a:pos x="270" y="12"/>
                </a:cxn>
                <a:cxn ang="0">
                  <a:pos x="366" y="67"/>
                </a:cxn>
                <a:cxn ang="0">
                  <a:pos x="378" y="147"/>
                </a:cxn>
                <a:cxn ang="0">
                  <a:pos x="318" y="220"/>
                </a:cxn>
                <a:cxn ang="0">
                  <a:pos x="336" y="282"/>
                </a:cxn>
                <a:cxn ang="0">
                  <a:pos x="408" y="392"/>
                </a:cxn>
                <a:cxn ang="0">
                  <a:pos x="354" y="502"/>
                </a:cxn>
                <a:cxn ang="0">
                  <a:pos x="198" y="551"/>
                </a:cxn>
                <a:cxn ang="0">
                  <a:pos x="84" y="527"/>
                </a:cxn>
                <a:cxn ang="0">
                  <a:pos x="12" y="472"/>
                </a:cxn>
                <a:cxn ang="0">
                  <a:pos x="6" y="410"/>
                </a:cxn>
                <a:cxn ang="0">
                  <a:pos x="24" y="386"/>
                </a:cxn>
                <a:cxn ang="0">
                  <a:pos x="54" y="380"/>
                </a:cxn>
                <a:cxn ang="0">
                  <a:pos x="78" y="386"/>
                </a:cxn>
                <a:cxn ang="0">
                  <a:pos x="96" y="410"/>
                </a:cxn>
                <a:cxn ang="0">
                  <a:pos x="96" y="435"/>
                </a:cxn>
                <a:cxn ang="0">
                  <a:pos x="84" y="459"/>
                </a:cxn>
                <a:cxn ang="0">
                  <a:pos x="54" y="472"/>
                </a:cxn>
                <a:cxn ang="0">
                  <a:pos x="138" y="509"/>
                </a:cxn>
                <a:cxn ang="0">
                  <a:pos x="198" y="515"/>
                </a:cxn>
                <a:cxn ang="0">
                  <a:pos x="282" y="484"/>
                </a:cxn>
                <a:cxn ang="0">
                  <a:pos x="318" y="392"/>
                </a:cxn>
                <a:cxn ang="0">
                  <a:pos x="282" y="300"/>
                </a:cxn>
                <a:cxn ang="0">
                  <a:pos x="198" y="263"/>
                </a:cxn>
                <a:cxn ang="0">
                  <a:pos x="144" y="263"/>
                </a:cxn>
                <a:cxn ang="0">
                  <a:pos x="132" y="263"/>
                </a:cxn>
                <a:cxn ang="0">
                  <a:pos x="126" y="251"/>
                </a:cxn>
                <a:cxn ang="0">
                  <a:pos x="126" y="239"/>
                </a:cxn>
                <a:cxn ang="0">
                  <a:pos x="138" y="239"/>
                </a:cxn>
                <a:cxn ang="0">
                  <a:pos x="162" y="239"/>
                </a:cxn>
                <a:cxn ang="0">
                  <a:pos x="186" y="239"/>
                </a:cxn>
                <a:cxn ang="0">
                  <a:pos x="270" y="190"/>
                </a:cxn>
                <a:cxn ang="0">
                  <a:pos x="300" y="110"/>
                </a:cxn>
                <a:cxn ang="0">
                  <a:pos x="252" y="37"/>
                </a:cxn>
                <a:cxn ang="0">
                  <a:pos x="180" y="30"/>
                </a:cxn>
                <a:cxn ang="0">
                  <a:pos x="114" y="49"/>
                </a:cxn>
                <a:cxn ang="0">
                  <a:pos x="96" y="73"/>
                </a:cxn>
                <a:cxn ang="0">
                  <a:pos x="114" y="92"/>
                </a:cxn>
                <a:cxn ang="0">
                  <a:pos x="120" y="116"/>
                </a:cxn>
                <a:cxn ang="0">
                  <a:pos x="108" y="141"/>
                </a:cxn>
                <a:cxn ang="0">
                  <a:pos x="84" y="159"/>
                </a:cxn>
                <a:cxn ang="0">
                  <a:pos x="66" y="159"/>
                </a:cxn>
                <a:cxn ang="0">
                  <a:pos x="48" y="147"/>
                </a:cxn>
                <a:cxn ang="0">
                  <a:pos x="30" y="129"/>
                </a:cxn>
                <a:cxn ang="0">
                  <a:pos x="42" y="67"/>
                </a:cxn>
                <a:cxn ang="0">
                  <a:pos x="138" y="6"/>
                </a:cxn>
              </a:cxnLst>
              <a:rect l="0" t="0" r="r" b="b"/>
              <a:pathLst>
                <a:path w="408" h="551">
                  <a:moveTo>
                    <a:pt x="204" y="0"/>
                  </a:moveTo>
                  <a:lnTo>
                    <a:pt x="270" y="12"/>
                  </a:lnTo>
                  <a:lnTo>
                    <a:pt x="330" y="30"/>
                  </a:lnTo>
                  <a:lnTo>
                    <a:pt x="366" y="67"/>
                  </a:lnTo>
                  <a:lnTo>
                    <a:pt x="378" y="110"/>
                  </a:lnTo>
                  <a:lnTo>
                    <a:pt x="378" y="147"/>
                  </a:lnTo>
                  <a:lnTo>
                    <a:pt x="354" y="190"/>
                  </a:lnTo>
                  <a:lnTo>
                    <a:pt x="318" y="220"/>
                  </a:lnTo>
                  <a:lnTo>
                    <a:pt x="258" y="251"/>
                  </a:lnTo>
                  <a:lnTo>
                    <a:pt x="336" y="282"/>
                  </a:lnTo>
                  <a:lnTo>
                    <a:pt x="390" y="331"/>
                  </a:lnTo>
                  <a:lnTo>
                    <a:pt x="408" y="392"/>
                  </a:lnTo>
                  <a:lnTo>
                    <a:pt x="396" y="447"/>
                  </a:lnTo>
                  <a:lnTo>
                    <a:pt x="354" y="502"/>
                  </a:lnTo>
                  <a:lnTo>
                    <a:pt x="288" y="533"/>
                  </a:lnTo>
                  <a:lnTo>
                    <a:pt x="198" y="551"/>
                  </a:lnTo>
                  <a:lnTo>
                    <a:pt x="138" y="545"/>
                  </a:lnTo>
                  <a:lnTo>
                    <a:pt x="84" y="527"/>
                  </a:lnTo>
                  <a:lnTo>
                    <a:pt x="42" y="509"/>
                  </a:lnTo>
                  <a:lnTo>
                    <a:pt x="12" y="472"/>
                  </a:lnTo>
                  <a:lnTo>
                    <a:pt x="0" y="429"/>
                  </a:lnTo>
                  <a:lnTo>
                    <a:pt x="6" y="410"/>
                  </a:lnTo>
                  <a:lnTo>
                    <a:pt x="12" y="392"/>
                  </a:lnTo>
                  <a:lnTo>
                    <a:pt x="24" y="386"/>
                  </a:lnTo>
                  <a:lnTo>
                    <a:pt x="36" y="380"/>
                  </a:lnTo>
                  <a:lnTo>
                    <a:pt x="54" y="380"/>
                  </a:lnTo>
                  <a:lnTo>
                    <a:pt x="66" y="380"/>
                  </a:lnTo>
                  <a:lnTo>
                    <a:pt x="78" y="386"/>
                  </a:lnTo>
                  <a:lnTo>
                    <a:pt x="90" y="398"/>
                  </a:lnTo>
                  <a:lnTo>
                    <a:pt x="96" y="410"/>
                  </a:lnTo>
                  <a:lnTo>
                    <a:pt x="96" y="429"/>
                  </a:lnTo>
                  <a:lnTo>
                    <a:pt x="96" y="435"/>
                  </a:lnTo>
                  <a:lnTo>
                    <a:pt x="96" y="447"/>
                  </a:lnTo>
                  <a:lnTo>
                    <a:pt x="84" y="459"/>
                  </a:lnTo>
                  <a:lnTo>
                    <a:pt x="72" y="472"/>
                  </a:lnTo>
                  <a:lnTo>
                    <a:pt x="54" y="472"/>
                  </a:lnTo>
                  <a:lnTo>
                    <a:pt x="96" y="496"/>
                  </a:lnTo>
                  <a:lnTo>
                    <a:pt x="138" y="509"/>
                  </a:lnTo>
                  <a:lnTo>
                    <a:pt x="180" y="515"/>
                  </a:lnTo>
                  <a:lnTo>
                    <a:pt x="198" y="515"/>
                  </a:lnTo>
                  <a:lnTo>
                    <a:pt x="246" y="509"/>
                  </a:lnTo>
                  <a:lnTo>
                    <a:pt x="282" y="484"/>
                  </a:lnTo>
                  <a:lnTo>
                    <a:pt x="306" y="447"/>
                  </a:lnTo>
                  <a:lnTo>
                    <a:pt x="318" y="392"/>
                  </a:lnTo>
                  <a:lnTo>
                    <a:pt x="306" y="337"/>
                  </a:lnTo>
                  <a:lnTo>
                    <a:pt x="282" y="300"/>
                  </a:lnTo>
                  <a:lnTo>
                    <a:pt x="246" y="276"/>
                  </a:lnTo>
                  <a:lnTo>
                    <a:pt x="198" y="263"/>
                  </a:lnTo>
                  <a:lnTo>
                    <a:pt x="198" y="263"/>
                  </a:lnTo>
                  <a:lnTo>
                    <a:pt x="144" y="263"/>
                  </a:lnTo>
                  <a:lnTo>
                    <a:pt x="138" y="263"/>
                  </a:lnTo>
                  <a:lnTo>
                    <a:pt x="132" y="263"/>
                  </a:lnTo>
                  <a:lnTo>
                    <a:pt x="126" y="257"/>
                  </a:lnTo>
                  <a:lnTo>
                    <a:pt x="126" y="251"/>
                  </a:lnTo>
                  <a:lnTo>
                    <a:pt x="126" y="245"/>
                  </a:lnTo>
                  <a:lnTo>
                    <a:pt x="126" y="239"/>
                  </a:lnTo>
                  <a:lnTo>
                    <a:pt x="132" y="239"/>
                  </a:lnTo>
                  <a:lnTo>
                    <a:pt x="138" y="239"/>
                  </a:lnTo>
                  <a:lnTo>
                    <a:pt x="156" y="239"/>
                  </a:lnTo>
                  <a:lnTo>
                    <a:pt x="162" y="239"/>
                  </a:lnTo>
                  <a:lnTo>
                    <a:pt x="174" y="239"/>
                  </a:lnTo>
                  <a:lnTo>
                    <a:pt x="186" y="239"/>
                  </a:lnTo>
                  <a:lnTo>
                    <a:pt x="240" y="220"/>
                  </a:lnTo>
                  <a:lnTo>
                    <a:pt x="270" y="190"/>
                  </a:lnTo>
                  <a:lnTo>
                    <a:pt x="294" y="153"/>
                  </a:lnTo>
                  <a:lnTo>
                    <a:pt x="300" y="110"/>
                  </a:lnTo>
                  <a:lnTo>
                    <a:pt x="288" y="67"/>
                  </a:lnTo>
                  <a:lnTo>
                    <a:pt x="252" y="37"/>
                  </a:lnTo>
                  <a:lnTo>
                    <a:pt x="198" y="30"/>
                  </a:lnTo>
                  <a:lnTo>
                    <a:pt x="180" y="30"/>
                  </a:lnTo>
                  <a:lnTo>
                    <a:pt x="144" y="37"/>
                  </a:lnTo>
                  <a:lnTo>
                    <a:pt x="114" y="49"/>
                  </a:lnTo>
                  <a:lnTo>
                    <a:pt x="84" y="67"/>
                  </a:lnTo>
                  <a:lnTo>
                    <a:pt x="96" y="73"/>
                  </a:lnTo>
                  <a:lnTo>
                    <a:pt x="108" y="79"/>
                  </a:lnTo>
                  <a:lnTo>
                    <a:pt x="114" y="92"/>
                  </a:lnTo>
                  <a:lnTo>
                    <a:pt x="120" y="104"/>
                  </a:lnTo>
                  <a:lnTo>
                    <a:pt x="120" y="116"/>
                  </a:lnTo>
                  <a:lnTo>
                    <a:pt x="114" y="129"/>
                  </a:lnTo>
                  <a:lnTo>
                    <a:pt x="108" y="141"/>
                  </a:lnTo>
                  <a:lnTo>
                    <a:pt x="102" y="153"/>
                  </a:lnTo>
                  <a:lnTo>
                    <a:pt x="84" y="159"/>
                  </a:lnTo>
                  <a:lnTo>
                    <a:pt x="72" y="159"/>
                  </a:lnTo>
                  <a:lnTo>
                    <a:pt x="66" y="159"/>
                  </a:lnTo>
                  <a:lnTo>
                    <a:pt x="54" y="153"/>
                  </a:lnTo>
                  <a:lnTo>
                    <a:pt x="48" y="147"/>
                  </a:lnTo>
                  <a:lnTo>
                    <a:pt x="36" y="141"/>
                  </a:lnTo>
                  <a:lnTo>
                    <a:pt x="30" y="129"/>
                  </a:lnTo>
                  <a:lnTo>
                    <a:pt x="30" y="110"/>
                  </a:lnTo>
                  <a:lnTo>
                    <a:pt x="42" y="67"/>
                  </a:lnTo>
                  <a:lnTo>
                    <a:pt x="78" y="30"/>
                  </a:lnTo>
                  <a:lnTo>
                    <a:pt x="138" y="6"/>
                  </a:lnTo>
                  <a:lnTo>
                    <a:pt x="2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609600" y="5780782"/>
            <a:ext cx="85344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7030A0"/>
                </a:solidFill>
              </a:rPr>
              <a:t>Formally, </a:t>
            </a:r>
            <a:r>
              <a:rPr lang="en-US" sz="3200" dirty="0" smtClean="0">
                <a:solidFill>
                  <a:srgbClr val="7030A0"/>
                </a:solidFill>
                <a:sym typeface="Mathematica1" panose="05000502060100000001" pitchFamily="2" charset="2"/>
              </a:rPr>
              <a:t>() is invariant under change of    parameters … </a:t>
            </a:r>
            <a:endParaRPr lang="en-US" sz="3200" dirty="0">
              <a:solidFill>
                <a:srgbClr val="7030A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3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" name="Picture 2" descr="https://s-media-cache-ak0.pinimg.com/736x/fd/70/94/fd70948dcffc9c927ca5e532432c49bb.jp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9800" y="952500"/>
            <a:ext cx="2946400" cy="4419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41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8327" y="-14468"/>
            <a:ext cx="9144000" cy="1143000"/>
          </a:xfrm>
        </p:spPr>
        <p:txBody>
          <a:bodyPr/>
          <a:lstStyle/>
          <a:p>
            <a:r>
              <a:rPr lang="en-US" dirty="0" smtClean="0"/>
              <a:t>The Wall-Crossing Phenomenon</a:t>
            </a:r>
            <a:endParaRPr lang="en-US" dirty="0"/>
          </a:p>
        </p:txBody>
      </p:sp>
      <p:grpSp>
        <p:nvGrpSpPr>
          <p:cNvPr id="22" name="Group 21"/>
          <p:cNvGrpSpPr/>
          <p:nvPr/>
        </p:nvGrpSpPr>
        <p:grpSpPr>
          <a:xfrm>
            <a:off x="609600" y="3581400"/>
            <a:ext cx="4724400" cy="2057401"/>
            <a:chOff x="76200" y="3581400"/>
            <a:chExt cx="4724400" cy="2057401"/>
          </a:xfrm>
        </p:grpSpPr>
        <p:sp>
          <p:nvSpPr>
            <p:cNvPr id="17417" name="Text Box 9"/>
            <p:cNvSpPr txBox="1">
              <a:spLocks noChangeArrowheads="1"/>
            </p:cNvSpPr>
            <p:nvPr/>
          </p:nvSpPr>
          <p:spPr bwMode="auto">
            <a:xfrm>
              <a:off x="76200" y="3667044"/>
              <a:ext cx="4661004" cy="197175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r>
                <a:rPr lang="en-US" sz="3600" dirty="0">
                  <a:solidFill>
                    <a:srgbClr val="0000FF"/>
                  </a:solidFill>
                </a:rPr>
                <a:t>BPS particles can form bound states which </a:t>
              </a:r>
              <a:r>
                <a:rPr lang="en-US" sz="3600" dirty="0" smtClean="0">
                  <a:solidFill>
                    <a:srgbClr val="0000FF"/>
                  </a:solidFill>
                </a:rPr>
                <a:t>are </a:t>
              </a:r>
              <a:r>
                <a:rPr lang="en-US" sz="3600" dirty="0">
                  <a:solidFill>
                    <a:srgbClr val="0000FF"/>
                  </a:solidFill>
                </a:rPr>
                <a:t>themselves BPS!</a:t>
              </a:r>
            </a:p>
          </p:txBody>
        </p:sp>
        <p:sp>
          <p:nvSpPr>
            <p:cNvPr id="17421" name="Rectangle 13"/>
            <p:cNvSpPr>
              <a:spLocks noChangeArrowheads="1"/>
            </p:cNvSpPr>
            <p:nvPr/>
          </p:nvSpPr>
          <p:spPr bwMode="auto">
            <a:xfrm>
              <a:off x="76200" y="3581400"/>
              <a:ext cx="4724400" cy="1857967"/>
            </a:xfrm>
            <a:prstGeom prst="rect">
              <a:avLst/>
            </a:prstGeom>
            <a:noFill/>
            <a:ln w="38100">
              <a:solidFill>
                <a:srgbClr val="008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</p:grpSp>
      <p:sp>
        <p:nvSpPr>
          <p:cNvPr id="7" name="TextBox 6"/>
          <p:cNvSpPr txBox="1"/>
          <p:nvPr/>
        </p:nvSpPr>
        <p:spPr>
          <a:xfrm>
            <a:off x="-18327" y="914400"/>
            <a:ext cx="60198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solidFill>
                  <a:srgbClr val="FF0000"/>
                </a:solidFill>
              </a:rPr>
              <a:t>  But even the </a:t>
            </a:r>
            <a:r>
              <a:rPr lang="en-US" sz="4400" b="1" i="1" u="sng" dirty="0" smtClean="0">
                <a:solidFill>
                  <a:srgbClr val="FF0000"/>
                </a:solidFill>
              </a:rPr>
              <a:t>index</a:t>
            </a:r>
            <a:r>
              <a:rPr lang="en-US" sz="4400" dirty="0" smtClean="0">
                <a:solidFill>
                  <a:srgbClr val="FF0000"/>
                </a:solidFill>
              </a:rPr>
              <a:t> can </a:t>
            </a:r>
          </a:p>
          <a:p>
            <a:r>
              <a:rPr lang="en-US" sz="4400" dirty="0">
                <a:solidFill>
                  <a:srgbClr val="FF0000"/>
                </a:solidFill>
              </a:rPr>
              <a:t> </a:t>
            </a:r>
            <a:r>
              <a:rPr lang="en-US" sz="4400" dirty="0" smtClean="0">
                <a:solidFill>
                  <a:srgbClr val="FF0000"/>
                </a:solidFill>
              </a:rPr>
              <a:t>     depend on u !!</a:t>
            </a:r>
            <a:endParaRPr lang="en-US" sz="4400" dirty="0">
              <a:solidFill>
                <a:srgbClr val="FF0000"/>
              </a:solidFill>
            </a:endParaRPr>
          </a:p>
        </p:txBody>
      </p:sp>
      <p:cxnSp>
        <p:nvCxnSpPr>
          <p:cNvPr id="15" name="Straight Arrow Connector 14"/>
          <p:cNvCxnSpPr/>
          <p:nvPr/>
        </p:nvCxnSpPr>
        <p:spPr>
          <a:xfrm>
            <a:off x="2514600" y="5943600"/>
            <a:ext cx="2971800" cy="0"/>
          </a:xfrm>
          <a:prstGeom prst="straightConnector1">
            <a:avLst/>
          </a:prstGeom>
          <a:ln w="57150">
            <a:solidFill>
              <a:srgbClr val="FF0000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076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3733800" y="6172200"/>
            <a:ext cx="906762" cy="495300"/>
            <a:chOff x="2126" y="3801"/>
            <a:chExt cx="2347" cy="1282"/>
          </a:xfrm>
        </p:grpSpPr>
        <p:sp>
          <p:nvSpPr>
            <p:cNvPr id="3078" name="Freeform 6"/>
            <p:cNvSpPr>
              <a:spLocks noEditPoints="1"/>
            </p:cNvSpPr>
            <p:nvPr/>
          </p:nvSpPr>
          <p:spPr bwMode="auto">
            <a:xfrm>
              <a:off x="2126" y="3801"/>
              <a:ext cx="1137" cy="1092"/>
            </a:xfrm>
            <a:custGeom>
              <a:avLst/>
              <a:gdLst/>
              <a:ahLst/>
              <a:cxnLst>
                <a:cxn ang="0">
                  <a:pos x="1192" y="94"/>
                </a:cxn>
                <a:cxn ang="0">
                  <a:pos x="1089" y="139"/>
                </a:cxn>
                <a:cxn ang="0">
                  <a:pos x="1214" y="1024"/>
                </a:cxn>
                <a:cxn ang="0">
                  <a:pos x="1582" y="953"/>
                </a:cxn>
                <a:cxn ang="0">
                  <a:pos x="1784" y="804"/>
                </a:cxn>
                <a:cxn ang="0">
                  <a:pos x="1911" y="519"/>
                </a:cxn>
                <a:cxn ang="0">
                  <a:pos x="1901" y="275"/>
                </a:cxn>
                <a:cxn ang="0">
                  <a:pos x="1739" y="138"/>
                </a:cxn>
                <a:cxn ang="0">
                  <a:pos x="1501" y="95"/>
                </a:cxn>
                <a:cxn ang="0">
                  <a:pos x="1520" y="0"/>
                </a:cxn>
                <a:cxn ang="0">
                  <a:pos x="1971" y="98"/>
                </a:cxn>
                <a:cxn ang="0">
                  <a:pos x="2208" y="353"/>
                </a:cxn>
                <a:cxn ang="0">
                  <a:pos x="2160" y="678"/>
                </a:cxn>
                <a:cxn ang="0">
                  <a:pos x="1885" y="925"/>
                </a:cxn>
                <a:cxn ang="0">
                  <a:pos x="1520" y="1063"/>
                </a:cxn>
                <a:cxn ang="0">
                  <a:pos x="1591" y="1091"/>
                </a:cxn>
                <a:cxn ang="0">
                  <a:pos x="1754" y="1223"/>
                </a:cxn>
                <a:cxn ang="0">
                  <a:pos x="1818" y="1464"/>
                </a:cxn>
                <a:cxn ang="0">
                  <a:pos x="1789" y="1725"/>
                </a:cxn>
                <a:cxn ang="0">
                  <a:pos x="1779" y="1999"/>
                </a:cxn>
                <a:cxn ang="0">
                  <a:pos x="1873" y="2113"/>
                </a:cxn>
                <a:cxn ang="0">
                  <a:pos x="2021" y="2079"/>
                </a:cxn>
                <a:cxn ang="0">
                  <a:pos x="2173" y="1887"/>
                </a:cxn>
                <a:cxn ang="0">
                  <a:pos x="2221" y="1791"/>
                </a:cxn>
                <a:cxn ang="0">
                  <a:pos x="2267" y="1803"/>
                </a:cxn>
                <a:cxn ang="0">
                  <a:pos x="2253" y="1902"/>
                </a:cxn>
                <a:cxn ang="0">
                  <a:pos x="2131" y="2082"/>
                </a:cxn>
                <a:cxn ang="0">
                  <a:pos x="1889" y="2184"/>
                </a:cxn>
                <a:cxn ang="0">
                  <a:pos x="1781" y="2174"/>
                </a:cxn>
                <a:cxn ang="0">
                  <a:pos x="1605" y="2111"/>
                </a:cxn>
                <a:cxn ang="0">
                  <a:pos x="1480" y="1939"/>
                </a:cxn>
                <a:cxn ang="0">
                  <a:pos x="1489" y="1706"/>
                </a:cxn>
                <a:cxn ang="0">
                  <a:pos x="1546" y="1487"/>
                </a:cxn>
                <a:cxn ang="0">
                  <a:pos x="1560" y="1323"/>
                </a:cxn>
                <a:cxn ang="0">
                  <a:pos x="1488" y="1179"/>
                </a:cxn>
                <a:cxn ang="0">
                  <a:pos x="1269" y="1094"/>
                </a:cxn>
                <a:cxn ang="0">
                  <a:pos x="619" y="1965"/>
                </a:cxn>
                <a:cxn ang="0">
                  <a:pos x="718" y="2016"/>
                </a:cxn>
                <a:cxn ang="0">
                  <a:pos x="893" y="2023"/>
                </a:cxn>
                <a:cxn ang="0">
                  <a:pos x="900" y="2101"/>
                </a:cxn>
                <a:cxn ang="0">
                  <a:pos x="814" y="2115"/>
                </a:cxn>
                <a:cxn ang="0">
                  <a:pos x="522" y="2106"/>
                </a:cxn>
                <a:cxn ang="0">
                  <a:pos x="270" y="2111"/>
                </a:cxn>
                <a:cxn ang="0">
                  <a:pos x="40" y="2116"/>
                </a:cxn>
                <a:cxn ang="0">
                  <a:pos x="0" y="2081"/>
                </a:cxn>
                <a:cxn ang="0">
                  <a:pos x="48" y="2018"/>
                </a:cxn>
                <a:cxn ang="0">
                  <a:pos x="266" y="2007"/>
                </a:cxn>
                <a:cxn ang="0">
                  <a:pos x="360" y="1925"/>
                </a:cxn>
                <a:cxn ang="0">
                  <a:pos x="814" y="159"/>
                </a:cxn>
                <a:cxn ang="0">
                  <a:pos x="755" y="105"/>
                </a:cxn>
                <a:cxn ang="0">
                  <a:pos x="616" y="93"/>
                </a:cxn>
                <a:cxn ang="0">
                  <a:pos x="522" y="73"/>
                </a:cxn>
                <a:cxn ang="0">
                  <a:pos x="565" y="2"/>
                </a:cxn>
              </a:cxnLst>
              <a:rect l="0" t="0" r="r" b="b"/>
              <a:pathLst>
                <a:path w="2275" h="2184">
                  <a:moveTo>
                    <a:pt x="1345" y="93"/>
                  </a:moveTo>
                  <a:lnTo>
                    <a:pt x="1316" y="93"/>
                  </a:lnTo>
                  <a:lnTo>
                    <a:pt x="1285" y="93"/>
                  </a:lnTo>
                  <a:lnTo>
                    <a:pt x="1252" y="93"/>
                  </a:lnTo>
                  <a:lnTo>
                    <a:pt x="1221" y="94"/>
                  </a:lnTo>
                  <a:lnTo>
                    <a:pt x="1192" y="94"/>
                  </a:lnTo>
                  <a:lnTo>
                    <a:pt x="1169" y="95"/>
                  </a:lnTo>
                  <a:lnTo>
                    <a:pt x="1155" y="97"/>
                  </a:lnTo>
                  <a:lnTo>
                    <a:pt x="1131" y="102"/>
                  </a:lnTo>
                  <a:lnTo>
                    <a:pt x="1114" y="111"/>
                  </a:lnTo>
                  <a:lnTo>
                    <a:pt x="1101" y="122"/>
                  </a:lnTo>
                  <a:lnTo>
                    <a:pt x="1089" y="139"/>
                  </a:lnTo>
                  <a:lnTo>
                    <a:pt x="1080" y="159"/>
                  </a:lnTo>
                  <a:lnTo>
                    <a:pt x="1073" y="183"/>
                  </a:lnTo>
                  <a:lnTo>
                    <a:pt x="1064" y="214"/>
                  </a:lnTo>
                  <a:lnTo>
                    <a:pt x="1064" y="214"/>
                  </a:lnTo>
                  <a:lnTo>
                    <a:pt x="855" y="1024"/>
                  </a:lnTo>
                  <a:lnTo>
                    <a:pt x="1214" y="1024"/>
                  </a:lnTo>
                  <a:lnTo>
                    <a:pt x="1290" y="1021"/>
                  </a:lnTo>
                  <a:lnTo>
                    <a:pt x="1358" y="1014"/>
                  </a:lnTo>
                  <a:lnTo>
                    <a:pt x="1422" y="1003"/>
                  </a:lnTo>
                  <a:lnTo>
                    <a:pt x="1480" y="989"/>
                  </a:lnTo>
                  <a:lnTo>
                    <a:pt x="1534" y="972"/>
                  </a:lnTo>
                  <a:lnTo>
                    <a:pt x="1582" y="953"/>
                  </a:lnTo>
                  <a:lnTo>
                    <a:pt x="1626" y="932"/>
                  </a:lnTo>
                  <a:lnTo>
                    <a:pt x="1664" y="911"/>
                  </a:lnTo>
                  <a:lnTo>
                    <a:pt x="1697" y="888"/>
                  </a:lnTo>
                  <a:lnTo>
                    <a:pt x="1726" y="865"/>
                  </a:lnTo>
                  <a:lnTo>
                    <a:pt x="1749" y="843"/>
                  </a:lnTo>
                  <a:lnTo>
                    <a:pt x="1784" y="804"/>
                  </a:lnTo>
                  <a:lnTo>
                    <a:pt x="1816" y="760"/>
                  </a:lnTo>
                  <a:lnTo>
                    <a:pt x="1843" y="714"/>
                  </a:lnTo>
                  <a:lnTo>
                    <a:pt x="1866" y="665"/>
                  </a:lnTo>
                  <a:lnTo>
                    <a:pt x="1883" y="616"/>
                  </a:lnTo>
                  <a:lnTo>
                    <a:pt x="1899" y="568"/>
                  </a:lnTo>
                  <a:lnTo>
                    <a:pt x="1911" y="519"/>
                  </a:lnTo>
                  <a:lnTo>
                    <a:pt x="1918" y="475"/>
                  </a:lnTo>
                  <a:lnTo>
                    <a:pt x="1923" y="434"/>
                  </a:lnTo>
                  <a:lnTo>
                    <a:pt x="1924" y="400"/>
                  </a:lnTo>
                  <a:lnTo>
                    <a:pt x="1921" y="353"/>
                  </a:lnTo>
                  <a:lnTo>
                    <a:pt x="1914" y="312"/>
                  </a:lnTo>
                  <a:lnTo>
                    <a:pt x="1901" y="275"/>
                  </a:lnTo>
                  <a:lnTo>
                    <a:pt x="1882" y="244"/>
                  </a:lnTo>
                  <a:lnTo>
                    <a:pt x="1860" y="216"/>
                  </a:lnTo>
                  <a:lnTo>
                    <a:pt x="1835" y="190"/>
                  </a:lnTo>
                  <a:lnTo>
                    <a:pt x="1806" y="171"/>
                  </a:lnTo>
                  <a:lnTo>
                    <a:pt x="1774" y="152"/>
                  </a:lnTo>
                  <a:lnTo>
                    <a:pt x="1739" y="138"/>
                  </a:lnTo>
                  <a:lnTo>
                    <a:pt x="1703" y="125"/>
                  </a:lnTo>
                  <a:lnTo>
                    <a:pt x="1664" y="115"/>
                  </a:lnTo>
                  <a:lnTo>
                    <a:pt x="1624" y="108"/>
                  </a:lnTo>
                  <a:lnTo>
                    <a:pt x="1584" y="102"/>
                  </a:lnTo>
                  <a:lnTo>
                    <a:pt x="1543" y="98"/>
                  </a:lnTo>
                  <a:lnTo>
                    <a:pt x="1501" y="95"/>
                  </a:lnTo>
                  <a:lnTo>
                    <a:pt x="1460" y="94"/>
                  </a:lnTo>
                  <a:lnTo>
                    <a:pt x="1421" y="93"/>
                  </a:lnTo>
                  <a:lnTo>
                    <a:pt x="1381" y="93"/>
                  </a:lnTo>
                  <a:lnTo>
                    <a:pt x="1345" y="93"/>
                  </a:lnTo>
                  <a:close/>
                  <a:moveTo>
                    <a:pt x="609" y="0"/>
                  </a:moveTo>
                  <a:lnTo>
                    <a:pt x="1520" y="0"/>
                  </a:lnTo>
                  <a:lnTo>
                    <a:pt x="1607" y="3"/>
                  </a:lnTo>
                  <a:lnTo>
                    <a:pt x="1690" y="12"/>
                  </a:lnTo>
                  <a:lnTo>
                    <a:pt x="1767" y="26"/>
                  </a:lnTo>
                  <a:lnTo>
                    <a:pt x="1841" y="44"/>
                  </a:lnTo>
                  <a:lnTo>
                    <a:pt x="1909" y="68"/>
                  </a:lnTo>
                  <a:lnTo>
                    <a:pt x="1971" y="98"/>
                  </a:lnTo>
                  <a:lnTo>
                    <a:pt x="2027" y="131"/>
                  </a:lnTo>
                  <a:lnTo>
                    <a:pt x="2078" y="168"/>
                  </a:lnTo>
                  <a:lnTo>
                    <a:pt x="2120" y="209"/>
                  </a:lnTo>
                  <a:lnTo>
                    <a:pt x="2157" y="254"/>
                  </a:lnTo>
                  <a:lnTo>
                    <a:pt x="2186" y="302"/>
                  </a:lnTo>
                  <a:lnTo>
                    <a:pt x="2208" y="353"/>
                  </a:lnTo>
                  <a:lnTo>
                    <a:pt x="2221" y="407"/>
                  </a:lnTo>
                  <a:lnTo>
                    <a:pt x="2225" y="463"/>
                  </a:lnTo>
                  <a:lnTo>
                    <a:pt x="2221" y="521"/>
                  </a:lnTo>
                  <a:lnTo>
                    <a:pt x="2208" y="576"/>
                  </a:lnTo>
                  <a:lnTo>
                    <a:pt x="2187" y="629"/>
                  </a:lnTo>
                  <a:lnTo>
                    <a:pt x="2160" y="678"/>
                  </a:lnTo>
                  <a:lnTo>
                    <a:pt x="2126" y="726"/>
                  </a:lnTo>
                  <a:lnTo>
                    <a:pt x="2087" y="772"/>
                  </a:lnTo>
                  <a:lnTo>
                    <a:pt x="2043" y="814"/>
                  </a:lnTo>
                  <a:lnTo>
                    <a:pt x="1994" y="854"/>
                  </a:lnTo>
                  <a:lnTo>
                    <a:pt x="1941" y="891"/>
                  </a:lnTo>
                  <a:lnTo>
                    <a:pt x="1885" y="925"/>
                  </a:lnTo>
                  <a:lnTo>
                    <a:pt x="1827" y="956"/>
                  </a:lnTo>
                  <a:lnTo>
                    <a:pt x="1767" y="985"/>
                  </a:lnTo>
                  <a:lnTo>
                    <a:pt x="1706" y="1009"/>
                  </a:lnTo>
                  <a:lnTo>
                    <a:pt x="1643" y="1030"/>
                  </a:lnTo>
                  <a:lnTo>
                    <a:pt x="1581" y="1048"/>
                  </a:lnTo>
                  <a:lnTo>
                    <a:pt x="1520" y="1063"/>
                  </a:lnTo>
                  <a:lnTo>
                    <a:pt x="1520" y="1063"/>
                  </a:lnTo>
                  <a:lnTo>
                    <a:pt x="1520" y="1063"/>
                  </a:lnTo>
                  <a:lnTo>
                    <a:pt x="1520" y="1063"/>
                  </a:lnTo>
                  <a:lnTo>
                    <a:pt x="1540" y="1070"/>
                  </a:lnTo>
                  <a:lnTo>
                    <a:pt x="1565" y="1080"/>
                  </a:lnTo>
                  <a:lnTo>
                    <a:pt x="1591" y="1091"/>
                  </a:lnTo>
                  <a:lnTo>
                    <a:pt x="1619" y="1107"/>
                  </a:lnTo>
                  <a:lnTo>
                    <a:pt x="1646" y="1124"/>
                  </a:lnTo>
                  <a:lnTo>
                    <a:pt x="1675" y="1143"/>
                  </a:lnTo>
                  <a:lnTo>
                    <a:pt x="1703" y="1166"/>
                  </a:lnTo>
                  <a:lnTo>
                    <a:pt x="1729" y="1193"/>
                  </a:lnTo>
                  <a:lnTo>
                    <a:pt x="1754" y="1223"/>
                  </a:lnTo>
                  <a:lnTo>
                    <a:pt x="1776" y="1257"/>
                  </a:lnTo>
                  <a:lnTo>
                    <a:pt x="1793" y="1294"/>
                  </a:lnTo>
                  <a:lnTo>
                    <a:pt x="1808" y="1335"/>
                  </a:lnTo>
                  <a:lnTo>
                    <a:pt x="1816" y="1379"/>
                  </a:lnTo>
                  <a:lnTo>
                    <a:pt x="1819" y="1428"/>
                  </a:lnTo>
                  <a:lnTo>
                    <a:pt x="1818" y="1464"/>
                  </a:lnTo>
                  <a:lnTo>
                    <a:pt x="1816" y="1501"/>
                  </a:lnTo>
                  <a:lnTo>
                    <a:pt x="1813" y="1539"/>
                  </a:lnTo>
                  <a:lnTo>
                    <a:pt x="1809" y="1575"/>
                  </a:lnTo>
                  <a:lnTo>
                    <a:pt x="1803" y="1620"/>
                  </a:lnTo>
                  <a:lnTo>
                    <a:pt x="1796" y="1671"/>
                  </a:lnTo>
                  <a:lnTo>
                    <a:pt x="1789" y="1725"/>
                  </a:lnTo>
                  <a:lnTo>
                    <a:pt x="1783" y="1779"/>
                  </a:lnTo>
                  <a:lnTo>
                    <a:pt x="1779" y="1833"/>
                  </a:lnTo>
                  <a:lnTo>
                    <a:pt x="1776" y="1882"/>
                  </a:lnTo>
                  <a:lnTo>
                    <a:pt x="1774" y="1925"/>
                  </a:lnTo>
                  <a:lnTo>
                    <a:pt x="1776" y="1965"/>
                  </a:lnTo>
                  <a:lnTo>
                    <a:pt x="1779" y="1999"/>
                  </a:lnTo>
                  <a:lnTo>
                    <a:pt x="1784" y="2028"/>
                  </a:lnTo>
                  <a:lnTo>
                    <a:pt x="1795" y="2055"/>
                  </a:lnTo>
                  <a:lnTo>
                    <a:pt x="1808" y="2077"/>
                  </a:lnTo>
                  <a:lnTo>
                    <a:pt x="1824" y="2094"/>
                  </a:lnTo>
                  <a:lnTo>
                    <a:pt x="1845" y="2106"/>
                  </a:lnTo>
                  <a:lnTo>
                    <a:pt x="1873" y="2113"/>
                  </a:lnTo>
                  <a:lnTo>
                    <a:pt x="1905" y="2116"/>
                  </a:lnTo>
                  <a:lnTo>
                    <a:pt x="1924" y="2115"/>
                  </a:lnTo>
                  <a:lnTo>
                    <a:pt x="1946" y="2111"/>
                  </a:lnTo>
                  <a:lnTo>
                    <a:pt x="1971" y="2103"/>
                  </a:lnTo>
                  <a:lnTo>
                    <a:pt x="1995" y="2094"/>
                  </a:lnTo>
                  <a:lnTo>
                    <a:pt x="2021" y="2079"/>
                  </a:lnTo>
                  <a:lnTo>
                    <a:pt x="2048" y="2060"/>
                  </a:lnTo>
                  <a:lnTo>
                    <a:pt x="2074" y="2037"/>
                  </a:lnTo>
                  <a:lnTo>
                    <a:pt x="2100" y="2008"/>
                  </a:lnTo>
                  <a:lnTo>
                    <a:pt x="2126" y="1973"/>
                  </a:lnTo>
                  <a:lnTo>
                    <a:pt x="2151" y="1933"/>
                  </a:lnTo>
                  <a:lnTo>
                    <a:pt x="2173" y="1887"/>
                  </a:lnTo>
                  <a:lnTo>
                    <a:pt x="2195" y="1833"/>
                  </a:lnTo>
                  <a:lnTo>
                    <a:pt x="2197" y="1823"/>
                  </a:lnTo>
                  <a:lnTo>
                    <a:pt x="2200" y="1813"/>
                  </a:lnTo>
                  <a:lnTo>
                    <a:pt x="2205" y="1804"/>
                  </a:lnTo>
                  <a:lnTo>
                    <a:pt x="2212" y="1796"/>
                  </a:lnTo>
                  <a:lnTo>
                    <a:pt x="2221" y="1791"/>
                  </a:lnTo>
                  <a:lnTo>
                    <a:pt x="2234" y="1789"/>
                  </a:lnTo>
                  <a:lnTo>
                    <a:pt x="2238" y="1789"/>
                  </a:lnTo>
                  <a:lnTo>
                    <a:pt x="2244" y="1790"/>
                  </a:lnTo>
                  <a:lnTo>
                    <a:pt x="2253" y="1791"/>
                  </a:lnTo>
                  <a:lnTo>
                    <a:pt x="2260" y="1796"/>
                  </a:lnTo>
                  <a:lnTo>
                    <a:pt x="2267" y="1803"/>
                  </a:lnTo>
                  <a:lnTo>
                    <a:pt x="2273" y="1814"/>
                  </a:lnTo>
                  <a:lnTo>
                    <a:pt x="2275" y="1828"/>
                  </a:lnTo>
                  <a:lnTo>
                    <a:pt x="2273" y="1840"/>
                  </a:lnTo>
                  <a:lnTo>
                    <a:pt x="2269" y="1855"/>
                  </a:lnTo>
                  <a:lnTo>
                    <a:pt x="2261" y="1877"/>
                  </a:lnTo>
                  <a:lnTo>
                    <a:pt x="2253" y="1902"/>
                  </a:lnTo>
                  <a:lnTo>
                    <a:pt x="2240" y="1930"/>
                  </a:lnTo>
                  <a:lnTo>
                    <a:pt x="2224" y="1960"/>
                  </a:lnTo>
                  <a:lnTo>
                    <a:pt x="2205" y="1991"/>
                  </a:lnTo>
                  <a:lnTo>
                    <a:pt x="2183" y="2023"/>
                  </a:lnTo>
                  <a:lnTo>
                    <a:pt x="2158" y="2054"/>
                  </a:lnTo>
                  <a:lnTo>
                    <a:pt x="2131" y="2082"/>
                  </a:lnTo>
                  <a:lnTo>
                    <a:pt x="2099" y="2111"/>
                  </a:lnTo>
                  <a:lnTo>
                    <a:pt x="2064" y="2135"/>
                  </a:lnTo>
                  <a:lnTo>
                    <a:pt x="2026" y="2155"/>
                  </a:lnTo>
                  <a:lnTo>
                    <a:pt x="1984" y="2170"/>
                  </a:lnTo>
                  <a:lnTo>
                    <a:pt x="1939" y="2180"/>
                  </a:lnTo>
                  <a:lnTo>
                    <a:pt x="1889" y="2184"/>
                  </a:lnTo>
                  <a:lnTo>
                    <a:pt x="1880" y="2184"/>
                  </a:lnTo>
                  <a:lnTo>
                    <a:pt x="1867" y="2183"/>
                  </a:lnTo>
                  <a:lnTo>
                    <a:pt x="1851" y="2183"/>
                  </a:lnTo>
                  <a:lnTo>
                    <a:pt x="1831" y="2181"/>
                  </a:lnTo>
                  <a:lnTo>
                    <a:pt x="1808" y="2179"/>
                  </a:lnTo>
                  <a:lnTo>
                    <a:pt x="1781" y="2174"/>
                  </a:lnTo>
                  <a:lnTo>
                    <a:pt x="1754" y="2169"/>
                  </a:lnTo>
                  <a:lnTo>
                    <a:pt x="1725" y="2162"/>
                  </a:lnTo>
                  <a:lnTo>
                    <a:pt x="1694" y="2153"/>
                  </a:lnTo>
                  <a:lnTo>
                    <a:pt x="1665" y="2142"/>
                  </a:lnTo>
                  <a:lnTo>
                    <a:pt x="1635" y="2128"/>
                  </a:lnTo>
                  <a:lnTo>
                    <a:pt x="1605" y="2111"/>
                  </a:lnTo>
                  <a:lnTo>
                    <a:pt x="1578" y="2091"/>
                  </a:lnTo>
                  <a:lnTo>
                    <a:pt x="1553" y="2068"/>
                  </a:lnTo>
                  <a:lnTo>
                    <a:pt x="1530" y="2043"/>
                  </a:lnTo>
                  <a:lnTo>
                    <a:pt x="1509" y="2011"/>
                  </a:lnTo>
                  <a:lnTo>
                    <a:pt x="1493" y="1977"/>
                  </a:lnTo>
                  <a:lnTo>
                    <a:pt x="1480" y="1939"/>
                  </a:lnTo>
                  <a:lnTo>
                    <a:pt x="1472" y="1895"/>
                  </a:lnTo>
                  <a:lnTo>
                    <a:pt x="1470" y="1847"/>
                  </a:lnTo>
                  <a:lnTo>
                    <a:pt x="1472" y="1818"/>
                  </a:lnTo>
                  <a:lnTo>
                    <a:pt x="1475" y="1784"/>
                  </a:lnTo>
                  <a:lnTo>
                    <a:pt x="1482" y="1748"/>
                  </a:lnTo>
                  <a:lnTo>
                    <a:pt x="1489" y="1706"/>
                  </a:lnTo>
                  <a:lnTo>
                    <a:pt x="1499" y="1665"/>
                  </a:lnTo>
                  <a:lnTo>
                    <a:pt x="1509" y="1624"/>
                  </a:lnTo>
                  <a:lnTo>
                    <a:pt x="1520" y="1584"/>
                  </a:lnTo>
                  <a:lnTo>
                    <a:pt x="1528" y="1553"/>
                  </a:lnTo>
                  <a:lnTo>
                    <a:pt x="1537" y="1521"/>
                  </a:lnTo>
                  <a:lnTo>
                    <a:pt x="1546" y="1487"/>
                  </a:lnTo>
                  <a:lnTo>
                    <a:pt x="1553" y="1453"/>
                  </a:lnTo>
                  <a:lnTo>
                    <a:pt x="1559" y="1421"/>
                  </a:lnTo>
                  <a:lnTo>
                    <a:pt x="1563" y="1393"/>
                  </a:lnTo>
                  <a:lnTo>
                    <a:pt x="1565" y="1370"/>
                  </a:lnTo>
                  <a:lnTo>
                    <a:pt x="1563" y="1348"/>
                  </a:lnTo>
                  <a:lnTo>
                    <a:pt x="1560" y="1323"/>
                  </a:lnTo>
                  <a:lnTo>
                    <a:pt x="1556" y="1299"/>
                  </a:lnTo>
                  <a:lnTo>
                    <a:pt x="1549" y="1275"/>
                  </a:lnTo>
                  <a:lnTo>
                    <a:pt x="1539" y="1250"/>
                  </a:lnTo>
                  <a:lnTo>
                    <a:pt x="1525" y="1226"/>
                  </a:lnTo>
                  <a:lnTo>
                    <a:pt x="1508" y="1202"/>
                  </a:lnTo>
                  <a:lnTo>
                    <a:pt x="1488" y="1179"/>
                  </a:lnTo>
                  <a:lnTo>
                    <a:pt x="1463" y="1159"/>
                  </a:lnTo>
                  <a:lnTo>
                    <a:pt x="1434" y="1141"/>
                  </a:lnTo>
                  <a:lnTo>
                    <a:pt x="1400" y="1124"/>
                  </a:lnTo>
                  <a:lnTo>
                    <a:pt x="1363" y="1111"/>
                  </a:lnTo>
                  <a:lnTo>
                    <a:pt x="1319" y="1101"/>
                  </a:lnTo>
                  <a:lnTo>
                    <a:pt x="1269" y="1094"/>
                  </a:lnTo>
                  <a:lnTo>
                    <a:pt x="1214" y="1092"/>
                  </a:lnTo>
                  <a:lnTo>
                    <a:pt x="839" y="1092"/>
                  </a:lnTo>
                  <a:lnTo>
                    <a:pt x="629" y="1911"/>
                  </a:lnTo>
                  <a:lnTo>
                    <a:pt x="625" y="1929"/>
                  </a:lnTo>
                  <a:lnTo>
                    <a:pt x="621" y="1946"/>
                  </a:lnTo>
                  <a:lnTo>
                    <a:pt x="619" y="1965"/>
                  </a:lnTo>
                  <a:lnTo>
                    <a:pt x="622" y="1980"/>
                  </a:lnTo>
                  <a:lnTo>
                    <a:pt x="631" y="1993"/>
                  </a:lnTo>
                  <a:lnTo>
                    <a:pt x="645" y="2003"/>
                  </a:lnTo>
                  <a:lnTo>
                    <a:pt x="666" y="2008"/>
                  </a:lnTo>
                  <a:lnTo>
                    <a:pt x="689" y="2013"/>
                  </a:lnTo>
                  <a:lnTo>
                    <a:pt x="718" y="2016"/>
                  </a:lnTo>
                  <a:lnTo>
                    <a:pt x="750" y="2017"/>
                  </a:lnTo>
                  <a:lnTo>
                    <a:pt x="787" y="2018"/>
                  </a:lnTo>
                  <a:lnTo>
                    <a:pt x="824" y="2018"/>
                  </a:lnTo>
                  <a:lnTo>
                    <a:pt x="852" y="2018"/>
                  </a:lnTo>
                  <a:lnTo>
                    <a:pt x="874" y="2020"/>
                  </a:lnTo>
                  <a:lnTo>
                    <a:pt x="893" y="2023"/>
                  </a:lnTo>
                  <a:lnTo>
                    <a:pt x="904" y="2028"/>
                  </a:lnTo>
                  <a:lnTo>
                    <a:pt x="912" y="2038"/>
                  </a:lnTo>
                  <a:lnTo>
                    <a:pt x="915" y="2052"/>
                  </a:lnTo>
                  <a:lnTo>
                    <a:pt x="913" y="2074"/>
                  </a:lnTo>
                  <a:lnTo>
                    <a:pt x="907" y="2089"/>
                  </a:lnTo>
                  <a:lnTo>
                    <a:pt x="900" y="2101"/>
                  </a:lnTo>
                  <a:lnTo>
                    <a:pt x="891" y="2108"/>
                  </a:lnTo>
                  <a:lnTo>
                    <a:pt x="881" y="2112"/>
                  </a:lnTo>
                  <a:lnTo>
                    <a:pt x="869" y="2115"/>
                  </a:lnTo>
                  <a:lnTo>
                    <a:pt x="859" y="2116"/>
                  </a:lnTo>
                  <a:lnTo>
                    <a:pt x="849" y="2116"/>
                  </a:lnTo>
                  <a:lnTo>
                    <a:pt x="814" y="2115"/>
                  </a:lnTo>
                  <a:lnTo>
                    <a:pt x="772" y="2115"/>
                  </a:lnTo>
                  <a:lnTo>
                    <a:pt x="724" y="2113"/>
                  </a:lnTo>
                  <a:lnTo>
                    <a:pt x="673" y="2112"/>
                  </a:lnTo>
                  <a:lnTo>
                    <a:pt x="621" y="2111"/>
                  </a:lnTo>
                  <a:lnTo>
                    <a:pt x="570" y="2108"/>
                  </a:lnTo>
                  <a:lnTo>
                    <a:pt x="522" y="2106"/>
                  </a:lnTo>
                  <a:lnTo>
                    <a:pt x="480" y="2106"/>
                  </a:lnTo>
                  <a:lnTo>
                    <a:pt x="445" y="2106"/>
                  </a:lnTo>
                  <a:lnTo>
                    <a:pt x="410" y="2106"/>
                  </a:lnTo>
                  <a:lnTo>
                    <a:pt x="368" y="2106"/>
                  </a:lnTo>
                  <a:lnTo>
                    <a:pt x="321" y="2108"/>
                  </a:lnTo>
                  <a:lnTo>
                    <a:pt x="270" y="2111"/>
                  </a:lnTo>
                  <a:lnTo>
                    <a:pt x="219" y="2112"/>
                  </a:lnTo>
                  <a:lnTo>
                    <a:pt x="168" y="2113"/>
                  </a:lnTo>
                  <a:lnTo>
                    <a:pt x="120" y="2115"/>
                  </a:lnTo>
                  <a:lnTo>
                    <a:pt x="80" y="2115"/>
                  </a:lnTo>
                  <a:lnTo>
                    <a:pt x="45" y="2116"/>
                  </a:lnTo>
                  <a:lnTo>
                    <a:pt x="40" y="2116"/>
                  </a:lnTo>
                  <a:lnTo>
                    <a:pt x="33" y="2115"/>
                  </a:lnTo>
                  <a:lnTo>
                    <a:pt x="24" y="2113"/>
                  </a:lnTo>
                  <a:lnTo>
                    <a:pt x="16" y="2109"/>
                  </a:lnTo>
                  <a:lnTo>
                    <a:pt x="7" y="2103"/>
                  </a:lnTo>
                  <a:lnTo>
                    <a:pt x="1" y="2094"/>
                  </a:lnTo>
                  <a:lnTo>
                    <a:pt x="0" y="2081"/>
                  </a:lnTo>
                  <a:lnTo>
                    <a:pt x="1" y="2061"/>
                  </a:lnTo>
                  <a:lnTo>
                    <a:pt x="5" y="2045"/>
                  </a:lnTo>
                  <a:lnTo>
                    <a:pt x="11" y="2034"/>
                  </a:lnTo>
                  <a:lnTo>
                    <a:pt x="21" y="2025"/>
                  </a:lnTo>
                  <a:lnTo>
                    <a:pt x="33" y="2021"/>
                  </a:lnTo>
                  <a:lnTo>
                    <a:pt x="48" y="2018"/>
                  </a:lnTo>
                  <a:lnTo>
                    <a:pt x="65" y="2018"/>
                  </a:lnTo>
                  <a:lnTo>
                    <a:pt x="84" y="2018"/>
                  </a:lnTo>
                  <a:lnTo>
                    <a:pt x="144" y="2017"/>
                  </a:lnTo>
                  <a:lnTo>
                    <a:pt x="193" y="2016"/>
                  </a:lnTo>
                  <a:lnTo>
                    <a:pt x="234" y="2013"/>
                  </a:lnTo>
                  <a:lnTo>
                    <a:pt x="266" y="2007"/>
                  </a:lnTo>
                  <a:lnTo>
                    <a:pt x="293" y="2000"/>
                  </a:lnTo>
                  <a:lnTo>
                    <a:pt x="314" y="1990"/>
                  </a:lnTo>
                  <a:lnTo>
                    <a:pt x="330" y="1979"/>
                  </a:lnTo>
                  <a:lnTo>
                    <a:pt x="343" y="1965"/>
                  </a:lnTo>
                  <a:lnTo>
                    <a:pt x="353" y="1946"/>
                  </a:lnTo>
                  <a:lnTo>
                    <a:pt x="360" y="1925"/>
                  </a:lnTo>
                  <a:lnTo>
                    <a:pt x="368" y="1901"/>
                  </a:lnTo>
                  <a:lnTo>
                    <a:pt x="375" y="1872"/>
                  </a:lnTo>
                  <a:lnTo>
                    <a:pt x="804" y="209"/>
                  </a:lnTo>
                  <a:lnTo>
                    <a:pt x="808" y="185"/>
                  </a:lnTo>
                  <a:lnTo>
                    <a:pt x="811" y="169"/>
                  </a:lnTo>
                  <a:lnTo>
                    <a:pt x="814" y="159"/>
                  </a:lnTo>
                  <a:lnTo>
                    <a:pt x="814" y="151"/>
                  </a:lnTo>
                  <a:lnTo>
                    <a:pt x="813" y="134"/>
                  </a:lnTo>
                  <a:lnTo>
                    <a:pt x="804" y="122"/>
                  </a:lnTo>
                  <a:lnTo>
                    <a:pt x="792" y="114"/>
                  </a:lnTo>
                  <a:lnTo>
                    <a:pt x="776" y="108"/>
                  </a:lnTo>
                  <a:lnTo>
                    <a:pt x="755" y="105"/>
                  </a:lnTo>
                  <a:lnTo>
                    <a:pt x="730" y="102"/>
                  </a:lnTo>
                  <a:lnTo>
                    <a:pt x="702" y="98"/>
                  </a:lnTo>
                  <a:lnTo>
                    <a:pt x="675" y="95"/>
                  </a:lnTo>
                  <a:lnTo>
                    <a:pt x="651" y="94"/>
                  </a:lnTo>
                  <a:lnTo>
                    <a:pt x="631" y="93"/>
                  </a:lnTo>
                  <a:lnTo>
                    <a:pt x="616" y="93"/>
                  </a:lnTo>
                  <a:lnTo>
                    <a:pt x="609" y="93"/>
                  </a:lnTo>
                  <a:lnTo>
                    <a:pt x="581" y="93"/>
                  </a:lnTo>
                  <a:lnTo>
                    <a:pt x="560" y="91"/>
                  </a:lnTo>
                  <a:lnTo>
                    <a:pt x="542" y="88"/>
                  </a:lnTo>
                  <a:lnTo>
                    <a:pt x="529" y="83"/>
                  </a:lnTo>
                  <a:lnTo>
                    <a:pt x="522" y="73"/>
                  </a:lnTo>
                  <a:lnTo>
                    <a:pt x="519" y="58"/>
                  </a:lnTo>
                  <a:lnTo>
                    <a:pt x="522" y="37"/>
                  </a:lnTo>
                  <a:lnTo>
                    <a:pt x="526" y="22"/>
                  </a:lnTo>
                  <a:lnTo>
                    <a:pt x="536" y="10"/>
                  </a:lnTo>
                  <a:lnTo>
                    <a:pt x="549" y="5"/>
                  </a:lnTo>
                  <a:lnTo>
                    <a:pt x="565" y="2"/>
                  </a:lnTo>
                  <a:lnTo>
                    <a:pt x="586" y="0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9" name="Freeform 7"/>
            <p:cNvSpPr>
              <a:spLocks/>
            </p:cNvSpPr>
            <p:nvPr/>
          </p:nvSpPr>
          <p:spPr bwMode="auto">
            <a:xfrm>
              <a:off x="3393" y="4354"/>
              <a:ext cx="410" cy="729"/>
            </a:xfrm>
            <a:custGeom>
              <a:avLst/>
              <a:gdLst/>
              <a:ahLst/>
              <a:cxnLst>
                <a:cxn ang="0">
                  <a:pos x="467" y="0"/>
                </a:cxn>
                <a:cxn ang="0">
                  <a:pos x="499" y="9"/>
                </a:cxn>
                <a:cxn ang="0">
                  <a:pos x="510" y="38"/>
                </a:cxn>
                <a:cxn ang="0">
                  <a:pos x="511" y="1277"/>
                </a:cxn>
                <a:cxn ang="0">
                  <a:pos x="511" y="1310"/>
                </a:cxn>
                <a:cxn ang="0">
                  <a:pos x="518" y="1335"/>
                </a:cxn>
                <a:cxn ang="0">
                  <a:pos x="539" y="1355"/>
                </a:cxn>
                <a:cxn ang="0">
                  <a:pos x="576" y="1368"/>
                </a:cxn>
                <a:cxn ang="0">
                  <a:pos x="640" y="1377"/>
                </a:cxn>
                <a:cxn ang="0">
                  <a:pos x="735" y="1379"/>
                </a:cxn>
                <a:cxn ang="0">
                  <a:pos x="821" y="1457"/>
                </a:cxn>
                <a:cxn ang="0">
                  <a:pos x="777" y="1456"/>
                </a:cxn>
                <a:cxn ang="0">
                  <a:pos x="709" y="1455"/>
                </a:cxn>
                <a:cxn ang="0">
                  <a:pos x="626" y="1452"/>
                </a:cxn>
                <a:cxn ang="0">
                  <a:pos x="540" y="1450"/>
                </a:cxn>
                <a:cxn ang="0">
                  <a:pos x="466" y="1447"/>
                </a:cxn>
                <a:cxn ang="0">
                  <a:pos x="415" y="1447"/>
                </a:cxn>
                <a:cxn ang="0">
                  <a:pos x="361" y="1447"/>
                </a:cxn>
                <a:cxn ang="0">
                  <a:pos x="286" y="1450"/>
                </a:cxn>
                <a:cxn ang="0">
                  <a:pos x="200" y="1452"/>
                </a:cxn>
                <a:cxn ang="0">
                  <a:pos x="120" y="1455"/>
                </a:cxn>
                <a:cxn ang="0">
                  <a:pos x="53" y="1456"/>
                </a:cxn>
                <a:cxn ang="0">
                  <a:pos x="15" y="1457"/>
                </a:cxn>
                <a:cxn ang="0">
                  <a:pos x="101" y="1379"/>
                </a:cxn>
                <a:cxn ang="0">
                  <a:pos x="195" y="1377"/>
                </a:cxn>
                <a:cxn ang="0">
                  <a:pos x="259" y="1368"/>
                </a:cxn>
                <a:cxn ang="0">
                  <a:pos x="297" y="1355"/>
                </a:cxn>
                <a:cxn ang="0">
                  <a:pos x="318" y="1335"/>
                </a:cxn>
                <a:cxn ang="0">
                  <a:pos x="325" y="1310"/>
                </a:cxn>
                <a:cxn ang="0">
                  <a:pos x="325" y="1277"/>
                </a:cxn>
                <a:cxn ang="0">
                  <a:pos x="280" y="180"/>
                </a:cxn>
                <a:cxn ang="0">
                  <a:pos x="184" y="205"/>
                </a:cxn>
                <a:cxn ang="0">
                  <a:pos x="95" y="215"/>
                </a:cxn>
                <a:cxn ang="0">
                  <a:pos x="25" y="219"/>
                </a:cxn>
                <a:cxn ang="0">
                  <a:pos x="0" y="141"/>
                </a:cxn>
                <a:cxn ang="0">
                  <a:pos x="62" y="140"/>
                </a:cxn>
                <a:cxn ang="0">
                  <a:pos x="139" y="134"/>
                </a:cxn>
                <a:cxn ang="0">
                  <a:pos x="226" y="117"/>
                </a:cxn>
                <a:cxn ang="0">
                  <a:pos x="315" y="86"/>
                </a:cxn>
                <a:cxn ang="0">
                  <a:pos x="400" y="35"/>
                </a:cxn>
              </a:cxnLst>
              <a:rect l="0" t="0" r="r" b="b"/>
              <a:pathLst>
                <a:path w="821" h="1457">
                  <a:moveTo>
                    <a:pt x="440" y="0"/>
                  </a:moveTo>
                  <a:lnTo>
                    <a:pt x="467" y="0"/>
                  </a:lnTo>
                  <a:lnTo>
                    <a:pt x="488" y="2"/>
                  </a:lnTo>
                  <a:lnTo>
                    <a:pt x="499" y="9"/>
                  </a:lnTo>
                  <a:lnTo>
                    <a:pt x="507" y="21"/>
                  </a:lnTo>
                  <a:lnTo>
                    <a:pt x="510" y="38"/>
                  </a:lnTo>
                  <a:lnTo>
                    <a:pt x="511" y="63"/>
                  </a:lnTo>
                  <a:lnTo>
                    <a:pt x="511" y="1277"/>
                  </a:lnTo>
                  <a:lnTo>
                    <a:pt x="511" y="1294"/>
                  </a:lnTo>
                  <a:lnTo>
                    <a:pt x="511" y="1310"/>
                  </a:lnTo>
                  <a:lnTo>
                    <a:pt x="514" y="1324"/>
                  </a:lnTo>
                  <a:lnTo>
                    <a:pt x="518" y="1335"/>
                  </a:lnTo>
                  <a:lnTo>
                    <a:pt x="527" y="1347"/>
                  </a:lnTo>
                  <a:lnTo>
                    <a:pt x="539" y="1355"/>
                  </a:lnTo>
                  <a:lnTo>
                    <a:pt x="555" y="1362"/>
                  </a:lnTo>
                  <a:lnTo>
                    <a:pt x="576" y="1368"/>
                  </a:lnTo>
                  <a:lnTo>
                    <a:pt x="606" y="1374"/>
                  </a:lnTo>
                  <a:lnTo>
                    <a:pt x="640" y="1377"/>
                  </a:lnTo>
                  <a:lnTo>
                    <a:pt x="684" y="1378"/>
                  </a:lnTo>
                  <a:lnTo>
                    <a:pt x="735" y="1379"/>
                  </a:lnTo>
                  <a:lnTo>
                    <a:pt x="821" y="1379"/>
                  </a:lnTo>
                  <a:lnTo>
                    <a:pt x="821" y="1457"/>
                  </a:lnTo>
                  <a:lnTo>
                    <a:pt x="803" y="1457"/>
                  </a:lnTo>
                  <a:lnTo>
                    <a:pt x="777" y="1456"/>
                  </a:lnTo>
                  <a:lnTo>
                    <a:pt x="745" y="1456"/>
                  </a:lnTo>
                  <a:lnTo>
                    <a:pt x="709" y="1455"/>
                  </a:lnTo>
                  <a:lnTo>
                    <a:pt x="668" y="1453"/>
                  </a:lnTo>
                  <a:lnTo>
                    <a:pt x="626" y="1452"/>
                  </a:lnTo>
                  <a:lnTo>
                    <a:pt x="582" y="1452"/>
                  </a:lnTo>
                  <a:lnTo>
                    <a:pt x="540" y="1450"/>
                  </a:lnTo>
                  <a:lnTo>
                    <a:pt x="501" y="1449"/>
                  </a:lnTo>
                  <a:lnTo>
                    <a:pt x="466" y="1447"/>
                  </a:lnTo>
                  <a:lnTo>
                    <a:pt x="437" y="1447"/>
                  </a:lnTo>
                  <a:lnTo>
                    <a:pt x="415" y="1447"/>
                  </a:lnTo>
                  <a:lnTo>
                    <a:pt x="392" y="1447"/>
                  </a:lnTo>
                  <a:lnTo>
                    <a:pt x="361" y="1447"/>
                  </a:lnTo>
                  <a:lnTo>
                    <a:pt x="325" y="1449"/>
                  </a:lnTo>
                  <a:lnTo>
                    <a:pt x="286" y="1450"/>
                  </a:lnTo>
                  <a:lnTo>
                    <a:pt x="243" y="1452"/>
                  </a:lnTo>
                  <a:lnTo>
                    <a:pt x="200" y="1452"/>
                  </a:lnTo>
                  <a:lnTo>
                    <a:pt x="159" y="1453"/>
                  </a:lnTo>
                  <a:lnTo>
                    <a:pt x="120" y="1455"/>
                  </a:lnTo>
                  <a:lnTo>
                    <a:pt x="83" y="1456"/>
                  </a:lnTo>
                  <a:lnTo>
                    <a:pt x="53" y="1456"/>
                  </a:lnTo>
                  <a:lnTo>
                    <a:pt x="30" y="1457"/>
                  </a:lnTo>
                  <a:lnTo>
                    <a:pt x="15" y="1457"/>
                  </a:lnTo>
                  <a:lnTo>
                    <a:pt x="15" y="1379"/>
                  </a:lnTo>
                  <a:lnTo>
                    <a:pt x="101" y="1379"/>
                  </a:lnTo>
                  <a:lnTo>
                    <a:pt x="152" y="1378"/>
                  </a:lnTo>
                  <a:lnTo>
                    <a:pt x="195" y="1377"/>
                  </a:lnTo>
                  <a:lnTo>
                    <a:pt x="230" y="1374"/>
                  </a:lnTo>
                  <a:lnTo>
                    <a:pt x="259" y="1368"/>
                  </a:lnTo>
                  <a:lnTo>
                    <a:pt x="281" y="1362"/>
                  </a:lnTo>
                  <a:lnTo>
                    <a:pt x="297" y="1355"/>
                  </a:lnTo>
                  <a:lnTo>
                    <a:pt x="309" y="1347"/>
                  </a:lnTo>
                  <a:lnTo>
                    <a:pt x="318" y="1335"/>
                  </a:lnTo>
                  <a:lnTo>
                    <a:pt x="322" y="1324"/>
                  </a:lnTo>
                  <a:lnTo>
                    <a:pt x="325" y="1310"/>
                  </a:lnTo>
                  <a:lnTo>
                    <a:pt x="325" y="1294"/>
                  </a:lnTo>
                  <a:lnTo>
                    <a:pt x="325" y="1277"/>
                  </a:lnTo>
                  <a:lnTo>
                    <a:pt x="325" y="160"/>
                  </a:lnTo>
                  <a:lnTo>
                    <a:pt x="280" y="180"/>
                  </a:lnTo>
                  <a:lnTo>
                    <a:pt x="232" y="194"/>
                  </a:lnTo>
                  <a:lnTo>
                    <a:pt x="184" y="205"/>
                  </a:lnTo>
                  <a:lnTo>
                    <a:pt x="139" y="211"/>
                  </a:lnTo>
                  <a:lnTo>
                    <a:pt x="95" y="215"/>
                  </a:lnTo>
                  <a:lnTo>
                    <a:pt x="57" y="218"/>
                  </a:lnTo>
                  <a:lnTo>
                    <a:pt x="25" y="219"/>
                  </a:lnTo>
                  <a:lnTo>
                    <a:pt x="0" y="219"/>
                  </a:lnTo>
                  <a:lnTo>
                    <a:pt x="0" y="141"/>
                  </a:lnTo>
                  <a:lnTo>
                    <a:pt x="28" y="141"/>
                  </a:lnTo>
                  <a:lnTo>
                    <a:pt x="62" y="140"/>
                  </a:lnTo>
                  <a:lnTo>
                    <a:pt x="99" y="138"/>
                  </a:lnTo>
                  <a:lnTo>
                    <a:pt x="139" y="134"/>
                  </a:lnTo>
                  <a:lnTo>
                    <a:pt x="181" y="127"/>
                  </a:lnTo>
                  <a:lnTo>
                    <a:pt x="226" y="117"/>
                  </a:lnTo>
                  <a:lnTo>
                    <a:pt x="270" y="104"/>
                  </a:lnTo>
                  <a:lnTo>
                    <a:pt x="315" y="86"/>
                  </a:lnTo>
                  <a:lnTo>
                    <a:pt x="358" y="63"/>
                  </a:lnTo>
                  <a:lnTo>
                    <a:pt x="400" y="35"/>
                  </a:lnTo>
                  <a:lnTo>
                    <a:pt x="44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0" name="Freeform 8"/>
            <p:cNvSpPr>
              <a:spLocks/>
            </p:cNvSpPr>
            <p:nvPr/>
          </p:nvSpPr>
          <p:spPr bwMode="auto">
            <a:xfrm>
              <a:off x="3973" y="4354"/>
              <a:ext cx="500" cy="729"/>
            </a:xfrm>
            <a:custGeom>
              <a:avLst/>
              <a:gdLst/>
              <a:ahLst/>
              <a:cxnLst>
                <a:cxn ang="0">
                  <a:pos x="591" y="9"/>
                </a:cxn>
                <a:cxn ang="0">
                  <a:pos x="754" y="60"/>
                </a:cxn>
                <a:cxn ang="0">
                  <a:pos x="883" y="150"/>
                </a:cxn>
                <a:cxn ang="0">
                  <a:pos x="969" y="273"/>
                </a:cxn>
                <a:cxn ang="0">
                  <a:pos x="1001" y="428"/>
                </a:cxn>
                <a:cxn ang="0">
                  <a:pos x="973" y="572"/>
                </a:cxn>
                <a:cxn ang="0">
                  <a:pos x="901" y="696"/>
                </a:cxn>
                <a:cxn ang="0">
                  <a:pos x="796" y="804"/>
                </a:cxn>
                <a:cxn ang="0">
                  <a:pos x="675" y="901"/>
                </a:cxn>
                <a:cxn ang="0">
                  <a:pos x="588" y="968"/>
                </a:cxn>
                <a:cxn ang="0">
                  <a:pos x="503" y="1036"/>
                </a:cxn>
                <a:cxn ang="0">
                  <a:pos x="405" y="1117"/>
                </a:cxn>
                <a:cxn ang="0">
                  <a:pos x="277" y="1228"/>
                </a:cxn>
                <a:cxn ang="0">
                  <a:pos x="653" y="1272"/>
                </a:cxn>
                <a:cxn ang="0">
                  <a:pos x="727" y="1270"/>
                </a:cxn>
                <a:cxn ang="0">
                  <a:pos x="813" y="1267"/>
                </a:cxn>
                <a:cxn ang="0">
                  <a:pos x="866" y="1257"/>
                </a:cxn>
                <a:cxn ang="0">
                  <a:pos x="893" y="1198"/>
                </a:cxn>
                <a:cxn ang="0">
                  <a:pos x="914" y="1107"/>
                </a:cxn>
                <a:cxn ang="0">
                  <a:pos x="1001" y="1057"/>
                </a:cxn>
                <a:cxn ang="0">
                  <a:pos x="0" y="1457"/>
                </a:cxn>
                <a:cxn ang="0">
                  <a:pos x="3" y="1399"/>
                </a:cxn>
                <a:cxn ang="0">
                  <a:pos x="25" y="1369"/>
                </a:cxn>
                <a:cxn ang="0">
                  <a:pos x="617" y="792"/>
                </a:cxn>
                <a:cxn ang="0">
                  <a:pos x="701" y="680"/>
                </a:cxn>
                <a:cxn ang="0">
                  <a:pos x="765" y="537"/>
                </a:cxn>
                <a:cxn ang="0">
                  <a:pos x="778" y="388"/>
                </a:cxn>
                <a:cxn ang="0">
                  <a:pos x="746" y="272"/>
                </a:cxn>
                <a:cxn ang="0">
                  <a:pos x="678" y="173"/>
                </a:cxn>
                <a:cxn ang="0">
                  <a:pos x="575" y="103"/>
                </a:cxn>
                <a:cxn ang="0">
                  <a:pos x="435" y="78"/>
                </a:cxn>
                <a:cxn ang="0">
                  <a:pos x="332" y="92"/>
                </a:cxn>
                <a:cxn ang="0">
                  <a:pos x="224" y="143"/>
                </a:cxn>
                <a:cxn ang="0">
                  <a:pos x="134" y="239"/>
                </a:cxn>
                <a:cxn ang="0">
                  <a:pos x="169" y="290"/>
                </a:cxn>
                <a:cxn ang="0">
                  <a:pos x="218" y="326"/>
                </a:cxn>
                <a:cxn ang="0">
                  <a:pos x="239" y="372"/>
                </a:cxn>
                <a:cxn ang="0">
                  <a:pos x="237" y="426"/>
                </a:cxn>
                <a:cxn ang="0">
                  <a:pos x="201" y="487"/>
                </a:cxn>
                <a:cxn ang="0">
                  <a:pos x="141" y="514"/>
                </a:cxn>
                <a:cxn ang="0">
                  <a:pos x="103" y="514"/>
                </a:cxn>
                <a:cxn ang="0">
                  <a:pos x="60" y="502"/>
                </a:cxn>
                <a:cxn ang="0">
                  <a:pos x="19" y="465"/>
                </a:cxn>
                <a:cxn ang="0">
                  <a:pos x="0" y="394"/>
                </a:cxn>
                <a:cxn ang="0">
                  <a:pos x="29" y="258"/>
                </a:cxn>
                <a:cxn ang="0">
                  <a:pos x="112" y="137"/>
                </a:cxn>
                <a:cxn ang="0">
                  <a:pos x="240" y="48"/>
                </a:cxn>
                <a:cxn ang="0">
                  <a:pos x="407" y="2"/>
                </a:cxn>
              </a:cxnLst>
              <a:rect l="0" t="0" r="r" b="b"/>
              <a:pathLst>
                <a:path w="1001" h="1457">
                  <a:moveTo>
                    <a:pt x="470" y="0"/>
                  </a:moveTo>
                  <a:lnTo>
                    <a:pt x="533" y="2"/>
                  </a:lnTo>
                  <a:lnTo>
                    <a:pt x="591" y="9"/>
                  </a:lnTo>
                  <a:lnTo>
                    <a:pt x="649" y="22"/>
                  </a:lnTo>
                  <a:lnTo>
                    <a:pt x="703" y="38"/>
                  </a:lnTo>
                  <a:lnTo>
                    <a:pt x="754" y="60"/>
                  </a:lnTo>
                  <a:lnTo>
                    <a:pt x="802" y="86"/>
                  </a:lnTo>
                  <a:lnTo>
                    <a:pt x="844" y="116"/>
                  </a:lnTo>
                  <a:lnTo>
                    <a:pt x="883" y="150"/>
                  </a:lnTo>
                  <a:lnTo>
                    <a:pt x="918" y="187"/>
                  </a:lnTo>
                  <a:lnTo>
                    <a:pt x="946" y="228"/>
                  </a:lnTo>
                  <a:lnTo>
                    <a:pt x="969" y="273"/>
                  </a:lnTo>
                  <a:lnTo>
                    <a:pt x="986" y="321"/>
                  </a:lnTo>
                  <a:lnTo>
                    <a:pt x="997" y="374"/>
                  </a:lnTo>
                  <a:lnTo>
                    <a:pt x="1001" y="428"/>
                  </a:lnTo>
                  <a:lnTo>
                    <a:pt x="998" y="479"/>
                  </a:lnTo>
                  <a:lnTo>
                    <a:pt x="988" y="527"/>
                  </a:lnTo>
                  <a:lnTo>
                    <a:pt x="973" y="572"/>
                  </a:lnTo>
                  <a:lnTo>
                    <a:pt x="953" y="616"/>
                  </a:lnTo>
                  <a:lnTo>
                    <a:pt x="928" y="658"/>
                  </a:lnTo>
                  <a:lnTo>
                    <a:pt x="901" y="696"/>
                  </a:lnTo>
                  <a:lnTo>
                    <a:pt x="869" y="733"/>
                  </a:lnTo>
                  <a:lnTo>
                    <a:pt x="834" y="770"/>
                  </a:lnTo>
                  <a:lnTo>
                    <a:pt x="796" y="804"/>
                  </a:lnTo>
                  <a:lnTo>
                    <a:pt x="757" y="838"/>
                  </a:lnTo>
                  <a:lnTo>
                    <a:pt x="716" y="869"/>
                  </a:lnTo>
                  <a:lnTo>
                    <a:pt x="675" y="901"/>
                  </a:lnTo>
                  <a:lnTo>
                    <a:pt x="645" y="924"/>
                  </a:lnTo>
                  <a:lnTo>
                    <a:pt x="617" y="947"/>
                  </a:lnTo>
                  <a:lnTo>
                    <a:pt x="588" y="968"/>
                  </a:lnTo>
                  <a:lnTo>
                    <a:pt x="560" y="989"/>
                  </a:lnTo>
                  <a:lnTo>
                    <a:pt x="533" y="1012"/>
                  </a:lnTo>
                  <a:lnTo>
                    <a:pt x="503" y="1036"/>
                  </a:lnTo>
                  <a:lnTo>
                    <a:pt x="473" y="1060"/>
                  </a:lnTo>
                  <a:lnTo>
                    <a:pt x="439" y="1089"/>
                  </a:lnTo>
                  <a:lnTo>
                    <a:pt x="405" y="1117"/>
                  </a:lnTo>
                  <a:lnTo>
                    <a:pt x="365" y="1151"/>
                  </a:lnTo>
                  <a:lnTo>
                    <a:pt x="323" y="1187"/>
                  </a:lnTo>
                  <a:lnTo>
                    <a:pt x="277" y="1228"/>
                  </a:lnTo>
                  <a:lnTo>
                    <a:pt x="226" y="1272"/>
                  </a:lnTo>
                  <a:lnTo>
                    <a:pt x="640" y="1272"/>
                  </a:lnTo>
                  <a:lnTo>
                    <a:pt x="653" y="1272"/>
                  </a:lnTo>
                  <a:lnTo>
                    <a:pt x="674" y="1272"/>
                  </a:lnTo>
                  <a:lnTo>
                    <a:pt x="698" y="1272"/>
                  </a:lnTo>
                  <a:lnTo>
                    <a:pt x="727" y="1270"/>
                  </a:lnTo>
                  <a:lnTo>
                    <a:pt x="757" y="1270"/>
                  </a:lnTo>
                  <a:lnTo>
                    <a:pt x="786" y="1269"/>
                  </a:lnTo>
                  <a:lnTo>
                    <a:pt x="813" y="1267"/>
                  </a:lnTo>
                  <a:lnTo>
                    <a:pt x="837" y="1265"/>
                  </a:lnTo>
                  <a:lnTo>
                    <a:pt x="855" y="1262"/>
                  </a:lnTo>
                  <a:lnTo>
                    <a:pt x="866" y="1257"/>
                  </a:lnTo>
                  <a:lnTo>
                    <a:pt x="874" y="1245"/>
                  </a:lnTo>
                  <a:lnTo>
                    <a:pt x="885" y="1225"/>
                  </a:lnTo>
                  <a:lnTo>
                    <a:pt x="893" y="1198"/>
                  </a:lnTo>
                  <a:lnTo>
                    <a:pt x="901" y="1168"/>
                  </a:lnTo>
                  <a:lnTo>
                    <a:pt x="908" y="1137"/>
                  </a:lnTo>
                  <a:lnTo>
                    <a:pt x="914" y="1107"/>
                  </a:lnTo>
                  <a:lnTo>
                    <a:pt x="918" y="1079"/>
                  </a:lnTo>
                  <a:lnTo>
                    <a:pt x="921" y="1057"/>
                  </a:lnTo>
                  <a:lnTo>
                    <a:pt x="1001" y="1057"/>
                  </a:lnTo>
                  <a:lnTo>
                    <a:pt x="1001" y="1057"/>
                  </a:lnTo>
                  <a:lnTo>
                    <a:pt x="931" y="1457"/>
                  </a:lnTo>
                  <a:lnTo>
                    <a:pt x="0" y="1457"/>
                  </a:lnTo>
                  <a:lnTo>
                    <a:pt x="0" y="1430"/>
                  </a:lnTo>
                  <a:lnTo>
                    <a:pt x="2" y="1412"/>
                  </a:lnTo>
                  <a:lnTo>
                    <a:pt x="3" y="1399"/>
                  </a:lnTo>
                  <a:lnTo>
                    <a:pt x="7" y="1389"/>
                  </a:lnTo>
                  <a:lnTo>
                    <a:pt x="15" y="1379"/>
                  </a:lnTo>
                  <a:lnTo>
                    <a:pt x="25" y="1369"/>
                  </a:lnTo>
                  <a:lnTo>
                    <a:pt x="566" y="848"/>
                  </a:lnTo>
                  <a:lnTo>
                    <a:pt x="589" y="822"/>
                  </a:lnTo>
                  <a:lnTo>
                    <a:pt x="617" y="792"/>
                  </a:lnTo>
                  <a:lnTo>
                    <a:pt x="645" y="758"/>
                  </a:lnTo>
                  <a:lnTo>
                    <a:pt x="674" y="721"/>
                  </a:lnTo>
                  <a:lnTo>
                    <a:pt x="701" y="680"/>
                  </a:lnTo>
                  <a:lnTo>
                    <a:pt x="726" y="636"/>
                  </a:lnTo>
                  <a:lnTo>
                    <a:pt x="748" y="588"/>
                  </a:lnTo>
                  <a:lnTo>
                    <a:pt x="765" y="537"/>
                  </a:lnTo>
                  <a:lnTo>
                    <a:pt x="777" y="485"/>
                  </a:lnTo>
                  <a:lnTo>
                    <a:pt x="780" y="428"/>
                  </a:lnTo>
                  <a:lnTo>
                    <a:pt x="778" y="388"/>
                  </a:lnTo>
                  <a:lnTo>
                    <a:pt x="773" y="348"/>
                  </a:lnTo>
                  <a:lnTo>
                    <a:pt x="761" y="309"/>
                  </a:lnTo>
                  <a:lnTo>
                    <a:pt x="746" y="272"/>
                  </a:lnTo>
                  <a:lnTo>
                    <a:pt x="727" y="236"/>
                  </a:lnTo>
                  <a:lnTo>
                    <a:pt x="706" y="202"/>
                  </a:lnTo>
                  <a:lnTo>
                    <a:pt x="678" y="173"/>
                  </a:lnTo>
                  <a:lnTo>
                    <a:pt x="647" y="146"/>
                  </a:lnTo>
                  <a:lnTo>
                    <a:pt x="613" y="123"/>
                  </a:lnTo>
                  <a:lnTo>
                    <a:pt x="575" y="103"/>
                  </a:lnTo>
                  <a:lnTo>
                    <a:pt x="531" y="89"/>
                  </a:lnTo>
                  <a:lnTo>
                    <a:pt x="486" y="80"/>
                  </a:lnTo>
                  <a:lnTo>
                    <a:pt x="435" y="78"/>
                  </a:lnTo>
                  <a:lnTo>
                    <a:pt x="403" y="79"/>
                  </a:lnTo>
                  <a:lnTo>
                    <a:pt x="368" y="83"/>
                  </a:lnTo>
                  <a:lnTo>
                    <a:pt x="332" y="92"/>
                  </a:lnTo>
                  <a:lnTo>
                    <a:pt x="295" y="104"/>
                  </a:lnTo>
                  <a:lnTo>
                    <a:pt x="261" y="121"/>
                  </a:lnTo>
                  <a:lnTo>
                    <a:pt x="224" y="143"/>
                  </a:lnTo>
                  <a:lnTo>
                    <a:pt x="192" y="170"/>
                  </a:lnTo>
                  <a:lnTo>
                    <a:pt x="162" y="201"/>
                  </a:lnTo>
                  <a:lnTo>
                    <a:pt x="134" y="239"/>
                  </a:lnTo>
                  <a:lnTo>
                    <a:pt x="111" y="282"/>
                  </a:lnTo>
                  <a:lnTo>
                    <a:pt x="143" y="285"/>
                  </a:lnTo>
                  <a:lnTo>
                    <a:pt x="169" y="290"/>
                  </a:lnTo>
                  <a:lnTo>
                    <a:pt x="189" y="300"/>
                  </a:lnTo>
                  <a:lnTo>
                    <a:pt x="207" y="313"/>
                  </a:lnTo>
                  <a:lnTo>
                    <a:pt x="218" y="326"/>
                  </a:lnTo>
                  <a:lnTo>
                    <a:pt x="229" y="341"/>
                  </a:lnTo>
                  <a:lnTo>
                    <a:pt x="234" y="357"/>
                  </a:lnTo>
                  <a:lnTo>
                    <a:pt x="239" y="372"/>
                  </a:lnTo>
                  <a:lnTo>
                    <a:pt x="240" y="387"/>
                  </a:lnTo>
                  <a:lnTo>
                    <a:pt x="240" y="399"/>
                  </a:lnTo>
                  <a:lnTo>
                    <a:pt x="237" y="426"/>
                  </a:lnTo>
                  <a:lnTo>
                    <a:pt x="230" y="450"/>
                  </a:lnTo>
                  <a:lnTo>
                    <a:pt x="217" y="470"/>
                  </a:lnTo>
                  <a:lnTo>
                    <a:pt x="201" y="487"/>
                  </a:lnTo>
                  <a:lnTo>
                    <a:pt x="182" y="500"/>
                  </a:lnTo>
                  <a:lnTo>
                    <a:pt x="163" y="509"/>
                  </a:lnTo>
                  <a:lnTo>
                    <a:pt x="141" y="514"/>
                  </a:lnTo>
                  <a:lnTo>
                    <a:pt x="121" y="516"/>
                  </a:lnTo>
                  <a:lnTo>
                    <a:pt x="114" y="516"/>
                  </a:lnTo>
                  <a:lnTo>
                    <a:pt x="103" y="514"/>
                  </a:lnTo>
                  <a:lnTo>
                    <a:pt x="90" y="513"/>
                  </a:lnTo>
                  <a:lnTo>
                    <a:pt x="76" y="509"/>
                  </a:lnTo>
                  <a:lnTo>
                    <a:pt x="60" y="502"/>
                  </a:lnTo>
                  <a:lnTo>
                    <a:pt x="45" y="493"/>
                  </a:lnTo>
                  <a:lnTo>
                    <a:pt x="32" y="480"/>
                  </a:lnTo>
                  <a:lnTo>
                    <a:pt x="19" y="465"/>
                  </a:lnTo>
                  <a:lnTo>
                    <a:pt x="9" y="446"/>
                  </a:lnTo>
                  <a:lnTo>
                    <a:pt x="3" y="422"/>
                  </a:lnTo>
                  <a:lnTo>
                    <a:pt x="0" y="394"/>
                  </a:lnTo>
                  <a:lnTo>
                    <a:pt x="5" y="347"/>
                  </a:lnTo>
                  <a:lnTo>
                    <a:pt x="13" y="302"/>
                  </a:lnTo>
                  <a:lnTo>
                    <a:pt x="29" y="258"/>
                  </a:lnTo>
                  <a:lnTo>
                    <a:pt x="51" y="215"/>
                  </a:lnTo>
                  <a:lnTo>
                    <a:pt x="79" y="174"/>
                  </a:lnTo>
                  <a:lnTo>
                    <a:pt x="112" y="137"/>
                  </a:lnTo>
                  <a:lnTo>
                    <a:pt x="150" y="104"/>
                  </a:lnTo>
                  <a:lnTo>
                    <a:pt x="194" y="73"/>
                  </a:lnTo>
                  <a:lnTo>
                    <a:pt x="240" y="48"/>
                  </a:lnTo>
                  <a:lnTo>
                    <a:pt x="293" y="28"/>
                  </a:lnTo>
                  <a:lnTo>
                    <a:pt x="348" y="12"/>
                  </a:lnTo>
                  <a:lnTo>
                    <a:pt x="407" y="2"/>
                  </a:lnTo>
                  <a:lnTo>
                    <a:pt x="47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28" name="Group 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990600" y="2590800"/>
            <a:ext cx="3690336" cy="571500"/>
            <a:chOff x="979" y="1729"/>
            <a:chExt cx="10506" cy="1627"/>
          </a:xfrm>
          <a:solidFill>
            <a:srgbClr val="FF0000"/>
          </a:solidFill>
        </p:grpSpPr>
        <p:sp>
          <p:nvSpPr>
            <p:cNvPr id="1030" name="Freeform 6"/>
            <p:cNvSpPr>
              <a:spLocks/>
            </p:cNvSpPr>
            <p:nvPr/>
          </p:nvSpPr>
          <p:spPr bwMode="auto">
            <a:xfrm>
              <a:off x="979" y="1804"/>
              <a:ext cx="1008" cy="1146"/>
            </a:xfrm>
            <a:custGeom>
              <a:avLst/>
              <a:gdLst/>
              <a:ahLst/>
              <a:cxnLst>
                <a:cxn ang="0">
                  <a:pos x="602" y="10"/>
                </a:cxn>
                <a:cxn ang="0">
                  <a:pos x="775" y="69"/>
                </a:cxn>
                <a:cxn ang="0">
                  <a:pos x="906" y="180"/>
                </a:cxn>
                <a:cxn ang="0">
                  <a:pos x="976" y="324"/>
                </a:cxn>
                <a:cxn ang="0">
                  <a:pos x="979" y="485"/>
                </a:cxn>
                <a:cxn ang="0">
                  <a:pos x="928" y="625"/>
                </a:cxn>
                <a:cxn ang="0">
                  <a:pos x="848" y="766"/>
                </a:cxn>
                <a:cxn ang="0">
                  <a:pos x="759" y="910"/>
                </a:cxn>
                <a:cxn ang="0">
                  <a:pos x="707" y="1041"/>
                </a:cxn>
                <a:cxn ang="0">
                  <a:pos x="880" y="1041"/>
                </a:cxn>
                <a:cxn ang="0">
                  <a:pos x="925" y="1028"/>
                </a:cxn>
                <a:cxn ang="0">
                  <a:pos x="941" y="1002"/>
                </a:cxn>
                <a:cxn ang="0">
                  <a:pos x="967" y="884"/>
                </a:cxn>
                <a:cxn ang="0">
                  <a:pos x="954" y="1146"/>
                </a:cxn>
                <a:cxn ang="0">
                  <a:pos x="685" y="1146"/>
                </a:cxn>
                <a:cxn ang="0">
                  <a:pos x="666" y="1143"/>
                </a:cxn>
                <a:cxn ang="0">
                  <a:pos x="659" y="1126"/>
                </a:cxn>
                <a:cxn ang="0">
                  <a:pos x="666" y="1041"/>
                </a:cxn>
                <a:cxn ang="0">
                  <a:pos x="698" y="897"/>
                </a:cxn>
                <a:cxn ang="0">
                  <a:pos x="736" y="786"/>
                </a:cxn>
                <a:cxn ang="0">
                  <a:pos x="797" y="593"/>
                </a:cxn>
                <a:cxn ang="0">
                  <a:pos x="826" y="406"/>
                </a:cxn>
                <a:cxn ang="0">
                  <a:pos x="800" y="259"/>
                </a:cxn>
                <a:cxn ang="0">
                  <a:pos x="739" y="148"/>
                </a:cxn>
                <a:cxn ang="0">
                  <a:pos x="653" y="76"/>
                </a:cxn>
                <a:cxn ang="0">
                  <a:pos x="554" y="40"/>
                </a:cxn>
                <a:cxn ang="0">
                  <a:pos x="455" y="40"/>
                </a:cxn>
                <a:cxn ang="0">
                  <a:pos x="355" y="76"/>
                </a:cxn>
                <a:cxn ang="0">
                  <a:pos x="269" y="144"/>
                </a:cxn>
                <a:cxn ang="0">
                  <a:pos x="205" y="256"/>
                </a:cxn>
                <a:cxn ang="0">
                  <a:pos x="183" y="406"/>
                </a:cxn>
                <a:cxn ang="0">
                  <a:pos x="208" y="589"/>
                </a:cxn>
                <a:cxn ang="0">
                  <a:pos x="259" y="753"/>
                </a:cxn>
                <a:cxn ang="0">
                  <a:pos x="307" y="891"/>
                </a:cxn>
                <a:cxn ang="0">
                  <a:pos x="343" y="1041"/>
                </a:cxn>
                <a:cxn ang="0">
                  <a:pos x="346" y="1126"/>
                </a:cxn>
                <a:cxn ang="0">
                  <a:pos x="339" y="1143"/>
                </a:cxn>
                <a:cxn ang="0">
                  <a:pos x="323" y="1146"/>
                </a:cxn>
                <a:cxn ang="0">
                  <a:pos x="51" y="1146"/>
                </a:cxn>
                <a:cxn ang="0">
                  <a:pos x="39" y="884"/>
                </a:cxn>
                <a:cxn ang="0">
                  <a:pos x="67" y="1002"/>
                </a:cxn>
                <a:cxn ang="0">
                  <a:pos x="83" y="1028"/>
                </a:cxn>
                <a:cxn ang="0">
                  <a:pos x="128" y="1041"/>
                </a:cxn>
                <a:cxn ang="0">
                  <a:pos x="301" y="1041"/>
                </a:cxn>
                <a:cxn ang="0">
                  <a:pos x="250" y="910"/>
                </a:cxn>
                <a:cxn ang="0">
                  <a:pos x="160" y="766"/>
                </a:cxn>
                <a:cxn ang="0">
                  <a:pos x="77" y="625"/>
                </a:cxn>
                <a:cxn ang="0">
                  <a:pos x="26" y="485"/>
                </a:cxn>
                <a:cxn ang="0">
                  <a:pos x="29" y="324"/>
                </a:cxn>
                <a:cxn ang="0">
                  <a:pos x="99" y="180"/>
                </a:cxn>
                <a:cxn ang="0">
                  <a:pos x="231" y="69"/>
                </a:cxn>
                <a:cxn ang="0">
                  <a:pos x="403" y="10"/>
                </a:cxn>
              </a:cxnLst>
              <a:rect l="0" t="0" r="r" b="b"/>
              <a:pathLst>
                <a:path w="1008" h="1146">
                  <a:moveTo>
                    <a:pt x="506" y="0"/>
                  </a:moveTo>
                  <a:lnTo>
                    <a:pt x="602" y="10"/>
                  </a:lnTo>
                  <a:lnTo>
                    <a:pt x="691" y="33"/>
                  </a:lnTo>
                  <a:lnTo>
                    <a:pt x="775" y="69"/>
                  </a:lnTo>
                  <a:lnTo>
                    <a:pt x="845" y="118"/>
                  </a:lnTo>
                  <a:lnTo>
                    <a:pt x="906" y="180"/>
                  </a:lnTo>
                  <a:lnTo>
                    <a:pt x="951" y="249"/>
                  </a:lnTo>
                  <a:lnTo>
                    <a:pt x="976" y="324"/>
                  </a:lnTo>
                  <a:lnTo>
                    <a:pt x="986" y="406"/>
                  </a:lnTo>
                  <a:lnTo>
                    <a:pt x="979" y="485"/>
                  </a:lnTo>
                  <a:lnTo>
                    <a:pt x="960" y="557"/>
                  </a:lnTo>
                  <a:lnTo>
                    <a:pt x="928" y="625"/>
                  </a:lnTo>
                  <a:lnTo>
                    <a:pt x="890" y="694"/>
                  </a:lnTo>
                  <a:lnTo>
                    <a:pt x="848" y="766"/>
                  </a:lnTo>
                  <a:lnTo>
                    <a:pt x="800" y="841"/>
                  </a:lnTo>
                  <a:lnTo>
                    <a:pt x="759" y="910"/>
                  </a:lnTo>
                  <a:lnTo>
                    <a:pt x="727" y="976"/>
                  </a:lnTo>
                  <a:lnTo>
                    <a:pt x="707" y="1041"/>
                  </a:lnTo>
                  <a:lnTo>
                    <a:pt x="835" y="1041"/>
                  </a:lnTo>
                  <a:lnTo>
                    <a:pt x="880" y="1041"/>
                  </a:lnTo>
                  <a:lnTo>
                    <a:pt x="909" y="1035"/>
                  </a:lnTo>
                  <a:lnTo>
                    <a:pt x="925" y="1028"/>
                  </a:lnTo>
                  <a:lnTo>
                    <a:pt x="935" y="1015"/>
                  </a:lnTo>
                  <a:lnTo>
                    <a:pt x="941" y="1002"/>
                  </a:lnTo>
                  <a:lnTo>
                    <a:pt x="954" y="943"/>
                  </a:lnTo>
                  <a:lnTo>
                    <a:pt x="967" y="884"/>
                  </a:lnTo>
                  <a:lnTo>
                    <a:pt x="1008" y="884"/>
                  </a:lnTo>
                  <a:lnTo>
                    <a:pt x="954" y="1146"/>
                  </a:lnTo>
                  <a:lnTo>
                    <a:pt x="701" y="1146"/>
                  </a:lnTo>
                  <a:lnTo>
                    <a:pt x="685" y="1146"/>
                  </a:lnTo>
                  <a:lnTo>
                    <a:pt x="675" y="1146"/>
                  </a:lnTo>
                  <a:lnTo>
                    <a:pt x="666" y="1143"/>
                  </a:lnTo>
                  <a:lnTo>
                    <a:pt x="663" y="1136"/>
                  </a:lnTo>
                  <a:lnTo>
                    <a:pt x="659" y="1126"/>
                  </a:lnTo>
                  <a:lnTo>
                    <a:pt x="659" y="1113"/>
                  </a:lnTo>
                  <a:lnTo>
                    <a:pt x="666" y="1041"/>
                  </a:lnTo>
                  <a:lnTo>
                    <a:pt x="679" y="969"/>
                  </a:lnTo>
                  <a:lnTo>
                    <a:pt x="698" y="897"/>
                  </a:lnTo>
                  <a:lnTo>
                    <a:pt x="717" y="835"/>
                  </a:lnTo>
                  <a:lnTo>
                    <a:pt x="736" y="786"/>
                  </a:lnTo>
                  <a:lnTo>
                    <a:pt x="768" y="688"/>
                  </a:lnTo>
                  <a:lnTo>
                    <a:pt x="797" y="593"/>
                  </a:lnTo>
                  <a:lnTo>
                    <a:pt x="816" y="498"/>
                  </a:lnTo>
                  <a:lnTo>
                    <a:pt x="826" y="406"/>
                  </a:lnTo>
                  <a:lnTo>
                    <a:pt x="819" y="328"/>
                  </a:lnTo>
                  <a:lnTo>
                    <a:pt x="800" y="259"/>
                  </a:lnTo>
                  <a:lnTo>
                    <a:pt x="775" y="200"/>
                  </a:lnTo>
                  <a:lnTo>
                    <a:pt x="739" y="148"/>
                  </a:lnTo>
                  <a:lnTo>
                    <a:pt x="701" y="108"/>
                  </a:lnTo>
                  <a:lnTo>
                    <a:pt x="653" y="76"/>
                  </a:lnTo>
                  <a:lnTo>
                    <a:pt x="605" y="53"/>
                  </a:lnTo>
                  <a:lnTo>
                    <a:pt x="554" y="40"/>
                  </a:lnTo>
                  <a:lnTo>
                    <a:pt x="503" y="36"/>
                  </a:lnTo>
                  <a:lnTo>
                    <a:pt x="455" y="40"/>
                  </a:lnTo>
                  <a:lnTo>
                    <a:pt x="403" y="53"/>
                  </a:lnTo>
                  <a:lnTo>
                    <a:pt x="355" y="76"/>
                  </a:lnTo>
                  <a:lnTo>
                    <a:pt x="311" y="105"/>
                  </a:lnTo>
                  <a:lnTo>
                    <a:pt x="269" y="144"/>
                  </a:lnTo>
                  <a:lnTo>
                    <a:pt x="234" y="197"/>
                  </a:lnTo>
                  <a:lnTo>
                    <a:pt x="205" y="256"/>
                  </a:lnTo>
                  <a:lnTo>
                    <a:pt x="189" y="324"/>
                  </a:lnTo>
                  <a:lnTo>
                    <a:pt x="183" y="406"/>
                  </a:lnTo>
                  <a:lnTo>
                    <a:pt x="189" y="498"/>
                  </a:lnTo>
                  <a:lnTo>
                    <a:pt x="208" y="589"/>
                  </a:lnTo>
                  <a:lnTo>
                    <a:pt x="234" y="675"/>
                  </a:lnTo>
                  <a:lnTo>
                    <a:pt x="259" y="753"/>
                  </a:lnTo>
                  <a:lnTo>
                    <a:pt x="282" y="819"/>
                  </a:lnTo>
                  <a:lnTo>
                    <a:pt x="307" y="891"/>
                  </a:lnTo>
                  <a:lnTo>
                    <a:pt x="327" y="966"/>
                  </a:lnTo>
                  <a:lnTo>
                    <a:pt x="343" y="1041"/>
                  </a:lnTo>
                  <a:lnTo>
                    <a:pt x="346" y="1113"/>
                  </a:lnTo>
                  <a:lnTo>
                    <a:pt x="346" y="1126"/>
                  </a:lnTo>
                  <a:lnTo>
                    <a:pt x="346" y="1136"/>
                  </a:lnTo>
                  <a:lnTo>
                    <a:pt x="339" y="1143"/>
                  </a:lnTo>
                  <a:lnTo>
                    <a:pt x="333" y="1146"/>
                  </a:lnTo>
                  <a:lnTo>
                    <a:pt x="323" y="1146"/>
                  </a:lnTo>
                  <a:lnTo>
                    <a:pt x="307" y="1146"/>
                  </a:lnTo>
                  <a:lnTo>
                    <a:pt x="51" y="1146"/>
                  </a:lnTo>
                  <a:lnTo>
                    <a:pt x="0" y="884"/>
                  </a:lnTo>
                  <a:lnTo>
                    <a:pt x="39" y="884"/>
                  </a:lnTo>
                  <a:lnTo>
                    <a:pt x="51" y="943"/>
                  </a:lnTo>
                  <a:lnTo>
                    <a:pt x="67" y="1002"/>
                  </a:lnTo>
                  <a:lnTo>
                    <a:pt x="74" y="1018"/>
                  </a:lnTo>
                  <a:lnTo>
                    <a:pt x="83" y="1028"/>
                  </a:lnTo>
                  <a:lnTo>
                    <a:pt x="99" y="1035"/>
                  </a:lnTo>
                  <a:lnTo>
                    <a:pt x="128" y="1041"/>
                  </a:lnTo>
                  <a:lnTo>
                    <a:pt x="173" y="1041"/>
                  </a:lnTo>
                  <a:lnTo>
                    <a:pt x="301" y="1041"/>
                  </a:lnTo>
                  <a:lnTo>
                    <a:pt x="279" y="976"/>
                  </a:lnTo>
                  <a:lnTo>
                    <a:pt x="250" y="910"/>
                  </a:lnTo>
                  <a:lnTo>
                    <a:pt x="208" y="841"/>
                  </a:lnTo>
                  <a:lnTo>
                    <a:pt x="160" y="766"/>
                  </a:lnTo>
                  <a:lnTo>
                    <a:pt x="115" y="694"/>
                  </a:lnTo>
                  <a:lnTo>
                    <a:pt x="77" y="625"/>
                  </a:lnTo>
                  <a:lnTo>
                    <a:pt x="48" y="557"/>
                  </a:lnTo>
                  <a:lnTo>
                    <a:pt x="26" y="485"/>
                  </a:lnTo>
                  <a:lnTo>
                    <a:pt x="19" y="406"/>
                  </a:lnTo>
                  <a:lnTo>
                    <a:pt x="29" y="324"/>
                  </a:lnTo>
                  <a:lnTo>
                    <a:pt x="58" y="249"/>
                  </a:lnTo>
                  <a:lnTo>
                    <a:pt x="99" y="180"/>
                  </a:lnTo>
                  <a:lnTo>
                    <a:pt x="160" y="121"/>
                  </a:lnTo>
                  <a:lnTo>
                    <a:pt x="231" y="69"/>
                  </a:lnTo>
                  <a:lnTo>
                    <a:pt x="314" y="33"/>
                  </a:lnTo>
                  <a:lnTo>
                    <a:pt x="403" y="10"/>
                  </a:lnTo>
                  <a:lnTo>
                    <a:pt x="5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031" name="Freeform 7"/>
            <p:cNvSpPr>
              <a:spLocks/>
            </p:cNvSpPr>
            <p:nvPr/>
          </p:nvSpPr>
          <p:spPr bwMode="auto">
            <a:xfrm>
              <a:off x="2218" y="1729"/>
              <a:ext cx="371" cy="1627"/>
            </a:xfrm>
            <a:custGeom>
              <a:avLst/>
              <a:gdLst/>
              <a:ahLst/>
              <a:cxnLst>
                <a:cxn ang="0">
                  <a:pos x="358" y="3"/>
                </a:cxn>
                <a:cxn ang="0">
                  <a:pos x="368" y="10"/>
                </a:cxn>
                <a:cxn ang="0">
                  <a:pos x="371" y="20"/>
                </a:cxn>
                <a:cxn ang="0">
                  <a:pos x="368" y="26"/>
                </a:cxn>
                <a:cxn ang="0">
                  <a:pos x="358" y="36"/>
                </a:cxn>
                <a:cxn ang="0">
                  <a:pos x="281" y="124"/>
                </a:cxn>
                <a:cxn ang="0">
                  <a:pos x="182" y="304"/>
                </a:cxn>
                <a:cxn ang="0">
                  <a:pos x="121" y="501"/>
                </a:cxn>
                <a:cxn ang="0">
                  <a:pos x="96" y="707"/>
                </a:cxn>
                <a:cxn ang="0">
                  <a:pos x="96" y="910"/>
                </a:cxn>
                <a:cxn ang="0">
                  <a:pos x="118" y="1110"/>
                </a:cxn>
                <a:cxn ang="0">
                  <a:pos x="176" y="1309"/>
                </a:cxn>
                <a:cxn ang="0">
                  <a:pos x="275" y="1496"/>
                </a:cxn>
                <a:cxn ang="0">
                  <a:pos x="352" y="1587"/>
                </a:cxn>
                <a:cxn ang="0">
                  <a:pos x="364" y="1600"/>
                </a:cxn>
                <a:cxn ang="0">
                  <a:pos x="371" y="1607"/>
                </a:cxn>
                <a:cxn ang="0">
                  <a:pos x="371" y="1614"/>
                </a:cxn>
                <a:cxn ang="0">
                  <a:pos x="368" y="1620"/>
                </a:cxn>
                <a:cxn ang="0">
                  <a:pos x="358" y="1627"/>
                </a:cxn>
                <a:cxn ang="0">
                  <a:pos x="342" y="1623"/>
                </a:cxn>
                <a:cxn ang="0">
                  <a:pos x="294" y="1584"/>
                </a:cxn>
                <a:cxn ang="0">
                  <a:pos x="220" y="1506"/>
                </a:cxn>
                <a:cxn ang="0">
                  <a:pos x="144" y="1391"/>
                </a:cxn>
                <a:cxn ang="0">
                  <a:pos x="60" y="1211"/>
                </a:cxn>
                <a:cxn ang="0">
                  <a:pos x="12" y="995"/>
                </a:cxn>
                <a:cxn ang="0">
                  <a:pos x="0" y="815"/>
                </a:cxn>
                <a:cxn ang="0">
                  <a:pos x="19" y="583"/>
                </a:cxn>
                <a:cxn ang="0">
                  <a:pos x="99" y="318"/>
                </a:cxn>
                <a:cxn ang="0">
                  <a:pos x="179" y="180"/>
                </a:cxn>
                <a:cxn ang="0">
                  <a:pos x="256" y="82"/>
                </a:cxn>
                <a:cxn ang="0">
                  <a:pos x="320" y="23"/>
                </a:cxn>
                <a:cxn ang="0">
                  <a:pos x="352" y="0"/>
                </a:cxn>
              </a:cxnLst>
              <a:rect l="0" t="0" r="r" b="b"/>
              <a:pathLst>
                <a:path w="371" h="1627">
                  <a:moveTo>
                    <a:pt x="352" y="0"/>
                  </a:moveTo>
                  <a:lnTo>
                    <a:pt x="358" y="3"/>
                  </a:lnTo>
                  <a:lnTo>
                    <a:pt x="364" y="7"/>
                  </a:lnTo>
                  <a:lnTo>
                    <a:pt x="368" y="10"/>
                  </a:lnTo>
                  <a:lnTo>
                    <a:pt x="371" y="20"/>
                  </a:lnTo>
                  <a:lnTo>
                    <a:pt x="371" y="20"/>
                  </a:lnTo>
                  <a:lnTo>
                    <a:pt x="371" y="23"/>
                  </a:lnTo>
                  <a:lnTo>
                    <a:pt x="368" y="26"/>
                  </a:lnTo>
                  <a:lnTo>
                    <a:pt x="364" y="30"/>
                  </a:lnTo>
                  <a:lnTo>
                    <a:pt x="358" y="36"/>
                  </a:lnTo>
                  <a:lnTo>
                    <a:pt x="348" y="46"/>
                  </a:lnTo>
                  <a:lnTo>
                    <a:pt x="281" y="124"/>
                  </a:lnTo>
                  <a:lnTo>
                    <a:pt x="227" y="213"/>
                  </a:lnTo>
                  <a:lnTo>
                    <a:pt x="182" y="304"/>
                  </a:lnTo>
                  <a:lnTo>
                    <a:pt x="147" y="399"/>
                  </a:lnTo>
                  <a:lnTo>
                    <a:pt x="121" y="501"/>
                  </a:lnTo>
                  <a:lnTo>
                    <a:pt x="105" y="602"/>
                  </a:lnTo>
                  <a:lnTo>
                    <a:pt x="96" y="707"/>
                  </a:lnTo>
                  <a:lnTo>
                    <a:pt x="92" y="815"/>
                  </a:lnTo>
                  <a:lnTo>
                    <a:pt x="96" y="910"/>
                  </a:lnTo>
                  <a:lnTo>
                    <a:pt x="102" y="1008"/>
                  </a:lnTo>
                  <a:lnTo>
                    <a:pt x="118" y="1110"/>
                  </a:lnTo>
                  <a:lnTo>
                    <a:pt x="144" y="1211"/>
                  </a:lnTo>
                  <a:lnTo>
                    <a:pt x="176" y="1309"/>
                  </a:lnTo>
                  <a:lnTo>
                    <a:pt x="220" y="1404"/>
                  </a:lnTo>
                  <a:lnTo>
                    <a:pt x="275" y="1496"/>
                  </a:lnTo>
                  <a:lnTo>
                    <a:pt x="342" y="1578"/>
                  </a:lnTo>
                  <a:lnTo>
                    <a:pt x="352" y="1587"/>
                  </a:lnTo>
                  <a:lnTo>
                    <a:pt x="361" y="1594"/>
                  </a:lnTo>
                  <a:lnTo>
                    <a:pt x="364" y="1600"/>
                  </a:lnTo>
                  <a:lnTo>
                    <a:pt x="368" y="1604"/>
                  </a:lnTo>
                  <a:lnTo>
                    <a:pt x="371" y="1607"/>
                  </a:lnTo>
                  <a:lnTo>
                    <a:pt x="371" y="1610"/>
                  </a:lnTo>
                  <a:lnTo>
                    <a:pt x="371" y="1614"/>
                  </a:lnTo>
                  <a:lnTo>
                    <a:pt x="371" y="1614"/>
                  </a:lnTo>
                  <a:lnTo>
                    <a:pt x="368" y="1620"/>
                  </a:lnTo>
                  <a:lnTo>
                    <a:pt x="364" y="1623"/>
                  </a:lnTo>
                  <a:lnTo>
                    <a:pt x="358" y="1627"/>
                  </a:lnTo>
                  <a:lnTo>
                    <a:pt x="352" y="1627"/>
                  </a:lnTo>
                  <a:lnTo>
                    <a:pt x="342" y="1623"/>
                  </a:lnTo>
                  <a:lnTo>
                    <a:pt x="320" y="1607"/>
                  </a:lnTo>
                  <a:lnTo>
                    <a:pt x="294" y="1584"/>
                  </a:lnTo>
                  <a:lnTo>
                    <a:pt x="259" y="1551"/>
                  </a:lnTo>
                  <a:lnTo>
                    <a:pt x="220" y="1506"/>
                  </a:lnTo>
                  <a:lnTo>
                    <a:pt x="182" y="1453"/>
                  </a:lnTo>
                  <a:lnTo>
                    <a:pt x="144" y="1391"/>
                  </a:lnTo>
                  <a:lnTo>
                    <a:pt x="105" y="1322"/>
                  </a:lnTo>
                  <a:lnTo>
                    <a:pt x="60" y="1211"/>
                  </a:lnTo>
                  <a:lnTo>
                    <a:pt x="32" y="1100"/>
                  </a:lnTo>
                  <a:lnTo>
                    <a:pt x="12" y="995"/>
                  </a:lnTo>
                  <a:lnTo>
                    <a:pt x="3" y="900"/>
                  </a:lnTo>
                  <a:lnTo>
                    <a:pt x="0" y="815"/>
                  </a:lnTo>
                  <a:lnTo>
                    <a:pt x="6" y="704"/>
                  </a:lnTo>
                  <a:lnTo>
                    <a:pt x="19" y="583"/>
                  </a:lnTo>
                  <a:lnTo>
                    <a:pt x="51" y="452"/>
                  </a:lnTo>
                  <a:lnTo>
                    <a:pt x="99" y="318"/>
                  </a:lnTo>
                  <a:lnTo>
                    <a:pt x="137" y="246"/>
                  </a:lnTo>
                  <a:lnTo>
                    <a:pt x="179" y="180"/>
                  </a:lnTo>
                  <a:lnTo>
                    <a:pt x="217" y="128"/>
                  </a:lnTo>
                  <a:lnTo>
                    <a:pt x="256" y="82"/>
                  </a:lnTo>
                  <a:lnTo>
                    <a:pt x="291" y="46"/>
                  </a:lnTo>
                  <a:lnTo>
                    <a:pt x="320" y="23"/>
                  </a:lnTo>
                  <a:lnTo>
                    <a:pt x="342" y="7"/>
                  </a:lnTo>
                  <a:lnTo>
                    <a:pt x="3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032" name="Freeform 8"/>
            <p:cNvSpPr>
              <a:spLocks/>
            </p:cNvSpPr>
            <p:nvPr/>
          </p:nvSpPr>
          <p:spPr bwMode="auto">
            <a:xfrm>
              <a:off x="2704" y="2233"/>
              <a:ext cx="835" cy="1067"/>
            </a:xfrm>
            <a:custGeom>
              <a:avLst/>
              <a:gdLst/>
              <a:ahLst/>
              <a:cxnLst>
                <a:cxn ang="0">
                  <a:pos x="362" y="3"/>
                </a:cxn>
                <a:cxn ang="0">
                  <a:pos x="442" y="49"/>
                </a:cxn>
                <a:cxn ang="0">
                  <a:pos x="499" y="131"/>
                </a:cxn>
                <a:cxn ang="0">
                  <a:pos x="550" y="268"/>
                </a:cxn>
                <a:cxn ang="0">
                  <a:pos x="582" y="416"/>
                </a:cxn>
                <a:cxn ang="0">
                  <a:pos x="586" y="511"/>
                </a:cxn>
                <a:cxn ang="0">
                  <a:pos x="720" y="183"/>
                </a:cxn>
                <a:cxn ang="0">
                  <a:pos x="800" y="20"/>
                </a:cxn>
                <a:cxn ang="0">
                  <a:pos x="813" y="16"/>
                </a:cxn>
                <a:cxn ang="0">
                  <a:pos x="819" y="16"/>
                </a:cxn>
                <a:cxn ang="0">
                  <a:pos x="826" y="20"/>
                </a:cxn>
                <a:cxn ang="0">
                  <a:pos x="835" y="26"/>
                </a:cxn>
                <a:cxn ang="0">
                  <a:pos x="832" y="43"/>
                </a:cxn>
                <a:cxn ang="0">
                  <a:pos x="816" y="79"/>
                </a:cxn>
                <a:cxn ang="0">
                  <a:pos x="771" y="167"/>
                </a:cxn>
                <a:cxn ang="0">
                  <a:pos x="691" y="347"/>
                </a:cxn>
                <a:cxn ang="0">
                  <a:pos x="618" y="540"/>
                </a:cxn>
                <a:cxn ang="0">
                  <a:pos x="576" y="687"/>
                </a:cxn>
                <a:cxn ang="0">
                  <a:pos x="557" y="795"/>
                </a:cxn>
                <a:cxn ang="0">
                  <a:pos x="515" y="969"/>
                </a:cxn>
                <a:cxn ang="0">
                  <a:pos x="493" y="1041"/>
                </a:cxn>
                <a:cxn ang="0">
                  <a:pos x="467" y="1067"/>
                </a:cxn>
                <a:cxn ang="0">
                  <a:pos x="454" y="1060"/>
                </a:cxn>
                <a:cxn ang="0">
                  <a:pos x="448" y="1047"/>
                </a:cxn>
                <a:cxn ang="0">
                  <a:pos x="448" y="1011"/>
                </a:cxn>
                <a:cxn ang="0">
                  <a:pos x="467" y="920"/>
                </a:cxn>
                <a:cxn ang="0">
                  <a:pos x="496" y="802"/>
                </a:cxn>
                <a:cxn ang="0">
                  <a:pos x="528" y="687"/>
                </a:cxn>
                <a:cxn ang="0">
                  <a:pos x="541" y="648"/>
                </a:cxn>
                <a:cxn ang="0">
                  <a:pos x="547" y="579"/>
                </a:cxn>
                <a:cxn ang="0">
                  <a:pos x="547" y="491"/>
                </a:cxn>
                <a:cxn ang="0">
                  <a:pos x="541" y="396"/>
                </a:cxn>
                <a:cxn ang="0">
                  <a:pos x="518" y="298"/>
                </a:cxn>
                <a:cxn ang="0">
                  <a:pos x="474" y="206"/>
                </a:cxn>
                <a:cxn ang="0">
                  <a:pos x="400" y="141"/>
                </a:cxn>
                <a:cxn ang="0">
                  <a:pos x="288" y="115"/>
                </a:cxn>
                <a:cxn ang="0">
                  <a:pos x="256" y="118"/>
                </a:cxn>
                <a:cxn ang="0">
                  <a:pos x="195" y="134"/>
                </a:cxn>
                <a:cxn ang="0">
                  <a:pos x="125" y="174"/>
                </a:cxn>
                <a:cxn ang="0">
                  <a:pos x="61" y="249"/>
                </a:cxn>
                <a:cxn ang="0">
                  <a:pos x="35" y="304"/>
                </a:cxn>
                <a:cxn ang="0">
                  <a:pos x="22" y="314"/>
                </a:cxn>
                <a:cxn ang="0">
                  <a:pos x="10" y="311"/>
                </a:cxn>
                <a:cxn ang="0">
                  <a:pos x="0" y="301"/>
                </a:cxn>
                <a:cxn ang="0">
                  <a:pos x="3" y="272"/>
                </a:cxn>
                <a:cxn ang="0">
                  <a:pos x="35" y="196"/>
                </a:cxn>
                <a:cxn ang="0">
                  <a:pos x="99" y="105"/>
                </a:cxn>
                <a:cxn ang="0">
                  <a:pos x="192" y="30"/>
                </a:cxn>
                <a:cxn ang="0">
                  <a:pos x="310" y="0"/>
                </a:cxn>
              </a:cxnLst>
              <a:rect l="0" t="0" r="r" b="b"/>
              <a:pathLst>
                <a:path w="835" h="1067">
                  <a:moveTo>
                    <a:pt x="310" y="0"/>
                  </a:moveTo>
                  <a:lnTo>
                    <a:pt x="362" y="3"/>
                  </a:lnTo>
                  <a:lnTo>
                    <a:pt x="406" y="23"/>
                  </a:lnTo>
                  <a:lnTo>
                    <a:pt x="442" y="49"/>
                  </a:lnTo>
                  <a:lnTo>
                    <a:pt x="474" y="88"/>
                  </a:lnTo>
                  <a:lnTo>
                    <a:pt x="499" y="131"/>
                  </a:lnTo>
                  <a:lnTo>
                    <a:pt x="522" y="177"/>
                  </a:lnTo>
                  <a:lnTo>
                    <a:pt x="550" y="268"/>
                  </a:lnTo>
                  <a:lnTo>
                    <a:pt x="570" y="347"/>
                  </a:lnTo>
                  <a:lnTo>
                    <a:pt x="582" y="416"/>
                  </a:lnTo>
                  <a:lnTo>
                    <a:pt x="586" y="471"/>
                  </a:lnTo>
                  <a:lnTo>
                    <a:pt x="586" y="511"/>
                  </a:lnTo>
                  <a:lnTo>
                    <a:pt x="650" y="344"/>
                  </a:lnTo>
                  <a:lnTo>
                    <a:pt x="720" y="183"/>
                  </a:lnTo>
                  <a:lnTo>
                    <a:pt x="797" y="26"/>
                  </a:lnTo>
                  <a:lnTo>
                    <a:pt x="800" y="20"/>
                  </a:lnTo>
                  <a:lnTo>
                    <a:pt x="806" y="16"/>
                  </a:lnTo>
                  <a:lnTo>
                    <a:pt x="813" y="16"/>
                  </a:lnTo>
                  <a:lnTo>
                    <a:pt x="816" y="16"/>
                  </a:lnTo>
                  <a:lnTo>
                    <a:pt x="819" y="16"/>
                  </a:lnTo>
                  <a:lnTo>
                    <a:pt x="822" y="16"/>
                  </a:lnTo>
                  <a:lnTo>
                    <a:pt x="826" y="20"/>
                  </a:lnTo>
                  <a:lnTo>
                    <a:pt x="832" y="20"/>
                  </a:lnTo>
                  <a:lnTo>
                    <a:pt x="835" y="26"/>
                  </a:lnTo>
                  <a:lnTo>
                    <a:pt x="835" y="33"/>
                  </a:lnTo>
                  <a:lnTo>
                    <a:pt x="832" y="43"/>
                  </a:lnTo>
                  <a:lnTo>
                    <a:pt x="826" y="59"/>
                  </a:lnTo>
                  <a:lnTo>
                    <a:pt x="816" y="79"/>
                  </a:lnTo>
                  <a:lnTo>
                    <a:pt x="806" y="95"/>
                  </a:lnTo>
                  <a:lnTo>
                    <a:pt x="771" y="167"/>
                  </a:lnTo>
                  <a:lnTo>
                    <a:pt x="733" y="255"/>
                  </a:lnTo>
                  <a:lnTo>
                    <a:pt x="691" y="347"/>
                  </a:lnTo>
                  <a:lnTo>
                    <a:pt x="653" y="445"/>
                  </a:lnTo>
                  <a:lnTo>
                    <a:pt x="618" y="540"/>
                  </a:lnTo>
                  <a:lnTo>
                    <a:pt x="589" y="625"/>
                  </a:lnTo>
                  <a:lnTo>
                    <a:pt x="576" y="687"/>
                  </a:lnTo>
                  <a:lnTo>
                    <a:pt x="570" y="736"/>
                  </a:lnTo>
                  <a:lnTo>
                    <a:pt x="557" y="795"/>
                  </a:lnTo>
                  <a:lnTo>
                    <a:pt x="541" y="874"/>
                  </a:lnTo>
                  <a:lnTo>
                    <a:pt x="515" y="969"/>
                  </a:lnTo>
                  <a:lnTo>
                    <a:pt x="502" y="1011"/>
                  </a:lnTo>
                  <a:lnTo>
                    <a:pt x="493" y="1041"/>
                  </a:lnTo>
                  <a:lnTo>
                    <a:pt x="480" y="1060"/>
                  </a:lnTo>
                  <a:lnTo>
                    <a:pt x="467" y="1067"/>
                  </a:lnTo>
                  <a:lnTo>
                    <a:pt x="458" y="1067"/>
                  </a:lnTo>
                  <a:lnTo>
                    <a:pt x="454" y="1060"/>
                  </a:lnTo>
                  <a:lnTo>
                    <a:pt x="448" y="1054"/>
                  </a:lnTo>
                  <a:lnTo>
                    <a:pt x="448" y="1047"/>
                  </a:lnTo>
                  <a:lnTo>
                    <a:pt x="445" y="1038"/>
                  </a:lnTo>
                  <a:lnTo>
                    <a:pt x="448" y="1011"/>
                  </a:lnTo>
                  <a:lnTo>
                    <a:pt x="458" y="972"/>
                  </a:lnTo>
                  <a:lnTo>
                    <a:pt x="467" y="920"/>
                  </a:lnTo>
                  <a:lnTo>
                    <a:pt x="480" y="861"/>
                  </a:lnTo>
                  <a:lnTo>
                    <a:pt x="496" y="802"/>
                  </a:lnTo>
                  <a:lnTo>
                    <a:pt x="512" y="743"/>
                  </a:lnTo>
                  <a:lnTo>
                    <a:pt x="528" y="687"/>
                  </a:lnTo>
                  <a:lnTo>
                    <a:pt x="534" y="668"/>
                  </a:lnTo>
                  <a:lnTo>
                    <a:pt x="541" y="648"/>
                  </a:lnTo>
                  <a:lnTo>
                    <a:pt x="544" y="619"/>
                  </a:lnTo>
                  <a:lnTo>
                    <a:pt x="547" y="579"/>
                  </a:lnTo>
                  <a:lnTo>
                    <a:pt x="547" y="527"/>
                  </a:lnTo>
                  <a:lnTo>
                    <a:pt x="547" y="491"/>
                  </a:lnTo>
                  <a:lnTo>
                    <a:pt x="544" y="445"/>
                  </a:lnTo>
                  <a:lnTo>
                    <a:pt x="541" y="396"/>
                  </a:lnTo>
                  <a:lnTo>
                    <a:pt x="531" y="347"/>
                  </a:lnTo>
                  <a:lnTo>
                    <a:pt x="518" y="298"/>
                  </a:lnTo>
                  <a:lnTo>
                    <a:pt x="499" y="252"/>
                  </a:lnTo>
                  <a:lnTo>
                    <a:pt x="474" y="206"/>
                  </a:lnTo>
                  <a:lnTo>
                    <a:pt x="438" y="170"/>
                  </a:lnTo>
                  <a:lnTo>
                    <a:pt x="400" y="141"/>
                  </a:lnTo>
                  <a:lnTo>
                    <a:pt x="349" y="124"/>
                  </a:lnTo>
                  <a:lnTo>
                    <a:pt x="288" y="115"/>
                  </a:lnTo>
                  <a:lnTo>
                    <a:pt x="278" y="118"/>
                  </a:lnTo>
                  <a:lnTo>
                    <a:pt x="256" y="118"/>
                  </a:lnTo>
                  <a:lnTo>
                    <a:pt x="230" y="124"/>
                  </a:lnTo>
                  <a:lnTo>
                    <a:pt x="195" y="134"/>
                  </a:lnTo>
                  <a:lnTo>
                    <a:pt x="160" y="147"/>
                  </a:lnTo>
                  <a:lnTo>
                    <a:pt x="125" y="174"/>
                  </a:lnTo>
                  <a:lnTo>
                    <a:pt x="90" y="206"/>
                  </a:lnTo>
                  <a:lnTo>
                    <a:pt x="61" y="249"/>
                  </a:lnTo>
                  <a:lnTo>
                    <a:pt x="35" y="304"/>
                  </a:lnTo>
                  <a:lnTo>
                    <a:pt x="35" y="304"/>
                  </a:lnTo>
                  <a:lnTo>
                    <a:pt x="32" y="314"/>
                  </a:lnTo>
                  <a:lnTo>
                    <a:pt x="22" y="314"/>
                  </a:lnTo>
                  <a:lnTo>
                    <a:pt x="16" y="311"/>
                  </a:lnTo>
                  <a:lnTo>
                    <a:pt x="10" y="311"/>
                  </a:lnTo>
                  <a:lnTo>
                    <a:pt x="3" y="308"/>
                  </a:lnTo>
                  <a:lnTo>
                    <a:pt x="0" y="301"/>
                  </a:lnTo>
                  <a:lnTo>
                    <a:pt x="0" y="295"/>
                  </a:lnTo>
                  <a:lnTo>
                    <a:pt x="3" y="272"/>
                  </a:lnTo>
                  <a:lnTo>
                    <a:pt x="16" y="239"/>
                  </a:lnTo>
                  <a:lnTo>
                    <a:pt x="35" y="196"/>
                  </a:lnTo>
                  <a:lnTo>
                    <a:pt x="64" y="151"/>
                  </a:lnTo>
                  <a:lnTo>
                    <a:pt x="99" y="105"/>
                  </a:lnTo>
                  <a:lnTo>
                    <a:pt x="141" y="66"/>
                  </a:lnTo>
                  <a:lnTo>
                    <a:pt x="192" y="30"/>
                  </a:lnTo>
                  <a:lnTo>
                    <a:pt x="246" y="7"/>
                  </a:lnTo>
                  <a:lnTo>
                    <a:pt x="3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033" name="Freeform 9"/>
            <p:cNvSpPr>
              <a:spLocks noEditPoints="1"/>
            </p:cNvSpPr>
            <p:nvPr/>
          </p:nvSpPr>
          <p:spPr bwMode="auto">
            <a:xfrm>
              <a:off x="3686" y="1729"/>
              <a:ext cx="372" cy="1627"/>
            </a:xfrm>
            <a:custGeom>
              <a:avLst/>
              <a:gdLst/>
              <a:ahLst/>
              <a:cxnLst>
                <a:cxn ang="0">
                  <a:pos x="372" y="815"/>
                </a:cxn>
                <a:cxn ang="0">
                  <a:pos x="16" y="0"/>
                </a:cxn>
                <a:cxn ang="0">
                  <a:pos x="48" y="23"/>
                </a:cxn>
                <a:cxn ang="0">
                  <a:pos x="112" y="79"/>
                </a:cxn>
                <a:cxn ang="0">
                  <a:pos x="189" y="177"/>
                </a:cxn>
                <a:cxn ang="0">
                  <a:pos x="266" y="308"/>
                </a:cxn>
                <a:cxn ang="0">
                  <a:pos x="340" y="530"/>
                </a:cxn>
                <a:cxn ang="0">
                  <a:pos x="368" y="730"/>
                </a:cxn>
                <a:cxn ang="0">
                  <a:pos x="365" y="923"/>
                </a:cxn>
                <a:cxn ang="0">
                  <a:pos x="320" y="1178"/>
                </a:cxn>
                <a:cxn ang="0">
                  <a:pos x="234" y="1384"/>
                </a:cxn>
                <a:cxn ang="0">
                  <a:pos x="154" y="1502"/>
                </a:cxn>
                <a:cxn ang="0">
                  <a:pos x="80" y="1581"/>
                </a:cxn>
                <a:cxn ang="0">
                  <a:pos x="29" y="1623"/>
                </a:cxn>
                <a:cxn ang="0">
                  <a:pos x="10" y="1627"/>
                </a:cxn>
                <a:cxn ang="0">
                  <a:pos x="0" y="1617"/>
                </a:cxn>
                <a:cxn ang="0">
                  <a:pos x="0" y="1610"/>
                </a:cxn>
                <a:cxn ang="0">
                  <a:pos x="4" y="1604"/>
                </a:cxn>
                <a:cxn ang="0">
                  <a:pos x="13" y="1591"/>
                </a:cxn>
                <a:cxn ang="0">
                  <a:pos x="90" y="1502"/>
                </a:cxn>
                <a:cxn ang="0">
                  <a:pos x="189" y="1326"/>
                </a:cxn>
                <a:cxn ang="0">
                  <a:pos x="250" y="1126"/>
                </a:cxn>
                <a:cxn ang="0">
                  <a:pos x="276" y="920"/>
                </a:cxn>
                <a:cxn ang="0">
                  <a:pos x="272" y="674"/>
                </a:cxn>
                <a:cxn ang="0">
                  <a:pos x="231" y="422"/>
                </a:cxn>
                <a:cxn ang="0">
                  <a:pos x="148" y="216"/>
                </a:cxn>
                <a:cxn ang="0">
                  <a:pos x="29" y="56"/>
                </a:cxn>
                <a:cxn ang="0">
                  <a:pos x="13" y="39"/>
                </a:cxn>
                <a:cxn ang="0">
                  <a:pos x="4" y="26"/>
                </a:cxn>
                <a:cxn ang="0">
                  <a:pos x="0" y="23"/>
                </a:cxn>
                <a:cxn ang="0">
                  <a:pos x="0" y="20"/>
                </a:cxn>
                <a:cxn ang="0">
                  <a:pos x="7" y="7"/>
                </a:cxn>
                <a:cxn ang="0">
                  <a:pos x="16" y="0"/>
                </a:cxn>
              </a:cxnLst>
              <a:rect l="0" t="0" r="r" b="b"/>
              <a:pathLst>
                <a:path w="372" h="1627">
                  <a:moveTo>
                    <a:pt x="372" y="815"/>
                  </a:moveTo>
                  <a:lnTo>
                    <a:pt x="372" y="815"/>
                  </a:lnTo>
                  <a:lnTo>
                    <a:pt x="372" y="815"/>
                  </a:lnTo>
                  <a:close/>
                  <a:moveTo>
                    <a:pt x="16" y="0"/>
                  </a:moveTo>
                  <a:lnTo>
                    <a:pt x="29" y="7"/>
                  </a:lnTo>
                  <a:lnTo>
                    <a:pt x="48" y="23"/>
                  </a:lnTo>
                  <a:lnTo>
                    <a:pt x="77" y="46"/>
                  </a:lnTo>
                  <a:lnTo>
                    <a:pt x="112" y="79"/>
                  </a:lnTo>
                  <a:lnTo>
                    <a:pt x="148" y="124"/>
                  </a:lnTo>
                  <a:lnTo>
                    <a:pt x="189" y="177"/>
                  </a:lnTo>
                  <a:lnTo>
                    <a:pt x="228" y="239"/>
                  </a:lnTo>
                  <a:lnTo>
                    <a:pt x="266" y="308"/>
                  </a:lnTo>
                  <a:lnTo>
                    <a:pt x="311" y="419"/>
                  </a:lnTo>
                  <a:lnTo>
                    <a:pt x="340" y="530"/>
                  </a:lnTo>
                  <a:lnTo>
                    <a:pt x="359" y="635"/>
                  </a:lnTo>
                  <a:lnTo>
                    <a:pt x="368" y="730"/>
                  </a:lnTo>
                  <a:lnTo>
                    <a:pt x="372" y="815"/>
                  </a:lnTo>
                  <a:lnTo>
                    <a:pt x="365" y="923"/>
                  </a:lnTo>
                  <a:lnTo>
                    <a:pt x="349" y="1047"/>
                  </a:lnTo>
                  <a:lnTo>
                    <a:pt x="320" y="1178"/>
                  </a:lnTo>
                  <a:lnTo>
                    <a:pt x="269" y="1309"/>
                  </a:lnTo>
                  <a:lnTo>
                    <a:pt x="234" y="1384"/>
                  </a:lnTo>
                  <a:lnTo>
                    <a:pt x="192" y="1447"/>
                  </a:lnTo>
                  <a:lnTo>
                    <a:pt x="154" y="1502"/>
                  </a:lnTo>
                  <a:lnTo>
                    <a:pt x="116" y="1548"/>
                  </a:lnTo>
                  <a:lnTo>
                    <a:pt x="80" y="1581"/>
                  </a:lnTo>
                  <a:lnTo>
                    <a:pt x="52" y="1607"/>
                  </a:lnTo>
                  <a:lnTo>
                    <a:pt x="29" y="1623"/>
                  </a:lnTo>
                  <a:lnTo>
                    <a:pt x="16" y="1627"/>
                  </a:lnTo>
                  <a:lnTo>
                    <a:pt x="10" y="1627"/>
                  </a:lnTo>
                  <a:lnTo>
                    <a:pt x="7" y="1623"/>
                  </a:lnTo>
                  <a:lnTo>
                    <a:pt x="0" y="1617"/>
                  </a:lnTo>
                  <a:lnTo>
                    <a:pt x="0" y="1614"/>
                  </a:lnTo>
                  <a:lnTo>
                    <a:pt x="0" y="1610"/>
                  </a:lnTo>
                  <a:lnTo>
                    <a:pt x="0" y="1607"/>
                  </a:lnTo>
                  <a:lnTo>
                    <a:pt x="4" y="1604"/>
                  </a:lnTo>
                  <a:lnTo>
                    <a:pt x="7" y="1597"/>
                  </a:lnTo>
                  <a:lnTo>
                    <a:pt x="13" y="1591"/>
                  </a:lnTo>
                  <a:lnTo>
                    <a:pt x="23" y="1584"/>
                  </a:lnTo>
                  <a:lnTo>
                    <a:pt x="90" y="1502"/>
                  </a:lnTo>
                  <a:lnTo>
                    <a:pt x="144" y="1417"/>
                  </a:lnTo>
                  <a:lnTo>
                    <a:pt x="189" y="1326"/>
                  </a:lnTo>
                  <a:lnTo>
                    <a:pt x="224" y="1227"/>
                  </a:lnTo>
                  <a:lnTo>
                    <a:pt x="250" y="1126"/>
                  </a:lnTo>
                  <a:lnTo>
                    <a:pt x="266" y="1024"/>
                  </a:lnTo>
                  <a:lnTo>
                    <a:pt x="276" y="920"/>
                  </a:lnTo>
                  <a:lnTo>
                    <a:pt x="279" y="815"/>
                  </a:lnTo>
                  <a:lnTo>
                    <a:pt x="272" y="674"/>
                  </a:lnTo>
                  <a:lnTo>
                    <a:pt x="256" y="543"/>
                  </a:lnTo>
                  <a:lnTo>
                    <a:pt x="231" y="422"/>
                  </a:lnTo>
                  <a:lnTo>
                    <a:pt x="192" y="314"/>
                  </a:lnTo>
                  <a:lnTo>
                    <a:pt x="148" y="216"/>
                  </a:lnTo>
                  <a:lnTo>
                    <a:pt x="93" y="131"/>
                  </a:lnTo>
                  <a:lnTo>
                    <a:pt x="29" y="56"/>
                  </a:lnTo>
                  <a:lnTo>
                    <a:pt x="20" y="46"/>
                  </a:lnTo>
                  <a:lnTo>
                    <a:pt x="13" y="39"/>
                  </a:lnTo>
                  <a:lnTo>
                    <a:pt x="7" y="33"/>
                  </a:lnTo>
                  <a:lnTo>
                    <a:pt x="4" y="26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3"/>
                  </a:lnTo>
                  <a:lnTo>
                    <a:pt x="7" y="7"/>
                  </a:lnTo>
                  <a:lnTo>
                    <a:pt x="10" y="3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034" name="Freeform 10"/>
            <p:cNvSpPr>
              <a:spLocks/>
            </p:cNvSpPr>
            <p:nvPr/>
          </p:nvSpPr>
          <p:spPr bwMode="auto">
            <a:xfrm>
              <a:off x="4739" y="2119"/>
              <a:ext cx="1411" cy="850"/>
            </a:xfrm>
            <a:custGeom>
              <a:avLst/>
              <a:gdLst/>
              <a:ahLst/>
              <a:cxnLst>
                <a:cxn ang="0">
                  <a:pos x="1056" y="0"/>
                </a:cxn>
                <a:cxn ang="0">
                  <a:pos x="1069" y="6"/>
                </a:cxn>
                <a:cxn ang="0">
                  <a:pos x="1075" y="16"/>
                </a:cxn>
                <a:cxn ang="0">
                  <a:pos x="1101" y="111"/>
                </a:cxn>
                <a:cxn ang="0">
                  <a:pos x="1171" y="238"/>
                </a:cxn>
                <a:cxn ang="0">
                  <a:pos x="1258" y="327"/>
                </a:cxn>
                <a:cxn ang="0">
                  <a:pos x="1338" y="379"/>
                </a:cxn>
                <a:cxn ang="0">
                  <a:pos x="1402" y="405"/>
                </a:cxn>
                <a:cxn ang="0">
                  <a:pos x="1408" y="412"/>
                </a:cxn>
                <a:cxn ang="0">
                  <a:pos x="1411" y="425"/>
                </a:cxn>
                <a:cxn ang="0">
                  <a:pos x="1411" y="435"/>
                </a:cxn>
                <a:cxn ang="0">
                  <a:pos x="1402" y="441"/>
                </a:cxn>
                <a:cxn ang="0">
                  <a:pos x="1309" y="487"/>
                </a:cxn>
                <a:cxn ang="0">
                  <a:pos x="1181" y="598"/>
                </a:cxn>
                <a:cxn ang="0">
                  <a:pos x="1104" y="739"/>
                </a:cxn>
                <a:cxn ang="0">
                  <a:pos x="1079" y="828"/>
                </a:cxn>
                <a:cxn ang="0">
                  <a:pos x="1069" y="844"/>
                </a:cxn>
                <a:cxn ang="0">
                  <a:pos x="1056" y="847"/>
                </a:cxn>
                <a:cxn ang="0">
                  <a:pos x="1040" y="850"/>
                </a:cxn>
                <a:cxn ang="0">
                  <a:pos x="1027" y="847"/>
                </a:cxn>
                <a:cxn ang="0">
                  <a:pos x="1018" y="841"/>
                </a:cxn>
                <a:cxn ang="0">
                  <a:pos x="1011" y="828"/>
                </a:cxn>
                <a:cxn ang="0">
                  <a:pos x="1018" y="798"/>
                </a:cxn>
                <a:cxn ang="0">
                  <a:pos x="1043" y="720"/>
                </a:cxn>
                <a:cxn ang="0">
                  <a:pos x="1098" y="615"/>
                </a:cxn>
                <a:cxn ang="0">
                  <a:pos x="1130" y="569"/>
                </a:cxn>
                <a:cxn ang="0">
                  <a:pos x="1194" y="497"/>
                </a:cxn>
                <a:cxn ang="0">
                  <a:pos x="58" y="458"/>
                </a:cxn>
                <a:cxn ang="0">
                  <a:pos x="19" y="454"/>
                </a:cxn>
                <a:cxn ang="0">
                  <a:pos x="0" y="425"/>
                </a:cxn>
                <a:cxn ang="0">
                  <a:pos x="19" y="396"/>
                </a:cxn>
                <a:cxn ang="0">
                  <a:pos x="58" y="392"/>
                </a:cxn>
                <a:cxn ang="0">
                  <a:pos x="1178" y="340"/>
                </a:cxn>
                <a:cxn ang="0">
                  <a:pos x="1091" y="235"/>
                </a:cxn>
                <a:cxn ang="0">
                  <a:pos x="1043" y="130"/>
                </a:cxn>
                <a:cxn ang="0">
                  <a:pos x="1018" y="52"/>
                </a:cxn>
                <a:cxn ang="0">
                  <a:pos x="1011" y="19"/>
                </a:cxn>
                <a:cxn ang="0">
                  <a:pos x="1018" y="6"/>
                </a:cxn>
                <a:cxn ang="0">
                  <a:pos x="1027" y="3"/>
                </a:cxn>
                <a:cxn ang="0">
                  <a:pos x="1040" y="0"/>
                </a:cxn>
              </a:cxnLst>
              <a:rect l="0" t="0" r="r" b="b"/>
              <a:pathLst>
                <a:path w="1411" h="850">
                  <a:moveTo>
                    <a:pt x="1047" y="0"/>
                  </a:moveTo>
                  <a:lnTo>
                    <a:pt x="1056" y="0"/>
                  </a:lnTo>
                  <a:lnTo>
                    <a:pt x="1066" y="3"/>
                  </a:lnTo>
                  <a:lnTo>
                    <a:pt x="1069" y="6"/>
                  </a:lnTo>
                  <a:lnTo>
                    <a:pt x="1072" y="9"/>
                  </a:lnTo>
                  <a:lnTo>
                    <a:pt x="1075" y="16"/>
                  </a:lnTo>
                  <a:lnTo>
                    <a:pt x="1079" y="26"/>
                  </a:lnTo>
                  <a:lnTo>
                    <a:pt x="1101" y="111"/>
                  </a:lnTo>
                  <a:lnTo>
                    <a:pt x="1136" y="180"/>
                  </a:lnTo>
                  <a:lnTo>
                    <a:pt x="1171" y="238"/>
                  </a:lnTo>
                  <a:lnTo>
                    <a:pt x="1213" y="288"/>
                  </a:lnTo>
                  <a:lnTo>
                    <a:pt x="1258" y="327"/>
                  </a:lnTo>
                  <a:lnTo>
                    <a:pt x="1299" y="356"/>
                  </a:lnTo>
                  <a:lnTo>
                    <a:pt x="1338" y="379"/>
                  </a:lnTo>
                  <a:lnTo>
                    <a:pt x="1373" y="396"/>
                  </a:lnTo>
                  <a:lnTo>
                    <a:pt x="1402" y="405"/>
                  </a:lnTo>
                  <a:lnTo>
                    <a:pt x="1405" y="409"/>
                  </a:lnTo>
                  <a:lnTo>
                    <a:pt x="1408" y="412"/>
                  </a:lnTo>
                  <a:lnTo>
                    <a:pt x="1411" y="418"/>
                  </a:lnTo>
                  <a:lnTo>
                    <a:pt x="1411" y="425"/>
                  </a:lnTo>
                  <a:lnTo>
                    <a:pt x="1411" y="432"/>
                  </a:lnTo>
                  <a:lnTo>
                    <a:pt x="1411" y="435"/>
                  </a:lnTo>
                  <a:lnTo>
                    <a:pt x="1408" y="438"/>
                  </a:lnTo>
                  <a:lnTo>
                    <a:pt x="1402" y="441"/>
                  </a:lnTo>
                  <a:lnTo>
                    <a:pt x="1389" y="445"/>
                  </a:lnTo>
                  <a:lnTo>
                    <a:pt x="1309" y="487"/>
                  </a:lnTo>
                  <a:lnTo>
                    <a:pt x="1239" y="540"/>
                  </a:lnTo>
                  <a:lnTo>
                    <a:pt x="1181" y="598"/>
                  </a:lnTo>
                  <a:lnTo>
                    <a:pt x="1136" y="667"/>
                  </a:lnTo>
                  <a:lnTo>
                    <a:pt x="1104" y="739"/>
                  </a:lnTo>
                  <a:lnTo>
                    <a:pt x="1082" y="814"/>
                  </a:lnTo>
                  <a:lnTo>
                    <a:pt x="1079" y="828"/>
                  </a:lnTo>
                  <a:lnTo>
                    <a:pt x="1075" y="837"/>
                  </a:lnTo>
                  <a:lnTo>
                    <a:pt x="1069" y="844"/>
                  </a:lnTo>
                  <a:lnTo>
                    <a:pt x="1066" y="847"/>
                  </a:lnTo>
                  <a:lnTo>
                    <a:pt x="1056" y="847"/>
                  </a:lnTo>
                  <a:lnTo>
                    <a:pt x="1047" y="850"/>
                  </a:lnTo>
                  <a:lnTo>
                    <a:pt x="1040" y="850"/>
                  </a:lnTo>
                  <a:lnTo>
                    <a:pt x="1034" y="847"/>
                  </a:lnTo>
                  <a:lnTo>
                    <a:pt x="1027" y="847"/>
                  </a:lnTo>
                  <a:lnTo>
                    <a:pt x="1021" y="844"/>
                  </a:lnTo>
                  <a:lnTo>
                    <a:pt x="1018" y="841"/>
                  </a:lnTo>
                  <a:lnTo>
                    <a:pt x="1015" y="837"/>
                  </a:lnTo>
                  <a:lnTo>
                    <a:pt x="1011" y="828"/>
                  </a:lnTo>
                  <a:lnTo>
                    <a:pt x="1015" y="821"/>
                  </a:lnTo>
                  <a:lnTo>
                    <a:pt x="1018" y="798"/>
                  </a:lnTo>
                  <a:lnTo>
                    <a:pt x="1027" y="762"/>
                  </a:lnTo>
                  <a:lnTo>
                    <a:pt x="1043" y="720"/>
                  </a:lnTo>
                  <a:lnTo>
                    <a:pt x="1066" y="667"/>
                  </a:lnTo>
                  <a:lnTo>
                    <a:pt x="1098" y="615"/>
                  </a:lnTo>
                  <a:lnTo>
                    <a:pt x="1111" y="595"/>
                  </a:lnTo>
                  <a:lnTo>
                    <a:pt x="1130" y="569"/>
                  </a:lnTo>
                  <a:lnTo>
                    <a:pt x="1155" y="536"/>
                  </a:lnTo>
                  <a:lnTo>
                    <a:pt x="1194" y="497"/>
                  </a:lnTo>
                  <a:lnTo>
                    <a:pt x="1242" y="458"/>
                  </a:lnTo>
                  <a:lnTo>
                    <a:pt x="58" y="458"/>
                  </a:lnTo>
                  <a:lnTo>
                    <a:pt x="35" y="458"/>
                  </a:lnTo>
                  <a:lnTo>
                    <a:pt x="19" y="454"/>
                  </a:lnTo>
                  <a:lnTo>
                    <a:pt x="7" y="445"/>
                  </a:lnTo>
                  <a:lnTo>
                    <a:pt x="0" y="425"/>
                  </a:lnTo>
                  <a:lnTo>
                    <a:pt x="7" y="405"/>
                  </a:lnTo>
                  <a:lnTo>
                    <a:pt x="19" y="396"/>
                  </a:lnTo>
                  <a:lnTo>
                    <a:pt x="35" y="392"/>
                  </a:lnTo>
                  <a:lnTo>
                    <a:pt x="58" y="392"/>
                  </a:lnTo>
                  <a:lnTo>
                    <a:pt x="1242" y="392"/>
                  </a:lnTo>
                  <a:lnTo>
                    <a:pt x="1178" y="340"/>
                  </a:lnTo>
                  <a:lnTo>
                    <a:pt x="1130" y="288"/>
                  </a:lnTo>
                  <a:lnTo>
                    <a:pt x="1091" y="235"/>
                  </a:lnTo>
                  <a:lnTo>
                    <a:pt x="1066" y="183"/>
                  </a:lnTo>
                  <a:lnTo>
                    <a:pt x="1043" y="130"/>
                  </a:lnTo>
                  <a:lnTo>
                    <a:pt x="1027" y="88"/>
                  </a:lnTo>
                  <a:lnTo>
                    <a:pt x="1018" y="52"/>
                  </a:lnTo>
                  <a:lnTo>
                    <a:pt x="1015" y="29"/>
                  </a:lnTo>
                  <a:lnTo>
                    <a:pt x="1011" y="19"/>
                  </a:lnTo>
                  <a:lnTo>
                    <a:pt x="1015" y="13"/>
                  </a:lnTo>
                  <a:lnTo>
                    <a:pt x="1018" y="6"/>
                  </a:lnTo>
                  <a:lnTo>
                    <a:pt x="1021" y="3"/>
                  </a:lnTo>
                  <a:lnTo>
                    <a:pt x="1027" y="3"/>
                  </a:lnTo>
                  <a:lnTo>
                    <a:pt x="1034" y="0"/>
                  </a:lnTo>
                  <a:lnTo>
                    <a:pt x="1040" y="0"/>
                  </a:lnTo>
                  <a:lnTo>
                    <a:pt x="10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6778" y="1804"/>
              <a:ext cx="1004" cy="1146"/>
            </a:xfrm>
            <a:custGeom>
              <a:avLst/>
              <a:gdLst/>
              <a:ahLst/>
              <a:cxnLst>
                <a:cxn ang="0">
                  <a:pos x="601" y="10"/>
                </a:cxn>
                <a:cxn ang="0">
                  <a:pos x="774" y="69"/>
                </a:cxn>
                <a:cxn ang="0">
                  <a:pos x="902" y="180"/>
                </a:cxn>
                <a:cxn ang="0">
                  <a:pos x="976" y="324"/>
                </a:cxn>
                <a:cxn ang="0">
                  <a:pos x="979" y="485"/>
                </a:cxn>
                <a:cxn ang="0">
                  <a:pos x="928" y="625"/>
                </a:cxn>
                <a:cxn ang="0">
                  <a:pos x="844" y="766"/>
                </a:cxn>
                <a:cxn ang="0">
                  <a:pos x="758" y="910"/>
                </a:cxn>
                <a:cxn ang="0">
                  <a:pos x="707" y="1041"/>
                </a:cxn>
                <a:cxn ang="0">
                  <a:pos x="880" y="1041"/>
                </a:cxn>
                <a:cxn ang="0">
                  <a:pos x="924" y="1028"/>
                </a:cxn>
                <a:cxn ang="0">
                  <a:pos x="937" y="1002"/>
                </a:cxn>
                <a:cxn ang="0">
                  <a:pos x="966" y="884"/>
                </a:cxn>
                <a:cxn ang="0">
                  <a:pos x="953" y="1146"/>
                </a:cxn>
                <a:cxn ang="0">
                  <a:pos x="684" y="1146"/>
                </a:cxn>
                <a:cxn ang="0">
                  <a:pos x="665" y="1143"/>
                </a:cxn>
                <a:cxn ang="0">
                  <a:pos x="659" y="1126"/>
                </a:cxn>
                <a:cxn ang="0">
                  <a:pos x="665" y="1041"/>
                </a:cxn>
                <a:cxn ang="0">
                  <a:pos x="697" y="897"/>
                </a:cxn>
                <a:cxn ang="0">
                  <a:pos x="732" y="786"/>
                </a:cxn>
                <a:cxn ang="0">
                  <a:pos x="796" y="593"/>
                </a:cxn>
                <a:cxn ang="0">
                  <a:pos x="822" y="406"/>
                </a:cxn>
                <a:cxn ang="0">
                  <a:pos x="800" y="259"/>
                </a:cxn>
                <a:cxn ang="0">
                  <a:pos x="739" y="148"/>
                </a:cxn>
                <a:cxn ang="0">
                  <a:pos x="652" y="76"/>
                </a:cxn>
                <a:cxn ang="0">
                  <a:pos x="553" y="40"/>
                </a:cxn>
                <a:cxn ang="0">
                  <a:pos x="451" y="40"/>
                </a:cxn>
                <a:cxn ang="0">
                  <a:pos x="355" y="76"/>
                </a:cxn>
                <a:cxn ang="0">
                  <a:pos x="265" y="144"/>
                </a:cxn>
                <a:cxn ang="0">
                  <a:pos x="204" y="256"/>
                </a:cxn>
                <a:cxn ang="0">
                  <a:pos x="182" y="406"/>
                </a:cxn>
                <a:cxn ang="0">
                  <a:pos x="208" y="589"/>
                </a:cxn>
                <a:cxn ang="0">
                  <a:pos x="259" y="753"/>
                </a:cxn>
                <a:cxn ang="0">
                  <a:pos x="307" y="891"/>
                </a:cxn>
                <a:cxn ang="0">
                  <a:pos x="339" y="1041"/>
                </a:cxn>
                <a:cxn ang="0">
                  <a:pos x="345" y="1126"/>
                </a:cxn>
                <a:cxn ang="0">
                  <a:pos x="339" y="1143"/>
                </a:cxn>
                <a:cxn ang="0">
                  <a:pos x="320" y="1146"/>
                </a:cxn>
                <a:cxn ang="0">
                  <a:pos x="51" y="1146"/>
                </a:cxn>
                <a:cxn ang="0">
                  <a:pos x="38" y="884"/>
                </a:cxn>
                <a:cxn ang="0">
                  <a:pos x="67" y="1002"/>
                </a:cxn>
                <a:cxn ang="0">
                  <a:pos x="80" y="1028"/>
                </a:cxn>
                <a:cxn ang="0">
                  <a:pos x="124" y="1041"/>
                </a:cxn>
                <a:cxn ang="0">
                  <a:pos x="297" y="1041"/>
                </a:cxn>
                <a:cxn ang="0">
                  <a:pos x="246" y="910"/>
                </a:cxn>
                <a:cxn ang="0">
                  <a:pos x="160" y="766"/>
                </a:cxn>
                <a:cxn ang="0">
                  <a:pos x="76" y="625"/>
                </a:cxn>
                <a:cxn ang="0">
                  <a:pos x="25" y="485"/>
                </a:cxn>
                <a:cxn ang="0">
                  <a:pos x="28" y="324"/>
                </a:cxn>
                <a:cxn ang="0">
                  <a:pos x="99" y="180"/>
                </a:cxn>
                <a:cxn ang="0">
                  <a:pos x="230" y="69"/>
                </a:cxn>
                <a:cxn ang="0">
                  <a:pos x="403" y="10"/>
                </a:cxn>
              </a:cxnLst>
              <a:rect l="0" t="0" r="r" b="b"/>
              <a:pathLst>
                <a:path w="1004" h="1146">
                  <a:moveTo>
                    <a:pt x="502" y="0"/>
                  </a:moveTo>
                  <a:lnTo>
                    <a:pt x="601" y="10"/>
                  </a:lnTo>
                  <a:lnTo>
                    <a:pt x="691" y="33"/>
                  </a:lnTo>
                  <a:lnTo>
                    <a:pt x="774" y="69"/>
                  </a:lnTo>
                  <a:lnTo>
                    <a:pt x="844" y="118"/>
                  </a:lnTo>
                  <a:lnTo>
                    <a:pt x="902" y="180"/>
                  </a:lnTo>
                  <a:lnTo>
                    <a:pt x="947" y="249"/>
                  </a:lnTo>
                  <a:lnTo>
                    <a:pt x="976" y="324"/>
                  </a:lnTo>
                  <a:lnTo>
                    <a:pt x="985" y="406"/>
                  </a:lnTo>
                  <a:lnTo>
                    <a:pt x="979" y="485"/>
                  </a:lnTo>
                  <a:lnTo>
                    <a:pt x="960" y="557"/>
                  </a:lnTo>
                  <a:lnTo>
                    <a:pt x="928" y="625"/>
                  </a:lnTo>
                  <a:lnTo>
                    <a:pt x="889" y="694"/>
                  </a:lnTo>
                  <a:lnTo>
                    <a:pt x="844" y="766"/>
                  </a:lnTo>
                  <a:lnTo>
                    <a:pt x="796" y="841"/>
                  </a:lnTo>
                  <a:lnTo>
                    <a:pt x="758" y="910"/>
                  </a:lnTo>
                  <a:lnTo>
                    <a:pt x="726" y="976"/>
                  </a:lnTo>
                  <a:lnTo>
                    <a:pt x="707" y="1041"/>
                  </a:lnTo>
                  <a:lnTo>
                    <a:pt x="832" y="1041"/>
                  </a:lnTo>
                  <a:lnTo>
                    <a:pt x="880" y="1041"/>
                  </a:lnTo>
                  <a:lnTo>
                    <a:pt x="908" y="1035"/>
                  </a:lnTo>
                  <a:lnTo>
                    <a:pt x="924" y="1028"/>
                  </a:lnTo>
                  <a:lnTo>
                    <a:pt x="934" y="1015"/>
                  </a:lnTo>
                  <a:lnTo>
                    <a:pt x="937" y="1002"/>
                  </a:lnTo>
                  <a:lnTo>
                    <a:pt x="953" y="943"/>
                  </a:lnTo>
                  <a:lnTo>
                    <a:pt x="966" y="884"/>
                  </a:lnTo>
                  <a:lnTo>
                    <a:pt x="1004" y="884"/>
                  </a:lnTo>
                  <a:lnTo>
                    <a:pt x="953" y="1146"/>
                  </a:lnTo>
                  <a:lnTo>
                    <a:pt x="700" y="1146"/>
                  </a:lnTo>
                  <a:lnTo>
                    <a:pt x="684" y="1146"/>
                  </a:lnTo>
                  <a:lnTo>
                    <a:pt x="672" y="1146"/>
                  </a:lnTo>
                  <a:lnTo>
                    <a:pt x="665" y="1143"/>
                  </a:lnTo>
                  <a:lnTo>
                    <a:pt x="662" y="1136"/>
                  </a:lnTo>
                  <a:lnTo>
                    <a:pt x="659" y="1126"/>
                  </a:lnTo>
                  <a:lnTo>
                    <a:pt x="659" y="1113"/>
                  </a:lnTo>
                  <a:lnTo>
                    <a:pt x="665" y="1041"/>
                  </a:lnTo>
                  <a:lnTo>
                    <a:pt x="678" y="969"/>
                  </a:lnTo>
                  <a:lnTo>
                    <a:pt x="697" y="897"/>
                  </a:lnTo>
                  <a:lnTo>
                    <a:pt x="716" y="835"/>
                  </a:lnTo>
                  <a:lnTo>
                    <a:pt x="732" y="786"/>
                  </a:lnTo>
                  <a:lnTo>
                    <a:pt x="768" y="688"/>
                  </a:lnTo>
                  <a:lnTo>
                    <a:pt x="796" y="593"/>
                  </a:lnTo>
                  <a:lnTo>
                    <a:pt x="816" y="498"/>
                  </a:lnTo>
                  <a:lnTo>
                    <a:pt x="822" y="406"/>
                  </a:lnTo>
                  <a:lnTo>
                    <a:pt x="819" y="328"/>
                  </a:lnTo>
                  <a:lnTo>
                    <a:pt x="800" y="259"/>
                  </a:lnTo>
                  <a:lnTo>
                    <a:pt x="774" y="200"/>
                  </a:lnTo>
                  <a:lnTo>
                    <a:pt x="739" y="148"/>
                  </a:lnTo>
                  <a:lnTo>
                    <a:pt x="697" y="108"/>
                  </a:lnTo>
                  <a:lnTo>
                    <a:pt x="652" y="76"/>
                  </a:lnTo>
                  <a:lnTo>
                    <a:pt x="604" y="53"/>
                  </a:lnTo>
                  <a:lnTo>
                    <a:pt x="553" y="40"/>
                  </a:lnTo>
                  <a:lnTo>
                    <a:pt x="502" y="36"/>
                  </a:lnTo>
                  <a:lnTo>
                    <a:pt x="451" y="40"/>
                  </a:lnTo>
                  <a:lnTo>
                    <a:pt x="403" y="53"/>
                  </a:lnTo>
                  <a:lnTo>
                    <a:pt x="355" y="76"/>
                  </a:lnTo>
                  <a:lnTo>
                    <a:pt x="307" y="105"/>
                  </a:lnTo>
                  <a:lnTo>
                    <a:pt x="265" y="144"/>
                  </a:lnTo>
                  <a:lnTo>
                    <a:pt x="230" y="197"/>
                  </a:lnTo>
                  <a:lnTo>
                    <a:pt x="204" y="256"/>
                  </a:lnTo>
                  <a:lnTo>
                    <a:pt x="188" y="324"/>
                  </a:lnTo>
                  <a:lnTo>
                    <a:pt x="182" y="406"/>
                  </a:lnTo>
                  <a:lnTo>
                    <a:pt x="188" y="498"/>
                  </a:lnTo>
                  <a:lnTo>
                    <a:pt x="208" y="589"/>
                  </a:lnTo>
                  <a:lnTo>
                    <a:pt x="233" y="675"/>
                  </a:lnTo>
                  <a:lnTo>
                    <a:pt x="259" y="753"/>
                  </a:lnTo>
                  <a:lnTo>
                    <a:pt x="281" y="819"/>
                  </a:lnTo>
                  <a:lnTo>
                    <a:pt x="307" y="891"/>
                  </a:lnTo>
                  <a:lnTo>
                    <a:pt x="326" y="966"/>
                  </a:lnTo>
                  <a:lnTo>
                    <a:pt x="339" y="1041"/>
                  </a:lnTo>
                  <a:lnTo>
                    <a:pt x="345" y="1113"/>
                  </a:lnTo>
                  <a:lnTo>
                    <a:pt x="345" y="1126"/>
                  </a:lnTo>
                  <a:lnTo>
                    <a:pt x="342" y="1136"/>
                  </a:lnTo>
                  <a:lnTo>
                    <a:pt x="339" y="1143"/>
                  </a:lnTo>
                  <a:lnTo>
                    <a:pt x="332" y="1146"/>
                  </a:lnTo>
                  <a:lnTo>
                    <a:pt x="320" y="1146"/>
                  </a:lnTo>
                  <a:lnTo>
                    <a:pt x="307" y="1146"/>
                  </a:lnTo>
                  <a:lnTo>
                    <a:pt x="51" y="1146"/>
                  </a:lnTo>
                  <a:lnTo>
                    <a:pt x="0" y="884"/>
                  </a:lnTo>
                  <a:lnTo>
                    <a:pt x="38" y="884"/>
                  </a:lnTo>
                  <a:lnTo>
                    <a:pt x="51" y="943"/>
                  </a:lnTo>
                  <a:lnTo>
                    <a:pt x="67" y="1002"/>
                  </a:lnTo>
                  <a:lnTo>
                    <a:pt x="73" y="1018"/>
                  </a:lnTo>
                  <a:lnTo>
                    <a:pt x="80" y="1028"/>
                  </a:lnTo>
                  <a:lnTo>
                    <a:pt x="96" y="1035"/>
                  </a:lnTo>
                  <a:lnTo>
                    <a:pt x="124" y="1041"/>
                  </a:lnTo>
                  <a:lnTo>
                    <a:pt x="172" y="1041"/>
                  </a:lnTo>
                  <a:lnTo>
                    <a:pt x="297" y="1041"/>
                  </a:lnTo>
                  <a:lnTo>
                    <a:pt x="278" y="976"/>
                  </a:lnTo>
                  <a:lnTo>
                    <a:pt x="246" y="910"/>
                  </a:lnTo>
                  <a:lnTo>
                    <a:pt x="208" y="841"/>
                  </a:lnTo>
                  <a:lnTo>
                    <a:pt x="160" y="766"/>
                  </a:lnTo>
                  <a:lnTo>
                    <a:pt x="115" y="694"/>
                  </a:lnTo>
                  <a:lnTo>
                    <a:pt x="76" y="625"/>
                  </a:lnTo>
                  <a:lnTo>
                    <a:pt x="44" y="557"/>
                  </a:lnTo>
                  <a:lnTo>
                    <a:pt x="25" y="485"/>
                  </a:lnTo>
                  <a:lnTo>
                    <a:pt x="19" y="406"/>
                  </a:lnTo>
                  <a:lnTo>
                    <a:pt x="28" y="324"/>
                  </a:lnTo>
                  <a:lnTo>
                    <a:pt x="54" y="249"/>
                  </a:lnTo>
                  <a:lnTo>
                    <a:pt x="99" y="180"/>
                  </a:lnTo>
                  <a:lnTo>
                    <a:pt x="156" y="121"/>
                  </a:lnTo>
                  <a:lnTo>
                    <a:pt x="230" y="69"/>
                  </a:lnTo>
                  <a:lnTo>
                    <a:pt x="310" y="33"/>
                  </a:lnTo>
                  <a:lnTo>
                    <a:pt x="403" y="10"/>
                  </a:lnTo>
                  <a:lnTo>
                    <a:pt x="5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036" name="Freeform 12"/>
            <p:cNvSpPr>
              <a:spLocks/>
            </p:cNvSpPr>
            <p:nvPr/>
          </p:nvSpPr>
          <p:spPr bwMode="auto">
            <a:xfrm>
              <a:off x="8016" y="1729"/>
              <a:ext cx="371" cy="1627"/>
            </a:xfrm>
            <a:custGeom>
              <a:avLst/>
              <a:gdLst/>
              <a:ahLst/>
              <a:cxnLst>
                <a:cxn ang="0">
                  <a:pos x="358" y="3"/>
                </a:cxn>
                <a:cxn ang="0">
                  <a:pos x="368" y="10"/>
                </a:cxn>
                <a:cxn ang="0">
                  <a:pos x="368" y="20"/>
                </a:cxn>
                <a:cxn ang="0">
                  <a:pos x="368" y="26"/>
                </a:cxn>
                <a:cxn ang="0">
                  <a:pos x="355" y="36"/>
                </a:cxn>
                <a:cxn ang="0">
                  <a:pos x="282" y="124"/>
                </a:cxn>
                <a:cxn ang="0">
                  <a:pos x="179" y="304"/>
                </a:cxn>
                <a:cxn ang="0">
                  <a:pos x="122" y="501"/>
                </a:cxn>
                <a:cxn ang="0">
                  <a:pos x="96" y="707"/>
                </a:cxn>
                <a:cxn ang="0">
                  <a:pos x="96" y="910"/>
                </a:cxn>
                <a:cxn ang="0">
                  <a:pos x="118" y="1110"/>
                </a:cxn>
                <a:cxn ang="0">
                  <a:pos x="176" y="1309"/>
                </a:cxn>
                <a:cxn ang="0">
                  <a:pos x="275" y="1496"/>
                </a:cxn>
                <a:cxn ang="0">
                  <a:pos x="352" y="1587"/>
                </a:cxn>
                <a:cxn ang="0">
                  <a:pos x="365" y="1600"/>
                </a:cxn>
                <a:cxn ang="0">
                  <a:pos x="368" y="1607"/>
                </a:cxn>
                <a:cxn ang="0">
                  <a:pos x="371" y="1614"/>
                </a:cxn>
                <a:cxn ang="0">
                  <a:pos x="368" y="1620"/>
                </a:cxn>
                <a:cxn ang="0">
                  <a:pos x="358" y="1627"/>
                </a:cxn>
                <a:cxn ang="0">
                  <a:pos x="342" y="1623"/>
                </a:cxn>
                <a:cxn ang="0">
                  <a:pos x="291" y="1584"/>
                </a:cxn>
                <a:cxn ang="0">
                  <a:pos x="221" y="1506"/>
                </a:cxn>
                <a:cxn ang="0">
                  <a:pos x="141" y="1391"/>
                </a:cxn>
                <a:cxn ang="0">
                  <a:pos x="61" y="1211"/>
                </a:cxn>
                <a:cxn ang="0">
                  <a:pos x="13" y="995"/>
                </a:cxn>
                <a:cxn ang="0">
                  <a:pos x="0" y="815"/>
                </a:cxn>
                <a:cxn ang="0">
                  <a:pos x="19" y="583"/>
                </a:cxn>
                <a:cxn ang="0">
                  <a:pos x="99" y="318"/>
                </a:cxn>
                <a:cxn ang="0">
                  <a:pos x="176" y="180"/>
                </a:cxn>
                <a:cxn ang="0">
                  <a:pos x="256" y="82"/>
                </a:cxn>
                <a:cxn ang="0">
                  <a:pos x="320" y="23"/>
                </a:cxn>
                <a:cxn ang="0">
                  <a:pos x="352" y="0"/>
                </a:cxn>
              </a:cxnLst>
              <a:rect l="0" t="0" r="r" b="b"/>
              <a:pathLst>
                <a:path w="371" h="1627">
                  <a:moveTo>
                    <a:pt x="352" y="0"/>
                  </a:moveTo>
                  <a:lnTo>
                    <a:pt x="358" y="3"/>
                  </a:lnTo>
                  <a:lnTo>
                    <a:pt x="365" y="7"/>
                  </a:lnTo>
                  <a:lnTo>
                    <a:pt x="368" y="10"/>
                  </a:lnTo>
                  <a:lnTo>
                    <a:pt x="371" y="20"/>
                  </a:lnTo>
                  <a:lnTo>
                    <a:pt x="368" y="20"/>
                  </a:lnTo>
                  <a:lnTo>
                    <a:pt x="368" y="23"/>
                  </a:lnTo>
                  <a:lnTo>
                    <a:pt x="368" y="26"/>
                  </a:lnTo>
                  <a:lnTo>
                    <a:pt x="362" y="30"/>
                  </a:lnTo>
                  <a:lnTo>
                    <a:pt x="355" y="36"/>
                  </a:lnTo>
                  <a:lnTo>
                    <a:pt x="346" y="46"/>
                  </a:lnTo>
                  <a:lnTo>
                    <a:pt x="282" y="124"/>
                  </a:lnTo>
                  <a:lnTo>
                    <a:pt x="224" y="213"/>
                  </a:lnTo>
                  <a:lnTo>
                    <a:pt x="179" y="304"/>
                  </a:lnTo>
                  <a:lnTo>
                    <a:pt x="147" y="399"/>
                  </a:lnTo>
                  <a:lnTo>
                    <a:pt x="122" y="501"/>
                  </a:lnTo>
                  <a:lnTo>
                    <a:pt x="106" y="602"/>
                  </a:lnTo>
                  <a:lnTo>
                    <a:pt x="96" y="707"/>
                  </a:lnTo>
                  <a:lnTo>
                    <a:pt x="93" y="815"/>
                  </a:lnTo>
                  <a:lnTo>
                    <a:pt x="96" y="910"/>
                  </a:lnTo>
                  <a:lnTo>
                    <a:pt x="102" y="1008"/>
                  </a:lnTo>
                  <a:lnTo>
                    <a:pt x="118" y="1110"/>
                  </a:lnTo>
                  <a:lnTo>
                    <a:pt x="141" y="1211"/>
                  </a:lnTo>
                  <a:lnTo>
                    <a:pt x="176" y="1309"/>
                  </a:lnTo>
                  <a:lnTo>
                    <a:pt x="218" y="1404"/>
                  </a:lnTo>
                  <a:lnTo>
                    <a:pt x="275" y="1496"/>
                  </a:lnTo>
                  <a:lnTo>
                    <a:pt x="342" y="1578"/>
                  </a:lnTo>
                  <a:lnTo>
                    <a:pt x="352" y="1587"/>
                  </a:lnTo>
                  <a:lnTo>
                    <a:pt x="358" y="1594"/>
                  </a:lnTo>
                  <a:lnTo>
                    <a:pt x="365" y="1600"/>
                  </a:lnTo>
                  <a:lnTo>
                    <a:pt x="368" y="1604"/>
                  </a:lnTo>
                  <a:lnTo>
                    <a:pt x="368" y="1607"/>
                  </a:lnTo>
                  <a:lnTo>
                    <a:pt x="368" y="1610"/>
                  </a:lnTo>
                  <a:lnTo>
                    <a:pt x="371" y="1614"/>
                  </a:lnTo>
                  <a:lnTo>
                    <a:pt x="371" y="1614"/>
                  </a:lnTo>
                  <a:lnTo>
                    <a:pt x="368" y="1620"/>
                  </a:lnTo>
                  <a:lnTo>
                    <a:pt x="365" y="1623"/>
                  </a:lnTo>
                  <a:lnTo>
                    <a:pt x="358" y="1627"/>
                  </a:lnTo>
                  <a:lnTo>
                    <a:pt x="352" y="1627"/>
                  </a:lnTo>
                  <a:lnTo>
                    <a:pt x="342" y="1623"/>
                  </a:lnTo>
                  <a:lnTo>
                    <a:pt x="320" y="1607"/>
                  </a:lnTo>
                  <a:lnTo>
                    <a:pt x="291" y="1584"/>
                  </a:lnTo>
                  <a:lnTo>
                    <a:pt x="259" y="1551"/>
                  </a:lnTo>
                  <a:lnTo>
                    <a:pt x="221" y="1506"/>
                  </a:lnTo>
                  <a:lnTo>
                    <a:pt x="182" y="1453"/>
                  </a:lnTo>
                  <a:lnTo>
                    <a:pt x="141" y="1391"/>
                  </a:lnTo>
                  <a:lnTo>
                    <a:pt x="106" y="1322"/>
                  </a:lnTo>
                  <a:lnTo>
                    <a:pt x="61" y="1211"/>
                  </a:lnTo>
                  <a:lnTo>
                    <a:pt x="29" y="1100"/>
                  </a:lnTo>
                  <a:lnTo>
                    <a:pt x="13" y="995"/>
                  </a:lnTo>
                  <a:lnTo>
                    <a:pt x="3" y="900"/>
                  </a:lnTo>
                  <a:lnTo>
                    <a:pt x="0" y="815"/>
                  </a:lnTo>
                  <a:lnTo>
                    <a:pt x="3" y="704"/>
                  </a:lnTo>
                  <a:lnTo>
                    <a:pt x="19" y="583"/>
                  </a:lnTo>
                  <a:lnTo>
                    <a:pt x="51" y="452"/>
                  </a:lnTo>
                  <a:lnTo>
                    <a:pt x="99" y="318"/>
                  </a:lnTo>
                  <a:lnTo>
                    <a:pt x="138" y="246"/>
                  </a:lnTo>
                  <a:lnTo>
                    <a:pt x="176" y="180"/>
                  </a:lnTo>
                  <a:lnTo>
                    <a:pt x="218" y="128"/>
                  </a:lnTo>
                  <a:lnTo>
                    <a:pt x="256" y="82"/>
                  </a:lnTo>
                  <a:lnTo>
                    <a:pt x="291" y="46"/>
                  </a:lnTo>
                  <a:lnTo>
                    <a:pt x="320" y="23"/>
                  </a:lnTo>
                  <a:lnTo>
                    <a:pt x="342" y="7"/>
                  </a:lnTo>
                  <a:lnTo>
                    <a:pt x="3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037" name="Freeform 13"/>
            <p:cNvSpPr>
              <a:spLocks/>
            </p:cNvSpPr>
            <p:nvPr/>
          </p:nvSpPr>
          <p:spPr bwMode="auto">
            <a:xfrm>
              <a:off x="8499" y="2233"/>
              <a:ext cx="839" cy="1067"/>
            </a:xfrm>
            <a:custGeom>
              <a:avLst/>
              <a:gdLst/>
              <a:ahLst/>
              <a:cxnLst>
                <a:cxn ang="0">
                  <a:pos x="365" y="3"/>
                </a:cxn>
                <a:cxn ang="0">
                  <a:pos x="445" y="49"/>
                </a:cxn>
                <a:cxn ang="0">
                  <a:pos x="503" y="131"/>
                </a:cxn>
                <a:cxn ang="0">
                  <a:pos x="554" y="268"/>
                </a:cxn>
                <a:cxn ang="0">
                  <a:pos x="583" y="416"/>
                </a:cxn>
                <a:cxn ang="0">
                  <a:pos x="589" y="511"/>
                </a:cxn>
                <a:cxn ang="0">
                  <a:pos x="723" y="183"/>
                </a:cxn>
                <a:cxn ang="0">
                  <a:pos x="803" y="20"/>
                </a:cxn>
                <a:cxn ang="0">
                  <a:pos x="813" y="16"/>
                </a:cxn>
                <a:cxn ang="0">
                  <a:pos x="819" y="16"/>
                </a:cxn>
                <a:cxn ang="0">
                  <a:pos x="829" y="20"/>
                </a:cxn>
                <a:cxn ang="0">
                  <a:pos x="839" y="26"/>
                </a:cxn>
                <a:cxn ang="0">
                  <a:pos x="835" y="43"/>
                </a:cxn>
                <a:cxn ang="0">
                  <a:pos x="816" y="79"/>
                </a:cxn>
                <a:cxn ang="0">
                  <a:pos x="775" y="167"/>
                </a:cxn>
                <a:cxn ang="0">
                  <a:pos x="695" y="347"/>
                </a:cxn>
                <a:cxn ang="0">
                  <a:pos x="621" y="540"/>
                </a:cxn>
                <a:cxn ang="0">
                  <a:pos x="579" y="687"/>
                </a:cxn>
                <a:cxn ang="0">
                  <a:pos x="560" y="795"/>
                </a:cxn>
                <a:cxn ang="0">
                  <a:pos x="519" y="969"/>
                </a:cxn>
                <a:cxn ang="0">
                  <a:pos x="493" y="1041"/>
                </a:cxn>
                <a:cxn ang="0">
                  <a:pos x="467" y="1067"/>
                </a:cxn>
                <a:cxn ang="0">
                  <a:pos x="455" y="1060"/>
                </a:cxn>
                <a:cxn ang="0">
                  <a:pos x="448" y="1047"/>
                </a:cxn>
                <a:cxn ang="0">
                  <a:pos x="451" y="1011"/>
                </a:cxn>
                <a:cxn ang="0">
                  <a:pos x="471" y="920"/>
                </a:cxn>
                <a:cxn ang="0">
                  <a:pos x="499" y="802"/>
                </a:cxn>
                <a:cxn ang="0">
                  <a:pos x="531" y="687"/>
                </a:cxn>
                <a:cxn ang="0">
                  <a:pos x="541" y="648"/>
                </a:cxn>
                <a:cxn ang="0">
                  <a:pos x="551" y="579"/>
                </a:cxn>
                <a:cxn ang="0">
                  <a:pos x="551" y="491"/>
                </a:cxn>
                <a:cxn ang="0">
                  <a:pos x="541" y="396"/>
                </a:cxn>
                <a:cxn ang="0">
                  <a:pos x="519" y="298"/>
                </a:cxn>
                <a:cxn ang="0">
                  <a:pos x="474" y="206"/>
                </a:cxn>
                <a:cxn ang="0">
                  <a:pos x="400" y="141"/>
                </a:cxn>
                <a:cxn ang="0">
                  <a:pos x="291" y="115"/>
                </a:cxn>
                <a:cxn ang="0">
                  <a:pos x="259" y="118"/>
                </a:cxn>
                <a:cxn ang="0">
                  <a:pos x="199" y="134"/>
                </a:cxn>
                <a:cxn ang="0">
                  <a:pos x="128" y="174"/>
                </a:cxn>
                <a:cxn ang="0">
                  <a:pos x="64" y="249"/>
                </a:cxn>
                <a:cxn ang="0">
                  <a:pos x="39" y="304"/>
                </a:cxn>
                <a:cxn ang="0">
                  <a:pos x="26" y="314"/>
                </a:cxn>
                <a:cxn ang="0">
                  <a:pos x="10" y="311"/>
                </a:cxn>
                <a:cxn ang="0">
                  <a:pos x="3" y="301"/>
                </a:cxn>
                <a:cxn ang="0">
                  <a:pos x="7" y="272"/>
                </a:cxn>
                <a:cxn ang="0">
                  <a:pos x="39" y="196"/>
                </a:cxn>
                <a:cxn ang="0">
                  <a:pos x="99" y="105"/>
                </a:cxn>
                <a:cxn ang="0">
                  <a:pos x="192" y="30"/>
                </a:cxn>
                <a:cxn ang="0">
                  <a:pos x="314" y="0"/>
                </a:cxn>
              </a:cxnLst>
              <a:rect l="0" t="0" r="r" b="b"/>
              <a:pathLst>
                <a:path w="839" h="1067">
                  <a:moveTo>
                    <a:pt x="314" y="0"/>
                  </a:moveTo>
                  <a:lnTo>
                    <a:pt x="365" y="3"/>
                  </a:lnTo>
                  <a:lnTo>
                    <a:pt x="410" y="23"/>
                  </a:lnTo>
                  <a:lnTo>
                    <a:pt x="445" y="49"/>
                  </a:lnTo>
                  <a:lnTo>
                    <a:pt x="477" y="88"/>
                  </a:lnTo>
                  <a:lnTo>
                    <a:pt x="503" y="131"/>
                  </a:lnTo>
                  <a:lnTo>
                    <a:pt x="525" y="177"/>
                  </a:lnTo>
                  <a:lnTo>
                    <a:pt x="554" y="268"/>
                  </a:lnTo>
                  <a:lnTo>
                    <a:pt x="573" y="347"/>
                  </a:lnTo>
                  <a:lnTo>
                    <a:pt x="583" y="416"/>
                  </a:lnTo>
                  <a:lnTo>
                    <a:pt x="589" y="471"/>
                  </a:lnTo>
                  <a:lnTo>
                    <a:pt x="589" y="511"/>
                  </a:lnTo>
                  <a:lnTo>
                    <a:pt x="653" y="344"/>
                  </a:lnTo>
                  <a:lnTo>
                    <a:pt x="723" y="183"/>
                  </a:lnTo>
                  <a:lnTo>
                    <a:pt x="797" y="26"/>
                  </a:lnTo>
                  <a:lnTo>
                    <a:pt x="803" y="20"/>
                  </a:lnTo>
                  <a:lnTo>
                    <a:pt x="810" y="16"/>
                  </a:lnTo>
                  <a:lnTo>
                    <a:pt x="813" y="16"/>
                  </a:lnTo>
                  <a:lnTo>
                    <a:pt x="819" y="16"/>
                  </a:lnTo>
                  <a:lnTo>
                    <a:pt x="819" y="16"/>
                  </a:lnTo>
                  <a:lnTo>
                    <a:pt x="826" y="16"/>
                  </a:lnTo>
                  <a:lnTo>
                    <a:pt x="829" y="20"/>
                  </a:lnTo>
                  <a:lnTo>
                    <a:pt x="835" y="20"/>
                  </a:lnTo>
                  <a:lnTo>
                    <a:pt x="839" y="26"/>
                  </a:lnTo>
                  <a:lnTo>
                    <a:pt x="839" y="33"/>
                  </a:lnTo>
                  <a:lnTo>
                    <a:pt x="835" y="43"/>
                  </a:lnTo>
                  <a:lnTo>
                    <a:pt x="826" y="59"/>
                  </a:lnTo>
                  <a:lnTo>
                    <a:pt x="816" y="79"/>
                  </a:lnTo>
                  <a:lnTo>
                    <a:pt x="810" y="95"/>
                  </a:lnTo>
                  <a:lnTo>
                    <a:pt x="775" y="167"/>
                  </a:lnTo>
                  <a:lnTo>
                    <a:pt x="733" y="255"/>
                  </a:lnTo>
                  <a:lnTo>
                    <a:pt x="695" y="347"/>
                  </a:lnTo>
                  <a:lnTo>
                    <a:pt x="656" y="445"/>
                  </a:lnTo>
                  <a:lnTo>
                    <a:pt x="621" y="540"/>
                  </a:lnTo>
                  <a:lnTo>
                    <a:pt x="592" y="625"/>
                  </a:lnTo>
                  <a:lnTo>
                    <a:pt x="579" y="687"/>
                  </a:lnTo>
                  <a:lnTo>
                    <a:pt x="570" y="736"/>
                  </a:lnTo>
                  <a:lnTo>
                    <a:pt x="560" y="795"/>
                  </a:lnTo>
                  <a:lnTo>
                    <a:pt x="544" y="874"/>
                  </a:lnTo>
                  <a:lnTo>
                    <a:pt x="519" y="969"/>
                  </a:lnTo>
                  <a:lnTo>
                    <a:pt x="506" y="1011"/>
                  </a:lnTo>
                  <a:lnTo>
                    <a:pt x="493" y="1041"/>
                  </a:lnTo>
                  <a:lnTo>
                    <a:pt x="483" y="1060"/>
                  </a:lnTo>
                  <a:lnTo>
                    <a:pt x="467" y="1067"/>
                  </a:lnTo>
                  <a:lnTo>
                    <a:pt x="461" y="1067"/>
                  </a:lnTo>
                  <a:lnTo>
                    <a:pt x="455" y="1060"/>
                  </a:lnTo>
                  <a:lnTo>
                    <a:pt x="451" y="1054"/>
                  </a:lnTo>
                  <a:lnTo>
                    <a:pt x="448" y="1047"/>
                  </a:lnTo>
                  <a:lnTo>
                    <a:pt x="448" y="1038"/>
                  </a:lnTo>
                  <a:lnTo>
                    <a:pt x="451" y="1011"/>
                  </a:lnTo>
                  <a:lnTo>
                    <a:pt x="458" y="972"/>
                  </a:lnTo>
                  <a:lnTo>
                    <a:pt x="471" y="920"/>
                  </a:lnTo>
                  <a:lnTo>
                    <a:pt x="483" y="861"/>
                  </a:lnTo>
                  <a:lnTo>
                    <a:pt x="499" y="802"/>
                  </a:lnTo>
                  <a:lnTo>
                    <a:pt x="515" y="743"/>
                  </a:lnTo>
                  <a:lnTo>
                    <a:pt x="531" y="687"/>
                  </a:lnTo>
                  <a:lnTo>
                    <a:pt x="538" y="668"/>
                  </a:lnTo>
                  <a:lnTo>
                    <a:pt x="541" y="648"/>
                  </a:lnTo>
                  <a:lnTo>
                    <a:pt x="547" y="619"/>
                  </a:lnTo>
                  <a:lnTo>
                    <a:pt x="551" y="579"/>
                  </a:lnTo>
                  <a:lnTo>
                    <a:pt x="551" y="527"/>
                  </a:lnTo>
                  <a:lnTo>
                    <a:pt x="551" y="491"/>
                  </a:lnTo>
                  <a:lnTo>
                    <a:pt x="547" y="445"/>
                  </a:lnTo>
                  <a:lnTo>
                    <a:pt x="541" y="396"/>
                  </a:lnTo>
                  <a:lnTo>
                    <a:pt x="535" y="347"/>
                  </a:lnTo>
                  <a:lnTo>
                    <a:pt x="519" y="298"/>
                  </a:lnTo>
                  <a:lnTo>
                    <a:pt x="499" y="252"/>
                  </a:lnTo>
                  <a:lnTo>
                    <a:pt x="474" y="206"/>
                  </a:lnTo>
                  <a:lnTo>
                    <a:pt x="442" y="170"/>
                  </a:lnTo>
                  <a:lnTo>
                    <a:pt x="400" y="141"/>
                  </a:lnTo>
                  <a:lnTo>
                    <a:pt x="352" y="124"/>
                  </a:lnTo>
                  <a:lnTo>
                    <a:pt x="291" y="115"/>
                  </a:lnTo>
                  <a:lnTo>
                    <a:pt x="279" y="118"/>
                  </a:lnTo>
                  <a:lnTo>
                    <a:pt x="259" y="118"/>
                  </a:lnTo>
                  <a:lnTo>
                    <a:pt x="231" y="124"/>
                  </a:lnTo>
                  <a:lnTo>
                    <a:pt x="199" y="134"/>
                  </a:lnTo>
                  <a:lnTo>
                    <a:pt x="163" y="147"/>
                  </a:lnTo>
                  <a:lnTo>
                    <a:pt x="128" y="174"/>
                  </a:lnTo>
                  <a:lnTo>
                    <a:pt x="93" y="206"/>
                  </a:lnTo>
                  <a:lnTo>
                    <a:pt x="64" y="249"/>
                  </a:lnTo>
                  <a:lnTo>
                    <a:pt x="39" y="304"/>
                  </a:lnTo>
                  <a:lnTo>
                    <a:pt x="39" y="304"/>
                  </a:lnTo>
                  <a:lnTo>
                    <a:pt x="32" y="314"/>
                  </a:lnTo>
                  <a:lnTo>
                    <a:pt x="26" y="314"/>
                  </a:lnTo>
                  <a:lnTo>
                    <a:pt x="16" y="311"/>
                  </a:lnTo>
                  <a:lnTo>
                    <a:pt x="10" y="311"/>
                  </a:lnTo>
                  <a:lnTo>
                    <a:pt x="7" y="308"/>
                  </a:lnTo>
                  <a:lnTo>
                    <a:pt x="3" y="301"/>
                  </a:lnTo>
                  <a:lnTo>
                    <a:pt x="0" y="295"/>
                  </a:lnTo>
                  <a:lnTo>
                    <a:pt x="7" y="272"/>
                  </a:lnTo>
                  <a:lnTo>
                    <a:pt x="16" y="239"/>
                  </a:lnTo>
                  <a:lnTo>
                    <a:pt x="39" y="196"/>
                  </a:lnTo>
                  <a:lnTo>
                    <a:pt x="64" y="151"/>
                  </a:lnTo>
                  <a:lnTo>
                    <a:pt x="99" y="105"/>
                  </a:lnTo>
                  <a:lnTo>
                    <a:pt x="144" y="66"/>
                  </a:lnTo>
                  <a:lnTo>
                    <a:pt x="192" y="30"/>
                  </a:lnTo>
                  <a:lnTo>
                    <a:pt x="250" y="7"/>
                  </a:lnTo>
                  <a:lnTo>
                    <a:pt x="3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038" name="Freeform 14"/>
            <p:cNvSpPr>
              <a:spLocks noEditPoints="1"/>
            </p:cNvSpPr>
            <p:nvPr/>
          </p:nvSpPr>
          <p:spPr bwMode="auto">
            <a:xfrm>
              <a:off x="9530" y="2249"/>
              <a:ext cx="172" cy="1015"/>
            </a:xfrm>
            <a:custGeom>
              <a:avLst/>
              <a:gdLst/>
              <a:ahLst/>
              <a:cxnLst>
                <a:cxn ang="0">
                  <a:pos x="118" y="537"/>
                </a:cxn>
                <a:cxn ang="0">
                  <a:pos x="156" y="580"/>
                </a:cxn>
                <a:cxn ang="0">
                  <a:pos x="169" y="642"/>
                </a:cxn>
                <a:cxn ang="0">
                  <a:pos x="172" y="694"/>
                </a:cxn>
                <a:cxn ang="0">
                  <a:pos x="156" y="825"/>
                </a:cxn>
                <a:cxn ang="0">
                  <a:pos x="115" y="927"/>
                </a:cxn>
                <a:cxn ang="0">
                  <a:pos x="70" y="992"/>
                </a:cxn>
                <a:cxn ang="0">
                  <a:pos x="41" y="1015"/>
                </a:cxn>
                <a:cxn ang="0">
                  <a:pos x="32" y="1012"/>
                </a:cxn>
                <a:cxn ang="0">
                  <a:pos x="25" y="999"/>
                </a:cxn>
                <a:cxn ang="0">
                  <a:pos x="25" y="992"/>
                </a:cxn>
                <a:cxn ang="0">
                  <a:pos x="32" y="982"/>
                </a:cxn>
                <a:cxn ang="0">
                  <a:pos x="80" y="914"/>
                </a:cxn>
                <a:cxn ang="0">
                  <a:pos x="124" y="802"/>
                </a:cxn>
                <a:cxn ang="0">
                  <a:pos x="137" y="714"/>
                </a:cxn>
                <a:cxn ang="0">
                  <a:pos x="137" y="684"/>
                </a:cxn>
                <a:cxn ang="0">
                  <a:pos x="118" y="694"/>
                </a:cxn>
                <a:cxn ang="0">
                  <a:pos x="99" y="698"/>
                </a:cxn>
                <a:cxn ang="0">
                  <a:pos x="92" y="701"/>
                </a:cxn>
                <a:cxn ang="0">
                  <a:pos x="54" y="698"/>
                </a:cxn>
                <a:cxn ang="0">
                  <a:pos x="12" y="665"/>
                </a:cxn>
                <a:cxn ang="0">
                  <a:pos x="0" y="612"/>
                </a:cxn>
                <a:cxn ang="0">
                  <a:pos x="12" y="567"/>
                </a:cxn>
                <a:cxn ang="0">
                  <a:pos x="54" y="534"/>
                </a:cxn>
                <a:cxn ang="0">
                  <a:pos x="86" y="0"/>
                </a:cxn>
                <a:cxn ang="0">
                  <a:pos x="144" y="27"/>
                </a:cxn>
                <a:cxn ang="0">
                  <a:pos x="169" y="89"/>
                </a:cxn>
                <a:cxn ang="0">
                  <a:pos x="144" y="148"/>
                </a:cxn>
                <a:cxn ang="0">
                  <a:pos x="86" y="171"/>
                </a:cxn>
                <a:cxn ang="0">
                  <a:pos x="25" y="148"/>
                </a:cxn>
                <a:cxn ang="0">
                  <a:pos x="0" y="89"/>
                </a:cxn>
                <a:cxn ang="0">
                  <a:pos x="25" y="27"/>
                </a:cxn>
                <a:cxn ang="0">
                  <a:pos x="86" y="0"/>
                </a:cxn>
              </a:cxnLst>
              <a:rect l="0" t="0" r="r" b="b"/>
              <a:pathLst>
                <a:path w="172" h="1015">
                  <a:moveTo>
                    <a:pt x="86" y="531"/>
                  </a:moveTo>
                  <a:lnTo>
                    <a:pt x="118" y="537"/>
                  </a:lnTo>
                  <a:lnTo>
                    <a:pt x="140" y="554"/>
                  </a:lnTo>
                  <a:lnTo>
                    <a:pt x="156" y="580"/>
                  </a:lnTo>
                  <a:lnTo>
                    <a:pt x="166" y="612"/>
                  </a:lnTo>
                  <a:lnTo>
                    <a:pt x="169" y="642"/>
                  </a:lnTo>
                  <a:lnTo>
                    <a:pt x="172" y="671"/>
                  </a:lnTo>
                  <a:lnTo>
                    <a:pt x="172" y="694"/>
                  </a:lnTo>
                  <a:lnTo>
                    <a:pt x="169" y="763"/>
                  </a:lnTo>
                  <a:lnTo>
                    <a:pt x="156" y="825"/>
                  </a:lnTo>
                  <a:lnTo>
                    <a:pt x="137" y="881"/>
                  </a:lnTo>
                  <a:lnTo>
                    <a:pt x="115" y="927"/>
                  </a:lnTo>
                  <a:lnTo>
                    <a:pt x="89" y="966"/>
                  </a:lnTo>
                  <a:lnTo>
                    <a:pt x="70" y="992"/>
                  </a:lnTo>
                  <a:lnTo>
                    <a:pt x="51" y="1008"/>
                  </a:lnTo>
                  <a:lnTo>
                    <a:pt x="41" y="1015"/>
                  </a:lnTo>
                  <a:lnTo>
                    <a:pt x="35" y="1015"/>
                  </a:lnTo>
                  <a:lnTo>
                    <a:pt x="32" y="1012"/>
                  </a:lnTo>
                  <a:lnTo>
                    <a:pt x="28" y="1005"/>
                  </a:lnTo>
                  <a:lnTo>
                    <a:pt x="25" y="999"/>
                  </a:lnTo>
                  <a:lnTo>
                    <a:pt x="25" y="995"/>
                  </a:lnTo>
                  <a:lnTo>
                    <a:pt x="25" y="992"/>
                  </a:lnTo>
                  <a:lnTo>
                    <a:pt x="28" y="989"/>
                  </a:lnTo>
                  <a:lnTo>
                    <a:pt x="32" y="982"/>
                  </a:lnTo>
                  <a:lnTo>
                    <a:pt x="35" y="976"/>
                  </a:lnTo>
                  <a:lnTo>
                    <a:pt x="80" y="914"/>
                  </a:lnTo>
                  <a:lnTo>
                    <a:pt x="108" y="855"/>
                  </a:lnTo>
                  <a:lnTo>
                    <a:pt x="124" y="802"/>
                  </a:lnTo>
                  <a:lnTo>
                    <a:pt x="134" y="753"/>
                  </a:lnTo>
                  <a:lnTo>
                    <a:pt x="137" y="714"/>
                  </a:lnTo>
                  <a:lnTo>
                    <a:pt x="137" y="684"/>
                  </a:lnTo>
                  <a:lnTo>
                    <a:pt x="137" y="684"/>
                  </a:lnTo>
                  <a:lnTo>
                    <a:pt x="128" y="691"/>
                  </a:lnTo>
                  <a:lnTo>
                    <a:pt x="118" y="694"/>
                  </a:lnTo>
                  <a:lnTo>
                    <a:pt x="108" y="698"/>
                  </a:lnTo>
                  <a:lnTo>
                    <a:pt x="99" y="698"/>
                  </a:lnTo>
                  <a:lnTo>
                    <a:pt x="96" y="701"/>
                  </a:lnTo>
                  <a:lnTo>
                    <a:pt x="92" y="701"/>
                  </a:lnTo>
                  <a:lnTo>
                    <a:pt x="86" y="701"/>
                  </a:lnTo>
                  <a:lnTo>
                    <a:pt x="54" y="698"/>
                  </a:lnTo>
                  <a:lnTo>
                    <a:pt x="32" y="684"/>
                  </a:lnTo>
                  <a:lnTo>
                    <a:pt x="12" y="665"/>
                  </a:lnTo>
                  <a:lnTo>
                    <a:pt x="3" y="639"/>
                  </a:lnTo>
                  <a:lnTo>
                    <a:pt x="0" y="612"/>
                  </a:lnTo>
                  <a:lnTo>
                    <a:pt x="3" y="590"/>
                  </a:lnTo>
                  <a:lnTo>
                    <a:pt x="12" y="567"/>
                  </a:lnTo>
                  <a:lnTo>
                    <a:pt x="32" y="547"/>
                  </a:lnTo>
                  <a:lnTo>
                    <a:pt x="54" y="534"/>
                  </a:lnTo>
                  <a:lnTo>
                    <a:pt x="86" y="531"/>
                  </a:lnTo>
                  <a:close/>
                  <a:moveTo>
                    <a:pt x="86" y="0"/>
                  </a:moveTo>
                  <a:lnTo>
                    <a:pt x="118" y="7"/>
                  </a:lnTo>
                  <a:lnTo>
                    <a:pt x="144" y="27"/>
                  </a:lnTo>
                  <a:lnTo>
                    <a:pt x="163" y="53"/>
                  </a:lnTo>
                  <a:lnTo>
                    <a:pt x="169" y="89"/>
                  </a:lnTo>
                  <a:lnTo>
                    <a:pt x="163" y="122"/>
                  </a:lnTo>
                  <a:lnTo>
                    <a:pt x="144" y="148"/>
                  </a:lnTo>
                  <a:lnTo>
                    <a:pt x="118" y="164"/>
                  </a:lnTo>
                  <a:lnTo>
                    <a:pt x="86" y="171"/>
                  </a:lnTo>
                  <a:lnTo>
                    <a:pt x="51" y="164"/>
                  </a:lnTo>
                  <a:lnTo>
                    <a:pt x="25" y="148"/>
                  </a:lnTo>
                  <a:lnTo>
                    <a:pt x="6" y="122"/>
                  </a:lnTo>
                  <a:lnTo>
                    <a:pt x="0" y="89"/>
                  </a:lnTo>
                  <a:lnTo>
                    <a:pt x="6" y="53"/>
                  </a:lnTo>
                  <a:lnTo>
                    <a:pt x="25" y="27"/>
                  </a:lnTo>
                  <a:lnTo>
                    <a:pt x="51" y="7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10147" y="2233"/>
              <a:ext cx="823" cy="736"/>
            </a:xfrm>
            <a:custGeom>
              <a:avLst/>
              <a:gdLst/>
              <a:ahLst/>
              <a:cxnLst>
                <a:cxn ang="0">
                  <a:pos x="291" y="26"/>
                </a:cxn>
                <a:cxn ang="0">
                  <a:pos x="343" y="131"/>
                </a:cxn>
                <a:cxn ang="0">
                  <a:pos x="317" y="232"/>
                </a:cxn>
                <a:cxn ang="0">
                  <a:pos x="250" y="442"/>
                </a:cxn>
                <a:cxn ang="0">
                  <a:pos x="234" y="596"/>
                </a:cxn>
                <a:cxn ang="0">
                  <a:pos x="266" y="678"/>
                </a:cxn>
                <a:cxn ang="0">
                  <a:pos x="375" y="691"/>
                </a:cxn>
                <a:cxn ang="0">
                  <a:pos x="474" y="619"/>
                </a:cxn>
                <a:cxn ang="0">
                  <a:pos x="512" y="563"/>
                </a:cxn>
                <a:cxn ang="0">
                  <a:pos x="547" y="403"/>
                </a:cxn>
                <a:cxn ang="0">
                  <a:pos x="599" y="187"/>
                </a:cxn>
                <a:cxn ang="0">
                  <a:pos x="640" y="46"/>
                </a:cxn>
                <a:cxn ang="0">
                  <a:pos x="682" y="16"/>
                </a:cxn>
                <a:cxn ang="0">
                  <a:pos x="714" y="23"/>
                </a:cxn>
                <a:cxn ang="0">
                  <a:pos x="736" y="46"/>
                </a:cxn>
                <a:cxn ang="0">
                  <a:pos x="730" y="105"/>
                </a:cxn>
                <a:cxn ang="0">
                  <a:pos x="707" y="193"/>
                </a:cxn>
                <a:cxn ang="0">
                  <a:pos x="685" y="282"/>
                </a:cxn>
                <a:cxn ang="0">
                  <a:pos x="621" y="550"/>
                </a:cxn>
                <a:cxn ang="0">
                  <a:pos x="615" y="658"/>
                </a:cxn>
                <a:cxn ang="0">
                  <a:pos x="659" y="700"/>
                </a:cxn>
                <a:cxn ang="0">
                  <a:pos x="736" y="632"/>
                </a:cxn>
                <a:cxn ang="0">
                  <a:pos x="778" y="498"/>
                </a:cxn>
                <a:cxn ang="0">
                  <a:pos x="787" y="471"/>
                </a:cxn>
                <a:cxn ang="0">
                  <a:pos x="803" y="468"/>
                </a:cxn>
                <a:cxn ang="0">
                  <a:pos x="816" y="475"/>
                </a:cxn>
                <a:cxn ang="0">
                  <a:pos x="819" y="494"/>
                </a:cxn>
                <a:cxn ang="0">
                  <a:pos x="797" y="579"/>
                </a:cxn>
                <a:cxn ang="0">
                  <a:pos x="752" y="681"/>
                </a:cxn>
                <a:cxn ang="0">
                  <a:pos x="656" y="736"/>
                </a:cxn>
                <a:cxn ang="0">
                  <a:pos x="535" y="671"/>
                </a:cxn>
                <a:cxn ang="0">
                  <a:pos x="496" y="645"/>
                </a:cxn>
                <a:cxn ang="0">
                  <a:pos x="413" y="714"/>
                </a:cxn>
                <a:cxn ang="0">
                  <a:pos x="291" y="733"/>
                </a:cxn>
                <a:cxn ang="0">
                  <a:pos x="195" y="694"/>
                </a:cxn>
                <a:cxn ang="0">
                  <a:pos x="135" y="592"/>
                </a:cxn>
                <a:cxn ang="0">
                  <a:pos x="144" y="432"/>
                </a:cxn>
                <a:cxn ang="0">
                  <a:pos x="221" y="196"/>
                </a:cxn>
                <a:cxn ang="0">
                  <a:pos x="250" y="88"/>
                </a:cxn>
                <a:cxn ang="0">
                  <a:pos x="227" y="39"/>
                </a:cxn>
                <a:cxn ang="0">
                  <a:pos x="173" y="43"/>
                </a:cxn>
                <a:cxn ang="0">
                  <a:pos x="74" y="160"/>
                </a:cxn>
                <a:cxn ang="0">
                  <a:pos x="39" y="255"/>
                </a:cxn>
                <a:cxn ang="0">
                  <a:pos x="29" y="265"/>
                </a:cxn>
                <a:cxn ang="0">
                  <a:pos x="16" y="265"/>
                </a:cxn>
                <a:cxn ang="0">
                  <a:pos x="3" y="255"/>
                </a:cxn>
                <a:cxn ang="0">
                  <a:pos x="10" y="213"/>
                </a:cxn>
                <a:cxn ang="0">
                  <a:pos x="61" y="98"/>
                </a:cxn>
                <a:cxn ang="0">
                  <a:pos x="167" y="7"/>
                </a:cxn>
              </a:cxnLst>
              <a:rect l="0" t="0" r="r" b="b"/>
              <a:pathLst>
                <a:path w="823" h="736">
                  <a:moveTo>
                    <a:pt x="215" y="0"/>
                  </a:moveTo>
                  <a:lnTo>
                    <a:pt x="256" y="7"/>
                  </a:lnTo>
                  <a:lnTo>
                    <a:pt x="291" y="26"/>
                  </a:lnTo>
                  <a:lnTo>
                    <a:pt x="320" y="52"/>
                  </a:lnTo>
                  <a:lnTo>
                    <a:pt x="336" y="92"/>
                  </a:lnTo>
                  <a:lnTo>
                    <a:pt x="343" y="131"/>
                  </a:lnTo>
                  <a:lnTo>
                    <a:pt x="339" y="160"/>
                  </a:lnTo>
                  <a:lnTo>
                    <a:pt x="333" y="193"/>
                  </a:lnTo>
                  <a:lnTo>
                    <a:pt x="317" y="232"/>
                  </a:lnTo>
                  <a:lnTo>
                    <a:pt x="291" y="301"/>
                  </a:lnTo>
                  <a:lnTo>
                    <a:pt x="269" y="373"/>
                  </a:lnTo>
                  <a:lnTo>
                    <a:pt x="250" y="442"/>
                  </a:lnTo>
                  <a:lnTo>
                    <a:pt x="237" y="507"/>
                  </a:lnTo>
                  <a:lnTo>
                    <a:pt x="231" y="566"/>
                  </a:lnTo>
                  <a:lnTo>
                    <a:pt x="234" y="596"/>
                  </a:lnTo>
                  <a:lnTo>
                    <a:pt x="237" y="628"/>
                  </a:lnTo>
                  <a:lnTo>
                    <a:pt x="250" y="655"/>
                  </a:lnTo>
                  <a:lnTo>
                    <a:pt x="266" y="678"/>
                  </a:lnTo>
                  <a:lnTo>
                    <a:pt x="291" y="694"/>
                  </a:lnTo>
                  <a:lnTo>
                    <a:pt x="330" y="700"/>
                  </a:lnTo>
                  <a:lnTo>
                    <a:pt x="375" y="691"/>
                  </a:lnTo>
                  <a:lnTo>
                    <a:pt x="416" y="674"/>
                  </a:lnTo>
                  <a:lnTo>
                    <a:pt x="448" y="648"/>
                  </a:lnTo>
                  <a:lnTo>
                    <a:pt x="474" y="619"/>
                  </a:lnTo>
                  <a:lnTo>
                    <a:pt x="493" y="592"/>
                  </a:lnTo>
                  <a:lnTo>
                    <a:pt x="506" y="573"/>
                  </a:lnTo>
                  <a:lnTo>
                    <a:pt x="512" y="563"/>
                  </a:lnTo>
                  <a:lnTo>
                    <a:pt x="519" y="524"/>
                  </a:lnTo>
                  <a:lnTo>
                    <a:pt x="531" y="468"/>
                  </a:lnTo>
                  <a:lnTo>
                    <a:pt x="547" y="403"/>
                  </a:lnTo>
                  <a:lnTo>
                    <a:pt x="567" y="331"/>
                  </a:lnTo>
                  <a:lnTo>
                    <a:pt x="583" y="259"/>
                  </a:lnTo>
                  <a:lnTo>
                    <a:pt x="599" y="187"/>
                  </a:lnTo>
                  <a:lnTo>
                    <a:pt x="615" y="124"/>
                  </a:lnTo>
                  <a:lnTo>
                    <a:pt x="627" y="72"/>
                  </a:lnTo>
                  <a:lnTo>
                    <a:pt x="640" y="46"/>
                  </a:lnTo>
                  <a:lnTo>
                    <a:pt x="653" y="30"/>
                  </a:lnTo>
                  <a:lnTo>
                    <a:pt x="669" y="20"/>
                  </a:lnTo>
                  <a:lnTo>
                    <a:pt x="682" y="16"/>
                  </a:lnTo>
                  <a:lnTo>
                    <a:pt x="691" y="16"/>
                  </a:lnTo>
                  <a:lnTo>
                    <a:pt x="704" y="16"/>
                  </a:lnTo>
                  <a:lnTo>
                    <a:pt x="714" y="23"/>
                  </a:lnTo>
                  <a:lnTo>
                    <a:pt x="723" y="26"/>
                  </a:lnTo>
                  <a:lnTo>
                    <a:pt x="733" y="36"/>
                  </a:lnTo>
                  <a:lnTo>
                    <a:pt x="736" y="46"/>
                  </a:lnTo>
                  <a:lnTo>
                    <a:pt x="739" y="59"/>
                  </a:lnTo>
                  <a:lnTo>
                    <a:pt x="736" y="75"/>
                  </a:lnTo>
                  <a:lnTo>
                    <a:pt x="730" y="105"/>
                  </a:lnTo>
                  <a:lnTo>
                    <a:pt x="720" y="138"/>
                  </a:lnTo>
                  <a:lnTo>
                    <a:pt x="714" y="170"/>
                  </a:lnTo>
                  <a:lnTo>
                    <a:pt x="707" y="193"/>
                  </a:lnTo>
                  <a:lnTo>
                    <a:pt x="701" y="223"/>
                  </a:lnTo>
                  <a:lnTo>
                    <a:pt x="691" y="255"/>
                  </a:lnTo>
                  <a:lnTo>
                    <a:pt x="685" y="282"/>
                  </a:lnTo>
                  <a:lnTo>
                    <a:pt x="640" y="455"/>
                  </a:lnTo>
                  <a:lnTo>
                    <a:pt x="631" y="501"/>
                  </a:lnTo>
                  <a:lnTo>
                    <a:pt x="621" y="550"/>
                  </a:lnTo>
                  <a:lnTo>
                    <a:pt x="615" y="592"/>
                  </a:lnTo>
                  <a:lnTo>
                    <a:pt x="611" y="625"/>
                  </a:lnTo>
                  <a:lnTo>
                    <a:pt x="615" y="658"/>
                  </a:lnTo>
                  <a:lnTo>
                    <a:pt x="624" y="681"/>
                  </a:lnTo>
                  <a:lnTo>
                    <a:pt x="637" y="694"/>
                  </a:lnTo>
                  <a:lnTo>
                    <a:pt x="659" y="700"/>
                  </a:lnTo>
                  <a:lnTo>
                    <a:pt x="688" y="691"/>
                  </a:lnTo>
                  <a:lnTo>
                    <a:pt x="714" y="668"/>
                  </a:lnTo>
                  <a:lnTo>
                    <a:pt x="736" y="632"/>
                  </a:lnTo>
                  <a:lnTo>
                    <a:pt x="752" y="589"/>
                  </a:lnTo>
                  <a:lnTo>
                    <a:pt x="768" y="543"/>
                  </a:lnTo>
                  <a:lnTo>
                    <a:pt x="778" y="498"/>
                  </a:lnTo>
                  <a:lnTo>
                    <a:pt x="781" y="484"/>
                  </a:lnTo>
                  <a:lnTo>
                    <a:pt x="784" y="478"/>
                  </a:lnTo>
                  <a:lnTo>
                    <a:pt x="787" y="471"/>
                  </a:lnTo>
                  <a:lnTo>
                    <a:pt x="794" y="471"/>
                  </a:lnTo>
                  <a:lnTo>
                    <a:pt x="800" y="468"/>
                  </a:lnTo>
                  <a:lnTo>
                    <a:pt x="803" y="468"/>
                  </a:lnTo>
                  <a:lnTo>
                    <a:pt x="810" y="468"/>
                  </a:lnTo>
                  <a:lnTo>
                    <a:pt x="813" y="471"/>
                  </a:lnTo>
                  <a:lnTo>
                    <a:pt x="816" y="475"/>
                  </a:lnTo>
                  <a:lnTo>
                    <a:pt x="819" y="478"/>
                  </a:lnTo>
                  <a:lnTo>
                    <a:pt x="823" y="484"/>
                  </a:lnTo>
                  <a:lnTo>
                    <a:pt x="819" y="494"/>
                  </a:lnTo>
                  <a:lnTo>
                    <a:pt x="813" y="514"/>
                  </a:lnTo>
                  <a:lnTo>
                    <a:pt x="807" y="543"/>
                  </a:lnTo>
                  <a:lnTo>
                    <a:pt x="797" y="579"/>
                  </a:lnTo>
                  <a:lnTo>
                    <a:pt x="787" y="612"/>
                  </a:lnTo>
                  <a:lnTo>
                    <a:pt x="775" y="645"/>
                  </a:lnTo>
                  <a:lnTo>
                    <a:pt x="752" y="681"/>
                  </a:lnTo>
                  <a:lnTo>
                    <a:pt x="727" y="710"/>
                  </a:lnTo>
                  <a:lnTo>
                    <a:pt x="695" y="727"/>
                  </a:lnTo>
                  <a:lnTo>
                    <a:pt x="656" y="736"/>
                  </a:lnTo>
                  <a:lnTo>
                    <a:pt x="608" y="727"/>
                  </a:lnTo>
                  <a:lnTo>
                    <a:pt x="567" y="704"/>
                  </a:lnTo>
                  <a:lnTo>
                    <a:pt x="535" y="671"/>
                  </a:lnTo>
                  <a:lnTo>
                    <a:pt x="512" y="625"/>
                  </a:lnTo>
                  <a:lnTo>
                    <a:pt x="512" y="625"/>
                  </a:lnTo>
                  <a:lnTo>
                    <a:pt x="496" y="645"/>
                  </a:lnTo>
                  <a:lnTo>
                    <a:pt x="477" y="671"/>
                  </a:lnTo>
                  <a:lnTo>
                    <a:pt x="448" y="694"/>
                  </a:lnTo>
                  <a:lnTo>
                    <a:pt x="413" y="714"/>
                  </a:lnTo>
                  <a:lnTo>
                    <a:pt x="371" y="730"/>
                  </a:lnTo>
                  <a:lnTo>
                    <a:pt x="323" y="736"/>
                  </a:lnTo>
                  <a:lnTo>
                    <a:pt x="291" y="733"/>
                  </a:lnTo>
                  <a:lnTo>
                    <a:pt x="256" y="727"/>
                  </a:lnTo>
                  <a:lnTo>
                    <a:pt x="224" y="714"/>
                  </a:lnTo>
                  <a:lnTo>
                    <a:pt x="195" y="694"/>
                  </a:lnTo>
                  <a:lnTo>
                    <a:pt x="167" y="671"/>
                  </a:lnTo>
                  <a:lnTo>
                    <a:pt x="147" y="635"/>
                  </a:lnTo>
                  <a:lnTo>
                    <a:pt x="135" y="592"/>
                  </a:lnTo>
                  <a:lnTo>
                    <a:pt x="128" y="540"/>
                  </a:lnTo>
                  <a:lnTo>
                    <a:pt x="131" y="491"/>
                  </a:lnTo>
                  <a:lnTo>
                    <a:pt x="144" y="432"/>
                  </a:lnTo>
                  <a:lnTo>
                    <a:pt x="163" y="367"/>
                  </a:lnTo>
                  <a:lnTo>
                    <a:pt x="189" y="288"/>
                  </a:lnTo>
                  <a:lnTo>
                    <a:pt x="221" y="196"/>
                  </a:lnTo>
                  <a:lnTo>
                    <a:pt x="234" y="167"/>
                  </a:lnTo>
                  <a:lnTo>
                    <a:pt x="243" y="128"/>
                  </a:lnTo>
                  <a:lnTo>
                    <a:pt x="250" y="88"/>
                  </a:lnTo>
                  <a:lnTo>
                    <a:pt x="247" y="62"/>
                  </a:lnTo>
                  <a:lnTo>
                    <a:pt x="237" y="46"/>
                  </a:lnTo>
                  <a:lnTo>
                    <a:pt x="227" y="39"/>
                  </a:lnTo>
                  <a:lnTo>
                    <a:pt x="218" y="36"/>
                  </a:lnTo>
                  <a:lnTo>
                    <a:pt x="208" y="33"/>
                  </a:lnTo>
                  <a:lnTo>
                    <a:pt x="173" y="43"/>
                  </a:lnTo>
                  <a:lnTo>
                    <a:pt x="135" y="66"/>
                  </a:lnTo>
                  <a:lnTo>
                    <a:pt x="103" y="105"/>
                  </a:lnTo>
                  <a:lnTo>
                    <a:pt x="74" y="160"/>
                  </a:lnTo>
                  <a:lnTo>
                    <a:pt x="45" y="236"/>
                  </a:lnTo>
                  <a:lnTo>
                    <a:pt x="42" y="249"/>
                  </a:lnTo>
                  <a:lnTo>
                    <a:pt x="39" y="255"/>
                  </a:lnTo>
                  <a:lnTo>
                    <a:pt x="35" y="259"/>
                  </a:lnTo>
                  <a:lnTo>
                    <a:pt x="32" y="262"/>
                  </a:lnTo>
                  <a:lnTo>
                    <a:pt x="29" y="265"/>
                  </a:lnTo>
                  <a:lnTo>
                    <a:pt x="23" y="265"/>
                  </a:lnTo>
                  <a:lnTo>
                    <a:pt x="19" y="265"/>
                  </a:lnTo>
                  <a:lnTo>
                    <a:pt x="16" y="265"/>
                  </a:lnTo>
                  <a:lnTo>
                    <a:pt x="10" y="262"/>
                  </a:lnTo>
                  <a:lnTo>
                    <a:pt x="7" y="259"/>
                  </a:lnTo>
                  <a:lnTo>
                    <a:pt x="3" y="255"/>
                  </a:lnTo>
                  <a:lnTo>
                    <a:pt x="0" y="249"/>
                  </a:lnTo>
                  <a:lnTo>
                    <a:pt x="3" y="236"/>
                  </a:lnTo>
                  <a:lnTo>
                    <a:pt x="10" y="213"/>
                  </a:lnTo>
                  <a:lnTo>
                    <a:pt x="23" y="177"/>
                  </a:lnTo>
                  <a:lnTo>
                    <a:pt x="39" y="138"/>
                  </a:lnTo>
                  <a:lnTo>
                    <a:pt x="61" y="98"/>
                  </a:lnTo>
                  <a:lnTo>
                    <a:pt x="90" y="59"/>
                  </a:lnTo>
                  <a:lnTo>
                    <a:pt x="125" y="30"/>
                  </a:lnTo>
                  <a:lnTo>
                    <a:pt x="167" y="7"/>
                  </a:lnTo>
                  <a:lnTo>
                    <a:pt x="2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040" name="Freeform 16"/>
            <p:cNvSpPr>
              <a:spLocks/>
            </p:cNvSpPr>
            <p:nvPr/>
          </p:nvSpPr>
          <p:spPr bwMode="auto">
            <a:xfrm>
              <a:off x="11114" y="1729"/>
              <a:ext cx="371" cy="1627"/>
            </a:xfrm>
            <a:custGeom>
              <a:avLst/>
              <a:gdLst/>
              <a:ahLst/>
              <a:cxnLst>
                <a:cxn ang="0">
                  <a:pos x="28" y="7"/>
                </a:cxn>
                <a:cxn ang="0">
                  <a:pos x="76" y="46"/>
                </a:cxn>
                <a:cxn ang="0">
                  <a:pos x="150" y="124"/>
                </a:cxn>
                <a:cxn ang="0">
                  <a:pos x="227" y="239"/>
                </a:cxn>
                <a:cxn ang="0">
                  <a:pos x="310" y="419"/>
                </a:cxn>
                <a:cxn ang="0">
                  <a:pos x="358" y="635"/>
                </a:cxn>
                <a:cxn ang="0">
                  <a:pos x="371" y="815"/>
                </a:cxn>
                <a:cxn ang="0">
                  <a:pos x="364" y="923"/>
                </a:cxn>
                <a:cxn ang="0">
                  <a:pos x="320" y="1178"/>
                </a:cxn>
                <a:cxn ang="0">
                  <a:pos x="233" y="1384"/>
                </a:cxn>
                <a:cxn ang="0">
                  <a:pos x="153" y="1502"/>
                </a:cxn>
                <a:cxn ang="0">
                  <a:pos x="80" y="1581"/>
                </a:cxn>
                <a:cxn ang="0">
                  <a:pos x="28" y="1623"/>
                </a:cxn>
                <a:cxn ang="0">
                  <a:pos x="12" y="1627"/>
                </a:cxn>
                <a:cxn ang="0">
                  <a:pos x="3" y="1617"/>
                </a:cxn>
                <a:cxn ang="0">
                  <a:pos x="0" y="1610"/>
                </a:cxn>
                <a:cxn ang="0">
                  <a:pos x="3" y="1604"/>
                </a:cxn>
                <a:cxn ang="0">
                  <a:pos x="12" y="1591"/>
                </a:cxn>
                <a:cxn ang="0">
                  <a:pos x="89" y="1502"/>
                </a:cxn>
                <a:cxn ang="0">
                  <a:pos x="192" y="1326"/>
                </a:cxn>
                <a:cxn ang="0">
                  <a:pos x="249" y="1126"/>
                </a:cxn>
                <a:cxn ang="0">
                  <a:pos x="275" y="920"/>
                </a:cxn>
                <a:cxn ang="0">
                  <a:pos x="272" y="674"/>
                </a:cxn>
                <a:cxn ang="0">
                  <a:pos x="230" y="422"/>
                </a:cxn>
                <a:cxn ang="0">
                  <a:pos x="147" y="216"/>
                </a:cxn>
                <a:cxn ang="0">
                  <a:pos x="32" y="56"/>
                </a:cxn>
                <a:cxn ang="0">
                  <a:pos x="12" y="39"/>
                </a:cxn>
                <a:cxn ang="0">
                  <a:pos x="3" y="26"/>
                </a:cxn>
                <a:cxn ang="0">
                  <a:pos x="0" y="23"/>
                </a:cxn>
                <a:cxn ang="0">
                  <a:pos x="0" y="20"/>
                </a:cxn>
                <a:cxn ang="0">
                  <a:pos x="6" y="7"/>
                </a:cxn>
                <a:cxn ang="0">
                  <a:pos x="19" y="0"/>
                </a:cxn>
              </a:cxnLst>
              <a:rect l="0" t="0" r="r" b="b"/>
              <a:pathLst>
                <a:path w="371" h="1627">
                  <a:moveTo>
                    <a:pt x="19" y="0"/>
                  </a:moveTo>
                  <a:lnTo>
                    <a:pt x="28" y="7"/>
                  </a:lnTo>
                  <a:lnTo>
                    <a:pt x="51" y="23"/>
                  </a:lnTo>
                  <a:lnTo>
                    <a:pt x="76" y="46"/>
                  </a:lnTo>
                  <a:lnTo>
                    <a:pt x="112" y="79"/>
                  </a:lnTo>
                  <a:lnTo>
                    <a:pt x="150" y="124"/>
                  </a:lnTo>
                  <a:lnTo>
                    <a:pt x="188" y="177"/>
                  </a:lnTo>
                  <a:lnTo>
                    <a:pt x="227" y="239"/>
                  </a:lnTo>
                  <a:lnTo>
                    <a:pt x="265" y="308"/>
                  </a:lnTo>
                  <a:lnTo>
                    <a:pt x="310" y="419"/>
                  </a:lnTo>
                  <a:lnTo>
                    <a:pt x="339" y="530"/>
                  </a:lnTo>
                  <a:lnTo>
                    <a:pt x="358" y="635"/>
                  </a:lnTo>
                  <a:lnTo>
                    <a:pt x="368" y="730"/>
                  </a:lnTo>
                  <a:lnTo>
                    <a:pt x="371" y="815"/>
                  </a:lnTo>
                  <a:lnTo>
                    <a:pt x="371" y="815"/>
                  </a:lnTo>
                  <a:lnTo>
                    <a:pt x="364" y="923"/>
                  </a:lnTo>
                  <a:lnTo>
                    <a:pt x="352" y="1047"/>
                  </a:lnTo>
                  <a:lnTo>
                    <a:pt x="320" y="1178"/>
                  </a:lnTo>
                  <a:lnTo>
                    <a:pt x="272" y="1309"/>
                  </a:lnTo>
                  <a:lnTo>
                    <a:pt x="233" y="1384"/>
                  </a:lnTo>
                  <a:lnTo>
                    <a:pt x="192" y="1447"/>
                  </a:lnTo>
                  <a:lnTo>
                    <a:pt x="153" y="1502"/>
                  </a:lnTo>
                  <a:lnTo>
                    <a:pt x="115" y="1548"/>
                  </a:lnTo>
                  <a:lnTo>
                    <a:pt x="80" y="1581"/>
                  </a:lnTo>
                  <a:lnTo>
                    <a:pt x="51" y="1607"/>
                  </a:lnTo>
                  <a:lnTo>
                    <a:pt x="28" y="1623"/>
                  </a:lnTo>
                  <a:lnTo>
                    <a:pt x="19" y="1627"/>
                  </a:lnTo>
                  <a:lnTo>
                    <a:pt x="12" y="1627"/>
                  </a:lnTo>
                  <a:lnTo>
                    <a:pt x="6" y="1623"/>
                  </a:lnTo>
                  <a:lnTo>
                    <a:pt x="3" y="1617"/>
                  </a:lnTo>
                  <a:lnTo>
                    <a:pt x="0" y="1614"/>
                  </a:lnTo>
                  <a:lnTo>
                    <a:pt x="0" y="1610"/>
                  </a:lnTo>
                  <a:lnTo>
                    <a:pt x="3" y="1607"/>
                  </a:lnTo>
                  <a:lnTo>
                    <a:pt x="3" y="1604"/>
                  </a:lnTo>
                  <a:lnTo>
                    <a:pt x="6" y="1597"/>
                  </a:lnTo>
                  <a:lnTo>
                    <a:pt x="12" y="1591"/>
                  </a:lnTo>
                  <a:lnTo>
                    <a:pt x="22" y="1584"/>
                  </a:lnTo>
                  <a:lnTo>
                    <a:pt x="89" y="1502"/>
                  </a:lnTo>
                  <a:lnTo>
                    <a:pt x="147" y="1417"/>
                  </a:lnTo>
                  <a:lnTo>
                    <a:pt x="192" y="1326"/>
                  </a:lnTo>
                  <a:lnTo>
                    <a:pt x="224" y="1227"/>
                  </a:lnTo>
                  <a:lnTo>
                    <a:pt x="249" y="1126"/>
                  </a:lnTo>
                  <a:lnTo>
                    <a:pt x="265" y="1024"/>
                  </a:lnTo>
                  <a:lnTo>
                    <a:pt x="275" y="920"/>
                  </a:lnTo>
                  <a:lnTo>
                    <a:pt x="278" y="815"/>
                  </a:lnTo>
                  <a:lnTo>
                    <a:pt x="272" y="674"/>
                  </a:lnTo>
                  <a:lnTo>
                    <a:pt x="256" y="543"/>
                  </a:lnTo>
                  <a:lnTo>
                    <a:pt x="230" y="422"/>
                  </a:lnTo>
                  <a:lnTo>
                    <a:pt x="195" y="314"/>
                  </a:lnTo>
                  <a:lnTo>
                    <a:pt x="147" y="216"/>
                  </a:lnTo>
                  <a:lnTo>
                    <a:pt x="92" y="131"/>
                  </a:lnTo>
                  <a:lnTo>
                    <a:pt x="32" y="56"/>
                  </a:lnTo>
                  <a:lnTo>
                    <a:pt x="22" y="46"/>
                  </a:lnTo>
                  <a:lnTo>
                    <a:pt x="12" y="39"/>
                  </a:lnTo>
                  <a:lnTo>
                    <a:pt x="9" y="33"/>
                  </a:lnTo>
                  <a:lnTo>
                    <a:pt x="3" y="26"/>
                  </a:lnTo>
                  <a:lnTo>
                    <a:pt x="3" y="23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" y="13"/>
                  </a:lnTo>
                  <a:lnTo>
                    <a:pt x="6" y="7"/>
                  </a:lnTo>
                  <a:lnTo>
                    <a:pt x="12" y="3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</p:grpSp>
      <p:pic>
        <p:nvPicPr>
          <p:cNvPr id="14" name="Picture 1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676400" y="5791200"/>
            <a:ext cx="523875" cy="530923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638800" y="5638800"/>
            <a:ext cx="1095375" cy="820474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2000" y="5791200"/>
            <a:ext cx="634365" cy="502920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34201" y="5791200"/>
            <a:ext cx="651510" cy="50292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Rectangle 58"/>
          <p:cNvSpPr/>
          <p:nvPr/>
        </p:nvSpPr>
        <p:spPr>
          <a:xfrm>
            <a:off x="0" y="1447800"/>
            <a:ext cx="9144000" cy="18288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34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err="1" smtClean="0"/>
              <a:t>Denef’s</a:t>
            </a:r>
            <a:r>
              <a:rPr lang="en-US" dirty="0" smtClean="0"/>
              <a:t> </a:t>
            </a:r>
            <a:r>
              <a:rPr lang="en-US" dirty="0" err="1" smtClean="0"/>
              <a:t>Boundstate</a:t>
            </a:r>
            <a:r>
              <a:rPr lang="en-US" dirty="0" smtClean="0"/>
              <a:t> Radius Formula</a:t>
            </a:r>
            <a:endParaRPr lang="en-US" dirty="0"/>
          </a:p>
        </p:txBody>
      </p:sp>
      <p:sp>
        <p:nvSpPr>
          <p:cNvPr id="18439" name="Text Box 7"/>
          <p:cNvSpPr txBox="1">
            <a:spLocks noChangeArrowheads="1"/>
          </p:cNvSpPr>
          <p:nvPr/>
        </p:nvSpPr>
        <p:spPr bwMode="auto">
          <a:xfrm>
            <a:off x="0" y="4419600"/>
            <a:ext cx="9144000" cy="13234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r>
              <a:rPr lang="en-US" sz="4000" dirty="0">
                <a:solidFill>
                  <a:srgbClr val="008000"/>
                </a:solidFill>
              </a:rPr>
              <a:t>So the </a:t>
            </a:r>
            <a:r>
              <a:rPr lang="en-US" sz="4000" dirty="0" err="1">
                <a:solidFill>
                  <a:srgbClr val="008000"/>
                </a:solidFill>
              </a:rPr>
              <a:t>moduli</a:t>
            </a:r>
            <a:r>
              <a:rPr lang="en-US" sz="4000" dirty="0">
                <a:solidFill>
                  <a:srgbClr val="008000"/>
                </a:solidFill>
              </a:rPr>
              <a:t> space of </a:t>
            </a:r>
            <a:r>
              <a:rPr lang="en-US" sz="4000" dirty="0" err="1">
                <a:solidFill>
                  <a:srgbClr val="008000"/>
                </a:solidFill>
              </a:rPr>
              <a:t>vacua</a:t>
            </a:r>
            <a:r>
              <a:rPr lang="en-US" sz="4000" dirty="0">
                <a:solidFill>
                  <a:srgbClr val="008000"/>
                </a:solidFill>
              </a:rPr>
              <a:t> </a:t>
            </a:r>
            <a:r>
              <a:rPr lang="en-US" sz="4000" dirty="0" smtClean="0">
                <a:solidFill>
                  <a:srgbClr val="008000"/>
                </a:solidFill>
              </a:rPr>
              <a:t> </a:t>
            </a:r>
            <a:r>
              <a:rPr lang="en-US" sz="4000" dirty="0" smtClean="0">
                <a:solidFill>
                  <a:srgbClr val="008000"/>
                </a:solidFill>
                <a:latin typeface="Monotype Corsiva" pitchFamily="66" charset="0"/>
              </a:rPr>
              <a:t>B</a:t>
            </a:r>
            <a:r>
              <a:rPr lang="en-US" sz="4000" dirty="0">
                <a:solidFill>
                  <a:srgbClr val="008000"/>
                </a:solidFill>
              </a:rPr>
              <a:t> </a:t>
            </a:r>
            <a:r>
              <a:rPr lang="en-US" sz="4000" dirty="0" smtClean="0">
                <a:solidFill>
                  <a:srgbClr val="008000"/>
                </a:solidFill>
              </a:rPr>
              <a:t> </a:t>
            </a:r>
            <a:r>
              <a:rPr lang="en-US" sz="4000" dirty="0">
                <a:solidFill>
                  <a:srgbClr val="008000"/>
                </a:solidFill>
              </a:rPr>
              <a:t>is divided into two regions:</a:t>
            </a:r>
            <a:r>
              <a:rPr lang="en-US" sz="3600" dirty="0"/>
              <a:t>  </a:t>
            </a:r>
          </a:p>
        </p:txBody>
      </p:sp>
      <p:sp>
        <p:nvSpPr>
          <p:cNvPr id="18443" name="Line 11"/>
          <p:cNvSpPr>
            <a:spLocks noChangeShapeType="1"/>
          </p:cNvSpPr>
          <p:nvPr/>
        </p:nvSpPr>
        <p:spPr bwMode="auto">
          <a:xfrm>
            <a:off x="3429000" y="5715000"/>
            <a:ext cx="2438400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8455" name="Text Box 23"/>
          <p:cNvSpPr txBox="1">
            <a:spLocks noChangeArrowheads="1"/>
          </p:cNvSpPr>
          <p:nvPr/>
        </p:nvSpPr>
        <p:spPr bwMode="auto">
          <a:xfrm>
            <a:off x="533400" y="3657600"/>
            <a:ext cx="7909729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3600" dirty="0">
                <a:solidFill>
                  <a:srgbClr val="0033CC"/>
                </a:solidFill>
              </a:rPr>
              <a:t>The Z’s are functions of the </a:t>
            </a:r>
            <a:r>
              <a:rPr lang="en-US" sz="3600" dirty="0" err="1">
                <a:solidFill>
                  <a:srgbClr val="0033CC"/>
                </a:solidFill>
              </a:rPr>
              <a:t>moduli</a:t>
            </a:r>
            <a:r>
              <a:rPr lang="en-US" sz="3600" dirty="0">
                <a:solidFill>
                  <a:srgbClr val="0033CC"/>
                </a:solidFill>
              </a:rPr>
              <a:t>  </a:t>
            </a:r>
            <a:r>
              <a:rPr lang="en-US" sz="3600" dirty="0" smtClean="0">
                <a:solidFill>
                  <a:srgbClr val="0033CC"/>
                </a:solidFill>
              </a:rPr>
              <a:t>u</a:t>
            </a:r>
            <a:r>
              <a:rPr lang="en-US" sz="3600" dirty="0" smtClean="0">
                <a:solidFill>
                  <a:srgbClr val="0033CC"/>
                </a:solidFill>
                <a:sym typeface="Mathematica1"/>
              </a:rPr>
              <a:t> </a:t>
            </a:r>
            <a:r>
              <a:rPr lang="en-US" sz="3600" dirty="0" smtClean="0">
                <a:solidFill>
                  <a:srgbClr val="0033CC"/>
                </a:solidFill>
                <a:latin typeface="Monotype Corsiva" pitchFamily="66" charset="0"/>
                <a:sym typeface="Mathematica1"/>
              </a:rPr>
              <a:t>B</a:t>
            </a:r>
            <a:r>
              <a:rPr lang="en-US" sz="3600" dirty="0" smtClean="0">
                <a:solidFill>
                  <a:srgbClr val="0033CC"/>
                </a:solidFill>
              </a:rPr>
              <a:t> </a:t>
            </a:r>
            <a:endParaRPr lang="en-US" sz="3600" dirty="0">
              <a:solidFill>
                <a:srgbClr val="0033CC"/>
              </a:solidFill>
            </a:endParaRPr>
          </a:p>
        </p:txBody>
      </p:sp>
      <p:sp>
        <p:nvSpPr>
          <p:cNvPr id="18461" name="Text Box 29"/>
          <p:cNvSpPr txBox="1">
            <a:spLocks noChangeArrowheads="1"/>
          </p:cNvSpPr>
          <p:nvPr/>
        </p:nvSpPr>
        <p:spPr bwMode="auto">
          <a:xfrm>
            <a:off x="4191000" y="6096000"/>
            <a:ext cx="793750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3200" b="1" i="1" u="sng" dirty="0">
                <a:solidFill>
                  <a:srgbClr val="FF0000"/>
                </a:solidFill>
              </a:rPr>
              <a:t>OR</a:t>
            </a:r>
          </a:p>
        </p:txBody>
      </p:sp>
      <p:grpSp>
        <p:nvGrpSpPr>
          <p:cNvPr id="4201" name="Group 105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457200" y="1905000"/>
            <a:ext cx="8373379" cy="1066800"/>
            <a:chOff x="351" y="1573"/>
            <a:chExt cx="23869" cy="3041"/>
          </a:xfrm>
          <a:solidFill>
            <a:srgbClr val="FFFF00"/>
          </a:solidFill>
        </p:grpSpPr>
        <p:sp>
          <p:nvSpPr>
            <p:cNvPr id="4203" name="Freeform 107"/>
            <p:cNvSpPr>
              <a:spLocks noEditPoints="1"/>
            </p:cNvSpPr>
            <p:nvPr/>
          </p:nvSpPr>
          <p:spPr bwMode="auto">
            <a:xfrm>
              <a:off x="351" y="2221"/>
              <a:ext cx="1134" cy="1134"/>
            </a:xfrm>
            <a:custGeom>
              <a:avLst/>
              <a:gdLst/>
              <a:ahLst/>
              <a:cxnLst>
                <a:cxn ang="0">
                  <a:pos x="625" y="51"/>
                </a:cxn>
                <a:cxn ang="0">
                  <a:pos x="574" y="51"/>
                </a:cxn>
                <a:cxn ang="0">
                  <a:pos x="538" y="88"/>
                </a:cxn>
                <a:cxn ang="0">
                  <a:pos x="429" y="530"/>
                </a:cxn>
                <a:cxn ang="0">
                  <a:pos x="778" y="500"/>
                </a:cxn>
                <a:cxn ang="0">
                  <a:pos x="923" y="360"/>
                </a:cxn>
                <a:cxn ang="0">
                  <a:pos x="945" y="139"/>
                </a:cxn>
                <a:cxn ang="0">
                  <a:pos x="800" y="51"/>
                </a:cxn>
                <a:cxn ang="0">
                  <a:pos x="305" y="0"/>
                </a:cxn>
                <a:cxn ang="0">
                  <a:pos x="974" y="44"/>
                </a:cxn>
                <a:cxn ang="0">
                  <a:pos x="1112" y="243"/>
                </a:cxn>
                <a:cxn ang="0">
                  <a:pos x="952" y="471"/>
                </a:cxn>
                <a:cxn ang="0">
                  <a:pos x="756" y="552"/>
                </a:cxn>
                <a:cxn ang="0">
                  <a:pos x="792" y="567"/>
                </a:cxn>
                <a:cxn ang="0">
                  <a:pos x="894" y="677"/>
                </a:cxn>
                <a:cxn ang="0">
                  <a:pos x="909" y="795"/>
                </a:cxn>
                <a:cxn ang="0">
                  <a:pos x="887" y="942"/>
                </a:cxn>
                <a:cxn ang="0">
                  <a:pos x="894" y="1053"/>
                </a:cxn>
                <a:cxn ang="0">
                  <a:pos x="930" y="1097"/>
                </a:cxn>
                <a:cxn ang="0">
                  <a:pos x="1025" y="1067"/>
                </a:cxn>
                <a:cxn ang="0">
                  <a:pos x="1098" y="942"/>
                </a:cxn>
                <a:cxn ang="0">
                  <a:pos x="1120" y="927"/>
                </a:cxn>
                <a:cxn ang="0">
                  <a:pos x="1134" y="935"/>
                </a:cxn>
                <a:cxn ang="0">
                  <a:pos x="1105" y="1023"/>
                </a:cxn>
                <a:cxn ang="0">
                  <a:pos x="945" y="1134"/>
                </a:cxn>
                <a:cxn ang="0">
                  <a:pos x="850" y="1119"/>
                </a:cxn>
                <a:cxn ang="0">
                  <a:pos x="741" y="1023"/>
                </a:cxn>
                <a:cxn ang="0">
                  <a:pos x="749" y="868"/>
                </a:cxn>
                <a:cxn ang="0">
                  <a:pos x="770" y="765"/>
                </a:cxn>
                <a:cxn ang="0">
                  <a:pos x="778" y="677"/>
                </a:cxn>
                <a:cxn ang="0">
                  <a:pos x="683" y="574"/>
                </a:cxn>
                <a:cxn ang="0">
                  <a:pos x="312" y="994"/>
                </a:cxn>
                <a:cxn ang="0">
                  <a:pos x="312" y="1030"/>
                </a:cxn>
                <a:cxn ang="0">
                  <a:pos x="356" y="1045"/>
                </a:cxn>
                <a:cxn ang="0">
                  <a:pos x="429" y="1045"/>
                </a:cxn>
                <a:cxn ang="0">
                  <a:pos x="458" y="1067"/>
                </a:cxn>
                <a:cxn ang="0">
                  <a:pos x="443" y="1097"/>
                </a:cxn>
                <a:cxn ang="0">
                  <a:pos x="363" y="1097"/>
                </a:cxn>
                <a:cxn ang="0">
                  <a:pos x="160" y="1097"/>
                </a:cxn>
                <a:cxn ang="0">
                  <a:pos x="14" y="1097"/>
                </a:cxn>
                <a:cxn ang="0">
                  <a:pos x="0" y="1082"/>
                </a:cxn>
                <a:cxn ang="0">
                  <a:pos x="14" y="1053"/>
                </a:cxn>
                <a:cxn ang="0">
                  <a:pos x="116" y="1045"/>
                </a:cxn>
                <a:cxn ang="0">
                  <a:pos x="189" y="972"/>
                </a:cxn>
                <a:cxn ang="0">
                  <a:pos x="407" y="81"/>
                </a:cxn>
                <a:cxn ang="0">
                  <a:pos x="392" y="58"/>
                </a:cxn>
                <a:cxn ang="0">
                  <a:pos x="341" y="51"/>
                </a:cxn>
                <a:cxn ang="0">
                  <a:pos x="305" y="51"/>
                </a:cxn>
                <a:cxn ang="0">
                  <a:pos x="261" y="44"/>
                </a:cxn>
                <a:cxn ang="0">
                  <a:pos x="269" y="7"/>
                </a:cxn>
                <a:cxn ang="0">
                  <a:pos x="305" y="0"/>
                </a:cxn>
              </a:cxnLst>
              <a:rect l="0" t="0" r="r" b="b"/>
              <a:pathLst>
                <a:path w="1134" h="1134">
                  <a:moveTo>
                    <a:pt x="669" y="51"/>
                  </a:moveTo>
                  <a:lnTo>
                    <a:pt x="654" y="51"/>
                  </a:lnTo>
                  <a:lnTo>
                    <a:pt x="625" y="51"/>
                  </a:lnTo>
                  <a:lnTo>
                    <a:pt x="603" y="51"/>
                  </a:lnTo>
                  <a:lnTo>
                    <a:pt x="589" y="51"/>
                  </a:lnTo>
                  <a:lnTo>
                    <a:pt x="574" y="51"/>
                  </a:lnTo>
                  <a:lnTo>
                    <a:pt x="560" y="58"/>
                  </a:lnTo>
                  <a:lnTo>
                    <a:pt x="545" y="66"/>
                  </a:lnTo>
                  <a:lnTo>
                    <a:pt x="538" y="88"/>
                  </a:lnTo>
                  <a:lnTo>
                    <a:pt x="530" y="110"/>
                  </a:lnTo>
                  <a:lnTo>
                    <a:pt x="530" y="110"/>
                  </a:lnTo>
                  <a:lnTo>
                    <a:pt x="429" y="530"/>
                  </a:lnTo>
                  <a:lnTo>
                    <a:pt x="603" y="530"/>
                  </a:lnTo>
                  <a:lnTo>
                    <a:pt x="705" y="522"/>
                  </a:lnTo>
                  <a:lnTo>
                    <a:pt x="778" y="500"/>
                  </a:lnTo>
                  <a:lnTo>
                    <a:pt x="836" y="471"/>
                  </a:lnTo>
                  <a:lnTo>
                    <a:pt x="872" y="441"/>
                  </a:lnTo>
                  <a:lnTo>
                    <a:pt x="923" y="360"/>
                  </a:lnTo>
                  <a:lnTo>
                    <a:pt x="952" y="279"/>
                  </a:lnTo>
                  <a:lnTo>
                    <a:pt x="960" y="206"/>
                  </a:lnTo>
                  <a:lnTo>
                    <a:pt x="945" y="139"/>
                  </a:lnTo>
                  <a:lnTo>
                    <a:pt x="909" y="95"/>
                  </a:lnTo>
                  <a:lnTo>
                    <a:pt x="858" y="66"/>
                  </a:lnTo>
                  <a:lnTo>
                    <a:pt x="800" y="51"/>
                  </a:lnTo>
                  <a:lnTo>
                    <a:pt x="734" y="51"/>
                  </a:lnTo>
                  <a:lnTo>
                    <a:pt x="669" y="51"/>
                  </a:lnTo>
                  <a:close/>
                  <a:moveTo>
                    <a:pt x="305" y="0"/>
                  </a:moveTo>
                  <a:lnTo>
                    <a:pt x="756" y="0"/>
                  </a:lnTo>
                  <a:lnTo>
                    <a:pt x="872" y="14"/>
                  </a:lnTo>
                  <a:lnTo>
                    <a:pt x="974" y="44"/>
                  </a:lnTo>
                  <a:lnTo>
                    <a:pt x="1047" y="95"/>
                  </a:lnTo>
                  <a:lnTo>
                    <a:pt x="1098" y="162"/>
                  </a:lnTo>
                  <a:lnTo>
                    <a:pt x="1112" y="243"/>
                  </a:lnTo>
                  <a:lnTo>
                    <a:pt x="1090" y="331"/>
                  </a:lnTo>
                  <a:lnTo>
                    <a:pt x="1032" y="412"/>
                  </a:lnTo>
                  <a:lnTo>
                    <a:pt x="952" y="471"/>
                  </a:lnTo>
                  <a:lnTo>
                    <a:pt x="858" y="522"/>
                  </a:lnTo>
                  <a:lnTo>
                    <a:pt x="756" y="552"/>
                  </a:lnTo>
                  <a:lnTo>
                    <a:pt x="756" y="552"/>
                  </a:lnTo>
                  <a:lnTo>
                    <a:pt x="756" y="552"/>
                  </a:lnTo>
                  <a:lnTo>
                    <a:pt x="756" y="552"/>
                  </a:lnTo>
                  <a:lnTo>
                    <a:pt x="792" y="567"/>
                  </a:lnTo>
                  <a:lnTo>
                    <a:pt x="829" y="589"/>
                  </a:lnTo>
                  <a:lnTo>
                    <a:pt x="872" y="625"/>
                  </a:lnTo>
                  <a:lnTo>
                    <a:pt x="894" y="677"/>
                  </a:lnTo>
                  <a:lnTo>
                    <a:pt x="909" y="743"/>
                  </a:lnTo>
                  <a:lnTo>
                    <a:pt x="909" y="765"/>
                  </a:lnTo>
                  <a:lnTo>
                    <a:pt x="909" y="795"/>
                  </a:lnTo>
                  <a:lnTo>
                    <a:pt x="901" y="817"/>
                  </a:lnTo>
                  <a:lnTo>
                    <a:pt x="894" y="876"/>
                  </a:lnTo>
                  <a:lnTo>
                    <a:pt x="887" y="942"/>
                  </a:lnTo>
                  <a:lnTo>
                    <a:pt x="887" y="1001"/>
                  </a:lnTo>
                  <a:lnTo>
                    <a:pt x="887" y="1030"/>
                  </a:lnTo>
                  <a:lnTo>
                    <a:pt x="894" y="1053"/>
                  </a:lnTo>
                  <a:lnTo>
                    <a:pt x="901" y="1075"/>
                  </a:lnTo>
                  <a:lnTo>
                    <a:pt x="909" y="1089"/>
                  </a:lnTo>
                  <a:lnTo>
                    <a:pt x="930" y="1097"/>
                  </a:lnTo>
                  <a:lnTo>
                    <a:pt x="952" y="1097"/>
                  </a:lnTo>
                  <a:lnTo>
                    <a:pt x="981" y="1089"/>
                  </a:lnTo>
                  <a:lnTo>
                    <a:pt x="1025" y="1067"/>
                  </a:lnTo>
                  <a:lnTo>
                    <a:pt x="1061" y="1023"/>
                  </a:lnTo>
                  <a:lnTo>
                    <a:pt x="1098" y="949"/>
                  </a:lnTo>
                  <a:lnTo>
                    <a:pt x="1098" y="942"/>
                  </a:lnTo>
                  <a:lnTo>
                    <a:pt x="1105" y="935"/>
                  </a:lnTo>
                  <a:lnTo>
                    <a:pt x="1105" y="927"/>
                  </a:lnTo>
                  <a:lnTo>
                    <a:pt x="1120" y="927"/>
                  </a:lnTo>
                  <a:lnTo>
                    <a:pt x="1120" y="927"/>
                  </a:lnTo>
                  <a:lnTo>
                    <a:pt x="1127" y="935"/>
                  </a:lnTo>
                  <a:lnTo>
                    <a:pt x="1134" y="935"/>
                  </a:lnTo>
                  <a:lnTo>
                    <a:pt x="1134" y="949"/>
                  </a:lnTo>
                  <a:lnTo>
                    <a:pt x="1127" y="979"/>
                  </a:lnTo>
                  <a:lnTo>
                    <a:pt x="1105" y="1023"/>
                  </a:lnTo>
                  <a:lnTo>
                    <a:pt x="1069" y="1075"/>
                  </a:lnTo>
                  <a:lnTo>
                    <a:pt x="1018" y="1119"/>
                  </a:lnTo>
                  <a:lnTo>
                    <a:pt x="945" y="1134"/>
                  </a:lnTo>
                  <a:lnTo>
                    <a:pt x="923" y="1134"/>
                  </a:lnTo>
                  <a:lnTo>
                    <a:pt x="894" y="1126"/>
                  </a:lnTo>
                  <a:lnTo>
                    <a:pt x="850" y="1119"/>
                  </a:lnTo>
                  <a:lnTo>
                    <a:pt x="807" y="1104"/>
                  </a:lnTo>
                  <a:lnTo>
                    <a:pt x="770" y="1067"/>
                  </a:lnTo>
                  <a:lnTo>
                    <a:pt x="741" y="1023"/>
                  </a:lnTo>
                  <a:lnTo>
                    <a:pt x="734" y="957"/>
                  </a:lnTo>
                  <a:lnTo>
                    <a:pt x="734" y="920"/>
                  </a:lnTo>
                  <a:lnTo>
                    <a:pt x="749" y="868"/>
                  </a:lnTo>
                  <a:lnTo>
                    <a:pt x="756" y="824"/>
                  </a:lnTo>
                  <a:lnTo>
                    <a:pt x="763" y="795"/>
                  </a:lnTo>
                  <a:lnTo>
                    <a:pt x="770" y="765"/>
                  </a:lnTo>
                  <a:lnTo>
                    <a:pt x="778" y="736"/>
                  </a:lnTo>
                  <a:lnTo>
                    <a:pt x="778" y="714"/>
                  </a:lnTo>
                  <a:lnTo>
                    <a:pt x="778" y="677"/>
                  </a:lnTo>
                  <a:lnTo>
                    <a:pt x="763" y="633"/>
                  </a:lnTo>
                  <a:lnTo>
                    <a:pt x="734" y="603"/>
                  </a:lnTo>
                  <a:lnTo>
                    <a:pt x="683" y="574"/>
                  </a:lnTo>
                  <a:lnTo>
                    <a:pt x="603" y="567"/>
                  </a:lnTo>
                  <a:lnTo>
                    <a:pt x="421" y="567"/>
                  </a:lnTo>
                  <a:lnTo>
                    <a:pt x="312" y="994"/>
                  </a:lnTo>
                  <a:lnTo>
                    <a:pt x="312" y="1008"/>
                  </a:lnTo>
                  <a:lnTo>
                    <a:pt x="312" y="1023"/>
                  </a:lnTo>
                  <a:lnTo>
                    <a:pt x="312" y="1030"/>
                  </a:lnTo>
                  <a:lnTo>
                    <a:pt x="320" y="1038"/>
                  </a:lnTo>
                  <a:lnTo>
                    <a:pt x="334" y="1045"/>
                  </a:lnTo>
                  <a:lnTo>
                    <a:pt x="356" y="1045"/>
                  </a:lnTo>
                  <a:lnTo>
                    <a:pt x="385" y="1045"/>
                  </a:lnTo>
                  <a:lnTo>
                    <a:pt x="414" y="1045"/>
                  </a:lnTo>
                  <a:lnTo>
                    <a:pt x="429" y="1045"/>
                  </a:lnTo>
                  <a:lnTo>
                    <a:pt x="443" y="1053"/>
                  </a:lnTo>
                  <a:lnTo>
                    <a:pt x="450" y="1053"/>
                  </a:lnTo>
                  <a:lnTo>
                    <a:pt x="458" y="1067"/>
                  </a:lnTo>
                  <a:lnTo>
                    <a:pt x="450" y="1082"/>
                  </a:lnTo>
                  <a:lnTo>
                    <a:pt x="450" y="1089"/>
                  </a:lnTo>
                  <a:lnTo>
                    <a:pt x="443" y="1097"/>
                  </a:lnTo>
                  <a:lnTo>
                    <a:pt x="429" y="1097"/>
                  </a:lnTo>
                  <a:lnTo>
                    <a:pt x="421" y="1097"/>
                  </a:lnTo>
                  <a:lnTo>
                    <a:pt x="363" y="1097"/>
                  </a:lnTo>
                  <a:lnTo>
                    <a:pt x="283" y="1097"/>
                  </a:lnTo>
                  <a:lnTo>
                    <a:pt x="218" y="1097"/>
                  </a:lnTo>
                  <a:lnTo>
                    <a:pt x="160" y="1097"/>
                  </a:lnTo>
                  <a:lnTo>
                    <a:pt x="80" y="1097"/>
                  </a:lnTo>
                  <a:lnTo>
                    <a:pt x="21" y="1097"/>
                  </a:lnTo>
                  <a:lnTo>
                    <a:pt x="14" y="1097"/>
                  </a:lnTo>
                  <a:lnTo>
                    <a:pt x="7" y="1097"/>
                  </a:lnTo>
                  <a:lnTo>
                    <a:pt x="0" y="1089"/>
                  </a:lnTo>
                  <a:lnTo>
                    <a:pt x="0" y="1082"/>
                  </a:lnTo>
                  <a:lnTo>
                    <a:pt x="0" y="1067"/>
                  </a:lnTo>
                  <a:lnTo>
                    <a:pt x="7" y="1053"/>
                  </a:lnTo>
                  <a:lnTo>
                    <a:pt x="14" y="1053"/>
                  </a:lnTo>
                  <a:lnTo>
                    <a:pt x="29" y="1045"/>
                  </a:lnTo>
                  <a:lnTo>
                    <a:pt x="43" y="1045"/>
                  </a:lnTo>
                  <a:lnTo>
                    <a:pt x="116" y="1045"/>
                  </a:lnTo>
                  <a:lnTo>
                    <a:pt x="160" y="1030"/>
                  </a:lnTo>
                  <a:lnTo>
                    <a:pt x="174" y="1008"/>
                  </a:lnTo>
                  <a:lnTo>
                    <a:pt x="189" y="972"/>
                  </a:lnTo>
                  <a:lnTo>
                    <a:pt x="400" y="110"/>
                  </a:lnTo>
                  <a:lnTo>
                    <a:pt x="407" y="95"/>
                  </a:lnTo>
                  <a:lnTo>
                    <a:pt x="407" y="81"/>
                  </a:lnTo>
                  <a:lnTo>
                    <a:pt x="407" y="81"/>
                  </a:lnTo>
                  <a:lnTo>
                    <a:pt x="407" y="66"/>
                  </a:lnTo>
                  <a:lnTo>
                    <a:pt x="392" y="58"/>
                  </a:lnTo>
                  <a:lnTo>
                    <a:pt x="385" y="58"/>
                  </a:lnTo>
                  <a:lnTo>
                    <a:pt x="363" y="51"/>
                  </a:lnTo>
                  <a:lnTo>
                    <a:pt x="341" y="51"/>
                  </a:lnTo>
                  <a:lnTo>
                    <a:pt x="327" y="51"/>
                  </a:lnTo>
                  <a:lnTo>
                    <a:pt x="312" y="51"/>
                  </a:lnTo>
                  <a:lnTo>
                    <a:pt x="305" y="51"/>
                  </a:lnTo>
                  <a:lnTo>
                    <a:pt x="283" y="51"/>
                  </a:lnTo>
                  <a:lnTo>
                    <a:pt x="269" y="44"/>
                  </a:lnTo>
                  <a:lnTo>
                    <a:pt x="261" y="44"/>
                  </a:lnTo>
                  <a:lnTo>
                    <a:pt x="261" y="29"/>
                  </a:lnTo>
                  <a:lnTo>
                    <a:pt x="261" y="14"/>
                  </a:lnTo>
                  <a:lnTo>
                    <a:pt x="269" y="7"/>
                  </a:lnTo>
                  <a:lnTo>
                    <a:pt x="276" y="0"/>
                  </a:lnTo>
                  <a:lnTo>
                    <a:pt x="290" y="0"/>
                  </a:lnTo>
                  <a:lnTo>
                    <a:pt x="3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4" name="Freeform 108"/>
            <p:cNvSpPr>
              <a:spLocks/>
            </p:cNvSpPr>
            <p:nvPr/>
          </p:nvSpPr>
          <p:spPr bwMode="auto">
            <a:xfrm>
              <a:off x="1616" y="2795"/>
              <a:ext cx="407" cy="758"/>
            </a:xfrm>
            <a:custGeom>
              <a:avLst/>
              <a:gdLst/>
              <a:ahLst/>
              <a:cxnLst>
                <a:cxn ang="0">
                  <a:pos x="218" y="0"/>
                </a:cxn>
                <a:cxn ang="0">
                  <a:pos x="240" y="0"/>
                </a:cxn>
                <a:cxn ang="0">
                  <a:pos x="247" y="7"/>
                </a:cxn>
                <a:cxn ang="0">
                  <a:pos x="255" y="15"/>
                </a:cxn>
                <a:cxn ang="0">
                  <a:pos x="255" y="37"/>
                </a:cxn>
                <a:cxn ang="0">
                  <a:pos x="255" y="663"/>
                </a:cxn>
                <a:cxn ang="0">
                  <a:pos x="255" y="677"/>
                </a:cxn>
                <a:cxn ang="0">
                  <a:pos x="255" y="685"/>
                </a:cxn>
                <a:cxn ang="0">
                  <a:pos x="262" y="699"/>
                </a:cxn>
                <a:cxn ang="0">
                  <a:pos x="269" y="707"/>
                </a:cxn>
                <a:cxn ang="0">
                  <a:pos x="284" y="707"/>
                </a:cxn>
                <a:cxn ang="0">
                  <a:pos x="305" y="714"/>
                </a:cxn>
                <a:cxn ang="0">
                  <a:pos x="335" y="714"/>
                </a:cxn>
                <a:cxn ang="0">
                  <a:pos x="371" y="714"/>
                </a:cxn>
                <a:cxn ang="0">
                  <a:pos x="407" y="714"/>
                </a:cxn>
                <a:cxn ang="0">
                  <a:pos x="407" y="758"/>
                </a:cxn>
                <a:cxn ang="0">
                  <a:pos x="371" y="758"/>
                </a:cxn>
                <a:cxn ang="0">
                  <a:pos x="313" y="758"/>
                </a:cxn>
                <a:cxn ang="0">
                  <a:pos x="255" y="751"/>
                </a:cxn>
                <a:cxn ang="0">
                  <a:pos x="211" y="751"/>
                </a:cxn>
                <a:cxn ang="0">
                  <a:pos x="160" y="751"/>
                </a:cxn>
                <a:cxn ang="0">
                  <a:pos x="102" y="758"/>
                </a:cxn>
                <a:cxn ang="0">
                  <a:pos x="44" y="758"/>
                </a:cxn>
                <a:cxn ang="0">
                  <a:pos x="7" y="758"/>
                </a:cxn>
                <a:cxn ang="0">
                  <a:pos x="7" y="714"/>
                </a:cxn>
                <a:cxn ang="0">
                  <a:pos x="51" y="714"/>
                </a:cxn>
                <a:cxn ang="0">
                  <a:pos x="87" y="714"/>
                </a:cxn>
                <a:cxn ang="0">
                  <a:pos x="116" y="714"/>
                </a:cxn>
                <a:cxn ang="0">
                  <a:pos x="138" y="707"/>
                </a:cxn>
                <a:cxn ang="0">
                  <a:pos x="153" y="707"/>
                </a:cxn>
                <a:cxn ang="0">
                  <a:pos x="160" y="699"/>
                </a:cxn>
                <a:cxn ang="0">
                  <a:pos x="160" y="685"/>
                </a:cxn>
                <a:cxn ang="0">
                  <a:pos x="160" y="677"/>
                </a:cxn>
                <a:cxn ang="0">
                  <a:pos x="160" y="663"/>
                </a:cxn>
                <a:cxn ang="0">
                  <a:pos x="160" y="81"/>
                </a:cxn>
                <a:cxn ang="0">
                  <a:pos x="102" y="103"/>
                </a:cxn>
                <a:cxn ang="0">
                  <a:pos x="44" y="110"/>
                </a:cxn>
                <a:cxn ang="0">
                  <a:pos x="0" y="118"/>
                </a:cxn>
                <a:cxn ang="0">
                  <a:pos x="0" y="74"/>
                </a:cxn>
                <a:cxn ang="0">
                  <a:pos x="44" y="74"/>
                </a:cxn>
                <a:cxn ang="0">
                  <a:pos x="102" y="66"/>
                </a:cxn>
                <a:cxn ang="0">
                  <a:pos x="160" y="44"/>
                </a:cxn>
                <a:cxn ang="0">
                  <a:pos x="218" y="0"/>
                </a:cxn>
              </a:cxnLst>
              <a:rect l="0" t="0" r="r" b="b"/>
              <a:pathLst>
                <a:path w="407" h="758">
                  <a:moveTo>
                    <a:pt x="218" y="0"/>
                  </a:moveTo>
                  <a:lnTo>
                    <a:pt x="240" y="0"/>
                  </a:lnTo>
                  <a:lnTo>
                    <a:pt x="247" y="7"/>
                  </a:lnTo>
                  <a:lnTo>
                    <a:pt x="255" y="15"/>
                  </a:lnTo>
                  <a:lnTo>
                    <a:pt x="255" y="37"/>
                  </a:lnTo>
                  <a:lnTo>
                    <a:pt x="255" y="663"/>
                  </a:lnTo>
                  <a:lnTo>
                    <a:pt x="255" y="677"/>
                  </a:lnTo>
                  <a:lnTo>
                    <a:pt x="255" y="685"/>
                  </a:lnTo>
                  <a:lnTo>
                    <a:pt x="262" y="699"/>
                  </a:lnTo>
                  <a:lnTo>
                    <a:pt x="269" y="707"/>
                  </a:lnTo>
                  <a:lnTo>
                    <a:pt x="284" y="707"/>
                  </a:lnTo>
                  <a:lnTo>
                    <a:pt x="305" y="714"/>
                  </a:lnTo>
                  <a:lnTo>
                    <a:pt x="335" y="714"/>
                  </a:lnTo>
                  <a:lnTo>
                    <a:pt x="371" y="714"/>
                  </a:lnTo>
                  <a:lnTo>
                    <a:pt x="407" y="714"/>
                  </a:lnTo>
                  <a:lnTo>
                    <a:pt x="407" y="758"/>
                  </a:lnTo>
                  <a:lnTo>
                    <a:pt x="371" y="758"/>
                  </a:lnTo>
                  <a:lnTo>
                    <a:pt x="313" y="758"/>
                  </a:lnTo>
                  <a:lnTo>
                    <a:pt x="255" y="751"/>
                  </a:lnTo>
                  <a:lnTo>
                    <a:pt x="211" y="751"/>
                  </a:lnTo>
                  <a:lnTo>
                    <a:pt x="160" y="751"/>
                  </a:lnTo>
                  <a:lnTo>
                    <a:pt x="102" y="758"/>
                  </a:lnTo>
                  <a:lnTo>
                    <a:pt x="44" y="758"/>
                  </a:lnTo>
                  <a:lnTo>
                    <a:pt x="7" y="758"/>
                  </a:lnTo>
                  <a:lnTo>
                    <a:pt x="7" y="714"/>
                  </a:lnTo>
                  <a:lnTo>
                    <a:pt x="51" y="714"/>
                  </a:lnTo>
                  <a:lnTo>
                    <a:pt x="87" y="714"/>
                  </a:lnTo>
                  <a:lnTo>
                    <a:pt x="116" y="714"/>
                  </a:lnTo>
                  <a:lnTo>
                    <a:pt x="138" y="707"/>
                  </a:lnTo>
                  <a:lnTo>
                    <a:pt x="153" y="707"/>
                  </a:lnTo>
                  <a:lnTo>
                    <a:pt x="160" y="699"/>
                  </a:lnTo>
                  <a:lnTo>
                    <a:pt x="160" y="685"/>
                  </a:lnTo>
                  <a:lnTo>
                    <a:pt x="160" y="677"/>
                  </a:lnTo>
                  <a:lnTo>
                    <a:pt x="160" y="663"/>
                  </a:lnTo>
                  <a:lnTo>
                    <a:pt x="160" y="81"/>
                  </a:lnTo>
                  <a:lnTo>
                    <a:pt x="102" y="103"/>
                  </a:lnTo>
                  <a:lnTo>
                    <a:pt x="44" y="110"/>
                  </a:lnTo>
                  <a:lnTo>
                    <a:pt x="0" y="118"/>
                  </a:lnTo>
                  <a:lnTo>
                    <a:pt x="0" y="74"/>
                  </a:lnTo>
                  <a:lnTo>
                    <a:pt x="44" y="74"/>
                  </a:lnTo>
                  <a:lnTo>
                    <a:pt x="102" y="66"/>
                  </a:lnTo>
                  <a:lnTo>
                    <a:pt x="160" y="44"/>
                  </a:lnTo>
                  <a:lnTo>
                    <a:pt x="2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5" name="Freeform 109"/>
            <p:cNvSpPr>
              <a:spLocks/>
            </p:cNvSpPr>
            <p:nvPr/>
          </p:nvSpPr>
          <p:spPr bwMode="auto">
            <a:xfrm>
              <a:off x="2198" y="2795"/>
              <a:ext cx="502" cy="758"/>
            </a:xfrm>
            <a:custGeom>
              <a:avLst/>
              <a:gdLst/>
              <a:ahLst/>
              <a:cxnLst>
                <a:cxn ang="0">
                  <a:pos x="320" y="7"/>
                </a:cxn>
                <a:cxn ang="0">
                  <a:pos x="451" y="88"/>
                </a:cxn>
                <a:cxn ang="0">
                  <a:pos x="502" y="221"/>
                </a:cxn>
                <a:cxn ang="0">
                  <a:pos x="451" y="361"/>
                </a:cxn>
                <a:cxn ang="0">
                  <a:pos x="334" y="471"/>
                </a:cxn>
                <a:cxn ang="0">
                  <a:pos x="240" y="545"/>
                </a:cxn>
                <a:cxn ang="0">
                  <a:pos x="109" y="663"/>
                </a:cxn>
                <a:cxn ang="0">
                  <a:pos x="334" y="663"/>
                </a:cxn>
                <a:cxn ang="0">
                  <a:pos x="378" y="663"/>
                </a:cxn>
                <a:cxn ang="0">
                  <a:pos x="422" y="655"/>
                </a:cxn>
                <a:cxn ang="0">
                  <a:pos x="436" y="641"/>
                </a:cxn>
                <a:cxn ang="0">
                  <a:pos x="451" y="596"/>
                </a:cxn>
                <a:cxn ang="0">
                  <a:pos x="458" y="552"/>
                </a:cxn>
                <a:cxn ang="0">
                  <a:pos x="465" y="758"/>
                </a:cxn>
                <a:cxn ang="0">
                  <a:pos x="0" y="736"/>
                </a:cxn>
                <a:cxn ang="0">
                  <a:pos x="7" y="722"/>
                </a:cxn>
                <a:cxn ang="0">
                  <a:pos x="283" y="442"/>
                </a:cxn>
                <a:cxn ang="0">
                  <a:pos x="349" y="353"/>
                </a:cxn>
                <a:cxn ang="0">
                  <a:pos x="393" y="221"/>
                </a:cxn>
                <a:cxn ang="0">
                  <a:pos x="342" y="96"/>
                </a:cxn>
                <a:cxn ang="0">
                  <a:pos x="218" y="44"/>
                </a:cxn>
                <a:cxn ang="0">
                  <a:pos x="131" y="66"/>
                </a:cxn>
                <a:cxn ang="0">
                  <a:pos x="51" y="147"/>
                </a:cxn>
                <a:cxn ang="0">
                  <a:pos x="94" y="155"/>
                </a:cxn>
                <a:cxn ang="0">
                  <a:pos x="109" y="177"/>
                </a:cxn>
                <a:cxn ang="0">
                  <a:pos x="116" y="199"/>
                </a:cxn>
                <a:cxn ang="0">
                  <a:pos x="116" y="228"/>
                </a:cxn>
                <a:cxn ang="0">
                  <a:pos x="94" y="258"/>
                </a:cxn>
                <a:cxn ang="0">
                  <a:pos x="58" y="272"/>
                </a:cxn>
                <a:cxn ang="0">
                  <a:pos x="43" y="265"/>
                </a:cxn>
                <a:cxn ang="0">
                  <a:pos x="22" y="258"/>
                </a:cxn>
                <a:cxn ang="0">
                  <a:pos x="0" y="228"/>
                </a:cxn>
                <a:cxn ang="0">
                  <a:pos x="14" y="125"/>
                </a:cxn>
                <a:cxn ang="0">
                  <a:pos x="138" y="15"/>
                </a:cxn>
              </a:cxnLst>
              <a:rect l="0" t="0" r="r" b="b"/>
              <a:pathLst>
                <a:path w="502" h="758">
                  <a:moveTo>
                    <a:pt x="233" y="0"/>
                  </a:moveTo>
                  <a:lnTo>
                    <a:pt x="320" y="7"/>
                  </a:lnTo>
                  <a:lnTo>
                    <a:pt x="393" y="37"/>
                  </a:lnTo>
                  <a:lnTo>
                    <a:pt x="451" y="88"/>
                  </a:lnTo>
                  <a:lnTo>
                    <a:pt x="487" y="147"/>
                  </a:lnTo>
                  <a:lnTo>
                    <a:pt x="502" y="221"/>
                  </a:lnTo>
                  <a:lnTo>
                    <a:pt x="487" y="302"/>
                  </a:lnTo>
                  <a:lnTo>
                    <a:pt x="451" y="361"/>
                  </a:lnTo>
                  <a:lnTo>
                    <a:pt x="400" y="420"/>
                  </a:lnTo>
                  <a:lnTo>
                    <a:pt x="334" y="471"/>
                  </a:lnTo>
                  <a:lnTo>
                    <a:pt x="291" y="508"/>
                  </a:lnTo>
                  <a:lnTo>
                    <a:pt x="240" y="545"/>
                  </a:lnTo>
                  <a:lnTo>
                    <a:pt x="189" y="596"/>
                  </a:lnTo>
                  <a:lnTo>
                    <a:pt x="109" y="663"/>
                  </a:lnTo>
                  <a:lnTo>
                    <a:pt x="320" y="663"/>
                  </a:lnTo>
                  <a:lnTo>
                    <a:pt x="334" y="663"/>
                  </a:lnTo>
                  <a:lnTo>
                    <a:pt x="356" y="663"/>
                  </a:lnTo>
                  <a:lnTo>
                    <a:pt x="378" y="663"/>
                  </a:lnTo>
                  <a:lnTo>
                    <a:pt x="400" y="655"/>
                  </a:lnTo>
                  <a:lnTo>
                    <a:pt x="422" y="655"/>
                  </a:lnTo>
                  <a:lnTo>
                    <a:pt x="429" y="655"/>
                  </a:lnTo>
                  <a:lnTo>
                    <a:pt x="436" y="641"/>
                  </a:lnTo>
                  <a:lnTo>
                    <a:pt x="443" y="618"/>
                  </a:lnTo>
                  <a:lnTo>
                    <a:pt x="451" y="596"/>
                  </a:lnTo>
                  <a:lnTo>
                    <a:pt x="458" y="567"/>
                  </a:lnTo>
                  <a:lnTo>
                    <a:pt x="458" y="552"/>
                  </a:lnTo>
                  <a:lnTo>
                    <a:pt x="502" y="552"/>
                  </a:lnTo>
                  <a:lnTo>
                    <a:pt x="465" y="758"/>
                  </a:lnTo>
                  <a:lnTo>
                    <a:pt x="0" y="758"/>
                  </a:lnTo>
                  <a:lnTo>
                    <a:pt x="0" y="736"/>
                  </a:lnTo>
                  <a:lnTo>
                    <a:pt x="0" y="729"/>
                  </a:lnTo>
                  <a:lnTo>
                    <a:pt x="7" y="722"/>
                  </a:lnTo>
                  <a:lnTo>
                    <a:pt x="14" y="714"/>
                  </a:lnTo>
                  <a:lnTo>
                    <a:pt x="283" y="442"/>
                  </a:lnTo>
                  <a:lnTo>
                    <a:pt x="313" y="405"/>
                  </a:lnTo>
                  <a:lnTo>
                    <a:pt x="349" y="353"/>
                  </a:lnTo>
                  <a:lnTo>
                    <a:pt x="378" y="294"/>
                  </a:lnTo>
                  <a:lnTo>
                    <a:pt x="393" y="221"/>
                  </a:lnTo>
                  <a:lnTo>
                    <a:pt x="378" y="155"/>
                  </a:lnTo>
                  <a:lnTo>
                    <a:pt x="342" y="96"/>
                  </a:lnTo>
                  <a:lnTo>
                    <a:pt x="291" y="59"/>
                  </a:lnTo>
                  <a:lnTo>
                    <a:pt x="218" y="44"/>
                  </a:lnTo>
                  <a:lnTo>
                    <a:pt x="174" y="44"/>
                  </a:lnTo>
                  <a:lnTo>
                    <a:pt x="131" y="66"/>
                  </a:lnTo>
                  <a:lnTo>
                    <a:pt x="87" y="96"/>
                  </a:lnTo>
                  <a:lnTo>
                    <a:pt x="51" y="147"/>
                  </a:lnTo>
                  <a:lnTo>
                    <a:pt x="73" y="147"/>
                  </a:lnTo>
                  <a:lnTo>
                    <a:pt x="94" y="155"/>
                  </a:lnTo>
                  <a:lnTo>
                    <a:pt x="102" y="162"/>
                  </a:lnTo>
                  <a:lnTo>
                    <a:pt x="109" y="177"/>
                  </a:lnTo>
                  <a:lnTo>
                    <a:pt x="116" y="184"/>
                  </a:lnTo>
                  <a:lnTo>
                    <a:pt x="116" y="199"/>
                  </a:lnTo>
                  <a:lnTo>
                    <a:pt x="116" y="206"/>
                  </a:lnTo>
                  <a:lnTo>
                    <a:pt x="116" y="228"/>
                  </a:lnTo>
                  <a:lnTo>
                    <a:pt x="109" y="250"/>
                  </a:lnTo>
                  <a:lnTo>
                    <a:pt x="94" y="258"/>
                  </a:lnTo>
                  <a:lnTo>
                    <a:pt x="73" y="265"/>
                  </a:lnTo>
                  <a:lnTo>
                    <a:pt x="58" y="272"/>
                  </a:lnTo>
                  <a:lnTo>
                    <a:pt x="51" y="265"/>
                  </a:lnTo>
                  <a:lnTo>
                    <a:pt x="43" y="265"/>
                  </a:lnTo>
                  <a:lnTo>
                    <a:pt x="29" y="258"/>
                  </a:lnTo>
                  <a:lnTo>
                    <a:pt x="22" y="258"/>
                  </a:lnTo>
                  <a:lnTo>
                    <a:pt x="7" y="243"/>
                  </a:lnTo>
                  <a:lnTo>
                    <a:pt x="0" y="228"/>
                  </a:lnTo>
                  <a:lnTo>
                    <a:pt x="0" y="206"/>
                  </a:lnTo>
                  <a:lnTo>
                    <a:pt x="14" y="125"/>
                  </a:lnTo>
                  <a:lnTo>
                    <a:pt x="65" y="66"/>
                  </a:lnTo>
                  <a:lnTo>
                    <a:pt x="138" y="15"/>
                  </a:lnTo>
                  <a:lnTo>
                    <a:pt x="2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6" name="Freeform 110"/>
            <p:cNvSpPr>
              <a:spLocks/>
            </p:cNvSpPr>
            <p:nvPr/>
          </p:nvSpPr>
          <p:spPr bwMode="auto">
            <a:xfrm>
              <a:off x="3012" y="2110"/>
              <a:ext cx="371" cy="1613"/>
            </a:xfrm>
            <a:custGeom>
              <a:avLst/>
              <a:gdLst/>
              <a:ahLst/>
              <a:cxnLst>
                <a:cxn ang="0">
                  <a:pos x="357" y="0"/>
                </a:cxn>
                <a:cxn ang="0">
                  <a:pos x="364" y="7"/>
                </a:cxn>
                <a:cxn ang="0">
                  <a:pos x="371" y="7"/>
                </a:cxn>
                <a:cxn ang="0">
                  <a:pos x="371" y="22"/>
                </a:cxn>
                <a:cxn ang="0">
                  <a:pos x="371" y="22"/>
                </a:cxn>
                <a:cxn ang="0">
                  <a:pos x="371" y="30"/>
                </a:cxn>
                <a:cxn ang="0">
                  <a:pos x="364" y="37"/>
                </a:cxn>
                <a:cxn ang="0">
                  <a:pos x="349" y="44"/>
                </a:cxn>
                <a:cxn ang="0">
                  <a:pos x="248" y="177"/>
                </a:cxn>
                <a:cxn ang="0">
                  <a:pos x="175" y="317"/>
                </a:cxn>
                <a:cxn ang="0">
                  <a:pos x="131" y="479"/>
                </a:cxn>
                <a:cxn ang="0">
                  <a:pos x="102" y="641"/>
                </a:cxn>
                <a:cxn ang="0">
                  <a:pos x="95" y="810"/>
                </a:cxn>
                <a:cxn ang="0">
                  <a:pos x="102" y="935"/>
                </a:cxn>
                <a:cxn ang="0">
                  <a:pos x="117" y="1068"/>
                </a:cxn>
                <a:cxn ang="0">
                  <a:pos x="146" y="1200"/>
                </a:cxn>
                <a:cxn ang="0">
                  <a:pos x="189" y="1326"/>
                </a:cxn>
                <a:cxn ang="0">
                  <a:pos x="255" y="1451"/>
                </a:cxn>
                <a:cxn ang="0">
                  <a:pos x="349" y="1561"/>
                </a:cxn>
                <a:cxn ang="0">
                  <a:pos x="357" y="1576"/>
                </a:cxn>
                <a:cxn ang="0">
                  <a:pos x="364" y="1583"/>
                </a:cxn>
                <a:cxn ang="0">
                  <a:pos x="371" y="1591"/>
                </a:cxn>
                <a:cxn ang="0">
                  <a:pos x="371" y="1591"/>
                </a:cxn>
                <a:cxn ang="0">
                  <a:pos x="371" y="1598"/>
                </a:cxn>
                <a:cxn ang="0">
                  <a:pos x="371" y="1605"/>
                </a:cxn>
                <a:cxn ang="0">
                  <a:pos x="364" y="1613"/>
                </a:cxn>
                <a:cxn ang="0">
                  <a:pos x="357" y="1613"/>
                </a:cxn>
                <a:cxn ang="0">
                  <a:pos x="335" y="1598"/>
                </a:cxn>
                <a:cxn ang="0">
                  <a:pos x="291" y="1561"/>
                </a:cxn>
                <a:cxn ang="0">
                  <a:pos x="233" y="1502"/>
                </a:cxn>
                <a:cxn ang="0">
                  <a:pos x="168" y="1414"/>
                </a:cxn>
                <a:cxn ang="0">
                  <a:pos x="109" y="1311"/>
                </a:cxn>
                <a:cxn ang="0">
                  <a:pos x="44" y="1127"/>
                </a:cxn>
                <a:cxn ang="0">
                  <a:pos x="8" y="950"/>
                </a:cxn>
                <a:cxn ang="0">
                  <a:pos x="0" y="810"/>
                </a:cxn>
                <a:cxn ang="0">
                  <a:pos x="15" y="663"/>
                </a:cxn>
                <a:cxn ang="0">
                  <a:pos x="44" y="493"/>
                </a:cxn>
                <a:cxn ang="0">
                  <a:pos x="102" y="317"/>
                </a:cxn>
                <a:cxn ang="0">
                  <a:pos x="168" y="206"/>
                </a:cxn>
                <a:cxn ang="0">
                  <a:pos x="226" y="118"/>
                </a:cxn>
                <a:cxn ang="0">
                  <a:pos x="291" y="52"/>
                </a:cxn>
                <a:cxn ang="0">
                  <a:pos x="335" y="15"/>
                </a:cxn>
                <a:cxn ang="0">
                  <a:pos x="357" y="0"/>
                </a:cxn>
              </a:cxnLst>
              <a:rect l="0" t="0" r="r" b="b"/>
              <a:pathLst>
                <a:path w="371" h="1613">
                  <a:moveTo>
                    <a:pt x="357" y="0"/>
                  </a:moveTo>
                  <a:lnTo>
                    <a:pt x="364" y="7"/>
                  </a:lnTo>
                  <a:lnTo>
                    <a:pt x="371" y="7"/>
                  </a:lnTo>
                  <a:lnTo>
                    <a:pt x="371" y="22"/>
                  </a:lnTo>
                  <a:lnTo>
                    <a:pt x="371" y="22"/>
                  </a:lnTo>
                  <a:lnTo>
                    <a:pt x="371" y="30"/>
                  </a:lnTo>
                  <a:lnTo>
                    <a:pt x="364" y="37"/>
                  </a:lnTo>
                  <a:lnTo>
                    <a:pt x="349" y="44"/>
                  </a:lnTo>
                  <a:lnTo>
                    <a:pt x="248" y="177"/>
                  </a:lnTo>
                  <a:lnTo>
                    <a:pt x="175" y="317"/>
                  </a:lnTo>
                  <a:lnTo>
                    <a:pt x="131" y="479"/>
                  </a:lnTo>
                  <a:lnTo>
                    <a:pt x="102" y="641"/>
                  </a:lnTo>
                  <a:lnTo>
                    <a:pt x="95" y="810"/>
                  </a:lnTo>
                  <a:lnTo>
                    <a:pt x="102" y="935"/>
                  </a:lnTo>
                  <a:lnTo>
                    <a:pt x="117" y="1068"/>
                  </a:lnTo>
                  <a:lnTo>
                    <a:pt x="146" y="1200"/>
                  </a:lnTo>
                  <a:lnTo>
                    <a:pt x="189" y="1326"/>
                  </a:lnTo>
                  <a:lnTo>
                    <a:pt x="255" y="1451"/>
                  </a:lnTo>
                  <a:lnTo>
                    <a:pt x="349" y="1561"/>
                  </a:lnTo>
                  <a:lnTo>
                    <a:pt x="357" y="1576"/>
                  </a:lnTo>
                  <a:lnTo>
                    <a:pt x="364" y="1583"/>
                  </a:lnTo>
                  <a:lnTo>
                    <a:pt x="371" y="1591"/>
                  </a:lnTo>
                  <a:lnTo>
                    <a:pt x="371" y="1591"/>
                  </a:lnTo>
                  <a:lnTo>
                    <a:pt x="371" y="1598"/>
                  </a:lnTo>
                  <a:lnTo>
                    <a:pt x="371" y="1605"/>
                  </a:lnTo>
                  <a:lnTo>
                    <a:pt x="364" y="1613"/>
                  </a:lnTo>
                  <a:lnTo>
                    <a:pt x="357" y="1613"/>
                  </a:lnTo>
                  <a:lnTo>
                    <a:pt x="335" y="1598"/>
                  </a:lnTo>
                  <a:lnTo>
                    <a:pt x="291" y="1561"/>
                  </a:lnTo>
                  <a:lnTo>
                    <a:pt x="233" y="1502"/>
                  </a:lnTo>
                  <a:lnTo>
                    <a:pt x="168" y="1414"/>
                  </a:lnTo>
                  <a:lnTo>
                    <a:pt x="109" y="1311"/>
                  </a:lnTo>
                  <a:lnTo>
                    <a:pt x="44" y="1127"/>
                  </a:lnTo>
                  <a:lnTo>
                    <a:pt x="8" y="950"/>
                  </a:lnTo>
                  <a:lnTo>
                    <a:pt x="0" y="810"/>
                  </a:lnTo>
                  <a:lnTo>
                    <a:pt x="15" y="663"/>
                  </a:lnTo>
                  <a:lnTo>
                    <a:pt x="44" y="493"/>
                  </a:lnTo>
                  <a:lnTo>
                    <a:pt x="102" y="317"/>
                  </a:lnTo>
                  <a:lnTo>
                    <a:pt x="168" y="206"/>
                  </a:lnTo>
                  <a:lnTo>
                    <a:pt x="226" y="118"/>
                  </a:lnTo>
                  <a:lnTo>
                    <a:pt x="291" y="52"/>
                  </a:lnTo>
                  <a:lnTo>
                    <a:pt x="335" y="15"/>
                  </a:lnTo>
                  <a:lnTo>
                    <a:pt x="3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7" name="Freeform 111"/>
            <p:cNvSpPr>
              <a:spLocks/>
            </p:cNvSpPr>
            <p:nvPr/>
          </p:nvSpPr>
          <p:spPr bwMode="auto">
            <a:xfrm>
              <a:off x="3514" y="2611"/>
              <a:ext cx="822" cy="729"/>
            </a:xfrm>
            <a:custGeom>
              <a:avLst/>
              <a:gdLst/>
              <a:ahLst/>
              <a:cxnLst>
                <a:cxn ang="0">
                  <a:pos x="284" y="15"/>
                </a:cxn>
                <a:cxn ang="0">
                  <a:pos x="349" y="132"/>
                </a:cxn>
                <a:cxn ang="0">
                  <a:pos x="342" y="169"/>
                </a:cxn>
                <a:cxn ang="0">
                  <a:pos x="320" y="228"/>
                </a:cxn>
                <a:cxn ang="0">
                  <a:pos x="247" y="456"/>
                </a:cxn>
                <a:cxn ang="0">
                  <a:pos x="240" y="604"/>
                </a:cxn>
                <a:cxn ang="0">
                  <a:pos x="284" y="677"/>
                </a:cxn>
                <a:cxn ang="0">
                  <a:pos x="393" y="677"/>
                </a:cxn>
                <a:cxn ang="0">
                  <a:pos x="480" y="604"/>
                </a:cxn>
                <a:cxn ang="0">
                  <a:pos x="517" y="559"/>
                </a:cxn>
                <a:cxn ang="0">
                  <a:pos x="546" y="420"/>
                </a:cxn>
                <a:cxn ang="0">
                  <a:pos x="589" y="228"/>
                </a:cxn>
                <a:cxn ang="0">
                  <a:pos x="633" y="73"/>
                </a:cxn>
                <a:cxn ang="0">
                  <a:pos x="647" y="29"/>
                </a:cxn>
                <a:cxn ang="0">
                  <a:pos x="677" y="15"/>
                </a:cxn>
                <a:cxn ang="0">
                  <a:pos x="691" y="15"/>
                </a:cxn>
                <a:cxn ang="0">
                  <a:pos x="727" y="29"/>
                </a:cxn>
                <a:cxn ang="0">
                  <a:pos x="742" y="59"/>
                </a:cxn>
                <a:cxn ang="0">
                  <a:pos x="735" y="81"/>
                </a:cxn>
                <a:cxn ang="0">
                  <a:pos x="727" y="125"/>
                </a:cxn>
                <a:cxn ang="0">
                  <a:pos x="713" y="169"/>
                </a:cxn>
                <a:cxn ang="0">
                  <a:pos x="706" y="206"/>
                </a:cxn>
                <a:cxn ang="0">
                  <a:pos x="691" y="258"/>
                </a:cxn>
                <a:cxn ang="0">
                  <a:pos x="640" y="449"/>
                </a:cxn>
                <a:cxn ang="0">
                  <a:pos x="618" y="574"/>
                </a:cxn>
                <a:cxn ang="0">
                  <a:pos x="618" y="648"/>
                </a:cxn>
                <a:cxn ang="0">
                  <a:pos x="633" y="677"/>
                </a:cxn>
                <a:cxn ang="0">
                  <a:pos x="662" y="692"/>
                </a:cxn>
                <a:cxn ang="0">
                  <a:pos x="735" y="626"/>
                </a:cxn>
                <a:cxn ang="0">
                  <a:pos x="778" y="493"/>
                </a:cxn>
                <a:cxn ang="0">
                  <a:pos x="793" y="464"/>
                </a:cxn>
                <a:cxn ang="0">
                  <a:pos x="807" y="464"/>
                </a:cxn>
                <a:cxn ang="0">
                  <a:pos x="822" y="471"/>
                </a:cxn>
                <a:cxn ang="0">
                  <a:pos x="822" y="493"/>
                </a:cxn>
                <a:cxn ang="0">
                  <a:pos x="793" y="589"/>
                </a:cxn>
                <a:cxn ang="0">
                  <a:pos x="742" y="685"/>
                </a:cxn>
                <a:cxn ang="0">
                  <a:pos x="655" y="729"/>
                </a:cxn>
                <a:cxn ang="0">
                  <a:pos x="546" y="677"/>
                </a:cxn>
                <a:cxn ang="0">
                  <a:pos x="517" y="618"/>
                </a:cxn>
                <a:cxn ang="0">
                  <a:pos x="517" y="618"/>
                </a:cxn>
                <a:cxn ang="0">
                  <a:pos x="451" y="685"/>
                </a:cxn>
                <a:cxn ang="0">
                  <a:pos x="327" y="729"/>
                </a:cxn>
                <a:cxn ang="0">
                  <a:pos x="218" y="699"/>
                </a:cxn>
                <a:cxn ang="0">
                  <a:pos x="146" y="611"/>
                </a:cxn>
                <a:cxn ang="0">
                  <a:pos x="138" y="442"/>
                </a:cxn>
                <a:cxn ang="0">
                  <a:pos x="226" y="191"/>
                </a:cxn>
                <a:cxn ang="0">
                  <a:pos x="240" y="147"/>
                </a:cxn>
                <a:cxn ang="0">
                  <a:pos x="247" y="88"/>
                </a:cxn>
                <a:cxn ang="0">
                  <a:pos x="240" y="51"/>
                </a:cxn>
                <a:cxn ang="0">
                  <a:pos x="226" y="37"/>
                </a:cxn>
                <a:cxn ang="0">
                  <a:pos x="211" y="29"/>
                </a:cxn>
                <a:cxn ang="0">
                  <a:pos x="124" y="81"/>
                </a:cxn>
                <a:cxn ang="0">
                  <a:pos x="51" y="235"/>
                </a:cxn>
                <a:cxn ang="0">
                  <a:pos x="37" y="258"/>
                </a:cxn>
                <a:cxn ang="0">
                  <a:pos x="22" y="258"/>
                </a:cxn>
                <a:cxn ang="0">
                  <a:pos x="15" y="258"/>
                </a:cxn>
                <a:cxn ang="0">
                  <a:pos x="0" y="243"/>
                </a:cxn>
                <a:cxn ang="0">
                  <a:pos x="22" y="177"/>
                </a:cxn>
                <a:cxn ang="0">
                  <a:pos x="95" y="59"/>
                </a:cxn>
                <a:cxn ang="0">
                  <a:pos x="218" y="0"/>
                </a:cxn>
              </a:cxnLst>
              <a:rect l="0" t="0" r="r" b="b"/>
              <a:pathLst>
                <a:path w="822" h="729">
                  <a:moveTo>
                    <a:pt x="218" y="0"/>
                  </a:moveTo>
                  <a:lnTo>
                    <a:pt x="284" y="15"/>
                  </a:lnTo>
                  <a:lnTo>
                    <a:pt x="327" y="66"/>
                  </a:lnTo>
                  <a:lnTo>
                    <a:pt x="349" y="132"/>
                  </a:lnTo>
                  <a:lnTo>
                    <a:pt x="342" y="147"/>
                  </a:lnTo>
                  <a:lnTo>
                    <a:pt x="342" y="169"/>
                  </a:lnTo>
                  <a:lnTo>
                    <a:pt x="327" y="199"/>
                  </a:lnTo>
                  <a:lnTo>
                    <a:pt x="320" y="228"/>
                  </a:lnTo>
                  <a:lnTo>
                    <a:pt x="277" y="346"/>
                  </a:lnTo>
                  <a:lnTo>
                    <a:pt x="247" y="456"/>
                  </a:lnTo>
                  <a:lnTo>
                    <a:pt x="233" y="559"/>
                  </a:lnTo>
                  <a:lnTo>
                    <a:pt x="240" y="604"/>
                  </a:lnTo>
                  <a:lnTo>
                    <a:pt x="247" y="648"/>
                  </a:lnTo>
                  <a:lnTo>
                    <a:pt x="284" y="677"/>
                  </a:lnTo>
                  <a:lnTo>
                    <a:pt x="327" y="692"/>
                  </a:lnTo>
                  <a:lnTo>
                    <a:pt x="393" y="677"/>
                  </a:lnTo>
                  <a:lnTo>
                    <a:pt x="444" y="648"/>
                  </a:lnTo>
                  <a:lnTo>
                    <a:pt x="480" y="604"/>
                  </a:lnTo>
                  <a:lnTo>
                    <a:pt x="502" y="574"/>
                  </a:lnTo>
                  <a:lnTo>
                    <a:pt x="517" y="559"/>
                  </a:lnTo>
                  <a:lnTo>
                    <a:pt x="524" y="501"/>
                  </a:lnTo>
                  <a:lnTo>
                    <a:pt x="546" y="420"/>
                  </a:lnTo>
                  <a:lnTo>
                    <a:pt x="567" y="324"/>
                  </a:lnTo>
                  <a:lnTo>
                    <a:pt x="589" y="228"/>
                  </a:lnTo>
                  <a:lnTo>
                    <a:pt x="611" y="140"/>
                  </a:lnTo>
                  <a:lnTo>
                    <a:pt x="633" y="73"/>
                  </a:lnTo>
                  <a:lnTo>
                    <a:pt x="640" y="51"/>
                  </a:lnTo>
                  <a:lnTo>
                    <a:pt x="647" y="29"/>
                  </a:lnTo>
                  <a:lnTo>
                    <a:pt x="662" y="22"/>
                  </a:lnTo>
                  <a:lnTo>
                    <a:pt x="677" y="15"/>
                  </a:lnTo>
                  <a:lnTo>
                    <a:pt x="684" y="15"/>
                  </a:lnTo>
                  <a:lnTo>
                    <a:pt x="691" y="15"/>
                  </a:lnTo>
                  <a:lnTo>
                    <a:pt x="713" y="15"/>
                  </a:lnTo>
                  <a:lnTo>
                    <a:pt x="727" y="29"/>
                  </a:lnTo>
                  <a:lnTo>
                    <a:pt x="735" y="37"/>
                  </a:lnTo>
                  <a:lnTo>
                    <a:pt x="742" y="59"/>
                  </a:lnTo>
                  <a:lnTo>
                    <a:pt x="742" y="66"/>
                  </a:lnTo>
                  <a:lnTo>
                    <a:pt x="735" y="81"/>
                  </a:lnTo>
                  <a:lnTo>
                    <a:pt x="727" y="103"/>
                  </a:lnTo>
                  <a:lnTo>
                    <a:pt x="727" y="125"/>
                  </a:lnTo>
                  <a:lnTo>
                    <a:pt x="720" y="147"/>
                  </a:lnTo>
                  <a:lnTo>
                    <a:pt x="713" y="169"/>
                  </a:lnTo>
                  <a:lnTo>
                    <a:pt x="713" y="184"/>
                  </a:lnTo>
                  <a:lnTo>
                    <a:pt x="706" y="206"/>
                  </a:lnTo>
                  <a:lnTo>
                    <a:pt x="698" y="235"/>
                  </a:lnTo>
                  <a:lnTo>
                    <a:pt x="691" y="258"/>
                  </a:lnTo>
                  <a:lnTo>
                    <a:pt x="691" y="272"/>
                  </a:lnTo>
                  <a:lnTo>
                    <a:pt x="640" y="449"/>
                  </a:lnTo>
                  <a:lnTo>
                    <a:pt x="633" y="508"/>
                  </a:lnTo>
                  <a:lnTo>
                    <a:pt x="618" y="574"/>
                  </a:lnTo>
                  <a:lnTo>
                    <a:pt x="611" y="618"/>
                  </a:lnTo>
                  <a:lnTo>
                    <a:pt x="618" y="648"/>
                  </a:lnTo>
                  <a:lnTo>
                    <a:pt x="618" y="663"/>
                  </a:lnTo>
                  <a:lnTo>
                    <a:pt x="633" y="677"/>
                  </a:lnTo>
                  <a:lnTo>
                    <a:pt x="640" y="685"/>
                  </a:lnTo>
                  <a:lnTo>
                    <a:pt x="662" y="692"/>
                  </a:lnTo>
                  <a:lnTo>
                    <a:pt x="706" y="670"/>
                  </a:lnTo>
                  <a:lnTo>
                    <a:pt x="735" y="626"/>
                  </a:lnTo>
                  <a:lnTo>
                    <a:pt x="764" y="559"/>
                  </a:lnTo>
                  <a:lnTo>
                    <a:pt x="778" y="493"/>
                  </a:lnTo>
                  <a:lnTo>
                    <a:pt x="786" y="471"/>
                  </a:lnTo>
                  <a:lnTo>
                    <a:pt x="793" y="464"/>
                  </a:lnTo>
                  <a:lnTo>
                    <a:pt x="800" y="464"/>
                  </a:lnTo>
                  <a:lnTo>
                    <a:pt x="807" y="464"/>
                  </a:lnTo>
                  <a:lnTo>
                    <a:pt x="815" y="464"/>
                  </a:lnTo>
                  <a:lnTo>
                    <a:pt x="822" y="471"/>
                  </a:lnTo>
                  <a:lnTo>
                    <a:pt x="822" y="478"/>
                  </a:lnTo>
                  <a:lnTo>
                    <a:pt x="822" y="493"/>
                  </a:lnTo>
                  <a:lnTo>
                    <a:pt x="807" y="537"/>
                  </a:lnTo>
                  <a:lnTo>
                    <a:pt x="793" y="589"/>
                  </a:lnTo>
                  <a:lnTo>
                    <a:pt x="778" y="640"/>
                  </a:lnTo>
                  <a:lnTo>
                    <a:pt x="742" y="685"/>
                  </a:lnTo>
                  <a:lnTo>
                    <a:pt x="706" y="714"/>
                  </a:lnTo>
                  <a:lnTo>
                    <a:pt x="655" y="729"/>
                  </a:lnTo>
                  <a:lnTo>
                    <a:pt x="597" y="714"/>
                  </a:lnTo>
                  <a:lnTo>
                    <a:pt x="546" y="677"/>
                  </a:lnTo>
                  <a:lnTo>
                    <a:pt x="517" y="618"/>
                  </a:lnTo>
                  <a:lnTo>
                    <a:pt x="517" y="618"/>
                  </a:lnTo>
                  <a:lnTo>
                    <a:pt x="517" y="618"/>
                  </a:lnTo>
                  <a:lnTo>
                    <a:pt x="517" y="618"/>
                  </a:lnTo>
                  <a:lnTo>
                    <a:pt x="487" y="648"/>
                  </a:lnTo>
                  <a:lnTo>
                    <a:pt x="451" y="685"/>
                  </a:lnTo>
                  <a:lnTo>
                    <a:pt x="393" y="714"/>
                  </a:lnTo>
                  <a:lnTo>
                    <a:pt x="327" y="729"/>
                  </a:lnTo>
                  <a:lnTo>
                    <a:pt x="269" y="721"/>
                  </a:lnTo>
                  <a:lnTo>
                    <a:pt x="218" y="699"/>
                  </a:lnTo>
                  <a:lnTo>
                    <a:pt x="175" y="670"/>
                  </a:lnTo>
                  <a:lnTo>
                    <a:pt x="146" y="611"/>
                  </a:lnTo>
                  <a:lnTo>
                    <a:pt x="131" y="537"/>
                  </a:lnTo>
                  <a:lnTo>
                    <a:pt x="138" y="442"/>
                  </a:lnTo>
                  <a:lnTo>
                    <a:pt x="175" y="339"/>
                  </a:lnTo>
                  <a:lnTo>
                    <a:pt x="226" y="191"/>
                  </a:lnTo>
                  <a:lnTo>
                    <a:pt x="233" y="177"/>
                  </a:lnTo>
                  <a:lnTo>
                    <a:pt x="240" y="147"/>
                  </a:lnTo>
                  <a:lnTo>
                    <a:pt x="247" y="118"/>
                  </a:lnTo>
                  <a:lnTo>
                    <a:pt x="247" y="88"/>
                  </a:lnTo>
                  <a:lnTo>
                    <a:pt x="247" y="66"/>
                  </a:lnTo>
                  <a:lnTo>
                    <a:pt x="240" y="51"/>
                  </a:lnTo>
                  <a:lnTo>
                    <a:pt x="233" y="37"/>
                  </a:lnTo>
                  <a:lnTo>
                    <a:pt x="226" y="37"/>
                  </a:lnTo>
                  <a:lnTo>
                    <a:pt x="218" y="37"/>
                  </a:lnTo>
                  <a:lnTo>
                    <a:pt x="211" y="29"/>
                  </a:lnTo>
                  <a:lnTo>
                    <a:pt x="167" y="44"/>
                  </a:lnTo>
                  <a:lnTo>
                    <a:pt x="124" y="81"/>
                  </a:lnTo>
                  <a:lnTo>
                    <a:pt x="80" y="140"/>
                  </a:lnTo>
                  <a:lnTo>
                    <a:pt x="51" y="235"/>
                  </a:lnTo>
                  <a:lnTo>
                    <a:pt x="44" y="250"/>
                  </a:lnTo>
                  <a:lnTo>
                    <a:pt x="37" y="258"/>
                  </a:lnTo>
                  <a:lnTo>
                    <a:pt x="29" y="258"/>
                  </a:lnTo>
                  <a:lnTo>
                    <a:pt x="22" y="258"/>
                  </a:lnTo>
                  <a:lnTo>
                    <a:pt x="22" y="258"/>
                  </a:lnTo>
                  <a:lnTo>
                    <a:pt x="15" y="258"/>
                  </a:lnTo>
                  <a:lnTo>
                    <a:pt x="7" y="258"/>
                  </a:lnTo>
                  <a:lnTo>
                    <a:pt x="0" y="243"/>
                  </a:lnTo>
                  <a:lnTo>
                    <a:pt x="7" y="221"/>
                  </a:lnTo>
                  <a:lnTo>
                    <a:pt x="22" y="177"/>
                  </a:lnTo>
                  <a:lnTo>
                    <a:pt x="51" y="118"/>
                  </a:lnTo>
                  <a:lnTo>
                    <a:pt x="95" y="59"/>
                  </a:lnTo>
                  <a:lnTo>
                    <a:pt x="146" y="15"/>
                  </a:lnTo>
                  <a:lnTo>
                    <a:pt x="2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8" name="Freeform 112"/>
            <p:cNvSpPr>
              <a:spLocks/>
            </p:cNvSpPr>
            <p:nvPr/>
          </p:nvSpPr>
          <p:spPr bwMode="auto">
            <a:xfrm>
              <a:off x="4481" y="2110"/>
              <a:ext cx="371" cy="1613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44" y="15"/>
                </a:cxn>
                <a:cxn ang="0">
                  <a:pos x="88" y="52"/>
                </a:cxn>
                <a:cxn ang="0">
                  <a:pos x="146" y="111"/>
                </a:cxn>
                <a:cxn ang="0">
                  <a:pos x="204" y="199"/>
                </a:cxn>
                <a:cxn ang="0">
                  <a:pos x="270" y="309"/>
                </a:cxn>
                <a:cxn ang="0">
                  <a:pos x="335" y="486"/>
                </a:cxn>
                <a:cxn ang="0">
                  <a:pos x="364" y="663"/>
                </a:cxn>
                <a:cxn ang="0">
                  <a:pos x="371" y="810"/>
                </a:cxn>
                <a:cxn ang="0">
                  <a:pos x="371" y="810"/>
                </a:cxn>
                <a:cxn ang="0">
                  <a:pos x="364" y="957"/>
                </a:cxn>
                <a:cxn ang="0">
                  <a:pos x="335" y="1119"/>
                </a:cxn>
                <a:cxn ang="0">
                  <a:pos x="270" y="1296"/>
                </a:cxn>
                <a:cxn ang="0">
                  <a:pos x="211" y="1407"/>
                </a:cxn>
                <a:cxn ang="0">
                  <a:pos x="146" y="1495"/>
                </a:cxn>
                <a:cxn ang="0">
                  <a:pos x="88" y="1561"/>
                </a:cxn>
                <a:cxn ang="0">
                  <a:pos x="44" y="1598"/>
                </a:cxn>
                <a:cxn ang="0">
                  <a:pos x="22" y="1613"/>
                </a:cxn>
                <a:cxn ang="0">
                  <a:pos x="8" y="1613"/>
                </a:cxn>
                <a:cxn ang="0">
                  <a:pos x="8" y="1605"/>
                </a:cxn>
                <a:cxn ang="0">
                  <a:pos x="0" y="1598"/>
                </a:cxn>
                <a:cxn ang="0">
                  <a:pos x="0" y="1591"/>
                </a:cxn>
                <a:cxn ang="0">
                  <a:pos x="8" y="1591"/>
                </a:cxn>
                <a:cxn ang="0">
                  <a:pos x="15" y="1583"/>
                </a:cxn>
                <a:cxn ang="0">
                  <a:pos x="22" y="1569"/>
                </a:cxn>
                <a:cxn ang="0">
                  <a:pos x="124" y="1436"/>
                </a:cxn>
                <a:cxn ang="0">
                  <a:pos x="197" y="1296"/>
                </a:cxn>
                <a:cxn ang="0">
                  <a:pos x="248" y="1134"/>
                </a:cxn>
                <a:cxn ang="0">
                  <a:pos x="270" y="972"/>
                </a:cxn>
                <a:cxn ang="0">
                  <a:pos x="277" y="810"/>
                </a:cxn>
                <a:cxn ang="0">
                  <a:pos x="270" y="611"/>
                </a:cxn>
                <a:cxn ang="0">
                  <a:pos x="240" y="442"/>
                </a:cxn>
                <a:cxn ang="0">
                  <a:pos x="190" y="295"/>
                </a:cxn>
                <a:cxn ang="0">
                  <a:pos x="117" y="162"/>
                </a:cxn>
                <a:cxn ang="0">
                  <a:pos x="30" y="52"/>
                </a:cxn>
                <a:cxn ang="0">
                  <a:pos x="15" y="44"/>
                </a:cxn>
                <a:cxn ang="0">
                  <a:pos x="8" y="30"/>
                </a:cxn>
                <a:cxn ang="0">
                  <a:pos x="8" y="2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22" y="0"/>
                </a:cxn>
              </a:cxnLst>
              <a:rect l="0" t="0" r="r" b="b"/>
              <a:pathLst>
                <a:path w="371" h="1613">
                  <a:moveTo>
                    <a:pt x="22" y="0"/>
                  </a:moveTo>
                  <a:lnTo>
                    <a:pt x="44" y="15"/>
                  </a:lnTo>
                  <a:lnTo>
                    <a:pt x="88" y="52"/>
                  </a:lnTo>
                  <a:lnTo>
                    <a:pt x="146" y="111"/>
                  </a:lnTo>
                  <a:lnTo>
                    <a:pt x="204" y="199"/>
                  </a:lnTo>
                  <a:lnTo>
                    <a:pt x="270" y="309"/>
                  </a:lnTo>
                  <a:lnTo>
                    <a:pt x="335" y="486"/>
                  </a:lnTo>
                  <a:lnTo>
                    <a:pt x="364" y="663"/>
                  </a:lnTo>
                  <a:lnTo>
                    <a:pt x="371" y="810"/>
                  </a:lnTo>
                  <a:lnTo>
                    <a:pt x="371" y="810"/>
                  </a:lnTo>
                  <a:lnTo>
                    <a:pt x="364" y="957"/>
                  </a:lnTo>
                  <a:lnTo>
                    <a:pt x="335" y="1119"/>
                  </a:lnTo>
                  <a:lnTo>
                    <a:pt x="270" y="1296"/>
                  </a:lnTo>
                  <a:lnTo>
                    <a:pt x="211" y="1407"/>
                  </a:lnTo>
                  <a:lnTo>
                    <a:pt x="146" y="1495"/>
                  </a:lnTo>
                  <a:lnTo>
                    <a:pt x="88" y="1561"/>
                  </a:lnTo>
                  <a:lnTo>
                    <a:pt x="44" y="1598"/>
                  </a:lnTo>
                  <a:lnTo>
                    <a:pt x="22" y="1613"/>
                  </a:lnTo>
                  <a:lnTo>
                    <a:pt x="8" y="1613"/>
                  </a:lnTo>
                  <a:lnTo>
                    <a:pt x="8" y="1605"/>
                  </a:lnTo>
                  <a:lnTo>
                    <a:pt x="0" y="1598"/>
                  </a:lnTo>
                  <a:lnTo>
                    <a:pt x="0" y="1591"/>
                  </a:lnTo>
                  <a:lnTo>
                    <a:pt x="8" y="1591"/>
                  </a:lnTo>
                  <a:lnTo>
                    <a:pt x="15" y="1583"/>
                  </a:lnTo>
                  <a:lnTo>
                    <a:pt x="22" y="1569"/>
                  </a:lnTo>
                  <a:lnTo>
                    <a:pt x="124" y="1436"/>
                  </a:lnTo>
                  <a:lnTo>
                    <a:pt x="197" y="1296"/>
                  </a:lnTo>
                  <a:lnTo>
                    <a:pt x="248" y="1134"/>
                  </a:lnTo>
                  <a:lnTo>
                    <a:pt x="270" y="972"/>
                  </a:lnTo>
                  <a:lnTo>
                    <a:pt x="277" y="810"/>
                  </a:lnTo>
                  <a:lnTo>
                    <a:pt x="270" y="611"/>
                  </a:lnTo>
                  <a:lnTo>
                    <a:pt x="240" y="442"/>
                  </a:lnTo>
                  <a:lnTo>
                    <a:pt x="190" y="295"/>
                  </a:lnTo>
                  <a:lnTo>
                    <a:pt x="117" y="162"/>
                  </a:lnTo>
                  <a:lnTo>
                    <a:pt x="30" y="52"/>
                  </a:lnTo>
                  <a:lnTo>
                    <a:pt x="15" y="44"/>
                  </a:lnTo>
                  <a:lnTo>
                    <a:pt x="8" y="30"/>
                  </a:lnTo>
                  <a:lnTo>
                    <a:pt x="8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8" y="7"/>
                  </a:lnTo>
                  <a:lnTo>
                    <a:pt x="8" y="7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9" name="Freeform 113"/>
            <p:cNvSpPr>
              <a:spLocks noEditPoints="1"/>
            </p:cNvSpPr>
            <p:nvPr/>
          </p:nvSpPr>
          <p:spPr bwMode="auto">
            <a:xfrm>
              <a:off x="5536" y="2729"/>
              <a:ext cx="1062" cy="375"/>
            </a:xfrm>
            <a:custGeom>
              <a:avLst/>
              <a:gdLst/>
              <a:ahLst/>
              <a:cxnLst>
                <a:cxn ang="0">
                  <a:pos x="58" y="309"/>
                </a:cxn>
                <a:cxn ang="0">
                  <a:pos x="1004" y="309"/>
                </a:cxn>
                <a:cxn ang="0">
                  <a:pos x="1018" y="309"/>
                </a:cxn>
                <a:cxn ang="0">
                  <a:pos x="1033" y="316"/>
                </a:cxn>
                <a:cxn ang="0">
                  <a:pos x="1040" y="316"/>
                </a:cxn>
                <a:cxn ang="0">
                  <a:pos x="1055" y="324"/>
                </a:cxn>
                <a:cxn ang="0">
                  <a:pos x="1062" y="331"/>
                </a:cxn>
                <a:cxn ang="0">
                  <a:pos x="1062" y="346"/>
                </a:cxn>
                <a:cxn ang="0">
                  <a:pos x="1055" y="360"/>
                </a:cxn>
                <a:cxn ang="0">
                  <a:pos x="1047" y="368"/>
                </a:cxn>
                <a:cxn ang="0">
                  <a:pos x="1033" y="375"/>
                </a:cxn>
                <a:cxn ang="0">
                  <a:pos x="1025" y="375"/>
                </a:cxn>
                <a:cxn ang="0">
                  <a:pos x="1011" y="375"/>
                </a:cxn>
                <a:cxn ang="0">
                  <a:pos x="58" y="375"/>
                </a:cxn>
                <a:cxn ang="0">
                  <a:pos x="44" y="375"/>
                </a:cxn>
                <a:cxn ang="0">
                  <a:pos x="29" y="375"/>
                </a:cxn>
                <a:cxn ang="0">
                  <a:pos x="15" y="368"/>
                </a:cxn>
                <a:cxn ang="0">
                  <a:pos x="7" y="360"/>
                </a:cxn>
                <a:cxn ang="0">
                  <a:pos x="0" y="346"/>
                </a:cxn>
                <a:cxn ang="0">
                  <a:pos x="7" y="331"/>
                </a:cxn>
                <a:cxn ang="0">
                  <a:pos x="15" y="324"/>
                </a:cxn>
                <a:cxn ang="0">
                  <a:pos x="22" y="316"/>
                </a:cxn>
                <a:cxn ang="0">
                  <a:pos x="29" y="316"/>
                </a:cxn>
                <a:cxn ang="0">
                  <a:pos x="44" y="309"/>
                </a:cxn>
                <a:cxn ang="0">
                  <a:pos x="58" y="309"/>
                </a:cxn>
                <a:cxn ang="0">
                  <a:pos x="58" y="0"/>
                </a:cxn>
                <a:cxn ang="0">
                  <a:pos x="1011" y="0"/>
                </a:cxn>
                <a:cxn ang="0">
                  <a:pos x="1025" y="0"/>
                </a:cxn>
                <a:cxn ang="0">
                  <a:pos x="1033" y="0"/>
                </a:cxn>
                <a:cxn ang="0">
                  <a:pos x="1047" y="7"/>
                </a:cxn>
                <a:cxn ang="0">
                  <a:pos x="1055" y="14"/>
                </a:cxn>
                <a:cxn ang="0">
                  <a:pos x="1062" y="29"/>
                </a:cxn>
                <a:cxn ang="0">
                  <a:pos x="1062" y="44"/>
                </a:cxn>
                <a:cxn ang="0">
                  <a:pos x="1055" y="51"/>
                </a:cxn>
                <a:cxn ang="0">
                  <a:pos x="1040" y="59"/>
                </a:cxn>
                <a:cxn ang="0">
                  <a:pos x="1033" y="66"/>
                </a:cxn>
                <a:cxn ang="0">
                  <a:pos x="1018" y="66"/>
                </a:cxn>
                <a:cxn ang="0">
                  <a:pos x="1004" y="66"/>
                </a:cxn>
                <a:cxn ang="0">
                  <a:pos x="58" y="66"/>
                </a:cxn>
                <a:cxn ang="0">
                  <a:pos x="44" y="66"/>
                </a:cxn>
                <a:cxn ang="0">
                  <a:pos x="29" y="66"/>
                </a:cxn>
                <a:cxn ang="0">
                  <a:pos x="22" y="59"/>
                </a:cxn>
                <a:cxn ang="0">
                  <a:pos x="15" y="51"/>
                </a:cxn>
                <a:cxn ang="0">
                  <a:pos x="7" y="44"/>
                </a:cxn>
                <a:cxn ang="0">
                  <a:pos x="0" y="29"/>
                </a:cxn>
                <a:cxn ang="0">
                  <a:pos x="7" y="14"/>
                </a:cxn>
                <a:cxn ang="0">
                  <a:pos x="15" y="7"/>
                </a:cxn>
                <a:cxn ang="0">
                  <a:pos x="29" y="0"/>
                </a:cxn>
                <a:cxn ang="0">
                  <a:pos x="44" y="0"/>
                </a:cxn>
                <a:cxn ang="0">
                  <a:pos x="58" y="0"/>
                </a:cxn>
              </a:cxnLst>
              <a:rect l="0" t="0" r="r" b="b"/>
              <a:pathLst>
                <a:path w="1062" h="375">
                  <a:moveTo>
                    <a:pt x="58" y="309"/>
                  </a:moveTo>
                  <a:lnTo>
                    <a:pt x="1004" y="309"/>
                  </a:lnTo>
                  <a:lnTo>
                    <a:pt x="1018" y="309"/>
                  </a:lnTo>
                  <a:lnTo>
                    <a:pt x="1033" y="316"/>
                  </a:lnTo>
                  <a:lnTo>
                    <a:pt x="1040" y="316"/>
                  </a:lnTo>
                  <a:lnTo>
                    <a:pt x="1055" y="324"/>
                  </a:lnTo>
                  <a:lnTo>
                    <a:pt x="1062" y="331"/>
                  </a:lnTo>
                  <a:lnTo>
                    <a:pt x="1062" y="346"/>
                  </a:lnTo>
                  <a:lnTo>
                    <a:pt x="1055" y="360"/>
                  </a:lnTo>
                  <a:lnTo>
                    <a:pt x="1047" y="368"/>
                  </a:lnTo>
                  <a:lnTo>
                    <a:pt x="1033" y="375"/>
                  </a:lnTo>
                  <a:lnTo>
                    <a:pt x="1025" y="375"/>
                  </a:lnTo>
                  <a:lnTo>
                    <a:pt x="1011" y="375"/>
                  </a:lnTo>
                  <a:lnTo>
                    <a:pt x="58" y="375"/>
                  </a:lnTo>
                  <a:lnTo>
                    <a:pt x="44" y="375"/>
                  </a:lnTo>
                  <a:lnTo>
                    <a:pt x="29" y="375"/>
                  </a:lnTo>
                  <a:lnTo>
                    <a:pt x="15" y="368"/>
                  </a:lnTo>
                  <a:lnTo>
                    <a:pt x="7" y="360"/>
                  </a:lnTo>
                  <a:lnTo>
                    <a:pt x="0" y="346"/>
                  </a:lnTo>
                  <a:lnTo>
                    <a:pt x="7" y="331"/>
                  </a:lnTo>
                  <a:lnTo>
                    <a:pt x="15" y="324"/>
                  </a:lnTo>
                  <a:lnTo>
                    <a:pt x="22" y="316"/>
                  </a:lnTo>
                  <a:lnTo>
                    <a:pt x="29" y="316"/>
                  </a:lnTo>
                  <a:lnTo>
                    <a:pt x="44" y="309"/>
                  </a:lnTo>
                  <a:lnTo>
                    <a:pt x="58" y="309"/>
                  </a:lnTo>
                  <a:close/>
                  <a:moveTo>
                    <a:pt x="58" y="0"/>
                  </a:moveTo>
                  <a:lnTo>
                    <a:pt x="1011" y="0"/>
                  </a:lnTo>
                  <a:lnTo>
                    <a:pt x="1025" y="0"/>
                  </a:lnTo>
                  <a:lnTo>
                    <a:pt x="1033" y="0"/>
                  </a:lnTo>
                  <a:lnTo>
                    <a:pt x="1047" y="7"/>
                  </a:lnTo>
                  <a:lnTo>
                    <a:pt x="1055" y="14"/>
                  </a:lnTo>
                  <a:lnTo>
                    <a:pt x="1062" y="29"/>
                  </a:lnTo>
                  <a:lnTo>
                    <a:pt x="1062" y="44"/>
                  </a:lnTo>
                  <a:lnTo>
                    <a:pt x="1055" y="51"/>
                  </a:lnTo>
                  <a:lnTo>
                    <a:pt x="1040" y="59"/>
                  </a:lnTo>
                  <a:lnTo>
                    <a:pt x="1033" y="66"/>
                  </a:lnTo>
                  <a:lnTo>
                    <a:pt x="1018" y="66"/>
                  </a:lnTo>
                  <a:lnTo>
                    <a:pt x="1004" y="66"/>
                  </a:lnTo>
                  <a:lnTo>
                    <a:pt x="58" y="66"/>
                  </a:lnTo>
                  <a:lnTo>
                    <a:pt x="44" y="66"/>
                  </a:lnTo>
                  <a:lnTo>
                    <a:pt x="29" y="66"/>
                  </a:lnTo>
                  <a:lnTo>
                    <a:pt x="22" y="59"/>
                  </a:lnTo>
                  <a:lnTo>
                    <a:pt x="15" y="51"/>
                  </a:lnTo>
                  <a:lnTo>
                    <a:pt x="7" y="44"/>
                  </a:lnTo>
                  <a:lnTo>
                    <a:pt x="0" y="29"/>
                  </a:lnTo>
                  <a:lnTo>
                    <a:pt x="7" y="14"/>
                  </a:lnTo>
                  <a:lnTo>
                    <a:pt x="15" y="7"/>
                  </a:lnTo>
                  <a:lnTo>
                    <a:pt x="29" y="0"/>
                  </a:lnTo>
                  <a:lnTo>
                    <a:pt x="44" y="0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0" name="Freeform 114"/>
            <p:cNvSpPr>
              <a:spLocks/>
            </p:cNvSpPr>
            <p:nvPr/>
          </p:nvSpPr>
          <p:spPr bwMode="auto">
            <a:xfrm>
              <a:off x="7296" y="2110"/>
              <a:ext cx="356" cy="1613"/>
            </a:xfrm>
            <a:custGeom>
              <a:avLst/>
              <a:gdLst/>
              <a:ahLst/>
              <a:cxnLst>
                <a:cxn ang="0">
                  <a:pos x="320" y="0"/>
                </a:cxn>
                <a:cxn ang="0">
                  <a:pos x="335" y="7"/>
                </a:cxn>
                <a:cxn ang="0">
                  <a:pos x="349" y="22"/>
                </a:cxn>
                <a:cxn ang="0">
                  <a:pos x="356" y="37"/>
                </a:cxn>
                <a:cxn ang="0">
                  <a:pos x="356" y="37"/>
                </a:cxn>
                <a:cxn ang="0">
                  <a:pos x="349" y="44"/>
                </a:cxn>
                <a:cxn ang="0">
                  <a:pos x="349" y="52"/>
                </a:cxn>
                <a:cxn ang="0">
                  <a:pos x="349" y="66"/>
                </a:cxn>
                <a:cxn ang="0">
                  <a:pos x="349" y="66"/>
                </a:cxn>
                <a:cxn ang="0">
                  <a:pos x="65" y="810"/>
                </a:cxn>
                <a:cxn ang="0">
                  <a:pos x="349" y="1554"/>
                </a:cxn>
                <a:cxn ang="0">
                  <a:pos x="349" y="1561"/>
                </a:cxn>
                <a:cxn ang="0">
                  <a:pos x="349" y="1569"/>
                </a:cxn>
                <a:cxn ang="0">
                  <a:pos x="356" y="1576"/>
                </a:cxn>
                <a:cxn ang="0">
                  <a:pos x="356" y="1576"/>
                </a:cxn>
                <a:cxn ang="0">
                  <a:pos x="349" y="1598"/>
                </a:cxn>
                <a:cxn ang="0">
                  <a:pos x="335" y="1605"/>
                </a:cxn>
                <a:cxn ang="0">
                  <a:pos x="320" y="1613"/>
                </a:cxn>
                <a:cxn ang="0">
                  <a:pos x="305" y="1605"/>
                </a:cxn>
                <a:cxn ang="0">
                  <a:pos x="298" y="1598"/>
                </a:cxn>
                <a:cxn ang="0">
                  <a:pos x="291" y="1591"/>
                </a:cxn>
                <a:cxn ang="0">
                  <a:pos x="284" y="1576"/>
                </a:cxn>
                <a:cxn ang="0">
                  <a:pos x="7" y="832"/>
                </a:cxn>
                <a:cxn ang="0">
                  <a:pos x="0" y="825"/>
                </a:cxn>
                <a:cxn ang="0">
                  <a:pos x="0" y="817"/>
                </a:cxn>
                <a:cxn ang="0">
                  <a:pos x="0" y="810"/>
                </a:cxn>
                <a:cxn ang="0">
                  <a:pos x="0" y="810"/>
                </a:cxn>
                <a:cxn ang="0">
                  <a:pos x="0" y="795"/>
                </a:cxn>
                <a:cxn ang="0">
                  <a:pos x="7" y="781"/>
                </a:cxn>
                <a:cxn ang="0">
                  <a:pos x="284" y="37"/>
                </a:cxn>
                <a:cxn ang="0">
                  <a:pos x="291" y="22"/>
                </a:cxn>
                <a:cxn ang="0">
                  <a:pos x="305" y="7"/>
                </a:cxn>
                <a:cxn ang="0">
                  <a:pos x="313" y="0"/>
                </a:cxn>
                <a:cxn ang="0">
                  <a:pos x="320" y="0"/>
                </a:cxn>
              </a:cxnLst>
              <a:rect l="0" t="0" r="r" b="b"/>
              <a:pathLst>
                <a:path w="356" h="1613">
                  <a:moveTo>
                    <a:pt x="320" y="0"/>
                  </a:moveTo>
                  <a:lnTo>
                    <a:pt x="335" y="7"/>
                  </a:lnTo>
                  <a:lnTo>
                    <a:pt x="349" y="22"/>
                  </a:lnTo>
                  <a:lnTo>
                    <a:pt x="356" y="37"/>
                  </a:lnTo>
                  <a:lnTo>
                    <a:pt x="356" y="37"/>
                  </a:lnTo>
                  <a:lnTo>
                    <a:pt x="349" y="44"/>
                  </a:lnTo>
                  <a:lnTo>
                    <a:pt x="349" y="52"/>
                  </a:lnTo>
                  <a:lnTo>
                    <a:pt x="349" y="66"/>
                  </a:lnTo>
                  <a:lnTo>
                    <a:pt x="349" y="66"/>
                  </a:lnTo>
                  <a:lnTo>
                    <a:pt x="65" y="810"/>
                  </a:lnTo>
                  <a:lnTo>
                    <a:pt x="349" y="1554"/>
                  </a:lnTo>
                  <a:lnTo>
                    <a:pt x="349" y="1561"/>
                  </a:lnTo>
                  <a:lnTo>
                    <a:pt x="349" y="1569"/>
                  </a:lnTo>
                  <a:lnTo>
                    <a:pt x="356" y="1576"/>
                  </a:lnTo>
                  <a:lnTo>
                    <a:pt x="356" y="1576"/>
                  </a:lnTo>
                  <a:lnTo>
                    <a:pt x="349" y="1598"/>
                  </a:lnTo>
                  <a:lnTo>
                    <a:pt x="335" y="1605"/>
                  </a:lnTo>
                  <a:lnTo>
                    <a:pt x="320" y="1613"/>
                  </a:lnTo>
                  <a:lnTo>
                    <a:pt x="305" y="1605"/>
                  </a:lnTo>
                  <a:lnTo>
                    <a:pt x="298" y="1598"/>
                  </a:lnTo>
                  <a:lnTo>
                    <a:pt x="291" y="1591"/>
                  </a:lnTo>
                  <a:lnTo>
                    <a:pt x="284" y="1576"/>
                  </a:lnTo>
                  <a:lnTo>
                    <a:pt x="7" y="832"/>
                  </a:lnTo>
                  <a:lnTo>
                    <a:pt x="0" y="825"/>
                  </a:lnTo>
                  <a:lnTo>
                    <a:pt x="0" y="817"/>
                  </a:lnTo>
                  <a:lnTo>
                    <a:pt x="0" y="810"/>
                  </a:lnTo>
                  <a:lnTo>
                    <a:pt x="0" y="810"/>
                  </a:lnTo>
                  <a:lnTo>
                    <a:pt x="0" y="795"/>
                  </a:lnTo>
                  <a:lnTo>
                    <a:pt x="7" y="781"/>
                  </a:lnTo>
                  <a:lnTo>
                    <a:pt x="284" y="37"/>
                  </a:lnTo>
                  <a:lnTo>
                    <a:pt x="291" y="22"/>
                  </a:lnTo>
                  <a:lnTo>
                    <a:pt x="305" y="7"/>
                  </a:lnTo>
                  <a:lnTo>
                    <a:pt x="313" y="0"/>
                  </a:lnTo>
                  <a:lnTo>
                    <a:pt x="3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1" name="Freeform 115"/>
            <p:cNvSpPr>
              <a:spLocks/>
            </p:cNvSpPr>
            <p:nvPr/>
          </p:nvSpPr>
          <p:spPr bwMode="auto">
            <a:xfrm>
              <a:off x="7761" y="2611"/>
              <a:ext cx="837" cy="1053"/>
            </a:xfrm>
            <a:custGeom>
              <a:avLst/>
              <a:gdLst/>
              <a:ahLst/>
              <a:cxnLst>
                <a:cxn ang="0">
                  <a:pos x="386" y="15"/>
                </a:cxn>
                <a:cxn ang="0">
                  <a:pos x="488" y="103"/>
                </a:cxn>
                <a:cxn ang="0">
                  <a:pos x="560" y="287"/>
                </a:cxn>
                <a:cxn ang="0">
                  <a:pos x="590" y="449"/>
                </a:cxn>
                <a:cxn ang="0">
                  <a:pos x="684" y="258"/>
                </a:cxn>
                <a:cxn ang="0">
                  <a:pos x="800" y="15"/>
                </a:cxn>
                <a:cxn ang="0">
                  <a:pos x="815" y="15"/>
                </a:cxn>
                <a:cxn ang="0">
                  <a:pos x="830" y="15"/>
                </a:cxn>
                <a:cxn ang="0">
                  <a:pos x="837" y="29"/>
                </a:cxn>
                <a:cxn ang="0">
                  <a:pos x="830" y="51"/>
                </a:cxn>
                <a:cxn ang="0">
                  <a:pos x="815" y="81"/>
                </a:cxn>
                <a:cxn ang="0">
                  <a:pos x="750" y="206"/>
                </a:cxn>
                <a:cxn ang="0">
                  <a:pos x="633" y="486"/>
                </a:cxn>
                <a:cxn ang="0">
                  <a:pos x="582" y="648"/>
                </a:cxn>
                <a:cxn ang="0">
                  <a:pos x="568" y="744"/>
                </a:cxn>
                <a:cxn ang="0">
                  <a:pos x="517" y="957"/>
                </a:cxn>
                <a:cxn ang="0">
                  <a:pos x="495" y="1016"/>
                </a:cxn>
                <a:cxn ang="0">
                  <a:pos x="480" y="1053"/>
                </a:cxn>
                <a:cxn ang="0">
                  <a:pos x="459" y="1053"/>
                </a:cxn>
                <a:cxn ang="0">
                  <a:pos x="444" y="1023"/>
                </a:cxn>
                <a:cxn ang="0">
                  <a:pos x="466" y="920"/>
                </a:cxn>
                <a:cxn ang="0">
                  <a:pos x="510" y="758"/>
                </a:cxn>
                <a:cxn ang="0">
                  <a:pos x="539" y="648"/>
                </a:cxn>
                <a:cxn ang="0">
                  <a:pos x="553" y="523"/>
                </a:cxn>
                <a:cxn ang="0">
                  <a:pos x="546" y="405"/>
                </a:cxn>
                <a:cxn ang="0">
                  <a:pos x="510" y="272"/>
                </a:cxn>
                <a:cxn ang="0">
                  <a:pos x="430" y="162"/>
                </a:cxn>
                <a:cxn ang="0">
                  <a:pos x="291" y="110"/>
                </a:cxn>
                <a:cxn ang="0">
                  <a:pos x="233" y="118"/>
                </a:cxn>
                <a:cxn ang="0">
                  <a:pos x="124" y="169"/>
                </a:cxn>
                <a:cxn ang="0">
                  <a:pos x="37" y="302"/>
                </a:cxn>
                <a:cxn ang="0">
                  <a:pos x="30" y="309"/>
                </a:cxn>
                <a:cxn ang="0">
                  <a:pos x="8" y="309"/>
                </a:cxn>
                <a:cxn ang="0">
                  <a:pos x="0" y="294"/>
                </a:cxn>
                <a:cxn ang="0">
                  <a:pos x="37" y="191"/>
                </a:cxn>
                <a:cxn ang="0">
                  <a:pos x="146" y="66"/>
                </a:cxn>
                <a:cxn ang="0">
                  <a:pos x="313" y="0"/>
                </a:cxn>
              </a:cxnLst>
              <a:rect l="0" t="0" r="r" b="b"/>
              <a:pathLst>
                <a:path w="837" h="1053">
                  <a:moveTo>
                    <a:pt x="313" y="0"/>
                  </a:moveTo>
                  <a:lnTo>
                    <a:pt x="386" y="15"/>
                  </a:lnTo>
                  <a:lnTo>
                    <a:pt x="444" y="51"/>
                  </a:lnTo>
                  <a:lnTo>
                    <a:pt x="488" y="103"/>
                  </a:lnTo>
                  <a:lnTo>
                    <a:pt x="524" y="177"/>
                  </a:lnTo>
                  <a:lnTo>
                    <a:pt x="560" y="287"/>
                  </a:lnTo>
                  <a:lnTo>
                    <a:pt x="575" y="375"/>
                  </a:lnTo>
                  <a:lnTo>
                    <a:pt x="590" y="449"/>
                  </a:lnTo>
                  <a:lnTo>
                    <a:pt x="590" y="501"/>
                  </a:lnTo>
                  <a:lnTo>
                    <a:pt x="684" y="258"/>
                  </a:lnTo>
                  <a:lnTo>
                    <a:pt x="800" y="22"/>
                  </a:lnTo>
                  <a:lnTo>
                    <a:pt x="800" y="15"/>
                  </a:lnTo>
                  <a:lnTo>
                    <a:pt x="808" y="15"/>
                  </a:lnTo>
                  <a:lnTo>
                    <a:pt x="815" y="15"/>
                  </a:lnTo>
                  <a:lnTo>
                    <a:pt x="822" y="15"/>
                  </a:lnTo>
                  <a:lnTo>
                    <a:pt x="830" y="15"/>
                  </a:lnTo>
                  <a:lnTo>
                    <a:pt x="837" y="22"/>
                  </a:lnTo>
                  <a:lnTo>
                    <a:pt x="837" y="29"/>
                  </a:lnTo>
                  <a:lnTo>
                    <a:pt x="837" y="37"/>
                  </a:lnTo>
                  <a:lnTo>
                    <a:pt x="830" y="51"/>
                  </a:lnTo>
                  <a:lnTo>
                    <a:pt x="822" y="66"/>
                  </a:lnTo>
                  <a:lnTo>
                    <a:pt x="815" y="81"/>
                  </a:lnTo>
                  <a:lnTo>
                    <a:pt x="808" y="96"/>
                  </a:lnTo>
                  <a:lnTo>
                    <a:pt x="750" y="206"/>
                  </a:lnTo>
                  <a:lnTo>
                    <a:pt x="691" y="346"/>
                  </a:lnTo>
                  <a:lnTo>
                    <a:pt x="633" y="486"/>
                  </a:lnTo>
                  <a:lnTo>
                    <a:pt x="590" y="618"/>
                  </a:lnTo>
                  <a:lnTo>
                    <a:pt x="582" y="648"/>
                  </a:lnTo>
                  <a:lnTo>
                    <a:pt x="575" y="677"/>
                  </a:lnTo>
                  <a:lnTo>
                    <a:pt x="568" y="744"/>
                  </a:lnTo>
                  <a:lnTo>
                    <a:pt x="546" y="839"/>
                  </a:lnTo>
                  <a:lnTo>
                    <a:pt x="517" y="957"/>
                  </a:lnTo>
                  <a:lnTo>
                    <a:pt x="510" y="994"/>
                  </a:lnTo>
                  <a:lnTo>
                    <a:pt x="495" y="1016"/>
                  </a:lnTo>
                  <a:lnTo>
                    <a:pt x="488" y="1038"/>
                  </a:lnTo>
                  <a:lnTo>
                    <a:pt x="480" y="1053"/>
                  </a:lnTo>
                  <a:lnTo>
                    <a:pt x="466" y="1053"/>
                  </a:lnTo>
                  <a:lnTo>
                    <a:pt x="459" y="1053"/>
                  </a:lnTo>
                  <a:lnTo>
                    <a:pt x="451" y="1038"/>
                  </a:lnTo>
                  <a:lnTo>
                    <a:pt x="444" y="1023"/>
                  </a:lnTo>
                  <a:lnTo>
                    <a:pt x="451" y="987"/>
                  </a:lnTo>
                  <a:lnTo>
                    <a:pt x="466" y="920"/>
                  </a:lnTo>
                  <a:lnTo>
                    <a:pt x="488" y="839"/>
                  </a:lnTo>
                  <a:lnTo>
                    <a:pt x="510" y="758"/>
                  </a:lnTo>
                  <a:lnTo>
                    <a:pt x="531" y="677"/>
                  </a:lnTo>
                  <a:lnTo>
                    <a:pt x="539" y="648"/>
                  </a:lnTo>
                  <a:lnTo>
                    <a:pt x="546" y="596"/>
                  </a:lnTo>
                  <a:lnTo>
                    <a:pt x="553" y="523"/>
                  </a:lnTo>
                  <a:lnTo>
                    <a:pt x="546" y="464"/>
                  </a:lnTo>
                  <a:lnTo>
                    <a:pt x="546" y="405"/>
                  </a:lnTo>
                  <a:lnTo>
                    <a:pt x="531" y="339"/>
                  </a:lnTo>
                  <a:lnTo>
                    <a:pt x="510" y="272"/>
                  </a:lnTo>
                  <a:lnTo>
                    <a:pt x="480" y="206"/>
                  </a:lnTo>
                  <a:lnTo>
                    <a:pt x="430" y="162"/>
                  </a:lnTo>
                  <a:lnTo>
                    <a:pt x="371" y="125"/>
                  </a:lnTo>
                  <a:lnTo>
                    <a:pt x="291" y="110"/>
                  </a:lnTo>
                  <a:lnTo>
                    <a:pt x="270" y="118"/>
                  </a:lnTo>
                  <a:lnTo>
                    <a:pt x="233" y="118"/>
                  </a:lnTo>
                  <a:lnTo>
                    <a:pt x="182" y="140"/>
                  </a:lnTo>
                  <a:lnTo>
                    <a:pt x="124" y="169"/>
                  </a:lnTo>
                  <a:lnTo>
                    <a:pt x="73" y="221"/>
                  </a:lnTo>
                  <a:lnTo>
                    <a:pt x="37" y="302"/>
                  </a:lnTo>
                  <a:lnTo>
                    <a:pt x="37" y="302"/>
                  </a:lnTo>
                  <a:lnTo>
                    <a:pt x="30" y="309"/>
                  </a:lnTo>
                  <a:lnTo>
                    <a:pt x="22" y="309"/>
                  </a:lnTo>
                  <a:lnTo>
                    <a:pt x="8" y="309"/>
                  </a:lnTo>
                  <a:lnTo>
                    <a:pt x="0" y="302"/>
                  </a:lnTo>
                  <a:lnTo>
                    <a:pt x="0" y="294"/>
                  </a:lnTo>
                  <a:lnTo>
                    <a:pt x="8" y="250"/>
                  </a:lnTo>
                  <a:lnTo>
                    <a:pt x="37" y="191"/>
                  </a:lnTo>
                  <a:lnTo>
                    <a:pt x="80" y="125"/>
                  </a:lnTo>
                  <a:lnTo>
                    <a:pt x="146" y="66"/>
                  </a:lnTo>
                  <a:lnTo>
                    <a:pt x="219" y="15"/>
                  </a:lnTo>
                  <a:lnTo>
                    <a:pt x="3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2" name="Freeform 116"/>
            <p:cNvSpPr>
              <a:spLocks/>
            </p:cNvSpPr>
            <p:nvPr/>
          </p:nvSpPr>
          <p:spPr bwMode="auto">
            <a:xfrm>
              <a:off x="8685" y="2795"/>
              <a:ext cx="407" cy="758"/>
            </a:xfrm>
            <a:custGeom>
              <a:avLst/>
              <a:gdLst/>
              <a:ahLst/>
              <a:cxnLst>
                <a:cxn ang="0">
                  <a:pos x="218" y="0"/>
                </a:cxn>
                <a:cxn ang="0">
                  <a:pos x="233" y="0"/>
                </a:cxn>
                <a:cxn ang="0">
                  <a:pos x="247" y="7"/>
                </a:cxn>
                <a:cxn ang="0">
                  <a:pos x="255" y="15"/>
                </a:cxn>
                <a:cxn ang="0">
                  <a:pos x="255" y="37"/>
                </a:cxn>
                <a:cxn ang="0">
                  <a:pos x="255" y="663"/>
                </a:cxn>
                <a:cxn ang="0">
                  <a:pos x="255" y="677"/>
                </a:cxn>
                <a:cxn ang="0">
                  <a:pos x="255" y="685"/>
                </a:cxn>
                <a:cxn ang="0">
                  <a:pos x="255" y="699"/>
                </a:cxn>
                <a:cxn ang="0">
                  <a:pos x="269" y="707"/>
                </a:cxn>
                <a:cxn ang="0">
                  <a:pos x="276" y="707"/>
                </a:cxn>
                <a:cxn ang="0">
                  <a:pos x="298" y="714"/>
                </a:cxn>
                <a:cxn ang="0">
                  <a:pos x="327" y="714"/>
                </a:cxn>
                <a:cxn ang="0">
                  <a:pos x="364" y="714"/>
                </a:cxn>
                <a:cxn ang="0">
                  <a:pos x="407" y="714"/>
                </a:cxn>
                <a:cxn ang="0">
                  <a:pos x="407" y="758"/>
                </a:cxn>
                <a:cxn ang="0">
                  <a:pos x="371" y="758"/>
                </a:cxn>
                <a:cxn ang="0">
                  <a:pos x="313" y="758"/>
                </a:cxn>
                <a:cxn ang="0">
                  <a:pos x="247" y="751"/>
                </a:cxn>
                <a:cxn ang="0">
                  <a:pos x="204" y="751"/>
                </a:cxn>
                <a:cxn ang="0">
                  <a:pos x="160" y="751"/>
                </a:cxn>
                <a:cxn ang="0">
                  <a:pos x="95" y="758"/>
                </a:cxn>
                <a:cxn ang="0">
                  <a:pos x="36" y="758"/>
                </a:cxn>
                <a:cxn ang="0">
                  <a:pos x="7" y="758"/>
                </a:cxn>
                <a:cxn ang="0">
                  <a:pos x="7" y="714"/>
                </a:cxn>
                <a:cxn ang="0">
                  <a:pos x="44" y="714"/>
                </a:cxn>
                <a:cxn ang="0">
                  <a:pos x="87" y="714"/>
                </a:cxn>
                <a:cxn ang="0">
                  <a:pos x="109" y="714"/>
                </a:cxn>
                <a:cxn ang="0">
                  <a:pos x="131" y="707"/>
                </a:cxn>
                <a:cxn ang="0">
                  <a:pos x="146" y="707"/>
                </a:cxn>
                <a:cxn ang="0">
                  <a:pos x="153" y="699"/>
                </a:cxn>
                <a:cxn ang="0">
                  <a:pos x="160" y="685"/>
                </a:cxn>
                <a:cxn ang="0">
                  <a:pos x="160" y="677"/>
                </a:cxn>
                <a:cxn ang="0">
                  <a:pos x="160" y="663"/>
                </a:cxn>
                <a:cxn ang="0">
                  <a:pos x="160" y="81"/>
                </a:cxn>
                <a:cxn ang="0">
                  <a:pos x="95" y="103"/>
                </a:cxn>
                <a:cxn ang="0">
                  <a:pos x="36" y="110"/>
                </a:cxn>
                <a:cxn ang="0">
                  <a:pos x="0" y="118"/>
                </a:cxn>
                <a:cxn ang="0">
                  <a:pos x="0" y="74"/>
                </a:cxn>
                <a:cxn ang="0">
                  <a:pos x="44" y="74"/>
                </a:cxn>
                <a:cxn ang="0">
                  <a:pos x="102" y="66"/>
                </a:cxn>
                <a:cxn ang="0">
                  <a:pos x="160" y="44"/>
                </a:cxn>
                <a:cxn ang="0">
                  <a:pos x="218" y="0"/>
                </a:cxn>
              </a:cxnLst>
              <a:rect l="0" t="0" r="r" b="b"/>
              <a:pathLst>
                <a:path w="407" h="758">
                  <a:moveTo>
                    <a:pt x="218" y="0"/>
                  </a:moveTo>
                  <a:lnTo>
                    <a:pt x="233" y="0"/>
                  </a:lnTo>
                  <a:lnTo>
                    <a:pt x="247" y="7"/>
                  </a:lnTo>
                  <a:lnTo>
                    <a:pt x="255" y="15"/>
                  </a:lnTo>
                  <a:lnTo>
                    <a:pt x="255" y="37"/>
                  </a:lnTo>
                  <a:lnTo>
                    <a:pt x="255" y="663"/>
                  </a:lnTo>
                  <a:lnTo>
                    <a:pt x="255" y="677"/>
                  </a:lnTo>
                  <a:lnTo>
                    <a:pt x="255" y="685"/>
                  </a:lnTo>
                  <a:lnTo>
                    <a:pt x="255" y="699"/>
                  </a:lnTo>
                  <a:lnTo>
                    <a:pt x="269" y="707"/>
                  </a:lnTo>
                  <a:lnTo>
                    <a:pt x="276" y="707"/>
                  </a:lnTo>
                  <a:lnTo>
                    <a:pt x="298" y="714"/>
                  </a:lnTo>
                  <a:lnTo>
                    <a:pt x="327" y="714"/>
                  </a:lnTo>
                  <a:lnTo>
                    <a:pt x="364" y="714"/>
                  </a:lnTo>
                  <a:lnTo>
                    <a:pt x="407" y="714"/>
                  </a:lnTo>
                  <a:lnTo>
                    <a:pt x="407" y="758"/>
                  </a:lnTo>
                  <a:lnTo>
                    <a:pt x="371" y="758"/>
                  </a:lnTo>
                  <a:lnTo>
                    <a:pt x="313" y="758"/>
                  </a:lnTo>
                  <a:lnTo>
                    <a:pt x="247" y="751"/>
                  </a:lnTo>
                  <a:lnTo>
                    <a:pt x="204" y="751"/>
                  </a:lnTo>
                  <a:lnTo>
                    <a:pt x="160" y="751"/>
                  </a:lnTo>
                  <a:lnTo>
                    <a:pt x="95" y="758"/>
                  </a:lnTo>
                  <a:lnTo>
                    <a:pt x="36" y="758"/>
                  </a:lnTo>
                  <a:lnTo>
                    <a:pt x="7" y="758"/>
                  </a:lnTo>
                  <a:lnTo>
                    <a:pt x="7" y="714"/>
                  </a:lnTo>
                  <a:lnTo>
                    <a:pt x="44" y="714"/>
                  </a:lnTo>
                  <a:lnTo>
                    <a:pt x="87" y="714"/>
                  </a:lnTo>
                  <a:lnTo>
                    <a:pt x="109" y="714"/>
                  </a:lnTo>
                  <a:lnTo>
                    <a:pt x="131" y="707"/>
                  </a:lnTo>
                  <a:lnTo>
                    <a:pt x="146" y="707"/>
                  </a:lnTo>
                  <a:lnTo>
                    <a:pt x="153" y="699"/>
                  </a:lnTo>
                  <a:lnTo>
                    <a:pt x="160" y="685"/>
                  </a:lnTo>
                  <a:lnTo>
                    <a:pt x="160" y="677"/>
                  </a:lnTo>
                  <a:lnTo>
                    <a:pt x="160" y="663"/>
                  </a:lnTo>
                  <a:lnTo>
                    <a:pt x="160" y="81"/>
                  </a:lnTo>
                  <a:lnTo>
                    <a:pt x="95" y="103"/>
                  </a:lnTo>
                  <a:lnTo>
                    <a:pt x="36" y="110"/>
                  </a:lnTo>
                  <a:lnTo>
                    <a:pt x="0" y="118"/>
                  </a:lnTo>
                  <a:lnTo>
                    <a:pt x="0" y="74"/>
                  </a:lnTo>
                  <a:lnTo>
                    <a:pt x="44" y="74"/>
                  </a:lnTo>
                  <a:lnTo>
                    <a:pt x="102" y="66"/>
                  </a:lnTo>
                  <a:lnTo>
                    <a:pt x="160" y="44"/>
                  </a:lnTo>
                  <a:lnTo>
                    <a:pt x="2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3" name="Freeform 117"/>
            <p:cNvSpPr>
              <a:spLocks/>
            </p:cNvSpPr>
            <p:nvPr/>
          </p:nvSpPr>
          <p:spPr bwMode="auto">
            <a:xfrm>
              <a:off x="9427" y="3148"/>
              <a:ext cx="182" cy="486"/>
            </a:xfrm>
            <a:custGeom>
              <a:avLst/>
              <a:gdLst/>
              <a:ahLst/>
              <a:cxnLst>
                <a:cxn ang="0">
                  <a:pos x="87" y="0"/>
                </a:cxn>
                <a:cxn ang="0">
                  <a:pos x="138" y="22"/>
                </a:cxn>
                <a:cxn ang="0">
                  <a:pos x="174" y="81"/>
                </a:cxn>
                <a:cxn ang="0">
                  <a:pos x="182" y="170"/>
                </a:cxn>
                <a:cxn ang="0">
                  <a:pos x="182" y="170"/>
                </a:cxn>
                <a:cxn ang="0">
                  <a:pos x="174" y="273"/>
                </a:cxn>
                <a:cxn ang="0">
                  <a:pos x="138" y="361"/>
                </a:cxn>
                <a:cxn ang="0">
                  <a:pos x="102" y="427"/>
                </a:cxn>
                <a:cxn ang="0">
                  <a:pos x="65" y="472"/>
                </a:cxn>
                <a:cxn ang="0">
                  <a:pos x="44" y="486"/>
                </a:cxn>
                <a:cxn ang="0">
                  <a:pos x="36" y="479"/>
                </a:cxn>
                <a:cxn ang="0">
                  <a:pos x="29" y="472"/>
                </a:cxn>
                <a:cxn ang="0">
                  <a:pos x="22" y="464"/>
                </a:cxn>
                <a:cxn ang="0">
                  <a:pos x="29" y="464"/>
                </a:cxn>
                <a:cxn ang="0">
                  <a:pos x="29" y="457"/>
                </a:cxn>
                <a:cxn ang="0">
                  <a:pos x="36" y="450"/>
                </a:cxn>
                <a:cxn ang="0">
                  <a:pos x="44" y="442"/>
                </a:cxn>
                <a:cxn ang="0">
                  <a:pos x="94" y="376"/>
                </a:cxn>
                <a:cxn ang="0">
                  <a:pos x="131" y="280"/>
                </a:cxn>
                <a:cxn ang="0">
                  <a:pos x="153" y="170"/>
                </a:cxn>
                <a:cxn ang="0">
                  <a:pos x="153" y="155"/>
                </a:cxn>
                <a:cxn ang="0">
                  <a:pos x="153" y="148"/>
                </a:cxn>
                <a:cxn ang="0">
                  <a:pos x="153" y="148"/>
                </a:cxn>
                <a:cxn ang="0">
                  <a:pos x="145" y="148"/>
                </a:cxn>
                <a:cxn ang="0">
                  <a:pos x="145" y="148"/>
                </a:cxn>
                <a:cxn ang="0">
                  <a:pos x="145" y="148"/>
                </a:cxn>
                <a:cxn ang="0">
                  <a:pos x="138" y="148"/>
                </a:cxn>
                <a:cxn ang="0">
                  <a:pos x="124" y="162"/>
                </a:cxn>
                <a:cxn ang="0">
                  <a:pos x="102" y="170"/>
                </a:cxn>
                <a:cxn ang="0">
                  <a:pos x="87" y="170"/>
                </a:cxn>
                <a:cxn ang="0">
                  <a:pos x="58" y="170"/>
                </a:cxn>
                <a:cxn ang="0">
                  <a:pos x="36" y="162"/>
                </a:cxn>
                <a:cxn ang="0">
                  <a:pos x="22" y="148"/>
                </a:cxn>
                <a:cxn ang="0">
                  <a:pos x="7" y="126"/>
                </a:cxn>
                <a:cxn ang="0">
                  <a:pos x="0" y="103"/>
                </a:cxn>
                <a:cxn ang="0">
                  <a:pos x="0" y="89"/>
                </a:cxn>
                <a:cxn ang="0">
                  <a:pos x="0" y="67"/>
                </a:cxn>
                <a:cxn ang="0">
                  <a:pos x="7" y="45"/>
                </a:cxn>
                <a:cxn ang="0">
                  <a:pos x="22" y="30"/>
                </a:cxn>
                <a:cxn ang="0">
                  <a:pos x="36" y="15"/>
                </a:cxn>
                <a:cxn ang="0">
                  <a:pos x="58" y="8"/>
                </a:cxn>
                <a:cxn ang="0">
                  <a:pos x="87" y="0"/>
                </a:cxn>
              </a:cxnLst>
              <a:rect l="0" t="0" r="r" b="b"/>
              <a:pathLst>
                <a:path w="182" h="486">
                  <a:moveTo>
                    <a:pt x="87" y="0"/>
                  </a:moveTo>
                  <a:lnTo>
                    <a:pt x="138" y="22"/>
                  </a:lnTo>
                  <a:lnTo>
                    <a:pt x="174" y="81"/>
                  </a:lnTo>
                  <a:lnTo>
                    <a:pt x="182" y="170"/>
                  </a:lnTo>
                  <a:lnTo>
                    <a:pt x="182" y="170"/>
                  </a:lnTo>
                  <a:lnTo>
                    <a:pt x="174" y="273"/>
                  </a:lnTo>
                  <a:lnTo>
                    <a:pt x="138" y="361"/>
                  </a:lnTo>
                  <a:lnTo>
                    <a:pt x="102" y="427"/>
                  </a:lnTo>
                  <a:lnTo>
                    <a:pt x="65" y="472"/>
                  </a:lnTo>
                  <a:lnTo>
                    <a:pt x="44" y="486"/>
                  </a:lnTo>
                  <a:lnTo>
                    <a:pt x="36" y="479"/>
                  </a:lnTo>
                  <a:lnTo>
                    <a:pt x="29" y="472"/>
                  </a:lnTo>
                  <a:lnTo>
                    <a:pt x="22" y="464"/>
                  </a:lnTo>
                  <a:lnTo>
                    <a:pt x="29" y="464"/>
                  </a:lnTo>
                  <a:lnTo>
                    <a:pt x="29" y="457"/>
                  </a:lnTo>
                  <a:lnTo>
                    <a:pt x="36" y="450"/>
                  </a:lnTo>
                  <a:lnTo>
                    <a:pt x="44" y="442"/>
                  </a:lnTo>
                  <a:lnTo>
                    <a:pt x="94" y="376"/>
                  </a:lnTo>
                  <a:lnTo>
                    <a:pt x="131" y="280"/>
                  </a:lnTo>
                  <a:lnTo>
                    <a:pt x="153" y="170"/>
                  </a:lnTo>
                  <a:lnTo>
                    <a:pt x="153" y="155"/>
                  </a:lnTo>
                  <a:lnTo>
                    <a:pt x="153" y="148"/>
                  </a:lnTo>
                  <a:lnTo>
                    <a:pt x="153" y="148"/>
                  </a:lnTo>
                  <a:lnTo>
                    <a:pt x="145" y="148"/>
                  </a:lnTo>
                  <a:lnTo>
                    <a:pt x="145" y="148"/>
                  </a:lnTo>
                  <a:lnTo>
                    <a:pt x="145" y="148"/>
                  </a:lnTo>
                  <a:lnTo>
                    <a:pt x="138" y="148"/>
                  </a:lnTo>
                  <a:lnTo>
                    <a:pt x="124" y="162"/>
                  </a:lnTo>
                  <a:lnTo>
                    <a:pt x="102" y="170"/>
                  </a:lnTo>
                  <a:lnTo>
                    <a:pt x="87" y="170"/>
                  </a:lnTo>
                  <a:lnTo>
                    <a:pt x="58" y="170"/>
                  </a:lnTo>
                  <a:lnTo>
                    <a:pt x="36" y="162"/>
                  </a:lnTo>
                  <a:lnTo>
                    <a:pt x="22" y="148"/>
                  </a:lnTo>
                  <a:lnTo>
                    <a:pt x="7" y="126"/>
                  </a:lnTo>
                  <a:lnTo>
                    <a:pt x="0" y="103"/>
                  </a:lnTo>
                  <a:lnTo>
                    <a:pt x="0" y="89"/>
                  </a:lnTo>
                  <a:lnTo>
                    <a:pt x="0" y="67"/>
                  </a:lnTo>
                  <a:lnTo>
                    <a:pt x="7" y="45"/>
                  </a:lnTo>
                  <a:lnTo>
                    <a:pt x="22" y="30"/>
                  </a:lnTo>
                  <a:lnTo>
                    <a:pt x="36" y="15"/>
                  </a:lnTo>
                  <a:lnTo>
                    <a:pt x="58" y="8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4" name="Freeform 118"/>
            <p:cNvSpPr>
              <a:spLocks/>
            </p:cNvSpPr>
            <p:nvPr/>
          </p:nvSpPr>
          <p:spPr bwMode="auto">
            <a:xfrm>
              <a:off x="10031" y="2611"/>
              <a:ext cx="836" cy="1053"/>
            </a:xfrm>
            <a:custGeom>
              <a:avLst/>
              <a:gdLst/>
              <a:ahLst/>
              <a:cxnLst>
                <a:cxn ang="0">
                  <a:pos x="385" y="15"/>
                </a:cxn>
                <a:cxn ang="0">
                  <a:pos x="487" y="103"/>
                </a:cxn>
                <a:cxn ang="0">
                  <a:pos x="552" y="287"/>
                </a:cxn>
                <a:cxn ang="0">
                  <a:pos x="581" y="449"/>
                </a:cxn>
                <a:cxn ang="0">
                  <a:pos x="683" y="258"/>
                </a:cxn>
                <a:cxn ang="0">
                  <a:pos x="800" y="15"/>
                </a:cxn>
                <a:cxn ang="0">
                  <a:pos x="814" y="15"/>
                </a:cxn>
                <a:cxn ang="0">
                  <a:pos x="821" y="15"/>
                </a:cxn>
                <a:cxn ang="0">
                  <a:pos x="836" y="29"/>
                </a:cxn>
                <a:cxn ang="0">
                  <a:pos x="829" y="51"/>
                </a:cxn>
                <a:cxn ang="0">
                  <a:pos x="814" y="81"/>
                </a:cxn>
                <a:cxn ang="0">
                  <a:pos x="749" y="206"/>
                </a:cxn>
                <a:cxn ang="0">
                  <a:pos x="632" y="486"/>
                </a:cxn>
                <a:cxn ang="0">
                  <a:pos x="581" y="648"/>
                </a:cxn>
                <a:cxn ang="0">
                  <a:pos x="567" y="744"/>
                </a:cxn>
                <a:cxn ang="0">
                  <a:pos x="516" y="957"/>
                </a:cxn>
                <a:cxn ang="0">
                  <a:pos x="494" y="1016"/>
                </a:cxn>
                <a:cxn ang="0">
                  <a:pos x="472" y="1053"/>
                </a:cxn>
                <a:cxn ang="0">
                  <a:pos x="450" y="1053"/>
                </a:cxn>
                <a:cxn ang="0">
                  <a:pos x="443" y="1023"/>
                </a:cxn>
                <a:cxn ang="0">
                  <a:pos x="465" y="920"/>
                </a:cxn>
                <a:cxn ang="0">
                  <a:pos x="501" y="758"/>
                </a:cxn>
                <a:cxn ang="0">
                  <a:pos x="538" y="648"/>
                </a:cxn>
                <a:cxn ang="0">
                  <a:pos x="545" y="523"/>
                </a:cxn>
                <a:cxn ang="0">
                  <a:pos x="538" y="405"/>
                </a:cxn>
                <a:cxn ang="0">
                  <a:pos x="509" y="272"/>
                </a:cxn>
                <a:cxn ang="0">
                  <a:pos x="429" y="162"/>
                </a:cxn>
                <a:cxn ang="0">
                  <a:pos x="283" y="110"/>
                </a:cxn>
                <a:cxn ang="0">
                  <a:pos x="225" y="118"/>
                </a:cxn>
                <a:cxn ang="0">
                  <a:pos x="123" y="169"/>
                </a:cxn>
                <a:cxn ang="0">
                  <a:pos x="36" y="302"/>
                </a:cxn>
                <a:cxn ang="0">
                  <a:pos x="29" y="309"/>
                </a:cxn>
                <a:cxn ang="0">
                  <a:pos x="7" y="309"/>
                </a:cxn>
                <a:cxn ang="0">
                  <a:pos x="0" y="294"/>
                </a:cxn>
                <a:cxn ang="0">
                  <a:pos x="36" y="191"/>
                </a:cxn>
                <a:cxn ang="0">
                  <a:pos x="138" y="66"/>
                </a:cxn>
                <a:cxn ang="0">
                  <a:pos x="312" y="0"/>
                </a:cxn>
              </a:cxnLst>
              <a:rect l="0" t="0" r="r" b="b"/>
              <a:pathLst>
                <a:path w="836" h="1053">
                  <a:moveTo>
                    <a:pt x="312" y="0"/>
                  </a:moveTo>
                  <a:lnTo>
                    <a:pt x="385" y="15"/>
                  </a:lnTo>
                  <a:lnTo>
                    <a:pt x="443" y="51"/>
                  </a:lnTo>
                  <a:lnTo>
                    <a:pt x="487" y="103"/>
                  </a:lnTo>
                  <a:lnTo>
                    <a:pt x="516" y="177"/>
                  </a:lnTo>
                  <a:lnTo>
                    <a:pt x="552" y="287"/>
                  </a:lnTo>
                  <a:lnTo>
                    <a:pt x="574" y="375"/>
                  </a:lnTo>
                  <a:lnTo>
                    <a:pt x="581" y="449"/>
                  </a:lnTo>
                  <a:lnTo>
                    <a:pt x="581" y="501"/>
                  </a:lnTo>
                  <a:lnTo>
                    <a:pt x="683" y="258"/>
                  </a:lnTo>
                  <a:lnTo>
                    <a:pt x="792" y="22"/>
                  </a:lnTo>
                  <a:lnTo>
                    <a:pt x="800" y="15"/>
                  </a:lnTo>
                  <a:lnTo>
                    <a:pt x="807" y="15"/>
                  </a:lnTo>
                  <a:lnTo>
                    <a:pt x="814" y="15"/>
                  </a:lnTo>
                  <a:lnTo>
                    <a:pt x="821" y="15"/>
                  </a:lnTo>
                  <a:lnTo>
                    <a:pt x="821" y="15"/>
                  </a:lnTo>
                  <a:lnTo>
                    <a:pt x="829" y="22"/>
                  </a:lnTo>
                  <a:lnTo>
                    <a:pt x="836" y="29"/>
                  </a:lnTo>
                  <a:lnTo>
                    <a:pt x="829" y="37"/>
                  </a:lnTo>
                  <a:lnTo>
                    <a:pt x="829" y="51"/>
                  </a:lnTo>
                  <a:lnTo>
                    <a:pt x="821" y="66"/>
                  </a:lnTo>
                  <a:lnTo>
                    <a:pt x="814" y="81"/>
                  </a:lnTo>
                  <a:lnTo>
                    <a:pt x="807" y="96"/>
                  </a:lnTo>
                  <a:lnTo>
                    <a:pt x="749" y="206"/>
                  </a:lnTo>
                  <a:lnTo>
                    <a:pt x="690" y="346"/>
                  </a:lnTo>
                  <a:lnTo>
                    <a:pt x="632" y="486"/>
                  </a:lnTo>
                  <a:lnTo>
                    <a:pt x="589" y="618"/>
                  </a:lnTo>
                  <a:lnTo>
                    <a:pt x="581" y="648"/>
                  </a:lnTo>
                  <a:lnTo>
                    <a:pt x="574" y="677"/>
                  </a:lnTo>
                  <a:lnTo>
                    <a:pt x="567" y="744"/>
                  </a:lnTo>
                  <a:lnTo>
                    <a:pt x="545" y="839"/>
                  </a:lnTo>
                  <a:lnTo>
                    <a:pt x="516" y="957"/>
                  </a:lnTo>
                  <a:lnTo>
                    <a:pt x="501" y="994"/>
                  </a:lnTo>
                  <a:lnTo>
                    <a:pt x="494" y="1016"/>
                  </a:lnTo>
                  <a:lnTo>
                    <a:pt x="487" y="1038"/>
                  </a:lnTo>
                  <a:lnTo>
                    <a:pt x="472" y="1053"/>
                  </a:lnTo>
                  <a:lnTo>
                    <a:pt x="465" y="1053"/>
                  </a:lnTo>
                  <a:lnTo>
                    <a:pt x="450" y="1053"/>
                  </a:lnTo>
                  <a:lnTo>
                    <a:pt x="443" y="1038"/>
                  </a:lnTo>
                  <a:lnTo>
                    <a:pt x="443" y="1023"/>
                  </a:lnTo>
                  <a:lnTo>
                    <a:pt x="450" y="987"/>
                  </a:lnTo>
                  <a:lnTo>
                    <a:pt x="465" y="920"/>
                  </a:lnTo>
                  <a:lnTo>
                    <a:pt x="480" y="839"/>
                  </a:lnTo>
                  <a:lnTo>
                    <a:pt x="501" y="758"/>
                  </a:lnTo>
                  <a:lnTo>
                    <a:pt x="523" y="677"/>
                  </a:lnTo>
                  <a:lnTo>
                    <a:pt x="538" y="648"/>
                  </a:lnTo>
                  <a:lnTo>
                    <a:pt x="545" y="596"/>
                  </a:lnTo>
                  <a:lnTo>
                    <a:pt x="545" y="523"/>
                  </a:lnTo>
                  <a:lnTo>
                    <a:pt x="545" y="464"/>
                  </a:lnTo>
                  <a:lnTo>
                    <a:pt x="538" y="405"/>
                  </a:lnTo>
                  <a:lnTo>
                    <a:pt x="530" y="339"/>
                  </a:lnTo>
                  <a:lnTo>
                    <a:pt x="509" y="272"/>
                  </a:lnTo>
                  <a:lnTo>
                    <a:pt x="472" y="206"/>
                  </a:lnTo>
                  <a:lnTo>
                    <a:pt x="429" y="162"/>
                  </a:lnTo>
                  <a:lnTo>
                    <a:pt x="363" y="125"/>
                  </a:lnTo>
                  <a:lnTo>
                    <a:pt x="283" y="110"/>
                  </a:lnTo>
                  <a:lnTo>
                    <a:pt x="269" y="118"/>
                  </a:lnTo>
                  <a:lnTo>
                    <a:pt x="225" y="118"/>
                  </a:lnTo>
                  <a:lnTo>
                    <a:pt x="174" y="140"/>
                  </a:lnTo>
                  <a:lnTo>
                    <a:pt x="123" y="169"/>
                  </a:lnTo>
                  <a:lnTo>
                    <a:pt x="72" y="221"/>
                  </a:lnTo>
                  <a:lnTo>
                    <a:pt x="36" y="302"/>
                  </a:lnTo>
                  <a:lnTo>
                    <a:pt x="36" y="302"/>
                  </a:lnTo>
                  <a:lnTo>
                    <a:pt x="29" y="309"/>
                  </a:lnTo>
                  <a:lnTo>
                    <a:pt x="14" y="309"/>
                  </a:lnTo>
                  <a:lnTo>
                    <a:pt x="7" y="309"/>
                  </a:lnTo>
                  <a:lnTo>
                    <a:pt x="0" y="302"/>
                  </a:lnTo>
                  <a:lnTo>
                    <a:pt x="0" y="294"/>
                  </a:lnTo>
                  <a:lnTo>
                    <a:pt x="7" y="250"/>
                  </a:lnTo>
                  <a:lnTo>
                    <a:pt x="36" y="191"/>
                  </a:lnTo>
                  <a:lnTo>
                    <a:pt x="80" y="125"/>
                  </a:lnTo>
                  <a:lnTo>
                    <a:pt x="138" y="66"/>
                  </a:lnTo>
                  <a:lnTo>
                    <a:pt x="218" y="15"/>
                  </a:lnTo>
                  <a:lnTo>
                    <a:pt x="3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5" name="Freeform 119"/>
            <p:cNvSpPr>
              <a:spLocks/>
            </p:cNvSpPr>
            <p:nvPr/>
          </p:nvSpPr>
          <p:spPr bwMode="auto">
            <a:xfrm>
              <a:off x="10896" y="2795"/>
              <a:ext cx="502" cy="758"/>
            </a:xfrm>
            <a:custGeom>
              <a:avLst/>
              <a:gdLst/>
              <a:ahLst/>
              <a:cxnLst>
                <a:cxn ang="0">
                  <a:pos x="320" y="7"/>
                </a:cxn>
                <a:cxn ang="0">
                  <a:pos x="451" y="88"/>
                </a:cxn>
                <a:cxn ang="0">
                  <a:pos x="502" y="221"/>
                </a:cxn>
                <a:cxn ang="0">
                  <a:pos x="451" y="361"/>
                </a:cxn>
                <a:cxn ang="0">
                  <a:pos x="335" y="471"/>
                </a:cxn>
                <a:cxn ang="0">
                  <a:pos x="240" y="545"/>
                </a:cxn>
                <a:cxn ang="0">
                  <a:pos x="109" y="663"/>
                </a:cxn>
                <a:cxn ang="0">
                  <a:pos x="335" y="663"/>
                </a:cxn>
                <a:cxn ang="0">
                  <a:pos x="378" y="663"/>
                </a:cxn>
                <a:cxn ang="0">
                  <a:pos x="422" y="655"/>
                </a:cxn>
                <a:cxn ang="0">
                  <a:pos x="436" y="641"/>
                </a:cxn>
                <a:cxn ang="0">
                  <a:pos x="451" y="596"/>
                </a:cxn>
                <a:cxn ang="0">
                  <a:pos x="458" y="552"/>
                </a:cxn>
                <a:cxn ang="0">
                  <a:pos x="465" y="758"/>
                </a:cxn>
                <a:cxn ang="0">
                  <a:pos x="0" y="736"/>
                </a:cxn>
                <a:cxn ang="0">
                  <a:pos x="7" y="722"/>
                </a:cxn>
                <a:cxn ang="0">
                  <a:pos x="284" y="442"/>
                </a:cxn>
                <a:cxn ang="0">
                  <a:pos x="349" y="353"/>
                </a:cxn>
                <a:cxn ang="0">
                  <a:pos x="393" y="221"/>
                </a:cxn>
                <a:cxn ang="0">
                  <a:pos x="342" y="96"/>
                </a:cxn>
                <a:cxn ang="0">
                  <a:pos x="218" y="44"/>
                </a:cxn>
                <a:cxn ang="0">
                  <a:pos x="131" y="66"/>
                </a:cxn>
                <a:cxn ang="0">
                  <a:pos x="51" y="147"/>
                </a:cxn>
                <a:cxn ang="0">
                  <a:pos x="95" y="155"/>
                </a:cxn>
                <a:cxn ang="0">
                  <a:pos x="109" y="177"/>
                </a:cxn>
                <a:cxn ang="0">
                  <a:pos x="116" y="199"/>
                </a:cxn>
                <a:cxn ang="0">
                  <a:pos x="116" y="228"/>
                </a:cxn>
                <a:cxn ang="0">
                  <a:pos x="95" y="258"/>
                </a:cxn>
                <a:cxn ang="0">
                  <a:pos x="58" y="272"/>
                </a:cxn>
                <a:cxn ang="0">
                  <a:pos x="44" y="265"/>
                </a:cxn>
                <a:cxn ang="0">
                  <a:pos x="22" y="258"/>
                </a:cxn>
                <a:cxn ang="0">
                  <a:pos x="0" y="228"/>
                </a:cxn>
                <a:cxn ang="0">
                  <a:pos x="15" y="125"/>
                </a:cxn>
                <a:cxn ang="0">
                  <a:pos x="138" y="15"/>
                </a:cxn>
              </a:cxnLst>
              <a:rect l="0" t="0" r="r" b="b"/>
              <a:pathLst>
                <a:path w="502" h="758">
                  <a:moveTo>
                    <a:pt x="233" y="0"/>
                  </a:moveTo>
                  <a:lnTo>
                    <a:pt x="320" y="7"/>
                  </a:lnTo>
                  <a:lnTo>
                    <a:pt x="393" y="37"/>
                  </a:lnTo>
                  <a:lnTo>
                    <a:pt x="451" y="88"/>
                  </a:lnTo>
                  <a:lnTo>
                    <a:pt x="487" y="147"/>
                  </a:lnTo>
                  <a:lnTo>
                    <a:pt x="502" y="221"/>
                  </a:lnTo>
                  <a:lnTo>
                    <a:pt x="487" y="302"/>
                  </a:lnTo>
                  <a:lnTo>
                    <a:pt x="451" y="361"/>
                  </a:lnTo>
                  <a:lnTo>
                    <a:pt x="400" y="420"/>
                  </a:lnTo>
                  <a:lnTo>
                    <a:pt x="335" y="471"/>
                  </a:lnTo>
                  <a:lnTo>
                    <a:pt x="291" y="508"/>
                  </a:lnTo>
                  <a:lnTo>
                    <a:pt x="240" y="545"/>
                  </a:lnTo>
                  <a:lnTo>
                    <a:pt x="189" y="596"/>
                  </a:lnTo>
                  <a:lnTo>
                    <a:pt x="109" y="663"/>
                  </a:lnTo>
                  <a:lnTo>
                    <a:pt x="320" y="663"/>
                  </a:lnTo>
                  <a:lnTo>
                    <a:pt x="335" y="663"/>
                  </a:lnTo>
                  <a:lnTo>
                    <a:pt x="356" y="663"/>
                  </a:lnTo>
                  <a:lnTo>
                    <a:pt x="378" y="663"/>
                  </a:lnTo>
                  <a:lnTo>
                    <a:pt x="400" y="655"/>
                  </a:lnTo>
                  <a:lnTo>
                    <a:pt x="422" y="655"/>
                  </a:lnTo>
                  <a:lnTo>
                    <a:pt x="429" y="655"/>
                  </a:lnTo>
                  <a:lnTo>
                    <a:pt x="436" y="641"/>
                  </a:lnTo>
                  <a:lnTo>
                    <a:pt x="444" y="618"/>
                  </a:lnTo>
                  <a:lnTo>
                    <a:pt x="451" y="596"/>
                  </a:lnTo>
                  <a:lnTo>
                    <a:pt x="458" y="567"/>
                  </a:lnTo>
                  <a:lnTo>
                    <a:pt x="458" y="552"/>
                  </a:lnTo>
                  <a:lnTo>
                    <a:pt x="502" y="552"/>
                  </a:lnTo>
                  <a:lnTo>
                    <a:pt x="465" y="758"/>
                  </a:lnTo>
                  <a:lnTo>
                    <a:pt x="0" y="758"/>
                  </a:lnTo>
                  <a:lnTo>
                    <a:pt x="0" y="736"/>
                  </a:lnTo>
                  <a:lnTo>
                    <a:pt x="0" y="729"/>
                  </a:lnTo>
                  <a:lnTo>
                    <a:pt x="7" y="722"/>
                  </a:lnTo>
                  <a:lnTo>
                    <a:pt x="15" y="714"/>
                  </a:lnTo>
                  <a:lnTo>
                    <a:pt x="284" y="442"/>
                  </a:lnTo>
                  <a:lnTo>
                    <a:pt x="313" y="405"/>
                  </a:lnTo>
                  <a:lnTo>
                    <a:pt x="349" y="353"/>
                  </a:lnTo>
                  <a:lnTo>
                    <a:pt x="378" y="294"/>
                  </a:lnTo>
                  <a:lnTo>
                    <a:pt x="393" y="221"/>
                  </a:lnTo>
                  <a:lnTo>
                    <a:pt x="378" y="155"/>
                  </a:lnTo>
                  <a:lnTo>
                    <a:pt x="342" y="96"/>
                  </a:lnTo>
                  <a:lnTo>
                    <a:pt x="291" y="59"/>
                  </a:lnTo>
                  <a:lnTo>
                    <a:pt x="218" y="44"/>
                  </a:lnTo>
                  <a:lnTo>
                    <a:pt x="175" y="44"/>
                  </a:lnTo>
                  <a:lnTo>
                    <a:pt x="131" y="66"/>
                  </a:lnTo>
                  <a:lnTo>
                    <a:pt x="87" y="96"/>
                  </a:lnTo>
                  <a:lnTo>
                    <a:pt x="51" y="147"/>
                  </a:lnTo>
                  <a:lnTo>
                    <a:pt x="73" y="147"/>
                  </a:lnTo>
                  <a:lnTo>
                    <a:pt x="95" y="155"/>
                  </a:lnTo>
                  <a:lnTo>
                    <a:pt x="102" y="162"/>
                  </a:lnTo>
                  <a:lnTo>
                    <a:pt x="109" y="177"/>
                  </a:lnTo>
                  <a:lnTo>
                    <a:pt x="116" y="184"/>
                  </a:lnTo>
                  <a:lnTo>
                    <a:pt x="116" y="199"/>
                  </a:lnTo>
                  <a:lnTo>
                    <a:pt x="116" y="206"/>
                  </a:lnTo>
                  <a:lnTo>
                    <a:pt x="116" y="228"/>
                  </a:lnTo>
                  <a:lnTo>
                    <a:pt x="109" y="250"/>
                  </a:lnTo>
                  <a:lnTo>
                    <a:pt x="95" y="258"/>
                  </a:lnTo>
                  <a:lnTo>
                    <a:pt x="73" y="265"/>
                  </a:lnTo>
                  <a:lnTo>
                    <a:pt x="58" y="272"/>
                  </a:lnTo>
                  <a:lnTo>
                    <a:pt x="51" y="265"/>
                  </a:lnTo>
                  <a:lnTo>
                    <a:pt x="44" y="265"/>
                  </a:lnTo>
                  <a:lnTo>
                    <a:pt x="29" y="258"/>
                  </a:lnTo>
                  <a:lnTo>
                    <a:pt x="22" y="258"/>
                  </a:lnTo>
                  <a:lnTo>
                    <a:pt x="7" y="243"/>
                  </a:lnTo>
                  <a:lnTo>
                    <a:pt x="0" y="228"/>
                  </a:lnTo>
                  <a:lnTo>
                    <a:pt x="0" y="206"/>
                  </a:lnTo>
                  <a:lnTo>
                    <a:pt x="15" y="125"/>
                  </a:lnTo>
                  <a:lnTo>
                    <a:pt x="65" y="66"/>
                  </a:lnTo>
                  <a:lnTo>
                    <a:pt x="138" y="15"/>
                  </a:lnTo>
                  <a:lnTo>
                    <a:pt x="2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6" name="Freeform 120"/>
            <p:cNvSpPr>
              <a:spLocks/>
            </p:cNvSpPr>
            <p:nvPr/>
          </p:nvSpPr>
          <p:spPr bwMode="auto">
            <a:xfrm>
              <a:off x="11623" y="2110"/>
              <a:ext cx="357" cy="1613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51" y="7"/>
                </a:cxn>
                <a:cxn ang="0">
                  <a:pos x="58" y="15"/>
                </a:cxn>
                <a:cxn ang="0">
                  <a:pos x="66" y="37"/>
                </a:cxn>
                <a:cxn ang="0">
                  <a:pos x="349" y="781"/>
                </a:cxn>
                <a:cxn ang="0">
                  <a:pos x="349" y="788"/>
                </a:cxn>
                <a:cxn ang="0">
                  <a:pos x="357" y="795"/>
                </a:cxn>
                <a:cxn ang="0">
                  <a:pos x="357" y="803"/>
                </a:cxn>
                <a:cxn ang="0">
                  <a:pos x="357" y="810"/>
                </a:cxn>
                <a:cxn ang="0">
                  <a:pos x="357" y="810"/>
                </a:cxn>
                <a:cxn ang="0">
                  <a:pos x="357" y="817"/>
                </a:cxn>
                <a:cxn ang="0">
                  <a:pos x="349" y="825"/>
                </a:cxn>
                <a:cxn ang="0">
                  <a:pos x="349" y="832"/>
                </a:cxn>
                <a:cxn ang="0">
                  <a:pos x="349" y="832"/>
                </a:cxn>
                <a:cxn ang="0">
                  <a:pos x="66" y="1576"/>
                </a:cxn>
                <a:cxn ang="0">
                  <a:pos x="58" y="1591"/>
                </a:cxn>
                <a:cxn ang="0">
                  <a:pos x="58" y="1605"/>
                </a:cxn>
                <a:cxn ang="0">
                  <a:pos x="44" y="1613"/>
                </a:cxn>
                <a:cxn ang="0">
                  <a:pos x="29" y="1613"/>
                </a:cxn>
                <a:cxn ang="0">
                  <a:pos x="15" y="1605"/>
                </a:cxn>
                <a:cxn ang="0">
                  <a:pos x="8" y="1598"/>
                </a:cxn>
                <a:cxn ang="0">
                  <a:pos x="0" y="1576"/>
                </a:cxn>
                <a:cxn ang="0">
                  <a:pos x="0" y="1576"/>
                </a:cxn>
                <a:cxn ang="0">
                  <a:pos x="0" y="1569"/>
                </a:cxn>
                <a:cxn ang="0">
                  <a:pos x="0" y="1561"/>
                </a:cxn>
                <a:cxn ang="0">
                  <a:pos x="8" y="1554"/>
                </a:cxn>
                <a:cxn ang="0">
                  <a:pos x="291" y="810"/>
                </a:cxn>
                <a:cxn ang="0">
                  <a:pos x="8" y="59"/>
                </a:cxn>
                <a:cxn ang="0">
                  <a:pos x="0" y="52"/>
                </a:cxn>
                <a:cxn ang="0">
                  <a:pos x="0" y="44"/>
                </a:cxn>
                <a:cxn ang="0">
                  <a:pos x="0" y="37"/>
                </a:cxn>
                <a:cxn ang="0">
                  <a:pos x="0" y="37"/>
                </a:cxn>
                <a:cxn ang="0">
                  <a:pos x="8" y="22"/>
                </a:cxn>
                <a:cxn ang="0">
                  <a:pos x="15" y="7"/>
                </a:cxn>
                <a:cxn ang="0">
                  <a:pos x="29" y="0"/>
                </a:cxn>
              </a:cxnLst>
              <a:rect l="0" t="0" r="r" b="b"/>
              <a:pathLst>
                <a:path w="357" h="1613">
                  <a:moveTo>
                    <a:pt x="29" y="0"/>
                  </a:moveTo>
                  <a:lnTo>
                    <a:pt x="51" y="7"/>
                  </a:lnTo>
                  <a:lnTo>
                    <a:pt x="58" y="15"/>
                  </a:lnTo>
                  <a:lnTo>
                    <a:pt x="66" y="37"/>
                  </a:lnTo>
                  <a:lnTo>
                    <a:pt x="349" y="781"/>
                  </a:lnTo>
                  <a:lnTo>
                    <a:pt x="349" y="788"/>
                  </a:lnTo>
                  <a:lnTo>
                    <a:pt x="357" y="795"/>
                  </a:lnTo>
                  <a:lnTo>
                    <a:pt x="357" y="803"/>
                  </a:lnTo>
                  <a:lnTo>
                    <a:pt x="357" y="810"/>
                  </a:lnTo>
                  <a:lnTo>
                    <a:pt x="357" y="810"/>
                  </a:lnTo>
                  <a:lnTo>
                    <a:pt x="357" y="817"/>
                  </a:lnTo>
                  <a:lnTo>
                    <a:pt x="349" y="825"/>
                  </a:lnTo>
                  <a:lnTo>
                    <a:pt x="349" y="832"/>
                  </a:lnTo>
                  <a:lnTo>
                    <a:pt x="349" y="832"/>
                  </a:lnTo>
                  <a:lnTo>
                    <a:pt x="66" y="1576"/>
                  </a:lnTo>
                  <a:lnTo>
                    <a:pt x="58" y="1591"/>
                  </a:lnTo>
                  <a:lnTo>
                    <a:pt x="58" y="1605"/>
                  </a:lnTo>
                  <a:lnTo>
                    <a:pt x="44" y="1613"/>
                  </a:lnTo>
                  <a:lnTo>
                    <a:pt x="29" y="1613"/>
                  </a:lnTo>
                  <a:lnTo>
                    <a:pt x="15" y="1605"/>
                  </a:lnTo>
                  <a:lnTo>
                    <a:pt x="8" y="1598"/>
                  </a:lnTo>
                  <a:lnTo>
                    <a:pt x="0" y="1576"/>
                  </a:lnTo>
                  <a:lnTo>
                    <a:pt x="0" y="1576"/>
                  </a:lnTo>
                  <a:lnTo>
                    <a:pt x="0" y="1569"/>
                  </a:lnTo>
                  <a:lnTo>
                    <a:pt x="0" y="1561"/>
                  </a:lnTo>
                  <a:lnTo>
                    <a:pt x="8" y="1554"/>
                  </a:lnTo>
                  <a:lnTo>
                    <a:pt x="291" y="810"/>
                  </a:lnTo>
                  <a:lnTo>
                    <a:pt x="8" y="59"/>
                  </a:lnTo>
                  <a:lnTo>
                    <a:pt x="0" y="52"/>
                  </a:lnTo>
                  <a:lnTo>
                    <a:pt x="0" y="44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8" y="22"/>
                  </a:lnTo>
                  <a:lnTo>
                    <a:pt x="15" y="7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7" name="Freeform 121"/>
            <p:cNvSpPr>
              <a:spLocks/>
            </p:cNvSpPr>
            <p:nvPr/>
          </p:nvSpPr>
          <p:spPr bwMode="auto">
            <a:xfrm>
              <a:off x="13674" y="1573"/>
              <a:ext cx="58" cy="1134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44" y="0"/>
                </a:cxn>
                <a:cxn ang="0">
                  <a:pos x="51" y="7"/>
                </a:cxn>
                <a:cxn ang="0">
                  <a:pos x="58" y="22"/>
                </a:cxn>
                <a:cxn ang="0">
                  <a:pos x="58" y="29"/>
                </a:cxn>
                <a:cxn ang="0">
                  <a:pos x="58" y="44"/>
                </a:cxn>
                <a:cxn ang="0">
                  <a:pos x="58" y="1089"/>
                </a:cxn>
                <a:cxn ang="0">
                  <a:pos x="58" y="1104"/>
                </a:cxn>
                <a:cxn ang="0">
                  <a:pos x="58" y="1111"/>
                </a:cxn>
                <a:cxn ang="0">
                  <a:pos x="51" y="1126"/>
                </a:cxn>
                <a:cxn ang="0">
                  <a:pos x="44" y="1134"/>
                </a:cxn>
                <a:cxn ang="0">
                  <a:pos x="29" y="1134"/>
                </a:cxn>
                <a:cxn ang="0">
                  <a:pos x="15" y="1134"/>
                </a:cxn>
                <a:cxn ang="0">
                  <a:pos x="7" y="1126"/>
                </a:cxn>
                <a:cxn ang="0">
                  <a:pos x="0" y="1111"/>
                </a:cxn>
                <a:cxn ang="0">
                  <a:pos x="0" y="1104"/>
                </a:cxn>
                <a:cxn ang="0">
                  <a:pos x="0" y="1089"/>
                </a:cxn>
                <a:cxn ang="0">
                  <a:pos x="0" y="44"/>
                </a:cxn>
                <a:cxn ang="0">
                  <a:pos x="0" y="29"/>
                </a:cxn>
                <a:cxn ang="0">
                  <a:pos x="7" y="22"/>
                </a:cxn>
                <a:cxn ang="0">
                  <a:pos x="7" y="7"/>
                </a:cxn>
                <a:cxn ang="0">
                  <a:pos x="15" y="0"/>
                </a:cxn>
                <a:cxn ang="0">
                  <a:pos x="29" y="0"/>
                </a:cxn>
              </a:cxnLst>
              <a:rect l="0" t="0" r="r" b="b"/>
              <a:pathLst>
                <a:path w="58" h="1134">
                  <a:moveTo>
                    <a:pt x="29" y="0"/>
                  </a:moveTo>
                  <a:lnTo>
                    <a:pt x="44" y="0"/>
                  </a:lnTo>
                  <a:lnTo>
                    <a:pt x="51" y="7"/>
                  </a:lnTo>
                  <a:lnTo>
                    <a:pt x="58" y="22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58" y="1089"/>
                  </a:lnTo>
                  <a:lnTo>
                    <a:pt x="58" y="1104"/>
                  </a:lnTo>
                  <a:lnTo>
                    <a:pt x="58" y="1111"/>
                  </a:lnTo>
                  <a:lnTo>
                    <a:pt x="51" y="1126"/>
                  </a:lnTo>
                  <a:lnTo>
                    <a:pt x="44" y="1134"/>
                  </a:lnTo>
                  <a:lnTo>
                    <a:pt x="29" y="1134"/>
                  </a:lnTo>
                  <a:lnTo>
                    <a:pt x="15" y="1134"/>
                  </a:lnTo>
                  <a:lnTo>
                    <a:pt x="7" y="1126"/>
                  </a:lnTo>
                  <a:lnTo>
                    <a:pt x="0" y="1111"/>
                  </a:lnTo>
                  <a:lnTo>
                    <a:pt x="0" y="1104"/>
                  </a:lnTo>
                  <a:lnTo>
                    <a:pt x="0" y="1089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7" y="22"/>
                  </a:lnTo>
                  <a:lnTo>
                    <a:pt x="7" y="7"/>
                  </a:lnTo>
                  <a:lnTo>
                    <a:pt x="15" y="0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8" name="Freeform 122"/>
            <p:cNvSpPr>
              <a:spLocks/>
            </p:cNvSpPr>
            <p:nvPr/>
          </p:nvSpPr>
          <p:spPr bwMode="auto">
            <a:xfrm>
              <a:off x="13987" y="1646"/>
              <a:ext cx="807" cy="781"/>
            </a:xfrm>
            <a:custGeom>
              <a:avLst/>
              <a:gdLst/>
              <a:ahLst/>
              <a:cxnLst>
                <a:cxn ang="0">
                  <a:pos x="254" y="0"/>
                </a:cxn>
                <a:cxn ang="0">
                  <a:pos x="778" y="0"/>
                </a:cxn>
                <a:cxn ang="0">
                  <a:pos x="793" y="0"/>
                </a:cxn>
                <a:cxn ang="0">
                  <a:pos x="807" y="8"/>
                </a:cxn>
                <a:cxn ang="0">
                  <a:pos x="807" y="15"/>
                </a:cxn>
                <a:cxn ang="0">
                  <a:pos x="807" y="30"/>
                </a:cxn>
                <a:cxn ang="0">
                  <a:pos x="800" y="37"/>
                </a:cxn>
                <a:cxn ang="0">
                  <a:pos x="793" y="44"/>
                </a:cxn>
                <a:cxn ang="0">
                  <a:pos x="793" y="44"/>
                </a:cxn>
                <a:cxn ang="0">
                  <a:pos x="138" y="737"/>
                </a:cxn>
                <a:cxn ang="0">
                  <a:pos x="349" y="737"/>
                </a:cxn>
                <a:cxn ang="0">
                  <a:pos x="451" y="722"/>
                </a:cxn>
                <a:cxn ang="0">
                  <a:pos x="531" y="692"/>
                </a:cxn>
                <a:cxn ang="0">
                  <a:pos x="582" y="648"/>
                </a:cxn>
                <a:cxn ang="0">
                  <a:pos x="625" y="582"/>
                </a:cxn>
                <a:cxn ang="0">
                  <a:pos x="654" y="501"/>
                </a:cxn>
                <a:cxn ang="0">
                  <a:pos x="662" y="479"/>
                </a:cxn>
                <a:cxn ang="0">
                  <a:pos x="662" y="471"/>
                </a:cxn>
                <a:cxn ang="0">
                  <a:pos x="669" y="471"/>
                </a:cxn>
                <a:cxn ang="0">
                  <a:pos x="684" y="464"/>
                </a:cxn>
                <a:cxn ang="0">
                  <a:pos x="691" y="471"/>
                </a:cxn>
                <a:cxn ang="0">
                  <a:pos x="698" y="471"/>
                </a:cxn>
                <a:cxn ang="0">
                  <a:pos x="698" y="479"/>
                </a:cxn>
                <a:cxn ang="0">
                  <a:pos x="698" y="479"/>
                </a:cxn>
                <a:cxn ang="0">
                  <a:pos x="698" y="486"/>
                </a:cxn>
                <a:cxn ang="0">
                  <a:pos x="698" y="494"/>
                </a:cxn>
                <a:cxn ang="0">
                  <a:pos x="698" y="501"/>
                </a:cxn>
                <a:cxn ang="0">
                  <a:pos x="611" y="759"/>
                </a:cxn>
                <a:cxn ang="0">
                  <a:pos x="611" y="766"/>
                </a:cxn>
                <a:cxn ang="0">
                  <a:pos x="604" y="773"/>
                </a:cxn>
                <a:cxn ang="0">
                  <a:pos x="596" y="781"/>
                </a:cxn>
                <a:cxn ang="0">
                  <a:pos x="574" y="781"/>
                </a:cxn>
                <a:cxn ang="0">
                  <a:pos x="29" y="781"/>
                </a:cxn>
                <a:cxn ang="0">
                  <a:pos x="14" y="781"/>
                </a:cxn>
                <a:cxn ang="0">
                  <a:pos x="7" y="781"/>
                </a:cxn>
                <a:cxn ang="0">
                  <a:pos x="0" y="773"/>
                </a:cxn>
                <a:cxn ang="0">
                  <a:pos x="0" y="766"/>
                </a:cxn>
                <a:cxn ang="0">
                  <a:pos x="7" y="751"/>
                </a:cxn>
                <a:cxn ang="0">
                  <a:pos x="14" y="737"/>
                </a:cxn>
                <a:cxn ang="0">
                  <a:pos x="22" y="729"/>
                </a:cxn>
                <a:cxn ang="0">
                  <a:pos x="676" y="44"/>
                </a:cxn>
                <a:cxn ang="0">
                  <a:pos x="473" y="44"/>
                </a:cxn>
                <a:cxn ang="0">
                  <a:pos x="371" y="52"/>
                </a:cxn>
                <a:cxn ang="0">
                  <a:pos x="298" y="81"/>
                </a:cxn>
                <a:cxn ang="0">
                  <a:pos x="233" y="147"/>
                </a:cxn>
                <a:cxn ang="0">
                  <a:pos x="182" y="243"/>
                </a:cxn>
                <a:cxn ang="0">
                  <a:pos x="182" y="251"/>
                </a:cxn>
                <a:cxn ang="0">
                  <a:pos x="174" y="258"/>
                </a:cxn>
                <a:cxn ang="0">
                  <a:pos x="167" y="265"/>
                </a:cxn>
                <a:cxn ang="0">
                  <a:pos x="153" y="258"/>
                </a:cxn>
                <a:cxn ang="0">
                  <a:pos x="153" y="258"/>
                </a:cxn>
                <a:cxn ang="0">
                  <a:pos x="145" y="251"/>
                </a:cxn>
                <a:cxn ang="0">
                  <a:pos x="145" y="251"/>
                </a:cxn>
                <a:cxn ang="0">
                  <a:pos x="145" y="243"/>
                </a:cxn>
                <a:cxn ang="0">
                  <a:pos x="145" y="236"/>
                </a:cxn>
                <a:cxn ang="0">
                  <a:pos x="153" y="228"/>
                </a:cxn>
                <a:cxn ang="0">
                  <a:pos x="218" y="22"/>
                </a:cxn>
                <a:cxn ang="0">
                  <a:pos x="218" y="8"/>
                </a:cxn>
                <a:cxn ang="0">
                  <a:pos x="225" y="8"/>
                </a:cxn>
                <a:cxn ang="0">
                  <a:pos x="233" y="0"/>
                </a:cxn>
                <a:cxn ang="0">
                  <a:pos x="254" y="0"/>
                </a:cxn>
              </a:cxnLst>
              <a:rect l="0" t="0" r="r" b="b"/>
              <a:pathLst>
                <a:path w="807" h="781">
                  <a:moveTo>
                    <a:pt x="254" y="0"/>
                  </a:moveTo>
                  <a:lnTo>
                    <a:pt x="778" y="0"/>
                  </a:lnTo>
                  <a:lnTo>
                    <a:pt x="793" y="0"/>
                  </a:lnTo>
                  <a:lnTo>
                    <a:pt x="807" y="8"/>
                  </a:lnTo>
                  <a:lnTo>
                    <a:pt x="807" y="15"/>
                  </a:lnTo>
                  <a:lnTo>
                    <a:pt x="807" y="30"/>
                  </a:lnTo>
                  <a:lnTo>
                    <a:pt x="800" y="37"/>
                  </a:lnTo>
                  <a:lnTo>
                    <a:pt x="793" y="44"/>
                  </a:lnTo>
                  <a:lnTo>
                    <a:pt x="793" y="44"/>
                  </a:lnTo>
                  <a:lnTo>
                    <a:pt x="138" y="737"/>
                  </a:lnTo>
                  <a:lnTo>
                    <a:pt x="349" y="737"/>
                  </a:lnTo>
                  <a:lnTo>
                    <a:pt x="451" y="722"/>
                  </a:lnTo>
                  <a:lnTo>
                    <a:pt x="531" y="692"/>
                  </a:lnTo>
                  <a:lnTo>
                    <a:pt x="582" y="648"/>
                  </a:lnTo>
                  <a:lnTo>
                    <a:pt x="625" y="582"/>
                  </a:lnTo>
                  <a:lnTo>
                    <a:pt x="654" y="501"/>
                  </a:lnTo>
                  <a:lnTo>
                    <a:pt x="662" y="479"/>
                  </a:lnTo>
                  <a:lnTo>
                    <a:pt x="662" y="471"/>
                  </a:lnTo>
                  <a:lnTo>
                    <a:pt x="669" y="471"/>
                  </a:lnTo>
                  <a:lnTo>
                    <a:pt x="684" y="464"/>
                  </a:lnTo>
                  <a:lnTo>
                    <a:pt x="691" y="471"/>
                  </a:lnTo>
                  <a:lnTo>
                    <a:pt x="698" y="471"/>
                  </a:lnTo>
                  <a:lnTo>
                    <a:pt x="698" y="479"/>
                  </a:lnTo>
                  <a:lnTo>
                    <a:pt x="698" y="479"/>
                  </a:lnTo>
                  <a:lnTo>
                    <a:pt x="698" y="486"/>
                  </a:lnTo>
                  <a:lnTo>
                    <a:pt x="698" y="494"/>
                  </a:lnTo>
                  <a:lnTo>
                    <a:pt x="698" y="501"/>
                  </a:lnTo>
                  <a:lnTo>
                    <a:pt x="611" y="759"/>
                  </a:lnTo>
                  <a:lnTo>
                    <a:pt x="611" y="766"/>
                  </a:lnTo>
                  <a:lnTo>
                    <a:pt x="604" y="773"/>
                  </a:lnTo>
                  <a:lnTo>
                    <a:pt x="596" y="781"/>
                  </a:lnTo>
                  <a:lnTo>
                    <a:pt x="574" y="781"/>
                  </a:lnTo>
                  <a:lnTo>
                    <a:pt x="29" y="781"/>
                  </a:lnTo>
                  <a:lnTo>
                    <a:pt x="14" y="781"/>
                  </a:lnTo>
                  <a:lnTo>
                    <a:pt x="7" y="781"/>
                  </a:lnTo>
                  <a:lnTo>
                    <a:pt x="0" y="773"/>
                  </a:lnTo>
                  <a:lnTo>
                    <a:pt x="0" y="766"/>
                  </a:lnTo>
                  <a:lnTo>
                    <a:pt x="7" y="751"/>
                  </a:lnTo>
                  <a:lnTo>
                    <a:pt x="14" y="737"/>
                  </a:lnTo>
                  <a:lnTo>
                    <a:pt x="22" y="729"/>
                  </a:lnTo>
                  <a:lnTo>
                    <a:pt x="676" y="44"/>
                  </a:lnTo>
                  <a:lnTo>
                    <a:pt x="473" y="44"/>
                  </a:lnTo>
                  <a:lnTo>
                    <a:pt x="371" y="52"/>
                  </a:lnTo>
                  <a:lnTo>
                    <a:pt x="298" y="81"/>
                  </a:lnTo>
                  <a:lnTo>
                    <a:pt x="233" y="147"/>
                  </a:lnTo>
                  <a:lnTo>
                    <a:pt x="182" y="243"/>
                  </a:lnTo>
                  <a:lnTo>
                    <a:pt x="182" y="251"/>
                  </a:lnTo>
                  <a:lnTo>
                    <a:pt x="174" y="258"/>
                  </a:lnTo>
                  <a:lnTo>
                    <a:pt x="167" y="265"/>
                  </a:lnTo>
                  <a:lnTo>
                    <a:pt x="153" y="258"/>
                  </a:lnTo>
                  <a:lnTo>
                    <a:pt x="153" y="258"/>
                  </a:lnTo>
                  <a:lnTo>
                    <a:pt x="145" y="251"/>
                  </a:lnTo>
                  <a:lnTo>
                    <a:pt x="145" y="251"/>
                  </a:lnTo>
                  <a:lnTo>
                    <a:pt x="145" y="243"/>
                  </a:lnTo>
                  <a:lnTo>
                    <a:pt x="145" y="236"/>
                  </a:lnTo>
                  <a:lnTo>
                    <a:pt x="153" y="228"/>
                  </a:lnTo>
                  <a:lnTo>
                    <a:pt x="218" y="22"/>
                  </a:lnTo>
                  <a:lnTo>
                    <a:pt x="218" y="8"/>
                  </a:lnTo>
                  <a:lnTo>
                    <a:pt x="225" y="8"/>
                  </a:lnTo>
                  <a:lnTo>
                    <a:pt x="233" y="0"/>
                  </a:lnTo>
                  <a:lnTo>
                    <a:pt x="2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9" name="Freeform 123"/>
            <p:cNvSpPr>
              <a:spLocks/>
            </p:cNvSpPr>
            <p:nvPr/>
          </p:nvSpPr>
          <p:spPr bwMode="auto">
            <a:xfrm>
              <a:off x="14816" y="2228"/>
              <a:ext cx="516" cy="523"/>
            </a:xfrm>
            <a:custGeom>
              <a:avLst/>
              <a:gdLst/>
              <a:ahLst/>
              <a:cxnLst>
                <a:cxn ang="0">
                  <a:pos x="255" y="22"/>
                </a:cxn>
                <a:cxn ang="0">
                  <a:pos x="335" y="118"/>
                </a:cxn>
                <a:cxn ang="0">
                  <a:pos x="371" y="236"/>
                </a:cxn>
                <a:cxn ang="0">
                  <a:pos x="429" y="118"/>
                </a:cxn>
                <a:cxn ang="0">
                  <a:pos x="473" y="29"/>
                </a:cxn>
                <a:cxn ang="0">
                  <a:pos x="487" y="15"/>
                </a:cxn>
                <a:cxn ang="0">
                  <a:pos x="502" y="7"/>
                </a:cxn>
                <a:cxn ang="0">
                  <a:pos x="509" y="15"/>
                </a:cxn>
                <a:cxn ang="0">
                  <a:pos x="516" y="22"/>
                </a:cxn>
                <a:cxn ang="0">
                  <a:pos x="509" y="37"/>
                </a:cxn>
                <a:cxn ang="0">
                  <a:pos x="451" y="147"/>
                </a:cxn>
                <a:cxn ang="0">
                  <a:pos x="422" y="199"/>
                </a:cxn>
                <a:cxn ang="0">
                  <a:pos x="385" y="302"/>
                </a:cxn>
                <a:cxn ang="0">
                  <a:pos x="356" y="427"/>
                </a:cxn>
                <a:cxn ang="0">
                  <a:pos x="335" y="501"/>
                </a:cxn>
                <a:cxn ang="0">
                  <a:pos x="320" y="523"/>
                </a:cxn>
                <a:cxn ang="0">
                  <a:pos x="305" y="523"/>
                </a:cxn>
                <a:cxn ang="0">
                  <a:pos x="298" y="508"/>
                </a:cxn>
                <a:cxn ang="0">
                  <a:pos x="305" y="464"/>
                </a:cxn>
                <a:cxn ang="0">
                  <a:pos x="335" y="346"/>
                </a:cxn>
                <a:cxn ang="0">
                  <a:pos x="342" y="324"/>
                </a:cxn>
                <a:cxn ang="0">
                  <a:pos x="342" y="294"/>
                </a:cxn>
                <a:cxn ang="0">
                  <a:pos x="327" y="169"/>
                </a:cxn>
                <a:cxn ang="0">
                  <a:pos x="247" y="88"/>
                </a:cxn>
                <a:cxn ang="0">
                  <a:pos x="138" y="74"/>
                </a:cxn>
                <a:cxn ang="0">
                  <a:pos x="65" y="103"/>
                </a:cxn>
                <a:cxn ang="0">
                  <a:pos x="36" y="147"/>
                </a:cxn>
                <a:cxn ang="0">
                  <a:pos x="22" y="155"/>
                </a:cxn>
                <a:cxn ang="0">
                  <a:pos x="7" y="155"/>
                </a:cxn>
                <a:cxn ang="0">
                  <a:pos x="7" y="132"/>
                </a:cxn>
                <a:cxn ang="0">
                  <a:pos x="22" y="103"/>
                </a:cxn>
                <a:cxn ang="0">
                  <a:pos x="58" y="51"/>
                </a:cxn>
                <a:cxn ang="0">
                  <a:pos x="189" y="0"/>
                </a:cxn>
              </a:cxnLst>
              <a:rect l="0" t="0" r="r" b="b"/>
              <a:pathLst>
                <a:path w="516" h="523">
                  <a:moveTo>
                    <a:pt x="189" y="0"/>
                  </a:moveTo>
                  <a:lnTo>
                    <a:pt x="255" y="22"/>
                  </a:lnTo>
                  <a:lnTo>
                    <a:pt x="298" y="59"/>
                  </a:lnTo>
                  <a:lnTo>
                    <a:pt x="335" y="118"/>
                  </a:lnTo>
                  <a:lnTo>
                    <a:pt x="364" y="177"/>
                  </a:lnTo>
                  <a:lnTo>
                    <a:pt x="371" y="236"/>
                  </a:lnTo>
                  <a:lnTo>
                    <a:pt x="400" y="177"/>
                  </a:lnTo>
                  <a:lnTo>
                    <a:pt x="429" y="118"/>
                  </a:lnTo>
                  <a:lnTo>
                    <a:pt x="451" y="66"/>
                  </a:lnTo>
                  <a:lnTo>
                    <a:pt x="473" y="29"/>
                  </a:lnTo>
                  <a:lnTo>
                    <a:pt x="480" y="15"/>
                  </a:lnTo>
                  <a:lnTo>
                    <a:pt x="487" y="15"/>
                  </a:lnTo>
                  <a:lnTo>
                    <a:pt x="495" y="7"/>
                  </a:lnTo>
                  <a:lnTo>
                    <a:pt x="502" y="7"/>
                  </a:lnTo>
                  <a:lnTo>
                    <a:pt x="509" y="15"/>
                  </a:lnTo>
                  <a:lnTo>
                    <a:pt x="509" y="15"/>
                  </a:lnTo>
                  <a:lnTo>
                    <a:pt x="516" y="22"/>
                  </a:lnTo>
                  <a:lnTo>
                    <a:pt x="516" y="22"/>
                  </a:lnTo>
                  <a:lnTo>
                    <a:pt x="509" y="29"/>
                  </a:lnTo>
                  <a:lnTo>
                    <a:pt x="509" y="37"/>
                  </a:lnTo>
                  <a:lnTo>
                    <a:pt x="473" y="103"/>
                  </a:lnTo>
                  <a:lnTo>
                    <a:pt x="451" y="147"/>
                  </a:lnTo>
                  <a:lnTo>
                    <a:pt x="436" y="169"/>
                  </a:lnTo>
                  <a:lnTo>
                    <a:pt x="422" y="199"/>
                  </a:lnTo>
                  <a:lnTo>
                    <a:pt x="400" y="250"/>
                  </a:lnTo>
                  <a:lnTo>
                    <a:pt x="385" y="302"/>
                  </a:lnTo>
                  <a:lnTo>
                    <a:pt x="371" y="346"/>
                  </a:lnTo>
                  <a:lnTo>
                    <a:pt x="356" y="427"/>
                  </a:lnTo>
                  <a:lnTo>
                    <a:pt x="342" y="486"/>
                  </a:lnTo>
                  <a:lnTo>
                    <a:pt x="335" y="501"/>
                  </a:lnTo>
                  <a:lnTo>
                    <a:pt x="327" y="515"/>
                  </a:lnTo>
                  <a:lnTo>
                    <a:pt x="320" y="523"/>
                  </a:lnTo>
                  <a:lnTo>
                    <a:pt x="313" y="523"/>
                  </a:lnTo>
                  <a:lnTo>
                    <a:pt x="305" y="523"/>
                  </a:lnTo>
                  <a:lnTo>
                    <a:pt x="298" y="515"/>
                  </a:lnTo>
                  <a:lnTo>
                    <a:pt x="298" y="508"/>
                  </a:lnTo>
                  <a:lnTo>
                    <a:pt x="298" y="501"/>
                  </a:lnTo>
                  <a:lnTo>
                    <a:pt x="305" y="464"/>
                  </a:lnTo>
                  <a:lnTo>
                    <a:pt x="320" y="405"/>
                  </a:lnTo>
                  <a:lnTo>
                    <a:pt x="335" y="346"/>
                  </a:lnTo>
                  <a:lnTo>
                    <a:pt x="342" y="331"/>
                  </a:lnTo>
                  <a:lnTo>
                    <a:pt x="342" y="324"/>
                  </a:lnTo>
                  <a:lnTo>
                    <a:pt x="342" y="309"/>
                  </a:lnTo>
                  <a:lnTo>
                    <a:pt x="342" y="294"/>
                  </a:lnTo>
                  <a:lnTo>
                    <a:pt x="342" y="228"/>
                  </a:lnTo>
                  <a:lnTo>
                    <a:pt x="327" y="169"/>
                  </a:lnTo>
                  <a:lnTo>
                    <a:pt x="298" y="118"/>
                  </a:lnTo>
                  <a:lnTo>
                    <a:pt x="247" y="88"/>
                  </a:lnTo>
                  <a:lnTo>
                    <a:pt x="175" y="74"/>
                  </a:lnTo>
                  <a:lnTo>
                    <a:pt x="138" y="74"/>
                  </a:lnTo>
                  <a:lnTo>
                    <a:pt x="102" y="88"/>
                  </a:lnTo>
                  <a:lnTo>
                    <a:pt x="65" y="103"/>
                  </a:lnTo>
                  <a:lnTo>
                    <a:pt x="36" y="140"/>
                  </a:lnTo>
                  <a:lnTo>
                    <a:pt x="36" y="147"/>
                  </a:lnTo>
                  <a:lnTo>
                    <a:pt x="29" y="155"/>
                  </a:lnTo>
                  <a:lnTo>
                    <a:pt x="22" y="155"/>
                  </a:lnTo>
                  <a:lnTo>
                    <a:pt x="15" y="155"/>
                  </a:lnTo>
                  <a:lnTo>
                    <a:pt x="7" y="155"/>
                  </a:lnTo>
                  <a:lnTo>
                    <a:pt x="0" y="147"/>
                  </a:lnTo>
                  <a:lnTo>
                    <a:pt x="7" y="132"/>
                  </a:lnTo>
                  <a:lnTo>
                    <a:pt x="7" y="118"/>
                  </a:lnTo>
                  <a:lnTo>
                    <a:pt x="22" y="103"/>
                  </a:lnTo>
                  <a:lnTo>
                    <a:pt x="36" y="74"/>
                  </a:lnTo>
                  <a:lnTo>
                    <a:pt x="58" y="51"/>
                  </a:lnTo>
                  <a:lnTo>
                    <a:pt x="116" y="15"/>
                  </a:lnTo>
                  <a:lnTo>
                    <a:pt x="1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0" name="Freeform 124"/>
            <p:cNvSpPr>
              <a:spLocks/>
            </p:cNvSpPr>
            <p:nvPr/>
          </p:nvSpPr>
          <p:spPr bwMode="auto">
            <a:xfrm>
              <a:off x="15471" y="2287"/>
              <a:ext cx="320" cy="530"/>
            </a:xfrm>
            <a:custGeom>
              <a:avLst/>
              <a:gdLst/>
              <a:ahLst/>
              <a:cxnLst>
                <a:cxn ang="0">
                  <a:pos x="167" y="0"/>
                </a:cxn>
                <a:cxn ang="0">
                  <a:pos x="181" y="0"/>
                </a:cxn>
                <a:cxn ang="0">
                  <a:pos x="196" y="0"/>
                </a:cxn>
                <a:cxn ang="0">
                  <a:pos x="196" y="7"/>
                </a:cxn>
                <a:cxn ang="0">
                  <a:pos x="196" y="22"/>
                </a:cxn>
                <a:cxn ang="0">
                  <a:pos x="196" y="456"/>
                </a:cxn>
                <a:cxn ang="0">
                  <a:pos x="196" y="471"/>
                </a:cxn>
                <a:cxn ang="0">
                  <a:pos x="203" y="478"/>
                </a:cxn>
                <a:cxn ang="0">
                  <a:pos x="203" y="478"/>
                </a:cxn>
                <a:cxn ang="0">
                  <a:pos x="210" y="486"/>
                </a:cxn>
                <a:cxn ang="0">
                  <a:pos x="225" y="486"/>
                </a:cxn>
                <a:cxn ang="0">
                  <a:pos x="247" y="493"/>
                </a:cxn>
                <a:cxn ang="0">
                  <a:pos x="283" y="493"/>
                </a:cxn>
                <a:cxn ang="0">
                  <a:pos x="320" y="493"/>
                </a:cxn>
                <a:cxn ang="0">
                  <a:pos x="320" y="530"/>
                </a:cxn>
                <a:cxn ang="0">
                  <a:pos x="240" y="523"/>
                </a:cxn>
                <a:cxn ang="0">
                  <a:pos x="160" y="523"/>
                </a:cxn>
                <a:cxn ang="0">
                  <a:pos x="80" y="523"/>
                </a:cxn>
                <a:cxn ang="0">
                  <a:pos x="0" y="530"/>
                </a:cxn>
                <a:cxn ang="0">
                  <a:pos x="0" y="493"/>
                </a:cxn>
                <a:cxn ang="0">
                  <a:pos x="43" y="493"/>
                </a:cxn>
                <a:cxn ang="0">
                  <a:pos x="72" y="493"/>
                </a:cxn>
                <a:cxn ang="0">
                  <a:pos x="94" y="486"/>
                </a:cxn>
                <a:cxn ang="0">
                  <a:pos x="109" y="486"/>
                </a:cxn>
                <a:cxn ang="0">
                  <a:pos x="116" y="478"/>
                </a:cxn>
                <a:cxn ang="0">
                  <a:pos x="123" y="478"/>
                </a:cxn>
                <a:cxn ang="0">
                  <a:pos x="123" y="471"/>
                </a:cxn>
                <a:cxn ang="0">
                  <a:pos x="123" y="456"/>
                </a:cxn>
                <a:cxn ang="0">
                  <a:pos x="123" y="66"/>
                </a:cxn>
                <a:cxn ang="0">
                  <a:pos x="94" y="73"/>
                </a:cxn>
                <a:cxn ang="0">
                  <a:pos x="58" y="81"/>
                </a:cxn>
                <a:cxn ang="0">
                  <a:pos x="29" y="81"/>
                </a:cxn>
                <a:cxn ang="0">
                  <a:pos x="14" y="81"/>
                </a:cxn>
                <a:cxn ang="0">
                  <a:pos x="0" y="81"/>
                </a:cxn>
                <a:cxn ang="0">
                  <a:pos x="0" y="51"/>
                </a:cxn>
                <a:cxn ang="0">
                  <a:pos x="14" y="51"/>
                </a:cxn>
                <a:cxn ang="0">
                  <a:pos x="43" y="51"/>
                </a:cxn>
                <a:cxn ang="0">
                  <a:pos x="109" y="37"/>
                </a:cxn>
                <a:cxn ang="0">
                  <a:pos x="167" y="0"/>
                </a:cxn>
              </a:cxnLst>
              <a:rect l="0" t="0" r="r" b="b"/>
              <a:pathLst>
                <a:path w="320" h="530">
                  <a:moveTo>
                    <a:pt x="167" y="0"/>
                  </a:moveTo>
                  <a:lnTo>
                    <a:pt x="181" y="0"/>
                  </a:lnTo>
                  <a:lnTo>
                    <a:pt x="196" y="0"/>
                  </a:lnTo>
                  <a:lnTo>
                    <a:pt x="196" y="7"/>
                  </a:lnTo>
                  <a:lnTo>
                    <a:pt x="196" y="22"/>
                  </a:lnTo>
                  <a:lnTo>
                    <a:pt x="196" y="456"/>
                  </a:lnTo>
                  <a:lnTo>
                    <a:pt x="196" y="471"/>
                  </a:lnTo>
                  <a:lnTo>
                    <a:pt x="203" y="478"/>
                  </a:lnTo>
                  <a:lnTo>
                    <a:pt x="203" y="478"/>
                  </a:lnTo>
                  <a:lnTo>
                    <a:pt x="210" y="486"/>
                  </a:lnTo>
                  <a:lnTo>
                    <a:pt x="225" y="486"/>
                  </a:lnTo>
                  <a:lnTo>
                    <a:pt x="247" y="493"/>
                  </a:lnTo>
                  <a:lnTo>
                    <a:pt x="283" y="493"/>
                  </a:lnTo>
                  <a:lnTo>
                    <a:pt x="320" y="493"/>
                  </a:lnTo>
                  <a:lnTo>
                    <a:pt x="320" y="530"/>
                  </a:lnTo>
                  <a:lnTo>
                    <a:pt x="240" y="523"/>
                  </a:lnTo>
                  <a:lnTo>
                    <a:pt x="160" y="523"/>
                  </a:lnTo>
                  <a:lnTo>
                    <a:pt x="80" y="523"/>
                  </a:lnTo>
                  <a:lnTo>
                    <a:pt x="0" y="530"/>
                  </a:lnTo>
                  <a:lnTo>
                    <a:pt x="0" y="493"/>
                  </a:lnTo>
                  <a:lnTo>
                    <a:pt x="43" y="493"/>
                  </a:lnTo>
                  <a:lnTo>
                    <a:pt x="72" y="493"/>
                  </a:lnTo>
                  <a:lnTo>
                    <a:pt x="94" y="486"/>
                  </a:lnTo>
                  <a:lnTo>
                    <a:pt x="109" y="486"/>
                  </a:lnTo>
                  <a:lnTo>
                    <a:pt x="116" y="478"/>
                  </a:lnTo>
                  <a:lnTo>
                    <a:pt x="123" y="478"/>
                  </a:lnTo>
                  <a:lnTo>
                    <a:pt x="123" y="471"/>
                  </a:lnTo>
                  <a:lnTo>
                    <a:pt x="123" y="456"/>
                  </a:lnTo>
                  <a:lnTo>
                    <a:pt x="123" y="66"/>
                  </a:lnTo>
                  <a:lnTo>
                    <a:pt x="94" y="73"/>
                  </a:lnTo>
                  <a:lnTo>
                    <a:pt x="58" y="81"/>
                  </a:lnTo>
                  <a:lnTo>
                    <a:pt x="29" y="81"/>
                  </a:lnTo>
                  <a:lnTo>
                    <a:pt x="14" y="81"/>
                  </a:lnTo>
                  <a:lnTo>
                    <a:pt x="0" y="81"/>
                  </a:lnTo>
                  <a:lnTo>
                    <a:pt x="0" y="51"/>
                  </a:lnTo>
                  <a:lnTo>
                    <a:pt x="14" y="51"/>
                  </a:lnTo>
                  <a:lnTo>
                    <a:pt x="43" y="51"/>
                  </a:lnTo>
                  <a:lnTo>
                    <a:pt x="109" y="37"/>
                  </a:lnTo>
                  <a:lnTo>
                    <a:pt x="1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1" name="Freeform 125"/>
            <p:cNvSpPr>
              <a:spLocks/>
            </p:cNvSpPr>
            <p:nvPr/>
          </p:nvSpPr>
          <p:spPr bwMode="auto">
            <a:xfrm>
              <a:off x="16176" y="1573"/>
              <a:ext cx="291" cy="1134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69" y="0"/>
                </a:cxn>
                <a:cxn ang="0">
                  <a:pos x="276" y="0"/>
                </a:cxn>
                <a:cxn ang="0">
                  <a:pos x="284" y="0"/>
                </a:cxn>
                <a:cxn ang="0">
                  <a:pos x="291" y="7"/>
                </a:cxn>
                <a:cxn ang="0">
                  <a:pos x="291" y="14"/>
                </a:cxn>
                <a:cxn ang="0">
                  <a:pos x="291" y="22"/>
                </a:cxn>
                <a:cxn ang="0">
                  <a:pos x="284" y="22"/>
                </a:cxn>
                <a:cxn ang="0">
                  <a:pos x="240" y="73"/>
                </a:cxn>
                <a:cxn ang="0">
                  <a:pos x="189" y="132"/>
                </a:cxn>
                <a:cxn ang="0">
                  <a:pos x="145" y="213"/>
                </a:cxn>
                <a:cxn ang="0">
                  <a:pos x="109" y="309"/>
                </a:cxn>
                <a:cxn ang="0">
                  <a:pos x="87" y="427"/>
                </a:cxn>
                <a:cxn ang="0">
                  <a:pos x="80" y="567"/>
                </a:cxn>
                <a:cxn ang="0">
                  <a:pos x="87" y="721"/>
                </a:cxn>
                <a:cxn ang="0">
                  <a:pos x="124" y="861"/>
                </a:cxn>
                <a:cxn ang="0">
                  <a:pos x="189" y="994"/>
                </a:cxn>
                <a:cxn ang="0">
                  <a:pos x="284" y="1104"/>
                </a:cxn>
                <a:cxn ang="0">
                  <a:pos x="291" y="1111"/>
                </a:cxn>
                <a:cxn ang="0">
                  <a:pos x="291" y="1119"/>
                </a:cxn>
                <a:cxn ang="0">
                  <a:pos x="291" y="1126"/>
                </a:cxn>
                <a:cxn ang="0">
                  <a:pos x="291" y="1126"/>
                </a:cxn>
                <a:cxn ang="0">
                  <a:pos x="284" y="1134"/>
                </a:cxn>
                <a:cxn ang="0">
                  <a:pos x="276" y="1134"/>
                </a:cxn>
                <a:cxn ang="0">
                  <a:pos x="269" y="1134"/>
                </a:cxn>
                <a:cxn ang="0">
                  <a:pos x="175" y="1045"/>
                </a:cxn>
                <a:cxn ang="0">
                  <a:pos x="102" y="949"/>
                </a:cxn>
                <a:cxn ang="0">
                  <a:pos x="51" y="854"/>
                </a:cxn>
                <a:cxn ang="0">
                  <a:pos x="22" y="751"/>
                </a:cxn>
                <a:cxn ang="0">
                  <a:pos x="7" y="655"/>
                </a:cxn>
                <a:cxn ang="0">
                  <a:pos x="0" y="567"/>
                </a:cxn>
                <a:cxn ang="0">
                  <a:pos x="7" y="471"/>
                </a:cxn>
                <a:cxn ang="0">
                  <a:pos x="22" y="375"/>
                </a:cxn>
                <a:cxn ang="0">
                  <a:pos x="58" y="272"/>
                </a:cxn>
                <a:cxn ang="0">
                  <a:pos x="109" y="176"/>
                </a:cxn>
                <a:cxn ang="0">
                  <a:pos x="175" y="81"/>
                </a:cxn>
                <a:cxn ang="0">
                  <a:pos x="269" y="0"/>
                </a:cxn>
              </a:cxnLst>
              <a:rect l="0" t="0" r="r" b="b"/>
              <a:pathLst>
                <a:path w="291" h="1134">
                  <a:moveTo>
                    <a:pt x="269" y="0"/>
                  </a:moveTo>
                  <a:lnTo>
                    <a:pt x="269" y="0"/>
                  </a:lnTo>
                  <a:lnTo>
                    <a:pt x="276" y="0"/>
                  </a:lnTo>
                  <a:lnTo>
                    <a:pt x="284" y="0"/>
                  </a:lnTo>
                  <a:lnTo>
                    <a:pt x="291" y="7"/>
                  </a:lnTo>
                  <a:lnTo>
                    <a:pt x="291" y="14"/>
                  </a:lnTo>
                  <a:lnTo>
                    <a:pt x="291" y="22"/>
                  </a:lnTo>
                  <a:lnTo>
                    <a:pt x="284" y="22"/>
                  </a:lnTo>
                  <a:lnTo>
                    <a:pt x="240" y="73"/>
                  </a:lnTo>
                  <a:lnTo>
                    <a:pt x="189" y="132"/>
                  </a:lnTo>
                  <a:lnTo>
                    <a:pt x="145" y="213"/>
                  </a:lnTo>
                  <a:lnTo>
                    <a:pt x="109" y="309"/>
                  </a:lnTo>
                  <a:lnTo>
                    <a:pt x="87" y="427"/>
                  </a:lnTo>
                  <a:lnTo>
                    <a:pt x="80" y="567"/>
                  </a:lnTo>
                  <a:lnTo>
                    <a:pt x="87" y="721"/>
                  </a:lnTo>
                  <a:lnTo>
                    <a:pt x="124" y="861"/>
                  </a:lnTo>
                  <a:lnTo>
                    <a:pt x="189" y="994"/>
                  </a:lnTo>
                  <a:lnTo>
                    <a:pt x="284" y="1104"/>
                  </a:lnTo>
                  <a:lnTo>
                    <a:pt x="291" y="1111"/>
                  </a:lnTo>
                  <a:lnTo>
                    <a:pt x="291" y="1119"/>
                  </a:lnTo>
                  <a:lnTo>
                    <a:pt x="291" y="1126"/>
                  </a:lnTo>
                  <a:lnTo>
                    <a:pt x="291" y="1126"/>
                  </a:lnTo>
                  <a:lnTo>
                    <a:pt x="284" y="1134"/>
                  </a:lnTo>
                  <a:lnTo>
                    <a:pt x="276" y="1134"/>
                  </a:lnTo>
                  <a:lnTo>
                    <a:pt x="269" y="1134"/>
                  </a:lnTo>
                  <a:lnTo>
                    <a:pt x="175" y="1045"/>
                  </a:lnTo>
                  <a:lnTo>
                    <a:pt x="102" y="949"/>
                  </a:lnTo>
                  <a:lnTo>
                    <a:pt x="51" y="854"/>
                  </a:lnTo>
                  <a:lnTo>
                    <a:pt x="22" y="751"/>
                  </a:lnTo>
                  <a:lnTo>
                    <a:pt x="7" y="655"/>
                  </a:lnTo>
                  <a:lnTo>
                    <a:pt x="0" y="567"/>
                  </a:lnTo>
                  <a:lnTo>
                    <a:pt x="7" y="471"/>
                  </a:lnTo>
                  <a:lnTo>
                    <a:pt x="22" y="375"/>
                  </a:lnTo>
                  <a:lnTo>
                    <a:pt x="58" y="272"/>
                  </a:lnTo>
                  <a:lnTo>
                    <a:pt x="109" y="176"/>
                  </a:lnTo>
                  <a:lnTo>
                    <a:pt x="175" y="81"/>
                  </a:lnTo>
                  <a:lnTo>
                    <a:pt x="2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2" name="Freeform 126"/>
            <p:cNvSpPr>
              <a:spLocks/>
            </p:cNvSpPr>
            <p:nvPr/>
          </p:nvSpPr>
          <p:spPr bwMode="auto">
            <a:xfrm>
              <a:off x="16598" y="1926"/>
              <a:ext cx="654" cy="508"/>
            </a:xfrm>
            <a:custGeom>
              <a:avLst/>
              <a:gdLst/>
              <a:ahLst/>
              <a:cxnLst>
                <a:cxn ang="0">
                  <a:pos x="218" y="7"/>
                </a:cxn>
                <a:cxn ang="0">
                  <a:pos x="269" y="66"/>
                </a:cxn>
                <a:cxn ang="0">
                  <a:pos x="262" y="133"/>
                </a:cxn>
                <a:cxn ang="0">
                  <a:pos x="203" y="309"/>
                </a:cxn>
                <a:cxn ang="0">
                  <a:pos x="196" y="405"/>
                </a:cxn>
                <a:cxn ang="0">
                  <a:pos x="211" y="457"/>
                </a:cxn>
                <a:cxn ang="0">
                  <a:pos x="269" y="479"/>
                </a:cxn>
                <a:cxn ang="0">
                  <a:pos x="407" y="383"/>
                </a:cxn>
                <a:cxn ang="0">
                  <a:pos x="414" y="346"/>
                </a:cxn>
                <a:cxn ang="0">
                  <a:pos x="429" y="317"/>
                </a:cxn>
                <a:cxn ang="0">
                  <a:pos x="494" y="44"/>
                </a:cxn>
                <a:cxn ang="0">
                  <a:pos x="523" y="7"/>
                </a:cxn>
                <a:cxn ang="0">
                  <a:pos x="567" y="15"/>
                </a:cxn>
                <a:cxn ang="0">
                  <a:pos x="574" y="52"/>
                </a:cxn>
                <a:cxn ang="0">
                  <a:pos x="567" y="110"/>
                </a:cxn>
                <a:cxn ang="0">
                  <a:pos x="531" y="250"/>
                </a:cxn>
                <a:cxn ang="0">
                  <a:pos x="509" y="331"/>
                </a:cxn>
                <a:cxn ang="0">
                  <a:pos x="494" y="405"/>
                </a:cxn>
                <a:cxn ang="0">
                  <a:pos x="502" y="457"/>
                </a:cxn>
                <a:cxn ang="0">
                  <a:pos x="531" y="479"/>
                </a:cxn>
                <a:cxn ang="0">
                  <a:pos x="596" y="398"/>
                </a:cxn>
                <a:cxn ang="0">
                  <a:pos x="625" y="331"/>
                </a:cxn>
                <a:cxn ang="0">
                  <a:pos x="640" y="324"/>
                </a:cxn>
                <a:cxn ang="0">
                  <a:pos x="654" y="339"/>
                </a:cxn>
                <a:cxn ang="0">
                  <a:pos x="647" y="376"/>
                </a:cxn>
                <a:cxn ang="0">
                  <a:pos x="618" y="449"/>
                </a:cxn>
                <a:cxn ang="0">
                  <a:pos x="553" y="508"/>
                </a:cxn>
                <a:cxn ang="0">
                  <a:pos x="509" y="508"/>
                </a:cxn>
                <a:cxn ang="0">
                  <a:pos x="458" y="493"/>
                </a:cxn>
                <a:cxn ang="0">
                  <a:pos x="414" y="434"/>
                </a:cxn>
                <a:cxn ang="0">
                  <a:pos x="269" y="508"/>
                </a:cxn>
                <a:cxn ang="0">
                  <a:pos x="174" y="493"/>
                </a:cxn>
                <a:cxn ang="0">
                  <a:pos x="116" y="427"/>
                </a:cxn>
                <a:cxn ang="0">
                  <a:pos x="109" y="368"/>
                </a:cxn>
                <a:cxn ang="0">
                  <a:pos x="123" y="280"/>
                </a:cxn>
                <a:cxn ang="0">
                  <a:pos x="182" y="103"/>
                </a:cxn>
                <a:cxn ang="0">
                  <a:pos x="182" y="37"/>
                </a:cxn>
                <a:cxn ang="0">
                  <a:pos x="116" y="44"/>
                </a:cxn>
                <a:cxn ang="0">
                  <a:pos x="36" y="177"/>
                </a:cxn>
                <a:cxn ang="0">
                  <a:pos x="14" y="184"/>
                </a:cxn>
                <a:cxn ang="0">
                  <a:pos x="0" y="169"/>
                </a:cxn>
                <a:cxn ang="0">
                  <a:pos x="58" y="52"/>
                </a:cxn>
              </a:cxnLst>
              <a:rect l="0" t="0" r="r" b="b"/>
              <a:pathLst>
                <a:path w="654" h="508">
                  <a:moveTo>
                    <a:pt x="167" y="0"/>
                  </a:moveTo>
                  <a:lnTo>
                    <a:pt x="196" y="0"/>
                  </a:lnTo>
                  <a:lnTo>
                    <a:pt x="218" y="7"/>
                  </a:lnTo>
                  <a:lnTo>
                    <a:pt x="240" y="22"/>
                  </a:lnTo>
                  <a:lnTo>
                    <a:pt x="254" y="44"/>
                  </a:lnTo>
                  <a:lnTo>
                    <a:pt x="269" y="66"/>
                  </a:lnTo>
                  <a:lnTo>
                    <a:pt x="269" y="96"/>
                  </a:lnTo>
                  <a:lnTo>
                    <a:pt x="269" y="110"/>
                  </a:lnTo>
                  <a:lnTo>
                    <a:pt x="262" y="133"/>
                  </a:lnTo>
                  <a:lnTo>
                    <a:pt x="254" y="155"/>
                  </a:lnTo>
                  <a:lnTo>
                    <a:pt x="225" y="236"/>
                  </a:lnTo>
                  <a:lnTo>
                    <a:pt x="203" y="309"/>
                  </a:lnTo>
                  <a:lnTo>
                    <a:pt x="196" y="383"/>
                  </a:lnTo>
                  <a:lnTo>
                    <a:pt x="196" y="398"/>
                  </a:lnTo>
                  <a:lnTo>
                    <a:pt x="196" y="405"/>
                  </a:lnTo>
                  <a:lnTo>
                    <a:pt x="196" y="420"/>
                  </a:lnTo>
                  <a:lnTo>
                    <a:pt x="203" y="442"/>
                  </a:lnTo>
                  <a:lnTo>
                    <a:pt x="211" y="457"/>
                  </a:lnTo>
                  <a:lnTo>
                    <a:pt x="225" y="464"/>
                  </a:lnTo>
                  <a:lnTo>
                    <a:pt x="247" y="479"/>
                  </a:lnTo>
                  <a:lnTo>
                    <a:pt x="269" y="479"/>
                  </a:lnTo>
                  <a:lnTo>
                    <a:pt x="334" y="464"/>
                  </a:lnTo>
                  <a:lnTo>
                    <a:pt x="378" y="420"/>
                  </a:lnTo>
                  <a:lnTo>
                    <a:pt x="407" y="383"/>
                  </a:lnTo>
                  <a:lnTo>
                    <a:pt x="407" y="376"/>
                  </a:lnTo>
                  <a:lnTo>
                    <a:pt x="414" y="361"/>
                  </a:lnTo>
                  <a:lnTo>
                    <a:pt x="414" y="346"/>
                  </a:lnTo>
                  <a:lnTo>
                    <a:pt x="422" y="331"/>
                  </a:lnTo>
                  <a:lnTo>
                    <a:pt x="429" y="317"/>
                  </a:lnTo>
                  <a:lnTo>
                    <a:pt x="429" y="317"/>
                  </a:lnTo>
                  <a:lnTo>
                    <a:pt x="487" y="81"/>
                  </a:lnTo>
                  <a:lnTo>
                    <a:pt x="487" y="59"/>
                  </a:lnTo>
                  <a:lnTo>
                    <a:pt x="494" y="44"/>
                  </a:lnTo>
                  <a:lnTo>
                    <a:pt x="502" y="29"/>
                  </a:lnTo>
                  <a:lnTo>
                    <a:pt x="509" y="15"/>
                  </a:lnTo>
                  <a:lnTo>
                    <a:pt x="523" y="7"/>
                  </a:lnTo>
                  <a:lnTo>
                    <a:pt x="538" y="7"/>
                  </a:lnTo>
                  <a:lnTo>
                    <a:pt x="553" y="7"/>
                  </a:lnTo>
                  <a:lnTo>
                    <a:pt x="567" y="15"/>
                  </a:lnTo>
                  <a:lnTo>
                    <a:pt x="574" y="29"/>
                  </a:lnTo>
                  <a:lnTo>
                    <a:pt x="582" y="44"/>
                  </a:lnTo>
                  <a:lnTo>
                    <a:pt x="574" y="52"/>
                  </a:lnTo>
                  <a:lnTo>
                    <a:pt x="574" y="66"/>
                  </a:lnTo>
                  <a:lnTo>
                    <a:pt x="567" y="88"/>
                  </a:lnTo>
                  <a:lnTo>
                    <a:pt x="567" y="110"/>
                  </a:lnTo>
                  <a:lnTo>
                    <a:pt x="560" y="133"/>
                  </a:lnTo>
                  <a:lnTo>
                    <a:pt x="531" y="228"/>
                  </a:lnTo>
                  <a:lnTo>
                    <a:pt x="531" y="250"/>
                  </a:lnTo>
                  <a:lnTo>
                    <a:pt x="523" y="280"/>
                  </a:lnTo>
                  <a:lnTo>
                    <a:pt x="516" y="309"/>
                  </a:lnTo>
                  <a:lnTo>
                    <a:pt x="509" y="331"/>
                  </a:lnTo>
                  <a:lnTo>
                    <a:pt x="502" y="353"/>
                  </a:lnTo>
                  <a:lnTo>
                    <a:pt x="502" y="383"/>
                  </a:lnTo>
                  <a:lnTo>
                    <a:pt x="494" y="405"/>
                  </a:lnTo>
                  <a:lnTo>
                    <a:pt x="494" y="420"/>
                  </a:lnTo>
                  <a:lnTo>
                    <a:pt x="494" y="442"/>
                  </a:lnTo>
                  <a:lnTo>
                    <a:pt x="502" y="457"/>
                  </a:lnTo>
                  <a:lnTo>
                    <a:pt x="502" y="464"/>
                  </a:lnTo>
                  <a:lnTo>
                    <a:pt x="516" y="479"/>
                  </a:lnTo>
                  <a:lnTo>
                    <a:pt x="531" y="479"/>
                  </a:lnTo>
                  <a:lnTo>
                    <a:pt x="560" y="464"/>
                  </a:lnTo>
                  <a:lnTo>
                    <a:pt x="582" y="434"/>
                  </a:lnTo>
                  <a:lnTo>
                    <a:pt x="596" y="398"/>
                  </a:lnTo>
                  <a:lnTo>
                    <a:pt x="611" y="353"/>
                  </a:lnTo>
                  <a:lnTo>
                    <a:pt x="618" y="339"/>
                  </a:lnTo>
                  <a:lnTo>
                    <a:pt x="625" y="331"/>
                  </a:lnTo>
                  <a:lnTo>
                    <a:pt x="625" y="324"/>
                  </a:lnTo>
                  <a:lnTo>
                    <a:pt x="633" y="324"/>
                  </a:lnTo>
                  <a:lnTo>
                    <a:pt x="640" y="324"/>
                  </a:lnTo>
                  <a:lnTo>
                    <a:pt x="647" y="324"/>
                  </a:lnTo>
                  <a:lnTo>
                    <a:pt x="654" y="331"/>
                  </a:lnTo>
                  <a:lnTo>
                    <a:pt x="654" y="339"/>
                  </a:lnTo>
                  <a:lnTo>
                    <a:pt x="654" y="346"/>
                  </a:lnTo>
                  <a:lnTo>
                    <a:pt x="654" y="361"/>
                  </a:lnTo>
                  <a:lnTo>
                    <a:pt x="647" y="376"/>
                  </a:lnTo>
                  <a:lnTo>
                    <a:pt x="640" y="405"/>
                  </a:lnTo>
                  <a:lnTo>
                    <a:pt x="625" y="427"/>
                  </a:lnTo>
                  <a:lnTo>
                    <a:pt x="618" y="449"/>
                  </a:lnTo>
                  <a:lnTo>
                    <a:pt x="596" y="479"/>
                  </a:lnTo>
                  <a:lnTo>
                    <a:pt x="574" y="493"/>
                  </a:lnTo>
                  <a:lnTo>
                    <a:pt x="553" y="508"/>
                  </a:lnTo>
                  <a:lnTo>
                    <a:pt x="523" y="508"/>
                  </a:lnTo>
                  <a:lnTo>
                    <a:pt x="516" y="508"/>
                  </a:lnTo>
                  <a:lnTo>
                    <a:pt x="509" y="508"/>
                  </a:lnTo>
                  <a:lnTo>
                    <a:pt x="494" y="508"/>
                  </a:lnTo>
                  <a:lnTo>
                    <a:pt x="473" y="501"/>
                  </a:lnTo>
                  <a:lnTo>
                    <a:pt x="458" y="493"/>
                  </a:lnTo>
                  <a:lnTo>
                    <a:pt x="443" y="479"/>
                  </a:lnTo>
                  <a:lnTo>
                    <a:pt x="422" y="457"/>
                  </a:lnTo>
                  <a:lnTo>
                    <a:pt x="414" y="434"/>
                  </a:lnTo>
                  <a:lnTo>
                    <a:pt x="371" y="471"/>
                  </a:lnTo>
                  <a:lnTo>
                    <a:pt x="327" y="501"/>
                  </a:lnTo>
                  <a:lnTo>
                    <a:pt x="269" y="508"/>
                  </a:lnTo>
                  <a:lnTo>
                    <a:pt x="233" y="508"/>
                  </a:lnTo>
                  <a:lnTo>
                    <a:pt x="203" y="501"/>
                  </a:lnTo>
                  <a:lnTo>
                    <a:pt x="174" y="493"/>
                  </a:lnTo>
                  <a:lnTo>
                    <a:pt x="153" y="471"/>
                  </a:lnTo>
                  <a:lnTo>
                    <a:pt x="131" y="449"/>
                  </a:lnTo>
                  <a:lnTo>
                    <a:pt x="116" y="427"/>
                  </a:lnTo>
                  <a:lnTo>
                    <a:pt x="109" y="405"/>
                  </a:lnTo>
                  <a:lnTo>
                    <a:pt x="109" y="383"/>
                  </a:lnTo>
                  <a:lnTo>
                    <a:pt x="109" y="368"/>
                  </a:lnTo>
                  <a:lnTo>
                    <a:pt x="109" y="346"/>
                  </a:lnTo>
                  <a:lnTo>
                    <a:pt x="109" y="317"/>
                  </a:lnTo>
                  <a:lnTo>
                    <a:pt x="123" y="280"/>
                  </a:lnTo>
                  <a:lnTo>
                    <a:pt x="138" y="221"/>
                  </a:lnTo>
                  <a:lnTo>
                    <a:pt x="167" y="147"/>
                  </a:lnTo>
                  <a:lnTo>
                    <a:pt x="182" y="103"/>
                  </a:lnTo>
                  <a:lnTo>
                    <a:pt x="189" y="66"/>
                  </a:lnTo>
                  <a:lnTo>
                    <a:pt x="189" y="52"/>
                  </a:lnTo>
                  <a:lnTo>
                    <a:pt x="182" y="37"/>
                  </a:lnTo>
                  <a:lnTo>
                    <a:pt x="174" y="29"/>
                  </a:lnTo>
                  <a:lnTo>
                    <a:pt x="160" y="29"/>
                  </a:lnTo>
                  <a:lnTo>
                    <a:pt x="116" y="44"/>
                  </a:lnTo>
                  <a:lnTo>
                    <a:pt x="73" y="88"/>
                  </a:lnTo>
                  <a:lnTo>
                    <a:pt x="43" y="169"/>
                  </a:lnTo>
                  <a:lnTo>
                    <a:pt x="36" y="177"/>
                  </a:lnTo>
                  <a:lnTo>
                    <a:pt x="29" y="184"/>
                  </a:lnTo>
                  <a:lnTo>
                    <a:pt x="22" y="184"/>
                  </a:lnTo>
                  <a:lnTo>
                    <a:pt x="14" y="184"/>
                  </a:lnTo>
                  <a:lnTo>
                    <a:pt x="7" y="184"/>
                  </a:lnTo>
                  <a:lnTo>
                    <a:pt x="7" y="177"/>
                  </a:lnTo>
                  <a:lnTo>
                    <a:pt x="0" y="169"/>
                  </a:lnTo>
                  <a:lnTo>
                    <a:pt x="7" y="147"/>
                  </a:lnTo>
                  <a:lnTo>
                    <a:pt x="29" y="103"/>
                  </a:lnTo>
                  <a:lnTo>
                    <a:pt x="58" y="52"/>
                  </a:lnTo>
                  <a:lnTo>
                    <a:pt x="102" y="15"/>
                  </a:lnTo>
                  <a:lnTo>
                    <a:pt x="1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3" name="Freeform 127"/>
            <p:cNvSpPr>
              <a:spLocks/>
            </p:cNvSpPr>
            <p:nvPr/>
          </p:nvSpPr>
          <p:spPr bwMode="auto">
            <a:xfrm>
              <a:off x="17376" y="1573"/>
              <a:ext cx="291" cy="1134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116" y="88"/>
                </a:cxn>
                <a:cxn ang="0">
                  <a:pos x="189" y="184"/>
                </a:cxn>
                <a:cxn ang="0">
                  <a:pos x="240" y="279"/>
                </a:cxn>
                <a:cxn ang="0">
                  <a:pos x="269" y="382"/>
                </a:cxn>
                <a:cxn ang="0">
                  <a:pos x="291" y="478"/>
                </a:cxn>
                <a:cxn ang="0">
                  <a:pos x="291" y="567"/>
                </a:cxn>
                <a:cxn ang="0">
                  <a:pos x="284" y="699"/>
                </a:cxn>
                <a:cxn ang="0">
                  <a:pos x="255" y="817"/>
                </a:cxn>
                <a:cxn ang="0">
                  <a:pos x="211" y="920"/>
                </a:cxn>
                <a:cxn ang="0">
                  <a:pos x="160" y="994"/>
                </a:cxn>
                <a:cxn ang="0">
                  <a:pos x="109" y="1053"/>
                </a:cxn>
                <a:cxn ang="0">
                  <a:pos x="65" y="1097"/>
                </a:cxn>
                <a:cxn ang="0">
                  <a:pos x="29" y="1126"/>
                </a:cxn>
                <a:cxn ang="0">
                  <a:pos x="15" y="1134"/>
                </a:cxn>
                <a:cxn ang="0">
                  <a:pos x="7" y="1134"/>
                </a:cxn>
                <a:cxn ang="0">
                  <a:pos x="0" y="1126"/>
                </a:cxn>
                <a:cxn ang="0">
                  <a:pos x="0" y="1126"/>
                </a:cxn>
                <a:cxn ang="0">
                  <a:pos x="0" y="1119"/>
                </a:cxn>
                <a:cxn ang="0">
                  <a:pos x="0" y="1119"/>
                </a:cxn>
                <a:cxn ang="0">
                  <a:pos x="7" y="1111"/>
                </a:cxn>
                <a:cxn ang="0">
                  <a:pos x="7" y="1104"/>
                </a:cxn>
                <a:cxn ang="0">
                  <a:pos x="22" y="1097"/>
                </a:cxn>
                <a:cxn ang="0">
                  <a:pos x="102" y="1001"/>
                </a:cxn>
                <a:cxn ang="0">
                  <a:pos x="160" y="876"/>
                </a:cxn>
                <a:cxn ang="0">
                  <a:pos x="204" y="736"/>
                </a:cxn>
                <a:cxn ang="0">
                  <a:pos x="211" y="567"/>
                </a:cxn>
                <a:cxn ang="0">
                  <a:pos x="204" y="427"/>
                </a:cxn>
                <a:cxn ang="0">
                  <a:pos x="182" y="316"/>
                </a:cxn>
                <a:cxn ang="0">
                  <a:pos x="145" y="220"/>
                </a:cxn>
                <a:cxn ang="0">
                  <a:pos x="109" y="139"/>
                </a:cxn>
                <a:cxn ang="0">
                  <a:pos x="58" y="81"/>
                </a:cxn>
                <a:cxn ang="0">
                  <a:pos x="7" y="29"/>
                </a:cxn>
                <a:cxn ang="0">
                  <a:pos x="0" y="22"/>
                </a:cxn>
                <a:cxn ang="0">
                  <a:pos x="0" y="14"/>
                </a:cxn>
                <a:cxn ang="0">
                  <a:pos x="0" y="7"/>
                </a:cxn>
                <a:cxn ang="0">
                  <a:pos x="7" y="0"/>
                </a:cxn>
                <a:cxn ang="0">
                  <a:pos x="15" y="0"/>
                </a:cxn>
                <a:cxn ang="0">
                  <a:pos x="22" y="0"/>
                </a:cxn>
              </a:cxnLst>
              <a:rect l="0" t="0" r="r" b="b"/>
              <a:pathLst>
                <a:path w="291" h="1134">
                  <a:moveTo>
                    <a:pt x="22" y="0"/>
                  </a:moveTo>
                  <a:lnTo>
                    <a:pt x="116" y="88"/>
                  </a:lnTo>
                  <a:lnTo>
                    <a:pt x="189" y="184"/>
                  </a:lnTo>
                  <a:lnTo>
                    <a:pt x="240" y="279"/>
                  </a:lnTo>
                  <a:lnTo>
                    <a:pt x="269" y="382"/>
                  </a:lnTo>
                  <a:lnTo>
                    <a:pt x="291" y="478"/>
                  </a:lnTo>
                  <a:lnTo>
                    <a:pt x="291" y="567"/>
                  </a:lnTo>
                  <a:lnTo>
                    <a:pt x="284" y="699"/>
                  </a:lnTo>
                  <a:lnTo>
                    <a:pt x="255" y="817"/>
                  </a:lnTo>
                  <a:lnTo>
                    <a:pt x="211" y="920"/>
                  </a:lnTo>
                  <a:lnTo>
                    <a:pt x="160" y="994"/>
                  </a:lnTo>
                  <a:lnTo>
                    <a:pt x="109" y="1053"/>
                  </a:lnTo>
                  <a:lnTo>
                    <a:pt x="65" y="1097"/>
                  </a:lnTo>
                  <a:lnTo>
                    <a:pt x="29" y="1126"/>
                  </a:lnTo>
                  <a:lnTo>
                    <a:pt x="15" y="1134"/>
                  </a:lnTo>
                  <a:lnTo>
                    <a:pt x="7" y="1134"/>
                  </a:lnTo>
                  <a:lnTo>
                    <a:pt x="0" y="1126"/>
                  </a:lnTo>
                  <a:lnTo>
                    <a:pt x="0" y="1126"/>
                  </a:lnTo>
                  <a:lnTo>
                    <a:pt x="0" y="1119"/>
                  </a:lnTo>
                  <a:lnTo>
                    <a:pt x="0" y="1119"/>
                  </a:lnTo>
                  <a:lnTo>
                    <a:pt x="7" y="1111"/>
                  </a:lnTo>
                  <a:lnTo>
                    <a:pt x="7" y="1104"/>
                  </a:lnTo>
                  <a:lnTo>
                    <a:pt x="22" y="1097"/>
                  </a:lnTo>
                  <a:lnTo>
                    <a:pt x="102" y="1001"/>
                  </a:lnTo>
                  <a:lnTo>
                    <a:pt x="160" y="876"/>
                  </a:lnTo>
                  <a:lnTo>
                    <a:pt x="204" y="736"/>
                  </a:lnTo>
                  <a:lnTo>
                    <a:pt x="211" y="567"/>
                  </a:lnTo>
                  <a:lnTo>
                    <a:pt x="204" y="427"/>
                  </a:lnTo>
                  <a:lnTo>
                    <a:pt x="182" y="316"/>
                  </a:lnTo>
                  <a:lnTo>
                    <a:pt x="145" y="220"/>
                  </a:lnTo>
                  <a:lnTo>
                    <a:pt x="109" y="139"/>
                  </a:lnTo>
                  <a:lnTo>
                    <a:pt x="58" y="81"/>
                  </a:lnTo>
                  <a:lnTo>
                    <a:pt x="7" y="29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7"/>
                  </a:lnTo>
                  <a:lnTo>
                    <a:pt x="7" y="0"/>
                  </a:lnTo>
                  <a:lnTo>
                    <a:pt x="15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4" name="Freeform 128"/>
            <p:cNvSpPr>
              <a:spLocks/>
            </p:cNvSpPr>
            <p:nvPr/>
          </p:nvSpPr>
          <p:spPr bwMode="auto">
            <a:xfrm>
              <a:off x="17871" y="1720"/>
              <a:ext cx="829" cy="839"/>
            </a:xfrm>
            <a:custGeom>
              <a:avLst/>
              <a:gdLst/>
              <a:ahLst/>
              <a:cxnLst>
                <a:cxn ang="0">
                  <a:pos x="421" y="0"/>
                </a:cxn>
                <a:cxn ang="0">
                  <a:pos x="429" y="0"/>
                </a:cxn>
                <a:cxn ang="0">
                  <a:pos x="443" y="7"/>
                </a:cxn>
                <a:cxn ang="0">
                  <a:pos x="443" y="22"/>
                </a:cxn>
                <a:cxn ang="0">
                  <a:pos x="443" y="29"/>
                </a:cxn>
                <a:cxn ang="0">
                  <a:pos x="443" y="44"/>
                </a:cxn>
                <a:cxn ang="0">
                  <a:pos x="443" y="390"/>
                </a:cxn>
                <a:cxn ang="0">
                  <a:pos x="792" y="390"/>
                </a:cxn>
                <a:cxn ang="0">
                  <a:pos x="800" y="390"/>
                </a:cxn>
                <a:cxn ang="0">
                  <a:pos x="814" y="390"/>
                </a:cxn>
                <a:cxn ang="0">
                  <a:pos x="821" y="397"/>
                </a:cxn>
                <a:cxn ang="0">
                  <a:pos x="829" y="405"/>
                </a:cxn>
                <a:cxn ang="0">
                  <a:pos x="829" y="420"/>
                </a:cxn>
                <a:cxn ang="0">
                  <a:pos x="829" y="434"/>
                </a:cxn>
                <a:cxn ang="0">
                  <a:pos x="821" y="442"/>
                </a:cxn>
                <a:cxn ang="0">
                  <a:pos x="807" y="442"/>
                </a:cxn>
                <a:cxn ang="0">
                  <a:pos x="800" y="449"/>
                </a:cxn>
                <a:cxn ang="0">
                  <a:pos x="792" y="449"/>
                </a:cxn>
                <a:cxn ang="0">
                  <a:pos x="443" y="449"/>
                </a:cxn>
                <a:cxn ang="0">
                  <a:pos x="443" y="795"/>
                </a:cxn>
                <a:cxn ang="0">
                  <a:pos x="443" y="810"/>
                </a:cxn>
                <a:cxn ang="0">
                  <a:pos x="443" y="817"/>
                </a:cxn>
                <a:cxn ang="0">
                  <a:pos x="436" y="832"/>
                </a:cxn>
                <a:cxn ang="0">
                  <a:pos x="429" y="839"/>
                </a:cxn>
                <a:cxn ang="0">
                  <a:pos x="414" y="839"/>
                </a:cxn>
                <a:cxn ang="0">
                  <a:pos x="407" y="839"/>
                </a:cxn>
                <a:cxn ang="0">
                  <a:pos x="400" y="825"/>
                </a:cxn>
                <a:cxn ang="0">
                  <a:pos x="392" y="817"/>
                </a:cxn>
                <a:cxn ang="0">
                  <a:pos x="392" y="802"/>
                </a:cxn>
                <a:cxn ang="0">
                  <a:pos x="392" y="795"/>
                </a:cxn>
                <a:cxn ang="0">
                  <a:pos x="392" y="449"/>
                </a:cxn>
                <a:cxn ang="0">
                  <a:pos x="43" y="449"/>
                </a:cxn>
                <a:cxn ang="0">
                  <a:pos x="36" y="449"/>
                </a:cxn>
                <a:cxn ang="0">
                  <a:pos x="21" y="442"/>
                </a:cxn>
                <a:cxn ang="0">
                  <a:pos x="14" y="442"/>
                </a:cxn>
                <a:cxn ang="0">
                  <a:pos x="7" y="434"/>
                </a:cxn>
                <a:cxn ang="0">
                  <a:pos x="0" y="420"/>
                </a:cxn>
                <a:cxn ang="0">
                  <a:pos x="7" y="405"/>
                </a:cxn>
                <a:cxn ang="0">
                  <a:pos x="14" y="397"/>
                </a:cxn>
                <a:cxn ang="0">
                  <a:pos x="21" y="390"/>
                </a:cxn>
                <a:cxn ang="0">
                  <a:pos x="36" y="390"/>
                </a:cxn>
                <a:cxn ang="0">
                  <a:pos x="43" y="390"/>
                </a:cxn>
                <a:cxn ang="0">
                  <a:pos x="392" y="390"/>
                </a:cxn>
                <a:cxn ang="0">
                  <a:pos x="392" y="44"/>
                </a:cxn>
                <a:cxn ang="0">
                  <a:pos x="392" y="29"/>
                </a:cxn>
                <a:cxn ang="0">
                  <a:pos x="392" y="22"/>
                </a:cxn>
                <a:cxn ang="0">
                  <a:pos x="400" y="7"/>
                </a:cxn>
                <a:cxn ang="0">
                  <a:pos x="407" y="0"/>
                </a:cxn>
                <a:cxn ang="0">
                  <a:pos x="421" y="0"/>
                </a:cxn>
              </a:cxnLst>
              <a:rect l="0" t="0" r="r" b="b"/>
              <a:pathLst>
                <a:path w="829" h="839">
                  <a:moveTo>
                    <a:pt x="421" y="0"/>
                  </a:moveTo>
                  <a:lnTo>
                    <a:pt x="429" y="0"/>
                  </a:lnTo>
                  <a:lnTo>
                    <a:pt x="443" y="7"/>
                  </a:lnTo>
                  <a:lnTo>
                    <a:pt x="443" y="22"/>
                  </a:lnTo>
                  <a:lnTo>
                    <a:pt x="443" y="29"/>
                  </a:lnTo>
                  <a:lnTo>
                    <a:pt x="443" y="44"/>
                  </a:lnTo>
                  <a:lnTo>
                    <a:pt x="443" y="390"/>
                  </a:lnTo>
                  <a:lnTo>
                    <a:pt x="792" y="390"/>
                  </a:lnTo>
                  <a:lnTo>
                    <a:pt x="800" y="390"/>
                  </a:lnTo>
                  <a:lnTo>
                    <a:pt x="814" y="390"/>
                  </a:lnTo>
                  <a:lnTo>
                    <a:pt x="821" y="397"/>
                  </a:lnTo>
                  <a:lnTo>
                    <a:pt x="829" y="405"/>
                  </a:lnTo>
                  <a:lnTo>
                    <a:pt x="829" y="420"/>
                  </a:lnTo>
                  <a:lnTo>
                    <a:pt x="829" y="434"/>
                  </a:lnTo>
                  <a:lnTo>
                    <a:pt x="821" y="442"/>
                  </a:lnTo>
                  <a:lnTo>
                    <a:pt x="807" y="442"/>
                  </a:lnTo>
                  <a:lnTo>
                    <a:pt x="800" y="449"/>
                  </a:lnTo>
                  <a:lnTo>
                    <a:pt x="792" y="449"/>
                  </a:lnTo>
                  <a:lnTo>
                    <a:pt x="443" y="449"/>
                  </a:lnTo>
                  <a:lnTo>
                    <a:pt x="443" y="795"/>
                  </a:lnTo>
                  <a:lnTo>
                    <a:pt x="443" y="810"/>
                  </a:lnTo>
                  <a:lnTo>
                    <a:pt x="443" y="817"/>
                  </a:lnTo>
                  <a:lnTo>
                    <a:pt x="436" y="832"/>
                  </a:lnTo>
                  <a:lnTo>
                    <a:pt x="429" y="839"/>
                  </a:lnTo>
                  <a:lnTo>
                    <a:pt x="414" y="839"/>
                  </a:lnTo>
                  <a:lnTo>
                    <a:pt x="407" y="839"/>
                  </a:lnTo>
                  <a:lnTo>
                    <a:pt x="400" y="825"/>
                  </a:lnTo>
                  <a:lnTo>
                    <a:pt x="392" y="817"/>
                  </a:lnTo>
                  <a:lnTo>
                    <a:pt x="392" y="802"/>
                  </a:lnTo>
                  <a:lnTo>
                    <a:pt x="392" y="795"/>
                  </a:lnTo>
                  <a:lnTo>
                    <a:pt x="392" y="449"/>
                  </a:lnTo>
                  <a:lnTo>
                    <a:pt x="43" y="449"/>
                  </a:lnTo>
                  <a:lnTo>
                    <a:pt x="36" y="449"/>
                  </a:lnTo>
                  <a:lnTo>
                    <a:pt x="21" y="442"/>
                  </a:lnTo>
                  <a:lnTo>
                    <a:pt x="14" y="442"/>
                  </a:lnTo>
                  <a:lnTo>
                    <a:pt x="7" y="434"/>
                  </a:lnTo>
                  <a:lnTo>
                    <a:pt x="0" y="420"/>
                  </a:lnTo>
                  <a:lnTo>
                    <a:pt x="7" y="405"/>
                  </a:lnTo>
                  <a:lnTo>
                    <a:pt x="14" y="397"/>
                  </a:lnTo>
                  <a:lnTo>
                    <a:pt x="21" y="390"/>
                  </a:lnTo>
                  <a:lnTo>
                    <a:pt x="36" y="390"/>
                  </a:lnTo>
                  <a:lnTo>
                    <a:pt x="43" y="390"/>
                  </a:lnTo>
                  <a:lnTo>
                    <a:pt x="392" y="390"/>
                  </a:lnTo>
                  <a:lnTo>
                    <a:pt x="392" y="44"/>
                  </a:lnTo>
                  <a:lnTo>
                    <a:pt x="392" y="29"/>
                  </a:lnTo>
                  <a:lnTo>
                    <a:pt x="392" y="22"/>
                  </a:lnTo>
                  <a:lnTo>
                    <a:pt x="400" y="7"/>
                  </a:lnTo>
                  <a:lnTo>
                    <a:pt x="407" y="0"/>
                  </a:lnTo>
                  <a:lnTo>
                    <a:pt x="4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5" name="Freeform 129"/>
            <p:cNvSpPr>
              <a:spLocks/>
            </p:cNvSpPr>
            <p:nvPr/>
          </p:nvSpPr>
          <p:spPr bwMode="auto">
            <a:xfrm>
              <a:off x="18860" y="1646"/>
              <a:ext cx="807" cy="781"/>
            </a:xfrm>
            <a:custGeom>
              <a:avLst/>
              <a:gdLst/>
              <a:ahLst/>
              <a:cxnLst>
                <a:cxn ang="0">
                  <a:pos x="254" y="0"/>
                </a:cxn>
                <a:cxn ang="0">
                  <a:pos x="778" y="0"/>
                </a:cxn>
                <a:cxn ang="0">
                  <a:pos x="800" y="0"/>
                </a:cxn>
                <a:cxn ang="0">
                  <a:pos x="807" y="8"/>
                </a:cxn>
                <a:cxn ang="0">
                  <a:pos x="807" y="15"/>
                </a:cxn>
                <a:cxn ang="0">
                  <a:pos x="807" y="30"/>
                </a:cxn>
                <a:cxn ang="0">
                  <a:pos x="800" y="37"/>
                </a:cxn>
                <a:cxn ang="0">
                  <a:pos x="792" y="44"/>
                </a:cxn>
                <a:cxn ang="0">
                  <a:pos x="792" y="44"/>
                </a:cxn>
                <a:cxn ang="0">
                  <a:pos x="138" y="737"/>
                </a:cxn>
                <a:cxn ang="0">
                  <a:pos x="356" y="737"/>
                </a:cxn>
                <a:cxn ang="0">
                  <a:pos x="458" y="722"/>
                </a:cxn>
                <a:cxn ang="0">
                  <a:pos x="531" y="692"/>
                </a:cxn>
                <a:cxn ang="0">
                  <a:pos x="589" y="648"/>
                </a:cxn>
                <a:cxn ang="0">
                  <a:pos x="625" y="582"/>
                </a:cxn>
                <a:cxn ang="0">
                  <a:pos x="661" y="501"/>
                </a:cxn>
                <a:cxn ang="0">
                  <a:pos x="661" y="479"/>
                </a:cxn>
                <a:cxn ang="0">
                  <a:pos x="669" y="471"/>
                </a:cxn>
                <a:cxn ang="0">
                  <a:pos x="676" y="471"/>
                </a:cxn>
                <a:cxn ang="0">
                  <a:pos x="683" y="464"/>
                </a:cxn>
                <a:cxn ang="0">
                  <a:pos x="691" y="471"/>
                </a:cxn>
                <a:cxn ang="0">
                  <a:pos x="698" y="471"/>
                </a:cxn>
                <a:cxn ang="0">
                  <a:pos x="698" y="479"/>
                </a:cxn>
                <a:cxn ang="0">
                  <a:pos x="698" y="479"/>
                </a:cxn>
                <a:cxn ang="0">
                  <a:pos x="698" y="486"/>
                </a:cxn>
                <a:cxn ang="0">
                  <a:pos x="698" y="494"/>
                </a:cxn>
                <a:cxn ang="0">
                  <a:pos x="698" y="501"/>
                </a:cxn>
                <a:cxn ang="0">
                  <a:pos x="618" y="759"/>
                </a:cxn>
                <a:cxn ang="0">
                  <a:pos x="611" y="766"/>
                </a:cxn>
                <a:cxn ang="0">
                  <a:pos x="603" y="773"/>
                </a:cxn>
                <a:cxn ang="0">
                  <a:pos x="596" y="781"/>
                </a:cxn>
                <a:cxn ang="0">
                  <a:pos x="581" y="781"/>
                </a:cxn>
                <a:cxn ang="0">
                  <a:pos x="36" y="781"/>
                </a:cxn>
                <a:cxn ang="0">
                  <a:pos x="21" y="781"/>
                </a:cxn>
                <a:cxn ang="0">
                  <a:pos x="7" y="781"/>
                </a:cxn>
                <a:cxn ang="0">
                  <a:pos x="7" y="773"/>
                </a:cxn>
                <a:cxn ang="0">
                  <a:pos x="0" y="766"/>
                </a:cxn>
                <a:cxn ang="0">
                  <a:pos x="7" y="751"/>
                </a:cxn>
                <a:cxn ang="0">
                  <a:pos x="14" y="737"/>
                </a:cxn>
                <a:cxn ang="0">
                  <a:pos x="21" y="729"/>
                </a:cxn>
                <a:cxn ang="0">
                  <a:pos x="676" y="44"/>
                </a:cxn>
                <a:cxn ang="0">
                  <a:pos x="472" y="44"/>
                </a:cxn>
                <a:cxn ang="0">
                  <a:pos x="378" y="52"/>
                </a:cxn>
                <a:cxn ang="0">
                  <a:pos x="298" y="81"/>
                </a:cxn>
                <a:cxn ang="0">
                  <a:pos x="232" y="147"/>
                </a:cxn>
                <a:cxn ang="0">
                  <a:pos x="189" y="243"/>
                </a:cxn>
                <a:cxn ang="0">
                  <a:pos x="181" y="251"/>
                </a:cxn>
                <a:cxn ang="0">
                  <a:pos x="181" y="258"/>
                </a:cxn>
                <a:cxn ang="0">
                  <a:pos x="167" y="265"/>
                </a:cxn>
                <a:cxn ang="0">
                  <a:pos x="160" y="258"/>
                </a:cxn>
                <a:cxn ang="0">
                  <a:pos x="152" y="258"/>
                </a:cxn>
                <a:cxn ang="0">
                  <a:pos x="152" y="251"/>
                </a:cxn>
                <a:cxn ang="0">
                  <a:pos x="152" y="251"/>
                </a:cxn>
                <a:cxn ang="0">
                  <a:pos x="152" y="243"/>
                </a:cxn>
                <a:cxn ang="0">
                  <a:pos x="152" y="236"/>
                </a:cxn>
                <a:cxn ang="0">
                  <a:pos x="152" y="228"/>
                </a:cxn>
                <a:cxn ang="0">
                  <a:pos x="218" y="22"/>
                </a:cxn>
                <a:cxn ang="0">
                  <a:pos x="225" y="8"/>
                </a:cxn>
                <a:cxn ang="0">
                  <a:pos x="225" y="8"/>
                </a:cxn>
                <a:cxn ang="0">
                  <a:pos x="240" y="0"/>
                </a:cxn>
                <a:cxn ang="0">
                  <a:pos x="254" y="0"/>
                </a:cxn>
              </a:cxnLst>
              <a:rect l="0" t="0" r="r" b="b"/>
              <a:pathLst>
                <a:path w="807" h="781">
                  <a:moveTo>
                    <a:pt x="254" y="0"/>
                  </a:moveTo>
                  <a:lnTo>
                    <a:pt x="778" y="0"/>
                  </a:lnTo>
                  <a:lnTo>
                    <a:pt x="800" y="0"/>
                  </a:lnTo>
                  <a:lnTo>
                    <a:pt x="807" y="8"/>
                  </a:lnTo>
                  <a:lnTo>
                    <a:pt x="807" y="15"/>
                  </a:lnTo>
                  <a:lnTo>
                    <a:pt x="807" y="30"/>
                  </a:lnTo>
                  <a:lnTo>
                    <a:pt x="800" y="37"/>
                  </a:lnTo>
                  <a:lnTo>
                    <a:pt x="792" y="44"/>
                  </a:lnTo>
                  <a:lnTo>
                    <a:pt x="792" y="44"/>
                  </a:lnTo>
                  <a:lnTo>
                    <a:pt x="138" y="737"/>
                  </a:lnTo>
                  <a:lnTo>
                    <a:pt x="356" y="737"/>
                  </a:lnTo>
                  <a:lnTo>
                    <a:pt x="458" y="722"/>
                  </a:lnTo>
                  <a:lnTo>
                    <a:pt x="531" y="692"/>
                  </a:lnTo>
                  <a:lnTo>
                    <a:pt x="589" y="648"/>
                  </a:lnTo>
                  <a:lnTo>
                    <a:pt x="625" y="582"/>
                  </a:lnTo>
                  <a:lnTo>
                    <a:pt x="661" y="501"/>
                  </a:lnTo>
                  <a:lnTo>
                    <a:pt x="661" y="479"/>
                  </a:lnTo>
                  <a:lnTo>
                    <a:pt x="669" y="471"/>
                  </a:lnTo>
                  <a:lnTo>
                    <a:pt x="676" y="471"/>
                  </a:lnTo>
                  <a:lnTo>
                    <a:pt x="683" y="464"/>
                  </a:lnTo>
                  <a:lnTo>
                    <a:pt x="691" y="471"/>
                  </a:lnTo>
                  <a:lnTo>
                    <a:pt x="698" y="471"/>
                  </a:lnTo>
                  <a:lnTo>
                    <a:pt x="698" y="479"/>
                  </a:lnTo>
                  <a:lnTo>
                    <a:pt x="698" y="479"/>
                  </a:lnTo>
                  <a:lnTo>
                    <a:pt x="698" y="486"/>
                  </a:lnTo>
                  <a:lnTo>
                    <a:pt x="698" y="494"/>
                  </a:lnTo>
                  <a:lnTo>
                    <a:pt x="698" y="501"/>
                  </a:lnTo>
                  <a:lnTo>
                    <a:pt x="618" y="759"/>
                  </a:lnTo>
                  <a:lnTo>
                    <a:pt x="611" y="766"/>
                  </a:lnTo>
                  <a:lnTo>
                    <a:pt x="603" y="773"/>
                  </a:lnTo>
                  <a:lnTo>
                    <a:pt x="596" y="781"/>
                  </a:lnTo>
                  <a:lnTo>
                    <a:pt x="581" y="781"/>
                  </a:lnTo>
                  <a:lnTo>
                    <a:pt x="36" y="781"/>
                  </a:lnTo>
                  <a:lnTo>
                    <a:pt x="21" y="781"/>
                  </a:lnTo>
                  <a:lnTo>
                    <a:pt x="7" y="781"/>
                  </a:lnTo>
                  <a:lnTo>
                    <a:pt x="7" y="773"/>
                  </a:lnTo>
                  <a:lnTo>
                    <a:pt x="0" y="766"/>
                  </a:lnTo>
                  <a:lnTo>
                    <a:pt x="7" y="751"/>
                  </a:lnTo>
                  <a:lnTo>
                    <a:pt x="14" y="737"/>
                  </a:lnTo>
                  <a:lnTo>
                    <a:pt x="21" y="729"/>
                  </a:lnTo>
                  <a:lnTo>
                    <a:pt x="676" y="44"/>
                  </a:lnTo>
                  <a:lnTo>
                    <a:pt x="472" y="44"/>
                  </a:lnTo>
                  <a:lnTo>
                    <a:pt x="378" y="52"/>
                  </a:lnTo>
                  <a:lnTo>
                    <a:pt x="298" y="81"/>
                  </a:lnTo>
                  <a:lnTo>
                    <a:pt x="232" y="147"/>
                  </a:lnTo>
                  <a:lnTo>
                    <a:pt x="189" y="243"/>
                  </a:lnTo>
                  <a:lnTo>
                    <a:pt x="181" y="251"/>
                  </a:lnTo>
                  <a:lnTo>
                    <a:pt x="181" y="258"/>
                  </a:lnTo>
                  <a:lnTo>
                    <a:pt x="167" y="265"/>
                  </a:lnTo>
                  <a:lnTo>
                    <a:pt x="160" y="258"/>
                  </a:lnTo>
                  <a:lnTo>
                    <a:pt x="152" y="258"/>
                  </a:lnTo>
                  <a:lnTo>
                    <a:pt x="152" y="251"/>
                  </a:lnTo>
                  <a:lnTo>
                    <a:pt x="152" y="251"/>
                  </a:lnTo>
                  <a:lnTo>
                    <a:pt x="152" y="243"/>
                  </a:lnTo>
                  <a:lnTo>
                    <a:pt x="152" y="236"/>
                  </a:lnTo>
                  <a:lnTo>
                    <a:pt x="152" y="228"/>
                  </a:lnTo>
                  <a:lnTo>
                    <a:pt x="218" y="22"/>
                  </a:lnTo>
                  <a:lnTo>
                    <a:pt x="225" y="8"/>
                  </a:lnTo>
                  <a:lnTo>
                    <a:pt x="225" y="8"/>
                  </a:lnTo>
                  <a:lnTo>
                    <a:pt x="240" y="0"/>
                  </a:lnTo>
                  <a:lnTo>
                    <a:pt x="2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6" name="Freeform 130"/>
            <p:cNvSpPr>
              <a:spLocks/>
            </p:cNvSpPr>
            <p:nvPr/>
          </p:nvSpPr>
          <p:spPr bwMode="auto">
            <a:xfrm>
              <a:off x="19696" y="2228"/>
              <a:ext cx="509" cy="523"/>
            </a:xfrm>
            <a:custGeom>
              <a:avLst/>
              <a:gdLst/>
              <a:ahLst/>
              <a:cxnLst>
                <a:cxn ang="0">
                  <a:pos x="247" y="22"/>
                </a:cxn>
                <a:cxn ang="0">
                  <a:pos x="335" y="118"/>
                </a:cxn>
                <a:cxn ang="0">
                  <a:pos x="371" y="236"/>
                </a:cxn>
                <a:cxn ang="0">
                  <a:pos x="371" y="236"/>
                </a:cxn>
                <a:cxn ang="0">
                  <a:pos x="400" y="177"/>
                </a:cxn>
                <a:cxn ang="0">
                  <a:pos x="451" y="66"/>
                </a:cxn>
                <a:cxn ang="0">
                  <a:pos x="480" y="15"/>
                </a:cxn>
                <a:cxn ang="0">
                  <a:pos x="495" y="7"/>
                </a:cxn>
                <a:cxn ang="0">
                  <a:pos x="502" y="15"/>
                </a:cxn>
                <a:cxn ang="0">
                  <a:pos x="509" y="22"/>
                </a:cxn>
                <a:cxn ang="0">
                  <a:pos x="509" y="29"/>
                </a:cxn>
                <a:cxn ang="0">
                  <a:pos x="465" y="103"/>
                </a:cxn>
                <a:cxn ang="0">
                  <a:pos x="429" y="169"/>
                </a:cxn>
                <a:cxn ang="0">
                  <a:pos x="400" y="250"/>
                </a:cxn>
                <a:cxn ang="0">
                  <a:pos x="371" y="346"/>
                </a:cxn>
                <a:cxn ang="0">
                  <a:pos x="342" y="486"/>
                </a:cxn>
                <a:cxn ang="0">
                  <a:pos x="327" y="515"/>
                </a:cxn>
                <a:cxn ang="0">
                  <a:pos x="313" y="523"/>
                </a:cxn>
                <a:cxn ang="0">
                  <a:pos x="298" y="515"/>
                </a:cxn>
                <a:cxn ang="0">
                  <a:pos x="298" y="501"/>
                </a:cxn>
                <a:cxn ang="0">
                  <a:pos x="313" y="405"/>
                </a:cxn>
                <a:cxn ang="0">
                  <a:pos x="335" y="331"/>
                </a:cxn>
                <a:cxn ang="0">
                  <a:pos x="342" y="309"/>
                </a:cxn>
                <a:cxn ang="0">
                  <a:pos x="335" y="228"/>
                </a:cxn>
                <a:cxn ang="0">
                  <a:pos x="291" y="118"/>
                </a:cxn>
                <a:cxn ang="0">
                  <a:pos x="175" y="74"/>
                </a:cxn>
                <a:cxn ang="0">
                  <a:pos x="95" y="88"/>
                </a:cxn>
                <a:cxn ang="0">
                  <a:pos x="36" y="140"/>
                </a:cxn>
                <a:cxn ang="0">
                  <a:pos x="29" y="155"/>
                </a:cxn>
                <a:cxn ang="0">
                  <a:pos x="7" y="155"/>
                </a:cxn>
                <a:cxn ang="0">
                  <a:pos x="0" y="147"/>
                </a:cxn>
                <a:cxn ang="0">
                  <a:pos x="7" y="118"/>
                </a:cxn>
                <a:cxn ang="0">
                  <a:pos x="36" y="74"/>
                </a:cxn>
                <a:cxn ang="0">
                  <a:pos x="116" y="15"/>
                </a:cxn>
              </a:cxnLst>
              <a:rect l="0" t="0" r="r" b="b"/>
              <a:pathLst>
                <a:path w="509" h="523">
                  <a:moveTo>
                    <a:pt x="182" y="0"/>
                  </a:moveTo>
                  <a:lnTo>
                    <a:pt x="247" y="22"/>
                  </a:lnTo>
                  <a:lnTo>
                    <a:pt x="298" y="59"/>
                  </a:lnTo>
                  <a:lnTo>
                    <a:pt x="335" y="118"/>
                  </a:lnTo>
                  <a:lnTo>
                    <a:pt x="356" y="177"/>
                  </a:lnTo>
                  <a:lnTo>
                    <a:pt x="371" y="236"/>
                  </a:lnTo>
                  <a:lnTo>
                    <a:pt x="371" y="236"/>
                  </a:lnTo>
                  <a:lnTo>
                    <a:pt x="371" y="236"/>
                  </a:lnTo>
                  <a:lnTo>
                    <a:pt x="371" y="236"/>
                  </a:lnTo>
                  <a:lnTo>
                    <a:pt x="400" y="177"/>
                  </a:lnTo>
                  <a:lnTo>
                    <a:pt x="422" y="118"/>
                  </a:lnTo>
                  <a:lnTo>
                    <a:pt x="451" y="66"/>
                  </a:lnTo>
                  <a:lnTo>
                    <a:pt x="473" y="29"/>
                  </a:lnTo>
                  <a:lnTo>
                    <a:pt x="480" y="15"/>
                  </a:lnTo>
                  <a:lnTo>
                    <a:pt x="487" y="15"/>
                  </a:lnTo>
                  <a:lnTo>
                    <a:pt x="495" y="7"/>
                  </a:lnTo>
                  <a:lnTo>
                    <a:pt x="495" y="7"/>
                  </a:lnTo>
                  <a:lnTo>
                    <a:pt x="502" y="15"/>
                  </a:lnTo>
                  <a:lnTo>
                    <a:pt x="509" y="15"/>
                  </a:lnTo>
                  <a:lnTo>
                    <a:pt x="509" y="22"/>
                  </a:lnTo>
                  <a:lnTo>
                    <a:pt x="509" y="22"/>
                  </a:lnTo>
                  <a:lnTo>
                    <a:pt x="509" y="29"/>
                  </a:lnTo>
                  <a:lnTo>
                    <a:pt x="502" y="37"/>
                  </a:lnTo>
                  <a:lnTo>
                    <a:pt x="465" y="103"/>
                  </a:lnTo>
                  <a:lnTo>
                    <a:pt x="444" y="147"/>
                  </a:lnTo>
                  <a:lnTo>
                    <a:pt x="429" y="169"/>
                  </a:lnTo>
                  <a:lnTo>
                    <a:pt x="422" y="199"/>
                  </a:lnTo>
                  <a:lnTo>
                    <a:pt x="400" y="250"/>
                  </a:lnTo>
                  <a:lnTo>
                    <a:pt x="378" y="302"/>
                  </a:lnTo>
                  <a:lnTo>
                    <a:pt x="371" y="346"/>
                  </a:lnTo>
                  <a:lnTo>
                    <a:pt x="356" y="427"/>
                  </a:lnTo>
                  <a:lnTo>
                    <a:pt x="342" y="486"/>
                  </a:lnTo>
                  <a:lnTo>
                    <a:pt x="335" y="501"/>
                  </a:lnTo>
                  <a:lnTo>
                    <a:pt x="327" y="515"/>
                  </a:lnTo>
                  <a:lnTo>
                    <a:pt x="320" y="523"/>
                  </a:lnTo>
                  <a:lnTo>
                    <a:pt x="313" y="523"/>
                  </a:lnTo>
                  <a:lnTo>
                    <a:pt x="298" y="523"/>
                  </a:lnTo>
                  <a:lnTo>
                    <a:pt x="298" y="515"/>
                  </a:lnTo>
                  <a:lnTo>
                    <a:pt x="298" y="508"/>
                  </a:lnTo>
                  <a:lnTo>
                    <a:pt x="298" y="501"/>
                  </a:lnTo>
                  <a:lnTo>
                    <a:pt x="298" y="464"/>
                  </a:lnTo>
                  <a:lnTo>
                    <a:pt x="313" y="405"/>
                  </a:lnTo>
                  <a:lnTo>
                    <a:pt x="335" y="346"/>
                  </a:lnTo>
                  <a:lnTo>
                    <a:pt x="335" y="331"/>
                  </a:lnTo>
                  <a:lnTo>
                    <a:pt x="335" y="324"/>
                  </a:lnTo>
                  <a:lnTo>
                    <a:pt x="342" y="309"/>
                  </a:lnTo>
                  <a:lnTo>
                    <a:pt x="342" y="294"/>
                  </a:lnTo>
                  <a:lnTo>
                    <a:pt x="335" y="228"/>
                  </a:lnTo>
                  <a:lnTo>
                    <a:pt x="320" y="169"/>
                  </a:lnTo>
                  <a:lnTo>
                    <a:pt x="291" y="118"/>
                  </a:lnTo>
                  <a:lnTo>
                    <a:pt x="247" y="88"/>
                  </a:lnTo>
                  <a:lnTo>
                    <a:pt x="175" y="74"/>
                  </a:lnTo>
                  <a:lnTo>
                    <a:pt x="138" y="74"/>
                  </a:lnTo>
                  <a:lnTo>
                    <a:pt x="95" y="88"/>
                  </a:lnTo>
                  <a:lnTo>
                    <a:pt x="58" y="103"/>
                  </a:lnTo>
                  <a:lnTo>
                    <a:pt x="36" y="140"/>
                  </a:lnTo>
                  <a:lnTo>
                    <a:pt x="29" y="147"/>
                  </a:lnTo>
                  <a:lnTo>
                    <a:pt x="29" y="155"/>
                  </a:lnTo>
                  <a:lnTo>
                    <a:pt x="15" y="155"/>
                  </a:lnTo>
                  <a:lnTo>
                    <a:pt x="7" y="155"/>
                  </a:lnTo>
                  <a:lnTo>
                    <a:pt x="0" y="155"/>
                  </a:lnTo>
                  <a:lnTo>
                    <a:pt x="0" y="147"/>
                  </a:lnTo>
                  <a:lnTo>
                    <a:pt x="0" y="132"/>
                  </a:lnTo>
                  <a:lnTo>
                    <a:pt x="7" y="118"/>
                  </a:lnTo>
                  <a:lnTo>
                    <a:pt x="15" y="103"/>
                  </a:lnTo>
                  <a:lnTo>
                    <a:pt x="36" y="74"/>
                  </a:lnTo>
                  <a:lnTo>
                    <a:pt x="58" y="51"/>
                  </a:lnTo>
                  <a:lnTo>
                    <a:pt x="116" y="15"/>
                  </a:lnTo>
                  <a:lnTo>
                    <a:pt x="1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7" name="Freeform 131"/>
            <p:cNvSpPr>
              <a:spLocks/>
            </p:cNvSpPr>
            <p:nvPr/>
          </p:nvSpPr>
          <p:spPr bwMode="auto">
            <a:xfrm>
              <a:off x="20307" y="2287"/>
              <a:ext cx="393" cy="530"/>
            </a:xfrm>
            <a:custGeom>
              <a:avLst/>
              <a:gdLst/>
              <a:ahLst/>
              <a:cxnLst>
                <a:cxn ang="0">
                  <a:pos x="182" y="0"/>
                </a:cxn>
                <a:cxn ang="0">
                  <a:pos x="262" y="7"/>
                </a:cxn>
                <a:cxn ang="0">
                  <a:pos x="327" y="44"/>
                </a:cxn>
                <a:cxn ang="0">
                  <a:pos x="371" y="88"/>
                </a:cxn>
                <a:cxn ang="0">
                  <a:pos x="393" y="154"/>
                </a:cxn>
                <a:cxn ang="0">
                  <a:pos x="378" y="213"/>
                </a:cxn>
                <a:cxn ang="0">
                  <a:pos x="349" y="258"/>
                </a:cxn>
                <a:cxn ang="0">
                  <a:pos x="305" y="302"/>
                </a:cxn>
                <a:cxn ang="0">
                  <a:pos x="254" y="339"/>
                </a:cxn>
                <a:cxn ang="0">
                  <a:pos x="174" y="390"/>
                </a:cxn>
                <a:cxn ang="0">
                  <a:pos x="94" y="449"/>
                </a:cxn>
                <a:cxn ang="0">
                  <a:pos x="247" y="449"/>
                </a:cxn>
                <a:cxn ang="0">
                  <a:pos x="262" y="449"/>
                </a:cxn>
                <a:cxn ang="0">
                  <a:pos x="276" y="449"/>
                </a:cxn>
                <a:cxn ang="0">
                  <a:pos x="291" y="449"/>
                </a:cxn>
                <a:cxn ang="0">
                  <a:pos x="313" y="449"/>
                </a:cxn>
                <a:cxn ang="0">
                  <a:pos x="327" y="449"/>
                </a:cxn>
                <a:cxn ang="0">
                  <a:pos x="334" y="449"/>
                </a:cxn>
                <a:cxn ang="0">
                  <a:pos x="342" y="434"/>
                </a:cxn>
                <a:cxn ang="0">
                  <a:pos x="342" y="420"/>
                </a:cxn>
                <a:cxn ang="0">
                  <a:pos x="349" y="405"/>
                </a:cxn>
                <a:cxn ang="0">
                  <a:pos x="356" y="390"/>
                </a:cxn>
                <a:cxn ang="0">
                  <a:pos x="356" y="375"/>
                </a:cxn>
                <a:cxn ang="0">
                  <a:pos x="393" y="375"/>
                </a:cxn>
                <a:cxn ang="0">
                  <a:pos x="364" y="530"/>
                </a:cxn>
                <a:cxn ang="0">
                  <a:pos x="0" y="530"/>
                </a:cxn>
                <a:cxn ang="0">
                  <a:pos x="0" y="501"/>
                </a:cxn>
                <a:cxn ang="0">
                  <a:pos x="0" y="501"/>
                </a:cxn>
                <a:cxn ang="0">
                  <a:pos x="0" y="493"/>
                </a:cxn>
                <a:cxn ang="0">
                  <a:pos x="7" y="493"/>
                </a:cxn>
                <a:cxn ang="0">
                  <a:pos x="196" y="324"/>
                </a:cxn>
                <a:cxn ang="0">
                  <a:pos x="254" y="272"/>
                </a:cxn>
                <a:cxn ang="0">
                  <a:pos x="291" y="221"/>
                </a:cxn>
                <a:cxn ang="0">
                  <a:pos x="305" y="154"/>
                </a:cxn>
                <a:cxn ang="0">
                  <a:pos x="291" y="103"/>
                </a:cxn>
                <a:cxn ang="0">
                  <a:pos x="262" y="66"/>
                </a:cxn>
                <a:cxn ang="0">
                  <a:pos x="218" y="44"/>
                </a:cxn>
                <a:cxn ang="0">
                  <a:pos x="167" y="37"/>
                </a:cxn>
                <a:cxn ang="0">
                  <a:pos x="94" y="51"/>
                </a:cxn>
                <a:cxn ang="0">
                  <a:pos x="44" y="96"/>
                </a:cxn>
                <a:cxn ang="0">
                  <a:pos x="58" y="96"/>
                </a:cxn>
                <a:cxn ang="0">
                  <a:pos x="73" y="110"/>
                </a:cxn>
                <a:cxn ang="0">
                  <a:pos x="87" y="118"/>
                </a:cxn>
                <a:cxn ang="0">
                  <a:pos x="87" y="140"/>
                </a:cxn>
                <a:cxn ang="0">
                  <a:pos x="87" y="154"/>
                </a:cxn>
                <a:cxn ang="0">
                  <a:pos x="80" y="169"/>
                </a:cxn>
                <a:cxn ang="0">
                  <a:pos x="65" y="184"/>
                </a:cxn>
                <a:cxn ang="0">
                  <a:pos x="58" y="184"/>
                </a:cxn>
                <a:cxn ang="0">
                  <a:pos x="44" y="191"/>
                </a:cxn>
                <a:cxn ang="0">
                  <a:pos x="36" y="184"/>
                </a:cxn>
                <a:cxn ang="0">
                  <a:pos x="29" y="184"/>
                </a:cxn>
                <a:cxn ang="0">
                  <a:pos x="14" y="177"/>
                </a:cxn>
                <a:cxn ang="0">
                  <a:pos x="7" y="169"/>
                </a:cxn>
                <a:cxn ang="0">
                  <a:pos x="0" y="154"/>
                </a:cxn>
                <a:cxn ang="0">
                  <a:pos x="0" y="140"/>
                </a:cxn>
                <a:cxn ang="0">
                  <a:pos x="14" y="88"/>
                </a:cxn>
                <a:cxn ang="0">
                  <a:pos x="51" y="44"/>
                </a:cxn>
                <a:cxn ang="0">
                  <a:pos x="109" y="15"/>
                </a:cxn>
                <a:cxn ang="0">
                  <a:pos x="182" y="0"/>
                </a:cxn>
              </a:cxnLst>
              <a:rect l="0" t="0" r="r" b="b"/>
              <a:pathLst>
                <a:path w="393" h="530">
                  <a:moveTo>
                    <a:pt x="182" y="0"/>
                  </a:moveTo>
                  <a:lnTo>
                    <a:pt x="262" y="7"/>
                  </a:lnTo>
                  <a:lnTo>
                    <a:pt x="327" y="44"/>
                  </a:lnTo>
                  <a:lnTo>
                    <a:pt x="371" y="88"/>
                  </a:lnTo>
                  <a:lnTo>
                    <a:pt x="393" y="154"/>
                  </a:lnTo>
                  <a:lnTo>
                    <a:pt x="378" y="213"/>
                  </a:lnTo>
                  <a:lnTo>
                    <a:pt x="349" y="258"/>
                  </a:lnTo>
                  <a:lnTo>
                    <a:pt x="305" y="302"/>
                  </a:lnTo>
                  <a:lnTo>
                    <a:pt x="254" y="339"/>
                  </a:lnTo>
                  <a:lnTo>
                    <a:pt x="174" y="390"/>
                  </a:lnTo>
                  <a:lnTo>
                    <a:pt x="94" y="449"/>
                  </a:lnTo>
                  <a:lnTo>
                    <a:pt x="247" y="449"/>
                  </a:lnTo>
                  <a:lnTo>
                    <a:pt x="262" y="449"/>
                  </a:lnTo>
                  <a:lnTo>
                    <a:pt x="276" y="449"/>
                  </a:lnTo>
                  <a:lnTo>
                    <a:pt x="291" y="449"/>
                  </a:lnTo>
                  <a:lnTo>
                    <a:pt x="313" y="449"/>
                  </a:lnTo>
                  <a:lnTo>
                    <a:pt x="327" y="449"/>
                  </a:lnTo>
                  <a:lnTo>
                    <a:pt x="334" y="449"/>
                  </a:lnTo>
                  <a:lnTo>
                    <a:pt x="342" y="434"/>
                  </a:lnTo>
                  <a:lnTo>
                    <a:pt x="342" y="420"/>
                  </a:lnTo>
                  <a:lnTo>
                    <a:pt x="349" y="405"/>
                  </a:lnTo>
                  <a:lnTo>
                    <a:pt x="356" y="390"/>
                  </a:lnTo>
                  <a:lnTo>
                    <a:pt x="356" y="375"/>
                  </a:lnTo>
                  <a:lnTo>
                    <a:pt x="393" y="375"/>
                  </a:lnTo>
                  <a:lnTo>
                    <a:pt x="364" y="530"/>
                  </a:lnTo>
                  <a:lnTo>
                    <a:pt x="0" y="530"/>
                  </a:lnTo>
                  <a:lnTo>
                    <a:pt x="0" y="501"/>
                  </a:lnTo>
                  <a:lnTo>
                    <a:pt x="0" y="501"/>
                  </a:lnTo>
                  <a:lnTo>
                    <a:pt x="0" y="493"/>
                  </a:lnTo>
                  <a:lnTo>
                    <a:pt x="7" y="493"/>
                  </a:lnTo>
                  <a:lnTo>
                    <a:pt x="196" y="324"/>
                  </a:lnTo>
                  <a:lnTo>
                    <a:pt x="254" y="272"/>
                  </a:lnTo>
                  <a:lnTo>
                    <a:pt x="291" y="221"/>
                  </a:lnTo>
                  <a:lnTo>
                    <a:pt x="305" y="154"/>
                  </a:lnTo>
                  <a:lnTo>
                    <a:pt x="291" y="103"/>
                  </a:lnTo>
                  <a:lnTo>
                    <a:pt x="262" y="66"/>
                  </a:lnTo>
                  <a:lnTo>
                    <a:pt x="218" y="44"/>
                  </a:lnTo>
                  <a:lnTo>
                    <a:pt x="167" y="37"/>
                  </a:lnTo>
                  <a:lnTo>
                    <a:pt x="94" y="51"/>
                  </a:lnTo>
                  <a:lnTo>
                    <a:pt x="44" y="96"/>
                  </a:lnTo>
                  <a:lnTo>
                    <a:pt x="58" y="96"/>
                  </a:lnTo>
                  <a:lnTo>
                    <a:pt x="73" y="110"/>
                  </a:lnTo>
                  <a:lnTo>
                    <a:pt x="87" y="118"/>
                  </a:lnTo>
                  <a:lnTo>
                    <a:pt x="87" y="140"/>
                  </a:lnTo>
                  <a:lnTo>
                    <a:pt x="87" y="154"/>
                  </a:lnTo>
                  <a:lnTo>
                    <a:pt x="80" y="169"/>
                  </a:lnTo>
                  <a:lnTo>
                    <a:pt x="65" y="184"/>
                  </a:lnTo>
                  <a:lnTo>
                    <a:pt x="58" y="184"/>
                  </a:lnTo>
                  <a:lnTo>
                    <a:pt x="44" y="191"/>
                  </a:lnTo>
                  <a:lnTo>
                    <a:pt x="36" y="184"/>
                  </a:lnTo>
                  <a:lnTo>
                    <a:pt x="29" y="184"/>
                  </a:lnTo>
                  <a:lnTo>
                    <a:pt x="14" y="177"/>
                  </a:lnTo>
                  <a:lnTo>
                    <a:pt x="7" y="169"/>
                  </a:lnTo>
                  <a:lnTo>
                    <a:pt x="0" y="154"/>
                  </a:lnTo>
                  <a:lnTo>
                    <a:pt x="0" y="140"/>
                  </a:lnTo>
                  <a:lnTo>
                    <a:pt x="14" y="88"/>
                  </a:lnTo>
                  <a:lnTo>
                    <a:pt x="51" y="44"/>
                  </a:lnTo>
                  <a:lnTo>
                    <a:pt x="109" y="15"/>
                  </a:lnTo>
                  <a:lnTo>
                    <a:pt x="1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8" name="Freeform 132"/>
            <p:cNvSpPr>
              <a:spLocks/>
            </p:cNvSpPr>
            <p:nvPr/>
          </p:nvSpPr>
          <p:spPr bwMode="auto">
            <a:xfrm>
              <a:off x="21071" y="1573"/>
              <a:ext cx="298" cy="1134"/>
            </a:xfrm>
            <a:custGeom>
              <a:avLst/>
              <a:gdLst/>
              <a:ahLst/>
              <a:cxnLst>
                <a:cxn ang="0">
                  <a:pos x="276" y="0"/>
                </a:cxn>
                <a:cxn ang="0">
                  <a:pos x="276" y="0"/>
                </a:cxn>
                <a:cxn ang="0">
                  <a:pos x="283" y="0"/>
                </a:cxn>
                <a:cxn ang="0">
                  <a:pos x="290" y="0"/>
                </a:cxn>
                <a:cxn ang="0">
                  <a:pos x="290" y="7"/>
                </a:cxn>
                <a:cxn ang="0">
                  <a:pos x="298" y="14"/>
                </a:cxn>
                <a:cxn ang="0">
                  <a:pos x="290" y="22"/>
                </a:cxn>
                <a:cxn ang="0">
                  <a:pos x="290" y="22"/>
                </a:cxn>
                <a:cxn ang="0">
                  <a:pos x="240" y="73"/>
                </a:cxn>
                <a:cxn ang="0">
                  <a:pos x="196" y="132"/>
                </a:cxn>
                <a:cxn ang="0">
                  <a:pos x="145" y="213"/>
                </a:cxn>
                <a:cxn ang="0">
                  <a:pos x="109" y="309"/>
                </a:cxn>
                <a:cxn ang="0">
                  <a:pos x="87" y="427"/>
                </a:cxn>
                <a:cxn ang="0">
                  <a:pos x="80" y="567"/>
                </a:cxn>
                <a:cxn ang="0">
                  <a:pos x="87" y="721"/>
                </a:cxn>
                <a:cxn ang="0">
                  <a:pos x="123" y="861"/>
                </a:cxn>
                <a:cxn ang="0">
                  <a:pos x="189" y="994"/>
                </a:cxn>
                <a:cxn ang="0">
                  <a:pos x="283" y="1104"/>
                </a:cxn>
                <a:cxn ang="0">
                  <a:pos x="290" y="1111"/>
                </a:cxn>
                <a:cxn ang="0">
                  <a:pos x="298" y="1119"/>
                </a:cxn>
                <a:cxn ang="0">
                  <a:pos x="298" y="1126"/>
                </a:cxn>
                <a:cxn ang="0">
                  <a:pos x="290" y="1126"/>
                </a:cxn>
                <a:cxn ang="0">
                  <a:pos x="290" y="1134"/>
                </a:cxn>
                <a:cxn ang="0">
                  <a:pos x="283" y="1134"/>
                </a:cxn>
                <a:cxn ang="0">
                  <a:pos x="276" y="1134"/>
                </a:cxn>
                <a:cxn ang="0">
                  <a:pos x="174" y="1045"/>
                </a:cxn>
                <a:cxn ang="0">
                  <a:pos x="101" y="949"/>
                </a:cxn>
                <a:cxn ang="0">
                  <a:pos x="58" y="854"/>
                </a:cxn>
                <a:cxn ang="0">
                  <a:pos x="21" y="751"/>
                </a:cxn>
                <a:cxn ang="0">
                  <a:pos x="7" y="655"/>
                </a:cxn>
                <a:cxn ang="0">
                  <a:pos x="0" y="567"/>
                </a:cxn>
                <a:cxn ang="0">
                  <a:pos x="7" y="471"/>
                </a:cxn>
                <a:cxn ang="0">
                  <a:pos x="29" y="375"/>
                </a:cxn>
                <a:cxn ang="0">
                  <a:pos x="58" y="272"/>
                </a:cxn>
                <a:cxn ang="0">
                  <a:pos x="109" y="176"/>
                </a:cxn>
                <a:cxn ang="0">
                  <a:pos x="181" y="81"/>
                </a:cxn>
                <a:cxn ang="0">
                  <a:pos x="276" y="0"/>
                </a:cxn>
              </a:cxnLst>
              <a:rect l="0" t="0" r="r" b="b"/>
              <a:pathLst>
                <a:path w="298" h="1134">
                  <a:moveTo>
                    <a:pt x="276" y="0"/>
                  </a:moveTo>
                  <a:lnTo>
                    <a:pt x="276" y="0"/>
                  </a:lnTo>
                  <a:lnTo>
                    <a:pt x="283" y="0"/>
                  </a:lnTo>
                  <a:lnTo>
                    <a:pt x="290" y="0"/>
                  </a:lnTo>
                  <a:lnTo>
                    <a:pt x="290" y="7"/>
                  </a:lnTo>
                  <a:lnTo>
                    <a:pt x="298" y="14"/>
                  </a:lnTo>
                  <a:lnTo>
                    <a:pt x="290" y="22"/>
                  </a:lnTo>
                  <a:lnTo>
                    <a:pt x="290" y="22"/>
                  </a:lnTo>
                  <a:lnTo>
                    <a:pt x="240" y="73"/>
                  </a:lnTo>
                  <a:lnTo>
                    <a:pt x="196" y="132"/>
                  </a:lnTo>
                  <a:lnTo>
                    <a:pt x="145" y="213"/>
                  </a:lnTo>
                  <a:lnTo>
                    <a:pt x="109" y="309"/>
                  </a:lnTo>
                  <a:lnTo>
                    <a:pt x="87" y="427"/>
                  </a:lnTo>
                  <a:lnTo>
                    <a:pt x="80" y="567"/>
                  </a:lnTo>
                  <a:lnTo>
                    <a:pt x="87" y="721"/>
                  </a:lnTo>
                  <a:lnTo>
                    <a:pt x="123" y="861"/>
                  </a:lnTo>
                  <a:lnTo>
                    <a:pt x="189" y="994"/>
                  </a:lnTo>
                  <a:lnTo>
                    <a:pt x="283" y="1104"/>
                  </a:lnTo>
                  <a:lnTo>
                    <a:pt x="290" y="1111"/>
                  </a:lnTo>
                  <a:lnTo>
                    <a:pt x="298" y="1119"/>
                  </a:lnTo>
                  <a:lnTo>
                    <a:pt x="298" y="1126"/>
                  </a:lnTo>
                  <a:lnTo>
                    <a:pt x="290" y="1126"/>
                  </a:lnTo>
                  <a:lnTo>
                    <a:pt x="290" y="1134"/>
                  </a:lnTo>
                  <a:lnTo>
                    <a:pt x="283" y="1134"/>
                  </a:lnTo>
                  <a:lnTo>
                    <a:pt x="276" y="1134"/>
                  </a:lnTo>
                  <a:lnTo>
                    <a:pt x="174" y="1045"/>
                  </a:lnTo>
                  <a:lnTo>
                    <a:pt x="101" y="949"/>
                  </a:lnTo>
                  <a:lnTo>
                    <a:pt x="58" y="854"/>
                  </a:lnTo>
                  <a:lnTo>
                    <a:pt x="21" y="751"/>
                  </a:lnTo>
                  <a:lnTo>
                    <a:pt x="7" y="655"/>
                  </a:lnTo>
                  <a:lnTo>
                    <a:pt x="0" y="567"/>
                  </a:lnTo>
                  <a:lnTo>
                    <a:pt x="7" y="471"/>
                  </a:lnTo>
                  <a:lnTo>
                    <a:pt x="29" y="375"/>
                  </a:lnTo>
                  <a:lnTo>
                    <a:pt x="58" y="272"/>
                  </a:lnTo>
                  <a:lnTo>
                    <a:pt x="109" y="176"/>
                  </a:lnTo>
                  <a:lnTo>
                    <a:pt x="181" y="81"/>
                  </a:lnTo>
                  <a:lnTo>
                    <a:pt x="2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9" name="Freeform 133"/>
            <p:cNvSpPr>
              <a:spLocks/>
            </p:cNvSpPr>
            <p:nvPr/>
          </p:nvSpPr>
          <p:spPr bwMode="auto">
            <a:xfrm>
              <a:off x="21492" y="1926"/>
              <a:ext cx="655" cy="508"/>
            </a:xfrm>
            <a:custGeom>
              <a:avLst/>
              <a:gdLst/>
              <a:ahLst/>
              <a:cxnLst>
                <a:cxn ang="0">
                  <a:pos x="197" y="0"/>
                </a:cxn>
                <a:cxn ang="0">
                  <a:pos x="240" y="22"/>
                </a:cxn>
                <a:cxn ang="0">
                  <a:pos x="269" y="66"/>
                </a:cxn>
                <a:cxn ang="0">
                  <a:pos x="269" y="118"/>
                </a:cxn>
                <a:cxn ang="0">
                  <a:pos x="226" y="236"/>
                </a:cxn>
                <a:cxn ang="0">
                  <a:pos x="197" y="383"/>
                </a:cxn>
                <a:cxn ang="0">
                  <a:pos x="197" y="405"/>
                </a:cxn>
                <a:cxn ang="0">
                  <a:pos x="204" y="442"/>
                </a:cxn>
                <a:cxn ang="0">
                  <a:pos x="226" y="464"/>
                </a:cxn>
                <a:cxn ang="0">
                  <a:pos x="277" y="479"/>
                </a:cxn>
                <a:cxn ang="0">
                  <a:pos x="379" y="420"/>
                </a:cxn>
                <a:cxn ang="0">
                  <a:pos x="408" y="376"/>
                </a:cxn>
                <a:cxn ang="0">
                  <a:pos x="422" y="346"/>
                </a:cxn>
                <a:cxn ang="0">
                  <a:pos x="429" y="317"/>
                </a:cxn>
                <a:cxn ang="0">
                  <a:pos x="488" y="81"/>
                </a:cxn>
                <a:cxn ang="0">
                  <a:pos x="495" y="44"/>
                </a:cxn>
                <a:cxn ang="0">
                  <a:pos x="509" y="15"/>
                </a:cxn>
                <a:cxn ang="0">
                  <a:pos x="546" y="7"/>
                </a:cxn>
                <a:cxn ang="0">
                  <a:pos x="568" y="15"/>
                </a:cxn>
                <a:cxn ang="0">
                  <a:pos x="582" y="44"/>
                </a:cxn>
                <a:cxn ang="0">
                  <a:pos x="575" y="66"/>
                </a:cxn>
                <a:cxn ang="0">
                  <a:pos x="568" y="110"/>
                </a:cxn>
                <a:cxn ang="0">
                  <a:pos x="539" y="228"/>
                </a:cxn>
                <a:cxn ang="0">
                  <a:pos x="524" y="280"/>
                </a:cxn>
                <a:cxn ang="0">
                  <a:pos x="509" y="331"/>
                </a:cxn>
                <a:cxn ang="0">
                  <a:pos x="502" y="383"/>
                </a:cxn>
                <a:cxn ang="0">
                  <a:pos x="495" y="420"/>
                </a:cxn>
                <a:cxn ang="0">
                  <a:pos x="502" y="457"/>
                </a:cxn>
                <a:cxn ang="0">
                  <a:pos x="517" y="479"/>
                </a:cxn>
                <a:cxn ang="0">
                  <a:pos x="560" y="464"/>
                </a:cxn>
                <a:cxn ang="0">
                  <a:pos x="604" y="398"/>
                </a:cxn>
                <a:cxn ang="0">
                  <a:pos x="619" y="339"/>
                </a:cxn>
                <a:cxn ang="0">
                  <a:pos x="633" y="324"/>
                </a:cxn>
                <a:cxn ang="0">
                  <a:pos x="640" y="324"/>
                </a:cxn>
                <a:cxn ang="0">
                  <a:pos x="655" y="331"/>
                </a:cxn>
                <a:cxn ang="0">
                  <a:pos x="655" y="346"/>
                </a:cxn>
                <a:cxn ang="0">
                  <a:pos x="648" y="376"/>
                </a:cxn>
                <a:cxn ang="0">
                  <a:pos x="633" y="427"/>
                </a:cxn>
                <a:cxn ang="0">
                  <a:pos x="597" y="479"/>
                </a:cxn>
                <a:cxn ang="0">
                  <a:pos x="553" y="508"/>
                </a:cxn>
                <a:cxn ang="0">
                  <a:pos x="524" y="508"/>
                </a:cxn>
                <a:cxn ang="0">
                  <a:pos x="495" y="508"/>
                </a:cxn>
                <a:cxn ang="0">
                  <a:pos x="459" y="493"/>
                </a:cxn>
                <a:cxn ang="0">
                  <a:pos x="429" y="457"/>
                </a:cxn>
                <a:cxn ang="0">
                  <a:pos x="379" y="471"/>
                </a:cxn>
                <a:cxn ang="0">
                  <a:pos x="269" y="508"/>
                </a:cxn>
                <a:cxn ang="0">
                  <a:pos x="211" y="501"/>
                </a:cxn>
                <a:cxn ang="0">
                  <a:pos x="153" y="471"/>
                </a:cxn>
                <a:cxn ang="0">
                  <a:pos x="117" y="427"/>
                </a:cxn>
                <a:cxn ang="0">
                  <a:pos x="109" y="383"/>
                </a:cxn>
                <a:cxn ang="0">
                  <a:pos x="109" y="346"/>
                </a:cxn>
                <a:cxn ang="0">
                  <a:pos x="124" y="280"/>
                </a:cxn>
                <a:cxn ang="0">
                  <a:pos x="168" y="147"/>
                </a:cxn>
                <a:cxn ang="0">
                  <a:pos x="189" y="66"/>
                </a:cxn>
                <a:cxn ang="0">
                  <a:pos x="182" y="37"/>
                </a:cxn>
                <a:cxn ang="0">
                  <a:pos x="160" y="29"/>
                </a:cxn>
                <a:cxn ang="0">
                  <a:pos x="80" y="88"/>
                </a:cxn>
                <a:cxn ang="0">
                  <a:pos x="44" y="177"/>
                </a:cxn>
                <a:cxn ang="0">
                  <a:pos x="22" y="184"/>
                </a:cxn>
                <a:cxn ang="0">
                  <a:pos x="15" y="184"/>
                </a:cxn>
                <a:cxn ang="0">
                  <a:pos x="0" y="169"/>
                </a:cxn>
                <a:cxn ang="0">
                  <a:pos x="29" y="103"/>
                </a:cxn>
                <a:cxn ang="0">
                  <a:pos x="109" y="15"/>
                </a:cxn>
              </a:cxnLst>
              <a:rect l="0" t="0" r="r" b="b"/>
              <a:pathLst>
                <a:path w="655" h="508">
                  <a:moveTo>
                    <a:pt x="168" y="0"/>
                  </a:moveTo>
                  <a:lnTo>
                    <a:pt x="197" y="0"/>
                  </a:lnTo>
                  <a:lnTo>
                    <a:pt x="219" y="7"/>
                  </a:lnTo>
                  <a:lnTo>
                    <a:pt x="240" y="22"/>
                  </a:lnTo>
                  <a:lnTo>
                    <a:pt x="262" y="44"/>
                  </a:lnTo>
                  <a:lnTo>
                    <a:pt x="269" y="66"/>
                  </a:lnTo>
                  <a:lnTo>
                    <a:pt x="277" y="96"/>
                  </a:lnTo>
                  <a:lnTo>
                    <a:pt x="269" y="118"/>
                  </a:lnTo>
                  <a:lnTo>
                    <a:pt x="255" y="155"/>
                  </a:lnTo>
                  <a:lnTo>
                    <a:pt x="226" y="236"/>
                  </a:lnTo>
                  <a:lnTo>
                    <a:pt x="204" y="309"/>
                  </a:lnTo>
                  <a:lnTo>
                    <a:pt x="197" y="383"/>
                  </a:lnTo>
                  <a:lnTo>
                    <a:pt x="197" y="398"/>
                  </a:lnTo>
                  <a:lnTo>
                    <a:pt x="197" y="405"/>
                  </a:lnTo>
                  <a:lnTo>
                    <a:pt x="197" y="420"/>
                  </a:lnTo>
                  <a:lnTo>
                    <a:pt x="204" y="442"/>
                  </a:lnTo>
                  <a:lnTo>
                    <a:pt x="211" y="457"/>
                  </a:lnTo>
                  <a:lnTo>
                    <a:pt x="226" y="464"/>
                  </a:lnTo>
                  <a:lnTo>
                    <a:pt x="248" y="479"/>
                  </a:lnTo>
                  <a:lnTo>
                    <a:pt x="277" y="479"/>
                  </a:lnTo>
                  <a:lnTo>
                    <a:pt x="335" y="464"/>
                  </a:lnTo>
                  <a:lnTo>
                    <a:pt x="379" y="420"/>
                  </a:lnTo>
                  <a:lnTo>
                    <a:pt x="408" y="383"/>
                  </a:lnTo>
                  <a:lnTo>
                    <a:pt x="408" y="376"/>
                  </a:lnTo>
                  <a:lnTo>
                    <a:pt x="415" y="361"/>
                  </a:lnTo>
                  <a:lnTo>
                    <a:pt x="422" y="346"/>
                  </a:lnTo>
                  <a:lnTo>
                    <a:pt x="422" y="331"/>
                  </a:lnTo>
                  <a:lnTo>
                    <a:pt x="429" y="317"/>
                  </a:lnTo>
                  <a:lnTo>
                    <a:pt x="429" y="317"/>
                  </a:lnTo>
                  <a:lnTo>
                    <a:pt x="488" y="81"/>
                  </a:lnTo>
                  <a:lnTo>
                    <a:pt x="488" y="59"/>
                  </a:lnTo>
                  <a:lnTo>
                    <a:pt x="495" y="44"/>
                  </a:lnTo>
                  <a:lnTo>
                    <a:pt x="502" y="29"/>
                  </a:lnTo>
                  <a:lnTo>
                    <a:pt x="509" y="15"/>
                  </a:lnTo>
                  <a:lnTo>
                    <a:pt x="524" y="7"/>
                  </a:lnTo>
                  <a:lnTo>
                    <a:pt x="546" y="7"/>
                  </a:lnTo>
                  <a:lnTo>
                    <a:pt x="560" y="7"/>
                  </a:lnTo>
                  <a:lnTo>
                    <a:pt x="568" y="15"/>
                  </a:lnTo>
                  <a:lnTo>
                    <a:pt x="575" y="29"/>
                  </a:lnTo>
                  <a:lnTo>
                    <a:pt x="582" y="44"/>
                  </a:lnTo>
                  <a:lnTo>
                    <a:pt x="582" y="52"/>
                  </a:lnTo>
                  <a:lnTo>
                    <a:pt x="575" y="66"/>
                  </a:lnTo>
                  <a:lnTo>
                    <a:pt x="575" y="88"/>
                  </a:lnTo>
                  <a:lnTo>
                    <a:pt x="568" y="110"/>
                  </a:lnTo>
                  <a:lnTo>
                    <a:pt x="560" y="133"/>
                  </a:lnTo>
                  <a:lnTo>
                    <a:pt x="539" y="228"/>
                  </a:lnTo>
                  <a:lnTo>
                    <a:pt x="531" y="250"/>
                  </a:lnTo>
                  <a:lnTo>
                    <a:pt x="524" y="280"/>
                  </a:lnTo>
                  <a:lnTo>
                    <a:pt x="517" y="309"/>
                  </a:lnTo>
                  <a:lnTo>
                    <a:pt x="509" y="331"/>
                  </a:lnTo>
                  <a:lnTo>
                    <a:pt x="502" y="353"/>
                  </a:lnTo>
                  <a:lnTo>
                    <a:pt x="502" y="383"/>
                  </a:lnTo>
                  <a:lnTo>
                    <a:pt x="495" y="405"/>
                  </a:lnTo>
                  <a:lnTo>
                    <a:pt x="495" y="420"/>
                  </a:lnTo>
                  <a:lnTo>
                    <a:pt x="495" y="442"/>
                  </a:lnTo>
                  <a:lnTo>
                    <a:pt x="502" y="457"/>
                  </a:lnTo>
                  <a:lnTo>
                    <a:pt x="509" y="464"/>
                  </a:lnTo>
                  <a:lnTo>
                    <a:pt x="517" y="479"/>
                  </a:lnTo>
                  <a:lnTo>
                    <a:pt x="531" y="479"/>
                  </a:lnTo>
                  <a:lnTo>
                    <a:pt x="560" y="464"/>
                  </a:lnTo>
                  <a:lnTo>
                    <a:pt x="582" y="434"/>
                  </a:lnTo>
                  <a:lnTo>
                    <a:pt x="604" y="398"/>
                  </a:lnTo>
                  <a:lnTo>
                    <a:pt x="611" y="353"/>
                  </a:lnTo>
                  <a:lnTo>
                    <a:pt x="619" y="339"/>
                  </a:lnTo>
                  <a:lnTo>
                    <a:pt x="626" y="331"/>
                  </a:lnTo>
                  <a:lnTo>
                    <a:pt x="633" y="324"/>
                  </a:lnTo>
                  <a:lnTo>
                    <a:pt x="640" y="324"/>
                  </a:lnTo>
                  <a:lnTo>
                    <a:pt x="640" y="324"/>
                  </a:lnTo>
                  <a:lnTo>
                    <a:pt x="648" y="324"/>
                  </a:lnTo>
                  <a:lnTo>
                    <a:pt x="655" y="331"/>
                  </a:lnTo>
                  <a:lnTo>
                    <a:pt x="655" y="339"/>
                  </a:lnTo>
                  <a:lnTo>
                    <a:pt x="655" y="346"/>
                  </a:lnTo>
                  <a:lnTo>
                    <a:pt x="655" y="361"/>
                  </a:lnTo>
                  <a:lnTo>
                    <a:pt x="648" y="376"/>
                  </a:lnTo>
                  <a:lnTo>
                    <a:pt x="640" y="405"/>
                  </a:lnTo>
                  <a:lnTo>
                    <a:pt x="633" y="427"/>
                  </a:lnTo>
                  <a:lnTo>
                    <a:pt x="619" y="449"/>
                  </a:lnTo>
                  <a:lnTo>
                    <a:pt x="597" y="479"/>
                  </a:lnTo>
                  <a:lnTo>
                    <a:pt x="582" y="493"/>
                  </a:lnTo>
                  <a:lnTo>
                    <a:pt x="553" y="508"/>
                  </a:lnTo>
                  <a:lnTo>
                    <a:pt x="531" y="508"/>
                  </a:lnTo>
                  <a:lnTo>
                    <a:pt x="524" y="508"/>
                  </a:lnTo>
                  <a:lnTo>
                    <a:pt x="509" y="508"/>
                  </a:lnTo>
                  <a:lnTo>
                    <a:pt x="495" y="508"/>
                  </a:lnTo>
                  <a:lnTo>
                    <a:pt x="480" y="501"/>
                  </a:lnTo>
                  <a:lnTo>
                    <a:pt x="459" y="493"/>
                  </a:lnTo>
                  <a:lnTo>
                    <a:pt x="444" y="479"/>
                  </a:lnTo>
                  <a:lnTo>
                    <a:pt x="429" y="457"/>
                  </a:lnTo>
                  <a:lnTo>
                    <a:pt x="415" y="434"/>
                  </a:lnTo>
                  <a:lnTo>
                    <a:pt x="379" y="471"/>
                  </a:lnTo>
                  <a:lnTo>
                    <a:pt x="328" y="501"/>
                  </a:lnTo>
                  <a:lnTo>
                    <a:pt x="269" y="508"/>
                  </a:lnTo>
                  <a:lnTo>
                    <a:pt x="240" y="508"/>
                  </a:lnTo>
                  <a:lnTo>
                    <a:pt x="211" y="501"/>
                  </a:lnTo>
                  <a:lnTo>
                    <a:pt x="182" y="493"/>
                  </a:lnTo>
                  <a:lnTo>
                    <a:pt x="153" y="471"/>
                  </a:lnTo>
                  <a:lnTo>
                    <a:pt x="131" y="449"/>
                  </a:lnTo>
                  <a:lnTo>
                    <a:pt x="117" y="427"/>
                  </a:lnTo>
                  <a:lnTo>
                    <a:pt x="117" y="405"/>
                  </a:lnTo>
                  <a:lnTo>
                    <a:pt x="109" y="383"/>
                  </a:lnTo>
                  <a:lnTo>
                    <a:pt x="109" y="368"/>
                  </a:lnTo>
                  <a:lnTo>
                    <a:pt x="109" y="346"/>
                  </a:lnTo>
                  <a:lnTo>
                    <a:pt x="117" y="317"/>
                  </a:lnTo>
                  <a:lnTo>
                    <a:pt x="124" y="280"/>
                  </a:lnTo>
                  <a:lnTo>
                    <a:pt x="139" y="221"/>
                  </a:lnTo>
                  <a:lnTo>
                    <a:pt x="168" y="147"/>
                  </a:lnTo>
                  <a:lnTo>
                    <a:pt x="182" y="103"/>
                  </a:lnTo>
                  <a:lnTo>
                    <a:pt x="189" y="66"/>
                  </a:lnTo>
                  <a:lnTo>
                    <a:pt x="189" y="52"/>
                  </a:lnTo>
                  <a:lnTo>
                    <a:pt x="182" y="37"/>
                  </a:lnTo>
                  <a:lnTo>
                    <a:pt x="175" y="29"/>
                  </a:lnTo>
                  <a:lnTo>
                    <a:pt x="160" y="29"/>
                  </a:lnTo>
                  <a:lnTo>
                    <a:pt x="117" y="44"/>
                  </a:lnTo>
                  <a:lnTo>
                    <a:pt x="80" y="88"/>
                  </a:lnTo>
                  <a:lnTo>
                    <a:pt x="44" y="169"/>
                  </a:lnTo>
                  <a:lnTo>
                    <a:pt x="44" y="177"/>
                  </a:lnTo>
                  <a:lnTo>
                    <a:pt x="37" y="184"/>
                  </a:lnTo>
                  <a:lnTo>
                    <a:pt x="22" y="184"/>
                  </a:lnTo>
                  <a:lnTo>
                    <a:pt x="15" y="184"/>
                  </a:lnTo>
                  <a:lnTo>
                    <a:pt x="15" y="184"/>
                  </a:lnTo>
                  <a:lnTo>
                    <a:pt x="8" y="177"/>
                  </a:lnTo>
                  <a:lnTo>
                    <a:pt x="0" y="169"/>
                  </a:lnTo>
                  <a:lnTo>
                    <a:pt x="8" y="147"/>
                  </a:lnTo>
                  <a:lnTo>
                    <a:pt x="29" y="103"/>
                  </a:lnTo>
                  <a:lnTo>
                    <a:pt x="59" y="52"/>
                  </a:lnTo>
                  <a:lnTo>
                    <a:pt x="109" y="15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0" name="Freeform 134"/>
            <p:cNvSpPr>
              <a:spLocks/>
            </p:cNvSpPr>
            <p:nvPr/>
          </p:nvSpPr>
          <p:spPr bwMode="auto">
            <a:xfrm>
              <a:off x="22271" y="1573"/>
              <a:ext cx="290" cy="1134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0"/>
                </a:cxn>
                <a:cxn ang="0">
                  <a:pos x="123" y="88"/>
                </a:cxn>
                <a:cxn ang="0">
                  <a:pos x="189" y="184"/>
                </a:cxn>
                <a:cxn ang="0">
                  <a:pos x="240" y="279"/>
                </a:cxn>
                <a:cxn ang="0">
                  <a:pos x="276" y="382"/>
                </a:cxn>
                <a:cxn ang="0">
                  <a:pos x="290" y="478"/>
                </a:cxn>
                <a:cxn ang="0">
                  <a:pos x="290" y="567"/>
                </a:cxn>
                <a:cxn ang="0">
                  <a:pos x="283" y="699"/>
                </a:cxn>
                <a:cxn ang="0">
                  <a:pos x="254" y="817"/>
                </a:cxn>
                <a:cxn ang="0">
                  <a:pos x="210" y="920"/>
                </a:cxn>
                <a:cxn ang="0">
                  <a:pos x="160" y="994"/>
                </a:cxn>
                <a:cxn ang="0">
                  <a:pos x="116" y="1053"/>
                </a:cxn>
                <a:cxn ang="0">
                  <a:pos x="65" y="1097"/>
                </a:cxn>
                <a:cxn ang="0">
                  <a:pos x="36" y="1126"/>
                </a:cxn>
                <a:cxn ang="0">
                  <a:pos x="14" y="1134"/>
                </a:cxn>
                <a:cxn ang="0">
                  <a:pos x="7" y="1134"/>
                </a:cxn>
                <a:cxn ang="0">
                  <a:pos x="0" y="1126"/>
                </a:cxn>
                <a:cxn ang="0">
                  <a:pos x="0" y="1126"/>
                </a:cxn>
                <a:cxn ang="0">
                  <a:pos x="0" y="1119"/>
                </a:cxn>
                <a:cxn ang="0">
                  <a:pos x="0" y="1119"/>
                </a:cxn>
                <a:cxn ang="0">
                  <a:pos x="7" y="1111"/>
                </a:cxn>
                <a:cxn ang="0">
                  <a:pos x="14" y="1104"/>
                </a:cxn>
                <a:cxn ang="0">
                  <a:pos x="21" y="1097"/>
                </a:cxn>
                <a:cxn ang="0">
                  <a:pos x="101" y="1001"/>
                </a:cxn>
                <a:cxn ang="0">
                  <a:pos x="167" y="876"/>
                </a:cxn>
                <a:cxn ang="0">
                  <a:pos x="203" y="736"/>
                </a:cxn>
                <a:cxn ang="0">
                  <a:pos x="218" y="567"/>
                </a:cxn>
                <a:cxn ang="0">
                  <a:pos x="210" y="427"/>
                </a:cxn>
                <a:cxn ang="0">
                  <a:pos x="181" y="316"/>
                </a:cxn>
                <a:cxn ang="0">
                  <a:pos x="152" y="220"/>
                </a:cxn>
                <a:cxn ang="0">
                  <a:pos x="109" y="139"/>
                </a:cxn>
                <a:cxn ang="0">
                  <a:pos x="58" y="81"/>
                </a:cxn>
                <a:cxn ang="0">
                  <a:pos x="14" y="29"/>
                </a:cxn>
                <a:cxn ang="0">
                  <a:pos x="0" y="22"/>
                </a:cxn>
                <a:cxn ang="0">
                  <a:pos x="0" y="14"/>
                </a:cxn>
                <a:cxn ang="0">
                  <a:pos x="0" y="7"/>
                </a:cxn>
                <a:cxn ang="0">
                  <a:pos x="7" y="0"/>
                </a:cxn>
                <a:cxn ang="0">
                  <a:pos x="14" y="0"/>
                </a:cxn>
                <a:cxn ang="0">
                  <a:pos x="21" y="0"/>
                </a:cxn>
              </a:cxnLst>
              <a:rect l="0" t="0" r="r" b="b"/>
              <a:pathLst>
                <a:path w="290" h="1134">
                  <a:moveTo>
                    <a:pt x="21" y="0"/>
                  </a:moveTo>
                  <a:lnTo>
                    <a:pt x="21" y="0"/>
                  </a:lnTo>
                  <a:lnTo>
                    <a:pt x="123" y="88"/>
                  </a:lnTo>
                  <a:lnTo>
                    <a:pt x="189" y="184"/>
                  </a:lnTo>
                  <a:lnTo>
                    <a:pt x="240" y="279"/>
                  </a:lnTo>
                  <a:lnTo>
                    <a:pt x="276" y="382"/>
                  </a:lnTo>
                  <a:lnTo>
                    <a:pt x="290" y="478"/>
                  </a:lnTo>
                  <a:lnTo>
                    <a:pt x="290" y="567"/>
                  </a:lnTo>
                  <a:lnTo>
                    <a:pt x="283" y="699"/>
                  </a:lnTo>
                  <a:lnTo>
                    <a:pt x="254" y="817"/>
                  </a:lnTo>
                  <a:lnTo>
                    <a:pt x="210" y="920"/>
                  </a:lnTo>
                  <a:lnTo>
                    <a:pt x="160" y="994"/>
                  </a:lnTo>
                  <a:lnTo>
                    <a:pt x="116" y="1053"/>
                  </a:lnTo>
                  <a:lnTo>
                    <a:pt x="65" y="1097"/>
                  </a:lnTo>
                  <a:lnTo>
                    <a:pt x="36" y="1126"/>
                  </a:lnTo>
                  <a:lnTo>
                    <a:pt x="14" y="1134"/>
                  </a:lnTo>
                  <a:lnTo>
                    <a:pt x="7" y="1134"/>
                  </a:lnTo>
                  <a:lnTo>
                    <a:pt x="0" y="1126"/>
                  </a:lnTo>
                  <a:lnTo>
                    <a:pt x="0" y="1126"/>
                  </a:lnTo>
                  <a:lnTo>
                    <a:pt x="0" y="1119"/>
                  </a:lnTo>
                  <a:lnTo>
                    <a:pt x="0" y="1119"/>
                  </a:lnTo>
                  <a:lnTo>
                    <a:pt x="7" y="1111"/>
                  </a:lnTo>
                  <a:lnTo>
                    <a:pt x="14" y="1104"/>
                  </a:lnTo>
                  <a:lnTo>
                    <a:pt x="21" y="1097"/>
                  </a:lnTo>
                  <a:lnTo>
                    <a:pt x="101" y="1001"/>
                  </a:lnTo>
                  <a:lnTo>
                    <a:pt x="167" y="876"/>
                  </a:lnTo>
                  <a:lnTo>
                    <a:pt x="203" y="736"/>
                  </a:lnTo>
                  <a:lnTo>
                    <a:pt x="218" y="567"/>
                  </a:lnTo>
                  <a:lnTo>
                    <a:pt x="210" y="427"/>
                  </a:lnTo>
                  <a:lnTo>
                    <a:pt x="181" y="316"/>
                  </a:lnTo>
                  <a:lnTo>
                    <a:pt x="152" y="220"/>
                  </a:lnTo>
                  <a:lnTo>
                    <a:pt x="109" y="139"/>
                  </a:lnTo>
                  <a:lnTo>
                    <a:pt x="58" y="81"/>
                  </a:lnTo>
                  <a:lnTo>
                    <a:pt x="14" y="29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7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1" name="Freeform 135"/>
            <p:cNvSpPr>
              <a:spLocks/>
            </p:cNvSpPr>
            <p:nvPr/>
          </p:nvSpPr>
          <p:spPr bwMode="auto">
            <a:xfrm>
              <a:off x="22852" y="1573"/>
              <a:ext cx="59" cy="1134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44" y="0"/>
                </a:cxn>
                <a:cxn ang="0">
                  <a:pos x="51" y="7"/>
                </a:cxn>
                <a:cxn ang="0">
                  <a:pos x="51" y="22"/>
                </a:cxn>
                <a:cxn ang="0">
                  <a:pos x="59" y="29"/>
                </a:cxn>
                <a:cxn ang="0">
                  <a:pos x="59" y="44"/>
                </a:cxn>
                <a:cxn ang="0">
                  <a:pos x="59" y="1089"/>
                </a:cxn>
                <a:cxn ang="0">
                  <a:pos x="59" y="1104"/>
                </a:cxn>
                <a:cxn ang="0">
                  <a:pos x="51" y="1111"/>
                </a:cxn>
                <a:cxn ang="0">
                  <a:pos x="51" y="1126"/>
                </a:cxn>
                <a:cxn ang="0">
                  <a:pos x="44" y="1134"/>
                </a:cxn>
                <a:cxn ang="0">
                  <a:pos x="29" y="1134"/>
                </a:cxn>
                <a:cxn ang="0">
                  <a:pos x="15" y="1134"/>
                </a:cxn>
                <a:cxn ang="0">
                  <a:pos x="8" y="1126"/>
                </a:cxn>
                <a:cxn ang="0">
                  <a:pos x="0" y="1111"/>
                </a:cxn>
                <a:cxn ang="0">
                  <a:pos x="0" y="1104"/>
                </a:cxn>
                <a:cxn ang="0">
                  <a:pos x="0" y="1089"/>
                </a:cxn>
                <a:cxn ang="0">
                  <a:pos x="0" y="44"/>
                </a:cxn>
                <a:cxn ang="0">
                  <a:pos x="0" y="29"/>
                </a:cxn>
                <a:cxn ang="0">
                  <a:pos x="0" y="22"/>
                </a:cxn>
                <a:cxn ang="0">
                  <a:pos x="8" y="7"/>
                </a:cxn>
                <a:cxn ang="0">
                  <a:pos x="15" y="0"/>
                </a:cxn>
                <a:cxn ang="0">
                  <a:pos x="29" y="0"/>
                </a:cxn>
              </a:cxnLst>
              <a:rect l="0" t="0" r="r" b="b"/>
              <a:pathLst>
                <a:path w="59" h="1134">
                  <a:moveTo>
                    <a:pt x="29" y="0"/>
                  </a:moveTo>
                  <a:lnTo>
                    <a:pt x="44" y="0"/>
                  </a:lnTo>
                  <a:lnTo>
                    <a:pt x="51" y="7"/>
                  </a:lnTo>
                  <a:lnTo>
                    <a:pt x="51" y="22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59" y="1089"/>
                  </a:lnTo>
                  <a:lnTo>
                    <a:pt x="59" y="1104"/>
                  </a:lnTo>
                  <a:lnTo>
                    <a:pt x="51" y="1111"/>
                  </a:lnTo>
                  <a:lnTo>
                    <a:pt x="51" y="1126"/>
                  </a:lnTo>
                  <a:lnTo>
                    <a:pt x="44" y="1134"/>
                  </a:lnTo>
                  <a:lnTo>
                    <a:pt x="29" y="1134"/>
                  </a:lnTo>
                  <a:lnTo>
                    <a:pt x="15" y="1134"/>
                  </a:lnTo>
                  <a:lnTo>
                    <a:pt x="8" y="1126"/>
                  </a:lnTo>
                  <a:lnTo>
                    <a:pt x="0" y="1111"/>
                  </a:lnTo>
                  <a:lnTo>
                    <a:pt x="0" y="1104"/>
                  </a:lnTo>
                  <a:lnTo>
                    <a:pt x="0" y="1089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0" y="22"/>
                  </a:lnTo>
                  <a:lnTo>
                    <a:pt x="8" y="7"/>
                  </a:lnTo>
                  <a:lnTo>
                    <a:pt x="15" y="0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2" name="Rectangle 136"/>
            <p:cNvSpPr>
              <a:spLocks noChangeArrowheads="1"/>
            </p:cNvSpPr>
            <p:nvPr/>
          </p:nvSpPr>
          <p:spPr bwMode="auto">
            <a:xfrm>
              <a:off x="12329" y="2817"/>
              <a:ext cx="11891" cy="81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3" name="Freeform 137"/>
            <p:cNvSpPr>
              <a:spLocks/>
            </p:cNvSpPr>
            <p:nvPr/>
          </p:nvSpPr>
          <p:spPr bwMode="auto">
            <a:xfrm>
              <a:off x="12409" y="3340"/>
              <a:ext cx="502" cy="758"/>
            </a:xfrm>
            <a:custGeom>
              <a:avLst/>
              <a:gdLst/>
              <a:ahLst/>
              <a:cxnLst>
                <a:cxn ang="0">
                  <a:pos x="320" y="7"/>
                </a:cxn>
                <a:cxn ang="0">
                  <a:pos x="451" y="88"/>
                </a:cxn>
                <a:cxn ang="0">
                  <a:pos x="502" y="221"/>
                </a:cxn>
                <a:cxn ang="0">
                  <a:pos x="451" y="361"/>
                </a:cxn>
                <a:cxn ang="0">
                  <a:pos x="342" y="471"/>
                </a:cxn>
                <a:cxn ang="0">
                  <a:pos x="247" y="545"/>
                </a:cxn>
                <a:cxn ang="0">
                  <a:pos x="116" y="663"/>
                </a:cxn>
                <a:cxn ang="0">
                  <a:pos x="334" y="663"/>
                </a:cxn>
                <a:cxn ang="0">
                  <a:pos x="378" y="663"/>
                </a:cxn>
                <a:cxn ang="0">
                  <a:pos x="422" y="655"/>
                </a:cxn>
                <a:cxn ang="0">
                  <a:pos x="443" y="640"/>
                </a:cxn>
                <a:cxn ang="0">
                  <a:pos x="458" y="596"/>
                </a:cxn>
                <a:cxn ang="0">
                  <a:pos x="465" y="552"/>
                </a:cxn>
                <a:cxn ang="0">
                  <a:pos x="502" y="552"/>
                </a:cxn>
                <a:cxn ang="0">
                  <a:pos x="0" y="758"/>
                </a:cxn>
                <a:cxn ang="0">
                  <a:pos x="7" y="729"/>
                </a:cxn>
                <a:cxn ang="0">
                  <a:pos x="14" y="714"/>
                </a:cxn>
                <a:cxn ang="0">
                  <a:pos x="320" y="405"/>
                </a:cxn>
                <a:cxn ang="0">
                  <a:pos x="385" y="294"/>
                </a:cxn>
                <a:cxn ang="0">
                  <a:pos x="385" y="154"/>
                </a:cxn>
                <a:cxn ang="0">
                  <a:pos x="298" y="59"/>
                </a:cxn>
                <a:cxn ang="0">
                  <a:pos x="182" y="44"/>
                </a:cxn>
                <a:cxn ang="0">
                  <a:pos x="94" y="96"/>
                </a:cxn>
                <a:cxn ang="0">
                  <a:pos x="80" y="147"/>
                </a:cxn>
                <a:cxn ang="0">
                  <a:pos x="109" y="162"/>
                </a:cxn>
                <a:cxn ang="0">
                  <a:pos x="123" y="184"/>
                </a:cxn>
                <a:cxn ang="0">
                  <a:pos x="123" y="206"/>
                </a:cxn>
                <a:cxn ang="0">
                  <a:pos x="109" y="243"/>
                </a:cxn>
                <a:cxn ang="0">
                  <a:pos x="80" y="265"/>
                </a:cxn>
                <a:cxn ang="0">
                  <a:pos x="58" y="265"/>
                </a:cxn>
                <a:cxn ang="0">
                  <a:pos x="36" y="265"/>
                </a:cxn>
                <a:cxn ang="0">
                  <a:pos x="14" y="243"/>
                </a:cxn>
                <a:cxn ang="0">
                  <a:pos x="0" y="206"/>
                </a:cxn>
                <a:cxn ang="0">
                  <a:pos x="65" y="59"/>
                </a:cxn>
                <a:cxn ang="0">
                  <a:pos x="240" y="0"/>
                </a:cxn>
              </a:cxnLst>
              <a:rect l="0" t="0" r="r" b="b"/>
              <a:pathLst>
                <a:path w="502" h="758">
                  <a:moveTo>
                    <a:pt x="240" y="0"/>
                  </a:moveTo>
                  <a:lnTo>
                    <a:pt x="320" y="7"/>
                  </a:lnTo>
                  <a:lnTo>
                    <a:pt x="392" y="37"/>
                  </a:lnTo>
                  <a:lnTo>
                    <a:pt x="451" y="88"/>
                  </a:lnTo>
                  <a:lnTo>
                    <a:pt x="487" y="147"/>
                  </a:lnTo>
                  <a:lnTo>
                    <a:pt x="502" y="221"/>
                  </a:lnTo>
                  <a:lnTo>
                    <a:pt x="487" y="294"/>
                  </a:lnTo>
                  <a:lnTo>
                    <a:pt x="451" y="361"/>
                  </a:lnTo>
                  <a:lnTo>
                    <a:pt x="400" y="420"/>
                  </a:lnTo>
                  <a:lnTo>
                    <a:pt x="342" y="471"/>
                  </a:lnTo>
                  <a:lnTo>
                    <a:pt x="291" y="508"/>
                  </a:lnTo>
                  <a:lnTo>
                    <a:pt x="247" y="545"/>
                  </a:lnTo>
                  <a:lnTo>
                    <a:pt x="189" y="596"/>
                  </a:lnTo>
                  <a:lnTo>
                    <a:pt x="116" y="663"/>
                  </a:lnTo>
                  <a:lnTo>
                    <a:pt x="320" y="663"/>
                  </a:lnTo>
                  <a:lnTo>
                    <a:pt x="334" y="663"/>
                  </a:lnTo>
                  <a:lnTo>
                    <a:pt x="356" y="663"/>
                  </a:lnTo>
                  <a:lnTo>
                    <a:pt x="378" y="663"/>
                  </a:lnTo>
                  <a:lnTo>
                    <a:pt x="407" y="655"/>
                  </a:lnTo>
                  <a:lnTo>
                    <a:pt x="422" y="655"/>
                  </a:lnTo>
                  <a:lnTo>
                    <a:pt x="436" y="655"/>
                  </a:lnTo>
                  <a:lnTo>
                    <a:pt x="443" y="640"/>
                  </a:lnTo>
                  <a:lnTo>
                    <a:pt x="451" y="618"/>
                  </a:lnTo>
                  <a:lnTo>
                    <a:pt x="458" y="596"/>
                  </a:lnTo>
                  <a:lnTo>
                    <a:pt x="458" y="567"/>
                  </a:lnTo>
                  <a:lnTo>
                    <a:pt x="465" y="552"/>
                  </a:lnTo>
                  <a:lnTo>
                    <a:pt x="502" y="552"/>
                  </a:lnTo>
                  <a:lnTo>
                    <a:pt x="502" y="552"/>
                  </a:lnTo>
                  <a:lnTo>
                    <a:pt x="465" y="758"/>
                  </a:lnTo>
                  <a:lnTo>
                    <a:pt x="0" y="758"/>
                  </a:lnTo>
                  <a:lnTo>
                    <a:pt x="7" y="736"/>
                  </a:lnTo>
                  <a:lnTo>
                    <a:pt x="7" y="729"/>
                  </a:lnTo>
                  <a:lnTo>
                    <a:pt x="7" y="721"/>
                  </a:lnTo>
                  <a:lnTo>
                    <a:pt x="14" y="714"/>
                  </a:lnTo>
                  <a:lnTo>
                    <a:pt x="283" y="442"/>
                  </a:lnTo>
                  <a:lnTo>
                    <a:pt x="320" y="405"/>
                  </a:lnTo>
                  <a:lnTo>
                    <a:pt x="356" y="353"/>
                  </a:lnTo>
                  <a:lnTo>
                    <a:pt x="385" y="294"/>
                  </a:lnTo>
                  <a:lnTo>
                    <a:pt x="392" y="221"/>
                  </a:lnTo>
                  <a:lnTo>
                    <a:pt x="385" y="154"/>
                  </a:lnTo>
                  <a:lnTo>
                    <a:pt x="349" y="96"/>
                  </a:lnTo>
                  <a:lnTo>
                    <a:pt x="298" y="59"/>
                  </a:lnTo>
                  <a:lnTo>
                    <a:pt x="218" y="37"/>
                  </a:lnTo>
                  <a:lnTo>
                    <a:pt x="182" y="44"/>
                  </a:lnTo>
                  <a:lnTo>
                    <a:pt x="131" y="66"/>
                  </a:lnTo>
                  <a:lnTo>
                    <a:pt x="94" y="96"/>
                  </a:lnTo>
                  <a:lnTo>
                    <a:pt x="58" y="147"/>
                  </a:lnTo>
                  <a:lnTo>
                    <a:pt x="80" y="147"/>
                  </a:lnTo>
                  <a:lnTo>
                    <a:pt x="94" y="154"/>
                  </a:lnTo>
                  <a:lnTo>
                    <a:pt x="109" y="162"/>
                  </a:lnTo>
                  <a:lnTo>
                    <a:pt x="116" y="177"/>
                  </a:lnTo>
                  <a:lnTo>
                    <a:pt x="123" y="184"/>
                  </a:lnTo>
                  <a:lnTo>
                    <a:pt x="123" y="199"/>
                  </a:lnTo>
                  <a:lnTo>
                    <a:pt x="123" y="206"/>
                  </a:lnTo>
                  <a:lnTo>
                    <a:pt x="116" y="228"/>
                  </a:lnTo>
                  <a:lnTo>
                    <a:pt x="109" y="243"/>
                  </a:lnTo>
                  <a:lnTo>
                    <a:pt x="94" y="258"/>
                  </a:lnTo>
                  <a:lnTo>
                    <a:pt x="80" y="265"/>
                  </a:lnTo>
                  <a:lnTo>
                    <a:pt x="65" y="265"/>
                  </a:lnTo>
                  <a:lnTo>
                    <a:pt x="58" y="265"/>
                  </a:lnTo>
                  <a:lnTo>
                    <a:pt x="51" y="265"/>
                  </a:lnTo>
                  <a:lnTo>
                    <a:pt x="36" y="265"/>
                  </a:lnTo>
                  <a:lnTo>
                    <a:pt x="22" y="258"/>
                  </a:lnTo>
                  <a:lnTo>
                    <a:pt x="14" y="243"/>
                  </a:lnTo>
                  <a:lnTo>
                    <a:pt x="7" y="228"/>
                  </a:lnTo>
                  <a:lnTo>
                    <a:pt x="0" y="206"/>
                  </a:lnTo>
                  <a:lnTo>
                    <a:pt x="22" y="125"/>
                  </a:lnTo>
                  <a:lnTo>
                    <a:pt x="65" y="59"/>
                  </a:lnTo>
                  <a:lnTo>
                    <a:pt x="145" y="15"/>
                  </a:lnTo>
                  <a:lnTo>
                    <a:pt x="2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4" name="Freeform 138"/>
            <p:cNvSpPr>
              <a:spLocks/>
            </p:cNvSpPr>
            <p:nvPr/>
          </p:nvSpPr>
          <p:spPr bwMode="auto">
            <a:xfrm>
              <a:off x="13034" y="3318"/>
              <a:ext cx="349" cy="7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" y="0"/>
                </a:cxn>
                <a:cxn ang="0">
                  <a:pos x="73" y="7"/>
                </a:cxn>
                <a:cxn ang="0">
                  <a:pos x="131" y="7"/>
                </a:cxn>
                <a:cxn ang="0">
                  <a:pos x="175" y="7"/>
                </a:cxn>
                <a:cxn ang="0">
                  <a:pos x="218" y="7"/>
                </a:cxn>
                <a:cxn ang="0">
                  <a:pos x="277" y="7"/>
                </a:cxn>
                <a:cxn ang="0">
                  <a:pos x="327" y="0"/>
                </a:cxn>
                <a:cxn ang="0">
                  <a:pos x="349" y="0"/>
                </a:cxn>
                <a:cxn ang="0">
                  <a:pos x="349" y="44"/>
                </a:cxn>
                <a:cxn ang="0">
                  <a:pos x="320" y="44"/>
                </a:cxn>
                <a:cxn ang="0">
                  <a:pos x="284" y="44"/>
                </a:cxn>
                <a:cxn ang="0">
                  <a:pos x="262" y="44"/>
                </a:cxn>
                <a:cxn ang="0">
                  <a:pos x="240" y="51"/>
                </a:cxn>
                <a:cxn ang="0">
                  <a:pos x="233" y="59"/>
                </a:cxn>
                <a:cxn ang="0">
                  <a:pos x="226" y="66"/>
                </a:cxn>
                <a:cxn ang="0">
                  <a:pos x="226" y="81"/>
                </a:cxn>
                <a:cxn ang="0">
                  <a:pos x="226" y="95"/>
                </a:cxn>
                <a:cxn ang="0">
                  <a:pos x="226" y="685"/>
                </a:cxn>
                <a:cxn ang="0">
                  <a:pos x="226" y="699"/>
                </a:cxn>
                <a:cxn ang="0">
                  <a:pos x="226" y="714"/>
                </a:cxn>
                <a:cxn ang="0">
                  <a:pos x="233" y="721"/>
                </a:cxn>
                <a:cxn ang="0">
                  <a:pos x="240" y="729"/>
                </a:cxn>
                <a:cxn ang="0">
                  <a:pos x="262" y="736"/>
                </a:cxn>
                <a:cxn ang="0">
                  <a:pos x="284" y="736"/>
                </a:cxn>
                <a:cxn ang="0">
                  <a:pos x="320" y="736"/>
                </a:cxn>
                <a:cxn ang="0">
                  <a:pos x="349" y="736"/>
                </a:cxn>
                <a:cxn ang="0">
                  <a:pos x="349" y="780"/>
                </a:cxn>
                <a:cxn ang="0">
                  <a:pos x="327" y="780"/>
                </a:cxn>
                <a:cxn ang="0">
                  <a:pos x="277" y="773"/>
                </a:cxn>
                <a:cxn ang="0">
                  <a:pos x="218" y="773"/>
                </a:cxn>
                <a:cxn ang="0">
                  <a:pos x="175" y="773"/>
                </a:cxn>
                <a:cxn ang="0">
                  <a:pos x="131" y="773"/>
                </a:cxn>
                <a:cxn ang="0">
                  <a:pos x="73" y="773"/>
                </a:cxn>
                <a:cxn ang="0">
                  <a:pos x="22" y="780"/>
                </a:cxn>
                <a:cxn ang="0">
                  <a:pos x="0" y="780"/>
                </a:cxn>
                <a:cxn ang="0">
                  <a:pos x="0" y="736"/>
                </a:cxn>
                <a:cxn ang="0">
                  <a:pos x="29" y="736"/>
                </a:cxn>
                <a:cxn ang="0">
                  <a:pos x="66" y="736"/>
                </a:cxn>
                <a:cxn ang="0">
                  <a:pos x="87" y="736"/>
                </a:cxn>
                <a:cxn ang="0">
                  <a:pos x="102" y="729"/>
                </a:cxn>
                <a:cxn ang="0">
                  <a:pos x="117" y="721"/>
                </a:cxn>
                <a:cxn ang="0">
                  <a:pos x="117" y="714"/>
                </a:cxn>
                <a:cxn ang="0">
                  <a:pos x="124" y="699"/>
                </a:cxn>
                <a:cxn ang="0">
                  <a:pos x="124" y="685"/>
                </a:cxn>
                <a:cxn ang="0">
                  <a:pos x="124" y="95"/>
                </a:cxn>
                <a:cxn ang="0">
                  <a:pos x="124" y="81"/>
                </a:cxn>
                <a:cxn ang="0">
                  <a:pos x="117" y="66"/>
                </a:cxn>
                <a:cxn ang="0">
                  <a:pos x="117" y="59"/>
                </a:cxn>
                <a:cxn ang="0">
                  <a:pos x="102" y="51"/>
                </a:cxn>
                <a:cxn ang="0">
                  <a:pos x="87" y="44"/>
                </a:cxn>
                <a:cxn ang="0">
                  <a:pos x="66" y="44"/>
                </a:cxn>
                <a:cxn ang="0">
                  <a:pos x="29" y="44"/>
                </a:cxn>
                <a:cxn ang="0">
                  <a:pos x="0" y="44"/>
                </a:cxn>
                <a:cxn ang="0">
                  <a:pos x="0" y="0"/>
                </a:cxn>
              </a:cxnLst>
              <a:rect l="0" t="0" r="r" b="b"/>
              <a:pathLst>
                <a:path w="349" h="780">
                  <a:moveTo>
                    <a:pt x="0" y="0"/>
                  </a:moveTo>
                  <a:lnTo>
                    <a:pt x="22" y="0"/>
                  </a:lnTo>
                  <a:lnTo>
                    <a:pt x="73" y="7"/>
                  </a:lnTo>
                  <a:lnTo>
                    <a:pt x="131" y="7"/>
                  </a:lnTo>
                  <a:lnTo>
                    <a:pt x="175" y="7"/>
                  </a:lnTo>
                  <a:lnTo>
                    <a:pt x="218" y="7"/>
                  </a:lnTo>
                  <a:lnTo>
                    <a:pt x="277" y="7"/>
                  </a:lnTo>
                  <a:lnTo>
                    <a:pt x="327" y="0"/>
                  </a:lnTo>
                  <a:lnTo>
                    <a:pt x="349" y="0"/>
                  </a:lnTo>
                  <a:lnTo>
                    <a:pt x="349" y="44"/>
                  </a:lnTo>
                  <a:lnTo>
                    <a:pt x="320" y="44"/>
                  </a:lnTo>
                  <a:lnTo>
                    <a:pt x="284" y="44"/>
                  </a:lnTo>
                  <a:lnTo>
                    <a:pt x="262" y="44"/>
                  </a:lnTo>
                  <a:lnTo>
                    <a:pt x="240" y="51"/>
                  </a:lnTo>
                  <a:lnTo>
                    <a:pt x="233" y="59"/>
                  </a:lnTo>
                  <a:lnTo>
                    <a:pt x="226" y="66"/>
                  </a:lnTo>
                  <a:lnTo>
                    <a:pt x="226" y="81"/>
                  </a:lnTo>
                  <a:lnTo>
                    <a:pt x="226" y="95"/>
                  </a:lnTo>
                  <a:lnTo>
                    <a:pt x="226" y="685"/>
                  </a:lnTo>
                  <a:lnTo>
                    <a:pt x="226" y="699"/>
                  </a:lnTo>
                  <a:lnTo>
                    <a:pt x="226" y="714"/>
                  </a:lnTo>
                  <a:lnTo>
                    <a:pt x="233" y="721"/>
                  </a:lnTo>
                  <a:lnTo>
                    <a:pt x="240" y="729"/>
                  </a:lnTo>
                  <a:lnTo>
                    <a:pt x="262" y="736"/>
                  </a:lnTo>
                  <a:lnTo>
                    <a:pt x="284" y="736"/>
                  </a:lnTo>
                  <a:lnTo>
                    <a:pt x="320" y="736"/>
                  </a:lnTo>
                  <a:lnTo>
                    <a:pt x="349" y="736"/>
                  </a:lnTo>
                  <a:lnTo>
                    <a:pt x="349" y="780"/>
                  </a:lnTo>
                  <a:lnTo>
                    <a:pt x="327" y="780"/>
                  </a:lnTo>
                  <a:lnTo>
                    <a:pt x="277" y="773"/>
                  </a:lnTo>
                  <a:lnTo>
                    <a:pt x="218" y="773"/>
                  </a:lnTo>
                  <a:lnTo>
                    <a:pt x="175" y="773"/>
                  </a:lnTo>
                  <a:lnTo>
                    <a:pt x="131" y="773"/>
                  </a:lnTo>
                  <a:lnTo>
                    <a:pt x="73" y="773"/>
                  </a:lnTo>
                  <a:lnTo>
                    <a:pt x="22" y="780"/>
                  </a:lnTo>
                  <a:lnTo>
                    <a:pt x="0" y="780"/>
                  </a:lnTo>
                  <a:lnTo>
                    <a:pt x="0" y="736"/>
                  </a:lnTo>
                  <a:lnTo>
                    <a:pt x="29" y="736"/>
                  </a:lnTo>
                  <a:lnTo>
                    <a:pt x="66" y="736"/>
                  </a:lnTo>
                  <a:lnTo>
                    <a:pt x="87" y="736"/>
                  </a:lnTo>
                  <a:lnTo>
                    <a:pt x="102" y="729"/>
                  </a:lnTo>
                  <a:lnTo>
                    <a:pt x="117" y="721"/>
                  </a:lnTo>
                  <a:lnTo>
                    <a:pt x="117" y="714"/>
                  </a:lnTo>
                  <a:lnTo>
                    <a:pt x="124" y="699"/>
                  </a:lnTo>
                  <a:lnTo>
                    <a:pt x="124" y="685"/>
                  </a:lnTo>
                  <a:lnTo>
                    <a:pt x="124" y="95"/>
                  </a:lnTo>
                  <a:lnTo>
                    <a:pt x="124" y="81"/>
                  </a:lnTo>
                  <a:lnTo>
                    <a:pt x="117" y="66"/>
                  </a:lnTo>
                  <a:lnTo>
                    <a:pt x="117" y="59"/>
                  </a:lnTo>
                  <a:lnTo>
                    <a:pt x="102" y="51"/>
                  </a:lnTo>
                  <a:lnTo>
                    <a:pt x="87" y="44"/>
                  </a:lnTo>
                  <a:lnTo>
                    <a:pt x="66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5" name="Freeform 139"/>
            <p:cNvSpPr>
              <a:spLocks/>
            </p:cNvSpPr>
            <p:nvPr/>
          </p:nvSpPr>
          <p:spPr bwMode="auto">
            <a:xfrm>
              <a:off x="13500" y="3598"/>
              <a:ext cx="945" cy="500"/>
            </a:xfrm>
            <a:custGeom>
              <a:avLst/>
              <a:gdLst/>
              <a:ahLst/>
              <a:cxnLst>
                <a:cxn ang="0">
                  <a:pos x="167" y="103"/>
                </a:cxn>
                <a:cxn ang="0">
                  <a:pos x="269" y="14"/>
                </a:cxn>
                <a:cxn ang="0">
                  <a:pos x="407" y="0"/>
                </a:cxn>
                <a:cxn ang="0">
                  <a:pos x="487" y="51"/>
                </a:cxn>
                <a:cxn ang="0">
                  <a:pos x="552" y="51"/>
                </a:cxn>
                <a:cxn ang="0">
                  <a:pos x="691" y="0"/>
                </a:cxn>
                <a:cxn ang="0">
                  <a:pos x="821" y="36"/>
                </a:cxn>
                <a:cxn ang="0">
                  <a:pos x="858" y="154"/>
                </a:cxn>
                <a:cxn ang="0">
                  <a:pos x="865" y="427"/>
                </a:cxn>
                <a:cxn ang="0">
                  <a:pos x="880" y="449"/>
                </a:cxn>
                <a:cxn ang="0">
                  <a:pos x="916" y="456"/>
                </a:cxn>
                <a:cxn ang="0">
                  <a:pos x="945" y="500"/>
                </a:cxn>
                <a:cxn ang="0">
                  <a:pos x="865" y="493"/>
                </a:cxn>
                <a:cxn ang="0">
                  <a:pos x="763" y="493"/>
                </a:cxn>
                <a:cxn ang="0">
                  <a:pos x="691" y="500"/>
                </a:cxn>
                <a:cxn ang="0">
                  <a:pos x="720" y="456"/>
                </a:cxn>
                <a:cxn ang="0">
                  <a:pos x="756" y="449"/>
                </a:cxn>
                <a:cxn ang="0">
                  <a:pos x="771" y="427"/>
                </a:cxn>
                <a:cxn ang="0">
                  <a:pos x="771" y="147"/>
                </a:cxn>
                <a:cxn ang="0">
                  <a:pos x="756" y="66"/>
                </a:cxn>
                <a:cxn ang="0">
                  <a:pos x="683" y="29"/>
                </a:cxn>
                <a:cxn ang="0">
                  <a:pos x="574" y="73"/>
                </a:cxn>
                <a:cxn ang="0">
                  <a:pos x="516" y="206"/>
                </a:cxn>
                <a:cxn ang="0">
                  <a:pos x="516" y="427"/>
                </a:cxn>
                <a:cxn ang="0">
                  <a:pos x="531" y="449"/>
                </a:cxn>
                <a:cxn ang="0">
                  <a:pos x="567" y="456"/>
                </a:cxn>
                <a:cxn ang="0">
                  <a:pos x="603" y="500"/>
                </a:cxn>
                <a:cxn ang="0">
                  <a:pos x="523" y="493"/>
                </a:cxn>
                <a:cxn ang="0">
                  <a:pos x="414" y="493"/>
                </a:cxn>
                <a:cxn ang="0">
                  <a:pos x="341" y="500"/>
                </a:cxn>
                <a:cxn ang="0">
                  <a:pos x="378" y="456"/>
                </a:cxn>
                <a:cxn ang="0">
                  <a:pos x="414" y="449"/>
                </a:cxn>
                <a:cxn ang="0">
                  <a:pos x="421" y="427"/>
                </a:cxn>
                <a:cxn ang="0">
                  <a:pos x="429" y="147"/>
                </a:cxn>
                <a:cxn ang="0">
                  <a:pos x="414" y="66"/>
                </a:cxn>
                <a:cxn ang="0">
                  <a:pos x="341" y="29"/>
                </a:cxn>
                <a:cxn ang="0">
                  <a:pos x="225" y="73"/>
                </a:cxn>
                <a:cxn ang="0">
                  <a:pos x="174" y="206"/>
                </a:cxn>
                <a:cxn ang="0">
                  <a:pos x="174" y="427"/>
                </a:cxn>
                <a:cxn ang="0">
                  <a:pos x="189" y="449"/>
                </a:cxn>
                <a:cxn ang="0">
                  <a:pos x="225" y="456"/>
                </a:cxn>
                <a:cxn ang="0">
                  <a:pos x="254" y="500"/>
                </a:cxn>
                <a:cxn ang="0">
                  <a:pos x="174" y="493"/>
                </a:cxn>
                <a:cxn ang="0">
                  <a:pos x="72" y="493"/>
                </a:cxn>
                <a:cxn ang="0">
                  <a:pos x="0" y="500"/>
                </a:cxn>
                <a:cxn ang="0">
                  <a:pos x="29" y="456"/>
                </a:cxn>
                <a:cxn ang="0">
                  <a:pos x="65" y="449"/>
                </a:cxn>
                <a:cxn ang="0">
                  <a:pos x="80" y="427"/>
                </a:cxn>
                <a:cxn ang="0">
                  <a:pos x="80" y="117"/>
                </a:cxn>
                <a:cxn ang="0">
                  <a:pos x="80" y="73"/>
                </a:cxn>
                <a:cxn ang="0">
                  <a:pos x="51" y="51"/>
                </a:cxn>
                <a:cxn ang="0">
                  <a:pos x="0" y="51"/>
                </a:cxn>
                <a:cxn ang="0">
                  <a:pos x="167" y="0"/>
                </a:cxn>
              </a:cxnLst>
              <a:rect l="0" t="0" r="r" b="b"/>
              <a:pathLst>
                <a:path w="945" h="500">
                  <a:moveTo>
                    <a:pt x="167" y="0"/>
                  </a:moveTo>
                  <a:lnTo>
                    <a:pt x="167" y="103"/>
                  </a:lnTo>
                  <a:lnTo>
                    <a:pt x="203" y="51"/>
                  </a:lnTo>
                  <a:lnTo>
                    <a:pt x="269" y="14"/>
                  </a:lnTo>
                  <a:lnTo>
                    <a:pt x="349" y="0"/>
                  </a:lnTo>
                  <a:lnTo>
                    <a:pt x="407" y="0"/>
                  </a:lnTo>
                  <a:lnTo>
                    <a:pt x="451" y="22"/>
                  </a:lnTo>
                  <a:lnTo>
                    <a:pt x="487" y="51"/>
                  </a:lnTo>
                  <a:lnTo>
                    <a:pt x="516" y="103"/>
                  </a:lnTo>
                  <a:lnTo>
                    <a:pt x="552" y="51"/>
                  </a:lnTo>
                  <a:lnTo>
                    <a:pt x="611" y="14"/>
                  </a:lnTo>
                  <a:lnTo>
                    <a:pt x="691" y="0"/>
                  </a:lnTo>
                  <a:lnTo>
                    <a:pt x="771" y="7"/>
                  </a:lnTo>
                  <a:lnTo>
                    <a:pt x="821" y="36"/>
                  </a:lnTo>
                  <a:lnTo>
                    <a:pt x="851" y="88"/>
                  </a:lnTo>
                  <a:lnTo>
                    <a:pt x="858" y="154"/>
                  </a:lnTo>
                  <a:lnTo>
                    <a:pt x="858" y="405"/>
                  </a:lnTo>
                  <a:lnTo>
                    <a:pt x="865" y="427"/>
                  </a:lnTo>
                  <a:lnTo>
                    <a:pt x="865" y="441"/>
                  </a:lnTo>
                  <a:lnTo>
                    <a:pt x="880" y="449"/>
                  </a:lnTo>
                  <a:lnTo>
                    <a:pt x="894" y="456"/>
                  </a:lnTo>
                  <a:lnTo>
                    <a:pt x="916" y="456"/>
                  </a:lnTo>
                  <a:lnTo>
                    <a:pt x="945" y="456"/>
                  </a:lnTo>
                  <a:lnTo>
                    <a:pt x="945" y="500"/>
                  </a:lnTo>
                  <a:lnTo>
                    <a:pt x="916" y="500"/>
                  </a:lnTo>
                  <a:lnTo>
                    <a:pt x="865" y="493"/>
                  </a:lnTo>
                  <a:lnTo>
                    <a:pt x="814" y="493"/>
                  </a:lnTo>
                  <a:lnTo>
                    <a:pt x="763" y="493"/>
                  </a:lnTo>
                  <a:lnTo>
                    <a:pt x="712" y="500"/>
                  </a:lnTo>
                  <a:lnTo>
                    <a:pt x="691" y="500"/>
                  </a:lnTo>
                  <a:lnTo>
                    <a:pt x="691" y="456"/>
                  </a:lnTo>
                  <a:lnTo>
                    <a:pt x="720" y="456"/>
                  </a:lnTo>
                  <a:lnTo>
                    <a:pt x="741" y="456"/>
                  </a:lnTo>
                  <a:lnTo>
                    <a:pt x="756" y="449"/>
                  </a:lnTo>
                  <a:lnTo>
                    <a:pt x="771" y="441"/>
                  </a:lnTo>
                  <a:lnTo>
                    <a:pt x="771" y="427"/>
                  </a:lnTo>
                  <a:lnTo>
                    <a:pt x="771" y="405"/>
                  </a:lnTo>
                  <a:lnTo>
                    <a:pt x="771" y="147"/>
                  </a:lnTo>
                  <a:lnTo>
                    <a:pt x="771" y="103"/>
                  </a:lnTo>
                  <a:lnTo>
                    <a:pt x="756" y="66"/>
                  </a:lnTo>
                  <a:lnTo>
                    <a:pt x="734" y="36"/>
                  </a:lnTo>
                  <a:lnTo>
                    <a:pt x="683" y="29"/>
                  </a:lnTo>
                  <a:lnTo>
                    <a:pt x="625" y="36"/>
                  </a:lnTo>
                  <a:lnTo>
                    <a:pt x="574" y="73"/>
                  </a:lnTo>
                  <a:lnTo>
                    <a:pt x="531" y="125"/>
                  </a:lnTo>
                  <a:lnTo>
                    <a:pt x="516" y="206"/>
                  </a:lnTo>
                  <a:lnTo>
                    <a:pt x="516" y="405"/>
                  </a:lnTo>
                  <a:lnTo>
                    <a:pt x="516" y="427"/>
                  </a:lnTo>
                  <a:lnTo>
                    <a:pt x="523" y="441"/>
                  </a:lnTo>
                  <a:lnTo>
                    <a:pt x="531" y="449"/>
                  </a:lnTo>
                  <a:lnTo>
                    <a:pt x="545" y="456"/>
                  </a:lnTo>
                  <a:lnTo>
                    <a:pt x="567" y="456"/>
                  </a:lnTo>
                  <a:lnTo>
                    <a:pt x="603" y="456"/>
                  </a:lnTo>
                  <a:lnTo>
                    <a:pt x="603" y="500"/>
                  </a:lnTo>
                  <a:lnTo>
                    <a:pt x="574" y="500"/>
                  </a:lnTo>
                  <a:lnTo>
                    <a:pt x="523" y="493"/>
                  </a:lnTo>
                  <a:lnTo>
                    <a:pt x="472" y="493"/>
                  </a:lnTo>
                  <a:lnTo>
                    <a:pt x="414" y="493"/>
                  </a:lnTo>
                  <a:lnTo>
                    <a:pt x="371" y="500"/>
                  </a:lnTo>
                  <a:lnTo>
                    <a:pt x="341" y="500"/>
                  </a:lnTo>
                  <a:lnTo>
                    <a:pt x="341" y="456"/>
                  </a:lnTo>
                  <a:lnTo>
                    <a:pt x="378" y="456"/>
                  </a:lnTo>
                  <a:lnTo>
                    <a:pt x="400" y="456"/>
                  </a:lnTo>
                  <a:lnTo>
                    <a:pt x="414" y="449"/>
                  </a:lnTo>
                  <a:lnTo>
                    <a:pt x="421" y="441"/>
                  </a:lnTo>
                  <a:lnTo>
                    <a:pt x="421" y="427"/>
                  </a:lnTo>
                  <a:lnTo>
                    <a:pt x="429" y="405"/>
                  </a:lnTo>
                  <a:lnTo>
                    <a:pt x="429" y="147"/>
                  </a:lnTo>
                  <a:lnTo>
                    <a:pt x="421" y="103"/>
                  </a:lnTo>
                  <a:lnTo>
                    <a:pt x="414" y="66"/>
                  </a:lnTo>
                  <a:lnTo>
                    <a:pt x="385" y="36"/>
                  </a:lnTo>
                  <a:lnTo>
                    <a:pt x="341" y="29"/>
                  </a:lnTo>
                  <a:lnTo>
                    <a:pt x="283" y="36"/>
                  </a:lnTo>
                  <a:lnTo>
                    <a:pt x="225" y="73"/>
                  </a:lnTo>
                  <a:lnTo>
                    <a:pt x="189" y="125"/>
                  </a:lnTo>
                  <a:lnTo>
                    <a:pt x="174" y="206"/>
                  </a:lnTo>
                  <a:lnTo>
                    <a:pt x="174" y="405"/>
                  </a:lnTo>
                  <a:lnTo>
                    <a:pt x="174" y="427"/>
                  </a:lnTo>
                  <a:lnTo>
                    <a:pt x="174" y="441"/>
                  </a:lnTo>
                  <a:lnTo>
                    <a:pt x="189" y="449"/>
                  </a:lnTo>
                  <a:lnTo>
                    <a:pt x="203" y="456"/>
                  </a:lnTo>
                  <a:lnTo>
                    <a:pt x="225" y="456"/>
                  </a:lnTo>
                  <a:lnTo>
                    <a:pt x="254" y="456"/>
                  </a:lnTo>
                  <a:lnTo>
                    <a:pt x="254" y="500"/>
                  </a:lnTo>
                  <a:lnTo>
                    <a:pt x="225" y="500"/>
                  </a:lnTo>
                  <a:lnTo>
                    <a:pt x="174" y="493"/>
                  </a:lnTo>
                  <a:lnTo>
                    <a:pt x="123" y="493"/>
                  </a:lnTo>
                  <a:lnTo>
                    <a:pt x="72" y="493"/>
                  </a:lnTo>
                  <a:lnTo>
                    <a:pt x="21" y="500"/>
                  </a:lnTo>
                  <a:lnTo>
                    <a:pt x="0" y="500"/>
                  </a:lnTo>
                  <a:lnTo>
                    <a:pt x="0" y="456"/>
                  </a:lnTo>
                  <a:lnTo>
                    <a:pt x="29" y="456"/>
                  </a:lnTo>
                  <a:lnTo>
                    <a:pt x="51" y="456"/>
                  </a:lnTo>
                  <a:lnTo>
                    <a:pt x="65" y="449"/>
                  </a:lnTo>
                  <a:lnTo>
                    <a:pt x="72" y="441"/>
                  </a:lnTo>
                  <a:lnTo>
                    <a:pt x="80" y="427"/>
                  </a:lnTo>
                  <a:lnTo>
                    <a:pt x="80" y="405"/>
                  </a:lnTo>
                  <a:lnTo>
                    <a:pt x="80" y="117"/>
                  </a:lnTo>
                  <a:lnTo>
                    <a:pt x="80" y="88"/>
                  </a:lnTo>
                  <a:lnTo>
                    <a:pt x="80" y="73"/>
                  </a:lnTo>
                  <a:lnTo>
                    <a:pt x="65" y="58"/>
                  </a:lnTo>
                  <a:lnTo>
                    <a:pt x="51" y="51"/>
                  </a:lnTo>
                  <a:lnTo>
                    <a:pt x="29" y="51"/>
                  </a:lnTo>
                  <a:lnTo>
                    <a:pt x="0" y="51"/>
                  </a:lnTo>
                  <a:lnTo>
                    <a:pt x="0" y="7"/>
                  </a:lnTo>
                  <a:lnTo>
                    <a:pt x="1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6" name="Freeform 140"/>
            <p:cNvSpPr>
              <a:spLocks/>
            </p:cNvSpPr>
            <p:nvPr/>
          </p:nvSpPr>
          <p:spPr bwMode="auto">
            <a:xfrm>
              <a:off x="14649" y="3008"/>
              <a:ext cx="371" cy="1606"/>
            </a:xfrm>
            <a:custGeom>
              <a:avLst/>
              <a:gdLst/>
              <a:ahLst/>
              <a:cxnLst>
                <a:cxn ang="0">
                  <a:pos x="356" y="0"/>
                </a:cxn>
                <a:cxn ang="0">
                  <a:pos x="363" y="0"/>
                </a:cxn>
                <a:cxn ang="0">
                  <a:pos x="371" y="8"/>
                </a:cxn>
                <a:cxn ang="0">
                  <a:pos x="371" y="15"/>
                </a:cxn>
                <a:cxn ang="0">
                  <a:pos x="371" y="15"/>
                </a:cxn>
                <a:cxn ang="0">
                  <a:pos x="371" y="23"/>
                </a:cxn>
                <a:cxn ang="0">
                  <a:pos x="363" y="30"/>
                </a:cxn>
                <a:cxn ang="0">
                  <a:pos x="349" y="45"/>
                </a:cxn>
                <a:cxn ang="0">
                  <a:pos x="247" y="170"/>
                </a:cxn>
                <a:cxn ang="0">
                  <a:pos x="174" y="317"/>
                </a:cxn>
                <a:cxn ang="0">
                  <a:pos x="131" y="472"/>
                </a:cxn>
                <a:cxn ang="0">
                  <a:pos x="102" y="634"/>
                </a:cxn>
                <a:cxn ang="0">
                  <a:pos x="94" y="803"/>
                </a:cxn>
                <a:cxn ang="0">
                  <a:pos x="102" y="928"/>
                </a:cxn>
                <a:cxn ang="0">
                  <a:pos x="116" y="1061"/>
                </a:cxn>
                <a:cxn ang="0">
                  <a:pos x="145" y="1193"/>
                </a:cxn>
                <a:cxn ang="0">
                  <a:pos x="189" y="1326"/>
                </a:cxn>
                <a:cxn ang="0">
                  <a:pos x="254" y="1451"/>
                </a:cxn>
                <a:cxn ang="0">
                  <a:pos x="342" y="1554"/>
                </a:cxn>
                <a:cxn ang="0">
                  <a:pos x="356" y="1569"/>
                </a:cxn>
                <a:cxn ang="0">
                  <a:pos x="363" y="1576"/>
                </a:cxn>
                <a:cxn ang="0">
                  <a:pos x="371" y="1584"/>
                </a:cxn>
                <a:cxn ang="0">
                  <a:pos x="371" y="1591"/>
                </a:cxn>
                <a:cxn ang="0">
                  <a:pos x="371" y="1591"/>
                </a:cxn>
                <a:cxn ang="0">
                  <a:pos x="371" y="1591"/>
                </a:cxn>
                <a:cxn ang="0">
                  <a:pos x="371" y="1598"/>
                </a:cxn>
                <a:cxn ang="0">
                  <a:pos x="363" y="1606"/>
                </a:cxn>
                <a:cxn ang="0">
                  <a:pos x="356" y="1606"/>
                </a:cxn>
                <a:cxn ang="0">
                  <a:pos x="334" y="1598"/>
                </a:cxn>
                <a:cxn ang="0">
                  <a:pos x="291" y="1562"/>
                </a:cxn>
                <a:cxn ang="0">
                  <a:pos x="232" y="1495"/>
                </a:cxn>
                <a:cxn ang="0">
                  <a:pos x="167" y="1414"/>
                </a:cxn>
                <a:cxn ang="0">
                  <a:pos x="109" y="1304"/>
                </a:cxn>
                <a:cxn ang="0">
                  <a:pos x="43" y="1120"/>
                </a:cxn>
                <a:cxn ang="0">
                  <a:pos x="7" y="950"/>
                </a:cxn>
                <a:cxn ang="0">
                  <a:pos x="0" y="803"/>
                </a:cxn>
                <a:cxn ang="0">
                  <a:pos x="7" y="656"/>
                </a:cxn>
                <a:cxn ang="0">
                  <a:pos x="43" y="486"/>
                </a:cxn>
                <a:cxn ang="0">
                  <a:pos x="102" y="310"/>
                </a:cxn>
                <a:cxn ang="0">
                  <a:pos x="160" y="199"/>
                </a:cxn>
                <a:cxn ang="0">
                  <a:pos x="225" y="111"/>
                </a:cxn>
                <a:cxn ang="0">
                  <a:pos x="283" y="45"/>
                </a:cxn>
                <a:cxn ang="0">
                  <a:pos x="334" y="8"/>
                </a:cxn>
                <a:cxn ang="0">
                  <a:pos x="356" y="0"/>
                </a:cxn>
              </a:cxnLst>
              <a:rect l="0" t="0" r="r" b="b"/>
              <a:pathLst>
                <a:path w="371" h="1606">
                  <a:moveTo>
                    <a:pt x="356" y="0"/>
                  </a:moveTo>
                  <a:lnTo>
                    <a:pt x="363" y="0"/>
                  </a:lnTo>
                  <a:lnTo>
                    <a:pt x="371" y="8"/>
                  </a:lnTo>
                  <a:lnTo>
                    <a:pt x="371" y="15"/>
                  </a:lnTo>
                  <a:lnTo>
                    <a:pt x="371" y="15"/>
                  </a:lnTo>
                  <a:lnTo>
                    <a:pt x="371" y="23"/>
                  </a:lnTo>
                  <a:lnTo>
                    <a:pt x="363" y="30"/>
                  </a:lnTo>
                  <a:lnTo>
                    <a:pt x="349" y="45"/>
                  </a:lnTo>
                  <a:lnTo>
                    <a:pt x="247" y="170"/>
                  </a:lnTo>
                  <a:lnTo>
                    <a:pt x="174" y="317"/>
                  </a:lnTo>
                  <a:lnTo>
                    <a:pt x="131" y="472"/>
                  </a:lnTo>
                  <a:lnTo>
                    <a:pt x="102" y="634"/>
                  </a:lnTo>
                  <a:lnTo>
                    <a:pt x="94" y="803"/>
                  </a:lnTo>
                  <a:lnTo>
                    <a:pt x="102" y="928"/>
                  </a:lnTo>
                  <a:lnTo>
                    <a:pt x="116" y="1061"/>
                  </a:lnTo>
                  <a:lnTo>
                    <a:pt x="145" y="1193"/>
                  </a:lnTo>
                  <a:lnTo>
                    <a:pt x="189" y="1326"/>
                  </a:lnTo>
                  <a:lnTo>
                    <a:pt x="254" y="1451"/>
                  </a:lnTo>
                  <a:lnTo>
                    <a:pt x="342" y="1554"/>
                  </a:lnTo>
                  <a:lnTo>
                    <a:pt x="356" y="1569"/>
                  </a:lnTo>
                  <a:lnTo>
                    <a:pt x="363" y="1576"/>
                  </a:lnTo>
                  <a:lnTo>
                    <a:pt x="371" y="1584"/>
                  </a:lnTo>
                  <a:lnTo>
                    <a:pt x="371" y="1591"/>
                  </a:lnTo>
                  <a:lnTo>
                    <a:pt x="371" y="1591"/>
                  </a:lnTo>
                  <a:lnTo>
                    <a:pt x="371" y="1591"/>
                  </a:lnTo>
                  <a:lnTo>
                    <a:pt x="371" y="1598"/>
                  </a:lnTo>
                  <a:lnTo>
                    <a:pt x="363" y="1606"/>
                  </a:lnTo>
                  <a:lnTo>
                    <a:pt x="356" y="1606"/>
                  </a:lnTo>
                  <a:lnTo>
                    <a:pt x="334" y="1598"/>
                  </a:lnTo>
                  <a:lnTo>
                    <a:pt x="291" y="1562"/>
                  </a:lnTo>
                  <a:lnTo>
                    <a:pt x="232" y="1495"/>
                  </a:lnTo>
                  <a:lnTo>
                    <a:pt x="167" y="1414"/>
                  </a:lnTo>
                  <a:lnTo>
                    <a:pt x="109" y="1304"/>
                  </a:lnTo>
                  <a:lnTo>
                    <a:pt x="43" y="1120"/>
                  </a:lnTo>
                  <a:lnTo>
                    <a:pt x="7" y="950"/>
                  </a:lnTo>
                  <a:lnTo>
                    <a:pt x="0" y="803"/>
                  </a:lnTo>
                  <a:lnTo>
                    <a:pt x="7" y="656"/>
                  </a:lnTo>
                  <a:lnTo>
                    <a:pt x="43" y="486"/>
                  </a:lnTo>
                  <a:lnTo>
                    <a:pt x="102" y="310"/>
                  </a:lnTo>
                  <a:lnTo>
                    <a:pt x="160" y="199"/>
                  </a:lnTo>
                  <a:lnTo>
                    <a:pt x="225" y="111"/>
                  </a:lnTo>
                  <a:lnTo>
                    <a:pt x="283" y="45"/>
                  </a:lnTo>
                  <a:lnTo>
                    <a:pt x="334" y="8"/>
                  </a:lnTo>
                  <a:lnTo>
                    <a:pt x="3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7" name="Freeform 141"/>
            <p:cNvSpPr>
              <a:spLocks/>
            </p:cNvSpPr>
            <p:nvPr/>
          </p:nvSpPr>
          <p:spPr bwMode="auto">
            <a:xfrm>
              <a:off x="15194" y="3318"/>
              <a:ext cx="807" cy="780"/>
            </a:xfrm>
            <a:custGeom>
              <a:avLst/>
              <a:gdLst/>
              <a:ahLst/>
              <a:cxnLst>
                <a:cxn ang="0">
                  <a:pos x="255" y="0"/>
                </a:cxn>
                <a:cxn ang="0">
                  <a:pos x="778" y="0"/>
                </a:cxn>
                <a:cxn ang="0">
                  <a:pos x="800" y="0"/>
                </a:cxn>
                <a:cxn ang="0">
                  <a:pos x="807" y="7"/>
                </a:cxn>
                <a:cxn ang="0">
                  <a:pos x="807" y="14"/>
                </a:cxn>
                <a:cxn ang="0">
                  <a:pos x="807" y="29"/>
                </a:cxn>
                <a:cxn ang="0">
                  <a:pos x="800" y="37"/>
                </a:cxn>
                <a:cxn ang="0">
                  <a:pos x="793" y="44"/>
                </a:cxn>
                <a:cxn ang="0">
                  <a:pos x="793" y="44"/>
                </a:cxn>
                <a:cxn ang="0">
                  <a:pos x="138" y="736"/>
                </a:cxn>
                <a:cxn ang="0">
                  <a:pos x="357" y="736"/>
                </a:cxn>
                <a:cxn ang="0">
                  <a:pos x="458" y="721"/>
                </a:cxn>
                <a:cxn ang="0">
                  <a:pos x="531" y="692"/>
                </a:cxn>
                <a:cxn ang="0">
                  <a:pos x="589" y="648"/>
                </a:cxn>
                <a:cxn ang="0">
                  <a:pos x="626" y="581"/>
                </a:cxn>
                <a:cxn ang="0">
                  <a:pos x="655" y="500"/>
                </a:cxn>
                <a:cxn ang="0">
                  <a:pos x="662" y="486"/>
                </a:cxn>
                <a:cxn ang="0">
                  <a:pos x="669" y="471"/>
                </a:cxn>
                <a:cxn ang="0">
                  <a:pos x="677" y="471"/>
                </a:cxn>
                <a:cxn ang="0">
                  <a:pos x="684" y="464"/>
                </a:cxn>
                <a:cxn ang="0">
                  <a:pos x="691" y="471"/>
                </a:cxn>
                <a:cxn ang="0">
                  <a:pos x="698" y="478"/>
                </a:cxn>
                <a:cxn ang="0">
                  <a:pos x="698" y="478"/>
                </a:cxn>
                <a:cxn ang="0">
                  <a:pos x="698" y="486"/>
                </a:cxn>
                <a:cxn ang="0">
                  <a:pos x="698" y="486"/>
                </a:cxn>
                <a:cxn ang="0">
                  <a:pos x="698" y="493"/>
                </a:cxn>
                <a:cxn ang="0">
                  <a:pos x="698" y="500"/>
                </a:cxn>
                <a:cxn ang="0">
                  <a:pos x="618" y="758"/>
                </a:cxn>
                <a:cxn ang="0">
                  <a:pos x="611" y="766"/>
                </a:cxn>
                <a:cxn ang="0">
                  <a:pos x="604" y="773"/>
                </a:cxn>
                <a:cxn ang="0">
                  <a:pos x="597" y="780"/>
                </a:cxn>
                <a:cxn ang="0">
                  <a:pos x="575" y="780"/>
                </a:cxn>
                <a:cxn ang="0">
                  <a:pos x="37" y="780"/>
                </a:cxn>
                <a:cxn ang="0">
                  <a:pos x="22" y="780"/>
                </a:cxn>
                <a:cxn ang="0">
                  <a:pos x="7" y="780"/>
                </a:cxn>
                <a:cxn ang="0">
                  <a:pos x="7" y="773"/>
                </a:cxn>
                <a:cxn ang="0">
                  <a:pos x="0" y="766"/>
                </a:cxn>
                <a:cxn ang="0">
                  <a:pos x="7" y="751"/>
                </a:cxn>
                <a:cxn ang="0">
                  <a:pos x="15" y="736"/>
                </a:cxn>
                <a:cxn ang="0">
                  <a:pos x="22" y="729"/>
                </a:cxn>
                <a:cxn ang="0">
                  <a:pos x="677" y="44"/>
                </a:cxn>
                <a:cxn ang="0">
                  <a:pos x="473" y="44"/>
                </a:cxn>
                <a:cxn ang="0">
                  <a:pos x="378" y="51"/>
                </a:cxn>
                <a:cxn ang="0">
                  <a:pos x="298" y="81"/>
                </a:cxn>
                <a:cxn ang="0">
                  <a:pos x="233" y="147"/>
                </a:cxn>
                <a:cxn ang="0">
                  <a:pos x="189" y="243"/>
                </a:cxn>
                <a:cxn ang="0">
                  <a:pos x="182" y="250"/>
                </a:cxn>
                <a:cxn ang="0">
                  <a:pos x="182" y="257"/>
                </a:cxn>
                <a:cxn ang="0">
                  <a:pos x="167" y="265"/>
                </a:cxn>
                <a:cxn ang="0">
                  <a:pos x="160" y="257"/>
                </a:cxn>
                <a:cxn ang="0">
                  <a:pos x="153" y="257"/>
                </a:cxn>
                <a:cxn ang="0">
                  <a:pos x="153" y="250"/>
                </a:cxn>
                <a:cxn ang="0">
                  <a:pos x="153" y="250"/>
                </a:cxn>
                <a:cxn ang="0">
                  <a:pos x="153" y="243"/>
                </a:cxn>
                <a:cxn ang="0">
                  <a:pos x="153" y="235"/>
                </a:cxn>
                <a:cxn ang="0">
                  <a:pos x="153" y="228"/>
                </a:cxn>
                <a:cxn ang="0">
                  <a:pos x="218" y="22"/>
                </a:cxn>
                <a:cxn ang="0">
                  <a:pos x="226" y="14"/>
                </a:cxn>
                <a:cxn ang="0">
                  <a:pos x="226" y="7"/>
                </a:cxn>
                <a:cxn ang="0">
                  <a:pos x="240" y="0"/>
                </a:cxn>
                <a:cxn ang="0">
                  <a:pos x="255" y="0"/>
                </a:cxn>
              </a:cxnLst>
              <a:rect l="0" t="0" r="r" b="b"/>
              <a:pathLst>
                <a:path w="807" h="780">
                  <a:moveTo>
                    <a:pt x="255" y="0"/>
                  </a:moveTo>
                  <a:lnTo>
                    <a:pt x="778" y="0"/>
                  </a:lnTo>
                  <a:lnTo>
                    <a:pt x="800" y="0"/>
                  </a:lnTo>
                  <a:lnTo>
                    <a:pt x="807" y="7"/>
                  </a:lnTo>
                  <a:lnTo>
                    <a:pt x="807" y="14"/>
                  </a:lnTo>
                  <a:lnTo>
                    <a:pt x="807" y="29"/>
                  </a:lnTo>
                  <a:lnTo>
                    <a:pt x="800" y="37"/>
                  </a:lnTo>
                  <a:lnTo>
                    <a:pt x="793" y="44"/>
                  </a:lnTo>
                  <a:lnTo>
                    <a:pt x="793" y="44"/>
                  </a:lnTo>
                  <a:lnTo>
                    <a:pt x="138" y="736"/>
                  </a:lnTo>
                  <a:lnTo>
                    <a:pt x="357" y="736"/>
                  </a:lnTo>
                  <a:lnTo>
                    <a:pt x="458" y="721"/>
                  </a:lnTo>
                  <a:lnTo>
                    <a:pt x="531" y="692"/>
                  </a:lnTo>
                  <a:lnTo>
                    <a:pt x="589" y="648"/>
                  </a:lnTo>
                  <a:lnTo>
                    <a:pt x="626" y="581"/>
                  </a:lnTo>
                  <a:lnTo>
                    <a:pt x="655" y="500"/>
                  </a:lnTo>
                  <a:lnTo>
                    <a:pt x="662" y="486"/>
                  </a:lnTo>
                  <a:lnTo>
                    <a:pt x="669" y="471"/>
                  </a:lnTo>
                  <a:lnTo>
                    <a:pt x="677" y="471"/>
                  </a:lnTo>
                  <a:lnTo>
                    <a:pt x="684" y="464"/>
                  </a:lnTo>
                  <a:lnTo>
                    <a:pt x="691" y="471"/>
                  </a:lnTo>
                  <a:lnTo>
                    <a:pt x="698" y="478"/>
                  </a:lnTo>
                  <a:lnTo>
                    <a:pt x="698" y="478"/>
                  </a:lnTo>
                  <a:lnTo>
                    <a:pt x="698" y="486"/>
                  </a:lnTo>
                  <a:lnTo>
                    <a:pt x="698" y="486"/>
                  </a:lnTo>
                  <a:lnTo>
                    <a:pt x="698" y="493"/>
                  </a:lnTo>
                  <a:lnTo>
                    <a:pt x="698" y="500"/>
                  </a:lnTo>
                  <a:lnTo>
                    <a:pt x="618" y="758"/>
                  </a:lnTo>
                  <a:lnTo>
                    <a:pt x="611" y="766"/>
                  </a:lnTo>
                  <a:lnTo>
                    <a:pt x="604" y="773"/>
                  </a:lnTo>
                  <a:lnTo>
                    <a:pt x="597" y="780"/>
                  </a:lnTo>
                  <a:lnTo>
                    <a:pt x="575" y="780"/>
                  </a:lnTo>
                  <a:lnTo>
                    <a:pt x="37" y="780"/>
                  </a:lnTo>
                  <a:lnTo>
                    <a:pt x="22" y="780"/>
                  </a:lnTo>
                  <a:lnTo>
                    <a:pt x="7" y="780"/>
                  </a:lnTo>
                  <a:lnTo>
                    <a:pt x="7" y="773"/>
                  </a:lnTo>
                  <a:lnTo>
                    <a:pt x="0" y="766"/>
                  </a:lnTo>
                  <a:lnTo>
                    <a:pt x="7" y="751"/>
                  </a:lnTo>
                  <a:lnTo>
                    <a:pt x="15" y="736"/>
                  </a:lnTo>
                  <a:lnTo>
                    <a:pt x="22" y="729"/>
                  </a:lnTo>
                  <a:lnTo>
                    <a:pt x="677" y="44"/>
                  </a:lnTo>
                  <a:lnTo>
                    <a:pt x="473" y="44"/>
                  </a:lnTo>
                  <a:lnTo>
                    <a:pt x="378" y="51"/>
                  </a:lnTo>
                  <a:lnTo>
                    <a:pt x="298" y="81"/>
                  </a:lnTo>
                  <a:lnTo>
                    <a:pt x="233" y="147"/>
                  </a:lnTo>
                  <a:lnTo>
                    <a:pt x="189" y="243"/>
                  </a:lnTo>
                  <a:lnTo>
                    <a:pt x="182" y="250"/>
                  </a:lnTo>
                  <a:lnTo>
                    <a:pt x="182" y="257"/>
                  </a:lnTo>
                  <a:lnTo>
                    <a:pt x="167" y="265"/>
                  </a:lnTo>
                  <a:lnTo>
                    <a:pt x="160" y="257"/>
                  </a:lnTo>
                  <a:lnTo>
                    <a:pt x="153" y="257"/>
                  </a:lnTo>
                  <a:lnTo>
                    <a:pt x="153" y="250"/>
                  </a:lnTo>
                  <a:lnTo>
                    <a:pt x="153" y="250"/>
                  </a:lnTo>
                  <a:lnTo>
                    <a:pt x="153" y="243"/>
                  </a:lnTo>
                  <a:lnTo>
                    <a:pt x="153" y="235"/>
                  </a:lnTo>
                  <a:lnTo>
                    <a:pt x="153" y="228"/>
                  </a:lnTo>
                  <a:lnTo>
                    <a:pt x="218" y="22"/>
                  </a:lnTo>
                  <a:lnTo>
                    <a:pt x="226" y="14"/>
                  </a:lnTo>
                  <a:lnTo>
                    <a:pt x="226" y="7"/>
                  </a:lnTo>
                  <a:lnTo>
                    <a:pt x="240" y="0"/>
                  </a:lnTo>
                  <a:lnTo>
                    <a:pt x="2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8" name="Freeform 142"/>
            <p:cNvSpPr>
              <a:spLocks/>
            </p:cNvSpPr>
            <p:nvPr/>
          </p:nvSpPr>
          <p:spPr bwMode="auto">
            <a:xfrm>
              <a:off x="16031" y="3899"/>
              <a:ext cx="509" cy="523"/>
            </a:xfrm>
            <a:custGeom>
              <a:avLst/>
              <a:gdLst/>
              <a:ahLst/>
              <a:cxnLst>
                <a:cxn ang="0">
                  <a:pos x="247" y="23"/>
                </a:cxn>
                <a:cxn ang="0">
                  <a:pos x="334" y="118"/>
                </a:cxn>
                <a:cxn ang="0">
                  <a:pos x="370" y="236"/>
                </a:cxn>
                <a:cxn ang="0">
                  <a:pos x="370" y="236"/>
                </a:cxn>
                <a:cxn ang="0">
                  <a:pos x="392" y="177"/>
                </a:cxn>
                <a:cxn ang="0">
                  <a:pos x="450" y="67"/>
                </a:cxn>
                <a:cxn ang="0">
                  <a:pos x="480" y="15"/>
                </a:cxn>
                <a:cxn ang="0">
                  <a:pos x="487" y="8"/>
                </a:cxn>
                <a:cxn ang="0">
                  <a:pos x="501" y="15"/>
                </a:cxn>
                <a:cxn ang="0">
                  <a:pos x="509" y="23"/>
                </a:cxn>
                <a:cxn ang="0">
                  <a:pos x="509" y="30"/>
                </a:cxn>
                <a:cxn ang="0">
                  <a:pos x="465" y="104"/>
                </a:cxn>
                <a:cxn ang="0">
                  <a:pos x="429" y="170"/>
                </a:cxn>
                <a:cxn ang="0">
                  <a:pos x="400" y="251"/>
                </a:cxn>
                <a:cxn ang="0">
                  <a:pos x="370" y="347"/>
                </a:cxn>
                <a:cxn ang="0">
                  <a:pos x="334" y="486"/>
                </a:cxn>
                <a:cxn ang="0">
                  <a:pos x="327" y="516"/>
                </a:cxn>
                <a:cxn ang="0">
                  <a:pos x="305" y="523"/>
                </a:cxn>
                <a:cxn ang="0">
                  <a:pos x="298" y="516"/>
                </a:cxn>
                <a:cxn ang="0">
                  <a:pos x="290" y="501"/>
                </a:cxn>
                <a:cxn ang="0">
                  <a:pos x="312" y="405"/>
                </a:cxn>
                <a:cxn ang="0">
                  <a:pos x="334" y="332"/>
                </a:cxn>
                <a:cxn ang="0">
                  <a:pos x="334" y="310"/>
                </a:cxn>
                <a:cxn ang="0">
                  <a:pos x="334" y="229"/>
                </a:cxn>
                <a:cxn ang="0">
                  <a:pos x="290" y="118"/>
                </a:cxn>
                <a:cxn ang="0">
                  <a:pos x="167" y="74"/>
                </a:cxn>
                <a:cxn ang="0">
                  <a:pos x="94" y="89"/>
                </a:cxn>
                <a:cxn ang="0">
                  <a:pos x="36" y="140"/>
                </a:cxn>
                <a:cxn ang="0">
                  <a:pos x="21" y="155"/>
                </a:cxn>
                <a:cxn ang="0">
                  <a:pos x="7" y="155"/>
                </a:cxn>
                <a:cxn ang="0">
                  <a:pos x="0" y="148"/>
                </a:cxn>
                <a:cxn ang="0">
                  <a:pos x="7" y="118"/>
                </a:cxn>
                <a:cxn ang="0">
                  <a:pos x="29" y="74"/>
                </a:cxn>
                <a:cxn ang="0">
                  <a:pos x="116" y="15"/>
                </a:cxn>
              </a:cxnLst>
              <a:rect l="0" t="0" r="r" b="b"/>
              <a:pathLst>
                <a:path w="509" h="523">
                  <a:moveTo>
                    <a:pt x="181" y="0"/>
                  </a:moveTo>
                  <a:lnTo>
                    <a:pt x="247" y="23"/>
                  </a:lnTo>
                  <a:lnTo>
                    <a:pt x="298" y="59"/>
                  </a:lnTo>
                  <a:lnTo>
                    <a:pt x="334" y="118"/>
                  </a:lnTo>
                  <a:lnTo>
                    <a:pt x="356" y="177"/>
                  </a:lnTo>
                  <a:lnTo>
                    <a:pt x="370" y="236"/>
                  </a:lnTo>
                  <a:lnTo>
                    <a:pt x="370" y="236"/>
                  </a:lnTo>
                  <a:lnTo>
                    <a:pt x="370" y="236"/>
                  </a:lnTo>
                  <a:lnTo>
                    <a:pt x="370" y="236"/>
                  </a:lnTo>
                  <a:lnTo>
                    <a:pt x="392" y="177"/>
                  </a:lnTo>
                  <a:lnTo>
                    <a:pt x="421" y="118"/>
                  </a:lnTo>
                  <a:lnTo>
                    <a:pt x="450" y="67"/>
                  </a:lnTo>
                  <a:lnTo>
                    <a:pt x="465" y="30"/>
                  </a:lnTo>
                  <a:lnTo>
                    <a:pt x="480" y="15"/>
                  </a:lnTo>
                  <a:lnTo>
                    <a:pt x="480" y="15"/>
                  </a:lnTo>
                  <a:lnTo>
                    <a:pt x="487" y="8"/>
                  </a:lnTo>
                  <a:lnTo>
                    <a:pt x="494" y="15"/>
                  </a:lnTo>
                  <a:lnTo>
                    <a:pt x="501" y="15"/>
                  </a:lnTo>
                  <a:lnTo>
                    <a:pt x="509" y="15"/>
                  </a:lnTo>
                  <a:lnTo>
                    <a:pt x="509" y="23"/>
                  </a:lnTo>
                  <a:lnTo>
                    <a:pt x="509" y="23"/>
                  </a:lnTo>
                  <a:lnTo>
                    <a:pt x="509" y="30"/>
                  </a:lnTo>
                  <a:lnTo>
                    <a:pt x="501" y="37"/>
                  </a:lnTo>
                  <a:lnTo>
                    <a:pt x="465" y="104"/>
                  </a:lnTo>
                  <a:lnTo>
                    <a:pt x="443" y="148"/>
                  </a:lnTo>
                  <a:lnTo>
                    <a:pt x="429" y="170"/>
                  </a:lnTo>
                  <a:lnTo>
                    <a:pt x="414" y="199"/>
                  </a:lnTo>
                  <a:lnTo>
                    <a:pt x="400" y="251"/>
                  </a:lnTo>
                  <a:lnTo>
                    <a:pt x="378" y="302"/>
                  </a:lnTo>
                  <a:lnTo>
                    <a:pt x="370" y="347"/>
                  </a:lnTo>
                  <a:lnTo>
                    <a:pt x="356" y="428"/>
                  </a:lnTo>
                  <a:lnTo>
                    <a:pt x="334" y="486"/>
                  </a:lnTo>
                  <a:lnTo>
                    <a:pt x="327" y="501"/>
                  </a:lnTo>
                  <a:lnTo>
                    <a:pt x="327" y="516"/>
                  </a:lnTo>
                  <a:lnTo>
                    <a:pt x="320" y="523"/>
                  </a:lnTo>
                  <a:lnTo>
                    <a:pt x="305" y="523"/>
                  </a:lnTo>
                  <a:lnTo>
                    <a:pt x="298" y="523"/>
                  </a:lnTo>
                  <a:lnTo>
                    <a:pt x="298" y="516"/>
                  </a:lnTo>
                  <a:lnTo>
                    <a:pt x="290" y="509"/>
                  </a:lnTo>
                  <a:lnTo>
                    <a:pt x="290" y="501"/>
                  </a:lnTo>
                  <a:lnTo>
                    <a:pt x="298" y="464"/>
                  </a:lnTo>
                  <a:lnTo>
                    <a:pt x="312" y="405"/>
                  </a:lnTo>
                  <a:lnTo>
                    <a:pt x="327" y="347"/>
                  </a:lnTo>
                  <a:lnTo>
                    <a:pt x="334" y="332"/>
                  </a:lnTo>
                  <a:lnTo>
                    <a:pt x="334" y="324"/>
                  </a:lnTo>
                  <a:lnTo>
                    <a:pt x="334" y="310"/>
                  </a:lnTo>
                  <a:lnTo>
                    <a:pt x="334" y="295"/>
                  </a:lnTo>
                  <a:lnTo>
                    <a:pt x="334" y="229"/>
                  </a:lnTo>
                  <a:lnTo>
                    <a:pt x="320" y="170"/>
                  </a:lnTo>
                  <a:lnTo>
                    <a:pt x="290" y="118"/>
                  </a:lnTo>
                  <a:lnTo>
                    <a:pt x="240" y="89"/>
                  </a:lnTo>
                  <a:lnTo>
                    <a:pt x="167" y="74"/>
                  </a:lnTo>
                  <a:lnTo>
                    <a:pt x="138" y="74"/>
                  </a:lnTo>
                  <a:lnTo>
                    <a:pt x="94" y="89"/>
                  </a:lnTo>
                  <a:lnTo>
                    <a:pt x="58" y="111"/>
                  </a:lnTo>
                  <a:lnTo>
                    <a:pt x="36" y="140"/>
                  </a:lnTo>
                  <a:lnTo>
                    <a:pt x="29" y="148"/>
                  </a:lnTo>
                  <a:lnTo>
                    <a:pt x="21" y="155"/>
                  </a:lnTo>
                  <a:lnTo>
                    <a:pt x="14" y="155"/>
                  </a:lnTo>
                  <a:lnTo>
                    <a:pt x="7" y="155"/>
                  </a:lnTo>
                  <a:lnTo>
                    <a:pt x="0" y="155"/>
                  </a:lnTo>
                  <a:lnTo>
                    <a:pt x="0" y="148"/>
                  </a:lnTo>
                  <a:lnTo>
                    <a:pt x="0" y="140"/>
                  </a:lnTo>
                  <a:lnTo>
                    <a:pt x="7" y="118"/>
                  </a:lnTo>
                  <a:lnTo>
                    <a:pt x="14" y="104"/>
                  </a:lnTo>
                  <a:lnTo>
                    <a:pt x="29" y="74"/>
                  </a:lnTo>
                  <a:lnTo>
                    <a:pt x="58" y="52"/>
                  </a:lnTo>
                  <a:lnTo>
                    <a:pt x="116" y="15"/>
                  </a:lnTo>
                  <a:lnTo>
                    <a:pt x="1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9" name="Freeform 143"/>
            <p:cNvSpPr>
              <a:spLocks/>
            </p:cNvSpPr>
            <p:nvPr/>
          </p:nvSpPr>
          <p:spPr bwMode="auto">
            <a:xfrm>
              <a:off x="16678" y="3958"/>
              <a:ext cx="327" cy="531"/>
            </a:xfrm>
            <a:custGeom>
              <a:avLst/>
              <a:gdLst/>
              <a:ahLst/>
              <a:cxnLst>
                <a:cxn ang="0">
                  <a:pos x="174" y="0"/>
                </a:cxn>
                <a:cxn ang="0">
                  <a:pos x="189" y="0"/>
                </a:cxn>
                <a:cxn ang="0">
                  <a:pos x="196" y="8"/>
                </a:cxn>
                <a:cxn ang="0">
                  <a:pos x="203" y="8"/>
                </a:cxn>
                <a:cxn ang="0">
                  <a:pos x="203" y="22"/>
                </a:cxn>
                <a:cxn ang="0">
                  <a:pos x="203" y="457"/>
                </a:cxn>
                <a:cxn ang="0">
                  <a:pos x="203" y="472"/>
                </a:cxn>
                <a:cxn ang="0">
                  <a:pos x="203" y="479"/>
                </a:cxn>
                <a:cxn ang="0">
                  <a:pos x="211" y="486"/>
                </a:cxn>
                <a:cxn ang="0">
                  <a:pos x="218" y="486"/>
                </a:cxn>
                <a:cxn ang="0">
                  <a:pos x="233" y="494"/>
                </a:cxn>
                <a:cxn ang="0">
                  <a:pos x="254" y="494"/>
                </a:cxn>
                <a:cxn ang="0">
                  <a:pos x="283" y="494"/>
                </a:cxn>
                <a:cxn ang="0">
                  <a:pos x="327" y="494"/>
                </a:cxn>
                <a:cxn ang="0">
                  <a:pos x="327" y="531"/>
                </a:cxn>
                <a:cxn ang="0">
                  <a:pos x="247" y="523"/>
                </a:cxn>
                <a:cxn ang="0">
                  <a:pos x="167" y="523"/>
                </a:cxn>
                <a:cxn ang="0">
                  <a:pos x="87" y="523"/>
                </a:cxn>
                <a:cxn ang="0">
                  <a:pos x="7" y="531"/>
                </a:cxn>
                <a:cxn ang="0">
                  <a:pos x="7" y="494"/>
                </a:cxn>
                <a:cxn ang="0">
                  <a:pos x="43" y="494"/>
                </a:cxn>
                <a:cxn ang="0">
                  <a:pos x="80" y="494"/>
                </a:cxn>
                <a:cxn ang="0">
                  <a:pos x="102" y="494"/>
                </a:cxn>
                <a:cxn ang="0">
                  <a:pos x="116" y="486"/>
                </a:cxn>
                <a:cxn ang="0">
                  <a:pos x="123" y="486"/>
                </a:cxn>
                <a:cxn ang="0">
                  <a:pos x="123" y="479"/>
                </a:cxn>
                <a:cxn ang="0">
                  <a:pos x="131" y="472"/>
                </a:cxn>
                <a:cxn ang="0">
                  <a:pos x="131" y="457"/>
                </a:cxn>
                <a:cxn ang="0">
                  <a:pos x="131" y="67"/>
                </a:cxn>
                <a:cxn ang="0">
                  <a:pos x="94" y="74"/>
                </a:cxn>
                <a:cxn ang="0">
                  <a:pos x="58" y="81"/>
                </a:cxn>
                <a:cxn ang="0">
                  <a:pos x="36" y="81"/>
                </a:cxn>
                <a:cxn ang="0">
                  <a:pos x="14" y="81"/>
                </a:cxn>
                <a:cxn ang="0">
                  <a:pos x="0" y="81"/>
                </a:cxn>
                <a:cxn ang="0">
                  <a:pos x="0" y="52"/>
                </a:cxn>
                <a:cxn ang="0">
                  <a:pos x="14" y="52"/>
                </a:cxn>
                <a:cxn ang="0">
                  <a:pos x="51" y="52"/>
                </a:cxn>
                <a:cxn ang="0">
                  <a:pos x="109" y="37"/>
                </a:cxn>
                <a:cxn ang="0">
                  <a:pos x="174" y="0"/>
                </a:cxn>
              </a:cxnLst>
              <a:rect l="0" t="0" r="r" b="b"/>
              <a:pathLst>
                <a:path w="327" h="531">
                  <a:moveTo>
                    <a:pt x="174" y="0"/>
                  </a:moveTo>
                  <a:lnTo>
                    <a:pt x="189" y="0"/>
                  </a:lnTo>
                  <a:lnTo>
                    <a:pt x="196" y="8"/>
                  </a:lnTo>
                  <a:lnTo>
                    <a:pt x="203" y="8"/>
                  </a:lnTo>
                  <a:lnTo>
                    <a:pt x="203" y="22"/>
                  </a:lnTo>
                  <a:lnTo>
                    <a:pt x="203" y="457"/>
                  </a:lnTo>
                  <a:lnTo>
                    <a:pt x="203" y="472"/>
                  </a:lnTo>
                  <a:lnTo>
                    <a:pt x="203" y="479"/>
                  </a:lnTo>
                  <a:lnTo>
                    <a:pt x="211" y="486"/>
                  </a:lnTo>
                  <a:lnTo>
                    <a:pt x="218" y="486"/>
                  </a:lnTo>
                  <a:lnTo>
                    <a:pt x="233" y="494"/>
                  </a:lnTo>
                  <a:lnTo>
                    <a:pt x="254" y="494"/>
                  </a:lnTo>
                  <a:lnTo>
                    <a:pt x="283" y="494"/>
                  </a:lnTo>
                  <a:lnTo>
                    <a:pt x="327" y="494"/>
                  </a:lnTo>
                  <a:lnTo>
                    <a:pt x="327" y="531"/>
                  </a:lnTo>
                  <a:lnTo>
                    <a:pt x="247" y="523"/>
                  </a:lnTo>
                  <a:lnTo>
                    <a:pt x="167" y="523"/>
                  </a:lnTo>
                  <a:lnTo>
                    <a:pt x="87" y="523"/>
                  </a:lnTo>
                  <a:lnTo>
                    <a:pt x="7" y="531"/>
                  </a:lnTo>
                  <a:lnTo>
                    <a:pt x="7" y="494"/>
                  </a:lnTo>
                  <a:lnTo>
                    <a:pt x="43" y="494"/>
                  </a:lnTo>
                  <a:lnTo>
                    <a:pt x="80" y="494"/>
                  </a:lnTo>
                  <a:lnTo>
                    <a:pt x="102" y="494"/>
                  </a:lnTo>
                  <a:lnTo>
                    <a:pt x="116" y="486"/>
                  </a:lnTo>
                  <a:lnTo>
                    <a:pt x="123" y="486"/>
                  </a:lnTo>
                  <a:lnTo>
                    <a:pt x="123" y="479"/>
                  </a:lnTo>
                  <a:lnTo>
                    <a:pt x="131" y="472"/>
                  </a:lnTo>
                  <a:lnTo>
                    <a:pt x="131" y="457"/>
                  </a:lnTo>
                  <a:lnTo>
                    <a:pt x="131" y="67"/>
                  </a:lnTo>
                  <a:lnTo>
                    <a:pt x="94" y="74"/>
                  </a:lnTo>
                  <a:lnTo>
                    <a:pt x="58" y="81"/>
                  </a:lnTo>
                  <a:lnTo>
                    <a:pt x="36" y="81"/>
                  </a:lnTo>
                  <a:lnTo>
                    <a:pt x="14" y="81"/>
                  </a:lnTo>
                  <a:lnTo>
                    <a:pt x="0" y="81"/>
                  </a:lnTo>
                  <a:lnTo>
                    <a:pt x="0" y="52"/>
                  </a:lnTo>
                  <a:lnTo>
                    <a:pt x="14" y="52"/>
                  </a:lnTo>
                  <a:lnTo>
                    <a:pt x="51" y="52"/>
                  </a:lnTo>
                  <a:lnTo>
                    <a:pt x="109" y="37"/>
                  </a:lnTo>
                  <a:lnTo>
                    <a:pt x="1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0" name="Freeform 144"/>
            <p:cNvSpPr>
              <a:spLocks/>
            </p:cNvSpPr>
            <p:nvPr/>
          </p:nvSpPr>
          <p:spPr bwMode="auto">
            <a:xfrm>
              <a:off x="17405" y="3244"/>
              <a:ext cx="291" cy="1134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69" y="0"/>
                </a:cxn>
                <a:cxn ang="0">
                  <a:pos x="276" y="0"/>
                </a:cxn>
                <a:cxn ang="0">
                  <a:pos x="284" y="0"/>
                </a:cxn>
                <a:cxn ang="0">
                  <a:pos x="291" y="7"/>
                </a:cxn>
                <a:cxn ang="0">
                  <a:pos x="291" y="15"/>
                </a:cxn>
                <a:cxn ang="0">
                  <a:pos x="291" y="22"/>
                </a:cxn>
                <a:cxn ang="0">
                  <a:pos x="284" y="22"/>
                </a:cxn>
                <a:cxn ang="0">
                  <a:pos x="240" y="74"/>
                </a:cxn>
                <a:cxn ang="0">
                  <a:pos x="189" y="133"/>
                </a:cxn>
                <a:cxn ang="0">
                  <a:pos x="146" y="214"/>
                </a:cxn>
                <a:cxn ang="0">
                  <a:pos x="109" y="309"/>
                </a:cxn>
                <a:cxn ang="0">
                  <a:pos x="87" y="427"/>
                </a:cxn>
                <a:cxn ang="0">
                  <a:pos x="80" y="567"/>
                </a:cxn>
                <a:cxn ang="0">
                  <a:pos x="87" y="722"/>
                </a:cxn>
                <a:cxn ang="0">
                  <a:pos x="124" y="862"/>
                </a:cxn>
                <a:cxn ang="0">
                  <a:pos x="189" y="994"/>
                </a:cxn>
                <a:cxn ang="0">
                  <a:pos x="284" y="1105"/>
                </a:cxn>
                <a:cxn ang="0">
                  <a:pos x="291" y="1112"/>
                </a:cxn>
                <a:cxn ang="0">
                  <a:pos x="291" y="1119"/>
                </a:cxn>
                <a:cxn ang="0">
                  <a:pos x="291" y="1127"/>
                </a:cxn>
                <a:cxn ang="0">
                  <a:pos x="291" y="1134"/>
                </a:cxn>
                <a:cxn ang="0">
                  <a:pos x="284" y="1134"/>
                </a:cxn>
                <a:cxn ang="0">
                  <a:pos x="276" y="1134"/>
                </a:cxn>
                <a:cxn ang="0">
                  <a:pos x="269" y="1134"/>
                </a:cxn>
                <a:cxn ang="0">
                  <a:pos x="175" y="1053"/>
                </a:cxn>
                <a:cxn ang="0">
                  <a:pos x="102" y="950"/>
                </a:cxn>
                <a:cxn ang="0">
                  <a:pos x="51" y="854"/>
                </a:cxn>
                <a:cxn ang="0">
                  <a:pos x="22" y="751"/>
                </a:cxn>
                <a:cxn ang="0">
                  <a:pos x="7" y="655"/>
                </a:cxn>
                <a:cxn ang="0">
                  <a:pos x="0" y="567"/>
                </a:cxn>
                <a:cxn ang="0">
                  <a:pos x="7" y="471"/>
                </a:cxn>
                <a:cxn ang="0">
                  <a:pos x="22" y="376"/>
                </a:cxn>
                <a:cxn ang="0">
                  <a:pos x="58" y="273"/>
                </a:cxn>
                <a:cxn ang="0">
                  <a:pos x="109" y="177"/>
                </a:cxn>
                <a:cxn ang="0">
                  <a:pos x="175" y="81"/>
                </a:cxn>
                <a:cxn ang="0">
                  <a:pos x="269" y="0"/>
                </a:cxn>
              </a:cxnLst>
              <a:rect l="0" t="0" r="r" b="b"/>
              <a:pathLst>
                <a:path w="291" h="1134">
                  <a:moveTo>
                    <a:pt x="269" y="0"/>
                  </a:moveTo>
                  <a:lnTo>
                    <a:pt x="269" y="0"/>
                  </a:lnTo>
                  <a:lnTo>
                    <a:pt x="276" y="0"/>
                  </a:lnTo>
                  <a:lnTo>
                    <a:pt x="284" y="0"/>
                  </a:lnTo>
                  <a:lnTo>
                    <a:pt x="291" y="7"/>
                  </a:lnTo>
                  <a:lnTo>
                    <a:pt x="291" y="15"/>
                  </a:lnTo>
                  <a:lnTo>
                    <a:pt x="291" y="22"/>
                  </a:lnTo>
                  <a:lnTo>
                    <a:pt x="284" y="22"/>
                  </a:lnTo>
                  <a:lnTo>
                    <a:pt x="240" y="74"/>
                  </a:lnTo>
                  <a:lnTo>
                    <a:pt x="189" y="133"/>
                  </a:lnTo>
                  <a:lnTo>
                    <a:pt x="146" y="214"/>
                  </a:lnTo>
                  <a:lnTo>
                    <a:pt x="109" y="309"/>
                  </a:lnTo>
                  <a:lnTo>
                    <a:pt x="87" y="427"/>
                  </a:lnTo>
                  <a:lnTo>
                    <a:pt x="80" y="567"/>
                  </a:lnTo>
                  <a:lnTo>
                    <a:pt x="87" y="722"/>
                  </a:lnTo>
                  <a:lnTo>
                    <a:pt x="124" y="862"/>
                  </a:lnTo>
                  <a:lnTo>
                    <a:pt x="189" y="994"/>
                  </a:lnTo>
                  <a:lnTo>
                    <a:pt x="284" y="1105"/>
                  </a:lnTo>
                  <a:lnTo>
                    <a:pt x="291" y="1112"/>
                  </a:lnTo>
                  <a:lnTo>
                    <a:pt x="291" y="1119"/>
                  </a:lnTo>
                  <a:lnTo>
                    <a:pt x="291" y="1127"/>
                  </a:lnTo>
                  <a:lnTo>
                    <a:pt x="291" y="1134"/>
                  </a:lnTo>
                  <a:lnTo>
                    <a:pt x="284" y="1134"/>
                  </a:lnTo>
                  <a:lnTo>
                    <a:pt x="276" y="1134"/>
                  </a:lnTo>
                  <a:lnTo>
                    <a:pt x="269" y="1134"/>
                  </a:lnTo>
                  <a:lnTo>
                    <a:pt x="175" y="1053"/>
                  </a:lnTo>
                  <a:lnTo>
                    <a:pt x="102" y="950"/>
                  </a:lnTo>
                  <a:lnTo>
                    <a:pt x="51" y="854"/>
                  </a:lnTo>
                  <a:lnTo>
                    <a:pt x="22" y="751"/>
                  </a:lnTo>
                  <a:lnTo>
                    <a:pt x="7" y="655"/>
                  </a:lnTo>
                  <a:lnTo>
                    <a:pt x="0" y="567"/>
                  </a:lnTo>
                  <a:lnTo>
                    <a:pt x="7" y="471"/>
                  </a:lnTo>
                  <a:lnTo>
                    <a:pt x="22" y="376"/>
                  </a:lnTo>
                  <a:lnTo>
                    <a:pt x="58" y="273"/>
                  </a:lnTo>
                  <a:lnTo>
                    <a:pt x="109" y="177"/>
                  </a:lnTo>
                  <a:lnTo>
                    <a:pt x="175" y="81"/>
                  </a:lnTo>
                  <a:lnTo>
                    <a:pt x="2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1" name="Freeform 145"/>
            <p:cNvSpPr>
              <a:spLocks/>
            </p:cNvSpPr>
            <p:nvPr/>
          </p:nvSpPr>
          <p:spPr bwMode="auto">
            <a:xfrm>
              <a:off x="17827" y="3598"/>
              <a:ext cx="654" cy="508"/>
            </a:xfrm>
            <a:custGeom>
              <a:avLst/>
              <a:gdLst/>
              <a:ahLst/>
              <a:cxnLst>
                <a:cxn ang="0">
                  <a:pos x="218" y="7"/>
                </a:cxn>
                <a:cxn ang="0">
                  <a:pos x="269" y="66"/>
                </a:cxn>
                <a:cxn ang="0">
                  <a:pos x="262" y="132"/>
                </a:cxn>
                <a:cxn ang="0">
                  <a:pos x="204" y="309"/>
                </a:cxn>
                <a:cxn ang="0">
                  <a:pos x="196" y="405"/>
                </a:cxn>
                <a:cxn ang="0">
                  <a:pos x="211" y="456"/>
                </a:cxn>
                <a:cxn ang="0">
                  <a:pos x="269" y="478"/>
                </a:cxn>
                <a:cxn ang="0">
                  <a:pos x="407" y="382"/>
                </a:cxn>
                <a:cxn ang="0">
                  <a:pos x="414" y="346"/>
                </a:cxn>
                <a:cxn ang="0">
                  <a:pos x="429" y="316"/>
                </a:cxn>
                <a:cxn ang="0">
                  <a:pos x="494" y="44"/>
                </a:cxn>
                <a:cxn ang="0">
                  <a:pos x="524" y="7"/>
                </a:cxn>
                <a:cxn ang="0">
                  <a:pos x="567" y="14"/>
                </a:cxn>
                <a:cxn ang="0">
                  <a:pos x="574" y="51"/>
                </a:cxn>
                <a:cxn ang="0">
                  <a:pos x="567" y="110"/>
                </a:cxn>
                <a:cxn ang="0">
                  <a:pos x="531" y="250"/>
                </a:cxn>
                <a:cxn ang="0">
                  <a:pos x="509" y="331"/>
                </a:cxn>
                <a:cxn ang="0">
                  <a:pos x="494" y="405"/>
                </a:cxn>
                <a:cxn ang="0">
                  <a:pos x="494" y="456"/>
                </a:cxn>
                <a:cxn ang="0">
                  <a:pos x="531" y="478"/>
                </a:cxn>
                <a:cxn ang="0">
                  <a:pos x="596" y="397"/>
                </a:cxn>
                <a:cxn ang="0">
                  <a:pos x="618" y="331"/>
                </a:cxn>
                <a:cxn ang="0">
                  <a:pos x="640" y="324"/>
                </a:cxn>
                <a:cxn ang="0">
                  <a:pos x="654" y="338"/>
                </a:cxn>
                <a:cxn ang="0">
                  <a:pos x="647" y="375"/>
                </a:cxn>
                <a:cxn ang="0">
                  <a:pos x="618" y="449"/>
                </a:cxn>
                <a:cxn ang="0">
                  <a:pos x="553" y="508"/>
                </a:cxn>
                <a:cxn ang="0">
                  <a:pos x="509" y="508"/>
                </a:cxn>
                <a:cxn ang="0">
                  <a:pos x="458" y="493"/>
                </a:cxn>
                <a:cxn ang="0">
                  <a:pos x="414" y="434"/>
                </a:cxn>
                <a:cxn ang="0">
                  <a:pos x="269" y="508"/>
                </a:cxn>
                <a:cxn ang="0">
                  <a:pos x="174" y="493"/>
                </a:cxn>
                <a:cxn ang="0">
                  <a:pos x="116" y="427"/>
                </a:cxn>
                <a:cxn ang="0">
                  <a:pos x="109" y="368"/>
                </a:cxn>
                <a:cxn ang="0">
                  <a:pos x="124" y="279"/>
                </a:cxn>
                <a:cxn ang="0">
                  <a:pos x="182" y="103"/>
                </a:cxn>
                <a:cxn ang="0">
                  <a:pos x="182" y="36"/>
                </a:cxn>
                <a:cxn ang="0">
                  <a:pos x="116" y="44"/>
                </a:cxn>
                <a:cxn ang="0">
                  <a:pos x="36" y="176"/>
                </a:cxn>
                <a:cxn ang="0">
                  <a:pos x="14" y="184"/>
                </a:cxn>
                <a:cxn ang="0">
                  <a:pos x="0" y="169"/>
                </a:cxn>
                <a:cxn ang="0">
                  <a:pos x="58" y="51"/>
                </a:cxn>
              </a:cxnLst>
              <a:rect l="0" t="0" r="r" b="b"/>
              <a:pathLst>
                <a:path w="654" h="508">
                  <a:moveTo>
                    <a:pt x="167" y="0"/>
                  </a:moveTo>
                  <a:lnTo>
                    <a:pt x="196" y="0"/>
                  </a:lnTo>
                  <a:lnTo>
                    <a:pt x="218" y="7"/>
                  </a:lnTo>
                  <a:lnTo>
                    <a:pt x="240" y="22"/>
                  </a:lnTo>
                  <a:lnTo>
                    <a:pt x="254" y="44"/>
                  </a:lnTo>
                  <a:lnTo>
                    <a:pt x="269" y="66"/>
                  </a:lnTo>
                  <a:lnTo>
                    <a:pt x="269" y="95"/>
                  </a:lnTo>
                  <a:lnTo>
                    <a:pt x="269" y="110"/>
                  </a:lnTo>
                  <a:lnTo>
                    <a:pt x="262" y="132"/>
                  </a:lnTo>
                  <a:lnTo>
                    <a:pt x="254" y="154"/>
                  </a:lnTo>
                  <a:lnTo>
                    <a:pt x="225" y="235"/>
                  </a:lnTo>
                  <a:lnTo>
                    <a:pt x="204" y="309"/>
                  </a:lnTo>
                  <a:lnTo>
                    <a:pt x="196" y="382"/>
                  </a:lnTo>
                  <a:lnTo>
                    <a:pt x="196" y="397"/>
                  </a:lnTo>
                  <a:lnTo>
                    <a:pt x="196" y="405"/>
                  </a:lnTo>
                  <a:lnTo>
                    <a:pt x="196" y="427"/>
                  </a:lnTo>
                  <a:lnTo>
                    <a:pt x="204" y="441"/>
                  </a:lnTo>
                  <a:lnTo>
                    <a:pt x="211" y="456"/>
                  </a:lnTo>
                  <a:lnTo>
                    <a:pt x="225" y="463"/>
                  </a:lnTo>
                  <a:lnTo>
                    <a:pt x="247" y="478"/>
                  </a:lnTo>
                  <a:lnTo>
                    <a:pt x="269" y="478"/>
                  </a:lnTo>
                  <a:lnTo>
                    <a:pt x="334" y="463"/>
                  </a:lnTo>
                  <a:lnTo>
                    <a:pt x="378" y="419"/>
                  </a:lnTo>
                  <a:lnTo>
                    <a:pt x="407" y="382"/>
                  </a:lnTo>
                  <a:lnTo>
                    <a:pt x="407" y="375"/>
                  </a:lnTo>
                  <a:lnTo>
                    <a:pt x="414" y="360"/>
                  </a:lnTo>
                  <a:lnTo>
                    <a:pt x="414" y="346"/>
                  </a:lnTo>
                  <a:lnTo>
                    <a:pt x="422" y="331"/>
                  </a:lnTo>
                  <a:lnTo>
                    <a:pt x="429" y="316"/>
                  </a:lnTo>
                  <a:lnTo>
                    <a:pt x="429" y="316"/>
                  </a:lnTo>
                  <a:lnTo>
                    <a:pt x="480" y="81"/>
                  </a:lnTo>
                  <a:lnTo>
                    <a:pt x="487" y="58"/>
                  </a:lnTo>
                  <a:lnTo>
                    <a:pt x="494" y="44"/>
                  </a:lnTo>
                  <a:lnTo>
                    <a:pt x="502" y="29"/>
                  </a:lnTo>
                  <a:lnTo>
                    <a:pt x="509" y="14"/>
                  </a:lnTo>
                  <a:lnTo>
                    <a:pt x="524" y="7"/>
                  </a:lnTo>
                  <a:lnTo>
                    <a:pt x="538" y="7"/>
                  </a:lnTo>
                  <a:lnTo>
                    <a:pt x="553" y="7"/>
                  </a:lnTo>
                  <a:lnTo>
                    <a:pt x="567" y="14"/>
                  </a:lnTo>
                  <a:lnTo>
                    <a:pt x="574" y="29"/>
                  </a:lnTo>
                  <a:lnTo>
                    <a:pt x="582" y="44"/>
                  </a:lnTo>
                  <a:lnTo>
                    <a:pt x="574" y="51"/>
                  </a:lnTo>
                  <a:lnTo>
                    <a:pt x="574" y="66"/>
                  </a:lnTo>
                  <a:lnTo>
                    <a:pt x="567" y="88"/>
                  </a:lnTo>
                  <a:lnTo>
                    <a:pt x="567" y="110"/>
                  </a:lnTo>
                  <a:lnTo>
                    <a:pt x="560" y="132"/>
                  </a:lnTo>
                  <a:lnTo>
                    <a:pt x="531" y="228"/>
                  </a:lnTo>
                  <a:lnTo>
                    <a:pt x="531" y="250"/>
                  </a:lnTo>
                  <a:lnTo>
                    <a:pt x="524" y="279"/>
                  </a:lnTo>
                  <a:lnTo>
                    <a:pt x="516" y="309"/>
                  </a:lnTo>
                  <a:lnTo>
                    <a:pt x="509" y="331"/>
                  </a:lnTo>
                  <a:lnTo>
                    <a:pt x="502" y="353"/>
                  </a:lnTo>
                  <a:lnTo>
                    <a:pt x="494" y="382"/>
                  </a:lnTo>
                  <a:lnTo>
                    <a:pt x="494" y="405"/>
                  </a:lnTo>
                  <a:lnTo>
                    <a:pt x="494" y="419"/>
                  </a:lnTo>
                  <a:lnTo>
                    <a:pt x="494" y="441"/>
                  </a:lnTo>
                  <a:lnTo>
                    <a:pt x="494" y="456"/>
                  </a:lnTo>
                  <a:lnTo>
                    <a:pt x="502" y="471"/>
                  </a:lnTo>
                  <a:lnTo>
                    <a:pt x="516" y="478"/>
                  </a:lnTo>
                  <a:lnTo>
                    <a:pt x="531" y="478"/>
                  </a:lnTo>
                  <a:lnTo>
                    <a:pt x="560" y="463"/>
                  </a:lnTo>
                  <a:lnTo>
                    <a:pt x="582" y="434"/>
                  </a:lnTo>
                  <a:lnTo>
                    <a:pt x="596" y="397"/>
                  </a:lnTo>
                  <a:lnTo>
                    <a:pt x="611" y="360"/>
                  </a:lnTo>
                  <a:lnTo>
                    <a:pt x="618" y="338"/>
                  </a:lnTo>
                  <a:lnTo>
                    <a:pt x="618" y="331"/>
                  </a:lnTo>
                  <a:lnTo>
                    <a:pt x="625" y="324"/>
                  </a:lnTo>
                  <a:lnTo>
                    <a:pt x="633" y="324"/>
                  </a:lnTo>
                  <a:lnTo>
                    <a:pt x="640" y="324"/>
                  </a:lnTo>
                  <a:lnTo>
                    <a:pt x="647" y="324"/>
                  </a:lnTo>
                  <a:lnTo>
                    <a:pt x="654" y="331"/>
                  </a:lnTo>
                  <a:lnTo>
                    <a:pt x="654" y="338"/>
                  </a:lnTo>
                  <a:lnTo>
                    <a:pt x="654" y="346"/>
                  </a:lnTo>
                  <a:lnTo>
                    <a:pt x="654" y="360"/>
                  </a:lnTo>
                  <a:lnTo>
                    <a:pt x="647" y="375"/>
                  </a:lnTo>
                  <a:lnTo>
                    <a:pt x="640" y="405"/>
                  </a:lnTo>
                  <a:lnTo>
                    <a:pt x="625" y="427"/>
                  </a:lnTo>
                  <a:lnTo>
                    <a:pt x="618" y="449"/>
                  </a:lnTo>
                  <a:lnTo>
                    <a:pt x="596" y="478"/>
                  </a:lnTo>
                  <a:lnTo>
                    <a:pt x="574" y="493"/>
                  </a:lnTo>
                  <a:lnTo>
                    <a:pt x="553" y="508"/>
                  </a:lnTo>
                  <a:lnTo>
                    <a:pt x="524" y="508"/>
                  </a:lnTo>
                  <a:lnTo>
                    <a:pt x="516" y="508"/>
                  </a:lnTo>
                  <a:lnTo>
                    <a:pt x="509" y="508"/>
                  </a:lnTo>
                  <a:lnTo>
                    <a:pt x="494" y="508"/>
                  </a:lnTo>
                  <a:lnTo>
                    <a:pt x="473" y="500"/>
                  </a:lnTo>
                  <a:lnTo>
                    <a:pt x="458" y="493"/>
                  </a:lnTo>
                  <a:lnTo>
                    <a:pt x="436" y="478"/>
                  </a:lnTo>
                  <a:lnTo>
                    <a:pt x="422" y="456"/>
                  </a:lnTo>
                  <a:lnTo>
                    <a:pt x="414" y="434"/>
                  </a:lnTo>
                  <a:lnTo>
                    <a:pt x="371" y="471"/>
                  </a:lnTo>
                  <a:lnTo>
                    <a:pt x="327" y="500"/>
                  </a:lnTo>
                  <a:lnTo>
                    <a:pt x="269" y="508"/>
                  </a:lnTo>
                  <a:lnTo>
                    <a:pt x="233" y="508"/>
                  </a:lnTo>
                  <a:lnTo>
                    <a:pt x="204" y="500"/>
                  </a:lnTo>
                  <a:lnTo>
                    <a:pt x="174" y="493"/>
                  </a:lnTo>
                  <a:lnTo>
                    <a:pt x="153" y="471"/>
                  </a:lnTo>
                  <a:lnTo>
                    <a:pt x="131" y="449"/>
                  </a:lnTo>
                  <a:lnTo>
                    <a:pt x="116" y="427"/>
                  </a:lnTo>
                  <a:lnTo>
                    <a:pt x="109" y="405"/>
                  </a:lnTo>
                  <a:lnTo>
                    <a:pt x="109" y="382"/>
                  </a:lnTo>
                  <a:lnTo>
                    <a:pt x="109" y="368"/>
                  </a:lnTo>
                  <a:lnTo>
                    <a:pt x="109" y="346"/>
                  </a:lnTo>
                  <a:lnTo>
                    <a:pt x="109" y="316"/>
                  </a:lnTo>
                  <a:lnTo>
                    <a:pt x="124" y="279"/>
                  </a:lnTo>
                  <a:lnTo>
                    <a:pt x="138" y="228"/>
                  </a:lnTo>
                  <a:lnTo>
                    <a:pt x="167" y="147"/>
                  </a:lnTo>
                  <a:lnTo>
                    <a:pt x="182" y="103"/>
                  </a:lnTo>
                  <a:lnTo>
                    <a:pt x="189" y="66"/>
                  </a:lnTo>
                  <a:lnTo>
                    <a:pt x="189" y="51"/>
                  </a:lnTo>
                  <a:lnTo>
                    <a:pt x="182" y="36"/>
                  </a:lnTo>
                  <a:lnTo>
                    <a:pt x="174" y="29"/>
                  </a:lnTo>
                  <a:lnTo>
                    <a:pt x="160" y="29"/>
                  </a:lnTo>
                  <a:lnTo>
                    <a:pt x="116" y="44"/>
                  </a:lnTo>
                  <a:lnTo>
                    <a:pt x="73" y="88"/>
                  </a:lnTo>
                  <a:lnTo>
                    <a:pt x="44" y="169"/>
                  </a:lnTo>
                  <a:lnTo>
                    <a:pt x="36" y="176"/>
                  </a:lnTo>
                  <a:lnTo>
                    <a:pt x="29" y="184"/>
                  </a:lnTo>
                  <a:lnTo>
                    <a:pt x="22" y="184"/>
                  </a:lnTo>
                  <a:lnTo>
                    <a:pt x="14" y="184"/>
                  </a:lnTo>
                  <a:lnTo>
                    <a:pt x="7" y="184"/>
                  </a:lnTo>
                  <a:lnTo>
                    <a:pt x="0" y="176"/>
                  </a:lnTo>
                  <a:lnTo>
                    <a:pt x="0" y="169"/>
                  </a:lnTo>
                  <a:lnTo>
                    <a:pt x="7" y="147"/>
                  </a:lnTo>
                  <a:lnTo>
                    <a:pt x="29" y="103"/>
                  </a:lnTo>
                  <a:lnTo>
                    <a:pt x="58" y="51"/>
                  </a:lnTo>
                  <a:lnTo>
                    <a:pt x="102" y="14"/>
                  </a:lnTo>
                  <a:lnTo>
                    <a:pt x="1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2" name="Freeform 146"/>
            <p:cNvSpPr>
              <a:spLocks/>
            </p:cNvSpPr>
            <p:nvPr/>
          </p:nvSpPr>
          <p:spPr bwMode="auto">
            <a:xfrm>
              <a:off x="18605" y="3244"/>
              <a:ext cx="291" cy="1134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116" y="88"/>
                </a:cxn>
                <a:cxn ang="0">
                  <a:pos x="189" y="184"/>
                </a:cxn>
                <a:cxn ang="0">
                  <a:pos x="240" y="280"/>
                </a:cxn>
                <a:cxn ang="0">
                  <a:pos x="269" y="383"/>
                </a:cxn>
                <a:cxn ang="0">
                  <a:pos x="284" y="479"/>
                </a:cxn>
                <a:cxn ang="0">
                  <a:pos x="291" y="567"/>
                </a:cxn>
                <a:cxn ang="0">
                  <a:pos x="284" y="700"/>
                </a:cxn>
                <a:cxn ang="0">
                  <a:pos x="255" y="817"/>
                </a:cxn>
                <a:cxn ang="0">
                  <a:pos x="211" y="921"/>
                </a:cxn>
                <a:cxn ang="0">
                  <a:pos x="160" y="994"/>
                </a:cxn>
                <a:cxn ang="0">
                  <a:pos x="109" y="1053"/>
                </a:cxn>
                <a:cxn ang="0">
                  <a:pos x="66" y="1097"/>
                </a:cxn>
                <a:cxn ang="0">
                  <a:pos x="29" y="1127"/>
                </a:cxn>
                <a:cxn ang="0">
                  <a:pos x="15" y="1134"/>
                </a:cxn>
                <a:cxn ang="0">
                  <a:pos x="7" y="1134"/>
                </a:cxn>
                <a:cxn ang="0">
                  <a:pos x="0" y="1127"/>
                </a:cxn>
                <a:cxn ang="0">
                  <a:pos x="0" y="1127"/>
                </a:cxn>
                <a:cxn ang="0">
                  <a:pos x="0" y="1119"/>
                </a:cxn>
                <a:cxn ang="0">
                  <a:pos x="0" y="1119"/>
                </a:cxn>
                <a:cxn ang="0">
                  <a:pos x="0" y="1112"/>
                </a:cxn>
                <a:cxn ang="0">
                  <a:pos x="7" y="1105"/>
                </a:cxn>
                <a:cxn ang="0">
                  <a:pos x="22" y="1097"/>
                </a:cxn>
                <a:cxn ang="0">
                  <a:pos x="102" y="1002"/>
                </a:cxn>
                <a:cxn ang="0">
                  <a:pos x="160" y="876"/>
                </a:cxn>
                <a:cxn ang="0">
                  <a:pos x="204" y="736"/>
                </a:cxn>
                <a:cxn ang="0">
                  <a:pos x="211" y="567"/>
                </a:cxn>
                <a:cxn ang="0">
                  <a:pos x="204" y="435"/>
                </a:cxn>
                <a:cxn ang="0">
                  <a:pos x="182" y="317"/>
                </a:cxn>
                <a:cxn ang="0">
                  <a:pos x="146" y="221"/>
                </a:cxn>
                <a:cxn ang="0">
                  <a:pos x="109" y="140"/>
                </a:cxn>
                <a:cxn ang="0">
                  <a:pos x="58" y="81"/>
                </a:cxn>
                <a:cxn ang="0">
                  <a:pos x="7" y="30"/>
                </a:cxn>
                <a:cxn ang="0">
                  <a:pos x="0" y="22"/>
                </a:cxn>
                <a:cxn ang="0">
                  <a:pos x="0" y="15"/>
                </a:cxn>
                <a:cxn ang="0">
                  <a:pos x="0" y="7"/>
                </a:cxn>
                <a:cxn ang="0">
                  <a:pos x="7" y="0"/>
                </a:cxn>
                <a:cxn ang="0">
                  <a:pos x="15" y="0"/>
                </a:cxn>
                <a:cxn ang="0">
                  <a:pos x="22" y="0"/>
                </a:cxn>
                <a:cxn ang="0">
                  <a:pos x="22" y="0"/>
                </a:cxn>
              </a:cxnLst>
              <a:rect l="0" t="0" r="r" b="b"/>
              <a:pathLst>
                <a:path w="291" h="1134">
                  <a:moveTo>
                    <a:pt x="22" y="0"/>
                  </a:moveTo>
                  <a:lnTo>
                    <a:pt x="116" y="88"/>
                  </a:lnTo>
                  <a:lnTo>
                    <a:pt x="189" y="184"/>
                  </a:lnTo>
                  <a:lnTo>
                    <a:pt x="240" y="280"/>
                  </a:lnTo>
                  <a:lnTo>
                    <a:pt x="269" y="383"/>
                  </a:lnTo>
                  <a:lnTo>
                    <a:pt x="284" y="479"/>
                  </a:lnTo>
                  <a:lnTo>
                    <a:pt x="291" y="567"/>
                  </a:lnTo>
                  <a:lnTo>
                    <a:pt x="284" y="700"/>
                  </a:lnTo>
                  <a:lnTo>
                    <a:pt x="255" y="817"/>
                  </a:lnTo>
                  <a:lnTo>
                    <a:pt x="211" y="921"/>
                  </a:lnTo>
                  <a:lnTo>
                    <a:pt x="160" y="994"/>
                  </a:lnTo>
                  <a:lnTo>
                    <a:pt x="109" y="1053"/>
                  </a:lnTo>
                  <a:lnTo>
                    <a:pt x="66" y="1097"/>
                  </a:lnTo>
                  <a:lnTo>
                    <a:pt x="29" y="1127"/>
                  </a:lnTo>
                  <a:lnTo>
                    <a:pt x="15" y="1134"/>
                  </a:lnTo>
                  <a:lnTo>
                    <a:pt x="7" y="1134"/>
                  </a:lnTo>
                  <a:lnTo>
                    <a:pt x="0" y="1127"/>
                  </a:lnTo>
                  <a:lnTo>
                    <a:pt x="0" y="1127"/>
                  </a:lnTo>
                  <a:lnTo>
                    <a:pt x="0" y="1119"/>
                  </a:lnTo>
                  <a:lnTo>
                    <a:pt x="0" y="1119"/>
                  </a:lnTo>
                  <a:lnTo>
                    <a:pt x="0" y="1112"/>
                  </a:lnTo>
                  <a:lnTo>
                    <a:pt x="7" y="1105"/>
                  </a:lnTo>
                  <a:lnTo>
                    <a:pt x="22" y="1097"/>
                  </a:lnTo>
                  <a:lnTo>
                    <a:pt x="102" y="1002"/>
                  </a:lnTo>
                  <a:lnTo>
                    <a:pt x="160" y="876"/>
                  </a:lnTo>
                  <a:lnTo>
                    <a:pt x="204" y="736"/>
                  </a:lnTo>
                  <a:lnTo>
                    <a:pt x="211" y="567"/>
                  </a:lnTo>
                  <a:lnTo>
                    <a:pt x="204" y="435"/>
                  </a:lnTo>
                  <a:lnTo>
                    <a:pt x="182" y="317"/>
                  </a:lnTo>
                  <a:lnTo>
                    <a:pt x="146" y="221"/>
                  </a:lnTo>
                  <a:lnTo>
                    <a:pt x="109" y="140"/>
                  </a:lnTo>
                  <a:lnTo>
                    <a:pt x="58" y="81"/>
                  </a:lnTo>
                  <a:lnTo>
                    <a:pt x="7" y="30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7"/>
                  </a:lnTo>
                  <a:lnTo>
                    <a:pt x="7" y="0"/>
                  </a:lnTo>
                  <a:lnTo>
                    <a:pt x="15" y="0"/>
                  </a:lnTo>
                  <a:lnTo>
                    <a:pt x="22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3" name="Freeform 147"/>
            <p:cNvSpPr>
              <a:spLocks/>
            </p:cNvSpPr>
            <p:nvPr/>
          </p:nvSpPr>
          <p:spPr bwMode="auto">
            <a:xfrm>
              <a:off x="19114" y="3318"/>
              <a:ext cx="807" cy="780"/>
            </a:xfrm>
            <a:custGeom>
              <a:avLst/>
              <a:gdLst/>
              <a:ahLst/>
              <a:cxnLst>
                <a:cxn ang="0">
                  <a:pos x="255" y="0"/>
                </a:cxn>
                <a:cxn ang="0">
                  <a:pos x="778" y="0"/>
                </a:cxn>
                <a:cxn ang="0">
                  <a:pos x="793" y="0"/>
                </a:cxn>
                <a:cxn ang="0">
                  <a:pos x="800" y="7"/>
                </a:cxn>
                <a:cxn ang="0">
                  <a:pos x="807" y="14"/>
                </a:cxn>
                <a:cxn ang="0">
                  <a:pos x="807" y="29"/>
                </a:cxn>
                <a:cxn ang="0">
                  <a:pos x="800" y="37"/>
                </a:cxn>
                <a:cxn ang="0">
                  <a:pos x="793" y="44"/>
                </a:cxn>
                <a:cxn ang="0">
                  <a:pos x="793" y="44"/>
                </a:cxn>
                <a:cxn ang="0">
                  <a:pos x="131" y="736"/>
                </a:cxn>
                <a:cxn ang="0">
                  <a:pos x="349" y="736"/>
                </a:cxn>
                <a:cxn ang="0">
                  <a:pos x="451" y="721"/>
                </a:cxn>
                <a:cxn ang="0">
                  <a:pos x="524" y="692"/>
                </a:cxn>
                <a:cxn ang="0">
                  <a:pos x="582" y="648"/>
                </a:cxn>
                <a:cxn ang="0">
                  <a:pos x="618" y="581"/>
                </a:cxn>
                <a:cxn ang="0">
                  <a:pos x="655" y="500"/>
                </a:cxn>
                <a:cxn ang="0">
                  <a:pos x="662" y="486"/>
                </a:cxn>
                <a:cxn ang="0">
                  <a:pos x="662" y="471"/>
                </a:cxn>
                <a:cxn ang="0">
                  <a:pos x="669" y="471"/>
                </a:cxn>
                <a:cxn ang="0">
                  <a:pos x="677" y="464"/>
                </a:cxn>
                <a:cxn ang="0">
                  <a:pos x="691" y="471"/>
                </a:cxn>
                <a:cxn ang="0">
                  <a:pos x="691" y="478"/>
                </a:cxn>
                <a:cxn ang="0">
                  <a:pos x="698" y="478"/>
                </a:cxn>
                <a:cxn ang="0">
                  <a:pos x="698" y="486"/>
                </a:cxn>
                <a:cxn ang="0">
                  <a:pos x="698" y="486"/>
                </a:cxn>
                <a:cxn ang="0">
                  <a:pos x="698" y="493"/>
                </a:cxn>
                <a:cxn ang="0">
                  <a:pos x="691" y="500"/>
                </a:cxn>
                <a:cxn ang="0">
                  <a:pos x="611" y="758"/>
                </a:cxn>
                <a:cxn ang="0">
                  <a:pos x="604" y="766"/>
                </a:cxn>
                <a:cxn ang="0">
                  <a:pos x="604" y="773"/>
                </a:cxn>
                <a:cxn ang="0">
                  <a:pos x="589" y="780"/>
                </a:cxn>
                <a:cxn ang="0">
                  <a:pos x="575" y="780"/>
                </a:cxn>
                <a:cxn ang="0">
                  <a:pos x="29" y="780"/>
                </a:cxn>
                <a:cxn ang="0">
                  <a:pos x="15" y="780"/>
                </a:cxn>
                <a:cxn ang="0">
                  <a:pos x="7" y="780"/>
                </a:cxn>
                <a:cxn ang="0">
                  <a:pos x="0" y="773"/>
                </a:cxn>
                <a:cxn ang="0">
                  <a:pos x="0" y="766"/>
                </a:cxn>
                <a:cxn ang="0">
                  <a:pos x="0" y="751"/>
                </a:cxn>
                <a:cxn ang="0">
                  <a:pos x="7" y="736"/>
                </a:cxn>
                <a:cxn ang="0">
                  <a:pos x="22" y="729"/>
                </a:cxn>
                <a:cxn ang="0">
                  <a:pos x="677" y="44"/>
                </a:cxn>
                <a:cxn ang="0">
                  <a:pos x="473" y="44"/>
                </a:cxn>
                <a:cxn ang="0">
                  <a:pos x="371" y="51"/>
                </a:cxn>
                <a:cxn ang="0">
                  <a:pos x="291" y="81"/>
                </a:cxn>
                <a:cxn ang="0">
                  <a:pos x="233" y="147"/>
                </a:cxn>
                <a:cxn ang="0">
                  <a:pos x="182" y="243"/>
                </a:cxn>
                <a:cxn ang="0">
                  <a:pos x="182" y="250"/>
                </a:cxn>
                <a:cxn ang="0">
                  <a:pos x="175" y="257"/>
                </a:cxn>
                <a:cxn ang="0">
                  <a:pos x="167" y="265"/>
                </a:cxn>
                <a:cxn ang="0">
                  <a:pos x="153" y="257"/>
                </a:cxn>
                <a:cxn ang="0">
                  <a:pos x="153" y="257"/>
                </a:cxn>
                <a:cxn ang="0">
                  <a:pos x="146" y="250"/>
                </a:cxn>
                <a:cxn ang="0">
                  <a:pos x="146" y="250"/>
                </a:cxn>
                <a:cxn ang="0">
                  <a:pos x="146" y="243"/>
                </a:cxn>
                <a:cxn ang="0">
                  <a:pos x="146" y="235"/>
                </a:cxn>
                <a:cxn ang="0">
                  <a:pos x="146" y="228"/>
                </a:cxn>
                <a:cxn ang="0">
                  <a:pos x="211" y="22"/>
                </a:cxn>
                <a:cxn ang="0">
                  <a:pos x="218" y="14"/>
                </a:cxn>
                <a:cxn ang="0">
                  <a:pos x="226" y="7"/>
                </a:cxn>
                <a:cxn ang="0">
                  <a:pos x="233" y="0"/>
                </a:cxn>
                <a:cxn ang="0">
                  <a:pos x="255" y="0"/>
                </a:cxn>
              </a:cxnLst>
              <a:rect l="0" t="0" r="r" b="b"/>
              <a:pathLst>
                <a:path w="807" h="780">
                  <a:moveTo>
                    <a:pt x="255" y="0"/>
                  </a:moveTo>
                  <a:lnTo>
                    <a:pt x="778" y="0"/>
                  </a:lnTo>
                  <a:lnTo>
                    <a:pt x="793" y="0"/>
                  </a:lnTo>
                  <a:lnTo>
                    <a:pt x="800" y="7"/>
                  </a:lnTo>
                  <a:lnTo>
                    <a:pt x="807" y="14"/>
                  </a:lnTo>
                  <a:lnTo>
                    <a:pt x="807" y="29"/>
                  </a:lnTo>
                  <a:lnTo>
                    <a:pt x="800" y="37"/>
                  </a:lnTo>
                  <a:lnTo>
                    <a:pt x="793" y="44"/>
                  </a:lnTo>
                  <a:lnTo>
                    <a:pt x="793" y="44"/>
                  </a:lnTo>
                  <a:lnTo>
                    <a:pt x="131" y="736"/>
                  </a:lnTo>
                  <a:lnTo>
                    <a:pt x="349" y="736"/>
                  </a:lnTo>
                  <a:lnTo>
                    <a:pt x="451" y="721"/>
                  </a:lnTo>
                  <a:lnTo>
                    <a:pt x="524" y="692"/>
                  </a:lnTo>
                  <a:lnTo>
                    <a:pt x="582" y="648"/>
                  </a:lnTo>
                  <a:lnTo>
                    <a:pt x="618" y="581"/>
                  </a:lnTo>
                  <a:lnTo>
                    <a:pt x="655" y="500"/>
                  </a:lnTo>
                  <a:lnTo>
                    <a:pt x="662" y="486"/>
                  </a:lnTo>
                  <a:lnTo>
                    <a:pt x="662" y="471"/>
                  </a:lnTo>
                  <a:lnTo>
                    <a:pt x="669" y="471"/>
                  </a:lnTo>
                  <a:lnTo>
                    <a:pt x="677" y="464"/>
                  </a:lnTo>
                  <a:lnTo>
                    <a:pt x="691" y="471"/>
                  </a:lnTo>
                  <a:lnTo>
                    <a:pt x="691" y="478"/>
                  </a:lnTo>
                  <a:lnTo>
                    <a:pt x="698" y="478"/>
                  </a:lnTo>
                  <a:lnTo>
                    <a:pt x="698" y="486"/>
                  </a:lnTo>
                  <a:lnTo>
                    <a:pt x="698" y="486"/>
                  </a:lnTo>
                  <a:lnTo>
                    <a:pt x="698" y="493"/>
                  </a:lnTo>
                  <a:lnTo>
                    <a:pt x="691" y="500"/>
                  </a:lnTo>
                  <a:lnTo>
                    <a:pt x="611" y="758"/>
                  </a:lnTo>
                  <a:lnTo>
                    <a:pt x="604" y="766"/>
                  </a:lnTo>
                  <a:lnTo>
                    <a:pt x="604" y="773"/>
                  </a:lnTo>
                  <a:lnTo>
                    <a:pt x="589" y="780"/>
                  </a:lnTo>
                  <a:lnTo>
                    <a:pt x="575" y="780"/>
                  </a:lnTo>
                  <a:lnTo>
                    <a:pt x="29" y="780"/>
                  </a:lnTo>
                  <a:lnTo>
                    <a:pt x="15" y="780"/>
                  </a:lnTo>
                  <a:lnTo>
                    <a:pt x="7" y="780"/>
                  </a:lnTo>
                  <a:lnTo>
                    <a:pt x="0" y="773"/>
                  </a:lnTo>
                  <a:lnTo>
                    <a:pt x="0" y="766"/>
                  </a:lnTo>
                  <a:lnTo>
                    <a:pt x="0" y="751"/>
                  </a:lnTo>
                  <a:lnTo>
                    <a:pt x="7" y="736"/>
                  </a:lnTo>
                  <a:lnTo>
                    <a:pt x="22" y="729"/>
                  </a:lnTo>
                  <a:lnTo>
                    <a:pt x="677" y="44"/>
                  </a:lnTo>
                  <a:lnTo>
                    <a:pt x="473" y="44"/>
                  </a:lnTo>
                  <a:lnTo>
                    <a:pt x="371" y="51"/>
                  </a:lnTo>
                  <a:lnTo>
                    <a:pt x="291" y="81"/>
                  </a:lnTo>
                  <a:lnTo>
                    <a:pt x="233" y="147"/>
                  </a:lnTo>
                  <a:lnTo>
                    <a:pt x="182" y="243"/>
                  </a:lnTo>
                  <a:lnTo>
                    <a:pt x="182" y="250"/>
                  </a:lnTo>
                  <a:lnTo>
                    <a:pt x="175" y="257"/>
                  </a:lnTo>
                  <a:lnTo>
                    <a:pt x="167" y="265"/>
                  </a:lnTo>
                  <a:lnTo>
                    <a:pt x="153" y="257"/>
                  </a:lnTo>
                  <a:lnTo>
                    <a:pt x="153" y="257"/>
                  </a:lnTo>
                  <a:lnTo>
                    <a:pt x="146" y="250"/>
                  </a:lnTo>
                  <a:lnTo>
                    <a:pt x="146" y="250"/>
                  </a:lnTo>
                  <a:lnTo>
                    <a:pt x="146" y="243"/>
                  </a:lnTo>
                  <a:lnTo>
                    <a:pt x="146" y="235"/>
                  </a:lnTo>
                  <a:lnTo>
                    <a:pt x="146" y="228"/>
                  </a:lnTo>
                  <a:lnTo>
                    <a:pt x="211" y="22"/>
                  </a:lnTo>
                  <a:lnTo>
                    <a:pt x="218" y="14"/>
                  </a:lnTo>
                  <a:lnTo>
                    <a:pt x="226" y="7"/>
                  </a:lnTo>
                  <a:lnTo>
                    <a:pt x="233" y="0"/>
                  </a:lnTo>
                  <a:lnTo>
                    <a:pt x="2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4" name="Freeform 148"/>
            <p:cNvSpPr>
              <a:spLocks/>
            </p:cNvSpPr>
            <p:nvPr/>
          </p:nvSpPr>
          <p:spPr bwMode="auto">
            <a:xfrm>
              <a:off x="19943" y="3899"/>
              <a:ext cx="509" cy="523"/>
            </a:xfrm>
            <a:custGeom>
              <a:avLst/>
              <a:gdLst/>
              <a:ahLst/>
              <a:cxnLst>
                <a:cxn ang="0">
                  <a:pos x="255" y="23"/>
                </a:cxn>
                <a:cxn ang="0">
                  <a:pos x="335" y="118"/>
                </a:cxn>
                <a:cxn ang="0">
                  <a:pos x="371" y="236"/>
                </a:cxn>
                <a:cxn ang="0">
                  <a:pos x="400" y="177"/>
                </a:cxn>
                <a:cxn ang="0">
                  <a:pos x="451" y="67"/>
                </a:cxn>
                <a:cxn ang="0">
                  <a:pos x="480" y="15"/>
                </a:cxn>
                <a:cxn ang="0">
                  <a:pos x="495" y="8"/>
                </a:cxn>
                <a:cxn ang="0">
                  <a:pos x="502" y="15"/>
                </a:cxn>
                <a:cxn ang="0">
                  <a:pos x="509" y="23"/>
                </a:cxn>
                <a:cxn ang="0">
                  <a:pos x="509" y="30"/>
                </a:cxn>
                <a:cxn ang="0">
                  <a:pos x="473" y="104"/>
                </a:cxn>
                <a:cxn ang="0">
                  <a:pos x="437" y="170"/>
                </a:cxn>
                <a:cxn ang="0">
                  <a:pos x="400" y="251"/>
                </a:cxn>
                <a:cxn ang="0">
                  <a:pos x="371" y="347"/>
                </a:cxn>
                <a:cxn ang="0">
                  <a:pos x="342" y="486"/>
                </a:cxn>
                <a:cxn ang="0">
                  <a:pos x="328" y="516"/>
                </a:cxn>
                <a:cxn ang="0">
                  <a:pos x="313" y="523"/>
                </a:cxn>
                <a:cxn ang="0">
                  <a:pos x="298" y="516"/>
                </a:cxn>
                <a:cxn ang="0">
                  <a:pos x="298" y="501"/>
                </a:cxn>
                <a:cxn ang="0">
                  <a:pos x="320" y="405"/>
                </a:cxn>
                <a:cxn ang="0">
                  <a:pos x="335" y="332"/>
                </a:cxn>
                <a:cxn ang="0">
                  <a:pos x="342" y="310"/>
                </a:cxn>
                <a:cxn ang="0">
                  <a:pos x="342" y="229"/>
                </a:cxn>
                <a:cxn ang="0">
                  <a:pos x="291" y="118"/>
                </a:cxn>
                <a:cxn ang="0">
                  <a:pos x="175" y="74"/>
                </a:cxn>
                <a:cxn ang="0">
                  <a:pos x="102" y="89"/>
                </a:cxn>
                <a:cxn ang="0">
                  <a:pos x="37" y="140"/>
                </a:cxn>
                <a:cxn ang="0">
                  <a:pos x="29" y="155"/>
                </a:cxn>
                <a:cxn ang="0">
                  <a:pos x="15" y="155"/>
                </a:cxn>
                <a:cxn ang="0">
                  <a:pos x="0" y="148"/>
                </a:cxn>
                <a:cxn ang="0">
                  <a:pos x="8" y="118"/>
                </a:cxn>
                <a:cxn ang="0">
                  <a:pos x="37" y="74"/>
                </a:cxn>
                <a:cxn ang="0">
                  <a:pos x="117" y="15"/>
                </a:cxn>
              </a:cxnLst>
              <a:rect l="0" t="0" r="r" b="b"/>
              <a:pathLst>
                <a:path w="509" h="523">
                  <a:moveTo>
                    <a:pt x="189" y="0"/>
                  </a:moveTo>
                  <a:lnTo>
                    <a:pt x="255" y="23"/>
                  </a:lnTo>
                  <a:lnTo>
                    <a:pt x="298" y="59"/>
                  </a:lnTo>
                  <a:lnTo>
                    <a:pt x="335" y="118"/>
                  </a:lnTo>
                  <a:lnTo>
                    <a:pt x="357" y="177"/>
                  </a:lnTo>
                  <a:lnTo>
                    <a:pt x="371" y="236"/>
                  </a:lnTo>
                  <a:lnTo>
                    <a:pt x="371" y="236"/>
                  </a:lnTo>
                  <a:lnTo>
                    <a:pt x="400" y="177"/>
                  </a:lnTo>
                  <a:lnTo>
                    <a:pt x="429" y="118"/>
                  </a:lnTo>
                  <a:lnTo>
                    <a:pt x="451" y="67"/>
                  </a:lnTo>
                  <a:lnTo>
                    <a:pt x="473" y="30"/>
                  </a:lnTo>
                  <a:lnTo>
                    <a:pt x="480" y="15"/>
                  </a:lnTo>
                  <a:lnTo>
                    <a:pt x="488" y="15"/>
                  </a:lnTo>
                  <a:lnTo>
                    <a:pt x="495" y="8"/>
                  </a:lnTo>
                  <a:lnTo>
                    <a:pt x="502" y="15"/>
                  </a:lnTo>
                  <a:lnTo>
                    <a:pt x="502" y="15"/>
                  </a:lnTo>
                  <a:lnTo>
                    <a:pt x="509" y="15"/>
                  </a:lnTo>
                  <a:lnTo>
                    <a:pt x="509" y="23"/>
                  </a:lnTo>
                  <a:lnTo>
                    <a:pt x="509" y="23"/>
                  </a:lnTo>
                  <a:lnTo>
                    <a:pt x="509" y="30"/>
                  </a:lnTo>
                  <a:lnTo>
                    <a:pt x="502" y="37"/>
                  </a:lnTo>
                  <a:lnTo>
                    <a:pt x="473" y="104"/>
                  </a:lnTo>
                  <a:lnTo>
                    <a:pt x="444" y="148"/>
                  </a:lnTo>
                  <a:lnTo>
                    <a:pt x="437" y="170"/>
                  </a:lnTo>
                  <a:lnTo>
                    <a:pt x="422" y="199"/>
                  </a:lnTo>
                  <a:lnTo>
                    <a:pt x="400" y="251"/>
                  </a:lnTo>
                  <a:lnTo>
                    <a:pt x="386" y="302"/>
                  </a:lnTo>
                  <a:lnTo>
                    <a:pt x="371" y="347"/>
                  </a:lnTo>
                  <a:lnTo>
                    <a:pt x="357" y="428"/>
                  </a:lnTo>
                  <a:lnTo>
                    <a:pt x="342" y="486"/>
                  </a:lnTo>
                  <a:lnTo>
                    <a:pt x="335" y="501"/>
                  </a:lnTo>
                  <a:lnTo>
                    <a:pt x="328" y="516"/>
                  </a:lnTo>
                  <a:lnTo>
                    <a:pt x="320" y="523"/>
                  </a:lnTo>
                  <a:lnTo>
                    <a:pt x="313" y="523"/>
                  </a:lnTo>
                  <a:lnTo>
                    <a:pt x="306" y="523"/>
                  </a:lnTo>
                  <a:lnTo>
                    <a:pt x="298" y="516"/>
                  </a:lnTo>
                  <a:lnTo>
                    <a:pt x="298" y="509"/>
                  </a:lnTo>
                  <a:lnTo>
                    <a:pt x="298" y="501"/>
                  </a:lnTo>
                  <a:lnTo>
                    <a:pt x="306" y="464"/>
                  </a:lnTo>
                  <a:lnTo>
                    <a:pt x="320" y="405"/>
                  </a:lnTo>
                  <a:lnTo>
                    <a:pt x="335" y="347"/>
                  </a:lnTo>
                  <a:lnTo>
                    <a:pt x="335" y="332"/>
                  </a:lnTo>
                  <a:lnTo>
                    <a:pt x="342" y="324"/>
                  </a:lnTo>
                  <a:lnTo>
                    <a:pt x="342" y="310"/>
                  </a:lnTo>
                  <a:lnTo>
                    <a:pt x="342" y="295"/>
                  </a:lnTo>
                  <a:lnTo>
                    <a:pt x="342" y="229"/>
                  </a:lnTo>
                  <a:lnTo>
                    <a:pt x="320" y="170"/>
                  </a:lnTo>
                  <a:lnTo>
                    <a:pt x="291" y="118"/>
                  </a:lnTo>
                  <a:lnTo>
                    <a:pt x="248" y="89"/>
                  </a:lnTo>
                  <a:lnTo>
                    <a:pt x="175" y="74"/>
                  </a:lnTo>
                  <a:lnTo>
                    <a:pt x="138" y="74"/>
                  </a:lnTo>
                  <a:lnTo>
                    <a:pt x="102" y="89"/>
                  </a:lnTo>
                  <a:lnTo>
                    <a:pt x="58" y="111"/>
                  </a:lnTo>
                  <a:lnTo>
                    <a:pt x="37" y="140"/>
                  </a:lnTo>
                  <a:lnTo>
                    <a:pt x="37" y="148"/>
                  </a:lnTo>
                  <a:lnTo>
                    <a:pt x="29" y="155"/>
                  </a:lnTo>
                  <a:lnTo>
                    <a:pt x="22" y="155"/>
                  </a:lnTo>
                  <a:lnTo>
                    <a:pt x="15" y="155"/>
                  </a:lnTo>
                  <a:lnTo>
                    <a:pt x="8" y="155"/>
                  </a:lnTo>
                  <a:lnTo>
                    <a:pt x="0" y="148"/>
                  </a:lnTo>
                  <a:lnTo>
                    <a:pt x="8" y="140"/>
                  </a:lnTo>
                  <a:lnTo>
                    <a:pt x="8" y="118"/>
                  </a:lnTo>
                  <a:lnTo>
                    <a:pt x="22" y="104"/>
                  </a:lnTo>
                  <a:lnTo>
                    <a:pt x="37" y="74"/>
                  </a:lnTo>
                  <a:lnTo>
                    <a:pt x="58" y="52"/>
                  </a:lnTo>
                  <a:lnTo>
                    <a:pt x="117" y="15"/>
                  </a:lnTo>
                  <a:lnTo>
                    <a:pt x="1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5" name="Freeform 149"/>
            <p:cNvSpPr>
              <a:spLocks/>
            </p:cNvSpPr>
            <p:nvPr/>
          </p:nvSpPr>
          <p:spPr bwMode="auto">
            <a:xfrm>
              <a:off x="20554" y="3958"/>
              <a:ext cx="393" cy="531"/>
            </a:xfrm>
            <a:custGeom>
              <a:avLst/>
              <a:gdLst/>
              <a:ahLst/>
              <a:cxnLst>
                <a:cxn ang="0">
                  <a:pos x="182" y="0"/>
                </a:cxn>
                <a:cxn ang="0">
                  <a:pos x="262" y="15"/>
                </a:cxn>
                <a:cxn ang="0">
                  <a:pos x="327" y="45"/>
                </a:cxn>
                <a:cxn ang="0">
                  <a:pos x="378" y="89"/>
                </a:cxn>
                <a:cxn ang="0">
                  <a:pos x="393" y="155"/>
                </a:cxn>
                <a:cxn ang="0">
                  <a:pos x="378" y="214"/>
                </a:cxn>
                <a:cxn ang="0">
                  <a:pos x="349" y="258"/>
                </a:cxn>
                <a:cxn ang="0">
                  <a:pos x="306" y="302"/>
                </a:cxn>
                <a:cxn ang="0">
                  <a:pos x="255" y="339"/>
                </a:cxn>
                <a:cxn ang="0">
                  <a:pos x="175" y="391"/>
                </a:cxn>
                <a:cxn ang="0">
                  <a:pos x="95" y="450"/>
                </a:cxn>
                <a:cxn ang="0">
                  <a:pos x="255" y="450"/>
                </a:cxn>
                <a:cxn ang="0">
                  <a:pos x="262" y="450"/>
                </a:cxn>
                <a:cxn ang="0">
                  <a:pos x="277" y="450"/>
                </a:cxn>
                <a:cxn ang="0">
                  <a:pos x="298" y="450"/>
                </a:cxn>
                <a:cxn ang="0">
                  <a:pos x="313" y="450"/>
                </a:cxn>
                <a:cxn ang="0">
                  <a:pos x="327" y="450"/>
                </a:cxn>
                <a:cxn ang="0">
                  <a:pos x="335" y="450"/>
                </a:cxn>
                <a:cxn ang="0">
                  <a:pos x="342" y="435"/>
                </a:cxn>
                <a:cxn ang="0">
                  <a:pos x="349" y="420"/>
                </a:cxn>
                <a:cxn ang="0">
                  <a:pos x="349" y="405"/>
                </a:cxn>
                <a:cxn ang="0">
                  <a:pos x="357" y="391"/>
                </a:cxn>
                <a:cxn ang="0">
                  <a:pos x="357" y="376"/>
                </a:cxn>
                <a:cxn ang="0">
                  <a:pos x="393" y="376"/>
                </a:cxn>
                <a:cxn ang="0">
                  <a:pos x="393" y="376"/>
                </a:cxn>
                <a:cxn ang="0">
                  <a:pos x="364" y="531"/>
                </a:cxn>
                <a:cxn ang="0">
                  <a:pos x="0" y="531"/>
                </a:cxn>
                <a:cxn ang="0">
                  <a:pos x="0" y="508"/>
                </a:cxn>
                <a:cxn ang="0">
                  <a:pos x="0" y="501"/>
                </a:cxn>
                <a:cxn ang="0">
                  <a:pos x="7" y="494"/>
                </a:cxn>
                <a:cxn ang="0">
                  <a:pos x="7" y="494"/>
                </a:cxn>
                <a:cxn ang="0">
                  <a:pos x="204" y="324"/>
                </a:cxn>
                <a:cxn ang="0">
                  <a:pos x="255" y="273"/>
                </a:cxn>
                <a:cxn ang="0">
                  <a:pos x="291" y="221"/>
                </a:cxn>
                <a:cxn ang="0">
                  <a:pos x="306" y="155"/>
                </a:cxn>
                <a:cxn ang="0">
                  <a:pos x="298" y="103"/>
                </a:cxn>
                <a:cxn ang="0">
                  <a:pos x="269" y="67"/>
                </a:cxn>
                <a:cxn ang="0">
                  <a:pos x="218" y="45"/>
                </a:cxn>
                <a:cxn ang="0">
                  <a:pos x="167" y="37"/>
                </a:cxn>
                <a:cxn ang="0">
                  <a:pos x="95" y="52"/>
                </a:cxn>
                <a:cxn ang="0">
                  <a:pos x="44" y="96"/>
                </a:cxn>
                <a:cxn ang="0">
                  <a:pos x="66" y="96"/>
                </a:cxn>
                <a:cxn ang="0">
                  <a:pos x="80" y="111"/>
                </a:cxn>
                <a:cxn ang="0">
                  <a:pos x="87" y="126"/>
                </a:cxn>
                <a:cxn ang="0">
                  <a:pos x="95" y="140"/>
                </a:cxn>
                <a:cxn ang="0">
                  <a:pos x="87" y="155"/>
                </a:cxn>
                <a:cxn ang="0">
                  <a:pos x="80" y="170"/>
                </a:cxn>
                <a:cxn ang="0">
                  <a:pos x="73" y="184"/>
                </a:cxn>
                <a:cxn ang="0">
                  <a:pos x="58" y="184"/>
                </a:cxn>
                <a:cxn ang="0">
                  <a:pos x="44" y="192"/>
                </a:cxn>
                <a:cxn ang="0">
                  <a:pos x="37" y="184"/>
                </a:cxn>
                <a:cxn ang="0">
                  <a:pos x="29" y="184"/>
                </a:cxn>
                <a:cxn ang="0">
                  <a:pos x="22" y="177"/>
                </a:cxn>
                <a:cxn ang="0">
                  <a:pos x="7" y="170"/>
                </a:cxn>
                <a:cxn ang="0">
                  <a:pos x="7" y="155"/>
                </a:cxn>
                <a:cxn ang="0">
                  <a:pos x="0" y="140"/>
                </a:cxn>
                <a:cxn ang="0">
                  <a:pos x="15" y="89"/>
                </a:cxn>
                <a:cxn ang="0">
                  <a:pos x="51" y="45"/>
                </a:cxn>
                <a:cxn ang="0">
                  <a:pos x="109" y="15"/>
                </a:cxn>
                <a:cxn ang="0">
                  <a:pos x="182" y="0"/>
                </a:cxn>
              </a:cxnLst>
              <a:rect l="0" t="0" r="r" b="b"/>
              <a:pathLst>
                <a:path w="393" h="531">
                  <a:moveTo>
                    <a:pt x="182" y="0"/>
                  </a:moveTo>
                  <a:lnTo>
                    <a:pt x="262" y="15"/>
                  </a:lnTo>
                  <a:lnTo>
                    <a:pt x="327" y="45"/>
                  </a:lnTo>
                  <a:lnTo>
                    <a:pt x="378" y="89"/>
                  </a:lnTo>
                  <a:lnTo>
                    <a:pt x="393" y="155"/>
                  </a:lnTo>
                  <a:lnTo>
                    <a:pt x="378" y="214"/>
                  </a:lnTo>
                  <a:lnTo>
                    <a:pt x="349" y="258"/>
                  </a:lnTo>
                  <a:lnTo>
                    <a:pt x="306" y="302"/>
                  </a:lnTo>
                  <a:lnTo>
                    <a:pt x="255" y="339"/>
                  </a:lnTo>
                  <a:lnTo>
                    <a:pt x="175" y="391"/>
                  </a:lnTo>
                  <a:lnTo>
                    <a:pt x="95" y="450"/>
                  </a:lnTo>
                  <a:lnTo>
                    <a:pt x="255" y="450"/>
                  </a:lnTo>
                  <a:lnTo>
                    <a:pt x="262" y="450"/>
                  </a:lnTo>
                  <a:lnTo>
                    <a:pt x="277" y="450"/>
                  </a:lnTo>
                  <a:lnTo>
                    <a:pt x="298" y="450"/>
                  </a:lnTo>
                  <a:lnTo>
                    <a:pt x="313" y="450"/>
                  </a:lnTo>
                  <a:lnTo>
                    <a:pt x="327" y="450"/>
                  </a:lnTo>
                  <a:lnTo>
                    <a:pt x="335" y="450"/>
                  </a:lnTo>
                  <a:lnTo>
                    <a:pt x="342" y="435"/>
                  </a:lnTo>
                  <a:lnTo>
                    <a:pt x="349" y="420"/>
                  </a:lnTo>
                  <a:lnTo>
                    <a:pt x="349" y="405"/>
                  </a:lnTo>
                  <a:lnTo>
                    <a:pt x="357" y="391"/>
                  </a:lnTo>
                  <a:lnTo>
                    <a:pt x="357" y="376"/>
                  </a:lnTo>
                  <a:lnTo>
                    <a:pt x="393" y="376"/>
                  </a:lnTo>
                  <a:lnTo>
                    <a:pt x="393" y="376"/>
                  </a:lnTo>
                  <a:lnTo>
                    <a:pt x="364" y="531"/>
                  </a:lnTo>
                  <a:lnTo>
                    <a:pt x="0" y="531"/>
                  </a:lnTo>
                  <a:lnTo>
                    <a:pt x="0" y="508"/>
                  </a:lnTo>
                  <a:lnTo>
                    <a:pt x="0" y="501"/>
                  </a:lnTo>
                  <a:lnTo>
                    <a:pt x="7" y="494"/>
                  </a:lnTo>
                  <a:lnTo>
                    <a:pt x="7" y="494"/>
                  </a:lnTo>
                  <a:lnTo>
                    <a:pt x="204" y="324"/>
                  </a:lnTo>
                  <a:lnTo>
                    <a:pt x="255" y="273"/>
                  </a:lnTo>
                  <a:lnTo>
                    <a:pt x="291" y="221"/>
                  </a:lnTo>
                  <a:lnTo>
                    <a:pt x="306" y="155"/>
                  </a:lnTo>
                  <a:lnTo>
                    <a:pt x="298" y="103"/>
                  </a:lnTo>
                  <a:lnTo>
                    <a:pt x="269" y="67"/>
                  </a:lnTo>
                  <a:lnTo>
                    <a:pt x="218" y="45"/>
                  </a:lnTo>
                  <a:lnTo>
                    <a:pt x="167" y="37"/>
                  </a:lnTo>
                  <a:lnTo>
                    <a:pt x="95" y="52"/>
                  </a:lnTo>
                  <a:lnTo>
                    <a:pt x="44" y="96"/>
                  </a:lnTo>
                  <a:lnTo>
                    <a:pt x="66" y="96"/>
                  </a:lnTo>
                  <a:lnTo>
                    <a:pt x="80" y="111"/>
                  </a:lnTo>
                  <a:lnTo>
                    <a:pt x="87" y="126"/>
                  </a:lnTo>
                  <a:lnTo>
                    <a:pt x="95" y="140"/>
                  </a:lnTo>
                  <a:lnTo>
                    <a:pt x="87" y="155"/>
                  </a:lnTo>
                  <a:lnTo>
                    <a:pt x="80" y="170"/>
                  </a:lnTo>
                  <a:lnTo>
                    <a:pt x="73" y="184"/>
                  </a:lnTo>
                  <a:lnTo>
                    <a:pt x="58" y="184"/>
                  </a:lnTo>
                  <a:lnTo>
                    <a:pt x="44" y="192"/>
                  </a:lnTo>
                  <a:lnTo>
                    <a:pt x="37" y="184"/>
                  </a:lnTo>
                  <a:lnTo>
                    <a:pt x="29" y="184"/>
                  </a:lnTo>
                  <a:lnTo>
                    <a:pt x="22" y="177"/>
                  </a:lnTo>
                  <a:lnTo>
                    <a:pt x="7" y="170"/>
                  </a:lnTo>
                  <a:lnTo>
                    <a:pt x="7" y="155"/>
                  </a:lnTo>
                  <a:lnTo>
                    <a:pt x="0" y="140"/>
                  </a:lnTo>
                  <a:lnTo>
                    <a:pt x="15" y="89"/>
                  </a:lnTo>
                  <a:lnTo>
                    <a:pt x="51" y="45"/>
                  </a:lnTo>
                  <a:lnTo>
                    <a:pt x="109" y="15"/>
                  </a:lnTo>
                  <a:lnTo>
                    <a:pt x="1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6" name="Freeform 150"/>
            <p:cNvSpPr>
              <a:spLocks/>
            </p:cNvSpPr>
            <p:nvPr/>
          </p:nvSpPr>
          <p:spPr bwMode="auto">
            <a:xfrm>
              <a:off x="21325" y="3244"/>
              <a:ext cx="291" cy="1134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69" y="0"/>
                </a:cxn>
                <a:cxn ang="0">
                  <a:pos x="276" y="0"/>
                </a:cxn>
                <a:cxn ang="0">
                  <a:pos x="284" y="0"/>
                </a:cxn>
                <a:cxn ang="0">
                  <a:pos x="291" y="7"/>
                </a:cxn>
                <a:cxn ang="0">
                  <a:pos x="291" y="15"/>
                </a:cxn>
                <a:cxn ang="0">
                  <a:pos x="291" y="22"/>
                </a:cxn>
                <a:cxn ang="0">
                  <a:pos x="284" y="22"/>
                </a:cxn>
                <a:cxn ang="0">
                  <a:pos x="233" y="74"/>
                </a:cxn>
                <a:cxn ang="0">
                  <a:pos x="189" y="133"/>
                </a:cxn>
                <a:cxn ang="0">
                  <a:pos x="146" y="214"/>
                </a:cxn>
                <a:cxn ang="0">
                  <a:pos x="109" y="309"/>
                </a:cxn>
                <a:cxn ang="0">
                  <a:pos x="80" y="427"/>
                </a:cxn>
                <a:cxn ang="0">
                  <a:pos x="73" y="567"/>
                </a:cxn>
                <a:cxn ang="0">
                  <a:pos x="87" y="722"/>
                </a:cxn>
                <a:cxn ang="0">
                  <a:pos x="124" y="862"/>
                </a:cxn>
                <a:cxn ang="0">
                  <a:pos x="182" y="994"/>
                </a:cxn>
                <a:cxn ang="0">
                  <a:pos x="276" y="1105"/>
                </a:cxn>
                <a:cxn ang="0">
                  <a:pos x="284" y="1112"/>
                </a:cxn>
                <a:cxn ang="0">
                  <a:pos x="291" y="1119"/>
                </a:cxn>
                <a:cxn ang="0">
                  <a:pos x="291" y="1127"/>
                </a:cxn>
                <a:cxn ang="0">
                  <a:pos x="291" y="1134"/>
                </a:cxn>
                <a:cxn ang="0">
                  <a:pos x="284" y="1134"/>
                </a:cxn>
                <a:cxn ang="0">
                  <a:pos x="276" y="1134"/>
                </a:cxn>
                <a:cxn ang="0">
                  <a:pos x="269" y="1134"/>
                </a:cxn>
                <a:cxn ang="0">
                  <a:pos x="175" y="1053"/>
                </a:cxn>
                <a:cxn ang="0">
                  <a:pos x="102" y="950"/>
                </a:cxn>
                <a:cxn ang="0">
                  <a:pos x="51" y="854"/>
                </a:cxn>
                <a:cxn ang="0">
                  <a:pos x="22" y="751"/>
                </a:cxn>
                <a:cxn ang="0">
                  <a:pos x="0" y="655"/>
                </a:cxn>
                <a:cxn ang="0">
                  <a:pos x="0" y="567"/>
                </a:cxn>
                <a:cxn ang="0">
                  <a:pos x="0" y="471"/>
                </a:cxn>
                <a:cxn ang="0">
                  <a:pos x="22" y="376"/>
                </a:cxn>
                <a:cxn ang="0">
                  <a:pos x="51" y="273"/>
                </a:cxn>
                <a:cxn ang="0">
                  <a:pos x="102" y="177"/>
                </a:cxn>
                <a:cxn ang="0">
                  <a:pos x="175" y="81"/>
                </a:cxn>
                <a:cxn ang="0">
                  <a:pos x="269" y="0"/>
                </a:cxn>
              </a:cxnLst>
              <a:rect l="0" t="0" r="r" b="b"/>
              <a:pathLst>
                <a:path w="291" h="1134">
                  <a:moveTo>
                    <a:pt x="269" y="0"/>
                  </a:moveTo>
                  <a:lnTo>
                    <a:pt x="269" y="0"/>
                  </a:lnTo>
                  <a:lnTo>
                    <a:pt x="276" y="0"/>
                  </a:lnTo>
                  <a:lnTo>
                    <a:pt x="284" y="0"/>
                  </a:lnTo>
                  <a:lnTo>
                    <a:pt x="291" y="7"/>
                  </a:lnTo>
                  <a:lnTo>
                    <a:pt x="291" y="15"/>
                  </a:lnTo>
                  <a:lnTo>
                    <a:pt x="291" y="22"/>
                  </a:lnTo>
                  <a:lnTo>
                    <a:pt x="284" y="22"/>
                  </a:lnTo>
                  <a:lnTo>
                    <a:pt x="233" y="74"/>
                  </a:lnTo>
                  <a:lnTo>
                    <a:pt x="189" y="133"/>
                  </a:lnTo>
                  <a:lnTo>
                    <a:pt x="146" y="214"/>
                  </a:lnTo>
                  <a:lnTo>
                    <a:pt x="109" y="309"/>
                  </a:lnTo>
                  <a:lnTo>
                    <a:pt x="80" y="427"/>
                  </a:lnTo>
                  <a:lnTo>
                    <a:pt x="73" y="567"/>
                  </a:lnTo>
                  <a:lnTo>
                    <a:pt x="87" y="722"/>
                  </a:lnTo>
                  <a:lnTo>
                    <a:pt x="124" y="862"/>
                  </a:lnTo>
                  <a:lnTo>
                    <a:pt x="182" y="994"/>
                  </a:lnTo>
                  <a:lnTo>
                    <a:pt x="276" y="1105"/>
                  </a:lnTo>
                  <a:lnTo>
                    <a:pt x="284" y="1112"/>
                  </a:lnTo>
                  <a:lnTo>
                    <a:pt x="291" y="1119"/>
                  </a:lnTo>
                  <a:lnTo>
                    <a:pt x="291" y="1127"/>
                  </a:lnTo>
                  <a:lnTo>
                    <a:pt x="291" y="1134"/>
                  </a:lnTo>
                  <a:lnTo>
                    <a:pt x="284" y="1134"/>
                  </a:lnTo>
                  <a:lnTo>
                    <a:pt x="276" y="1134"/>
                  </a:lnTo>
                  <a:lnTo>
                    <a:pt x="269" y="1134"/>
                  </a:lnTo>
                  <a:lnTo>
                    <a:pt x="175" y="1053"/>
                  </a:lnTo>
                  <a:lnTo>
                    <a:pt x="102" y="950"/>
                  </a:lnTo>
                  <a:lnTo>
                    <a:pt x="51" y="854"/>
                  </a:lnTo>
                  <a:lnTo>
                    <a:pt x="22" y="751"/>
                  </a:lnTo>
                  <a:lnTo>
                    <a:pt x="0" y="655"/>
                  </a:lnTo>
                  <a:lnTo>
                    <a:pt x="0" y="567"/>
                  </a:lnTo>
                  <a:lnTo>
                    <a:pt x="0" y="471"/>
                  </a:lnTo>
                  <a:lnTo>
                    <a:pt x="22" y="376"/>
                  </a:lnTo>
                  <a:lnTo>
                    <a:pt x="51" y="273"/>
                  </a:lnTo>
                  <a:lnTo>
                    <a:pt x="102" y="177"/>
                  </a:lnTo>
                  <a:lnTo>
                    <a:pt x="175" y="81"/>
                  </a:lnTo>
                  <a:lnTo>
                    <a:pt x="2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7" name="Freeform 151"/>
            <p:cNvSpPr>
              <a:spLocks/>
            </p:cNvSpPr>
            <p:nvPr/>
          </p:nvSpPr>
          <p:spPr bwMode="auto">
            <a:xfrm>
              <a:off x="21747" y="3598"/>
              <a:ext cx="654" cy="508"/>
            </a:xfrm>
            <a:custGeom>
              <a:avLst/>
              <a:gdLst/>
              <a:ahLst/>
              <a:cxnLst>
                <a:cxn ang="0">
                  <a:pos x="218" y="7"/>
                </a:cxn>
                <a:cxn ang="0">
                  <a:pos x="262" y="66"/>
                </a:cxn>
                <a:cxn ang="0">
                  <a:pos x="262" y="132"/>
                </a:cxn>
                <a:cxn ang="0">
                  <a:pos x="196" y="309"/>
                </a:cxn>
                <a:cxn ang="0">
                  <a:pos x="189" y="405"/>
                </a:cxn>
                <a:cxn ang="0">
                  <a:pos x="211" y="456"/>
                </a:cxn>
                <a:cxn ang="0">
                  <a:pos x="269" y="478"/>
                </a:cxn>
                <a:cxn ang="0">
                  <a:pos x="400" y="382"/>
                </a:cxn>
                <a:cxn ang="0">
                  <a:pos x="414" y="346"/>
                </a:cxn>
                <a:cxn ang="0">
                  <a:pos x="422" y="316"/>
                </a:cxn>
                <a:cxn ang="0">
                  <a:pos x="487" y="44"/>
                </a:cxn>
                <a:cxn ang="0">
                  <a:pos x="524" y="7"/>
                </a:cxn>
                <a:cxn ang="0">
                  <a:pos x="567" y="14"/>
                </a:cxn>
                <a:cxn ang="0">
                  <a:pos x="574" y="51"/>
                </a:cxn>
                <a:cxn ang="0">
                  <a:pos x="560" y="110"/>
                </a:cxn>
                <a:cxn ang="0">
                  <a:pos x="524" y="250"/>
                </a:cxn>
                <a:cxn ang="0">
                  <a:pos x="502" y="331"/>
                </a:cxn>
                <a:cxn ang="0">
                  <a:pos x="494" y="405"/>
                </a:cxn>
                <a:cxn ang="0">
                  <a:pos x="494" y="456"/>
                </a:cxn>
                <a:cxn ang="0">
                  <a:pos x="531" y="478"/>
                </a:cxn>
                <a:cxn ang="0">
                  <a:pos x="596" y="397"/>
                </a:cxn>
                <a:cxn ang="0">
                  <a:pos x="618" y="331"/>
                </a:cxn>
                <a:cxn ang="0">
                  <a:pos x="640" y="324"/>
                </a:cxn>
                <a:cxn ang="0">
                  <a:pos x="654" y="338"/>
                </a:cxn>
                <a:cxn ang="0">
                  <a:pos x="640" y="375"/>
                </a:cxn>
                <a:cxn ang="0">
                  <a:pos x="611" y="449"/>
                </a:cxn>
                <a:cxn ang="0">
                  <a:pos x="553" y="508"/>
                </a:cxn>
                <a:cxn ang="0">
                  <a:pos x="502" y="508"/>
                </a:cxn>
                <a:cxn ang="0">
                  <a:pos x="451" y="493"/>
                </a:cxn>
                <a:cxn ang="0">
                  <a:pos x="407" y="434"/>
                </a:cxn>
                <a:cxn ang="0">
                  <a:pos x="262" y="508"/>
                </a:cxn>
                <a:cxn ang="0">
                  <a:pos x="174" y="493"/>
                </a:cxn>
                <a:cxn ang="0">
                  <a:pos x="116" y="427"/>
                </a:cxn>
                <a:cxn ang="0">
                  <a:pos x="102" y="368"/>
                </a:cxn>
                <a:cxn ang="0">
                  <a:pos x="116" y="279"/>
                </a:cxn>
                <a:cxn ang="0">
                  <a:pos x="182" y="103"/>
                </a:cxn>
                <a:cxn ang="0">
                  <a:pos x="182" y="36"/>
                </a:cxn>
                <a:cxn ang="0">
                  <a:pos x="116" y="44"/>
                </a:cxn>
                <a:cxn ang="0">
                  <a:pos x="36" y="176"/>
                </a:cxn>
                <a:cxn ang="0">
                  <a:pos x="14" y="184"/>
                </a:cxn>
                <a:cxn ang="0">
                  <a:pos x="0" y="169"/>
                </a:cxn>
                <a:cxn ang="0">
                  <a:pos x="58" y="51"/>
                </a:cxn>
              </a:cxnLst>
              <a:rect l="0" t="0" r="r" b="b"/>
              <a:pathLst>
                <a:path w="654" h="508">
                  <a:moveTo>
                    <a:pt x="160" y="0"/>
                  </a:moveTo>
                  <a:lnTo>
                    <a:pt x="189" y="0"/>
                  </a:lnTo>
                  <a:lnTo>
                    <a:pt x="218" y="7"/>
                  </a:lnTo>
                  <a:lnTo>
                    <a:pt x="240" y="22"/>
                  </a:lnTo>
                  <a:lnTo>
                    <a:pt x="254" y="44"/>
                  </a:lnTo>
                  <a:lnTo>
                    <a:pt x="262" y="66"/>
                  </a:lnTo>
                  <a:lnTo>
                    <a:pt x="269" y="95"/>
                  </a:lnTo>
                  <a:lnTo>
                    <a:pt x="269" y="110"/>
                  </a:lnTo>
                  <a:lnTo>
                    <a:pt x="262" y="132"/>
                  </a:lnTo>
                  <a:lnTo>
                    <a:pt x="254" y="154"/>
                  </a:lnTo>
                  <a:lnTo>
                    <a:pt x="225" y="235"/>
                  </a:lnTo>
                  <a:lnTo>
                    <a:pt x="196" y="309"/>
                  </a:lnTo>
                  <a:lnTo>
                    <a:pt x="189" y="382"/>
                  </a:lnTo>
                  <a:lnTo>
                    <a:pt x="189" y="397"/>
                  </a:lnTo>
                  <a:lnTo>
                    <a:pt x="189" y="405"/>
                  </a:lnTo>
                  <a:lnTo>
                    <a:pt x="196" y="427"/>
                  </a:lnTo>
                  <a:lnTo>
                    <a:pt x="204" y="441"/>
                  </a:lnTo>
                  <a:lnTo>
                    <a:pt x="211" y="456"/>
                  </a:lnTo>
                  <a:lnTo>
                    <a:pt x="225" y="463"/>
                  </a:lnTo>
                  <a:lnTo>
                    <a:pt x="240" y="478"/>
                  </a:lnTo>
                  <a:lnTo>
                    <a:pt x="269" y="478"/>
                  </a:lnTo>
                  <a:lnTo>
                    <a:pt x="327" y="463"/>
                  </a:lnTo>
                  <a:lnTo>
                    <a:pt x="371" y="419"/>
                  </a:lnTo>
                  <a:lnTo>
                    <a:pt x="400" y="382"/>
                  </a:lnTo>
                  <a:lnTo>
                    <a:pt x="407" y="375"/>
                  </a:lnTo>
                  <a:lnTo>
                    <a:pt x="407" y="360"/>
                  </a:lnTo>
                  <a:lnTo>
                    <a:pt x="414" y="346"/>
                  </a:lnTo>
                  <a:lnTo>
                    <a:pt x="414" y="331"/>
                  </a:lnTo>
                  <a:lnTo>
                    <a:pt x="422" y="316"/>
                  </a:lnTo>
                  <a:lnTo>
                    <a:pt x="422" y="316"/>
                  </a:lnTo>
                  <a:lnTo>
                    <a:pt x="480" y="81"/>
                  </a:lnTo>
                  <a:lnTo>
                    <a:pt x="487" y="58"/>
                  </a:lnTo>
                  <a:lnTo>
                    <a:pt x="487" y="44"/>
                  </a:lnTo>
                  <a:lnTo>
                    <a:pt x="494" y="29"/>
                  </a:lnTo>
                  <a:lnTo>
                    <a:pt x="509" y="14"/>
                  </a:lnTo>
                  <a:lnTo>
                    <a:pt x="524" y="7"/>
                  </a:lnTo>
                  <a:lnTo>
                    <a:pt x="538" y="7"/>
                  </a:lnTo>
                  <a:lnTo>
                    <a:pt x="553" y="7"/>
                  </a:lnTo>
                  <a:lnTo>
                    <a:pt x="567" y="14"/>
                  </a:lnTo>
                  <a:lnTo>
                    <a:pt x="574" y="29"/>
                  </a:lnTo>
                  <a:lnTo>
                    <a:pt x="574" y="44"/>
                  </a:lnTo>
                  <a:lnTo>
                    <a:pt x="574" y="51"/>
                  </a:lnTo>
                  <a:lnTo>
                    <a:pt x="567" y="66"/>
                  </a:lnTo>
                  <a:lnTo>
                    <a:pt x="567" y="88"/>
                  </a:lnTo>
                  <a:lnTo>
                    <a:pt x="560" y="110"/>
                  </a:lnTo>
                  <a:lnTo>
                    <a:pt x="560" y="132"/>
                  </a:lnTo>
                  <a:lnTo>
                    <a:pt x="531" y="228"/>
                  </a:lnTo>
                  <a:lnTo>
                    <a:pt x="524" y="250"/>
                  </a:lnTo>
                  <a:lnTo>
                    <a:pt x="516" y="279"/>
                  </a:lnTo>
                  <a:lnTo>
                    <a:pt x="516" y="309"/>
                  </a:lnTo>
                  <a:lnTo>
                    <a:pt x="502" y="331"/>
                  </a:lnTo>
                  <a:lnTo>
                    <a:pt x="502" y="353"/>
                  </a:lnTo>
                  <a:lnTo>
                    <a:pt x="494" y="382"/>
                  </a:lnTo>
                  <a:lnTo>
                    <a:pt x="494" y="405"/>
                  </a:lnTo>
                  <a:lnTo>
                    <a:pt x="487" y="419"/>
                  </a:lnTo>
                  <a:lnTo>
                    <a:pt x="494" y="441"/>
                  </a:lnTo>
                  <a:lnTo>
                    <a:pt x="494" y="456"/>
                  </a:lnTo>
                  <a:lnTo>
                    <a:pt x="502" y="471"/>
                  </a:lnTo>
                  <a:lnTo>
                    <a:pt x="509" y="478"/>
                  </a:lnTo>
                  <a:lnTo>
                    <a:pt x="531" y="478"/>
                  </a:lnTo>
                  <a:lnTo>
                    <a:pt x="560" y="463"/>
                  </a:lnTo>
                  <a:lnTo>
                    <a:pt x="582" y="434"/>
                  </a:lnTo>
                  <a:lnTo>
                    <a:pt x="596" y="397"/>
                  </a:lnTo>
                  <a:lnTo>
                    <a:pt x="611" y="360"/>
                  </a:lnTo>
                  <a:lnTo>
                    <a:pt x="611" y="338"/>
                  </a:lnTo>
                  <a:lnTo>
                    <a:pt x="618" y="331"/>
                  </a:lnTo>
                  <a:lnTo>
                    <a:pt x="625" y="324"/>
                  </a:lnTo>
                  <a:lnTo>
                    <a:pt x="633" y="324"/>
                  </a:lnTo>
                  <a:lnTo>
                    <a:pt x="640" y="324"/>
                  </a:lnTo>
                  <a:lnTo>
                    <a:pt x="647" y="324"/>
                  </a:lnTo>
                  <a:lnTo>
                    <a:pt x="647" y="331"/>
                  </a:lnTo>
                  <a:lnTo>
                    <a:pt x="654" y="338"/>
                  </a:lnTo>
                  <a:lnTo>
                    <a:pt x="654" y="346"/>
                  </a:lnTo>
                  <a:lnTo>
                    <a:pt x="647" y="360"/>
                  </a:lnTo>
                  <a:lnTo>
                    <a:pt x="640" y="375"/>
                  </a:lnTo>
                  <a:lnTo>
                    <a:pt x="633" y="405"/>
                  </a:lnTo>
                  <a:lnTo>
                    <a:pt x="625" y="427"/>
                  </a:lnTo>
                  <a:lnTo>
                    <a:pt x="611" y="449"/>
                  </a:lnTo>
                  <a:lnTo>
                    <a:pt x="596" y="478"/>
                  </a:lnTo>
                  <a:lnTo>
                    <a:pt x="574" y="493"/>
                  </a:lnTo>
                  <a:lnTo>
                    <a:pt x="553" y="508"/>
                  </a:lnTo>
                  <a:lnTo>
                    <a:pt x="524" y="508"/>
                  </a:lnTo>
                  <a:lnTo>
                    <a:pt x="516" y="508"/>
                  </a:lnTo>
                  <a:lnTo>
                    <a:pt x="502" y="508"/>
                  </a:lnTo>
                  <a:lnTo>
                    <a:pt x="487" y="508"/>
                  </a:lnTo>
                  <a:lnTo>
                    <a:pt x="473" y="500"/>
                  </a:lnTo>
                  <a:lnTo>
                    <a:pt x="451" y="493"/>
                  </a:lnTo>
                  <a:lnTo>
                    <a:pt x="436" y="478"/>
                  </a:lnTo>
                  <a:lnTo>
                    <a:pt x="422" y="456"/>
                  </a:lnTo>
                  <a:lnTo>
                    <a:pt x="407" y="434"/>
                  </a:lnTo>
                  <a:lnTo>
                    <a:pt x="371" y="471"/>
                  </a:lnTo>
                  <a:lnTo>
                    <a:pt x="327" y="500"/>
                  </a:lnTo>
                  <a:lnTo>
                    <a:pt x="262" y="508"/>
                  </a:lnTo>
                  <a:lnTo>
                    <a:pt x="233" y="508"/>
                  </a:lnTo>
                  <a:lnTo>
                    <a:pt x="204" y="500"/>
                  </a:lnTo>
                  <a:lnTo>
                    <a:pt x="174" y="493"/>
                  </a:lnTo>
                  <a:lnTo>
                    <a:pt x="145" y="471"/>
                  </a:lnTo>
                  <a:lnTo>
                    <a:pt x="124" y="449"/>
                  </a:lnTo>
                  <a:lnTo>
                    <a:pt x="116" y="427"/>
                  </a:lnTo>
                  <a:lnTo>
                    <a:pt x="109" y="405"/>
                  </a:lnTo>
                  <a:lnTo>
                    <a:pt x="109" y="382"/>
                  </a:lnTo>
                  <a:lnTo>
                    <a:pt x="102" y="368"/>
                  </a:lnTo>
                  <a:lnTo>
                    <a:pt x="109" y="346"/>
                  </a:lnTo>
                  <a:lnTo>
                    <a:pt x="109" y="316"/>
                  </a:lnTo>
                  <a:lnTo>
                    <a:pt x="116" y="279"/>
                  </a:lnTo>
                  <a:lnTo>
                    <a:pt x="138" y="228"/>
                  </a:lnTo>
                  <a:lnTo>
                    <a:pt x="167" y="147"/>
                  </a:lnTo>
                  <a:lnTo>
                    <a:pt x="182" y="103"/>
                  </a:lnTo>
                  <a:lnTo>
                    <a:pt x="182" y="66"/>
                  </a:lnTo>
                  <a:lnTo>
                    <a:pt x="182" y="51"/>
                  </a:lnTo>
                  <a:lnTo>
                    <a:pt x="182" y="36"/>
                  </a:lnTo>
                  <a:lnTo>
                    <a:pt x="167" y="29"/>
                  </a:lnTo>
                  <a:lnTo>
                    <a:pt x="160" y="29"/>
                  </a:lnTo>
                  <a:lnTo>
                    <a:pt x="116" y="44"/>
                  </a:lnTo>
                  <a:lnTo>
                    <a:pt x="73" y="88"/>
                  </a:lnTo>
                  <a:lnTo>
                    <a:pt x="36" y="169"/>
                  </a:lnTo>
                  <a:lnTo>
                    <a:pt x="36" y="176"/>
                  </a:lnTo>
                  <a:lnTo>
                    <a:pt x="29" y="184"/>
                  </a:lnTo>
                  <a:lnTo>
                    <a:pt x="14" y="184"/>
                  </a:lnTo>
                  <a:lnTo>
                    <a:pt x="14" y="184"/>
                  </a:lnTo>
                  <a:lnTo>
                    <a:pt x="7" y="184"/>
                  </a:lnTo>
                  <a:lnTo>
                    <a:pt x="0" y="176"/>
                  </a:lnTo>
                  <a:lnTo>
                    <a:pt x="0" y="169"/>
                  </a:lnTo>
                  <a:lnTo>
                    <a:pt x="7" y="147"/>
                  </a:lnTo>
                  <a:lnTo>
                    <a:pt x="22" y="103"/>
                  </a:lnTo>
                  <a:lnTo>
                    <a:pt x="58" y="51"/>
                  </a:lnTo>
                  <a:lnTo>
                    <a:pt x="102" y="14"/>
                  </a:lnTo>
                  <a:lnTo>
                    <a:pt x="1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8" name="Freeform 152"/>
            <p:cNvSpPr>
              <a:spLocks/>
            </p:cNvSpPr>
            <p:nvPr/>
          </p:nvSpPr>
          <p:spPr bwMode="auto">
            <a:xfrm>
              <a:off x="22518" y="3244"/>
              <a:ext cx="298" cy="1134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123" y="88"/>
                </a:cxn>
                <a:cxn ang="0">
                  <a:pos x="196" y="184"/>
                </a:cxn>
                <a:cxn ang="0">
                  <a:pos x="247" y="280"/>
                </a:cxn>
                <a:cxn ang="0">
                  <a:pos x="276" y="383"/>
                </a:cxn>
                <a:cxn ang="0">
                  <a:pos x="291" y="479"/>
                </a:cxn>
                <a:cxn ang="0">
                  <a:pos x="298" y="567"/>
                </a:cxn>
                <a:cxn ang="0">
                  <a:pos x="283" y="700"/>
                </a:cxn>
                <a:cxn ang="0">
                  <a:pos x="254" y="817"/>
                </a:cxn>
                <a:cxn ang="0">
                  <a:pos x="211" y="921"/>
                </a:cxn>
                <a:cxn ang="0">
                  <a:pos x="167" y="994"/>
                </a:cxn>
                <a:cxn ang="0">
                  <a:pos x="116" y="1053"/>
                </a:cxn>
                <a:cxn ang="0">
                  <a:pos x="73" y="1097"/>
                </a:cxn>
                <a:cxn ang="0">
                  <a:pos x="36" y="1127"/>
                </a:cxn>
                <a:cxn ang="0">
                  <a:pos x="22" y="1134"/>
                </a:cxn>
                <a:cxn ang="0">
                  <a:pos x="7" y="1134"/>
                </a:cxn>
                <a:cxn ang="0">
                  <a:pos x="7" y="1127"/>
                </a:cxn>
                <a:cxn ang="0">
                  <a:pos x="0" y="1127"/>
                </a:cxn>
                <a:cxn ang="0">
                  <a:pos x="0" y="1119"/>
                </a:cxn>
                <a:cxn ang="0">
                  <a:pos x="7" y="1119"/>
                </a:cxn>
                <a:cxn ang="0">
                  <a:pos x="7" y="1112"/>
                </a:cxn>
                <a:cxn ang="0">
                  <a:pos x="14" y="1105"/>
                </a:cxn>
                <a:cxn ang="0">
                  <a:pos x="22" y="1097"/>
                </a:cxn>
                <a:cxn ang="0">
                  <a:pos x="102" y="1002"/>
                </a:cxn>
                <a:cxn ang="0">
                  <a:pos x="167" y="876"/>
                </a:cxn>
                <a:cxn ang="0">
                  <a:pos x="203" y="736"/>
                </a:cxn>
                <a:cxn ang="0">
                  <a:pos x="218" y="567"/>
                </a:cxn>
                <a:cxn ang="0">
                  <a:pos x="211" y="435"/>
                </a:cxn>
                <a:cxn ang="0">
                  <a:pos x="189" y="317"/>
                </a:cxn>
                <a:cxn ang="0">
                  <a:pos x="153" y="221"/>
                </a:cxn>
                <a:cxn ang="0">
                  <a:pos x="109" y="140"/>
                </a:cxn>
                <a:cxn ang="0">
                  <a:pos x="65" y="81"/>
                </a:cxn>
                <a:cxn ang="0">
                  <a:pos x="14" y="30"/>
                </a:cxn>
                <a:cxn ang="0">
                  <a:pos x="7" y="22"/>
                </a:cxn>
                <a:cxn ang="0">
                  <a:pos x="0" y="15"/>
                </a:cxn>
                <a:cxn ang="0">
                  <a:pos x="7" y="7"/>
                </a:cxn>
                <a:cxn ang="0">
                  <a:pos x="7" y="0"/>
                </a:cxn>
                <a:cxn ang="0">
                  <a:pos x="14" y="0"/>
                </a:cxn>
                <a:cxn ang="0">
                  <a:pos x="29" y="0"/>
                </a:cxn>
                <a:cxn ang="0">
                  <a:pos x="29" y="0"/>
                </a:cxn>
              </a:cxnLst>
              <a:rect l="0" t="0" r="r" b="b"/>
              <a:pathLst>
                <a:path w="298" h="1134">
                  <a:moveTo>
                    <a:pt x="29" y="0"/>
                  </a:moveTo>
                  <a:lnTo>
                    <a:pt x="123" y="88"/>
                  </a:lnTo>
                  <a:lnTo>
                    <a:pt x="196" y="184"/>
                  </a:lnTo>
                  <a:lnTo>
                    <a:pt x="247" y="280"/>
                  </a:lnTo>
                  <a:lnTo>
                    <a:pt x="276" y="383"/>
                  </a:lnTo>
                  <a:lnTo>
                    <a:pt x="291" y="479"/>
                  </a:lnTo>
                  <a:lnTo>
                    <a:pt x="298" y="567"/>
                  </a:lnTo>
                  <a:lnTo>
                    <a:pt x="283" y="700"/>
                  </a:lnTo>
                  <a:lnTo>
                    <a:pt x="254" y="817"/>
                  </a:lnTo>
                  <a:lnTo>
                    <a:pt x="211" y="921"/>
                  </a:lnTo>
                  <a:lnTo>
                    <a:pt x="167" y="994"/>
                  </a:lnTo>
                  <a:lnTo>
                    <a:pt x="116" y="1053"/>
                  </a:lnTo>
                  <a:lnTo>
                    <a:pt x="73" y="1097"/>
                  </a:lnTo>
                  <a:lnTo>
                    <a:pt x="36" y="1127"/>
                  </a:lnTo>
                  <a:lnTo>
                    <a:pt x="22" y="1134"/>
                  </a:lnTo>
                  <a:lnTo>
                    <a:pt x="7" y="1134"/>
                  </a:lnTo>
                  <a:lnTo>
                    <a:pt x="7" y="1127"/>
                  </a:lnTo>
                  <a:lnTo>
                    <a:pt x="0" y="1127"/>
                  </a:lnTo>
                  <a:lnTo>
                    <a:pt x="0" y="1119"/>
                  </a:lnTo>
                  <a:lnTo>
                    <a:pt x="7" y="1119"/>
                  </a:lnTo>
                  <a:lnTo>
                    <a:pt x="7" y="1112"/>
                  </a:lnTo>
                  <a:lnTo>
                    <a:pt x="14" y="1105"/>
                  </a:lnTo>
                  <a:lnTo>
                    <a:pt x="22" y="1097"/>
                  </a:lnTo>
                  <a:lnTo>
                    <a:pt x="102" y="1002"/>
                  </a:lnTo>
                  <a:lnTo>
                    <a:pt x="167" y="876"/>
                  </a:lnTo>
                  <a:lnTo>
                    <a:pt x="203" y="736"/>
                  </a:lnTo>
                  <a:lnTo>
                    <a:pt x="218" y="567"/>
                  </a:lnTo>
                  <a:lnTo>
                    <a:pt x="211" y="435"/>
                  </a:lnTo>
                  <a:lnTo>
                    <a:pt x="189" y="317"/>
                  </a:lnTo>
                  <a:lnTo>
                    <a:pt x="153" y="221"/>
                  </a:lnTo>
                  <a:lnTo>
                    <a:pt x="109" y="140"/>
                  </a:lnTo>
                  <a:lnTo>
                    <a:pt x="65" y="81"/>
                  </a:lnTo>
                  <a:lnTo>
                    <a:pt x="14" y="30"/>
                  </a:lnTo>
                  <a:lnTo>
                    <a:pt x="7" y="22"/>
                  </a:lnTo>
                  <a:lnTo>
                    <a:pt x="0" y="15"/>
                  </a:lnTo>
                  <a:lnTo>
                    <a:pt x="7" y="7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9" y="0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9" name="Freeform 153"/>
            <p:cNvSpPr>
              <a:spLocks/>
            </p:cNvSpPr>
            <p:nvPr/>
          </p:nvSpPr>
          <p:spPr bwMode="auto">
            <a:xfrm>
              <a:off x="23049" y="3413"/>
              <a:ext cx="356" cy="347"/>
            </a:xfrm>
            <a:custGeom>
              <a:avLst/>
              <a:gdLst/>
              <a:ahLst/>
              <a:cxnLst>
                <a:cxn ang="0">
                  <a:pos x="196" y="8"/>
                </a:cxn>
                <a:cxn ang="0">
                  <a:pos x="211" y="30"/>
                </a:cxn>
                <a:cxn ang="0">
                  <a:pos x="203" y="89"/>
                </a:cxn>
                <a:cxn ang="0">
                  <a:pos x="196" y="155"/>
                </a:cxn>
                <a:cxn ang="0">
                  <a:pos x="312" y="81"/>
                </a:cxn>
                <a:cxn ang="0">
                  <a:pos x="334" y="74"/>
                </a:cxn>
                <a:cxn ang="0">
                  <a:pos x="356" y="89"/>
                </a:cxn>
                <a:cxn ang="0">
                  <a:pos x="356" y="111"/>
                </a:cxn>
                <a:cxn ang="0">
                  <a:pos x="349" y="126"/>
                </a:cxn>
                <a:cxn ang="0">
                  <a:pos x="312" y="140"/>
                </a:cxn>
                <a:cxn ang="0">
                  <a:pos x="211" y="177"/>
                </a:cxn>
                <a:cxn ang="0">
                  <a:pos x="349" y="229"/>
                </a:cxn>
                <a:cxn ang="0">
                  <a:pos x="356" y="251"/>
                </a:cxn>
                <a:cxn ang="0">
                  <a:pos x="349" y="273"/>
                </a:cxn>
                <a:cxn ang="0">
                  <a:pos x="327" y="273"/>
                </a:cxn>
                <a:cxn ang="0">
                  <a:pos x="196" y="199"/>
                </a:cxn>
                <a:cxn ang="0">
                  <a:pos x="203" y="258"/>
                </a:cxn>
                <a:cxn ang="0">
                  <a:pos x="211" y="317"/>
                </a:cxn>
                <a:cxn ang="0">
                  <a:pos x="196" y="339"/>
                </a:cxn>
                <a:cxn ang="0">
                  <a:pos x="167" y="339"/>
                </a:cxn>
                <a:cxn ang="0">
                  <a:pos x="152" y="324"/>
                </a:cxn>
                <a:cxn ang="0">
                  <a:pos x="160" y="266"/>
                </a:cxn>
                <a:cxn ang="0">
                  <a:pos x="167" y="199"/>
                </a:cxn>
                <a:cxn ang="0">
                  <a:pos x="58" y="258"/>
                </a:cxn>
                <a:cxn ang="0">
                  <a:pos x="29" y="280"/>
                </a:cxn>
                <a:cxn ang="0">
                  <a:pos x="7" y="266"/>
                </a:cxn>
                <a:cxn ang="0">
                  <a:pos x="7" y="236"/>
                </a:cxn>
                <a:cxn ang="0">
                  <a:pos x="14" y="229"/>
                </a:cxn>
                <a:cxn ang="0">
                  <a:pos x="51" y="214"/>
                </a:cxn>
                <a:cxn ang="0">
                  <a:pos x="152" y="177"/>
                </a:cxn>
                <a:cxn ang="0">
                  <a:pos x="7" y="118"/>
                </a:cxn>
                <a:cxn ang="0">
                  <a:pos x="0" y="104"/>
                </a:cxn>
                <a:cxn ang="0">
                  <a:pos x="14" y="74"/>
                </a:cxn>
                <a:cxn ang="0">
                  <a:pos x="36" y="74"/>
                </a:cxn>
                <a:cxn ang="0">
                  <a:pos x="167" y="155"/>
                </a:cxn>
                <a:cxn ang="0">
                  <a:pos x="160" y="89"/>
                </a:cxn>
                <a:cxn ang="0">
                  <a:pos x="152" y="30"/>
                </a:cxn>
                <a:cxn ang="0">
                  <a:pos x="167" y="8"/>
                </a:cxn>
              </a:cxnLst>
              <a:rect l="0" t="0" r="r" b="b"/>
              <a:pathLst>
                <a:path w="356" h="347">
                  <a:moveTo>
                    <a:pt x="182" y="0"/>
                  </a:moveTo>
                  <a:lnTo>
                    <a:pt x="196" y="8"/>
                  </a:lnTo>
                  <a:lnTo>
                    <a:pt x="203" y="15"/>
                  </a:lnTo>
                  <a:lnTo>
                    <a:pt x="211" y="30"/>
                  </a:lnTo>
                  <a:lnTo>
                    <a:pt x="203" y="52"/>
                  </a:lnTo>
                  <a:lnTo>
                    <a:pt x="203" y="89"/>
                  </a:lnTo>
                  <a:lnTo>
                    <a:pt x="196" y="126"/>
                  </a:lnTo>
                  <a:lnTo>
                    <a:pt x="196" y="155"/>
                  </a:lnTo>
                  <a:lnTo>
                    <a:pt x="196" y="155"/>
                  </a:lnTo>
                  <a:lnTo>
                    <a:pt x="312" y="81"/>
                  </a:lnTo>
                  <a:lnTo>
                    <a:pt x="327" y="74"/>
                  </a:lnTo>
                  <a:lnTo>
                    <a:pt x="334" y="74"/>
                  </a:lnTo>
                  <a:lnTo>
                    <a:pt x="349" y="74"/>
                  </a:lnTo>
                  <a:lnTo>
                    <a:pt x="356" y="89"/>
                  </a:lnTo>
                  <a:lnTo>
                    <a:pt x="356" y="104"/>
                  </a:lnTo>
                  <a:lnTo>
                    <a:pt x="356" y="111"/>
                  </a:lnTo>
                  <a:lnTo>
                    <a:pt x="356" y="118"/>
                  </a:lnTo>
                  <a:lnTo>
                    <a:pt x="349" y="126"/>
                  </a:lnTo>
                  <a:lnTo>
                    <a:pt x="342" y="126"/>
                  </a:lnTo>
                  <a:lnTo>
                    <a:pt x="312" y="140"/>
                  </a:lnTo>
                  <a:lnTo>
                    <a:pt x="262" y="155"/>
                  </a:lnTo>
                  <a:lnTo>
                    <a:pt x="211" y="177"/>
                  </a:lnTo>
                  <a:lnTo>
                    <a:pt x="342" y="221"/>
                  </a:lnTo>
                  <a:lnTo>
                    <a:pt x="349" y="229"/>
                  </a:lnTo>
                  <a:lnTo>
                    <a:pt x="356" y="236"/>
                  </a:lnTo>
                  <a:lnTo>
                    <a:pt x="356" y="251"/>
                  </a:lnTo>
                  <a:lnTo>
                    <a:pt x="356" y="266"/>
                  </a:lnTo>
                  <a:lnTo>
                    <a:pt x="349" y="273"/>
                  </a:lnTo>
                  <a:lnTo>
                    <a:pt x="334" y="280"/>
                  </a:lnTo>
                  <a:lnTo>
                    <a:pt x="327" y="273"/>
                  </a:lnTo>
                  <a:lnTo>
                    <a:pt x="320" y="273"/>
                  </a:lnTo>
                  <a:lnTo>
                    <a:pt x="196" y="199"/>
                  </a:lnTo>
                  <a:lnTo>
                    <a:pt x="196" y="221"/>
                  </a:lnTo>
                  <a:lnTo>
                    <a:pt x="203" y="258"/>
                  </a:lnTo>
                  <a:lnTo>
                    <a:pt x="203" y="302"/>
                  </a:lnTo>
                  <a:lnTo>
                    <a:pt x="211" y="317"/>
                  </a:lnTo>
                  <a:lnTo>
                    <a:pt x="203" y="332"/>
                  </a:lnTo>
                  <a:lnTo>
                    <a:pt x="196" y="339"/>
                  </a:lnTo>
                  <a:lnTo>
                    <a:pt x="182" y="347"/>
                  </a:lnTo>
                  <a:lnTo>
                    <a:pt x="167" y="339"/>
                  </a:lnTo>
                  <a:lnTo>
                    <a:pt x="152" y="332"/>
                  </a:lnTo>
                  <a:lnTo>
                    <a:pt x="152" y="324"/>
                  </a:lnTo>
                  <a:lnTo>
                    <a:pt x="152" y="302"/>
                  </a:lnTo>
                  <a:lnTo>
                    <a:pt x="160" y="266"/>
                  </a:lnTo>
                  <a:lnTo>
                    <a:pt x="167" y="221"/>
                  </a:lnTo>
                  <a:lnTo>
                    <a:pt x="167" y="199"/>
                  </a:lnTo>
                  <a:lnTo>
                    <a:pt x="102" y="236"/>
                  </a:lnTo>
                  <a:lnTo>
                    <a:pt x="58" y="258"/>
                  </a:lnTo>
                  <a:lnTo>
                    <a:pt x="36" y="273"/>
                  </a:lnTo>
                  <a:lnTo>
                    <a:pt x="29" y="280"/>
                  </a:lnTo>
                  <a:lnTo>
                    <a:pt x="14" y="273"/>
                  </a:lnTo>
                  <a:lnTo>
                    <a:pt x="7" y="266"/>
                  </a:lnTo>
                  <a:lnTo>
                    <a:pt x="0" y="251"/>
                  </a:lnTo>
                  <a:lnTo>
                    <a:pt x="7" y="236"/>
                  </a:lnTo>
                  <a:lnTo>
                    <a:pt x="7" y="229"/>
                  </a:lnTo>
                  <a:lnTo>
                    <a:pt x="14" y="229"/>
                  </a:lnTo>
                  <a:lnTo>
                    <a:pt x="22" y="221"/>
                  </a:lnTo>
                  <a:lnTo>
                    <a:pt x="51" y="214"/>
                  </a:lnTo>
                  <a:lnTo>
                    <a:pt x="102" y="192"/>
                  </a:lnTo>
                  <a:lnTo>
                    <a:pt x="152" y="177"/>
                  </a:lnTo>
                  <a:lnTo>
                    <a:pt x="14" y="126"/>
                  </a:lnTo>
                  <a:lnTo>
                    <a:pt x="7" y="118"/>
                  </a:lnTo>
                  <a:lnTo>
                    <a:pt x="7" y="111"/>
                  </a:lnTo>
                  <a:lnTo>
                    <a:pt x="0" y="104"/>
                  </a:lnTo>
                  <a:lnTo>
                    <a:pt x="7" y="89"/>
                  </a:lnTo>
                  <a:lnTo>
                    <a:pt x="14" y="74"/>
                  </a:lnTo>
                  <a:lnTo>
                    <a:pt x="29" y="74"/>
                  </a:lnTo>
                  <a:lnTo>
                    <a:pt x="36" y="74"/>
                  </a:lnTo>
                  <a:lnTo>
                    <a:pt x="43" y="81"/>
                  </a:lnTo>
                  <a:lnTo>
                    <a:pt x="167" y="155"/>
                  </a:lnTo>
                  <a:lnTo>
                    <a:pt x="167" y="126"/>
                  </a:lnTo>
                  <a:lnTo>
                    <a:pt x="160" y="89"/>
                  </a:lnTo>
                  <a:lnTo>
                    <a:pt x="152" y="52"/>
                  </a:lnTo>
                  <a:lnTo>
                    <a:pt x="152" y="30"/>
                  </a:lnTo>
                  <a:lnTo>
                    <a:pt x="152" y="15"/>
                  </a:lnTo>
                  <a:lnTo>
                    <a:pt x="167" y="8"/>
                  </a:lnTo>
                  <a:lnTo>
                    <a:pt x="1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50" name="Freeform 154"/>
            <p:cNvSpPr>
              <a:spLocks/>
            </p:cNvSpPr>
            <p:nvPr/>
          </p:nvSpPr>
          <p:spPr bwMode="auto">
            <a:xfrm>
              <a:off x="23703" y="3008"/>
              <a:ext cx="371" cy="1606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37" y="8"/>
                </a:cxn>
                <a:cxn ang="0">
                  <a:pos x="80" y="45"/>
                </a:cxn>
                <a:cxn ang="0">
                  <a:pos x="138" y="111"/>
                </a:cxn>
                <a:cxn ang="0">
                  <a:pos x="204" y="192"/>
                </a:cxn>
                <a:cxn ang="0">
                  <a:pos x="262" y="302"/>
                </a:cxn>
                <a:cxn ang="0">
                  <a:pos x="328" y="486"/>
                </a:cxn>
                <a:cxn ang="0">
                  <a:pos x="364" y="656"/>
                </a:cxn>
                <a:cxn ang="0">
                  <a:pos x="371" y="803"/>
                </a:cxn>
                <a:cxn ang="0">
                  <a:pos x="371" y="803"/>
                </a:cxn>
                <a:cxn ang="0">
                  <a:pos x="364" y="950"/>
                </a:cxn>
                <a:cxn ang="0">
                  <a:pos x="335" y="1120"/>
                </a:cxn>
                <a:cxn ang="0">
                  <a:pos x="269" y="1296"/>
                </a:cxn>
                <a:cxn ang="0">
                  <a:pos x="211" y="1407"/>
                </a:cxn>
                <a:cxn ang="0">
                  <a:pos x="146" y="1495"/>
                </a:cxn>
                <a:cxn ang="0">
                  <a:pos x="88" y="1554"/>
                </a:cxn>
                <a:cxn ang="0">
                  <a:pos x="37" y="1598"/>
                </a:cxn>
                <a:cxn ang="0">
                  <a:pos x="15" y="1606"/>
                </a:cxn>
                <a:cxn ang="0">
                  <a:pos x="8" y="1606"/>
                </a:cxn>
                <a:cxn ang="0">
                  <a:pos x="0" y="1598"/>
                </a:cxn>
                <a:cxn ang="0">
                  <a:pos x="0" y="1591"/>
                </a:cxn>
                <a:cxn ang="0">
                  <a:pos x="0" y="1591"/>
                </a:cxn>
                <a:cxn ang="0">
                  <a:pos x="0" y="1584"/>
                </a:cxn>
                <a:cxn ang="0">
                  <a:pos x="8" y="1576"/>
                </a:cxn>
                <a:cxn ang="0">
                  <a:pos x="22" y="1562"/>
                </a:cxn>
                <a:cxn ang="0">
                  <a:pos x="124" y="1436"/>
                </a:cxn>
                <a:cxn ang="0">
                  <a:pos x="197" y="1289"/>
                </a:cxn>
                <a:cxn ang="0">
                  <a:pos x="248" y="1134"/>
                </a:cxn>
                <a:cxn ang="0">
                  <a:pos x="269" y="972"/>
                </a:cxn>
                <a:cxn ang="0">
                  <a:pos x="277" y="803"/>
                </a:cxn>
                <a:cxn ang="0">
                  <a:pos x="269" y="612"/>
                </a:cxn>
                <a:cxn ang="0">
                  <a:pos x="233" y="442"/>
                </a:cxn>
                <a:cxn ang="0">
                  <a:pos x="182" y="288"/>
                </a:cxn>
                <a:cxn ang="0">
                  <a:pos x="117" y="155"/>
                </a:cxn>
                <a:cxn ang="0">
                  <a:pos x="29" y="45"/>
                </a:cxn>
                <a:cxn ang="0">
                  <a:pos x="15" y="37"/>
                </a:cxn>
                <a:cxn ang="0">
                  <a:pos x="8" y="30"/>
                </a:cxn>
                <a:cxn ang="0">
                  <a:pos x="0" y="23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8"/>
                </a:cxn>
                <a:cxn ang="0">
                  <a:pos x="8" y="0"/>
                </a:cxn>
                <a:cxn ang="0">
                  <a:pos x="15" y="0"/>
                </a:cxn>
              </a:cxnLst>
              <a:rect l="0" t="0" r="r" b="b"/>
              <a:pathLst>
                <a:path w="371" h="1606">
                  <a:moveTo>
                    <a:pt x="15" y="0"/>
                  </a:moveTo>
                  <a:lnTo>
                    <a:pt x="37" y="8"/>
                  </a:lnTo>
                  <a:lnTo>
                    <a:pt x="80" y="45"/>
                  </a:lnTo>
                  <a:lnTo>
                    <a:pt x="138" y="111"/>
                  </a:lnTo>
                  <a:lnTo>
                    <a:pt x="204" y="192"/>
                  </a:lnTo>
                  <a:lnTo>
                    <a:pt x="262" y="302"/>
                  </a:lnTo>
                  <a:lnTo>
                    <a:pt x="328" y="486"/>
                  </a:lnTo>
                  <a:lnTo>
                    <a:pt x="364" y="656"/>
                  </a:lnTo>
                  <a:lnTo>
                    <a:pt x="371" y="803"/>
                  </a:lnTo>
                  <a:lnTo>
                    <a:pt x="371" y="803"/>
                  </a:lnTo>
                  <a:lnTo>
                    <a:pt x="364" y="950"/>
                  </a:lnTo>
                  <a:lnTo>
                    <a:pt x="335" y="1120"/>
                  </a:lnTo>
                  <a:lnTo>
                    <a:pt x="269" y="1296"/>
                  </a:lnTo>
                  <a:lnTo>
                    <a:pt x="211" y="1407"/>
                  </a:lnTo>
                  <a:lnTo>
                    <a:pt x="146" y="1495"/>
                  </a:lnTo>
                  <a:lnTo>
                    <a:pt x="88" y="1554"/>
                  </a:lnTo>
                  <a:lnTo>
                    <a:pt x="37" y="1598"/>
                  </a:lnTo>
                  <a:lnTo>
                    <a:pt x="15" y="1606"/>
                  </a:lnTo>
                  <a:lnTo>
                    <a:pt x="8" y="1606"/>
                  </a:lnTo>
                  <a:lnTo>
                    <a:pt x="0" y="1598"/>
                  </a:lnTo>
                  <a:lnTo>
                    <a:pt x="0" y="1591"/>
                  </a:lnTo>
                  <a:lnTo>
                    <a:pt x="0" y="1591"/>
                  </a:lnTo>
                  <a:lnTo>
                    <a:pt x="0" y="1584"/>
                  </a:lnTo>
                  <a:lnTo>
                    <a:pt x="8" y="1576"/>
                  </a:lnTo>
                  <a:lnTo>
                    <a:pt x="22" y="1562"/>
                  </a:lnTo>
                  <a:lnTo>
                    <a:pt x="124" y="1436"/>
                  </a:lnTo>
                  <a:lnTo>
                    <a:pt x="197" y="1289"/>
                  </a:lnTo>
                  <a:lnTo>
                    <a:pt x="248" y="1134"/>
                  </a:lnTo>
                  <a:lnTo>
                    <a:pt x="269" y="972"/>
                  </a:lnTo>
                  <a:lnTo>
                    <a:pt x="277" y="803"/>
                  </a:lnTo>
                  <a:lnTo>
                    <a:pt x="269" y="612"/>
                  </a:lnTo>
                  <a:lnTo>
                    <a:pt x="233" y="442"/>
                  </a:lnTo>
                  <a:lnTo>
                    <a:pt x="182" y="288"/>
                  </a:lnTo>
                  <a:lnTo>
                    <a:pt x="117" y="155"/>
                  </a:lnTo>
                  <a:lnTo>
                    <a:pt x="29" y="45"/>
                  </a:lnTo>
                  <a:lnTo>
                    <a:pt x="15" y="37"/>
                  </a:lnTo>
                  <a:lnTo>
                    <a:pt x="8" y="30"/>
                  </a:lnTo>
                  <a:lnTo>
                    <a:pt x="0" y="2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8"/>
                  </a:lnTo>
                  <a:lnTo>
                    <a:pt x="8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6" name="Picture 5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653" y="6172200"/>
            <a:ext cx="4060507" cy="450056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29202" y="6096001"/>
            <a:ext cx="4060507" cy="450056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439" grpId="0"/>
      <p:bldP spid="18455" grpId="0"/>
      <p:bldP spid="18461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524000" y="2057400"/>
            <a:ext cx="7169552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solidFill>
                  <a:srgbClr val="0000FF"/>
                </a:solidFill>
              </a:rPr>
              <a:t>Provides a rich and deep mathematical structure.  </a:t>
            </a:r>
            <a:endParaRPr lang="en-US" sz="4400" dirty="0">
              <a:solidFill>
                <a:srgbClr val="0000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00595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652" name="Picture 4" descr="great-wall-of-china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62000" y="571500"/>
            <a:ext cx="7620000" cy="5715000"/>
          </a:xfrm>
          <a:prstGeom prst="rect">
            <a:avLst/>
          </a:prstGeom>
          <a:noFill/>
        </p:spPr>
      </p:pic>
      <p:sp>
        <p:nvSpPr>
          <p:cNvPr id="27655" name="Text Box 7"/>
          <p:cNvSpPr txBox="1">
            <a:spLocks noChangeArrowheads="1"/>
          </p:cNvSpPr>
          <p:nvPr/>
        </p:nvSpPr>
        <p:spPr bwMode="auto">
          <a:xfrm>
            <a:off x="1371600" y="2667000"/>
            <a:ext cx="1828800" cy="701675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4000" dirty="0"/>
              <a:t>R</a:t>
            </a:r>
            <a:r>
              <a:rPr lang="en-US" sz="4000" baseline="-25000" dirty="0"/>
              <a:t>12 </a:t>
            </a:r>
            <a:r>
              <a:rPr lang="en-US" sz="4000" dirty="0"/>
              <a:t>&gt; 0 </a:t>
            </a:r>
          </a:p>
        </p:txBody>
      </p:sp>
      <p:sp>
        <p:nvSpPr>
          <p:cNvPr id="27656" name="Text Box 8"/>
          <p:cNvSpPr txBox="1">
            <a:spLocks noChangeArrowheads="1"/>
          </p:cNvSpPr>
          <p:nvPr/>
        </p:nvSpPr>
        <p:spPr bwMode="auto">
          <a:xfrm>
            <a:off x="6400800" y="2819400"/>
            <a:ext cx="1828800" cy="701675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4000" dirty="0"/>
              <a:t>R</a:t>
            </a:r>
            <a:r>
              <a:rPr lang="en-US" sz="4000" baseline="-25000" dirty="0"/>
              <a:t>12 </a:t>
            </a:r>
            <a:r>
              <a:rPr lang="en-US" sz="4000" dirty="0"/>
              <a:t>&lt; 0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655" grpId="0" animBg="1"/>
      <p:bldP spid="27656" grpId="0" animBg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Wall of Marginal Stability</a:t>
            </a:r>
            <a:endParaRPr lang="en-US" dirty="0"/>
          </a:p>
        </p:txBody>
      </p:sp>
      <p:sp>
        <p:nvSpPr>
          <p:cNvPr id="10" name="Oval 20"/>
          <p:cNvSpPr>
            <a:spLocks noChangeArrowheads="1"/>
          </p:cNvSpPr>
          <p:nvPr/>
        </p:nvSpPr>
        <p:spPr bwMode="auto">
          <a:xfrm>
            <a:off x="6553200" y="2133600"/>
            <a:ext cx="228600" cy="2286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4" name="Line 9"/>
          <p:cNvSpPr>
            <a:spLocks noChangeShapeType="1"/>
          </p:cNvSpPr>
          <p:nvPr/>
        </p:nvSpPr>
        <p:spPr bwMode="auto">
          <a:xfrm>
            <a:off x="6629400" y="1219200"/>
            <a:ext cx="76200" cy="2286000"/>
          </a:xfrm>
          <a:prstGeom prst="line">
            <a:avLst/>
          </a:prstGeom>
          <a:noFill/>
          <a:ln w="41275">
            <a:solidFill>
              <a:srgbClr val="3366FF"/>
            </a:solidFill>
            <a:prstDash val="dash"/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5" name="Line 10"/>
          <p:cNvSpPr>
            <a:spLocks noChangeShapeType="1"/>
          </p:cNvSpPr>
          <p:nvPr/>
        </p:nvSpPr>
        <p:spPr bwMode="auto">
          <a:xfrm>
            <a:off x="5943600" y="2286000"/>
            <a:ext cx="1447800" cy="0"/>
          </a:xfrm>
          <a:prstGeom prst="line">
            <a:avLst/>
          </a:prstGeom>
          <a:noFill/>
          <a:ln w="38100">
            <a:solidFill>
              <a:srgbClr val="7030A0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6" name="Text Box 11"/>
          <p:cNvSpPr txBox="1">
            <a:spLocks noChangeArrowheads="1"/>
          </p:cNvSpPr>
          <p:nvPr/>
        </p:nvSpPr>
        <p:spPr bwMode="auto">
          <a:xfrm>
            <a:off x="7543800" y="1981200"/>
            <a:ext cx="596638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4400" b="0" u="none" dirty="0"/>
              <a:t>u</a:t>
            </a:r>
            <a:r>
              <a:rPr lang="en-US" sz="4400" b="0" u="none" baseline="-25000" dirty="0"/>
              <a:t>-</a:t>
            </a:r>
            <a:endParaRPr lang="en-US" sz="2800" b="0" u="none" baseline="-25000" dirty="0"/>
          </a:p>
        </p:txBody>
      </p:sp>
      <p:sp>
        <p:nvSpPr>
          <p:cNvPr id="7" name="Text Box 12"/>
          <p:cNvSpPr txBox="1">
            <a:spLocks noChangeArrowheads="1"/>
          </p:cNvSpPr>
          <p:nvPr/>
        </p:nvSpPr>
        <p:spPr bwMode="auto">
          <a:xfrm>
            <a:off x="5181600" y="1905000"/>
            <a:ext cx="623889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4000" b="0" u="none" dirty="0"/>
              <a:t>u</a:t>
            </a:r>
            <a:r>
              <a:rPr lang="en-US" sz="4000" b="0" u="none" baseline="-25000" dirty="0"/>
              <a:t>+</a:t>
            </a:r>
          </a:p>
        </p:txBody>
      </p:sp>
      <p:sp>
        <p:nvSpPr>
          <p:cNvPr id="8" name="Text Box 13"/>
          <p:cNvSpPr txBox="1">
            <a:spLocks noChangeArrowheads="1"/>
          </p:cNvSpPr>
          <p:nvPr/>
        </p:nvSpPr>
        <p:spPr bwMode="auto">
          <a:xfrm>
            <a:off x="7543800" y="914400"/>
            <a:ext cx="1219200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r>
              <a:rPr lang="en-US" sz="4800" u="none" dirty="0"/>
              <a:t>u</a:t>
            </a:r>
            <a:r>
              <a:rPr lang="en-US" sz="4800" u="none" baseline="-25000" dirty="0"/>
              <a:t>ms</a:t>
            </a:r>
          </a:p>
        </p:txBody>
      </p:sp>
      <p:cxnSp>
        <p:nvCxnSpPr>
          <p:cNvPr id="15" name="Straight Arrow Connector 14"/>
          <p:cNvCxnSpPr/>
          <p:nvPr/>
        </p:nvCxnSpPr>
        <p:spPr>
          <a:xfrm flipH="1">
            <a:off x="6781800" y="1524000"/>
            <a:ext cx="762000" cy="609600"/>
          </a:xfrm>
          <a:prstGeom prst="straightConnector1">
            <a:avLst/>
          </a:prstGeom>
          <a:ln w="57150">
            <a:solidFill>
              <a:srgbClr val="FF3399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/>
          <p:cNvSpPr txBox="1"/>
          <p:nvPr/>
        </p:nvSpPr>
        <p:spPr>
          <a:xfrm>
            <a:off x="0" y="3124200"/>
            <a:ext cx="37338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Exact binding energy: </a:t>
            </a:r>
            <a:endParaRPr lang="en-US" sz="3200" dirty="0">
              <a:solidFill>
                <a:srgbClr val="0000FF"/>
              </a:solidFill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381000" y="1524000"/>
            <a:ext cx="4191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Consider a path of </a:t>
            </a:r>
            <a:r>
              <a:rPr lang="en-US" sz="3200" dirty="0" err="1" smtClean="0">
                <a:solidFill>
                  <a:srgbClr val="FF0000"/>
                </a:solidFill>
              </a:rPr>
              <a:t>vacua</a:t>
            </a:r>
            <a:r>
              <a:rPr lang="en-US" sz="3200" dirty="0" smtClean="0">
                <a:solidFill>
                  <a:srgbClr val="FF0000"/>
                </a:solidFill>
              </a:rPr>
              <a:t> crossing the wall: </a:t>
            </a:r>
            <a:endParaRPr lang="en-US" sz="3200" dirty="0">
              <a:solidFill>
                <a:srgbClr val="FF0000"/>
              </a:solidFill>
            </a:endParaRPr>
          </a:p>
        </p:txBody>
      </p:sp>
      <p:grpSp>
        <p:nvGrpSpPr>
          <p:cNvPr id="1028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381000" y="4114800"/>
            <a:ext cx="7696200" cy="492122"/>
            <a:chOff x="715" y="2306"/>
            <a:chExt cx="26586" cy="1700"/>
          </a:xfrm>
          <a:solidFill>
            <a:srgbClr val="0000FF"/>
          </a:solidFill>
        </p:grpSpPr>
        <p:sp>
          <p:nvSpPr>
            <p:cNvPr id="1030" name="Freeform 6"/>
            <p:cNvSpPr>
              <a:spLocks/>
            </p:cNvSpPr>
            <p:nvPr/>
          </p:nvSpPr>
          <p:spPr bwMode="auto">
            <a:xfrm>
              <a:off x="715" y="2306"/>
              <a:ext cx="65" cy="1625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48" y="0"/>
                </a:cxn>
                <a:cxn ang="0">
                  <a:pos x="57" y="17"/>
                </a:cxn>
                <a:cxn ang="0">
                  <a:pos x="57" y="25"/>
                </a:cxn>
                <a:cxn ang="0">
                  <a:pos x="65" y="42"/>
                </a:cxn>
                <a:cxn ang="0">
                  <a:pos x="65" y="58"/>
                </a:cxn>
                <a:cxn ang="0">
                  <a:pos x="65" y="1567"/>
                </a:cxn>
                <a:cxn ang="0">
                  <a:pos x="65" y="1583"/>
                </a:cxn>
                <a:cxn ang="0">
                  <a:pos x="57" y="1600"/>
                </a:cxn>
                <a:cxn ang="0">
                  <a:pos x="57" y="1617"/>
                </a:cxn>
                <a:cxn ang="0">
                  <a:pos x="48" y="1625"/>
                </a:cxn>
                <a:cxn ang="0">
                  <a:pos x="32" y="1625"/>
                </a:cxn>
                <a:cxn ang="0">
                  <a:pos x="16" y="1625"/>
                </a:cxn>
                <a:cxn ang="0">
                  <a:pos x="8" y="1617"/>
                </a:cxn>
                <a:cxn ang="0">
                  <a:pos x="0" y="1600"/>
                </a:cxn>
                <a:cxn ang="0">
                  <a:pos x="0" y="1583"/>
                </a:cxn>
                <a:cxn ang="0">
                  <a:pos x="0" y="1567"/>
                </a:cxn>
                <a:cxn ang="0">
                  <a:pos x="0" y="58"/>
                </a:cxn>
                <a:cxn ang="0">
                  <a:pos x="0" y="42"/>
                </a:cxn>
                <a:cxn ang="0">
                  <a:pos x="0" y="25"/>
                </a:cxn>
                <a:cxn ang="0">
                  <a:pos x="8" y="17"/>
                </a:cxn>
                <a:cxn ang="0">
                  <a:pos x="16" y="0"/>
                </a:cxn>
                <a:cxn ang="0">
                  <a:pos x="32" y="0"/>
                </a:cxn>
              </a:cxnLst>
              <a:rect l="0" t="0" r="r" b="b"/>
              <a:pathLst>
                <a:path w="65" h="1625">
                  <a:moveTo>
                    <a:pt x="32" y="0"/>
                  </a:moveTo>
                  <a:lnTo>
                    <a:pt x="48" y="0"/>
                  </a:lnTo>
                  <a:lnTo>
                    <a:pt x="57" y="17"/>
                  </a:lnTo>
                  <a:lnTo>
                    <a:pt x="57" y="25"/>
                  </a:lnTo>
                  <a:lnTo>
                    <a:pt x="65" y="42"/>
                  </a:lnTo>
                  <a:lnTo>
                    <a:pt x="65" y="58"/>
                  </a:lnTo>
                  <a:lnTo>
                    <a:pt x="65" y="1567"/>
                  </a:lnTo>
                  <a:lnTo>
                    <a:pt x="65" y="1583"/>
                  </a:lnTo>
                  <a:lnTo>
                    <a:pt x="57" y="1600"/>
                  </a:lnTo>
                  <a:lnTo>
                    <a:pt x="57" y="1617"/>
                  </a:lnTo>
                  <a:lnTo>
                    <a:pt x="48" y="1625"/>
                  </a:lnTo>
                  <a:lnTo>
                    <a:pt x="32" y="1625"/>
                  </a:lnTo>
                  <a:lnTo>
                    <a:pt x="16" y="1625"/>
                  </a:lnTo>
                  <a:lnTo>
                    <a:pt x="8" y="1617"/>
                  </a:lnTo>
                  <a:lnTo>
                    <a:pt x="0" y="1600"/>
                  </a:lnTo>
                  <a:lnTo>
                    <a:pt x="0" y="1583"/>
                  </a:lnTo>
                  <a:lnTo>
                    <a:pt x="0" y="1567"/>
                  </a:lnTo>
                  <a:lnTo>
                    <a:pt x="0" y="58"/>
                  </a:lnTo>
                  <a:lnTo>
                    <a:pt x="0" y="42"/>
                  </a:lnTo>
                  <a:lnTo>
                    <a:pt x="0" y="25"/>
                  </a:lnTo>
                  <a:lnTo>
                    <a:pt x="8" y="17"/>
                  </a:lnTo>
                  <a:lnTo>
                    <a:pt x="16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Freeform 7"/>
            <p:cNvSpPr>
              <a:spLocks/>
            </p:cNvSpPr>
            <p:nvPr/>
          </p:nvSpPr>
          <p:spPr bwMode="auto">
            <a:xfrm>
              <a:off x="1057" y="2414"/>
              <a:ext cx="1059" cy="1109"/>
            </a:xfrm>
            <a:custGeom>
              <a:avLst/>
              <a:gdLst/>
              <a:ahLst/>
              <a:cxnLst>
                <a:cxn ang="0">
                  <a:pos x="350" y="0"/>
                </a:cxn>
                <a:cxn ang="0">
                  <a:pos x="1018" y="0"/>
                </a:cxn>
                <a:cxn ang="0">
                  <a:pos x="1043" y="0"/>
                </a:cxn>
                <a:cxn ang="0">
                  <a:pos x="1051" y="0"/>
                </a:cxn>
                <a:cxn ang="0">
                  <a:pos x="1059" y="9"/>
                </a:cxn>
                <a:cxn ang="0">
                  <a:pos x="1059" y="17"/>
                </a:cxn>
                <a:cxn ang="0">
                  <a:pos x="1059" y="25"/>
                </a:cxn>
                <a:cxn ang="0">
                  <a:pos x="1051" y="42"/>
                </a:cxn>
                <a:cxn ang="0">
                  <a:pos x="1051" y="42"/>
                </a:cxn>
                <a:cxn ang="0">
                  <a:pos x="163" y="1059"/>
                </a:cxn>
                <a:cxn ang="0">
                  <a:pos x="440" y="1059"/>
                </a:cxn>
                <a:cxn ang="0">
                  <a:pos x="554" y="1050"/>
                </a:cxn>
                <a:cxn ang="0">
                  <a:pos x="652" y="1017"/>
                </a:cxn>
                <a:cxn ang="0">
                  <a:pos x="725" y="967"/>
                </a:cxn>
                <a:cxn ang="0">
                  <a:pos x="774" y="909"/>
                </a:cxn>
                <a:cxn ang="0">
                  <a:pos x="815" y="817"/>
                </a:cxn>
                <a:cxn ang="0">
                  <a:pos x="855" y="717"/>
                </a:cxn>
                <a:cxn ang="0">
                  <a:pos x="863" y="700"/>
                </a:cxn>
                <a:cxn ang="0">
                  <a:pos x="863" y="684"/>
                </a:cxn>
                <a:cxn ang="0">
                  <a:pos x="872" y="675"/>
                </a:cxn>
                <a:cxn ang="0">
                  <a:pos x="880" y="675"/>
                </a:cxn>
                <a:cxn ang="0">
                  <a:pos x="896" y="684"/>
                </a:cxn>
                <a:cxn ang="0">
                  <a:pos x="904" y="684"/>
                </a:cxn>
                <a:cxn ang="0">
                  <a:pos x="904" y="692"/>
                </a:cxn>
                <a:cxn ang="0">
                  <a:pos x="896" y="709"/>
                </a:cxn>
                <a:cxn ang="0">
                  <a:pos x="896" y="717"/>
                </a:cxn>
                <a:cxn ang="0">
                  <a:pos x="782" y="1075"/>
                </a:cxn>
                <a:cxn ang="0">
                  <a:pos x="774" y="1100"/>
                </a:cxn>
                <a:cxn ang="0">
                  <a:pos x="774" y="1109"/>
                </a:cxn>
                <a:cxn ang="0">
                  <a:pos x="757" y="1109"/>
                </a:cxn>
                <a:cxn ang="0">
                  <a:pos x="733" y="1109"/>
                </a:cxn>
                <a:cxn ang="0">
                  <a:pos x="40" y="1109"/>
                </a:cxn>
                <a:cxn ang="0">
                  <a:pos x="24" y="1109"/>
                </a:cxn>
                <a:cxn ang="0">
                  <a:pos x="8" y="1109"/>
                </a:cxn>
                <a:cxn ang="0">
                  <a:pos x="0" y="1109"/>
                </a:cxn>
                <a:cxn ang="0">
                  <a:pos x="0" y="1100"/>
                </a:cxn>
                <a:cxn ang="0">
                  <a:pos x="0" y="1092"/>
                </a:cxn>
                <a:cxn ang="0">
                  <a:pos x="8" y="1084"/>
                </a:cxn>
                <a:cxn ang="0">
                  <a:pos x="8" y="1075"/>
                </a:cxn>
                <a:cxn ang="0">
                  <a:pos x="8" y="1067"/>
                </a:cxn>
                <a:cxn ang="0">
                  <a:pos x="896" y="50"/>
                </a:cxn>
                <a:cxn ang="0">
                  <a:pos x="643" y="50"/>
                </a:cxn>
                <a:cxn ang="0">
                  <a:pos x="529" y="59"/>
                </a:cxn>
                <a:cxn ang="0">
                  <a:pos x="440" y="84"/>
                </a:cxn>
                <a:cxn ang="0">
                  <a:pos x="375" y="125"/>
                </a:cxn>
                <a:cxn ang="0">
                  <a:pos x="317" y="184"/>
                </a:cxn>
                <a:cxn ang="0">
                  <a:pos x="277" y="259"/>
                </a:cxn>
                <a:cxn ang="0">
                  <a:pos x="244" y="350"/>
                </a:cxn>
                <a:cxn ang="0">
                  <a:pos x="244" y="359"/>
                </a:cxn>
                <a:cxn ang="0">
                  <a:pos x="236" y="367"/>
                </a:cxn>
                <a:cxn ang="0">
                  <a:pos x="228" y="367"/>
                </a:cxn>
                <a:cxn ang="0">
                  <a:pos x="212" y="367"/>
                </a:cxn>
                <a:cxn ang="0">
                  <a:pos x="212" y="359"/>
                </a:cxn>
                <a:cxn ang="0">
                  <a:pos x="203" y="350"/>
                </a:cxn>
                <a:cxn ang="0">
                  <a:pos x="203" y="350"/>
                </a:cxn>
                <a:cxn ang="0">
                  <a:pos x="203" y="342"/>
                </a:cxn>
                <a:cxn ang="0">
                  <a:pos x="212" y="334"/>
                </a:cxn>
                <a:cxn ang="0">
                  <a:pos x="212" y="325"/>
                </a:cxn>
                <a:cxn ang="0">
                  <a:pos x="301" y="34"/>
                </a:cxn>
                <a:cxn ang="0">
                  <a:pos x="309" y="17"/>
                </a:cxn>
                <a:cxn ang="0">
                  <a:pos x="309" y="9"/>
                </a:cxn>
                <a:cxn ang="0">
                  <a:pos x="326" y="0"/>
                </a:cxn>
                <a:cxn ang="0">
                  <a:pos x="350" y="0"/>
                </a:cxn>
              </a:cxnLst>
              <a:rect l="0" t="0" r="r" b="b"/>
              <a:pathLst>
                <a:path w="1059" h="1109">
                  <a:moveTo>
                    <a:pt x="350" y="0"/>
                  </a:moveTo>
                  <a:lnTo>
                    <a:pt x="1018" y="0"/>
                  </a:lnTo>
                  <a:lnTo>
                    <a:pt x="1043" y="0"/>
                  </a:lnTo>
                  <a:lnTo>
                    <a:pt x="1051" y="0"/>
                  </a:lnTo>
                  <a:lnTo>
                    <a:pt x="1059" y="9"/>
                  </a:lnTo>
                  <a:lnTo>
                    <a:pt x="1059" y="17"/>
                  </a:lnTo>
                  <a:lnTo>
                    <a:pt x="1059" y="25"/>
                  </a:lnTo>
                  <a:lnTo>
                    <a:pt x="1051" y="42"/>
                  </a:lnTo>
                  <a:lnTo>
                    <a:pt x="1051" y="42"/>
                  </a:lnTo>
                  <a:lnTo>
                    <a:pt x="163" y="1059"/>
                  </a:lnTo>
                  <a:lnTo>
                    <a:pt x="440" y="1059"/>
                  </a:lnTo>
                  <a:lnTo>
                    <a:pt x="554" y="1050"/>
                  </a:lnTo>
                  <a:lnTo>
                    <a:pt x="652" y="1017"/>
                  </a:lnTo>
                  <a:lnTo>
                    <a:pt x="725" y="967"/>
                  </a:lnTo>
                  <a:lnTo>
                    <a:pt x="774" y="909"/>
                  </a:lnTo>
                  <a:lnTo>
                    <a:pt x="815" y="817"/>
                  </a:lnTo>
                  <a:lnTo>
                    <a:pt x="855" y="717"/>
                  </a:lnTo>
                  <a:lnTo>
                    <a:pt x="863" y="700"/>
                  </a:lnTo>
                  <a:lnTo>
                    <a:pt x="863" y="684"/>
                  </a:lnTo>
                  <a:lnTo>
                    <a:pt x="872" y="675"/>
                  </a:lnTo>
                  <a:lnTo>
                    <a:pt x="880" y="675"/>
                  </a:lnTo>
                  <a:lnTo>
                    <a:pt x="896" y="684"/>
                  </a:lnTo>
                  <a:lnTo>
                    <a:pt x="904" y="684"/>
                  </a:lnTo>
                  <a:lnTo>
                    <a:pt x="904" y="692"/>
                  </a:lnTo>
                  <a:lnTo>
                    <a:pt x="896" y="709"/>
                  </a:lnTo>
                  <a:lnTo>
                    <a:pt x="896" y="717"/>
                  </a:lnTo>
                  <a:lnTo>
                    <a:pt x="782" y="1075"/>
                  </a:lnTo>
                  <a:lnTo>
                    <a:pt x="774" y="1100"/>
                  </a:lnTo>
                  <a:lnTo>
                    <a:pt x="774" y="1109"/>
                  </a:lnTo>
                  <a:lnTo>
                    <a:pt x="757" y="1109"/>
                  </a:lnTo>
                  <a:lnTo>
                    <a:pt x="733" y="1109"/>
                  </a:lnTo>
                  <a:lnTo>
                    <a:pt x="40" y="1109"/>
                  </a:lnTo>
                  <a:lnTo>
                    <a:pt x="24" y="1109"/>
                  </a:lnTo>
                  <a:lnTo>
                    <a:pt x="8" y="1109"/>
                  </a:lnTo>
                  <a:lnTo>
                    <a:pt x="0" y="1109"/>
                  </a:lnTo>
                  <a:lnTo>
                    <a:pt x="0" y="1100"/>
                  </a:lnTo>
                  <a:lnTo>
                    <a:pt x="0" y="1092"/>
                  </a:lnTo>
                  <a:lnTo>
                    <a:pt x="8" y="1084"/>
                  </a:lnTo>
                  <a:lnTo>
                    <a:pt x="8" y="1075"/>
                  </a:lnTo>
                  <a:lnTo>
                    <a:pt x="8" y="1067"/>
                  </a:lnTo>
                  <a:lnTo>
                    <a:pt x="896" y="50"/>
                  </a:lnTo>
                  <a:lnTo>
                    <a:pt x="643" y="50"/>
                  </a:lnTo>
                  <a:lnTo>
                    <a:pt x="529" y="59"/>
                  </a:lnTo>
                  <a:lnTo>
                    <a:pt x="440" y="84"/>
                  </a:lnTo>
                  <a:lnTo>
                    <a:pt x="375" y="125"/>
                  </a:lnTo>
                  <a:lnTo>
                    <a:pt x="317" y="184"/>
                  </a:lnTo>
                  <a:lnTo>
                    <a:pt x="277" y="259"/>
                  </a:lnTo>
                  <a:lnTo>
                    <a:pt x="244" y="350"/>
                  </a:lnTo>
                  <a:lnTo>
                    <a:pt x="244" y="359"/>
                  </a:lnTo>
                  <a:lnTo>
                    <a:pt x="236" y="367"/>
                  </a:lnTo>
                  <a:lnTo>
                    <a:pt x="228" y="367"/>
                  </a:lnTo>
                  <a:lnTo>
                    <a:pt x="212" y="367"/>
                  </a:lnTo>
                  <a:lnTo>
                    <a:pt x="212" y="359"/>
                  </a:lnTo>
                  <a:lnTo>
                    <a:pt x="203" y="350"/>
                  </a:lnTo>
                  <a:lnTo>
                    <a:pt x="203" y="350"/>
                  </a:lnTo>
                  <a:lnTo>
                    <a:pt x="203" y="342"/>
                  </a:lnTo>
                  <a:lnTo>
                    <a:pt x="212" y="334"/>
                  </a:lnTo>
                  <a:lnTo>
                    <a:pt x="212" y="325"/>
                  </a:lnTo>
                  <a:lnTo>
                    <a:pt x="301" y="34"/>
                  </a:lnTo>
                  <a:lnTo>
                    <a:pt x="309" y="17"/>
                  </a:lnTo>
                  <a:lnTo>
                    <a:pt x="309" y="9"/>
                  </a:lnTo>
                  <a:lnTo>
                    <a:pt x="326" y="0"/>
                  </a:lnTo>
                  <a:lnTo>
                    <a:pt x="3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2" name="Freeform 8"/>
            <p:cNvSpPr>
              <a:spLocks/>
            </p:cNvSpPr>
            <p:nvPr/>
          </p:nvSpPr>
          <p:spPr bwMode="auto">
            <a:xfrm>
              <a:off x="2100" y="3256"/>
              <a:ext cx="651" cy="750"/>
            </a:xfrm>
            <a:custGeom>
              <a:avLst/>
              <a:gdLst/>
              <a:ahLst/>
              <a:cxnLst>
                <a:cxn ang="0">
                  <a:pos x="309" y="17"/>
                </a:cxn>
                <a:cxn ang="0">
                  <a:pos x="399" y="117"/>
                </a:cxn>
                <a:cxn ang="0">
                  <a:pos x="448" y="250"/>
                </a:cxn>
                <a:cxn ang="0">
                  <a:pos x="464" y="342"/>
                </a:cxn>
                <a:cxn ang="0">
                  <a:pos x="497" y="258"/>
                </a:cxn>
                <a:cxn ang="0">
                  <a:pos x="570" y="100"/>
                </a:cxn>
                <a:cxn ang="0">
                  <a:pos x="611" y="17"/>
                </a:cxn>
                <a:cxn ang="0">
                  <a:pos x="635" y="8"/>
                </a:cxn>
                <a:cxn ang="0">
                  <a:pos x="643" y="8"/>
                </a:cxn>
                <a:cxn ang="0">
                  <a:pos x="651" y="25"/>
                </a:cxn>
                <a:cxn ang="0">
                  <a:pos x="603" y="125"/>
                </a:cxn>
                <a:cxn ang="0">
                  <a:pos x="554" y="233"/>
                </a:cxn>
                <a:cxn ang="0">
                  <a:pos x="513" y="325"/>
                </a:cxn>
                <a:cxn ang="0">
                  <a:pos x="472" y="442"/>
                </a:cxn>
                <a:cxn ang="0">
                  <a:pos x="448" y="558"/>
                </a:cxn>
                <a:cxn ang="0">
                  <a:pos x="415" y="692"/>
                </a:cxn>
                <a:cxn ang="0">
                  <a:pos x="399" y="742"/>
                </a:cxn>
                <a:cxn ang="0">
                  <a:pos x="383" y="750"/>
                </a:cxn>
                <a:cxn ang="0">
                  <a:pos x="366" y="750"/>
                </a:cxn>
                <a:cxn ang="0">
                  <a:pos x="358" y="733"/>
                </a:cxn>
                <a:cxn ang="0">
                  <a:pos x="366" y="683"/>
                </a:cxn>
                <a:cxn ang="0">
                  <a:pos x="399" y="542"/>
                </a:cxn>
                <a:cxn ang="0">
                  <a:pos x="423" y="467"/>
                </a:cxn>
                <a:cxn ang="0">
                  <a:pos x="423" y="442"/>
                </a:cxn>
                <a:cxn ang="0">
                  <a:pos x="423" y="392"/>
                </a:cxn>
                <a:cxn ang="0">
                  <a:pos x="415" y="258"/>
                </a:cxn>
                <a:cxn ang="0">
                  <a:pos x="358" y="142"/>
                </a:cxn>
                <a:cxn ang="0">
                  <a:pos x="220" y="92"/>
                </a:cxn>
                <a:cxn ang="0">
                  <a:pos x="81" y="142"/>
                </a:cxn>
                <a:cxn ang="0">
                  <a:pos x="32" y="208"/>
                </a:cxn>
                <a:cxn ang="0">
                  <a:pos x="16" y="217"/>
                </a:cxn>
                <a:cxn ang="0">
                  <a:pos x="8" y="217"/>
                </a:cxn>
                <a:cxn ang="0">
                  <a:pos x="0" y="208"/>
                </a:cxn>
                <a:cxn ang="0">
                  <a:pos x="32" y="125"/>
                </a:cxn>
                <a:cxn ang="0">
                  <a:pos x="146" y="17"/>
                </a:cxn>
              </a:cxnLst>
              <a:rect l="0" t="0" r="r" b="b"/>
              <a:pathLst>
                <a:path w="651" h="750">
                  <a:moveTo>
                    <a:pt x="236" y="0"/>
                  </a:moveTo>
                  <a:lnTo>
                    <a:pt x="309" y="17"/>
                  </a:lnTo>
                  <a:lnTo>
                    <a:pt x="358" y="58"/>
                  </a:lnTo>
                  <a:lnTo>
                    <a:pt x="399" y="117"/>
                  </a:lnTo>
                  <a:lnTo>
                    <a:pt x="432" y="183"/>
                  </a:lnTo>
                  <a:lnTo>
                    <a:pt x="448" y="250"/>
                  </a:lnTo>
                  <a:lnTo>
                    <a:pt x="456" y="308"/>
                  </a:lnTo>
                  <a:lnTo>
                    <a:pt x="464" y="342"/>
                  </a:lnTo>
                  <a:lnTo>
                    <a:pt x="464" y="342"/>
                  </a:lnTo>
                  <a:lnTo>
                    <a:pt x="497" y="258"/>
                  </a:lnTo>
                  <a:lnTo>
                    <a:pt x="537" y="175"/>
                  </a:lnTo>
                  <a:lnTo>
                    <a:pt x="570" y="100"/>
                  </a:lnTo>
                  <a:lnTo>
                    <a:pt x="603" y="42"/>
                  </a:lnTo>
                  <a:lnTo>
                    <a:pt x="611" y="17"/>
                  </a:lnTo>
                  <a:lnTo>
                    <a:pt x="627" y="8"/>
                  </a:lnTo>
                  <a:lnTo>
                    <a:pt x="635" y="8"/>
                  </a:lnTo>
                  <a:lnTo>
                    <a:pt x="635" y="8"/>
                  </a:lnTo>
                  <a:lnTo>
                    <a:pt x="643" y="8"/>
                  </a:lnTo>
                  <a:lnTo>
                    <a:pt x="643" y="17"/>
                  </a:lnTo>
                  <a:lnTo>
                    <a:pt x="651" y="25"/>
                  </a:lnTo>
                  <a:lnTo>
                    <a:pt x="643" y="33"/>
                  </a:lnTo>
                  <a:lnTo>
                    <a:pt x="603" y="125"/>
                  </a:lnTo>
                  <a:lnTo>
                    <a:pt x="570" y="183"/>
                  </a:lnTo>
                  <a:lnTo>
                    <a:pt x="554" y="233"/>
                  </a:lnTo>
                  <a:lnTo>
                    <a:pt x="537" y="275"/>
                  </a:lnTo>
                  <a:lnTo>
                    <a:pt x="513" y="325"/>
                  </a:lnTo>
                  <a:lnTo>
                    <a:pt x="489" y="392"/>
                  </a:lnTo>
                  <a:lnTo>
                    <a:pt x="472" y="442"/>
                  </a:lnTo>
                  <a:lnTo>
                    <a:pt x="464" y="483"/>
                  </a:lnTo>
                  <a:lnTo>
                    <a:pt x="448" y="558"/>
                  </a:lnTo>
                  <a:lnTo>
                    <a:pt x="432" y="633"/>
                  </a:lnTo>
                  <a:lnTo>
                    <a:pt x="415" y="692"/>
                  </a:lnTo>
                  <a:lnTo>
                    <a:pt x="407" y="725"/>
                  </a:lnTo>
                  <a:lnTo>
                    <a:pt x="399" y="742"/>
                  </a:lnTo>
                  <a:lnTo>
                    <a:pt x="391" y="750"/>
                  </a:lnTo>
                  <a:lnTo>
                    <a:pt x="383" y="750"/>
                  </a:lnTo>
                  <a:lnTo>
                    <a:pt x="383" y="750"/>
                  </a:lnTo>
                  <a:lnTo>
                    <a:pt x="366" y="750"/>
                  </a:lnTo>
                  <a:lnTo>
                    <a:pt x="366" y="742"/>
                  </a:lnTo>
                  <a:lnTo>
                    <a:pt x="358" y="733"/>
                  </a:lnTo>
                  <a:lnTo>
                    <a:pt x="358" y="725"/>
                  </a:lnTo>
                  <a:lnTo>
                    <a:pt x="366" y="683"/>
                  </a:lnTo>
                  <a:lnTo>
                    <a:pt x="383" y="617"/>
                  </a:lnTo>
                  <a:lnTo>
                    <a:pt x="399" y="542"/>
                  </a:lnTo>
                  <a:lnTo>
                    <a:pt x="415" y="475"/>
                  </a:lnTo>
                  <a:lnTo>
                    <a:pt x="423" y="467"/>
                  </a:lnTo>
                  <a:lnTo>
                    <a:pt x="423" y="458"/>
                  </a:lnTo>
                  <a:lnTo>
                    <a:pt x="423" y="442"/>
                  </a:lnTo>
                  <a:lnTo>
                    <a:pt x="423" y="425"/>
                  </a:lnTo>
                  <a:lnTo>
                    <a:pt x="423" y="392"/>
                  </a:lnTo>
                  <a:lnTo>
                    <a:pt x="423" y="333"/>
                  </a:lnTo>
                  <a:lnTo>
                    <a:pt x="415" y="258"/>
                  </a:lnTo>
                  <a:lnTo>
                    <a:pt x="391" y="200"/>
                  </a:lnTo>
                  <a:lnTo>
                    <a:pt x="358" y="142"/>
                  </a:lnTo>
                  <a:lnTo>
                    <a:pt x="301" y="108"/>
                  </a:lnTo>
                  <a:lnTo>
                    <a:pt x="220" y="92"/>
                  </a:lnTo>
                  <a:lnTo>
                    <a:pt x="146" y="108"/>
                  </a:lnTo>
                  <a:lnTo>
                    <a:pt x="81" y="142"/>
                  </a:lnTo>
                  <a:lnTo>
                    <a:pt x="40" y="200"/>
                  </a:lnTo>
                  <a:lnTo>
                    <a:pt x="32" y="208"/>
                  </a:lnTo>
                  <a:lnTo>
                    <a:pt x="32" y="217"/>
                  </a:lnTo>
                  <a:lnTo>
                    <a:pt x="16" y="217"/>
                  </a:lnTo>
                  <a:lnTo>
                    <a:pt x="16" y="217"/>
                  </a:lnTo>
                  <a:lnTo>
                    <a:pt x="8" y="217"/>
                  </a:lnTo>
                  <a:lnTo>
                    <a:pt x="0" y="217"/>
                  </a:lnTo>
                  <a:lnTo>
                    <a:pt x="0" y="208"/>
                  </a:lnTo>
                  <a:lnTo>
                    <a:pt x="8" y="183"/>
                  </a:lnTo>
                  <a:lnTo>
                    <a:pt x="32" y="125"/>
                  </a:lnTo>
                  <a:lnTo>
                    <a:pt x="81" y="67"/>
                  </a:lnTo>
                  <a:lnTo>
                    <a:pt x="146" y="17"/>
                  </a:lnTo>
                  <a:lnTo>
                    <a:pt x="2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" name="Freeform 9"/>
            <p:cNvSpPr>
              <a:spLocks/>
            </p:cNvSpPr>
            <p:nvPr/>
          </p:nvSpPr>
          <p:spPr bwMode="auto">
            <a:xfrm>
              <a:off x="2849" y="3389"/>
              <a:ext cx="318" cy="534"/>
            </a:xfrm>
            <a:custGeom>
              <a:avLst/>
              <a:gdLst/>
              <a:ahLst/>
              <a:cxnLst>
                <a:cxn ang="0">
                  <a:pos x="163" y="0"/>
                </a:cxn>
                <a:cxn ang="0">
                  <a:pos x="180" y="0"/>
                </a:cxn>
                <a:cxn ang="0">
                  <a:pos x="196" y="0"/>
                </a:cxn>
                <a:cxn ang="0">
                  <a:pos x="196" y="9"/>
                </a:cxn>
                <a:cxn ang="0">
                  <a:pos x="196" y="17"/>
                </a:cxn>
                <a:cxn ang="0">
                  <a:pos x="196" y="17"/>
                </a:cxn>
                <a:cxn ang="0">
                  <a:pos x="196" y="459"/>
                </a:cxn>
                <a:cxn ang="0">
                  <a:pos x="196" y="475"/>
                </a:cxn>
                <a:cxn ang="0">
                  <a:pos x="204" y="484"/>
                </a:cxn>
                <a:cxn ang="0">
                  <a:pos x="204" y="484"/>
                </a:cxn>
                <a:cxn ang="0">
                  <a:pos x="220" y="492"/>
                </a:cxn>
                <a:cxn ang="0">
                  <a:pos x="245" y="492"/>
                </a:cxn>
                <a:cxn ang="0">
                  <a:pos x="277" y="492"/>
                </a:cxn>
                <a:cxn ang="0">
                  <a:pos x="318" y="492"/>
                </a:cxn>
                <a:cxn ang="0">
                  <a:pos x="318" y="534"/>
                </a:cxn>
                <a:cxn ang="0">
                  <a:pos x="237" y="525"/>
                </a:cxn>
                <a:cxn ang="0">
                  <a:pos x="163" y="525"/>
                </a:cxn>
                <a:cxn ang="0">
                  <a:pos x="82" y="525"/>
                </a:cxn>
                <a:cxn ang="0">
                  <a:pos x="0" y="534"/>
                </a:cxn>
                <a:cxn ang="0">
                  <a:pos x="0" y="492"/>
                </a:cxn>
                <a:cxn ang="0">
                  <a:pos x="41" y="492"/>
                </a:cxn>
                <a:cxn ang="0">
                  <a:pos x="74" y="492"/>
                </a:cxn>
                <a:cxn ang="0">
                  <a:pos x="98" y="492"/>
                </a:cxn>
                <a:cxn ang="0">
                  <a:pos x="114" y="484"/>
                </a:cxn>
                <a:cxn ang="0">
                  <a:pos x="122" y="484"/>
                </a:cxn>
                <a:cxn ang="0">
                  <a:pos x="122" y="475"/>
                </a:cxn>
                <a:cxn ang="0">
                  <a:pos x="122" y="459"/>
                </a:cxn>
                <a:cxn ang="0">
                  <a:pos x="122" y="59"/>
                </a:cxn>
                <a:cxn ang="0">
                  <a:pos x="90" y="75"/>
                </a:cxn>
                <a:cxn ang="0">
                  <a:pos x="57" y="75"/>
                </a:cxn>
                <a:cxn ang="0">
                  <a:pos x="25" y="84"/>
                </a:cxn>
                <a:cxn ang="0">
                  <a:pos x="8" y="84"/>
                </a:cxn>
                <a:cxn ang="0">
                  <a:pos x="0" y="84"/>
                </a:cxn>
                <a:cxn ang="0">
                  <a:pos x="0" y="50"/>
                </a:cxn>
                <a:cxn ang="0">
                  <a:pos x="8" y="50"/>
                </a:cxn>
                <a:cxn ang="0">
                  <a:pos x="41" y="50"/>
                </a:cxn>
                <a:cxn ang="0">
                  <a:pos x="106" y="34"/>
                </a:cxn>
                <a:cxn ang="0">
                  <a:pos x="163" y="0"/>
                </a:cxn>
              </a:cxnLst>
              <a:rect l="0" t="0" r="r" b="b"/>
              <a:pathLst>
                <a:path w="318" h="534">
                  <a:moveTo>
                    <a:pt x="163" y="0"/>
                  </a:moveTo>
                  <a:lnTo>
                    <a:pt x="180" y="0"/>
                  </a:lnTo>
                  <a:lnTo>
                    <a:pt x="196" y="0"/>
                  </a:lnTo>
                  <a:lnTo>
                    <a:pt x="196" y="9"/>
                  </a:lnTo>
                  <a:lnTo>
                    <a:pt x="196" y="17"/>
                  </a:lnTo>
                  <a:lnTo>
                    <a:pt x="196" y="17"/>
                  </a:lnTo>
                  <a:lnTo>
                    <a:pt x="196" y="459"/>
                  </a:lnTo>
                  <a:lnTo>
                    <a:pt x="196" y="475"/>
                  </a:lnTo>
                  <a:lnTo>
                    <a:pt x="204" y="484"/>
                  </a:lnTo>
                  <a:lnTo>
                    <a:pt x="204" y="484"/>
                  </a:lnTo>
                  <a:lnTo>
                    <a:pt x="220" y="492"/>
                  </a:lnTo>
                  <a:lnTo>
                    <a:pt x="245" y="492"/>
                  </a:lnTo>
                  <a:lnTo>
                    <a:pt x="277" y="492"/>
                  </a:lnTo>
                  <a:lnTo>
                    <a:pt x="318" y="492"/>
                  </a:lnTo>
                  <a:lnTo>
                    <a:pt x="318" y="534"/>
                  </a:lnTo>
                  <a:lnTo>
                    <a:pt x="237" y="525"/>
                  </a:lnTo>
                  <a:lnTo>
                    <a:pt x="163" y="525"/>
                  </a:lnTo>
                  <a:lnTo>
                    <a:pt x="82" y="525"/>
                  </a:lnTo>
                  <a:lnTo>
                    <a:pt x="0" y="534"/>
                  </a:lnTo>
                  <a:lnTo>
                    <a:pt x="0" y="492"/>
                  </a:lnTo>
                  <a:lnTo>
                    <a:pt x="41" y="492"/>
                  </a:lnTo>
                  <a:lnTo>
                    <a:pt x="74" y="492"/>
                  </a:lnTo>
                  <a:lnTo>
                    <a:pt x="98" y="492"/>
                  </a:lnTo>
                  <a:lnTo>
                    <a:pt x="114" y="484"/>
                  </a:lnTo>
                  <a:lnTo>
                    <a:pt x="122" y="484"/>
                  </a:lnTo>
                  <a:lnTo>
                    <a:pt x="122" y="475"/>
                  </a:lnTo>
                  <a:lnTo>
                    <a:pt x="122" y="459"/>
                  </a:lnTo>
                  <a:lnTo>
                    <a:pt x="122" y="59"/>
                  </a:lnTo>
                  <a:lnTo>
                    <a:pt x="90" y="75"/>
                  </a:lnTo>
                  <a:lnTo>
                    <a:pt x="57" y="75"/>
                  </a:lnTo>
                  <a:lnTo>
                    <a:pt x="25" y="84"/>
                  </a:lnTo>
                  <a:lnTo>
                    <a:pt x="8" y="84"/>
                  </a:lnTo>
                  <a:lnTo>
                    <a:pt x="0" y="84"/>
                  </a:lnTo>
                  <a:lnTo>
                    <a:pt x="0" y="50"/>
                  </a:lnTo>
                  <a:lnTo>
                    <a:pt x="8" y="50"/>
                  </a:lnTo>
                  <a:lnTo>
                    <a:pt x="41" y="50"/>
                  </a:lnTo>
                  <a:lnTo>
                    <a:pt x="106" y="34"/>
                  </a:lnTo>
                  <a:lnTo>
                    <a:pt x="1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" name="Freeform 10"/>
            <p:cNvSpPr>
              <a:spLocks/>
            </p:cNvSpPr>
            <p:nvPr/>
          </p:nvSpPr>
          <p:spPr bwMode="auto">
            <a:xfrm>
              <a:off x="3428" y="3048"/>
              <a:ext cx="831" cy="850"/>
            </a:xfrm>
            <a:custGeom>
              <a:avLst/>
              <a:gdLst/>
              <a:ahLst/>
              <a:cxnLst>
                <a:cxn ang="0">
                  <a:pos x="415" y="0"/>
                </a:cxn>
                <a:cxn ang="0">
                  <a:pos x="432" y="0"/>
                </a:cxn>
                <a:cxn ang="0">
                  <a:pos x="440" y="8"/>
                </a:cxn>
                <a:cxn ang="0">
                  <a:pos x="440" y="25"/>
                </a:cxn>
                <a:cxn ang="0">
                  <a:pos x="440" y="33"/>
                </a:cxn>
                <a:cxn ang="0">
                  <a:pos x="440" y="41"/>
                </a:cxn>
                <a:cxn ang="0">
                  <a:pos x="440" y="400"/>
                </a:cxn>
                <a:cxn ang="0">
                  <a:pos x="790" y="400"/>
                </a:cxn>
                <a:cxn ang="0">
                  <a:pos x="798" y="400"/>
                </a:cxn>
                <a:cxn ang="0">
                  <a:pos x="806" y="400"/>
                </a:cxn>
                <a:cxn ang="0">
                  <a:pos x="815" y="400"/>
                </a:cxn>
                <a:cxn ang="0">
                  <a:pos x="823" y="408"/>
                </a:cxn>
                <a:cxn ang="0">
                  <a:pos x="831" y="425"/>
                </a:cxn>
                <a:cxn ang="0">
                  <a:pos x="823" y="441"/>
                </a:cxn>
                <a:cxn ang="0">
                  <a:pos x="815" y="450"/>
                </a:cxn>
                <a:cxn ang="0">
                  <a:pos x="806" y="450"/>
                </a:cxn>
                <a:cxn ang="0">
                  <a:pos x="798" y="450"/>
                </a:cxn>
                <a:cxn ang="0">
                  <a:pos x="790" y="450"/>
                </a:cxn>
                <a:cxn ang="0">
                  <a:pos x="440" y="450"/>
                </a:cxn>
                <a:cxn ang="0">
                  <a:pos x="440" y="808"/>
                </a:cxn>
                <a:cxn ang="0">
                  <a:pos x="440" y="816"/>
                </a:cxn>
                <a:cxn ang="0">
                  <a:pos x="440" y="825"/>
                </a:cxn>
                <a:cxn ang="0">
                  <a:pos x="440" y="841"/>
                </a:cxn>
                <a:cxn ang="0">
                  <a:pos x="423" y="850"/>
                </a:cxn>
                <a:cxn ang="0">
                  <a:pos x="415" y="850"/>
                </a:cxn>
                <a:cxn ang="0">
                  <a:pos x="399" y="850"/>
                </a:cxn>
                <a:cxn ang="0">
                  <a:pos x="391" y="841"/>
                </a:cxn>
                <a:cxn ang="0">
                  <a:pos x="391" y="825"/>
                </a:cxn>
                <a:cxn ang="0">
                  <a:pos x="391" y="816"/>
                </a:cxn>
                <a:cxn ang="0">
                  <a:pos x="391" y="808"/>
                </a:cxn>
                <a:cxn ang="0">
                  <a:pos x="391" y="450"/>
                </a:cxn>
                <a:cxn ang="0">
                  <a:pos x="41" y="450"/>
                </a:cxn>
                <a:cxn ang="0">
                  <a:pos x="32" y="450"/>
                </a:cxn>
                <a:cxn ang="0">
                  <a:pos x="16" y="450"/>
                </a:cxn>
                <a:cxn ang="0">
                  <a:pos x="8" y="450"/>
                </a:cxn>
                <a:cxn ang="0">
                  <a:pos x="0" y="441"/>
                </a:cxn>
                <a:cxn ang="0">
                  <a:pos x="0" y="425"/>
                </a:cxn>
                <a:cxn ang="0">
                  <a:pos x="0" y="408"/>
                </a:cxn>
                <a:cxn ang="0">
                  <a:pos x="8" y="400"/>
                </a:cxn>
                <a:cxn ang="0">
                  <a:pos x="16" y="400"/>
                </a:cxn>
                <a:cxn ang="0">
                  <a:pos x="32" y="400"/>
                </a:cxn>
                <a:cxn ang="0">
                  <a:pos x="41" y="400"/>
                </a:cxn>
                <a:cxn ang="0">
                  <a:pos x="391" y="400"/>
                </a:cxn>
                <a:cxn ang="0">
                  <a:pos x="391" y="41"/>
                </a:cxn>
                <a:cxn ang="0">
                  <a:pos x="391" y="33"/>
                </a:cxn>
                <a:cxn ang="0">
                  <a:pos x="391" y="25"/>
                </a:cxn>
                <a:cxn ang="0">
                  <a:pos x="391" y="8"/>
                </a:cxn>
                <a:cxn ang="0">
                  <a:pos x="399" y="0"/>
                </a:cxn>
                <a:cxn ang="0">
                  <a:pos x="415" y="0"/>
                </a:cxn>
              </a:cxnLst>
              <a:rect l="0" t="0" r="r" b="b"/>
              <a:pathLst>
                <a:path w="831" h="850">
                  <a:moveTo>
                    <a:pt x="415" y="0"/>
                  </a:moveTo>
                  <a:lnTo>
                    <a:pt x="432" y="0"/>
                  </a:lnTo>
                  <a:lnTo>
                    <a:pt x="440" y="8"/>
                  </a:lnTo>
                  <a:lnTo>
                    <a:pt x="440" y="25"/>
                  </a:lnTo>
                  <a:lnTo>
                    <a:pt x="440" y="33"/>
                  </a:lnTo>
                  <a:lnTo>
                    <a:pt x="440" y="41"/>
                  </a:lnTo>
                  <a:lnTo>
                    <a:pt x="440" y="400"/>
                  </a:lnTo>
                  <a:lnTo>
                    <a:pt x="790" y="400"/>
                  </a:lnTo>
                  <a:lnTo>
                    <a:pt x="798" y="400"/>
                  </a:lnTo>
                  <a:lnTo>
                    <a:pt x="806" y="400"/>
                  </a:lnTo>
                  <a:lnTo>
                    <a:pt x="815" y="400"/>
                  </a:lnTo>
                  <a:lnTo>
                    <a:pt x="823" y="408"/>
                  </a:lnTo>
                  <a:lnTo>
                    <a:pt x="831" y="425"/>
                  </a:lnTo>
                  <a:lnTo>
                    <a:pt x="823" y="441"/>
                  </a:lnTo>
                  <a:lnTo>
                    <a:pt x="815" y="450"/>
                  </a:lnTo>
                  <a:lnTo>
                    <a:pt x="806" y="450"/>
                  </a:lnTo>
                  <a:lnTo>
                    <a:pt x="798" y="450"/>
                  </a:lnTo>
                  <a:lnTo>
                    <a:pt x="790" y="450"/>
                  </a:lnTo>
                  <a:lnTo>
                    <a:pt x="440" y="450"/>
                  </a:lnTo>
                  <a:lnTo>
                    <a:pt x="440" y="808"/>
                  </a:lnTo>
                  <a:lnTo>
                    <a:pt x="440" y="816"/>
                  </a:lnTo>
                  <a:lnTo>
                    <a:pt x="440" y="825"/>
                  </a:lnTo>
                  <a:lnTo>
                    <a:pt x="440" y="841"/>
                  </a:lnTo>
                  <a:lnTo>
                    <a:pt x="423" y="850"/>
                  </a:lnTo>
                  <a:lnTo>
                    <a:pt x="415" y="850"/>
                  </a:lnTo>
                  <a:lnTo>
                    <a:pt x="399" y="850"/>
                  </a:lnTo>
                  <a:lnTo>
                    <a:pt x="391" y="841"/>
                  </a:lnTo>
                  <a:lnTo>
                    <a:pt x="391" y="825"/>
                  </a:lnTo>
                  <a:lnTo>
                    <a:pt x="391" y="816"/>
                  </a:lnTo>
                  <a:lnTo>
                    <a:pt x="391" y="808"/>
                  </a:lnTo>
                  <a:lnTo>
                    <a:pt x="391" y="450"/>
                  </a:lnTo>
                  <a:lnTo>
                    <a:pt x="41" y="450"/>
                  </a:lnTo>
                  <a:lnTo>
                    <a:pt x="32" y="450"/>
                  </a:lnTo>
                  <a:lnTo>
                    <a:pt x="16" y="450"/>
                  </a:lnTo>
                  <a:lnTo>
                    <a:pt x="8" y="450"/>
                  </a:lnTo>
                  <a:lnTo>
                    <a:pt x="0" y="441"/>
                  </a:lnTo>
                  <a:lnTo>
                    <a:pt x="0" y="425"/>
                  </a:lnTo>
                  <a:lnTo>
                    <a:pt x="0" y="408"/>
                  </a:lnTo>
                  <a:lnTo>
                    <a:pt x="8" y="400"/>
                  </a:lnTo>
                  <a:lnTo>
                    <a:pt x="16" y="400"/>
                  </a:lnTo>
                  <a:lnTo>
                    <a:pt x="32" y="400"/>
                  </a:lnTo>
                  <a:lnTo>
                    <a:pt x="41" y="400"/>
                  </a:lnTo>
                  <a:lnTo>
                    <a:pt x="391" y="400"/>
                  </a:lnTo>
                  <a:lnTo>
                    <a:pt x="391" y="41"/>
                  </a:lnTo>
                  <a:lnTo>
                    <a:pt x="391" y="33"/>
                  </a:lnTo>
                  <a:lnTo>
                    <a:pt x="391" y="25"/>
                  </a:lnTo>
                  <a:lnTo>
                    <a:pt x="391" y="8"/>
                  </a:lnTo>
                  <a:lnTo>
                    <a:pt x="399" y="0"/>
                  </a:lnTo>
                  <a:lnTo>
                    <a:pt x="4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4365" y="3256"/>
              <a:ext cx="652" cy="750"/>
            </a:xfrm>
            <a:custGeom>
              <a:avLst/>
              <a:gdLst/>
              <a:ahLst/>
              <a:cxnLst>
                <a:cxn ang="0">
                  <a:pos x="309" y="17"/>
                </a:cxn>
                <a:cxn ang="0">
                  <a:pos x="399" y="117"/>
                </a:cxn>
                <a:cxn ang="0">
                  <a:pos x="448" y="250"/>
                </a:cxn>
                <a:cxn ang="0">
                  <a:pos x="464" y="342"/>
                </a:cxn>
                <a:cxn ang="0">
                  <a:pos x="497" y="258"/>
                </a:cxn>
                <a:cxn ang="0">
                  <a:pos x="570" y="100"/>
                </a:cxn>
                <a:cxn ang="0">
                  <a:pos x="611" y="17"/>
                </a:cxn>
                <a:cxn ang="0">
                  <a:pos x="635" y="8"/>
                </a:cxn>
                <a:cxn ang="0">
                  <a:pos x="643" y="8"/>
                </a:cxn>
                <a:cxn ang="0">
                  <a:pos x="652" y="25"/>
                </a:cxn>
                <a:cxn ang="0">
                  <a:pos x="603" y="125"/>
                </a:cxn>
                <a:cxn ang="0">
                  <a:pos x="554" y="233"/>
                </a:cxn>
                <a:cxn ang="0">
                  <a:pos x="513" y="325"/>
                </a:cxn>
                <a:cxn ang="0">
                  <a:pos x="472" y="442"/>
                </a:cxn>
                <a:cxn ang="0">
                  <a:pos x="448" y="558"/>
                </a:cxn>
                <a:cxn ang="0">
                  <a:pos x="415" y="692"/>
                </a:cxn>
                <a:cxn ang="0">
                  <a:pos x="399" y="742"/>
                </a:cxn>
                <a:cxn ang="0">
                  <a:pos x="383" y="750"/>
                </a:cxn>
                <a:cxn ang="0">
                  <a:pos x="366" y="750"/>
                </a:cxn>
                <a:cxn ang="0">
                  <a:pos x="358" y="733"/>
                </a:cxn>
                <a:cxn ang="0">
                  <a:pos x="366" y="683"/>
                </a:cxn>
                <a:cxn ang="0">
                  <a:pos x="399" y="542"/>
                </a:cxn>
                <a:cxn ang="0">
                  <a:pos x="423" y="467"/>
                </a:cxn>
                <a:cxn ang="0">
                  <a:pos x="423" y="442"/>
                </a:cxn>
                <a:cxn ang="0">
                  <a:pos x="423" y="392"/>
                </a:cxn>
                <a:cxn ang="0">
                  <a:pos x="415" y="258"/>
                </a:cxn>
                <a:cxn ang="0">
                  <a:pos x="358" y="142"/>
                </a:cxn>
                <a:cxn ang="0">
                  <a:pos x="220" y="92"/>
                </a:cxn>
                <a:cxn ang="0">
                  <a:pos x="81" y="142"/>
                </a:cxn>
                <a:cxn ang="0">
                  <a:pos x="32" y="208"/>
                </a:cxn>
                <a:cxn ang="0">
                  <a:pos x="16" y="217"/>
                </a:cxn>
                <a:cxn ang="0">
                  <a:pos x="8" y="217"/>
                </a:cxn>
                <a:cxn ang="0">
                  <a:pos x="0" y="208"/>
                </a:cxn>
                <a:cxn ang="0">
                  <a:pos x="32" y="125"/>
                </a:cxn>
                <a:cxn ang="0">
                  <a:pos x="146" y="17"/>
                </a:cxn>
              </a:cxnLst>
              <a:rect l="0" t="0" r="r" b="b"/>
              <a:pathLst>
                <a:path w="652" h="750">
                  <a:moveTo>
                    <a:pt x="236" y="0"/>
                  </a:moveTo>
                  <a:lnTo>
                    <a:pt x="309" y="17"/>
                  </a:lnTo>
                  <a:lnTo>
                    <a:pt x="366" y="58"/>
                  </a:lnTo>
                  <a:lnTo>
                    <a:pt x="399" y="117"/>
                  </a:lnTo>
                  <a:lnTo>
                    <a:pt x="432" y="183"/>
                  </a:lnTo>
                  <a:lnTo>
                    <a:pt x="448" y="250"/>
                  </a:lnTo>
                  <a:lnTo>
                    <a:pt x="464" y="308"/>
                  </a:lnTo>
                  <a:lnTo>
                    <a:pt x="464" y="342"/>
                  </a:lnTo>
                  <a:lnTo>
                    <a:pt x="464" y="342"/>
                  </a:lnTo>
                  <a:lnTo>
                    <a:pt x="497" y="258"/>
                  </a:lnTo>
                  <a:lnTo>
                    <a:pt x="538" y="175"/>
                  </a:lnTo>
                  <a:lnTo>
                    <a:pt x="570" y="100"/>
                  </a:lnTo>
                  <a:lnTo>
                    <a:pt x="603" y="42"/>
                  </a:lnTo>
                  <a:lnTo>
                    <a:pt x="611" y="17"/>
                  </a:lnTo>
                  <a:lnTo>
                    <a:pt x="627" y="8"/>
                  </a:lnTo>
                  <a:lnTo>
                    <a:pt x="635" y="8"/>
                  </a:lnTo>
                  <a:lnTo>
                    <a:pt x="635" y="8"/>
                  </a:lnTo>
                  <a:lnTo>
                    <a:pt x="643" y="8"/>
                  </a:lnTo>
                  <a:lnTo>
                    <a:pt x="643" y="17"/>
                  </a:lnTo>
                  <a:lnTo>
                    <a:pt x="652" y="25"/>
                  </a:lnTo>
                  <a:lnTo>
                    <a:pt x="643" y="33"/>
                  </a:lnTo>
                  <a:lnTo>
                    <a:pt x="603" y="125"/>
                  </a:lnTo>
                  <a:lnTo>
                    <a:pt x="570" y="183"/>
                  </a:lnTo>
                  <a:lnTo>
                    <a:pt x="554" y="233"/>
                  </a:lnTo>
                  <a:lnTo>
                    <a:pt x="538" y="275"/>
                  </a:lnTo>
                  <a:lnTo>
                    <a:pt x="513" y="325"/>
                  </a:lnTo>
                  <a:lnTo>
                    <a:pt x="489" y="392"/>
                  </a:lnTo>
                  <a:lnTo>
                    <a:pt x="472" y="442"/>
                  </a:lnTo>
                  <a:lnTo>
                    <a:pt x="464" y="483"/>
                  </a:lnTo>
                  <a:lnTo>
                    <a:pt x="448" y="558"/>
                  </a:lnTo>
                  <a:lnTo>
                    <a:pt x="432" y="633"/>
                  </a:lnTo>
                  <a:lnTo>
                    <a:pt x="415" y="692"/>
                  </a:lnTo>
                  <a:lnTo>
                    <a:pt x="407" y="725"/>
                  </a:lnTo>
                  <a:lnTo>
                    <a:pt x="399" y="742"/>
                  </a:lnTo>
                  <a:lnTo>
                    <a:pt x="391" y="750"/>
                  </a:lnTo>
                  <a:lnTo>
                    <a:pt x="383" y="750"/>
                  </a:lnTo>
                  <a:lnTo>
                    <a:pt x="383" y="750"/>
                  </a:lnTo>
                  <a:lnTo>
                    <a:pt x="366" y="750"/>
                  </a:lnTo>
                  <a:lnTo>
                    <a:pt x="366" y="742"/>
                  </a:lnTo>
                  <a:lnTo>
                    <a:pt x="358" y="733"/>
                  </a:lnTo>
                  <a:lnTo>
                    <a:pt x="358" y="725"/>
                  </a:lnTo>
                  <a:lnTo>
                    <a:pt x="366" y="683"/>
                  </a:lnTo>
                  <a:lnTo>
                    <a:pt x="383" y="617"/>
                  </a:lnTo>
                  <a:lnTo>
                    <a:pt x="399" y="542"/>
                  </a:lnTo>
                  <a:lnTo>
                    <a:pt x="423" y="475"/>
                  </a:lnTo>
                  <a:lnTo>
                    <a:pt x="423" y="467"/>
                  </a:lnTo>
                  <a:lnTo>
                    <a:pt x="423" y="458"/>
                  </a:lnTo>
                  <a:lnTo>
                    <a:pt x="423" y="442"/>
                  </a:lnTo>
                  <a:lnTo>
                    <a:pt x="423" y="425"/>
                  </a:lnTo>
                  <a:lnTo>
                    <a:pt x="423" y="392"/>
                  </a:lnTo>
                  <a:lnTo>
                    <a:pt x="423" y="333"/>
                  </a:lnTo>
                  <a:lnTo>
                    <a:pt x="415" y="258"/>
                  </a:lnTo>
                  <a:lnTo>
                    <a:pt x="391" y="200"/>
                  </a:lnTo>
                  <a:lnTo>
                    <a:pt x="358" y="142"/>
                  </a:lnTo>
                  <a:lnTo>
                    <a:pt x="301" y="108"/>
                  </a:lnTo>
                  <a:lnTo>
                    <a:pt x="220" y="92"/>
                  </a:lnTo>
                  <a:lnTo>
                    <a:pt x="146" y="108"/>
                  </a:lnTo>
                  <a:lnTo>
                    <a:pt x="81" y="142"/>
                  </a:lnTo>
                  <a:lnTo>
                    <a:pt x="41" y="200"/>
                  </a:lnTo>
                  <a:lnTo>
                    <a:pt x="32" y="208"/>
                  </a:lnTo>
                  <a:lnTo>
                    <a:pt x="32" y="217"/>
                  </a:lnTo>
                  <a:lnTo>
                    <a:pt x="16" y="217"/>
                  </a:lnTo>
                  <a:lnTo>
                    <a:pt x="16" y="217"/>
                  </a:lnTo>
                  <a:lnTo>
                    <a:pt x="8" y="217"/>
                  </a:lnTo>
                  <a:lnTo>
                    <a:pt x="0" y="217"/>
                  </a:lnTo>
                  <a:lnTo>
                    <a:pt x="0" y="208"/>
                  </a:lnTo>
                  <a:lnTo>
                    <a:pt x="8" y="183"/>
                  </a:lnTo>
                  <a:lnTo>
                    <a:pt x="32" y="125"/>
                  </a:lnTo>
                  <a:lnTo>
                    <a:pt x="81" y="67"/>
                  </a:lnTo>
                  <a:lnTo>
                    <a:pt x="146" y="17"/>
                  </a:lnTo>
                  <a:lnTo>
                    <a:pt x="2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6" name="Freeform 12"/>
            <p:cNvSpPr>
              <a:spLocks/>
            </p:cNvSpPr>
            <p:nvPr/>
          </p:nvSpPr>
          <p:spPr bwMode="auto">
            <a:xfrm>
              <a:off x="5074" y="3389"/>
              <a:ext cx="391" cy="534"/>
            </a:xfrm>
            <a:custGeom>
              <a:avLst/>
              <a:gdLst/>
              <a:ahLst/>
              <a:cxnLst>
                <a:cxn ang="0">
                  <a:pos x="179" y="0"/>
                </a:cxn>
                <a:cxn ang="0">
                  <a:pos x="260" y="9"/>
                </a:cxn>
                <a:cxn ang="0">
                  <a:pos x="326" y="42"/>
                </a:cxn>
                <a:cxn ang="0">
                  <a:pos x="374" y="92"/>
                </a:cxn>
                <a:cxn ang="0">
                  <a:pos x="391" y="159"/>
                </a:cxn>
                <a:cxn ang="0">
                  <a:pos x="374" y="217"/>
                </a:cxn>
                <a:cxn ang="0">
                  <a:pos x="342" y="259"/>
                </a:cxn>
                <a:cxn ang="0">
                  <a:pos x="301" y="300"/>
                </a:cxn>
                <a:cxn ang="0">
                  <a:pos x="252" y="342"/>
                </a:cxn>
                <a:cxn ang="0">
                  <a:pos x="171" y="392"/>
                </a:cxn>
                <a:cxn ang="0">
                  <a:pos x="97" y="450"/>
                </a:cxn>
                <a:cxn ang="0">
                  <a:pos x="252" y="450"/>
                </a:cxn>
                <a:cxn ang="0">
                  <a:pos x="260" y="450"/>
                </a:cxn>
                <a:cxn ang="0">
                  <a:pos x="285" y="450"/>
                </a:cxn>
                <a:cxn ang="0">
                  <a:pos x="301" y="450"/>
                </a:cxn>
                <a:cxn ang="0">
                  <a:pos x="326" y="450"/>
                </a:cxn>
                <a:cxn ang="0">
                  <a:pos x="334" y="450"/>
                </a:cxn>
                <a:cxn ang="0">
                  <a:pos x="342" y="434"/>
                </a:cxn>
                <a:cxn ang="0">
                  <a:pos x="350" y="417"/>
                </a:cxn>
                <a:cxn ang="0">
                  <a:pos x="350" y="392"/>
                </a:cxn>
                <a:cxn ang="0">
                  <a:pos x="350" y="375"/>
                </a:cxn>
                <a:cxn ang="0">
                  <a:pos x="391" y="375"/>
                </a:cxn>
                <a:cxn ang="0">
                  <a:pos x="391" y="375"/>
                </a:cxn>
                <a:cxn ang="0">
                  <a:pos x="358" y="534"/>
                </a:cxn>
                <a:cxn ang="0">
                  <a:pos x="0" y="534"/>
                </a:cxn>
                <a:cxn ang="0">
                  <a:pos x="0" y="509"/>
                </a:cxn>
                <a:cxn ang="0">
                  <a:pos x="0" y="500"/>
                </a:cxn>
                <a:cxn ang="0">
                  <a:pos x="0" y="500"/>
                </a:cxn>
                <a:cxn ang="0">
                  <a:pos x="8" y="492"/>
                </a:cxn>
                <a:cxn ang="0">
                  <a:pos x="195" y="325"/>
                </a:cxn>
                <a:cxn ang="0">
                  <a:pos x="252" y="275"/>
                </a:cxn>
                <a:cxn ang="0">
                  <a:pos x="293" y="217"/>
                </a:cxn>
                <a:cxn ang="0">
                  <a:pos x="301" y="159"/>
                </a:cxn>
                <a:cxn ang="0">
                  <a:pos x="285" y="92"/>
                </a:cxn>
                <a:cxn ang="0">
                  <a:pos x="236" y="42"/>
                </a:cxn>
                <a:cxn ang="0">
                  <a:pos x="163" y="34"/>
                </a:cxn>
                <a:cxn ang="0">
                  <a:pos x="122" y="34"/>
                </a:cxn>
                <a:cxn ang="0">
                  <a:pos x="89" y="50"/>
                </a:cxn>
                <a:cxn ang="0">
                  <a:pos x="65" y="67"/>
                </a:cxn>
                <a:cxn ang="0">
                  <a:pos x="40" y="92"/>
                </a:cxn>
                <a:cxn ang="0">
                  <a:pos x="65" y="100"/>
                </a:cxn>
                <a:cxn ang="0">
                  <a:pos x="73" y="109"/>
                </a:cxn>
                <a:cxn ang="0">
                  <a:pos x="81" y="117"/>
                </a:cxn>
                <a:cxn ang="0">
                  <a:pos x="89" y="142"/>
                </a:cxn>
                <a:cxn ang="0">
                  <a:pos x="81" y="159"/>
                </a:cxn>
                <a:cxn ang="0">
                  <a:pos x="73" y="175"/>
                </a:cxn>
                <a:cxn ang="0">
                  <a:pos x="57" y="184"/>
                </a:cxn>
                <a:cxn ang="0">
                  <a:pos x="40" y="184"/>
                </a:cxn>
                <a:cxn ang="0">
                  <a:pos x="32" y="184"/>
                </a:cxn>
                <a:cxn ang="0">
                  <a:pos x="24" y="184"/>
                </a:cxn>
                <a:cxn ang="0">
                  <a:pos x="8" y="175"/>
                </a:cxn>
                <a:cxn ang="0">
                  <a:pos x="0" y="159"/>
                </a:cxn>
                <a:cxn ang="0">
                  <a:pos x="0" y="142"/>
                </a:cxn>
                <a:cxn ang="0">
                  <a:pos x="24" y="67"/>
                </a:cxn>
                <a:cxn ang="0">
                  <a:pos x="89" y="17"/>
                </a:cxn>
                <a:cxn ang="0">
                  <a:pos x="179" y="0"/>
                </a:cxn>
              </a:cxnLst>
              <a:rect l="0" t="0" r="r" b="b"/>
              <a:pathLst>
                <a:path w="391" h="534">
                  <a:moveTo>
                    <a:pt x="179" y="0"/>
                  </a:moveTo>
                  <a:lnTo>
                    <a:pt x="260" y="9"/>
                  </a:lnTo>
                  <a:lnTo>
                    <a:pt x="326" y="42"/>
                  </a:lnTo>
                  <a:lnTo>
                    <a:pt x="374" y="92"/>
                  </a:lnTo>
                  <a:lnTo>
                    <a:pt x="391" y="159"/>
                  </a:lnTo>
                  <a:lnTo>
                    <a:pt x="374" y="217"/>
                  </a:lnTo>
                  <a:lnTo>
                    <a:pt x="342" y="259"/>
                  </a:lnTo>
                  <a:lnTo>
                    <a:pt x="301" y="300"/>
                  </a:lnTo>
                  <a:lnTo>
                    <a:pt x="252" y="342"/>
                  </a:lnTo>
                  <a:lnTo>
                    <a:pt x="171" y="392"/>
                  </a:lnTo>
                  <a:lnTo>
                    <a:pt x="97" y="450"/>
                  </a:lnTo>
                  <a:lnTo>
                    <a:pt x="252" y="450"/>
                  </a:lnTo>
                  <a:lnTo>
                    <a:pt x="260" y="450"/>
                  </a:lnTo>
                  <a:lnTo>
                    <a:pt x="285" y="450"/>
                  </a:lnTo>
                  <a:lnTo>
                    <a:pt x="301" y="450"/>
                  </a:lnTo>
                  <a:lnTo>
                    <a:pt x="326" y="450"/>
                  </a:lnTo>
                  <a:lnTo>
                    <a:pt x="334" y="450"/>
                  </a:lnTo>
                  <a:lnTo>
                    <a:pt x="342" y="434"/>
                  </a:lnTo>
                  <a:lnTo>
                    <a:pt x="350" y="417"/>
                  </a:lnTo>
                  <a:lnTo>
                    <a:pt x="350" y="392"/>
                  </a:lnTo>
                  <a:lnTo>
                    <a:pt x="350" y="375"/>
                  </a:lnTo>
                  <a:lnTo>
                    <a:pt x="391" y="375"/>
                  </a:lnTo>
                  <a:lnTo>
                    <a:pt x="391" y="375"/>
                  </a:lnTo>
                  <a:lnTo>
                    <a:pt x="358" y="534"/>
                  </a:lnTo>
                  <a:lnTo>
                    <a:pt x="0" y="534"/>
                  </a:lnTo>
                  <a:lnTo>
                    <a:pt x="0" y="509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8" y="492"/>
                  </a:lnTo>
                  <a:lnTo>
                    <a:pt x="195" y="325"/>
                  </a:lnTo>
                  <a:lnTo>
                    <a:pt x="252" y="275"/>
                  </a:lnTo>
                  <a:lnTo>
                    <a:pt x="293" y="217"/>
                  </a:lnTo>
                  <a:lnTo>
                    <a:pt x="301" y="159"/>
                  </a:lnTo>
                  <a:lnTo>
                    <a:pt x="285" y="92"/>
                  </a:lnTo>
                  <a:lnTo>
                    <a:pt x="236" y="42"/>
                  </a:lnTo>
                  <a:lnTo>
                    <a:pt x="163" y="34"/>
                  </a:lnTo>
                  <a:lnTo>
                    <a:pt x="122" y="34"/>
                  </a:lnTo>
                  <a:lnTo>
                    <a:pt x="89" y="50"/>
                  </a:lnTo>
                  <a:lnTo>
                    <a:pt x="65" y="67"/>
                  </a:lnTo>
                  <a:lnTo>
                    <a:pt x="40" y="92"/>
                  </a:lnTo>
                  <a:lnTo>
                    <a:pt x="65" y="100"/>
                  </a:lnTo>
                  <a:lnTo>
                    <a:pt x="73" y="109"/>
                  </a:lnTo>
                  <a:lnTo>
                    <a:pt x="81" y="117"/>
                  </a:lnTo>
                  <a:lnTo>
                    <a:pt x="89" y="142"/>
                  </a:lnTo>
                  <a:lnTo>
                    <a:pt x="81" y="159"/>
                  </a:lnTo>
                  <a:lnTo>
                    <a:pt x="73" y="175"/>
                  </a:lnTo>
                  <a:lnTo>
                    <a:pt x="57" y="184"/>
                  </a:lnTo>
                  <a:lnTo>
                    <a:pt x="40" y="184"/>
                  </a:lnTo>
                  <a:lnTo>
                    <a:pt x="32" y="184"/>
                  </a:lnTo>
                  <a:lnTo>
                    <a:pt x="24" y="184"/>
                  </a:lnTo>
                  <a:lnTo>
                    <a:pt x="8" y="175"/>
                  </a:lnTo>
                  <a:lnTo>
                    <a:pt x="0" y="159"/>
                  </a:lnTo>
                  <a:lnTo>
                    <a:pt x="0" y="142"/>
                  </a:lnTo>
                  <a:lnTo>
                    <a:pt x="24" y="67"/>
                  </a:lnTo>
                  <a:lnTo>
                    <a:pt x="89" y="17"/>
                  </a:lnTo>
                  <a:lnTo>
                    <a:pt x="1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7" name="Freeform 13"/>
            <p:cNvSpPr>
              <a:spLocks/>
            </p:cNvSpPr>
            <p:nvPr/>
          </p:nvSpPr>
          <p:spPr bwMode="auto">
            <a:xfrm>
              <a:off x="5864" y="2306"/>
              <a:ext cx="375" cy="1625"/>
            </a:xfrm>
            <a:custGeom>
              <a:avLst/>
              <a:gdLst/>
              <a:ahLst/>
              <a:cxnLst>
                <a:cxn ang="0">
                  <a:pos x="359" y="0"/>
                </a:cxn>
                <a:cxn ang="0">
                  <a:pos x="367" y="0"/>
                </a:cxn>
                <a:cxn ang="0">
                  <a:pos x="375" y="8"/>
                </a:cxn>
                <a:cxn ang="0">
                  <a:pos x="375" y="17"/>
                </a:cxn>
                <a:cxn ang="0">
                  <a:pos x="375" y="17"/>
                </a:cxn>
                <a:cxn ang="0">
                  <a:pos x="375" y="25"/>
                </a:cxn>
                <a:cxn ang="0">
                  <a:pos x="367" y="33"/>
                </a:cxn>
                <a:cxn ang="0">
                  <a:pos x="350" y="42"/>
                </a:cxn>
                <a:cxn ang="0">
                  <a:pos x="253" y="175"/>
                </a:cxn>
                <a:cxn ang="0">
                  <a:pos x="179" y="325"/>
                </a:cxn>
                <a:cxn ang="0">
                  <a:pos x="130" y="475"/>
                </a:cxn>
                <a:cxn ang="0">
                  <a:pos x="106" y="642"/>
                </a:cxn>
                <a:cxn ang="0">
                  <a:pos x="98" y="817"/>
                </a:cxn>
                <a:cxn ang="0">
                  <a:pos x="106" y="967"/>
                </a:cxn>
                <a:cxn ang="0">
                  <a:pos x="130" y="1133"/>
                </a:cxn>
                <a:cxn ang="0">
                  <a:pos x="171" y="1292"/>
                </a:cxn>
                <a:cxn ang="0">
                  <a:pos x="244" y="1442"/>
                </a:cxn>
                <a:cxn ang="0">
                  <a:pos x="342" y="1575"/>
                </a:cxn>
                <a:cxn ang="0">
                  <a:pos x="359" y="1592"/>
                </a:cxn>
                <a:cxn ang="0">
                  <a:pos x="367" y="1600"/>
                </a:cxn>
                <a:cxn ang="0">
                  <a:pos x="375" y="1600"/>
                </a:cxn>
                <a:cxn ang="0">
                  <a:pos x="375" y="1608"/>
                </a:cxn>
                <a:cxn ang="0">
                  <a:pos x="375" y="1608"/>
                </a:cxn>
                <a:cxn ang="0">
                  <a:pos x="375" y="1608"/>
                </a:cxn>
                <a:cxn ang="0">
                  <a:pos x="375" y="1617"/>
                </a:cxn>
                <a:cxn ang="0">
                  <a:pos x="367" y="1625"/>
                </a:cxn>
                <a:cxn ang="0">
                  <a:pos x="359" y="1625"/>
                </a:cxn>
                <a:cxn ang="0">
                  <a:pos x="334" y="1617"/>
                </a:cxn>
                <a:cxn ang="0">
                  <a:pos x="293" y="1575"/>
                </a:cxn>
                <a:cxn ang="0">
                  <a:pos x="236" y="1517"/>
                </a:cxn>
                <a:cxn ang="0">
                  <a:pos x="171" y="1433"/>
                </a:cxn>
                <a:cxn ang="0">
                  <a:pos x="106" y="1317"/>
                </a:cxn>
                <a:cxn ang="0">
                  <a:pos x="41" y="1133"/>
                </a:cxn>
                <a:cxn ang="0">
                  <a:pos x="8" y="958"/>
                </a:cxn>
                <a:cxn ang="0">
                  <a:pos x="0" y="817"/>
                </a:cxn>
                <a:cxn ang="0">
                  <a:pos x="8" y="667"/>
                </a:cxn>
                <a:cxn ang="0">
                  <a:pos x="41" y="492"/>
                </a:cxn>
                <a:cxn ang="0">
                  <a:pos x="106" y="317"/>
                </a:cxn>
                <a:cxn ang="0">
                  <a:pos x="163" y="208"/>
                </a:cxn>
                <a:cxn ang="0">
                  <a:pos x="228" y="117"/>
                </a:cxn>
                <a:cxn ang="0">
                  <a:pos x="285" y="50"/>
                </a:cxn>
                <a:cxn ang="0">
                  <a:pos x="334" y="17"/>
                </a:cxn>
                <a:cxn ang="0">
                  <a:pos x="359" y="0"/>
                </a:cxn>
              </a:cxnLst>
              <a:rect l="0" t="0" r="r" b="b"/>
              <a:pathLst>
                <a:path w="375" h="1625">
                  <a:moveTo>
                    <a:pt x="359" y="0"/>
                  </a:moveTo>
                  <a:lnTo>
                    <a:pt x="367" y="0"/>
                  </a:lnTo>
                  <a:lnTo>
                    <a:pt x="375" y="8"/>
                  </a:lnTo>
                  <a:lnTo>
                    <a:pt x="375" y="17"/>
                  </a:lnTo>
                  <a:lnTo>
                    <a:pt x="375" y="17"/>
                  </a:lnTo>
                  <a:lnTo>
                    <a:pt x="375" y="25"/>
                  </a:lnTo>
                  <a:lnTo>
                    <a:pt x="367" y="33"/>
                  </a:lnTo>
                  <a:lnTo>
                    <a:pt x="350" y="42"/>
                  </a:lnTo>
                  <a:lnTo>
                    <a:pt x="253" y="175"/>
                  </a:lnTo>
                  <a:lnTo>
                    <a:pt x="179" y="325"/>
                  </a:lnTo>
                  <a:lnTo>
                    <a:pt x="130" y="475"/>
                  </a:lnTo>
                  <a:lnTo>
                    <a:pt x="106" y="642"/>
                  </a:lnTo>
                  <a:lnTo>
                    <a:pt x="98" y="817"/>
                  </a:lnTo>
                  <a:lnTo>
                    <a:pt x="106" y="967"/>
                  </a:lnTo>
                  <a:lnTo>
                    <a:pt x="130" y="1133"/>
                  </a:lnTo>
                  <a:lnTo>
                    <a:pt x="171" y="1292"/>
                  </a:lnTo>
                  <a:lnTo>
                    <a:pt x="244" y="1442"/>
                  </a:lnTo>
                  <a:lnTo>
                    <a:pt x="342" y="1575"/>
                  </a:lnTo>
                  <a:lnTo>
                    <a:pt x="359" y="1592"/>
                  </a:lnTo>
                  <a:lnTo>
                    <a:pt x="367" y="1600"/>
                  </a:lnTo>
                  <a:lnTo>
                    <a:pt x="375" y="1600"/>
                  </a:lnTo>
                  <a:lnTo>
                    <a:pt x="375" y="1608"/>
                  </a:lnTo>
                  <a:lnTo>
                    <a:pt x="375" y="1608"/>
                  </a:lnTo>
                  <a:lnTo>
                    <a:pt x="375" y="1608"/>
                  </a:lnTo>
                  <a:lnTo>
                    <a:pt x="375" y="1617"/>
                  </a:lnTo>
                  <a:lnTo>
                    <a:pt x="367" y="1625"/>
                  </a:lnTo>
                  <a:lnTo>
                    <a:pt x="359" y="1625"/>
                  </a:lnTo>
                  <a:lnTo>
                    <a:pt x="334" y="1617"/>
                  </a:lnTo>
                  <a:lnTo>
                    <a:pt x="293" y="1575"/>
                  </a:lnTo>
                  <a:lnTo>
                    <a:pt x="236" y="1517"/>
                  </a:lnTo>
                  <a:lnTo>
                    <a:pt x="171" y="1433"/>
                  </a:lnTo>
                  <a:lnTo>
                    <a:pt x="106" y="1317"/>
                  </a:lnTo>
                  <a:lnTo>
                    <a:pt x="41" y="1133"/>
                  </a:lnTo>
                  <a:lnTo>
                    <a:pt x="8" y="958"/>
                  </a:lnTo>
                  <a:lnTo>
                    <a:pt x="0" y="817"/>
                  </a:lnTo>
                  <a:lnTo>
                    <a:pt x="8" y="667"/>
                  </a:lnTo>
                  <a:lnTo>
                    <a:pt x="41" y="492"/>
                  </a:lnTo>
                  <a:lnTo>
                    <a:pt x="106" y="317"/>
                  </a:lnTo>
                  <a:lnTo>
                    <a:pt x="163" y="208"/>
                  </a:lnTo>
                  <a:lnTo>
                    <a:pt x="228" y="117"/>
                  </a:lnTo>
                  <a:lnTo>
                    <a:pt x="285" y="50"/>
                  </a:lnTo>
                  <a:lnTo>
                    <a:pt x="334" y="17"/>
                  </a:lnTo>
                  <a:lnTo>
                    <a:pt x="3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6369" y="2806"/>
              <a:ext cx="823" cy="742"/>
            </a:xfrm>
            <a:custGeom>
              <a:avLst/>
              <a:gdLst/>
              <a:ahLst/>
              <a:cxnLst>
                <a:cxn ang="0">
                  <a:pos x="253" y="8"/>
                </a:cxn>
                <a:cxn ang="0">
                  <a:pos x="310" y="42"/>
                </a:cxn>
                <a:cxn ang="0">
                  <a:pos x="342" y="100"/>
                </a:cxn>
                <a:cxn ang="0">
                  <a:pos x="342" y="158"/>
                </a:cxn>
                <a:cxn ang="0">
                  <a:pos x="326" y="208"/>
                </a:cxn>
                <a:cxn ang="0">
                  <a:pos x="277" y="350"/>
                </a:cxn>
                <a:cxn ang="0">
                  <a:pos x="228" y="567"/>
                </a:cxn>
                <a:cxn ang="0">
                  <a:pos x="236" y="617"/>
                </a:cxn>
                <a:cxn ang="0">
                  <a:pos x="245" y="658"/>
                </a:cxn>
                <a:cxn ang="0">
                  <a:pos x="277" y="692"/>
                </a:cxn>
                <a:cxn ang="0">
                  <a:pos x="326" y="700"/>
                </a:cxn>
                <a:cxn ang="0">
                  <a:pos x="440" y="658"/>
                </a:cxn>
                <a:cxn ang="0">
                  <a:pos x="505" y="583"/>
                </a:cxn>
                <a:cxn ang="0">
                  <a:pos x="530" y="492"/>
                </a:cxn>
                <a:cxn ang="0">
                  <a:pos x="579" y="275"/>
                </a:cxn>
                <a:cxn ang="0">
                  <a:pos x="628" y="75"/>
                </a:cxn>
                <a:cxn ang="0">
                  <a:pos x="652" y="33"/>
                </a:cxn>
                <a:cxn ang="0">
                  <a:pos x="676" y="25"/>
                </a:cxn>
                <a:cxn ang="0">
                  <a:pos x="693" y="17"/>
                </a:cxn>
                <a:cxn ang="0">
                  <a:pos x="725" y="33"/>
                </a:cxn>
                <a:cxn ang="0">
                  <a:pos x="742" y="67"/>
                </a:cxn>
                <a:cxn ang="0">
                  <a:pos x="733" y="92"/>
                </a:cxn>
                <a:cxn ang="0">
                  <a:pos x="717" y="150"/>
                </a:cxn>
                <a:cxn ang="0">
                  <a:pos x="709" y="192"/>
                </a:cxn>
                <a:cxn ang="0">
                  <a:pos x="693" y="242"/>
                </a:cxn>
                <a:cxn ang="0">
                  <a:pos x="685" y="283"/>
                </a:cxn>
                <a:cxn ang="0">
                  <a:pos x="628" y="517"/>
                </a:cxn>
                <a:cxn ang="0">
                  <a:pos x="611" y="625"/>
                </a:cxn>
                <a:cxn ang="0">
                  <a:pos x="619" y="675"/>
                </a:cxn>
                <a:cxn ang="0">
                  <a:pos x="644" y="700"/>
                </a:cxn>
                <a:cxn ang="0">
                  <a:pos x="701" y="683"/>
                </a:cxn>
                <a:cxn ang="0">
                  <a:pos x="758" y="567"/>
                </a:cxn>
                <a:cxn ang="0">
                  <a:pos x="782" y="483"/>
                </a:cxn>
                <a:cxn ang="0">
                  <a:pos x="799" y="475"/>
                </a:cxn>
                <a:cxn ang="0">
                  <a:pos x="815" y="475"/>
                </a:cxn>
                <a:cxn ang="0">
                  <a:pos x="823" y="492"/>
                </a:cxn>
                <a:cxn ang="0">
                  <a:pos x="807" y="550"/>
                </a:cxn>
                <a:cxn ang="0">
                  <a:pos x="774" y="650"/>
                </a:cxn>
                <a:cxn ang="0">
                  <a:pos x="733" y="700"/>
                </a:cxn>
                <a:cxn ang="0">
                  <a:pos x="685" y="733"/>
                </a:cxn>
                <a:cxn ang="0">
                  <a:pos x="595" y="725"/>
                </a:cxn>
                <a:cxn ang="0">
                  <a:pos x="513" y="625"/>
                </a:cxn>
                <a:cxn ang="0">
                  <a:pos x="513" y="625"/>
                </a:cxn>
                <a:cxn ang="0">
                  <a:pos x="489" y="658"/>
                </a:cxn>
                <a:cxn ang="0">
                  <a:pos x="391" y="725"/>
                </a:cxn>
                <a:cxn ang="0">
                  <a:pos x="269" y="733"/>
                </a:cxn>
                <a:cxn ang="0">
                  <a:pos x="171" y="675"/>
                </a:cxn>
                <a:cxn ang="0">
                  <a:pos x="131" y="542"/>
                </a:cxn>
                <a:cxn ang="0">
                  <a:pos x="171" y="342"/>
                </a:cxn>
                <a:cxn ang="0">
                  <a:pos x="228" y="183"/>
                </a:cxn>
                <a:cxn ang="0">
                  <a:pos x="245" y="125"/>
                </a:cxn>
                <a:cxn ang="0">
                  <a:pos x="245" y="67"/>
                </a:cxn>
                <a:cxn ang="0">
                  <a:pos x="236" y="42"/>
                </a:cxn>
                <a:cxn ang="0">
                  <a:pos x="212" y="42"/>
                </a:cxn>
                <a:cxn ang="0">
                  <a:pos x="147" y="58"/>
                </a:cxn>
                <a:cxn ang="0">
                  <a:pos x="49" y="242"/>
                </a:cxn>
                <a:cxn ang="0">
                  <a:pos x="33" y="267"/>
                </a:cxn>
                <a:cxn ang="0">
                  <a:pos x="25" y="267"/>
                </a:cxn>
                <a:cxn ang="0">
                  <a:pos x="8" y="267"/>
                </a:cxn>
                <a:cxn ang="0">
                  <a:pos x="0" y="250"/>
                </a:cxn>
                <a:cxn ang="0">
                  <a:pos x="25" y="183"/>
                </a:cxn>
                <a:cxn ang="0">
                  <a:pos x="90" y="67"/>
                </a:cxn>
                <a:cxn ang="0">
                  <a:pos x="212" y="0"/>
                </a:cxn>
              </a:cxnLst>
              <a:rect l="0" t="0" r="r" b="b"/>
              <a:pathLst>
                <a:path w="823" h="742">
                  <a:moveTo>
                    <a:pt x="212" y="0"/>
                  </a:moveTo>
                  <a:lnTo>
                    <a:pt x="253" y="8"/>
                  </a:lnTo>
                  <a:lnTo>
                    <a:pt x="285" y="17"/>
                  </a:lnTo>
                  <a:lnTo>
                    <a:pt x="310" y="42"/>
                  </a:lnTo>
                  <a:lnTo>
                    <a:pt x="326" y="67"/>
                  </a:lnTo>
                  <a:lnTo>
                    <a:pt x="342" y="100"/>
                  </a:lnTo>
                  <a:lnTo>
                    <a:pt x="342" y="133"/>
                  </a:lnTo>
                  <a:lnTo>
                    <a:pt x="342" y="158"/>
                  </a:lnTo>
                  <a:lnTo>
                    <a:pt x="334" y="175"/>
                  </a:lnTo>
                  <a:lnTo>
                    <a:pt x="326" y="208"/>
                  </a:lnTo>
                  <a:lnTo>
                    <a:pt x="318" y="233"/>
                  </a:lnTo>
                  <a:lnTo>
                    <a:pt x="277" y="350"/>
                  </a:lnTo>
                  <a:lnTo>
                    <a:pt x="245" y="467"/>
                  </a:lnTo>
                  <a:lnTo>
                    <a:pt x="228" y="567"/>
                  </a:lnTo>
                  <a:lnTo>
                    <a:pt x="228" y="592"/>
                  </a:lnTo>
                  <a:lnTo>
                    <a:pt x="236" y="617"/>
                  </a:lnTo>
                  <a:lnTo>
                    <a:pt x="236" y="633"/>
                  </a:lnTo>
                  <a:lnTo>
                    <a:pt x="245" y="658"/>
                  </a:lnTo>
                  <a:lnTo>
                    <a:pt x="261" y="675"/>
                  </a:lnTo>
                  <a:lnTo>
                    <a:pt x="277" y="692"/>
                  </a:lnTo>
                  <a:lnTo>
                    <a:pt x="302" y="700"/>
                  </a:lnTo>
                  <a:lnTo>
                    <a:pt x="326" y="700"/>
                  </a:lnTo>
                  <a:lnTo>
                    <a:pt x="391" y="692"/>
                  </a:lnTo>
                  <a:lnTo>
                    <a:pt x="440" y="658"/>
                  </a:lnTo>
                  <a:lnTo>
                    <a:pt x="481" y="617"/>
                  </a:lnTo>
                  <a:lnTo>
                    <a:pt x="505" y="583"/>
                  </a:lnTo>
                  <a:lnTo>
                    <a:pt x="513" y="567"/>
                  </a:lnTo>
                  <a:lnTo>
                    <a:pt x="530" y="492"/>
                  </a:lnTo>
                  <a:lnTo>
                    <a:pt x="554" y="392"/>
                  </a:lnTo>
                  <a:lnTo>
                    <a:pt x="579" y="275"/>
                  </a:lnTo>
                  <a:lnTo>
                    <a:pt x="603" y="167"/>
                  </a:lnTo>
                  <a:lnTo>
                    <a:pt x="628" y="75"/>
                  </a:lnTo>
                  <a:lnTo>
                    <a:pt x="636" y="50"/>
                  </a:lnTo>
                  <a:lnTo>
                    <a:pt x="652" y="33"/>
                  </a:lnTo>
                  <a:lnTo>
                    <a:pt x="660" y="25"/>
                  </a:lnTo>
                  <a:lnTo>
                    <a:pt x="676" y="25"/>
                  </a:lnTo>
                  <a:lnTo>
                    <a:pt x="685" y="17"/>
                  </a:lnTo>
                  <a:lnTo>
                    <a:pt x="693" y="17"/>
                  </a:lnTo>
                  <a:lnTo>
                    <a:pt x="709" y="25"/>
                  </a:lnTo>
                  <a:lnTo>
                    <a:pt x="725" y="33"/>
                  </a:lnTo>
                  <a:lnTo>
                    <a:pt x="733" y="42"/>
                  </a:lnTo>
                  <a:lnTo>
                    <a:pt x="742" y="67"/>
                  </a:lnTo>
                  <a:lnTo>
                    <a:pt x="733" y="75"/>
                  </a:lnTo>
                  <a:lnTo>
                    <a:pt x="733" y="92"/>
                  </a:lnTo>
                  <a:lnTo>
                    <a:pt x="725" y="117"/>
                  </a:lnTo>
                  <a:lnTo>
                    <a:pt x="717" y="150"/>
                  </a:lnTo>
                  <a:lnTo>
                    <a:pt x="717" y="175"/>
                  </a:lnTo>
                  <a:lnTo>
                    <a:pt x="709" y="192"/>
                  </a:lnTo>
                  <a:lnTo>
                    <a:pt x="701" y="217"/>
                  </a:lnTo>
                  <a:lnTo>
                    <a:pt x="693" y="242"/>
                  </a:lnTo>
                  <a:lnTo>
                    <a:pt x="693" y="267"/>
                  </a:lnTo>
                  <a:lnTo>
                    <a:pt x="685" y="283"/>
                  </a:lnTo>
                  <a:lnTo>
                    <a:pt x="644" y="458"/>
                  </a:lnTo>
                  <a:lnTo>
                    <a:pt x="628" y="517"/>
                  </a:lnTo>
                  <a:lnTo>
                    <a:pt x="619" y="583"/>
                  </a:lnTo>
                  <a:lnTo>
                    <a:pt x="611" y="625"/>
                  </a:lnTo>
                  <a:lnTo>
                    <a:pt x="611" y="658"/>
                  </a:lnTo>
                  <a:lnTo>
                    <a:pt x="619" y="675"/>
                  </a:lnTo>
                  <a:lnTo>
                    <a:pt x="628" y="692"/>
                  </a:lnTo>
                  <a:lnTo>
                    <a:pt x="644" y="700"/>
                  </a:lnTo>
                  <a:lnTo>
                    <a:pt x="660" y="700"/>
                  </a:lnTo>
                  <a:lnTo>
                    <a:pt x="701" y="683"/>
                  </a:lnTo>
                  <a:lnTo>
                    <a:pt x="733" y="633"/>
                  </a:lnTo>
                  <a:lnTo>
                    <a:pt x="758" y="567"/>
                  </a:lnTo>
                  <a:lnTo>
                    <a:pt x="782" y="500"/>
                  </a:lnTo>
                  <a:lnTo>
                    <a:pt x="782" y="483"/>
                  </a:lnTo>
                  <a:lnTo>
                    <a:pt x="791" y="475"/>
                  </a:lnTo>
                  <a:lnTo>
                    <a:pt x="799" y="475"/>
                  </a:lnTo>
                  <a:lnTo>
                    <a:pt x="807" y="475"/>
                  </a:lnTo>
                  <a:lnTo>
                    <a:pt x="815" y="475"/>
                  </a:lnTo>
                  <a:lnTo>
                    <a:pt x="815" y="475"/>
                  </a:lnTo>
                  <a:lnTo>
                    <a:pt x="823" y="492"/>
                  </a:lnTo>
                  <a:lnTo>
                    <a:pt x="815" y="508"/>
                  </a:lnTo>
                  <a:lnTo>
                    <a:pt x="807" y="550"/>
                  </a:lnTo>
                  <a:lnTo>
                    <a:pt x="791" y="600"/>
                  </a:lnTo>
                  <a:lnTo>
                    <a:pt x="774" y="650"/>
                  </a:lnTo>
                  <a:lnTo>
                    <a:pt x="758" y="675"/>
                  </a:lnTo>
                  <a:lnTo>
                    <a:pt x="733" y="700"/>
                  </a:lnTo>
                  <a:lnTo>
                    <a:pt x="709" y="725"/>
                  </a:lnTo>
                  <a:lnTo>
                    <a:pt x="685" y="733"/>
                  </a:lnTo>
                  <a:lnTo>
                    <a:pt x="652" y="742"/>
                  </a:lnTo>
                  <a:lnTo>
                    <a:pt x="595" y="725"/>
                  </a:lnTo>
                  <a:lnTo>
                    <a:pt x="546" y="683"/>
                  </a:lnTo>
                  <a:lnTo>
                    <a:pt x="513" y="625"/>
                  </a:lnTo>
                  <a:lnTo>
                    <a:pt x="513" y="625"/>
                  </a:lnTo>
                  <a:lnTo>
                    <a:pt x="513" y="625"/>
                  </a:lnTo>
                  <a:lnTo>
                    <a:pt x="513" y="625"/>
                  </a:lnTo>
                  <a:lnTo>
                    <a:pt x="489" y="658"/>
                  </a:lnTo>
                  <a:lnTo>
                    <a:pt x="448" y="700"/>
                  </a:lnTo>
                  <a:lnTo>
                    <a:pt x="391" y="725"/>
                  </a:lnTo>
                  <a:lnTo>
                    <a:pt x="326" y="742"/>
                  </a:lnTo>
                  <a:lnTo>
                    <a:pt x="269" y="733"/>
                  </a:lnTo>
                  <a:lnTo>
                    <a:pt x="220" y="717"/>
                  </a:lnTo>
                  <a:lnTo>
                    <a:pt x="171" y="675"/>
                  </a:lnTo>
                  <a:lnTo>
                    <a:pt x="139" y="625"/>
                  </a:lnTo>
                  <a:lnTo>
                    <a:pt x="131" y="542"/>
                  </a:lnTo>
                  <a:lnTo>
                    <a:pt x="139" y="458"/>
                  </a:lnTo>
                  <a:lnTo>
                    <a:pt x="171" y="342"/>
                  </a:lnTo>
                  <a:lnTo>
                    <a:pt x="220" y="200"/>
                  </a:lnTo>
                  <a:lnTo>
                    <a:pt x="228" y="183"/>
                  </a:lnTo>
                  <a:lnTo>
                    <a:pt x="236" y="150"/>
                  </a:lnTo>
                  <a:lnTo>
                    <a:pt x="245" y="125"/>
                  </a:lnTo>
                  <a:lnTo>
                    <a:pt x="245" y="92"/>
                  </a:lnTo>
                  <a:lnTo>
                    <a:pt x="245" y="67"/>
                  </a:lnTo>
                  <a:lnTo>
                    <a:pt x="245" y="58"/>
                  </a:lnTo>
                  <a:lnTo>
                    <a:pt x="236" y="42"/>
                  </a:lnTo>
                  <a:lnTo>
                    <a:pt x="220" y="42"/>
                  </a:lnTo>
                  <a:lnTo>
                    <a:pt x="212" y="42"/>
                  </a:lnTo>
                  <a:lnTo>
                    <a:pt x="212" y="33"/>
                  </a:lnTo>
                  <a:lnTo>
                    <a:pt x="147" y="58"/>
                  </a:lnTo>
                  <a:lnTo>
                    <a:pt x="90" y="125"/>
                  </a:lnTo>
                  <a:lnTo>
                    <a:pt x="49" y="242"/>
                  </a:lnTo>
                  <a:lnTo>
                    <a:pt x="41" y="258"/>
                  </a:lnTo>
                  <a:lnTo>
                    <a:pt x="33" y="267"/>
                  </a:lnTo>
                  <a:lnTo>
                    <a:pt x="33" y="267"/>
                  </a:lnTo>
                  <a:lnTo>
                    <a:pt x="25" y="267"/>
                  </a:lnTo>
                  <a:lnTo>
                    <a:pt x="16" y="267"/>
                  </a:lnTo>
                  <a:lnTo>
                    <a:pt x="8" y="267"/>
                  </a:lnTo>
                  <a:lnTo>
                    <a:pt x="0" y="258"/>
                  </a:lnTo>
                  <a:lnTo>
                    <a:pt x="0" y="250"/>
                  </a:lnTo>
                  <a:lnTo>
                    <a:pt x="8" y="225"/>
                  </a:lnTo>
                  <a:lnTo>
                    <a:pt x="25" y="183"/>
                  </a:lnTo>
                  <a:lnTo>
                    <a:pt x="49" y="125"/>
                  </a:lnTo>
                  <a:lnTo>
                    <a:pt x="90" y="67"/>
                  </a:lnTo>
                  <a:lnTo>
                    <a:pt x="147" y="17"/>
                  </a:lnTo>
                  <a:lnTo>
                    <a:pt x="2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7339" y="2306"/>
              <a:ext cx="366" cy="1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41" y="17"/>
                </a:cxn>
                <a:cxn ang="0">
                  <a:pos x="81" y="50"/>
                </a:cxn>
                <a:cxn ang="0">
                  <a:pos x="138" y="117"/>
                </a:cxn>
                <a:cxn ang="0">
                  <a:pos x="203" y="200"/>
                </a:cxn>
                <a:cxn ang="0">
                  <a:pos x="261" y="308"/>
                </a:cxn>
                <a:cxn ang="0">
                  <a:pos x="326" y="492"/>
                </a:cxn>
                <a:cxn ang="0">
                  <a:pos x="358" y="667"/>
                </a:cxn>
                <a:cxn ang="0">
                  <a:pos x="366" y="817"/>
                </a:cxn>
                <a:cxn ang="0">
                  <a:pos x="366" y="817"/>
                </a:cxn>
                <a:cxn ang="0">
                  <a:pos x="358" y="967"/>
                </a:cxn>
                <a:cxn ang="0">
                  <a:pos x="326" y="1133"/>
                </a:cxn>
                <a:cxn ang="0">
                  <a:pos x="269" y="1308"/>
                </a:cxn>
                <a:cxn ang="0">
                  <a:pos x="203" y="1425"/>
                </a:cxn>
                <a:cxn ang="0">
                  <a:pos x="138" y="1508"/>
                </a:cxn>
                <a:cxn ang="0">
                  <a:pos x="81" y="1575"/>
                </a:cxn>
                <a:cxn ang="0">
                  <a:pos x="41" y="1617"/>
                </a:cxn>
                <a:cxn ang="0">
                  <a:pos x="16" y="1625"/>
                </a:cxn>
                <a:cxn ang="0">
                  <a:pos x="0" y="1625"/>
                </a:cxn>
                <a:cxn ang="0">
                  <a:pos x="0" y="1608"/>
                </a:cxn>
                <a:cxn ang="0">
                  <a:pos x="0" y="1608"/>
                </a:cxn>
                <a:cxn ang="0">
                  <a:pos x="0" y="1600"/>
                </a:cxn>
                <a:cxn ang="0">
                  <a:pos x="8" y="1592"/>
                </a:cxn>
                <a:cxn ang="0">
                  <a:pos x="16" y="1583"/>
                </a:cxn>
                <a:cxn ang="0">
                  <a:pos x="122" y="1450"/>
                </a:cxn>
                <a:cxn ang="0">
                  <a:pos x="195" y="1308"/>
                </a:cxn>
                <a:cxn ang="0">
                  <a:pos x="244" y="1150"/>
                </a:cxn>
                <a:cxn ang="0">
                  <a:pos x="269" y="983"/>
                </a:cxn>
                <a:cxn ang="0">
                  <a:pos x="277" y="817"/>
                </a:cxn>
                <a:cxn ang="0">
                  <a:pos x="261" y="575"/>
                </a:cxn>
                <a:cxn ang="0">
                  <a:pos x="212" y="367"/>
                </a:cxn>
                <a:cxn ang="0">
                  <a:pos x="130" y="192"/>
                </a:cxn>
                <a:cxn ang="0">
                  <a:pos x="24" y="50"/>
                </a:cxn>
                <a:cxn ang="0">
                  <a:pos x="16" y="42"/>
                </a:cxn>
                <a:cxn ang="0">
                  <a:pos x="0" y="33"/>
                </a:cxn>
                <a:cxn ang="0">
                  <a:pos x="0" y="2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0" y="8"/>
                </a:cxn>
                <a:cxn ang="0">
                  <a:pos x="16" y="0"/>
                </a:cxn>
              </a:cxnLst>
              <a:rect l="0" t="0" r="r" b="b"/>
              <a:pathLst>
                <a:path w="366" h="1625">
                  <a:moveTo>
                    <a:pt x="16" y="0"/>
                  </a:moveTo>
                  <a:lnTo>
                    <a:pt x="41" y="17"/>
                  </a:lnTo>
                  <a:lnTo>
                    <a:pt x="81" y="50"/>
                  </a:lnTo>
                  <a:lnTo>
                    <a:pt x="138" y="117"/>
                  </a:lnTo>
                  <a:lnTo>
                    <a:pt x="203" y="200"/>
                  </a:lnTo>
                  <a:lnTo>
                    <a:pt x="261" y="308"/>
                  </a:lnTo>
                  <a:lnTo>
                    <a:pt x="326" y="492"/>
                  </a:lnTo>
                  <a:lnTo>
                    <a:pt x="358" y="667"/>
                  </a:lnTo>
                  <a:lnTo>
                    <a:pt x="366" y="817"/>
                  </a:lnTo>
                  <a:lnTo>
                    <a:pt x="366" y="817"/>
                  </a:lnTo>
                  <a:lnTo>
                    <a:pt x="358" y="967"/>
                  </a:lnTo>
                  <a:lnTo>
                    <a:pt x="326" y="1133"/>
                  </a:lnTo>
                  <a:lnTo>
                    <a:pt x="269" y="1308"/>
                  </a:lnTo>
                  <a:lnTo>
                    <a:pt x="203" y="1425"/>
                  </a:lnTo>
                  <a:lnTo>
                    <a:pt x="138" y="1508"/>
                  </a:lnTo>
                  <a:lnTo>
                    <a:pt x="81" y="1575"/>
                  </a:lnTo>
                  <a:lnTo>
                    <a:pt x="41" y="1617"/>
                  </a:lnTo>
                  <a:lnTo>
                    <a:pt x="16" y="1625"/>
                  </a:lnTo>
                  <a:lnTo>
                    <a:pt x="0" y="1625"/>
                  </a:lnTo>
                  <a:lnTo>
                    <a:pt x="0" y="1608"/>
                  </a:lnTo>
                  <a:lnTo>
                    <a:pt x="0" y="1608"/>
                  </a:lnTo>
                  <a:lnTo>
                    <a:pt x="0" y="1600"/>
                  </a:lnTo>
                  <a:lnTo>
                    <a:pt x="8" y="1592"/>
                  </a:lnTo>
                  <a:lnTo>
                    <a:pt x="16" y="1583"/>
                  </a:lnTo>
                  <a:lnTo>
                    <a:pt x="122" y="1450"/>
                  </a:lnTo>
                  <a:lnTo>
                    <a:pt x="195" y="1308"/>
                  </a:lnTo>
                  <a:lnTo>
                    <a:pt x="244" y="1150"/>
                  </a:lnTo>
                  <a:lnTo>
                    <a:pt x="269" y="983"/>
                  </a:lnTo>
                  <a:lnTo>
                    <a:pt x="277" y="817"/>
                  </a:lnTo>
                  <a:lnTo>
                    <a:pt x="261" y="575"/>
                  </a:lnTo>
                  <a:lnTo>
                    <a:pt x="212" y="367"/>
                  </a:lnTo>
                  <a:lnTo>
                    <a:pt x="130" y="192"/>
                  </a:lnTo>
                  <a:lnTo>
                    <a:pt x="24" y="50"/>
                  </a:lnTo>
                  <a:lnTo>
                    <a:pt x="16" y="42"/>
                  </a:lnTo>
                  <a:lnTo>
                    <a:pt x="0" y="33"/>
                  </a:lnTo>
                  <a:lnTo>
                    <a:pt x="0" y="2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8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0" name="Freeform 16"/>
            <p:cNvSpPr>
              <a:spLocks/>
            </p:cNvSpPr>
            <p:nvPr/>
          </p:nvSpPr>
          <p:spPr bwMode="auto">
            <a:xfrm>
              <a:off x="8048" y="2306"/>
              <a:ext cx="65" cy="1625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49" y="0"/>
                </a:cxn>
                <a:cxn ang="0">
                  <a:pos x="57" y="17"/>
                </a:cxn>
                <a:cxn ang="0">
                  <a:pos x="65" y="25"/>
                </a:cxn>
                <a:cxn ang="0">
                  <a:pos x="65" y="42"/>
                </a:cxn>
                <a:cxn ang="0">
                  <a:pos x="65" y="58"/>
                </a:cxn>
                <a:cxn ang="0">
                  <a:pos x="65" y="1567"/>
                </a:cxn>
                <a:cxn ang="0">
                  <a:pos x="65" y="1583"/>
                </a:cxn>
                <a:cxn ang="0">
                  <a:pos x="65" y="1600"/>
                </a:cxn>
                <a:cxn ang="0">
                  <a:pos x="57" y="1617"/>
                </a:cxn>
                <a:cxn ang="0">
                  <a:pos x="49" y="1625"/>
                </a:cxn>
                <a:cxn ang="0">
                  <a:pos x="32" y="1625"/>
                </a:cxn>
                <a:cxn ang="0">
                  <a:pos x="16" y="1625"/>
                </a:cxn>
                <a:cxn ang="0">
                  <a:pos x="8" y="1617"/>
                </a:cxn>
                <a:cxn ang="0">
                  <a:pos x="8" y="1600"/>
                </a:cxn>
                <a:cxn ang="0">
                  <a:pos x="0" y="1583"/>
                </a:cxn>
                <a:cxn ang="0">
                  <a:pos x="0" y="1567"/>
                </a:cxn>
                <a:cxn ang="0">
                  <a:pos x="0" y="58"/>
                </a:cxn>
                <a:cxn ang="0">
                  <a:pos x="0" y="42"/>
                </a:cxn>
                <a:cxn ang="0">
                  <a:pos x="8" y="25"/>
                </a:cxn>
                <a:cxn ang="0">
                  <a:pos x="8" y="17"/>
                </a:cxn>
                <a:cxn ang="0">
                  <a:pos x="16" y="0"/>
                </a:cxn>
                <a:cxn ang="0">
                  <a:pos x="32" y="0"/>
                </a:cxn>
              </a:cxnLst>
              <a:rect l="0" t="0" r="r" b="b"/>
              <a:pathLst>
                <a:path w="65" h="1625">
                  <a:moveTo>
                    <a:pt x="32" y="0"/>
                  </a:moveTo>
                  <a:lnTo>
                    <a:pt x="49" y="0"/>
                  </a:lnTo>
                  <a:lnTo>
                    <a:pt x="57" y="17"/>
                  </a:lnTo>
                  <a:lnTo>
                    <a:pt x="65" y="25"/>
                  </a:lnTo>
                  <a:lnTo>
                    <a:pt x="65" y="42"/>
                  </a:lnTo>
                  <a:lnTo>
                    <a:pt x="65" y="58"/>
                  </a:lnTo>
                  <a:lnTo>
                    <a:pt x="65" y="1567"/>
                  </a:lnTo>
                  <a:lnTo>
                    <a:pt x="65" y="1583"/>
                  </a:lnTo>
                  <a:lnTo>
                    <a:pt x="65" y="1600"/>
                  </a:lnTo>
                  <a:lnTo>
                    <a:pt x="57" y="1617"/>
                  </a:lnTo>
                  <a:lnTo>
                    <a:pt x="49" y="1625"/>
                  </a:lnTo>
                  <a:lnTo>
                    <a:pt x="32" y="1625"/>
                  </a:lnTo>
                  <a:lnTo>
                    <a:pt x="16" y="1625"/>
                  </a:lnTo>
                  <a:lnTo>
                    <a:pt x="8" y="1617"/>
                  </a:lnTo>
                  <a:lnTo>
                    <a:pt x="8" y="1600"/>
                  </a:lnTo>
                  <a:lnTo>
                    <a:pt x="0" y="1583"/>
                  </a:lnTo>
                  <a:lnTo>
                    <a:pt x="0" y="1567"/>
                  </a:lnTo>
                  <a:lnTo>
                    <a:pt x="0" y="58"/>
                  </a:lnTo>
                  <a:lnTo>
                    <a:pt x="0" y="42"/>
                  </a:lnTo>
                  <a:lnTo>
                    <a:pt x="8" y="25"/>
                  </a:lnTo>
                  <a:lnTo>
                    <a:pt x="8" y="17"/>
                  </a:lnTo>
                  <a:lnTo>
                    <a:pt x="16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1" name="Freeform 17"/>
            <p:cNvSpPr>
              <a:spLocks/>
            </p:cNvSpPr>
            <p:nvPr/>
          </p:nvSpPr>
          <p:spPr bwMode="auto">
            <a:xfrm>
              <a:off x="8781" y="3089"/>
              <a:ext cx="970" cy="59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921" y="0"/>
                </a:cxn>
                <a:cxn ang="0">
                  <a:pos x="929" y="0"/>
                </a:cxn>
                <a:cxn ang="0">
                  <a:pos x="945" y="0"/>
                </a:cxn>
                <a:cxn ang="0">
                  <a:pos x="961" y="0"/>
                </a:cxn>
                <a:cxn ang="0">
                  <a:pos x="970" y="17"/>
                </a:cxn>
                <a:cxn ang="0">
                  <a:pos x="970" y="34"/>
                </a:cxn>
                <a:cxn ang="0">
                  <a:pos x="970" y="50"/>
                </a:cxn>
                <a:cxn ang="0">
                  <a:pos x="961" y="59"/>
                </a:cxn>
                <a:cxn ang="0">
                  <a:pos x="945" y="59"/>
                </a:cxn>
                <a:cxn ang="0">
                  <a:pos x="929" y="59"/>
                </a:cxn>
                <a:cxn ang="0">
                  <a:pos x="921" y="59"/>
                </a:cxn>
                <a:cxn ang="0">
                  <a:pos x="57" y="59"/>
                </a:cxn>
                <a:cxn ang="0">
                  <a:pos x="41" y="59"/>
                </a:cxn>
                <a:cxn ang="0">
                  <a:pos x="24" y="59"/>
                </a:cxn>
                <a:cxn ang="0">
                  <a:pos x="8" y="59"/>
                </a:cxn>
                <a:cxn ang="0">
                  <a:pos x="0" y="50"/>
                </a:cxn>
                <a:cxn ang="0">
                  <a:pos x="0" y="34"/>
                </a:cxn>
                <a:cxn ang="0">
                  <a:pos x="0" y="17"/>
                </a:cxn>
                <a:cxn ang="0">
                  <a:pos x="8" y="0"/>
                </a:cxn>
                <a:cxn ang="0">
                  <a:pos x="24" y="0"/>
                </a:cxn>
                <a:cxn ang="0">
                  <a:pos x="41" y="0"/>
                </a:cxn>
                <a:cxn ang="0">
                  <a:pos x="57" y="0"/>
                </a:cxn>
              </a:cxnLst>
              <a:rect l="0" t="0" r="r" b="b"/>
              <a:pathLst>
                <a:path w="970" h="59">
                  <a:moveTo>
                    <a:pt x="57" y="0"/>
                  </a:moveTo>
                  <a:lnTo>
                    <a:pt x="921" y="0"/>
                  </a:lnTo>
                  <a:lnTo>
                    <a:pt x="929" y="0"/>
                  </a:lnTo>
                  <a:lnTo>
                    <a:pt x="945" y="0"/>
                  </a:lnTo>
                  <a:lnTo>
                    <a:pt x="961" y="0"/>
                  </a:lnTo>
                  <a:lnTo>
                    <a:pt x="970" y="17"/>
                  </a:lnTo>
                  <a:lnTo>
                    <a:pt x="970" y="34"/>
                  </a:lnTo>
                  <a:lnTo>
                    <a:pt x="970" y="50"/>
                  </a:lnTo>
                  <a:lnTo>
                    <a:pt x="961" y="59"/>
                  </a:lnTo>
                  <a:lnTo>
                    <a:pt x="945" y="59"/>
                  </a:lnTo>
                  <a:lnTo>
                    <a:pt x="929" y="59"/>
                  </a:lnTo>
                  <a:lnTo>
                    <a:pt x="921" y="59"/>
                  </a:lnTo>
                  <a:lnTo>
                    <a:pt x="57" y="59"/>
                  </a:lnTo>
                  <a:lnTo>
                    <a:pt x="41" y="59"/>
                  </a:lnTo>
                  <a:lnTo>
                    <a:pt x="24" y="59"/>
                  </a:lnTo>
                  <a:lnTo>
                    <a:pt x="8" y="59"/>
                  </a:lnTo>
                  <a:lnTo>
                    <a:pt x="0" y="50"/>
                  </a:lnTo>
                  <a:lnTo>
                    <a:pt x="0" y="34"/>
                  </a:lnTo>
                  <a:lnTo>
                    <a:pt x="0" y="17"/>
                  </a:lnTo>
                  <a:lnTo>
                    <a:pt x="8" y="0"/>
                  </a:lnTo>
                  <a:lnTo>
                    <a:pt x="24" y="0"/>
                  </a:lnTo>
                  <a:lnTo>
                    <a:pt x="41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2" name="Freeform 18"/>
            <p:cNvSpPr>
              <a:spLocks/>
            </p:cNvSpPr>
            <p:nvPr/>
          </p:nvSpPr>
          <p:spPr bwMode="auto">
            <a:xfrm>
              <a:off x="10402" y="2306"/>
              <a:ext cx="367" cy="1625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359" y="0"/>
                </a:cxn>
                <a:cxn ang="0">
                  <a:pos x="367" y="8"/>
                </a:cxn>
                <a:cxn ang="0">
                  <a:pos x="367" y="17"/>
                </a:cxn>
                <a:cxn ang="0">
                  <a:pos x="367" y="17"/>
                </a:cxn>
                <a:cxn ang="0">
                  <a:pos x="367" y="25"/>
                </a:cxn>
                <a:cxn ang="0">
                  <a:pos x="359" y="33"/>
                </a:cxn>
                <a:cxn ang="0">
                  <a:pos x="343" y="42"/>
                </a:cxn>
                <a:cxn ang="0">
                  <a:pos x="245" y="175"/>
                </a:cxn>
                <a:cxn ang="0">
                  <a:pos x="172" y="325"/>
                </a:cxn>
                <a:cxn ang="0">
                  <a:pos x="123" y="475"/>
                </a:cxn>
                <a:cxn ang="0">
                  <a:pos x="98" y="642"/>
                </a:cxn>
                <a:cxn ang="0">
                  <a:pos x="90" y="817"/>
                </a:cxn>
                <a:cxn ang="0">
                  <a:pos x="98" y="967"/>
                </a:cxn>
                <a:cxn ang="0">
                  <a:pos x="123" y="1133"/>
                </a:cxn>
                <a:cxn ang="0">
                  <a:pos x="163" y="1292"/>
                </a:cxn>
                <a:cxn ang="0">
                  <a:pos x="237" y="1442"/>
                </a:cxn>
                <a:cxn ang="0">
                  <a:pos x="343" y="1575"/>
                </a:cxn>
                <a:cxn ang="0">
                  <a:pos x="351" y="1592"/>
                </a:cxn>
                <a:cxn ang="0">
                  <a:pos x="359" y="1600"/>
                </a:cxn>
                <a:cxn ang="0">
                  <a:pos x="367" y="1600"/>
                </a:cxn>
                <a:cxn ang="0">
                  <a:pos x="367" y="1608"/>
                </a:cxn>
                <a:cxn ang="0">
                  <a:pos x="367" y="1608"/>
                </a:cxn>
                <a:cxn ang="0">
                  <a:pos x="367" y="1608"/>
                </a:cxn>
                <a:cxn ang="0">
                  <a:pos x="367" y="1617"/>
                </a:cxn>
                <a:cxn ang="0">
                  <a:pos x="359" y="1625"/>
                </a:cxn>
                <a:cxn ang="0">
                  <a:pos x="351" y="1625"/>
                </a:cxn>
                <a:cxn ang="0">
                  <a:pos x="326" y="1617"/>
                </a:cxn>
                <a:cxn ang="0">
                  <a:pos x="286" y="1575"/>
                </a:cxn>
                <a:cxn ang="0">
                  <a:pos x="229" y="1517"/>
                </a:cxn>
                <a:cxn ang="0">
                  <a:pos x="163" y="1433"/>
                </a:cxn>
                <a:cxn ang="0">
                  <a:pos x="98" y="1317"/>
                </a:cxn>
                <a:cxn ang="0">
                  <a:pos x="33" y="1133"/>
                </a:cxn>
                <a:cxn ang="0">
                  <a:pos x="9" y="958"/>
                </a:cxn>
                <a:cxn ang="0">
                  <a:pos x="0" y="817"/>
                </a:cxn>
                <a:cxn ang="0">
                  <a:pos x="9" y="667"/>
                </a:cxn>
                <a:cxn ang="0">
                  <a:pos x="33" y="492"/>
                </a:cxn>
                <a:cxn ang="0">
                  <a:pos x="98" y="317"/>
                </a:cxn>
                <a:cxn ang="0">
                  <a:pos x="155" y="208"/>
                </a:cxn>
                <a:cxn ang="0">
                  <a:pos x="220" y="117"/>
                </a:cxn>
                <a:cxn ang="0">
                  <a:pos x="286" y="50"/>
                </a:cxn>
                <a:cxn ang="0">
                  <a:pos x="326" y="17"/>
                </a:cxn>
                <a:cxn ang="0">
                  <a:pos x="351" y="0"/>
                </a:cxn>
              </a:cxnLst>
              <a:rect l="0" t="0" r="r" b="b"/>
              <a:pathLst>
                <a:path w="367" h="1625">
                  <a:moveTo>
                    <a:pt x="351" y="0"/>
                  </a:moveTo>
                  <a:lnTo>
                    <a:pt x="359" y="0"/>
                  </a:lnTo>
                  <a:lnTo>
                    <a:pt x="367" y="8"/>
                  </a:lnTo>
                  <a:lnTo>
                    <a:pt x="367" y="17"/>
                  </a:lnTo>
                  <a:lnTo>
                    <a:pt x="367" y="17"/>
                  </a:lnTo>
                  <a:lnTo>
                    <a:pt x="367" y="25"/>
                  </a:lnTo>
                  <a:lnTo>
                    <a:pt x="359" y="33"/>
                  </a:lnTo>
                  <a:lnTo>
                    <a:pt x="343" y="42"/>
                  </a:lnTo>
                  <a:lnTo>
                    <a:pt x="245" y="175"/>
                  </a:lnTo>
                  <a:lnTo>
                    <a:pt x="172" y="325"/>
                  </a:lnTo>
                  <a:lnTo>
                    <a:pt x="123" y="475"/>
                  </a:lnTo>
                  <a:lnTo>
                    <a:pt x="98" y="642"/>
                  </a:lnTo>
                  <a:lnTo>
                    <a:pt x="90" y="817"/>
                  </a:lnTo>
                  <a:lnTo>
                    <a:pt x="98" y="967"/>
                  </a:lnTo>
                  <a:lnTo>
                    <a:pt x="123" y="1133"/>
                  </a:lnTo>
                  <a:lnTo>
                    <a:pt x="163" y="1292"/>
                  </a:lnTo>
                  <a:lnTo>
                    <a:pt x="237" y="1442"/>
                  </a:lnTo>
                  <a:lnTo>
                    <a:pt x="343" y="1575"/>
                  </a:lnTo>
                  <a:lnTo>
                    <a:pt x="351" y="1592"/>
                  </a:lnTo>
                  <a:lnTo>
                    <a:pt x="359" y="1600"/>
                  </a:lnTo>
                  <a:lnTo>
                    <a:pt x="367" y="1600"/>
                  </a:lnTo>
                  <a:lnTo>
                    <a:pt x="367" y="1608"/>
                  </a:lnTo>
                  <a:lnTo>
                    <a:pt x="367" y="1608"/>
                  </a:lnTo>
                  <a:lnTo>
                    <a:pt x="367" y="1608"/>
                  </a:lnTo>
                  <a:lnTo>
                    <a:pt x="367" y="1617"/>
                  </a:lnTo>
                  <a:lnTo>
                    <a:pt x="359" y="1625"/>
                  </a:lnTo>
                  <a:lnTo>
                    <a:pt x="351" y="1625"/>
                  </a:lnTo>
                  <a:lnTo>
                    <a:pt x="326" y="1617"/>
                  </a:lnTo>
                  <a:lnTo>
                    <a:pt x="286" y="1575"/>
                  </a:lnTo>
                  <a:lnTo>
                    <a:pt x="229" y="1517"/>
                  </a:lnTo>
                  <a:lnTo>
                    <a:pt x="163" y="1433"/>
                  </a:lnTo>
                  <a:lnTo>
                    <a:pt x="98" y="1317"/>
                  </a:lnTo>
                  <a:lnTo>
                    <a:pt x="33" y="1133"/>
                  </a:lnTo>
                  <a:lnTo>
                    <a:pt x="9" y="958"/>
                  </a:lnTo>
                  <a:lnTo>
                    <a:pt x="0" y="817"/>
                  </a:lnTo>
                  <a:lnTo>
                    <a:pt x="9" y="667"/>
                  </a:lnTo>
                  <a:lnTo>
                    <a:pt x="33" y="492"/>
                  </a:lnTo>
                  <a:lnTo>
                    <a:pt x="98" y="317"/>
                  </a:lnTo>
                  <a:lnTo>
                    <a:pt x="155" y="208"/>
                  </a:lnTo>
                  <a:lnTo>
                    <a:pt x="220" y="117"/>
                  </a:lnTo>
                  <a:lnTo>
                    <a:pt x="286" y="50"/>
                  </a:lnTo>
                  <a:lnTo>
                    <a:pt x="326" y="17"/>
                  </a:lnTo>
                  <a:lnTo>
                    <a:pt x="3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3" name="Freeform 19"/>
            <p:cNvSpPr>
              <a:spLocks/>
            </p:cNvSpPr>
            <p:nvPr/>
          </p:nvSpPr>
          <p:spPr bwMode="auto">
            <a:xfrm>
              <a:off x="11062" y="2306"/>
              <a:ext cx="66" cy="1625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49" y="0"/>
                </a:cxn>
                <a:cxn ang="0">
                  <a:pos x="57" y="17"/>
                </a:cxn>
                <a:cxn ang="0">
                  <a:pos x="66" y="25"/>
                </a:cxn>
                <a:cxn ang="0">
                  <a:pos x="66" y="42"/>
                </a:cxn>
                <a:cxn ang="0">
                  <a:pos x="66" y="58"/>
                </a:cxn>
                <a:cxn ang="0">
                  <a:pos x="66" y="1567"/>
                </a:cxn>
                <a:cxn ang="0">
                  <a:pos x="66" y="1583"/>
                </a:cxn>
                <a:cxn ang="0">
                  <a:pos x="66" y="1600"/>
                </a:cxn>
                <a:cxn ang="0">
                  <a:pos x="57" y="1617"/>
                </a:cxn>
                <a:cxn ang="0">
                  <a:pos x="49" y="1625"/>
                </a:cxn>
                <a:cxn ang="0">
                  <a:pos x="33" y="1625"/>
                </a:cxn>
                <a:cxn ang="0">
                  <a:pos x="17" y="1625"/>
                </a:cxn>
                <a:cxn ang="0">
                  <a:pos x="9" y="1617"/>
                </a:cxn>
                <a:cxn ang="0">
                  <a:pos x="9" y="1600"/>
                </a:cxn>
                <a:cxn ang="0">
                  <a:pos x="0" y="1583"/>
                </a:cxn>
                <a:cxn ang="0">
                  <a:pos x="0" y="1567"/>
                </a:cxn>
                <a:cxn ang="0">
                  <a:pos x="0" y="58"/>
                </a:cxn>
                <a:cxn ang="0">
                  <a:pos x="0" y="42"/>
                </a:cxn>
                <a:cxn ang="0">
                  <a:pos x="9" y="25"/>
                </a:cxn>
                <a:cxn ang="0">
                  <a:pos x="9" y="17"/>
                </a:cxn>
                <a:cxn ang="0">
                  <a:pos x="17" y="0"/>
                </a:cxn>
                <a:cxn ang="0">
                  <a:pos x="33" y="0"/>
                </a:cxn>
              </a:cxnLst>
              <a:rect l="0" t="0" r="r" b="b"/>
              <a:pathLst>
                <a:path w="66" h="1625">
                  <a:moveTo>
                    <a:pt x="33" y="0"/>
                  </a:moveTo>
                  <a:lnTo>
                    <a:pt x="49" y="0"/>
                  </a:lnTo>
                  <a:lnTo>
                    <a:pt x="57" y="17"/>
                  </a:lnTo>
                  <a:lnTo>
                    <a:pt x="66" y="25"/>
                  </a:lnTo>
                  <a:lnTo>
                    <a:pt x="66" y="42"/>
                  </a:lnTo>
                  <a:lnTo>
                    <a:pt x="66" y="58"/>
                  </a:lnTo>
                  <a:lnTo>
                    <a:pt x="66" y="1567"/>
                  </a:lnTo>
                  <a:lnTo>
                    <a:pt x="66" y="1583"/>
                  </a:lnTo>
                  <a:lnTo>
                    <a:pt x="66" y="1600"/>
                  </a:lnTo>
                  <a:lnTo>
                    <a:pt x="57" y="1617"/>
                  </a:lnTo>
                  <a:lnTo>
                    <a:pt x="49" y="1625"/>
                  </a:lnTo>
                  <a:lnTo>
                    <a:pt x="33" y="1625"/>
                  </a:lnTo>
                  <a:lnTo>
                    <a:pt x="17" y="1625"/>
                  </a:lnTo>
                  <a:lnTo>
                    <a:pt x="9" y="1617"/>
                  </a:lnTo>
                  <a:lnTo>
                    <a:pt x="9" y="1600"/>
                  </a:lnTo>
                  <a:lnTo>
                    <a:pt x="0" y="1583"/>
                  </a:lnTo>
                  <a:lnTo>
                    <a:pt x="0" y="1567"/>
                  </a:lnTo>
                  <a:lnTo>
                    <a:pt x="0" y="58"/>
                  </a:lnTo>
                  <a:lnTo>
                    <a:pt x="0" y="42"/>
                  </a:lnTo>
                  <a:lnTo>
                    <a:pt x="9" y="25"/>
                  </a:lnTo>
                  <a:lnTo>
                    <a:pt x="9" y="17"/>
                  </a:lnTo>
                  <a:lnTo>
                    <a:pt x="17" y="0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4" name="Freeform 20"/>
            <p:cNvSpPr>
              <a:spLocks/>
            </p:cNvSpPr>
            <p:nvPr/>
          </p:nvSpPr>
          <p:spPr bwMode="auto">
            <a:xfrm>
              <a:off x="11413" y="2414"/>
              <a:ext cx="1051" cy="1109"/>
            </a:xfrm>
            <a:custGeom>
              <a:avLst/>
              <a:gdLst/>
              <a:ahLst/>
              <a:cxnLst>
                <a:cxn ang="0">
                  <a:pos x="342" y="0"/>
                </a:cxn>
                <a:cxn ang="0">
                  <a:pos x="1010" y="0"/>
                </a:cxn>
                <a:cxn ang="0">
                  <a:pos x="1035" y="0"/>
                </a:cxn>
                <a:cxn ang="0">
                  <a:pos x="1043" y="0"/>
                </a:cxn>
                <a:cxn ang="0">
                  <a:pos x="1051" y="9"/>
                </a:cxn>
                <a:cxn ang="0">
                  <a:pos x="1051" y="17"/>
                </a:cxn>
                <a:cxn ang="0">
                  <a:pos x="1051" y="25"/>
                </a:cxn>
                <a:cxn ang="0">
                  <a:pos x="1051" y="42"/>
                </a:cxn>
                <a:cxn ang="0">
                  <a:pos x="1051" y="42"/>
                </a:cxn>
                <a:cxn ang="0">
                  <a:pos x="163" y="1059"/>
                </a:cxn>
                <a:cxn ang="0">
                  <a:pos x="432" y="1059"/>
                </a:cxn>
                <a:cxn ang="0">
                  <a:pos x="554" y="1050"/>
                </a:cxn>
                <a:cxn ang="0">
                  <a:pos x="643" y="1017"/>
                </a:cxn>
                <a:cxn ang="0">
                  <a:pos x="717" y="967"/>
                </a:cxn>
                <a:cxn ang="0">
                  <a:pos x="774" y="909"/>
                </a:cxn>
                <a:cxn ang="0">
                  <a:pos x="815" y="817"/>
                </a:cxn>
                <a:cxn ang="0">
                  <a:pos x="847" y="717"/>
                </a:cxn>
                <a:cxn ang="0">
                  <a:pos x="855" y="700"/>
                </a:cxn>
                <a:cxn ang="0">
                  <a:pos x="863" y="684"/>
                </a:cxn>
                <a:cxn ang="0">
                  <a:pos x="872" y="675"/>
                </a:cxn>
                <a:cxn ang="0">
                  <a:pos x="880" y="675"/>
                </a:cxn>
                <a:cxn ang="0">
                  <a:pos x="888" y="684"/>
                </a:cxn>
                <a:cxn ang="0">
                  <a:pos x="896" y="684"/>
                </a:cxn>
                <a:cxn ang="0">
                  <a:pos x="896" y="692"/>
                </a:cxn>
                <a:cxn ang="0">
                  <a:pos x="896" y="709"/>
                </a:cxn>
                <a:cxn ang="0">
                  <a:pos x="888" y="717"/>
                </a:cxn>
                <a:cxn ang="0">
                  <a:pos x="782" y="1075"/>
                </a:cxn>
                <a:cxn ang="0">
                  <a:pos x="774" y="1100"/>
                </a:cxn>
                <a:cxn ang="0">
                  <a:pos x="766" y="1109"/>
                </a:cxn>
                <a:cxn ang="0">
                  <a:pos x="749" y="1109"/>
                </a:cxn>
                <a:cxn ang="0">
                  <a:pos x="733" y="1109"/>
                </a:cxn>
                <a:cxn ang="0">
                  <a:pos x="32" y="1109"/>
                </a:cxn>
                <a:cxn ang="0">
                  <a:pos x="16" y="1109"/>
                </a:cxn>
                <a:cxn ang="0">
                  <a:pos x="8" y="1109"/>
                </a:cxn>
                <a:cxn ang="0">
                  <a:pos x="0" y="1109"/>
                </a:cxn>
                <a:cxn ang="0">
                  <a:pos x="0" y="1100"/>
                </a:cxn>
                <a:cxn ang="0">
                  <a:pos x="0" y="1092"/>
                </a:cxn>
                <a:cxn ang="0">
                  <a:pos x="0" y="1084"/>
                </a:cxn>
                <a:cxn ang="0">
                  <a:pos x="0" y="1075"/>
                </a:cxn>
                <a:cxn ang="0">
                  <a:pos x="0" y="1067"/>
                </a:cxn>
                <a:cxn ang="0">
                  <a:pos x="888" y="50"/>
                </a:cxn>
                <a:cxn ang="0">
                  <a:pos x="635" y="50"/>
                </a:cxn>
                <a:cxn ang="0">
                  <a:pos x="521" y="59"/>
                </a:cxn>
                <a:cxn ang="0">
                  <a:pos x="432" y="84"/>
                </a:cxn>
                <a:cxn ang="0">
                  <a:pos x="366" y="125"/>
                </a:cxn>
                <a:cxn ang="0">
                  <a:pos x="318" y="184"/>
                </a:cxn>
                <a:cxn ang="0">
                  <a:pos x="277" y="259"/>
                </a:cxn>
                <a:cxn ang="0">
                  <a:pos x="244" y="350"/>
                </a:cxn>
                <a:cxn ang="0">
                  <a:pos x="236" y="359"/>
                </a:cxn>
                <a:cxn ang="0">
                  <a:pos x="228" y="367"/>
                </a:cxn>
                <a:cxn ang="0">
                  <a:pos x="220" y="367"/>
                </a:cxn>
                <a:cxn ang="0">
                  <a:pos x="212" y="367"/>
                </a:cxn>
                <a:cxn ang="0">
                  <a:pos x="203" y="359"/>
                </a:cxn>
                <a:cxn ang="0">
                  <a:pos x="203" y="350"/>
                </a:cxn>
                <a:cxn ang="0">
                  <a:pos x="203" y="350"/>
                </a:cxn>
                <a:cxn ang="0">
                  <a:pos x="203" y="342"/>
                </a:cxn>
                <a:cxn ang="0">
                  <a:pos x="203" y="334"/>
                </a:cxn>
                <a:cxn ang="0">
                  <a:pos x="203" y="325"/>
                </a:cxn>
                <a:cxn ang="0">
                  <a:pos x="293" y="34"/>
                </a:cxn>
                <a:cxn ang="0">
                  <a:pos x="301" y="17"/>
                </a:cxn>
                <a:cxn ang="0">
                  <a:pos x="309" y="9"/>
                </a:cxn>
                <a:cxn ang="0">
                  <a:pos x="318" y="0"/>
                </a:cxn>
                <a:cxn ang="0">
                  <a:pos x="342" y="0"/>
                </a:cxn>
              </a:cxnLst>
              <a:rect l="0" t="0" r="r" b="b"/>
              <a:pathLst>
                <a:path w="1051" h="1109">
                  <a:moveTo>
                    <a:pt x="342" y="0"/>
                  </a:moveTo>
                  <a:lnTo>
                    <a:pt x="1010" y="0"/>
                  </a:lnTo>
                  <a:lnTo>
                    <a:pt x="1035" y="0"/>
                  </a:lnTo>
                  <a:lnTo>
                    <a:pt x="1043" y="0"/>
                  </a:lnTo>
                  <a:lnTo>
                    <a:pt x="1051" y="9"/>
                  </a:lnTo>
                  <a:lnTo>
                    <a:pt x="1051" y="17"/>
                  </a:lnTo>
                  <a:lnTo>
                    <a:pt x="1051" y="25"/>
                  </a:lnTo>
                  <a:lnTo>
                    <a:pt x="1051" y="42"/>
                  </a:lnTo>
                  <a:lnTo>
                    <a:pt x="1051" y="42"/>
                  </a:lnTo>
                  <a:lnTo>
                    <a:pt x="163" y="1059"/>
                  </a:lnTo>
                  <a:lnTo>
                    <a:pt x="432" y="1059"/>
                  </a:lnTo>
                  <a:lnTo>
                    <a:pt x="554" y="1050"/>
                  </a:lnTo>
                  <a:lnTo>
                    <a:pt x="643" y="1017"/>
                  </a:lnTo>
                  <a:lnTo>
                    <a:pt x="717" y="967"/>
                  </a:lnTo>
                  <a:lnTo>
                    <a:pt x="774" y="909"/>
                  </a:lnTo>
                  <a:lnTo>
                    <a:pt x="815" y="817"/>
                  </a:lnTo>
                  <a:lnTo>
                    <a:pt x="847" y="717"/>
                  </a:lnTo>
                  <a:lnTo>
                    <a:pt x="855" y="700"/>
                  </a:lnTo>
                  <a:lnTo>
                    <a:pt x="863" y="684"/>
                  </a:lnTo>
                  <a:lnTo>
                    <a:pt x="872" y="675"/>
                  </a:lnTo>
                  <a:lnTo>
                    <a:pt x="880" y="675"/>
                  </a:lnTo>
                  <a:lnTo>
                    <a:pt x="888" y="684"/>
                  </a:lnTo>
                  <a:lnTo>
                    <a:pt x="896" y="684"/>
                  </a:lnTo>
                  <a:lnTo>
                    <a:pt x="896" y="692"/>
                  </a:lnTo>
                  <a:lnTo>
                    <a:pt x="896" y="709"/>
                  </a:lnTo>
                  <a:lnTo>
                    <a:pt x="888" y="717"/>
                  </a:lnTo>
                  <a:lnTo>
                    <a:pt x="782" y="1075"/>
                  </a:lnTo>
                  <a:lnTo>
                    <a:pt x="774" y="1100"/>
                  </a:lnTo>
                  <a:lnTo>
                    <a:pt x="766" y="1109"/>
                  </a:lnTo>
                  <a:lnTo>
                    <a:pt x="749" y="1109"/>
                  </a:lnTo>
                  <a:lnTo>
                    <a:pt x="733" y="1109"/>
                  </a:lnTo>
                  <a:lnTo>
                    <a:pt x="32" y="1109"/>
                  </a:lnTo>
                  <a:lnTo>
                    <a:pt x="16" y="1109"/>
                  </a:lnTo>
                  <a:lnTo>
                    <a:pt x="8" y="1109"/>
                  </a:lnTo>
                  <a:lnTo>
                    <a:pt x="0" y="1109"/>
                  </a:lnTo>
                  <a:lnTo>
                    <a:pt x="0" y="1100"/>
                  </a:lnTo>
                  <a:lnTo>
                    <a:pt x="0" y="1092"/>
                  </a:lnTo>
                  <a:lnTo>
                    <a:pt x="0" y="1084"/>
                  </a:lnTo>
                  <a:lnTo>
                    <a:pt x="0" y="1075"/>
                  </a:lnTo>
                  <a:lnTo>
                    <a:pt x="0" y="1067"/>
                  </a:lnTo>
                  <a:lnTo>
                    <a:pt x="888" y="50"/>
                  </a:lnTo>
                  <a:lnTo>
                    <a:pt x="635" y="50"/>
                  </a:lnTo>
                  <a:lnTo>
                    <a:pt x="521" y="59"/>
                  </a:lnTo>
                  <a:lnTo>
                    <a:pt x="432" y="84"/>
                  </a:lnTo>
                  <a:lnTo>
                    <a:pt x="366" y="125"/>
                  </a:lnTo>
                  <a:lnTo>
                    <a:pt x="318" y="184"/>
                  </a:lnTo>
                  <a:lnTo>
                    <a:pt x="277" y="259"/>
                  </a:lnTo>
                  <a:lnTo>
                    <a:pt x="244" y="350"/>
                  </a:lnTo>
                  <a:lnTo>
                    <a:pt x="236" y="359"/>
                  </a:lnTo>
                  <a:lnTo>
                    <a:pt x="228" y="367"/>
                  </a:lnTo>
                  <a:lnTo>
                    <a:pt x="220" y="367"/>
                  </a:lnTo>
                  <a:lnTo>
                    <a:pt x="212" y="367"/>
                  </a:lnTo>
                  <a:lnTo>
                    <a:pt x="203" y="359"/>
                  </a:lnTo>
                  <a:lnTo>
                    <a:pt x="203" y="350"/>
                  </a:lnTo>
                  <a:lnTo>
                    <a:pt x="203" y="350"/>
                  </a:lnTo>
                  <a:lnTo>
                    <a:pt x="203" y="342"/>
                  </a:lnTo>
                  <a:lnTo>
                    <a:pt x="203" y="334"/>
                  </a:lnTo>
                  <a:lnTo>
                    <a:pt x="203" y="325"/>
                  </a:lnTo>
                  <a:lnTo>
                    <a:pt x="293" y="34"/>
                  </a:lnTo>
                  <a:lnTo>
                    <a:pt x="301" y="17"/>
                  </a:lnTo>
                  <a:lnTo>
                    <a:pt x="309" y="9"/>
                  </a:lnTo>
                  <a:lnTo>
                    <a:pt x="318" y="0"/>
                  </a:lnTo>
                  <a:lnTo>
                    <a:pt x="3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5" name="Freeform 21"/>
            <p:cNvSpPr>
              <a:spLocks/>
            </p:cNvSpPr>
            <p:nvPr/>
          </p:nvSpPr>
          <p:spPr bwMode="auto">
            <a:xfrm>
              <a:off x="12448" y="3256"/>
              <a:ext cx="651" cy="750"/>
            </a:xfrm>
            <a:custGeom>
              <a:avLst/>
              <a:gdLst/>
              <a:ahLst/>
              <a:cxnLst>
                <a:cxn ang="0">
                  <a:pos x="309" y="17"/>
                </a:cxn>
                <a:cxn ang="0">
                  <a:pos x="407" y="117"/>
                </a:cxn>
                <a:cxn ang="0">
                  <a:pos x="456" y="250"/>
                </a:cxn>
                <a:cxn ang="0">
                  <a:pos x="472" y="342"/>
                </a:cxn>
                <a:cxn ang="0">
                  <a:pos x="505" y="258"/>
                </a:cxn>
                <a:cxn ang="0">
                  <a:pos x="578" y="100"/>
                </a:cxn>
                <a:cxn ang="0">
                  <a:pos x="619" y="17"/>
                </a:cxn>
                <a:cxn ang="0">
                  <a:pos x="635" y="8"/>
                </a:cxn>
                <a:cxn ang="0">
                  <a:pos x="643" y="8"/>
                </a:cxn>
                <a:cxn ang="0">
                  <a:pos x="651" y="25"/>
                </a:cxn>
                <a:cxn ang="0">
                  <a:pos x="651" y="33"/>
                </a:cxn>
                <a:cxn ang="0">
                  <a:pos x="578" y="183"/>
                </a:cxn>
                <a:cxn ang="0">
                  <a:pos x="537" y="275"/>
                </a:cxn>
                <a:cxn ang="0">
                  <a:pos x="488" y="392"/>
                </a:cxn>
                <a:cxn ang="0">
                  <a:pos x="464" y="483"/>
                </a:cxn>
                <a:cxn ang="0">
                  <a:pos x="440" y="633"/>
                </a:cxn>
                <a:cxn ang="0">
                  <a:pos x="407" y="725"/>
                </a:cxn>
                <a:cxn ang="0">
                  <a:pos x="391" y="750"/>
                </a:cxn>
                <a:cxn ang="0">
                  <a:pos x="382" y="750"/>
                </a:cxn>
                <a:cxn ang="0">
                  <a:pos x="366" y="742"/>
                </a:cxn>
                <a:cxn ang="0">
                  <a:pos x="366" y="725"/>
                </a:cxn>
                <a:cxn ang="0">
                  <a:pos x="382" y="617"/>
                </a:cxn>
                <a:cxn ang="0">
                  <a:pos x="423" y="475"/>
                </a:cxn>
                <a:cxn ang="0">
                  <a:pos x="431" y="458"/>
                </a:cxn>
                <a:cxn ang="0">
                  <a:pos x="431" y="425"/>
                </a:cxn>
                <a:cxn ang="0">
                  <a:pos x="431" y="333"/>
                </a:cxn>
                <a:cxn ang="0">
                  <a:pos x="399" y="200"/>
                </a:cxn>
                <a:cxn ang="0">
                  <a:pos x="301" y="108"/>
                </a:cxn>
                <a:cxn ang="0">
                  <a:pos x="154" y="108"/>
                </a:cxn>
                <a:cxn ang="0">
                  <a:pos x="40" y="200"/>
                </a:cxn>
                <a:cxn ang="0">
                  <a:pos x="32" y="217"/>
                </a:cxn>
                <a:cxn ang="0">
                  <a:pos x="16" y="217"/>
                </a:cxn>
                <a:cxn ang="0">
                  <a:pos x="8" y="217"/>
                </a:cxn>
                <a:cxn ang="0">
                  <a:pos x="8" y="183"/>
                </a:cxn>
                <a:cxn ang="0">
                  <a:pos x="89" y="67"/>
                </a:cxn>
                <a:cxn ang="0">
                  <a:pos x="244" y="0"/>
                </a:cxn>
              </a:cxnLst>
              <a:rect l="0" t="0" r="r" b="b"/>
              <a:pathLst>
                <a:path w="651" h="750">
                  <a:moveTo>
                    <a:pt x="244" y="0"/>
                  </a:moveTo>
                  <a:lnTo>
                    <a:pt x="309" y="17"/>
                  </a:lnTo>
                  <a:lnTo>
                    <a:pt x="366" y="58"/>
                  </a:lnTo>
                  <a:lnTo>
                    <a:pt x="407" y="117"/>
                  </a:lnTo>
                  <a:lnTo>
                    <a:pt x="431" y="183"/>
                  </a:lnTo>
                  <a:lnTo>
                    <a:pt x="456" y="250"/>
                  </a:lnTo>
                  <a:lnTo>
                    <a:pt x="464" y="308"/>
                  </a:lnTo>
                  <a:lnTo>
                    <a:pt x="472" y="342"/>
                  </a:lnTo>
                  <a:lnTo>
                    <a:pt x="472" y="342"/>
                  </a:lnTo>
                  <a:lnTo>
                    <a:pt x="505" y="258"/>
                  </a:lnTo>
                  <a:lnTo>
                    <a:pt x="537" y="175"/>
                  </a:lnTo>
                  <a:lnTo>
                    <a:pt x="578" y="100"/>
                  </a:lnTo>
                  <a:lnTo>
                    <a:pt x="602" y="42"/>
                  </a:lnTo>
                  <a:lnTo>
                    <a:pt x="619" y="17"/>
                  </a:lnTo>
                  <a:lnTo>
                    <a:pt x="627" y="8"/>
                  </a:lnTo>
                  <a:lnTo>
                    <a:pt x="635" y="8"/>
                  </a:lnTo>
                  <a:lnTo>
                    <a:pt x="643" y="8"/>
                  </a:lnTo>
                  <a:lnTo>
                    <a:pt x="643" y="8"/>
                  </a:lnTo>
                  <a:lnTo>
                    <a:pt x="651" y="17"/>
                  </a:lnTo>
                  <a:lnTo>
                    <a:pt x="651" y="25"/>
                  </a:lnTo>
                  <a:lnTo>
                    <a:pt x="651" y="33"/>
                  </a:lnTo>
                  <a:lnTo>
                    <a:pt x="651" y="33"/>
                  </a:lnTo>
                  <a:lnTo>
                    <a:pt x="602" y="125"/>
                  </a:lnTo>
                  <a:lnTo>
                    <a:pt x="578" y="183"/>
                  </a:lnTo>
                  <a:lnTo>
                    <a:pt x="554" y="233"/>
                  </a:lnTo>
                  <a:lnTo>
                    <a:pt x="537" y="275"/>
                  </a:lnTo>
                  <a:lnTo>
                    <a:pt x="513" y="325"/>
                  </a:lnTo>
                  <a:lnTo>
                    <a:pt x="488" y="392"/>
                  </a:lnTo>
                  <a:lnTo>
                    <a:pt x="472" y="442"/>
                  </a:lnTo>
                  <a:lnTo>
                    <a:pt x="464" y="483"/>
                  </a:lnTo>
                  <a:lnTo>
                    <a:pt x="456" y="558"/>
                  </a:lnTo>
                  <a:lnTo>
                    <a:pt x="440" y="633"/>
                  </a:lnTo>
                  <a:lnTo>
                    <a:pt x="423" y="692"/>
                  </a:lnTo>
                  <a:lnTo>
                    <a:pt x="407" y="725"/>
                  </a:lnTo>
                  <a:lnTo>
                    <a:pt x="399" y="742"/>
                  </a:lnTo>
                  <a:lnTo>
                    <a:pt x="391" y="750"/>
                  </a:lnTo>
                  <a:lnTo>
                    <a:pt x="391" y="750"/>
                  </a:lnTo>
                  <a:lnTo>
                    <a:pt x="382" y="750"/>
                  </a:lnTo>
                  <a:lnTo>
                    <a:pt x="374" y="750"/>
                  </a:lnTo>
                  <a:lnTo>
                    <a:pt x="366" y="742"/>
                  </a:lnTo>
                  <a:lnTo>
                    <a:pt x="366" y="733"/>
                  </a:lnTo>
                  <a:lnTo>
                    <a:pt x="366" y="725"/>
                  </a:lnTo>
                  <a:lnTo>
                    <a:pt x="366" y="683"/>
                  </a:lnTo>
                  <a:lnTo>
                    <a:pt x="382" y="617"/>
                  </a:lnTo>
                  <a:lnTo>
                    <a:pt x="407" y="542"/>
                  </a:lnTo>
                  <a:lnTo>
                    <a:pt x="423" y="475"/>
                  </a:lnTo>
                  <a:lnTo>
                    <a:pt x="423" y="467"/>
                  </a:lnTo>
                  <a:lnTo>
                    <a:pt x="431" y="458"/>
                  </a:lnTo>
                  <a:lnTo>
                    <a:pt x="431" y="442"/>
                  </a:lnTo>
                  <a:lnTo>
                    <a:pt x="431" y="425"/>
                  </a:lnTo>
                  <a:lnTo>
                    <a:pt x="431" y="392"/>
                  </a:lnTo>
                  <a:lnTo>
                    <a:pt x="431" y="333"/>
                  </a:lnTo>
                  <a:lnTo>
                    <a:pt x="415" y="258"/>
                  </a:lnTo>
                  <a:lnTo>
                    <a:pt x="399" y="200"/>
                  </a:lnTo>
                  <a:lnTo>
                    <a:pt x="358" y="142"/>
                  </a:lnTo>
                  <a:lnTo>
                    <a:pt x="301" y="108"/>
                  </a:lnTo>
                  <a:lnTo>
                    <a:pt x="228" y="92"/>
                  </a:lnTo>
                  <a:lnTo>
                    <a:pt x="154" y="108"/>
                  </a:lnTo>
                  <a:lnTo>
                    <a:pt x="81" y="142"/>
                  </a:lnTo>
                  <a:lnTo>
                    <a:pt x="40" y="200"/>
                  </a:lnTo>
                  <a:lnTo>
                    <a:pt x="40" y="208"/>
                  </a:lnTo>
                  <a:lnTo>
                    <a:pt x="32" y="217"/>
                  </a:lnTo>
                  <a:lnTo>
                    <a:pt x="24" y="217"/>
                  </a:lnTo>
                  <a:lnTo>
                    <a:pt x="16" y="217"/>
                  </a:lnTo>
                  <a:lnTo>
                    <a:pt x="8" y="217"/>
                  </a:lnTo>
                  <a:lnTo>
                    <a:pt x="8" y="217"/>
                  </a:lnTo>
                  <a:lnTo>
                    <a:pt x="0" y="208"/>
                  </a:lnTo>
                  <a:lnTo>
                    <a:pt x="8" y="183"/>
                  </a:lnTo>
                  <a:lnTo>
                    <a:pt x="32" y="125"/>
                  </a:lnTo>
                  <a:lnTo>
                    <a:pt x="89" y="67"/>
                  </a:lnTo>
                  <a:lnTo>
                    <a:pt x="154" y="17"/>
                  </a:lnTo>
                  <a:lnTo>
                    <a:pt x="2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6" name="Freeform 22"/>
            <p:cNvSpPr>
              <a:spLocks/>
            </p:cNvSpPr>
            <p:nvPr/>
          </p:nvSpPr>
          <p:spPr bwMode="auto">
            <a:xfrm>
              <a:off x="13197" y="3389"/>
              <a:ext cx="326" cy="534"/>
            </a:xfrm>
            <a:custGeom>
              <a:avLst/>
              <a:gdLst/>
              <a:ahLst/>
              <a:cxnLst>
                <a:cxn ang="0">
                  <a:pos x="171" y="0"/>
                </a:cxn>
                <a:cxn ang="0">
                  <a:pos x="188" y="0"/>
                </a:cxn>
                <a:cxn ang="0">
                  <a:pos x="196" y="0"/>
                </a:cxn>
                <a:cxn ang="0">
                  <a:pos x="204" y="9"/>
                </a:cxn>
                <a:cxn ang="0">
                  <a:pos x="204" y="17"/>
                </a:cxn>
                <a:cxn ang="0">
                  <a:pos x="204" y="459"/>
                </a:cxn>
                <a:cxn ang="0">
                  <a:pos x="204" y="475"/>
                </a:cxn>
                <a:cxn ang="0">
                  <a:pos x="204" y="484"/>
                </a:cxn>
                <a:cxn ang="0">
                  <a:pos x="212" y="484"/>
                </a:cxn>
                <a:cxn ang="0">
                  <a:pos x="228" y="492"/>
                </a:cxn>
                <a:cxn ang="0">
                  <a:pos x="253" y="492"/>
                </a:cxn>
                <a:cxn ang="0">
                  <a:pos x="285" y="492"/>
                </a:cxn>
                <a:cxn ang="0">
                  <a:pos x="326" y="492"/>
                </a:cxn>
                <a:cxn ang="0">
                  <a:pos x="326" y="534"/>
                </a:cxn>
                <a:cxn ang="0">
                  <a:pos x="245" y="525"/>
                </a:cxn>
                <a:cxn ang="0">
                  <a:pos x="163" y="525"/>
                </a:cxn>
                <a:cxn ang="0">
                  <a:pos x="82" y="525"/>
                </a:cxn>
                <a:cxn ang="0">
                  <a:pos x="8" y="534"/>
                </a:cxn>
                <a:cxn ang="0">
                  <a:pos x="8" y="492"/>
                </a:cxn>
                <a:cxn ang="0">
                  <a:pos x="49" y="492"/>
                </a:cxn>
                <a:cxn ang="0">
                  <a:pos x="82" y="492"/>
                </a:cxn>
                <a:cxn ang="0">
                  <a:pos x="106" y="492"/>
                </a:cxn>
                <a:cxn ang="0">
                  <a:pos x="114" y="484"/>
                </a:cxn>
                <a:cxn ang="0">
                  <a:pos x="122" y="484"/>
                </a:cxn>
                <a:cxn ang="0">
                  <a:pos x="131" y="475"/>
                </a:cxn>
                <a:cxn ang="0">
                  <a:pos x="131" y="459"/>
                </a:cxn>
                <a:cxn ang="0">
                  <a:pos x="131" y="59"/>
                </a:cxn>
                <a:cxn ang="0">
                  <a:pos x="98" y="75"/>
                </a:cxn>
                <a:cxn ang="0">
                  <a:pos x="57" y="75"/>
                </a:cxn>
                <a:cxn ang="0">
                  <a:pos x="33" y="84"/>
                </a:cxn>
                <a:cxn ang="0">
                  <a:pos x="16" y="84"/>
                </a:cxn>
                <a:cxn ang="0">
                  <a:pos x="0" y="84"/>
                </a:cxn>
                <a:cxn ang="0">
                  <a:pos x="0" y="50"/>
                </a:cxn>
                <a:cxn ang="0">
                  <a:pos x="16" y="50"/>
                </a:cxn>
                <a:cxn ang="0">
                  <a:pos x="49" y="50"/>
                </a:cxn>
                <a:cxn ang="0">
                  <a:pos x="106" y="34"/>
                </a:cxn>
                <a:cxn ang="0">
                  <a:pos x="171" y="0"/>
                </a:cxn>
              </a:cxnLst>
              <a:rect l="0" t="0" r="r" b="b"/>
              <a:pathLst>
                <a:path w="326" h="534">
                  <a:moveTo>
                    <a:pt x="171" y="0"/>
                  </a:moveTo>
                  <a:lnTo>
                    <a:pt x="188" y="0"/>
                  </a:lnTo>
                  <a:lnTo>
                    <a:pt x="196" y="0"/>
                  </a:lnTo>
                  <a:lnTo>
                    <a:pt x="204" y="9"/>
                  </a:lnTo>
                  <a:lnTo>
                    <a:pt x="204" y="17"/>
                  </a:lnTo>
                  <a:lnTo>
                    <a:pt x="204" y="459"/>
                  </a:lnTo>
                  <a:lnTo>
                    <a:pt x="204" y="475"/>
                  </a:lnTo>
                  <a:lnTo>
                    <a:pt x="204" y="484"/>
                  </a:lnTo>
                  <a:lnTo>
                    <a:pt x="212" y="484"/>
                  </a:lnTo>
                  <a:lnTo>
                    <a:pt x="228" y="492"/>
                  </a:lnTo>
                  <a:lnTo>
                    <a:pt x="253" y="492"/>
                  </a:lnTo>
                  <a:lnTo>
                    <a:pt x="285" y="492"/>
                  </a:lnTo>
                  <a:lnTo>
                    <a:pt x="326" y="492"/>
                  </a:lnTo>
                  <a:lnTo>
                    <a:pt x="326" y="534"/>
                  </a:lnTo>
                  <a:lnTo>
                    <a:pt x="245" y="525"/>
                  </a:lnTo>
                  <a:lnTo>
                    <a:pt x="163" y="525"/>
                  </a:lnTo>
                  <a:lnTo>
                    <a:pt x="82" y="525"/>
                  </a:lnTo>
                  <a:lnTo>
                    <a:pt x="8" y="534"/>
                  </a:lnTo>
                  <a:lnTo>
                    <a:pt x="8" y="492"/>
                  </a:lnTo>
                  <a:lnTo>
                    <a:pt x="49" y="492"/>
                  </a:lnTo>
                  <a:lnTo>
                    <a:pt x="82" y="492"/>
                  </a:lnTo>
                  <a:lnTo>
                    <a:pt x="106" y="492"/>
                  </a:lnTo>
                  <a:lnTo>
                    <a:pt x="114" y="484"/>
                  </a:lnTo>
                  <a:lnTo>
                    <a:pt x="122" y="484"/>
                  </a:lnTo>
                  <a:lnTo>
                    <a:pt x="131" y="475"/>
                  </a:lnTo>
                  <a:lnTo>
                    <a:pt x="131" y="459"/>
                  </a:lnTo>
                  <a:lnTo>
                    <a:pt x="131" y="59"/>
                  </a:lnTo>
                  <a:lnTo>
                    <a:pt x="98" y="75"/>
                  </a:lnTo>
                  <a:lnTo>
                    <a:pt x="57" y="75"/>
                  </a:lnTo>
                  <a:lnTo>
                    <a:pt x="33" y="84"/>
                  </a:lnTo>
                  <a:lnTo>
                    <a:pt x="16" y="84"/>
                  </a:lnTo>
                  <a:lnTo>
                    <a:pt x="0" y="84"/>
                  </a:lnTo>
                  <a:lnTo>
                    <a:pt x="0" y="50"/>
                  </a:lnTo>
                  <a:lnTo>
                    <a:pt x="16" y="50"/>
                  </a:lnTo>
                  <a:lnTo>
                    <a:pt x="49" y="50"/>
                  </a:lnTo>
                  <a:lnTo>
                    <a:pt x="106" y="34"/>
                  </a:lnTo>
                  <a:lnTo>
                    <a:pt x="1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7" name="Freeform 23"/>
            <p:cNvSpPr>
              <a:spLocks/>
            </p:cNvSpPr>
            <p:nvPr/>
          </p:nvSpPr>
          <p:spPr bwMode="auto">
            <a:xfrm>
              <a:off x="13930" y="2306"/>
              <a:ext cx="375" cy="1625"/>
            </a:xfrm>
            <a:custGeom>
              <a:avLst/>
              <a:gdLst/>
              <a:ahLst/>
              <a:cxnLst>
                <a:cxn ang="0">
                  <a:pos x="359" y="0"/>
                </a:cxn>
                <a:cxn ang="0">
                  <a:pos x="367" y="0"/>
                </a:cxn>
                <a:cxn ang="0">
                  <a:pos x="375" y="8"/>
                </a:cxn>
                <a:cxn ang="0">
                  <a:pos x="375" y="17"/>
                </a:cxn>
                <a:cxn ang="0">
                  <a:pos x="375" y="17"/>
                </a:cxn>
                <a:cxn ang="0">
                  <a:pos x="375" y="25"/>
                </a:cxn>
                <a:cxn ang="0">
                  <a:pos x="367" y="33"/>
                </a:cxn>
                <a:cxn ang="0">
                  <a:pos x="351" y="42"/>
                </a:cxn>
                <a:cxn ang="0">
                  <a:pos x="253" y="175"/>
                </a:cxn>
                <a:cxn ang="0">
                  <a:pos x="180" y="325"/>
                </a:cxn>
                <a:cxn ang="0">
                  <a:pos x="131" y="475"/>
                </a:cxn>
                <a:cxn ang="0">
                  <a:pos x="106" y="642"/>
                </a:cxn>
                <a:cxn ang="0">
                  <a:pos x="98" y="817"/>
                </a:cxn>
                <a:cxn ang="0">
                  <a:pos x="106" y="967"/>
                </a:cxn>
                <a:cxn ang="0">
                  <a:pos x="131" y="1133"/>
                </a:cxn>
                <a:cxn ang="0">
                  <a:pos x="172" y="1292"/>
                </a:cxn>
                <a:cxn ang="0">
                  <a:pos x="245" y="1442"/>
                </a:cxn>
                <a:cxn ang="0">
                  <a:pos x="351" y="1575"/>
                </a:cxn>
                <a:cxn ang="0">
                  <a:pos x="359" y="1592"/>
                </a:cxn>
                <a:cxn ang="0">
                  <a:pos x="367" y="1600"/>
                </a:cxn>
                <a:cxn ang="0">
                  <a:pos x="375" y="1600"/>
                </a:cxn>
                <a:cxn ang="0">
                  <a:pos x="375" y="1608"/>
                </a:cxn>
                <a:cxn ang="0">
                  <a:pos x="375" y="1608"/>
                </a:cxn>
                <a:cxn ang="0">
                  <a:pos x="375" y="1608"/>
                </a:cxn>
                <a:cxn ang="0">
                  <a:pos x="375" y="1617"/>
                </a:cxn>
                <a:cxn ang="0">
                  <a:pos x="367" y="1625"/>
                </a:cxn>
                <a:cxn ang="0">
                  <a:pos x="359" y="1625"/>
                </a:cxn>
                <a:cxn ang="0">
                  <a:pos x="335" y="1617"/>
                </a:cxn>
                <a:cxn ang="0">
                  <a:pos x="294" y="1575"/>
                </a:cxn>
                <a:cxn ang="0">
                  <a:pos x="237" y="1517"/>
                </a:cxn>
                <a:cxn ang="0">
                  <a:pos x="172" y="1433"/>
                </a:cxn>
                <a:cxn ang="0">
                  <a:pos x="106" y="1317"/>
                </a:cxn>
                <a:cxn ang="0">
                  <a:pos x="41" y="1133"/>
                </a:cxn>
                <a:cxn ang="0">
                  <a:pos x="9" y="958"/>
                </a:cxn>
                <a:cxn ang="0">
                  <a:pos x="0" y="817"/>
                </a:cxn>
                <a:cxn ang="0">
                  <a:pos x="9" y="667"/>
                </a:cxn>
                <a:cxn ang="0">
                  <a:pos x="41" y="492"/>
                </a:cxn>
                <a:cxn ang="0">
                  <a:pos x="106" y="317"/>
                </a:cxn>
                <a:cxn ang="0">
                  <a:pos x="163" y="208"/>
                </a:cxn>
                <a:cxn ang="0">
                  <a:pos x="229" y="117"/>
                </a:cxn>
                <a:cxn ang="0">
                  <a:pos x="286" y="50"/>
                </a:cxn>
                <a:cxn ang="0">
                  <a:pos x="335" y="17"/>
                </a:cxn>
                <a:cxn ang="0">
                  <a:pos x="359" y="0"/>
                </a:cxn>
              </a:cxnLst>
              <a:rect l="0" t="0" r="r" b="b"/>
              <a:pathLst>
                <a:path w="375" h="1625">
                  <a:moveTo>
                    <a:pt x="359" y="0"/>
                  </a:moveTo>
                  <a:lnTo>
                    <a:pt x="367" y="0"/>
                  </a:lnTo>
                  <a:lnTo>
                    <a:pt x="375" y="8"/>
                  </a:lnTo>
                  <a:lnTo>
                    <a:pt x="375" y="17"/>
                  </a:lnTo>
                  <a:lnTo>
                    <a:pt x="375" y="17"/>
                  </a:lnTo>
                  <a:lnTo>
                    <a:pt x="375" y="25"/>
                  </a:lnTo>
                  <a:lnTo>
                    <a:pt x="367" y="33"/>
                  </a:lnTo>
                  <a:lnTo>
                    <a:pt x="351" y="42"/>
                  </a:lnTo>
                  <a:lnTo>
                    <a:pt x="253" y="175"/>
                  </a:lnTo>
                  <a:lnTo>
                    <a:pt x="180" y="325"/>
                  </a:lnTo>
                  <a:lnTo>
                    <a:pt x="131" y="475"/>
                  </a:lnTo>
                  <a:lnTo>
                    <a:pt x="106" y="642"/>
                  </a:lnTo>
                  <a:lnTo>
                    <a:pt x="98" y="817"/>
                  </a:lnTo>
                  <a:lnTo>
                    <a:pt x="106" y="967"/>
                  </a:lnTo>
                  <a:lnTo>
                    <a:pt x="131" y="1133"/>
                  </a:lnTo>
                  <a:lnTo>
                    <a:pt x="172" y="1292"/>
                  </a:lnTo>
                  <a:lnTo>
                    <a:pt x="245" y="1442"/>
                  </a:lnTo>
                  <a:lnTo>
                    <a:pt x="351" y="1575"/>
                  </a:lnTo>
                  <a:lnTo>
                    <a:pt x="359" y="1592"/>
                  </a:lnTo>
                  <a:lnTo>
                    <a:pt x="367" y="1600"/>
                  </a:lnTo>
                  <a:lnTo>
                    <a:pt x="375" y="1600"/>
                  </a:lnTo>
                  <a:lnTo>
                    <a:pt x="375" y="1608"/>
                  </a:lnTo>
                  <a:lnTo>
                    <a:pt x="375" y="1608"/>
                  </a:lnTo>
                  <a:lnTo>
                    <a:pt x="375" y="1608"/>
                  </a:lnTo>
                  <a:lnTo>
                    <a:pt x="375" y="1617"/>
                  </a:lnTo>
                  <a:lnTo>
                    <a:pt x="367" y="1625"/>
                  </a:lnTo>
                  <a:lnTo>
                    <a:pt x="359" y="1625"/>
                  </a:lnTo>
                  <a:lnTo>
                    <a:pt x="335" y="1617"/>
                  </a:lnTo>
                  <a:lnTo>
                    <a:pt x="294" y="1575"/>
                  </a:lnTo>
                  <a:lnTo>
                    <a:pt x="237" y="1517"/>
                  </a:lnTo>
                  <a:lnTo>
                    <a:pt x="172" y="1433"/>
                  </a:lnTo>
                  <a:lnTo>
                    <a:pt x="106" y="1317"/>
                  </a:lnTo>
                  <a:lnTo>
                    <a:pt x="41" y="1133"/>
                  </a:lnTo>
                  <a:lnTo>
                    <a:pt x="9" y="958"/>
                  </a:lnTo>
                  <a:lnTo>
                    <a:pt x="0" y="817"/>
                  </a:lnTo>
                  <a:lnTo>
                    <a:pt x="9" y="667"/>
                  </a:lnTo>
                  <a:lnTo>
                    <a:pt x="41" y="492"/>
                  </a:lnTo>
                  <a:lnTo>
                    <a:pt x="106" y="317"/>
                  </a:lnTo>
                  <a:lnTo>
                    <a:pt x="163" y="208"/>
                  </a:lnTo>
                  <a:lnTo>
                    <a:pt x="229" y="117"/>
                  </a:lnTo>
                  <a:lnTo>
                    <a:pt x="286" y="50"/>
                  </a:lnTo>
                  <a:lnTo>
                    <a:pt x="335" y="17"/>
                  </a:lnTo>
                  <a:lnTo>
                    <a:pt x="3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8" name="Freeform 24"/>
            <p:cNvSpPr>
              <a:spLocks/>
            </p:cNvSpPr>
            <p:nvPr/>
          </p:nvSpPr>
          <p:spPr bwMode="auto">
            <a:xfrm>
              <a:off x="14436" y="2806"/>
              <a:ext cx="823" cy="742"/>
            </a:xfrm>
            <a:custGeom>
              <a:avLst/>
              <a:gdLst/>
              <a:ahLst/>
              <a:cxnLst>
                <a:cxn ang="0">
                  <a:pos x="252" y="8"/>
                </a:cxn>
                <a:cxn ang="0">
                  <a:pos x="309" y="42"/>
                </a:cxn>
                <a:cxn ang="0">
                  <a:pos x="342" y="100"/>
                </a:cxn>
                <a:cxn ang="0">
                  <a:pos x="342" y="158"/>
                </a:cxn>
                <a:cxn ang="0">
                  <a:pos x="326" y="208"/>
                </a:cxn>
                <a:cxn ang="0">
                  <a:pos x="277" y="350"/>
                </a:cxn>
                <a:cxn ang="0">
                  <a:pos x="228" y="567"/>
                </a:cxn>
                <a:cxn ang="0">
                  <a:pos x="236" y="617"/>
                </a:cxn>
                <a:cxn ang="0">
                  <a:pos x="252" y="658"/>
                </a:cxn>
                <a:cxn ang="0">
                  <a:pos x="277" y="692"/>
                </a:cxn>
                <a:cxn ang="0">
                  <a:pos x="326" y="700"/>
                </a:cxn>
                <a:cxn ang="0">
                  <a:pos x="440" y="658"/>
                </a:cxn>
                <a:cxn ang="0">
                  <a:pos x="505" y="583"/>
                </a:cxn>
                <a:cxn ang="0">
                  <a:pos x="529" y="492"/>
                </a:cxn>
                <a:cxn ang="0">
                  <a:pos x="578" y="275"/>
                </a:cxn>
                <a:cxn ang="0">
                  <a:pos x="627" y="75"/>
                </a:cxn>
                <a:cxn ang="0">
                  <a:pos x="651" y="33"/>
                </a:cxn>
                <a:cxn ang="0">
                  <a:pos x="676" y="25"/>
                </a:cxn>
                <a:cxn ang="0">
                  <a:pos x="692" y="17"/>
                </a:cxn>
                <a:cxn ang="0">
                  <a:pos x="725" y="33"/>
                </a:cxn>
                <a:cxn ang="0">
                  <a:pos x="741" y="67"/>
                </a:cxn>
                <a:cxn ang="0">
                  <a:pos x="733" y="92"/>
                </a:cxn>
                <a:cxn ang="0">
                  <a:pos x="717" y="150"/>
                </a:cxn>
                <a:cxn ang="0">
                  <a:pos x="708" y="192"/>
                </a:cxn>
                <a:cxn ang="0">
                  <a:pos x="692" y="242"/>
                </a:cxn>
                <a:cxn ang="0">
                  <a:pos x="684" y="283"/>
                </a:cxn>
                <a:cxn ang="0">
                  <a:pos x="627" y="517"/>
                </a:cxn>
                <a:cxn ang="0">
                  <a:pos x="611" y="625"/>
                </a:cxn>
                <a:cxn ang="0">
                  <a:pos x="619" y="675"/>
                </a:cxn>
                <a:cxn ang="0">
                  <a:pos x="643" y="700"/>
                </a:cxn>
                <a:cxn ang="0">
                  <a:pos x="700" y="683"/>
                </a:cxn>
                <a:cxn ang="0">
                  <a:pos x="757" y="567"/>
                </a:cxn>
                <a:cxn ang="0">
                  <a:pos x="782" y="483"/>
                </a:cxn>
                <a:cxn ang="0">
                  <a:pos x="798" y="475"/>
                </a:cxn>
                <a:cxn ang="0">
                  <a:pos x="814" y="475"/>
                </a:cxn>
                <a:cxn ang="0">
                  <a:pos x="823" y="492"/>
                </a:cxn>
                <a:cxn ang="0">
                  <a:pos x="806" y="550"/>
                </a:cxn>
                <a:cxn ang="0">
                  <a:pos x="774" y="650"/>
                </a:cxn>
                <a:cxn ang="0">
                  <a:pos x="733" y="700"/>
                </a:cxn>
                <a:cxn ang="0">
                  <a:pos x="684" y="733"/>
                </a:cxn>
                <a:cxn ang="0">
                  <a:pos x="594" y="725"/>
                </a:cxn>
                <a:cxn ang="0">
                  <a:pos x="513" y="625"/>
                </a:cxn>
                <a:cxn ang="0">
                  <a:pos x="488" y="658"/>
                </a:cxn>
                <a:cxn ang="0">
                  <a:pos x="391" y="725"/>
                </a:cxn>
                <a:cxn ang="0">
                  <a:pos x="268" y="733"/>
                </a:cxn>
                <a:cxn ang="0">
                  <a:pos x="171" y="675"/>
                </a:cxn>
                <a:cxn ang="0">
                  <a:pos x="130" y="542"/>
                </a:cxn>
                <a:cxn ang="0">
                  <a:pos x="171" y="342"/>
                </a:cxn>
                <a:cxn ang="0">
                  <a:pos x="228" y="183"/>
                </a:cxn>
                <a:cxn ang="0">
                  <a:pos x="244" y="125"/>
                </a:cxn>
                <a:cxn ang="0">
                  <a:pos x="244" y="67"/>
                </a:cxn>
                <a:cxn ang="0">
                  <a:pos x="236" y="42"/>
                </a:cxn>
                <a:cxn ang="0">
                  <a:pos x="211" y="42"/>
                </a:cxn>
                <a:cxn ang="0">
                  <a:pos x="146" y="58"/>
                </a:cxn>
                <a:cxn ang="0">
                  <a:pos x="49" y="242"/>
                </a:cxn>
                <a:cxn ang="0">
                  <a:pos x="32" y="267"/>
                </a:cxn>
                <a:cxn ang="0">
                  <a:pos x="24" y="267"/>
                </a:cxn>
                <a:cxn ang="0">
                  <a:pos x="8" y="267"/>
                </a:cxn>
                <a:cxn ang="0">
                  <a:pos x="0" y="250"/>
                </a:cxn>
                <a:cxn ang="0">
                  <a:pos x="24" y="183"/>
                </a:cxn>
                <a:cxn ang="0">
                  <a:pos x="89" y="67"/>
                </a:cxn>
                <a:cxn ang="0">
                  <a:pos x="211" y="0"/>
                </a:cxn>
              </a:cxnLst>
              <a:rect l="0" t="0" r="r" b="b"/>
              <a:pathLst>
                <a:path w="823" h="742">
                  <a:moveTo>
                    <a:pt x="211" y="0"/>
                  </a:moveTo>
                  <a:lnTo>
                    <a:pt x="252" y="8"/>
                  </a:lnTo>
                  <a:lnTo>
                    <a:pt x="285" y="17"/>
                  </a:lnTo>
                  <a:lnTo>
                    <a:pt x="309" y="42"/>
                  </a:lnTo>
                  <a:lnTo>
                    <a:pt x="326" y="67"/>
                  </a:lnTo>
                  <a:lnTo>
                    <a:pt x="342" y="100"/>
                  </a:lnTo>
                  <a:lnTo>
                    <a:pt x="342" y="133"/>
                  </a:lnTo>
                  <a:lnTo>
                    <a:pt x="342" y="158"/>
                  </a:lnTo>
                  <a:lnTo>
                    <a:pt x="334" y="175"/>
                  </a:lnTo>
                  <a:lnTo>
                    <a:pt x="326" y="208"/>
                  </a:lnTo>
                  <a:lnTo>
                    <a:pt x="317" y="233"/>
                  </a:lnTo>
                  <a:lnTo>
                    <a:pt x="277" y="350"/>
                  </a:lnTo>
                  <a:lnTo>
                    <a:pt x="244" y="467"/>
                  </a:lnTo>
                  <a:lnTo>
                    <a:pt x="228" y="567"/>
                  </a:lnTo>
                  <a:lnTo>
                    <a:pt x="228" y="592"/>
                  </a:lnTo>
                  <a:lnTo>
                    <a:pt x="236" y="617"/>
                  </a:lnTo>
                  <a:lnTo>
                    <a:pt x="236" y="633"/>
                  </a:lnTo>
                  <a:lnTo>
                    <a:pt x="252" y="658"/>
                  </a:lnTo>
                  <a:lnTo>
                    <a:pt x="260" y="675"/>
                  </a:lnTo>
                  <a:lnTo>
                    <a:pt x="277" y="692"/>
                  </a:lnTo>
                  <a:lnTo>
                    <a:pt x="301" y="700"/>
                  </a:lnTo>
                  <a:lnTo>
                    <a:pt x="326" y="700"/>
                  </a:lnTo>
                  <a:lnTo>
                    <a:pt x="391" y="692"/>
                  </a:lnTo>
                  <a:lnTo>
                    <a:pt x="440" y="658"/>
                  </a:lnTo>
                  <a:lnTo>
                    <a:pt x="480" y="617"/>
                  </a:lnTo>
                  <a:lnTo>
                    <a:pt x="505" y="583"/>
                  </a:lnTo>
                  <a:lnTo>
                    <a:pt x="513" y="567"/>
                  </a:lnTo>
                  <a:lnTo>
                    <a:pt x="529" y="492"/>
                  </a:lnTo>
                  <a:lnTo>
                    <a:pt x="554" y="392"/>
                  </a:lnTo>
                  <a:lnTo>
                    <a:pt x="578" y="275"/>
                  </a:lnTo>
                  <a:lnTo>
                    <a:pt x="603" y="167"/>
                  </a:lnTo>
                  <a:lnTo>
                    <a:pt x="627" y="75"/>
                  </a:lnTo>
                  <a:lnTo>
                    <a:pt x="635" y="50"/>
                  </a:lnTo>
                  <a:lnTo>
                    <a:pt x="651" y="33"/>
                  </a:lnTo>
                  <a:lnTo>
                    <a:pt x="660" y="25"/>
                  </a:lnTo>
                  <a:lnTo>
                    <a:pt x="676" y="25"/>
                  </a:lnTo>
                  <a:lnTo>
                    <a:pt x="684" y="17"/>
                  </a:lnTo>
                  <a:lnTo>
                    <a:pt x="692" y="17"/>
                  </a:lnTo>
                  <a:lnTo>
                    <a:pt x="708" y="25"/>
                  </a:lnTo>
                  <a:lnTo>
                    <a:pt x="725" y="33"/>
                  </a:lnTo>
                  <a:lnTo>
                    <a:pt x="733" y="42"/>
                  </a:lnTo>
                  <a:lnTo>
                    <a:pt x="741" y="67"/>
                  </a:lnTo>
                  <a:lnTo>
                    <a:pt x="733" y="75"/>
                  </a:lnTo>
                  <a:lnTo>
                    <a:pt x="733" y="92"/>
                  </a:lnTo>
                  <a:lnTo>
                    <a:pt x="725" y="117"/>
                  </a:lnTo>
                  <a:lnTo>
                    <a:pt x="717" y="150"/>
                  </a:lnTo>
                  <a:lnTo>
                    <a:pt x="717" y="175"/>
                  </a:lnTo>
                  <a:lnTo>
                    <a:pt x="708" y="192"/>
                  </a:lnTo>
                  <a:lnTo>
                    <a:pt x="700" y="217"/>
                  </a:lnTo>
                  <a:lnTo>
                    <a:pt x="692" y="242"/>
                  </a:lnTo>
                  <a:lnTo>
                    <a:pt x="692" y="267"/>
                  </a:lnTo>
                  <a:lnTo>
                    <a:pt x="684" y="283"/>
                  </a:lnTo>
                  <a:lnTo>
                    <a:pt x="643" y="458"/>
                  </a:lnTo>
                  <a:lnTo>
                    <a:pt x="627" y="517"/>
                  </a:lnTo>
                  <a:lnTo>
                    <a:pt x="619" y="583"/>
                  </a:lnTo>
                  <a:lnTo>
                    <a:pt x="611" y="625"/>
                  </a:lnTo>
                  <a:lnTo>
                    <a:pt x="611" y="658"/>
                  </a:lnTo>
                  <a:lnTo>
                    <a:pt x="619" y="675"/>
                  </a:lnTo>
                  <a:lnTo>
                    <a:pt x="627" y="692"/>
                  </a:lnTo>
                  <a:lnTo>
                    <a:pt x="643" y="700"/>
                  </a:lnTo>
                  <a:lnTo>
                    <a:pt x="660" y="700"/>
                  </a:lnTo>
                  <a:lnTo>
                    <a:pt x="700" y="683"/>
                  </a:lnTo>
                  <a:lnTo>
                    <a:pt x="733" y="633"/>
                  </a:lnTo>
                  <a:lnTo>
                    <a:pt x="757" y="567"/>
                  </a:lnTo>
                  <a:lnTo>
                    <a:pt x="782" y="500"/>
                  </a:lnTo>
                  <a:lnTo>
                    <a:pt x="782" y="483"/>
                  </a:lnTo>
                  <a:lnTo>
                    <a:pt x="790" y="475"/>
                  </a:lnTo>
                  <a:lnTo>
                    <a:pt x="798" y="475"/>
                  </a:lnTo>
                  <a:lnTo>
                    <a:pt x="806" y="475"/>
                  </a:lnTo>
                  <a:lnTo>
                    <a:pt x="814" y="475"/>
                  </a:lnTo>
                  <a:lnTo>
                    <a:pt x="814" y="475"/>
                  </a:lnTo>
                  <a:lnTo>
                    <a:pt x="823" y="492"/>
                  </a:lnTo>
                  <a:lnTo>
                    <a:pt x="814" y="508"/>
                  </a:lnTo>
                  <a:lnTo>
                    <a:pt x="806" y="550"/>
                  </a:lnTo>
                  <a:lnTo>
                    <a:pt x="790" y="600"/>
                  </a:lnTo>
                  <a:lnTo>
                    <a:pt x="774" y="650"/>
                  </a:lnTo>
                  <a:lnTo>
                    <a:pt x="757" y="675"/>
                  </a:lnTo>
                  <a:lnTo>
                    <a:pt x="733" y="700"/>
                  </a:lnTo>
                  <a:lnTo>
                    <a:pt x="717" y="725"/>
                  </a:lnTo>
                  <a:lnTo>
                    <a:pt x="684" y="733"/>
                  </a:lnTo>
                  <a:lnTo>
                    <a:pt x="660" y="742"/>
                  </a:lnTo>
                  <a:lnTo>
                    <a:pt x="594" y="725"/>
                  </a:lnTo>
                  <a:lnTo>
                    <a:pt x="546" y="683"/>
                  </a:lnTo>
                  <a:lnTo>
                    <a:pt x="513" y="625"/>
                  </a:lnTo>
                  <a:lnTo>
                    <a:pt x="513" y="625"/>
                  </a:lnTo>
                  <a:lnTo>
                    <a:pt x="488" y="658"/>
                  </a:lnTo>
                  <a:lnTo>
                    <a:pt x="448" y="700"/>
                  </a:lnTo>
                  <a:lnTo>
                    <a:pt x="391" y="725"/>
                  </a:lnTo>
                  <a:lnTo>
                    <a:pt x="326" y="742"/>
                  </a:lnTo>
                  <a:lnTo>
                    <a:pt x="268" y="733"/>
                  </a:lnTo>
                  <a:lnTo>
                    <a:pt x="220" y="717"/>
                  </a:lnTo>
                  <a:lnTo>
                    <a:pt x="171" y="675"/>
                  </a:lnTo>
                  <a:lnTo>
                    <a:pt x="138" y="625"/>
                  </a:lnTo>
                  <a:lnTo>
                    <a:pt x="130" y="542"/>
                  </a:lnTo>
                  <a:lnTo>
                    <a:pt x="138" y="458"/>
                  </a:lnTo>
                  <a:lnTo>
                    <a:pt x="171" y="342"/>
                  </a:lnTo>
                  <a:lnTo>
                    <a:pt x="220" y="200"/>
                  </a:lnTo>
                  <a:lnTo>
                    <a:pt x="228" y="183"/>
                  </a:lnTo>
                  <a:lnTo>
                    <a:pt x="236" y="150"/>
                  </a:lnTo>
                  <a:lnTo>
                    <a:pt x="244" y="125"/>
                  </a:lnTo>
                  <a:lnTo>
                    <a:pt x="244" y="92"/>
                  </a:lnTo>
                  <a:lnTo>
                    <a:pt x="244" y="67"/>
                  </a:lnTo>
                  <a:lnTo>
                    <a:pt x="244" y="58"/>
                  </a:lnTo>
                  <a:lnTo>
                    <a:pt x="236" y="42"/>
                  </a:lnTo>
                  <a:lnTo>
                    <a:pt x="228" y="42"/>
                  </a:lnTo>
                  <a:lnTo>
                    <a:pt x="211" y="42"/>
                  </a:lnTo>
                  <a:lnTo>
                    <a:pt x="211" y="33"/>
                  </a:lnTo>
                  <a:lnTo>
                    <a:pt x="146" y="58"/>
                  </a:lnTo>
                  <a:lnTo>
                    <a:pt x="89" y="125"/>
                  </a:lnTo>
                  <a:lnTo>
                    <a:pt x="49" y="242"/>
                  </a:lnTo>
                  <a:lnTo>
                    <a:pt x="40" y="258"/>
                  </a:lnTo>
                  <a:lnTo>
                    <a:pt x="32" y="267"/>
                  </a:lnTo>
                  <a:lnTo>
                    <a:pt x="32" y="267"/>
                  </a:lnTo>
                  <a:lnTo>
                    <a:pt x="24" y="267"/>
                  </a:lnTo>
                  <a:lnTo>
                    <a:pt x="16" y="267"/>
                  </a:lnTo>
                  <a:lnTo>
                    <a:pt x="8" y="267"/>
                  </a:lnTo>
                  <a:lnTo>
                    <a:pt x="0" y="258"/>
                  </a:lnTo>
                  <a:lnTo>
                    <a:pt x="0" y="250"/>
                  </a:lnTo>
                  <a:lnTo>
                    <a:pt x="8" y="225"/>
                  </a:lnTo>
                  <a:lnTo>
                    <a:pt x="24" y="183"/>
                  </a:lnTo>
                  <a:lnTo>
                    <a:pt x="49" y="125"/>
                  </a:lnTo>
                  <a:lnTo>
                    <a:pt x="89" y="67"/>
                  </a:lnTo>
                  <a:lnTo>
                    <a:pt x="146" y="17"/>
                  </a:lnTo>
                  <a:lnTo>
                    <a:pt x="2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9" name="Freeform 25"/>
            <p:cNvSpPr>
              <a:spLocks noEditPoints="1"/>
            </p:cNvSpPr>
            <p:nvPr/>
          </p:nvSpPr>
          <p:spPr bwMode="auto">
            <a:xfrm>
              <a:off x="15405" y="2306"/>
              <a:ext cx="367" cy="1625"/>
            </a:xfrm>
            <a:custGeom>
              <a:avLst/>
              <a:gdLst/>
              <a:ahLst/>
              <a:cxnLst>
                <a:cxn ang="0">
                  <a:pos x="367" y="817"/>
                </a:cxn>
                <a:cxn ang="0">
                  <a:pos x="367" y="817"/>
                </a:cxn>
                <a:cxn ang="0">
                  <a:pos x="367" y="817"/>
                </a:cxn>
                <a:cxn ang="0">
                  <a:pos x="367" y="817"/>
                </a:cxn>
                <a:cxn ang="0">
                  <a:pos x="17" y="0"/>
                </a:cxn>
                <a:cxn ang="0">
                  <a:pos x="41" y="17"/>
                </a:cxn>
                <a:cxn ang="0">
                  <a:pos x="82" y="50"/>
                </a:cxn>
                <a:cxn ang="0">
                  <a:pos x="139" y="117"/>
                </a:cxn>
                <a:cxn ang="0">
                  <a:pos x="204" y="200"/>
                </a:cxn>
                <a:cxn ang="0">
                  <a:pos x="261" y="308"/>
                </a:cxn>
                <a:cxn ang="0">
                  <a:pos x="326" y="492"/>
                </a:cxn>
                <a:cxn ang="0">
                  <a:pos x="359" y="667"/>
                </a:cxn>
                <a:cxn ang="0">
                  <a:pos x="367" y="817"/>
                </a:cxn>
                <a:cxn ang="0">
                  <a:pos x="359" y="967"/>
                </a:cxn>
                <a:cxn ang="0">
                  <a:pos x="326" y="1133"/>
                </a:cxn>
                <a:cxn ang="0">
                  <a:pos x="269" y="1308"/>
                </a:cxn>
                <a:cxn ang="0">
                  <a:pos x="204" y="1425"/>
                </a:cxn>
                <a:cxn ang="0">
                  <a:pos x="139" y="1508"/>
                </a:cxn>
                <a:cxn ang="0">
                  <a:pos x="82" y="1575"/>
                </a:cxn>
                <a:cxn ang="0">
                  <a:pos x="41" y="1617"/>
                </a:cxn>
                <a:cxn ang="0">
                  <a:pos x="17" y="1625"/>
                </a:cxn>
                <a:cxn ang="0">
                  <a:pos x="0" y="1625"/>
                </a:cxn>
                <a:cxn ang="0">
                  <a:pos x="0" y="1608"/>
                </a:cxn>
                <a:cxn ang="0">
                  <a:pos x="0" y="1608"/>
                </a:cxn>
                <a:cxn ang="0">
                  <a:pos x="0" y="1600"/>
                </a:cxn>
                <a:cxn ang="0">
                  <a:pos x="8" y="1592"/>
                </a:cxn>
                <a:cxn ang="0">
                  <a:pos x="17" y="1583"/>
                </a:cxn>
                <a:cxn ang="0">
                  <a:pos x="122" y="1450"/>
                </a:cxn>
                <a:cxn ang="0">
                  <a:pos x="196" y="1308"/>
                </a:cxn>
                <a:cxn ang="0">
                  <a:pos x="245" y="1150"/>
                </a:cxn>
                <a:cxn ang="0">
                  <a:pos x="269" y="983"/>
                </a:cxn>
                <a:cxn ang="0">
                  <a:pos x="277" y="817"/>
                </a:cxn>
                <a:cxn ang="0">
                  <a:pos x="261" y="575"/>
                </a:cxn>
                <a:cxn ang="0">
                  <a:pos x="212" y="367"/>
                </a:cxn>
                <a:cxn ang="0">
                  <a:pos x="131" y="192"/>
                </a:cxn>
                <a:cxn ang="0">
                  <a:pos x="25" y="50"/>
                </a:cxn>
                <a:cxn ang="0">
                  <a:pos x="17" y="42"/>
                </a:cxn>
                <a:cxn ang="0">
                  <a:pos x="8" y="33"/>
                </a:cxn>
                <a:cxn ang="0">
                  <a:pos x="0" y="2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0" y="8"/>
                </a:cxn>
                <a:cxn ang="0">
                  <a:pos x="17" y="0"/>
                </a:cxn>
              </a:cxnLst>
              <a:rect l="0" t="0" r="r" b="b"/>
              <a:pathLst>
                <a:path w="367" h="1625">
                  <a:moveTo>
                    <a:pt x="367" y="817"/>
                  </a:moveTo>
                  <a:lnTo>
                    <a:pt x="367" y="817"/>
                  </a:lnTo>
                  <a:lnTo>
                    <a:pt x="367" y="817"/>
                  </a:lnTo>
                  <a:lnTo>
                    <a:pt x="367" y="817"/>
                  </a:lnTo>
                  <a:close/>
                  <a:moveTo>
                    <a:pt x="17" y="0"/>
                  </a:moveTo>
                  <a:lnTo>
                    <a:pt x="41" y="17"/>
                  </a:lnTo>
                  <a:lnTo>
                    <a:pt x="82" y="50"/>
                  </a:lnTo>
                  <a:lnTo>
                    <a:pt x="139" y="117"/>
                  </a:lnTo>
                  <a:lnTo>
                    <a:pt x="204" y="200"/>
                  </a:lnTo>
                  <a:lnTo>
                    <a:pt x="261" y="308"/>
                  </a:lnTo>
                  <a:lnTo>
                    <a:pt x="326" y="492"/>
                  </a:lnTo>
                  <a:lnTo>
                    <a:pt x="359" y="667"/>
                  </a:lnTo>
                  <a:lnTo>
                    <a:pt x="367" y="817"/>
                  </a:lnTo>
                  <a:lnTo>
                    <a:pt x="359" y="967"/>
                  </a:lnTo>
                  <a:lnTo>
                    <a:pt x="326" y="1133"/>
                  </a:lnTo>
                  <a:lnTo>
                    <a:pt x="269" y="1308"/>
                  </a:lnTo>
                  <a:lnTo>
                    <a:pt x="204" y="1425"/>
                  </a:lnTo>
                  <a:lnTo>
                    <a:pt x="139" y="1508"/>
                  </a:lnTo>
                  <a:lnTo>
                    <a:pt x="82" y="1575"/>
                  </a:lnTo>
                  <a:lnTo>
                    <a:pt x="41" y="1617"/>
                  </a:lnTo>
                  <a:lnTo>
                    <a:pt x="17" y="1625"/>
                  </a:lnTo>
                  <a:lnTo>
                    <a:pt x="0" y="1625"/>
                  </a:lnTo>
                  <a:lnTo>
                    <a:pt x="0" y="1608"/>
                  </a:lnTo>
                  <a:lnTo>
                    <a:pt x="0" y="1608"/>
                  </a:lnTo>
                  <a:lnTo>
                    <a:pt x="0" y="1600"/>
                  </a:lnTo>
                  <a:lnTo>
                    <a:pt x="8" y="1592"/>
                  </a:lnTo>
                  <a:lnTo>
                    <a:pt x="17" y="1583"/>
                  </a:lnTo>
                  <a:lnTo>
                    <a:pt x="122" y="1450"/>
                  </a:lnTo>
                  <a:lnTo>
                    <a:pt x="196" y="1308"/>
                  </a:lnTo>
                  <a:lnTo>
                    <a:pt x="245" y="1150"/>
                  </a:lnTo>
                  <a:lnTo>
                    <a:pt x="269" y="983"/>
                  </a:lnTo>
                  <a:lnTo>
                    <a:pt x="277" y="817"/>
                  </a:lnTo>
                  <a:lnTo>
                    <a:pt x="261" y="575"/>
                  </a:lnTo>
                  <a:lnTo>
                    <a:pt x="212" y="367"/>
                  </a:lnTo>
                  <a:lnTo>
                    <a:pt x="131" y="192"/>
                  </a:lnTo>
                  <a:lnTo>
                    <a:pt x="25" y="50"/>
                  </a:lnTo>
                  <a:lnTo>
                    <a:pt x="17" y="42"/>
                  </a:lnTo>
                  <a:lnTo>
                    <a:pt x="8" y="33"/>
                  </a:lnTo>
                  <a:lnTo>
                    <a:pt x="0" y="2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8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0" name="Freeform 26"/>
            <p:cNvSpPr>
              <a:spLocks/>
            </p:cNvSpPr>
            <p:nvPr/>
          </p:nvSpPr>
          <p:spPr bwMode="auto">
            <a:xfrm>
              <a:off x="16114" y="2306"/>
              <a:ext cx="65" cy="1625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49" y="0"/>
                </a:cxn>
                <a:cxn ang="0">
                  <a:pos x="57" y="17"/>
                </a:cxn>
                <a:cxn ang="0">
                  <a:pos x="65" y="25"/>
                </a:cxn>
                <a:cxn ang="0">
                  <a:pos x="65" y="42"/>
                </a:cxn>
                <a:cxn ang="0">
                  <a:pos x="65" y="58"/>
                </a:cxn>
                <a:cxn ang="0">
                  <a:pos x="65" y="1567"/>
                </a:cxn>
                <a:cxn ang="0">
                  <a:pos x="65" y="1583"/>
                </a:cxn>
                <a:cxn ang="0">
                  <a:pos x="65" y="1600"/>
                </a:cxn>
                <a:cxn ang="0">
                  <a:pos x="57" y="1617"/>
                </a:cxn>
                <a:cxn ang="0">
                  <a:pos x="49" y="1625"/>
                </a:cxn>
                <a:cxn ang="0">
                  <a:pos x="33" y="1625"/>
                </a:cxn>
                <a:cxn ang="0">
                  <a:pos x="16" y="1625"/>
                </a:cxn>
                <a:cxn ang="0">
                  <a:pos x="8" y="1617"/>
                </a:cxn>
                <a:cxn ang="0">
                  <a:pos x="8" y="1600"/>
                </a:cxn>
                <a:cxn ang="0">
                  <a:pos x="0" y="1583"/>
                </a:cxn>
                <a:cxn ang="0">
                  <a:pos x="0" y="1567"/>
                </a:cxn>
                <a:cxn ang="0">
                  <a:pos x="0" y="58"/>
                </a:cxn>
                <a:cxn ang="0">
                  <a:pos x="0" y="42"/>
                </a:cxn>
                <a:cxn ang="0">
                  <a:pos x="8" y="25"/>
                </a:cxn>
                <a:cxn ang="0">
                  <a:pos x="8" y="17"/>
                </a:cxn>
                <a:cxn ang="0">
                  <a:pos x="16" y="0"/>
                </a:cxn>
                <a:cxn ang="0">
                  <a:pos x="33" y="0"/>
                </a:cxn>
              </a:cxnLst>
              <a:rect l="0" t="0" r="r" b="b"/>
              <a:pathLst>
                <a:path w="65" h="1625">
                  <a:moveTo>
                    <a:pt x="33" y="0"/>
                  </a:moveTo>
                  <a:lnTo>
                    <a:pt x="49" y="0"/>
                  </a:lnTo>
                  <a:lnTo>
                    <a:pt x="57" y="17"/>
                  </a:lnTo>
                  <a:lnTo>
                    <a:pt x="65" y="25"/>
                  </a:lnTo>
                  <a:lnTo>
                    <a:pt x="65" y="42"/>
                  </a:lnTo>
                  <a:lnTo>
                    <a:pt x="65" y="58"/>
                  </a:lnTo>
                  <a:lnTo>
                    <a:pt x="65" y="1567"/>
                  </a:lnTo>
                  <a:lnTo>
                    <a:pt x="65" y="1583"/>
                  </a:lnTo>
                  <a:lnTo>
                    <a:pt x="65" y="1600"/>
                  </a:lnTo>
                  <a:lnTo>
                    <a:pt x="57" y="1617"/>
                  </a:lnTo>
                  <a:lnTo>
                    <a:pt x="49" y="1625"/>
                  </a:lnTo>
                  <a:lnTo>
                    <a:pt x="33" y="1625"/>
                  </a:lnTo>
                  <a:lnTo>
                    <a:pt x="16" y="1625"/>
                  </a:lnTo>
                  <a:lnTo>
                    <a:pt x="8" y="1617"/>
                  </a:lnTo>
                  <a:lnTo>
                    <a:pt x="8" y="1600"/>
                  </a:lnTo>
                  <a:lnTo>
                    <a:pt x="0" y="1583"/>
                  </a:lnTo>
                  <a:lnTo>
                    <a:pt x="0" y="1567"/>
                  </a:lnTo>
                  <a:lnTo>
                    <a:pt x="0" y="58"/>
                  </a:lnTo>
                  <a:lnTo>
                    <a:pt x="0" y="42"/>
                  </a:lnTo>
                  <a:lnTo>
                    <a:pt x="8" y="25"/>
                  </a:lnTo>
                  <a:lnTo>
                    <a:pt x="8" y="17"/>
                  </a:lnTo>
                  <a:lnTo>
                    <a:pt x="16" y="0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1" name="Freeform 27"/>
            <p:cNvSpPr>
              <a:spLocks/>
            </p:cNvSpPr>
            <p:nvPr/>
          </p:nvSpPr>
          <p:spPr bwMode="auto">
            <a:xfrm>
              <a:off x="16807" y="2581"/>
              <a:ext cx="1059" cy="1083"/>
            </a:xfrm>
            <a:custGeom>
              <a:avLst/>
              <a:gdLst/>
              <a:ahLst/>
              <a:cxnLst>
                <a:cxn ang="0">
                  <a:pos x="529" y="0"/>
                </a:cxn>
                <a:cxn ang="0">
                  <a:pos x="546" y="0"/>
                </a:cxn>
                <a:cxn ang="0">
                  <a:pos x="554" y="8"/>
                </a:cxn>
                <a:cxn ang="0">
                  <a:pos x="554" y="25"/>
                </a:cxn>
                <a:cxn ang="0">
                  <a:pos x="554" y="33"/>
                </a:cxn>
                <a:cxn ang="0">
                  <a:pos x="554" y="50"/>
                </a:cxn>
                <a:cxn ang="0">
                  <a:pos x="554" y="508"/>
                </a:cxn>
                <a:cxn ang="0">
                  <a:pos x="1002" y="508"/>
                </a:cxn>
                <a:cxn ang="0">
                  <a:pos x="1018" y="508"/>
                </a:cxn>
                <a:cxn ang="0">
                  <a:pos x="1034" y="508"/>
                </a:cxn>
                <a:cxn ang="0">
                  <a:pos x="1043" y="508"/>
                </a:cxn>
                <a:cxn ang="0">
                  <a:pos x="1051" y="525"/>
                </a:cxn>
                <a:cxn ang="0">
                  <a:pos x="1059" y="542"/>
                </a:cxn>
                <a:cxn ang="0">
                  <a:pos x="1051" y="558"/>
                </a:cxn>
                <a:cxn ang="0">
                  <a:pos x="1043" y="567"/>
                </a:cxn>
                <a:cxn ang="0">
                  <a:pos x="1034" y="567"/>
                </a:cxn>
                <a:cxn ang="0">
                  <a:pos x="1018" y="567"/>
                </a:cxn>
                <a:cxn ang="0">
                  <a:pos x="1002" y="567"/>
                </a:cxn>
                <a:cxn ang="0">
                  <a:pos x="554" y="567"/>
                </a:cxn>
                <a:cxn ang="0">
                  <a:pos x="554" y="1025"/>
                </a:cxn>
                <a:cxn ang="0">
                  <a:pos x="554" y="1042"/>
                </a:cxn>
                <a:cxn ang="0">
                  <a:pos x="554" y="1058"/>
                </a:cxn>
                <a:cxn ang="0">
                  <a:pos x="554" y="1067"/>
                </a:cxn>
                <a:cxn ang="0">
                  <a:pos x="546" y="1075"/>
                </a:cxn>
                <a:cxn ang="0">
                  <a:pos x="529" y="1083"/>
                </a:cxn>
                <a:cxn ang="0">
                  <a:pos x="513" y="1075"/>
                </a:cxn>
                <a:cxn ang="0">
                  <a:pos x="505" y="1067"/>
                </a:cxn>
                <a:cxn ang="0">
                  <a:pos x="497" y="1058"/>
                </a:cxn>
                <a:cxn ang="0">
                  <a:pos x="497" y="1042"/>
                </a:cxn>
                <a:cxn ang="0">
                  <a:pos x="497" y="1025"/>
                </a:cxn>
                <a:cxn ang="0">
                  <a:pos x="497" y="567"/>
                </a:cxn>
                <a:cxn ang="0">
                  <a:pos x="49" y="567"/>
                </a:cxn>
                <a:cxn ang="0">
                  <a:pos x="32" y="567"/>
                </a:cxn>
                <a:cxn ang="0">
                  <a:pos x="24" y="567"/>
                </a:cxn>
                <a:cxn ang="0">
                  <a:pos x="8" y="567"/>
                </a:cxn>
                <a:cxn ang="0">
                  <a:pos x="0" y="558"/>
                </a:cxn>
                <a:cxn ang="0">
                  <a:pos x="0" y="542"/>
                </a:cxn>
                <a:cxn ang="0">
                  <a:pos x="0" y="525"/>
                </a:cxn>
                <a:cxn ang="0">
                  <a:pos x="8" y="508"/>
                </a:cxn>
                <a:cxn ang="0">
                  <a:pos x="24" y="508"/>
                </a:cxn>
                <a:cxn ang="0">
                  <a:pos x="32" y="508"/>
                </a:cxn>
                <a:cxn ang="0">
                  <a:pos x="49" y="508"/>
                </a:cxn>
                <a:cxn ang="0">
                  <a:pos x="497" y="508"/>
                </a:cxn>
                <a:cxn ang="0">
                  <a:pos x="497" y="50"/>
                </a:cxn>
                <a:cxn ang="0">
                  <a:pos x="497" y="33"/>
                </a:cxn>
                <a:cxn ang="0">
                  <a:pos x="497" y="25"/>
                </a:cxn>
                <a:cxn ang="0">
                  <a:pos x="505" y="8"/>
                </a:cxn>
                <a:cxn ang="0">
                  <a:pos x="513" y="0"/>
                </a:cxn>
                <a:cxn ang="0">
                  <a:pos x="529" y="0"/>
                </a:cxn>
              </a:cxnLst>
              <a:rect l="0" t="0" r="r" b="b"/>
              <a:pathLst>
                <a:path w="1059" h="1083">
                  <a:moveTo>
                    <a:pt x="529" y="0"/>
                  </a:moveTo>
                  <a:lnTo>
                    <a:pt x="546" y="0"/>
                  </a:lnTo>
                  <a:lnTo>
                    <a:pt x="554" y="8"/>
                  </a:lnTo>
                  <a:lnTo>
                    <a:pt x="554" y="25"/>
                  </a:lnTo>
                  <a:lnTo>
                    <a:pt x="554" y="33"/>
                  </a:lnTo>
                  <a:lnTo>
                    <a:pt x="554" y="50"/>
                  </a:lnTo>
                  <a:lnTo>
                    <a:pt x="554" y="508"/>
                  </a:lnTo>
                  <a:lnTo>
                    <a:pt x="1002" y="508"/>
                  </a:lnTo>
                  <a:lnTo>
                    <a:pt x="1018" y="508"/>
                  </a:lnTo>
                  <a:lnTo>
                    <a:pt x="1034" y="508"/>
                  </a:lnTo>
                  <a:lnTo>
                    <a:pt x="1043" y="508"/>
                  </a:lnTo>
                  <a:lnTo>
                    <a:pt x="1051" y="525"/>
                  </a:lnTo>
                  <a:lnTo>
                    <a:pt x="1059" y="542"/>
                  </a:lnTo>
                  <a:lnTo>
                    <a:pt x="1051" y="558"/>
                  </a:lnTo>
                  <a:lnTo>
                    <a:pt x="1043" y="567"/>
                  </a:lnTo>
                  <a:lnTo>
                    <a:pt x="1034" y="567"/>
                  </a:lnTo>
                  <a:lnTo>
                    <a:pt x="1018" y="567"/>
                  </a:lnTo>
                  <a:lnTo>
                    <a:pt x="1002" y="567"/>
                  </a:lnTo>
                  <a:lnTo>
                    <a:pt x="554" y="567"/>
                  </a:lnTo>
                  <a:lnTo>
                    <a:pt x="554" y="1025"/>
                  </a:lnTo>
                  <a:lnTo>
                    <a:pt x="554" y="1042"/>
                  </a:lnTo>
                  <a:lnTo>
                    <a:pt x="554" y="1058"/>
                  </a:lnTo>
                  <a:lnTo>
                    <a:pt x="554" y="1067"/>
                  </a:lnTo>
                  <a:lnTo>
                    <a:pt x="546" y="1075"/>
                  </a:lnTo>
                  <a:lnTo>
                    <a:pt x="529" y="1083"/>
                  </a:lnTo>
                  <a:lnTo>
                    <a:pt x="513" y="1075"/>
                  </a:lnTo>
                  <a:lnTo>
                    <a:pt x="505" y="1067"/>
                  </a:lnTo>
                  <a:lnTo>
                    <a:pt x="497" y="1058"/>
                  </a:lnTo>
                  <a:lnTo>
                    <a:pt x="497" y="1042"/>
                  </a:lnTo>
                  <a:lnTo>
                    <a:pt x="497" y="1025"/>
                  </a:lnTo>
                  <a:lnTo>
                    <a:pt x="497" y="567"/>
                  </a:lnTo>
                  <a:lnTo>
                    <a:pt x="49" y="567"/>
                  </a:lnTo>
                  <a:lnTo>
                    <a:pt x="32" y="567"/>
                  </a:lnTo>
                  <a:lnTo>
                    <a:pt x="24" y="567"/>
                  </a:lnTo>
                  <a:lnTo>
                    <a:pt x="8" y="567"/>
                  </a:lnTo>
                  <a:lnTo>
                    <a:pt x="0" y="558"/>
                  </a:lnTo>
                  <a:lnTo>
                    <a:pt x="0" y="542"/>
                  </a:lnTo>
                  <a:lnTo>
                    <a:pt x="0" y="525"/>
                  </a:lnTo>
                  <a:lnTo>
                    <a:pt x="8" y="508"/>
                  </a:lnTo>
                  <a:lnTo>
                    <a:pt x="24" y="508"/>
                  </a:lnTo>
                  <a:lnTo>
                    <a:pt x="32" y="508"/>
                  </a:lnTo>
                  <a:lnTo>
                    <a:pt x="49" y="508"/>
                  </a:lnTo>
                  <a:lnTo>
                    <a:pt x="497" y="508"/>
                  </a:lnTo>
                  <a:lnTo>
                    <a:pt x="497" y="50"/>
                  </a:lnTo>
                  <a:lnTo>
                    <a:pt x="497" y="33"/>
                  </a:lnTo>
                  <a:lnTo>
                    <a:pt x="497" y="25"/>
                  </a:lnTo>
                  <a:lnTo>
                    <a:pt x="505" y="8"/>
                  </a:lnTo>
                  <a:lnTo>
                    <a:pt x="513" y="0"/>
                  </a:lnTo>
                  <a:lnTo>
                    <a:pt x="5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2" name="Freeform 28"/>
            <p:cNvSpPr>
              <a:spLocks/>
            </p:cNvSpPr>
            <p:nvPr/>
          </p:nvSpPr>
          <p:spPr bwMode="auto">
            <a:xfrm>
              <a:off x="18501" y="2306"/>
              <a:ext cx="57" cy="1625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41" y="0"/>
                </a:cxn>
                <a:cxn ang="0">
                  <a:pos x="49" y="17"/>
                </a:cxn>
                <a:cxn ang="0">
                  <a:pos x="57" y="25"/>
                </a:cxn>
                <a:cxn ang="0">
                  <a:pos x="57" y="42"/>
                </a:cxn>
                <a:cxn ang="0">
                  <a:pos x="57" y="58"/>
                </a:cxn>
                <a:cxn ang="0">
                  <a:pos x="57" y="1567"/>
                </a:cxn>
                <a:cxn ang="0">
                  <a:pos x="57" y="1583"/>
                </a:cxn>
                <a:cxn ang="0">
                  <a:pos x="57" y="1600"/>
                </a:cxn>
                <a:cxn ang="0">
                  <a:pos x="49" y="1617"/>
                </a:cxn>
                <a:cxn ang="0">
                  <a:pos x="41" y="1625"/>
                </a:cxn>
                <a:cxn ang="0">
                  <a:pos x="33" y="1625"/>
                </a:cxn>
                <a:cxn ang="0">
                  <a:pos x="17" y="1625"/>
                </a:cxn>
                <a:cxn ang="0">
                  <a:pos x="0" y="1617"/>
                </a:cxn>
                <a:cxn ang="0">
                  <a:pos x="0" y="1600"/>
                </a:cxn>
                <a:cxn ang="0">
                  <a:pos x="0" y="1583"/>
                </a:cxn>
                <a:cxn ang="0">
                  <a:pos x="0" y="1567"/>
                </a:cxn>
                <a:cxn ang="0">
                  <a:pos x="0" y="58"/>
                </a:cxn>
                <a:cxn ang="0">
                  <a:pos x="0" y="42"/>
                </a:cxn>
                <a:cxn ang="0">
                  <a:pos x="0" y="25"/>
                </a:cxn>
                <a:cxn ang="0">
                  <a:pos x="0" y="17"/>
                </a:cxn>
                <a:cxn ang="0">
                  <a:pos x="17" y="0"/>
                </a:cxn>
                <a:cxn ang="0">
                  <a:pos x="33" y="0"/>
                </a:cxn>
              </a:cxnLst>
              <a:rect l="0" t="0" r="r" b="b"/>
              <a:pathLst>
                <a:path w="57" h="1625">
                  <a:moveTo>
                    <a:pt x="33" y="0"/>
                  </a:moveTo>
                  <a:lnTo>
                    <a:pt x="41" y="0"/>
                  </a:lnTo>
                  <a:lnTo>
                    <a:pt x="49" y="17"/>
                  </a:lnTo>
                  <a:lnTo>
                    <a:pt x="57" y="25"/>
                  </a:lnTo>
                  <a:lnTo>
                    <a:pt x="57" y="42"/>
                  </a:lnTo>
                  <a:lnTo>
                    <a:pt x="57" y="58"/>
                  </a:lnTo>
                  <a:lnTo>
                    <a:pt x="57" y="1567"/>
                  </a:lnTo>
                  <a:lnTo>
                    <a:pt x="57" y="1583"/>
                  </a:lnTo>
                  <a:lnTo>
                    <a:pt x="57" y="1600"/>
                  </a:lnTo>
                  <a:lnTo>
                    <a:pt x="49" y="1617"/>
                  </a:lnTo>
                  <a:lnTo>
                    <a:pt x="41" y="1625"/>
                  </a:lnTo>
                  <a:lnTo>
                    <a:pt x="33" y="1625"/>
                  </a:lnTo>
                  <a:lnTo>
                    <a:pt x="17" y="1625"/>
                  </a:lnTo>
                  <a:lnTo>
                    <a:pt x="0" y="1617"/>
                  </a:lnTo>
                  <a:lnTo>
                    <a:pt x="0" y="1600"/>
                  </a:lnTo>
                  <a:lnTo>
                    <a:pt x="0" y="1583"/>
                  </a:lnTo>
                  <a:lnTo>
                    <a:pt x="0" y="1567"/>
                  </a:lnTo>
                  <a:lnTo>
                    <a:pt x="0" y="58"/>
                  </a:lnTo>
                  <a:lnTo>
                    <a:pt x="0" y="42"/>
                  </a:lnTo>
                  <a:lnTo>
                    <a:pt x="0" y="25"/>
                  </a:lnTo>
                  <a:lnTo>
                    <a:pt x="0" y="17"/>
                  </a:lnTo>
                  <a:lnTo>
                    <a:pt x="17" y="0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3" name="Freeform 29"/>
            <p:cNvSpPr>
              <a:spLocks/>
            </p:cNvSpPr>
            <p:nvPr/>
          </p:nvSpPr>
          <p:spPr bwMode="auto">
            <a:xfrm>
              <a:off x="18844" y="2414"/>
              <a:ext cx="1059" cy="1109"/>
            </a:xfrm>
            <a:custGeom>
              <a:avLst/>
              <a:gdLst/>
              <a:ahLst/>
              <a:cxnLst>
                <a:cxn ang="0">
                  <a:pos x="342" y="0"/>
                </a:cxn>
                <a:cxn ang="0">
                  <a:pos x="1018" y="0"/>
                </a:cxn>
                <a:cxn ang="0">
                  <a:pos x="1034" y="0"/>
                </a:cxn>
                <a:cxn ang="0">
                  <a:pos x="1051" y="0"/>
                </a:cxn>
                <a:cxn ang="0">
                  <a:pos x="1051" y="9"/>
                </a:cxn>
                <a:cxn ang="0">
                  <a:pos x="1059" y="17"/>
                </a:cxn>
                <a:cxn ang="0">
                  <a:pos x="1051" y="25"/>
                </a:cxn>
                <a:cxn ang="0">
                  <a:pos x="1051" y="42"/>
                </a:cxn>
                <a:cxn ang="0">
                  <a:pos x="1051" y="42"/>
                </a:cxn>
                <a:cxn ang="0">
                  <a:pos x="163" y="1059"/>
                </a:cxn>
                <a:cxn ang="0">
                  <a:pos x="431" y="1059"/>
                </a:cxn>
                <a:cxn ang="0">
                  <a:pos x="554" y="1050"/>
                </a:cxn>
                <a:cxn ang="0">
                  <a:pos x="643" y="1017"/>
                </a:cxn>
                <a:cxn ang="0">
                  <a:pos x="717" y="967"/>
                </a:cxn>
                <a:cxn ang="0">
                  <a:pos x="774" y="909"/>
                </a:cxn>
                <a:cxn ang="0">
                  <a:pos x="814" y="817"/>
                </a:cxn>
                <a:cxn ang="0">
                  <a:pos x="847" y="717"/>
                </a:cxn>
                <a:cxn ang="0">
                  <a:pos x="855" y="700"/>
                </a:cxn>
                <a:cxn ang="0">
                  <a:pos x="863" y="684"/>
                </a:cxn>
                <a:cxn ang="0">
                  <a:pos x="871" y="675"/>
                </a:cxn>
                <a:cxn ang="0">
                  <a:pos x="880" y="675"/>
                </a:cxn>
                <a:cxn ang="0">
                  <a:pos x="888" y="684"/>
                </a:cxn>
                <a:cxn ang="0">
                  <a:pos x="896" y="684"/>
                </a:cxn>
                <a:cxn ang="0">
                  <a:pos x="896" y="692"/>
                </a:cxn>
                <a:cxn ang="0">
                  <a:pos x="896" y="709"/>
                </a:cxn>
                <a:cxn ang="0">
                  <a:pos x="896" y="717"/>
                </a:cxn>
                <a:cxn ang="0">
                  <a:pos x="782" y="1075"/>
                </a:cxn>
                <a:cxn ang="0">
                  <a:pos x="774" y="1100"/>
                </a:cxn>
                <a:cxn ang="0">
                  <a:pos x="766" y="1109"/>
                </a:cxn>
                <a:cxn ang="0">
                  <a:pos x="749" y="1109"/>
                </a:cxn>
                <a:cxn ang="0">
                  <a:pos x="733" y="1109"/>
                </a:cxn>
                <a:cxn ang="0">
                  <a:pos x="40" y="1109"/>
                </a:cxn>
                <a:cxn ang="0">
                  <a:pos x="16" y="1109"/>
                </a:cxn>
                <a:cxn ang="0">
                  <a:pos x="8" y="1109"/>
                </a:cxn>
                <a:cxn ang="0">
                  <a:pos x="0" y="1109"/>
                </a:cxn>
                <a:cxn ang="0">
                  <a:pos x="0" y="1100"/>
                </a:cxn>
                <a:cxn ang="0">
                  <a:pos x="0" y="1092"/>
                </a:cxn>
                <a:cxn ang="0">
                  <a:pos x="0" y="1084"/>
                </a:cxn>
                <a:cxn ang="0">
                  <a:pos x="0" y="1075"/>
                </a:cxn>
                <a:cxn ang="0">
                  <a:pos x="0" y="1067"/>
                </a:cxn>
                <a:cxn ang="0">
                  <a:pos x="896" y="50"/>
                </a:cxn>
                <a:cxn ang="0">
                  <a:pos x="635" y="50"/>
                </a:cxn>
                <a:cxn ang="0">
                  <a:pos x="521" y="59"/>
                </a:cxn>
                <a:cxn ang="0">
                  <a:pos x="440" y="84"/>
                </a:cxn>
                <a:cxn ang="0">
                  <a:pos x="366" y="125"/>
                </a:cxn>
                <a:cxn ang="0">
                  <a:pos x="317" y="184"/>
                </a:cxn>
                <a:cxn ang="0">
                  <a:pos x="277" y="259"/>
                </a:cxn>
                <a:cxn ang="0">
                  <a:pos x="244" y="350"/>
                </a:cxn>
                <a:cxn ang="0">
                  <a:pos x="236" y="359"/>
                </a:cxn>
                <a:cxn ang="0">
                  <a:pos x="236" y="367"/>
                </a:cxn>
                <a:cxn ang="0">
                  <a:pos x="220" y="367"/>
                </a:cxn>
                <a:cxn ang="0">
                  <a:pos x="211" y="367"/>
                </a:cxn>
                <a:cxn ang="0">
                  <a:pos x="203" y="359"/>
                </a:cxn>
                <a:cxn ang="0">
                  <a:pos x="203" y="350"/>
                </a:cxn>
                <a:cxn ang="0">
                  <a:pos x="203" y="350"/>
                </a:cxn>
                <a:cxn ang="0">
                  <a:pos x="203" y="342"/>
                </a:cxn>
                <a:cxn ang="0">
                  <a:pos x="203" y="334"/>
                </a:cxn>
                <a:cxn ang="0">
                  <a:pos x="211" y="325"/>
                </a:cxn>
                <a:cxn ang="0">
                  <a:pos x="293" y="34"/>
                </a:cxn>
                <a:cxn ang="0">
                  <a:pos x="301" y="17"/>
                </a:cxn>
                <a:cxn ang="0">
                  <a:pos x="309" y="9"/>
                </a:cxn>
                <a:cxn ang="0">
                  <a:pos x="326" y="0"/>
                </a:cxn>
                <a:cxn ang="0">
                  <a:pos x="342" y="0"/>
                </a:cxn>
              </a:cxnLst>
              <a:rect l="0" t="0" r="r" b="b"/>
              <a:pathLst>
                <a:path w="1059" h="1109">
                  <a:moveTo>
                    <a:pt x="342" y="0"/>
                  </a:moveTo>
                  <a:lnTo>
                    <a:pt x="1018" y="0"/>
                  </a:lnTo>
                  <a:lnTo>
                    <a:pt x="1034" y="0"/>
                  </a:lnTo>
                  <a:lnTo>
                    <a:pt x="1051" y="0"/>
                  </a:lnTo>
                  <a:lnTo>
                    <a:pt x="1051" y="9"/>
                  </a:lnTo>
                  <a:lnTo>
                    <a:pt x="1059" y="17"/>
                  </a:lnTo>
                  <a:lnTo>
                    <a:pt x="1051" y="25"/>
                  </a:lnTo>
                  <a:lnTo>
                    <a:pt x="1051" y="42"/>
                  </a:lnTo>
                  <a:lnTo>
                    <a:pt x="1051" y="42"/>
                  </a:lnTo>
                  <a:lnTo>
                    <a:pt x="163" y="1059"/>
                  </a:lnTo>
                  <a:lnTo>
                    <a:pt x="431" y="1059"/>
                  </a:lnTo>
                  <a:lnTo>
                    <a:pt x="554" y="1050"/>
                  </a:lnTo>
                  <a:lnTo>
                    <a:pt x="643" y="1017"/>
                  </a:lnTo>
                  <a:lnTo>
                    <a:pt x="717" y="967"/>
                  </a:lnTo>
                  <a:lnTo>
                    <a:pt x="774" y="909"/>
                  </a:lnTo>
                  <a:lnTo>
                    <a:pt x="814" y="817"/>
                  </a:lnTo>
                  <a:lnTo>
                    <a:pt x="847" y="717"/>
                  </a:lnTo>
                  <a:lnTo>
                    <a:pt x="855" y="700"/>
                  </a:lnTo>
                  <a:lnTo>
                    <a:pt x="863" y="684"/>
                  </a:lnTo>
                  <a:lnTo>
                    <a:pt x="871" y="675"/>
                  </a:lnTo>
                  <a:lnTo>
                    <a:pt x="880" y="675"/>
                  </a:lnTo>
                  <a:lnTo>
                    <a:pt x="888" y="684"/>
                  </a:lnTo>
                  <a:lnTo>
                    <a:pt x="896" y="684"/>
                  </a:lnTo>
                  <a:lnTo>
                    <a:pt x="896" y="692"/>
                  </a:lnTo>
                  <a:lnTo>
                    <a:pt x="896" y="709"/>
                  </a:lnTo>
                  <a:lnTo>
                    <a:pt x="896" y="717"/>
                  </a:lnTo>
                  <a:lnTo>
                    <a:pt x="782" y="1075"/>
                  </a:lnTo>
                  <a:lnTo>
                    <a:pt x="774" y="1100"/>
                  </a:lnTo>
                  <a:lnTo>
                    <a:pt x="766" y="1109"/>
                  </a:lnTo>
                  <a:lnTo>
                    <a:pt x="749" y="1109"/>
                  </a:lnTo>
                  <a:lnTo>
                    <a:pt x="733" y="1109"/>
                  </a:lnTo>
                  <a:lnTo>
                    <a:pt x="40" y="1109"/>
                  </a:lnTo>
                  <a:lnTo>
                    <a:pt x="16" y="1109"/>
                  </a:lnTo>
                  <a:lnTo>
                    <a:pt x="8" y="1109"/>
                  </a:lnTo>
                  <a:lnTo>
                    <a:pt x="0" y="1109"/>
                  </a:lnTo>
                  <a:lnTo>
                    <a:pt x="0" y="1100"/>
                  </a:lnTo>
                  <a:lnTo>
                    <a:pt x="0" y="1092"/>
                  </a:lnTo>
                  <a:lnTo>
                    <a:pt x="0" y="1084"/>
                  </a:lnTo>
                  <a:lnTo>
                    <a:pt x="0" y="1075"/>
                  </a:lnTo>
                  <a:lnTo>
                    <a:pt x="0" y="1067"/>
                  </a:lnTo>
                  <a:lnTo>
                    <a:pt x="896" y="50"/>
                  </a:lnTo>
                  <a:lnTo>
                    <a:pt x="635" y="50"/>
                  </a:lnTo>
                  <a:lnTo>
                    <a:pt x="521" y="59"/>
                  </a:lnTo>
                  <a:lnTo>
                    <a:pt x="440" y="84"/>
                  </a:lnTo>
                  <a:lnTo>
                    <a:pt x="366" y="125"/>
                  </a:lnTo>
                  <a:lnTo>
                    <a:pt x="317" y="184"/>
                  </a:lnTo>
                  <a:lnTo>
                    <a:pt x="277" y="259"/>
                  </a:lnTo>
                  <a:lnTo>
                    <a:pt x="244" y="350"/>
                  </a:lnTo>
                  <a:lnTo>
                    <a:pt x="236" y="359"/>
                  </a:lnTo>
                  <a:lnTo>
                    <a:pt x="236" y="367"/>
                  </a:lnTo>
                  <a:lnTo>
                    <a:pt x="220" y="367"/>
                  </a:lnTo>
                  <a:lnTo>
                    <a:pt x="211" y="367"/>
                  </a:lnTo>
                  <a:lnTo>
                    <a:pt x="203" y="359"/>
                  </a:lnTo>
                  <a:lnTo>
                    <a:pt x="203" y="350"/>
                  </a:lnTo>
                  <a:lnTo>
                    <a:pt x="203" y="350"/>
                  </a:lnTo>
                  <a:lnTo>
                    <a:pt x="203" y="342"/>
                  </a:lnTo>
                  <a:lnTo>
                    <a:pt x="203" y="334"/>
                  </a:lnTo>
                  <a:lnTo>
                    <a:pt x="211" y="325"/>
                  </a:lnTo>
                  <a:lnTo>
                    <a:pt x="293" y="34"/>
                  </a:lnTo>
                  <a:lnTo>
                    <a:pt x="301" y="17"/>
                  </a:lnTo>
                  <a:lnTo>
                    <a:pt x="309" y="9"/>
                  </a:lnTo>
                  <a:lnTo>
                    <a:pt x="326" y="0"/>
                  </a:lnTo>
                  <a:lnTo>
                    <a:pt x="3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4" name="Freeform 30"/>
            <p:cNvSpPr>
              <a:spLocks/>
            </p:cNvSpPr>
            <p:nvPr/>
          </p:nvSpPr>
          <p:spPr bwMode="auto">
            <a:xfrm>
              <a:off x="19887" y="3256"/>
              <a:ext cx="643" cy="750"/>
            </a:xfrm>
            <a:custGeom>
              <a:avLst/>
              <a:gdLst/>
              <a:ahLst/>
              <a:cxnLst>
                <a:cxn ang="0">
                  <a:pos x="301" y="17"/>
                </a:cxn>
                <a:cxn ang="0">
                  <a:pos x="399" y="117"/>
                </a:cxn>
                <a:cxn ang="0">
                  <a:pos x="448" y="250"/>
                </a:cxn>
                <a:cxn ang="0">
                  <a:pos x="464" y="342"/>
                </a:cxn>
                <a:cxn ang="0">
                  <a:pos x="497" y="258"/>
                </a:cxn>
                <a:cxn ang="0">
                  <a:pos x="570" y="100"/>
                </a:cxn>
                <a:cxn ang="0">
                  <a:pos x="611" y="17"/>
                </a:cxn>
                <a:cxn ang="0">
                  <a:pos x="627" y="8"/>
                </a:cxn>
                <a:cxn ang="0">
                  <a:pos x="635" y="8"/>
                </a:cxn>
                <a:cxn ang="0">
                  <a:pos x="643" y="25"/>
                </a:cxn>
                <a:cxn ang="0">
                  <a:pos x="594" y="125"/>
                </a:cxn>
                <a:cxn ang="0">
                  <a:pos x="545" y="233"/>
                </a:cxn>
                <a:cxn ang="0">
                  <a:pos x="505" y="325"/>
                </a:cxn>
                <a:cxn ang="0">
                  <a:pos x="464" y="442"/>
                </a:cxn>
                <a:cxn ang="0">
                  <a:pos x="448" y="558"/>
                </a:cxn>
                <a:cxn ang="0">
                  <a:pos x="415" y="692"/>
                </a:cxn>
                <a:cxn ang="0">
                  <a:pos x="399" y="742"/>
                </a:cxn>
                <a:cxn ang="0">
                  <a:pos x="383" y="750"/>
                </a:cxn>
                <a:cxn ang="0">
                  <a:pos x="366" y="750"/>
                </a:cxn>
                <a:cxn ang="0">
                  <a:pos x="358" y="733"/>
                </a:cxn>
                <a:cxn ang="0">
                  <a:pos x="358" y="683"/>
                </a:cxn>
                <a:cxn ang="0">
                  <a:pos x="399" y="542"/>
                </a:cxn>
                <a:cxn ang="0">
                  <a:pos x="415" y="467"/>
                </a:cxn>
                <a:cxn ang="0">
                  <a:pos x="423" y="442"/>
                </a:cxn>
                <a:cxn ang="0">
                  <a:pos x="423" y="392"/>
                </a:cxn>
                <a:cxn ang="0">
                  <a:pos x="415" y="258"/>
                </a:cxn>
                <a:cxn ang="0">
                  <a:pos x="350" y="142"/>
                </a:cxn>
                <a:cxn ang="0">
                  <a:pos x="220" y="92"/>
                </a:cxn>
                <a:cxn ang="0">
                  <a:pos x="81" y="142"/>
                </a:cxn>
                <a:cxn ang="0">
                  <a:pos x="32" y="208"/>
                </a:cxn>
                <a:cxn ang="0">
                  <a:pos x="16" y="217"/>
                </a:cxn>
                <a:cxn ang="0">
                  <a:pos x="8" y="217"/>
                </a:cxn>
                <a:cxn ang="0">
                  <a:pos x="0" y="208"/>
                </a:cxn>
                <a:cxn ang="0">
                  <a:pos x="24" y="125"/>
                </a:cxn>
                <a:cxn ang="0">
                  <a:pos x="146" y="17"/>
                </a:cxn>
              </a:cxnLst>
              <a:rect l="0" t="0" r="r" b="b"/>
              <a:pathLst>
                <a:path w="643" h="750">
                  <a:moveTo>
                    <a:pt x="236" y="0"/>
                  </a:moveTo>
                  <a:lnTo>
                    <a:pt x="301" y="17"/>
                  </a:lnTo>
                  <a:lnTo>
                    <a:pt x="358" y="58"/>
                  </a:lnTo>
                  <a:lnTo>
                    <a:pt x="399" y="117"/>
                  </a:lnTo>
                  <a:lnTo>
                    <a:pt x="431" y="183"/>
                  </a:lnTo>
                  <a:lnTo>
                    <a:pt x="448" y="250"/>
                  </a:lnTo>
                  <a:lnTo>
                    <a:pt x="456" y="308"/>
                  </a:lnTo>
                  <a:lnTo>
                    <a:pt x="464" y="342"/>
                  </a:lnTo>
                  <a:lnTo>
                    <a:pt x="464" y="342"/>
                  </a:lnTo>
                  <a:lnTo>
                    <a:pt x="497" y="258"/>
                  </a:lnTo>
                  <a:lnTo>
                    <a:pt x="529" y="175"/>
                  </a:lnTo>
                  <a:lnTo>
                    <a:pt x="570" y="100"/>
                  </a:lnTo>
                  <a:lnTo>
                    <a:pt x="594" y="42"/>
                  </a:lnTo>
                  <a:lnTo>
                    <a:pt x="611" y="17"/>
                  </a:lnTo>
                  <a:lnTo>
                    <a:pt x="619" y="8"/>
                  </a:lnTo>
                  <a:lnTo>
                    <a:pt x="627" y="8"/>
                  </a:lnTo>
                  <a:lnTo>
                    <a:pt x="635" y="8"/>
                  </a:lnTo>
                  <a:lnTo>
                    <a:pt x="635" y="8"/>
                  </a:lnTo>
                  <a:lnTo>
                    <a:pt x="643" y="17"/>
                  </a:lnTo>
                  <a:lnTo>
                    <a:pt x="643" y="25"/>
                  </a:lnTo>
                  <a:lnTo>
                    <a:pt x="643" y="33"/>
                  </a:lnTo>
                  <a:lnTo>
                    <a:pt x="594" y="125"/>
                  </a:lnTo>
                  <a:lnTo>
                    <a:pt x="570" y="183"/>
                  </a:lnTo>
                  <a:lnTo>
                    <a:pt x="545" y="233"/>
                  </a:lnTo>
                  <a:lnTo>
                    <a:pt x="529" y="275"/>
                  </a:lnTo>
                  <a:lnTo>
                    <a:pt x="505" y="325"/>
                  </a:lnTo>
                  <a:lnTo>
                    <a:pt x="488" y="392"/>
                  </a:lnTo>
                  <a:lnTo>
                    <a:pt x="464" y="442"/>
                  </a:lnTo>
                  <a:lnTo>
                    <a:pt x="456" y="483"/>
                  </a:lnTo>
                  <a:lnTo>
                    <a:pt x="448" y="558"/>
                  </a:lnTo>
                  <a:lnTo>
                    <a:pt x="431" y="633"/>
                  </a:lnTo>
                  <a:lnTo>
                    <a:pt x="415" y="692"/>
                  </a:lnTo>
                  <a:lnTo>
                    <a:pt x="407" y="725"/>
                  </a:lnTo>
                  <a:lnTo>
                    <a:pt x="399" y="742"/>
                  </a:lnTo>
                  <a:lnTo>
                    <a:pt x="391" y="750"/>
                  </a:lnTo>
                  <a:lnTo>
                    <a:pt x="383" y="750"/>
                  </a:lnTo>
                  <a:lnTo>
                    <a:pt x="374" y="750"/>
                  </a:lnTo>
                  <a:lnTo>
                    <a:pt x="366" y="750"/>
                  </a:lnTo>
                  <a:lnTo>
                    <a:pt x="358" y="742"/>
                  </a:lnTo>
                  <a:lnTo>
                    <a:pt x="358" y="733"/>
                  </a:lnTo>
                  <a:lnTo>
                    <a:pt x="358" y="725"/>
                  </a:lnTo>
                  <a:lnTo>
                    <a:pt x="358" y="683"/>
                  </a:lnTo>
                  <a:lnTo>
                    <a:pt x="374" y="617"/>
                  </a:lnTo>
                  <a:lnTo>
                    <a:pt x="399" y="542"/>
                  </a:lnTo>
                  <a:lnTo>
                    <a:pt x="415" y="475"/>
                  </a:lnTo>
                  <a:lnTo>
                    <a:pt x="415" y="467"/>
                  </a:lnTo>
                  <a:lnTo>
                    <a:pt x="423" y="458"/>
                  </a:lnTo>
                  <a:lnTo>
                    <a:pt x="423" y="442"/>
                  </a:lnTo>
                  <a:lnTo>
                    <a:pt x="423" y="425"/>
                  </a:lnTo>
                  <a:lnTo>
                    <a:pt x="423" y="392"/>
                  </a:lnTo>
                  <a:lnTo>
                    <a:pt x="423" y="333"/>
                  </a:lnTo>
                  <a:lnTo>
                    <a:pt x="415" y="258"/>
                  </a:lnTo>
                  <a:lnTo>
                    <a:pt x="391" y="200"/>
                  </a:lnTo>
                  <a:lnTo>
                    <a:pt x="350" y="142"/>
                  </a:lnTo>
                  <a:lnTo>
                    <a:pt x="301" y="108"/>
                  </a:lnTo>
                  <a:lnTo>
                    <a:pt x="220" y="92"/>
                  </a:lnTo>
                  <a:lnTo>
                    <a:pt x="146" y="108"/>
                  </a:lnTo>
                  <a:lnTo>
                    <a:pt x="81" y="142"/>
                  </a:lnTo>
                  <a:lnTo>
                    <a:pt x="32" y="200"/>
                  </a:lnTo>
                  <a:lnTo>
                    <a:pt x="32" y="208"/>
                  </a:lnTo>
                  <a:lnTo>
                    <a:pt x="24" y="217"/>
                  </a:lnTo>
                  <a:lnTo>
                    <a:pt x="16" y="217"/>
                  </a:lnTo>
                  <a:lnTo>
                    <a:pt x="8" y="217"/>
                  </a:lnTo>
                  <a:lnTo>
                    <a:pt x="8" y="217"/>
                  </a:lnTo>
                  <a:lnTo>
                    <a:pt x="0" y="217"/>
                  </a:lnTo>
                  <a:lnTo>
                    <a:pt x="0" y="208"/>
                  </a:lnTo>
                  <a:lnTo>
                    <a:pt x="0" y="183"/>
                  </a:lnTo>
                  <a:lnTo>
                    <a:pt x="24" y="125"/>
                  </a:lnTo>
                  <a:lnTo>
                    <a:pt x="81" y="67"/>
                  </a:lnTo>
                  <a:lnTo>
                    <a:pt x="146" y="17"/>
                  </a:lnTo>
                  <a:lnTo>
                    <a:pt x="2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5" name="Freeform 31"/>
            <p:cNvSpPr>
              <a:spLocks/>
            </p:cNvSpPr>
            <p:nvPr/>
          </p:nvSpPr>
          <p:spPr bwMode="auto">
            <a:xfrm>
              <a:off x="20587" y="3389"/>
              <a:ext cx="391" cy="534"/>
            </a:xfrm>
            <a:custGeom>
              <a:avLst/>
              <a:gdLst/>
              <a:ahLst/>
              <a:cxnLst>
                <a:cxn ang="0">
                  <a:pos x="188" y="0"/>
                </a:cxn>
                <a:cxn ang="0">
                  <a:pos x="269" y="9"/>
                </a:cxn>
                <a:cxn ang="0">
                  <a:pos x="334" y="42"/>
                </a:cxn>
                <a:cxn ang="0">
                  <a:pos x="375" y="92"/>
                </a:cxn>
                <a:cxn ang="0">
                  <a:pos x="391" y="159"/>
                </a:cxn>
                <a:cxn ang="0">
                  <a:pos x="383" y="217"/>
                </a:cxn>
                <a:cxn ang="0">
                  <a:pos x="351" y="259"/>
                </a:cxn>
                <a:cxn ang="0">
                  <a:pos x="310" y="300"/>
                </a:cxn>
                <a:cxn ang="0">
                  <a:pos x="253" y="342"/>
                </a:cxn>
                <a:cxn ang="0">
                  <a:pos x="180" y="392"/>
                </a:cxn>
                <a:cxn ang="0">
                  <a:pos x="98" y="450"/>
                </a:cxn>
                <a:cxn ang="0">
                  <a:pos x="253" y="450"/>
                </a:cxn>
                <a:cxn ang="0">
                  <a:pos x="269" y="450"/>
                </a:cxn>
                <a:cxn ang="0">
                  <a:pos x="285" y="450"/>
                </a:cxn>
                <a:cxn ang="0">
                  <a:pos x="310" y="450"/>
                </a:cxn>
                <a:cxn ang="0">
                  <a:pos x="326" y="450"/>
                </a:cxn>
                <a:cxn ang="0">
                  <a:pos x="334" y="450"/>
                </a:cxn>
                <a:cxn ang="0">
                  <a:pos x="343" y="434"/>
                </a:cxn>
                <a:cxn ang="0">
                  <a:pos x="351" y="417"/>
                </a:cxn>
                <a:cxn ang="0">
                  <a:pos x="359" y="392"/>
                </a:cxn>
                <a:cxn ang="0">
                  <a:pos x="359" y="375"/>
                </a:cxn>
                <a:cxn ang="0">
                  <a:pos x="391" y="375"/>
                </a:cxn>
                <a:cxn ang="0">
                  <a:pos x="391" y="375"/>
                </a:cxn>
                <a:cxn ang="0">
                  <a:pos x="367" y="534"/>
                </a:cxn>
                <a:cxn ang="0">
                  <a:pos x="0" y="534"/>
                </a:cxn>
                <a:cxn ang="0">
                  <a:pos x="0" y="509"/>
                </a:cxn>
                <a:cxn ang="0">
                  <a:pos x="0" y="500"/>
                </a:cxn>
                <a:cxn ang="0">
                  <a:pos x="8" y="500"/>
                </a:cxn>
                <a:cxn ang="0">
                  <a:pos x="8" y="492"/>
                </a:cxn>
                <a:cxn ang="0">
                  <a:pos x="204" y="325"/>
                </a:cxn>
                <a:cxn ang="0">
                  <a:pos x="261" y="275"/>
                </a:cxn>
                <a:cxn ang="0">
                  <a:pos x="294" y="217"/>
                </a:cxn>
                <a:cxn ang="0">
                  <a:pos x="310" y="159"/>
                </a:cxn>
                <a:cxn ang="0">
                  <a:pos x="294" y="92"/>
                </a:cxn>
                <a:cxn ang="0">
                  <a:pos x="237" y="42"/>
                </a:cxn>
                <a:cxn ang="0">
                  <a:pos x="171" y="34"/>
                </a:cxn>
                <a:cxn ang="0">
                  <a:pos x="131" y="34"/>
                </a:cxn>
                <a:cxn ang="0">
                  <a:pos x="98" y="50"/>
                </a:cxn>
                <a:cxn ang="0">
                  <a:pos x="74" y="67"/>
                </a:cxn>
                <a:cxn ang="0">
                  <a:pos x="49" y="92"/>
                </a:cxn>
                <a:cxn ang="0">
                  <a:pos x="65" y="100"/>
                </a:cxn>
                <a:cxn ang="0">
                  <a:pos x="82" y="109"/>
                </a:cxn>
                <a:cxn ang="0">
                  <a:pos x="90" y="117"/>
                </a:cxn>
                <a:cxn ang="0">
                  <a:pos x="90" y="142"/>
                </a:cxn>
                <a:cxn ang="0">
                  <a:pos x="90" y="159"/>
                </a:cxn>
                <a:cxn ang="0">
                  <a:pos x="82" y="175"/>
                </a:cxn>
                <a:cxn ang="0">
                  <a:pos x="65" y="184"/>
                </a:cxn>
                <a:cxn ang="0">
                  <a:pos x="49" y="184"/>
                </a:cxn>
                <a:cxn ang="0">
                  <a:pos x="41" y="184"/>
                </a:cxn>
                <a:cxn ang="0">
                  <a:pos x="25" y="184"/>
                </a:cxn>
                <a:cxn ang="0">
                  <a:pos x="17" y="175"/>
                </a:cxn>
                <a:cxn ang="0">
                  <a:pos x="8" y="159"/>
                </a:cxn>
                <a:cxn ang="0">
                  <a:pos x="0" y="142"/>
                </a:cxn>
                <a:cxn ang="0">
                  <a:pos x="25" y="67"/>
                </a:cxn>
                <a:cxn ang="0">
                  <a:pos x="90" y="17"/>
                </a:cxn>
                <a:cxn ang="0">
                  <a:pos x="188" y="0"/>
                </a:cxn>
              </a:cxnLst>
              <a:rect l="0" t="0" r="r" b="b"/>
              <a:pathLst>
                <a:path w="391" h="534">
                  <a:moveTo>
                    <a:pt x="188" y="0"/>
                  </a:moveTo>
                  <a:lnTo>
                    <a:pt x="269" y="9"/>
                  </a:lnTo>
                  <a:lnTo>
                    <a:pt x="334" y="42"/>
                  </a:lnTo>
                  <a:lnTo>
                    <a:pt x="375" y="92"/>
                  </a:lnTo>
                  <a:lnTo>
                    <a:pt x="391" y="159"/>
                  </a:lnTo>
                  <a:lnTo>
                    <a:pt x="383" y="217"/>
                  </a:lnTo>
                  <a:lnTo>
                    <a:pt x="351" y="259"/>
                  </a:lnTo>
                  <a:lnTo>
                    <a:pt x="310" y="300"/>
                  </a:lnTo>
                  <a:lnTo>
                    <a:pt x="253" y="342"/>
                  </a:lnTo>
                  <a:lnTo>
                    <a:pt x="180" y="392"/>
                  </a:lnTo>
                  <a:lnTo>
                    <a:pt x="98" y="450"/>
                  </a:lnTo>
                  <a:lnTo>
                    <a:pt x="253" y="450"/>
                  </a:lnTo>
                  <a:lnTo>
                    <a:pt x="269" y="450"/>
                  </a:lnTo>
                  <a:lnTo>
                    <a:pt x="285" y="450"/>
                  </a:lnTo>
                  <a:lnTo>
                    <a:pt x="310" y="450"/>
                  </a:lnTo>
                  <a:lnTo>
                    <a:pt x="326" y="450"/>
                  </a:lnTo>
                  <a:lnTo>
                    <a:pt x="334" y="450"/>
                  </a:lnTo>
                  <a:lnTo>
                    <a:pt x="343" y="434"/>
                  </a:lnTo>
                  <a:lnTo>
                    <a:pt x="351" y="417"/>
                  </a:lnTo>
                  <a:lnTo>
                    <a:pt x="359" y="392"/>
                  </a:lnTo>
                  <a:lnTo>
                    <a:pt x="359" y="375"/>
                  </a:lnTo>
                  <a:lnTo>
                    <a:pt x="391" y="375"/>
                  </a:lnTo>
                  <a:lnTo>
                    <a:pt x="391" y="375"/>
                  </a:lnTo>
                  <a:lnTo>
                    <a:pt x="367" y="534"/>
                  </a:lnTo>
                  <a:lnTo>
                    <a:pt x="0" y="534"/>
                  </a:lnTo>
                  <a:lnTo>
                    <a:pt x="0" y="509"/>
                  </a:lnTo>
                  <a:lnTo>
                    <a:pt x="0" y="500"/>
                  </a:lnTo>
                  <a:lnTo>
                    <a:pt x="8" y="500"/>
                  </a:lnTo>
                  <a:lnTo>
                    <a:pt x="8" y="492"/>
                  </a:lnTo>
                  <a:lnTo>
                    <a:pt x="204" y="325"/>
                  </a:lnTo>
                  <a:lnTo>
                    <a:pt x="261" y="275"/>
                  </a:lnTo>
                  <a:lnTo>
                    <a:pt x="294" y="217"/>
                  </a:lnTo>
                  <a:lnTo>
                    <a:pt x="310" y="159"/>
                  </a:lnTo>
                  <a:lnTo>
                    <a:pt x="294" y="92"/>
                  </a:lnTo>
                  <a:lnTo>
                    <a:pt x="237" y="42"/>
                  </a:lnTo>
                  <a:lnTo>
                    <a:pt x="171" y="34"/>
                  </a:lnTo>
                  <a:lnTo>
                    <a:pt x="131" y="34"/>
                  </a:lnTo>
                  <a:lnTo>
                    <a:pt x="98" y="50"/>
                  </a:lnTo>
                  <a:lnTo>
                    <a:pt x="74" y="67"/>
                  </a:lnTo>
                  <a:lnTo>
                    <a:pt x="49" y="92"/>
                  </a:lnTo>
                  <a:lnTo>
                    <a:pt x="65" y="100"/>
                  </a:lnTo>
                  <a:lnTo>
                    <a:pt x="82" y="109"/>
                  </a:lnTo>
                  <a:lnTo>
                    <a:pt x="90" y="117"/>
                  </a:lnTo>
                  <a:lnTo>
                    <a:pt x="90" y="142"/>
                  </a:lnTo>
                  <a:lnTo>
                    <a:pt x="90" y="159"/>
                  </a:lnTo>
                  <a:lnTo>
                    <a:pt x="82" y="175"/>
                  </a:lnTo>
                  <a:lnTo>
                    <a:pt x="65" y="184"/>
                  </a:lnTo>
                  <a:lnTo>
                    <a:pt x="49" y="184"/>
                  </a:lnTo>
                  <a:lnTo>
                    <a:pt x="41" y="184"/>
                  </a:lnTo>
                  <a:lnTo>
                    <a:pt x="25" y="184"/>
                  </a:lnTo>
                  <a:lnTo>
                    <a:pt x="17" y="175"/>
                  </a:lnTo>
                  <a:lnTo>
                    <a:pt x="8" y="159"/>
                  </a:lnTo>
                  <a:lnTo>
                    <a:pt x="0" y="142"/>
                  </a:lnTo>
                  <a:lnTo>
                    <a:pt x="25" y="67"/>
                  </a:lnTo>
                  <a:lnTo>
                    <a:pt x="90" y="17"/>
                  </a:lnTo>
                  <a:lnTo>
                    <a:pt x="1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6" name="Freeform 32"/>
            <p:cNvSpPr>
              <a:spLocks/>
            </p:cNvSpPr>
            <p:nvPr/>
          </p:nvSpPr>
          <p:spPr bwMode="auto">
            <a:xfrm>
              <a:off x="21386" y="2306"/>
              <a:ext cx="366" cy="1625"/>
            </a:xfrm>
            <a:custGeom>
              <a:avLst/>
              <a:gdLst/>
              <a:ahLst/>
              <a:cxnLst>
                <a:cxn ang="0">
                  <a:pos x="350" y="0"/>
                </a:cxn>
                <a:cxn ang="0">
                  <a:pos x="358" y="0"/>
                </a:cxn>
                <a:cxn ang="0">
                  <a:pos x="366" y="8"/>
                </a:cxn>
                <a:cxn ang="0">
                  <a:pos x="366" y="17"/>
                </a:cxn>
                <a:cxn ang="0">
                  <a:pos x="366" y="17"/>
                </a:cxn>
                <a:cxn ang="0">
                  <a:pos x="366" y="25"/>
                </a:cxn>
                <a:cxn ang="0">
                  <a:pos x="358" y="33"/>
                </a:cxn>
                <a:cxn ang="0">
                  <a:pos x="350" y="42"/>
                </a:cxn>
                <a:cxn ang="0">
                  <a:pos x="244" y="175"/>
                </a:cxn>
                <a:cxn ang="0">
                  <a:pos x="171" y="325"/>
                </a:cxn>
                <a:cxn ang="0">
                  <a:pos x="130" y="475"/>
                </a:cxn>
                <a:cxn ang="0">
                  <a:pos x="98" y="642"/>
                </a:cxn>
                <a:cxn ang="0">
                  <a:pos x="89" y="817"/>
                </a:cxn>
                <a:cxn ang="0">
                  <a:pos x="98" y="967"/>
                </a:cxn>
                <a:cxn ang="0">
                  <a:pos x="122" y="1133"/>
                </a:cxn>
                <a:cxn ang="0">
                  <a:pos x="171" y="1292"/>
                </a:cxn>
                <a:cxn ang="0">
                  <a:pos x="236" y="1442"/>
                </a:cxn>
                <a:cxn ang="0">
                  <a:pos x="342" y="1575"/>
                </a:cxn>
                <a:cxn ang="0">
                  <a:pos x="358" y="1592"/>
                </a:cxn>
                <a:cxn ang="0">
                  <a:pos x="366" y="1600"/>
                </a:cxn>
                <a:cxn ang="0">
                  <a:pos x="366" y="1600"/>
                </a:cxn>
                <a:cxn ang="0">
                  <a:pos x="366" y="1608"/>
                </a:cxn>
                <a:cxn ang="0">
                  <a:pos x="366" y="1608"/>
                </a:cxn>
                <a:cxn ang="0">
                  <a:pos x="366" y="1608"/>
                </a:cxn>
                <a:cxn ang="0">
                  <a:pos x="366" y="1617"/>
                </a:cxn>
                <a:cxn ang="0">
                  <a:pos x="358" y="1625"/>
                </a:cxn>
                <a:cxn ang="0">
                  <a:pos x="350" y="1625"/>
                </a:cxn>
                <a:cxn ang="0">
                  <a:pos x="334" y="1617"/>
                </a:cxn>
                <a:cxn ang="0">
                  <a:pos x="285" y="1575"/>
                </a:cxn>
                <a:cxn ang="0">
                  <a:pos x="228" y="1517"/>
                </a:cxn>
                <a:cxn ang="0">
                  <a:pos x="163" y="1433"/>
                </a:cxn>
                <a:cxn ang="0">
                  <a:pos x="106" y="1317"/>
                </a:cxn>
                <a:cxn ang="0">
                  <a:pos x="41" y="1133"/>
                </a:cxn>
                <a:cxn ang="0">
                  <a:pos x="8" y="958"/>
                </a:cxn>
                <a:cxn ang="0">
                  <a:pos x="0" y="817"/>
                </a:cxn>
                <a:cxn ang="0">
                  <a:pos x="8" y="667"/>
                </a:cxn>
                <a:cxn ang="0">
                  <a:pos x="41" y="492"/>
                </a:cxn>
                <a:cxn ang="0">
                  <a:pos x="98" y="317"/>
                </a:cxn>
                <a:cxn ang="0">
                  <a:pos x="163" y="208"/>
                </a:cxn>
                <a:cxn ang="0">
                  <a:pos x="228" y="117"/>
                </a:cxn>
                <a:cxn ang="0">
                  <a:pos x="285" y="50"/>
                </a:cxn>
                <a:cxn ang="0">
                  <a:pos x="334" y="17"/>
                </a:cxn>
                <a:cxn ang="0">
                  <a:pos x="350" y="0"/>
                </a:cxn>
              </a:cxnLst>
              <a:rect l="0" t="0" r="r" b="b"/>
              <a:pathLst>
                <a:path w="366" h="1625">
                  <a:moveTo>
                    <a:pt x="350" y="0"/>
                  </a:moveTo>
                  <a:lnTo>
                    <a:pt x="358" y="0"/>
                  </a:lnTo>
                  <a:lnTo>
                    <a:pt x="366" y="8"/>
                  </a:lnTo>
                  <a:lnTo>
                    <a:pt x="366" y="17"/>
                  </a:lnTo>
                  <a:lnTo>
                    <a:pt x="366" y="17"/>
                  </a:lnTo>
                  <a:lnTo>
                    <a:pt x="366" y="25"/>
                  </a:lnTo>
                  <a:lnTo>
                    <a:pt x="358" y="33"/>
                  </a:lnTo>
                  <a:lnTo>
                    <a:pt x="350" y="42"/>
                  </a:lnTo>
                  <a:lnTo>
                    <a:pt x="244" y="175"/>
                  </a:lnTo>
                  <a:lnTo>
                    <a:pt x="171" y="325"/>
                  </a:lnTo>
                  <a:lnTo>
                    <a:pt x="130" y="475"/>
                  </a:lnTo>
                  <a:lnTo>
                    <a:pt x="98" y="642"/>
                  </a:lnTo>
                  <a:lnTo>
                    <a:pt x="89" y="817"/>
                  </a:lnTo>
                  <a:lnTo>
                    <a:pt x="98" y="967"/>
                  </a:lnTo>
                  <a:lnTo>
                    <a:pt x="122" y="1133"/>
                  </a:lnTo>
                  <a:lnTo>
                    <a:pt x="171" y="1292"/>
                  </a:lnTo>
                  <a:lnTo>
                    <a:pt x="236" y="1442"/>
                  </a:lnTo>
                  <a:lnTo>
                    <a:pt x="342" y="1575"/>
                  </a:lnTo>
                  <a:lnTo>
                    <a:pt x="358" y="1592"/>
                  </a:lnTo>
                  <a:lnTo>
                    <a:pt x="366" y="1600"/>
                  </a:lnTo>
                  <a:lnTo>
                    <a:pt x="366" y="1600"/>
                  </a:lnTo>
                  <a:lnTo>
                    <a:pt x="366" y="1608"/>
                  </a:lnTo>
                  <a:lnTo>
                    <a:pt x="366" y="1608"/>
                  </a:lnTo>
                  <a:lnTo>
                    <a:pt x="366" y="1608"/>
                  </a:lnTo>
                  <a:lnTo>
                    <a:pt x="366" y="1617"/>
                  </a:lnTo>
                  <a:lnTo>
                    <a:pt x="358" y="1625"/>
                  </a:lnTo>
                  <a:lnTo>
                    <a:pt x="350" y="1625"/>
                  </a:lnTo>
                  <a:lnTo>
                    <a:pt x="334" y="1617"/>
                  </a:lnTo>
                  <a:lnTo>
                    <a:pt x="285" y="1575"/>
                  </a:lnTo>
                  <a:lnTo>
                    <a:pt x="228" y="1517"/>
                  </a:lnTo>
                  <a:lnTo>
                    <a:pt x="163" y="1433"/>
                  </a:lnTo>
                  <a:lnTo>
                    <a:pt x="106" y="1317"/>
                  </a:lnTo>
                  <a:lnTo>
                    <a:pt x="41" y="1133"/>
                  </a:lnTo>
                  <a:lnTo>
                    <a:pt x="8" y="958"/>
                  </a:lnTo>
                  <a:lnTo>
                    <a:pt x="0" y="817"/>
                  </a:lnTo>
                  <a:lnTo>
                    <a:pt x="8" y="667"/>
                  </a:lnTo>
                  <a:lnTo>
                    <a:pt x="41" y="492"/>
                  </a:lnTo>
                  <a:lnTo>
                    <a:pt x="98" y="317"/>
                  </a:lnTo>
                  <a:lnTo>
                    <a:pt x="163" y="208"/>
                  </a:lnTo>
                  <a:lnTo>
                    <a:pt x="228" y="117"/>
                  </a:lnTo>
                  <a:lnTo>
                    <a:pt x="285" y="50"/>
                  </a:lnTo>
                  <a:lnTo>
                    <a:pt x="334" y="17"/>
                  </a:lnTo>
                  <a:lnTo>
                    <a:pt x="3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7" name="Freeform 33"/>
            <p:cNvSpPr>
              <a:spLocks/>
            </p:cNvSpPr>
            <p:nvPr/>
          </p:nvSpPr>
          <p:spPr bwMode="auto">
            <a:xfrm>
              <a:off x="21891" y="2806"/>
              <a:ext cx="815" cy="742"/>
            </a:xfrm>
            <a:custGeom>
              <a:avLst/>
              <a:gdLst/>
              <a:ahLst/>
              <a:cxnLst>
                <a:cxn ang="0">
                  <a:pos x="244" y="8"/>
                </a:cxn>
                <a:cxn ang="0">
                  <a:pos x="301" y="42"/>
                </a:cxn>
                <a:cxn ang="0">
                  <a:pos x="334" y="100"/>
                </a:cxn>
                <a:cxn ang="0">
                  <a:pos x="342" y="158"/>
                </a:cxn>
                <a:cxn ang="0">
                  <a:pos x="326" y="208"/>
                </a:cxn>
                <a:cxn ang="0">
                  <a:pos x="269" y="350"/>
                </a:cxn>
                <a:cxn ang="0">
                  <a:pos x="228" y="567"/>
                </a:cxn>
                <a:cxn ang="0">
                  <a:pos x="228" y="617"/>
                </a:cxn>
                <a:cxn ang="0">
                  <a:pos x="244" y="658"/>
                </a:cxn>
                <a:cxn ang="0">
                  <a:pos x="277" y="692"/>
                </a:cxn>
                <a:cxn ang="0">
                  <a:pos x="326" y="700"/>
                </a:cxn>
                <a:cxn ang="0">
                  <a:pos x="440" y="658"/>
                </a:cxn>
                <a:cxn ang="0">
                  <a:pos x="497" y="583"/>
                </a:cxn>
                <a:cxn ang="0">
                  <a:pos x="521" y="492"/>
                </a:cxn>
                <a:cxn ang="0">
                  <a:pos x="578" y="275"/>
                </a:cxn>
                <a:cxn ang="0">
                  <a:pos x="627" y="75"/>
                </a:cxn>
                <a:cxn ang="0">
                  <a:pos x="644" y="33"/>
                </a:cxn>
                <a:cxn ang="0">
                  <a:pos x="668" y="25"/>
                </a:cxn>
                <a:cxn ang="0">
                  <a:pos x="684" y="17"/>
                </a:cxn>
                <a:cxn ang="0">
                  <a:pos x="717" y="33"/>
                </a:cxn>
                <a:cxn ang="0">
                  <a:pos x="733" y="67"/>
                </a:cxn>
                <a:cxn ang="0">
                  <a:pos x="725" y="92"/>
                </a:cxn>
                <a:cxn ang="0">
                  <a:pos x="717" y="150"/>
                </a:cxn>
                <a:cxn ang="0">
                  <a:pos x="709" y="192"/>
                </a:cxn>
                <a:cxn ang="0">
                  <a:pos x="693" y="242"/>
                </a:cxn>
                <a:cxn ang="0">
                  <a:pos x="684" y="283"/>
                </a:cxn>
                <a:cxn ang="0">
                  <a:pos x="627" y="517"/>
                </a:cxn>
                <a:cxn ang="0">
                  <a:pos x="611" y="625"/>
                </a:cxn>
                <a:cxn ang="0">
                  <a:pos x="611" y="675"/>
                </a:cxn>
                <a:cxn ang="0">
                  <a:pos x="636" y="700"/>
                </a:cxn>
                <a:cxn ang="0">
                  <a:pos x="701" y="683"/>
                </a:cxn>
                <a:cxn ang="0">
                  <a:pos x="758" y="567"/>
                </a:cxn>
                <a:cxn ang="0">
                  <a:pos x="782" y="483"/>
                </a:cxn>
                <a:cxn ang="0">
                  <a:pos x="798" y="475"/>
                </a:cxn>
                <a:cxn ang="0">
                  <a:pos x="807" y="475"/>
                </a:cxn>
                <a:cxn ang="0">
                  <a:pos x="815" y="492"/>
                </a:cxn>
                <a:cxn ang="0">
                  <a:pos x="807" y="550"/>
                </a:cxn>
                <a:cxn ang="0">
                  <a:pos x="766" y="650"/>
                </a:cxn>
                <a:cxn ang="0">
                  <a:pos x="733" y="700"/>
                </a:cxn>
                <a:cxn ang="0">
                  <a:pos x="684" y="733"/>
                </a:cxn>
                <a:cxn ang="0">
                  <a:pos x="587" y="725"/>
                </a:cxn>
                <a:cxn ang="0">
                  <a:pos x="513" y="625"/>
                </a:cxn>
                <a:cxn ang="0">
                  <a:pos x="481" y="658"/>
                </a:cxn>
                <a:cxn ang="0">
                  <a:pos x="391" y="725"/>
                </a:cxn>
                <a:cxn ang="0">
                  <a:pos x="269" y="733"/>
                </a:cxn>
                <a:cxn ang="0">
                  <a:pos x="171" y="675"/>
                </a:cxn>
                <a:cxn ang="0">
                  <a:pos x="122" y="542"/>
                </a:cxn>
                <a:cxn ang="0">
                  <a:pos x="163" y="342"/>
                </a:cxn>
                <a:cxn ang="0">
                  <a:pos x="228" y="183"/>
                </a:cxn>
                <a:cxn ang="0">
                  <a:pos x="244" y="125"/>
                </a:cxn>
                <a:cxn ang="0">
                  <a:pos x="244" y="67"/>
                </a:cxn>
                <a:cxn ang="0">
                  <a:pos x="228" y="42"/>
                </a:cxn>
                <a:cxn ang="0">
                  <a:pos x="212" y="42"/>
                </a:cxn>
                <a:cxn ang="0">
                  <a:pos x="147" y="58"/>
                </a:cxn>
                <a:cxn ang="0">
                  <a:pos x="41" y="242"/>
                </a:cxn>
                <a:cxn ang="0">
                  <a:pos x="33" y="267"/>
                </a:cxn>
                <a:cxn ang="0">
                  <a:pos x="16" y="267"/>
                </a:cxn>
                <a:cxn ang="0">
                  <a:pos x="8" y="267"/>
                </a:cxn>
                <a:cxn ang="0">
                  <a:pos x="0" y="250"/>
                </a:cxn>
                <a:cxn ang="0">
                  <a:pos x="16" y="183"/>
                </a:cxn>
                <a:cxn ang="0">
                  <a:pos x="90" y="67"/>
                </a:cxn>
                <a:cxn ang="0">
                  <a:pos x="212" y="0"/>
                </a:cxn>
              </a:cxnLst>
              <a:rect l="0" t="0" r="r" b="b"/>
              <a:pathLst>
                <a:path w="815" h="742">
                  <a:moveTo>
                    <a:pt x="212" y="0"/>
                  </a:moveTo>
                  <a:lnTo>
                    <a:pt x="244" y="8"/>
                  </a:lnTo>
                  <a:lnTo>
                    <a:pt x="277" y="17"/>
                  </a:lnTo>
                  <a:lnTo>
                    <a:pt x="301" y="42"/>
                  </a:lnTo>
                  <a:lnTo>
                    <a:pt x="326" y="67"/>
                  </a:lnTo>
                  <a:lnTo>
                    <a:pt x="334" y="100"/>
                  </a:lnTo>
                  <a:lnTo>
                    <a:pt x="342" y="133"/>
                  </a:lnTo>
                  <a:lnTo>
                    <a:pt x="342" y="158"/>
                  </a:lnTo>
                  <a:lnTo>
                    <a:pt x="334" y="175"/>
                  </a:lnTo>
                  <a:lnTo>
                    <a:pt x="326" y="208"/>
                  </a:lnTo>
                  <a:lnTo>
                    <a:pt x="310" y="233"/>
                  </a:lnTo>
                  <a:lnTo>
                    <a:pt x="269" y="350"/>
                  </a:lnTo>
                  <a:lnTo>
                    <a:pt x="236" y="467"/>
                  </a:lnTo>
                  <a:lnTo>
                    <a:pt x="228" y="567"/>
                  </a:lnTo>
                  <a:lnTo>
                    <a:pt x="228" y="592"/>
                  </a:lnTo>
                  <a:lnTo>
                    <a:pt x="228" y="617"/>
                  </a:lnTo>
                  <a:lnTo>
                    <a:pt x="236" y="633"/>
                  </a:lnTo>
                  <a:lnTo>
                    <a:pt x="244" y="658"/>
                  </a:lnTo>
                  <a:lnTo>
                    <a:pt x="261" y="675"/>
                  </a:lnTo>
                  <a:lnTo>
                    <a:pt x="277" y="692"/>
                  </a:lnTo>
                  <a:lnTo>
                    <a:pt x="293" y="700"/>
                  </a:lnTo>
                  <a:lnTo>
                    <a:pt x="326" y="700"/>
                  </a:lnTo>
                  <a:lnTo>
                    <a:pt x="391" y="692"/>
                  </a:lnTo>
                  <a:lnTo>
                    <a:pt x="440" y="658"/>
                  </a:lnTo>
                  <a:lnTo>
                    <a:pt x="473" y="617"/>
                  </a:lnTo>
                  <a:lnTo>
                    <a:pt x="497" y="583"/>
                  </a:lnTo>
                  <a:lnTo>
                    <a:pt x="505" y="567"/>
                  </a:lnTo>
                  <a:lnTo>
                    <a:pt x="521" y="492"/>
                  </a:lnTo>
                  <a:lnTo>
                    <a:pt x="546" y="392"/>
                  </a:lnTo>
                  <a:lnTo>
                    <a:pt x="578" y="275"/>
                  </a:lnTo>
                  <a:lnTo>
                    <a:pt x="603" y="167"/>
                  </a:lnTo>
                  <a:lnTo>
                    <a:pt x="627" y="75"/>
                  </a:lnTo>
                  <a:lnTo>
                    <a:pt x="636" y="50"/>
                  </a:lnTo>
                  <a:lnTo>
                    <a:pt x="644" y="33"/>
                  </a:lnTo>
                  <a:lnTo>
                    <a:pt x="660" y="25"/>
                  </a:lnTo>
                  <a:lnTo>
                    <a:pt x="668" y="25"/>
                  </a:lnTo>
                  <a:lnTo>
                    <a:pt x="684" y="17"/>
                  </a:lnTo>
                  <a:lnTo>
                    <a:pt x="684" y="17"/>
                  </a:lnTo>
                  <a:lnTo>
                    <a:pt x="709" y="25"/>
                  </a:lnTo>
                  <a:lnTo>
                    <a:pt x="717" y="33"/>
                  </a:lnTo>
                  <a:lnTo>
                    <a:pt x="733" y="42"/>
                  </a:lnTo>
                  <a:lnTo>
                    <a:pt x="733" y="67"/>
                  </a:lnTo>
                  <a:lnTo>
                    <a:pt x="733" y="75"/>
                  </a:lnTo>
                  <a:lnTo>
                    <a:pt x="725" y="92"/>
                  </a:lnTo>
                  <a:lnTo>
                    <a:pt x="725" y="117"/>
                  </a:lnTo>
                  <a:lnTo>
                    <a:pt x="717" y="150"/>
                  </a:lnTo>
                  <a:lnTo>
                    <a:pt x="709" y="175"/>
                  </a:lnTo>
                  <a:lnTo>
                    <a:pt x="709" y="192"/>
                  </a:lnTo>
                  <a:lnTo>
                    <a:pt x="701" y="217"/>
                  </a:lnTo>
                  <a:lnTo>
                    <a:pt x="693" y="242"/>
                  </a:lnTo>
                  <a:lnTo>
                    <a:pt x="684" y="267"/>
                  </a:lnTo>
                  <a:lnTo>
                    <a:pt x="684" y="283"/>
                  </a:lnTo>
                  <a:lnTo>
                    <a:pt x="636" y="458"/>
                  </a:lnTo>
                  <a:lnTo>
                    <a:pt x="627" y="517"/>
                  </a:lnTo>
                  <a:lnTo>
                    <a:pt x="611" y="583"/>
                  </a:lnTo>
                  <a:lnTo>
                    <a:pt x="611" y="625"/>
                  </a:lnTo>
                  <a:lnTo>
                    <a:pt x="611" y="658"/>
                  </a:lnTo>
                  <a:lnTo>
                    <a:pt x="611" y="675"/>
                  </a:lnTo>
                  <a:lnTo>
                    <a:pt x="627" y="692"/>
                  </a:lnTo>
                  <a:lnTo>
                    <a:pt x="636" y="700"/>
                  </a:lnTo>
                  <a:lnTo>
                    <a:pt x="652" y="700"/>
                  </a:lnTo>
                  <a:lnTo>
                    <a:pt x="701" y="683"/>
                  </a:lnTo>
                  <a:lnTo>
                    <a:pt x="733" y="633"/>
                  </a:lnTo>
                  <a:lnTo>
                    <a:pt x="758" y="567"/>
                  </a:lnTo>
                  <a:lnTo>
                    <a:pt x="774" y="500"/>
                  </a:lnTo>
                  <a:lnTo>
                    <a:pt x="782" y="483"/>
                  </a:lnTo>
                  <a:lnTo>
                    <a:pt x="782" y="475"/>
                  </a:lnTo>
                  <a:lnTo>
                    <a:pt x="798" y="475"/>
                  </a:lnTo>
                  <a:lnTo>
                    <a:pt x="798" y="475"/>
                  </a:lnTo>
                  <a:lnTo>
                    <a:pt x="807" y="475"/>
                  </a:lnTo>
                  <a:lnTo>
                    <a:pt x="815" y="475"/>
                  </a:lnTo>
                  <a:lnTo>
                    <a:pt x="815" y="492"/>
                  </a:lnTo>
                  <a:lnTo>
                    <a:pt x="815" y="508"/>
                  </a:lnTo>
                  <a:lnTo>
                    <a:pt x="807" y="550"/>
                  </a:lnTo>
                  <a:lnTo>
                    <a:pt x="790" y="600"/>
                  </a:lnTo>
                  <a:lnTo>
                    <a:pt x="766" y="650"/>
                  </a:lnTo>
                  <a:lnTo>
                    <a:pt x="750" y="675"/>
                  </a:lnTo>
                  <a:lnTo>
                    <a:pt x="733" y="700"/>
                  </a:lnTo>
                  <a:lnTo>
                    <a:pt x="709" y="725"/>
                  </a:lnTo>
                  <a:lnTo>
                    <a:pt x="684" y="733"/>
                  </a:lnTo>
                  <a:lnTo>
                    <a:pt x="652" y="742"/>
                  </a:lnTo>
                  <a:lnTo>
                    <a:pt x="587" y="725"/>
                  </a:lnTo>
                  <a:lnTo>
                    <a:pt x="538" y="683"/>
                  </a:lnTo>
                  <a:lnTo>
                    <a:pt x="513" y="625"/>
                  </a:lnTo>
                  <a:lnTo>
                    <a:pt x="513" y="625"/>
                  </a:lnTo>
                  <a:lnTo>
                    <a:pt x="481" y="658"/>
                  </a:lnTo>
                  <a:lnTo>
                    <a:pt x="440" y="700"/>
                  </a:lnTo>
                  <a:lnTo>
                    <a:pt x="391" y="725"/>
                  </a:lnTo>
                  <a:lnTo>
                    <a:pt x="318" y="742"/>
                  </a:lnTo>
                  <a:lnTo>
                    <a:pt x="269" y="733"/>
                  </a:lnTo>
                  <a:lnTo>
                    <a:pt x="212" y="717"/>
                  </a:lnTo>
                  <a:lnTo>
                    <a:pt x="171" y="675"/>
                  </a:lnTo>
                  <a:lnTo>
                    <a:pt x="138" y="625"/>
                  </a:lnTo>
                  <a:lnTo>
                    <a:pt x="122" y="542"/>
                  </a:lnTo>
                  <a:lnTo>
                    <a:pt x="138" y="458"/>
                  </a:lnTo>
                  <a:lnTo>
                    <a:pt x="163" y="342"/>
                  </a:lnTo>
                  <a:lnTo>
                    <a:pt x="220" y="200"/>
                  </a:lnTo>
                  <a:lnTo>
                    <a:pt x="228" y="183"/>
                  </a:lnTo>
                  <a:lnTo>
                    <a:pt x="236" y="150"/>
                  </a:lnTo>
                  <a:lnTo>
                    <a:pt x="244" y="125"/>
                  </a:lnTo>
                  <a:lnTo>
                    <a:pt x="244" y="92"/>
                  </a:lnTo>
                  <a:lnTo>
                    <a:pt x="244" y="67"/>
                  </a:lnTo>
                  <a:lnTo>
                    <a:pt x="236" y="58"/>
                  </a:lnTo>
                  <a:lnTo>
                    <a:pt x="228" y="42"/>
                  </a:lnTo>
                  <a:lnTo>
                    <a:pt x="220" y="42"/>
                  </a:lnTo>
                  <a:lnTo>
                    <a:pt x="212" y="42"/>
                  </a:lnTo>
                  <a:lnTo>
                    <a:pt x="204" y="33"/>
                  </a:lnTo>
                  <a:lnTo>
                    <a:pt x="147" y="58"/>
                  </a:lnTo>
                  <a:lnTo>
                    <a:pt x="90" y="125"/>
                  </a:lnTo>
                  <a:lnTo>
                    <a:pt x="41" y="242"/>
                  </a:lnTo>
                  <a:lnTo>
                    <a:pt x="41" y="258"/>
                  </a:lnTo>
                  <a:lnTo>
                    <a:pt x="33" y="267"/>
                  </a:lnTo>
                  <a:lnTo>
                    <a:pt x="24" y="267"/>
                  </a:lnTo>
                  <a:lnTo>
                    <a:pt x="16" y="267"/>
                  </a:lnTo>
                  <a:lnTo>
                    <a:pt x="16" y="267"/>
                  </a:lnTo>
                  <a:lnTo>
                    <a:pt x="8" y="267"/>
                  </a:lnTo>
                  <a:lnTo>
                    <a:pt x="0" y="258"/>
                  </a:lnTo>
                  <a:lnTo>
                    <a:pt x="0" y="250"/>
                  </a:lnTo>
                  <a:lnTo>
                    <a:pt x="0" y="225"/>
                  </a:lnTo>
                  <a:lnTo>
                    <a:pt x="16" y="183"/>
                  </a:lnTo>
                  <a:lnTo>
                    <a:pt x="49" y="125"/>
                  </a:lnTo>
                  <a:lnTo>
                    <a:pt x="90" y="67"/>
                  </a:lnTo>
                  <a:lnTo>
                    <a:pt x="138" y="17"/>
                  </a:lnTo>
                  <a:lnTo>
                    <a:pt x="2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8" name="Freeform 34"/>
            <p:cNvSpPr>
              <a:spLocks noEditPoints="1"/>
            </p:cNvSpPr>
            <p:nvPr/>
          </p:nvSpPr>
          <p:spPr bwMode="auto">
            <a:xfrm>
              <a:off x="22852" y="2306"/>
              <a:ext cx="375" cy="1625"/>
            </a:xfrm>
            <a:custGeom>
              <a:avLst/>
              <a:gdLst/>
              <a:ahLst/>
              <a:cxnLst>
                <a:cxn ang="0">
                  <a:pos x="375" y="817"/>
                </a:cxn>
                <a:cxn ang="0">
                  <a:pos x="375" y="817"/>
                </a:cxn>
                <a:cxn ang="0">
                  <a:pos x="375" y="817"/>
                </a:cxn>
                <a:cxn ang="0">
                  <a:pos x="375" y="817"/>
                </a:cxn>
                <a:cxn ang="0">
                  <a:pos x="17" y="0"/>
                </a:cxn>
                <a:cxn ang="0">
                  <a:pos x="41" y="17"/>
                </a:cxn>
                <a:cxn ang="0">
                  <a:pos x="90" y="50"/>
                </a:cxn>
                <a:cxn ang="0">
                  <a:pos x="147" y="117"/>
                </a:cxn>
                <a:cxn ang="0">
                  <a:pos x="204" y="200"/>
                </a:cxn>
                <a:cxn ang="0">
                  <a:pos x="269" y="308"/>
                </a:cxn>
                <a:cxn ang="0">
                  <a:pos x="334" y="492"/>
                </a:cxn>
                <a:cxn ang="0">
                  <a:pos x="367" y="667"/>
                </a:cxn>
                <a:cxn ang="0">
                  <a:pos x="375" y="817"/>
                </a:cxn>
                <a:cxn ang="0">
                  <a:pos x="367" y="967"/>
                </a:cxn>
                <a:cxn ang="0">
                  <a:pos x="334" y="1133"/>
                </a:cxn>
                <a:cxn ang="0">
                  <a:pos x="269" y="1308"/>
                </a:cxn>
                <a:cxn ang="0">
                  <a:pos x="212" y="1425"/>
                </a:cxn>
                <a:cxn ang="0">
                  <a:pos x="147" y="1508"/>
                </a:cxn>
                <a:cxn ang="0">
                  <a:pos x="90" y="1575"/>
                </a:cxn>
                <a:cxn ang="0">
                  <a:pos x="41" y="1617"/>
                </a:cxn>
                <a:cxn ang="0">
                  <a:pos x="17" y="1625"/>
                </a:cxn>
                <a:cxn ang="0">
                  <a:pos x="9" y="1625"/>
                </a:cxn>
                <a:cxn ang="0">
                  <a:pos x="0" y="1608"/>
                </a:cxn>
                <a:cxn ang="0">
                  <a:pos x="0" y="1608"/>
                </a:cxn>
                <a:cxn ang="0">
                  <a:pos x="9" y="1600"/>
                </a:cxn>
                <a:cxn ang="0">
                  <a:pos x="9" y="1592"/>
                </a:cxn>
                <a:cxn ang="0">
                  <a:pos x="25" y="1583"/>
                </a:cxn>
                <a:cxn ang="0">
                  <a:pos x="131" y="1450"/>
                </a:cxn>
                <a:cxn ang="0">
                  <a:pos x="204" y="1308"/>
                </a:cxn>
                <a:cxn ang="0">
                  <a:pos x="245" y="1150"/>
                </a:cxn>
                <a:cxn ang="0">
                  <a:pos x="269" y="983"/>
                </a:cxn>
                <a:cxn ang="0">
                  <a:pos x="277" y="817"/>
                </a:cxn>
                <a:cxn ang="0">
                  <a:pos x="261" y="575"/>
                </a:cxn>
                <a:cxn ang="0">
                  <a:pos x="212" y="367"/>
                </a:cxn>
                <a:cxn ang="0">
                  <a:pos x="139" y="192"/>
                </a:cxn>
                <a:cxn ang="0">
                  <a:pos x="33" y="50"/>
                </a:cxn>
                <a:cxn ang="0">
                  <a:pos x="17" y="42"/>
                </a:cxn>
                <a:cxn ang="0">
                  <a:pos x="9" y="33"/>
                </a:cxn>
                <a:cxn ang="0">
                  <a:pos x="9" y="2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9" y="8"/>
                </a:cxn>
                <a:cxn ang="0">
                  <a:pos x="17" y="0"/>
                </a:cxn>
              </a:cxnLst>
              <a:rect l="0" t="0" r="r" b="b"/>
              <a:pathLst>
                <a:path w="375" h="1625">
                  <a:moveTo>
                    <a:pt x="375" y="817"/>
                  </a:moveTo>
                  <a:lnTo>
                    <a:pt x="375" y="817"/>
                  </a:lnTo>
                  <a:lnTo>
                    <a:pt x="375" y="817"/>
                  </a:lnTo>
                  <a:lnTo>
                    <a:pt x="375" y="817"/>
                  </a:lnTo>
                  <a:close/>
                  <a:moveTo>
                    <a:pt x="17" y="0"/>
                  </a:moveTo>
                  <a:lnTo>
                    <a:pt x="41" y="17"/>
                  </a:lnTo>
                  <a:lnTo>
                    <a:pt x="90" y="50"/>
                  </a:lnTo>
                  <a:lnTo>
                    <a:pt x="147" y="117"/>
                  </a:lnTo>
                  <a:lnTo>
                    <a:pt x="204" y="200"/>
                  </a:lnTo>
                  <a:lnTo>
                    <a:pt x="269" y="308"/>
                  </a:lnTo>
                  <a:lnTo>
                    <a:pt x="334" y="492"/>
                  </a:lnTo>
                  <a:lnTo>
                    <a:pt x="367" y="667"/>
                  </a:lnTo>
                  <a:lnTo>
                    <a:pt x="375" y="817"/>
                  </a:lnTo>
                  <a:lnTo>
                    <a:pt x="367" y="967"/>
                  </a:lnTo>
                  <a:lnTo>
                    <a:pt x="334" y="1133"/>
                  </a:lnTo>
                  <a:lnTo>
                    <a:pt x="269" y="1308"/>
                  </a:lnTo>
                  <a:lnTo>
                    <a:pt x="212" y="1425"/>
                  </a:lnTo>
                  <a:lnTo>
                    <a:pt x="147" y="1508"/>
                  </a:lnTo>
                  <a:lnTo>
                    <a:pt x="90" y="1575"/>
                  </a:lnTo>
                  <a:lnTo>
                    <a:pt x="41" y="1617"/>
                  </a:lnTo>
                  <a:lnTo>
                    <a:pt x="17" y="1625"/>
                  </a:lnTo>
                  <a:lnTo>
                    <a:pt x="9" y="1625"/>
                  </a:lnTo>
                  <a:lnTo>
                    <a:pt x="0" y="1608"/>
                  </a:lnTo>
                  <a:lnTo>
                    <a:pt x="0" y="1608"/>
                  </a:lnTo>
                  <a:lnTo>
                    <a:pt x="9" y="1600"/>
                  </a:lnTo>
                  <a:lnTo>
                    <a:pt x="9" y="1592"/>
                  </a:lnTo>
                  <a:lnTo>
                    <a:pt x="25" y="1583"/>
                  </a:lnTo>
                  <a:lnTo>
                    <a:pt x="131" y="1450"/>
                  </a:lnTo>
                  <a:lnTo>
                    <a:pt x="204" y="1308"/>
                  </a:lnTo>
                  <a:lnTo>
                    <a:pt x="245" y="1150"/>
                  </a:lnTo>
                  <a:lnTo>
                    <a:pt x="269" y="983"/>
                  </a:lnTo>
                  <a:lnTo>
                    <a:pt x="277" y="817"/>
                  </a:lnTo>
                  <a:lnTo>
                    <a:pt x="261" y="575"/>
                  </a:lnTo>
                  <a:lnTo>
                    <a:pt x="212" y="367"/>
                  </a:lnTo>
                  <a:lnTo>
                    <a:pt x="139" y="192"/>
                  </a:lnTo>
                  <a:lnTo>
                    <a:pt x="33" y="50"/>
                  </a:lnTo>
                  <a:lnTo>
                    <a:pt x="17" y="42"/>
                  </a:lnTo>
                  <a:lnTo>
                    <a:pt x="9" y="33"/>
                  </a:lnTo>
                  <a:lnTo>
                    <a:pt x="9" y="2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9" y="8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9" name="Freeform 35"/>
            <p:cNvSpPr>
              <a:spLocks/>
            </p:cNvSpPr>
            <p:nvPr/>
          </p:nvSpPr>
          <p:spPr bwMode="auto">
            <a:xfrm>
              <a:off x="23569" y="2306"/>
              <a:ext cx="66" cy="1625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49" y="0"/>
                </a:cxn>
                <a:cxn ang="0">
                  <a:pos x="57" y="17"/>
                </a:cxn>
                <a:cxn ang="0">
                  <a:pos x="57" y="25"/>
                </a:cxn>
                <a:cxn ang="0">
                  <a:pos x="66" y="42"/>
                </a:cxn>
                <a:cxn ang="0">
                  <a:pos x="66" y="58"/>
                </a:cxn>
                <a:cxn ang="0">
                  <a:pos x="66" y="1567"/>
                </a:cxn>
                <a:cxn ang="0">
                  <a:pos x="66" y="1583"/>
                </a:cxn>
                <a:cxn ang="0">
                  <a:pos x="57" y="1600"/>
                </a:cxn>
                <a:cxn ang="0">
                  <a:pos x="57" y="1617"/>
                </a:cxn>
                <a:cxn ang="0">
                  <a:pos x="49" y="1625"/>
                </a:cxn>
                <a:cxn ang="0">
                  <a:pos x="33" y="1625"/>
                </a:cxn>
                <a:cxn ang="0">
                  <a:pos x="17" y="1625"/>
                </a:cxn>
                <a:cxn ang="0">
                  <a:pos x="9" y="1617"/>
                </a:cxn>
                <a:cxn ang="0">
                  <a:pos x="0" y="1600"/>
                </a:cxn>
                <a:cxn ang="0">
                  <a:pos x="0" y="1583"/>
                </a:cxn>
                <a:cxn ang="0">
                  <a:pos x="0" y="1567"/>
                </a:cxn>
                <a:cxn ang="0">
                  <a:pos x="0" y="58"/>
                </a:cxn>
                <a:cxn ang="0">
                  <a:pos x="0" y="42"/>
                </a:cxn>
                <a:cxn ang="0">
                  <a:pos x="0" y="25"/>
                </a:cxn>
                <a:cxn ang="0">
                  <a:pos x="9" y="17"/>
                </a:cxn>
                <a:cxn ang="0">
                  <a:pos x="17" y="0"/>
                </a:cxn>
                <a:cxn ang="0">
                  <a:pos x="33" y="0"/>
                </a:cxn>
              </a:cxnLst>
              <a:rect l="0" t="0" r="r" b="b"/>
              <a:pathLst>
                <a:path w="66" h="1625">
                  <a:moveTo>
                    <a:pt x="33" y="0"/>
                  </a:moveTo>
                  <a:lnTo>
                    <a:pt x="49" y="0"/>
                  </a:lnTo>
                  <a:lnTo>
                    <a:pt x="57" y="17"/>
                  </a:lnTo>
                  <a:lnTo>
                    <a:pt x="57" y="25"/>
                  </a:lnTo>
                  <a:lnTo>
                    <a:pt x="66" y="42"/>
                  </a:lnTo>
                  <a:lnTo>
                    <a:pt x="66" y="58"/>
                  </a:lnTo>
                  <a:lnTo>
                    <a:pt x="66" y="1567"/>
                  </a:lnTo>
                  <a:lnTo>
                    <a:pt x="66" y="1583"/>
                  </a:lnTo>
                  <a:lnTo>
                    <a:pt x="57" y="1600"/>
                  </a:lnTo>
                  <a:lnTo>
                    <a:pt x="57" y="1617"/>
                  </a:lnTo>
                  <a:lnTo>
                    <a:pt x="49" y="1625"/>
                  </a:lnTo>
                  <a:lnTo>
                    <a:pt x="33" y="1625"/>
                  </a:lnTo>
                  <a:lnTo>
                    <a:pt x="17" y="1625"/>
                  </a:lnTo>
                  <a:lnTo>
                    <a:pt x="9" y="1617"/>
                  </a:lnTo>
                  <a:lnTo>
                    <a:pt x="0" y="1600"/>
                  </a:lnTo>
                  <a:lnTo>
                    <a:pt x="0" y="1583"/>
                  </a:lnTo>
                  <a:lnTo>
                    <a:pt x="0" y="1567"/>
                  </a:lnTo>
                  <a:lnTo>
                    <a:pt x="0" y="58"/>
                  </a:lnTo>
                  <a:lnTo>
                    <a:pt x="0" y="42"/>
                  </a:lnTo>
                  <a:lnTo>
                    <a:pt x="0" y="25"/>
                  </a:lnTo>
                  <a:lnTo>
                    <a:pt x="9" y="17"/>
                  </a:lnTo>
                  <a:lnTo>
                    <a:pt x="17" y="0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0" name="Freeform 36"/>
            <p:cNvSpPr>
              <a:spLocks/>
            </p:cNvSpPr>
            <p:nvPr/>
          </p:nvSpPr>
          <p:spPr bwMode="auto">
            <a:xfrm>
              <a:off x="23912" y="2306"/>
              <a:ext cx="366" cy="16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40" y="17"/>
                </a:cxn>
                <a:cxn ang="0">
                  <a:pos x="81" y="50"/>
                </a:cxn>
                <a:cxn ang="0">
                  <a:pos x="138" y="117"/>
                </a:cxn>
                <a:cxn ang="0">
                  <a:pos x="203" y="200"/>
                </a:cxn>
                <a:cxn ang="0">
                  <a:pos x="260" y="308"/>
                </a:cxn>
                <a:cxn ang="0">
                  <a:pos x="334" y="492"/>
                </a:cxn>
                <a:cxn ang="0">
                  <a:pos x="358" y="667"/>
                </a:cxn>
                <a:cxn ang="0">
                  <a:pos x="366" y="817"/>
                </a:cxn>
                <a:cxn ang="0">
                  <a:pos x="366" y="817"/>
                </a:cxn>
                <a:cxn ang="0">
                  <a:pos x="358" y="967"/>
                </a:cxn>
                <a:cxn ang="0">
                  <a:pos x="334" y="1133"/>
                </a:cxn>
                <a:cxn ang="0">
                  <a:pos x="269" y="1308"/>
                </a:cxn>
                <a:cxn ang="0">
                  <a:pos x="203" y="1425"/>
                </a:cxn>
                <a:cxn ang="0">
                  <a:pos x="146" y="1508"/>
                </a:cxn>
                <a:cxn ang="0">
                  <a:pos x="81" y="1575"/>
                </a:cxn>
                <a:cxn ang="0">
                  <a:pos x="40" y="1617"/>
                </a:cxn>
                <a:cxn ang="0">
                  <a:pos x="16" y="1625"/>
                </a:cxn>
                <a:cxn ang="0">
                  <a:pos x="0" y="1625"/>
                </a:cxn>
                <a:cxn ang="0">
                  <a:pos x="0" y="1608"/>
                </a:cxn>
                <a:cxn ang="0">
                  <a:pos x="0" y="1608"/>
                </a:cxn>
                <a:cxn ang="0">
                  <a:pos x="0" y="1600"/>
                </a:cxn>
                <a:cxn ang="0">
                  <a:pos x="8" y="1592"/>
                </a:cxn>
                <a:cxn ang="0">
                  <a:pos x="24" y="1583"/>
                </a:cxn>
                <a:cxn ang="0">
                  <a:pos x="122" y="1450"/>
                </a:cxn>
                <a:cxn ang="0">
                  <a:pos x="195" y="1308"/>
                </a:cxn>
                <a:cxn ang="0">
                  <a:pos x="244" y="1150"/>
                </a:cxn>
                <a:cxn ang="0">
                  <a:pos x="269" y="983"/>
                </a:cxn>
                <a:cxn ang="0">
                  <a:pos x="277" y="817"/>
                </a:cxn>
                <a:cxn ang="0">
                  <a:pos x="260" y="575"/>
                </a:cxn>
                <a:cxn ang="0">
                  <a:pos x="211" y="367"/>
                </a:cxn>
                <a:cxn ang="0">
                  <a:pos x="130" y="192"/>
                </a:cxn>
                <a:cxn ang="0">
                  <a:pos x="32" y="50"/>
                </a:cxn>
                <a:cxn ang="0">
                  <a:pos x="16" y="42"/>
                </a:cxn>
                <a:cxn ang="0">
                  <a:pos x="8" y="33"/>
                </a:cxn>
                <a:cxn ang="0">
                  <a:pos x="0" y="2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0" y="8"/>
                </a:cxn>
                <a:cxn ang="0">
                  <a:pos x="16" y="0"/>
                </a:cxn>
              </a:cxnLst>
              <a:rect l="0" t="0" r="r" b="b"/>
              <a:pathLst>
                <a:path w="366" h="1625">
                  <a:moveTo>
                    <a:pt x="16" y="0"/>
                  </a:moveTo>
                  <a:lnTo>
                    <a:pt x="40" y="17"/>
                  </a:lnTo>
                  <a:lnTo>
                    <a:pt x="81" y="50"/>
                  </a:lnTo>
                  <a:lnTo>
                    <a:pt x="138" y="117"/>
                  </a:lnTo>
                  <a:lnTo>
                    <a:pt x="203" y="200"/>
                  </a:lnTo>
                  <a:lnTo>
                    <a:pt x="260" y="308"/>
                  </a:lnTo>
                  <a:lnTo>
                    <a:pt x="334" y="492"/>
                  </a:lnTo>
                  <a:lnTo>
                    <a:pt x="358" y="667"/>
                  </a:lnTo>
                  <a:lnTo>
                    <a:pt x="366" y="817"/>
                  </a:lnTo>
                  <a:lnTo>
                    <a:pt x="366" y="817"/>
                  </a:lnTo>
                  <a:lnTo>
                    <a:pt x="358" y="967"/>
                  </a:lnTo>
                  <a:lnTo>
                    <a:pt x="334" y="1133"/>
                  </a:lnTo>
                  <a:lnTo>
                    <a:pt x="269" y="1308"/>
                  </a:lnTo>
                  <a:lnTo>
                    <a:pt x="203" y="1425"/>
                  </a:lnTo>
                  <a:lnTo>
                    <a:pt x="146" y="1508"/>
                  </a:lnTo>
                  <a:lnTo>
                    <a:pt x="81" y="1575"/>
                  </a:lnTo>
                  <a:lnTo>
                    <a:pt x="40" y="1617"/>
                  </a:lnTo>
                  <a:lnTo>
                    <a:pt x="16" y="1625"/>
                  </a:lnTo>
                  <a:lnTo>
                    <a:pt x="0" y="1625"/>
                  </a:lnTo>
                  <a:lnTo>
                    <a:pt x="0" y="1608"/>
                  </a:lnTo>
                  <a:lnTo>
                    <a:pt x="0" y="1608"/>
                  </a:lnTo>
                  <a:lnTo>
                    <a:pt x="0" y="1600"/>
                  </a:lnTo>
                  <a:lnTo>
                    <a:pt x="8" y="1592"/>
                  </a:lnTo>
                  <a:lnTo>
                    <a:pt x="24" y="1583"/>
                  </a:lnTo>
                  <a:lnTo>
                    <a:pt x="122" y="1450"/>
                  </a:lnTo>
                  <a:lnTo>
                    <a:pt x="195" y="1308"/>
                  </a:lnTo>
                  <a:lnTo>
                    <a:pt x="244" y="1150"/>
                  </a:lnTo>
                  <a:lnTo>
                    <a:pt x="269" y="983"/>
                  </a:lnTo>
                  <a:lnTo>
                    <a:pt x="277" y="817"/>
                  </a:lnTo>
                  <a:lnTo>
                    <a:pt x="260" y="575"/>
                  </a:lnTo>
                  <a:lnTo>
                    <a:pt x="211" y="367"/>
                  </a:lnTo>
                  <a:lnTo>
                    <a:pt x="130" y="192"/>
                  </a:lnTo>
                  <a:lnTo>
                    <a:pt x="32" y="50"/>
                  </a:lnTo>
                  <a:lnTo>
                    <a:pt x="16" y="42"/>
                  </a:lnTo>
                  <a:lnTo>
                    <a:pt x="8" y="33"/>
                  </a:lnTo>
                  <a:lnTo>
                    <a:pt x="0" y="2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8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1" name="Freeform 37"/>
            <p:cNvSpPr>
              <a:spLocks noEditPoints="1"/>
            </p:cNvSpPr>
            <p:nvPr/>
          </p:nvSpPr>
          <p:spPr bwMode="auto">
            <a:xfrm>
              <a:off x="25012" y="2489"/>
              <a:ext cx="969" cy="1259"/>
            </a:xfrm>
            <a:custGeom>
              <a:avLst/>
              <a:gdLst/>
              <a:ahLst/>
              <a:cxnLst>
                <a:cxn ang="0">
                  <a:pos x="57" y="1192"/>
                </a:cxn>
                <a:cxn ang="0">
                  <a:pos x="912" y="1192"/>
                </a:cxn>
                <a:cxn ang="0">
                  <a:pos x="928" y="1192"/>
                </a:cxn>
                <a:cxn ang="0">
                  <a:pos x="945" y="1200"/>
                </a:cxn>
                <a:cxn ang="0">
                  <a:pos x="961" y="1200"/>
                </a:cxn>
                <a:cxn ang="0">
                  <a:pos x="969" y="1209"/>
                </a:cxn>
                <a:cxn ang="0">
                  <a:pos x="969" y="1225"/>
                </a:cxn>
                <a:cxn ang="0">
                  <a:pos x="969" y="1242"/>
                </a:cxn>
                <a:cxn ang="0">
                  <a:pos x="961" y="1250"/>
                </a:cxn>
                <a:cxn ang="0">
                  <a:pos x="945" y="1259"/>
                </a:cxn>
                <a:cxn ang="0">
                  <a:pos x="928" y="1259"/>
                </a:cxn>
                <a:cxn ang="0">
                  <a:pos x="912" y="1259"/>
                </a:cxn>
                <a:cxn ang="0">
                  <a:pos x="57" y="1259"/>
                </a:cxn>
                <a:cxn ang="0">
                  <a:pos x="40" y="1259"/>
                </a:cxn>
                <a:cxn ang="0">
                  <a:pos x="24" y="1259"/>
                </a:cxn>
                <a:cxn ang="0">
                  <a:pos x="8" y="1250"/>
                </a:cxn>
                <a:cxn ang="0">
                  <a:pos x="0" y="1242"/>
                </a:cxn>
                <a:cxn ang="0">
                  <a:pos x="0" y="1225"/>
                </a:cxn>
                <a:cxn ang="0">
                  <a:pos x="0" y="1209"/>
                </a:cxn>
                <a:cxn ang="0">
                  <a:pos x="8" y="1200"/>
                </a:cxn>
                <a:cxn ang="0">
                  <a:pos x="24" y="1200"/>
                </a:cxn>
                <a:cxn ang="0">
                  <a:pos x="40" y="1192"/>
                </a:cxn>
                <a:cxn ang="0">
                  <a:pos x="57" y="1192"/>
                </a:cxn>
                <a:cxn ang="0">
                  <a:pos x="937" y="0"/>
                </a:cxn>
                <a:cxn ang="0">
                  <a:pos x="953" y="9"/>
                </a:cxn>
                <a:cxn ang="0">
                  <a:pos x="969" y="17"/>
                </a:cxn>
                <a:cxn ang="0">
                  <a:pos x="969" y="34"/>
                </a:cxn>
                <a:cxn ang="0">
                  <a:pos x="969" y="50"/>
                </a:cxn>
                <a:cxn ang="0">
                  <a:pos x="961" y="59"/>
                </a:cxn>
                <a:cxn ang="0">
                  <a:pos x="953" y="67"/>
                </a:cxn>
                <a:cxn ang="0">
                  <a:pos x="937" y="67"/>
                </a:cxn>
                <a:cxn ang="0">
                  <a:pos x="106" y="475"/>
                </a:cxn>
                <a:cxn ang="0">
                  <a:pos x="937" y="875"/>
                </a:cxn>
                <a:cxn ang="0">
                  <a:pos x="953" y="884"/>
                </a:cxn>
                <a:cxn ang="0">
                  <a:pos x="961" y="892"/>
                </a:cxn>
                <a:cxn ang="0">
                  <a:pos x="969" y="900"/>
                </a:cxn>
                <a:cxn ang="0">
                  <a:pos x="969" y="909"/>
                </a:cxn>
                <a:cxn ang="0">
                  <a:pos x="969" y="925"/>
                </a:cxn>
                <a:cxn ang="0">
                  <a:pos x="953" y="942"/>
                </a:cxn>
                <a:cxn ang="0">
                  <a:pos x="937" y="942"/>
                </a:cxn>
                <a:cxn ang="0">
                  <a:pos x="937" y="942"/>
                </a:cxn>
                <a:cxn ang="0">
                  <a:pos x="928" y="942"/>
                </a:cxn>
                <a:cxn ang="0">
                  <a:pos x="920" y="942"/>
                </a:cxn>
                <a:cxn ang="0">
                  <a:pos x="912" y="934"/>
                </a:cxn>
                <a:cxn ang="0">
                  <a:pos x="32" y="509"/>
                </a:cxn>
                <a:cxn ang="0">
                  <a:pos x="8" y="500"/>
                </a:cxn>
                <a:cxn ang="0">
                  <a:pos x="0" y="492"/>
                </a:cxn>
                <a:cxn ang="0">
                  <a:pos x="0" y="475"/>
                </a:cxn>
                <a:cxn ang="0">
                  <a:pos x="0" y="459"/>
                </a:cxn>
                <a:cxn ang="0">
                  <a:pos x="8" y="450"/>
                </a:cxn>
                <a:cxn ang="0">
                  <a:pos x="32" y="434"/>
                </a:cxn>
                <a:cxn ang="0">
                  <a:pos x="912" y="9"/>
                </a:cxn>
                <a:cxn ang="0">
                  <a:pos x="920" y="9"/>
                </a:cxn>
                <a:cxn ang="0">
                  <a:pos x="928" y="9"/>
                </a:cxn>
                <a:cxn ang="0">
                  <a:pos x="937" y="0"/>
                </a:cxn>
              </a:cxnLst>
              <a:rect l="0" t="0" r="r" b="b"/>
              <a:pathLst>
                <a:path w="969" h="1259">
                  <a:moveTo>
                    <a:pt x="57" y="1192"/>
                  </a:moveTo>
                  <a:lnTo>
                    <a:pt x="912" y="1192"/>
                  </a:lnTo>
                  <a:lnTo>
                    <a:pt x="928" y="1192"/>
                  </a:lnTo>
                  <a:lnTo>
                    <a:pt x="945" y="1200"/>
                  </a:lnTo>
                  <a:lnTo>
                    <a:pt x="961" y="1200"/>
                  </a:lnTo>
                  <a:lnTo>
                    <a:pt x="969" y="1209"/>
                  </a:lnTo>
                  <a:lnTo>
                    <a:pt x="969" y="1225"/>
                  </a:lnTo>
                  <a:lnTo>
                    <a:pt x="969" y="1242"/>
                  </a:lnTo>
                  <a:lnTo>
                    <a:pt x="961" y="1250"/>
                  </a:lnTo>
                  <a:lnTo>
                    <a:pt x="945" y="1259"/>
                  </a:lnTo>
                  <a:lnTo>
                    <a:pt x="928" y="1259"/>
                  </a:lnTo>
                  <a:lnTo>
                    <a:pt x="912" y="1259"/>
                  </a:lnTo>
                  <a:lnTo>
                    <a:pt x="57" y="1259"/>
                  </a:lnTo>
                  <a:lnTo>
                    <a:pt x="40" y="1259"/>
                  </a:lnTo>
                  <a:lnTo>
                    <a:pt x="24" y="1259"/>
                  </a:lnTo>
                  <a:lnTo>
                    <a:pt x="8" y="1250"/>
                  </a:lnTo>
                  <a:lnTo>
                    <a:pt x="0" y="1242"/>
                  </a:lnTo>
                  <a:lnTo>
                    <a:pt x="0" y="1225"/>
                  </a:lnTo>
                  <a:lnTo>
                    <a:pt x="0" y="1209"/>
                  </a:lnTo>
                  <a:lnTo>
                    <a:pt x="8" y="1200"/>
                  </a:lnTo>
                  <a:lnTo>
                    <a:pt x="24" y="1200"/>
                  </a:lnTo>
                  <a:lnTo>
                    <a:pt x="40" y="1192"/>
                  </a:lnTo>
                  <a:lnTo>
                    <a:pt x="57" y="1192"/>
                  </a:lnTo>
                  <a:close/>
                  <a:moveTo>
                    <a:pt x="937" y="0"/>
                  </a:moveTo>
                  <a:lnTo>
                    <a:pt x="953" y="9"/>
                  </a:lnTo>
                  <a:lnTo>
                    <a:pt x="969" y="17"/>
                  </a:lnTo>
                  <a:lnTo>
                    <a:pt x="969" y="34"/>
                  </a:lnTo>
                  <a:lnTo>
                    <a:pt x="969" y="50"/>
                  </a:lnTo>
                  <a:lnTo>
                    <a:pt x="961" y="59"/>
                  </a:lnTo>
                  <a:lnTo>
                    <a:pt x="953" y="67"/>
                  </a:lnTo>
                  <a:lnTo>
                    <a:pt x="937" y="67"/>
                  </a:lnTo>
                  <a:lnTo>
                    <a:pt x="106" y="475"/>
                  </a:lnTo>
                  <a:lnTo>
                    <a:pt x="937" y="875"/>
                  </a:lnTo>
                  <a:lnTo>
                    <a:pt x="953" y="884"/>
                  </a:lnTo>
                  <a:lnTo>
                    <a:pt x="961" y="892"/>
                  </a:lnTo>
                  <a:lnTo>
                    <a:pt x="969" y="900"/>
                  </a:lnTo>
                  <a:lnTo>
                    <a:pt x="969" y="909"/>
                  </a:lnTo>
                  <a:lnTo>
                    <a:pt x="969" y="925"/>
                  </a:lnTo>
                  <a:lnTo>
                    <a:pt x="953" y="942"/>
                  </a:lnTo>
                  <a:lnTo>
                    <a:pt x="937" y="942"/>
                  </a:lnTo>
                  <a:lnTo>
                    <a:pt x="937" y="942"/>
                  </a:lnTo>
                  <a:lnTo>
                    <a:pt x="928" y="942"/>
                  </a:lnTo>
                  <a:lnTo>
                    <a:pt x="920" y="942"/>
                  </a:lnTo>
                  <a:lnTo>
                    <a:pt x="912" y="934"/>
                  </a:lnTo>
                  <a:lnTo>
                    <a:pt x="32" y="509"/>
                  </a:lnTo>
                  <a:lnTo>
                    <a:pt x="8" y="500"/>
                  </a:lnTo>
                  <a:lnTo>
                    <a:pt x="0" y="492"/>
                  </a:lnTo>
                  <a:lnTo>
                    <a:pt x="0" y="475"/>
                  </a:lnTo>
                  <a:lnTo>
                    <a:pt x="0" y="459"/>
                  </a:lnTo>
                  <a:lnTo>
                    <a:pt x="8" y="450"/>
                  </a:lnTo>
                  <a:lnTo>
                    <a:pt x="32" y="434"/>
                  </a:lnTo>
                  <a:lnTo>
                    <a:pt x="912" y="9"/>
                  </a:lnTo>
                  <a:lnTo>
                    <a:pt x="920" y="9"/>
                  </a:lnTo>
                  <a:lnTo>
                    <a:pt x="928" y="9"/>
                  </a:lnTo>
                  <a:lnTo>
                    <a:pt x="9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2" name="Freeform 38"/>
            <p:cNvSpPr>
              <a:spLocks noEditPoints="1"/>
            </p:cNvSpPr>
            <p:nvPr/>
          </p:nvSpPr>
          <p:spPr bwMode="auto">
            <a:xfrm>
              <a:off x="26625" y="2448"/>
              <a:ext cx="676" cy="1116"/>
            </a:xfrm>
            <a:custGeom>
              <a:avLst/>
              <a:gdLst/>
              <a:ahLst/>
              <a:cxnLst>
                <a:cxn ang="0">
                  <a:pos x="342" y="33"/>
                </a:cxn>
                <a:cxn ang="0">
                  <a:pos x="310" y="33"/>
                </a:cxn>
                <a:cxn ang="0">
                  <a:pos x="261" y="50"/>
                </a:cxn>
                <a:cxn ang="0">
                  <a:pos x="220" y="83"/>
                </a:cxn>
                <a:cxn ang="0">
                  <a:pos x="179" y="141"/>
                </a:cxn>
                <a:cxn ang="0">
                  <a:pos x="147" y="241"/>
                </a:cxn>
                <a:cxn ang="0">
                  <a:pos x="138" y="383"/>
                </a:cxn>
                <a:cxn ang="0">
                  <a:pos x="138" y="541"/>
                </a:cxn>
                <a:cxn ang="0">
                  <a:pos x="138" y="650"/>
                </a:cxn>
                <a:cxn ang="0">
                  <a:pos x="138" y="766"/>
                </a:cxn>
                <a:cxn ang="0">
                  <a:pos x="155" y="883"/>
                </a:cxn>
                <a:cxn ang="0">
                  <a:pos x="179" y="958"/>
                </a:cxn>
                <a:cxn ang="0">
                  <a:pos x="212" y="1016"/>
                </a:cxn>
                <a:cxn ang="0">
                  <a:pos x="252" y="1058"/>
                </a:cxn>
                <a:cxn ang="0">
                  <a:pos x="301" y="1075"/>
                </a:cxn>
                <a:cxn ang="0">
                  <a:pos x="342" y="1075"/>
                </a:cxn>
                <a:cxn ang="0">
                  <a:pos x="342" y="1075"/>
                </a:cxn>
                <a:cxn ang="0">
                  <a:pos x="391" y="1066"/>
                </a:cxn>
                <a:cxn ang="0">
                  <a:pos x="448" y="1033"/>
                </a:cxn>
                <a:cxn ang="0">
                  <a:pos x="497" y="975"/>
                </a:cxn>
                <a:cxn ang="0">
                  <a:pos x="521" y="875"/>
                </a:cxn>
                <a:cxn ang="0">
                  <a:pos x="538" y="716"/>
                </a:cxn>
                <a:cxn ang="0">
                  <a:pos x="538" y="541"/>
                </a:cxn>
                <a:cxn ang="0">
                  <a:pos x="538" y="433"/>
                </a:cxn>
                <a:cxn ang="0">
                  <a:pos x="538" y="325"/>
                </a:cxn>
                <a:cxn ang="0">
                  <a:pos x="530" y="225"/>
                </a:cxn>
                <a:cxn ang="0">
                  <a:pos x="497" y="141"/>
                </a:cxn>
                <a:cxn ang="0">
                  <a:pos x="464" y="83"/>
                </a:cxn>
                <a:cxn ang="0">
                  <a:pos x="415" y="50"/>
                </a:cxn>
                <a:cxn ang="0">
                  <a:pos x="375" y="33"/>
                </a:cxn>
                <a:cxn ang="0">
                  <a:pos x="342" y="33"/>
                </a:cxn>
                <a:cxn ang="0">
                  <a:pos x="342" y="0"/>
                </a:cxn>
                <a:cxn ang="0">
                  <a:pos x="383" y="0"/>
                </a:cxn>
                <a:cxn ang="0">
                  <a:pos x="440" y="16"/>
                </a:cxn>
                <a:cxn ang="0">
                  <a:pos x="505" y="50"/>
                </a:cxn>
                <a:cxn ang="0">
                  <a:pos x="562" y="100"/>
                </a:cxn>
                <a:cxn ang="0">
                  <a:pos x="611" y="175"/>
                </a:cxn>
                <a:cxn ang="0">
                  <a:pos x="652" y="300"/>
                </a:cxn>
                <a:cxn ang="0">
                  <a:pos x="668" y="433"/>
                </a:cxn>
                <a:cxn ang="0">
                  <a:pos x="676" y="558"/>
                </a:cxn>
                <a:cxn ang="0">
                  <a:pos x="676" y="558"/>
                </a:cxn>
                <a:cxn ang="0">
                  <a:pos x="668" y="683"/>
                </a:cxn>
                <a:cxn ang="0">
                  <a:pos x="652" y="808"/>
                </a:cxn>
                <a:cxn ang="0">
                  <a:pos x="611" y="925"/>
                </a:cxn>
                <a:cxn ang="0">
                  <a:pos x="554" y="1016"/>
                </a:cxn>
                <a:cxn ang="0">
                  <a:pos x="481" y="1075"/>
                </a:cxn>
                <a:cxn ang="0">
                  <a:pos x="407" y="1108"/>
                </a:cxn>
                <a:cxn ang="0">
                  <a:pos x="342" y="1116"/>
                </a:cxn>
                <a:cxn ang="0">
                  <a:pos x="277" y="1108"/>
                </a:cxn>
                <a:cxn ang="0">
                  <a:pos x="204" y="1083"/>
                </a:cxn>
                <a:cxn ang="0">
                  <a:pos x="130" y="1033"/>
                </a:cxn>
                <a:cxn ang="0">
                  <a:pos x="73" y="950"/>
                </a:cxn>
                <a:cxn ang="0">
                  <a:pos x="24" y="816"/>
                </a:cxn>
                <a:cxn ang="0">
                  <a:pos x="8" y="683"/>
                </a:cxn>
                <a:cxn ang="0">
                  <a:pos x="0" y="558"/>
                </a:cxn>
                <a:cxn ang="0">
                  <a:pos x="8" y="433"/>
                </a:cxn>
                <a:cxn ang="0">
                  <a:pos x="24" y="308"/>
                </a:cxn>
                <a:cxn ang="0">
                  <a:pos x="65" y="191"/>
                </a:cxn>
                <a:cxn ang="0">
                  <a:pos x="122" y="91"/>
                </a:cxn>
                <a:cxn ang="0">
                  <a:pos x="187" y="33"/>
                </a:cxn>
                <a:cxn ang="0">
                  <a:pos x="261" y="8"/>
                </a:cxn>
                <a:cxn ang="0">
                  <a:pos x="342" y="0"/>
                </a:cxn>
              </a:cxnLst>
              <a:rect l="0" t="0" r="r" b="b"/>
              <a:pathLst>
                <a:path w="676" h="1116">
                  <a:moveTo>
                    <a:pt x="342" y="33"/>
                  </a:moveTo>
                  <a:lnTo>
                    <a:pt x="310" y="33"/>
                  </a:lnTo>
                  <a:lnTo>
                    <a:pt x="261" y="50"/>
                  </a:lnTo>
                  <a:lnTo>
                    <a:pt x="220" y="83"/>
                  </a:lnTo>
                  <a:lnTo>
                    <a:pt x="179" y="141"/>
                  </a:lnTo>
                  <a:lnTo>
                    <a:pt x="147" y="241"/>
                  </a:lnTo>
                  <a:lnTo>
                    <a:pt x="138" y="383"/>
                  </a:lnTo>
                  <a:lnTo>
                    <a:pt x="138" y="541"/>
                  </a:lnTo>
                  <a:lnTo>
                    <a:pt x="138" y="650"/>
                  </a:lnTo>
                  <a:lnTo>
                    <a:pt x="138" y="766"/>
                  </a:lnTo>
                  <a:lnTo>
                    <a:pt x="155" y="883"/>
                  </a:lnTo>
                  <a:lnTo>
                    <a:pt x="179" y="958"/>
                  </a:lnTo>
                  <a:lnTo>
                    <a:pt x="212" y="1016"/>
                  </a:lnTo>
                  <a:lnTo>
                    <a:pt x="252" y="1058"/>
                  </a:lnTo>
                  <a:lnTo>
                    <a:pt x="301" y="1075"/>
                  </a:lnTo>
                  <a:lnTo>
                    <a:pt x="342" y="1075"/>
                  </a:lnTo>
                  <a:lnTo>
                    <a:pt x="342" y="1075"/>
                  </a:lnTo>
                  <a:lnTo>
                    <a:pt x="391" y="1066"/>
                  </a:lnTo>
                  <a:lnTo>
                    <a:pt x="448" y="1033"/>
                  </a:lnTo>
                  <a:lnTo>
                    <a:pt x="497" y="975"/>
                  </a:lnTo>
                  <a:lnTo>
                    <a:pt x="521" y="875"/>
                  </a:lnTo>
                  <a:lnTo>
                    <a:pt x="538" y="716"/>
                  </a:lnTo>
                  <a:lnTo>
                    <a:pt x="538" y="541"/>
                  </a:lnTo>
                  <a:lnTo>
                    <a:pt x="538" y="433"/>
                  </a:lnTo>
                  <a:lnTo>
                    <a:pt x="538" y="325"/>
                  </a:lnTo>
                  <a:lnTo>
                    <a:pt x="530" y="225"/>
                  </a:lnTo>
                  <a:lnTo>
                    <a:pt x="497" y="141"/>
                  </a:lnTo>
                  <a:lnTo>
                    <a:pt x="464" y="83"/>
                  </a:lnTo>
                  <a:lnTo>
                    <a:pt x="415" y="50"/>
                  </a:lnTo>
                  <a:lnTo>
                    <a:pt x="375" y="33"/>
                  </a:lnTo>
                  <a:lnTo>
                    <a:pt x="342" y="33"/>
                  </a:lnTo>
                  <a:close/>
                  <a:moveTo>
                    <a:pt x="342" y="0"/>
                  </a:moveTo>
                  <a:lnTo>
                    <a:pt x="383" y="0"/>
                  </a:lnTo>
                  <a:lnTo>
                    <a:pt x="440" y="16"/>
                  </a:lnTo>
                  <a:lnTo>
                    <a:pt x="505" y="50"/>
                  </a:lnTo>
                  <a:lnTo>
                    <a:pt x="562" y="100"/>
                  </a:lnTo>
                  <a:lnTo>
                    <a:pt x="611" y="175"/>
                  </a:lnTo>
                  <a:lnTo>
                    <a:pt x="652" y="300"/>
                  </a:lnTo>
                  <a:lnTo>
                    <a:pt x="668" y="433"/>
                  </a:lnTo>
                  <a:lnTo>
                    <a:pt x="676" y="558"/>
                  </a:lnTo>
                  <a:lnTo>
                    <a:pt x="676" y="558"/>
                  </a:lnTo>
                  <a:lnTo>
                    <a:pt x="668" y="683"/>
                  </a:lnTo>
                  <a:lnTo>
                    <a:pt x="652" y="808"/>
                  </a:lnTo>
                  <a:lnTo>
                    <a:pt x="611" y="925"/>
                  </a:lnTo>
                  <a:lnTo>
                    <a:pt x="554" y="1016"/>
                  </a:lnTo>
                  <a:lnTo>
                    <a:pt x="481" y="1075"/>
                  </a:lnTo>
                  <a:lnTo>
                    <a:pt x="407" y="1108"/>
                  </a:lnTo>
                  <a:lnTo>
                    <a:pt x="342" y="1116"/>
                  </a:lnTo>
                  <a:lnTo>
                    <a:pt x="277" y="1108"/>
                  </a:lnTo>
                  <a:lnTo>
                    <a:pt x="204" y="1083"/>
                  </a:lnTo>
                  <a:lnTo>
                    <a:pt x="130" y="1033"/>
                  </a:lnTo>
                  <a:lnTo>
                    <a:pt x="73" y="950"/>
                  </a:lnTo>
                  <a:lnTo>
                    <a:pt x="24" y="816"/>
                  </a:lnTo>
                  <a:lnTo>
                    <a:pt x="8" y="683"/>
                  </a:lnTo>
                  <a:lnTo>
                    <a:pt x="0" y="558"/>
                  </a:lnTo>
                  <a:lnTo>
                    <a:pt x="8" y="433"/>
                  </a:lnTo>
                  <a:lnTo>
                    <a:pt x="24" y="308"/>
                  </a:lnTo>
                  <a:lnTo>
                    <a:pt x="65" y="191"/>
                  </a:lnTo>
                  <a:lnTo>
                    <a:pt x="122" y="91"/>
                  </a:lnTo>
                  <a:lnTo>
                    <a:pt x="187" y="33"/>
                  </a:lnTo>
                  <a:lnTo>
                    <a:pt x="261" y="8"/>
                  </a:lnTo>
                  <a:lnTo>
                    <a:pt x="3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65" name="Group 41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533400" y="5486400"/>
            <a:ext cx="8064463" cy="571500"/>
            <a:chOff x="1887" y="3461"/>
            <a:chExt cx="24017" cy="1702"/>
          </a:xfrm>
          <a:solidFill>
            <a:srgbClr val="FF0000"/>
          </a:solidFill>
        </p:grpSpPr>
        <p:sp>
          <p:nvSpPr>
            <p:cNvPr id="1067" name="Freeform 43"/>
            <p:cNvSpPr>
              <a:spLocks/>
            </p:cNvSpPr>
            <p:nvPr/>
          </p:nvSpPr>
          <p:spPr bwMode="auto">
            <a:xfrm>
              <a:off x="1887" y="3566"/>
              <a:ext cx="1593" cy="1110"/>
            </a:xfrm>
            <a:custGeom>
              <a:avLst/>
              <a:gdLst/>
              <a:ahLst/>
              <a:cxnLst>
                <a:cxn ang="0">
                  <a:pos x="548" y="0"/>
                </a:cxn>
                <a:cxn ang="0">
                  <a:pos x="577" y="37"/>
                </a:cxn>
                <a:cxn ang="0">
                  <a:pos x="1286" y="15"/>
                </a:cxn>
                <a:cxn ang="0">
                  <a:pos x="1323" y="0"/>
                </a:cxn>
                <a:cxn ang="0">
                  <a:pos x="1571" y="0"/>
                </a:cxn>
                <a:cxn ang="0">
                  <a:pos x="1593" y="22"/>
                </a:cxn>
                <a:cxn ang="0">
                  <a:pos x="1578" y="45"/>
                </a:cxn>
                <a:cxn ang="0">
                  <a:pos x="1469" y="52"/>
                </a:cxn>
                <a:cxn ang="0">
                  <a:pos x="1403" y="127"/>
                </a:cxn>
                <a:cxn ang="0">
                  <a:pos x="1191" y="1012"/>
                </a:cxn>
                <a:cxn ang="0">
                  <a:pos x="1184" y="1035"/>
                </a:cxn>
                <a:cxn ang="0">
                  <a:pos x="1213" y="1057"/>
                </a:cxn>
                <a:cxn ang="0">
                  <a:pos x="1286" y="1065"/>
                </a:cxn>
                <a:cxn ang="0">
                  <a:pos x="1330" y="1072"/>
                </a:cxn>
                <a:cxn ang="0">
                  <a:pos x="1330" y="1102"/>
                </a:cxn>
                <a:cxn ang="0">
                  <a:pos x="1301" y="1110"/>
                </a:cxn>
                <a:cxn ang="0">
                  <a:pos x="1045" y="1110"/>
                </a:cxn>
                <a:cxn ang="0">
                  <a:pos x="899" y="1110"/>
                </a:cxn>
                <a:cxn ang="0">
                  <a:pos x="884" y="1095"/>
                </a:cxn>
                <a:cxn ang="0">
                  <a:pos x="899" y="1065"/>
                </a:cxn>
                <a:cxn ang="0">
                  <a:pos x="1001" y="1057"/>
                </a:cxn>
                <a:cxn ang="0">
                  <a:pos x="1074" y="982"/>
                </a:cxn>
                <a:cxn ang="0">
                  <a:pos x="657" y="1087"/>
                </a:cxn>
                <a:cxn ang="0">
                  <a:pos x="636" y="1110"/>
                </a:cxn>
                <a:cxn ang="0">
                  <a:pos x="606" y="1102"/>
                </a:cxn>
                <a:cxn ang="0">
                  <a:pos x="460" y="67"/>
                </a:cxn>
                <a:cxn ang="0">
                  <a:pos x="241" y="982"/>
                </a:cxn>
                <a:cxn ang="0">
                  <a:pos x="241" y="1020"/>
                </a:cxn>
                <a:cxn ang="0">
                  <a:pos x="285" y="1057"/>
                </a:cxn>
                <a:cxn ang="0">
                  <a:pos x="358" y="1065"/>
                </a:cxn>
                <a:cxn ang="0">
                  <a:pos x="372" y="1080"/>
                </a:cxn>
                <a:cxn ang="0">
                  <a:pos x="358" y="1110"/>
                </a:cxn>
                <a:cxn ang="0">
                  <a:pos x="263" y="1110"/>
                </a:cxn>
                <a:cxn ang="0">
                  <a:pos x="22" y="1110"/>
                </a:cxn>
                <a:cxn ang="0">
                  <a:pos x="0" y="1095"/>
                </a:cxn>
                <a:cxn ang="0">
                  <a:pos x="14" y="1065"/>
                </a:cxn>
                <a:cxn ang="0">
                  <a:pos x="109" y="1050"/>
                </a:cxn>
                <a:cxn ang="0">
                  <a:pos x="204" y="945"/>
                </a:cxn>
                <a:cxn ang="0">
                  <a:pos x="409" y="90"/>
                </a:cxn>
                <a:cxn ang="0">
                  <a:pos x="402" y="60"/>
                </a:cxn>
                <a:cxn ang="0">
                  <a:pos x="350" y="52"/>
                </a:cxn>
                <a:cxn ang="0">
                  <a:pos x="285" y="52"/>
                </a:cxn>
                <a:cxn ang="0">
                  <a:pos x="263" y="30"/>
                </a:cxn>
                <a:cxn ang="0">
                  <a:pos x="277" y="0"/>
                </a:cxn>
              </a:cxnLst>
              <a:rect l="0" t="0" r="r" b="b"/>
              <a:pathLst>
                <a:path w="1593" h="1110">
                  <a:moveTo>
                    <a:pt x="307" y="0"/>
                  </a:moveTo>
                  <a:lnTo>
                    <a:pt x="526" y="0"/>
                  </a:lnTo>
                  <a:lnTo>
                    <a:pt x="548" y="0"/>
                  </a:lnTo>
                  <a:lnTo>
                    <a:pt x="562" y="7"/>
                  </a:lnTo>
                  <a:lnTo>
                    <a:pt x="570" y="15"/>
                  </a:lnTo>
                  <a:lnTo>
                    <a:pt x="577" y="37"/>
                  </a:lnTo>
                  <a:lnTo>
                    <a:pt x="694" y="960"/>
                  </a:lnTo>
                  <a:lnTo>
                    <a:pt x="1279" y="30"/>
                  </a:lnTo>
                  <a:lnTo>
                    <a:pt x="1286" y="15"/>
                  </a:lnTo>
                  <a:lnTo>
                    <a:pt x="1293" y="7"/>
                  </a:lnTo>
                  <a:lnTo>
                    <a:pt x="1308" y="0"/>
                  </a:lnTo>
                  <a:lnTo>
                    <a:pt x="1323" y="0"/>
                  </a:lnTo>
                  <a:lnTo>
                    <a:pt x="1344" y="0"/>
                  </a:lnTo>
                  <a:lnTo>
                    <a:pt x="1549" y="0"/>
                  </a:lnTo>
                  <a:lnTo>
                    <a:pt x="1571" y="0"/>
                  </a:lnTo>
                  <a:lnTo>
                    <a:pt x="1578" y="7"/>
                  </a:lnTo>
                  <a:lnTo>
                    <a:pt x="1593" y="7"/>
                  </a:lnTo>
                  <a:lnTo>
                    <a:pt x="1593" y="22"/>
                  </a:lnTo>
                  <a:lnTo>
                    <a:pt x="1593" y="37"/>
                  </a:lnTo>
                  <a:lnTo>
                    <a:pt x="1586" y="45"/>
                  </a:lnTo>
                  <a:lnTo>
                    <a:pt x="1578" y="45"/>
                  </a:lnTo>
                  <a:lnTo>
                    <a:pt x="1564" y="52"/>
                  </a:lnTo>
                  <a:lnTo>
                    <a:pt x="1542" y="52"/>
                  </a:lnTo>
                  <a:lnTo>
                    <a:pt x="1469" y="52"/>
                  </a:lnTo>
                  <a:lnTo>
                    <a:pt x="1432" y="67"/>
                  </a:lnTo>
                  <a:lnTo>
                    <a:pt x="1418" y="90"/>
                  </a:lnTo>
                  <a:lnTo>
                    <a:pt x="1403" y="127"/>
                  </a:lnTo>
                  <a:lnTo>
                    <a:pt x="1403" y="127"/>
                  </a:lnTo>
                  <a:lnTo>
                    <a:pt x="1191" y="997"/>
                  </a:lnTo>
                  <a:lnTo>
                    <a:pt x="1191" y="1012"/>
                  </a:lnTo>
                  <a:lnTo>
                    <a:pt x="1191" y="1020"/>
                  </a:lnTo>
                  <a:lnTo>
                    <a:pt x="1184" y="1027"/>
                  </a:lnTo>
                  <a:lnTo>
                    <a:pt x="1184" y="1035"/>
                  </a:lnTo>
                  <a:lnTo>
                    <a:pt x="1191" y="1042"/>
                  </a:lnTo>
                  <a:lnTo>
                    <a:pt x="1198" y="1050"/>
                  </a:lnTo>
                  <a:lnTo>
                    <a:pt x="1213" y="1057"/>
                  </a:lnTo>
                  <a:lnTo>
                    <a:pt x="1235" y="1057"/>
                  </a:lnTo>
                  <a:lnTo>
                    <a:pt x="1264" y="1065"/>
                  </a:lnTo>
                  <a:lnTo>
                    <a:pt x="1286" y="1065"/>
                  </a:lnTo>
                  <a:lnTo>
                    <a:pt x="1308" y="1065"/>
                  </a:lnTo>
                  <a:lnTo>
                    <a:pt x="1323" y="1065"/>
                  </a:lnTo>
                  <a:lnTo>
                    <a:pt x="1330" y="1072"/>
                  </a:lnTo>
                  <a:lnTo>
                    <a:pt x="1337" y="1080"/>
                  </a:lnTo>
                  <a:lnTo>
                    <a:pt x="1330" y="1095"/>
                  </a:lnTo>
                  <a:lnTo>
                    <a:pt x="1330" y="1102"/>
                  </a:lnTo>
                  <a:lnTo>
                    <a:pt x="1315" y="1110"/>
                  </a:lnTo>
                  <a:lnTo>
                    <a:pt x="1308" y="1110"/>
                  </a:lnTo>
                  <a:lnTo>
                    <a:pt x="1301" y="1110"/>
                  </a:lnTo>
                  <a:lnTo>
                    <a:pt x="1206" y="1110"/>
                  </a:lnTo>
                  <a:lnTo>
                    <a:pt x="1103" y="1110"/>
                  </a:lnTo>
                  <a:lnTo>
                    <a:pt x="1045" y="1110"/>
                  </a:lnTo>
                  <a:lnTo>
                    <a:pt x="972" y="1110"/>
                  </a:lnTo>
                  <a:lnTo>
                    <a:pt x="906" y="1110"/>
                  </a:lnTo>
                  <a:lnTo>
                    <a:pt x="899" y="1110"/>
                  </a:lnTo>
                  <a:lnTo>
                    <a:pt x="891" y="1110"/>
                  </a:lnTo>
                  <a:lnTo>
                    <a:pt x="884" y="1102"/>
                  </a:lnTo>
                  <a:lnTo>
                    <a:pt x="884" y="1095"/>
                  </a:lnTo>
                  <a:lnTo>
                    <a:pt x="884" y="1080"/>
                  </a:lnTo>
                  <a:lnTo>
                    <a:pt x="891" y="1065"/>
                  </a:lnTo>
                  <a:lnTo>
                    <a:pt x="899" y="1065"/>
                  </a:lnTo>
                  <a:lnTo>
                    <a:pt x="913" y="1065"/>
                  </a:lnTo>
                  <a:lnTo>
                    <a:pt x="928" y="1065"/>
                  </a:lnTo>
                  <a:lnTo>
                    <a:pt x="1001" y="1057"/>
                  </a:lnTo>
                  <a:lnTo>
                    <a:pt x="1045" y="1050"/>
                  </a:lnTo>
                  <a:lnTo>
                    <a:pt x="1059" y="1027"/>
                  </a:lnTo>
                  <a:lnTo>
                    <a:pt x="1074" y="982"/>
                  </a:lnTo>
                  <a:lnTo>
                    <a:pt x="1301" y="52"/>
                  </a:lnTo>
                  <a:lnTo>
                    <a:pt x="1301" y="52"/>
                  </a:lnTo>
                  <a:lnTo>
                    <a:pt x="657" y="1087"/>
                  </a:lnTo>
                  <a:lnTo>
                    <a:pt x="650" y="1095"/>
                  </a:lnTo>
                  <a:lnTo>
                    <a:pt x="643" y="1102"/>
                  </a:lnTo>
                  <a:lnTo>
                    <a:pt x="636" y="1110"/>
                  </a:lnTo>
                  <a:lnTo>
                    <a:pt x="621" y="1110"/>
                  </a:lnTo>
                  <a:lnTo>
                    <a:pt x="614" y="1110"/>
                  </a:lnTo>
                  <a:lnTo>
                    <a:pt x="606" y="1102"/>
                  </a:lnTo>
                  <a:lnTo>
                    <a:pt x="599" y="1087"/>
                  </a:lnTo>
                  <a:lnTo>
                    <a:pt x="599" y="1072"/>
                  </a:lnTo>
                  <a:lnTo>
                    <a:pt x="460" y="67"/>
                  </a:lnTo>
                  <a:lnTo>
                    <a:pt x="241" y="952"/>
                  </a:lnTo>
                  <a:lnTo>
                    <a:pt x="241" y="967"/>
                  </a:lnTo>
                  <a:lnTo>
                    <a:pt x="241" y="982"/>
                  </a:lnTo>
                  <a:lnTo>
                    <a:pt x="241" y="990"/>
                  </a:lnTo>
                  <a:lnTo>
                    <a:pt x="241" y="1005"/>
                  </a:lnTo>
                  <a:lnTo>
                    <a:pt x="241" y="1020"/>
                  </a:lnTo>
                  <a:lnTo>
                    <a:pt x="255" y="1035"/>
                  </a:lnTo>
                  <a:lnTo>
                    <a:pt x="263" y="1042"/>
                  </a:lnTo>
                  <a:lnTo>
                    <a:pt x="285" y="1057"/>
                  </a:lnTo>
                  <a:lnTo>
                    <a:pt x="314" y="1057"/>
                  </a:lnTo>
                  <a:lnTo>
                    <a:pt x="343" y="1065"/>
                  </a:lnTo>
                  <a:lnTo>
                    <a:pt x="358" y="1065"/>
                  </a:lnTo>
                  <a:lnTo>
                    <a:pt x="365" y="1065"/>
                  </a:lnTo>
                  <a:lnTo>
                    <a:pt x="372" y="1072"/>
                  </a:lnTo>
                  <a:lnTo>
                    <a:pt x="372" y="1080"/>
                  </a:lnTo>
                  <a:lnTo>
                    <a:pt x="372" y="1095"/>
                  </a:lnTo>
                  <a:lnTo>
                    <a:pt x="365" y="1102"/>
                  </a:lnTo>
                  <a:lnTo>
                    <a:pt x="358" y="1110"/>
                  </a:lnTo>
                  <a:lnTo>
                    <a:pt x="350" y="1110"/>
                  </a:lnTo>
                  <a:lnTo>
                    <a:pt x="343" y="1110"/>
                  </a:lnTo>
                  <a:lnTo>
                    <a:pt x="263" y="1110"/>
                  </a:lnTo>
                  <a:lnTo>
                    <a:pt x="182" y="1110"/>
                  </a:lnTo>
                  <a:lnTo>
                    <a:pt x="102" y="1110"/>
                  </a:lnTo>
                  <a:lnTo>
                    <a:pt x="22" y="1110"/>
                  </a:lnTo>
                  <a:lnTo>
                    <a:pt x="14" y="1110"/>
                  </a:lnTo>
                  <a:lnTo>
                    <a:pt x="7" y="1102"/>
                  </a:lnTo>
                  <a:lnTo>
                    <a:pt x="0" y="1095"/>
                  </a:lnTo>
                  <a:lnTo>
                    <a:pt x="7" y="1080"/>
                  </a:lnTo>
                  <a:lnTo>
                    <a:pt x="7" y="1072"/>
                  </a:lnTo>
                  <a:lnTo>
                    <a:pt x="14" y="1065"/>
                  </a:lnTo>
                  <a:lnTo>
                    <a:pt x="22" y="1065"/>
                  </a:lnTo>
                  <a:lnTo>
                    <a:pt x="29" y="1065"/>
                  </a:lnTo>
                  <a:lnTo>
                    <a:pt x="109" y="1050"/>
                  </a:lnTo>
                  <a:lnTo>
                    <a:pt x="160" y="1027"/>
                  </a:lnTo>
                  <a:lnTo>
                    <a:pt x="182" y="990"/>
                  </a:lnTo>
                  <a:lnTo>
                    <a:pt x="204" y="945"/>
                  </a:lnTo>
                  <a:lnTo>
                    <a:pt x="402" y="112"/>
                  </a:lnTo>
                  <a:lnTo>
                    <a:pt x="409" y="97"/>
                  </a:lnTo>
                  <a:lnTo>
                    <a:pt x="409" y="90"/>
                  </a:lnTo>
                  <a:lnTo>
                    <a:pt x="409" y="82"/>
                  </a:lnTo>
                  <a:lnTo>
                    <a:pt x="409" y="67"/>
                  </a:lnTo>
                  <a:lnTo>
                    <a:pt x="402" y="60"/>
                  </a:lnTo>
                  <a:lnTo>
                    <a:pt x="387" y="60"/>
                  </a:lnTo>
                  <a:lnTo>
                    <a:pt x="372" y="52"/>
                  </a:lnTo>
                  <a:lnTo>
                    <a:pt x="350" y="52"/>
                  </a:lnTo>
                  <a:lnTo>
                    <a:pt x="329" y="52"/>
                  </a:lnTo>
                  <a:lnTo>
                    <a:pt x="307" y="52"/>
                  </a:lnTo>
                  <a:lnTo>
                    <a:pt x="285" y="52"/>
                  </a:lnTo>
                  <a:lnTo>
                    <a:pt x="270" y="45"/>
                  </a:lnTo>
                  <a:lnTo>
                    <a:pt x="263" y="45"/>
                  </a:lnTo>
                  <a:lnTo>
                    <a:pt x="263" y="30"/>
                  </a:lnTo>
                  <a:lnTo>
                    <a:pt x="263" y="15"/>
                  </a:lnTo>
                  <a:lnTo>
                    <a:pt x="270" y="7"/>
                  </a:lnTo>
                  <a:lnTo>
                    <a:pt x="277" y="0"/>
                  </a:lnTo>
                  <a:lnTo>
                    <a:pt x="292" y="0"/>
                  </a:lnTo>
                  <a:lnTo>
                    <a:pt x="3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" name="Freeform 44"/>
            <p:cNvSpPr>
              <a:spLocks/>
            </p:cNvSpPr>
            <p:nvPr/>
          </p:nvSpPr>
          <p:spPr bwMode="auto">
            <a:xfrm>
              <a:off x="3626" y="3528"/>
              <a:ext cx="943" cy="1185"/>
            </a:xfrm>
            <a:custGeom>
              <a:avLst/>
              <a:gdLst/>
              <a:ahLst/>
              <a:cxnLst>
                <a:cxn ang="0">
                  <a:pos x="695" y="15"/>
                </a:cxn>
                <a:cxn ang="0">
                  <a:pos x="826" y="120"/>
                </a:cxn>
                <a:cxn ang="0">
                  <a:pos x="907" y="15"/>
                </a:cxn>
                <a:cxn ang="0">
                  <a:pos x="921" y="8"/>
                </a:cxn>
                <a:cxn ang="0">
                  <a:pos x="928" y="0"/>
                </a:cxn>
                <a:cxn ang="0">
                  <a:pos x="943" y="15"/>
                </a:cxn>
                <a:cxn ang="0">
                  <a:pos x="943" y="15"/>
                </a:cxn>
                <a:cxn ang="0">
                  <a:pos x="855" y="390"/>
                </a:cxn>
                <a:cxn ang="0">
                  <a:pos x="848" y="405"/>
                </a:cxn>
                <a:cxn ang="0">
                  <a:pos x="826" y="405"/>
                </a:cxn>
                <a:cxn ang="0">
                  <a:pos x="819" y="398"/>
                </a:cxn>
                <a:cxn ang="0">
                  <a:pos x="819" y="383"/>
                </a:cxn>
                <a:cxn ang="0">
                  <a:pos x="826" y="338"/>
                </a:cxn>
                <a:cxn ang="0">
                  <a:pos x="811" y="203"/>
                </a:cxn>
                <a:cxn ang="0">
                  <a:pos x="731" y="83"/>
                </a:cxn>
                <a:cxn ang="0">
                  <a:pos x="592" y="53"/>
                </a:cxn>
                <a:cxn ang="0">
                  <a:pos x="431" y="105"/>
                </a:cxn>
                <a:cxn ang="0">
                  <a:pos x="329" y="240"/>
                </a:cxn>
                <a:cxn ang="0">
                  <a:pos x="329" y="375"/>
                </a:cxn>
                <a:cxn ang="0">
                  <a:pos x="380" y="450"/>
                </a:cxn>
                <a:cxn ang="0">
                  <a:pos x="424" y="473"/>
                </a:cxn>
                <a:cxn ang="0">
                  <a:pos x="468" y="480"/>
                </a:cxn>
                <a:cxn ang="0">
                  <a:pos x="519" y="495"/>
                </a:cxn>
                <a:cxn ang="0">
                  <a:pos x="658" y="540"/>
                </a:cxn>
                <a:cxn ang="0">
                  <a:pos x="724" y="578"/>
                </a:cxn>
                <a:cxn ang="0">
                  <a:pos x="768" y="638"/>
                </a:cxn>
                <a:cxn ang="0">
                  <a:pos x="797" y="773"/>
                </a:cxn>
                <a:cxn ang="0">
                  <a:pos x="716" y="1005"/>
                </a:cxn>
                <a:cxn ang="0">
                  <a:pos x="519" y="1163"/>
                </a:cxn>
                <a:cxn ang="0">
                  <a:pos x="322" y="1185"/>
                </a:cxn>
                <a:cxn ang="0">
                  <a:pos x="183" y="1125"/>
                </a:cxn>
                <a:cxn ang="0">
                  <a:pos x="51" y="1163"/>
                </a:cxn>
                <a:cxn ang="0">
                  <a:pos x="29" y="1185"/>
                </a:cxn>
                <a:cxn ang="0">
                  <a:pos x="22" y="1185"/>
                </a:cxn>
                <a:cxn ang="0">
                  <a:pos x="0" y="1170"/>
                </a:cxn>
                <a:cxn ang="0">
                  <a:pos x="22" y="1095"/>
                </a:cxn>
                <a:cxn ang="0">
                  <a:pos x="59" y="938"/>
                </a:cxn>
                <a:cxn ang="0">
                  <a:pos x="88" y="810"/>
                </a:cxn>
                <a:cxn ang="0">
                  <a:pos x="103" y="780"/>
                </a:cxn>
                <a:cxn ang="0">
                  <a:pos x="117" y="780"/>
                </a:cxn>
                <a:cxn ang="0">
                  <a:pos x="132" y="788"/>
                </a:cxn>
                <a:cxn ang="0">
                  <a:pos x="132" y="803"/>
                </a:cxn>
                <a:cxn ang="0">
                  <a:pos x="124" y="825"/>
                </a:cxn>
                <a:cxn ang="0">
                  <a:pos x="124" y="870"/>
                </a:cxn>
                <a:cxn ang="0">
                  <a:pos x="132" y="983"/>
                </a:cxn>
                <a:cxn ang="0">
                  <a:pos x="219" y="1095"/>
                </a:cxn>
                <a:cxn ang="0">
                  <a:pos x="344" y="1133"/>
                </a:cxn>
                <a:cxn ang="0">
                  <a:pos x="490" y="1118"/>
                </a:cxn>
                <a:cxn ang="0">
                  <a:pos x="629" y="1005"/>
                </a:cxn>
                <a:cxn ang="0">
                  <a:pos x="687" y="833"/>
                </a:cxn>
                <a:cxn ang="0">
                  <a:pos x="651" y="720"/>
                </a:cxn>
                <a:cxn ang="0">
                  <a:pos x="578" y="675"/>
                </a:cxn>
                <a:cxn ang="0">
                  <a:pos x="373" y="615"/>
                </a:cxn>
                <a:cxn ang="0">
                  <a:pos x="256" y="540"/>
                </a:cxn>
                <a:cxn ang="0">
                  <a:pos x="205" y="390"/>
                </a:cxn>
                <a:cxn ang="0">
                  <a:pos x="285" y="165"/>
                </a:cxn>
                <a:cxn ang="0">
                  <a:pos x="475" y="23"/>
                </a:cxn>
              </a:cxnLst>
              <a:rect l="0" t="0" r="r" b="b"/>
              <a:pathLst>
                <a:path w="943" h="1185">
                  <a:moveTo>
                    <a:pt x="600" y="0"/>
                  </a:moveTo>
                  <a:lnTo>
                    <a:pt x="695" y="15"/>
                  </a:lnTo>
                  <a:lnTo>
                    <a:pt x="768" y="60"/>
                  </a:lnTo>
                  <a:lnTo>
                    <a:pt x="826" y="120"/>
                  </a:lnTo>
                  <a:lnTo>
                    <a:pt x="899" y="30"/>
                  </a:lnTo>
                  <a:lnTo>
                    <a:pt x="907" y="15"/>
                  </a:lnTo>
                  <a:lnTo>
                    <a:pt x="914" y="8"/>
                  </a:lnTo>
                  <a:lnTo>
                    <a:pt x="921" y="8"/>
                  </a:lnTo>
                  <a:lnTo>
                    <a:pt x="921" y="0"/>
                  </a:lnTo>
                  <a:lnTo>
                    <a:pt x="928" y="0"/>
                  </a:lnTo>
                  <a:lnTo>
                    <a:pt x="936" y="8"/>
                  </a:lnTo>
                  <a:lnTo>
                    <a:pt x="943" y="15"/>
                  </a:lnTo>
                  <a:lnTo>
                    <a:pt x="943" y="15"/>
                  </a:lnTo>
                  <a:lnTo>
                    <a:pt x="943" y="15"/>
                  </a:lnTo>
                  <a:lnTo>
                    <a:pt x="855" y="375"/>
                  </a:lnTo>
                  <a:lnTo>
                    <a:pt x="855" y="390"/>
                  </a:lnTo>
                  <a:lnTo>
                    <a:pt x="848" y="405"/>
                  </a:lnTo>
                  <a:lnTo>
                    <a:pt x="848" y="405"/>
                  </a:lnTo>
                  <a:lnTo>
                    <a:pt x="833" y="405"/>
                  </a:lnTo>
                  <a:lnTo>
                    <a:pt x="826" y="405"/>
                  </a:lnTo>
                  <a:lnTo>
                    <a:pt x="819" y="398"/>
                  </a:lnTo>
                  <a:lnTo>
                    <a:pt x="819" y="398"/>
                  </a:lnTo>
                  <a:lnTo>
                    <a:pt x="819" y="390"/>
                  </a:lnTo>
                  <a:lnTo>
                    <a:pt x="819" y="383"/>
                  </a:lnTo>
                  <a:lnTo>
                    <a:pt x="819" y="360"/>
                  </a:lnTo>
                  <a:lnTo>
                    <a:pt x="826" y="338"/>
                  </a:lnTo>
                  <a:lnTo>
                    <a:pt x="826" y="300"/>
                  </a:lnTo>
                  <a:lnTo>
                    <a:pt x="811" y="203"/>
                  </a:lnTo>
                  <a:lnTo>
                    <a:pt x="782" y="135"/>
                  </a:lnTo>
                  <a:lnTo>
                    <a:pt x="731" y="83"/>
                  </a:lnTo>
                  <a:lnTo>
                    <a:pt x="665" y="60"/>
                  </a:lnTo>
                  <a:lnTo>
                    <a:pt x="592" y="53"/>
                  </a:lnTo>
                  <a:lnTo>
                    <a:pt x="505" y="68"/>
                  </a:lnTo>
                  <a:lnTo>
                    <a:pt x="431" y="105"/>
                  </a:lnTo>
                  <a:lnTo>
                    <a:pt x="373" y="165"/>
                  </a:lnTo>
                  <a:lnTo>
                    <a:pt x="329" y="240"/>
                  </a:lnTo>
                  <a:lnTo>
                    <a:pt x="314" y="315"/>
                  </a:lnTo>
                  <a:lnTo>
                    <a:pt x="329" y="375"/>
                  </a:lnTo>
                  <a:lnTo>
                    <a:pt x="351" y="420"/>
                  </a:lnTo>
                  <a:lnTo>
                    <a:pt x="380" y="450"/>
                  </a:lnTo>
                  <a:lnTo>
                    <a:pt x="409" y="465"/>
                  </a:lnTo>
                  <a:lnTo>
                    <a:pt x="424" y="473"/>
                  </a:lnTo>
                  <a:lnTo>
                    <a:pt x="446" y="473"/>
                  </a:lnTo>
                  <a:lnTo>
                    <a:pt x="468" y="480"/>
                  </a:lnTo>
                  <a:lnTo>
                    <a:pt x="497" y="488"/>
                  </a:lnTo>
                  <a:lnTo>
                    <a:pt x="519" y="495"/>
                  </a:lnTo>
                  <a:lnTo>
                    <a:pt x="607" y="518"/>
                  </a:lnTo>
                  <a:lnTo>
                    <a:pt x="658" y="540"/>
                  </a:lnTo>
                  <a:lnTo>
                    <a:pt x="695" y="555"/>
                  </a:lnTo>
                  <a:lnTo>
                    <a:pt x="724" y="578"/>
                  </a:lnTo>
                  <a:lnTo>
                    <a:pt x="746" y="600"/>
                  </a:lnTo>
                  <a:lnTo>
                    <a:pt x="768" y="638"/>
                  </a:lnTo>
                  <a:lnTo>
                    <a:pt x="790" y="698"/>
                  </a:lnTo>
                  <a:lnTo>
                    <a:pt x="797" y="773"/>
                  </a:lnTo>
                  <a:lnTo>
                    <a:pt x="775" y="893"/>
                  </a:lnTo>
                  <a:lnTo>
                    <a:pt x="716" y="1005"/>
                  </a:lnTo>
                  <a:lnTo>
                    <a:pt x="629" y="1095"/>
                  </a:lnTo>
                  <a:lnTo>
                    <a:pt x="519" y="1163"/>
                  </a:lnTo>
                  <a:lnTo>
                    <a:pt x="395" y="1185"/>
                  </a:lnTo>
                  <a:lnTo>
                    <a:pt x="322" y="1185"/>
                  </a:lnTo>
                  <a:lnTo>
                    <a:pt x="249" y="1163"/>
                  </a:lnTo>
                  <a:lnTo>
                    <a:pt x="183" y="1125"/>
                  </a:lnTo>
                  <a:lnTo>
                    <a:pt x="124" y="1073"/>
                  </a:lnTo>
                  <a:lnTo>
                    <a:pt x="51" y="1163"/>
                  </a:lnTo>
                  <a:lnTo>
                    <a:pt x="37" y="1178"/>
                  </a:lnTo>
                  <a:lnTo>
                    <a:pt x="29" y="1185"/>
                  </a:lnTo>
                  <a:lnTo>
                    <a:pt x="22" y="1185"/>
                  </a:lnTo>
                  <a:lnTo>
                    <a:pt x="22" y="1185"/>
                  </a:lnTo>
                  <a:lnTo>
                    <a:pt x="7" y="1185"/>
                  </a:lnTo>
                  <a:lnTo>
                    <a:pt x="0" y="1170"/>
                  </a:lnTo>
                  <a:lnTo>
                    <a:pt x="7" y="1148"/>
                  </a:lnTo>
                  <a:lnTo>
                    <a:pt x="22" y="1095"/>
                  </a:lnTo>
                  <a:lnTo>
                    <a:pt x="37" y="1020"/>
                  </a:lnTo>
                  <a:lnTo>
                    <a:pt x="59" y="938"/>
                  </a:lnTo>
                  <a:lnTo>
                    <a:pt x="73" y="863"/>
                  </a:lnTo>
                  <a:lnTo>
                    <a:pt x="88" y="810"/>
                  </a:lnTo>
                  <a:lnTo>
                    <a:pt x="95" y="788"/>
                  </a:lnTo>
                  <a:lnTo>
                    <a:pt x="103" y="780"/>
                  </a:lnTo>
                  <a:lnTo>
                    <a:pt x="117" y="780"/>
                  </a:lnTo>
                  <a:lnTo>
                    <a:pt x="117" y="780"/>
                  </a:lnTo>
                  <a:lnTo>
                    <a:pt x="124" y="788"/>
                  </a:lnTo>
                  <a:lnTo>
                    <a:pt x="132" y="788"/>
                  </a:lnTo>
                  <a:lnTo>
                    <a:pt x="132" y="803"/>
                  </a:lnTo>
                  <a:lnTo>
                    <a:pt x="132" y="803"/>
                  </a:lnTo>
                  <a:lnTo>
                    <a:pt x="132" y="810"/>
                  </a:lnTo>
                  <a:lnTo>
                    <a:pt x="124" y="825"/>
                  </a:lnTo>
                  <a:lnTo>
                    <a:pt x="124" y="840"/>
                  </a:lnTo>
                  <a:lnTo>
                    <a:pt x="124" y="870"/>
                  </a:lnTo>
                  <a:lnTo>
                    <a:pt x="117" y="900"/>
                  </a:lnTo>
                  <a:lnTo>
                    <a:pt x="132" y="983"/>
                  </a:lnTo>
                  <a:lnTo>
                    <a:pt x="168" y="1050"/>
                  </a:lnTo>
                  <a:lnTo>
                    <a:pt x="219" y="1095"/>
                  </a:lnTo>
                  <a:lnTo>
                    <a:pt x="278" y="1118"/>
                  </a:lnTo>
                  <a:lnTo>
                    <a:pt x="344" y="1133"/>
                  </a:lnTo>
                  <a:lnTo>
                    <a:pt x="402" y="1133"/>
                  </a:lnTo>
                  <a:lnTo>
                    <a:pt x="490" y="1118"/>
                  </a:lnTo>
                  <a:lnTo>
                    <a:pt x="563" y="1073"/>
                  </a:lnTo>
                  <a:lnTo>
                    <a:pt x="629" y="1005"/>
                  </a:lnTo>
                  <a:lnTo>
                    <a:pt x="673" y="923"/>
                  </a:lnTo>
                  <a:lnTo>
                    <a:pt x="687" y="833"/>
                  </a:lnTo>
                  <a:lnTo>
                    <a:pt x="673" y="765"/>
                  </a:lnTo>
                  <a:lnTo>
                    <a:pt x="651" y="720"/>
                  </a:lnTo>
                  <a:lnTo>
                    <a:pt x="614" y="690"/>
                  </a:lnTo>
                  <a:lnTo>
                    <a:pt x="578" y="675"/>
                  </a:lnTo>
                  <a:lnTo>
                    <a:pt x="541" y="668"/>
                  </a:lnTo>
                  <a:lnTo>
                    <a:pt x="373" y="615"/>
                  </a:lnTo>
                  <a:lnTo>
                    <a:pt x="307" y="593"/>
                  </a:lnTo>
                  <a:lnTo>
                    <a:pt x="256" y="540"/>
                  </a:lnTo>
                  <a:lnTo>
                    <a:pt x="219" y="473"/>
                  </a:lnTo>
                  <a:lnTo>
                    <a:pt x="205" y="390"/>
                  </a:lnTo>
                  <a:lnTo>
                    <a:pt x="227" y="270"/>
                  </a:lnTo>
                  <a:lnTo>
                    <a:pt x="285" y="165"/>
                  </a:lnTo>
                  <a:lnTo>
                    <a:pt x="373" y="83"/>
                  </a:lnTo>
                  <a:lnTo>
                    <a:pt x="475" y="23"/>
                  </a:lnTo>
                  <a:lnTo>
                    <a:pt x="6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" name="Freeform 45"/>
            <p:cNvSpPr>
              <a:spLocks/>
            </p:cNvSpPr>
            <p:nvPr/>
          </p:nvSpPr>
          <p:spPr bwMode="auto">
            <a:xfrm>
              <a:off x="4774" y="3461"/>
              <a:ext cx="372" cy="1627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365" y="0"/>
                </a:cxn>
                <a:cxn ang="0">
                  <a:pos x="372" y="7"/>
                </a:cxn>
                <a:cxn ang="0">
                  <a:pos x="372" y="15"/>
                </a:cxn>
                <a:cxn ang="0">
                  <a:pos x="372" y="15"/>
                </a:cxn>
                <a:cxn ang="0">
                  <a:pos x="365" y="22"/>
                </a:cxn>
                <a:cxn ang="0">
                  <a:pos x="365" y="30"/>
                </a:cxn>
                <a:cxn ang="0">
                  <a:pos x="351" y="37"/>
                </a:cxn>
                <a:cxn ang="0">
                  <a:pos x="248" y="172"/>
                </a:cxn>
                <a:cxn ang="0">
                  <a:pos x="175" y="315"/>
                </a:cxn>
                <a:cxn ang="0">
                  <a:pos x="131" y="472"/>
                </a:cxn>
                <a:cxn ang="0">
                  <a:pos x="102" y="645"/>
                </a:cxn>
                <a:cxn ang="0">
                  <a:pos x="95" y="810"/>
                </a:cxn>
                <a:cxn ang="0">
                  <a:pos x="102" y="937"/>
                </a:cxn>
                <a:cxn ang="0">
                  <a:pos x="117" y="1072"/>
                </a:cxn>
                <a:cxn ang="0">
                  <a:pos x="146" y="1207"/>
                </a:cxn>
                <a:cxn ang="0">
                  <a:pos x="190" y="1342"/>
                </a:cxn>
                <a:cxn ang="0">
                  <a:pos x="256" y="1462"/>
                </a:cxn>
                <a:cxn ang="0">
                  <a:pos x="343" y="1575"/>
                </a:cxn>
                <a:cxn ang="0">
                  <a:pos x="358" y="1590"/>
                </a:cxn>
                <a:cxn ang="0">
                  <a:pos x="365" y="1597"/>
                </a:cxn>
                <a:cxn ang="0">
                  <a:pos x="372" y="1605"/>
                </a:cxn>
                <a:cxn ang="0">
                  <a:pos x="372" y="1605"/>
                </a:cxn>
                <a:cxn ang="0">
                  <a:pos x="372" y="1612"/>
                </a:cxn>
                <a:cxn ang="0">
                  <a:pos x="372" y="1612"/>
                </a:cxn>
                <a:cxn ang="0">
                  <a:pos x="372" y="1620"/>
                </a:cxn>
                <a:cxn ang="0">
                  <a:pos x="365" y="1620"/>
                </a:cxn>
                <a:cxn ang="0">
                  <a:pos x="351" y="1627"/>
                </a:cxn>
                <a:cxn ang="0">
                  <a:pos x="329" y="1612"/>
                </a:cxn>
                <a:cxn ang="0">
                  <a:pos x="285" y="1575"/>
                </a:cxn>
                <a:cxn ang="0">
                  <a:pos x="234" y="1515"/>
                </a:cxn>
                <a:cxn ang="0">
                  <a:pos x="168" y="1425"/>
                </a:cxn>
                <a:cxn ang="0">
                  <a:pos x="109" y="1320"/>
                </a:cxn>
                <a:cxn ang="0">
                  <a:pos x="44" y="1132"/>
                </a:cxn>
                <a:cxn ang="0">
                  <a:pos x="7" y="960"/>
                </a:cxn>
                <a:cxn ang="0">
                  <a:pos x="0" y="810"/>
                </a:cxn>
                <a:cxn ang="0">
                  <a:pos x="7" y="660"/>
                </a:cxn>
                <a:cxn ang="0">
                  <a:pos x="44" y="495"/>
                </a:cxn>
                <a:cxn ang="0">
                  <a:pos x="102" y="315"/>
                </a:cxn>
                <a:cxn ang="0">
                  <a:pos x="161" y="202"/>
                </a:cxn>
                <a:cxn ang="0">
                  <a:pos x="226" y="112"/>
                </a:cxn>
                <a:cxn ang="0">
                  <a:pos x="285" y="45"/>
                </a:cxn>
                <a:cxn ang="0">
                  <a:pos x="329" y="7"/>
                </a:cxn>
                <a:cxn ang="0">
                  <a:pos x="351" y="0"/>
                </a:cxn>
              </a:cxnLst>
              <a:rect l="0" t="0" r="r" b="b"/>
              <a:pathLst>
                <a:path w="372" h="1627">
                  <a:moveTo>
                    <a:pt x="351" y="0"/>
                  </a:moveTo>
                  <a:lnTo>
                    <a:pt x="365" y="0"/>
                  </a:lnTo>
                  <a:lnTo>
                    <a:pt x="372" y="7"/>
                  </a:lnTo>
                  <a:lnTo>
                    <a:pt x="372" y="15"/>
                  </a:lnTo>
                  <a:lnTo>
                    <a:pt x="372" y="15"/>
                  </a:lnTo>
                  <a:lnTo>
                    <a:pt x="365" y="22"/>
                  </a:lnTo>
                  <a:lnTo>
                    <a:pt x="365" y="30"/>
                  </a:lnTo>
                  <a:lnTo>
                    <a:pt x="351" y="37"/>
                  </a:lnTo>
                  <a:lnTo>
                    <a:pt x="248" y="172"/>
                  </a:lnTo>
                  <a:lnTo>
                    <a:pt x="175" y="315"/>
                  </a:lnTo>
                  <a:lnTo>
                    <a:pt x="131" y="472"/>
                  </a:lnTo>
                  <a:lnTo>
                    <a:pt x="102" y="645"/>
                  </a:lnTo>
                  <a:lnTo>
                    <a:pt x="95" y="810"/>
                  </a:lnTo>
                  <a:lnTo>
                    <a:pt x="102" y="937"/>
                  </a:lnTo>
                  <a:lnTo>
                    <a:pt x="117" y="1072"/>
                  </a:lnTo>
                  <a:lnTo>
                    <a:pt x="146" y="1207"/>
                  </a:lnTo>
                  <a:lnTo>
                    <a:pt x="190" y="1342"/>
                  </a:lnTo>
                  <a:lnTo>
                    <a:pt x="256" y="1462"/>
                  </a:lnTo>
                  <a:lnTo>
                    <a:pt x="343" y="1575"/>
                  </a:lnTo>
                  <a:lnTo>
                    <a:pt x="358" y="1590"/>
                  </a:lnTo>
                  <a:lnTo>
                    <a:pt x="365" y="1597"/>
                  </a:lnTo>
                  <a:lnTo>
                    <a:pt x="372" y="1605"/>
                  </a:lnTo>
                  <a:lnTo>
                    <a:pt x="372" y="1605"/>
                  </a:lnTo>
                  <a:lnTo>
                    <a:pt x="372" y="1612"/>
                  </a:lnTo>
                  <a:lnTo>
                    <a:pt x="372" y="1612"/>
                  </a:lnTo>
                  <a:lnTo>
                    <a:pt x="372" y="1620"/>
                  </a:lnTo>
                  <a:lnTo>
                    <a:pt x="365" y="1620"/>
                  </a:lnTo>
                  <a:lnTo>
                    <a:pt x="351" y="1627"/>
                  </a:lnTo>
                  <a:lnTo>
                    <a:pt x="329" y="1612"/>
                  </a:lnTo>
                  <a:lnTo>
                    <a:pt x="285" y="1575"/>
                  </a:lnTo>
                  <a:lnTo>
                    <a:pt x="234" y="1515"/>
                  </a:lnTo>
                  <a:lnTo>
                    <a:pt x="168" y="1425"/>
                  </a:lnTo>
                  <a:lnTo>
                    <a:pt x="109" y="1320"/>
                  </a:lnTo>
                  <a:lnTo>
                    <a:pt x="44" y="1132"/>
                  </a:lnTo>
                  <a:lnTo>
                    <a:pt x="7" y="960"/>
                  </a:lnTo>
                  <a:lnTo>
                    <a:pt x="0" y="810"/>
                  </a:lnTo>
                  <a:lnTo>
                    <a:pt x="7" y="660"/>
                  </a:lnTo>
                  <a:lnTo>
                    <a:pt x="44" y="495"/>
                  </a:lnTo>
                  <a:lnTo>
                    <a:pt x="102" y="315"/>
                  </a:lnTo>
                  <a:lnTo>
                    <a:pt x="161" y="202"/>
                  </a:lnTo>
                  <a:lnTo>
                    <a:pt x="226" y="112"/>
                  </a:lnTo>
                  <a:lnTo>
                    <a:pt x="285" y="45"/>
                  </a:lnTo>
                  <a:lnTo>
                    <a:pt x="329" y="7"/>
                  </a:lnTo>
                  <a:lnTo>
                    <a:pt x="3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0" name="Freeform 46"/>
            <p:cNvSpPr>
              <a:spLocks/>
            </p:cNvSpPr>
            <p:nvPr/>
          </p:nvSpPr>
          <p:spPr bwMode="auto">
            <a:xfrm>
              <a:off x="5256" y="3956"/>
              <a:ext cx="841" cy="1072"/>
            </a:xfrm>
            <a:custGeom>
              <a:avLst/>
              <a:gdLst/>
              <a:ahLst/>
              <a:cxnLst>
                <a:cxn ang="0">
                  <a:pos x="387" y="15"/>
                </a:cxn>
                <a:cxn ang="0">
                  <a:pos x="490" y="112"/>
                </a:cxn>
                <a:cxn ang="0">
                  <a:pos x="563" y="292"/>
                </a:cxn>
                <a:cxn ang="0">
                  <a:pos x="592" y="465"/>
                </a:cxn>
                <a:cxn ang="0">
                  <a:pos x="687" y="270"/>
                </a:cxn>
                <a:cxn ang="0">
                  <a:pos x="804" y="22"/>
                </a:cxn>
                <a:cxn ang="0">
                  <a:pos x="819" y="22"/>
                </a:cxn>
                <a:cxn ang="0">
                  <a:pos x="833" y="22"/>
                </a:cxn>
                <a:cxn ang="0">
                  <a:pos x="841" y="37"/>
                </a:cxn>
                <a:cxn ang="0">
                  <a:pos x="833" y="60"/>
                </a:cxn>
                <a:cxn ang="0">
                  <a:pos x="819" y="90"/>
                </a:cxn>
                <a:cxn ang="0">
                  <a:pos x="753" y="217"/>
                </a:cxn>
                <a:cxn ang="0">
                  <a:pos x="636" y="495"/>
                </a:cxn>
                <a:cxn ang="0">
                  <a:pos x="585" y="667"/>
                </a:cxn>
                <a:cxn ang="0">
                  <a:pos x="570" y="757"/>
                </a:cxn>
                <a:cxn ang="0">
                  <a:pos x="519" y="975"/>
                </a:cxn>
                <a:cxn ang="0">
                  <a:pos x="497" y="1035"/>
                </a:cxn>
                <a:cxn ang="0">
                  <a:pos x="483" y="1072"/>
                </a:cxn>
                <a:cxn ang="0">
                  <a:pos x="461" y="1072"/>
                </a:cxn>
                <a:cxn ang="0">
                  <a:pos x="453" y="1042"/>
                </a:cxn>
                <a:cxn ang="0">
                  <a:pos x="468" y="937"/>
                </a:cxn>
                <a:cxn ang="0">
                  <a:pos x="512" y="772"/>
                </a:cxn>
                <a:cxn ang="0">
                  <a:pos x="541" y="660"/>
                </a:cxn>
                <a:cxn ang="0">
                  <a:pos x="556" y="532"/>
                </a:cxn>
                <a:cxn ang="0">
                  <a:pos x="548" y="412"/>
                </a:cxn>
                <a:cxn ang="0">
                  <a:pos x="512" y="277"/>
                </a:cxn>
                <a:cxn ang="0">
                  <a:pos x="431" y="165"/>
                </a:cxn>
                <a:cxn ang="0">
                  <a:pos x="292" y="120"/>
                </a:cxn>
                <a:cxn ang="0">
                  <a:pos x="234" y="127"/>
                </a:cxn>
                <a:cxn ang="0">
                  <a:pos x="132" y="180"/>
                </a:cxn>
                <a:cxn ang="0">
                  <a:pos x="44" y="307"/>
                </a:cxn>
                <a:cxn ang="0">
                  <a:pos x="37" y="315"/>
                </a:cxn>
                <a:cxn ang="0">
                  <a:pos x="15" y="315"/>
                </a:cxn>
                <a:cxn ang="0">
                  <a:pos x="0" y="300"/>
                </a:cxn>
                <a:cxn ang="0">
                  <a:pos x="37" y="202"/>
                </a:cxn>
                <a:cxn ang="0">
                  <a:pos x="146" y="67"/>
                </a:cxn>
                <a:cxn ang="0">
                  <a:pos x="314" y="0"/>
                </a:cxn>
              </a:cxnLst>
              <a:rect l="0" t="0" r="r" b="b"/>
              <a:pathLst>
                <a:path w="841" h="1072">
                  <a:moveTo>
                    <a:pt x="314" y="0"/>
                  </a:moveTo>
                  <a:lnTo>
                    <a:pt x="387" y="15"/>
                  </a:lnTo>
                  <a:lnTo>
                    <a:pt x="446" y="52"/>
                  </a:lnTo>
                  <a:lnTo>
                    <a:pt x="490" y="112"/>
                  </a:lnTo>
                  <a:lnTo>
                    <a:pt x="526" y="180"/>
                  </a:lnTo>
                  <a:lnTo>
                    <a:pt x="563" y="292"/>
                  </a:lnTo>
                  <a:lnTo>
                    <a:pt x="578" y="390"/>
                  </a:lnTo>
                  <a:lnTo>
                    <a:pt x="592" y="465"/>
                  </a:lnTo>
                  <a:lnTo>
                    <a:pt x="592" y="517"/>
                  </a:lnTo>
                  <a:lnTo>
                    <a:pt x="687" y="270"/>
                  </a:lnTo>
                  <a:lnTo>
                    <a:pt x="797" y="30"/>
                  </a:lnTo>
                  <a:lnTo>
                    <a:pt x="804" y="22"/>
                  </a:lnTo>
                  <a:lnTo>
                    <a:pt x="811" y="22"/>
                  </a:lnTo>
                  <a:lnTo>
                    <a:pt x="819" y="22"/>
                  </a:lnTo>
                  <a:lnTo>
                    <a:pt x="826" y="22"/>
                  </a:lnTo>
                  <a:lnTo>
                    <a:pt x="833" y="22"/>
                  </a:lnTo>
                  <a:lnTo>
                    <a:pt x="833" y="30"/>
                  </a:lnTo>
                  <a:lnTo>
                    <a:pt x="841" y="37"/>
                  </a:lnTo>
                  <a:lnTo>
                    <a:pt x="841" y="45"/>
                  </a:lnTo>
                  <a:lnTo>
                    <a:pt x="833" y="60"/>
                  </a:lnTo>
                  <a:lnTo>
                    <a:pt x="826" y="75"/>
                  </a:lnTo>
                  <a:lnTo>
                    <a:pt x="819" y="90"/>
                  </a:lnTo>
                  <a:lnTo>
                    <a:pt x="811" y="97"/>
                  </a:lnTo>
                  <a:lnTo>
                    <a:pt x="753" y="217"/>
                  </a:lnTo>
                  <a:lnTo>
                    <a:pt x="694" y="352"/>
                  </a:lnTo>
                  <a:lnTo>
                    <a:pt x="636" y="495"/>
                  </a:lnTo>
                  <a:lnTo>
                    <a:pt x="592" y="630"/>
                  </a:lnTo>
                  <a:lnTo>
                    <a:pt x="585" y="667"/>
                  </a:lnTo>
                  <a:lnTo>
                    <a:pt x="578" y="697"/>
                  </a:lnTo>
                  <a:lnTo>
                    <a:pt x="570" y="757"/>
                  </a:lnTo>
                  <a:lnTo>
                    <a:pt x="548" y="855"/>
                  </a:lnTo>
                  <a:lnTo>
                    <a:pt x="519" y="975"/>
                  </a:lnTo>
                  <a:lnTo>
                    <a:pt x="512" y="1012"/>
                  </a:lnTo>
                  <a:lnTo>
                    <a:pt x="497" y="1035"/>
                  </a:lnTo>
                  <a:lnTo>
                    <a:pt x="490" y="1057"/>
                  </a:lnTo>
                  <a:lnTo>
                    <a:pt x="483" y="1072"/>
                  </a:lnTo>
                  <a:lnTo>
                    <a:pt x="468" y="1072"/>
                  </a:lnTo>
                  <a:lnTo>
                    <a:pt x="461" y="1072"/>
                  </a:lnTo>
                  <a:lnTo>
                    <a:pt x="453" y="1057"/>
                  </a:lnTo>
                  <a:lnTo>
                    <a:pt x="453" y="1042"/>
                  </a:lnTo>
                  <a:lnTo>
                    <a:pt x="453" y="1005"/>
                  </a:lnTo>
                  <a:lnTo>
                    <a:pt x="468" y="937"/>
                  </a:lnTo>
                  <a:lnTo>
                    <a:pt x="490" y="855"/>
                  </a:lnTo>
                  <a:lnTo>
                    <a:pt x="512" y="772"/>
                  </a:lnTo>
                  <a:lnTo>
                    <a:pt x="534" y="697"/>
                  </a:lnTo>
                  <a:lnTo>
                    <a:pt x="541" y="660"/>
                  </a:lnTo>
                  <a:lnTo>
                    <a:pt x="548" y="615"/>
                  </a:lnTo>
                  <a:lnTo>
                    <a:pt x="556" y="532"/>
                  </a:lnTo>
                  <a:lnTo>
                    <a:pt x="548" y="480"/>
                  </a:lnTo>
                  <a:lnTo>
                    <a:pt x="548" y="412"/>
                  </a:lnTo>
                  <a:lnTo>
                    <a:pt x="534" y="345"/>
                  </a:lnTo>
                  <a:lnTo>
                    <a:pt x="512" y="277"/>
                  </a:lnTo>
                  <a:lnTo>
                    <a:pt x="483" y="217"/>
                  </a:lnTo>
                  <a:lnTo>
                    <a:pt x="431" y="165"/>
                  </a:lnTo>
                  <a:lnTo>
                    <a:pt x="373" y="135"/>
                  </a:lnTo>
                  <a:lnTo>
                    <a:pt x="292" y="120"/>
                  </a:lnTo>
                  <a:lnTo>
                    <a:pt x="271" y="120"/>
                  </a:lnTo>
                  <a:lnTo>
                    <a:pt x="234" y="127"/>
                  </a:lnTo>
                  <a:lnTo>
                    <a:pt x="183" y="142"/>
                  </a:lnTo>
                  <a:lnTo>
                    <a:pt x="132" y="180"/>
                  </a:lnTo>
                  <a:lnTo>
                    <a:pt x="81" y="232"/>
                  </a:lnTo>
                  <a:lnTo>
                    <a:pt x="44" y="307"/>
                  </a:lnTo>
                  <a:lnTo>
                    <a:pt x="44" y="307"/>
                  </a:lnTo>
                  <a:lnTo>
                    <a:pt x="37" y="315"/>
                  </a:lnTo>
                  <a:lnTo>
                    <a:pt x="22" y="315"/>
                  </a:lnTo>
                  <a:lnTo>
                    <a:pt x="15" y="315"/>
                  </a:lnTo>
                  <a:lnTo>
                    <a:pt x="7" y="307"/>
                  </a:lnTo>
                  <a:lnTo>
                    <a:pt x="0" y="300"/>
                  </a:lnTo>
                  <a:lnTo>
                    <a:pt x="15" y="262"/>
                  </a:lnTo>
                  <a:lnTo>
                    <a:pt x="37" y="202"/>
                  </a:lnTo>
                  <a:lnTo>
                    <a:pt x="88" y="135"/>
                  </a:lnTo>
                  <a:lnTo>
                    <a:pt x="146" y="67"/>
                  </a:lnTo>
                  <a:lnTo>
                    <a:pt x="219" y="22"/>
                  </a:lnTo>
                  <a:lnTo>
                    <a:pt x="3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1" name="Freeform 47"/>
            <p:cNvSpPr>
              <a:spLocks/>
            </p:cNvSpPr>
            <p:nvPr/>
          </p:nvSpPr>
          <p:spPr bwMode="auto">
            <a:xfrm>
              <a:off x="6177" y="4151"/>
              <a:ext cx="409" cy="765"/>
            </a:xfrm>
            <a:custGeom>
              <a:avLst/>
              <a:gdLst/>
              <a:ahLst/>
              <a:cxnLst>
                <a:cxn ang="0">
                  <a:pos x="219" y="0"/>
                </a:cxn>
                <a:cxn ang="0">
                  <a:pos x="241" y="0"/>
                </a:cxn>
                <a:cxn ang="0">
                  <a:pos x="249" y="0"/>
                </a:cxn>
                <a:cxn ang="0">
                  <a:pos x="256" y="15"/>
                </a:cxn>
                <a:cxn ang="0">
                  <a:pos x="256" y="30"/>
                </a:cxn>
                <a:cxn ang="0">
                  <a:pos x="256" y="667"/>
                </a:cxn>
                <a:cxn ang="0">
                  <a:pos x="256" y="682"/>
                </a:cxn>
                <a:cxn ang="0">
                  <a:pos x="256" y="690"/>
                </a:cxn>
                <a:cxn ang="0">
                  <a:pos x="263" y="705"/>
                </a:cxn>
                <a:cxn ang="0">
                  <a:pos x="270" y="712"/>
                </a:cxn>
                <a:cxn ang="0">
                  <a:pos x="285" y="712"/>
                </a:cxn>
                <a:cxn ang="0">
                  <a:pos x="307" y="720"/>
                </a:cxn>
                <a:cxn ang="0">
                  <a:pos x="329" y="720"/>
                </a:cxn>
                <a:cxn ang="0">
                  <a:pos x="373" y="720"/>
                </a:cxn>
                <a:cxn ang="0">
                  <a:pos x="409" y="720"/>
                </a:cxn>
                <a:cxn ang="0">
                  <a:pos x="409" y="765"/>
                </a:cxn>
                <a:cxn ang="0">
                  <a:pos x="373" y="765"/>
                </a:cxn>
                <a:cxn ang="0">
                  <a:pos x="314" y="757"/>
                </a:cxn>
                <a:cxn ang="0">
                  <a:pos x="249" y="757"/>
                </a:cxn>
                <a:cxn ang="0">
                  <a:pos x="212" y="757"/>
                </a:cxn>
                <a:cxn ang="0">
                  <a:pos x="161" y="757"/>
                </a:cxn>
                <a:cxn ang="0">
                  <a:pos x="102" y="757"/>
                </a:cxn>
                <a:cxn ang="0">
                  <a:pos x="44" y="765"/>
                </a:cxn>
                <a:cxn ang="0">
                  <a:pos x="7" y="765"/>
                </a:cxn>
                <a:cxn ang="0">
                  <a:pos x="7" y="720"/>
                </a:cxn>
                <a:cxn ang="0">
                  <a:pos x="51" y="720"/>
                </a:cxn>
                <a:cxn ang="0">
                  <a:pos x="88" y="720"/>
                </a:cxn>
                <a:cxn ang="0">
                  <a:pos x="117" y="720"/>
                </a:cxn>
                <a:cxn ang="0">
                  <a:pos x="139" y="712"/>
                </a:cxn>
                <a:cxn ang="0">
                  <a:pos x="154" y="712"/>
                </a:cxn>
                <a:cxn ang="0">
                  <a:pos x="161" y="705"/>
                </a:cxn>
                <a:cxn ang="0">
                  <a:pos x="161" y="690"/>
                </a:cxn>
                <a:cxn ang="0">
                  <a:pos x="161" y="682"/>
                </a:cxn>
                <a:cxn ang="0">
                  <a:pos x="161" y="667"/>
                </a:cxn>
                <a:cxn ang="0">
                  <a:pos x="161" y="82"/>
                </a:cxn>
                <a:cxn ang="0">
                  <a:pos x="102" y="105"/>
                </a:cxn>
                <a:cxn ang="0">
                  <a:pos x="44" y="112"/>
                </a:cxn>
                <a:cxn ang="0">
                  <a:pos x="0" y="112"/>
                </a:cxn>
                <a:cxn ang="0">
                  <a:pos x="0" y="75"/>
                </a:cxn>
                <a:cxn ang="0">
                  <a:pos x="44" y="67"/>
                </a:cxn>
                <a:cxn ang="0">
                  <a:pos x="102" y="60"/>
                </a:cxn>
                <a:cxn ang="0">
                  <a:pos x="168" y="37"/>
                </a:cxn>
                <a:cxn ang="0">
                  <a:pos x="219" y="0"/>
                </a:cxn>
              </a:cxnLst>
              <a:rect l="0" t="0" r="r" b="b"/>
              <a:pathLst>
                <a:path w="409" h="765">
                  <a:moveTo>
                    <a:pt x="219" y="0"/>
                  </a:moveTo>
                  <a:lnTo>
                    <a:pt x="241" y="0"/>
                  </a:lnTo>
                  <a:lnTo>
                    <a:pt x="249" y="0"/>
                  </a:lnTo>
                  <a:lnTo>
                    <a:pt x="256" y="15"/>
                  </a:lnTo>
                  <a:lnTo>
                    <a:pt x="256" y="30"/>
                  </a:lnTo>
                  <a:lnTo>
                    <a:pt x="256" y="667"/>
                  </a:lnTo>
                  <a:lnTo>
                    <a:pt x="256" y="682"/>
                  </a:lnTo>
                  <a:lnTo>
                    <a:pt x="256" y="690"/>
                  </a:lnTo>
                  <a:lnTo>
                    <a:pt x="263" y="705"/>
                  </a:lnTo>
                  <a:lnTo>
                    <a:pt x="270" y="712"/>
                  </a:lnTo>
                  <a:lnTo>
                    <a:pt x="285" y="712"/>
                  </a:lnTo>
                  <a:lnTo>
                    <a:pt x="307" y="720"/>
                  </a:lnTo>
                  <a:lnTo>
                    <a:pt x="329" y="720"/>
                  </a:lnTo>
                  <a:lnTo>
                    <a:pt x="373" y="720"/>
                  </a:lnTo>
                  <a:lnTo>
                    <a:pt x="409" y="720"/>
                  </a:lnTo>
                  <a:lnTo>
                    <a:pt x="409" y="765"/>
                  </a:lnTo>
                  <a:lnTo>
                    <a:pt x="373" y="765"/>
                  </a:lnTo>
                  <a:lnTo>
                    <a:pt x="314" y="757"/>
                  </a:lnTo>
                  <a:lnTo>
                    <a:pt x="249" y="757"/>
                  </a:lnTo>
                  <a:lnTo>
                    <a:pt x="212" y="757"/>
                  </a:lnTo>
                  <a:lnTo>
                    <a:pt x="161" y="757"/>
                  </a:lnTo>
                  <a:lnTo>
                    <a:pt x="102" y="757"/>
                  </a:lnTo>
                  <a:lnTo>
                    <a:pt x="44" y="765"/>
                  </a:lnTo>
                  <a:lnTo>
                    <a:pt x="7" y="765"/>
                  </a:lnTo>
                  <a:lnTo>
                    <a:pt x="7" y="720"/>
                  </a:lnTo>
                  <a:lnTo>
                    <a:pt x="51" y="720"/>
                  </a:lnTo>
                  <a:lnTo>
                    <a:pt x="88" y="720"/>
                  </a:lnTo>
                  <a:lnTo>
                    <a:pt x="117" y="720"/>
                  </a:lnTo>
                  <a:lnTo>
                    <a:pt x="139" y="712"/>
                  </a:lnTo>
                  <a:lnTo>
                    <a:pt x="154" y="712"/>
                  </a:lnTo>
                  <a:lnTo>
                    <a:pt x="161" y="705"/>
                  </a:lnTo>
                  <a:lnTo>
                    <a:pt x="161" y="690"/>
                  </a:lnTo>
                  <a:lnTo>
                    <a:pt x="161" y="682"/>
                  </a:lnTo>
                  <a:lnTo>
                    <a:pt x="161" y="667"/>
                  </a:lnTo>
                  <a:lnTo>
                    <a:pt x="161" y="82"/>
                  </a:lnTo>
                  <a:lnTo>
                    <a:pt x="102" y="105"/>
                  </a:lnTo>
                  <a:lnTo>
                    <a:pt x="44" y="112"/>
                  </a:lnTo>
                  <a:lnTo>
                    <a:pt x="0" y="112"/>
                  </a:lnTo>
                  <a:lnTo>
                    <a:pt x="0" y="75"/>
                  </a:lnTo>
                  <a:lnTo>
                    <a:pt x="44" y="67"/>
                  </a:lnTo>
                  <a:lnTo>
                    <a:pt x="102" y="60"/>
                  </a:lnTo>
                  <a:lnTo>
                    <a:pt x="168" y="37"/>
                  </a:lnTo>
                  <a:lnTo>
                    <a:pt x="2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" name="Freeform 48"/>
            <p:cNvSpPr>
              <a:spLocks/>
            </p:cNvSpPr>
            <p:nvPr/>
          </p:nvSpPr>
          <p:spPr bwMode="auto">
            <a:xfrm>
              <a:off x="6901" y="4511"/>
              <a:ext cx="190" cy="480"/>
            </a:xfrm>
            <a:custGeom>
              <a:avLst/>
              <a:gdLst/>
              <a:ahLst/>
              <a:cxnLst>
                <a:cxn ang="0">
                  <a:pos x="87" y="0"/>
                </a:cxn>
                <a:cxn ang="0">
                  <a:pos x="139" y="15"/>
                </a:cxn>
                <a:cxn ang="0">
                  <a:pos x="175" y="75"/>
                </a:cxn>
                <a:cxn ang="0">
                  <a:pos x="190" y="165"/>
                </a:cxn>
                <a:cxn ang="0">
                  <a:pos x="190" y="165"/>
                </a:cxn>
                <a:cxn ang="0">
                  <a:pos x="175" y="270"/>
                </a:cxn>
                <a:cxn ang="0">
                  <a:pos x="139" y="360"/>
                </a:cxn>
                <a:cxn ang="0">
                  <a:pos x="102" y="427"/>
                </a:cxn>
                <a:cxn ang="0">
                  <a:pos x="65" y="465"/>
                </a:cxn>
                <a:cxn ang="0">
                  <a:pos x="44" y="480"/>
                </a:cxn>
                <a:cxn ang="0">
                  <a:pos x="36" y="480"/>
                </a:cxn>
                <a:cxn ang="0">
                  <a:pos x="29" y="472"/>
                </a:cxn>
                <a:cxn ang="0">
                  <a:pos x="29" y="465"/>
                </a:cxn>
                <a:cxn ang="0">
                  <a:pos x="29" y="465"/>
                </a:cxn>
                <a:cxn ang="0">
                  <a:pos x="29" y="457"/>
                </a:cxn>
                <a:cxn ang="0">
                  <a:pos x="36" y="450"/>
                </a:cxn>
                <a:cxn ang="0">
                  <a:pos x="44" y="442"/>
                </a:cxn>
                <a:cxn ang="0">
                  <a:pos x="95" y="375"/>
                </a:cxn>
                <a:cxn ang="0">
                  <a:pos x="139" y="277"/>
                </a:cxn>
                <a:cxn ang="0">
                  <a:pos x="153" y="165"/>
                </a:cxn>
                <a:cxn ang="0">
                  <a:pos x="153" y="150"/>
                </a:cxn>
                <a:cxn ang="0">
                  <a:pos x="153" y="142"/>
                </a:cxn>
                <a:cxn ang="0">
                  <a:pos x="153" y="142"/>
                </a:cxn>
                <a:cxn ang="0">
                  <a:pos x="153" y="142"/>
                </a:cxn>
                <a:cxn ang="0">
                  <a:pos x="146" y="142"/>
                </a:cxn>
                <a:cxn ang="0">
                  <a:pos x="146" y="142"/>
                </a:cxn>
                <a:cxn ang="0">
                  <a:pos x="146" y="150"/>
                </a:cxn>
                <a:cxn ang="0">
                  <a:pos x="124" y="157"/>
                </a:cxn>
                <a:cxn ang="0">
                  <a:pos x="109" y="165"/>
                </a:cxn>
                <a:cxn ang="0">
                  <a:pos x="87" y="165"/>
                </a:cxn>
                <a:cxn ang="0">
                  <a:pos x="65" y="165"/>
                </a:cxn>
                <a:cxn ang="0">
                  <a:pos x="44" y="157"/>
                </a:cxn>
                <a:cxn ang="0">
                  <a:pos x="22" y="142"/>
                </a:cxn>
                <a:cxn ang="0">
                  <a:pos x="14" y="120"/>
                </a:cxn>
                <a:cxn ang="0">
                  <a:pos x="7" y="105"/>
                </a:cxn>
                <a:cxn ang="0">
                  <a:pos x="0" y="82"/>
                </a:cxn>
                <a:cxn ang="0">
                  <a:pos x="7" y="60"/>
                </a:cxn>
                <a:cxn ang="0">
                  <a:pos x="14" y="37"/>
                </a:cxn>
                <a:cxn ang="0">
                  <a:pos x="22" y="22"/>
                </a:cxn>
                <a:cxn ang="0">
                  <a:pos x="44" y="7"/>
                </a:cxn>
                <a:cxn ang="0">
                  <a:pos x="65" y="0"/>
                </a:cxn>
                <a:cxn ang="0">
                  <a:pos x="87" y="0"/>
                </a:cxn>
              </a:cxnLst>
              <a:rect l="0" t="0" r="r" b="b"/>
              <a:pathLst>
                <a:path w="190" h="480">
                  <a:moveTo>
                    <a:pt x="87" y="0"/>
                  </a:moveTo>
                  <a:lnTo>
                    <a:pt x="139" y="15"/>
                  </a:lnTo>
                  <a:lnTo>
                    <a:pt x="175" y="75"/>
                  </a:lnTo>
                  <a:lnTo>
                    <a:pt x="190" y="165"/>
                  </a:lnTo>
                  <a:lnTo>
                    <a:pt x="190" y="165"/>
                  </a:lnTo>
                  <a:lnTo>
                    <a:pt x="175" y="270"/>
                  </a:lnTo>
                  <a:lnTo>
                    <a:pt x="139" y="360"/>
                  </a:lnTo>
                  <a:lnTo>
                    <a:pt x="102" y="427"/>
                  </a:lnTo>
                  <a:lnTo>
                    <a:pt x="65" y="465"/>
                  </a:lnTo>
                  <a:lnTo>
                    <a:pt x="44" y="480"/>
                  </a:lnTo>
                  <a:lnTo>
                    <a:pt x="36" y="480"/>
                  </a:lnTo>
                  <a:lnTo>
                    <a:pt x="29" y="472"/>
                  </a:lnTo>
                  <a:lnTo>
                    <a:pt x="29" y="465"/>
                  </a:lnTo>
                  <a:lnTo>
                    <a:pt x="29" y="465"/>
                  </a:lnTo>
                  <a:lnTo>
                    <a:pt x="29" y="457"/>
                  </a:lnTo>
                  <a:lnTo>
                    <a:pt x="36" y="450"/>
                  </a:lnTo>
                  <a:lnTo>
                    <a:pt x="44" y="442"/>
                  </a:lnTo>
                  <a:lnTo>
                    <a:pt x="95" y="375"/>
                  </a:lnTo>
                  <a:lnTo>
                    <a:pt x="139" y="277"/>
                  </a:lnTo>
                  <a:lnTo>
                    <a:pt x="153" y="165"/>
                  </a:lnTo>
                  <a:lnTo>
                    <a:pt x="153" y="150"/>
                  </a:lnTo>
                  <a:lnTo>
                    <a:pt x="153" y="142"/>
                  </a:lnTo>
                  <a:lnTo>
                    <a:pt x="153" y="142"/>
                  </a:lnTo>
                  <a:lnTo>
                    <a:pt x="153" y="142"/>
                  </a:lnTo>
                  <a:lnTo>
                    <a:pt x="146" y="142"/>
                  </a:lnTo>
                  <a:lnTo>
                    <a:pt x="146" y="142"/>
                  </a:lnTo>
                  <a:lnTo>
                    <a:pt x="146" y="150"/>
                  </a:lnTo>
                  <a:lnTo>
                    <a:pt x="124" y="157"/>
                  </a:lnTo>
                  <a:lnTo>
                    <a:pt x="109" y="165"/>
                  </a:lnTo>
                  <a:lnTo>
                    <a:pt x="87" y="165"/>
                  </a:lnTo>
                  <a:lnTo>
                    <a:pt x="65" y="165"/>
                  </a:lnTo>
                  <a:lnTo>
                    <a:pt x="44" y="157"/>
                  </a:lnTo>
                  <a:lnTo>
                    <a:pt x="22" y="142"/>
                  </a:lnTo>
                  <a:lnTo>
                    <a:pt x="14" y="120"/>
                  </a:lnTo>
                  <a:lnTo>
                    <a:pt x="7" y="105"/>
                  </a:lnTo>
                  <a:lnTo>
                    <a:pt x="0" y="82"/>
                  </a:lnTo>
                  <a:lnTo>
                    <a:pt x="7" y="60"/>
                  </a:lnTo>
                  <a:lnTo>
                    <a:pt x="14" y="37"/>
                  </a:lnTo>
                  <a:lnTo>
                    <a:pt x="22" y="22"/>
                  </a:lnTo>
                  <a:lnTo>
                    <a:pt x="44" y="7"/>
                  </a:lnTo>
                  <a:lnTo>
                    <a:pt x="65" y="0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" name="Freeform 49"/>
            <p:cNvSpPr>
              <a:spLocks/>
            </p:cNvSpPr>
            <p:nvPr/>
          </p:nvSpPr>
          <p:spPr bwMode="auto">
            <a:xfrm>
              <a:off x="7500" y="3956"/>
              <a:ext cx="841" cy="1072"/>
            </a:xfrm>
            <a:custGeom>
              <a:avLst/>
              <a:gdLst/>
              <a:ahLst/>
              <a:cxnLst>
                <a:cxn ang="0">
                  <a:pos x="387" y="15"/>
                </a:cxn>
                <a:cxn ang="0">
                  <a:pos x="490" y="112"/>
                </a:cxn>
                <a:cxn ang="0">
                  <a:pos x="563" y="292"/>
                </a:cxn>
                <a:cxn ang="0">
                  <a:pos x="585" y="465"/>
                </a:cxn>
                <a:cxn ang="0">
                  <a:pos x="687" y="270"/>
                </a:cxn>
                <a:cxn ang="0">
                  <a:pos x="804" y="22"/>
                </a:cxn>
                <a:cxn ang="0">
                  <a:pos x="819" y="22"/>
                </a:cxn>
                <a:cxn ang="0">
                  <a:pos x="833" y="22"/>
                </a:cxn>
                <a:cxn ang="0">
                  <a:pos x="841" y="37"/>
                </a:cxn>
                <a:cxn ang="0">
                  <a:pos x="833" y="60"/>
                </a:cxn>
                <a:cxn ang="0">
                  <a:pos x="819" y="90"/>
                </a:cxn>
                <a:cxn ang="0">
                  <a:pos x="753" y="217"/>
                </a:cxn>
                <a:cxn ang="0">
                  <a:pos x="636" y="495"/>
                </a:cxn>
                <a:cxn ang="0">
                  <a:pos x="585" y="667"/>
                </a:cxn>
                <a:cxn ang="0">
                  <a:pos x="570" y="757"/>
                </a:cxn>
                <a:cxn ang="0">
                  <a:pos x="519" y="975"/>
                </a:cxn>
                <a:cxn ang="0">
                  <a:pos x="497" y="1035"/>
                </a:cxn>
                <a:cxn ang="0">
                  <a:pos x="482" y="1072"/>
                </a:cxn>
                <a:cxn ang="0">
                  <a:pos x="460" y="1072"/>
                </a:cxn>
                <a:cxn ang="0">
                  <a:pos x="446" y="1042"/>
                </a:cxn>
                <a:cxn ang="0">
                  <a:pos x="468" y="937"/>
                </a:cxn>
                <a:cxn ang="0">
                  <a:pos x="512" y="772"/>
                </a:cxn>
                <a:cxn ang="0">
                  <a:pos x="541" y="660"/>
                </a:cxn>
                <a:cxn ang="0">
                  <a:pos x="548" y="532"/>
                </a:cxn>
                <a:cxn ang="0">
                  <a:pos x="548" y="412"/>
                </a:cxn>
                <a:cxn ang="0">
                  <a:pos x="512" y="277"/>
                </a:cxn>
                <a:cxn ang="0">
                  <a:pos x="431" y="165"/>
                </a:cxn>
                <a:cxn ang="0">
                  <a:pos x="292" y="120"/>
                </a:cxn>
                <a:cxn ang="0">
                  <a:pos x="234" y="127"/>
                </a:cxn>
                <a:cxn ang="0">
                  <a:pos x="132" y="180"/>
                </a:cxn>
                <a:cxn ang="0">
                  <a:pos x="37" y="307"/>
                </a:cxn>
                <a:cxn ang="0">
                  <a:pos x="37" y="315"/>
                </a:cxn>
                <a:cxn ang="0">
                  <a:pos x="15" y="315"/>
                </a:cxn>
                <a:cxn ang="0">
                  <a:pos x="0" y="300"/>
                </a:cxn>
                <a:cxn ang="0">
                  <a:pos x="37" y="202"/>
                </a:cxn>
                <a:cxn ang="0">
                  <a:pos x="146" y="67"/>
                </a:cxn>
                <a:cxn ang="0">
                  <a:pos x="314" y="0"/>
                </a:cxn>
              </a:cxnLst>
              <a:rect l="0" t="0" r="r" b="b"/>
              <a:pathLst>
                <a:path w="841" h="1072">
                  <a:moveTo>
                    <a:pt x="314" y="0"/>
                  </a:moveTo>
                  <a:lnTo>
                    <a:pt x="387" y="15"/>
                  </a:lnTo>
                  <a:lnTo>
                    <a:pt x="446" y="52"/>
                  </a:lnTo>
                  <a:lnTo>
                    <a:pt x="490" y="112"/>
                  </a:lnTo>
                  <a:lnTo>
                    <a:pt x="526" y="180"/>
                  </a:lnTo>
                  <a:lnTo>
                    <a:pt x="563" y="292"/>
                  </a:lnTo>
                  <a:lnTo>
                    <a:pt x="577" y="390"/>
                  </a:lnTo>
                  <a:lnTo>
                    <a:pt x="585" y="465"/>
                  </a:lnTo>
                  <a:lnTo>
                    <a:pt x="592" y="517"/>
                  </a:lnTo>
                  <a:lnTo>
                    <a:pt x="687" y="270"/>
                  </a:lnTo>
                  <a:lnTo>
                    <a:pt x="797" y="30"/>
                  </a:lnTo>
                  <a:lnTo>
                    <a:pt x="804" y="22"/>
                  </a:lnTo>
                  <a:lnTo>
                    <a:pt x="811" y="22"/>
                  </a:lnTo>
                  <a:lnTo>
                    <a:pt x="819" y="22"/>
                  </a:lnTo>
                  <a:lnTo>
                    <a:pt x="826" y="22"/>
                  </a:lnTo>
                  <a:lnTo>
                    <a:pt x="833" y="22"/>
                  </a:lnTo>
                  <a:lnTo>
                    <a:pt x="833" y="30"/>
                  </a:lnTo>
                  <a:lnTo>
                    <a:pt x="841" y="37"/>
                  </a:lnTo>
                  <a:lnTo>
                    <a:pt x="833" y="45"/>
                  </a:lnTo>
                  <a:lnTo>
                    <a:pt x="833" y="60"/>
                  </a:lnTo>
                  <a:lnTo>
                    <a:pt x="826" y="75"/>
                  </a:lnTo>
                  <a:lnTo>
                    <a:pt x="819" y="90"/>
                  </a:lnTo>
                  <a:lnTo>
                    <a:pt x="811" y="97"/>
                  </a:lnTo>
                  <a:lnTo>
                    <a:pt x="753" y="217"/>
                  </a:lnTo>
                  <a:lnTo>
                    <a:pt x="694" y="352"/>
                  </a:lnTo>
                  <a:lnTo>
                    <a:pt x="636" y="495"/>
                  </a:lnTo>
                  <a:lnTo>
                    <a:pt x="592" y="630"/>
                  </a:lnTo>
                  <a:lnTo>
                    <a:pt x="585" y="667"/>
                  </a:lnTo>
                  <a:lnTo>
                    <a:pt x="577" y="697"/>
                  </a:lnTo>
                  <a:lnTo>
                    <a:pt x="570" y="757"/>
                  </a:lnTo>
                  <a:lnTo>
                    <a:pt x="548" y="855"/>
                  </a:lnTo>
                  <a:lnTo>
                    <a:pt x="519" y="975"/>
                  </a:lnTo>
                  <a:lnTo>
                    <a:pt x="512" y="1012"/>
                  </a:lnTo>
                  <a:lnTo>
                    <a:pt x="497" y="1035"/>
                  </a:lnTo>
                  <a:lnTo>
                    <a:pt x="490" y="1057"/>
                  </a:lnTo>
                  <a:lnTo>
                    <a:pt x="482" y="1072"/>
                  </a:lnTo>
                  <a:lnTo>
                    <a:pt x="468" y="1072"/>
                  </a:lnTo>
                  <a:lnTo>
                    <a:pt x="460" y="1072"/>
                  </a:lnTo>
                  <a:lnTo>
                    <a:pt x="453" y="1057"/>
                  </a:lnTo>
                  <a:lnTo>
                    <a:pt x="446" y="1042"/>
                  </a:lnTo>
                  <a:lnTo>
                    <a:pt x="453" y="1005"/>
                  </a:lnTo>
                  <a:lnTo>
                    <a:pt x="468" y="937"/>
                  </a:lnTo>
                  <a:lnTo>
                    <a:pt x="490" y="855"/>
                  </a:lnTo>
                  <a:lnTo>
                    <a:pt x="512" y="772"/>
                  </a:lnTo>
                  <a:lnTo>
                    <a:pt x="534" y="697"/>
                  </a:lnTo>
                  <a:lnTo>
                    <a:pt x="541" y="660"/>
                  </a:lnTo>
                  <a:lnTo>
                    <a:pt x="548" y="615"/>
                  </a:lnTo>
                  <a:lnTo>
                    <a:pt x="548" y="532"/>
                  </a:lnTo>
                  <a:lnTo>
                    <a:pt x="548" y="480"/>
                  </a:lnTo>
                  <a:lnTo>
                    <a:pt x="548" y="412"/>
                  </a:lnTo>
                  <a:lnTo>
                    <a:pt x="534" y="345"/>
                  </a:lnTo>
                  <a:lnTo>
                    <a:pt x="512" y="277"/>
                  </a:lnTo>
                  <a:lnTo>
                    <a:pt x="482" y="217"/>
                  </a:lnTo>
                  <a:lnTo>
                    <a:pt x="431" y="165"/>
                  </a:lnTo>
                  <a:lnTo>
                    <a:pt x="373" y="135"/>
                  </a:lnTo>
                  <a:lnTo>
                    <a:pt x="292" y="120"/>
                  </a:lnTo>
                  <a:lnTo>
                    <a:pt x="270" y="120"/>
                  </a:lnTo>
                  <a:lnTo>
                    <a:pt x="234" y="127"/>
                  </a:lnTo>
                  <a:lnTo>
                    <a:pt x="183" y="142"/>
                  </a:lnTo>
                  <a:lnTo>
                    <a:pt x="132" y="180"/>
                  </a:lnTo>
                  <a:lnTo>
                    <a:pt x="80" y="232"/>
                  </a:lnTo>
                  <a:lnTo>
                    <a:pt x="37" y="307"/>
                  </a:lnTo>
                  <a:lnTo>
                    <a:pt x="37" y="307"/>
                  </a:lnTo>
                  <a:lnTo>
                    <a:pt x="37" y="315"/>
                  </a:lnTo>
                  <a:lnTo>
                    <a:pt x="22" y="315"/>
                  </a:lnTo>
                  <a:lnTo>
                    <a:pt x="15" y="315"/>
                  </a:lnTo>
                  <a:lnTo>
                    <a:pt x="7" y="307"/>
                  </a:lnTo>
                  <a:lnTo>
                    <a:pt x="0" y="300"/>
                  </a:lnTo>
                  <a:lnTo>
                    <a:pt x="15" y="262"/>
                  </a:lnTo>
                  <a:lnTo>
                    <a:pt x="37" y="202"/>
                  </a:lnTo>
                  <a:lnTo>
                    <a:pt x="80" y="135"/>
                  </a:lnTo>
                  <a:lnTo>
                    <a:pt x="146" y="67"/>
                  </a:lnTo>
                  <a:lnTo>
                    <a:pt x="219" y="22"/>
                  </a:lnTo>
                  <a:lnTo>
                    <a:pt x="3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" name="Freeform 50"/>
            <p:cNvSpPr>
              <a:spLocks/>
            </p:cNvSpPr>
            <p:nvPr/>
          </p:nvSpPr>
          <p:spPr bwMode="auto">
            <a:xfrm>
              <a:off x="8370" y="4151"/>
              <a:ext cx="497" cy="765"/>
            </a:xfrm>
            <a:custGeom>
              <a:avLst/>
              <a:gdLst/>
              <a:ahLst/>
              <a:cxnLst>
                <a:cxn ang="0">
                  <a:pos x="314" y="7"/>
                </a:cxn>
                <a:cxn ang="0">
                  <a:pos x="446" y="82"/>
                </a:cxn>
                <a:cxn ang="0">
                  <a:pos x="497" y="225"/>
                </a:cxn>
                <a:cxn ang="0">
                  <a:pos x="446" y="367"/>
                </a:cxn>
                <a:cxn ang="0">
                  <a:pos x="336" y="472"/>
                </a:cxn>
                <a:cxn ang="0">
                  <a:pos x="241" y="547"/>
                </a:cxn>
                <a:cxn ang="0">
                  <a:pos x="109" y="667"/>
                </a:cxn>
                <a:cxn ang="0">
                  <a:pos x="329" y="667"/>
                </a:cxn>
                <a:cxn ang="0">
                  <a:pos x="380" y="667"/>
                </a:cxn>
                <a:cxn ang="0">
                  <a:pos x="424" y="660"/>
                </a:cxn>
                <a:cxn ang="0">
                  <a:pos x="438" y="645"/>
                </a:cxn>
                <a:cxn ang="0">
                  <a:pos x="453" y="600"/>
                </a:cxn>
                <a:cxn ang="0">
                  <a:pos x="460" y="555"/>
                </a:cxn>
                <a:cxn ang="0">
                  <a:pos x="497" y="555"/>
                </a:cxn>
                <a:cxn ang="0">
                  <a:pos x="0" y="765"/>
                </a:cxn>
                <a:cxn ang="0">
                  <a:pos x="0" y="735"/>
                </a:cxn>
                <a:cxn ang="0">
                  <a:pos x="14" y="720"/>
                </a:cxn>
                <a:cxn ang="0">
                  <a:pos x="314" y="405"/>
                </a:cxn>
                <a:cxn ang="0">
                  <a:pos x="380" y="292"/>
                </a:cxn>
                <a:cxn ang="0">
                  <a:pos x="380" y="150"/>
                </a:cxn>
                <a:cxn ang="0">
                  <a:pos x="292" y="52"/>
                </a:cxn>
                <a:cxn ang="0">
                  <a:pos x="175" y="45"/>
                </a:cxn>
                <a:cxn ang="0">
                  <a:pos x="87" y="97"/>
                </a:cxn>
                <a:cxn ang="0">
                  <a:pos x="73" y="150"/>
                </a:cxn>
                <a:cxn ang="0">
                  <a:pos x="102" y="165"/>
                </a:cxn>
                <a:cxn ang="0">
                  <a:pos x="117" y="187"/>
                </a:cxn>
                <a:cxn ang="0">
                  <a:pos x="117" y="210"/>
                </a:cxn>
                <a:cxn ang="0">
                  <a:pos x="109" y="247"/>
                </a:cxn>
                <a:cxn ang="0">
                  <a:pos x="73" y="270"/>
                </a:cxn>
                <a:cxn ang="0">
                  <a:pos x="51" y="270"/>
                </a:cxn>
                <a:cxn ang="0">
                  <a:pos x="29" y="262"/>
                </a:cxn>
                <a:cxn ang="0">
                  <a:pos x="7" y="247"/>
                </a:cxn>
                <a:cxn ang="0">
                  <a:pos x="0" y="202"/>
                </a:cxn>
                <a:cxn ang="0">
                  <a:pos x="66" y="60"/>
                </a:cxn>
                <a:cxn ang="0">
                  <a:pos x="234" y="0"/>
                </a:cxn>
              </a:cxnLst>
              <a:rect l="0" t="0" r="r" b="b"/>
              <a:pathLst>
                <a:path w="497" h="765">
                  <a:moveTo>
                    <a:pt x="234" y="0"/>
                  </a:moveTo>
                  <a:lnTo>
                    <a:pt x="314" y="7"/>
                  </a:lnTo>
                  <a:lnTo>
                    <a:pt x="387" y="37"/>
                  </a:lnTo>
                  <a:lnTo>
                    <a:pt x="446" y="82"/>
                  </a:lnTo>
                  <a:lnTo>
                    <a:pt x="482" y="150"/>
                  </a:lnTo>
                  <a:lnTo>
                    <a:pt x="497" y="225"/>
                  </a:lnTo>
                  <a:lnTo>
                    <a:pt x="482" y="300"/>
                  </a:lnTo>
                  <a:lnTo>
                    <a:pt x="446" y="367"/>
                  </a:lnTo>
                  <a:lnTo>
                    <a:pt x="394" y="420"/>
                  </a:lnTo>
                  <a:lnTo>
                    <a:pt x="336" y="472"/>
                  </a:lnTo>
                  <a:lnTo>
                    <a:pt x="292" y="510"/>
                  </a:lnTo>
                  <a:lnTo>
                    <a:pt x="241" y="547"/>
                  </a:lnTo>
                  <a:lnTo>
                    <a:pt x="190" y="600"/>
                  </a:lnTo>
                  <a:lnTo>
                    <a:pt x="109" y="667"/>
                  </a:lnTo>
                  <a:lnTo>
                    <a:pt x="321" y="667"/>
                  </a:lnTo>
                  <a:lnTo>
                    <a:pt x="329" y="667"/>
                  </a:lnTo>
                  <a:lnTo>
                    <a:pt x="351" y="667"/>
                  </a:lnTo>
                  <a:lnTo>
                    <a:pt x="380" y="667"/>
                  </a:lnTo>
                  <a:lnTo>
                    <a:pt x="402" y="667"/>
                  </a:lnTo>
                  <a:lnTo>
                    <a:pt x="424" y="660"/>
                  </a:lnTo>
                  <a:lnTo>
                    <a:pt x="431" y="660"/>
                  </a:lnTo>
                  <a:lnTo>
                    <a:pt x="438" y="645"/>
                  </a:lnTo>
                  <a:lnTo>
                    <a:pt x="446" y="622"/>
                  </a:lnTo>
                  <a:lnTo>
                    <a:pt x="453" y="600"/>
                  </a:lnTo>
                  <a:lnTo>
                    <a:pt x="453" y="570"/>
                  </a:lnTo>
                  <a:lnTo>
                    <a:pt x="460" y="555"/>
                  </a:lnTo>
                  <a:lnTo>
                    <a:pt x="497" y="555"/>
                  </a:lnTo>
                  <a:lnTo>
                    <a:pt x="497" y="555"/>
                  </a:lnTo>
                  <a:lnTo>
                    <a:pt x="460" y="765"/>
                  </a:lnTo>
                  <a:lnTo>
                    <a:pt x="0" y="765"/>
                  </a:lnTo>
                  <a:lnTo>
                    <a:pt x="0" y="742"/>
                  </a:lnTo>
                  <a:lnTo>
                    <a:pt x="0" y="735"/>
                  </a:lnTo>
                  <a:lnTo>
                    <a:pt x="7" y="727"/>
                  </a:lnTo>
                  <a:lnTo>
                    <a:pt x="14" y="720"/>
                  </a:lnTo>
                  <a:lnTo>
                    <a:pt x="285" y="442"/>
                  </a:lnTo>
                  <a:lnTo>
                    <a:pt x="314" y="405"/>
                  </a:lnTo>
                  <a:lnTo>
                    <a:pt x="351" y="352"/>
                  </a:lnTo>
                  <a:lnTo>
                    <a:pt x="380" y="292"/>
                  </a:lnTo>
                  <a:lnTo>
                    <a:pt x="387" y="225"/>
                  </a:lnTo>
                  <a:lnTo>
                    <a:pt x="380" y="150"/>
                  </a:lnTo>
                  <a:lnTo>
                    <a:pt x="343" y="97"/>
                  </a:lnTo>
                  <a:lnTo>
                    <a:pt x="292" y="52"/>
                  </a:lnTo>
                  <a:lnTo>
                    <a:pt x="219" y="37"/>
                  </a:lnTo>
                  <a:lnTo>
                    <a:pt x="175" y="45"/>
                  </a:lnTo>
                  <a:lnTo>
                    <a:pt x="131" y="60"/>
                  </a:lnTo>
                  <a:lnTo>
                    <a:pt x="87" y="97"/>
                  </a:lnTo>
                  <a:lnTo>
                    <a:pt x="51" y="150"/>
                  </a:lnTo>
                  <a:lnTo>
                    <a:pt x="73" y="150"/>
                  </a:lnTo>
                  <a:lnTo>
                    <a:pt x="95" y="150"/>
                  </a:lnTo>
                  <a:lnTo>
                    <a:pt x="102" y="165"/>
                  </a:lnTo>
                  <a:lnTo>
                    <a:pt x="109" y="172"/>
                  </a:lnTo>
                  <a:lnTo>
                    <a:pt x="117" y="187"/>
                  </a:lnTo>
                  <a:lnTo>
                    <a:pt x="117" y="195"/>
                  </a:lnTo>
                  <a:lnTo>
                    <a:pt x="117" y="210"/>
                  </a:lnTo>
                  <a:lnTo>
                    <a:pt x="117" y="232"/>
                  </a:lnTo>
                  <a:lnTo>
                    <a:pt x="109" y="247"/>
                  </a:lnTo>
                  <a:lnTo>
                    <a:pt x="95" y="262"/>
                  </a:lnTo>
                  <a:lnTo>
                    <a:pt x="73" y="270"/>
                  </a:lnTo>
                  <a:lnTo>
                    <a:pt x="58" y="270"/>
                  </a:lnTo>
                  <a:lnTo>
                    <a:pt x="51" y="270"/>
                  </a:lnTo>
                  <a:lnTo>
                    <a:pt x="44" y="270"/>
                  </a:lnTo>
                  <a:lnTo>
                    <a:pt x="29" y="262"/>
                  </a:lnTo>
                  <a:lnTo>
                    <a:pt x="22" y="255"/>
                  </a:lnTo>
                  <a:lnTo>
                    <a:pt x="7" y="247"/>
                  </a:lnTo>
                  <a:lnTo>
                    <a:pt x="0" y="225"/>
                  </a:lnTo>
                  <a:lnTo>
                    <a:pt x="0" y="202"/>
                  </a:lnTo>
                  <a:lnTo>
                    <a:pt x="14" y="127"/>
                  </a:lnTo>
                  <a:lnTo>
                    <a:pt x="66" y="60"/>
                  </a:lnTo>
                  <a:lnTo>
                    <a:pt x="139" y="15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" name="Freeform 51"/>
            <p:cNvSpPr>
              <a:spLocks noEditPoints="1"/>
            </p:cNvSpPr>
            <p:nvPr/>
          </p:nvSpPr>
          <p:spPr bwMode="auto">
            <a:xfrm>
              <a:off x="9101" y="3461"/>
              <a:ext cx="365" cy="1627"/>
            </a:xfrm>
            <a:custGeom>
              <a:avLst/>
              <a:gdLst/>
              <a:ahLst/>
              <a:cxnLst>
                <a:cxn ang="0">
                  <a:pos x="365" y="810"/>
                </a:cxn>
                <a:cxn ang="0">
                  <a:pos x="365" y="810"/>
                </a:cxn>
                <a:cxn ang="0">
                  <a:pos x="365" y="810"/>
                </a:cxn>
                <a:cxn ang="0">
                  <a:pos x="14" y="0"/>
                </a:cxn>
                <a:cxn ang="0">
                  <a:pos x="36" y="7"/>
                </a:cxn>
                <a:cxn ang="0">
                  <a:pos x="80" y="45"/>
                </a:cxn>
                <a:cxn ang="0">
                  <a:pos x="139" y="112"/>
                </a:cxn>
                <a:cxn ang="0">
                  <a:pos x="204" y="195"/>
                </a:cxn>
                <a:cxn ang="0">
                  <a:pos x="263" y="307"/>
                </a:cxn>
                <a:cxn ang="0">
                  <a:pos x="329" y="487"/>
                </a:cxn>
                <a:cxn ang="0">
                  <a:pos x="358" y="660"/>
                </a:cxn>
                <a:cxn ang="0">
                  <a:pos x="365" y="810"/>
                </a:cxn>
                <a:cxn ang="0">
                  <a:pos x="358" y="960"/>
                </a:cxn>
                <a:cxn ang="0">
                  <a:pos x="329" y="1132"/>
                </a:cxn>
                <a:cxn ang="0">
                  <a:pos x="270" y="1305"/>
                </a:cxn>
                <a:cxn ang="0">
                  <a:pos x="204" y="1417"/>
                </a:cxn>
                <a:cxn ang="0">
                  <a:pos x="139" y="1507"/>
                </a:cxn>
                <a:cxn ang="0">
                  <a:pos x="80" y="1575"/>
                </a:cxn>
                <a:cxn ang="0">
                  <a:pos x="36" y="1612"/>
                </a:cxn>
                <a:cxn ang="0">
                  <a:pos x="14" y="1627"/>
                </a:cxn>
                <a:cxn ang="0">
                  <a:pos x="7" y="1620"/>
                </a:cxn>
                <a:cxn ang="0">
                  <a:pos x="0" y="1620"/>
                </a:cxn>
                <a:cxn ang="0">
                  <a:pos x="0" y="1612"/>
                </a:cxn>
                <a:cxn ang="0">
                  <a:pos x="0" y="1605"/>
                </a:cxn>
                <a:cxn ang="0">
                  <a:pos x="0" y="1597"/>
                </a:cxn>
                <a:cxn ang="0">
                  <a:pos x="7" y="1590"/>
                </a:cxn>
                <a:cxn ang="0">
                  <a:pos x="22" y="1582"/>
                </a:cxn>
                <a:cxn ang="0">
                  <a:pos x="124" y="1447"/>
                </a:cxn>
                <a:cxn ang="0">
                  <a:pos x="197" y="1305"/>
                </a:cxn>
                <a:cxn ang="0">
                  <a:pos x="241" y="1147"/>
                </a:cxn>
                <a:cxn ang="0">
                  <a:pos x="270" y="975"/>
                </a:cxn>
                <a:cxn ang="0">
                  <a:pos x="277" y="810"/>
                </a:cxn>
                <a:cxn ang="0">
                  <a:pos x="263" y="615"/>
                </a:cxn>
                <a:cxn ang="0">
                  <a:pos x="234" y="442"/>
                </a:cxn>
                <a:cxn ang="0">
                  <a:pos x="182" y="292"/>
                </a:cxn>
                <a:cxn ang="0">
                  <a:pos x="117" y="157"/>
                </a:cxn>
                <a:cxn ang="0">
                  <a:pos x="29" y="52"/>
                </a:cxn>
                <a:cxn ang="0">
                  <a:pos x="14" y="37"/>
                </a:cxn>
                <a:cxn ang="0">
                  <a:pos x="7" y="30"/>
                </a:cxn>
                <a:cxn ang="0">
                  <a:pos x="0" y="22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7"/>
                </a:cxn>
                <a:cxn ang="0">
                  <a:pos x="7" y="0"/>
                </a:cxn>
                <a:cxn ang="0">
                  <a:pos x="14" y="0"/>
                </a:cxn>
              </a:cxnLst>
              <a:rect l="0" t="0" r="r" b="b"/>
              <a:pathLst>
                <a:path w="365" h="1627">
                  <a:moveTo>
                    <a:pt x="365" y="810"/>
                  </a:moveTo>
                  <a:lnTo>
                    <a:pt x="365" y="810"/>
                  </a:lnTo>
                  <a:lnTo>
                    <a:pt x="365" y="810"/>
                  </a:lnTo>
                  <a:close/>
                  <a:moveTo>
                    <a:pt x="14" y="0"/>
                  </a:moveTo>
                  <a:lnTo>
                    <a:pt x="36" y="7"/>
                  </a:lnTo>
                  <a:lnTo>
                    <a:pt x="80" y="45"/>
                  </a:lnTo>
                  <a:lnTo>
                    <a:pt x="139" y="112"/>
                  </a:lnTo>
                  <a:lnTo>
                    <a:pt x="204" y="195"/>
                  </a:lnTo>
                  <a:lnTo>
                    <a:pt x="263" y="307"/>
                  </a:lnTo>
                  <a:lnTo>
                    <a:pt x="329" y="487"/>
                  </a:lnTo>
                  <a:lnTo>
                    <a:pt x="358" y="660"/>
                  </a:lnTo>
                  <a:lnTo>
                    <a:pt x="365" y="810"/>
                  </a:lnTo>
                  <a:lnTo>
                    <a:pt x="358" y="960"/>
                  </a:lnTo>
                  <a:lnTo>
                    <a:pt x="329" y="1132"/>
                  </a:lnTo>
                  <a:lnTo>
                    <a:pt x="270" y="1305"/>
                  </a:lnTo>
                  <a:lnTo>
                    <a:pt x="204" y="1417"/>
                  </a:lnTo>
                  <a:lnTo>
                    <a:pt x="139" y="1507"/>
                  </a:lnTo>
                  <a:lnTo>
                    <a:pt x="80" y="1575"/>
                  </a:lnTo>
                  <a:lnTo>
                    <a:pt x="36" y="1612"/>
                  </a:lnTo>
                  <a:lnTo>
                    <a:pt x="14" y="1627"/>
                  </a:lnTo>
                  <a:lnTo>
                    <a:pt x="7" y="1620"/>
                  </a:lnTo>
                  <a:lnTo>
                    <a:pt x="0" y="1620"/>
                  </a:lnTo>
                  <a:lnTo>
                    <a:pt x="0" y="1612"/>
                  </a:lnTo>
                  <a:lnTo>
                    <a:pt x="0" y="1605"/>
                  </a:lnTo>
                  <a:lnTo>
                    <a:pt x="0" y="1597"/>
                  </a:lnTo>
                  <a:lnTo>
                    <a:pt x="7" y="1590"/>
                  </a:lnTo>
                  <a:lnTo>
                    <a:pt x="22" y="1582"/>
                  </a:lnTo>
                  <a:lnTo>
                    <a:pt x="124" y="1447"/>
                  </a:lnTo>
                  <a:lnTo>
                    <a:pt x="197" y="1305"/>
                  </a:lnTo>
                  <a:lnTo>
                    <a:pt x="241" y="1147"/>
                  </a:lnTo>
                  <a:lnTo>
                    <a:pt x="270" y="975"/>
                  </a:lnTo>
                  <a:lnTo>
                    <a:pt x="277" y="810"/>
                  </a:lnTo>
                  <a:lnTo>
                    <a:pt x="263" y="615"/>
                  </a:lnTo>
                  <a:lnTo>
                    <a:pt x="234" y="442"/>
                  </a:lnTo>
                  <a:lnTo>
                    <a:pt x="182" y="292"/>
                  </a:lnTo>
                  <a:lnTo>
                    <a:pt x="117" y="157"/>
                  </a:lnTo>
                  <a:lnTo>
                    <a:pt x="29" y="52"/>
                  </a:lnTo>
                  <a:lnTo>
                    <a:pt x="14" y="37"/>
                  </a:lnTo>
                  <a:lnTo>
                    <a:pt x="7" y="30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7"/>
                  </a:lnTo>
                  <a:lnTo>
                    <a:pt x="7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6" name="Freeform 52"/>
            <p:cNvSpPr>
              <a:spLocks noEditPoints="1"/>
            </p:cNvSpPr>
            <p:nvPr/>
          </p:nvSpPr>
          <p:spPr bwMode="auto">
            <a:xfrm>
              <a:off x="10219" y="3978"/>
              <a:ext cx="168" cy="698"/>
            </a:xfrm>
            <a:custGeom>
              <a:avLst/>
              <a:gdLst/>
              <a:ahLst/>
              <a:cxnLst>
                <a:cxn ang="0">
                  <a:pos x="88" y="533"/>
                </a:cxn>
                <a:cxn ang="0">
                  <a:pos x="110" y="533"/>
                </a:cxn>
                <a:cxn ang="0">
                  <a:pos x="132" y="548"/>
                </a:cxn>
                <a:cxn ang="0">
                  <a:pos x="153" y="563"/>
                </a:cxn>
                <a:cxn ang="0">
                  <a:pos x="161" y="585"/>
                </a:cxn>
                <a:cxn ang="0">
                  <a:pos x="168" y="615"/>
                </a:cxn>
                <a:cxn ang="0">
                  <a:pos x="161" y="645"/>
                </a:cxn>
                <a:cxn ang="0">
                  <a:pos x="153" y="668"/>
                </a:cxn>
                <a:cxn ang="0">
                  <a:pos x="132" y="683"/>
                </a:cxn>
                <a:cxn ang="0">
                  <a:pos x="110" y="698"/>
                </a:cxn>
                <a:cxn ang="0">
                  <a:pos x="88" y="698"/>
                </a:cxn>
                <a:cxn ang="0">
                  <a:pos x="58" y="698"/>
                </a:cxn>
                <a:cxn ang="0">
                  <a:pos x="37" y="683"/>
                </a:cxn>
                <a:cxn ang="0">
                  <a:pos x="15" y="668"/>
                </a:cxn>
                <a:cxn ang="0">
                  <a:pos x="7" y="645"/>
                </a:cxn>
                <a:cxn ang="0">
                  <a:pos x="0" y="615"/>
                </a:cxn>
                <a:cxn ang="0">
                  <a:pos x="7" y="585"/>
                </a:cxn>
                <a:cxn ang="0">
                  <a:pos x="15" y="563"/>
                </a:cxn>
                <a:cxn ang="0">
                  <a:pos x="37" y="548"/>
                </a:cxn>
                <a:cxn ang="0">
                  <a:pos x="58" y="533"/>
                </a:cxn>
                <a:cxn ang="0">
                  <a:pos x="88" y="533"/>
                </a:cxn>
                <a:cxn ang="0">
                  <a:pos x="88" y="0"/>
                </a:cxn>
                <a:cxn ang="0">
                  <a:pos x="110" y="0"/>
                </a:cxn>
                <a:cxn ang="0">
                  <a:pos x="132" y="15"/>
                </a:cxn>
                <a:cxn ang="0">
                  <a:pos x="153" y="38"/>
                </a:cxn>
                <a:cxn ang="0">
                  <a:pos x="161" y="60"/>
                </a:cxn>
                <a:cxn ang="0">
                  <a:pos x="168" y="83"/>
                </a:cxn>
                <a:cxn ang="0">
                  <a:pos x="161" y="113"/>
                </a:cxn>
                <a:cxn ang="0">
                  <a:pos x="153" y="135"/>
                </a:cxn>
                <a:cxn ang="0">
                  <a:pos x="132" y="158"/>
                </a:cxn>
                <a:cxn ang="0">
                  <a:pos x="110" y="165"/>
                </a:cxn>
                <a:cxn ang="0">
                  <a:pos x="88" y="173"/>
                </a:cxn>
                <a:cxn ang="0">
                  <a:pos x="58" y="165"/>
                </a:cxn>
                <a:cxn ang="0">
                  <a:pos x="37" y="158"/>
                </a:cxn>
                <a:cxn ang="0">
                  <a:pos x="15" y="135"/>
                </a:cxn>
                <a:cxn ang="0">
                  <a:pos x="7" y="113"/>
                </a:cxn>
                <a:cxn ang="0">
                  <a:pos x="0" y="83"/>
                </a:cxn>
                <a:cxn ang="0">
                  <a:pos x="7" y="60"/>
                </a:cxn>
                <a:cxn ang="0">
                  <a:pos x="15" y="38"/>
                </a:cxn>
                <a:cxn ang="0">
                  <a:pos x="37" y="15"/>
                </a:cxn>
                <a:cxn ang="0">
                  <a:pos x="58" y="0"/>
                </a:cxn>
                <a:cxn ang="0">
                  <a:pos x="88" y="0"/>
                </a:cxn>
              </a:cxnLst>
              <a:rect l="0" t="0" r="r" b="b"/>
              <a:pathLst>
                <a:path w="168" h="698">
                  <a:moveTo>
                    <a:pt x="88" y="533"/>
                  </a:moveTo>
                  <a:lnTo>
                    <a:pt x="110" y="533"/>
                  </a:lnTo>
                  <a:lnTo>
                    <a:pt x="132" y="548"/>
                  </a:lnTo>
                  <a:lnTo>
                    <a:pt x="153" y="563"/>
                  </a:lnTo>
                  <a:lnTo>
                    <a:pt x="161" y="585"/>
                  </a:lnTo>
                  <a:lnTo>
                    <a:pt x="168" y="615"/>
                  </a:lnTo>
                  <a:lnTo>
                    <a:pt x="161" y="645"/>
                  </a:lnTo>
                  <a:lnTo>
                    <a:pt x="153" y="668"/>
                  </a:lnTo>
                  <a:lnTo>
                    <a:pt x="132" y="683"/>
                  </a:lnTo>
                  <a:lnTo>
                    <a:pt x="110" y="698"/>
                  </a:lnTo>
                  <a:lnTo>
                    <a:pt x="88" y="698"/>
                  </a:lnTo>
                  <a:lnTo>
                    <a:pt x="58" y="698"/>
                  </a:lnTo>
                  <a:lnTo>
                    <a:pt x="37" y="683"/>
                  </a:lnTo>
                  <a:lnTo>
                    <a:pt x="15" y="668"/>
                  </a:lnTo>
                  <a:lnTo>
                    <a:pt x="7" y="645"/>
                  </a:lnTo>
                  <a:lnTo>
                    <a:pt x="0" y="615"/>
                  </a:lnTo>
                  <a:lnTo>
                    <a:pt x="7" y="585"/>
                  </a:lnTo>
                  <a:lnTo>
                    <a:pt x="15" y="563"/>
                  </a:lnTo>
                  <a:lnTo>
                    <a:pt x="37" y="548"/>
                  </a:lnTo>
                  <a:lnTo>
                    <a:pt x="58" y="533"/>
                  </a:lnTo>
                  <a:lnTo>
                    <a:pt x="88" y="533"/>
                  </a:lnTo>
                  <a:close/>
                  <a:moveTo>
                    <a:pt x="88" y="0"/>
                  </a:moveTo>
                  <a:lnTo>
                    <a:pt x="110" y="0"/>
                  </a:lnTo>
                  <a:lnTo>
                    <a:pt x="132" y="15"/>
                  </a:lnTo>
                  <a:lnTo>
                    <a:pt x="153" y="38"/>
                  </a:lnTo>
                  <a:lnTo>
                    <a:pt x="161" y="60"/>
                  </a:lnTo>
                  <a:lnTo>
                    <a:pt x="168" y="83"/>
                  </a:lnTo>
                  <a:lnTo>
                    <a:pt x="161" y="113"/>
                  </a:lnTo>
                  <a:lnTo>
                    <a:pt x="153" y="135"/>
                  </a:lnTo>
                  <a:lnTo>
                    <a:pt x="132" y="158"/>
                  </a:lnTo>
                  <a:lnTo>
                    <a:pt x="110" y="165"/>
                  </a:lnTo>
                  <a:lnTo>
                    <a:pt x="88" y="173"/>
                  </a:lnTo>
                  <a:lnTo>
                    <a:pt x="58" y="165"/>
                  </a:lnTo>
                  <a:lnTo>
                    <a:pt x="37" y="158"/>
                  </a:lnTo>
                  <a:lnTo>
                    <a:pt x="15" y="135"/>
                  </a:lnTo>
                  <a:lnTo>
                    <a:pt x="7" y="113"/>
                  </a:lnTo>
                  <a:lnTo>
                    <a:pt x="0" y="83"/>
                  </a:lnTo>
                  <a:lnTo>
                    <a:pt x="7" y="60"/>
                  </a:lnTo>
                  <a:lnTo>
                    <a:pt x="15" y="38"/>
                  </a:lnTo>
                  <a:lnTo>
                    <a:pt x="37" y="15"/>
                  </a:lnTo>
                  <a:lnTo>
                    <a:pt x="58" y="0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7" name="Freeform 53"/>
            <p:cNvSpPr>
              <a:spLocks noEditPoints="1"/>
            </p:cNvSpPr>
            <p:nvPr/>
          </p:nvSpPr>
          <p:spPr bwMode="auto">
            <a:xfrm>
              <a:off x="10614" y="4083"/>
              <a:ext cx="1052" cy="375"/>
            </a:xfrm>
            <a:custGeom>
              <a:avLst/>
              <a:gdLst/>
              <a:ahLst/>
              <a:cxnLst>
                <a:cxn ang="0">
                  <a:pos x="51" y="315"/>
                </a:cxn>
                <a:cxn ang="0">
                  <a:pos x="1001" y="315"/>
                </a:cxn>
                <a:cxn ang="0">
                  <a:pos x="1016" y="315"/>
                </a:cxn>
                <a:cxn ang="0">
                  <a:pos x="1023" y="315"/>
                </a:cxn>
                <a:cxn ang="0">
                  <a:pos x="1038" y="315"/>
                </a:cxn>
                <a:cxn ang="0">
                  <a:pos x="1045" y="323"/>
                </a:cxn>
                <a:cxn ang="0">
                  <a:pos x="1052" y="330"/>
                </a:cxn>
                <a:cxn ang="0">
                  <a:pos x="1052" y="345"/>
                </a:cxn>
                <a:cxn ang="0">
                  <a:pos x="1052" y="360"/>
                </a:cxn>
                <a:cxn ang="0">
                  <a:pos x="1045" y="375"/>
                </a:cxn>
                <a:cxn ang="0">
                  <a:pos x="1030" y="375"/>
                </a:cxn>
                <a:cxn ang="0">
                  <a:pos x="1016" y="375"/>
                </a:cxn>
                <a:cxn ang="0">
                  <a:pos x="1001" y="375"/>
                </a:cxn>
                <a:cxn ang="0">
                  <a:pos x="51" y="375"/>
                </a:cxn>
                <a:cxn ang="0">
                  <a:pos x="36" y="375"/>
                </a:cxn>
                <a:cxn ang="0">
                  <a:pos x="22" y="375"/>
                </a:cxn>
                <a:cxn ang="0">
                  <a:pos x="7" y="375"/>
                </a:cxn>
                <a:cxn ang="0">
                  <a:pos x="0" y="360"/>
                </a:cxn>
                <a:cxn ang="0">
                  <a:pos x="0" y="345"/>
                </a:cxn>
                <a:cxn ang="0">
                  <a:pos x="0" y="330"/>
                </a:cxn>
                <a:cxn ang="0">
                  <a:pos x="7" y="323"/>
                </a:cxn>
                <a:cxn ang="0">
                  <a:pos x="14" y="315"/>
                </a:cxn>
                <a:cxn ang="0">
                  <a:pos x="29" y="315"/>
                </a:cxn>
                <a:cxn ang="0">
                  <a:pos x="36" y="315"/>
                </a:cxn>
                <a:cxn ang="0">
                  <a:pos x="51" y="315"/>
                </a:cxn>
                <a:cxn ang="0">
                  <a:pos x="51" y="0"/>
                </a:cxn>
                <a:cxn ang="0">
                  <a:pos x="1001" y="0"/>
                </a:cxn>
                <a:cxn ang="0">
                  <a:pos x="1016" y="0"/>
                </a:cxn>
                <a:cxn ang="0">
                  <a:pos x="1030" y="0"/>
                </a:cxn>
                <a:cxn ang="0">
                  <a:pos x="1045" y="8"/>
                </a:cxn>
                <a:cxn ang="0">
                  <a:pos x="1052" y="15"/>
                </a:cxn>
                <a:cxn ang="0">
                  <a:pos x="1052" y="30"/>
                </a:cxn>
                <a:cxn ang="0">
                  <a:pos x="1052" y="45"/>
                </a:cxn>
                <a:cxn ang="0">
                  <a:pos x="1045" y="53"/>
                </a:cxn>
                <a:cxn ang="0">
                  <a:pos x="1038" y="60"/>
                </a:cxn>
                <a:cxn ang="0">
                  <a:pos x="1023" y="60"/>
                </a:cxn>
                <a:cxn ang="0">
                  <a:pos x="1016" y="60"/>
                </a:cxn>
                <a:cxn ang="0">
                  <a:pos x="1001" y="60"/>
                </a:cxn>
                <a:cxn ang="0">
                  <a:pos x="51" y="60"/>
                </a:cxn>
                <a:cxn ang="0">
                  <a:pos x="36" y="60"/>
                </a:cxn>
                <a:cxn ang="0">
                  <a:pos x="29" y="60"/>
                </a:cxn>
                <a:cxn ang="0">
                  <a:pos x="14" y="60"/>
                </a:cxn>
                <a:cxn ang="0">
                  <a:pos x="7" y="53"/>
                </a:cxn>
                <a:cxn ang="0">
                  <a:pos x="0" y="45"/>
                </a:cxn>
                <a:cxn ang="0">
                  <a:pos x="0" y="30"/>
                </a:cxn>
                <a:cxn ang="0">
                  <a:pos x="0" y="15"/>
                </a:cxn>
                <a:cxn ang="0">
                  <a:pos x="7" y="8"/>
                </a:cxn>
                <a:cxn ang="0">
                  <a:pos x="22" y="0"/>
                </a:cxn>
                <a:cxn ang="0">
                  <a:pos x="36" y="0"/>
                </a:cxn>
                <a:cxn ang="0">
                  <a:pos x="51" y="0"/>
                </a:cxn>
              </a:cxnLst>
              <a:rect l="0" t="0" r="r" b="b"/>
              <a:pathLst>
                <a:path w="1052" h="375">
                  <a:moveTo>
                    <a:pt x="51" y="315"/>
                  </a:moveTo>
                  <a:lnTo>
                    <a:pt x="1001" y="315"/>
                  </a:lnTo>
                  <a:lnTo>
                    <a:pt x="1016" y="315"/>
                  </a:lnTo>
                  <a:lnTo>
                    <a:pt x="1023" y="315"/>
                  </a:lnTo>
                  <a:lnTo>
                    <a:pt x="1038" y="315"/>
                  </a:lnTo>
                  <a:lnTo>
                    <a:pt x="1045" y="323"/>
                  </a:lnTo>
                  <a:lnTo>
                    <a:pt x="1052" y="330"/>
                  </a:lnTo>
                  <a:lnTo>
                    <a:pt x="1052" y="345"/>
                  </a:lnTo>
                  <a:lnTo>
                    <a:pt x="1052" y="360"/>
                  </a:lnTo>
                  <a:lnTo>
                    <a:pt x="1045" y="375"/>
                  </a:lnTo>
                  <a:lnTo>
                    <a:pt x="1030" y="375"/>
                  </a:lnTo>
                  <a:lnTo>
                    <a:pt x="1016" y="375"/>
                  </a:lnTo>
                  <a:lnTo>
                    <a:pt x="1001" y="375"/>
                  </a:lnTo>
                  <a:lnTo>
                    <a:pt x="51" y="375"/>
                  </a:lnTo>
                  <a:lnTo>
                    <a:pt x="36" y="375"/>
                  </a:lnTo>
                  <a:lnTo>
                    <a:pt x="22" y="375"/>
                  </a:lnTo>
                  <a:lnTo>
                    <a:pt x="7" y="375"/>
                  </a:lnTo>
                  <a:lnTo>
                    <a:pt x="0" y="360"/>
                  </a:lnTo>
                  <a:lnTo>
                    <a:pt x="0" y="345"/>
                  </a:lnTo>
                  <a:lnTo>
                    <a:pt x="0" y="330"/>
                  </a:lnTo>
                  <a:lnTo>
                    <a:pt x="7" y="323"/>
                  </a:lnTo>
                  <a:lnTo>
                    <a:pt x="14" y="315"/>
                  </a:lnTo>
                  <a:lnTo>
                    <a:pt x="29" y="315"/>
                  </a:lnTo>
                  <a:lnTo>
                    <a:pt x="36" y="315"/>
                  </a:lnTo>
                  <a:lnTo>
                    <a:pt x="51" y="315"/>
                  </a:lnTo>
                  <a:close/>
                  <a:moveTo>
                    <a:pt x="51" y="0"/>
                  </a:moveTo>
                  <a:lnTo>
                    <a:pt x="1001" y="0"/>
                  </a:lnTo>
                  <a:lnTo>
                    <a:pt x="1016" y="0"/>
                  </a:lnTo>
                  <a:lnTo>
                    <a:pt x="1030" y="0"/>
                  </a:lnTo>
                  <a:lnTo>
                    <a:pt x="1045" y="8"/>
                  </a:lnTo>
                  <a:lnTo>
                    <a:pt x="1052" y="15"/>
                  </a:lnTo>
                  <a:lnTo>
                    <a:pt x="1052" y="30"/>
                  </a:lnTo>
                  <a:lnTo>
                    <a:pt x="1052" y="45"/>
                  </a:lnTo>
                  <a:lnTo>
                    <a:pt x="1045" y="53"/>
                  </a:lnTo>
                  <a:lnTo>
                    <a:pt x="1038" y="60"/>
                  </a:lnTo>
                  <a:lnTo>
                    <a:pt x="1023" y="60"/>
                  </a:lnTo>
                  <a:lnTo>
                    <a:pt x="1016" y="60"/>
                  </a:lnTo>
                  <a:lnTo>
                    <a:pt x="1001" y="60"/>
                  </a:lnTo>
                  <a:lnTo>
                    <a:pt x="51" y="60"/>
                  </a:lnTo>
                  <a:lnTo>
                    <a:pt x="36" y="60"/>
                  </a:lnTo>
                  <a:lnTo>
                    <a:pt x="29" y="60"/>
                  </a:lnTo>
                  <a:lnTo>
                    <a:pt x="14" y="60"/>
                  </a:lnTo>
                  <a:lnTo>
                    <a:pt x="7" y="53"/>
                  </a:lnTo>
                  <a:lnTo>
                    <a:pt x="0" y="45"/>
                  </a:lnTo>
                  <a:lnTo>
                    <a:pt x="0" y="30"/>
                  </a:lnTo>
                  <a:lnTo>
                    <a:pt x="0" y="15"/>
                  </a:lnTo>
                  <a:lnTo>
                    <a:pt x="7" y="8"/>
                  </a:lnTo>
                  <a:lnTo>
                    <a:pt x="22" y="0"/>
                  </a:lnTo>
                  <a:lnTo>
                    <a:pt x="36" y="0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8" name="Freeform 54"/>
            <p:cNvSpPr>
              <a:spLocks/>
            </p:cNvSpPr>
            <p:nvPr/>
          </p:nvSpPr>
          <p:spPr bwMode="auto">
            <a:xfrm>
              <a:off x="12302" y="3461"/>
              <a:ext cx="570" cy="1627"/>
            </a:xfrm>
            <a:custGeom>
              <a:avLst/>
              <a:gdLst/>
              <a:ahLst/>
              <a:cxnLst>
                <a:cxn ang="0">
                  <a:pos x="548" y="0"/>
                </a:cxn>
                <a:cxn ang="0">
                  <a:pos x="563" y="7"/>
                </a:cxn>
                <a:cxn ang="0">
                  <a:pos x="563" y="22"/>
                </a:cxn>
                <a:cxn ang="0">
                  <a:pos x="548" y="30"/>
                </a:cxn>
                <a:cxn ang="0">
                  <a:pos x="402" y="82"/>
                </a:cxn>
                <a:cxn ang="0">
                  <a:pos x="344" y="172"/>
                </a:cxn>
                <a:cxn ang="0">
                  <a:pos x="336" y="600"/>
                </a:cxn>
                <a:cxn ang="0">
                  <a:pos x="292" y="727"/>
                </a:cxn>
                <a:cxn ang="0">
                  <a:pos x="146" y="810"/>
                </a:cxn>
                <a:cxn ang="0">
                  <a:pos x="278" y="877"/>
                </a:cxn>
                <a:cxn ang="0">
                  <a:pos x="329" y="967"/>
                </a:cxn>
                <a:cxn ang="0">
                  <a:pos x="336" y="1372"/>
                </a:cxn>
                <a:cxn ang="0">
                  <a:pos x="336" y="1417"/>
                </a:cxn>
                <a:cxn ang="0">
                  <a:pos x="336" y="1440"/>
                </a:cxn>
                <a:cxn ang="0">
                  <a:pos x="366" y="1507"/>
                </a:cxn>
                <a:cxn ang="0">
                  <a:pos x="468" y="1575"/>
                </a:cxn>
                <a:cxn ang="0">
                  <a:pos x="556" y="1590"/>
                </a:cxn>
                <a:cxn ang="0">
                  <a:pos x="563" y="1597"/>
                </a:cxn>
                <a:cxn ang="0">
                  <a:pos x="563" y="1620"/>
                </a:cxn>
                <a:cxn ang="0">
                  <a:pos x="548" y="1627"/>
                </a:cxn>
                <a:cxn ang="0">
                  <a:pos x="461" y="1620"/>
                </a:cxn>
                <a:cxn ang="0">
                  <a:pos x="307" y="1560"/>
                </a:cxn>
                <a:cxn ang="0">
                  <a:pos x="234" y="1440"/>
                </a:cxn>
                <a:cxn ang="0">
                  <a:pos x="234" y="1057"/>
                </a:cxn>
                <a:cxn ang="0">
                  <a:pos x="234" y="1005"/>
                </a:cxn>
                <a:cxn ang="0">
                  <a:pos x="227" y="982"/>
                </a:cxn>
                <a:cxn ang="0">
                  <a:pos x="190" y="900"/>
                </a:cxn>
                <a:cxn ang="0">
                  <a:pos x="29" y="832"/>
                </a:cxn>
                <a:cxn ang="0">
                  <a:pos x="7" y="825"/>
                </a:cxn>
                <a:cxn ang="0">
                  <a:pos x="0" y="810"/>
                </a:cxn>
                <a:cxn ang="0">
                  <a:pos x="7" y="795"/>
                </a:cxn>
                <a:cxn ang="0">
                  <a:pos x="59" y="787"/>
                </a:cxn>
                <a:cxn ang="0">
                  <a:pos x="168" y="742"/>
                </a:cxn>
                <a:cxn ang="0">
                  <a:pos x="227" y="630"/>
                </a:cxn>
                <a:cxn ang="0">
                  <a:pos x="234" y="202"/>
                </a:cxn>
                <a:cxn ang="0">
                  <a:pos x="292" y="75"/>
                </a:cxn>
                <a:cxn ang="0">
                  <a:pos x="446" y="7"/>
                </a:cxn>
              </a:cxnLst>
              <a:rect l="0" t="0" r="r" b="b"/>
              <a:pathLst>
                <a:path w="570" h="1627">
                  <a:moveTo>
                    <a:pt x="534" y="0"/>
                  </a:moveTo>
                  <a:lnTo>
                    <a:pt x="548" y="0"/>
                  </a:lnTo>
                  <a:lnTo>
                    <a:pt x="556" y="0"/>
                  </a:lnTo>
                  <a:lnTo>
                    <a:pt x="563" y="7"/>
                  </a:lnTo>
                  <a:lnTo>
                    <a:pt x="570" y="15"/>
                  </a:lnTo>
                  <a:lnTo>
                    <a:pt x="563" y="22"/>
                  </a:lnTo>
                  <a:lnTo>
                    <a:pt x="556" y="30"/>
                  </a:lnTo>
                  <a:lnTo>
                    <a:pt x="548" y="30"/>
                  </a:lnTo>
                  <a:lnTo>
                    <a:pt x="461" y="52"/>
                  </a:lnTo>
                  <a:lnTo>
                    <a:pt x="402" y="82"/>
                  </a:lnTo>
                  <a:lnTo>
                    <a:pt x="366" y="127"/>
                  </a:lnTo>
                  <a:lnTo>
                    <a:pt x="344" y="172"/>
                  </a:lnTo>
                  <a:lnTo>
                    <a:pt x="336" y="217"/>
                  </a:lnTo>
                  <a:lnTo>
                    <a:pt x="336" y="600"/>
                  </a:lnTo>
                  <a:lnTo>
                    <a:pt x="329" y="667"/>
                  </a:lnTo>
                  <a:lnTo>
                    <a:pt x="292" y="727"/>
                  </a:lnTo>
                  <a:lnTo>
                    <a:pt x="234" y="772"/>
                  </a:lnTo>
                  <a:lnTo>
                    <a:pt x="146" y="810"/>
                  </a:lnTo>
                  <a:lnTo>
                    <a:pt x="219" y="832"/>
                  </a:lnTo>
                  <a:lnTo>
                    <a:pt x="278" y="877"/>
                  </a:lnTo>
                  <a:lnTo>
                    <a:pt x="314" y="922"/>
                  </a:lnTo>
                  <a:lnTo>
                    <a:pt x="329" y="967"/>
                  </a:lnTo>
                  <a:lnTo>
                    <a:pt x="336" y="1027"/>
                  </a:lnTo>
                  <a:lnTo>
                    <a:pt x="336" y="1372"/>
                  </a:lnTo>
                  <a:lnTo>
                    <a:pt x="336" y="1402"/>
                  </a:lnTo>
                  <a:lnTo>
                    <a:pt x="336" y="1417"/>
                  </a:lnTo>
                  <a:lnTo>
                    <a:pt x="336" y="1432"/>
                  </a:lnTo>
                  <a:lnTo>
                    <a:pt x="336" y="1440"/>
                  </a:lnTo>
                  <a:lnTo>
                    <a:pt x="344" y="1447"/>
                  </a:lnTo>
                  <a:lnTo>
                    <a:pt x="366" y="1507"/>
                  </a:lnTo>
                  <a:lnTo>
                    <a:pt x="409" y="1545"/>
                  </a:lnTo>
                  <a:lnTo>
                    <a:pt x="468" y="1575"/>
                  </a:lnTo>
                  <a:lnTo>
                    <a:pt x="541" y="1590"/>
                  </a:lnTo>
                  <a:lnTo>
                    <a:pt x="556" y="1590"/>
                  </a:lnTo>
                  <a:lnTo>
                    <a:pt x="563" y="1590"/>
                  </a:lnTo>
                  <a:lnTo>
                    <a:pt x="563" y="1597"/>
                  </a:lnTo>
                  <a:lnTo>
                    <a:pt x="570" y="1605"/>
                  </a:lnTo>
                  <a:lnTo>
                    <a:pt x="563" y="1620"/>
                  </a:lnTo>
                  <a:lnTo>
                    <a:pt x="556" y="1620"/>
                  </a:lnTo>
                  <a:lnTo>
                    <a:pt x="548" y="1627"/>
                  </a:lnTo>
                  <a:lnTo>
                    <a:pt x="534" y="1627"/>
                  </a:lnTo>
                  <a:lnTo>
                    <a:pt x="461" y="1620"/>
                  </a:lnTo>
                  <a:lnTo>
                    <a:pt x="380" y="1597"/>
                  </a:lnTo>
                  <a:lnTo>
                    <a:pt x="307" y="1560"/>
                  </a:lnTo>
                  <a:lnTo>
                    <a:pt x="256" y="1500"/>
                  </a:lnTo>
                  <a:lnTo>
                    <a:pt x="234" y="1440"/>
                  </a:lnTo>
                  <a:lnTo>
                    <a:pt x="234" y="1380"/>
                  </a:lnTo>
                  <a:lnTo>
                    <a:pt x="234" y="1057"/>
                  </a:lnTo>
                  <a:lnTo>
                    <a:pt x="234" y="1027"/>
                  </a:lnTo>
                  <a:lnTo>
                    <a:pt x="234" y="1005"/>
                  </a:lnTo>
                  <a:lnTo>
                    <a:pt x="234" y="990"/>
                  </a:lnTo>
                  <a:lnTo>
                    <a:pt x="227" y="982"/>
                  </a:lnTo>
                  <a:lnTo>
                    <a:pt x="227" y="975"/>
                  </a:lnTo>
                  <a:lnTo>
                    <a:pt x="190" y="900"/>
                  </a:lnTo>
                  <a:lnTo>
                    <a:pt x="124" y="855"/>
                  </a:lnTo>
                  <a:lnTo>
                    <a:pt x="29" y="832"/>
                  </a:lnTo>
                  <a:lnTo>
                    <a:pt x="15" y="825"/>
                  </a:lnTo>
                  <a:lnTo>
                    <a:pt x="7" y="825"/>
                  </a:lnTo>
                  <a:lnTo>
                    <a:pt x="7" y="817"/>
                  </a:lnTo>
                  <a:lnTo>
                    <a:pt x="0" y="810"/>
                  </a:lnTo>
                  <a:lnTo>
                    <a:pt x="7" y="802"/>
                  </a:lnTo>
                  <a:lnTo>
                    <a:pt x="7" y="795"/>
                  </a:lnTo>
                  <a:lnTo>
                    <a:pt x="15" y="795"/>
                  </a:lnTo>
                  <a:lnTo>
                    <a:pt x="59" y="787"/>
                  </a:lnTo>
                  <a:lnTo>
                    <a:pt x="110" y="772"/>
                  </a:lnTo>
                  <a:lnTo>
                    <a:pt x="168" y="742"/>
                  </a:lnTo>
                  <a:lnTo>
                    <a:pt x="212" y="690"/>
                  </a:lnTo>
                  <a:lnTo>
                    <a:pt x="227" y="630"/>
                  </a:lnTo>
                  <a:lnTo>
                    <a:pt x="234" y="570"/>
                  </a:lnTo>
                  <a:lnTo>
                    <a:pt x="234" y="202"/>
                  </a:lnTo>
                  <a:lnTo>
                    <a:pt x="249" y="135"/>
                  </a:lnTo>
                  <a:lnTo>
                    <a:pt x="292" y="75"/>
                  </a:lnTo>
                  <a:lnTo>
                    <a:pt x="358" y="37"/>
                  </a:lnTo>
                  <a:lnTo>
                    <a:pt x="446" y="7"/>
                  </a:lnTo>
                  <a:lnTo>
                    <a:pt x="5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9" name="Freeform 55"/>
            <p:cNvSpPr>
              <a:spLocks/>
            </p:cNvSpPr>
            <p:nvPr/>
          </p:nvSpPr>
          <p:spPr bwMode="auto">
            <a:xfrm>
              <a:off x="13040" y="3956"/>
              <a:ext cx="819" cy="742"/>
            </a:xfrm>
            <a:custGeom>
              <a:avLst/>
              <a:gdLst/>
              <a:ahLst/>
              <a:cxnLst>
                <a:cxn ang="0">
                  <a:pos x="278" y="22"/>
                </a:cxn>
                <a:cxn ang="0">
                  <a:pos x="344" y="135"/>
                </a:cxn>
                <a:cxn ang="0">
                  <a:pos x="337" y="180"/>
                </a:cxn>
                <a:cxn ang="0">
                  <a:pos x="315" y="240"/>
                </a:cxn>
                <a:cxn ang="0">
                  <a:pos x="241" y="472"/>
                </a:cxn>
                <a:cxn ang="0">
                  <a:pos x="234" y="615"/>
                </a:cxn>
                <a:cxn ang="0">
                  <a:pos x="278" y="690"/>
                </a:cxn>
                <a:cxn ang="0">
                  <a:pos x="388" y="690"/>
                </a:cxn>
                <a:cxn ang="0">
                  <a:pos x="475" y="622"/>
                </a:cxn>
                <a:cxn ang="0">
                  <a:pos x="512" y="570"/>
                </a:cxn>
                <a:cxn ang="0">
                  <a:pos x="541" y="427"/>
                </a:cxn>
                <a:cxn ang="0">
                  <a:pos x="585" y="240"/>
                </a:cxn>
                <a:cxn ang="0">
                  <a:pos x="629" y="75"/>
                </a:cxn>
                <a:cxn ang="0">
                  <a:pos x="643" y="37"/>
                </a:cxn>
                <a:cxn ang="0">
                  <a:pos x="673" y="22"/>
                </a:cxn>
                <a:cxn ang="0">
                  <a:pos x="687" y="22"/>
                </a:cxn>
                <a:cxn ang="0">
                  <a:pos x="724" y="30"/>
                </a:cxn>
                <a:cxn ang="0">
                  <a:pos x="739" y="67"/>
                </a:cxn>
                <a:cxn ang="0">
                  <a:pos x="731" y="90"/>
                </a:cxn>
                <a:cxn ang="0">
                  <a:pos x="724" y="135"/>
                </a:cxn>
                <a:cxn ang="0">
                  <a:pos x="709" y="172"/>
                </a:cxn>
                <a:cxn ang="0">
                  <a:pos x="702" y="217"/>
                </a:cxn>
                <a:cxn ang="0">
                  <a:pos x="687" y="270"/>
                </a:cxn>
                <a:cxn ang="0">
                  <a:pos x="636" y="465"/>
                </a:cxn>
                <a:cxn ang="0">
                  <a:pos x="614" y="585"/>
                </a:cxn>
                <a:cxn ang="0">
                  <a:pos x="607" y="660"/>
                </a:cxn>
                <a:cxn ang="0">
                  <a:pos x="629" y="697"/>
                </a:cxn>
                <a:cxn ang="0">
                  <a:pos x="658" y="705"/>
                </a:cxn>
                <a:cxn ang="0">
                  <a:pos x="731" y="637"/>
                </a:cxn>
                <a:cxn ang="0">
                  <a:pos x="775" y="502"/>
                </a:cxn>
                <a:cxn ang="0">
                  <a:pos x="790" y="480"/>
                </a:cxn>
                <a:cxn ang="0">
                  <a:pos x="804" y="472"/>
                </a:cxn>
                <a:cxn ang="0">
                  <a:pos x="819" y="480"/>
                </a:cxn>
                <a:cxn ang="0">
                  <a:pos x="812" y="510"/>
                </a:cxn>
                <a:cxn ang="0">
                  <a:pos x="790" y="600"/>
                </a:cxn>
                <a:cxn ang="0">
                  <a:pos x="739" y="697"/>
                </a:cxn>
                <a:cxn ang="0">
                  <a:pos x="651" y="742"/>
                </a:cxn>
                <a:cxn ang="0">
                  <a:pos x="541" y="690"/>
                </a:cxn>
                <a:cxn ang="0">
                  <a:pos x="512" y="630"/>
                </a:cxn>
                <a:cxn ang="0">
                  <a:pos x="512" y="630"/>
                </a:cxn>
                <a:cxn ang="0">
                  <a:pos x="446" y="697"/>
                </a:cxn>
                <a:cxn ang="0">
                  <a:pos x="322" y="742"/>
                </a:cxn>
                <a:cxn ang="0">
                  <a:pos x="220" y="720"/>
                </a:cxn>
                <a:cxn ang="0">
                  <a:pos x="139" y="622"/>
                </a:cxn>
                <a:cxn ang="0">
                  <a:pos x="139" y="457"/>
                </a:cxn>
                <a:cxn ang="0">
                  <a:pos x="220" y="202"/>
                </a:cxn>
                <a:cxn ang="0">
                  <a:pos x="234" y="157"/>
                </a:cxn>
                <a:cxn ang="0">
                  <a:pos x="249" y="90"/>
                </a:cxn>
                <a:cxn ang="0">
                  <a:pos x="241" y="60"/>
                </a:cxn>
                <a:cxn ang="0">
                  <a:pos x="220" y="45"/>
                </a:cxn>
                <a:cxn ang="0">
                  <a:pos x="205" y="37"/>
                </a:cxn>
                <a:cxn ang="0">
                  <a:pos x="117" y="90"/>
                </a:cxn>
                <a:cxn ang="0">
                  <a:pos x="44" y="240"/>
                </a:cxn>
                <a:cxn ang="0">
                  <a:pos x="37" y="262"/>
                </a:cxn>
                <a:cxn ang="0">
                  <a:pos x="22" y="270"/>
                </a:cxn>
                <a:cxn ang="0">
                  <a:pos x="8" y="270"/>
                </a:cxn>
                <a:cxn ang="0">
                  <a:pos x="0" y="255"/>
                </a:cxn>
                <a:cxn ang="0">
                  <a:pos x="22" y="180"/>
                </a:cxn>
                <a:cxn ang="0">
                  <a:pos x="88" y="67"/>
                </a:cxn>
                <a:cxn ang="0">
                  <a:pos x="212" y="0"/>
                </a:cxn>
              </a:cxnLst>
              <a:rect l="0" t="0" r="r" b="b"/>
              <a:pathLst>
                <a:path w="819" h="742">
                  <a:moveTo>
                    <a:pt x="212" y="0"/>
                  </a:moveTo>
                  <a:lnTo>
                    <a:pt x="278" y="22"/>
                  </a:lnTo>
                  <a:lnTo>
                    <a:pt x="322" y="67"/>
                  </a:lnTo>
                  <a:lnTo>
                    <a:pt x="344" y="135"/>
                  </a:lnTo>
                  <a:lnTo>
                    <a:pt x="344" y="157"/>
                  </a:lnTo>
                  <a:lnTo>
                    <a:pt x="337" y="180"/>
                  </a:lnTo>
                  <a:lnTo>
                    <a:pt x="329" y="210"/>
                  </a:lnTo>
                  <a:lnTo>
                    <a:pt x="315" y="240"/>
                  </a:lnTo>
                  <a:lnTo>
                    <a:pt x="271" y="352"/>
                  </a:lnTo>
                  <a:lnTo>
                    <a:pt x="241" y="472"/>
                  </a:lnTo>
                  <a:lnTo>
                    <a:pt x="227" y="570"/>
                  </a:lnTo>
                  <a:lnTo>
                    <a:pt x="234" y="615"/>
                  </a:lnTo>
                  <a:lnTo>
                    <a:pt x="249" y="660"/>
                  </a:lnTo>
                  <a:lnTo>
                    <a:pt x="278" y="690"/>
                  </a:lnTo>
                  <a:lnTo>
                    <a:pt x="329" y="705"/>
                  </a:lnTo>
                  <a:lnTo>
                    <a:pt x="388" y="690"/>
                  </a:lnTo>
                  <a:lnTo>
                    <a:pt x="439" y="660"/>
                  </a:lnTo>
                  <a:lnTo>
                    <a:pt x="475" y="622"/>
                  </a:lnTo>
                  <a:lnTo>
                    <a:pt x="497" y="585"/>
                  </a:lnTo>
                  <a:lnTo>
                    <a:pt x="512" y="570"/>
                  </a:lnTo>
                  <a:lnTo>
                    <a:pt x="519" y="510"/>
                  </a:lnTo>
                  <a:lnTo>
                    <a:pt x="541" y="427"/>
                  </a:lnTo>
                  <a:lnTo>
                    <a:pt x="563" y="337"/>
                  </a:lnTo>
                  <a:lnTo>
                    <a:pt x="585" y="240"/>
                  </a:lnTo>
                  <a:lnTo>
                    <a:pt x="607" y="150"/>
                  </a:lnTo>
                  <a:lnTo>
                    <a:pt x="629" y="75"/>
                  </a:lnTo>
                  <a:lnTo>
                    <a:pt x="636" y="52"/>
                  </a:lnTo>
                  <a:lnTo>
                    <a:pt x="643" y="37"/>
                  </a:lnTo>
                  <a:lnTo>
                    <a:pt x="658" y="30"/>
                  </a:lnTo>
                  <a:lnTo>
                    <a:pt x="673" y="22"/>
                  </a:lnTo>
                  <a:lnTo>
                    <a:pt x="680" y="22"/>
                  </a:lnTo>
                  <a:lnTo>
                    <a:pt x="687" y="22"/>
                  </a:lnTo>
                  <a:lnTo>
                    <a:pt x="709" y="22"/>
                  </a:lnTo>
                  <a:lnTo>
                    <a:pt x="724" y="30"/>
                  </a:lnTo>
                  <a:lnTo>
                    <a:pt x="731" y="45"/>
                  </a:lnTo>
                  <a:lnTo>
                    <a:pt x="739" y="67"/>
                  </a:lnTo>
                  <a:lnTo>
                    <a:pt x="731" y="75"/>
                  </a:lnTo>
                  <a:lnTo>
                    <a:pt x="731" y="90"/>
                  </a:lnTo>
                  <a:lnTo>
                    <a:pt x="724" y="112"/>
                  </a:lnTo>
                  <a:lnTo>
                    <a:pt x="724" y="135"/>
                  </a:lnTo>
                  <a:lnTo>
                    <a:pt x="717" y="157"/>
                  </a:lnTo>
                  <a:lnTo>
                    <a:pt x="709" y="172"/>
                  </a:lnTo>
                  <a:lnTo>
                    <a:pt x="709" y="195"/>
                  </a:lnTo>
                  <a:lnTo>
                    <a:pt x="702" y="217"/>
                  </a:lnTo>
                  <a:lnTo>
                    <a:pt x="695" y="240"/>
                  </a:lnTo>
                  <a:lnTo>
                    <a:pt x="687" y="270"/>
                  </a:lnTo>
                  <a:lnTo>
                    <a:pt x="680" y="285"/>
                  </a:lnTo>
                  <a:lnTo>
                    <a:pt x="636" y="465"/>
                  </a:lnTo>
                  <a:lnTo>
                    <a:pt x="629" y="525"/>
                  </a:lnTo>
                  <a:lnTo>
                    <a:pt x="614" y="585"/>
                  </a:lnTo>
                  <a:lnTo>
                    <a:pt x="607" y="630"/>
                  </a:lnTo>
                  <a:lnTo>
                    <a:pt x="607" y="660"/>
                  </a:lnTo>
                  <a:lnTo>
                    <a:pt x="614" y="682"/>
                  </a:lnTo>
                  <a:lnTo>
                    <a:pt x="629" y="697"/>
                  </a:lnTo>
                  <a:lnTo>
                    <a:pt x="636" y="705"/>
                  </a:lnTo>
                  <a:lnTo>
                    <a:pt x="658" y="705"/>
                  </a:lnTo>
                  <a:lnTo>
                    <a:pt x="702" y="690"/>
                  </a:lnTo>
                  <a:lnTo>
                    <a:pt x="731" y="637"/>
                  </a:lnTo>
                  <a:lnTo>
                    <a:pt x="760" y="570"/>
                  </a:lnTo>
                  <a:lnTo>
                    <a:pt x="775" y="502"/>
                  </a:lnTo>
                  <a:lnTo>
                    <a:pt x="782" y="487"/>
                  </a:lnTo>
                  <a:lnTo>
                    <a:pt x="790" y="480"/>
                  </a:lnTo>
                  <a:lnTo>
                    <a:pt x="797" y="472"/>
                  </a:lnTo>
                  <a:lnTo>
                    <a:pt x="804" y="472"/>
                  </a:lnTo>
                  <a:lnTo>
                    <a:pt x="812" y="480"/>
                  </a:lnTo>
                  <a:lnTo>
                    <a:pt x="819" y="480"/>
                  </a:lnTo>
                  <a:lnTo>
                    <a:pt x="819" y="487"/>
                  </a:lnTo>
                  <a:lnTo>
                    <a:pt x="812" y="510"/>
                  </a:lnTo>
                  <a:lnTo>
                    <a:pt x="804" y="547"/>
                  </a:lnTo>
                  <a:lnTo>
                    <a:pt x="790" y="600"/>
                  </a:lnTo>
                  <a:lnTo>
                    <a:pt x="768" y="652"/>
                  </a:lnTo>
                  <a:lnTo>
                    <a:pt x="739" y="697"/>
                  </a:lnTo>
                  <a:lnTo>
                    <a:pt x="702" y="727"/>
                  </a:lnTo>
                  <a:lnTo>
                    <a:pt x="651" y="742"/>
                  </a:lnTo>
                  <a:lnTo>
                    <a:pt x="592" y="727"/>
                  </a:lnTo>
                  <a:lnTo>
                    <a:pt x="541" y="690"/>
                  </a:lnTo>
                  <a:lnTo>
                    <a:pt x="512" y="630"/>
                  </a:lnTo>
                  <a:lnTo>
                    <a:pt x="512" y="630"/>
                  </a:lnTo>
                  <a:lnTo>
                    <a:pt x="512" y="630"/>
                  </a:lnTo>
                  <a:lnTo>
                    <a:pt x="512" y="630"/>
                  </a:lnTo>
                  <a:lnTo>
                    <a:pt x="483" y="660"/>
                  </a:lnTo>
                  <a:lnTo>
                    <a:pt x="446" y="697"/>
                  </a:lnTo>
                  <a:lnTo>
                    <a:pt x="395" y="727"/>
                  </a:lnTo>
                  <a:lnTo>
                    <a:pt x="322" y="742"/>
                  </a:lnTo>
                  <a:lnTo>
                    <a:pt x="271" y="735"/>
                  </a:lnTo>
                  <a:lnTo>
                    <a:pt x="220" y="720"/>
                  </a:lnTo>
                  <a:lnTo>
                    <a:pt x="168" y="682"/>
                  </a:lnTo>
                  <a:lnTo>
                    <a:pt x="139" y="622"/>
                  </a:lnTo>
                  <a:lnTo>
                    <a:pt x="125" y="547"/>
                  </a:lnTo>
                  <a:lnTo>
                    <a:pt x="139" y="457"/>
                  </a:lnTo>
                  <a:lnTo>
                    <a:pt x="168" y="345"/>
                  </a:lnTo>
                  <a:lnTo>
                    <a:pt x="220" y="202"/>
                  </a:lnTo>
                  <a:lnTo>
                    <a:pt x="227" y="180"/>
                  </a:lnTo>
                  <a:lnTo>
                    <a:pt x="234" y="157"/>
                  </a:lnTo>
                  <a:lnTo>
                    <a:pt x="241" y="120"/>
                  </a:lnTo>
                  <a:lnTo>
                    <a:pt x="249" y="90"/>
                  </a:lnTo>
                  <a:lnTo>
                    <a:pt x="241" y="75"/>
                  </a:lnTo>
                  <a:lnTo>
                    <a:pt x="241" y="60"/>
                  </a:lnTo>
                  <a:lnTo>
                    <a:pt x="234" y="45"/>
                  </a:lnTo>
                  <a:lnTo>
                    <a:pt x="220" y="45"/>
                  </a:lnTo>
                  <a:lnTo>
                    <a:pt x="212" y="37"/>
                  </a:lnTo>
                  <a:lnTo>
                    <a:pt x="205" y="37"/>
                  </a:lnTo>
                  <a:lnTo>
                    <a:pt x="161" y="52"/>
                  </a:lnTo>
                  <a:lnTo>
                    <a:pt x="117" y="90"/>
                  </a:lnTo>
                  <a:lnTo>
                    <a:pt x="81" y="150"/>
                  </a:lnTo>
                  <a:lnTo>
                    <a:pt x="44" y="240"/>
                  </a:lnTo>
                  <a:lnTo>
                    <a:pt x="37" y="255"/>
                  </a:lnTo>
                  <a:lnTo>
                    <a:pt x="37" y="262"/>
                  </a:lnTo>
                  <a:lnTo>
                    <a:pt x="30" y="270"/>
                  </a:lnTo>
                  <a:lnTo>
                    <a:pt x="22" y="270"/>
                  </a:lnTo>
                  <a:lnTo>
                    <a:pt x="15" y="270"/>
                  </a:lnTo>
                  <a:lnTo>
                    <a:pt x="8" y="270"/>
                  </a:lnTo>
                  <a:lnTo>
                    <a:pt x="0" y="262"/>
                  </a:lnTo>
                  <a:lnTo>
                    <a:pt x="0" y="255"/>
                  </a:lnTo>
                  <a:lnTo>
                    <a:pt x="8" y="232"/>
                  </a:lnTo>
                  <a:lnTo>
                    <a:pt x="22" y="180"/>
                  </a:lnTo>
                  <a:lnTo>
                    <a:pt x="51" y="120"/>
                  </a:lnTo>
                  <a:lnTo>
                    <a:pt x="88" y="67"/>
                  </a:lnTo>
                  <a:lnTo>
                    <a:pt x="146" y="22"/>
                  </a:lnTo>
                  <a:lnTo>
                    <a:pt x="2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0" name="Freeform 56"/>
            <p:cNvSpPr>
              <a:spLocks/>
            </p:cNvSpPr>
            <p:nvPr/>
          </p:nvSpPr>
          <p:spPr bwMode="auto">
            <a:xfrm>
              <a:off x="14107" y="3461"/>
              <a:ext cx="59" cy="162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4" y="0"/>
                </a:cxn>
                <a:cxn ang="0">
                  <a:pos x="52" y="7"/>
                </a:cxn>
                <a:cxn ang="0">
                  <a:pos x="59" y="22"/>
                </a:cxn>
                <a:cxn ang="0">
                  <a:pos x="59" y="37"/>
                </a:cxn>
                <a:cxn ang="0">
                  <a:pos x="59" y="52"/>
                </a:cxn>
                <a:cxn ang="0">
                  <a:pos x="59" y="1567"/>
                </a:cxn>
                <a:cxn ang="0">
                  <a:pos x="59" y="1582"/>
                </a:cxn>
                <a:cxn ang="0">
                  <a:pos x="59" y="1597"/>
                </a:cxn>
                <a:cxn ang="0">
                  <a:pos x="52" y="1612"/>
                </a:cxn>
                <a:cxn ang="0">
                  <a:pos x="44" y="1620"/>
                </a:cxn>
                <a:cxn ang="0">
                  <a:pos x="30" y="1627"/>
                </a:cxn>
                <a:cxn ang="0">
                  <a:pos x="15" y="1620"/>
                </a:cxn>
                <a:cxn ang="0">
                  <a:pos x="8" y="1620"/>
                </a:cxn>
                <a:cxn ang="0">
                  <a:pos x="0" y="1605"/>
                </a:cxn>
                <a:cxn ang="0">
                  <a:pos x="0" y="1597"/>
                </a:cxn>
                <a:cxn ang="0">
                  <a:pos x="0" y="1582"/>
                </a:cxn>
                <a:cxn ang="0">
                  <a:pos x="0" y="1567"/>
                </a:cxn>
                <a:cxn ang="0">
                  <a:pos x="0" y="52"/>
                </a:cxn>
                <a:cxn ang="0">
                  <a:pos x="0" y="45"/>
                </a:cxn>
                <a:cxn ang="0">
                  <a:pos x="0" y="30"/>
                </a:cxn>
                <a:cxn ang="0">
                  <a:pos x="0" y="15"/>
                </a:cxn>
                <a:cxn ang="0">
                  <a:pos x="8" y="7"/>
                </a:cxn>
                <a:cxn ang="0">
                  <a:pos x="15" y="0"/>
                </a:cxn>
                <a:cxn ang="0">
                  <a:pos x="30" y="0"/>
                </a:cxn>
              </a:cxnLst>
              <a:rect l="0" t="0" r="r" b="b"/>
              <a:pathLst>
                <a:path w="59" h="1627">
                  <a:moveTo>
                    <a:pt x="30" y="0"/>
                  </a:moveTo>
                  <a:lnTo>
                    <a:pt x="44" y="0"/>
                  </a:lnTo>
                  <a:lnTo>
                    <a:pt x="52" y="7"/>
                  </a:lnTo>
                  <a:lnTo>
                    <a:pt x="59" y="22"/>
                  </a:lnTo>
                  <a:lnTo>
                    <a:pt x="59" y="37"/>
                  </a:lnTo>
                  <a:lnTo>
                    <a:pt x="59" y="52"/>
                  </a:lnTo>
                  <a:lnTo>
                    <a:pt x="59" y="1567"/>
                  </a:lnTo>
                  <a:lnTo>
                    <a:pt x="59" y="1582"/>
                  </a:lnTo>
                  <a:lnTo>
                    <a:pt x="59" y="1597"/>
                  </a:lnTo>
                  <a:lnTo>
                    <a:pt x="52" y="1612"/>
                  </a:lnTo>
                  <a:lnTo>
                    <a:pt x="44" y="1620"/>
                  </a:lnTo>
                  <a:lnTo>
                    <a:pt x="30" y="1627"/>
                  </a:lnTo>
                  <a:lnTo>
                    <a:pt x="15" y="1620"/>
                  </a:lnTo>
                  <a:lnTo>
                    <a:pt x="8" y="1620"/>
                  </a:lnTo>
                  <a:lnTo>
                    <a:pt x="0" y="1605"/>
                  </a:lnTo>
                  <a:lnTo>
                    <a:pt x="0" y="1597"/>
                  </a:lnTo>
                  <a:lnTo>
                    <a:pt x="0" y="1582"/>
                  </a:lnTo>
                  <a:lnTo>
                    <a:pt x="0" y="1567"/>
                  </a:lnTo>
                  <a:lnTo>
                    <a:pt x="0" y="52"/>
                  </a:lnTo>
                  <a:lnTo>
                    <a:pt x="0" y="45"/>
                  </a:lnTo>
                  <a:lnTo>
                    <a:pt x="0" y="30"/>
                  </a:lnTo>
                  <a:lnTo>
                    <a:pt x="0" y="15"/>
                  </a:lnTo>
                  <a:lnTo>
                    <a:pt x="8" y="7"/>
                  </a:lnTo>
                  <a:lnTo>
                    <a:pt x="15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1" name="Freeform 57"/>
            <p:cNvSpPr>
              <a:spLocks/>
            </p:cNvSpPr>
            <p:nvPr/>
          </p:nvSpPr>
          <p:spPr bwMode="auto">
            <a:xfrm>
              <a:off x="14451" y="3566"/>
              <a:ext cx="1052" cy="1110"/>
            </a:xfrm>
            <a:custGeom>
              <a:avLst/>
              <a:gdLst/>
              <a:ahLst/>
              <a:cxnLst>
                <a:cxn ang="0">
                  <a:pos x="1009" y="0"/>
                </a:cxn>
                <a:cxn ang="0">
                  <a:pos x="1045" y="0"/>
                </a:cxn>
                <a:cxn ang="0">
                  <a:pos x="1052" y="15"/>
                </a:cxn>
                <a:cxn ang="0">
                  <a:pos x="1045" y="37"/>
                </a:cxn>
                <a:cxn ang="0">
                  <a:pos x="161" y="1057"/>
                </a:cxn>
                <a:cxn ang="0">
                  <a:pos x="548" y="1050"/>
                </a:cxn>
                <a:cxn ang="0">
                  <a:pos x="716" y="975"/>
                </a:cxn>
                <a:cxn ang="0">
                  <a:pos x="811" y="817"/>
                </a:cxn>
                <a:cxn ang="0">
                  <a:pos x="855" y="697"/>
                </a:cxn>
                <a:cxn ang="0">
                  <a:pos x="870" y="682"/>
                </a:cxn>
                <a:cxn ang="0">
                  <a:pos x="884" y="682"/>
                </a:cxn>
                <a:cxn ang="0">
                  <a:pos x="892" y="697"/>
                </a:cxn>
                <a:cxn ang="0">
                  <a:pos x="892" y="720"/>
                </a:cxn>
                <a:cxn ang="0">
                  <a:pos x="767" y="1095"/>
                </a:cxn>
                <a:cxn ang="0">
                  <a:pos x="753" y="1110"/>
                </a:cxn>
                <a:cxn ang="0">
                  <a:pos x="36" y="1110"/>
                </a:cxn>
                <a:cxn ang="0">
                  <a:pos x="7" y="1110"/>
                </a:cxn>
                <a:cxn ang="0">
                  <a:pos x="0" y="1095"/>
                </a:cxn>
                <a:cxn ang="0">
                  <a:pos x="0" y="1080"/>
                </a:cxn>
                <a:cxn ang="0">
                  <a:pos x="0" y="1072"/>
                </a:cxn>
                <a:cxn ang="0">
                  <a:pos x="636" y="52"/>
                </a:cxn>
                <a:cxn ang="0">
                  <a:pos x="431" y="82"/>
                </a:cxn>
                <a:cxn ang="0">
                  <a:pos x="314" y="187"/>
                </a:cxn>
                <a:cxn ang="0">
                  <a:pos x="241" y="352"/>
                </a:cxn>
                <a:cxn ang="0">
                  <a:pos x="234" y="367"/>
                </a:cxn>
                <a:cxn ang="0">
                  <a:pos x="212" y="367"/>
                </a:cxn>
                <a:cxn ang="0">
                  <a:pos x="205" y="352"/>
                </a:cxn>
                <a:cxn ang="0">
                  <a:pos x="205" y="345"/>
                </a:cxn>
                <a:cxn ang="0">
                  <a:pos x="205" y="330"/>
                </a:cxn>
                <a:cxn ang="0">
                  <a:pos x="300" y="15"/>
                </a:cxn>
                <a:cxn ang="0">
                  <a:pos x="314" y="0"/>
                </a:cxn>
                <a:cxn ang="0">
                  <a:pos x="343" y="0"/>
                </a:cxn>
              </a:cxnLst>
              <a:rect l="0" t="0" r="r" b="b"/>
              <a:pathLst>
                <a:path w="1052" h="1110">
                  <a:moveTo>
                    <a:pt x="343" y="0"/>
                  </a:moveTo>
                  <a:lnTo>
                    <a:pt x="1009" y="0"/>
                  </a:lnTo>
                  <a:lnTo>
                    <a:pt x="1031" y="0"/>
                  </a:lnTo>
                  <a:lnTo>
                    <a:pt x="1045" y="0"/>
                  </a:lnTo>
                  <a:lnTo>
                    <a:pt x="1052" y="7"/>
                  </a:lnTo>
                  <a:lnTo>
                    <a:pt x="1052" y="15"/>
                  </a:lnTo>
                  <a:lnTo>
                    <a:pt x="1052" y="30"/>
                  </a:lnTo>
                  <a:lnTo>
                    <a:pt x="1045" y="37"/>
                  </a:lnTo>
                  <a:lnTo>
                    <a:pt x="1045" y="37"/>
                  </a:lnTo>
                  <a:lnTo>
                    <a:pt x="161" y="1057"/>
                  </a:lnTo>
                  <a:lnTo>
                    <a:pt x="431" y="1057"/>
                  </a:lnTo>
                  <a:lnTo>
                    <a:pt x="548" y="1050"/>
                  </a:lnTo>
                  <a:lnTo>
                    <a:pt x="643" y="1020"/>
                  </a:lnTo>
                  <a:lnTo>
                    <a:pt x="716" y="975"/>
                  </a:lnTo>
                  <a:lnTo>
                    <a:pt x="767" y="907"/>
                  </a:lnTo>
                  <a:lnTo>
                    <a:pt x="811" y="817"/>
                  </a:lnTo>
                  <a:lnTo>
                    <a:pt x="848" y="720"/>
                  </a:lnTo>
                  <a:lnTo>
                    <a:pt x="855" y="697"/>
                  </a:lnTo>
                  <a:lnTo>
                    <a:pt x="862" y="682"/>
                  </a:lnTo>
                  <a:lnTo>
                    <a:pt x="870" y="682"/>
                  </a:lnTo>
                  <a:lnTo>
                    <a:pt x="877" y="675"/>
                  </a:lnTo>
                  <a:lnTo>
                    <a:pt x="884" y="682"/>
                  </a:lnTo>
                  <a:lnTo>
                    <a:pt x="892" y="690"/>
                  </a:lnTo>
                  <a:lnTo>
                    <a:pt x="892" y="697"/>
                  </a:lnTo>
                  <a:lnTo>
                    <a:pt x="892" y="705"/>
                  </a:lnTo>
                  <a:lnTo>
                    <a:pt x="892" y="720"/>
                  </a:lnTo>
                  <a:lnTo>
                    <a:pt x="775" y="1080"/>
                  </a:lnTo>
                  <a:lnTo>
                    <a:pt x="767" y="1095"/>
                  </a:lnTo>
                  <a:lnTo>
                    <a:pt x="760" y="1110"/>
                  </a:lnTo>
                  <a:lnTo>
                    <a:pt x="753" y="1110"/>
                  </a:lnTo>
                  <a:lnTo>
                    <a:pt x="731" y="1110"/>
                  </a:lnTo>
                  <a:lnTo>
                    <a:pt x="36" y="1110"/>
                  </a:lnTo>
                  <a:lnTo>
                    <a:pt x="15" y="1110"/>
                  </a:lnTo>
                  <a:lnTo>
                    <a:pt x="7" y="1110"/>
                  </a:lnTo>
                  <a:lnTo>
                    <a:pt x="0" y="1110"/>
                  </a:lnTo>
                  <a:lnTo>
                    <a:pt x="0" y="1095"/>
                  </a:lnTo>
                  <a:lnTo>
                    <a:pt x="0" y="1095"/>
                  </a:lnTo>
                  <a:lnTo>
                    <a:pt x="0" y="1080"/>
                  </a:lnTo>
                  <a:lnTo>
                    <a:pt x="0" y="1072"/>
                  </a:lnTo>
                  <a:lnTo>
                    <a:pt x="0" y="1072"/>
                  </a:lnTo>
                  <a:lnTo>
                    <a:pt x="892" y="52"/>
                  </a:lnTo>
                  <a:lnTo>
                    <a:pt x="636" y="52"/>
                  </a:lnTo>
                  <a:lnTo>
                    <a:pt x="519" y="60"/>
                  </a:lnTo>
                  <a:lnTo>
                    <a:pt x="431" y="82"/>
                  </a:lnTo>
                  <a:lnTo>
                    <a:pt x="365" y="127"/>
                  </a:lnTo>
                  <a:lnTo>
                    <a:pt x="314" y="187"/>
                  </a:lnTo>
                  <a:lnTo>
                    <a:pt x="270" y="262"/>
                  </a:lnTo>
                  <a:lnTo>
                    <a:pt x="241" y="352"/>
                  </a:lnTo>
                  <a:lnTo>
                    <a:pt x="234" y="360"/>
                  </a:lnTo>
                  <a:lnTo>
                    <a:pt x="234" y="367"/>
                  </a:lnTo>
                  <a:lnTo>
                    <a:pt x="219" y="367"/>
                  </a:lnTo>
                  <a:lnTo>
                    <a:pt x="212" y="367"/>
                  </a:lnTo>
                  <a:lnTo>
                    <a:pt x="205" y="360"/>
                  </a:lnTo>
                  <a:lnTo>
                    <a:pt x="205" y="352"/>
                  </a:lnTo>
                  <a:lnTo>
                    <a:pt x="205" y="352"/>
                  </a:lnTo>
                  <a:lnTo>
                    <a:pt x="205" y="345"/>
                  </a:lnTo>
                  <a:lnTo>
                    <a:pt x="205" y="337"/>
                  </a:lnTo>
                  <a:lnTo>
                    <a:pt x="205" y="330"/>
                  </a:lnTo>
                  <a:lnTo>
                    <a:pt x="292" y="30"/>
                  </a:lnTo>
                  <a:lnTo>
                    <a:pt x="300" y="15"/>
                  </a:lnTo>
                  <a:lnTo>
                    <a:pt x="307" y="7"/>
                  </a:lnTo>
                  <a:lnTo>
                    <a:pt x="314" y="0"/>
                  </a:lnTo>
                  <a:lnTo>
                    <a:pt x="322" y="0"/>
                  </a:lnTo>
                  <a:lnTo>
                    <a:pt x="3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2" name="Freeform 58"/>
            <p:cNvSpPr>
              <a:spLocks/>
            </p:cNvSpPr>
            <p:nvPr/>
          </p:nvSpPr>
          <p:spPr bwMode="auto">
            <a:xfrm>
              <a:off x="15489" y="4406"/>
              <a:ext cx="650" cy="757"/>
            </a:xfrm>
            <a:custGeom>
              <a:avLst/>
              <a:gdLst/>
              <a:ahLst/>
              <a:cxnLst>
                <a:cxn ang="0">
                  <a:pos x="307" y="15"/>
                </a:cxn>
                <a:cxn ang="0">
                  <a:pos x="402" y="120"/>
                </a:cxn>
                <a:cxn ang="0">
                  <a:pos x="446" y="247"/>
                </a:cxn>
                <a:cxn ang="0">
                  <a:pos x="460" y="345"/>
                </a:cxn>
                <a:cxn ang="0">
                  <a:pos x="497" y="262"/>
                </a:cxn>
                <a:cxn ang="0">
                  <a:pos x="570" y="105"/>
                </a:cxn>
                <a:cxn ang="0">
                  <a:pos x="614" y="15"/>
                </a:cxn>
                <a:cxn ang="0">
                  <a:pos x="628" y="15"/>
                </a:cxn>
                <a:cxn ang="0">
                  <a:pos x="636" y="15"/>
                </a:cxn>
                <a:cxn ang="0">
                  <a:pos x="643" y="15"/>
                </a:cxn>
                <a:cxn ang="0">
                  <a:pos x="643" y="30"/>
                </a:cxn>
                <a:cxn ang="0">
                  <a:pos x="599" y="127"/>
                </a:cxn>
                <a:cxn ang="0">
                  <a:pos x="548" y="232"/>
                </a:cxn>
                <a:cxn ang="0">
                  <a:pos x="511" y="330"/>
                </a:cxn>
                <a:cxn ang="0">
                  <a:pos x="468" y="450"/>
                </a:cxn>
                <a:cxn ang="0">
                  <a:pos x="446" y="562"/>
                </a:cxn>
                <a:cxn ang="0">
                  <a:pos x="416" y="697"/>
                </a:cxn>
                <a:cxn ang="0">
                  <a:pos x="402" y="735"/>
                </a:cxn>
                <a:cxn ang="0">
                  <a:pos x="387" y="750"/>
                </a:cxn>
                <a:cxn ang="0">
                  <a:pos x="380" y="757"/>
                </a:cxn>
                <a:cxn ang="0">
                  <a:pos x="365" y="742"/>
                </a:cxn>
                <a:cxn ang="0">
                  <a:pos x="358" y="727"/>
                </a:cxn>
                <a:cxn ang="0">
                  <a:pos x="380" y="622"/>
                </a:cxn>
                <a:cxn ang="0">
                  <a:pos x="416" y="480"/>
                </a:cxn>
                <a:cxn ang="0">
                  <a:pos x="424" y="457"/>
                </a:cxn>
                <a:cxn ang="0">
                  <a:pos x="424" y="427"/>
                </a:cxn>
                <a:cxn ang="0">
                  <a:pos x="424" y="330"/>
                </a:cxn>
                <a:cxn ang="0">
                  <a:pos x="387" y="202"/>
                </a:cxn>
                <a:cxn ang="0">
                  <a:pos x="300" y="105"/>
                </a:cxn>
                <a:cxn ang="0">
                  <a:pos x="146" y="105"/>
                </a:cxn>
                <a:cxn ang="0">
                  <a:pos x="36" y="202"/>
                </a:cxn>
                <a:cxn ang="0">
                  <a:pos x="29" y="217"/>
                </a:cxn>
                <a:cxn ang="0">
                  <a:pos x="14" y="225"/>
                </a:cxn>
                <a:cxn ang="0">
                  <a:pos x="0" y="217"/>
                </a:cxn>
                <a:cxn ang="0">
                  <a:pos x="7" y="187"/>
                </a:cxn>
                <a:cxn ang="0">
                  <a:pos x="80" y="67"/>
                </a:cxn>
                <a:cxn ang="0">
                  <a:pos x="175" y="15"/>
                </a:cxn>
              </a:cxnLst>
              <a:rect l="0" t="0" r="r" b="b"/>
              <a:pathLst>
                <a:path w="650" h="757">
                  <a:moveTo>
                    <a:pt x="234" y="0"/>
                  </a:moveTo>
                  <a:lnTo>
                    <a:pt x="307" y="15"/>
                  </a:lnTo>
                  <a:lnTo>
                    <a:pt x="358" y="60"/>
                  </a:lnTo>
                  <a:lnTo>
                    <a:pt x="402" y="120"/>
                  </a:lnTo>
                  <a:lnTo>
                    <a:pt x="431" y="180"/>
                  </a:lnTo>
                  <a:lnTo>
                    <a:pt x="446" y="247"/>
                  </a:lnTo>
                  <a:lnTo>
                    <a:pt x="460" y="307"/>
                  </a:lnTo>
                  <a:lnTo>
                    <a:pt x="460" y="345"/>
                  </a:lnTo>
                  <a:lnTo>
                    <a:pt x="460" y="345"/>
                  </a:lnTo>
                  <a:lnTo>
                    <a:pt x="497" y="262"/>
                  </a:lnTo>
                  <a:lnTo>
                    <a:pt x="533" y="180"/>
                  </a:lnTo>
                  <a:lnTo>
                    <a:pt x="570" y="105"/>
                  </a:lnTo>
                  <a:lnTo>
                    <a:pt x="599" y="45"/>
                  </a:lnTo>
                  <a:lnTo>
                    <a:pt x="614" y="15"/>
                  </a:lnTo>
                  <a:lnTo>
                    <a:pt x="621" y="15"/>
                  </a:lnTo>
                  <a:lnTo>
                    <a:pt x="628" y="15"/>
                  </a:lnTo>
                  <a:lnTo>
                    <a:pt x="628" y="15"/>
                  </a:lnTo>
                  <a:lnTo>
                    <a:pt x="636" y="15"/>
                  </a:lnTo>
                  <a:lnTo>
                    <a:pt x="636" y="15"/>
                  </a:lnTo>
                  <a:lnTo>
                    <a:pt x="643" y="15"/>
                  </a:lnTo>
                  <a:lnTo>
                    <a:pt x="650" y="22"/>
                  </a:lnTo>
                  <a:lnTo>
                    <a:pt x="643" y="30"/>
                  </a:lnTo>
                  <a:lnTo>
                    <a:pt x="643" y="37"/>
                  </a:lnTo>
                  <a:lnTo>
                    <a:pt x="599" y="127"/>
                  </a:lnTo>
                  <a:lnTo>
                    <a:pt x="570" y="187"/>
                  </a:lnTo>
                  <a:lnTo>
                    <a:pt x="548" y="232"/>
                  </a:lnTo>
                  <a:lnTo>
                    <a:pt x="533" y="277"/>
                  </a:lnTo>
                  <a:lnTo>
                    <a:pt x="511" y="330"/>
                  </a:lnTo>
                  <a:lnTo>
                    <a:pt x="490" y="390"/>
                  </a:lnTo>
                  <a:lnTo>
                    <a:pt x="468" y="450"/>
                  </a:lnTo>
                  <a:lnTo>
                    <a:pt x="460" y="480"/>
                  </a:lnTo>
                  <a:lnTo>
                    <a:pt x="446" y="562"/>
                  </a:lnTo>
                  <a:lnTo>
                    <a:pt x="431" y="637"/>
                  </a:lnTo>
                  <a:lnTo>
                    <a:pt x="416" y="697"/>
                  </a:lnTo>
                  <a:lnTo>
                    <a:pt x="409" y="720"/>
                  </a:lnTo>
                  <a:lnTo>
                    <a:pt x="402" y="735"/>
                  </a:lnTo>
                  <a:lnTo>
                    <a:pt x="395" y="750"/>
                  </a:lnTo>
                  <a:lnTo>
                    <a:pt x="387" y="750"/>
                  </a:lnTo>
                  <a:lnTo>
                    <a:pt x="380" y="757"/>
                  </a:lnTo>
                  <a:lnTo>
                    <a:pt x="380" y="757"/>
                  </a:lnTo>
                  <a:lnTo>
                    <a:pt x="365" y="750"/>
                  </a:lnTo>
                  <a:lnTo>
                    <a:pt x="365" y="742"/>
                  </a:lnTo>
                  <a:lnTo>
                    <a:pt x="358" y="735"/>
                  </a:lnTo>
                  <a:lnTo>
                    <a:pt x="358" y="727"/>
                  </a:lnTo>
                  <a:lnTo>
                    <a:pt x="365" y="682"/>
                  </a:lnTo>
                  <a:lnTo>
                    <a:pt x="380" y="622"/>
                  </a:lnTo>
                  <a:lnTo>
                    <a:pt x="395" y="547"/>
                  </a:lnTo>
                  <a:lnTo>
                    <a:pt x="416" y="480"/>
                  </a:lnTo>
                  <a:lnTo>
                    <a:pt x="416" y="472"/>
                  </a:lnTo>
                  <a:lnTo>
                    <a:pt x="424" y="457"/>
                  </a:lnTo>
                  <a:lnTo>
                    <a:pt x="424" y="442"/>
                  </a:lnTo>
                  <a:lnTo>
                    <a:pt x="424" y="427"/>
                  </a:lnTo>
                  <a:lnTo>
                    <a:pt x="424" y="397"/>
                  </a:lnTo>
                  <a:lnTo>
                    <a:pt x="424" y="330"/>
                  </a:lnTo>
                  <a:lnTo>
                    <a:pt x="409" y="262"/>
                  </a:lnTo>
                  <a:lnTo>
                    <a:pt x="387" y="202"/>
                  </a:lnTo>
                  <a:lnTo>
                    <a:pt x="351" y="142"/>
                  </a:lnTo>
                  <a:lnTo>
                    <a:pt x="300" y="105"/>
                  </a:lnTo>
                  <a:lnTo>
                    <a:pt x="219" y="97"/>
                  </a:lnTo>
                  <a:lnTo>
                    <a:pt x="146" y="105"/>
                  </a:lnTo>
                  <a:lnTo>
                    <a:pt x="80" y="142"/>
                  </a:lnTo>
                  <a:lnTo>
                    <a:pt x="36" y="202"/>
                  </a:lnTo>
                  <a:lnTo>
                    <a:pt x="36" y="217"/>
                  </a:lnTo>
                  <a:lnTo>
                    <a:pt x="29" y="217"/>
                  </a:lnTo>
                  <a:lnTo>
                    <a:pt x="14" y="225"/>
                  </a:lnTo>
                  <a:lnTo>
                    <a:pt x="14" y="225"/>
                  </a:lnTo>
                  <a:lnTo>
                    <a:pt x="7" y="217"/>
                  </a:lnTo>
                  <a:lnTo>
                    <a:pt x="0" y="217"/>
                  </a:lnTo>
                  <a:lnTo>
                    <a:pt x="0" y="210"/>
                  </a:lnTo>
                  <a:lnTo>
                    <a:pt x="7" y="187"/>
                  </a:lnTo>
                  <a:lnTo>
                    <a:pt x="29" y="127"/>
                  </a:lnTo>
                  <a:lnTo>
                    <a:pt x="80" y="67"/>
                  </a:lnTo>
                  <a:lnTo>
                    <a:pt x="117" y="37"/>
                  </a:lnTo>
                  <a:lnTo>
                    <a:pt x="175" y="15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3" name="Freeform 59"/>
            <p:cNvSpPr>
              <a:spLocks/>
            </p:cNvSpPr>
            <p:nvPr/>
          </p:nvSpPr>
          <p:spPr bwMode="auto">
            <a:xfrm>
              <a:off x="16234" y="4541"/>
              <a:ext cx="322" cy="532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83" y="0"/>
                </a:cxn>
                <a:cxn ang="0">
                  <a:pos x="190" y="0"/>
                </a:cxn>
                <a:cxn ang="0">
                  <a:pos x="198" y="7"/>
                </a:cxn>
                <a:cxn ang="0">
                  <a:pos x="198" y="22"/>
                </a:cxn>
                <a:cxn ang="0">
                  <a:pos x="198" y="465"/>
                </a:cxn>
                <a:cxn ang="0">
                  <a:pos x="198" y="472"/>
                </a:cxn>
                <a:cxn ang="0">
                  <a:pos x="198" y="480"/>
                </a:cxn>
                <a:cxn ang="0">
                  <a:pos x="205" y="487"/>
                </a:cxn>
                <a:cxn ang="0">
                  <a:pos x="212" y="487"/>
                </a:cxn>
                <a:cxn ang="0">
                  <a:pos x="227" y="495"/>
                </a:cxn>
                <a:cxn ang="0">
                  <a:pos x="249" y="495"/>
                </a:cxn>
                <a:cxn ang="0">
                  <a:pos x="278" y="495"/>
                </a:cxn>
                <a:cxn ang="0">
                  <a:pos x="322" y="495"/>
                </a:cxn>
                <a:cxn ang="0">
                  <a:pos x="322" y="532"/>
                </a:cxn>
                <a:cxn ang="0">
                  <a:pos x="242" y="532"/>
                </a:cxn>
                <a:cxn ang="0">
                  <a:pos x="161" y="532"/>
                </a:cxn>
                <a:cxn ang="0">
                  <a:pos x="81" y="532"/>
                </a:cxn>
                <a:cxn ang="0">
                  <a:pos x="0" y="532"/>
                </a:cxn>
                <a:cxn ang="0">
                  <a:pos x="0" y="495"/>
                </a:cxn>
                <a:cxn ang="0">
                  <a:pos x="44" y="495"/>
                </a:cxn>
                <a:cxn ang="0">
                  <a:pos x="73" y="495"/>
                </a:cxn>
                <a:cxn ang="0">
                  <a:pos x="95" y="495"/>
                </a:cxn>
                <a:cxn ang="0">
                  <a:pos x="110" y="487"/>
                </a:cxn>
                <a:cxn ang="0">
                  <a:pos x="117" y="487"/>
                </a:cxn>
                <a:cxn ang="0">
                  <a:pos x="125" y="480"/>
                </a:cxn>
                <a:cxn ang="0">
                  <a:pos x="125" y="472"/>
                </a:cxn>
                <a:cxn ang="0">
                  <a:pos x="125" y="465"/>
                </a:cxn>
                <a:cxn ang="0">
                  <a:pos x="125" y="60"/>
                </a:cxn>
                <a:cxn ang="0">
                  <a:pos x="88" y="75"/>
                </a:cxn>
                <a:cxn ang="0">
                  <a:pos x="59" y="82"/>
                </a:cxn>
                <a:cxn ang="0">
                  <a:pos x="30" y="82"/>
                </a:cxn>
                <a:cxn ang="0">
                  <a:pos x="8" y="82"/>
                </a:cxn>
                <a:cxn ang="0">
                  <a:pos x="0" y="82"/>
                </a:cxn>
                <a:cxn ang="0">
                  <a:pos x="0" y="52"/>
                </a:cxn>
                <a:cxn ang="0">
                  <a:pos x="8" y="52"/>
                </a:cxn>
                <a:cxn ang="0">
                  <a:pos x="44" y="45"/>
                </a:cxn>
                <a:cxn ang="0">
                  <a:pos x="110" y="37"/>
                </a:cxn>
                <a:cxn ang="0">
                  <a:pos x="168" y="0"/>
                </a:cxn>
              </a:cxnLst>
              <a:rect l="0" t="0" r="r" b="b"/>
              <a:pathLst>
                <a:path w="322" h="532">
                  <a:moveTo>
                    <a:pt x="168" y="0"/>
                  </a:moveTo>
                  <a:lnTo>
                    <a:pt x="183" y="0"/>
                  </a:lnTo>
                  <a:lnTo>
                    <a:pt x="190" y="0"/>
                  </a:lnTo>
                  <a:lnTo>
                    <a:pt x="198" y="7"/>
                  </a:lnTo>
                  <a:lnTo>
                    <a:pt x="198" y="22"/>
                  </a:lnTo>
                  <a:lnTo>
                    <a:pt x="198" y="465"/>
                  </a:lnTo>
                  <a:lnTo>
                    <a:pt x="198" y="472"/>
                  </a:lnTo>
                  <a:lnTo>
                    <a:pt x="198" y="480"/>
                  </a:lnTo>
                  <a:lnTo>
                    <a:pt x="205" y="487"/>
                  </a:lnTo>
                  <a:lnTo>
                    <a:pt x="212" y="487"/>
                  </a:lnTo>
                  <a:lnTo>
                    <a:pt x="227" y="495"/>
                  </a:lnTo>
                  <a:lnTo>
                    <a:pt x="249" y="495"/>
                  </a:lnTo>
                  <a:lnTo>
                    <a:pt x="278" y="495"/>
                  </a:lnTo>
                  <a:lnTo>
                    <a:pt x="322" y="495"/>
                  </a:lnTo>
                  <a:lnTo>
                    <a:pt x="322" y="532"/>
                  </a:lnTo>
                  <a:lnTo>
                    <a:pt x="242" y="532"/>
                  </a:lnTo>
                  <a:lnTo>
                    <a:pt x="161" y="532"/>
                  </a:lnTo>
                  <a:lnTo>
                    <a:pt x="81" y="532"/>
                  </a:lnTo>
                  <a:lnTo>
                    <a:pt x="0" y="532"/>
                  </a:lnTo>
                  <a:lnTo>
                    <a:pt x="0" y="495"/>
                  </a:lnTo>
                  <a:lnTo>
                    <a:pt x="44" y="495"/>
                  </a:lnTo>
                  <a:lnTo>
                    <a:pt x="73" y="495"/>
                  </a:lnTo>
                  <a:lnTo>
                    <a:pt x="95" y="495"/>
                  </a:lnTo>
                  <a:lnTo>
                    <a:pt x="110" y="487"/>
                  </a:lnTo>
                  <a:lnTo>
                    <a:pt x="117" y="487"/>
                  </a:lnTo>
                  <a:lnTo>
                    <a:pt x="125" y="480"/>
                  </a:lnTo>
                  <a:lnTo>
                    <a:pt x="125" y="472"/>
                  </a:lnTo>
                  <a:lnTo>
                    <a:pt x="125" y="465"/>
                  </a:lnTo>
                  <a:lnTo>
                    <a:pt x="125" y="60"/>
                  </a:lnTo>
                  <a:lnTo>
                    <a:pt x="88" y="75"/>
                  </a:lnTo>
                  <a:lnTo>
                    <a:pt x="59" y="82"/>
                  </a:lnTo>
                  <a:lnTo>
                    <a:pt x="30" y="82"/>
                  </a:lnTo>
                  <a:lnTo>
                    <a:pt x="8" y="82"/>
                  </a:lnTo>
                  <a:lnTo>
                    <a:pt x="0" y="82"/>
                  </a:lnTo>
                  <a:lnTo>
                    <a:pt x="0" y="52"/>
                  </a:lnTo>
                  <a:lnTo>
                    <a:pt x="8" y="52"/>
                  </a:lnTo>
                  <a:lnTo>
                    <a:pt x="44" y="45"/>
                  </a:lnTo>
                  <a:lnTo>
                    <a:pt x="110" y="37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4" name="Freeform 60"/>
            <p:cNvSpPr>
              <a:spLocks/>
            </p:cNvSpPr>
            <p:nvPr/>
          </p:nvSpPr>
          <p:spPr bwMode="auto">
            <a:xfrm>
              <a:off x="16951" y="3461"/>
              <a:ext cx="365" cy="1627"/>
            </a:xfrm>
            <a:custGeom>
              <a:avLst/>
              <a:gdLst/>
              <a:ahLst/>
              <a:cxnLst>
                <a:cxn ang="0">
                  <a:pos x="350" y="0"/>
                </a:cxn>
                <a:cxn ang="0">
                  <a:pos x="358" y="0"/>
                </a:cxn>
                <a:cxn ang="0">
                  <a:pos x="365" y="7"/>
                </a:cxn>
                <a:cxn ang="0">
                  <a:pos x="365" y="15"/>
                </a:cxn>
                <a:cxn ang="0">
                  <a:pos x="365" y="15"/>
                </a:cxn>
                <a:cxn ang="0">
                  <a:pos x="365" y="22"/>
                </a:cxn>
                <a:cxn ang="0">
                  <a:pos x="358" y="30"/>
                </a:cxn>
                <a:cxn ang="0">
                  <a:pos x="343" y="37"/>
                </a:cxn>
                <a:cxn ang="0">
                  <a:pos x="241" y="172"/>
                </a:cxn>
                <a:cxn ang="0">
                  <a:pos x="168" y="315"/>
                </a:cxn>
                <a:cxn ang="0">
                  <a:pos x="124" y="472"/>
                </a:cxn>
                <a:cxn ang="0">
                  <a:pos x="95" y="645"/>
                </a:cxn>
                <a:cxn ang="0">
                  <a:pos x="87" y="810"/>
                </a:cxn>
                <a:cxn ang="0">
                  <a:pos x="95" y="937"/>
                </a:cxn>
                <a:cxn ang="0">
                  <a:pos x="109" y="1072"/>
                </a:cxn>
                <a:cxn ang="0">
                  <a:pos x="139" y="1207"/>
                </a:cxn>
                <a:cxn ang="0">
                  <a:pos x="182" y="1342"/>
                </a:cxn>
                <a:cxn ang="0">
                  <a:pos x="248" y="1462"/>
                </a:cxn>
                <a:cxn ang="0">
                  <a:pos x="336" y="1575"/>
                </a:cxn>
                <a:cxn ang="0">
                  <a:pos x="350" y="1590"/>
                </a:cxn>
                <a:cxn ang="0">
                  <a:pos x="358" y="1597"/>
                </a:cxn>
                <a:cxn ang="0">
                  <a:pos x="365" y="1605"/>
                </a:cxn>
                <a:cxn ang="0">
                  <a:pos x="365" y="1605"/>
                </a:cxn>
                <a:cxn ang="0">
                  <a:pos x="365" y="1612"/>
                </a:cxn>
                <a:cxn ang="0">
                  <a:pos x="365" y="1612"/>
                </a:cxn>
                <a:cxn ang="0">
                  <a:pos x="365" y="1620"/>
                </a:cxn>
                <a:cxn ang="0">
                  <a:pos x="358" y="1620"/>
                </a:cxn>
                <a:cxn ang="0">
                  <a:pos x="350" y="1627"/>
                </a:cxn>
                <a:cxn ang="0">
                  <a:pos x="329" y="1612"/>
                </a:cxn>
                <a:cxn ang="0">
                  <a:pos x="285" y="1575"/>
                </a:cxn>
                <a:cxn ang="0">
                  <a:pos x="226" y="1515"/>
                </a:cxn>
                <a:cxn ang="0">
                  <a:pos x="160" y="1425"/>
                </a:cxn>
                <a:cxn ang="0">
                  <a:pos x="102" y="1320"/>
                </a:cxn>
                <a:cxn ang="0">
                  <a:pos x="36" y="1132"/>
                </a:cxn>
                <a:cxn ang="0">
                  <a:pos x="7" y="960"/>
                </a:cxn>
                <a:cxn ang="0">
                  <a:pos x="0" y="810"/>
                </a:cxn>
                <a:cxn ang="0">
                  <a:pos x="7" y="660"/>
                </a:cxn>
                <a:cxn ang="0">
                  <a:pos x="36" y="495"/>
                </a:cxn>
                <a:cxn ang="0">
                  <a:pos x="95" y="315"/>
                </a:cxn>
                <a:cxn ang="0">
                  <a:pos x="160" y="202"/>
                </a:cxn>
                <a:cxn ang="0">
                  <a:pos x="219" y="112"/>
                </a:cxn>
                <a:cxn ang="0">
                  <a:pos x="285" y="45"/>
                </a:cxn>
                <a:cxn ang="0">
                  <a:pos x="329" y="7"/>
                </a:cxn>
                <a:cxn ang="0">
                  <a:pos x="350" y="0"/>
                </a:cxn>
              </a:cxnLst>
              <a:rect l="0" t="0" r="r" b="b"/>
              <a:pathLst>
                <a:path w="365" h="1627">
                  <a:moveTo>
                    <a:pt x="350" y="0"/>
                  </a:moveTo>
                  <a:lnTo>
                    <a:pt x="358" y="0"/>
                  </a:lnTo>
                  <a:lnTo>
                    <a:pt x="365" y="7"/>
                  </a:lnTo>
                  <a:lnTo>
                    <a:pt x="365" y="15"/>
                  </a:lnTo>
                  <a:lnTo>
                    <a:pt x="365" y="15"/>
                  </a:lnTo>
                  <a:lnTo>
                    <a:pt x="365" y="22"/>
                  </a:lnTo>
                  <a:lnTo>
                    <a:pt x="358" y="30"/>
                  </a:lnTo>
                  <a:lnTo>
                    <a:pt x="343" y="37"/>
                  </a:lnTo>
                  <a:lnTo>
                    <a:pt x="241" y="172"/>
                  </a:lnTo>
                  <a:lnTo>
                    <a:pt x="168" y="315"/>
                  </a:lnTo>
                  <a:lnTo>
                    <a:pt x="124" y="472"/>
                  </a:lnTo>
                  <a:lnTo>
                    <a:pt x="95" y="645"/>
                  </a:lnTo>
                  <a:lnTo>
                    <a:pt x="87" y="810"/>
                  </a:lnTo>
                  <a:lnTo>
                    <a:pt x="95" y="937"/>
                  </a:lnTo>
                  <a:lnTo>
                    <a:pt x="109" y="1072"/>
                  </a:lnTo>
                  <a:lnTo>
                    <a:pt x="139" y="1207"/>
                  </a:lnTo>
                  <a:lnTo>
                    <a:pt x="182" y="1342"/>
                  </a:lnTo>
                  <a:lnTo>
                    <a:pt x="248" y="1462"/>
                  </a:lnTo>
                  <a:lnTo>
                    <a:pt x="336" y="1575"/>
                  </a:lnTo>
                  <a:lnTo>
                    <a:pt x="350" y="1590"/>
                  </a:lnTo>
                  <a:lnTo>
                    <a:pt x="358" y="1597"/>
                  </a:lnTo>
                  <a:lnTo>
                    <a:pt x="365" y="1605"/>
                  </a:lnTo>
                  <a:lnTo>
                    <a:pt x="365" y="1605"/>
                  </a:lnTo>
                  <a:lnTo>
                    <a:pt x="365" y="1612"/>
                  </a:lnTo>
                  <a:lnTo>
                    <a:pt x="365" y="1612"/>
                  </a:lnTo>
                  <a:lnTo>
                    <a:pt x="365" y="1620"/>
                  </a:lnTo>
                  <a:lnTo>
                    <a:pt x="358" y="1620"/>
                  </a:lnTo>
                  <a:lnTo>
                    <a:pt x="350" y="1627"/>
                  </a:lnTo>
                  <a:lnTo>
                    <a:pt x="329" y="1612"/>
                  </a:lnTo>
                  <a:lnTo>
                    <a:pt x="285" y="1575"/>
                  </a:lnTo>
                  <a:lnTo>
                    <a:pt x="226" y="1515"/>
                  </a:lnTo>
                  <a:lnTo>
                    <a:pt x="160" y="1425"/>
                  </a:lnTo>
                  <a:lnTo>
                    <a:pt x="102" y="1320"/>
                  </a:lnTo>
                  <a:lnTo>
                    <a:pt x="36" y="1132"/>
                  </a:lnTo>
                  <a:lnTo>
                    <a:pt x="7" y="960"/>
                  </a:lnTo>
                  <a:lnTo>
                    <a:pt x="0" y="810"/>
                  </a:lnTo>
                  <a:lnTo>
                    <a:pt x="7" y="660"/>
                  </a:lnTo>
                  <a:lnTo>
                    <a:pt x="36" y="495"/>
                  </a:lnTo>
                  <a:lnTo>
                    <a:pt x="95" y="315"/>
                  </a:lnTo>
                  <a:lnTo>
                    <a:pt x="160" y="202"/>
                  </a:lnTo>
                  <a:lnTo>
                    <a:pt x="219" y="112"/>
                  </a:lnTo>
                  <a:lnTo>
                    <a:pt x="285" y="45"/>
                  </a:lnTo>
                  <a:lnTo>
                    <a:pt x="329" y="7"/>
                  </a:lnTo>
                  <a:lnTo>
                    <a:pt x="3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5" name="Freeform 61"/>
            <p:cNvSpPr>
              <a:spLocks/>
            </p:cNvSpPr>
            <p:nvPr/>
          </p:nvSpPr>
          <p:spPr bwMode="auto">
            <a:xfrm>
              <a:off x="17448" y="3956"/>
              <a:ext cx="818" cy="742"/>
            </a:xfrm>
            <a:custGeom>
              <a:avLst/>
              <a:gdLst/>
              <a:ahLst/>
              <a:cxnLst>
                <a:cxn ang="0">
                  <a:pos x="285" y="22"/>
                </a:cxn>
                <a:cxn ang="0">
                  <a:pos x="343" y="135"/>
                </a:cxn>
                <a:cxn ang="0">
                  <a:pos x="336" y="180"/>
                </a:cxn>
                <a:cxn ang="0">
                  <a:pos x="314" y="240"/>
                </a:cxn>
                <a:cxn ang="0">
                  <a:pos x="241" y="472"/>
                </a:cxn>
                <a:cxn ang="0">
                  <a:pos x="234" y="615"/>
                </a:cxn>
                <a:cxn ang="0">
                  <a:pos x="277" y="690"/>
                </a:cxn>
                <a:cxn ang="0">
                  <a:pos x="394" y="690"/>
                </a:cxn>
                <a:cxn ang="0">
                  <a:pos x="475" y="622"/>
                </a:cxn>
                <a:cxn ang="0">
                  <a:pos x="511" y="570"/>
                </a:cxn>
                <a:cxn ang="0">
                  <a:pos x="541" y="427"/>
                </a:cxn>
                <a:cxn ang="0">
                  <a:pos x="584" y="240"/>
                </a:cxn>
                <a:cxn ang="0">
                  <a:pos x="628" y="75"/>
                </a:cxn>
                <a:cxn ang="0">
                  <a:pos x="650" y="37"/>
                </a:cxn>
                <a:cxn ang="0">
                  <a:pos x="672" y="22"/>
                </a:cxn>
                <a:cxn ang="0">
                  <a:pos x="687" y="22"/>
                </a:cxn>
                <a:cxn ang="0">
                  <a:pos x="723" y="30"/>
                </a:cxn>
                <a:cxn ang="0">
                  <a:pos x="738" y="67"/>
                </a:cxn>
                <a:cxn ang="0">
                  <a:pos x="731" y="90"/>
                </a:cxn>
                <a:cxn ang="0">
                  <a:pos x="723" y="135"/>
                </a:cxn>
                <a:cxn ang="0">
                  <a:pos x="716" y="172"/>
                </a:cxn>
                <a:cxn ang="0">
                  <a:pos x="701" y="217"/>
                </a:cxn>
                <a:cxn ang="0">
                  <a:pos x="687" y="270"/>
                </a:cxn>
                <a:cxn ang="0">
                  <a:pos x="643" y="465"/>
                </a:cxn>
                <a:cxn ang="0">
                  <a:pos x="614" y="585"/>
                </a:cxn>
                <a:cxn ang="0">
                  <a:pos x="614" y="660"/>
                </a:cxn>
                <a:cxn ang="0">
                  <a:pos x="628" y="697"/>
                </a:cxn>
                <a:cxn ang="0">
                  <a:pos x="657" y="705"/>
                </a:cxn>
                <a:cxn ang="0">
                  <a:pos x="738" y="637"/>
                </a:cxn>
                <a:cxn ang="0">
                  <a:pos x="774" y="502"/>
                </a:cxn>
                <a:cxn ang="0">
                  <a:pos x="789" y="480"/>
                </a:cxn>
                <a:cxn ang="0">
                  <a:pos x="804" y="472"/>
                </a:cxn>
                <a:cxn ang="0">
                  <a:pos x="818" y="480"/>
                </a:cxn>
                <a:cxn ang="0">
                  <a:pos x="818" y="510"/>
                </a:cxn>
                <a:cxn ang="0">
                  <a:pos x="789" y="600"/>
                </a:cxn>
                <a:cxn ang="0">
                  <a:pos x="745" y="697"/>
                </a:cxn>
                <a:cxn ang="0">
                  <a:pos x="657" y="742"/>
                </a:cxn>
                <a:cxn ang="0">
                  <a:pos x="541" y="690"/>
                </a:cxn>
                <a:cxn ang="0">
                  <a:pos x="511" y="630"/>
                </a:cxn>
                <a:cxn ang="0">
                  <a:pos x="446" y="697"/>
                </a:cxn>
                <a:cxn ang="0">
                  <a:pos x="321" y="742"/>
                </a:cxn>
                <a:cxn ang="0">
                  <a:pos x="219" y="720"/>
                </a:cxn>
                <a:cxn ang="0">
                  <a:pos x="139" y="622"/>
                </a:cxn>
                <a:cxn ang="0">
                  <a:pos x="139" y="457"/>
                </a:cxn>
                <a:cxn ang="0">
                  <a:pos x="219" y="202"/>
                </a:cxn>
                <a:cxn ang="0">
                  <a:pos x="241" y="157"/>
                </a:cxn>
                <a:cxn ang="0">
                  <a:pos x="248" y="90"/>
                </a:cxn>
                <a:cxn ang="0">
                  <a:pos x="241" y="60"/>
                </a:cxn>
                <a:cxn ang="0">
                  <a:pos x="226" y="45"/>
                </a:cxn>
                <a:cxn ang="0">
                  <a:pos x="212" y="37"/>
                </a:cxn>
                <a:cxn ang="0">
                  <a:pos x="117" y="90"/>
                </a:cxn>
                <a:cxn ang="0">
                  <a:pos x="44" y="240"/>
                </a:cxn>
                <a:cxn ang="0">
                  <a:pos x="36" y="262"/>
                </a:cxn>
                <a:cxn ang="0">
                  <a:pos x="22" y="270"/>
                </a:cxn>
                <a:cxn ang="0">
                  <a:pos x="7" y="270"/>
                </a:cxn>
                <a:cxn ang="0">
                  <a:pos x="0" y="255"/>
                </a:cxn>
                <a:cxn ang="0">
                  <a:pos x="22" y="180"/>
                </a:cxn>
                <a:cxn ang="0">
                  <a:pos x="87" y="67"/>
                </a:cxn>
                <a:cxn ang="0">
                  <a:pos x="212" y="0"/>
                </a:cxn>
              </a:cxnLst>
              <a:rect l="0" t="0" r="r" b="b"/>
              <a:pathLst>
                <a:path w="818" h="742">
                  <a:moveTo>
                    <a:pt x="212" y="0"/>
                  </a:moveTo>
                  <a:lnTo>
                    <a:pt x="285" y="22"/>
                  </a:lnTo>
                  <a:lnTo>
                    <a:pt x="329" y="67"/>
                  </a:lnTo>
                  <a:lnTo>
                    <a:pt x="343" y="135"/>
                  </a:lnTo>
                  <a:lnTo>
                    <a:pt x="343" y="157"/>
                  </a:lnTo>
                  <a:lnTo>
                    <a:pt x="336" y="180"/>
                  </a:lnTo>
                  <a:lnTo>
                    <a:pt x="329" y="210"/>
                  </a:lnTo>
                  <a:lnTo>
                    <a:pt x="314" y="240"/>
                  </a:lnTo>
                  <a:lnTo>
                    <a:pt x="277" y="352"/>
                  </a:lnTo>
                  <a:lnTo>
                    <a:pt x="241" y="472"/>
                  </a:lnTo>
                  <a:lnTo>
                    <a:pt x="234" y="570"/>
                  </a:lnTo>
                  <a:lnTo>
                    <a:pt x="234" y="615"/>
                  </a:lnTo>
                  <a:lnTo>
                    <a:pt x="248" y="660"/>
                  </a:lnTo>
                  <a:lnTo>
                    <a:pt x="277" y="690"/>
                  </a:lnTo>
                  <a:lnTo>
                    <a:pt x="329" y="705"/>
                  </a:lnTo>
                  <a:lnTo>
                    <a:pt x="394" y="690"/>
                  </a:lnTo>
                  <a:lnTo>
                    <a:pt x="438" y="660"/>
                  </a:lnTo>
                  <a:lnTo>
                    <a:pt x="475" y="622"/>
                  </a:lnTo>
                  <a:lnTo>
                    <a:pt x="504" y="585"/>
                  </a:lnTo>
                  <a:lnTo>
                    <a:pt x="511" y="570"/>
                  </a:lnTo>
                  <a:lnTo>
                    <a:pt x="526" y="510"/>
                  </a:lnTo>
                  <a:lnTo>
                    <a:pt x="541" y="427"/>
                  </a:lnTo>
                  <a:lnTo>
                    <a:pt x="562" y="337"/>
                  </a:lnTo>
                  <a:lnTo>
                    <a:pt x="584" y="240"/>
                  </a:lnTo>
                  <a:lnTo>
                    <a:pt x="606" y="150"/>
                  </a:lnTo>
                  <a:lnTo>
                    <a:pt x="628" y="75"/>
                  </a:lnTo>
                  <a:lnTo>
                    <a:pt x="636" y="52"/>
                  </a:lnTo>
                  <a:lnTo>
                    <a:pt x="650" y="37"/>
                  </a:lnTo>
                  <a:lnTo>
                    <a:pt x="657" y="30"/>
                  </a:lnTo>
                  <a:lnTo>
                    <a:pt x="672" y="22"/>
                  </a:lnTo>
                  <a:lnTo>
                    <a:pt x="687" y="22"/>
                  </a:lnTo>
                  <a:lnTo>
                    <a:pt x="687" y="22"/>
                  </a:lnTo>
                  <a:lnTo>
                    <a:pt x="709" y="22"/>
                  </a:lnTo>
                  <a:lnTo>
                    <a:pt x="723" y="30"/>
                  </a:lnTo>
                  <a:lnTo>
                    <a:pt x="731" y="45"/>
                  </a:lnTo>
                  <a:lnTo>
                    <a:pt x="738" y="67"/>
                  </a:lnTo>
                  <a:lnTo>
                    <a:pt x="738" y="75"/>
                  </a:lnTo>
                  <a:lnTo>
                    <a:pt x="731" y="90"/>
                  </a:lnTo>
                  <a:lnTo>
                    <a:pt x="731" y="112"/>
                  </a:lnTo>
                  <a:lnTo>
                    <a:pt x="723" y="135"/>
                  </a:lnTo>
                  <a:lnTo>
                    <a:pt x="716" y="157"/>
                  </a:lnTo>
                  <a:lnTo>
                    <a:pt x="716" y="172"/>
                  </a:lnTo>
                  <a:lnTo>
                    <a:pt x="709" y="195"/>
                  </a:lnTo>
                  <a:lnTo>
                    <a:pt x="701" y="217"/>
                  </a:lnTo>
                  <a:lnTo>
                    <a:pt x="694" y="240"/>
                  </a:lnTo>
                  <a:lnTo>
                    <a:pt x="687" y="270"/>
                  </a:lnTo>
                  <a:lnTo>
                    <a:pt x="687" y="285"/>
                  </a:lnTo>
                  <a:lnTo>
                    <a:pt x="643" y="465"/>
                  </a:lnTo>
                  <a:lnTo>
                    <a:pt x="628" y="525"/>
                  </a:lnTo>
                  <a:lnTo>
                    <a:pt x="614" y="585"/>
                  </a:lnTo>
                  <a:lnTo>
                    <a:pt x="614" y="630"/>
                  </a:lnTo>
                  <a:lnTo>
                    <a:pt x="614" y="660"/>
                  </a:lnTo>
                  <a:lnTo>
                    <a:pt x="621" y="682"/>
                  </a:lnTo>
                  <a:lnTo>
                    <a:pt x="628" y="697"/>
                  </a:lnTo>
                  <a:lnTo>
                    <a:pt x="643" y="705"/>
                  </a:lnTo>
                  <a:lnTo>
                    <a:pt x="657" y="705"/>
                  </a:lnTo>
                  <a:lnTo>
                    <a:pt x="701" y="690"/>
                  </a:lnTo>
                  <a:lnTo>
                    <a:pt x="738" y="637"/>
                  </a:lnTo>
                  <a:lnTo>
                    <a:pt x="760" y="570"/>
                  </a:lnTo>
                  <a:lnTo>
                    <a:pt x="774" y="502"/>
                  </a:lnTo>
                  <a:lnTo>
                    <a:pt x="782" y="487"/>
                  </a:lnTo>
                  <a:lnTo>
                    <a:pt x="789" y="480"/>
                  </a:lnTo>
                  <a:lnTo>
                    <a:pt x="804" y="472"/>
                  </a:lnTo>
                  <a:lnTo>
                    <a:pt x="804" y="472"/>
                  </a:lnTo>
                  <a:lnTo>
                    <a:pt x="811" y="480"/>
                  </a:lnTo>
                  <a:lnTo>
                    <a:pt x="818" y="480"/>
                  </a:lnTo>
                  <a:lnTo>
                    <a:pt x="818" y="487"/>
                  </a:lnTo>
                  <a:lnTo>
                    <a:pt x="818" y="510"/>
                  </a:lnTo>
                  <a:lnTo>
                    <a:pt x="804" y="547"/>
                  </a:lnTo>
                  <a:lnTo>
                    <a:pt x="789" y="600"/>
                  </a:lnTo>
                  <a:lnTo>
                    <a:pt x="774" y="652"/>
                  </a:lnTo>
                  <a:lnTo>
                    <a:pt x="745" y="697"/>
                  </a:lnTo>
                  <a:lnTo>
                    <a:pt x="701" y="727"/>
                  </a:lnTo>
                  <a:lnTo>
                    <a:pt x="657" y="742"/>
                  </a:lnTo>
                  <a:lnTo>
                    <a:pt x="592" y="727"/>
                  </a:lnTo>
                  <a:lnTo>
                    <a:pt x="541" y="690"/>
                  </a:lnTo>
                  <a:lnTo>
                    <a:pt x="511" y="630"/>
                  </a:lnTo>
                  <a:lnTo>
                    <a:pt x="511" y="630"/>
                  </a:lnTo>
                  <a:lnTo>
                    <a:pt x="489" y="660"/>
                  </a:lnTo>
                  <a:lnTo>
                    <a:pt x="446" y="697"/>
                  </a:lnTo>
                  <a:lnTo>
                    <a:pt x="394" y="727"/>
                  </a:lnTo>
                  <a:lnTo>
                    <a:pt x="321" y="742"/>
                  </a:lnTo>
                  <a:lnTo>
                    <a:pt x="270" y="735"/>
                  </a:lnTo>
                  <a:lnTo>
                    <a:pt x="219" y="720"/>
                  </a:lnTo>
                  <a:lnTo>
                    <a:pt x="175" y="682"/>
                  </a:lnTo>
                  <a:lnTo>
                    <a:pt x="139" y="622"/>
                  </a:lnTo>
                  <a:lnTo>
                    <a:pt x="131" y="547"/>
                  </a:lnTo>
                  <a:lnTo>
                    <a:pt x="139" y="457"/>
                  </a:lnTo>
                  <a:lnTo>
                    <a:pt x="168" y="345"/>
                  </a:lnTo>
                  <a:lnTo>
                    <a:pt x="219" y="202"/>
                  </a:lnTo>
                  <a:lnTo>
                    <a:pt x="226" y="180"/>
                  </a:lnTo>
                  <a:lnTo>
                    <a:pt x="241" y="157"/>
                  </a:lnTo>
                  <a:lnTo>
                    <a:pt x="248" y="120"/>
                  </a:lnTo>
                  <a:lnTo>
                    <a:pt x="248" y="90"/>
                  </a:lnTo>
                  <a:lnTo>
                    <a:pt x="248" y="75"/>
                  </a:lnTo>
                  <a:lnTo>
                    <a:pt x="241" y="60"/>
                  </a:lnTo>
                  <a:lnTo>
                    <a:pt x="234" y="45"/>
                  </a:lnTo>
                  <a:lnTo>
                    <a:pt x="226" y="45"/>
                  </a:lnTo>
                  <a:lnTo>
                    <a:pt x="219" y="37"/>
                  </a:lnTo>
                  <a:lnTo>
                    <a:pt x="212" y="37"/>
                  </a:lnTo>
                  <a:lnTo>
                    <a:pt x="160" y="52"/>
                  </a:lnTo>
                  <a:lnTo>
                    <a:pt x="117" y="90"/>
                  </a:lnTo>
                  <a:lnTo>
                    <a:pt x="80" y="150"/>
                  </a:lnTo>
                  <a:lnTo>
                    <a:pt x="44" y="240"/>
                  </a:lnTo>
                  <a:lnTo>
                    <a:pt x="44" y="255"/>
                  </a:lnTo>
                  <a:lnTo>
                    <a:pt x="36" y="262"/>
                  </a:lnTo>
                  <a:lnTo>
                    <a:pt x="29" y="270"/>
                  </a:lnTo>
                  <a:lnTo>
                    <a:pt x="22" y="270"/>
                  </a:lnTo>
                  <a:lnTo>
                    <a:pt x="14" y="270"/>
                  </a:lnTo>
                  <a:lnTo>
                    <a:pt x="7" y="270"/>
                  </a:lnTo>
                  <a:lnTo>
                    <a:pt x="7" y="262"/>
                  </a:lnTo>
                  <a:lnTo>
                    <a:pt x="0" y="255"/>
                  </a:lnTo>
                  <a:lnTo>
                    <a:pt x="7" y="232"/>
                  </a:lnTo>
                  <a:lnTo>
                    <a:pt x="22" y="180"/>
                  </a:lnTo>
                  <a:lnTo>
                    <a:pt x="51" y="120"/>
                  </a:lnTo>
                  <a:lnTo>
                    <a:pt x="87" y="67"/>
                  </a:lnTo>
                  <a:lnTo>
                    <a:pt x="146" y="22"/>
                  </a:lnTo>
                  <a:lnTo>
                    <a:pt x="2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6" name="Freeform 62"/>
            <p:cNvSpPr>
              <a:spLocks/>
            </p:cNvSpPr>
            <p:nvPr/>
          </p:nvSpPr>
          <p:spPr bwMode="auto">
            <a:xfrm>
              <a:off x="18412" y="3461"/>
              <a:ext cx="373" cy="1627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44" y="7"/>
                </a:cxn>
                <a:cxn ang="0">
                  <a:pos x="88" y="45"/>
                </a:cxn>
                <a:cxn ang="0">
                  <a:pos x="139" y="112"/>
                </a:cxn>
                <a:cxn ang="0">
                  <a:pos x="205" y="195"/>
                </a:cxn>
                <a:cxn ang="0">
                  <a:pos x="264" y="307"/>
                </a:cxn>
                <a:cxn ang="0">
                  <a:pos x="329" y="487"/>
                </a:cxn>
                <a:cxn ang="0">
                  <a:pos x="366" y="660"/>
                </a:cxn>
                <a:cxn ang="0">
                  <a:pos x="373" y="810"/>
                </a:cxn>
                <a:cxn ang="0">
                  <a:pos x="373" y="810"/>
                </a:cxn>
                <a:cxn ang="0">
                  <a:pos x="366" y="960"/>
                </a:cxn>
                <a:cxn ang="0">
                  <a:pos x="329" y="1132"/>
                </a:cxn>
                <a:cxn ang="0">
                  <a:pos x="271" y="1305"/>
                </a:cxn>
                <a:cxn ang="0">
                  <a:pos x="212" y="1417"/>
                </a:cxn>
                <a:cxn ang="0">
                  <a:pos x="147" y="1507"/>
                </a:cxn>
                <a:cxn ang="0">
                  <a:pos x="88" y="1575"/>
                </a:cxn>
                <a:cxn ang="0">
                  <a:pos x="44" y="1612"/>
                </a:cxn>
                <a:cxn ang="0">
                  <a:pos x="22" y="1627"/>
                </a:cxn>
                <a:cxn ang="0">
                  <a:pos x="8" y="1620"/>
                </a:cxn>
                <a:cxn ang="0">
                  <a:pos x="8" y="1620"/>
                </a:cxn>
                <a:cxn ang="0">
                  <a:pos x="0" y="1612"/>
                </a:cxn>
                <a:cxn ang="0">
                  <a:pos x="0" y="1605"/>
                </a:cxn>
                <a:cxn ang="0">
                  <a:pos x="8" y="1597"/>
                </a:cxn>
                <a:cxn ang="0">
                  <a:pos x="15" y="1590"/>
                </a:cxn>
                <a:cxn ang="0">
                  <a:pos x="22" y="1582"/>
                </a:cxn>
                <a:cxn ang="0">
                  <a:pos x="125" y="1447"/>
                </a:cxn>
                <a:cxn ang="0">
                  <a:pos x="198" y="1305"/>
                </a:cxn>
                <a:cxn ang="0">
                  <a:pos x="249" y="1147"/>
                </a:cxn>
                <a:cxn ang="0">
                  <a:pos x="271" y="975"/>
                </a:cxn>
                <a:cxn ang="0">
                  <a:pos x="278" y="810"/>
                </a:cxn>
                <a:cxn ang="0">
                  <a:pos x="271" y="615"/>
                </a:cxn>
                <a:cxn ang="0">
                  <a:pos x="234" y="442"/>
                </a:cxn>
                <a:cxn ang="0">
                  <a:pos x="183" y="292"/>
                </a:cxn>
                <a:cxn ang="0">
                  <a:pos x="117" y="157"/>
                </a:cxn>
                <a:cxn ang="0">
                  <a:pos x="30" y="52"/>
                </a:cxn>
                <a:cxn ang="0">
                  <a:pos x="15" y="37"/>
                </a:cxn>
                <a:cxn ang="0">
                  <a:pos x="8" y="30"/>
                </a:cxn>
                <a:cxn ang="0">
                  <a:pos x="0" y="22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8" y="7"/>
                </a:cxn>
                <a:cxn ang="0">
                  <a:pos x="8" y="0"/>
                </a:cxn>
                <a:cxn ang="0">
                  <a:pos x="22" y="0"/>
                </a:cxn>
              </a:cxnLst>
              <a:rect l="0" t="0" r="r" b="b"/>
              <a:pathLst>
                <a:path w="373" h="1627">
                  <a:moveTo>
                    <a:pt x="22" y="0"/>
                  </a:moveTo>
                  <a:lnTo>
                    <a:pt x="44" y="7"/>
                  </a:lnTo>
                  <a:lnTo>
                    <a:pt x="88" y="45"/>
                  </a:lnTo>
                  <a:lnTo>
                    <a:pt x="139" y="112"/>
                  </a:lnTo>
                  <a:lnTo>
                    <a:pt x="205" y="195"/>
                  </a:lnTo>
                  <a:lnTo>
                    <a:pt x="264" y="307"/>
                  </a:lnTo>
                  <a:lnTo>
                    <a:pt x="329" y="487"/>
                  </a:lnTo>
                  <a:lnTo>
                    <a:pt x="366" y="660"/>
                  </a:lnTo>
                  <a:lnTo>
                    <a:pt x="373" y="810"/>
                  </a:lnTo>
                  <a:lnTo>
                    <a:pt x="373" y="810"/>
                  </a:lnTo>
                  <a:lnTo>
                    <a:pt x="366" y="960"/>
                  </a:lnTo>
                  <a:lnTo>
                    <a:pt x="329" y="1132"/>
                  </a:lnTo>
                  <a:lnTo>
                    <a:pt x="271" y="1305"/>
                  </a:lnTo>
                  <a:lnTo>
                    <a:pt x="212" y="1417"/>
                  </a:lnTo>
                  <a:lnTo>
                    <a:pt x="147" y="1507"/>
                  </a:lnTo>
                  <a:lnTo>
                    <a:pt x="88" y="1575"/>
                  </a:lnTo>
                  <a:lnTo>
                    <a:pt x="44" y="1612"/>
                  </a:lnTo>
                  <a:lnTo>
                    <a:pt x="22" y="1627"/>
                  </a:lnTo>
                  <a:lnTo>
                    <a:pt x="8" y="1620"/>
                  </a:lnTo>
                  <a:lnTo>
                    <a:pt x="8" y="1620"/>
                  </a:lnTo>
                  <a:lnTo>
                    <a:pt x="0" y="1612"/>
                  </a:lnTo>
                  <a:lnTo>
                    <a:pt x="0" y="1605"/>
                  </a:lnTo>
                  <a:lnTo>
                    <a:pt x="8" y="1597"/>
                  </a:lnTo>
                  <a:lnTo>
                    <a:pt x="15" y="1590"/>
                  </a:lnTo>
                  <a:lnTo>
                    <a:pt x="22" y="1582"/>
                  </a:lnTo>
                  <a:lnTo>
                    <a:pt x="125" y="1447"/>
                  </a:lnTo>
                  <a:lnTo>
                    <a:pt x="198" y="1305"/>
                  </a:lnTo>
                  <a:lnTo>
                    <a:pt x="249" y="1147"/>
                  </a:lnTo>
                  <a:lnTo>
                    <a:pt x="271" y="975"/>
                  </a:lnTo>
                  <a:lnTo>
                    <a:pt x="278" y="810"/>
                  </a:lnTo>
                  <a:lnTo>
                    <a:pt x="271" y="615"/>
                  </a:lnTo>
                  <a:lnTo>
                    <a:pt x="234" y="442"/>
                  </a:lnTo>
                  <a:lnTo>
                    <a:pt x="183" y="292"/>
                  </a:lnTo>
                  <a:lnTo>
                    <a:pt x="117" y="157"/>
                  </a:lnTo>
                  <a:lnTo>
                    <a:pt x="30" y="52"/>
                  </a:lnTo>
                  <a:lnTo>
                    <a:pt x="15" y="37"/>
                  </a:lnTo>
                  <a:lnTo>
                    <a:pt x="8" y="30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8" y="7"/>
                  </a:lnTo>
                  <a:lnTo>
                    <a:pt x="8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7" name="Freeform 63"/>
            <p:cNvSpPr>
              <a:spLocks noEditPoints="1"/>
            </p:cNvSpPr>
            <p:nvPr/>
          </p:nvSpPr>
          <p:spPr bwMode="auto">
            <a:xfrm>
              <a:off x="19611" y="3461"/>
              <a:ext cx="373" cy="1627"/>
            </a:xfrm>
            <a:custGeom>
              <a:avLst/>
              <a:gdLst/>
              <a:ahLst/>
              <a:cxnLst>
                <a:cxn ang="0">
                  <a:pos x="336" y="0"/>
                </a:cxn>
                <a:cxn ang="0">
                  <a:pos x="351" y="0"/>
                </a:cxn>
                <a:cxn ang="0">
                  <a:pos x="358" y="7"/>
                </a:cxn>
                <a:cxn ang="0">
                  <a:pos x="366" y="15"/>
                </a:cxn>
                <a:cxn ang="0">
                  <a:pos x="373" y="30"/>
                </a:cxn>
                <a:cxn ang="0">
                  <a:pos x="373" y="45"/>
                </a:cxn>
                <a:cxn ang="0">
                  <a:pos x="373" y="60"/>
                </a:cxn>
                <a:cxn ang="0">
                  <a:pos x="373" y="1567"/>
                </a:cxn>
                <a:cxn ang="0">
                  <a:pos x="373" y="1575"/>
                </a:cxn>
                <a:cxn ang="0">
                  <a:pos x="373" y="1590"/>
                </a:cxn>
                <a:cxn ang="0">
                  <a:pos x="366" y="1605"/>
                </a:cxn>
                <a:cxn ang="0">
                  <a:pos x="358" y="1612"/>
                </a:cxn>
                <a:cxn ang="0">
                  <a:pos x="351" y="1620"/>
                </a:cxn>
                <a:cxn ang="0">
                  <a:pos x="336" y="1627"/>
                </a:cxn>
                <a:cxn ang="0">
                  <a:pos x="322" y="1620"/>
                </a:cxn>
                <a:cxn ang="0">
                  <a:pos x="314" y="1620"/>
                </a:cxn>
                <a:cxn ang="0">
                  <a:pos x="307" y="1605"/>
                </a:cxn>
                <a:cxn ang="0">
                  <a:pos x="307" y="1597"/>
                </a:cxn>
                <a:cxn ang="0">
                  <a:pos x="307" y="1582"/>
                </a:cxn>
                <a:cxn ang="0">
                  <a:pos x="307" y="1567"/>
                </a:cxn>
                <a:cxn ang="0">
                  <a:pos x="307" y="52"/>
                </a:cxn>
                <a:cxn ang="0">
                  <a:pos x="307" y="37"/>
                </a:cxn>
                <a:cxn ang="0">
                  <a:pos x="307" y="30"/>
                </a:cxn>
                <a:cxn ang="0">
                  <a:pos x="307" y="15"/>
                </a:cxn>
                <a:cxn ang="0">
                  <a:pos x="314" y="7"/>
                </a:cxn>
                <a:cxn ang="0">
                  <a:pos x="322" y="0"/>
                </a:cxn>
                <a:cxn ang="0">
                  <a:pos x="336" y="0"/>
                </a:cxn>
                <a:cxn ang="0">
                  <a:pos x="29" y="0"/>
                </a:cxn>
                <a:cxn ang="0">
                  <a:pos x="44" y="0"/>
                </a:cxn>
                <a:cxn ang="0">
                  <a:pos x="51" y="7"/>
                </a:cxn>
                <a:cxn ang="0">
                  <a:pos x="59" y="15"/>
                </a:cxn>
                <a:cxn ang="0">
                  <a:pos x="59" y="30"/>
                </a:cxn>
                <a:cxn ang="0">
                  <a:pos x="59" y="37"/>
                </a:cxn>
                <a:cxn ang="0">
                  <a:pos x="59" y="52"/>
                </a:cxn>
                <a:cxn ang="0">
                  <a:pos x="59" y="1567"/>
                </a:cxn>
                <a:cxn ang="0">
                  <a:pos x="59" y="1582"/>
                </a:cxn>
                <a:cxn ang="0">
                  <a:pos x="59" y="1597"/>
                </a:cxn>
                <a:cxn ang="0">
                  <a:pos x="59" y="1605"/>
                </a:cxn>
                <a:cxn ang="0">
                  <a:pos x="51" y="1620"/>
                </a:cxn>
                <a:cxn ang="0">
                  <a:pos x="44" y="1620"/>
                </a:cxn>
                <a:cxn ang="0">
                  <a:pos x="29" y="1627"/>
                </a:cxn>
                <a:cxn ang="0">
                  <a:pos x="15" y="1620"/>
                </a:cxn>
                <a:cxn ang="0">
                  <a:pos x="7" y="1612"/>
                </a:cxn>
                <a:cxn ang="0">
                  <a:pos x="0" y="1605"/>
                </a:cxn>
                <a:cxn ang="0">
                  <a:pos x="0" y="1590"/>
                </a:cxn>
                <a:cxn ang="0">
                  <a:pos x="0" y="1575"/>
                </a:cxn>
                <a:cxn ang="0">
                  <a:pos x="0" y="1567"/>
                </a:cxn>
                <a:cxn ang="0">
                  <a:pos x="0" y="60"/>
                </a:cxn>
                <a:cxn ang="0">
                  <a:pos x="0" y="45"/>
                </a:cxn>
                <a:cxn ang="0">
                  <a:pos x="0" y="30"/>
                </a:cxn>
                <a:cxn ang="0">
                  <a:pos x="0" y="15"/>
                </a:cxn>
                <a:cxn ang="0">
                  <a:pos x="7" y="7"/>
                </a:cxn>
                <a:cxn ang="0">
                  <a:pos x="15" y="0"/>
                </a:cxn>
                <a:cxn ang="0">
                  <a:pos x="29" y="0"/>
                </a:cxn>
              </a:cxnLst>
              <a:rect l="0" t="0" r="r" b="b"/>
              <a:pathLst>
                <a:path w="373" h="1627">
                  <a:moveTo>
                    <a:pt x="336" y="0"/>
                  </a:moveTo>
                  <a:lnTo>
                    <a:pt x="351" y="0"/>
                  </a:lnTo>
                  <a:lnTo>
                    <a:pt x="358" y="7"/>
                  </a:lnTo>
                  <a:lnTo>
                    <a:pt x="366" y="15"/>
                  </a:lnTo>
                  <a:lnTo>
                    <a:pt x="373" y="30"/>
                  </a:lnTo>
                  <a:lnTo>
                    <a:pt x="373" y="45"/>
                  </a:lnTo>
                  <a:lnTo>
                    <a:pt x="373" y="60"/>
                  </a:lnTo>
                  <a:lnTo>
                    <a:pt x="373" y="1567"/>
                  </a:lnTo>
                  <a:lnTo>
                    <a:pt x="373" y="1575"/>
                  </a:lnTo>
                  <a:lnTo>
                    <a:pt x="373" y="1590"/>
                  </a:lnTo>
                  <a:lnTo>
                    <a:pt x="366" y="1605"/>
                  </a:lnTo>
                  <a:lnTo>
                    <a:pt x="358" y="1612"/>
                  </a:lnTo>
                  <a:lnTo>
                    <a:pt x="351" y="1620"/>
                  </a:lnTo>
                  <a:lnTo>
                    <a:pt x="336" y="1627"/>
                  </a:lnTo>
                  <a:lnTo>
                    <a:pt x="322" y="1620"/>
                  </a:lnTo>
                  <a:lnTo>
                    <a:pt x="314" y="1620"/>
                  </a:lnTo>
                  <a:lnTo>
                    <a:pt x="307" y="1605"/>
                  </a:lnTo>
                  <a:lnTo>
                    <a:pt x="307" y="1597"/>
                  </a:lnTo>
                  <a:lnTo>
                    <a:pt x="307" y="1582"/>
                  </a:lnTo>
                  <a:lnTo>
                    <a:pt x="307" y="1567"/>
                  </a:lnTo>
                  <a:lnTo>
                    <a:pt x="307" y="52"/>
                  </a:lnTo>
                  <a:lnTo>
                    <a:pt x="307" y="37"/>
                  </a:lnTo>
                  <a:lnTo>
                    <a:pt x="307" y="30"/>
                  </a:lnTo>
                  <a:lnTo>
                    <a:pt x="307" y="15"/>
                  </a:lnTo>
                  <a:lnTo>
                    <a:pt x="314" y="7"/>
                  </a:lnTo>
                  <a:lnTo>
                    <a:pt x="322" y="0"/>
                  </a:lnTo>
                  <a:lnTo>
                    <a:pt x="336" y="0"/>
                  </a:lnTo>
                  <a:close/>
                  <a:moveTo>
                    <a:pt x="29" y="0"/>
                  </a:moveTo>
                  <a:lnTo>
                    <a:pt x="44" y="0"/>
                  </a:lnTo>
                  <a:lnTo>
                    <a:pt x="51" y="7"/>
                  </a:lnTo>
                  <a:lnTo>
                    <a:pt x="59" y="15"/>
                  </a:lnTo>
                  <a:lnTo>
                    <a:pt x="59" y="30"/>
                  </a:lnTo>
                  <a:lnTo>
                    <a:pt x="59" y="37"/>
                  </a:lnTo>
                  <a:lnTo>
                    <a:pt x="59" y="52"/>
                  </a:lnTo>
                  <a:lnTo>
                    <a:pt x="59" y="1567"/>
                  </a:lnTo>
                  <a:lnTo>
                    <a:pt x="59" y="1582"/>
                  </a:lnTo>
                  <a:lnTo>
                    <a:pt x="59" y="1597"/>
                  </a:lnTo>
                  <a:lnTo>
                    <a:pt x="59" y="1605"/>
                  </a:lnTo>
                  <a:lnTo>
                    <a:pt x="51" y="1620"/>
                  </a:lnTo>
                  <a:lnTo>
                    <a:pt x="44" y="1620"/>
                  </a:lnTo>
                  <a:lnTo>
                    <a:pt x="29" y="1627"/>
                  </a:lnTo>
                  <a:lnTo>
                    <a:pt x="15" y="1620"/>
                  </a:lnTo>
                  <a:lnTo>
                    <a:pt x="7" y="1612"/>
                  </a:lnTo>
                  <a:lnTo>
                    <a:pt x="0" y="1605"/>
                  </a:lnTo>
                  <a:lnTo>
                    <a:pt x="0" y="1590"/>
                  </a:lnTo>
                  <a:lnTo>
                    <a:pt x="0" y="1575"/>
                  </a:lnTo>
                  <a:lnTo>
                    <a:pt x="0" y="1567"/>
                  </a:lnTo>
                  <a:lnTo>
                    <a:pt x="0" y="60"/>
                  </a:lnTo>
                  <a:lnTo>
                    <a:pt x="0" y="45"/>
                  </a:lnTo>
                  <a:lnTo>
                    <a:pt x="0" y="30"/>
                  </a:lnTo>
                  <a:lnTo>
                    <a:pt x="0" y="15"/>
                  </a:lnTo>
                  <a:lnTo>
                    <a:pt x="7" y="7"/>
                  </a:lnTo>
                  <a:lnTo>
                    <a:pt x="15" y="0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8" name="Freeform 64"/>
            <p:cNvSpPr>
              <a:spLocks/>
            </p:cNvSpPr>
            <p:nvPr/>
          </p:nvSpPr>
          <p:spPr bwMode="auto">
            <a:xfrm>
              <a:off x="20715" y="3566"/>
              <a:ext cx="1060" cy="1110"/>
            </a:xfrm>
            <a:custGeom>
              <a:avLst/>
              <a:gdLst/>
              <a:ahLst/>
              <a:cxnLst>
                <a:cxn ang="0">
                  <a:pos x="1016" y="0"/>
                </a:cxn>
                <a:cxn ang="0">
                  <a:pos x="1052" y="0"/>
                </a:cxn>
                <a:cxn ang="0">
                  <a:pos x="1060" y="15"/>
                </a:cxn>
                <a:cxn ang="0">
                  <a:pos x="1052" y="37"/>
                </a:cxn>
                <a:cxn ang="0">
                  <a:pos x="168" y="1057"/>
                </a:cxn>
                <a:cxn ang="0">
                  <a:pos x="555" y="1050"/>
                </a:cxn>
                <a:cxn ang="0">
                  <a:pos x="723" y="975"/>
                </a:cxn>
                <a:cxn ang="0">
                  <a:pos x="818" y="817"/>
                </a:cxn>
                <a:cxn ang="0">
                  <a:pos x="862" y="697"/>
                </a:cxn>
                <a:cxn ang="0">
                  <a:pos x="870" y="682"/>
                </a:cxn>
                <a:cxn ang="0">
                  <a:pos x="892" y="682"/>
                </a:cxn>
                <a:cxn ang="0">
                  <a:pos x="899" y="697"/>
                </a:cxn>
                <a:cxn ang="0">
                  <a:pos x="899" y="720"/>
                </a:cxn>
                <a:cxn ang="0">
                  <a:pos x="775" y="1095"/>
                </a:cxn>
                <a:cxn ang="0">
                  <a:pos x="753" y="1110"/>
                </a:cxn>
                <a:cxn ang="0">
                  <a:pos x="44" y="1110"/>
                </a:cxn>
                <a:cxn ang="0">
                  <a:pos x="7" y="1110"/>
                </a:cxn>
                <a:cxn ang="0">
                  <a:pos x="0" y="1095"/>
                </a:cxn>
                <a:cxn ang="0">
                  <a:pos x="7" y="1080"/>
                </a:cxn>
                <a:cxn ang="0">
                  <a:pos x="7" y="1072"/>
                </a:cxn>
                <a:cxn ang="0">
                  <a:pos x="636" y="52"/>
                </a:cxn>
                <a:cxn ang="0">
                  <a:pos x="438" y="82"/>
                </a:cxn>
                <a:cxn ang="0">
                  <a:pos x="321" y="187"/>
                </a:cxn>
                <a:cxn ang="0">
                  <a:pos x="248" y="352"/>
                </a:cxn>
                <a:cxn ang="0">
                  <a:pos x="234" y="367"/>
                </a:cxn>
                <a:cxn ang="0">
                  <a:pos x="212" y="367"/>
                </a:cxn>
                <a:cxn ang="0">
                  <a:pos x="204" y="352"/>
                </a:cxn>
                <a:cxn ang="0">
                  <a:pos x="204" y="345"/>
                </a:cxn>
                <a:cxn ang="0">
                  <a:pos x="212" y="330"/>
                </a:cxn>
                <a:cxn ang="0">
                  <a:pos x="307" y="15"/>
                </a:cxn>
                <a:cxn ang="0">
                  <a:pos x="314" y="0"/>
                </a:cxn>
                <a:cxn ang="0">
                  <a:pos x="351" y="0"/>
                </a:cxn>
              </a:cxnLst>
              <a:rect l="0" t="0" r="r" b="b"/>
              <a:pathLst>
                <a:path w="1060" h="1110">
                  <a:moveTo>
                    <a:pt x="351" y="0"/>
                  </a:moveTo>
                  <a:lnTo>
                    <a:pt x="1016" y="0"/>
                  </a:lnTo>
                  <a:lnTo>
                    <a:pt x="1038" y="0"/>
                  </a:lnTo>
                  <a:lnTo>
                    <a:pt x="1052" y="0"/>
                  </a:lnTo>
                  <a:lnTo>
                    <a:pt x="1060" y="7"/>
                  </a:lnTo>
                  <a:lnTo>
                    <a:pt x="1060" y="15"/>
                  </a:lnTo>
                  <a:lnTo>
                    <a:pt x="1060" y="30"/>
                  </a:lnTo>
                  <a:lnTo>
                    <a:pt x="1052" y="37"/>
                  </a:lnTo>
                  <a:lnTo>
                    <a:pt x="1052" y="37"/>
                  </a:lnTo>
                  <a:lnTo>
                    <a:pt x="168" y="1057"/>
                  </a:lnTo>
                  <a:lnTo>
                    <a:pt x="438" y="1057"/>
                  </a:lnTo>
                  <a:lnTo>
                    <a:pt x="555" y="1050"/>
                  </a:lnTo>
                  <a:lnTo>
                    <a:pt x="650" y="1020"/>
                  </a:lnTo>
                  <a:lnTo>
                    <a:pt x="723" y="975"/>
                  </a:lnTo>
                  <a:lnTo>
                    <a:pt x="775" y="907"/>
                  </a:lnTo>
                  <a:lnTo>
                    <a:pt x="818" y="817"/>
                  </a:lnTo>
                  <a:lnTo>
                    <a:pt x="855" y="720"/>
                  </a:lnTo>
                  <a:lnTo>
                    <a:pt x="862" y="697"/>
                  </a:lnTo>
                  <a:lnTo>
                    <a:pt x="862" y="682"/>
                  </a:lnTo>
                  <a:lnTo>
                    <a:pt x="870" y="682"/>
                  </a:lnTo>
                  <a:lnTo>
                    <a:pt x="884" y="675"/>
                  </a:lnTo>
                  <a:lnTo>
                    <a:pt x="892" y="682"/>
                  </a:lnTo>
                  <a:lnTo>
                    <a:pt x="899" y="690"/>
                  </a:lnTo>
                  <a:lnTo>
                    <a:pt x="899" y="697"/>
                  </a:lnTo>
                  <a:lnTo>
                    <a:pt x="899" y="705"/>
                  </a:lnTo>
                  <a:lnTo>
                    <a:pt x="899" y="720"/>
                  </a:lnTo>
                  <a:lnTo>
                    <a:pt x="782" y="1080"/>
                  </a:lnTo>
                  <a:lnTo>
                    <a:pt x="775" y="1095"/>
                  </a:lnTo>
                  <a:lnTo>
                    <a:pt x="767" y="1110"/>
                  </a:lnTo>
                  <a:lnTo>
                    <a:pt x="753" y="1110"/>
                  </a:lnTo>
                  <a:lnTo>
                    <a:pt x="731" y="1110"/>
                  </a:lnTo>
                  <a:lnTo>
                    <a:pt x="44" y="1110"/>
                  </a:lnTo>
                  <a:lnTo>
                    <a:pt x="22" y="1110"/>
                  </a:lnTo>
                  <a:lnTo>
                    <a:pt x="7" y="1110"/>
                  </a:lnTo>
                  <a:lnTo>
                    <a:pt x="7" y="1110"/>
                  </a:lnTo>
                  <a:lnTo>
                    <a:pt x="0" y="1095"/>
                  </a:lnTo>
                  <a:lnTo>
                    <a:pt x="0" y="1095"/>
                  </a:lnTo>
                  <a:lnTo>
                    <a:pt x="7" y="1080"/>
                  </a:lnTo>
                  <a:lnTo>
                    <a:pt x="7" y="1072"/>
                  </a:lnTo>
                  <a:lnTo>
                    <a:pt x="7" y="1072"/>
                  </a:lnTo>
                  <a:lnTo>
                    <a:pt x="899" y="52"/>
                  </a:lnTo>
                  <a:lnTo>
                    <a:pt x="636" y="52"/>
                  </a:lnTo>
                  <a:lnTo>
                    <a:pt x="526" y="60"/>
                  </a:lnTo>
                  <a:lnTo>
                    <a:pt x="438" y="82"/>
                  </a:lnTo>
                  <a:lnTo>
                    <a:pt x="373" y="127"/>
                  </a:lnTo>
                  <a:lnTo>
                    <a:pt x="321" y="187"/>
                  </a:lnTo>
                  <a:lnTo>
                    <a:pt x="278" y="262"/>
                  </a:lnTo>
                  <a:lnTo>
                    <a:pt x="248" y="352"/>
                  </a:lnTo>
                  <a:lnTo>
                    <a:pt x="241" y="360"/>
                  </a:lnTo>
                  <a:lnTo>
                    <a:pt x="234" y="367"/>
                  </a:lnTo>
                  <a:lnTo>
                    <a:pt x="226" y="367"/>
                  </a:lnTo>
                  <a:lnTo>
                    <a:pt x="212" y="367"/>
                  </a:lnTo>
                  <a:lnTo>
                    <a:pt x="212" y="360"/>
                  </a:lnTo>
                  <a:lnTo>
                    <a:pt x="204" y="352"/>
                  </a:lnTo>
                  <a:lnTo>
                    <a:pt x="204" y="352"/>
                  </a:lnTo>
                  <a:lnTo>
                    <a:pt x="204" y="345"/>
                  </a:lnTo>
                  <a:lnTo>
                    <a:pt x="212" y="337"/>
                  </a:lnTo>
                  <a:lnTo>
                    <a:pt x="212" y="330"/>
                  </a:lnTo>
                  <a:lnTo>
                    <a:pt x="300" y="30"/>
                  </a:lnTo>
                  <a:lnTo>
                    <a:pt x="307" y="15"/>
                  </a:lnTo>
                  <a:lnTo>
                    <a:pt x="307" y="7"/>
                  </a:lnTo>
                  <a:lnTo>
                    <a:pt x="314" y="0"/>
                  </a:lnTo>
                  <a:lnTo>
                    <a:pt x="329" y="0"/>
                  </a:lnTo>
                  <a:lnTo>
                    <a:pt x="3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9" name="Freeform 65"/>
            <p:cNvSpPr>
              <a:spLocks/>
            </p:cNvSpPr>
            <p:nvPr/>
          </p:nvSpPr>
          <p:spPr bwMode="auto">
            <a:xfrm>
              <a:off x="21753" y="4406"/>
              <a:ext cx="650" cy="757"/>
            </a:xfrm>
            <a:custGeom>
              <a:avLst/>
              <a:gdLst/>
              <a:ahLst/>
              <a:cxnLst>
                <a:cxn ang="0">
                  <a:pos x="307" y="15"/>
                </a:cxn>
                <a:cxn ang="0">
                  <a:pos x="402" y="120"/>
                </a:cxn>
                <a:cxn ang="0">
                  <a:pos x="453" y="247"/>
                </a:cxn>
                <a:cxn ang="0">
                  <a:pos x="468" y="345"/>
                </a:cxn>
                <a:cxn ang="0">
                  <a:pos x="497" y="262"/>
                </a:cxn>
                <a:cxn ang="0">
                  <a:pos x="570" y="105"/>
                </a:cxn>
                <a:cxn ang="0">
                  <a:pos x="614" y="15"/>
                </a:cxn>
                <a:cxn ang="0">
                  <a:pos x="628" y="15"/>
                </a:cxn>
                <a:cxn ang="0">
                  <a:pos x="636" y="15"/>
                </a:cxn>
                <a:cxn ang="0">
                  <a:pos x="650" y="15"/>
                </a:cxn>
                <a:cxn ang="0">
                  <a:pos x="650" y="30"/>
                </a:cxn>
                <a:cxn ang="0">
                  <a:pos x="599" y="127"/>
                </a:cxn>
                <a:cxn ang="0">
                  <a:pos x="555" y="232"/>
                </a:cxn>
                <a:cxn ang="0">
                  <a:pos x="511" y="330"/>
                </a:cxn>
                <a:cxn ang="0">
                  <a:pos x="475" y="450"/>
                </a:cxn>
                <a:cxn ang="0">
                  <a:pos x="453" y="562"/>
                </a:cxn>
                <a:cxn ang="0">
                  <a:pos x="416" y="697"/>
                </a:cxn>
                <a:cxn ang="0">
                  <a:pos x="402" y="735"/>
                </a:cxn>
                <a:cxn ang="0">
                  <a:pos x="387" y="750"/>
                </a:cxn>
                <a:cxn ang="0">
                  <a:pos x="380" y="757"/>
                </a:cxn>
                <a:cxn ang="0">
                  <a:pos x="365" y="742"/>
                </a:cxn>
                <a:cxn ang="0">
                  <a:pos x="358" y="727"/>
                </a:cxn>
                <a:cxn ang="0">
                  <a:pos x="380" y="622"/>
                </a:cxn>
                <a:cxn ang="0">
                  <a:pos x="424" y="480"/>
                </a:cxn>
                <a:cxn ang="0">
                  <a:pos x="424" y="457"/>
                </a:cxn>
                <a:cxn ang="0">
                  <a:pos x="431" y="427"/>
                </a:cxn>
                <a:cxn ang="0">
                  <a:pos x="424" y="330"/>
                </a:cxn>
                <a:cxn ang="0">
                  <a:pos x="394" y="202"/>
                </a:cxn>
                <a:cxn ang="0">
                  <a:pos x="299" y="105"/>
                </a:cxn>
                <a:cxn ang="0">
                  <a:pos x="146" y="105"/>
                </a:cxn>
                <a:cxn ang="0">
                  <a:pos x="44" y="202"/>
                </a:cxn>
                <a:cxn ang="0">
                  <a:pos x="29" y="217"/>
                </a:cxn>
                <a:cxn ang="0">
                  <a:pos x="14" y="225"/>
                </a:cxn>
                <a:cxn ang="0">
                  <a:pos x="7" y="217"/>
                </a:cxn>
                <a:cxn ang="0">
                  <a:pos x="7" y="187"/>
                </a:cxn>
                <a:cxn ang="0">
                  <a:pos x="87" y="67"/>
                </a:cxn>
                <a:cxn ang="0">
                  <a:pos x="175" y="15"/>
                </a:cxn>
              </a:cxnLst>
              <a:rect l="0" t="0" r="r" b="b"/>
              <a:pathLst>
                <a:path w="650" h="757">
                  <a:moveTo>
                    <a:pt x="241" y="0"/>
                  </a:moveTo>
                  <a:lnTo>
                    <a:pt x="307" y="15"/>
                  </a:lnTo>
                  <a:lnTo>
                    <a:pt x="365" y="60"/>
                  </a:lnTo>
                  <a:lnTo>
                    <a:pt x="402" y="120"/>
                  </a:lnTo>
                  <a:lnTo>
                    <a:pt x="431" y="180"/>
                  </a:lnTo>
                  <a:lnTo>
                    <a:pt x="453" y="247"/>
                  </a:lnTo>
                  <a:lnTo>
                    <a:pt x="460" y="307"/>
                  </a:lnTo>
                  <a:lnTo>
                    <a:pt x="468" y="345"/>
                  </a:lnTo>
                  <a:lnTo>
                    <a:pt x="468" y="345"/>
                  </a:lnTo>
                  <a:lnTo>
                    <a:pt x="497" y="262"/>
                  </a:lnTo>
                  <a:lnTo>
                    <a:pt x="541" y="180"/>
                  </a:lnTo>
                  <a:lnTo>
                    <a:pt x="570" y="105"/>
                  </a:lnTo>
                  <a:lnTo>
                    <a:pt x="599" y="45"/>
                  </a:lnTo>
                  <a:lnTo>
                    <a:pt x="614" y="15"/>
                  </a:lnTo>
                  <a:lnTo>
                    <a:pt x="621" y="15"/>
                  </a:lnTo>
                  <a:lnTo>
                    <a:pt x="628" y="15"/>
                  </a:lnTo>
                  <a:lnTo>
                    <a:pt x="636" y="15"/>
                  </a:lnTo>
                  <a:lnTo>
                    <a:pt x="636" y="15"/>
                  </a:lnTo>
                  <a:lnTo>
                    <a:pt x="643" y="15"/>
                  </a:lnTo>
                  <a:lnTo>
                    <a:pt x="650" y="15"/>
                  </a:lnTo>
                  <a:lnTo>
                    <a:pt x="650" y="22"/>
                  </a:lnTo>
                  <a:lnTo>
                    <a:pt x="650" y="30"/>
                  </a:lnTo>
                  <a:lnTo>
                    <a:pt x="643" y="37"/>
                  </a:lnTo>
                  <a:lnTo>
                    <a:pt x="599" y="127"/>
                  </a:lnTo>
                  <a:lnTo>
                    <a:pt x="570" y="187"/>
                  </a:lnTo>
                  <a:lnTo>
                    <a:pt x="555" y="232"/>
                  </a:lnTo>
                  <a:lnTo>
                    <a:pt x="533" y="277"/>
                  </a:lnTo>
                  <a:lnTo>
                    <a:pt x="511" y="330"/>
                  </a:lnTo>
                  <a:lnTo>
                    <a:pt x="489" y="390"/>
                  </a:lnTo>
                  <a:lnTo>
                    <a:pt x="475" y="450"/>
                  </a:lnTo>
                  <a:lnTo>
                    <a:pt x="460" y="480"/>
                  </a:lnTo>
                  <a:lnTo>
                    <a:pt x="453" y="562"/>
                  </a:lnTo>
                  <a:lnTo>
                    <a:pt x="431" y="637"/>
                  </a:lnTo>
                  <a:lnTo>
                    <a:pt x="416" y="697"/>
                  </a:lnTo>
                  <a:lnTo>
                    <a:pt x="409" y="720"/>
                  </a:lnTo>
                  <a:lnTo>
                    <a:pt x="402" y="735"/>
                  </a:lnTo>
                  <a:lnTo>
                    <a:pt x="394" y="750"/>
                  </a:lnTo>
                  <a:lnTo>
                    <a:pt x="387" y="750"/>
                  </a:lnTo>
                  <a:lnTo>
                    <a:pt x="387" y="757"/>
                  </a:lnTo>
                  <a:lnTo>
                    <a:pt x="380" y="757"/>
                  </a:lnTo>
                  <a:lnTo>
                    <a:pt x="372" y="750"/>
                  </a:lnTo>
                  <a:lnTo>
                    <a:pt x="365" y="742"/>
                  </a:lnTo>
                  <a:lnTo>
                    <a:pt x="365" y="735"/>
                  </a:lnTo>
                  <a:lnTo>
                    <a:pt x="358" y="727"/>
                  </a:lnTo>
                  <a:lnTo>
                    <a:pt x="365" y="682"/>
                  </a:lnTo>
                  <a:lnTo>
                    <a:pt x="380" y="622"/>
                  </a:lnTo>
                  <a:lnTo>
                    <a:pt x="402" y="547"/>
                  </a:lnTo>
                  <a:lnTo>
                    <a:pt x="424" y="480"/>
                  </a:lnTo>
                  <a:lnTo>
                    <a:pt x="424" y="472"/>
                  </a:lnTo>
                  <a:lnTo>
                    <a:pt x="424" y="457"/>
                  </a:lnTo>
                  <a:lnTo>
                    <a:pt x="424" y="442"/>
                  </a:lnTo>
                  <a:lnTo>
                    <a:pt x="431" y="427"/>
                  </a:lnTo>
                  <a:lnTo>
                    <a:pt x="431" y="397"/>
                  </a:lnTo>
                  <a:lnTo>
                    <a:pt x="424" y="330"/>
                  </a:lnTo>
                  <a:lnTo>
                    <a:pt x="416" y="262"/>
                  </a:lnTo>
                  <a:lnTo>
                    <a:pt x="394" y="202"/>
                  </a:lnTo>
                  <a:lnTo>
                    <a:pt x="358" y="142"/>
                  </a:lnTo>
                  <a:lnTo>
                    <a:pt x="299" y="105"/>
                  </a:lnTo>
                  <a:lnTo>
                    <a:pt x="226" y="97"/>
                  </a:lnTo>
                  <a:lnTo>
                    <a:pt x="146" y="105"/>
                  </a:lnTo>
                  <a:lnTo>
                    <a:pt x="80" y="142"/>
                  </a:lnTo>
                  <a:lnTo>
                    <a:pt x="44" y="202"/>
                  </a:lnTo>
                  <a:lnTo>
                    <a:pt x="36" y="217"/>
                  </a:lnTo>
                  <a:lnTo>
                    <a:pt x="29" y="217"/>
                  </a:lnTo>
                  <a:lnTo>
                    <a:pt x="22" y="225"/>
                  </a:lnTo>
                  <a:lnTo>
                    <a:pt x="14" y="225"/>
                  </a:lnTo>
                  <a:lnTo>
                    <a:pt x="7" y="217"/>
                  </a:lnTo>
                  <a:lnTo>
                    <a:pt x="7" y="217"/>
                  </a:lnTo>
                  <a:lnTo>
                    <a:pt x="0" y="210"/>
                  </a:lnTo>
                  <a:lnTo>
                    <a:pt x="7" y="187"/>
                  </a:lnTo>
                  <a:lnTo>
                    <a:pt x="36" y="127"/>
                  </a:lnTo>
                  <a:lnTo>
                    <a:pt x="87" y="67"/>
                  </a:lnTo>
                  <a:lnTo>
                    <a:pt x="124" y="37"/>
                  </a:lnTo>
                  <a:lnTo>
                    <a:pt x="175" y="15"/>
                  </a:lnTo>
                  <a:lnTo>
                    <a:pt x="2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0" name="Freeform 66"/>
            <p:cNvSpPr>
              <a:spLocks/>
            </p:cNvSpPr>
            <p:nvPr/>
          </p:nvSpPr>
          <p:spPr bwMode="auto">
            <a:xfrm>
              <a:off x="22462" y="4541"/>
              <a:ext cx="387" cy="532"/>
            </a:xfrm>
            <a:custGeom>
              <a:avLst/>
              <a:gdLst/>
              <a:ahLst/>
              <a:cxnLst>
                <a:cxn ang="0">
                  <a:pos x="182" y="0"/>
                </a:cxn>
                <a:cxn ang="0">
                  <a:pos x="263" y="7"/>
                </a:cxn>
                <a:cxn ang="0">
                  <a:pos x="329" y="37"/>
                </a:cxn>
                <a:cxn ang="0">
                  <a:pos x="372" y="90"/>
                </a:cxn>
                <a:cxn ang="0">
                  <a:pos x="387" y="157"/>
                </a:cxn>
                <a:cxn ang="0">
                  <a:pos x="380" y="217"/>
                </a:cxn>
                <a:cxn ang="0">
                  <a:pos x="343" y="262"/>
                </a:cxn>
                <a:cxn ang="0">
                  <a:pos x="299" y="300"/>
                </a:cxn>
                <a:cxn ang="0">
                  <a:pos x="248" y="337"/>
                </a:cxn>
                <a:cxn ang="0">
                  <a:pos x="175" y="397"/>
                </a:cxn>
                <a:cxn ang="0">
                  <a:pos x="95" y="457"/>
                </a:cxn>
                <a:cxn ang="0">
                  <a:pos x="248" y="457"/>
                </a:cxn>
                <a:cxn ang="0">
                  <a:pos x="256" y="457"/>
                </a:cxn>
                <a:cxn ang="0">
                  <a:pos x="277" y="457"/>
                </a:cxn>
                <a:cxn ang="0">
                  <a:pos x="292" y="457"/>
                </a:cxn>
                <a:cxn ang="0">
                  <a:pos x="307" y="450"/>
                </a:cxn>
                <a:cxn ang="0">
                  <a:pos x="321" y="450"/>
                </a:cxn>
                <a:cxn ang="0">
                  <a:pos x="329" y="450"/>
                </a:cxn>
                <a:cxn ang="0">
                  <a:pos x="336" y="442"/>
                </a:cxn>
                <a:cxn ang="0">
                  <a:pos x="343" y="427"/>
                </a:cxn>
                <a:cxn ang="0">
                  <a:pos x="351" y="405"/>
                </a:cxn>
                <a:cxn ang="0">
                  <a:pos x="351" y="390"/>
                </a:cxn>
                <a:cxn ang="0">
                  <a:pos x="351" y="375"/>
                </a:cxn>
                <a:cxn ang="0">
                  <a:pos x="387" y="375"/>
                </a:cxn>
                <a:cxn ang="0">
                  <a:pos x="387" y="375"/>
                </a:cxn>
                <a:cxn ang="0">
                  <a:pos x="358" y="532"/>
                </a:cxn>
                <a:cxn ang="0">
                  <a:pos x="0" y="532"/>
                </a:cxn>
                <a:cxn ang="0">
                  <a:pos x="0" y="510"/>
                </a:cxn>
                <a:cxn ang="0">
                  <a:pos x="0" y="502"/>
                </a:cxn>
                <a:cxn ang="0">
                  <a:pos x="0" y="502"/>
                </a:cxn>
                <a:cxn ang="0">
                  <a:pos x="7" y="495"/>
                </a:cxn>
                <a:cxn ang="0">
                  <a:pos x="197" y="330"/>
                </a:cxn>
                <a:cxn ang="0">
                  <a:pos x="256" y="277"/>
                </a:cxn>
                <a:cxn ang="0">
                  <a:pos x="292" y="217"/>
                </a:cxn>
                <a:cxn ang="0">
                  <a:pos x="307" y="157"/>
                </a:cxn>
                <a:cxn ang="0">
                  <a:pos x="292" y="105"/>
                </a:cxn>
                <a:cxn ang="0">
                  <a:pos x="263" y="67"/>
                </a:cxn>
                <a:cxn ang="0">
                  <a:pos x="219" y="37"/>
                </a:cxn>
                <a:cxn ang="0">
                  <a:pos x="161" y="30"/>
                </a:cxn>
                <a:cxn ang="0">
                  <a:pos x="95" y="52"/>
                </a:cxn>
                <a:cxn ang="0">
                  <a:pos x="44" y="90"/>
                </a:cxn>
                <a:cxn ang="0">
                  <a:pos x="58" y="97"/>
                </a:cxn>
                <a:cxn ang="0">
                  <a:pos x="73" y="105"/>
                </a:cxn>
                <a:cxn ang="0">
                  <a:pos x="87" y="120"/>
                </a:cxn>
                <a:cxn ang="0">
                  <a:pos x="87" y="142"/>
                </a:cxn>
                <a:cxn ang="0">
                  <a:pos x="87" y="157"/>
                </a:cxn>
                <a:cxn ang="0">
                  <a:pos x="80" y="172"/>
                </a:cxn>
                <a:cxn ang="0">
                  <a:pos x="65" y="180"/>
                </a:cxn>
                <a:cxn ang="0">
                  <a:pos x="58" y="187"/>
                </a:cxn>
                <a:cxn ang="0">
                  <a:pos x="44" y="187"/>
                </a:cxn>
                <a:cxn ang="0">
                  <a:pos x="36" y="187"/>
                </a:cxn>
                <a:cxn ang="0">
                  <a:pos x="29" y="187"/>
                </a:cxn>
                <a:cxn ang="0">
                  <a:pos x="14" y="180"/>
                </a:cxn>
                <a:cxn ang="0">
                  <a:pos x="7" y="172"/>
                </a:cxn>
                <a:cxn ang="0">
                  <a:pos x="0" y="157"/>
                </a:cxn>
                <a:cxn ang="0">
                  <a:pos x="0" y="142"/>
                </a:cxn>
                <a:cxn ang="0">
                  <a:pos x="14" y="82"/>
                </a:cxn>
                <a:cxn ang="0">
                  <a:pos x="51" y="37"/>
                </a:cxn>
                <a:cxn ang="0">
                  <a:pos x="109" y="7"/>
                </a:cxn>
                <a:cxn ang="0">
                  <a:pos x="182" y="0"/>
                </a:cxn>
              </a:cxnLst>
              <a:rect l="0" t="0" r="r" b="b"/>
              <a:pathLst>
                <a:path w="387" h="532">
                  <a:moveTo>
                    <a:pt x="182" y="0"/>
                  </a:moveTo>
                  <a:lnTo>
                    <a:pt x="263" y="7"/>
                  </a:lnTo>
                  <a:lnTo>
                    <a:pt x="329" y="37"/>
                  </a:lnTo>
                  <a:lnTo>
                    <a:pt x="372" y="90"/>
                  </a:lnTo>
                  <a:lnTo>
                    <a:pt x="387" y="157"/>
                  </a:lnTo>
                  <a:lnTo>
                    <a:pt x="380" y="217"/>
                  </a:lnTo>
                  <a:lnTo>
                    <a:pt x="343" y="262"/>
                  </a:lnTo>
                  <a:lnTo>
                    <a:pt x="299" y="300"/>
                  </a:lnTo>
                  <a:lnTo>
                    <a:pt x="248" y="337"/>
                  </a:lnTo>
                  <a:lnTo>
                    <a:pt x="175" y="397"/>
                  </a:lnTo>
                  <a:lnTo>
                    <a:pt x="95" y="457"/>
                  </a:lnTo>
                  <a:lnTo>
                    <a:pt x="248" y="457"/>
                  </a:lnTo>
                  <a:lnTo>
                    <a:pt x="256" y="457"/>
                  </a:lnTo>
                  <a:lnTo>
                    <a:pt x="277" y="457"/>
                  </a:lnTo>
                  <a:lnTo>
                    <a:pt x="292" y="457"/>
                  </a:lnTo>
                  <a:lnTo>
                    <a:pt x="307" y="450"/>
                  </a:lnTo>
                  <a:lnTo>
                    <a:pt x="321" y="450"/>
                  </a:lnTo>
                  <a:lnTo>
                    <a:pt x="329" y="450"/>
                  </a:lnTo>
                  <a:lnTo>
                    <a:pt x="336" y="442"/>
                  </a:lnTo>
                  <a:lnTo>
                    <a:pt x="343" y="427"/>
                  </a:lnTo>
                  <a:lnTo>
                    <a:pt x="351" y="405"/>
                  </a:lnTo>
                  <a:lnTo>
                    <a:pt x="351" y="390"/>
                  </a:lnTo>
                  <a:lnTo>
                    <a:pt x="351" y="375"/>
                  </a:lnTo>
                  <a:lnTo>
                    <a:pt x="387" y="375"/>
                  </a:lnTo>
                  <a:lnTo>
                    <a:pt x="387" y="375"/>
                  </a:lnTo>
                  <a:lnTo>
                    <a:pt x="358" y="532"/>
                  </a:lnTo>
                  <a:lnTo>
                    <a:pt x="0" y="532"/>
                  </a:lnTo>
                  <a:lnTo>
                    <a:pt x="0" y="510"/>
                  </a:lnTo>
                  <a:lnTo>
                    <a:pt x="0" y="502"/>
                  </a:lnTo>
                  <a:lnTo>
                    <a:pt x="0" y="502"/>
                  </a:lnTo>
                  <a:lnTo>
                    <a:pt x="7" y="495"/>
                  </a:lnTo>
                  <a:lnTo>
                    <a:pt x="197" y="330"/>
                  </a:lnTo>
                  <a:lnTo>
                    <a:pt x="256" y="277"/>
                  </a:lnTo>
                  <a:lnTo>
                    <a:pt x="292" y="217"/>
                  </a:lnTo>
                  <a:lnTo>
                    <a:pt x="307" y="157"/>
                  </a:lnTo>
                  <a:lnTo>
                    <a:pt x="292" y="105"/>
                  </a:lnTo>
                  <a:lnTo>
                    <a:pt x="263" y="67"/>
                  </a:lnTo>
                  <a:lnTo>
                    <a:pt x="219" y="37"/>
                  </a:lnTo>
                  <a:lnTo>
                    <a:pt x="161" y="30"/>
                  </a:lnTo>
                  <a:lnTo>
                    <a:pt x="95" y="52"/>
                  </a:lnTo>
                  <a:lnTo>
                    <a:pt x="44" y="90"/>
                  </a:lnTo>
                  <a:lnTo>
                    <a:pt x="58" y="97"/>
                  </a:lnTo>
                  <a:lnTo>
                    <a:pt x="73" y="105"/>
                  </a:lnTo>
                  <a:lnTo>
                    <a:pt x="87" y="120"/>
                  </a:lnTo>
                  <a:lnTo>
                    <a:pt x="87" y="142"/>
                  </a:lnTo>
                  <a:lnTo>
                    <a:pt x="87" y="157"/>
                  </a:lnTo>
                  <a:lnTo>
                    <a:pt x="80" y="172"/>
                  </a:lnTo>
                  <a:lnTo>
                    <a:pt x="65" y="180"/>
                  </a:lnTo>
                  <a:lnTo>
                    <a:pt x="58" y="187"/>
                  </a:lnTo>
                  <a:lnTo>
                    <a:pt x="44" y="187"/>
                  </a:lnTo>
                  <a:lnTo>
                    <a:pt x="36" y="187"/>
                  </a:lnTo>
                  <a:lnTo>
                    <a:pt x="29" y="187"/>
                  </a:lnTo>
                  <a:lnTo>
                    <a:pt x="14" y="180"/>
                  </a:lnTo>
                  <a:lnTo>
                    <a:pt x="7" y="172"/>
                  </a:lnTo>
                  <a:lnTo>
                    <a:pt x="0" y="157"/>
                  </a:lnTo>
                  <a:lnTo>
                    <a:pt x="0" y="142"/>
                  </a:lnTo>
                  <a:lnTo>
                    <a:pt x="14" y="82"/>
                  </a:lnTo>
                  <a:lnTo>
                    <a:pt x="51" y="37"/>
                  </a:lnTo>
                  <a:lnTo>
                    <a:pt x="109" y="7"/>
                  </a:lnTo>
                  <a:lnTo>
                    <a:pt x="1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1" name="Freeform 67"/>
            <p:cNvSpPr>
              <a:spLocks/>
            </p:cNvSpPr>
            <p:nvPr/>
          </p:nvSpPr>
          <p:spPr bwMode="auto">
            <a:xfrm>
              <a:off x="23236" y="3461"/>
              <a:ext cx="366" cy="1627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359" y="0"/>
                </a:cxn>
                <a:cxn ang="0">
                  <a:pos x="366" y="7"/>
                </a:cxn>
                <a:cxn ang="0">
                  <a:pos x="366" y="15"/>
                </a:cxn>
                <a:cxn ang="0">
                  <a:pos x="366" y="15"/>
                </a:cxn>
                <a:cxn ang="0">
                  <a:pos x="366" y="22"/>
                </a:cxn>
                <a:cxn ang="0">
                  <a:pos x="359" y="30"/>
                </a:cxn>
                <a:cxn ang="0">
                  <a:pos x="344" y="37"/>
                </a:cxn>
                <a:cxn ang="0">
                  <a:pos x="249" y="172"/>
                </a:cxn>
                <a:cxn ang="0">
                  <a:pos x="176" y="315"/>
                </a:cxn>
                <a:cxn ang="0">
                  <a:pos x="125" y="472"/>
                </a:cxn>
                <a:cxn ang="0">
                  <a:pos x="103" y="645"/>
                </a:cxn>
                <a:cxn ang="0">
                  <a:pos x="95" y="810"/>
                </a:cxn>
                <a:cxn ang="0">
                  <a:pos x="95" y="937"/>
                </a:cxn>
                <a:cxn ang="0">
                  <a:pos x="110" y="1072"/>
                </a:cxn>
                <a:cxn ang="0">
                  <a:pos x="139" y="1207"/>
                </a:cxn>
                <a:cxn ang="0">
                  <a:pos x="191" y="1342"/>
                </a:cxn>
                <a:cxn ang="0">
                  <a:pos x="256" y="1462"/>
                </a:cxn>
                <a:cxn ang="0">
                  <a:pos x="344" y="1575"/>
                </a:cxn>
                <a:cxn ang="0">
                  <a:pos x="359" y="1590"/>
                </a:cxn>
                <a:cxn ang="0">
                  <a:pos x="366" y="1597"/>
                </a:cxn>
                <a:cxn ang="0">
                  <a:pos x="366" y="1605"/>
                </a:cxn>
                <a:cxn ang="0">
                  <a:pos x="366" y="1605"/>
                </a:cxn>
                <a:cxn ang="0">
                  <a:pos x="366" y="1612"/>
                </a:cxn>
                <a:cxn ang="0">
                  <a:pos x="366" y="1612"/>
                </a:cxn>
                <a:cxn ang="0">
                  <a:pos x="366" y="1620"/>
                </a:cxn>
                <a:cxn ang="0">
                  <a:pos x="359" y="1620"/>
                </a:cxn>
                <a:cxn ang="0">
                  <a:pos x="351" y="1627"/>
                </a:cxn>
                <a:cxn ang="0">
                  <a:pos x="329" y="1612"/>
                </a:cxn>
                <a:cxn ang="0">
                  <a:pos x="286" y="1575"/>
                </a:cxn>
                <a:cxn ang="0">
                  <a:pos x="227" y="1515"/>
                </a:cxn>
                <a:cxn ang="0">
                  <a:pos x="169" y="1425"/>
                </a:cxn>
                <a:cxn ang="0">
                  <a:pos x="103" y="1320"/>
                </a:cxn>
                <a:cxn ang="0">
                  <a:pos x="37" y="1132"/>
                </a:cxn>
                <a:cxn ang="0">
                  <a:pos x="8" y="960"/>
                </a:cxn>
                <a:cxn ang="0">
                  <a:pos x="0" y="810"/>
                </a:cxn>
                <a:cxn ang="0">
                  <a:pos x="8" y="660"/>
                </a:cxn>
                <a:cxn ang="0">
                  <a:pos x="37" y="495"/>
                </a:cxn>
                <a:cxn ang="0">
                  <a:pos x="103" y="315"/>
                </a:cxn>
                <a:cxn ang="0">
                  <a:pos x="161" y="202"/>
                </a:cxn>
                <a:cxn ang="0">
                  <a:pos x="227" y="112"/>
                </a:cxn>
                <a:cxn ang="0">
                  <a:pos x="286" y="45"/>
                </a:cxn>
                <a:cxn ang="0">
                  <a:pos x="329" y="7"/>
                </a:cxn>
                <a:cxn ang="0">
                  <a:pos x="351" y="0"/>
                </a:cxn>
              </a:cxnLst>
              <a:rect l="0" t="0" r="r" b="b"/>
              <a:pathLst>
                <a:path w="366" h="1627">
                  <a:moveTo>
                    <a:pt x="351" y="0"/>
                  </a:moveTo>
                  <a:lnTo>
                    <a:pt x="359" y="0"/>
                  </a:lnTo>
                  <a:lnTo>
                    <a:pt x="366" y="7"/>
                  </a:lnTo>
                  <a:lnTo>
                    <a:pt x="366" y="15"/>
                  </a:lnTo>
                  <a:lnTo>
                    <a:pt x="366" y="15"/>
                  </a:lnTo>
                  <a:lnTo>
                    <a:pt x="366" y="22"/>
                  </a:lnTo>
                  <a:lnTo>
                    <a:pt x="359" y="30"/>
                  </a:lnTo>
                  <a:lnTo>
                    <a:pt x="344" y="37"/>
                  </a:lnTo>
                  <a:lnTo>
                    <a:pt x="249" y="172"/>
                  </a:lnTo>
                  <a:lnTo>
                    <a:pt x="176" y="315"/>
                  </a:lnTo>
                  <a:lnTo>
                    <a:pt x="125" y="472"/>
                  </a:lnTo>
                  <a:lnTo>
                    <a:pt x="103" y="645"/>
                  </a:lnTo>
                  <a:lnTo>
                    <a:pt x="95" y="810"/>
                  </a:lnTo>
                  <a:lnTo>
                    <a:pt x="95" y="937"/>
                  </a:lnTo>
                  <a:lnTo>
                    <a:pt x="110" y="1072"/>
                  </a:lnTo>
                  <a:lnTo>
                    <a:pt x="139" y="1207"/>
                  </a:lnTo>
                  <a:lnTo>
                    <a:pt x="191" y="1342"/>
                  </a:lnTo>
                  <a:lnTo>
                    <a:pt x="256" y="1462"/>
                  </a:lnTo>
                  <a:lnTo>
                    <a:pt x="344" y="1575"/>
                  </a:lnTo>
                  <a:lnTo>
                    <a:pt x="359" y="1590"/>
                  </a:lnTo>
                  <a:lnTo>
                    <a:pt x="366" y="1597"/>
                  </a:lnTo>
                  <a:lnTo>
                    <a:pt x="366" y="1605"/>
                  </a:lnTo>
                  <a:lnTo>
                    <a:pt x="366" y="1605"/>
                  </a:lnTo>
                  <a:lnTo>
                    <a:pt x="366" y="1612"/>
                  </a:lnTo>
                  <a:lnTo>
                    <a:pt x="366" y="1612"/>
                  </a:lnTo>
                  <a:lnTo>
                    <a:pt x="366" y="1620"/>
                  </a:lnTo>
                  <a:lnTo>
                    <a:pt x="359" y="1620"/>
                  </a:lnTo>
                  <a:lnTo>
                    <a:pt x="351" y="1627"/>
                  </a:lnTo>
                  <a:lnTo>
                    <a:pt x="329" y="1612"/>
                  </a:lnTo>
                  <a:lnTo>
                    <a:pt x="286" y="1575"/>
                  </a:lnTo>
                  <a:lnTo>
                    <a:pt x="227" y="1515"/>
                  </a:lnTo>
                  <a:lnTo>
                    <a:pt x="169" y="1425"/>
                  </a:lnTo>
                  <a:lnTo>
                    <a:pt x="103" y="1320"/>
                  </a:lnTo>
                  <a:lnTo>
                    <a:pt x="37" y="1132"/>
                  </a:lnTo>
                  <a:lnTo>
                    <a:pt x="8" y="960"/>
                  </a:lnTo>
                  <a:lnTo>
                    <a:pt x="0" y="810"/>
                  </a:lnTo>
                  <a:lnTo>
                    <a:pt x="8" y="660"/>
                  </a:lnTo>
                  <a:lnTo>
                    <a:pt x="37" y="495"/>
                  </a:lnTo>
                  <a:lnTo>
                    <a:pt x="103" y="315"/>
                  </a:lnTo>
                  <a:lnTo>
                    <a:pt x="161" y="202"/>
                  </a:lnTo>
                  <a:lnTo>
                    <a:pt x="227" y="112"/>
                  </a:lnTo>
                  <a:lnTo>
                    <a:pt x="286" y="45"/>
                  </a:lnTo>
                  <a:lnTo>
                    <a:pt x="329" y="7"/>
                  </a:lnTo>
                  <a:lnTo>
                    <a:pt x="3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2" name="Freeform 68"/>
            <p:cNvSpPr>
              <a:spLocks/>
            </p:cNvSpPr>
            <p:nvPr/>
          </p:nvSpPr>
          <p:spPr bwMode="auto">
            <a:xfrm>
              <a:off x="23733" y="3956"/>
              <a:ext cx="819" cy="742"/>
            </a:xfrm>
            <a:custGeom>
              <a:avLst/>
              <a:gdLst/>
              <a:ahLst/>
              <a:cxnLst>
                <a:cxn ang="0">
                  <a:pos x="286" y="22"/>
                </a:cxn>
                <a:cxn ang="0">
                  <a:pos x="344" y="135"/>
                </a:cxn>
                <a:cxn ang="0">
                  <a:pos x="337" y="180"/>
                </a:cxn>
                <a:cxn ang="0">
                  <a:pos x="322" y="240"/>
                </a:cxn>
                <a:cxn ang="0">
                  <a:pos x="249" y="472"/>
                </a:cxn>
                <a:cxn ang="0">
                  <a:pos x="234" y="615"/>
                </a:cxn>
                <a:cxn ang="0">
                  <a:pos x="278" y="690"/>
                </a:cxn>
                <a:cxn ang="0">
                  <a:pos x="395" y="690"/>
                </a:cxn>
                <a:cxn ang="0">
                  <a:pos x="483" y="622"/>
                </a:cxn>
                <a:cxn ang="0">
                  <a:pos x="512" y="570"/>
                </a:cxn>
                <a:cxn ang="0">
                  <a:pos x="541" y="427"/>
                </a:cxn>
                <a:cxn ang="0">
                  <a:pos x="593" y="240"/>
                </a:cxn>
                <a:cxn ang="0">
                  <a:pos x="629" y="75"/>
                </a:cxn>
                <a:cxn ang="0">
                  <a:pos x="651" y="37"/>
                </a:cxn>
                <a:cxn ang="0">
                  <a:pos x="673" y="22"/>
                </a:cxn>
                <a:cxn ang="0">
                  <a:pos x="695" y="22"/>
                </a:cxn>
                <a:cxn ang="0">
                  <a:pos x="724" y="30"/>
                </a:cxn>
                <a:cxn ang="0">
                  <a:pos x="739" y="67"/>
                </a:cxn>
                <a:cxn ang="0">
                  <a:pos x="739" y="90"/>
                </a:cxn>
                <a:cxn ang="0">
                  <a:pos x="724" y="135"/>
                </a:cxn>
                <a:cxn ang="0">
                  <a:pos x="717" y="172"/>
                </a:cxn>
                <a:cxn ang="0">
                  <a:pos x="702" y="217"/>
                </a:cxn>
                <a:cxn ang="0">
                  <a:pos x="695" y="270"/>
                </a:cxn>
                <a:cxn ang="0">
                  <a:pos x="644" y="465"/>
                </a:cxn>
                <a:cxn ang="0">
                  <a:pos x="614" y="585"/>
                </a:cxn>
                <a:cxn ang="0">
                  <a:pos x="614" y="660"/>
                </a:cxn>
                <a:cxn ang="0">
                  <a:pos x="629" y="697"/>
                </a:cxn>
                <a:cxn ang="0">
                  <a:pos x="658" y="705"/>
                </a:cxn>
                <a:cxn ang="0">
                  <a:pos x="739" y="637"/>
                </a:cxn>
                <a:cxn ang="0">
                  <a:pos x="783" y="502"/>
                </a:cxn>
                <a:cxn ang="0">
                  <a:pos x="790" y="480"/>
                </a:cxn>
                <a:cxn ang="0">
                  <a:pos x="804" y="472"/>
                </a:cxn>
                <a:cxn ang="0">
                  <a:pos x="819" y="480"/>
                </a:cxn>
                <a:cxn ang="0">
                  <a:pos x="819" y="510"/>
                </a:cxn>
                <a:cxn ang="0">
                  <a:pos x="790" y="600"/>
                </a:cxn>
                <a:cxn ang="0">
                  <a:pos x="746" y="697"/>
                </a:cxn>
                <a:cxn ang="0">
                  <a:pos x="658" y="742"/>
                </a:cxn>
                <a:cxn ang="0">
                  <a:pos x="541" y="690"/>
                </a:cxn>
                <a:cxn ang="0">
                  <a:pos x="512" y="630"/>
                </a:cxn>
                <a:cxn ang="0">
                  <a:pos x="446" y="697"/>
                </a:cxn>
                <a:cxn ang="0">
                  <a:pos x="329" y="742"/>
                </a:cxn>
                <a:cxn ang="0">
                  <a:pos x="220" y="720"/>
                </a:cxn>
                <a:cxn ang="0">
                  <a:pos x="147" y="622"/>
                </a:cxn>
                <a:cxn ang="0">
                  <a:pos x="139" y="457"/>
                </a:cxn>
                <a:cxn ang="0">
                  <a:pos x="227" y="202"/>
                </a:cxn>
                <a:cxn ang="0">
                  <a:pos x="242" y="157"/>
                </a:cxn>
                <a:cxn ang="0">
                  <a:pos x="249" y="90"/>
                </a:cxn>
                <a:cxn ang="0">
                  <a:pos x="242" y="60"/>
                </a:cxn>
                <a:cxn ang="0">
                  <a:pos x="227" y="45"/>
                </a:cxn>
                <a:cxn ang="0">
                  <a:pos x="212" y="37"/>
                </a:cxn>
                <a:cxn ang="0">
                  <a:pos x="125" y="90"/>
                </a:cxn>
                <a:cxn ang="0">
                  <a:pos x="52" y="240"/>
                </a:cxn>
                <a:cxn ang="0">
                  <a:pos x="37" y="262"/>
                </a:cxn>
                <a:cxn ang="0">
                  <a:pos x="22" y="270"/>
                </a:cxn>
                <a:cxn ang="0">
                  <a:pos x="15" y="270"/>
                </a:cxn>
                <a:cxn ang="0">
                  <a:pos x="0" y="255"/>
                </a:cxn>
                <a:cxn ang="0">
                  <a:pos x="22" y="180"/>
                </a:cxn>
                <a:cxn ang="0">
                  <a:pos x="96" y="67"/>
                </a:cxn>
                <a:cxn ang="0">
                  <a:pos x="220" y="0"/>
                </a:cxn>
              </a:cxnLst>
              <a:rect l="0" t="0" r="r" b="b"/>
              <a:pathLst>
                <a:path w="819" h="742">
                  <a:moveTo>
                    <a:pt x="220" y="0"/>
                  </a:moveTo>
                  <a:lnTo>
                    <a:pt x="286" y="22"/>
                  </a:lnTo>
                  <a:lnTo>
                    <a:pt x="329" y="67"/>
                  </a:lnTo>
                  <a:lnTo>
                    <a:pt x="344" y="135"/>
                  </a:lnTo>
                  <a:lnTo>
                    <a:pt x="344" y="157"/>
                  </a:lnTo>
                  <a:lnTo>
                    <a:pt x="337" y="180"/>
                  </a:lnTo>
                  <a:lnTo>
                    <a:pt x="329" y="210"/>
                  </a:lnTo>
                  <a:lnTo>
                    <a:pt x="322" y="240"/>
                  </a:lnTo>
                  <a:lnTo>
                    <a:pt x="278" y="352"/>
                  </a:lnTo>
                  <a:lnTo>
                    <a:pt x="249" y="472"/>
                  </a:lnTo>
                  <a:lnTo>
                    <a:pt x="234" y="570"/>
                  </a:lnTo>
                  <a:lnTo>
                    <a:pt x="234" y="615"/>
                  </a:lnTo>
                  <a:lnTo>
                    <a:pt x="249" y="660"/>
                  </a:lnTo>
                  <a:lnTo>
                    <a:pt x="278" y="690"/>
                  </a:lnTo>
                  <a:lnTo>
                    <a:pt x="329" y="705"/>
                  </a:lnTo>
                  <a:lnTo>
                    <a:pt x="395" y="690"/>
                  </a:lnTo>
                  <a:lnTo>
                    <a:pt x="446" y="660"/>
                  </a:lnTo>
                  <a:lnTo>
                    <a:pt x="483" y="622"/>
                  </a:lnTo>
                  <a:lnTo>
                    <a:pt x="505" y="585"/>
                  </a:lnTo>
                  <a:lnTo>
                    <a:pt x="512" y="570"/>
                  </a:lnTo>
                  <a:lnTo>
                    <a:pt x="527" y="510"/>
                  </a:lnTo>
                  <a:lnTo>
                    <a:pt x="541" y="427"/>
                  </a:lnTo>
                  <a:lnTo>
                    <a:pt x="571" y="337"/>
                  </a:lnTo>
                  <a:lnTo>
                    <a:pt x="593" y="240"/>
                  </a:lnTo>
                  <a:lnTo>
                    <a:pt x="614" y="150"/>
                  </a:lnTo>
                  <a:lnTo>
                    <a:pt x="629" y="75"/>
                  </a:lnTo>
                  <a:lnTo>
                    <a:pt x="636" y="52"/>
                  </a:lnTo>
                  <a:lnTo>
                    <a:pt x="651" y="37"/>
                  </a:lnTo>
                  <a:lnTo>
                    <a:pt x="666" y="30"/>
                  </a:lnTo>
                  <a:lnTo>
                    <a:pt x="673" y="22"/>
                  </a:lnTo>
                  <a:lnTo>
                    <a:pt x="688" y="22"/>
                  </a:lnTo>
                  <a:lnTo>
                    <a:pt x="695" y="22"/>
                  </a:lnTo>
                  <a:lnTo>
                    <a:pt x="709" y="22"/>
                  </a:lnTo>
                  <a:lnTo>
                    <a:pt x="724" y="30"/>
                  </a:lnTo>
                  <a:lnTo>
                    <a:pt x="739" y="45"/>
                  </a:lnTo>
                  <a:lnTo>
                    <a:pt x="739" y="67"/>
                  </a:lnTo>
                  <a:lnTo>
                    <a:pt x="739" y="75"/>
                  </a:lnTo>
                  <a:lnTo>
                    <a:pt x="739" y="90"/>
                  </a:lnTo>
                  <a:lnTo>
                    <a:pt x="731" y="112"/>
                  </a:lnTo>
                  <a:lnTo>
                    <a:pt x="724" y="135"/>
                  </a:lnTo>
                  <a:lnTo>
                    <a:pt x="717" y="157"/>
                  </a:lnTo>
                  <a:lnTo>
                    <a:pt x="717" y="172"/>
                  </a:lnTo>
                  <a:lnTo>
                    <a:pt x="709" y="195"/>
                  </a:lnTo>
                  <a:lnTo>
                    <a:pt x="702" y="217"/>
                  </a:lnTo>
                  <a:lnTo>
                    <a:pt x="695" y="240"/>
                  </a:lnTo>
                  <a:lnTo>
                    <a:pt x="695" y="270"/>
                  </a:lnTo>
                  <a:lnTo>
                    <a:pt x="688" y="285"/>
                  </a:lnTo>
                  <a:lnTo>
                    <a:pt x="644" y="465"/>
                  </a:lnTo>
                  <a:lnTo>
                    <a:pt x="629" y="525"/>
                  </a:lnTo>
                  <a:lnTo>
                    <a:pt x="614" y="585"/>
                  </a:lnTo>
                  <a:lnTo>
                    <a:pt x="614" y="630"/>
                  </a:lnTo>
                  <a:lnTo>
                    <a:pt x="614" y="660"/>
                  </a:lnTo>
                  <a:lnTo>
                    <a:pt x="622" y="682"/>
                  </a:lnTo>
                  <a:lnTo>
                    <a:pt x="629" y="697"/>
                  </a:lnTo>
                  <a:lnTo>
                    <a:pt x="644" y="705"/>
                  </a:lnTo>
                  <a:lnTo>
                    <a:pt x="658" y="705"/>
                  </a:lnTo>
                  <a:lnTo>
                    <a:pt x="702" y="690"/>
                  </a:lnTo>
                  <a:lnTo>
                    <a:pt x="739" y="637"/>
                  </a:lnTo>
                  <a:lnTo>
                    <a:pt x="761" y="570"/>
                  </a:lnTo>
                  <a:lnTo>
                    <a:pt x="783" y="502"/>
                  </a:lnTo>
                  <a:lnTo>
                    <a:pt x="783" y="487"/>
                  </a:lnTo>
                  <a:lnTo>
                    <a:pt x="790" y="480"/>
                  </a:lnTo>
                  <a:lnTo>
                    <a:pt x="804" y="472"/>
                  </a:lnTo>
                  <a:lnTo>
                    <a:pt x="804" y="472"/>
                  </a:lnTo>
                  <a:lnTo>
                    <a:pt x="812" y="480"/>
                  </a:lnTo>
                  <a:lnTo>
                    <a:pt x="819" y="480"/>
                  </a:lnTo>
                  <a:lnTo>
                    <a:pt x="819" y="487"/>
                  </a:lnTo>
                  <a:lnTo>
                    <a:pt x="819" y="510"/>
                  </a:lnTo>
                  <a:lnTo>
                    <a:pt x="812" y="547"/>
                  </a:lnTo>
                  <a:lnTo>
                    <a:pt x="790" y="600"/>
                  </a:lnTo>
                  <a:lnTo>
                    <a:pt x="775" y="652"/>
                  </a:lnTo>
                  <a:lnTo>
                    <a:pt x="746" y="697"/>
                  </a:lnTo>
                  <a:lnTo>
                    <a:pt x="709" y="727"/>
                  </a:lnTo>
                  <a:lnTo>
                    <a:pt x="658" y="742"/>
                  </a:lnTo>
                  <a:lnTo>
                    <a:pt x="593" y="727"/>
                  </a:lnTo>
                  <a:lnTo>
                    <a:pt x="541" y="690"/>
                  </a:lnTo>
                  <a:lnTo>
                    <a:pt x="512" y="630"/>
                  </a:lnTo>
                  <a:lnTo>
                    <a:pt x="512" y="630"/>
                  </a:lnTo>
                  <a:lnTo>
                    <a:pt x="490" y="660"/>
                  </a:lnTo>
                  <a:lnTo>
                    <a:pt x="446" y="697"/>
                  </a:lnTo>
                  <a:lnTo>
                    <a:pt x="395" y="727"/>
                  </a:lnTo>
                  <a:lnTo>
                    <a:pt x="329" y="742"/>
                  </a:lnTo>
                  <a:lnTo>
                    <a:pt x="271" y="735"/>
                  </a:lnTo>
                  <a:lnTo>
                    <a:pt x="220" y="720"/>
                  </a:lnTo>
                  <a:lnTo>
                    <a:pt x="176" y="682"/>
                  </a:lnTo>
                  <a:lnTo>
                    <a:pt x="147" y="622"/>
                  </a:lnTo>
                  <a:lnTo>
                    <a:pt x="132" y="547"/>
                  </a:lnTo>
                  <a:lnTo>
                    <a:pt x="139" y="457"/>
                  </a:lnTo>
                  <a:lnTo>
                    <a:pt x="176" y="345"/>
                  </a:lnTo>
                  <a:lnTo>
                    <a:pt x="227" y="202"/>
                  </a:lnTo>
                  <a:lnTo>
                    <a:pt x="234" y="180"/>
                  </a:lnTo>
                  <a:lnTo>
                    <a:pt x="242" y="157"/>
                  </a:lnTo>
                  <a:lnTo>
                    <a:pt x="249" y="120"/>
                  </a:lnTo>
                  <a:lnTo>
                    <a:pt x="249" y="90"/>
                  </a:lnTo>
                  <a:lnTo>
                    <a:pt x="249" y="75"/>
                  </a:lnTo>
                  <a:lnTo>
                    <a:pt x="242" y="60"/>
                  </a:lnTo>
                  <a:lnTo>
                    <a:pt x="234" y="45"/>
                  </a:lnTo>
                  <a:lnTo>
                    <a:pt x="227" y="45"/>
                  </a:lnTo>
                  <a:lnTo>
                    <a:pt x="220" y="37"/>
                  </a:lnTo>
                  <a:lnTo>
                    <a:pt x="212" y="37"/>
                  </a:lnTo>
                  <a:lnTo>
                    <a:pt x="169" y="52"/>
                  </a:lnTo>
                  <a:lnTo>
                    <a:pt x="125" y="90"/>
                  </a:lnTo>
                  <a:lnTo>
                    <a:pt x="81" y="150"/>
                  </a:lnTo>
                  <a:lnTo>
                    <a:pt x="52" y="240"/>
                  </a:lnTo>
                  <a:lnTo>
                    <a:pt x="44" y="255"/>
                  </a:lnTo>
                  <a:lnTo>
                    <a:pt x="37" y="262"/>
                  </a:lnTo>
                  <a:lnTo>
                    <a:pt x="30" y="270"/>
                  </a:lnTo>
                  <a:lnTo>
                    <a:pt x="22" y="270"/>
                  </a:lnTo>
                  <a:lnTo>
                    <a:pt x="22" y="270"/>
                  </a:lnTo>
                  <a:lnTo>
                    <a:pt x="15" y="270"/>
                  </a:lnTo>
                  <a:lnTo>
                    <a:pt x="8" y="262"/>
                  </a:lnTo>
                  <a:lnTo>
                    <a:pt x="0" y="255"/>
                  </a:lnTo>
                  <a:lnTo>
                    <a:pt x="8" y="232"/>
                  </a:lnTo>
                  <a:lnTo>
                    <a:pt x="22" y="180"/>
                  </a:lnTo>
                  <a:lnTo>
                    <a:pt x="52" y="120"/>
                  </a:lnTo>
                  <a:lnTo>
                    <a:pt x="96" y="67"/>
                  </a:lnTo>
                  <a:lnTo>
                    <a:pt x="147" y="22"/>
                  </a:lnTo>
                  <a:lnTo>
                    <a:pt x="2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3" name="Freeform 69"/>
            <p:cNvSpPr>
              <a:spLocks/>
            </p:cNvSpPr>
            <p:nvPr/>
          </p:nvSpPr>
          <p:spPr bwMode="auto">
            <a:xfrm>
              <a:off x="24698" y="3461"/>
              <a:ext cx="373" cy="1627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44" y="7"/>
                </a:cxn>
                <a:cxn ang="0">
                  <a:pos x="88" y="45"/>
                </a:cxn>
                <a:cxn ang="0">
                  <a:pos x="146" y="112"/>
                </a:cxn>
                <a:cxn ang="0">
                  <a:pos x="205" y="195"/>
                </a:cxn>
                <a:cxn ang="0">
                  <a:pos x="271" y="307"/>
                </a:cxn>
                <a:cxn ang="0">
                  <a:pos x="337" y="487"/>
                </a:cxn>
                <a:cxn ang="0">
                  <a:pos x="366" y="660"/>
                </a:cxn>
                <a:cxn ang="0">
                  <a:pos x="373" y="810"/>
                </a:cxn>
                <a:cxn ang="0">
                  <a:pos x="373" y="810"/>
                </a:cxn>
                <a:cxn ang="0">
                  <a:pos x="366" y="960"/>
                </a:cxn>
                <a:cxn ang="0">
                  <a:pos x="337" y="1132"/>
                </a:cxn>
                <a:cxn ang="0">
                  <a:pos x="271" y="1305"/>
                </a:cxn>
                <a:cxn ang="0">
                  <a:pos x="212" y="1417"/>
                </a:cxn>
                <a:cxn ang="0">
                  <a:pos x="146" y="1507"/>
                </a:cxn>
                <a:cxn ang="0">
                  <a:pos x="88" y="1575"/>
                </a:cxn>
                <a:cxn ang="0">
                  <a:pos x="44" y="1612"/>
                </a:cxn>
                <a:cxn ang="0">
                  <a:pos x="22" y="1627"/>
                </a:cxn>
                <a:cxn ang="0">
                  <a:pos x="15" y="1620"/>
                </a:cxn>
                <a:cxn ang="0">
                  <a:pos x="8" y="1620"/>
                </a:cxn>
                <a:cxn ang="0">
                  <a:pos x="0" y="1612"/>
                </a:cxn>
                <a:cxn ang="0">
                  <a:pos x="8" y="1605"/>
                </a:cxn>
                <a:cxn ang="0">
                  <a:pos x="8" y="1597"/>
                </a:cxn>
                <a:cxn ang="0">
                  <a:pos x="15" y="1590"/>
                </a:cxn>
                <a:cxn ang="0">
                  <a:pos x="30" y="1582"/>
                </a:cxn>
                <a:cxn ang="0">
                  <a:pos x="132" y="1447"/>
                </a:cxn>
                <a:cxn ang="0">
                  <a:pos x="198" y="1305"/>
                </a:cxn>
                <a:cxn ang="0">
                  <a:pos x="249" y="1147"/>
                </a:cxn>
                <a:cxn ang="0">
                  <a:pos x="271" y="975"/>
                </a:cxn>
                <a:cxn ang="0">
                  <a:pos x="278" y="810"/>
                </a:cxn>
                <a:cxn ang="0">
                  <a:pos x="271" y="615"/>
                </a:cxn>
                <a:cxn ang="0">
                  <a:pos x="241" y="442"/>
                </a:cxn>
                <a:cxn ang="0">
                  <a:pos x="190" y="292"/>
                </a:cxn>
                <a:cxn ang="0">
                  <a:pos x="117" y="157"/>
                </a:cxn>
                <a:cxn ang="0">
                  <a:pos x="37" y="52"/>
                </a:cxn>
                <a:cxn ang="0">
                  <a:pos x="22" y="37"/>
                </a:cxn>
                <a:cxn ang="0">
                  <a:pos x="8" y="30"/>
                </a:cxn>
                <a:cxn ang="0">
                  <a:pos x="8" y="22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8" y="7"/>
                </a:cxn>
                <a:cxn ang="0">
                  <a:pos x="15" y="0"/>
                </a:cxn>
                <a:cxn ang="0">
                  <a:pos x="22" y="0"/>
                </a:cxn>
              </a:cxnLst>
              <a:rect l="0" t="0" r="r" b="b"/>
              <a:pathLst>
                <a:path w="373" h="1627">
                  <a:moveTo>
                    <a:pt x="22" y="0"/>
                  </a:moveTo>
                  <a:lnTo>
                    <a:pt x="44" y="7"/>
                  </a:lnTo>
                  <a:lnTo>
                    <a:pt x="88" y="45"/>
                  </a:lnTo>
                  <a:lnTo>
                    <a:pt x="146" y="112"/>
                  </a:lnTo>
                  <a:lnTo>
                    <a:pt x="205" y="195"/>
                  </a:lnTo>
                  <a:lnTo>
                    <a:pt x="271" y="307"/>
                  </a:lnTo>
                  <a:lnTo>
                    <a:pt x="337" y="487"/>
                  </a:lnTo>
                  <a:lnTo>
                    <a:pt x="366" y="660"/>
                  </a:lnTo>
                  <a:lnTo>
                    <a:pt x="373" y="810"/>
                  </a:lnTo>
                  <a:lnTo>
                    <a:pt x="373" y="810"/>
                  </a:lnTo>
                  <a:lnTo>
                    <a:pt x="366" y="960"/>
                  </a:lnTo>
                  <a:lnTo>
                    <a:pt x="337" y="1132"/>
                  </a:lnTo>
                  <a:lnTo>
                    <a:pt x="271" y="1305"/>
                  </a:lnTo>
                  <a:lnTo>
                    <a:pt x="212" y="1417"/>
                  </a:lnTo>
                  <a:lnTo>
                    <a:pt x="146" y="1507"/>
                  </a:lnTo>
                  <a:lnTo>
                    <a:pt x="88" y="1575"/>
                  </a:lnTo>
                  <a:lnTo>
                    <a:pt x="44" y="1612"/>
                  </a:lnTo>
                  <a:lnTo>
                    <a:pt x="22" y="1627"/>
                  </a:lnTo>
                  <a:lnTo>
                    <a:pt x="15" y="1620"/>
                  </a:lnTo>
                  <a:lnTo>
                    <a:pt x="8" y="1620"/>
                  </a:lnTo>
                  <a:lnTo>
                    <a:pt x="0" y="1612"/>
                  </a:lnTo>
                  <a:lnTo>
                    <a:pt x="8" y="1605"/>
                  </a:lnTo>
                  <a:lnTo>
                    <a:pt x="8" y="1597"/>
                  </a:lnTo>
                  <a:lnTo>
                    <a:pt x="15" y="1590"/>
                  </a:lnTo>
                  <a:lnTo>
                    <a:pt x="30" y="1582"/>
                  </a:lnTo>
                  <a:lnTo>
                    <a:pt x="132" y="1447"/>
                  </a:lnTo>
                  <a:lnTo>
                    <a:pt x="198" y="1305"/>
                  </a:lnTo>
                  <a:lnTo>
                    <a:pt x="249" y="1147"/>
                  </a:lnTo>
                  <a:lnTo>
                    <a:pt x="271" y="975"/>
                  </a:lnTo>
                  <a:lnTo>
                    <a:pt x="278" y="810"/>
                  </a:lnTo>
                  <a:lnTo>
                    <a:pt x="271" y="615"/>
                  </a:lnTo>
                  <a:lnTo>
                    <a:pt x="241" y="442"/>
                  </a:lnTo>
                  <a:lnTo>
                    <a:pt x="190" y="292"/>
                  </a:lnTo>
                  <a:lnTo>
                    <a:pt x="117" y="157"/>
                  </a:lnTo>
                  <a:lnTo>
                    <a:pt x="37" y="52"/>
                  </a:lnTo>
                  <a:lnTo>
                    <a:pt x="22" y="37"/>
                  </a:lnTo>
                  <a:lnTo>
                    <a:pt x="8" y="30"/>
                  </a:lnTo>
                  <a:lnTo>
                    <a:pt x="8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8" y="7"/>
                  </a:lnTo>
                  <a:lnTo>
                    <a:pt x="15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4" name="Freeform 70"/>
            <p:cNvSpPr>
              <a:spLocks/>
            </p:cNvSpPr>
            <p:nvPr/>
          </p:nvSpPr>
          <p:spPr bwMode="auto">
            <a:xfrm>
              <a:off x="25341" y="3461"/>
              <a:ext cx="563" cy="1627"/>
            </a:xfrm>
            <a:custGeom>
              <a:avLst/>
              <a:gdLst/>
              <a:ahLst/>
              <a:cxnLst>
                <a:cxn ang="0">
                  <a:pos x="96" y="0"/>
                </a:cxn>
                <a:cxn ang="0">
                  <a:pos x="256" y="60"/>
                </a:cxn>
                <a:cxn ang="0">
                  <a:pos x="329" y="180"/>
                </a:cxn>
                <a:cxn ang="0">
                  <a:pos x="337" y="570"/>
                </a:cxn>
                <a:cxn ang="0">
                  <a:pos x="337" y="615"/>
                </a:cxn>
                <a:cxn ang="0">
                  <a:pos x="337" y="637"/>
                </a:cxn>
                <a:cxn ang="0">
                  <a:pos x="373" y="720"/>
                </a:cxn>
                <a:cxn ang="0">
                  <a:pos x="541" y="795"/>
                </a:cxn>
                <a:cxn ang="0">
                  <a:pos x="556" y="795"/>
                </a:cxn>
                <a:cxn ang="0">
                  <a:pos x="563" y="810"/>
                </a:cxn>
                <a:cxn ang="0">
                  <a:pos x="556" y="825"/>
                </a:cxn>
                <a:cxn ang="0">
                  <a:pos x="505" y="832"/>
                </a:cxn>
                <a:cxn ang="0">
                  <a:pos x="395" y="877"/>
                </a:cxn>
                <a:cxn ang="0">
                  <a:pos x="337" y="990"/>
                </a:cxn>
                <a:cxn ang="0">
                  <a:pos x="337" y="1417"/>
                </a:cxn>
                <a:cxn ang="0">
                  <a:pos x="271" y="1545"/>
                </a:cxn>
                <a:cxn ang="0">
                  <a:pos x="125" y="1612"/>
                </a:cxn>
                <a:cxn ang="0">
                  <a:pos x="22" y="1627"/>
                </a:cxn>
                <a:cxn ang="0">
                  <a:pos x="0" y="1620"/>
                </a:cxn>
                <a:cxn ang="0">
                  <a:pos x="0" y="1597"/>
                </a:cxn>
                <a:cxn ang="0">
                  <a:pos x="15" y="1590"/>
                </a:cxn>
                <a:cxn ang="0">
                  <a:pos x="161" y="1537"/>
                </a:cxn>
                <a:cxn ang="0">
                  <a:pos x="220" y="1447"/>
                </a:cxn>
                <a:cxn ang="0">
                  <a:pos x="227" y="1410"/>
                </a:cxn>
                <a:cxn ang="0">
                  <a:pos x="242" y="952"/>
                </a:cxn>
                <a:cxn ang="0">
                  <a:pos x="329" y="840"/>
                </a:cxn>
                <a:cxn ang="0">
                  <a:pos x="351" y="787"/>
                </a:cxn>
                <a:cxn ang="0">
                  <a:pos x="249" y="697"/>
                </a:cxn>
                <a:cxn ang="0">
                  <a:pos x="227" y="592"/>
                </a:cxn>
                <a:cxn ang="0">
                  <a:pos x="227" y="217"/>
                </a:cxn>
                <a:cxn ang="0">
                  <a:pos x="227" y="187"/>
                </a:cxn>
                <a:cxn ang="0">
                  <a:pos x="227" y="172"/>
                </a:cxn>
                <a:cxn ang="0">
                  <a:pos x="117" y="52"/>
                </a:cxn>
                <a:cxn ang="0">
                  <a:pos x="15" y="30"/>
                </a:cxn>
                <a:cxn ang="0">
                  <a:pos x="0" y="22"/>
                </a:cxn>
                <a:cxn ang="0">
                  <a:pos x="0" y="7"/>
                </a:cxn>
                <a:cxn ang="0">
                  <a:pos x="22" y="0"/>
                </a:cxn>
              </a:cxnLst>
              <a:rect l="0" t="0" r="r" b="b"/>
              <a:pathLst>
                <a:path w="563" h="1627">
                  <a:moveTo>
                    <a:pt x="30" y="0"/>
                  </a:moveTo>
                  <a:lnTo>
                    <a:pt x="96" y="0"/>
                  </a:lnTo>
                  <a:lnTo>
                    <a:pt x="183" y="22"/>
                  </a:lnTo>
                  <a:lnTo>
                    <a:pt x="256" y="60"/>
                  </a:lnTo>
                  <a:lnTo>
                    <a:pt x="315" y="120"/>
                  </a:lnTo>
                  <a:lnTo>
                    <a:pt x="329" y="180"/>
                  </a:lnTo>
                  <a:lnTo>
                    <a:pt x="337" y="247"/>
                  </a:lnTo>
                  <a:lnTo>
                    <a:pt x="337" y="570"/>
                  </a:lnTo>
                  <a:lnTo>
                    <a:pt x="337" y="600"/>
                  </a:lnTo>
                  <a:lnTo>
                    <a:pt x="337" y="615"/>
                  </a:lnTo>
                  <a:lnTo>
                    <a:pt x="337" y="630"/>
                  </a:lnTo>
                  <a:lnTo>
                    <a:pt x="337" y="637"/>
                  </a:lnTo>
                  <a:lnTo>
                    <a:pt x="337" y="645"/>
                  </a:lnTo>
                  <a:lnTo>
                    <a:pt x="373" y="720"/>
                  </a:lnTo>
                  <a:lnTo>
                    <a:pt x="446" y="772"/>
                  </a:lnTo>
                  <a:lnTo>
                    <a:pt x="541" y="795"/>
                  </a:lnTo>
                  <a:lnTo>
                    <a:pt x="549" y="795"/>
                  </a:lnTo>
                  <a:lnTo>
                    <a:pt x="556" y="795"/>
                  </a:lnTo>
                  <a:lnTo>
                    <a:pt x="563" y="802"/>
                  </a:lnTo>
                  <a:lnTo>
                    <a:pt x="563" y="810"/>
                  </a:lnTo>
                  <a:lnTo>
                    <a:pt x="563" y="817"/>
                  </a:lnTo>
                  <a:lnTo>
                    <a:pt x="556" y="825"/>
                  </a:lnTo>
                  <a:lnTo>
                    <a:pt x="549" y="832"/>
                  </a:lnTo>
                  <a:lnTo>
                    <a:pt x="505" y="832"/>
                  </a:lnTo>
                  <a:lnTo>
                    <a:pt x="454" y="840"/>
                  </a:lnTo>
                  <a:lnTo>
                    <a:pt x="395" y="877"/>
                  </a:lnTo>
                  <a:lnTo>
                    <a:pt x="351" y="937"/>
                  </a:lnTo>
                  <a:lnTo>
                    <a:pt x="337" y="990"/>
                  </a:lnTo>
                  <a:lnTo>
                    <a:pt x="337" y="1050"/>
                  </a:lnTo>
                  <a:lnTo>
                    <a:pt x="337" y="1417"/>
                  </a:lnTo>
                  <a:lnTo>
                    <a:pt x="315" y="1492"/>
                  </a:lnTo>
                  <a:lnTo>
                    <a:pt x="271" y="1545"/>
                  </a:lnTo>
                  <a:lnTo>
                    <a:pt x="205" y="1590"/>
                  </a:lnTo>
                  <a:lnTo>
                    <a:pt x="125" y="1612"/>
                  </a:lnTo>
                  <a:lnTo>
                    <a:pt x="30" y="1627"/>
                  </a:lnTo>
                  <a:lnTo>
                    <a:pt x="22" y="1627"/>
                  </a:lnTo>
                  <a:lnTo>
                    <a:pt x="8" y="1620"/>
                  </a:lnTo>
                  <a:lnTo>
                    <a:pt x="0" y="1620"/>
                  </a:lnTo>
                  <a:lnTo>
                    <a:pt x="0" y="1605"/>
                  </a:lnTo>
                  <a:lnTo>
                    <a:pt x="0" y="1597"/>
                  </a:lnTo>
                  <a:lnTo>
                    <a:pt x="8" y="1590"/>
                  </a:lnTo>
                  <a:lnTo>
                    <a:pt x="15" y="1590"/>
                  </a:lnTo>
                  <a:lnTo>
                    <a:pt x="103" y="1575"/>
                  </a:lnTo>
                  <a:lnTo>
                    <a:pt x="161" y="1537"/>
                  </a:lnTo>
                  <a:lnTo>
                    <a:pt x="205" y="1500"/>
                  </a:lnTo>
                  <a:lnTo>
                    <a:pt x="220" y="1447"/>
                  </a:lnTo>
                  <a:lnTo>
                    <a:pt x="227" y="1410"/>
                  </a:lnTo>
                  <a:lnTo>
                    <a:pt x="227" y="1410"/>
                  </a:lnTo>
                  <a:lnTo>
                    <a:pt x="227" y="1020"/>
                  </a:lnTo>
                  <a:lnTo>
                    <a:pt x="242" y="952"/>
                  </a:lnTo>
                  <a:lnTo>
                    <a:pt x="271" y="892"/>
                  </a:lnTo>
                  <a:lnTo>
                    <a:pt x="329" y="840"/>
                  </a:lnTo>
                  <a:lnTo>
                    <a:pt x="417" y="810"/>
                  </a:lnTo>
                  <a:lnTo>
                    <a:pt x="351" y="787"/>
                  </a:lnTo>
                  <a:lnTo>
                    <a:pt x="293" y="750"/>
                  </a:lnTo>
                  <a:lnTo>
                    <a:pt x="249" y="697"/>
                  </a:lnTo>
                  <a:lnTo>
                    <a:pt x="234" y="652"/>
                  </a:lnTo>
                  <a:lnTo>
                    <a:pt x="227" y="592"/>
                  </a:lnTo>
                  <a:lnTo>
                    <a:pt x="227" y="247"/>
                  </a:lnTo>
                  <a:lnTo>
                    <a:pt x="227" y="217"/>
                  </a:lnTo>
                  <a:lnTo>
                    <a:pt x="227" y="202"/>
                  </a:lnTo>
                  <a:lnTo>
                    <a:pt x="227" y="187"/>
                  </a:lnTo>
                  <a:lnTo>
                    <a:pt x="227" y="180"/>
                  </a:lnTo>
                  <a:lnTo>
                    <a:pt x="227" y="172"/>
                  </a:lnTo>
                  <a:lnTo>
                    <a:pt x="183" y="105"/>
                  </a:lnTo>
                  <a:lnTo>
                    <a:pt x="117" y="52"/>
                  </a:lnTo>
                  <a:lnTo>
                    <a:pt x="22" y="30"/>
                  </a:lnTo>
                  <a:lnTo>
                    <a:pt x="15" y="30"/>
                  </a:lnTo>
                  <a:lnTo>
                    <a:pt x="8" y="30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7"/>
                  </a:lnTo>
                  <a:lnTo>
                    <a:pt x="8" y="0"/>
                  </a:lnTo>
                  <a:lnTo>
                    <a:pt x="22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2"/>
          <p:cNvSpPr>
            <a:spLocks noGrp="1" noChangeArrowheads="1"/>
          </p:cNvSpPr>
          <p:nvPr>
            <p:ph type="title"/>
          </p:nvPr>
        </p:nvSpPr>
        <p:spPr>
          <a:xfrm>
            <a:off x="381000" y="0"/>
            <a:ext cx="8229600" cy="1143000"/>
          </a:xfrm>
        </p:spPr>
        <p:txBody>
          <a:bodyPr/>
          <a:lstStyle/>
          <a:p>
            <a:r>
              <a:rPr lang="en-US" sz="4000" dirty="0"/>
              <a:t>The Primitive Wall-Crossing Formula</a:t>
            </a:r>
          </a:p>
        </p:txBody>
      </p:sp>
      <p:sp>
        <p:nvSpPr>
          <p:cNvPr id="29708" name="Text Box 12"/>
          <p:cNvSpPr txBox="1">
            <a:spLocks noChangeArrowheads="1"/>
          </p:cNvSpPr>
          <p:nvPr/>
        </p:nvSpPr>
        <p:spPr bwMode="auto">
          <a:xfrm>
            <a:off x="838200" y="2743200"/>
            <a:ext cx="3575209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3600" dirty="0">
                <a:solidFill>
                  <a:srgbClr val="0000FF"/>
                </a:solidFill>
              </a:rPr>
              <a:t>Crossing the wall: </a:t>
            </a:r>
          </a:p>
        </p:txBody>
      </p:sp>
      <p:sp>
        <p:nvSpPr>
          <p:cNvPr id="29713" name="Line 17"/>
          <p:cNvSpPr>
            <a:spLocks noChangeShapeType="1"/>
          </p:cNvSpPr>
          <p:nvPr/>
        </p:nvSpPr>
        <p:spPr bwMode="auto">
          <a:xfrm>
            <a:off x="6781800" y="4038600"/>
            <a:ext cx="2057400" cy="0"/>
          </a:xfrm>
          <a:prstGeom prst="line">
            <a:avLst/>
          </a:prstGeom>
          <a:noFill/>
          <a:ln w="76200">
            <a:solidFill>
              <a:srgbClr val="FF3300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29714" name="Line 18"/>
          <p:cNvSpPr>
            <a:spLocks noChangeShapeType="1"/>
          </p:cNvSpPr>
          <p:nvPr/>
        </p:nvSpPr>
        <p:spPr bwMode="auto">
          <a:xfrm flipH="1">
            <a:off x="228600" y="4038600"/>
            <a:ext cx="1600200" cy="0"/>
          </a:xfrm>
          <a:prstGeom prst="line">
            <a:avLst/>
          </a:prstGeom>
          <a:noFill/>
          <a:ln w="76200">
            <a:solidFill>
              <a:srgbClr val="FF3300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29717" name="Rectangle 21"/>
          <p:cNvSpPr>
            <a:spLocks noChangeArrowheads="1"/>
          </p:cNvSpPr>
          <p:nvPr/>
        </p:nvSpPr>
        <p:spPr bwMode="auto">
          <a:xfrm>
            <a:off x="838200" y="4724400"/>
            <a:ext cx="7086600" cy="990600"/>
          </a:xfrm>
          <a:prstGeom prst="rect">
            <a:avLst/>
          </a:prstGeom>
          <a:noFill/>
          <a:ln w="38100">
            <a:solidFill>
              <a:srgbClr val="990099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1295400" y="1066800"/>
            <a:ext cx="7162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(</a:t>
            </a:r>
            <a:r>
              <a:rPr lang="en-US" sz="2800" dirty="0" err="1" smtClean="0"/>
              <a:t>Denef</a:t>
            </a:r>
            <a:r>
              <a:rPr lang="en-US" sz="2800" dirty="0" smtClean="0"/>
              <a:t> &amp; Moore, 2007; several precursors)</a:t>
            </a:r>
            <a:endParaRPr lang="en-US" sz="2800" dirty="0"/>
          </a:p>
        </p:txBody>
      </p:sp>
      <p:grpSp>
        <p:nvGrpSpPr>
          <p:cNvPr id="2052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066800" y="4953000"/>
            <a:ext cx="6465848" cy="647700"/>
            <a:chOff x="696" y="3246"/>
            <a:chExt cx="19716" cy="1975"/>
          </a:xfrm>
        </p:grpSpPr>
        <p:sp>
          <p:nvSpPr>
            <p:cNvPr id="2054" name="Freeform 6"/>
            <p:cNvSpPr>
              <a:spLocks noEditPoints="1"/>
            </p:cNvSpPr>
            <p:nvPr/>
          </p:nvSpPr>
          <p:spPr bwMode="auto">
            <a:xfrm>
              <a:off x="696" y="3470"/>
              <a:ext cx="1170" cy="1118"/>
            </a:xfrm>
            <a:custGeom>
              <a:avLst/>
              <a:gdLst/>
              <a:ahLst/>
              <a:cxnLst>
                <a:cxn ang="0">
                  <a:pos x="534" y="154"/>
                </a:cxn>
                <a:cxn ang="0">
                  <a:pos x="108" y="1000"/>
                </a:cxn>
                <a:cxn ang="0">
                  <a:pos x="960" y="1000"/>
                </a:cxn>
                <a:cxn ang="0">
                  <a:pos x="534" y="154"/>
                </a:cxn>
                <a:cxn ang="0">
                  <a:pos x="588" y="0"/>
                </a:cxn>
                <a:cxn ang="0">
                  <a:pos x="600" y="0"/>
                </a:cxn>
                <a:cxn ang="0">
                  <a:pos x="612" y="6"/>
                </a:cxn>
                <a:cxn ang="0">
                  <a:pos x="618" y="12"/>
                </a:cxn>
                <a:cxn ang="0">
                  <a:pos x="618" y="18"/>
                </a:cxn>
                <a:cxn ang="0">
                  <a:pos x="624" y="30"/>
                </a:cxn>
                <a:cxn ang="0">
                  <a:pos x="1164" y="1088"/>
                </a:cxn>
                <a:cxn ang="0">
                  <a:pos x="1170" y="1094"/>
                </a:cxn>
                <a:cxn ang="0">
                  <a:pos x="1170" y="1100"/>
                </a:cxn>
                <a:cxn ang="0">
                  <a:pos x="1170" y="1106"/>
                </a:cxn>
                <a:cxn ang="0">
                  <a:pos x="1170" y="1106"/>
                </a:cxn>
                <a:cxn ang="0">
                  <a:pos x="1170" y="1112"/>
                </a:cxn>
                <a:cxn ang="0">
                  <a:pos x="1164" y="1118"/>
                </a:cxn>
                <a:cxn ang="0">
                  <a:pos x="1152" y="1118"/>
                </a:cxn>
                <a:cxn ang="0">
                  <a:pos x="1140" y="1118"/>
                </a:cxn>
                <a:cxn ang="0">
                  <a:pos x="36" y="1118"/>
                </a:cxn>
                <a:cxn ang="0">
                  <a:pos x="18" y="1118"/>
                </a:cxn>
                <a:cxn ang="0">
                  <a:pos x="6" y="1118"/>
                </a:cxn>
                <a:cxn ang="0">
                  <a:pos x="0" y="1112"/>
                </a:cxn>
                <a:cxn ang="0">
                  <a:pos x="0" y="1106"/>
                </a:cxn>
                <a:cxn ang="0">
                  <a:pos x="0" y="1106"/>
                </a:cxn>
                <a:cxn ang="0">
                  <a:pos x="0" y="1100"/>
                </a:cxn>
                <a:cxn ang="0">
                  <a:pos x="0" y="1094"/>
                </a:cxn>
                <a:cxn ang="0">
                  <a:pos x="6" y="1088"/>
                </a:cxn>
                <a:cxn ang="0">
                  <a:pos x="546" y="30"/>
                </a:cxn>
                <a:cxn ang="0">
                  <a:pos x="552" y="18"/>
                </a:cxn>
                <a:cxn ang="0">
                  <a:pos x="558" y="12"/>
                </a:cxn>
                <a:cxn ang="0">
                  <a:pos x="564" y="6"/>
                </a:cxn>
                <a:cxn ang="0">
                  <a:pos x="570" y="0"/>
                </a:cxn>
                <a:cxn ang="0">
                  <a:pos x="588" y="0"/>
                </a:cxn>
              </a:cxnLst>
              <a:rect l="0" t="0" r="r" b="b"/>
              <a:pathLst>
                <a:path w="1170" h="1118">
                  <a:moveTo>
                    <a:pt x="534" y="154"/>
                  </a:moveTo>
                  <a:lnTo>
                    <a:pt x="108" y="1000"/>
                  </a:lnTo>
                  <a:lnTo>
                    <a:pt x="960" y="1000"/>
                  </a:lnTo>
                  <a:lnTo>
                    <a:pt x="534" y="154"/>
                  </a:lnTo>
                  <a:close/>
                  <a:moveTo>
                    <a:pt x="588" y="0"/>
                  </a:moveTo>
                  <a:lnTo>
                    <a:pt x="600" y="0"/>
                  </a:lnTo>
                  <a:lnTo>
                    <a:pt x="612" y="6"/>
                  </a:lnTo>
                  <a:lnTo>
                    <a:pt x="618" y="12"/>
                  </a:lnTo>
                  <a:lnTo>
                    <a:pt x="618" y="18"/>
                  </a:lnTo>
                  <a:lnTo>
                    <a:pt x="624" y="30"/>
                  </a:lnTo>
                  <a:lnTo>
                    <a:pt x="1164" y="1088"/>
                  </a:lnTo>
                  <a:lnTo>
                    <a:pt x="1170" y="1094"/>
                  </a:lnTo>
                  <a:lnTo>
                    <a:pt x="1170" y="1100"/>
                  </a:lnTo>
                  <a:lnTo>
                    <a:pt x="1170" y="1106"/>
                  </a:lnTo>
                  <a:lnTo>
                    <a:pt x="1170" y="1106"/>
                  </a:lnTo>
                  <a:lnTo>
                    <a:pt x="1170" y="1112"/>
                  </a:lnTo>
                  <a:lnTo>
                    <a:pt x="1164" y="1118"/>
                  </a:lnTo>
                  <a:lnTo>
                    <a:pt x="1152" y="1118"/>
                  </a:lnTo>
                  <a:lnTo>
                    <a:pt x="1140" y="1118"/>
                  </a:lnTo>
                  <a:lnTo>
                    <a:pt x="36" y="1118"/>
                  </a:lnTo>
                  <a:lnTo>
                    <a:pt x="18" y="1118"/>
                  </a:lnTo>
                  <a:lnTo>
                    <a:pt x="6" y="1118"/>
                  </a:lnTo>
                  <a:lnTo>
                    <a:pt x="0" y="1112"/>
                  </a:lnTo>
                  <a:lnTo>
                    <a:pt x="0" y="1106"/>
                  </a:lnTo>
                  <a:lnTo>
                    <a:pt x="0" y="1106"/>
                  </a:lnTo>
                  <a:lnTo>
                    <a:pt x="0" y="1100"/>
                  </a:lnTo>
                  <a:lnTo>
                    <a:pt x="0" y="1094"/>
                  </a:lnTo>
                  <a:lnTo>
                    <a:pt x="6" y="1088"/>
                  </a:lnTo>
                  <a:lnTo>
                    <a:pt x="546" y="30"/>
                  </a:lnTo>
                  <a:lnTo>
                    <a:pt x="552" y="18"/>
                  </a:lnTo>
                  <a:lnTo>
                    <a:pt x="558" y="12"/>
                  </a:lnTo>
                  <a:lnTo>
                    <a:pt x="564" y="6"/>
                  </a:lnTo>
                  <a:lnTo>
                    <a:pt x="570" y="0"/>
                  </a:lnTo>
                  <a:lnTo>
                    <a:pt x="58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5" name="Freeform 7"/>
            <p:cNvSpPr>
              <a:spLocks/>
            </p:cNvSpPr>
            <p:nvPr/>
          </p:nvSpPr>
          <p:spPr bwMode="auto">
            <a:xfrm>
              <a:off x="1974" y="3523"/>
              <a:ext cx="1242" cy="1142"/>
            </a:xfrm>
            <a:custGeom>
              <a:avLst/>
              <a:gdLst/>
              <a:ahLst/>
              <a:cxnLst>
                <a:cxn ang="0">
                  <a:pos x="522" y="6"/>
                </a:cxn>
                <a:cxn ang="0">
                  <a:pos x="582" y="83"/>
                </a:cxn>
                <a:cxn ang="0">
                  <a:pos x="564" y="237"/>
                </a:cxn>
                <a:cxn ang="0">
                  <a:pos x="498" y="544"/>
                </a:cxn>
                <a:cxn ang="0">
                  <a:pos x="1080" y="71"/>
                </a:cxn>
                <a:cxn ang="0">
                  <a:pos x="1098" y="48"/>
                </a:cxn>
                <a:cxn ang="0">
                  <a:pos x="1200" y="0"/>
                </a:cxn>
                <a:cxn ang="0">
                  <a:pos x="1212" y="0"/>
                </a:cxn>
                <a:cxn ang="0">
                  <a:pos x="1212" y="18"/>
                </a:cxn>
                <a:cxn ang="0">
                  <a:pos x="1074" y="420"/>
                </a:cxn>
                <a:cxn ang="0">
                  <a:pos x="972" y="852"/>
                </a:cxn>
                <a:cxn ang="0">
                  <a:pos x="954" y="964"/>
                </a:cxn>
                <a:cxn ang="0">
                  <a:pos x="960" y="1029"/>
                </a:cxn>
                <a:cxn ang="0">
                  <a:pos x="1002" y="1053"/>
                </a:cxn>
                <a:cxn ang="0">
                  <a:pos x="1038" y="1053"/>
                </a:cxn>
                <a:cxn ang="0">
                  <a:pos x="1080" y="1047"/>
                </a:cxn>
                <a:cxn ang="0">
                  <a:pos x="1098" y="1041"/>
                </a:cxn>
                <a:cxn ang="0">
                  <a:pos x="1170" y="970"/>
                </a:cxn>
                <a:cxn ang="0">
                  <a:pos x="1236" y="952"/>
                </a:cxn>
                <a:cxn ang="0">
                  <a:pos x="1230" y="994"/>
                </a:cxn>
                <a:cxn ang="0">
                  <a:pos x="1092" y="1106"/>
                </a:cxn>
                <a:cxn ang="0">
                  <a:pos x="888" y="1142"/>
                </a:cxn>
                <a:cxn ang="0">
                  <a:pos x="834" y="1112"/>
                </a:cxn>
                <a:cxn ang="0">
                  <a:pos x="816" y="1059"/>
                </a:cxn>
                <a:cxn ang="0">
                  <a:pos x="852" y="811"/>
                </a:cxn>
                <a:cxn ang="0">
                  <a:pos x="900" y="615"/>
                </a:cxn>
                <a:cxn ang="0">
                  <a:pos x="840" y="627"/>
                </a:cxn>
                <a:cxn ang="0">
                  <a:pos x="402" y="840"/>
                </a:cxn>
                <a:cxn ang="0">
                  <a:pos x="312" y="1071"/>
                </a:cxn>
                <a:cxn ang="0">
                  <a:pos x="234" y="1124"/>
                </a:cxn>
                <a:cxn ang="0">
                  <a:pos x="192" y="1130"/>
                </a:cxn>
                <a:cxn ang="0">
                  <a:pos x="186" y="1118"/>
                </a:cxn>
                <a:cxn ang="0">
                  <a:pos x="198" y="1094"/>
                </a:cxn>
                <a:cxn ang="0">
                  <a:pos x="318" y="751"/>
                </a:cxn>
                <a:cxn ang="0">
                  <a:pos x="222" y="627"/>
                </a:cxn>
                <a:cxn ang="0">
                  <a:pos x="204" y="621"/>
                </a:cxn>
                <a:cxn ang="0">
                  <a:pos x="246" y="574"/>
                </a:cxn>
                <a:cxn ang="0">
                  <a:pos x="378" y="544"/>
                </a:cxn>
                <a:cxn ang="0">
                  <a:pos x="414" y="391"/>
                </a:cxn>
                <a:cxn ang="0">
                  <a:pos x="432" y="261"/>
                </a:cxn>
                <a:cxn ang="0">
                  <a:pos x="450" y="154"/>
                </a:cxn>
                <a:cxn ang="0">
                  <a:pos x="438" y="119"/>
                </a:cxn>
                <a:cxn ang="0">
                  <a:pos x="396" y="89"/>
                </a:cxn>
                <a:cxn ang="0">
                  <a:pos x="240" y="113"/>
                </a:cxn>
                <a:cxn ang="0">
                  <a:pos x="138" y="225"/>
                </a:cxn>
                <a:cxn ang="0">
                  <a:pos x="36" y="296"/>
                </a:cxn>
                <a:cxn ang="0">
                  <a:pos x="6" y="302"/>
                </a:cxn>
                <a:cxn ang="0">
                  <a:pos x="6" y="272"/>
                </a:cxn>
                <a:cxn ang="0">
                  <a:pos x="108" y="142"/>
                </a:cxn>
                <a:cxn ang="0">
                  <a:pos x="360" y="12"/>
                </a:cxn>
              </a:cxnLst>
              <a:rect l="0" t="0" r="r" b="b"/>
              <a:pathLst>
                <a:path w="1242" h="1142">
                  <a:moveTo>
                    <a:pt x="474" y="0"/>
                  </a:moveTo>
                  <a:lnTo>
                    <a:pt x="492" y="0"/>
                  </a:lnTo>
                  <a:lnTo>
                    <a:pt x="522" y="6"/>
                  </a:lnTo>
                  <a:lnTo>
                    <a:pt x="552" y="18"/>
                  </a:lnTo>
                  <a:lnTo>
                    <a:pt x="576" y="42"/>
                  </a:lnTo>
                  <a:lnTo>
                    <a:pt x="582" y="83"/>
                  </a:lnTo>
                  <a:lnTo>
                    <a:pt x="582" y="113"/>
                  </a:lnTo>
                  <a:lnTo>
                    <a:pt x="576" y="166"/>
                  </a:lnTo>
                  <a:lnTo>
                    <a:pt x="564" y="237"/>
                  </a:lnTo>
                  <a:lnTo>
                    <a:pt x="552" y="314"/>
                  </a:lnTo>
                  <a:lnTo>
                    <a:pt x="498" y="544"/>
                  </a:lnTo>
                  <a:lnTo>
                    <a:pt x="498" y="544"/>
                  </a:lnTo>
                  <a:lnTo>
                    <a:pt x="918" y="544"/>
                  </a:lnTo>
                  <a:lnTo>
                    <a:pt x="996" y="302"/>
                  </a:lnTo>
                  <a:lnTo>
                    <a:pt x="1080" y="71"/>
                  </a:lnTo>
                  <a:lnTo>
                    <a:pt x="1086" y="60"/>
                  </a:lnTo>
                  <a:lnTo>
                    <a:pt x="1092" y="54"/>
                  </a:lnTo>
                  <a:lnTo>
                    <a:pt x="1098" y="48"/>
                  </a:lnTo>
                  <a:lnTo>
                    <a:pt x="1134" y="24"/>
                  </a:lnTo>
                  <a:lnTo>
                    <a:pt x="1170" y="6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6" y="0"/>
                  </a:lnTo>
                  <a:lnTo>
                    <a:pt x="1212" y="0"/>
                  </a:lnTo>
                  <a:lnTo>
                    <a:pt x="1212" y="6"/>
                  </a:lnTo>
                  <a:lnTo>
                    <a:pt x="1212" y="12"/>
                  </a:lnTo>
                  <a:lnTo>
                    <a:pt x="1212" y="18"/>
                  </a:lnTo>
                  <a:lnTo>
                    <a:pt x="1206" y="24"/>
                  </a:lnTo>
                  <a:lnTo>
                    <a:pt x="1134" y="231"/>
                  </a:lnTo>
                  <a:lnTo>
                    <a:pt x="1074" y="420"/>
                  </a:lnTo>
                  <a:lnTo>
                    <a:pt x="1026" y="586"/>
                  </a:lnTo>
                  <a:lnTo>
                    <a:pt x="990" y="734"/>
                  </a:lnTo>
                  <a:lnTo>
                    <a:pt x="972" y="852"/>
                  </a:lnTo>
                  <a:lnTo>
                    <a:pt x="966" y="882"/>
                  </a:lnTo>
                  <a:lnTo>
                    <a:pt x="960" y="923"/>
                  </a:lnTo>
                  <a:lnTo>
                    <a:pt x="954" y="964"/>
                  </a:lnTo>
                  <a:lnTo>
                    <a:pt x="954" y="988"/>
                  </a:lnTo>
                  <a:lnTo>
                    <a:pt x="954" y="1012"/>
                  </a:lnTo>
                  <a:lnTo>
                    <a:pt x="960" y="1029"/>
                  </a:lnTo>
                  <a:lnTo>
                    <a:pt x="972" y="1041"/>
                  </a:lnTo>
                  <a:lnTo>
                    <a:pt x="990" y="1047"/>
                  </a:lnTo>
                  <a:lnTo>
                    <a:pt x="1002" y="1053"/>
                  </a:lnTo>
                  <a:lnTo>
                    <a:pt x="1014" y="1059"/>
                  </a:lnTo>
                  <a:lnTo>
                    <a:pt x="1020" y="1059"/>
                  </a:lnTo>
                  <a:lnTo>
                    <a:pt x="1038" y="1053"/>
                  </a:lnTo>
                  <a:lnTo>
                    <a:pt x="1050" y="1053"/>
                  </a:lnTo>
                  <a:lnTo>
                    <a:pt x="1068" y="1053"/>
                  </a:lnTo>
                  <a:lnTo>
                    <a:pt x="1080" y="1047"/>
                  </a:lnTo>
                  <a:lnTo>
                    <a:pt x="1092" y="1047"/>
                  </a:lnTo>
                  <a:lnTo>
                    <a:pt x="1098" y="1041"/>
                  </a:lnTo>
                  <a:lnTo>
                    <a:pt x="1098" y="1041"/>
                  </a:lnTo>
                  <a:lnTo>
                    <a:pt x="1104" y="1035"/>
                  </a:lnTo>
                  <a:lnTo>
                    <a:pt x="1134" y="994"/>
                  </a:lnTo>
                  <a:lnTo>
                    <a:pt x="1170" y="970"/>
                  </a:lnTo>
                  <a:lnTo>
                    <a:pt x="1206" y="952"/>
                  </a:lnTo>
                  <a:lnTo>
                    <a:pt x="1224" y="952"/>
                  </a:lnTo>
                  <a:lnTo>
                    <a:pt x="1236" y="952"/>
                  </a:lnTo>
                  <a:lnTo>
                    <a:pt x="1236" y="952"/>
                  </a:lnTo>
                  <a:lnTo>
                    <a:pt x="1242" y="964"/>
                  </a:lnTo>
                  <a:lnTo>
                    <a:pt x="1230" y="994"/>
                  </a:lnTo>
                  <a:lnTo>
                    <a:pt x="1200" y="1029"/>
                  </a:lnTo>
                  <a:lnTo>
                    <a:pt x="1158" y="1071"/>
                  </a:lnTo>
                  <a:lnTo>
                    <a:pt x="1092" y="1106"/>
                  </a:lnTo>
                  <a:lnTo>
                    <a:pt x="1008" y="1130"/>
                  </a:lnTo>
                  <a:lnTo>
                    <a:pt x="912" y="1142"/>
                  </a:lnTo>
                  <a:lnTo>
                    <a:pt x="888" y="1142"/>
                  </a:lnTo>
                  <a:lnTo>
                    <a:pt x="864" y="1136"/>
                  </a:lnTo>
                  <a:lnTo>
                    <a:pt x="846" y="1124"/>
                  </a:lnTo>
                  <a:lnTo>
                    <a:pt x="834" y="1112"/>
                  </a:lnTo>
                  <a:lnTo>
                    <a:pt x="822" y="1094"/>
                  </a:lnTo>
                  <a:lnTo>
                    <a:pt x="816" y="1077"/>
                  </a:lnTo>
                  <a:lnTo>
                    <a:pt x="816" y="1059"/>
                  </a:lnTo>
                  <a:lnTo>
                    <a:pt x="822" y="988"/>
                  </a:lnTo>
                  <a:lnTo>
                    <a:pt x="834" y="899"/>
                  </a:lnTo>
                  <a:lnTo>
                    <a:pt x="852" y="811"/>
                  </a:lnTo>
                  <a:lnTo>
                    <a:pt x="870" y="728"/>
                  </a:lnTo>
                  <a:lnTo>
                    <a:pt x="888" y="663"/>
                  </a:lnTo>
                  <a:lnTo>
                    <a:pt x="900" y="615"/>
                  </a:lnTo>
                  <a:lnTo>
                    <a:pt x="882" y="621"/>
                  </a:lnTo>
                  <a:lnTo>
                    <a:pt x="858" y="627"/>
                  </a:lnTo>
                  <a:lnTo>
                    <a:pt x="840" y="627"/>
                  </a:lnTo>
                  <a:lnTo>
                    <a:pt x="828" y="627"/>
                  </a:lnTo>
                  <a:lnTo>
                    <a:pt x="468" y="627"/>
                  </a:lnTo>
                  <a:lnTo>
                    <a:pt x="402" y="840"/>
                  </a:lnTo>
                  <a:lnTo>
                    <a:pt x="324" y="1053"/>
                  </a:lnTo>
                  <a:lnTo>
                    <a:pt x="318" y="1065"/>
                  </a:lnTo>
                  <a:lnTo>
                    <a:pt x="312" y="1071"/>
                  </a:lnTo>
                  <a:lnTo>
                    <a:pt x="306" y="1077"/>
                  </a:lnTo>
                  <a:lnTo>
                    <a:pt x="270" y="1106"/>
                  </a:lnTo>
                  <a:lnTo>
                    <a:pt x="234" y="1124"/>
                  </a:lnTo>
                  <a:lnTo>
                    <a:pt x="204" y="1130"/>
                  </a:lnTo>
                  <a:lnTo>
                    <a:pt x="198" y="1130"/>
                  </a:lnTo>
                  <a:lnTo>
                    <a:pt x="192" y="1130"/>
                  </a:lnTo>
                  <a:lnTo>
                    <a:pt x="192" y="1124"/>
                  </a:lnTo>
                  <a:lnTo>
                    <a:pt x="186" y="1118"/>
                  </a:lnTo>
                  <a:lnTo>
                    <a:pt x="186" y="1118"/>
                  </a:lnTo>
                  <a:lnTo>
                    <a:pt x="192" y="1112"/>
                  </a:lnTo>
                  <a:lnTo>
                    <a:pt x="192" y="1106"/>
                  </a:lnTo>
                  <a:lnTo>
                    <a:pt x="198" y="1094"/>
                  </a:lnTo>
                  <a:lnTo>
                    <a:pt x="204" y="1077"/>
                  </a:lnTo>
                  <a:lnTo>
                    <a:pt x="264" y="899"/>
                  </a:lnTo>
                  <a:lnTo>
                    <a:pt x="318" y="751"/>
                  </a:lnTo>
                  <a:lnTo>
                    <a:pt x="354" y="627"/>
                  </a:lnTo>
                  <a:lnTo>
                    <a:pt x="240" y="627"/>
                  </a:lnTo>
                  <a:lnTo>
                    <a:pt x="222" y="627"/>
                  </a:lnTo>
                  <a:lnTo>
                    <a:pt x="210" y="627"/>
                  </a:lnTo>
                  <a:lnTo>
                    <a:pt x="204" y="627"/>
                  </a:lnTo>
                  <a:lnTo>
                    <a:pt x="204" y="621"/>
                  </a:lnTo>
                  <a:lnTo>
                    <a:pt x="204" y="621"/>
                  </a:lnTo>
                  <a:lnTo>
                    <a:pt x="216" y="598"/>
                  </a:lnTo>
                  <a:lnTo>
                    <a:pt x="246" y="574"/>
                  </a:lnTo>
                  <a:lnTo>
                    <a:pt x="282" y="550"/>
                  </a:lnTo>
                  <a:lnTo>
                    <a:pt x="318" y="544"/>
                  </a:lnTo>
                  <a:lnTo>
                    <a:pt x="378" y="544"/>
                  </a:lnTo>
                  <a:lnTo>
                    <a:pt x="396" y="474"/>
                  </a:lnTo>
                  <a:lnTo>
                    <a:pt x="408" y="426"/>
                  </a:lnTo>
                  <a:lnTo>
                    <a:pt x="414" y="391"/>
                  </a:lnTo>
                  <a:lnTo>
                    <a:pt x="420" y="361"/>
                  </a:lnTo>
                  <a:lnTo>
                    <a:pt x="420" y="338"/>
                  </a:lnTo>
                  <a:lnTo>
                    <a:pt x="432" y="261"/>
                  </a:lnTo>
                  <a:lnTo>
                    <a:pt x="444" y="202"/>
                  </a:lnTo>
                  <a:lnTo>
                    <a:pt x="444" y="166"/>
                  </a:lnTo>
                  <a:lnTo>
                    <a:pt x="450" y="154"/>
                  </a:lnTo>
                  <a:lnTo>
                    <a:pt x="444" y="142"/>
                  </a:lnTo>
                  <a:lnTo>
                    <a:pt x="444" y="131"/>
                  </a:lnTo>
                  <a:lnTo>
                    <a:pt x="438" y="119"/>
                  </a:lnTo>
                  <a:lnTo>
                    <a:pt x="426" y="107"/>
                  </a:lnTo>
                  <a:lnTo>
                    <a:pt x="414" y="95"/>
                  </a:lnTo>
                  <a:lnTo>
                    <a:pt x="396" y="89"/>
                  </a:lnTo>
                  <a:lnTo>
                    <a:pt x="372" y="83"/>
                  </a:lnTo>
                  <a:lnTo>
                    <a:pt x="294" y="89"/>
                  </a:lnTo>
                  <a:lnTo>
                    <a:pt x="240" y="113"/>
                  </a:lnTo>
                  <a:lnTo>
                    <a:pt x="198" y="142"/>
                  </a:lnTo>
                  <a:lnTo>
                    <a:pt x="168" y="178"/>
                  </a:lnTo>
                  <a:lnTo>
                    <a:pt x="138" y="225"/>
                  </a:lnTo>
                  <a:lnTo>
                    <a:pt x="108" y="261"/>
                  </a:lnTo>
                  <a:lnTo>
                    <a:pt x="72" y="284"/>
                  </a:lnTo>
                  <a:lnTo>
                    <a:pt x="36" y="296"/>
                  </a:lnTo>
                  <a:lnTo>
                    <a:pt x="18" y="302"/>
                  </a:lnTo>
                  <a:lnTo>
                    <a:pt x="12" y="302"/>
                  </a:lnTo>
                  <a:lnTo>
                    <a:pt x="6" y="302"/>
                  </a:lnTo>
                  <a:lnTo>
                    <a:pt x="0" y="296"/>
                  </a:lnTo>
                  <a:lnTo>
                    <a:pt x="0" y="290"/>
                  </a:lnTo>
                  <a:lnTo>
                    <a:pt x="6" y="272"/>
                  </a:lnTo>
                  <a:lnTo>
                    <a:pt x="24" y="243"/>
                  </a:lnTo>
                  <a:lnTo>
                    <a:pt x="54" y="196"/>
                  </a:lnTo>
                  <a:lnTo>
                    <a:pt x="108" y="142"/>
                  </a:lnTo>
                  <a:lnTo>
                    <a:pt x="174" y="95"/>
                  </a:lnTo>
                  <a:lnTo>
                    <a:pt x="258" y="48"/>
                  </a:lnTo>
                  <a:lnTo>
                    <a:pt x="360" y="12"/>
                  </a:lnTo>
                  <a:lnTo>
                    <a:pt x="47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6" name="Freeform 8"/>
            <p:cNvSpPr>
              <a:spLocks noEditPoints="1"/>
            </p:cNvSpPr>
            <p:nvPr/>
          </p:nvSpPr>
          <p:spPr bwMode="auto">
            <a:xfrm>
              <a:off x="3834" y="4014"/>
              <a:ext cx="1056" cy="367"/>
            </a:xfrm>
            <a:custGeom>
              <a:avLst/>
              <a:gdLst/>
              <a:ahLst/>
              <a:cxnLst>
                <a:cxn ang="0">
                  <a:pos x="54" y="302"/>
                </a:cxn>
                <a:cxn ang="0">
                  <a:pos x="1002" y="302"/>
                </a:cxn>
                <a:cxn ang="0">
                  <a:pos x="1014" y="302"/>
                </a:cxn>
                <a:cxn ang="0">
                  <a:pos x="1026" y="308"/>
                </a:cxn>
                <a:cxn ang="0">
                  <a:pos x="1038" y="308"/>
                </a:cxn>
                <a:cxn ang="0">
                  <a:pos x="1044" y="314"/>
                </a:cxn>
                <a:cxn ang="0">
                  <a:pos x="1050" y="325"/>
                </a:cxn>
                <a:cxn ang="0">
                  <a:pos x="1056" y="337"/>
                </a:cxn>
                <a:cxn ang="0">
                  <a:pos x="1050" y="349"/>
                </a:cxn>
                <a:cxn ang="0">
                  <a:pos x="1044" y="355"/>
                </a:cxn>
                <a:cxn ang="0">
                  <a:pos x="1038" y="361"/>
                </a:cxn>
                <a:cxn ang="0">
                  <a:pos x="1026" y="367"/>
                </a:cxn>
                <a:cxn ang="0">
                  <a:pos x="1014" y="367"/>
                </a:cxn>
                <a:cxn ang="0">
                  <a:pos x="1002" y="367"/>
                </a:cxn>
                <a:cxn ang="0">
                  <a:pos x="54" y="367"/>
                </a:cxn>
                <a:cxn ang="0">
                  <a:pos x="42" y="367"/>
                </a:cxn>
                <a:cxn ang="0">
                  <a:pos x="30" y="367"/>
                </a:cxn>
                <a:cxn ang="0">
                  <a:pos x="18" y="361"/>
                </a:cxn>
                <a:cxn ang="0">
                  <a:pos x="6" y="355"/>
                </a:cxn>
                <a:cxn ang="0">
                  <a:pos x="0" y="349"/>
                </a:cxn>
                <a:cxn ang="0">
                  <a:pos x="0" y="337"/>
                </a:cxn>
                <a:cxn ang="0">
                  <a:pos x="0" y="325"/>
                </a:cxn>
                <a:cxn ang="0">
                  <a:pos x="6" y="314"/>
                </a:cxn>
                <a:cxn ang="0">
                  <a:pos x="18" y="308"/>
                </a:cxn>
                <a:cxn ang="0">
                  <a:pos x="30" y="308"/>
                </a:cxn>
                <a:cxn ang="0">
                  <a:pos x="42" y="302"/>
                </a:cxn>
                <a:cxn ang="0">
                  <a:pos x="54" y="302"/>
                </a:cxn>
                <a:cxn ang="0">
                  <a:pos x="54" y="0"/>
                </a:cxn>
                <a:cxn ang="0">
                  <a:pos x="1002" y="0"/>
                </a:cxn>
                <a:cxn ang="0">
                  <a:pos x="1014" y="0"/>
                </a:cxn>
                <a:cxn ang="0">
                  <a:pos x="1026" y="0"/>
                </a:cxn>
                <a:cxn ang="0">
                  <a:pos x="1038" y="6"/>
                </a:cxn>
                <a:cxn ang="0">
                  <a:pos x="1044" y="12"/>
                </a:cxn>
                <a:cxn ang="0">
                  <a:pos x="1050" y="18"/>
                </a:cxn>
                <a:cxn ang="0">
                  <a:pos x="1056" y="30"/>
                </a:cxn>
                <a:cxn ang="0">
                  <a:pos x="1050" y="48"/>
                </a:cxn>
                <a:cxn ang="0">
                  <a:pos x="1044" y="53"/>
                </a:cxn>
                <a:cxn ang="0">
                  <a:pos x="1038" y="59"/>
                </a:cxn>
                <a:cxn ang="0">
                  <a:pos x="1026" y="65"/>
                </a:cxn>
                <a:cxn ang="0">
                  <a:pos x="1014" y="65"/>
                </a:cxn>
                <a:cxn ang="0">
                  <a:pos x="1002" y="65"/>
                </a:cxn>
                <a:cxn ang="0">
                  <a:pos x="54" y="65"/>
                </a:cxn>
                <a:cxn ang="0">
                  <a:pos x="42" y="65"/>
                </a:cxn>
                <a:cxn ang="0">
                  <a:pos x="30" y="65"/>
                </a:cxn>
                <a:cxn ang="0">
                  <a:pos x="18" y="59"/>
                </a:cxn>
                <a:cxn ang="0">
                  <a:pos x="6" y="53"/>
                </a:cxn>
                <a:cxn ang="0">
                  <a:pos x="0" y="48"/>
                </a:cxn>
                <a:cxn ang="0">
                  <a:pos x="0" y="30"/>
                </a:cxn>
                <a:cxn ang="0">
                  <a:pos x="0" y="18"/>
                </a:cxn>
                <a:cxn ang="0">
                  <a:pos x="6" y="12"/>
                </a:cxn>
                <a:cxn ang="0">
                  <a:pos x="18" y="6"/>
                </a:cxn>
                <a:cxn ang="0">
                  <a:pos x="30" y="0"/>
                </a:cxn>
                <a:cxn ang="0">
                  <a:pos x="42" y="0"/>
                </a:cxn>
                <a:cxn ang="0">
                  <a:pos x="54" y="0"/>
                </a:cxn>
              </a:cxnLst>
              <a:rect l="0" t="0" r="r" b="b"/>
              <a:pathLst>
                <a:path w="1056" h="367">
                  <a:moveTo>
                    <a:pt x="54" y="302"/>
                  </a:moveTo>
                  <a:lnTo>
                    <a:pt x="1002" y="302"/>
                  </a:lnTo>
                  <a:lnTo>
                    <a:pt x="1014" y="302"/>
                  </a:lnTo>
                  <a:lnTo>
                    <a:pt x="1026" y="308"/>
                  </a:lnTo>
                  <a:lnTo>
                    <a:pt x="1038" y="308"/>
                  </a:lnTo>
                  <a:lnTo>
                    <a:pt x="1044" y="314"/>
                  </a:lnTo>
                  <a:lnTo>
                    <a:pt x="1050" y="325"/>
                  </a:lnTo>
                  <a:lnTo>
                    <a:pt x="1056" y="337"/>
                  </a:lnTo>
                  <a:lnTo>
                    <a:pt x="1050" y="349"/>
                  </a:lnTo>
                  <a:lnTo>
                    <a:pt x="1044" y="355"/>
                  </a:lnTo>
                  <a:lnTo>
                    <a:pt x="1038" y="361"/>
                  </a:lnTo>
                  <a:lnTo>
                    <a:pt x="1026" y="367"/>
                  </a:lnTo>
                  <a:lnTo>
                    <a:pt x="1014" y="367"/>
                  </a:lnTo>
                  <a:lnTo>
                    <a:pt x="1002" y="367"/>
                  </a:lnTo>
                  <a:lnTo>
                    <a:pt x="54" y="367"/>
                  </a:lnTo>
                  <a:lnTo>
                    <a:pt x="42" y="367"/>
                  </a:lnTo>
                  <a:lnTo>
                    <a:pt x="30" y="367"/>
                  </a:lnTo>
                  <a:lnTo>
                    <a:pt x="18" y="361"/>
                  </a:lnTo>
                  <a:lnTo>
                    <a:pt x="6" y="355"/>
                  </a:lnTo>
                  <a:lnTo>
                    <a:pt x="0" y="349"/>
                  </a:lnTo>
                  <a:lnTo>
                    <a:pt x="0" y="337"/>
                  </a:lnTo>
                  <a:lnTo>
                    <a:pt x="0" y="325"/>
                  </a:lnTo>
                  <a:lnTo>
                    <a:pt x="6" y="314"/>
                  </a:lnTo>
                  <a:lnTo>
                    <a:pt x="18" y="308"/>
                  </a:lnTo>
                  <a:lnTo>
                    <a:pt x="30" y="308"/>
                  </a:lnTo>
                  <a:lnTo>
                    <a:pt x="42" y="302"/>
                  </a:lnTo>
                  <a:lnTo>
                    <a:pt x="54" y="302"/>
                  </a:lnTo>
                  <a:close/>
                  <a:moveTo>
                    <a:pt x="54" y="0"/>
                  </a:moveTo>
                  <a:lnTo>
                    <a:pt x="1002" y="0"/>
                  </a:lnTo>
                  <a:lnTo>
                    <a:pt x="1014" y="0"/>
                  </a:lnTo>
                  <a:lnTo>
                    <a:pt x="1026" y="0"/>
                  </a:lnTo>
                  <a:lnTo>
                    <a:pt x="1038" y="6"/>
                  </a:lnTo>
                  <a:lnTo>
                    <a:pt x="1044" y="12"/>
                  </a:lnTo>
                  <a:lnTo>
                    <a:pt x="1050" y="18"/>
                  </a:lnTo>
                  <a:lnTo>
                    <a:pt x="1056" y="30"/>
                  </a:lnTo>
                  <a:lnTo>
                    <a:pt x="1050" y="48"/>
                  </a:lnTo>
                  <a:lnTo>
                    <a:pt x="1044" y="53"/>
                  </a:lnTo>
                  <a:lnTo>
                    <a:pt x="1038" y="59"/>
                  </a:lnTo>
                  <a:lnTo>
                    <a:pt x="1026" y="65"/>
                  </a:lnTo>
                  <a:lnTo>
                    <a:pt x="1014" y="65"/>
                  </a:lnTo>
                  <a:lnTo>
                    <a:pt x="1002" y="65"/>
                  </a:lnTo>
                  <a:lnTo>
                    <a:pt x="54" y="65"/>
                  </a:lnTo>
                  <a:lnTo>
                    <a:pt x="42" y="65"/>
                  </a:lnTo>
                  <a:lnTo>
                    <a:pt x="30" y="65"/>
                  </a:lnTo>
                  <a:lnTo>
                    <a:pt x="18" y="59"/>
                  </a:lnTo>
                  <a:lnTo>
                    <a:pt x="6" y="53"/>
                  </a:lnTo>
                  <a:lnTo>
                    <a:pt x="0" y="48"/>
                  </a:lnTo>
                  <a:lnTo>
                    <a:pt x="0" y="30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18" y="6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7" name="Freeform 9"/>
            <p:cNvSpPr>
              <a:spLocks/>
            </p:cNvSpPr>
            <p:nvPr/>
          </p:nvSpPr>
          <p:spPr bwMode="auto">
            <a:xfrm>
              <a:off x="5586" y="3417"/>
              <a:ext cx="372" cy="1561"/>
            </a:xfrm>
            <a:custGeom>
              <a:avLst/>
              <a:gdLst/>
              <a:ahLst/>
              <a:cxnLst>
                <a:cxn ang="0">
                  <a:pos x="354" y="0"/>
                </a:cxn>
                <a:cxn ang="0">
                  <a:pos x="360" y="0"/>
                </a:cxn>
                <a:cxn ang="0">
                  <a:pos x="366" y="6"/>
                </a:cxn>
                <a:cxn ang="0">
                  <a:pos x="372" y="18"/>
                </a:cxn>
                <a:cxn ang="0">
                  <a:pos x="372" y="18"/>
                </a:cxn>
                <a:cxn ang="0">
                  <a:pos x="366" y="24"/>
                </a:cxn>
                <a:cxn ang="0">
                  <a:pos x="366" y="24"/>
                </a:cxn>
                <a:cxn ang="0">
                  <a:pos x="360" y="30"/>
                </a:cxn>
                <a:cxn ang="0">
                  <a:pos x="348" y="41"/>
                </a:cxn>
                <a:cxn ang="0">
                  <a:pos x="258" y="148"/>
                </a:cxn>
                <a:cxn ang="0">
                  <a:pos x="192" y="260"/>
                </a:cxn>
                <a:cxn ang="0">
                  <a:pos x="144" y="384"/>
                </a:cxn>
                <a:cxn ang="0">
                  <a:pos x="114" y="509"/>
                </a:cxn>
                <a:cxn ang="0">
                  <a:pos x="96" y="645"/>
                </a:cxn>
                <a:cxn ang="0">
                  <a:pos x="90" y="781"/>
                </a:cxn>
                <a:cxn ang="0">
                  <a:pos x="96" y="905"/>
                </a:cxn>
                <a:cxn ang="0">
                  <a:pos x="114" y="1035"/>
                </a:cxn>
                <a:cxn ang="0">
                  <a:pos x="144" y="1165"/>
                </a:cxn>
                <a:cxn ang="0">
                  <a:pos x="186" y="1289"/>
                </a:cxn>
                <a:cxn ang="0">
                  <a:pos x="252" y="1407"/>
                </a:cxn>
                <a:cxn ang="0">
                  <a:pos x="342" y="1514"/>
                </a:cxn>
                <a:cxn ang="0">
                  <a:pos x="354" y="1526"/>
                </a:cxn>
                <a:cxn ang="0">
                  <a:pos x="366" y="1537"/>
                </a:cxn>
                <a:cxn ang="0">
                  <a:pos x="366" y="1543"/>
                </a:cxn>
                <a:cxn ang="0">
                  <a:pos x="372" y="1543"/>
                </a:cxn>
                <a:cxn ang="0">
                  <a:pos x="372" y="1549"/>
                </a:cxn>
                <a:cxn ang="0">
                  <a:pos x="372" y="1549"/>
                </a:cxn>
                <a:cxn ang="0">
                  <a:pos x="366" y="1555"/>
                </a:cxn>
                <a:cxn ang="0">
                  <a:pos x="360" y="1561"/>
                </a:cxn>
                <a:cxn ang="0">
                  <a:pos x="354" y="1561"/>
                </a:cxn>
                <a:cxn ang="0">
                  <a:pos x="336" y="1555"/>
                </a:cxn>
                <a:cxn ang="0">
                  <a:pos x="300" y="1532"/>
                </a:cxn>
                <a:cxn ang="0">
                  <a:pos x="258" y="1490"/>
                </a:cxn>
                <a:cxn ang="0">
                  <a:pos x="210" y="1431"/>
                </a:cxn>
                <a:cxn ang="0">
                  <a:pos x="156" y="1360"/>
                </a:cxn>
                <a:cxn ang="0">
                  <a:pos x="108" y="1265"/>
                </a:cxn>
                <a:cxn ang="0">
                  <a:pos x="54" y="1135"/>
                </a:cxn>
                <a:cxn ang="0">
                  <a:pos x="18" y="1005"/>
                </a:cxn>
                <a:cxn ang="0">
                  <a:pos x="6" y="887"/>
                </a:cxn>
                <a:cxn ang="0">
                  <a:pos x="0" y="781"/>
                </a:cxn>
                <a:cxn ang="0">
                  <a:pos x="6" y="639"/>
                </a:cxn>
                <a:cxn ang="0">
                  <a:pos x="36" y="473"/>
                </a:cxn>
                <a:cxn ang="0">
                  <a:pos x="102" y="302"/>
                </a:cxn>
                <a:cxn ang="0">
                  <a:pos x="150" y="213"/>
                </a:cxn>
                <a:cxn ang="0">
                  <a:pos x="204" y="136"/>
                </a:cxn>
                <a:cxn ang="0">
                  <a:pos x="258" y="77"/>
                </a:cxn>
                <a:cxn ang="0">
                  <a:pos x="300" y="36"/>
                </a:cxn>
                <a:cxn ang="0">
                  <a:pos x="336" y="6"/>
                </a:cxn>
                <a:cxn ang="0">
                  <a:pos x="354" y="0"/>
                </a:cxn>
              </a:cxnLst>
              <a:rect l="0" t="0" r="r" b="b"/>
              <a:pathLst>
                <a:path w="372" h="1561">
                  <a:moveTo>
                    <a:pt x="354" y="0"/>
                  </a:moveTo>
                  <a:lnTo>
                    <a:pt x="360" y="0"/>
                  </a:lnTo>
                  <a:lnTo>
                    <a:pt x="366" y="6"/>
                  </a:lnTo>
                  <a:lnTo>
                    <a:pt x="372" y="18"/>
                  </a:lnTo>
                  <a:lnTo>
                    <a:pt x="372" y="18"/>
                  </a:lnTo>
                  <a:lnTo>
                    <a:pt x="366" y="24"/>
                  </a:lnTo>
                  <a:lnTo>
                    <a:pt x="366" y="24"/>
                  </a:lnTo>
                  <a:lnTo>
                    <a:pt x="360" y="30"/>
                  </a:lnTo>
                  <a:lnTo>
                    <a:pt x="348" y="41"/>
                  </a:lnTo>
                  <a:lnTo>
                    <a:pt x="258" y="148"/>
                  </a:lnTo>
                  <a:lnTo>
                    <a:pt x="192" y="260"/>
                  </a:lnTo>
                  <a:lnTo>
                    <a:pt x="144" y="384"/>
                  </a:lnTo>
                  <a:lnTo>
                    <a:pt x="114" y="509"/>
                  </a:lnTo>
                  <a:lnTo>
                    <a:pt x="96" y="645"/>
                  </a:lnTo>
                  <a:lnTo>
                    <a:pt x="90" y="781"/>
                  </a:lnTo>
                  <a:lnTo>
                    <a:pt x="96" y="905"/>
                  </a:lnTo>
                  <a:lnTo>
                    <a:pt x="114" y="1035"/>
                  </a:lnTo>
                  <a:lnTo>
                    <a:pt x="144" y="1165"/>
                  </a:lnTo>
                  <a:lnTo>
                    <a:pt x="186" y="1289"/>
                  </a:lnTo>
                  <a:lnTo>
                    <a:pt x="252" y="1407"/>
                  </a:lnTo>
                  <a:lnTo>
                    <a:pt x="342" y="1514"/>
                  </a:lnTo>
                  <a:lnTo>
                    <a:pt x="354" y="1526"/>
                  </a:lnTo>
                  <a:lnTo>
                    <a:pt x="366" y="1537"/>
                  </a:lnTo>
                  <a:lnTo>
                    <a:pt x="366" y="1543"/>
                  </a:lnTo>
                  <a:lnTo>
                    <a:pt x="372" y="1543"/>
                  </a:lnTo>
                  <a:lnTo>
                    <a:pt x="372" y="1549"/>
                  </a:lnTo>
                  <a:lnTo>
                    <a:pt x="372" y="1549"/>
                  </a:lnTo>
                  <a:lnTo>
                    <a:pt x="366" y="1555"/>
                  </a:lnTo>
                  <a:lnTo>
                    <a:pt x="360" y="1561"/>
                  </a:lnTo>
                  <a:lnTo>
                    <a:pt x="354" y="1561"/>
                  </a:lnTo>
                  <a:lnTo>
                    <a:pt x="336" y="1555"/>
                  </a:lnTo>
                  <a:lnTo>
                    <a:pt x="300" y="1532"/>
                  </a:lnTo>
                  <a:lnTo>
                    <a:pt x="258" y="1490"/>
                  </a:lnTo>
                  <a:lnTo>
                    <a:pt x="210" y="1431"/>
                  </a:lnTo>
                  <a:lnTo>
                    <a:pt x="156" y="1360"/>
                  </a:lnTo>
                  <a:lnTo>
                    <a:pt x="108" y="1265"/>
                  </a:lnTo>
                  <a:lnTo>
                    <a:pt x="54" y="1135"/>
                  </a:lnTo>
                  <a:lnTo>
                    <a:pt x="18" y="1005"/>
                  </a:lnTo>
                  <a:lnTo>
                    <a:pt x="6" y="887"/>
                  </a:lnTo>
                  <a:lnTo>
                    <a:pt x="0" y="781"/>
                  </a:lnTo>
                  <a:lnTo>
                    <a:pt x="6" y="639"/>
                  </a:lnTo>
                  <a:lnTo>
                    <a:pt x="36" y="473"/>
                  </a:lnTo>
                  <a:lnTo>
                    <a:pt x="102" y="302"/>
                  </a:lnTo>
                  <a:lnTo>
                    <a:pt x="150" y="213"/>
                  </a:lnTo>
                  <a:lnTo>
                    <a:pt x="204" y="136"/>
                  </a:lnTo>
                  <a:lnTo>
                    <a:pt x="258" y="77"/>
                  </a:lnTo>
                  <a:lnTo>
                    <a:pt x="300" y="36"/>
                  </a:lnTo>
                  <a:lnTo>
                    <a:pt x="336" y="6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8" name="Freeform 10"/>
            <p:cNvSpPr>
              <a:spLocks/>
            </p:cNvSpPr>
            <p:nvPr/>
          </p:nvSpPr>
          <p:spPr bwMode="auto">
            <a:xfrm>
              <a:off x="6156" y="3523"/>
              <a:ext cx="894" cy="1100"/>
            </a:xfrm>
            <a:custGeom>
              <a:avLst/>
              <a:gdLst/>
              <a:ahLst/>
              <a:cxnLst>
                <a:cxn ang="0">
                  <a:pos x="510" y="0"/>
                </a:cxn>
                <a:cxn ang="0">
                  <a:pos x="642" y="0"/>
                </a:cxn>
                <a:cxn ang="0">
                  <a:pos x="750" y="0"/>
                </a:cxn>
                <a:cxn ang="0">
                  <a:pos x="870" y="0"/>
                </a:cxn>
                <a:cxn ang="0">
                  <a:pos x="888" y="6"/>
                </a:cxn>
                <a:cxn ang="0">
                  <a:pos x="888" y="30"/>
                </a:cxn>
                <a:cxn ang="0">
                  <a:pos x="876" y="42"/>
                </a:cxn>
                <a:cxn ang="0">
                  <a:pos x="852" y="48"/>
                </a:cxn>
                <a:cxn ang="0">
                  <a:pos x="768" y="60"/>
                </a:cxn>
                <a:cxn ang="0">
                  <a:pos x="744" y="113"/>
                </a:cxn>
                <a:cxn ang="0">
                  <a:pos x="558" y="840"/>
                </a:cxn>
                <a:cxn ang="0">
                  <a:pos x="462" y="1000"/>
                </a:cxn>
                <a:cxn ang="0">
                  <a:pos x="300" y="1088"/>
                </a:cxn>
                <a:cxn ang="0">
                  <a:pos x="120" y="1088"/>
                </a:cxn>
                <a:cxn ang="0">
                  <a:pos x="12" y="1000"/>
                </a:cxn>
                <a:cxn ang="0">
                  <a:pos x="6" y="876"/>
                </a:cxn>
                <a:cxn ang="0">
                  <a:pos x="54" y="816"/>
                </a:cxn>
                <a:cxn ang="0">
                  <a:pos x="108" y="805"/>
                </a:cxn>
                <a:cxn ang="0">
                  <a:pos x="132" y="811"/>
                </a:cxn>
                <a:cxn ang="0">
                  <a:pos x="156" y="822"/>
                </a:cxn>
                <a:cxn ang="0">
                  <a:pos x="174" y="852"/>
                </a:cxn>
                <a:cxn ang="0">
                  <a:pos x="168" y="905"/>
                </a:cxn>
                <a:cxn ang="0">
                  <a:pos x="114" y="958"/>
                </a:cxn>
                <a:cxn ang="0">
                  <a:pos x="54" y="970"/>
                </a:cxn>
                <a:cxn ang="0">
                  <a:pos x="120" y="1047"/>
                </a:cxn>
                <a:cxn ang="0">
                  <a:pos x="204" y="1065"/>
                </a:cxn>
                <a:cxn ang="0">
                  <a:pos x="306" y="1029"/>
                </a:cxn>
                <a:cxn ang="0">
                  <a:pos x="402" y="917"/>
                </a:cxn>
                <a:cxn ang="0">
                  <a:pos x="612" y="113"/>
                </a:cxn>
                <a:cxn ang="0">
                  <a:pos x="624" y="77"/>
                </a:cxn>
                <a:cxn ang="0">
                  <a:pos x="612" y="60"/>
                </a:cxn>
                <a:cxn ang="0">
                  <a:pos x="570" y="48"/>
                </a:cxn>
                <a:cxn ang="0">
                  <a:pos x="528" y="48"/>
                </a:cxn>
                <a:cxn ang="0">
                  <a:pos x="480" y="48"/>
                </a:cxn>
                <a:cxn ang="0">
                  <a:pos x="444" y="42"/>
                </a:cxn>
                <a:cxn ang="0">
                  <a:pos x="426" y="36"/>
                </a:cxn>
                <a:cxn ang="0">
                  <a:pos x="426" y="12"/>
                </a:cxn>
                <a:cxn ang="0">
                  <a:pos x="444" y="0"/>
                </a:cxn>
                <a:cxn ang="0">
                  <a:pos x="462" y="0"/>
                </a:cxn>
              </a:cxnLst>
              <a:rect l="0" t="0" r="r" b="b"/>
              <a:pathLst>
                <a:path w="894" h="1100">
                  <a:moveTo>
                    <a:pt x="462" y="0"/>
                  </a:moveTo>
                  <a:lnTo>
                    <a:pt x="510" y="0"/>
                  </a:lnTo>
                  <a:lnTo>
                    <a:pt x="576" y="0"/>
                  </a:lnTo>
                  <a:lnTo>
                    <a:pt x="642" y="0"/>
                  </a:lnTo>
                  <a:lnTo>
                    <a:pt x="690" y="6"/>
                  </a:lnTo>
                  <a:lnTo>
                    <a:pt x="750" y="0"/>
                  </a:lnTo>
                  <a:lnTo>
                    <a:pt x="816" y="0"/>
                  </a:lnTo>
                  <a:lnTo>
                    <a:pt x="870" y="0"/>
                  </a:lnTo>
                  <a:lnTo>
                    <a:pt x="882" y="0"/>
                  </a:lnTo>
                  <a:lnTo>
                    <a:pt x="888" y="6"/>
                  </a:lnTo>
                  <a:lnTo>
                    <a:pt x="894" y="18"/>
                  </a:lnTo>
                  <a:lnTo>
                    <a:pt x="888" y="30"/>
                  </a:lnTo>
                  <a:lnTo>
                    <a:pt x="882" y="42"/>
                  </a:lnTo>
                  <a:lnTo>
                    <a:pt x="876" y="42"/>
                  </a:lnTo>
                  <a:lnTo>
                    <a:pt x="864" y="48"/>
                  </a:lnTo>
                  <a:lnTo>
                    <a:pt x="852" y="48"/>
                  </a:lnTo>
                  <a:lnTo>
                    <a:pt x="798" y="48"/>
                  </a:lnTo>
                  <a:lnTo>
                    <a:pt x="768" y="60"/>
                  </a:lnTo>
                  <a:lnTo>
                    <a:pt x="756" y="77"/>
                  </a:lnTo>
                  <a:lnTo>
                    <a:pt x="744" y="113"/>
                  </a:lnTo>
                  <a:lnTo>
                    <a:pt x="744" y="113"/>
                  </a:lnTo>
                  <a:lnTo>
                    <a:pt x="558" y="840"/>
                  </a:lnTo>
                  <a:lnTo>
                    <a:pt x="522" y="929"/>
                  </a:lnTo>
                  <a:lnTo>
                    <a:pt x="462" y="1000"/>
                  </a:lnTo>
                  <a:lnTo>
                    <a:pt x="384" y="1053"/>
                  </a:lnTo>
                  <a:lnTo>
                    <a:pt x="300" y="1088"/>
                  </a:lnTo>
                  <a:lnTo>
                    <a:pt x="210" y="1100"/>
                  </a:lnTo>
                  <a:lnTo>
                    <a:pt x="120" y="1088"/>
                  </a:lnTo>
                  <a:lnTo>
                    <a:pt x="54" y="1053"/>
                  </a:lnTo>
                  <a:lnTo>
                    <a:pt x="12" y="1000"/>
                  </a:lnTo>
                  <a:lnTo>
                    <a:pt x="0" y="929"/>
                  </a:lnTo>
                  <a:lnTo>
                    <a:pt x="6" y="876"/>
                  </a:lnTo>
                  <a:lnTo>
                    <a:pt x="30" y="840"/>
                  </a:lnTo>
                  <a:lnTo>
                    <a:pt x="54" y="816"/>
                  </a:lnTo>
                  <a:lnTo>
                    <a:pt x="84" y="811"/>
                  </a:lnTo>
                  <a:lnTo>
                    <a:pt x="108" y="805"/>
                  </a:lnTo>
                  <a:lnTo>
                    <a:pt x="120" y="805"/>
                  </a:lnTo>
                  <a:lnTo>
                    <a:pt x="132" y="811"/>
                  </a:lnTo>
                  <a:lnTo>
                    <a:pt x="144" y="816"/>
                  </a:lnTo>
                  <a:lnTo>
                    <a:pt x="156" y="822"/>
                  </a:lnTo>
                  <a:lnTo>
                    <a:pt x="168" y="834"/>
                  </a:lnTo>
                  <a:lnTo>
                    <a:pt x="174" y="852"/>
                  </a:lnTo>
                  <a:lnTo>
                    <a:pt x="174" y="870"/>
                  </a:lnTo>
                  <a:lnTo>
                    <a:pt x="168" y="905"/>
                  </a:lnTo>
                  <a:lnTo>
                    <a:pt x="144" y="941"/>
                  </a:lnTo>
                  <a:lnTo>
                    <a:pt x="114" y="958"/>
                  </a:lnTo>
                  <a:lnTo>
                    <a:pt x="72" y="970"/>
                  </a:lnTo>
                  <a:lnTo>
                    <a:pt x="54" y="970"/>
                  </a:lnTo>
                  <a:lnTo>
                    <a:pt x="84" y="1018"/>
                  </a:lnTo>
                  <a:lnTo>
                    <a:pt x="120" y="1047"/>
                  </a:lnTo>
                  <a:lnTo>
                    <a:pt x="168" y="1065"/>
                  </a:lnTo>
                  <a:lnTo>
                    <a:pt x="204" y="1065"/>
                  </a:lnTo>
                  <a:lnTo>
                    <a:pt x="258" y="1059"/>
                  </a:lnTo>
                  <a:lnTo>
                    <a:pt x="306" y="1029"/>
                  </a:lnTo>
                  <a:lnTo>
                    <a:pt x="360" y="982"/>
                  </a:lnTo>
                  <a:lnTo>
                    <a:pt x="402" y="917"/>
                  </a:lnTo>
                  <a:lnTo>
                    <a:pt x="432" y="834"/>
                  </a:lnTo>
                  <a:lnTo>
                    <a:pt x="612" y="113"/>
                  </a:lnTo>
                  <a:lnTo>
                    <a:pt x="618" y="95"/>
                  </a:lnTo>
                  <a:lnTo>
                    <a:pt x="624" y="77"/>
                  </a:lnTo>
                  <a:lnTo>
                    <a:pt x="618" y="66"/>
                  </a:lnTo>
                  <a:lnTo>
                    <a:pt x="612" y="60"/>
                  </a:lnTo>
                  <a:lnTo>
                    <a:pt x="594" y="54"/>
                  </a:lnTo>
                  <a:lnTo>
                    <a:pt x="570" y="48"/>
                  </a:lnTo>
                  <a:lnTo>
                    <a:pt x="546" y="48"/>
                  </a:lnTo>
                  <a:lnTo>
                    <a:pt x="528" y="48"/>
                  </a:lnTo>
                  <a:lnTo>
                    <a:pt x="504" y="48"/>
                  </a:lnTo>
                  <a:lnTo>
                    <a:pt x="480" y="48"/>
                  </a:lnTo>
                  <a:lnTo>
                    <a:pt x="462" y="48"/>
                  </a:lnTo>
                  <a:lnTo>
                    <a:pt x="444" y="42"/>
                  </a:lnTo>
                  <a:lnTo>
                    <a:pt x="432" y="42"/>
                  </a:lnTo>
                  <a:lnTo>
                    <a:pt x="426" y="36"/>
                  </a:lnTo>
                  <a:lnTo>
                    <a:pt x="426" y="30"/>
                  </a:lnTo>
                  <a:lnTo>
                    <a:pt x="426" y="12"/>
                  </a:lnTo>
                  <a:lnTo>
                    <a:pt x="432" y="6"/>
                  </a:lnTo>
                  <a:lnTo>
                    <a:pt x="444" y="0"/>
                  </a:lnTo>
                  <a:lnTo>
                    <a:pt x="450" y="0"/>
                  </a:lnTo>
                  <a:lnTo>
                    <a:pt x="46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9" name="Freeform 11"/>
            <p:cNvSpPr>
              <a:spLocks/>
            </p:cNvSpPr>
            <p:nvPr/>
          </p:nvSpPr>
          <p:spPr bwMode="auto">
            <a:xfrm>
              <a:off x="7050" y="4079"/>
              <a:ext cx="408" cy="734"/>
            </a:xfrm>
            <a:custGeom>
              <a:avLst/>
              <a:gdLst/>
              <a:ahLst/>
              <a:cxnLst>
                <a:cxn ang="0">
                  <a:pos x="216" y="0"/>
                </a:cxn>
                <a:cxn ang="0">
                  <a:pos x="234" y="0"/>
                </a:cxn>
                <a:cxn ang="0">
                  <a:pos x="246" y="6"/>
                </a:cxn>
                <a:cxn ang="0">
                  <a:pos x="246" y="6"/>
                </a:cxn>
                <a:cxn ang="0">
                  <a:pos x="252" y="18"/>
                </a:cxn>
                <a:cxn ang="0">
                  <a:pos x="252" y="36"/>
                </a:cxn>
                <a:cxn ang="0">
                  <a:pos x="252" y="645"/>
                </a:cxn>
                <a:cxn ang="0">
                  <a:pos x="252" y="668"/>
                </a:cxn>
                <a:cxn ang="0">
                  <a:pos x="264" y="686"/>
                </a:cxn>
                <a:cxn ang="0">
                  <a:pos x="300" y="692"/>
                </a:cxn>
                <a:cxn ang="0">
                  <a:pos x="366" y="698"/>
                </a:cxn>
                <a:cxn ang="0">
                  <a:pos x="408" y="698"/>
                </a:cxn>
                <a:cxn ang="0">
                  <a:pos x="408" y="734"/>
                </a:cxn>
                <a:cxn ang="0">
                  <a:pos x="372" y="734"/>
                </a:cxn>
                <a:cxn ang="0">
                  <a:pos x="312" y="734"/>
                </a:cxn>
                <a:cxn ang="0">
                  <a:pos x="246" y="734"/>
                </a:cxn>
                <a:cxn ang="0">
                  <a:pos x="204" y="734"/>
                </a:cxn>
                <a:cxn ang="0">
                  <a:pos x="162" y="734"/>
                </a:cxn>
                <a:cxn ang="0">
                  <a:pos x="96" y="734"/>
                </a:cxn>
                <a:cxn ang="0">
                  <a:pos x="36" y="734"/>
                </a:cxn>
                <a:cxn ang="0">
                  <a:pos x="6" y="734"/>
                </a:cxn>
                <a:cxn ang="0">
                  <a:pos x="6" y="698"/>
                </a:cxn>
                <a:cxn ang="0">
                  <a:pos x="48" y="698"/>
                </a:cxn>
                <a:cxn ang="0">
                  <a:pos x="114" y="692"/>
                </a:cxn>
                <a:cxn ang="0">
                  <a:pos x="144" y="686"/>
                </a:cxn>
                <a:cxn ang="0">
                  <a:pos x="156" y="668"/>
                </a:cxn>
                <a:cxn ang="0">
                  <a:pos x="162" y="645"/>
                </a:cxn>
                <a:cxn ang="0">
                  <a:pos x="162" y="83"/>
                </a:cxn>
                <a:cxn ang="0">
                  <a:pos x="96" y="101"/>
                </a:cxn>
                <a:cxn ang="0">
                  <a:pos x="36" y="113"/>
                </a:cxn>
                <a:cxn ang="0">
                  <a:pos x="0" y="113"/>
                </a:cxn>
                <a:cxn ang="0">
                  <a:pos x="0" y="71"/>
                </a:cxn>
                <a:cxn ang="0">
                  <a:pos x="42" y="71"/>
                </a:cxn>
                <a:cxn ang="0">
                  <a:pos x="96" y="65"/>
                </a:cxn>
                <a:cxn ang="0">
                  <a:pos x="162" y="42"/>
                </a:cxn>
                <a:cxn ang="0">
                  <a:pos x="216" y="0"/>
                </a:cxn>
              </a:cxnLst>
              <a:rect l="0" t="0" r="r" b="b"/>
              <a:pathLst>
                <a:path w="408" h="734">
                  <a:moveTo>
                    <a:pt x="216" y="0"/>
                  </a:moveTo>
                  <a:lnTo>
                    <a:pt x="234" y="0"/>
                  </a:lnTo>
                  <a:lnTo>
                    <a:pt x="246" y="6"/>
                  </a:lnTo>
                  <a:lnTo>
                    <a:pt x="246" y="6"/>
                  </a:lnTo>
                  <a:lnTo>
                    <a:pt x="252" y="18"/>
                  </a:lnTo>
                  <a:lnTo>
                    <a:pt x="252" y="36"/>
                  </a:lnTo>
                  <a:lnTo>
                    <a:pt x="252" y="645"/>
                  </a:lnTo>
                  <a:lnTo>
                    <a:pt x="252" y="668"/>
                  </a:lnTo>
                  <a:lnTo>
                    <a:pt x="264" y="686"/>
                  </a:lnTo>
                  <a:lnTo>
                    <a:pt x="300" y="692"/>
                  </a:lnTo>
                  <a:lnTo>
                    <a:pt x="366" y="698"/>
                  </a:lnTo>
                  <a:lnTo>
                    <a:pt x="408" y="698"/>
                  </a:lnTo>
                  <a:lnTo>
                    <a:pt x="408" y="734"/>
                  </a:lnTo>
                  <a:lnTo>
                    <a:pt x="372" y="734"/>
                  </a:lnTo>
                  <a:lnTo>
                    <a:pt x="312" y="734"/>
                  </a:lnTo>
                  <a:lnTo>
                    <a:pt x="246" y="734"/>
                  </a:lnTo>
                  <a:lnTo>
                    <a:pt x="204" y="734"/>
                  </a:lnTo>
                  <a:lnTo>
                    <a:pt x="162" y="734"/>
                  </a:lnTo>
                  <a:lnTo>
                    <a:pt x="96" y="734"/>
                  </a:lnTo>
                  <a:lnTo>
                    <a:pt x="36" y="734"/>
                  </a:lnTo>
                  <a:lnTo>
                    <a:pt x="6" y="734"/>
                  </a:lnTo>
                  <a:lnTo>
                    <a:pt x="6" y="698"/>
                  </a:lnTo>
                  <a:lnTo>
                    <a:pt x="48" y="698"/>
                  </a:lnTo>
                  <a:lnTo>
                    <a:pt x="114" y="692"/>
                  </a:lnTo>
                  <a:lnTo>
                    <a:pt x="144" y="686"/>
                  </a:lnTo>
                  <a:lnTo>
                    <a:pt x="156" y="668"/>
                  </a:lnTo>
                  <a:lnTo>
                    <a:pt x="162" y="645"/>
                  </a:lnTo>
                  <a:lnTo>
                    <a:pt x="162" y="83"/>
                  </a:lnTo>
                  <a:lnTo>
                    <a:pt x="96" y="101"/>
                  </a:lnTo>
                  <a:lnTo>
                    <a:pt x="36" y="113"/>
                  </a:lnTo>
                  <a:lnTo>
                    <a:pt x="0" y="113"/>
                  </a:lnTo>
                  <a:lnTo>
                    <a:pt x="0" y="71"/>
                  </a:lnTo>
                  <a:lnTo>
                    <a:pt x="42" y="71"/>
                  </a:lnTo>
                  <a:lnTo>
                    <a:pt x="96" y="65"/>
                  </a:lnTo>
                  <a:lnTo>
                    <a:pt x="162" y="42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0" name="Freeform 12"/>
            <p:cNvSpPr>
              <a:spLocks/>
            </p:cNvSpPr>
            <p:nvPr/>
          </p:nvSpPr>
          <p:spPr bwMode="auto">
            <a:xfrm>
              <a:off x="7626" y="4079"/>
              <a:ext cx="498" cy="734"/>
            </a:xfrm>
            <a:custGeom>
              <a:avLst/>
              <a:gdLst/>
              <a:ahLst/>
              <a:cxnLst>
                <a:cxn ang="0">
                  <a:pos x="318" y="12"/>
                </a:cxn>
                <a:cxn ang="0">
                  <a:pos x="450" y="83"/>
                </a:cxn>
                <a:cxn ang="0">
                  <a:pos x="498" y="219"/>
                </a:cxn>
                <a:cxn ang="0">
                  <a:pos x="450" y="355"/>
                </a:cxn>
                <a:cxn ang="0">
                  <a:pos x="336" y="456"/>
                </a:cxn>
                <a:cxn ang="0">
                  <a:pos x="264" y="515"/>
                </a:cxn>
                <a:cxn ang="0">
                  <a:pos x="174" y="586"/>
                </a:cxn>
                <a:cxn ang="0">
                  <a:pos x="318" y="645"/>
                </a:cxn>
                <a:cxn ang="0">
                  <a:pos x="378" y="639"/>
                </a:cxn>
                <a:cxn ang="0">
                  <a:pos x="432" y="633"/>
                </a:cxn>
                <a:cxn ang="0">
                  <a:pos x="456" y="568"/>
                </a:cxn>
                <a:cxn ang="0">
                  <a:pos x="498" y="532"/>
                </a:cxn>
                <a:cxn ang="0">
                  <a:pos x="462" y="734"/>
                </a:cxn>
                <a:cxn ang="0">
                  <a:pos x="0" y="722"/>
                </a:cxn>
                <a:cxn ang="0">
                  <a:pos x="6" y="704"/>
                </a:cxn>
                <a:cxn ang="0">
                  <a:pos x="12" y="692"/>
                </a:cxn>
                <a:cxn ang="0">
                  <a:pos x="318" y="391"/>
                </a:cxn>
                <a:cxn ang="0">
                  <a:pos x="378" y="284"/>
                </a:cxn>
                <a:cxn ang="0">
                  <a:pos x="384" y="166"/>
                </a:cxn>
                <a:cxn ang="0">
                  <a:pos x="324" y="77"/>
                </a:cxn>
                <a:cxn ang="0">
                  <a:pos x="216" y="42"/>
                </a:cxn>
                <a:cxn ang="0">
                  <a:pos x="132" y="65"/>
                </a:cxn>
                <a:cxn ang="0">
                  <a:pos x="54" y="142"/>
                </a:cxn>
                <a:cxn ang="0">
                  <a:pos x="96" y="148"/>
                </a:cxn>
                <a:cxn ang="0">
                  <a:pos x="114" y="172"/>
                </a:cxn>
                <a:cxn ang="0">
                  <a:pos x="120" y="195"/>
                </a:cxn>
                <a:cxn ang="0">
                  <a:pos x="120" y="219"/>
                </a:cxn>
                <a:cxn ang="0">
                  <a:pos x="102" y="249"/>
                </a:cxn>
                <a:cxn ang="0">
                  <a:pos x="72" y="260"/>
                </a:cxn>
                <a:cxn ang="0">
                  <a:pos x="54" y="260"/>
                </a:cxn>
                <a:cxn ang="0">
                  <a:pos x="36" y="255"/>
                </a:cxn>
                <a:cxn ang="0">
                  <a:pos x="18" y="243"/>
                </a:cxn>
                <a:cxn ang="0">
                  <a:pos x="0" y="219"/>
                </a:cxn>
                <a:cxn ang="0">
                  <a:pos x="12" y="142"/>
                </a:cxn>
                <a:cxn ang="0">
                  <a:pos x="90" y="42"/>
                </a:cxn>
                <a:cxn ang="0">
                  <a:pos x="234" y="0"/>
                </a:cxn>
              </a:cxnLst>
              <a:rect l="0" t="0" r="r" b="b"/>
              <a:pathLst>
                <a:path w="498" h="734">
                  <a:moveTo>
                    <a:pt x="234" y="0"/>
                  </a:moveTo>
                  <a:lnTo>
                    <a:pt x="318" y="12"/>
                  </a:lnTo>
                  <a:lnTo>
                    <a:pt x="390" y="42"/>
                  </a:lnTo>
                  <a:lnTo>
                    <a:pt x="450" y="83"/>
                  </a:lnTo>
                  <a:lnTo>
                    <a:pt x="486" y="142"/>
                  </a:lnTo>
                  <a:lnTo>
                    <a:pt x="498" y="219"/>
                  </a:lnTo>
                  <a:lnTo>
                    <a:pt x="486" y="290"/>
                  </a:lnTo>
                  <a:lnTo>
                    <a:pt x="450" y="355"/>
                  </a:lnTo>
                  <a:lnTo>
                    <a:pt x="396" y="408"/>
                  </a:lnTo>
                  <a:lnTo>
                    <a:pt x="336" y="456"/>
                  </a:lnTo>
                  <a:lnTo>
                    <a:pt x="300" y="485"/>
                  </a:lnTo>
                  <a:lnTo>
                    <a:pt x="264" y="515"/>
                  </a:lnTo>
                  <a:lnTo>
                    <a:pt x="222" y="544"/>
                  </a:lnTo>
                  <a:lnTo>
                    <a:pt x="174" y="586"/>
                  </a:lnTo>
                  <a:lnTo>
                    <a:pt x="114" y="645"/>
                  </a:lnTo>
                  <a:lnTo>
                    <a:pt x="318" y="645"/>
                  </a:lnTo>
                  <a:lnTo>
                    <a:pt x="342" y="645"/>
                  </a:lnTo>
                  <a:lnTo>
                    <a:pt x="378" y="639"/>
                  </a:lnTo>
                  <a:lnTo>
                    <a:pt x="414" y="639"/>
                  </a:lnTo>
                  <a:lnTo>
                    <a:pt x="432" y="633"/>
                  </a:lnTo>
                  <a:lnTo>
                    <a:pt x="444" y="609"/>
                  </a:lnTo>
                  <a:lnTo>
                    <a:pt x="456" y="568"/>
                  </a:lnTo>
                  <a:lnTo>
                    <a:pt x="462" y="532"/>
                  </a:lnTo>
                  <a:lnTo>
                    <a:pt x="498" y="532"/>
                  </a:lnTo>
                  <a:lnTo>
                    <a:pt x="498" y="532"/>
                  </a:lnTo>
                  <a:lnTo>
                    <a:pt x="462" y="734"/>
                  </a:lnTo>
                  <a:lnTo>
                    <a:pt x="0" y="734"/>
                  </a:lnTo>
                  <a:lnTo>
                    <a:pt x="0" y="722"/>
                  </a:lnTo>
                  <a:lnTo>
                    <a:pt x="0" y="710"/>
                  </a:lnTo>
                  <a:lnTo>
                    <a:pt x="6" y="704"/>
                  </a:lnTo>
                  <a:lnTo>
                    <a:pt x="6" y="698"/>
                  </a:lnTo>
                  <a:lnTo>
                    <a:pt x="12" y="692"/>
                  </a:lnTo>
                  <a:lnTo>
                    <a:pt x="282" y="426"/>
                  </a:lnTo>
                  <a:lnTo>
                    <a:pt x="318" y="391"/>
                  </a:lnTo>
                  <a:lnTo>
                    <a:pt x="348" y="343"/>
                  </a:lnTo>
                  <a:lnTo>
                    <a:pt x="378" y="284"/>
                  </a:lnTo>
                  <a:lnTo>
                    <a:pt x="390" y="219"/>
                  </a:lnTo>
                  <a:lnTo>
                    <a:pt x="384" y="166"/>
                  </a:lnTo>
                  <a:lnTo>
                    <a:pt x="360" y="119"/>
                  </a:lnTo>
                  <a:lnTo>
                    <a:pt x="324" y="77"/>
                  </a:lnTo>
                  <a:lnTo>
                    <a:pt x="276" y="48"/>
                  </a:lnTo>
                  <a:lnTo>
                    <a:pt x="216" y="42"/>
                  </a:lnTo>
                  <a:lnTo>
                    <a:pt x="174" y="48"/>
                  </a:lnTo>
                  <a:lnTo>
                    <a:pt x="132" y="65"/>
                  </a:lnTo>
                  <a:lnTo>
                    <a:pt x="90" y="95"/>
                  </a:lnTo>
                  <a:lnTo>
                    <a:pt x="54" y="142"/>
                  </a:lnTo>
                  <a:lnTo>
                    <a:pt x="78" y="148"/>
                  </a:lnTo>
                  <a:lnTo>
                    <a:pt x="96" y="148"/>
                  </a:lnTo>
                  <a:lnTo>
                    <a:pt x="108" y="160"/>
                  </a:lnTo>
                  <a:lnTo>
                    <a:pt x="114" y="172"/>
                  </a:lnTo>
                  <a:lnTo>
                    <a:pt x="120" y="184"/>
                  </a:lnTo>
                  <a:lnTo>
                    <a:pt x="120" y="195"/>
                  </a:lnTo>
                  <a:lnTo>
                    <a:pt x="120" y="201"/>
                  </a:lnTo>
                  <a:lnTo>
                    <a:pt x="120" y="219"/>
                  </a:lnTo>
                  <a:lnTo>
                    <a:pt x="114" y="237"/>
                  </a:lnTo>
                  <a:lnTo>
                    <a:pt x="102" y="249"/>
                  </a:lnTo>
                  <a:lnTo>
                    <a:pt x="90" y="255"/>
                  </a:lnTo>
                  <a:lnTo>
                    <a:pt x="72" y="260"/>
                  </a:lnTo>
                  <a:lnTo>
                    <a:pt x="60" y="260"/>
                  </a:lnTo>
                  <a:lnTo>
                    <a:pt x="54" y="260"/>
                  </a:lnTo>
                  <a:lnTo>
                    <a:pt x="48" y="260"/>
                  </a:lnTo>
                  <a:lnTo>
                    <a:pt x="36" y="255"/>
                  </a:lnTo>
                  <a:lnTo>
                    <a:pt x="24" y="255"/>
                  </a:lnTo>
                  <a:lnTo>
                    <a:pt x="18" y="243"/>
                  </a:lnTo>
                  <a:lnTo>
                    <a:pt x="6" y="231"/>
                  </a:lnTo>
                  <a:lnTo>
                    <a:pt x="0" y="219"/>
                  </a:lnTo>
                  <a:lnTo>
                    <a:pt x="0" y="201"/>
                  </a:lnTo>
                  <a:lnTo>
                    <a:pt x="12" y="142"/>
                  </a:lnTo>
                  <a:lnTo>
                    <a:pt x="42" y="83"/>
                  </a:lnTo>
                  <a:lnTo>
                    <a:pt x="90" y="42"/>
                  </a:lnTo>
                  <a:lnTo>
                    <a:pt x="156" y="12"/>
                  </a:lnTo>
                  <a:lnTo>
                    <a:pt x="23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1" name="Freeform 13"/>
            <p:cNvSpPr>
              <a:spLocks noEditPoints="1"/>
            </p:cNvSpPr>
            <p:nvPr/>
          </p:nvSpPr>
          <p:spPr bwMode="auto">
            <a:xfrm>
              <a:off x="8376" y="3417"/>
              <a:ext cx="366" cy="1561"/>
            </a:xfrm>
            <a:custGeom>
              <a:avLst/>
              <a:gdLst/>
              <a:ahLst/>
              <a:cxnLst>
                <a:cxn ang="0">
                  <a:pos x="366" y="781"/>
                </a:cxn>
                <a:cxn ang="0">
                  <a:pos x="366" y="781"/>
                </a:cxn>
                <a:cxn ang="0">
                  <a:pos x="366" y="781"/>
                </a:cxn>
                <a:cxn ang="0">
                  <a:pos x="366" y="781"/>
                </a:cxn>
                <a:cxn ang="0">
                  <a:pos x="18" y="0"/>
                </a:cxn>
                <a:cxn ang="0">
                  <a:pos x="36" y="6"/>
                </a:cxn>
                <a:cxn ang="0">
                  <a:pos x="66" y="36"/>
                </a:cxn>
                <a:cxn ang="0">
                  <a:pos x="108" y="77"/>
                </a:cxn>
                <a:cxn ang="0">
                  <a:pos x="162" y="130"/>
                </a:cxn>
                <a:cxn ang="0">
                  <a:pos x="216" y="207"/>
                </a:cxn>
                <a:cxn ang="0">
                  <a:pos x="264" y="296"/>
                </a:cxn>
                <a:cxn ang="0">
                  <a:pos x="318" y="426"/>
                </a:cxn>
                <a:cxn ang="0">
                  <a:pos x="348" y="556"/>
                </a:cxn>
                <a:cxn ang="0">
                  <a:pos x="366" y="680"/>
                </a:cxn>
                <a:cxn ang="0">
                  <a:pos x="366" y="781"/>
                </a:cxn>
                <a:cxn ang="0">
                  <a:pos x="360" y="922"/>
                </a:cxn>
                <a:cxn ang="0">
                  <a:pos x="330" y="1088"/>
                </a:cxn>
                <a:cxn ang="0">
                  <a:pos x="270" y="1260"/>
                </a:cxn>
                <a:cxn ang="0">
                  <a:pos x="216" y="1348"/>
                </a:cxn>
                <a:cxn ang="0">
                  <a:pos x="162" y="1425"/>
                </a:cxn>
                <a:cxn ang="0">
                  <a:pos x="114" y="1484"/>
                </a:cxn>
                <a:cxn ang="0">
                  <a:pos x="66" y="1526"/>
                </a:cxn>
                <a:cxn ang="0">
                  <a:pos x="36" y="1555"/>
                </a:cxn>
                <a:cxn ang="0">
                  <a:pos x="18" y="1561"/>
                </a:cxn>
                <a:cxn ang="0">
                  <a:pos x="6" y="1561"/>
                </a:cxn>
                <a:cxn ang="0">
                  <a:pos x="0" y="1555"/>
                </a:cxn>
                <a:cxn ang="0">
                  <a:pos x="0" y="1549"/>
                </a:cxn>
                <a:cxn ang="0">
                  <a:pos x="0" y="1543"/>
                </a:cxn>
                <a:cxn ang="0">
                  <a:pos x="0" y="1543"/>
                </a:cxn>
                <a:cxn ang="0">
                  <a:pos x="6" y="1537"/>
                </a:cxn>
                <a:cxn ang="0">
                  <a:pos x="12" y="1532"/>
                </a:cxn>
                <a:cxn ang="0">
                  <a:pos x="24" y="1520"/>
                </a:cxn>
                <a:cxn ang="0">
                  <a:pos x="108" y="1419"/>
                </a:cxn>
                <a:cxn ang="0">
                  <a:pos x="174" y="1301"/>
                </a:cxn>
                <a:cxn ang="0">
                  <a:pos x="222" y="1177"/>
                </a:cxn>
                <a:cxn ang="0">
                  <a:pos x="252" y="1047"/>
                </a:cxn>
                <a:cxn ang="0">
                  <a:pos x="270" y="917"/>
                </a:cxn>
                <a:cxn ang="0">
                  <a:pos x="276" y="781"/>
                </a:cxn>
                <a:cxn ang="0">
                  <a:pos x="264" y="591"/>
                </a:cxn>
                <a:cxn ang="0">
                  <a:pos x="234" y="426"/>
                </a:cxn>
                <a:cxn ang="0">
                  <a:pos x="186" y="278"/>
                </a:cxn>
                <a:cxn ang="0">
                  <a:pos x="114" y="154"/>
                </a:cxn>
                <a:cxn ang="0">
                  <a:pos x="30" y="53"/>
                </a:cxn>
                <a:cxn ang="0">
                  <a:pos x="18" y="41"/>
                </a:cxn>
                <a:cxn ang="0">
                  <a:pos x="6" y="30"/>
                </a:cxn>
                <a:cxn ang="0">
                  <a:pos x="0" y="24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6"/>
                </a:cxn>
                <a:cxn ang="0">
                  <a:pos x="6" y="0"/>
                </a:cxn>
                <a:cxn ang="0">
                  <a:pos x="18" y="0"/>
                </a:cxn>
              </a:cxnLst>
              <a:rect l="0" t="0" r="r" b="b"/>
              <a:pathLst>
                <a:path w="366" h="1561">
                  <a:moveTo>
                    <a:pt x="366" y="781"/>
                  </a:moveTo>
                  <a:lnTo>
                    <a:pt x="366" y="781"/>
                  </a:lnTo>
                  <a:lnTo>
                    <a:pt x="366" y="781"/>
                  </a:lnTo>
                  <a:lnTo>
                    <a:pt x="366" y="781"/>
                  </a:lnTo>
                  <a:close/>
                  <a:moveTo>
                    <a:pt x="18" y="0"/>
                  </a:moveTo>
                  <a:lnTo>
                    <a:pt x="36" y="6"/>
                  </a:lnTo>
                  <a:lnTo>
                    <a:pt x="66" y="36"/>
                  </a:lnTo>
                  <a:lnTo>
                    <a:pt x="108" y="77"/>
                  </a:lnTo>
                  <a:lnTo>
                    <a:pt x="162" y="130"/>
                  </a:lnTo>
                  <a:lnTo>
                    <a:pt x="216" y="207"/>
                  </a:lnTo>
                  <a:lnTo>
                    <a:pt x="264" y="296"/>
                  </a:lnTo>
                  <a:lnTo>
                    <a:pt x="318" y="426"/>
                  </a:lnTo>
                  <a:lnTo>
                    <a:pt x="348" y="556"/>
                  </a:lnTo>
                  <a:lnTo>
                    <a:pt x="366" y="680"/>
                  </a:lnTo>
                  <a:lnTo>
                    <a:pt x="366" y="781"/>
                  </a:lnTo>
                  <a:lnTo>
                    <a:pt x="360" y="922"/>
                  </a:lnTo>
                  <a:lnTo>
                    <a:pt x="330" y="1088"/>
                  </a:lnTo>
                  <a:lnTo>
                    <a:pt x="270" y="1260"/>
                  </a:lnTo>
                  <a:lnTo>
                    <a:pt x="216" y="1348"/>
                  </a:lnTo>
                  <a:lnTo>
                    <a:pt x="162" y="1425"/>
                  </a:lnTo>
                  <a:lnTo>
                    <a:pt x="114" y="1484"/>
                  </a:lnTo>
                  <a:lnTo>
                    <a:pt x="66" y="1526"/>
                  </a:lnTo>
                  <a:lnTo>
                    <a:pt x="36" y="1555"/>
                  </a:lnTo>
                  <a:lnTo>
                    <a:pt x="18" y="1561"/>
                  </a:lnTo>
                  <a:lnTo>
                    <a:pt x="6" y="1561"/>
                  </a:lnTo>
                  <a:lnTo>
                    <a:pt x="0" y="1555"/>
                  </a:lnTo>
                  <a:lnTo>
                    <a:pt x="0" y="1549"/>
                  </a:lnTo>
                  <a:lnTo>
                    <a:pt x="0" y="1543"/>
                  </a:lnTo>
                  <a:lnTo>
                    <a:pt x="0" y="1543"/>
                  </a:lnTo>
                  <a:lnTo>
                    <a:pt x="6" y="1537"/>
                  </a:lnTo>
                  <a:lnTo>
                    <a:pt x="12" y="1532"/>
                  </a:lnTo>
                  <a:lnTo>
                    <a:pt x="24" y="1520"/>
                  </a:lnTo>
                  <a:lnTo>
                    <a:pt x="108" y="1419"/>
                  </a:lnTo>
                  <a:lnTo>
                    <a:pt x="174" y="1301"/>
                  </a:lnTo>
                  <a:lnTo>
                    <a:pt x="222" y="1177"/>
                  </a:lnTo>
                  <a:lnTo>
                    <a:pt x="252" y="1047"/>
                  </a:lnTo>
                  <a:lnTo>
                    <a:pt x="270" y="917"/>
                  </a:lnTo>
                  <a:lnTo>
                    <a:pt x="276" y="781"/>
                  </a:lnTo>
                  <a:lnTo>
                    <a:pt x="264" y="591"/>
                  </a:lnTo>
                  <a:lnTo>
                    <a:pt x="234" y="426"/>
                  </a:lnTo>
                  <a:lnTo>
                    <a:pt x="186" y="278"/>
                  </a:lnTo>
                  <a:lnTo>
                    <a:pt x="114" y="154"/>
                  </a:lnTo>
                  <a:lnTo>
                    <a:pt x="30" y="53"/>
                  </a:lnTo>
                  <a:lnTo>
                    <a:pt x="18" y="41"/>
                  </a:lnTo>
                  <a:lnTo>
                    <a:pt x="6" y="30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6"/>
                  </a:lnTo>
                  <a:lnTo>
                    <a:pt x="6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2" name="Freeform 14"/>
            <p:cNvSpPr>
              <a:spLocks noEditPoints="1"/>
            </p:cNvSpPr>
            <p:nvPr/>
          </p:nvSpPr>
          <p:spPr bwMode="auto">
            <a:xfrm>
              <a:off x="9330" y="3677"/>
              <a:ext cx="1062" cy="1041"/>
            </a:xfrm>
            <a:custGeom>
              <a:avLst/>
              <a:gdLst/>
              <a:ahLst/>
              <a:cxnLst>
                <a:cxn ang="0">
                  <a:pos x="198" y="875"/>
                </a:cxn>
                <a:cxn ang="0">
                  <a:pos x="354" y="970"/>
                </a:cxn>
                <a:cxn ang="0">
                  <a:pos x="486" y="1000"/>
                </a:cxn>
                <a:cxn ang="0">
                  <a:pos x="624" y="994"/>
                </a:cxn>
                <a:cxn ang="0">
                  <a:pos x="774" y="940"/>
                </a:cxn>
                <a:cxn ang="0">
                  <a:pos x="852" y="887"/>
                </a:cxn>
                <a:cxn ang="0">
                  <a:pos x="858" y="869"/>
                </a:cxn>
                <a:cxn ang="0">
                  <a:pos x="846" y="858"/>
                </a:cxn>
                <a:cxn ang="0">
                  <a:pos x="894" y="195"/>
                </a:cxn>
                <a:cxn ang="0">
                  <a:pos x="894" y="846"/>
                </a:cxn>
                <a:cxn ang="0">
                  <a:pos x="1008" y="639"/>
                </a:cxn>
                <a:cxn ang="0">
                  <a:pos x="1002" y="396"/>
                </a:cxn>
                <a:cxn ang="0">
                  <a:pos x="894" y="195"/>
                </a:cxn>
                <a:cxn ang="0">
                  <a:pos x="102" y="296"/>
                </a:cxn>
                <a:cxn ang="0">
                  <a:pos x="42" y="521"/>
                </a:cxn>
                <a:cxn ang="0">
                  <a:pos x="72" y="680"/>
                </a:cxn>
                <a:cxn ang="0">
                  <a:pos x="168" y="846"/>
                </a:cxn>
                <a:cxn ang="0">
                  <a:pos x="168" y="195"/>
                </a:cxn>
                <a:cxn ang="0">
                  <a:pos x="438" y="48"/>
                </a:cxn>
                <a:cxn ang="0">
                  <a:pos x="288" y="101"/>
                </a:cxn>
                <a:cxn ang="0">
                  <a:pos x="210" y="154"/>
                </a:cxn>
                <a:cxn ang="0">
                  <a:pos x="204" y="172"/>
                </a:cxn>
                <a:cxn ang="0">
                  <a:pos x="216" y="184"/>
                </a:cxn>
                <a:cxn ang="0">
                  <a:pos x="534" y="491"/>
                </a:cxn>
                <a:cxn ang="0">
                  <a:pos x="780" y="107"/>
                </a:cxn>
                <a:cxn ang="0">
                  <a:pos x="630" y="48"/>
                </a:cxn>
                <a:cxn ang="0">
                  <a:pos x="528" y="42"/>
                </a:cxn>
                <a:cxn ang="0">
                  <a:pos x="654" y="12"/>
                </a:cxn>
                <a:cxn ang="0">
                  <a:pos x="864" y="113"/>
                </a:cxn>
                <a:cxn ang="0">
                  <a:pos x="1008" y="290"/>
                </a:cxn>
                <a:cxn ang="0">
                  <a:pos x="1062" y="521"/>
                </a:cxn>
                <a:cxn ang="0">
                  <a:pos x="1008" y="751"/>
                </a:cxn>
                <a:cxn ang="0">
                  <a:pos x="864" y="929"/>
                </a:cxn>
                <a:cxn ang="0">
                  <a:pos x="654" y="1029"/>
                </a:cxn>
                <a:cxn ang="0">
                  <a:pos x="408" y="1029"/>
                </a:cxn>
                <a:cxn ang="0">
                  <a:pos x="198" y="929"/>
                </a:cxn>
                <a:cxn ang="0">
                  <a:pos x="54" y="751"/>
                </a:cxn>
                <a:cxn ang="0">
                  <a:pos x="0" y="521"/>
                </a:cxn>
                <a:cxn ang="0">
                  <a:pos x="54" y="296"/>
                </a:cxn>
                <a:cxn ang="0">
                  <a:pos x="198" y="113"/>
                </a:cxn>
                <a:cxn ang="0">
                  <a:pos x="408" y="12"/>
                </a:cxn>
              </a:cxnLst>
              <a:rect l="0" t="0" r="r" b="b"/>
              <a:pathLst>
                <a:path w="1062" h="1041">
                  <a:moveTo>
                    <a:pt x="528" y="550"/>
                  </a:moveTo>
                  <a:lnTo>
                    <a:pt x="198" y="875"/>
                  </a:lnTo>
                  <a:lnTo>
                    <a:pt x="282" y="934"/>
                  </a:lnTo>
                  <a:lnTo>
                    <a:pt x="354" y="970"/>
                  </a:lnTo>
                  <a:lnTo>
                    <a:pt x="426" y="994"/>
                  </a:lnTo>
                  <a:lnTo>
                    <a:pt x="486" y="1000"/>
                  </a:lnTo>
                  <a:lnTo>
                    <a:pt x="534" y="1005"/>
                  </a:lnTo>
                  <a:lnTo>
                    <a:pt x="624" y="994"/>
                  </a:lnTo>
                  <a:lnTo>
                    <a:pt x="708" y="970"/>
                  </a:lnTo>
                  <a:lnTo>
                    <a:pt x="774" y="940"/>
                  </a:lnTo>
                  <a:lnTo>
                    <a:pt x="822" y="911"/>
                  </a:lnTo>
                  <a:lnTo>
                    <a:pt x="852" y="887"/>
                  </a:lnTo>
                  <a:lnTo>
                    <a:pt x="864" y="875"/>
                  </a:lnTo>
                  <a:lnTo>
                    <a:pt x="858" y="869"/>
                  </a:lnTo>
                  <a:lnTo>
                    <a:pt x="852" y="864"/>
                  </a:lnTo>
                  <a:lnTo>
                    <a:pt x="846" y="858"/>
                  </a:lnTo>
                  <a:lnTo>
                    <a:pt x="528" y="550"/>
                  </a:lnTo>
                  <a:close/>
                  <a:moveTo>
                    <a:pt x="894" y="195"/>
                  </a:moveTo>
                  <a:lnTo>
                    <a:pt x="558" y="521"/>
                  </a:lnTo>
                  <a:lnTo>
                    <a:pt x="894" y="846"/>
                  </a:lnTo>
                  <a:lnTo>
                    <a:pt x="960" y="751"/>
                  </a:lnTo>
                  <a:lnTo>
                    <a:pt x="1008" y="639"/>
                  </a:lnTo>
                  <a:lnTo>
                    <a:pt x="1020" y="521"/>
                  </a:lnTo>
                  <a:lnTo>
                    <a:pt x="1002" y="396"/>
                  </a:lnTo>
                  <a:lnTo>
                    <a:pt x="960" y="284"/>
                  </a:lnTo>
                  <a:lnTo>
                    <a:pt x="894" y="195"/>
                  </a:lnTo>
                  <a:close/>
                  <a:moveTo>
                    <a:pt x="168" y="195"/>
                  </a:moveTo>
                  <a:lnTo>
                    <a:pt x="102" y="296"/>
                  </a:lnTo>
                  <a:lnTo>
                    <a:pt x="54" y="402"/>
                  </a:lnTo>
                  <a:lnTo>
                    <a:pt x="42" y="521"/>
                  </a:lnTo>
                  <a:lnTo>
                    <a:pt x="48" y="597"/>
                  </a:lnTo>
                  <a:lnTo>
                    <a:pt x="72" y="680"/>
                  </a:lnTo>
                  <a:lnTo>
                    <a:pt x="108" y="769"/>
                  </a:lnTo>
                  <a:lnTo>
                    <a:pt x="168" y="846"/>
                  </a:lnTo>
                  <a:lnTo>
                    <a:pt x="504" y="521"/>
                  </a:lnTo>
                  <a:lnTo>
                    <a:pt x="168" y="195"/>
                  </a:lnTo>
                  <a:close/>
                  <a:moveTo>
                    <a:pt x="528" y="42"/>
                  </a:moveTo>
                  <a:lnTo>
                    <a:pt x="438" y="48"/>
                  </a:lnTo>
                  <a:lnTo>
                    <a:pt x="354" y="71"/>
                  </a:lnTo>
                  <a:lnTo>
                    <a:pt x="288" y="101"/>
                  </a:lnTo>
                  <a:lnTo>
                    <a:pt x="240" y="130"/>
                  </a:lnTo>
                  <a:lnTo>
                    <a:pt x="210" y="154"/>
                  </a:lnTo>
                  <a:lnTo>
                    <a:pt x="198" y="166"/>
                  </a:lnTo>
                  <a:lnTo>
                    <a:pt x="204" y="172"/>
                  </a:lnTo>
                  <a:lnTo>
                    <a:pt x="210" y="178"/>
                  </a:lnTo>
                  <a:lnTo>
                    <a:pt x="216" y="184"/>
                  </a:lnTo>
                  <a:lnTo>
                    <a:pt x="216" y="184"/>
                  </a:lnTo>
                  <a:lnTo>
                    <a:pt x="534" y="491"/>
                  </a:lnTo>
                  <a:lnTo>
                    <a:pt x="864" y="166"/>
                  </a:lnTo>
                  <a:lnTo>
                    <a:pt x="780" y="107"/>
                  </a:lnTo>
                  <a:lnTo>
                    <a:pt x="702" y="71"/>
                  </a:lnTo>
                  <a:lnTo>
                    <a:pt x="630" y="48"/>
                  </a:lnTo>
                  <a:lnTo>
                    <a:pt x="570" y="42"/>
                  </a:lnTo>
                  <a:lnTo>
                    <a:pt x="528" y="42"/>
                  </a:lnTo>
                  <a:close/>
                  <a:moveTo>
                    <a:pt x="534" y="0"/>
                  </a:moveTo>
                  <a:lnTo>
                    <a:pt x="654" y="12"/>
                  </a:lnTo>
                  <a:lnTo>
                    <a:pt x="762" y="53"/>
                  </a:lnTo>
                  <a:lnTo>
                    <a:pt x="864" y="113"/>
                  </a:lnTo>
                  <a:lnTo>
                    <a:pt x="942" y="195"/>
                  </a:lnTo>
                  <a:lnTo>
                    <a:pt x="1008" y="290"/>
                  </a:lnTo>
                  <a:lnTo>
                    <a:pt x="1044" y="402"/>
                  </a:lnTo>
                  <a:lnTo>
                    <a:pt x="1062" y="521"/>
                  </a:lnTo>
                  <a:lnTo>
                    <a:pt x="1050" y="639"/>
                  </a:lnTo>
                  <a:lnTo>
                    <a:pt x="1008" y="751"/>
                  </a:lnTo>
                  <a:lnTo>
                    <a:pt x="942" y="846"/>
                  </a:lnTo>
                  <a:lnTo>
                    <a:pt x="864" y="929"/>
                  </a:lnTo>
                  <a:lnTo>
                    <a:pt x="762" y="988"/>
                  </a:lnTo>
                  <a:lnTo>
                    <a:pt x="654" y="1029"/>
                  </a:lnTo>
                  <a:lnTo>
                    <a:pt x="528" y="1041"/>
                  </a:lnTo>
                  <a:lnTo>
                    <a:pt x="408" y="1029"/>
                  </a:lnTo>
                  <a:lnTo>
                    <a:pt x="300" y="988"/>
                  </a:lnTo>
                  <a:lnTo>
                    <a:pt x="198" y="929"/>
                  </a:lnTo>
                  <a:lnTo>
                    <a:pt x="120" y="846"/>
                  </a:lnTo>
                  <a:lnTo>
                    <a:pt x="54" y="751"/>
                  </a:lnTo>
                  <a:lnTo>
                    <a:pt x="12" y="639"/>
                  </a:lnTo>
                  <a:lnTo>
                    <a:pt x="0" y="521"/>
                  </a:lnTo>
                  <a:lnTo>
                    <a:pt x="12" y="402"/>
                  </a:lnTo>
                  <a:lnTo>
                    <a:pt x="54" y="296"/>
                  </a:lnTo>
                  <a:lnTo>
                    <a:pt x="114" y="195"/>
                  </a:lnTo>
                  <a:lnTo>
                    <a:pt x="198" y="113"/>
                  </a:lnTo>
                  <a:lnTo>
                    <a:pt x="294" y="53"/>
                  </a:lnTo>
                  <a:lnTo>
                    <a:pt x="408" y="12"/>
                  </a:lnTo>
                  <a:lnTo>
                    <a:pt x="53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3" name="Freeform 15"/>
            <p:cNvSpPr>
              <a:spLocks/>
            </p:cNvSpPr>
            <p:nvPr/>
          </p:nvSpPr>
          <p:spPr bwMode="auto">
            <a:xfrm>
              <a:off x="10866" y="3523"/>
              <a:ext cx="1242" cy="1142"/>
            </a:xfrm>
            <a:custGeom>
              <a:avLst/>
              <a:gdLst/>
              <a:ahLst/>
              <a:cxnLst>
                <a:cxn ang="0">
                  <a:pos x="522" y="6"/>
                </a:cxn>
                <a:cxn ang="0">
                  <a:pos x="582" y="83"/>
                </a:cxn>
                <a:cxn ang="0">
                  <a:pos x="564" y="237"/>
                </a:cxn>
                <a:cxn ang="0">
                  <a:pos x="492" y="544"/>
                </a:cxn>
                <a:cxn ang="0">
                  <a:pos x="1080" y="71"/>
                </a:cxn>
                <a:cxn ang="0">
                  <a:pos x="1098" y="48"/>
                </a:cxn>
                <a:cxn ang="0">
                  <a:pos x="1200" y="0"/>
                </a:cxn>
                <a:cxn ang="0">
                  <a:pos x="1212" y="0"/>
                </a:cxn>
                <a:cxn ang="0">
                  <a:pos x="1212" y="18"/>
                </a:cxn>
                <a:cxn ang="0">
                  <a:pos x="1074" y="420"/>
                </a:cxn>
                <a:cxn ang="0">
                  <a:pos x="966" y="852"/>
                </a:cxn>
                <a:cxn ang="0">
                  <a:pos x="954" y="964"/>
                </a:cxn>
                <a:cxn ang="0">
                  <a:pos x="960" y="1029"/>
                </a:cxn>
                <a:cxn ang="0">
                  <a:pos x="1002" y="1053"/>
                </a:cxn>
                <a:cxn ang="0">
                  <a:pos x="1032" y="1053"/>
                </a:cxn>
                <a:cxn ang="0">
                  <a:pos x="1080" y="1047"/>
                </a:cxn>
                <a:cxn ang="0">
                  <a:pos x="1098" y="1041"/>
                </a:cxn>
                <a:cxn ang="0">
                  <a:pos x="1170" y="970"/>
                </a:cxn>
                <a:cxn ang="0">
                  <a:pos x="1230" y="952"/>
                </a:cxn>
                <a:cxn ang="0">
                  <a:pos x="1230" y="994"/>
                </a:cxn>
                <a:cxn ang="0">
                  <a:pos x="1092" y="1106"/>
                </a:cxn>
                <a:cxn ang="0">
                  <a:pos x="882" y="1142"/>
                </a:cxn>
                <a:cxn ang="0">
                  <a:pos x="834" y="1112"/>
                </a:cxn>
                <a:cxn ang="0">
                  <a:pos x="816" y="1059"/>
                </a:cxn>
                <a:cxn ang="0">
                  <a:pos x="852" y="811"/>
                </a:cxn>
                <a:cxn ang="0">
                  <a:pos x="900" y="615"/>
                </a:cxn>
                <a:cxn ang="0">
                  <a:pos x="840" y="627"/>
                </a:cxn>
                <a:cxn ang="0">
                  <a:pos x="402" y="840"/>
                </a:cxn>
                <a:cxn ang="0">
                  <a:pos x="312" y="1071"/>
                </a:cxn>
                <a:cxn ang="0">
                  <a:pos x="234" y="1124"/>
                </a:cxn>
                <a:cxn ang="0">
                  <a:pos x="192" y="1130"/>
                </a:cxn>
                <a:cxn ang="0">
                  <a:pos x="186" y="1118"/>
                </a:cxn>
                <a:cxn ang="0">
                  <a:pos x="192" y="1094"/>
                </a:cxn>
                <a:cxn ang="0">
                  <a:pos x="312" y="751"/>
                </a:cxn>
                <a:cxn ang="0">
                  <a:pos x="222" y="627"/>
                </a:cxn>
                <a:cxn ang="0">
                  <a:pos x="204" y="621"/>
                </a:cxn>
                <a:cxn ang="0">
                  <a:pos x="246" y="574"/>
                </a:cxn>
                <a:cxn ang="0">
                  <a:pos x="378" y="544"/>
                </a:cxn>
                <a:cxn ang="0">
                  <a:pos x="414" y="391"/>
                </a:cxn>
                <a:cxn ang="0">
                  <a:pos x="432" y="261"/>
                </a:cxn>
                <a:cxn ang="0">
                  <a:pos x="444" y="154"/>
                </a:cxn>
                <a:cxn ang="0">
                  <a:pos x="438" y="119"/>
                </a:cxn>
                <a:cxn ang="0">
                  <a:pos x="396" y="89"/>
                </a:cxn>
                <a:cxn ang="0">
                  <a:pos x="240" y="113"/>
                </a:cxn>
                <a:cxn ang="0">
                  <a:pos x="138" y="225"/>
                </a:cxn>
                <a:cxn ang="0">
                  <a:pos x="36" y="296"/>
                </a:cxn>
                <a:cxn ang="0">
                  <a:pos x="6" y="302"/>
                </a:cxn>
                <a:cxn ang="0">
                  <a:pos x="6" y="272"/>
                </a:cxn>
                <a:cxn ang="0">
                  <a:pos x="102" y="142"/>
                </a:cxn>
                <a:cxn ang="0">
                  <a:pos x="360" y="12"/>
                </a:cxn>
              </a:cxnLst>
              <a:rect l="0" t="0" r="r" b="b"/>
              <a:pathLst>
                <a:path w="1242" h="1142">
                  <a:moveTo>
                    <a:pt x="474" y="0"/>
                  </a:moveTo>
                  <a:lnTo>
                    <a:pt x="492" y="0"/>
                  </a:lnTo>
                  <a:lnTo>
                    <a:pt x="522" y="6"/>
                  </a:lnTo>
                  <a:lnTo>
                    <a:pt x="552" y="18"/>
                  </a:lnTo>
                  <a:lnTo>
                    <a:pt x="570" y="42"/>
                  </a:lnTo>
                  <a:lnTo>
                    <a:pt x="582" y="83"/>
                  </a:lnTo>
                  <a:lnTo>
                    <a:pt x="576" y="113"/>
                  </a:lnTo>
                  <a:lnTo>
                    <a:pt x="570" y="166"/>
                  </a:lnTo>
                  <a:lnTo>
                    <a:pt x="564" y="237"/>
                  </a:lnTo>
                  <a:lnTo>
                    <a:pt x="552" y="314"/>
                  </a:lnTo>
                  <a:lnTo>
                    <a:pt x="492" y="544"/>
                  </a:lnTo>
                  <a:lnTo>
                    <a:pt x="492" y="544"/>
                  </a:lnTo>
                  <a:lnTo>
                    <a:pt x="918" y="544"/>
                  </a:lnTo>
                  <a:lnTo>
                    <a:pt x="996" y="302"/>
                  </a:lnTo>
                  <a:lnTo>
                    <a:pt x="1080" y="71"/>
                  </a:lnTo>
                  <a:lnTo>
                    <a:pt x="1086" y="60"/>
                  </a:lnTo>
                  <a:lnTo>
                    <a:pt x="1092" y="54"/>
                  </a:lnTo>
                  <a:lnTo>
                    <a:pt x="1098" y="48"/>
                  </a:lnTo>
                  <a:lnTo>
                    <a:pt x="1134" y="24"/>
                  </a:lnTo>
                  <a:lnTo>
                    <a:pt x="1170" y="6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6" y="0"/>
                  </a:lnTo>
                  <a:lnTo>
                    <a:pt x="1212" y="0"/>
                  </a:lnTo>
                  <a:lnTo>
                    <a:pt x="1212" y="6"/>
                  </a:lnTo>
                  <a:lnTo>
                    <a:pt x="1212" y="12"/>
                  </a:lnTo>
                  <a:lnTo>
                    <a:pt x="1212" y="18"/>
                  </a:lnTo>
                  <a:lnTo>
                    <a:pt x="1206" y="24"/>
                  </a:lnTo>
                  <a:lnTo>
                    <a:pt x="1134" y="231"/>
                  </a:lnTo>
                  <a:lnTo>
                    <a:pt x="1074" y="420"/>
                  </a:lnTo>
                  <a:lnTo>
                    <a:pt x="1026" y="586"/>
                  </a:lnTo>
                  <a:lnTo>
                    <a:pt x="990" y="734"/>
                  </a:lnTo>
                  <a:lnTo>
                    <a:pt x="966" y="852"/>
                  </a:lnTo>
                  <a:lnTo>
                    <a:pt x="960" y="882"/>
                  </a:lnTo>
                  <a:lnTo>
                    <a:pt x="960" y="923"/>
                  </a:lnTo>
                  <a:lnTo>
                    <a:pt x="954" y="964"/>
                  </a:lnTo>
                  <a:lnTo>
                    <a:pt x="948" y="988"/>
                  </a:lnTo>
                  <a:lnTo>
                    <a:pt x="954" y="1012"/>
                  </a:lnTo>
                  <a:lnTo>
                    <a:pt x="960" y="1029"/>
                  </a:lnTo>
                  <a:lnTo>
                    <a:pt x="972" y="1041"/>
                  </a:lnTo>
                  <a:lnTo>
                    <a:pt x="984" y="1047"/>
                  </a:lnTo>
                  <a:lnTo>
                    <a:pt x="1002" y="1053"/>
                  </a:lnTo>
                  <a:lnTo>
                    <a:pt x="1014" y="1059"/>
                  </a:lnTo>
                  <a:lnTo>
                    <a:pt x="1020" y="1059"/>
                  </a:lnTo>
                  <a:lnTo>
                    <a:pt x="1032" y="1053"/>
                  </a:lnTo>
                  <a:lnTo>
                    <a:pt x="1050" y="1053"/>
                  </a:lnTo>
                  <a:lnTo>
                    <a:pt x="1068" y="1053"/>
                  </a:lnTo>
                  <a:lnTo>
                    <a:pt x="1080" y="1047"/>
                  </a:lnTo>
                  <a:lnTo>
                    <a:pt x="1092" y="1047"/>
                  </a:lnTo>
                  <a:lnTo>
                    <a:pt x="1098" y="1041"/>
                  </a:lnTo>
                  <a:lnTo>
                    <a:pt x="1098" y="1041"/>
                  </a:lnTo>
                  <a:lnTo>
                    <a:pt x="1104" y="1035"/>
                  </a:lnTo>
                  <a:lnTo>
                    <a:pt x="1128" y="994"/>
                  </a:lnTo>
                  <a:lnTo>
                    <a:pt x="1170" y="970"/>
                  </a:lnTo>
                  <a:lnTo>
                    <a:pt x="1206" y="952"/>
                  </a:lnTo>
                  <a:lnTo>
                    <a:pt x="1224" y="952"/>
                  </a:lnTo>
                  <a:lnTo>
                    <a:pt x="1230" y="952"/>
                  </a:lnTo>
                  <a:lnTo>
                    <a:pt x="1236" y="952"/>
                  </a:lnTo>
                  <a:lnTo>
                    <a:pt x="1242" y="964"/>
                  </a:lnTo>
                  <a:lnTo>
                    <a:pt x="1230" y="994"/>
                  </a:lnTo>
                  <a:lnTo>
                    <a:pt x="1200" y="1029"/>
                  </a:lnTo>
                  <a:lnTo>
                    <a:pt x="1152" y="1071"/>
                  </a:lnTo>
                  <a:lnTo>
                    <a:pt x="1092" y="1106"/>
                  </a:lnTo>
                  <a:lnTo>
                    <a:pt x="1008" y="1130"/>
                  </a:lnTo>
                  <a:lnTo>
                    <a:pt x="912" y="1142"/>
                  </a:lnTo>
                  <a:lnTo>
                    <a:pt x="882" y="1142"/>
                  </a:lnTo>
                  <a:lnTo>
                    <a:pt x="864" y="1136"/>
                  </a:lnTo>
                  <a:lnTo>
                    <a:pt x="846" y="1124"/>
                  </a:lnTo>
                  <a:lnTo>
                    <a:pt x="834" y="1112"/>
                  </a:lnTo>
                  <a:lnTo>
                    <a:pt x="822" y="1094"/>
                  </a:lnTo>
                  <a:lnTo>
                    <a:pt x="816" y="1077"/>
                  </a:lnTo>
                  <a:lnTo>
                    <a:pt x="816" y="1059"/>
                  </a:lnTo>
                  <a:lnTo>
                    <a:pt x="822" y="988"/>
                  </a:lnTo>
                  <a:lnTo>
                    <a:pt x="834" y="899"/>
                  </a:lnTo>
                  <a:lnTo>
                    <a:pt x="852" y="811"/>
                  </a:lnTo>
                  <a:lnTo>
                    <a:pt x="870" y="728"/>
                  </a:lnTo>
                  <a:lnTo>
                    <a:pt x="888" y="663"/>
                  </a:lnTo>
                  <a:lnTo>
                    <a:pt x="900" y="615"/>
                  </a:lnTo>
                  <a:lnTo>
                    <a:pt x="876" y="621"/>
                  </a:lnTo>
                  <a:lnTo>
                    <a:pt x="858" y="627"/>
                  </a:lnTo>
                  <a:lnTo>
                    <a:pt x="840" y="627"/>
                  </a:lnTo>
                  <a:lnTo>
                    <a:pt x="828" y="627"/>
                  </a:lnTo>
                  <a:lnTo>
                    <a:pt x="468" y="627"/>
                  </a:lnTo>
                  <a:lnTo>
                    <a:pt x="402" y="840"/>
                  </a:lnTo>
                  <a:lnTo>
                    <a:pt x="324" y="1053"/>
                  </a:lnTo>
                  <a:lnTo>
                    <a:pt x="318" y="1065"/>
                  </a:lnTo>
                  <a:lnTo>
                    <a:pt x="312" y="1071"/>
                  </a:lnTo>
                  <a:lnTo>
                    <a:pt x="306" y="1077"/>
                  </a:lnTo>
                  <a:lnTo>
                    <a:pt x="270" y="1106"/>
                  </a:lnTo>
                  <a:lnTo>
                    <a:pt x="234" y="1124"/>
                  </a:lnTo>
                  <a:lnTo>
                    <a:pt x="204" y="1130"/>
                  </a:lnTo>
                  <a:lnTo>
                    <a:pt x="198" y="1130"/>
                  </a:lnTo>
                  <a:lnTo>
                    <a:pt x="192" y="1130"/>
                  </a:lnTo>
                  <a:lnTo>
                    <a:pt x="186" y="1124"/>
                  </a:lnTo>
                  <a:lnTo>
                    <a:pt x="186" y="1118"/>
                  </a:lnTo>
                  <a:lnTo>
                    <a:pt x="186" y="1118"/>
                  </a:lnTo>
                  <a:lnTo>
                    <a:pt x="186" y="1112"/>
                  </a:lnTo>
                  <a:lnTo>
                    <a:pt x="192" y="1106"/>
                  </a:lnTo>
                  <a:lnTo>
                    <a:pt x="192" y="1094"/>
                  </a:lnTo>
                  <a:lnTo>
                    <a:pt x="204" y="1077"/>
                  </a:lnTo>
                  <a:lnTo>
                    <a:pt x="264" y="899"/>
                  </a:lnTo>
                  <a:lnTo>
                    <a:pt x="312" y="751"/>
                  </a:lnTo>
                  <a:lnTo>
                    <a:pt x="354" y="627"/>
                  </a:lnTo>
                  <a:lnTo>
                    <a:pt x="234" y="627"/>
                  </a:lnTo>
                  <a:lnTo>
                    <a:pt x="222" y="627"/>
                  </a:lnTo>
                  <a:lnTo>
                    <a:pt x="210" y="627"/>
                  </a:lnTo>
                  <a:lnTo>
                    <a:pt x="204" y="627"/>
                  </a:lnTo>
                  <a:lnTo>
                    <a:pt x="204" y="621"/>
                  </a:lnTo>
                  <a:lnTo>
                    <a:pt x="204" y="621"/>
                  </a:lnTo>
                  <a:lnTo>
                    <a:pt x="216" y="598"/>
                  </a:lnTo>
                  <a:lnTo>
                    <a:pt x="246" y="574"/>
                  </a:lnTo>
                  <a:lnTo>
                    <a:pt x="282" y="550"/>
                  </a:lnTo>
                  <a:lnTo>
                    <a:pt x="318" y="544"/>
                  </a:lnTo>
                  <a:lnTo>
                    <a:pt x="378" y="544"/>
                  </a:lnTo>
                  <a:lnTo>
                    <a:pt x="390" y="474"/>
                  </a:lnTo>
                  <a:lnTo>
                    <a:pt x="402" y="426"/>
                  </a:lnTo>
                  <a:lnTo>
                    <a:pt x="414" y="391"/>
                  </a:lnTo>
                  <a:lnTo>
                    <a:pt x="414" y="361"/>
                  </a:lnTo>
                  <a:lnTo>
                    <a:pt x="420" y="338"/>
                  </a:lnTo>
                  <a:lnTo>
                    <a:pt x="432" y="261"/>
                  </a:lnTo>
                  <a:lnTo>
                    <a:pt x="444" y="202"/>
                  </a:lnTo>
                  <a:lnTo>
                    <a:pt x="444" y="166"/>
                  </a:lnTo>
                  <a:lnTo>
                    <a:pt x="444" y="154"/>
                  </a:lnTo>
                  <a:lnTo>
                    <a:pt x="444" y="142"/>
                  </a:lnTo>
                  <a:lnTo>
                    <a:pt x="444" y="131"/>
                  </a:lnTo>
                  <a:lnTo>
                    <a:pt x="438" y="119"/>
                  </a:lnTo>
                  <a:lnTo>
                    <a:pt x="426" y="107"/>
                  </a:lnTo>
                  <a:lnTo>
                    <a:pt x="414" y="95"/>
                  </a:lnTo>
                  <a:lnTo>
                    <a:pt x="396" y="89"/>
                  </a:lnTo>
                  <a:lnTo>
                    <a:pt x="366" y="83"/>
                  </a:lnTo>
                  <a:lnTo>
                    <a:pt x="294" y="89"/>
                  </a:lnTo>
                  <a:lnTo>
                    <a:pt x="240" y="113"/>
                  </a:lnTo>
                  <a:lnTo>
                    <a:pt x="198" y="142"/>
                  </a:lnTo>
                  <a:lnTo>
                    <a:pt x="162" y="178"/>
                  </a:lnTo>
                  <a:lnTo>
                    <a:pt x="138" y="225"/>
                  </a:lnTo>
                  <a:lnTo>
                    <a:pt x="108" y="261"/>
                  </a:lnTo>
                  <a:lnTo>
                    <a:pt x="72" y="284"/>
                  </a:lnTo>
                  <a:lnTo>
                    <a:pt x="36" y="296"/>
                  </a:lnTo>
                  <a:lnTo>
                    <a:pt x="18" y="302"/>
                  </a:lnTo>
                  <a:lnTo>
                    <a:pt x="12" y="302"/>
                  </a:lnTo>
                  <a:lnTo>
                    <a:pt x="6" y="302"/>
                  </a:lnTo>
                  <a:lnTo>
                    <a:pt x="0" y="296"/>
                  </a:lnTo>
                  <a:lnTo>
                    <a:pt x="0" y="290"/>
                  </a:lnTo>
                  <a:lnTo>
                    <a:pt x="6" y="272"/>
                  </a:lnTo>
                  <a:lnTo>
                    <a:pt x="24" y="243"/>
                  </a:lnTo>
                  <a:lnTo>
                    <a:pt x="54" y="196"/>
                  </a:lnTo>
                  <a:lnTo>
                    <a:pt x="102" y="142"/>
                  </a:lnTo>
                  <a:lnTo>
                    <a:pt x="174" y="95"/>
                  </a:lnTo>
                  <a:lnTo>
                    <a:pt x="258" y="48"/>
                  </a:lnTo>
                  <a:lnTo>
                    <a:pt x="360" y="12"/>
                  </a:lnTo>
                  <a:lnTo>
                    <a:pt x="47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4" name="Freeform 16"/>
            <p:cNvSpPr>
              <a:spLocks noEditPoints="1"/>
            </p:cNvSpPr>
            <p:nvPr/>
          </p:nvSpPr>
          <p:spPr bwMode="auto">
            <a:xfrm>
              <a:off x="12264" y="3269"/>
              <a:ext cx="750" cy="751"/>
            </a:xfrm>
            <a:custGeom>
              <a:avLst/>
              <a:gdLst/>
              <a:ahLst/>
              <a:cxnLst>
                <a:cxn ang="0">
                  <a:pos x="210" y="668"/>
                </a:cxn>
                <a:cxn ang="0">
                  <a:pos x="216" y="698"/>
                </a:cxn>
                <a:cxn ang="0">
                  <a:pos x="228" y="710"/>
                </a:cxn>
                <a:cxn ang="0">
                  <a:pos x="270" y="716"/>
                </a:cxn>
                <a:cxn ang="0">
                  <a:pos x="432" y="716"/>
                </a:cxn>
                <a:cxn ang="0">
                  <a:pos x="558" y="680"/>
                </a:cxn>
                <a:cxn ang="0">
                  <a:pos x="624" y="597"/>
                </a:cxn>
                <a:cxn ang="0">
                  <a:pos x="624" y="503"/>
                </a:cxn>
                <a:cxn ang="0">
                  <a:pos x="570" y="414"/>
                </a:cxn>
                <a:cxn ang="0">
                  <a:pos x="450" y="379"/>
                </a:cxn>
                <a:cxn ang="0">
                  <a:pos x="270" y="36"/>
                </a:cxn>
                <a:cxn ang="0">
                  <a:pos x="228" y="42"/>
                </a:cxn>
                <a:cxn ang="0">
                  <a:pos x="216" y="53"/>
                </a:cxn>
                <a:cxn ang="0">
                  <a:pos x="210" y="77"/>
                </a:cxn>
                <a:cxn ang="0">
                  <a:pos x="396" y="343"/>
                </a:cxn>
                <a:cxn ang="0">
                  <a:pos x="522" y="314"/>
                </a:cxn>
                <a:cxn ang="0">
                  <a:pos x="594" y="231"/>
                </a:cxn>
                <a:cxn ang="0">
                  <a:pos x="594" y="142"/>
                </a:cxn>
                <a:cxn ang="0">
                  <a:pos x="540" y="71"/>
                </a:cxn>
                <a:cxn ang="0">
                  <a:pos x="432" y="36"/>
                </a:cxn>
                <a:cxn ang="0">
                  <a:pos x="0" y="0"/>
                </a:cxn>
                <a:cxn ang="0">
                  <a:pos x="528" y="6"/>
                </a:cxn>
                <a:cxn ang="0">
                  <a:pos x="666" y="77"/>
                </a:cxn>
                <a:cxn ang="0">
                  <a:pos x="714" y="184"/>
                </a:cxn>
                <a:cxn ang="0">
                  <a:pos x="654" y="296"/>
                </a:cxn>
                <a:cxn ang="0">
                  <a:pos x="510" y="355"/>
                </a:cxn>
                <a:cxn ang="0">
                  <a:pos x="684" y="426"/>
                </a:cxn>
                <a:cxn ang="0">
                  <a:pos x="750" y="550"/>
                </a:cxn>
                <a:cxn ang="0">
                  <a:pos x="696" y="668"/>
                </a:cxn>
                <a:cxn ang="0">
                  <a:pos x="564" y="739"/>
                </a:cxn>
                <a:cxn ang="0">
                  <a:pos x="0" y="751"/>
                </a:cxn>
                <a:cxn ang="0">
                  <a:pos x="24" y="716"/>
                </a:cxn>
                <a:cxn ang="0">
                  <a:pos x="78" y="710"/>
                </a:cxn>
                <a:cxn ang="0">
                  <a:pos x="102" y="704"/>
                </a:cxn>
                <a:cxn ang="0">
                  <a:pos x="114" y="686"/>
                </a:cxn>
                <a:cxn ang="0">
                  <a:pos x="114" y="662"/>
                </a:cxn>
                <a:cxn ang="0">
                  <a:pos x="114" y="71"/>
                </a:cxn>
                <a:cxn ang="0">
                  <a:pos x="108" y="53"/>
                </a:cxn>
                <a:cxn ang="0">
                  <a:pos x="78" y="42"/>
                </a:cxn>
                <a:cxn ang="0">
                  <a:pos x="24" y="36"/>
                </a:cxn>
                <a:cxn ang="0">
                  <a:pos x="0" y="0"/>
                </a:cxn>
              </a:cxnLst>
              <a:rect l="0" t="0" r="r" b="b"/>
              <a:pathLst>
                <a:path w="750" h="751">
                  <a:moveTo>
                    <a:pt x="210" y="379"/>
                  </a:moveTo>
                  <a:lnTo>
                    <a:pt x="210" y="668"/>
                  </a:lnTo>
                  <a:lnTo>
                    <a:pt x="210" y="686"/>
                  </a:lnTo>
                  <a:lnTo>
                    <a:pt x="216" y="698"/>
                  </a:lnTo>
                  <a:lnTo>
                    <a:pt x="222" y="704"/>
                  </a:lnTo>
                  <a:lnTo>
                    <a:pt x="228" y="710"/>
                  </a:lnTo>
                  <a:lnTo>
                    <a:pt x="246" y="716"/>
                  </a:lnTo>
                  <a:lnTo>
                    <a:pt x="270" y="716"/>
                  </a:lnTo>
                  <a:lnTo>
                    <a:pt x="270" y="716"/>
                  </a:lnTo>
                  <a:lnTo>
                    <a:pt x="432" y="716"/>
                  </a:lnTo>
                  <a:lnTo>
                    <a:pt x="504" y="704"/>
                  </a:lnTo>
                  <a:lnTo>
                    <a:pt x="558" y="680"/>
                  </a:lnTo>
                  <a:lnTo>
                    <a:pt x="600" y="645"/>
                  </a:lnTo>
                  <a:lnTo>
                    <a:pt x="624" y="597"/>
                  </a:lnTo>
                  <a:lnTo>
                    <a:pt x="636" y="550"/>
                  </a:lnTo>
                  <a:lnTo>
                    <a:pt x="624" y="503"/>
                  </a:lnTo>
                  <a:lnTo>
                    <a:pt x="606" y="456"/>
                  </a:lnTo>
                  <a:lnTo>
                    <a:pt x="570" y="414"/>
                  </a:lnTo>
                  <a:lnTo>
                    <a:pt x="516" y="385"/>
                  </a:lnTo>
                  <a:lnTo>
                    <a:pt x="450" y="379"/>
                  </a:lnTo>
                  <a:lnTo>
                    <a:pt x="210" y="379"/>
                  </a:lnTo>
                  <a:close/>
                  <a:moveTo>
                    <a:pt x="270" y="36"/>
                  </a:moveTo>
                  <a:lnTo>
                    <a:pt x="246" y="36"/>
                  </a:lnTo>
                  <a:lnTo>
                    <a:pt x="228" y="42"/>
                  </a:lnTo>
                  <a:lnTo>
                    <a:pt x="222" y="48"/>
                  </a:lnTo>
                  <a:lnTo>
                    <a:pt x="216" y="53"/>
                  </a:lnTo>
                  <a:lnTo>
                    <a:pt x="210" y="65"/>
                  </a:lnTo>
                  <a:lnTo>
                    <a:pt x="210" y="77"/>
                  </a:lnTo>
                  <a:lnTo>
                    <a:pt x="210" y="343"/>
                  </a:lnTo>
                  <a:lnTo>
                    <a:pt x="396" y="343"/>
                  </a:lnTo>
                  <a:lnTo>
                    <a:pt x="468" y="337"/>
                  </a:lnTo>
                  <a:lnTo>
                    <a:pt x="522" y="314"/>
                  </a:lnTo>
                  <a:lnTo>
                    <a:pt x="564" y="278"/>
                  </a:lnTo>
                  <a:lnTo>
                    <a:pt x="594" y="231"/>
                  </a:lnTo>
                  <a:lnTo>
                    <a:pt x="600" y="184"/>
                  </a:lnTo>
                  <a:lnTo>
                    <a:pt x="594" y="142"/>
                  </a:lnTo>
                  <a:lnTo>
                    <a:pt x="576" y="101"/>
                  </a:lnTo>
                  <a:lnTo>
                    <a:pt x="540" y="71"/>
                  </a:lnTo>
                  <a:lnTo>
                    <a:pt x="492" y="48"/>
                  </a:lnTo>
                  <a:lnTo>
                    <a:pt x="432" y="36"/>
                  </a:lnTo>
                  <a:lnTo>
                    <a:pt x="270" y="36"/>
                  </a:lnTo>
                  <a:close/>
                  <a:moveTo>
                    <a:pt x="0" y="0"/>
                  </a:moveTo>
                  <a:lnTo>
                    <a:pt x="444" y="0"/>
                  </a:lnTo>
                  <a:lnTo>
                    <a:pt x="528" y="6"/>
                  </a:lnTo>
                  <a:lnTo>
                    <a:pt x="606" y="36"/>
                  </a:lnTo>
                  <a:lnTo>
                    <a:pt x="666" y="77"/>
                  </a:lnTo>
                  <a:lnTo>
                    <a:pt x="702" y="130"/>
                  </a:lnTo>
                  <a:lnTo>
                    <a:pt x="714" y="184"/>
                  </a:lnTo>
                  <a:lnTo>
                    <a:pt x="702" y="249"/>
                  </a:lnTo>
                  <a:lnTo>
                    <a:pt x="654" y="296"/>
                  </a:lnTo>
                  <a:lnTo>
                    <a:pt x="594" y="337"/>
                  </a:lnTo>
                  <a:lnTo>
                    <a:pt x="510" y="355"/>
                  </a:lnTo>
                  <a:lnTo>
                    <a:pt x="606" y="379"/>
                  </a:lnTo>
                  <a:lnTo>
                    <a:pt x="684" y="426"/>
                  </a:lnTo>
                  <a:lnTo>
                    <a:pt x="732" y="485"/>
                  </a:lnTo>
                  <a:lnTo>
                    <a:pt x="750" y="550"/>
                  </a:lnTo>
                  <a:lnTo>
                    <a:pt x="738" y="609"/>
                  </a:lnTo>
                  <a:lnTo>
                    <a:pt x="696" y="668"/>
                  </a:lnTo>
                  <a:lnTo>
                    <a:pt x="642" y="710"/>
                  </a:lnTo>
                  <a:lnTo>
                    <a:pt x="564" y="739"/>
                  </a:lnTo>
                  <a:lnTo>
                    <a:pt x="474" y="751"/>
                  </a:lnTo>
                  <a:lnTo>
                    <a:pt x="0" y="751"/>
                  </a:lnTo>
                  <a:lnTo>
                    <a:pt x="0" y="716"/>
                  </a:lnTo>
                  <a:lnTo>
                    <a:pt x="24" y="716"/>
                  </a:lnTo>
                  <a:lnTo>
                    <a:pt x="54" y="716"/>
                  </a:lnTo>
                  <a:lnTo>
                    <a:pt x="78" y="710"/>
                  </a:lnTo>
                  <a:lnTo>
                    <a:pt x="90" y="710"/>
                  </a:lnTo>
                  <a:lnTo>
                    <a:pt x="102" y="704"/>
                  </a:lnTo>
                  <a:lnTo>
                    <a:pt x="108" y="698"/>
                  </a:lnTo>
                  <a:lnTo>
                    <a:pt x="114" y="686"/>
                  </a:lnTo>
                  <a:lnTo>
                    <a:pt x="114" y="680"/>
                  </a:lnTo>
                  <a:lnTo>
                    <a:pt x="114" y="662"/>
                  </a:lnTo>
                  <a:lnTo>
                    <a:pt x="114" y="89"/>
                  </a:lnTo>
                  <a:lnTo>
                    <a:pt x="114" y="71"/>
                  </a:lnTo>
                  <a:lnTo>
                    <a:pt x="108" y="59"/>
                  </a:lnTo>
                  <a:lnTo>
                    <a:pt x="108" y="53"/>
                  </a:lnTo>
                  <a:lnTo>
                    <a:pt x="96" y="48"/>
                  </a:lnTo>
                  <a:lnTo>
                    <a:pt x="78" y="42"/>
                  </a:lnTo>
                  <a:lnTo>
                    <a:pt x="60" y="36"/>
                  </a:lnTo>
                  <a:lnTo>
                    <a:pt x="24" y="36"/>
                  </a:lnTo>
                  <a:lnTo>
                    <a:pt x="0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5" name="Freeform 17"/>
            <p:cNvSpPr>
              <a:spLocks noEditPoints="1"/>
            </p:cNvSpPr>
            <p:nvPr/>
          </p:nvSpPr>
          <p:spPr bwMode="auto">
            <a:xfrm>
              <a:off x="13140" y="3269"/>
              <a:ext cx="720" cy="751"/>
            </a:xfrm>
            <a:custGeom>
              <a:avLst/>
              <a:gdLst/>
              <a:ahLst/>
              <a:cxnLst>
                <a:cxn ang="0">
                  <a:pos x="252" y="36"/>
                </a:cxn>
                <a:cxn ang="0">
                  <a:pos x="228" y="48"/>
                </a:cxn>
                <a:cxn ang="0">
                  <a:pos x="222" y="65"/>
                </a:cxn>
                <a:cxn ang="0">
                  <a:pos x="222" y="373"/>
                </a:cxn>
                <a:cxn ang="0">
                  <a:pos x="474" y="367"/>
                </a:cxn>
                <a:cxn ang="0">
                  <a:pos x="564" y="325"/>
                </a:cxn>
                <a:cxn ang="0">
                  <a:pos x="594" y="260"/>
                </a:cxn>
                <a:cxn ang="0">
                  <a:pos x="600" y="207"/>
                </a:cxn>
                <a:cxn ang="0">
                  <a:pos x="588" y="130"/>
                </a:cxn>
                <a:cxn ang="0">
                  <a:pos x="534" y="65"/>
                </a:cxn>
                <a:cxn ang="0">
                  <a:pos x="402" y="36"/>
                </a:cxn>
                <a:cxn ang="0">
                  <a:pos x="270" y="36"/>
                </a:cxn>
                <a:cxn ang="0">
                  <a:pos x="426" y="0"/>
                </a:cxn>
                <a:cxn ang="0">
                  <a:pos x="600" y="42"/>
                </a:cxn>
                <a:cxn ang="0">
                  <a:pos x="702" y="142"/>
                </a:cxn>
                <a:cxn ang="0">
                  <a:pos x="702" y="272"/>
                </a:cxn>
                <a:cxn ang="0">
                  <a:pos x="600" y="373"/>
                </a:cxn>
                <a:cxn ang="0">
                  <a:pos x="426" y="414"/>
                </a:cxn>
                <a:cxn ang="0">
                  <a:pos x="222" y="662"/>
                </a:cxn>
                <a:cxn ang="0">
                  <a:pos x="228" y="692"/>
                </a:cxn>
                <a:cxn ang="0">
                  <a:pos x="240" y="704"/>
                </a:cxn>
                <a:cxn ang="0">
                  <a:pos x="282" y="716"/>
                </a:cxn>
                <a:cxn ang="0">
                  <a:pos x="342" y="716"/>
                </a:cxn>
                <a:cxn ang="0">
                  <a:pos x="282" y="751"/>
                </a:cxn>
                <a:cxn ang="0">
                  <a:pos x="168" y="751"/>
                </a:cxn>
                <a:cxn ang="0">
                  <a:pos x="60" y="751"/>
                </a:cxn>
                <a:cxn ang="0">
                  <a:pos x="0" y="716"/>
                </a:cxn>
                <a:cxn ang="0">
                  <a:pos x="60" y="716"/>
                </a:cxn>
                <a:cxn ang="0">
                  <a:pos x="102" y="704"/>
                </a:cxn>
                <a:cxn ang="0">
                  <a:pos x="114" y="692"/>
                </a:cxn>
                <a:cxn ang="0">
                  <a:pos x="120" y="662"/>
                </a:cxn>
                <a:cxn ang="0">
                  <a:pos x="120" y="71"/>
                </a:cxn>
                <a:cxn ang="0">
                  <a:pos x="108" y="53"/>
                </a:cxn>
                <a:cxn ang="0">
                  <a:pos x="84" y="42"/>
                </a:cxn>
                <a:cxn ang="0">
                  <a:pos x="30" y="36"/>
                </a:cxn>
                <a:cxn ang="0">
                  <a:pos x="0" y="0"/>
                </a:cxn>
              </a:cxnLst>
              <a:rect l="0" t="0" r="r" b="b"/>
              <a:pathLst>
                <a:path w="720" h="751">
                  <a:moveTo>
                    <a:pt x="270" y="36"/>
                  </a:moveTo>
                  <a:lnTo>
                    <a:pt x="252" y="36"/>
                  </a:lnTo>
                  <a:lnTo>
                    <a:pt x="234" y="42"/>
                  </a:lnTo>
                  <a:lnTo>
                    <a:pt x="228" y="48"/>
                  </a:lnTo>
                  <a:lnTo>
                    <a:pt x="222" y="53"/>
                  </a:lnTo>
                  <a:lnTo>
                    <a:pt x="222" y="65"/>
                  </a:lnTo>
                  <a:lnTo>
                    <a:pt x="222" y="77"/>
                  </a:lnTo>
                  <a:lnTo>
                    <a:pt x="222" y="373"/>
                  </a:lnTo>
                  <a:lnTo>
                    <a:pt x="402" y="373"/>
                  </a:lnTo>
                  <a:lnTo>
                    <a:pt x="474" y="367"/>
                  </a:lnTo>
                  <a:lnTo>
                    <a:pt x="528" y="349"/>
                  </a:lnTo>
                  <a:lnTo>
                    <a:pt x="564" y="325"/>
                  </a:lnTo>
                  <a:lnTo>
                    <a:pt x="582" y="290"/>
                  </a:lnTo>
                  <a:lnTo>
                    <a:pt x="594" y="260"/>
                  </a:lnTo>
                  <a:lnTo>
                    <a:pt x="600" y="231"/>
                  </a:lnTo>
                  <a:lnTo>
                    <a:pt x="600" y="207"/>
                  </a:lnTo>
                  <a:lnTo>
                    <a:pt x="600" y="172"/>
                  </a:lnTo>
                  <a:lnTo>
                    <a:pt x="588" y="130"/>
                  </a:lnTo>
                  <a:lnTo>
                    <a:pt x="570" y="95"/>
                  </a:lnTo>
                  <a:lnTo>
                    <a:pt x="534" y="65"/>
                  </a:lnTo>
                  <a:lnTo>
                    <a:pt x="480" y="48"/>
                  </a:lnTo>
                  <a:lnTo>
                    <a:pt x="402" y="36"/>
                  </a:lnTo>
                  <a:lnTo>
                    <a:pt x="402" y="36"/>
                  </a:lnTo>
                  <a:lnTo>
                    <a:pt x="270" y="36"/>
                  </a:lnTo>
                  <a:close/>
                  <a:moveTo>
                    <a:pt x="0" y="0"/>
                  </a:moveTo>
                  <a:lnTo>
                    <a:pt x="426" y="0"/>
                  </a:lnTo>
                  <a:lnTo>
                    <a:pt x="522" y="12"/>
                  </a:lnTo>
                  <a:lnTo>
                    <a:pt x="600" y="42"/>
                  </a:lnTo>
                  <a:lnTo>
                    <a:pt x="666" y="83"/>
                  </a:lnTo>
                  <a:lnTo>
                    <a:pt x="702" y="142"/>
                  </a:lnTo>
                  <a:lnTo>
                    <a:pt x="720" y="207"/>
                  </a:lnTo>
                  <a:lnTo>
                    <a:pt x="702" y="272"/>
                  </a:lnTo>
                  <a:lnTo>
                    <a:pt x="666" y="325"/>
                  </a:lnTo>
                  <a:lnTo>
                    <a:pt x="600" y="373"/>
                  </a:lnTo>
                  <a:lnTo>
                    <a:pt x="522" y="402"/>
                  </a:lnTo>
                  <a:lnTo>
                    <a:pt x="426" y="414"/>
                  </a:lnTo>
                  <a:lnTo>
                    <a:pt x="222" y="414"/>
                  </a:lnTo>
                  <a:lnTo>
                    <a:pt x="222" y="662"/>
                  </a:lnTo>
                  <a:lnTo>
                    <a:pt x="222" y="680"/>
                  </a:lnTo>
                  <a:lnTo>
                    <a:pt x="228" y="692"/>
                  </a:lnTo>
                  <a:lnTo>
                    <a:pt x="228" y="698"/>
                  </a:lnTo>
                  <a:lnTo>
                    <a:pt x="240" y="704"/>
                  </a:lnTo>
                  <a:lnTo>
                    <a:pt x="258" y="710"/>
                  </a:lnTo>
                  <a:lnTo>
                    <a:pt x="282" y="716"/>
                  </a:lnTo>
                  <a:lnTo>
                    <a:pt x="312" y="716"/>
                  </a:lnTo>
                  <a:lnTo>
                    <a:pt x="342" y="716"/>
                  </a:lnTo>
                  <a:lnTo>
                    <a:pt x="342" y="751"/>
                  </a:lnTo>
                  <a:lnTo>
                    <a:pt x="282" y="751"/>
                  </a:lnTo>
                  <a:lnTo>
                    <a:pt x="222" y="751"/>
                  </a:lnTo>
                  <a:lnTo>
                    <a:pt x="168" y="751"/>
                  </a:lnTo>
                  <a:lnTo>
                    <a:pt x="120" y="751"/>
                  </a:lnTo>
                  <a:lnTo>
                    <a:pt x="60" y="751"/>
                  </a:lnTo>
                  <a:lnTo>
                    <a:pt x="0" y="751"/>
                  </a:lnTo>
                  <a:lnTo>
                    <a:pt x="0" y="716"/>
                  </a:lnTo>
                  <a:lnTo>
                    <a:pt x="30" y="716"/>
                  </a:lnTo>
                  <a:lnTo>
                    <a:pt x="60" y="716"/>
                  </a:lnTo>
                  <a:lnTo>
                    <a:pt x="84" y="710"/>
                  </a:lnTo>
                  <a:lnTo>
                    <a:pt x="102" y="704"/>
                  </a:lnTo>
                  <a:lnTo>
                    <a:pt x="108" y="698"/>
                  </a:lnTo>
                  <a:lnTo>
                    <a:pt x="114" y="692"/>
                  </a:lnTo>
                  <a:lnTo>
                    <a:pt x="120" y="680"/>
                  </a:lnTo>
                  <a:lnTo>
                    <a:pt x="120" y="662"/>
                  </a:lnTo>
                  <a:lnTo>
                    <a:pt x="120" y="89"/>
                  </a:lnTo>
                  <a:lnTo>
                    <a:pt x="120" y="71"/>
                  </a:lnTo>
                  <a:lnTo>
                    <a:pt x="114" y="59"/>
                  </a:lnTo>
                  <a:lnTo>
                    <a:pt x="108" y="53"/>
                  </a:lnTo>
                  <a:lnTo>
                    <a:pt x="102" y="48"/>
                  </a:lnTo>
                  <a:lnTo>
                    <a:pt x="84" y="42"/>
                  </a:lnTo>
                  <a:lnTo>
                    <a:pt x="60" y="36"/>
                  </a:lnTo>
                  <a:lnTo>
                    <a:pt x="30" y="36"/>
                  </a:lnTo>
                  <a:lnTo>
                    <a:pt x="0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6" name="Freeform 18"/>
            <p:cNvSpPr>
              <a:spLocks/>
            </p:cNvSpPr>
            <p:nvPr/>
          </p:nvSpPr>
          <p:spPr bwMode="auto">
            <a:xfrm>
              <a:off x="14016" y="3246"/>
              <a:ext cx="552" cy="798"/>
            </a:xfrm>
            <a:custGeom>
              <a:avLst/>
              <a:gdLst/>
              <a:ahLst/>
              <a:cxnLst>
                <a:cxn ang="0">
                  <a:pos x="510" y="0"/>
                </a:cxn>
                <a:cxn ang="0">
                  <a:pos x="516" y="17"/>
                </a:cxn>
                <a:cxn ang="0">
                  <a:pos x="516" y="242"/>
                </a:cxn>
                <a:cxn ang="0">
                  <a:pos x="516" y="266"/>
                </a:cxn>
                <a:cxn ang="0">
                  <a:pos x="498" y="272"/>
                </a:cxn>
                <a:cxn ang="0">
                  <a:pos x="480" y="266"/>
                </a:cxn>
                <a:cxn ang="0">
                  <a:pos x="480" y="248"/>
                </a:cxn>
                <a:cxn ang="0">
                  <a:pos x="432" y="124"/>
                </a:cxn>
                <a:cxn ang="0">
                  <a:pos x="324" y="47"/>
                </a:cxn>
                <a:cxn ang="0">
                  <a:pos x="174" y="47"/>
                </a:cxn>
                <a:cxn ang="0">
                  <a:pos x="84" y="124"/>
                </a:cxn>
                <a:cxn ang="0">
                  <a:pos x="78" y="212"/>
                </a:cxn>
                <a:cxn ang="0">
                  <a:pos x="138" y="289"/>
                </a:cxn>
                <a:cxn ang="0">
                  <a:pos x="204" y="313"/>
                </a:cxn>
                <a:cxn ang="0">
                  <a:pos x="444" y="384"/>
                </a:cxn>
                <a:cxn ang="0">
                  <a:pos x="540" y="496"/>
                </a:cxn>
                <a:cxn ang="0">
                  <a:pos x="540" y="638"/>
                </a:cxn>
                <a:cxn ang="0">
                  <a:pos x="456" y="751"/>
                </a:cxn>
                <a:cxn ang="0">
                  <a:pos x="306" y="798"/>
                </a:cxn>
                <a:cxn ang="0">
                  <a:pos x="150" y="768"/>
                </a:cxn>
                <a:cxn ang="0">
                  <a:pos x="72" y="733"/>
                </a:cxn>
                <a:cxn ang="0">
                  <a:pos x="48" y="762"/>
                </a:cxn>
                <a:cxn ang="0">
                  <a:pos x="36" y="786"/>
                </a:cxn>
                <a:cxn ang="0">
                  <a:pos x="24" y="798"/>
                </a:cxn>
                <a:cxn ang="0">
                  <a:pos x="6" y="798"/>
                </a:cxn>
                <a:cxn ang="0">
                  <a:pos x="0" y="780"/>
                </a:cxn>
                <a:cxn ang="0">
                  <a:pos x="0" y="555"/>
                </a:cxn>
                <a:cxn ang="0">
                  <a:pos x="6" y="532"/>
                </a:cxn>
                <a:cxn ang="0">
                  <a:pos x="18" y="526"/>
                </a:cxn>
                <a:cxn ang="0">
                  <a:pos x="36" y="532"/>
                </a:cxn>
                <a:cxn ang="0">
                  <a:pos x="42" y="549"/>
                </a:cxn>
                <a:cxn ang="0">
                  <a:pos x="90" y="680"/>
                </a:cxn>
                <a:cxn ang="0">
                  <a:pos x="192" y="745"/>
                </a:cxn>
                <a:cxn ang="0">
                  <a:pos x="306" y="756"/>
                </a:cxn>
                <a:cxn ang="0">
                  <a:pos x="432" y="709"/>
                </a:cxn>
                <a:cxn ang="0">
                  <a:pos x="480" y="603"/>
                </a:cxn>
                <a:cxn ang="0">
                  <a:pos x="456" y="520"/>
                </a:cxn>
                <a:cxn ang="0">
                  <a:pos x="408" y="473"/>
                </a:cxn>
                <a:cxn ang="0">
                  <a:pos x="336" y="449"/>
                </a:cxn>
                <a:cxn ang="0">
                  <a:pos x="198" y="419"/>
                </a:cxn>
                <a:cxn ang="0">
                  <a:pos x="102" y="384"/>
                </a:cxn>
                <a:cxn ang="0">
                  <a:pos x="36" y="313"/>
                </a:cxn>
                <a:cxn ang="0">
                  <a:pos x="0" y="212"/>
                </a:cxn>
                <a:cxn ang="0">
                  <a:pos x="48" y="88"/>
                </a:cxn>
                <a:cxn ang="0">
                  <a:pos x="162" y="11"/>
                </a:cxn>
                <a:cxn ang="0">
                  <a:pos x="276" y="0"/>
                </a:cxn>
                <a:cxn ang="0">
                  <a:pos x="384" y="35"/>
                </a:cxn>
                <a:cxn ang="0">
                  <a:pos x="486" y="11"/>
                </a:cxn>
                <a:cxn ang="0">
                  <a:pos x="498" y="0"/>
                </a:cxn>
              </a:cxnLst>
              <a:rect l="0" t="0" r="r" b="b"/>
              <a:pathLst>
                <a:path w="552" h="798">
                  <a:moveTo>
                    <a:pt x="504" y="0"/>
                  </a:moveTo>
                  <a:lnTo>
                    <a:pt x="510" y="0"/>
                  </a:lnTo>
                  <a:lnTo>
                    <a:pt x="516" y="5"/>
                  </a:lnTo>
                  <a:lnTo>
                    <a:pt x="516" y="17"/>
                  </a:lnTo>
                  <a:lnTo>
                    <a:pt x="516" y="29"/>
                  </a:lnTo>
                  <a:lnTo>
                    <a:pt x="516" y="242"/>
                  </a:lnTo>
                  <a:lnTo>
                    <a:pt x="516" y="254"/>
                  </a:lnTo>
                  <a:lnTo>
                    <a:pt x="516" y="266"/>
                  </a:lnTo>
                  <a:lnTo>
                    <a:pt x="510" y="272"/>
                  </a:lnTo>
                  <a:lnTo>
                    <a:pt x="498" y="272"/>
                  </a:lnTo>
                  <a:lnTo>
                    <a:pt x="486" y="272"/>
                  </a:lnTo>
                  <a:lnTo>
                    <a:pt x="480" y="266"/>
                  </a:lnTo>
                  <a:lnTo>
                    <a:pt x="480" y="260"/>
                  </a:lnTo>
                  <a:lnTo>
                    <a:pt x="480" y="248"/>
                  </a:lnTo>
                  <a:lnTo>
                    <a:pt x="462" y="183"/>
                  </a:lnTo>
                  <a:lnTo>
                    <a:pt x="432" y="124"/>
                  </a:lnTo>
                  <a:lnTo>
                    <a:pt x="384" y="76"/>
                  </a:lnTo>
                  <a:lnTo>
                    <a:pt x="324" y="47"/>
                  </a:lnTo>
                  <a:lnTo>
                    <a:pt x="246" y="35"/>
                  </a:lnTo>
                  <a:lnTo>
                    <a:pt x="174" y="47"/>
                  </a:lnTo>
                  <a:lnTo>
                    <a:pt x="120" y="76"/>
                  </a:lnTo>
                  <a:lnTo>
                    <a:pt x="84" y="124"/>
                  </a:lnTo>
                  <a:lnTo>
                    <a:pt x="72" y="177"/>
                  </a:lnTo>
                  <a:lnTo>
                    <a:pt x="78" y="212"/>
                  </a:lnTo>
                  <a:lnTo>
                    <a:pt x="102" y="254"/>
                  </a:lnTo>
                  <a:lnTo>
                    <a:pt x="138" y="289"/>
                  </a:lnTo>
                  <a:lnTo>
                    <a:pt x="204" y="313"/>
                  </a:lnTo>
                  <a:lnTo>
                    <a:pt x="204" y="313"/>
                  </a:lnTo>
                  <a:lnTo>
                    <a:pt x="366" y="354"/>
                  </a:lnTo>
                  <a:lnTo>
                    <a:pt x="444" y="384"/>
                  </a:lnTo>
                  <a:lnTo>
                    <a:pt x="504" y="431"/>
                  </a:lnTo>
                  <a:lnTo>
                    <a:pt x="540" y="496"/>
                  </a:lnTo>
                  <a:lnTo>
                    <a:pt x="552" y="573"/>
                  </a:lnTo>
                  <a:lnTo>
                    <a:pt x="540" y="638"/>
                  </a:lnTo>
                  <a:lnTo>
                    <a:pt x="510" y="703"/>
                  </a:lnTo>
                  <a:lnTo>
                    <a:pt x="456" y="751"/>
                  </a:lnTo>
                  <a:lnTo>
                    <a:pt x="390" y="786"/>
                  </a:lnTo>
                  <a:lnTo>
                    <a:pt x="306" y="798"/>
                  </a:lnTo>
                  <a:lnTo>
                    <a:pt x="228" y="792"/>
                  </a:lnTo>
                  <a:lnTo>
                    <a:pt x="150" y="768"/>
                  </a:lnTo>
                  <a:lnTo>
                    <a:pt x="78" y="721"/>
                  </a:lnTo>
                  <a:lnTo>
                    <a:pt x="72" y="733"/>
                  </a:lnTo>
                  <a:lnTo>
                    <a:pt x="60" y="745"/>
                  </a:lnTo>
                  <a:lnTo>
                    <a:pt x="48" y="762"/>
                  </a:lnTo>
                  <a:lnTo>
                    <a:pt x="42" y="774"/>
                  </a:lnTo>
                  <a:lnTo>
                    <a:pt x="36" y="786"/>
                  </a:lnTo>
                  <a:lnTo>
                    <a:pt x="30" y="792"/>
                  </a:lnTo>
                  <a:lnTo>
                    <a:pt x="24" y="798"/>
                  </a:lnTo>
                  <a:lnTo>
                    <a:pt x="18" y="798"/>
                  </a:lnTo>
                  <a:lnTo>
                    <a:pt x="6" y="798"/>
                  </a:lnTo>
                  <a:lnTo>
                    <a:pt x="6" y="792"/>
                  </a:lnTo>
                  <a:lnTo>
                    <a:pt x="0" y="780"/>
                  </a:lnTo>
                  <a:lnTo>
                    <a:pt x="0" y="768"/>
                  </a:lnTo>
                  <a:lnTo>
                    <a:pt x="0" y="555"/>
                  </a:lnTo>
                  <a:lnTo>
                    <a:pt x="0" y="544"/>
                  </a:lnTo>
                  <a:lnTo>
                    <a:pt x="6" y="532"/>
                  </a:lnTo>
                  <a:lnTo>
                    <a:pt x="6" y="526"/>
                  </a:lnTo>
                  <a:lnTo>
                    <a:pt x="18" y="526"/>
                  </a:lnTo>
                  <a:lnTo>
                    <a:pt x="30" y="526"/>
                  </a:lnTo>
                  <a:lnTo>
                    <a:pt x="36" y="532"/>
                  </a:lnTo>
                  <a:lnTo>
                    <a:pt x="36" y="538"/>
                  </a:lnTo>
                  <a:lnTo>
                    <a:pt x="42" y="549"/>
                  </a:lnTo>
                  <a:lnTo>
                    <a:pt x="54" y="626"/>
                  </a:lnTo>
                  <a:lnTo>
                    <a:pt x="90" y="680"/>
                  </a:lnTo>
                  <a:lnTo>
                    <a:pt x="132" y="715"/>
                  </a:lnTo>
                  <a:lnTo>
                    <a:pt x="192" y="745"/>
                  </a:lnTo>
                  <a:lnTo>
                    <a:pt x="246" y="756"/>
                  </a:lnTo>
                  <a:lnTo>
                    <a:pt x="306" y="756"/>
                  </a:lnTo>
                  <a:lnTo>
                    <a:pt x="378" y="745"/>
                  </a:lnTo>
                  <a:lnTo>
                    <a:pt x="432" y="709"/>
                  </a:lnTo>
                  <a:lnTo>
                    <a:pt x="468" y="662"/>
                  </a:lnTo>
                  <a:lnTo>
                    <a:pt x="480" y="603"/>
                  </a:lnTo>
                  <a:lnTo>
                    <a:pt x="474" y="555"/>
                  </a:lnTo>
                  <a:lnTo>
                    <a:pt x="456" y="520"/>
                  </a:lnTo>
                  <a:lnTo>
                    <a:pt x="432" y="490"/>
                  </a:lnTo>
                  <a:lnTo>
                    <a:pt x="408" y="473"/>
                  </a:lnTo>
                  <a:lnTo>
                    <a:pt x="378" y="461"/>
                  </a:lnTo>
                  <a:lnTo>
                    <a:pt x="336" y="449"/>
                  </a:lnTo>
                  <a:lnTo>
                    <a:pt x="276" y="437"/>
                  </a:lnTo>
                  <a:lnTo>
                    <a:pt x="198" y="419"/>
                  </a:lnTo>
                  <a:lnTo>
                    <a:pt x="144" y="402"/>
                  </a:lnTo>
                  <a:lnTo>
                    <a:pt x="102" y="384"/>
                  </a:lnTo>
                  <a:lnTo>
                    <a:pt x="66" y="354"/>
                  </a:lnTo>
                  <a:lnTo>
                    <a:pt x="36" y="313"/>
                  </a:lnTo>
                  <a:lnTo>
                    <a:pt x="12" y="266"/>
                  </a:lnTo>
                  <a:lnTo>
                    <a:pt x="0" y="212"/>
                  </a:lnTo>
                  <a:lnTo>
                    <a:pt x="12" y="147"/>
                  </a:lnTo>
                  <a:lnTo>
                    <a:pt x="48" y="88"/>
                  </a:lnTo>
                  <a:lnTo>
                    <a:pt x="96" y="41"/>
                  </a:lnTo>
                  <a:lnTo>
                    <a:pt x="162" y="11"/>
                  </a:lnTo>
                  <a:lnTo>
                    <a:pt x="246" y="0"/>
                  </a:lnTo>
                  <a:lnTo>
                    <a:pt x="276" y="0"/>
                  </a:lnTo>
                  <a:lnTo>
                    <a:pt x="324" y="11"/>
                  </a:lnTo>
                  <a:lnTo>
                    <a:pt x="384" y="35"/>
                  </a:lnTo>
                  <a:lnTo>
                    <a:pt x="444" y="76"/>
                  </a:lnTo>
                  <a:lnTo>
                    <a:pt x="486" y="11"/>
                  </a:lnTo>
                  <a:lnTo>
                    <a:pt x="492" y="5"/>
                  </a:lnTo>
                  <a:lnTo>
                    <a:pt x="498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7" name="Freeform 19"/>
            <p:cNvSpPr>
              <a:spLocks/>
            </p:cNvSpPr>
            <p:nvPr/>
          </p:nvSpPr>
          <p:spPr bwMode="auto">
            <a:xfrm>
              <a:off x="12210" y="4499"/>
              <a:ext cx="654" cy="722"/>
            </a:xfrm>
            <a:custGeom>
              <a:avLst/>
              <a:gdLst/>
              <a:ahLst/>
              <a:cxnLst>
                <a:cxn ang="0">
                  <a:pos x="300" y="12"/>
                </a:cxn>
                <a:cxn ang="0">
                  <a:pos x="390" y="89"/>
                </a:cxn>
                <a:cxn ang="0">
                  <a:pos x="444" y="201"/>
                </a:cxn>
                <a:cxn ang="0">
                  <a:pos x="462" y="302"/>
                </a:cxn>
                <a:cxn ang="0">
                  <a:pos x="468" y="331"/>
                </a:cxn>
                <a:cxn ang="0">
                  <a:pos x="528" y="195"/>
                </a:cxn>
                <a:cxn ang="0">
                  <a:pos x="582" y="77"/>
                </a:cxn>
                <a:cxn ang="0">
                  <a:pos x="618" y="12"/>
                </a:cxn>
                <a:cxn ang="0">
                  <a:pos x="630" y="12"/>
                </a:cxn>
                <a:cxn ang="0">
                  <a:pos x="636" y="12"/>
                </a:cxn>
                <a:cxn ang="0">
                  <a:pos x="648" y="12"/>
                </a:cxn>
                <a:cxn ang="0">
                  <a:pos x="648" y="30"/>
                </a:cxn>
                <a:cxn ang="0">
                  <a:pos x="600" y="118"/>
                </a:cxn>
                <a:cxn ang="0">
                  <a:pos x="552" y="219"/>
                </a:cxn>
                <a:cxn ang="0">
                  <a:pos x="516" y="319"/>
                </a:cxn>
                <a:cxn ang="0">
                  <a:pos x="474" y="426"/>
                </a:cxn>
                <a:cxn ang="0">
                  <a:pos x="450" y="538"/>
                </a:cxn>
                <a:cxn ang="0">
                  <a:pos x="420" y="668"/>
                </a:cxn>
                <a:cxn ang="0">
                  <a:pos x="402" y="704"/>
                </a:cxn>
                <a:cxn ang="0">
                  <a:pos x="390" y="722"/>
                </a:cxn>
                <a:cxn ang="0">
                  <a:pos x="384" y="722"/>
                </a:cxn>
                <a:cxn ang="0">
                  <a:pos x="366" y="716"/>
                </a:cxn>
                <a:cxn ang="0">
                  <a:pos x="360" y="698"/>
                </a:cxn>
                <a:cxn ang="0">
                  <a:pos x="384" y="597"/>
                </a:cxn>
                <a:cxn ang="0">
                  <a:pos x="420" y="455"/>
                </a:cxn>
                <a:cxn ang="0">
                  <a:pos x="426" y="438"/>
                </a:cxn>
                <a:cxn ang="0">
                  <a:pos x="426" y="408"/>
                </a:cxn>
                <a:cxn ang="0">
                  <a:pos x="426" y="325"/>
                </a:cxn>
                <a:cxn ang="0">
                  <a:pos x="408" y="219"/>
                </a:cxn>
                <a:cxn ang="0">
                  <a:pos x="342" y="124"/>
                </a:cxn>
                <a:cxn ang="0">
                  <a:pos x="222" y="89"/>
                </a:cxn>
                <a:cxn ang="0">
                  <a:pos x="114" y="118"/>
                </a:cxn>
                <a:cxn ang="0">
                  <a:pos x="42" y="189"/>
                </a:cxn>
                <a:cxn ang="0">
                  <a:pos x="30" y="207"/>
                </a:cxn>
                <a:cxn ang="0">
                  <a:pos x="18" y="213"/>
                </a:cxn>
                <a:cxn ang="0">
                  <a:pos x="6" y="207"/>
                </a:cxn>
                <a:cxn ang="0">
                  <a:pos x="6" y="183"/>
                </a:cxn>
                <a:cxn ang="0">
                  <a:pos x="42" y="107"/>
                </a:cxn>
                <a:cxn ang="0">
                  <a:pos x="126" y="36"/>
                </a:cxn>
                <a:cxn ang="0">
                  <a:pos x="240" y="0"/>
                </a:cxn>
              </a:cxnLst>
              <a:rect l="0" t="0" r="r" b="b"/>
              <a:pathLst>
                <a:path w="654" h="722">
                  <a:moveTo>
                    <a:pt x="240" y="0"/>
                  </a:moveTo>
                  <a:lnTo>
                    <a:pt x="300" y="12"/>
                  </a:lnTo>
                  <a:lnTo>
                    <a:pt x="354" y="42"/>
                  </a:lnTo>
                  <a:lnTo>
                    <a:pt x="390" y="89"/>
                  </a:lnTo>
                  <a:lnTo>
                    <a:pt x="420" y="142"/>
                  </a:lnTo>
                  <a:lnTo>
                    <a:pt x="444" y="201"/>
                  </a:lnTo>
                  <a:lnTo>
                    <a:pt x="456" y="254"/>
                  </a:lnTo>
                  <a:lnTo>
                    <a:pt x="462" y="302"/>
                  </a:lnTo>
                  <a:lnTo>
                    <a:pt x="468" y="331"/>
                  </a:lnTo>
                  <a:lnTo>
                    <a:pt x="468" y="331"/>
                  </a:lnTo>
                  <a:lnTo>
                    <a:pt x="492" y="260"/>
                  </a:lnTo>
                  <a:lnTo>
                    <a:pt x="528" y="195"/>
                  </a:lnTo>
                  <a:lnTo>
                    <a:pt x="558" y="130"/>
                  </a:lnTo>
                  <a:lnTo>
                    <a:pt x="582" y="77"/>
                  </a:lnTo>
                  <a:lnTo>
                    <a:pt x="606" y="36"/>
                  </a:lnTo>
                  <a:lnTo>
                    <a:pt x="618" y="12"/>
                  </a:lnTo>
                  <a:lnTo>
                    <a:pt x="624" y="12"/>
                  </a:lnTo>
                  <a:lnTo>
                    <a:pt x="630" y="12"/>
                  </a:lnTo>
                  <a:lnTo>
                    <a:pt x="636" y="12"/>
                  </a:lnTo>
                  <a:lnTo>
                    <a:pt x="636" y="12"/>
                  </a:lnTo>
                  <a:lnTo>
                    <a:pt x="642" y="12"/>
                  </a:lnTo>
                  <a:lnTo>
                    <a:pt x="648" y="12"/>
                  </a:lnTo>
                  <a:lnTo>
                    <a:pt x="654" y="24"/>
                  </a:lnTo>
                  <a:lnTo>
                    <a:pt x="648" y="30"/>
                  </a:lnTo>
                  <a:lnTo>
                    <a:pt x="648" y="36"/>
                  </a:lnTo>
                  <a:lnTo>
                    <a:pt x="600" y="118"/>
                  </a:lnTo>
                  <a:lnTo>
                    <a:pt x="570" y="178"/>
                  </a:lnTo>
                  <a:lnTo>
                    <a:pt x="552" y="219"/>
                  </a:lnTo>
                  <a:lnTo>
                    <a:pt x="534" y="260"/>
                  </a:lnTo>
                  <a:lnTo>
                    <a:pt x="516" y="319"/>
                  </a:lnTo>
                  <a:lnTo>
                    <a:pt x="492" y="373"/>
                  </a:lnTo>
                  <a:lnTo>
                    <a:pt x="474" y="426"/>
                  </a:lnTo>
                  <a:lnTo>
                    <a:pt x="462" y="461"/>
                  </a:lnTo>
                  <a:lnTo>
                    <a:pt x="450" y="538"/>
                  </a:lnTo>
                  <a:lnTo>
                    <a:pt x="432" y="609"/>
                  </a:lnTo>
                  <a:lnTo>
                    <a:pt x="420" y="668"/>
                  </a:lnTo>
                  <a:lnTo>
                    <a:pt x="408" y="692"/>
                  </a:lnTo>
                  <a:lnTo>
                    <a:pt x="402" y="704"/>
                  </a:lnTo>
                  <a:lnTo>
                    <a:pt x="396" y="716"/>
                  </a:lnTo>
                  <a:lnTo>
                    <a:pt x="390" y="722"/>
                  </a:lnTo>
                  <a:lnTo>
                    <a:pt x="384" y="722"/>
                  </a:lnTo>
                  <a:lnTo>
                    <a:pt x="384" y="722"/>
                  </a:lnTo>
                  <a:lnTo>
                    <a:pt x="372" y="722"/>
                  </a:lnTo>
                  <a:lnTo>
                    <a:pt x="366" y="716"/>
                  </a:lnTo>
                  <a:lnTo>
                    <a:pt x="360" y="704"/>
                  </a:lnTo>
                  <a:lnTo>
                    <a:pt x="360" y="698"/>
                  </a:lnTo>
                  <a:lnTo>
                    <a:pt x="366" y="656"/>
                  </a:lnTo>
                  <a:lnTo>
                    <a:pt x="384" y="597"/>
                  </a:lnTo>
                  <a:lnTo>
                    <a:pt x="402" y="526"/>
                  </a:lnTo>
                  <a:lnTo>
                    <a:pt x="420" y="455"/>
                  </a:lnTo>
                  <a:lnTo>
                    <a:pt x="426" y="450"/>
                  </a:lnTo>
                  <a:lnTo>
                    <a:pt x="426" y="438"/>
                  </a:lnTo>
                  <a:lnTo>
                    <a:pt x="426" y="426"/>
                  </a:lnTo>
                  <a:lnTo>
                    <a:pt x="426" y="408"/>
                  </a:lnTo>
                  <a:lnTo>
                    <a:pt x="432" y="379"/>
                  </a:lnTo>
                  <a:lnTo>
                    <a:pt x="426" y="325"/>
                  </a:lnTo>
                  <a:lnTo>
                    <a:pt x="420" y="272"/>
                  </a:lnTo>
                  <a:lnTo>
                    <a:pt x="408" y="219"/>
                  </a:lnTo>
                  <a:lnTo>
                    <a:pt x="384" y="166"/>
                  </a:lnTo>
                  <a:lnTo>
                    <a:pt x="342" y="124"/>
                  </a:lnTo>
                  <a:lnTo>
                    <a:pt x="294" y="101"/>
                  </a:lnTo>
                  <a:lnTo>
                    <a:pt x="222" y="89"/>
                  </a:lnTo>
                  <a:lnTo>
                    <a:pt x="168" y="95"/>
                  </a:lnTo>
                  <a:lnTo>
                    <a:pt x="114" y="118"/>
                  </a:lnTo>
                  <a:lnTo>
                    <a:pt x="72" y="148"/>
                  </a:lnTo>
                  <a:lnTo>
                    <a:pt x="42" y="189"/>
                  </a:lnTo>
                  <a:lnTo>
                    <a:pt x="36" y="201"/>
                  </a:lnTo>
                  <a:lnTo>
                    <a:pt x="30" y="207"/>
                  </a:lnTo>
                  <a:lnTo>
                    <a:pt x="24" y="213"/>
                  </a:lnTo>
                  <a:lnTo>
                    <a:pt x="18" y="213"/>
                  </a:lnTo>
                  <a:lnTo>
                    <a:pt x="12" y="207"/>
                  </a:lnTo>
                  <a:lnTo>
                    <a:pt x="6" y="207"/>
                  </a:lnTo>
                  <a:lnTo>
                    <a:pt x="0" y="201"/>
                  </a:lnTo>
                  <a:lnTo>
                    <a:pt x="6" y="183"/>
                  </a:lnTo>
                  <a:lnTo>
                    <a:pt x="18" y="154"/>
                  </a:lnTo>
                  <a:lnTo>
                    <a:pt x="42" y="107"/>
                  </a:lnTo>
                  <a:lnTo>
                    <a:pt x="84" y="65"/>
                  </a:lnTo>
                  <a:lnTo>
                    <a:pt x="126" y="36"/>
                  </a:lnTo>
                  <a:lnTo>
                    <a:pt x="180" y="12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8" name="Freeform 20"/>
            <p:cNvSpPr>
              <a:spLocks/>
            </p:cNvSpPr>
            <p:nvPr/>
          </p:nvSpPr>
          <p:spPr bwMode="auto">
            <a:xfrm>
              <a:off x="12960" y="4623"/>
              <a:ext cx="318" cy="515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86" y="0"/>
                </a:cxn>
                <a:cxn ang="0">
                  <a:pos x="192" y="6"/>
                </a:cxn>
                <a:cxn ang="0">
                  <a:pos x="198" y="12"/>
                </a:cxn>
                <a:cxn ang="0">
                  <a:pos x="198" y="24"/>
                </a:cxn>
                <a:cxn ang="0">
                  <a:pos x="198" y="444"/>
                </a:cxn>
                <a:cxn ang="0">
                  <a:pos x="198" y="456"/>
                </a:cxn>
                <a:cxn ang="0">
                  <a:pos x="198" y="462"/>
                </a:cxn>
                <a:cxn ang="0">
                  <a:pos x="204" y="467"/>
                </a:cxn>
                <a:cxn ang="0">
                  <a:pos x="210" y="473"/>
                </a:cxn>
                <a:cxn ang="0">
                  <a:pos x="228" y="479"/>
                </a:cxn>
                <a:cxn ang="0">
                  <a:pos x="252" y="479"/>
                </a:cxn>
                <a:cxn ang="0">
                  <a:pos x="282" y="479"/>
                </a:cxn>
                <a:cxn ang="0">
                  <a:pos x="318" y="479"/>
                </a:cxn>
                <a:cxn ang="0">
                  <a:pos x="318" y="515"/>
                </a:cxn>
                <a:cxn ang="0">
                  <a:pos x="240" y="509"/>
                </a:cxn>
                <a:cxn ang="0">
                  <a:pos x="162" y="509"/>
                </a:cxn>
                <a:cxn ang="0">
                  <a:pos x="78" y="509"/>
                </a:cxn>
                <a:cxn ang="0">
                  <a:pos x="0" y="515"/>
                </a:cxn>
                <a:cxn ang="0">
                  <a:pos x="0" y="479"/>
                </a:cxn>
                <a:cxn ang="0">
                  <a:pos x="42" y="479"/>
                </a:cxn>
                <a:cxn ang="0">
                  <a:pos x="72" y="479"/>
                </a:cxn>
                <a:cxn ang="0">
                  <a:pos x="96" y="479"/>
                </a:cxn>
                <a:cxn ang="0">
                  <a:pos x="108" y="473"/>
                </a:cxn>
                <a:cxn ang="0">
                  <a:pos x="120" y="467"/>
                </a:cxn>
                <a:cxn ang="0">
                  <a:pos x="126" y="462"/>
                </a:cxn>
                <a:cxn ang="0">
                  <a:pos x="126" y="456"/>
                </a:cxn>
                <a:cxn ang="0">
                  <a:pos x="126" y="444"/>
                </a:cxn>
                <a:cxn ang="0">
                  <a:pos x="126" y="65"/>
                </a:cxn>
                <a:cxn ang="0">
                  <a:pos x="78" y="77"/>
                </a:cxn>
                <a:cxn ang="0">
                  <a:pos x="36" y="83"/>
                </a:cxn>
                <a:cxn ang="0">
                  <a:pos x="12" y="83"/>
                </a:cxn>
                <a:cxn ang="0">
                  <a:pos x="0" y="83"/>
                </a:cxn>
                <a:cxn ang="0">
                  <a:pos x="0" y="54"/>
                </a:cxn>
                <a:cxn ang="0">
                  <a:pos x="12" y="54"/>
                </a:cxn>
                <a:cxn ang="0">
                  <a:pos x="36" y="48"/>
                </a:cxn>
                <a:cxn ang="0">
                  <a:pos x="72" y="42"/>
                </a:cxn>
                <a:cxn ang="0">
                  <a:pos x="120" y="30"/>
                </a:cxn>
                <a:cxn ang="0">
                  <a:pos x="168" y="0"/>
                </a:cxn>
              </a:cxnLst>
              <a:rect l="0" t="0" r="r" b="b"/>
              <a:pathLst>
                <a:path w="318" h="515">
                  <a:moveTo>
                    <a:pt x="168" y="0"/>
                  </a:moveTo>
                  <a:lnTo>
                    <a:pt x="186" y="0"/>
                  </a:lnTo>
                  <a:lnTo>
                    <a:pt x="192" y="6"/>
                  </a:lnTo>
                  <a:lnTo>
                    <a:pt x="198" y="12"/>
                  </a:lnTo>
                  <a:lnTo>
                    <a:pt x="198" y="24"/>
                  </a:lnTo>
                  <a:lnTo>
                    <a:pt x="198" y="444"/>
                  </a:lnTo>
                  <a:lnTo>
                    <a:pt x="198" y="456"/>
                  </a:lnTo>
                  <a:lnTo>
                    <a:pt x="198" y="462"/>
                  </a:lnTo>
                  <a:lnTo>
                    <a:pt x="204" y="467"/>
                  </a:lnTo>
                  <a:lnTo>
                    <a:pt x="210" y="473"/>
                  </a:lnTo>
                  <a:lnTo>
                    <a:pt x="228" y="479"/>
                  </a:lnTo>
                  <a:lnTo>
                    <a:pt x="252" y="479"/>
                  </a:lnTo>
                  <a:lnTo>
                    <a:pt x="282" y="479"/>
                  </a:lnTo>
                  <a:lnTo>
                    <a:pt x="318" y="479"/>
                  </a:lnTo>
                  <a:lnTo>
                    <a:pt x="318" y="515"/>
                  </a:lnTo>
                  <a:lnTo>
                    <a:pt x="240" y="509"/>
                  </a:lnTo>
                  <a:lnTo>
                    <a:pt x="162" y="509"/>
                  </a:lnTo>
                  <a:lnTo>
                    <a:pt x="78" y="509"/>
                  </a:lnTo>
                  <a:lnTo>
                    <a:pt x="0" y="515"/>
                  </a:lnTo>
                  <a:lnTo>
                    <a:pt x="0" y="479"/>
                  </a:lnTo>
                  <a:lnTo>
                    <a:pt x="42" y="479"/>
                  </a:lnTo>
                  <a:lnTo>
                    <a:pt x="72" y="479"/>
                  </a:lnTo>
                  <a:lnTo>
                    <a:pt x="96" y="479"/>
                  </a:lnTo>
                  <a:lnTo>
                    <a:pt x="108" y="473"/>
                  </a:lnTo>
                  <a:lnTo>
                    <a:pt x="120" y="467"/>
                  </a:lnTo>
                  <a:lnTo>
                    <a:pt x="126" y="462"/>
                  </a:lnTo>
                  <a:lnTo>
                    <a:pt x="126" y="456"/>
                  </a:lnTo>
                  <a:lnTo>
                    <a:pt x="126" y="444"/>
                  </a:lnTo>
                  <a:lnTo>
                    <a:pt x="126" y="65"/>
                  </a:lnTo>
                  <a:lnTo>
                    <a:pt x="78" y="77"/>
                  </a:lnTo>
                  <a:lnTo>
                    <a:pt x="36" y="83"/>
                  </a:lnTo>
                  <a:lnTo>
                    <a:pt x="12" y="83"/>
                  </a:lnTo>
                  <a:lnTo>
                    <a:pt x="0" y="83"/>
                  </a:lnTo>
                  <a:lnTo>
                    <a:pt x="0" y="54"/>
                  </a:lnTo>
                  <a:lnTo>
                    <a:pt x="12" y="54"/>
                  </a:lnTo>
                  <a:lnTo>
                    <a:pt x="36" y="48"/>
                  </a:lnTo>
                  <a:lnTo>
                    <a:pt x="72" y="42"/>
                  </a:lnTo>
                  <a:lnTo>
                    <a:pt x="120" y="3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9" name="Freeform 21"/>
            <p:cNvSpPr>
              <a:spLocks noEditPoints="1"/>
            </p:cNvSpPr>
            <p:nvPr/>
          </p:nvSpPr>
          <p:spPr bwMode="auto">
            <a:xfrm>
              <a:off x="15174" y="3677"/>
              <a:ext cx="1062" cy="1041"/>
            </a:xfrm>
            <a:custGeom>
              <a:avLst/>
              <a:gdLst/>
              <a:ahLst/>
              <a:cxnLst>
                <a:cxn ang="0">
                  <a:pos x="198" y="875"/>
                </a:cxn>
                <a:cxn ang="0">
                  <a:pos x="360" y="970"/>
                </a:cxn>
                <a:cxn ang="0">
                  <a:pos x="486" y="1000"/>
                </a:cxn>
                <a:cxn ang="0">
                  <a:pos x="624" y="994"/>
                </a:cxn>
                <a:cxn ang="0">
                  <a:pos x="774" y="940"/>
                </a:cxn>
                <a:cxn ang="0">
                  <a:pos x="852" y="887"/>
                </a:cxn>
                <a:cxn ang="0">
                  <a:pos x="858" y="869"/>
                </a:cxn>
                <a:cxn ang="0">
                  <a:pos x="846" y="858"/>
                </a:cxn>
                <a:cxn ang="0">
                  <a:pos x="894" y="195"/>
                </a:cxn>
                <a:cxn ang="0">
                  <a:pos x="894" y="846"/>
                </a:cxn>
                <a:cxn ang="0">
                  <a:pos x="1008" y="639"/>
                </a:cxn>
                <a:cxn ang="0">
                  <a:pos x="1002" y="396"/>
                </a:cxn>
                <a:cxn ang="0">
                  <a:pos x="894" y="195"/>
                </a:cxn>
                <a:cxn ang="0">
                  <a:pos x="102" y="296"/>
                </a:cxn>
                <a:cxn ang="0">
                  <a:pos x="42" y="521"/>
                </a:cxn>
                <a:cxn ang="0">
                  <a:pos x="72" y="680"/>
                </a:cxn>
                <a:cxn ang="0">
                  <a:pos x="168" y="846"/>
                </a:cxn>
                <a:cxn ang="0">
                  <a:pos x="168" y="195"/>
                </a:cxn>
                <a:cxn ang="0">
                  <a:pos x="438" y="48"/>
                </a:cxn>
                <a:cxn ang="0">
                  <a:pos x="288" y="101"/>
                </a:cxn>
                <a:cxn ang="0">
                  <a:pos x="210" y="154"/>
                </a:cxn>
                <a:cxn ang="0">
                  <a:pos x="204" y="172"/>
                </a:cxn>
                <a:cxn ang="0">
                  <a:pos x="216" y="184"/>
                </a:cxn>
                <a:cxn ang="0">
                  <a:pos x="534" y="491"/>
                </a:cxn>
                <a:cxn ang="0">
                  <a:pos x="780" y="107"/>
                </a:cxn>
                <a:cxn ang="0">
                  <a:pos x="636" y="48"/>
                </a:cxn>
                <a:cxn ang="0">
                  <a:pos x="528" y="42"/>
                </a:cxn>
                <a:cxn ang="0">
                  <a:pos x="654" y="12"/>
                </a:cxn>
                <a:cxn ang="0">
                  <a:pos x="864" y="113"/>
                </a:cxn>
                <a:cxn ang="0">
                  <a:pos x="1008" y="290"/>
                </a:cxn>
                <a:cxn ang="0">
                  <a:pos x="1062" y="521"/>
                </a:cxn>
                <a:cxn ang="0">
                  <a:pos x="1008" y="751"/>
                </a:cxn>
                <a:cxn ang="0">
                  <a:pos x="864" y="929"/>
                </a:cxn>
                <a:cxn ang="0">
                  <a:pos x="654" y="1029"/>
                </a:cxn>
                <a:cxn ang="0">
                  <a:pos x="408" y="1029"/>
                </a:cxn>
                <a:cxn ang="0">
                  <a:pos x="198" y="929"/>
                </a:cxn>
                <a:cxn ang="0">
                  <a:pos x="54" y="751"/>
                </a:cxn>
                <a:cxn ang="0">
                  <a:pos x="0" y="521"/>
                </a:cxn>
                <a:cxn ang="0">
                  <a:pos x="54" y="296"/>
                </a:cxn>
                <a:cxn ang="0">
                  <a:pos x="198" y="113"/>
                </a:cxn>
                <a:cxn ang="0">
                  <a:pos x="408" y="12"/>
                </a:cxn>
              </a:cxnLst>
              <a:rect l="0" t="0" r="r" b="b"/>
              <a:pathLst>
                <a:path w="1062" h="1041">
                  <a:moveTo>
                    <a:pt x="528" y="550"/>
                  </a:moveTo>
                  <a:lnTo>
                    <a:pt x="198" y="875"/>
                  </a:lnTo>
                  <a:lnTo>
                    <a:pt x="282" y="934"/>
                  </a:lnTo>
                  <a:lnTo>
                    <a:pt x="360" y="970"/>
                  </a:lnTo>
                  <a:lnTo>
                    <a:pt x="426" y="994"/>
                  </a:lnTo>
                  <a:lnTo>
                    <a:pt x="486" y="1000"/>
                  </a:lnTo>
                  <a:lnTo>
                    <a:pt x="534" y="1005"/>
                  </a:lnTo>
                  <a:lnTo>
                    <a:pt x="624" y="994"/>
                  </a:lnTo>
                  <a:lnTo>
                    <a:pt x="708" y="970"/>
                  </a:lnTo>
                  <a:lnTo>
                    <a:pt x="774" y="940"/>
                  </a:lnTo>
                  <a:lnTo>
                    <a:pt x="822" y="911"/>
                  </a:lnTo>
                  <a:lnTo>
                    <a:pt x="852" y="887"/>
                  </a:lnTo>
                  <a:lnTo>
                    <a:pt x="864" y="875"/>
                  </a:lnTo>
                  <a:lnTo>
                    <a:pt x="858" y="869"/>
                  </a:lnTo>
                  <a:lnTo>
                    <a:pt x="852" y="864"/>
                  </a:lnTo>
                  <a:lnTo>
                    <a:pt x="846" y="858"/>
                  </a:lnTo>
                  <a:lnTo>
                    <a:pt x="528" y="550"/>
                  </a:lnTo>
                  <a:close/>
                  <a:moveTo>
                    <a:pt x="894" y="195"/>
                  </a:moveTo>
                  <a:lnTo>
                    <a:pt x="558" y="521"/>
                  </a:lnTo>
                  <a:lnTo>
                    <a:pt x="894" y="846"/>
                  </a:lnTo>
                  <a:lnTo>
                    <a:pt x="960" y="751"/>
                  </a:lnTo>
                  <a:lnTo>
                    <a:pt x="1008" y="639"/>
                  </a:lnTo>
                  <a:lnTo>
                    <a:pt x="1020" y="521"/>
                  </a:lnTo>
                  <a:lnTo>
                    <a:pt x="1002" y="396"/>
                  </a:lnTo>
                  <a:lnTo>
                    <a:pt x="960" y="284"/>
                  </a:lnTo>
                  <a:lnTo>
                    <a:pt x="894" y="195"/>
                  </a:lnTo>
                  <a:close/>
                  <a:moveTo>
                    <a:pt x="168" y="195"/>
                  </a:moveTo>
                  <a:lnTo>
                    <a:pt x="102" y="296"/>
                  </a:lnTo>
                  <a:lnTo>
                    <a:pt x="54" y="402"/>
                  </a:lnTo>
                  <a:lnTo>
                    <a:pt x="42" y="521"/>
                  </a:lnTo>
                  <a:lnTo>
                    <a:pt x="48" y="597"/>
                  </a:lnTo>
                  <a:lnTo>
                    <a:pt x="72" y="680"/>
                  </a:lnTo>
                  <a:lnTo>
                    <a:pt x="108" y="769"/>
                  </a:lnTo>
                  <a:lnTo>
                    <a:pt x="168" y="846"/>
                  </a:lnTo>
                  <a:lnTo>
                    <a:pt x="504" y="521"/>
                  </a:lnTo>
                  <a:lnTo>
                    <a:pt x="168" y="195"/>
                  </a:lnTo>
                  <a:close/>
                  <a:moveTo>
                    <a:pt x="528" y="42"/>
                  </a:moveTo>
                  <a:lnTo>
                    <a:pt x="438" y="48"/>
                  </a:lnTo>
                  <a:lnTo>
                    <a:pt x="354" y="71"/>
                  </a:lnTo>
                  <a:lnTo>
                    <a:pt x="288" y="101"/>
                  </a:lnTo>
                  <a:lnTo>
                    <a:pt x="240" y="130"/>
                  </a:lnTo>
                  <a:lnTo>
                    <a:pt x="210" y="154"/>
                  </a:lnTo>
                  <a:lnTo>
                    <a:pt x="198" y="166"/>
                  </a:lnTo>
                  <a:lnTo>
                    <a:pt x="204" y="172"/>
                  </a:lnTo>
                  <a:lnTo>
                    <a:pt x="210" y="178"/>
                  </a:lnTo>
                  <a:lnTo>
                    <a:pt x="216" y="184"/>
                  </a:lnTo>
                  <a:lnTo>
                    <a:pt x="216" y="184"/>
                  </a:lnTo>
                  <a:lnTo>
                    <a:pt x="534" y="491"/>
                  </a:lnTo>
                  <a:lnTo>
                    <a:pt x="864" y="166"/>
                  </a:lnTo>
                  <a:lnTo>
                    <a:pt x="780" y="107"/>
                  </a:lnTo>
                  <a:lnTo>
                    <a:pt x="702" y="71"/>
                  </a:lnTo>
                  <a:lnTo>
                    <a:pt x="636" y="48"/>
                  </a:lnTo>
                  <a:lnTo>
                    <a:pt x="576" y="42"/>
                  </a:lnTo>
                  <a:lnTo>
                    <a:pt x="528" y="42"/>
                  </a:lnTo>
                  <a:close/>
                  <a:moveTo>
                    <a:pt x="534" y="0"/>
                  </a:moveTo>
                  <a:lnTo>
                    <a:pt x="654" y="12"/>
                  </a:lnTo>
                  <a:lnTo>
                    <a:pt x="762" y="53"/>
                  </a:lnTo>
                  <a:lnTo>
                    <a:pt x="864" y="113"/>
                  </a:lnTo>
                  <a:lnTo>
                    <a:pt x="942" y="195"/>
                  </a:lnTo>
                  <a:lnTo>
                    <a:pt x="1008" y="290"/>
                  </a:lnTo>
                  <a:lnTo>
                    <a:pt x="1050" y="402"/>
                  </a:lnTo>
                  <a:lnTo>
                    <a:pt x="1062" y="521"/>
                  </a:lnTo>
                  <a:lnTo>
                    <a:pt x="1050" y="639"/>
                  </a:lnTo>
                  <a:lnTo>
                    <a:pt x="1008" y="751"/>
                  </a:lnTo>
                  <a:lnTo>
                    <a:pt x="948" y="846"/>
                  </a:lnTo>
                  <a:lnTo>
                    <a:pt x="864" y="929"/>
                  </a:lnTo>
                  <a:lnTo>
                    <a:pt x="762" y="988"/>
                  </a:lnTo>
                  <a:lnTo>
                    <a:pt x="654" y="1029"/>
                  </a:lnTo>
                  <a:lnTo>
                    <a:pt x="528" y="1041"/>
                  </a:lnTo>
                  <a:lnTo>
                    <a:pt x="408" y="1029"/>
                  </a:lnTo>
                  <a:lnTo>
                    <a:pt x="300" y="988"/>
                  </a:lnTo>
                  <a:lnTo>
                    <a:pt x="198" y="929"/>
                  </a:lnTo>
                  <a:lnTo>
                    <a:pt x="120" y="846"/>
                  </a:lnTo>
                  <a:lnTo>
                    <a:pt x="54" y="751"/>
                  </a:lnTo>
                  <a:lnTo>
                    <a:pt x="18" y="639"/>
                  </a:lnTo>
                  <a:lnTo>
                    <a:pt x="0" y="521"/>
                  </a:lnTo>
                  <a:lnTo>
                    <a:pt x="18" y="402"/>
                  </a:lnTo>
                  <a:lnTo>
                    <a:pt x="54" y="296"/>
                  </a:lnTo>
                  <a:lnTo>
                    <a:pt x="114" y="195"/>
                  </a:lnTo>
                  <a:lnTo>
                    <a:pt x="198" y="113"/>
                  </a:lnTo>
                  <a:lnTo>
                    <a:pt x="300" y="53"/>
                  </a:lnTo>
                  <a:lnTo>
                    <a:pt x="408" y="12"/>
                  </a:lnTo>
                  <a:lnTo>
                    <a:pt x="53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0" name="Freeform 22"/>
            <p:cNvSpPr>
              <a:spLocks/>
            </p:cNvSpPr>
            <p:nvPr/>
          </p:nvSpPr>
          <p:spPr bwMode="auto">
            <a:xfrm>
              <a:off x="16710" y="3523"/>
              <a:ext cx="1242" cy="1142"/>
            </a:xfrm>
            <a:custGeom>
              <a:avLst/>
              <a:gdLst/>
              <a:ahLst/>
              <a:cxnLst>
                <a:cxn ang="0">
                  <a:pos x="522" y="6"/>
                </a:cxn>
                <a:cxn ang="0">
                  <a:pos x="582" y="83"/>
                </a:cxn>
                <a:cxn ang="0">
                  <a:pos x="564" y="237"/>
                </a:cxn>
                <a:cxn ang="0">
                  <a:pos x="492" y="544"/>
                </a:cxn>
                <a:cxn ang="0">
                  <a:pos x="1080" y="71"/>
                </a:cxn>
                <a:cxn ang="0">
                  <a:pos x="1098" y="48"/>
                </a:cxn>
                <a:cxn ang="0">
                  <a:pos x="1200" y="0"/>
                </a:cxn>
                <a:cxn ang="0">
                  <a:pos x="1212" y="0"/>
                </a:cxn>
                <a:cxn ang="0">
                  <a:pos x="1212" y="18"/>
                </a:cxn>
                <a:cxn ang="0">
                  <a:pos x="1074" y="420"/>
                </a:cxn>
                <a:cxn ang="0">
                  <a:pos x="966" y="852"/>
                </a:cxn>
                <a:cxn ang="0">
                  <a:pos x="954" y="964"/>
                </a:cxn>
                <a:cxn ang="0">
                  <a:pos x="960" y="1029"/>
                </a:cxn>
                <a:cxn ang="0">
                  <a:pos x="1002" y="1053"/>
                </a:cxn>
                <a:cxn ang="0">
                  <a:pos x="1038" y="1053"/>
                </a:cxn>
                <a:cxn ang="0">
                  <a:pos x="1080" y="1047"/>
                </a:cxn>
                <a:cxn ang="0">
                  <a:pos x="1098" y="1041"/>
                </a:cxn>
                <a:cxn ang="0">
                  <a:pos x="1170" y="970"/>
                </a:cxn>
                <a:cxn ang="0">
                  <a:pos x="1230" y="952"/>
                </a:cxn>
                <a:cxn ang="0">
                  <a:pos x="1230" y="994"/>
                </a:cxn>
                <a:cxn ang="0">
                  <a:pos x="1092" y="1106"/>
                </a:cxn>
                <a:cxn ang="0">
                  <a:pos x="882" y="1142"/>
                </a:cxn>
                <a:cxn ang="0">
                  <a:pos x="834" y="1112"/>
                </a:cxn>
                <a:cxn ang="0">
                  <a:pos x="816" y="1059"/>
                </a:cxn>
                <a:cxn ang="0">
                  <a:pos x="852" y="811"/>
                </a:cxn>
                <a:cxn ang="0">
                  <a:pos x="900" y="615"/>
                </a:cxn>
                <a:cxn ang="0">
                  <a:pos x="840" y="627"/>
                </a:cxn>
                <a:cxn ang="0">
                  <a:pos x="402" y="840"/>
                </a:cxn>
                <a:cxn ang="0">
                  <a:pos x="312" y="1071"/>
                </a:cxn>
                <a:cxn ang="0">
                  <a:pos x="234" y="1124"/>
                </a:cxn>
                <a:cxn ang="0">
                  <a:pos x="192" y="1130"/>
                </a:cxn>
                <a:cxn ang="0">
                  <a:pos x="186" y="1118"/>
                </a:cxn>
                <a:cxn ang="0">
                  <a:pos x="192" y="1094"/>
                </a:cxn>
                <a:cxn ang="0">
                  <a:pos x="312" y="751"/>
                </a:cxn>
                <a:cxn ang="0">
                  <a:pos x="222" y="627"/>
                </a:cxn>
                <a:cxn ang="0">
                  <a:pos x="204" y="621"/>
                </a:cxn>
                <a:cxn ang="0">
                  <a:pos x="246" y="574"/>
                </a:cxn>
                <a:cxn ang="0">
                  <a:pos x="378" y="544"/>
                </a:cxn>
                <a:cxn ang="0">
                  <a:pos x="414" y="391"/>
                </a:cxn>
                <a:cxn ang="0">
                  <a:pos x="432" y="261"/>
                </a:cxn>
                <a:cxn ang="0">
                  <a:pos x="444" y="154"/>
                </a:cxn>
                <a:cxn ang="0">
                  <a:pos x="438" y="119"/>
                </a:cxn>
                <a:cxn ang="0">
                  <a:pos x="396" y="89"/>
                </a:cxn>
                <a:cxn ang="0">
                  <a:pos x="240" y="113"/>
                </a:cxn>
                <a:cxn ang="0">
                  <a:pos x="138" y="225"/>
                </a:cxn>
                <a:cxn ang="0">
                  <a:pos x="36" y="296"/>
                </a:cxn>
                <a:cxn ang="0">
                  <a:pos x="6" y="302"/>
                </a:cxn>
                <a:cxn ang="0">
                  <a:pos x="6" y="272"/>
                </a:cxn>
                <a:cxn ang="0">
                  <a:pos x="102" y="142"/>
                </a:cxn>
                <a:cxn ang="0">
                  <a:pos x="360" y="12"/>
                </a:cxn>
              </a:cxnLst>
              <a:rect l="0" t="0" r="r" b="b"/>
              <a:pathLst>
                <a:path w="1242" h="1142">
                  <a:moveTo>
                    <a:pt x="474" y="0"/>
                  </a:moveTo>
                  <a:lnTo>
                    <a:pt x="492" y="0"/>
                  </a:lnTo>
                  <a:lnTo>
                    <a:pt x="522" y="6"/>
                  </a:lnTo>
                  <a:lnTo>
                    <a:pt x="552" y="18"/>
                  </a:lnTo>
                  <a:lnTo>
                    <a:pt x="570" y="42"/>
                  </a:lnTo>
                  <a:lnTo>
                    <a:pt x="582" y="83"/>
                  </a:lnTo>
                  <a:lnTo>
                    <a:pt x="582" y="113"/>
                  </a:lnTo>
                  <a:lnTo>
                    <a:pt x="576" y="166"/>
                  </a:lnTo>
                  <a:lnTo>
                    <a:pt x="564" y="237"/>
                  </a:lnTo>
                  <a:lnTo>
                    <a:pt x="552" y="314"/>
                  </a:lnTo>
                  <a:lnTo>
                    <a:pt x="492" y="544"/>
                  </a:lnTo>
                  <a:lnTo>
                    <a:pt x="492" y="544"/>
                  </a:lnTo>
                  <a:lnTo>
                    <a:pt x="918" y="544"/>
                  </a:lnTo>
                  <a:lnTo>
                    <a:pt x="996" y="302"/>
                  </a:lnTo>
                  <a:lnTo>
                    <a:pt x="1080" y="71"/>
                  </a:lnTo>
                  <a:lnTo>
                    <a:pt x="1086" y="60"/>
                  </a:lnTo>
                  <a:lnTo>
                    <a:pt x="1092" y="54"/>
                  </a:lnTo>
                  <a:lnTo>
                    <a:pt x="1098" y="48"/>
                  </a:lnTo>
                  <a:lnTo>
                    <a:pt x="1134" y="24"/>
                  </a:lnTo>
                  <a:lnTo>
                    <a:pt x="1170" y="6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6" y="0"/>
                  </a:lnTo>
                  <a:lnTo>
                    <a:pt x="1212" y="0"/>
                  </a:lnTo>
                  <a:lnTo>
                    <a:pt x="1212" y="6"/>
                  </a:lnTo>
                  <a:lnTo>
                    <a:pt x="1212" y="12"/>
                  </a:lnTo>
                  <a:lnTo>
                    <a:pt x="1212" y="18"/>
                  </a:lnTo>
                  <a:lnTo>
                    <a:pt x="1206" y="24"/>
                  </a:lnTo>
                  <a:lnTo>
                    <a:pt x="1134" y="231"/>
                  </a:lnTo>
                  <a:lnTo>
                    <a:pt x="1074" y="420"/>
                  </a:lnTo>
                  <a:lnTo>
                    <a:pt x="1026" y="586"/>
                  </a:lnTo>
                  <a:lnTo>
                    <a:pt x="990" y="734"/>
                  </a:lnTo>
                  <a:lnTo>
                    <a:pt x="966" y="852"/>
                  </a:lnTo>
                  <a:lnTo>
                    <a:pt x="966" y="882"/>
                  </a:lnTo>
                  <a:lnTo>
                    <a:pt x="960" y="923"/>
                  </a:lnTo>
                  <a:lnTo>
                    <a:pt x="954" y="964"/>
                  </a:lnTo>
                  <a:lnTo>
                    <a:pt x="948" y="988"/>
                  </a:lnTo>
                  <a:lnTo>
                    <a:pt x="954" y="1012"/>
                  </a:lnTo>
                  <a:lnTo>
                    <a:pt x="960" y="1029"/>
                  </a:lnTo>
                  <a:lnTo>
                    <a:pt x="972" y="1041"/>
                  </a:lnTo>
                  <a:lnTo>
                    <a:pt x="984" y="1047"/>
                  </a:lnTo>
                  <a:lnTo>
                    <a:pt x="1002" y="1053"/>
                  </a:lnTo>
                  <a:lnTo>
                    <a:pt x="1014" y="1059"/>
                  </a:lnTo>
                  <a:lnTo>
                    <a:pt x="1020" y="1059"/>
                  </a:lnTo>
                  <a:lnTo>
                    <a:pt x="1038" y="1053"/>
                  </a:lnTo>
                  <a:lnTo>
                    <a:pt x="1050" y="1053"/>
                  </a:lnTo>
                  <a:lnTo>
                    <a:pt x="1068" y="1053"/>
                  </a:lnTo>
                  <a:lnTo>
                    <a:pt x="1080" y="1047"/>
                  </a:lnTo>
                  <a:lnTo>
                    <a:pt x="1092" y="1047"/>
                  </a:lnTo>
                  <a:lnTo>
                    <a:pt x="1098" y="1041"/>
                  </a:lnTo>
                  <a:lnTo>
                    <a:pt x="1098" y="1041"/>
                  </a:lnTo>
                  <a:lnTo>
                    <a:pt x="1104" y="1035"/>
                  </a:lnTo>
                  <a:lnTo>
                    <a:pt x="1128" y="994"/>
                  </a:lnTo>
                  <a:lnTo>
                    <a:pt x="1170" y="970"/>
                  </a:lnTo>
                  <a:lnTo>
                    <a:pt x="1206" y="952"/>
                  </a:lnTo>
                  <a:lnTo>
                    <a:pt x="1224" y="952"/>
                  </a:lnTo>
                  <a:lnTo>
                    <a:pt x="1230" y="952"/>
                  </a:lnTo>
                  <a:lnTo>
                    <a:pt x="1236" y="952"/>
                  </a:lnTo>
                  <a:lnTo>
                    <a:pt x="1242" y="964"/>
                  </a:lnTo>
                  <a:lnTo>
                    <a:pt x="1230" y="994"/>
                  </a:lnTo>
                  <a:lnTo>
                    <a:pt x="1200" y="1029"/>
                  </a:lnTo>
                  <a:lnTo>
                    <a:pt x="1158" y="1071"/>
                  </a:lnTo>
                  <a:lnTo>
                    <a:pt x="1092" y="1106"/>
                  </a:lnTo>
                  <a:lnTo>
                    <a:pt x="1008" y="1130"/>
                  </a:lnTo>
                  <a:lnTo>
                    <a:pt x="912" y="1142"/>
                  </a:lnTo>
                  <a:lnTo>
                    <a:pt x="882" y="1142"/>
                  </a:lnTo>
                  <a:lnTo>
                    <a:pt x="864" y="1136"/>
                  </a:lnTo>
                  <a:lnTo>
                    <a:pt x="846" y="1124"/>
                  </a:lnTo>
                  <a:lnTo>
                    <a:pt x="834" y="1112"/>
                  </a:lnTo>
                  <a:lnTo>
                    <a:pt x="822" y="1094"/>
                  </a:lnTo>
                  <a:lnTo>
                    <a:pt x="816" y="1077"/>
                  </a:lnTo>
                  <a:lnTo>
                    <a:pt x="816" y="1059"/>
                  </a:lnTo>
                  <a:lnTo>
                    <a:pt x="822" y="988"/>
                  </a:lnTo>
                  <a:lnTo>
                    <a:pt x="834" y="899"/>
                  </a:lnTo>
                  <a:lnTo>
                    <a:pt x="852" y="811"/>
                  </a:lnTo>
                  <a:lnTo>
                    <a:pt x="870" y="728"/>
                  </a:lnTo>
                  <a:lnTo>
                    <a:pt x="888" y="663"/>
                  </a:lnTo>
                  <a:lnTo>
                    <a:pt x="900" y="615"/>
                  </a:lnTo>
                  <a:lnTo>
                    <a:pt x="882" y="621"/>
                  </a:lnTo>
                  <a:lnTo>
                    <a:pt x="858" y="627"/>
                  </a:lnTo>
                  <a:lnTo>
                    <a:pt x="840" y="627"/>
                  </a:lnTo>
                  <a:lnTo>
                    <a:pt x="828" y="627"/>
                  </a:lnTo>
                  <a:lnTo>
                    <a:pt x="468" y="627"/>
                  </a:lnTo>
                  <a:lnTo>
                    <a:pt x="402" y="840"/>
                  </a:lnTo>
                  <a:lnTo>
                    <a:pt x="324" y="1053"/>
                  </a:lnTo>
                  <a:lnTo>
                    <a:pt x="318" y="1065"/>
                  </a:lnTo>
                  <a:lnTo>
                    <a:pt x="312" y="1071"/>
                  </a:lnTo>
                  <a:lnTo>
                    <a:pt x="306" y="1077"/>
                  </a:lnTo>
                  <a:lnTo>
                    <a:pt x="270" y="1106"/>
                  </a:lnTo>
                  <a:lnTo>
                    <a:pt x="234" y="1124"/>
                  </a:lnTo>
                  <a:lnTo>
                    <a:pt x="204" y="1130"/>
                  </a:lnTo>
                  <a:lnTo>
                    <a:pt x="198" y="1130"/>
                  </a:lnTo>
                  <a:lnTo>
                    <a:pt x="192" y="1130"/>
                  </a:lnTo>
                  <a:lnTo>
                    <a:pt x="192" y="1124"/>
                  </a:lnTo>
                  <a:lnTo>
                    <a:pt x="186" y="1118"/>
                  </a:lnTo>
                  <a:lnTo>
                    <a:pt x="186" y="1118"/>
                  </a:lnTo>
                  <a:lnTo>
                    <a:pt x="186" y="1112"/>
                  </a:lnTo>
                  <a:lnTo>
                    <a:pt x="192" y="1106"/>
                  </a:lnTo>
                  <a:lnTo>
                    <a:pt x="192" y="1094"/>
                  </a:lnTo>
                  <a:lnTo>
                    <a:pt x="204" y="1077"/>
                  </a:lnTo>
                  <a:lnTo>
                    <a:pt x="264" y="899"/>
                  </a:lnTo>
                  <a:lnTo>
                    <a:pt x="312" y="751"/>
                  </a:lnTo>
                  <a:lnTo>
                    <a:pt x="354" y="627"/>
                  </a:lnTo>
                  <a:lnTo>
                    <a:pt x="240" y="627"/>
                  </a:lnTo>
                  <a:lnTo>
                    <a:pt x="222" y="627"/>
                  </a:lnTo>
                  <a:lnTo>
                    <a:pt x="210" y="627"/>
                  </a:lnTo>
                  <a:lnTo>
                    <a:pt x="204" y="627"/>
                  </a:lnTo>
                  <a:lnTo>
                    <a:pt x="204" y="621"/>
                  </a:lnTo>
                  <a:lnTo>
                    <a:pt x="204" y="621"/>
                  </a:lnTo>
                  <a:lnTo>
                    <a:pt x="216" y="598"/>
                  </a:lnTo>
                  <a:lnTo>
                    <a:pt x="246" y="574"/>
                  </a:lnTo>
                  <a:lnTo>
                    <a:pt x="282" y="550"/>
                  </a:lnTo>
                  <a:lnTo>
                    <a:pt x="318" y="544"/>
                  </a:lnTo>
                  <a:lnTo>
                    <a:pt x="378" y="544"/>
                  </a:lnTo>
                  <a:lnTo>
                    <a:pt x="396" y="474"/>
                  </a:lnTo>
                  <a:lnTo>
                    <a:pt x="402" y="426"/>
                  </a:lnTo>
                  <a:lnTo>
                    <a:pt x="414" y="391"/>
                  </a:lnTo>
                  <a:lnTo>
                    <a:pt x="420" y="361"/>
                  </a:lnTo>
                  <a:lnTo>
                    <a:pt x="420" y="338"/>
                  </a:lnTo>
                  <a:lnTo>
                    <a:pt x="432" y="261"/>
                  </a:lnTo>
                  <a:lnTo>
                    <a:pt x="444" y="202"/>
                  </a:lnTo>
                  <a:lnTo>
                    <a:pt x="444" y="166"/>
                  </a:lnTo>
                  <a:lnTo>
                    <a:pt x="444" y="154"/>
                  </a:lnTo>
                  <a:lnTo>
                    <a:pt x="444" y="142"/>
                  </a:lnTo>
                  <a:lnTo>
                    <a:pt x="444" y="131"/>
                  </a:lnTo>
                  <a:lnTo>
                    <a:pt x="438" y="119"/>
                  </a:lnTo>
                  <a:lnTo>
                    <a:pt x="426" y="107"/>
                  </a:lnTo>
                  <a:lnTo>
                    <a:pt x="414" y="95"/>
                  </a:lnTo>
                  <a:lnTo>
                    <a:pt x="396" y="89"/>
                  </a:lnTo>
                  <a:lnTo>
                    <a:pt x="372" y="83"/>
                  </a:lnTo>
                  <a:lnTo>
                    <a:pt x="294" y="89"/>
                  </a:lnTo>
                  <a:lnTo>
                    <a:pt x="240" y="113"/>
                  </a:lnTo>
                  <a:lnTo>
                    <a:pt x="198" y="142"/>
                  </a:lnTo>
                  <a:lnTo>
                    <a:pt x="162" y="178"/>
                  </a:lnTo>
                  <a:lnTo>
                    <a:pt x="138" y="225"/>
                  </a:lnTo>
                  <a:lnTo>
                    <a:pt x="108" y="261"/>
                  </a:lnTo>
                  <a:lnTo>
                    <a:pt x="72" y="284"/>
                  </a:lnTo>
                  <a:lnTo>
                    <a:pt x="36" y="296"/>
                  </a:lnTo>
                  <a:lnTo>
                    <a:pt x="18" y="302"/>
                  </a:lnTo>
                  <a:lnTo>
                    <a:pt x="12" y="302"/>
                  </a:lnTo>
                  <a:lnTo>
                    <a:pt x="6" y="302"/>
                  </a:lnTo>
                  <a:lnTo>
                    <a:pt x="0" y="296"/>
                  </a:lnTo>
                  <a:lnTo>
                    <a:pt x="0" y="290"/>
                  </a:lnTo>
                  <a:lnTo>
                    <a:pt x="6" y="272"/>
                  </a:lnTo>
                  <a:lnTo>
                    <a:pt x="24" y="243"/>
                  </a:lnTo>
                  <a:lnTo>
                    <a:pt x="54" y="196"/>
                  </a:lnTo>
                  <a:lnTo>
                    <a:pt x="102" y="142"/>
                  </a:lnTo>
                  <a:lnTo>
                    <a:pt x="174" y="95"/>
                  </a:lnTo>
                  <a:lnTo>
                    <a:pt x="258" y="48"/>
                  </a:lnTo>
                  <a:lnTo>
                    <a:pt x="360" y="12"/>
                  </a:lnTo>
                  <a:lnTo>
                    <a:pt x="47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1" name="Freeform 23"/>
            <p:cNvSpPr>
              <a:spLocks noEditPoints="1"/>
            </p:cNvSpPr>
            <p:nvPr/>
          </p:nvSpPr>
          <p:spPr bwMode="auto">
            <a:xfrm>
              <a:off x="18108" y="3269"/>
              <a:ext cx="750" cy="751"/>
            </a:xfrm>
            <a:custGeom>
              <a:avLst/>
              <a:gdLst/>
              <a:ahLst/>
              <a:cxnLst>
                <a:cxn ang="0">
                  <a:pos x="210" y="668"/>
                </a:cxn>
                <a:cxn ang="0">
                  <a:pos x="216" y="698"/>
                </a:cxn>
                <a:cxn ang="0">
                  <a:pos x="228" y="710"/>
                </a:cxn>
                <a:cxn ang="0">
                  <a:pos x="270" y="716"/>
                </a:cxn>
                <a:cxn ang="0">
                  <a:pos x="432" y="716"/>
                </a:cxn>
                <a:cxn ang="0">
                  <a:pos x="558" y="680"/>
                </a:cxn>
                <a:cxn ang="0">
                  <a:pos x="624" y="597"/>
                </a:cxn>
                <a:cxn ang="0">
                  <a:pos x="624" y="503"/>
                </a:cxn>
                <a:cxn ang="0">
                  <a:pos x="570" y="414"/>
                </a:cxn>
                <a:cxn ang="0">
                  <a:pos x="450" y="379"/>
                </a:cxn>
                <a:cxn ang="0">
                  <a:pos x="270" y="36"/>
                </a:cxn>
                <a:cxn ang="0">
                  <a:pos x="228" y="42"/>
                </a:cxn>
                <a:cxn ang="0">
                  <a:pos x="216" y="53"/>
                </a:cxn>
                <a:cxn ang="0">
                  <a:pos x="210" y="77"/>
                </a:cxn>
                <a:cxn ang="0">
                  <a:pos x="210" y="343"/>
                </a:cxn>
                <a:cxn ang="0">
                  <a:pos x="210" y="343"/>
                </a:cxn>
                <a:cxn ang="0">
                  <a:pos x="468" y="337"/>
                </a:cxn>
                <a:cxn ang="0">
                  <a:pos x="570" y="278"/>
                </a:cxn>
                <a:cxn ang="0">
                  <a:pos x="600" y="184"/>
                </a:cxn>
                <a:cxn ang="0">
                  <a:pos x="576" y="101"/>
                </a:cxn>
                <a:cxn ang="0">
                  <a:pos x="492" y="48"/>
                </a:cxn>
                <a:cxn ang="0">
                  <a:pos x="270" y="36"/>
                </a:cxn>
                <a:cxn ang="0">
                  <a:pos x="444" y="0"/>
                </a:cxn>
                <a:cxn ang="0">
                  <a:pos x="606" y="36"/>
                </a:cxn>
                <a:cxn ang="0">
                  <a:pos x="702" y="130"/>
                </a:cxn>
                <a:cxn ang="0">
                  <a:pos x="702" y="249"/>
                </a:cxn>
                <a:cxn ang="0">
                  <a:pos x="594" y="337"/>
                </a:cxn>
                <a:cxn ang="0">
                  <a:pos x="606" y="379"/>
                </a:cxn>
                <a:cxn ang="0">
                  <a:pos x="732" y="485"/>
                </a:cxn>
                <a:cxn ang="0">
                  <a:pos x="738" y="609"/>
                </a:cxn>
                <a:cxn ang="0">
                  <a:pos x="642" y="710"/>
                </a:cxn>
                <a:cxn ang="0">
                  <a:pos x="474" y="751"/>
                </a:cxn>
                <a:cxn ang="0">
                  <a:pos x="0" y="716"/>
                </a:cxn>
                <a:cxn ang="0">
                  <a:pos x="54" y="716"/>
                </a:cxn>
                <a:cxn ang="0">
                  <a:pos x="90" y="710"/>
                </a:cxn>
                <a:cxn ang="0">
                  <a:pos x="108" y="698"/>
                </a:cxn>
                <a:cxn ang="0">
                  <a:pos x="114" y="680"/>
                </a:cxn>
                <a:cxn ang="0">
                  <a:pos x="114" y="89"/>
                </a:cxn>
                <a:cxn ang="0">
                  <a:pos x="108" y="59"/>
                </a:cxn>
                <a:cxn ang="0">
                  <a:pos x="96" y="48"/>
                </a:cxn>
                <a:cxn ang="0">
                  <a:pos x="60" y="36"/>
                </a:cxn>
                <a:cxn ang="0">
                  <a:pos x="0" y="36"/>
                </a:cxn>
              </a:cxnLst>
              <a:rect l="0" t="0" r="r" b="b"/>
              <a:pathLst>
                <a:path w="750" h="751">
                  <a:moveTo>
                    <a:pt x="210" y="379"/>
                  </a:moveTo>
                  <a:lnTo>
                    <a:pt x="210" y="668"/>
                  </a:lnTo>
                  <a:lnTo>
                    <a:pt x="216" y="686"/>
                  </a:lnTo>
                  <a:lnTo>
                    <a:pt x="216" y="698"/>
                  </a:lnTo>
                  <a:lnTo>
                    <a:pt x="222" y="704"/>
                  </a:lnTo>
                  <a:lnTo>
                    <a:pt x="228" y="710"/>
                  </a:lnTo>
                  <a:lnTo>
                    <a:pt x="246" y="716"/>
                  </a:lnTo>
                  <a:lnTo>
                    <a:pt x="270" y="716"/>
                  </a:lnTo>
                  <a:lnTo>
                    <a:pt x="270" y="716"/>
                  </a:lnTo>
                  <a:lnTo>
                    <a:pt x="432" y="716"/>
                  </a:lnTo>
                  <a:lnTo>
                    <a:pt x="504" y="704"/>
                  </a:lnTo>
                  <a:lnTo>
                    <a:pt x="558" y="680"/>
                  </a:lnTo>
                  <a:lnTo>
                    <a:pt x="600" y="645"/>
                  </a:lnTo>
                  <a:lnTo>
                    <a:pt x="624" y="597"/>
                  </a:lnTo>
                  <a:lnTo>
                    <a:pt x="636" y="550"/>
                  </a:lnTo>
                  <a:lnTo>
                    <a:pt x="624" y="503"/>
                  </a:lnTo>
                  <a:lnTo>
                    <a:pt x="606" y="456"/>
                  </a:lnTo>
                  <a:lnTo>
                    <a:pt x="570" y="414"/>
                  </a:lnTo>
                  <a:lnTo>
                    <a:pt x="516" y="385"/>
                  </a:lnTo>
                  <a:lnTo>
                    <a:pt x="450" y="379"/>
                  </a:lnTo>
                  <a:lnTo>
                    <a:pt x="210" y="379"/>
                  </a:lnTo>
                  <a:close/>
                  <a:moveTo>
                    <a:pt x="270" y="36"/>
                  </a:moveTo>
                  <a:lnTo>
                    <a:pt x="246" y="36"/>
                  </a:lnTo>
                  <a:lnTo>
                    <a:pt x="228" y="42"/>
                  </a:lnTo>
                  <a:lnTo>
                    <a:pt x="222" y="48"/>
                  </a:lnTo>
                  <a:lnTo>
                    <a:pt x="216" y="53"/>
                  </a:lnTo>
                  <a:lnTo>
                    <a:pt x="216" y="65"/>
                  </a:lnTo>
                  <a:lnTo>
                    <a:pt x="210" y="77"/>
                  </a:lnTo>
                  <a:lnTo>
                    <a:pt x="210" y="343"/>
                  </a:lnTo>
                  <a:lnTo>
                    <a:pt x="210" y="343"/>
                  </a:lnTo>
                  <a:lnTo>
                    <a:pt x="210" y="343"/>
                  </a:lnTo>
                  <a:lnTo>
                    <a:pt x="210" y="343"/>
                  </a:lnTo>
                  <a:lnTo>
                    <a:pt x="396" y="343"/>
                  </a:lnTo>
                  <a:lnTo>
                    <a:pt x="468" y="337"/>
                  </a:lnTo>
                  <a:lnTo>
                    <a:pt x="528" y="314"/>
                  </a:lnTo>
                  <a:lnTo>
                    <a:pt x="570" y="278"/>
                  </a:lnTo>
                  <a:lnTo>
                    <a:pt x="594" y="231"/>
                  </a:lnTo>
                  <a:lnTo>
                    <a:pt x="600" y="184"/>
                  </a:lnTo>
                  <a:lnTo>
                    <a:pt x="594" y="142"/>
                  </a:lnTo>
                  <a:lnTo>
                    <a:pt x="576" y="101"/>
                  </a:lnTo>
                  <a:lnTo>
                    <a:pt x="540" y="71"/>
                  </a:lnTo>
                  <a:lnTo>
                    <a:pt x="492" y="48"/>
                  </a:lnTo>
                  <a:lnTo>
                    <a:pt x="432" y="36"/>
                  </a:lnTo>
                  <a:lnTo>
                    <a:pt x="270" y="36"/>
                  </a:lnTo>
                  <a:close/>
                  <a:moveTo>
                    <a:pt x="0" y="0"/>
                  </a:moveTo>
                  <a:lnTo>
                    <a:pt x="444" y="0"/>
                  </a:lnTo>
                  <a:lnTo>
                    <a:pt x="528" y="6"/>
                  </a:lnTo>
                  <a:lnTo>
                    <a:pt x="606" y="36"/>
                  </a:lnTo>
                  <a:lnTo>
                    <a:pt x="666" y="77"/>
                  </a:lnTo>
                  <a:lnTo>
                    <a:pt x="702" y="130"/>
                  </a:lnTo>
                  <a:lnTo>
                    <a:pt x="714" y="184"/>
                  </a:lnTo>
                  <a:lnTo>
                    <a:pt x="702" y="249"/>
                  </a:lnTo>
                  <a:lnTo>
                    <a:pt x="654" y="296"/>
                  </a:lnTo>
                  <a:lnTo>
                    <a:pt x="594" y="337"/>
                  </a:lnTo>
                  <a:lnTo>
                    <a:pt x="510" y="355"/>
                  </a:lnTo>
                  <a:lnTo>
                    <a:pt x="606" y="379"/>
                  </a:lnTo>
                  <a:lnTo>
                    <a:pt x="684" y="426"/>
                  </a:lnTo>
                  <a:lnTo>
                    <a:pt x="732" y="485"/>
                  </a:lnTo>
                  <a:lnTo>
                    <a:pt x="750" y="550"/>
                  </a:lnTo>
                  <a:lnTo>
                    <a:pt x="738" y="609"/>
                  </a:lnTo>
                  <a:lnTo>
                    <a:pt x="696" y="668"/>
                  </a:lnTo>
                  <a:lnTo>
                    <a:pt x="642" y="710"/>
                  </a:lnTo>
                  <a:lnTo>
                    <a:pt x="564" y="739"/>
                  </a:lnTo>
                  <a:lnTo>
                    <a:pt x="474" y="751"/>
                  </a:lnTo>
                  <a:lnTo>
                    <a:pt x="0" y="751"/>
                  </a:lnTo>
                  <a:lnTo>
                    <a:pt x="0" y="716"/>
                  </a:lnTo>
                  <a:lnTo>
                    <a:pt x="24" y="716"/>
                  </a:lnTo>
                  <a:lnTo>
                    <a:pt x="54" y="716"/>
                  </a:lnTo>
                  <a:lnTo>
                    <a:pt x="78" y="710"/>
                  </a:lnTo>
                  <a:lnTo>
                    <a:pt x="90" y="710"/>
                  </a:lnTo>
                  <a:lnTo>
                    <a:pt x="102" y="704"/>
                  </a:lnTo>
                  <a:lnTo>
                    <a:pt x="108" y="698"/>
                  </a:lnTo>
                  <a:lnTo>
                    <a:pt x="114" y="686"/>
                  </a:lnTo>
                  <a:lnTo>
                    <a:pt x="114" y="680"/>
                  </a:lnTo>
                  <a:lnTo>
                    <a:pt x="114" y="662"/>
                  </a:lnTo>
                  <a:lnTo>
                    <a:pt x="114" y="89"/>
                  </a:lnTo>
                  <a:lnTo>
                    <a:pt x="114" y="71"/>
                  </a:lnTo>
                  <a:lnTo>
                    <a:pt x="108" y="59"/>
                  </a:lnTo>
                  <a:lnTo>
                    <a:pt x="108" y="53"/>
                  </a:lnTo>
                  <a:lnTo>
                    <a:pt x="96" y="48"/>
                  </a:lnTo>
                  <a:lnTo>
                    <a:pt x="84" y="42"/>
                  </a:lnTo>
                  <a:lnTo>
                    <a:pt x="60" y="36"/>
                  </a:lnTo>
                  <a:lnTo>
                    <a:pt x="24" y="36"/>
                  </a:lnTo>
                  <a:lnTo>
                    <a:pt x="0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2" name="Freeform 24"/>
            <p:cNvSpPr>
              <a:spLocks noEditPoints="1"/>
            </p:cNvSpPr>
            <p:nvPr/>
          </p:nvSpPr>
          <p:spPr bwMode="auto">
            <a:xfrm>
              <a:off x="18984" y="3269"/>
              <a:ext cx="720" cy="751"/>
            </a:xfrm>
            <a:custGeom>
              <a:avLst/>
              <a:gdLst/>
              <a:ahLst/>
              <a:cxnLst>
                <a:cxn ang="0">
                  <a:pos x="252" y="36"/>
                </a:cxn>
                <a:cxn ang="0">
                  <a:pos x="228" y="48"/>
                </a:cxn>
                <a:cxn ang="0">
                  <a:pos x="222" y="65"/>
                </a:cxn>
                <a:cxn ang="0">
                  <a:pos x="222" y="373"/>
                </a:cxn>
                <a:cxn ang="0">
                  <a:pos x="474" y="367"/>
                </a:cxn>
                <a:cxn ang="0">
                  <a:pos x="564" y="325"/>
                </a:cxn>
                <a:cxn ang="0">
                  <a:pos x="594" y="260"/>
                </a:cxn>
                <a:cxn ang="0">
                  <a:pos x="600" y="207"/>
                </a:cxn>
                <a:cxn ang="0">
                  <a:pos x="588" y="130"/>
                </a:cxn>
                <a:cxn ang="0">
                  <a:pos x="534" y="65"/>
                </a:cxn>
                <a:cxn ang="0">
                  <a:pos x="402" y="36"/>
                </a:cxn>
                <a:cxn ang="0">
                  <a:pos x="276" y="36"/>
                </a:cxn>
                <a:cxn ang="0">
                  <a:pos x="426" y="0"/>
                </a:cxn>
                <a:cxn ang="0">
                  <a:pos x="600" y="42"/>
                </a:cxn>
                <a:cxn ang="0">
                  <a:pos x="708" y="142"/>
                </a:cxn>
                <a:cxn ang="0">
                  <a:pos x="708" y="272"/>
                </a:cxn>
                <a:cxn ang="0">
                  <a:pos x="600" y="373"/>
                </a:cxn>
                <a:cxn ang="0">
                  <a:pos x="426" y="414"/>
                </a:cxn>
                <a:cxn ang="0">
                  <a:pos x="222" y="662"/>
                </a:cxn>
                <a:cxn ang="0">
                  <a:pos x="228" y="692"/>
                </a:cxn>
                <a:cxn ang="0">
                  <a:pos x="240" y="704"/>
                </a:cxn>
                <a:cxn ang="0">
                  <a:pos x="282" y="716"/>
                </a:cxn>
                <a:cxn ang="0">
                  <a:pos x="342" y="716"/>
                </a:cxn>
                <a:cxn ang="0">
                  <a:pos x="282" y="751"/>
                </a:cxn>
                <a:cxn ang="0">
                  <a:pos x="168" y="751"/>
                </a:cxn>
                <a:cxn ang="0">
                  <a:pos x="60" y="751"/>
                </a:cxn>
                <a:cxn ang="0">
                  <a:pos x="0" y="716"/>
                </a:cxn>
                <a:cxn ang="0">
                  <a:pos x="60" y="716"/>
                </a:cxn>
                <a:cxn ang="0">
                  <a:pos x="102" y="704"/>
                </a:cxn>
                <a:cxn ang="0">
                  <a:pos x="114" y="692"/>
                </a:cxn>
                <a:cxn ang="0">
                  <a:pos x="120" y="662"/>
                </a:cxn>
                <a:cxn ang="0">
                  <a:pos x="120" y="71"/>
                </a:cxn>
                <a:cxn ang="0">
                  <a:pos x="108" y="53"/>
                </a:cxn>
                <a:cxn ang="0">
                  <a:pos x="84" y="42"/>
                </a:cxn>
                <a:cxn ang="0">
                  <a:pos x="30" y="36"/>
                </a:cxn>
                <a:cxn ang="0">
                  <a:pos x="0" y="0"/>
                </a:cxn>
              </a:cxnLst>
              <a:rect l="0" t="0" r="r" b="b"/>
              <a:pathLst>
                <a:path w="720" h="751">
                  <a:moveTo>
                    <a:pt x="276" y="36"/>
                  </a:moveTo>
                  <a:lnTo>
                    <a:pt x="252" y="36"/>
                  </a:lnTo>
                  <a:lnTo>
                    <a:pt x="234" y="42"/>
                  </a:lnTo>
                  <a:lnTo>
                    <a:pt x="228" y="48"/>
                  </a:lnTo>
                  <a:lnTo>
                    <a:pt x="222" y="53"/>
                  </a:lnTo>
                  <a:lnTo>
                    <a:pt x="222" y="65"/>
                  </a:lnTo>
                  <a:lnTo>
                    <a:pt x="222" y="77"/>
                  </a:lnTo>
                  <a:lnTo>
                    <a:pt x="222" y="373"/>
                  </a:lnTo>
                  <a:lnTo>
                    <a:pt x="402" y="373"/>
                  </a:lnTo>
                  <a:lnTo>
                    <a:pt x="474" y="367"/>
                  </a:lnTo>
                  <a:lnTo>
                    <a:pt x="528" y="349"/>
                  </a:lnTo>
                  <a:lnTo>
                    <a:pt x="564" y="325"/>
                  </a:lnTo>
                  <a:lnTo>
                    <a:pt x="582" y="290"/>
                  </a:lnTo>
                  <a:lnTo>
                    <a:pt x="594" y="260"/>
                  </a:lnTo>
                  <a:lnTo>
                    <a:pt x="600" y="231"/>
                  </a:lnTo>
                  <a:lnTo>
                    <a:pt x="600" y="207"/>
                  </a:lnTo>
                  <a:lnTo>
                    <a:pt x="600" y="172"/>
                  </a:lnTo>
                  <a:lnTo>
                    <a:pt x="588" y="130"/>
                  </a:lnTo>
                  <a:lnTo>
                    <a:pt x="570" y="95"/>
                  </a:lnTo>
                  <a:lnTo>
                    <a:pt x="534" y="65"/>
                  </a:lnTo>
                  <a:lnTo>
                    <a:pt x="480" y="48"/>
                  </a:lnTo>
                  <a:lnTo>
                    <a:pt x="402" y="36"/>
                  </a:lnTo>
                  <a:lnTo>
                    <a:pt x="402" y="36"/>
                  </a:lnTo>
                  <a:lnTo>
                    <a:pt x="276" y="36"/>
                  </a:lnTo>
                  <a:close/>
                  <a:moveTo>
                    <a:pt x="0" y="0"/>
                  </a:moveTo>
                  <a:lnTo>
                    <a:pt x="426" y="0"/>
                  </a:lnTo>
                  <a:lnTo>
                    <a:pt x="522" y="12"/>
                  </a:lnTo>
                  <a:lnTo>
                    <a:pt x="600" y="42"/>
                  </a:lnTo>
                  <a:lnTo>
                    <a:pt x="666" y="83"/>
                  </a:lnTo>
                  <a:lnTo>
                    <a:pt x="708" y="142"/>
                  </a:lnTo>
                  <a:lnTo>
                    <a:pt x="720" y="207"/>
                  </a:lnTo>
                  <a:lnTo>
                    <a:pt x="708" y="272"/>
                  </a:lnTo>
                  <a:lnTo>
                    <a:pt x="666" y="325"/>
                  </a:lnTo>
                  <a:lnTo>
                    <a:pt x="600" y="373"/>
                  </a:lnTo>
                  <a:lnTo>
                    <a:pt x="522" y="402"/>
                  </a:lnTo>
                  <a:lnTo>
                    <a:pt x="426" y="414"/>
                  </a:lnTo>
                  <a:lnTo>
                    <a:pt x="222" y="414"/>
                  </a:lnTo>
                  <a:lnTo>
                    <a:pt x="222" y="662"/>
                  </a:lnTo>
                  <a:lnTo>
                    <a:pt x="222" y="680"/>
                  </a:lnTo>
                  <a:lnTo>
                    <a:pt x="228" y="692"/>
                  </a:lnTo>
                  <a:lnTo>
                    <a:pt x="228" y="698"/>
                  </a:lnTo>
                  <a:lnTo>
                    <a:pt x="240" y="704"/>
                  </a:lnTo>
                  <a:lnTo>
                    <a:pt x="258" y="710"/>
                  </a:lnTo>
                  <a:lnTo>
                    <a:pt x="282" y="716"/>
                  </a:lnTo>
                  <a:lnTo>
                    <a:pt x="312" y="716"/>
                  </a:lnTo>
                  <a:lnTo>
                    <a:pt x="342" y="716"/>
                  </a:lnTo>
                  <a:lnTo>
                    <a:pt x="342" y="751"/>
                  </a:lnTo>
                  <a:lnTo>
                    <a:pt x="282" y="751"/>
                  </a:lnTo>
                  <a:lnTo>
                    <a:pt x="222" y="751"/>
                  </a:lnTo>
                  <a:lnTo>
                    <a:pt x="168" y="751"/>
                  </a:lnTo>
                  <a:lnTo>
                    <a:pt x="120" y="751"/>
                  </a:lnTo>
                  <a:lnTo>
                    <a:pt x="60" y="751"/>
                  </a:lnTo>
                  <a:lnTo>
                    <a:pt x="0" y="751"/>
                  </a:lnTo>
                  <a:lnTo>
                    <a:pt x="0" y="716"/>
                  </a:lnTo>
                  <a:lnTo>
                    <a:pt x="30" y="716"/>
                  </a:lnTo>
                  <a:lnTo>
                    <a:pt x="60" y="716"/>
                  </a:lnTo>
                  <a:lnTo>
                    <a:pt x="84" y="710"/>
                  </a:lnTo>
                  <a:lnTo>
                    <a:pt x="102" y="704"/>
                  </a:lnTo>
                  <a:lnTo>
                    <a:pt x="108" y="698"/>
                  </a:lnTo>
                  <a:lnTo>
                    <a:pt x="114" y="692"/>
                  </a:lnTo>
                  <a:lnTo>
                    <a:pt x="120" y="680"/>
                  </a:lnTo>
                  <a:lnTo>
                    <a:pt x="120" y="662"/>
                  </a:lnTo>
                  <a:lnTo>
                    <a:pt x="120" y="89"/>
                  </a:lnTo>
                  <a:lnTo>
                    <a:pt x="120" y="71"/>
                  </a:lnTo>
                  <a:lnTo>
                    <a:pt x="114" y="59"/>
                  </a:lnTo>
                  <a:lnTo>
                    <a:pt x="108" y="53"/>
                  </a:lnTo>
                  <a:lnTo>
                    <a:pt x="102" y="48"/>
                  </a:lnTo>
                  <a:lnTo>
                    <a:pt x="84" y="42"/>
                  </a:lnTo>
                  <a:lnTo>
                    <a:pt x="60" y="36"/>
                  </a:lnTo>
                  <a:lnTo>
                    <a:pt x="30" y="36"/>
                  </a:lnTo>
                  <a:lnTo>
                    <a:pt x="0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3" name="Freeform 25"/>
            <p:cNvSpPr>
              <a:spLocks/>
            </p:cNvSpPr>
            <p:nvPr/>
          </p:nvSpPr>
          <p:spPr bwMode="auto">
            <a:xfrm>
              <a:off x="19860" y="3246"/>
              <a:ext cx="552" cy="798"/>
            </a:xfrm>
            <a:custGeom>
              <a:avLst/>
              <a:gdLst/>
              <a:ahLst/>
              <a:cxnLst>
                <a:cxn ang="0">
                  <a:pos x="510" y="0"/>
                </a:cxn>
                <a:cxn ang="0">
                  <a:pos x="516" y="17"/>
                </a:cxn>
                <a:cxn ang="0">
                  <a:pos x="516" y="242"/>
                </a:cxn>
                <a:cxn ang="0">
                  <a:pos x="516" y="266"/>
                </a:cxn>
                <a:cxn ang="0">
                  <a:pos x="498" y="272"/>
                </a:cxn>
                <a:cxn ang="0">
                  <a:pos x="480" y="266"/>
                </a:cxn>
                <a:cxn ang="0">
                  <a:pos x="480" y="248"/>
                </a:cxn>
                <a:cxn ang="0">
                  <a:pos x="432" y="124"/>
                </a:cxn>
                <a:cxn ang="0">
                  <a:pos x="324" y="47"/>
                </a:cxn>
                <a:cxn ang="0">
                  <a:pos x="174" y="47"/>
                </a:cxn>
                <a:cxn ang="0">
                  <a:pos x="84" y="124"/>
                </a:cxn>
                <a:cxn ang="0">
                  <a:pos x="78" y="212"/>
                </a:cxn>
                <a:cxn ang="0">
                  <a:pos x="138" y="289"/>
                </a:cxn>
                <a:cxn ang="0">
                  <a:pos x="204" y="313"/>
                </a:cxn>
                <a:cxn ang="0">
                  <a:pos x="444" y="384"/>
                </a:cxn>
                <a:cxn ang="0">
                  <a:pos x="540" y="496"/>
                </a:cxn>
                <a:cxn ang="0">
                  <a:pos x="540" y="638"/>
                </a:cxn>
                <a:cxn ang="0">
                  <a:pos x="456" y="751"/>
                </a:cxn>
                <a:cxn ang="0">
                  <a:pos x="306" y="798"/>
                </a:cxn>
                <a:cxn ang="0">
                  <a:pos x="150" y="768"/>
                </a:cxn>
                <a:cxn ang="0">
                  <a:pos x="72" y="733"/>
                </a:cxn>
                <a:cxn ang="0">
                  <a:pos x="48" y="762"/>
                </a:cxn>
                <a:cxn ang="0">
                  <a:pos x="36" y="786"/>
                </a:cxn>
                <a:cxn ang="0">
                  <a:pos x="24" y="798"/>
                </a:cxn>
                <a:cxn ang="0">
                  <a:pos x="6" y="798"/>
                </a:cxn>
                <a:cxn ang="0">
                  <a:pos x="0" y="780"/>
                </a:cxn>
                <a:cxn ang="0">
                  <a:pos x="0" y="555"/>
                </a:cxn>
                <a:cxn ang="0">
                  <a:pos x="6" y="532"/>
                </a:cxn>
                <a:cxn ang="0">
                  <a:pos x="18" y="526"/>
                </a:cxn>
                <a:cxn ang="0">
                  <a:pos x="36" y="532"/>
                </a:cxn>
                <a:cxn ang="0">
                  <a:pos x="42" y="549"/>
                </a:cxn>
                <a:cxn ang="0">
                  <a:pos x="90" y="680"/>
                </a:cxn>
                <a:cxn ang="0">
                  <a:pos x="192" y="745"/>
                </a:cxn>
                <a:cxn ang="0">
                  <a:pos x="306" y="756"/>
                </a:cxn>
                <a:cxn ang="0">
                  <a:pos x="432" y="709"/>
                </a:cxn>
                <a:cxn ang="0">
                  <a:pos x="480" y="603"/>
                </a:cxn>
                <a:cxn ang="0">
                  <a:pos x="456" y="520"/>
                </a:cxn>
                <a:cxn ang="0">
                  <a:pos x="408" y="473"/>
                </a:cxn>
                <a:cxn ang="0">
                  <a:pos x="336" y="449"/>
                </a:cxn>
                <a:cxn ang="0">
                  <a:pos x="198" y="419"/>
                </a:cxn>
                <a:cxn ang="0">
                  <a:pos x="102" y="384"/>
                </a:cxn>
                <a:cxn ang="0">
                  <a:pos x="36" y="313"/>
                </a:cxn>
                <a:cxn ang="0">
                  <a:pos x="0" y="212"/>
                </a:cxn>
                <a:cxn ang="0">
                  <a:pos x="48" y="88"/>
                </a:cxn>
                <a:cxn ang="0">
                  <a:pos x="162" y="11"/>
                </a:cxn>
                <a:cxn ang="0">
                  <a:pos x="276" y="0"/>
                </a:cxn>
                <a:cxn ang="0">
                  <a:pos x="384" y="35"/>
                </a:cxn>
                <a:cxn ang="0">
                  <a:pos x="486" y="11"/>
                </a:cxn>
                <a:cxn ang="0">
                  <a:pos x="498" y="0"/>
                </a:cxn>
              </a:cxnLst>
              <a:rect l="0" t="0" r="r" b="b"/>
              <a:pathLst>
                <a:path w="552" h="798">
                  <a:moveTo>
                    <a:pt x="504" y="0"/>
                  </a:moveTo>
                  <a:lnTo>
                    <a:pt x="510" y="0"/>
                  </a:lnTo>
                  <a:lnTo>
                    <a:pt x="516" y="5"/>
                  </a:lnTo>
                  <a:lnTo>
                    <a:pt x="516" y="17"/>
                  </a:lnTo>
                  <a:lnTo>
                    <a:pt x="516" y="29"/>
                  </a:lnTo>
                  <a:lnTo>
                    <a:pt x="516" y="242"/>
                  </a:lnTo>
                  <a:lnTo>
                    <a:pt x="516" y="254"/>
                  </a:lnTo>
                  <a:lnTo>
                    <a:pt x="516" y="266"/>
                  </a:lnTo>
                  <a:lnTo>
                    <a:pt x="510" y="272"/>
                  </a:lnTo>
                  <a:lnTo>
                    <a:pt x="498" y="272"/>
                  </a:lnTo>
                  <a:lnTo>
                    <a:pt x="486" y="272"/>
                  </a:lnTo>
                  <a:lnTo>
                    <a:pt x="480" y="266"/>
                  </a:lnTo>
                  <a:lnTo>
                    <a:pt x="480" y="260"/>
                  </a:lnTo>
                  <a:lnTo>
                    <a:pt x="480" y="248"/>
                  </a:lnTo>
                  <a:lnTo>
                    <a:pt x="462" y="183"/>
                  </a:lnTo>
                  <a:lnTo>
                    <a:pt x="432" y="124"/>
                  </a:lnTo>
                  <a:lnTo>
                    <a:pt x="390" y="76"/>
                  </a:lnTo>
                  <a:lnTo>
                    <a:pt x="324" y="47"/>
                  </a:lnTo>
                  <a:lnTo>
                    <a:pt x="246" y="35"/>
                  </a:lnTo>
                  <a:lnTo>
                    <a:pt x="174" y="47"/>
                  </a:lnTo>
                  <a:lnTo>
                    <a:pt x="120" y="76"/>
                  </a:lnTo>
                  <a:lnTo>
                    <a:pt x="84" y="124"/>
                  </a:lnTo>
                  <a:lnTo>
                    <a:pt x="72" y="177"/>
                  </a:lnTo>
                  <a:lnTo>
                    <a:pt x="78" y="212"/>
                  </a:lnTo>
                  <a:lnTo>
                    <a:pt x="102" y="254"/>
                  </a:lnTo>
                  <a:lnTo>
                    <a:pt x="138" y="289"/>
                  </a:lnTo>
                  <a:lnTo>
                    <a:pt x="204" y="313"/>
                  </a:lnTo>
                  <a:lnTo>
                    <a:pt x="204" y="313"/>
                  </a:lnTo>
                  <a:lnTo>
                    <a:pt x="366" y="354"/>
                  </a:lnTo>
                  <a:lnTo>
                    <a:pt x="444" y="384"/>
                  </a:lnTo>
                  <a:lnTo>
                    <a:pt x="504" y="431"/>
                  </a:lnTo>
                  <a:lnTo>
                    <a:pt x="540" y="496"/>
                  </a:lnTo>
                  <a:lnTo>
                    <a:pt x="552" y="573"/>
                  </a:lnTo>
                  <a:lnTo>
                    <a:pt x="540" y="638"/>
                  </a:lnTo>
                  <a:lnTo>
                    <a:pt x="510" y="703"/>
                  </a:lnTo>
                  <a:lnTo>
                    <a:pt x="456" y="751"/>
                  </a:lnTo>
                  <a:lnTo>
                    <a:pt x="390" y="786"/>
                  </a:lnTo>
                  <a:lnTo>
                    <a:pt x="306" y="798"/>
                  </a:lnTo>
                  <a:lnTo>
                    <a:pt x="228" y="792"/>
                  </a:lnTo>
                  <a:lnTo>
                    <a:pt x="150" y="768"/>
                  </a:lnTo>
                  <a:lnTo>
                    <a:pt x="78" y="721"/>
                  </a:lnTo>
                  <a:lnTo>
                    <a:pt x="72" y="733"/>
                  </a:lnTo>
                  <a:lnTo>
                    <a:pt x="60" y="745"/>
                  </a:lnTo>
                  <a:lnTo>
                    <a:pt x="48" y="762"/>
                  </a:lnTo>
                  <a:lnTo>
                    <a:pt x="42" y="774"/>
                  </a:lnTo>
                  <a:lnTo>
                    <a:pt x="36" y="786"/>
                  </a:lnTo>
                  <a:lnTo>
                    <a:pt x="30" y="792"/>
                  </a:lnTo>
                  <a:lnTo>
                    <a:pt x="24" y="798"/>
                  </a:lnTo>
                  <a:lnTo>
                    <a:pt x="18" y="798"/>
                  </a:lnTo>
                  <a:lnTo>
                    <a:pt x="6" y="798"/>
                  </a:lnTo>
                  <a:lnTo>
                    <a:pt x="6" y="792"/>
                  </a:lnTo>
                  <a:lnTo>
                    <a:pt x="0" y="780"/>
                  </a:lnTo>
                  <a:lnTo>
                    <a:pt x="0" y="768"/>
                  </a:lnTo>
                  <a:lnTo>
                    <a:pt x="0" y="555"/>
                  </a:lnTo>
                  <a:lnTo>
                    <a:pt x="0" y="544"/>
                  </a:lnTo>
                  <a:lnTo>
                    <a:pt x="6" y="532"/>
                  </a:lnTo>
                  <a:lnTo>
                    <a:pt x="12" y="526"/>
                  </a:lnTo>
                  <a:lnTo>
                    <a:pt x="18" y="526"/>
                  </a:lnTo>
                  <a:lnTo>
                    <a:pt x="30" y="526"/>
                  </a:lnTo>
                  <a:lnTo>
                    <a:pt x="36" y="532"/>
                  </a:lnTo>
                  <a:lnTo>
                    <a:pt x="36" y="538"/>
                  </a:lnTo>
                  <a:lnTo>
                    <a:pt x="42" y="549"/>
                  </a:lnTo>
                  <a:lnTo>
                    <a:pt x="54" y="626"/>
                  </a:lnTo>
                  <a:lnTo>
                    <a:pt x="90" y="680"/>
                  </a:lnTo>
                  <a:lnTo>
                    <a:pt x="132" y="715"/>
                  </a:lnTo>
                  <a:lnTo>
                    <a:pt x="192" y="745"/>
                  </a:lnTo>
                  <a:lnTo>
                    <a:pt x="246" y="756"/>
                  </a:lnTo>
                  <a:lnTo>
                    <a:pt x="306" y="756"/>
                  </a:lnTo>
                  <a:lnTo>
                    <a:pt x="378" y="745"/>
                  </a:lnTo>
                  <a:lnTo>
                    <a:pt x="432" y="709"/>
                  </a:lnTo>
                  <a:lnTo>
                    <a:pt x="468" y="662"/>
                  </a:lnTo>
                  <a:lnTo>
                    <a:pt x="480" y="603"/>
                  </a:lnTo>
                  <a:lnTo>
                    <a:pt x="474" y="555"/>
                  </a:lnTo>
                  <a:lnTo>
                    <a:pt x="456" y="520"/>
                  </a:lnTo>
                  <a:lnTo>
                    <a:pt x="432" y="490"/>
                  </a:lnTo>
                  <a:lnTo>
                    <a:pt x="408" y="473"/>
                  </a:lnTo>
                  <a:lnTo>
                    <a:pt x="378" y="461"/>
                  </a:lnTo>
                  <a:lnTo>
                    <a:pt x="336" y="449"/>
                  </a:lnTo>
                  <a:lnTo>
                    <a:pt x="276" y="437"/>
                  </a:lnTo>
                  <a:lnTo>
                    <a:pt x="198" y="419"/>
                  </a:lnTo>
                  <a:lnTo>
                    <a:pt x="144" y="402"/>
                  </a:lnTo>
                  <a:lnTo>
                    <a:pt x="102" y="384"/>
                  </a:lnTo>
                  <a:lnTo>
                    <a:pt x="72" y="354"/>
                  </a:lnTo>
                  <a:lnTo>
                    <a:pt x="36" y="313"/>
                  </a:lnTo>
                  <a:lnTo>
                    <a:pt x="12" y="266"/>
                  </a:lnTo>
                  <a:lnTo>
                    <a:pt x="0" y="212"/>
                  </a:lnTo>
                  <a:lnTo>
                    <a:pt x="12" y="147"/>
                  </a:lnTo>
                  <a:lnTo>
                    <a:pt x="48" y="88"/>
                  </a:lnTo>
                  <a:lnTo>
                    <a:pt x="96" y="41"/>
                  </a:lnTo>
                  <a:lnTo>
                    <a:pt x="162" y="11"/>
                  </a:lnTo>
                  <a:lnTo>
                    <a:pt x="246" y="0"/>
                  </a:lnTo>
                  <a:lnTo>
                    <a:pt x="276" y="0"/>
                  </a:lnTo>
                  <a:lnTo>
                    <a:pt x="324" y="11"/>
                  </a:lnTo>
                  <a:lnTo>
                    <a:pt x="384" y="35"/>
                  </a:lnTo>
                  <a:lnTo>
                    <a:pt x="444" y="76"/>
                  </a:lnTo>
                  <a:lnTo>
                    <a:pt x="486" y="11"/>
                  </a:lnTo>
                  <a:lnTo>
                    <a:pt x="492" y="5"/>
                  </a:lnTo>
                  <a:lnTo>
                    <a:pt x="498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4" name="Freeform 26"/>
            <p:cNvSpPr>
              <a:spLocks/>
            </p:cNvSpPr>
            <p:nvPr/>
          </p:nvSpPr>
          <p:spPr bwMode="auto">
            <a:xfrm>
              <a:off x="18054" y="4499"/>
              <a:ext cx="654" cy="722"/>
            </a:xfrm>
            <a:custGeom>
              <a:avLst/>
              <a:gdLst/>
              <a:ahLst/>
              <a:cxnLst>
                <a:cxn ang="0">
                  <a:pos x="300" y="12"/>
                </a:cxn>
                <a:cxn ang="0">
                  <a:pos x="390" y="89"/>
                </a:cxn>
                <a:cxn ang="0">
                  <a:pos x="444" y="201"/>
                </a:cxn>
                <a:cxn ang="0">
                  <a:pos x="462" y="302"/>
                </a:cxn>
                <a:cxn ang="0">
                  <a:pos x="468" y="331"/>
                </a:cxn>
                <a:cxn ang="0">
                  <a:pos x="528" y="195"/>
                </a:cxn>
                <a:cxn ang="0">
                  <a:pos x="582" y="77"/>
                </a:cxn>
                <a:cxn ang="0">
                  <a:pos x="618" y="12"/>
                </a:cxn>
                <a:cxn ang="0">
                  <a:pos x="630" y="12"/>
                </a:cxn>
                <a:cxn ang="0">
                  <a:pos x="636" y="12"/>
                </a:cxn>
                <a:cxn ang="0">
                  <a:pos x="648" y="12"/>
                </a:cxn>
                <a:cxn ang="0">
                  <a:pos x="648" y="30"/>
                </a:cxn>
                <a:cxn ang="0">
                  <a:pos x="600" y="118"/>
                </a:cxn>
                <a:cxn ang="0">
                  <a:pos x="552" y="219"/>
                </a:cxn>
                <a:cxn ang="0">
                  <a:pos x="516" y="319"/>
                </a:cxn>
                <a:cxn ang="0">
                  <a:pos x="474" y="426"/>
                </a:cxn>
                <a:cxn ang="0">
                  <a:pos x="450" y="538"/>
                </a:cxn>
                <a:cxn ang="0">
                  <a:pos x="420" y="668"/>
                </a:cxn>
                <a:cxn ang="0">
                  <a:pos x="402" y="704"/>
                </a:cxn>
                <a:cxn ang="0">
                  <a:pos x="390" y="722"/>
                </a:cxn>
                <a:cxn ang="0">
                  <a:pos x="384" y="722"/>
                </a:cxn>
                <a:cxn ang="0">
                  <a:pos x="366" y="716"/>
                </a:cxn>
                <a:cxn ang="0">
                  <a:pos x="360" y="698"/>
                </a:cxn>
                <a:cxn ang="0">
                  <a:pos x="384" y="597"/>
                </a:cxn>
                <a:cxn ang="0">
                  <a:pos x="420" y="455"/>
                </a:cxn>
                <a:cxn ang="0">
                  <a:pos x="426" y="438"/>
                </a:cxn>
                <a:cxn ang="0">
                  <a:pos x="432" y="408"/>
                </a:cxn>
                <a:cxn ang="0">
                  <a:pos x="426" y="325"/>
                </a:cxn>
                <a:cxn ang="0">
                  <a:pos x="408" y="219"/>
                </a:cxn>
                <a:cxn ang="0">
                  <a:pos x="348" y="124"/>
                </a:cxn>
                <a:cxn ang="0">
                  <a:pos x="222" y="89"/>
                </a:cxn>
                <a:cxn ang="0">
                  <a:pos x="114" y="118"/>
                </a:cxn>
                <a:cxn ang="0">
                  <a:pos x="42" y="189"/>
                </a:cxn>
                <a:cxn ang="0">
                  <a:pos x="30" y="207"/>
                </a:cxn>
                <a:cxn ang="0">
                  <a:pos x="18" y="213"/>
                </a:cxn>
                <a:cxn ang="0">
                  <a:pos x="6" y="207"/>
                </a:cxn>
                <a:cxn ang="0">
                  <a:pos x="6" y="183"/>
                </a:cxn>
                <a:cxn ang="0">
                  <a:pos x="42" y="107"/>
                </a:cxn>
                <a:cxn ang="0">
                  <a:pos x="126" y="36"/>
                </a:cxn>
                <a:cxn ang="0">
                  <a:pos x="240" y="0"/>
                </a:cxn>
              </a:cxnLst>
              <a:rect l="0" t="0" r="r" b="b"/>
              <a:pathLst>
                <a:path w="654" h="722">
                  <a:moveTo>
                    <a:pt x="240" y="0"/>
                  </a:moveTo>
                  <a:lnTo>
                    <a:pt x="300" y="12"/>
                  </a:lnTo>
                  <a:lnTo>
                    <a:pt x="354" y="42"/>
                  </a:lnTo>
                  <a:lnTo>
                    <a:pt x="390" y="89"/>
                  </a:lnTo>
                  <a:lnTo>
                    <a:pt x="420" y="142"/>
                  </a:lnTo>
                  <a:lnTo>
                    <a:pt x="444" y="201"/>
                  </a:lnTo>
                  <a:lnTo>
                    <a:pt x="456" y="254"/>
                  </a:lnTo>
                  <a:lnTo>
                    <a:pt x="462" y="302"/>
                  </a:lnTo>
                  <a:lnTo>
                    <a:pt x="468" y="331"/>
                  </a:lnTo>
                  <a:lnTo>
                    <a:pt x="468" y="331"/>
                  </a:lnTo>
                  <a:lnTo>
                    <a:pt x="498" y="260"/>
                  </a:lnTo>
                  <a:lnTo>
                    <a:pt x="528" y="195"/>
                  </a:lnTo>
                  <a:lnTo>
                    <a:pt x="558" y="130"/>
                  </a:lnTo>
                  <a:lnTo>
                    <a:pt x="582" y="77"/>
                  </a:lnTo>
                  <a:lnTo>
                    <a:pt x="606" y="36"/>
                  </a:lnTo>
                  <a:lnTo>
                    <a:pt x="618" y="12"/>
                  </a:lnTo>
                  <a:lnTo>
                    <a:pt x="624" y="12"/>
                  </a:lnTo>
                  <a:lnTo>
                    <a:pt x="630" y="12"/>
                  </a:lnTo>
                  <a:lnTo>
                    <a:pt x="636" y="12"/>
                  </a:lnTo>
                  <a:lnTo>
                    <a:pt x="636" y="12"/>
                  </a:lnTo>
                  <a:lnTo>
                    <a:pt x="642" y="12"/>
                  </a:lnTo>
                  <a:lnTo>
                    <a:pt x="648" y="12"/>
                  </a:lnTo>
                  <a:lnTo>
                    <a:pt x="654" y="24"/>
                  </a:lnTo>
                  <a:lnTo>
                    <a:pt x="648" y="30"/>
                  </a:lnTo>
                  <a:lnTo>
                    <a:pt x="648" y="36"/>
                  </a:lnTo>
                  <a:lnTo>
                    <a:pt x="600" y="118"/>
                  </a:lnTo>
                  <a:lnTo>
                    <a:pt x="576" y="178"/>
                  </a:lnTo>
                  <a:lnTo>
                    <a:pt x="552" y="219"/>
                  </a:lnTo>
                  <a:lnTo>
                    <a:pt x="534" y="260"/>
                  </a:lnTo>
                  <a:lnTo>
                    <a:pt x="516" y="319"/>
                  </a:lnTo>
                  <a:lnTo>
                    <a:pt x="492" y="373"/>
                  </a:lnTo>
                  <a:lnTo>
                    <a:pt x="474" y="426"/>
                  </a:lnTo>
                  <a:lnTo>
                    <a:pt x="462" y="461"/>
                  </a:lnTo>
                  <a:lnTo>
                    <a:pt x="450" y="538"/>
                  </a:lnTo>
                  <a:lnTo>
                    <a:pt x="432" y="609"/>
                  </a:lnTo>
                  <a:lnTo>
                    <a:pt x="420" y="668"/>
                  </a:lnTo>
                  <a:lnTo>
                    <a:pt x="414" y="692"/>
                  </a:lnTo>
                  <a:lnTo>
                    <a:pt x="402" y="704"/>
                  </a:lnTo>
                  <a:lnTo>
                    <a:pt x="396" y="716"/>
                  </a:lnTo>
                  <a:lnTo>
                    <a:pt x="390" y="722"/>
                  </a:lnTo>
                  <a:lnTo>
                    <a:pt x="384" y="722"/>
                  </a:lnTo>
                  <a:lnTo>
                    <a:pt x="384" y="722"/>
                  </a:lnTo>
                  <a:lnTo>
                    <a:pt x="372" y="722"/>
                  </a:lnTo>
                  <a:lnTo>
                    <a:pt x="366" y="716"/>
                  </a:lnTo>
                  <a:lnTo>
                    <a:pt x="366" y="704"/>
                  </a:lnTo>
                  <a:lnTo>
                    <a:pt x="360" y="698"/>
                  </a:lnTo>
                  <a:lnTo>
                    <a:pt x="366" y="656"/>
                  </a:lnTo>
                  <a:lnTo>
                    <a:pt x="384" y="597"/>
                  </a:lnTo>
                  <a:lnTo>
                    <a:pt x="402" y="526"/>
                  </a:lnTo>
                  <a:lnTo>
                    <a:pt x="420" y="455"/>
                  </a:lnTo>
                  <a:lnTo>
                    <a:pt x="426" y="450"/>
                  </a:lnTo>
                  <a:lnTo>
                    <a:pt x="426" y="438"/>
                  </a:lnTo>
                  <a:lnTo>
                    <a:pt x="426" y="426"/>
                  </a:lnTo>
                  <a:lnTo>
                    <a:pt x="432" y="408"/>
                  </a:lnTo>
                  <a:lnTo>
                    <a:pt x="432" y="379"/>
                  </a:lnTo>
                  <a:lnTo>
                    <a:pt x="426" y="325"/>
                  </a:lnTo>
                  <a:lnTo>
                    <a:pt x="420" y="272"/>
                  </a:lnTo>
                  <a:lnTo>
                    <a:pt x="408" y="219"/>
                  </a:lnTo>
                  <a:lnTo>
                    <a:pt x="384" y="166"/>
                  </a:lnTo>
                  <a:lnTo>
                    <a:pt x="348" y="124"/>
                  </a:lnTo>
                  <a:lnTo>
                    <a:pt x="294" y="101"/>
                  </a:lnTo>
                  <a:lnTo>
                    <a:pt x="222" y="89"/>
                  </a:lnTo>
                  <a:lnTo>
                    <a:pt x="168" y="95"/>
                  </a:lnTo>
                  <a:lnTo>
                    <a:pt x="114" y="118"/>
                  </a:lnTo>
                  <a:lnTo>
                    <a:pt x="72" y="148"/>
                  </a:lnTo>
                  <a:lnTo>
                    <a:pt x="42" y="189"/>
                  </a:lnTo>
                  <a:lnTo>
                    <a:pt x="36" y="201"/>
                  </a:lnTo>
                  <a:lnTo>
                    <a:pt x="30" y="207"/>
                  </a:lnTo>
                  <a:lnTo>
                    <a:pt x="24" y="213"/>
                  </a:lnTo>
                  <a:lnTo>
                    <a:pt x="18" y="213"/>
                  </a:lnTo>
                  <a:lnTo>
                    <a:pt x="12" y="207"/>
                  </a:lnTo>
                  <a:lnTo>
                    <a:pt x="6" y="207"/>
                  </a:lnTo>
                  <a:lnTo>
                    <a:pt x="0" y="201"/>
                  </a:lnTo>
                  <a:lnTo>
                    <a:pt x="6" y="183"/>
                  </a:lnTo>
                  <a:lnTo>
                    <a:pt x="18" y="154"/>
                  </a:lnTo>
                  <a:lnTo>
                    <a:pt x="42" y="107"/>
                  </a:lnTo>
                  <a:lnTo>
                    <a:pt x="84" y="65"/>
                  </a:lnTo>
                  <a:lnTo>
                    <a:pt x="126" y="36"/>
                  </a:lnTo>
                  <a:lnTo>
                    <a:pt x="180" y="12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5" name="Freeform 27"/>
            <p:cNvSpPr>
              <a:spLocks/>
            </p:cNvSpPr>
            <p:nvPr/>
          </p:nvSpPr>
          <p:spPr bwMode="auto">
            <a:xfrm>
              <a:off x="18762" y="4623"/>
              <a:ext cx="390" cy="515"/>
            </a:xfrm>
            <a:custGeom>
              <a:avLst/>
              <a:gdLst/>
              <a:ahLst/>
              <a:cxnLst>
                <a:cxn ang="0">
                  <a:pos x="180" y="0"/>
                </a:cxn>
                <a:cxn ang="0">
                  <a:pos x="246" y="6"/>
                </a:cxn>
                <a:cxn ang="0">
                  <a:pos x="306" y="24"/>
                </a:cxn>
                <a:cxn ang="0">
                  <a:pos x="348" y="59"/>
                </a:cxn>
                <a:cxn ang="0">
                  <a:pos x="378" y="101"/>
                </a:cxn>
                <a:cxn ang="0">
                  <a:pos x="390" y="154"/>
                </a:cxn>
                <a:cxn ang="0">
                  <a:pos x="378" y="207"/>
                </a:cxn>
                <a:cxn ang="0">
                  <a:pos x="348" y="255"/>
                </a:cxn>
                <a:cxn ang="0">
                  <a:pos x="306" y="290"/>
                </a:cxn>
                <a:cxn ang="0">
                  <a:pos x="252" y="331"/>
                </a:cxn>
                <a:cxn ang="0">
                  <a:pos x="174" y="379"/>
                </a:cxn>
                <a:cxn ang="0">
                  <a:pos x="96" y="438"/>
                </a:cxn>
                <a:cxn ang="0">
                  <a:pos x="252" y="438"/>
                </a:cxn>
                <a:cxn ang="0">
                  <a:pos x="258" y="438"/>
                </a:cxn>
                <a:cxn ang="0">
                  <a:pos x="276" y="438"/>
                </a:cxn>
                <a:cxn ang="0">
                  <a:pos x="294" y="438"/>
                </a:cxn>
                <a:cxn ang="0">
                  <a:pos x="312" y="438"/>
                </a:cxn>
                <a:cxn ang="0">
                  <a:pos x="324" y="438"/>
                </a:cxn>
                <a:cxn ang="0">
                  <a:pos x="330" y="432"/>
                </a:cxn>
                <a:cxn ang="0">
                  <a:pos x="342" y="426"/>
                </a:cxn>
                <a:cxn ang="0">
                  <a:pos x="348" y="408"/>
                </a:cxn>
                <a:cxn ang="0">
                  <a:pos x="348" y="396"/>
                </a:cxn>
                <a:cxn ang="0">
                  <a:pos x="354" y="379"/>
                </a:cxn>
                <a:cxn ang="0">
                  <a:pos x="354" y="367"/>
                </a:cxn>
                <a:cxn ang="0">
                  <a:pos x="390" y="367"/>
                </a:cxn>
                <a:cxn ang="0">
                  <a:pos x="390" y="367"/>
                </a:cxn>
                <a:cxn ang="0">
                  <a:pos x="360" y="515"/>
                </a:cxn>
                <a:cxn ang="0">
                  <a:pos x="0" y="515"/>
                </a:cxn>
                <a:cxn ang="0">
                  <a:pos x="0" y="491"/>
                </a:cxn>
                <a:cxn ang="0">
                  <a:pos x="0" y="485"/>
                </a:cxn>
                <a:cxn ang="0">
                  <a:pos x="0" y="485"/>
                </a:cxn>
                <a:cxn ang="0">
                  <a:pos x="6" y="479"/>
                </a:cxn>
                <a:cxn ang="0">
                  <a:pos x="198" y="320"/>
                </a:cxn>
                <a:cxn ang="0">
                  <a:pos x="252" y="266"/>
                </a:cxn>
                <a:cxn ang="0">
                  <a:pos x="288" y="213"/>
                </a:cxn>
                <a:cxn ang="0">
                  <a:pos x="306" y="154"/>
                </a:cxn>
                <a:cxn ang="0">
                  <a:pos x="294" y="101"/>
                </a:cxn>
                <a:cxn ang="0">
                  <a:pos x="264" y="65"/>
                </a:cxn>
                <a:cxn ang="0">
                  <a:pos x="222" y="42"/>
                </a:cxn>
                <a:cxn ang="0">
                  <a:pos x="162" y="36"/>
                </a:cxn>
                <a:cxn ang="0">
                  <a:pos x="114" y="42"/>
                </a:cxn>
                <a:cxn ang="0">
                  <a:pos x="72" y="59"/>
                </a:cxn>
                <a:cxn ang="0">
                  <a:pos x="48" y="95"/>
                </a:cxn>
                <a:cxn ang="0">
                  <a:pos x="60" y="95"/>
                </a:cxn>
                <a:cxn ang="0">
                  <a:pos x="72" y="101"/>
                </a:cxn>
                <a:cxn ang="0">
                  <a:pos x="84" y="113"/>
                </a:cxn>
                <a:cxn ang="0">
                  <a:pos x="90" y="124"/>
                </a:cxn>
                <a:cxn ang="0">
                  <a:pos x="90" y="136"/>
                </a:cxn>
                <a:cxn ang="0">
                  <a:pos x="90" y="154"/>
                </a:cxn>
                <a:cxn ang="0">
                  <a:pos x="78" y="166"/>
                </a:cxn>
                <a:cxn ang="0">
                  <a:pos x="72" y="178"/>
                </a:cxn>
                <a:cxn ang="0">
                  <a:pos x="60" y="184"/>
                </a:cxn>
                <a:cxn ang="0">
                  <a:pos x="48" y="184"/>
                </a:cxn>
                <a:cxn ang="0">
                  <a:pos x="36" y="184"/>
                </a:cxn>
                <a:cxn ang="0">
                  <a:pos x="30" y="178"/>
                </a:cxn>
                <a:cxn ang="0">
                  <a:pos x="18" y="178"/>
                </a:cxn>
                <a:cxn ang="0">
                  <a:pos x="12" y="166"/>
                </a:cxn>
                <a:cxn ang="0">
                  <a:pos x="0" y="154"/>
                </a:cxn>
                <a:cxn ang="0">
                  <a:pos x="0" y="136"/>
                </a:cxn>
                <a:cxn ang="0">
                  <a:pos x="12" y="83"/>
                </a:cxn>
                <a:cxn ang="0">
                  <a:pos x="54" y="42"/>
                </a:cxn>
                <a:cxn ang="0">
                  <a:pos x="108" y="12"/>
                </a:cxn>
                <a:cxn ang="0">
                  <a:pos x="180" y="0"/>
                </a:cxn>
              </a:cxnLst>
              <a:rect l="0" t="0" r="r" b="b"/>
              <a:pathLst>
                <a:path w="390" h="515">
                  <a:moveTo>
                    <a:pt x="180" y="0"/>
                  </a:moveTo>
                  <a:lnTo>
                    <a:pt x="246" y="6"/>
                  </a:lnTo>
                  <a:lnTo>
                    <a:pt x="306" y="24"/>
                  </a:lnTo>
                  <a:lnTo>
                    <a:pt x="348" y="59"/>
                  </a:lnTo>
                  <a:lnTo>
                    <a:pt x="378" y="101"/>
                  </a:lnTo>
                  <a:lnTo>
                    <a:pt x="390" y="154"/>
                  </a:lnTo>
                  <a:lnTo>
                    <a:pt x="378" y="207"/>
                  </a:lnTo>
                  <a:lnTo>
                    <a:pt x="348" y="255"/>
                  </a:lnTo>
                  <a:lnTo>
                    <a:pt x="306" y="290"/>
                  </a:lnTo>
                  <a:lnTo>
                    <a:pt x="252" y="331"/>
                  </a:lnTo>
                  <a:lnTo>
                    <a:pt x="174" y="379"/>
                  </a:lnTo>
                  <a:lnTo>
                    <a:pt x="96" y="438"/>
                  </a:lnTo>
                  <a:lnTo>
                    <a:pt x="252" y="438"/>
                  </a:lnTo>
                  <a:lnTo>
                    <a:pt x="258" y="438"/>
                  </a:lnTo>
                  <a:lnTo>
                    <a:pt x="276" y="438"/>
                  </a:lnTo>
                  <a:lnTo>
                    <a:pt x="294" y="438"/>
                  </a:lnTo>
                  <a:lnTo>
                    <a:pt x="312" y="438"/>
                  </a:lnTo>
                  <a:lnTo>
                    <a:pt x="324" y="438"/>
                  </a:lnTo>
                  <a:lnTo>
                    <a:pt x="330" y="432"/>
                  </a:lnTo>
                  <a:lnTo>
                    <a:pt x="342" y="426"/>
                  </a:lnTo>
                  <a:lnTo>
                    <a:pt x="348" y="408"/>
                  </a:lnTo>
                  <a:lnTo>
                    <a:pt x="348" y="396"/>
                  </a:lnTo>
                  <a:lnTo>
                    <a:pt x="354" y="379"/>
                  </a:lnTo>
                  <a:lnTo>
                    <a:pt x="354" y="367"/>
                  </a:lnTo>
                  <a:lnTo>
                    <a:pt x="390" y="367"/>
                  </a:lnTo>
                  <a:lnTo>
                    <a:pt x="390" y="367"/>
                  </a:lnTo>
                  <a:lnTo>
                    <a:pt x="360" y="515"/>
                  </a:lnTo>
                  <a:lnTo>
                    <a:pt x="0" y="515"/>
                  </a:lnTo>
                  <a:lnTo>
                    <a:pt x="0" y="491"/>
                  </a:lnTo>
                  <a:lnTo>
                    <a:pt x="0" y="485"/>
                  </a:lnTo>
                  <a:lnTo>
                    <a:pt x="0" y="485"/>
                  </a:lnTo>
                  <a:lnTo>
                    <a:pt x="6" y="479"/>
                  </a:lnTo>
                  <a:lnTo>
                    <a:pt x="198" y="320"/>
                  </a:lnTo>
                  <a:lnTo>
                    <a:pt x="252" y="266"/>
                  </a:lnTo>
                  <a:lnTo>
                    <a:pt x="288" y="213"/>
                  </a:lnTo>
                  <a:lnTo>
                    <a:pt x="306" y="154"/>
                  </a:lnTo>
                  <a:lnTo>
                    <a:pt x="294" y="101"/>
                  </a:lnTo>
                  <a:lnTo>
                    <a:pt x="264" y="65"/>
                  </a:lnTo>
                  <a:lnTo>
                    <a:pt x="222" y="42"/>
                  </a:lnTo>
                  <a:lnTo>
                    <a:pt x="162" y="36"/>
                  </a:lnTo>
                  <a:lnTo>
                    <a:pt x="114" y="42"/>
                  </a:lnTo>
                  <a:lnTo>
                    <a:pt x="72" y="59"/>
                  </a:lnTo>
                  <a:lnTo>
                    <a:pt x="48" y="95"/>
                  </a:lnTo>
                  <a:lnTo>
                    <a:pt x="60" y="95"/>
                  </a:lnTo>
                  <a:lnTo>
                    <a:pt x="72" y="101"/>
                  </a:lnTo>
                  <a:lnTo>
                    <a:pt x="84" y="113"/>
                  </a:lnTo>
                  <a:lnTo>
                    <a:pt x="90" y="124"/>
                  </a:lnTo>
                  <a:lnTo>
                    <a:pt x="90" y="136"/>
                  </a:lnTo>
                  <a:lnTo>
                    <a:pt x="90" y="154"/>
                  </a:lnTo>
                  <a:lnTo>
                    <a:pt x="78" y="166"/>
                  </a:lnTo>
                  <a:lnTo>
                    <a:pt x="72" y="178"/>
                  </a:lnTo>
                  <a:lnTo>
                    <a:pt x="60" y="184"/>
                  </a:lnTo>
                  <a:lnTo>
                    <a:pt x="48" y="184"/>
                  </a:lnTo>
                  <a:lnTo>
                    <a:pt x="36" y="184"/>
                  </a:lnTo>
                  <a:lnTo>
                    <a:pt x="30" y="178"/>
                  </a:lnTo>
                  <a:lnTo>
                    <a:pt x="18" y="178"/>
                  </a:lnTo>
                  <a:lnTo>
                    <a:pt x="12" y="166"/>
                  </a:lnTo>
                  <a:lnTo>
                    <a:pt x="0" y="154"/>
                  </a:lnTo>
                  <a:lnTo>
                    <a:pt x="0" y="136"/>
                  </a:lnTo>
                  <a:lnTo>
                    <a:pt x="12" y="83"/>
                  </a:lnTo>
                  <a:lnTo>
                    <a:pt x="54" y="42"/>
                  </a:lnTo>
                  <a:lnTo>
                    <a:pt x="108" y="12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5" name="Picture 4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33600" y="1828800"/>
            <a:ext cx="4473892" cy="696754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5800" y="2895600"/>
            <a:ext cx="2800350" cy="446722"/>
          </a:xfrm>
          <a:prstGeom prst="rect">
            <a:avLst/>
          </a:prstGeom>
        </p:spPr>
      </p:pic>
      <p:pic>
        <p:nvPicPr>
          <p:cNvPr id="45" name="Picture 44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743200" y="3810000"/>
            <a:ext cx="523875" cy="530923"/>
          </a:xfrm>
          <a:prstGeom prst="rect">
            <a:avLst/>
          </a:prstGeom>
        </p:spPr>
      </p:pic>
      <p:pic>
        <p:nvPicPr>
          <p:cNvPr id="46" name="Picture 45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4953000" y="3733800"/>
            <a:ext cx="1095375" cy="820474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05000" y="3810000"/>
            <a:ext cx="634365" cy="502920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67400" y="3810000"/>
            <a:ext cx="651510" cy="502920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57400" y="6172200"/>
            <a:ext cx="4847749" cy="574357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708" grpId="0"/>
      <p:bldP spid="29713" grpId="0" animBg="1"/>
      <p:bldP spid="29714" grpId="0" animBg="1"/>
      <p:bldP spid="29717" grpId="0" animBg="1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457200" y="15433"/>
            <a:ext cx="8229600" cy="1143000"/>
          </a:xfrm>
        </p:spPr>
        <p:txBody>
          <a:bodyPr/>
          <a:lstStyle/>
          <a:p>
            <a:r>
              <a:rPr lang="en-US" dirty="0" smtClean="0"/>
              <a:t>Non-Primitive Bound States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228600" y="1066800"/>
            <a:ext cx="9144000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rgbClr val="0000FF"/>
                </a:solidFill>
              </a:rPr>
              <a:t>But this is not the full story, since the same marginal stability wall holds for charges  </a:t>
            </a:r>
          </a:p>
          <a:p>
            <a:r>
              <a:rPr lang="en-US" sz="4000" dirty="0" smtClean="0">
                <a:solidFill>
                  <a:srgbClr val="0000FF"/>
                </a:solidFill>
              </a:rPr>
              <a:t>N</a:t>
            </a:r>
            <a:r>
              <a:rPr lang="en-US" sz="4000" baseline="-25000" dirty="0" smtClean="0">
                <a:solidFill>
                  <a:srgbClr val="0000FF"/>
                </a:solidFill>
              </a:rPr>
              <a:t>1</a:t>
            </a:r>
            <a:r>
              <a:rPr lang="en-US" sz="4000" dirty="0" smtClean="0">
                <a:solidFill>
                  <a:srgbClr val="0000FF"/>
                </a:solidFill>
              </a:rPr>
              <a:t> </a:t>
            </a:r>
            <a:r>
              <a:rPr lang="en-US" sz="4000" dirty="0" smtClean="0">
                <a:solidFill>
                  <a:srgbClr val="0000FF"/>
                </a:solidFill>
                <a:sym typeface="Mathematica1"/>
              </a:rPr>
              <a:t></a:t>
            </a:r>
            <a:r>
              <a:rPr lang="en-US" sz="4000" baseline="-25000" dirty="0" smtClean="0">
                <a:solidFill>
                  <a:srgbClr val="0000FF"/>
                </a:solidFill>
                <a:sym typeface="Mathematica1"/>
              </a:rPr>
              <a:t>1</a:t>
            </a:r>
            <a:r>
              <a:rPr lang="en-US" sz="4000" dirty="0" smtClean="0">
                <a:solidFill>
                  <a:srgbClr val="0000FF"/>
                </a:solidFill>
                <a:sym typeface="Mathematica1"/>
              </a:rPr>
              <a:t>  and N</a:t>
            </a:r>
            <a:r>
              <a:rPr lang="en-US" sz="4000" baseline="-25000" dirty="0" smtClean="0">
                <a:solidFill>
                  <a:srgbClr val="0000FF"/>
                </a:solidFill>
                <a:sym typeface="Mathematica1"/>
              </a:rPr>
              <a:t>2</a:t>
            </a:r>
            <a:r>
              <a:rPr lang="en-US" sz="4000" dirty="0" smtClean="0">
                <a:solidFill>
                  <a:srgbClr val="0000FF"/>
                </a:solidFill>
                <a:sym typeface="Mathematica1"/>
              </a:rPr>
              <a:t> </a:t>
            </a:r>
            <a:r>
              <a:rPr lang="en-US" sz="4000" dirty="0" smtClean="0">
                <a:solidFill>
                  <a:srgbClr val="0000FF"/>
                </a:solidFill>
                <a:sym typeface="Mathematica1"/>
              </a:rPr>
              <a:t></a:t>
            </a:r>
            <a:r>
              <a:rPr lang="en-US" sz="4000" baseline="-25000" dirty="0" smtClean="0">
                <a:solidFill>
                  <a:srgbClr val="0000FF"/>
                </a:solidFill>
                <a:sym typeface="Mathematica1"/>
              </a:rPr>
              <a:t>1</a:t>
            </a:r>
            <a:r>
              <a:rPr lang="en-US" sz="4000" dirty="0" smtClean="0">
                <a:solidFill>
                  <a:srgbClr val="0000FF"/>
                </a:solidFill>
                <a:sym typeface="Mathematica1"/>
              </a:rPr>
              <a:t>  for</a:t>
            </a:r>
            <a:r>
              <a:rPr lang="en-US" sz="4000" baseline="-25000" dirty="0" smtClean="0">
                <a:solidFill>
                  <a:srgbClr val="0000FF"/>
                </a:solidFill>
                <a:sym typeface="Mathematica1"/>
              </a:rPr>
              <a:t> </a:t>
            </a:r>
            <a:r>
              <a:rPr lang="en-US" sz="4000" dirty="0" smtClean="0">
                <a:solidFill>
                  <a:srgbClr val="0000FF"/>
                </a:solidFill>
                <a:sym typeface="Mathematica1"/>
              </a:rPr>
              <a:t>  N</a:t>
            </a:r>
            <a:r>
              <a:rPr lang="en-US" sz="4000" baseline="-25000" dirty="0" smtClean="0">
                <a:solidFill>
                  <a:srgbClr val="0000FF"/>
                </a:solidFill>
                <a:sym typeface="Mathematica1"/>
              </a:rPr>
              <a:t>1</a:t>
            </a:r>
            <a:r>
              <a:rPr lang="en-US" sz="4000" dirty="0" smtClean="0">
                <a:solidFill>
                  <a:srgbClr val="0000FF"/>
                </a:solidFill>
                <a:sym typeface="Mathematica1"/>
              </a:rPr>
              <a:t>, N</a:t>
            </a:r>
            <a:r>
              <a:rPr lang="en-US" sz="4000" baseline="-25000" dirty="0" smtClean="0">
                <a:solidFill>
                  <a:srgbClr val="0000FF"/>
                </a:solidFill>
                <a:sym typeface="Mathematica1"/>
              </a:rPr>
              <a:t>2</a:t>
            </a:r>
            <a:r>
              <a:rPr lang="en-US" sz="4000" dirty="0" smtClean="0">
                <a:solidFill>
                  <a:srgbClr val="0000FF"/>
                </a:solidFill>
                <a:sym typeface="Mathematica1"/>
              </a:rPr>
              <a:t> &gt;0</a:t>
            </a:r>
            <a:r>
              <a:rPr lang="en-US" sz="4000" baseline="-25000" dirty="0" smtClean="0">
                <a:solidFill>
                  <a:srgbClr val="0000FF"/>
                </a:solidFill>
                <a:sym typeface="Mathematica1"/>
              </a:rPr>
              <a:t>                                                             </a:t>
            </a:r>
            <a:endParaRPr lang="en-US" sz="4000" baseline="-25000" dirty="0">
              <a:solidFill>
                <a:srgbClr val="0000FF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28600" y="3276600"/>
            <a:ext cx="9144000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rgbClr val="FF0000"/>
                </a:solidFill>
              </a:rPr>
              <a:t>The full wall-crossing formula, which describes all possible bound states which can form is the ``</a:t>
            </a:r>
            <a:r>
              <a:rPr lang="en-US" sz="4000" dirty="0" err="1" smtClean="0">
                <a:solidFill>
                  <a:srgbClr val="FF0000"/>
                </a:solidFill>
              </a:rPr>
              <a:t>Kontsevich-Soibelman</a:t>
            </a:r>
            <a:r>
              <a:rPr lang="en-US" sz="4000" dirty="0" smtClean="0">
                <a:solidFill>
                  <a:srgbClr val="FF0000"/>
                </a:solidFill>
              </a:rPr>
              <a:t> wall-crossing formula’’ </a:t>
            </a:r>
            <a:endParaRPr lang="en-US" sz="4000" dirty="0">
              <a:solidFill>
                <a:srgbClr val="FF0000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28600" y="6019800"/>
            <a:ext cx="8686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7030A0"/>
                </a:solidFill>
              </a:rPr>
              <a:t>(for Donaldson-Thomas invariants of </a:t>
            </a:r>
            <a:r>
              <a:rPr lang="en-US" sz="2800" dirty="0" err="1" smtClean="0">
                <a:solidFill>
                  <a:srgbClr val="7030A0"/>
                </a:solidFill>
              </a:rPr>
              <a:t>Calabi-Yau</a:t>
            </a:r>
            <a:r>
              <a:rPr lang="en-US" sz="2800" dirty="0" smtClean="0">
                <a:solidFill>
                  <a:srgbClr val="7030A0"/>
                </a:solidFill>
              </a:rPr>
              <a:t> manifolds)</a:t>
            </a:r>
            <a:endParaRPr lang="en-US" sz="2800" dirty="0">
              <a:solidFill>
                <a:srgbClr val="7030A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2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Line Defects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0" y="5029200"/>
            <a:ext cx="9144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7030A0"/>
                </a:solidFill>
              </a:rPr>
              <a:t>These are nonlocal objects associated with dimension one subsets of </a:t>
            </a:r>
            <a:r>
              <a:rPr lang="en-US" sz="3600" dirty="0" err="1" smtClean="0">
                <a:solidFill>
                  <a:srgbClr val="7030A0"/>
                </a:solidFill>
              </a:rPr>
              <a:t>spacetime</a:t>
            </a:r>
            <a:r>
              <a:rPr lang="en-US" sz="3600" dirty="0" smtClean="0">
                <a:solidFill>
                  <a:srgbClr val="7030A0"/>
                </a:solidFill>
              </a:rPr>
              <a:t>. </a:t>
            </a:r>
            <a:endParaRPr lang="en-US" sz="3600" dirty="0">
              <a:solidFill>
                <a:srgbClr val="7030A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0" y="1828800"/>
            <a:ext cx="914400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FF0000"/>
                </a:solidFill>
              </a:rPr>
              <a:t>There are now several physical derivations of this formula, but – in my view --  the best derivation uses ``line operators’’ – or more properly - ``line defects.’’ </a:t>
            </a:r>
            <a:endParaRPr lang="en-US" sz="3600" dirty="0">
              <a:solidFill>
                <a:srgbClr val="FF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914400" y="228600"/>
            <a:ext cx="7924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 </a:t>
            </a:r>
            <a:r>
              <a:rPr lang="en-US" sz="2800" dirty="0">
                <a:solidFill>
                  <a:srgbClr val="FF0000"/>
                </a:solidFill>
              </a:rPr>
              <a:t>What can </a:t>
            </a:r>
            <a:r>
              <a:rPr lang="en-US" sz="2800" dirty="0">
                <a:solidFill>
                  <a:srgbClr val="FF0000"/>
                </a:solidFill>
                <a:latin typeface="Monotype Corsiva" panose="03010101010201010101" pitchFamily="66" charset="0"/>
              </a:rPr>
              <a:t>N</a:t>
            </a:r>
            <a:r>
              <a:rPr lang="en-US" sz="2800" dirty="0">
                <a:solidFill>
                  <a:srgbClr val="FF0000"/>
                </a:solidFill>
              </a:rPr>
              <a:t>=2 do for you?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33826-6C47-413F-88A8-05EB57E6DE90}" type="slidenum">
              <a:rPr lang="en-US" smtClean="0"/>
              <a:pPr/>
              <a:t>55</a:t>
            </a:fld>
            <a:endParaRPr lang="en-US" dirty="0"/>
          </a:p>
        </p:txBody>
      </p:sp>
      <p:sp>
        <p:nvSpPr>
          <p:cNvPr id="16" name="TextBox 15"/>
          <p:cNvSpPr txBox="1"/>
          <p:nvPr/>
        </p:nvSpPr>
        <p:spPr>
          <a:xfrm>
            <a:off x="914400" y="1828800"/>
            <a:ext cx="7543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Wall Crossing 101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21" name="Oval 20"/>
          <p:cNvSpPr/>
          <p:nvPr/>
        </p:nvSpPr>
        <p:spPr>
          <a:xfrm>
            <a:off x="0" y="2286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1</a:t>
            </a:r>
            <a:endParaRPr lang="en-US" dirty="0"/>
          </a:p>
        </p:txBody>
      </p:sp>
      <p:sp>
        <p:nvSpPr>
          <p:cNvPr id="33" name="TextBox 32"/>
          <p:cNvSpPr txBox="1"/>
          <p:nvPr/>
        </p:nvSpPr>
        <p:spPr>
          <a:xfrm>
            <a:off x="1066800" y="633478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Conclusion</a:t>
            </a:r>
            <a:endParaRPr lang="en-US" sz="2800" dirty="0"/>
          </a:p>
        </p:txBody>
      </p:sp>
      <p:sp>
        <p:nvSpPr>
          <p:cNvPr id="20" name="Rectangle 19"/>
          <p:cNvSpPr/>
          <p:nvPr/>
        </p:nvSpPr>
        <p:spPr>
          <a:xfrm>
            <a:off x="914400" y="990600"/>
            <a:ext cx="7848600" cy="52322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pPr marL="342900" indent="-342900"/>
            <a:r>
              <a:rPr lang="en-US" sz="2800" dirty="0" smtClean="0">
                <a:solidFill>
                  <a:srgbClr val="FF0000"/>
                </a:solidFill>
              </a:rPr>
              <a:t>Review: d=4, </a:t>
            </a:r>
            <a:r>
              <a:rPr lang="en-US" sz="2800" dirty="0" smtClean="0">
                <a:solidFill>
                  <a:srgbClr val="FF0000"/>
                </a:solidFill>
                <a:latin typeface="Monotype Corsiva" pitchFamily="66" charset="0"/>
              </a:rPr>
              <a:t>N</a:t>
            </a:r>
            <a:r>
              <a:rPr lang="en-US" sz="2800" dirty="0" smtClean="0">
                <a:solidFill>
                  <a:srgbClr val="FF0000"/>
                </a:solidFill>
              </a:rPr>
              <a:t>=2 field theory </a:t>
            </a:r>
          </a:p>
        </p:txBody>
      </p:sp>
      <p:sp>
        <p:nvSpPr>
          <p:cNvPr id="25" name="Oval 24"/>
          <p:cNvSpPr/>
          <p:nvPr/>
        </p:nvSpPr>
        <p:spPr>
          <a:xfrm>
            <a:off x="0" y="10668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2</a:t>
            </a:r>
            <a:endParaRPr lang="en-US" dirty="0"/>
          </a:p>
        </p:txBody>
      </p:sp>
      <p:sp>
        <p:nvSpPr>
          <p:cNvPr id="32" name="Oval 31"/>
          <p:cNvSpPr/>
          <p:nvPr/>
        </p:nvSpPr>
        <p:spPr>
          <a:xfrm>
            <a:off x="0" y="19050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3</a:t>
            </a:r>
            <a:endParaRPr lang="en-US" dirty="0"/>
          </a:p>
        </p:txBody>
      </p:sp>
      <p:sp>
        <p:nvSpPr>
          <p:cNvPr id="34" name="Oval 33"/>
          <p:cNvSpPr/>
          <p:nvPr/>
        </p:nvSpPr>
        <p:spPr>
          <a:xfrm>
            <a:off x="0" y="2743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4</a:t>
            </a:r>
            <a:endParaRPr lang="en-US" dirty="0"/>
          </a:p>
        </p:txBody>
      </p:sp>
      <p:sp>
        <p:nvSpPr>
          <p:cNvPr id="35" name="Oval 34"/>
          <p:cNvSpPr/>
          <p:nvPr/>
        </p:nvSpPr>
        <p:spPr>
          <a:xfrm>
            <a:off x="0" y="3505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5</a:t>
            </a:r>
            <a:endParaRPr lang="en-US" dirty="0"/>
          </a:p>
        </p:txBody>
      </p:sp>
      <p:sp>
        <p:nvSpPr>
          <p:cNvPr id="36" name="Oval 35"/>
          <p:cNvSpPr/>
          <p:nvPr/>
        </p:nvSpPr>
        <p:spPr>
          <a:xfrm>
            <a:off x="0" y="4267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6</a:t>
            </a:r>
            <a:endParaRPr lang="en-US" dirty="0"/>
          </a:p>
        </p:txBody>
      </p:sp>
      <p:sp>
        <p:nvSpPr>
          <p:cNvPr id="38" name="Oval 37"/>
          <p:cNvSpPr/>
          <p:nvPr/>
        </p:nvSpPr>
        <p:spPr>
          <a:xfrm>
            <a:off x="0" y="5029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7</a:t>
            </a:r>
            <a:endParaRPr lang="en-US" dirty="0"/>
          </a:p>
        </p:txBody>
      </p:sp>
      <p:sp>
        <p:nvSpPr>
          <p:cNvPr id="39" name="Oval 38"/>
          <p:cNvSpPr/>
          <p:nvPr/>
        </p:nvSpPr>
        <p:spPr>
          <a:xfrm>
            <a:off x="0" y="57150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8</a:t>
            </a:r>
            <a:endParaRPr lang="en-US" dirty="0"/>
          </a:p>
        </p:txBody>
      </p:sp>
      <p:sp>
        <p:nvSpPr>
          <p:cNvPr id="40" name="Oval 39"/>
          <p:cNvSpPr/>
          <p:nvPr/>
        </p:nvSpPr>
        <p:spPr>
          <a:xfrm>
            <a:off x="0" y="64008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9</a:t>
            </a:r>
            <a:endParaRPr lang="en-US" dirty="0"/>
          </a:p>
        </p:txBody>
      </p:sp>
      <p:sp>
        <p:nvSpPr>
          <p:cNvPr id="42" name="TextBox 41"/>
          <p:cNvSpPr txBox="1"/>
          <p:nvPr/>
        </p:nvSpPr>
        <p:spPr>
          <a:xfrm>
            <a:off x="914400" y="2667000"/>
            <a:ext cx="6720875" cy="523220"/>
          </a:xfrm>
          <a:prstGeom prst="rect">
            <a:avLst/>
          </a:prstGeom>
          <a:solidFill>
            <a:schemeClr val="tx2"/>
          </a:solidFill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FF00"/>
                </a:solidFill>
              </a:rPr>
              <a:t>Defects in Quantum Field Theory</a:t>
            </a:r>
            <a:endParaRPr lang="en-US" sz="2800" dirty="0">
              <a:solidFill>
                <a:srgbClr val="FFFF00"/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990600" y="3429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Wall Crossing 102</a:t>
            </a:r>
            <a:endParaRPr lang="en-US" sz="2800" dirty="0"/>
          </a:p>
        </p:txBody>
      </p:sp>
      <p:sp>
        <p:nvSpPr>
          <p:cNvPr id="44" name="TextBox 43"/>
          <p:cNvSpPr txBox="1"/>
          <p:nvPr/>
        </p:nvSpPr>
        <p:spPr>
          <a:xfrm>
            <a:off x="990600" y="4191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3D Reduction &amp; </a:t>
            </a:r>
            <a:r>
              <a:rPr lang="en-US" sz="2800" dirty="0" err="1" smtClean="0"/>
              <a:t>Hyperk</a:t>
            </a:r>
            <a:r>
              <a:rPr lang="en-US" sz="2800" dirty="0" err="1" smtClean="0">
                <a:latin typeface="Calibri"/>
                <a:cs typeface="Calibri"/>
              </a:rPr>
              <a:t>ähler</a:t>
            </a:r>
            <a:r>
              <a:rPr lang="en-US" sz="2800" dirty="0" smtClean="0">
                <a:latin typeface="Calibri"/>
                <a:cs typeface="Calibri"/>
              </a:rPr>
              <a:t> geometry</a:t>
            </a:r>
            <a:endParaRPr lang="en-US" sz="2800" dirty="0"/>
          </a:p>
        </p:txBody>
      </p:sp>
      <p:sp>
        <p:nvSpPr>
          <p:cNvPr id="45" name="TextBox 44"/>
          <p:cNvSpPr txBox="1"/>
          <p:nvPr/>
        </p:nvSpPr>
        <p:spPr>
          <a:xfrm>
            <a:off x="990600" y="4953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Theories of Class S</a:t>
            </a:r>
            <a:endParaRPr lang="en-US" sz="2800" dirty="0"/>
          </a:p>
        </p:txBody>
      </p:sp>
      <p:sp>
        <p:nvSpPr>
          <p:cNvPr id="46" name="TextBox 45"/>
          <p:cNvSpPr txBox="1"/>
          <p:nvPr/>
        </p:nvSpPr>
        <p:spPr>
          <a:xfrm>
            <a:off x="1066800" y="56388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Spectral Networks</a:t>
            </a:r>
            <a:endParaRPr lang="en-US" sz="28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0"/>
            <a:ext cx="8229600" cy="1143000"/>
          </a:xfrm>
        </p:spPr>
        <p:txBody>
          <a:bodyPr/>
          <a:lstStyle/>
          <a:p>
            <a:r>
              <a:rPr lang="en-US" dirty="0" smtClean="0"/>
              <a:t>Interlude: Defects in Local QFT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381000" y="3352800"/>
            <a:ext cx="914400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7030A0"/>
                </a:solidFill>
              </a:rPr>
              <a:t>     Pseudo-definition:  Defects are local disturbances  supported on </a:t>
            </a:r>
            <a:r>
              <a:rPr lang="en-US" sz="3600" dirty="0" err="1" smtClean="0">
                <a:solidFill>
                  <a:srgbClr val="7030A0"/>
                </a:solidFill>
              </a:rPr>
              <a:t>submanifolds</a:t>
            </a:r>
            <a:r>
              <a:rPr lang="en-US" sz="3600" dirty="0" smtClean="0">
                <a:solidFill>
                  <a:srgbClr val="7030A0"/>
                </a:solidFill>
              </a:rPr>
              <a:t> of </a:t>
            </a:r>
            <a:r>
              <a:rPr lang="en-US" sz="3600" dirty="0" err="1" smtClean="0">
                <a:solidFill>
                  <a:srgbClr val="7030A0"/>
                </a:solidFill>
              </a:rPr>
              <a:t>spacetime</a:t>
            </a:r>
            <a:r>
              <a:rPr lang="en-US" sz="3600" dirty="0">
                <a:solidFill>
                  <a:srgbClr val="7030A0"/>
                </a:solidFill>
              </a:rPr>
              <a:t> </a:t>
            </a:r>
            <a:r>
              <a:rPr lang="en-US" sz="3600" dirty="0" smtClean="0">
                <a:solidFill>
                  <a:srgbClr val="7030A0"/>
                </a:solidFill>
              </a:rPr>
              <a:t>(possibly of positive dimension)</a:t>
            </a:r>
            <a:endParaRPr lang="en-US" sz="3600" dirty="0">
              <a:solidFill>
                <a:srgbClr val="7030A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6200" y="1219200"/>
            <a:ext cx="914400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FF0000"/>
                </a:solidFill>
              </a:rPr>
              <a:t>Extended  ``operators’’  or ``defects’’  have been playing an increasingly important role in recent years in quantum field theory. </a:t>
            </a:r>
            <a:endParaRPr lang="en-US" sz="3600" dirty="0">
              <a:solidFill>
                <a:srgbClr val="FF0000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838200" y="5410200"/>
            <a:ext cx="74676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A ``defect VEV’’  means such an object has          been inserted into a path integral. </a:t>
            </a:r>
            <a:endParaRPr lang="en-US" sz="3200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3" grpId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Examples of Defects</a:t>
            </a:r>
            <a:endParaRPr lang="en-US" dirty="0"/>
          </a:p>
        </p:txBody>
      </p:sp>
      <p:sp>
        <p:nvSpPr>
          <p:cNvPr id="45" name="TextBox 44"/>
          <p:cNvSpPr txBox="1"/>
          <p:nvPr/>
        </p:nvSpPr>
        <p:spPr>
          <a:xfrm>
            <a:off x="1066800" y="1143000"/>
            <a:ext cx="7620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u="sng" dirty="0" smtClean="0">
                <a:solidFill>
                  <a:srgbClr val="FF0000"/>
                </a:solidFill>
              </a:rPr>
              <a:t>Example 1</a:t>
            </a:r>
            <a:r>
              <a:rPr lang="en-US" sz="3600" dirty="0" smtClean="0">
                <a:solidFill>
                  <a:srgbClr val="FF0000"/>
                </a:solidFill>
              </a:rPr>
              <a:t>: d=0:  Local Operators</a:t>
            </a:r>
            <a:endParaRPr lang="en-US" sz="3600" dirty="0">
              <a:solidFill>
                <a:srgbClr val="FF0000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685800" y="2133600"/>
            <a:ext cx="82296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u="sng" dirty="0" smtClean="0">
                <a:solidFill>
                  <a:srgbClr val="7030A0"/>
                </a:solidFill>
              </a:rPr>
              <a:t>Example 2</a:t>
            </a:r>
            <a:r>
              <a:rPr lang="en-US" sz="4000" dirty="0" smtClean="0">
                <a:solidFill>
                  <a:srgbClr val="7030A0"/>
                </a:solidFill>
              </a:rPr>
              <a:t>:  d=1:  ``Line operators’’ </a:t>
            </a:r>
            <a:endParaRPr lang="en-US" sz="4000" dirty="0">
              <a:solidFill>
                <a:srgbClr val="7030A0"/>
              </a:solidFill>
            </a:endParaRPr>
          </a:p>
        </p:txBody>
      </p:sp>
      <p:sp>
        <p:nvSpPr>
          <p:cNvPr id="48" name="Rectangle 47"/>
          <p:cNvSpPr/>
          <p:nvPr/>
        </p:nvSpPr>
        <p:spPr>
          <a:xfrm rot="5400000">
            <a:off x="4038600" y="5791200"/>
            <a:ext cx="342900" cy="190500"/>
          </a:xfrm>
          <a:prstGeom prst="rect">
            <a:avLst/>
          </a:prstGeom>
          <a:solidFill>
            <a:srgbClr val="FFFFFF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TextBox 52"/>
          <p:cNvSpPr txBox="1"/>
          <p:nvPr/>
        </p:nvSpPr>
        <p:spPr>
          <a:xfrm>
            <a:off x="228600" y="3276600"/>
            <a:ext cx="35814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C00000"/>
                </a:solidFill>
              </a:rPr>
              <a:t>Gauge theory Wilson line: </a:t>
            </a:r>
            <a:endParaRPr lang="en-US" sz="3200" dirty="0">
              <a:solidFill>
                <a:srgbClr val="C00000"/>
              </a:solidFill>
            </a:endParaRPr>
          </a:p>
        </p:txBody>
      </p:sp>
      <p:grpSp>
        <p:nvGrpSpPr>
          <p:cNvPr id="13" name="Group 15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3657600" y="3581400"/>
            <a:ext cx="4473993" cy="647700"/>
            <a:chOff x="2915" y="2034"/>
            <a:chExt cx="12696" cy="1838"/>
          </a:xfrm>
          <a:solidFill>
            <a:srgbClr val="C00000"/>
          </a:solidFill>
        </p:grpSpPr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2915" y="2232"/>
              <a:ext cx="1588" cy="1096"/>
            </a:xfrm>
            <a:custGeom>
              <a:avLst/>
              <a:gdLst/>
              <a:ahLst/>
              <a:cxnLst>
                <a:cxn ang="0">
                  <a:pos x="198" y="4"/>
                </a:cxn>
                <a:cxn ang="0">
                  <a:pos x="397" y="0"/>
                </a:cxn>
                <a:cxn ang="0">
                  <a:pos x="412" y="4"/>
                </a:cxn>
                <a:cxn ang="0">
                  <a:pos x="416" y="27"/>
                </a:cxn>
                <a:cxn ang="0">
                  <a:pos x="405" y="42"/>
                </a:cxn>
                <a:cxn ang="0">
                  <a:pos x="381" y="46"/>
                </a:cxn>
                <a:cxn ang="0">
                  <a:pos x="276" y="69"/>
                </a:cxn>
                <a:cxn ang="0">
                  <a:pos x="261" y="103"/>
                </a:cxn>
                <a:cxn ang="0">
                  <a:pos x="716" y="84"/>
                </a:cxn>
                <a:cxn ang="0">
                  <a:pos x="677" y="46"/>
                </a:cxn>
                <a:cxn ang="0">
                  <a:pos x="615" y="46"/>
                </a:cxn>
                <a:cxn ang="0">
                  <a:pos x="595" y="34"/>
                </a:cxn>
                <a:cxn ang="0">
                  <a:pos x="599" y="8"/>
                </a:cxn>
                <a:cxn ang="0">
                  <a:pos x="615" y="0"/>
                </a:cxn>
                <a:cxn ang="0">
                  <a:pos x="661" y="0"/>
                </a:cxn>
                <a:cxn ang="0">
                  <a:pos x="790" y="4"/>
                </a:cxn>
                <a:cxn ang="0">
                  <a:pos x="992" y="0"/>
                </a:cxn>
                <a:cxn ang="0">
                  <a:pos x="1004" y="4"/>
                </a:cxn>
                <a:cxn ang="0">
                  <a:pos x="1008" y="27"/>
                </a:cxn>
                <a:cxn ang="0">
                  <a:pos x="988" y="46"/>
                </a:cxn>
                <a:cxn ang="0">
                  <a:pos x="918" y="50"/>
                </a:cxn>
                <a:cxn ang="0">
                  <a:pos x="860" y="88"/>
                </a:cxn>
                <a:cxn ang="0">
                  <a:pos x="914" y="894"/>
                </a:cxn>
                <a:cxn ang="0">
                  <a:pos x="1362" y="129"/>
                </a:cxn>
                <a:cxn ang="0">
                  <a:pos x="1358" y="84"/>
                </a:cxn>
                <a:cxn ang="0">
                  <a:pos x="1296" y="50"/>
                </a:cxn>
                <a:cxn ang="0">
                  <a:pos x="1261" y="46"/>
                </a:cxn>
                <a:cxn ang="0">
                  <a:pos x="1249" y="34"/>
                </a:cxn>
                <a:cxn ang="0">
                  <a:pos x="1253" y="8"/>
                </a:cxn>
                <a:cxn ang="0">
                  <a:pos x="1268" y="0"/>
                </a:cxn>
                <a:cxn ang="0">
                  <a:pos x="1362" y="0"/>
                </a:cxn>
                <a:cxn ang="0">
                  <a:pos x="1576" y="0"/>
                </a:cxn>
                <a:cxn ang="0">
                  <a:pos x="1588" y="15"/>
                </a:cxn>
                <a:cxn ang="0">
                  <a:pos x="1576" y="42"/>
                </a:cxn>
                <a:cxn ang="0">
                  <a:pos x="1556" y="46"/>
                </a:cxn>
                <a:cxn ang="0">
                  <a:pos x="1428" y="107"/>
                </a:cxn>
                <a:cxn ang="0">
                  <a:pos x="1377" y="179"/>
                </a:cxn>
                <a:cxn ang="0">
                  <a:pos x="844" y="1085"/>
                </a:cxn>
                <a:cxn ang="0">
                  <a:pos x="817" y="1096"/>
                </a:cxn>
                <a:cxn ang="0">
                  <a:pos x="794" y="1085"/>
                </a:cxn>
                <a:cxn ang="0">
                  <a:pos x="732" y="267"/>
                </a:cxn>
                <a:cxn ang="0">
                  <a:pos x="249" y="1085"/>
                </a:cxn>
                <a:cxn ang="0">
                  <a:pos x="226" y="1096"/>
                </a:cxn>
                <a:cxn ang="0">
                  <a:pos x="202" y="1085"/>
                </a:cxn>
                <a:cxn ang="0">
                  <a:pos x="128" y="103"/>
                </a:cxn>
                <a:cxn ang="0">
                  <a:pos x="105" y="53"/>
                </a:cxn>
                <a:cxn ang="0">
                  <a:pos x="27" y="46"/>
                </a:cxn>
                <a:cxn ang="0">
                  <a:pos x="4" y="34"/>
                </a:cxn>
                <a:cxn ang="0">
                  <a:pos x="4" y="8"/>
                </a:cxn>
                <a:cxn ang="0">
                  <a:pos x="19" y="0"/>
                </a:cxn>
              </a:cxnLst>
              <a:rect l="0" t="0" r="r" b="b"/>
              <a:pathLst>
                <a:path w="1588" h="1096">
                  <a:moveTo>
                    <a:pt x="27" y="0"/>
                  </a:moveTo>
                  <a:lnTo>
                    <a:pt x="113" y="0"/>
                  </a:lnTo>
                  <a:lnTo>
                    <a:pt x="198" y="4"/>
                  </a:lnTo>
                  <a:lnTo>
                    <a:pt x="296" y="0"/>
                  </a:lnTo>
                  <a:lnTo>
                    <a:pt x="397" y="0"/>
                  </a:lnTo>
                  <a:lnTo>
                    <a:pt x="397" y="0"/>
                  </a:lnTo>
                  <a:lnTo>
                    <a:pt x="401" y="0"/>
                  </a:lnTo>
                  <a:lnTo>
                    <a:pt x="409" y="0"/>
                  </a:lnTo>
                  <a:lnTo>
                    <a:pt x="412" y="4"/>
                  </a:lnTo>
                  <a:lnTo>
                    <a:pt x="416" y="8"/>
                  </a:lnTo>
                  <a:lnTo>
                    <a:pt x="416" y="15"/>
                  </a:lnTo>
                  <a:lnTo>
                    <a:pt x="416" y="27"/>
                  </a:lnTo>
                  <a:lnTo>
                    <a:pt x="412" y="34"/>
                  </a:lnTo>
                  <a:lnTo>
                    <a:pt x="409" y="38"/>
                  </a:lnTo>
                  <a:lnTo>
                    <a:pt x="405" y="42"/>
                  </a:lnTo>
                  <a:lnTo>
                    <a:pt x="397" y="46"/>
                  </a:lnTo>
                  <a:lnTo>
                    <a:pt x="389" y="46"/>
                  </a:lnTo>
                  <a:lnTo>
                    <a:pt x="381" y="46"/>
                  </a:lnTo>
                  <a:lnTo>
                    <a:pt x="331" y="50"/>
                  </a:lnTo>
                  <a:lnTo>
                    <a:pt x="300" y="57"/>
                  </a:lnTo>
                  <a:lnTo>
                    <a:pt x="276" y="69"/>
                  </a:lnTo>
                  <a:lnTo>
                    <a:pt x="268" y="80"/>
                  </a:lnTo>
                  <a:lnTo>
                    <a:pt x="265" y="91"/>
                  </a:lnTo>
                  <a:lnTo>
                    <a:pt x="261" y="103"/>
                  </a:lnTo>
                  <a:lnTo>
                    <a:pt x="323" y="894"/>
                  </a:lnTo>
                  <a:lnTo>
                    <a:pt x="728" y="206"/>
                  </a:lnTo>
                  <a:lnTo>
                    <a:pt x="716" y="84"/>
                  </a:lnTo>
                  <a:lnTo>
                    <a:pt x="712" y="65"/>
                  </a:lnTo>
                  <a:lnTo>
                    <a:pt x="700" y="53"/>
                  </a:lnTo>
                  <a:lnTo>
                    <a:pt x="677" y="46"/>
                  </a:lnTo>
                  <a:lnTo>
                    <a:pt x="634" y="46"/>
                  </a:lnTo>
                  <a:lnTo>
                    <a:pt x="623" y="46"/>
                  </a:lnTo>
                  <a:lnTo>
                    <a:pt x="615" y="46"/>
                  </a:lnTo>
                  <a:lnTo>
                    <a:pt x="603" y="42"/>
                  </a:lnTo>
                  <a:lnTo>
                    <a:pt x="599" y="38"/>
                  </a:lnTo>
                  <a:lnTo>
                    <a:pt x="595" y="34"/>
                  </a:lnTo>
                  <a:lnTo>
                    <a:pt x="591" y="27"/>
                  </a:lnTo>
                  <a:lnTo>
                    <a:pt x="595" y="15"/>
                  </a:lnTo>
                  <a:lnTo>
                    <a:pt x="599" y="8"/>
                  </a:lnTo>
                  <a:lnTo>
                    <a:pt x="603" y="4"/>
                  </a:lnTo>
                  <a:lnTo>
                    <a:pt x="607" y="0"/>
                  </a:lnTo>
                  <a:lnTo>
                    <a:pt x="615" y="0"/>
                  </a:lnTo>
                  <a:lnTo>
                    <a:pt x="619" y="0"/>
                  </a:lnTo>
                  <a:lnTo>
                    <a:pt x="623" y="0"/>
                  </a:lnTo>
                  <a:lnTo>
                    <a:pt x="661" y="0"/>
                  </a:lnTo>
                  <a:lnTo>
                    <a:pt x="708" y="0"/>
                  </a:lnTo>
                  <a:lnTo>
                    <a:pt x="755" y="4"/>
                  </a:lnTo>
                  <a:lnTo>
                    <a:pt x="790" y="4"/>
                  </a:lnTo>
                  <a:lnTo>
                    <a:pt x="891" y="0"/>
                  </a:lnTo>
                  <a:lnTo>
                    <a:pt x="988" y="0"/>
                  </a:lnTo>
                  <a:lnTo>
                    <a:pt x="992" y="0"/>
                  </a:lnTo>
                  <a:lnTo>
                    <a:pt x="996" y="0"/>
                  </a:lnTo>
                  <a:lnTo>
                    <a:pt x="1000" y="0"/>
                  </a:lnTo>
                  <a:lnTo>
                    <a:pt x="1004" y="4"/>
                  </a:lnTo>
                  <a:lnTo>
                    <a:pt x="1008" y="8"/>
                  </a:lnTo>
                  <a:lnTo>
                    <a:pt x="1008" y="15"/>
                  </a:lnTo>
                  <a:lnTo>
                    <a:pt x="1008" y="27"/>
                  </a:lnTo>
                  <a:lnTo>
                    <a:pt x="1004" y="38"/>
                  </a:lnTo>
                  <a:lnTo>
                    <a:pt x="1000" y="42"/>
                  </a:lnTo>
                  <a:lnTo>
                    <a:pt x="988" y="46"/>
                  </a:lnTo>
                  <a:lnTo>
                    <a:pt x="981" y="46"/>
                  </a:lnTo>
                  <a:lnTo>
                    <a:pt x="965" y="46"/>
                  </a:lnTo>
                  <a:lnTo>
                    <a:pt x="918" y="50"/>
                  </a:lnTo>
                  <a:lnTo>
                    <a:pt x="887" y="57"/>
                  </a:lnTo>
                  <a:lnTo>
                    <a:pt x="868" y="72"/>
                  </a:lnTo>
                  <a:lnTo>
                    <a:pt x="860" y="88"/>
                  </a:lnTo>
                  <a:lnTo>
                    <a:pt x="856" y="103"/>
                  </a:lnTo>
                  <a:lnTo>
                    <a:pt x="856" y="118"/>
                  </a:lnTo>
                  <a:lnTo>
                    <a:pt x="914" y="894"/>
                  </a:lnTo>
                  <a:lnTo>
                    <a:pt x="1346" y="156"/>
                  </a:lnTo>
                  <a:lnTo>
                    <a:pt x="1354" y="145"/>
                  </a:lnTo>
                  <a:lnTo>
                    <a:pt x="1362" y="129"/>
                  </a:lnTo>
                  <a:lnTo>
                    <a:pt x="1366" y="118"/>
                  </a:lnTo>
                  <a:lnTo>
                    <a:pt x="1366" y="107"/>
                  </a:lnTo>
                  <a:lnTo>
                    <a:pt x="1358" y="84"/>
                  </a:lnTo>
                  <a:lnTo>
                    <a:pt x="1342" y="65"/>
                  </a:lnTo>
                  <a:lnTo>
                    <a:pt x="1323" y="53"/>
                  </a:lnTo>
                  <a:lnTo>
                    <a:pt x="1296" y="50"/>
                  </a:lnTo>
                  <a:lnTo>
                    <a:pt x="1272" y="46"/>
                  </a:lnTo>
                  <a:lnTo>
                    <a:pt x="1268" y="46"/>
                  </a:lnTo>
                  <a:lnTo>
                    <a:pt x="1261" y="46"/>
                  </a:lnTo>
                  <a:lnTo>
                    <a:pt x="1257" y="42"/>
                  </a:lnTo>
                  <a:lnTo>
                    <a:pt x="1253" y="38"/>
                  </a:lnTo>
                  <a:lnTo>
                    <a:pt x="1249" y="34"/>
                  </a:lnTo>
                  <a:lnTo>
                    <a:pt x="1249" y="27"/>
                  </a:lnTo>
                  <a:lnTo>
                    <a:pt x="1249" y="15"/>
                  </a:lnTo>
                  <a:lnTo>
                    <a:pt x="1253" y="8"/>
                  </a:lnTo>
                  <a:lnTo>
                    <a:pt x="1257" y="4"/>
                  </a:lnTo>
                  <a:lnTo>
                    <a:pt x="1265" y="0"/>
                  </a:lnTo>
                  <a:lnTo>
                    <a:pt x="1268" y="0"/>
                  </a:lnTo>
                  <a:lnTo>
                    <a:pt x="1272" y="0"/>
                  </a:lnTo>
                  <a:lnTo>
                    <a:pt x="1276" y="0"/>
                  </a:lnTo>
                  <a:lnTo>
                    <a:pt x="1362" y="0"/>
                  </a:lnTo>
                  <a:lnTo>
                    <a:pt x="1447" y="4"/>
                  </a:lnTo>
                  <a:lnTo>
                    <a:pt x="1568" y="0"/>
                  </a:lnTo>
                  <a:lnTo>
                    <a:pt x="1576" y="0"/>
                  </a:lnTo>
                  <a:lnTo>
                    <a:pt x="1584" y="4"/>
                  </a:lnTo>
                  <a:lnTo>
                    <a:pt x="1584" y="12"/>
                  </a:lnTo>
                  <a:lnTo>
                    <a:pt x="1588" y="15"/>
                  </a:lnTo>
                  <a:lnTo>
                    <a:pt x="1584" y="27"/>
                  </a:lnTo>
                  <a:lnTo>
                    <a:pt x="1584" y="38"/>
                  </a:lnTo>
                  <a:lnTo>
                    <a:pt x="1576" y="42"/>
                  </a:lnTo>
                  <a:lnTo>
                    <a:pt x="1572" y="46"/>
                  </a:lnTo>
                  <a:lnTo>
                    <a:pt x="1564" y="46"/>
                  </a:lnTo>
                  <a:lnTo>
                    <a:pt x="1556" y="46"/>
                  </a:lnTo>
                  <a:lnTo>
                    <a:pt x="1502" y="57"/>
                  </a:lnTo>
                  <a:lnTo>
                    <a:pt x="1463" y="76"/>
                  </a:lnTo>
                  <a:lnTo>
                    <a:pt x="1428" y="107"/>
                  </a:lnTo>
                  <a:lnTo>
                    <a:pt x="1401" y="141"/>
                  </a:lnTo>
                  <a:lnTo>
                    <a:pt x="1377" y="179"/>
                  </a:lnTo>
                  <a:lnTo>
                    <a:pt x="1377" y="179"/>
                  </a:lnTo>
                  <a:lnTo>
                    <a:pt x="852" y="1070"/>
                  </a:lnTo>
                  <a:lnTo>
                    <a:pt x="848" y="1077"/>
                  </a:lnTo>
                  <a:lnTo>
                    <a:pt x="844" y="1085"/>
                  </a:lnTo>
                  <a:lnTo>
                    <a:pt x="837" y="1092"/>
                  </a:lnTo>
                  <a:lnTo>
                    <a:pt x="829" y="1096"/>
                  </a:lnTo>
                  <a:lnTo>
                    <a:pt x="817" y="1096"/>
                  </a:lnTo>
                  <a:lnTo>
                    <a:pt x="805" y="1096"/>
                  </a:lnTo>
                  <a:lnTo>
                    <a:pt x="802" y="1092"/>
                  </a:lnTo>
                  <a:lnTo>
                    <a:pt x="794" y="1085"/>
                  </a:lnTo>
                  <a:lnTo>
                    <a:pt x="794" y="1073"/>
                  </a:lnTo>
                  <a:lnTo>
                    <a:pt x="790" y="1054"/>
                  </a:lnTo>
                  <a:lnTo>
                    <a:pt x="732" y="267"/>
                  </a:lnTo>
                  <a:lnTo>
                    <a:pt x="261" y="1066"/>
                  </a:lnTo>
                  <a:lnTo>
                    <a:pt x="253" y="1077"/>
                  </a:lnTo>
                  <a:lnTo>
                    <a:pt x="249" y="1085"/>
                  </a:lnTo>
                  <a:lnTo>
                    <a:pt x="241" y="1092"/>
                  </a:lnTo>
                  <a:lnTo>
                    <a:pt x="233" y="1096"/>
                  </a:lnTo>
                  <a:lnTo>
                    <a:pt x="226" y="1096"/>
                  </a:lnTo>
                  <a:lnTo>
                    <a:pt x="214" y="1096"/>
                  </a:lnTo>
                  <a:lnTo>
                    <a:pt x="206" y="1092"/>
                  </a:lnTo>
                  <a:lnTo>
                    <a:pt x="202" y="1085"/>
                  </a:lnTo>
                  <a:lnTo>
                    <a:pt x="198" y="1070"/>
                  </a:lnTo>
                  <a:lnTo>
                    <a:pt x="198" y="1054"/>
                  </a:lnTo>
                  <a:lnTo>
                    <a:pt x="128" y="103"/>
                  </a:lnTo>
                  <a:lnTo>
                    <a:pt x="125" y="80"/>
                  </a:lnTo>
                  <a:lnTo>
                    <a:pt x="117" y="65"/>
                  </a:lnTo>
                  <a:lnTo>
                    <a:pt x="105" y="53"/>
                  </a:lnTo>
                  <a:lnTo>
                    <a:pt x="82" y="46"/>
                  </a:lnTo>
                  <a:lnTo>
                    <a:pt x="43" y="46"/>
                  </a:lnTo>
                  <a:lnTo>
                    <a:pt x="27" y="46"/>
                  </a:lnTo>
                  <a:lnTo>
                    <a:pt x="16" y="46"/>
                  </a:lnTo>
                  <a:lnTo>
                    <a:pt x="8" y="42"/>
                  </a:lnTo>
                  <a:lnTo>
                    <a:pt x="4" y="34"/>
                  </a:lnTo>
                  <a:lnTo>
                    <a:pt x="0" y="27"/>
                  </a:lnTo>
                  <a:lnTo>
                    <a:pt x="4" y="15"/>
                  </a:lnTo>
                  <a:lnTo>
                    <a:pt x="4" y="8"/>
                  </a:lnTo>
                  <a:lnTo>
                    <a:pt x="12" y="4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4720" y="2126"/>
              <a:ext cx="370" cy="1560"/>
            </a:xfrm>
            <a:custGeom>
              <a:avLst/>
              <a:gdLst/>
              <a:ahLst/>
              <a:cxnLst>
                <a:cxn ang="0">
                  <a:pos x="354" y="0"/>
                </a:cxn>
                <a:cxn ang="0">
                  <a:pos x="362" y="0"/>
                </a:cxn>
                <a:cxn ang="0">
                  <a:pos x="366" y="3"/>
                </a:cxn>
                <a:cxn ang="0">
                  <a:pos x="370" y="7"/>
                </a:cxn>
                <a:cxn ang="0">
                  <a:pos x="370" y="15"/>
                </a:cxn>
                <a:cxn ang="0">
                  <a:pos x="370" y="19"/>
                </a:cxn>
                <a:cxn ang="0">
                  <a:pos x="370" y="19"/>
                </a:cxn>
                <a:cxn ang="0">
                  <a:pos x="370" y="22"/>
                </a:cxn>
                <a:cxn ang="0">
                  <a:pos x="366" y="26"/>
                </a:cxn>
                <a:cxn ang="0">
                  <a:pos x="358" y="34"/>
                </a:cxn>
                <a:cxn ang="0">
                  <a:pos x="351" y="41"/>
                </a:cxn>
                <a:cxn ang="0">
                  <a:pos x="273" y="129"/>
                </a:cxn>
                <a:cxn ang="0">
                  <a:pos x="214" y="224"/>
                </a:cxn>
                <a:cxn ang="0">
                  <a:pos x="168" y="327"/>
                </a:cxn>
                <a:cxn ang="0">
                  <a:pos x="133" y="437"/>
                </a:cxn>
                <a:cxn ang="0">
                  <a:pos x="109" y="548"/>
                </a:cxn>
                <a:cxn ang="0">
                  <a:pos x="98" y="662"/>
                </a:cxn>
                <a:cxn ang="0">
                  <a:pos x="94" y="780"/>
                </a:cxn>
                <a:cxn ang="0">
                  <a:pos x="98" y="883"/>
                </a:cxn>
                <a:cxn ang="0">
                  <a:pos x="109" y="993"/>
                </a:cxn>
                <a:cxn ang="0">
                  <a:pos x="129" y="1103"/>
                </a:cxn>
                <a:cxn ang="0">
                  <a:pos x="160" y="1214"/>
                </a:cxn>
                <a:cxn ang="0">
                  <a:pos x="207" y="1320"/>
                </a:cxn>
                <a:cxn ang="0">
                  <a:pos x="265" y="1419"/>
                </a:cxn>
                <a:cxn ang="0">
                  <a:pos x="343" y="1510"/>
                </a:cxn>
                <a:cxn ang="0">
                  <a:pos x="354" y="1518"/>
                </a:cxn>
                <a:cxn ang="0">
                  <a:pos x="362" y="1526"/>
                </a:cxn>
                <a:cxn ang="0">
                  <a:pos x="366" y="1533"/>
                </a:cxn>
                <a:cxn ang="0">
                  <a:pos x="370" y="1537"/>
                </a:cxn>
                <a:cxn ang="0">
                  <a:pos x="370" y="1541"/>
                </a:cxn>
                <a:cxn ang="0">
                  <a:pos x="370" y="1541"/>
                </a:cxn>
                <a:cxn ang="0">
                  <a:pos x="370" y="1545"/>
                </a:cxn>
                <a:cxn ang="0">
                  <a:pos x="370" y="1545"/>
                </a:cxn>
                <a:cxn ang="0">
                  <a:pos x="370" y="1552"/>
                </a:cxn>
                <a:cxn ang="0">
                  <a:pos x="366" y="1556"/>
                </a:cxn>
                <a:cxn ang="0">
                  <a:pos x="362" y="1560"/>
                </a:cxn>
                <a:cxn ang="0">
                  <a:pos x="354" y="1560"/>
                </a:cxn>
                <a:cxn ang="0">
                  <a:pos x="339" y="1552"/>
                </a:cxn>
                <a:cxn ang="0">
                  <a:pos x="316" y="1533"/>
                </a:cxn>
                <a:cxn ang="0">
                  <a:pos x="281" y="1503"/>
                </a:cxn>
                <a:cxn ang="0">
                  <a:pos x="238" y="1461"/>
                </a:cxn>
                <a:cxn ang="0">
                  <a:pos x="195" y="1408"/>
                </a:cxn>
                <a:cxn ang="0">
                  <a:pos x="148" y="1343"/>
                </a:cxn>
                <a:cxn ang="0">
                  <a:pos x="105" y="1263"/>
                </a:cxn>
                <a:cxn ang="0">
                  <a:pos x="63" y="1160"/>
                </a:cxn>
                <a:cxn ang="0">
                  <a:pos x="32" y="1054"/>
                </a:cxn>
                <a:cxn ang="0">
                  <a:pos x="12" y="951"/>
                </a:cxn>
                <a:cxn ang="0">
                  <a:pos x="4" y="860"/>
                </a:cxn>
                <a:cxn ang="0">
                  <a:pos x="0" y="780"/>
                </a:cxn>
                <a:cxn ang="0">
                  <a:pos x="4" y="673"/>
                </a:cxn>
                <a:cxn ang="0">
                  <a:pos x="20" y="555"/>
                </a:cxn>
                <a:cxn ang="0">
                  <a:pos x="51" y="433"/>
                </a:cxn>
                <a:cxn ang="0">
                  <a:pos x="102" y="304"/>
                </a:cxn>
                <a:cxn ang="0">
                  <a:pos x="144" y="224"/>
                </a:cxn>
                <a:cxn ang="0">
                  <a:pos x="191" y="156"/>
                </a:cxn>
                <a:cxn ang="0">
                  <a:pos x="234" y="98"/>
                </a:cxn>
                <a:cxn ang="0">
                  <a:pos x="277" y="57"/>
                </a:cxn>
                <a:cxn ang="0">
                  <a:pos x="312" y="26"/>
                </a:cxn>
                <a:cxn ang="0">
                  <a:pos x="339" y="7"/>
                </a:cxn>
                <a:cxn ang="0">
                  <a:pos x="354" y="0"/>
                </a:cxn>
              </a:cxnLst>
              <a:rect l="0" t="0" r="r" b="b"/>
              <a:pathLst>
                <a:path w="370" h="1560">
                  <a:moveTo>
                    <a:pt x="354" y="0"/>
                  </a:moveTo>
                  <a:lnTo>
                    <a:pt x="362" y="0"/>
                  </a:lnTo>
                  <a:lnTo>
                    <a:pt x="366" y="3"/>
                  </a:lnTo>
                  <a:lnTo>
                    <a:pt x="370" y="7"/>
                  </a:lnTo>
                  <a:lnTo>
                    <a:pt x="370" y="15"/>
                  </a:lnTo>
                  <a:lnTo>
                    <a:pt x="370" y="19"/>
                  </a:lnTo>
                  <a:lnTo>
                    <a:pt x="370" y="19"/>
                  </a:lnTo>
                  <a:lnTo>
                    <a:pt x="370" y="22"/>
                  </a:lnTo>
                  <a:lnTo>
                    <a:pt x="366" y="26"/>
                  </a:lnTo>
                  <a:lnTo>
                    <a:pt x="358" y="34"/>
                  </a:lnTo>
                  <a:lnTo>
                    <a:pt x="351" y="41"/>
                  </a:lnTo>
                  <a:lnTo>
                    <a:pt x="273" y="129"/>
                  </a:lnTo>
                  <a:lnTo>
                    <a:pt x="214" y="224"/>
                  </a:lnTo>
                  <a:lnTo>
                    <a:pt x="168" y="327"/>
                  </a:lnTo>
                  <a:lnTo>
                    <a:pt x="133" y="437"/>
                  </a:lnTo>
                  <a:lnTo>
                    <a:pt x="109" y="548"/>
                  </a:lnTo>
                  <a:lnTo>
                    <a:pt x="98" y="662"/>
                  </a:lnTo>
                  <a:lnTo>
                    <a:pt x="94" y="780"/>
                  </a:lnTo>
                  <a:lnTo>
                    <a:pt x="98" y="883"/>
                  </a:lnTo>
                  <a:lnTo>
                    <a:pt x="109" y="993"/>
                  </a:lnTo>
                  <a:lnTo>
                    <a:pt x="129" y="1103"/>
                  </a:lnTo>
                  <a:lnTo>
                    <a:pt x="160" y="1214"/>
                  </a:lnTo>
                  <a:lnTo>
                    <a:pt x="207" y="1320"/>
                  </a:lnTo>
                  <a:lnTo>
                    <a:pt x="265" y="1419"/>
                  </a:lnTo>
                  <a:lnTo>
                    <a:pt x="343" y="1510"/>
                  </a:lnTo>
                  <a:lnTo>
                    <a:pt x="354" y="1518"/>
                  </a:lnTo>
                  <a:lnTo>
                    <a:pt x="362" y="1526"/>
                  </a:lnTo>
                  <a:lnTo>
                    <a:pt x="366" y="1533"/>
                  </a:lnTo>
                  <a:lnTo>
                    <a:pt x="370" y="1537"/>
                  </a:lnTo>
                  <a:lnTo>
                    <a:pt x="370" y="1541"/>
                  </a:lnTo>
                  <a:lnTo>
                    <a:pt x="370" y="1541"/>
                  </a:lnTo>
                  <a:lnTo>
                    <a:pt x="370" y="1545"/>
                  </a:lnTo>
                  <a:lnTo>
                    <a:pt x="370" y="1545"/>
                  </a:lnTo>
                  <a:lnTo>
                    <a:pt x="370" y="1552"/>
                  </a:lnTo>
                  <a:lnTo>
                    <a:pt x="366" y="1556"/>
                  </a:lnTo>
                  <a:lnTo>
                    <a:pt x="362" y="1560"/>
                  </a:lnTo>
                  <a:lnTo>
                    <a:pt x="354" y="1560"/>
                  </a:lnTo>
                  <a:lnTo>
                    <a:pt x="339" y="1552"/>
                  </a:lnTo>
                  <a:lnTo>
                    <a:pt x="316" y="1533"/>
                  </a:lnTo>
                  <a:lnTo>
                    <a:pt x="281" y="1503"/>
                  </a:lnTo>
                  <a:lnTo>
                    <a:pt x="238" y="1461"/>
                  </a:lnTo>
                  <a:lnTo>
                    <a:pt x="195" y="1408"/>
                  </a:lnTo>
                  <a:lnTo>
                    <a:pt x="148" y="1343"/>
                  </a:lnTo>
                  <a:lnTo>
                    <a:pt x="105" y="1263"/>
                  </a:lnTo>
                  <a:lnTo>
                    <a:pt x="63" y="1160"/>
                  </a:lnTo>
                  <a:lnTo>
                    <a:pt x="32" y="1054"/>
                  </a:lnTo>
                  <a:lnTo>
                    <a:pt x="12" y="951"/>
                  </a:lnTo>
                  <a:lnTo>
                    <a:pt x="4" y="860"/>
                  </a:lnTo>
                  <a:lnTo>
                    <a:pt x="0" y="780"/>
                  </a:lnTo>
                  <a:lnTo>
                    <a:pt x="4" y="673"/>
                  </a:lnTo>
                  <a:lnTo>
                    <a:pt x="20" y="555"/>
                  </a:lnTo>
                  <a:lnTo>
                    <a:pt x="51" y="433"/>
                  </a:lnTo>
                  <a:lnTo>
                    <a:pt x="102" y="304"/>
                  </a:lnTo>
                  <a:lnTo>
                    <a:pt x="144" y="224"/>
                  </a:lnTo>
                  <a:lnTo>
                    <a:pt x="191" y="156"/>
                  </a:lnTo>
                  <a:lnTo>
                    <a:pt x="234" y="98"/>
                  </a:lnTo>
                  <a:lnTo>
                    <a:pt x="277" y="57"/>
                  </a:lnTo>
                  <a:lnTo>
                    <a:pt x="312" y="26"/>
                  </a:lnTo>
                  <a:lnTo>
                    <a:pt x="339" y="7"/>
                  </a:lnTo>
                  <a:lnTo>
                    <a:pt x="3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9"/>
            <p:cNvSpPr>
              <a:spLocks noEditPoints="1"/>
            </p:cNvSpPr>
            <p:nvPr/>
          </p:nvSpPr>
          <p:spPr bwMode="auto">
            <a:xfrm>
              <a:off x="5195" y="2198"/>
              <a:ext cx="619" cy="1115"/>
            </a:xfrm>
            <a:custGeom>
              <a:avLst/>
              <a:gdLst/>
              <a:ahLst/>
              <a:cxnLst>
                <a:cxn ang="0">
                  <a:pos x="490" y="42"/>
                </a:cxn>
                <a:cxn ang="0">
                  <a:pos x="432" y="122"/>
                </a:cxn>
                <a:cxn ang="0">
                  <a:pos x="370" y="247"/>
                </a:cxn>
                <a:cxn ang="0">
                  <a:pos x="315" y="399"/>
                </a:cxn>
                <a:cxn ang="0">
                  <a:pos x="276" y="548"/>
                </a:cxn>
                <a:cxn ang="0">
                  <a:pos x="249" y="670"/>
                </a:cxn>
                <a:cxn ang="0">
                  <a:pos x="237" y="723"/>
                </a:cxn>
                <a:cxn ang="0">
                  <a:pos x="269" y="693"/>
                </a:cxn>
                <a:cxn ang="0">
                  <a:pos x="358" y="590"/>
                </a:cxn>
                <a:cxn ang="0">
                  <a:pos x="463" y="449"/>
                </a:cxn>
                <a:cxn ang="0">
                  <a:pos x="545" y="285"/>
                </a:cxn>
                <a:cxn ang="0">
                  <a:pos x="580" y="114"/>
                </a:cxn>
                <a:cxn ang="0">
                  <a:pos x="576" y="76"/>
                </a:cxn>
                <a:cxn ang="0">
                  <a:pos x="553" y="38"/>
                </a:cxn>
                <a:cxn ang="0">
                  <a:pos x="525" y="0"/>
                </a:cxn>
                <a:cxn ang="0">
                  <a:pos x="584" y="19"/>
                </a:cxn>
                <a:cxn ang="0">
                  <a:pos x="611" y="61"/>
                </a:cxn>
                <a:cxn ang="0">
                  <a:pos x="619" y="103"/>
                </a:cxn>
                <a:cxn ang="0">
                  <a:pos x="603" y="224"/>
                </a:cxn>
                <a:cxn ang="0">
                  <a:pos x="518" y="430"/>
                </a:cxn>
                <a:cxn ang="0">
                  <a:pos x="389" y="613"/>
                </a:cxn>
                <a:cxn ang="0">
                  <a:pos x="261" y="750"/>
                </a:cxn>
                <a:cxn ang="0">
                  <a:pos x="241" y="772"/>
                </a:cxn>
                <a:cxn ang="0">
                  <a:pos x="234" y="784"/>
                </a:cxn>
                <a:cxn ang="0">
                  <a:pos x="230" y="788"/>
                </a:cxn>
                <a:cxn ang="0">
                  <a:pos x="226" y="807"/>
                </a:cxn>
                <a:cxn ang="0">
                  <a:pos x="222" y="860"/>
                </a:cxn>
                <a:cxn ang="0">
                  <a:pos x="222" y="936"/>
                </a:cxn>
                <a:cxn ang="0">
                  <a:pos x="241" y="1027"/>
                </a:cxn>
                <a:cxn ang="0">
                  <a:pos x="284" y="1077"/>
                </a:cxn>
                <a:cxn ang="0">
                  <a:pos x="346" y="1081"/>
                </a:cxn>
                <a:cxn ang="0">
                  <a:pos x="420" y="1046"/>
                </a:cxn>
                <a:cxn ang="0">
                  <a:pos x="525" y="959"/>
                </a:cxn>
                <a:cxn ang="0">
                  <a:pos x="537" y="948"/>
                </a:cxn>
                <a:cxn ang="0">
                  <a:pos x="541" y="944"/>
                </a:cxn>
                <a:cxn ang="0">
                  <a:pos x="553" y="948"/>
                </a:cxn>
                <a:cxn ang="0">
                  <a:pos x="564" y="955"/>
                </a:cxn>
                <a:cxn ang="0">
                  <a:pos x="564" y="963"/>
                </a:cxn>
                <a:cxn ang="0">
                  <a:pos x="537" y="997"/>
                </a:cxn>
                <a:cxn ang="0">
                  <a:pos x="486" y="1043"/>
                </a:cxn>
                <a:cxn ang="0">
                  <a:pos x="428" y="1081"/>
                </a:cxn>
                <a:cxn ang="0">
                  <a:pos x="315" y="1115"/>
                </a:cxn>
                <a:cxn ang="0">
                  <a:pos x="230" y="1092"/>
                </a:cxn>
                <a:cxn ang="0">
                  <a:pos x="175" y="1024"/>
                </a:cxn>
                <a:cxn ang="0">
                  <a:pos x="144" y="928"/>
                </a:cxn>
                <a:cxn ang="0">
                  <a:pos x="125" y="883"/>
                </a:cxn>
                <a:cxn ang="0">
                  <a:pos x="105" y="906"/>
                </a:cxn>
                <a:cxn ang="0">
                  <a:pos x="86" y="925"/>
                </a:cxn>
                <a:cxn ang="0">
                  <a:pos x="62" y="944"/>
                </a:cxn>
                <a:cxn ang="0">
                  <a:pos x="43" y="967"/>
                </a:cxn>
                <a:cxn ang="0">
                  <a:pos x="31" y="974"/>
                </a:cxn>
                <a:cxn ang="0">
                  <a:pos x="23" y="978"/>
                </a:cxn>
                <a:cxn ang="0">
                  <a:pos x="12" y="978"/>
                </a:cxn>
                <a:cxn ang="0">
                  <a:pos x="4" y="967"/>
                </a:cxn>
                <a:cxn ang="0">
                  <a:pos x="4" y="951"/>
                </a:cxn>
                <a:cxn ang="0">
                  <a:pos x="8" y="944"/>
                </a:cxn>
                <a:cxn ang="0">
                  <a:pos x="140" y="693"/>
                </a:cxn>
                <a:cxn ang="0">
                  <a:pos x="206" y="422"/>
                </a:cxn>
                <a:cxn ang="0">
                  <a:pos x="269" y="266"/>
                </a:cxn>
                <a:cxn ang="0">
                  <a:pos x="315" y="183"/>
                </a:cxn>
                <a:cxn ang="0">
                  <a:pos x="385" y="80"/>
                </a:cxn>
                <a:cxn ang="0">
                  <a:pos x="475" y="7"/>
                </a:cxn>
              </a:cxnLst>
              <a:rect l="0" t="0" r="r" b="b"/>
              <a:pathLst>
                <a:path w="619" h="1115">
                  <a:moveTo>
                    <a:pt x="525" y="34"/>
                  </a:moveTo>
                  <a:lnTo>
                    <a:pt x="490" y="42"/>
                  </a:lnTo>
                  <a:lnTo>
                    <a:pt x="459" y="72"/>
                  </a:lnTo>
                  <a:lnTo>
                    <a:pt x="432" y="122"/>
                  </a:lnTo>
                  <a:lnTo>
                    <a:pt x="401" y="179"/>
                  </a:lnTo>
                  <a:lnTo>
                    <a:pt x="370" y="247"/>
                  </a:lnTo>
                  <a:lnTo>
                    <a:pt x="342" y="320"/>
                  </a:lnTo>
                  <a:lnTo>
                    <a:pt x="315" y="399"/>
                  </a:lnTo>
                  <a:lnTo>
                    <a:pt x="296" y="476"/>
                  </a:lnTo>
                  <a:lnTo>
                    <a:pt x="276" y="548"/>
                  </a:lnTo>
                  <a:lnTo>
                    <a:pt x="261" y="616"/>
                  </a:lnTo>
                  <a:lnTo>
                    <a:pt x="249" y="670"/>
                  </a:lnTo>
                  <a:lnTo>
                    <a:pt x="241" y="708"/>
                  </a:lnTo>
                  <a:lnTo>
                    <a:pt x="237" y="723"/>
                  </a:lnTo>
                  <a:lnTo>
                    <a:pt x="237" y="723"/>
                  </a:lnTo>
                  <a:lnTo>
                    <a:pt x="269" y="693"/>
                  </a:lnTo>
                  <a:lnTo>
                    <a:pt x="311" y="647"/>
                  </a:lnTo>
                  <a:lnTo>
                    <a:pt x="358" y="590"/>
                  </a:lnTo>
                  <a:lnTo>
                    <a:pt x="413" y="521"/>
                  </a:lnTo>
                  <a:lnTo>
                    <a:pt x="463" y="449"/>
                  </a:lnTo>
                  <a:lnTo>
                    <a:pt x="510" y="369"/>
                  </a:lnTo>
                  <a:lnTo>
                    <a:pt x="545" y="285"/>
                  </a:lnTo>
                  <a:lnTo>
                    <a:pt x="572" y="202"/>
                  </a:lnTo>
                  <a:lnTo>
                    <a:pt x="580" y="114"/>
                  </a:lnTo>
                  <a:lnTo>
                    <a:pt x="580" y="95"/>
                  </a:lnTo>
                  <a:lnTo>
                    <a:pt x="576" y="76"/>
                  </a:lnTo>
                  <a:lnTo>
                    <a:pt x="568" y="53"/>
                  </a:lnTo>
                  <a:lnTo>
                    <a:pt x="553" y="38"/>
                  </a:lnTo>
                  <a:lnTo>
                    <a:pt x="525" y="34"/>
                  </a:lnTo>
                  <a:close/>
                  <a:moveTo>
                    <a:pt x="525" y="0"/>
                  </a:moveTo>
                  <a:lnTo>
                    <a:pt x="560" y="4"/>
                  </a:lnTo>
                  <a:lnTo>
                    <a:pt x="584" y="19"/>
                  </a:lnTo>
                  <a:lnTo>
                    <a:pt x="599" y="38"/>
                  </a:lnTo>
                  <a:lnTo>
                    <a:pt x="611" y="61"/>
                  </a:lnTo>
                  <a:lnTo>
                    <a:pt x="615" y="84"/>
                  </a:lnTo>
                  <a:lnTo>
                    <a:pt x="619" y="103"/>
                  </a:lnTo>
                  <a:lnTo>
                    <a:pt x="619" y="118"/>
                  </a:lnTo>
                  <a:lnTo>
                    <a:pt x="603" y="224"/>
                  </a:lnTo>
                  <a:lnTo>
                    <a:pt x="568" y="327"/>
                  </a:lnTo>
                  <a:lnTo>
                    <a:pt x="518" y="430"/>
                  </a:lnTo>
                  <a:lnTo>
                    <a:pt x="455" y="525"/>
                  </a:lnTo>
                  <a:lnTo>
                    <a:pt x="389" y="613"/>
                  </a:lnTo>
                  <a:lnTo>
                    <a:pt x="323" y="689"/>
                  </a:lnTo>
                  <a:lnTo>
                    <a:pt x="261" y="750"/>
                  </a:lnTo>
                  <a:lnTo>
                    <a:pt x="249" y="765"/>
                  </a:lnTo>
                  <a:lnTo>
                    <a:pt x="241" y="772"/>
                  </a:lnTo>
                  <a:lnTo>
                    <a:pt x="237" y="780"/>
                  </a:lnTo>
                  <a:lnTo>
                    <a:pt x="234" y="784"/>
                  </a:lnTo>
                  <a:lnTo>
                    <a:pt x="230" y="788"/>
                  </a:lnTo>
                  <a:lnTo>
                    <a:pt x="230" y="788"/>
                  </a:lnTo>
                  <a:lnTo>
                    <a:pt x="226" y="791"/>
                  </a:lnTo>
                  <a:lnTo>
                    <a:pt x="226" y="807"/>
                  </a:lnTo>
                  <a:lnTo>
                    <a:pt x="222" y="833"/>
                  </a:lnTo>
                  <a:lnTo>
                    <a:pt x="222" y="860"/>
                  </a:lnTo>
                  <a:lnTo>
                    <a:pt x="218" y="879"/>
                  </a:lnTo>
                  <a:lnTo>
                    <a:pt x="222" y="936"/>
                  </a:lnTo>
                  <a:lnTo>
                    <a:pt x="230" y="986"/>
                  </a:lnTo>
                  <a:lnTo>
                    <a:pt x="241" y="1027"/>
                  </a:lnTo>
                  <a:lnTo>
                    <a:pt x="261" y="1058"/>
                  </a:lnTo>
                  <a:lnTo>
                    <a:pt x="284" y="1077"/>
                  </a:lnTo>
                  <a:lnTo>
                    <a:pt x="315" y="1081"/>
                  </a:lnTo>
                  <a:lnTo>
                    <a:pt x="346" y="1081"/>
                  </a:lnTo>
                  <a:lnTo>
                    <a:pt x="381" y="1069"/>
                  </a:lnTo>
                  <a:lnTo>
                    <a:pt x="420" y="1046"/>
                  </a:lnTo>
                  <a:lnTo>
                    <a:pt x="467" y="1008"/>
                  </a:lnTo>
                  <a:lnTo>
                    <a:pt x="525" y="959"/>
                  </a:lnTo>
                  <a:lnTo>
                    <a:pt x="533" y="955"/>
                  </a:lnTo>
                  <a:lnTo>
                    <a:pt x="537" y="948"/>
                  </a:lnTo>
                  <a:lnTo>
                    <a:pt x="541" y="948"/>
                  </a:lnTo>
                  <a:lnTo>
                    <a:pt x="541" y="944"/>
                  </a:lnTo>
                  <a:lnTo>
                    <a:pt x="545" y="944"/>
                  </a:lnTo>
                  <a:lnTo>
                    <a:pt x="553" y="948"/>
                  </a:lnTo>
                  <a:lnTo>
                    <a:pt x="560" y="951"/>
                  </a:lnTo>
                  <a:lnTo>
                    <a:pt x="564" y="955"/>
                  </a:lnTo>
                  <a:lnTo>
                    <a:pt x="564" y="959"/>
                  </a:lnTo>
                  <a:lnTo>
                    <a:pt x="564" y="963"/>
                  </a:lnTo>
                  <a:lnTo>
                    <a:pt x="556" y="978"/>
                  </a:lnTo>
                  <a:lnTo>
                    <a:pt x="537" y="997"/>
                  </a:lnTo>
                  <a:lnTo>
                    <a:pt x="510" y="1020"/>
                  </a:lnTo>
                  <a:lnTo>
                    <a:pt x="486" y="1043"/>
                  </a:lnTo>
                  <a:lnTo>
                    <a:pt x="467" y="1054"/>
                  </a:lnTo>
                  <a:lnTo>
                    <a:pt x="428" y="1081"/>
                  </a:lnTo>
                  <a:lnTo>
                    <a:pt x="374" y="1107"/>
                  </a:lnTo>
                  <a:lnTo>
                    <a:pt x="315" y="1115"/>
                  </a:lnTo>
                  <a:lnTo>
                    <a:pt x="269" y="1111"/>
                  </a:lnTo>
                  <a:lnTo>
                    <a:pt x="230" y="1092"/>
                  </a:lnTo>
                  <a:lnTo>
                    <a:pt x="199" y="1062"/>
                  </a:lnTo>
                  <a:lnTo>
                    <a:pt x="175" y="1024"/>
                  </a:lnTo>
                  <a:lnTo>
                    <a:pt x="156" y="978"/>
                  </a:lnTo>
                  <a:lnTo>
                    <a:pt x="144" y="928"/>
                  </a:lnTo>
                  <a:lnTo>
                    <a:pt x="132" y="875"/>
                  </a:lnTo>
                  <a:lnTo>
                    <a:pt x="125" y="883"/>
                  </a:lnTo>
                  <a:lnTo>
                    <a:pt x="117" y="894"/>
                  </a:lnTo>
                  <a:lnTo>
                    <a:pt x="105" y="906"/>
                  </a:lnTo>
                  <a:lnTo>
                    <a:pt x="97" y="913"/>
                  </a:lnTo>
                  <a:lnTo>
                    <a:pt x="86" y="925"/>
                  </a:lnTo>
                  <a:lnTo>
                    <a:pt x="78" y="928"/>
                  </a:lnTo>
                  <a:lnTo>
                    <a:pt x="62" y="944"/>
                  </a:lnTo>
                  <a:lnTo>
                    <a:pt x="51" y="955"/>
                  </a:lnTo>
                  <a:lnTo>
                    <a:pt x="43" y="967"/>
                  </a:lnTo>
                  <a:lnTo>
                    <a:pt x="35" y="970"/>
                  </a:lnTo>
                  <a:lnTo>
                    <a:pt x="31" y="974"/>
                  </a:lnTo>
                  <a:lnTo>
                    <a:pt x="27" y="978"/>
                  </a:lnTo>
                  <a:lnTo>
                    <a:pt x="23" y="978"/>
                  </a:lnTo>
                  <a:lnTo>
                    <a:pt x="20" y="978"/>
                  </a:lnTo>
                  <a:lnTo>
                    <a:pt x="12" y="978"/>
                  </a:lnTo>
                  <a:lnTo>
                    <a:pt x="8" y="970"/>
                  </a:lnTo>
                  <a:lnTo>
                    <a:pt x="4" y="967"/>
                  </a:lnTo>
                  <a:lnTo>
                    <a:pt x="0" y="959"/>
                  </a:lnTo>
                  <a:lnTo>
                    <a:pt x="4" y="951"/>
                  </a:lnTo>
                  <a:lnTo>
                    <a:pt x="8" y="944"/>
                  </a:lnTo>
                  <a:lnTo>
                    <a:pt x="8" y="944"/>
                  </a:lnTo>
                  <a:lnTo>
                    <a:pt x="132" y="830"/>
                  </a:lnTo>
                  <a:lnTo>
                    <a:pt x="140" y="693"/>
                  </a:lnTo>
                  <a:lnTo>
                    <a:pt x="167" y="556"/>
                  </a:lnTo>
                  <a:lnTo>
                    <a:pt x="206" y="422"/>
                  </a:lnTo>
                  <a:lnTo>
                    <a:pt x="261" y="289"/>
                  </a:lnTo>
                  <a:lnTo>
                    <a:pt x="269" y="266"/>
                  </a:lnTo>
                  <a:lnTo>
                    <a:pt x="288" y="228"/>
                  </a:lnTo>
                  <a:lnTo>
                    <a:pt x="315" y="183"/>
                  </a:lnTo>
                  <a:lnTo>
                    <a:pt x="346" y="133"/>
                  </a:lnTo>
                  <a:lnTo>
                    <a:pt x="385" y="80"/>
                  </a:lnTo>
                  <a:lnTo>
                    <a:pt x="428" y="38"/>
                  </a:lnTo>
                  <a:lnTo>
                    <a:pt x="475" y="7"/>
                  </a:lnTo>
                  <a:lnTo>
                    <a:pt x="5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4" name="Freeform 20"/>
            <p:cNvSpPr>
              <a:spLocks noEditPoints="1"/>
            </p:cNvSpPr>
            <p:nvPr/>
          </p:nvSpPr>
          <p:spPr bwMode="auto">
            <a:xfrm>
              <a:off x="5942" y="2126"/>
              <a:ext cx="374" cy="1560"/>
            </a:xfrm>
            <a:custGeom>
              <a:avLst/>
              <a:gdLst/>
              <a:ahLst/>
              <a:cxnLst>
                <a:cxn ang="0">
                  <a:pos x="374" y="780"/>
                </a:cxn>
                <a:cxn ang="0">
                  <a:pos x="374" y="780"/>
                </a:cxn>
                <a:cxn ang="0">
                  <a:pos x="374" y="780"/>
                </a:cxn>
                <a:cxn ang="0">
                  <a:pos x="374" y="780"/>
                </a:cxn>
                <a:cxn ang="0">
                  <a:pos x="20" y="0"/>
                </a:cxn>
                <a:cxn ang="0">
                  <a:pos x="31" y="7"/>
                </a:cxn>
                <a:cxn ang="0">
                  <a:pos x="59" y="22"/>
                </a:cxn>
                <a:cxn ang="0">
                  <a:pos x="94" y="53"/>
                </a:cxn>
                <a:cxn ang="0">
                  <a:pos x="132" y="98"/>
                </a:cxn>
                <a:cxn ang="0">
                  <a:pos x="179" y="152"/>
                </a:cxn>
                <a:cxn ang="0">
                  <a:pos x="222" y="216"/>
                </a:cxn>
                <a:cxn ang="0">
                  <a:pos x="265" y="293"/>
                </a:cxn>
                <a:cxn ang="0">
                  <a:pos x="319" y="426"/>
                </a:cxn>
                <a:cxn ang="0">
                  <a:pos x="350" y="555"/>
                </a:cxn>
                <a:cxn ang="0">
                  <a:pos x="366" y="677"/>
                </a:cxn>
                <a:cxn ang="0">
                  <a:pos x="374" y="780"/>
                </a:cxn>
                <a:cxn ang="0">
                  <a:pos x="366" y="883"/>
                </a:cxn>
                <a:cxn ang="0">
                  <a:pos x="350" y="1000"/>
                </a:cxn>
                <a:cxn ang="0">
                  <a:pos x="319" y="1126"/>
                </a:cxn>
                <a:cxn ang="0">
                  <a:pos x="273" y="1255"/>
                </a:cxn>
                <a:cxn ang="0">
                  <a:pos x="230" y="1335"/>
                </a:cxn>
                <a:cxn ang="0">
                  <a:pos x="183" y="1404"/>
                </a:cxn>
                <a:cxn ang="0">
                  <a:pos x="136" y="1457"/>
                </a:cxn>
                <a:cxn ang="0">
                  <a:pos x="94" y="1503"/>
                </a:cxn>
                <a:cxn ang="0">
                  <a:pos x="59" y="1533"/>
                </a:cxn>
                <a:cxn ang="0">
                  <a:pos x="31" y="1552"/>
                </a:cxn>
                <a:cxn ang="0">
                  <a:pos x="20" y="1560"/>
                </a:cxn>
                <a:cxn ang="0">
                  <a:pos x="8" y="1556"/>
                </a:cxn>
                <a:cxn ang="0">
                  <a:pos x="4" y="1552"/>
                </a:cxn>
                <a:cxn ang="0">
                  <a:pos x="0" y="1545"/>
                </a:cxn>
                <a:cxn ang="0">
                  <a:pos x="0" y="1541"/>
                </a:cxn>
                <a:cxn ang="0">
                  <a:pos x="0" y="1537"/>
                </a:cxn>
                <a:cxn ang="0">
                  <a:pos x="4" y="1537"/>
                </a:cxn>
                <a:cxn ang="0">
                  <a:pos x="8" y="1530"/>
                </a:cxn>
                <a:cxn ang="0">
                  <a:pos x="12" y="1526"/>
                </a:cxn>
                <a:cxn ang="0">
                  <a:pos x="23" y="1518"/>
                </a:cxn>
                <a:cxn ang="0">
                  <a:pos x="101" y="1431"/>
                </a:cxn>
                <a:cxn ang="0">
                  <a:pos x="160" y="1332"/>
                </a:cxn>
                <a:cxn ang="0">
                  <a:pos x="206" y="1229"/>
                </a:cxn>
                <a:cxn ang="0">
                  <a:pos x="241" y="1118"/>
                </a:cxn>
                <a:cxn ang="0">
                  <a:pos x="265" y="1008"/>
                </a:cxn>
                <a:cxn ang="0">
                  <a:pos x="276" y="894"/>
                </a:cxn>
                <a:cxn ang="0">
                  <a:pos x="280" y="780"/>
                </a:cxn>
                <a:cxn ang="0">
                  <a:pos x="273" y="624"/>
                </a:cxn>
                <a:cxn ang="0">
                  <a:pos x="249" y="479"/>
                </a:cxn>
                <a:cxn ang="0">
                  <a:pos x="214" y="350"/>
                </a:cxn>
                <a:cxn ang="0">
                  <a:pos x="164" y="235"/>
                </a:cxn>
                <a:cxn ang="0">
                  <a:pos x="105" y="137"/>
                </a:cxn>
                <a:cxn ang="0">
                  <a:pos x="31" y="49"/>
                </a:cxn>
                <a:cxn ang="0">
                  <a:pos x="20" y="41"/>
                </a:cxn>
                <a:cxn ang="0">
                  <a:pos x="12" y="34"/>
                </a:cxn>
                <a:cxn ang="0">
                  <a:pos x="8" y="26"/>
                </a:cxn>
                <a:cxn ang="0">
                  <a:pos x="4" y="22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5"/>
                </a:cxn>
                <a:cxn ang="0">
                  <a:pos x="4" y="7"/>
                </a:cxn>
                <a:cxn ang="0">
                  <a:pos x="8" y="0"/>
                </a:cxn>
                <a:cxn ang="0">
                  <a:pos x="20" y="0"/>
                </a:cxn>
              </a:cxnLst>
              <a:rect l="0" t="0" r="r" b="b"/>
              <a:pathLst>
                <a:path w="374" h="1560">
                  <a:moveTo>
                    <a:pt x="374" y="780"/>
                  </a:moveTo>
                  <a:lnTo>
                    <a:pt x="374" y="780"/>
                  </a:lnTo>
                  <a:lnTo>
                    <a:pt x="374" y="780"/>
                  </a:lnTo>
                  <a:lnTo>
                    <a:pt x="374" y="780"/>
                  </a:lnTo>
                  <a:close/>
                  <a:moveTo>
                    <a:pt x="20" y="0"/>
                  </a:moveTo>
                  <a:lnTo>
                    <a:pt x="31" y="7"/>
                  </a:lnTo>
                  <a:lnTo>
                    <a:pt x="59" y="22"/>
                  </a:lnTo>
                  <a:lnTo>
                    <a:pt x="94" y="53"/>
                  </a:lnTo>
                  <a:lnTo>
                    <a:pt x="132" y="98"/>
                  </a:lnTo>
                  <a:lnTo>
                    <a:pt x="179" y="152"/>
                  </a:lnTo>
                  <a:lnTo>
                    <a:pt x="222" y="216"/>
                  </a:lnTo>
                  <a:lnTo>
                    <a:pt x="265" y="293"/>
                  </a:lnTo>
                  <a:lnTo>
                    <a:pt x="319" y="426"/>
                  </a:lnTo>
                  <a:lnTo>
                    <a:pt x="350" y="555"/>
                  </a:lnTo>
                  <a:lnTo>
                    <a:pt x="366" y="677"/>
                  </a:lnTo>
                  <a:lnTo>
                    <a:pt x="374" y="780"/>
                  </a:lnTo>
                  <a:lnTo>
                    <a:pt x="366" y="883"/>
                  </a:lnTo>
                  <a:lnTo>
                    <a:pt x="350" y="1000"/>
                  </a:lnTo>
                  <a:lnTo>
                    <a:pt x="319" y="1126"/>
                  </a:lnTo>
                  <a:lnTo>
                    <a:pt x="273" y="1255"/>
                  </a:lnTo>
                  <a:lnTo>
                    <a:pt x="230" y="1335"/>
                  </a:lnTo>
                  <a:lnTo>
                    <a:pt x="183" y="1404"/>
                  </a:lnTo>
                  <a:lnTo>
                    <a:pt x="136" y="1457"/>
                  </a:lnTo>
                  <a:lnTo>
                    <a:pt x="94" y="1503"/>
                  </a:lnTo>
                  <a:lnTo>
                    <a:pt x="59" y="1533"/>
                  </a:lnTo>
                  <a:lnTo>
                    <a:pt x="31" y="1552"/>
                  </a:lnTo>
                  <a:lnTo>
                    <a:pt x="20" y="1560"/>
                  </a:lnTo>
                  <a:lnTo>
                    <a:pt x="8" y="1556"/>
                  </a:lnTo>
                  <a:lnTo>
                    <a:pt x="4" y="1552"/>
                  </a:lnTo>
                  <a:lnTo>
                    <a:pt x="0" y="1545"/>
                  </a:lnTo>
                  <a:lnTo>
                    <a:pt x="0" y="1541"/>
                  </a:lnTo>
                  <a:lnTo>
                    <a:pt x="0" y="1537"/>
                  </a:lnTo>
                  <a:lnTo>
                    <a:pt x="4" y="1537"/>
                  </a:lnTo>
                  <a:lnTo>
                    <a:pt x="8" y="1530"/>
                  </a:lnTo>
                  <a:lnTo>
                    <a:pt x="12" y="1526"/>
                  </a:lnTo>
                  <a:lnTo>
                    <a:pt x="23" y="1518"/>
                  </a:lnTo>
                  <a:lnTo>
                    <a:pt x="101" y="1431"/>
                  </a:lnTo>
                  <a:lnTo>
                    <a:pt x="160" y="1332"/>
                  </a:lnTo>
                  <a:lnTo>
                    <a:pt x="206" y="1229"/>
                  </a:lnTo>
                  <a:lnTo>
                    <a:pt x="241" y="1118"/>
                  </a:lnTo>
                  <a:lnTo>
                    <a:pt x="265" y="1008"/>
                  </a:lnTo>
                  <a:lnTo>
                    <a:pt x="276" y="894"/>
                  </a:lnTo>
                  <a:lnTo>
                    <a:pt x="280" y="780"/>
                  </a:lnTo>
                  <a:lnTo>
                    <a:pt x="273" y="624"/>
                  </a:lnTo>
                  <a:lnTo>
                    <a:pt x="249" y="479"/>
                  </a:lnTo>
                  <a:lnTo>
                    <a:pt x="214" y="350"/>
                  </a:lnTo>
                  <a:lnTo>
                    <a:pt x="164" y="235"/>
                  </a:lnTo>
                  <a:lnTo>
                    <a:pt x="105" y="137"/>
                  </a:lnTo>
                  <a:lnTo>
                    <a:pt x="31" y="49"/>
                  </a:lnTo>
                  <a:lnTo>
                    <a:pt x="20" y="41"/>
                  </a:lnTo>
                  <a:lnTo>
                    <a:pt x="12" y="34"/>
                  </a:lnTo>
                  <a:lnTo>
                    <a:pt x="8" y="26"/>
                  </a:lnTo>
                  <a:lnTo>
                    <a:pt x="4" y="22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4" y="7"/>
                  </a:lnTo>
                  <a:lnTo>
                    <a:pt x="8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5" name="Freeform 21"/>
            <p:cNvSpPr>
              <a:spLocks noEditPoints="1"/>
            </p:cNvSpPr>
            <p:nvPr/>
          </p:nvSpPr>
          <p:spPr bwMode="auto">
            <a:xfrm>
              <a:off x="7000" y="2723"/>
              <a:ext cx="1063" cy="365"/>
            </a:xfrm>
            <a:custGeom>
              <a:avLst/>
              <a:gdLst/>
              <a:ahLst/>
              <a:cxnLst>
                <a:cxn ang="0">
                  <a:pos x="55" y="301"/>
                </a:cxn>
                <a:cxn ang="0">
                  <a:pos x="1008" y="301"/>
                </a:cxn>
                <a:cxn ang="0">
                  <a:pos x="1020" y="301"/>
                </a:cxn>
                <a:cxn ang="0">
                  <a:pos x="1028" y="305"/>
                </a:cxn>
                <a:cxn ang="0">
                  <a:pos x="1039" y="305"/>
                </a:cxn>
                <a:cxn ang="0">
                  <a:pos x="1047" y="308"/>
                </a:cxn>
                <a:cxn ang="0">
                  <a:pos x="1055" y="312"/>
                </a:cxn>
                <a:cxn ang="0">
                  <a:pos x="1059" y="324"/>
                </a:cxn>
                <a:cxn ang="0">
                  <a:pos x="1063" y="335"/>
                </a:cxn>
                <a:cxn ang="0">
                  <a:pos x="1059" y="346"/>
                </a:cxn>
                <a:cxn ang="0">
                  <a:pos x="1055" y="354"/>
                </a:cxn>
                <a:cxn ang="0">
                  <a:pos x="1047" y="358"/>
                </a:cxn>
                <a:cxn ang="0">
                  <a:pos x="1039" y="362"/>
                </a:cxn>
                <a:cxn ang="0">
                  <a:pos x="1032" y="362"/>
                </a:cxn>
                <a:cxn ang="0">
                  <a:pos x="1020" y="365"/>
                </a:cxn>
                <a:cxn ang="0">
                  <a:pos x="1008" y="365"/>
                </a:cxn>
                <a:cxn ang="0">
                  <a:pos x="55" y="365"/>
                </a:cxn>
                <a:cxn ang="0">
                  <a:pos x="43" y="365"/>
                </a:cxn>
                <a:cxn ang="0">
                  <a:pos x="35" y="362"/>
                </a:cxn>
                <a:cxn ang="0">
                  <a:pos x="24" y="362"/>
                </a:cxn>
                <a:cxn ang="0">
                  <a:pos x="16" y="358"/>
                </a:cxn>
                <a:cxn ang="0">
                  <a:pos x="8" y="354"/>
                </a:cxn>
                <a:cxn ang="0">
                  <a:pos x="4" y="346"/>
                </a:cxn>
                <a:cxn ang="0">
                  <a:pos x="0" y="335"/>
                </a:cxn>
                <a:cxn ang="0">
                  <a:pos x="4" y="324"/>
                </a:cxn>
                <a:cxn ang="0">
                  <a:pos x="8" y="312"/>
                </a:cxn>
                <a:cxn ang="0">
                  <a:pos x="16" y="308"/>
                </a:cxn>
                <a:cxn ang="0">
                  <a:pos x="24" y="305"/>
                </a:cxn>
                <a:cxn ang="0">
                  <a:pos x="35" y="305"/>
                </a:cxn>
                <a:cxn ang="0">
                  <a:pos x="43" y="301"/>
                </a:cxn>
                <a:cxn ang="0">
                  <a:pos x="55" y="301"/>
                </a:cxn>
                <a:cxn ang="0">
                  <a:pos x="55" y="0"/>
                </a:cxn>
                <a:cxn ang="0">
                  <a:pos x="1008" y="0"/>
                </a:cxn>
                <a:cxn ang="0">
                  <a:pos x="1020" y="0"/>
                </a:cxn>
                <a:cxn ang="0">
                  <a:pos x="1032" y="0"/>
                </a:cxn>
                <a:cxn ang="0">
                  <a:pos x="1039" y="4"/>
                </a:cxn>
                <a:cxn ang="0">
                  <a:pos x="1047" y="8"/>
                </a:cxn>
                <a:cxn ang="0">
                  <a:pos x="1055" y="11"/>
                </a:cxn>
                <a:cxn ang="0">
                  <a:pos x="1059" y="19"/>
                </a:cxn>
                <a:cxn ang="0">
                  <a:pos x="1063" y="31"/>
                </a:cxn>
                <a:cxn ang="0">
                  <a:pos x="1059" y="42"/>
                </a:cxn>
                <a:cxn ang="0">
                  <a:pos x="1055" y="50"/>
                </a:cxn>
                <a:cxn ang="0">
                  <a:pos x="1047" y="57"/>
                </a:cxn>
                <a:cxn ang="0">
                  <a:pos x="1039" y="61"/>
                </a:cxn>
                <a:cxn ang="0">
                  <a:pos x="1028" y="61"/>
                </a:cxn>
                <a:cxn ang="0">
                  <a:pos x="1020" y="61"/>
                </a:cxn>
                <a:cxn ang="0">
                  <a:pos x="1008" y="61"/>
                </a:cxn>
                <a:cxn ang="0">
                  <a:pos x="55" y="61"/>
                </a:cxn>
                <a:cxn ang="0">
                  <a:pos x="43" y="61"/>
                </a:cxn>
                <a:cxn ang="0">
                  <a:pos x="35" y="61"/>
                </a:cxn>
                <a:cxn ang="0">
                  <a:pos x="24" y="61"/>
                </a:cxn>
                <a:cxn ang="0">
                  <a:pos x="16" y="57"/>
                </a:cxn>
                <a:cxn ang="0">
                  <a:pos x="8" y="50"/>
                </a:cxn>
                <a:cxn ang="0">
                  <a:pos x="4" y="42"/>
                </a:cxn>
                <a:cxn ang="0">
                  <a:pos x="0" y="31"/>
                </a:cxn>
                <a:cxn ang="0">
                  <a:pos x="4" y="19"/>
                </a:cxn>
                <a:cxn ang="0">
                  <a:pos x="8" y="11"/>
                </a:cxn>
                <a:cxn ang="0">
                  <a:pos x="16" y="8"/>
                </a:cxn>
                <a:cxn ang="0">
                  <a:pos x="24" y="4"/>
                </a:cxn>
                <a:cxn ang="0">
                  <a:pos x="35" y="0"/>
                </a:cxn>
                <a:cxn ang="0">
                  <a:pos x="43" y="0"/>
                </a:cxn>
                <a:cxn ang="0">
                  <a:pos x="55" y="0"/>
                </a:cxn>
              </a:cxnLst>
              <a:rect l="0" t="0" r="r" b="b"/>
              <a:pathLst>
                <a:path w="1063" h="365">
                  <a:moveTo>
                    <a:pt x="55" y="301"/>
                  </a:moveTo>
                  <a:lnTo>
                    <a:pt x="1008" y="301"/>
                  </a:lnTo>
                  <a:lnTo>
                    <a:pt x="1020" y="301"/>
                  </a:lnTo>
                  <a:lnTo>
                    <a:pt x="1028" y="305"/>
                  </a:lnTo>
                  <a:lnTo>
                    <a:pt x="1039" y="305"/>
                  </a:lnTo>
                  <a:lnTo>
                    <a:pt x="1047" y="308"/>
                  </a:lnTo>
                  <a:lnTo>
                    <a:pt x="1055" y="312"/>
                  </a:lnTo>
                  <a:lnTo>
                    <a:pt x="1059" y="324"/>
                  </a:lnTo>
                  <a:lnTo>
                    <a:pt x="1063" y="335"/>
                  </a:lnTo>
                  <a:lnTo>
                    <a:pt x="1059" y="346"/>
                  </a:lnTo>
                  <a:lnTo>
                    <a:pt x="1055" y="354"/>
                  </a:lnTo>
                  <a:lnTo>
                    <a:pt x="1047" y="358"/>
                  </a:lnTo>
                  <a:lnTo>
                    <a:pt x="1039" y="362"/>
                  </a:lnTo>
                  <a:lnTo>
                    <a:pt x="1032" y="362"/>
                  </a:lnTo>
                  <a:lnTo>
                    <a:pt x="1020" y="365"/>
                  </a:lnTo>
                  <a:lnTo>
                    <a:pt x="1008" y="365"/>
                  </a:lnTo>
                  <a:lnTo>
                    <a:pt x="55" y="365"/>
                  </a:lnTo>
                  <a:lnTo>
                    <a:pt x="43" y="365"/>
                  </a:lnTo>
                  <a:lnTo>
                    <a:pt x="35" y="362"/>
                  </a:lnTo>
                  <a:lnTo>
                    <a:pt x="24" y="362"/>
                  </a:lnTo>
                  <a:lnTo>
                    <a:pt x="16" y="358"/>
                  </a:lnTo>
                  <a:lnTo>
                    <a:pt x="8" y="354"/>
                  </a:lnTo>
                  <a:lnTo>
                    <a:pt x="4" y="346"/>
                  </a:lnTo>
                  <a:lnTo>
                    <a:pt x="0" y="335"/>
                  </a:lnTo>
                  <a:lnTo>
                    <a:pt x="4" y="324"/>
                  </a:lnTo>
                  <a:lnTo>
                    <a:pt x="8" y="312"/>
                  </a:lnTo>
                  <a:lnTo>
                    <a:pt x="16" y="308"/>
                  </a:lnTo>
                  <a:lnTo>
                    <a:pt x="24" y="305"/>
                  </a:lnTo>
                  <a:lnTo>
                    <a:pt x="35" y="305"/>
                  </a:lnTo>
                  <a:lnTo>
                    <a:pt x="43" y="301"/>
                  </a:lnTo>
                  <a:lnTo>
                    <a:pt x="55" y="301"/>
                  </a:lnTo>
                  <a:close/>
                  <a:moveTo>
                    <a:pt x="55" y="0"/>
                  </a:moveTo>
                  <a:lnTo>
                    <a:pt x="1008" y="0"/>
                  </a:lnTo>
                  <a:lnTo>
                    <a:pt x="1020" y="0"/>
                  </a:lnTo>
                  <a:lnTo>
                    <a:pt x="1032" y="0"/>
                  </a:lnTo>
                  <a:lnTo>
                    <a:pt x="1039" y="4"/>
                  </a:lnTo>
                  <a:lnTo>
                    <a:pt x="1047" y="8"/>
                  </a:lnTo>
                  <a:lnTo>
                    <a:pt x="1055" y="11"/>
                  </a:lnTo>
                  <a:lnTo>
                    <a:pt x="1059" y="19"/>
                  </a:lnTo>
                  <a:lnTo>
                    <a:pt x="1063" y="31"/>
                  </a:lnTo>
                  <a:lnTo>
                    <a:pt x="1059" y="42"/>
                  </a:lnTo>
                  <a:lnTo>
                    <a:pt x="1055" y="50"/>
                  </a:lnTo>
                  <a:lnTo>
                    <a:pt x="1047" y="57"/>
                  </a:lnTo>
                  <a:lnTo>
                    <a:pt x="1039" y="61"/>
                  </a:lnTo>
                  <a:lnTo>
                    <a:pt x="1028" y="61"/>
                  </a:lnTo>
                  <a:lnTo>
                    <a:pt x="1020" y="61"/>
                  </a:lnTo>
                  <a:lnTo>
                    <a:pt x="1008" y="61"/>
                  </a:lnTo>
                  <a:lnTo>
                    <a:pt x="55" y="61"/>
                  </a:lnTo>
                  <a:lnTo>
                    <a:pt x="43" y="61"/>
                  </a:lnTo>
                  <a:lnTo>
                    <a:pt x="35" y="61"/>
                  </a:lnTo>
                  <a:lnTo>
                    <a:pt x="24" y="61"/>
                  </a:lnTo>
                  <a:lnTo>
                    <a:pt x="16" y="57"/>
                  </a:lnTo>
                  <a:lnTo>
                    <a:pt x="8" y="50"/>
                  </a:lnTo>
                  <a:lnTo>
                    <a:pt x="4" y="42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8" y="11"/>
                  </a:lnTo>
                  <a:lnTo>
                    <a:pt x="16" y="8"/>
                  </a:lnTo>
                  <a:lnTo>
                    <a:pt x="24" y="4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6" name="Freeform 22"/>
            <p:cNvSpPr>
              <a:spLocks noEditPoints="1"/>
            </p:cNvSpPr>
            <p:nvPr/>
          </p:nvSpPr>
          <p:spPr bwMode="auto">
            <a:xfrm>
              <a:off x="8670" y="2232"/>
              <a:ext cx="1140" cy="1062"/>
            </a:xfrm>
            <a:custGeom>
              <a:avLst/>
              <a:gdLst/>
              <a:ahLst/>
              <a:cxnLst>
                <a:cxn ang="0">
                  <a:pos x="579" y="46"/>
                </a:cxn>
                <a:cxn ang="0">
                  <a:pos x="544" y="72"/>
                </a:cxn>
                <a:cxn ang="0">
                  <a:pos x="424" y="529"/>
                </a:cxn>
                <a:cxn ang="0">
                  <a:pos x="708" y="529"/>
                </a:cxn>
                <a:cxn ang="0">
                  <a:pos x="832" y="491"/>
                </a:cxn>
                <a:cxn ang="0">
                  <a:pos x="930" y="404"/>
                </a:cxn>
                <a:cxn ang="0">
                  <a:pos x="976" y="293"/>
                </a:cxn>
                <a:cxn ang="0">
                  <a:pos x="992" y="198"/>
                </a:cxn>
                <a:cxn ang="0">
                  <a:pos x="965" y="110"/>
                </a:cxn>
                <a:cxn ang="0">
                  <a:pos x="891" y="61"/>
                </a:cxn>
                <a:cxn ang="0">
                  <a:pos x="774" y="46"/>
                </a:cxn>
                <a:cxn ang="0">
                  <a:pos x="307" y="0"/>
                </a:cxn>
                <a:cxn ang="0">
                  <a:pos x="910" y="4"/>
                </a:cxn>
                <a:cxn ang="0">
                  <a:pos x="1039" y="53"/>
                </a:cxn>
                <a:cxn ang="0">
                  <a:pos x="1112" y="133"/>
                </a:cxn>
                <a:cxn ang="0">
                  <a:pos x="1140" y="232"/>
                </a:cxn>
                <a:cxn ang="0">
                  <a:pos x="1089" y="377"/>
                </a:cxn>
                <a:cxn ang="0">
                  <a:pos x="965" y="491"/>
                </a:cxn>
                <a:cxn ang="0">
                  <a:pos x="786" y="560"/>
                </a:cxn>
                <a:cxn ang="0">
                  <a:pos x="420" y="571"/>
                </a:cxn>
                <a:cxn ang="0">
                  <a:pos x="319" y="959"/>
                </a:cxn>
                <a:cxn ang="0">
                  <a:pos x="319" y="986"/>
                </a:cxn>
                <a:cxn ang="0">
                  <a:pos x="346" y="1012"/>
                </a:cxn>
                <a:cxn ang="0">
                  <a:pos x="420" y="1012"/>
                </a:cxn>
                <a:cxn ang="0">
                  <a:pos x="443" y="1016"/>
                </a:cxn>
                <a:cxn ang="0">
                  <a:pos x="459" y="1020"/>
                </a:cxn>
                <a:cxn ang="0">
                  <a:pos x="467" y="1032"/>
                </a:cxn>
                <a:cxn ang="0">
                  <a:pos x="459" y="1051"/>
                </a:cxn>
                <a:cxn ang="0">
                  <a:pos x="451" y="1062"/>
                </a:cxn>
                <a:cxn ang="0">
                  <a:pos x="439" y="1062"/>
                </a:cxn>
                <a:cxn ang="0">
                  <a:pos x="225" y="1058"/>
                </a:cxn>
                <a:cxn ang="0">
                  <a:pos x="124" y="1062"/>
                </a:cxn>
                <a:cxn ang="0">
                  <a:pos x="23" y="1062"/>
                </a:cxn>
                <a:cxn ang="0">
                  <a:pos x="15" y="1062"/>
                </a:cxn>
                <a:cxn ang="0">
                  <a:pos x="4" y="1058"/>
                </a:cxn>
                <a:cxn ang="0">
                  <a:pos x="0" y="1043"/>
                </a:cxn>
                <a:cxn ang="0">
                  <a:pos x="4" y="1024"/>
                </a:cxn>
                <a:cxn ang="0">
                  <a:pos x="15" y="1016"/>
                </a:cxn>
                <a:cxn ang="0">
                  <a:pos x="31" y="1012"/>
                </a:cxn>
                <a:cxn ang="0">
                  <a:pos x="97" y="1012"/>
                </a:cxn>
                <a:cxn ang="0">
                  <a:pos x="159" y="1001"/>
                </a:cxn>
                <a:cxn ang="0">
                  <a:pos x="183" y="967"/>
                </a:cxn>
                <a:cxn ang="0">
                  <a:pos x="404" y="103"/>
                </a:cxn>
                <a:cxn ang="0">
                  <a:pos x="408" y="84"/>
                </a:cxn>
                <a:cxn ang="0">
                  <a:pos x="408" y="76"/>
                </a:cxn>
                <a:cxn ang="0">
                  <a:pos x="404" y="61"/>
                </a:cxn>
                <a:cxn ang="0">
                  <a:pos x="389" y="53"/>
                </a:cxn>
                <a:cxn ang="0">
                  <a:pos x="342" y="46"/>
                </a:cxn>
                <a:cxn ang="0">
                  <a:pos x="291" y="46"/>
                </a:cxn>
                <a:cxn ang="0">
                  <a:pos x="272" y="42"/>
                </a:cxn>
                <a:cxn ang="0">
                  <a:pos x="260" y="34"/>
                </a:cxn>
                <a:cxn ang="0">
                  <a:pos x="260" y="15"/>
                </a:cxn>
                <a:cxn ang="0">
                  <a:pos x="268" y="4"/>
                </a:cxn>
                <a:cxn ang="0">
                  <a:pos x="284" y="0"/>
                </a:cxn>
                <a:cxn ang="0">
                  <a:pos x="307" y="0"/>
                </a:cxn>
              </a:cxnLst>
              <a:rect l="0" t="0" r="r" b="b"/>
              <a:pathLst>
                <a:path w="1140" h="1062">
                  <a:moveTo>
                    <a:pt x="622" y="46"/>
                  </a:moveTo>
                  <a:lnTo>
                    <a:pt x="579" y="46"/>
                  </a:lnTo>
                  <a:lnTo>
                    <a:pt x="560" y="53"/>
                  </a:lnTo>
                  <a:lnTo>
                    <a:pt x="544" y="72"/>
                  </a:lnTo>
                  <a:lnTo>
                    <a:pt x="537" y="107"/>
                  </a:lnTo>
                  <a:lnTo>
                    <a:pt x="424" y="529"/>
                  </a:lnTo>
                  <a:lnTo>
                    <a:pt x="649" y="529"/>
                  </a:lnTo>
                  <a:lnTo>
                    <a:pt x="708" y="529"/>
                  </a:lnTo>
                  <a:lnTo>
                    <a:pt x="770" y="514"/>
                  </a:lnTo>
                  <a:lnTo>
                    <a:pt x="832" y="491"/>
                  </a:lnTo>
                  <a:lnTo>
                    <a:pt x="895" y="449"/>
                  </a:lnTo>
                  <a:lnTo>
                    <a:pt x="930" y="404"/>
                  </a:lnTo>
                  <a:lnTo>
                    <a:pt x="957" y="350"/>
                  </a:lnTo>
                  <a:lnTo>
                    <a:pt x="976" y="293"/>
                  </a:lnTo>
                  <a:lnTo>
                    <a:pt x="988" y="240"/>
                  </a:lnTo>
                  <a:lnTo>
                    <a:pt x="992" y="198"/>
                  </a:lnTo>
                  <a:lnTo>
                    <a:pt x="984" y="149"/>
                  </a:lnTo>
                  <a:lnTo>
                    <a:pt x="965" y="110"/>
                  </a:lnTo>
                  <a:lnTo>
                    <a:pt x="933" y="80"/>
                  </a:lnTo>
                  <a:lnTo>
                    <a:pt x="891" y="61"/>
                  </a:lnTo>
                  <a:lnTo>
                    <a:pt x="836" y="50"/>
                  </a:lnTo>
                  <a:lnTo>
                    <a:pt x="774" y="46"/>
                  </a:lnTo>
                  <a:lnTo>
                    <a:pt x="622" y="46"/>
                  </a:lnTo>
                  <a:close/>
                  <a:moveTo>
                    <a:pt x="307" y="0"/>
                  </a:moveTo>
                  <a:lnTo>
                    <a:pt x="825" y="0"/>
                  </a:lnTo>
                  <a:lnTo>
                    <a:pt x="910" y="4"/>
                  </a:lnTo>
                  <a:lnTo>
                    <a:pt x="980" y="23"/>
                  </a:lnTo>
                  <a:lnTo>
                    <a:pt x="1039" y="53"/>
                  </a:lnTo>
                  <a:lnTo>
                    <a:pt x="1081" y="91"/>
                  </a:lnTo>
                  <a:lnTo>
                    <a:pt x="1112" y="133"/>
                  </a:lnTo>
                  <a:lnTo>
                    <a:pt x="1132" y="183"/>
                  </a:lnTo>
                  <a:lnTo>
                    <a:pt x="1140" y="232"/>
                  </a:lnTo>
                  <a:lnTo>
                    <a:pt x="1128" y="308"/>
                  </a:lnTo>
                  <a:lnTo>
                    <a:pt x="1089" y="377"/>
                  </a:lnTo>
                  <a:lnTo>
                    <a:pt x="1035" y="438"/>
                  </a:lnTo>
                  <a:lnTo>
                    <a:pt x="965" y="491"/>
                  </a:lnTo>
                  <a:lnTo>
                    <a:pt x="879" y="533"/>
                  </a:lnTo>
                  <a:lnTo>
                    <a:pt x="786" y="560"/>
                  </a:lnTo>
                  <a:lnTo>
                    <a:pt x="692" y="571"/>
                  </a:lnTo>
                  <a:lnTo>
                    <a:pt x="420" y="571"/>
                  </a:lnTo>
                  <a:lnTo>
                    <a:pt x="420" y="571"/>
                  </a:lnTo>
                  <a:lnTo>
                    <a:pt x="319" y="959"/>
                  </a:lnTo>
                  <a:lnTo>
                    <a:pt x="319" y="974"/>
                  </a:lnTo>
                  <a:lnTo>
                    <a:pt x="319" y="986"/>
                  </a:lnTo>
                  <a:lnTo>
                    <a:pt x="327" y="1001"/>
                  </a:lnTo>
                  <a:lnTo>
                    <a:pt x="346" y="1012"/>
                  </a:lnTo>
                  <a:lnTo>
                    <a:pt x="377" y="1012"/>
                  </a:lnTo>
                  <a:lnTo>
                    <a:pt x="420" y="1012"/>
                  </a:lnTo>
                  <a:lnTo>
                    <a:pt x="435" y="1012"/>
                  </a:lnTo>
                  <a:lnTo>
                    <a:pt x="443" y="1016"/>
                  </a:lnTo>
                  <a:lnTo>
                    <a:pt x="455" y="1016"/>
                  </a:lnTo>
                  <a:lnTo>
                    <a:pt x="459" y="1020"/>
                  </a:lnTo>
                  <a:lnTo>
                    <a:pt x="463" y="1024"/>
                  </a:lnTo>
                  <a:lnTo>
                    <a:pt x="467" y="1032"/>
                  </a:lnTo>
                  <a:lnTo>
                    <a:pt x="463" y="1043"/>
                  </a:lnTo>
                  <a:lnTo>
                    <a:pt x="459" y="1051"/>
                  </a:lnTo>
                  <a:lnTo>
                    <a:pt x="455" y="1058"/>
                  </a:lnTo>
                  <a:lnTo>
                    <a:pt x="451" y="1062"/>
                  </a:lnTo>
                  <a:lnTo>
                    <a:pt x="443" y="1062"/>
                  </a:lnTo>
                  <a:lnTo>
                    <a:pt x="439" y="1062"/>
                  </a:lnTo>
                  <a:lnTo>
                    <a:pt x="432" y="1062"/>
                  </a:lnTo>
                  <a:lnTo>
                    <a:pt x="225" y="1058"/>
                  </a:lnTo>
                  <a:lnTo>
                    <a:pt x="183" y="1058"/>
                  </a:lnTo>
                  <a:lnTo>
                    <a:pt x="124" y="1062"/>
                  </a:lnTo>
                  <a:lnTo>
                    <a:pt x="70" y="1062"/>
                  </a:lnTo>
                  <a:lnTo>
                    <a:pt x="23" y="1062"/>
                  </a:lnTo>
                  <a:lnTo>
                    <a:pt x="19" y="1062"/>
                  </a:lnTo>
                  <a:lnTo>
                    <a:pt x="15" y="1062"/>
                  </a:lnTo>
                  <a:lnTo>
                    <a:pt x="7" y="1062"/>
                  </a:lnTo>
                  <a:lnTo>
                    <a:pt x="4" y="1058"/>
                  </a:lnTo>
                  <a:lnTo>
                    <a:pt x="0" y="1051"/>
                  </a:lnTo>
                  <a:lnTo>
                    <a:pt x="0" y="1043"/>
                  </a:lnTo>
                  <a:lnTo>
                    <a:pt x="0" y="1032"/>
                  </a:lnTo>
                  <a:lnTo>
                    <a:pt x="4" y="1024"/>
                  </a:lnTo>
                  <a:lnTo>
                    <a:pt x="7" y="1020"/>
                  </a:lnTo>
                  <a:lnTo>
                    <a:pt x="15" y="1016"/>
                  </a:lnTo>
                  <a:lnTo>
                    <a:pt x="23" y="1016"/>
                  </a:lnTo>
                  <a:lnTo>
                    <a:pt x="31" y="1012"/>
                  </a:lnTo>
                  <a:lnTo>
                    <a:pt x="42" y="1012"/>
                  </a:lnTo>
                  <a:lnTo>
                    <a:pt x="97" y="1012"/>
                  </a:lnTo>
                  <a:lnTo>
                    <a:pt x="136" y="1009"/>
                  </a:lnTo>
                  <a:lnTo>
                    <a:pt x="159" y="1001"/>
                  </a:lnTo>
                  <a:lnTo>
                    <a:pt x="175" y="986"/>
                  </a:lnTo>
                  <a:lnTo>
                    <a:pt x="183" y="967"/>
                  </a:lnTo>
                  <a:lnTo>
                    <a:pt x="190" y="940"/>
                  </a:lnTo>
                  <a:lnTo>
                    <a:pt x="404" y="103"/>
                  </a:lnTo>
                  <a:lnTo>
                    <a:pt x="408" y="91"/>
                  </a:lnTo>
                  <a:lnTo>
                    <a:pt x="408" y="84"/>
                  </a:lnTo>
                  <a:lnTo>
                    <a:pt x="408" y="80"/>
                  </a:lnTo>
                  <a:lnTo>
                    <a:pt x="408" y="76"/>
                  </a:lnTo>
                  <a:lnTo>
                    <a:pt x="408" y="65"/>
                  </a:lnTo>
                  <a:lnTo>
                    <a:pt x="404" y="61"/>
                  </a:lnTo>
                  <a:lnTo>
                    <a:pt x="397" y="53"/>
                  </a:lnTo>
                  <a:lnTo>
                    <a:pt x="389" y="53"/>
                  </a:lnTo>
                  <a:lnTo>
                    <a:pt x="373" y="50"/>
                  </a:lnTo>
                  <a:lnTo>
                    <a:pt x="342" y="46"/>
                  </a:lnTo>
                  <a:lnTo>
                    <a:pt x="307" y="46"/>
                  </a:lnTo>
                  <a:lnTo>
                    <a:pt x="291" y="46"/>
                  </a:lnTo>
                  <a:lnTo>
                    <a:pt x="280" y="46"/>
                  </a:lnTo>
                  <a:lnTo>
                    <a:pt x="272" y="42"/>
                  </a:lnTo>
                  <a:lnTo>
                    <a:pt x="264" y="38"/>
                  </a:lnTo>
                  <a:lnTo>
                    <a:pt x="260" y="34"/>
                  </a:lnTo>
                  <a:lnTo>
                    <a:pt x="260" y="27"/>
                  </a:lnTo>
                  <a:lnTo>
                    <a:pt x="260" y="15"/>
                  </a:lnTo>
                  <a:lnTo>
                    <a:pt x="264" y="8"/>
                  </a:lnTo>
                  <a:lnTo>
                    <a:pt x="268" y="4"/>
                  </a:lnTo>
                  <a:lnTo>
                    <a:pt x="276" y="0"/>
                  </a:lnTo>
                  <a:lnTo>
                    <a:pt x="284" y="0"/>
                  </a:lnTo>
                  <a:lnTo>
                    <a:pt x="295" y="0"/>
                  </a:lnTo>
                  <a:lnTo>
                    <a:pt x="3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7" name="Freeform 23"/>
            <p:cNvSpPr>
              <a:spLocks noEditPoints="1"/>
            </p:cNvSpPr>
            <p:nvPr/>
          </p:nvSpPr>
          <p:spPr bwMode="auto">
            <a:xfrm>
              <a:off x="10172" y="2597"/>
              <a:ext cx="618" cy="716"/>
            </a:xfrm>
            <a:custGeom>
              <a:avLst/>
              <a:gdLst/>
              <a:ahLst/>
              <a:cxnLst>
                <a:cxn ang="0">
                  <a:pos x="307" y="35"/>
                </a:cxn>
                <a:cxn ang="0">
                  <a:pos x="249" y="58"/>
                </a:cxn>
                <a:cxn ang="0">
                  <a:pos x="186" y="118"/>
                </a:cxn>
                <a:cxn ang="0">
                  <a:pos x="144" y="229"/>
                </a:cxn>
                <a:cxn ang="0">
                  <a:pos x="513" y="305"/>
                </a:cxn>
                <a:cxn ang="0">
                  <a:pos x="509" y="248"/>
                </a:cxn>
                <a:cxn ang="0">
                  <a:pos x="490" y="168"/>
                </a:cxn>
                <a:cxn ang="0">
                  <a:pos x="451" y="92"/>
                </a:cxn>
                <a:cxn ang="0">
                  <a:pos x="381" y="42"/>
                </a:cxn>
                <a:cxn ang="0">
                  <a:pos x="330" y="0"/>
                </a:cxn>
                <a:cxn ang="0">
                  <a:pos x="463" y="23"/>
                </a:cxn>
                <a:cxn ang="0">
                  <a:pos x="548" y="96"/>
                </a:cxn>
                <a:cxn ang="0">
                  <a:pos x="603" y="191"/>
                </a:cxn>
                <a:cxn ang="0">
                  <a:pos x="618" y="305"/>
                </a:cxn>
                <a:cxn ang="0">
                  <a:pos x="614" y="328"/>
                </a:cxn>
                <a:cxn ang="0">
                  <a:pos x="603" y="335"/>
                </a:cxn>
                <a:cxn ang="0">
                  <a:pos x="579" y="339"/>
                </a:cxn>
                <a:cxn ang="0">
                  <a:pos x="132" y="339"/>
                </a:cxn>
                <a:cxn ang="0">
                  <a:pos x="140" y="450"/>
                </a:cxn>
                <a:cxn ang="0">
                  <a:pos x="182" y="571"/>
                </a:cxn>
                <a:cxn ang="0">
                  <a:pos x="256" y="647"/>
                </a:cxn>
                <a:cxn ang="0">
                  <a:pos x="361" y="674"/>
                </a:cxn>
                <a:cxn ang="0">
                  <a:pos x="400" y="674"/>
                </a:cxn>
                <a:cxn ang="0">
                  <a:pos x="474" y="647"/>
                </a:cxn>
                <a:cxn ang="0">
                  <a:pos x="548" y="575"/>
                </a:cxn>
                <a:cxn ang="0">
                  <a:pos x="579" y="510"/>
                </a:cxn>
                <a:cxn ang="0">
                  <a:pos x="583" y="499"/>
                </a:cxn>
                <a:cxn ang="0">
                  <a:pos x="599" y="495"/>
                </a:cxn>
                <a:cxn ang="0">
                  <a:pos x="607" y="495"/>
                </a:cxn>
                <a:cxn ang="0">
                  <a:pos x="614" y="503"/>
                </a:cxn>
                <a:cxn ang="0">
                  <a:pos x="614" y="529"/>
                </a:cxn>
                <a:cxn ang="0">
                  <a:pos x="583" y="590"/>
                </a:cxn>
                <a:cxn ang="0">
                  <a:pos x="521" y="659"/>
                </a:cxn>
                <a:cxn ang="0">
                  <a:pos x="420" y="708"/>
                </a:cxn>
                <a:cxn ang="0">
                  <a:pos x="276" y="705"/>
                </a:cxn>
                <a:cxn ang="0">
                  <a:pos x="136" y="640"/>
                </a:cxn>
                <a:cxn ang="0">
                  <a:pos x="38" y="518"/>
                </a:cxn>
                <a:cxn ang="0">
                  <a:pos x="0" y="354"/>
                </a:cxn>
                <a:cxn ang="0">
                  <a:pos x="35" y="198"/>
                </a:cxn>
                <a:cxn ang="0">
                  <a:pos x="124" y="77"/>
                </a:cxn>
                <a:cxn ang="0">
                  <a:pos x="256" y="8"/>
                </a:cxn>
              </a:cxnLst>
              <a:rect l="0" t="0" r="r" b="b"/>
              <a:pathLst>
                <a:path w="618" h="716">
                  <a:moveTo>
                    <a:pt x="330" y="35"/>
                  </a:moveTo>
                  <a:lnTo>
                    <a:pt x="307" y="35"/>
                  </a:lnTo>
                  <a:lnTo>
                    <a:pt x="280" y="42"/>
                  </a:lnTo>
                  <a:lnTo>
                    <a:pt x="249" y="58"/>
                  </a:lnTo>
                  <a:lnTo>
                    <a:pt x="217" y="80"/>
                  </a:lnTo>
                  <a:lnTo>
                    <a:pt x="186" y="118"/>
                  </a:lnTo>
                  <a:lnTo>
                    <a:pt x="163" y="164"/>
                  </a:lnTo>
                  <a:lnTo>
                    <a:pt x="144" y="229"/>
                  </a:lnTo>
                  <a:lnTo>
                    <a:pt x="132" y="305"/>
                  </a:lnTo>
                  <a:lnTo>
                    <a:pt x="513" y="305"/>
                  </a:lnTo>
                  <a:lnTo>
                    <a:pt x="513" y="278"/>
                  </a:lnTo>
                  <a:lnTo>
                    <a:pt x="509" y="248"/>
                  </a:lnTo>
                  <a:lnTo>
                    <a:pt x="501" y="206"/>
                  </a:lnTo>
                  <a:lnTo>
                    <a:pt x="490" y="168"/>
                  </a:lnTo>
                  <a:lnTo>
                    <a:pt x="474" y="126"/>
                  </a:lnTo>
                  <a:lnTo>
                    <a:pt x="451" y="92"/>
                  </a:lnTo>
                  <a:lnTo>
                    <a:pt x="420" y="61"/>
                  </a:lnTo>
                  <a:lnTo>
                    <a:pt x="381" y="42"/>
                  </a:lnTo>
                  <a:lnTo>
                    <a:pt x="330" y="35"/>
                  </a:lnTo>
                  <a:close/>
                  <a:moveTo>
                    <a:pt x="330" y="0"/>
                  </a:moveTo>
                  <a:lnTo>
                    <a:pt x="400" y="4"/>
                  </a:lnTo>
                  <a:lnTo>
                    <a:pt x="463" y="23"/>
                  </a:lnTo>
                  <a:lnTo>
                    <a:pt x="509" y="54"/>
                  </a:lnTo>
                  <a:lnTo>
                    <a:pt x="548" y="96"/>
                  </a:lnTo>
                  <a:lnTo>
                    <a:pt x="579" y="141"/>
                  </a:lnTo>
                  <a:lnTo>
                    <a:pt x="603" y="191"/>
                  </a:lnTo>
                  <a:lnTo>
                    <a:pt x="614" y="248"/>
                  </a:lnTo>
                  <a:lnTo>
                    <a:pt x="618" y="305"/>
                  </a:lnTo>
                  <a:lnTo>
                    <a:pt x="618" y="320"/>
                  </a:lnTo>
                  <a:lnTo>
                    <a:pt x="614" y="328"/>
                  </a:lnTo>
                  <a:lnTo>
                    <a:pt x="610" y="335"/>
                  </a:lnTo>
                  <a:lnTo>
                    <a:pt x="603" y="335"/>
                  </a:lnTo>
                  <a:lnTo>
                    <a:pt x="591" y="339"/>
                  </a:lnTo>
                  <a:lnTo>
                    <a:pt x="579" y="339"/>
                  </a:lnTo>
                  <a:lnTo>
                    <a:pt x="132" y="339"/>
                  </a:lnTo>
                  <a:lnTo>
                    <a:pt x="132" y="339"/>
                  </a:lnTo>
                  <a:lnTo>
                    <a:pt x="136" y="389"/>
                  </a:lnTo>
                  <a:lnTo>
                    <a:pt x="140" y="450"/>
                  </a:lnTo>
                  <a:lnTo>
                    <a:pt x="155" y="510"/>
                  </a:lnTo>
                  <a:lnTo>
                    <a:pt x="182" y="571"/>
                  </a:lnTo>
                  <a:lnTo>
                    <a:pt x="214" y="613"/>
                  </a:lnTo>
                  <a:lnTo>
                    <a:pt x="256" y="647"/>
                  </a:lnTo>
                  <a:lnTo>
                    <a:pt x="303" y="667"/>
                  </a:lnTo>
                  <a:lnTo>
                    <a:pt x="361" y="674"/>
                  </a:lnTo>
                  <a:lnTo>
                    <a:pt x="377" y="674"/>
                  </a:lnTo>
                  <a:lnTo>
                    <a:pt x="400" y="674"/>
                  </a:lnTo>
                  <a:lnTo>
                    <a:pt x="435" y="663"/>
                  </a:lnTo>
                  <a:lnTo>
                    <a:pt x="474" y="647"/>
                  </a:lnTo>
                  <a:lnTo>
                    <a:pt x="513" y="617"/>
                  </a:lnTo>
                  <a:lnTo>
                    <a:pt x="548" y="575"/>
                  </a:lnTo>
                  <a:lnTo>
                    <a:pt x="579" y="518"/>
                  </a:lnTo>
                  <a:lnTo>
                    <a:pt x="579" y="510"/>
                  </a:lnTo>
                  <a:lnTo>
                    <a:pt x="583" y="503"/>
                  </a:lnTo>
                  <a:lnTo>
                    <a:pt x="583" y="499"/>
                  </a:lnTo>
                  <a:lnTo>
                    <a:pt x="591" y="495"/>
                  </a:lnTo>
                  <a:lnTo>
                    <a:pt x="599" y="495"/>
                  </a:lnTo>
                  <a:lnTo>
                    <a:pt x="603" y="495"/>
                  </a:lnTo>
                  <a:lnTo>
                    <a:pt x="607" y="495"/>
                  </a:lnTo>
                  <a:lnTo>
                    <a:pt x="614" y="499"/>
                  </a:lnTo>
                  <a:lnTo>
                    <a:pt x="614" y="503"/>
                  </a:lnTo>
                  <a:lnTo>
                    <a:pt x="618" y="510"/>
                  </a:lnTo>
                  <a:lnTo>
                    <a:pt x="614" y="529"/>
                  </a:lnTo>
                  <a:lnTo>
                    <a:pt x="603" y="556"/>
                  </a:lnTo>
                  <a:lnTo>
                    <a:pt x="583" y="590"/>
                  </a:lnTo>
                  <a:lnTo>
                    <a:pt x="560" y="625"/>
                  </a:lnTo>
                  <a:lnTo>
                    <a:pt x="521" y="659"/>
                  </a:lnTo>
                  <a:lnTo>
                    <a:pt x="474" y="689"/>
                  </a:lnTo>
                  <a:lnTo>
                    <a:pt x="420" y="708"/>
                  </a:lnTo>
                  <a:lnTo>
                    <a:pt x="354" y="716"/>
                  </a:lnTo>
                  <a:lnTo>
                    <a:pt x="276" y="705"/>
                  </a:lnTo>
                  <a:lnTo>
                    <a:pt x="202" y="682"/>
                  </a:lnTo>
                  <a:lnTo>
                    <a:pt x="136" y="640"/>
                  </a:lnTo>
                  <a:lnTo>
                    <a:pt x="81" y="583"/>
                  </a:lnTo>
                  <a:lnTo>
                    <a:pt x="38" y="518"/>
                  </a:lnTo>
                  <a:lnTo>
                    <a:pt x="11" y="442"/>
                  </a:lnTo>
                  <a:lnTo>
                    <a:pt x="0" y="354"/>
                  </a:lnTo>
                  <a:lnTo>
                    <a:pt x="11" y="274"/>
                  </a:lnTo>
                  <a:lnTo>
                    <a:pt x="35" y="198"/>
                  </a:lnTo>
                  <a:lnTo>
                    <a:pt x="73" y="134"/>
                  </a:lnTo>
                  <a:lnTo>
                    <a:pt x="124" y="77"/>
                  </a:lnTo>
                  <a:lnTo>
                    <a:pt x="186" y="35"/>
                  </a:lnTo>
                  <a:lnTo>
                    <a:pt x="256" y="8"/>
                  </a:lnTo>
                  <a:lnTo>
                    <a:pt x="3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8" name="Freeform 24"/>
            <p:cNvSpPr>
              <a:spLocks/>
            </p:cNvSpPr>
            <p:nvPr/>
          </p:nvSpPr>
          <p:spPr bwMode="auto">
            <a:xfrm>
              <a:off x="10860" y="2624"/>
              <a:ext cx="806" cy="670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56" y="4"/>
                </a:cxn>
                <a:cxn ang="0">
                  <a:pos x="241" y="4"/>
                </a:cxn>
                <a:cxn ang="0">
                  <a:pos x="331" y="0"/>
                </a:cxn>
                <a:cxn ang="0">
                  <a:pos x="312" y="50"/>
                </a:cxn>
                <a:cxn ang="0">
                  <a:pos x="284" y="61"/>
                </a:cxn>
                <a:cxn ang="0">
                  <a:pos x="277" y="88"/>
                </a:cxn>
                <a:cxn ang="0">
                  <a:pos x="277" y="95"/>
                </a:cxn>
                <a:cxn ang="0">
                  <a:pos x="284" y="107"/>
                </a:cxn>
                <a:cxn ang="0">
                  <a:pos x="413" y="270"/>
                </a:cxn>
                <a:cxn ang="0">
                  <a:pos x="518" y="145"/>
                </a:cxn>
                <a:cxn ang="0">
                  <a:pos x="529" y="122"/>
                </a:cxn>
                <a:cxn ang="0">
                  <a:pos x="537" y="95"/>
                </a:cxn>
                <a:cxn ang="0">
                  <a:pos x="533" y="72"/>
                </a:cxn>
                <a:cxn ang="0">
                  <a:pos x="518" y="57"/>
                </a:cxn>
                <a:cxn ang="0">
                  <a:pos x="491" y="50"/>
                </a:cxn>
                <a:cxn ang="0">
                  <a:pos x="518" y="0"/>
                </a:cxn>
                <a:cxn ang="0">
                  <a:pos x="603" y="4"/>
                </a:cxn>
                <a:cxn ang="0">
                  <a:pos x="708" y="4"/>
                </a:cxn>
                <a:cxn ang="0">
                  <a:pos x="775" y="50"/>
                </a:cxn>
                <a:cxn ang="0">
                  <a:pos x="669" y="69"/>
                </a:cxn>
                <a:cxn ang="0">
                  <a:pos x="584" y="130"/>
                </a:cxn>
                <a:cxn ang="0">
                  <a:pos x="514" y="209"/>
                </a:cxn>
                <a:cxn ang="0">
                  <a:pos x="440" y="305"/>
                </a:cxn>
                <a:cxn ang="0">
                  <a:pos x="440" y="305"/>
                </a:cxn>
                <a:cxn ang="0">
                  <a:pos x="650" y="575"/>
                </a:cxn>
                <a:cxn ang="0">
                  <a:pos x="708" y="617"/>
                </a:cxn>
                <a:cxn ang="0">
                  <a:pos x="806" y="620"/>
                </a:cxn>
                <a:cxn ang="0">
                  <a:pos x="724" y="666"/>
                </a:cxn>
                <a:cxn ang="0">
                  <a:pos x="615" y="666"/>
                </a:cxn>
                <a:cxn ang="0">
                  <a:pos x="522" y="670"/>
                </a:cxn>
                <a:cxn ang="0">
                  <a:pos x="479" y="620"/>
                </a:cxn>
                <a:cxn ang="0">
                  <a:pos x="510" y="617"/>
                </a:cxn>
                <a:cxn ang="0">
                  <a:pos x="526" y="605"/>
                </a:cxn>
                <a:cxn ang="0">
                  <a:pos x="537" y="590"/>
                </a:cxn>
                <a:cxn ang="0">
                  <a:pos x="533" y="579"/>
                </a:cxn>
                <a:cxn ang="0">
                  <a:pos x="526" y="560"/>
                </a:cxn>
                <a:cxn ang="0">
                  <a:pos x="510" y="541"/>
                </a:cxn>
                <a:cxn ang="0">
                  <a:pos x="382" y="377"/>
                </a:cxn>
                <a:cxn ang="0">
                  <a:pos x="288" y="487"/>
                </a:cxn>
                <a:cxn ang="0">
                  <a:pos x="245" y="552"/>
                </a:cxn>
                <a:cxn ang="0">
                  <a:pos x="238" y="586"/>
                </a:cxn>
                <a:cxn ang="0">
                  <a:pos x="249" y="605"/>
                </a:cxn>
                <a:cxn ang="0">
                  <a:pos x="269" y="617"/>
                </a:cxn>
                <a:cxn ang="0">
                  <a:pos x="284" y="670"/>
                </a:cxn>
                <a:cxn ang="0">
                  <a:pos x="183" y="666"/>
                </a:cxn>
                <a:cxn ang="0">
                  <a:pos x="66" y="666"/>
                </a:cxn>
                <a:cxn ang="0">
                  <a:pos x="0" y="620"/>
                </a:cxn>
                <a:cxn ang="0">
                  <a:pos x="63" y="617"/>
                </a:cxn>
                <a:cxn ang="0">
                  <a:pos x="156" y="575"/>
                </a:cxn>
                <a:cxn ang="0">
                  <a:pos x="354" y="343"/>
                </a:cxn>
                <a:cxn ang="0">
                  <a:pos x="164" y="103"/>
                </a:cxn>
                <a:cxn ang="0">
                  <a:pos x="113" y="61"/>
                </a:cxn>
                <a:cxn ang="0">
                  <a:pos x="55" y="50"/>
                </a:cxn>
                <a:cxn ang="0">
                  <a:pos x="8" y="0"/>
                </a:cxn>
              </a:cxnLst>
              <a:rect l="0" t="0" r="r" b="b"/>
              <a:pathLst>
                <a:path w="806" h="670">
                  <a:moveTo>
                    <a:pt x="8" y="0"/>
                  </a:moveTo>
                  <a:lnTo>
                    <a:pt x="59" y="0"/>
                  </a:lnTo>
                  <a:lnTo>
                    <a:pt x="113" y="4"/>
                  </a:lnTo>
                  <a:lnTo>
                    <a:pt x="156" y="4"/>
                  </a:lnTo>
                  <a:lnTo>
                    <a:pt x="191" y="4"/>
                  </a:lnTo>
                  <a:lnTo>
                    <a:pt x="241" y="4"/>
                  </a:lnTo>
                  <a:lnTo>
                    <a:pt x="292" y="0"/>
                  </a:lnTo>
                  <a:lnTo>
                    <a:pt x="331" y="0"/>
                  </a:lnTo>
                  <a:lnTo>
                    <a:pt x="331" y="50"/>
                  </a:lnTo>
                  <a:lnTo>
                    <a:pt x="312" y="50"/>
                  </a:lnTo>
                  <a:lnTo>
                    <a:pt x="296" y="53"/>
                  </a:lnTo>
                  <a:lnTo>
                    <a:pt x="284" y="61"/>
                  </a:lnTo>
                  <a:lnTo>
                    <a:pt x="277" y="72"/>
                  </a:lnTo>
                  <a:lnTo>
                    <a:pt x="277" y="88"/>
                  </a:lnTo>
                  <a:lnTo>
                    <a:pt x="277" y="91"/>
                  </a:lnTo>
                  <a:lnTo>
                    <a:pt x="277" y="95"/>
                  </a:lnTo>
                  <a:lnTo>
                    <a:pt x="280" y="99"/>
                  </a:lnTo>
                  <a:lnTo>
                    <a:pt x="284" y="107"/>
                  </a:lnTo>
                  <a:lnTo>
                    <a:pt x="292" y="114"/>
                  </a:lnTo>
                  <a:lnTo>
                    <a:pt x="413" y="270"/>
                  </a:lnTo>
                  <a:lnTo>
                    <a:pt x="514" y="152"/>
                  </a:lnTo>
                  <a:lnTo>
                    <a:pt x="518" y="145"/>
                  </a:lnTo>
                  <a:lnTo>
                    <a:pt x="526" y="133"/>
                  </a:lnTo>
                  <a:lnTo>
                    <a:pt x="529" y="122"/>
                  </a:lnTo>
                  <a:lnTo>
                    <a:pt x="533" y="110"/>
                  </a:lnTo>
                  <a:lnTo>
                    <a:pt x="537" y="95"/>
                  </a:lnTo>
                  <a:lnTo>
                    <a:pt x="537" y="84"/>
                  </a:lnTo>
                  <a:lnTo>
                    <a:pt x="533" y="72"/>
                  </a:lnTo>
                  <a:lnTo>
                    <a:pt x="526" y="65"/>
                  </a:lnTo>
                  <a:lnTo>
                    <a:pt x="518" y="57"/>
                  </a:lnTo>
                  <a:lnTo>
                    <a:pt x="506" y="50"/>
                  </a:lnTo>
                  <a:lnTo>
                    <a:pt x="491" y="50"/>
                  </a:lnTo>
                  <a:lnTo>
                    <a:pt x="491" y="0"/>
                  </a:lnTo>
                  <a:lnTo>
                    <a:pt x="518" y="0"/>
                  </a:lnTo>
                  <a:lnTo>
                    <a:pt x="557" y="4"/>
                  </a:lnTo>
                  <a:lnTo>
                    <a:pt x="603" y="4"/>
                  </a:lnTo>
                  <a:lnTo>
                    <a:pt x="646" y="4"/>
                  </a:lnTo>
                  <a:lnTo>
                    <a:pt x="708" y="4"/>
                  </a:lnTo>
                  <a:lnTo>
                    <a:pt x="775" y="0"/>
                  </a:lnTo>
                  <a:lnTo>
                    <a:pt x="775" y="50"/>
                  </a:lnTo>
                  <a:lnTo>
                    <a:pt x="720" y="53"/>
                  </a:lnTo>
                  <a:lnTo>
                    <a:pt x="669" y="69"/>
                  </a:lnTo>
                  <a:lnTo>
                    <a:pt x="623" y="91"/>
                  </a:lnTo>
                  <a:lnTo>
                    <a:pt x="584" y="130"/>
                  </a:lnTo>
                  <a:lnTo>
                    <a:pt x="553" y="164"/>
                  </a:lnTo>
                  <a:lnTo>
                    <a:pt x="514" y="209"/>
                  </a:lnTo>
                  <a:lnTo>
                    <a:pt x="475" y="259"/>
                  </a:lnTo>
                  <a:lnTo>
                    <a:pt x="440" y="305"/>
                  </a:lnTo>
                  <a:lnTo>
                    <a:pt x="440" y="305"/>
                  </a:lnTo>
                  <a:lnTo>
                    <a:pt x="440" y="305"/>
                  </a:lnTo>
                  <a:lnTo>
                    <a:pt x="440" y="305"/>
                  </a:lnTo>
                  <a:lnTo>
                    <a:pt x="650" y="575"/>
                  </a:lnTo>
                  <a:lnTo>
                    <a:pt x="681" y="601"/>
                  </a:lnTo>
                  <a:lnTo>
                    <a:pt x="708" y="617"/>
                  </a:lnTo>
                  <a:lnTo>
                    <a:pt x="747" y="620"/>
                  </a:lnTo>
                  <a:lnTo>
                    <a:pt x="806" y="620"/>
                  </a:lnTo>
                  <a:lnTo>
                    <a:pt x="806" y="670"/>
                  </a:lnTo>
                  <a:lnTo>
                    <a:pt x="724" y="666"/>
                  </a:lnTo>
                  <a:lnTo>
                    <a:pt x="650" y="666"/>
                  </a:lnTo>
                  <a:lnTo>
                    <a:pt x="615" y="666"/>
                  </a:lnTo>
                  <a:lnTo>
                    <a:pt x="568" y="666"/>
                  </a:lnTo>
                  <a:lnTo>
                    <a:pt x="522" y="670"/>
                  </a:lnTo>
                  <a:lnTo>
                    <a:pt x="479" y="670"/>
                  </a:lnTo>
                  <a:lnTo>
                    <a:pt x="479" y="620"/>
                  </a:lnTo>
                  <a:lnTo>
                    <a:pt x="494" y="620"/>
                  </a:lnTo>
                  <a:lnTo>
                    <a:pt x="510" y="617"/>
                  </a:lnTo>
                  <a:lnTo>
                    <a:pt x="518" y="613"/>
                  </a:lnTo>
                  <a:lnTo>
                    <a:pt x="526" y="605"/>
                  </a:lnTo>
                  <a:lnTo>
                    <a:pt x="533" y="598"/>
                  </a:lnTo>
                  <a:lnTo>
                    <a:pt x="537" y="590"/>
                  </a:lnTo>
                  <a:lnTo>
                    <a:pt x="537" y="582"/>
                  </a:lnTo>
                  <a:lnTo>
                    <a:pt x="533" y="579"/>
                  </a:lnTo>
                  <a:lnTo>
                    <a:pt x="529" y="571"/>
                  </a:lnTo>
                  <a:lnTo>
                    <a:pt x="526" y="560"/>
                  </a:lnTo>
                  <a:lnTo>
                    <a:pt x="518" y="552"/>
                  </a:lnTo>
                  <a:lnTo>
                    <a:pt x="510" y="541"/>
                  </a:lnTo>
                  <a:lnTo>
                    <a:pt x="502" y="533"/>
                  </a:lnTo>
                  <a:lnTo>
                    <a:pt x="382" y="377"/>
                  </a:lnTo>
                  <a:lnTo>
                    <a:pt x="327" y="438"/>
                  </a:lnTo>
                  <a:lnTo>
                    <a:pt x="288" y="487"/>
                  </a:lnTo>
                  <a:lnTo>
                    <a:pt x="261" y="522"/>
                  </a:lnTo>
                  <a:lnTo>
                    <a:pt x="245" y="552"/>
                  </a:lnTo>
                  <a:lnTo>
                    <a:pt x="238" y="575"/>
                  </a:lnTo>
                  <a:lnTo>
                    <a:pt x="238" y="586"/>
                  </a:lnTo>
                  <a:lnTo>
                    <a:pt x="241" y="598"/>
                  </a:lnTo>
                  <a:lnTo>
                    <a:pt x="249" y="605"/>
                  </a:lnTo>
                  <a:lnTo>
                    <a:pt x="257" y="613"/>
                  </a:lnTo>
                  <a:lnTo>
                    <a:pt x="269" y="617"/>
                  </a:lnTo>
                  <a:lnTo>
                    <a:pt x="284" y="620"/>
                  </a:lnTo>
                  <a:lnTo>
                    <a:pt x="284" y="670"/>
                  </a:lnTo>
                  <a:lnTo>
                    <a:pt x="238" y="670"/>
                  </a:lnTo>
                  <a:lnTo>
                    <a:pt x="183" y="666"/>
                  </a:lnTo>
                  <a:lnTo>
                    <a:pt x="129" y="666"/>
                  </a:lnTo>
                  <a:lnTo>
                    <a:pt x="66" y="666"/>
                  </a:lnTo>
                  <a:lnTo>
                    <a:pt x="0" y="670"/>
                  </a:lnTo>
                  <a:lnTo>
                    <a:pt x="0" y="620"/>
                  </a:lnTo>
                  <a:lnTo>
                    <a:pt x="27" y="620"/>
                  </a:lnTo>
                  <a:lnTo>
                    <a:pt x="63" y="617"/>
                  </a:lnTo>
                  <a:lnTo>
                    <a:pt x="109" y="601"/>
                  </a:lnTo>
                  <a:lnTo>
                    <a:pt x="156" y="575"/>
                  </a:lnTo>
                  <a:lnTo>
                    <a:pt x="203" y="529"/>
                  </a:lnTo>
                  <a:lnTo>
                    <a:pt x="354" y="343"/>
                  </a:lnTo>
                  <a:lnTo>
                    <a:pt x="195" y="141"/>
                  </a:lnTo>
                  <a:lnTo>
                    <a:pt x="164" y="103"/>
                  </a:lnTo>
                  <a:lnTo>
                    <a:pt x="136" y="76"/>
                  </a:lnTo>
                  <a:lnTo>
                    <a:pt x="113" y="61"/>
                  </a:lnTo>
                  <a:lnTo>
                    <a:pt x="90" y="50"/>
                  </a:lnTo>
                  <a:lnTo>
                    <a:pt x="55" y="50"/>
                  </a:lnTo>
                  <a:lnTo>
                    <a:pt x="8" y="5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9" name="Freeform 25"/>
            <p:cNvSpPr>
              <a:spLocks noEditPoints="1"/>
            </p:cNvSpPr>
            <p:nvPr/>
          </p:nvSpPr>
          <p:spPr bwMode="auto">
            <a:xfrm>
              <a:off x="11732" y="2605"/>
              <a:ext cx="786" cy="993"/>
            </a:xfrm>
            <a:custGeom>
              <a:avLst/>
              <a:gdLst/>
              <a:ahLst/>
              <a:cxnLst>
                <a:cxn ang="0">
                  <a:pos x="381" y="50"/>
                </a:cxn>
                <a:cxn ang="0">
                  <a:pos x="272" y="110"/>
                </a:cxn>
                <a:cxn ang="0">
                  <a:pos x="233" y="514"/>
                </a:cxn>
                <a:cxn ang="0">
                  <a:pos x="237" y="544"/>
                </a:cxn>
                <a:cxn ang="0">
                  <a:pos x="257" y="579"/>
                </a:cxn>
                <a:cxn ang="0">
                  <a:pos x="334" y="647"/>
                </a:cxn>
                <a:cxn ang="0">
                  <a:pos x="424" y="674"/>
                </a:cxn>
                <a:cxn ang="0">
                  <a:pos x="537" y="632"/>
                </a:cxn>
                <a:cxn ang="0">
                  <a:pos x="622" y="521"/>
                </a:cxn>
                <a:cxn ang="0">
                  <a:pos x="653" y="354"/>
                </a:cxn>
                <a:cxn ang="0">
                  <a:pos x="626" y="194"/>
                </a:cxn>
                <a:cxn ang="0">
                  <a:pos x="548" y="84"/>
                </a:cxn>
                <a:cxn ang="0">
                  <a:pos x="439" y="38"/>
                </a:cxn>
                <a:cxn ang="0">
                  <a:pos x="529" y="11"/>
                </a:cxn>
                <a:cxn ang="0">
                  <a:pos x="661" y="76"/>
                </a:cxn>
                <a:cxn ang="0">
                  <a:pos x="751" y="198"/>
                </a:cxn>
                <a:cxn ang="0">
                  <a:pos x="786" y="354"/>
                </a:cxn>
                <a:cxn ang="0">
                  <a:pos x="751" y="510"/>
                </a:cxn>
                <a:cxn ang="0">
                  <a:pos x="650" y="632"/>
                </a:cxn>
                <a:cxn ang="0">
                  <a:pos x="510" y="697"/>
                </a:cxn>
                <a:cxn ang="0">
                  <a:pos x="373" y="700"/>
                </a:cxn>
                <a:cxn ang="0">
                  <a:pos x="292" y="662"/>
                </a:cxn>
                <a:cxn ang="0">
                  <a:pos x="241" y="613"/>
                </a:cxn>
                <a:cxn ang="0">
                  <a:pos x="233" y="875"/>
                </a:cxn>
                <a:cxn ang="0">
                  <a:pos x="245" y="929"/>
                </a:cxn>
                <a:cxn ang="0">
                  <a:pos x="303" y="944"/>
                </a:cxn>
                <a:cxn ang="0">
                  <a:pos x="358" y="993"/>
                </a:cxn>
                <a:cxn ang="0">
                  <a:pos x="233" y="990"/>
                </a:cxn>
                <a:cxn ang="0">
                  <a:pos x="140" y="986"/>
                </a:cxn>
                <a:cxn ang="0">
                  <a:pos x="43" y="990"/>
                </a:cxn>
                <a:cxn ang="0">
                  <a:pos x="0" y="944"/>
                </a:cxn>
                <a:cxn ang="0">
                  <a:pos x="89" y="940"/>
                </a:cxn>
                <a:cxn ang="0">
                  <a:pos x="120" y="910"/>
                </a:cxn>
                <a:cxn ang="0">
                  <a:pos x="124" y="145"/>
                </a:cxn>
                <a:cxn ang="0">
                  <a:pos x="113" y="88"/>
                </a:cxn>
                <a:cxn ang="0">
                  <a:pos x="54" y="69"/>
                </a:cxn>
                <a:cxn ang="0">
                  <a:pos x="0" y="19"/>
                </a:cxn>
                <a:cxn ang="0">
                  <a:pos x="229" y="103"/>
                </a:cxn>
                <a:cxn ang="0">
                  <a:pos x="288" y="53"/>
                </a:cxn>
                <a:cxn ang="0">
                  <a:pos x="385" y="8"/>
                </a:cxn>
              </a:cxnLst>
              <a:rect l="0" t="0" r="r" b="b"/>
              <a:pathLst>
                <a:path w="786" h="993">
                  <a:moveTo>
                    <a:pt x="439" y="38"/>
                  </a:moveTo>
                  <a:lnTo>
                    <a:pt x="381" y="50"/>
                  </a:lnTo>
                  <a:lnTo>
                    <a:pt x="323" y="72"/>
                  </a:lnTo>
                  <a:lnTo>
                    <a:pt x="272" y="110"/>
                  </a:lnTo>
                  <a:lnTo>
                    <a:pt x="233" y="164"/>
                  </a:lnTo>
                  <a:lnTo>
                    <a:pt x="233" y="514"/>
                  </a:lnTo>
                  <a:lnTo>
                    <a:pt x="233" y="533"/>
                  </a:lnTo>
                  <a:lnTo>
                    <a:pt x="237" y="544"/>
                  </a:lnTo>
                  <a:lnTo>
                    <a:pt x="241" y="560"/>
                  </a:lnTo>
                  <a:lnTo>
                    <a:pt x="257" y="579"/>
                  </a:lnTo>
                  <a:lnTo>
                    <a:pt x="292" y="620"/>
                  </a:lnTo>
                  <a:lnTo>
                    <a:pt x="334" y="647"/>
                  </a:lnTo>
                  <a:lnTo>
                    <a:pt x="377" y="666"/>
                  </a:lnTo>
                  <a:lnTo>
                    <a:pt x="424" y="674"/>
                  </a:lnTo>
                  <a:lnTo>
                    <a:pt x="482" y="662"/>
                  </a:lnTo>
                  <a:lnTo>
                    <a:pt x="537" y="632"/>
                  </a:lnTo>
                  <a:lnTo>
                    <a:pt x="583" y="582"/>
                  </a:lnTo>
                  <a:lnTo>
                    <a:pt x="622" y="521"/>
                  </a:lnTo>
                  <a:lnTo>
                    <a:pt x="646" y="442"/>
                  </a:lnTo>
                  <a:lnTo>
                    <a:pt x="653" y="354"/>
                  </a:lnTo>
                  <a:lnTo>
                    <a:pt x="646" y="270"/>
                  </a:lnTo>
                  <a:lnTo>
                    <a:pt x="626" y="194"/>
                  </a:lnTo>
                  <a:lnTo>
                    <a:pt x="591" y="129"/>
                  </a:lnTo>
                  <a:lnTo>
                    <a:pt x="548" y="84"/>
                  </a:lnTo>
                  <a:lnTo>
                    <a:pt x="498" y="50"/>
                  </a:lnTo>
                  <a:lnTo>
                    <a:pt x="439" y="38"/>
                  </a:lnTo>
                  <a:close/>
                  <a:moveTo>
                    <a:pt x="455" y="0"/>
                  </a:moveTo>
                  <a:lnTo>
                    <a:pt x="529" y="11"/>
                  </a:lnTo>
                  <a:lnTo>
                    <a:pt x="599" y="34"/>
                  </a:lnTo>
                  <a:lnTo>
                    <a:pt x="661" y="76"/>
                  </a:lnTo>
                  <a:lnTo>
                    <a:pt x="712" y="133"/>
                  </a:lnTo>
                  <a:lnTo>
                    <a:pt x="751" y="198"/>
                  </a:lnTo>
                  <a:lnTo>
                    <a:pt x="778" y="270"/>
                  </a:lnTo>
                  <a:lnTo>
                    <a:pt x="786" y="354"/>
                  </a:lnTo>
                  <a:lnTo>
                    <a:pt x="778" y="438"/>
                  </a:lnTo>
                  <a:lnTo>
                    <a:pt x="751" y="510"/>
                  </a:lnTo>
                  <a:lnTo>
                    <a:pt x="708" y="579"/>
                  </a:lnTo>
                  <a:lnTo>
                    <a:pt x="650" y="632"/>
                  </a:lnTo>
                  <a:lnTo>
                    <a:pt x="583" y="674"/>
                  </a:lnTo>
                  <a:lnTo>
                    <a:pt x="510" y="697"/>
                  </a:lnTo>
                  <a:lnTo>
                    <a:pt x="432" y="708"/>
                  </a:lnTo>
                  <a:lnTo>
                    <a:pt x="373" y="700"/>
                  </a:lnTo>
                  <a:lnTo>
                    <a:pt x="327" y="685"/>
                  </a:lnTo>
                  <a:lnTo>
                    <a:pt x="292" y="662"/>
                  </a:lnTo>
                  <a:lnTo>
                    <a:pt x="261" y="636"/>
                  </a:lnTo>
                  <a:lnTo>
                    <a:pt x="241" y="613"/>
                  </a:lnTo>
                  <a:lnTo>
                    <a:pt x="233" y="598"/>
                  </a:lnTo>
                  <a:lnTo>
                    <a:pt x="233" y="875"/>
                  </a:lnTo>
                  <a:lnTo>
                    <a:pt x="237" y="910"/>
                  </a:lnTo>
                  <a:lnTo>
                    <a:pt x="245" y="929"/>
                  </a:lnTo>
                  <a:lnTo>
                    <a:pt x="268" y="940"/>
                  </a:lnTo>
                  <a:lnTo>
                    <a:pt x="303" y="944"/>
                  </a:lnTo>
                  <a:lnTo>
                    <a:pt x="358" y="944"/>
                  </a:lnTo>
                  <a:lnTo>
                    <a:pt x="358" y="993"/>
                  </a:lnTo>
                  <a:lnTo>
                    <a:pt x="296" y="990"/>
                  </a:lnTo>
                  <a:lnTo>
                    <a:pt x="233" y="990"/>
                  </a:lnTo>
                  <a:lnTo>
                    <a:pt x="179" y="986"/>
                  </a:lnTo>
                  <a:lnTo>
                    <a:pt x="140" y="986"/>
                  </a:lnTo>
                  <a:lnTo>
                    <a:pt x="93" y="990"/>
                  </a:lnTo>
                  <a:lnTo>
                    <a:pt x="43" y="990"/>
                  </a:lnTo>
                  <a:lnTo>
                    <a:pt x="0" y="993"/>
                  </a:lnTo>
                  <a:lnTo>
                    <a:pt x="0" y="944"/>
                  </a:lnTo>
                  <a:lnTo>
                    <a:pt x="54" y="944"/>
                  </a:lnTo>
                  <a:lnTo>
                    <a:pt x="89" y="940"/>
                  </a:lnTo>
                  <a:lnTo>
                    <a:pt x="109" y="929"/>
                  </a:lnTo>
                  <a:lnTo>
                    <a:pt x="120" y="910"/>
                  </a:lnTo>
                  <a:lnTo>
                    <a:pt x="124" y="875"/>
                  </a:lnTo>
                  <a:lnTo>
                    <a:pt x="124" y="145"/>
                  </a:lnTo>
                  <a:lnTo>
                    <a:pt x="120" y="110"/>
                  </a:lnTo>
                  <a:lnTo>
                    <a:pt x="113" y="88"/>
                  </a:lnTo>
                  <a:lnTo>
                    <a:pt x="93" y="76"/>
                  </a:lnTo>
                  <a:lnTo>
                    <a:pt x="54" y="69"/>
                  </a:lnTo>
                  <a:lnTo>
                    <a:pt x="0" y="69"/>
                  </a:lnTo>
                  <a:lnTo>
                    <a:pt x="0" y="19"/>
                  </a:lnTo>
                  <a:lnTo>
                    <a:pt x="229" y="0"/>
                  </a:lnTo>
                  <a:lnTo>
                    <a:pt x="229" y="103"/>
                  </a:lnTo>
                  <a:lnTo>
                    <a:pt x="253" y="80"/>
                  </a:lnTo>
                  <a:lnTo>
                    <a:pt x="288" y="53"/>
                  </a:lnTo>
                  <a:lnTo>
                    <a:pt x="331" y="27"/>
                  </a:lnTo>
                  <a:lnTo>
                    <a:pt x="385" y="8"/>
                  </a:lnTo>
                  <a:lnTo>
                    <a:pt x="4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0" name="Freeform 26"/>
            <p:cNvSpPr>
              <a:spLocks/>
            </p:cNvSpPr>
            <p:nvPr/>
          </p:nvSpPr>
          <p:spPr bwMode="auto">
            <a:xfrm>
              <a:off x="12915" y="2034"/>
              <a:ext cx="883" cy="1732"/>
            </a:xfrm>
            <a:custGeom>
              <a:avLst/>
              <a:gdLst/>
              <a:ahLst/>
              <a:cxnLst>
                <a:cxn ang="0">
                  <a:pos x="762" y="4"/>
                </a:cxn>
                <a:cxn ang="0">
                  <a:pos x="848" y="50"/>
                </a:cxn>
                <a:cxn ang="0">
                  <a:pos x="883" y="130"/>
                </a:cxn>
                <a:cxn ang="0">
                  <a:pos x="860" y="179"/>
                </a:cxn>
                <a:cxn ang="0">
                  <a:pos x="817" y="194"/>
                </a:cxn>
                <a:cxn ang="0">
                  <a:pos x="770" y="179"/>
                </a:cxn>
                <a:cxn ang="0">
                  <a:pos x="751" y="130"/>
                </a:cxn>
                <a:cxn ang="0">
                  <a:pos x="762" y="92"/>
                </a:cxn>
                <a:cxn ang="0">
                  <a:pos x="809" y="65"/>
                </a:cxn>
                <a:cxn ang="0">
                  <a:pos x="735" y="34"/>
                </a:cxn>
                <a:cxn ang="0">
                  <a:pos x="681" y="34"/>
                </a:cxn>
                <a:cxn ang="0">
                  <a:pos x="634" y="61"/>
                </a:cxn>
                <a:cxn ang="0">
                  <a:pos x="599" y="130"/>
                </a:cxn>
                <a:cxn ang="0">
                  <a:pos x="568" y="263"/>
                </a:cxn>
                <a:cxn ang="0">
                  <a:pos x="529" y="746"/>
                </a:cxn>
                <a:cxn ang="0">
                  <a:pos x="513" y="898"/>
                </a:cxn>
                <a:cxn ang="0">
                  <a:pos x="494" y="1089"/>
                </a:cxn>
                <a:cxn ang="0">
                  <a:pos x="467" y="1275"/>
                </a:cxn>
                <a:cxn ang="0">
                  <a:pos x="447" y="1416"/>
                </a:cxn>
                <a:cxn ang="0">
                  <a:pos x="420" y="1515"/>
                </a:cxn>
                <a:cxn ang="0">
                  <a:pos x="369" y="1622"/>
                </a:cxn>
                <a:cxn ang="0">
                  <a:pos x="288" y="1701"/>
                </a:cxn>
                <a:cxn ang="0">
                  <a:pos x="175" y="1732"/>
                </a:cxn>
                <a:cxn ang="0">
                  <a:pos x="70" y="1705"/>
                </a:cxn>
                <a:cxn ang="0">
                  <a:pos x="7" y="1644"/>
                </a:cxn>
                <a:cxn ang="0">
                  <a:pos x="7" y="1572"/>
                </a:cxn>
                <a:cxn ang="0">
                  <a:pos x="42" y="1538"/>
                </a:cxn>
                <a:cxn ang="0">
                  <a:pos x="89" y="1538"/>
                </a:cxn>
                <a:cxn ang="0">
                  <a:pos x="128" y="1572"/>
                </a:cxn>
                <a:cxn ang="0">
                  <a:pos x="128" y="1618"/>
                </a:cxn>
                <a:cxn ang="0">
                  <a:pos x="101" y="1656"/>
                </a:cxn>
                <a:cxn ang="0">
                  <a:pos x="109" y="1682"/>
                </a:cxn>
                <a:cxn ang="0">
                  <a:pos x="175" y="1698"/>
                </a:cxn>
                <a:cxn ang="0">
                  <a:pos x="245" y="1675"/>
                </a:cxn>
                <a:cxn ang="0">
                  <a:pos x="299" y="1606"/>
                </a:cxn>
                <a:cxn ang="0">
                  <a:pos x="334" y="1469"/>
                </a:cxn>
                <a:cxn ang="0">
                  <a:pos x="373" y="982"/>
                </a:cxn>
                <a:cxn ang="0">
                  <a:pos x="389" y="826"/>
                </a:cxn>
                <a:cxn ang="0">
                  <a:pos x="412" y="636"/>
                </a:cxn>
                <a:cxn ang="0">
                  <a:pos x="435" y="449"/>
                </a:cxn>
                <a:cxn ang="0">
                  <a:pos x="459" y="308"/>
                </a:cxn>
                <a:cxn ang="0">
                  <a:pos x="478" y="217"/>
                </a:cxn>
                <a:cxn ang="0">
                  <a:pos x="525" y="114"/>
                </a:cxn>
                <a:cxn ang="0">
                  <a:pos x="599" y="31"/>
                </a:cxn>
                <a:cxn ang="0">
                  <a:pos x="708" y="0"/>
                </a:cxn>
              </a:cxnLst>
              <a:rect l="0" t="0" r="r" b="b"/>
              <a:pathLst>
                <a:path w="883" h="1732">
                  <a:moveTo>
                    <a:pt x="708" y="0"/>
                  </a:moveTo>
                  <a:lnTo>
                    <a:pt x="762" y="4"/>
                  </a:lnTo>
                  <a:lnTo>
                    <a:pt x="809" y="23"/>
                  </a:lnTo>
                  <a:lnTo>
                    <a:pt x="848" y="50"/>
                  </a:lnTo>
                  <a:lnTo>
                    <a:pt x="875" y="84"/>
                  </a:lnTo>
                  <a:lnTo>
                    <a:pt x="883" y="130"/>
                  </a:lnTo>
                  <a:lnTo>
                    <a:pt x="875" y="160"/>
                  </a:lnTo>
                  <a:lnTo>
                    <a:pt x="860" y="179"/>
                  </a:lnTo>
                  <a:lnTo>
                    <a:pt x="840" y="190"/>
                  </a:lnTo>
                  <a:lnTo>
                    <a:pt x="817" y="194"/>
                  </a:lnTo>
                  <a:lnTo>
                    <a:pt x="793" y="190"/>
                  </a:lnTo>
                  <a:lnTo>
                    <a:pt x="770" y="179"/>
                  </a:lnTo>
                  <a:lnTo>
                    <a:pt x="754" y="160"/>
                  </a:lnTo>
                  <a:lnTo>
                    <a:pt x="751" y="130"/>
                  </a:lnTo>
                  <a:lnTo>
                    <a:pt x="751" y="111"/>
                  </a:lnTo>
                  <a:lnTo>
                    <a:pt x="762" y="92"/>
                  </a:lnTo>
                  <a:lnTo>
                    <a:pt x="778" y="76"/>
                  </a:lnTo>
                  <a:lnTo>
                    <a:pt x="809" y="65"/>
                  </a:lnTo>
                  <a:lnTo>
                    <a:pt x="770" y="42"/>
                  </a:lnTo>
                  <a:lnTo>
                    <a:pt x="735" y="34"/>
                  </a:lnTo>
                  <a:lnTo>
                    <a:pt x="708" y="34"/>
                  </a:lnTo>
                  <a:lnTo>
                    <a:pt x="681" y="34"/>
                  </a:lnTo>
                  <a:lnTo>
                    <a:pt x="657" y="42"/>
                  </a:lnTo>
                  <a:lnTo>
                    <a:pt x="634" y="61"/>
                  </a:lnTo>
                  <a:lnTo>
                    <a:pt x="614" y="88"/>
                  </a:lnTo>
                  <a:lnTo>
                    <a:pt x="599" y="130"/>
                  </a:lnTo>
                  <a:lnTo>
                    <a:pt x="583" y="187"/>
                  </a:lnTo>
                  <a:lnTo>
                    <a:pt x="568" y="263"/>
                  </a:lnTo>
                  <a:lnTo>
                    <a:pt x="560" y="358"/>
                  </a:lnTo>
                  <a:lnTo>
                    <a:pt x="529" y="746"/>
                  </a:lnTo>
                  <a:lnTo>
                    <a:pt x="525" y="815"/>
                  </a:lnTo>
                  <a:lnTo>
                    <a:pt x="513" y="898"/>
                  </a:lnTo>
                  <a:lnTo>
                    <a:pt x="505" y="990"/>
                  </a:lnTo>
                  <a:lnTo>
                    <a:pt x="494" y="1089"/>
                  </a:lnTo>
                  <a:lnTo>
                    <a:pt x="482" y="1184"/>
                  </a:lnTo>
                  <a:lnTo>
                    <a:pt x="467" y="1275"/>
                  </a:lnTo>
                  <a:lnTo>
                    <a:pt x="459" y="1355"/>
                  </a:lnTo>
                  <a:lnTo>
                    <a:pt x="447" y="1416"/>
                  </a:lnTo>
                  <a:lnTo>
                    <a:pt x="439" y="1454"/>
                  </a:lnTo>
                  <a:lnTo>
                    <a:pt x="420" y="1515"/>
                  </a:lnTo>
                  <a:lnTo>
                    <a:pt x="397" y="1572"/>
                  </a:lnTo>
                  <a:lnTo>
                    <a:pt x="369" y="1622"/>
                  </a:lnTo>
                  <a:lnTo>
                    <a:pt x="330" y="1667"/>
                  </a:lnTo>
                  <a:lnTo>
                    <a:pt x="288" y="1701"/>
                  </a:lnTo>
                  <a:lnTo>
                    <a:pt x="237" y="1720"/>
                  </a:lnTo>
                  <a:lnTo>
                    <a:pt x="175" y="1732"/>
                  </a:lnTo>
                  <a:lnTo>
                    <a:pt x="120" y="1724"/>
                  </a:lnTo>
                  <a:lnTo>
                    <a:pt x="70" y="1705"/>
                  </a:lnTo>
                  <a:lnTo>
                    <a:pt x="35" y="1679"/>
                  </a:lnTo>
                  <a:lnTo>
                    <a:pt x="7" y="1644"/>
                  </a:lnTo>
                  <a:lnTo>
                    <a:pt x="0" y="1602"/>
                  </a:lnTo>
                  <a:lnTo>
                    <a:pt x="7" y="1572"/>
                  </a:lnTo>
                  <a:lnTo>
                    <a:pt x="23" y="1549"/>
                  </a:lnTo>
                  <a:lnTo>
                    <a:pt x="42" y="1538"/>
                  </a:lnTo>
                  <a:lnTo>
                    <a:pt x="66" y="1534"/>
                  </a:lnTo>
                  <a:lnTo>
                    <a:pt x="89" y="1538"/>
                  </a:lnTo>
                  <a:lnTo>
                    <a:pt x="109" y="1549"/>
                  </a:lnTo>
                  <a:lnTo>
                    <a:pt x="128" y="1572"/>
                  </a:lnTo>
                  <a:lnTo>
                    <a:pt x="132" y="1599"/>
                  </a:lnTo>
                  <a:lnTo>
                    <a:pt x="128" y="1618"/>
                  </a:lnTo>
                  <a:lnTo>
                    <a:pt x="120" y="1637"/>
                  </a:lnTo>
                  <a:lnTo>
                    <a:pt x="101" y="1656"/>
                  </a:lnTo>
                  <a:lnTo>
                    <a:pt x="74" y="1663"/>
                  </a:lnTo>
                  <a:lnTo>
                    <a:pt x="109" y="1682"/>
                  </a:lnTo>
                  <a:lnTo>
                    <a:pt x="148" y="1694"/>
                  </a:lnTo>
                  <a:lnTo>
                    <a:pt x="175" y="1698"/>
                  </a:lnTo>
                  <a:lnTo>
                    <a:pt x="214" y="1690"/>
                  </a:lnTo>
                  <a:lnTo>
                    <a:pt x="245" y="1675"/>
                  </a:lnTo>
                  <a:lnTo>
                    <a:pt x="272" y="1648"/>
                  </a:lnTo>
                  <a:lnTo>
                    <a:pt x="299" y="1606"/>
                  </a:lnTo>
                  <a:lnTo>
                    <a:pt x="319" y="1545"/>
                  </a:lnTo>
                  <a:lnTo>
                    <a:pt x="334" y="1469"/>
                  </a:lnTo>
                  <a:lnTo>
                    <a:pt x="342" y="1370"/>
                  </a:lnTo>
                  <a:lnTo>
                    <a:pt x="373" y="982"/>
                  </a:lnTo>
                  <a:lnTo>
                    <a:pt x="381" y="910"/>
                  </a:lnTo>
                  <a:lnTo>
                    <a:pt x="389" y="826"/>
                  </a:lnTo>
                  <a:lnTo>
                    <a:pt x="400" y="731"/>
                  </a:lnTo>
                  <a:lnTo>
                    <a:pt x="412" y="636"/>
                  </a:lnTo>
                  <a:lnTo>
                    <a:pt x="424" y="541"/>
                  </a:lnTo>
                  <a:lnTo>
                    <a:pt x="435" y="449"/>
                  </a:lnTo>
                  <a:lnTo>
                    <a:pt x="447" y="369"/>
                  </a:lnTo>
                  <a:lnTo>
                    <a:pt x="459" y="308"/>
                  </a:lnTo>
                  <a:lnTo>
                    <a:pt x="467" y="267"/>
                  </a:lnTo>
                  <a:lnTo>
                    <a:pt x="478" y="217"/>
                  </a:lnTo>
                  <a:lnTo>
                    <a:pt x="498" y="164"/>
                  </a:lnTo>
                  <a:lnTo>
                    <a:pt x="525" y="114"/>
                  </a:lnTo>
                  <a:lnTo>
                    <a:pt x="556" y="69"/>
                  </a:lnTo>
                  <a:lnTo>
                    <a:pt x="599" y="31"/>
                  </a:lnTo>
                  <a:lnTo>
                    <a:pt x="646" y="8"/>
                  </a:lnTo>
                  <a:lnTo>
                    <a:pt x="7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1" name="Freeform 27"/>
            <p:cNvSpPr>
              <a:spLocks noEditPoints="1"/>
            </p:cNvSpPr>
            <p:nvPr/>
          </p:nvSpPr>
          <p:spPr bwMode="auto">
            <a:xfrm>
              <a:off x="13619" y="3081"/>
              <a:ext cx="475" cy="791"/>
            </a:xfrm>
            <a:custGeom>
              <a:avLst/>
              <a:gdLst/>
              <a:ahLst/>
              <a:cxnLst>
                <a:cxn ang="0">
                  <a:pos x="366" y="45"/>
                </a:cxn>
                <a:cxn ang="0">
                  <a:pos x="307" y="129"/>
                </a:cxn>
                <a:cxn ang="0">
                  <a:pos x="253" y="259"/>
                </a:cxn>
                <a:cxn ang="0">
                  <a:pos x="214" y="396"/>
                </a:cxn>
                <a:cxn ang="0">
                  <a:pos x="191" y="502"/>
                </a:cxn>
                <a:cxn ang="0">
                  <a:pos x="218" y="476"/>
                </a:cxn>
                <a:cxn ang="0">
                  <a:pos x="296" y="392"/>
                </a:cxn>
                <a:cxn ang="0">
                  <a:pos x="381" y="274"/>
                </a:cxn>
                <a:cxn ang="0">
                  <a:pos x="424" y="167"/>
                </a:cxn>
                <a:cxn ang="0">
                  <a:pos x="436" y="103"/>
                </a:cxn>
                <a:cxn ang="0">
                  <a:pos x="436" y="72"/>
                </a:cxn>
                <a:cxn ang="0">
                  <a:pos x="424" y="45"/>
                </a:cxn>
                <a:cxn ang="0">
                  <a:pos x="408" y="34"/>
                </a:cxn>
                <a:cxn ang="0">
                  <a:pos x="397" y="0"/>
                </a:cxn>
                <a:cxn ang="0">
                  <a:pos x="451" y="23"/>
                </a:cxn>
                <a:cxn ang="0">
                  <a:pos x="471" y="65"/>
                </a:cxn>
                <a:cxn ang="0">
                  <a:pos x="475" y="99"/>
                </a:cxn>
                <a:cxn ang="0">
                  <a:pos x="440" y="240"/>
                </a:cxn>
                <a:cxn ang="0">
                  <a:pos x="358" y="373"/>
                </a:cxn>
                <a:cxn ang="0">
                  <a:pos x="268" y="479"/>
                </a:cxn>
                <a:cxn ang="0">
                  <a:pos x="198" y="548"/>
                </a:cxn>
                <a:cxn ang="0">
                  <a:pos x="187" y="559"/>
                </a:cxn>
                <a:cxn ang="0">
                  <a:pos x="183" y="567"/>
                </a:cxn>
                <a:cxn ang="0">
                  <a:pos x="179" y="582"/>
                </a:cxn>
                <a:cxn ang="0">
                  <a:pos x="179" y="597"/>
                </a:cxn>
                <a:cxn ang="0">
                  <a:pos x="179" y="613"/>
                </a:cxn>
                <a:cxn ang="0">
                  <a:pos x="183" y="651"/>
                </a:cxn>
                <a:cxn ang="0">
                  <a:pos x="194" y="708"/>
                </a:cxn>
                <a:cxn ang="0">
                  <a:pos x="229" y="753"/>
                </a:cxn>
                <a:cxn ang="0">
                  <a:pos x="307" y="750"/>
                </a:cxn>
                <a:cxn ang="0">
                  <a:pos x="408" y="685"/>
                </a:cxn>
                <a:cxn ang="0">
                  <a:pos x="420" y="670"/>
                </a:cxn>
                <a:cxn ang="0">
                  <a:pos x="428" y="666"/>
                </a:cxn>
                <a:cxn ang="0">
                  <a:pos x="432" y="666"/>
                </a:cxn>
                <a:cxn ang="0">
                  <a:pos x="443" y="673"/>
                </a:cxn>
                <a:cxn ang="0">
                  <a:pos x="451" y="689"/>
                </a:cxn>
                <a:cxn ang="0">
                  <a:pos x="428" y="712"/>
                </a:cxn>
                <a:cxn ang="0">
                  <a:pos x="389" y="742"/>
                </a:cxn>
                <a:cxn ang="0">
                  <a:pos x="311" y="780"/>
                </a:cxn>
                <a:cxn ang="0">
                  <a:pos x="210" y="784"/>
                </a:cxn>
                <a:cxn ang="0">
                  <a:pos x="152" y="738"/>
                </a:cxn>
                <a:cxn ang="0">
                  <a:pos x="121" y="666"/>
                </a:cxn>
                <a:cxn ang="0">
                  <a:pos x="113" y="628"/>
                </a:cxn>
                <a:cxn ang="0">
                  <a:pos x="62" y="670"/>
                </a:cxn>
                <a:cxn ang="0">
                  <a:pos x="47" y="681"/>
                </a:cxn>
                <a:cxn ang="0">
                  <a:pos x="31" y="693"/>
                </a:cxn>
                <a:cxn ang="0">
                  <a:pos x="23" y="700"/>
                </a:cxn>
                <a:cxn ang="0">
                  <a:pos x="8" y="693"/>
                </a:cxn>
                <a:cxn ang="0">
                  <a:pos x="0" y="681"/>
                </a:cxn>
                <a:cxn ang="0">
                  <a:pos x="4" y="673"/>
                </a:cxn>
                <a:cxn ang="0">
                  <a:pos x="12" y="662"/>
                </a:cxn>
                <a:cxn ang="0">
                  <a:pos x="35" y="647"/>
                </a:cxn>
                <a:cxn ang="0">
                  <a:pos x="74" y="609"/>
                </a:cxn>
                <a:cxn ang="0">
                  <a:pos x="105" y="582"/>
                </a:cxn>
                <a:cxn ang="0">
                  <a:pos x="105" y="506"/>
                </a:cxn>
                <a:cxn ang="0">
                  <a:pos x="121" y="415"/>
                </a:cxn>
                <a:cxn ang="0">
                  <a:pos x="152" y="312"/>
                </a:cxn>
                <a:cxn ang="0">
                  <a:pos x="210" y="179"/>
                </a:cxn>
                <a:cxn ang="0">
                  <a:pos x="245" y="118"/>
                </a:cxn>
                <a:cxn ang="0">
                  <a:pos x="311" y="38"/>
                </a:cxn>
                <a:cxn ang="0">
                  <a:pos x="397" y="0"/>
                </a:cxn>
              </a:cxnLst>
              <a:rect l="0" t="0" r="r" b="b"/>
              <a:pathLst>
                <a:path w="475" h="791">
                  <a:moveTo>
                    <a:pt x="397" y="34"/>
                  </a:moveTo>
                  <a:lnTo>
                    <a:pt x="366" y="45"/>
                  </a:lnTo>
                  <a:lnTo>
                    <a:pt x="335" y="80"/>
                  </a:lnTo>
                  <a:lnTo>
                    <a:pt x="307" y="129"/>
                  </a:lnTo>
                  <a:lnTo>
                    <a:pt x="280" y="190"/>
                  </a:lnTo>
                  <a:lnTo>
                    <a:pt x="253" y="259"/>
                  </a:lnTo>
                  <a:lnTo>
                    <a:pt x="233" y="331"/>
                  </a:lnTo>
                  <a:lnTo>
                    <a:pt x="214" y="396"/>
                  </a:lnTo>
                  <a:lnTo>
                    <a:pt x="202" y="457"/>
                  </a:lnTo>
                  <a:lnTo>
                    <a:pt x="191" y="502"/>
                  </a:lnTo>
                  <a:lnTo>
                    <a:pt x="191" y="502"/>
                  </a:lnTo>
                  <a:lnTo>
                    <a:pt x="218" y="476"/>
                  </a:lnTo>
                  <a:lnTo>
                    <a:pt x="253" y="441"/>
                  </a:lnTo>
                  <a:lnTo>
                    <a:pt x="296" y="392"/>
                  </a:lnTo>
                  <a:lnTo>
                    <a:pt x="338" y="339"/>
                  </a:lnTo>
                  <a:lnTo>
                    <a:pt x="381" y="274"/>
                  </a:lnTo>
                  <a:lnTo>
                    <a:pt x="408" y="217"/>
                  </a:lnTo>
                  <a:lnTo>
                    <a:pt x="424" y="167"/>
                  </a:lnTo>
                  <a:lnTo>
                    <a:pt x="432" y="129"/>
                  </a:lnTo>
                  <a:lnTo>
                    <a:pt x="436" y="103"/>
                  </a:lnTo>
                  <a:lnTo>
                    <a:pt x="436" y="91"/>
                  </a:lnTo>
                  <a:lnTo>
                    <a:pt x="436" y="72"/>
                  </a:lnTo>
                  <a:lnTo>
                    <a:pt x="432" y="57"/>
                  </a:lnTo>
                  <a:lnTo>
                    <a:pt x="424" y="45"/>
                  </a:lnTo>
                  <a:lnTo>
                    <a:pt x="420" y="38"/>
                  </a:lnTo>
                  <a:lnTo>
                    <a:pt x="408" y="34"/>
                  </a:lnTo>
                  <a:lnTo>
                    <a:pt x="397" y="34"/>
                  </a:lnTo>
                  <a:close/>
                  <a:moveTo>
                    <a:pt x="397" y="0"/>
                  </a:moveTo>
                  <a:lnTo>
                    <a:pt x="428" y="7"/>
                  </a:lnTo>
                  <a:lnTo>
                    <a:pt x="451" y="23"/>
                  </a:lnTo>
                  <a:lnTo>
                    <a:pt x="463" y="42"/>
                  </a:lnTo>
                  <a:lnTo>
                    <a:pt x="471" y="65"/>
                  </a:lnTo>
                  <a:lnTo>
                    <a:pt x="471" y="84"/>
                  </a:lnTo>
                  <a:lnTo>
                    <a:pt x="475" y="99"/>
                  </a:lnTo>
                  <a:lnTo>
                    <a:pt x="463" y="171"/>
                  </a:lnTo>
                  <a:lnTo>
                    <a:pt x="440" y="240"/>
                  </a:lnTo>
                  <a:lnTo>
                    <a:pt x="401" y="312"/>
                  </a:lnTo>
                  <a:lnTo>
                    <a:pt x="358" y="373"/>
                  </a:lnTo>
                  <a:lnTo>
                    <a:pt x="311" y="434"/>
                  </a:lnTo>
                  <a:lnTo>
                    <a:pt x="268" y="479"/>
                  </a:lnTo>
                  <a:lnTo>
                    <a:pt x="226" y="521"/>
                  </a:lnTo>
                  <a:lnTo>
                    <a:pt x="198" y="548"/>
                  </a:lnTo>
                  <a:lnTo>
                    <a:pt x="191" y="555"/>
                  </a:lnTo>
                  <a:lnTo>
                    <a:pt x="187" y="559"/>
                  </a:lnTo>
                  <a:lnTo>
                    <a:pt x="183" y="563"/>
                  </a:lnTo>
                  <a:lnTo>
                    <a:pt x="183" y="567"/>
                  </a:lnTo>
                  <a:lnTo>
                    <a:pt x="183" y="575"/>
                  </a:lnTo>
                  <a:lnTo>
                    <a:pt x="179" y="582"/>
                  </a:lnTo>
                  <a:lnTo>
                    <a:pt x="179" y="594"/>
                  </a:lnTo>
                  <a:lnTo>
                    <a:pt x="179" y="597"/>
                  </a:lnTo>
                  <a:lnTo>
                    <a:pt x="179" y="605"/>
                  </a:lnTo>
                  <a:lnTo>
                    <a:pt x="179" y="613"/>
                  </a:lnTo>
                  <a:lnTo>
                    <a:pt x="179" y="628"/>
                  </a:lnTo>
                  <a:lnTo>
                    <a:pt x="183" y="651"/>
                  </a:lnTo>
                  <a:lnTo>
                    <a:pt x="187" y="681"/>
                  </a:lnTo>
                  <a:lnTo>
                    <a:pt x="194" y="708"/>
                  </a:lnTo>
                  <a:lnTo>
                    <a:pt x="206" y="734"/>
                  </a:lnTo>
                  <a:lnTo>
                    <a:pt x="229" y="753"/>
                  </a:lnTo>
                  <a:lnTo>
                    <a:pt x="257" y="761"/>
                  </a:lnTo>
                  <a:lnTo>
                    <a:pt x="307" y="750"/>
                  </a:lnTo>
                  <a:lnTo>
                    <a:pt x="358" y="723"/>
                  </a:lnTo>
                  <a:lnTo>
                    <a:pt x="408" y="685"/>
                  </a:lnTo>
                  <a:lnTo>
                    <a:pt x="416" y="677"/>
                  </a:lnTo>
                  <a:lnTo>
                    <a:pt x="420" y="670"/>
                  </a:lnTo>
                  <a:lnTo>
                    <a:pt x="424" y="670"/>
                  </a:lnTo>
                  <a:lnTo>
                    <a:pt x="428" y="666"/>
                  </a:lnTo>
                  <a:lnTo>
                    <a:pt x="432" y="666"/>
                  </a:lnTo>
                  <a:lnTo>
                    <a:pt x="432" y="666"/>
                  </a:lnTo>
                  <a:lnTo>
                    <a:pt x="440" y="670"/>
                  </a:lnTo>
                  <a:lnTo>
                    <a:pt x="443" y="673"/>
                  </a:lnTo>
                  <a:lnTo>
                    <a:pt x="447" y="681"/>
                  </a:lnTo>
                  <a:lnTo>
                    <a:pt x="451" y="689"/>
                  </a:lnTo>
                  <a:lnTo>
                    <a:pt x="443" y="700"/>
                  </a:lnTo>
                  <a:lnTo>
                    <a:pt x="428" y="712"/>
                  </a:lnTo>
                  <a:lnTo>
                    <a:pt x="408" y="731"/>
                  </a:lnTo>
                  <a:lnTo>
                    <a:pt x="389" y="742"/>
                  </a:lnTo>
                  <a:lnTo>
                    <a:pt x="373" y="753"/>
                  </a:lnTo>
                  <a:lnTo>
                    <a:pt x="311" y="780"/>
                  </a:lnTo>
                  <a:lnTo>
                    <a:pt x="253" y="791"/>
                  </a:lnTo>
                  <a:lnTo>
                    <a:pt x="210" y="784"/>
                  </a:lnTo>
                  <a:lnTo>
                    <a:pt x="179" y="765"/>
                  </a:lnTo>
                  <a:lnTo>
                    <a:pt x="152" y="738"/>
                  </a:lnTo>
                  <a:lnTo>
                    <a:pt x="132" y="704"/>
                  </a:lnTo>
                  <a:lnTo>
                    <a:pt x="121" y="666"/>
                  </a:lnTo>
                  <a:lnTo>
                    <a:pt x="113" y="628"/>
                  </a:lnTo>
                  <a:lnTo>
                    <a:pt x="113" y="628"/>
                  </a:lnTo>
                  <a:lnTo>
                    <a:pt x="70" y="662"/>
                  </a:lnTo>
                  <a:lnTo>
                    <a:pt x="62" y="670"/>
                  </a:lnTo>
                  <a:lnTo>
                    <a:pt x="58" y="673"/>
                  </a:lnTo>
                  <a:lnTo>
                    <a:pt x="47" y="681"/>
                  </a:lnTo>
                  <a:lnTo>
                    <a:pt x="39" y="689"/>
                  </a:lnTo>
                  <a:lnTo>
                    <a:pt x="31" y="693"/>
                  </a:lnTo>
                  <a:lnTo>
                    <a:pt x="27" y="700"/>
                  </a:lnTo>
                  <a:lnTo>
                    <a:pt x="23" y="700"/>
                  </a:lnTo>
                  <a:lnTo>
                    <a:pt x="15" y="700"/>
                  </a:lnTo>
                  <a:lnTo>
                    <a:pt x="8" y="693"/>
                  </a:lnTo>
                  <a:lnTo>
                    <a:pt x="4" y="689"/>
                  </a:lnTo>
                  <a:lnTo>
                    <a:pt x="0" y="681"/>
                  </a:lnTo>
                  <a:lnTo>
                    <a:pt x="0" y="677"/>
                  </a:lnTo>
                  <a:lnTo>
                    <a:pt x="4" y="673"/>
                  </a:lnTo>
                  <a:lnTo>
                    <a:pt x="8" y="670"/>
                  </a:lnTo>
                  <a:lnTo>
                    <a:pt x="12" y="662"/>
                  </a:lnTo>
                  <a:lnTo>
                    <a:pt x="23" y="654"/>
                  </a:lnTo>
                  <a:lnTo>
                    <a:pt x="35" y="647"/>
                  </a:lnTo>
                  <a:lnTo>
                    <a:pt x="54" y="628"/>
                  </a:lnTo>
                  <a:lnTo>
                    <a:pt x="74" y="609"/>
                  </a:lnTo>
                  <a:lnTo>
                    <a:pt x="93" y="594"/>
                  </a:lnTo>
                  <a:lnTo>
                    <a:pt x="105" y="582"/>
                  </a:lnTo>
                  <a:lnTo>
                    <a:pt x="105" y="544"/>
                  </a:lnTo>
                  <a:lnTo>
                    <a:pt x="105" y="506"/>
                  </a:lnTo>
                  <a:lnTo>
                    <a:pt x="113" y="468"/>
                  </a:lnTo>
                  <a:lnTo>
                    <a:pt x="121" y="415"/>
                  </a:lnTo>
                  <a:lnTo>
                    <a:pt x="132" y="369"/>
                  </a:lnTo>
                  <a:lnTo>
                    <a:pt x="152" y="312"/>
                  </a:lnTo>
                  <a:lnTo>
                    <a:pt x="175" y="247"/>
                  </a:lnTo>
                  <a:lnTo>
                    <a:pt x="210" y="179"/>
                  </a:lnTo>
                  <a:lnTo>
                    <a:pt x="222" y="152"/>
                  </a:lnTo>
                  <a:lnTo>
                    <a:pt x="245" y="118"/>
                  </a:lnTo>
                  <a:lnTo>
                    <a:pt x="276" y="76"/>
                  </a:lnTo>
                  <a:lnTo>
                    <a:pt x="311" y="38"/>
                  </a:lnTo>
                  <a:lnTo>
                    <a:pt x="354" y="11"/>
                  </a:lnTo>
                  <a:lnTo>
                    <a:pt x="3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2" name="Freeform 28"/>
            <p:cNvSpPr>
              <a:spLocks noEditPoints="1"/>
            </p:cNvSpPr>
            <p:nvPr/>
          </p:nvSpPr>
          <p:spPr bwMode="auto">
            <a:xfrm>
              <a:off x="14518" y="2179"/>
              <a:ext cx="1093" cy="1115"/>
            </a:xfrm>
            <a:custGeom>
              <a:avLst/>
              <a:gdLst/>
              <a:ahLst/>
              <a:cxnLst>
                <a:cxn ang="0">
                  <a:pos x="420" y="708"/>
                </a:cxn>
                <a:cxn ang="0">
                  <a:pos x="735" y="194"/>
                </a:cxn>
                <a:cxn ang="0">
                  <a:pos x="836" y="0"/>
                </a:cxn>
                <a:cxn ang="0">
                  <a:pos x="852" y="7"/>
                </a:cxn>
                <a:cxn ang="0">
                  <a:pos x="856" y="23"/>
                </a:cxn>
                <a:cxn ang="0">
                  <a:pos x="953" y="1012"/>
                </a:cxn>
                <a:cxn ang="0">
                  <a:pos x="965" y="1050"/>
                </a:cxn>
                <a:cxn ang="0">
                  <a:pos x="1011" y="1065"/>
                </a:cxn>
                <a:cxn ang="0">
                  <a:pos x="1070" y="1065"/>
                </a:cxn>
                <a:cxn ang="0">
                  <a:pos x="1085" y="1069"/>
                </a:cxn>
                <a:cxn ang="0">
                  <a:pos x="1093" y="1077"/>
                </a:cxn>
                <a:cxn ang="0">
                  <a:pos x="1093" y="1096"/>
                </a:cxn>
                <a:cxn ang="0">
                  <a:pos x="1085" y="1111"/>
                </a:cxn>
                <a:cxn ang="0">
                  <a:pos x="1077" y="1115"/>
                </a:cxn>
                <a:cxn ang="0">
                  <a:pos x="1066" y="1115"/>
                </a:cxn>
                <a:cxn ang="0">
                  <a:pos x="926" y="1111"/>
                </a:cxn>
                <a:cxn ang="0">
                  <a:pos x="685" y="1115"/>
                </a:cxn>
                <a:cxn ang="0">
                  <a:pos x="681" y="1115"/>
                </a:cxn>
                <a:cxn ang="0">
                  <a:pos x="669" y="1111"/>
                </a:cxn>
                <a:cxn ang="0">
                  <a:pos x="665" y="1100"/>
                </a:cxn>
                <a:cxn ang="0">
                  <a:pos x="669" y="1077"/>
                </a:cxn>
                <a:cxn ang="0">
                  <a:pos x="677" y="1069"/>
                </a:cxn>
                <a:cxn ang="0">
                  <a:pos x="692" y="1065"/>
                </a:cxn>
                <a:cxn ang="0">
                  <a:pos x="727" y="1065"/>
                </a:cxn>
                <a:cxn ang="0">
                  <a:pos x="786" y="1054"/>
                </a:cxn>
                <a:cxn ang="0">
                  <a:pos x="817" y="1016"/>
                </a:cxn>
                <a:cxn ang="0">
                  <a:pos x="813" y="963"/>
                </a:cxn>
                <a:cxn ang="0">
                  <a:pos x="801" y="868"/>
                </a:cxn>
                <a:cxn ang="0">
                  <a:pos x="793" y="780"/>
                </a:cxn>
                <a:cxn ang="0">
                  <a:pos x="389" y="757"/>
                </a:cxn>
                <a:cxn ang="0">
                  <a:pos x="260" y="970"/>
                </a:cxn>
                <a:cxn ang="0">
                  <a:pos x="249" y="997"/>
                </a:cxn>
                <a:cxn ang="0">
                  <a:pos x="253" y="1039"/>
                </a:cxn>
                <a:cxn ang="0">
                  <a:pos x="295" y="1062"/>
                </a:cxn>
                <a:cxn ang="0">
                  <a:pos x="330" y="1069"/>
                </a:cxn>
                <a:cxn ang="0">
                  <a:pos x="342" y="1073"/>
                </a:cxn>
                <a:cxn ang="0">
                  <a:pos x="346" y="1088"/>
                </a:cxn>
                <a:cxn ang="0">
                  <a:pos x="342" y="1104"/>
                </a:cxn>
                <a:cxn ang="0">
                  <a:pos x="334" y="1115"/>
                </a:cxn>
                <a:cxn ang="0">
                  <a:pos x="323" y="1115"/>
                </a:cxn>
                <a:cxn ang="0">
                  <a:pos x="237" y="1115"/>
                </a:cxn>
                <a:cxn ang="0">
                  <a:pos x="89" y="1115"/>
                </a:cxn>
                <a:cxn ang="0">
                  <a:pos x="11" y="1115"/>
                </a:cxn>
                <a:cxn ang="0">
                  <a:pos x="0" y="1107"/>
                </a:cxn>
                <a:cxn ang="0">
                  <a:pos x="0" y="1088"/>
                </a:cxn>
                <a:cxn ang="0">
                  <a:pos x="7" y="1073"/>
                </a:cxn>
                <a:cxn ang="0">
                  <a:pos x="23" y="1069"/>
                </a:cxn>
                <a:cxn ang="0">
                  <a:pos x="85" y="1058"/>
                </a:cxn>
                <a:cxn ang="0">
                  <a:pos x="183" y="1001"/>
                </a:cxn>
                <a:cxn ang="0">
                  <a:pos x="229" y="936"/>
                </a:cxn>
                <a:cxn ang="0">
                  <a:pos x="790" y="19"/>
                </a:cxn>
                <a:cxn ang="0">
                  <a:pos x="805" y="4"/>
                </a:cxn>
                <a:cxn ang="0">
                  <a:pos x="825" y="0"/>
                </a:cxn>
              </a:cxnLst>
              <a:rect l="0" t="0" r="r" b="b"/>
              <a:pathLst>
                <a:path w="1093" h="1115">
                  <a:moveTo>
                    <a:pt x="735" y="194"/>
                  </a:moveTo>
                  <a:lnTo>
                    <a:pt x="420" y="708"/>
                  </a:lnTo>
                  <a:lnTo>
                    <a:pt x="786" y="708"/>
                  </a:lnTo>
                  <a:lnTo>
                    <a:pt x="735" y="194"/>
                  </a:lnTo>
                  <a:close/>
                  <a:moveTo>
                    <a:pt x="825" y="0"/>
                  </a:moveTo>
                  <a:lnTo>
                    <a:pt x="836" y="0"/>
                  </a:lnTo>
                  <a:lnTo>
                    <a:pt x="844" y="4"/>
                  </a:lnTo>
                  <a:lnTo>
                    <a:pt x="852" y="7"/>
                  </a:lnTo>
                  <a:lnTo>
                    <a:pt x="856" y="11"/>
                  </a:lnTo>
                  <a:lnTo>
                    <a:pt x="856" y="23"/>
                  </a:lnTo>
                  <a:lnTo>
                    <a:pt x="856" y="38"/>
                  </a:lnTo>
                  <a:lnTo>
                    <a:pt x="953" y="1012"/>
                  </a:lnTo>
                  <a:lnTo>
                    <a:pt x="957" y="1035"/>
                  </a:lnTo>
                  <a:lnTo>
                    <a:pt x="965" y="1050"/>
                  </a:lnTo>
                  <a:lnTo>
                    <a:pt x="980" y="1062"/>
                  </a:lnTo>
                  <a:lnTo>
                    <a:pt x="1011" y="1065"/>
                  </a:lnTo>
                  <a:lnTo>
                    <a:pt x="1058" y="1065"/>
                  </a:lnTo>
                  <a:lnTo>
                    <a:pt x="1070" y="1065"/>
                  </a:lnTo>
                  <a:lnTo>
                    <a:pt x="1077" y="1069"/>
                  </a:lnTo>
                  <a:lnTo>
                    <a:pt x="1085" y="1069"/>
                  </a:lnTo>
                  <a:lnTo>
                    <a:pt x="1089" y="1073"/>
                  </a:lnTo>
                  <a:lnTo>
                    <a:pt x="1093" y="1077"/>
                  </a:lnTo>
                  <a:lnTo>
                    <a:pt x="1093" y="1085"/>
                  </a:lnTo>
                  <a:lnTo>
                    <a:pt x="1093" y="1096"/>
                  </a:lnTo>
                  <a:lnTo>
                    <a:pt x="1089" y="1104"/>
                  </a:lnTo>
                  <a:lnTo>
                    <a:pt x="1085" y="1111"/>
                  </a:lnTo>
                  <a:lnTo>
                    <a:pt x="1081" y="1115"/>
                  </a:lnTo>
                  <a:lnTo>
                    <a:pt x="1077" y="1115"/>
                  </a:lnTo>
                  <a:lnTo>
                    <a:pt x="1070" y="1115"/>
                  </a:lnTo>
                  <a:lnTo>
                    <a:pt x="1066" y="1115"/>
                  </a:lnTo>
                  <a:lnTo>
                    <a:pt x="1027" y="1115"/>
                  </a:lnTo>
                  <a:lnTo>
                    <a:pt x="926" y="1111"/>
                  </a:lnTo>
                  <a:lnTo>
                    <a:pt x="887" y="1111"/>
                  </a:lnTo>
                  <a:lnTo>
                    <a:pt x="685" y="1115"/>
                  </a:lnTo>
                  <a:lnTo>
                    <a:pt x="685" y="1115"/>
                  </a:lnTo>
                  <a:lnTo>
                    <a:pt x="681" y="1115"/>
                  </a:lnTo>
                  <a:lnTo>
                    <a:pt x="673" y="1115"/>
                  </a:lnTo>
                  <a:lnTo>
                    <a:pt x="669" y="1111"/>
                  </a:lnTo>
                  <a:lnTo>
                    <a:pt x="665" y="1107"/>
                  </a:lnTo>
                  <a:lnTo>
                    <a:pt x="665" y="1100"/>
                  </a:lnTo>
                  <a:lnTo>
                    <a:pt x="665" y="1088"/>
                  </a:lnTo>
                  <a:lnTo>
                    <a:pt x="669" y="1077"/>
                  </a:lnTo>
                  <a:lnTo>
                    <a:pt x="673" y="1073"/>
                  </a:lnTo>
                  <a:lnTo>
                    <a:pt x="677" y="1069"/>
                  </a:lnTo>
                  <a:lnTo>
                    <a:pt x="685" y="1069"/>
                  </a:lnTo>
                  <a:lnTo>
                    <a:pt x="692" y="1065"/>
                  </a:lnTo>
                  <a:lnTo>
                    <a:pt x="700" y="1065"/>
                  </a:lnTo>
                  <a:lnTo>
                    <a:pt x="727" y="1065"/>
                  </a:lnTo>
                  <a:lnTo>
                    <a:pt x="755" y="1062"/>
                  </a:lnTo>
                  <a:lnTo>
                    <a:pt x="786" y="1054"/>
                  </a:lnTo>
                  <a:lnTo>
                    <a:pt x="809" y="1039"/>
                  </a:lnTo>
                  <a:lnTo>
                    <a:pt x="817" y="1016"/>
                  </a:lnTo>
                  <a:lnTo>
                    <a:pt x="817" y="997"/>
                  </a:lnTo>
                  <a:lnTo>
                    <a:pt x="813" y="963"/>
                  </a:lnTo>
                  <a:lnTo>
                    <a:pt x="809" y="917"/>
                  </a:lnTo>
                  <a:lnTo>
                    <a:pt x="801" y="868"/>
                  </a:lnTo>
                  <a:lnTo>
                    <a:pt x="797" y="818"/>
                  </a:lnTo>
                  <a:lnTo>
                    <a:pt x="793" y="780"/>
                  </a:lnTo>
                  <a:lnTo>
                    <a:pt x="790" y="757"/>
                  </a:lnTo>
                  <a:lnTo>
                    <a:pt x="389" y="757"/>
                  </a:lnTo>
                  <a:lnTo>
                    <a:pt x="268" y="955"/>
                  </a:lnTo>
                  <a:lnTo>
                    <a:pt x="260" y="970"/>
                  </a:lnTo>
                  <a:lnTo>
                    <a:pt x="253" y="986"/>
                  </a:lnTo>
                  <a:lnTo>
                    <a:pt x="249" y="997"/>
                  </a:lnTo>
                  <a:lnTo>
                    <a:pt x="249" y="1012"/>
                  </a:lnTo>
                  <a:lnTo>
                    <a:pt x="253" y="1039"/>
                  </a:lnTo>
                  <a:lnTo>
                    <a:pt x="272" y="1054"/>
                  </a:lnTo>
                  <a:lnTo>
                    <a:pt x="295" y="1062"/>
                  </a:lnTo>
                  <a:lnTo>
                    <a:pt x="323" y="1065"/>
                  </a:lnTo>
                  <a:lnTo>
                    <a:pt x="330" y="1069"/>
                  </a:lnTo>
                  <a:lnTo>
                    <a:pt x="334" y="1069"/>
                  </a:lnTo>
                  <a:lnTo>
                    <a:pt x="342" y="1073"/>
                  </a:lnTo>
                  <a:lnTo>
                    <a:pt x="346" y="1077"/>
                  </a:lnTo>
                  <a:lnTo>
                    <a:pt x="346" y="1088"/>
                  </a:lnTo>
                  <a:lnTo>
                    <a:pt x="346" y="1096"/>
                  </a:lnTo>
                  <a:lnTo>
                    <a:pt x="342" y="1104"/>
                  </a:lnTo>
                  <a:lnTo>
                    <a:pt x="338" y="1111"/>
                  </a:lnTo>
                  <a:lnTo>
                    <a:pt x="334" y="1115"/>
                  </a:lnTo>
                  <a:lnTo>
                    <a:pt x="327" y="1115"/>
                  </a:lnTo>
                  <a:lnTo>
                    <a:pt x="323" y="1115"/>
                  </a:lnTo>
                  <a:lnTo>
                    <a:pt x="319" y="1115"/>
                  </a:lnTo>
                  <a:lnTo>
                    <a:pt x="237" y="1115"/>
                  </a:lnTo>
                  <a:lnTo>
                    <a:pt x="155" y="1111"/>
                  </a:lnTo>
                  <a:lnTo>
                    <a:pt x="89" y="1115"/>
                  </a:lnTo>
                  <a:lnTo>
                    <a:pt x="23" y="1115"/>
                  </a:lnTo>
                  <a:lnTo>
                    <a:pt x="11" y="1115"/>
                  </a:lnTo>
                  <a:lnTo>
                    <a:pt x="4" y="1111"/>
                  </a:lnTo>
                  <a:lnTo>
                    <a:pt x="0" y="1107"/>
                  </a:lnTo>
                  <a:lnTo>
                    <a:pt x="0" y="1100"/>
                  </a:lnTo>
                  <a:lnTo>
                    <a:pt x="0" y="1088"/>
                  </a:lnTo>
                  <a:lnTo>
                    <a:pt x="4" y="1077"/>
                  </a:lnTo>
                  <a:lnTo>
                    <a:pt x="7" y="1073"/>
                  </a:lnTo>
                  <a:lnTo>
                    <a:pt x="15" y="1069"/>
                  </a:lnTo>
                  <a:lnTo>
                    <a:pt x="23" y="1069"/>
                  </a:lnTo>
                  <a:lnTo>
                    <a:pt x="35" y="1065"/>
                  </a:lnTo>
                  <a:lnTo>
                    <a:pt x="85" y="1058"/>
                  </a:lnTo>
                  <a:lnTo>
                    <a:pt x="136" y="1039"/>
                  </a:lnTo>
                  <a:lnTo>
                    <a:pt x="183" y="1001"/>
                  </a:lnTo>
                  <a:lnTo>
                    <a:pt x="229" y="936"/>
                  </a:lnTo>
                  <a:lnTo>
                    <a:pt x="229" y="936"/>
                  </a:lnTo>
                  <a:lnTo>
                    <a:pt x="786" y="26"/>
                  </a:lnTo>
                  <a:lnTo>
                    <a:pt x="790" y="19"/>
                  </a:lnTo>
                  <a:lnTo>
                    <a:pt x="797" y="11"/>
                  </a:lnTo>
                  <a:lnTo>
                    <a:pt x="805" y="4"/>
                  </a:lnTo>
                  <a:lnTo>
                    <a:pt x="813" y="0"/>
                  </a:lnTo>
                  <a:lnTo>
                    <a:pt x="8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9" name="TextBox 78"/>
          <p:cNvSpPr txBox="1"/>
          <p:nvPr/>
        </p:nvSpPr>
        <p:spPr>
          <a:xfrm>
            <a:off x="0" y="4876800"/>
            <a:ext cx="33528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4d Gauge theory </a:t>
            </a:r>
          </a:p>
          <a:p>
            <a:r>
              <a:rPr lang="en-US" sz="3200" dirty="0" smtClean="0">
                <a:solidFill>
                  <a:srgbClr val="0000FF"/>
                </a:solidFill>
              </a:rPr>
              <a:t>‘t </a:t>
            </a:r>
            <a:r>
              <a:rPr lang="en-US" sz="3200" dirty="0" err="1" smtClean="0">
                <a:solidFill>
                  <a:srgbClr val="0000FF"/>
                </a:solidFill>
              </a:rPr>
              <a:t>Hooft</a:t>
            </a:r>
            <a:r>
              <a:rPr lang="en-US" sz="3200" dirty="0" smtClean="0">
                <a:solidFill>
                  <a:srgbClr val="0000FF"/>
                </a:solidFill>
              </a:rPr>
              <a:t> loop: </a:t>
            </a:r>
            <a:endParaRPr lang="en-US" sz="3200" dirty="0">
              <a:solidFill>
                <a:srgbClr val="0000FF"/>
              </a:solidFill>
            </a:endParaRPr>
          </a:p>
        </p:txBody>
      </p:sp>
      <p:grpSp>
        <p:nvGrpSpPr>
          <p:cNvPr id="134" name="Group 133"/>
          <p:cNvGrpSpPr/>
          <p:nvPr/>
        </p:nvGrpSpPr>
        <p:grpSpPr>
          <a:xfrm>
            <a:off x="3352800" y="4800600"/>
            <a:ext cx="1371600" cy="1447800"/>
            <a:chOff x="3352800" y="3962400"/>
            <a:chExt cx="1371600" cy="1447800"/>
          </a:xfrm>
        </p:grpSpPr>
        <p:grpSp>
          <p:nvGrpSpPr>
            <p:cNvPr id="100" name="Group 99"/>
            <p:cNvGrpSpPr/>
            <p:nvPr/>
          </p:nvGrpSpPr>
          <p:grpSpPr>
            <a:xfrm>
              <a:off x="3505200" y="3962400"/>
              <a:ext cx="1219200" cy="1447800"/>
              <a:chOff x="4267200" y="3810000"/>
              <a:chExt cx="1600200" cy="1676400"/>
            </a:xfrm>
          </p:grpSpPr>
          <p:sp>
            <p:nvSpPr>
              <p:cNvPr id="80" name="Oval 79"/>
              <p:cNvSpPr/>
              <p:nvPr/>
            </p:nvSpPr>
            <p:spPr>
              <a:xfrm>
                <a:off x="4267200" y="4267200"/>
                <a:ext cx="1600200" cy="457200"/>
              </a:xfrm>
              <a:prstGeom prst="ellipse">
                <a:avLst/>
              </a:prstGeom>
              <a:noFill/>
              <a:ln w="571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82" name="Straight Connector 81"/>
              <p:cNvCxnSpPr/>
              <p:nvPr/>
            </p:nvCxnSpPr>
            <p:spPr>
              <a:xfrm>
                <a:off x="5029200" y="3810000"/>
                <a:ext cx="0" cy="685800"/>
              </a:xfrm>
              <a:prstGeom prst="line">
                <a:avLst/>
              </a:prstGeom>
              <a:ln w="57150">
                <a:solidFill>
                  <a:srgbClr val="7030A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Straight Connector 82"/>
              <p:cNvCxnSpPr/>
              <p:nvPr/>
            </p:nvCxnSpPr>
            <p:spPr>
              <a:xfrm>
                <a:off x="5029200" y="4800600"/>
                <a:ext cx="0" cy="685800"/>
              </a:xfrm>
              <a:prstGeom prst="line">
                <a:avLst/>
              </a:prstGeom>
              <a:ln w="57150">
                <a:solidFill>
                  <a:srgbClr val="7030A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70" name="Group 46"/>
            <p:cNvGrpSpPr>
              <a:grpSpLocks noChangeAspect="1"/>
            </p:cNvGrpSpPr>
            <p:nvPr>
              <p:custDataLst>
                <p:tags r:id="rId3"/>
              </p:custDataLst>
            </p:nvPr>
          </p:nvGrpSpPr>
          <p:grpSpPr bwMode="auto">
            <a:xfrm>
              <a:off x="3352800" y="4038600"/>
              <a:ext cx="457200" cy="379093"/>
              <a:chOff x="2048" y="2476"/>
              <a:chExt cx="1598" cy="1325"/>
            </a:xfrm>
          </p:grpSpPr>
          <p:sp>
            <p:nvSpPr>
              <p:cNvPr id="1072" name="Freeform 48"/>
              <p:cNvSpPr>
                <a:spLocks/>
              </p:cNvSpPr>
              <p:nvPr/>
            </p:nvSpPr>
            <p:spPr bwMode="auto">
              <a:xfrm>
                <a:off x="2048" y="2675"/>
                <a:ext cx="967" cy="1126"/>
              </a:xfrm>
              <a:custGeom>
                <a:avLst/>
                <a:gdLst/>
                <a:ahLst/>
                <a:cxnLst>
                  <a:cxn ang="0">
                    <a:pos x="1427" y="30"/>
                  </a:cxn>
                  <a:cxn ang="0">
                    <a:pos x="1627" y="151"/>
                  </a:cxn>
                  <a:cxn ang="0">
                    <a:pos x="1860" y="18"/>
                  </a:cxn>
                  <a:cxn ang="0">
                    <a:pos x="1892" y="0"/>
                  </a:cxn>
                  <a:cxn ang="0">
                    <a:pos x="1931" y="22"/>
                  </a:cxn>
                  <a:cxn ang="0">
                    <a:pos x="1745" y="747"/>
                  </a:cxn>
                  <a:cxn ang="0">
                    <a:pos x="1695" y="769"/>
                  </a:cxn>
                  <a:cxn ang="0">
                    <a:pos x="1667" y="745"/>
                  </a:cxn>
                  <a:cxn ang="0">
                    <a:pos x="1673" y="694"/>
                  </a:cxn>
                  <a:cxn ang="0">
                    <a:pos x="1680" y="510"/>
                  </a:cxn>
                  <a:cxn ang="0">
                    <a:pos x="1620" y="287"/>
                  </a:cxn>
                  <a:cxn ang="0">
                    <a:pos x="1488" y="152"/>
                  </a:cxn>
                  <a:cxn ang="0">
                    <a:pos x="1300" y="93"/>
                  </a:cxn>
                  <a:cxn ang="0">
                    <a:pos x="1043" y="114"/>
                  </a:cxn>
                  <a:cxn ang="0">
                    <a:pos x="811" y="250"/>
                  </a:cxn>
                  <a:cxn ang="0">
                    <a:pos x="670" y="460"/>
                  </a:cxn>
                  <a:cxn ang="0">
                    <a:pos x="653" y="676"/>
                  </a:cxn>
                  <a:cxn ang="0">
                    <a:pos x="728" y="813"/>
                  </a:cxn>
                  <a:cxn ang="0">
                    <a:pos x="838" y="882"/>
                  </a:cxn>
                  <a:cxn ang="0">
                    <a:pos x="947" y="909"/>
                  </a:cxn>
                  <a:cxn ang="0">
                    <a:pos x="1113" y="950"/>
                  </a:cxn>
                  <a:cxn ang="0">
                    <a:pos x="1308" y="1003"/>
                  </a:cxn>
                  <a:cxn ang="0">
                    <a:pos x="1413" y="1046"/>
                  </a:cxn>
                  <a:cxn ang="0">
                    <a:pos x="1484" y="1103"/>
                  </a:cxn>
                  <a:cxn ang="0">
                    <a:pos x="1561" y="1197"/>
                  </a:cxn>
                  <a:cxn ang="0">
                    <a:pos x="1624" y="1366"/>
                  </a:cxn>
                  <a:cxn ang="0">
                    <a:pos x="1604" y="1638"/>
                  </a:cxn>
                  <a:cxn ang="0">
                    <a:pos x="1451" y="1922"/>
                  </a:cxn>
                  <a:cxn ang="0">
                    <a:pos x="1196" y="2142"/>
                  </a:cxn>
                  <a:cxn ang="0">
                    <a:pos x="872" y="2249"/>
                  </a:cxn>
                  <a:cxn ang="0">
                    <a:pos x="622" y="2236"/>
                  </a:cxn>
                  <a:cxn ang="0">
                    <a:pos x="403" y="2158"/>
                  </a:cxn>
                  <a:cxn ang="0">
                    <a:pos x="97" y="2203"/>
                  </a:cxn>
                  <a:cxn ang="0">
                    <a:pos x="52" y="2248"/>
                  </a:cxn>
                  <a:cxn ang="0">
                    <a:pos x="10" y="2242"/>
                  </a:cxn>
                  <a:cxn ang="0">
                    <a:pos x="7" y="2194"/>
                  </a:cxn>
                  <a:cxn ang="0">
                    <a:pos x="42" y="2056"/>
                  </a:cxn>
                  <a:cxn ang="0">
                    <a:pos x="93" y="1859"/>
                  </a:cxn>
                  <a:cxn ang="0">
                    <a:pos x="145" y="1661"/>
                  </a:cxn>
                  <a:cxn ang="0">
                    <a:pos x="185" y="1522"/>
                  </a:cxn>
                  <a:cxn ang="0">
                    <a:pos x="209" y="1483"/>
                  </a:cxn>
                  <a:cxn ang="0">
                    <a:pos x="250" y="1484"/>
                  </a:cxn>
                  <a:cxn ang="0">
                    <a:pos x="265" y="1521"/>
                  </a:cxn>
                  <a:cxn ang="0">
                    <a:pos x="250" y="1585"/>
                  </a:cxn>
                  <a:cxn ang="0">
                    <a:pos x="243" y="1752"/>
                  </a:cxn>
                  <a:cxn ang="0">
                    <a:pos x="311" y="1950"/>
                  </a:cxn>
                  <a:cxn ang="0">
                    <a:pos x="448" y="2072"/>
                  </a:cxn>
                  <a:cxn ang="0">
                    <a:pos x="618" y="2134"/>
                  </a:cxn>
                  <a:cxn ang="0">
                    <a:pos x="784" y="2154"/>
                  </a:cxn>
                  <a:cxn ang="0">
                    <a:pos x="1038" y="2105"/>
                  </a:cxn>
                  <a:cxn ang="0">
                    <a:pos x="1261" y="1934"/>
                  </a:cxn>
                  <a:cxn ang="0">
                    <a:pos x="1384" y="1690"/>
                  </a:cxn>
                  <a:cxn ang="0">
                    <a:pos x="1380" y="1469"/>
                  </a:cxn>
                  <a:cxn ang="0">
                    <a:pos x="1302" y="1345"/>
                  </a:cxn>
                  <a:cxn ang="0">
                    <a:pos x="1189" y="1284"/>
                  </a:cxn>
                  <a:cxn ang="0">
                    <a:pos x="752" y="1170"/>
                  </a:cxn>
                  <a:cxn ang="0">
                    <a:pos x="577" y="1084"/>
                  </a:cxn>
                  <a:cxn ang="0">
                    <a:pos x="448" y="918"/>
                  </a:cxn>
                  <a:cxn ang="0">
                    <a:pos x="413" y="665"/>
                  </a:cxn>
                  <a:cxn ang="0">
                    <a:pos x="539" y="356"/>
                  </a:cxn>
                  <a:cxn ang="0">
                    <a:pos x="802" y="118"/>
                  </a:cxn>
                  <a:cxn ang="0">
                    <a:pos x="1144" y="3"/>
                  </a:cxn>
                </a:cxnLst>
                <a:rect l="0" t="0" r="r" b="b"/>
                <a:pathLst>
                  <a:path w="1933" h="2252">
                    <a:moveTo>
                      <a:pt x="1217" y="0"/>
                    </a:moveTo>
                    <a:lnTo>
                      <a:pt x="1273" y="1"/>
                    </a:lnTo>
                    <a:lnTo>
                      <a:pt x="1327" y="7"/>
                    </a:lnTo>
                    <a:lnTo>
                      <a:pt x="1378" y="17"/>
                    </a:lnTo>
                    <a:lnTo>
                      <a:pt x="1427" y="30"/>
                    </a:lnTo>
                    <a:lnTo>
                      <a:pt x="1474" y="47"/>
                    </a:lnTo>
                    <a:lnTo>
                      <a:pt x="1517" y="68"/>
                    </a:lnTo>
                    <a:lnTo>
                      <a:pt x="1557" y="92"/>
                    </a:lnTo>
                    <a:lnTo>
                      <a:pt x="1594" y="120"/>
                    </a:lnTo>
                    <a:lnTo>
                      <a:pt x="1627" y="151"/>
                    </a:lnTo>
                    <a:lnTo>
                      <a:pt x="1656" y="185"/>
                    </a:lnTo>
                    <a:lnTo>
                      <a:pt x="1683" y="224"/>
                    </a:lnTo>
                    <a:lnTo>
                      <a:pt x="1836" y="44"/>
                    </a:lnTo>
                    <a:lnTo>
                      <a:pt x="1849" y="29"/>
                    </a:lnTo>
                    <a:lnTo>
                      <a:pt x="1860" y="18"/>
                    </a:lnTo>
                    <a:lnTo>
                      <a:pt x="1869" y="11"/>
                    </a:lnTo>
                    <a:lnTo>
                      <a:pt x="1876" y="5"/>
                    </a:lnTo>
                    <a:lnTo>
                      <a:pt x="1882" y="2"/>
                    </a:lnTo>
                    <a:lnTo>
                      <a:pt x="1887" y="0"/>
                    </a:lnTo>
                    <a:lnTo>
                      <a:pt x="1892" y="0"/>
                    </a:lnTo>
                    <a:lnTo>
                      <a:pt x="1897" y="0"/>
                    </a:lnTo>
                    <a:lnTo>
                      <a:pt x="1911" y="2"/>
                    </a:lnTo>
                    <a:lnTo>
                      <a:pt x="1920" y="7"/>
                    </a:lnTo>
                    <a:lnTo>
                      <a:pt x="1928" y="15"/>
                    </a:lnTo>
                    <a:lnTo>
                      <a:pt x="1931" y="22"/>
                    </a:lnTo>
                    <a:lnTo>
                      <a:pt x="1933" y="28"/>
                    </a:lnTo>
                    <a:lnTo>
                      <a:pt x="1933" y="28"/>
                    </a:lnTo>
                    <a:lnTo>
                      <a:pt x="1755" y="706"/>
                    </a:lnTo>
                    <a:lnTo>
                      <a:pt x="1749" y="730"/>
                    </a:lnTo>
                    <a:lnTo>
                      <a:pt x="1745" y="747"/>
                    </a:lnTo>
                    <a:lnTo>
                      <a:pt x="1738" y="758"/>
                    </a:lnTo>
                    <a:lnTo>
                      <a:pt x="1732" y="766"/>
                    </a:lnTo>
                    <a:lnTo>
                      <a:pt x="1721" y="769"/>
                    </a:lnTo>
                    <a:lnTo>
                      <a:pt x="1708" y="770"/>
                    </a:lnTo>
                    <a:lnTo>
                      <a:pt x="1695" y="769"/>
                    </a:lnTo>
                    <a:lnTo>
                      <a:pt x="1685" y="766"/>
                    </a:lnTo>
                    <a:lnTo>
                      <a:pt x="1677" y="760"/>
                    </a:lnTo>
                    <a:lnTo>
                      <a:pt x="1672" y="755"/>
                    </a:lnTo>
                    <a:lnTo>
                      <a:pt x="1669" y="750"/>
                    </a:lnTo>
                    <a:lnTo>
                      <a:pt x="1667" y="745"/>
                    </a:lnTo>
                    <a:lnTo>
                      <a:pt x="1667" y="742"/>
                    </a:lnTo>
                    <a:lnTo>
                      <a:pt x="1667" y="741"/>
                    </a:lnTo>
                    <a:lnTo>
                      <a:pt x="1667" y="730"/>
                    </a:lnTo>
                    <a:lnTo>
                      <a:pt x="1671" y="715"/>
                    </a:lnTo>
                    <a:lnTo>
                      <a:pt x="1673" y="694"/>
                    </a:lnTo>
                    <a:lnTo>
                      <a:pt x="1676" y="669"/>
                    </a:lnTo>
                    <a:lnTo>
                      <a:pt x="1679" y="639"/>
                    </a:lnTo>
                    <a:lnTo>
                      <a:pt x="1681" y="604"/>
                    </a:lnTo>
                    <a:lnTo>
                      <a:pt x="1683" y="565"/>
                    </a:lnTo>
                    <a:lnTo>
                      <a:pt x="1680" y="510"/>
                    </a:lnTo>
                    <a:lnTo>
                      <a:pt x="1675" y="458"/>
                    </a:lnTo>
                    <a:lnTo>
                      <a:pt x="1666" y="410"/>
                    </a:lnTo>
                    <a:lnTo>
                      <a:pt x="1654" y="365"/>
                    </a:lnTo>
                    <a:lnTo>
                      <a:pt x="1639" y="325"/>
                    </a:lnTo>
                    <a:lnTo>
                      <a:pt x="1620" y="287"/>
                    </a:lnTo>
                    <a:lnTo>
                      <a:pt x="1600" y="254"/>
                    </a:lnTo>
                    <a:lnTo>
                      <a:pt x="1576" y="224"/>
                    </a:lnTo>
                    <a:lnTo>
                      <a:pt x="1548" y="197"/>
                    </a:lnTo>
                    <a:lnTo>
                      <a:pt x="1520" y="173"/>
                    </a:lnTo>
                    <a:lnTo>
                      <a:pt x="1488" y="152"/>
                    </a:lnTo>
                    <a:lnTo>
                      <a:pt x="1455" y="134"/>
                    </a:lnTo>
                    <a:lnTo>
                      <a:pt x="1419" y="120"/>
                    </a:lnTo>
                    <a:lnTo>
                      <a:pt x="1380" y="108"/>
                    </a:lnTo>
                    <a:lnTo>
                      <a:pt x="1341" y="99"/>
                    </a:lnTo>
                    <a:lnTo>
                      <a:pt x="1300" y="93"/>
                    </a:lnTo>
                    <a:lnTo>
                      <a:pt x="1256" y="89"/>
                    </a:lnTo>
                    <a:lnTo>
                      <a:pt x="1211" y="88"/>
                    </a:lnTo>
                    <a:lnTo>
                      <a:pt x="1153" y="91"/>
                    </a:lnTo>
                    <a:lnTo>
                      <a:pt x="1098" y="99"/>
                    </a:lnTo>
                    <a:lnTo>
                      <a:pt x="1043" y="114"/>
                    </a:lnTo>
                    <a:lnTo>
                      <a:pt x="992" y="132"/>
                    </a:lnTo>
                    <a:lnTo>
                      <a:pt x="942" y="156"/>
                    </a:lnTo>
                    <a:lnTo>
                      <a:pt x="895" y="184"/>
                    </a:lnTo>
                    <a:lnTo>
                      <a:pt x="851" y="215"/>
                    </a:lnTo>
                    <a:lnTo>
                      <a:pt x="811" y="250"/>
                    </a:lnTo>
                    <a:lnTo>
                      <a:pt x="774" y="288"/>
                    </a:lnTo>
                    <a:lnTo>
                      <a:pt x="741" y="328"/>
                    </a:lnTo>
                    <a:lnTo>
                      <a:pt x="713" y="370"/>
                    </a:lnTo>
                    <a:lnTo>
                      <a:pt x="689" y="414"/>
                    </a:lnTo>
                    <a:lnTo>
                      <a:pt x="670" y="460"/>
                    </a:lnTo>
                    <a:lnTo>
                      <a:pt x="656" y="506"/>
                    </a:lnTo>
                    <a:lnTo>
                      <a:pt x="647" y="552"/>
                    </a:lnTo>
                    <a:lnTo>
                      <a:pt x="644" y="599"/>
                    </a:lnTo>
                    <a:lnTo>
                      <a:pt x="646" y="639"/>
                    </a:lnTo>
                    <a:lnTo>
                      <a:pt x="653" y="676"/>
                    </a:lnTo>
                    <a:lnTo>
                      <a:pt x="663" y="709"/>
                    </a:lnTo>
                    <a:lnTo>
                      <a:pt x="676" y="740"/>
                    </a:lnTo>
                    <a:lnTo>
                      <a:pt x="691" y="768"/>
                    </a:lnTo>
                    <a:lnTo>
                      <a:pt x="708" y="792"/>
                    </a:lnTo>
                    <a:lnTo>
                      <a:pt x="728" y="813"/>
                    </a:lnTo>
                    <a:lnTo>
                      <a:pt x="750" y="832"/>
                    </a:lnTo>
                    <a:lnTo>
                      <a:pt x="772" y="849"/>
                    </a:lnTo>
                    <a:lnTo>
                      <a:pt x="793" y="862"/>
                    </a:lnTo>
                    <a:lnTo>
                      <a:pt x="816" y="874"/>
                    </a:lnTo>
                    <a:lnTo>
                      <a:pt x="838" y="882"/>
                    </a:lnTo>
                    <a:lnTo>
                      <a:pt x="852" y="884"/>
                    </a:lnTo>
                    <a:lnTo>
                      <a:pt x="871" y="889"/>
                    </a:lnTo>
                    <a:lnTo>
                      <a:pt x="894" y="895"/>
                    </a:lnTo>
                    <a:lnTo>
                      <a:pt x="919" y="902"/>
                    </a:lnTo>
                    <a:lnTo>
                      <a:pt x="947" y="909"/>
                    </a:lnTo>
                    <a:lnTo>
                      <a:pt x="977" y="916"/>
                    </a:lnTo>
                    <a:lnTo>
                      <a:pt x="1005" y="924"/>
                    </a:lnTo>
                    <a:lnTo>
                      <a:pt x="1033" y="930"/>
                    </a:lnTo>
                    <a:lnTo>
                      <a:pt x="1059" y="936"/>
                    </a:lnTo>
                    <a:lnTo>
                      <a:pt x="1113" y="950"/>
                    </a:lnTo>
                    <a:lnTo>
                      <a:pt x="1162" y="962"/>
                    </a:lnTo>
                    <a:lnTo>
                      <a:pt x="1206" y="974"/>
                    </a:lnTo>
                    <a:lnTo>
                      <a:pt x="1244" y="984"/>
                    </a:lnTo>
                    <a:lnTo>
                      <a:pt x="1278" y="993"/>
                    </a:lnTo>
                    <a:lnTo>
                      <a:pt x="1308" y="1003"/>
                    </a:lnTo>
                    <a:lnTo>
                      <a:pt x="1335" y="1011"/>
                    </a:lnTo>
                    <a:lnTo>
                      <a:pt x="1357" y="1019"/>
                    </a:lnTo>
                    <a:lnTo>
                      <a:pt x="1377" y="1029"/>
                    </a:lnTo>
                    <a:lnTo>
                      <a:pt x="1396" y="1037"/>
                    </a:lnTo>
                    <a:lnTo>
                      <a:pt x="1413" y="1046"/>
                    </a:lnTo>
                    <a:lnTo>
                      <a:pt x="1428" y="1056"/>
                    </a:lnTo>
                    <a:lnTo>
                      <a:pt x="1443" y="1067"/>
                    </a:lnTo>
                    <a:lnTo>
                      <a:pt x="1458" y="1079"/>
                    </a:lnTo>
                    <a:lnTo>
                      <a:pt x="1473" y="1092"/>
                    </a:lnTo>
                    <a:lnTo>
                      <a:pt x="1484" y="1103"/>
                    </a:lnTo>
                    <a:lnTo>
                      <a:pt x="1498" y="1116"/>
                    </a:lnTo>
                    <a:lnTo>
                      <a:pt x="1513" y="1133"/>
                    </a:lnTo>
                    <a:lnTo>
                      <a:pt x="1529" y="1151"/>
                    </a:lnTo>
                    <a:lnTo>
                      <a:pt x="1545" y="1173"/>
                    </a:lnTo>
                    <a:lnTo>
                      <a:pt x="1561" y="1197"/>
                    </a:lnTo>
                    <a:lnTo>
                      <a:pt x="1577" y="1224"/>
                    </a:lnTo>
                    <a:lnTo>
                      <a:pt x="1592" y="1254"/>
                    </a:lnTo>
                    <a:lnTo>
                      <a:pt x="1604" y="1289"/>
                    </a:lnTo>
                    <a:lnTo>
                      <a:pt x="1616" y="1325"/>
                    </a:lnTo>
                    <a:lnTo>
                      <a:pt x="1624" y="1366"/>
                    </a:lnTo>
                    <a:lnTo>
                      <a:pt x="1629" y="1409"/>
                    </a:lnTo>
                    <a:lnTo>
                      <a:pt x="1631" y="1457"/>
                    </a:lnTo>
                    <a:lnTo>
                      <a:pt x="1628" y="1518"/>
                    </a:lnTo>
                    <a:lnTo>
                      <a:pt x="1619" y="1578"/>
                    </a:lnTo>
                    <a:lnTo>
                      <a:pt x="1604" y="1638"/>
                    </a:lnTo>
                    <a:lnTo>
                      <a:pt x="1583" y="1697"/>
                    </a:lnTo>
                    <a:lnTo>
                      <a:pt x="1557" y="1757"/>
                    </a:lnTo>
                    <a:lnTo>
                      <a:pt x="1527" y="1814"/>
                    </a:lnTo>
                    <a:lnTo>
                      <a:pt x="1492" y="1869"/>
                    </a:lnTo>
                    <a:lnTo>
                      <a:pt x="1451" y="1922"/>
                    </a:lnTo>
                    <a:lnTo>
                      <a:pt x="1408" y="1973"/>
                    </a:lnTo>
                    <a:lnTo>
                      <a:pt x="1360" y="2021"/>
                    </a:lnTo>
                    <a:lnTo>
                      <a:pt x="1308" y="2065"/>
                    </a:lnTo>
                    <a:lnTo>
                      <a:pt x="1254" y="2105"/>
                    </a:lnTo>
                    <a:lnTo>
                      <a:pt x="1196" y="2142"/>
                    </a:lnTo>
                    <a:lnTo>
                      <a:pt x="1135" y="2174"/>
                    </a:lnTo>
                    <a:lnTo>
                      <a:pt x="1073" y="2201"/>
                    </a:lnTo>
                    <a:lnTo>
                      <a:pt x="1007" y="2223"/>
                    </a:lnTo>
                    <a:lnTo>
                      <a:pt x="941" y="2238"/>
                    </a:lnTo>
                    <a:lnTo>
                      <a:pt x="872" y="2249"/>
                    </a:lnTo>
                    <a:lnTo>
                      <a:pt x="802" y="2252"/>
                    </a:lnTo>
                    <a:lnTo>
                      <a:pt x="759" y="2251"/>
                    </a:lnTo>
                    <a:lnTo>
                      <a:pt x="714" y="2249"/>
                    </a:lnTo>
                    <a:lnTo>
                      <a:pt x="668" y="2243"/>
                    </a:lnTo>
                    <a:lnTo>
                      <a:pt x="622" y="2236"/>
                    </a:lnTo>
                    <a:lnTo>
                      <a:pt x="577" y="2227"/>
                    </a:lnTo>
                    <a:lnTo>
                      <a:pt x="532" y="2214"/>
                    </a:lnTo>
                    <a:lnTo>
                      <a:pt x="488" y="2199"/>
                    </a:lnTo>
                    <a:lnTo>
                      <a:pt x="444" y="2180"/>
                    </a:lnTo>
                    <a:lnTo>
                      <a:pt x="403" y="2158"/>
                    </a:lnTo>
                    <a:lnTo>
                      <a:pt x="363" y="2132"/>
                    </a:lnTo>
                    <a:lnTo>
                      <a:pt x="324" y="2102"/>
                    </a:lnTo>
                    <a:lnTo>
                      <a:pt x="289" y="2067"/>
                    </a:lnTo>
                    <a:lnTo>
                      <a:pt x="256" y="2028"/>
                    </a:lnTo>
                    <a:lnTo>
                      <a:pt x="97" y="2203"/>
                    </a:lnTo>
                    <a:lnTo>
                      <a:pt x="83" y="2217"/>
                    </a:lnTo>
                    <a:lnTo>
                      <a:pt x="72" y="2229"/>
                    </a:lnTo>
                    <a:lnTo>
                      <a:pt x="64" y="2238"/>
                    </a:lnTo>
                    <a:lnTo>
                      <a:pt x="57" y="2243"/>
                    </a:lnTo>
                    <a:lnTo>
                      <a:pt x="52" y="2248"/>
                    </a:lnTo>
                    <a:lnTo>
                      <a:pt x="46" y="2251"/>
                    </a:lnTo>
                    <a:lnTo>
                      <a:pt x="41" y="2252"/>
                    </a:lnTo>
                    <a:lnTo>
                      <a:pt x="36" y="2252"/>
                    </a:lnTo>
                    <a:lnTo>
                      <a:pt x="21" y="2250"/>
                    </a:lnTo>
                    <a:lnTo>
                      <a:pt x="10" y="2242"/>
                    </a:lnTo>
                    <a:lnTo>
                      <a:pt x="3" y="2233"/>
                    </a:lnTo>
                    <a:lnTo>
                      <a:pt x="0" y="2223"/>
                    </a:lnTo>
                    <a:lnTo>
                      <a:pt x="0" y="2218"/>
                    </a:lnTo>
                    <a:lnTo>
                      <a:pt x="3" y="2209"/>
                    </a:lnTo>
                    <a:lnTo>
                      <a:pt x="7" y="2194"/>
                    </a:lnTo>
                    <a:lnTo>
                      <a:pt x="11" y="2174"/>
                    </a:lnTo>
                    <a:lnTo>
                      <a:pt x="18" y="2150"/>
                    </a:lnTo>
                    <a:lnTo>
                      <a:pt x="24" y="2122"/>
                    </a:lnTo>
                    <a:lnTo>
                      <a:pt x="33" y="2091"/>
                    </a:lnTo>
                    <a:lnTo>
                      <a:pt x="42" y="2056"/>
                    </a:lnTo>
                    <a:lnTo>
                      <a:pt x="52" y="2020"/>
                    </a:lnTo>
                    <a:lnTo>
                      <a:pt x="61" y="1981"/>
                    </a:lnTo>
                    <a:lnTo>
                      <a:pt x="71" y="1941"/>
                    </a:lnTo>
                    <a:lnTo>
                      <a:pt x="82" y="1900"/>
                    </a:lnTo>
                    <a:lnTo>
                      <a:pt x="93" y="1859"/>
                    </a:lnTo>
                    <a:lnTo>
                      <a:pt x="104" y="1817"/>
                    </a:lnTo>
                    <a:lnTo>
                      <a:pt x="115" y="1776"/>
                    </a:lnTo>
                    <a:lnTo>
                      <a:pt x="126" y="1736"/>
                    </a:lnTo>
                    <a:lnTo>
                      <a:pt x="136" y="1697"/>
                    </a:lnTo>
                    <a:lnTo>
                      <a:pt x="145" y="1661"/>
                    </a:lnTo>
                    <a:lnTo>
                      <a:pt x="155" y="1627"/>
                    </a:lnTo>
                    <a:lnTo>
                      <a:pt x="164" y="1596"/>
                    </a:lnTo>
                    <a:lnTo>
                      <a:pt x="172" y="1566"/>
                    </a:lnTo>
                    <a:lnTo>
                      <a:pt x="178" y="1542"/>
                    </a:lnTo>
                    <a:lnTo>
                      <a:pt x="185" y="1522"/>
                    </a:lnTo>
                    <a:lnTo>
                      <a:pt x="189" y="1506"/>
                    </a:lnTo>
                    <a:lnTo>
                      <a:pt x="192" y="1496"/>
                    </a:lnTo>
                    <a:lnTo>
                      <a:pt x="195" y="1492"/>
                    </a:lnTo>
                    <a:lnTo>
                      <a:pt x="201" y="1486"/>
                    </a:lnTo>
                    <a:lnTo>
                      <a:pt x="209" y="1483"/>
                    </a:lnTo>
                    <a:lnTo>
                      <a:pt x="217" y="1482"/>
                    </a:lnTo>
                    <a:lnTo>
                      <a:pt x="229" y="1482"/>
                    </a:lnTo>
                    <a:lnTo>
                      <a:pt x="237" y="1482"/>
                    </a:lnTo>
                    <a:lnTo>
                      <a:pt x="244" y="1482"/>
                    </a:lnTo>
                    <a:lnTo>
                      <a:pt x="250" y="1484"/>
                    </a:lnTo>
                    <a:lnTo>
                      <a:pt x="257" y="1488"/>
                    </a:lnTo>
                    <a:lnTo>
                      <a:pt x="261" y="1495"/>
                    </a:lnTo>
                    <a:lnTo>
                      <a:pt x="264" y="1503"/>
                    </a:lnTo>
                    <a:lnTo>
                      <a:pt x="265" y="1515"/>
                    </a:lnTo>
                    <a:lnTo>
                      <a:pt x="265" y="1521"/>
                    </a:lnTo>
                    <a:lnTo>
                      <a:pt x="264" y="1527"/>
                    </a:lnTo>
                    <a:lnTo>
                      <a:pt x="261" y="1535"/>
                    </a:lnTo>
                    <a:lnTo>
                      <a:pt x="258" y="1547"/>
                    </a:lnTo>
                    <a:lnTo>
                      <a:pt x="255" y="1564"/>
                    </a:lnTo>
                    <a:lnTo>
                      <a:pt x="250" y="1585"/>
                    </a:lnTo>
                    <a:lnTo>
                      <a:pt x="247" y="1611"/>
                    </a:lnTo>
                    <a:lnTo>
                      <a:pt x="244" y="1639"/>
                    </a:lnTo>
                    <a:lnTo>
                      <a:pt x="241" y="1669"/>
                    </a:lnTo>
                    <a:lnTo>
                      <a:pt x="240" y="1701"/>
                    </a:lnTo>
                    <a:lnTo>
                      <a:pt x="243" y="1752"/>
                    </a:lnTo>
                    <a:lnTo>
                      <a:pt x="249" y="1798"/>
                    </a:lnTo>
                    <a:lnTo>
                      <a:pt x="259" y="1842"/>
                    </a:lnTo>
                    <a:lnTo>
                      <a:pt x="273" y="1882"/>
                    </a:lnTo>
                    <a:lnTo>
                      <a:pt x="291" y="1918"/>
                    </a:lnTo>
                    <a:lnTo>
                      <a:pt x="311" y="1950"/>
                    </a:lnTo>
                    <a:lnTo>
                      <a:pt x="334" y="1980"/>
                    </a:lnTo>
                    <a:lnTo>
                      <a:pt x="359" y="2007"/>
                    </a:lnTo>
                    <a:lnTo>
                      <a:pt x="388" y="2031"/>
                    </a:lnTo>
                    <a:lnTo>
                      <a:pt x="417" y="2053"/>
                    </a:lnTo>
                    <a:lnTo>
                      <a:pt x="448" y="2072"/>
                    </a:lnTo>
                    <a:lnTo>
                      <a:pt x="480" y="2088"/>
                    </a:lnTo>
                    <a:lnTo>
                      <a:pt x="514" y="2103"/>
                    </a:lnTo>
                    <a:lnTo>
                      <a:pt x="548" y="2116"/>
                    </a:lnTo>
                    <a:lnTo>
                      <a:pt x="583" y="2126"/>
                    </a:lnTo>
                    <a:lnTo>
                      <a:pt x="618" y="2134"/>
                    </a:lnTo>
                    <a:lnTo>
                      <a:pt x="653" y="2140"/>
                    </a:lnTo>
                    <a:lnTo>
                      <a:pt x="687" y="2146"/>
                    </a:lnTo>
                    <a:lnTo>
                      <a:pt x="720" y="2150"/>
                    </a:lnTo>
                    <a:lnTo>
                      <a:pt x="752" y="2153"/>
                    </a:lnTo>
                    <a:lnTo>
                      <a:pt x="784" y="2154"/>
                    </a:lnTo>
                    <a:lnTo>
                      <a:pt x="813" y="2154"/>
                    </a:lnTo>
                    <a:lnTo>
                      <a:pt x="872" y="2151"/>
                    </a:lnTo>
                    <a:lnTo>
                      <a:pt x="929" y="2142"/>
                    </a:lnTo>
                    <a:lnTo>
                      <a:pt x="984" y="2126"/>
                    </a:lnTo>
                    <a:lnTo>
                      <a:pt x="1038" y="2105"/>
                    </a:lnTo>
                    <a:lnTo>
                      <a:pt x="1089" y="2079"/>
                    </a:lnTo>
                    <a:lnTo>
                      <a:pt x="1137" y="2049"/>
                    </a:lnTo>
                    <a:lnTo>
                      <a:pt x="1182" y="2014"/>
                    </a:lnTo>
                    <a:lnTo>
                      <a:pt x="1223" y="1975"/>
                    </a:lnTo>
                    <a:lnTo>
                      <a:pt x="1261" y="1934"/>
                    </a:lnTo>
                    <a:lnTo>
                      <a:pt x="1295" y="1889"/>
                    </a:lnTo>
                    <a:lnTo>
                      <a:pt x="1325" y="1842"/>
                    </a:lnTo>
                    <a:lnTo>
                      <a:pt x="1350" y="1792"/>
                    </a:lnTo>
                    <a:lnTo>
                      <a:pt x="1369" y="1742"/>
                    </a:lnTo>
                    <a:lnTo>
                      <a:pt x="1384" y="1690"/>
                    </a:lnTo>
                    <a:lnTo>
                      <a:pt x="1392" y="1637"/>
                    </a:lnTo>
                    <a:lnTo>
                      <a:pt x="1396" y="1584"/>
                    </a:lnTo>
                    <a:lnTo>
                      <a:pt x="1395" y="1541"/>
                    </a:lnTo>
                    <a:lnTo>
                      <a:pt x="1389" y="1503"/>
                    </a:lnTo>
                    <a:lnTo>
                      <a:pt x="1380" y="1469"/>
                    </a:lnTo>
                    <a:lnTo>
                      <a:pt x="1369" y="1437"/>
                    </a:lnTo>
                    <a:lnTo>
                      <a:pt x="1355" y="1409"/>
                    </a:lnTo>
                    <a:lnTo>
                      <a:pt x="1340" y="1385"/>
                    </a:lnTo>
                    <a:lnTo>
                      <a:pt x="1321" y="1364"/>
                    </a:lnTo>
                    <a:lnTo>
                      <a:pt x="1302" y="1345"/>
                    </a:lnTo>
                    <a:lnTo>
                      <a:pt x="1281" y="1328"/>
                    </a:lnTo>
                    <a:lnTo>
                      <a:pt x="1259" y="1315"/>
                    </a:lnTo>
                    <a:lnTo>
                      <a:pt x="1236" y="1302"/>
                    </a:lnTo>
                    <a:lnTo>
                      <a:pt x="1213" y="1292"/>
                    </a:lnTo>
                    <a:lnTo>
                      <a:pt x="1189" y="1284"/>
                    </a:lnTo>
                    <a:lnTo>
                      <a:pt x="1167" y="1275"/>
                    </a:lnTo>
                    <a:lnTo>
                      <a:pt x="1143" y="1269"/>
                    </a:lnTo>
                    <a:lnTo>
                      <a:pt x="1121" y="1263"/>
                    </a:lnTo>
                    <a:lnTo>
                      <a:pt x="1100" y="1258"/>
                    </a:lnTo>
                    <a:lnTo>
                      <a:pt x="752" y="1170"/>
                    </a:lnTo>
                    <a:lnTo>
                      <a:pt x="715" y="1159"/>
                    </a:lnTo>
                    <a:lnTo>
                      <a:pt x="680" y="1144"/>
                    </a:lnTo>
                    <a:lnTo>
                      <a:pt x="644" y="1128"/>
                    </a:lnTo>
                    <a:lnTo>
                      <a:pt x="610" y="1107"/>
                    </a:lnTo>
                    <a:lnTo>
                      <a:pt x="577" y="1084"/>
                    </a:lnTo>
                    <a:lnTo>
                      <a:pt x="546" y="1057"/>
                    </a:lnTo>
                    <a:lnTo>
                      <a:pt x="517" y="1027"/>
                    </a:lnTo>
                    <a:lnTo>
                      <a:pt x="490" y="994"/>
                    </a:lnTo>
                    <a:lnTo>
                      <a:pt x="467" y="958"/>
                    </a:lnTo>
                    <a:lnTo>
                      <a:pt x="448" y="918"/>
                    </a:lnTo>
                    <a:lnTo>
                      <a:pt x="431" y="877"/>
                    </a:lnTo>
                    <a:lnTo>
                      <a:pt x="419" y="831"/>
                    </a:lnTo>
                    <a:lnTo>
                      <a:pt x="412" y="782"/>
                    </a:lnTo>
                    <a:lnTo>
                      <a:pt x="409" y="730"/>
                    </a:lnTo>
                    <a:lnTo>
                      <a:pt x="413" y="665"/>
                    </a:lnTo>
                    <a:lnTo>
                      <a:pt x="425" y="599"/>
                    </a:lnTo>
                    <a:lnTo>
                      <a:pt x="443" y="536"/>
                    </a:lnTo>
                    <a:lnTo>
                      <a:pt x="469" y="473"/>
                    </a:lnTo>
                    <a:lnTo>
                      <a:pt x="501" y="413"/>
                    </a:lnTo>
                    <a:lnTo>
                      <a:pt x="539" y="356"/>
                    </a:lnTo>
                    <a:lnTo>
                      <a:pt x="583" y="301"/>
                    </a:lnTo>
                    <a:lnTo>
                      <a:pt x="632" y="249"/>
                    </a:lnTo>
                    <a:lnTo>
                      <a:pt x="684" y="201"/>
                    </a:lnTo>
                    <a:lnTo>
                      <a:pt x="742" y="157"/>
                    </a:lnTo>
                    <a:lnTo>
                      <a:pt x="802" y="118"/>
                    </a:lnTo>
                    <a:lnTo>
                      <a:pt x="867" y="83"/>
                    </a:lnTo>
                    <a:lnTo>
                      <a:pt x="933" y="54"/>
                    </a:lnTo>
                    <a:lnTo>
                      <a:pt x="1002" y="31"/>
                    </a:lnTo>
                    <a:lnTo>
                      <a:pt x="1072" y="14"/>
                    </a:lnTo>
                    <a:lnTo>
                      <a:pt x="1144" y="3"/>
                    </a:lnTo>
                    <a:lnTo>
                      <a:pt x="12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3" name="Freeform 49"/>
              <p:cNvSpPr>
                <a:spLocks/>
              </p:cNvSpPr>
              <p:nvPr/>
            </p:nvSpPr>
            <p:spPr bwMode="auto">
              <a:xfrm>
                <a:off x="3135" y="2476"/>
                <a:ext cx="511" cy="729"/>
              </a:xfrm>
              <a:custGeom>
                <a:avLst/>
                <a:gdLst/>
                <a:ahLst/>
                <a:cxnLst>
                  <a:cxn ang="0">
                    <a:pos x="590" y="8"/>
                  </a:cxn>
                  <a:cxn ang="0">
                    <a:pos x="738" y="47"/>
                  </a:cxn>
                  <a:cxn ang="0">
                    <a:pos x="863" y="116"/>
                  </a:cxn>
                  <a:cxn ang="0">
                    <a:pos x="957" y="213"/>
                  </a:cxn>
                  <a:cxn ang="0">
                    <a:pos x="1012" y="336"/>
                  </a:cxn>
                  <a:cxn ang="0">
                    <a:pos x="1020" y="476"/>
                  </a:cxn>
                  <a:cxn ang="0">
                    <a:pos x="981" y="604"/>
                  </a:cxn>
                  <a:cxn ang="0">
                    <a:pos x="905" y="714"/>
                  </a:cxn>
                  <a:cxn ang="0">
                    <a:pos x="804" y="812"/>
                  </a:cxn>
                  <a:cxn ang="0">
                    <a:pos x="691" y="903"/>
                  </a:cxn>
                  <a:cxn ang="0">
                    <a:pos x="612" y="961"/>
                  </a:cxn>
                  <a:cxn ang="0">
                    <a:pos x="538" y="1018"/>
                  </a:cxn>
                  <a:cxn ang="0">
                    <a:pos x="456" y="1084"/>
                  </a:cxn>
                  <a:cxn ang="0">
                    <a:pos x="357" y="1166"/>
                  </a:cxn>
                  <a:cxn ang="0">
                    <a:pos x="231" y="1273"/>
                  </a:cxn>
                  <a:cxn ang="0">
                    <a:pos x="684" y="1273"/>
                  </a:cxn>
                  <a:cxn ang="0">
                    <a:pos x="760" y="1272"/>
                  </a:cxn>
                  <a:cxn ang="0">
                    <a:pos x="839" y="1267"/>
                  </a:cxn>
                  <a:cxn ang="0">
                    <a:pos x="885" y="1258"/>
                  </a:cxn>
                  <a:cxn ang="0">
                    <a:pos x="909" y="1208"/>
                  </a:cxn>
                  <a:cxn ang="0">
                    <a:pos x="930" y="1127"/>
                  </a:cxn>
                  <a:cxn ang="0">
                    <a:pos x="941" y="1059"/>
                  </a:cxn>
                  <a:cxn ang="0">
                    <a:pos x="952" y="1458"/>
                  </a:cxn>
                  <a:cxn ang="0">
                    <a:pos x="0" y="1417"/>
                  </a:cxn>
                  <a:cxn ang="0">
                    <a:pos x="9" y="1387"/>
                  </a:cxn>
                  <a:cxn ang="0">
                    <a:pos x="579" y="848"/>
                  </a:cxn>
                  <a:cxn ang="0">
                    <a:pos x="645" y="777"/>
                  </a:cxn>
                  <a:cxn ang="0">
                    <a:pos x="717" y="681"/>
                  </a:cxn>
                  <a:cxn ang="0">
                    <a:pos x="774" y="565"/>
                  </a:cxn>
                  <a:cxn ang="0">
                    <a:pos x="798" y="429"/>
                  </a:cxn>
                  <a:cxn ang="0">
                    <a:pos x="784" y="325"/>
                  </a:cxn>
                  <a:cxn ang="0">
                    <a:pos x="740" y="230"/>
                  </a:cxn>
                  <a:cxn ang="0">
                    <a:pos x="668" y="152"/>
                  </a:cxn>
                  <a:cxn ang="0">
                    <a:pos x="570" y="98"/>
                  </a:cxn>
                  <a:cxn ang="0">
                    <a:pos x="446" y="78"/>
                  </a:cxn>
                  <a:cxn ang="0">
                    <a:pos x="358" y="88"/>
                  </a:cxn>
                  <a:cxn ang="0">
                    <a:pos x="266" y="123"/>
                  </a:cxn>
                  <a:cxn ang="0">
                    <a:pos x="179" y="185"/>
                  </a:cxn>
                  <a:cxn ang="0">
                    <a:pos x="113" y="284"/>
                  </a:cxn>
                  <a:cxn ang="0">
                    <a:pos x="183" y="296"/>
                  </a:cxn>
                  <a:cxn ang="0">
                    <a:pos x="223" y="327"/>
                  </a:cxn>
                  <a:cxn ang="0">
                    <a:pos x="242" y="366"/>
                  </a:cxn>
                  <a:cxn ang="0">
                    <a:pos x="246" y="400"/>
                  </a:cxn>
                  <a:cxn ang="0">
                    <a:pos x="226" y="466"/>
                  </a:cxn>
                  <a:cxn ang="0">
                    <a:pos x="179" y="504"/>
                  </a:cxn>
                  <a:cxn ang="0">
                    <a:pos x="123" y="518"/>
                  </a:cxn>
                  <a:cxn ang="0">
                    <a:pos x="95" y="514"/>
                  </a:cxn>
                  <a:cxn ang="0">
                    <a:pos x="54" y="498"/>
                  </a:cxn>
                  <a:cxn ang="0">
                    <a:pos x="17" y="462"/>
                  </a:cxn>
                  <a:cxn ang="0">
                    <a:pos x="0" y="395"/>
                  </a:cxn>
                  <a:cxn ang="0">
                    <a:pos x="22" y="275"/>
                  </a:cxn>
                  <a:cxn ang="0">
                    <a:pos x="87" y="167"/>
                  </a:cxn>
                  <a:cxn ang="0">
                    <a:pos x="188" y="80"/>
                  </a:cxn>
                  <a:cxn ang="0">
                    <a:pos x="321" y="22"/>
                  </a:cxn>
                  <a:cxn ang="0">
                    <a:pos x="482" y="0"/>
                  </a:cxn>
                </a:cxnLst>
                <a:rect l="0" t="0" r="r" b="b"/>
                <a:pathLst>
                  <a:path w="1023" h="1458">
                    <a:moveTo>
                      <a:pt x="482" y="0"/>
                    </a:moveTo>
                    <a:lnTo>
                      <a:pt x="536" y="2"/>
                    </a:lnTo>
                    <a:lnTo>
                      <a:pt x="590" y="8"/>
                    </a:lnTo>
                    <a:lnTo>
                      <a:pt x="641" y="18"/>
                    </a:lnTo>
                    <a:lnTo>
                      <a:pt x="691" y="30"/>
                    </a:lnTo>
                    <a:lnTo>
                      <a:pt x="738" y="47"/>
                    </a:lnTo>
                    <a:lnTo>
                      <a:pt x="783" y="66"/>
                    </a:lnTo>
                    <a:lnTo>
                      <a:pt x="824" y="89"/>
                    </a:lnTo>
                    <a:lnTo>
                      <a:pt x="863" y="116"/>
                    </a:lnTo>
                    <a:lnTo>
                      <a:pt x="898" y="145"/>
                    </a:lnTo>
                    <a:lnTo>
                      <a:pt x="930" y="178"/>
                    </a:lnTo>
                    <a:lnTo>
                      <a:pt x="957" y="213"/>
                    </a:lnTo>
                    <a:lnTo>
                      <a:pt x="980" y="252"/>
                    </a:lnTo>
                    <a:lnTo>
                      <a:pt x="999" y="292"/>
                    </a:lnTo>
                    <a:lnTo>
                      <a:pt x="1012" y="336"/>
                    </a:lnTo>
                    <a:lnTo>
                      <a:pt x="1020" y="382"/>
                    </a:lnTo>
                    <a:lnTo>
                      <a:pt x="1023" y="429"/>
                    </a:lnTo>
                    <a:lnTo>
                      <a:pt x="1020" y="476"/>
                    </a:lnTo>
                    <a:lnTo>
                      <a:pt x="1012" y="521"/>
                    </a:lnTo>
                    <a:lnTo>
                      <a:pt x="999" y="564"/>
                    </a:lnTo>
                    <a:lnTo>
                      <a:pt x="981" y="604"/>
                    </a:lnTo>
                    <a:lnTo>
                      <a:pt x="959" y="643"/>
                    </a:lnTo>
                    <a:lnTo>
                      <a:pt x="934" y="679"/>
                    </a:lnTo>
                    <a:lnTo>
                      <a:pt x="905" y="714"/>
                    </a:lnTo>
                    <a:lnTo>
                      <a:pt x="874" y="748"/>
                    </a:lnTo>
                    <a:lnTo>
                      <a:pt x="840" y="781"/>
                    </a:lnTo>
                    <a:lnTo>
                      <a:pt x="804" y="812"/>
                    </a:lnTo>
                    <a:lnTo>
                      <a:pt x="767" y="843"/>
                    </a:lnTo>
                    <a:lnTo>
                      <a:pt x="729" y="872"/>
                    </a:lnTo>
                    <a:lnTo>
                      <a:pt x="691" y="903"/>
                    </a:lnTo>
                    <a:lnTo>
                      <a:pt x="664" y="922"/>
                    </a:lnTo>
                    <a:lnTo>
                      <a:pt x="638" y="941"/>
                    </a:lnTo>
                    <a:lnTo>
                      <a:pt x="612" y="961"/>
                    </a:lnTo>
                    <a:lnTo>
                      <a:pt x="587" y="980"/>
                    </a:lnTo>
                    <a:lnTo>
                      <a:pt x="563" y="998"/>
                    </a:lnTo>
                    <a:lnTo>
                      <a:pt x="538" y="1018"/>
                    </a:lnTo>
                    <a:lnTo>
                      <a:pt x="512" y="1039"/>
                    </a:lnTo>
                    <a:lnTo>
                      <a:pt x="485" y="1060"/>
                    </a:lnTo>
                    <a:lnTo>
                      <a:pt x="456" y="1084"/>
                    </a:lnTo>
                    <a:lnTo>
                      <a:pt x="426" y="1108"/>
                    </a:lnTo>
                    <a:lnTo>
                      <a:pt x="393" y="1136"/>
                    </a:lnTo>
                    <a:lnTo>
                      <a:pt x="357" y="1166"/>
                    </a:lnTo>
                    <a:lnTo>
                      <a:pt x="319" y="1198"/>
                    </a:lnTo>
                    <a:lnTo>
                      <a:pt x="276" y="1233"/>
                    </a:lnTo>
                    <a:lnTo>
                      <a:pt x="231" y="1273"/>
                    </a:lnTo>
                    <a:lnTo>
                      <a:pt x="655" y="1273"/>
                    </a:lnTo>
                    <a:lnTo>
                      <a:pt x="667" y="1273"/>
                    </a:lnTo>
                    <a:lnTo>
                      <a:pt x="684" y="1273"/>
                    </a:lnTo>
                    <a:lnTo>
                      <a:pt x="706" y="1273"/>
                    </a:lnTo>
                    <a:lnTo>
                      <a:pt x="732" y="1272"/>
                    </a:lnTo>
                    <a:lnTo>
                      <a:pt x="760" y="1272"/>
                    </a:lnTo>
                    <a:lnTo>
                      <a:pt x="788" y="1271"/>
                    </a:lnTo>
                    <a:lnTo>
                      <a:pt x="814" y="1269"/>
                    </a:lnTo>
                    <a:lnTo>
                      <a:pt x="839" y="1267"/>
                    </a:lnTo>
                    <a:lnTo>
                      <a:pt x="860" y="1264"/>
                    </a:lnTo>
                    <a:lnTo>
                      <a:pt x="875" y="1261"/>
                    </a:lnTo>
                    <a:lnTo>
                      <a:pt x="885" y="1258"/>
                    </a:lnTo>
                    <a:lnTo>
                      <a:pt x="893" y="1248"/>
                    </a:lnTo>
                    <a:lnTo>
                      <a:pt x="902" y="1231"/>
                    </a:lnTo>
                    <a:lnTo>
                      <a:pt x="909" y="1208"/>
                    </a:lnTo>
                    <a:lnTo>
                      <a:pt x="917" y="1182"/>
                    </a:lnTo>
                    <a:lnTo>
                      <a:pt x="924" y="1155"/>
                    </a:lnTo>
                    <a:lnTo>
                      <a:pt x="930" y="1127"/>
                    </a:lnTo>
                    <a:lnTo>
                      <a:pt x="935" y="1101"/>
                    </a:lnTo>
                    <a:lnTo>
                      <a:pt x="939" y="1077"/>
                    </a:lnTo>
                    <a:lnTo>
                      <a:pt x="941" y="1059"/>
                    </a:lnTo>
                    <a:lnTo>
                      <a:pt x="1023" y="1059"/>
                    </a:lnTo>
                    <a:lnTo>
                      <a:pt x="1023" y="1059"/>
                    </a:lnTo>
                    <a:lnTo>
                      <a:pt x="952" y="1458"/>
                    </a:lnTo>
                    <a:lnTo>
                      <a:pt x="0" y="1458"/>
                    </a:lnTo>
                    <a:lnTo>
                      <a:pt x="0" y="1434"/>
                    </a:lnTo>
                    <a:lnTo>
                      <a:pt x="0" y="1417"/>
                    </a:lnTo>
                    <a:lnTo>
                      <a:pt x="3" y="1405"/>
                    </a:lnTo>
                    <a:lnTo>
                      <a:pt x="5" y="1396"/>
                    </a:lnTo>
                    <a:lnTo>
                      <a:pt x="9" y="1387"/>
                    </a:lnTo>
                    <a:lnTo>
                      <a:pt x="17" y="1380"/>
                    </a:lnTo>
                    <a:lnTo>
                      <a:pt x="26" y="1371"/>
                    </a:lnTo>
                    <a:lnTo>
                      <a:pt x="579" y="848"/>
                    </a:lnTo>
                    <a:lnTo>
                      <a:pt x="598" y="828"/>
                    </a:lnTo>
                    <a:lnTo>
                      <a:pt x="621" y="804"/>
                    </a:lnTo>
                    <a:lnTo>
                      <a:pt x="645" y="777"/>
                    </a:lnTo>
                    <a:lnTo>
                      <a:pt x="669" y="748"/>
                    </a:lnTo>
                    <a:lnTo>
                      <a:pt x="693" y="715"/>
                    </a:lnTo>
                    <a:lnTo>
                      <a:pt x="717" y="681"/>
                    </a:lnTo>
                    <a:lnTo>
                      <a:pt x="739" y="645"/>
                    </a:lnTo>
                    <a:lnTo>
                      <a:pt x="758" y="605"/>
                    </a:lnTo>
                    <a:lnTo>
                      <a:pt x="774" y="565"/>
                    </a:lnTo>
                    <a:lnTo>
                      <a:pt x="787" y="521"/>
                    </a:lnTo>
                    <a:lnTo>
                      <a:pt x="795" y="476"/>
                    </a:lnTo>
                    <a:lnTo>
                      <a:pt x="798" y="429"/>
                    </a:lnTo>
                    <a:lnTo>
                      <a:pt x="796" y="394"/>
                    </a:lnTo>
                    <a:lnTo>
                      <a:pt x="791" y="360"/>
                    </a:lnTo>
                    <a:lnTo>
                      <a:pt x="784" y="325"/>
                    </a:lnTo>
                    <a:lnTo>
                      <a:pt x="772" y="292"/>
                    </a:lnTo>
                    <a:lnTo>
                      <a:pt x="758" y="260"/>
                    </a:lnTo>
                    <a:lnTo>
                      <a:pt x="740" y="230"/>
                    </a:lnTo>
                    <a:lnTo>
                      <a:pt x="719" y="202"/>
                    </a:lnTo>
                    <a:lnTo>
                      <a:pt x="695" y="176"/>
                    </a:lnTo>
                    <a:lnTo>
                      <a:pt x="668" y="152"/>
                    </a:lnTo>
                    <a:lnTo>
                      <a:pt x="639" y="130"/>
                    </a:lnTo>
                    <a:lnTo>
                      <a:pt x="606" y="112"/>
                    </a:lnTo>
                    <a:lnTo>
                      <a:pt x="570" y="98"/>
                    </a:lnTo>
                    <a:lnTo>
                      <a:pt x="532" y="87"/>
                    </a:lnTo>
                    <a:lnTo>
                      <a:pt x="489" y="81"/>
                    </a:lnTo>
                    <a:lnTo>
                      <a:pt x="446" y="78"/>
                    </a:lnTo>
                    <a:lnTo>
                      <a:pt x="417" y="79"/>
                    </a:lnTo>
                    <a:lnTo>
                      <a:pt x="388" y="83"/>
                    </a:lnTo>
                    <a:lnTo>
                      <a:pt x="358" y="88"/>
                    </a:lnTo>
                    <a:lnTo>
                      <a:pt x="327" y="97"/>
                    </a:lnTo>
                    <a:lnTo>
                      <a:pt x="296" y="108"/>
                    </a:lnTo>
                    <a:lnTo>
                      <a:pt x="266" y="123"/>
                    </a:lnTo>
                    <a:lnTo>
                      <a:pt x="235" y="140"/>
                    </a:lnTo>
                    <a:lnTo>
                      <a:pt x="207" y="161"/>
                    </a:lnTo>
                    <a:lnTo>
                      <a:pt x="179" y="185"/>
                    </a:lnTo>
                    <a:lnTo>
                      <a:pt x="154" y="214"/>
                    </a:lnTo>
                    <a:lnTo>
                      <a:pt x="132" y="246"/>
                    </a:lnTo>
                    <a:lnTo>
                      <a:pt x="113" y="284"/>
                    </a:lnTo>
                    <a:lnTo>
                      <a:pt x="140" y="285"/>
                    </a:lnTo>
                    <a:lnTo>
                      <a:pt x="163" y="289"/>
                    </a:lnTo>
                    <a:lnTo>
                      <a:pt x="183" y="296"/>
                    </a:lnTo>
                    <a:lnTo>
                      <a:pt x="199" y="305"/>
                    </a:lnTo>
                    <a:lnTo>
                      <a:pt x="213" y="315"/>
                    </a:lnTo>
                    <a:lnTo>
                      <a:pt x="223" y="327"/>
                    </a:lnTo>
                    <a:lnTo>
                      <a:pt x="232" y="340"/>
                    </a:lnTo>
                    <a:lnTo>
                      <a:pt x="237" y="352"/>
                    </a:lnTo>
                    <a:lnTo>
                      <a:pt x="242" y="366"/>
                    </a:lnTo>
                    <a:lnTo>
                      <a:pt x="244" y="378"/>
                    </a:lnTo>
                    <a:lnTo>
                      <a:pt x="245" y="390"/>
                    </a:lnTo>
                    <a:lnTo>
                      <a:pt x="246" y="400"/>
                    </a:lnTo>
                    <a:lnTo>
                      <a:pt x="244" y="425"/>
                    </a:lnTo>
                    <a:lnTo>
                      <a:pt x="237" y="446"/>
                    </a:lnTo>
                    <a:lnTo>
                      <a:pt x="226" y="466"/>
                    </a:lnTo>
                    <a:lnTo>
                      <a:pt x="213" y="481"/>
                    </a:lnTo>
                    <a:lnTo>
                      <a:pt x="197" y="494"/>
                    </a:lnTo>
                    <a:lnTo>
                      <a:pt x="179" y="504"/>
                    </a:lnTo>
                    <a:lnTo>
                      <a:pt x="161" y="512"/>
                    </a:lnTo>
                    <a:lnTo>
                      <a:pt x="142" y="516"/>
                    </a:lnTo>
                    <a:lnTo>
                      <a:pt x="123" y="518"/>
                    </a:lnTo>
                    <a:lnTo>
                      <a:pt x="116" y="517"/>
                    </a:lnTo>
                    <a:lnTo>
                      <a:pt x="106" y="516"/>
                    </a:lnTo>
                    <a:lnTo>
                      <a:pt x="95" y="514"/>
                    </a:lnTo>
                    <a:lnTo>
                      <a:pt x="82" y="510"/>
                    </a:lnTo>
                    <a:lnTo>
                      <a:pt x="68" y="505"/>
                    </a:lnTo>
                    <a:lnTo>
                      <a:pt x="54" y="498"/>
                    </a:lnTo>
                    <a:lnTo>
                      <a:pt x="40" y="489"/>
                    </a:lnTo>
                    <a:lnTo>
                      <a:pt x="28" y="476"/>
                    </a:lnTo>
                    <a:lnTo>
                      <a:pt x="17" y="462"/>
                    </a:lnTo>
                    <a:lnTo>
                      <a:pt x="8" y="443"/>
                    </a:lnTo>
                    <a:lnTo>
                      <a:pt x="3" y="421"/>
                    </a:lnTo>
                    <a:lnTo>
                      <a:pt x="0" y="395"/>
                    </a:lnTo>
                    <a:lnTo>
                      <a:pt x="3" y="354"/>
                    </a:lnTo>
                    <a:lnTo>
                      <a:pt x="10" y="315"/>
                    </a:lnTo>
                    <a:lnTo>
                      <a:pt x="22" y="275"/>
                    </a:lnTo>
                    <a:lnTo>
                      <a:pt x="40" y="238"/>
                    </a:lnTo>
                    <a:lnTo>
                      <a:pt x="62" y="202"/>
                    </a:lnTo>
                    <a:lnTo>
                      <a:pt x="87" y="167"/>
                    </a:lnTo>
                    <a:lnTo>
                      <a:pt x="117" y="136"/>
                    </a:lnTo>
                    <a:lnTo>
                      <a:pt x="151" y="107"/>
                    </a:lnTo>
                    <a:lnTo>
                      <a:pt x="188" y="80"/>
                    </a:lnTo>
                    <a:lnTo>
                      <a:pt x="230" y="57"/>
                    </a:lnTo>
                    <a:lnTo>
                      <a:pt x="273" y="37"/>
                    </a:lnTo>
                    <a:lnTo>
                      <a:pt x="321" y="22"/>
                    </a:lnTo>
                    <a:lnTo>
                      <a:pt x="371" y="10"/>
                    </a:lnTo>
                    <a:lnTo>
                      <a:pt x="425" y="3"/>
                    </a:lnTo>
                    <a:lnTo>
                      <a:pt x="48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078" name="Freeform 54"/>
            <p:cNvSpPr>
              <a:spLocks noChangeAspect="1" noEditPoints="1"/>
            </p:cNvSpPr>
            <p:nvPr>
              <p:custDataLst>
                <p:tags r:id="rId4"/>
              </p:custDataLst>
            </p:nvPr>
          </p:nvSpPr>
          <p:spPr bwMode="auto">
            <a:xfrm>
              <a:off x="4191000" y="4876800"/>
              <a:ext cx="251363" cy="457200"/>
            </a:xfrm>
            <a:custGeom>
              <a:avLst/>
              <a:gdLst/>
              <a:ahLst/>
              <a:cxnLst>
                <a:cxn ang="0">
                  <a:pos x="1514" y="159"/>
                </a:cxn>
                <a:cxn ang="0">
                  <a:pos x="1370" y="348"/>
                </a:cxn>
                <a:cxn ang="0">
                  <a:pos x="1222" y="636"/>
                </a:cxn>
                <a:cxn ang="0">
                  <a:pos x="1077" y="996"/>
                </a:cxn>
                <a:cxn ang="0">
                  <a:pos x="953" y="1393"/>
                </a:cxn>
                <a:cxn ang="0">
                  <a:pos x="853" y="1771"/>
                </a:cxn>
                <a:cxn ang="0">
                  <a:pos x="784" y="2078"/>
                </a:cxn>
                <a:cxn ang="0">
                  <a:pos x="746" y="2263"/>
                </a:cxn>
                <a:cxn ang="0">
                  <a:pos x="801" y="2227"/>
                </a:cxn>
                <a:cxn ang="0">
                  <a:pos x="1010" y="1999"/>
                </a:cxn>
                <a:cxn ang="0">
                  <a:pos x="1265" y="1686"/>
                </a:cxn>
                <a:cxn ang="0">
                  <a:pos x="1518" y="1308"/>
                </a:cxn>
                <a:cxn ang="0">
                  <a:pos x="1718" y="889"/>
                </a:cxn>
                <a:cxn ang="0">
                  <a:pos x="1816" y="451"/>
                </a:cxn>
                <a:cxn ang="0">
                  <a:pos x="1816" y="285"/>
                </a:cxn>
                <a:cxn ang="0">
                  <a:pos x="1782" y="176"/>
                </a:cxn>
                <a:cxn ang="0">
                  <a:pos x="1679" y="110"/>
                </a:cxn>
                <a:cxn ang="0">
                  <a:pos x="1759" y="19"/>
                </a:cxn>
                <a:cxn ang="0">
                  <a:pos x="1875" y="111"/>
                </a:cxn>
                <a:cxn ang="0">
                  <a:pos x="1926" y="237"/>
                </a:cxn>
                <a:cxn ang="0">
                  <a:pos x="1938" y="349"/>
                </a:cxn>
                <a:cxn ang="0">
                  <a:pos x="1902" y="695"/>
                </a:cxn>
                <a:cxn ang="0">
                  <a:pos x="1705" y="1215"/>
                </a:cxn>
                <a:cxn ang="0">
                  <a:pos x="1403" y="1700"/>
                </a:cxn>
                <a:cxn ang="0">
                  <a:pos x="1067" y="2115"/>
                </a:cxn>
                <a:cxn ang="0">
                  <a:pos x="796" y="2400"/>
                </a:cxn>
                <a:cxn ang="0">
                  <a:pos x="731" y="2473"/>
                </a:cxn>
                <a:cxn ang="0">
                  <a:pos x="709" y="2498"/>
                </a:cxn>
                <a:cxn ang="0">
                  <a:pos x="697" y="2604"/>
                </a:cxn>
                <a:cxn ang="0">
                  <a:pos x="687" y="2747"/>
                </a:cxn>
                <a:cxn ang="0">
                  <a:pos x="694" y="2979"/>
                </a:cxn>
                <a:cxn ang="0">
                  <a:pos x="754" y="3242"/>
                </a:cxn>
                <a:cxn ang="0">
                  <a:pos x="880" y="3392"/>
                </a:cxn>
                <a:cxn ang="0">
                  <a:pos x="1051" y="3415"/>
                </a:cxn>
                <a:cxn ang="0">
                  <a:pos x="1217" y="3361"/>
                </a:cxn>
                <a:cxn ang="0">
                  <a:pos x="1430" y="3223"/>
                </a:cxn>
                <a:cxn ang="0">
                  <a:pos x="1665" y="3018"/>
                </a:cxn>
                <a:cxn ang="0">
                  <a:pos x="1704" y="2987"/>
                </a:cxn>
                <a:cxn ang="0">
                  <a:pos x="1762" y="3017"/>
                </a:cxn>
                <a:cxn ang="0">
                  <a:pos x="1762" y="3071"/>
                </a:cxn>
                <a:cxn ang="0">
                  <a:pos x="1671" y="3168"/>
                </a:cxn>
                <a:cxn ang="0">
                  <a:pos x="1544" y="3276"/>
                </a:cxn>
                <a:cxn ang="0">
                  <a:pos x="1433" y="3357"/>
                </a:cxn>
                <a:cxn ang="0">
                  <a:pos x="1210" y="3481"/>
                </a:cxn>
                <a:cxn ang="0">
                  <a:pos x="931" y="3524"/>
                </a:cxn>
                <a:cxn ang="0">
                  <a:pos x="710" y="3438"/>
                </a:cxn>
                <a:cxn ang="0">
                  <a:pos x="557" y="3252"/>
                </a:cxn>
                <a:cxn ang="0">
                  <a:pos x="462" y="2999"/>
                </a:cxn>
                <a:cxn ang="0">
                  <a:pos x="402" y="2784"/>
                </a:cxn>
                <a:cxn ang="0">
                  <a:pos x="298" y="2889"/>
                </a:cxn>
                <a:cxn ang="0">
                  <a:pos x="187" y="2995"/>
                </a:cxn>
                <a:cxn ang="0">
                  <a:pos x="104" y="3073"/>
                </a:cxn>
                <a:cxn ang="0">
                  <a:pos x="69" y="3093"/>
                </a:cxn>
                <a:cxn ang="0">
                  <a:pos x="4" y="3043"/>
                </a:cxn>
                <a:cxn ang="0">
                  <a:pos x="25" y="2978"/>
                </a:cxn>
                <a:cxn ang="0">
                  <a:pos x="444" y="2145"/>
                </a:cxn>
                <a:cxn ang="0">
                  <a:pos x="633" y="1370"/>
                </a:cxn>
                <a:cxn ang="0">
                  <a:pos x="828" y="883"/>
                </a:cxn>
                <a:cxn ang="0">
                  <a:pos x="914" y="709"/>
                </a:cxn>
                <a:cxn ang="0">
                  <a:pos x="1056" y="470"/>
                </a:cxn>
                <a:cxn ang="0">
                  <a:pos x="1242" y="229"/>
                </a:cxn>
                <a:cxn ang="0">
                  <a:pos x="1458" y="53"/>
                </a:cxn>
              </a:cxnLst>
              <a:rect l="0" t="0" r="r" b="b"/>
              <a:pathLst>
                <a:path w="1938" h="3527">
                  <a:moveTo>
                    <a:pt x="1646" y="108"/>
                  </a:moveTo>
                  <a:lnTo>
                    <a:pt x="1611" y="111"/>
                  </a:lnTo>
                  <a:lnTo>
                    <a:pt x="1578" y="121"/>
                  </a:lnTo>
                  <a:lnTo>
                    <a:pt x="1545" y="138"/>
                  </a:lnTo>
                  <a:lnTo>
                    <a:pt x="1514" y="159"/>
                  </a:lnTo>
                  <a:lnTo>
                    <a:pt x="1485" y="187"/>
                  </a:lnTo>
                  <a:lnTo>
                    <a:pt x="1456" y="221"/>
                  </a:lnTo>
                  <a:lnTo>
                    <a:pt x="1426" y="258"/>
                  </a:lnTo>
                  <a:lnTo>
                    <a:pt x="1398" y="301"/>
                  </a:lnTo>
                  <a:lnTo>
                    <a:pt x="1370" y="348"/>
                  </a:lnTo>
                  <a:lnTo>
                    <a:pt x="1342" y="398"/>
                  </a:lnTo>
                  <a:lnTo>
                    <a:pt x="1313" y="453"/>
                  </a:lnTo>
                  <a:lnTo>
                    <a:pt x="1283" y="511"/>
                  </a:lnTo>
                  <a:lnTo>
                    <a:pt x="1253" y="572"/>
                  </a:lnTo>
                  <a:lnTo>
                    <a:pt x="1222" y="636"/>
                  </a:lnTo>
                  <a:lnTo>
                    <a:pt x="1192" y="703"/>
                  </a:lnTo>
                  <a:lnTo>
                    <a:pt x="1162" y="773"/>
                  </a:lnTo>
                  <a:lnTo>
                    <a:pt x="1133" y="845"/>
                  </a:lnTo>
                  <a:lnTo>
                    <a:pt x="1105" y="920"/>
                  </a:lnTo>
                  <a:lnTo>
                    <a:pt x="1077" y="996"/>
                  </a:lnTo>
                  <a:lnTo>
                    <a:pt x="1051" y="1075"/>
                  </a:lnTo>
                  <a:lnTo>
                    <a:pt x="1026" y="1153"/>
                  </a:lnTo>
                  <a:lnTo>
                    <a:pt x="1000" y="1233"/>
                  </a:lnTo>
                  <a:lnTo>
                    <a:pt x="977" y="1313"/>
                  </a:lnTo>
                  <a:lnTo>
                    <a:pt x="953" y="1393"/>
                  </a:lnTo>
                  <a:lnTo>
                    <a:pt x="931" y="1471"/>
                  </a:lnTo>
                  <a:lnTo>
                    <a:pt x="911" y="1549"/>
                  </a:lnTo>
                  <a:lnTo>
                    <a:pt x="890" y="1625"/>
                  </a:lnTo>
                  <a:lnTo>
                    <a:pt x="872" y="1699"/>
                  </a:lnTo>
                  <a:lnTo>
                    <a:pt x="853" y="1771"/>
                  </a:lnTo>
                  <a:lnTo>
                    <a:pt x="837" y="1839"/>
                  </a:lnTo>
                  <a:lnTo>
                    <a:pt x="821" y="1905"/>
                  </a:lnTo>
                  <a:lnTo>
                    <a:pt x="808" y="1968"/>
                  </a:lnTo>
                  <a:lnTo>
                    <a:pt x="795" y="2025"/>
                  </a:lnTo>
                  <a:lnTo>
                    <a:pt x="784" y="2078"/>
                  </a:lnTo>
                  <a:lnTo>
                    <a:pt x="773" y="2127"/>
                  </a:lnTo>
                  <a:lnTo>
                    <a:pt x="764" y="2171"/>
                  </a:lnTo>
                  <a:lnTo>
                    <a:pt x="757" y="2208"/>
                  </a:lnTo>
                  <a:lnTo>
                    <a:pt x="751" y="2238"/>
                  </a:lnTo>
                  <a:lnTo>
                    <a:pt x="746" y="2263"/>
                  </a:lnTo>
                  <a:lnTo>
                    <a:pt x="742" y="2280"/>
                  </a:lnTo>
                  <a:lnTo>
                    <a:pt x="741" y="2289"/>
                  </a:lnTo>
                  <a:lnTo>
                    <a:pt x="741" y="2289"/>
                  </a:lnTo>
                  <a:lnTo>
                    <a:pt x="769" y="2261"/>
                  </a:lnTo>
                  <a:lnTo>
                    <a:pt x="801" y="2227"/>
                  </a:lnTo>
                  <a:lnTo>
                    <a:pt x="836" y="2190"/>
                  </a:lnTo>
                  <a:lnTo>
                    <a:pt x="875" y="2148"/>
                  </a:lnTo>
                  <a:lnTo>
                    <a:pt x="917" y="2102"/>
                  </a:lnTo>
                  <a:lnTo>
                    <a:pt x="962" y="2053"/>
                  </a:lnTo>
                  <a:lnTo>
                    <a:pt x="1010" y="1999"/>
                  </a:lnTo>
                  <a:lnTo>
                    <a:pt x="1059" y="1943"/>
                  </a:lnTo>
                  <a:lnTo>
                    <a:pt x="1109" y="1883"/>
                  </a:lnTo>
                  <a:lnTo>
                    <a:pt x="1160" y="1820"/>
                  </a:lnTo>
                  <a:lnTo>
                    <a:pt x="1213" y="1754"/>
                  </a:lnTo>
                  <a:lnTo>
                    <a:pt x="1265" y="1686"/>
                  </a:lnTo>
                  <a:lnTo>
                    <a:pt x="1318" y="1615"/>
                  </a:lnTo>
                  <a:lnTo>
                    <a:pt x="1369" y="1541"/>
                  </a:lnTo>
                  <a:lnTo>
                    <a:pt x="1420" y="1465"/>
                  </a:lnTo>
                  <a:lnTo>
                    <a:pt x="1469" y="1388"/>
                  </a:lnTo>
                  <a:lnTo>
                    <a:pt x="1518" y="1308"/>
                  </a:lnTo>
                  <a:lnTo>
                    <a:pt x="1563" y="1227"/>
                  </a:lnTo>
                  <a:lnTo>
                    <a:pt x="1607" y="1145"/>
                  </a:lnTo>
                  <a:lnTo>
                    <a:pt x="1648" y="1061"/>
                  </a:lnTo>
                  <a:lnTo>
                    <a:pt x="1684" y="975"/>
                  </a:lnTo>
                  <a:lnTo>
                    <a:pt x="1718" y="889"/>
                  </a:lnTo>
                  <a:lnTo>
                    <a:pt x="1748" y="803"/>
                  </a:lnTo>
                  <a:lnTo>
                    <a:pt x="1772" y="715"/>
                  </a:lnTo>
                  <a:lnTo>
                    <a:pt x="1793" y="627"/>
                  </a:lnTo>
                  <a:lnTo>
                    <a:pt x="1808" y="540"/>
                  </a:lnTo>
                  <a:lnTo>
                    <a:pt x="1816" y="451"/>
                  </a:lnTo>
                  <a:lnTo>
                    <a:pt x="1820" y="363"/>
                  </a:lnTo>
                  <a:lnTo>
                    <a:pt x="1820" y="347"/>
                  </a:lnTo>
                  <a:lnTo>
                    <a:pt x="1820" y="327"/>
                  </a:lnTo>
                  <a:lnTo>
                    <a:pt x="1819" y="307"/>
                  </a:lnTo>
                  <a:lnTo>
                    <a:pt x="1816" y="285"/>
                  </a:lnTo>
                  <a:lnTo>
                    <a:pt x="1814" y="263"/>
                  </a:lnTo>
                  <a:lnTo>
                    <a:pt x="1809" y="240"/>
                  </a:lnTo>
                  <a:lnTo>
                    <a:pt x="1803" y="218"/>
                  </a:lnTo>
                  <a:lnTo>
                    <a:pt x="1793" y="197"/>
                  </a:lnTo>
                  <a:lnTo>
                    <a:pt x="1782" y="176"/>
                  </a:lnTo>
                  <a:lnTo>
                    <a:pt x="1769" y="157"/>
                  </a:lnTo>
                  <a:lnTo>
                    <a:pt x="1751" y="141"/>
                  </a:lnTo>
                  <a:lnTo>
                    <a:pt x="1731" y="127"/>
                  </a:lnTo>
                  <a:lnTo>
                    <a:pt x="1707" y="117"/>
                  </a:lnTo>
                  <a:lnTo>
                    <a:pt x="1679" y="110"/>
                  </a:lnTo>
                  <a:lnTo>
                    <a:pt x="1646" y="108"/>
                  </a:lnTo>
                  <a:close/>
                  <a:moveTo>
                    <a:pt x="1646" y="0"/>
                  </a:moveTo>
                  <a:lnTo>
                    <a:pt x="1688" y="2"/>
                  </a:lnTo>
                  <a:lnTo>
                    <a:pt x="1726" y="8"/>
                  </a:lnTo>
                  <a:lnTo>
                    <a:pt x="1759" y="19"/>
                  </a:lnTo>
                  <a:lnTo>
                    <a:pt x="1789" y="32"/>
                  </a:lnTo>
                  <a:lnTo>
                    <a:pt x="1815" y="49"/>
                  </a:lnTo>
                  <a:lnTo>
                    <a:pt x="1838" y="67"/>
                  </a:lnTo>
                  <a:lnTo>
                    <a:pt x="1858" y="89"/>
                  </a:lnTo>
                  <a:lnTo>
                    <a:pt x="1875" y="111"/>
                  </a:lnTo>
                  <a:lnTo>
                    <a:pt x="1890" y="135"/>
                  </a:lnTo>
                  <a:lnTo>
                    <a:pt x="1902" y="161"/>
                  </a:lnTo>
                  <a:lnTo>
                    <a:pt x="1912" y="186"/>
                  </a:lnTo>
                  <a:lnTo>
                    <a:pt x="1920" y="212"/>
                  </a:lnTo>
                  <a:lnTo>
                    <a:pt x="1926" y="237"/>
                  </a:lnTo>
                  <a:lnTo>
                    <a:pt x="1930" y="263"/>
                  </a:lnTo>
                  <a:lnTo>
                    <a:pt x="1934" y="287"/>
                  </a:lnTo>
                  <a:lnTo>
                    <a:pt x="1936" y="309"/>
                  </a:lnTo>
                  <a:lnTo>
                    <a:pt x="1937" y="331"/>
                  </a:lnTo>
                  <a:lnTo>
                    <a:pt x="1938" y="349"/>
                  </a:lnTo>
                  <a:lnTo>
                    <a:pt x="1938" y="366"/>
                  </a:lnTo>
                  <a:lnTo>
                    <a:pt x="1938" y="379"/>
                  </a:lnTo>
                  <a:lnTo>
                    <a:pt x="1934" y="483"/>
                  </a:lnTo>
                  <a:lnTo>
                    <a:pt x="1921" y="589"/>
                  </a:lnTo>
                  <a:lnTo>
                    <a:pt x="1902" y="695"/>
                  </a:lnTo>
                  <a:lnTo>
                    <a:pt x="1874" y="800"/>
                  </a:lnTo>
                  <a:lnTo>
                    <a:pt x="1841" y="905"/>
                  </a:lnTo>
                  <a:lnTo>
                    <a:pt x="1800" y="1009"/>
                  </a:lnTo>
                  <a:lnTo>
                    <a:pt x="1755" y="1113"/>
                  </a:lnTo>
                  <a:lnTo>
                    <a:pt x="1705" y="1215"/>
                  </a:lnTo>
                  <a:lnTo>
                    <a:pt x="1651" y="1316"/>
                  </a:lnTo>
                  <a:lnTo>
                    <a:pt x="1594" y="1416"/>
                  </a:lnTo>
                  <a:lnTo>
                    <a:pt x="1533" y="1513"/>
                  </a:lnTo>
                  <a:lnTo>
                    <a:pt x="1469" y="1608"/>
                  </a:lnTo>
                  <a:lnTo>
                    <a:pt x="1403" y="1700"/>
                  </a:lnTo>
                  <a:lnTo>
                    <a:pt x="1337" y="1790"/>
                  </a:lnTo>
                  <a:lnTo>
                    <a:pt x="1269" y="1877"/>
                  </a:lnTo>
                  <a:lnTo>
                    <a:pt x="1202" y="1961"/>
                  </a:lnTo>
                  <a:lnTo>
                    <a:pt x="1133" y="2040"/>
                  </a:lnTo>
                  <a:lnTo>
                    <a:pt x="1067" y="2115"/>
                  </a:lnTo>
                  <a:lnTo>
                    <a:pt x="1001" y="2187"/>
                  </a:lnTo>
                  <a:lnTo>
                    <a:pt x="938" y="2255"/>
                  </a:lnTo>
                  <a:lnTo>
                    <a:pt x="878" y="2317"/>
                  </a:lnTo>
                  <a:lnTo>
                    <a:pt x="820" y="2375"/>
                  </a:lnTo>
                  <a:lnTo>
                    <a:pt x="796" y="2400"/>
                  </a:lnTo>
                  <a:lnTo>
                    <a:pt x="777" y="2421"/>
                  </a:lnTo>
                  <a:lnTo>
                    <a:pt x="762" y="2438"/>
                  </a:lnTo>
                  <a:lnTo>
                    <a:pt x="749" y="2453"/>
                  </a:lnTo>
                  <a:lnTo>
                    <a:pt x="740" y="2463"/>
                  </a:lnTo>
                  <a:lnTo>
                    <a:pt x="731" y="2473"/>
                  </a:lnTo>
                  <a:lnTo>
                    <a:pt x="726" y="2480"/>
                  </a:lnTo>
                  <a:lnTo>
                    <a:pt x="721" y="2485"/>
                  </a:lnTo>
                  <a:lnTo>
                    <a:pt x="718" y="2490"/>
                  </a:lnTo>
                  <a:lnTo>
                    <a:pt x="714" y="2495"/>
                  </a:lnTo>
                  <a:lnTo>
                    <a:pt x="709" y="2498"/>
                  </a:lnTo>
                  <a:lnTo>
                    <a:pt x="708" y="2508"/>
                  </a:lnTo>
                  <a:lnTo>
                    <a:pt x="705" y="2525"/>
                  </a:lnTo>
                  <a:lnTo>
                    <a:pt x="703" y="2547"/>
                  </a:lnTo>
                  <a:lnTo>
                    <a:pt x="699" y="2574"/>
                  </a:lnTo>
                  <a:lnTo>
                    <a:pt x="697" y="2604"/>
                  </a:lnTo>
                  <a:lnTo>
                    <a:pt x="694" y="2635"/>
                  </a:lnTo>
                  <a:lnTo>
                    <a:pt x="692" y="2666"/>
                  </a:lnTo>
                  <a:lnTo>
                    <a:pt x="689" y="2696"/>
                  </a:lnTo>
                  <a:lnTo>
                    <a:pt x="688" y="2724"/>
                  </a:lnTo>
                  <a:lnTo>
                    <a:pt x="687" y="2747"/>
                  </a:lnTo>
                  <a:lnTo>
                    <a:pt x="686" y="2765"/>
                  </a:lnTo>
                  <a:lnTo>
                    <a:pt x="686" y="2777"/>
                  </a:lnTo>
                  <a:lnTo>
                    <a:pt x="687" y="2847"/>
                  </a:lnTo>
                  <a:lnTo>
                    <a:pt x="689" y="2916"/>
                  </a:lnTo>
                  <a:lnTo>
                    <a:pt x="694" y="2979"/>
                  </a:lnTo>
                  <a:lnTo>
                    <a:pt x="702" y="3041"/>
                  </a:lnTo>
                  <a:lnTo>
                    <a:pt x="711" y="3097"/>
                  </a:lnTo>
                  <a:lnTo>
                    <a:pt x="722" y="3150"/>
                  </a:lnTo>
                  <a:lnTo>
                    <a:pt x="737" y="3198"/>
                  </a:lnTo>
                  <a:lnTo>
                    <a:pt x="754" y="3242"/>
                  </a:lnTo>
                  <a:lnTo>
                    <a:pt x="773" y="3283"/>
                  </a:lnTo>
                  <a:lnTo>
                    <a:pt x="796" y="3318"/>
                  </a:lnTo>
                  <a:lnTo>
                    <a:pt x="820" y="3348"/>
                  </a:lnTo>
                  <a:lnTo>
                    <a:pt x="848" y="3373"/>
                  </a:lnTo>
                  <a:lnTo>
                    <a:pt x="880" y="3392"/>
                  </a:lnTo>
                  <a:lnTo>
                    <a:pt x="914" y="3407"/>
                  </a:lnTo>
                  <a:lnTo>
                    <a:pt x="952" y="3416"/>
                  </a:lnTo>
                  <a:lnTo>
                    <a:pt x="993" y="3419"/>
                  </a:lnTo>
                  <a:lnTo>
                    <a:pt x="1022" y="3417"/>
                  </a:lnTo>
                  <a:lnTo>
                    <a:pt x="1051" y="3415"/>
                  </a:lnTo>
                  <a:lnTo>
                    <a:pt x="1082" y="3409"/>
                  </a:lnTo>
                  <a:lnTo>
                    <a:pt x="1114" y="3402"/>
                  </a:lnTo>
                  <a:lnTo>
                    <a:pt x="1147" y="3391"/>
                  </a:lnTo>
                  <a:lnTo>
                    <a:pt x="1181" y="3378"/>
                  </a:lnTo>
                  <a:lnTo>
                    <a:pt x="1217" y="3361"/>
                  </a:lnTo>
                  <a:lnTo>
                    <a:pt x="1255" y="3342"/>
                  </a:lnTo>
                  <a:lnTo>
                    <a:pt x="1296" y="3318"/>
                  </a:lnTo>
                  <a:lnTo>
                    <a:pt x="1337" y="3290"/>
                  </a:lnTo>
                  <a:lnTo>
                    <a:pt x="1382" y="3259"/>
                  </a:lnTo>
                  <a:lnTo>
                    <a:pt x="1430" y="3223"/>
                  </a:lnTo>
                  <a:lnTo>
                    <a:pt x="1479" y="3182"/>
                  </a:lnTo>
                  <a:lnTo>
                    <a:pt x="1533" y="3138"/>
                  </a:lnTo>
                  <a:lnTo>
                    <a:pt x="1588" y="3087"/>
                  </a:lnTo>
                  <a:lnTo>
                    <a:pt x="1646" y="3032"/>
                  </a:lnTo>
                  <a:lnTo>
                    <a:pt x="1665" y="3018"/>
                  </a:lnTo>
                  <a:lnTo>
                    <a:pt x="1677" y="3006"/>
                  </a:lnTo>
                  <a:lnTo>
                    <a:pt x="1687" y="2997"/>
                  </a:lnTo>
                  <a:lnTo>
                    <a:pt x="1693" y="2991"/>
                  </a:lnTo>
                  <a:lnTo>
                    <a:pt x="1699" y="2988"/>
                  </a:lnTo>
                  <a:lnTo>
                    <a:pt x="1704" y="2987"/>
                  </a:lnTo>
                  <a:lnTo>
                    <a:pt x="1710" y="2985"/>
                  </a:lnTo>
                  <a:lnTo>
                    <a:pt x="1728" y="2988"/>
                  </a:lnTo>
                  <a:lnTo>
                    <a:pt x="1743" y="2995"/>
                  </a:lnTo>
                  <a:lnTo>
                    <a:pt x="1754" y="3005"/>
                  </a:lnTo>
                  <a:lnTo>
                    <a:pt x="1762" y="3017"/>
                  </a:lnTo>
                  <a:lnTo>
                    <a:pt x="1769" y="3029"/>
                  </a:lnTo>
                  <a:lnTo>
                    <a:pt x="1772" y="3039"/>
                  </a:lnTo>
                  <a:lnTo>
                    <a:pt x="1773" y="3048"/>
                  </a:lnTo>
                  <a:lnTo>
                    <a:pt x="1770" y="3057"/>
                  </a:lnTo>
                  <a:lnTo>
                    <a:pt x="1762" y="3071"/>
                  </a:lnTo>
                  <a:lnTo>
                    <a:pt x="1750" y="3087"/>
                  </a:lnTo>
                  <a:lnTo>
                    <a:pt x="1734" y="3105"/>
                  </a:lnTo>
                  <a:lnTo>
                    <a:pt x="1716" y="3125"/>
                  </a:lnTo>
                  <a:lnTo>
                    <a:pt x="1694" y="3146"/>
                  </a:lnTo>
                  <a:lnTo>
                    <a:pt x="1671" y="3168"/>
                  </a:lnTo>
                  <a:lnTo>
                    <a:pt x="1646" y="3191"/>
                  </a:lnTo>
                  <a:lnTo>
                    <a:pt x="1619" y="3213"/>
                  </a:lnTo>
                  <a:lnTo>
                    <a:pt x="1594" y="3235"/>
                  </a:lnTo>
                  <a:lnTo>
                    <a:pt x="1568" y="3255"/>
                  </a:lnTo>
                  <a:lnTo>
                    <a:pt x="1544" y="3276"/>
                  </a:lnTo>
                  <a:lnTo>
                    <a:pt x="1520" y="3294"/>
                  </a:lnTo>
                  <a:lnTo>
                    <a:pt x="1498" y="3309"/>
                  </a:lnTo>
                  <a:lnTo>
                    <a:pt x="1480" y="3323"/>
                  </a:lnTo>
                  <a:lnTo>
                    <a:pt x="1466" y="3333"/>
                  </a:lnTo>
                  <a:lnTo>
                    <a:pt x="1433" y="3357"/>
                  </a:lnTo>
                  <a:lnTo>
                    <a:pt x="1395" y="3384"/>
                  </a:lnTo>
                  <a:lnTo>
                    <a:pt x="1354" y="3409"/>
                  </a:lnTo>
                  <a:lnTo>
                    <a:pt x="1309" y="3435"/>
                  </a:lnTo>
                  <a:lnTo>
                    <a:pt x="1260" y="3459"/>
                  </a:lnTo>
                  <a:lnTo>
                    <a:pt x="1210" y="3481"/>
                  </a:lnTo>
                  <a:lnTo>
                    <a:pt x="1156" y="3500"/>
                  </a:lnTo>
                  <a:lnTo>
                    <a:pt x="1101" y="3515"/>
                  </a:lnTo>
                  <a:lnTo>
                    <a:pt x="1044" y="3524"/>
                  </a:lnTo>
                  <a:lnTo>
                    <a:pt x="985" y="3527"/>
                  </a:lnTo>
                  <a:lnTo>
                    <a:pt x="931" y="3524"/>
                  </a:lnTo>
                  <a:lnTo>
                    <a:pt x="880" y="3517"/>
                  </a:lnTo>
                  <a:lnTo>
                    <a:pt x="834" y="3504"/>
                  </a:lnTo>
                  <a:lnTo>
                    <a:pt x="790" y="3486"/>
                  </a:lnTo>
                  <a:lnTo>
                    <a:pt x="748" y="3464"/>
                  </a:lnTo>
                  <a:lnTo>
                    <a:pt x="710" y="3438"/>
                  </a:lnTo>
                  <a:lnTo>
                    <a:pt x="675" y="3408"/>
                  </a:lnTo>
                  <a:lnTo>
                    <a:pt x="642" y="3374"/>
                  </a:lnTo>
                  <a:lnTo>
                    <a:pt x="611" y="3337"/>
                  </a:lnTo>
                  <a:lnTo>
                    <a:pt x="583" y="3296"/>
                  </a:lnTo>
                  <a:lnTo>
                    <a:pt x="557" y="3252"/>
                  </a:lnTo>
                  <a:lnTo>
                    <a:pt x="535" y="3206"/>
                  </a:lnTo>
                  <a:lnTo>
                    <a:pt x="513" y="3157"/>
                  </a:lnTo>
                  <a:lnTo>
                    <a:pt x="495" y="3107"/>
                  </a:lnTo>
                  <a:lnTo>
                    <a:pt x="478" y="3054"/>
                  </a:lnTo>
                  <a:lnTo>
                    <a:pt x="462" y="2999"/>
                  </a:lnTo>
                  <a:lnTo>
                    <a:pt x="449" y="2943"/>
                  </a:lnTo>
                  <a:lnTo>
                    <a:pt x="438" y="2886"/>
                  </a:lnTo>
                  <a:lnTo>
                    <a:pt x="427" y="2828"/>
                  </a:lnTo>
                  <a:lnTo>
                    <a:pt x="418" y="2768"/>
                  </a:lnTo>
                  <a:lnTo>
                    <a:pt x="402" y="2784"/>
                  </a:lnTo>
                  <a:lnTo>
                    <a:pt x="385" y="2803"/>
                  </a:lnTo>
                  <a:lnTo>
                    <a:pt x="364" y="2823"/>
                  </a:lnTo>
                  <a:lnTo>
                    <a:pt x="342" y="2846"/>
                  </a:lnTo>
                  <a:lnTo>
                    <a:pt x="320" y="2868"/>
                  </a:lnTo>
                  <a:lnTo>
                    <a:pt x="298" y="2889"/>
                  </a:lnTo>
                  <a:lnTo>
                    <a:pt x="278" y="2910"/>
                  </a:lnTo>
                  <a:lnTo>
                    <a:pt x="259" y="2927"/>
                  </a:lnTo>
                  <a:lnTo>
                    <a:pt x="245" y="2939"/>
                  </a:lnTo>
                  <a:lnTo>
                    <a:pt x="214" y="2969"/>
                  </a:lnTo>
                  <a:lnTo>
                    <a:pt x="187" y="2995"/>
                  </a:lnTo>
                  <a:lnTo>
                    <a:pt x="165" y="3017"/>
                  </a:lnTo>
                  <a:lnTo>
                    <a:pt x="146" y="3036"/>
                  </a:lnTo>
                  <a:lnTo>
                    <a:pt x="130" y="3051"/>
                  </a:lnTo>
                  <a:lnTo>
                    <a:pt x="115" y="3063"/>
                  </a:lnTo>
                  <a:lnTo>
                    <a:pt x="104" y="3073"/>
                  </a:lnTo>
                  <a:lnTo>
                    <a:pt x="94" y="3081"/>
                  </a:lnTo>
                  <a:lnTo>
                    <a:pt x="87" y="3086"/>
                  </a:lnTo>
                  <a:lnTo>
                    <a:pt x="80" y="3090"/>
                  </a:lnTo>
                  <a:lnTo>
                    <a:pt x="75" y="3092"/>
                  </a:lnTo>
                  <a:lnTo>
                    <a:pt x="69" y="3093"/>
                  </a:lnTo>
                  <a:lnTo>
                    <a:pt x="64" y="3093"/>
                  </a:lnTo>
                  <a:lnTo>
                    <a:pt x="45" y="3090"/>
                  </a:lnTo>
                  <a:lnTo>
                    <a:pt x="28" y="3078"/>
                  </a:lnTo>
                  <a:lnTo>
                    <a:pt x="14" y="3062"/>
                  </a:lnTo>
                  <a:lnTo>
                    <a:pt x="4" y="3043"/>
                  </a:lnTo>
                  <a:lnTo>
                    <a:pt x="0" y="3024"/>
                  </a:lnTo>
                  <a:lnTo>
                    <a:pt x="3" y="3013"/>
                  </a:lnTo>
                  <a:lnTo>
                    <a:pt x="9" y="3001"/>
                  </a:lnTo>
                  <a:lnTo>
                    <a:pt x="17" y="2989"/>
                  </a:lnTo>
                  <a:lnTo>
                    <a:pt x="25" y="2978"/>
                  </a:lnTo>
                  <a:lnTo>
                    <a:pt x="25" y="2978"/>
                  </a:lnTo>
                  <a:lnTo>
                    <a:pt x="411" y="2622"/>
                  </a:lnTo>
                  <a:lnTo>
                    <a:pt x="414" y="2462"/>
                  </a:lnTo>
                  <a:lnTo>
                    <a:pt x="425" y="2303"/>
                  </a:lnTo>
                  <a:lnTo>
                    <a:pt x="444" y="2145"/>
                  </a:lnTo>
                  <a:lnTo>
                    <a:pt x="469" y="1988"/>
                  </a:lnTo>
                  <a:lnTo>
                    <a:pt x="501" y="1831"/>
                  </a:lnTo>
                  <a:lnTo>
                    <a:pt x="539" y="1676"/>
                  </a:lnTo>
                  <a:lnTo>
                    <a:pt x="583" y="1523"/>
                  </a:lnTo>
                  <a:lnTo>
                    <a:pt x="633" y="1370"/>
                  </a:lnTo>
                  <a:lnTo>
                    <a:pt x="687" y="1219"/>
                  </a:lnTo>
                  <a:lnTo>
                    <a:pt x="747" y="1069"/>
                  </a:lnTo>
                  <a:lnTo>
                    <a:pt x="812" y="920"/>
                  </a:lnTo>
                  <a:lnTo>
                    <a:pt x="819" y="905"/>
                  </a:lnTo>
                  <a:lnTo>
                    <a:pt x="828" y="883"/>
                  </a:lnTo>
                  <a:lnTo>
                    <a:pt x="841" y="857"/>
                  </a:lnTo>
                  <a:lnTo>
                    <a:pt x="856" y="825"/>
                  </a:lnTo>
                  <a:lnTo>
                    <a:pt x="873" y="791"/>
                  </a:lnTo>
                  <a:lnTo>
                    <a:pt x="892" y="751"/>
                  </a:lnTo>
                  <a:lnTo>
                    <a:pt x="914" y="709"/>
                  </a:lnTo>
                  <a:lnTo>
                    <a:pt x="939" y="665"/>
                  </a:lnTo>
                  <a:lnTo>
                    <a:pt x="966" y="618"/>
                  </a:lnTo>
                  <a:lnTo>
                    <a:pt x="994" y="570"/>
                  </a:lnTo>
                  <a:lnTo>
                    <a:pt x="1024" y="519"/>
                  </a:lnTo>
                  <a:lnTo>
                    <a:pt x="1056" y="470"/>
                  </a:lnTo>
                  <a:lnTo>
                    <a:pt x="1090" y="420"/>
                  </a:lnTo>
                  <a:lnTo>
                    <a:pt x="1126" y="371"/>
                  </a:lnTo>
                  <a:lnTo>
                    <a:pt x="1164" y="321"/>
                  </a:lnTo>
                  <a:lnTo>
                    <a:pt x="1202" y="275"/>
                  </a:lnTo>
                  <a:lnTo>
                    <a:pt x="1242" y="229"/>
                  </a:lnTo>
                  <a:lnTo>
                    <a:pt x="1283" y="187"/>
                  </a:lnTo>
                  <a:lnTo>
                    <a:pt x="1325" y="147"/>
                  </a:lnTo>
                  <a:lnTo>
                    <a:pt x="1369" y="111"/>
                  </a:lnTo>
                  <a:lnTo>
                    <a:pt x="1413" y="79"/>
                  </a:lnTo>
                  <a:lnTo>
                    <a:pt x="1458" y="53"/>
                  </a:lnTo>
                  <a:lnTo>
                    <a:pt x="1505" y="30"/>
                  </a:lnTo>
                  <a:lnTo>
                    <a:pt x="1551" y="14"/>
                  </a:lnTo>
                  <a:lnTo>
                    <a:pt x="1599" y="3"/>
                  </a:lnTo>
                  <a:lnTo>
                    <a:pt x="164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81" name="Group 57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5054818" y="5334000"/>
            <a:ext cx="4089182" cy="381000"/>
            <a:chOff x="3269" y="2709"/>
            <a:chExt cx="15101" cy="1407"/>
          </a:xfrm>
        </p:grpSpPr>
        <p:sp>
          <p:nvSpPr>
            <p:cNvPr id="1083" name="Freeform 59"/>
            <p:cNvSpPr>
              <a:spLocks/>
            </p:cNvSpPr>
            <p:nvPr/>
          </p:nvSpPr>
          <p:spPr bwMode="auto">
            <a:xfrm>
              <a:off x="3269" y="2745"/>
              <a:ext cx="1136" cy="1056"/>
            </a:xfrm>
            <a:custGeom>
              <a:avLst/>
              <a:gdLst/>
              <a:ahLst/>
              <a:cxnLst>
                <a:cxn ang="0">
                  <a:pos x="1108" y="4"/>
                </a:cxn>
                <a:cxn ang="0">
                  <a:pos x="1131" y="13"/>
                </a:cxn>
                <a:cxn ang="0">
                  <a:pos x="1103" y="310"/>
                </a:cxn>
                <a:cxn ang="0">
                  <a:pos x="1094" y="346"/>
                </a:cxn>
                <a:cxn ang="0">
                  <a:pos x="1071" y="351"/>
                </a:cxn>
                <a:cxn ang="0">
                  <a:pos x="1057" y="333"/>
                </a:cxn>
                <a:cxn ang="0">
                  <a:pos x="1062" y="315"/>
                </a:cxn>
                <a:cxn ang="0">
                  <a:pos x="1066" y="247"/>
                </a:cxn>
                <a:cxn ang="0">
                  <a:pos x="1053" y="121"/>
                </a:cxn>
                <a:cxn ang="0">
                  <a:pos x="919" y="54"/>
                </a:cxn>
                <a:cxn ang="0">
                  <a:pos x="582" y="49"/>
                </a:cxn>
                <a:cxn ang="0">
                  <a:pos x="540" y="108"/>
                </a:cxn>
                <a:cxn ang="0">
                  <a:pos x="651" y="499"/>
                </a:cxn>
                <a:cxn ang="0">
                  <a:pos x="766" y="418"/>
                </a:cxn>
                <a:cxn ang="0">
                  <a:pos x="794" y="333"/>
                </a:cxn>
                <a:cxn ang="0">
                  <a:pos x="812" y="324"/>
                </a:cxn>
                <a:cxn ang="0">
                  <a:pos x="826" y="333"/>
                </a:cxn>
                <a:cxn ang="0">
                  <a:pos x="831" y="342"/>
                </a:cxn>
                <a:cxn ang="0">
                  <a:pos x="822" y="364"/>
                </a:cxn>
                <a:cxn ang="0">
                  <a:pos x="729" y="724"/>
                </a:cxn>
                <a:cxn ang="0">
                  <a:pos x="715" y="733"/>
                </a:cxn>
                <a:cxn ang="0">
                  <a:pos x="697" y="724"/>
                </a:cxn>
                <a:cxn ang="0">
                  <a:pos x="697" y="706"/>
                </a:cxn>
                <a:cxn ang="0">
                  <a:pos x="711" y="634"/>
                </a:cxn>
                <a:cxn ang="0">
                  <a:pos x="697" y="580"/>
                </a:cxn>
                <a:cxn ang="0">
                  <a:pos x="577" y="553"/>
                </a:cxn>
                <a:cxn ang="0">
                  <a:pos x="323" y="939"/>
                </a:cxn>
                <a:cxn ang="0">
                  <a:pos x="318" y="971"/>
                </a:cxn>
                <a:cxn ang="0">
                  <a:pos x="318" y="989"/>
                </a:cxn>
                <a:cxn ang="0">
                  <a:pos x="346" y="1002"/>
                </a:cxn>
                <a:cxn ang="0">
                  <a:pos x="424" y="1007"/>
                </a:cxn>
                <a:cxn ang="0">
                  <a:pos x="480" y="1007"/>
                </a:cxn>
                <a:cxn ang="0">
                  <a:pos x="494" y="1011"/>
                </a:cxn>
                <a:cxn ang="0">
                  <a:pos x="503" y="1020"/>
                </a:cxn>
                <a:cxn ang="0">
                  <a:pos x="498" y="1047"/>
                </a:cxn>
                <a:cxn ang="0">
                  <a:pos x="480" y="1056"/>
                </a:cxn>
                <a:cxn ang="0">
                  <a:pos x="355" y="1052"/>
                </a:cxn>
                <a:cxn ang="0">
                  <a:pos x="189" y="1052"/>
                </a:cxn>
                <a:cxn ang="0">
                  <a:pos x="23" y="1056"/>
                </a:cxn>
                <a:cxn ang="0">
                  <a:pos x="9" y="1052"/>
                </a:cxn>
                <a:cxn ang="0">
                  <a:pos x="0" y="1038"/>
                </a:cxn>
                <a:cxn ang="0">
                  <a:pos x="13" y="1011"/>
                </a:cxn>
                <a:cxn ang="0">
                  <a:pos x="46" y="1007"/>
                </a:cxn>
                <a:cxn ang="0">
                  <a:pos x="166" y="984"/>
                </a:cxn>
                <a:cxn ang="0">
                  <a:pos x="401" y="112"/>
                </a:cxn>
                <a:cxn ang="0">
                  <a:pos x="406" y="85"/>
                </a:cxn>
                <a:cxn ang="0">
                  <a:pos x="401" y="63"/>
                </a:cxn>
                <a:cxn ang="0">
                  <a:pos x="304" y="49"/>
                </a:cxn>
                <a:cxn ang="0">
                  <a:pos x="267" y="45"/>
                </a:cxn>
                <a:cxn ang="0">
                  <a:pos x="263" y="18"/>
                </a:cxn>
                <a:cxn ang="0">
                  <a:pos x="281" y="4"/>
                </a:cxn>
              </a:cxnLst>
              <a:rect l="0" t="0" r="r" b="b"/>
              <a:pathLst>
                <a:path w="1136" h="1056">
                  <a:moveTo>
                    <a:pt x="309" y="0"/>
                  </a:moveTo>
                  <a:lnTo>
                    <a:pt x="1090" y="0"/>
                  </a:lnTo>
                  <a:lnTo>
                    <a:pt x="1108" y="4"/>
                  </a:lnTo>
                  <a:lnTo>
                    <a:pt x="1122" y="4"/>
                  </a:lnTo>
                  <a:lnTo>
                    <a:pt x="1126" y="9"/>
                  </a:lnTo>
                  <a:lnTo>
                    <a:pt x="1131" y="13"/>
                  </a:lnTo>
                  <a:lnTo>
                    <a:pt x="1136" y="27"/>
                  </a:lnTo>
                  <a:lnTo>
                    <a:pt x="1131" y="45"/>
                  </a:lnTo>
                  <a:lnTo>
                    <a:pt x="1103" y="310"/>
                  </a:lnTo>
                  <a:lnTo>
                    <a:pt x="1099" y="328"/>
                  </a:lnTo>
                  <a:lnTo>
                    <a:pt x="1099" y="337"/>
                  </a:lnTo>
                  <a:lnTo>
                    <a:pt x="1094" y="346"/>
                  </a:lnTo>
                  <a:lnTo>
                    <a:pt x="1090" y="351"/>
                  </a:lnTo>
                  <a:lnTo>
                    <a:pt x="1080" y="351"/>
                  </a:lnTo>
                  <a:lnTo>
                    <a:pt x="1071" y="351"/>
                  </a:lnTo>
                  <a:lnTo>
                    <a:pt x="1062" y="346"/>
                  </a:lnTo>
                  <a:lnTo>
                    <a:pt x="1062" y="337"/>
                  </a:lnTo>
                  <a:lnTo>
                    <a:pt x="1057" y="333"/>
                  </a:lnTo>
                  <a:lnTo>
                    <a:pt x="1057" y="328"/>
                  </a:lnTo>
                  <a:lnTo>
                    <a:pt x="1062" y="324"/>
                  </a:lnTo>
                  <a:lnTo>
                    <a:pt x="1062" y="315"/>
                  </a:lnTo>
                  <a:lnTo>
                    <a:pt x="1062" y="306"/>
                  </a:lnTo>
                  <a:lnTo>
                    <a:pt x="1066" y="270"/>
                  </a:lnTo>
                  <a:lnTo>
                    <a:pt x="1066" y="247"/>
                  </a:lnTo>
                  <a:lnTo>
                    <a:pt x="1066" y="220"/>
                  </a:lnTo>
                  <a:lnTo>
                    <a:pt x="1062" y="166"/>
                  </a:lnTo>
                  <a:lnTo>
                    <a:pt x="1053" y="121"/>
                  </a:lnTo>
                  <a:lnTo>
                    <a:pt x="1025" y="90"/>
                  </a:lnTo>
                  <a:lnTo>
                    <a:pt x="983" y="67"/>
                  </a:lnTo>
                  <a:lnTo>
                    <a:pt x="919" y="54"/>
                  </a:lnTo>
                  <a:lnTo>
                    <a:pt x="836" y="49"/>
                  </a:lnTo>
                  <a:lnTo>
                    <a:pt x="623" y="49"/>
                  </a:lnTo>
                  <a:lnTo>
                    <a:pt x="582" y="49"/>
                  </a:lnTo>
                  <a:lnTo>
                    <a:pt x="558" y="58"/>
                  </a:lnTo>
                  <a:lnTo>
                    <a:pt x="549" y="76"/>
                  </a:lnTo>
                  <a:lnTo>
                    <a:pt x="540" y="108"/>
                  </a:lnTo>
                  <a:lnTo>
                    <a:pt x="434" y="503"/>
                  </a:lnTo>
                  <a:lnTo>
                    <a:pt x="582" y="503"/>
                  </a:lnTo>
                  <a:lnTo>
                    <a:pt x="651" y="499"/>
                  </a:lnTo>
                  <a:lnTo>
                    <a:pt x="702" y="485"/>
                  </a:lnTo>
                  <a:lnTo>
                    <a:pt x="739" y="458"/>
                  </a:lnTo>
                  <a:lnTo>
                    <a:pt x="766" y="418"/>
                  </a:lnTo>
                  <a:lnTo>
                    <a:pt x="785" y="355"/>
                  </a:lnTo>
                  <a:lnTo>
                    <a:pt x="789" y="342"/>
                  </a:lnTo>
                  <a:lnTo>
                    <a:pt x="794" y="333"/>
                  </a:lnTo>
                  <a:lnTo>
                    <a:pt x="799" y="328"/>
                  </a:lnTo>
                  <a:lnTo>
                    <a:pt x="803" y="324"/>
                  </a:lnTo>
                  <a:lnTo>
                    <a:pt x="812" y="324"/>
                  </a:lnTo>
                  <a:lnTo>
                    <a:pt x="817" y="324"/>
                  </a:lnTo>
                  <a:lnTo>
                    <a:pt x="826" y="328"/>
                  </a:lnTo>
                  <a:lnTo>
                    <a:pt x="826" y="333"/>
                  </a:lnTo>
                  <a:lnTo>
                    <a:pt x="826" y="337"/>
                  </a:lnTo>
                  <a:lnTo>
                    <a:pt x="831" y="337"/>
                  </a:lnTo>
                  <a:lnTo>
                    <a:pt x="831" y="342"/>
                  </a:lnTo>
                  <a:lnTo>
                    <a:pt x="826" y="346"/>
                  </a:lnTo>
                  <a:lnTo>
                    <a:pt x="826" y="351"/>
                  </a:lnTo>
                  <a:lnTo>
                    <a:pt x="822" y="364"/>
                  </a:lnTo>
                  <a:lnTo>
                    <a:pt x="734" y="701"/>
                  </a:lnTo>
                  <a:lnTo>
                    <a:pt x="734" y="715"/>
                  </a:lnTo>
                  <a:lnTo>
                    <a:pt x="729" y="724"/>
                  </a:lnTo>
                  <a:lnTo>
                    <a:pt x="725" y="728"/>
                  </a:lnTo>
                  <a:lnTo>
                    <a:pt x="720" y="733"/>
                  </a:lnTo>
                  <a:lnTo>
                    <a:pt x="715" y="733"/>
                  </a:lnTo>
                  <a:lnTo>
                    <a:pt x="706" y="733"/>
                  </a:lnTo>
                  <a:lnTo>
                    <a:pt x="702" y="728"/>
                  </a:lnTo>
                  <a:lnTo>
                    <a:pt x="697" y="724"/>
                  </a:lnTo>
                  <a:lnTo>
                    <a:pt x="692" y="715"/>
                  </a:lnTo>
                  <a:lnTo>
                    <a:pt x="692" y="710"/>
                  </a:lnTo>
                  <a:lnTo>
                    <a:pt x="697" y="706"/>
                  </a:lnTo>
                  <a:lnTo>
                    <a:pt x="697" y="697"/>
                  </a:lnTo>
                  <a:lnTo>
                    <a:pt x="706" y="661"/>
                  </a:lnTo>
                  <a:lnTo>
                    <a:pt x="711" y="634"/>
                  </a:lnTo>
                  <a:lnTo>
                    <a:pt x="711" y="620"/>
                  </a:lnTo>
                  <a:lnTo>
                    <a:pt x="706" y="598"/>
                  </a:lnTo>
                  <a:lnTo>
                    <a:pt x="697" y="580"/>
                  </a:lnTo>
                  <a:lnTo>
                    <a:pt x="674" y="562"/>
                  </a:lnTo>
                  <a:lnTo>
                    <a:pt x="637" y="553"/>
                  </a:lnTo>
                  <a:lnTo>
                    <a:pt x="577" y="553"/>
                  </a:lnTo>
                  <a:lnTo>
                    <a:pt x="424" y="553"/>
                  </a:lnTo>
                  <a:lnTo>
                    <a:pt x="424" y="553"/>
                  </a:lnTo>
                  <a:lnTo>
                    <a:pt x="323" y="939"/>
                  </a:lnTo>
                  <a:lnTo>
                    <a:pt x="318" y="953"/>
                  </a:lnTo>
                  <a:lnTo>
                    <a:pt x="318" y="962"/>
                  </a:lnTo>
                  <a:lnTo>
                    <a:pt x="318" y="971"/>
                  </a:lnTo>
                  <a:lnTo>
                    <a:pt x="318" y="971"/>
                  </a:lnTo>
                  <a:lnTo>
                    <a:pt x="318" y="984"/>
                  </a:lnTo>
                  <a:lnTo>
                    <a:pt x="318" y="989"/>
                  </a:lnTo>
                  <a:lnTo>
                    <a:pt x="328" y="993"/>
                  </a:lnTo>
                  <a:lnTo>
                    <a:pt x="337" y="998"/>
                  </a:lnTo>
                  <a:lnTo>
                    <a:pt x="346" y="1002"/>
                  </a:lnTo>
                  <a:lnTo>
                    <a:pt x="369" y="1007"/>
                  </a:lnTo>
                  <a:lnTo>
                    <a:pt x="401" y="1007"/>
                  </a:lnTo>
                  <a:lnTo>
                    <a:pt x="424" y="1007"/>
                  </a:lnTo>
                  <a:lnTo>
                    <a:pt x="452" y="1007"/>
                  </a:lnTo>
                  <a:lnTo>
                    <a:pt x="471" y="1007"/>
                  </a:lnTo>
                  <a:lnTo>
                    <a:pt x="480" y="1007"/>
                  </a:lnTo>
                  <a:lnTo>
                    <a:pt x="489" y="1007"/>
                  </a:lnTo>
                  <a:lnTo>
                    <a:pt x="494" y="1007"/>
                  </a:lnTo>
                  <a:lnTo>
                    <a:pt x="494" y="1011"/>
                  </a:lnTo>
                  <a:lnTo>
                    <a:pt x="498" y="1011"/>
                  </a:lnTo>
                  <a:lnTo>
                    <a:pt x="498" y="1016"/>
                  </a:lnTo>
                  <a:lnTo>
                    <a:pt x="503" y="1020"/>
                  </a:lnTo>
                  <a:lnTo>
                    <a:pt x="508" y="1025"/>
                  </a:lnTo>
                  <a:lnTo>
                    <a:pt x="503" y="1038"/>
                  </a:lnTo>
                  <a:lnTo>
                    <a:pt x="498" y="1047"/>
                  </a:lnTo>
                  <a:lnTo>
                    <a:pt x="494" y="1052"/>
                  </a:lnTo>
                  <a:lnTo>
                    <a:pt x="489" y="1056"/>
                  </a:lnTo>
                  <a:lnTo>
                    <a:pt x="480" y="1056"/>
                  </a:lnTo>
                  <a:lnTo>
                    <a:pt x="471" y="1056"/>
                  </a:lnTo>
                  <a:lnTo>
                    <a:pt x="420" y="1056"/>
                  </a:lnTo>
                  <a:lnTo>
                    <a:pt x="355" y="1052"/>
                  </a:lnTo>
                  <a:lnTo>
                    <a:pt x="286" y="1052"/>
                  </a:lnTo>
                  <a:lnTo>
                    <a:pt x="235" y="1052"/>
                  </a:lnTo>
                  <a:lnTo>
                    <a:pt x="189" y="1052"/>
                  </a:lnTo>
                  <a:lnTo>
                    <a:pt x="129" y="1052"/>
                  </a:lnTo>
                  <a:lnTo>
                    <a:pt x="69" y="1056"/>
                  </a:lnTo>
                  <a:lnTo>
                    <a:pt x="23" y="1056"/>
                  </a:lnTo>
                  <a:lnTo>
                    <a:pt x="23" y="1056"/>
                  </a:lnTo>
                  <a:lnTo>
                    <a:pt x="13" y="1056"/>
                  </a:lnTo>
                  <a:lnTo>
                    <a:pt x="9" y="1052"/>
                  </a:lnTo>
                  <a:lnTo>
                    <a:pt x="4" y="1052"/>
                  </a:lnTo>
                  <a:lnTo>
                    <a:pt x="0" y="1043"/>
                  </a:lnTo>
                  <a:lnTo>
                    <a:pt x="0" y="1038"/>
                  </a:lnTo>
                  <a:lnTo>
                    <a:pt x="0" y="1025"/>
                  </a:lnTo>
                  <a:lnTo>
                    <a:pt x="4" y="1016"/>
                  </a:lnTo>
                  <a:lnTo>
                    <a:pt x="13" y="1011"/>
                  </a:lnTo>
                  <a:lnTo>
                    <a:pt x="18" y="1007"/>
                  </a:lnTo>
                  <a:lnTo>
                    <a:pt x="32" y="1007"/>
                  </a:lnTo>
                  <a:lnTo>
                    <a:pt x="46" y="1007"/>
                  </a:lnTo>
                  <a:lnTo>
                    <a:pt x="106" y="1007"/>
                  </a:lnTo>
                  <a:lnTo>
                    <a:pt x="147" y="998"/>
                  </a:lnTo>
                  <a:lnTo>
                    <a:pt x="166" y="984"/>
                  </a:lnTo>
                  <a:lnTo>
                    <a:pt x="180" y="966"/>
                  </a:lnTo>
                  <a:lnTo>
                    <a:pt x="189" y="935"/>
                  </a:lnTo>
                  <a:lnTo>
                    <a:pt x="401" y="112"/>
                  </a:lnTo>
                  <a:lnTo>
                    <a:pt x="406" y="99"/>
                  </a:lnTo>
                  <a:lnTo>
                    <a:pt x="406" y="90"/>
                  </a:lnTo>
                  <a:lnTo>
                    <a:pt x="406" y="85"/>
                  </a:lnTo>
                  <a:lnTo>
                    <a:pt x="406" y="81"/>
                  </a:lnTo>
                  <a:lnTo>
                    <a:pt x="406" y="76"/>
                  </a:lnTo>
                  <a:lnTo>
                    <a:pt x="401" y="63"/>
                  </a:lnTo>
                  <a:lnTo>
                    <a:pt x="378" y="54"/>
                  </a:lnTo>
                  <a:lnTo>
                    <a:pt x="346" y="49"/>
                  </a:lnTo>
                  <a:lnTo>
                    <a:pt x="304" y="49"/>
                  </a:lnTo>
                  <a:lnTo>
                    <a:pt x="291" y="49"/>
                  </a:lnTo>
                  <a:lnTo>
                    <a:pt x="277" y="49"/>
                  </a:lnTo>
                  <a:lnTo>
                    <a:pt x="267" y="45"/>
                  </a:lnTo>
                  <a:lnTo>
                    <a:pt x="263" y="40"/>
                  </a:lnTo>
                  <a:lnTo>
                    <a:pt x="258" y="31"/>
                  </a:lnTo>
                  <a:lnTo>
                    <a:pt x="263" y="18"/>
                  </a:lnTo>
                  <a:lnTo>
                    <a:pt x="263" y="9"/>
                  </a:lnTo>
                  <a:lnTo>
                    <a:pt x="272" y="4"/>
                  </a:lnTo>
                  <a:lnTo>
                    <a:pt x="281" y="4"/>
                  </a:lnTo>
                  <a:lnTo>
                    <a:pt x="291" y="4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4" name="Freeform 60"/>
            <p:cNvSpPr>
              <a:spLocks noEditPoints="1"/>
            </p:cNvSpPr>
            <p:nvPr/>
          </p:nvSpPr>
          <p:spPr bwMode="auto">
            <a:xfrm>
              <a:off x="4991" y="3230"/>
              <a:ext cx="1062" cy="365"/>
            </a:xfrm>
            <a:custGeom>
              <a:avLst/>
              <a:gdLst/>
              <a:ahLst/>
              <a:cxnLst>
                <a:cxn ang="0">
                  <a:pos x="1062" y="54"/>
                </a:cxn>
                <a:cxn ang="0">
                  <a:pos x="1062" y="54"/>
                </a:cxn>
                <a:cxn ang="0">
                  <a:pos x="342" y="14"/>
                </a:cxn>
                <a:cxn ang="0">
                  <a:pos x="476" y="90"/>
                </a:cxn>
                <a:cxn ang="0">
                  <a:pos x="601" y="194"/>
                </a:cxn>
                <a:cxn ang="0">
                  <a:pos x="725" y="266"/>
                </a:cxn>
                <a:cxn ang="0">
                  <a:pos x="850" y="270"/>
                </a:cxn>
                <a:cxn ang="0">
                  <a:pos x="947" y="216"/>
                </a:cxn>
                <a:cxn ang="0">
                  <a:pos x="1007" y="113"/>
                </a:cxn>
                <a:cxn ang="0">
                  <a:pos x="1021" y="27"/>
                </a:cxn>
                <a:cxn ang="0">
                  <a:pos x="1030" y="9"/>
                </a:cxn>
                <a:cxn ang="0">
                  <a:pos x="1039" y="0"/>
                </a:cxn>
                <a:cxn ang="0">
                  <a:pos x="1053" y="9"/>
                </a:cxn>
                <a:cxn ang="0">
                  <a:pos x="1062" y="36"/>
                </a:cxn>
                <a:cxn ang="0">
                  <a:pos x="1058" y="117"/>
                </a:cxn>
                <a:cxn ang="0">
                  <a:pos x="1012" y="234"/>
                </a:cxn>
                <a:cxn ang="0">
                  <a:pos x="924" y="329"/>
                </a:cxn>
                <a:cxn ang="0">
                  <a:pos x="795" y="365"/>
                </a:cxn>
                <a:cxn ang="0">
                  <a:pos x="674" y="333"/>
                </a:cxn>
                <a:cxn ang="0">
                  <a:pos x="573" y="266"/>
                </a:cxn>
                <a:cxn ang="0">
                  <a:pos x="462" y="171"/>
                </a:cxn>
                <a:cxn ang="0">
                  <a:pos x="337" y="99"/>
                </a:cxn>
                <a:cxn ang="0">
                  <a:pos x="217" y="95"/>
                </a:cxn>
                <a:cxn ang="0">
                  <a:pos x="120" y="144"/>
                </a:cxn>
                <a:cxn ang="0">
                  <a:pos x="56" y="252"/>
                </a:cxn>
                <a:cxn ang="0">
                  <a:pos x="42" y="333"/>
                </a:cxn>
                <a:cxn ang="0">
                  <a:pos x="37" y="347"/>
                </a:cxn>
                <a:cxn ang="0">
                  <a:pos x="28" y="360"/>
                </a:cxn>
                <a:cxn ang="0">
                  <a:pos x="19" y="365"/>
                </a:cxn>
                <a:cxn ang="0">
                  <a:pos x="9" y="360"/>
                </a:cxn>
                <a:cxn ang="0">
                  <a:pos x="5" y="347"/>
                </a:cxn>
                <a:cxn ang="0">
                  <a:pos x="0" y="311"/>
                </a:cxn>
                <a:cxn ang="0">
                  <a:pos x="23" y="189"/>
                </a:cxn>
                <a:cxn ang="0">
                  <a:pos x="88" y="81"/>
                </a:cxn>
                <a:cxn ang="0">
                  <a:pos x="199" y="14"/>
                </a:cxn>
              </a:cxnLst>
              <a:rect l="0" t="0" r="r" b="b"/>
              <a:pathLst>
                <a:path w="1062" h="365">
                  <a:moveTo>
                    <a:pt x="1062" y="54"/>
                  </a:moveTo>
                  <a:lnTo>
                    <a:pt x="1062" y="54"/>
                  </a:lnTo>
                  <a:lnTo>
                    <a:pt x="1062" y="54"/>
                  </a:lnTo>
                  <a:lnTo>
                    <a:pt x="1062" y="54"/>
                  </a:lnTo>
                  <a:close/>
                  <a:moveTo>
                    <a:pt x="268" y="0"/>
                  </a:moveTo>
                  <a:lnTo>
                    <a:pt x="342" y="14"/>
                  </a:lnTo>
                  <a:lnTo>
                    <a:pt x="411" y="45"/>
                  </a:lnTo>
                  <a:lnTo>
                    <a:pt x="476" y="90"/>
                  </a:lnTo>
                  <a:lnTo>
                    <a:pt x="541" y="144"/>
                  </a:lnTo>
                  <a:lnTo>
                    <a:pt x="601" y="194"/>
                  </a:lnTo>
                  <a:lnTo>
                    <a:pt x="661" y="239"/>
                  </a:lnTo>
                  <a:lnTo>
                    <a:pt x="725" y="266"/>
                  </a:lnTo>
                  <a:lnTo>
                    <a:pt x="795" y="279"/>
                  </a:lnTo>
                  <a:lnTo>
                    <a:pt x="850" y="270"/>
                  </a:lnTo>
                  <a:lnTo>
                    <a:pt x="901" y="252"/>
                  </a:lnTo>
                  <a:lnTo>
                    <a:pt x="947" y="216"/>
                  </a:lnTo>
                  <a:lnTo>
                    <a:pt x="984" y="171"/>
                  </a:lnTo>
                  <a:lnTo>
                    <a:pt x="1007" y="113"/>
                  </a:lnTo>
                  <a:lnTo>
                    <a:pt x="1021" y="45"/>
                  </a:lnTo>
                  <a:lnTo>
                    <a:pt x="1021" y="27"/>
                  </a:lnTo>
                  <a:lnTo>
                    <a:pt x="1025" y="18"/>
                  </a:lnTo>
                  <a:lnTo>
                    <a:pt x="1030" y="9"/>
                  </a:lnTo>
                  <a:lnTo>
                    <a:pt x="1035" y="5"/>
                  </a:lnTo>
                  <a:lnTo>
                    <a:pt x="1039" y="0"/>
                  </a:lnTo>
                  <a:lnTo>
                    <a:pt x="1049" y="5"/>
                  </a:lnTo>
                  <a:lnTo>
                    <a:pt x="1053" y="9"/>
                  </a:lnTo>
                  <a:lnTo>
                    <a:pt x="1058" y="23"/>
                  </a:lnTo>
                  <a:lnTo>
                    <a:pt x="1062" y="36"/>
                  </a:lnTo>
                  <a:lnTo>
                    <a:pt x="1062" y="54"/>
                  </a:lnTo>
                  <a:lnTo>
                    <a:pt x="1058" y="117"/>
                  </a:lnTo>
                  <a:lnTo>
                    <a:pt x="1039" y="176"/>
                  </a:lnTo>
                  <a:lnTo>
                    <a:pt x="1012" y="234"/>
                  </a:lnTo>
                  <a:lnTo>
                    <a:pt x="975" y="288"/>
                  </a:lnTo>
                  <a:lnTo>
                    <a:pt x="924" y="329"/>
                  </a:lnTo>
                  <a:lnTo>
                    <a:pt x="864" y="356"/>
                  </a:lnTo>
                  <a:lnTo>
                    <a:pt x="795" y="365"/>
                  </a:lnTo>
                  <a:lnTo>
                    <a:pt x="734" y="356"/>
                  </a:lnTo>
                  <a:lnTo>
                    <a:pt x="674" y="333"/>
                  </a:lnTo>
                  <a:lnTo>
                    <a:pt x="624" y="302"/>
                  </a:lnTo>
                  <a:lnTo>
                    <a:pt x="573" y="266"/>
                  </a:lnTo>
                  <a:lnTo>
                    <a:pt x="522" y="221"/>
                  </a:lnTo>
                  <a:lnTo>
                    <a:pt x="462" y="171"/>
                  </a:lnTo>
                  <a:lnTo>
                    <a:pt x="402" y="131"/>
                  </a:lnTo>
                  <a:lnTo>
                    <a:pt x="337" y="99"/>
                  </a:lnTo>
                  <a:lnTo>
                    <a:pt x="268" y="86"/>
                  </a:lnTo>
                  <a:lnTo>
                    <a:pt x="217" y="95"/>
                  </a:lnTo>
                  <a:lnTo>
                    <a:pt x="166" y="113"/>
                  </a:lnTo>
                  <a:lnTo>
                    <a:pt x="120" y="144"/>
                  </a:lnTo>
                  <a:lnTo>
                    <a:pt x="83" y="189"/>
                  </a:lnTo>
                  <a:lnTo>
                    <a:pt x="56" y="252"/>
                  </a:lnTo>
                  <a:lnTo>
                    <a:pt x="42" y="329"/>
                  </a:lnTo>
                  <a:lnTo>
                    <a:pt x="42" y="333"/>
                  </a:lnTo>
                  <a:lnTo>
                    <a:pt x="42" y="338"/>
                  </a:lnTo>
                  <a:lnTo>
                    <a:pt x="37" y="347"/>
                  </a:lnTo>
                  <a:lnTo>
                    <a:pt x="33" y="356"/>
                  </a:lnTo>
                  <a:lnTo>
                    <a:pt x="28" y="360"/>
                  </a:lnTo>
                  <a:lnTo>
                    <a:pt x="23" y="365"/>
                  </a:lnTo>
                  <a:lnTo>
                    <a:pt x="19" y="365"/>
                  </a:lnTo>
                  <a:lnTo>
                    <a:pt x="14" y="365"/>
                  </a:lnTo>
                  <a:lnTo>
                    <a:pt x="9" y="360"/>
                  </a:lnTo>
                  <a:lnTo>
                    <a:pt x="5" y="356"/>
                  </a:lnTo>
                  <a:lnTo>
                    <a:pt x="5" y="347"/>
                  </a:lnTo>
                  <a:lnTo>
                    <a:pt x="0" y="333"/>
                  </a:lnTo>
                  <a:lnTo>
                    <a:pt x="0" y="311"/>
                  </a:lnTo>
                  <a:lnTo>
                    <a:pt x="5" y="252"/>
                  </a:lnTo>
                  <a:lnTo>
                    <a:pt x="23" y="189"/>
                  </a:lnTo>
                  <a:lnTo>
                    <a:pt x="51" y="131"/>
                  </a:lnTo>
                  <a:lnTo>
                    <a:pt x="88" y="81"/>
                  </a:lnTo>
                  <a:lnTo>
                    <a:pt x="139" y="41"/>
                  </a:lnTo>
                  <a:lnTo>
                    <a:pt x="199" y="14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5" name="Freeform 61"/>
            <p:cNvSpPr>
              <a:spLocks/>
            </p:cNvSpPr>
            <p:nvPr/>
          </p:nvSpPr>
          <p:spPr bwMode="auto">
            <a:xfrm>
              <a:off x="6640" y="3113"/>
              <a:ext cx="1307" cy="706"/>
            </a:xfrm>
            <a:custGeom>
              <a:avLst/>
              <a:gdLst/>
              <a:ahLst/>
              <a:cxnLst>
                <a:cxn ang="0">
                  <a:pos x="249" y="23"/>
                </a:cxn>
                <a:cxn ang="0">
                  <a:pos x="319" y="135"/>
                </a:cxn>
                <a:cxn ang="0">
                  <a:pos x="397" y="54"/>
                </a:cxn>
                <a:cxn ang="0">
                  <a:pos x="563" y="0"/>
                </a:cxn>
                <a:cxn ang="0">
                  <a:pos x="697" y="45"/>
                </a:cxn>
                <a:cxn ang="0">
                  <a:pos x="748" y="153"/>
                </a:cxn>
                <a:cxn ang="0">
                  <a:pos x="882" y="32"/>
                </a:cxn>
                <a:cxn ang="0">
                  <a:pos x="1071" y="9"/>
                </a:cxn>
                <a:cxn ang="0">
                  <a:pos x="1182" y="113"/>
                </a:cxn>
                <a:cxn ang="0">
                  <a:pos x="1173" y="279"/>
                </a:cxn>
                <a:cxn ang="0">
                  <a:pos x="1113" y="464"/>
                </a:cxn>
                <a:cxn ang="0">
                  <a:pos x="1067" y="621"/>
                </a:cxn>
                <a:cxn ang="0">
                  <a:pos x="1081" y="661"/>
                </a:cxn>
                <a:cxn ang="0">
                  <a:pos x="1150" y="657"/>
                </a:cxn>
                <a:cxn ang="0">
                  <a:pos x="1247" y="531"/>
                </a:cxn>
                <a:cxn ang="0">
                  <a:pos x="1275" y="459"/>
                </a:cxn>
                <a:cxn ang="0">
                  <a:pos x="1288" y="450"/>
                </a:cxn>
                <a:cxn ang="0">
                  <a:pos x="1302" y="455"/>
                </a:cxn>
                <a:cxn ang="0">
                  <a:pos x="1307" y="482"/>
                </a:cxn>
                <a:cxn ang="0">
                  <a:pos x="1261" y="589"/>
                </a:cxn>
                <a:cxn ang="0">
                  <a:pos x="1154" y="697"/>
                </a:cxn>
                <a:cxn ang="0">
                  <a:pos x="1007" y="670"/>
                </a:cxn>
                <a:cxn ang="0">
                  <a:pos x="970" y="549"/>
                </a:cxn>
                <a:cxn ang="0">
                  <a:pos x="1007" y="446"/>
                </a:cxn>
                <a:cxn ang="0">
                  <a:pos x="1071" y="252"/>
                </a:cxn>
                <a:cxn ang="0">
                  <a:pos x="1085" y="113"/>
                </a:cxn>
                <a:cxn ang="0">
                  <a:pos x="1039" y="41"/>
                </a:cxn>
                <a:cxn ang="0">
                  <a:pos x="877" y="72"/>
                </a:cxn>
                <a:cxn ang="0">
                  <a:pos x="762" y="194"/>
                </a:cxn>
                <a:cxn ang="0">
                  <a:pos x="730" y="284"/>
                </a:cxn>
                <a:cxn ang="0">
                  <a:pos x="674" y="495"/>
                </a:cxn>
                <a:cxn ang="0">
                  <a:pos x="633" y="652"/>
                </a:cxn>
                <a:cxn ang="0">
                  <a:pos x="573" y="706"/>
                </a:cxn>
                <a:cxn ang="0">
                  <a:pos x="536" y="688"/>
                </a:cxn>
                <a:cxn ang="0">
                  <a:pos x="526" y="652"/>
                </a:cxn>
                <a:cxn ang="0">
                  <a:pos x="545" y="571"/>
                </a:cxn>
                <a:cxn ang="0">
                  <a:pos x="642" y="207"/>
                </a:cxn>
                <a:cxn ang="0">
                  <a:pos x="637" y="86"/>
                </a:cxn>
                <a:cxn ang="0">
                  <a:pos x="559" y="36"/>
                </a:cxn>
                <a:cxn ang="0">
                  <a:pos x="383" y="113"/>
                </a:cxn>
                <a:cxn ang="0">
                  <a:pos x="300" y="225"/>
                </a:cxn>
                <a:cxn ang="0">
                  <a:pos x="277" y="302"/>
                </a:cxn>
                <a:cxn ang="0">
                  <a:pos x="208" y="580"/>
                </a:cxn>
                <a:cxn ang="0">
                  <a:pos x="185" y="661"/>
                </a:cxn>
                <a:cxn ang="0">
                  <a:pos x="162" y="693"/>
                </a:cxn>
                <a:cxn ang="0">
                  <a:pos x="129" y="706"/>
                </a:cxn>
                <a:cxn ang="0">
                  <a:pos x="92" y="688"/>
                </a:cxn>
                <a:cxn ang="0">
                  <a:pos x="83" y="657"/>
                </a:cxn>
                <a:cxn ang="0">
                  <a:pos x="88" y="621"/>
                </a:cxn>
                <a:cxn ang="0">
                  <a:pos x="97" y="594"/>
                </a:cxn>
                <a:cxn ang="0">
                  <a:pos x="208" y="158"/>
                </a:cxn>
                <a:cxn ang="0">
                  <a:pos x="212" y="86"/>
                </a:cxn>
                <a:cxn ang="0">
                  <a:pos x="194" y="45"/>
                </a:cxn>
                <a:cxn ang="0">
                  <a:pos x="162" y="36"/>
                </a:cxn>
                <a:cxn ang="0">
                  <a:pos x="83" y="108"/>
                </a:cxn>
                <a:cxn ang="0">
                  <a:pos x="46" y="234"/>
                </a:cxn>
                <a:cxn ang="0">
                  <a:pos x="32" y="252"/>
                </a:cxn>
                <a:cxn ang="0">
                  <a:pos x="18" y="252"/>
                </a:cxn>
                <a:cxn ang="0">
                  <a:pos x="5" y="248"/>
                </a:cxn>
                <a:cxn ang="0">
                  <a:pos x="9" y="203"/>
                </a:cxn>
                <a:cxn ang="0">
                  <a:pos x="51" y="90"/>
                </a:cxn>
                <a:cxn ang="0">
                  <a:pos x="101" y="27"/>
                </a:cxn>
              </a:cxnLst>
              <a:rect l="0" t="0" r="r" b="b"/>
              <a:pathLst>
                <a:path w="1307" h="706">
                  <a:moveTo>
                    <a:pt x="171" y="0"/>
                  </a:moveTo>
                  <a:lnTo>
                    <a:pt x="212" y="9"/>
                  </a:lnTo>
                  <a:lnTo>
                    <a:pt x="249" y="23"/>
                  </a:lnTo>
                  <a:lnTo>
                    <a:pt x="282" y="50"/>
                  </a:lnTo>
                  <a:lnTo>
                    <a:pt x="305" y="90"/>
                  </a:lnTo>
                  <a:lnTo>
                    <a:pt x="319" y="135"/>
                  </a:lnTo>
                  <a:lnTo>
                    <a:pt x="332" y="113"/>
                  </a:lnTo>
                  <a:lnTo>
                    <a:pt x="360" y="86"/>
                  </a:lnTo>
                  <a:lnTo>
                    <a:pt x="397" y="54"/>
                  </a:lnTo>
                  <a:lnTo>
                    <a:pt x="443" y="27"/>
                  </a:lnTo>
                  <a:lnTo>
                    <a:pt x="499" y="9"/>
                  </a:lnTo>
                  <a:lnTo>
                    <a:pt x="563" y="0"/>
                  </a:lnTo>
                  <a:lnTo>
                    <a:pt x="609" y="5"/>
                  </a:lnTo>
                  <a:lnTo>
                    <a:pt x="656" y="18"/>
                  </a:lnTo>
                  <a:lnTo>
                    <a:pt x="697" y="45"/>
                  </a:lnTo>
                  <a:lnTo>
                    <a:pt x="730" y="86"/>
                  </a:lnTo>
                  <a:lnTo>
                    <a:pt x="743" y="122"/>
                  </a:lnTo>
                  <a:lnTo>
                    <a:pt x="748" y="153"/>
                  </a:lnTo>
                  <a:lnTo>
                    <a:pt x="785" y="104"/>
                  </a:lnTo>
                  <a:lnTo>
                    <a:pt x="831" y="63"/>
                  </a:lnTo>
                  <a:lnTo>
                    <a:pt x="882" y="32"/>
                  </a:lnTo>
                  <a:lnTo>
                    <a:pt x="942" y="9"/>
                  </a:lnTo>
                  <a:lnTo>
                    <a:pt x="1007" y="0"/>
                  </a:lnTo>
                  <a:lnTo>
                    <a:pt x="1071" y="9"/>
                  </a:lnTo>
                  <a:lnTo>
                    <a:pt x="1122" y="32"/>
                  </a:lnTo>
                  <a:lnTo>
                    <a:pt x="1159" y="68"/>
                  </a:lnTo>
                  <a:lnTo>
                    <a:pt x="1182" y="113"/>
                  </a:lnTo>
                  <a:lnTo>
                    <a:pt x="1191" y="167"/>
                  </a:lnTo>
                  <a:lnTo>
                    <a:pt x="1187" y="221"/>
                  </a:lnTo>
                  <a:lnTo>
                    <a:pt x="1173" y="279"/>
                  </a:lnTo>
                  <a:lnTo>
                    <a:pt x="1154" y="342"/>
                  </a:lnTo>
                  <a:lnTo>
                    <a:pt x="1131" y="405"/>
                  </a:lnTo>
                  <a:lnTo>
                    <a:pt x="1113" y="464"/>
                  </a:lnTo>
                  <a:lnTo>
                    <a:pt x="1094" y="509"/>
                  </a:lnTo>
                  <a:lnTo>
                    <a:pt x="1076" y="562"/>
                  </a:lnTo>
                  <a:lnTo>
                    <a:pt x="1067" y="621"/>
                  </a:lnTo>
                  <a:lnTo>
                    <a:pt x="1067" y="639"/>
                  </a:lnTo>
                  <a:lnTo>
                    <a:pt x="1071" y="652"/>
                  </a:lnTo>
                  <a:lnTo>
                    <a:pt x="1081" y="661"/>
                  </a:lnTo>
                  <a:lnTo>
                    <a:pt x="1090" y="670"/>
                  </a:lnTo>
                  <a:lnTo>
                    <a:pt x="1104" y="670"/>
                  </a:lnTo>
                  <a:lnTo>
                    <a:pt x="1150" y="657"/>
                  </a:lnTo>
                  <a:lnTo>
                    <a:pt x="1191" y="625"/>
                  </a:lnTo>
                  <a:lnTo>
                    <a:pt x="1224" y="580"/>
                  </a:lnTo>
                  <a:lnTo>
                    <a:pt x="1247" y="531"/>
                  </a:lnTo>
                  <a:lnTo>
                    <a:pt x="1265" y="477"/>
                  </a:lnTo>
                  <a:lnTo>
                    <a:pt x="1270" y="468"/>
                  </a:lnTo>
                  <a:lnTo>
                    <a:pt x="1275" y="459"/>
                  </a:lnTo>
                  <a:lnTo>
                    <a:pt x="1279" y="455"/>
                  </a:lnTo>
                  <a:lnTo>
                    <a:pt x="1284" y="450"/>
                  </a:lnTo>
                  <a:lnTo>
                    <a:pt x="1288" y="450"/>
                  </a:lnTo>
                  <a:lnTo>
                    <a:pt x="1293" y="450"/>
                  </a:lnTo>
                  <a:lnTo>
                    <a:pt x="1298" y="450"/>
                  </a:lnTo>
                  <a:lnTo>
                    <a:pt x="1302" y="455"/>
                  </a:lnTo>
                  <a:lnTo>
                    <a:pt x="1307" y="459"/>
                  </a:lnTo>
                  <a:lnTo>
                    <a:pt x="1307" y="468"/>
                  </a:lnTo>
                  <a:lnTo>
                    <a:pt x="1307" y="482"/>
                  </a:lnTo>
                  <a:lnTo>
                    <a:pt x="1298" y="509"/>
                  </a:lnTo>
                  <a:lnTo>
                    <a:pt x="1284" y="549"/>
                  </a:lnTo>
                  <a:lnTo>
                    <a:pt x="1261" y="589"/>
                  </a:lnTo>
                  <a:lnTo>
                    <a:pt x="1233" y="634"/>
                  </a:lnTo>
                  <a:lnTo>
                    <a:pt x="1196" y="670"/>
                  </a:lnTo>
                  <a:lnTo>
                    <a:pt x="1154" y="697"/>
                  </a:lnTo>
                  <a:lnTo>
                    <a:pt x="1099" y="706"/>
                  </a:lnTo>
                  <a:lnTo>
                    <a:pt x="1048" y="697"/>
                  </a:lnTo>
                  <a:lnTo>
                    <a:pt x="1007" y="670"/>
                  </a:lnTo>
                  <a:lnTo>
                    <a:pt x="979" y="630"/>
                  </a:lnTo>
                  <a:lnTo>
                    <a:pt x="970" y="580"/>
                  </a:lnTo>
                  <a:lnTo>
                    <a:pt x="970" y="549"/>
                  </a:lnTo>
                  <a:lnTo>
                    <a:pt x="979" y="522"/>
                  </a:lnTo>
                  <a:lnTo>
                    <a:pt x="993" y="495"/>
                  </a:lnTo>
                  <a:lnTo>
                    <a:pt x="1007" y="446"/>
                  </a:lnTo>
                  <a:lnTo>
                    <a:pt x="1030" y="387"/>
                  </a:lnTo>
                  <a:lnTo>
                    <a:pt x="1053" y="320"/>
                  </a:lnTo>
                  <a:lnTo>
                    <a:pt x="1071" y="252"/>
                  </a:lnTo>
                  <a:lnTo>
                    <a:pt x="1085" y="194"/>
                  </a:lnTo>
                  <a:lnTo>
                    <a:pt x="1090" y="144"/>
                  </a:lnTo>
                  <a:lnTo>
                    <a:pt x="1085" y="113"/>
                  </a:lnTo>
                  <a:lnTo>
                    <a:pt x="1076" y="81"/>
                  </a:lnTo>
                  <a:lnTo>
                    <a:pt x="1062" y="59"/>
                  </a:lnTo>
                  <a:lnTo>
                    <a:pt x="1039" y="41"/>
                  </a:lnTo>
                  <a:lnTo>
                    <a:pt x="1002" y="36"/>
                  </a:lnTo>
                  <a:lnTo>
                    <a:pt x="933" y="45"/>
                  </a:lnTo>
                  <a:lnTo>
                    <a:pt x="877" y="72"/>
                  </a:lnTo>
                  <a:lnTo>
                    <a:pt x="827" y="113"/>
                  </a:lnTo>
                  <a:lnTo>
                    <a:pt x="790" y="153"/>
                  </a:lnTo>
                  <a:lnTo>
                    <a:pt x="762" y="194"/>
                  </a:lnTo>
                  <a:lnTo>
                    <a:pt x="748" y="225"/>
                  </a:lnTo>
                  <a:lnTo>
                    <a:pt x="739" y="243"/>
                  </a:lnTo>
                  <a:lnTo>
                    <a:pt x="730" y="284"/>
                  </a:lnTo>
                  <a:lnTo>
                    <a:pt x="711" y="347"/>
                  </a:lnTo>
                  <a:lnTo>
                    <a:pt x="693" y="419"/>
                  </a:lnTo>
                  <a:lnTo>
                    <a:pt x="674" y="495"/>
                  </a:lnTo>
                  <a:lnTo>
                    <a:pt x="656" y="562"/>
                  </a:lnTo>
                  <a:lnTo>
                    <a:pt x="642" y="616"/>
                  </a:lnTo>
                  <a:lnTo>
                    <a:pt x="633" y="652"/>
                  </a:lnTo>
                  <a:lnTo>
                    <a:pt x="623" y="679"/>
                  </a:lnTo>
                  <a:lnTo>
                    <a:pt x="605" y="697"/>
                  </a:lnTo>
                  <a:lnTo>
                    <a:pt x="573" y="706"/>
                  </a:lnTo>
                  <a:lnTo>
                    <a:pt x="559" y="702"/>
                  </a:lnTo>
                  <a:lnTo>
                    <a:pt x="545" y="697"/>
                  </a:lnTo>
                  <a:lnTo>
                    <a:pt x="536" y="688"/>
                  </a:lnTo>
                  <a:lnTo>
                    <a:pt x="526" y="679"/>
                  </a:lnTo>
                  <a:lnTo>
                    <a:pt x="526" y="661"/>
                  </a:lnTo>
                  <a:lnTo>
                    <a:pt x="526" y="652"/>
                  </a:lnTo>
                  <a:lnTo>
                    <a:pt x="531" y="625"/>
                  </a:lnTo>
                  <a:lnTo>
                    <a:pt x="540" y="598"/>
                  </a:lnTo>
                  <a:lnTo>
                    <a:pt x="545" y="571"/>
                  </a:lnTo>
                  <a:lnTo>
                    <a:pt x="577" y="455"/>
                  </a:lnTo>
                  <a:lnTo>
                    <a:pt x="623" y="275"/>
                  </a:lnTo>
                  <a:lnTo>
                    <a:pt x="642" y="207"/>
                  </a:lnTo>
                  <a:lnTo>
                    <a:pt x="646" y="144"/>
                  </a:lnTo>
                  <a:lnTo>
                    <a:pt x="646" y="113"/>
                  </a:lnTo>
                  <a:lnTo>
                    <a:pt x="637" y="86"/>
                  </a:lnTo>
                  <a:lnTo>
                    <a:pt x="623" y="59"/>
                  </a:lnTo>
                  <a:lnTo>
                    <a:pt x="596" y="41"/>
                  </a:lnTo>
                  <a:lnTo>
                    <a:pt x="559" y="36"/>
                  </a:lnTo>
                  <a:lnTo>
                    <a:pt x="489" y="45"/>
                  </a:lnTo>
                  <a:lnTo>
                    <a:pt x="429" y="77"/>
                  </a:lnTo>
                  <a:lnTo>
                    <a:pt x="383" y="113"/>
                  </a:lnTo>
                  <a:lnTo>
                    <a:pt x="346" y="158"/>
                  </a:lnTo>
                  <a:lnTo>
                    <a:pt x="319" y="194"/>
                  </a:lnTo>
                  <a:lnTo>
                    <a:pt x="300" y="225"/>
                  </a:lnTo>
                  <a:lnTo>
                    <a:pt x="295" y="243"/>
                  </a:lnTo>
                  <a:lnTo>
                    <a:pt x="286" y="275"/>
                  </a:lnTo>
                  <a:lnTo>
                    <a:pt x="277" y="302"/>
                  </a:lnTo>
                  <a:lnTo>
                    <a:pt x="249" y="410"/>
                  </a:lnTo>
                  <a:lnTo>
                    <a:pt x="217" y="544"/>
                  </a:lnTo>
                  <a:lnTo>
                    <a:pt x="208" y="580"/>
                  </a:lnTo>
                  <a:lnTo>
                    <a:pt x="198" y="616"/>
                  </a:lnTo>
                  <a:lnTo>
                    <a:pt x="189" y="648"/>
                  </a:lnTo>
                  <a:lnTo>
                    <a:pt x="185" y="661"/>
                  </a:lnTo>
                  <a:lnTo>
                    <a:pt x="180" y="675"/>
                  </a:lnTo>
                  <a:lnTo>
                    <a:pt x="171" y="688"/>
                  </a:lnTo>
                  <a:lnTo>
                    <a:pt x="162" y="693"/>
                  </a:lnTo>
                  <a:lnTo>
                    <a:pt x="148" y="702"/>
                  </a:lnTo>
                  <a:lnTo>
                    <a:pt x="138" y="702"/>
                  </a:lnTo>
                  <a:lnTo>
                    <a:pt x="129" y="706"/>
                  </a:lnTo>
                  <a:lnTo>
                    <a:pt x="115" y="702"/>
                  </a:lnTo>
                  <a:lnTo>
                    <a:pt x="101" y="697"/>
                  </a:lnTo>
                  <a:lnTo>
                    <a:pt x="92" y="688"/>
                  </a:lnTo>
                  <a:lnTo>
                    <a:pt x="83" y="679"/>
                  </a:lnTo>
                  <a:lnTo>
                    <a:pt x="83" y="661"/>
                  </a:lnTo>
                  <a:lnTo>
                    <a:pt x="83" y="657"/>
                  </a:lnTo>
                  <a:lnTo>
                    <a:pt x="83" y="648"/>
                  </a:lnTo>
                  <a:lnTo>
                    <a:pt x="88" y="634"/>
                  </a:lnTo>
                  <a:lnTo>
                    <a:pt x="88" y="621"/>
                  </a:lnTo>
                  <a:lnTo>
                    <a:pt x="92" y="607"/>
                  </a:lnTo>
                  <a:lnTo>
                    <a:pt x="97" y="594"/>
                  </a:lnTo>
                  <a:lnTo>
                    <a:pt x="97" y="594"/>
                  </a:lnTo>
                  <a:lnTo>
                    <a:pt x="189" y="239"/>
                  </a:lnTo>
                  <a:lnTo>
                    <a:pt x="203" y="189"/>
                  </a:lnTo>
                  <a:lnTo>
                    <a:pt x="208" y="158"/>
                  </a:lnTo>
                  <a:lnTo>
                    <a:pt x="212" y="131"/>
                  </a:lnTo>
                  <a:lnTo>
                    <a:pt x="212" y="108"/>
                  </a:lnTo>
                  <a:lnTo>
                    <a:pt x="212" y="86"/>
                  </a:lnTo>
                  <a:lnTo>
                    <a:pt x="208" y="68"/>
                  </a:lnTo>
                  <a:lnTo>
                    <a:pt x="203" y="54"/>
                  </a:lnTo>
                  <a:lnTo>
                    <a:pt x="194" y="45"/>
                  </a:lnTo>
                  <a:lnTo>
                    <a:pt x="185" y="41"/>
                  </a:lnTo>
                  <a:lnTo>
                    <a:pt x="175" y="36"/>
                  </a:lnTo>
                  <a:lnTo>
                    <a:pt x="162" y="36"/>
                  </a:lnTo>
                  <a:lnTo>
                    <a:pt x="134" y="45"/>
                  </a:lnTo>
                  <a:lnTo>
                    <a:pt x="106" y="68"/>
                  </a:lnTo>
                  <a:lnTo>
                    <a:pt x="83" y="108"/>
                  </a:lnTo>
                  <a:lnTo>
                    <a:pt x="65" y="158"/>
                  </a:lnTo>
                  <a:lnTo>
                    <a:pt x="46" y="221"/>
                  </a:lnTo>
                  <a:lnTo>
                    <a:pt x="46" y="234"/>
                  </a:lnTo>
                  <a:lnTo>
                    <a:pt x="41" y="248"/>
                  </a:lnTo>
                  <a:lnTo>
                    <a:pt x="37" y="252"/>
                  </a:lnTo>
                  <a:lnTo>
                    <a:pt x="32" y="252"/>
                  </a:lnTo>
                  <a:lnTo>
                    <a:pt x="28" y="252"/>
                  </a:lnTo>
                  <a:lnTo>
                    <a:pt x="23" y="252"/>
                  </a:lnTo>
                  <a:lnTo>
                    <a:pt x="18" y="252"/>
                  </a:lnTo>
                  <a:lnTo>
                    <a:pt x="14" y="252"/>
                  </a:lnTo>
                  <a:lnTo>
                    <a:pt x="9" y="252"/>
                  </a:lnTo>
                  <a:lnTo>
                    <a:pt x="5" y="248"/>
                  </a:lnTo>
                  <a:lnTo>
                    <a:pt x="0" y="243"/>
                  </a:lnTo>
                  <a:lnTo>
                    <a:pt x="5" y="230"/>
                  </a:lnTo>
                  <a:lnTo>
                    <a:pt x="9" y="203"/>
                  </a:lnTo>
                  <a:lnTo>
                    <a:pt x="23" y="167"/>
                  </a:lnTo>
                  <a:lnTo>
                    <a:pt x="37" y="126"/>
                  </a:lnTo>
                  <a:lnTo>
                    <a:pt x="51" y="90"/>
                  </a:lnTo>
                  <a:lnTo>
                    <a:pt x="60" y="72"/>
                  </a:lnTo>
                  <a:lnTo>
                    <a:pt x="78" y="50"/>
                  </a:lnTo>
                  <a:lnTo>
                    <a:pt x="101" y="27"/>
                  </a:lnTo>
                  <a:lnTo>
                    <a:pt x="129" y="9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6" name="Freeform 62"/>
            <p:cNvSpPr>
              <a:spLocks/>
            </p:cNvSpPr>
            <p:nvPr/>
          </p:nvSpPr>
          <p:spPr bwMode="auto">
            <a:xfrm>
              <a:off x="8321" y="3105"/>
              <a:ext cx="522" cy="714"/>
            </a:xfrm>
            <a:custGeom>
              <a:avLst/>
              <a:gdLst/>
              <a:ahLst/>
              <a:cxnLst>
                <a:cxn ang="0">
                  <a:pos x="291" y="4"/>
                </a:cxn>
                <a:cxn ang="0">
                  <a:pos x="406" y="44"/>
                </a:cxn>
                <a:cxn ang="0">
                  <a:pos x="420" y="31"/>
                </a:cxn>
                <a:cxn ang="0">
                  <a:pos x="434" y="22"/>
                </a:cxn>
                <a:cxn ang="0">
                  <a:pos x="452" y="4"/>
                </a:cxn>
                <a:cxn ang="0">
                  <a:pos x="462" y="0"/>
                </a:cxn>
                <a:cxn ang="0">
                  <a:pos x="476" y="4"/>
                </a:cxn>
                <a:cxn ang="0">
                  <a:pos x="480" y="13"/>
                </a:cxn>
                <a:cxn ang="0">
                  <a:pos x="485" y="35"/>
                </a:cxn>
                <a:cxn ang="0">
                  <a:pos x="485" y="211"/>
                </a:cxn>
                <a:cxn ang="0">
                  <a:pos x="480" y="229"/>
                </a:cxn>
                <a:cxn ang="0">
                  <a:pos x="462" y="233"/>
                </a:cxn>
                <a:cxn ang="0">
                  <a:pos x="457" y="233"/>
                </a:cxn>
                <a:cxn ang="0">
                  <a:pos x="448" y="224"/>
                </a:cxn>
                <a:cxn ang="0">
                  <a:pos x="443" y="197"/>
                </a:cxn>
                <a:cxn ang="0">
                  <a:pos x="429" y="139"/>
                </a:cxn>
                <a:cxn ang="0">
                  <a:pos x="392" y="76"/>
                </a:cxn>
                <a:cxn ang="0">
                  <a:pos x="314" y="35"/>
                </a:cxn>
                <a:cxn ang="0">
                  <a:pos x="198" y="35"/>
                </a:cxn>
                <a:cxn ang="0">
                  <a:pos x="115" y="67"/>
                </a:cxn>
                <a:cxn ang="0">
                  <a:pos x="83" y="121"/>
                </a:cxn>
                <a:cxn ang="0">
                  <a:pos x="88" y="188"/>
                </a:cxn>
                <a:cxn ang="0">
                  <a:pos x="143" y="238"/>
                </a:cxn>
                <a:cxn ang="0">
                  <a:pos x="231" y="269"/>
                </a:cxn>
                <a:cxn ang="0">
                  <a:pos x="342" y="292"/>
                </a:cxn>
                <a:cxn ang="0">
                  <a:pos x="457" y="350"/>
                </a:cxn>
                <a:cxn ang="0">
                  <a:pos x="499" y="400"/>
                </a:cxn>
                <a:cxn ang="0">
                  <a:pos x="522" y="499"/>
                </a:cxn>
                <a:cxn ang="0">
                  <a:pos x="499" y="602"/>
                </a:cxn>
                <a:cxn ang="0">
                  <a:pos x="416" y="683"/>
                </a:cxn>
                <a:cxn ang="0">
                  <a:pos x="268" y="714"/>
                </a:cxn>
                <a:cxn ang="0">
                  <a:pos x="194" y="705"/>
                </a:cxn>
                <a:cxn ang="0">
                  <a:pos x="92" y="647"/>
                </a:cxn>
                <a:cxn ang="0">
                  <a:pos x="74" y="665"/>
                </a:cxn>
                <a:cxn ang="0">
                  <a:pos x="65" y="678"/>
                </a:cxn>
                <a:cxn ang="0">
                  <a:pos x="60" y="678"/>
                </a:cxn>
                <a:cxn ang="0">
                  <a:pos x="46" y="692"/>
                </a:cxn>
                <a:cxn ang="0">
                  <a:pos x="32" y="710"/>
                </a:cxn>
                <a:cxn ang="0">
                  <a:pos x="23" y="714"/>
                </a:cxn>
                <a:cxn ang="0">
                  <a:pos x="9" y="710"/>
                </a:cxn>
                <a:cxn ang="0">
                  <a:pos x="5" y="701"/>
                </a:cxn>
                <a:cxn ang="0">
                  <a:pos x="0" y="678"/>
                </a:cxn>
                <a:cxn ang="0">
                  <a:pos x="0" y="458"/>
                </a:cxn>
                <a:cxn ang="0">
                  <a:pos x="5" y="436"/>
                </a:cxn>
                <a:cxn ang="0">
                  <a:pos x="23" y="431"/>
                </a:cxn>
                <a:cxn ang="0">
                  <a:pos x="37" y="436"/>
                </a:cxn>
                <a:cxn ang="0">
                  <a:pos x="46" y="458"/>
                </a:cxn>
                <a:cxn ang="0">
                  <a:pos x="88" y="575"/>
                </a:cxn>
                <a:cxn ang="0">
                  <a:pos x="157" y="651"/>
                </a:cxn>
                <a:cxn ang="0">
                  <a:pos x="268" y="678"/>
                </a:cxn>
                <a:cxn ang="0">
                  <a:pos x="383" y="651"/>
                </a:cxn>
                <a:cxn ang="0">
                  <a:pos x="439" y="584"/>
                </a:cxn>
                <a:cxn ang="0">
                  <a:pos x="439" y="494"/>
                </a:cxn>
                <a:cxn ang="0">
                  <a:pos x="392" y="436"/>
                </a:cxn>
                <a:cxn ang="0">
                  <a:pos x="328" y="409"/>
                </a:cxn>
                <a:cxn ang="0">
                  <a:pos x="282" y="395"/>
                </a:cxn>
                <a:cxn ang="0">
                  <a:pos x="208" y="382"/>
                </a:cxn>
                <a:cxn ang="0">
                  <a:pos x="111" y="350"/>
                </a:cxn>
                <a:cxn ang="0">
                  <a:pos x="32" y="287"/>
                </a:cxn>
                <a:cxn ang="0">
                  <a:pos x="0" y="193"/>
                </a:cxn>
                <a:cxn ang="0">
                  <a:pos x="18" y="116"/>
                </a:cxn>
                <a:cxn ang="0">
                  <a:pos x="74" y="49"/>
                </a:cxn>
                <a:cxn ang="0">
                  <a:pos x="180" y="8"/>
                </a:cxn>
              </a:cxnLst>
              <a:rect l="0" t="0" r="r" b="b"/>
              <a:pathLst>
                <a:path w="522" h="714">
                  <a:moveTo>
                    <a:pt x="259" y="0"/>
                  </a:moveTo>
                  <a:lnTo>
                    <a:pt x="291" y="4"/>
                  </a:lnTo>
                  <a:lnTo>
                    <a:pt x="346" y="13"/>
                  </a:lnTo>
                  <a:lnTo>
                    <a:pt x="406" y="44"/>
                  </a:lnTo>
                  <a:lnTo>
                    <a:pt x="416" y="40"/>
                  </a:lnTo>
                  <a:lnTo>
                    <a:pt x="420" y="31"/>
                  </a:lnTo>
                  <a:lnTo>
                    <a:pt x="429" y="26"/>
                  </a:lnTo>
                  <a:lnTo>
                    <a:pt x="434" y="22"/>
                  </a:lnTo>
                  <a:lnTo>
                    <a:pt x="443" y="8"/>
                  </a:lnTo>
                  <a:lnTo>
                    <a:pt x="452" y="4"/>
                  </a:lnTo>
                  <a:lnTo>
                    <a:pt x="457" y="4"/>
                  </a:lnTo>
                  <a:lnTo>
                    <a:pt x="462" y="0"/>
                  </a:lnTo>
                  <a:lnTo>
                    <a:pt x="466" y="0"/>
                  </a:lnTo>
                  <a:lnTo>
                    <a:pt x="476" y="4"/>
                  </a:lnTo>
                  <a:lnTo>
                    <a:pt x="480" y="8"/>
                  </a:lnTo>
                  <a:lnTo>
                    <a:pt x="480" y="13"/>
                  </a:lnTo>
                  <a:lnTo>
                    <a:pt x="485" y="22"/>
                  </a:lnTo>
                  <a:lnTo>
                    <a:pt x="485" y="35"/>
                  </a:lnTo>
                  <a:lnTo>
                    <a:pt x="485" y="197"/>
                  </a:lnTo>
                  <a:lnTo>
                    <a:pt x="485" y="211"/>
                  </a:lnTo>
                  <a:lnTo>
                    <a:pt x="480" y="220"/>
                  </a:lnTo>
                  <a:lnTo>
                    <a:pt x="480" y="229"/>
                  </a:lnTo>
                  <a:lnTo>
                    <a:pt x="471" y="233"/>
                  </a:lnTo>
                  <a:lnTo>
                    <a:pt x="462" y="233"/>
                  </a:lnTo>
                  <a:lnTo>
                    <a:pt x="462" y="233"/>
                  </a:lnTo>
                  <a:lnTo>
                    <a:pt x="457" y="233"/>
                  </a:lnTo>
                  <a:lnTo>
                    <a:pt x="452" y="229"/>
                  </a:lnTo>
                  <a:lnTo>
                    <a:pt x="448" y="224"/>
                  </a:lnTo>
                  <a:lnTo>
                    <a:pt x="443" y="220"/>
                  </a:lnTo>
                  <a:lnTo>
                    <a:pt x="443" y="197"/>
                  </a:lnTo>
                  <a:lnTo>
                    <a:pt x="439" y="166"/>
                  </a:lnTo>
                  <a:lnTo>
                    <a:pt x="429" y="139"/>
                  </a:lnTo>
                  <a:lnTo>
                    <a:pt x="416" y="107"/>
                  </a:lnTo>
                  <a:lnTo>
                    <a:pt x="392" y="76"/>
                  </a:lnTo>
                  <a:lnTo>
                    <a:pt x="360" y="53"/>
                  </a:lnTo>
                  <a:lnTo>
                    <a:pt x="314" y="35"/>
                  </a:lnTo>
                  <a:lnTo>
                    <a:pt x="259" y="31"/>
                  </a:lnTo>
                  <a:lnTo>
                    <a:pt x="198" y="35"/>
                  </a:lnTo>
                  <a:lnTo>
                    <a:pt x="148" y="49"/>
                  </a:lnTo>
                  <a:lnTo>
                    <a:pt x="115" y="67"/>
                  </a:lnTo>
                  <a:lnTo>
                    <a:pt x="97" y="94"/>
                  </a:lnTo>
                  <a:lnTo>
                    <a:pt x="83" y="121"/>
                  </a:lnTo>
                  <a:lnTo>
                    <a:pt x="78" y="148"/>
                  </a:lnTo>
                  <a:lnTo>
                    <a:pt x="88" y="188"/>
                  </a:lnTo>
                  <a:lnTo>
                    <a:pt x="111" y="220"/>
                  </a:lnTo>
                  <a:lnTo>
                    <a:pt x="143" y="238"/>
                  </a:lnTo>
                  <a:lnTo>
                    <a:pt x="185" y="256"/>
                  </a:lnTo>
                  <a:lnTo>
                    <a:pt x="231" y="269"/>
                  </a:lnTo>
                  <a:lnTo>
                    <a:pt x="277" y="278"/>
                  </a:lnTo>
                  <a:lnTo>
                    <a:pt x="342" y="292"/>
                  </a:lnTo>
                  <a:lnTo>
                    <a:pt x="402" y="310"/>
                  </a:lnTo>
                  <a:lnTo>
                    <a:pt x="457" y="350"/>
                  </a:lnTo>
                  <a:lnTo>
                    <a:pt x="476" y="368"/>
                  </a:lnTo>
                  <a:lnTo>
                    <a:pt x="499" y="400"/>
                  </a:lnTo>
                  <a:lnTo>
                    <a:pt x="517" y="445"/>
                  </a:lnTo>
                  <a:lnTo>
                    <a:pt x="522" y="499"/>
                  </a:lnTo>
                  <a:lnTo>
                    <a:pt x="517" y="552"/>
                  </a:lnTo>
                  <a:lnTo>
                    <a:pt x="499" y="602"/>
                  </a:lnTo>
                  <a:lnTo>
                    <a:pt x="462" y="647"/>
                  </a:lnTo>
                  <a:lnTo>
                    <a:pt x="416" y="683"/>
                  </a:lnTo>
                  <a:lnTo>
                    <a:pt x="351" y="705"/>
                  </a:lnTo>
                  <a:lnTo>
                    <a:pt x="268" y="714"/>
                  </a:lnTo>
                  <a:lnTo>
                    <a:pt x="235" y="710"/>
                  </a:lnTo>
                  <a:lnTo>
                    <a:pt x="194" y="705"/>
                  </a:lnTo>
                  <a:lnTo>
                    <a:pt x="143" y="683"/>
                  </a:lnTo>
                  <a:lnTo>
                    <a:pt x="92" y="647"/>
                  </a:lnTo>
                  <a:lnTo>
                    <a:pt x="83" y="660"/>
                  </a:lnTo>
                  <a:lnTo>
                    <a:pt x="74" y="665"/>
                  </a:lnTo>
                  <a:lnTo>
                    <a:pt x="69" y="674"/>
                  </a:lnTo>
                  <a:lnTo>
                    <a:pt x="65" y="678"/>
                  </a:lnTo>
                  <a:lnTo>
                    <a:pt x="60" y="678"/>
                  </a:lnTo>
                  <a:lnTo>
                    <a:pt x="60" y="678"/>
                  </a:lnTo>
                  <a:lnTo>
                    <a:pt x="60" y="683"/>
                  </a:lnTo>
                  <a:lnTo>
                    <a:pt x="46" y="692"/>
                  </a:lnTo>
                  <a:lnTo>
                    <a:pt x="37" y="701"/>
                  </a:lnTo>
                  <a:lnTo>
                    <a:pt x="32" y="710"/>
                  </a:lnTo>
                  <a:lnTo>
                    <a:pt x="28" y="710"/>
                  </a:lnTo>
                  <a:lnTo>
                    <a:pt x="23" y="714"/>
                  </a:lnTo>
                  <a:lnTo>
                    <a:pt x="18" y="714"/>
                  </a:lnTo>
                  <a:lnTo>
                    <a:pt x="9" y="710"/>
                  </a:lnTo>
                  <a:lnTo>
                    <a:pt x="5" y="710"/>
                  </a:lnTo>
                  <a:lnTo>
                    <a:pt x="5" y="701"/>
                  </a:lnTo>
                  <a:lnTo>
                    <a:pt x="0" y="692"/>
                  </a:lnTo>
                  <a:lnTo>
                    <a:pt x="0" y="678"/>
                  </a:lnTo>
                  <a:lnTo>
                    <a:pt x="0" y="472"/>
                  </a:lnTo>
                  <a:lnTo>
                    <a:pt x="0" y="458"/>
                  </a:lnTo>
                  <a:lnTo>
                    <a:pt x="5" y="445"/>
                  </a:lnTo>
                  <a:lnTo>
                    <a:pt x="5" y="436"/>
                  </a:lnTo>
                  <a:lnTo>
                    <a:pt x="14" y="436"/>
                  </a:lnTo>
                  <a:lnTo>
                    <a:pt x="23" y="431"/>
                  </a:lnTo>
                  <a:lnTo>
                    <a:pt x="32" y="436"/>
                  </a:lnTo>
                  <a:lnTo>
                    <a:pt x="37" y="436"/>
                  </a:lnTo>
                  <a:lnTo>
                    <a:pt x="41" y="445"/>
                  </a:lnTo>
                  <a:lnTo>
                    <a:pt x="46" y="458"/>
                  </a:lnTo>
                  <a:lnTo>
                    <a:pt x="60" y="521"/>
                  </a:lnTo>
                  <a:lnTo>
                    <a:pt x="88" y="575"/>
                  </a:lnTo>
                  <a:lnTo>
                    <a:pt x="115" y="620"/>
                  </a:lnTo>
                  <a:lnTo>
                    <a:pt x="157" y="651"/>
                  </a:lnTo>
                  <a:lnTo>
                    <a:pt x="208" y="674"/>
                  </a:lnTo>
                  <a:lnTo>
                    <a:pt x="268" y="678"/>
                  </a:lnTo>
                  <a:lnTo>
                    <a:pt x="332" y="674"/>
                  </a:lnTo>
                  <a:lnTo>
                    <a:pt x="383" y="651"/>
                  </a:lnTo>
                  <a:lnTo>
                    <a:pt x="420" y="620"/>
                  </a:lnTo>
                  <a:lnTo>
                    <a:pt x="439" y="584"/>
                  </a:lnTo>
                  <a:lnTo>
                    <a:pt x="448" y="539"/>
                  </a:lnTo>
                  <a:lnTo>
                    <a:pt x="439" y="494"/>
                  </a:lnTo>
                  <a:lnTo>
                    <a:pt x="420" y="463"/>
                  </a:lnTo>
                  <a:lnTo>
                    <a:pt x="392" y="436"/>
                  </a:lnTo>
                  <a:lnTo>
                    <a:pt x="360" y="418"/>
                  </a:lnTo>
                  <a:lnTo>
                    <a:pt x="328" y="409"/>
                  </a:lnTo>
                  <a:lnTo>
                    <a:pt x="300" y="400"/>
                  </a:lnTo>
                  <a:lnTo>
                    <a:pt x="282" y="395"/>
                  </a:lnTo>
                  <a:lnTo>
                    <a:pt x="282" y="395"/>
                  </a:lnTo>
                  <a:lnTo>
                    <a:pt x="208" y="382"/>
                  </a:lnTo>
                  <a:lnTo>
                    <a:pt x="152" y="368"/>
                  </a:lnTo>
                  <a:lnTo>
                    <a:pt x="111" y="350"/>
                  </a:lnTo>
                  <a:lnTo>
                    <a:pt x="69" y="323"/>
                  </a:lnTo>
                  <a:lnTo>
                    <a:pt x="32" y="287"/>
                  </a:lnTo>
                  <a:lnTo>
                    <a:pt x="9" y="242"/>
                  </a:lnTo>
                  <a:lnTo>
                    <a:pt x="0" y="193"/>
                  </a:lnTo>
                  <a:lnTo>
                    <a:pt x="5" y="152"/>
                  </a:lnTo>
                  <a:lnTo>
                    <a:pt x="18" y="116"/>
                  </a:lnTo>
                  <a:lnTo>
                    <a:pt x="41" y="80"/>
                  </a:lnTo>
                  <a:lnTo>
                    <a:pt x="74" y="49"/>
                  </a:lnTo>
                  <a:lnTo>
                    <a:pt x="120" y="22"/>
                  </a:lnTo>
                  <a:lnTo>
                    <a:pt x="180" y="8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7" name="Freeform 63"/>
            <p:cNvSpPr>
              <a:spLocks noEditPoints="1"/>
            </p:cNvSpPr>
            <p:nvPr/>
          </p:nvSpPr>
          <p:spPr bwMode="auto">
            <a:xfrm>
              <a:off x="8958" y="2763"/>
              <a:ext cx="342" cy="1038"/>
            </a:xfrm>
            <a:custGeom>
              <a:avLst/>
              <a:gdLst/>
              <a:ahLst/>
              <a:cxnLst>
                <a:cxn ang="0">
                  <a:pos x="231" y="350"/>
                </a:cxn>
                <a:cxn ang="0">
                  <a:pos x="231" y="921"/>
                </a:cxn>
                <a:cxn ang="0">
                  <a:pos x="231" y="953"/>
                </a:cxn>
                <a:cxn ang="0">
                  <a:pos x="240" y="971"/>
                </a:cxn>
                <a:cxn ang="0">
                  <a:pos x="254" y="984"/>
                </a:cxn>
                <a:cxn ang="0">
                  <a:pos x="287" y="989"/>
                </a:cxn>
                <a:cxn ang="0">
                  <a:pos x="342" y="989"/>
                </a:cxn>
                <a:cxn ang="0">
                  <a:pos x="342" y="1038"/>
                </a:cxn>
                <a:cxn ang="0">
                  <a:pos x="176" y="1034"/>
                </a:cxn>
                <a:cxn ang="0">
                  <a:pos x="125" y="1034"/>
                </a:cxn>
                <a:cxn ang="0">
                  <a:pos x="60" y="1034"/>
                </a:cxn>
                <a:cxn ang="0">
                  <a:pos x="0" y="1038"/>
                </a:cxn>
                <a:cxn ang="0">
                  <a:pos x="0" y="989"/>
                </a:cxn>
                <a:cxn ang="0">
                  <a:pos x="65" y="989"/>
                </a:cxn>
                <a:cxn ang="0">
                  <a:pos x="102" y="980"/>
                </a:cxn>
                <a:cxn ang="0">
                  <a:pos x="120" y="962"/>
                </a:cxn>
                <a:cxn ang="0">
                  <a:pos x="125" y="921"/>
                </a:cxn>
                <a:cxn ang="0">
                  <a:pos x="125" y="503"/>
                </a:cxn>
                <a:cxn ang="0">
                  <a:pos x="120" y="458"/>
                </a:cxn>
                <a:cxn ang="0">
                  <a:pos x="106" y="431"/>
                </a:cxn>
                <a:cxn ang="0">
                  <a:pos x="69" y="422"/>
                </a:cxn>
                <a:cxn ang="0">
                  <a:pos x="5" y="418"/>
                </a:cxn>
                <a:cxn ang="0">
                  <a:pos x="5" y="368"/>
                </a:cxn>
                <a:cxn ang="0">
                  <a:pos x="231" y="350"/>
                </a:cxn>
                <a:cxn ang="0">
                  <a:pos x="153" y="0"/>
                </a:cxn>
                <a:cxn ang="0">
                  <a:pos x="185" y="9"/>
                </a:cxn>
                <a:cxn ang="0">
                  <a:pos x="208" y="22"/>
                </a:cxn>
                <a:cxn ang="0">
                  <a:pos x="227" y="49"/>
                </a:cxn>
                <a:cxn ang="0">
                  <a:pos x="236" y="81"/>
                </a:cxn>
                <a:cxn ang="0">
                  <a:pos x="227" y="117"/>
                </a:cxn>
                <a:cxn ang="0">
                  <a:pos x="208" y="144"/>
                </a:cxn>
                <a:cxn ang="0">
                  <a:pos x="185" y="157"/>
                </a:cxn>
                <a:cxn ang="0">
                  <a:pos x="153" y="166"/>
                </a:cxn>
                <a:cxn ang="0">
                  <a:pos x="106" y="153"/>
                </a:cxn>
                <a:cxn ang="0">
                  <a:pos x="79" y="121"/>
                </a:cxn>
                <a:cxn ang="0">
                  <a:pos x="65" y="81"/>
                </a:cxn>
                <a:cxn ang="0">
                  <a:pos x="74" y="54"/>
                </a:cxn>
                <a:cxn ang="0">
                  <a:pos x="93" y="27"/>
                </a:cxn>
                <a:cxn ang="0">
                  <a:pos x="116" y="9"/>
                </a:cxn>
                <a:cxn ang="0">
                  <a:pos x="153" y="0"/>
                </a:cxn>
              </a:cxnLst>
              <a:rect l="0" t="0" r="r" b="b"/>
              <a:pathLst>
                <a:path w="342" h="1038">
                  <a:moveTo>
                    <a:pt x="231" y="350"/>
                  </a:moveTo>
                  <a:lnTo>
                    <a:pt x="231" y="921"/>
                  </a:lnTo>
                  <a:lnTo>
                    <a:pt x="231" y="953"/>
                  </a:lnTo>
                  <a:lnTo>
                    <a:pt x="240" y="971"/>
                  </a:lnTo>
                  <a:lnTo>
                    <a:pt x="254" y="984"/>
                  </a:lnTo>
                  <a:lnTo>
                    <a:pt x="287" y="989"/>
                  </a:lnTo>
                  <a:lnTo>
                    <a:pt x="342" y="989"/>
                  </a:lnTo>
                  <a:lnTo>
                    <a:pt x="342" y="1038"/>
                  </a:lnTo>
                  <a:lnTo>
                    <a:pt x="176" y="1034"/>
                  </a:lnTo>
                  <a:lnTo>
                    <a:pt x="125" y="1034"/>
                  </a:lnTo>
                  <a:lnTo>
                    <a:pt x="60" y="1034"/>
                  </a:lnTo>
                  <a:lnTo>
                    <a:pt x="0" y="1038"/>
                  </a:lnTo>
                  <a:lnTo>
                    <a:pt x="0" y="989"/>
                  </a:lnTo>
                  <a:lnTo>
                    <a:pt x="65" y="989"/>
                  </a:lnTo>
                  <a:lnTo>
                    <a:pt x="102" y="980"/>
                  </a:lnTo>
                  <a:lnTo>
                    <a:pt x="120" y="962"/>
                  </a:lnTo>
                  <a:lnTo>
                    <a:pt x="125" y="921"/>
                  </a:lnTo>
                  <a:lnTo>
                    <a:pt x="125" y="503"/>
                  </a:lnTo>
                  <a:lnTo>
                    <a:pt x="120" y="458"/>
                  </a:lnTo>
                  <a:lnTo>
                    <a:pt x="106" y="431"/>
                  </a:lnTo>
                  <a:lnTo>
                    <a:pt x="69" y="422"/>
                  </a:lnTo>
                  <a:lnTo>
                    <a:pt x="5" y="418"/>
                  </a:lnTo>
                  <a:lnTo>
                    <a:pt x="5" y="368"/>
                  </a:lnTo>
                  <a:lnTo>
                    <a:pt x="231" y="350"/>
                  </a:lnTo>
                  <a:close/>
                  <a:moveTo>
                    <a:pt x="153" y="0"/>
                  </a:moveTo>
                  <a:lnTo>
                    <a:pt x="185" y="9"/>
                  </a:lnTo>
                  <a:lnTo>
                    <a:pt x="208" y="22"/>
                  </a:lnTo>
                  <a:lnTo>
                    <a:pt x="227" y="49"/>
                  </a:lnTo>
                  <a:lnTo>
                    <a:pt x="236" y="81"/>
                  </a:lnTo>
                  <a:lnTo>
                    <a:pt x="227" y="117"/>
                  </a:lnTo>
                  <a:lnTo>
                    <a:pt x="208" y="144"/>
                  </a:lnTo>
                  <a:lnTo>
                    <a:pt x="185" y="157"/>
                  </a:lnTo>
                  <a:lnTo>
                    <a:pt x="153" y="166"/>
                  </a:lnTo>
                  <a:lnTo>
                    <a:pt x="106" y="153"/>
                  </a:lnTo>
                  <a:lnTo>
                    <a:pt x="79" y="121"/>
                  </a:lnTo>
                  <a:lnTo>
                    <a:pt x="65" y="81"/>
                  </a:lnTo>
                  <a:lnTo>
                    <a:pt x="74" y="54"/>
                  </a:lnTo>
                  <a:lnTo>
                    <a:pt x="93" y="27"/>
                  </a:lnTo>
                  <a:lnTo>
                    <a:pt x="116" y="9"/>
                  </a:lnTo>
                  <a:lnTo>
                    <a:pt x="15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8" name="Freeform 64"/>
            <p:cNvSpPr>
              <a:spLocks/>
            </p:cNvSpPr>
            <p:nvPr/>
          </p:nvSpPr>
          <p:spPr bwMode="auto">
            <a:xfrm>
              <a:off x="9397" y="3113"/>
              <a:ext cx="804" cy="688"/>
            </a:xfrm>
            <a:custGeom>
              <a:avLst/>
              <a:gdLst/>
              <a:ahLst/>
              <a:cxnLst>
                <a:cxn ang="0">
                  <a:pos x="226" y="167"/>
                </a:cxn>
                <a:cxn ang="0">
                  <a:pos x="296" y="68"/>
                </a:cxn>
                <a:cxn ang="0">
                  <a:pos x="397" y="9"/>
                </a:cxn>
                <a:cxn ang="0">
                  <a:pos x="522" y="9"/>
                </a:cxn>
                <a:cxn ang="0">
                  <a:pos x="605" y="41"/>
                </a:cxn>
                <a:cxn ang="0">
                  <a:pos x="660" y="104"/>
                </a:cxn>
                <a:cxn ang="0">
                  <a:pos x="679" y="212"/>
                </a:cxn>
                <a:cxn ang="0">
                  <a:pos x="679" y="594"/>
                </a:cxn>
                <a:cxn ang="0">
                  <a:pos x="711" y="634"/>
                </a:cxn>
                <a:cxn ang="0">
                  <a:pos x="804" y="639"/>
                </a:cxn>
                <a:cxn ang="0">
                  <a:pos x="743" y="684"/>
                </a:cxn>
                <a:cxn ang="0">
                  <a:pos x="623" y="684"/>
                </a:cxn>
                <a:cxn ang="0">
                  <a:pos x="508" y="684"/>
                </a:cxn>
                <a:cxn ang="0">
                  <a:pos x="443" y="639"/>
                </a:cxn>
                <a:cxn ang="0">
                  <a:pos x="545" y="630"/>
                </a:cxn>
                <a:cxn ang="0">
                  <a:pos x="568" y="571"/>
                </a:cxn>
                <a:cxn ang="0">
                  <a:pos x="568" y="167"/>
                </a:cxn>
                <a:cxn ang="0">
                  <a:pos x="550" y="90"/>
                </a:cxn>
                <a:cxn ang="0">
                  <a:pos x="494" y="41"/>
                </a:cxn>
                <a:cxn ang="0">
                  <a:pos x="402" y="45"/>
                </a:cxn>
                <a:cxn ang="0">
                  <a:pos x="305" y="99"/>
                </a:cxn>
                <a:cxn ang="0">
                  <a:pos x="245" y="212"/>
                </a:cxn>
                <a:cxn ang="0">
                  <a:pos x="235" y="571"/>
                </a:cxn>
                <a:cxn ang="0">
                  <a:pos x="259" y="630"/>
                </a:cxn>
                <a:cxn ang="0">
                  <a:pos x="360" y="639"/>
                </a:cxn>
                <a:cxn ang="0">
                  <a:pos x="300" y="684"/>
                </a:cxn>
                <a:cxn ang="0">
                  <a:pos x="180" y="684"/>
                </a:cxn>
                <a:cxn ang="0">
                  <a:pos x="65" y="684"/>
                </a:cxn>
                <a:cxn ang="0">
                  <a:pos x="0" y="639"/>
                </a:cxn>
                <a:cxn ang="0">
                  <a:pos x="102" y="630"/>
                </a:cxn>
                <a:cxn ang="0">
                  <a:pos x="125" y="571"/>
                </a:cxn>
                <a:cxn ang="0">
                  <a:pos x="125" y="117"/>
                </a:cxn>
                <a:cxn ang="0">
                  <a:pos x="92" y="77"/>
                </a:cxn>
                <a:cxn ang="0">
                  <a:pos x="0" y="68"/>
                </a:cxn>
                <a:cxn ang="0">
                  <a:pos x="226" y="0"/>
                </a:cxn>
              </a:cxnLst>
              <a:rect l="0" t="0" r="r" b="b"/>
              <a:pathLst>
                <a:path w="804" h="688">
                  <a:moveTo>
                    <a:pt x="226" y="0"/>
                  </a:moveTo>
                  <a:lnTo>
                    <a:pt x="226" y="167"/>
                  </a:lnTo>
                  <a:lnTo>
                    <a:pt x="259" y="113"/>
                  </a:lnTo>
                  <a:lnTo>
                    <a:pt x="296" y="68"/>
                  </a:lnTo>
                  <a:lnTo>
                    <a:pt x="342" y="32"/>
                  </a:lnTo>
                  <a:lnTo>
                    <a:pt x="397" y="9"/>
                  </a:lnTo>
                  <a:lnTo>
                    <a:pt x="462" y="0"/>
                  </a:lnTo>
                  <a:lnTo>
                    <a:pt x="522" y="9"/>
                  </a:lnTo>
                  <a:lnTo>
                    <a:pt x="573" y="23"/>
                  </a:lnTo>
                  <a:lnTo>
                    <a:pt x="605" y="41"/>
                  </a:lnTo>
                  <a:lnTo>
                    <a:pt x="628" y="59"/>
                  </a:lnTo>
                  <a:lnTo>
                    <a:pt x="660" y="104"/>
                  </a:lnTo>
                  <a:lnTo>
                    <a:pt x="674" y="149"/>
                  </a:lnTo>
                  <a:lnTo>
                    <a:pt x="679" y="212"/>
                  </a:lnTo>
                  <a:lnTo>
                    <a:pt x="679" y="297"/>
                  </a:lnTo>
                  <a:lnTo>
                    <a:pt x="679" y="594"/>
                  </a:lnTo>
                  <a:lnTo>
                    <a:pt x="688" y="621"/>
                  </a:lnTo>
                  <a:lnTo>
                    <a:pt x="711" y="634"/>
                  </a:lnTo>
                  <a:lnTo>
                    <a:pt x="753" y="639"/>
                  </a:lnTo>
                  <a:lnTo>
                    <a:pt x="804" y="639"/>
                  </a:lnTo>
                  <a:lnTo>
                    <a:pt x="804" y="688"/>
                  </a:lnTo>
                  <a:lnTo>
                    <a:pt x="743" y="684"/>
                  </a:lnTo>
                  <a:lnTo>
                    <a:pt x="679" y="684"/>
                  </a:lnTo>
                  <a:lnTo>
                    <a:pt x="623" y="684"/>
                  </a:lnTo>
                  <a:lnTo>
                    <a:pt x="573" y="684"/>
                  </a:lnTo>
                  <a:lnTo>
                    <a:pt x="508" y="684"/>
                  </a:lnTo>
                  <a:lnTo>
                    <a:pt x="443" y="688"/>
                  </a:lnTo>
                  <a:lnTo>
                    <a:pt x="443" y="639"/>
                  </a:lnTo>
                  <a:lnTo>
                    <a:pt x="508" y="639"/>
                  </a:lnTo>
                  <a:lnTo>
                    <a:pt x="545" y="630"/>
                  </a:lnTo>
                  <a:lnTo>
                    <a:pt x="563" y="612"/>
                  </a:lnTo>
                  <a:lnTo>
                    <a:pt x="568" y="571"/>
                  </a:lnTo>
                  <a:lnTo>
                    <a:pt x="568" y="212"/>
                  </a:lnTo>
                  <a:lnTo>
                    <a:pt x="568" y="167"/>
                  </a:lnTo>
                  <a:lnTo>
                    <a:pt x="563" y="126"/>
                  </a:lnTo>
                  <a:lnTo>
                    <a:pt x="550" y="90"/>
                  </a:lnTo>
                  <a:lnTo>
                    <a:pt x="526" y="63"/>
                  </a:lnTo>
                  <a:lnTo>
                    <a:pt x="494" y="41"/>
                  </a:lnTo>
                  <a:lnTo>
                    <a:pt x="453" y="36"/>
                  </a:lnTo>
                  <a:lnTo>
                    <a:pt x="402" y="45"/>
                  </a:lnTo>
                  <a:lnTo>
                    <a:pt x="351" y="63"/>
                  </a:lnTo>
                  <a:lnTo>
                    <a:pt x="305" y="99"/>
                  </a:lnTo>
                  <a:lnTo>
                    <a:pt x="268" y="149"/>
                  </a:lnTo>
                  <a:lnTo>
                    <a:pt x="245" y="212"/>
                  </a:lnTo>
                  <a:lnTo>
                    <a:pt x="235" y="284"/>
                  </a:lnTo>
                  <a:lnTo>
                    <a:pt x="235" y="571"/>
                  </a:lnTo>
                  <a:lnTo>
                    <a:pt x="240" y="612"/>
                  </a:lnTo>
                  <a:lnTo>
                    <a:pt x="259" y="630"/>
                  </a:lnTo>
                  <a:lnTo>
                    <a:pt x="296" y="639"/>
                  </a:lnTo>
                  <a:lnTo>
                    <a:pt x="360" y="639"/>
                  </a:lnTo>
                  <a:lnTo>
                    <a:pt x="360" y="688"/>
                  </a:lnTo>
                  <a:lnTo>
                    <a:pt x="300" y="684"/>
                  </a:lnTo>
                  <a:lnTo>
                    <a:pt x="235" y="684"/>
                  </a:lnTo>
                  <a:lnTo>
                    <a:pt x="180" y="684"/>
                  </a:lnTo>
                  <a:lnTo>
                    <a:pt x="129" y="684"/>
                  </a:lnTo>
                  <a:lnTo>
                    <a:pt x="65" y="684"/>
                  </a:lnTo>
                  <a:lnTo>
                    <a:pt x="0" y="688"/>
                  </a:lnTo>
                  <a:lnTo>
                    <a:pt x="0" y="639"/>
                  </a:lnTo>
                  <a:lnTo>
                    <a:pt x="65" y="639"/>
                  </a:lnTo>
                  <a:lnTo>
                    <a:pt x="102" y="630"/>
                  </a:lnTo>
                  <a:lnTo>
                    <a:pt x="120" y="612"/>
                  </a:lnTo>
                  <a:lnTo>
                    <a:pt x="125" y="571"/>
                  </a:lnTo>
                  <a:lnTo>
                    <a:pt x="125" y="153"/>
                  </a:lnTo>
                  <a:lnTo>
                    <a:pt x="125" y="117"/>
                  </a:lnTo>
                  <a:lnTo>
                    <a:pt x="115" y="90"/>
                  </a:lnTo>
                  <a:lnTo>
                    <a:pt x="92" y="77"/>
                  </a:lnTo>
                  <a:lnTo>
                    <a:pt x="55" y="68"/>
                  </a:lnTo>
                  <a:lnTo>
                    <a:pt x="0" y="68"/>
                  </a:lnTo>
                  <a:lnTo>
                    <a:pt x="0" y="18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9" name="Freeform 65"/>
            <p:cNvSpPr>
              <a:spLocks noEditPoints="1"/>
            </p:cNvSpPr>
            <p:nvPr/>
          </p:nvSpPr>
          <p:spPr bwMode="auto">
            <a:xfrm>
              <a:off x="10551" y="2709"/>
              <a:ext cx="661" cy="1110"/>
            </a:xfrm>
            <a:custGeom>
              <a:avLst/>
              <a:gdLst/>
              <a:ahLst/>
              <a:cxnLst>
                <a:cxn ang="0">
                  <a:pos x="130" y="683"/>
                </a:cxn>
                <a:cxn ang="0">
                  <a:pos x="107" y="832"/>
                </a:cxn>
                <a:cxn ang="0">
                  <a:pos x="107" y="962"/>
                </a:cxn>
                <a:cxn ang="0">
                  <a:pos x="139" y="1052"/>
                </a:cxn>
                <a:cxn ang="0">
                  <a:pos x="190" y="1074"/>
                </a:cxn>
                <a:cxn ang="0">
                  <a:pos x="287" y="1025"/>
                </a:cxn>
                <a:cxn ang="0">
                  <a:pos x="375" y="895"/>
                </a:cxn>
                <a:cxn ang="0">
                  <a:pos x="448" y="719"/>
                </a:cxn>
                <a:cxn ang="0">
                  <a:pos x="490" y="580"/>
                </a:cxn>
                <a:cxn ang="0">
                  <a:pos x="467" y="31"/>
                </a:cxn>
                <a:cxn ang="0">
                  <a:pos x="384" y="67"/>
                </a:cxn>
                <a:cxn ang="0">
                  <a:pos x="319" y="148"/>
                </a:cxn>
                <a:cxn ang="0">
                  <a:pos x="236" y="310"/>
                </a:cxn>
                <a:cxn ang="0">
                  <a:pos x="167" y="530"/>
                </a:cxn>
                <a:cxn ang="0">
                  <a:pos x="522" y="445"/>
                </a:cxn>
                <a:cxn ang="0">
                  <a:pos x="545" y="319"/>
                </a:cxn>
                <a:cxn ang="0">
                  <a:pos x="555" y="220"/>
                </a:cxn>
                <a:cxn ang="0">
                  <a:pos x="550" y="130"/>
                </a:cxn>
                <a:cxn ang="0">
                  <a:pos x="522" y="63"/>
                </a:cxn>
                <a:cxn ang="0">
                  <a:pos x="467" y="31"/>
                </a:cxn>
                <a:cxn ang="0">
                  <a:pos x="522" y="9"/>
                </a:cxn>
                <a:cxn ang="0">
                  <a:pos x="596" y="72"/>
                </a:cxn>
                <a:cxn ang="0">
                  <a:pos x="642" y="171"/>
                </a:cxn>
                <a:cxn ang="0">
                  <a:pos x="656" y="274"/>
                </a:cxn>
                <a:cxn ang="0">
                  <a:pos x="661" y="315"/>
                </a:cxn>
                <a:cxn ang="0">
                  <a:pos x="624" y="557"/>
                </a:cxn>
                <a:cxn ang="0">
                  <a:pos x="536" y="791"/>
                </a:cxn>
                <a:cxn ang="0">
                  <a:pos x="412" y="980"/>
                </a:cxn>
                <a:cxn ang="0">
                  <a:pos x="264" y="1092"/>
                </a:cxn>
                <a:cxn ang="0">
                  <a:pos x="134" y="1101"/>
                </a:cxn>
                <a:cxn ang="0">
                  <a:pos x="56" y="1029"/>
                </a:cxn>
                <a:cxn ang="0">
                  <a:pos x="10" y="917"/>
                </a:cxn>
                <a:cxn ang="0">
                  <a:pos x="0" y="791"/>
                </a:cxn>
                <a:cxn ang="0">
                  <a:pos x="33" y="548"/>
                </a:cxn>
                <a:cxn ang="0">
                  <a:pos x="121" y="315"/>
                </a:cxn>
                <a:cxn ang="0">
                  <a:pos x="245" y="126"/>
                </a:cxn>
                <a:cxn ang="0">
                  <a:pos x="393" y="13"/>
                </a:cxn>
              </a:cxnLst>
              <a:rect l="0" t="0" r="r" b="b"/>
              <a:pathLst>
                <a:path w="661" h="1110">
                  <a:moveTo>
                    <a:pt x="153" y="580"/>
                  </a:moveTo>
                  <a:lnTo>
                    <a:pt x="130" y="683"/>
                  </a:lnTo>
                  <a:lnTo>
                    <a:pt x="116" y="764"/>
                  </a:lnTo>
                  <a:lnTo>
                    <a:pt x="107" y="832"/>
                  </a:lnTo>
                  <a:lnTo>
                    <a:pt x="107" y="886"/>
                  </a:lnTo>
                  <a:lnTo>
                    <a:pt x="107" y="962"/>
                  </a:lnTo>
                  <a:lnTo>
                    <a:pt x="121" y="1016"/>
                  </a:lnTo>
                  <a:lnTo>
                    <a:pt x="139" y="1052"/>
                  </a:lnTo>
                  <a:lnTo>
                    <a:pt x="162" y="1070"/>
                  </a:lnTo>
                  <a:lnTo>
                    <a:pt x="190" y="1074"/>
                  </a:lnTo>
                  <a:lnTo>
                    <a:pt x="241" y="1061"/>
                  </a:lnTo>
                  <a:lnTo>
                    <a:pt x="287" y="1025"/>
                  </a:lnTo>
                  <a:lnTo>
                    <a:pt x="333" y="966"/>
                  </a:lnTo>
                  <a:lnTo>
                    <a:pt x="375" y="895"/>
                  </a:lnTo>
                  <a:lnTo>
                    <a:pt x="416" y="809"/>
                  </a:lnTo>
                  <a:lnTo>
                    <a:pt x="448" y="719"/>
                  </a:lnTo>
                  <a:lnTo>
                    <a:pt x="472" y="643"/>
                  </a:lnTo>
                  <a:lnTo>
                    <a:pt x="490" y="580"/>
                  </a:lnTo>
                  <a:lnTo>
                    <a:pt x="153" y="580"/>
                  </a:lnTo>
                  <a:close/>
                  <a:moveTo>
                    <a:pt x="467" y="31"/>
                  </a:moveTo>
                  <a:lnTo>
                    <a:pt x="425" y="40"/>
                  </a:lnTo>
                  <a:lnTo>
                    <a:pt x="384" y="67"/>
                  </a:lnTo>
                  <a:lnTo>
                    <a:pt x="351" y="103"/>
                  </a:lnTo>
                  <a:lnTo>
                    <a:pt x="319" y="148"/>
                  </a:lnTo>
                  <a:lnTo>
                    <a:pt x="291" y="198"/>
                  </a:lnTo>
                  <a:lnTo>
                    <a:pt x="236" y="310"/>
                  </a:lnTo>
                  <a:lnTo>
                    <a:pt x="199" y="422"/>
                  </a:lnTo>
                  <a:lnTo>
                    <a:pt x="167" y="530"/>
                  </a:lnTo>
                  <a:lnTo>
                    <a:pt x="499" y="530"/>
                  </a:lnTo>
                  <a:lnTo>
                    <a:pt x="522" y="445"/>
                  </a:lnTo>
                  <a:lnTo>
                    <a:pt x="536" y="378"/>
                  </a:lnTo>
                  <a:lnTo>
                    <a:pt x="545" y="319"/>
                  </a:lnTo>
                  <a:lnTo>
                    <a:pt x="550" y="265"/>
                  </a:lnTo>
                  <a:lnTo>
                    <a:pt x="555" y="220"/>
                  </a:lnTo>
                  <a:lnTo>
                    <a:pt x="550" y="175"/>
                  </a:lnTo>
                  <a:lnTo>
                    <a:pt x="550" y="130"/>
                  </a:lnTo>
                  <a:lnTo>
                    <a:pt x="541" y="94"/>
                  </a:lnTo>
                  <a:lnTo>
                    <a:pt x="522" y="63"/>
                  </a:lnTo>
                  <a:lnTo>
                    <a:pt x="499" y="40"/>
                  </a:lnTo>
                  <a:lnTo>
                    <a:pt x="467" y="31"/>
                  </a:lnTo>
                  <a:close/>
                  <a:moveTo>
                    <a:pt x="467" y="0"/>
                  </a:moveTo>
                  <a:lnTo>
                    <a:pt x="522" y="9"/>
                  </a:lnTo>
                  <a:lnTo>
                    <a:pt x="564" y="36"/>
                  </a:lnTo>
                  <a:lnTo>
                    <a:pt x="596" y="72"/>
                  </a:lnTo>
                  <a:lnTo>
                    <a:pt x="624" y="121"/>
                  </a:lnTo>
                  <a:lnTo>
                    <a:pt x="642" y="171"/>
                  </a:lnTo>
                  <a:lnTo>
                    <a:pt x="652" y="225"/>
                  </a:lnTo>
                  <a:lnTo>
                    <a:pt x="656" y="274"/>
                  </a:lnTo>
                  <a:lnTo>
                    <a:pt x="661" y="315"/>
                  </a:lnTo>
                  <a:lnTo>
                    <a:pt x="661" y="315"/>
                  </a:lnTo>
                  <a:lnTo>
                    <a:pt x="652" y="436"/>
                  </a:lnTo>
                  <a:lnTo>
                    <a:pt x="624" y="557"/>
                  </a:lnTo>
                  <a:lnTo>
                    <a:pt x="587" y="679"/>
                  </a:lnTo>
                  <a:lnTo>
                    <a:pt x="536" y="791"/>
                  </a:lnTo>
                  <a:lnTo>
                    <a:pt x="476" y="895"/>
                  </a:lnTo>
                  <a:lnTo>
                    <a:pt x="412" y="980"/>
                  </a:lnTo>
                  <a:lnTo>
                    <a:pt x="342" y="1047"/>
                  </a:lnTo>
                  <a:lnTo>
                    <a:pt x="264" y="1092"/>
                  </a:lnTo>
                  <a:lnTo>
                    <a:pt x="190" y="1110"/>
                  </a:lnTo>
                  <a:lnTo>
                    <a:pt x="134" y="1101"/>
                  </a:lnTo>
                  <a:lnTo>
                    <a:pt x="88" y="1070"/>
                  </a:lnTo>
                  <a:lnTo>
                    <a:pt x="56" y="1029"/>
                  </a:lnTo>
                  <a:lnTo>
                    <a:pt x="28" y="975"/>
                  </a:lnTo>
                  <a:lnTo>
                    <a:pt x="10" y="917"/>
                  </a:lnTo>
                  <a:lnTo>
                    <a:pt x="0" y="854"/>
                  </a:lnTo>
                  <a:lnTo>
                    <a:pt x="0" y="791"/>
                  </a:lnTo>
                  <a:lnTo>
                    <a:pt x="10" y="670"/>
                  </a:lnTo>
                  <a:lnTo>
                    <a:pt x="33" y="548"/>
                  </a:lnTo>
                  <a:lnTo>
                    <a:pt x="70" y="427"/>
                  </a:lnTo>
                  <a:lnTo>
                    <a:pt x="121" y="315"/>
                  </a:lnTo>
                  <a:lnTo>
                    <a:pt x="181" y="211"/>
                  </a:lnTo>
                  <a:lnTo>
                    <a:pt x="245" y="126"/>
                  </a:lnTo>
                  <a:lnTo>
                    <a:pt x="319" y="58"/>
                  </a:lnTo>
                  <a:lnTo>
                    <a:pt x="393" y="13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0" name="Freeform 66"/>
            <p:cNvSpPr>
              <a:spLocks noEditPoints="1"/>
            </p:cNvSpPr>
            <p:nvPr/>
          </p:nvSpPr>
          <p:spPr bwMode="auto">
            <a:xfrm>
              <a:off x="11337" y="2727"/>
              <a:ext cx="762" cy="1092"/>
            </a:xfrm>
            <a:custGeom>
              <a:avLst/>
              <a:gdLst/>
              <a:ahLst/>
              <a:cxnLst>
                <a:cxn ang="0">
                  <a:pos x="337" y="431"/>
                </a:cxn>
                <a:cxn ang="0">
                  <a:pos x="240" y="508"/>
                </a:cxn>
                <a:cxn ang="0">
                  <a:pos x="180" y="616"/>
                </a:cxn>
                <a:cxn ang="0">
                  <a:pos x="143" y="737"/>
                </a:cxn>
                <a:cxn ang="0">
                  <a:pos x="115" y="863"/>
                </a:cxn>
                <a:cxn ang="0">
                  <a:pos x="115" y="948"/>
                </a:cxn>
                <a:cxn ang="0">
                  <a:pos x="143" y="1025"/>
                </a:cxn>
                <a:cxn ang="0">
                  <a:pos x="212" y="1056"/>
                </a:cxn>
                <a:cxn ang="0">
                  <a:pos x="295" y="1034"/>
                </a:cxn>
                <a:cxn ang="0">
                  <a:pos x="392" y="948"/>
                </a:cxn>
                <a:cxn ang="0">
                  <a:pos x="411" y="926"/>
                </a:cxn>
                <a:cxn ang="0">
                  <a:pos x="420" y="912"/>
                </a:cxn>
                <a:cxn ang="0">
                  <a:pos x="424" y="890"/>
                </a:cxn>
                <a:cxn ang="0">
                  <a:pos x="508" y="584"/>
                </a:cxn>
                <a:cxn ang="0">
                  <a:pos x="512" y="557"/>
                </a:cxn>
                <a:cxn ang="0">
                  <a:pos x="503" y="521"/>
                </a:cxn>
                <a:cxn ang="0">
                  <a:pos x="466" y="454"/>
                </a:cxn>
                <a:cxn ang="0">
                  <a:pos x="388" y="422"/>
                </a:cxn>
                <a:cxn ang="0">
                  <a:pos x="748" y="0"/>
                </a:cxn>
                <a:cxn ang="0">
                  <a:pos x="757" y="9"/>
                </a:cxn>
                <a:cxn ang="0">
                  <a:pos x="762" y="13"/>
                </a:cxn>
                <a:cxn ang="0">
                  <a:pos x="531" y="912"/>
                </a:cxn>
                <a:cxn ang="0">
                  <a:pos x="521" y="957"/>
                </a:cxn>
                <a:cxn ang="0">
                  <a:pos x="521" y="998"/>
                </a:cxn>
                <a:cxn ang="0">
                  <a:pos x="521" y="1020"/>
                </a:cxn>
                <a:cxn ang="0">
                  <a:pos x="535" y="1043"/>
                </a:cxn>
                <a:cxn ang="0">
                  <a:pos x="554" y="1056"/>
                </a:cxn>
                <a:cxn ang="0">
                  <a:pos x="600" y="1047"/>
                </a:cxn>
                <a:cxn ang="0">
                  <a:pos x="655" y="975"/>
                </a:cxn>
                <a:cxn ang="0">
                  <a:pos x="688" y="863"/>
                </a:cxn>
                <a:cxn ang="0">
                  <a:pos x="697" y="841"/>
                </a:cxn>
                <a:cxn ang="0">
                  <a:pos x="711" y="836"/>
                </a:cxn>
                <a:cxn ang="0">
                  <a:pos x="720" y="836"/>
                </a:cxn>
                <a:cxn ang="0">
                  <a:pos x="729" y="845"/>
                </a:cxn>
                <a:cxn ang="0">
                  <a:pos x="729" y="863"/>
                </a:cxn>
                <a:cxn ang="0">
                  <a:pos x="711" y="926"/>
                </a:cxn>
                <a:cxn ang="0">
                  <a:pos x="683" y="1007"/>
                </a:cxn>
                <a:cxn ang="0">
                  <a:pos x="614" y="1079"/>
                </a:cxn>
                <a:cxn ang="0">
                  <a:pos x="512" y="1083"/>
                </a:cxn>
                <a:cxn ang="0">
                  <a:pos x="438" y="1020"/>
                </a:cxn>
                <a:cxn ang="0">
                  <a:pos x="364" y="1029"/>
                </a:cxn>
                <a:cxn ang="0">
                  <a:pos x="272" y="1083"/>
                </a:cxn>
                <a:cxn ang="0">
                  <a:pos x="212" y="1092"/>
                </a:cxn>
                <a:cxn ang="0">
                  <a:pos x="83" y="1047"/>
                </a:cxn>
                <a:cxn ang="0">
                  <a:pos x="9" y="926"/>
                </a:cxn>
                <a:cxn ang="0">
                  <a:pos x="9" y="746"/>
                </a:cxn>
                <a:cxn ang="0">
                  <a:pos x="92" y="566"/>
                </a:cxn>
                <a:cxn ang="0">
                  <a:pos x="226" y="440"/>
                </a:cxn>
                <a:cxn ang="0">
                  <a:pos x="383" y="386"/>
                </a:cxn>
                <a:cxn ang="0">
                  <a:pos x="475" y="418"/>
                </a:cxn>
                <a:cxn ang="0">
                  <a:pos x="531" y="490"/>
                </a:cxn>
                <a:cxn ang="0">
                  <a:pos x="632" y="90"/>
                </a:cxn>
                <a:cxn ang="0">
                  <a:pos x="618" y="67"/>
                </a:cxn>
                <a:cxn ang="0">
                  <a:pos x="554" y="63"/>
                </a:cxn>
                <a:cxn ang="0">
                  <a:pos x="526" y="58"/>
                </a:cxn>
                <a:cxn ang="0">
                  <a:pos x="517" y="54"/>
                </a:cxn>
                <a:cxn ang="0">
                  <a:pos x="517" y="31"/>
                </a:cxn>
                <a:cxn ang="0">
                  <a:pos x="526" y="18"/>
                </a:cxn>
                <a:cxn ang="0">
                  <a:pos x="563" y="13"/>
                </a:cxn>
                <a:cxn ang="0">
                  <a:pos x="665" y="4"/>
                </a:cxn>
                <a:cxn ang="0">
                  <a:pos x="738" y="0"/>
                </a:cxn>
              </a:cxnLst>
              <a:rect l="0" t="0" r="r" b="b"/>
              <a:pathLst>
                <a:path w="762" h="1092">
                  <a:moveTo>
                    <a:pt x="388" y="422"/>
                  </a:moveTo>
                  <a:lnTo>
                    <a:pt x="337" y="431"/>
                  </a:lnTo>
                  <a:lnTo>
                    <a:pt x="286" y="463"/>
                  </a:lnTo>
                  <a:lnTo>
                    <a:pt x="240" y="508"/>
                  </a:lnTo>
                  <a:lnTo>
                    <a:pt x="203" y="571"/>
                  </a:lnTo>
                  <a:lnTo>
                    <a:pt x="180" y="616"/>
                  </a:lnTo>
                  <a:lnTo>
                    <a:pt x="161" y="674"/>
                  </a:lnTo>
                  <a:lnTo>
                    <a:pt x="143" y="737"/>
                  </a:lnTo>
                  <a:lnTo>
                    <a:pt x="129" y="805"/>
                  </a:lnTo>
                  <a:lnTo>
                    <a:pt x="115" y="863"/>
                  </a:lnTo>
                  <a:lnTo>
                    <a:pt x="115" y="912"/>
                  </a:lnTo>
                  <a:lnTo>
                    <a:pt x="115" y="948"/>
                  </a:lnTo>
                  <a:lnTo>
                    <a:pt x="124" y="989"/>
                  </a:lnTo>
                  <a:lnTo>
                    <a:pt x="143" y="1025"/>
                  </a:lnTo>
                  <a:lnTo>
                    <a:pt x="175" y="1047"/>
                  </a:lnTo>
                  <a:lnTo>
                    <a:pt x="212" y="1056"/>
                  </a:lnTo>
                  <a:lnTo>
                    <a:pt x="249" y="1052"/>
                  </a:lnTo>
                  <a:lnTo>
                    <a:pt x="295" y="1034"/>
                  </a:lnTo>
                  <a:lnTo>
                    <a:pt x="341" y="1002"/>
                  </a:lnTo>
                  <a:lnTo>
                    <a:pt x="392" y="948"/>
                  </a:lnTo>
                  <a:lnTo>
                    <a:pt x="406" y="935"/>
                  </a:lnTo>
                  <a:lnTo>
                    <a:pt x="411" y="926"/>
                  </a:lnTo>
                  <a:lnTo>
                    <a:pt x="415" y="917"/>
                  </a:lnTo>
                  <a:lnTo>
                    <a:pt x="420" y="912"/>
                  </a:lnTo>
                  <a:lnTo>
                    <a:pt x="424" y="899"/>
                  </a:lnTo>
                  <a:lnTo>
                    <a:pt x="424" y="890"/>
                  </a:lnTo>
                  <a:lnTo>
                    <a:pt x="424" y="890"/>
                  </a:lnTo>
                  <a:lnTo>
                    <a:pt x="508" y="584"/>
                  </a:lnTo>
                  <a:lnTo>
                    <a:pt x="512" y="575"/>
                  </a:lnTo>
                  <a:lnTo>
                    <a:pt x="512" y="557"/>
                  </a:lnTo>
                  <a:lnTo>
                    <a:pt x="508" y="544"/>
                  </a:lnTo>
                  <a:lnTo>
                    <a:pt x="503" y="521"/>
                  </a:lnTo>
                  <a:lnTo>
                    <a:pt x="489" y="485"/>
                  </a:lnTo>
                  <a:lnTo>
                    <a:pt x="466" y="454"/>
                  </a:lnTo>
                  <a:lnTo>
                    <a:pt x="434" y="431"/>
                  </a:lnTo>
                  <a:lnTo>
                    <a:pt x="388" y="422"/>
                  </a:lnTo>
                  <a:close/>
                  <a:moveTo>
                    <a:pt x="738" y="0"/>
                  </a:moveTo>
                  <a:lnTo>
                    <a:pt x="748" y="0"/>
                  </a:lnTo>
                  <a:lnTo>
                    <a:pt x="757" y="4"/>
                  </a:lnTo>
                  <a:lnTo>
                    <a:pt x="757" y="9"/>
                  </a:lnTo>
                  <a:lnTo>
                    <a:pt x="762" y="13"/>
                  </a:lnTo>
                  <a:lnTo>
                    <a:pt x="762" y="13"/>
                  </a:lnTo>
                  <a:lnTo>
                    <a:pt x="762" y="13"/>
                  </a:lnTo>
                  <a:lnTo>
                    <a:pt x="531" y="912"/>
                  </a:lnTo>
                  <a:lnTo>
                    <a:pt x="521" y="935"/>
                  </a:lnTo>
                  <a:lnTo>
                    <a:pt x="521" y="957"/>
                  </a:lnTo>
                  <a:lnTo>
                    <a:pt x="521" y="984"/>
                  </a:lnTo>
                  <a:lnTo>
                    <a:pt x="521" y="998"/>
                  </a:lnTo>
                  <a:lnTo>
                    <a:pt x="521" y="1011"/>
                  </a:lnTo>
                  <a:lnTo>
                    <a:pt x="521" y="1020"/>
                  </a:lnTo>
                  <a:lnTo>
                    <a:pt x="526" y="1034"/>
                  </a:lnTo>
                  <a:lnTo>
                    <a:pt x="535" y="1043"/>
                  </a:lnTo>
                  <a:lnTo>
                    <a:pt x="540" y="1052"/>
                  </a:lnTo>
                  <a:lnTo>
                    <a:pt x="554" y="1056"/>
                  </a:lnTo>
                  <a:lnTo>
                    <a:pt x="568" y="1056"/>
                  </a:lnTo>
                  <a:lnTo>
                    <a:pt x="600" y="1047"/>
                  </a:lnTo>
                  <a:lnTo>
                    <a:pt x="632" y="1016"/>
                  </a:lnTo>
                  <a:lnTo>
                    <a:pt x="655" y="975"/>
                  </a:lnTo>
                  <a:lnTo>
                    <a:pt x="674" y="921"/>
                  </a:lnTo>
                  <a:lnTo>
                    <a:pt x="688" y="863"/>
                  </a:lnTo>
                  <a:lnTo>
                    <a:pt x="692" y="850"/>
                  </a:lnTo>
                  <a:lnTo>
                    <a:pt x="697" y="841"/>
                  </a:lnTo>
                  <a:lnTo>
                    <a:pt x="702" y="841"/>
                  </a:lnTo>
                  <a:lnTo>
                    <a:pt x="711" y="836"/>
                  </a:lnTo>
                  <a:lnTo>
                    <a:pt x="715" y="836"/>
                  </a:lnTo>
                  <a:lnTo>
                    <a:pt x="720" y="836"/>
                  </a:lnTo>
                  <a:lnTo>
                    <a:pt x="725" y="841"/>
                  </a:lnTo>
                  <a:lnTo>
                    <a:pt x="729" y="845"/>
                  </a:lnTo>
                  <a:lnTo>
                    <a:pt x="729" y="854"/>
                  </a:lnTo>
                  <a:lnTo>
                    <a:pt x="729" y="863"/>
                  </a:lnTo>
                  <a:lnTo>
                    <a:pt x="720" y="890"/>
                  </a:lnTo>
                  <a:lnTo>
                    <a:pt x="711" y="926"/>
                  </a:lnTo>
                  <a:lnTo>
                    <a:pt x="697" y="966"/>
                  </a:lnTo>
                  <a:lnTo>
                    <a:pt x="683" y="1007"/>
                  </a:lnTo>
                  <a:lnTo>
                    <a:pt x="651" y="1047"/>
                  </a:lnTo>
                  <a:lnTo>
                    <a:pt x="614" y="1079"/>
                  </a:lnTo>
                  <a:lnTo>
                    <a:pt x="563" y="1092"/>
                  </a:lnTo>
                  <a:lnTo>
                    <a:pt x="512" y="1083"/>
                  </a:lnTo>
                  <a:lnTo>
                    <a:pt x="466" y="1056"/>
                  </a:lnTo>
                  <a:lnTo>
                    <a:pt x="438" y="1020"/>
                  </a:lnTo>
                  <a:lnTo>
                    <a:pt x="420" y="975"/>
                  </a:lnTo>
                  <a:lnTo>
                    <a:pt x="364" y="1029"/>
                  </a:lnTo>
                  <a:lnTo>
                    <a:pt x="314" y="1061"/>
                  </a:lnTo>
                  <a:lnTo>
                    <a:pt x="272" y="1083"/>
                  </a:lnTo>
                  <a:lnTo>
                    <a:pt x="235" y="1088"/>
                  </a:lnTo>
                  <a:lnTo>
                    <a:pt x="212" y="1092"/>
                  </a:lnTo>
                  <a:lnTo>
                    <a:pt x="143" y="1079"/>
                  </a:lnTo>
                  <a:lnTo>
                    <a:pt x="83" y="1047"/>
                  </a:lnTo>
                  <a:lnTo>
                    <a:pt x="37" y="993"/>
                  </a:lnTo>
                  <a:lnTo>
                    <a:pt x="9" y="926"/>
                  </a:lnTo>
                  <a:lnTo>
                    <a:pt x="0" y="841"/>
                  </a:lnTo>
                  <a:lnTo>
                    <a:pt x="9" y="746"/>
                  </a:lnTo>
                  <a:lnTo>
                    <a:pt x="41" y="652"/>
                  </a:lnTo>
                  <a:lnTo>
                    <a:pt x="92" y="566"/>
                  </a:lnTo>
                  <a:lnTo>
                    <a:pt x="152" y="494"/>
                  </a:lnTo>
                  <a:lnTo>
                    <a:pt x="226" y="440"/>
                  </a:lnTo>
                  <a:lnTo>
                    <a:pt x="304" y="400"/>
                  </a:lnTo>
                  <a:lnTo>
                    <a:pt x="383" y="386"/>
                  </a:lnTo>
                  <a:lnTo>
                    <a:pt x="434" y="395"/>
                  </a:lnTo>
                  <a:lnTo>
                    <a:pt x="475" y="418"/>
                  </a:lnTo>
                  <a:lnTo>
                    <a:pt x="508" y="449"/>
                  </a:lnTo>
                  <a:lnTo>
                    <a:pt x="531" y="490"/>
                  </a:lnTo>
                  <a:lnTo>
                    <a:pt x="628" y="121"/>
                  </a:lnTo>
                  <a:lnTo>
                    <a:pt x="632" y="90"/>
                  </a:lnTo>
                  <a:lnTo>
                    <a:pt x="632" y="76"/>
                  </a:lnTo>
                  <a:lnTo>
                    <a:pt x="618" y="67"/>
                  </a:lnTo>
                  <a:lnTo>
                    <a:pt x="595" y="63"/>
                  </a:lnTo>
                  <a:lnTo>
                    <a:pt x="554" y="63"/>
                  </a:lnTo>
                  <a:lnTo>
                    <a:pt x="540" y="63"/>
                  </a:lnTo>
                  <a:lnTo>
                    <a:pt x="526" y="58"/>
                  </a:lnTo>
                  <a:lnTo>
                    <a:pt x="521" y="58"/>
                  </a:lnTo>
                  <a:lnTo>
                    <a:pt x="517" y="54"/>
                  </a:lnTo>
                  <a:lnTo>
                    <a:pt x="512" y="45"/>
                  </a:lnTo>
                  <a:lnTo>
                    <a:pt x="517" y="31"/>
                  </a:lnTo>
                  <a:lnTo>
                    <a:pt x="521" y="22"/>
                  </a:lnTo>
                  <a:lnTo>
                    <a:pt x="526" y="18"/>
                  </a:lnTo>
                  <a:lnTo>
                    <a:pt x="535" y="13"/>
                  </a:lnTo>
                  <a:lnTo>
                    <a:pt x="563" y="13"/>
                  </a:lnTo>
                  <a:lnTo>
                    <a:pt x="609" y="9"/>
                  </a:lnTo>
                  <a:lnTo>
                    <a:pt x="665" y="4"/>
                  </a:lnTo>
                  <a:lnTo>
                    <a:pt x="711" y="0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1" name="Freeform 67"/>
            <p:cNvSpPr>
              <a:spLocks noEditPoints="1"/>
            </p:cNvSpPr>
            <p:nvPr/>
          </p:nvSpPr>
          <p:spPr bwMode="auto">
            <a:xfrm>
              <a:off x="12168" y="2709"/>
              <a:ext cx="660" cy="1110"/>
            </a:xfrm>
            <a:custGeom>
              <a:avLst/>
              <a:gdLst/>
              <a:ahLst/>
              <a:cxnLst>
                <a:cxn ang="0">
                  <a:pos x="129" y="683"/>
                </a:cxn>
                <a:cxn ang="0">
                  <a:pos x="106" y="832"/>
                </a:cxn>
                <a:cxn ang="0">
                  <a:pos x="106" y="962"/>
                </a:cxn>
                <a:cxn ang="0">
                  <a:pos x="138" y="1052"/>
                </a:cxn>
                <a:cxn ang="0">
                  <a:pos x="189" y="1074"/>
                </a:cxn>
                <a:cxn ang="0">
                  <a:pos x="286" y="1025"/>
                </a:cxn>
                <a:cxn ang="0">
                  <a:pos x="374" y="895"/>
                </a:cxn>
                <a:cxn ang="0">
                  <a:pos x="448" y="719"/>
                </a:cxn>
                <a:cxn ang="0">
                  <a:pos x="489" y="580"/>
                </a:cxn>
                <a:cxn ang="0">
                  <a:pos x="466" y="31"/>
                </a:cxn>
                <a:cxn ang="0">
                  <a:pos x="383" y="67"/>
                </a:cxn>
                <a:cxn ang="0">
                  <a:pos x="319" y="148"/>
                </a:cxn>
                <a:cxn ang="0">
                  <a:pos x="235" y="310"/>
                </a:cxn>
                <a:cxn ang="0">
                  <a:pos x="166" y="530"/>
                </a:cxn>
                <a:cxn ang="0">
                  <a:pos x="522" y="445"/>
                </a:cxn>
                <a:cxn ang="0">
                  <a:pos x="545" y="319"/>
                </a:cxn>
                <a:cxn ang="0">
                  <a:pos x="554" y="220"/>
                </a:cxn>
                <a:cxn ang="0">
                  <a:pos x="549" y="130"/>
                </a:cxn>
                <a:cxn ang="0">
                  <a:pos x="522" y="63"/>
                </a:cxn>
                <a:cxn ang="0">
                  <a:pos x="466" y="31"/>
                </a:cxn>
                <a:cxn ang="0">
                  <a:pos x="522" y="9"/>
                </a:cxn>
                <a:cxn ang="0">
                  <a:pos x="600" y="72"/>
                </a:cxn>
                <a:cxn ang="0">
                  <a:pos x="642" y="171"/>
                </a:cxn>
                <a:cxn ang="0">
                  <a:pos x="656" y="274"/>
                </a:cxn>
                <a:cxn ang="0">
                  <a:pos x="651" y="436"/>
                </a:cxn>
                <a:cxn ang="0">
                  <a:pos x="586" y="679"/>
                </a:cxn>
                <a:cxn ang="0">
                  <a:pos x="480" y="895"/>
                </a:cxn>
                <a:cxn ang="0">
                  <a:pos x="342" y="1047"/>
                </a:cxn>
                <a:cxn ang="0">
                  <a:pos x="189" y="1110"/>
                </a:cxn>
                <a:cxn ang="0">
                  <a:pos x="88" y="1070"/>
                </a:cxn>
                <a:cxn ang="0">
                  <a:pos x="28" y="975"/>
                </a:cxn>
                <a:cxn ang="0">
                  <a:pos x="0" y="854"/>
                </a:cxn>
                <a:cxn ang="0">
                  <a:pos x="9" y="670"/>
                </a:cxn>
                <a:cxn ang="0">
                  <a:pos x="69" y="427"/>
                </a:cxn>
                <a:cxn ang="0">
                  <a:pos x="180" y="211"/>
                </a:cxn>
                <a:cxn ang="0">
                  <a:pos x="319" y="58"/>
                </a:cxn>
                <a:cxn ang="0">
                  <a:pos x="466" y="0"/>
                </a:cxn>
              </a:cxnLst>
              <a:rect l="0" t="0" r="r" b="b"/>
              <a:pathLst>
                <a:path w="660" h="1110">
                  <a:moveTo>
                    <a:pt x="152" y="580"/>
                  </a:moveTo>
                  <a:lnTo>
                    <a:pt x="129" y="683"/>
                  </a:lnTo>
                  <a:lnTo>
                    <a:pt x="115" y="764"/>
                  </a:lnTo>
                  <a:lnTo>
                    <a:pt x="106" y="832"/>
                  </a:lnTo>
                  <a:lnTo>
                    <a:pt x="106" y="886"/>
                  </a:lnTo>
                  <a:lnTo>
                    <a:pt x="106" y="962"/>
                  </a:lnTo>
                  <a:lnTo>
                    <a:pt x="120" y="1016"/>
                  </a:lnTo>
                  <a:lnTo>
                    <a:pt x="138" y="1052"/>
                  </a:lnTo>
                  <a:lnTo>
                    <a:pt x="161" y="1070"/>
                  </a:lnTo>
                  <a:lnTo>
                    <a:pt x="189" y="1074"/>
                  </a:lnTo>
                  <a:lnTo>
                    <a:pt x="240" y="1061"/>
                  </a:lnTo>
                  <a:lnTo>
                    <a:pt x="286" y="1025"/>
                  </a:lnTo>
                  <a:lnTo>
                    <a:pt x="332" y="966"/>
                  </a:lnTo>
                  <a:lnTo>
                    <a:pt x="374" y="895"/>
                  </a:lnTo>
                  <a:lnTo>
                    <a:pt x="415" y="809"/>
                  </a:lnTo>
                  <a:lnTo>
                    <a:pt x="448" y="719"/>
                  </a:lnTo>
                  <a:lnTo>
                    <a:pt x="471" y="643"/>
                  </a:lnTo>
                  <a:lnTo>
                    <a:pt x="489" y="580"/>
                  </a:lnTo>
                  <a:lnTo>
                    <a:pt x="152" y="580"/>
                  </a:lnTo>
                  <a:close/>
                  <a:moveTo>
                    <a:pt x="466" y="31"/>
                  </a:moveTo>
                  <a:lnTo>
                    <a:pt x="425" y="40"/>
                  </a:lnTo>
                  <a:lnTo>
                    <a:pt x="383" y="67"/>
                  </a:lnTo>
                  <a:lnTo>
                    <a:pt x="351" y="103"/>
                  </a:lnTo>
                  <a:lnTo>
                    <a:pt x="319" y="148"/>
                  </a:lnTo>
                  <a:lnTo>
                    <a:pt x="291" y="198"/>
                  </a:lnTo>
                  <a:lnTo>
                    <a:pt x="235" y="310"/>
                  </a:lnTo>
                  <a:lnTo>
                    <a:pt x="198" y="422"/>
                  </a:lnTo>
                  <a:lnTo>
                    <a:pt x="166" y="530"/>
                  </a:lnTo>
                  <a:lnTo>
                    <a:pt x="499" y="530"/>
                  </a:lnTo>
                  <a:lnTo>
                    <a:pt x="522" y="445"/>
                  </a:lnTo>
                  <a:lnTo>
                    <a:pt x="536" y="378"/>
                  </a:lnTo>
                  <a:lnTo>
                    <a:pt x="545" y="319"/>
                  </a:lnTo>
                  <a:lnTo>
                    <a:pt x="549" y="265"/>
                  </a:lnTo>
                  <a:lnTo>
                    <a:pt x="554" y="220"/>
                  </a:lnTo>
                  <a:lnTo>
                    <a:pt x="554" y="175"/>
                  </a:lnTo>
                  <a:lnTo>
                    <a:pt x="549" y="130"/>
                  </a:lnTo>
                  <a:lnTo>
                    <a:pt x="540" y="94"/>
                  </a:lnTo>
                  <a:lnTo>
                    <a:pt x="522" y="63"/>
                  </a:lnTo>
                  <a:lnTo>
                    <a:pt x="499" y="40"/>
                  </a:lnTo>
                  <a:lnTo>
                    <a:pt x="466" y="31"/>
                  </a:lnTo>
                  <a:close/>
                  <a:moveTo>
                    <a:pt x="466" y="0"/>
                  </a:moveTo>
                  <a:lnTo>
                    <a:pt x="522" y="9"/>
                  </a:lnTo>
                  <a:lnTo>
                    <a:pt x="563" y="36"/>
                  </a:lnTo>
                  <a:lnTo>
                    <a:pt x="600" y="72"/>
                  </a:lnTo>
                  <a:lnTo>
                    <a:pt x="623" y="121"/>
                  </a:lnTo>
                  <a:lnTo>
                    <a:pt x="642" y="171"/>
                  </a:lnTo>
                  <a:lnTo>
                    <a:pt x="651" y="225"/>
                  </a:lnTo>
                  <a:lnTo>
                    <a:pt x="656" y="274"/>
                  </a:lnTo>
                  <a:lnTo>
                    <a:pt x="660" y="315"/>
                  </a:lnTo>
                  <a:lnTo>
                    <a:pt x="651" y="436"/>
                  </a:lnTo>
                  <a:lnTo>
                    <a:pt x="623" y="557"/>
                  </a:lnTo>
                  <a:lnTo>
                    <a:pt x="586" y="679"/>
                  </a:lnTo>
                  <a:lnTo>
                    <a:pt x="536" y="791"/>
                  </a:lnTo>
                  <a:lnTo>
                    <a:pt x="480" y="895"/>
                  </a:lnTo>
                  <a:lnTo>
                    <a:pt x="411" y="980"/>
                  </a:lnTo>
                  <a:lnTo>
                    <a:pt x="342" y="1047"/>
                  </a:lnTo>
                  <a:lnTo>
                    <a:pt x="263" y="1092"/>
                  </a:lnTo>
                  <a:lnTo>
                    <a:pt x="189" y="1110"/>
                  </a:lnTo>
                  <a:lnTo>
                    <a:pt x="134" y="1101"/>
                  </a:lnTo>
                  <a:lnTo>
                    <a:pt x="88" y="1070"/>
                  </a:lnTo>
                  <a:lnTo>
                    <a:pt x="55" y="1029"/>
                  </a:lnTo>
                  <a:lnTo>
                    <a:pt x="28" y="975"/>
                  </a:lnTo>
                  <a:lnTo>
                    <a:pt x="14" y="917"/>
                  </a:lnTo>
                  <a:lnTo>
                    <a:pt x="0" y="854"/>
                  </a:lnTo>
                  <a:lnTo>
                    <a:pt x="0" y="791"/>
                  </a:lnTo>
                  <a:lnTo>
                    <a:pt x="9" y="670"/>
                  </a:lnTo>
                  <a:lnTo>
                    <a:pt x="32" y="548"/>
                  </a:lnTo>
                  <a:lnTo>
                    <a:pt x="69" y="427"/>
                  </a:lnTo>
                  <a:lnTo>
                    <a:pt x="120" y="315"/>
                  </a:lnTo>
                  <a:lnTo>
                    <a:pt x="180" y="211"/>
                  </a:lnTo>
                  <a:lnTo>
                    <a:pt x="245" y="126"/>
                  </a:lnTo>
                  <a:lnTo>
                    <a:pt x="319" y="58"/>
                  </a:lnTo>
                  <a:lnTo>
                    <a:pt x="392" y="13"/>
                  </a:lnTo>
                  <a:lnTo>
                    <a:pt x="46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2" name="Freeform 68"/>
            <p:cNvSpPr>
              <a:spLocks noEditPoints="1"/>
            </p:cNvSpPr>
            <p:nvPr/>
          </p:nvSpPr>
          <p:spPr bwMode="auto">
            <a:xfrm>
              <a:off x="12953" y="2727"/>
              <a:ext cx="762" cy="1092"/>
            </a:xfrm>
            <a:custGeom>
              <a:avLst/>
              <a:gdLst/>
              <a:ahLst/>
              <a:cxnLst>
                <a:cxn ang="0">
                  <a:pos x="337" y="431"/>
                </a:cxn>
                <a:cxn ang="0">
                  <a:pos x="240" y="508"/>
                </a:cxn>
                <a:cxn ang="0">
                  <a:pos x="180" y="616"/>
                </a:cxn>
                <a:cxn ang="0">
                  <a:pos x="143" y="737"/>
                </a:cxn>
                <a:cxn ang="0">
                  <a:pos x="115" y="863"/>
                </a:cxn>
                <a:cxn ang="0">
                  <a:pos x="115" y="948"/>
                </a:cxn>
                <a:cxn ang="0">
                  <a:pos x="143" y="1025"/>
                </a:cxn>
                <a:cxn ang="0">
                  <a:pos x="212" y="1056"/>
                </a:cxn>
                <a:cxn ang="0">
                  <a:pos x="296" y="1034"/>
                </a:cxn>
                <a:cxn ang="0">
                  <a:pos x="392" y="948"/>
                </a:cxn>
                <a:cxn ang="0">
                  <a:pos x="411" y="926"/>
                </a:cxn>
                <a:cxn ang="0">
                  <a:pos x="420" y="912"/>
                </a:cxn>
                <a:cxn ang="0">
                  <a:pos x="425" y="890"/>
                </a:cxn>
                <a:cxn ang="0">
                  <a:pos x="513" y="575"/>
                </a:cxn>
                <a:cxn ang="0">
                  <a:pos x="508" y="544"/>
                </a:cxn>
                <a:cxn ang="0">
                  <a:pos x="489" y="485"/>
                </a:cxn>
                <a:cxn ang="0">
                  <a:pos x="429" y="431"/>
                </a:cxn>
                <a:cxn ang="0">
                  <a:pos x="739" y="0"/>
                </a:cxn>
                <a:cxn ang="0">
                  <a:pos x="757" y="4"/>
                </a:cxn>
                <a:cxn ang="0">
                  <a:pos x="762" y="13"/>
                </a:cxn>
                <a:cxn ang="0">
                  <a:pos x="762" y="13"/>
                </a:cxn>
                <a:cxn ang="0">
                  <a:pos x="522" y="935"/>
                </a:cxn>
                <a:cxn ang="0">
                  <a:pos x="517" y="984"/>
                </a:cxn>
                <a:cxn ang="0">
                  <a:pos x="522" y="1011"/>
                </a:cxn>
                <a:cxn ang="0">
                  <a:pos x="526" y="1034"/>
                </a:cxn>
                <a:cxn ang="0">
                  <a:pos x="540" y="1052"/>
                </a:cxn>
                <a:cxn ang="0">
                  <a:pos x="568" y="1056"/>
                </a:cxn>
                <a:cxn ang="0">
                  <a:pos x="633" y="1016"/>
                </a:cxn>
                <a:cxn ang="0">
                  <a:pos x="674" y="921"/>
                </a:cxn>
                <a:cxn ang="0">
                  <a:pos x="693" y="850"/>
                </a:cxn>
                <a:cxn ang="0">
                  <a:pos x="702" y="841"/>
                </a:cxn>
                <a:cxn ang="0">
                  <a:pos x="716" y="836"/>
                </a:cxn>
                <a:cxn ang="0">
                  <a:pos x="725" y="841"/>
                </a:cxn>
                <a:cxn ang="0">
                  <a:pos x="730" y="854"/>
                </a:cxn>
                <a:cxn ang="0">
                  <a:pos x="720" y="890"/>
                </a:cxn>
                <a:cxn ang="0">
                  <a:pos x="697" y="966"/>
                </a:cxn>
                <a:cxn ang="0">
                  <a:pos x="651" y="1047"/>
                </a:cxn>
                <a:cxn ang="0">
                  <a:pos x="563" y="1092"/>
                </a:cxn>
                <a:cxn ang="0">
                  <a:pos x="466" y="1056"/>
                </a:cxn>
                <a:cxn ang="0">
                  <a:pos x="420" y="975"/>
                </a:cxn>
                <a:cxn ang="0">
                  <a:pos x="314" y="1061"/>
                </a:cxn>
                <a:cxn ang="0">
                  <a:pos x="235" y="1088"/>
                </a:cxn>
                <a:cxn ang="0">
                  <a:pos x="143" y="1079"/>
                </a:cxn>
                <a:cxn ang="0">
                  <a:pos x="37" y="993"/>
                </a:cxn>
                <a:cxn ang="0">
                  <a:pos x="0" y="841"/>
                </a:cxn>
                <a:cxn ang="0">
                  <a:pos x="42" y="652"/>
                </a:cxn>
                <a:cxn ang="0">
                  <a:pos x="152" y="494"/>
                </a:cxn>
                <a:cxn ang="0">
                  <a:pos x="305" y="400"/>
                </a:cxn>
                <a:cxn ang="0">
                  <a:pos x="434" y="395"/>
                </a:cxn>
                <a:cxn ang="0">
                  <a:pos x="508" y="449"/>
                </a:cxn>
                <a:cxn ang="0">
                  <a:pos x="628" y="121"/>
                </a:cxn>
                <a:cxn ang="0">
                  <a:pos x="628" y="76"/>
                </a:cxn>
                <a:cxn ang="0">
                  <a:pos x="596" y="63"/>
                </a:cxn>
                <a:cxn ang="0">
                  <a:pos x="540" y="63"/>
                </a:cxn>
                <a:cxn ang="0">
                  <a:pos x="522" y="58"/>
                </a:cxn>
                <a:cxn ang="0">
                  <a:pos x="513" y="45"/>
                </a:cxn>
                <a:cxn ang="0">
                  <a:pos x="522" y="22"/>
                </a:cxn>
                <a:cxn ang="0">
                  <a:pos x="536" y="13"/>
                </a:cxn>
                <a:cxn ang="0">
                  <a:pos x="610" y="9"/>
                </a:cxn>
                <a:cxn ang="0">
                  <a:pos x="711" y="0"/>
                </a:cxn>
              </a:cxnLst>
              <a:rect l="0" t="0" r="r" b="b"/>
              <a:pathLst>
                <a:path w="762" h="1092">
                  <a:moveTo>
                    <a:pt x="388" y="422"/>
                  </a:moveTo>
                  <a:lnTo>
                    <a:pt x="337" y="431"/>
                  </a:lnTo>
                  <a:lnTo>
                    <a:pt x="286" y="463"/>
                  </a:lnTo>
                  <a:lnTo>
                    <a:pt x="240" y="508"/>
                  </a:lnTo>
                  <a:lnTo>
                    <a:pt x="203" y="571"/>
                  </a:lnTo>
                  <a:lnTo>
                    <a:pt x="180" y="616"/>
                  </a:lnTo>
                  <a:lnTo>
                    <a:pt x="162" y="674"/>
                  </a:lnTo>
                  <a:lnTo>
                    <a:pt x="143" y="737"/>
                  </a:lnTo>
                  <a:lnTo>
                    <a:pt x="129" y="805"/>
                  </a:lnTo>
                  <a:lnTo>
                    <a:pt x="115" y="863"/>
                  </a:lnTo>
                  <a:lnTo>
                    <a:pt x="115" y="912"/>
                  </a:lnTo>
                  <a:lnTo>
                    <a:pt x="115" y="948"/>
                  </a:lnTo>
                  <a:lnTo>
                    <a:pt x="125" y="989"/>
                  </a:lnTo>
                  <a:lnTo>
                    <a:pt x="143" y="1025"/>
                  </a:lnTo>
                  <a:lnTo>
                    <a:pt x="175" y="1047"/>
                  </a:lnTo>
                  <a:lnTo>
                    <a:pt x="212" y="1056"/>
                  </a:lnTo>
                  <a:lnTo>
                    <a:pt x="249" y="1052"/>
                  </a:lnTo>
                  <a:lnTo>
                    <a:pt x="296" y="1034"/>
                  </a:lnTo>
                  <a:lnTo>
                    <a:pt x="342" y="1002"/>
                  </a:lnTo>
                  <a:lnTo>
                    <a:pt x="392" y="948"/>
                  </a:lnTo>
                  <a:lnTo>
                    <a:pt x="406" y="935"/>
                  </a:lnTo>
                  <a:lnTo>
                    <a:pt x="411" y="926"/>
                  </a:lnTo>
                  <a:lnTo>
                    <a:pt x="416" y="917"/>
                  </a:lnTo>
                  <a:lnTo>
                    <a:pt x="420" y="912"/>
                  </a:lnTo>
                  <a:lnTo>
                    <a:pt x="425" y="899"/>
                  </a:lnTo>
                  <a:lnTo>
                    <a:pt x="425" y="890"/>
                  </a:lnTo>
                  <a:lnTo>
                    <a:pt x="508" y="584"/>
                  </a:lnTo>
                  <a:lnTo>
                    <a:pt x="513" y="575"/>
                  </a:lnTo>
                  <a:lnTo>
                    <a:pt x="513" y="557"/>
                  </a:lnTo>
                  <a:lnTo>
                    <a:pt x="508" y="544"/>
                  </a:lnTo>
                  <a:lnTo>
                    <a:pt x="503" y="521"/>
                  </a:lnTo>
                  <a:lnTo>
                    <a:pt x="489" y="485"/>
                  </a:lnTo>
                  <a:lnTo>
                    <a:pt x="466" y="454"/>
                  </a:lnTo>
                  <a:lnTo>
                    <a:pt x="429" y="431"/>
                  </a:lnTo>
                  <a:lnTo>
                    <a:pt x="388" y="422"/>
                  </a:lnTo>
                  <a:close/>
                  <a:moveTo>
                    <a:pt x="739" y="0"/>
                  </a:moveTo>
                  <a:lnTo>
                    <a:pt x="748" y="0"/>
                  </a:lnTo>
                  <a:lnTo>
                    <a:pt x="757" y="4"/>
                  </a:lnTo>
                  <a:lnTo>
                    <a:pt x="757" y="9"/>
                  </a:lnTo>
                  <a:lnTo>
                    <a:pt x="762" y="13"/>
                  </a:lnTo>
                  <a:lnTo>
                    <a:pt x="762" y="13"/>
                  </a:lnTo>
                  <a:lnTo>
                    <a:pt x="762" y="13"/>
                  </a:lnTo>
                  <a:lnTo>
                    <a:pt x="531" y="912"/>
                  </a:lnTo>
                  <a:lnTo>
                    <a:pt x="522" y="935"/>
                  </a:lnTo>
                  <a:lnTo>
                    <a:pt x="522" y="957"/>
                  </a:lnTo>
                  <a:lnTo>
                    <a:pt x="517" y="984"/>
                  </a:lnTo>
                  <a:lnTo>
                    <a:pt x="522" y="998"/>
                  </a:lnTo>
                  <a:lnTo>
                    <a:pt x="522" y="1011"/>
                  </a:lnTo>
                  <a:lnTo>
                    <a:pt x="522" y="1020"/>
                  </a:lnTo>
                  <a:lnTo>
                    <a:pt x="526" y="1034"/>
                  </a:lnTo>
                  <a:lnTo>
                    <a:pt x="531" y="1043"/>
                  </a:lnTo>
                  <a:lnTo>
                    <a:pt x="540" y="1052"/>
                  </a:lnTo>
                  <a:lnTo>
                    <a:pt x="554" y="1056"/>
                  </a:lnTo>
                  <a:lnTo>
                    <a:pt x="568" y="1056"/>
                  </a:lnTo>
                  <a:lnTo>
                    <a:pt x="600" y="1047"/>
                  </a:lnTo>
                  <a:lnTo>
                    <a:pt x="633" y="1016"/>
                  </a:lnTo>
                  <a:lnTo>
                    <a:pt x="656" y="975"/>
                  </a:lnTo>
                  <a:lnTo>
                    <a:pt x="674" y="921"/>
                  </a:lnTo>
                  <a:lnTo>
                    <a:pt x="688" y="863"/>
                  </a:lnTo>
                  <a:lnTo>
                    <a:pt x="693" y="850"/>
                  </a:lnTo>
                  <a:lnTo>
                    <a:pt x="697" y="841"/>
                  </a:lnTo>
                  <a:lnTo>
                    <a:pt x="702" y="841"/>
                  </a:lnTo>
                  <a:lnTo>
                    <a:pt x="711" y="836"/>
                  </a:lnTo>
                  <a:lnTo>
                    <a:pt x="716" y="836"/>
                  </a:lnTo>
                  <a:lnTo>
                    <a:pt x="720" y="836"/>
                  </a:lnTo>
                  <a:lnTo>
                    <a:pt x="725" y="841"/>
                  </a:lnTo>
                  <a:lnTo>
                    <a:pt x="730" y="845"/>
                  </a:lnTo>
                  <a:lnTo>
                    <a:pt x="730" y="854"/>
                  </a:lnTo>
                  <a:lnTo>
                    <a:pt x="730" y="863"/>
                  </a:lnTo>
                  <a:lnTo>
                    <a:pt x="720" y="890"/>
                  </a:lnTo>
                  <a:lnTo>
                    <a:pt x="711" y="926"/>
                  </a:lnTo>
                  <a:lnTo>
                    <a:pt x="697" y="966"/>
                  </a:lnTo>
                  <a:lnTo>
                    <a:pt x="683" y="1007"/>
                  </a:lnTo>
                  <a:lnTo>
                    <a:pt x="651" y="1047"/>
                  </a:lnTo>
                  <a:lnTo>
                    <a:pt x="614" y="1079"/>
                  </a:lnTo>
                  <a:lnTo>
                    <a:pt x="563" y="1092"/>
                  </a:lnTo>
                  <a:lnTo>
                    <a:pt x="513" y="1083"/>
                  </a:lnTo>
                  <a:lnTo>
                    <a:pt x="466" y="1056"/>
                  </a:lnTo>
                  <a:lnTo>
                    <a:pt x="434" y="1020"/>
                  </a:lnTo>
                  <a:lnTo>
                    <a:pt x="420" y="975"/>
                  </a:lnTo>
                  <a:lnTo>
                    <a:pt x="365" y="1029"/>
                  </a:lnTo>
                  <a:lnTo>
                    <a:pt x="314" y="1061"/>
                  </a:lnTo>
                  <a:lnTo>
                    <a:pt x="272" y="1083"/>
                  </a:lnTo>
                  <a:lnTo>
                    <a:pt x="235" y="1088"/>
                  </a:lnTo>
                  <a:lnTo>
                    <a:pt x="212" y="1092"/>
                  </a:lnTo>
                  <a:lnTo>
                    <a:pt x="143" y="1079"/>
                  </a:lnTo>
                  <a:lnTo>
                    <a:pt x="83" y="1047"/>
                  </a:lnTo>
                  <a:lnTo>
                    <a:pt x="37" y="993"/>
                  </a:lnTo>
                  <a:lnTo>
                    <a:pt x="9" y="926"/>
                  </a:lnTo>
                  <a:lnTo>
                    <a:pt x="0" y="841"/>
                  </a:lnTo>
                  <a:lnTo>
                    <a:pt x="9" y="746"/>
                  </a:lnTo>
                  <a:lnTo>
                    <a:pt x="42" y="652"/>
                  </a:lnTo>
                  <a:lnTo>
                    <a:pt x="92" y="566"/>
                  </a:lnTo>
                  <a:lnTo>
                    <a:pt x="152" y="494"/>
                  </a:lnTo>
                  <a:lnTo>
                    <a:pt x="226" y="440"/>
                  </a:lnTo>
                  <a:lnTo>
                    <a:pt x="305" y="400"/>
                  </a:lnTo>
                  <a:lnTo>
                    <a:pt x="383" y="386"/>
                  </a:lnTo>
                  <a:lnTo>
                    <a:pt x="434" y="395"/>
                  </a:lnTo>
                  <a:lnTo>
                    <a:pt x="476" y="418"/>
                  </a:lnTo>
                  <a:lnTo>
                    <a:pt x="508" y="449"/>
                  </a:lnTo>
                  <a:lnTo>
                    <a:pt x="531" y="490"/>
                  </a:lnTo>
                  <a:lnTo>
                    <a:pt x="628" y="121"/>
                  </a:lnTo>
                  <a:lnTo>
                    <a:pt x="633" y="90"/>
                  </a:lnTo>
                  <a:lnTo>
                    <a:pt x="628" y="76"/>
                  </a:lnTo>
                  <a:lnTo>
                    <a:pt x="619" y="67"/>
                  </a:lnTo>
                  <a:lnTo>
                    <a:pt x="596" y="63"/>
                  </a:lnTo>
                  <a:lnTo>
                    <a:pt x="554" y="63"/>
                  </a:lnTo>
                  <a:lnTo>
                    <a:pt x="540" y="63"/>
                  </a:lnTo>
                  <a:lnTo>
                    <a:pt x="526" y="58"/>
                  </a:lnTo>
                  <a:lnTo>
                    <a:pt x="522" y="58"/>
                  </a:lnTo>
                  <a:lnTo>
                    <a:pt x="517" y="54"/>
                  </a:lnTo>
                  <a:lnTo>
                    <a:pt x="513" y="45"/>
                  </a:lnTo>
                  <a:lnTo>
                    <a:pt x="517" y="31"/>
                  </a:lnTo>
                  <a:lnTo>
                    <a:pt x="522" y="22"/>
                  </a:lnTo>
                  <a:lnTo>
                    <a:pt x="526" y="18"/>
                  </a:lnTo>
                  <a:lnTo>
                    <a:pt x="536" y="13"/>
                  </a:lnTo>
                  <a:lnTo>
                    <a:pt x="563" y="13"/>
                  </a:lnTo>
                  <a:lnTo>
                    <a:pt x="610" y="9"/>
                  </a:lnTo>
                  <a:lnTo>
                    <a:pt x="665" y="4"/>
                  </a:lnTo>
                  <a:lnTo>
                    <a:pt x="711" y="0"/>
                  </a:lnTo>
                  <a:lnTo>
                    <a:pt x="73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3" name="Freeform 69"/>
            <p:cNvSpPr>
              <a:spLocks noEditPoints="1"/>
            </p:cNvSpPr>
            <p:nvPr/>
          </p:nvSpPr>
          <p:spPr bwMode="auto">
            <a:xfrm>
              <a:off x="13793" y="2727"/>
              <a:ext cx="836" cy="1389"/>
            </a:xfrm>
            <a:custGeom>
              <a:avLst/>
              <a:gdLst/>
              <a:ahLst/>
              <a:cxnLst>
                <a:cxn ang="0">
                  <a:pos x="356" y="1061"/>
                </a:cxn>
                <a:cxn ang="0">
                  <a:pos x="518" y="1011"/>
                </a:cxn>
                <a:cxn ang="0">
                  <a:pos x="633" y="908"/>
                </a:cxn>
                <a:cxn ang="0">
                  <a:pos x="707" y="778"/>
                </a:cxn>
                <a:cxn ang="0">
                  <a:pos x="730" y="634"/>
                </a:cxn>
                <a:cxn ang="0">
                  <a:pos x="702" y="521"/>
                </a:cxn>
                <a:cxn ang="0">
                  <a:pos x="629" y="449"/>
                </a:cxn>
                <a:cxn ang="0">
                  <a:pos x="522" y="418"/>
                </a:cxn>
                <a:cxn ang="0">
                  <a:pos x="393" y="436"/>
                </a:cxn>
                <a:cxn ang="0">
                  <a:pos x="254" y="517"/>
                </a:cxn>
                <a:cxn ang="0">
                  <a:pos x="162" y="634"/>
                </a:cxn>
                <a:cxn ang="0">
                  <a:pos x="111" y="773"/>
                </a:cxn>
                <a:cxn ang="0">
                  <a:pos x="116" y="912"/>
                </a:cxn>
                <a:cxn ang="0">
                  <a:pos x="176" y="1007"/>
                </a:cxn>
                <a:cxn ang="0">
                  <a:pos x="268" y="1052"/>
                </a:cxn>
                <a:cxn ang="0">
                  <a:pos x="314" y="1061"/>
                </a:cxn>
                <a:cxn ang="0">
                  <a:pos x="605" y="0"/>
                </a:cxn>
                <a:cxn ang="0">
                  <a:pos x="619" y="4"/>
                </a:cxn>
                <a:cxn ang="0">
                  <a:pos x="624" y="9"/>
                </a:cxn>
                <a:cxn ang="0">
                  <a:pos x="624" y="18"/>
                </a:cxn>
                <a:cxn ang="0">
                  <a:pos x="619" y="31"/>
                </a:cxn>
                <a:cxn ang="0">
                  <a:pos x="619" y="36"/>
                </a:cxn>
                <a:cxn ang="0">
                  <a:pos x="619" y="400"/>
                </a:cxn>
                <a:cxn ang="0">
                  <a:pos x="744" y="463"/>
                </a:cxn>
                <a:cxn ang="0">
                  <a:pos x="813" y="562"/>
                </a:cxn>
                <a:cxn ang="0">
                  <a:pos x="836" y="665"/>
                </a:cxn>
                <a:cxn ang="0">
                  <a:pos x="786" y="841"/>
                </a:cxn>
                <a:cxn ang="0">
                  <a:pos x="652" y="989"/>
                </a:cxn>
                <a:cxn ang="0">
                  <a:pos x="458" y="1079"/>
                </a:cxn>
                <a:cxn ang="0">
                  <a:pos x="287" y="1322"/>
                </a:cxn>
                <a:cxn ang="0">
                  <a:pos x="282" y="1349"/>
                </a:cxn>
                <a:cxn ang="0">
                  <a:pos x="278" y="1376"/>
                </a:cxn>
                <a:cxn ang="0">
                  <a:pos x="273" y="1385"/>
                </a:cxn>
                <a:cxn ang="0">
                  <a:pos x="259" y="1389"/>
                </a:cxn>
                <a:cxn ang="0">
                  <a:pos x="250" y="1389"/>
                </a:cxn>
                <a:cxn ang="0">
                  <a:pos x="241" y="1389"/>
                </a:cxn>
                <a:cxn ang="0">
                  <a:pos x="236" y="1376"/>
                </a:cxn>
                <a:cxn ang="0">
                  <a:pos x="245" y="1331"/>
                </a:cxn>
                <a:cxn ang="0">
                  <a:pos x="273" y="1236"/>
                </a:cxn>
                <a:cxn ang="0">
                  <a:pos x="218" y="1079"/>
                </a:cxn>
                <a:cxn ang="0">
                  <a:pos x="79" y="1002"/>
                </a:cxn>
                <a:cxn ang="0">
                  <a:pos x="10" y="886"/>
                </a:cxn>
                <a:cxn ang="0">
                  <a:pos x="14" y="724"/>
                </a:cxn>
                <a:cxn ang="0">
                  <a:pos x="111" y="557"/>
                </a:cxn>
                <a:cxn ang="0">
                  <a:pos x="282" y="436"/>
                </a:cxn>
                <a:cxn ang="0">
                  <a:pos x="490" y="386"/>
                </a:cxn>
                <a:cxn ang="0">
                  <a:pos x="587" y="13"/>
                </a:cxn>
                <a:cxn ang="0">
                  <a:pos x="592" y="0"/>
                </a:cxn>
                <a:cxn ang="0">
                  <a:pos x="605" y="0"/>
                </a:cxn>
              </a:cxnLst>
              <a:rect l="0" t="0" r="r" b="b"/>
              <a:pathLst>
                <a:path w="836" h="1389">
                  <a:moveTo>
                    <a:pt x="522" y="418"/>
                  </a:moveTo>
                  <a:lnTo>
                    <a:pt x="356" y="1061"/>
                  </a:lnTo>
                  <a:lnTo>
                    <a:pt x="439" y="1043"/>
                  </a:lnTo>
                  <a:lnTo>
                    <a:pt x="518" y="1011"/>
                  </a:lnTo>
                  <a:lnTo>
                    <a:pt x="582" y="966"/>
                  </a:lnTo>
                  <a:lnTo>
                    <a:pt x="633" y="908"/>
                  </a:lnTo>
                  <a:lnTo>
                    <a:pt x="675" y="845"/>
                  </a:lnTo>
                  <a:lnTo>
                    <a:pt x="707" y="778"/>
                  </a:lnTo>
                  <a:lnTo>
                    <a:pt x="726" y="706"/>
                  </a:lnTo>
                  <a:lnTo>
                    <a:pt x="730" y="634"/>
                  </a:lnTo>
                  <a:lnTo>
                    <a:pt x="726" y="571"/>
                  </a:lnTo>
                  <a:lnTo>
                    <a:pt x="702" y="521"/>
                  </a:lnTo>
                  <a:lnTo>
                    <a:pt x="670" y="481"/>
                  </a:lnTo>
                  <a:lnTo>
                    <a:pt x="629" y="449"/>
                  </a:lnTo>
                  <a:lnTo>
                    <a:pt x="578" y="427"/>
                  </a:lnTo>
                  <a:lnTo>
                    <a:pt x="522" y="418"/>
                  </a:lnTo>
                  <a:close/>
                  <a:moveTo>
                    <a:pt x="481" y="418"/>
                  </a:moveTo>
                  <a:lnTo>
                    <a:pt x="393" y="436"/>
                  </a:lnTo>
                  <a:lnTo>
                    <a:pt x="319" y="467"/>
                  </a:lnTo>
                  <a:lnTo>
                    <a:pt x="254" y="517"/>
                  </a:lnTo>
                  <a:lnTo>
                    <a:pt x="204" y="571"/>
                  </a:lnTo>
                  <a:lnTo>
                    <a:pt x="162" y="634"/>
                  </a:lnTo>
                  <a:lnTo>
                    <a:pt x="130" y="701"/>
                  </a:lnTo>
                  <a:lnTo>
                    <a:pt x="111" y="773"/>
                  </a:lnTo>
                  <a:lnTo>
                    <a:pt x="107" y="845"/>
                  </a:lnTo>
                  <a:lnTo>
                    <a:pt x="116" y="912"/>
                  </a:lnTo>
                  <a:lnTo>
                    <a:pt x="139" y="966"/>
                  </a:lnTo>
                  <a:lnTo>
                    <a:pt x="176" y="1007"/>
                  </a:lnTo>
                  <a:lnTo>
                    <a:pt x="218" y="1034"/>
                  </a:lnTo>
                  <a:lnTo>
                    <a:pt x="268" y="1052"/>
                  </a:lnTo>
                  <a:lnTo>
                    <a:pt x="314" y="1061"/>
                  </a:lnTo>
                  <a:lnTo>
                    <a:pt x="314" y="1061"/>
                  </a:lnTo>
                  <a:lnTo>
                    <a:pt x="481" y="418"/>
                  </a:lnTo>
                  <a:close/>
                  <a:moveTo>
                    <a:pt x="605" y="0"/>
                  </a:moveTo>
                  <a:lnTo>
                    <a:pt x="615" y="0"/>
                  </a:lnTo>
                  <a:lnTo>
                    <a:pt x="619" y="4"/>
                  </a:lnTo>
                  <a:lnTo>
                    <a:pt x="624" y="9"/>
                  </a:lnTo>
                  <a:lnTo>
                    <a:pt x="624" y="9"/>
                  </a:lnTo>
                  <a:lnTo>
                    <a:pt x="624" y="13"/>
                  </a:lnTo>
                  <a:lnTo>
                    <a:pt x="624" y="18"/>
                  </a:lnTo>
                  <a:lnTo>
                    <a:pt x="624" y="22"/>
                  </a:lnTo>
                  <a:lnTo>
                    <a:pt x="619" y="31"/>
                  </a:lnTo>
                  <a:lnTo>
                    <a:pt x="619" y="36"/>
                  </a:lnTo>
                  <a:lnTo>
                    <a:pt x="619" y="36"/>
                  </a:lnTo>
                  <a:lnTo>
                    <a:pt x="532" y="386"/>
                  </a:lnTo>
                  <a:lnTo>
                    <a:pt x="619" y="400"/>
                  </a:lnTo>
                  <a:lnTo>
                    <a:pt x="689" y="427"/>
                  </a:lnTo>
                  <a:lnTo>
                    <a:pt x="744" y="463"/>
                  </a:lnTo>
                  <a:lnTo>
                    <a:pt x="786" y="512"/>
                  </a:lnTo>
                  <a:lnTo>
                    <a:pt x="813" y="562"/>
                  </a:lnTo>
                  <a:lnTo>
                    <a:pt x="832" y="611"/>
                  </a:lnTo>
                  <a:lnTo>
                    <a:pt x="836" y="665"/>
                  </a:lnTo>
                  <a:lnTo>
                    <a:pt x="822" y="755"/>
                  </a:lnTo>
                  <a:lnTo>
                    <a:pt x="786" y="841"/>
                  </a:lnTo>
                  <a:lnTo>
                    <a:pt x="726" y="921"/>
                  </a:lnTo>
                  <a:lnTo>
                    <a:pt x="652" y="989"/>
                  </a:lnTo>
                  <a:lnTo>
                    <a:pt x="559" y="1043"/>
                  </a:lnTo>
                  <a:lnTo>
                    <a:pt x="458" y="1079"/>
                  </a:lnTo>
                  <a:lnTo>
                    <a:pt x="347" y="1092"/>
                  </a:lnTo>
                  <a:lnTo>
                    <a:pt x="287" y="1322"/>
                  </a:lnTo>
                  <a:lnTo>
                    <a:pt x="287" y="1335"/>
                  </a:lnTo>
                  <a:lnTo>
                    <a:pt x="282" y="1349"/>
                  </a:lnTo>
                  <a:lnTo>
                    <a:pt x="278" y="1362"/>
                  </a:lnTo>
                  <a:lnTo>
                    <a:pt x="278" y="1376"/>
                  </a:lnTo>
                  <a:lnTo>
                    <a:pt x="273" y="1385"/>
                  </a:lnTo>
                  <a:lnTo>
                    <a:pt x="273" y="1385"/>
                  </a:lnTo>
                  <a:lnTo>
                    <a:pt x="268" y="1389"/>
                  </a:lnTo>
                  <a:lnTo>
                    <a:pt x="259" y="1389"/>
                  </a:lnTo>
                  <a:lnTo>
                    <a:pt x="254" y="1389"/>
                  </a:lnTo>
                  <a:lnTo>
                    <a:pt x="250" y="1389"/>
                  </a:lnTo>
                  <a:lnTo>
                    <a:pt x="245" y="1389"/>
                  </a:lnTo>
                  <a:lnTo>
                    <a:pt x="241" y="1389"/>
                  </a:lnTo>
                  <a:lnTo>
                    <a:pt x="236" y="1385"/>
                  </a:lnTo>
                  <a:lnTo>
                    <a:pt x="236" y="1376"/>
                  </a:lnTo>
                  <a:lnTo>
                    <a:pt x="241" y="1362"/>
                  </a:lnTo>
                  <a:lnTo>
                    <a:pt x="245" y="1331"/>
                  </a:lnTo>
                  <a:lnTo>
                    <a:pt x="259" y="1290"/>
                  </a:lnTo>
                  <a:lnTo>
                    <a:pt x="273" y="1236"/>
                  </a:lnTo>
                  <a:lnTo>
                    <a:pt x="305" y="1092"/>
                  </a:lnTo>
                  <a:lnTo>
                    <a:pt x="218" y="1079"/>
                  </a:lnTo>
                  <a:lnTo>
                    <a:pt x="139" y="1047"/>
                  </a:lnTo>
                  <a:lnTo>
                    <a:pt x="79" y="1002"/>
                  </a:lnTo>
                  <a:lnTo>
                    <a:pt x="37" y="948"/>
                  </a:lnTo>
                  <a:lnTo>
                    <a:pt x="10" y="886"/>
                  </a:lnTo>
                  <a:lnTo>
                    <a:pt x="0" y="814"/>
                  </a:lnTo>
                  <a:lnTo>
                    <a:pt x="14" y="724"/>
                  </a:lnTo>
                  <a:lnTo>
                    <a:pt x="51" y="638"/>
                  </a:lnTo>
                  <a:lnTo>
                    <a:pt x="111" y="557"/>
                  </a:lnTo>
                  <a:lnTo>
                    <a:pt x="190" y="490"/>
                  </a:lnTo>
                  <a:lnTo>
                    <a:pt x="282" y="436"/>
                  </a:lnTo>
                  <a:lnTo>
                    <a:pt x="384" y="400"/>
                  </a:lnTo>
                  <a:lnTo>
                    <a:pt x="490" y="386"/>
                  </a:lnTo>
                  <a:lnTo>
                    <a:pt x="582" y="27"/>
                  </a:lnTo>
                  <a:lnTo>
                    <a:pt x="587" y="13"/>
                  </a:lnTo>
                  <a:lnTo>
                    <a:pt x="587" y="4"/>
                  </a:lnTo>
                  <a:lnTo>
                    <a:pt x="592" y="0"/>
                  </a:lnTo>
                  <a:lnTo>
                    <a:pt x="596" y="0"/>
                  </a:lnTo>
                  <a:lnTo>
                    <a:pt x="60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4" name="Freeform 70"/>
            <p:cNvSpPr>
              <a:spLocks/>
            </p:cNvSpPr>
            <p:nvPr/>
          </p:nvSpPr>
          <p:spPr bwMode="auto">
            <a:xfrm>
              <a:off x="15133" y="2898"/>
              <a:ext cx="1062" cy="1034"/>
            </a:xfrm>
            <a:custGeom>
              <a:avLst/>
              <a:gdLst/>
              <a:ahLst/>
              <a:cxnLst>
                <a:cxn ang="0">
                  <a:pos x="545" y="0"/>
                </a:cxn>
                <a:cxn ang="0">
                  <a:pos x="559" y="13"/>
                </a:cxn>
                <a:cxn ang="0">
                  <a:pos x="563" y="31"/>
                </a:cxn>
                <a:cxn ang="0">
                  <a:pos x="563" y="49"/>
                </a:cxn>
                <a:cxn ang="0">
                  <a:pos x="1011" y="485"/>
                </a:cxn>
                <a:cxn ang="0">
                  <a:pos x="1030" y="485"/>
                </a:cxn>
                <a:cxn ang="0">
                  <a:pos x="1048" y="490"/>
                </a:cxn>
                <a:cxn ang="0">
                  <a:pos x="1062" y="503"/>
                </a:cxn>
                <a:cxn ang="0">
                  <a:pos x="1062" y="526"/>
                </a:cxn>
                <a:cxn ang="0">
                  <a:pos x="1048" y="539"/>
                </a:cxn>
                <a:cxn ang="0">
                  <a:pos x="1030" y="548"/>
                </a:cxn>
                <a:cxn ang="0">
                  <a:pos x="1011" y="548"/>
                </a:cxn>
                <a:cxn ang="0">
                  <a:pos x="563" y="980"/>
                </a:cxn>
                <a:cxn ang="0">
                  <a:pos x="563" y="1002"/>
                </a:cxn>
                <a:cxn ang="0">
                  <a:pos x="559" y="1020"/>
                </a:cxn>
                <a:cxn ang="0">
                  <a:pos x="545" y="1029"/>
                </a:cxn>
                <a:cxn ang="0">
                  <a:pos x="522" y="1029"/>
                </a:cxn>
                <a:cxn ang="0">
                  <a:pos x="508" y="1020"/>
                </a:cxn>
                <a:cxn ang="0">
                  <a:pos x="503" y="1002"/>
                </a:cxn>
                <a:cxn ang="0">
                  <a:pos x="498" y="980"/>
                </a:cxn>
                <a:cxn ang="0">
                  <a:pos x="55" y="548"/>
                </a:cxn>
                <a:cxn ang="0">
                  <a:pos x="32" y="548"/>
                </a:cxn>
                <a:cxn ang="0">
                  <a:pos x="14" y="539"/>
                </a:cxn>
                <a:cxn ang="0">
                  <a:pos x="4" y="526"/>
                </a:cxn>
                <a:cxn ang="0">
                  <a:pos x="4" y="503"/>
                </a:cxn>
                <a:cxn ang="0">
                  <a:pos x="14" y="490"/>
                </a:cxn>
                <a:cxn ang="0">
                  <a:pos x="32" y="485"/>
                </a:cxn>
                <a:cxn ang="0">
                  <a:pos x="55" y="485"/>
                </a:cxn>
                <a:cxn ang="0">
                  <a:pos x="498" y="49"/>
                </a:cxn>
                <a:cxn ang="0">
                  <a:pos x="503" y="31"/>
                </a:cxn>
                <a:cxn ang="0">
                  <a:pos x="508" y="13"/>
                </a:cxn>
                <a:cxn ang="0">
                  <a:pos x="522" y="0"/>
                </a:cxn>
              </a:cxnLst>
              <a:rect l="0" t="0" r="r" b="b"/>
              <a:pathLst>
                <a:path w="1062" h="1034">
                  <a:moveTo>
                    <a:pt x="531" y="0"/>
                  </a:moveTo>
                  <a:lnTo>
                    <a:pt x="545" y="0"/>
                  </a:lnTo>
                  <a:lnTo>
                    <a:pt x="554" y="4"/>
                  </a:lnTo>
                  <a:lnTo>
                    <a:pt x="559" y="13"/>
                  </a:lnTo>
                  <a:lnTo>
                    <a:pt x="559" y="18"/>
                  </a:lnTo>
                  <a:lnTo>
                    <a:pt x="563" y="31"/>
                  </a:lnTo>
                  <a:lnTo>
                    <a:pt x="563" y="40"/>
                  </a:lnTo>
                  <a:lnTo>
                    <a:pt x="563" y="49"/>
                  </a:lnTo>
                  <a:lnTo>
                    <a:pt x="563" y="485"/>
                  </a:lnTo>
                  <a:lnTo>
                    <a:pt x="1011" y="485"/>
                  </a:lnTo>
                  <a:lnTo>
                    <a:pt x="1020" y="485"/>
                  </a:lnTo>
                  <a:lnTo>
                    <a:pt x="1030" y="485"/>
                  </a:lnTo>
                  <a:lnTo>
                    <a:pt x="1039" y="485"/>
                  </a:lnTo>
                  <a:lnTo>
                    <a:pt x="1048" y="490"/>
                  </a:lnTo>
                  <a:lnTo>
                    <a:pt x="1057" y="494"/>
                  </a:lnTo>
                  <a:lnTo>
                    <a:pt x="1062" y="503"/>
                  </a:lnTo>
                  <a:lnTo>
                    <a:pt x="1062" y="517"/>
                  </a:lnTo>
                  <a:lnTo>
                    <a:pt x="1062" y="526"/>
                  </a:lnTo>
                  <a:lnTo>
                    <a:pt x="1057" y="535"/>
                  </a:lnTo>
                  <a:lnTo>
                    <a:pt x="1048" y="539"/>
                  </a:lnTo>
                  <a:lnTo>
                    <a:pt x="1039" y="544"/>
                  </a:lnTo>
                  <a:lnTo>
                    <a:pt x="1030" y="548"/>
                  </a:lnTo>
                  <a:lnTo>
                    <a:pt x="1020" y="548"/>
                  </a:lnTo>
                  <a:lnTo>
                    <a:pt x="1011" y="548"/>
                  </a:lnTo>
                  <a:lnTo>
                    <a:pt x="563" y="548"/>
                  </a:lnTo>
                  <a:lnTo>
                    <a:pt x="563" y="980"/>
                  </a:lnTo>
                  <a:lnTo>
                    <a:pt x="563" y="989"/>
                  </a:lnTo>
                  <a:lnTo>
                    <a:pt x="563" y="1002"/>
                  </a:lnTo>
                  <a:lnTo>
                    <a:pt x="559" y="1011"/>
                  </a:lnTo>
                  <a:lnTo>
                    <a:pt x="559" y="1020"/>
                  </a:lnTo>
                  <a:lnTo>
                    <a:pt x="554" y="1025"/>
                  </a:lnTo>
                  <a:lnTo>
                    <a:pt x="545" y="1029"/>
                  </a:lnTo>
                  <a:lnTo>
                    <a:pt x="531" y="1034"/>
                  </a:lnTo>
                  <a:lnTo>
                    <a:pt x="522" y="1029"/>
                  </a:lnTo>
                  <a:lnTo>
                    <a:pt x="512" y="1025"/>
                  </a:lnTo>
                  <a:lnTo>
                    <a:pt x="508" y="1020"/>
                  </a:lnTo>
                  <a:lnTo>
                    <a:pt x="503" y="1011"/>
                  </a:lnTo>
                  <a:lnTo>
                    <a:pt x="503" y="1002"/>
                  </a:lnTo>
                  <a:lnTo>
                    <a:pt x="498" y="989"/>
                  </a:lnTo>
                  <a:lnTo>
                    <a:pt x="498" y="980"/>
                  </a:lnTo>
                  <a:lnTo>
                    <a:pt x="498" y="548"/>
                  </a:lnTo>
                  <a:lnTo>
                    <a:pt x="55" y="548"/>
                  </a:lnTo>
                  <a:lnTo>
                    <a:pt x="46" y="548"/>
                  </a:lnTo>
                  <a:lnTo>
                    <a:pt x="32" y="548"/>
                  </a:lnTo>
                  <a:lnTo>
                    <a:pt x="23" y="544"/>
                  </a:lnTo>
                  <a:lnTo>
                    <a:pt x="14" y="539"/>
                  </a:lnTo>
                  <a:lnTo>
                    <a:pt x="9" y="535"/>
                  </a:lnTo>
                  <a:lnTo>
                    <a:pt x="4" y="526"/>
                  </a:lnTo>
                  <a:lnTo>
                    <a:pt x="0" y="517"/>
                  </a:lnTo>
                  <a:lnTo>
                    <a:pt x="4" y="503"/>
                  </a:lnTo>
                  <a:lnTo>
                    <a:pt x="9" y="494"/>
                  </a:lnTo>
                  <a:lnTo>
                    <a:pt x="14" y="490"/>
                  </a:lnTo>
                  <a:lnTo>
                    <a:pt x="23" y="485"/>
                  </a:lnTo>
                  <a:lnTo>
                    <a:pt x="32" y="485"/>
                  </a:lnTo>
                  <a:lnTo>
                    <a:pt x="46" y="485"/>
                  </a:lnTo>
                  <a:lnTo>
                    <a:pt x="55" y="485"/>
                  </a:lnTo>
                  <a:lnTo>
                    <a:pt x="498" y="485"/>
                  </a:lnTo>
                  <a:lnTo>
                    <a:pt x="498" y="49"/>
                  </a:lnTo>
                  <a:lnTo>
                    <a:pt x="498" y="40"/>
                  </a:lnTo>
                  <a:lnTo>
                    <a:pt x="503" y="31"/>
                  </a:lnTo>
                  <a:lnTo>
                    <a:pt x="503" y="18"/>
                  </a:lnTo>
                  <a:lnTo>
                    <a:pt x="508" y="13"/>
                  </a:lnTo>
                  <a:lnTo>
                    <a:pt x="512" y="4"/>
                  </a:lnTo>
                  <a:lnTo>
                    <a:pt x="522" y="0"/>
                  </a:lnTo>
                  <a:lnTo>
                    <a:pt x="5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5" name="Freeform 71"/>
            <p:cNvSpPr>
              <a:spLocks/>
            </p:cNvSpPr>
            <p:nvPr/>
          </p:nvSpPr>
          <p:spPr bwMode="auto">
            <a:xfrm>
              <a:off x="16781" y="3329"/>
              <a:ext cx="167" cy="167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125" y="14"/>
                </a:cxn>
                <a:cxn ang="0">
                  <a:pos x="153" y="45"/>
                </a:cxn>
                <a:cxn ang="0">
                  <a:pos x="167" y="86"/>
                </a:cxn>
                <a:cxn ang="0">
                  <a:pos x="153" y="126"/>
                </a:cxn>
                <a:cxn ang="0">
                  <a:pos x="125" y="153"/>
                </a:cxn>
                <a:cxn ang="0">
                  <a:pos x="84" y="167"/>
                </a:cxn>
                <a:cxn ang="0">
                  <a:pos x="42" y="153"/>
                </a:cxn>
                <a:cxn ang="0">
                  <a:pos x="10" y="126"/>
                </a:cxn>
                <a:cxn ang="0">
                  <a:pos x="0" y="86"/>
                </a:cxn>
                <a:cxn ang="0">
                  <a:pos x="10" y="45"/>
                </a:cxn>
                <a:cxn ang="0">
                  <a:pos x="42" y="14"/>
                </a:cxn>
                <a:cxn ang="0">
                  <a:pos x="84" y="0"/>
                </a:cxn>
              </a:cxnLst>
              <a:rect l="0" t="0" r="r" b="b"/>
              <a:pathLst>
                <a:path w="167" h="167">
                  <a:moveTo>
                    <a:pt x="84" y="0"/>
                  </a:moveTo>
                  <a:lnTo>
                    <a:pt x="125" y="14"/>
                  </a:lnTo>
                  <a:lnTo>
                    <a:pt x="153" y="45"/>
                  </a:lnTo>
                  <a:lnTo>
                    <a:pt x="167" y="86"/>
                  </a:lnTo>
                  <a:lnTo>
                    <a:pt x="153" y="126"/>
                  </a:lnTo>
                  <a:lnTo>
                    <a:pt x="125" y="153"/>
                  </a:lnTo>
                  <a:lnTo>
                    <a:pt x="84" y="167"/>
                  </a:lnTo>
                  <a:lnTo>
                    <a:pt x="42" y="153"/>
                  </a:lnTo>
                  <a:lnTo>
                    <a:pt x="10" y="126"/>
                  </a:lnTo>
                  <a:lnTo>
                    <a:pt x="0" y="86"/>
                  </a:lnTo>
                  <a:lnTo>
                    <a:pt x="10" y="45"/>
                  </a:lnTo>
                  <a:lnTo>
                    <a:pt x="42" y="14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6" name="Freeform 72"/>
            <p:cNvSpPr>
              <a:spLocks/>
            </p:cNvSpPr>
            <p:nvPr/>
          </p:nvSpPr>
          <p:spPr bwMode="auto">
            <a:xfrm>
              <a:off x="17493" y="3329"/>
              <a:ext cx="166" cy="167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124" y="14"/>
                </a:cxn>
                <a:cxn ang="0">
                  <a:pos x="157" y="45"/>
                </a:cxn>
                <a:cxn ang="0">
                  <a:pos x="166" y="86"/>
                </a:cxn>
                <a:cxn ang="0">
                  <a:pos x="157" y="126"/>
                </a:cxn>
                <a:cxn ang="0">
                  <a:pos x="124" y="153"/>
                </a:cxn>
                <a:cxn ang="0">
                  <a:pos x="83" y="167"/>
                </a:cxn>
                <a:cxn ang="0">
                  <a:pos x="41" y="153"/>
                </a:cxn>
                <a:cxn ang="0">
                  <a:pos x="9" y="126"/>
                </a:cxn>
                <a:cxn ang="0">
                  <a:pos x="0" y="86"/>
                </a:cxn>
                <a:cxn ang="0">
                  <a:pos x="9" y="45"/>
                </a:cxn>
                <a:cxn ang="0">
                  <a:pos x="41" y="14"/>
                </a:cxn>
                <a:cxn ang="0">
                  <a:pos x="83" y="0"/>
                </a:cxn>
              </a:cxnLst>
              <a:rect l="0" t="0" r="r" b="b"/>
              <a:pathLst>
                <a:path w="166" h="167">
                  <a:moveTo>
                    <a:pt x="83" y="0"/>
                  </a:moveTo>
                  <a:lnTo>
                    <a:pt x="124" y="14"/>
                  </a:lnTo>
                  <a:lnTo>
                    <a:pt x="157" y="45"/>
                  </a:lnTo>
                  <a:lnTo>
                    <a:pt x="166" y="86"/>
                  </a:lnTo>
                  <a:lnTo>
                    <a:pt x="157" y="126"/>
                  </a:lnTo>
                  <a:lnTo>
                    <a:pt x="124" y="153"/>
                  </a:lnTo>
                  <a:lnTo>
                    <a:pt x="83" y="167"/>
                  </a:lnTo>
                  <a:lnTo>
                    <a:pt x="41" y="153"/>
                  </a:lnTo>
                  <a:lnTo>
                    <a:pt x="9" y="126"/>
                  </a:lnTo>
                  <a:lnTo>
                    <a:pt x="0" y="86"/>
                  </a:lnTo>
                  <a:lnTo>
                    <a:pt x="9" y="45"/>
                  </a:lnTo>
                  <a:lnTo>
                    <a:pt x="41" y="14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7" name="Freeform 73"/>
            <p:cNvSpPr>
              <a:spLocks/>
            </p:cNvSpPr>
            <p:nvPr/>
          </p:nvSpPr>
          <p:spPr bwMode="auto">
            <a:xfrm>
              <a:off x="18204" y="3329"/>
              <a:ext cx="166" cy="167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125" y="14"/>
                </a:cxn>
                <a:cxn ang="0">
                  <a:pos x="157" y="45"/>
                </a:cxn>
                <a:cxn ang="0">
                  <a:pos x="166" y="86"/>
                </a:cxn>
                <a:cxn ang="0">
                  <a:pos x="157" y="126"/>
                </a:cxn>
                <a:cxn ang="0">
                  <a:pos x="125" y="153"/>
                </a:cxn>
                <a:cxn ang="0">
                  <a:pos x="83" y="167"/>
                </a:cxn>
                <a:cxn ang="0">
                  <a:pos x="41" y="153"/>
                </a:cxn>
                <a:cxn ang="0">
                  <a:pos x="9" y="126"/>
                </a:cxn>
                <a:cxn ang="0">
                  <a:pos x="0" y="86"/>
                </a:cxn>
                <a:cxn ang="0">
                  <a:pos x="9" y="45"/>
                </a:cxn>
                <a:cxn ang="0">
                  <a:pos x="41" y="14"/>
                </a:cxn>
                <a:cxn ang="0">
                  <a:pos x="83" y="0"/>
                </a:cxn>
              </a:cxnLst>
              <a:rect l="0" t="0" r="r" b="b"/>
              <a:pathLst>
                <a:path w="166" h="167">
                  <a:moveTo>
                    <a:pt x="83" y="0"/>
                  </a:moveTo>
                  <a:lnTo>
                    <a:pt x="125" y="14"/>
                  </a:lnTo>
                  <a:lnTo>
                    <a:pt x="157" y="45"/>
                  </a:lnTo>
                  <a:lnTo>
                    <a:pt x="166" y="86"/>
                  </a:lnTo>
                  <a:lnTo>
                    <a:pt x="157" y="126"/>
                  </a:lnTo>
                  <a:lnTo>
                    <a:pt x="125" y="153"/>
                  </a:lnTo>
                  <a:lnTo>
                    <a:pt x="83" y="167"/>
                  </a:lnTo>
                  <a:lnTo>
                    <a:pt x="41" y="153"/>
                  </a:lnTo>
                  <a:lnTo>
                    <a:pt x="9" y="126"/>
                  </a:lnTo>
                  <a:lnTo>
                    <a:pt x="0" y="86"/>
                  </a:lnTo>
                  <a:lnTo>
                    <a:pt x="9" y="45"/>
                  </a:lnTo>
                  <a:lnTo>
                    <a:pt x="41" y="14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/>
      <p:bldP spid="46" grpId="0"/>
      <p:bldP spid="53" grpId="0"/>
      <p:bldP spid="79" grpId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20256"/>
            <a:ext cx="8229600" cy="1143000"/>
          </a:xfrm>
        </p:spPr>
        <p:txBody>
          <a:bodyPr>
            <a:normAutofit fontScale="90000"/>
          </a:bodyPr>
          <a:lstStyle/>
          <a:p>
            <a:r>
              <a:rPr lang="en-US" dirty="0" smtClean="0"/>
              <a:t>Coupling Field Theories Of Different Dimension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52400" y="5181600"/>
            <a:ext cx="914400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>
                <a:solidFill>
                  <a:srgbClr val="7030A0"/>
                </a:solidFill>
              </a:rPr>
              <a:t> </a:t>
            </a:r>
            <a:r>
              <a:rPr lang="en-US" sz="2800" u="sng" dirty="0" smtClean="0">
                <a:solidFill>
                  <a:srgbClr val="7030A0"/>
                </a:solidFill>
              </a:rPr>
              <a:t>Example</a:t>
            </a:r>
            <a:r>
              <a:rPr lang="en-US" sz="2800" dirty="0" smtClean="0">
                <a:solidFill>
                  <a:srgbClr val="7030A0"/>
                </a:solidFill>
              </a:rPr>
              <a:t>:  Surface defects:  Couple a 2-dimensional field theory to an ambient theory. These 2d4d systems play an important role later. </a:t>
            </a:r>
          </a:p>
        </p:txBody>
      </p:sp>
      <p:cxnSp>
        <p:nvCxnSpPr>
          <p:cNvPr id="11" name="Straight Connector 10"/>
          <p:cNvCxnSpPr/>
          <p:nvPr/>
        </p:nvCxnSpPr>
        <p:spPr>
          <a:xfrm>
            <a:off x="3657600" y="2743200"/>
            <a:ext cx="1" cy="1278082"/>
          </a:xfrm>
          <a:prstGeom prst="line">
            <a:avLst/>
          </a:prstGeom>
          <a:ln w="5715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/>
          <p:cNvSpPr txBox="1"/>
          <p:nvPr/>
        </p:nvSpPr>
        <p:spPr>
          <a:xfrm>
            <a:off x="0" y="1371600"/>
            <a:ext cx="9144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Suppose we have k- and n-dimensional field theories </a:t>
            </a:r>
            <a:r>
              <a:rPr lang="en-US" sz="3600" dirty="0" smtClean="0">
                <a:solidFill>
                  <a:srgbClr val="0000FF"/>
                </a:solidFill>
                <a:latin typeface="Script MT Bold" panose="03040602040607080904" pitchFamily="66" charset="0"/>
              </a:rPr>
              <a:t>F   </a:t>
            </a:r>
            <a:r>
              <a:rPr lang="en-US" sz="3600" dirty="0" smtClean="0">
                <a:solidFill>
                  <a:srgbClr val="0000FF"/>
                </a:solidFill>
              </a:rPr>
              <a:t>and  </a:t>
            </a:r>
            <a:r>
              <a:rPr lang="en-US" sz="3600" dirty="0" smtClean="0">
                <a:solidFill>
                  <a:srgbClr val="0000FF"/>
                </a:solidFill>
                <a:latin typeface="Script MT Bold" panose="03040602040607080904" pitchFamily="66" charset="0"/>
              </a:rPr>
              <a:t>F</a:t>
            </a:r>
            <a:r>
              <a:rPr lang="en-US" sz="3600" dirty="0" smtClean="0">
                <a:solidFill>
                  <a:srgbClr val="0000FF"/>
                </a:solidFill>
              </a:rPr>
              <a:t>‘</a:t>
            </a:r>
            <a:endParaRPr lang="en-US" sz="3600" dirty="0">
              <a:solidFill>
                <a:srgbClr val="0000FF"/>
              </a:solidFill>
            </a:endParaRPr>
          </a:p>
        </p:txBody>
      </p:sp>
      <p:pic>
        <p:nvPicPr>
          <p:cNvPr id="21" name="Picture 20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14800" y="3124200"/>
            <a:ext cx="1958340" cy="430530"/>
          </a:xfrm>
          <a:prstGeom prst="rect">
            <a:avLst/>
          </a:prstGeom>
        </p:spPr>
      </p:pic>
      <p:sp>
        <p:nvSpPr>
          <p:cNvPr id="22" name="TextBox 21"/>
          <p:cNvSpPr txBox="1"/>
          <p:nvPr/>
        </p:nvSpPr>
        <p:spPr>
          <a:xfrm>
            <a:off x="76200" y="4267200"/>
            <a:ext cx="9448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We can restrict the fields of </a:t>
            </a:r>
            <a:r>
              <a:rPr lang="en-US" sz="2800" dirty="0">
                <a:solidFill>
                  <a:srgbClr val="FF0000"/>
                </a:solidFill>
                <a:latin typeface="Script MT Bold" panose="03040602040607080904" pitchFamily="66" charset="0"/>
              </a:rPr>
              <a:t>F</a:t>
            </a:r>
            <a:r>
              <a:rPr lang="en-US" sz="2800" dirty="0">
                <a:solidFill>
                  <a:srgbClr val="FF0000"/>
                </a:solidFill>
              </a:rPr>
              <a:t>‘ </a:t>
            </a:r>
            <a:r>
              <a:rPr lang="en-US" sz="2800" dirty="0" smtClean="0">
                <a:solidFill>
                  <a:srgbClr val="FF0000"/>
                </a:solidFill>
              </a:rPr>
              <a:t> to </a:t>
            </a:r>
            <a:r>
              <a:rPr lang="en-US" sz="2800" dirty="0" err="1" smtClean="0">
                <a:solidFill>
                  <a:srgbClr val="FF0000"/>
                </a:solidFill>
              </a:rPr>
              <a:t>P</a:t>
            </a:r>
            <a:r>
              <a:rPr lang="en-US" sz="2800" baseline="-25000" dirty="0" err="1" smtClean="0">
                <a:solidFill>
                  <a:srgbClr val="FF0000"/>
                </a:solidFill>
              </a:rPr>
              <a:t>k</a:t>
            </a:r>
            <a:r>
              <a:rPr lang="en-US" sz="2800" dirty="0" smtClean="0">
                <a:solidFill>
                  <a:srgbClr val="FF0000"/>
                </a:solidFill>
              </a:rPr>
              <a:t>  and couple them to </a:t>
            </a:r>
            <a:r>
              <a:rPr lang="en-US" sz="2800" dirty="0">
                <a:solidFill>
                  <a:srgbClr val="FF0000"/>
                </a:solidFill>
                <a:latin typeface="Script MT Bold" panose="03040602040607080904" pitchFamily="66" charset="0"/>
              </a:rPr>
              <a:t>F</a:t>
            </a:r>
            <a:r>
              <a:rPr lang="en-US" sz="2800" dirty="0" smtClean="0">
                <a:solidFill>
                  <a:srgbClr val="FF0000"/>
                </a:solidFill>
              </a:rPr>
              <a:t>. </a:t>
            </a:r>
            <a:endParaRPr lang="en-US" sz="28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63955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Extended QFT and N-Categories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0" y="1524000"/>
            <a:ext cx="86106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FF0000"/>
                </a:solidFill>
              </a:rPr>
              <a:t>The inclusion of these extended objects  enriches the notion of quantum field theory. </a:t>
            </a:r>
            <a:endParaRPr lang="en-US" sz="3600" dirty="0">
              <a:solidFill>
                <a:srgbClr val="FF00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0" y="3048000"/>
            <a:ext cx="9144000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Even in the case of topological field theory, the usual formulation of </a:t>
            </a:r>
            <a:r>
              <a:rPr lang="en-US" sz="3200" dirty="0" err="1" smtClean="0">
                <a:solidFill>
                  <a:srgbClr val="0000FF"/>
                </a:solidFill>
              </a:rPr>
              <a:t>Atiyah</a:t>
            </a:r>
            <a:r>
              <a:rPr lang="en-US" sz="3200" dirty="0" smtClean="0">
                <a:solidFill>
                  <a:srgbClr val="0000FF"/>
                </a:solidFill>
              </a:rPr>
              <a:t> and Segal is enhanced to  ``extended TQFT’s’’   leading to beautiful relations to N-categories and the ``</a:t>
            </a:r>
            <a:r>
              <a:rPr lang="en-US" sz="3200" dirty="0" err="1" smtClean="0">
                <a:solidFill>
                  <a:srgbClr val="0000FF"/>
                </a:solidFill>
              </a:rPr>
              <a:t>cobordism</a:t>
            </a:r>
            <a:r>
              <a:rPr lang="en-US" sz="3200" dirty="0" smtClean="0">
                <a:solidFill>
                  <a:srgbClr val="0000FF"/>
                </a:solidFill>
              </a:rPr>
              <a:t> hypothesis’’  …</a:t>
            </a:r>
            <a:endParaRPr lang="en-US" sz="3200" dirty="0">
              <a:solidFill>
                <a:srgbClr val="0000FF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0" y="5638800"/>
            <a:ext cx="9144000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dirty="0" smtClean="0"/>
              <a:t>D. Freed; D. </a:t>
            </a:r>
            <a:r>
              <a:rPr lang="en-US" sz="2000" dirty="0" err="1" smtClean="0"/>
              <a:t>Kazhdan</a:t>
            </a:r>
            <a:r>
              <a:rPr lang="en-US" sz="2000" dirty="0" smtClean="0"/>
              <a:t>; N. </a:t>
            </a:r>
            <a:r>
              <a:rPr lang="en-US" sz="2000" dirty="0" err="1" smtClean="0"/>
              <a:t>Reshetikhin</a:t>
            </a:r>
            <a:r>
              <a:rPr lang="en-US" sz="2000" dirty="0" smtClean="0"/>
              <a:t>; V. </a:t>
            </a:r>
            <a:r>
              <a:rPr lang="en-US" sz="2000" dirty="0" err="1" smtClean="0"/>
              <a:t>Turaev</a:t>
            </a:r>
            <a:r>
              <a:rPr lang="en-US" sz="2000" dirty="0" smtClean="0"/>
              <a:t>; L. Crane; </a:t>
            </a:r>
            <a:r>
              <a:rPr lang="en-US" sz="2000" dirty="0" err="1" smtClean="0"/>
              <a:t>Yetter</a:t>
            </a:r>
            <a:r>
              <a:rPr lang="en-US" sz="2000" dirty="0" smtClean="0"/>
              <a:t>; M. </a:t>
            </a:r>
            <a:r>
              <a:rPr lang="en-US" sz="2000" dirty="0" err="1" smtClean="0"/>
              <a:t>Kapranov</a:t>
            </a:r>
            <a:r>
              <a:rPr lang="en-US" sz="2000" dirty="0" smtClean="0"/>
              <a:t>; </a:t>
            </a:r>
            <a:r>
              <a:rPr lang="en-US" sz="2000" dirty="0" err="1" smtClean="0"/>
              <a:t>Voevodsky</a:t>
            </a:r>
            <a:r>
              <a:rPr lang="en-US" sz="2000" dirty="0" smtClean="0"/>
              <a:t>;  R. Lawrence; J. Baez + J. Dolan ; G. Segal;   M. Hopkins, J. Lurie, C. </a:t>
            </a:r>
            <a:r>
              <a:rPr lang="en-US" sz="2000" dirty="0" err="1" smtClean="0"/>
              <a:t>Teleman,L</a:t>
            </a:r>
            <a:r>
              <a:rPr lang="en-US" sz="2000" dirty="0" smtClean="0"/>
              <a:t>. </a:t>
            </a:r>
            <a:r>
              <a:rPr lang="en-US" sz="2000" dirty="0" err="1" smtClean="0"/>
              <a:t>Rozansky</a:t>
            </a:r>
            <a:r>
              <a:rPr lang="en-US" sz="2000" dirty="0" smtClean="0"/>
              <a:t>,  K. Walker, A. Kapustin, N. </a:t>
            </a:r>
            <a:r>
              <a:rPr lang="en-US" sz="2000" dirty="0" err="1" smtClean="0"/>
              <a:t>Saulina</a:t>
            </a:r>
            <a:r>
              <a:rPr lang="en-US" sz="2000" dirty="0" smtClean="0"/>
              <a:t>,…</a:t>
            </a:r>
            <a:endParaRPr lang="en-US" sz="20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-228600" y="228600"/>
            <a:ext cx="9144000" cy="1143000"/>
          </a:xfrm>
        </p:spPr>
        <p:txBody>
          <a:bodyPr>
            <a:normAutofit/>
          </a:bodyPr>
          <a:lstStyle/>
          <a:p>
            <a:r>
              <a:rPr lang="en-US" dirty="0" smtClean="0"/>
              <a:t>Two Important  Problems In Physics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0" y="1828800"/>
            <a:ext cx="9144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FF0000"/>
                </a:solidFill>
              </a:rPr>
              <a:t>1. Given a QFT what is the spectrum of the Hamiltonian? </a:t>
            </a:r>
            <a:endParaRPr lang="en-US" sz="3600" dirty="0">
              <a:solidFill>
                <a:srgbClr val="FF00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381000" y="2438400"/>
            <a:ext cx="8382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7030A0"/>
                </a:solidFill>
              </a:rPr>
              <a:t>                             and how do we compute forces, scattering amplitudes,  operator </a:t>
            </a:r>
            <a:r>
              <a:rPr lang="en-US" sz="3200" dirty="0" err="1" smtClean="0">
                <a:solidFill>
                  <a:srgbClr val="7030A0"/>
                </a:solidFill>
              </a:rPr>
              <a:t>vev’s</a:t>
            </a:r>
            <a:r>
              <a:rPr lang="en-US" sz="3200" dirty="0" smtClean="0">
                <a:solidFill>
                  <a:srgbClr val="7030A0"/>
                </a:solidFill>
              </a:rPr>
              <a:t> ? </a:t>
            </a:r>
            <a:endParaRPr lang="en-US" sz="3200" dirty="0">
              <a:solidFill>
                <a:srgbClr val="7030A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0" y="3962400"/>
            <a:ext cx="8991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2. Find solutions of Einstein’s equations,</a:t>
            </a:r>
            <a:endParaRPr lang="en-US" sz="3600" dirty="0">
              <a:solidFill>
                <a:srgbClr val="0000FF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0" y="4800600"/>
            <a:ext cx="9144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70C0"/>
                </a:solidFill>
              </a:rPr>
              <a:t>and how can we solve Yang-Mills equations on Einstein manifolds? </a:t>
            </a:r>
            <a:endParaRPr lang="en-US" sz="3200" dirty="0">
              <a:solidFill>
                <a:srgbClr val="0070C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  <p:bldP spid="6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93" name="Straight Arrow Connector 92"/>
          <p:cNvCxnSpPr/>
          <p:nvPr/>
        </p:nvCxnSpPr>
        <p:spPr>
          <a:xfrm flipH="1">
            <a:off x="1371600" y="4038600"/>
            <a:ext cx="3352800" cy="1143000"/>
          </a:xfrm>
          <a:prstGeom prst="straightConnector1">
            <a:avLst/>
          </a:prstGeom>
          <a:ln w="57150">
            <a:solidFill>
              <a:srgbClr val="FFC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N-Categories</a:t>
            </a:r>
            <a:endParaRPr lang="en-US" dirty="0"/>
          </a:p>
        </p:txBody>
      </p:sp>
      <p:sp>
        <p:nvSpPr>
          <p:cNvPr id="3" name="Rectangle 2"/>
          <p:cNvSpPr/>
          <p:nvPr/>
        </p:nvSpPr>
        <p:spPr>
          <a:xfrm>
            <a:off x="609600" y="990600"/>
            <a:ext cx="7848600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Definition: An N-category is a category C  whose </a:t>
            </a:r>
            <a:r>
              <a:rPr lang="en-US" sz="3200" dirty="0" err="1" smtClean="0">
                <a:solidFill>
                  <a:srgbClr val="0000FF"/>
                </a:solidFill>
              </a:rPr>
              <a:t>morphism</a:t>
            </a:r>
            <a:r>
              <a:rPr lang="en-US" sz="3200" dirty="0" smtClean="0">
                <a:solidFill>
                  <a:srgbClr val="0000FF"/>
                </a:solidFill>
              </a:rPr>
              <a:t> spaces are N-1 categories. </a:t>
            </a:r>
            <a:endParaRPr lang="en-US" sz="3200" dirty="0">
              <a:solidFill>
                <a:srgbClr val="0000FF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381000" y="2209800"/>
            <a:ext cx="1896288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800" dirty="0" err="1" smtClean="0">
                <a:solidFill>
                  <a:srgbClr val="C00000"/>
                </a:solidFill>
              </a:rPr>
              <a:t>Bord</a:t>
            </a:r>
            <a:r>
              <a:rPr lang="en-US" sz="4800" baseline="-25000" dirty="0" err="1" smtClean="0">
                <a:solidFill>
                  <a:srgbClr val="C00000"/>
                </a:solidFill>
              </a:rPr>
              <a:t>n</a:t>
            </a:r>
            <a:r>
              <a:rPr lang="en-US" sz="4800" dirty="0" smtClean="0">
                <a:solidFill>
                  <a:srgbClr val="C00000"/>
                </a:solidFill>
              </a:rPr>
              <a:t>: </a:t>
            </a:r>
            <a:endParaRPr lang="en-US" sz="4800" dirty="0">
              <a:solidFill>
                <a:srgbClr val="C00000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2362200" y="2209800"/>
            <a:ext cx="662940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 smtClean="0">
                <a:solidFill>
                  <a:srgbClr val="C00000"/>
                </a:solidFill>
              </a:rPr>
              <a:t>Objects = </a:t>
            </a:r>
            <a:r>
              <a:rPr lang="en-US" sz="2400" dirty="0" smtClean="0">
                <a:solidFill>
                  <a:srgbClr val="C00000"/>
                </a:solidFill>
              </a:rPr>
              <a:t>0-manifolds;  </a:t>
            </a:r>
            <a:r>
              <a:rPr lang="en-US" sz="2400" dirty="0" smtClean="0">
                <a:solidFill>
                  <a:srgbClr val="C00000"/>
                </a:solidFill>
              </a:rPr>
              <a:t>1-Morphisms = 1-manifolds; </a:t>
            </a:r>
          </a:p>
          <a:p>
            <a:r>
              <a:rPr lang="en-US" sz="2400" dirty="0" smtClean="0">
                <a:solidFill>
                  <a:srgbClr val="C00000"/>
                </a:solidFill>
              </a:rPr>
              <a:t>2-Morphisms = 2-manifolds (with corners); … </a:t>
            </a:r>
            <a:endParaRPr lang="en-US" sz="2400" dirty="0">
              <a:solidFill>
                <a:srgbClr val="C00000"/>
              </a:solidFill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33826-6C47-413F-88A8-05EB57E6DE90}" type="slidenum">
              <a:rPr lang="en-US" smtClean="0"/>
              <a:pPr/>
              <a:t>60</a:t>
            </a:fld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1219200" y="4038600"/>
            <a:ext cx="2667000" cy="121920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2" name="Straight Connector 21"/>
          <p:cNvCxnSpPr/>
          <p:nvPr/>
        </p:nvCxnSpPr>
        <p:spPr>
          <a:xfrm>
            <a:off x="1219200" y="4038600"/>
            <a:ext cx="2667000" cy="0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/>
          <p:nvPr/>
        </p:nvCxnSpPr>
        <p:spPr>
          <a:xfrm>
            <a:off x="1219200" y="5257800"/>
            <a:ext cx="2667000" cy="0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 rot="5400000">
            <a:off x="609600" y="4648200"/>
            <a:ext cx="1219200" cy="0"/>
          </a:xfrm>
          <a:prstGeom prst="line">
            <a:avLst/>
          </a:prstGeom>
          <a:ln w="762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 rot="5400000">
            <a:off x="3276600" y="4648200"/>
            <a:ext cx="1219200" cy="0"/>
          </a:xfrm>
          <a:prstGeom prst="line">
            <a:avLst/>
          </a:prstGeom>
          <a:ln w="762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/>
          <p:cNvSpPr/>
          <p:nvPr/>
        </p:nvSpPr>
        <p:spPr>
          <a:xfrm>
            <a:off x="3810000" y="5105400"/>
            <a:ext cx="228600" cy="228600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/>
          <p:cNvSpPr/>
          <p:nvPr/>
        </p:nvSpPr>
        <p:spPr>
          <a:xfrm>
            <a:off x="1066800" y="3962400"/>
            <a:ext cx="228600" cy="228600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>
            <a:off x="1066800" y="5105400"/>
            <a:ext cx="228600" cy="228600"/>
          </a:xfrm>
          <a:prstGeom prst="ellipse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3810000" y="3962400"/>
            <a:ext cx="228600" cy="228600"/>
          </a:xfrm>
          <a:prstGeom prst="ellipse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019" name="Freeform 11"/>
          <p:cNvSpPr>
            <a:spLocks noChangeAspect="1" noEditPoints="1"/>
          </p:cNvSpPr>
          <p:nvPr>
            <p:custDataLst>
              <p:tags r:id="rId2"/>
            </p:custDataLst>
          </p:nvPr>
        </p:nvSpPr>
        <p:spPr bwMode="auto">
          <a:xfrm>
            <a:off x="2286000" y="4343400"/>
            <a:ext cx="609599" cy="608482"/>
          </a:xfrm>
          <a:custGeom>
            <a:avLst/>
            <a:gdLst/>
            <a:ahLst/>
            <a:cxnLst>
              <a:cxn ang="0">
                <a:pos x="346" y="1467"/>
              </a:cxn>
              <a:cxn ang="0">
                <a:pos x="1169" y="104"/>
              </a:cxn>
              <a:cxn ang="0">
                <a:pos x="1315" y="83"/>
              </a:cxn>
              <a:cxn ang="0">
                <a:pos x="355" y="270"/>
              </a:cxn>
              <a:cxn ang="0">
                <a:pos x="613" y="645"/>
              </a:cxn>
              <a:cxn ang="0">
                <a:pos x="863" y="1022"/>
              </a:cxn>
              <a:cxn ang="0">
                <a:pos x="1010" y="1250"/>
              </a:cxn>
              <a:cxn ang="0">
                <a:pos x="1121" y="1450"/>
              </a:cxn>
              <a:cxn ang="0">
                <a:pos x="1140" y="1541"/>
              </a:cxn>
              <a:cxn ang="0">
                <a:pos x="1349" y="1412"/>
              </a:cxn>
              <a:cxn ang="0">
                <a:pos x="1133" y="1101"/>
              </a:cxn>
              <a:cxn ang="0">
                <a:pos x="904" y="760"/>
              </a:cxn>
              <a:cxn ang="0">
                <a:pos x="724" y="488"/>
              </a:cxn>
              <a:cxn ang="0">
                <a:pos x="603" y="291"/>
              </a:cxn>
              <a:cxn ang="0">
                <a:pos x="530" y="138"/>
              </a:cxn>
              <a:cxn ang="0">
                <a:pos x="78" y="0"/>
              </a:cxn>
              <a:cxn ang="0">
                <a:pos x="781" y="31"/>
              </a:cxn>
              <a:cxn ang="0">
                <a:pos x="742" y="83"/>
              </a:cxn>
              <a:cxn ang="0">
                <a:pos x="611" y="115"/>
              </a:cxn>
              <a:cxn ang="0">
                <a:pos x="649" y="200"/>
              </a:cxn>
              <a:cxn ang="0">
                <a:pos x="748" y="367"/>
              </a:cxn>
              <a:cxn ang="0">
                <a:pos x="931" y="493"/>
              </a:cxn>
              <a:cxn ang="0">
                <a:pos x="1077" y="293"/>
              </a:cxn>
              <a:cxn ang="0">
                <a:pos x="1104" y="176"/>
              </a:cxn>
              <a:cxn ang="0">
                <a:pos x="1059" y="96"/>
              </a:cxn>
              <a:cxn ang="0">
                <a:pos x="978" y="60"/>
              </a:cxn>
              <a:cxn ang="0">
                <a:pos x="1010" y="2"/>
              </a:cxn>
              <a:cxn ang="0">
                <a:pos x="1590" y="8"/>
              </a:cxn>
              <a:cxn ang="0">
                <a:pos x="1597" y="70"/>
              </a:cxn>
              <a:cxn ang="0">
                <a:pos x="1455" y="104"/>
              </a:cxn>
              <a:cxn ang="0">
                <a:pos x="1223" y="279"/>
              </a:cxn>
              <a:cxn ang="0">
                <a:pos x="954" y="626"/>
              </a:cxn>
              <a:cxn ang="0">
                <a:pos x="1318" y="1222"/>
              </a:cxn>
              <a:cxn ang="0">
                <a:pos x="1476" y="1447"/>
              </a:cxn>
              <a:cxn ang="0">
                <a:pos x="1551" y="1536"/>
              </a:cxn>
              <a:cxn ang="0">
                <a:pos x="1632" y="1569"/>
              </a:cxn>
              <a:cxn ang="0">
                <a:pos x="1612" y="1632"/>
              </a:cxn>
              <a:cxn ang="0">
                <a:pos x="859" y="1628"/>
              </a:cxn>
              <a:cxn ang="0">
                <a:pos x="864" y="1561"/>
              </a:cxn>
              <a:cxn ang="0">
                <a:pos x="992" y="1544"/>
              </a:cxn>
              <a:cxn ang="0">
                <a:pos x="1036" y="1471"/>
              </a:cxn>
              <a:cxn ang="0">
                <a:pos x="963" y="1336"/>
              </a:cxn>
              <a:cxn ang="0">
                <a:pos x="803" y="1082"/>
              </a:cxn>
              <a:cxn ang="0">
                <a:pos x="460" y="1333"/>
              </a:cxn>
              <a:cxn ang="0">
                <a:pos x="429" y="1452"/>
              </a:cxn>
              <a:cxn ang="0">
                <a:pos x="476" y="1537"/>
              </a:cxn>
              <a:cxn ang="0">
                <a:pos x="566" y="1576"/>
              </a:cxn>
              <a:cxn ang="0">
                <a:pos x="531" y="1635"/>
              </a:cxn>
              <a:cxn ang="0">
                <a:pos x="8" y="1621"/>
              </a:cxn>
              <a:cxn ang="0">
                <a:pos x="26" y="1559"/>
              </a:cxn>
              <a:cxn ang="0">
                <a:pos x="185" y="1474"/>
              </a:cxn>
              <a:cxn ang="0">
                <a:pos x="692" y="914"/>
              </a:cxn>
              <a:cxn ang="0">
                <a:pos x="588" y="757"/>
              </a:cxn>
              <a:cxn ang="0">
                <a:pos x="389" y="463"/>
              </a:cxn>
              <a:cxn ang="0">
                <a:pos x="198" y="192"/>
              </a:cxn>
              <a:cxn ang="0">
                <a:pos x="97" y="92"/>
              </a:cxn>
              <a:cxn ang="0">
                <a:pos x="13" y="52"/>
              </a:cxn>
              <a:cxn ang="0">
                <a:pos x="44" y="3"/>
              </a:cxn>
            </a:cxnLst>
            <a:rect l="0" t="0" r="r" b="b"/>
            <a:pathLst>
              <a:path w="1640" h="1637">
                <a:moveTo>
                  <a:pt x="342" y="1437"/>
                </a:moveTo>
                <a:lnTo>
                  <a:pt x="222" y="1554"/>
                </a:lnTo>
                <a:lnTo>
                  <a:pt x="380" y="1554"/>
                </a:lnTo>
                <a:lnTo>
                  <a:pt x="376" y="1547"/>
                </a:lnTo>
                <a:lnTo>
                  <a:pt x="370" y="1537"/>
                </a:lnTo>
                <a:lnTo>
                  <a:pt x="364" y="1525"/>
                </a:lnTo>
                <a:lnTo>
                  <a:pt x="358" y="1509"/>
                </a:lnTo>
                <a:lnTo>
                  <a:pt x="352" y="1490"/>
                </a:lnTo>
                <a:lnTo>
                  <a:pt x="346" y="1467"/>
                </a:lnTo>
                <a:lnTo>
                  <a:pt x="346" y="1464"/>
                </a:lnTo>
                <a:lnTo>
                  <a:pt x="346" y="1460"/>
                </a:lnTo>
                <a:lnTo>
                  <a:pt x="344" y="1454"/>
                </a:lnTo>
                <a:lnTo>
                  <a:pt x="344" y="1447"/>
                </a:lnTo>
                <a:lnTo>
                  <a:pt x="343" y="1442"/>
                </a:lnTo>
                <a:lnTo>
                  <a:pt x="342" y="1439"/>
                </a:lnTo>
                <a:lnTo>
                  <a:pt x="342" y="1437"/>
                </a:lnTo>
                <a:close/>
                <a:moveTo>
                  <a:pt x="1157" y="83"/>
                </a:moveTo>
                <a:lnTo>
                  <a:pt x="1169" y="104"/>
                </a:lnTo>
                <a:lnTo>
                  <a:pt x="1178" y="126"/>
                </a:lnTo>
                <a:lnTo>
                  <a:pt x="1183" y="148"/>
                </a:lnTo>
                <a:lnTo>
                  <a:pt x="1186" y="171"/>
                </a:lnTo>
                <a:lnTo>
                  <a:pt x="1188" y="196"/>
                </a:lnTo>
                <a:lnTo>
                  <a:pt x="1214" y="170"/>
                </a:lnTo>
                <a:lnTo>
                  <a:pt x="1239" y="146"/>
                </a:lnTo>
                <a:lnTo>
                  <a:pt x="1263" y="123"/>
                </a:lnTo>
                <a:lnTo>
                  <a:pt x="1289" y="102"/>
                </a:lnTo>
                <a:lnTo>
                  <a:pt x="1315" y="83"/>
                </a:lnTo>
                <a:lnTo>
                  <a:pt x="1157" y="83"/>
                </a:lnTo>
                <a:close/>
                <a:moveTo>
                  <a:pt x="215" y="83"/>
                </a:moveTo>
                <a:lnTo>
                  <a:pt x="231" y="104"/>
                </a:lnTo>
                <a:lnTo>
                  <a:pt x="249" y="127"/>
                </a:lnTo>
                <a:lnTo>
                  <a:pt x="268" y="152"/>
                </a:lnTo>
                <a:lnTo>
                  <a:pt x="288" y="179"/>
                </a:lnTo>
                <a:lnTo>
                  <a:pt x="309" y="207"/>
                </a:lnTo>
                <a:lnTo>
                  <a:pt x="332" y="238"/>
                </a:lnTo>
                <a:lnTo>
                  <a:pt x="355" y="270"/>
                </a:lnTo>
                <a:lnTo>
                  <a:pt x="379" y="304"/>
                </a:lnTo>
                <a:lnTo>
                  <a:pt x="403" y="338"/>
                </a:lnTo>
                <a:lnTo>
                  <a:pt x="428" y="374"/>
                </a:lnTo>
                <a:lnTo>
                  <a:pt x="453" y="411"/>
                </a:lnTo>
                <a:lnTo>
                  <a:pt x="480" y="448"/>
                </a:lnTo>
                <a:lnTo>
                  <a:pt x="506" y="487"/>
                </a:lnTo>
                <a:lnTo>
                  <a:pt x="559" y="565"/>
                </a:lnTo>
                <a:lnTo>
                  <a:pt x="586" y="605"/>
                </a:lnTo>
                <a:lnTo>
                  <a:pt x="613" y="645"/>
                </a:lnTo>
                <a:lnTo>
                  <a:pt x="667" y="725"/>
                </a:lnTo>
                <a:lnTo>
                  <a:pt x="693" y="764"/>
                </a:lnTo>
                <a:lnTo>
                  <a:pt x="719" y="803"/>
                </a:lnTo>
                <a:lnTo>
                  <a:pt x="745" y="842"/>
                </a:lnTo>
                <a:lnTo>
                  <a:pt x="770" y="880"/>
                </a:lnTo>
                <a:lnTo>
                  <a:pt x="794" y="917"/>
                </a:lnTo>
                <a:lnTo>
                  <a:pt x="818" y="953"/>
                </a:lnTo>
                <a:lnTo>
                  <a:pt x="841" y="988"/>
                </a:lnTo>
                <a:lnTo>
                  <a:pt x="863" y="1022"/>
                </a:lnTo>
                <a:lnTo>
                  <a:pt x="885" y="1055"/>
                </a:lnTo>
                <a:lnTo>
                  <a:pt x="904" y="1086"/>
                </a:lnTo>
                <a:lnTo>
                  <a:pt x="924" y="1115"/>
                </a:lnTo>
                <a:lnTo>
                  <a:pt x="942" y="1143"/>
                </a:lnTo>
                <a:lnTo>
                  <a:pt x="958" y="1169"/>
                </a:lnTo>
                <a:lnTo>
                  <a:pt x="973" y="1192"/>
                </a:lnTo>
                <a:lnTo>
                  <a:pt x="987" y="1214"/>
                </a:lnTo>
                <a:lnTo>
                  <a:pt x="999" y="1233"/>
                </a:lnTo>
                <a:lnTo>
                  <a:pt x="1010" y="1250"/>
                </a:lnTo>
                <a:lnTo>
                  <a:pt x="1019" y="1264"/>
                </a:lnTo>
                <a:lnTo>
                  <a:pt x="1037" y="1295"/>
                </a:lnTo>
                <a:lnTo>
                  <a:pt x="1054" y="1324"/>
                </a:lnTo>
                <a:lnTo>
                  <a:pt x="1069" y="1350"/>
                </a:lnTo>
                <a:lnTo>
                  <a:pt x="1082" y="1374"/>
                </a:lnTo>
                <a:lnTo>
                  <a:pt x="1094" y="1396"/>
                </a:lnTo>
                <a:lnTo>
                  <a:pt x="1104" y="1416"/>
                </a:lnTo>
                <a:lnTo>
                  <a:pt x="1113" y="1434"/>
                </a:lnTo>
                <a:lnTo>
                  <a:pt x="1121" y="1450"/>
                </a:lnTo>
                <a:lnTo>
                  <a:pt x="1126" y="1465"/>
                </a:lnTo>
                <a:lnTo>
                  <a:pt x="1132" y="1478"/>
                </a:lnTo>
                <a:lnTo>
                  <a:pt x="1136" y="1490"/>
                </a:lnTo>
                <a:lnTo>
                  <a:pt x="1139" y="1501"/>
                </a:lnTo>
                <a:lnTo>
                  <a:pt x="1140" y="1510"/>
                </a:lnTo>
                <a:lnTo>
                  <a:pt x="1142" y="1519"/>
                </a:lnTo>
                <a:lnTo>
                  <a:pt x="1142" y="1527"/>
                </a:lnTo>
                <a:lnTo>
                  <a:pt x="1142" y="1534"/>
                </a:lnTo>
                <a:lnTo>
                  <a:pt x="1140" y="1541"/>
                </a:lnTo>
                <a:lnTo>
                  <a:pt x="1139" y="1547"/>
                </a:lnTo>
                <a:lnTo>
                  <a:pt x="1139" y="1554"/>
                </a:lnTo>
                <a:lnTo>
                  <a:pt x="1454" y="1554"/>
                </a:lnTo>
                <a:lnTo>
                  <a:pt x="1439" y="1535"/>
                </a:lnTo>
                <a:lnTo>
                  <a:pt x="1424" y="1515"/>
                </a:lnTo>
                <a:lnTo>
                  <a:pt x="1407" y="1492"/>
                </a:lnTo>
                <a:lnTo>
                  <a:pt x="1389" y="1467"/>
                </a:lnTo>
                <a:lnTo>
                  <a:pt x="1369" y="1440"/>
                </a:lnTo>
                <a:lnTo>
                  <a:pt x="1349" y="1412"/>
                </a:lnTo>
                <a:lnTo>
                  <a:pt x="1327" y="1382"/>
                </a:lnTo>
                <a:lnTo>
                  <a:pt x="1305" y="1351"/>
                </a:lnTo>
                <a:lnTo>
                  <a:pt x="1283" y="1318"/>
                </a:lnTo>
                <a:lnTo>
                  <a:pt x="1259" y="1283"/>
                </a:lnTo>
                <a:lnTo>
                  <a:pt x="1234" y="1248"/>
                </a:lnTo>
                <a:lnTo>
                  <a:pt x="1210" y="1213"/>
                </a:lnTo>
                <a:lnTo>
                  <a:pt x="1185" y="1176"/>
                </a:lnTo>
                <a:lnTo>
                  <a:pt x="1159" y="1139"/>
                </a:lnTo>
                <a:lnTo>
                  <a:pt x="1133" y="1101"/>
                </a:lnTo>
                <a:lnTo>
                  <a:pt x="1107" y="1063"/>
                </a:lnTo>
                <a:lnTo>
                  <a:pt x="1081" y="1024"/>
                </a:lnTo>
                <a:lnTo>
                  <a:pt x="1055" y="986"/>
                </a:lnTo>
                <a:lnTo>
                  <a:pt x="1029" y="947"/>
                </a:lnTo>
                <a:lnTo>
                  <a:pt x="1003" y="909"/>
                </a:lnTo>
                <a:lnTo>
                  <a:pt x="978" y="871"/>
                </a:lnTo>
                <a:lnTo>
                  <a:pt x="953" y="833"/>
                </a:lnTo>
                <a:lnTo>
                  <a:pt x="928" y="796"/>
                </a:lnTo>
                <a:lnTo>
                  <a:pt x="904" y="760"/>
                </a:lnTo>
                <a:lnTo>
                  <a:pt x="880" y="725"/>
                </a:lnTo>
                <a:lnTo>
                  <a:pt x="857" y="690"/>
                </a:lnTo>
                <a:lnTo>
                  <a:pt x="835" y="657"/>
                </a:lnTo>
                <a:lnTo>
                  <a:pt x="814" y="625"/>
                </a:lnTo>
                <a:lnTo>
                  <a:pt x="794" y="594"/>
                </a:lnTo>
                <a:lnTo>
                  <a:pt x="774" y="565"/>
                </a:lnTo>
                <a:lnTo>
                  <a:pt x="756" y="537"/>
                </a:lnTo>
                <a:lnTo>
                  <a:pt x="740" y="512"/>
                </a:lnTo>
                <a:lnTo>
                  <a:pt x="724" y="488"/>
                </a:lnTo>
                <a:lnTo>
                  <a:pt x="710" y="466"/>
                </a:lnTo>
                <a:lnTo>
                  <a:pt x="697" y="447"/>
                </a:lnTo>
                <a:lnTo>
                  <a:pt x="686" y="430"/>
                </a:lnTo>
                <a:lnTo>
                  <a:pt x="677" y="415"/>
                </a:lnTo>
                <a:lnTo>
                  <a:pt x="669" y="403"/>
                </a:lnTo>
                <a:lnTo>
                  <a:pt x="650" y="371"/>
                </a:lnTo>
                <a:lnTo>
                  <a:pt x="633" y="342"/>
                </a:lnTo>
                <a:lnTo>
                  <a:pt x="617" y="315"/>
                </a:lnTo>
                <a:lnTo>
                  <a:pt x="603" y="291"/>
                </a:lnTo>
                <a:lnTo>
                  <a:pt x="590" y="268"/>
                </a:lnTo>
                <a:lnTo>
                  <a:pt x="579" y="248"/>
                </a:lnTo>
                <a:lnTo>
                  <a:pt x="569" y="229"/>
                </a:lnTo>
                <a:lnTo>
                  <a:pt x="553" y="196"/>
                </a:lnTo>
                <a:lnTo>
                  <a:pt x="547" y="182"/>
                </a:lnTo>
                <a:lnTo>
                  <a:pt x="541" y="170"/>
                </a:lnTo>
                <a:lnTo>
                  <a:pt x="537" y="158"/>
                </a:lnTo>
                <a:lnTo>
                  <a:pt x="533" y="148"/>
                </a:lnTo>
                <a:lnTo>
                  <a:pt x="530" y="138"/>
                </a:lnTo>
                <a:lnTo>
                  <a:pt x="527" y="130"/>
                </a:lnTo>
                <a:lnTo>
                  <a:pt x="526" y="122"/>
                </a:lnTo>
                <a:lnTo>
                  <a:pt x="524" y="115"/>
                </a:lnTo>
                <a:lnTo>
                  <a:pt x="524" y="108"/>
                </a:lnTo>
                <a:lnTo>
                  <a:pt x="523" y="101"/>
                </a:lnTo>
                <a:lnTo>
                  <a:pt x="523" y="95"/>
                </a:lnTo>
                <a:lnTo>
                  <a:pt x="523" y="83"/>
                </a:lnTo>
                <a:lnTo>
                  <a:pt x="215" y="83"/>
                </a:lnTo>
                <a:close/>
                <a:moveTo>
                  <a:pt x="78" y="0"/>
                </a:moveTo>
                <a:lnTo>
                  <a:pt x="716" y="0"/>
                </a:lnTo>
                <a:lnTo>
                  <a:pt x="729" y="1"/>
                </a:lnTo>
                <a:lnTo>
                  <a:pt x="740" y="2"/>
                </a:lnTo>
                <a:lnTo>
                  <a:pt x="751" y="3"/>
                </a:lnTo>
                <a:lnTo>
                  <a:pt x="759" y="6"/>
                </a:lnTo>
                <a:lnTo>
                  <a:pt x="767" y="9"/>
                </a:lnTo>
                <a:lnTo>
                  <a:pt x="773" y="14"/>
                </a:lnTo>
                <a:lnTo>
                  <a:pt x="778" y="21"/>
                </a:lnTo>
                <a:lnTo>
                  <a:pt x="781" y="31"/>
                </a:lnTo>
                <a:lnTo>
                  <a:pt x="782" y="42"/>
                </a:lnTo>
                <a:lnTo>
                  <a:pt x="781" y="52"/>
                </a:lnTo>
                <a:lnTo>
                  <a:pt x="778" y="60"/>
                </a:lnTo>
                <a:lnTo>
                  <a:pt x="774" y="67"/>
                </a:lnTo>
                <a:lnTo>
                  <a:pt x="769" y="73"/>
                </a:lnTo>
                <a:lnTo>
                  <a:pt x="763" y="76"/>
                </a:lnTo>
                <a:lnTo>
                  <a:pt x="756" y="79"/>
                </a:lnTo>
                <a:lnTo>
                  <a:pt x="749" y="81"/>
                </a:lnTo>
                <a:lnTo>
                  <a:pt x="742" y="83"/>
                </a:lnTo>
                <a:lnTo>
                  <a:pt x="736" y="83"/>
                </a:lnTo>
                <a:lnTo>
                  <a:pt x="713" y="83"/>
                </a:lnTo>
                <a:lnTo>
                  <a:pt x="698" y="84"/>
                </a:lnTo>
                <a:lnTo>
                  <a:pt x="681" y="86"/>
                </a:lnTo>
                <a:lnTo>
                  <a:pt x="663" y="90"/>
                </a:lnTo>
                <a:lnTo>
                  <a:pt x="644" y="94"/>
                </a:lnTo>
                <a:lnTo>
                  <a:pt x="626" y="101"/>
                </a:lnTo>
                <a:lnTo>
                  <a:pt x="609" y="109"/>
                </a:lnTo>
                <a:lnTo>
                  <a:pt x="611" y="115"/>
                </a:lnTo>
                <a:lnTo>
                  <a:pt x="612" y="121"/>
                </a:lnTo>
                <a:lnTo>
                  <a:pt x="614" y="126"/>
                </a:lnTo>
                <a:lnTo>
                  <a:pt x="617" y="132"/>
                </a:lnTo>
                <a:lnTo>
                  <a:pt x="619" y="138"/>
                </a:lnTo>
                <a:lnTo>
                  <a:pt x="625" y="152"/>
                </a:lnTo>
                <a:lnTo>
                  <a:pt x="628" y="160"/>
                </a:lnTo>
                <a:lnTo>
                  <a:pt x="632" y="169"/>
                </a:lnTo>
                <a:lnTo>
                  <a:pt x="642" y="189"/>
                </a:lnTo>
                <a:lnTo>
                  <a:pt x="649" y="200"/>
                </a:lnTo>
                <a:lnTo>
                  <a:pt x="656" y="213"/>
                </a:lnTo>
                <a:lnTo>
                  <a:pt x="663" y="227"/>
                </a:lnTo>
                <a:lnTo>
                  <a:pt x="672" y="243"/>
                </a:lnTo>
                <a:lnTo>
                  <a:pt x="682" y="259"/>
                </a:lnTo>
                <a:lnTo>
                  <a:pt x="693" y="277"/>
                </a:lnTo>
                <a:lnTo>
                  <a:pt x="705" y="297"/>
                </a:lnTo>
                <a:lnTo>
                  <a:pt x="718" y="318"/>
                </a:lnTo>
                <a:lnTo>
                  <a:pt x="733" y="342"/>
                </a:lnTo>
                <a:lnTo>
                  <a:pt x="748" y="367"/>
                </a:lnTo>
                <a:lnTo>
                  <a:pt x="766" y="394"/>
                </a:lnTo>
                <a:lnTo>
                  <a:pt x="784" y="424"/>
                </a:lnTo>
                <a:lnTo>
                  <a:pt x="805" y="456"/>
                </a:lnTo>
                <a:lnTo>
                  <a:pt x="827" y="489"/>
                </a:lnTo>
                <a:lnTo>
                  <a:pt x="850" y="526"/>
                </a:lnTo>
                <a:lnTo>
                  <a:pt x="876" y="565"/>
                </a:lnTo>
                <a:lnTo>
                  <a:pt x="893" y="542"/>
                </a:lnTo>
                <a:lnTo>
                  <a:pt x="911" y="519"/>
                </a:lnTo>
                <a:lnTo>
                  <a:pt x="931" y="493"/>
                </a:lnTo>
                <a:lnTo>
                  <a:pt x="950" y="467"/>
                </a:lnTo>
                <a:lnTo>
                  <a:pt x="970" y="440"/>
                </a:lnTo>
                <a:lnTo>
                  <a:pt x="989" y="414"/>
                </a:lnTo>
                <a:lnTo>
                  <a:pt x="1007" y="388"/>
                </a:lnTo>
                <a:lnTo>
                  <a:pt x="1025" y="366"/>
                </a:lnTo>
                <a:lnTo>
                  <a:pt x="1041" y="345"/>
                </a:lnTo>
                <a:lnTo>
                  <a:pt x="1054" y="327"/>
                </a:lnTo>
                <a:lnTo>
                  <a:pt x="1066" y="309"/>
                </a:lnTo>
                <a:lnTo>
                  <a:pt x="1077" y="293"/>
                </a:lnTo>
                <a:lnTo>
                  <a:pt x="1086" y="277"/>
                </a:lnTo>
                <a:lnTo>
                  <a:pt x="1093" y="262"/>
                </a:lnTo>
                <a:lnTo>
                  <a:pt x="1098" y="246"/>
                </a:lnTo>
                <a:lnTo>
                  <a:pt x="1102" y="230"/>
                </a:lnTo>
                <a:lnTo>
                  <a:pt x="1104" y="213"/>
                </a:lnTo>
                <a:lnTo>
                  <a:pt x="1105" y="196"/>
                </a:lnTo>
                <a:lnTo>
                  <a:pt x="1105" y="189"/>
                </a:lnTo>
                <a:lnTo>
                  <a:pt x="1104" y="183"/>
                </a:lnTo>
                <a:lnTo>
                  <a:pt x="1104" y="176"/>
                </a:lnTo>
                <a:lnTo>
                  <a:pt x="1102" y="168"/>
                </a:lnTo>
                <a:lnTo>
                  <a:pt x="1100" y="159"/>
                </a:lnTo>
                <a:lnTo>
                  <a:pt x="1098" y="149"/>
                </a:lnTo>
                <a:lnTo>
                  <a:pt x="1094" y="139"/>
                </a:lnTo>
                <a:lnTo>
                  <a:pt x="1090" y="130"/>
                </a:lnTo>
                <a:lnTo>
                  <a:pt x="1084" y="120"/>
                </a:lnTo>
                <a:lnTo>
                  <a:pt x="1077" y="111"/>
                </a:lnTo>
                <a:lnTo>
                  <a:pt x="1069" y="103"/>
                </a:lnTo>
                <a:lnTo>
                  <a:pt x="1059" y="96"/>
                </a:lnTo>
                <a:lnTo>
                  <a:pt x="1047" y="90"/>
                </a:lnTo>
                <a:lnTo>
                  <a:pt x="1034" y="86"/>
                </a:lnTo>
                <a:lnTo>
                  <a:pt x="1019" y="83"/>
                </a:lnTo>
                <a:lnTo>
                  <a:pt x="1011" y="81"/>
                </a:lnTo>
                <a:lnTo>
                  <a:pt x="1003" y="79"/>
                </a:lnTo>
                <a:lnTo>
                  <a:pt x="996" y="76"/>
                </a:lnTo>
                <a:lnTo>
                  <a:pt x="989" y="72"/>
                </a:lnTo>
                <a:lnTo>
                  <a:pt x="982" y="67"/>
                </a:lnTo>
                <a:lnTo>
                  <a:pt x="978" y="60"/>
                </a:lnTo>
                <a:lnTo>
                  <a:pt x="974" y="52"/>
                </a:lnTo>
                <a:lnTo>
                  <a:pt x="973" y="42"/>
                </a:lnTo>
                <a:lnTo>
                  <a:pt x="974" y="31"/>
                </a:lnTo>
                <a:lnTo>
                  <a:pt x="977" y="23"/>
                </a:lnTo>
                <a:lnTo>
                  <a:pt x="981" y="16"/>
                </a:lnTo>
                <a:lnTo>
                  <a:pt x="987" y="11"/>
                </a:lnTo>
                <a:lnTo>
                  <a:pt x="993" y="7"/>
                </a:lnTo>
                <a:lnTo>
                  <a:pt x="1001" y="4"/>
                </a:lnTo>
                <a:lnTo>
                  <a:pt x="1010" y="2"/>
                </a:lnTo>
                <a:lnTo>
                  <a:pt x="1020" y="1"/>
                </a:lnTo>
                <a:lnTo>
                  <a:pt x="1030" y="0"/>
                </a:lnTo>
                <a:lnTo>
                  <a:pt x="1052" y="0"/>
                </a:lnTo>
                <a:lnTo>
                  <a:pt x="1051" y="1"/>
                </a:lnTo>
                <a:lnTo>
                  <a:pt x="1553" y="1"/>
                </a:lnTo>
                <a:lnTo>
                  <a:pt x="1563" y="2"/>
                </a:lnTo>
                <a:lnTo>
                  <a:pt x="1573" y="3"/>
                </a:lnTo>
                <a:lnTo>
                  <a:pt x="1582" y="5"/>
                </a:lnTo>
                <a:lnTo>
                  <a:pt x="1590" y="8"/>
                </a:lnTo>
                <a:lnTo>
                  <a:pt x="1597" y="11"/>
                </a:lnTo>
                <a:lnTo>
                  <a:pt x="1602" y="17"/>
                </a:lnTo>
                <a:lnTo>
                  <a:pt x="1607" y="24"/>
                </a:lnTo>
                <a:lnTo>
                  <a:pt x="1609" y="32"/>
                </a:lnTo>
                <a:lnTo>
                  <a:pt x="1610" y="42"/>
                </a:lnTo>
                <a:lnTo>
                  <a:pt x="1609" y="52"/>
                </a:lnTo>
                <a:lnTo>
                  <a:pt x="1607" y="59"/>
                </a:lnTo>
                <a:lnTo>
                  <a:pt x="1602" y="66"/>
                </a:lnTo>
                <a:lnTo>
                  <a:pt x="1597" y="70"/>
                </a:lnTo>
                <a:lnTo>
                  <a:pt x="1590" y="74"/>
                </a:lnTo>
                <a:lnTo>
                  <a:pt x="1583" y="77"/>
                </a:lnTo>
                <a:lnTo>
                  <a:pt x="1574" y="80"/>
                </a:lnTo>
                <a:lnTo>
                  <a:pt x="1566" y="81"/>
                </a:lnTo>
                <a:lnTo>
                  <a:pt x="1558" y="83"/>
                </a:lnTo>
                <a:lnTo>
                  <a:pt x="1550" y="84"/>
                </a:lnTo>
                <a:lnTo>
                  <a:pt x="1517" y="88"/>
                </a:lnTo>
                <a:lnTo>
                  <a:pt x="1485" y="95"/>
                </a:lnTo>
                <a:lnTo>
                  <a:pt x="1455" y="104"/>
                </a:lnTo>
                <a:lnTo>
                  <a:pt x="1425" y="116"/>
                </a:lnTo>
                <a:lnTo>
                  <a:pt x="1397" y="130"/>
                </a:lnTo>
                <a:lnTo>
                  <a:pt x="1370" y="147"/>
                </a:lnTo>
                <a:lnTo>
                  <a:pt x="1344" y="165"/>
                </a:lnTo>
                <a:lnTo>
                  <a:pt x="1318" y="185"/>
                </a:lnTo>
                <a:lnTo>
                  <a:pt x="1294" y="206"/>
                </a:lnTo>
                <a:lnTo>
                  <a:pt x="1270" y="229"/>
                </a:lnTo>
                <a:lnTo>
                  <a:pt x="1246" y="254"/>
                </a:lnTo>
                <a:lnTo>
                  <a:pt x="1223" y="279"/>
                </a:lnTo>
                <a:lnTo>
                  <a:pt x="1201" y="305"/>
                </a:lnTo>
                <a:lnTo>
                  <a:pt x="1179" y="332"/>
                </a:lnTo>
                <a:lnTo>
                  <a:pt x="1136" y="387"/>
                </a:lnTo>
                <a:lnTo>
                  <a:pt x="1115" y="415"/>
                </a:lnTo>
                <a:lnTo>
                  <a:pt x="995" y="569"/>
                </a:lnTo>
                <a:lnTo>
                  <a:pt x="984" y="585"/>
                </a:lnTo>
                <a:lnTo>
                  <a:pt x="973" y="600"/>
                </a:lnTo>
                <a:lnTo>
                  <a:pt x="963" y="614"/>
                </a:lnTo>
                <a:lnTo>
                  <a:pt x="954" y="626"/>
                </a:lnTo>
                <a:lnTo>
                  <a:pt x="946" y="636"/>
                </a:lnTo>
                <a:lnTo>
                  <a:pt x="939" y="645"/>
                </a:lnTo>
                <a:lnTo>
                  <a:pt x="934" y="651"/>
                </a:lnTo>
                <a:lnTo>
                  <a:pt x="931" y="655"/>
                </a:lnTo>
                <a:lnTo>
                  <a:pt x="1257" y="1132"/>
                </a:lnTo>
                <a:lnTo>
                  <a:pt x="1272" y="1154"/>
                </a:lnTo>
                <a:lnTo>
                  <a:pt x="1287" y="1176"/>
                </a:lnTo>
                <a:lnTo>
                  <a:pt x="1302" y="1199"/>
                </a:lnTo>
                <a:lnTo>
                  <a:pt x="1318" y="1222"/>
                </a:lnTo>
                <a:lnTo>
                  <a:pt x="1351" y="1270"/>
                </a:lnTo>
                <a:lnTo>
                  <a:pt x="1368" y="1294"/>
                </a:lnTo>
                <a:lnTo>
                  <a:pt x="1384" y="1318"/>
                </a:lnTo>
                <a:lnTo>
                  <a:pt x="1400" y="1341"/>
                </a:lnTo>
                <a:lnTo>
                  <a:pt x="1417" y="1364"/>
                </a:lnTo>
                <a:lnTo>
                  <a:pt x="1432" y="1386"/>
                </a:lnTo>
                <a:lnTo>
                  <a:pt x="1447" y="1407"/>
                </a:lnTo>
                <a:lnTo>
                  <a:pt x="1462" y="1428"/>
                </a:lnTo>
                <a:lnTo>
                  <a:pt x="1476" y="1447"/>
                </a:lnTo>
                <a:lnTo>
                  <a:pt x="1489" y="1464"/>
                </a:lnTo>
                <a:lnTo>
                  <a:pt x="1501" y="1480"/>
                </a:lnTo>
                <a:lnTo>
                  <a:pt x="1512" y="1495"/>
                </a:lnTo>
                <a:lnTo>
                  <a:pt x="1521" y="1507"/>
                </a:lnTo>
                <a:lnTo>
                  <a:pt x="1530" y="1517"/>
                </a:lnTo>
                <a:lnTo>
                  <a:pt x="1537" y="1525"/>
                </a:lnTo>
                <a:lnTo>
                  <a:pt x="1543" y="1531"/>
                </a:lnTo>
                <a:lnTo>
                  <a:pt x="1547" y="1533"/>
                </a:lnTo>
                <a:lnTo>
                  <a:pt x="1551" y="1536"/>
                </a:lnTo>
                <a:lnTo>
                  <a:pt x="1557" y="1539"/>
                </a:lnTo>
                <a:lnTo>
                  <a:pt x="1565" y="1543"/>
                </a:lnTo>
                <a:lnTo>
                  <a:pt x="1574" y="1547"/>
                </a:lnTo>
                <a:lnTo>
                  <a:pt x="1587" y="1550"/>
                </a:lnTo>
                <a:lnTo>
                  <a:pt x="1603" y="1554"/>
                </a:lnTo>
                <a:lnTo>
                  <a:pt x="1611" y="1556"/>
                </a:lnTo>
                <a:lnTo>
                  <a:pt x="1619" y="1559"/>
                </a:lnTo>
                <a:lnTo>
                  <a:pt x="1626" y="1564"/>
                </a:lnTo>
                <a:lnTo>
                  <a:pt x="1632" y="1569"/>
                </a:lnTo>
                <a:lnTo>
                  <a:pt x="1636" y="1576"/>
                </a:lnTo>
                <a:lnTo>
                  <a:pt x="1639" y="1585"/>
                </a:lnTo>
                <a:lnTo>
                  <a:pt x="1640" y="1595"/>
                </a:lnTo>
                <a:lnTo>
                  <a:pt x="1639" y="1606"/>
                </a:lnTo>
                <a:lnTo>
                  <a:pt x="1637" y="1614"/>
                </a:lnTo>
                <a:lnTo>
                  <a:pt x="1633" y="1621"/>
                </a:lnTo>
                <a:lnTo>
                  <a:pt x="1627" y="1626"/>
                </a:lnTo>
                <a:lnTo>
                  <a:pt x="1621" y="1630"/>
                </a:lnTo>
                <a:lnTo>
                  <a:pt x="1612" y="1632"/>
                </a:lnTo>
                <a:lnTo>
                  <a:pt x="1604" y="1635"/>
                </a:lnTo>
                <a:lnTo>
                  <a:pt x="1594" y="1636"/>
                </a:lnTo>
                <a:lnTo>
                  <a:pt x="1584" y="1637"/>
                </a:lnTo>
                <a:lnTo>
                  <a:pt x="910" y="1637"/>
                </a:lnTo>
                <a:lnTo>
                  <a:pt x="897" y="1636"/>
                </a:lnTo>
                <a:lnTo>
                  <a:pt x="886" y="1635"/>
                </a:lnTo>
                <a:lnTo>
                  <a:pt x="876" y="1634"/>
                </a:lnTo>
                <a:lnTo>
                  <a:pt x="867" y="1631"/>
                </a:lnTo>
                <a:lnTo>
                  <a:pt x="859" y="1628"/>
                </a:lnTo>
                <a:lnTo>
                  <a:pt x="853" y="1623"/>
                </a:lnTo>
                <a:lnTo>
                  <a:pt x="848" y="1616"/>
                </a:lnTo>
                <a:lnTo>
                  <a:pt x="846" y="1606"/>
                </a:lnTo>
                <a:lnTo>
                  <a:pt x="844" y="1595"/>
                </a:lnTo>
                <a:lnTo>
                  <a:pt x="846" y="1585"/>
                </a:lnTo>
                <a:lnTo>
                  <a:pt x="848" y="1576"/>
                </a:lnTo>
                <a:lnTo>
                  <a:pt x="852" y="1569"/>
                </a:lnTo>
                <a:lnTo>
                  <a:pt x="858" y="1564"/>
                </a:lnTo>
                <a:lnTo>
                  <a:pt x="864" y="1561"/>
                </a:lnTo>
                <a:lnTo>
                  <a:pt x="871" y="1558"/>
                </a:lnTo>
                <a:lnTo>
                  <a:pt x="878" y="1555"/>
                </a:lnTo>
                <a:lnTo>
                  <a:pt x="885" y="1554"/>
                </a:lnTo>
                <a:lnTo>
                  <a:pt x="892" y="1554"/>
                </a:lnTo>
                <a:lnTo>
                  <a:pt x="904" y="1554"/>
                </a:lnTo>
                <a:lnTo>
                  <a:pt x="926" y="1553"/>
                </a:lnTo>
                <a:lnTo>
                  <a:pt x="947" y="1551"/>
                </a:lnTo>
                <a:lnTo>
                  <a:pt x="970" y="1548"/>
                </a:lnTo>
                <a:lnTo>
                  <a:pt x="992" y="1544"/>
                </a:lnTo>
                <a:lnTo>
                  <a:pt x="1013" y="1538"/>
                </a:lnTo>
                <a:lnTo>
                  <a:pt x="1035" y="1530"/>
                </a:lnTo>
                <a:lnTo>
                  <a:pt x="1055" y="1520"/>
                </a:lnTo>
                <a:lnTo>
                  <a:pt x="1053" y="1514"/>
                </a:lnTo>
                <a:lnTo>
                  <a:pt x="1048" y="1501"/>
                </a:lnTo>
                <a:lnTo>
                  <a:pt x="1046" y="1494"/>
                </a:lnTo>
                <a:lnTo>
                  <a:pt x="1043" y="1487"/>
                </a:lnTo>
                <a:lnTo>
                  <a:pt x="1040" y="1480"/>
                </a:lnTo>
                <a:lnTo>
                  <a:pt x="1036" y="1471"/>
                </a:lnTo>
                <a:lnTo>
                  <a:pt x="1028" y="1453"/>
                </a:lnTo>
                <a:lnTo>
                  <a:pt x="1023" y="1442"/>
                </a:lnTo>
                <a:lnTo>
                  <a:pt x="1016" y="1430"/>
                </a:lnTo>
                <a:lnTo>
                  <a:pt x="1010" y="1418"/>
                </a:lnTo>
                <a:lnTo>
                  <a:pt x="1002" y="1404"/>
                </a:lnTo>
                <a:lnTo>
                  <a:pt x="994" y="1389"/>
                </a:lnTo>
                <a:lnTo>
                  <a:pt x="985" y="1373"/>
                </a:lnTo>
                <a:lnTo>
                  <a:pt x="975" y="1355"/>
                </a:lnTo>
                <a:lnTo>
                  <a:pt x="963" y="1336"/>
                </a:lnTo>
                <a:lnTo>
                  <a:pt x="951" y="1315"/>
                </a:lnTo>
                <a:lnTo>
                  <a:pt x="938" y="1293"/>
                </a:lnTo>
                <a:lnTo>
                  <a:pt x="922" y="1268"/>
                </a:lnTo>
                <a:lnTo>
                  <a:pt x="906" y="1243"/>
                </a:lnTo>
                <a:lnTo>
                  <a:pt x="889" y="1215"/>
                </a:lnTo>
                <a:lnTo>
                  <a:pt x="870" y="1184"/>
                </a:lnTo>
                <a:lnTo>
                  <a:pt x="849" y="1152"/>
                </a:lnTo>
                <a:lnTo>
                  <a:pt x="827" y="1118"/>
                </a:lnTo>
                <a:lnTo>
                  <a:pt x="803" y="1082"/>
                </a:lnTo>
                <a:lnTo>
                  <a:pt x="778" y="1042"/>
                </a:lnTo>
                <a:lnTo>
                  <a:pt x="751" y="1001"/>
                </a:lnTo>
                <a:lnTo>
                  <a:pt x="682" y="1078"/>
                </a:lnTo>
                <a:lnTo>
                  <a:pt x="614" y="1153"/>
                </a:lnTo>
                <a:lnTo>
                  <a:pt x="546" y="1230"/>
                </a:lnTo>
                <a:lnTo>
                  <a:pt x="480" y="1306"/>
                </a:lnTo>
                <a:lnTo>
                  <a:pt x="474" y="1313"/>
                </a:lnTo>
                <a:lnTo>
                  <a:pt x="468" y="1322"/>
                </a:lnTo>
                <a:lnTo>
                  <a:pt x="460" y="1333"/>
                </a:lnTo>
                <a:lnTo>
                  <a:pt x="452" y="1345"/>
                </a:lnTo>
                <a:lnTo>
                  <a:pt x="445" y="1360"/>
                </a:lnTo>
                <a:lnTo>
                  <a:pt x="438" y="1376"/>
                </a:lnTo>
                <a:lnTo>
                  <a:pt x="432" y="1394"/>
                </a:lnTo>
                <a:lnTo>
                  <a:pt x="429" y="1413"/>
                </a:lnTo>
                <a:lnTo>
                  <a:pt x="428" y="1433"/>
                </a:lnTo>
                <a:lnTo>
                  <a:pt x="428" y="1439"/>
                </a:lnTo>
                <a:lnTo>
                  <a:pt x="428" y="1445"/>
                </a:lnTo>
                <a:lnTo>
                  <a:pt x="429" y="1452"/>
                </a:lnTo>
                <a:lnTo>
                  <a:pt x="431" y="1460"/>
                </a:lnTo>
                <a:lnTo>
                  <a:pt x="432" y="1469"/>
                </a:lnTo>
                <a:lnTo>
                  <a:pt x="435" y="1479"/>
                </a:lnTo>
                <a:lnTo>
                  <a:pt x="439" y="1489"/>
                </a:lnTo>
                <a:lnTo>
                  <a:pt x="444" y="1499"/>
                </a:lnTo>
                <a:lnTo>
                  <a:pt x="450" y="1510"/>
                </a:lnTo>
                <a:lnTo>
                  <a:pt x="457" y="1520"/>
                </a:lnTo>
                <a:lnTo>
                  <a:pt x="466" y="1529"/>
                </a:lnTo>
                <a:lnTo>
                  <a:pt x="476" y="1537"/>
                </a:lnTo>
                <a:lnTo>
                  <a:pt x="488" y="1544"/>
                </a:lnTo>
                <a:lnTo>
                  <a:pt x="502" y="1550"/>
                </a:lnTo>
                <a:lnTo>
                  <a:pt x="518" y="1554"/>
                </a:lnTo>
                <a:lnTo>
                  <a:pt x="532" y="1555"/>
                </a:lnTo>
                <a:lnTo>
                  <a:pt x="540" y="1557"/>
                </a:lnTo>
                <a:lnTo>
                  <a:pt x="548" y="1560"/>
                </a:lnTo>
                <a:lnTo>
                  <a:pt x="555" y="1564"/>
                </a:lnTo>
                <a:lnTo>
                  <a:pt x="561" y="1569"/>
                </a:lnTo>
                <a:lnTo>
                  <a:pt x="566" y="1576"/>
                </a:lnTo>
                <a:lnTo>
                  <a:pt x="569" y="1585"/>
                </a:lnTo>
                <a:lnTo>
                  <a:pt x="571" y="1595"/>
                </a:lnTo>
                <a:lnTo>
                  <a:pt x="569" y="1606"/>
                </a:lnTo>
                <a:lnTo>
                  <a:pt x="566" y="1614"/>
                </a:lnTo>
                <a:lnTo>
                  <a:pt x="562" y="1621"/>
                </a:lnTo>
                <a:lnTo>
                  <a:pt x="556" y="1626"/>
                </a:lnTo>
                <a:lnTo>
                  <a:pt x="549" y="1630"/>
                </a:lnTo>
                <a:lnTo>
                  <a:pt x="540" y="1632"/>
                </a:lnTo>
                <a:lnTo>
                  <a:pt x="531" y="1635"/>
                </a:lnTo>
                <a:lnTo>
                  <a:pt x="521" y="1636"/>
                </a:lnTo>
                <a:lnTo>
                  <a:pt x="510" y="1637"/>
                </a:lnTo>
                <a:lnTo>
                  <a:pt x="57" y="1637"/>
                </a:lnTo>
                <a:lnTo>
                  <a:pt x="47" y="1636"/>
                </a:lnTo>
                <a:lnTo>
                  <a:pt x="37" y="1635"/>
                </a:lnTo>
                <a:lnTo>
                  <a:pt x="28" y="1632"/>
                </a:lnTo>
                <a:lnTo>
                  <a:pt x="20" y="1630"/>
                </a:lnTo>
                <a:lnTo>
                  <a:pt x="13" y="1626"/>
                </a:lnTo>
                <a:lnTo>
                  <a:pt x="8" y="1621"/>
                </a:lnTo>
                <a:lnTo>
                  <a:pt x="4" y="1614"/>
                </a:lnTo>
                <a:lnTo>
                  <a:pt x="1" y="1606"/>
                </a:lnTo>
                <a:lnTo>
                  <a:pt x="0" y="1595"/>
                </a:lnTo>
                <a:lnTo>
                  <a:pt x="1" y="1585"/>
                </a:lnTo>
                <a:lnTo>
                  <a:pt x="4" y="1576"/>
                </a:lnTo>
                <a:lnTo>
                  <a:pt x="8" y="1570"/>
                </a:lnTo>
                <a:lnTo>
                  <a:pt x="13" y="1565"/>
                </a:lnTo>
                <a:lnTo>
                  <a:pt x="19" y="1561"/>
                </a:lnTo>
                <a:lnTo>
                  <a:pt x="26" y="1559"/>
                </a:lnTo>
                <a:lnTo>
                  <a:pt x="34" y="1557"/>
                </a:lnTo>
                <a:lnTo>
                  <a:pt x="41" y="1555"/>
                </a:lnTo>
                <a:lnTo>
                  <a:pt x="49" y="1554"/>
                </a:lnTo>
                <a:lnTo>
                  <a:pt x="70" y="1548"/>
                </a:lnTo>
                <a:lnTo>
                  <a:pt x="92" y="1539"/>
                </a:lnTo>
                <a:lnTo>
                  <a:pt x="114" y="1527"/>
                </a:lnTo>
                <a:lnTo>
                  <a:pt x="137" y="1512"/>
                </a:lnTo>
                <a:lnTo>
                  <a:pt x="161" y="1494"/>
                </a:lnTo>
                <a:lnTo>
                  <a:pt x="185" y="1474"/>
                </a:lnTo>
                <a:lnTo>
                  <a:pt x="211" y="1450"/>
                </a:lnTo>
                <a:lnTo>
                  <a:pt x="238" y="1424"/>
                </a:lnTo>
                <a:lnTo>
                  <a:pt x="266" y="1394"/>
                </a:lnTo>
                <a:lnTo>
                  <a:pt x="296" y="1363"/>
                </a:lnTo>
                <a:lnTo>
                  <a:pt x="328" y="1328"/>
                </a:lnTo>
                <a:lnTo>
                  <a:pt x="361" y="1292"/>
                </a:lnTo>
                <a:lnTo>
                  <a:pt x="396" y="1253"/>
                </a:lnTo>
                <a:lnTo>
                  <a:pt x="432" y="1211"/>
                </a:lnTo>
                <a:lnTo>
                  <a:pt x="692" y="914"/>
                </a:lnTo>
                <a:lnTo>
                  <a:pt x="686" y="905"/>
                </a:lnTo>
                <a:lnTo>
                  <a:pt x="679" y="894"/>
                </a:lnTo>
                <a:lnTo>
                  <a:pt x="670" y="881"/>
                </a:lnTo>
                <a:lnTo>
                  <a:pt x="660" y="865"/>
                </a:lnTo>
                <a:lnTo>
                  <a:pt x="647" y="847"/>
                </a:lnTo>
                <a:lnTo>
                  <a:pt x="635" y="827"/>
                </a:lnTo>
                <a:lnTo>
                  <a:pt x="620" y="806"/>
                </a:lnTo>
                <a:lnTo>
                  <a:pt x="604" y="782"/>
                </a:lnTo>
                <a:lnTo>
                  <a:pt x="588" y="757"/>
                </a:lnTo>
                <a:lnTo>
                  <a:pt x="571" y="731"/>
                </a:lnTo>
                <a:lnTo>
                  <a:pt x="552" y="704"/>
                </a:lnTo>
                <a:lnTo>
                  <a:pt x="533" y="676"/>
                </a:lnTo>
                <a:lnTo>
                  <a:pt x="514" y="646"/>
                </a:lnTo>
                <a:lnTo>
                  <a:pt x="494" y="617"/>
                </a:lnTo>
                <a:lnTo>
                  <a:pt x="453" y="556"/>
                </a:lnTo>
                <a:lnTo>
                  <a:pt x="432" y="525"/>
                </a:lnTo>
                <a:lnTo>
                  <a:pt x="410" y="493"/>
                </a:lnTo>
                <a:lnTo>
                  <a:pt x="389" y="463"/>
                </a:lnTo>
                <a:lnTo>
                  <a:pt x="347" y="402"/>
                </a:lnTo>
                <a:lnTo>
                  <a:pt x="326" y="372"/>
                </a:lnTo>
                <a:lnTo>
                  <a:pt x="307" y="343"/>
                </a:lnTo>
                <a:lnTo>
                  <a:pt x="287" y="314"/>
                </a:lnTo>
                <a:lnTo>
                  <a:pt x="268" y="287"/>
                </a:lnTo>
                <a:lnTo>
                  <a:pt x="249" y="261"/>
                </a:lnTo>
                <a:lnTo>
                  <a:pt x="231" y="237"/>
                </a:lnTo>
                <a:lnTo>
                  <a:pt x="214" y="213"/>
                </a:lnTo>
                <a:lnTo>
                  <a:pt x="198" y="192"/>
                </a:lnTo>
                <a:lnTo>
                  <a:pt x="184" y="172"/>
                </a:lnTo>
                <a:lnTo>
                  <a:pt x="170" y="154"/>
                </a:lnTo>
                <a:lnTo>
                  <a:pt x="158" y="140"/>
                </a:lnTo>
                <a:lnTo>
                  <a:pt x="147" y="128"/>
                </a:lnTo>
                <a:lnTo>
                  <a:pt x="138" y="117"/>
                </a:lnTo>
                <a:lnTo>
                  <a:pt x="129" y="109"/>
                </a:lnTo>
                <a:lnTo>
                  <a:pt x="119" y="102"/>
                </a:lnTo>
                <a:lnTo>
                  <a:pt x="108" y="97"/>
                </a:lnTo>
                <a:lnTo>
                  <a:pt x="97" y="92"/>
                </a:lnTo>
                <a:lnTo>
                  <a:pt x="82" y="88"/>
                </a:lnTo>
                <a:lnTo>
                  <a:pt x="66" y="86"/>
                </a:lnTo>
                <a:lnTo>
                  <a:pt x="46" y="83"/>
                </a:lnTo>
                <a:lnTo>
                  <a:pt x="36" y="80"/>
                </a:lnTo>
                <a:lnTo>
                  <a:pt x="28" y="75"/>
                </a:lnTo>
                <a:lnTo>
                  <a:pt x="22" y="70"/>
                </a:lnTo>
                <a:lnTo>
                  <a:pt x="18" y="64"/>
                </a:lnTo>
                <a:lnTo>
                  <a:pt x="15" y="58"/>
                </a:lnTo>
                <a:lnTo>
                  <a:pt x="13" y="52"/>
                </a:lnTo>
                <a:lnTo>
                  <a:pt x="13" y="48"/>
                </a:lnTo>
                <a:lnTo>
                  <a:pt x="12" y="44"/>
                </a:lnTo>
                <a:lnTo>
                  <a:pt x="12" y="42"/>
                </a:lnTo>
                <a:lnTo>
                  <a:pt x="13" y="31"/>
                </a:lnTo>
                <a:lnTo>
                  <a:pt x="16" y="21"/>
                </a:lnTo>
                <a:lnTo>
                  <a:pt x="21" y="14"/>
                </a:lnTo>
                <a:lnTo>
                  <a:pt x="27" y="9"/>
                </a:lnTo>
                <a:lnTo>
                  <a:pt x="35" y="6"/>
                </a:lnTo>
                <a:lnTo>
                  <a:pt x="44" y="3"/>
                </a:lnTo>
                <a:lnTo>
                  <a:pt x="54" y="2"/>
                </a:lnTo>
                <a:lnTo>
                  <a:pt x="65" y="1"/>
                </a:lnTo>
                <a:lnTo>
                  <a:pt x="78" y="0"/>
                </a:lnTo>
                <a:close/>
              </a:path>
            </a:pathLst>
          </a:custGeom>
          <a:solidFill>
            <a:srgbClr val="0000F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3022" name="Group 14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228600" y="3276600"/>
            <a:ext cx="594474" cy="381000"/>
            <a:chOff x="3091" y="2725"/>
            <a:chExt cx="2083" cy="1335"/>
          </a:xfrm>
          <a:solidFill>
            <a:srgbClr val="FF0000"/>
          </a:solidFill>
        </p:grpSpPr>
        <p:sp>
          <p:nvSpPr>
            <p:cNvPr id="43024" name="Freeform 16"/>
            <p:cNvSpPr>
              <a:spLocks noEditPoints="1"/>
            </p:cNvSpPr>
            <p:nvPr/>
          </p:nvSpPr>
          <p:spPr bwMode="auto">
            <a:xfrm>
              <a:off x="3091" y="2725"/>
              <a:ext cx="1253" cy="1030"/>
            </a:xfrm>
            <a:custGeom>
              <a:avLst/>
              <a:gdLst/>
              <a:ahLst/>
              <a:cxnLst>
                <a:cxn ang="0">
                  <a:pos x="516" y="64"/>
                </a:cxn>
                <a:cxn ang="0">
                  <a:pos x="395" y="138"/>
                </a:cxn>
                <a:cxn ang="0">
                  <a:pos x="282" y="283"/>
                </a:cxn>
                <a:cxn ang="0">
                  <a:pos x="219" y="444"/>
                </a:cxn>
                <a:cxn ang="0">
                  <a:pos x="177" y="621"/>
                </a:cxn>
                <a:cxn ang="0">
                  <a:pos x="167" y="763"/>
                </a:cxn>
                <a:cxn ang="0">
                  <a:pos x="202" y="891"/>
                </a:cxn>
                <a:cxn ang="0">
                  <a:pos x="291" y="966"/>
                </a:cxn>
                <a:cxn ang="0">
                  <a:pos x="411" y="978"/>
                </a:cxn>
                <a:cxn ang="0">
                  <a:pos x="556" y="945"/>
                </a:cxn>
                <a:cxn ang="0">
                  <a:pos x="742" y="846"/>
                </a:cxn>
                <a:cxn ang="0">
                  <a:pos x="824" y="750"/>
                </a:cxn>
                <a:cxn ang="0">
                  <a:pos x="822" y="478"/>
                </a:cxn>
                <a:cxn ang="0">
                  <a:pos x="814" y="322"/>
                </a:cxn>
                <a:cxn ang="0">
                  <a:pos x="786" y="197"/>
                </a:cxn>
                <a:cxn ang="0">
                  <a:pos x="729" y="99"/>
                </a:cxn>
                <a:cxn ang="0">
                  <a:pos x="627" y="51"/>
                </a:cxn>
                <a:cxn ang="0">
                  <a:pos x="667" y="6"/>
                </a:cxn>
                <a:cxn ang="0">
                  <a:pos x="780" y="45"/>
                </a:cxn>
                <a:cxn ang="0">
                  <a:pos x="878" y="131"/>
                </a:cxn>
                <a:cxn ang="0">
                  <a:pos x="949" y="269"/>
                </a:cxn>
                <a:cxn ang="0">
                  <a:pos x="975" y="469"/>
                </a:cxn>
                <a:cxn ang="0">
                  <a:pos x="1071" y="465"/>
                </a:cxn>
                <a:cxn ang="0">
                  <a:pos x="1179" y="207"/>
                </a:cxn>
                <a:cxn ang="0">
                  <a:pos x="1207" y="117"/>
                </a:cxn>
                <a:cxn ang="0">
                  <a:pos x="1244" y="114"/>
                </a:cxn>
                <a:cxn ang="0">
                  <a:pos x="1253" y="136"/>
                </a:cxn>
                <a:cxn ang="0">
                  <a:pos x="1241" y="186"/>
                </a:cxn>
                <a:cxn ang="0">
                  <a:pos x="1198" y="318"/>
                </a:cxn>
                <a:cxn ang="0">
                  <a:pos x="1109" y="502"/>
                </a:cxn>
                <a:cxn ang="0">
                  <a:pos x="990" y="678"/>
                </a:cxn>
                <a:cxn ang="0">
                  <a:pos x="975" y="720"/>
                </a:cxn>
                <a:cxn ang="0">
                  <a:pos x="978" y="838"/>
                </a:cxn>
                <a:cxn ang="0">
                  <a:pos x="994" y="927"/>
                </a:cxn>
                <a:cxn ang="0">
                  <a:pos x="1031" y="978"/>
                </a:cxn>
                <a:cxn ang="0">
                  <a:pos x="1066" y="977"/>
                </a:cxn>
                <a:cxn ang="0">
                  <a:pos x="1124" y="943"/>
                </a:cxn>
                <a:cxn ang="0">
                  <a:pos x="1173" y="857"/>
                </a:cxn>
                <a:cxn ang="0">
                  <a:pos x="1209" y="847"/>
                </a:cxn>
                <a:cxn ang="0">
                  <a:pos x="1222" y="878"/>
                </a:cxn>
                <a:cxn ang="0">
                  <a:pos x="1187" y="948"/>
                </a:cxn>
                <a:cxn ang="0">
                  <a:pos x="1106" y="1015"/>
                </a:cxn>
                <a:cxn ang="0">
                  <a:pos x="985" y="1023"/>
                </a:cxn>
                <a:cxn ang="0">
                  <a:pos x="882" y="950"/>
                </a:cxn>
                <a:cxn ang="0">
                  <a:pos x="784" y="879"/>
                </a:cxn>
                <a:cxn ang="0">
                  <a:pos x="539" y="1002"/>
                </a:cxn>
                <a:cxn ang="0">
                  <a:pos x="324" y="1029"/>
                </a:cxn>
                <a:cxn ang="0">
                  <a:pos x="166" y="977"/>
                </a:cxn>
                <a:cxn ang="0">
                  <a:pos x="59" y="868"/>
                </a:cxn>
                <a:cxn ang="0">
                  <a:pos x="5" y="716"/>
                </a:cxn>
                <a:cxn ang="0">
                  <a:pos x="19" y="503"/>
                </a:cxn>
                <a:cxn ang="0">
                  <a:pos x="123" y="280"/>
                </a:cxn>
                <a:cxn ang="0">
                  <a:pos x="295" y="105"/>
                </a:cxn>
                <a:cxn ang="0">
                  <a:pos x="509" y="9"/>
                </a:cxn>
              </a:cxnLst>
              <a:rect l="0" t="0" r="r" b="b"/>
              <a:pathLst>
                <a:path w="1253" h="1030">
                  <a:moveTo>
                    <a:pt x="601" y="50"/>
                  </a:moveTo>
                  <a:lnTo>
                    <a:pt x="582" y="50"/>
                  </a:lnTo>
                  <a:lnTo>
                    <a:pt x="561" y="53"/>
                  </a:lnTo>
                  <a:lnTo>
                    <a:pt x="539" y="57"/>
                  </a:lnTo>
                  <a:lnTo>
                    <a:pt x="516" y="64"/>
                  </a:lnTo>
                  <a:lnTo>
                    <a:pt x="493" y="73"/>
                  </a:lnTo>
                  <a:lnTo>
                    <a:pt x="469" y="85"/>
                  </a:lnTo>
                  <a:lnTo>
                    <a:pt x="445" y="100"/>
                  </a:lnTo>
                  <a:lnTo>
                    <a:pt x="420" y="117"/>
                  </a:lnTo>
                  <a:lnTo>
                    <a:pt x="395" y="138"/>
                  </a:lnTo>
                  <a:lnTo>
                    <a:pt x="370" y="161"/>
                  </a:lnTo>
                  <a:lnTo>
                    <a:pt x="345" y="190"/>
                  </a:lnTo>
                  <a:lnTo>
                    <a:pt x="320" y="221"/>
                  </a:lnTo>
                  <a:lnTo>
                    <a:pt x="295" y="257"/>
                  </a:lnTo>
                  <a:lnTo>
                    <a:pt x="282" y="283"/>
                  </a:lnTo>
                  <a:lnTo>
                    <a:pt x="268" y="311"/>
                  </a:lnTo>
                  <a:lnTo>
                    <a:pt x="255" y="342"/>
                  </a:lnTo>
                  <a:lnTo>
                    <a:pt x="242" y="374"/>
                  </a:lnTo>
                  <a:lnTo>
                    <a:pt x="231" y="408"/>
                  </a:lnTo>
                  <a:lnTo>
                    <a:pt x="219" y="444"/>
                  </a:lnTo>
                  <a:lnTo>
                    <a:pt x="209" y="480"/>
                  </a:lnTo>
                  <a:lnTo>
                    <a:pt x="199" y="516"/>
                  </a:lnTo>
                  <a:lnTo>
                    <a:pt x="191" y="552"/>
                  </a:lnTo>
                  <a:lnTo>
                    <a:pt x="184" y="587"/>
                  </a:lnTo>
                  <a:lnTo>
                    <a:pt x="177" y="621"/>
                  </a:lnTo>
                  <a:lnTo>
                    <a:pt x="172" y="653"/>
                  </a:lnTo>
                  <a:lnTo>
                    <a:pt x="169" y="682"/>
                  </a:lnTo>
                  <a:lnTo>
                    <a:pt x="166" y="710"/>
                  </a:lnTo>
                  <a:lnTo>
                    <a:pt x="165" y="733"/>
                  </a:lnTo>
                  <a:lnTo>
                    <a:pt x="167" y="763"/>
                  </a:lnTo>
                  <a:lnTo>
                    <a:pt x="169" y="792"/>
                  </a:lnTo>
                  <a:lnTo>
                    <a:pt x="175" y="819"/>
                  </a:lnTo>
                  <a:lnTo>
                    <a:pt x="182" y="845"/>
                  </a:lnTo>
                  <a:lnTo>
                    <a:pt x="191" y="868"/>
                  </a:lnTo>
                  <a:lnTo>
                    <a:pt x="202" y="891"/>
                  </a:lnTo>
                  <a:lnTo>
                    <a:pt x="216" y="911"/>
                  </a:lnTo>
                  <a:lnTo>
                    <a:pt x="231" y="928"/>
                  </a:lnTo>
                  <a:lnTo>
                    <a:pt x="249" y="943"/>
                  </a:lnTo>
                  <a:lnTo>
                    <a:pt x="269" y="957"/>
                  </a:lnTo>
                  <a:lnTo>
                    <a:pt x="291" y="966"/>
                  </a:lnTo>
                  <a:lnTo>
                    <a:pt x="314" y="974"/>
                  </a:lnTo>
                  <a:lnTo>
                    <a:pt x="341" y="979"/>
                  </a:lnTo>
                  <a:lnTo>
                    <a:pt x="369" y="980"/>
                  </a:lnTo>
                  <a:lnTo>
                    <a:pt x="388" y="979"/>
                  </a:lnTo>
                  <a:lnTo>
                    <a:pt x="411" y="978"/>
                  </a:lnTo>
                  <a:lnTo>
                    <a:pt x="436" y="975"/>
                  </a:lnTo>
                  <a:lnTo>
                    <a:pt x="463" y="971"/>
                  </a:lnTo>
                  <a:lnTo>
                    <a:pt x="492" y="965"/>
                  </a:lnTo>
                  <a:lnTo>
                    <a:pt x="522" y="957"/>
                  </a:lnTo>
                  <a:lnTo>
                    <a:pt x="556" y="945"/>
                  </a:lnTo>
                  <a:lnTo>
                    <a:pt x="590" y="932"/>
                  </a:lnTo>
                  <a:lnTo>
                    <a:pt x="626" y="916"/>
                  </a:lnTo>
                  <a:lnTo>
                    <a:pt x="663" y="896"/>
                  </a:lnTo>
                  <a:lnTo>
                    <a:pt x="702" y="873"/>
                  </a:lnTo>
                  <a:lnTo>
                    <a:pt x="742" y="846"/>
                  </a:lnTo>
                  <a:lnTo>
                    <a:pt x="783" y="815"/>
                  </a:lnTo>
                  <a:lnTo>
                    <a:pt x="824" y="780"/>
                  </a:lnTo>
                  <a:lnTo>
                    <a:pt x="825" y="780"/>
                  </a:lnTo>
                  <a:lnTo>
                    <a:pt x="824" y="766"/>
                  </a:lnTo>
                  <a:lnTo>
                    <a:pt x="824" y="750"/>
                  </a:lnTo>
                  <a:lnTo>
                    <a:pt x="823" y="730"/>
                  </a:lnTo>
                  <a:lnTo>
                    <a:pt x="822" y="707"/>
                  </a:lnTo>
                  <a:lnTo>
                    <a:pt x="822" y="682"/>
                  </a:lnTo>
                  <a:lnTo>
                    <a:pt x="822" y="655"/>
                  </a:lnTo>
                  <a:lnTo>
                    <a:pt x="822" y="478"/>
                  </a:lnTo>
                  <a:lnTo>
                    <a:pt x="820" y="429"/>
                  </a:lnTo>
                  <a:lnTo>
                    <a:pt x="820" y="402"/>
                  </a:lnTo>
                  <a:lnTo>
                    <a:pt x="818" y="376"/>
                  </a:lnTo>
                  <a:lnTo>
                    <a:pt x="816" y="349"/>
                  </a:lnTo>
                  <a:lnTo>
                    <a:pt x="814" y="322"/>
                  </a:lnTo>
                  <a:lnTo>
                    <a:pt x="810" y="297"/>
                  </a:lnTo>
                  <a:lnTo>
                    <a:pt x="805" y="270"/>
                  </a:lnTo>
                  <a:lnTo>
                    <a:pt x="801" y="245"/>
                  </a:lnTo>
                  <a:lnTo>
                    <a:pt x="794" y="220"/>
                  </a:lnTo>
                  <a:lnTo>
                    <a:pt x="786" y="197"/>
                  </a:lnTo>
                  <a:lnTo>
                    <a:pt x="777" y="175"/>
                  </a:lnTo>
                  <a:lnTo>
                    <a:pt x="768" y="153"/>
                  </a:lnTo>
                  <a:lnTo>
                    <a:pt x="756" y="134"/>
                  </a:lnTo>
                  <a:lnTo>
                    <a:pt x="743" y="115"/>
                  </a:lnTo>
                  <a:lnTo>
                    <a:pt x="729" y="99"/>
                  </a:lnTo>
                  <a:lnTo>
                    <a:pt x="712" y="84"/>
                  </a:lnTo>
                  <a:lnTo>
                    <a:pt x="694" y="73"/>
                  </a:lnTo>
                  <a:lnTo>
                    <a:pt x="673" y="63"/>
                  </a:lnTo>
                  <a:lnTo>
                    <a:pt x="652" y="56"/>
                  </a:lnTo>
                  <a:lnTo>
                    <a:pt x="627" y="51"/>
                  </a:lnTo>
                  <a:lnTo>
                    <a:pt x="601" y="50"/>
                  </a:lnTo>
                  <a:close/>
                  <a:moveTo>
                    <a:pt x="600" y="0"/>
                  </a:moveTo>
                  <a:lnTo>
                    <a:pt x="622" y="0"/>
                  </a:lnTo>
                  <a:lnTo>
                    <a:pt x="645" y="2"/>
                  </a:lnTo>
                  <a:lnTo>
                    <a:pt x="667" y="6"/>
                  </a:lnTo>
                  <a:lnTo>
                    <a:pt x="690" y="11"/>
                  </a:lnTo>
                  <a:lnTo>
                    <a:pt x="713" y="17"/>
                  </a:lnTo>
                  <a:lnTo>
                    <a:pt x="735" y="25"/>
                  </a:lnTo>
                  <a:lnTo>
                    <a:pt x="758" y="34"/>
                  </a:lnTo>
                  <a:lnTo>
                    <a:pt x="780" y="45"/>
                  </a:lnTo>
                  <a:lnTo>
                    <a:pt x="801" y="59"/>
                  </a:lnTo>
                  <a:lnTo>
                    <a:pt x="822" y="74"/>
                  </a:lnTo>
                  <a:lnTo>
                    <a:pt x="841" y="91"/>
                  </a:lnTo>
                  <a:lnTo>
                    <a:pt x="860" y="109"/>
                  </a:lnTo>
                  <a:lnTo>
                    <a:pt x="878" y="131"/>
                  </a:lnTo>
                  <a:lnTo>
                    <a:pt x="895" y="154"/>
                  </a:lnTo>
                  <a:lnTo>
                    <a:pt x="911" y="179"/>
                  </a:lnTo>
                  <a:lnTo>
                    <a:pt x="925" y="206"/>
                  </a:lnTo>
                  <a:lnTo>
                    <a:pt x="937" y="236"/>
                  </a:lnTo>
                  <a:lnTo>
                    <a:pt x="949" y="269"/>
                  </a:lnTo>
                  <a:lnTo>
                    <a:pt x="958" y="304"/>
                  </a:lnTo>
                  <a:lnTo>
                    <a:pt x="965" y="341"/>
                  </a:lnTo>
                  <a:lnTo>
                    <a:pt x="971" y="381"/>
                  </a:lnTo>
                  <a:lnTo>
                    <a:pt x="974" y="424"/>
                  </a:lnTo>
                  <a:lnTo>
                    <a:pt x="975" y="469"/>
                  </a:lnTo>
                  <a:lnTo>
                    <a:pt x="976" y="468"/>
                  </a:lnTo>
                  <a:lnTo>
                    <a:pt x="976" y="608"/>
                  </a:lnTo>
                  <a:lnTo>
                    <a:pt x="1010" y="562"/>
                  </a:lnTo>
                  <a:lnTo>
                    <a:pt x="1041" y="515"/>
                  </a:lnTo>
                  <a:lnTo>
                    <a:pt x="1071" y="465"/>
                  </a:lnTo>
                  <a:lnTo>
                    <a:pt x="1097" y="414"/>
                  </a:lnTo>
                  <a:lnTo>
                    <a:pt x="1122" y="362"/>
                  </a:lnTo>
                  <a:lnTo>
                    <a:pt x="1143" y="310"/>
                  </a:lnTo>
                  <a:lnTo>
                    <a:pt x="1162" y="258"/>
                  </a:lnTo>
                  <a:lnTo>
                    <a:pt x="1179" y="207"/>
                  </a:lnTo>
                  <a:lnTo>
                    <a:pt x="1193" y="157"/>
                  </a:lnTo>
                  <a:lnTo>
                    <a:pt x="1197" y="143"/>
                  </a:lnTo>
                  <a:lnTo>
                    <a:pt x="1200" y="131"/>
                  </a:lnTo>
                  <a:lnTo>
                    <a:pt x="1204" y="123"/>
                  </a:lnTo>
                  <a:lnTo>
                    <a:pt x="1207" y="117"/>
                  </a:lnTo>
                  <a:lnTo>
                    <a:pt x="1213" y="113"/>
                  </a:lnTo>
                  <a:lnTo>
                    <a:pt x="1219" y="111"/>
                  </a:lnTo>
                  <a:lnTo>
                    <a:pt x="1228" y="111"/>
                  </a:lnTo>
                  <a:lnTo>
                    <a:pt x="1237" y="111"/>
                  </a:lnTo>
                  <a:lnTo>
                    <a:pt x="1244" y="114"/>
                  </a:lnTo>
                  <a:lnTo>
                    <a:pt x="1248" y="118"/>
                  </a:lnTo>
                  <a:lnTo>
                    <a:pt x="1251" y="123"/>
                  </a:lnTo>
                  <a:lnTo>
                    <a:pt x="1252" y="127"/>
                  </a:lnTo>
                  <a:lnTo>
                    <a:pt x="1253" y="132"/>
                  </a:lnTo>
                  <a:lnTo>
                    <a:pt x="1253" y="136"/>
                  </a:lnTo>
                  <a:lnTo>
                    <a:pt x="1252" y="138"/>
                  </a:lnTo>
                  <a:lnTo>
                    <a:pt x="1251" y="144"/>
                  </a:lnTo>
                  <a:lnTo>
                    <a:pt x="1249" y="154"/>
                  </a:lnTo>
                  <a:lnTo>
                    <a:pt x="1245" y="168"/>
                  </a:lnTo>
                  <a:lnTo>
                    <a:pt x="1241" y="186"/>
                  </a:lnTo>
                  <a:lnTo>
                    <a:pt x="1235" y="206"/>
                  </a:lnTo>
                  <a:lnTo>
                    <a:pt x="1228" y="230"/>
                  </a:lnTo>
                  <a:lnTo>
                    <a:pt x="1219" y="257"/>
                  </a:lnTo>
                  <a:lnTo>
                    <a:pt x="1209" y="286"/>
                  </a:lnTo>
                  <a:lnTo>
                    <a:pt x="1198" y="318"/>
                  </a:lnTo>
                  <a:lnTo>
                    <a:pt x="1183" y="351"/>
                  </a:lnTo>
                  <a:lnTo>
                    <a:pt x="1168" y="386"/>
                  </a:lnTo>
                  <a:lnTo>
                    <a:pt x="1151" y="424"/>
                  </a:lnTo>
                  <a:lnTo>
                    <a:pt x="1130" y="463"/>
                  </a:lnTo>
                  <a:lnTo>
                    <a:pt x="1109" y="502"/>
                  </a:lnTo>
                  <a:lnTo>
                    <a:pt x="1084" y="543"/>
                  </a:lnTo>
                  <a:lnTo>
                    <a:pt x="1058" y="584"/>
                  </a:lnTo>
                  <a:lnTo>
                    <a:pt x="1028" y="626"/>
                  </a:lnTo>
                  <a:lnTo>
                    <a:pt x="996" y="669"/>
                  </a:lnTo>
                  <a:lnTo>
                    <a:pt x="990" y="678"/>
                  </a:lnTo>
                  <a:lnTo>
                    <a:pt x="984" y="687"/>
                  </a:lnTo>
                  <a:lnTo>
                    <a:pt x="981" y="694"/>
                  </a:lnTo>
                  <a:lnTo>
                    <a:pt x="978" y="702"/>
                  </a:lnTo>
                  <a:lnTo>
                    <a:pt x="977" y="710"/>
                  </a:lnTo>
                  <a:lnTo>
                    <a:pt x="975" y="720"/>
                  </a:lnTo>
                  <a:lnTo>
                    <a:pt x="975" y="771"/>
                  </a:lnTo>
                  <a:lnTo>
                    <a:pt x="976" y="786"/>
                  </a:lnTo>
                  <a:lnTo>
                    <a:pt x="976" y="802"/>
                  </a:lnTo>
                  <a:lnTo>
                    <a:pt x="977" y="820"/>
                  </a:lnTo>
                  <a:lnTo>
                    <a:pt x="978" y="838"/>
                  </a:lnTo>
                  <a:lnTo>
                    <a:pt x="980" y="857"/>
                  </a:lnTo>
                  <a:lnTo>
                    <a:pt x="982" y="875"/>
                  </a:lnTo>
                  <a:lnTo>
                    <a:pt x="986" y="893"/>
                  </a:lnTo>
                  <a:lnTo>
                    <a:pt x="989" y="910"/>
                  </a:lnTo>
                  <a:lnTo>
                    <a:pt x="994" y="927"/>
                  </a:lnTo>
                  <a:lnTo>
                    <a:pt x="999" y="941"/>
                  </a:lnTo>
                  <a:lnTo>
                    <a:pt x="1005" y="954"/>
                  </a:lnTo>
                  <a:lnTo>
                    <a:pt x="1013" y="965"/>
                  </a:lnTo>
                  <a:lnTo>
                    <a:pt x="1021" y="973"/>
                  </a:lnTo>
                  <a:lnTo>
                    <a:pt x="1031" y="978"/>
                  </a:lnTo>
                  <a:lnTo>
                    <a:pt x="1042" y="980"/>
                  </a:lnTo>
                  <a:lnTo>
                    <a:pt x="1045" y="980"/>
                  </a:lnTo>
                  <a:lnTo>
                    <a:pt x="1050" y="979"/>
                  </a:lnTo>
                  <a:lnTo>
                    <a:pt x="1057" y="979"/>
                  </a:lnTo>
                  <a:lnTo>
                    <a:pt x="1066" y="977"/>
                  </a:lnTo>
                  <a:lnTo>
                    <a:pt x="1076" y="974"/>
                  </a:lnTo>
                  <a:lnTo>
                    <a:pt x="1087" y="969"/>
                  </a:lnTo>
                  <a:lnTo>
                    <a:pt x="1099" y="963"/>
                  </a:lnTo>
                  <a:lnTo>
                    <a:pt x="1111" y="954"/>
                  </a:lnTo>
                  <a:lnTo>
                    <a:pt x="1124" y="943"/>
                  </a:lnTo>
                  <a:lnTo>
                    <a:pt x="1136" y="929"/>
                  </a:lnTo>
                  <a:lnTo>
                    <a:pt x="1147" y="913"/>
                  </a:lnTo>
                  <a:lnTo>
                    <a:pt x="1158" y="893"/>
                  </a:lnTo>
                  <a:lnTo>
                    <a:pt x="1168" y="869"/>
                  </a:lnTo>
                  <a:lnTo>
                    <a:pt x="1173" y="857"/>
                  </a:lnTo>
                  <a:lnTo>
                    <a:pt x="1179" y="850"/>
                  </a:lnTo>
                  <a:lnTo>
                    <a:pt x="1187" y="846"/>
                  </a:lnTo>
                  <a:lnTo>
                    <a:pt x="1196" y="844"/>
                  </a:lnTo>
                  <a:lnTo>
                    <a:pt x="1202" y="845"/>
                  </a:lnTo>
                  <a:lnTo>
                    <a:pt x="1209" y="847"/>
                  </a:lnTo>
                  <a:lnTo>
                    <a:pt x="1215" y="850"/>
                  </a:lnTo>
                  <a:lnTo>
                    <a:pt x="1219" y="855"/>
                  </a:lnTo>
                  <a:lnTo>
                    <a:pt x="1222" y="861"/>
                  </a:lnTo>
                  <a:lnTo>
                    <a:pt x="1224" y="869"/>
                  </a:lnTo>
                  <a:lnTo>
                    <a:pt x="1222" y="878"/>
                  </a:lnTo>
                  <a:lnTo>
                    <a:pt x="1219" y="889"/>
                  </a:lnTo>
                  <a:lnTo>
                    <a:pt x="1214" y="902"/>
                  </a:lnTo>
                  <a:lnTo>
                    <a:pt x="1207" y="916"/>
                  </a:lnTo>
                  <a:lnTo>
                    <a:pt x="1198" y="932"/>
                  </a:lnTo>
                  <a:lnTo>
                    <a:pt x="1187" y="948"/>
                  </a:lnTo>
                  <a:lnTo>
                    <a:pt x="1174" y="963"/>
                  </a:lnTo>
                  <a:lnTo>
                    <a:pt x="1160" y="978"/>
                  </a:lnTo>
                  <a:lnTo>
                    <a:pt x="1143" y="992"/>
                  </a:lnTo>
                  <a:lnTo>
                    <a:pt x="1125" y="1004"/>
                  </a:lnTo>
                  <a:lnTo>
                    <a:pt x="1106" y="1015"/>
                  </a:lnTo>
                  <a:lnTo>
                    <a:pt x="1085" y="1023"/>
                  </a:lnTo>
                  <a:lnTo>
                    <a:pt x="1062" y="1028"/>
                  </a:lnTo>
                  <a:lnTo>
                    <a:pt x="1038" y="1030"/>
                  </a:lnTo>
                  <a:lnTo>
                    <a:pt x="1011" y="1028"/>
                  </a:lnTo>
                  <a:lnTo>
                    <a:pt x="985" y="1023"/>
                  </a:lnTo>
                  <a:lnTo>
                    <a:pt x="961" y="1015"/>
                  </a:lnTo>
                  <a:lnTo>
                    <a:pt x="939" y="1003"/>
                  </a:lnTo>
                  <a:lnTo>
                    <a:pt x="918" y="988"/>
                  </a:lnTo>
                  <a:lnTo>
                    <a:pt x="899" y="970"/>
                  </a:lnTo>
                  <a:lnTo>
                    <a:pt x="882" y="950"/>
                  </a:lnTo>
                  <a:lnTo>
                    <a:pt x="867" y="926"/>
                  </a:lnTo>
                  <a:lnTo>
                    <a:pt x="854" y="900"/>
                  </a:lnTo>
                  <a:lnTo>
                    <a:pt x="843" y="872"/>
                  </a:lnTo>
                  <a:lnTo>
                    <a:pt x="835" y="841"/>
                  </a:lnTo>
                  <a:lnTo>
                    <a:pt x="784" y="879"/>
                  </a:lnTo>
                  <a:lnTo>
                    <a:pt x="733" y="913"/>
                  </a:lnTo>
                  <a:lnTo>
                    <a:pt x="683" y="941"/>
                  </a:lnTo>
                  <a:lnTo>
                    <a:pt x="634" y="966"/>
                  </a:lnTo>
                  <a:lnTo>
                    <a:pt x="586" y="986"/>
                  </a:lnTo>
                  <a:lnTo>
                    <a:pt x="539" y="1002"/>
                  </a:lnTo>
                  <a:lnTo>
                    <a:pt x="493" y="1015"/>
                  </a:lnTo>
                  <a:lnTo>
                    <a:pt x="448" y="1023"/>
                  </a:lnTo>
                  <a:lnTo>
                    <a:pt x="404" y="1029"/>
                  </a:lnTo>
                  <a:lnTo>
                    <a:pt x="361" y="1030"/>
                  </a:lnTo>
                  <a:lnTo>
                    <a:pt x="324" y="1029"/>
                  </a:lnTo>
                  <a:lnTo>
                    <a:pt x="289" y="1024"/>
                  </a:lnTo>
                  <a:lnTo>
                    <a:pt x="255" y="1016"/>
                  </a:lnTo>
                  <a:lnTo>
                    <a:pt x="224" y="1006"/>
                  </a:lnTo>
                  <a:lnTo>
                    <a:pt x="194" y="993"/>
                  </a:lnTo>
                  <a:lnTo>
                    <a:pt x="166" y="977"/>
                  </a:lnTo>
                  <a:lnTo>
                    <a:pt x="141" y="960"/>
                  </a:lnTo>
                  <a:lnTo>
                    <a:pt x="117" y="940"/>
                  </a:lnTo>
                  <a:lnTo>
                    <a:pt x="95" y="918"/>
                  </a:lnTo>
                  <a:lnTo>
                    <a:pt x="76" y="893"/>
                  </a:lnTo>
                  <a:lnTo>
                    <a:pt x="59" y="868"/>
                  </a:lnTo>
                  <a:lnTo>
                    <a:pt x="43" y="840"/>
                  </a:lnTo>
                  <a:lnTo>
                    <a:pt x="30" y="811"/>
                  </a:lnTo>
                  <a:lnTo>
                    <a:pt x="19" y="780"/>
                  </a:lnTo>
                  <a:lnTo>
                    <a:pt x="11" y="748"/>
                  </a:lnTo>
                  <a:lnTo>
                    <a:pt x="5" y="716"/>
                  </a:lnTo>
                  <a:lnTo>
                    <a:pt x="1" y="682"/>
                  </a:lnTo>
                  <a:lnTo>
                    <a:pt x="0" y="647"/>
                  </a:lnTo>
                  <a:lnTo>
                    <a:pt x="2" y="599"/>
                  </a:lnTo>
                  <a:lnTo>
                    <a:pt x="9" y="551"/>
                  </a:lnTo>
                  <a:lnTo>
                    <a:pt x="19" y="503"/>
                  </a:lnTo>
                  <a:lnTo>
                    <a:pt x="33" y="456"/>
                  </a:lnTo>
                  <a:lnTo>
                    <a:pt x="51" y="410"/>
                  </a:lnTo>
                  <a:lnTo>
                    <a:pt x="72" y="365"/>
                  </a:lnTo>
                  <a:lnTo>
                    <a:pt x="96" y="322"/>
                  </a:lnTo>
                  <a:lnTo>
                    <a:pt x="123" y="280"/>
                  </a:lnTo>
                  <a:lnTo>
                    <a:pt x="153" y="240"/>
                  </a:lnTo>
                  <a:lnTo>
                    <a:pt x="186" y="202"/>
                  </a:lnTo>
                  <a:lnTo>
                    <a:pt x="220" y="168"/>
                  </a:lnTo>
                  <a:lnTo>
                    <a:pt x="257" y="135"/>
                  </a:lnTo>
                  <a:lnTo>
                    <a:pt x="295" y="105"/>
                  </a:lnTo>
                  <a:lnTo>
                    <a:pt x="335" y="79"/>
                  </a:lnTo>
                  <a:lnTo>
                    <a:pt x="378" y="56"/>
                  </a:lnTo>
                  <a:lnTo>
                    <a:pt x="420" y="36"/>
                  </a:lnTo>
                  <a:lnTo>
                    <a:pt x="464" y="21"/>
                  </a:lnTo>
                  <a:lnTo>
                    <a:pt x="509" y="9"/>
                  </a:lnTo>
                  <a:lnTo>
                    <a:pt x="554" y="2"/>
                  </a:lnTo>
                  <a:lnTo>
                    <a:pt x="6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25" name="Freeform 17"/>
            <p:cNvSpPr>
              <a:spLocks/>
            </p:cNvSpPr>
            <p:nvPr/>
          </p:nvSpPr>
          <p:spPr bwMode="auto">
            <a:xfrm>
              <a:off x="4599" y="2990"/>
              <a:ext cx="575" cy="1070"/>
            </a:xfrm>
            <a:custGeom>
              <a:avLst/>
              <a:gdLst/>
              <a:ahLst/>
              <a:cxnLst>
                <a:cxn ang="0">
                  <a:pos x="324" y="0"/>
                </a:cxn>
                <a:cxn ang="0">
                  <a:pos x="344" y="3"/>
                </a:cxn>
                <a:cxn ang="0">
                  <a:pos x="354" y="13"/>
                </a:cxn>
                <a:cxn ang="0">
                  <a:pos x="358" y="32"/>
                </a:cxn>
                <a:cxn ang="0">
                  <a:pos x="359" y="966"/>
                </a:cxn>
                <a:cxn ang="0">
                  <a:pos x="364" y="981"/>
                </a:cxn>
                <a:cxn ang="0">
                  <a:pos x="374" y="993"/>
                </a:cxn>
                <a:cxn ang="0">
                  <a:pos x="392" y="1002"/>
                </a:cxn>
                <a:cxn ang="0">
                  <a:pos x="419" y="1008"/>
                </a:cxn>
                <a:cxn ang="0">
                  <a:pos x="460" y="1011"/>
                </a:cxn>
                <a:cxn ang="0">
                  <a:pos x="575" y="1013"/>
                </a:cxn>
                <a:cxn ang="0">
                  <a:pos x="565" y="1070"/>
                </a:cxn>
                <a:cxn ang="0">
                  <a:pos x="532" y="1069"/>
                </a:cxn>
                <a:cxn ang="0">
                  <a:pos x="489" y="1068"/>
                </a:cxn>
                <a:cxn ang="0">
                  <a:pos x="412" y="1066"/>
                </a:cxn>
                <a:cxn ang="0">
                  <a:pos x="362" y="1064"/>
                </a:cxn>
                <a:cxn ang="0">
                  <a:pos x="320" y="1063"/>
                </a:cxn>
                <a:cxn ang="0">
                  <a:pos x="277" y="1063"/>
                </a:cxn>
                <a:cxn ang="0">
                  <a:pos x="239" y="1063"/>
                </a:cxn>
                <a:cxn ang="0">
                  <a:pos x="192" y="1065"/>
                </a:cxn>
                <a:cxn ang="0">
                  <a:pos x="115" y="1067"/>
                </a:cxn>
                <a:cxn ang="0">
                  <a:pos x="69" y="1068"/>
                </a:cxn>
                <a:cxn ang="0">
                  <a:pos x="32" y="1069"/>
                </a:cxn>
                <a:cxn ang="0">
                  <a:pos x="11" y="1070"/>
                </a:cxn>
                <a:cxn ang="0">
                  <a:pos x="99" y="1012"/>
                </a:cxn>
                <a:cxn ang="0">
                  <a:pos x="147" y="1009"/>
                </a:cxn>
                <a:cxn ang="0">
                  <a:pos x="181" y="1004"/>
                </a:cxn>
                <a:cxn ang="0">
                  <a:pos x="204" y="997"/>
                </a:cxn>
                <a:cxn ang="0">
                  <a:pos x="217" y="986"/>
                </a:cxn>
                <a:cxn ang="0">
                  <a:pos x="225" y="973"/>
                </a:cxn>
                <a:cxn ang="0">
                  <a:pos x="228" y="948"/>
                </a:cxn>
                <a:cxn ang="0">
                  <a:pos x="199" y="130"/>
                </a:cxn>
                <a:cxn ang="0">
                  <a:pos x="140" y="148"/>
                </a:cxn>
                <a:cxn ang="0">
                  <a:pos x="83" y="157"/>
                </a:cxn>
                <a:cxn ang="0">
                  <a:pos x="35" y="160"/>
                </a:cxn>
                <a:cxn ang="0">
                  <a:pos x="0" y="161"/>
                </a:cxn>
                <a:cxn ang="0">
                  <a:pos x="17" y="103"/>
                </a:cxn>
                <a:cxn ang="0">
                  <a:pos x="57" y="102"/>
                </a:cxn>
                <a:cxn ang="0">
                  <a:pos x="104" y="98"/>
                </a:cxn>
                <a:cxn ang="0">
                  <a:pos x="156" y="87"/>
                </a:cxn>
                <a:cxn ang="0">
                  <a:pos x="209" y="69"/>
                </a:cxn>
                <a:cxn ang="0">
                  <a:pos x="260" y="41"/>
                </a:cxn>
                <a:cxn ang="0">
                  <a:pos x="309" y="0"/>
                </a:cxn>
              </a:cxnLst>
              <a:rect l="0" t="0" r="r" b="b"/>
              <a:pathLst>
                <a:path w="575" h="1070">
                  <a:moveTo>
                    <a:pt x="309" y="0"/>
                  </a:moveTo>
                  <a:lnTo>
                    <a:pt x="324" y="0"/>
                  </a:lnTo>
                  <a:lnTo>
                    <a:pt x="336" y="1"/>
                  </a:lnTo>
                  <a:lnTo>
                    <a:pt x="344" y="3"/>
                  </a:lnTo>
                  <a:lnTo>
                    <a:pt x="350" y="7"/>
                  </a:lnTo>
                  <a:lnTo>
                    <a:pt x="354" y="13"/>
                  </a:lnTo>
                  <a:lnTo>
                    <a:pt x="356" y="21"/>
                  </a:lnTo>
                  <a:lnTo>
                    <a:pt x="358" y="32"/>
                  </a:lnTo>
                  <a:lnTo>
                    <a:pt x="358" y="948"/>
                  </a:lnTo>
                  <a:lnTo>
                    <a:pt x="359" y="966"/>
                  </a:lnTo>
                  <a:lnTo>
                    <a:pt x="360" y="974"/>
                  </a:lnTo>
                  <a:lnTo>
                    <a:pt x="364" y="981"/>
                  </a:lnTo>
                  <a:lnTo>
                    <a:pt x="368" y="987"/>
                  </a:lnTo>
                  <a:lnTo>
                    <a:pt x="374" y="993"/>
                  </a:lnTo>
                  <a:lnTo>
                    <a:pt x="381" y="998"/>
                  </a:lnTo>
                  <a:lnTo>
                    <a:pt x="392" y="1002"/>
                  </a:lnTo>
                  <a:lnTo>
                    <a:pt x="405" y="1005"/>
                  </a:lnTo>
                  <a:lnTo>
                    <a:pt x="419" y="1008"/>
                  </a:lnTo>
                  <a:lnTo>
                    <a:pt x="439" y="1010"/>
                  </a:lnTo>
                  <a:lnTo>
                    <a:pt x="460" y="1011"/>
                  </a:lnTo>
                  <a:lnTo>
                    <a:pt x="486" y="1013"/>
                  </a:lnTo>
                  <a:lnTo>
                    <a:pt x="575" y="1013"/>
                  </a:lnTo>
                  <a:lnTo>
                    <a:pt x="575" y="1070"/>
                  </a:lnTo>
                  <a:lnTo>
                    <a:pt x="565" y="1070"/>
                  </a:lnTo>
                  <a:lnTo>
                    <a:pt x="551" y="1069"/>
                  </a:lnTo>
                  <a:lnTo>
                    <a:pt x="532" y="1069"/>
                  </a:lnTo>
                  <a:lnTo>
                    <a:pt x="512" y="1068"/>
                  </a:lnTo>
                  <a:lnTo>
                    <a:pt x="489" y="1068"/>
                  </a:lnTo>
                  <a:lnTo>
                    <a:pt x="464" y="1067"/>
                  </a:lnTo>
                  <a:lnTo>
                    <a:pt x="412" y="1066"/>
                  </a:lnTo>
                  <a:lnTo>
                    <a:pt x="387" y="1065"/>
                  </a:lnTo>
                  <a:lnTo>
                    <a:pt x="362" y="1064"/>
                  </a:lnTo>
                  <a:lnTo>
                    <a:pt x="340" y="1063"/>
                  </a:lnTo>
                  <a:lnTo>
                    <a:pt x="320" y="1063"/>
                  </a:lnTo>
                  <a:lnTo>
                    <a:pt x="304" y="1063"/>
                  </a:lnTo>
                  <a:lnTo>
                    <a:pt x="277" y="1063"/>
                  </a:lnTo>
                  <a:lnTo>
                    <a:pt x="260" y="1063"/>
                  </a:lnTo>
                  <a:lnTo>
                    <a:pt x="239" y="1063"/>
                  </a:lnTo>
                  <a:lnTo>
                    <a:pt x="216" y="1064"/>
                  </a:lnTo>
                  <a:lnTo>
                    <a:pt x="192" y="1065"/>
                  </a:lnTo>
                  <a:lnTo>
                    <a:pt x="166" y="1066"/>
                  </a:lnTo>
                  <a:lnTo>
                    <a:pt x="115" y="1067"/>
                  </a:lnTo>
                  <a:lnTo>
                    <a:pt x="91" y="1068"/>
                  </a:lnTo>
                  <a:lnTo>
                    <a:pt x="69" y="1068"/>
                  </a:lnTo>
                  <a:lnTo>
                    <a:pt x="49" y="1069"/>
                  </a:lnTo>
                  <a:lnTo>
                    <a:pt x="32" y="1069"/>
                  </a:lnTo>
                  <a:lnTo>
                    <a:pt x="19" y="1070"/>
                  </a:lnTo>
                  <a:lnTo>
                    <a:pt x="11" y="1070"/>
                  </a:lnTo>
                  <a:lnTo>
                    <a:pt x="11" y="1012"/>
                  </a:lnTo>
                  <a:lnTo>
                    <a:pt x="99" y="1012"/>
                  </a:lnTo>
                  <a:lnTo>
                    <a:pt x="125" y="1011"/>
                  </a:lnTo>
                  <a:lnTo>
                    <a:pt x="147" y="1009"/>
                  </a:lnTo>
                  <a:lnTo>
                    <a:pt x="166" y="1007"/>
                  </a:lnTo>
                  <a:lnTo>
                    <a:pt x="181" y="1004"/>
                  </a:lnTo>
                  <a:lnTo>
                    <a:pt x="194" y="1001"/>
                  </a:lnTo>
                  <a:lnTo>
                    <a:pt x="204" y="997"/>
                  </a:lnTo>
                  <a:lnTo>
                    <a:pt x="211" y="992"/>
                  </a:lnTo>
                  <a:lnTo>
                    <a:pt x="217" y="986"/>
                  </a:lnTo>
                  <a:lnTo>
                    <a:pt x="222" y="980"/>
                  </a:lnTo>
                  <a:lnTo>
                    <a:pt x="225" y="973"/>
                  </a:lnTo>
                  <a:lnTo>
                    <a:pt x="226" y="966"/>
                  </a:lnTo>
                  <a:lnTo>
                    <a:pt x="228" y="948"/>
                  </a:lnTo>
                  <a:lnTo>
                    <a:pt x="228" y="118"/>
                  </a:lnTo>
                  <a:lnTo>
                    <a:pt x="199" y="130"/>
                  </a:lnTo>
                  <a:lnTo>
                    <a:pt x="169" y="141"/>
                  </a:lnTo>
                  <a:lnTo>
                    <a:pt x="140" y="148"/>
                  </a:lnTo>
                  <a:lnTo>
                    <a:pt x="111" y="153"/>
                  </a:lnTo>
                  <a:lnTo>
                    <a:pt x="83" y="157"/>
                  </a:lnTo>
                  <a:lnTo>
                    <a:pt x="58" y="159"/>
                  </a:lnTo>
                  <a:lnTo>
                    <a:pt x="35" y="160"/>
                  </a:lnTo>
                  <a:lnTo>
                    <a:pt x="15" y="161"/>
                  </a:lnTo>
                  <a:lnTo>
                    <a:pt x="0" y="161"/>
                  </a:lnTo>
                  <a:lnTo>
                    <a:pt x="0" y="103"/>
                  </a:lnTo>
                  <a:lnTo>
                    <a:pt x="17" y="103"/>
                  </a:lnTo>
                  <a:lnTo>
                    <a:pt x="36" y="102"/>
                  </a:lnTo>
                  <a:lnTo>
                    <a:pt x="57" y="102"/>
                  </a:lnTo>
                  <a:lnTo>
                    <a:pt x="79" y="100"/>
                  </a:lnTo>
                  <a:lnTo>
                    <a:pt x="104" y="98"/>
                  </a:lnTo>
                  <a:lnTo>
                    <a:pt x="129" y="93"/>
                  </a:lnTo>
                  <a:lnTo>
                    <a:pt x="156" y="87"/>
                  </a:lnTo>
                  <a:lnTo>
                    <a:pt x="182" y="79"/>
                  </a:lnTo>
                  <a:lnTo>
                    <a:pt x="209" y="69"/>
                  </a:lnTo>
                  <a:lnTo>
                    <a:pt x="234" y="56"/>
                  </a:lnTo>
                  <a:lnTo>
                    <a:pt x="260" y="41"/>
                  </a:lnTo>
                  <a:lnTo>
                    <a:pt x="285" y="22"/>
                  </a:lnTo>
                  <a:lnTo>
                    <a:pt x="3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3028" name="Group 20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4648200" y="4876800"/>
            <a:ext cx="685800" cy="428625"/>
            <a:chOff x="4243" y="2869"/>
            <a:chExt cx="2136" cy="1335"/>
          </a:xfrm>
          <a:solidFill>
            <a:srgbClr val="00B050"/>
          </a:solidFill>
        </p:grpSpPr>
        <p:sp>
          <p:nvSpPr>
            <p:cNvPr id="43030" name="Freeform 22"/>
            <p:cNvSpPr>
              <a:spLocks noEditPoints="1"/>
            </p:cNvSpPr>
            <p:nvPr/>
          </p:nvSpPr>
          <p:spPr bwMode="auto">
            <a:xfrm>
              <a:off x="4243" y="2869"/>
              <a:ext cx="1253" cy="1030"/>
            </a:xfrm>
            <a:custGeom>
              <a:avLst/>
              <a:gdLst/>
              <a:ahLst/>
              <a:cxnLst>
                <a:cxn ang="0">
                  <a:pos x="516" y="64"/>
                </a:cxn>
                <a:cxn ang="0">
                  <a:pos x="395" y="138"/>
                </a:cxn>
                <a:cxn ang="0">
                  <a:pos x="282" y="283"/>
                </a:cxn>
                <a:cxn ang="0">
                  <a:pos x="219" y="444"/>
                </a:cxn>
                <a:cxn ang="0">
                  <a:pos x="177" y="621"/>
                </a:cxn>
                <a:cxn ang="0">
                  <a:pos x="167" y="763"/>
                </a:cxn>
                <a:cxn ang="0">
                  <a:pos x="202" y="891"/>
                </a:cxn>
                <a:cxn ang="0">
                  <a:pos x="291" y="966"/>
                </a:cxn>
                <a:cxn ang="0">
                  <a:pos x="411" y="978"/>
                </a:cxn>
                <a:cxn ang="0">
                  <a:pos x="556" y="945"/>
                </a:cxn>
                <a:cxn ang="0">
                  <a:pos x="742" y="846"/>
                </a:cxn>
                <a:cxn ang="0">
                  <a:pos x="824" y="750"/>
                </a:cxn>
                <a:cxn ang="0">
                  <a:pos x="822" y="478"/>
                </a:cxn>
                <a:cxn ang="0">
                  <a:pos x="814" y="322"/>
                </a:cxn>
                <a:cxn ang="0">
                  <a:pos x="786" y="197"/>
                </a:cxn>
                <a:cxn ang="0">
                  <a:pos x="729" y="99"/>
                </a:cxn>
                <a:cxn ang="0">
                  <a:pos x="627" y="51"/>
                </a:cxn>
                <a:cxn ang="0">
                  <a:pos x="667" y="6"/>
                </a:cxn>
                <a:cxn ang="0">
                  <a:pos x="780" y="45"/>
                </a:cxn>
                <a:cxn ang="0">
                  <a:pos x="878" y="131"/>
                </a:cxn>
                <a:cxn ang="0">
                  <a:pos x="949" y="269"/>
                </a:cxn>
                <a:cxn ang="0">
                  <a:pos x="975" y="469"/>
                </a:cxn>
                <a:cxn ang="0">
                  <a:pos x="1071" y="465"/>
                </a:cxn>
                <a:cxn ang="0">
                  <a:pos x="1179" y="207"/>
                </a:cxn>
                <a:cxn ang="0">
                  <a:pos x="1207" y="117"/>
                </a:cxn>
                <a:cxn ang="0">
                  <a:pos x="1244" y="114"/>
                </a:cxn>
                <a:cxn ang="0">
                  <a:pos x="1253" y="136"/>
                </a:cxn>
                <a:cxn ang="0">
                  <a:pos x="1241" y="186"/>
                </a:cxn>
                <a:cxn ang="0">
                  <a:pos x="1198" y="318"/>
                </a:cxn>
                <a:cxn ang="0">
                  <a:pos x="1109" y="502"/>
                </a:cxn>
                <a:cxn ang="0">
                  <a:pos x="990" y="678"/>
                </a:cxn>
                <a:cxn ang="0">
                  <a:pos x="975" y="720"/>
                </a:cxn>
                <a:cxn ang="0">
                  <a:pos x="978" y="838"/>
                </a:cxn>
                <a:cxn ang="0">
                  <a:pos x="994" y="927"/>
                </a:cxn>
                <a:cxn ang="0">
                  <a:pos x="1031" y="978"/>
                </a:cxn>
                <a:cxn ang="0">
                  <a:pos x="1066" y="977"/>
                </a:cxn>
                <a:cxn ang="0">
                  <a:pos x="1124" y="943"/>
                </a:cxn>
                <a:cxn ang="0">
                  <a:pos x="1173" y="857"/>
                </a:cxn>
                <a:cxn ang="0">
                  <a:pos x="1209" y="847"/>
                </a:cxn>
                <a:cxn ang="0">
                  <a:pos x="1222" y="878"/>
                </a:cxn>
                <a:cxn ang="0">
                  <a:pos x="1187" y="948"/>
                </a:cxn>
                <a:cxn ang="0">
                  <a:pos x="1106" y="1015"/>
                </a:cxn>
                <a:cxn ang="0">
                  <a:pos x="985" y="1023"/>
                </a:cxn>
                <a:cxn ang="0">
                  <a:pos x="882" y="950"/>
                </a:cxn>
                <a:cxn ang="0">
                  <a:pos x="784" y="879"/>
                </a:cxn>
                <a:cxn ang="0">
                  <a:pos x="539" y="1002"/>
                </a:cxn>
                <a:cxn ang="0">
                  <a:pos x="324" y="1029"/>
                </a:cxn>
                <a:cxn ang="0">
                  <a:pos x="166" y="977"/>
                </a:cxn>
                <a:cxn ang="0">
                  <a:pos x="59" y="868"/>
                </a:cxn>
                <a:cxn ang="0">
                  <a:pos x="5" y="716"/>
                </a:cxn>
                <a:cxn ang="0">
                  <a:pos x="19" y="503"/>
                </a:cxn>
                <a:cxn ang="0">
                  <a:pos x="123" y="280"/>
                </a:cxn>
                <a:cxn ang="0">
                  <a:pos x="295" y="105"/>
                </a:cxn>
                <a:cxn ang="0">
                  <a:pos x="509" y="9"/>
                </a:cxn>
              </a:cxnLst>
              <a:rect l="0" t="0" r="r" b="b"/>
              <a:pathLst>
                <a:path w="1253" h="1030">
                  <a:moveTo>
                    <a:pt x="601" y="50"/>
                  </a:moveTo>
                  <a:lnTo>
                    <a:pt x="582" y="50"/>
                  </a:lnTo>
                  <a:lnTo>
                    <a:pt x="561" y="53"/>
                  </a:lnTo>
                  <a:lnTo>
                    <a:pt x="539" y="57"/>
                  </a:lnTo>
                  <a:lnTo>
                    <a:pt x="516" y="64"/>
                  </a:lnTo>
                  <a:lnTo>
                    <a:pt x="493" y="73"/>
                  </a:lnTo>
                  <a:lnTo>
                    <a:pt x="469" y="85"/>
                  </a:lnTo>
                  <a:lnTo>
                    <a:pt x="445" y="100"/>
                  </a:lnTo>
                  <a:lnTo>
                    <a:pt x="420" y="117"/>
                  </a:lnTo>
                  <a:lnTo>
                    <a:pt x="395" y="138"/>
                  </a:lnTo>
                  <a:lnTo>
                    <a:pt x="370" y="161"/>
                  </a:lnTo>
                  <a:lnTo>
                    <a:pt x="345" y="190"/>
                  </a:lnTo>
                  <a:lnTo>
                    <a:pt x="320" y="221"/>
                  </a:lnTo>
                  <a:lnTo>
                    <a:pt x="295" y="257"/>
                  </a:lnTo>
                  <a:lnTo>
                    <a:pt x="282" y="283"/>
                  </a:lnTo>
                  <a:lnTo>
                    <a:pt x="268" y="311"/>
                  </a:lnTo>
                  <a:lnTo>
                    <a:pt x="255" y="342"/>
                  </a:lnTo>
                  <a:lnTo>
                    <a:pt x="242" y="374"/>
                  </a:lnTo>
                  <a:lnTo>
                    <a:pt x="231" y="408"/>
                  </a:lnTo>
                  <a:lnTo>
                    <a:pt x="219" y="444"/>
                  </a:lnTo>
                  <a:lnTo>
                    <a:pt x="209" y="480"/>
                  </a:lnTo>
                  <a:lnTo>
                    <a:pt x="199" y="516"/>
                  </a:lnTo>
                  <a:lnTo>
                    <a:pt x="191" y="552"/>
                  </a:lnTo>
                  <a:lnTo>
                    <a:pt x="184" y="587"/>
                  </a:lnTo>
                  <a:lnTo>
                    <a:pt x="177" y="621"/>
                  </a:lnTo>
                  <a:lnTo>
                    <a:pt x="172" y="653"/>
                  </a:lnTo>
                  <a:lnTo>
                    <a:pt x="169" y="682"/>
                  </a:lnTo>
                  <a:lnTo>
                    <a:pt x="166" y="710"/>
                  </a:lnTo>
                  <a:lnTo>
                    <a:pt x="165" y="733"/>
                  </a:lnTo>
                  <a:lnTo>
                    <a:pt x="167" y="763"/>
                  </a:lnTo>
                  <a:lnTo>
                    <a:pt x="169" y="792"/>
                  </a:lnTo>
                  <a:lnTo>
                    <a:pt x="175" y="819"/>
                  </a:lnTo>
                  <a:lnTo>
                    <a:pt x="182" y="845"/>
                  </a:lnTo>
                  <a:lnTo>
                    <a:pt x="191" y="868"/>
                  </a:lnTo>
                  <a:lnTo>
                    <a:pt x="202" y="891"/>
                  </a:lnTo>
                  <a:lnTo>
                    <a:pt x="216" y="911"/>
                  </a:lnTo>
                  <a:lnTo>
                    <a:pt x="231" y="928"/>
                  </a:lnTo>
                  <a:lnTo>
                    <a:pt x="249" y="943"/>
                  </a:lnTo>
                  <a:lnTo>
                    <a:pt x="269" y="957"/>
                  </a:lnTo>
                  <a:lnTo>
                    <a:pt x="291" y="966"/>
                  </a:lnTo>
                  <a:lnTo>
                    <a:pt x="314" y="974"/>
                  </a:lnTo>
                  <a:lnTo>
                    <a:pt x="341" y="979"/>
                  </a:lnTo>
                  <a:lnTo>
                    <a:pt x="369" y="980"/>
                  </a:lnTo>
                  <a:lnTo>
                    <a:pt x="388" y="979"/>
                  </a:lnTo>
                  <a:lnTo>
                    <a:pt x="411" y="978"/>
                  </a:lnTo>
                  <a:lnTo>
                    <a:pt x="436" y="975"/>
                  </a:lnTo>
                  <a:lnTo>
                    <a:pt x="463" y="971"/>
                  </a:lnTo>
                  <a:lnTo>
                    <a:pt x="492" y="965"/>
                  </a:lnTo>
                  <a:lnTo>
                    <a:pt x="522" y="957"/>
                  </a:lnTo>
                  <a:lnTo>
                    <a:pt x="556" y="945"/>
                  </a:lnTo>
                  <a:lnTo>
                    <a:pt x="590" y="932"/>
                  </a:lnTo>
                  <a:lnTo>
                    <a:pt x="626" y="916"/>
                  </a:lnTo>
                  <a:lnTo>
                    <a:pt x="663" y="896"/>
                  </a:lnTo>
                  <a:lnTo>
                    <a:pt x="702" y="873"/>
                  </a:lnTo>
                  <a:lnTo>
                    <a:pt x="742" y="846"/>
                  </a:lnTo>
                  <a:lnTo>
                    <a:pt x="783" y="815"/>
                  </a:lnTo>
                  <a:lnTo>
                    <a:pt x="824" y="780"/>
                  </a:lnTo>
                  <a:lnTo>
                    <a:pt x="825" y="780"/>
                  </a:lnTo>
                  <a:lnTo>
                    <a:pt x="824" y="766"/>
                  </a:lnTo>
                  <a:lnTo>
                    <a:pt x="824" y="750"/>
                  </a:lnTo>
                  <a:lnTo>
                    <a:pt x="823" y="730"/>
                  </a:lnTo>
                  <a:lnTo>
                    <a:pt x="822" y="707"/>
                  </a:lnTo>
                  <a:lnTo>
                    <a:pt x="822" y="682"/>
                  </a:lnTo>
                  <a:lnTo>
                    <a:pt x="822" y="655"/>
                  </a:lnTo>
                  <a:lnTo>
                    <a:pt x="822" y="478"/>
                  </a:lnTo>
                  <a:lnTo>
                    <a:pt x="820" y="429"/>
                  </a:lnTo>
                  <a:lnTo>
                    <a:pt x="820" y="402"/>
                  </a:lnTo>
                  <a:lnTo>
                    <a:pt x="818" y="376"/>
                  </a:lnTo>
                  <a:lnTo>
                    <a:pt x="816" y="349"/>
                  </a:lnTo>
                  <a:lnTo>
                    <a:pt x="814" y="322"/>
                  </a:lnTo>
                  <a:lnTo>
                    <a:pt x="810" y="297"/>
                  </a:lnTo>
                  <a:lnTo>
                    <a:pt x="805" y="270"/>
                  </a:lnTo>
                  <a:lnTo>
                    <a:pt x="801" y="245"/>
                  </a:lnTo>
                  <a:lnTo>
                    <a:pt x="794" y="220"/>
                  </a:lnTo>
                  <a:lnTo>
                    <a:pt x="786" y="197"/>
                  </a:lnTo>
                  <a:lnTo>
                    <a:pt x="777" y="175"/>
                  </a:lnTo>
                  <a:lnTo>
                    <a:pt x="768" y="153"/>
                  </a:lnTo>
                  <a:lnTo>
                    <a:pt x="756" y="134"/>
                  </a:lnTo>
                  <a:lnTo>
                    <a:pt x="743" y="115"/>
                  </a:lnTo>
                  <a:lnTo>
                    <a:pt x="729" y="99"/>
                  </a:lnTo>
                  <a:lnTo>
                    <a:pt x="712" y="84"/>
                  </a:lnTo>
                  <a:lnTo>
                    <a:pt x="694" y="73"/>
                  </a:lnTo>
                  <a:lnTo>
                    <a:pt x="673" y="63"/>
                  </a:lnTo>
                  <a:lnTo>
                    <a:pt x="652" y="56"/>
                  </a:lnTo>
                  <a:lnTo>
                    <a:pt x="627" y="51"/>
                  </a:lnTo>
                  <a:lnTo>
                    <a:pt x="601" y="50"/>
                  </a:lnTo>
                  <a:close/>
                  <a:moveTo>
                    <a:pt x="600" y="0"/>
                  </a:moveTo>
                  <a:lnTo>
                    <a:pt x="622" y="0"/>
                  </a:lnTo>
                  <a:lnTo>
                    <a:pt x="645" y="2"/>
                  </a:lnTo>
                  <a:lnTo>
                    <a:pt x="667" y="6"/>
                  </a:lnTo>
                  <a:lnTo>
                    <a:pt x="690" y="11"/>
                  </a:lnTo>
                  <a:lnTo>
                    <a:pt x="713" y="17"/>
                  </a:lnTo>
                  <a:lnTo>
                    <a:pt x="735" y="25"/>
                  </a:lnTo>
                  <a:lnTo>
                    <a:pt x="758" y="34"/>
                  </a:lnTo>
                  <a:lnTo>
                    <a:pt x="780" y="45"/>
                  </a:lnTo>
                  <a:lnTo>
                    <a:pt x="801" y="59"/>
                  </a:lnTo>
                  <a:lnTo>
                    <a:pt x="822" y="74"/>
                  </a:lnTo>
                  <a:lnTo>
                    <a:pt x="841" y="91"/>
                  </a:lnTo>
                  <a:lnTo>
                    <a:pt x="860" y="109"/>
                  </a:lnTo>
                  <a:lnTo>
                    <a:pt x="878" y="131"/>
                  </a:lnTo>
                  <a:lnTo>
                    <a:pt x="895" y="154"/>
                  </a:lnTo>
                  <a:lnTo>
                    <a:pt x="911" y="179"/>
                  </a:lnTo>
                  <a:lnTo>
                    <a:pt x="925" y="206"/>
                  </a:lnTo>
                  <a:lnTo>
                    <a:pt x="937" y="236"/>
                  </a:lnTo>
                  <a:lnTo>
                    <a:pt x="949" y="269"/>
                  </a:lnTo>
                  <a:lnTo>
                    <a:pt x="958" y="304"/>
                  </a:lnTo>
                  <a:lnTo>
                    <a:pt x="965" y="341"/>
                  </a:lnTo>
                  <a:lnTo>
                    <a:pt x="971" y="381"/>
                  </a:lnTo>
                  <a:lnTo>
                    <a:pt x="974" y="424"/>
                  </a:lnTo>
                  <a:lnTo>
                    <a:pt x="975" y="469"/>
                  </a:lnTo>
                  <a:lnTo>
                    <a:pt x="976" y="468"/>
                  </a:lnTo>
                  <a:lnTo>
                    <a:pt x="976" y="608"/>
                  </a:lnTo>
                  <a:lnTo>
                    <a:pt x="1010" y="562"/>
                  </a:lnTo>
                  <a:lnTo>
                    <a:pt x="1041" y="515"/>
                  </a:lnTo>
                  <a:lnTo>
                    <a:pt x="1071" y="465"/>
                  </a:lnTo>
                  <a:lnTo>
                    <a:pt x="1097" y="414"/>
                  </a:lnTo>
                  <a:lnTo>
                    <a:pt x="1122" y="362"/>
                  </a:lnTo>
                  <a:lnTo>
                    <a:pt x="1143" y="310"/>
                  </a:lnTo>
                  <a:lnTo>
                    <a:pt x="1162" y="258"/>
                  </a:lnTo>
                  <a:lnTo>
                    <a:pt x="1179" y="207"/>
                  </a:lnTo>
                  <a:lnTo>
                    <a:pt x="1193" y="157"/>
                  </a:lnTo>
                  <a:lnTo>
                    <a:pt x="1197" y="143"/>
                  </a:lnTo>
                  <a:lnTo>
                    <a:pt x="1200" y="131"/>
                  </a:lnTo>
                  <a:lnTo>
                    <a:pt x="1204" y="123"/>
                  </a:lnTo>
                  <a:lnTo>
                    <a:pt x="1207" y="117"/>
                  </a:lnTo>
                  <a:lnTo>
                    <a:pt x="1213" y="113"/>
                  </a:lnTo>
                  <a:lnTo>
                    <a:pt x="1219" y="111"/>
                  </a:lnTo>
                  <a:lnTo>
                    <a:pt x="1228" y="111"/>
                  </a:lnTo>
                  <a:lnTo>
                    <a:pt x="1237" y="111"/>
                  </a:lnTo>
                  <a:lnTo>
                    <a:pt x="1244" y="114"/>
                  </a:lnTo>
                  <a:lnTo>
                    <a:pt x="1248" y="118"/>
                  </a:lnTo>
                  <a:lnTo>
                    <a:pt x="1251" y="123"/>
                  </a:lnTo>
                  <a:lnTo>
                    <a:pt x="1252" y="127"/>
                  </a:lnTo>
                  <a:lnTo>
                    <a:pt x="1253" y="132"/>
                  </a:lnTo>
                  <a:lnTo>
                    <a:pt x="1253" y="136"/>
                  </a:lnTo>
                  <a:lnTo>
                    <a:pt x="1252" y="138"/>
                  </a:lnTo>
                  <a:lnTo>
                    <a:pt x="1251" y="144"/>
                  </a:lnTo>
                  <a:lnTo>
                    <a:pt x="1249" y="154"/>
                  </a:lnTo>
                  <a:lnTo>
                    <a:pt x="1245" y="168"/>
                  </a:lnTo>
                  <a:lnTo>
                    <a:pt x="1241" y="186"/>
                  </a:lnTo>
                  <a:lnTo>
                    <a:pt x="1235" y="206"/>
                  </a:lnTo>
                  <a:lnTo>
                    <a:pt x="1228" y="230"/>
                  </a:lnTo>
                  <a:lnTo>
                    <a:pt x="1219" y="257"/>
                  </a:lnTo>
                  <a:lnTo>
                    <a:pt x="1209" y="286"/>
                  </a:lnTo>
                  <a:lnTo>
                    <a:pt x="1198" y="318"/>
                  </a:lnTo>
                  <a:lnTo>
                    <a:pt x="1183" y="351"/>
                  </a:lnTo>
                  <a:lnTo>
                    <a:pt x="1168" y="386"/>
                  </a:lnTo>
                  <a:lnTo>
                    <a:pt x="1151" y="424"/>
                  </a:lnTo>
                  <a:lnTo>
                    <a:pt x="1130" y="463"/>
                  </a:lnTo>
                  <a:lnTo>
                    <a:pt x="1109" y="502"/>
                  </a:lnTo>
                  <a:lnTo>
                    <a:pt x="1084" y="543"/>
                  </a:lnTo>
                  <a:lnTo>
                    <a:pt x="1058" y="584"/>
                  </a:lnTo>
                  <a:lnTo>
                    <a:pt x="1028" y="626"/>
                  </a:lnTo>
                  <a:lnTo>
                    <a:pt x="996" y="669"/>
                  </a:lnTo>
                  <a:lnTo>
                    <a:pt x="990" y="678"/>
                  </a:lnTo>
                  <a:lnTo>
                    <a:pt x="984" y="687"/>
                  </a:lnTo>
                  <a:lnTo>
                    <a:pt x="981" y="694"/>
                  </a:lnTo>
                  <a:lnTo>
                    <a:pt x="978" y="702"/>
                  </a:lnTo>
                  <a:lnTo>
                    <a:pt x="977" y="710"/>
                  </a:lnTo>
                  <a:lnTo>
                    <a:pt x="975" y="720"/>
                  </a:lnTo>
                  <a:lnTo>
                    <a:pt x="975" y="771"/>
                  </a:lnTo>
                  <a:lnTo>
                    <a:pt x="976" y="786"/>
                  </a:lnTo>
                  <a:lnTo>
                    <a:pt x="976" y="802"/>
                  </a:lnTo>
                  <a:lnTo>
                    <a:pt x="977" y="820"/>
                  </a:lnTo>
                  <a:lnTo>
                    <a:pt x="978" y="838"/>
                  </a:lnTo>
                  <a:lnTo>
                    <a:pt x="980" y="857"/>
                  </a:lnTo>
                  <a:lnTo>
                    <a:pt x="982" y="875"/>
                  </a:lnTo>
                  <a:lnTo>
                    <a:pt x="986" y="893"/>
                  </a:lnTo>
                  <a:lnTo>
                    <a:pt x="989" y="910"/>
                  </a:lnTo>
                  <a:lnTo>
                    <a:pt x="994" y="927"/>
                  </a:lnTo>
                  <a:lnTo>
                    <a:pt x="999" y="941"/>
                  </a:lnTo>
                  <a:lnTo>
                    <a:pt x="1005" y="954"/>
                  </a:lnTo>
                  <a:lnTo>
                    <a:pt x="1013" y="965"/>
                  </a:lnTo>
                  <a:lnTo>
                    <a:pt x="1021" y="973"/>
                  </a:lnTo>
                  <a:lnTo>
                    <a:pt x="1031" y="978"/>
                  </a:lnTo>
                  <a:lnTo>
                    <a:pt x="1042" y="980"/>
                  </a:lnTo>
                  <a:lnTo>
                    <a:pt x="1045" y="980"/>
                  </a:lnTo>
                  <a:lnTo>
                    <a:pt x="1050" y="979"/>
                  </a:lnTo>
                  <a:lnTo>
                    <a:pt x="1057" y="979"/>
                  </a:lnTo>
                  <a:lnTo>
                    <a:pt x="1066" y="977"/>
                  </a:lnTo>
                  <a:lnTo>
                    <a:pt x="1076" y="974"/>
                  </a:lnTo>
                  <a:lnTo>
                    <a:pt x="1087" y="969"/>
                  </a:lnTo>
                  <a:lnTo>
                    <a:pt x="1099" y="963"/>
                  </a:lnTo>
                  <a:lnTo>
                    <a:pt x="1111" y="954"/>
                  </a:lnTo>
                  <a:lnTo>
                    <a:pt x="1124" y="943"/>
                  </a:lnTo>
                  <a:lnTo>
                    <a:pt x="1136" y="929"/>
                  </a:lnTo>
                  <a:lnTo>
                    <a:pt x="1147" y="913"/>
                  </a:lnTo>
                  <a:lnTo>
                    <a:pt x="1158" y="893"/>
                  </a:lnTo>
                  <a:lnTo>
                    <a:pt x="1168" y="869"/>
                  </a:lnTo>
                  <a:lnTo>
                    <a:pt x="1173" y="857"/>
                  </a:lnTo>
                  <a:lnTo>
                    <a:pt x="1179" y="850"/>
                  </a:lnTo>
                  <a:lnTo>
                    <a:pt x="1187" y="846"/>
                  </a:lnTo>
                  <a:lnTo>
                    <a:pt x="1196" y="844"/>
                  </a:lnTo>
                  <a:lnTo>
                    <a:pt x="1202" y="845"/>
                  </a:lnTo>
                  <a:lnTo>
                    <a:pt x="1209" y="847"/>
                  </a:lnTo>
                  <a:lnTo>
                    <a:pt x="1215" y="850"/>
                  </a:lnTo>
                  <a:lnTo>
                    <a:pt x="1219" y="855"/>
                  </a:lnTo>
                  <a:lnTo>
                    <a:pt x="1222" y="861"/>
                  </a:lnTo>
                  <a:lnTo>
                    <a:pt x="1224" y="869"/>
                  </a:lnTo>
                  <a:lnTo>
                    <a:pt x="1222" y="878"/>
                  </a:lnTo>
                  <a:lnTo>
                    <a:pt x="1219" y="889"/>
                  </a:lnTo>
                  <a:lnTo>
                    <a:pt x="1214" y="902"/>
                  </a:lnTo>
                  <a:lnTo>
                    <a:pt x="1207" y="916"/>
                  </a:lnTo>
                  <a:lnTo>
                    <a:pt x="1198" y="932"/>
                  </a:lnTo>
                  <a:lnTo>
                    <a:pt x="1187" y="948"/>
                  </a:lnTo>
                  <a:lnTo>
                    <a:pt x="1174" y="963"/>
                  </a:lnTo>
                  <a:lnTo>
                    <a:pt x="1160" y="978"/>
                  </a:lnTo>
                  <a:lnTo>
                    <a:pt x="1143" y="992"/>
                  </a:lnTo>
                  <a:lnTo>
                    <a:pt x="1125" y="1004"/>
                  </a:lnTo>
                  <a:lnTo>
                    <a:pt x="1106" y="1015"/>
                  </a:lnTo>
                  <a:lnTo>
                    <a:pt x="1085" y="1023"/>
                  </a:lnTo>
                  <a:lnTo>
                    <a:pt x="1062" y="1028"/>
                  </a:lnTo>
                  <a:lnTo>
                    <a:pt x="1038" y="1030"/>
                  </a:lnTo>
                  <a:lnTo>
                    <a:pt x="1011" y="1028"/>
                  </a:lnTo>
                  <a:lnTo>
                    <a:pt x="985" y="1023"/>
                  </a:lnTo>
                  <a:lnTo>
                    <a:pt x="961" y="1015"/>
                  </a:lnTo>
                  <a:lnTo>
                    <a:pt x="939" y="1003"/>
                  </a:lnTo>
                  <a:lnTo>
                    <a:pt x="918" y="988"/>
                  </a:lnTo>
                  <a:lnTo>
                    <a:pt x="899" y="970"/>
                  </a:lnTo>
                  <a:lnTo>
                    <a:pt x="882" y="950"/>
                  </a:lnTo>
                  <a:lnTo>
                    <a:pt x="867" y="926"/>
                  </a:lnTo>
                  <a:lnTo>
                    <a:pt x="854" y="900"/>
                  </a:lnTo>
                  <a:lnTo>
                    <a:pt x="843" y="872"/>
                  </a:lnTo>
                  <a:lnTo>
                    <a:pt x="835" y="841"/>
                  </a:lnTo>
                  <a:lnTo>
                    <a:pt x="784" y="879"/>
                  </a:lnTo>
                  <a:lnTo>
                    <a:pt x="733" y="913"/>
                  </a:lnTo>
                  <a:lnTo>
                    <a:pt x="683" y="941"/>
                  </a:lnTo>
                  <a:lnTo>
                    <a:pt x="634" y="966"/>
                  </a:lnTo>
                  <a:lnTo>
                    <a:pt x="586" y="986"/>
                  </a:lnTo>
                  <a:lnTo>
                    <a:pt x="539" y="1002"/>
                  </a:lnTo>
                  <a:lnTo>
                    <a:pt x="493" y="1015"/>
                  </a:lnTo>
                  <a:lnTo>
                    <a:pt x="448" y="1023"/>
                  </a:lnTo>
                  <a:lnTo>
                    <a:pt x="404" y="1029"/>
                  </a:lnTo>
                  <a:lnTo>
                    <a:pt x="361" y="1030"/>
                  </a:lnTo>
                  <a:lnTo>
                    <a:pt x="324" y="1029"/>
                  </a:lnTo>
                  <a:lnTo>
                    <a:pt x="289" y="1024"/>
                  </a:lnTo>
                  <a:lnTo>
                    <a:pt x="255" y="1016"/>
                  </a:lnTo>
                  <a:lnTo>
                    <a:pt x="224" y="1006"/>
                  </a:lnTo>
                  <a:lnTo>
                    <a:pt x="194" y="993"/>
                  </a:lnTo>
                  <a:lnTo>
                    <a:pt x="166" y="977"/>
                  </a:lnTo>
                  <a:lnTo>
                    <a:pt x="141" y="960"/>
                  </a:lnTo>
                  <a:lnTo>
                    <a:pt x="117" y="940"/>
                  </a:lnTo>
                  <a:lnTo>
                    <a:pt x="95" y="918"/>
                  </a:lnTo>
                  <a:lnTo>
                    <a:pt x="76" y="893"/>
                  </a:lnTo>
                  <a:lnTo>
                    <a:pt x="59" y="868"/>
                  </a:lnTo>
                  <a:lnTo>
                    <a:pt x="43" y="840"/>
                  </a:lnTo>
                  <a:lnTo>
                    <a:pt x="30" y="811"/>
                  </a:lnTo>
                  <a:lnTo>
                    <a:pt x="19" y="780"/>
                  </a:lnTo>
                  <a:lnTo>
                    <a:pt x="11" y="748"/>
                  </a:lnTo>
                  <a:lnTo>
                    <a:pt x="5" y="716"/>
                  </a:lnTo>
                  <a:lnTo>
                    <a:pt x="1" y="682"/>
                  </a:lnTo>
                  <a:lnTo>
                    <a:pt x="0" y="647"/>
                  </a:lnTo>
                  <a:lnTo>
                    <a:pt x="2" y="599"/>
                  </a:lnTo>
                  <a:lnTo>
                    <a:pt x="9" y="551"/>
                  </a:lnTo>
                  <a:lnTo>
                    <a:pt x="19" y="503"/>
                  </a:lnTo>
                  <a:lnTo>
                    <a:pt x="33" y="456"/>
                  </a:lnTo>
                  <a:lnTo>
                    <a:pt x="51" y="410"/>
                  </a:lnTo>
                  <a:lnTo>
                    <a:pt x="72" y="365"/>
                  </a:lnTo>
                  <a:lnTo>
                    <a:pt x="96" y="322"/>
                  </a:lnTo>
                  <a:lnTo>
                    <a:pt x="123" y="280"/>
                  </a:lnTo>
                  <a:lnTo>
                    <a:pt x="153" y="240"/>
                  </a:lnTo>
                  <a:lnTo>
                    <a:pt x="186" y="202"/>
                  </a:lnTo>
                  <a:lnTo>
                    <a:pt x="220" y="168"/>
                  </a:lnTo>
                  <a:lnTo>
                    <a:pt x="257" y="135"/>
                  </a:lnTo>
                  <a:lnTo>
                    <a:pt x="295" y="105"/>
                  </a:lnTo>
                  <a:lnTo>
                    <a:pt x="335" y="79"/>
                  </a:lnTo>
                  <a:lnTo>
                    <a:pt x="378" y="56"/>
                  </a:lnTo>
                  <a:lnTo>
                    <a:pt x="420" y="36"/>
                  </a:lnTo>
                  <a:lnTo>
                    <a:pt x="464" y="21"/>
                  </a:lnTo>
                  <a:lnTo>
                    <a:pt x="509" y="9"/>
                  </a:lnTo>
                  <a:lnTo>
                    <a:pt x="554" y="2"/>
                  </a:lnTo>
                  <a:lnTo>
                    <a:pt x="6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31" name="Freeform 23"/>
            <p:cNvSpPr>
              <a:spLocks/>
            </p:cNvSpPr>
            <p:nvPr/>
          </p:nvSpPr>
          <p:spPr bwMode="auto">
            <a:xfrm>
              <a:off x="5677" y="3134"/>
              <a:ext cx="702" cy="1070"/>
            </a:xfrm>
            <a:custGeom>
              <a:avLst/>
              <a:gdLst/>
              <a:ahLst/>
              <a:cxnLst>
                <a:cxn ang="0">
                  <a:pos x="400" y="5"/>
                </a:cxn>
                <a:cxn ang="0">
                  <a:pos x="497" y="30"/>
                </a:cxn>
                <a:cxn ang="0">
                  <a:pos x="580" y="75"/>
                </a:cxn>
                <a:cxn ang="0">
                  <a:pos x="644" y="139"/>
                </a:cxn>
                <a:cxn ang="0">
                  <a:pos x="687" y="220"/>
                </a:cxn>
                <a:cxn ang="0">
                  <a:pos x="702" y="315"/>
                </a:cxn>
                <a:cxn ang="0">
                  <a:pos x="687" y="406"/>
                </a:cxn>
                <a:cxn ang="0">
                  <a:pos x="649" y="486"/>
                </a:cxn>
                <a:cxn ang="0">
                  <a:pos x="591" y="557"/>
                </a:cxn>
                <a:cxn ang="0">
                  <a:pos x="523" y="621"/>
                </a:cxn>
                <a:cxn ang="0">
                  <a:pos x="440" y="689"/>
                </a:cxn>
                <a:cxn ang="0">
                  <a:pos x="376" y="741"/>
                </a:cxn>
                <a:cxn ang="0">
                  <a:pos x="324" y="785"/>
                </a:cxn>
                <a:cxn ang="0">
                  <a:pos x="264" y="839"/>
                </a:cxn>
                <a:cxn ang="0">
                  <a:pos x="188" y="907"/>
                </a:cxn>
                <a:cxn ang="0">
                  <a:pos x="496" y="933"/>
                </a:cxn>
                <a:cxn ang="0">
                  <a:pos x="548" y="932"/>
                </a:cxn>
                <a:cxn ang="0">
                  <a:pos x="592" y="927"/>
                </a:cxn>
                <a:cxn ang="0">
                  <a:pos x="613" y="916"/>
                </a:cxn>
                <a:cxn ang="0">
                  <a:pos x="627" y="875"/>
                </a:cxn>
                <a:cxn ang="0">
                  <a:pos x="642" y="804"/>
                </a:cxn>
                <a:cxn ang="0">
                  <a:pos x="702" y="776"/>
                </a:cxn>
                <a:cxn ang="0">
                  <a:pos x="0" y="1043"/>
                </a:cxn>
                <a:cxn ang="0">
                  <a:pos x="4" y="1021"/>
                </a:cxn>
                <a:cxn ang="0">
                  <a:pos x="18" y="1005"/>
                </a:cxn>
                <a:cxn ang="0">
                  <a:pos x="427" y="589"/>
                </a:cxn>
                <a:cxn ang="0">
                  <a:pos x="476" y="524"/>
                </a:cxn>
                <a:cxn ang="0">
                  <a:pos x="521" y="443"/>
                </a:cxn>
                <a:cxn ang="0">
                  <a:pos x="546" y="348"/>
                </a:cxn>
                <a:cxn ang="0">
                  <a:pos x="543" y="263"/>
                </a:cxn>
                <a:cxn ang="0">
                  <a:pos x="520" y="191"/>
                </a:cxn>
                <a:cxn ang="0">
                  <a:pos x="478" y="128"/>
                </a:cxn>
                <a:cxn ang="0">
                  <a:pos x="416" y="82"/>
                </a:cxn>
                <a:cxn ang="0">
                  <a:pos x="336" y="58"/>
                </a:cxn>
                <a:cxn ang="0">
                  <a:pos x="270" y="59"/>
                </a:cxn>
                <a:cxn ang="0">
                  <a:pos x="212" y="75"/>
                </a:cxn>
                <a:cxn ang="0">
                  <a:pos x="155" y="107"/>
                </a:cxn>
                <a:cxn ang="0">
                  <a:pos x="104" y="160"/>
                </a:cxn>
                <a:cxn ang="0">
                  <a:pos x="96" y="209"/>
                </a:cxn>
                <a:cxn ang="0">
                  <a:pos x="137" y="223"/>
                </a:cxn>
                <a:cxn ang="0">
                  <a:pos x="159" y="249"/>
                </a:cxn>
                <a:cxn ang="0">
                  <a:pos x="168" y="277"/>
                </a:cxn>
                <a:cxn ang="0">
                  <a:pos x="168" y="310"/>
                </a:cxn>
                <a:cxn ang="0">
                  <a:pos x="150" y="349"/>
                </a:cxn>
                <a:cxn ang="0">
                  <a:pos x="119" y="372"/>
                </a:cxn>
                <a:cxn ang="0">
                  <a:pos x="85" y="379"/>
                </a:cxn>
                <a:cxn ang="0">
                  <a:pos x="68" y="377"/>
                </a:cxn>
                <a:cxn ang="0">
                  <a:pos x="42" y="368"/>
                </a:cxn>
                <a:cxn ang="0">
                  <a:pos x="17" y="346"/>
                </a:cxn>
                <a:cxn ang="0">
                  <a:pos x="2" y="307"/>
                </a:cxn>
                <a:cxn ang="0">
                  <a:pos x="7" y="230"/>
                </a:cxn>
                <a:cxn ang="0">
                  <a:pos x="42" y="148"/>
                </a:cxn>
                <a:cxn ang="0">
                  <a:pos x="103" y="78"/>
                </a:cxn>
                <a:cxn ang="0">
                  <a:pos x="187" y="27"/>
                </a:cxn>
                <a:cxn ang="0">
                  <a:pos x="291" y="2"/>
                </a:cxn>
              </a:cxnLst>
              <a:rect l="0" t="0" r="r" b="b"/>
              <a:pathLst>
                <a:path w="702" h="1070">
                  <a:moveTo>
                    <a:pt x="330" y="0"/>
                  </a:moveTo>
                  <a:lnTo>
                    <a:pt x="365" y="1"/>
                  </a:lnTo>
                  <a:lnTo>
                    <a:pt x="400" y="5"/>
                  </a:lnTo>
                  <a:lnTo>
                    <a:pt x="434" y="11"/>
                  </a:lnTo>
                  <a:lnTo>
                    <a:pt x="466" y="19"/>
                  </a:lnTo>
                  <a:lnTo>
                    <a:pt x="497" y="30"/>
                  </a:lnTo>
                  <a:lnTo>
                    <a:pt x="526" y="43"/>
                  </a:lnTo>
                  <a:lnTo>
                    <a:pt x="554" y="58"/>
                  </a:lnTo>
                  <a:lnTo>
                    <a:pt x="580" y="75"/>
                  </a:lnTo>
                  <a:lnTo>
                    <a:pt x="604" y="95"/>
                  </a:lnTo>
                  <a:lnTo>
                    <a:pt x="625" y="116"/>
                  </a:lnTo>
                  <a:lnTo>
                    <a:pt x="644" y="139"/>
                  </a:lnTo>
                  <a:lnTo>
                    <a:pt x="661" y="164"/>
                  </a:lnTo>
                  <a:lnTo>
                    <a:pt x="676" y="191"/>
                  </a:lnTo>
                  <a:lnTo>
                    <a:pt x="687" y="220"/>
                  </a:lnTo>
                  <a:lnTo>
                    <a:pt x="695" y="250"/>
                  </a:lnTo>
                  <a:lnTo>
                    <a:pt x="700" y="281"/>
                  </a:lnTo>
                  <a:lnTo>
                    <a:pt x="702" y="315"/>
                  </a:lnTo>
                  <a:lnTo>
                    <a:pt x="700" y="347"/>
                  </a:lnTo>
                  <a:lnTo>
                    <a:pt x="695" y="377"/>
                  </a:lnTo>
                  <a:lnTo>
                    <a:pt x="687" y="406"/>
                  </a:lnTo>
                  <a:lnTo>
                    <a:pt x="676" y="434"/>
                  </a:lnTo>
                  <a:lnTo>
                    <a:pt x="664" y="461"/>
                  </a:lnTo>
                  <a:lnTo>
                    <a:pt x="649" y="486"/>
                  </a:lnTo>
                  <a:lnTo>
                    <a:pt x="631" y="511"/>
                  </a:lnTo>
                  <a:lnTo>
                    <a:pt x="612" y="535"/>
                  </a:lnTo>
                  <a:lnTo>
                    <a:pt x="591" y="557"/>
                  </a:lnTo>
                  <a:lnTo>
                    <a:pt x="570" y="579"/>
                  </a:lnTo>
                  <a:lnTo>
                    <a:pt x="547" y="601"/>
                  </a:lnTo>
                  <a:lnTo>
                    <a:pt x="523" y="621"/>
                  </a:lnTo>
                  <a:lnTo>
                    <a:pt x="474" y="662"/>
                  </a:lnTo>
                  <a:lnTo>
                    <a:pt x="457" y="676"/>
                  </a:lnTo>
                  <a:lnTo>
                    <a:pt x="440" y="689"/>
                  </a:lnTo>
                  <a:lnTo>
                    <a:pt x="423" y="702"/>
                  </a:lnTo>
                  <a:lnTo>
                    <a:pt x="392" y="728"/>
                  </a:lnTo>
                  <a:lnTo>
                    <a:pt x="376" y="741"/>
                  </a:lnTo>
                  <a:lnTo>
                    <a:pt x="360" y="755"/>
                  </a:lnTo>
                  <a:lnTo>
                    <a:pt x="342" y="770"/>
                  </a:lnTo>
                  <a:lnTo>
                    <a:pt x="324" y="785"/>
                  </a:lnTo>
                  <a:lnTo>
                    <a:pt x="306" y="802"/>
                  </a:lnTo>
                  <a:lnTo>
                    <a:pt x="285" y="819"/>
                  </a:lnTo>
                  <a:lnTo>
                    <a:pt x="264" y="839"/>
                  </a:lnTo>
                  <a:lnTo>
                    <a:pt x="240" y="859"/>
                  </a:lnTo>
                  <a:lnTo>
                    <a:pt x="215" y="882"/>
                  </a:lnTo>
                  <a:lnTo>
                    <a:pt x="188" y="907"/>
                  </a:lnTo>
                  <a:lnTo>
                    <a:pt x="158" y="934"/>
                  </a:lnTo>
                  <a:lnTo>
                    <a:pt x="481" y="934"/>
                  </a:lnTo>
                  <a:lnTo>
                    <a:pt x="496" y="933"/>
                  </a:lnTo>
                  <a:lnTo>
                    <a:pt x="513" y="933"/>
                  </a:lnTo>
                  <a:lnTo>
                    <a:pt x="531" y="932"/>
                  </a:lnTo>
                  <a:lnTo>
                    <a:pt x="548" y="932"/>
                  </a:lnTo>
                  <a:lnTo>
                    <a:pt x="564" y="931"/>
                  </a:lnTo>
                  <a:lnTo>
                    <a:pt x="579" y="930"/>
                  </a:lnTo>
                  <a:lnTo>
                    <a:pt x="592" y="927"/>
                  </a:lnTo>
                  <a:lnTo>
                    <a:pt x="602" y="925"/>
                  </a:lnTo>
                  <a:lnTo>
                    <a:pt x="607" y="923"/>
                  </a:lnTo>
                  <a:lnTo>
                    <a:pt x="613" y="916"/>
                  </a:lnTo>
                  <a:lnTo>
                    <a:pt x="617" y="906"/>
                  </a:lnTo>
                  <a:lnTo>
                    <a:pt x="623" y="892"/>
                  </a:lnTo>
                  <a:lnTo>
                    <a:pt x="627" y="875"/>
                  </a:lnTo>
                  <a:lnTo>
                    <a:pt x="636" y="839"/>
                  </a:lnTo>
                  <a:lnTo>
                    <a:pt x="639" y="821"/>
                  </a:lnTo>
                  <a:lnTo>
                    <a:pt x="642" y="804"/>
                  </a:lnTo>
                  <a:lnTo>
                    <a:pt x="644" y="789"/>
                  </a:lnTo>
                  <a:lnTo>
                    <a:pt x="646" y="776"/>
                  </a:lnTo>
                  <a:lnTo>
                    <a:pt x="702" y="776"/>
                  </a:lnTo>
                  <a:lnTo>
                    <a:pt x="653" y="1070"/>
                  </a:lnTo>
                  <a:lnTo>
                    <a:pt x="0" y="1070"/>
                  </a:lnTo>
                  <a:lnTo>
                    <a:pt x="0" y="1043"/>
                  </a:lnTo>
                  <a:lnTo>
                    <a:pt x="1" y="1034"/>
                  </a:lnTo>
                  <a:lnTo>
                    <a:pt x="2" y="1027"/>
                  </a:lnTo>
                  <a:lnTo>
                    <a:pt x="4" y="1021"/>
                  </a:lnTo>
                  <a:lnTo>
                    <a:pt x="8" y="1016"/>
                  </a:lnTo>
                  <a:lnTo>
                    <a:pt x="12" y="1011"/>
                  </a:lnTo>
                  <a:lnTo>
                    <a:pt x="18" y="1005"/>
                  </a:lnTo>
                  <a:lnTo>
                    <a:pt x="397" y="622"/>
                  </a:lnTo>
                  <a:lnTo>
                    <a:pt x="411" y="607"/>
                  </a:lnTo>
                  <a:lnTo>
                    <a:pt x="427" y="589"/>
                  </a:lnTo>
                  <a:lnTo>
                    <a:pt x="443" y="569"/>
                  </a:lnTo>
                  <a:lnTo>
                    <a:pt x="459" y="548"/>
                  </a:lnTo>
                  <a:lnTo>
                    <a:pt x="476" y="524"/>
                  </a:lnTo>
                  <a:lnTo>
                    <a:pt x="492" y="499"/>
                  </a:lnTo>
                  <a:lnTo>
                    <a:pt x="507" y="472"/>
                  </a:lnTo>
                  <a:lnTo>
                    <a:pt x="521" y="443"/>
                  </a:lnTo>
                  <a:lnTo>
                    <a:pt x="532" y="413"/>
                  </a:lnTo>
                  <a:lnTo>
                    <a:pt x="540" y="381"/>
                  </a:lnTo>
                  <a:lnTo>
                    <a:pt x="546" y="348"/>
                  </a:lnTo>
                  <a:lnTo>
                    <a:pt x="548" y="314"/>
                  </a:lnTo>
                  <a:lnTo>
                    <a:pt x="547" y="288"/>
                  </a:lnTo>
                  <a:lnTo>
                    <a:pt x="543" y="263"/>
                  </a:lnTo>
                  <a:lnTo>
                    <a:pt x="538" y="238"/>
                  </a:lnTo>
                  <a:lnTo>
                    <a:pt x="530" y="213"/>
                  </a:lnTo>
                  <a:lnTo>
                    <a:pt x="520" y="191"/>
                  </a:lnTo>
                  <a:lnTo>
                    <a:pt x="508" y="168"/>
                  </a:lnTo>
                  <a:lnTo>
                    <a:pt x="494" y="147"/>
                  </a:lnTo>
                  <a:lnTo>
                    <a:pt x="478" y="128"/>
                  </a:lnTo>
                  <a:lnTo>
                    <a:pt x="459" y="110"/>
                  </a:lnTo>
                  <a:lnTo>
                    <a:pt x="438" y="95"/>
                  </a:lnTo>
                  <a:lnTo>
                    <a:pt x="416" y="82"/>
                  </a:lnTo>
                  <a:lnTo>
                    <a:pt x="391" y="71"/>
                  </a:lnTo>
                  <a:lnTo>
                    <a:pt x="365" y="63"/>
                  </a:lnTo>
                  <a:lnTo>
                    <a:pt x="336" y="58"/>
                  </a:lnTo>
                  <a:lnTo>
                    <a:pt x="306" y="57"/>
                  </a:lnTo>
                  <a:lnTo>
                    <a:pt x="288" y="57"/>
                  </a:lnTo>
                  <a:lnTo>
                    <a:pt x="270" y="59"/>
                  </a:lnTo>
                  <a:lnTo>
                    <a:pt x="251" y="63"/>
                  </a:lnTo>
                  <a:lnTo>
                    <a:pt x="232" y="68"/>
                  </a:lnTo>
                  <a:lnTo>
                    <a:pt x="212" y="75"/>
                  </a:lnTo>
                  <a:lnTo>
                    <a:pt x="192" y="84"/>
                  </a:lnTo>
                  <a:lnTo>
                    <a:pt x="173" y="95"/>
                  </a:lnTo>
                  <a:lnTo>
                    <a:pt x="155" y="107"/>
                  </a:lnTo>
                  <a:lnTo>
                    <a:pt x="136" y="123"/>
                  </a:lnTo>
                  <a:lnTo>
                    <a:pt x="120" y="140"/>
                  </a:lnTo>
                  <a:lnTo>
                    <a:pt x="104" y="160"/>
                  </a:lnTo>
                  <a:lnTo>
                    <a:pt x="90" y="182"/>
                  </a:lnTo>
                  <a:lnTo>
                    <a:pt x="78" y="207"/>
                  </a:lnTo>
                  <a:lnTo>
                    <a:pt x="96" y="209"/>
                  </a:lnTo>
                  <a:lnTo>
                    <a:pt x="113" y="211"/>
                  </a:lnTo>
                  <a:lnTo>
                    <a:pt x="126" y="217"/>
                  </a:lnTo>
                  <a:lnTo>
                    <a:pt x="137" y="223"/>
                  </a:lnTo>
                  <a:lnTo>
                    <a:pt x="147" y="231"/>
                  </a:lnTo>
                  <a:lnTo>
                    <a:pt x="153" y="240"/>
                  </a:lnTo>
                  <a:lnTo>
                    <a:pt x="159" y="249"/>
                  </a:lnTo>
                  <a:lnTo>
                    <a:pt x="163" y="259"/>
                  </a:lnTo>
                  <a:lnTo>
                    <a:pt x="166" y="268"/>
                  </a:lnTo>
                  <a:lnTo>
                    <a:pt x="168" y="277"/>
                  </a:lnTo>
                  <a:lnTo>
                    <a:pt x="169" y="286"/>
                  </a:lnTo>
                  <a:lnTo>
                    <a:pt x="169" y="293"/>
                  </a:lnTo>
                  <a:lnTo>
                    <a:pt x="168" y="310"/>
                  </a:lnTo>
                  <a:lnTo>
                    <a:pt x="164" y="325"/>
                  </a:lnTo>
                  <a:lnTo>
                    <a:pt x="158" y="337"/>
                  </a:lnTo>
                  <a:lnTo>
                    <a:pt x="150" y="349"/>
                  </a:lnTo>
                  <a:lnTo>
                    <a:pt x="141" y="358"/>
                  </a:lnTo>
                  <a:lnTo>
                    <a:pt x="131" y="365"/>
                  </a:lnTo>
                  <a:lnTo>
                    <a:pt x="119" y="372"/>
                  </a:lnTo>
                  <a:lnTo>
                    <a:pt x="108" y="376"/>
                  </a:lnTo>
                  <a:lnTo>
                    <a:pt x="96" y="379"/>
                  </a:lnTo>
                  <a:lnTo>
                    <a:pt x="85" y="379"/>
                  </a:lnTo>
                  <a:lnTo>
                    <a:pt x="81" y="379"/>
                  </a:lnTo>
                  <a:lnTo>
                    <a:pt x="75" y="379"/>
                  </a:lnTo>
                  <a:lnTo>
                    <a:pt x="68" y="377"/>
                  </a:lnTo>
                  <a:lnTo>
                    <a:pt x="60" y="375"/>
                  </a:lnTo>
                  <a:lnTo>
                    <a:pt x="51" y="372"/>
                  </a:lnTo>
                  <a:lnTo>
                    <a:pt x="42" y="368"/>
                  </a:lnTo>
                  <a:lnTo>
                    <a:pt x="33" y="362"/>
                  </a:lnTo>
                  <a:lnTo>
                    <a:pt x="24" y="355"/>
                  </a:lnTo>
                  <a:lnTo>
                    <a:pt x="17" y="346"/>
                  </a:lnTo>
                  <a:lnTo>
                    <a:pt x="10" y="336"/>
                  </a:lnTo>
                  <a:lnTo>
                    <a:pt x="5" y="322"/>
                  </a:lnTo>
                  <a:lnTo>
                    <a:pt x="2" y="307"/>
                  </a:lnTo>
                  <a:lnTo>
                    <a:pt x="0" y="290"/>
                  </a:lnTo>
                  <a:lnTo>
                    <a:pt x="2" y="260"/>
                  </a:lnTo>
                  <a:lnTo>
                    <a:pt x="7" y="230"/>
                  </a:lnTo>
                  <a:lnTo>
                    <a:pt x="16" y="202"/>
                  </a:lnTo>
                  <a:lnTo>
                    <a:pt x="28" y="174"/>
                  </a:lnTo>
                  <a:lnTo>
                    <a:pt x="42" y="148"/>
                  </a:lnTo>
                  <a:lnTo>
                    <a:pt x="60" y="123"/>
                  </a:lnTo>
                  <a:lnTo>
                    <a:pt x="80" y="99"/>
                  </a:lnTo>
                  <a:lnTo>
                    <a:pt x="103" y="78"/>
                  </a:lnTo>
                  <a:lnTo>
                    <a:pt x="129" y="59"/>
                  </a:lnTo>
                  <a:lnTo>
                    <a:pt x="157" y="41"/>
                  </a:lnTo>
                  <a:lnTo>
                    <a:pt x="187" y="27"/>
                  </a:lnTo>
                  <a:lnTo>
                    <a:pt x="220" y="16"/>
                  </a:lnTo>
                  <a:lnTo>
                    <a:pt x="255" y="7"/>
                  </a:lnTo>
                  <a:lnTo>
                    <a:pt x="291" y="2"/>
                  </a:lnTo>
                  <a:lnTo>
                    <a:pt x="3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60" name="Straight Arrow Connector 59"/>
          <p:cNvCxnSpPr/>
          <p:nvPr/>
        </p:nvCxnSpPr>
        <p:spPr>
          <a:xfrm>
            <a:off x="914400" y="3505200"/>
            <a:ext cx="1143000" cy="381000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Arrow Connector 60"/>
          <p:cNvCxnSpPr/>
          <p:nvPr/>
        </p:nvCxnSpPr>
        <p:spPr>
          <a:xfrm rot="16200000" flipH="1">
            <a:off x="762000" y="3657600"/>
            <a:ext cx="1752600" cy="1447800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Arrow Connector 64"/>
          <p:cNvCxnSpPr/>
          <p:nvPr/>
        </p:nvCxnSpPr>
        <p:spPr>
          <a:xfrm rot="10800000">
            <a:off x="3886200" y="4419600"/>
            <a:ext cx="685800" cy="609600"/>
          </a:xfrm>
          <a:prstGeom prst="straightConnector1">
            <a:avLst/>
          </a:prstGeom>
          <a:ln w="57150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Arrow Connector 65"/>
          <p:cNvCxnSpPr/>
          <p:nvPr/>
        </p:nvCxnSpPr>
        <p:spPr>
          <a:xfrm rot="10800000">
            <a:off x="1295400" y="5029200"/>
            <a:ext cx="3276600" cy="1588"/>
          </a:xfrm>
          <a:prstGeom prst="straightConnector1">
            <a:avLst/>
          </a:prstGeom>
          <a:ln w="57150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3034" name="Group 26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152400" y="6248400"/>
            <a:ext cx="615924" cy="457200"/>
            <a:chOff x="3826" y="2676"/>
            <a:chExt cx="1948" cy="1446"/>
          </a:xfrm>
          <a:solidFill>
            <a:srgbClr val="7030A0"/>
          </a:solidFill>
        </p:grpSpPr>
        <p:sp>
          <p:nvSpPr>
            <p:cNvPr id="43036" name="Freeform 28"/>
            <p:cNvSpPr>
              <a:spLocks noEditPoints="1"/>
            </p:cNvSpPr>
            <p:nvPr/>
          </p:nvSpPr>
          <p:spPr bwMode="auto">
            <a:xfrm>
              <a:off x="3826" y="2676"/>
              <a:ext cx="1165" cy="1446"/>
            </a:xfrm>
            <a:custGeom>
              <a:avLst/>
              <a:gdLst/>
              <a:ahLst/>
              <a:cxnLst>
                <a:cxn ang="0">
                  <a:pos x="796" y="63"/>
                </a:cxn>
                <a:cxn ang="0">
                  <a:pos x="680" y="137"/>
                </a:cxn>
                <a:cxn ang="0">
                  <a:pos x="596" y="228"/>
                </a:cxn>
                <a:cxn ang="0">
                  <a:pos x="456" y="740"/>
                </a:cxn>
                <a:cxn ang="0">
                  <a:pos x="449" y="780"/>
                </a:cxn>
                <a:cxn ang="0">
                  <a:pos x="461" y="831"/>
                </a:cxn>
                <a:cxn ang="0">
                  <a:pos x="495" y="907"/>
                </a:cxn>
                <a:cxn ang="0">
                  <a:pos x="563" y="968"/>
                </a:cxn>
                <a:cxn ang="0">
                  <a:pos x="667" y="974"/>
                </a:cxn>
                <a:cxn ang="0">
                  <a:pos x="782" y="903"/>
                </a:cxn>
                <a:cxn ang="0">
                  <a:pos x="891" y="748"/>
                </a:cxn>
                <a:cxn ang="0">
                  <a:pos x="938" y="613"/>
                </a:cxn>
                <a:cxn ang="0">
                  <a:pos x="983" y="430"/>
                </a:cxn>
                <a:cxn ang="0">
                  <a:pos x="1004" y="265"/>
                </a:cxn>
                <a:cxn ang="0">
                  <a:pos x="977" y="127"/>
                </a:cxn>
                <a:cxn ang="0">
                  <a:pos x="902" y="57"/>
                </a:cxn>
                <a:cxn ang="0">
                  <a:pos x="411" y="3"/>
                </a:cxn>
                <a:cxn ang="0">
                  <a:pos x="498" y="39"/>
                </a:cxn>
                <a:cxn ang="0">
                  <a:pos x="562" y="123"/>
                </a:cxn>
                <a:cxn ang="0">
                  <a:pos x="650" y="96"/>
                </a:cxn>
                <a:cxn ang="0">
                  <a:pos x="800" y="10"/>
                </a:cxn>
                <a:cxn ang="0">
                  <a:pos x="963" y="18"/>
                </a:cxn>
                <a:cxn ang="0">
                  <a:pos x="1091" y="116"/>
                </a:cxn>
                <a:cxn ang="0">
                  <a:pos x="1158" y="283"/>
                </a:cxn>
                <a:cxn ang="0">
                  <a:pos x="1147" y="514"/>
                </a:cxn>
                <a:cxn ang="0">
                  <a:pos x="1050" y="744"/>
                </a:cxn>
                <a:cxn ang="0">
                  <a:pos x="893" y="923"/>
                </a:cxn>
                <a:cxn ang="0">
                  <a:pos x="706" y="1021"/>
                </a:cxn>
                <a:cxn ang="0">
                  <a:pos x="551" y="1018"/>
                </a:cxn>
                <a:cxn ang="0">
                  <a:pos x="461" y="953"/>
                </a:cxn>
                <a:cxn ang="0">
                  <a:pos x="419" y="894"/>
                </a:cxn>
                <a:cxn ang="0">
                  <a:pos x="396" y="987"/>
                </a:cxn>
                <a:cxn ang="0">
                  <a:pos x="361" y="1123"/>
                </a:cxn>
                <a:cxn ang="0">
                  <a:pos x="325" y="1275"/>
                </a:cxn>
                <a:cxn ang="0">
                  <a:pos x="313" y="1338"/>
                </a:cxn>
                <a:cxn ang="0">
                  <a:pos x="321" y="1363"/>
                </a:cxn>
                <a:cxn ang="0">
                  <a:pos x="377" y="1377"/>
                </a:cxn>
                <a:cxn ang="0">
                  <a:pos x="463" y="1382"/>
                </a:cxn>
                <a:cxn ang="0">
                  <a:pos x="476" y="1416"/>
                </a:cxn>
                <a:cxn ang="0">
                  <a:pos x="452" y="1445"/>
                </a:cxn>
                <a:cxn ang="0">
                  <a:pos x="258" y="1439"/>
                </a:cxn>
                <a:cxn ang="0">
                  <a:pos x="65" y="1445"/>
                </a:cxn>
                <a:cxn ang="0">
                  <a:pos x="2" y="1431"/>
                </a:cxn>
                <a:cxn ang="0">
                  <a:pos x="13" y="1386"/>
                </a:cxn>
                <a:cxn ang="0">
                  <a:pos x="49" y="1378"/>
                </a:cxn>
                <a:cxn ang="0">
                  <a:pos x="136" y="1363"/>
                </a:cxn>
                <a:cxn ang="0">
                  <a:pos x="168" y="1304"/>
                </a:cxn>
                <a:cxn ang="0">
                  <a:pos x="430" y="235"/>
                </a:cxn>
                <a:cxn ang="0">
                  <a:pos x="434" y="132"/>
                </a:cxn>
                <a:cxn ang="0">
                  <a:pos x="413" y="66"/>
                </a:cxn>
                <a:cxn ang="0">
                  <a:pos x="368" y="50"/>
                </a:cxn>
                <a:cxn ang="0">
                  <a:pos x="289" y="95"/>
                </a:cxn>
                <a:cxn ang="0">
                  <a:pos x="232" y="218"/>
                </a:cxn>
                <a:cxn ang="0">
                  <a:pos x="196" y="348"/>
                </a:cxn>
                <a:cxn ang="0">
                  <a:pos x="178" y="371"/>
                </a:cxn>
                <a:cxn ang="0">
                  <a:pos x="149" y="368"/>
                </a:cxn>
                <a:cxn ang="0">
                  <a:pos x="142" y="340"/>
                </a:cxn>
                <a:cxn ang="0">
                  <a:pos x="160" y="266"/>
                </a:cxn>
                <a:cxn ang="0">
                  <a:pos x="207" y="129"/>
                </a:cxn>
                <a:cxn ang="0">
                  <a:pos x="243" y="69"/>
                </a:cxn>
                <a:cxn ang="0">
                  <a:pos x="313" y="12"/>
                </a:cxn>
              </a:cxnLst>
              <a:rect l="0" t="0" r="r" b="b"/>
              <a:pathLst>
                <a:path w="1165" h="1446">
                  <a:moveTo>
                    <a:pt x="859" y="51"/>
                  </a:moveTo>
                  <a:lnTo>
                    <a:pt x="846" y="51"/>
                  </a:lnTo>
                  <a:lnTo>
                    <a:pt x="831" y="53"/>
                  </a:lnTo>
                  <a:lnTo>
                    <a:pt x="814" y="57"/>
                  </a:lnTo>
                  <a:lnTo>
                    <a:pt x="796" y="63"/>
                  </a:lnTo>
                  <a:lnTo>
                    <a:pt x="776" y="71"/>
                  </a:lnTo>
                  <a:lnTo>
                    <a:pt x="754" y="83"/>
                  </a:lnTo>
                  <a:lnTo>
                    <a:pt x="730" y="97"/>
                  </a:lnTo>
                  <a:lnTo>
                    <a:pt x="706" y="115"/>
                  </a:lnTo>
                  <a:lnTo>
                    <a:pt x="680" y="137"/>
                  </a:lnTo>
                  <a:lnTo>
                    <a:pt x="664" y="151"/>
                  </a:lnTo>
                  <a:lnTo>
                    <a:pt x="646" y="168"/>
                  </a:lnTo>
                  <a:lnTo>
                    <a:pt x="629" y="186"/>
                  </a:lnTo>
                  <a:lnTo>
                    <a:pt x="612" y="206"/>
                  </a:lnTo>
                  <a:lnTo>
                    <a:pt x="596" y="228"/>
                  </a:lnTo>
                  <a:lnTo>
                    <a:pt x="583" y="251"/>
                  </a:lnTo>
                  <a:lnTo>
                    <a:pt x="572" y="273"/>
                  </a:lnTo>
                  <a:lnTo>
                    <a:pt x="565" y="298"/>
                  </a:lnTo>
                  <a:lnTo>
                    <a:pt x="565" y="297"/>
                  </a:lnTo>
                  <a:lnTo>
                    <a:pt x="456" y="740"/>
                  </a:lnTo>
                  <a:lnTo>
                    <a:pt x="453" y="753"/>
                  </a:lnTo>
                  <a:lnTo>
                    <a:pt x="451" y="762"/>
                  </a:lnTo>
                  <a:lnTo>
                    <a:pt x="450" y="768"/>
                  </a:lnTo>
                  <a:lnTo>
                    <a:pt x="449" y="772"/>
                  </a:lnTo>
                  <a:lnTo>
                    <a:pt x="449" y="780"/>
                  </a:lnTo>
                  <a:lnTo>
                    <a:pt x="451" y="786"/>
                  </a:lnTo>
                  <a:lnTo>
                    <a:pt x="452" y="795"/>
                  </a:lnTo>
                  <a:lnTo>
                    <a:pt x="454" y="806"/>
                  </a:lnTo>
                  <a:lnTo>
                    <a:pt x="457" y="817"/>
                  </a:lnTo>
                  <a:lnTo>
                    <a:pt x="461" y="831"/>
                  </a:lnTo>
                  <a:lnTo>
                    <a:pt x="466" y="846"/>
                  </a:lnTo>
                  <a:lnTo>
                    <a:pt x="471" y="860"/>
                  </a:lnTo>
                  <a:lnTo>
                    <a:pt x="478" y="876"/>
                  </a:lnTo>
                  <a:lnTo>
                    <a:pt x="486" y="892"/>
                  </a:lnTo>
                  <a:lnTo>
                    <a:pt x="495" y="907"/>
                  </a:lnTo>
                  <a:lnTo>
                    <a:pt x="506" y="921"/>
                  </a:lnTo>
                  <a:lnTo>
                    <a:pt x="518" y="935"/>
                  </a:lnTo>
                  <a:lnTo>
                    <a:pt x="532" y="948"/>
                  </a:lnTo>
                  <a:lnTo>
                    <a:pt x="546" y="959"/>
                  </a:lnTo>
                  <a:lnTo>
                    <a:pt x="563" y="968"/>
                  </a:lnTo>
                  <a:lnTo>
                    <a:pt x="582" y="975"/>
                  </a:lnTo>
                  <a:lnTo>
                    <a:pt x="602" y="979"/>
                  </a:lnTo>
                  <a:lnTo>
                    <a:pt x="625" y="980"/>
                  </a:lnTo>
                  <a:lnTo>
                    <a:pt x="646" y="979"/>
                  </a:lnTo>
                  <a:lnTo>
                    <a:pt x="667" y="974"/>
                  </a:lnTo>
                  <a:lnTo>
                    <a:pt x="689" y="967"/>
                  </a:lnTo>
                  <a:lnTo>
                    <a:pt x="712" y="955"/>
                  </a:lnTo>
                  <a:lnTo>
                    <a:pt x="736" y="941"/>
                  </a:lnTo>
                  <a:lnTo>
                    <a:pt x="759" y="924"/>
                  </a:lnTo>
                  <a:lnTo>
                    <a:pt x="782" y="903"/>
                  </a:lnTo>
                  <a:lnTo>
                    <a:pt x="806" y="878"/>
                  </a:lnTo>
                  <a:lnTo>
                    <a:pt x="828" y="851"/>
                  </a:lnTo>
                  <a:lnTo>
                    <a:pt x="850" y="820"/>
                  </a:lnTo>
                  <a:lnTo>
                    <a:pt x="872" y="785"/>
                  </a:lnTo>
                  <a:lnTo>
                    <a:pt x="891" y="748"/>
                  </a:lnTo>
                  <a:lnTo>
                    <a:pt x="899" y="728"/>
                  </a:lnTo>
                  <a:lnTo>
                    <a:pt x="908" y="704"/>
                  </a:lnTo>
                  <a:lnTo>
                    <a:pt x="918" y="676"/>
                  </a:lnTo>
                  <a:lnTo>
                    <a:pt x="927" y="645"/>
                  </a:lnTo>
                  <a:lnTo>
                    <a:pt x="938" y="613"/>
                  </a:lnTo>
                  <a:lnTo>
                    <a:pt x="948" y="577"/>
                  </a:lnTo>
                  <a:lnTo>
                    <a:pt x="957" y="541"/>
                  </a:lnTo>
                  <a:lnTo>
                    <a:pt x="967" y="504"/>
                  </a:lnTo>
                  <a:lnTo>
                    <a:pt x="975" y="466"/>
                  </a:lnTo>
                  <a:lnTo>
                    <a:pt x="983" y="430"/>
                  </a:lnTo>
                  <a:lnTo>
                    <a:pt x="990" y="393"/>
                  </a:lnTo>
                  <a:lnTo>
                    <a:pt x="995" y="357"/>
                  </a:lnTo>
                  <a:lnTo>
                    <a:pt x="1000" y="324"/>
                  </a:lnTo>
                  <a:lnTo>
                    <a:pt x="1003" y="294"/>
                  </a:lnTo>
                  <a:lnTo>
                    <a:pt x="1004" y="265"/>
                  </a:lnTo>
                  <a:lnTo>
                    <a:pt x="1002" y="232"/>
                  </a:lnTo>
                  <a:lnTo>
                    <a:pt x="999" y="202"/>
                  </a:lnTo>
                  <a:lnTo>
                    <a:pt x="994" y="174"/>
                  </a:lnTo>
                  <a:lnTo>
                    <a:pt x="987" y="149"/>
                  </a:lnTo>
                  <a:lnTo>
                    <a:pt x="977" y="127"/>
                  </a:lnTo>
                  <a:lnTo>
                    <a:pt x="965" y="107"/>
                  </a:lnTo>
                  <a:lnTo>
                    <a:pt x="953" y="90"/>
                  </a:lnTo>
                  <a:lnTo>
                    <a:pt x="938" y="76"/>
                  </a:lnTo>
                  <a:lnTo>
                    <a:pt x="921" y="65"/>
                  </a:lnTo>
                  <a:lnTo>
                    <a:pt x="902" y="57"/>
                  </a:lnTo>
                  <a:lnTo>
                    <a:pt x="881" y="52"/>
                  </a:lnTo>
                  <a:lnTo>
                    <a:pt x="859" y="51"/>
                  </a:lnTo>
                  <a:close/>
                  <a:moveTo>
                    <a:pt x="376" y="0"/>
                  </a:moveTo>
                  <a:lnTo>
                    <a:pt x="393" y="1"/>
                  </a:lnTo>
                  <a:lnTo>
                    <a:pt x="411" y="3"/>
                  </a:lnTo>
                  <a:lnTo>
                    <a:pt x="429" y="7"/>
                  </a:lnTo>
                  <a:lnTo>
                    <a:pt x="447" y="12"/>
                  </a:lnTo>
                  <a:lnTo>
                    <a:pt x="464" y="19"/>
                  </a:lnTo>
                  <a:lnTo>
                    <a:pt x="481" y="28"/>
                  </a:lnTo>
                  <a:lnTo>
                    <a:pt x="498" y="39"/>
                  </a:lnTo>
                  <a:lnTo>
                    <a:pt x="513" y="51"/>
                  </a:lnTo>
                  <a:lnTo>
                    <a:pt x="528" y="67"/>
                  </a:lnTo>
                  <a:lnTo>
                    <a:pt x="541" y="83"/>
                  </a:lnTo>
                  <a:lnTo>
                    <a:pt x="553" y="102"/>
                  </a:lnTo>
                  <a:lnTo>
                    <a:pt x="562" y="123"/>
                  </a:lnTo>
                  <a:lnTo>
                    <a:pt x="570" y="146"/>
                  </a:lnTo>
                  <a:lnTo>
                    <a:pt x="576" y="172"/>
                  </a:lnTo>
                  <a:lnTo>
                    <a:pt x="599" y="146"/>
                  </a:lnTo>
                  <a:lnTo>
                    <a:pt x="623" y="120"/>
                  </a:lnTo>
                  <a:lnTo>
                    <a:pt x="650" y="96"/>
                  </a:lnTo>
                  <a:lnTo>
                    <a:pt x="678" y="73"/>
                  </a:lnTo>
                  <a:lnTo>
                    <a:pt x="707" y="53"/>
                  </a:lnTo>
                  <a:lnTo>
                    <a:pt x="737" y="35"/>
                  </a:lnTo>
                  <a:lnTo>
                    <a:pt x="768" y="21"/>
                  </a:lnTo>
                  <a:lnTo>
                    <a:pt x="800" y="10"/>
                  </a:lnTo>
                  <a:lnTo>
                    <a:pt x="833" y="3"/>
                  </a:lnTo>
                  <a:lnTo>
                    <a:pt x="867" y="1"/>
                  </a:lnTo>
                  <a:lnTo>
                    <a:pt x="900" y="3"/>
                  </a:lnTo>
                  <a:lnTo>
                    <a:pt x="933" y="8"/>
                  </a:lnTo>
                  <a:lnTo>
                    <a:pt x="963" y="18"/>
                  </a:lnTo>
                  <a:lnTo>
                    <a:pt x="993" y="31"/>
                  </a:lnTo>
                  <a:lnTo>
                    <a:pt x="1021" y="47"/>
                  </a:lnTo>
                  <a:lnTo>
                    <a:pt x="1046" y="67"/>
                  </a:lnTo>
                  <a:lnTo>
                    <a:pt x="1069" y="90"/>
                  </a:lnTo>
                  <a:lnTo>
                    <a:pt x="1091" y="116"/>
                  </a:lnTo>
                  <a:lnTo>
                    <a:pt x="1109" y="144"/>
                  </a:lnTo>
                  <a:lnTo>
                    <a:pt x="1125" y="176"/>
                  </a:lnTo>
                  <a:lnTo>
                    <a:pt x="1139" y="209"/>
                  </a:lnTo>
                  <a:lnTo>
                    <a:pt x="1150" y="245"/>
                  </a:lnTo>
                  <a:lnTo>
                    <a:pt x="1158" y="283"/>
                  </a:lnTo>
                  <a:lnTo>
                    <a:pt x="1163" y="323"/>
                  </a:lnTo>
                  <a:lnTo>
                    <a:pt x="1165" y="366"/>
                  </a:lnTo>
                  <a:lnTo>
                    <a:pt x="1163" y="416"/>
                  </a:lnTo>
                  <a:lnTo>
                    <a:pt x="1156" y="465"/>
                  </a:lnTo>
                  <a:lnTo>
                    <a:pt x="1147" y="514"/>
                  </a:lnTo>
                  <a:lnTo>
                    <a:pt x="1133" y="563"/>
                  </a:lnTo>
                  <a:lnTo>
                    <a:pt x="1117" y="610"/>
                  </a:lnTo>
                  <a:lnTo>
                    <a:pt x="1097" y="656"/>
                  </a:lnTo>
                  <a:lnTo>
                    <a:pt x="1075" y="701"/>
                  </a:lnTo>
                  <a:lnTo>
                    <a:pt x="1050" y="744"/>
                  </a:lnTo>
                  <a:lnTo>
                    <a:pt x="1022" y="785"/>
                  </a:lnTo>
                  <a:lnTo>
                    <a:pt x="993" y="824"/>
                  </a:lnTo>
                  <a:lnTo>
                    <a:pt x="961" y="860"/>
                  </a:lnTo>
                  <a:lnTo>
                    <a:pt x="928" y="893"/>
                  </a:lnTo>
                  <a:lnTo>
                    <a:pt x="893" y="923"/>
                  </a:lnTo>
                  <a:lnTo>
                    <a:pt x="857" y="951"/>
                  </a:lnTo>
                  <a:lnTo>
                    <a:pt x="820" y="974"/>
                  </a:lnTo>
                  <a:lnTo>
                    <a:pt x="782" y="994"/>
                  </a:lnTo>
                  <a:lnTo>
                    <a:pt x="744" y="1010"/>
                  </a:lnTo>
                  <a:lnTo>
                    <a:pt x="706" y="1021"/>
                  </a:lnTo>
                  <a:lnTo>
                    <a:pt x="667" y="1028"/>
                  </a:lnTo>
                  <a:lnTo>
                    <a:pt x="628" y="1031"/>
                  </a:lnTo>
                  <a:lnTo>
                    <a:pt x="600" y="1030"/>
                  </a:lnTo>
                  <a:lnTo>
                    <a:pt x="574" y="1025"/>
                  </a:lnTo>
                  <a:lnTo>
                    <a:pt x="551" y="1018"/>
                  </a:lnTo>
                  <a:lnTo>
                    <a:pt x="529" y="1008"/>
                  </a:lnTo>
                  <a:lnTo>
                    <a:pt x="510" y="996"/>
                  </a:lnTo>
                  <a:lnTo>
                    <a:pt x="492" y="983"/>
                  </a:lnTo>
                  <a:lnTo>
                    <a:pt x="476" y="968"/>
                  </a:lnTo>
                  <a:lnTo>
                    <a:pt x="461" y="953"/>
                  </a:lnTo>
                  <a:lnTo>
                    <a:pt x="449" y="935"/>
                  </a:lnTo>
                  <a:lnTo>
                    <a:pt x="438" y="919"/>
                  </a:lnTo>
                  <a:lnTo>
                    <a:pt x="429" y="901"/>
                  </a:lnTo>
                  <a:lnTo>
                    <a:pt x="421" y="884"/>
                  </a:lnTo>
                  <a:lnTo>
                    <a:pt x="419" y="894"/>
                  </a:lnTo>
                  <a:lnTo>
                    <a:pt x="416" y="907"/>
                  </a:lnTo>
                  <a:lnTo>
                    <a:pt x="411" y="924"/>
                  </a:lnTo>
                  <a:lnTo>
                    <a:pt x="406" y="942"/>
                  </a:lnTo>
                  <a:lnTo>
                    <a:pt x="401" y="964"/>
                  </a:lnTo>
                  <a:lnTo>
                    <a:pt x="396" y="987"/>
                  </a:lnTo>
                  <a:lnTo>
                    <a:pt x="389" y="1013"/>
                  </a:lnTo>
                  <a:lnTo>
                    <a:pt x="383" y="1039"/>
                  </a:lnTo>
                  <a:lnTo>
                    <a:pt x="376" y="1067"/>
                  </a:lnTo>
                  <a:lnTo>
                    <a:pt x="368" y="1095"/>
                  </a:lnTo>
                  <a:lnTo>
                    <a:pt x="361" y="1123"/>
                  </a:lnTo>
                  <a:lnTo>
                    <a:pt x="348" y="1179"/>
                  </a:lnTo>
                  <a:lnTo>
                    <a:pt x="342" y="1205"/>
                  </a:lnTo>
                  <a:lnTo>
                    <a:pt x="336" y="1230"/>
                  </a:lnTo>
                  <a:lnTo>
                    <a:pt x="330" y="1254"/>
                  </a:lnTo>
                  <a:lnTo>
                    <a:pt x="325" y="1275"/>
                  </a:lnTo>
                  <a:lnTo>
                    <a:pt x="321" y="1294"/>
                  </a:lnTo>
                  <a:lnTo>
                    <a:pt x="317" y="1311"/>
                  </a:lnTo>
                  <a:lnTo>
                    <a:pt x="315" y="1323"/>
                  </a:lnTo>
                  <a:lnTo>
                    <a:pt x="313" y="1333"/>
                  </a:lnTo>
                  <a:lnTo>
                    <a:pt x="313" y="1338"/>
                  </a:lnTo>
                  <a:lnTo>
                    <a:pt x="313" y="1344"/>
                  </a:lnTo>
                  <a:lnTo>
                    <a:pt x="313" y="1349"/>
                  </a:lnTo>
                  <a:lnTo>
                    <a:pt x="315" y="1354"/>
                  </a:lnTo>
                  <a:lnTo>
                    <a:pt x="317" y="1359"/>
                  </a:lnTo>
                  <a:lnTo>
                    <a:pt x="321" y="1363"/>
                  </a:lnTo>
                  <a:lnTo>
                    <a:pt x="327" y="1366"/>
                  </a:lnTo>
                  <a:lnTo>
                    <a:pt x="335" y="1370"/>
                  </a:lnTo>
                  <a:lnTo>
                    <a:pt x="346" y="1372"/>
                  </a:lnTo>
                  <a:lnTo>
                    <a:pt x="360" y="1375"/>
                  </a:lnTo>
                  <a:lnTo>
                    <a:pt x="377" y="1377"/>
                  </a:lnTo>
                  <a:lnTo>
                    <a:pt x="399" y="1377"/>
                  </a:lnTo>
                  <a:lnTo>
                    <a:pt x="425" y="1378"/>
                  </a:lnTo>
                  <a:lnTo>
                    <a:pt x="436" y="1378"/>
                  </a:lnTo>
                  <a:lnTo>
                    <a:pt x="455" y="1379"/>
                  </a:lnTo>
                  <a:lnTo>
                    <a:pt x="463" y="1382"/>
                  </a:lnTo>
                  <a:lnTo>
                    <a:pt x="469" y="1384"/>
                  </a:lnTo>
                  <a:lnTo>
                    <a:pt x="473" y="1388"/>
                  </a:lnTo>
                  <a:lnTo>
                    <a:pt x="476" y="1395"/>
                  </a:lnTo>
                  <a:lnTo>
                    <a:pt x="477" y="1403"/>
                  </a:lnTo>
                  <a:lnTo>
                    <a:pt x="476" y="1416"/>
                  </a:lnTo>
                  <a:lnTo>
                    <a:pt x="473" y="1426"/>
                  </a:lnTo>
                  <a:lnTo>
                    <a:pt x="469" y="1434"/>
                  </a:lnTo>
                  <a:lnTo>
                    <a:pt x="464" y="1438"/>
                  </a:lnTo>
                  <a:lnTo>
                    <a:pt x="458" y="1443"/>
                  </a:lnTo>
                  <a:lnTo>
                    <a:pt x="452" y="1445"/>
                  </a:lnTo>
                  <a:lnTo>
                    <a:pt x="440" y="1446"/>
                  </a:lnTo>
                  <a:lnTo>
                    <a:pt x="435" y="1446"/>
                  </a:lnTo>
                  <a:lnTo>
                    <a:pt x="392" y="1445"/>
                  </a:lnTo>
                  <a:lnTo>
                    <a:pt x="348" y="1443"/>
                  </a:lnTo>
                  <a:lnTo>
                    <a:pt x="258" y="1439"/>
                  </a:lnTo>
                  <a:lnTo>
                    <a:pt x="214" y="1438"/>
                  </a:lnTo>
                  <a:lnTo>
                    <a:pt x="178" y="1439"/>
                  </a:lnTo>
                  <a:lnTo>
                    <a:pt x="140" y="1441"/>
                  </a:lnTo>
                  <a:lnTo>
                    <a:pt x="102" y="1443"/>
                  </a:lnTo>
                  <a:lnTo>
                    <a:pt x="65" y="1445"/>
                  </a:lnTo>
                  <a:lnTo>
                    <a:pt x="28" y="1446"/>
                  </a:lnTo>
                  <a:lnTo>
                    <a:pt x="19" y="1445"/>
                  </a:lnTo>
                  <a:lnTo>
                    <a:pt x="11" y="1443"/>
                  </a:lnTo>
                  <a:lnTo>
                    <a:pt x="5" y="1438"/>
                  </a:lnTo>
                  <a:lnTo>
                    <a:pt x="2" y="1431"/>
                  </a:lnTo>
                  <a:lnTo>
                    <a:pt x="0" y="1421"/>
                  </a:lnTo>
                  <a:lnTo>
                    <a:pt x="1" y="1409"/>
                  </a:lnTo>
                  <a:lnTo>
                    <a:pt x="4" y="1398"/>
                  </a:lnTo>
                  <a:lnTo>
                    <a:pt x="8" y="1391"/>
                  </a:lnTo>
                  <a:lnTo>
                    <a:pt x="13" y="1386"/>
                  </a:lnTo>
                  <a:lnTo>
                    <a:pt x="19" y="1382"/>
                  </a:lnTo>
                  <a:lnTo>
                    <a:pt x="26" y="1379"/>
                  </a:lnTo>
                  <a:lnTo>
                    <a:pt x="33" y="1379"/>
                  </a:lnTo>
                  <a:lnTo>
                    <a:pt x="41" y="1378"/>
                  </a:lnTo>
                  <a:lnTo>
                    <a:pt x="49" y="1378"/>
                  </a:lnTo>
                  <a:lnTo>
                    <a:pt x="74" y="1377"/>
                  </a:lnTo>
                  <a:lnTo>
                    <a:pt x="95" y="1376"/>
                  </a:lnTo>
                  <a:lnTo>
                    <a:pt x="112" y="1373"/>
                  </a:lnTo>
                  <a:lnTo>
                    <a:pt x="125" y="1369"/>
                  </a:lnTo>
                  <a:lnTo>
                    <a:pt x="136" y="1363"/>
                  </a:lnTo>
                  <a:lnTo>
                    <a:pt x="145" y="1356"/>
                  </a:lnTo>
                  <a:lnTo>
                    <a:pt x="153" y="1346"/>
                  </a:lnTo>
                  <a:lnTo>
                    <a:pt x="158" y="1335"/>
                  </a:lnTo>
                  <a:lnTo>
                    <a:pt x="163" y="1320"/>
                  </a:lnTo>
                  <a:lnTo>
                    <a:pt x="168" y="1304"/>
                  </a:lnTo>
                  <a:lnTo>
                    <a:pt x="172" y="1285"/>
                  </a:lnTo>
                  <a:lnTo>
                    <a:pt x="172" y="1284"/>
                  </a:lnTo>
                  <a:lnTo>
                    <a:pt x="421" y="271"/>
                  </a:lnTo>
                  <a:lnTo>
                    <a:pt x="425" y="253"/>
                  </a:lnTo>
                  <a:lnTo>
                    <a:pt x="430" y="235"/>
                  </a:lnTo>
                  <a:lnTo>
                    <a:pt x="432" y="218"/>
                  </a:lnTo>
                  <a:lnTo>
                    <a:pt x="434" y="199"/>
                  </a:lnTo>
                  <a:lnTo>
                    <a:pt x="435" y="178"/>
                  </a:lnTo>
                  <a:lnTo>
                    <a:pt x="435" y="153"/>
                  </a:lnTo>
                  <a:lnTo>
                    <a:pt x="434" y="132"/>
                  </a:lnTo>
                  <a:lnTo>
                    <a:pt x="432" y="113"/>
                  </a:lnTo>
                  <a:lnTo>
                    <a:pt x="429" y="98"/>
                  </a:lnTo>
                  <a:lnTo>
                    <a:pt x="425" y="85"/>
                  </a:lnTo>
                  <a:lnTo>
                    <a:pt x="419" y="74"/>
                  </a:lnTo>
                  <a:lnTo>
                    <a:pt x="413" y="66"/>
                  </a:lnTo>
                  <a:lnTo>
                    <a:pt x="406" y="60"/>
                  </a:lnTo>
                  <a:lnTo>
                    <a:pt x="398" y="55"/>
                  </a:lnTo>
                  <a:lnTo>
                    <a:pt x="388" y="52"/>
                  </a:lnTo>
                  <a:lnTo>
                    <a:pt x="379" y="51"/>
                  </a:lnTo>
                  <a:lnTo>
                    <a:pt x="368" y="50"/>
                  </a:lnTo>
                  <a:lnTo>
                    <a:pt x="350" y="52"/>
                  </a:lnTo>
                  <a:lnTo>
                    <a:pt x="334" y="58"/>
                  </a:lnTo>
                  <a:lnTo>
                    <a:pt x="317" y="67"/>
                  </a:lnTo>
                  <a:lnTo>
                    <a:pt x="303" y="79"/>
                  </a:lnTo>
                  <a:lnTo>
                    <a:pt x="289" y="95"/>
                  </a:lnTo>
                  <a:lnTo>
                    <a:pt x="276" y="114"/>
                  </a:lnTo>
                  <a:lnTo>
                    <a:pt x="264" y="135"/>
                  </a:lnTo>
                  <a:lnTo>
                    <a:pt x="253" y="160"/>
                  </a:lnTo>
                  <a:lnTo>
                    <a:pt x="242" y="188"/>
                  </a:lnTo>
                  <a:lnTo>
                    <a:pt x="232" y="218"/>
                  </a:lnTo>
                  <a:lnTo>
                    <a:pt x="221" y="251"/>
                  </a:lnTo>
                  <a:lnTo>
                    <a:pt x="212" y="285"/>
                  </a:lnTo>
                  <a:lnTo>
                    <a:pt x="203" y="322"/>
                  </a:lnTo>
                  <a:lnTo>
                    <a:pt x="199" y="337"/>
                  </a:lnTo>
                  <a:lnTo>
                    <a:pt x="196" y="348"/>
                  </a:lnTo>
                  <a:lnTo>
                    <a:pt x="193" y="357"/>
                  </a:lnTo>
                  <a:lnTo>
                    <a:pt x="189" y="364"/>
                  </a:lnTo>
                  <a:lnTo>
                    <a:pt x="187" y="368"/>
                  </a:lnTo>
                  <a:lnTo>
                    <a:pt x="183" y="370"/>
                  </a:lnTo>
                  <a:lnTo>
                    <a:pt x="178" y="371"/>
                  </a:lnTo>
                  <a:lnTo>
                    <a:pt x="172" y="372"/>
                  </a:lnTo>
                  <a:lnTo>
                    <a:pt x="162" y="372"/>
                  </a:lnTo>
                  <a:lnTo>
                    <a:pt x="159" y="371"/>
                  </a:lnTo>
                  <a:lnTo>
                    <a:pt x="154" y="371"/>
                  </a:lnTo>
                  <a:lnTo>
                    <a:pt x="149" y="368"/>
                  </a:lnTo>
                  <a:lnTo>
                    <a:pt x="145" y="364"/>
                  </a:lnTo>
                  <a:lnTo>
                    <a:pt x="142" y="358"/>
                  </a:lnTo>
                  <a:lnTo>
                    <a:pt x="140" y="350"/>
                  </a:lnTo>
                  <a:lnTo>
                    <a:pt x="141" y="347"/>
                  </a:lnTo>
                  <a:lnTo>
                    <a:pt x="142" y="340"/>
                  </a:lnTo>
                  <a:lnTo>
                    <a:pt x="144" y="330"/>
                  </a:lnTo>
                  <a:lnTo>
                    <a:pt x="147" y="317"/>
                  </a:lnTo>
                  <a:lnTo>
                    <a:pt x="151" y="302"/>
                  </a:lnTo>
                  <a:lnTo>
                    <a:pt x="155" y="285"/>
                  </a:lnTo>
                  <a:lnTo>
                    <a:pt x="160" y="266"/>
                  </a:lnTo>
                  <a:lnTo>
                    <a:pt x="164" y="247"/>
                  </a:lnTo>
                  <a:lnTo>
                    <a:pt x="170" y="227"/>
                  </a:lnTo>
                  <a:lnTo>
                    <a:pt x="184" y="185"/>
                  </a:lnTo>
                  <a:lnTo>
                    <a:pt x="199" y="146"/>
                  </a:lnTo>
                  <a:lnTo>
                    <a:pt x="207" y="129"/>
                  </a:lnTo>
                  <a:lnTo>
                    <a:pt x="213" y="119"/>
                  </a:lnTo>
                  <a:lnTo>
                    <a:pt x="219" y="108"/>
                  </a:lnTo>
                  <a:lnTo>
                    <a:pt x="226" y="96"/>
                  </a:lnTo>
                  <a:lnTo>
                    <a:pt x="234" y="83"/>
                  </a:lnTo>
                  <a:lnTo>
                    <a:pt x="243" y="69"/>
                  </a:lnTo>
                  <a:lnTo>
                    <a:pt x="254" y="56"/>
                  </a:lnTo>
                  <a:lnTo>
                    <a:pt x="266" y="44"/>
                  </a:lnTo>
                  <a:lnTo>
                    <a:pt x="280" y="32"/>
                  </a:lnTo>
                  <a:lnTo>
                    <a:pt x="296" y="22"/>
                  </a:lnTo>
                  <a:lnTo>
                    <a:pt x="313" y="12"/>
                  </a:lnTo>
                  <a:lnTo>
                    <a:pt x="332" y="6"/>
                  </a:lnTo>
                  <a:lnTo>
                    <a:pt x="353" y="1"/>
                  </a:lnTo>
                  <a:lnTo>
                    <a:pt x="3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37" name="Freeform 29"/>
            <p:cNvSpPr>
              <a:spLocks/>
            </p:cNvSpPr>
            <p:nvPr/>
          </p:nvSpPr>
          <p:spPr bwMode="auto">
            <a:xfrm>
              <a:off x="5199" y="2942"/>
              <a:ext cx="575" cy="1070"/>
            </a:xfrm>
            <a:custGeom>
              <a:avLst/>
              <a:gdLst/>
              <a:ahLst/>
              <a:cxnLst>
                <a:cxn ang="0">
                  <a:pos x="324" y="0"/>
                </a:cxn>
                <a:cxn ang="0">
                  <a:pos x="345" y="3"/>
                </a:cxn>
                <a:cxn ang="0">
                  <a:pos x="355" y="13"/>
                </a:cxn>
                <a:cxn ang="0">
                  <a:pos x="358" y="32"/>
                </a:cxn>
                <a:cxn ang="0">
                  <a:pos x="358" y="47"/>
                </a:cxn>
                <a:cxn ang="0">
                  <a:pos x="359" y="966"/>
                </a:cxn>
                <a:cxn ang="0">
                  <a:pos x="364" y="981"/>
                </a:cxn>
                <a:cxn ang="0">
                  <a:pos x="374" y="993"/>
                </a:cxn>
                <a:cxn ang="0">
                  <a:pos x="392" y="1002"/>
                </a:cxn>
                <a:cxn ang="0">
                  <a:pos x="419" y="1008"/>
                </a:cxn>
                <a:cxn ang="0">
                  <a:pos x="460" y="1011"/>
                </a:cxn>
                <a:cxn ang="0">
                  <a:pos x="575" y="1013"/>
                </a:cxn>
                <a:cxn ang="0">
                  <a:pos x="565" y="1070"/>
                </a:cxn>
                <a:cxn ang="0">
                  <a:pos x="533" y="1069"/>
                </a:cxn>
                <a:cxn ang="0">
                  <a:pos x="489" y="1068"/>
                </a:cxn>
                <a:cxn ang="0">
                  <a:pos x="412" y="1066"/>
                </a:cxn>
                <a:cxn ang="0">
                  <a:pos x="362" y="1064"/>
                </a:cxn>
                <a:cxn ang="0">
                  <a:pos x="320" y="1063"/>
                </a:cxn>
                <a:cxn ang="0">
                  <a:pos x="277" y="1063"/>
                </a:cxn>
                <a:cxn ang="0">
                  <a:pos x="238" y="1063"/>
                </a:cxn>
                <a:cxn ang="0">
                  <a:pos x="192" y="1065"/>
                </a:cxn>
                <a:cxn ang="0">
                  <a:pos x="115" y="1067"/>
                </a:cxn>
                <a:cxn ang="0">
                  <a:pos x="68" y="1068"/>
                </a:cxn>
                <a:cxn ang="0">
                  <a:pos x="32" y="1069"/>
                </a:cxn>
                <a:cxn ang="0">
                  <a:pos x="11" y="1070"/>
                </a:cxn>
                <a:cxn ang="0">
                  <a:pos x="100" y="1012"/>
                </a:cxn>
                <a:cxn ang="0">
                  <a:pos x="147" y="1009"/>
                </a:cxn>
                <a:cxn ang="0">
                  <a:pos x="181" y="1004"/>
                </a:cxn>
                <a:cxn ang="0">
                  <a:pos x="204" y="997"/>
                </a:cxn>
                <a:cxn ang="0">
                  <a:pos x="218" y="986"/>
                </a:cxn>
                <a:cxn ang="0">
                  <a:pos x="226" y="973"/>
                </a:cxn>
                <a:cxn ang="0">
                  <a:pos x="228" y="948"/>
                </a:cxn>
                <a:cxn ang="0">
                  <a:pos x="200" y="130"/>
                </a:cxn>
                <a:cxn ang="0">
                  <a:pos x="141" y="148"/>
                </a:cxn>
                <a:cxn ang="0">
                  <a:pos x="84" y="157"/>
                </a:cxn>
                <a:cxn ang="0">
                  <a:pos x="35" y="160"/>
                </a:cxn>
                <a:cxn ang="0">
                  <a:pos x="0" y="161"/>
                </a:cxn>
                <a:cxn ang="0">
                  <a:pos x="17" y="103"/>
                </a:cxn>
                <a:cxn ang="0">
                  <a:pos x="58" y="102"/>
                </a:cxn>
                <a:cxn ang="0">
                  <a:pos x="104" y="98"/>
                </a:cxn>
                <a:cxn ang="0">
                  <a:pos x="156" y="87"/>
                </a:cxn>
                <a:cxn ang="0">
                  <a:pos x="209" y="69"/>
                </a:cxn>
                <a:cxn ang="0">
                  <a:pos x="261" y="41"/>
                </a:cxn>
                <a:cxn ang="0">
                  <a:pos x="309" y="0"/>
                </a:cxn>
              </a:cxnLst>
              <a:rect l="0" t="0" r="r" b="b"/>
              <a:pathLst>
                <a:path w="575" h="1070">
                  <a:moveTo>
                    <a:pt x="309" y="0"/>
                  </a:moveTo>
                  <a:lnTo>
                    <a:pt x="324" y="0"/>
                  </a:lnTo>
                  <a:lnTo>
                    <a:pt x="336" y="1"/>
                  </a:lnTo>
                  <a:lnTo>
                    <a:pt x="345" y="3"/>
                  </a:lnTo>
                  <a:lnTo>
                    <a:pt x="351" y="7"/>
                  </a:lnTo>
                  <a:lnTo>
                    <a:pt x="355" y="13"/>
                  </a:lnTo>
                  <a:lnTo>
                    <a:pt x="357" y="21"/>
                  </a:lnTo>
                  <a:lnTo>
                    <a:pt x="358" y="32"/>
                  </a:lnTo>
                  <a:lnTo>
                    <a:pt x="358" y="46"/>
                  </a:lnTo>
                  <a:lnTo>
                    <a:pt x="358" y="47"/>
                  </a:lnTo>
                  <a:lnTo>
                    <a:pt x="358" y="948"/>
                  </a:lnTo>
                  <a:lnTo>
                    <a:pt x="359" y="966"/>
                  </a:lnTo>
                  <a:lnTo>
                    <a:pt x="360" y="974"/>
                  </a:lnTo>
                  <a:lnTo>
                    <a:pt x="364" y="981"/>
                  </a:lnTo>
                  <a:lnTo>
                    <a:pt x="368" y="987"/>
                  </a:lnTo>
                  <a:lnTo>
                    <a:pt x="374" y="993"/>
                  </a:lnTo>
                  <a:lnTo>
                    <a:pt x="381" y="998"/>
                  </a:lnTo>
                  <a:lnTo>
                    <a:pt x="392" y="1002"/>
                  </a:lnTo>
                  <a:lnTo>
                    <a:pt x="404" y="1005"/>
                  </a:lnTo>
                  <a:lnTo>
                    <a:pt x="419" y="1008"/>
                  </a:lnTo>
                  <a:lnTo>
                    <a:pt x="438" y="1010"/>
                  </a:lnTo>
                  <a:lnTo>
                    <a:pt x="460" y="1011"/>
                  </a:lnTo>
                  <a:lnTo>
                    <a:pt x="486" y="1013"/>
                  </a:lnTo>
                  <a:lnTo>
                    <a:pt x="575" y="1013"/>
                  </a:lnTo>
                  <a:lnTo>
                    <a:pt x="575" y="1070"/>
                  </a:lnTo>
                  <a:lnTo>
                    <a:pt x="565" y="1070"/>
                  </a:lnTo>
                  <a:lnTo>
                    <a:pt x="551" y="1069"/>
                  </a:lnTo>
                  <a:lnTo>
                    <a:pt x="533" y="1069"/>
                  </a:lnTo>
                  <a:lnTo>
                    <a:pt x="512" y="1068"/>
                  </a:lnTo>
                  <a:lnTo>
                    <a:pt x="489" y="1068"/>
                  </a:lnTo>
                  <a:lnTo>
                    <a:pt x="438" y="1066"/>
                  </a:lnTo>
                  <a:lnTo>
                    <a:pt x="412" y="1066"/>
                  </a:lnTo>
                  <a:lnTo>
                    <a:pt x="387" y="1065"/>
                  </a:lnTo>
                  <a:lnTo>
                    <a:pt x="362" y="1064"/>
                  </a:lnTo>
                  <a:lnTo>
                    <a:pt x="340" y="1063"/>
                  </a:lnTo>
                  <a:lnTo>
                    <a:pt x="320" y="1063"/>
                  </a:lnTo>
                  <a:lnTo>
                    <a:pt x="304" y="1063"/>
                  </a:lnTo>
                  <a:lnTo>
                    <a:pt x="277" y="1063"/>
                  </a:lnTo>
                  <a:lnTo>
                    <a:pt x="260" y="1063"/>
                  </a:lnTo>
                  <a:lnTo>
                    <a:pt x="238" y="1063"/>
                  </a:lnTo>
                  <a:lnTo>
                    <a:pt x="216" y="1064"/>
                  </a:lnTo>
                  <a:lnTo>
                    <a:pt x="192" y="1065"/>
                  </a:lnTo>
                  <a:lnTo>
                    <a:pt x="166" y="1066"/>
                  </a:lnTo>
                  <a:lnTo>
                    <a:pt x="115" y="1067"/>
                  </a:lnTo>
                  <a:lnTo>
                    <a:pt x="91" y="1068"/>
                  </a:lnTo>
                  <a:lnTo>
                    <a:pt x="68" y="1068"/>
                  </a:lnTo>
                  <a:lnTo>
                    <a:pt x="49" y="1069"/>
                  </a:lnTo>
                  <a:lnTo>
                    <a:pt x="32" y="1069"/>
                  </a:lnTo>
                  <a:lnTo>
                    <a:pt x="19" y="1070"/>
                  </a:lnTo>
                  <a:lnTo>
                    <a:pt x="11" y="1070"/>
                  </a:lnTo>
                  <a:lnTo>
                    <a:pt x="11" y="1012"/>
                  </a:lnTo>
                  <a:lnTo>
                    <a:pt x="100" y="1012"/>
                  </a:lnTo>
                  <a:lnTo>
                    <a:pt x="126" y="1011"/>
                  </a:lnTo>
                  <a:lnTo>
                    <a:pt x="147" y="1009"/>
                  </a:lnTo>
                  <a:lnTo>
                    <a:pt x="166" y="1007"/>
                  </a:lnTo>
                  <a:lnTo>
                    <a:pt x="181" y="1004"/>
                  </a:lnTo>
                  <a:lnTo>
                    <a:pt x="194" y="1001"/>
                  </a:lnTo>
                  <a:lnTo>
                    <a:pt x="204" y="997"/>
                  </a:lnTo>
                  <a:lnTo>
                    <a:pt x="212" y="992"/>
                  </a:lnTo>
                  <a:lnTo>
                    <a:pt x="218" y="986"/>
                  </a:lnTo>
                  <a:lnTo>
                    <a:pt x="222" y="980"/>
                  </a:lnTo>
                  <a:lnTo>
                    <a:pt x="226" y="973"/>
                  </a:lnTo>
                  <a:lnTo>
                    <a:pt x="227" y="966"/>
                  </a:lnTo>
                  <a:lnTo>
                    <a:pt x="228" y="948"/>
                  </a:lnTo>
                  <a:lnTo>
                    <a:pt x="228" y="118"/>
                  </a:lnTo>
                  <a:lnTo>
                    <a:pt x="200" y="130"/>
                  </a:lnTo>
                  <a:lnTo>
                    <a:pt x="170" y="141"/>
                  </a:lnTo>
                  <a:lnTo>
                    <a:pt x="141" y="148"/>
                  </a:lnTo>
                  <a:lnTo>
                    <a:pt x="111" y="153"/>
                  </a:lnTo>
                  <a:lnTo>
                    <a:pt x="84" y="157"/>
                  </a:lnTo>
                  <a:lnTo>
                    <a:pt x="58" y="159"/>
                  </a:lnTo>
                  <a:lnTo>
                    <a:pt x="35" y="160"/>
                  </a:lnTo>
                  <a:lnTo>
                    <a:pt x="15" y="161"/>
                  </a:lnTo>
                  <a:lnTo>
                    <a:pt x="0" y="161"/>
                  </a:lnTo>
                  <a:lnTo>
                    <a:pt x="0" y="103"/>
                  </a:lnTo>
                  <a:lnTo>
                    <a:pt x="17" y="103"/>
                  </a:lnTo>
                  <a:lnTo>
                    <a:pt x="36" y="102"/>
                  </a:lnTo>
                  <a:lnTo>
                    <a:pt x="58" y="102"/>
                  </a:lnTo>
                  <a:lnTo>
                    <a:pt x="81" y="100"/>
                  </a:lnTo>
                  <a:lnTo>
                    <a:pt x="104" y="98"/>
                  </a:lnTo>
                  <a:lnTo>
                    <a:pt x="130" y="93"/>
                  </a:lnTo>
                  <a:lnTo>
                    <a:pt x="156" y="87"/>
                  </a:lnTo>
                  <a:lnTo>
                    <a:pt x="183" y="79"/>
                  </a:lnTo>
                  <a:lnTo>
                    <a:pt x="209" y="69"/>
                  </a:lnTo>
                  <a:lnTo>
                    <a:pt x="236" y="56"/>
                  </a:lnTo>
                  <a:lnTo>
                    <a:pt x="261" y="41"/>
                  </a:lnTo>
                  <a:lnTo>
                    <a:pt x="286" y="22"/>
                  </a:lnTo>
                  <a:lnTo>
                    <a:pt x="3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77" name="Straight Arrow Connector 76"/>
          <p:cNvCxnSpPr/>
          <p:nvPr/>
        </p:nvCxnSpPr>
        <p:spPr>
          <a:xfrm flipV="1">
            <a:off x="457200" y="4267200"/>
            <a:ext cx="609600" cy="1752600"/>
          </a:xfrm>
          <a:prstGeom prst="straightConnector1">
            <a:avLst/>
          </a:prstGeom>
          <a:ln w="7620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Arrow Connector 78"/>
          <p:cNvCxnSpPr/>
          <p:nvPr/>
        </p:nvCxnSpPr>
        <p:spPr>
          <a:xfrm flipV="1">
            <a:off x="990600" y="5410202"/>
            <a:ext cx="2743200" cy="990598"/>
          </a:xfrm>
          <a:prstGeom prst="straightConnector1">
            <a:avLst/>
          </a:prstGeom>
          <a:ln w="7620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3040" name="Group 32"/>
          <p:cNvGrpSpPr>
            <a:grpSpLocks noChangeAspect="1"/>
          </p:cNvGrpSpPr>
          <p:nvPr>
            <p:custDataLst>
              <p:tags r:id="rId6"/>
            </p:custDataLst>
          </p:nvPr>
        </p:nvGrpSpPr>
        <p:grpSpPr bwMode="auto">
          <a:xfrm>
            <a:off x="4800600" y="3733800"/>
            <a:ext cx="609599" cy="440520"/>
            <a:chOff x="4114" y="2676"/>
            <a:chExt cx="2001" cy="1446"/>
          </a:xfrm>
          <a:solidFill>
            <a:srgbClr val="FFC000"/>
          </a:solidFill>
        </p:grpSpPr>
        <p:sp>
          <p:nvSpPr>
            <p:cNvPr id="43042" name="Freeform 34"/>
            <p:cNvSpPr>
              <a:spLocks noEditPoints="1"/>
            </p:cNvSpPr>
            <p:nvPr/>
          </p:nvSpPr>
          <p:spPr bwMode="auto">
            <a:xfrm>
              <a:off x="4114" y="2676"/>
              <a:ext cx="1165" cy="1446"/>
            </a:xfrm>
            <a:custGeom>
              <a:avLst/>
              <a:gdLst/>
              <a:ahLst/>
              <a:cxnLst>
                <a:cxn ang="0">
                  <a:pos x="796" y="63"/>
                </a:cxn>
                <a:cxn ang="0">
                  <a:pos x="680" y="137"/>
                </a:cxn>
                <a:cxn ang="0">
                  <a:pos x="596" y="228"/>
                </a:cxn>
                <a:cxn ang="0">
                  <a:pos x="456" y="740"/>
                </a:cxn>
                <a:cxn ang="0">
                  <a:pos x="449" y="780"/>
                </a:cxn>
                <a:cxn ang="0">
                  <a:pos x="461" y="831"/>
                </a:cxn>
                <a:cxn ang="0">
                  <a:pos x="495" y="907"/>
                </a:cxn>
                <a:cxn ang="0">
                  <a:pos x="563" y="968"/>
                </a:cxn>
                <a:cxn ang="0">
                  <a:pos x="667" y="974"/>
                </a:cxn>
                <a:cxn ang="0">
                  <a:pos x="782" y="903"/>
                </a:cxn>
                <a:cxn ang="0">
                  <a:pos x="891" y="748"/>
                </a:cxn>
                <a:cxn ang="0">
                  <a:pos x="938" y="613"/>
                </a:cxn>
                <a:cxn ang="0">
                  <a:pos x="983" y="430"/>
                </a:cxn>
                <a:cxn ang="0">
                  <a:pos x="1004" y="265"/>
                </a:cxn>
                <a:cxn ang="0">
                  <a:pos x="977" y="127"/>
                </a:cxn>
                <a:cxn ang="0">
                  <a:pos x="902" y="57"/>
                </a:cxn>
                <a:cxn ang="0">
                  <a:pos x="411" y="3"/>
                </a:cxn>
                <a:cxn ang="0">
                  <a:pos x="498" y="39"/>
                </a:cxn>
                <a:cxn ang="0">
                  <a:pos x="562" y="123"/>
                </a:cxn>
                <a:cxn ang="0">
                  <a:pos x="650" y="96"/>
                </a:cxn>
                <a:cxn ang="0">
                  <a:pos x="800" y="10"/>
                </a:cxn>
                <a:cxn ang="0">
                  <a:pos x="963" y="18"/>
                </a:cxn>
                <a:cxn ang="0">
                  <a:pos x="1091" y="116"/>
                </a:cxn>
                <a:cxn ang="0">
                  <a:pos x="1158" y="283"/>
                </a:cxn>
                <a:cxn ang="0">
                  <a:pos x="1147" y="514"/>
                </a:cxn>
                <a:cxn ang="0">
                  <a:pos x="1050" y="744"/>
                </a:cxn>
                <a:cxn ang="0">
                  <a:pos x="893" y="923"/>
                </a:cxn>
                <a:cxn ang="0">
                  <a:pos x="706" y="1021"/>
                </a:cxn>
                <a:cxn ang="0">
                  <a:pos x="551" y="1018"/>
                </a:cxn>
                <a:cxn ang="0">
                  <a:pos x="461" y="953"/>
                </a:cxn>
                <a:cxn ang="0">
                  <a:pos x="419" y="894"/>
                </a:cxn>
                <a:cxn ang="0">
                  <a:pos x="396" y="987"/>
                </a:cxn>
                <a:cxn ang="0">
                  <a:pos x="361" y="1123"/>
                </a:cxn>
                <a:cxn ang="0">
                  <a:pos x="325" y="1275"/>
                </a:cxn>
                <a:cxn ang="0">
                  <a:pos x="313" y="1338"/>
                </a:cxn>
                <a:cxn ang="0">
                  <a:pos x="321" y="1363"/>
                </a:cxn>
                <a:cxn ang="0">
                  <a:pos x="377" y="1377"/>
                </a:cxn>
                <a:cxn ang="0">
                  <a:pos x="463" y="1382"/>
                </a:cxn>
                <a:cxn ang="0">
                  <a:pos x="476" y="1416"/>
                </a:cxn>
                <a:cxn ang="0">
                  <a:pos x="452" y="1445"/>
                </a:cxn>
                <a:cxn ang="0">
                  <a:pos x="258" y="1439"/>
                </a:cxn>
                <a:cxn ang="0">
                  <a:pos x="65" y="1445"/>
                </a:cxn>
                <a:cxn ang="0">
                  <a:pos x="2" y="1431"/>
                </a:cxn>
                <a:cxn ang="0">
                  <a:pos x="13" y="1386"/>
                </a:cxn>
                <a:cxn ang="0">
                  <a:pos x="49" y="1378"/>
                </a:cxn>
                <a:cxn ang="0">
                  <a:pos x="136" y="1363"/>
                </a:cxn>
                <a:cxn ang="0">
                  <a:pos x="168" y="1304"/>
                </a:cxn>
                <a:cxn ang="0">
                  <a:pos x="430" y="235"/>
                </a:cxn>
                <a:cxn ang="0">
                  <a:pos x="434" y="132"/>
                </a:cxn>
                <a:cxn ang="0">
                  <a:pos x="413" y="66"/>
                </a:cxn>
                <a:cxn ang="0">
                  <a:pos x="368" y="50"/>
                </a:cxn>
                <a:cxn ang="0">
                  <a:pos x="289" y="95"/>
                </a:cxn>
                <a:cxn ang="0">
                  <a:pos x="232" y="218"/>
                </a:cxn>
                <a:cxn ang="0">
                  <a:pos x="196" y="348"/>
                </a:cxn>
                <a:cxn ang="0">
                  <a:pos x="178" y="371"/>
                </a:cxn>
                <a:cxn ang="0">
                  <a:pos x="149" y="368"/>
                </a:cxn>
                <a:cxn ang="0">
                  <a:pos x="142" y="340"/>
                </a:cxn>
                <a:cxn ang="0">
                  <a:pos x="160" y="266"/>
                </a:cxn>
                <a:cxn ang="0">
                  <a:pos x="207" y="129"/>
                </a:cxn>
                <a:cxn ang="0">
                  <a:pos x="243" y="69"/>
                </a:cxn>
                <a:cxn ang="0">
                  <a:pos x="313" y="12"/>
                </a:cxn>
              </a:cxnLst>
              <a:rect l="0" t="0" r="r" b="b"/>
              <a:pathLst>
                <a:path w="1165" h="1446">
                  <a:moveTo>
                    <a:pt x="859" y="51"/>
                  </a:moveTo>
                  <a:lnTo>
                    <a:pt x="846" y="51"/>
                  </a:lnTo>
                  <a:lnTo>
                    <a:pt x="831" y="53"/>
                  </a:lnTo>
                  <a:lnTo>
                    <a:pt x="814" y="57"/>
                  </a:lnTo>
                  <a:lnTo>
                    <a:pt x="796" y="63"/>
                  </a:lnTo>
                  <a:lnTo>
                    <a:pt x="776" y="71"/>
                  </a:lnTo>
                  <a:lnTo>
                    <a:pt x="754" y="83"/>
                  </a:lnTo>
                  <a:lnTo>
                    <a:pt x="730" y="97"/>
                  </a:lnTo>
                  <a:lnTo>
                    <a:pt x="706" y="115"/>
                  </a:lnTo>
                  <a:lnTo>
                    <a:pt x="680" y="137"/>
                  </a:lnTo>
                  <a:lnTo>
                    <a:pt x="664" y="151"/>
                  </a:lnTo>
                  <a:lnTo>
                    <a:pt x="646" y="168"/>
                  </a:lnTo>
                  <a:lnTo>
                    <a:pt x="629" y="186"/>
                  </a:lnTo>
                  <a:lnTo>
                    <a:pt x="612" y="206"/>
                  </a:lnTo>
                  <a:lnTo>
                    <a:pt x="596" y="228"/>
                  </a:lnTo>
                  <a:lnTo>
                    <a:pt x="583" y="251"/>
                  </a:lnTo>
                  <a:lnTo>
                    <a:pt x="572" y="273"/>
                  </a:lnTo>
                  <a:lnTo>
                    <a:pt x="565" y="298"/>
                  </a:lnTo>
                  <a:lnTo>
                    <a:pt x="565" y="297"/>
                  </a:lnTo>
                  <a:lnTo>
                    <a:pt x="456" y="740"/>
                  </a:lnTo>
                  <a:lnTo>
                    <a:pt x="453" y="753"/>
                  </a:lnTo>
                  <a:lnTo>
                    <a:pt x="451" y="762"/>
                  </a:lnTo>
                  <a:lnTo>
                    <a:pt x="450" y="768"/>
                  </a:lnTo>
                  <a:lnTo>
                    <a:pt x="449" y="772"/>
                  </a:lnTo>
                  <a:lnTo>
                    <a:pt x="449" y="780"/>
                  </a:lnTo>
                  <a:lnTo>
                    <a:pt x="451" y="786"/>
                  </a:lnTo>
                  <a:lnTo>
                    <a:pt x="452" y="795"/>
                  </a:lnTo>
                  <a:lnTo>
                    <a:pt x="454" y="806"/>
                  </a:lnTo>
                  <a:lnTo>
                    <a:pt x="457" y="817"/>
                  </a:lnTo>
                  <a:lnTo>
                    <a:pt x="461" y="831"/>
                  </a:lnTo>
                  <a:lnTo>
                    <a:pt x="466" y="846"/>
                  </a:lnTo>
                  <a:lnTo>
                    <a:pt x="471" y="860"/>
                  </a:lnTo>
                  <a:lnTo>
                    <a:pt x="478" y="876"/>
                  </a:lnTo>
                  <a:lnTo>
                    <a:pt x="486" y="892"/>
                  </a:lnTo>
                  <a:lnTo>
                    <a:pt x="495" y="907"/>
                  </a:lnTo>
                  <a:lnTo>
                    <a:pt x="506" y="921"/>
                  </a:lnTo>
                  <a:lnTo>
                    <a:pt x="518" y="935"/>
                  </a:lnTo>
                  <a:lnTo>
                    <a:pt x="532" y="948"/>
                  </a:lnTo>
                  <a:lnTo>
                    <a:pt x="546" y="959"/>
                  </a:lnTo>
                  <a:lnTo>
                    <a:pt x="563" y="968"/>
                  </a:lnTo>
                  <a:lnTo>
                    <a:pt x="582" y="975"/>
                  </a:lnTo>
                  <a:lnTo>
                    <a:pt x="602" y="979"/>
                  </a:lnTo>
                  <a:lnTo>
                    <a:pt x="625" y="980"/>
                  </a:lnTo>
                  <a:lnTo>
                    <a:pt x="646" y="979"/>
                  </a:lnTo>
                  <a:lnTo>
                    <a:pt x="667" y="974"/>
                  </a:lnTo>
                  <a:lnTo>
                    <a:pt x="689" y="967"/>
                  </a:lnTo>
                  <a:lnTo>
                    <a:pt x="712" y="955"/>
                  </a:lnTo>
                  <a:lnTo>
                    <a:pt x="736" y="941"/>
                  </a:lnTo>
                  <a:lnTo>
                    <a:pt x="759" y="924"/>
                  </a:lnTo>
                  <a:lnTo>
                    <a:pt x="782" y="903"/>
                  </a:lnTo>
                  <a:lnTo>
                    <a:pt x="806" y="878"/>
                  </a:lnTo>
                  <a:lnTo>
                    <a:pt x="828" y="851"/>
                  </a:lnTo>
                  <a:lnTo>
                    <a:pt x="850" y="820"/>
                  </a:lnTo>
                  <a:lnTo>
                    <a:pt x="872" y="785"/>
                  </a:lnTo>
                  <a:lnTo>
                    <a:pt x="891" y="748"/>
                  </a:lnTo>
                  <a:lnTo>
                    <a:pt x="899" y="728"/>
                  </a:lnTo>
                  <a:lnTo>
                    <a:pt x="908" y="704"/>
                  </a:lnTo>
                  <a:lnTo>
                    <a:pt x="918" y="676"/>
                  </a:lnTo>
                  <a:lnTo>
                    <a:pt x="927" y="645"/>
                  </a:lnTo>
                  <a:lnTo>
                    <a:pt x="938" y="613"/>
                  </a:lnTo>
                  <a:lnTo>
                    <a:pt x="948" y="577"/>
                  </a:lnTo>
                  <a:lnTo>
                    <a:pt x="957" y="541"/>
                  </a:lnTo>
                  <a:lnTo>
                    <a:pt x="967" y="504"/>
                  </a:lnTo>
                  <a:lnTo>
                    <a:pt x="975" y="466"/>
                  </a:lnTo>
                  <a:lnTo>
                    <a:pt x="983" y="430"/>
                  </a:lnTo>
                  <a:lnTo>
                    <a:pt x="990" y="393"/>
                  </a:lnTo>
                  <a:lnTo>
                    <a:pt x="995" y="357"/>
                  </a:lnTo>
                  <a:lnTo>
                    <a:pt x="1000" y="324"/>
                  </a:lnTo>
                  <a:lnTo>
                    <a:pt x="1003" y="294"/>
                  </a:lnTo>
                  <a:lnTo>
                    <a:pt x="1004" y="265"/>
                  </a:lnTo>
                  <a:lnTo>
                    <a:pt x="1002" y="232"/>
                  </a:lnTo>
                  <a:lnTo>
                    <a:pt x="999" y="202"/>
                  </a:lnTo>
                  <a:lnTo>
                    <a:pt x="994" y="174"/>
                  </a:lnTo>
                  <a:lnTo>
                    <a:pt x="987" y="149"/>
                  </a:lnTo>
                  <a:lnTo>
                    <a:pt x="977" y="127"/>
                  </a:lnTo>
                  <a:lnTo>
                    <a:pt x="965" y="107"/>
                  </a:lnTo>
                  <a:lnTo>
                    <a:pt x="953" y="90"/>
                  </a:lnTo>
                  <a:lnTo>
                    <a:pt x="938" y="76"/>
                  </a:lnTo>
                  <a:lnTo>
                    <a:pt x="921" y="65"/>
                  </a:lnTo>
                  <a:lnTo>
                    <a:pt x="902" y="57"/>
                  </a:lnTo>
                  <a:lnTo>
                    <a:pt x="881" y="52"/>
                  </a:lnTo>
                  <a:lnTo>
                    <a:pt x="859" y="51"/>
                  </a:lnTo>
                  <a:close/>
                  <a:moveTo>
                    <a:pt x="376" y="0"/>
                  </a:moveTo>
                  <a:lnTo>
                    <a:pt x="393" y="1"/>
                  </a:lnTo>
                  <a:lnTo>
                    <a:pt x="411" y="3"/>
                  </a:lnTo>
                  <a:lnTo>
                    <a:pt x="429" y="7"/>
                  </a:lnTo>
                  <a:lnTo>
                    <a:pt x="447" y="12"/>
                  </a:lnTo>
                  <a:lnTo>
                    <a:pt x="464" y="19"/>
                  </a:lnTo>
                  <a:lnTo>
                    <a:pt x="481" y="28"/>
                  </a:lnTo>
                  <a:lnTo>
                    <a:pt x="498" y="39"/>
                  </a:lnTo>
                  <a:lnTo>
                    <a:pt x="513" y="51"/>
                  </a:lnTo>
                  <a:lnTo>
                    <a:pt x="528" y="67"/>
                  </a:lnTo>
                  <a:lnTo>
                    <a:pt x="541" y="83"/>
                  </a:lnTo>
                  <a:lnTo>
                    <a:pt x="553" y="102"/>
                  </a:lnTo>
                  <a:lnTo>
                    <a:pt x="562" y="123"/>
                  </a:lnTo>
                  <a:lnTo>
                    <a:pt x="570" y="146"/>
                  </a:lnTo>
                  <a:lnTo>
                    <a:pt x="576" y="172"/>
                  </a:lnTo>
                  <a:lnTo>
                    <a:pt x="599" y="146"/>
                  </a:lnTo>
                  <a:lnTo>
                    <a:pt x="623" y="120"/>
                  </a:lnTo>
                  <a:lnTo>
                    <a:pt x="650" y="96"/>
                  </a:lnTo>
                  <a:lnTo>
                    <a:pt x="678" y="73"/>
                  </a:lnTo>
                  <a:lnTo>
                    <a:pt x="707" y="53"/>
                  </a:lnTo>
                  <a:lnTo>
                    <a:pt x="737" y="35"/>
                  </a:lnTo>
                  <a:lnTo>
                    <a:pt x="768" y="21"/>
                  </a:lnTo>
                  <a:lnTo>
                    <a:pt x="800" y="10"/>
                  </a:lnTo>
                  <a:lnTo>
                    <a:pt x="833" y="3"/>
                  </a:lnTo>
                  <a:lnTo>
                    <a:pt x="867" y="1"/>
                  </a:lnTo>
                  <a:lnTo>
                    <a:pt x="900" y="3"/>
                  </a:lnTo>
                  <a:lnTo>
                    <a:pt x="933" y="8"/>
                  </a:lnTo>
                  <a:lnTo>
                    <a:pt x="963" y="18"/>
                  </a:lnTo>
                  <a:lnTo>
                    <a:pt x="993" y="31"/>
                  </a:lnTo>
                  <a:lnTo>
                    <a:pt x="1021" y="47"/>
                  </a:lnTo>
                  <a:lnTo>
                    <a:pt x="1046" y="67"/>
                  </a:lnTo>
                  <a:lnTo>
                    <a:pt x="1069" y="90"/>
                  </a:lnTo>
                  <a:lnTo>
                    <a:pt x="1091" y="116"/>
                  </a:lnTo>
                  <a:lnTo>
                    <a:pt x="1109" y="144"/>
                  </a:lnTo>
                  <a:lnTo>
                    <a:pt x="1125" y="176"/>
                  </a:lnTo>
                  <a:lnTo>
                    <a:pt x="1139" y="209"/>
                  </a:lnTo>
                  <a:lnTo>
                    <a:pt x="1150" y="245"/>
                  </a:lnTo>
                  <a:lnTo>
                    <a:pt x="1158" y="283"/>
                  </a:lnTo>
                  <a:lnTo>
                    <a:pt x="1163" y="323"/>
                  </a:lnTo>
                  <a:lnTo>
                    <a:pt x="1165" y="366"/>
                  </a:lnTo>
                  <a:lnTo>
                    <a:pt x="1163" y="416"/>
                  </a:lnTo>
                  <a:lnTo>
                    <a:pt x="1156" y="465"/>
                  </a:lnTo>
                  <a:lnTo>
                    <a:pt x="1147" y="514"/>
                  </a:lnTo>
                  <a:lnTo>
                    <a:pt x="1133" y="563"/>
                  </a:lnTo>
                  <a:lnTo>
                    <a:pt x="1117" y="610"/>
                  </a:lnTo>
                  <a:lnTo>
                    <a:pt x="1097" y="656"/>
                  </a:lnTo>
                  <a:lnTo>
                    <a:pt x="1075" y="701"/>
                  </a:lnTo>
                  <a:lnTo>
                    <a:pt x="1050" y="744"/>
                  </a:lnTo>
                  <a:lnTo>
                    <a:pt x="1022" y="785"/>
                  </a:lnTo>
                  <a:lnTo>
                    <a:pt x="993" y="824"/>
                  </a:lnTo>
                  <a:lnTo>
                    <a:pt x="961" y="860"/>
                  </a:lnTo>
                  <a:lnTo>
                    <a:pt x="928" y="893"/>
                  </a:lnTo>
                  <a:lnTo>
                    <a:pt x="893" y="923"/>
                  </a:lnTo>
                  <a:lnTo>
                    <a:pt x="857" y="951"/>
                  </a:lnTo>
                  <a:lnTo>
                    <a:pt x="820" y="974"/>
                  </a:lnTo>
                  <a:lnTo>
                    <a:pt x="782" y="994"/>
                  </a:lnTo>
                  <a:lnTo>
                    <a:pt x="744" y="1010"/>
                  </a:lnTo>
                  <a:lnTo>
                    <a:pt x="706" y="1021"/>
                  </a:lnTo>
                  <a:lnTo>
                    <a:pt x="667" y="1028"/>
                  </a:lnTo>
                  <a:lnTo>
                    <a:pt x="628" y="1031"/>
                  </a:lnTo>
                  <a:lnTo>
                    <a:pt x="600" y="1030"/>
                  </a:lnTo>
                  <a:lnTo>
                    <a:pt x="574" y="1025"/>
                  </a:lnTo>
                  <a:lnTo>
                    <a:pt x="551" y="1018"/>
                  </a:lnTo>
                  <a:lnTo>
                    <a:pt x="529" y="1008"/>
                  </a:lnTo>
                  <a:lnTo>
                    <a:pt x="510" y="996"/>
                  </a:lnTo>
                  <a:lnTo>
                    <a:pt x="492" y="983"/>
                  </a:lnTo>
                  <a:lnTo>
                    <a:pt x="476" y="968"/>
                  </a:lnTo>
                  <a:lnTo>
                    <a:pt x="461" y="953"/>
                  </a:lnTo>
                  <a:lnTo>
                    <a:pt x="449" y="935"/>
                  </a:lnTo>
                  <a:lnTo>
                    <a:pt x="438" y="919"/>
                  </a:lnTo>
                  <a:lnTo>
                    <a:pt x="429" y="901"/>
                  </a:lnTo>
                  <a:lnTo>
                    <a:pt x="421" y="884"/>
                  </a:lnTo>
                  <a:lnTo>
                    <a:pt x="419" y="894"/>
                  </a:lnTo>
                  <a:lnTo>
                    <a:pt x="416" y="907"/>
                  </a:lnTo>
                  <a:lnTo>
                    <a:pt x="411" y="924"/>
                  </a:lnTo>
                  <a:lnTo>
                    <a:pt x="406" y="942"/>
                  </a:lnTo>
                  <a:lnTo>
                    <a:pt x="401" y="964"/>
                  </a:lnTo>
                  <a:lnTo>
                    <a:pt x="396" y="987"/>
                  </a:lnTo>
                  <a:lnTo>
                    <a:pt x="389" y="1013"/>
                  </a:lnTo>
                  <a:lnTo>
                    <a:pt x="383" y="1039"/>
                  </a:lnTo>
                  <a:lnTo>
                    <a:pt x="376" y="1067"/>
                  </a:lnTo>
                  <a:lnTo>
                    <a:pt x="368" y="1095"/>
                  </a:lnTo>
                  <a:lnTo>
                    <a:pt x="361" y="1123"/>
                  </a:lnTo>
                  <a:lnTo>
                    <a:pt x="348" y="1179"/>
                  </a:lnTo>
                  <a:lnTo>
                    <a:pt x="342" y="1205"/>
                  </a:lnTo>
                  <a:lnTo>
                    <a:pt x="336" y="1230"/>
                  </a:lnTo>
                  <a:lnTo>
                    <a:pt x="330" y="1254"/>
                  </a:lnTo>
                  <a:lnTo>
                    <a:pt x="325" y="1275"/>
                  </a:lnTo>
                  <a:lnTo>
                    <a:pt x="321" y="1294"/>
                  </a:lnTo>
                  <a:lnTo>
                    <a:pt x="317" y="1311"/>
                  </a:lnTo>
                  <a:lnTo>
                    <a:pt x="315" y="1323"/>
                  </a:lnTo>
                  <a:lnTo>
                    <a:pt x="313" y="1333"/>
                  </a:lnTo>
                  <a:lnTo>
                    <a:pt x="313" y="1338"/>
                  </a:lnTo>
                  <a:lnTo>
                    <a:pt x="313" y="1344"/>
                  </a:lnTo>
                  <a:lnTo>
                    <a:pt x="313" y="1349"/>
                  </a:lnTo>
                  <a:lnTo>
                    <a:pt x="315" y="1354"/>
                  </a:lnTo>
                  <a:lnTo>
                    <a:pt x="317" y="1359"/>
                  </a:lnTo>
                  <a:lnTo>
                    <a:pt x="321" y="1363"/>
                  </a:lnTo>
                  <a:lnTo>
                    <a:pt x="327" y="1366"/>
                  </a:lnTo>
                  <a:lnTo>
                    <a:pt x="335" y="1370"/>
                  </a:lnTo>
                  <a:lnTo>
                    <a:pt x="346" y="1372"/>
                  </a:lnTo>
                  <a:lnTo>
                    <a:pt x="360" y="1375"/>
                  </a:lnTo>
                  <a:lnTo>
                    <a:pt x="377" y="1377"/>
                  </a:lnTo>
                  <a:lnTo>
                    <a:pt x="399" y="1377"/>
                  </a:lnTo>
                  <a:lnTo>
                    <a:pt x="425" y="1378"/>
                  </a:lnTo>
                  <a:lnTo>
                    <a:pt x="436" y="1378"/>
                  </a:lnTo>
                  <a:lnTo>
                    <a:pt x="455" y="1379"/>
                  </a:lnTo>
                  <a:lnTo>
                    <a:pt x="463" y="1382"/>
                  </a:lnTo>
                  <a:lnTo>
                    <a:pt x="469" y="1384"/>
                  </a:lnTo>
                  <a:lnTo>
                    <a:pt x="473" y="1388"/>
                  </a:lnTo>
                  <a:lnTo>
                    <a:pt x="476" y="1395"/>
                  </a:lnTo>
                  <a:lnTo>
                    <a:pt x="477" y="1403"/>
                  </a:lnTo>
                  <a:lnTo>
                    <a:pt x="476" y="1416"/>
                  </a:lnTo>
                  <a:lnTo>
                    <a:pt x="473" y="1426"/>
                  </a:lnTo>
                  <a:lnTo>
                    <a:pt x="469" y="1434"/>
                  </a:lnTo>
                  <a:lnTo>
                    <a:pt x="464" y="1438"/>
                  </a:lnTo>
                  <a:lnTo>
                    <a:pt x="458" y="1443"/>
                  </a:lnTo>
                  <a:lnTo>
                    <a:pt x="452" y="1445"/>
                  </a:lnTo>
                  <a:lnTo>
                    <a:pt x="440" y="1446"/>
                  </a:lnTo>
                  <a:lnTo>
                    <a:pt x="435" y="1446"/>
                  </a:lnTo>
                  <a:lnTo>
                    <a:pt x="392" y="1445"/>
                  </a:lnTo>
                  <a:lnTo>
                    <a:pt x="348" y="1443"/>
                  </a:lnTo>
                  <a:lnTo>
                    <a:pt x="258" y="1439"/>
                  </a:lnTo>
                  <a:lnTo>
                    <a:pt x="214" y="1438"/>
                  </a:lnTo>
                  <a:lnTo>
                    <a:pt x="178" y="1439"/>
                  </a:lnTo>
                  <a:lnTo>
                    <a:pt x="140" y="1441"/>
                  </a:lnTo>
                  <a:lnTo>
                    <a:pt x="102" y="1443"/>
                  </a:lnTo>
                  <a:lnTo>
                    <a:pt x="65" y="1445"/>
                  </a:lnTo>
                  <a:lnTo>
                    <a:pt x="28" y="1446"/>
                  </a:lnTo>
                  <a:lnTo>
                    <a:pt x="19" y="1445"/>
                  </a:lnTo>
                  <a:lnTo>
                    <a:pt x="11" y="1443"/>
                  </a:lnTo>
                  <a:lnTo>
                    <a:pt x="5" y="1438"/>
                  </a:lnTo>
                  <a:lnTo>
                    <a:pt x="2" y="1431"/>
                  </a:lnTo>
                  <a:lnTo>
                    <a:pt x="0" y="1421"/>
                  </a:lnTo>
                  <a:lnTo>
                    <a:pt x="1" y="1409"/>
                  </a:lnTo>
                  <a:lnTo>
                    <a:pt x="4" y="1398"/>
                  </a:lnTo>
                  <a:lnTo>
                    <a:pt x="8" y="1391"/>
                  </a:lnTo>
                  <a:lnTo>
                    <a:pt x="13" y="1386"/>
                  </a:lnTo>
                  <a:lnTo>
                    <a:pt x="19" y="1382"/>
                  </a:lnTo>
                  <a:lnTo>
                    <a:pt x="26" y="1379"/>
                  </a:lnTo>
                  <a:lnTo>
                    <a:pt x="33" y="1379"/>
                  </a:lnTo>
                  <a:lnTo>
                    <a:pt x="41" y="1378"/>
                  </a:lnTo>
                  <a:lnTo>
                    <a:pt x="49" y="1378"/>
                  </a:lnTo>
                  <a:lnTo>
                    <a:pt x="74" y="1377"/>
                  </a:lnTo>
                  <a:lnTo>
                    <a:pt x="95" y="1376"/>
                  </a:lnTo>
                  <a:lnTo>
                    <a:pt x="112" y="1373"/>
                  </a:lnTo>
                  <a:lnTo>
                    <a:pt x="125" y="1369"/>
                  </a:lnTo>
                  <a:lnTo>
                    <a:pt x="136" y="1363"/>
                  </a:lnTo>
                  <a:lnTo>
                    <a:pt x="145" y="1356"/>
                  </a:lnTo>
                  <a:lnTo>
                    <a:pt x="153" y="1346"/>
                  </a:lnTo>
                  <a:lnTo>
                    <a:pt x="158" y="1335"/>
                  </a:lnTo>
                  <a:lnTo>
                    <a:pt x="163" y="1320"/>
                  </a:lnTo>
                  <a:lnTo>
                    <a:pt x="168" y="1304"/>
                  </a:lnTo>
                  <a:lnTo>
                    <a:pt x="172" y="1285"/>
                  </a:lnTo>
                  <a:lnTo>
                    <a:pt x="172" y="1284"/>
                  </a:lnTo>
                  <a:lnTo>
                    <a:pt x="421" y="271"/>
                  </a:lnTo>
                  <a:lnTo>
                    <a:pt x="425" y="253"/>
                  </a:lnTo>
                  <a:lnTo>
                    <a:pt x="430" y="235"/>
                  </a:lnTo>
                  <a:lnTo>
                    <a:pt x="432" y="218"/>
                  </a:lnTo>
                  <a:lnTo>
                    <a:pt x="434" y="199"/>
                  </a:lnTo>
                  <a:lnTo>
                    <a:pt x="435" y="178"/>
                  </a:lnTo>
                  <a:lnTo>
                    <a:pt x="435" y="153"/>
                  </a:lnTo>
                  <a:lnTo>
                    <a:pt x="434" y="132"/>
                  </a:lnTo>
                  <a:lnTo>
                    <a:pt x="432" y="113"/>
                  </a:lnTo>
                  <a:lnTo>
                    <a:pt x="429" y="98"/>
                  </a:lnTo>
                  <a:lnTo>
                    <a:pt x="425" y="85"/>
                  </a:lnTo>
                  <a:lnTo>
                    <a:pt x="419" y="74"/>
                  </a:lnTo>
                  <a:lnTo>
                    <a:pt x="413" y="66"/>
                  </a:lnTo>
                  <a:lnTo>
                    <a:pt x="406" y="60"/>
                  </a:lnTo>
                  <a:lnTo>
                    <a:pt x="398" y="55"/>
                  </a:lnTo>
                  <a:lnTo>
                    <a:pt x="388" y="52"/>
                  </a:lnTo>
                  <a:lnTo>
                    <a:pt x="379" y="51"/>
                  </a:lnTo>
                  <a:lnTo>
                    <a:pt x="368" y="50"/>
                  </a:lnTo>
                  <a:lnTo>
                    <a:pt x="350" y="52"/>
                  </a:lnTo>
                  <a:lnTo>
                    <a:pt x="334" y="58"/>
                  </a:lnTo>
                  <a:lnTo>
                    <a:pt x="317" y="67"/>
                  </a:lnTo>
                  <a:lnTo>
                    <a:pt x="303" y="79"/>
                  </a:lnTo>
                  <a:lnTo>
                    <a:pt x="289" y="95"/>
                  </a:lnTo>
                  <a:lnTo>
                    <a:pt x="276" y="114"/>
                  </a:lnTo>
                  <a:lnTo>
                    <a:pt x="264" y="135"/>
                  </a:lnTo>
                  <a:lnTo>
                    <a:pt x="253" y="160"/>
                  </a:lnTo>
                  <a:lnTo>
                    <a:pt x="242" y="188"/>
                  </a:lnTo>
                  <a:lnTo>
                    <a:pt x="232" y="218"/>
                  </a:lnTo>
                  <a:lnTo>
                    <a:pt x="221" y="251"/>
                  </a:lnTo>
                  <a:lnTo>
                    <a:pt x="212" y="285"/>
                  </a:lnTo>
                  <a:lnTo>
                    <a:pt x="203" y="322"/>
                  </a:lnTo>
                  <a:lnTo>
                    <a:pt x="199" y="337"/>
                  </a:lnTo>
                  <a:lnTo>
                    <a:pt x="196" y="348"/>
                  </a:lnTo>
                  <a:lnTo>
                    <a:pt x="193" y="357"/>
                  </a:lnTo>
                  <a:lnTo>
                    <a:pt x="189" y="364"/>
                  </a:lnTo>
                  <a:lnTo>
                    <a:pt x="187" y="368"/>
                  </a:lnTo>
                  <a:lnTo>
                    <a:pt x="183" y="370"/>
                  </a:lnTo>
                  <a:lnTo>
                    <a:pt x="178" y="371"/>
                  </a:lnTo>
                  <a:lnTo>
                    <a:pt x="172" y="372"/>
                  </a:lnTo>
                  <a:lnTo>
                    <a:pt x="162" y="372"/>
                  </a:lnTo>
                  <a:lnTo>
                    <a:pt x="159" y="371"/>
                  </a:lnTo>
                  <a:lnTo>
                    <a:pt x="154" y="371"/>
                  </a:lnTo>
                  <a:lnTo>
                    <a:pt x="149" y="368"/>
                  </a:lnTo>
                  <a:lnTo>
                    <a:pt x="145" y="364"/>
                  </a:lnTo>
                  <a:lnTo>
                    <a:pt x="142" y="358"/>
                  </a:lnTo>
                  <a:lnTo>
                    <a:pt x="140" y="350"/>
                  </a:lnTo>
                  <a:lnTo>
                    <a:pt x="141" y="347"/>
                  </a:lnTo>
                  <a:lnTo>
                    <a:pt x="142" y="340"/>
                  </a:lnTo>
                  <a:lnTo>
                    <a:pt x="144" y="330"/>
                  </a:lnTo>
                  <a:lnTo>
                    <a:pt x="147" y="317"/>
                  </a:lnTo>
                  <a:lnTo>
                    <a:pt x="151" y="302"/>
                  </a:lnTo>
                  <a:lnTo>
                    <a:pt x="155" y="285"/>
                  </a:lnTo>
                  <a:lnTo>
                    <a:pt x="160" y="266"/>
                  </a:lnTo>
                  <a:lnTo>
                    <a:pt x="164" y="247"/>
                  </a:lnTo>
                  <a:lnTo>
                    <a:pt x="170" y="227"/>
                  </a:lnTo>
                  <a:lnTo>
                    <a:pt x="184" y="185"/>
                  </a:lnTo>
                  <a:lnTo>
                    <a:pt x="199" y="146"/>
                  </a:lnTo>
                  <a:lnTo>
                    <a:pt x="207" y="129"/>
                  </a:lnTo>
                  <a:lnTo>
                    <a:pt x="213" y="119"/>
                  </a:lnTo>
                  <a:lnTo>
                    <a:pt x="219" y="108"/>
                  </a:lnTo>
                  <a:lnTo>
                    <a:pt x="226" y="96"/>
                  </a:lnTo>
                  <a:lnTo>
                    <a:pt x="234" y="83"/>
                  </a:lnTo>
                  <a:lnTo>
                    <a:pt x="243" y="69"/>
                  </a:lnTo>
                  <a:lnTo>
                    <a:pt x="254" y="56"/>
                  </a:lnTo>
                  <a:lnTo>
                    <a:pt x="266" y="44"/>
                  </a:lnTo>
                  <a:lnTo>
                    <a:pt x="280" y="32"/>
                  </a:lnTo>
                  <a:lnTo>
                    <a:pt x="296" y="22"/>
                  </a:lnTo>
                  <a:lnTo>
                    <a:pt x="313" y="12"/>
                  </a:lnTo>
                  <a:lnTo>
                    <a:pt x="332" y="6"/>
                  </a:lnTo>
                  <a:lnTo>
                    <a:pt x="353" y="1"/>
                  </a:lnTo>
                  <a:lnTo>
                    <a:pt x="3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43" name="Freeform 35"/>
            <p:cNvSpPr>
              <a:spLocks/>
            </p:cNvSpPr>
            <p:nvPr/>
          </p:nvSpPr>
          <p:spPr bwMode="auto">
            <a:xfrm>
              <a:off x="5414" y="2942"/>
              <a:ext cx="701" cy="1070"/>
            </a:xfrm>
            <a:custGeom>
              <a:avLst/>
              <a:gdLst/>
              <a:ahLst/>
              <a:cxnLst>
                <a:cxn ang="0">
                  <a:pos x="400" y="5"/>
                </a:cxn>
                <a:cxn ang="0">
                  <a:pos x="496" y="30"/>
                </a:cxn>
                <a:cxn ang="0">
                  <a:pos x="579" y="75"/>
                </a:cxn>
                <a:cxn ang="0">
                  <a:pos x="644" y="139"/>
                </a:cxn>
                <a:cxn ang="0">
                  <a:pos x="686" y="220"/>
                </a:cxn>
                <a:cxn ang="0">
                  <a:pos x="701" y="315"/>
                </a:cxn>
                <a:cxn ang="0">
                  <a:pos x="687" y="406"/>
                </a:cxn>
                <a:cxn ang="0">
                  <a:pos x="648" y="486"/>
                </a:cxn>
                <a:cxn ang="0">
                  <a:pos x="591" y="557"/>
                </a:cxn>
                <a:cxn ang="0">
                  <a:pos x="522" y="621"/>
                </a:cxn>
                <a:cxn ang="0">
                  <a:pos x="439" y="689"/>
                </a:cxn>
                <a:cxn ang="0">
                  <a:pos x="375" y="741"/>
                </a:cxn>
                <a:cxn ang="0">
                  <a:pos x="324" y="785"/>
                </a:cxn>
                <a:cxn ang="0">
                  <a:pos x="263" y="839"/>
                </a:cxn>
                <a:cxn ang="0">
                  <a:pos x="188" y="907"/>
                </a:cxn>
                <a:cxn ang="0">
                  <a:pos x="496" y="933"/>
                </a:cxn>
                <a:cxn ang="0">
                  <a:pos x="564" y="931"/>
                </a:cxn>
                <a:cxn ang="0">
                  <a:pos x="601" y="925"/>
                </a:cxn>
                <a:cxn ang="0">
                  <a:pos x="617" y="906"/>
                </a:cxn>
                <a:cxn ang="0">
                  <a:pos x="635" y="839"/>
                </a:cxn>
                <a:cxn ang="0">
                  <a:pos x="644" y="789"/>
                </a:cxn>
                <a:cxn ang="0">
                  <a:pos x="652" y="1070"/>
                </a:cxn>
                <a:cxn ang="0">
                  <a:pos x="1" y="1034"/>
                </a:cxn>
                <a:cxn ang="0">
                  <a:pos x="7" y="1016"/>
                </a:cxn>
                <a:cxn ang="0">
                  <a:pos x="396" y="622"/>
                </a:cxn>
                <a:cxn ang="0">
                  <a:pos x="442" y="569"/>
                </a:cxn>
                <a:cxn ang="0">
                  <a:pos x="492" y="499"/>
                </a:cxn>
                <a:cxn ang="0">
                  <a:pos x="531" y="413"/>
                </a:cxn>
                <a:cxn ang="0">
                  <a:pos x="547" y="314"/>
                </a:cxn>
                <a:cxn ang="0">
                  <a:pos x="537" y="238"/>
                </a:cxn>
                <a:cxn ang="0">
                  <a:pos x="508" y="168"/>
                </a:cxn>
                <a:cxn ang="0">
                  <a:pos x="459" y="110"/>
                </a:cxn>
                <a:cxn ang="0">
                  <a:pos x="391" y="71"/>
                </a:cxn>
                <a:cxn ang="0">
                  <a:pos x="305" y="57"/>
                </a:cxn>
                <a:cxn ang="0">
                  <a:pos x="250" y="63"/>
                </a:cxn>
                <a:cxn ang="0">
                  <a:pos x="192" y="84"/>
                </a:cxn>
                <a:cxn ang="0">
                  <a:pos x="136" y="123"/>
                </a:cxn>
                <a:cxn ang="0">
                  <a:pos x="90" y="182"/>
                </a:cxn>
                <a:cxn ang="0">
                  <a:pos x="112" y="211"/>
                </a:cxn>
                <a:cxn ang="0">
                  <a:pos x="146" y="231"/>
                </a:cxn>
                <a:cxn ang="0">
                  <a:pos x="163" y="259"/>
                </a:cxn>
                <a:cxn ang="0">
                  <a:pos x="169" y="286"/>
                </a:cxn>
                <a:cxn ang="0">
                  <a:pos x="164" y="325"/>
                </a:cxn>
                <a:cxn ang="0">
                  <a:pos x="141" y="358"/>
                </a:cxn>
                <a:cxn ang="0">
                  <a:pos x="108" y="376"/>
                </a:cxn>
                <a:cxn ang="0">
                  <a:pos x="80" y="379"/>
                </a:cxn>
                <a:cxn ang="0">
                  <a:pos x="59" y="375"/>
                </a:cxn>
                <a:cxn ang="0">
                  <a:pos x="33" y="362"/>
                </a:cxn>
                <a:cxn ang="0">
                  <a:pos x="10" y="336"/>
                </a:cxn>
                <a:cxn ang="0">
                  <a:pos x="0" y="290"/>
                </a:cxn>
                <a:cxn ang="0">
                  <a:pos x="16" y="202"/>
                </a:cxn>
                <a:cxn ang="0">
                  <a:pos x="59" y="123"/>
                </a:cxn>
                <a:cxn ang="0">
                  <a:pos x="129" y="59"/>
                </a:cxn>
                <a:cxn ang="0">
                  <a:pos x="220" y="16"/>
                </a:cxn>
                <a:cxn ang="0">
                  <a:pos x="330" y="0"/>
                </a:cxn>
              </a:cxnLst>
              <a:rect l="0" t="0" r="r" b="b"/>
              <a:pathLst>
                <a:path w="701" h="1070">
                  <a:moveTo>
                    <a:pt x="330" y="0"/>
                  </a:moveTo>
                  <a:lnTo>
                    <a:pt x="365" y="1"/>
                  </a:lnTo>
                  <a:lnTo>
                    <a:pt x="400" y="5"/>
                  </a:lnTo>
                  <a:lnTo>
                    <a:pt x="433" y="11"/>
                  </a:lnTo>
                  <a:lnTo>
                    <a:pt x="466" y="19"/>
                  </a:lnTo>
                  <a:lnTo>
                    <a:pt x="496" y="30"/>
                  </a:lnTo>
                  <a:lnTo>
                    <a:pt x="526" y="43"/>
                  </a:lnTo>
                  <a:lnTo>
                    <a:pt x="554" y="58"/>
                  </a:lnTo>
                  <a:lnTo>
                    <a:pt x="579" y="75"/>
                  </a:lnTo>
                  <a:lnTo>
                    <a:pt x="603" y="95"/>
                  </a:lnTo>
                  <a:lnTo>
                    <a:pt x="625" y="116"/>
                  </a:lnTo>
                  <a:lnTo>
                    <a:pt x="644" y="139"/>
                  </a:lnTo>
                  <a:lnTo>
                    <a:pt x="661" y="164"/>
                  </a:lnTo>
                  <a:lnTo>
                    <a:pt x="675" y="191"/>
                  </a:lnTo>
                  <a:lnTo>
                    <a:pt x="686" y="220"/>
                  </a:lnTo>
                  <a:lnTo>
                    <a:pt x="694" y="250"/>
                  </a:lnTo>
                  <a:lnTo>
                    <a:pt x="699" y="281"/>
                  </a:lnTo>
                  <a:lnTo>
                    <a:pt x="701" y="315"/>
                  </a:lnTo>
                  <a:lnTo>
                    <a:pt x="700" y="347"/>
                  </a:lnTo>
                  <a:lnTo>
                    <a:pt x="694" y="377"/>
                  </a:lnTo>
                  <a:lnTo>
                    <a:pt x="687" y="406"/>
                  </a:lnTo>
                  <a:lnTo>
                    <a:pt x="676" y="434"/>
                  </a:lnTo>
                  <a:lnTo>
                    <a:pt x="663" y="461"/>
                  </a:lnTo>
                  <a:lnTo>
                    <a:pt x="648" y="486"/>
                  </a:lnTo>
                  <a:lnTo>
                    <a:pt x="630" y="511"/>
                  </a:lnTo>
                  <a:lnTo>
                    <a:pt x="611" y="535"/>
                  </a:lnTo>
                  <a:lnTo>
                    <a:pt x="591" y="557"/>
                  </a:lnTo>
                  <a:lnTo>
                    <a:pt x="569" y="579"/>
                  </a:lnTo>
                  <a:lnTo>
                    <a:pt x="546" y="601"/>
                  </a:lnTo>
                  <a:lnTo>
                    <a:pt x="522" y="621"/>
                  </a:lnTo>
                  <a:lnTo>
                    <a:pt x="473" y="662"/>
                  </a:lnTo>
                  <a:lnTo>
                    <a:pt x="456" y="676"/>
                  </a:lnTo>
                  <a:lnTo>
                    <a:pt x="439" y="689"/>
                  </a:lnTo>
                  <a:lnTo>
                    <a:pt x="423" y="702"/>
                  </a:lnTo>
                  <a:lnTo>
                    <a:pt x="392" y="728"/>
                  </a:lnTo>
                  <a:lnTo>
                    <a:pt x="375" y="741"/>
                  </a:lnTo>
                  <a:lnTo>
                    <a:pt x="359" y="755"/>
                  </a:lnTo>
                  <a:lnTo>
                    <a:pt x="342" y="770"/>
                  </a:lnTo>
                  <a:lnTo>
                    <a:pt x="324" y="785"/>
                  </a:lnTo>
                  <a:lnTo>
                    <a:pt x="305" y="802"/>
                  </a:lnTo>
                  <a:lnTo>
                    <a:pt x="285" y="819"/>
                  </a:lnTo>
                  <a:lnTo>
                    <a:pt x="263" y="839"/>
                  </a:lnTo>
                  <a:lnTo>
                    <a:pt x="240" y="859"/>
                  </a:lnTo>
                  <a:lnTo>
                    <a:pt x="215" y="882"/>
                  </a:lnTo>
                  <a:lnTo>
                    <a:pt x="188" y="907"/>
                  </a:lnTo>
                  <a:lnTo>
                    <a:pt x="158" y="934"/>
                  </a:lnTo>
                  <a:lnTo>
                    <a:pt x="481" y="934"/>
                  </a:lnTo>
                  <a:lnTo>
                    <a:pt x="496" y="933"/>
                  </a:lnTo>
                  <a:lnTo>
                    <a:pt x="513" y="933"/>
                  </a:lnTo>
                  <a:lnTo>
                    <a:pt x="548" y="932"/>
                  </a:lnTo>
                  <a:lnTo>
                    <a:pt x="564" y="931"/>
                  </a:lnTo>
                  <a:lnTo>
                    <a:pt x="579" y="930"/>
                  </a:lnTo>
                  <a:lnTo>
                    <a:pt x="592" y="927"/>
                  </a:lnTo>
                  <a:lnTo>
                    <a:pt x="601" y="925"/>
                  </a:lnTo>
                  <a:lnTo>
                    <a:pt x="607" y="923"/>
                  </a:lnTo>
                  <a:lnTo>
                    <a:pt x="612" y="916"/>
                  </a:lnTo>
                  <a:lnTo>
                    <a:pt x="617" y="906"/>
                  </a:lnTo>
                  <a:lnTo>
                    <a:pt x="622" y="892"/>
                  </a:lnTo>
                  <a:lnTo>
                    <a:pt x="627" y="875"/>
                  </a:lnTo>
                  <a:lnTo>
                    <a:pt x="635" y="839"/>
                  </a:lnTo>
                  <a:lnTo>
                    <a:pt x="639" y="821"/>
                  </a:lnTo>
                  <a:lnTo>
                    <a:pt x="642" y="804"/>
                  </a:lnTo>
                  <a:lnTo>
                    <a:pt x="644" y="789"/>
                  </a:lnTo>
                  <a:lnTo>
                    <a:pt x="645" y="776"/>
                  </a:lnTo>
                  <a:lnTo>
                    <a:pt x="701" y="776"/>
                  </a:lnTo>
                  <a:lnTo>
                    <a:pt x="652" y="1070"/>
                  </a:lnTo>
                  <a:lnTo>
                    <a:pt x="0" y="1070"/>
                  </a:lnTo>
                  <a:lnTo>
                    <a:pt x="0" y="1043"/>
                  </a:lnTo>
                  <a:lnTo>
                    <a:pt x="1" y="1034"/>
                  </a:lnTo>
                  <a:lnTo>
                    <a:pt x="2" y="1027"/>
                  </a:lnTo>
                  <a:lnTo>
                    <a:pt x="4" y="1021"/>
                  </a:lnTo>
                  <a:lnTo>
                    <a:pt x="7" y="1016"/>
                  </a:lnTo>
                  <a:lnTo>
                    <a:pt x="12" y="1011"/>
                  </a:lnTo>
                  <a:lnTo>
                    <a:pt x="18" y="1005"/>
                  </a:lnTo>
                  <a:lnTo>
                    <a:pt x="396" y="622"/>
                  </a:lnTo>
                  <a:lnTo>
                    <a:pt x="411" y="607"/>
                  </a:lnTo>
                  <a:lnTo>
                    <a:pt x="426" y="589"/>
                  </a:lnTo>
                  <a:lnTo>
                    <a:pt x="442" y="569"/>
                  </a:lnTo>
                  <a:lnTo>
                    <a:pt x="459" y="548"/>
                  </a:lnTo>
                  <a:lnTo>
                    <a:pt x="475" y="524"/>
                  </a:lnTo>
                  <a:lnTo>
                    <a:pt x="492" y="499"/>
                  </a:lnTo>
                  <a:lnTo>
                    <a:pt x="507" y="472"/>
                  </a:lnTo>
                  <a:lnTo>
                    <a:pt x="520" y="443"/>
                  </a:lnTo>
                  <a:lnTo>
                    <a:pt x="531" y="413"/>
                  </a:lnTo>
                  <a:lnTo>
                    <a:pt x="540" y="381"/>
                  </a:lnTo>
                  <a:lnTo>
                    <a:pt x="545" y="348"/>
                  </a:lnTo>
                  <a:lnTo>
                    <a:pt x="547" y="314"/>
                  </a:lnTo>
                  <a:lnTo>
                    <a:pt x="546" y="288"/>
                  </a:lnTo>
                  <a:lnTo>
                    <a:pt x="543" y="263"/>
                  </a:lnTo>
                  <a:lnTo>
                    <a:pt x="537" y="238"/>
                  </a:lnTo>
                  <a:lnTo>
                    <a:pt x="530" y="213"/>
                  </a:lnTo>
                  <a:lnTo>
                    <a:pt x="520" y="191"/>
                  </a:lnTo>
                  <a:lnTo>
                    <a:pt x="508" y="168"/>
                  </a:lnTo>
                  <a:lnTo>
                    <a:pt x="494" y="147"/>
                  </a:lnTo>
                  <a:lnTo>
                    <a:pt x="477" y="128"/>
                  </a:lnTo>
                  <a:lnTo>
                    <a:pt x="459" y="110"/>
                  </a:lnTo>
                  <a:lnTo>
                    <a:pt x="438" y="95"/>
                  </a:lnTo>
                  <a:lnTo>
                    <a:pt x="416" y="82"/>
                  </a:lnTo>
                  <a:lnTo>
                    <a:pt x="391" y="71"/>
                  </a:lnTo>
                  <a:lnTo>
                    <a:pt x="365" y="63"/>
                  </a:lnTo>
                  <a:lnTo>
                    <a:pt x="336" y="58"/>
                  </a:lnTo>
                  <a:lnTo>
                    <a:pt x="305" y="57"/>
                  </a:lnTo>
                  <a:lnTo>
                    <a:pt x="288" y="57"/>
                  </a:lnTo>
                  <a:lnTo>
                    <a:pt x="269" y="59"/>
                  </a:lnTo>
                  <a:lnTo>
                    <a:pt x="250" y="63"/>
                  </a:lnTo>
                  <a:lnTo>
                    <a:pt x="231" y="68"/>
                  </a:lnTo>
                  <a:lnTo>
                    <a:pt x="212" y="75"/>
                  </a:lnTo>
                  <a:lnTo>
                    <a:pt x="192" y="84"/>
                  </a:lnTo>
                  <a:lnTo>
                    <a:pt x="173" y="95"/>
                  </a:lnTo>
                  <a:lnTo>
                    <a:pt x="154" y="107"/>
                  </a:lnTo>
                  <a:lnTo>
                    <a:pt x="136" y="123"/>
                  </a:lnTo>
                  <a:lnTo>
                    <a:pt x="120" y="140"/>
                  </a:lnTo>
                  <a:lnTo>
                    <a:pt x="104" y="160"/>
                  </a:lnTo>
                  <a:lnTo>
                    <a:pt x="90" y="182"/>
                  </a:lnTo>
                  <a:lnTo>
                    <a:pt x="78" y="207"/>
                  </a:lnTo>
                  <a:lnTo>
                    <a:pt x="96" y="209"/>
                  </a:lnTo>
                  <a:lnTo>
                    <a:pt x="112" y="211"/>
                  </a:lnTo>
                  <a:lnTo>
                    <a:pt x="126" y="217"/>
                  </a:lnTo>
                  <a:lnTo>
                    <a:pt x="137" y="223"/>
                  </a:lnTo>
                  <a:lnTo>
                    <a:pt x="146" y="231"/>
                  </a:lnTo>
                  <a:lnTo>
                    <a:pt x="153" y="240"/>
                  </a:lnTo>
                  <a:lnTo>
                    <a:pt x="158" y="249"/>
                  </a:lnTo>
                  <a:lnTo>
                    <a:pt x="163" y="259"/>
                  </a:lnTo>
                  <a:lnTo>
                    <a:pt x="166" y="268"/>
                  </a:lnTo>
                  <a:lnTo>
                    <a:pt x="167" y="277"/>
                  </a:lnTo>
                  <a:lnTo>
                    <a:pt x="169" y="286"/>
                  </a:lnTo>
                  <a:lnTo>
                    <a:pt x="169" y="293"/>
                  </a:lnTo>
                  <a:lnTo>
                    <a:pt x="167" y="310"/>
                  </a:lnTo>
                  <a:lnTo>
                    <a:pt x="164" y="325"/>
                  </a:lnTo>
                  <a:lnTo>
                    <a:pt x="158" y="337"/>
                  </a:lnTo>
                  <a:lnTo>
                    <a:pt x="150" y="349"/>
                  </a:lnTo>
                  <a:lnTo>
                    <a:pt x="141" y="358"/>
                  </a:lnTo>
                  <a:lnTo>
                    <a:pt x="131" y="365"/>
                  </a:lnTo>
                  <a:lnTo>
                    <a:pt x="120" y="372"/>
                  </a:lnTo>
                  <a:lnTo>
                    <a:pt x="108" y="376"/>
                  </a:lnTo>
                  <a:lnTo>
                    <a:pt x="96" y="379"/>
                  </a:lnTo>
                  <a:lnTo>
                    <a:pt x="84" y="379"/>
                  </a:lnTo>
                  <a:lnTo>
                    <a:pt x="80" y="379"/>
                  </a:lnTo>
                  <a:lnTo>
                    <a:pt x="74" y="379"/>
                  </a:lnTo>
                  <a:lnTo>
                    <a:pt x="67" y="377"/>
                  </a:lnTo>
                  <a:lnTo>
                    <a:pt x="59" y="375"/>
                  </a:lnTo>
                  <a:lnTo>
                    <a:pt x="50" y="372"/>
                  </a:lnTo>
                  <a:lnTo>
                    <a:pt x="41" y="368"/>
                  </a:lnTo>
                  <a:lnTo>
                    <a:pt x="33" y="362"/>
                  </a:lnTo>
                  <a:lnTo>
                    <a:pt x="24" y="355"/>
                  </a:lnTo>
                  <a:lnTo>
                    <a:pt x="16" y="346"/>
                  </a:lnTo>
                  <a:lnTo>
                    <a:pt x="10" y="336"/>
                  </a:lnTo>
                  <a:lnTo>
                    <a:pt x="5" y="322"/>
                  </a:lnTo>
                  <a:lnTo>
                    <a:pt x="1" y="307"/>
                  </a:lnTo>
                  <a:lnTo>
                    <a:pt x="0" y="290"/>
                  </a:lnTo>
                  <a:lnTo>
                    <a:pt x="2" y="260"/>
                  </a:lnTo>
                  <a:lnTo>
                    <a:pt x="7" y="230"/>
                  </a:lnTo>
                  <a:lnTo>
                    <a:pt x="16" y="202"/>
                  </a:lnTo>
                  <a:lnTo>
                    <a:pt x="27" y="174"/>
                  </a:lnTo>
                  <a:lnTo>
                    <a:pt x="42" y="148"/>
                  </a:lnTo>
                  <a:lnTo>
                    <a:pt x="59" y="123"/>
                  </a:lnTo>
                  <a:lnTo>
                    <a:pt x="80" y="99"/>
                  </a:lnTo>
                  <a:lnTo>
                    <a:pt x="103" y="78"/>
                  </a:lnTo>
                  <a:lnTo>
                    <a:pt x="129" y="59"/>
                  </a:lnTo>
                  <a:lnTo>
                    <a:pt x="157" y="41"/>
                  </a:lnTo>
                  <a:lnTo>
                    <a:pt x="188" y="27"/>
                  </a:lnTo>
                  <a:lnTo>
                    <a:pt x="220" y="16"/>
                  </a:lnTo>
                  <a:lnTo>
                    <a:pt x="255" y="7"/>
                  </a:lnTo>
                  <a:lnTo>
                    <a:pt x="291" y="2"/>
                  </a:lnTo>
                  <a:lnTo>
                    <a:pt x="3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92" name="Straight Arrow Connector 91"/>
          <p:cNvCxnSpPr/>
          <p:nvPr/>
        </p:nvCxnSpPr>
        <p:spPr>
          <a:xfrm rot="10800000">
            <a:off x="4114800" y="3962400"/>
            <a:ext cx="609600" cy="1588"/>
          </a:xfrm>
          <a:prstGeom prst="straightConnector1">
            <a:avLst/>
          </a:prstGeom>
          <a:ln w="57150">
            <a:solidFill>
              <a:srgbClr val="FFC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3046" name="Group 38"/>
          <p:cNvGrpSpPr>
            <a:grpSpLocks noChangeAspect="1"/>
          </p:cNvGrpSpPr>
          <p:nvPr>
            <p:custDataLst>
              <p:tags r:id="rId7"/>
            </p:custDataLst>
          </p:nvPr>
        </p:nvGrpSpPr>
        <p:grpSpPr bwMode="auto">
          <a:xfrm>
            <a:off x="6248400" y="3886200"/>
            <a:ext cx="203252" cy="203252"/>
            <a:chOff x="3936" y="2448"/>
            <a:chExt cx="640" cy="640"/>
          </a:xfrm>
        </p:grpSpPr>
        <p:sp>
          <p:nvSpPr>
            <p:cNvPr id="43045" name="AutoShape 37"/>
            <p:cNvSpPr>
              <a:spLocks noChangeAspect="1" noChangeArrowheads="1" noTextEdit="1"/>
            </p:cNvSpPr>
            <p:nvPr/>
          </p:nvSpPr>
          <p:spPr bwMode="auto">
            <a:xfrm>
              <a:off x="3936" y="2448"/>
              <a:ext cx="640" cy="64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47" name="Rectangle 39"/>
            <p:cNvSpPr>
              <a:spLocks noChangeArrowheads="1"/>
            </p:cNvSpPr>
            <p:nvPr/>
          </p:nvSpPr>
          <p:spPr bwMode="auto">
            <a:xfrm>
              <a:off x="3936" y="2448"/>
              <a:ext cx="430" cy="430"/>
            </a:xfrm>
            <a:prstGeom prst="rect">
              <a:avLst/>
            </a:prstGeom>
            <a:no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3052" name="Freeform 44"/>
          <p:cNvSpPr>
            <a:spLocks noChangeAspect="1"/>
          </p:cNvSpPr>
          <p:nvPr>
            <p:custDataLst>
              <p:tags r:id="rId8"/>
            </p:custDataLst>
          </p:nvPr>
        </p:nvSpPr>
        <p:spPr bwMode="auto">
          <a:xfrm>
            <a:off x="6629400" y="3962400"/>
            <a:ext cx="685800" cy="1084342"/>
          </a:xfrm>
          <a:custGeom>
            <a:avLst/>
            <a:gdLst/>
            <a:ahLst/>
            <a:cxnLst>
              <a:cxn ang="0">
                <a:pos x="640" y="5"/>
              </a:cxn>
              <a:cxn ang="0">
                <a:pos x="661" y="58"/>
              </a:cxn>
              <a:cxn ang="0">
                <a:pos x="704" y="173"/>
              </a:cxn>
              <a:cxn ang="0">
                <a:pos x="761" y="291"/>
              </a:cxn>
              <a:cxn ang="0">
                <a:pos x="839" y="407"/>
              </a:cxn>
              <a:cxn ang="0">
                <a:pos x="939" y="519"/>
              </a:cxn>
              <a:cxn ang="0">
                <a:pos x="1066" y="622"/>
              </a:cxn>
              <a:cxn ang="0">
                <a:pos x="1223" y="715"/>
              </a:cxn>
              <a:cxn ang="0">
                <a:pos x="1246" y="732"/>
              </a:cxn>
              <a:cxn ang="0">
                <a:pos x="1251" y="754"/>
              </a:cxn>
              <a:cxn ang="0">
                <a:pos x="1250" y="788"/>
              </a:cxn>
              <a:cxn ang="0">
                <a:pos x="1241" y="806"/>
              </a:cxn>
              <a:cxn ang="0">
                <a:pos x="1221" y="809"/>
              </a:cxn>
              <a:cxn ang="0">
                <a:pos x="1191" y="796"/>
              </a:cxn>
              <a:cxn ang="0">
                <a:pos x="1144" y="771"/>
              </a:cxn>
              <a:cxn ang="0">
                <a:pos x="1089" y="737"/>
              </a:cxn>
              <a:cxn ang="0">
                <a:pos x="1031" y="700"/>
              </a:cxn>
              <a:cxn ang="0">
                <a:pos x="1002" y="679"/>
              </a:cxn>
              <a:cxn ang="0">
                <a:pos x="965" y="651"/>
              </a:cxn>
              <a:cxn ang="0">
                <a:pos x="914" y="608"/>
              </a:cxn>
              <a:cxn ang="0">
                <a:pos x="892" y="1922"/>
              </a:cxn>
              <a:cxn ang="0">
                <a:pos x="887" y="1954"/>
              </a:cxn>
              <a:cxn ang="0">
                <a:pos x="869" y="1974"/>
              </a:cxn>
              <a:cxn ang="0">
                <a:pos x="834" y="1977"/>
              </a:cxn>
              <a:cxn ang="0">
                <a:pos x="809" y="1961"/>
              </a:cxn>
              <a:cxn ang="0">
                <a:pos x="801" y="1932"/>
              </a:cxn>
              <a:cxn ang="0">
                <a:pos x="777" y="457"/>
              </a:cxn>
              <a:cxn ang="0">
                <a:pos x="716" y="371"/>
              </a:cxn>
              <a:cxn ang="0">
                <a:pos x="667" y="289"/>
              </a:cxn>
              <a:cxn ang="0">
                <a:pos x="624" y="203"/>
              </a:cxn>
              <a:cxn ang="0">
                <a:pos x="595" y="262"/>
              </a:cxn>
              <a:cxn ang="0">
                <a:pos x="551" y="340"/>
              </a:cxn>
              <a:cxn ang="0">
                <a:pos x="494" y="426"/>
              </a:cxn>
              <a:cxn ang="0">
                <a:pos x="448" y="1909"/>
              </a:cxn>
              <a:cxn ang="0">
                <a:pos x="445" y="1944"/>
              </a:cxn>
              <a:cxn ang="0">
                <a:pos x="432" y="1968"/>
              </a:cxn>
              <a:cxn ang="0">
                <a:pos x="401" y="1978"/>
              </a:cxn>
              <a:cxn ang="0">
                <a:pos x="373" y="1968"/>
              </a:cxn>
              <a:cxn ang="0">
                <a:pos x="361" y="1944"/>
              </a:cxn>
              <a:cxn ang="0">
                <a:pos x="358" y="589"/>
              </a:cxn>
              <a:cxn ang="0">
                <a:pos x="298" y="639"/>
              </a:cxn>
              <a:cxn ang="0">
                <a:pos x="253" y="675"/>
              </a:cxn>
              <a:cxn ang="0">
                <a:pos x="201" y="715"/>
              </a:cxn>
              <a:cxn ang="0">
                <a:pos x="126" y="760"/>
              </a:cxn>
              <a:cxn ang="0">
                <a:pos x="75" y="788"/>
              </a:cxn>
              <a:cxn ang="0">
                <a:pos x="38" y="806"/>
              </a:cxn>
              <a:cxn ang="0">
                <a:pos x="17" y="809"/>
              </a:cxn>
              <a:cxn ang="0">
                <a:pos x="3" y="795"/>
              </a:cxn>
              <a:cxn ang="0">
                <a:pos x="0" y="773"/>
              </a:cxn>
              <a:cxn ang="0">
                <a:pos x="5" y="733"/>
              </a:cxn>
              <a:cxn ang="0">
                <a:pos x="75" y="692"/>
              </a:cxn>
              <a:cxn ang="0">
                <a:pos x="223" y="595"/>
              </a:cxn>
              <a:cxn ang="0">
                <a:pos x="344" y="486"/>
              </a:cxn>
              <a:cxn ang="0">
                <a:pos x="439" y="369"/>
              </a:cxn>
              <a:cxn ang="0">
                <a:pos x="514" y="244"/>
              </a:cxn>
              <a:cxn ang="0">
                <a:pos x="570" y="114"/>
              </a:cxn>
              <a:cxn ang="0">
                <a:pos x="601" y="20"/>
              </a:cxn>
              <a:cxn ang="0">
                <a:pos x="611" y="5"/>
              </a:cxn>
            </a:cxnLst>
            <a:rect l="0" t="0" r="r" b="b"/>
            <a:pathLst>
              <a:path w="1251" h="1978">
                <a:moveTo>
                  <a:pt x="624" y="0"/>
                </a:moveTo>
                <a:lnTo>
                  <a:pt x="633" y="1"/>
                </a:lnTo>
                <a:lnTo>
                  <a:pt x="640" y="5"/>
                </a:lnTo>
                <a:lnTo>
                  <a:pt x="646" y="11"/>
                </a:lnTo>
                <a:lnTo>
                  <a:pt x="649" y="21"/>
                </a:lnTo>
                <a:lnTo>
                  <a:pt x="661" y="58"/>
                </a:lnTo>
                <a:lnTo>
                  <a:pt x="674" y="97"/>
                </a:lnTo>
                <a:lnTo>
                  <a:pt x="688" y="135"/>
                </a:lnTo>
                <a:lnTo>
                  <a:pt x="704" y="173"/>
                </a:lnTo>
                <a:lnTo>
                  <a:pt x="721" y="213"/>
                </a:lnTo>
                <a:lnTo>
                  <a:pt x="740" y="252"/>
                </a:lnTo>
                <a:lnTo>
                  <a:pt x="761" y="291"/>
                </a:lnTo>
                <a:lnTo>
                  <a:pt x="785" y="330"/>
                </a:lnTo>
                <a:lnTo>
                  <a:pt x="811" y="369"/>
                </a:lnTo>
                <a:lnTo>
                  <a:pt x="839" y="407"/>
                </a:lnTo>
                <a:lnTo>
                  <a:pt x="870" y="445"/>
                </a:lnTo>
                <a:lnTo>
                  <a:pt x="903" y="482"/>
                </a:lnTo>
                <a:lnTo>
                  <a:pt x="939" y="519"/>
                </a:lnTo>
                <a:lnTo>
                  <a:pt x="978" y="554"/>
                </a:lnTo>
                <a:lnTo>
                  <a:pt x="1021" y="589"/>
                </a:lnTo>
                <a:lnTo>
                  <a:pt x="1066" y="622"/>
                </a:lnTo>
                <a:lnTo>
                  <a:pt x="1114" y="655"/>
                </a:lnTo>
                <a:lnTo>
                  <a:pt x="1167" y="686"/>
                </a:lnTo>
                <a:lnTo>
                  <a:pt x="1223" y="715"/>
                </a:lnTo>
                <a:lnTo>
                  <a:pt x="1233" y="721"/>
                </a:lnTo>
                <a:lnTo>
                  <a:pt x="1241" y="726"/>
                </a:lnTo>
                <a:lnTo>
                  <a:pt x="1246" y="732"/>
                </a:lnTo>
                <a:lnTo>
                  <a:pt x="1249" y="738"/>
                </a:lnTo>
                <a:lnTo>
                  <a:pt x="1251" y="745"/>
                </a:lnTo>
                <a:lnTo>
                  <a:pt x="1251" y="754"/>
                </a:lnTo>
                <a:lnTo>
                  <a:pt x="1251" y="773"/>
                </a:lnTo>
                <a:lnTo>
                  <a:pt x="1251" y="781"/>
                </a:lnTo>
                <a:lnTo>
                  <a:pt x="1250" y="788"/>
                </a:lnTo>
                <a:lnTo>
                  <a:pt x="1249" y="795"/>
                </a:lnTo>
                <a:lnTo>
                  <a:pt x="1245" y="801"/>
                </a:lnTo>
                <a:lnTo>
                  <a:pt x="1241" y="806"/>
                </a:lnTo>
                <a:lnTo>
                  <a:pt x="1235" y="809"/>
                </a:lnTo>
                <a:lnTo>
                  <a:pt x="1226" y="810"/>
                </a:lnTo>
                <a:lnTo>
                  <a:pt x="1221" y="809"/>
                </a:lnTo>
                <a:lnTo>
                  <a:pt x="1213" y="807"/>
                </a:lnTo>
                <a:lnTo>
                  <a:pt x="1203" y="802"/>
                </a:lnTo>
                <a:lnTo>
                  <a:pt x="1191" y="796"/>
                </a:lnTo>
                <a:lnTo>
                  <a:pt x="1177" y="789"/>
                </a:lnTo>
                <a:lnTo>
                  <a:pt x="1161" y="781"/>
                </a:lnTo>
                <a:lnTo>
                  <a:pt x="1144" y="771"/>
                </a:lnTo>
                <a:lnTo>
                  <a:pt x="1126" y="761"/>
                </a:lnTo>
                <a:lnTo>
                  <a:pt x="1107" y="749"/>
                </a:lnTo>
                <a:lnTo>
                  <a:pt x="1089" y="737"/>
                </a:lnTo>
                <a:lnTo>
                  <a:pt x="1069" y="725"/>
                </a:lnTo>
                <a:lnTo>
                  <a:pt x="1050" y="712"/>
                </a:lnTo>
                <a:lnTo>
                  <a:pt x="1031" y="700"/>
                </a:lnTo>
                <a:lnTo>
                  <a:pt x="1022" y="694"/>
                </a:lnTo>
                <a:lnTo>
                  <a:pt x="1012" y="687"/>
                </a:lnTo>
                <a:lnTo>
                  <a:pt x="1002" y="679"/>
                </a:lnTo>
                <a:lnTo>
                  <a:pt x="991" y="671"/>
                </a:lnTo>
                <a:lnTo>
                  <a:pt x="978" y="662"/>
                </a:lnTo>
                <a:lnTo>
                  <a:pt x="965" y="651"/>
                </a:lnTo>
                <a:lnTo>
                  <a:pt x="950" y="639"/>
                </a:lnTo>
                <a:lnTo>
                  <a:pt x="933" y="624"/>
                </a:lnTo>
                <a:lnTo>
                  <a:pt x="914" y="608"/>
                </a:lnTo>
                <a:lnTo>
                  <a:pt x="893" y="589"/>
                </a:lnTo>
                <a:lnTo>
                  <a:pt x="893" y="1910"/>
                </a:lnTo>
                <a:lnTo>
                  <a:pt x="892" y="1922"/>
                </a:lnTo>
                <a:lnTo>
                  <a:pt x="891" y="1934"/>
                </a:lnTo>
                <a:lnTo>
                  <a:pt x="890" y="1944"/>
                </a:lnTo>
                <a:lnTo>
                  <a:pt x="887" y="1954"/>
                </a:lnTo>
                <a:lnTo>
                  <a:pt x="883" y="1962"/>
                </a:lnTo>
                <a:lnTo>
                  <a:pt x="877" y="1969"/>
                </a:lnTo>
                <a:lnTo>
                  <a:pt x="869" y="1974"/>
                </a:lnTo>
                <a:lnTo>
                  <a:pt x="859" y="1977"/>
                </a:lnTo>
                <a:lnTo>
                  <a:pt x="846" y="1978"/>
                </a:lnTo>
                <a:lnTo>
                  <a:pt x="834" y="1977"/>
                </a:lnTo>
                <a:lnTo>
                  <a:pt x="823" y="1974"/>
                </a:lnTo>
                <a:lnTo>
                  <a:pt x="816" y="1968"/>
                </a:lnTo>
                <a:lnTo>
                  <a:pt x="809" y="1961"/>
                </a:lnTo>
                <a:lnTo>
                  <a:pt x="805" y="1953"/>
                </a:lnTo>
                <a:lnTo>
                  <a:pt x="802" y="1943"/>
                </a:lnTo>
                <a:lnTo>
                  <a:pt x="801" y="1932"/>
                </a:lnTo>
                <a:lnTo>
                  <a:pt x="800" y="1909"/>
                </a:lnTo>
                <a:lnTo>
                  <a:pt x="800" y="484"/>
                </a:lnTo>
                <a:lnTo>
                  <a:pt x="777" y="457"/>
                </a:lnTo>
                <a:lnTo>
                  <a:pt x="755" y="428"/>
                </a:lnTo>
                <a:lnTo>
                  <a:pt x="735" y="400"/>
                </a:lnTo>
                <a:lnTo>
                  <a:pt x="716" y="371"/>
                </a:lnTo>
                <a:lnTo>
                  <a:pt x="698" y="343"/>
                </a:lnTo>
                <a:lnTo>
                  <a:pt x="682" y="316"/>
                </a:lnTo>
                <a:lnTo>
                  <a:pt x="667" y="289"/>
                </a:lnTo>
                <a:lnTo>
                  <a:pt x="654" y="265"/>
                </a:lnTo>
                <a:lnTo>
                  <a:pt x="632" y="221"/>
                </a:lnTo>
                <a:lnTo>
                  <a:pt x="624" y="203"/>
                </a:lnTo>
                <a:lnTo>
                  <a:pt x="616" y="220"/>
                </a:lnTo>
                <a:lnTo>
                  <a:pt x="606" y="240"/>
                </a:lnTo>
                <a:lnTo>
                  <a:pt x="595" y="262"/>
                </a:lnTo>
                <a:lnTo>
                  <a:pt x="583" y="286"/>
                </a:lnTo>
                <a:lnTo>
                  <a:pt x="568" y="313"/>
                </a:lnTo>
                <a:lnTo>
                  <a:pt x="551" y="340"/>
                </a:lnTo>
                <a:lnTo>
                  <a:pt x="534" y="369"/>
                </a:lnTo>
                <a:lnTo>
                  <a:pt x="515" y="398"/>
                </a:lnTo>
                <a:lnTo>
                  <a:pt x="494" y="426"/>
                </a:lnTo>
                <a:lnTo>
                  <a:pt x="472" y="456"/>
                </a:lnTo>
                <a:lnTo>
                  <a:pt x="448" y="484"/>
                </a:lnTo>
                <a:lnTo>
                  <a:pt x="448" y="1909"/>
                </a:lnTo>
                <a:lnTo>
                  <a:pt x="447" y="1921"/>
                </a:lnTo>
                <a:lnTo>
                  <a:pt x="447" y="1933"/>
                </a:lnTo>
                <a:lnTo>
                  <a:pt x="445" y="1944"/>
                </a:lnTo>
                <a:lnTo>
                  <a:pt x="442" y="1953"/>
                </a:lnTo>
                <a:lnTo>
                  <a:pt x="438" y="1961"/>
                </a:lnTo>
                <a:lnTo>
                  <a:pt x="432" y="1968"/>
                </a:lnTo>
                <a:lnTo>
                  <a:pt x="424" y="1974"/>
                </a:lnTo>
                <a:lnTo>
                  <a:pt x="414" y="1976"/>
                </a:lnTo>
                <a:lnTo>
                  <a:pt x="401" y="1978"/>
                </a:lnTo>
                <a:lnTo>
                  <a:pt x="390" y="1976"/>
                </a:lnTo>
                <a:lnTo>
                  <a:pt x="381" y="1974"/>
                </a:lnTo>
                <a:lnTo>
                  <a:pt x="373" y="1968"/>
                </a:lnTo>
                <a:lnTo>
                  <a:pt x="367" y="1961"/>
                </a:lnTo>
                <a:lnTo>
                  <a:pt x="364" y="1953"/>
                </a:lnTo>
                <a:lnTo>
                  <a:pt x="361" y="1944"/>
                </a:lnTo>
                <a:lnTo>
                  <a:pt x="360" y="1933"/>
                </a:lnTo>
                <a:lnTo>
                  <a:pt x="358" y="1921"/>
                </a:lnTo>
                <a:lnTo>
                  <a:pt x="358" y="589"/>
                </a:lnTo>
                <a:lnTo>
                  <a:pt x="336" y="608"/>
                </a:lnTo>
                <a:lnTo>
                  <a:pt x="316" y="624"/>
                </a:lnTo>
                <a:lnTo>
                  <a:pt x="298" y="639"/>
                </a:lnTo>
                <a:lnTo>
                  <a:pt x="283" y="652"/>
                </a:lnTo>
                <a:lnTo>
                  <a:pt x="267" y="664"/>
                </a:lnTo>
                <a:lnTo>
                  <a:pt x="253" y="675"/>
                </a:lnTo>
                <a:lnTo>
                  <a:pt x="227" y="695"/>
                </a:lnTo>
                <a:lnTo>
                  <a:pt x="214" y="705"/>
                </a:lnTo>
                <a:lnTo>
                  <a:pt x="201" y="715"/>
                </a:lnTo>
                <a:lnTo>
                  <a:pt x="182" y="727"/>
                </a:lnTo>
                <a:lnTo>
                  <a:pt x="164" y="739"/>
                </a:lnTo>
                <a:lnTo>
                  <a:pt x="126" y="760"/>
                </a:lnTo>
                <a:lnTo>
                  <a:pt x="108" y="771"/>
                </a:lnTo>
                <a:lnTo>
                  <a:pt x="91" y="780"/>
                </a:lnTo>
                <a:lnTo>
                  <a:pt x="75" y="788"/>
                </a:lnTo>
                <a:lnTo>
                  <a:pt x="61" y="796"/>
                </a:lnTo>
                <a:lnTo>
                  <a:pt x="48" y="802"/>
                </a:lnTo>
                <a:lnTo>
                  <a:pt x="38" y="806"/>
                </a:lnTo>
                <a:lnTo>
                  <a:pt x="30" y="809"/>
                </a:lnTo>
                <a:lnTo>
                  <a:pt x="25" y="810"/>
                </a:lnTo>
                <a:lnTo>
                  <a:pt x="17" y="809"/>
                </a:lnTo>
                <a:lnTo>
                  <a:pt x="11" y="806"/>
                </a:lnTo>
                <a:lnTo>
                  <a:pt x="7" y="801"/>
                </a:lnTo>
                <a:lnTo>
                  <a:pt x="3" y="795"/>
                </a:lnTo>
                <a:lnTo>
                  <a:pt x="2" y="788"/>
                </a:lnTo>
                <a:lnTo>
                  <a:pt x="1" y="781"/>
                </a:lnTo>
                <a:lnTo>
                  <a:pt x="0" y="773"/>
                </a:lnTo>
                <a:lnTo>
                  <a:pt x="0" y="752"/>
                </a:lnTo>
                <a:lnTo>
                  <a:pt x="2" y="741"/>
                </a:lnTo>
                <a:lnTo>
                  <a:pt x="5" y="733"/>
                </a:lnTo>
                <a:lnTo>
                  <a:pt x="9" y="727"/>
                </a:lnTo>
                <a:lnTo>
                  <a:pt x="18" y="722"/>
                </a:lnTo>
                <a:lnTo>
                  <a:pt x="75" y="692"/>
                </a:lnTo>
                <a:lnTo>
                  <a:pt x="128" y="661"/>
                </a:lnTo>
                <a:lnTo>
                  <a:pt x="177" y="628"/>
                </a:lnTo>
                <a:lnTo>
                  <a:pt x="223" y="595"/>
                </a:lnTo>
                <a:lnTo>
                  <a:pt x="266" y="560"/>
                </a:lnTo>
                <a:lnTo>
                  <a:pt x="306" y="524"/>
                </a:lnTo>
                <a:lnTo>
                  <a:pt x="344" y="486"/>
                </a:lnTo>
                <a:lnTo>
                  <a:pt x="378" y="448"/>
                </a:lnTo>
                <a:lnTo>
                  <a:pt x="410" y="409"/>
                </a:lnTo>
                <a:lnTo>
                  <a:pt x="439" y="369"/>
                </a:lnTo>
                <a:lnTo>
                  <a:pt x="466" y="328"/>
                </a:lnTo>
                <a:lnTo>
                  <a:pt x="491" y="286"/>
                </a:lnTo>
                <a:lnTo>
                  <a:pt x="514" y="244"/>
                </a:lnTo>
                <a:lnTo>
                  <a:pt x="534" y="201"/>
                </a:lnTo>
                <a:lnTo>
                  <a:pt x="553" y="158"/>
                </a:lnTo>
                <a:lnTo>
                  <a:pt x="570" y="114"/>
                </a:lnTo>
                <a:lnTo>
                  <a:pt x="585" y="69"/>
                </a:lnTo>
                <a:lnTo>
                  <a:pt x="599" y="24"/>
                </a:lnTo>
                <a:lnTo>
                  <a:pt x="601" y="20"/>
                </a:lnTo>
                <a:lnTo>
                  <a:pt x="604" y="15"/>
                </a:lnTo>
                <a:lnTo>
                  <a:pt x="606" y="9"/>
                </a:lnTo>
                <a:lnTo>
                  <a:pt x="611" y="5"/>
                </a:lnTo>
                <a:lnTo>
                  <a:pt x="617" y="1"/>
                </a:lnTo>
                <a:lnTo>
                  <a:pt x="624" y="0"/>
                </a:lnTo>
                <a:close/>
              </a:path>
            </a:pathLst>
          </a:custGeom>
          <a:solidFill>
            <a:srgbClr val="0000F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" name="Freeform 117"/>
          <p:cNvSpPr/>
          <p:nvPr/>
        </p:nvSpPr>
        <p:spPr>
          <a:xfrm>
            <a:off x="6248400" y="3733800"/>
            <a:ext cx="1755058" cy="550606"/>
          </a:xfrm>
          <a:custGeom>
            <a:avLst/>
            <a:gdLst>
              <a:gd name="connsiteX0" fmla="*/ 0 w 1755058"/>
              <a:gd name="connsiteY0" fmla="*/ 476864 h 550606"/>
              <a:gd name="connsiteX1" fmla="*/ 737419 w 1755058"/>
              <a:gd name="connsiteY1" fmla="*/ 4916 h 550606"/>
              <a:gd name="connsiteX2" fmla="*/ 1681316 w 1755058"/>
              <a:gd name="connsiteY2" fmla="*/ 506361 h 550606"/>
              <a:gd name="connsiteX3" fmla="*/ 1681316 w 1755058"/>
              <a:gd name="connsiteY3" fmla="*/ 506361 h 550606"/>
              <a:gd name="connsiteX4" fmla="*/ 1755058 w 1755058"/>
              <a:gd name="connsiteY4" fmla="*/ 550606 h 550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55058" h="550606">
                <a:moveTo>
                  <a:pt x="0" y="476864"/>
                </a:moveTo>
                <a:cubicBezTo>
                  <a:pt x="228600" y="238432"/>
                  <a:pt x="457200" y="0"/>
                  <a:pt x="737419" y="4916"/>
                </a:cubicBezTo>
                <a:cubicBezTo>
                  <a:pt x="1017638" y="9832"/>
                  <a:pt x="1681316" y="506361"/>
                  <a:pt x="1681316" y="506361"/>
                </a:cubicBezTo>
                <a:lnTo>
                  <a:pt x="1681316" y="506361"/>
                </a:lnTo>
                <a:lnTo>
                  <a:pt x="1755058" y="550606"/>
                </a:lnTo>
              </a:path>
            </a:pathLst>
          </a:custGeom>
          <a:ln w="57150">
            <a:solidFill>
              <a:srgbClr val="FF0000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Freeform 118"/>
          <p:cNvSpPr/>
          <p:nvPr/>
        </p:nvSpPr>
        <p:spPr>
          <a:xfrm flipV="1">
            <a:off x="6324600" y="5029200"/>
            <a:ext cx="1755058" cy="550606"/>
          </a:xfrm>
          <a:custGeom>
            <a:avLst/>
            <a:gdLst>
              <a:gd name="connsiteX0" fmla="*/ 0 w 1755058"/>
              <a:gd name="connsiteY0" fmla="*/ 476864 h 550606"/>
              <a:gd name="connsiteX1" fmla="*/ 737419 w 1755058"/>
              <a:gd name="connsiteY1" fmla="*/ 4916 h 550606"/>
              <a:gd name="connsiteX2" fmla="*/ 1681316 w 1755058"/>
              <a:gd name="connsiteY2" fmla="*/ 506361 h 550606"/>
              <a:gd name="connsiteX3" fmla="*/ 1681316 w 1755058"/>
              <a:gd name="connsiteY3" fmla="*/ 506361 h 550606"/>
              <a:gd name="connsiteX4" fmla="*/ 1755058 w 1755058"/>
              <a:gd name="connsiteY4" fmla="*/ 550606 h 550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55058" h="550606">
                <a:moveTo>
                  <a:pt x="0" y="476864"/>
                </a:moveTo>
                <a:cubicBezTo>
                  <a:pt x="228600" y="238432"/>
                  <a:pt x="457200" y="0"/>
                  <a:pt x="737419" y="4916"/>
                </a:cubicBezTo>
                <a:cubicBezTo>
                  <a:pt x="1017638" y="9832"/>
                  <a:pt x="1681316" y="506361"/>
                  <a:pt x="1681316" y="506361"/>
                </a:cubicBezTo>
                <a:lnTo>
                  <a:pt x="1681316" y="506361"/>
                </a:lnTo>
                <a:lnTo>
                  <a:pt x="1755058" y="550606"/>
                </a:lnTo>
              </a:path>
            </a:pathLst>
          </a:custGeom>
          <a:ln w="57150">
            <a:solidFill>
              <a:srgbClr val="00B050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0" name="Group 26"/>
          <p:cNvGrpSpPr>
            <a:grpSpLocks noChangeAspect="1"/>
          </p:cNvGrpSpPr>
          <p:nvPr>
            <p:custDataLst>
              <p:tags r:id="rId9"/>
            </p:custDataLst>
          </p:nvPr>
        </p:nvGrpSpPr>
        <p:grpSpPr bwMode="auto">
          <a:xfrm>
            <a:off x="5791200" y="4419600"/>
            <a:ext cx="615924" cy="457200"/>
            <a:chOff x="3826" y="2676"/>
            <a:chExt cx="1948" cy="1446"/>
          </a:xfrm>
          <a:solidFill>
            <a:srgbClr val="7030A0"/>
          </a:solidFill>
        </p:grpSpPr>
        <p:sp>
          <p:nvSpPr>
            <p:cNvPr id="121" name="Freeform 28"/>
            <p:cNvSpPr>
              <a:spLocks noEditPoints="1"/>
            </p:cNvSpPr>
            <p:nvPr/>
          </p:nvSpPr>
          <p:spPr bwMode="auto">
            <a:xfrm>
              <a:off x="3826" y="2676"/>
              <a:ext cx="1165" cy="1446"/>
            </a:xfrm>
            <a:custGeom>
              <a:avLst/>
              <a:gdLst/>
              <a:ahLst/>
              <a:cxnLst>
                <a:cxn ang="0">
                  <a:pos x="796" y="63"/>
                </a:cxn>
                <a:cxn ang="0">
                  <a:pos x="680" y="137"/>
                </a:cxn>
                <a:cxn ang="0">
                  <a:pos x="596" y="228"/>
                </a:cxn>
                <a:cxn ang="0">
                  <a:pos x="456" y="740"/>
                </a:cxn>
                <a:cxn ang="0">
                  <a:pos x="449" y="780"/>
                </a:cxn>
                <a:cxn ang="0">
                  <a:pos x="461" y="831"/>
                </a:cxn>
                <a:cxn ang="0">
                  <a:pos x="495" y="907"/>
                </a:cxn>
                <a:cxn ang="0">
                  <a:pos x="563" y="968"/>
                </a:cxn>
                <a:cxn ang="0">
                  <a:pos x="667" y="974"/>
                </a:cxn>
                <a:cxn ang="0">
                  <a:pos x="782" y="903"/>
                </a:cxn>
                <a:cxn ang="0">
                  <a:pos x="891" y="748"/>
                </a:cxn>
                <a:cxn ang="0">
                  <a:pos x="938" y="613"/>
                </a:cxn>
                <a:cxn ang="0">
                  <a:pos x="983" y="430"/>
                </a:cxn>
                <a:cxn ang="0">
                  <a:pos x="1004" y="265"/>
                </a:cxn>
                <a:cxn ang="0">
                  <a:pos x="977" y="127"/>
                </a:cxn>
                <a:cxn ang="0">
                  <a:pos x="902" y="57"/>
                </a:cxn>
                <a:cxn ang="0">
                  <a:pos x="411" y="3"/>
                </a:cxn>
                <a:cxn ang="0">
                  <a:pos x="498" y="39"/>
                </a:cxn>
                <a:cxn ang="0">
                  <a:pos x="562" y="123"/>
                </a:cxn>
                <a:cxn ang="0">
                  <a:pos x="650" y="96"/>
                </a:cxn>
                <a:cxn ang="0">
                  <a:pos x="800" y="10"/>
                </a:cxn>
                <a:cxn ang="0">
                  <a:pos x="963" y="18"/>
                </a:cxn>
                <a:cxn ang="0">
                  <a:pos x="1091" y="116"/>
                </a:cxn>
                <a:cxn ang="0">
                  <a:pos x="1158" y="283"/>
                </a:cxn>
                <a:cxn ang="0">
                  <a:pos x="1147" y="514"/>
                </a:cxn>
                <a:cxn ang="0">
                  <a:pos x="1050" y="744"/>
                </a:cxn>
                <a:cxn ang="0">
                  <a:pos x="893" y="923"/>
                </a:cxn>
                <a:cxn ang="0">
                  <a:pos x="706" y="1021"/>
                </a:cxn>
                <a:cxn ang="0">
                  <a:pos x="551" y="1018"/>
                </a:cxn>
                <a:cxn ang="0">
                  <a:pos x="461" y="953"/>
                </a:cxn>
                <a:cxn ang="0">
                  <a:pos x="419" y="894"/>
                </a:cxn>
                <a:cxn ang="0">
                  <a:pos x="396" y="987"/>
                </a:cxn>
                <a:cxn ang="0">
                  <a:pos x="361" y="1123"/>
                </a:cxn>
                <a:cxn ang="0">
                  <a:pos x="325" y="1275"/>
                </a:cxn>
                <a:cxn ang="0">
                  <a:pos x="313" y="1338"/>
                </a:cxn>
                <a:cxn ang="0">
                  <a:pos x="321" y="1363"/>
                </a:cxn>
                <a:cxn ang="0">
                  <a:pos x="377" y="1377"/>
                </a:cxn>
                <a:cxn ang="0">
                  <a:pos x="463" y="1382"/>
                </a:cxn>
                <a:cxn ang="0">
                  <a:pos x="476" y="1416"/>
                </a:cxn>
                <a:cxn ang="0">
                  <a:pos x="452" y="1445"/>
                </a:cxn>
                <a:cxn ang="0">
                  <a:pos x="258" y="1439"/>
                </a:cxn>
                <a:cxn ang="0">
                  <a:pos x="65" y="1445"/>
                </a:cxn>
                <a:cxn ang="0">
                  <a:pos x="2" y="1431"/>
                </a:cxn>
                <a:cxn ang="0">
                  <a:pos x="13" y="1386"/>
                </a:cxn>
                <a:cxn ang="0">
                  <a:pos x="49" y="1378"/>
                </a:cxn>
                <a:cxn ang="0">
                  <a:pos x="136" y="1363"/>
                </a:cxn>
                <a:cxn ang="0">
                  <a:pos x="168" y="1304"/>
                </a:cxn>
                <a:cxn ang="0">
                  <a:pos x="430" y="235"/>
                </a:cxn>
                <a:cxn ang="0">
                  <a:pos x="434" y="132"/>
                </a:cxn>
                <a:cxn ang="0">
                  <a:pos x="413" y="66"/>
                </a:cxn>
                <a:cxn ang="0">
                  <a:pos x="368" y="50"/>
                </a:cxn>
                <a:cxn ang="0">
                  <a:pos x="289" y="95"/>
                </a:cxn>
                <a:cxn ang="0">
                  <a:pos x="232" y="218"/>
                </a:cxn>
                <a:cxn ang="0">
                  <a:pos x="196" y="348"/>
                </a:cxn>
                <a:cxn ang="0">
                  <a:pos x="178" y="371"/>
                </a:cxn>
                <a:cxn ang="0">
                  <a:pos x="149" y="368"/>
                </a:cxn>
                <a:cxn ang="0">
                  <a:pos x="142" y="340"/>
                </a:cxn>
                <a:cxn ang="0">
                  <a:pos x="160" y="266"/>
                </a:cxn>
                <a:cxn ang="0">
                  <a:pos x="207" y="129"/>
                </a:cxn>
                <a:cxn ang="0">
                  <a:pos x="243" y="69"/>
                </a:cxn>
                <a:cxn ang="0">
                  <a:pos x="313" y="12"/>
                </a:cxn>
              </a:cxnLst>
              <a:rect l="0" t="0" r="r" b="b"/>
              <a:pathLst>
                <a:path w="1165" h="1446">
                  <a:moveTo>
                    <a:pt x="859" y="51"/>
                  </a:moveTo>
                  <a:lnTo>
                    <a:pt x="846" y="51"/>
                  </a:lnTo>
                  <a:lnTo>
                    <a:pt x="831" y="53"/>
                  </a:lnTo>
                  <a:lnTo>
                    <a:pt x="814" y="57"/>
                  </a:lnTo>
                  <a:lnTo>
                    <a:pt x="796" y="63"/>
                  </a:lnTo>
                  <a:lnTo>
                    <a:pt x="776" y="71"/>
                  </a:lnTo>
                  <a:lnTo>
                    <a:pt x="754" y="83"/>
                  </a:lnTo>
                  <a:lnTo>
                    <a:pt x="730" y="97"/>
                  </a:lnTo>
                  <a:lnTo>
                    <a:pt x="706" y="115"/>
                  </a:lnTo>
                  <a:lnTo>
                    <a:pt x="680" y="137"/>
                  </a:lnTo>
                  <a:lnTo>
                    <a:pt x="664" y="151"/>
                  </a:lnTo>
                  <a:lnTo>
                    <a:pt x="646" y="168"/>
                  </a:lnTo>
                  <a:lnTo>
                    <a:pt x="629" y="186"/>
                  </a:lnTo>
                  <a:lnTo>
                    <a:pt x="612" y="206"/>
                  </a:lnTo>
                  <a:lnTo>
                    <a:pt x="596" y="228"/>
                  </a:lnTo>
                  <a:lnTo>
                    <a:pt x="583" y="251"/>
                  </a:lnTo>
                  <a:lnTo>
                    <a:pt x="572" y="273"/>
                  </a:lnTo>
                  <a:lnTo>
                    <a:pt x="565" y="298"/>
                  </a:lnTo>
                  <a:lnTo>
                    <a:pt x="565" y="297"/>
                  </a:lnTo>
                  <a:lnTo>
                    <a:pt x="456" y="740"/>
                  </a:lnTo>
                  <a:lnTo>
                    <a:pt x="453" y="753"/>
                  </a:lnTo>
                  <a:lnTo>
                    <a:pt x="451" y="762"/>
                  </a:lnTo>
                  <a:lnTo>
                    <a:pt x="450" y="768"/>
                  </a:lnTo>
                  <a:lnTo>
                    <a:pt x="449" y="772"/>
                  </a:lnTo>
                  <a:lnTo>
                    <a:pt x="449" y="780"/>
                  </a:lnTo>
                  <a:lnTo>
                    <a:pt x="451" y="786"/>
                  </a:lnTo>
                  <a:lnTo>
                    <a:pt x="452" y="795"/>
                  </a:lnTo>
                  <a:lnTo>
                    <a:pt x="454" y="806"/>
                  </a:lnTo>
                  <a:lnTo>
                    <a:pt x="457" y="817"/>
                  </a:lnTo>
                  <a:lnTo>
                    <a:pt x="461" y="831"/>
                  </a:lnTo>
                  <a:lnTo>
                    <a:pt x="466" y="846"/>
                  </a:lnTo>
                  <a:lnTo>
                    <a:pt x="471" y="860"/>
                  </a:lnTo>
                  <a:lnTo>
                    <a:pt x="478" y="876"/>
                  </a:lnTo>
                  <a:lnTo>
                    <a:pt x="486" y="892"/>
                  </a:lnTo>
                  <a:lnTo>
                    <a:pt x="495" y="907"/>
                  </a:lnTo>
                  <a:lnTo>
                    <a:pt x="506" y="921"/>
                  </a:lnTo>
                  <a:lnTo>
                    <a:pt x="518" y="935"/>
                  </a:lnTo>
                  <a:lnTo>
                    <a:pt x="532" y="948"/>
                  </a:lnTo>
                  <a:lnTo>
                    <a:pt x="546" y="959"/>
                  </a:lnTo>
                  <a:lnTo>
                    <a:pt x="563" y="968"/>
                  </a:lnTo>
                  <a:lnTo>
                    <a:pt x="582" y="975"/>
                  </a:lnTo>
                  <a:lnTo>
                    <a:pt x="602" y="979"/>
                  </a:lnTo>
                  <a:lnTo>
                    <a:pt x="625" y="980"/>
                  </a:lnTo>
                  <a:lnTo>
                    <a:pt x="646" y="979"/>
                  </a:lnTo>
                  <a:lnTo>
                    <a:pt x="667" y="974"/>
                  </a:lnTo>
                  <a:lnTo>
                    <a:pt x="689" y="967"/>
                  </a:lnTo>
                  <a:lnTo>
                    <a:pt x="712" y="955"/>
                  </a:lnTo>
                  <a:lnTo>
                    <a:pt x="736" y="941"/>
                  </a:lnTo>
                  <a:lnTo>
                    <a:pt x="759" y="924"/>
                  </a:lnTo>
                  <a:lnTo>
                    <a:pt x="782" y="903"/>
                  </a:lnTo>
                  <a:lnTo>
                    <a:pt x="806" y="878"/>
                  </a:lnTo>
                  <a:lnTo>
                    <a:pt x="828" y="851"/>
                  </a:lnTo>
                  <a:lnTo>
                    <a:pt x="850" y="820"/>
                  </a:lnTo>
                  <a:lnTo>
                    <a:pt x="872" y="785"/>
                  </a:lnTo>
                  <a:lnTo>
                    <a:pt x="891" y="748"/>
                  </a:lnTo>
                  <a:lnTo>
                    <a:pt x="899" y="728"/>
                  </a:lnTo>
                  <a:lnTo>
                    <a:pt x="908" y="704"/>
                  </a:lnTo>
                  <a:lnTo>
                    <a:pt x="918" y="676"/>
                  </a:lnTo>
                  <a:lnTo>
                    <a:pt x="927" y="645"/>
                  </a:lnTo>
                  <a:lnTo>
                    <a:pt x="938" y="613"/>
                  </a:lnTo>
                  <a:lnTo>
                    <a:pt x="948" y="577"/>
                  </a:lnTo>
                  <a:lnTo>
                    <a:pt x="957" y="541"/>
                  </a:lnTo>
                  <a:lnTo>
                    <a:pt x="967" y="504"/>
                  </a:lnTo>
                  <a:lnTo>
                    <a:pt x="975" y="466"/>
                  </a:lnTo>
                  <a:lnTo>
                    <a:pt x="983" y="430"/>
                  </a:lnTo>
                  <a:lnTo>
                    <a:pt x="990" y="393"/>
                  </a:lnTo>
                  <a:lnTo>
                    <a:pt x="995" y="357"/>
                  </a:lnTo>
                  <a:lnTo>
                    <a:pt x="1000" y="324"/>
                  </a:lnTo>
                  <a:lnTo>
                    <a:pt x="1003" y="294"/>
                  </a:lnTo>
                  <a:lnTo>
                    <a:pt x="1004" y="265"/>
                  </a:lnTo>
                  <a:lnTo>
                    <a:pt x="1002" y="232"/>
                  </a:lnTo>
                  <a:lnTo>
                    <a:pt x="999" y="202"/>
                  </a:lnTo>
                  <a:lnTo>
                    <a:pt x="994" y="174"/>
                  </a:lnTo>
                  <a:lnTo>
                    <a:pt x="987" y="149"/>
                  </a:lnTo>
                  <a:lnTo>
                    <a:pt x="977" y="127"/>
                  </a:lnTo>
                  <a:lnTo>
                    <a:pt x="965" y="107"/>
                  </a:lnTo>
                  <a:lnTo>
                    <a:pt x="953" y="90"/>
                  </a:lnTo>
                  <a:lnTo>
                    <a:pt x="938" y="76"/>
                  </a:lnTo>
                  <a:lnTo>
                    <a:pt x="921" y="65"/>
                  </a:lnTo>
                  <a:lnTo>
                    <a:pt x="902" y="57"/>
                  </a:lnTo>
                  <a:lnTo>
                    <a:pt x="881" y="52"/>
                  </a:lnTo>
                  <a:lnTo>
                    <a:pt x="859" y="51"/>
                  </a:lnTo>
                  <a:close/>
                  <a:moveTo>
                    <a:pt x="376" y="0"/>
                  </a:moveTo>
                  <a:lnTo>
                    <a:pt x="393" y="1"/>
                  </a:lnTo>
                  <a:lnTo>
                    <a:pt x="411" y="3"/>
                  </a:lnTo>
                  <a:lnTo>
                    <a:pt x="429" y="7"/>
                  </a:lnTo>
                  <a:lnTo>
                    <a:pt x="447" y="12"/>
                  </a:lnTo>
                  <a:lnTo>
                    <a:pt x="464" y="19"/>
                  </a:lnTo>
                  <a:lnTo>
                    <a:pt x="481" y="28"/>
                  </a:lnTo>
                  <a:lnTo>
                    <a:pt x="498" y="39"/>
                  </a:lnTo>
                  <a:lnTo>
                    <a:pt x="513" y="51"/>
                  </a:lnTo>
                  <a:lnTo>
                    <a:pt x="528" y="67"/>
                  </a:lnTo>
                  <a:lnTo>
                    <a:pt x="541" y="83"/>
                  </a:lnTo>
                  <a:lnTo>
                    <a:pt x="553" y="102"/>
                  </a:lnTo>
                  <a:lnTo>
                    <a:pt x="562" y="123"/>
                  </a:lnTo>
                  <a:lnTo>
                    <a:pt x="570" y="146"/>
                  </a:lnTo>
                  <a:lnTo>
                    <a:pt x="576" y="172"/>
                  </a:lnTo>
                  <a:lnTo>
                    <a:pt x="599" y="146"/>
                  </a:lnTo>
                  <a:lnTo>
                    <a:pt x="623" y="120"/>
                  </a:lnTo>
                  <a:lnTo>
                    <a:pt x="650" y="96"/>
                  </a:lnTo>
                  <a:lnTo>
                    <a:pt x="678" y="73"/>
                  </a:lnTo>
                  <a:lnTo>
                    <a:pt x="707" y="53"/>
                  </a:lnTo>
                  <a:lnTo>
                    <a:pt x="737" y="35"/>
                  </a:lnTo>
                  <a:lnTo>
                    <a:pt x="768" y="21"/>
                  </a:lnTo>
                  <a:lnTo>
                    <a:pt x="800" y="10"/>
                  </a:lnTo>
                  <a:lnTo>
                    <a:pt x="833" y="3"/>
                  </a:lnTo>
                  <a:lnTo>
                    <a:pt x="867" y="1"/>
                  </a:lnTo>
                  <a:lnTo>
                    <a:pt x="900" y="3"/>
                  </a:lnTo>
                  <a:lnTo>
                    <a:pt x="933" y="8"/>
                  </a:lnTo>
                  <a:lnTo>
                    <a:pt x="963" y="18"/>
                  </a:lnTo>
                  <a:lnTo>
                    <a:pt x="993" y="31"/>
                  </a:lnTo>
                  <a:lnTo>
                    <a:pt x="1021" y="47"/>
                  </a:lnTo>
                  <a:lnTo>
                    <a:pt x="1046" y="67"/>
                  </a:lnTo>
                  <a:lnTo>
                    <a:pt x="1069" y="90"/>
                  </a:lnTo>
                  <a:lnTo>
                    <a:pt x="1091" y="116"/>
                  </a:lnTo>
                  <a:lnTo>
                    <a:pt x="1109" y="144"/>
                  </a:lnTo>
                  <a:lnTo>
                    <a:pt x="1125" y="176"/>
                  </a:lnTo>
                  <a:lnTo>
                    <a:pt x="1139" y="209"/>
                  </a:lnTo>
                  <a:lnTo>
                    <a:pt x="1150" y="245"/>
                  </a:lnTo>
                  <a:lnTo>
                    <a:pt x="1158" y="283"/>
                  </a:lnTo>
                  <a:lnTo>
                    <a:pt x="1163" y="323"/>
                  </a:lnTo>
                  <a:lnTo>
                    <a:pt x="1165" y="366"/>
                  </a:lnTo>
                  <a:lnTo>
                    <a:pt x="1163" y="416"/>
                  </a:lnTo>
                  <a:lnTo>
                    <a:pt x="1156" y="465"/>
                  </a:lnTo>
                  <a:lnTo>
                    <a:pt x="1147" y="514"/>
                  </a:lnTo>
                  <a:lnTo>
                    <a:pt x="1133" y="563"/>
                  </a:lnTo>
                  <a:lnTo>
                    <a:pt x="1117" y="610"/>
                  </a:lnTo>
                  <a:lnTo>
                    <a:pt x="1097" y="656"/>
                  </a:lnTo>
                  <a:lnTo>
                    <a:pt x="1075" y="701"/>
                  </a:lnTo>
                  <a:lnTo>
                    <a:pt x="1050" y="744"/>
                  </a:lnTo>
                  <a:lnTo>
                    <a:pt x="1022" y="785"/>
                  </a:lnTo>
                  <a:lnTo>
                    <a:pt x="993" y="824"/>
                  </a:lnTo>
                  <a:lnTo>
                    <a:pt x="961" y="860"/>
                  </a:lnTo>
                  <a:lnTo>
                    <a:pt x="928" y="893"/>
                  </a:lnTo>
                  <a:lnTo>
                    <a:pt x="893" y="923"/>
                  </a:lnTo>
                  <a:lnTo>
                    <a:pt x="857" y="951"/>
                  </a:lnTo>
                  <a:lnTo>
                    <a:pt x="820" y="974"/>
                  </a:lnTo>
                  <a:lnTo>
                    <a:pt x="782" y="994"/>
                  </a:lnTo>
                  <a:lnTo>
                    <a:pt x="744" y="1010"/>
                  </a:lnTo>
                  <a:lnTo>
                    <a:pt x="706" y="1021"/>
                  </a:lnTo>
                  <a:lnTo>
                    <a:pt x="667" y="1028"/>
                  </a:lnTo>
                  <a:lnTo>
                    <a:pt x="628" y="1031"/>
                  </a:lnTo>
                  <a:lnTo>
                    <a:pt x="600" y="1030"/>
                  </a:lnTo>
                  <a:lnTo>
                    <a:pt x="574" y="1025"/>
                  </a:lnTo>
                  <a:lnTo>
                    <a:pt x="551" y="1018"/>
                  </a:lnTo>
                  <a:lnTo>
                    <a:pt x="529" y="1008"/>
                  </a:lnTo>
                  <a:lnTo>
                    <a:pt x="510" y="996"/>
                  </a:lnTo>
                  <a:lnTo>
                    <a:pt x="492" y="983"/>
                  </a:lnTo>
                  <a:lnTo>
                    <a:pt x="476" y="968"/>
                  </a:lnTo>
                  <a:lnTo>
                    <a:pt x="461" y="953"/>
                  </a:lnTo>
                  <a:lnTo>
                    <a:pt x="449" y="935"/>
                  </a:lnTo>
                  <a:lnTo>
                    <a:pt x="438" y="919"/>
                  </a:lnTo>
                  <a:lnTo>
                    <a:pt x="429" y="901"/>
                  </a:lnTo>
                  <a:lnTo>
                    <a:pt x="421" y="884"/>
                  </a:lnTo>
                  <a:lnTo>
                    <a:pt x="419" y="894"/>
                  </a:lnTo>
                  <a:lnTo>
                    <a:pt x="416" y="907"/>
                  </a:lnTo>
                  <a:lnTo>
                    <a:pt x="411" y="924"/>
                  </a:lnTo>
                  <a:lnTo>
                    <a:pt x="406" y="942"/>
                  </a:lnTo>
                  <a:lnTo>
                    <a:pt x="401" y="964"/>
                  </a:lnTo>
                  <a:lnTo>
                    <a:pt x="396" y="987"/>
                  </a:lnTo>
                  <a:lnTo>
                    <a:pt x="389" y="1013"/>
                  </a:lnTo>
                  <a:lnTo>
                    <a:pt x="383" y="1039"/>
                  </a:lnTo>
                  <a:lnTo>
                    <a:pt x="376" y="1067"/>
                  </a:lnTo>
                  <a:lnTo>
                    <a:pt x="368" y="1095"/>
                  </a:lnTo>
                  <a:lnTo>
                    <a:pt x="361" y="1123"/>
                  </a:lnTo>
                  <a:lnTo>
                    <a:pt x="348" y="1179"/>
                  </a:lnTo>
                  <a:lnTo>
                    <a:pt x="342" y="1205"/>
                  </a:lnTo>
                  <a:lnTo>
                    <a:pt x="336" y="1230"/>
                  </a:lnTo>
                  <a:lnTo>
                    <a:pt x="330" y="1254"/>
                  </a:lnTo>
                  <a:lnTo>
                    <a:pt x="325" y="1275"/>
                  </a:lnTo>
                  <a:lnTo>
                    <a:pt x="321" y="1294"/>
                  </a:lnTo>
                  <a:lnTo>
                    <a:pt x="317" y="1311"/>
                  </a:lnTo>
                  <a:lnTo>
                    <a:pt x="315" y="1323"/>
                  </a:lnTo>
                  <a:lnTo>
                    <a:pt x="313" y="1333"/>
                  </a:lnTo>
                  <a:lnTo>
                    <a:pt x="313" y="1338"/>
                  </a:lnTo>
                  <a:lnTo>
                    <a:pt x="313" y="1344"/>
                  </a:lnTo>
                  <a:lnTo>
                    <a:pt x="313" y="1349"/>
                  </a:lnTo>
                  <a:lnTo>
                    <a:pt x="315" y="1354"/>
                  </a:lnTo>
                  <a:lnTo>
                    <a:pt x="317" y="1359"/>
                  </a:lnTo>
                  <a:lnTo>
                    <a:pt x="321" y="1363"/>
                  </a:lnTo>
                  <a:lnTo>
                    <a:pt x="327" y="1366"/>
                  </a:lnTo>
                  <a:lnTo>
                    <a:pt x="335" y="1370"/>
                  </a:lnTo>
                  <a:lnTo>
                    <a:pt x="346" y="1372"/>
                  </a:lnTo>
                  <a:lnTo>
                    <a:pt x="360" y="1375"/>
                  </a:lnTo>
                  <a:lnTo>
                    <a:pt x="377" y="1377"/>
                  </a:lnTo>
                  <a:lnTo>
                    <a:pt x="399" y="1377"/>
                  </a:lnTo>
                  <a:lnTo>
                    <a:pt x="425" y="1378"/>
                  </a:lnTo>
                  <a:lnTo>
                    <a:pt x="436" y="1378"/>
                  </a:lnTo>
                  <a:lnTo>
                    <a:pt x="455" y="1379"/>
                  </a:lnTo>
                  <a:lnTo>
                    <a:pt x="463" y="1382"/>
                  </a:lnTo>
                  <a:lnTo>
                    <a:pt x="469" y="1384"/>
                  </a:lnTo>
                  <a:lnTo>
                    <a:pt x="473" y="1388"/>
                  </a:lnTo>
                  <a:lnTo>
                    <a:pt x="476" y="1395"/>
                  </a:lnTo>
                  <a:lnTo>
                    <a:pt x="477" y="1403"/>
                  </a:lnTo>
                  <a:lnTo>
                    <a:pt x="476" y="1416"/>
                  </a:lnTo>
                  <a:lnTo>
                    <a:pt x="473" y="1426"/>
                  </a:lnTo>
                  <a:lnTo>
                    <a:pt x="469" y="1434"/>
                  </a:lnTo>
                  <a:lnTo>
                    <a:pt x="464" y="1438"/>
                  </a:lnTo>
                  <a:lnTo>
                    <a:pt x="458" y="1443"/>
                  </a:lnTo>
                  <a:lnTo>
                    <a:pt x="452" y="1445"/>
                  </a:lnTo>
                  <a:lnTo>
                    <a:pt x="440" y="1446"/>
                  </a:lnTo>
                  <a:lnTo>
                    <a:pt x="435" y="1446"/>
                  </a:lnTo>
                  <a:lnTo>
                    <a:pt x="392" y="1445"/>
                  </a:lnTo>
                  <a:lnTo>
                    <a:pt x="348" y="1443"/>
                  </a:lnTo>
                  <a:lnTo>
                    <a:pt x="258" y="1439"/>
                  </a:lnTo>
                  <a:lnTo>
                    <a:pt x="214" y="1438"/>
                  </a:lnTo>
                  <a:lnTo>
                    <a:pt x="178" y="1439"/>
                  </a:lnTo>
                  <a:lnTo>
                    <a:pt x="140" y="1441"/>
                  </a:lnTo>
                  <a:lnTo>
                    <a:pt x="102" y="1443"/>
                  </a:lnTo>
                  <a:lnTo>
                    <a:pt x="65" y="1445"/>
                  </a:lnTo>
                  <a:lnTo>
                    <a:pt x="28" y="1446"/>
                  </a:lnTo>
                  <a:lnTo>
                    <a:pt x="19" y="1445"/>
                  </a:lnTo>
                  <a:lnTo>
                    <a:pt x="11" y="1443"/>
                  </a:lnTo>
                  <a:lnTo>
                    <a:pt x="5" y="1438"/>
                  </a:lnTo>
                  <a:lnTo>
                    <a:pt x="2" y="1431"/>
                  </a:lnTo>
                  <a:lnTo>
                    <a:pt x="0" y="1421"/>
                  </a:lnTo>
                  <a:lnTo>
                    <a:pt x="1" y="1409"/>
                  </a:lnTo>
                  <a:lnTo>
                    <a:pt x="4" y="1398"/>
                  </a:lnTo>
                  <a:lnTo>
                    <a:pt x="8" y="1391"/>
                  </a:lnTo>
                  <a:lnTo>
                    <a:pt x="13" y="1386"/>
                  </a:lnTo>
                  <a:lnTo>
                    <a:pt x="19" y="1382"/>
                  </a:lnTo>
                  <a:lnTo>
                    <a:pt x="26" y="1379"/>
                  </a:lnTo>
                  <a:lnTo>
                    <a:pt x="33" y="1379"/>
                  </a:lnTo>
                  <a:lnTo>
                    <a:pt x="41" y="1378"/>
                  </a:lnTo>
                  <a:lnTo>
                    <a:pt x="49" y="1378"/>
                  </a:lnTo>
                  <a:lnTo>
                    <a:pt x="74" y="1377"/>
                  </a:lnTo>
                  <a:lnTo>
                    <a:pt x="95" y="1376"/>
                  </a:lnTo>
                  <a:lnTo>
                    <a:pt x="112" y="1373"/>
                  </a:lnTo>
                  <a:lnTo>
                    <a:pt x="125" y="1369"/>
                  </a:lnTo>
                  <a:lnTo>
                    <a:pt x="136" y="1363"/>
                  </a:lnTo>
                  <a:lnTo>
                    <a:pt x="145" y="1356"/>
                  </a:lnTo>
                  <a:lnTo>
                    <a:pt x="153" y="1346"/>
                  </a:lnTo>
                  <a:lnTo>
                    <a:pt x="158" y="1335"/>
                  </a:lnTo>
                  <a:lnTo>
                    <a:pt x="163" y="1320"/>
                  </a:lnTo>
                  <a:lnTo>
                    <a:pt x="168" y="1304"/>
                  </a:lnTo>
                  <a:lnTo>
                    <a:pt x="172" y="1285"/>
                  </a:lnTo>
                  <a:lnTo>
                    <a:pt x="172" y="1284"/>
                  </a:lnTo>
                  <a:lnTo>
                    <a:pt x="421" y="271"/>
                  </a:lnTo>
                  <a:lnTo>
                    <a:pt x="425" y="253"/>
                  </a:lnTo>
                  <a:lnTo>
                    <a:pt x="430" y="235"/>
                  </a:lnTo>
                  <a:lnTo>
                    <a:pt x="432" y="218"/>
                  </a:lnTo>
                  <a:lnTo>
                    <a:pt x="434" y="199"/>
                  </a:lnTo>
                  <a:lnTo>
                    <a:pt x="435" y="178"/>
                  </a:lnTo>
                  <a:lnTo>
                    <a:pt x="435" y="153"/>
                  </a:lnTo>
                  <a:lnTo>
                    <a:pt x="434" y="132"/>
                  </a:lnTo>
                  <a:lnTo>
                    <a:pt x="432" y="113"/>
                  </a:lnTo>
                  <a:lnTo>
                    <a:pt x="429" y="98"/>
                  </a:lnTo>
                  <a:lnTo>
                    <a:pt x="425" y="85"/>
                  </a:lnTo>
                  <a:lnTo>
                    <a:pt x="419" y="74"/>
                  </a:lnTo>
                  <a:lnTo>
                    <a:pt x="413" y="66"/>
                  </a:lnTo>
                  <a:lnTo>
                    <a:pt x="406" y="60"/>
                  </a:lnTo>
                  <a:lnTo>
                    <a:pt x="398" y="55"/>
                  </a:lnTo>
                  <a:lnTo>
                    <a:pt x="388" y="52"/>
                  </a:lnTo>
                  <a:lnTo>
                    <a:pt x="379" y="51"/>
                  </a:lnTo>
                  <a:lnTo>
                    <a:pt x="368" y="50"/>
                  </a:lnTo>
                  <a:lnTo>
                    <a:pt x="350" y="52"/>
                  </a:lnTo>
                  <a:lnTo>
                    <a:pt x="334" y="58"/>
                  </a:lnTo>
                  <a:lnTo>
                    <a:pt x="317" y="67"/>
                  </a:lnTo>
                  <a:lnTo>
                    <a:pt x="303" y="79"/>
                  </a:lnTo>
                  <a:lnTo>
                    <a:pt x="289" y="95"/>
                  </a:lnTo>
                  <a:lnTo>
                    <a:pt x="276" y="114"/>
                  </a:lnTo>
                  <a:lnTo>
                    <a:pt x="264" y="135"/>
                  </a:lnTo>
                  <a:lnTo>
                    <a:pt x="253" y="160"/>
                  </a:lnTo>
                  <a:lnTo>
                    <a:pt x="242" y="188"/>
                  </a:lnTo>
                  <a:lnTo>
                    <a:pt x="232" y="218"/>
                  </a:lnTo>
                  <a:lnTo>
                    <a:pt x="221" y="251"/>
                  </a:lnTo>
                  <a:lnTo>
                    <a:pt x="212" y="285"/>
                  </a:lnTo>
                  <a:lnTo>
                    <a:pt x="203" y="322"/>
                  </a:lnTo>
                  <a:lnTo>
                    <a:pt x="199" y="337"/>
                  </a:lnTo>
                  <a:lnTo>
                    <a:pt x="196" y="348"/>
                  </a:lnTo>
                  <a:lnTo>
                    <a:pt x="193" y="357"/>
                  </a:lnTo>
                  <a:lnTo>
                    <a:pt x="189" y="364"/>
                  </a:lnTo>
                  <a:lnTo>
                    <a:pt x="187" y="368"/>
                  </a:lnTo>
                  <a:lnTo>
                    <a:pt x="183" y="370"/>
                  </a:lnTo>
                  <a:lnTo>
                    <a:pt x="178" y="371"/>
                  </a:lnTo>
                  <a:lnTo>
                    <a:pt x="172" y="372"/>
                  </a:lnTo>
                  <a:lnTo>
                    <a:pt x="162" y="372"/>
                  </a:lnTo>
                  <a:lnTo>
                    <a:pt x="159" y="371"/>
                  </a:lnTo>
                  <a:lnTo>
                    <a:pt x="154" y="371"/>
                  </a:lnTo>
                  <a:lnTo>
                    <a:pt x="149" y="368"/>
                  </a:lnTo>
                  <a:lnTo>
                    <a:pt x="145" y="364"/>
                  </a:lnTo>
                  <a:lnTo>
                    <a:pt x="142" y="358"/>
                  </a:lnTo>
                  <a:lnTo>
                    <a:pt x="140" y="350"/>
                  </a:lnTo>
                  <a:lnTo>
                    <a:pt x="141" y="347"/>
                  </a:lnTo>
                  <a:lnTo>
                    <a:pt x="142" y="340"/>
                  </a:lnTo>
                  <a:lnTo>
                    <a:pt x="144" y="330"/>
                  </a:lnTo>
                  <a:lnTo>
                    <a:pt x="147" y="317"/>
                  </a:lnTo>
                  <a:lnTo>
                    <a:pt x="151" y="302"/>
                  </a:lnTo>
                  <a:lnTo>
                    <a:pt x="155" y="285"/>
                  </a:lnTo>
                  <a:lnTo>
                    <a:pt x="160" y="266"/>
                  </a:lnTo>
                  <a:lnTo>
                    <a:pt x="164" y="247"/>
                  </a:lnTo>
                  <a:lnTo>
                    <a:pt x="170" y="227"/>
                  </a:lnTo>
                  <a:lnTo>
                    <a:pt x="184" y="185"/>
                  </a:lnTo>
                  <a:lnTo>
                    <a:pt x="199" y="146"/>
                  </a:lnTo>
                  <a:lnTo>
                    <a:pt x="207" y="129"/>
                  </a:lnTo>
                  <a:lnTo>
                    <a:pt x="213" y="119"/>
                  </a:lnTo>
                  <a:lnTo>
                    <a:pt x="219" y="108"/>
                  </a:lnTo>
                  <a:lnTo>
                    <a:pt x="226" y="96"/>
                  </a:lnTo>
                  <a:lnTo>
                    <a:pt x="234" y="83"/>
                  </a:lnTo>
                  <a:lnTo>
                    <a:pt x="243" y="69"/>
                  </a:lnTo>
                  <a:lnTo>
                    <a:pt x="254" y="56"/>
                  </a:lnTo>
                  <a:lnTo>
                    <a:pt x="266" y="44"/>
                  </a:lnTo>
                  <a:lnTo>
                    <a:pt x="280" y="32"/>
                  </a:lnTo>
                  <a:lnTo>
                    <a:pt x="296" y="22"/>
                  </a:lnTo>
                  <a:lnTo>
                    <a:pt x="313" y="12"/>
                  </a:lnTo>
                  <a:lnTo>
                    <a:pt x="332" y="6"/>
                  </a:lnTo>
                  <a:lnTo>
                    <a:pt x="353" y="1"/>
                  </a:lnTo>
                  <a:lnTo>
                    <a:pt x="3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29"/>
            <p:cNvSpPr>
              <a:spLocks/>
            </p:cNvSpPr>
            <p:nvPr/>
          </p:nvSpPr>
          <p:spPr bwMode="auto">
            <a:xfrm>
              <a:off x="5199" y="2942"/>
              <a:ext cx="575" cy="1070"/>
            </a:xfrm>
            <a:custGeom>
              <a:avLst/>
              <a:gdLst/>
              <a:ahLst/>
              <a:cxnLst>
                <a:cxn ang="0">
                  <a:pos x="324" y="0"/>
                </a:cxn>
                <a:cxn ang="0">
                  <a:pos x="345" y="3"/>
                </a:cxn>
                <a:cxn ang="0">
                  <a:pos x="355" y="13"/>
                </a:cxn>
                <a:cxn ang="0">
                  <a:pos x="358" y="32"/>
                </a:cxn>
                <a:cxn ang="0">
                  <a:pos x="358" y="47"/>
                </a:cxn>
                <a:cxn ang="0">
                  <a:pos x="359" y="966"/>
                </a:cxn>
                <a:cxn ang="0">
                  <a:pos x="364" y="981"/>
                </a:cxn>
                <a:cxn ang="0">
                  <a:pos x="374" y="993"/>
                </a:cxn>
                <a:cxn ang="0">
                  <a:pos x="392" y="1002"/>
                </a:cxn>
                <a:cxn ang="0">
                  <a:pos x="419" y="1008"/>
                </a:cxn>
                <a:cxn ang="0">
                  <a:pos x="460" y="1011"/>
                </a:cxn>
                <a:cxn ang="0">
                  <a:pos x="575" y="1013"/>
                </a:cxn>
                <a:cxn ang="0">
                  <a:pos x="565" y="1070"/>
                </a:cxn>
                <a:cxn ang="0">
                  <a:pos x="533" y="1069"/>
                </a:cxn>
                <a:cxn ang="0">
                  <a:pos x="489" y="1068"/>
                </a:cxn>
                <a:cxn ang="0">
                  <a:pos x="412" y="1066"/>
                </a:cxn>
                <a:cxn ang="0">
                  <a:pos x="362" y="1064"/>
                </a:cxn>
                <a:cxn ang="0">
                  <a:pos x="320" y="1063"/>
                </a:cxn>
                <a:cxn ang="0">
                  <a:pos x="277" y="1063"/>
                </a:cxn>
                <a:cxn ang="0">
                  <a:pos x="238" y="1063"/>
                </a:cxn>
                <a:cxn ang="0">
                  <a:pos x="192" y="1065"/>
                </a:cxn>
                <a:cxn ang="0">
                  <a:pos x="115" y="1067"/>
                </a:cxn>
                <a:cxn ang="0">
                  <a:pos x="68" y="1068"/>
                </a:cxn>
                <a:cxn ang="0">
                  <a:pos x="32" y="1069"/>
                </a:cxn>
                <a:cxn ang="0">
                  <a:pos x="11" y="1070"/>
                </a:cxn>
                <a:cxn ang="0">
                  <a:pos x="100" y="1012"/>
                </a:cxn>
                <a:cxn ang="0">
                  <a:pos x="147" y="1009"/>
                </a:cxn>
                <a:cxn ang="0">
                  <a:pos x="181" y="1004"/>
                </a:cxn>
                <a:cxn ang="0">
                  <a:pos x="204" y="997"/>
                </a:cxn>
                <a:cxn ang="0">
                  <a:pos x="218" y="986"/>
                </a:cxn>
                <a:cxn ang="0">
                  <a:pos x="226" y="973"/>
                </a:cxn>
                <a:cxn ang="0">
                  <a:pos x="228" y="948"/>
                </a:cxn>
                <a:cxn ang="0">
                  <a:pos x="200" y="130"/>
                </a:cxn>
                <a:cxn ang="0">
                  <a:pos x="141" y="148"/>
                </a:cxn>
                <a:cxn ang="0">
                  <a:pos x="84" y="157"/>
                </a:cxn>
                <a:cxn ang="0">
                  <a:pos x="35" y="160"/>
                </a:cxn>
                <a:cxn ang="0">
                  <a:pos x="0" y="161"/>
                </a:cxn>
                <a:cxn ang="0">
                  <a:pos x="17" y="103"/>
                </a:cxn>
                <a:cxn ang="0">
                  <a:pos x="58" y="102"/>
                </a:cxn>
                <a:cxn ang="0">
                  <a:pos x="104" y="98"/>
                </a:cxn>
                <a:cxn ang="0">
                  <a:pos x="156" y="87"/>
                </a:cxn>
                <a:cxn ang="0">
                  <a:pos x="209" y="69"/>
                </a:cxn>
                <a:cxn ang="0">
                  <a:pos x="261" y="41"/>
                </a:cxn>
                <a:cxn ang="0">
                  <a:pos x="309" y="0"/>
                </a:cxn>
              </a:cxnLst>
              <a:rect l="0" t="0" r="r" b="b"/>
              <a:pathLst>
                <a:path w="575" h="1070">
                  <a:moveTo>
                    <a:pt x="309" y="0"/>
                  </a:moveTo>
                  <a:lnTo>
                    <a:pt x="324" y="0"/>
                  </a:lnTo>
                  <a:lnTo>
                    <a:pt x="336" y="1"/>
                  </a:lnTo>
                  <a:lnTo>
                    <a:pt x="345" y="3"/>
                  </a:lnTo>
                  <a:lnTo>
                    <a:pt x="351" y="7"/>
                  </a:lnTo>
                  <a:lnTo>
                    <a:pt x="355" y="13"/>
                  </a:lnTo>
                  <a:lnTo>
                    <a:pt x="357" y="21"/>
                  </a:lnTo>
                  <a:lnTo>
                    <a:pt x="358" y="32"/>
                  </a:lnTo>
                  <a:lnTo>
                    <a:pt x="358" y="46"/>
                  </a:lnTo>
                  <a:lnTo>
                    <a:pt x="358" y="47"/>
                  </a:lnTo>
                  <a:lnTo>
                    <a:pt x="358" y="948"/>
                  </a:lnTo>
                  <a:lnTo>
                    <a:pt x="359" y="966"/>
                  </a:lnTo>
                  <a:lnTo>
                    <a:pt x="360" y="974"/>
                  </a:lnTo>
                  <a:lnTo>
                    <a:pt x="364" y="981"/>
                  </a:lnTo>
                  <a:lnTo>
                    <a:pt x="368" y="987"/>
                  </a:lnTo>
                  <a:lnTo>
                    <a:pt x="374" y="993"/>
                  </a:lnTo>
                  <a:lnTo>
                    <a:pt x="381" y="998"/>
                  </a:lnTo>
                  <a:lnTo>
                    <a:pt x="392" y="1002"/>
                  </a:lnTo>
                  <a:lnTo>
                    <a:pt x="404" y="1005"/>
                  </a:lnTo>
                  <a:lnTo>
                    <a:pt x="419" y="1008"/>
                  </a:lnTo>
                  <a:lnTo>
                    <a:pt x="438" y="1010"/>
                  </a:lnTo>
                  <a:lnTo>
                    <a:pt x="460" y="1011"/>
                  </a:lnTo>
                  <a:lnTo>
                    <a:pt x="486" y="1013"/>
                  </a:lnTo>
                  <a:lnTo>
                    <a:pt x="575" y="1013"/>
                  </a:lnTo>
                  <a:lnTo>
                    <a:pt x="575" y="1070"/>
                  </a:lnTo>
                  <a:lnTo>
                    <a:pt x="565" y="1070"/>
                  </a:lnTo>
                  <a:lnTo>
                    <a:pt x="551" y="1069"/>
                  </a:lnTo>
                  <a:lnTo>
                    <a:pt x="533" y="1069"/>
                  </a:lnTo>
                  <a:lnTo>
                    <a:pt x="512" y="1068"/>
                  </a:lnTo>
                  <a:lnTo>
                    <a:pt x="489" y="1068"/>
                  </a:lnTo>
                  <a:lnTo>
                    <a:pt x="438" y="1066"/>
                  </a:lnTo>
                  <a:lnTo>
                    <a:pt x="412" y="1066"/>
                  </a:lnTo>
                  <a:lnTo>
                    <a:pt x="387" y="1065"/>
                  </a:lnTo>
                  <a:lnTo>
                    <a:pt x="362" y="1064"/>
                  </a:lnTo>
                  <a:lnTo>
                    <a:pt x="340" y="1063"/>
                  </a:lnTo>
                  <a:lnTo>
                    <a:pt x="320" y="1063"/>
                  </a:lnTo>
                  <a:lnTo>
                    <a:pt x="304" y="1063"/>
                  </a:lnTo>
                  <a:lnTo>
                    <a:pt x="277" y="1063"/>
                  </a:lnTo>
                  <a:lnTo>
                    <a:pt x="260" y="1063"/>
                  </a:lnTo>
                  <a:lnTo>
                    <a:pt x="238" y="1063"/>
                  </a:lnTo>
                  <a:lnTo>
                    <a:pt x="216" y="1064"/>
                  </a:lnTo>
                  <a:lnTo>
                    <a:pt x="192" y="1065"/>
                  </a:lnTo>
                  <a:lnTo>
                    <a:pt x="166" y="1066"/>
                  </a:lnTo>
                  <a:lnTo>
                    <a:pt x="115" y="1067"/>
                  </a:lnTo>
                  <a:lnTo>
                    <a:pt x="91" y="1068"/>
                  </a:lnTo>
                  <a:lnTo>
                    <a:pt x="68" y="1068"/>
                  </a:lnTo>
                  <a:lnTo>
                    <a:pt x="49" y="1069"/>
                  </a:lnTo>
                  <a:lnTo>
                    <a:pt x="32" y="1069"/>
                  </a:lnTo>
                  <a:lnTo>
                    <a:pt x="19" y="1070"/>
                  </a:lnTo>
                  <a:lnTo>
                    <a:pt x="11" y="1070"/>
                  </a:lnTo>
                  <a:lnTo>
                    <a:pt x="11" y="1012"/>
                  </a:lnTo>
                  <a:lnTo>
                    <a:pt x="100" y="1012"/>
                  </a:lnTo>
                  <a:lnTo>
                    <a:pt x="126" y="1011"/>
                  </a:lnTo>
                  <a:lnTo>
                    <a:pt x="147" y="1009"/>
                  </a:lnTo>
                  <a:lnTo>
                    <a:pt x="166" y="1007"/>
                  </a:lnTo>
                  <a:lnTo>
                    <a:pt x="181" y="1004"/>
                  </a:lnTo>
                  <a:lnTo>
                    <a:pt x="194" y="1001"/>
                  </a:lnTo>
                  <a:lnTo>
                    <a:pt x="204" y="997"/>
                  </a:lnTo>
                  <a:lnTo>
                    <a:pt x="212" y="992"/>
                  </a:lnTo>
                  <a:lnTo>
                    <a:pt x="218" y="986"/>
                  </a:lnTo>
                  <a:lnTo>
                    <a:pt x="222" y="980"/>
                  </a:lnTo>
                  <a:lnTo>
                    <a:pt x="226" y="973"/>
                  </a:lnTo>
                  <a:lnTo>
                    <a:pt x="227" y="966"/>
                  </a:lnTo>
                  <a:lnTo>
                    <a:pt x="228" y="948"/>
                  </a:lnTo>
                  <a:lnTo>
                    <a:pt x="228" y="118"/>
                  </a:lnTo>
                  <a:lnTo>
                    <a:pt x="200" y="130"/>
                  </a:lnTo>
                  <a:lnTo>
                    <a:pt x="170" y="141"/>
                  </a:lnTo>
                  <a:lnTo>
                    <a:pt x="141" y="148"/>
                  </a:lnTo>
                  <a:lnTo>
                    <a:pt x="111" y="153"/>
                  </a:lnTo>
                  <a:lnTo>
                    <a:pt x="84" y="157"/>
                  </a:lnTo>
                  <a:lnTo>
                    <a:pt x="58" y="159"/>
                  </a:lnTo>
                  <a:lnTo>
                    <a:pt x="35" y="160"/>
                  </a:lnTo>
                  <a:lnTo>
                    <a:pt x="15" y="161"/>
                  </a:lnTo>
                  <a:lnTo>
                    <a:pt x="0" y="161"/>
                  </a:lnTo>
                  <a:lnTo>
                    <a:pt x="0" y="103"/>
                  </a:lnTo>
                  <a:lnTo>
                    <a:pt x="17" y="103"/>
                  </a:lnTo>
                  <a:lnTo>
                    <a:pt x="36" y="102"/>
                  </a:lnTo>
                  <a:lnTo>
                    <a:pt x="58" y="102"/>
                  </a:lnTo>
                  <a:lnTo>
                    <a:pt x="81" y="100"/>
                  </a:lnTo>
                  <a:lnTo>
                    <a:pt x="104" y="98"/>
                  </a:lnTo>
                  <a:lnTo>
                    <a:pt x="130" y="93"/>
                  </a:lnTo>
                  <a:lnTo>
                    <a:pt x="156" y="87"/>
                  </a:lnTo>
                  <a:lnTo>
                    <a:pt x="183" y="79"/>
                  </a:lnTo>
                  <a:lnTo>
                    <a:pt x="209" y="69"/>
                  </a:lnTo>
                  <a:lnTo>
                    <a:pt x="236" y="56"/>
                  </a:lnTo>
                  <a:lnTo>
                    <a:pt x="261" y="41"/>
                  </a:lnTo>
                  <a:lnTo>
                    <a:pt x="286" y="22"/>
                  </a:lnTo>
                  <a:lnTo>
                    <a:pt x="3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3" name="Group 32"/>
          <p:cNvGrpSpPr>
            <a:grpSpLocks noChangeAspect="1"/>
          </p:cNvGrpSpPr>
          <p:nvPr>
            <p:custDataLst>
              <p:tags r:id="rId10"/>
            </p:custDataLst>
          </p:nvPr>
        </p:nvGrpSpPr>
        <p:grpSpPr bwMode="auto">
          <a:xfrm>
            <a:off x="8001000" y="4419600"/>
            <a:ext cx="609599" cy="440520"/>
            <a:chOff x="4114" y="2676"/>
            <a:chExt cx="2001" cy="1446"/>
          </a:xfrm>
          <a:solidFill>
            <a:srgbClr val="FFC000"/>
          </a:solidFill>
        </p:grpSpPr>
        <p:sp>
          <p:nvSpPr>
            <p:cNvPr id="124" name="Freeform 34"/>
            <p:cNvSpPr>
              <a:spLocks noEditPoints="1"/>
            </p:cNvSpPr>
            <p:nvPr/>
          </p:nvSpPr>
          <p:spPr bwMode="auto">
            <a:xfrm>
              <a:off x="4114" y="2676"/>
              <a:ext cx="1165" cy="1446"/>
            </a:xfrm>
            <a:custGeom>
              <a:avLst/>
              <a:gdLst/>
              <a:ahLst/>
              <a:cxnLst>
                <a:cxn ang="0">
                  <a:pos x="796" y="63"/>
                </a:cxn>
                <a:cxn ang="0">
                  <a:pos x="680" y="137"/>
                </a:cxn>
                <a:cxn ang="0">
                  <a:pos x="596" y="228"/>
                </a:cxn>
                <a:cxn ang="0">
                  <a:pos x="456" y="740"/>
                </a:cxn>
                <a:cxn ang="0">
                  <a:pos x="449" y="780"/>
                </a:cxn>
                <a:cxn ang="0">
                  <a:pos x="461" y="831"/>
                </a:cxn>
                <a:cxn ang="0">
                  <a:pos x="495" y="907"/>
                </a:cxn>
                <a:cxn ang="0">
                  <a:pos x="563" y="968"/>
                </a:cxn>
                <a:cxn ang="0">
                  <a:pos x="667" y="974"/>
                </a:cxn>
                <a:cxn ang="0">
                  <a:pos x="782" y="903"/>
                </a:cxn>
                <a:cxn ang="0">
                  <a:pos x="891" y="748"/>
                </a:cxn>
                <a:cxn ang="0">
                  <a:pos x="938" y="613"/>
                </a:cxn>
                <a:cxn ang="0">
                  <a:pos x="983" y="430"/>
                </a:cxn>
                <a:cxn ang="0">
                  <a:pos x="1004" y="265"/>
                </a:cxn>
                <a:cxn ang="0">
                  <a:pos x="977" y="127"/>
                </a:cxn>
                <a:cxn ang="0">
                  <a:pos x="902" y="57"/>
                </a:cxn>
                <a:cxn ang="0">
                  <a:pos x="411" y="3"/>
                </a:cxn>
                <a:cxn ang="0">
                  <a:pos x="498" y="39"/>
                </a:cxn>
                <a:cxn ang="0">
                  <a:pos x="562" y="123"/>
                </a:cxn>
                <a:cxn ang="0">
                  <a:pos x="650" y="96"/>
                </a:cxn>
                <a:cxn ang="0">
                  <a:pos x="800" y="10"/>
                </a:cxn>
                <a:cxn ang="0">
                  <a:pos x="963" y="18"/>
                </a:cxn>
                <a:cxn ang="0">
                  <a:pos x="1091" y="116"/>
                </a:cxn>
                <a:cxn ang="0">
                  <a:pos x="1158" y="283"/>
                </a:cxn>
                <a:cxn ang="0">
                  <a:pos x="1147" y="514"/>
                </a:cxn>
                <a:cxn ang="0">
                  <a:pos x="1050" y="744"/>
                </a:cxn>
                <a:cxn ang="0">
                  <a:pos x="893" y="923"/>
                </a:cxn>
                <a:cxn ang="0">
                  <a:pos x="706" y="1021"/>
                </a:cxn>
                <a:cxn ang="0">
                  <a:pos x="551" y="1018"/>
                </a:cxn>
                <a:cxn ang="0">
                  <a:pos x="461" y="953"/>
                </a:cxn>
                <a:cxn ang="0">
                  <a:pos x="419" y="894"/>
                </a:cxn>
                <a:cxn ang="0">
                  <a:pos x="396" y="987"/>
                </a:cxn>
                <a:cxn ang="0">
                  <a:pos x="361" y="1123"/>
                </a:cxn>
                <a:cxn ang="0">
                  <a:pos x="325" y="1275"/>
                </a:cxn>
                <a:cxn ang="0">
                  <a:pos x="313" y="1338"/>
                </a:cxn>
                <a:cxn ang="0">
                  <a:pos x="321" y="1363"/>
                </a:cxn>
                <a:cxn ang="0">
                  <a:pos x="377" y="1377"/>
                </a:cxn>
                <a:cxn ang="0">
                  <a:pos x="463" y="1382"/>
                </a:cxn>
                <a:cxn ang="0">
                  <a:pos x="476" y="1416"/>
                </a:cxn>
                <a:cxn ang="0">
                  <a:pos x="452" y="1445"/>
                </a:cxn>
                <a:cxn ang="0">
                  <a:pos x="258" y="1439"/>
                </a:cxn>
                <a:cxn ang="0">
                  <a:pos x="65" y="1445"/>
                </a:cxn>
                <a:cxn ang="0">
                  <a:pos x="2" y="1431"/>
                </a:cxn>
                <a:cxn ang="0">
                  <a:pos x="13" y="1386"/>
                </a:cxn>
                <a:cxn ang="0">
                  <a:pos x="49" y="1378"/>
                </a:cxn>
                <a:cxn ang="0">
                  <a:pos x="136" y="1363"/>
                </a:cxn>
                <a:cxn ang="0">
                  <a:pos x="168" y="1304"/>
                </a:cxn>
                <a:cxn ang="0">
                  <a:pos x="430" y="235"/>
                </a:cxn>
                <a:cxn ang="0">
                  <a:pos x="434" y="132"/>
                </a:cxn>
                <a:cxn ang="0">
                  <a:pos x="413" y="66"/>
                </a:cxn>
                <a:cxn ang="0">
                  <a:pos x="368" y="50"/>
                </a:cxn>
                <a:cxn ang="0">
                  <a:pos x="289" y="95"/>
                </a:cxn>
                <a:cxn ang="0">
                  <a:pos x="232" y="218"/>
                </a:cxn>
                <a:cxn ang="0">
                  <a:pos x="196" y="348"/>
                </a:cxn>
                <a:cxn ang="0">
                  <a:pos x="178" y="371"/>
                </a:cxn>
                <a:cxn ang="0">
                  <a:pos x="149" y="368"/>
                </a:cxn>
                <a:cxn ang="0">
                  <a:pos x="142" y="340"/>
                </a:cxn>
                <a:cxn ang="0">
                  <a:pos x="160" y="266"/>
                </a:cxn>
                <a:cxn ang="0">
                  <a:pos x="207" y="129"/>
                </a:cxn>
                <a:cxn ang="0">
                  <a:pos x="243" y="69"/>
                </a:cxn>
                <a:cxn ang="0">
                  <a:pos x="313" y="12"/>
                </a:cxn>
              </a:cxnLst>
              <a:rect l="0" t="0" r="r" b="b"/>
              <a:pathLst>
                <a:path w="1165" h="1446">
                  <a:moveTo>
                    <a:pt x="859" y="51"/>
                  </a:moveTo>
                  <a:lnTo>
                    <a:pt x="846" y="51"/>
                  </a:lnTo>
                  <a:lnTo>
                    <a:pt x="831" y="53"/>
                  </a:lnTo>
                  <a:lnTo>
                    <a:pt x="814" y="57"/>
                  </a:lnTo>
                  <a:lnTo>
                    <a:pt x="796" y="63"/>
                  </a:lnTo>
                  <a:lnTo>
                    <a:pt x="776" y="71"/>
                  </a:lnTo>
                  <a:lnTo>
                    <a:pt x="754" y="83"/>
                  </a:lnTo>
                  <a:lnTo>
                    <a:pt x="730" y="97"/>
                  </a:lnTo>
                  <a:lnTo>
                    <a:pt x="706" y="115"/>
                  </a:lnTo>
                  <a:lnTo>
                    <a:pt x="680" y="137"/>
                  </a:lnTo>
                  <a:lnTo>
                    <a:pt x="664" y="151"/>
                  </a:lnTo>
                  <a:lnTo>
                    <a:pt x="646" y="168"/>
                  </a:lnTo>
                  <a:lnTo>
                    <a:pt x="629" y="186"/>
                  </a:lnTo>
                  <a:lnTo>
                    <a:pt x="612" y="206"/>
                  </a:lnTo>
                  <a:lnTo>
                    <a:pt x="596" y="228"/>
                  </a:lnTo>
                  <a:lnTo>
                    <a:pt x="583" y="251"/>
                  </a:lnTo>
                  <a:lnTo>
                    <a:pt x="572" y="273"/>
                  </a:lnTo>
                  <a:lnTo>
                    <a:pt x="565" y="298"/>
                  </a:lnTo>
                  <a:lnTo>
                    <a:pt x="565" y="297"/>
                  </a:lnTo>
                  <a:lnTo>
                    <a:pt x="456" y="740"/>
                  </a:lnTo>
                  <a:lnTo>
                    <a:pt x="453" y="753"/>
                  </a:lnTo>
                  <a:lnTo>
                    <a:pt x="451" y="762"/>
                  </a:lnTo>
                  <a:lnTo>
                    <a:pt x="450" y="768"/>
                  </a:lnTo>
                  <a:lnTo>
                    <a:pt x="449" y="772"/>
                  </a:lnTo>
                  <a:lnTo>
                    <a:pt x="449" y="780"/>
                  </a:lnTo>
                  <a:lnTo>
                    <a:pt x="451" y="786"/>
                  </a:lnTo>
                  <a:lnTo>
                    <a:pt x="452" y="795"/>
                  </a:lnTo>
                  <a:lnTo>
                    <a:pt x="454" y="806"/>
                  </a:lnTo>
                  <a:lnTo>
                    <a:pt x="457" y="817"/>
                  </a:lnTo>
                  <a:lnTo>
                    <a:pt x="461" y="831"/>
                  </a:lnTo>
                  <a:lnTo>
                    <a:pt x="466" y="846"/>
                  </a:lnTo>
                  <a:lnTo>
                    <a:pt x="471" y="860"/>
                  </a:lnTo>
                  <a:lnTo>
                    <a:pt x="478" y="876"/>
                  </a:lnTo>
                  <a:lnTo>
                    <a:pt x="486" y="892"/>
                  </a:lnTo>
                  <a:lnTo>
                    <a:pt x="495" y="907"/>
                  </a:lnTo>
                  <a:lnTo>
                    <a:pt x="506" y="921"/>
                  </a:lnTo>
                  <a:lnTo>
                    <a:pt x="518" y="935"/>
                  </a:lnTo>
                  <a:lnTo>
                    <a:pt x="532" y="948"/>
                  </a:lnTo>
                  <a:lnTo>
                    <a:pt x="546" y="959"/>
                  </a:lnTo>
                  <a:lnTo>
                    <a:pt x="563" y="968"/>
                  </a:lnTo>
                  <a:lnTo>
                    <a:pt x="582" y="975"/>
                  </a:lnTo>
                  <a:lnTo>
                    <a:pt x="602" y="979"/>
                  </a:lnTo>
                  <a:lnTo>
                    <a:pt x="625" y="980"/>
                  </a:lnTo>
                  <a:lnTo>
                    <a:pt x="646" y="979"/>
                  </a:lnTo>
                  <a:lnTo>
                    <a:pt x="667" y="974"/>
                  </a:lnTo>
                  <a:lnTo>
                    <a:pt x="689" y="967"/>
                  </a:lnTo>
                  <a:lnTo>
                    <a:pt x="712" y="955"/>
                  </a:lnTo>
                  <a:lnTo>
                    <a:pt x="736" y="941"/>
                  </a:lnTo>
                  <a:lnTo>
                    <a:pt x="759" y="924"/>
                  </a:lnTo>
                  <a:lnTo>
                    <a:pt x="782" y="903"/>
                  </a:lnTo>
                  <a:lnTo>
                    <a:pt x="806" y="878"/>
                  </a:lnTo>
                  <a:lnTo>
                    <a:pt x="828" y="851"/>
                  </a:lnTo>
                  <a:lnTo>
                    <a:pt x="850" y="820"/>
                  </a:lnTo>
                  <a:lnTo>
                    <a:pt x="872" y="785"/>
                  </a:lnTo>
                  <a:lnTo>
                    <a:pt x="891" y="748"/>
                  </a:lnTo>
                  <a:lnTo>
                    <a:pt x="899" y="728"/>
                  </a:lnTo>
                  <a:lnTo>
                    <a:pt x="908" y="704"/>
                  </a:lnTo>
                  <a:lnTo>
                    <a:pt x="918" y="676"/>
                  </a:lnTo>
                  <a:lnTo>
                    <a:pt x="927" y="645"/>
                  </a:lnTo>
                  <a:lnTo>
                    <a:pt x="938" y="613"/>
                  </a:lnTo>
                  <a:lnTo>
                    <a:pt x="948" y="577"/>
                  </a:lnTo>
                  <a:lnTo>
                    <a:pt x="957" y="541"/>
                  </a:lnTo>
                  <a:lnTo>
                    <a:pt x="967" y="504"/>
                  </a:lnTo>
                  <a:lnTo>
                    <a:pt x="975" y="466"/>
                  </a:lnTo>
                  <a:lnTo>
                    <a:pt x="983" y="430"/>
                  </a:lnTo>
                  <a:lnTo>
                    <a:pt x="990" y="393"/>
                  </a:lnTo>
                  <a:lnTo>
                    <a:pt x="995" y="357"/>
                  </a:lnTo>
                  <a:lnTo>
                    <a:pt x="1000" y="324"/>
                  </a:lnTo>
                  <a:lnTo>
                    <a:pt x="1003" y="294"/>
                  </a:lnTo>
                  <a:lnTo>
                    <a:pt x="1004" y="265"/>
                  </a:lnTo>
                  <a:lnTo>
                    <a:pt x="1002" y="232"/>
                  </a:lnTo>
                  <a:lnTo>
                    <a:pt x="999" y="202"/>
                  </a:lnTo>
                  <a:lnTo>
                    <a:pt x="994" y="174"/>
                  </a:lnTo>
                  <a:lnTo>
                    <a:pt x="987" y="149"/>
                  </a:lnTo>
                  <a:lnTo>
                    <a:pt x="977" y="127"/>
                  </a:lnTo>
                  <a:lnTo>
                    <a:pt x="965" y="107"/>
                  </a:lnTo>
                  <a:lnTo>
                    <a:pt x="953" y="90"/>
                  </a:lnTo>
                  <a:lnTo>
                    <a:pt x="938" y="76"/>
                  </a:lnTo>
                  <a:lnTo>
                    <a:pt x="921" y="65"/>
                  </a:lnTo>
                  <a:lnTo>
                    <a:pt x="902" y="57"/>
                  </a:lnTo>
                  <a:lnTo>
                    <a:pt x="881" y="52"/>
                  </a:lnTo>
                  <a:lnTo>
                    <a:pt x="859" y="51"/>
                  </a:lnTo>
                  <a:close/>
                  <a:moveTo>
                    <a:pt x="376" y="0"/>
                  </a:moveTo>
                  <a:lnTo>
                    <a:pt x="393" y="1"/>
                  </a:lnTo>
                  <a:lnTo>
                    <a:pt x="411" y="3"/>
                  </a:lnTo>
                  <a:lnTo>
                    <a:pt x="429" y="7"/>
                  </a:lnTo>
                  <a:lnTo>
                    <a:pt x="447" y="12"/>
                  </a:lnTo>
                  <a:lnTo>
                    <a:pt x="464" y="19"/>
                  </a:lnTo>
                  <a:lnTo>
                    <a:pt x="481" y="28"/>
                  </a:lnTo>
                  <a:lnTo>
                    <a:pt x="498" y="39"/>
                  </a:lnTo>
                  <a:lnTo>
                    <a:pt x="513" y="51"/>
                  </a:lnTo>
                  <a:lnTo>
                    <a:pt x="528" y="67"/>
                  </a:lnTo>
                  <a:lnTo>
                    <a:pt x="541" y="83"/>
                  </a:lnTo>
                  <a:lnTo>
                    <a:pt x="553" y="102"/>
                  </a:lnTo>
                  <a:lnTo>
                    <a:pt x="562" y="123"/>
                  </a:lnTo>
                  <a:lnTo>
                    <a:pt x="570" y="146"/>
                  </a:lnTo>
                  <a:lnTo>
                    <a:pt x="576" y="172"/>
                  </a:lnTo>
                  <a:lnTo>
                    <a:pt x="599" y="146"/>
                  </a:lnTo>
                  <a:lnTo>
                    <a:pt x="623" y="120"/>
                  </a:lnTo>
                  <a:lnTo>
                    <a:pt x="650" y="96"/>
                  </a:lnTo>
                  <a:lnTo>
                    <a:pt x="678" y="73"/>
                  </a:lnTo>
                  <a:lnTo>
                    <a:pt x="707" y="53"/>
                  </a:lnTo>
                  <a:lnTo>
                    <a:pt x="737" y="35"/>
                  </a:lnTo>
                  <a:lnTo>
                    <a:pt x="768" y="21"/>
                  </a:lnTo>
                  <a:lnTo>
                    <a:pt x="800" y="10"/>
                  </a:lnTo>
                  <a:lnTo>
                    <a:pt x="833" y="3"/>
                  </a:lnTo>
                  <a:lnTo>
                    <a:pt x="867" y="1"/>
                  </a:lnTo>
                  <a:lnTo>
                    <a:pt x="900" y="3"/>
                  </a:lnTo>
                  <a:lnTo>
                    <a:pt x="933" y="8"/>
                  </a:lnTo>
                  <a:lnTo>
                    <a:pt x="963" y="18"/>
                  </a:lnTo>
                  <a:lnTo>
                    <a:pt x="993" y="31"/>
                  </a:lnTo>
                  <a:lnTo>
                    <a:pt x="1021" y="47"/>
                  </a:lnTo>
                  <a:lnTo>
                    <a:pt x="1046" y="67"/>
                  </a:lnTo>
                  <a:lnTo>
                    <a:pt x="1069" y="90"/>
                  </a:lnTo>
                  <a:lnTo>
                    <a:pt x="1091" y="116"/>
                  </a:lnTo>
                  <a:lnTo>
                    <a:pt x="1109" y="144"/>
                  </a:lnTo>
                  <a:lnTo>
                    <a:pt x="1125" y="176"/>
                  </a:lnTo>
                  <a:lnTo>
                    <a:pt x="1139" y="209"/>
                  </a:lnTo>
                  <a:lnTo>
                    <a:pt x="1150" y="245"/>
                  </a:lnTo>
                  <a:lnTo>
                    <a:pt x="1158" y="283"/>
                  </a:lnTo>
                  <a:lnTo>
                    <a:pt x="1163" y="323"/>
                  </a:lnTo>
                  <a:lnTo>
                    <a:pt x="1165" y="366"/>
                  </a:lnTo>
                  <a:lnTo>
                    <a:pt x="1163" y="416"/>
                  </a:lnTo>
                  <a:lnTo>
                    <a:pt x="1156" y="465"/>
                  </a:lnTo>
                  <a:lnTo>
                    <a:pt x="1147" y="514"/>
                  </a:lnTo>
                  <a:lnTo>
                    <a:pt x="1133" y="563"/>
                  </a:lnTo>
                  <a:lnTo>
                    <a:pt x="1117" y="610"/>
                  </a:lnTo>
                  <a:lnTo>
                    <a:pt x="1097" y="656"/>
                  </a:lnTo>
                  <a:lnTo>
                    <a:pt x="1075" y="701"/>
                  </a:lnTo>
                  <a:lnTo>
                    <a:pt x="1050" y="744"/>
                  </a:lnTo>
                  <a:lnTo>
                    <a:pt x="1022" y="785"/>
                  </a:lnTo>
                  <a:lnTo>
                    <a:pt x="993" y="824"/>
                  </a:lnTo>
                  <a:lnTo>
                    <a:pt x="961" y="860"/>
                  </a:lnTo>
                  <a:lnTo>
                    <a:pt x="928" y="893"/>
                  </a:lnTo>
                  <a:lnTo>
                    <a:pt x="893" y="923"/>
                  </a:lnTo>
                  <a:lnTo>
                    <a:pt x="857" y="951"/>
                  </a:lnTo>
                  <a:lnTo>
                    <a:pt x="820" y="974"/>
                  </a:lnTo>
                  <a:lnTo>
                    <a:pt x="782" y="994"/>
                  </a:lnTo>
                  <a:lnTo>
                    <a:pt x="744" y="1010"/>
                  </a:lnTo>
                  <a:lnTo>
                    <a:pt x="706" y="1021"/>
                  </a:lnTo>
                  <a:lnTo>
                    <a:pt x="667" y="1028"/>
                  </a:lnTo>
                  <a:lnTo>
                    <a:pt x="628" y="1031"/>
                  </a:lnTo>
                  <a:lnTo>
                    <a:pt x="600" y="1030"/>
                  </a:lnTo>
                  <a:lnTo>
                    <a:pt x="574" y="1025"/>
                  </a:lnTo>
                  <a:lnTo>
                    <a:pt x="551" y="1018"/>
                  </a:lnTo>
                  <a:lnTo>
                    <a:pt x="529" y="1008"/>
                  </a:lnTo>
                  <a:lnTo>
                    <a:pt x="510" y="996"/>
                  </a:lnTo>
                  <a:lnTo>
                    <a:pt x="492" y="983"/>
                  </a:lnTo>
                  <a:lnTo>
                    <a:pt x="476" y="968"/>
                  </a:lnTo>
                  <a:lnTo>
                    <a:pt x="461" y="953"/>
                  </a:lnTo>
                  <a:lnTo>
                    <a:pt x="449" y="935"/>
                  </a:lnTo>
                  <a:lnTo>
                    <a:pt x="438" y="919"/>
                  </a:lnTo>
                  <a:lnTo>
                    <a:pt x="429" y="901"/>
                  </a:lnTo>
                  <a:lnTo>
                    <a:pt x="421" y="884"/>
                  </a:lnTo>
                  <a:lnTo>
                    <a:pt x="419" y="894"/>
                  </a:lnTo>
                  <a:lnTo>
                    <a:pt x="416" y="907"/>
                  </a:lnTo>
                  <a:lnTo>
                    <a:pt x="411" y="924"/>
                  </a:lnTo>
                  <a:lnTo>
                    <a:pt x="406" y="942"/>
                  </a:lnTo>
                  <a:lnTo>
                    <a:pt x="401" y="964"/>
                  </a:lnTo>
                  <a:lnTo>
                    <a:pt x="396" y="987"/>
                  </a:lnTo>
                  <a:lnTo>
                    <a:pt x="389" y="1013"/>
                  </a:lnTo>
                  <a:lnTo>
                    <a:pt x="383" y="1039"/>
                  </a:lnTo>
                  <a:lnTo>
                    <a:pt x="376" y="1067"/>
                  </a:lnTo>
                  <a:lnTo>
                    <a:pt x="368" y="1095"/>
                  </a:lnTo>
                  <a:lnTo>
                    <a:pt x="361" y="1123"/>
                  </a:lnTo>
                  <a:lnTo>
                    <a:pt x="348" y="1179"/>
                  </a:lnTo>
                  <a:lnTo>
                    <a:pt x="342" y="1205"/>
                  </a:lnTo>
                  <a:lnTo>
                    <a:pt x="336" y="1230"/>
                  </a:lnTo>
                  <a:lnTo>
                    <a:pt x="330" y="1254"/>
                  </a:lnTo>
                  <a:lnTo>
                    <a:pt x="325" y="1275"/>
                  </a:lnTo>
                  <a:lnTo>
                    <a:pt x="321" y="1294"/>
                  </a:lnTo>
                  <a:lnTo>
                    <a:pt x="317" y="1311"/>
                  </a:lnTo>
                  <a:lnTo>
                    <a:pt x="315" y="1323"/>
                  </a:lnTo>
                  <a:lnTo>
                    <a:pt x="313" y="1333"/>
                  </a:lnTo>
                  <a:lnTo>
                    <a:pt x="313" y="1338"/>
                  </a:lnTo>
                  <a:lnTo>
                    <a:pt x="313" y="1344"/>
                  </a:lnTo>
                  <a:lnTo>
                    <a:pt x="313" y="1349"/>
                  </a:lnTo>
                  <a:lnTo>
                    <a:pt x="315" y="1354"/>
                  </a:lnTo>
                  <a:lnTo>
                    <a:pt x="317" y="1359"/>
                  </a:lnTo>
                  <a:lnTo>
                    <a:pt x="321" y="1363"/>
                  </a:lnTo>
                  <a:lnTo>
                    <a:pt x="327" y="1366"/>
                  </a:lnTo>
                  <a:lnTo>
                    <a:pt x="335" y="1370"/>
                  </a:lnTo>
                  <a:lnTo>
                    <a:pt x="346" y="1372"/>
                  </a:lnTo>
                  <a:lnTo>
                    <a:pt x="360" y="1375"/>
                  </a:lnTo>
                  <a:lnTo>
                    <a:pt x="377" y="1377"/>
                  </a:lnTo>
                  <a:lnTo>
                    <a:pt x="399" y="1377"/>
                  </a:lnTo>
                  <a:lnTo>
                    <a:pt x="425" y="1378"/>
                  </a:lnTo>
                  <a:lnTo>
                    <a:pt x="436" y="1378"/>
                  </a:lnTo>
                  <a:lnTo>
                    <a:pt x="455" y="1379"/>
                  </a:lnTo>
                  <a:lnTo>
                    <a:pt x="463" y="1382"/>
                  </a:lnTo>
                  <a:lnTo>
                    <a:pt x="469" y="1384"/>
                  </a:lnTo>
                  <a:lnTo>
                    <a:pt x="473" y="1388"/>
                  </a:lnTo>
                  <a:lnTo>
                    <a:pt x="476" y="1395"/>
                  </a:lnTo>
                  <a:lnTo>
                    <a:pt x="477" y="1403"/>
                  </a:lnTo>
                  <a:lnTo>
                    <a:pt x="476" y="1416"/>
                  </a:lnTo>
                  <a:lnTo>
                    <a:pt x="473" y="1426"/>
                  </a:lnTo>
                  <a:lnTo>
                    <a:pt x="469" y="1434"/>
                  </a:lnTo>
                  <a:lnTo>
                    <a:pt x="464" y="1438"/>
                  </a:lnTo>
                  <a:lnTo>
                    <a:pt x="458" y="1443"/>
                  </a:lnTo>
                  <a:lnTo>
                    <a:pt x="452" y="1445"/>
                  </a:lnTo>
                  <a:lnTo>
                    <a:pt x="440" y="1446"/>
                  </a:lnTo>
                  <a:lnTo>
                    <a:pt x="435" y="1446"/>
                  </a:lnTo>
                  <a:lnTo>
                    <a:pt x="392" y="1445"/>
                  </a:lnTo>
                  <a:lnTo>
                    <a:pt x="348" y="1443"/>
                  </a:lnTo>
                  <a:lnTo>
                    <a:pt x="258" y="1439"/>
                  </a:lnTo>
                  <a:lnTo>
                    <a:pt x="214" y="1438"/>
                  </a:lnTo>
                  <a:lnTo>
                    <a:pt x="178" y="1439"/>
                  </a:lnTo>
                  <a:lnTo>
                    <a:pt x="140" y="1441"/>
                  </a:lnTo>
                  <a:lnTo>
                    <a:pt x="102" y="1443"/>
                  </a:lnTo>
                  <a:lnTo>
                    <a:pt x="65" y="1445"/>
                  </a:lnTo>
                  <a:lnTo>
                    <a:pt x="28" y="1446"/>
                  </a:lnTo>
                  <a:lnTo>
                    <a:pt x="19" y="1445"/>
                  </a:lnTo>
                  <a:lnTo>
                    <a:pt x="11" y="1443"/>
                  </a:lnTo>
                  <a:lnTo>
                    <a:pt x="5" y="1438"/>
                  </a:lnTo>
                  <a:lnTo>
                    <a:pt x="2" y="1431"/>
                  </a:lnTo>
                  <a:lnTo>
                    <a:pt x="0" y="1421"/>
                  </a:lnTo>
                  <a:lnTo>
                    <a:pt x="1" y="1409"/>
                  </a:lnTo>
                  <a:lnTo>
                    <a:pt x="4" y="1398"/>
                  </a:lnTo>
                  <a:lnTo>
                    <a:pt x="8" y="1391"/>
                  </a:lnTo>
                  <a:lnTo>
                    <a:pt x="13" y="1386"/>
                  </a:lnTo>
                  <a:lnTo>
                    <a:pt x="19" y="1382"/>
                  </a:lnTo>
                  <a:lnTo>
                    <a:pt x="26" y="1379"/>
                  </a:lnTo>
                  <a:lnTo>
                    <a:pt x="33" y="1379"/>
                  </a:lnTo>
                  <a:lnTo>
                    <a:pt x="41" y="1378"/>
                  </a:lnTo>
                  <a:lnTo>
                    <a:pt x="49" y="1378"/>
                  </a:lnTo>
                  <a:lnTo>
                    <a:pt x="74" y="1377"/>
                  </a:lnTo>
                  <a:lnTo>
                    <a:pt x="95" y="1376"/>
                  </a:lnTo>
                  <a:lnTo>
                    <a:pt x="112" y="1373"/>
                  </a:lnTo>
                  <a:lnTo>
                    <a:pt x="125" y="1369"/>
                  </a:lnTo>
                  <a:lnTo>
                    <a:pt x="136" y="1363"/>
                  </a:lnTo>
                  <a:lnTo>
                    <a:pt x="145" y="1356"/>
                  </a:lnTo>
                  <a:lnTo>
                    <a:pt x="153" y="1346"/>
                  </a:lnTo>
                  <a:lnTo>
                    <a:pt x="158" y="1335"/>
                  </a:lnTo>
                  <a:lnTo>
                    <a:pt x="163" y="1320"/>
                  </a:lnTo>
                  <a:lnTo>
                    <a:pt x="168" y="1304"/>
                  </a:lnTo>
                  <a:lnTo>
                    <a:pt x="172" y="1285"/>
                  </a:lnTo>
                  <a:lnTo>
                    <a:pt x="172" y="1284"/>
                  </a:lnTo>
                  <a:lnTo>
                    <a:pt x="421" y="271"/>
                  </a:lnTo>
                  <a:lnTo>
                    <a:pt x="425" y="253"/>
                  </a:lnTo>
                  <a:lnTo>
                    <a:pt x="430" y="235"/>
                  </a:lnTo>
                  <a:lnTo>
                    <a:pt x="432" y="218"/>
                  </a:lnTo>
                  <a:lnTo>
                    <a:pt x="434" y="199"/>
                  </a:lnTo>
                  <a:lnTo>
                    <a:pt x="435" y="178"/>
                  </a:lnTo>
                  <a:lnTo>
                    <a:pt x="435" y="153"/>
                  </a:lnTo>
                  <a:lnTo>
                    <a:pt x="434" y="132"/>
                  </a:lnTo>
                  <a:lnTo>
                    <a:pt x="432" y="113"/>
                  </a:lnTo>
                  <a:lnTo>
                    <a:pt x="429" y="98"/>
                  </a:lnTo>
                  <a:lnTo>
                    <a:pt x="425" y="85"/>
                  </a:lnTo>
                  <a:lnTo>
                    <a:pt x="419" y="74"/>
                  </a:lnTo>
                  <a:lnTo>
                    <a:pt x="413" y="66"/>
                  </a:lnTo>
                  <a:lnTo>
                    <a:pt x="406" y="60"/>
                  </a:lnTo>
                  <a:lnTo>
                    <a:pt x="398" y="55"/>
                  </a:lnTo>
                  <a:lnTo>
                    <a:pt x="388" y="52"/>
                  </a:lnTo>
                  <a:lnTo>
                    <a:pt x="379" y="51"/>
                  </a:lnTo>
                  <a:lnTo>
                    <a:pt x="368" y="50"/>
                  </a:lnTo>
                  <a:lnTo>
                    <a:pt x="350" y="52"/>
                  </a:lnTo>
                  <a:lnTo>
                    <a:pt x="334" y="58"/>
                  </a:lnTo>
                  <a:lnTo>
                    <a:pt x="317" y="67"/>
                  </a:lnTo>
                  <a:lnTo>
                    <a:pt x="303" y="79"/>
                  </a:lnTo>
                  <a:lnTo>
                    <a:pt x="289" y="95"/>
                  </a:lnTo>
                  <a:lnTo>
                    <a:pt x="276" y="114"/>
                  </a:lnTo>
                  <a:lnTo>
                    <a:pt x="264" y="135"/>
                  </a:lnTo>
                  <a:lnTo>
                    <a:pt x="253" y="160"/>
                  </a:lnTo>
                  <a:lnTo>
                    <a:pt x="242" y="188"/>
                  </a:lnTo>
                  <a:lnTo>
                    <a:pt x="232" y="218"/>
                  </a:lnTo>
                  <a:lnTo>
                    <a:pt x="221" y="251"/>
                  </a:lnTo>
                  <a:lnTo>
                    <a:pt x="212" y="285"/>
                  </a:lnTo>
                  <a:lnTo>
                    <a:pt x="203" y="322"/>
                  </a:lnTo>
                  <a:lnTo>
                    <a:pt x="199" y="337"/>
                  </a:lnTo>
                  <a:lnTo>
                    <a:pt x="196" y="348"/>
                  </a:lnTo>
                  <a:lnTo>
                    <a:pt x="193" y="357"/>
                  </a:lnTo>
                  <a:lnTo>
                    <a:pt x="189" y="364"/>
                  </a:lnTo>
                  <a:lnTo>
                    <a:pt x="187" y="368"/>
                  </a:lnTo>
                  <a:lnTo>
                    <a:pt x="183" y="370"/>
                  </a:lnTo>
                  <a:lnTo>
                    <a:pt x="178" y="371"/>
                  </a:lnTo>
                  <a:lnTo>
                    <a:pt x="172" y="372"/>
                  </a:lnTo>
                  <a:lnTo>
                    <a:pt x="162" y="372"/>
                  </a:lnTo>
                  <a:lnTo>
                    <a:pt x="159" y="371"/>
                  </a:lnTo>
                  <a:lnTo>
                    <a:pt x="154" y="371"/>
                  </a:lnTo>
                  <a:lnTo>
                    <a:pt x="149" y="368"/>
                  </a:lnTo>
                  <a:lnTo>
                    <a:pt x="145" y="364"/>
                  </a:lnTo>
                  <a:lnTo>
                    <a:pt x="142" y="358"/>
                  </a:lnTo>
                  <a:lnTo>
                    <a:pt x="140" y="350"/>
                  </a:lnTo>
                  <a:lnTo>
                    <a:pt x="141" y="347"/>
                  </a:lnTo>
                  <a:lnTo>
                    <a:pt x="142" y="340"/>
                  </a:lnTo>
                  <a:lnTo>
                    <a:pt x="144" y="330"/>
                  </a:lnTo>
                  <a:lnTo>
                    <a:pt x="147" y="317"/>
                  </a:lnTo>
                  <a:lnTo>
                    <a:pt x="151" y="302"/>
                  </a:lnTo>
                  <a:lnTo>
                    <a:pt x="155" y="285"/>
                  </a:lnTo>
                  <a:lnTo>
                    <a:pt x="160" y="266"/>
                  </a:lnTo>
                  <a:lnTo>
                    <a:pt x="164" y="247"/>
                  </a:lnTo>
                  <a:lnTo>
                    <a:pt x="170" y="227"/>
                  </a:lnTo>
                  <a:lnTo>
                    <a:pt x="184" y="185"/>
                  </a:lnTo>
                  <a:lnTo>
                    <a:pt x="199" y="146"/>
                  </a:lnTo>
                  <a:lnTo>
                    <a:pt x="207" y="129"/>
                  </a:lnTo>
                  <a:lnTo>
                    <a:pt x="213" y="119"/>
                  </a:lnTo>
                  <a:lnTo>
                    <a:pt x="219" y="108"/>
                  </a:lnTo>
                  <a:lnTo>
                    <a:pt x="226" y="96"/>
                  </a:lnTo>
                  <a:lnTo>
                    <a:pt x="234" y="83"/>
                  </a:lnTo>
                  <a:lnTo>
                    <a:pt x="243" y="69"/>
                  </a:lnTo>
                  <a:lnTo>
                    <a:pt x="254" y="56"/>
                  </a:lnTo>
                  <a:lnTo>
                    <a:pt x="266" y="44"/>
                  </a:lnTo>
                  <a:lnTo>
                    <a:pt x="280" y="32"/>
                  </a:lnTo>
                  <a:lnTo>
                    <a:pt x="296" y="22"/>
                  </a:lnTo>
                  <a:lnTo>
                    <a:pt x="313" y="12"/>
                  </a:lnTo>
                  <a:lnTo>
                    <a:pt x="332" y="6"/>
                  </a:lnTo>
                  <a:lnTo>
                    <a:pt x="353" y="1"/>
                  </a:lnTo>
                  <a:lnTo>
                    <a:pt x="3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35"/>
            <p:cNvSpPr>
              <a:spLocks/>
            </p:cNvSpPr>
            <p:nvPr/>
          </p:nvSpPr>
          <p:spPr bwMode="auto">
            <a:xfrm>
              <a:off x="5414" y="2942"/>
              <a:ext cx="701" cy="1070"/>
            </a:xfrm>
            <a:custGeom>
              <a:avLst/>
              <a:gdLst/>
              <a:ahLst/>
              <a:cxnLst>
                <a:cxn ang="0">
                  <a:pos x="400" y="5"/>
                </a:cxn>
                <a:cxn ang="0">
                  <a:pos x="496" y="30"/>
                </a:cxn>
                <a:cxn ang="0">
                  <a:pos x="579" y="75"/>
                </a:cxn>
                <a:cxn ang="0">
                  <a:pos x="644" y="139"/>
                </a:cxn>
                <a:cxn ang="0">
                  <a:pos x="686" y="220"/>
                </a:cxn>
                <a:cxn ang="0">
                  <a:pos x="701" y="315"/>
                </a:cxn>
                <a:cxn ang="0">
                  <a:pos x="687" y="406"/>
                </a:cxn>
                <a:cxn ang="0">
                  <a:pos x="648" y="486"/>
                </a:cxn>
                <a:cxn ang="0">
                  <a:pos x="591" y="557"/>
                </a:cxn>
                <a:cxn ang="0">
                  <a:pos x="522" y="621"/>
                </a:cxn>
                <a:cxn ang="0">
                  <a:pos x="439" y="689"/>
                </a:cxn>
                <a:cxn ang="0">
                  <a:pos x="375" y="741"/>
                </a:cxn>
                <a:cxn ang="0">
                  <a:pos x="324" y="785"/>
                </a:cxn>
                <a:cxn ang="0">
                  <a:pos x="263" y="839"/>
                </a:cxn>
                <a:cxn ang="0">
                  <a:pos x="188" y="907"/>
                </a:cxn>
                <a:cxn ang="0">
                  <a:pos x="496" y="933"/>
                </a:cxn>
                <a:cxn ang="0">
                  <a:pos x="564" y="931"/>
                </a:cxn>
                <a:cxn ang="0">
                  <a:pos x="601" y="925"/>
                </a:cxn>
                <a:cxn ang="0">
                  <a:pos x="617" y="906"/>
                </a:cxn>
                <a:cxn ang="0">
                  <a:pos x="635" y="839"/>
                </a:cxn>
                <a:cxn ang="0">
                  <a:pos x="644" y="789"/>
                </a:cxn>
                <a:cxn ang="0">
                  <a:pos x="652" y="1070"/>
                </a:cxn>
                <a:cxn ang="0">
                  <a:pos x="1" y="1034"/>
                </a:cxn>
                <a:cxn ang="0">
                  <a:pos x="7" y="1016"/>
                </a:cxn>
                <a:cxn ang="0">
                  <a:pos x="396" y="622"/>
                </a:cxn>
                <a:cxn ang="0">
                  <a:pos x="442" y="569"/>
                </a:cxn>
                <a:cxn ang="0">
                  <a:pos x="492" y="499"/>
                </a:cxn>
                <a:cxn ang="0">
                  <a:pos x="531" y="413"/>
                </a:cxn>
                <a:cxn ang="0">
                  <a:pos x="547" y="314"/>
                </a:cxn>
                <a:cxn ang="0">
                  <a:pos x="537" y="238"/>
                </a:cxn>
                <a:cxn ang="0">
                  <a:pos x="508" y="168"/>
                </a:cxn>
                <a:cxn ang="0">
                  <a:pos x="459" y="110"/>
                </a:cxn>
                <a:cxn ang="0">
                  <a:pos x="391" y="71"/>
                </a:cxn>
                <a:cxn ang="0">
                  <a:pos x="305" y="57"/>
                </a:cxn>
                <a:cxn ang="0">
                  <a:pos x="250" y="63"/>
                </a:cxn>
                <a:cxn ang="0">
                  <a:pos x="192" y="84"/>
                </a:cxn>
                <a:cxn ang="0">
                  <a:pos x="136" y="123"/>
                </a:cxn>
                <a:cxn ang="0">
                  <a:pos x="90" y="182"/>
                </a:cxn>
                <a:cxn ang="0">
                  <a:pos x="112" y="211"/>
                </a:cxn>
                <a:cxn ang="0">
                  <a:pos x="146" y="231"/>
                </a:cxn>
                <a:cxn ang="0">
                  <a:pos x="163" y="259"/>
                </a:cxn>
                <a:cxn ang="0">
                  <a:pos x="169" y="286"/>
                </a:cxn>
                <a:cxn ang="0">
                  <a:pos x="164" y="325"/>
                </a:cxn>
                <a:cxn ang="0">
                  <a:pos x="141" y="358"/>
                </a:cxn>
                <a:cxn ang="0">
                  <a:pos x="108" y="376"/>
                </a:cxn>
                <a:cxn ang="0">
                  <a:pos x="80" y="379"/>
                </a:cxn>
                <a:cxn ang="0">
                  <a:pos x="59" y="375"/>
                </a:cxn>
                <a:cxn ang="0">
                  <a:pos x="33" y="362"/>
                </a:cxn>
                <a:cxn ang="0">
                  <a:pos x="10" y="336"/>
                </a:cxn>
                <a:cxn ang="0">
                  <a:pos x="0" y="290"/>
                </a:cxn>
                <a:cxn ang="0">
                  <a:pos x="16" y="202"/>
                </a:cxn>
                <a:cxn ang="0">
                  <a:pos x="59" y="123"/>
                </a:cxn>
                <a:cxn ang="0">
                  <a:pos x="129" y="59"/>
                </a:cxn>
                <a:cxn ang="0">
                  <a:pos x="220" y="16"/>
                </a:cxn>
                <a:cxn ang="0">
                  <a:pos x="330" y="0"/>
                </a:cxn>
              </a:cxnLst>
              <a:rect l="0" t="0" r="r" b="b"/>
              <a:pathLst>
                <a:path w="701" h="1070">
                  <a:moveTo>
                    <a:pt x="330" y="0"/>
                  </a:moveTo>
                  <a:lnTo>
                    <a:pt x="365" y="1"/>
                  </a:lnTo>
                  <a:lnTo>
                    <a:pt x="400" y="5"/>
                  </a:lnTo>
                  <a:lnTo>
                    <a:pt x="433" y="11"/>
                  </a:lnTo>
                  <a:lnTo>
                    <a:pt x="466" y="19"/>
                  </a:lnTo>
                  <a:lnTo>
                    <a:pt x="496" y="30"/>
                  </a:lnTo>
                  <a:lnTo>
                    <a:pt x="526" y="43"/>
                  </a:lnTo>
                  <a:lnTo>
                    <a:pt x="554" y="58"/>
                  </a:lnTo>
                  <a:lnTo>
                    <a:pt x="579" y="75"/>
                  </a:lnTo>
                  <a:lnTo>
                    <a:pt x="603" y="95"/>
                  </a:lnTo>
                  <a:lnTo>
                    <a:pt x="625" y="116"/>
                  </a:lnTo>
                  <a:lnTo>
                    <a:pt x="644" y="139"/>
                  </a:lnTo>
                  <a:lnTo>
                    <a:pt x="661" y="164"/>
                  </a:lnTo>
                  <a:lnTo>
                    <a:pt x="675" y="191"/>
                  </a:lnTo>
                  <a:lnTo>
                    <a:pt x="686" y="220"/>
                  </a:lnTo>
                  <a:lnTo>
                    <a:pt x="694" y="250"/>
                  </a:lnTo>
                  <a:lnTo>
                    <a:pt x="699" y="281"/>
                  </a:lnTo>
                  <a:lnTo>
                    <a:pt x="701" y="315"/>
                  </a:lnTo>
                  <a:lnTo>
                    <a:pt x="700" y="347"/>
                  </a:lnTo>
                  <a:lnTo>
                    <a:pt x="694" y="377"/>
                  </a:lnTo>
                  <a:lnTo>
                    <a:pt x="687" y="406"/>
                  </a:lnTo>
                  <a:lnTo>
                    <a:pt x="676" y="434"/>
                  </a:lnTo>
                  <a:lnTo>
                    <a:pt x="663" y="461"/>
                  </a:lnTo>
                  <a:lnTo>
                    <a:pt x="648" y="486"/>
                  </a:lnTo>
                  <a:lnTo>
                    <a:pt x="630" y="511"/>
                  </a:lnTo>
                  <a:lnTo>
                    <a:pt x="611" y="535"/>
                  </a:lnTo>
                  <a:lnTo>
                    <a:pt x="591" y="557"/>
                  </a:lnTo>
                  <a:lnTo>
                    <a:pt x="569" y="579"/>
                  </a:lnTo>
                  <a:lnTo>
                    <a:pt x="546" y="601"/>
                  </a:lnTo>
                  <a:lnTo>
                    <a:pt x="522" y="621"/>
                  </a:lnTo>
                  <a:lnTo>
                    <a:pt x="473" y="662"/>
                  </a:lnTo>
                  <a:lnTo>
                    <a:pt x="456" y="676"/>
                  </a:lnTo>
                  <a:lnTo>
                    <a:pt x="439" y="689"/>
                  </a:lnTo>
                  <a:lnTo>
                    <a:pt x="423" y="702"/>
                  </a:lnTo>
                  <a:lnTo>
                    <a:pt x="392" y="728"/>
                  </a:lnTo>
                  <a:lnTo>
                    <a:pt x="375" y="741"/>
                  </a:lnTo>
                  <a:lnTo>
                    <a:pt x="359" y="755"/>
                  </a:lnTo>
                  <a:lnTo>
                    <a:pt x="342" y="770"/>
                  </a:lnTo>
                  <a:lnTo>
                    <a:pt x="324" y="785"/>
                  </a:lnTo>
                  <a:lnTo>
                    <a:pt x="305" y="802"/>
                  </a:lnTo>
                  <a:lnTo>
                    <a:pt x="285" y="819"/>
                  </a:lnTo>
                  <a:lnTo>
                    <a:pt x="263" y="839"/>
                  </a:lnTo>
                  <a:lnTo>
                    <a:pt x="240" y="859"/>
                  </a:lnTo>
                  <a:lnTo>
                    <a:pt x="215" y="882"/>
                  </a:lnTo>
                  <a:lnTo>
                    <a:pt x="188" y="907"/>
                  </a:lnTo>
                  <a:lnTo>
                    <a:pt x="158" y="934"/>
                  </a:lnTo>
                  <a:lnTo>
                    <a:pt x="481" y="934"/>
                  </a:lnTo>
                  <a:lnTo>
                    <a:pt x="496" y="933"/>
                  </a:lnTo>
                  <a:lnTo>
                    <a:pt x="513" y="933"/>
                  </a:lnTo>
                  <a:lnTo>
                    <a:pt x="548" y="932"/>
                  </a:lnTo>
                  <a:lnTo>
                    <a:pt x="564" y="931"/>
                  </a:lnTo>
                  <a:lnTo>
                    <a:pt x="579" y="930"/>
                  </a:lnTo>
                  <a:lnTo>
                    <a:pt x="592" y="927"/>
                  </a:lnTo>
                  <a:lnTo>
                    <a:pt x="601" y="925"/>
                  </a:lnTo>
                  <a:lnTo>
                    <a:pt x="607" y="923"/>
                  </a:lnTo>
                  <a:lnTo>
                    <a:pt x="612" y="916"/>
                  </a:lnTo>
                  <a:lnTo>
                    <a:pt x="617" y="906"/>
                  </a:lnTo>
                  <a:lnTo>
                    <a:pt x="622" y="892"/>
                  </a:lnTo>
                  <a:lnTo>
                    <a:pt x="627" y="875"/>
                  </a:lnTo>
                  <a:lnTo>
                    <a:pt x="635" y="839"/>
                  </a:lnTo>
                  <a:lnTo>
                    <a:pt x="639" y="821"/>
                  </a:lnTo>
                  <a:lnTo>
                    <a:pt x="642" y="804"/>
                  </a:lnTo>
                  <a:lnTo>
                    <a:pt x="644" y="789"/>
                  </a:lnTo>
                  <a:lnTo>
                    <a:pt x="645" y="776"/>
                  </a:lnTo>
                  <a:lnTo>
                    <a:pt x="701" y="776"/>
                  </a:lnTo>
                  <a:lnTo>
                    <a:pt x="652" y="1070"/>
                  </a:lnTo>
                  <a:lnTo>
                    <a:pt x="0" y="1070"/>
                  </a:lnTo>
                  <a:lnTo>
                    <a:pt x="0" y="1043"/>
                  </a:lnTo>
                  <a:lnTo>
                    <a:pt x="1" y="1034"/>
                  </a:lnTo>
                  <a:lnTo>
                    <a:pt x="2" y="1027"/>
                  </a:lnTo>
                  <a:lnTo>
                    <a:pt x="4" y="1021"/>
                  </a:lnTo>
                  <a:lnTo>
                    <a:pt x="7" y="1016"/>
                  </a:lnTo>
                  <a:lnTo>
                    <a:pt x="12" y="1011"/>
                  </a:lnTo>
                  <a:lnTo>
                    <a:pt x="18" y="1005"/>
                  </a:lnTo>
                  <a:lnTo>
                    <a:pt x="396" y="622"/>
                  </a:lnTo>
                  <a:lnTo>
                    <a:pt x="411" y="607"/>
                  </a:lnTo>
                  <a:lnTo>
                    <a:pt x="426" y="589"/>
                  </a:lnTo>
                  <a:lnTo>
                    <a:pt x="442" y="569"/>
                  </a:lnTo>
                  <a:lnTo>
                    <a:pt x="459" y="548"/>
                  </a:lnTo>
                  <a:lnTo>
                    <a:pt x="475" y="524"/>
                  </a:lnTo>
                  <a:lnTo>
                    <a:pt x="492" y="499"/>
                  </a:lnTo>
                  <a:lnTo>
                    <a:pt x="507" y="472"/>
                  </a:lnTo>
                  <a:lnTo>
                    <a:pt x="520" y="443"/>
                  </a:lnTo>
                  <a:lnTo>
                    <a:pt x="531" y="413"/>
                  </a:lnTo>
                  <a:lnTo>
                    <a:pt x="540" y="381"/>
                  </a:lnTo>
                  <a:lnTo>
                    <a:pt x="545" y="348"/>
                  </a:lnTo>
                  <a:lnTo>
                    <a:pt x="547" y="314"/>
                  </a:lnTo>
                  <a:lnTo>
                    <a:pt x="546" y="288"/>
                  </a:lnTo>
                  <a:lnTo>
                    <a:pt x="543" y="263"/>
                  </a:lnTo>
                  <a:lnTo>
                    <a:pt x="537" y="238"/>
                  </a:lnTo>
                  <a:lnTo>
                    <a:pt x="530" y="213"/>
                  </a:lnTo>
                  <a:lnTo>
                    <a:pt x="520" y="191"/>
                  </a:lnTo>
                  <a:lnTo>
                    <a:pt x="508" y="168"/>
                  </a:lnTo>
                  <a:lnTo>
                    <a:pt x="494" y="147"/>
                  </a:lnTo>
                  <a:lnTo>
                    <a:pt x="477" y="128"/>
                  </a:lnTo>
                  <a:lnTo>
                    <a:pt x="459" y="110"/>
                  </a:lnTo>
                  <a:lnTo>
                    <a:pt x="438" y="95"/>
                  </a:lnTo>
                  <a:lnTo>
                    <a:pt x="416" y="82"/>
                  </a:lnTo>
                  <a:lnTo>
                    <a:pt x="391" y="71"/>
                  </a:lnTo>
                  <a:lnTo>
                    <a:pt x="365" y="63"/>
                  </a:lnTo>
                  <a:lnTo>
                    <a:pt x="336" y="58"/>
                  </a:lnTo>
                  <a:lnTo>
                    <a:pt x="305" y="57"/>
                  </a:lnTo>
                  <a:lnTo>
                    <a:pt x="288" y="57"/>
                  </a:lnTo>
                  <a:lnTo>
                    <a:pt x="269" y="59"/>
                  </a:lnTo>
                  <a:lnTo>
                    <a:pt x="250" y="63"/>
                  </a:lnTo>
                  <a:lnTo>
                    <a:pt x="231" y="68"/>
                  </a:lnTo>
                  <a:lnTo>
                    <a:pt x="212" y="75"/>
                  </a:lnTo>
                  <a:lnTo>
                    <a:pt x="192" y="84"/>
                  </a:lnTo>
                  <a:lnTo>
                    <a:pt x="173" y="95"/>
                  </a:lnTo>
                  <a:lnTo>
                    <a:pt x="154" y="107"/>
                  </a:lnTo>
                  <a:lnTo>
                    <a:pt x="136" y="123"/>
                  </a:lnTo>
                  <a:lnTo>
                    <a:pt x="120" y="140"/>
                  </a:lnTo>
                  <a:lnTo>
                    <a:pt x="104" y="160"/>
                  </a:lnTo>
                  <a:lnTo>
                    <a:pt x="90" y="182"/>
                  </a:lnTo>
                  <a:lnTo>
                    <a:pt x="78" y="207"/>
                  </a:lnTo>
                  <a:lnTo>
                    <a:pt x="96" y="209"/>
                  </a:lnTo>
                  <a:lnTo>
                    <a:pt x="112" y="211"/>
                  </a:lnTo>
                  <a:lnTo>
                    <a:pt x="126" y="217"/>
                  </a:lnTo>
                  <a:lnTo>
                    <a:pt x="137" y="223"/>
                  </a:lnTo>
                  <a:lnTo>
                    <a:pt x="146" y="231"/>
                  </a:lnTo>
                  <a:lnTo>
                    <a:pt x="153" y="240"/>
                  </a:lnTo>
                  <a:lnTo>
                    <a:pt x="158" y="249"/>
                  </a:lnTo>
                  <a:lnTo>
                    <a:pt x="163" y="259"/>
                  </a:lnTo>
                  <a:lnTo>
                    <a:pt x="166" y="268"/>
                  </a:lnTo>
                  <a:lnTo>
                    <a:pt x="167" y="277"/>
                  </a:lnTo>
                  <a:lnTo>
                    <a:pt x="169" y="286"/>
                  </a:lnTo>
                  <a:lnTo>
                    <a:pt x="169" y="293"/>
                  </a:lnTo>
                  <a:lnTo>
                    <a:pt x="167" y="310"/>
                  </a:lnTo>
                  <a:lnTo>
                    <a:pt x="164" y="325"/>
                  </a:lnTo>
                  <a:lnTo>
                    <a:pt x="158" y="337"/>
                  </a:lnTo>
                  <a:lnTo>
                    <a:pt x="150" y="349"/>
                  </a:lnTo>
                  <a:lnTo>
                    <a:pt x="141" y="358"/>
                  </a:lnTo>
                  <a:lnTo>
                    <a:pt x="131" y="365"/>
                  </a:lnTo>
                  <a:lnTo>
                    <a:pt x="120" y="372"/>
                  </a:lnTo>
                  <a:lnTo>
                    <a:pt x="108" y="376"/>
                  </a:lnTo>
                  <a:lnTo>
                    <a:pt x="96" y="379"/>
                  </a:lnTo>
                  <a:lnTo>
                    <a:pt x="84" y="379"/>
                  </a:lnTo>
                  <a:lnTo>
                    <a:pt x="80" y="379"/>
                  </a:lnTo>
                  <a:lnTo>
                    <a:pt x="74" y="379"/>
                  </a:lnTo>
                  <a:lnTo>
                    <a:pt x="67" y="377"/>
                  </a:lnTo>
                  <a:lnTo>
                    <a:pt x="59" y="375"/>
                  </a:lnTo>
                  <a:lnTo>
                    <a:pt x="50" y="372"/>
                  </a:lnTo>
                  <a:lnTo>
                    <a:pt x="41" y="368"/>
                  </a:lnTo>
                  <a:lnTo>
                    <a:pt x="33" y="362"/>
                  </a:lnTo>
                  <a:lnTo>
                    <a:pt x="24" y="355"/>
                  </a:lnTo>
                  <a:lnTo>
                    <a:pt x="16" y="346"/>
                  </a:lnTo>
                  <a:lnTo>
                    <a:pt x="10" y="336"/>
                  </a:lnTo>
                  <a:lnTo>
                    <a:pt x="5" y="322"/>
                  </a:lnTo>
                  <a:lnTo>
                    <a:pt x="1" y="307"/>
                  </a:lnTo>
                  <a:lnTo>
                    <a:pt x="0" y="290"/>
                  </a:lnTo>
                  <a:lnTo>
                    <a:pt x="2" y="260"/>
                  </a:lnTo>
                  <a:lnTo>
                    <a:pt x="7" y="230"/>
                  </a:lnTo>
                  <a:lnTo>
                    <a:pt x="16" y="202"/>
                  </a:lnTo>
                  <a:lnTo>
                    <a:pt x="27" y="174"/>
                  </a:lnTo>
                  <a:lnTo>
                    <a:pt x="42" y="148"/>
                  </a:lnTo>
                  <a:lnTo>
                    <a:pt x="59" y="123"/>
                  </a:lnTo>
                  <a:lnTo>
                    <a:pt x="80" y="99"/>
                  </a:lnTo>
                  <a:lnTo>
                    <a:pt x="103" y="78"/>
                  </a:lnTo>
                  <a:lnTo>
                    <a:pt x="129" y="59"/>
                  </a:lnTo>
                  <a:lnTo>
                    <a:pt x="157" y="41"/>
                  </a:lnTo>
                  <a:lnTo>
                    <a:pt x="188" y="27"/>
                  </a:lnTo>
                  <a:lnTo>
                    <a:pt x="220" y="16"/>
                  </a:lnTo>
                  <a:lnTo>
                    <a:pt x="255" y="7"/>
                  </a:lnTo>
                  <a:lnTo>
                    <a:pt x="291" y="2"/>
                  </a:lnTo>
                  <a:lnTo>
                    <a:pt x="3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6" name="Group 14"/>
          <p:cNvGrpSpPr>
            <a:grpSpLocks noChangeAspect="1"/>
          </p:cNvGrpSpPr>
          <p:nvPr>
            <p:custDataLst>
              <p:tags r:id="rId11"/>
            </p:custDataLst>
          </p:nvPr>
        </p:nvGrpSpPr>
        <p:grpSpPr bwMode="auto">
          <a:xfrm>
            <a:off x="7315200" y="3352800"/>
            <a:ext cx="594474" cy="381000"/>
            <a:chOff x="3091" y="2725"/>
            <a:chExt cx="2083" cy="1335"/>
          </a:xfrm>
          <a:solidFill>
            <a:srgbClr val="FF0000"/>
          </a:solidFill>
        </p:grpSpPr>
        <p:sp>
          <p:nvSpPr>
            <p:cNvPr id="127" name="Freeform 16"/>
            <p:cNvSpPr>
              <a:spLocks noEditPoints="1"/>
            </p:cNvSpPr>
            <p:nvPr/>
          </p:nvSpPr>
          <p:spPr bwMode="auto">
            <a:xfrm>
              <a:off x="3091" y="2725"/>
              <a:ext cx="1253" cy="1030"/>
            </a:xfrm>
            <a:custGeom>
              <a:avLst/>
              <a:gdLst/>
              <a:ahLst/>
              <a:cxnLst>
                <a:cxn ang="0">
                  <a:pos x="516" y="64"/>
                </a:cxn>
                <a:cxn ang="0">
                  <a:pos x="395" y="138"/>
                </a:cxn>
                <a:cxn ang="0">
                  <a:pos x="282" y="283"/>
                </a:cxn>
                <a:cxn ang="0">
                  <a:pos x="219" y="444"/>
                </a:cxn>
                <a:cxn ang="0">
                  <a:pos x="177" y="621"/>
                </a:cxn>
                <a:cxn ang="0">
                  <a:pos x="167" y="763"/>
                </a:cxn>
                <a:cxn ang="0">
                  <a:pos x="202" y="891"/>
                </a:cxn>
                <a:cxn ang="0">
                  <a:pos x="291" y="966"/>
                </a:cxn>
                <a:cxn ang="0">
                  <a:pos x="411" y="978"/>
                </a:cxn>
                <a:cxn ang="0">
                  <a:pos x="556" y="945"/>
                </a:cxn>
                <a:cxn ang="0">
                  <a:pos x="742" y="846"/>
                </a:cxn>
                <a:cxn ang="0">
                  <a:pos x="824" y="750"/>
                </a:cxn>
                <a:cxn ang="0">
                  <a:pos x="822" y="478"/>
                </a:cxn>
                <a:cxn ang="0">
                  <a:pos x="814" y="322"/>
                </a:cxn>
                <a:cxn ang="0">
                  <a:pos x="786" y="197"/>
                </a:cxn>
                <a:cxn ang="0">
                  <a:pos x="729" y="99"/>
                </a:cxn>
                <a:cxn ang="0">
                  <a:pos x="627" y="51"/>
                </a:cxn>
                <a:cxn ang="0">
                  <a:pos x="667" y="6"/>
                </a:cxn>
                <a:cxn ang="0">
                  <a:pos x="780" y="45"/>
                </a:cxn>
                <a:cxn ang="0">
                  <a:pos x="878" y="131"/>
                </a:cxn>
                <a:cxn ang="0">
                  <a:pos x="949" y="269"/>
                </a:cxn>
                <a:cxn ang="0">
                  <a:pos x="975" y="469"/>
                </a:cxn>
                <a:cxn ang="0">
                  <a:pos x="1071" y="465"/>
                </a:cxn>
                <a:cxn ang="0">
                  <a:pos x="1179" y="207"/>
                </a:cxn>
                <a:cxn ang="0">
                  <a:pos x="1207" y="117"/>
                </a:cxn>
                <a:cxn ang="0">
                  <a:pos x="1244" y="114"/>
                </a:cxn>
                <a:cxn ang="0">
                  <a:pos x="1253" y="136"/>
                </a:cxn>
                <a:cxn ang="0">
                  <a:pos x="1241" y="186"/>
                </a:cxn>
                <a:cxn ang="0">
                  <a:pos x="1198" y="318"/>
                </a:cxn>
                <a:cxn ang="0">
                  <a:pos x="1109" y="502"/>
                </a:cxn>
                <a:cxn ang="0">
                  <a:pos x="990" y="678"/>
                </a:cxn>
                <a:cxn ang="0">
                  <a:pos x="975" y="720"/>
                </a:cxn>
                <a:cxn ang="0">
                  <a:pos x="978" y="838"/>
                </a:cxn>
                <a:cxn ang="0">
                  <a:pos x="994" y="927"/>
                </a:cxn>
                <a:cxn ang="0">
                  <a:pos x="1031" y="978"/>
                </a:cxn>
                <a:cxn ang="0">
                  <a:pos x="1066" y="977"/>
                </a:cxn>
                <a:cxn ang="0">
                  <a:pos x="1124" y="943"/>
                </a:cxn>
                <a:cxn ang="0">
                  <a:pos x="1173" y="857"/>
                </a:cxn>
                <a:cxn ang="0">
                  <a:pos x="1209" y="847"/>
                </a:cxn>
                <a:cxn ang="0">
                  <a:pos x="1222" y="878"/>
                </a:cxn>
                <a:cxn ang="0">
                  <a:pos x="1187" y="948"/>
                </a:cxn>
                <a:cxn ang="0">
                  <a:pos x="1106" y="1015"/>
                </a:cxn>
                <a:cxn ang="0">
                  <a:pos x="985" y="1023"/>
                </a:cxn>
                <a:cxn ang="0">
                  <a:pos x="882" y="950"/>
                </a:cxn>
                <a:cxn ang="0">
                  <a:pos x="784" y="879"/>
                </a:cxn>
                <a:cxn ang="0">
                  <a:pos x="539" y="1002"/>
                </a:cxn>
                <a:cxn ang="0">
                  <a:pos x="324" y="1029"/>
                </a:cxn>
                <a:cxn ang="0">
                  <a:pos x="166" y="977"/>
                </a:cxn>
                <a:cxn ang="0">
                  <a:pos x="59" y="868"/>
                </a:cxn>
                <a:cxn ang="0">
                  <a:pos x="5" y="716"/>
                </a:cxn>
                <a:cxn ang="0">
                  <a:pos x="19" y="503"/>
                </a:cxn>
                <a:cxn ang="0">
                  <a:pos x="123" y="280"/>
                </a:cxn>
                <a:cxn ang="0">
                  <a:pos x="295" y="105"/>
                </a:cxn>
                <a:cxn ang="0">
                  <a:pos x="509" y="9"/>
                </a:cxn>
              </a:cxnLst>
              <a:rect l="0" t="0" r="r" b="b"/>
              <a:pathLst>
                <a:path w="1253" h="1030">
                  <a:moveTo>
                    <a:pt x="601" y="50"/>
                  </a:moveTo>
                  <a:lnTo>
                    <a:pt x="582" y="50"/>
                  </a:lnTo>
                  <a:lnTo>
                    <a:pt x="561" y="53"/>
                  </a:lnTo>
                  <a:lnTo>
                    <a:pt x="539" y="57"/>
                  </a:lnTo>
                  <a:lnTo>
                    <a:pt x="516" y="64"/>
                  </a:lnTo>
                  <a:lnTo>
                    <a:pt x="493" y="73"/>
                  </a:lnTo>
                  <a:lnTo>
                    <a:pt x="469" y="85"/>
                  </a:lnTo>
                  <a:lnTo>
                    <a:pt x="445" y="100"/>
                  </a:lnTo>
                  <a:lnTo>
                    <a:pt x="420" y="117"/>
                  </a:lnTo>
                  <a:lnTo>
                    <a:pt x="395" y="138"/>
                  </a:lnTo>
                  <a:lnTo>
                    <a:pt x="370" y="161"/>
                  </a:lnTo>
                  <a:lnTo>
                    <a:pt x="345" y="190"/>
                  </a:lnTo>
                  <a:lnTo>
                    <a:pt x="320" y="221"/>
                  </a:lnTo>
                  <a:lnTo>
                    <a:pt x="295" y="257"/>
                  </a:lnTo>
                  <a:lnTo>
                    <a:pt x="282" y="283"/>
                  </a:lnTo>
                  <a:lnTo>
                    <a:pt x="268" y="311"/>
                  </a:lnTo>
                  <a:lnTo>
                    <a:pt x="255" y="342"/>
                  </a:lnTo>
                  <a:lnTo>
                    <a:pt x="242" y="374"/>
                  </a:lnTo>
                  <a:lnTo>
                    <a:pt x="231" y="408"/>
                  </a:lnTo>
                  <a:lnTo>
                    <a:pt x="219" y="444"/>
                  </a:lnTo>
                  <a:lnTo>
                    <a:pt x="209" y="480"/>
                  </a:lnTo>
                  <a:lnTo>
                    <a:pt x="199" y="516"/>
                  </a:lnTo>
                  <a:lnTo>
                    <a:pt x="191" y="552"/>
                  </a:lnTo>
                  <a:lnTo>
                    <a:pt x="184" y="587"/>
                  </a:lnTo>
                  <a:lnTo>
                    <a:pt x="177" y="621"/>
                  </a:lnTo>
                  <a:lnTo>
                    <a:pt x="172" y="653"/>
                  </a:lnTo>
                  <a:lnTo>
                    <a:pt x="169" y="682"/>
                  </a:lnTo>
                  <a:lnTo>
                    <a:pt x="166" y="710"/>
                  </a:lnTo>
                  <a:lnTo>
                    <a:pt x="165" y="733"/>
                  </a:lnTo>
                  <a:lnTo>
                    <a:pt x="167" y="763"/>
                  </a:lnTo>
                  <a:lnTo>
                    <a:pt x="169" y="792"/>
                  </a:lnTo>
                  <a:lnTo>
                    <a:pt x="175" y="819"/>
                  </a:lnTo>
                  <a:lnTo>
                    <a:pt x="182" y="845"/>
                  </a:lnTo>
                  <a:lnTo>
                    <a:pt x="191" y="868"/>
                  </a:lnTo>
                  <a:lnTo>
                    <a:pt x="202" y="891"/>
                  </a:lnTo>
                  <a:lnTo>
                    <a:pt x="216" y="911"/>
                  </a:lnTo>
                  <a:lnTo>
                    <a:pt x="231" y="928"/>
                  </a:lnTo>
                  <a:lnTo>
                    <a:pt x="249" y="943"/>
                  </a:lnTo>
                  <a:lnTo>
                    <a:pt x="269" y="957"/>
                  </a:lnTo>
                  <a:lnTo>
                    <a:pt x="291" y="966"/>
                  </a:lnTo>
                  <a:lnTo>
                    <a:pt x="314" y="974"/>
                  </a:lnTo>
                  <a:lnTo>
                    <a:pt x="341" y="979"/>
                  </a:lnTo>
                  <a:lnTo>
                    <a:pt x="369" y="980"/>
                  </a:lnTo>
                  <a:lnTo>
                    <a:pt x="388" y="979"/>
                  </a:lnTo>
                  <a:lnTo>
                    <a:pt x="411" y="978"/>
                  </a:lnTo>
                  <a:lnTo>
                    <a:pt x="436" y="975"/>
                  </a:lnTo>
                  <a:lnTo>
                    <a:pt x="463" y="971"/>
                  </a:lnTo>
                  <a:lnTo>
                    <a:pt x="492" y="965"/>
                  </a:lnTo>
                  <a:lnTo>
                    <a:pt x="522" y="957"/>
                  </a:lnTo>
                  <a:lnTo>
                    <a:pt x="556" y="945"/>
                  </a:lnTo>
                  <a:lnTo>
                    <a:pt x="590" y="932"/>
                  </a:lnTo>
                  <a:lnTo>
                    <a:pt x="626" y="916"/>
                  </a:lnTo>
                  <a:lnTo>
                    <a:pt x="663" y="896"/>
                  </a:lnTo>
                  <a:lnTo>
                    <a:pt x="702" y="873"/>
                  </a:lnTo>
                  <a:lnTo>
                    <a:pt x="742" y="846"/>
                  </a:lnTo>
                  <a:lnTo>
                    <a:pt x="783" y="815"/>
                  </a:lnTo>
                  <a:lnTo>
                    <a:pt x="824" y="780"/>
                  </a:lnTo>
                  <a:lnTo>
                    <a:pt x="825" y="780"/>
                  </a:lnTo>
                  <a:lnTo>
                    <a:pt x="824" y="766"/>
                  </a:lnTo>
                  <a:lnTo>
                    <a:pt x="824" y="750"/>
                  </a:lnTo>
                  <a:lnTo>
                    <a:pt x="823" y="730"/>
                  </a:lnTo>
                  <a:lnTo>
                    <a:pt x="822" y="707"/>
                  </a:lnTo>
                  <a:lnTo>
                    <a:pt x="822" y="682"/>
                  </a:lnTo>
                  <a:lnTo>
                    <a:pt x="822" y="655"/>
                  </a:lnTo>
                  <a:lnTo>
                    <a:pt x="822" y="478"/>
                  </a:lnTo>
                  <a:lnTo>
                    <a:pt x="820" y="429"/>
                  </a:lnTo>
                  <a:lnTo>
                    <a:pt x="820" y="402"/>
                  </a:lnTo>
                  <a:lnTo>
                    <a:pt x="818" y="376"/>
                  </a:lnTo>
                  <a:lnTo>
                    <a:pt x="816" y="349"/>
                  </a:lnTo>
                  <a:lnTo>
                    <a:pt x="814" y="322"/>
                  </a:lnTo>
                  <a:lnTo>
                    <a:pt x="810" y="297"/>
                  </a:lnTo>
                  <a:lnTo>
                    <a:pt x="805" y="270"/>
                  </a:lnTo>
                  <a:lnTo>
                    <a:pt x="801" y="245"/>
                  </a:lnTo>
                  <a:lnTo>
                    <a:pt x="794" y="220"/>
                  </a:lnTo>
                  <a:lnTo>
                    <a:pt x="786" y="197"/>
                  </a:lnTo>
                  <a:lnTo>
                    <a:pt x="777" y="175"/>
                  </a:lnTo>
                  <a:lnTo>
                    <a:pt x="768" y="153"/>
                  </a:lnTo>
                  <a:lnTo>
                    <a:pt x="756" y="134"/>
                  </a:lnTo>
                  <a:lnTo>
                    <a:pt x="743" y="115"/>
                  </a:lnTo>
                  <a:lnTo>
                    <a:pt x="729" y="99"/>
                  </a:lnTo>
                  <a:lnTo>
                    <a:pt x="712" y="84"/>
                  </a:lnTo>
                  <a:lnTo>
                    <a:pt x="694" y="73"/>
                  </a:lnTo>
                  <a:lnTo>
                    <a:pt x="673" y="63"/>
                  </a:lnTo>
                  <a:lnTo>
                    <a:pt x="652" y="56"/>
                  </a:lnTo>
                  <a:lnTo>
                    <a:pt x="627" y="51"/>
                  </a:lnTo>
                  <a:lnTo>
                    <a:pt x="601" y="50"/>
                  </a:lnTo>
                  <a:close/>
                  <a:moveTo>
                    <a:pt x="600" y="0"/>
                  </a:moveTo>
                  <a:lnTo>
                    <a:pt x="622" y="0"/>
                  </a:lnTo>
                  <a:lnTo>
                    <a:pt x="645" y="2"/>
                  </a:lnTo>
                  <a:lnTo>
                    <a:pt x="667" y="6"/>
                  </a:lnTo>
                  <a:lnTo>
                    <a:pt x="690" y="11"/>
                  </a:lnTo>
                  <a:lnTo>
                    <a:pt x="713" y="17"/>
                  </a:lnTo>
                  <a:lnTo>
                    <a:pt x="735" y="25"/>
                  </a:lnTo>
                  <a:lnTo>
                    <a:pt x="758" y="34"/>
                  </a:lnTo>
                  <a:lnTo>
                    <a:pt x="780" y="45"/>
                  </a:lnTo>
                  <a:lnTo>
                    <a:pt x="801" y="59"/>
                  </a:lnTo>
                  <a:lnTo>
                    <a:pt x="822" y="74"/>
                  </a:lnTo>
                  <a:lnTo>
                    <a:pt x="841" y="91"/>
                  </a:lnTo>
                  <a:lnTo>
                    <a:pt x="860" y="109"/>
                  </a:lnTo>
                  <a:lnTo>
                    <a:pt x="878" y="131"/>
                  </a:lnTo>
                  <a:lnTo>
                    <a:pt x="895" y="154"/>
                  </a:lnTo>
                  <a:lnTo>
                    <a:pt x="911" y="179"/>
                  </a:lnTo>
                  <a:lnTo>
                    <a:pt x="925" y="206"/>
                  </a:lnTo>
                  <a:lnTo>
                    <a:pt x="937" y="236"/>
                  </a:lnTo>
                  <a:lnTo>
                    <a:pt x="949" y="269"/>
                  </a:lnTo>
                  <a:lnTo>
                    <a:pt x="958" y="304"/>
                  </a:lnTo>
                  <a:lnTo>
                    <a:pt x="965" y="341"/>
                  </a:lnTo>
                  <a:lnTo>
                    <a:pt x="971" y="381"/>
                  </a:lnTo>
                  <a:lnTo>
                    <a:pt x="974" y="424"/>
                  </a:lnTo>
                  <a:lnTo>
                    <a:pt x="975" y="469"/>
                  </a:lnTo>
                  <a:lnTo>
                    <a:pt x="976" y="468"/>
                  </a:lnTo>
                  <a:lnTo>
                    <a:pt x="976" y="608"/>
                  </a:lnTo>
                  <a:lnTo>
                    <a:pt x="1010" y="562"/>
                  </a:lnTo>
                  <a:lnTo>
                    <a:pt x="1041" y="515"/>
                  </a:lnTo>
                  <a:lnTo>
                    <a:pt x="1071" y="465"/>
                  </a:lnTo>
                  <a:lnTo>
                    <a:pt x="1097" y="414"/>
                  </a:lnTo>
                  <a:lnTo>
                    <a:pt x="1122" y="362"/>
                  </a:lnTo>
                  <a:lnTo>
                    <a:pt x="1143" y="310"/>
                  </a:lnTo>
                  <a:lnTo>
                    <a:pt x="1162" y="258"/>
                  </a:lnTo>
                  <a:lnTo>
                    <a:pt x="1179" y="207"/>
                  </a:lnTo>
                  <a:lnTo>
                    <a:pt x="1193" y="157"/>
                  </a:lnTo>
                  <a:lnTo>
                    <a:pt x="1197" y="143"/>
                  </a:lnTo>
                  <a:lnTo>
                    <a:pt x="1200" y="131"/>
                  </a:lnTo>
                  <a:lnTo>
                    <a:pt x="1204" y="123"/>
                  </a:lnTo>
                  <a:lnTo>
                    <a:pt x="1207" y="117"/>
                  </a:lnTo>
                  <a:lnTo>
                    <a:pt x="1213" y="113"/>
                  </a:lnTo>
                  <a:lnTo>
                    <a:pt x="1219" y="111"/>
                  </a:lnTo>
                  <a:lnTo>
                    <a:pt x="1228" y="111"/>
                  </a:lnTo>
                  <a:lnTo>
                    <a:pt x="1237" y="111"/>
                  </a:lnTo>
                  <a:lnTo>
                    <a:pt x="1244" y="114"/>
                  </a:lnTo>
                  <a:lnTo>
                    <a:pt x="1248" y="118"/>
                  </a:lnTo>
                  <a:lnTo>
                    <a:pt x="1251" y="123"/>
                  </a:lnTo>
                  <a:lnTo>
                    <a:pt x="1252" y="127"/>
                  </a:lnTo>
                  <a:lnTo>
                    <a:pt x="1253" y="132"/>
                  </a:lnTo>
                  <a:lnTo>
                    <a:pt x="1253" y="136"/>
                  </a:lnTo>
                  <a:lnTo>
                    <a:pt x="1252" y="138"/>
                  </a:lnTo>
                  <a:lnTo>
                    <a:pt x="1251" y="144"/>
                  </a:lnTo>
                  <a:lnTo>
                    <a:pt x="1249" y="154"/>
                  </a:lnTo>
                  <a:lnTo>
                    <a:pt x="1245" y="168"/>
                  </a:lnTo>
                  <a:lnTo>
                    <a:pt x="1241" y="186"/>
                  </a:lnTo>
                  <a:lnTo>
                    <a:pt x="1235" y="206"/>
                  </a:lnTo>
                  <a:lnTo>
                    <a:pt x="1228" y="230"/>
                  </a:lnTo>
                  <a:lnTo>
                    <a:pt x="1219" y="257"/>
                  </a:lnTo>
                  <a:lnTo>
                    <a:pt x="1209" y="286"/>
                  </a:lnTo>
                  <a:lnTo>
                    <a:pt x="1198" y="318"/>
                  </a:lnTo>
                  <a:lnTo>
                    <a:pt x="1183" y="351"/>
                  </a:lnTo>
                  <a:lnTo>
                    <a:pt x="1168" y="386"/>
                  </a:lnTo>
                  <a:lnTo>
                    <a:pt x="1151" y="424"/>
                  </a:lnTo>
                  <a:lnTo>
                    <a:pt x="1130" y="463"/>
                  </a:lnTo>
                  <a:lnTo>
                    <a:pt x="1109" y="502"/>
                  </a:lnTo>
                  <a:lnTo>
                    <a:pt x="1084" y="543"/>
                  </a:lnTo>
                  <a:lnTo>
                    <a:pt x="1058" y="584"/>
                  </a:lnTo>
                  <a:lnTo>
                    <a:pt x="1028" y="626"/>
                  </a:lnTo>
                  <a:lnTo>
                    <a:pt x="996" y="669"/>
                  </a:lnTo>
                  <a:lnTo>
                    <a:pt x="990" y="678"/>
                  </a:lnTo>
                  <a:lnTo>
                    <a:pt x="984" y="687"/>
                  </a:lnTo>
                  <a:lnTo>
                    <a:pt x="981" y="694"/>
                  </a:lnTo>
                  <a:lnTo>
                    <a:pt x="978" y="702"/>
                  </a:lnTo>
                  <a:lnTo>
                    <a:pt x="977" y="710"/>
                  </a:lnTo>
                  <a:lnTo>
                    <a:pt x="975" y="720"/>
                  </a:lnTo>
                  <a:lnTo>
                    <a:pt x="975" y="771"/>
                  </a:lnTo>
                  <a:lnTo>
                    <a:pt x="976" y="786"/>
                  </a:lnTo>
                  <a:lnTo>
                    <a:pt x="976" y="802"/>
                  </a:lnTo>
                  <a:lnTo>
                    <a:pt x="977" y="820"/>
                  </a:lnTo>
                  <a:lnTo>
                    <a:pt x="978" y="838"/>
                  </a:lnTo>
                  <a:lnTo>
                    <a:pt x="980" y="857"/>
                  </a:lnTo>
                  <a:lnTo>
                    <a:pt x="982" y="875"/>
                  </a:lnTo>
                  <a:lnTo>
                    <a:pt x="986" y="893"/>
                  </a:lnTo>
                  <a:lnTo>
                    <a:pt x="989" y="910"/>
                  </a:lnTo>
                  <a:lnTo>
                    <a:pt x="994" y="927"/>
                  </a:lnTo>
                  <a:lnTo>
                    <a:pt x="999" y="941"/>
                  </a:lnTo>
                  <a:lnTo>
                    <a:pt x="1005" y="954"/>
                  </a:lnTo>
                  <a:lnTo>
                    <a:pt x="1013" y="965"/>
                  </a:lnTo>
                  <a:lnTo>
                    <a:pt x="1021" y="973"/>
                  </a:lnTo>
                  <a:lnTo>
                    <a:pt x="1031" y="978"/>
                  </a:lnTo>
                  <a:lnTo>
                    <a:pt x="1042" y="980"/>
                  </a:lnTo>
                  <a:lnTo>
                    <a:pt x="1045" y="980"/>
                  </a:lnTo>
                  <a:lnTo>
                    <a:pt x="1050" y="979"/>
                  </a:lnTo>
                  <a:lnTo>
                    <a:pt x="1057" y="979"/>
                  </a:lnTo>
                  <a:lnTo>
                    <a:pt x="1066" y="977"/>
                  </a:lnTo>
                  <a:lnTo>
                    <a:pt x="1076" y="974"/>
                  </a:lnTo>
                  <a:lnTo>
                    <a:pt x="1087" y="969"/>
                  </a:lnTo>
                  <a:lnTo>
                    <a:pt x="1099" y="963"/>
                  </a:lnTo>
                  <a:lnTo>
                    <a:pt x="1111" y="954"/>
                  </a:lnTo>
                  <a:lnTo>
                    <a:pt x="1124" y="943"/>
                  </a:lnTo>
                  <a:lnTo>
                    <a:pt x="1136" y="929"/>
                  </a:lnTo>
                  <a:lnTo>
                    <a:pt x="1147" y="913"/>
                  </a:lnTo>
                  <a:lnTo>
                    <a:pt x="1158" y="893"/>
                  </a:lnTo>
                  <a:lnTo>
                    <a:pt x="1168" y="869"/>
                  </a:lnTo>
                  <a:lnTo>
                    <a:pt x="1173" y="857"/>
                  </a:lnTo>
                  <a:lnTo>
                    <a:pt x="1179" y="850"/>
                  </a:lnTo>
                  <a:lnTo>
                    <a:pt x="1187" y="846"/>
                  </a:lnTo>
                  <a:lnTo>
                    <a:pt x="1196" y="844"/>
                  </a:lnTo>
                  <a:lnTo>
                    <a:pt x="1202" y="845"/>
                  </a:lnTo>
                  <a:lnTo>
                    <a:pt x="1209" y="847"/>
                  </a:lnTo>
                  <a:lnTo>
                    <a:pt x="1215" y="850"/>
                  </a:lnTo>
                  <a:lnTo>
                    <a:pt x="1219" y="855"/>
                  </a:lnTo>
                  <a:lnTo>
                    <a:pt x="1222" y="861"/>
                  </a:lnTo>
                  <a:lnTo>
                    <a:pt x="1224" y="869"/>
                  </a:lnTo>
                  <a:lnTo>
                    <a:pt x="1222" y="878"/>
                  </a:lnTo>
                  <a:lnTo>
                    <a:pt x="1219" y="889"/>
                  </a:lnTo>
                  <a:lnTo>
                    <a:pt x="1214" y="902"/>
                  </a:lnTo>
                  <a:lnTo>
                    <a:pt x="1207" y="916"/>
                  </a:lnTo>
                  <a:lnTo>
                    <a:pt x="1198" y="932"/>
                  </a:lnTo>
                  <a:lnTo>
                    <a:pt x="1187" y="948"/>
                  </a:lnTo>
                  <a:lnTo>
                    <a:pt x="1174" y="963"/>
                  </a:lnTo>
                  <a:lnTo>
                    <a:pt x="1160" y="978"/>
                  </a:lnTo>
                  <a:lnTo>
                    <a:pt x="1143" y="992"/>
                  </a:lnTo>
                  <a:lnTo>
                    <a:pt x="1125" y="1004"/>
                  </a:lnTo>
                  <a:lnTo>
                    <a:pt x="1106" y="1015"/>
                  </a:lnTo>
                  <a:lnTo>
                    <a:pt x="1085" y="1023"/>
                  </a:lnTo>
                  <a:lnTo>
                    <a:pt x="1062" y="1028"/>
                  </a:lnTo>
                  <a:lnTo>
                    <a:pt x="1038" y="1030"/>
                  </a:lnTo>
                  <a:lnTo>
                    <a:pt x="1011" y="1028"/>
                  </a:lnTo>
                  <a:lnTo>
                    <a:pt x="985" y="1023"/>
                  </a:lnTo>
                  <a:lnTo>
                    <a:pt x="961" y="1015"/>
                  </a:lnTo>
                  <a:lnTo>
                    <a:pt x="939" y="1003"/>
                  </a:lnTo>
                  <a:lnTo>
                    <a:pt x="918" y="988"/>
                  </a:lnTo>
                  <a:lnTo>
                    <a:pt x="899" y="970"/>
                  </a:lnTo>
                  <a:lnTo>
                    <a:pt x="882" y="950"/>
                  </a:lnTo>
                  <a:lnTo>
                    <a:pt x="867" y="926"/>
                  </a:lnTo>
                  <a:lnTo>
                    <a:pt x="854" y="900"/>
                  </a:lnTo>
                  <a:lnTo>
                    <a:pt x="843" y="872"/>
                  </a:lnTo>
                  <a:lnTo>
                    <a:pt x="835" y="841"/>
                  </a:lnTo>
                  <a:lnTo>
                    <a:pt x="784" y="879"/>
                  </a:lnTo>
                  <a:lnTo>
                    <a:pt x="733" y="913"/>
                  </a:lnTo>
                  <a:lnTo>
                    <a:pt x="683" y="941"/>
                  </a:lnTo>
                  <a:lnTo>
                    <a:pt x="634" y="966"/>
                  </a:lnTo>
                  <a:lnTo>
                    <a:pt x="586" y="986"/>
                  </a:lnTo>
                  <a:lnTo>
                    <a:pt x="539" y="1002"/>
                  </a:lnTo>
                  <a:lnTo>
                    <a:pt x="493" y="1015"/>
                  </a:lnTo>
                  <a:lnTo>
                    <a:pt x="448" y="1023"/>
                  </a:lnTo>
                  <a:lnTo>
                    <a:pt x="404" y="1029"/>
                  </a:lnTo>
                  <a:lnTo>
                    <a:pt x="361" y="1030"/>
                  </a:lnTo>
                  <a:lnTo>
                    <a:pt x="324" y="1029"/>
                  </a:lnTo>
                  <a:lnTo>
                    <a:pt x="289" y="1024"/>
                  </a:lnTo>
                  <a:lnTo>
                    <a:pt x="255" y="1016"/>
                  </a:lnTo>
                  <a:lnTo>
                    <a:pt x="224" y="1006"/>
                  </a:lnTo>
                  <a:lnTo>
                    <a:pt x="194" y="993"/>
                  </a:lnTo>
                  <a:lnTo>
                    <a:pt x="166" y="977"/>
                  </a:lnTo>
                  <a:lnTo>
                    <a:pt x="141" y="960"/>
                  </a:lnTo>
                  <a:lnTo>
                    <a:pt x="117" y="940"/>
                  </a:lnTo>
                  <a:lnTo>
                    <a:pt x="95" y="918"/>
                  </a:lnTo>
                  <a:lnTo>
                    <a:pt x="76" y="893"/>
                  </a:lnTo>
                  <a:lnTo>
                    <a:pt x="59" y="868"/>
                  </a:lnTo>
                  <a:lnTo>
                    <a:pt x="43" y="840"/>
                  </a:lnTo>
                  <a:lnTo>
                    <a:pt x="30" y="811"/>
                  </a:lnTo>
                  <a:lnTo>
                    <a:pt x="19" y="780"/>
                  </a:lnTo>
                  <a:lnTo>
                    <a:pt x="11" y="748"/>
                  </a:lnTo>
                  <a:lnTo>
                    <a:pt x="5" y="716"/>
                  </a:lnTo>
                  <a:lnTo>
                    <a:pt x="1" y="682"/>
                  </a:lnTo>
                  <a:lnTo>
                    <a:pt x="0" y="647"/>
                  </a:lnTo>
                  <a:lnTo>
                    <a:pt x="2" y="599"/>
                  </a:lnTo>
                  <a:lnTo>
                    <a:pt x="9" y="551"/>
                  </a:lnTo>
                  <a:lnTo>
                    <a:pt x="19" y="503"/>
                  </a:lnTo>
                  <a:lnTo>
                    <a:pt x="33" y="456"/>
                  </a:lnTo>
                  <a:lnTo>
                    <a:pt x="51" y="410"/>
                  </a:lnTo>
                  <a:lnTo>
                    <a:pt x="72" y="365"/>
                  </a:lnTo>
                  <a:lnTo>
                    <a:pt x="96" y="322"/>
                  </a:lnTo>
                  <a:lnTo>
                    <a:pt x="123" y="280"/>
                  </a:lnTo>
                  <a:lnTo>
                    <a:pt x="153" y="240"/>
                  </a:lnTo>
                  <a:lnTo>
                    <a:pt x="186" y="202"/>
                  </a:lnTo>
                  <a:lnTo>
                    <a:pt x="220" y="168"/>
                  </a:lnTo>
                  <a:lnTo>
                    <a:pt x="257" y="135"/>
                  </a:lnTo>
                  <a:lnTo>
                    <a:pt x="295" y="105"/>
                  </a:lnTo>
                  <a:lnTo>
                    <a:pt x="335" y="79"/>
                  </a:lnTo>
                  <a:lnTo>
                    <a:pt x="378" y="56"/>
                  </a:lnTo>
                  <a:lnTo>
                    <a:pt x="420" y="36"/>
                  </a:lnTo>
                  <a:lnTo>
                    <a:pt x="464" y="21"/>
                  </a:lnTo>
                  <a:lnTo>
                    <a:pt x="509" y="9"/>
                  </a:lnTo>
                  <a:lnTo>
                    <a:pt x="554" y="2"/>
                  </a:lnTo>
                  <a:lnTo>
                    <a:pt x="6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17"/>
            <p:cNvSpPr>
              <a:spLocks/>
            </p:cNvSpPr>
            <p:nvPr/>
          </p:nvSpPr>
          <p:spPr bwMode="auto">
            <a:xfrm>
              <a:off x="4599" y="2990"/>
              <a:ext cx="575" cy="1070"/>
            </a:xfrm>
            <a:custGeom>
              <a:avLst/>
              <a:gdLst/>
              <a:ahLst/>
              <a:cxnLst>
                <a:cxn ang="0">
                  <a:pos x="324" y="0"/>
                </a:cxn>
                <a:cxn ang="0">
                  <a:pos x="344" y="3"/>
                </a:cxn>
                <a:cxn ang="0">
                  <a:pos x="354" y="13"/>
                </a:cxn>
                <a:cxn ang="0">
                  <a:pos x="358" y="32"/>
                </a:cxn>
                <a:cxn ang="0">
                  <a:pos x="359" y="966"/>
                </a:cxn>
                <a:cxn ang="0">
                  <a:pos x="364" y="981"/>
                </a:cxn>
                <a:cxn ang="0">
                  <a:pos x="374" y="993"/>
                </a:cxn>
                <a:cxn ang="0">
                  <a:pos x="392" y="1002"/>
                </a:cxn>
                <a:cxn ang="0">
                  <a:pos x="419" y="1008"/>
                </a:cxn>
                <a:cxn ang="0">
                  <a:pos x="460" y="1011"/>
                </a:cxn>
                <a:cxn ang="0">
                  <a:pos x="575" y="1013"/>
                </a:cxn>
                <a:cxn ang="0">
                  <a:pos x="565" y="1070"/>
                </a:cxn>
                <a:cxn ang="0">
                  <a:pos x="532" y="1069"/>
                </a:cxn>
                <a:cxn ang="0">
                  <a:pos x="489" y="1068"/>
                </a:cxn>
                <a:cxn ang="0">
                  <a:pos x="412" y="1066"/>
                </a:cxn>
                <a:cxn ang="0">
                  <a:pos x="362" y="1064"/>
                </a:cxn>
                <a:cxn ang="0">
                  <a:pos x="320" y="1063"/>
                </a:cxn>
                <a:cxn ang="0">
                  <a:pos x="277" y="1063"/>
                </a:cxn>
                <a:cxn ang="0">
                  <a:pos x="239" y="1063"/>
                </a:cxn>
                <a:cxn ang="0">
                  <a:pos x="192" y="1065"/>
                </a:cxn>
                <a:cxn ang="0">
                  <a:pos x="115" y="1067"/>
                </a:cxn>
                <a:cxn ang="0">
                  <a:pos x="69" y="1068"/>
                </a:cxn>
                <a:cxn ang="0">
                  <a:pos x="32" y="1069"/>
                </a:cxn>
                <a:cxn ang="0">
                  <a:pos x="11" y="1070"/>
                </a:cxn>
                <a:cxn ang="0">
                  <a:pos x="99" y="1012"/>
                </a:cxn>
                <a:cxn ang="0">
                  <a:pos x="147" y="1009"/>
                </a:cxn>
                <a:cxn ang="0">
                  <a:pos x="181" y="1004"/>
                </a:cxn>
                <a:cxn ang="0">
                  <a:pos x="204" y="997"/>
                </a:cxn>
                <a:cxn ang="0">
                  <a:pos x="217" y="986"/>
                </a:cxn>
                <a:cxn ang="0">
                  <a:pos x="225" y="973"/>
                </a:cxn>
                <a:cxn ang="0">
                  <a:pos x="228" y="948"/>
                </a:cxn>
                <a:cxn ang="0">
                  <a:pos x="199" y="130"/>
                </a:cxn>
                <a:cxn ang="0">
                  <a:pos x="140" y="148"/>
                </a:cxn>
                <a:cxn ang="0">
                  <a:pos x="83" y="157"/>
                </a:cxn>
                <a:cxn ang="0">
                  <a:pos x="35" y="160"/>
                </a:cxn>
                <a:cxn ang="0">
                  <a:pos x="0" y="161"/>
                </a:cxn>
                <a:cxn ang="0">
                  <a:pos x="17" y="103"/>
                </a:cxn>
                <a:cxn ang="0">
                  <a:pos x="57" y="102"/>
                </a:cxn>
                <a:cxn ang="0">
                  <a:pos x="104" y="98"/>
                </a:cxn>
                <a:cxn ang="0">
                  <a:pos x="156" y="87"/>
                </a:cxn>
                <a:cxn ang="0">
                  <a:pos x="209" y="69"/>
                </a:cxn>
                <a:cxn ang="0">
                  <a:pos x="260" y="41"/>
                </a:cxn>
                <a:cxn ang="0">
                  <a:pos x="309" y="0"/>
                </a:cxn>
              </a:cxnLst>
              <a:rect l="0" t="0" r="r" b="b"/>
              <a:pathLst>
                <a:path w="575" h="1070">
                  <a:moveTo>
                    <a:pt x="309" y="0"/>
                  </a:moveTo>
                  <a:lnTo>
                    <a:pt x="324" y="0"/>
                  </a:lnTo>
                  <a:lnTo>
                    <a:pt x="336" y="1"/>
                  </a:lnTo>
                  <a:lnTo>
                    <a:pt x="344" y="3"/>
                  </a:lnTo>
                  <a:lnTo>
                    <a:pt x="350" y="7"/>
                  </a:lnTo>
                  <a:lnTo>
                    <a:pt x="354" y="13"/>
                  </a:lnTo>
                  <a:lnTo>
                    <a:pt x="356" y="21"/>
                  </a:lnTo>
                  <a:lnTo>
                    <a:pt x="358" y="32"/>
                  </a:lnTo>
                  <a:lnTo>
                    <a:pt x="358" y="948"/>
                  </a:lnTo>
                  <a:lnTo>
                    <a:pt x="359" y="966"/>
                  </a:lnTo>
                  <a:lnTo>
                    <a:pt x="360" y="974"/>
                  </a:lnTo>
                  <a:lnTo>
                    <a:pt x="364" y="981"/>
                  </a:lnTo>
                  <a:lnTo>
                    <a:pt x="368" y="987"/>
                  </a:lnTo>
                  <a:lnTo>
                    <a:pt x="374" y="993"/>
                  </a:lnTo>
                  <a:lnTo>
                    <a:pt x="381" y="998"/>
                  </a:lnTo>
                  <a:lnTo>
                    <a:pt x="392" y="1002"/>
                  </a:lnTo>
                  <a:lnTo>
                    <a:pt x="405" y="1005"/>
                  </a:lnTo>
                  <a:lnTo>
                    <a:pt x="419" y="1008"/>
                  </a:lnTo>
                  <a:lnTo>
                    <a:pt x="439" y="1010"/>
                  </a:lnTo>
                  <a:lnTo>
                    <a:pt x="460" y="1011"/>
                  </a:lnTo>
                  <a:lnTo>
                    <a:pt x="486" y="1013"/>
                  </a:lnTo>
                  <a:lnTo>
                    <a:pt x="575" y="1013"/>
                  </a:lnTo>
                  <a:lnTo>
                    <a:pt x="575" y="1070"/>
                  </a:lnTo>
                  <a:lnTo>
                    <a:pt x="565" y="1070"/>
                  </a:lnTo>
                  <a:lnTo>
                    <a:pt x="551" y="1069"/>
                  </a:lnTo>
                  <a:lnTo>
                    <a:pt x="532" y="1069"/>
                  </a:lnTo>
                  <a:lnTo>
                    <a:pt x="512" y="1068"/>
                  </a:lnTo>
                  <a:lnTo>
                    <a:pt x="489" y="1068"/>
                  </a:lnTo>
                  <a:lnTo>
                    <a:pt x="464" y="1067"/>
                  </a:lnTo>
                  <a:lnTo>
                    <a:pt x="412" y="1066"/>
                  </a:lnTo>
                  <a:lnTo>
                    <a:pt x="387" y="1065"/>
                  </a:lnTo>
                  <a:lnTo>
                    <a:pt x="362" y="1064"/>
                  </a:lnTo>
                  <a:lnTo>
                    <a:pt x="340" y="1063"/>
                  </a:lnTo>
                  <a:lnTo>
                    <a:pt x="320" y="1063"/>
                  </a:lnTo>
                  <a:lnTo>
                    <a:pt x="304" y="1063"/>
                  </a:lnTo>
                  <a:lnTo>
                    <a:pt x="277" y="1063"/>
                  </a:lnTo>
                  <a:lnTo>
                    <a:pt x="260" y="1063"/>
                  </a:lnTo>
                  <a:lnTo>
                    <a:pt x="239" y="1063"/>
                  </a:lnTo>
                  <a:lnTo>
                    <a:pt x="216" y="1064"/>
                  </a:lnTo>
                  <a:lnTo>
                    <a:pt x="192" y="1065"/>
                  </a:lnTo>
                  <a:lnTo>
                    <a:pt x="166" y="1066"/>
                  </a:lnTo>
                  <a:lnTo>
                    <a:pt x="115" y="1067"/>
                  </a:lnTo>
                  <a:lnTo>
                    <a:pt x="91" y="1068"/>
                  </a:lnTo>
                  <a:lnTo>
                    <a:pt x="69" y="1068"/>
                  </a:lnTo>
                  <a:lnTo>
                    <a:pt x="49" y="1069"/>
                  </a:lnTo>
                  <a:lnTo>
                    <a:pt x="32" y="1069"/>
                  </a:lnTo>
                  <a:lnTo>
                    <a:pt x="19" y="1070"/>
                  </a:lnTo>
                  <a:lnTo>
                    <a:pt x="11" y="1070"/>
                  </a:lnTo>
                  <a:lnTo>
                    <a:pt x="11" y="1012"/>
                  </a:lnTo>
                  <a:lnTo>
                    <a:pt x="99" y="1012"/>
                  </a:lnTo>
                  <a:lnTo>
                    <a:pt x="125" y="1011"/>
                  </a:lnTo>
                  <a:lnTo>
                    <a:pt x="147" y="1009"/>
                  </a:lnTo>
                  <a:lnTo>
                    <a:pt x="166" y="1007"/>
                  </a:lnTo>
                  <a:lnTo>
                    <a:pt x="181" y="1004"/>
                  </a:lnTo>
                  <a:lnTo>
                    <a:pt x="194" y="1001"/>
                  </a:lnTo>
                  <a:lnTo>
                    <a:pt x="204" y="997"/>
                  </a:lnTo>
                  <a:lnTo>
                    <a:pt x="211" y="992"/>
                  </a:lnTo>
                  <a:lnTo>
                    <a:pt x="217" y="986"/>
                  </a:lnTo>
                  <a:lnTo>
                    <a:pt x="222" y="980"/>
                  </a:lnTo>
                  <a:lnTo>
                    <a:pt x="225" y="973"/>
                  </a:lnTo>
                  <a:lnTo>
                    <a:pt x="226" y="966"/>
                  </a:lnTo>
                  <a:lnTo>
                    <a:pt x="228" y="948"/>
                  </a:lnTo>
                  <a:lnTo>
                    <a:pt x="228" y="118"/>
                  </a:lnTo>
                  <a:lnTo>
                    <a:pt x="199" y="130"/>
                  </a:lnTo>
                  <a:lnTo>
                    <a:pt x="169" y="141"/>
                  </a:lnTo>
                  <a:lnTo>
                    <a:pt x="140" y="148"/>
                  </a:lnTo>
                  <a:lnTo>
                    <a:pt x="111" y="153"/>
                  </a:lnTo>
                  <a:lnTo>
                    <a:pt x="83" y="157"/>
                  </a:lnTo>
                  <a:lnTo>
                    <a:pt x="58" y="159"/>
                  </a:lnTo>
                  <a:lnTo>
                    <a:pt x="35" y="160"/>
                  </a:lnTo>
                  <a:lnTo>
                    <a:pt x="15" y="161"/>
                  </a:lnTo>
                  <a:lnTo>
                    <a:pt x="0" y="161"/>
                  </a:lnTo>
                  <a:lnTo>
                    <a:pt x="0" y="103"/>
                  </a:lnTo>
                  <a:lnTo>
                    <a:pt x="17" y="103"/>
                  </a:lnTo>
                  <a:lnTo>
                    <a:pt x="36" y="102"/>
                  </a:lnTo>
                  <a:lnTo>
                    <a:pt x="57" y="102"/>
                  </a:lnTo>
                  <a:lnTo>
                    <a:pt x="79" y="100"/>
                  </a:lnTo>
                  <a:lnTo>
                    <a:pt x="104" y="98"/>
                  </a:lnTo>
                  <a:lnTo>
                    <a:pt x="129" y="93"/>
                  </a:lnTo>
                  <a:lnTo>
                    <a:pt x="156" y="87"/>
                  </a:lnTo>
                  <a:lnTo>
                    <a:pt x="182" y="79"/>
                  </a:lnTo>
                  <a:lnTo>
                    <a:pt x="209" y="69"/>
                  </a:lnTo>
                  <a:lnTo>
                    <a:pt x="234" y="56"/>
                  </a:lnTo>
                  <a:lnTo>
                    <a:pt x="260" y="41"/>
                  </a:lnTo>
                  <a:lnTo>
                    <a:pt x="285" y="22"/>
                  </a:lnTo>
                  <a:lnTo>
                    <a:pt x="3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9" name="Group 20"/>
          <p:cNvGrpSpPr>
            <a:grpSpLocks noChangeAspect="1"/>
          </p:cNvGrpSpPr>
          <p:nvPr>
            <p:custDataLst>
              <p:tags r:id="rId12"/>
            </p:custDataLst>
          </p:nvPr>
        </p:nvGrpSpPr>
        <p:grpSpPr bwMode="auto">
          <a:xfrm>
            <a:off x="7543800" y="5410200"/>
            <a:ext cx="685800" cy="428625"/>
            <a:chOff x="4243" y="2869"/>
            <a:chExt cx="2136" cy="1335"/>
          </a:xfrm>
          <a:solidFill>
            <a:srgbClr val="00B050"/>
          </a:solidFill>
        </p:grpSpPr>
        <p:sp>
          <p:nvSpPr>
            <p:cNvPr id="130" name="Freeform 22"/>
            <p:cNvSpPr>
              <a:spLocks noEditPoints="1"/>
            </p:cNvSpPr>
            <p:nvPr/>
          </p:nvSpPr>
          <p:spPr bwMode="auto">
            <a:xfrm>
              <a:off x="4243" y="2869"/>
              <a:ext cx="1253" cy="1030"/>
            </a:xfrm>
            <a:custGeom>
              <a:avLst/>
              <a:gdLst/>
              <a:ahLst/>
              <a:cxnLst>
                <a:cxn ang="0">
                  <a:pos x="516" y="64"/>
                </a:cxn>
                <a:cxn ang="0">
                  <a:pos x="395" y="138"/>
                </a:cxn>
                <a:cxn ang="0">
                  <a:pos x="282" y="283"/>
                </a:cxn>
                <a:cxn ang="0">
                  <a:pos x="219" y="444"/>
                </a:cxn>
                <a:cxn ang="0">
                  <a:pos x="177" y="621"/>
                </a:cxn>
                <a:cxn ang="0">
                  <a:pos x="167" y="763"/>
                </a:cxn>
                <a:cxn ang="0">
                  <a:pos x="202" y="891"/>
                </a:cxn>
                <a:cxn ang="0">
                  <a:pos x="291" y="966"/>
                </a:cxn>
                <a:cxn ang="0">
                  <a:pos x="411" y="978"/>
                </a:cxn>
                <a:cxn ang="0">
                  <a:pos x="556" y="945"/>
                </a:cxn>
                <a:cxn ang="0">
                  <a:pos x="742" y="846"/>
                </a:cxn>
                <a:cxn ang="0">
                  <a:pos x="824" y="750"/>
                </a:cxn>
                <a:cxn ang="0">
                  <a:pos x="822" y="478"/>
                </a:cxn>
                <a:cxn ang="0">
                  <a:pos x="814" y="322"/>
                </a:cxn>
                <a:cxn ang="0">
                  <a:pos x="786" y="197"/>
                </a:cxn>
                <a:cxn ang="0">
                  <a:pos x="729" y="99"/>
                </a:cxn>
                <a:cxn ang="0">
                  <a:pos x="627" y="51"/>
                </a:cxn>
                <a:cxn ang="0">
                  <a:pos x="667" y="6"/>
                </a:cxn>
                <a:cxn ang="0">
                  <a:pos x="780" y="45"/>
                </a:cxn>
                <a:cxn ang="0">
                  <a:pos x="878" y="131"/>
                </a:cxn>
                <a:cxn ang="0">
                  <a:pos x="949" y="269"/>
                </a:cxn>
                <a:cxn ang="0">
                  <a:pos x="975" y="469"/>
                </a:cxn>
                <a:cxn ang="0">
                  <a:pos x="1071" y="465"/>
                </a:cxn>
                <a:cxn ang="0">
                  <a:pos x="1179" y="207"/>
                </a:cxn>
                <a:cxn ang="0">
                  <a:pos x="1207" y="117"/>
                </a:cxn>
                <a:cxn ang="0">
                  <a:pos x="1244" y="114"/>
                </a:cxn>
                <a:cxn ang="0">
                  <a:pos x="1253" y="136"/>
                </a:cxn>
                <a:cxn ang="0">
                  <a:pos x="1241" y="186"/>
                </a:cxn>
                <a:cxn ang="0">
                  <a:pos x="1198" y="318"/>
                </a:cxn>
                <a:cxn ang="0">
                  <a:pos x="1109" y="502"/>
                </a:cxn>
                <a:cxn ang="0">
                  <a:pos x="990" y="678"/>
                </a:cxn>
                <a:cxn ang="0">
                  <a:pos x="975" y="720"/>
                </a:cxn>
                <a:cxn ang="0">
                  <a:pos x="978" y="838"/>
                </a:cxn>
                <a:cxn ang="0">
                  <a:pos x="994" y="927"/>
                </a:cxn>
                <a:cxn ang="0">
                  <a:pos x="1031" y="978"/>
                </a:cxn>
                <a:cxn ang="0">
                  <a:pos x="1066" y="977"/>
                </a:cxn>
                <a:cxn ang="0">
                  <a:pos x="1124" y="943"/>
                </a:cxn>
                <a:cxn ang="0">
                  <a:pos x="1173" y="857"/>
                </a:cxn>
                <a:cxn ang="0">
                  <a:pos x="1209" y="847"/>
                </a:cxn>
                <a:cxn ang="0">
                  <a:pos x="1222" y="878"/>
                </a:cxn>
                <a:cxn ang="0">
                  <a:pos x="1187" y="948"/>
                </a:cxn>
                <a:cxn ang="0">
                  <a:pos x="1106" y="1015"/>
                </a:cxn>
                <a:cxn ang="0">
                  <a:pos x="985" y="1023"/>
                </a:cxn>
                <a:cxn ang="0">
                  <a:pos x="882" y="950"/>
                </a:cxn>
                <a:cxn ang="0">
                  <a:pos x="784" y="879"/>
                </a:cxn>
                <a:cxn ang="0">
                  <a:pos x="539" y="1002"/>
                </a:cxn>
                <a:cxn ang="0">
                  <a:pos x="324" y="1029"/>
                </a:cxn>
                <a:cxn ang="0">
                  <a:pos x="166" y="977"/>
                </a:cxn>
                <a:cxn ang="0">
                  <a:pos x="59" y="868"/>
                </a:cxn>
                <a:cxn ang="0">
                  <a:pos x="5" y="716"/>
                </a:cxn>
                <a:cxn ang="0">
                  <a:pos x="19" y="503"/>
                </a:cxn>
                <a:cxn ang="0">
                  <a:pos x="123" y="280"/>
                </a:cxn>
                <a:cxn ang="0">
                  <a:pos x="295" y="105"/>
                </a:cxn>
                <a:cxn ang="0">
                  <a:pos x="509" y="9"/>
                </a:cxn>
              </a:cxnLst>
              <a:rect l="0" t="0" r="r" b="b"/>
              <a:pathLst>
                <a:path w="1253" h="1030">
                  <a:moveTo>
                    <a:pt x="601" y="50"/>
                  </a:moveTo>
                  <a:lnTo>
                    <a:pt x="582" y="50"/>
                  </a:lnTo>
                  <a:lnTo>
                    <a:pt x="561" y="53"/>
                  </a:lnTo>
                  <a:lnTo>
                    <a:pt x="539" y="57"/>
                  </a:lnTo>
                  <a:lnTo>
                    <a:pt x="516" y="64"/>
                  </a:lnTo>
                  <a:lnTo>
                    <a:pt x="493" y="73"/>
                  </a:lnTo>
                  <a:lnTo>
                    <a:pt x="469" y="85"/>
                  </a:lnTo>
                  <a:lnTo>
                    <a:pt x="445" y="100"/>
                  </a:lnTo>
                  <a:lnTo>
                    <a:pt x="420" y="117"/>
                  </a:lnTo>
                  <a:lnTo>
                    <a:pt x="395" y="138"/>
                  </a:lnTo>
                  <a:lnTo>
                    <a:pt x="370" y="161"/>
                  </a:lnTo>
                  <a:lnTo>
                    <a:pt x="345" y="190"/>
                  </a:lnTo>
                  <a:lnTo>
                    <a:pt x="320" y="221"/>
                  </a:lnTo>
                  <a:lnTo>
                    <a:pt x="295" y="257"/>
                  </a:lnTo>
                  <a:lnTo>
                    <a:pt x="282" y="283"/>
                  </a:lnTo>
                  <a:lnTo>
                    <a:pt x="268" y="311"/>
                  </a:lnTo>
                  <a:lnTo>
                    <a:pt x="255" y="342"/>
                  </a:lnTo>
                  <a:lnTo>
                    <a:pt x="242" y="374"/>
                  </a:lnTo>
                  <a:lnTo>
                    <a:pt x="231" y="408"/>
                  </a:lnTo>
                  <a:lnTo>
                    <a:pt x="219" y="444"/>
                  </a:lnTo>
                  <a:lnTo>
                    <a:pt x="209" y="480"/>
                  </a:lnTo>
                  <a:lnTo>
                    <a:pt x="199" y="516"/>
                  </a:lnTo>
                  <a:lnTo>
                    <a:pt x="191" y="552"/>
                  </a:lnTo>
                  <a:lnTo>
                    <a:pt x="184" y="587"/>
                  </a:lnTo>
                  <a:lnTo>
                    <a:pt x="177" y="621"/>
                  </a:lnTo>
                  <a:lnTo>
                    <a:pt x="172" y="653"/>
                  </a:lnTo>
                  <a:lnTo>
                    <a:pt x="169" y="682"/>
                  </a:lnTo>
                  <a:lnTo>
                    <a:pt x="166" y="710"/>
                  </a:lnTo>
                  <a:lnTo>
                    <a:pt x="165" y="733"/>
                  </a:lnTo>
                  <a:lnTo>
                    <a:pt x="167" y="763"/>
                  </a:lnTo>
                  <a:lnTo>
                    <a:pt x="169" y="792"/>
                  </a:lnTo>
                  <a:lnTo>
                    <a:pt x="175" y="819"/>
                  </a:lnTo>
                  <a:lnTo>
                    <a:pt x="182" y="845"/>
                  </a:lnTo>
                  <a:lnTo>
                    <a:pt x="191" y="868"/>
                  </a:lnTo>
                  <a:lnTo>
                    <a:pt x="202" y="891"/>
                  </a:lnTo>
                  <a:lnTo>
                    <a:pt x="216" y="911"/>
                  </a:lnTo>
                  <a:lnTo>
                    <a:pt x="231" y="928"/>
                  </a:lnTo>
                  <a:lnTo>
                    <a:pt x="249" y="943"/>
                  </a:lnTo>
                  <a:lnTo>
                    <a:pt x="269" y="957"/>
                  </a:lnTo>
                  <a:lnTo>
                    <a:pt x="291" y="966"/>
                  </a:lnTo>
                  <a:lnTo>
                    <a:pt x="314" y="974"/>
                  </a:lnTo>
                  <a:lnTo>
                    <a:pt x="341" y="979"/>
                  </a:lnTo>
                  <a:lnTo>
                    <a:pt x="369" y="980"/>
                  </a:lnTo>
                  <a:lnTo>
                    <a:pt x="388" y="979"/>
                  </a:lnTo>
                  <a:lnTo>
                    <a:pt x="411" y="978"/>
                  </a:lnTo>
                  <a:lnTo>
                    <a:pt x="436" y="975"/>
                  </a:lnTo>
                  <a:lnTo>
                    <a:pt x="463" y="971"/>
                  </a:lnTo>
                  <a:lnTo>
                    <a:pt x="492" y="965"/>
                  </a:lnTo>
                  <a:lnTo>
                    <a:pt x="522" y="957"/>
                  </a:lnTo>
                  <a:lnTo>
                    <a:pt x="556" y="945"/>
                  </a:lnTo>
                  <a:lnTo>
                    <a:pt x="590" y="932"/>
                  </a:lnTo>
                  <a:lnTo>
                    <a:pt x="626" y="916"/>
                  </a:lnTo>
                  <a:lnTo>
                    <a:pt x="663" y="896"/>
                  </a:lnTo>
                  <a:lnTo>
                    <a:pt x="702" y="873"/>
                  </a:lnTo>
                  <a:lnTo>
                    <a:pt x="742" y="846"/>
                  </a:lnTo>
                  <a:lnTo>
                    <a:pt x="783" y="815"/>
                  </a:lnTo>
                  <a:lnTo>
                    <a:pt x="824" y="780"/>
                  </a:lnTo>
                  <a:lnTo>
                    <a:pt x="825" y="780"/>
                  </a:lnTo>
                  <a:lnTo>
                    <a:pt x="824" y="766"/>
                  </a:lnTo>
                  <a:lnTo>
                    <a:pt x="824" y="750"/>
                  </a:lnTo>
                  <a:lnTo>
                    <a:pt x="823" y="730"/>
                  </a:lnTo>
                  <a:lnTo>
                    <a:pt x="822" y="707"/>
                  </a:lnTo>
                  <a:lnTo>
                    <a:pt x="822" y="682"/>
                  </a:lnTo>
                  <a:lnTo>
                    <a:pt x="822" y="655"/>
                  </a:lnTo>
                  <a:lnTo>
                    <a:pt x="822" y="478"/>
                  </a:lnTo>
                  <a:lnTo>
                    <a:pt x="820" y="429"/>
                  </a:lnTo>
                  <a:lnTo>
                    <a:pt x="820" y="402"/>
                  </a:lnTo>
                  <a:lnTo>
                    <a:pt x="818" y="376"/>
                  </a:lnTo>
                  <a:lnTo>
                    <a:pt x="816" y="349"/>
                  </a:lnTo>
                  <a:lnTo>
                    <a:pt x="814" y="322"/>
                  </a:lnTo>
                  <a:lnTo>
                    <a:pt x="810" y="297"/>
                  </a:lnTo>
                  <a:lnTo>
                    <a:pt x="805" y="270"/>
                  </a:lnTo>
                  <a:lnTo>
                    <a:pt x="801" y="245"/>
                  </a:lnTo>
                  <a:lnTo>
                    <a:pt x="794" y="220"/>
                  </a:lnTo>
                  <a:lnTo>
                    <a:pt x="786" y="197"/>
                  </a:lnTo>
                  <a:lnTo>
                    <a:pt x="777" y="175"/>
                  </a:lnTo>
                  <a:lnTo>
                    <a:pt x="768" y="153"/>
                  </a:lnTo>
                  <a:lnTo>
                    <a:pt x="756" y="134"/>
                  </a:lnTo>
                  <a:lnTo>
                    <a:pt x="743" y="115"/>
                  </a:lnTo>
                  <a:lnTo>
                    <a:pt x="729" y="99"/>
                  </a:lnTo>
                  <a:lnTo>
                    <a:pt x="712" y="84"/>
                  </a:lnTo>
                  <a:lnTo>
                    <a:pt x="694" y="73"/>
                  </a:lnTo>
                  <a:lnTo>
                    <a:pt x="673" y="63"/>
                  </a:lnTo>
                  <a:lnTo>
                    <a:pt x="652" y="56"/>
                  </a:lnTo>
                  <a:lnTo>
                    <a:pt x="627" y="51"/>
                  </a:lnTo>
                  <a:lnTo>
                    <a:pt x="601" y="50"/>
                  </a:lnTo>
                  <a:close/>
                  <a:moveTo>
                    <a:pt x="600" y="0"/>
                  </a:moveTo>
                  <a:lnTo>
                    <a:pt x="622" y="0"/>
                  </a:lnTo>
                  <a:lnTo>
                    <a:pt x="645" y="2"/>
                  </a:lnTo>
                  <a:lnTo>
                    <a:pt x="667" y="6"/>
                  </a:lnTo>
                  <a:lnTo>
                    <a:pt x="690" y="11"/>
                  </a:lnTo>
                  <a:lnTo>
                    <a:pt x="713" y="17"/>
                  </a:lnTo>
                  <a:lnTo>
                    <a:pt x="735" y="25"/>
                  </a:lnTo>
                  <a:lnTo>
                    <a:pt x="758" y="34"/>
                  </a:lnTo>
                  <a:lnTo>
                    <a:pt x="780" y="45"/>
                  </a:lnTo>
                  <a:lnTo>
                    <a:pt x="801" y="59"/>
                  </a:lnTo>
                  <a:lnTo>
                    <a:pt x="822" y="74"/>
                  </a:lnTo>
                  <a:lnTo>
                    <a:pt x="841" y="91"/>
                  </a:lnTo>
                  <a:lnTo>
                    <a:pt x="860" y="109"/>
                  </a:lnTo>
                  <a:lnTo>
                    <a:pt x="878" y="131"/>
                  </a:lnTo>
                  <a:lnTo>
                    <a:pt x="895" y="154"/>
                  </a:lnTo>
                  <a:lnTo>
                    <a:pt x="911" y="179"/>
                  </a:lnTo>
                  <a:lnTo>
                    <a:pt x="925" y="206"/>
                  </a:lnTo>
                  <a:lnTo>
                    <a:pt x="937" y="236"/>
                  </a:lnTo>
                  <a:lnTo>
                    <a:pt x="949" y="269"/>
                  </a:lnTo>
                  <a:lnTo>
                    <a:pt x="958" y="304"/>
                  </a:lnTo>
                  <a:lnTo>
                    <a:pt x="965" y="341"/>
                  </a:lnTo>
                  <a:lnTo>
                    <a:pt x="971" y="381"/>
                  </a:lnTo>
                  <a:lnTo>
                    <a:pt x="974" y="424"/>
                  </a:lnTo>
                  <a:lnTo>
                    <a:pt x="975" y="469"/>
                  </a:lnTo>
                  <a:lnTo>
                    <a:pt x="976" y="468"/>
                  </a:lnTo>
                  <a:lnTo>
                    <a:pt x="976" y="608"/>
                  </a:lnTo>
                  <a:lnTo>
                    <a:pt x="1010" y="562"/>
                  </a:lnTo>
                  <a:lnTo>
                    <a:pt x="1041" y="515"/>
                  </a:lnTo>
                  <a:lnTo>
                    <a:pt x="1071" y="465"/>
                  </a:lnTo>
                  <a:lnTo>
                    <a:pt x="1097" y="414"/>
                  </a:lnTo>
                  <a:lnTo>
                    <a:pt x="1122" y="362"/>
                  </a:lnTo>
                  <a:lnTo>
                    <a:pt x="1143" y="310"/>
                  </a:lnTo>
                  <a:lnTo>
                    <a:pt x="1162" y="258"/>
                  </a:lnTo>
                  <a:lnTo>
                    <a:pt x="1179" y="207"/>
                  </a:lnTo>
                  <a:lnTo>
                    <a:pt x="1193" y="157"/>
                  </a:lnTo>
                  <a:lnTo>
                    <a:pt x="1197" y="143"/>
                  </a:lnTo>
                  <a:lnTo>
                    <a:pt x="1200" y="131"/>
                  </a:lnTo>
                  <a:lnTo>
                    <a:pt x="1204" y="123"/>
                  </a:lnTo>
                  <a:lnTo>
                    <a:pt x="1207" y="117"/>
                  </a:lnTo>
                  <a:lnTo>
                    <a:pt x="1213" y="113"/>
                  </a:lnTo>
                  <a:lnTo>
                    <a:pt x="1219" y="111"/>
                  </a:lnTo>
                  <a:lnTo>
                    <a:pt x="1228" y="111"/>
                  </a:lnTo>
                  <a:lnTo>
                    <a:pt x="1237" y="111"/>
                  </a:lnTo>
                  <a:lnTo>
                    <a:pt x="1244" y="114"/>
                  </a:lnTo>
                  <a:lnTo>
                    <a:pt x="1248" y="118"/>
                  </a:lnTo>
                  <a:lnTo>
                    <a:pt x="1251" y="123"/>
                  </a:lnTo>
                  <a:lnTo>
                    <a:pt x="1252" y="127"/>
                  </a:lnTo>
                  <a:lnTo>
                    <a:pt x="1253" y="132"/>
                  </a:lnTo>
                  <a:lnTo>
                    <a:pt x="1253" y="136"/>
                  </a:lnTo>
                  <a:lnTo>
                    <a:pt x="1252" y="138"/>
                  </a:lnTo>
                  <a:lnTo>
                    <a:pt x="1251" y="144"/>
                  </a:lnTo>
                  <a:lnTo>
                    <a:pt x="1249" y="154"/>
                  </a:lnTo>
                  <a:lnTo>
                    <a:pt x="1245" y="168"/>
                  </a:lnTo>
                  <a:lnTo>
                    <a:pt x="1241" y="186"/>
                  </a:lnTo>
                  <a:lnTo>
                    <a:pt x="1235" y="206"/>
                  </a:lnTo>
                  <a:lnTo>
                    <a:pt x="1228" y="230"/>
                  </a:lnTo>
                  <a:lnTo>
                    <a:pt x="1219" y="257"/>
                  </a:lnTo>
                  <a:lnTo>
                    <a:pt x="1209" y="286"/>
                  </a:lnTo>
                  <a:lnTo>
                    <a:pt x="1198" y="318"/>
                  </a:lnTo>
                  <a:lnTo>
                    <a:pt x="1183" y="351"/>
                  </a:lnTo>
                  <a:lnTo>
                    <a:pt x="1168" y="386"/>
                  </a:lnTo>
                  <a:lnTo>
                    <a:pt x="1151" y="424"/>
                  </a:lnTo>
                  <a:lnTo>
                    <a:pt x="1130" y="463"/>
                  </a:lnTo>
                  <a:lnTo>
                    <a:pt x="1109" y="502"/>
                  </a:lnTo>
                  <a:lnTo>
                    <a:pt x="1084" y="543"/>
                  </a:lnTo>
                  <a:lnTo>
                    <a:pt x="1058" y="584"/>
                  </a:lnTo>
                  <a:lnTo>
                    <a:pt x="1028" y="626"/>
                  </a:lnTo>
                  <a:lnTo>
                    <a:pt x="996" y="669"/>
                  </a:lnTo>
                  <a:lnTo>
                    <a:pt x="990" y="678"/>
                  </a:lnTo>
                  <a:lnTo>
                    <a:pt x="984" y="687"/>
                  </a:lnTo>
                  <a:lnTo>
                    <a:pt x="981" y="694"/>
                  </a:lnTo>
                  <a:lnTo>
                    <a:pt x="978" y="702"/>
                  </a:lnTo>
                  <a:lnTo>
                    <a:pt x="977" y="710"/>
                  </a:lnTo>
                  <a:lnTo>
                    <a:pt x="975" y="720"/>
                  </a:lnTo>
                  <a:lnTo>
                    <a:pt x="975" y="771"/>
                  </a:lnTo>
                  <a:lnTo>
                    <a:pt x="976" y="786"/>
                  </a:lnTo>
                  <a:lnTo>
                    <a:pt x="976" y="802"/>
                  </a:lnTo>
                  <a:lnTo>
                    <a:pt x="977" y="820"/>
                  </a:lnTo>
                  <a:lnTo>
                    <a:pt x="978" y="838"/>
                  </a:lnTo>
                  <a:lnTo>
                    <a:pt x="980" y="857"/>
                  </a:lnTo>
                  <a:lnTo>
                    <a:pt x="982" y="875"/>
                  </a:lnTo>
                  <a:lnTo>
                    <a:pt x="986" y="893"/>
                  </a:lnTo>
                  <a:lnTo>
                    <a:pt x="989" y="910"/>
                  </a:lnTo>
                  <a:lnTo>
                    <a:pt x="994" y="927"/>
                  </a:lnTo>
                  <a:lnTo>
                    <a:pt x="999" y="941"/>
                  </a:lnTo>
                  <a:lnTo>
                    <a:pt x="1005" y="954"/>
                  </a:lnTo>
                  <a:lnTo>
                    <a:pt x="1013" y="965"/>
                  </a:lnTo>
                  <a:lnTo>
                    <a:pt x="1021" y="973"/>
                  </a:lnTo>
                  <a:lnTo>
                    <a:pt x="1031" y="978"/>
                  </a:lnTo>
                  <a:lnTo>
                    <a:pt x="1042" y="980"/>
                  </a:lnTo>
                  <a:lnTo>
                    <a:pt x="1045" y="980"/>
                  </a:lnTo>
                  <a:lnTo>
                    <a:pt x="1050" y="979"/>
                  </a:lnTo>
                  <a:lnTo>
                    <a:pt x="1057" y="979"/>
                  </a:lnTo>
                  <a:lnTo>
                    <a:pt x="1066" y="977"/>
                  </a:lnTo>
                  <a:lnTo>
                    <a:pt x="1076" y="974"/>
                  </a:lnTo>
                  <a:lnTo>
                    <a:pt x="1087" y="969"/>
                  </a:lnTo>
                  <a:lnTo>
                    <a:pt x="1099" y="963"/>
                  </a:lnTo>
                  <a:lnTo>
                    <a:pt x="1111" y="954"/>
                  </a:lnTo>
                  <a:lnTo>
                    <a:pt x="1124" y="943"/>
                  </a:lnTo>
                  <a:lnTo>
                    <a:pt x="1136" y="929"/>
                  </a:lnTo>
                  <a:lnTo>
                    <a:pt x="1147" y="913"/>
                  </a:lnTo>
                  <a:lnTo>
                    <a:pt x="1158" y="893"/>
                  </a:lnTo>
                  <a:lnTo>
                    <a:pt x="1168" y="869"/>
                  </a:lnTo>
                  <a:lnTo>
                    <a:pt x="1173" y="857"/>
                  </a:lnTo>
                  <a:lnTo>
                    <a:pt x="1179" y="850"/>
                  </a:lnTo>
                  <a:lnTo>
                    <a:pt x="1187" y="846"/>
                  </a:lnTo>
                  <a:lnTo>
                    <a:pt x="1196" y="844"/>
                  </a:lnTo>
                  <a:lnTo>
                    <a:pt x="1202" y="845"/>
                  </a:lnTo>
                  <a:lnTo>
                    <a:pt x="1209" y="847"/>
                  </a:lnTo>
                  <a:lnTo>
                    <a:pt x="1215" y="850"/>
                  </a:lnTo>
                  <a:lnTo>
                    <a:pt x="1219" y="855"/>
                  </a:lnTo>
                  <a:lnTo>
                    <a:pt x="1222" y="861"/>
                  </a:lnTo>
                  <a:lnTo>
                    <a:pt x="1224" y="869"/>
                  </a:lnTo>
                  <a:lnTo>
                    <a:pt x="1222" y="878"/>
                  </a:lnTo>
                  <a:lnTo>
                    <a:pt x="1219" y="889"/>
                  </a:lnTo>
                  <a:lnTo>
                    <a:pt x="1214" y="902"/>
                  </a:lnTo>
                  <a:lnTo>
                    <a:pt x="1207" y="916"/>
                  </a:lnTo>
                  <a:lnTo>
                    <a:pt x="1198" y="932"/>
                  </a:lnTo>
                  <a:lnTo>
                    <a:pt x="1187" y="948"/>
                  </a:lnTo>
                  <a:lnTo>
                    <a:pt x="1174" y="963"/>
                  </a:lnTo>
                  <a:lnTo>
                    <a:pt x="1160" y="978"/>
                  </a:lnTo>
                  <a:lnTo>
                    <a:pt x="1143" y="992"/>
                  </a:lnTo>
                  <a:lnTo>
                    <a:pt x="1125" y="1004"/>
                  </a:lnTo>
                  <a:lnTo>
                    <a:pt x="1106" y="1015"/>
                  </a:lnTo>
                  <a:lnTo>
                    <a:pt x="1085" y="1023"/>
                  </a:lnTo>
                  <a:lnTo>
                    <a:pt x="1062" y="1028"/>
                  </a:lnTo>
                  <a:lnTo>
                    <a:pt x="1038" y="1030"/>
                  </a:lnTo>
                  <a:lnTo>
                    <a:pt x="1011" y="1028"/>
                  </a:lnTo>
                  <a:lnTo>
                    <a:pt x="985" y="1023"/>
                  </a:lnTo>
                  <a:lnTo>
                    <a:pt x="961" y="1015"/>
                  </a:lnTo>
                  <a:lnTo>
                    <a:pt x="939" y="1003"/>
                  </a:lnTo>
                  <a:lnTo>
                    <a:pt x="918" y="988"/>
                  </a:lnTo>
                  <a:lnTo>
                    <a:pt x="899" y="970"/>
                  </a:lnTo>
                  <a:lnTo>
                    <a:pt x="882" y="950"/>
                  </a:lnTo>
                  <a:lnTo>
                    <a:pt x="867" y="926"/>
                  </a:lnTo>
                  <a:lnTo>
                    <a:pt x="854" y="900"/>
                  </a:lnTo>
                  <a:lnTo>
                    <a:pt x="843" y="872"/>
                  </a:lnTo>
                  <a:lnTo>
                    <a:pt x="835" y="841"/>
                  </a:lnTo>
                  <a:lnTo>
                    <a:pt x="784" y="879"/>
                  </a:lnTo>
                  <a:lnTo>
                    <a:pt x="733" y="913"/>
                  </a:lnTo>
                  <a:lnTo>
                    <a:pt x="683" y="941"/>
                  </a:lnTo>
                  <a:lnTo>
                    <a:pt x="634" y="966"/>
                  </a:lnTo>
                  <a:lnTo>
                    <a:pt x="586" y="986"/>
                  </a:lnTo>
                  <a:lnTo>
                    <a:pt x="539" y="1002"/>
                  </a:lnTo>
                  <a:lnTo>
                    <a:pt x="493" y="1015"/>
                  </a:lnTo>
                  <a:lnTo>
                    <a:pt x="448" y="1023"/>
                  </a:lnTo>
                  <a:lnTo>
                    <a:pt x="404" y="1029"/>
                  </a:lnTo>
                  <a:lnTo>
                    <a:pt x="361" y="1030"/>
                  </a:lnTo>
                  <a:lnTo>
                    <a:pt x="324" y="1029"/>
                  </a:lnTo>
                  <a:lnTo>
                    <a:pt x="289" y="1024"/>
                  </a:lnTo>
                  <a:lnTo>
                    <a:pt x="255" y="1016"/>
                  </a:lnTo>
                  <a:lnTo>
                    <a:pt x="224" y="1006"/>
                  </a:lnTo>
                  <a:lnTo>
                    <a:pt x="194" y="993"/>
                  </a:lnTo>
                  <a:lnTo>
                    <a:pt x="166" y="977"/>
                  </a:lnTo>
                  <a:lnTo>
                    <a:pt x="141" y="960"/>
                  </a:lnTo>
                  <a:lnTo>
                    <a:pt x="117" y="940"/>
                  </a:lnTo>
                  <a:lnTo>
                    <a:pt x="95" y="918"/>
                  </a:lnTo>
                  <a:lnTo>
                    <a:pt x="76" y="893"/>
                  </a:lnTo>
                  <a:lnTo>
                    <a:pt x="59" y="868"/>
                  </a:lnTo>
                  <a:lnTo>
                    <a:pt x="43" y="840"/>
                  </a:lnTo>
                  <a:lnTo>
                    <a:pt x="30" y="811"/>
                  </a:lnTo>
                  <a:lnTo>
                    <a:pt x="19" y="780"/>
                  </a:lnTo>
                  <a:lnTo>
                    <a:pt x="11" y="748"/>
                  </a:lnTo>
                  <a:lnTo>
                    <a:pt x="5" y="716"/>
                  </a:lnTo>
                  <a:lnTo>
                    <a:pt x="1" y="682"/>
                  </a:lnTo>
                  <a:lnTo>
                    <a:pt x="0" y="647"/>
                  </a:lnTo>
                  <a:lnTo>
                    <a:pt x="2" y="599"/>
                  </a:lnTo>
                  <a:lnTo>
                    <a:pt x="9" y="551"/>
                  </a:lnTo>
                  <a:lnTo>
                    <a:pt x="19" y="503"/>
                  </a:lnTo>
                  <a:lnTo>
                    <a:pt x="33" y="456"/>
                  </a:lnTo>
                  <a:lnTo>
                    <a:pt x="51" y="410"/>
                  </a:lnTo>
                  <a:lnTo>
                    <a:pt x="72" y="365"/>
                  </a:lnTo>
                  <a:lnTo>
                    <a:pt x="96" y="322"/>
                  </a:lnTo>
                  <a:lnTo>
                    <a:pt x="123" y="280"/>
                  </a:lnTo>
                  <a:lnTo>
                    <a:pt x="153" y="240"/>
                  </a:lnTo>
                  <a:lnTo>
                    <a:pt x="186" y="202"/>
                  </a:lnTo>
                  <a:lnTo>
                    <a:pt x="220" y="168"/>
                  </a:lnTo>
                  <a:lnTo>
                    <a:pt x="257" y="135"/>
                  </a:lnTo>
                  <a:lnTo>
                    <a:pt x="295" y="105"/>
                  </a:lnTo>
                  <a:lnTo>
                    <a:pt x="335" y="79"/>
                  </a:lnTo>
                  <a:lnTo>
                    <a:pt x="378" y="56"/>
                  </a:lnTo>
                  <a:lnTo>
                    <a:pt x="420" y="36"/>
                  </a:lnTo>
                  <a:lnTo>
                    <a:pt x="464" y="21"/>
                  </a:lnTo>
                  <a:lnTo>
                    <a:pt x="509" y="9"/>
                  </a:lnTo>
                  <a:lnTo>
                    <a:pt x="554" y="2"/>
                  </a:lnTo>
                  <a:lnTo>
                    <a:pt x="6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23"/>
            <p:cNvSpPr>
              <a:spLocks/>
            </p:cNvSpPr>
            <p:nvPr/>
          </p:nvSpPr>
          <p:spPr bwMode="auto">
            <a:xfrm>
              <a:off x="5677" y="3134"/>
              <a:ext cx="702" cy="1070"/>
            </a:xfrm>
            <a:custGeom>
              <a:avLst/>
              <a:gdLst/>
              <a:ahLst/>
              <a:cxnLst>
                <a:cxn ang="0">
                  <a:pos x="400" y="5"/>
                </a:cxn>
                <a:cxn ang="0">
                  <a:pos x="497" y="30"/>
                </a:cxn>
                <a:cxn ang="0">
                  <a:pos x="580" y="75"/>
                </a:cxn>
                <a:cxn ang="0">
                  <a:pos x="644" y="139"/>
                </a:cxn>
                <a:cxn ang="0">
                  <a:pos x="687" y="220"/>
                </a:cxn>
                <a:cxn ang="0">
                  <a:pos x="702" y="315"/>
                </a:cxn>
                <a:cxn ang="0">
                  <a:pos x="687" y="406"/>
                </a:cxn>
                <a:cxn ang="0">
                  <a:pos x="649" y="486"/>
                </a:cxn>
                <a:cxn ang="0">
                  <a:pos x="591" y="557"/>
                </a:cxn>
                <a:cxn ang="0">
                  <a:pos x="523" y="621"/>
                </a:cxn>
                <a:cxn ang="0">
                  <a:pos x="440" y="689"/>
                </a:cxn>
                <a:cxn ang="0">
                  <a:pos x="376" y="741"/>
                </a:cxn>
                <a:cxn ang="0">
                  <a:pos x="324" y="785"/>
                </a:cxn>
                <a:cxn ang="0">
                  <a:pos x="264" y="839"/>
                </a:cxn>
                <a:cxn ang="0">
                  <a:pos x="188" y="907"/>
                </a:cxn>
                <a:cxn ang="0">
                  <a:pos x="496" y="933"/>
                </a:cxn>
                <a:cxn ang="0">
                  <a:pos x="548" y="932"/>
                </a:cxn>
                <a:cxn ang="0">
                  <a:pos x="592" y="927"/>
                </a:cxn>
                <a:cxn ang="0">
                  <a:pos x="613" y="916"/>
                </a:cxn>
                <a:cxn ang="0">
                  <a:pos x="627" y="875"/>
                </a:cxn>
                <a:cxn ang="0">
                  <a:pos x="642" y="804"/>
                </a:cxn>
                <a:cxn ang="0">
                  <a:pos x="702" y="776"/>
                </a:cxn>
                <a:cxn ang="0">
                  <a:pos x="0" y="1043"/>
                </a:cxn>
                <a:cxn ang="0">
                  <a:pos x="4" y="1021"/>
                </a:cxn>
                <a:cxn ang="0">
                  <a:pos x="18" y="1005"/>
                </a:cxn>
                <a:cxn ang="0">
                  <a:pos x="427" y="589"/>
                </a:cxn>
                <a:cxn ang="0">
                  <a:pos x="476" y="524"/>
                </a:cxn>
                <a:cxn ang="0">
                  <a:pos x="521" y="443"/>
                </a:cxn>
                <a:cxn ang="0">
                  <a:pos x="546" y="348"/>
                </a:cxn>
                <a:cxn ang="0">
                  <a:pos x="543" y="263"/>
                </a:cxn>
                <a:cxn ang="0">
                  <a:pos x="520" y="191"/>
                </a:cxn>
                <a:cxn ang="0">
                  <a:pos x="478" y="128"/>
                </a:cxn>
                <a:cxn ang="0">
                  <a:pos x="416" y="82"/>
                </a:cxn>
                <a:cxn ang="0">
                  <a:pos x="336" y="58"/>
                </a:cxn>
                <a:cxn ang="0">
                  <a:pos x="270" y="59"/>
                </a:cxn>
                <a:cxn ang="0">
                  <a:pos x="212" y="75"/>
                </a:cxn>
                <a:cxn ang="0">
                  <a:pos x="155" y="107"/>
                </a:cxn>
                <a:cxn ang="0">
                  <a:pos x="104" y="160"/>
                </a:cxn>
                <a:cxn ang="0">
                  <a:pos x="96" y="209"/>
                </a:cxn>
                <a:cxn ang="0">
                  <a:pos x="137" y="223"/>
                </a:cxn>
                <a:cxn ang="0">
                  <a:pos x="159" y="249"/>
                </a:cxn>
                <a:cxn ang="0">
                  <a:pos x="168" y="277"/>
                </a:cxn>
                <a:cxn ang="0">
                  <a:pos x="168" y="310"/>
                </a:cxn>
                <a:cxn ang="0">
                  <a:pos x="150" y="349"/>
                </a:cxn>
                <a:cxn ang="0">
                  <a:pos x="119" y="372"/>
                </a:cxn>
                <a:cxn ang="0">
                  <a:pos x="85" y="379"/>
                </a:cxn>
                <a:cxn ang="0">
                  <a:pos x="68" y="377"/>
                </a:cxn>
                <a:cxn ang="0">
                  <a:pos x="42" y="368"/>
                </a:cxn>
                <a:cxn ang="0">
                  <a:pos x="17" y="346"/>
                </a:cxn>
                <a:cxn ang="0">
                  <a:pos x="2" y="307"/>
                </a:cxn>
                <a:cxn ang="0">
                  <a:pos x="7" y="230"/>
                </a:cxn>
                <a:cxn ang="0">
                  <a:pos x="42" y="148"/>
                </a:cxn>
                <a:cxn ang="0">
                  <a:pos x="103" y="78"/>
                </a:cxn>
                <a:cxn ang="0">
                  <a:pos x="187" y="27"/>
                </a:cxn>
                <a:cxn ang="0">
                  <a:pos x="291" y="2"/>
                </a:cxn>
              </a:cxnLst>
              <a:rect l="0" t="0" r="r" b="b"/>
              <a:pathLst>
                <a:path w="702" h="1070">
                  <a:moveTo>
                    <a:pt x="330" y="0"/>
                  </a:moveTo>
                  <a:lnTo>
                    <a:pt x="365" y="1"/>
                  </a:lnTo>
                  <a:lnTo>
                    <a:pt x="400" y="5"/>
                  </a:lnTo>
                  <a:lnTo>
                    <a:pt x="434" y="11"/>
                  </a:lnTo>
                  <a:lnTo>
                    <a:pt x="466" y="19"/>
                  </a:lnTo>
                  <a:lnTo>
                    <a:pt x="497" y="30"/>
                  </a:lnTo>
                  <a:lnTo>
                    <a:pt x="526" y="43"/>
                  </a:lnTo>
                  <a:lnTo>
                    <a:pt x="554" y="58"/>
                  </a:lnTo>
                  <a:lnTo>
                    <a:pt x="580" y="75"/>
                  </a:lnTo>
                  <a:lnTo>
                    <a:pt x="604" y="95"/>
                  </a:lnTo>
                  <a:lnTo>
                    <a:pt x="625" y="116"/>
                  </a:lnTo>
                  <a:lnTo>
                    <a:pt x="644" y="139"/>
                  </a:lnTo>
                  <a:lnTo>
                    <a:pt x="661" y="164"/>
                  </a:lnTo>
                  <a:lnTo>
                    <a:pt x="676" y="191"/>
                  </a:lnTo>
                  <a:lnTo>
                    <a:pt x="687" y="220"/>
                  </a:lnTo>
                  <a:lnTo>
                    <a:pt x="695" y="250"/>
                  </a:lnTo>
                  <a:lnTo>
                    <a:pt x="700" y="281"/>
                  </a:lnTo>
                  <a:lnTo>
                    <a:pt x="702" y="315"/>
                  </a:lnTo>
                  <a:lnTo>
                    <a:pt x="700" y="347"/>
                  </a:lnTo>
                  <a:lnTo>
                    <a:pt x="695" y="377"/>
                  </a:lnTo>
                  <a:lnTo>
                    <a:pt x="687" y="406"/>
                  </a:lnTo>
                  <a:lnTo>
                    <a:pt x="676" y="434"/>
                  </a:lnTo>
                  <a:lnTo>
                    <a:pt x="664" y="461"/>
                  </a:lnTo>
                  <a:lnTo>
                    <a:pt x="649" y="486"/>
                  </a:lnTo>
                  <a:lnTo>
                    <a:pt x="631" y="511"/>
                  </a:lnTo>
                  <a:lnTo>
                    <a:pt x="612" y="535"/>
                  </a:lnTo>
                  <a:lnTo>
                    <a:pt x="591" y="557"/>
                  </a:lnTo>
                  <a:lnTo>
                    <a:pt x="570" y="579"/>
                  </a:lnTo>
                  <a:lnTo>
                    <a:pt x="547" y="601"/>
                  </a:lnTo>
                  <a:lnTo>
                    <a:pt x="523" y="621"/>
                  </a:lnTo>
                  <a:lnTo>
                    <a:pt x="474" y="662"/>
                  </a:lnTo>
                  <a:lnTo>
                    <a:pt x="457" y="676"/>
                  </a:lnTo>
                  <a:lnTo>
                    <a:pt x="440" y="689"/>
                  </a:lnTo>
                  <a:lnTo>
                    <a:pt x="423" y="702"/>
                  </a:lnTo>
                  <a:lnTo>
                    <a:pt x="392" y="728"/>
                  </a:lnTo>
                  <a:lnTo>
                    <a:pt x="376" y="741"/>
                  </a:lnTo>
                  <a:lnTo>
                    <a:pt x="360" y="755"/>
                  </a:lnTo>
                  <a:lnTo>
                    <a:pt x="342" y="770"/>
                  </a:lnTo>
                  <a:lnTo>
                    <a:pt x="324" y="785"/>
                  </a:lnTo>
                  <a:lnTo>
                    <a:pt x="306" y="802"/>
                  </a:lnTo>
                  <a:lnTo>
                    <a:pt x="285" y="819"/>
                  </a:lnTo>
                  <a:lnTo>
                    <a:pt x="264" y="839"/>
                  </a:lnTo>
                  <a:lnTo>
                    <a:pt x="240" y="859"/>
                  </a:lnTo>
                  <a:lnTo>
                    <a:pt x="215" y="882"/>
                  </a:lnTo>
                  <a:lnTo>
                    <a:pt x="188" y="907"/>
                  </a:lnTo>
                  <a:lnTo>
                    <a:pt x="158" y="934"/>
                  </a:lnTo>
                  <a:lnTo>
                    <a:pt x="481" y="934"/>
                  </a:lnTo>
                  <a:lnTo>
                    <a:pt x="496" y="933"/>
                  </a:lnTo>
                  <a:lnTo>
                    <a:pt x="513" y="933"/>
                  </a:lnTo>
                  <a:lnTo>
                    <a:pt x="531" y="932"/>
                  </a:lnTo>
                  <a:lnTo>
                    <a:pt x="548" y="932"/>
                  </a:lnTo>
                  <a:lnTo>
                    <a:pt x="564" y="931"/>
                  </a:lnTo>
                  <a:lnTo>
                    <a:pt x="579" y="930"/>
                  </a:lnTo>
                  <a:lnTo>
                    <a:pt x="592" y="927"/>
                  </a:lnTo>
                  <a:lnTo>
                    <a:pt x="602" y="925"/>
                  </a:lnTo>
                  <a:lnTo>
                    <a:pt x="607" y="923"/>
                  </a:lnTo>
                  <a:lnTo>
                    <a:pt x="613" y="916"/>
                  </a:lnTo>
                  <a:lnTo>
                    <a:pt x="617" y="906"/>
                  </a:lnTo>
                  <a:lnTo>
                    <a:pt x="623" y="892"/>
                  </a:lnTo>
                  <a:lnTo>
                    <a:pt x="627" y="875"/>
                  </a:lnTo>
                  <a:lnTo>
                    <a:pt x="636" y="839"/>
                  </a:lnTo>
                  <a:lnTo>
                    <a:pt x="639" y="821"/>
                  </a:lnTo>
                  <a:lnTo>
                    <a:pt x="642" y="804"/>
                  </a:lnTo>
                  <a:lnTo>
                    <a:pt x="644" y="789"/>
                  </a:lnTo>
                  <a:lnTo>
                    <a:pt x="646" y="776"/>
                  </a:lnTo>
                  <a:lnTo>
                    <a:pt x="702" y="776"/>
                  </a:lnTo>
                  <a:lnTo>
                    <a:pt x="653" y="1070"/>
                  </a:lnTo>
                  <a:lnTo>
                    <a:pt x="0" y="1070"/>
                  </a:lnTo>
                  <a:lnTo>
                    <a:pt x="0" y="1043"/>
                  </a:lnTo>
                  <a:lnTo>
                    <a:pt x="1" y="1034"/>
                  </a:lnTo>
                  <a:lnTo>
                    <a:pt x="2" y="1027"/>
                  </a:lnTo>
                  <a:lnTo>
                    <a:pt x="4" y="1021"/>
                  </a:lnTo>
                  <a:lnTo>
                    <a:pt x="8" y="1016"/>
                  </a:lnTo>
                  <a:lnTo>
                    <a:pt x="12" y="1011"/>
                  </a:lnTo>
                  <a:lnTo>
                    <a:pt x="18" y="1005"/>
                  </a:lnTo>
                  <a:lnTo>
                    <a:pt x="397" y="622"/>
                  </a:lnTo>
                  <a:lnTo>
                    <a:pt x="411" y="607"/>
                  </a:lnTo>
                  <a:lnTo>
                    <a:pt x="427" y="589"/>
                  </a:lnTo>
                  <a:lnTo>
                    <a:pt x="443" y="569"/>
                  </a:lnTo>
                  <a:lnTo>
                    <a:pt x="459" y="548"/>
                  </a:lnTo>
                  <a:lnTo>
                    <a:pt x="476" y="524"/>
                  </a:lnTo>
                  <a:lnTo>
                    <a:pt x="492" y="499"/>
                  </a:lnTo>
                  <a:lnTo>
                    <a:pt x="507" y="472"/>
                  </a:lnTo>
                  <a:lnTo>
                    <a:pt x="521" y="443"/>
                  </a:lnTo>
                  <a:lnTo>
                    <a:pt x="532" y="413"/>
                  </a:lnTo>
                  <a:lnTo>
                    <a:pt x="540" y="381"/>
                  </a:lnTo>
                  <a:lnTo>
                    <a:pt x="546" y="348"/>
                  </a:lnTo>
                  <a:lnTo>
                    <a:pt x="548" y="314"/>
                  </a:lnTo>
                  <a:lnTo>
                    <a:pt x="547" y="288"/>
                  </a:lnTo>
                  <a:lnTo>
                    <a:pt x="543" y="263"/>
                  </a:lnTo>
                  <a:lnTo>
                    <a:pt x="538" y="238"/>
                  </a:lnTo>
                  <a:lnTo>
                    <a:pt x="530" y="213"/>
                  </a:lnTo>
                  <a:lnTo>
                    <a:pt x="520" y="191"/>
                  </a:lnTo>
                  <a:lnTo>
                    <a:pt x="508" y="168"/>
                  </a:lnTo>
                  <a:lnTo>
                    <a:pt x="494" y="147"/>
                  </a:lnTo>
                  <a:lnTo>
                    <a:pt x="478" y="128"/>
                  </a:lnTo>
                  <a:lnTo>
                    <a:pt x="459" y="110"/>
                  </a:lnTo>
                  <a:lnTo>
                    <a:pt x="438" y="95"/>
                  </a:lnTo>
                  <a:lnTo>
                    <a:pt x="416" y="82"/>
                  </a:lnTo>
                  <a:lnTo>
                    <a:pt x="391" y="71"/>
                  </a:lnTo>
                  <a:lnTo>
                    <a:pt x="365" y="63"/>
                  </a:lnTo>
                  <a:lnTo>
                    <a:pt x="336" y="58"/>
                  </a:lnTo>
                  <a:lnTo>
                    <a:pt x="306" y="57"/>
                  </a:lnTo>
                  <a:lnTo>
                    <a:pt x="288" y="57"/>
                  </a:lnTo>
                  <a:lnTo>
                    <a:pt x="270" y="59"/>
                  </a:lnTo>
                  <a:lnTo>
                    <a:pt x="251" y="63"/>
                  </a:lnTo>
                  <a:lnTo>
                    <a:pt x="232" y="68"/>
                  </a:lnTo>
                  <a:lnTo>
                    <a:pt x="212" y="75"/>
                  </a:lnTo>
                  <a:lnTo>
                    <a:pt x="192" y="84"/>
                  </a:lnTo>
                  <a:lnTo>
                    <a:pt x="173" y="95"/>
                  </a:lnTo>
                  <a:lnTo>
                    <a:pt x="155" y="107"/>
                  </a:lnTo>
                  <a:lnTo>
                    <a:pt x="136" y="123"/>
                  </a:lnTo>
                  <a:lnTo>
                    <a:pt x="120" y="140"/>
                  </a:lnTo>
                  <a:lnTo>
                    <a:pt x="104" y="160"/>
                  </a:lnTo>
                  <a:lnTo>
                    <a:pt x="90" y="182"/>
                  </a:lnTo>
                  <a:lnTo>
                    <a:pt x="78" y="207"/>
                  </a:lnTo>
                  <a:lnTo>
                    <a:pt x="96" y="209"/>
                  </a:lnTo>
                  <a:lnTo>
                    <a:pt x="113" y="211"/>
                  </a:lnTo>
                  <a:lnTo>
                    <a:pt x="126" y="217"/>
                  </a:lnTo>
                  <a:lnTo>
                    <a:pt x="137" y="223"/>
                  </a:lnTo>
                  <a:lnTo>
                    <a:pt x="147" y="231"/>
                  </a:lnTo>
                  <a:lnTo>
                    <a:pt x="153" y="240"/>
                  </a:lnTo>
                  <a:lnTo>
                    <a:pt x="159" y="249"/>
                  </a:lnTo>
                  <a:lnTo>
                    <a:pt x="163" y="259"/>
                  </a:lnTo>
                  <a:lnTo>
                    <a:pt x="166" y="268"/>
                  </a:lnTo>
                  <a:lnTo>
                    <a:pt x="168" y="277"/>
                  </a:lnTo>
                  <a:lnTo>
                    <a:pt x="169" y="286"/>
                  </a:lnTo>
                  <a:lnTo>
                    <a:pt x="169" y="293"/>
                  </a:lnTo>
                  <a:lnTo>
                    <a:pt x="168" y="310"/>
                  </a:lnTo>
                  <a:lnTo>
                    <a:pt x="164" y="325"/>
                  </a:lnTo>
                  <a:lnTo>
                    <a:pt x="158" y="337"/>
                  </a:lnTo>
                  <a:lnTo>
                    <a:pt x="150" y="349"/>
                  </a:lnTo>
                  <a:lnTo>
                    <a:pt x="141" y="358"/>
                  </a:lnTo>
                  <a:lnTo>
                    <a:pt x="131" y="365"/>
                  </a:lnTo>
                  <a:lnTo>
                    <a:pt x="119" y="372"/>
                  </a:lnTo>
                  <a:lnTo>
                    <a:pt x="108" y="376"/>
                  </a:lnTo>
                  <a:lnTo>
                    <a:pt x="96" y="379"/>
                  </a:lnTo>
                  <a:lnTo>
                    <a:pt x="85" y="379"/>
                  </a:lnTo>
                  <a:lnTo>
                    <a:pt x="81" y="379"/>
                  </a:lnTo>
                  <a:lnTo>
                    <a:pt x="75" y="379"/>
                  </a:lnTo>
                  <a:lnTo>
                    <a:pt x="68" y="377"/>
                  </a:lnTo>
                  <a:lnTo>
                    <a:pt x="60" y="375"/>
                  </a:lnTo>
                  <a:lnTo>
                    <a:pt x="51" y="372"/>
                  </a:lnTo>
                  <a:lnTo>
                    <a:pt x="42" y="368"/>
                  </a:lnTo>
                  <a:lnTo>
                    <a:pt x="33" y="362"/>
                  </a:lnTo>
                  <a:lnTo>
                    <a:pt x="24" y="355"/>
                  </a:lnTo>
                  <a:lnTo>
                    <a:pt x="17" y="346"/>
                  </a:lnTo>
                  <a:lnTo>
                    <a:pt x="10" y="336"/>
                  </a:lnTo>
                  <a:lnTo>
                    <a:pt x="5" y="322"/>
                  </a:lnTo>
                  <a:lnTo>
                    <a:pt x="2" y="307"/>
                  </a:lnTo>
                  <a:lnTo>
                    <a:pt x="0" y="290"/>
                  </a:lnTo>
                  <a:lnTo>
                    <a:pt x="2" y="260"/>
                  </a:lnTo>
                  <a:lnTo>
                    <a:pt x="7" y="230"/>
                  </a:lnTo>
                  <a:lnTo>
                    <a:pt x="16" y="202"/>
                  </a:lnTo>
                  <a:lnTo>
                    <a:pt x="28" y="174"/>
                  </a:lnTo>
                  <a:lnTo>
                    <a:pt x="42" y="148"/>
                  </a:lnTo>
                  <a:lnTo>
                    <a:pt x="60" y="123"/>
                  </a:lnTo>
                  <a:lnTo>
                    <a:pt x="80" y="99"/>
                  </a:lnTo>
                  <a:lnTo>
                    <a:pt x="103" y="78"/>
                  </a:lnTo>
                  <a:lnTo>
                    <a:pt x="129" y="59"/>
                  </a:lnTo>
                  <a:lnTo>
                    <a:pt x="157" y="41"/>
                  </a:lnTo>
                  <a:lnTo>
                    <a:pt x="187" y="27"/>
                  </a:lnTo>
                  <a:lnTo>
                    <a:pt x="220" y="16"/>
                  </a:lnTo>
                  <a:lnTo>
                    <a:pt x="255" y="7"/>
                  </a:lnTo>
                  <a:lnTo>
                    <a:pt x="291" y="2"/>
                  </a:lnTo>
                  <a:lnTo>
                    <a:pt x="3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32" name="Freeform 11"/>
          <p:cNvSpPr>
            <a:spLocks noChangeAspect="1" noEditPoints="1"/>
          </p:cNvSpPr>
          <p:nvPr>
            <p:custDataLst>
              <p:tags r:id="rId13"/>
            </p:custDataLst>
          </p:nvPr>
        </p:nvSpPr>
        <p:spPr bwMode="auto">
          <a:xfrm>
            <a:off x="7162800" y="4495800"/>
            <a:ext cx="457200" cy="456362"/>
          </a:xfrm>
          <a:custGeom>
            <a:avLst/>
            <a:gdLst/>
            <a:ahLst/>
            <a:cxnLst>
              <a:cxn ang="0">
                <a:pos x="346" y="1467"/>
              </a:cxn>
              <a:cxn ang="0">
                <a:pos x="1169" y="104"/>
              </a:cxn>
              <a:cxn ang="0">
                <a:pos x="1315" y="83"/>
              </a:cxn>
              <a:cxn ang="0">
                <a:pos x="355" y="270"/>
              </a:cxn>
              <a:cxn ang="0">
                <a:pos x="613" y="645"/>
              </a:cxn>
              <a:cxn ang="0">
                <a:pos x="863" y="1022"/>
              </a:cxn>
              <a:cxn ang="0">
                <a:pos x="1010" y="1250"/>
              </a:cxn>
              <a:cxn ang="0">
                <a:pos x="1121" y="1450"/>
              </a:cxn>
              <a:cxn ang="0">
                <a:pos x="1140" y="1541"/>
              </a:cxn>
              <a:cxn ang="0">
                <a:pos x="1349" y="1412"/>
              </a:cxn>
              <a:cxn ang="0">
                <a:pos x="1133" y="1101"/>
              </a:cxn>
              <a:cxn ang="0">
                <a:pos x="904" y="760"/>
              </a:cxn>
              <a:cxn ang="0">
                <a:pos x="724" y="488"/>
              </a:cxn>
              <a:cxn ang="0">
                <a:pos x="603" y="291"/>
              </a:cxn>
              <a:cxn ang="0">
                <a:pos x="530" y="138"/>
              </a:cxn>
              <a:cxn ang="0">
                <a:pos x="78" y="0"/>
              </a:cxn>
              <a:cxn ang="0">
                <a:pos x="781" y="31"/>
              </a:cxn>
              <a:cxn ang="0">
                <a:pos x="742" y="83"/>
              </a:cxn>
              <a:cxn ang="0">
                <a:pos x="611" y="115"/>
              </a:cxn>
              <a:cxn ang="0">
                <a:pos x="649" y="200"/>
              </a:cxn>
              <a:cxn ang="0">
                <a:pos x="748" y="367"/>
              </a:cxn>
              <a:cxn ang="0">
                <a:pos x="931" y="493"/>
              </a:cxn>
              <a:cxn ang="0">
                <a:pos x="1077" y="293"/>
              </a:cxn>
              <a:cxn ang="0">
                <a:pos x="1104" y="176"/>
              </a:cxn>
              <a:cxn ang="0">
                <a:pos x="1059" y="96"/>
              </a:cxn>
              <a:cxn ang="0">
                <a:pos x="978" y="60"/>
              </a:cxn>
              <a:cxn ang="0">
                <a:pos x="1010" y="2"/>
              </a:cxn>
              <a:cxn ang="0">
                <a:pos x="1590" y="8"/>
              </a:cxn>
              <a:cxn ang="0">
                <a:pos x="1597" y="70"/>
              </a:cxn>
              <a:cxn ang="0">
                <a:pos x="1455" y="104"/>
              </a:cxn>
              <a:cxn ang="0">
                <a:pos x="1223" y="279"/>
              </a:cxn>
              <a:cxn ang="0">
                <a:pos x="954" y="626"/>
              </a:cxn>
              <a:cxn ang="0">
                <a:pos x="1318" y="1222"/>
              </a:cxn>
              <a:cxn ang="0">
                <a:pos x="1476" y="1447"/>
              </a:cxn>
              <a:cxn ang="0">
                <a:pos x="1551" y="1536"/>
              </a:cxn>
              <a:cxn ang="0">
                <a:pos x="1632" y="1569"/>
              </a:cxn>
              <a:cxn ang="0">
                <a:pos x="1612" y="1632"/>
              </a:cxn>
              <a:cxn ang="0">
                <a:pos x="859" y="1628"/>
              </a:cxn>
              <a:cxn ang="0">
                <a:pos x="864" y="1561"/>
              </a:cxn>
              <a:cxn ang="0">
                <a:pos x="992" y="1544"/>
              </a:cxn>
              <a:cxn ang="0">
                <a:pos x="1036" y="1471"/>
              </a:cxn>
              <a:cxn ang="0">
                <a:pos x="963" y="1336"/>
              </a:cxn>
              <a:cxn ang="0">
                <a:pos x="803" y="1082"/>
              </a:cxn>
              <a:cxn ang="0">
                <a:pos x="460" y="1333"/>
              </a:cxn>
              <a:cxn ang="0">
                <a:pos x="429" y="1452"/>
              </a:cxn>
              <a:cxn ang="0">
                <a:pos x="476" y="1537"/>
              </a:cxn>
              <a:cxn ang="0">
                <a:pos x="566" y="1576"/>
              </a:cxn>
              <a:cxn ang="0">
                <a:pos x="531" y="1635"/>
              </a:cxn>
              <a:cxn ang="0">
                <a:pos x="8" y="1621"/>
              </a:cxn>
              <a:cxn ang="0">
                <a:pos x="26" y="1559"/>
              </a:cxn>
              <a:cxn ang="0">
                <a:pos x="185" y="1474"/>
              </a:cxn>
              <a:cxn ang="0">
                <a:pos x="692" y="914"/>
              </a:cxn>
              <a:cxn ang="0">
                <a:pos x="588" y="757"/>
              </a:cxn>
              <a:cxn ang="0">
                <a:pos x="389" y="463"/>
              </a:cxn>
              <a:cxn ang="0">
                <a:pos x="198" y="192"/>
              </a:cxn>
              <a:cxn ang="0">
                <a:pos x="97" y="92"/>
              </a:cxn>
              <a:cxn ang="0">
                <a:pos x="13" y="52"/>
              </a:cxn>
              <a:cxn ang="0">
                <a:pos x="44" y="3"/>
              </a:cxn>
            </a:cxnLst>
            <a:rect l="0" t="0" r="r" b="b"/>
            <a:pathLst>
              <a:path w="1640" h="1637">
                <a:moveTo>
                  <a:pt x="342" y="1437"/>
                </a:moveTo>
                <a:lnTo>
                  <a:pt x="222" y="1554"/>
                </a:lnTo>
                <a:lnTo>
                  <a:pt x="380" y="1554"/>
                </a:lnTo>
                <a:lnTo>
                  <a:pt x="376" y="1547"/>
                </a:lnTo>
                <a:lnTo>
                  <a:pt x="370" y="1537"/>
                </a:lnTo>
                <a:lnTo>
                  <a:pt x="364" y="1525"/>
                </a:lnTo>
                <a:lnTo>
                  <a:pt x="358" y="1509"/>
                </a:lnTo>
                <a:lnTo>
                  <a:pt x="352" y="1490"/>
                </a:lnTo>
                <a:lnTo>
                  <a:pt x="346" y="1467"/>
                </a:lnTo>
                <a:lnTo>
                  <a:pt x="346" y="1464"/>
                </a:lnTo>
                <a:lnTo>
                  <a:pt x="346" y="1460"/>
                </a:lnTo>
                <a:lnTo>
                  <a:pt x="344" y="1454"/>
                </a:lnTo>
                <a:lnTo>
                  <a:pt x="344" y="1447"/>
                </a:lnTo>
                <a:lnTo>
                  <a:pt x="343" y="1442"/>
                </a:lnTo>
                <a:lnTo>
                  <a:pt x="342" y="1439"/>
                </a:lnTo>
                <a:lnTo>
                  <a:pt x="342" y="1437"/>
                </a:lnTo>
                <a:close/>
                <a:moveTo>
                  <a:pt x="1157" y="83"/>
                </a:moveTo>
                <a:lnTo>
                  <a:pt x="1169" y="104"/>
                </a:lnTo>
                <a:lnTo>
                  <a:pt x="1178" y="126"/>
                </a:lnTo>
                <a:lnTo>
                  <a:pt x="1183" y="148"/>
                </a:lnTo>
                <a:lnTo>
                  <a:pt x="1186" y="171"/>
                </a:lnTo>
                <a:lnTo>
                  <a:pt x="1188" y="196"/>
                </a:lnTo>
                <a:lnTo>
                  <a:pt x="1214" y="170"/>
                </a:lnTo>
                <a:lnTo>
                  <a:pt x="1239" y="146"/>
                </a:lnTo>
                <a:lnTo>
                  <a:pt x="1263" y="123"/>
                </a:lnTo>
                <a:lnTo>
                  <a:pt x="1289" y="102"/>
                </a:lnTo>
                <a:lnTo>
                  <a:pt x="1315" y="83"/>
                </a:lnTo>
                <a:lnTo>
                  <a:pt x="1157" y="83"/>
                </a:lnTo>
                <a:close/>
                <a:moveTo>
                  <a:pt x="215" y="83"/>
                </a:moveTo>
                <a:lnTo>
                  <a:pt x="231" y="104"/>
                </a:lnTo>
                <a:lnTo>
                  <a:pt x="249" y="127"/>
                </a:lnTo>
                <a:lnTo>
                  <a:pt x="268" y="152"/>
                </a:lnTo>
                <a:lnTo>
                  <a:pt x="288" y="179"/>
                </a:lnTo>
                <a:lnTo>
                  <a:pt x="309" y="207"/>
                </a:lnTo>
                <a:lnTo>
                  <a:pt x="332" y="238"/>
                </a:lnTo>
                <a:lnTo>
                  <a:pt x="355" y="270"/>
                </a:lnTo>
                <a:lnTo>
                  <a:pt x="379" y="304"/>
                </a:lnTo>
                <a:lnTo>
                  <a:pt x="403" y="338"/>
                </a:lnTo>
                <a:lnTo>
                  <a:pt x="428" y="374"/>
                </a:lnTo>
                <a:lnTo>
                  <a:pt x="453" y="411"/>
                </a:lnTo>
                <a:lnTo>
                  <a:pt x="480" y="448"/>
                </a:lnTo>
                <a:lnTo>
                  <a:pt x="506" y="487"/>
                </a:lnTo>
                <a:lnTo>
                  <a:pt x="559" y="565"/>
                </a:lnTo>
                <a:lnTo>
                  <a:pt x="586" y="605"/>
                </a:lnTo>
                <a:lnTo>
                  <a:pt x="613" y="645"/>
                </a:lnTo>
                <a:lnTo>
                  <a:pt x="667" y="725"/>
                </a:lnTo>
                <a:lnTo>
                  <a:pt x="693" y="764"/>
                </a:lnTo>
                <a:lnTo>
                  <a:pt x="719" y="803"/>
                </a:lnTo>
                <a:lnTo>
                  <a:pt x="745" y="842"/>
                </a:lnTo>
                <a:lnTo>
                  <a:pt x="770" y="880"/>
                </a:lnTo>
                <a:lnTo>
                  <a:pt x="794" y="917"/>
                </a:lnTo>
                <a:lnTo>
                  <a:pt x="818" y="953"/>
                </a:lnTo>
                <a:lnTo>
                  <a:pt x="841" y="988"/>
                </a:lnTo>
                <a:lnTo>
                  <a:pt x="863" y="1022"/>
                </a:lnTo>
                <a:lnTo>
                  <a:pt x="885" y="1055"/>
                </a:lnTo>
                <a:lnTo>
                  <a:pt x="904" y="1086"/>
                </a:lnTo>
                <a:lnTo>
                  <a:pt x="924" y="1115"/>
                </a:lnTo>
                <a:lnTo>
                  <a:pt x="942" y="1143"/>
                </a:lnTo>
                <a:lnTo>
                  <a:pt x="958" y="1169"/>
                </a:lnTo>
                <a:lnTo>
                  <a:pt x="973" y="1192"/>
                </a:lnTo>
                <a:lnTo>
                  <a:pt x="987" y="1214"/>
                </a:lnTo>
                <a:lnTo>
                  <a:pt x="999" y="1233"/>
                </a:lnTo>
                <a:lnTo>
                  <a:pt x="1010" y="1250"/>
                </a:lnTo>
                <a:lnTo>
                  <a:pt x="1019" y="1264"/>
                </a:lnTo>
                <a:lnTo>
                  <a:pt x="1037" y="1295"/>
                </a:lnTo>
                <a:lnTo>
                  <a:pt x="1054" y="1324"/>
                </a:lnTo>
                <a:lnTo>
                  <a:pt x="1069" y="1350"/>
                </a:lnTo>
                <a:lnTo>
                  <a:pt x="1082" y="1374"/>
                </a:lnTo>
                <a:lnTo>
                  <a:pt x="1094" y="1396"/>
                </a:lnTo>
                <a:lnTo>
                  <a:pt x="1104" y="1416"/>
                </a:lnTo>
                <a:lnTo>
                  <a:pt x="1113" y="1434"/>
                </a:lnTo>
                <a:lnTo>
                  <a:pt x="1121" y="1450"/>
                </a:lnTo>
                <a:lnTo>
                  <a:pt x="1126" y="1465"/>
                </a:lnTo>
                <a:lnTo>
                  <a:pt x="1132" y="1478"/>
                </a:lnTo>
                <a:lnTo>
                  <a:pt x="1136" y="1490"/>
                </a:lnTo>
                <a:lnTo>
                  <a:pt x="1139" y="1501"/>
                </a:lnTo>
                <a:lnTo>
                  <a:pt x="1140" y="1510"/>
                </a:lnTo>
                <a:lnTo>
                  <a:pt x="1142" y="1519"/>
                </a:lnTo>
                <a:lnTo>
                  <a:pt x="1142" y="1527"/>
                </a:lnTo>
                <a:lnTo>
                  <a:pt x="1142" y="1534"/>
                </a:lnTo>
                <a:lnTo>
                  <a:pt x="1140" y="1541"/>
                </a:lnTo>
                <a:lnTo>
                  <a:pt x="1139" y="1547"/>
                </a:lnTo>
                <a:lnTo>
                  <a:pt x="1139" y="1554"/>
                </a:lnTo>
                <a:lnTo>
                  <a:pt x="1454" y="1554"/>
                </a:lnTo>
                <a:lnTo>
                  <a:pt x="1439" y="1535"/>
                </a:lnTo>
                <a:lnTo>
                  <a:pt x="1424" y="1515"/>
                </a:lnTo>
                <a:lnTo>
                  <a:pt x="1407" y="1492"/>
                </a:lnTo>
                <a:lnTo>
                  <a:pt x="1389" y="1467"/>
                </a:lnTo>
                <a:lnTo>
                  <a:pt x="1369" y="1440"/>
                </a:lnTo>
                <a:lnTo>
                  <a:pt x="1349" y="1412"/>
                </a:lnTo>
                <a:lnTo>
                  <a:pt x="1327" y="1382"/>
                </a:lnTo>
                <a:lnTo>
                  <a:pt x="1305" y="1351"/>
                </a:lnTo>
                <a:lnTo>
                  <a:pt x="1283" y="1318"/>
                </a:lnTo>
                <a:lnTo>
                  <a:pt x="1259" y="1283"/>
                </a:lnTo>
                <a:lnTo>
                  <a:pt x="1234" y="1248"/>
                </a:lnTo>
                <a:lnTo>
                  <a:pt x="1210" y="1213"/>
                </a:lnTo>
                <a:lnTo>
                  <a:pt x="1185" y="1176"/>
                </a:lnTo>
                <a:lnTo>
                  <a:pt x="1159" y="1139"/>
                </a:lnTo>
                <a:lnTo>
                  <a:pt x="1133" y="1101"/>
                </a:lnTo>
                <a:lnTo>
                  <a:pt x="1107" y="1063"/>
                </a:lnTo>
                <a:lnTo>
                  <a:pt x="1081" y="1024"/>
                </a:lnTo>
                <a:lnTo>
                  <a:pt x="1055" y="986"/>
                </a:lnTo>
                <a:lnTo>
                  <a:pt x="1029" y="947"/>
                </a:lnTo>
                <a:lnTo>
                  <a:pt x="1003" y="909"/>
                </a:lnTo>
                <a:lnTo>
                  <a:pt x="978" y="871"/>
                </a:lnTo>
                <a:lnTo>
                  <a:pt x="953" y="833"/>
                </a:lnTo>
                <a:lnTo>
                  <a:pt x="928" y="796"/>
                </a:lnTo>
                <a:lnTo>
                  <a:pt x="904" y="760"/>
                </a:lnTo>
                <a:lnTo>
                  <a:pt x="880" y="725"/>
                </a:lnTo>
                <a:lnTo>
                  <a:pt x="857" y="690"/>
                </a:lnTo>
                <a:lnTo>
                  <a:pt x="835" y="657"/>
                </a:lnTo>
                <a:lnTo>
                  <a:pt x="814" y="625"/>
                </a:lnTo>
                <a:lnTo>
                  <a:pt x="794" y="594"/>
                </a:lnTo>
                <a:lnTo>
                  <a:pt x="774" y="565"/>
                </a:lnTo>
                <a:lnTo>
                  <a:pt x="756" y="537"/>
                </a:lnTo>
                <a:lnTo>
                  <a:pt x="740" y="512"/>
                </a:lnTo>
                <a:lnTo>
                  <a:pt x="724" y="488"/>
                </a:lnTo>
                <a:lnTo>
                  <a:pt x="710" y="466"/>
                </a:lnTo>
                <a:lnTo>
                  <a:pt x="697" y="447"/>
                </a:lnTo>
                <a:lnTo>
                  <a:pt x="686" y="430"/>
                </a:lnTo>
                <a:lnTo>
                  <a:pt x="677" y="415"/>
                </a:lnTo>
                <a:lnTo>
                  <a:pt x="669" y="403"/>
                </a:lnTo>
                <a:lnTo>
                  <a:pt x="650" y="371"/>
                </a:lnTo>
                <a:lnTo>
                  <a:pt x="633" y="342"/>
                </a:lnTo>
                <a:lnTo>
                  <a:pt x="617" y="315"/>
                </a:lnTo>
                <a:lnTo>
                  <a:pt x="603" y="291"/>
                </a:lnTo>
                <a:lnTo>
                  <a:pt x="590" y="268"/>
                </a:lnTo>
                <a:lnTo>
                  <a:pt x="579" y="248"/>
                </a:lnTo>
                <a:lnTo>
                  <a:pt x="569" y="229"/>
                </a:lnTo>
                <a:lnTo>
                  <a:pt x="553" y="196"/>
                </a:lnTo>
                <a:lnTo>
                  <a:pt x="547" y="182"/>
                </a:lnTo>
                <a:lnTo>
                  <a:pt x="541" y="170"/>
                </a:lnTo>
                <a:lnTo>
                  <a:pt x="537" y="158"/>
                </a:lnTo>
                <a:lnTo>
                  <a:pt x="533" y="148"/>
                </a:lnTo>
                <a:lnTo>
                  <a:pt x="530" y="138"/>
                </a:lnTo>
                <a:lnTo>
                  <a:pt x="527" y="130"/>
                </a:lnTo>
                <a:lnTo>
                  <a:pt x="526" y="122"/>
                </a:lnTo>
                <a:lnTo>
                  <a:pt x="524" y="115"/>
                </a:lnTo>
                <a:lnTo>
                  <a:pt x="524" y="108"/>
                </a:lnTo>
                <a:lnTo>
                  <a:pt x="523" y="101"/>
                </a:lnTo>
                <a:lnTo>
                  <a:pt x="523" y="95"/>
                </a:lnTo>
                <a:lnTo>
                  <a:pt x="523" y="83"/>
                </a:lnTo>
                <a:lnTo>
                  <a:pt x="215" y="83"/>
                </a:lnTo>
                <a:close/>
                <a:moveTo>
                  <a:pt x="78" y="0"/>
                </a:moveTo>
                <a:lnTo>
                  <a:pt x="716" y="0"/>
                </a:lnTo>
                <a:lnTo>
                  <a:pt x="729" y="1"/>
                </a:lnTo>
                <a:lnTo>
                  <a:pt x="740" y="2"/>
                </a:lnTo>
                <a:lnTo>
                  <a:pt x="751" y="3"/>
                </a:lnTo>
                <a:lnTo>
                  <a:pt x="759" y="6"/>
                </a:lnTo>
                <a:lnTo>
                  <a:pt x="767" y="9"/>
                </a:lnTo>
                <a:lnTo>
                  <a:pt x="773" y="14"/>
                </a:lnTo>
                <a:lnTo>
                  <a:pt x="778" y="21"/>
                </a:lnTo>
                <a:lnTo>
                  <a:pt x="781" y="31"/>
                </a:lnTo>
                <a:lnTo>
                  <a:pt x="782" y="42"/>
                </a:lnTo>
                <a:lnTo>
                  <a:pt x="781" y="52"/>
                </a:lnTo>
                <a:lnTo>
                  <a:pt x="778" y="60"/>
                </a:lnTo>
                <a:lnTo>
                  <a:pt x="774" y="67"/>
                </a:lnTo>
                <a:lnTo>
                  <a:pt x="769" y="73"/>
                </a:lnTo>
                <a:lnTo>
                  <a:pt x="763" y="76"/>
                </a:lnTo>
                <a:lnTo>
                  <a:pt x="756" y="79"/>
                </a:lnTo>
                <a:lnTo>
                  <a:pt x="749" y="81"/>
                </a:lnTo>
                <a:lnTo>
                  <a:pt x="742" y="83"/>
                </a:lnTo>
                <a:lnTo>
                  <a:pt x="736" y="83"/>
                </a:lnTo>
                <a:lnTo>
                  <a:pt x="713" y="83"/>
                </a:lnTo>
                <a:lnTo>
                  <a:pt x="698" y="84"/>
                </a:lnTo>
                <a:lnTo>
                  <a:pt x="681" y="86"/>
                </a:lnTo>
                <a:lnTo>
                  <a:pt x="663" y="90"/>
                </a:lnTo>
                <a:lnTo>
                  <a:pt x="644" y="94"/>
                </a:lnTo>
                <a:lnTo>
                  <a:pt x="626" y="101"/>
                </a:lnTo>
                <a:lnTo>
                  <a:pt x="609" y="109"/>
                </a:lnTo>
                <a:lnTo>
                  <a:pt x="611" y="115"/>
                </a:lnTo>
                <a:lnTo>
                  <a:pt x="612" y="121"/>
                </a:lnTo>
                <a:lnTo>
                  <a:pt x="614" y="126"/>
                </a:lnTo>
                <a:lnTo>
                  <a:pt x="617" y="132"/>
                </a:lnTo>
                <a:lnTo>
                  <a:pt x="619" y="138"/>
                </a:lnTo>
                <a:lnTo>
                  <a:pt x="625" y="152"/>
                </a:lnTo>
                <a:lnTo>
                  <a:pt x="628" y="160"/>
                </a:lnTo>
                <a:lnTo>
                  <a:pt x="632" y="169"/>
                </a:lnTo>
                <a:lnTo>
                  <a:pt x="642" y="189"/>
                </a:lnTo>
                <a:lnTo>
                  <a:pt x="649" y="200"/>
                </a:lnTo>
                <a:lnTo>
                  <a:pt x="656" y="213"/>
                </a:lnTo>
                <a:lnTo>
                  <a:pt x="663" y="227"/>
                </a:lnTo>
                <a:lnTo>
                  <a:pt x="672" y="243"/>
                </a:lnTo>
                <a:lnTo>
                  <a:pt x="682" y="259"/>
                </a:lnTo>
                <a:lnTo>
                  <a:pt x="693" y="277"/>
                </a:lnTo>
                <a:lnTo>
                  <a:pt x="705" y="297"/>
                </a:lnTo>
                <a:lnTo>
                  <a:pt x="718" y="318"/>
                </a:lnTo>
                <a:lnTo>
                  <a:pt x="733" y="342"/>
                </a:lnTo>
                <a:lnTo>
                  <a:pt x="748" y="367"/>
                </a:lnTo>
                <a:lnTo>
                  <a:pt x="766" y="394"/>
                </a:lnTo>
                <a:lnTo>
                  <a:pt x="784" y="424"/>
                </a:lnTo>
                <a:lnTo>
                  <a:pt x="805" y="456"/>
                </a:lnTo>
                <a:lnTo>
                  <a:pt x="827" y="489"/>
                </a:lnTo>
                <a:lnTo>
                  <a:pt x="850" y="526"/>
                </a:lnTo>
                <a:lnTo>
                  <a:pt x="876" y="565"/>
                </a:lnTo>
                <a:lnTo>
                  <a:pt x="893" y="542"/>
                </a:lnTo>
                <a:lnTo>
                  <a:pt x="911" y="519"/>
                </a:lnTo>
                <a:lnTo>
                  <a:pt x="931" y="493"/>
                </a:lnTo>
                <a:lnTo>
                  <a:pt x="950" y="467"/>
                </a:lnTo>
                <a:lnTo>
                  <a:pt x="970" y="440"/>
                </a:lnTo>
                <a:lnTo>
                  <a:pt x="989" y="414"/>
                </a:lnTo>
                <a:lnTo>
                  <a:pt x="1007" y="388"/>
                </a:lnTo>
                <a:lnTo>
                  <a:pt x="1025" y="366"/>
                </a:lnTo>
                <a:lnTo>
                  <a:pt x="1041" y="345"/>
                </a:lnTo>
                <a:lnTo>
                  <a:pt x="1054" y="327"/>
                </a:lnTo>
                <a:lnTo>
                  <a:pt x="1066" y="309"/>
                </a:lnTo>
                <a:lnTo>
                  <a:pt x="1077" y="293"/>
                </a:lnTo>
                <a:lnTo>
                  <a:pt x="1086" y="277"/>
                </a:lnTo>
                <a:lnTo>
                  <a:pt x="1093" y="262"/>
                </a:lnTo>
                <a:lnTo>
                  <a:pt x="1098" y="246"/>
                </a:lnTo>
                <a:lnTo>
                  <a:pt x="1102" y="230"/>
                </a:lnTo>
                <a:lnTo>
                  <a:pt x="1104" y="213"/>
                </a:lnTo>
                <a:lnTo>
                  <a:pt x="1105" y="196"/>
                </a:lnTo>
                <a:lnTo>
                  <a:pt x="1105" y="189"/>
                </a:lnTo>
                <a:lnTo>
                  <a:pt x="1104" y="183"/>
                </a:lnTo>
                <a:lnTo>
                  <a:pt x="1104" y="176"/>
                </a:lnTo>
                <a:lnTo>
                  <a:pt x="1102" y="168"/>
                </a:lnTo>
                <a:lnTo>
                  <a:pt x="1100" y="159"/>
                </a:lnTo>
                <a:lnTo>
                  <a:pt x="1098" y="149"/>
                </a:lnTo>
                <a:lnTo>
                  <a:pt x="1094" y="139"/>
                </a:lnTo>
                <a:lnTo>
                  <a:pt x="1090" y="130"/>
                </a:lnTo>
                <a:lnTo>
                  <a:pt x="1084" y="120"/>
                </a:lnTo>
                <a:lnTo>
                  <a:pt x="1077" y="111"/>
                </a:lnTo>
                <a:lnTo>
                  <a:pt x="1069" y="103"/>
                </a:lnTo>
                <a:lnTo>
                  <a:pt x="1059" y="96"/>
                </a:lnTo>
                <a:lnTo>
                  <a:pt x="1047" y="90"/>
                </a:lnTo>
                <a:lnTo>
                  <a:pt x="1034" y="86"/>
                </a:lnTo>
                <a:lnTo>
                  <a:pt x="1019" y="83"/>
                </a:lnTo>
                <a:lnTo>
                  <a:pt x="1011" y="81"/>
                </a:lnTo>
                <a:lnTo>
                  <a:pt x="1003" y="79"/>
                </a:lnTo>
                <a:lnTo>
                  <a:pt x="996" y="76"/>
                </a:lnTo>
                <a:lnTo>
                  <a:pt x="989" y="72"/>
                </a:lnTo>
                <a:lnTo>
                  <a:pt x="982" y="67"/>
                </a:lnTo>
                <a:lnTo>
                  <a:pt x="978" y="60"/>
                </a:lnTo>
                <a:lnTo>
                  <a:pt x="974" y="52"/>
                </a:lnTo>
                <a:lnTo>
                  <a:pt x="973" y="42"/>
                </a:lnTo>
                <a:lnTo>
                  <a:pt x="974" y="31"/>
                </a:lnTo>
                <a:lnTo>
                  <a:pt x="977" y="23"/>
                </a:lnTo>
                <a:lnTo>
                  <a:pt x="981" y="16"/>
                </a:lnTo>
                <a:lnTo>
                  <a:pt x="987" y="11"/>
                </a:lnTo>
                <a:lnTo>
                  <a:pt x="993" y="7"/>
                </a:lnTo>
                <a:lnTo>
                  <a:pt x="1001" y="4"/>
                </a:lnTo>
                <a:lnTo>
                  <a:pt x="1010" y="2"/>
                </a:lnTo>
                <a:lnTo>
                  <a:pt x="1020" y="1"/>
                </a:lnTo>
                <a:lnTo>
                  <a:pt x="1030" y="0"/>
                </a:lnTo>
                <a:lnTo>
                  <a:pt x="1052" y="0"/>
                </a:lnTo>
                <a:lnTo>
                  <a:pt x="1051" y="1"/>
                </a:lnTo>
                <a:lnTo>
                  <a:pt x="1553" y="1"/>
                </a:lnTo>
                <a:lnTo>
                  <a:pt x="1563" y="2"/>
                </a:lnTo>
                <a:lnTo>
                  <a:pt x="1573" y="3"/>
                </a:lnTo>
                <a:lnTo>
                  <a:pt x="1582" y="5"/>
                </a:lnTo>
                <a:lnTo>
                  <a:pt x="1590" y="8"/>
                </a:lnTo>
                <a:lnTo>
                  <a:pt x="1597" y="11"/>
                </a:lnTo>
                <a:lnTo>
                  <a:pt x="1602" y="17"/>
                </a:lnTo>
                <a:lnTo>
                  <a:pt x="1607" y="24"/>
                </a:lnTo>
                <a:lnTo>
                  <a:pt x="1609" y="32"/>
                </a:lnTo>
                <a:lnTo>
                  <a:pt x="1610" y="42"/>
                </a:lnTo>
                <a:lnTo>
                  <a:pt x="1609" y="52"/>
                </a:lnTo>
                <a:lnTo>
                  <a:pt x="1607" y="59"/>
                </a:lnTo>
                <a:lnTo>
                  <a:pt x="1602" y="66"/>
                </a:lnTo>
                <a:lnTo>
                  <a:pt x="1597" y="70"/>
                </a:lnTo>
                <a:lnTo>
                  <a:pt x="1590" y="74"/>
                </a:lnTo>
                <a:lnTo>
                  <a:pt x="1583" y="77"/>
                </a:lnTo>
                <a:lnTo>
                  <a:pt x="1574" y="80"/>
                </a:lnTo>
                <a:lnTo>
                  <a:pt x="1566" y="81"/>
                </a:lnTo>
                <a:lnTo>
                  <a:pt x="1558" y="83"/>
                </a:lnTo>
                <a:lnTo>
                  <a:pt x="1550" y="84"/>
                </a:lnTo>
                <a:lnTo>
                  <a:pt x="1517" y="88"/>
                </a:lnTo>
                <a:lnTo>
                  <a:pt x="1485" y="95"/>
                </a:lnTo>
                <a:lnTo>
                  <a:pt x="1455" y="104"/>
                </a:lnTo>
                <a:lnTo>
                  <a:pt x="1425" y="116"/>
                </a:lnTo>
                <a:lnTo>
                  <a:pt x="1397" y="130"/>
                </a:lnTo>
                <a:lnTo>
                  <a:pt x="1370" y="147"/>
                </a:lnTo>
                <a:lnTo>
                  <a:pt x="1344" y="165"/>
                </a:lnTo>
                <a:lnTo>
                  <a:pt x="1318" y="185"/>
                </a:lnTo>
                <a:lnTo>
                  <a:pt x="1294" y="206"/>
                </a:lnTo>
                <a:lnTo>
                  <a:pt x="1270" y="229"/>
                </a:lnTo>
                <a:lnTo>
                  <a:pt x="1246" y="254"/>
                </a:lnTo>
                <a:lnTo>
                  <a:pt x="1223" y="279"/>
                </a:lnTo>
                <a:lnTo>
                  <a:pt x="1201" y="305"/>
                </a:lnTo>
                <a:lnTo>
                  <a:pt x="1179" y="332"/>
                </a:lnTo>
                <a:lnTo>
                  <a:pt x="1136" y="387"/>
                </a:lnTo>
                <a:lnTo>
                  <a:pt x="1115" y="415"/>
                </a:lnTo>
                <a:lnTo>
                  <a:pt x="995" y="569"/>
                </a:lnTo>
                <a:lnTo>
                  <a:pt x="984" y="585"/>
                </a:lnTo>
                <a:lnTo>
                  <a:pt x="973" y="600"/>
                </a:lnTo>
                <a:lnTo>
                  <a:pt x="963" y="614"/>
                </a:lnTo>
                <a:lnTo>
                  <a:pt x="954" y="626"/>
                </a:lnTo>
                <a:lnTo>
                  <a:pt x="946" y="636"/>
                </a:lnTo>
                <a:lnTo>
                  <a:pt x="939" y="645"/>
                </a:lnTo>
                <a:lnTo>
                  <a:pt x="934" y="651"/>
                </a:lnTo>
                <a:lnTo>
                  <a:pt x="931" y="655"/>
                </a:lnTo>
                <a:lnTo>
                  <a:pt x="1257" y="1132"/>
                </a:lnTo>
                <a:lnTo>
                  <a:pt x="1272" y="1154"/>
                </a:lnTo>
                <a:lnTo>
                  <a:pt x="1287" y="1176"/>
                </a:lnTo>
                <a:lnTo>
                  <a:pt x="1302" y="1199"/>
                </a:lnTo>
                <a:lnTo>
                  <a:pt x="1318" y="1222"/>
                </a:lnTo>
                <a:lnTo>
                  <a:pt x="1351" y="1270"/>
                </a:lnTo>
                <a:lnTo>
                  <a:pt x="1368" y="1294"/>
                </a:lnTo>
                <a:lnTo>
                  <a:pt x="1384" y="1318"/>
                </a:lnTo>
                <a:lnTo>
                  <a:pt x="1400" y="1341"/>
                </a:lnTo>
                <a:lnTo>
                  <a:pt x="1417" y="1364"/>
                </a:lnTo>
                <a:lnTo>
                  <a:pt x="1432" y="1386"/>
                </a:lnTo>
                <a:lnTo>
                  <a:pt x="1447" y="1407"/>
                </a:lnTo>
                <a:lnTo>
                  <a:pt x="1462" y="1428"/>
                </a:lnTo>
                <a:lnTo>
                  <a:pt x="1476" y="1447"/>
                </a:lnTo>
                <a:lnTo>
                  <a:pt x="1489" y="1464"/>
                </a:lnTo>
                <a:lnTo>
                  <a:pt x="1501" y="1480"/>
                </a:lnTo>
                <a:lnTo>
                  <a:pt x="1512" y="1495"/>
                </a:lnTo>
                <a:lnTo>
                  <a:pt x="1521" y="1507"/>
                </a:lnTo>
                <a:lnTo>
                  <a:pt x="1530" y="1517"/>
                </a:lnTo>
                <a:lnTo>
                  <a:pt x="1537" y="1525"/>
                </a:lnTo>
                <a:lnTo>
                  <a:pt x="1543" y="1531"/>
                </a:lnTo>
                <a:lnTo>
                  <a:pt x="1547" y="1533"/>
                </a:lnTo>
                <a:lnTo>
                  <a:pt x="1551" y="1536"/>
                </a:lnTo>
                <a:lnTo>
                  <a:pt x="1557" y="1539"/>
                </a:lnTo>
                <a:lnTo>
                  <a:pt x="1565" y="1543"/>
                </a:lnTo>
                <a:lnTo>
                  <a:pt x="1574" y="1547"/>
                </a:lnTo>
                <a:lnTo>
                  <a:pt x="1587" y="1550"/>
                </a:lnTo>
                <a:lnTo>
                  <a:pt x="1603" y="1554"/>
                </a:lnTo>
                <a:lnTo>
                  <a:pt x="1611" y="1556"/>
                </a:lnTo>
                <a:lnTo>
                  <a:pt x="1619" y="1559"/>
                </a:lnTo>
                <a:lnTo>
                  <a:pt x="1626" y="1564"/>
                </a:lnTo>
                <a:lnTo>
                  <a:pt x="1632" y="1569"/>
                </a:lnTo>
                <a:lnTo>
                  <a:pt x="1636" y="1576"/>
                </a:lnTo>
                <a:lnTo>
                  <a:pt x="1639" y="1585"/>
                </a:lnTo>
                <a:lnTo>
                  <a:pt x="1640" y="1595"/>
                </a:lnTo>
                <a:lnTo>
                  <a:pt x="1639" y="1606"/>
                </a:lnTo>
                <a:lnTo>
                  <a:pt x="1637" y="1614"/>
                </a:lnTo>
                <a:lnTo>
                  <a:pt x="1633" y="1621"/>
                </a:lnTo>
                <a:lnTo>
                  <a:pt x="1627" y="1626"/>
                </a:lnTo>
                <a:lnTo>
                  <a:pt x="1621" y="1630"/>
                </a:lnTo>
                <a:lnTo>
                  <a:pt x="1612" y="1632"/>
                </a:lnTo>
                <a:lnTo>
                  <a:pt x="1604" y="1635"/>
                </a:lnTo>
                <a:lnTo>
                  <a:pt x="1594" y="1636"/>
                </a:lnTo>
                <a:lnTo>
                  <a:pt x="1584" y="1637"/>
                </a:lnTo>
                <a:lnTo>
                  <a:pt x="910" y="1637"/>
                </a:lnTo>
                <a:lnTo>
                  <a:pt x="897" y="1636"/>
                </a:lnTo>
                <a:lnTo>
                  <a:pt x="886" y="1635"/>
                </a:lnTo>
                <a:lnTo>
                  <a:pt x="876" y="1634"/>
                </a:lnTo>
                <a:lnTo>
                  <a:pt x="867" y="1631"/>
                </a:lnTo>
                <a:lnTo>
                  <a:pt x="859" y="1628"/>
                </a:lnTo>
                <a:lnTo>
                  <a:pt x="853" y="1623"/>
                </a:lnTo>
                <a:lnTo>
                  <a:pt x="848" y="1616"/>
                </a:lnTo>
                <a:lnTo>
                  <a:pt x="846" y="1606"/>
                </a:lnTo>
                <a:lnTo>
                  <a:pt x="844" y="1595"/>
                </a:lnTo>
                <a:lnTo>
                  <a:pt x="846" y="1585"/>
                </a:lnTo>
                <a:lnTo>
                  <a:pt x="848" y="1576"/>
                </a:lnTo>
                <a:lnTo>
                  <a:pt x="852" y="1569"/>
                </a:lnTo>
                <a:lnTo>
                  <a:pt x="858" y="1564"/>
                </a:lnTo>
                <a:lnTo>
                  <a:pt x="864" y="1561"/>
                </a:lnTo>
                <a:lnTo>
                  <a:pt x="871" y="1558"/>
                </a:lnTo>
                <a:lnTo>
                  <a:pt x="878" y="1555"/>
                </a:lnTo>
                <a:lnTo>
                  <a:pt x="885" y="1554"/>
                </a:lnTo>
                <a:lnTo>
                  <a:pt x="892" y="1554"/>
                </a:lnTo>
                <a:lnTo>
                  <a:pt x="904" y="1554"/>
                </a:lnTo>
                <a:lnTo>
                  <a:pt x="926" y="1553"/>
                </a:lnTo>
                <a:lnTo>
                  <a:pt x="947" y="1551"/>
                </a:lnTo>
                <a:lnTo>
                  <a:pt x="970" y="1548"/>
                </a:lnTo>
                <a:lnTo>
                  <a:pt x="992" y="1544"/>
                </a:lnTo>
                <a:lnTo>
                  <a:pt x="1013" y="1538"/>
                </a:lnTo>
                <a:lnTo>
                  <a:pt x="1035" y="1530"/>
                </a:lnTo>
                <a:lnTo>
                  <a:pt x="1055" y="1520"/>
                </a:lnTo>
                <a:lnTo>
                  <a:pt x="1053" y="1514"/>
                </a:lnTo>
                <a:lnTo>
                  <a:pt x="1048" y="1501"/>
                </a:lnTo>
                <a:lnTo>
                  <a:pt x="1046" y="1494"/>
                </a:lnTo>
                <a:lnTo>
                  <a:pt x="1043" y="1487"/>
                </a:lnTo>
                <a:lnTo>
                  <a:pt x="1040" y="1480"/>
                </a:lnTo>
                <a:lnTo>
                  <a:pt x="1036" y="1471"/>
                </a:lnTo>
                <a:lnTo>
                  <a:pt x="1028" y="1453"/>
                </a:lnTo>
                <a:lnTo>
                  <a:pt x="1023" y="1442"/>
                </a:lnTo>
                <a:lnTo>
                  <a:pt x="1016" y="1430"/>
                </a:lnTo>
                <a:lnTo>
                  <a:pt x="1010" y="1418"/>
                </a:lnTo>
                <a:lnTo>
                  <a:pt x="1002" y="1404"/>
                </a:lnTo>
                <a:lnTo>
                  <a:pt x="994" y="1389"/>
                </a:lnTo>
                <a:lnTo>
                  <a:pt x="985" y="1373"/>
                </a:lnTo>
                <a:lnTo>
                  <a:pt x="975" y="1355"/>
                </a:lnTo>
                <a:lnTo>
                  <a:pt x="963" y="1336"/>
                </a:lnTo>
                <a:lnTo>
                  <a:pt x="951" y="1315"/>
                </a:lnTo>
                <a:lnTo>
                  <a:pt x="938" y="1293"/>
                </a:lnTo>
                <a:lnTo>
                  <a:pt x="922" y="1268"/>
                </a:lnTo>
                <a:lnTo>
                  <a:pt x="906" y="1243"/>
                </a:lnTo>
                <a:lnTo>
                  <a:pt x="889" y="1215"/>
                </a:lnTo>
                <a:lnTo>
                  <a:pt x="870" y="1184"/>
                </a:lnTo>
                <a:lnTo>
                  <a:pt x="849" y="1152"/>
                </a:lnTo>
                <a:lnTo>
                  <a:pt x="827" y="1118"/>
                </a:lnTo>
                <a:lnTo>
                  <a:pt x="803" y="1082"/>
                </a:lnTo>
                <a:lnTo>
                  <a:pt x="778" y="1042"/>
                </a:lnTo>
                <a:lnTo>
                  <a:pt x="751" y="1001"/>
                </a:lnTo>
                <a:lnTo>
                  <a:pt x="682" y="1078"/>
                </a:lnTo>
                <a:lnTo>
                  <a:pt x="614" y="1153"/>
                </a:lnTo>
                <a:lnTo>
                  <a:pt x="546" y="1230"/>
                </a:lnTo>
                <a:lnTo>
                  <a:pt x="480" y="1306"/>
                </a:lnTo>
                <a:lnTo>
                  <a:pt x="474" y="1313"/>
                </a:lnTo>
                <a:lnTo>
                  <a:pt x="468" y="1322"/>
                </a:lnTo>
                <a:lnTo>
                  <a:pt x="460" y="1333"/>
                </a:lnTo>
                <a:lnTo>
                  <a:pt x="452" y="1345"/>
                </a:lnTo>
                <a:lnTo>
                  <a:pt x="445" y="1360"/>
                </a:lnTo>
                <a:lnTo>
                  <a:pt x="438" y="1376"/>
                </a:lnTo>
                <a:lnTo>
                  <a:pt x="432" y="1394"/>
                </a:lnTo>
                <a:lnTo>
                  <a:pt x="429" y="1413"/>
                </a:lnTo>
                <a:lnTo>
                  <a:pt x="428" y="1433"/>
                </a:lnTo>
                <a:lnTo>
                  <a:pt x="428" y="1439"/>
                </a:lnTo>
                <a:lnTo>
                  <a:pt x="428" y="1445"/>
                </a:lnTo>
                <a:lnTo>
                  <a:pt x="429" y="1452"/>
                </a:lnTo>
                <a:lnTo>
                  <a:pt x="431" y="1460"/>
                </a:lnTo>
                <a:lnTo>
                  <a:pt x="432" y="1469"/>
                </a:lnTo>
                <a:lnTo>
                  <a:pt x="435" y="1479"/>
                </a:lnTo>
                <a:lnTo>
                  <a:pt x="439" y="1489"/>
                </a:lnTo>
                <a:lnTo>
                  <a:pt x="444" y="1499"/>
                </a:lnTo>
                <a:lnTo>
                  <a:pt x="450" y="1510"/>
                </a:lnTo>
                <a:lnTo>
                  <a:pt x="457" y="1520"/>
                </a:lnTo>
                <a:lnTo>
                  <a:pt x="466" y="1529"/>
                </a:lnTo>
                <a:lnTo>
                  <a:pt x="476" y="1537"/>
                </a:lnTo>
                <a:lnTo>
                  <a:pt x="488" y="1544"/>
                </a:lnTo>
                <a:lnTo>
                  <a:pt x="502" y="1550"/>
                </a:lnTo>
                <a:lnTo>
                  <a:pt x="518" y="1554"/>
                </a:lnTo>
                <a:lnTo>
                  <a:pt x="532" y="1555"/>
                </a:lnTo>
                <a:lnTo>
                  <a:pt x="540" y="1557"/>
                </a:lnTo>
                <a:lnTo>
                  <a:pt x="548" y="1560"/>
                </a:lnTo>
                <a:lnTo>
                  <a:pt x="555" y="1564"/>
                </a:lnTo>
                <a:lnTo>
                  <a:pt x="561" y="1569"/>
                </a:lnTo>
                <a:lnTo>
                  <a:pt x="566" y="1576"/>
                </a:lnTo>
                <a:lnTo>
                  <a:pt x="569" y="1585"/>
                </a:lnTo>
                <a:lnTo>
                  <a:pt x="571" y="1595"/>
                </a:lnTo>
                <a:lnTo>
                  <a:pt x="569" y="1606"/>
                </a:lnTo>
                <a:lnTo>
                  <a:pt x="566" y="1614"/>
                </a:lnTo>
                <a:lnTo>
                  <a:pt x="562" y="1621"/>
                </a:lnTo>
                <a:lnTo>
                  <a:pt x="556" y="1626"/>
                </a:lnTo>
                <a:lnTo>
                  <a:pt x="549" y="1630"/>
                </a:lnTo>
                <a:lnTo>
                  <a:pt x="540" y="1632"/>
                </a:lnTo>
                <a:lnTo>
                  <a:pt x="531" y="1635"/>
                </a:lnTo>
                <a:lnTo>
                  <a:pt x="521" y="1636"/>
                </a:lnTo>
                <a:lnTo>
                  <a:pt x="510" y="1637"/>
                </a:lnTo>
                <a:lnTo>
                  <a:pt x="57" y="1637"/>
                </a:lnTo>
                <a:lnTo>
                  <a:pt x="47" y="1636"/>
                </a:lnTo>
                <a:lnTo>
                  <a:pt x="37" y="1635"/>
                </a:lnTo>
                <a:lnTo>
                  <a:pt x="28" y="1632"/>
                </a:lnTo>
                <a:lnTo>
                  <a:pt x="20" y="1630"/>
                </a:lnTo>
                <a:lnTo>
                  <a:pt x="13" y="1626"/>
                </a:lnTo>
                <a:lnTo>
                  <a:pt x="8" y="1621"/>
                </a:lnTo>
                <a:lnTo>
                  <a:pt x="4" y="1614"/>
                </a:lnTo>
                <a:lnTo>
                  <a:pt x="1" y="1606"/>
                </a:lnTo>
                <a:lnTo>
                  <a:pt x="0" y="1595"/>
                </a:lnTo>
                <a:lnTo>
                  <a:pt x="1" y="1585"/>
                </a:lnTo>
                <a:lnTo>
                  <a:pt x="4" y="1576"/>
                </a:lnTo>
                <a:lnTo>
                  <a:pt x="8" y="1570"/>
                </a:lnTo>
                <a:lnTo>
                  <a:pt x="13" y="1565"/>
                </a:lnTo>
                <a:lnTo>
                  <a:pt x="19" y="1561"/>
                </a:lnTo>
                <a:lnTo>
                  <a:pt x="26" y="1559"/>
                </a:lnTo>
                <a:lnTo>
                  <a:pt x="34" y="1557"/>
                </a:lnTo>
                <a:lnTo>
                  <a:pt x="41" y="1555"/>
                </a:lnTo>
                <a:lnTo>
                  <a:pt x="49" y="1554"/>
                </a:lnTo>
                <a:lnTo>
                  <a:pt x="70" y="1548"/>
                </a:lnTo>
                <a:lnTo>
                  <a:pt x="92" y="1539"/>
                </a:lnTo>
                <a:lnTo>
                  <a:pt x="114" y="1527"/>
                </a:lnTo>
                <a:lnTo>
                  <a:pt x="137" y="1512"/>
                </a:lnTo>
                <a:lnTo>
                  <a:pt x="161" y="1494"/>
                </a:lnTo>
                <a:lnTo>
                  <a:pt x="185" y="1474"/>
                </a:lnTo>
                <a:lnTo>
                  <a:pt x="211" y="1450"/>
                </a:lnTo>
                <a:lnTo>
                  <a:pt x="238" y="1424"/>
                </a:lnTo>
                <a:lnTo>
                  <a:pt x="266" y="1394"/>
                </a:lnTo>
                <a:lnTo>
                  <a:pt x="296" y="1363"/>
                </a:lnTo>
                <a:lnTo>
                  <a:pt x="328" y="1328"/>
                </a:lnTo>
                <a:lnTo>
                  <a:pt x="361" y="1292"/>
                </a:lnTo>
                <a:lnTo>
                  <a:pt x="396" y="1253"/>
                </a:lnTo>
                <a:lnTo>
                  <a:pt x="432" y="1211"/>
                </a:lnTo>
                <a:lnTo>
                  <a:pt x="692" y="914"/>
                </a:lnTo>
                <a:lnTo>
                  <a:pt x="686" y="905"/>
                </a:lnTo>
                <a:lnTo>
                  <a:pt x="679" y="894"/>
                </a:lnTo>
                <a:lnTo>
                  <a:pt x="670" y="881"/>
                </a:lnTo>
                <a:lnTo>
                  <a:pt x="660" y="865"/>
                </a:lnTo>
                <a:lnTo>
                  <a:pt x="647" y="847"/>
                </a:lnTo>
                <a:lnTo>
                  <a:pt x="635" y="827"/>
                </a:lnTo>
                <a:lnTo>
                  <a:pt x="620" y="806"/>
                </a:lnTo>
                <a:lnTo>
                  <a:pt x="604" y="782"/>
                </a:lnTo>
                <a:lnTo>
                  <a:pt x="588" y="757"/>
                </a:lnTo>
                <a:lnTo>
                  <a:pt x="571" y="731"/>
                </a:lnTo>
                <a:lnTo>
                  <a:pt x="552" y="704"/>
                </a:lnTo>
                <a:lnTo>
                  <a:pt x="533" y="676"/>
                </a:lnTo>
                <a:lnTo>
                  <a:pt x="514" y="646"/>
                </a:lnTo>
                <a:lnTo>
                  <a:pt x="494" y="617"/>
                </a:lnTo>
                <a:lnTo>
                  <a:pt x="453" y="556"/>
                </a:lnTo>
                <a:lnTo>
                  <a:pt x="432" y="525"/>
                </a:lnTo>
                <a:lnTo>
                  <a:pt x="410" y="493"/>
                </a:lnTo>
                <a:lnTo>
                  <a:pt x="389" y="463"/>
                </a:lnTo>
                <a:lnTo>
                  <a:pt x="347" y="402"/>
                </a:lnTo>
                <a:lnTo>
                  <a:pt x="326" y="372"/>
                </a:lnTo>
                <a:lnTo>
                  <a:pt x="307" y="343"/>
                </a:lnTo>
                <a:lnTo>
                  <a:pt x="287" y="314"/>
                </a:lnTo>
                <a:lnTo>
                  <a:pt x="268" y="287"/>
                </a:lnTo>
                <a:lnTo>
                  <a:pt x="249" y="261"/>
                </a:lnTo>
                <a:lnTo>
                  <a:pt x="231" y="237"/>
                </a:lnTo>
                <a:lnTo>
                  <a:pt x="214" y="213"/>
                </a:lnTo>
                <a:lnTo>
                  <a:pt x="198" y="192"/>
                </a:lnTo>
                <a:lnTo>
                  <a:pt x="184" y="172"/>
                </a:lnTo>
                <a:lnTo>
                  <a:pt x="170" y="154"/>
                </a:lnTo>
                <a:lnTo>
                  <a:pt x="158" y="140"/>
                </a:lnTo>
                <a:lnTo>
                  <a:pt x="147" y="128"/>
                </a:lnTo>
                <a:lnTo>
                  <a:pt x="138" y="117"/>
                </a:lnTo>
                <a:lnTo>
                  <a:pt x="129" y="109"/>
                </a:lnTo>
                <a:lnTo>
                  <a:pt x="119" y="102"/>
                </a:lnTo>
                <a:lnTo>
                  <a:pt x="108" y="97"/>
                </a:lnTo>
                <a:lnTo>
                  <a:pt x="97" y="92"/>
                </a:lnTo>
                <a:lnTo>
                  <a:pt x="82" y="88"/>
                </a:lnTo>
                <a:lnTo>
                  <a:pt x="66" y="86"/>
                </a:lnTo>
                <a:lnTo>
                  <a:pt x="46" y="83"/>
                </a:lnTo>
                <a:lnTo>
                  <a:pt x="36" y="80"/>
                </a:lnTo>
                <a:lnTo>
                  <a:pt x="28" y="75"/>
                </a:lnTo>
                <a:lnTo>
                  <a:pt x="22" y="70"/>
                </a:lnTo>
                <a:lnTo>
                  <a:pt x="18" y="64"/>
                </a:lnTo>
                <a:lnTo>
                  <a:pt x="15" y="58"/>
                </a:lnTo>
                <a:lnTo>
                  <a:pt x="13" y="52"/>
                </a:lnTo>
                <a:lnTo>
                  <a:pt x="13" y="48"/>
                </a:lnTo>
                <a:lnTo>
                  <a:pt x="12" y="44"/>
                </a:lnTo>
                <a:lnTo>
                  <a:pt x="12" y="42"/>
                </a:lnTo>
                <a:lnTo>
                  <a:pt x="13" y="31"/>
                </a:lnTo>
                <a:lnTo>
                  <a:pt x="16" y="21"/>
                </a:lnTo>
                <a:lnTo>
                  <a:pt x="21" y="14"/>
                </a:lnTo>
                <a:lnTo>
                  <a:pt x="27" y="9"/>
                </a:lnTo>
                <a:lnTo>
                  <a:pt x="35" y="6"/>
                </a:lnTo>
                <a:lnTo>
                  <a:pt x="44" y="3"/>
                </a:lnTo>
                <a:lnTo>
                  <a:pt x="54" y="2"/>
                </a:lnTo>
                <a:lnTo>
                  <a:pt x="65" y="1"/>
                </a:lnTo>
                <a:lnTo>
                  <a:pt x="78" y="0"/>
                </a:lnTo>
                <a:close/>
              </a:path>
            </a:pathLst>
          </a:custGeom>
          <a:solidFill>
            <a:srgbClr val="0000F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22015263"/>
      </p:ext>
    </p:extLst>
  </p:cSld>
  <p:clrMapOvr>
    <a:masterClrMapping/>
  </p:clrMapOvr>
  <p:transition advTm="3311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  <p:bldP spid="20" grpId="0" animBg="1"/>
      <p:bldP spid="27" grpId="0" animBg="1"/>
      <p:bldP spid="28" grpId="0" animBg="1"/>
      <p:bldP spid="29" grpId="0" animBg="1"/>
      <p:bldP spid="12" grpId="0" animBg="1"/>
      <p:bldP spid="43019" grpId="0" animBg="1"/>
      <p:bldP spid="43052" grpId="0" animBg="1"/>
      <p:bldP spid="118" grpId="0" animBg="1"/>
      <p:bldP spid="119" grpId="0" animBg="1"/>
      <p:bldP spid="132" grpId="0" animBg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0"/>
            <a:ext cx="8229600" cy="1143000"/>
          </a:xfrm>
        </p:spPr>
        <p:txBody>
          <a:bodyPr/>
          <a:lstStyle/>
          <a:p>
            <a:r>
              <a:rPr lang="en-US" dirty="0" smtClean="0"/>
              <a:t>N-Extended Field Theories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8327" y="1143000"/>
            <a:ext cx="91440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2060"/>
                </a:solidFill>
              </a:rPr>
              <a:t>Definition: An n-extended  field theory of dimension n is a ``homomorphism’’ from </a:t>
            </a:r>
            <a:r>
              <a:rPr lang="en-US" sz="3200" dirty="0" err="1" smtClean="0">
                <a:solidFill>
                  <a:srgbClr val="002060"/>
                </a:solidFill>
              </a:rPr>
              <a:t>Bord</a:t>
            </a:r>
            <a:r>
              <a:rPr lang="en-US" sz="3200" baseline="-25000" dirty="0" err="1" smtClean="0">
                <a:solidFill>
                  <a:srgbClr val="002060"/>
                </a:solidFill>
              </a:rPr>
              <a:t>n</a:t>
            </a:r>
            <a:r>
              <a:rPr lang="en-US" sz="3200" dirty="0" smtClean="0">
                <a:solidFill>
                  <a:srgbClr val="002060"/>
                </a:solidFill>
              </a:rPr>
              <a:t>  to a symmetric </a:t>
            </a:r>
            <a:r>
              <a:rPr lang="en-US" sz="3200" dirty="0" smtClean="0">
                <a:solidFill>
                  <a:srgbClr val="002060"/>
                </a:solidFill>
              </a:rPr>
              <a:t>monoidal </a:t>
            </a:r>
            <a:r>
              <a:rPr lang="en-US" sz="3200" dirty="0" smtClean="0">
                <a:solidFill>
                  <a:srgbClr val="002060"/>
                </a:solidFill>
              </a:rPr>
              <a:t>n-category. </a:t>
            </a:r>
            <a:endParaRPr lang="en-US" sz="2400" dirty="0">
              <a:solidFill>
                <a:srgbClr val="002060"/>
              </a:solidFill>
            </a:endParaRPr>
          </a:p>
        </p:txBody>
      </p:sp>
      <p:pic>
        <p:nvPicPr>
          <p:cNvPr id="17" name="Picture 16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800" y="3124200"/>
            <a:ext cx="2465070" cy="510540"/>
          </a:xfrm>
          <a:prstGeom prst="rect">
            <a:avLst/>
          </a:prstGeom>
        </p:spPr>
      </p:pic>
      <p:sp>
        <p:nvSpPr>
          <p:cNvPr id="18" name="TextBox 17"/>
          <p:cNvSpPr txBox="1"/>
          <p:nvPr/>
        </p:nvSpPr>
        <p:spPr>
          <a:xfrm>
            <a:off x="3657600" y="3124200"/>
            <a:ext cx="31242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Partition function </a:t>
            </a:r>
            <a:endParaRPr lang="en-US" sz="3200" dirty="0">
              <a:solidFill>
                <a:srgbClr val="FF0000"/>
              </a:solidFill>
            </a:endParaRPr>
          </a:p>
        </p:txBody>
      </p:sp>
      <p:pic>
        <p:nvPicPr>
          <p:cNvPr id="26" name="Picture 25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600" y="4267200"/>
            <a:ext cx="5364480" cy="510540"/>
          </a:xfrm>
          <a:prstGeom prst="rect">
            <a:avLst/>
          </a:prstGeom>
        </p:spPr>
      </p:pic>
      <p:sp>
        <p:nvSpPr>
          <p:cNvPr id="21" name="TextBox 20"/>
          <p:cNvSpPr txBox="1"/>
          <p:nvPr/>
        </p:nvSpPr>
        <p:spPr>
          <a:xfrm>
            <a:off x="6040056" y="3886200"/>
            <a:ext cx="31242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Space of quantum states </a:t>
            </a:r>
            <a:endParaRPr lang="en-US" sz="3200" dirty="0">
              <a:solidFill>
                <a:srgbClr val="0000FF"/>
              </a:solidFill>
            </a:endParaRPr>
          </a:p>
        </p:txBody>
      </p:sp>
      <p:pic>
        <p:nvPicPr>
          <p:cNvPr id="27" name="Picture 26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7200" y="5638800"/>
            <a:ext cx="2579370" cy="510540"/>
          </a:xfrm>
          <a:prstGeom prst="rect">
            <a:avLst/>
          </a:prstGeom>
        </p:spPr>
      </p:pic>
      <p:sp>
        <p:nvSpPr>
          <p:cNvPr id="24" name="TextBox 23"/>
          <p:cNvSpPr txBox="1"/>
          <p:nvPr/>
        </p:nvSpPr>
        <p:spPr>
          <a:xfrm>
            <a:off x="3581400" y="5562600"/>
            <a:ext cx="5410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>
                <a:solidFill>
                  <a:srgbClr val="FF33CC"/>
                </a:solidFill>
              </a:rPr>
              <a:t>k</a:t>
            </a:r>
            <a:r>
              <a:rPr lang="en-US" sz="4000" dirty="0" smtClean="0">
                <a:solidFill>
                  <a:srgbClr val="FF33CC"/>
                </a:solidFill>
              </a:rPr>
              <a:t>-category of ….. ????  </a:t>
            </a:r>
            <a:endParaRPr lang="en-US" sz="4000" dirty="0">
              <a:solidFill>
                <a:srgbClr val="FF33CC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74875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8" grpId="0"/>
      <p:bldP spid="21" grpId="0"/>
      <p:bldP spid="24" grpId="0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-4823" y="0"/>
            <a:ext cx="8229600" cy="1143000"/>
          </a:xfrm>
        </p:spPr>
        <p:txBody>
          <a:bodyPr/>
          <a:lstStyle/>
          <a:p>
            <a:r>
              <a:rPr lang="en-US" dirty="0" smtClean="0"/>
              <a:t>Defects</a:t>
            </a:r>
            <a:endParaRPr lang="en-US" dirty="0"/>
          </a:p>
        </p:txBody>
      </p:sp>
      <p:pic>
        <p:nvPicPr>
          <p:cNvPr id="7" name="Picture 6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00600" y="2133600"/>
            <a:ext cx="1592580" cy="441960"/>
          </a:xfrm>
          <a:prstGeom prst="rect">
            <a:avLst/>
          </a:prstGeom>
        </p:spPr>
      </p:pic>
      <p:grpSp>
        <p:nvGrpSpPr>
          <p:cNvPr id="9" name="Group 8"/>
          <p:cNvGrpSpPr/>
          <p:nvPr/>
        </p:nvGrpSpPr>
        <p:grpSpPr>
          <a:xfrm>
            <a:off x="2590800" y="1143000"/>
            <a:ext cx="3025140" cy="2268682"/>
            <a:chOff x="2514600" y="1524000"/>
            <a:chExt cx="3025140" cy="2268682"/>
          </a:xfrm>
        </p:grpSpPr>
        <p:sp>
          <p:nvSpPr>
            <p:cNvPr id="3" name="Oval 2"/>
            <p:cNvSpPr/>
            <p:nvPr/>
          </p:nvSpPr>
          <p:spPr>
            <a:xfrm>
              <a:off x="2514600" y="2514600"/>
              <a:ext cx="1828800" cy="609600"/>
            </a:xfrm>
            <a:prstGeom prst="ellipse">
              <a:avLst/>
            </a:pr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" name="Straight Connector 3"/>
            <p:cNvCxnSpPr/>
            <p:nvPr/>
          </p:nvCxnSpPr>
          <p:spPr>
            <a:xfrm>
              <a:off x="3429000" y="1524000"/>
              <a:ext cx="1" cy="1278082"/>
            </a:xfrm>
            <a:prstGeom prst="line">
              <a:avLst/>
            </a:prstGeom>
            <a:ln w="57150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5" name="Picture 4"/>
            <p:cNvPicPr>
              <a:picLocks noChangeAspect="1"/>
            </p:cNvPicPr>
            <p:nvPr>
              <p:custDataLst>
                <p:tags r:id="rId3"/>
              </p:custDataLst>
            </p:nvPr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81400" y="1524000"/>
              <a:ext cx="1958340" cy="430530"/>
            </a:xfrm>
            <a:prstGeom prst="rect">
              <a:avLst/>
            </a:prstGeom>
          </p:spPr>
        </p:pic>
        <p:cxnSp>
          <p:nvCxnSpPr>
            <p:cNvPr id="6" name="Straight Connector 5"/>
            <p:cNvCxnSpPr/>
            <p:nvPr/>
          </p:nvCxnSpPr>
          <p:spPr>
            <a:xfrm>
              <a:off x="3429000" y="3200400"/>
              <a:ext cx="0" cy="592282"/>
            </a:xfrm>
            <a:prstGeom prst="line">
              <a:avLst/>
            </a:prstGeom>
            <a:ln w="57150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Straight Arrow Connector 7"/>
            <p:cNvCxnSpPr/>
            <p:nvPr/>
          </p:nvCxnSpPr>
          <p:spPr>
            <a:xfrm>
              <a:off x="3505200" y="2743200"/>
              <a:ext cx="609600" cy="0"/>
            </a:xfrm>
            <a:prstGeom prst="straightConnector1">
              <a:avLst/>
            </a:prstGeom>
            <a:ln w="76200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0" name="Picture 9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09800" y="3505200"/>
            <a:ext cx="4034790" cy="560070"/>
          </a:xfrm>
          <a:prstGeom prst="rect">
            <a:avLst/>
          </a:prstGeom>
        </p:spPr>
      </p:pic>
      <p:sp>
        <p:nvSpPr>
          <p:cNvPr id="11" name="TextBox 10"/>
          <p:cNvSpPr txBox="1"/>
          <p:nvPr/>
        </p:nvSpPr>
        <p:spPr>
          <a:xfrm>
            <a:off x="21220" y="4419600"/>
            <a:ext cx="91440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Choosing boundary conditions on the fields for the ambient theory defines a dimension k defect: So these form a k-category. </a:t>
            </a:r>
            <a:endParaRPr lang="en-US" sz="3200" dirty="0">
              <a:solidFill>
                <a:srgbClr val="0000FF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228600" y="6172200"/>
            <a:ext cx="83058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7030A0"/>
                </a:solidFill>
              </a:rPr>
              <a:t>Generalizes the map of states to operators: k=0. </a:t>
            </a:r>
            <a:endParaRPr lang="en-US" sz="3200" dirty="0">
              <a:solidFill>
                <a:srgbClr val="7030A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78707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-228600"/>
            <a:ext cx="8229600" cy="1143000"/>
          </a:xfrm>
        </p:spPr>
        <p:txBody>
          <a:bodyPr/>
          <a:lstStyle/>
          <a:p>
            <a:r>
              <a:rPr lang="en-US" dirty="0" smtClean="0"/>
              <a:t>Defects Within Defects</a:t>
            </a:r>
            <a:endParaRPr lang="en-US" dirty="0"/>
          </a:p>
        </p:txBody>
      </p:sp>
      <p:cxnSp>
        <p:nvCxnSpPr>
          <p:cNvPr id="6" name="Straight Connector 5"/>
          <p:cNvCxnSpPr/>
          <p:nvPr/>
        </p:nvCxnSpPr>
        <p:spPr>
          <a:xfrm>
            <a:off x="914400" y="838200"/>
            <a:ext cx="7389779" cy="0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/>
          <p:cNvCxnSpPr/>
          <p:nvPr/>
        </p:nvCxnSpPr>
        <p:spPr>
          <a:xfrm>
            <a:off x="226979" y="4648199"/>
            <a:ext cx="7389779" cy="0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/>
          <p:cNvCxnSpPr/>
          <p:nvPr/>
        </p:nvCxnSpPr>
        <p:spPr>
          <a:xfrm>
            <a:off x="656617" y="1877291"/>
            <a:ext cx="7389779" cy="0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/>
          <p:cNvCxnSpPr/>
          <p:nvPr/>
        </p:nvCxnSpPr>
        <p:spPr>
          <a:xfrm rot="5400000">
            <a:off x="3488251" y="1014035"/>
            <a:ext cx="1039091" cy="687421"/>
          </a:xfrm>
          <a:prstGeom prst="line">
            <a:avLst/>
          </a:prstGeom>
          <a:ln w="28575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 rot="5400000">
            <a:off x="2278631" y="3262745"/>
            <a:ext cx="2770909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/>
          <p:nvPr/>
        </p:nvCxnSpPr>
        <p:spPr>
          <a:xfrm rot="5400000">
            <a:off x="3023779" y="2165927"/>
            <a:ext cx="2655455" cy="0"/>
          </a:xfrm>
          <a:prstGeom prst="line">
            <a:avLst/>
          </a:prstGeom>
          <a:ln w="38100">
            <a:solidFill>
              <a:srgbClr val="00B050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/>
          <p:nvPr/>
        </p:nvCxnSpPr>
        <p:spPr>
          <a:xfrm>
            <a:off x="742545" y="3493655"/>
            <a:ext cx="7389779" cy="0"/>
          </a:xfrm>
          <a:prstGeom prst="line">
            <a:avLst/>
          </a:prstGeom>
          <a:ln w="38100">
            <a:solidFill>
              <a:srgbClr val="0070C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/>
          <p:nvPr/>
        </p:nvCxnSpPr>
        <p:spPr>
          <a:xfrm rot="5400000">
            <a:off x="3430523" y="3727217"/>
            <a:ext cx="1154545" cy="687421"/>
          </a:xfrm>
          <a:prstGeom prst="line">
            <a:avLst/>
          </a:prstGeom>
          <a:ln w="28575">
            <a:solidFill>
              <a:srgbClr val="00B05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/>
          <p:cNvSpPr txBox="1"/>
          <p:nvPr/>
        </p:nvSpPr>
        <p:spPr>
          <a:xfrm>
            <a:off x="3960779" y="1295400"/>
            <a:ext cx="1676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B050"/>
                </a:solidFill>
              </a:rPr>
              <a:t>P</a:t>
            </a:r>
            <a:endParaRPr lang="en-US" sz="3600" dirty="0">
              <a:solidFill>
                <a:srgbClr val="00B050"/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3579779" y="3581400"/>
            <a:ext cx="1828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B050"/>
                </a:solidFill>
              </a:rPr>
              <a:t>Q</a:t>
            </a:r>
            <a:endParaRPr lang="en-US" sz="3600" dirty="0">
              <a:solidFill>
                <a:srgbClr val="00B050"/>
              </a:solidFill>
            </a:endParaRPr>
          </a:p>
        </p:txBody>
      </p:sp>
      <p:cxnSp>
        <p:nvCxnSpPr>
          <p:cNvPr id="25" name="Straight Connector 24"/>
          <p:cNvCxnSpPr/>
          <p:nvPr/>
        </p:nvCxnSpPr>
        <p:spPr>
          <a:xfrm rot="5400000" flipH="1" flipV="1">
            <a:off x="3655979" y="3124200"/>
            <a:ext cx="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 rot="5400000" flipH="1" flipV="1">
            <a:off x="3465479" y="2400300"/>
            <a:ext cx="1066800" cy="685800"/>
          </a:xfrm>
          <a:prstGeom prst="line">
            <a:avLst/>
          </a:prstGeom>
          <a:ln w="38100">
            <a:solidFill>
              <a:srgbClr val="7030A0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/>
          <p:cNvSpPr/>
          <p:nvPr/>
        </p:nvSpPr>
        <p:spPr>
          <a:xfrm>
            <a:off x="3960779" y="2590800"/>
            <a:ext cx="152400" cy="152400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TextBox 29"/>
          <p:cNvSpPr txBox="1"/>
          <p:nvPr/>
        </p:nvSpPr>
        <p:spPr>
          <a:xfrm>
            <a:off x="3732179" y="2743200"/>
            <a:ext cx="1295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7030A0"/>
                </a:solidFill>
                <a:latin typeface="Symbol" pitchFamily="18" charset="2"/>
                <a:cs typeface="Angsana New" pitchFamily="18" charset="-34"/>
              </a:rPr>
              <a:t>a</a:t>
            </a:r>
            <a:endParaRPr lang="en-US" sz="3600" dirty="0">
              <a:solidFill>
                <a:srgbClr val="7030A0"/>
              </a:solidFill>
              <a:latin typeface="Symbol" pitchFamily="18" charset="2"/>
              <a:cs typeface="Angsana New" pitchFamily="18" charset="-34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4113179" y="2209800"/>
            <a:ext cx="1676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7030A0"/>
                </a:solidFill>
                <a:latin typeface="Symbol" pitchFamily="18" charset="2"/>
              </a:rPr>
              <a:t>b</a:t>
            </a:r>
            <a:endParaRPr lang="en-US" sz="3600" dirty="0">
              <a:solidFill>
                <a:srgbClr val="7030A0"/>
              </a:solidFill>
              <a:latin typeface="Symbol" pitchFamily="18" charset="2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836579" y="2286000"/>
            <a:ext cx="14478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dirty="0" smtClean="0">
                <a:solidFill>
                  <a:srgbClr val="0070C0"/>
                </a:solidFill>
                <a:latin typeface="Mathematica7Mono" pitchFamily="2" charset="0"/>
                <a:ea typeface="Mathematica7Mono" pitchFamily="2" charset="0"/>
              </a:rPr>
              <a:t>A</a:t>
            </a:r>
            <a:endParaRPr lang="en-US" sz="6000" dirty="0">
              <a:solidFill>
                <a:srgbClr val="0070C0"/>
              </a:solidFill>
              <a:latin typeface="Mathematica7Mono" pitchFamily="2" charset="0"/>
              <a:ea typeface="Mathematica7Mono" pitchFamily="2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6018179" y="2133600"/>
            <a:ext cx="17526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dirty="0" smtClean="0">
                <a:solidFill>
                  <a:srgbClr val="0070C0"/>
                </a:solidFill>
                <a:latin typeface="Mathematica7Mono" pitchFamily="2" charset="0"/>
                <a:ea typeface="Mathematica7Mono" pitchFamily="2" charset="0"/>
              </a:rPr>
              <a:t>B</a:t>
            </a:r>
            <a:endParaRPr lang="en-US" sz="6000" dirty="0">
              <a:solidFill>
                <a:srgbClr val="0070C0"/>
              </a:solidFill>
              <a:latin typeface="Mathematica7Mono" pitchFamily="2" charset="0"/>
              <a:ea typeface="Mathematica7Mono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0" y="4876800"/>
            <a:ext cx="8915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rgbClr val="FF0000"/>
                </a:solidFill>
              </a:rPr>
              <a:t> </a:t>
            </a:r>
            <a:r>
              <a:rPr lang="en-US" sz="2800" dirty="0" smtClean="0">
                <a:solidFill>
                  <a:srgbClr val="FF0000"/>
                </a:solidFill>
                <a:latin typeface="Script MT Bold" panose="03040602040607080904" pitchFamily="66" charset="0"/>
              </a:rPr>
              <a:t>l</a:t>
            </a:r>
            <a:r>
              <a:rPr lang="en-US" sz="2800" dirty="0" smtClean="0">
                <a:solidFill>
                  <a:srgbClr val="FF0000"/>
                </a:solidFill>
              </a:rPr>
              <a:t> -morphisms of the k-category </a:t>
            </a:r>
          </a:p>
        </p:txBody>
      </p:sp>
      <p:sp>
        <p:nvSpPr>
          <p:cNvPr id="21" name="Slide Number Placeholder 2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33826-6C47-413F-88A8-05EB57E6DE90}" type="slidenum">
              <a:rPr lang="en-US" smtClean="0"/>
              <a:pPr/>
              <a:t>63</a:t>
            </a:fld>
            <a:endParaRPr lang="en-US"/>
          </a:p>
        </p:txBody>
      </p:sp>
      <p:pic>
        <p:nvPicPr>
          <p:cNvPr id="26" name="Picture 25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76800" y="4876800"/>
            <a:ext cx="3505200" cy="486558"/>
          </a:xfrm>
          <a:prstGeom prst="rect">
            <a:avLst/>
          </a:prstGeom>
        </p:spPr>
      </p:pic>
      <p:sp>
        <p:nvSpPr>
          <p:cNvPr id="28" name="TextBox 27"/>
          <p:cNvSpPr txBox="1"/>
          <p:nvPr/>
        </p:nvSpPr>
        <p:spPr>
          <a:xfrm>
            <a:off x="381000" y="5638800"/>
            <a:ext cx="89154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labeled by (k-</a:t>
            </a:r>
            <a:r>
              <a:rPr lang="en-US" sz="2800" dirty="0" smtClean="0">
                <a:solidFill>
                  <a:srgbClr val="FF0000"/>
                </a:solidFill>
                <a:latin typeface="Script MT Bold" panose="03040602040607080904" pitchFamily="66" charset="0"/>
              </a:rPr>
              <a:t>l</a:t>
            </a:r>
            <a:r>
              <a:rPr lang="en-US" sz="2800" dirty="0" smtClean="0">
                <a:solidFill>
                  <a:srgbClr val="FF0000"/>
                </a:solidFill>
              </a:rPr>
              <a:t>)-dimensional defects that live within </a:t>
            </a:r>
          </a:p>
          <a:p>
            <a:r>
              <a:rPr lang="en-US" sz="2800" dirty="0" smtClean="0">
                <a:solidFill>
                  <a:srgbClr val="FF0000"/>
                </a:solidFill>
              </a:rPr>
              <a:t>the k-dimensional defects on </a:t>
            </a:r>
            <a:r>
              <a:rPr lang="en-US" sz="2800" dirty="0" err="1" smtClean="0">
                <a:solidFill>
                  <a:srgbClr val="FF0000"/>
                </a:solidFill>
              </a:rPr>
              <a:t>P</a:t>
            </a:r>
            <a:r>
              <a:rPr lang="en-US" sz="2800" baseline="-25000" dirty="0" err="1" smtClean="0">
                <a:solidFill>
                  <a:srgbClr val="FF0000"/>
                </a:solidFill>
              </a:rPr>
              <a:t>k</a:t>
            </a:r>
            <a:endParaRPr lang="en-US" sz="2800" baseline="-25000" dirty="0" smtClean="0">
              <a:solidFill>
                <a:srgbClr val="FF0000"/>
              </a:solidFill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827225854"/>
      </p:ext>
    </p:extLst>
  </p:cSld>
  <p:clrMapOvr>
    <a:masterClrMapping/>
  </p:clrMapOvr>
  <p:transition advTm="225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3" grpId="0"/>
      <p:bldP spid="29" grpId="0" animBg="1"/>
      <p:bldP spid="30" grpId="0"/>
      <p:bldP spid="31" grpId="0"/>
      <p:bldP spid="32" grpId="0"/>
      <p:bldP spid="33" grpId="0"/>
      <p:bldP spid="24" grpId="0"/>
      <p:bldP spid="28" grpId="0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010" name="Picture 2" descr="http://t3.gstatic.com/images?q=tbn:ANd9GcTYiOa1ByL3jFdRQ-FlMdL13X7-hS2SGdv5ktOrX02AxRpHq8-x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</p:spPr>
      </p:pic>
      <p:pic>
        <p:nvPicPr>
          <p:cNvPr id="69634" name="Picture 2" descr="http://t0.gstatic.com/images?q=tbn:ANd9GcRkFDVHRoRykqIAThj1_0Nvq_9KGgyNVU8_XLF5aTFOIfUwhhq1Y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0" y="762000"/>
            <a:ext cx="1952625" cy="2333626"/>
          </a:xfrm>
          <a:prstGeom prst="rect">
            <a:avLst/>
          </a:prstGeom>
          <a:noFill/>
        </p:spPr>
      </p:pic>
      <p:sp>
        <p:nvSpPr>
          <p:cNvPr id="6" name="Down Arrow 5"/>
          <p:cNvSpPr/>
          <p:nvPr/>
        </p:nvSpPr>
        <p:spPr>
          <a:xfrm>
            <a:off x="4343400" y="762000"/>
            <a:ext cx="1752600" cy="2667000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4876800" y="1905000"/>
            <a:ext cx="7620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dirty="0" smtClean="0"/>
              <a:t>N</a:t>
            </a:r>
            <a:endParaRPr lang="en-US" sz="6000" dirty="0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33826-6C47-413F-88A8-05EB57E6DE90}" type="slidenum">
              <a:rPr lang="en-US" smtClean="0"/>
              <a:pPr/>
              <a:t>64</a:t>
            </a:fld>
            <a:endParaRPr lang="en-US"/>
          </a:p>
        </p:txBody>
      </p:sp>
    </p:spTree>
    <p:custDataLst>
      <p:tags r:id="rId1"/>
    </p:custDataLst>
  </p:cSld>
  <p:clrMapOvr>
    <a:masterClrMapping/>
  </p:clrMapOvr>
  <p:transition advTm="76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914400" y="228600"/>
            <a:ext cx="7924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 </a:t>
            </a:r>
            <a:r>
              <a:rPr lang="en-US" sz="2800" dirty="0">
                <a:solidFill>
                  <a:srgbClr val="FF0000"/>
                </a:solidFill>
              </a:rPr>
              <a:t>What can </a:t>
            </a:r>
            <a:r>
              <a:rPr lang="en-US" sz="2800" dirty="0">
                <a:solidFill>
                  <a:srgbClr val="FF0000"/>
                </a:solidFill>
                <a:latin typeface="Monotype Corsiva" panose="03010101010201010101" pitchFamily="66" charset="0"/>
              </a:rPr>
              <a:t>N</a:t>
            </a:r>
            <a:r>
              <a:rPr lang="en-US" sz="2800" dirty="0">
                <a:solidFill>
                  <a:srgbClr val="FF0000"/>
                </a:solidFill>
              </a:rPr>
              <a:t>=2 do for you?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33826-6C47-413F-88A8-05EB57E6DE90}" type="slidenum">
              <a:rPr lang="en-US" smtClean="0"/>
              <a:pPr/>
              <a:t>65</a:t>
            </a:fld>
            <a:endParaRPr lang="en-US" dirty="0"/>
          </a:p>
        </p:txBody>
      </p:sp>
      <p:sp>
        <p:nvSpPr>
          <p:cNvPr id="16" name="TextBox 15"/>
          <p:cNvSpPr txBox="1"/>
          <p:nvPr/>
        </p:nvSpPr>
        <p:spPr>
          <a:xfrm>
            <a:off x="914400" y="1828800"/>
            <a:ext cx="7543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Wall Crossing 101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21" name="Oval 20"/>
          <p:cNvSpPr/>
          <p:nvPr/>
        </p:nvSpPr>
        <p:spPr>
          <a:xfrm>
            <a:off x="0" y="2286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1</a:t>
            </a:r>
            <a:endParaRPr lang="en-US" dirty="0"/>
          </a:p>
        </p:txBody>
      </p:sp>
      <p:sp>
        <p:nvSpPr>
          <p:cNvPr id="33" name="TextBox 32"/>
          <p:cNvSpPr txBox="1"/>
          <p:nvPr/>
        </p:nvSpPr>
        <p:spPr>
          <a:xfrm>
            <a:off x="1066800" y="633478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Conclusion</a:t>
            </a:r>
            <a:endParaRPr lang="en-US" sz="2800" dirty="0"/>
          </a:p>
        </p:txBody>
      </p:sp>
      <p:sp>
        <p:nvSpPr>
          <p:cNvPr id="20" name="Rectangle 19"/>
          <p:cNvSpPr/>
          <p:nvPr/>
        </p:nvSpPr>
        <p:spPr>
          <a:xfrm>
            <a:off x="914400" y="990600"/>
            <a:ext cx="7848600" cy="52322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pPr marL="342900" indent="-342900"/>
            <a:r>
              <a:rPr lang="en-US" sz="2800" dirty="0" smtClean="0">
                <a:solidFill>
                  <a:srgbClr val="FF0000"/>
                </a:solidFill>
              </a:rPr>
              <a:t>Review: d=4, </a:t>
            </a:r>
            <a:r>
              <a:rPr lang="en-US" sz="2800" dirty="0" smtClean="0">
                <a:solidFill>
                  <a:srgbClr val="FF0000"/>
                </a:solidFill>
                <a:latin typeface="Monotype Corsiva" pitchFamily="66" charset="0"/>
              </a:rPr>
              <a:t>N</a:t>
            </a:r>
            <a:r>
              <a:rPr lang="en-US" sz="2800" dirty="0" smtClean="0">
                <a:solidFill>
                  <a:srgbClr val="FF0000"/>
                </a:solidFill>
              </a:rPr>
              <a:t>=2 field theory </a:t>
            </a:r>
          </a:p>
        </p:txBody>
      </p:sp>
      <p:sp>
        <p:nvSpPr>
          <p:cNvPr id="25" name="Oval 24"/>
          <p:cNvSpPr/>
          <p:nvPr/>
        </p:nvSpPr>
        <p:spPr>
          <a:xfrm>
            <a:off x="0" y="10668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2</a:t>
            </a:r>
            <a:endParaRPr lang="en-US" dirty="0"/>
          </a:p>
        </p:txBody>
      </p:sp>
      <p:sp>
        <p:nvSpPr>
          <p:cNvPr id="32" name="Oval 31"/>
          <p:cNvSpPr/>
          <p:nvPr/>
        </p:nvSpPr>
        <p:spPr>
          <a:xfrm>
            <a:off x="0" y="19050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3</a:t>
            </a:r>
            <a:endParaRPr lang="en-US" dirty="0"/>
          </a:p>
        </p:txBody>
      </p:sp>
      <p:sp>
        <p:nvSpPr>
          <p:cNvPr id="34" name="Oval 33"/>
          <p:cNvSpPr/>
          <p:nvPr/>
        </p:nvSpPr>
        <p:spPr>
          <a:xfrm>
            <a:off x="0" y="2743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4</a:t>
            </a:r>
            <a:endParaRPr lang="en-US" dirty="0"/>
          </a:p>
        </p:txBody>
      </p:sp>
      <p:sp>
        <p:nvSpPr>
          <p:cNvPr id="35" name="Oval 34"/>
          <p:cNvSpPr/>
          <p:nvPr/>
        </p:nvSpPr>
        <p:spPr>
          <a:xfrm>
            <a:off x="0" y="3505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5</a:t>
            </a:r>
            <a:endParaRPr lang="en-US" dirty="0"/>
          </a:p>
        </p:txBody>
      </p:sp>
      <p:sp>
        <p:nvSpPr>
          <p:cNvPr id="36" name="Oval 35"/>
          <p:cNvSpPr/>
          <p:nvPr/>
        </p:nvSpPr>
        <p:spPr>
          <a:xfrm>
            <a:off x="0" y="4267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6</a:t>
            </a:r>
            <a:endParaRPr lang="en-US" dirty="0"/>
          </a:p>
        </p:txBody>
      </p:sp>
      <p:sp>
        <p:nvSpPr>
          <p:cNvPr id="38" name="Oval 37"/>
          <p:cNvSpPr/>
          <p:nvPr/>
        </p:nvSpPr>
        <p:spPr>
          <a:xfrm>
            <a:off x="0" y="5029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7</a:t>
            </a:r>
            <a:endParaRPr lang="en-US" dirty="0"/>
          </a:p>
        </p:txBody>
      </p:sp>
      <p:sp>
        <p:nvSpPr>
          <p:cNvPr id="39" name="Oval 38"/>
          <p:cNvSpPr/>
          <p:nvPr/>
        </p:nvSpPr>
        <p:spPr>
          <a:xfrm>
            <a:off x="0" y="57150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8</a:t>
            </a:r>
            <a:endParaRPr lang="en-US" dirty="0"/>
          </a:p>
        </p:txBody>
      </p:sp>
      <p:sp>
        <p:nvSpPr>
          <p:cNvPr id="40" name="Oval 39"/>
          <p:cNvSpPr/>
          <p:nvPr/>
        </p:nvSpPr>
        <p:spPr>
          <a:xfrm>
            <a:off x="0" y="64008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9</a:t>
            </a:r>
            <a:endParaRPr lang="en-US" dirty="0"/>
          </a:p>
        </p:txBody>
      </p:sp>
      <p:sp>
        <p:nvSpPr>
          <p:cNvPr id="42" name="TextBox 41"/>
          <p:cNvSpPr txBox="1"/>
          <p:nvPr/>
        </p:nvSpPr>
        <p:spPr>
          <a:xfrm>
            <a:off x="914400" y="2667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Defects in Quantum Field Theory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990600" y="3429000"/>
            <a:ext cx="6720875" cy="523220"/>
          </a:xfrm>
          <a:prstGeom prst="rect">
            <a:avLst/>
          </a:prstGeom>
          <a:solidFill>
            <a:srgbClr val="002060"/>
          </a:solidFill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FF00"/>
                </a:solidFill>
              </a:rPr>
              <a:t>Wall Crossing 102</a:t>
            </a:r>
            <a:endParaRPr lang="en-US" sz="2800" dirty="0">
              <a:solidFill>
                <a:srgbClr val="FFFF00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990600" y="4191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3D Reduction &amp; </a:t>
            </a:r>
            <a:r>
              <a:rPr lang="en-US" sz="2800" dirty="0" err="1" smtClean="0"/>
              <a:t>Hyperk</a:t>
            </a:r>
            <a:r>
              <a:rPr lang="en-US" sz="2800" dirty="0" err="1" smtClean="0">
                <a:latin typeface="Calibri"/>
                <a:cs typeface="Calibri"/>
              </a:rPr>
              <a:t>ähler</a:t>
            </a:r>
            <a:r>
              <a:rPr lang="en-US" sz="2800" dirty="0" smtClean="0">
                <a:latin typeface="Calibri"/>
                <a:cs typeface="Calibri"/>
              </a:rPr>
              <a:t> geometry</a:t>
            </a:r>
            <a:endParaRPr lang="en-US" sz="2800" dirty="0"/>
          </a:p>
        </p:txBody>
      </p:sp>
      <p:sp>
        <p:nvSpPr>
          <p:cNvPr id="45" name="TextBox 44"/>
          <p:cNvSpPr txBox="1"/>
          <p:nvPr/>
        </p:nvSpPr>
        <p:spPr>
          <a:xfrm>
            <a:off x="990600" y="4953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Theories of Class S</a:t>
            </a:r>
            <a:endParaRPr lang="en-US" sz="2800" dirty="0"/>
          </a:p>
        </p:txBody>
      </p:sp>
      <p:sp>
        <p:nvSpPr>
          <p:cNvPr id="46" name="TextBox 45"/>
          <p:cNvSpPr txBox="1"/>
          <p:nvPr/>
        </p:nvSpPr>
        <p:spPr>
          <a:xfrm>
            <a:off x="1066800" y="56388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Spectral Networks</a:t>
            </a:r>
            <a:endParaRPr lang="en-US" sz="28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0" y="533400"/>
            <a:ext cx="9144000" cy="42473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dirty="0" smtClean="0">
                <a:solidFill>
                  <a:srgbClr val="FF0000"/>
                </a:solidFill>
              </a:rPr>
              <a:t>We will now use these line defects to produce a  physical derivation of the </a:t>
            </a:r>
            <a:r>
              <a:rPr lang="en-US" sz="5400" dirty="0" err="1" smtClean="0">
                <a:solidFill>
                  <a:srgbClr val="FF0000"/>
                </a:solidFill>
              </a:rPr>
              <a:t>Kontsevich-Soibelman</a:t>
            </a:r>
            <a:r>
              <a:rPr lang="en-US" sz="5400" dirty="0" smtClean="0">
                <a:solidFill>
                  <a:srgbClr val="FF0000"/>
                </a:solidFill>
              </a:rPr>
              <a:t> wall-crossing formula. </a:t>
            </a:r>
            <a:endParaRPr lang="en-US" sz="5400" dirty="0">
              <a:solidFill>
                <a:srgbClr val="FF00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52400" y="5334000"/>
            <a:ext cx="8610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Gaiotto</a:t>
            </a:r>
            <a:r>
              <a:rPr lang="en-US" dirty="0" smtClean="0"/>
              <a:t>, Moore, </a:t>
            </a:r>
            <a:r>
              <a:rPr lang="en-US" dirty="0" err="1" smtClean="0"/>
              <a:t>Neitzke</a:t>
            </a:r>
            <a:r>
              <a:rPr lang="en-US" dirty="0" smtClean="0"/>
              <a:t>;  </a:t>
            </a:r>
            <a:r>
              <a:rPr lang="en-US" dirty="0" err="1" smtClean="0"/>
              <a:t>Andriyash</a:t>
            </a:r>
            <a:r>
              <a:rPr lang="en-US" dirty="0" smtClean="0"/>
              <a:t>, </a:t>
            </a:r>
            <a:r>
              <a:rPr lang="en-US" dirty="0" err="1" smtClean="0"/>
              <a:t>Denef</a:t>
            </a:r>
            <a:r>
              <a:rPr lang="en-US" dirty="0" smtClean="0"/>
              <a:t>, </a:t>
            </a:r>
            <a:r>
              <a:rPr lang="en-US" dirty="0" err="1" smtClean="0"/>
              <a:t>Jafferis</a:t>
            </a:r>
            <a:r>
              <a:rPr lang="en-US" dirty="0" smtClean="0"/>
              <a:t>, Moore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>
            <a:normAutofit/>
          </a:bodyPr>
          <a:lstStyle/>
          <a:p>
            <a:r>
              <a:rPr lang="en-US" dirty="0" err="1" smtClean="0"/>
              <a:t>Supersymmetric</a:t>
            </a:r>
            <a:r>
              <a:rPr lang="en-US" dirty="0" smtClean="0"/>
              <a:t> Line Defects  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0" y="1981200"/>
            <a:ext cx="914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/>
              <a:t>A </a:t>
            </a:r>
            <a:r>
              <a:rPr lang="en-US" sz="3600" b="1" i="1" u="sng" dirty="0" smtClean="0">
                <a:solidFill>
                  <a:srgbClr val="7030A0"/>
                </a:solidFill>
              </a:rPr>
              <a:t>line defect</a:t>
            </a:r>
            <a:r>
              <a:rPr lang="en-US" sz="3600" dirty="0" smtClean="0"/>
              <a:t>  L  is </a:t>
            </a:r>
            <a:r>
              <a:rPr lang="en-US" sz="3600" b="1" i="1" u="sng" dirty="0" smtClean="0">
                <a:solidFill>
                  <a:srgbClr val="7030A0"/>
                </a:solidFill>
              </a:rPr>
              <a:t>of type </a:t>
            </a:r>
            <a:r>
              <a:rPr lang="en-US" sz="3600" b="1" i="1" u="sng" dirty="0" smtClean="0">
                <a:solidFill>
                  <a:srgbClr val="7030A0"/>
                </a:solidFill>
                <a:sym typeface="Symbol"/>
              </a:rPr>
              <a:t></a:t>
            </a:r>
            <a:r>
              <a:rPr lang="en-US" sz="3600" b="1" i="1" u="sng" dirty="0" smtClean="0">
                <a:solidFill>
                  <a:srgbClr val="7030A0"/>
                </a:solidFill>
              </a:rPr>
              <a:t> =</a:t>
            </a:r>
            <a:r>
              <a:rPr lang="en-US" sz="3600" b="1" i="1" u="sng" dirty="0" err="1" smtClean="0">
                <a:solidFill>
                  <a:srgbClr val="7030A0"/>
                </a:solidFill>
              </a:rPr>
              <a:t>e</a:t>
            </a:r>
            <a:r>
              <a:rPr lang="en-US" sz="3600" b="1" i="1" u="sng" baseline="30000" dirty="0" err="1" smtClean="0">
                <a:solidFill>
                  <a:srgbClr val="7030A0"/>
                </a:solidFill>
              </a:rPr>
              <a:t>i</a:t>
            </a:r>
            <a:r>
              <a:rPr lang="en-US" sz="3600" b="1" i="1" u="sng" baseline="30000" dirty="0" smtClean="0">
                <a:solidFill>
                  <a:srgbClr val="7030A0"/>
                </a:solidFill>
                <a:sym typeface="Mathematica1"/>
              </a:rPr>
              <a:t></a:t>
            </a:r>
            <a:r>
              <a:rPr lang="en-US" sz="3600" baseline="30000" dirty="0" smtClean="0"/>
              <a:t> </a:t>
            </a:r>
            <a:r>
              <a:rPr lang="en-US" sz="3600" dirty="0" smtClean="0"/>
              <a:t>  if it preserves: </a:t>
            </a:r>
            <a:endParaRPr lang="en-US" sz="3600" dirty="0"/>
          </a:p>
        </p:txBody>
      </p:sp>
      <p:sp>
        <p:nvSpPr>
          <p:cNvPr id="124" name="TextBox 123"/>
          <p:cNvSpPr txBox="1"/>
          <p:nvPr/>
        </p:nvSpPr>
        <p:spPr>
          <a:xfrm>
            <a:off x="457200" y="3810000"/>
            <a:ext cx="23622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Example: </a:t>
            </a:r>
            <a:endParaRPr lang="en-US" sz="3200" dirty="0">
              <a:solidFill>
                <a:srgbClr val="FF0000"/>
              </a:solidFill>
            </a:endParaRPr>
          </a:p>
        </p:txBody>
      </p:sp>
      <p:sp>
        <p:nvSpPr>
          <p:cNvPr id="77" name="Slide Number Placeholder 7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33826-6C47-413F-88A8-05EB57E6DE90}" type="slidenum">
              <a:rPr lang="en-US" smtClean="0"/>
              <a:pPr/>
              <a:t>67</a:t>
            </a:fld>
            <a:endParaRPr lang="en-US"/>
          </a:p>
        </p:txBody>
      </p:sp>
      <p:grpSp>
        <p:nvGrpSpPr>
          <p:cNvPr id="8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752600" y="4800600"/>
            <a:ext cx="928901" cy="576075"/>
            <a:chOff x="1506" y="1992"/>
            <a:chExt cx="2975" cy="1845"/>
          </a:xfrm>
          <a:solidFill>
            <a:srgbClr val="0000FF"/>
          </a:solidFill>
        </p:grpSpPr>
        <p:sp>
          <p:nvSpPr>
            <p:cNvPr id="83" name="Freeform 6"/>
            <p:cNvSpPr>
              <a:spLocks/>
            </p:cNvSpPr>
            <p:nvPr/>
          </p:nvSpPr>
          <p:spPr bwMode="auto">
            <a:xfrm>
              <a:off x="1506" y="1992"/>
              <a:ext cx="1741" cy="1631"/>
            </a:xfrm>
            <a:custGeom>
              <a:avLst/>
              <a:gdLst/>
              <a:ahLst/>
              <a:cxnLst>
                <a:cxn ang="0">
                  <a:pos x="722" y="5"/>
                </a:cxn>
                <a:cxn ang="0">
                  <a:pos x="791" y="45"/>
                </a:cxn>
                <a:cxn ang="0">
                  <a:pos x="816" y="134"/>
                </a:cxn>
                <a:cxn ang="0">
                  <a:pos x="802" y="258"/>
                </a:cxn>
                <a:cxn ang="0">
                  <a:pos x="749" y="559"/>
                </a:cxn>
                <a:cxn ang="0">
                  <a:pos x="1374" y="503"/>
                </a:cxn>
                <a:cxn ang="0">
                  <a:pos x="1531" y="81"/>
                </a:cxn>
                <a:cxn ang="0">
                  <a:pos x="1603" y="26"/>
                </a:cxn>
                <a:cxn ang="0">
                  <a:pos x="1687" y="0"/>
                </a:cxn>
                <a:cxn ang="0">
                  <a:pos x="1703" y="18"/>
                </a:cxn>
                <a:cxn ang="0">
                  <a:pos x="1620" y="251"/>
                </a:cxn>
                <a:cxn ang="0">
                  <a:pos x="1471" y="725"/>
                </a:cxn>
                <a:cxn ang="0">
                  <a:pos x="1380" y="1098"/>
                </a:cxn>
                <a:cxn ang="0">
                  <a:pos x="1352" y="1273"/>
                </a:cxn>
                <a:cxn ang="0">
                  <a:pos x="1337" y="1387"/>
                </a:cxn>
                <a:cxn ang="0">
                  <a:pos x="1351" y="1470"/>
                </a:cxn>
                <a:cxn ang="0">
                  <a:pos x="1413" y="1507"/>
                </a:cxn>
                <a:cxn ang="0">
                  <a:pos x="1482" y="1504"/>
                </a:cxn>
                <a:cxn ang="0">
                  <a:pos x="1545" y="1484"/>
                </a:cxn>
                <a:cxn ang="0">
                  <a:pos x="1611" y="1402"/>
                </a:cxn>
                <a:cxn ang="0">
                  <a:pos x="1702" y="1361"/>
                </a:cxn>
                <a:cxn ang="0">
                  <a:pos x="1739" y="1366"/>
                </a:cxn>
                <a:cxn ang="0">
                  <a:pos x="1710" y="1444"/>
                </a:cxn>
                <a:cxn ang="0">
                  <a:pos x="1590" y="1549"/>
                </a:cxn>
                <a:cxn ang="0">
                  <a:pos x="1383" y="1623"/>
                </a:cxn>
                <a:cxn ang="0">
                  <a:pos x="1208" y="1617"/>
                </a:cxn>
                <a:cxn ang="0">
                  <a:pos x="1150" y="1546"/>
                </a:cxn>
                <a:cxn ang="0">
                  <a:pos x="1153" y="1393"/>
                </a:cxn>
                <a:cxn ang="0">
                  <a:pos x="1194" y="1161"/>
                </a:cxn>
                <a:cxn ang="0">
                  <a:pos x="1242" y="954"/>
                </a:cxn>
                <a:cxn ang="0">
                  <a:pos x="1217" y="894"/>
                </a:cxn>
                <a:cxn ang="0">
                  <a:pos x="563" y="1202"/>
                </a:cxn>
                <a:cxn ang="0">
                  <a:pos x="441" y="1526"/>
                </a:cxn>
                <a:cxn ang="0">
                  <a:pos x="373" y="1582"/>
                </a:cxn>
                <a:cxn ang="0">
                  <a:pos x="283" y="1613"/>
                </a:cxn>
                <a:cxn ang="0">
                  <a:pos x="263" y="1598"/>
                </a:cxn>
                <a:cxn ang="0">
                  <a:pos x="271" y="1570"/>
                </a:cxn>
                <a:cxn ang="0">
                  <a:pos x="373" y="1287"/>
                </a:cxn>
                <a:cxn ang="0">
                  <a:pos x="477" y="952"/>
                </a:cxn>
                <a:cxn ang="0">
                  <a:pos x="287" y="894"/>
                </a:cxn>
                <a:cxn ang="0">
                  <a:pos x="292" y="862"/>
                </a:cxn>
                <a:cxn ang="0">
                  <a:pos x="371" y="801"/>
                </a:cxn>
                <a:cxn ang="0">
                  <a:pos x="528" y="775"/>
                </a:cxn>
                <a:cxn ang="0">
                  <a:pos x="568" y="602"/>
                </a:cxn>
                <a:cxn ang="0">
                  <a:pos x="592" y="481"/>
                </a:cxn>
                <a:cxn ang="0">
                  <a:pos x="620" y="293"/>
                </a:cxn>
                <a:cxn ang="0">
                  <a:pos x="627" y="211"/>
                </a:cxn>
                <a:cxn ang="0">
                  <a:pos x="603" y="154"/>
                </a:cxn>
                <a:cxn ang="0">
                  <a:pos x="518" y="124"/>
                </a:cxn>
                <a:cxn ang="0">
                  <a:pos x="340" y="158"/>
                </a:cxn>
                <a:cxn ang="0">
                  <a:pos x="236" y="248"/>
                </a:cxn>
                <a:cxn ang="0">
                  <a:pos x="159" y="364"/>
                </a:cxn>
                <a:cxn ang="0">
                  <a:pos x="60" y="425"/>
                </a:cxn>
                <a:cxn ang="0">
                  <a:pos x="13" y="432"/>
                </a:cxn>
                <a:cxn ang="0">
                  <a:pos x="5" y="401"/>
                </a:cxn>
                <a:cxn ang="0">
                  <a:pos x="73" y="289"/>
                </a:cxn>
                <a:cxn ang="0">
                  <a:pos x="241" y="134"/>
                </a:cxn>
                <a:cxn ang="0">
                  <a:pos x="484" y="24"/>
                </a:cxn>
              </a:cxnLst>
              <a:rect l="0" t="0" r="r" b="b"/>
              <a:pathLst>
                <a:path w="1741" h="1631">
                  <a:moveTo>
                    <a:pt x="665" y="0"/>
                  </a:moveTo>
                  <a:lnTo>
                    <a:pt x="682" y="0"/>
                  </a:lnTo>
                  <a:lnTo>
                    <a:pt x="695" y="1"/>
                  </a:lnTo>
                  <a:lnTo>
                    <a:pt x="708" y="3"/>
                  </a:lnTo>
                  <a:lnTo>
                    <a:pt x="722" y="5"/>
                  </a:lnTo>
                  <a:lnTo>
                    <a:pt x="736" y="9"/>
                  </a:lnTo>
                  <a:lnTo>
                    <a:pt x="751" y="16"/>
                  </a:lnTo>
                  <a:lnTo>
                    <a:pt x="766" y="23"/>
                  </a:lnTo>
                  <a:lnTo>
                    <a:pt x="779" y="33"/>
                  </a:lnTo>
                  <a:lnTo>
                    <a:pt x="791" y="45"/>
                  </a:lnTo>
                  <a:lnTo>
                    <a:pt x="802" y="59"/>
                  </a:lnTo>
                  <a:lnTo>
                    <a:pt x="809" y="78"/>
                  </a:lnTo>
                  <a:lnTo>
                    <a:pt x="814" y="98"/>
                  </a:lnTo>
                  <a:lnTo>
                    <a:pt x="816" y="123"/>
                  </a:lnTo>
                  <a:lnTo>
                    <a:pt x="816" y="134"/>
                  </a:lnTo>
                  <a:lnTo>
                    <a:pt x="814" y="149"/>
                  </a:lnTo>
                  <a:lnTo>
                    <a:pt x="812" y="171"/>
                  </a:lnTo>
                  <a:lnTo>
                    <a:pt x="810" y="196"/>
                  </a:lnTo>
                  <a:lnTo>
                    <a:pt x="806" y="226"/>
                  </a:lnTo>
                  <a:lnTo>
                    <a:pt x="802" y="258"/>
                  </a:lnTo>
                  <a:lnTo>
                    <a:pt x="797" y="293"/>
                  </a:lnTo>
                  <a:lnTo>
                    <a:pt x="792" y="331"/>
                  </a:lnTo>
                  <a:lnTo>
                    <a:pt x="786" y="369"/>
                  </a:lnTo>
                  <a:lnTo>
                    <a:pt x="774" y="449"/>
                  </a:lnTo>
                  <a:lnTo>
                    <a:pt x="749" y="559"/>
                  </a:lnTo>
                  <a:lnTo>
                    <a:pt x="721" y="668"/>
                  </a:lnTo>
                  <a:lnTo>
                    <a:pt x="694" y="775"/>
                  </a:lnTo>
                  <a:lnTo>
                    <a:pt x="1291" y="775"/>
                  </a:lnTo>
                  <a:lnTo>
                    <a:pt x="1332" y="639"/>
                  </a:lnTo>
                  <a:lnTo>
                    <a:pt x="1374" y="503"/>
                  </a:lnTo>
                  <a:lnTo>
                    <a:pt x="1419" y="369"/>
                  </a:lnTo>
                  <a:lnTo>
                    <a:pt x="1466" y="237"/>
                  </a:lnTo>
                  <a:lnTo>
                    <a:pt x="1518" y="105"/>
                  </a:lnTo>
                  <a:lnTo>
                    <a:pt x="1524" y="91"/>
                  </a:lnTo>
                  <a:lnTo>
                    <a:pt x="1531" y="81"/>
                  </a:lnTo>
                  <a:lnTo>
                    <a:pt x="1538" y="73"/>
                  </a:lnTo>
                  <a:lnTo>
                    <a:pt x="1542" y="67"/>
                  </a:lnTo>
                  <a:lnTo>
                    <a:pt x="1562" y="52"/>
                  </a:lnTo>
                  <a:lnTo>
                    <a:pt x="1582" y="38"/>
                  </a:lnTo>
                  <a:lnTo>
                    <a:pt x="1603" y="26"/>
                  </a:lnTo>
                  <a:lnTo>
                    <a:pt x="1626" y="16"/>
                  </a:lnTo>
                  <a:lnTo>
                    <a:pt x="1646" y="7"/>
                  </a:lnTo>
                  <a:lnTo>
                    <a:pt x="1665" y="2"/>
                  </a:lnTo>
                  <a:lnTo>
                    <a:pt x="1682" y="0"/>
                  </a:lnTo>
                  <a:lnTo>
                    <a:pt x="1687" y="0"/>
                  </a:lnTo>
                  <a:lnTo>
                    <a:pt x="1692" y="1"/>
                  </a:lnTo>
                  <a:lnTo>
                    <a:pt x="1698" y="3"/>
                  </a:lnTo>
                  <a:lnTo>
                    <a:pt x="1701" y="7"/>
                  </a:lnTo>
                  <a:lnTo>
                    <a:pt x="1703" y="15"/>
                  </a:lnTo>
                  <a:lnTo>
                    <a:pt x="1703" y="18"/>
                  </a:lnTo>
                  <a:lnTo>
                    <a:pt x="1702" y="23"/>
                  </a:lnTo>
                  <a:lnTo>
                    <a:pt x="1700" y="30"/>
                  </a:lnTo>
                  <a:lnTo>
                    <a:pt x="1696" y="39"/>
                  </a:lnTo>
                  <a:lnTo>
                    <a:pt x="1657" y="147"/>
                  </a:lnTo>
                  <a:lnTo>
                    <a:pt x="1620" y="251"/>
                  </a:lnTo>
                  <a:lnTo>
                    <a:pt x="1585" y="353"/>
                  </a:lnTo>
                  <a:lnTo>
                    <a:pt x="1553" y="451"/>
                  </a:lnTo>
                  <a:lnTo>
                    <a:pt x="1523" y="547"/>
                  </a:lnTo>
                  <a:lnTo>
                    <a:pt x="1495" y="638"/>
                  </a:lnTo>
                  <a:lnTo>
                    <a:pt x="1471" y="725"/>
                  </a:lnTo>
                  <a:lnTo>
                    <a:pt x="1447" y="809"/>
                  </a:lnTo>
                  <a:lnTo>
                    <a:pt x="1427" y="888"/>
                  </a:lnTo>
                  <a:lnTo>
                    <a:pt x="1409" y="963"/>
                  </a:lnTo>
                  <a:lnTo>
                    <a:pt x="1393" y="1032"/>
                  </a:lnTo>
                  <a:lnTo>
                    <a:pt x="1380" y="1098"/>
                  </a:lnTo>
                  <a:lnTo>
                    <a:pt x="1369" y="1159"/>
                  </a:lnTo>
                  <a:lnTo>
                    <a:pt x="1360" y="1214"/>
                  </a:lnTo>
                  <a:lnTo>
                    <a:pt x="1358" y="1230"/>
                  </a:lnTo>
                  <a:lnTo>
                    <a:pt x="1355" y="1250"/>
                  </a:lnTo>
                  <a:lnTo>
                    <a:pt x="1352" y="1273"/>
                  </a:lnTo>
                  <a:lnTo>
                    <a:pt x="1349" y="1297"/>
                  </a:lnTo>
                  <a:lnTo>
                    <a:pt x="1345" y="1322"/>
                  </a:lnTo>
                  <a:lnTo>
                    <a:pt x="1342" y="1345"/>
                  </a:lnTo>
                  <a:lnTo>
                    <a:pt x="1339" y="1368"/>
                  </a:lnTo>
                  <a:lnTo>
                    <a:pt x="1337" y="1387"/>
                  </a:lnTo>
                  <a:lnTo>
                    <a:pt x="1335" y="1402"/>
                  </a:lnTo>
                  <a:lnTo>
                    <a:pt x="1335" y="1414"/>
                  </a:lnTo>
                  <a:lnTo>
                    <a:pt x="1337" y="1435"/>
                  </a:lnTo>
                  <a:lnTo>
                    <a:pt x="1343" y="1454"/>
                  </a:lnTo>
                  <a:lnTo>
                    <a:pt x="1351" y="1470"/>
                  </a:lnTo>
                  <a:lnTo>
                    <a:pt x="1361" y="1482"/>
                  </a:lnTo>
                  <a:lnTo>
                    <a:pt x="1372" y="1492"/>
                  </a:lnTo>
                  <a:lnTo>
                    <a:pt x="1385" y="1499"/>
                  </a:lnTo>
                  <a:lnTo>
                    <a:pt x="1399" y="1504"/>
                  </a:lnTo>
                  <a:lnTo>
                    <a:pt x="1413" y="1507"/>
                  </a:lnTo>
                  <a:lnTo>
                    <a:pt x="1426" y="1509"/>
                  </a:lnTo>
                  <a:lnTo>
                    <a:pt x="1440" y="1509"/>
                  </a:lnTo>
                  <a:lnTo>
                    <a:pt x="1454" y="1507"/>
                  </a:lnTo>
                  <a:lnTo>
                    <a:pt x="1468" y="1506"/>
                  </a:lnTo>
                  <a:lnTo>
                    <a:pt x="1482" y="1504"/>
                  </a:lnTo>
                  <a:lnTo>
                    <a:pt x="1496" y="1501"/>
                  </a:lnTo>
                  <a:lnTo>
                    <a:pt x="1515" y="1498"/>
                  </a:lnTo>
                  <a:lnTo>
                    <a:pt x="1535" y="1493"/>
                  </a:lnTo>
                  <a:lnTo>
                    <a:pt x="1541" y="1489"/>
                  </a:lnTo>
                  <a:lnTo>
                    <a:pt x="1545" y="1484"/>
                  </a:lnTo>
                  <a:lnTo>
                    <a:pt x="1548" y="1477"/>
                  </a:lnTo>
                  <a:lnTo>
                    <a:pt x="1559" y="1454"/>
                  </a:lnTo>
                  <a:lnTo>
                    <a:pt x="1575" y="1434"/>
                  </a:lnTo>
                  <a:lnTo>
                    <a:pt x="1592" y="1417"/>
                  </a:lnTo>
                  <a:lnTo>
                    <a:pt x="1611" y="1402"/>
                  </a:lnTo>
                  <a:lnTo>
                    <a:pt x="1631" y="1390"/>
                  </a:lnTo>
                  <a:lnTo>
                    <a:pt x="1651" y="1379"/>
                  </a:lnTo>
                  <a:lnTo>
                    <a:pt x="1671" y="1371"/>
                  </a:lnTo>
                  <a:lnTo>
                    <a:pt x="1687" y="1365"/>
                  </a:lnTo>
                  <a:lnTo>
                    <a:pt x="1702" y="1361"/>
                  </a:lnTo>
                  <a:lnTo>
                    <a:pt x="1713" y="1359"/>
                  </a:lnTo>
                  <a:lnTo>
                    <a:pt x="1720" y="1358"/>
                  </a:lnTo>
                  <a:lnTo>
                    <a:pt x="1728" y="1359"/>
                  </a:lnTo>
                  <a:lnTo>
                    <a:pt x="1735" y="1361"/>
                  </a:lnTo>
                  <a:lnTo>
                    <a:pt x="1739" y="1366"/>
                  </a:lnTo>
                  <a:lnTo>
                    <a:pt x="1741" y="1375"/>
                  </a:lnTo>
                  <a:lnTo>
                    <a:pt x="1739" y="1389"/>
                  </a:lnTo>
                  <a:lnTo>
                    <a:pt x="1733" y="1407"/>
                  </a:lnTo>
                  <a:lnTo>
                    <a:pt x="1724" y="1425"/>
                  </a:lnTo>
                  <a:lnTo>
                    <a:pt x="1710" y="1444"/>
                  </a:lnTo>
                  <a:lnTo>
                    <a:pt x="1694" y="1466"/>
                  </a:lnTo>
                  <a:lnTo>
                    <a:pt x="1673" y="1487"/>
                  </a:lnTo>
                  <a:lnTo>
                    <a:pt x="1649" y="1509"/>
                  </a:lnTo>
                  <a:lnTo>
                    <a:pt x="1622" y="1529"/>
                  </a:lnTo>
                  <a:lnTo>
                    <a:pt x="1590" y="1549"/>
                  </a:lnTo>
                  <a:lnTo>
                    <a:pt x="1555" y="1569"/>
                  </a:lnTo>
                  <a:lnTo>
                    <a:pt x="1518" y="1586"/>
                  </a:lnTo>
                  <a:lnTo>
                    <a:pt x="1476" y="1600"/>
                  </a:lnTo>
                  <a:lnTo>
                    <a:pt x="1431" y="1614"/>
                  </a:lnTo>
                  <a:lnTo>
                    <a:pt x="1383" y="1623"/>
                  </a:lnTo>
                  <a:lnTo>
                    <a:pt x="1332" y="1629"/>
                  </a:lnTo>
                  <a:lnTo>
                    <a:pt x="1278" y="1631"/>
                  </a:lnTo>
                  <a:lnTo>
                    <a:pt x="1252" y="1629"/>
                  </a:lnTo>
                  <a:lnTo>
                    <a:pt x="1228" y="1625"/>
                  </a:lnTo>
                  <a:lnTo>
                    <a:pt x="1208" y="1617"/>
                  </a:lnTo>
                  <a:lnTo>
                    <a:pt x="1191" y="1606"/>
                  </a:lnTo>
                  <a:lnTo>
                    <a:pt x="1176" y="1594"/>
                  </a:lnTo>
                  <a:lnTo>
                    <a:pt x="1164" y="1580"/>
                  </a:lnTo>
                  <a:lnTo>
                    <a:pt x="1156" y="1565"/>
                  </a:lnTo>
                  <a:lnTo>
                    <a:pt x="1150" y="1546"/>
                  </a:lnTo>
                  <a:lnTo>
                    <a:pt x="1146" y="1528"/>
                  </a:lnTo>
                  <a:lnTo>
                    <a:pt x="1145" y="1509"/>
                  </a:lnTo>
                  <a:lnTo>
                    <a:pt x="1146" y="1474"/>
                  </a:lnTo>
                  <a:lnTo>
                    <a:pt x="1149" y="1435"/>
                  </a:lnTo>
                  <a:lnTo>
                    <a:pt x="1153" y="1393"/>
                  </a:lnTo>
                  <a:lnTo>
                    <a:pt x="1159" y="1348"/>
                  </a:lnTo>
                  <a:lnTo>
                    <a:pt x="1167" y="1303"/>
                  </a:lnTo>
                  <a:lnTo>
                    <a:pt x="1175" y="1256"/>
                  </a:lnTo>
                  <a:lnTo>
                    <a:pt x="1185" y="1209"/>
                  </a:lnTo>
                  <a:lnTo>
                    <a:pt x="1194" y="1161"/>
                  </a:lnTo>
                  <a:lnTo>
                    <a:pt x="1204" y="1115"/>
                  </a:lnTo>
                  <a:lnTo>
                    <a:pt x="1213" y="1071"/>
                  </a:lnTo>
                  <a:lnTo>
                    <a:pt x="1223" y="1028"/>
                  </a:lnTo>
                  <a:lnTo>
                    <a:pt x="1232" y="989"/>
                  </a:lnTo>
                  <a:lnTo>
                    <a:pt x="1242" y="954"/>
                  </a:lnTo>
                  <a:lnTo>
                    <a:pt x="1249" y="923"/>
                  </a:lnTo>
                  <a:lnTo>
                    <a:pt x="1256" y="898"/>
                  </a:lnTo>
                  <a:lnTo>
                    <a:pt x="1261" y="877"/>
                  </a:lnTo>
                  <a:lnTo>
                    <a:pt x="1239" y="888"/>
                  </a:lnTo>
                  <a:lnTo>
                    <a:pt x="1217" y="894"/>
                  </a:lnTo>
                  <a:lnTo>
                    <a:pt x="1195" y="897"/>
                  </a:lnTo>
                  <a:lnTo>
                    <a:pt x="1175" y="898"/>
                  </a:lnTo>
                  <a:lnTo>
                    <a:pt x="658" y="898"/>
                  </a:lnTo>
                  <a:lnTo>
                    <a:pt x="612" y="1050"/>
                  </a:lnTo>
                  <a:lnTo>
                    <a:pt x="563" y="1202"/>
                  </a:lnTo>
                  <a:lnTo>
                    <a:pt x="511" y="1351"/>
                  </a:lnTo>
                  <a:lnTo>
                    <a:pt x="455" y="1500"/>
                  </a:lnTo>
                  <a:lnTo>
                    <a:pt x="450" y="1512"/>
                  </a:lnTo>
                  <a:lnTo>
                    <a:pt x="445" y="1519"/>
                  </a:lnTo>
                  <a:lnTo>
                    <a:pt x="441" y="1526"/>
                  </a:lnTo>
                  <a:lnTo>
                    <a:pt x="436" y="1532"/>
                  </a:lnTo>
                  <a:lnTo>
                    <a:pt x="431" y="1539"/>
                  </a:lnTo>
                  <a:lnTo>
                    <a:pt x="412" y="1555"/>
                  </a:lnTo>
                  <a:lnTo>
                    <a:pt x="393" y="1570"/>
                  </a:lnTo>
                  <a:lnTo>
                    <a:pt x="373" y="1582"/>
                  </a:lnTo>
                  <a:lnTo>
                    <a:pt x="351" y="1593"/>
                  </a:lnTo>
                  <a:lnTo>
                    <a:pt x="332" y="1601"/>
                  </a:lnTo>
                  <a:lnTo>
                    <a:pt x="312" y="1607"/>
                  </a:lnTo>
                  <a:lnTo>
                    <a:pt x="296" y="1612"/>
                  </a:lnTo>
                  <a:lnTo>
                    <a:pt x="283" y="1613"/>
                  </a:lnTo>
                  <a:lnTo>
                    <a:pt x="280" y="1613"/>
                  </a:lnTo>
                  <a:lnTo>
                    <a:pt x="275" y="1612"/>
                  </a:lnTo>
                  <a:lnTo>
                    <a:pt x="269" y="1609"/>
                  </a:lnTo>
                  <a:lnTo>
                    <a:pt x="265" y="1605"/>
                  </a:lnTo>
                  <a:lnTo>
                    <a:pt x="263" y="1598"/>
                  </a:lnTo>
                  <a:lnTo>
                    <a:pt x="263" y="1595"/>
                  </a:lnTo>
                  <a:lnTo>
                    <a:pt x="264" y="1592"/>
                  </a:lnTo>
                  <a:lnTo>
                    <a:pt x="265" y="1587"/>
                  </a:lnTo>
                  <a:lnTo>
                    <a:pt x="268" y="1580"/>
                  </a:lnTo>
                  <a:lnTo>
                    <a:pt x="271" y="1570"/>
                  </a:lnTo>
                  <a:lnTo>
                    <a:pt x="276" y="1556"/>
                  </a:lnTo>
                  <a:lnTo>
                    <a:pt x="283" y="1539"/>
                  </a:lnTo>
                  <a:lnTo>
                    <a:pt x="316" y="1451"/>
                  </a:lnTo>
                  <a:lnTo>
                    <a:pt x="345" y="1368"/>
                  </a:lnTo>
                  <a:lnTo>
                    <a:pt x="373" y="1287"/>
                  </a:lnTo>
                  <a:lnTo>
                    <a:pt x="397" y="1212"/>
                  </a:lnTo>
                  <a:lnTo>
                    <a:pt x="419" y="1140"/>
                  </a:lnTo>
                  <a:lnTo>
                    <a:pt x="441" y="1073"/>
                  </a:lnTo>
                  <a:lnTo>
                    <a:pt x="459" y="1010"/>
                  </a:lnTo>
                  <a:lnTo>
                    <a:pt x="477" y="952"/>
                  </a:lnTo>
                  <a:lnTo>
                    <a:pt x="493" y="898"/>
                  </a:lnTo>
                  <a:lnTo>
                    <a:pt x="314" y="898"/>
                  </a:lnTo>
                  <a:lnTo>
                    <a:pt x="300" y="897"/>
                  </a:lnTo>
                  <a:lnTo>
                    <a:pt x="292" y="896"/>
                  </a:lnTo>
                  <a:lnTo>
                    <a:pt x="287" y="894"/>
                  </a:lnTo>
                  <a:lnTo>
                    <a:pt x="284" y="891"/>
                  </a:lnTo>
                  <a:lnTo>
                    <a:pt x="283" y="888"/>
                  </a:lnTo>
                  <a:lnTo>
                    <a:pt x="283" y="883"/>
                  </a:lnTo>
                  <a:lnTo>
                    <a:pt x="285" y="873"/>
                  </a:lnTo>
                  <a:lnTo>
                    <a:pt x="292" y="862"/>
                  </a:lnTo>
                  <a:lnTo>
                    <a:pt x="303" y="849"/>
                  </a:lnTo>
                  <a:lnTo>
                    <a:pt x="317" y="837"/>
                  </a:lnTo>
                  <a:lnTo>
                    <a:pt x="333" y="823"/>
                  </a:lnTo>
                  <a:lnTo>
                    <a:pt x="351" y="812"/>
                  </a:lnTo>
                  <a:lnTo>
                    <a:pt x="371" y="801"/>
                  </a:lnTo>
                  <a:lnTo>
                    <a:pt x="391" y="791"/>
                  </a:lnTo>
                  <a:lnTo>
                    <a:pt x="410" y="783"/>
                  </a:lnTo>
                  <a:lnTo>
                    <a:pt x="430" y="777"/>
                  </a:lnTo>
                  <a:lnTo>
                    <a:pt x="448" y="775"/>
                  </a:lnTo>
                  <a:lnTo>
                    <a:pt x="528" y="775"/>
                  </a:lnTo>
                  <a:lnTo>
                    <a:pt x="539" y="730"/>
                  </a:lnTo>
                  <a:lnTo>
                    <a:pt x="549" y="691"/>
                  </a:lnTo>
                  <a:lnTo>
                    <a:pt x="556" y="657"/>
                  </a:lnTo>
                  <a:lnTo>
                    <a:pt x="563" y="627"/>
                  </a:lnTo>
                  <a:lnTo>
                    <a:pt x="568" y="602"/>
                  </a:lnTo>
                  <a:lnTo>
                    <a:pt x="573" y="580"/>
                  </a:lnTo>
                  <a:lnTo>
                    <a:pt x="577" y="560"/>
                  </a:lnTo>
                  <a:lnTo>
                    <a:pt x="580" y="542"/>
                  </a:lnTo>
                  <a:lnTo>
                    <a:pt x="590" y="496"/>
                  </a:lnTo>
                  <a:lnTo>
                    <a:pt x="592" y="481"/>
                  </a:lnTo>
                  <a:lnTo>
                    <a:pt x="600" y="436"/>
                  </a:lnTo>
                  <a:lnTo>
                    <a:pt x="606" y="395"/>
                  </a:lnTo>
                  <a:lnTo>
                    <a:pt x="612" y="357"/>
                  </a:lnTo>
                  <a:lnTo>
                    <a:pt x="616" y="323"/>
                  </a:lnTo>
                  <a:lnTo>
                    <a:pt x="620" y="293"/>
                  </a:lnTo>
                  <a:lnTo>
                    <a:pt x="623" y="269"/>
                  </a:lnTo>
                  <a:lnTo>
                    <a:pt x="625" y="248"/>
                  </a:lnTo>
                  <a:lnTo>
                    <a:pt x="626" y="234"/>
                  </a:lnTo>
                  <a:lnTo>
                    <a:pt x="627" y="225"/>
                  </a:lnTo>
                  <a:lnTo>
                    <a:pt x="627" y="211"/>
                  </a:lnTo>
                  <a:lnTo>
                    <a:pt x="625" y="200"/>
                  </a:lnTo>
                  <a:lnTo>
                    <a:pt x="622" y="189"/>
                  </a:lnTo>
                  <a:lnTo>
                    <a:pt x="618" y="177"/>
                  </a:lnTo>
                  <a:lnTo>
                    <a:pt x="611" y="166"/>
                  </a:lnTo>
                  <a:lnTo>
                    <a:pt x="603" y="154"/>
                  </a:lnTo>
                  <a:lnTo>
                    <a:pt x="592" y="144"/>
                  </a:lnTo>
                  <a:lnTo>
                    <a:pt x="577" y="136"/>
                  </a:lnTo>
                  <a:lnTo>
                    <a:pt x="561" y="130"/>
                  </a:lnTo>
                  <a:lnTo>
                    <a:pt x="542" y="125"/>
                  </a:lnTo>
                  <a:lnTo>
                    <a:pt x="518" y="124"/>
                  </a:lnTo>
                  <a:lnTo>
                    <a:pt x="474" y="125"/>
                  </a:lnTo>
                  <a:lnTo>
                    <a:pt x="435" y="130"/>
                  </a:lnTo>
                  <a:lnTo>
                    <a:pt x="400" y="137"/>
                  </a:lnTo>
                  <a:lnTo>
                    <a:pt x="369" y="146"/>
                  </a:lnTo>
                  <a:lnTo>
                    <a:pt x="340" y="158"/>
                  </a:lnTo>
                  <a:lnTo>
                    <a:pt x="315" y="173"/>
                  </a:lnTo>
                  <a:lnTo>
                    <a:pt x="292" y="188"/>
                  </a:lnTo>
                  <a:lnTo>
                    <a:pt x="272" y="206"/>
                  </a:lnTo>
                  <a:lnTo>
                    <a:pt x="253" y="227"/>
                  </a:lnTo>
                  <a:lnTo>
                    <a:pt x="236" y="248"/>
                  </a:lnTo>
                  <a:lnTo>
                    <a:pt x="221" y="271"/>
                  </a:lnTo>
                  <a:lnTo>
                    <a:pt x="207" y="295"/>
                  </a:lnTo>
                  <a:lnTo>
                    <a:pt x="192" y="321"/>
                  </a:lnTo>
                  <a:lnTo>
                    <a:pt x="177" y="344"/>
                  </a:lnTo>
                  <a:lnTo>
                    <a:pt x="159" y="364"/>
                  </a:lnTo>
                  <a:lnTo>
                    <a:pt x="139" y="382"/>
                  </a:lnTo>
                  <a:lnTo>
                    <a:pt x="118" y="396"/>
                  </a:lnTo>
                  <a:lnTo>
                    <a:pt x="98" y="408"/>
                  </a:lnTo>
                  <a:lnTo>
                    <a:pt x="77" y="417"/>
                  </a:lnTo>
                  <a:lnTo>
                    <a:pt x="60" y="425"/>
                  </a:lnTo>
                  <a:lnTo>
                    <a:pt x="44" y="429"/>
                  </a:lnTo>
                  <a:lnTo>
                    <a:pt x="32" y="432"/>
                  </a:lnTo>
                  <a:lnTo>
                    <a:pt x="24" y="433"/>
                  </a:lnTo>
                  <a:lnTo>
                    <a:pt x="19" y="433"/>
                  </a:lnTo>
                  <a:lnTo>
                    <a:pt x="13" y="432"/>
                  </a:lnTo>
                  <a:lnTo>
                    <a:pt x="6" y="430"/>
                  </a:lnTo>
                  <a:lnTo>
                    <a:pt x="2" y="426"/>
                  </a:lnTo>
                  <a:lnTo>
                    <a:pt x="0" y="418"/>
                  </a:lnTo>
                  <a:lnTo>
                    <a:pt x="1" y="412"/>
                  </a:lnTo>
                  <a:lnTo>
                    <a:pt x="5" y="401"/>
                  </a:lnTo>
                  <a:lnTo>
                    <a:pt x="12" y="385"/>
                  </a:lnTo>
                  <a:lnTo>
                    <a:pt x="22" y="365"/>
                  </a:lnTo>
                  <a:lnTo>
                    <a:pt x="35" y="343"/>
                  </a:lnTo>
                  <a:lnTo>
                    <a:pt x="52" y="316"/>
                  </a:lnTo>
                  <a:lnTo>
                    <a:pt x="73" y="289"/>
                  </a:lnTo>
                  <a:lnTo>
                    <a:pt x="98" y="259"/>
                  </a:lnTo>
                  <a:lnTo>
                    <a:pt x="126" y="228"/>
                  </a:lnTo>
                  <a:lnTo>
                    <a:pt x="160" y="196"/>
                  </a:lnTo>
                  <a:lnTo>
                    <a:pt x="198" y="164"/>
                  </a:lnTo>
                  <a:lnTo>
                    <a:pt x="241" y="134"/>
                  </a:lnTo>
                  <a:lnTo>
                    <a:pt x="282" y="108"/>
                  </a:lnTo>
                  <a:lnTo>
                    <a:pt x="327" y="83"/>
                  </a:lnTo>
                  <a:lnTo>
                    <a:pt x="376" y="60"/>
                  </a:lnTo>
                  <a:lnTo>
                    <a:pt x="429" y="41"/>
                  </a:lnTo>
                  <a:lnTo>
                    <a:pt x="484" y="24"/>
                  </a:lnTo>
                  <a:lnTo>
                    <a:pt x="542" y="12"/>
                  </a:lnTo>
                  <a:lnTo>
                    <a:pt x="603" y="3"/>
                  </a:lnTo>
                  <a:lnTo>
                    <a:pt x="6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7"/>
            <p:cNvSpPr>
              <a:spLocks/>
            </p:cNvSpPr>
            <p:nvPr/>
          </p:nvSpPr>
          <p:spPr bwMode="auto">
            <a:xfrm>
              <a:off x="3452" y="2761"/>
              <a:ext cx="1029" cy="1076"/>
            </a:xfrm>
            <a:custGeom>
              <a:avLst/>
              <a:gdLst/>
              <a:ahLst/>
              <a:cxnLst>
                <a:cxn ang="0">
                  <a:pos x="323" y="1"/>
                </a:cxn>
                <a:cxn ang="0">
                  <a:pos x="416" y="5"/>
                </a:cxn>
                <a:cxn ang="0">
                  <a:pos x="530" y="8"/>
                </a:cxn>
                <a:cxn ang="0">
                  <a:pos x="656" y="3"/>
                </a:cxn>
                <a:cxn ang="0">
                  <a:pos x="742" y="0"/>
                </a:cxn>
                <a:cxn ang="0">
                  <a:pos x="765" y="8"/>
                </a:cxn>
                <a:cxn ang="0">
                  <a:pos x="770" y="21"/>
                </a:cxn>
                <a:cxn ang="0">
                  <a:pos x="766" y="44"/>
                </a:cxn>
                <a:cxn ang="0">
                  <a:pos x="739" y="55"/>
                </a:cxn>
                <a:cxn ang="0">
                  <a:pos x="639" y="58"/>
                </a:cxn>
                <a:cxn ang="0">
                  <a:pos x="580" y="68"/>
                </a:cxn>
                <a:cxn ang="0">
                  <a:pos x="554" y="91"/>
                </a:cxn>
                <a:cxn ang="0">
                  <a:pos x="542" y="130"/>
                </a:cxn>
                <a:cxn ang="0">
                  <a:pos x="326" y="983"/>
                </a:cxn>
                <a:cxn ang="0">
                  <a:pos x="322" y="1008"/>
                </a:cxn>
                <a:cxn ang="0">
                  <a:pos x="333" y="1018"/>
                </a:cxn>
                <a:cxn ang="0">
                  <a:pos x="552" y="1020"/>
                </a:cxn>
                <a:cxn ang="0">
                  <a:pos x="678" y="1007"/>
                </a:cxn>
                <a:cxn ang="0">
                  <a:pos x="774" y="969"/>
                </a:cxn>
                <a:cxn ang="0">
                  <a:pos x="845" y="914"/>
                </a:cxn>
                <a:cxn ang="0">
                  <a:pos x="897" y="846"/>
                </a:cxn>
                <a:cxn ang="0">
                  <a:pos x="937" y="770"/>
                </a:cxn>
                <a:cxn ang="0">
                  <a:pos x="975" y="681"/>
                </a:cxn>
                <a:cxn ang="0">
                  <a:pos x="991" y="663"/>
                </a:cxn>
                <a:cxn ang="0">
                  <a:pos x="1018" y="667"/>
                </a:cxn>
                <a:cxn ang="0">
                  <a:pos x="1029" y="680"/>
                </a:cxn>
                <a:cxn ang="0">
                  <a:pos x="1025" y="698"/>
                </a:cxn>
                <a:cxn ang="0">
                  <a:pos x="1006" y="751"/>
                </a:cxn>
                <a:cxn ang="0">
                  <a:pos x="978" y="826"/>
                </a:cxn>
                <a:cxn ang="0">
                  <a:pos x="928" y="961"/>
                </a:cxn>
                <a:cxn ang="0">
                  <a:pos x="904" y="1022"/>
                </a:cxn>
                <a:cxn ang="0">
                  <a:pos x="890" y="1058"/>
                </a:cxn>
                <a:cxn ang="0">
                  <a:pos x="870" y="1075"/>
                </a:cxn>
                <a:cxn ang="0">
                  <a:pos x="23" y="1075"/>
                </a:cxn>
                <a:cxn ang="0">
                  <a:pos x="2" y="1062"/>
                </a:cxn>
                <a:cxn ang="0">
                  <a:pos x="5" y="1031"/>
                </a:cxn>
                <a:cxn ang="0">
                  <a:pos x="27" y="1021"/>
                </a:cxn>
                <a:cxn ang="0">
                  <a:pos x="108" y="1018"/>
                </a:cxn>
                <a:cxn ang="0">
                  <a:pos x="157" y="1007"/>
                </a:cxn>
                <a:cxn ang="0">
                  <a:pos x="177" y="981"/>
                </a:cxn>
                <a:cxn ang="0">
                  <a:pos x="395" y="116"/>
                </a:cxn>
                <a:cxn ang="0">
                  <a:pos x="402" y="88"/>
                </a:cxn>
                <a:cxn ang="0">
                  <a:pos x="399" y="70"/>
                </a:cxn>
                <a:cxn ang="0">
                  <a:pos x="367" y="60"/>
                </a:cxn>
                <a:cxn ang="0">
                  <a:pos x="322" y="56"/>
                </a:cxn>
                <a:cxn ang="0">
                  <a:pos x="270" y="53"/>
                </a:cxn>
                <a:cxn ang="0">
                  <a:pos x="255" y="36"/>
                </a:cxn>
                <a:cxn ang="0">
                  <a:pos x="266" y="7"/>
                </a:cxn>
                <a:cxn ang="0">
                  <a:pos x="285" y="0"/>
                </a:cxn>
              </a:cxnLst>
              <a:rect l="0" t="0" r="r" b="b"/>
              <a:pathLst>
                <a:path w="1029" h="1076">
                  <a:moveTo>
                    <a:pt x="285" y="0"/>
                  </a:moveTo>
                  <a:lnTo>
                    <a:pt x="290" y="0"/>
                  </a:lnTo>
                  <a:lnTo>
                    <a:pt x="323" y="1"/>
                  </a:lnTo>
                  <a:lnTo>
                    <a:pt x="356" y="3"/>
                  </a:lnTo>
                  <a:lnTo>
                    <a:pt x="392" y="4"/>
                  </a:lnTo>
                  <a:lnTo>
                    <a:pt x="416" y="5"/>
                  </a:lnTo>
                  <a:lnTo>
                    <a:pt x="445" y="6"/>
                  </a:lnTo>
                  <a:lnTo>
                    <a:pt x="500" y="8"/>
                  </a:lnTo>
                  <a:lnTo>
                    <a:pt x="530" y="8"/>
                  </a:lnTo>
                  <a:lnTo>
                    <a:pt x="596" y="6"/>
                  </a:lnTo>
                  <a:lnTo>
                    <a:pt x="626" y="4"/>
                  </a:lnTo>
                  <a:lnTo>
                    <a:pt x="656" y="3"/>
                  </a:lnTo>
                  <a:lnTo>
                    <a:pt x="686" y="2"/>
                  </a:lnTo>
                  <a:lnTo>
                    <a:pt x="715" y="1"/>
                  </a:lnTo>
                  <a:lnTo>
                    <a:pt x="742" y="0"/>
                  </a:lnTo>
                  <a:lnTo>
                    <a:pt x="753" y="1"/>
                  </a:lnTo>
                  <a:lnTo>
                    <a:pt x="760" y="4"/>
                  </a:lnTo>
                  <a:lnTo>
                    <a:pt x="765" y="8"/>
                  </a:lnTo>
                  <a:lnTo>
                    <a:pt x="768" y="13"/>
                  </a:lnTo>
                  <a:lnTo>
                    <a:pt x="769" y="18"/>
                  </a:lnTo>
                  <a:lnTo>
                    <a:pt x="770" y="21"/>
                  </a:lnTo>
                  <a:lnTo>
                    <a:pt x="770" y="22"/>
                  </a:lnTo>
                  <a:lnTo>
                    <a:pt x="769" y="35"/>
                  </a:lnTo>
                  <a:lnTo>
                    <a:pt x="766" y="44"/>
                  </a:lnTo>
                  <a:lnTo>
                    <a:pt x="760" y="50"/>
                  </a:lnTo>
                  <a:lnTo>
                    <a:pt x="750" y="53"/>
                  </a:lnTo>
                  <a:lnTo>
                    <a:pt x="739" y="55"/>
                  </a:lnTo>
                  <a:lnTo>
                    <a:pt x="725" y="56"/>
                  </a:lnTo>
                  <a:lnTo>
                    <a:pt x="670" y="56"/>
                  </a:lnTo>
                  <a:lnTo>
                    <a:pt x="639" y="58"/>
                  </a:lnTo>
                  <a:lnTo>
                    <a:pt x="615" y="60"/>
                  </a:lnTo>
                  <a:lnTo>
                    <a:pt x="596" y="63"/>
                  </a:lnTo>
                  <a:lnTo>
                    <a:pt x="580" y="68"/>
                  </a:lnTo>
                  <a:lnTo>
                    <a:pt x="569" y="74"/>
                  </a:lnTo>
                  <a:lnTo>
                    <a:pt x="560" y="82"/>
                  </a:lnTo>
                  <a:lnTo>
                    <a:pt x="554" y="91"/>
                  </a:lnTo>
                  <a:lnTo>
                    <a:pt x="549" y="102"/>
                  </a:lnTo>
                  <a:lnTo>
                    <a:pt x="546" y="114"/>
                  </a:lnTo>
                  <a:lnTo>
                    <a:pt x="542" y="130"/>
                  </a:lnTo>
                  <a:lnTo>
                    <a:pt x="543" y="130"/>
                  </a:lnTo>
                  <a:lnTo>
                    <a:pt x="329" y="971"/>
                  </a:lnTo>
                  <a:lnTo>
                    <a:pt x="326" y="983"/>
                  </a:lnTo>
                  <a:lnTo>
                    <a:pt x="324" y="992"/>
                  </a:lnTo>
                  <a:lnTo>
                    <a:pt x="322" y="999"/>
                  </a:lnTo>
                  <a:lnTo>
                    <a:pt x="322" y="1008"/>
                  </a:lnTo>
                  <a:lnTo>
                    <a:pt x="324" y="1012"/>
                  </a:lnTo>
                  <a:lnTo>
                    <a:pt x="327" y="1016"/>
                  </a:lnTo>
                  <a:lnTo>
                    <a:pt x="333" y="1018"/>
                  </a:lnTo>
                  <a:lnTo>
                    <a:pt x="342" y="1019"/>
                  </a:lnTo>
                  <a:lnTo>
                    <a:pt x="355" y="1020"/>
                  </a:lnTo>
                  <a:lnTo>
                    <a:pt x="552" y="1020"/>
                  </a:lnTo>
                  <a:lnTo>
                    <a:pt x="598" y="1018"/>
                  </a:lnTo>
                  <a:lnTo>
                    <a:pt x="639" y="1014"/>
                  </a:lnTo>
                  <a:lnTo>
                    <a:pt x="678" y="1007"/>
                  </a:lnTo>
                  <a:lnTo>
                    <a:pt x="714" y="996"/>
                  </a:lnTo>
                  <a:lnTo>
                    <a:pt x="745" y="983"/>
                  </a:lnTo>
                  <a:lnTo>
                    <a:pt x="774" y="969"/>
                  </a:lnTo>
                  <a:lnTo>
                    <a:pt x="800" y="952"/>
                  </a:lnTo>
                  <a:lnTo>
                    <a:pt x="824" y="933"/>
                  </a:lnTo>
                  <a:lnTo>
                    <a:pt x="845" y="914"/>
                  </a:lnTo>
                  <a:lnTo>
                    <a:pt x="865" y="891"/>
                  </a:lnTo>
                  <a:lnTo>
                    <a:pt x="882" y="869"/>
                  </a:lnTo>
                  <a:lnTo>
                    <a:pt x="897" y="846"/>
                  </a:lnTo>
                  <a:lnTo>
                    <a:pt x="911" y="821"/>
                  </a:lnTo>
                  <a:lnTo>
                    <a:pt x="925" y="796"/>
                  </a:lnTo>
                  <a:lnTo>
                    <a:pt x="937" y="770"/>
                  </a:lnTo>
                  <a:lnTo>
                    <a:pt x="948" y="745"/>
                  </a:lnTo>
                  <a:lnTo>
                    <a:pt x="969" y="694"/>
                  </a:lnTo>
                  <a:lnTo>
                    <a:pt x="975" y="681"/>
                  </a:lnTo>
                  <a:lnTo>
                    <a:pt x="980" y="672"/>
                  </a:lnTo>
                  <a:lnTo>
                    <a:pt x="985" y="666"/>
                  </a:lnTo>
                  <a:lnTo>
                    <a:pt x="991" y="663"/>
                  </a:lnTo>
                  <a:lnTo>
                    <a:pt x="1000" y="662"/>
                  </a:lnTo>
                  <a:lnTo>
                    <a:pt x="1011" y="663"/>
                  </a:lnTo>
                  <a:lnTo>
                    <a:pt x="1018" y="667"/>
                  </a:lnTo>
                  <a:lnTo>
                    <a:pt x="1024" y="671"/>
                  </a:lnTo>
                  <a:lnTo>
                    <a:pt x="1027" y="676"/>
                  </a:lnTo>
                  <a:lnTo>
                    <a:pt x="1029" y="680"/>
                  </a:lnTo>
                  <a:lnTo>
                    <a:pt x="1029" y="683"/>
                  </a:lnTo>
                  <a:lnTo>
                    <a:pt x="1028" y="689"/>
                  </a:lnTo>
                  <a:lnTo>
                    <a:pt x="1025" y="698"/>
                  </a:lnTo>
                  <a:lnTo>
                    <a:pt x="1019" y="712"/>
                  </a:lnTo>
                  <a:lnTo>
                    <a:pt x="1013" y="730"/>
                  </a:lnTo>
                  <a:lnTo>
                    <a:pt x="1006" y="751"/>
                  </a:lnTo>
                  <a:lnTo>
                    <a:pt x="997" y="774"/>
                  </a:lnTo>
                  <a:lnTo>
                    <a:pt x="988" y="800"/>
                  </a:lnTo>
                  <a:lnTo>
                    <a:pt x="978" y="826"/>
                  </a:lnTo>
                  <a:lnTo>
                    <a:pt x="947" y="909"/>
                  </a:lnTo>
                  <a:lnTo>
                    <a:pt x="937" y="935"/>
                  </a:lnTo>
                  <a:lnTo>
                    <a:pt x="928" y="961"/>
                  </a:lnTo>
                  <a:lnTo>
                    <a:pt x="919" y="983"/>
                  </a:lnTo>
                  <a:lnTo>
                    <a:pt x="910" y="1005"/>
                  </a:lnTo>
                  <a:lnTo>
                    <a:pt x="904" y="1022"/>
                  </a:lnTo>
                  <a:lnTo>
                    <a:pt x="899" y="1035"/>
                  </a:lnTo>
                  <a:lnTo>
                    <a:pt x="896" y="1044"/>
                  </a:lnTo>
                  <a:lnTo>
                    <a:pt x="890" y="1058"/>
                  </a:lnTo>
                  <a:lnTo>
                    <a:pt x="885" y="1067"/>
                  </a:lnTo>
                  <a:lnTo>
                    <a:pt x="879" y="1072"/>
                  </a:lnTo>
                  <a:lnTo>
                    <a:pt x="870" y="1075"/>
                  </a:lnTo>
                  <a:lnTo>
                    <a:pt x="857" y="1076"/>
                  </a:lnTo>
                  <a:lnTo>
                    <a:pt x="35" y="1076"/>
                  </a:lnTo>
                  <a:lnTo>
                    <a:pt x="23" y="1075"/>
                  </a:lnTo>
                  <a:lnTo>
                    <a:pt x="14" y="1073"/>
                  </a:lnTo>
                  <a:lnTo>
                    <a:pt x="6" y="1069"/>
                  </a:lnTo>
                  <a:lnTo>
                    <a:pt x="2" y="1062"/>
                  </a:lnTo>
                  <a:lnTo>
                    <a:pt x="0" y="1052"/>
                  </a:lnTo>
                  <a:lnTo>
                    <a:pt x="1" y="1040"/>
                  </a:lnTo>
                  <a:lnTo>
                    <a:pt x="5" y="1031"/>
                  </a:lnTo>
                  <a:lnTo>
                    <a:pt x="10" y="1026"/>
                  </a:lnTo>
                  <a:lnTo>
                    <a:pt x="18" y="1022"/>
                  </a:lnTo>
                  <a:lnTo>
                    <a:pt x="27" y="1021"/>
                  </a:lnTo>
                  <a:lnTo>
                    <a:pt x="37" y="1020"/>
                  </a:lnTo>
                  <a:lnTo>
                    <a:pt x="81" y="1020"/>
                  </a:lnTo>
                  <a:lnTo>
                    <a:pt x="108" y="1018"/>
                  </a:lnTo>
                  <a:lnTo>
                    <a:pt x="128" y="1016"/>
                  </a:lnTo>
                  <a:lnTo>
                    <a:pt x="144" y="1012"/>
                  </a:lnTo>
                  <a:lnTo>
                    <a:pt x="157" y="1007"/>
                  </a:lnTo>
                  <a:lnTo>
                    <a:pt x="165" y="1000"/>
                  </a:lnTo>
                  <a:lnTo>
                    <a:pt x="172" y="991"/>
                  </a:lnTo>
                  <a:lnTo>
                    <a:pt x="177" y="981"/>
                  </a:lnTo>
                  <a:lnTo>
                    <a:pt x="181" y="968"/>
                  </a:lnTo>
                  <a:lnTo>
                    <a:pt x="185" y="954"/>
                  </a:lnTo>
                  <a:lnTo>
                    <a:pt x="395" y="116"/>
                  </a:lnTo>
                  <a:lnTo>
                    <a:pt x="398" y="104"/>
                  </a:lnTo>
                  <a:lnTo>
                    <a:pt x="400" y="95"/>
                  </a:lnTo>
                  <a:lnTo>
                    <a:pt x="402" y="88"/>
                  </a:lnTo>
                  <a:lnTo>
                    <a:pt x="402" y="82"/>
                  </a:lnTo>
                  <a:lnTo>
                    <a:pt x="401" y="75"/>
                  </a:lnTo>
                  <a:lnTo>
                    <a:pt x="399" y="70"/>
                  </a:lnTo>
                  <a:lnTo>
                    <a:pt x="393" y="65"/>
                  </a:lnTo>
                  <a:lnTo>
                    <a:pt x="383" y="62"/>
                  </a:lnTo>
                  <a:lnTo>
                    <a:pt x="367" y="60"/>
                  </a:lnTo>
                  <a:lnTo>
                    <a:pt x="351" y="58"/>
                  </a:lnTo>
                  <a:lnTo>
                    <a:pt x="335" y="57"/>
                  </a:lnTo>
                  <a:lnTo>
                    <a:pt x="322" y="56"/>
                  </a:lnTo>
                  <a:lnTo>
                    <a:pt x="293" y="56"/>
                  </a:lnTo>
                  <a:lnTo>
                    <a:pt x="281" y="55"/>
                  </a:lnTo>
                  <a:lnTo>
                    <a:pt x="270" y="53"/>
                  </a:lnTo>
                  <a:lnTo>
                    <a:pt x="262" y="50"/>
                  </a:lnTo>
                  <a:lnTo>
                    <a:pt x="257" y="44"/>
                  </a:lnTo>
                  <a:lnTo>
                    <a:pt x="255" y="36"/>
                  </a:lnTo>
                  <a:lnTo>
                    <a:pt x="256" y="23"/>
                  </a:lnTo>
                  <a:lnTo>
                    <a:pt x="260" y="13"/>
                  </a:lnTo>
                  <a:lnTo>
                    <a:pt x="266" y="7"/>
                  </a:lnTo>
                  <a:lnTo>
                    <a:pt x="272" y="3"/>
                  </a:lnTo>
                  <a:lnTo>
                    <a:pt x="279" y="1"/>
                  </a:lnTo>
                  <a:lnTo>
                    <a:pt x="2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" name="Group 19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2895600" y="4800600"/>
            <a:ext cx="3966023" cy="580545"/>
            <a:chOff x="2603" y="3216"/>
            <a:chExt cx="10869" cy="1591"/>
          </a:xfrm>
          <a:solidFill>
            <a:srgbClr val="0033CC"/>
          </a:solidFill>
        </p:grpSpPr>
        <p:sp>
          <p:nvSpPr>
            <p:cNvPr id="1045" name="Freeform 21"/>
            <p:cNvSpPr>
              <a:spLocks noEditPoints="1"/>
            </p:cNvSpPr>
            <p:nvPr/>
          </p:nvSpPr>
          <p:spPr bwMode="auto">
            <a:xfrm>
              <a:off x="2603" y="3729"/>
              <a:ext cx="1057" cy="380"/>
            </a:xfrm>
            <a:custGeom>
              <a:avLst/>
              <a:gdLst/>
              <a:ahLst/>
              <a:cxnLst>
                <a:cxn ang="0">
                  <a:pos x="50" y="315"/>
                </a:cxn>
                <a:cxn ang="0">
                  <a:pos x="1000" y="315"/>
                </a:cxn>
                <a:cxn ang="0">
                  <a:pos x="1020" y="315"/>
                </a:cxn>
                <a:cxn ang="0">
                  <a:pos x="1037" y="318"/>
                </a:cxn>
                <a:cxn ang="0">
                  <a:pos x="1050" y="329"/>
                </a:cxn>
                <a:cxn ang="0">
                  <a:pos x="1057" y="349"/>
                </a:cxn>
                <a:cxn ang="0">
                  <a:pos x="1054" y="359"/>
                </a:cxn>
                <a:cxn ang="0">
                  <a:pos x="1050" y="366"/>
                </a:cxn>
                <a:cxn ang="0">
                  <a:pos x="1047" y="370"/>
                </a:cxn>
                <a:cxn ang="0">
                  <a:pos x="1037" y="377"/>
                </a:cxn>
                <a:cxn ang="0">
                  <a:pos x="1030" y="377"/>
                </a:cxn>
                <a:cxn ang="0">
                  <a:pos x="1020" y="380"/>
                </a:cxn>
                <a:cxn ang="0">
                  <a:pos x="1013" y="380"/>
                </a:cxn>
                <a:cxn ang="0">
                  <a:pos x="1003" y="380"/>
                </a:cxn>
                <a:cxn ang="0">
                  <a:pos x="50" y="380"/>
                </a:cxn>
                <a:cxn ang="0">
                  <a:pos x="43" y="380"/>
                </a:cxn>
                <a:cxn ang="0">
                  <a:pos x="33" y="380"/>
                </a:cxn>
                <a:cxn ang="0">
                  <a:pos x="23" y="377"/>
                </a:cxn>
                <a:cxn ang="0">
                  <a:pos x="17" y="377"/>
                </a:cxn>
                <a:cxn ang="0">
                  <a:pos x="10" y="370"/>
                </a:cxn>
                <a:cxn ang="0">
                  <a:pos x="3" y="366"/>
                </a:cxn>
                <a:cxn ang="0">
                  <a:pos x="0" y="359"/>
                </a:cxn>
                <a:cxn ang="0">
                  <a:pos x="0" y="349"/>
                </a:cxn>
                <a:cxn ang="0">
                  <a:pos x="0" y="336"/>
                </a:cxn>
                <a:cxn ang="0">
                  <a:pos x="3" y="329"/>
                </a:cxn>
                <a:cxn ang="0">
                  <a:pos x="10" y="322"/>
                </a:cxn>
                <a:cxn ang="0">
                  <a:pos x="17" y="318"/>
                </a:cxn>
                <a:cxn ang="0">
                  <a:pos x="23" y="315"/>
                </a:cxn>
                <a:cxn ang="0">
                  <a:pos x="33" y="315"/>
                </a:cxn>
                <a:cxn ang="0">
                  <a:pos x="43" y="315"/>
                </a:cxn>
                <a:cxn ang="0">
                  <a:pos x="50" y="315"/>
                </a:cxn>
                <a:cxn ang="0">
                  <a:pos x="50" y="0"/>
                </a:cxn>
                <a:cxn ang="0">
                  <a:pos x="1003" y="0"/>
                </a:cxn>
                <a:cxn ang="0">
                  <a:pos x="1013" y="0"/>
                </a:cxn>
                <a:cxn ang="0">
                  <a:pos x="1020" y="0"/>
                </a:cxn>
                <a:cxn ang="0">
                  <a:pos x="1030" y="4"/>
                </a:cxn>
                <a:cxn ang="0">
                  <a:pos x="1037" y="4"/>
                </a:cxn>
                <a:cxn ang="0">
                  <a:pos x="1047" y="7"/>
                </a:cxn>
                <a:cxn ang="0">
                  <a:pos x="1050" y="14"/>
                </a:cxn>
                <a:cxn ang="0">
                  <a:pos x="1054" y="21"/>
                </a:cxn>
                <a:cxn ang="0">
                  <a:pos x="1057" y="31"/>
                </a:cxn>
                <a:cxn ang="0">
                  <a:pos x="1050" y="51"/>
                </a:cxn>
                <a:cxn ang="0">
                  <a:pos x="1037" y="62"/>
                </a:cxn>
                <a:cxn ang="0">
                  <a:pos x="1020" y="65"/>
                </a:cxn>
                <a:cxn ang="0">
                  <a:pos x="1000" y="65"/>
                </a:cxn>
                <a:cxn ang="0">
                  <a:pos x="50" y="65"/>
                </a:cxn>
                <a:cxn ang="0">
                  <a:pos x="43" y="65"/>
                </a:cxn>
                <a:cxn ang="0">
                  <a:pos x="33" y="65"/>
                </a:cxn>
                <a:cxn ang="0">
                  <a:pos x="23" y="62"/>
                </a:cxn>
                <a:cxn ang="0">
                  <a:pos x="17" y="62"/>
                </a:cxn>
                <a:cxn ang="0">
                  <a:pos x="10" y="55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1"/>
                </a:cxn>
                <a:cxn ang="0">
                  <a:pos x="0" y="21"/>
                </a:cxn>
                <a:cxn ang="0">
                  <a:pos x="3" y="14"/>
                </a:cxn>
                <a:cxn ang="0">
                  <a:pos x="10" y="7"/>
                </a:cxn>
                <a:cxn ang="0">
                  <a:pos x="17" y="4"/>
                </a:cxn>
                <a:cxn ang="0">
                  <a:pos x="23" y="4"/>
                </a:cxn>
                <a:cxn ang="0">
                  <a:pos x="33" y="0"/>
                </a:cxn>
                <a:cxn ang="0">
                  <a:pos x="43" y="0"/>
                </a:cxn>
                <a:cxn ang="0">
                  <a:pos x="50" y="0"/>
                </a:cxn>
              </a:cxnLst>
              <a:rect l="0" t="0" r="r" b="b"/>
              <a:pathLst>
                <a:path w="1057" h="380">
                  <a:moveTo>
                    <a:pt x="50" y="315"/>
                  </a:moveTo>
                  <a:lnTo>
                    <a:pt x="1000" y="315"/>
                  </a:lnTo>
                  <a:lnTo>
                    <a:pt x="1020" y="315"/>
                  </a:lnTo>
                  <a:lnTo>
                    <a:pt x="1037" y="318"/>
                  </a:lnTo>
                  <a:lnTo>
                    <a:pt x="1050" y="329"/>
                  </a:lnTo>
                  <a:lnTo>
                    <a:pt x="1057" y="349"/>
                  </a:lnTo>
                  <a:lnTo>
                    <a:pt x="1054" y="359"/>
                  </a:lnTo>
                  <a:lnTo>
                    <a:pt x="1050" y="366"/>
                  </a:lnTo>
                  <a:lnTo>
                    <a:pt x="1047" y="370"/>
                  </a:lnTo>
                  <a:lnTo>
                    <a:pt x="1037" y="377"/>
                  </a:lnTo>
                  <a:lnTo>
                    <a:pt x="1030" y="377"/>
                  </a:lnTo>
                  <a:lnTo>
                    <a:pt x="1020" y="380"/>
                  </a:lnTo>
                  <a:lnTo>
                    <a:pt x="1013" y="380"/>
                  </a:lnTo>
                  <a:lnTo>
                    <a:pt x="1003" y="380"/>
                  </a:lnTo>
                  <a:lnTo>
                    <a:pt x="50" y="380"/>
                  </a:lnTo>
                  <a:lnTo>
                    <a:pt x="43" y="380"/>
                  </a:lnTo>
                  <a:lnTo>
                    <a:pt x="33" y="380"/>
                  </a:lnTo>
                  <a:lnTo>
                    <a:pt x="23" y="377"/>
                  </a:lnTo>
                  <a:lnTo>
                    <a:pt x="17" y="377"/>
                  </a:lnTo>
                  <a:lnTo>
                    <a:pt x="10" y="370"/>
                  </a:lnTo>
                  <a:lnTo>
                    <a:pt x="3" y="366"/>
                  </a:lnTo>
                  <a:lnTo>
                    <a:pt x="0" y="359"/>
                  </a:lnTo>
                  <a:lnTo>
                    <a:pt x="0" y="349"/>
                  </a:lnTo>
                  <a:lnTo>
                    <a:pt x="0" y="336"/>
                  </a:lnTo>
                  <a:lnTo>
                    <a:pt x="3" y="329"/>
                  </a:lnTo>
                  <a:lnTo>
                    <a:pt x="10" y="322"/>
                  </a:lnTo>
                  <a:lnTo>
                    <a:pt x="17" y="318"/>
                  </a:lnTo>
                  <a:lnTo>
                    <a:pt x="23" y="315"/>
                  </a:lnTo>
                  <a:lnTo>
                    <a:pt x="33" y="315"/>
                  </a:lnTo>
                  <a:lnTo>
                    <a:pt x="43" y="315"/>
                  </a:lnTo>
                  <a:lnTo>
                    <a:pt x="50" y="315"/>
                  </a:lnTo>
                  <a:close/>
                  <a:moveTo>
                    <a:pt x="50" y="0"/>
                  </a:moveTo>
                  <a:lnTo>
                    <a:pt x="1003" y="0"/>
                  </a:lnTo>
                  <a:lnTo>
                    <a:pt x="1013" y="0"/>
                  </a:lnTo>
                  <a:lnTo>
                    <a:pt x="1020" y="0"/>
                  </a:lnTo>
                  <a:lnTo>
                    <a:pt x="1030" y="4"/>
                  </a:lnTo>
                  <a:lnTo>
                    <a:pt x="1037" y="4"/>
                  </a:lnTo>
                  <a:lnTo>
                    <a:pt x="1047" y="7"/>
                  </a:lnTo>
                  <a:lnTo>
                    <a:pt x="1050" y="14"/>
                  </a:lnTo>
                  <a:lnTo>
                    <a:pt x="1054" y="21"/>
                  </a:lnTo>
                  <a:lnTo>
                    <a:pt x="1057" y="31"/>
                  </a:lnTo>
                  <a:lnTo>
                    <a:pt x="1050" y="51"/>
                  </a:lnTo>
                  <a:lnTo>
                    <a:pt x="1037" y="62"/>
                  </a:lnTo>
                  <a:lnTo>
                    <a:pt x="1020" y="65"/>
                  </a:lnTo>
                  <a:lnTo>
                    <a:pt x="1000" y="65"/>
                  </a:lnTo>
                  <a:lnTo>
                    <a:pt x="50" y="65"/>
                  </a:lnTo>
                  <a:lnTo>
                    <a:pt x="43" y="65"/>
                  </a:lnTo>
                  <a:lnTo>
                    <a:pt x="33" y="65"/>
                  </a:lnTo>
                  <a:lnTo>
                    <a:pt x="23" y="62"/>
                  </a:lnTo>
                  <a:lnTo>
                    <a:pt x="17" y="62"/>
                  </a:lnTo>
                  <a:lnTo>
                    <a:pt x="10" y="55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0" y="21"/>
                  </a:lnTo>
                  <a:lnTo>
                    <a:pt x="3" y="14"/>
                  </a:lnTo>
                  <a:lnTo>
                    <a:pt x="10" y="7"/>
                  </a:lnTo>
                  <a:lnTo>
                    <a:pt x="17" y="4"/>
                  </a:lnTo>
                  <a:lnTo>
                    <a:pt x="23" y="4"/>
                  </a:lnTo>
                  <a:lnTo>
                    <a:pt x="33" y="0"/>
                  </a:lnTo>
                  <a:lnTo>
                    <a:pt x="43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6" name="Freeform 22"/>
            <p:cNvSpPr>
              <a:spLocks noEditPoints="1"/>
            </p:cNvSpPr>
            <p:nvPr/>
          </p:nvSpPr>
          <p:spPr bwMode="auto">
            <a:xfrm>
              <a:off x="4289" y="3377"/>
              <a:ext cx="1060" cy="1084"/>
            </a:xfrm>
            <a:custGeom>
              <a:avLst/>
              <a:gdLst/>
              <a:ahLst/>
              <a:cxnLst>
                <a:cxn ang="0">
                  <a:pos x="549" y="1043"/>
                </a:cxn>
                <a:cxn ang="0">
                  <a:pos x="723" y="1002"/>
                </a:cxn>
                <a:cxn ang="0">
                  <a:pos x="870" y="900"/>
                </a:cxn>
                <a:cxn ang="0">
                  <a:pos x="973" y="753"/>
                </a:cxn>
                <a:cxn ang="0">
                  <a:pos x="1020" y="561"/>
                </a:cxn>
                <a:cxn ang="0">
                  <a:pos x="40" y="561"/>
                </a:cxn>
                <a:cxn ang="0">
                  <a:pos x="84" y="753"/>
                </a:cxn>
                <a:cxn ang="0">
                  <a:pos x="187" y="900"/>
                </a:cxn>
                <a:cxn ang="0">
                  <a:pos x="334" y="1002"/>
                </a:cxn>
                <a:cxn ang="0">
                  <a:pos x="508" y="1043"/>
                </a:cxn>
                <a:cxn ang="0">
                  <a:pos x="40" y="561"/>
                </a:cxn>
                <a:cxn ang="0">
                  <a:pos x="549" y="520"/>
                </a:cxn>
                <a:cxn ang="0">
                  <a:pos x="1007" y="424"/>
                </a:cxn>
                <a:cxn ang="0">
                  <a:pos x="930" y="253"/>
                </a:cxn>
                <a:cxn ang="0">
                  <a:pos x="803" y="126"/>
                </a:cxn>
                <a:cxn ang="0">
                  <a:pos x="642" y="54"/>
                </a:cxn>
                <a:cxn ang="0">
                  <a:pos x="508" y="41"/>
                </a:cxn>
                <a:cxn ang="0">
                  <a:pos x="334" y="82"/>
                </a:cxn>
                <a:cxn ang="0">
                  <a:pos x="187" y="184"/>
                </a:cxn>
                <a:cxn ang="0">
                  <a:pos x="84" y="332"/>
                </a:cxn>
                <a:cxn ang="0">
                  <a:pos x="40" y="520"/>
                </a:cxn>
                <a:cxn ang="0">
                  <a:pos x="508" y="41"/>
                </a:cxn>
                <a:cxn ang="0">
                  <a:pos x="626" y="7"/>
                </a:cxn>
                <a:cxn ang="0">
                  <a:pos x="799" y="75"/>
                </a:cxn>
                <a:cxn ang="0">
                  <a:pos x="937" y="191"/>
                </a:cxn>
                <a:cxn ang="0">
                  <a:pos x="1027" y="352"/>
                </a:cxn>
                <a:cxn ang="0">
                  <a:pos x="1060" y="540"/>
                </a:cxn>
                <a:cxn ang="0">
                  <a:pos x="1027" y="729"/>
                </a:cxn>
                <a:cxn ang="0">
                  <a:pos x="937" y="889"/>
                </a:cxn>
                <a:cxn ang="0">
                  <a:pos x="799" y="1009"/>
                </a:cxn>
                <a:cxn ang="0">
                  <a:pos x="626" y="1074"/>
                </a:cxn>
                <a:cxn ang="0">
                  <a:pos x="435" y="1074"/>
                </a:cxn>
                <a:cxn ang="0">
                  <a:pos x="264" y="1009"/>
                </a:cxn>
                <a:cxn ang="0">
                  <a:pos x="124" y="889"/>
                </a:cxn>
                <a:cxn ang="0">
                  <a:pos x="33" y="732"/>
                </a:cxn>
                <a:cxn ang="0">
                  <a:pos x="0" y="540"/>
                </a:cxn>
                <a:cxn ang="0">
                  <a:pos x="33" y="352"/>
                </a:cxn>
                <a:cxn ang="0">
                  <a:pos x="124" y="195"/>
                </a:cxn>
                <a:cxn ang="0">
                  <a:pos x="261" y="75"/>
                </a:cxn>
                <a:cxn ang="0">
                  <a:pos x="435" y="10"/>
                </a:cxn>
              </a:cxnLst>
              <a:rect l="0" t="0" r="r" b="b"/>
              <a:pathLst>
                <a:path w="1060" h="1084">
                  <a:moveTo>
                    <a:pt x="549" y="561"/>
                  </a:moveTo>
                  <a:lnTo>
                    <a:pt x="549" y="1043"/>
                  </a:lnTo>
                  <a:lnTo>
                    <a:pt x="639" y="1030"/>
                  </a:lnTo>
                  <a:lnTo>
                    <a:pt x="723" y="1002"/>
                  </a:lnTo>
                  <a:lnTo>
                    <a:pt x="803" y="958"/>
                  </a:lnTo>
                  <a:lnTo>
                    <a:pt x="870" y="900"/>
                  </a:lnTo>
                  <a:lnTo>
                    <a:pt x="930" y="831"/>
                  </a:lnTo>
                  <a:lnTo>
                    <a:pt x="973" y="753"/>
                  </a:lnTo>
                  <a:lnTo>
                    <a:pt x="1007" y="660"/>
                  </a:lnTo>
                  <a:lnTo>
                    <a:pt x="1020" y="561"/>
                  </a:lnTo>
                  <a:lnTo>
                    <a:pt x="549" y="561"/>
                  </a:lnTo>
                  <a:close/>
                  <a:moveTo>
                    <a:pt x="40" y="561"/>
                  </a:moveTo>
                  <a:lnTo>
                    <a:pt x="53" y="660"/>
                  </a:lnTo>
                  <a:lnTo>
                    <a:pt x="84" y="753"/>
                  </a:lnTo>
                  <a:lnTo>
                    <a:pt x="130" y="831"/>
                  </a:lnTo>
                  <a:lnTo>
                    <a:pt x="187" y="900"/>
                  </a:lnTo>
                  <a:lnTo>
                    <a:pt x="258" y="958"/>
                  </a:lnTo>
                  <a:lnTo>
                    <a:pt x="334" y="1002"/>
                  </a:lnTo>
                  <a:lnTo>
                    <a:pt x="418" y="1030"/>
                  </a:lnTo>
                  <a:lnTo>
                    <a:pt x="508" y="1043"/>
                  </a:lnTo>
                  <a:lnTo>
                    <a:pt x="508" y="561"/>
                  </a:lnTo>
                  <a:lnTo>
                    <a:pt x="40" y="561"/>
                  </a:lnTo>
                  <a:close/>
                  <a:moveTo>
                    <a:pt x="549" y="41"/>
                  </a:moveTo>
                  <a:lnTo>
                    <a:pt x="549" y="520"/>
                  </a:lnTo>
                  <a:lnTo>
                    <a:pt x="1020" y="520"/>
                  </a:lnTo>
                  <a:lnTo>
                    <a:pt x="1007" y="424"/>
                  </a:lnTo>
                  <a:lnTo>
                    <a:pt x="977" y="335"/>
                  </a:lnTo>
                  <a:lnTo>
                    <a:pt x="930" y="253"/>
                  </a:lnTo>
                  <a:lnTo>
                    <a:pt x="873" y="184"/>
                  </a:lnTo>
                  <a:lnTo>
                    <a:pt x="803" y="126"/>
                  </a:lnTo>
                  <a:lnTo>
                    <a:pt x="726" y="82"/>
                  </a:lnTo>
                  <a:lnTo>
                    <a:pt x="642" y="54"/>
                  </a:lnTo>
                  <a:lnTo>
                    <a:pt x="549" y="41"/>
                  </a:lnTo>
                  <a:close/>
                  <a:moveTo>
                    <a:pt x="508" y="41"/>
                  </a:moveTo>
                  <a:lnTo>
                    <a:pt x="418" y="54"/>
                  </a:lnTo>
                  <a:lnTo>
                    <a:pt x="334" y="82"/>
                  </a:lnTo>
                  <a:lnTo>
                    <a:pt x="254" y="126"/>
                  </a:lnTo>
                  <a:lnTo>
                    <a:pt x="187" y="184"/>
                  </a:lnTo>
                  <a:lnTo>
                    <a:pt x="130" y="253"/>
                  </a:lnTo>
                  <a:lnTo>
                    <a:pt x="84" y="332"/>
                  </a:lnTo>
                  <a:lnTo>
                    <a:pt x="53" y="424"/>
                  </a:lnTo>
                  <a:lnTo>
                    <a:pt x="40" y="520"/>
                  </a:lnTo>
                  <a:lnTo>
                    <a:pt x="508" y="520"/>
                  </a:lnTo>
                  <a:lnTo>
                    <a:pt x="508" y="41"/>
                  </a:lnTo>
                  <a:close/>
                  <a:moveTo>
                    <a:pt x="532" y="0"/>
                  </a:moveTo>
                  <a:lnTo>
                    <a:pt x="626" y="7"/>
                  </a:lnTo>
                  <a:lnTo>
                    <a:pt x="716" y="34"/>
                  </a:lnTo>
                  <a:lnTo>
                    <a:pt x="799" y="75"/>
                  </a:lnTo>
                  <a:lnTo>
                    <a:pt x="873" y="126"/>
                  </a:lnTo>
                  <a:lnTo>
                    <a:pt x="937" y="191"/>
                  </a:lnTo>
                  <a:lnTo>
                    <a:pt x="990" y="267"/>
                  </a:lnTo>
                  <a:lnTo>
                    <a:pt x="1027" y="352"/>
                  </a:lnTo>
                  <a:lnTo>
                    <a:pt x="1054" y="445"/>
                  </a:lnTo>
                  <a:lnTo>
                    <a:pt x="1060" y="540"/>
                  </a:lnTo>
                  <a:lnTo>
                    <a:pt x="1054" y="640"/>
                  </a:lnTo>
                  <a:lnTo>
                    <a:pt x="1027" y="729"/>
                  </a:lnTo>
                  <a:lnTo>
                    <a:pt x="990" y="814"/>
                  </a:lnTo>
                  <a:lnTo>
                    <a:pt x="937" y="889"/>
                  </a:lnTo>
                  <a:lnTo>
                    <a:pt x="873" y="954"/>
                  </a:lnTo>
                  <a:lnTo>
                    <a:pt x="799" y="1009"/>
                  </a:lnTo>
                  <a:lnTo>
                    <a:pt x="716" y="1050"/>
                  </a:lnTo>
                  <a:lnTo>
                    <a:pt x="626" y="1074"/>
                  </a:lnTo>
                  <a:lnTo>
                    <a:pt x="528" y="1084"/>
                  </a:lnTo>
                  <a:lnTo>
                    <a:pt x="435" y="1074"/>
                  </a:lnTo>
                  <a:lnTo>
                    <a:pt x="344" y="1050"/>
                  </a:lnTo>
                  <a:lnTo>
                    <a:pt x="264" y="1009"/>
                  </a:lnTo>
                  <a:lnTo>
                    <a:pt x="187" y="954"/>
                  </a:lnTo>
                  <a:lnTo>
                    <a:pt x="124" y="889"/>
                  </a:lnTo>
                  <a:lnTo>
                    <a:pt x="74" y="814"/>
                  </a:lnTo>
                  <a:lnTo>
                    <a:pt x="33" y="732"/>
                  </a:lnTo>
                  <a:lnTo>
                    <a:pt x="7" y="640"/>
                  </a:lnTo>
                  <a:lnTo>
                    <a:pt x="0" y="540"/>
                  </a:lnTo>
                  <a:lnTo>
                    <a:pt x="7" y="445"/>
                  </a:lnTo>
                  <a:lnTo>
                    <a:pt x="33" y="352"/>
                  </a:lnTo>
                  <a:lnTo>
                    <a:pt x="70" y="270"/>
                  </a:lnTo>
                  <a:lnTo>
                    <a:pt x="124" y="195"/>
                  </a:lnTo>
                  <a:lnTo>
                    <a:pt x="187" y="126"/>
                  </a:lnTo>
                  <a:lnTo>
                    <a:pt x="261" y="75"/>
                  </a:lnTo>
                  <a:lnTo>
                    <a:pt x="344" y="34"/>
                  </a:lnTo>
                  <a:lnTo>
                    <a:pt x="435" y="10"/>
                  </a:lnTo>
                  <a:lnTo>
                    <a:pt x="5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7" name="Freeform 23"/>
            <p:cNvSpPr>
              <a:spLocks/>
            </p:cNvSpPr>
            <p:nvPr/>
          </p:nvSpPr>
          <p:spPr bwMode="auto">
            <a:xfrm>
              <a:off x="5487" y="4054"/>
              <a:ext cx="649" cy="753"/>
            </a:xfrm>
            <a:custGeom>
              <a:avLst/>
              <a:gdLst/>
              <a:ahLst/>
              <a:cxnLst>
                <a:cxn ang="0">
                  <a:pos x="287" y="7"/>
                </a:cxn>
                <a:cxn ang="0">
                  <a:pos x="368" y="62"/>
                </a:cxn>
                <a:cxn ang="0">
                  <a:pos x="418" y="147"/>
                </a:cxn>
                <a:cxn ang="0">
                  <a:pos x="448" y="240"/>
                </a:cxn>
                <a:cxn ang="0">
                  <a:pos x="461" y="318"/>
                </a:cxn>
                <a:cxn ang="0">
                  <a:pos x="465" y="346"/>
                </a:cxn>
                <a:cxn ang="0">
                  <a:pos x="515" y="223"/>
                </a:cxn>
                <a:cxn ang="0">
                  <a:pos x="568" y="113"/>
                </a:cxn>
                <a:cxn ang="0">
                  <a:pos x="605" y="34"/>
                </a:cxn>
                <a:cxn ang="0">
                  <a:pos x="618" y="14"/>
                </a:cxn>
                <a:cxn ang="0">
                  <a:pos x="629" y="11"/>
                </a:cxn>
                <a:cxn ang="0">
                  <a:pos x="635" y="11"/>
                </a:cxn>
                <a:cxn ang="0">
                  <a:pos x="645" y="14"/>
                </a:cxn>
                <a:cxn ang="0">
                  <a:pos x="649" y="24"/>
                </a:cxn>
                <a:cxn ang="0">
                  <a:pos x="645" y="38"/>
                </a:cxn>
                <a:cxn ang="0">
                  <a:pos x="585" y="158"/>
                </a:cxn>
                <a:cxn ang="0">
                  <a:pos x="552" y="230"/>
                </a:cxn>
                <a:cxn ang="0">
                  <a:pos x="525" y="298"/>
                </a:cxn>
                <a:cxn ang="0">
                  <a:pos x="491" y="384"/>
                </a:cxn>
                <a:cxn ang="0">
                  <a:pos x="468" y="455"/>
                </a:cxn>
                <a:cxn ang="0">
                  <a:pos x="451" y="541"/>
                </a:cxn>
                <a:cxn ang="0">
                  <a:pos x="428" y="650"/>
                </a:cxn>
                <a:cxn ang="0">
                  <a:pos x="404" y="726"/>
                </a:cxn>
                <a:cxn ang="0">
                  <a:pos x="384" y="750"/>
                </a:cxn>
                <a:cxn ang="0">
                  <a:pos x="371" y="750"/>
                </a:cxn>
                <a:cxn ang="0">
                  <a:pos x="361" y="739"/>
                </a:cxn>
                <a:cxn ang="0">
                  <a:pos x="361" y="722"/>
                </a:cxn>
                <a:cxn ang="0">
                  <a:pos x="371" y="664"/>
                </a:cxn>
                <a:cxn ang="0">
                  <a:pos x="394" y="572"/>
                </a:cxn>
                <a:cxn ang="0">
                  <a:pos x="418" y="476"/>
                </a:cxn>
                <a:cxn ang="0">
                  <a:pos x="424" y="452"/>
                </a:cxn>
                <a:cxn ang="0">
                  <a:pos x="428" y="394"/>
                </a:cxn>
                <a:cxn ang="0">
                  <a:pos x="421" y="308"/>
                </a:cxn>
                <a:cxn ang="0">
                  <a:pos x="401" y="219"/>
                </a:cxn>
                <a:cxn ang="0">
                  <a:pos x="358" y="144"/>
                </a:cxn>
                <a:cxn ang="0">
                  <a:pos x="277" y="99"/>
                </a:cxn>
                <a:cxn ang="0">
                  <a:pos x="177" y="96"/>
                </a:cxn>
                <a:cxn ang="0">
                  <a:pos x="93" y="134"/>
                </a:cxn>
                <a:cxn ang="0">
                  <a:pos x="40" y="199"/>
                </a:cxn>
                <a:cxn ang="0">
                  <a:pos x="33" y="216"/>
                </a:cxn>
                <a:cxn ang="0">
                  <a:pos x="20" y="219"/>
                </a:cxn>
                <a:cxn ang="0">
                  <a:pos x="10" y="219"/>
                </a:cxn>
                <a:cxn ang="0">
                  <a:pos x="0" y="212"/>
                </a:cxn>
                <a:cxn ang="0">
                  <a:pos x="3" y="195"/>
                </a:cxn>
                <a:cxn ang="0">
                  <a:pos x="23" y="141"/>
                </a:cxn>
                <a:cxn ang="0">
                  <a:pos x="83" y="65"/>
                </a:cxn>
                <a:cxn ang="0">
                  <a:pos x="147" y="21"/>
                </a:cxn>
                <a:cxn ang="0">
                  <a:pos x="237" y="0"/>
                </a:cxn>
              </a:cxnLst>
              <a:rect l="0" t="0" r="r" b="b"/>
              <a:pathLst>
                <a:path w="649" h="753">
                  <a:moveTo>
                    <a:pt x="237" y="0"/>
                  </a:moveTo>
                  <a:lnTo>
                    <a:pt x="287" y="7"/>
                  </a:lnTo>
                  <a:lnTo>
                    <a:pt x="331" y="31"/>
                  </a:lnTo>
                  <a:lnTo>
                    <a:pt x="368" y="62"/>
                  </a:lnTo>
                  <a:lnTo>
                    <a:pt x="394" y="103"/>
                  </a:lnTo>
                  <a:lnTo>
                    <a:pt x="418" y="147"/>
                  </a:lnTo>
                  <a:lnTo>
                    <a:pt x="434" y="195"/>
                  </a:lnTo>
                  <a:lnTo>
                    <a:pt x="448" y="240"/>
                  </a:lnTo>
                  <a:lnTo>
                    <a:pt x="458" y="284"/>
                  </a:lnTo>
                  <a:lnTo>
                    <a:pt x="461" y="318"/>
                  </a:lnTo>
                  <a:lnTo>
                    <a:pt x="465" y="346"/>
                  </a:lnTo>
                  <a:lnTo>
                    <a:pt x="465" y="346"/>
                  </a:lnTo>
                  <a:lnTo>
                    <a:pt x="488" y="284"/>
                  </a:lnTo>
                  <a:lnTo>
                    <a:pt x="515" y="223"/>
                  </a:lnTo>
                  <a:lnTo>
                    <a:pt x="542" y="164"/>
                  </a:lnTo>
                  <a:lnTo>
                    <a:pt x="568" y="113"/>
                  </a:lnTo>
                  <a:lnTo>
                    <a:pt x="588" y="69"/>
                  </a:lnTo>
                  <a:lnTo>
                    <a:pt x="605" y="34"/>
                  </a:lnTo>
                  <a:lnTo>
                    <a:pt x="615" y="14"/>
                  </a:lnTo>
                  <a:lnTo>
                    <a:pt x="618" y="14"/>
                  </a:lnTo>
                  <a:lnTo>
                    <a:pt x="625" y="11"/>
                  </a:lnTo>
                  <a:lnTo>
                    <a:pt x="629" y="11"/>
                  </a:lnTo>
                  <a:lnTo>
                    <a:pt x="632" y="11"/>
                  </a:lnTo>
                  <a:lnTo>
                    <a:pt x="635" y="11"/>
                  </a:lnTo>
                  <a:lnTo>
                    <a:pt x="639" y="11"/>
                  </a:lnTo>
                  <a:lnTo>
                    <a:pt x="645" y="14"/>
                  </a:lnTo>
                  <a:lnTo>
                    <a:pt x="649" y="17"/>
                  </a:lnTo>
                  <a:lnTo>
                    <a:pt x="649" y="24"/>
                  </a:lnTo>
                  <a:lnTo>
                    <a:pt x="649" y="31"/>
                  </a:lnTo>
                  <a:lnTo>
                    <a:pt x="645" y="38"/>
                  </a:lnTo>
                  <a:lnTo>
                    <a:pt x="608" y="106"/>
                  </a:lnTo>
                  <a:lnTo>
                    <a:pt x="585" y="158"/>
                  </a:lnTo>
                  <a:lnTo>
                    <a:pt x="565" y="199"/>
                  </a:lnTo>
                  <a:lnTo>
                    <a:pt x="552" y="230"/>
                  </a:lnTo>
                  <a:lnTo>
                    <a:pt x="542" y="260"/>
                  </a:lnTo>
                  <a:lnTo>
                    <a:pt x="525" y="298"/>
                  </a:lnTo>
                  <a:lnTo>
                    <a:pt x="508" y="339"/>
                  </a:lnTo>
                  <a:lnTo>
                    <a:pt x="491" y="384"/>
                  </a:lnTo>
                  <a:lnTo>
                    <a:pt x="478" y="421"/>
                  </a:lnTo>
                  <a:lnTo>
                    <a:pt x="468" y="455"/>
                  </a:lnTo>
                  <a:lnTo>
                    <a:pt x="461" y="479"/>
                  </a:lnTo>
                  <a:lnTo>
                    <a:pt x="451" y="541"/>
                  </a:lnTo>
                  <a:lnTo>
                    <a:pt x="441" y="599"/>
                  </a:lnTo>
                  <a:lnTo>
                    <a:pt x="428" y="650"/>
                  </a:lnTo>
                  <a:lnTo>
                    <a:pt x="418" y="691"/>
                  </a:lnTo>
                  <a:lnTo>
                    <a:pt x="404" y="726"/>
                  </a:lnTo>
                  <a:lnTo>
                    <a:pt x="394" y="743"/>
                  </a:lnTo>
                  <a:lnTo>
                    <a:pt x="384" y="750"/>
                  </a:lnTo>
                  <a:lnTo>
                    <a:pt x="381" y="753"/>
                  </a:lnTo>
                  <a:lnTo>
                    <a:pt x="371" y="750"/>
                  </a:lnTo>
                  <a:lnTo>
                    <a:pt x="364" y="746"/>
                  </a:lnTo>
                  <a:lnTo>
                    <a:pt x="361" y="739"/>
                  </a:lnTo>
                  <a:lnTo>
                    <a:pt x="361" y="733"/>
                  </a:lnTo>
                  <a:lnTo>
                    <a:pt x="361" y="722"/>
                  </a:lnTo>
                  <a:lnTo>
                    <a:pt x="361" y="698"/>
                  </a:lnTo>
                  <a:lnTo>
                    <a:pt x="371" y="664"/>
                  </a:lnTo>
                  <a:lnTo>
                    <a:pt x="381" y="620"/>
                  </a:lnTo>
                  <a:lnTo>
                    <a:pt x="394" y="572"/>
                  </a:lnTo>
                  <a:lnTo>
                    <a:pt x="408" y="520"/>
                  </a:lnTo>
                  <a:lnTo>
                    <a:pt x="418" y="476"/>
                  </a:lnTo>
                  <a:lnTo>
                    <a:pt x="421" y="466"/>
                  </a:lnTo>
                  <a:lnTo>
                    <a:pt x="424" y="452"/>
                  </a:lnTo>
                  <a:lnTo>
                    <a:pt x="428" y="428"/>
                  </a:lnTo>
                  <a:lnTo>
                    <a:pt x="428" y="394"/>
                  </a:lnTo>
                  <a:lnTo>
                    <a:pt x="424" y="353"/>
                  </a:lnTo>
                  <a:lnTo>
                    <a:pt x="421" y="308"/>
                  </a:lnTo>
                  <a:lnTo>
                    <a:pt x="414" y="264"/>
                  </a:lnTo>
                  <a:lnTo>
                    <a:pt x="401" y="219"/>
                  </a:lnTo>
                  <a:lnTo>
                    <a:pt x="381" y="178"/>
                  </a:lnTo>
                  <a:lnTo>
                    <a:pt x="358" y="144"/>
                  </a:lnTo>
                  <a:lnTo>
                    <a:pt x="321" y="117"/>
                  </a:lnTo>
                  <a:lnTo>
                    <a:pt x="277" y="99"/>
                  </a:lnTo>
                  <a:lnTo>
                    <a:pt x="220" y="93"/>
                  </a:lnTo>
                  <a:lnTo>
                    <a:pt x="177" y="96"/>
                  </a:lnTo>
                  <a:lnTo>
                    <a:pt x="133" y="110"/>
                  </a:lnTo>
                  <a:lnTo>
                    <a:pt x="93" y="134"/>
                  </a:lnTo>
                  <a:lnTo>
                    <a:pt x="60" y="164"/>
                  </a:lnTo>
                  <a:lnTo>
                    <a:pt x="40" y="199"/>
                  </a:lnTo>
                  <a:lnTo>
                    <a:pt x="36" y="209"/>
                  </a:lnTo>
                  <a:lnTo>
                    <a:pt x="33" y="216"/>
                  </a:lnTo>
                  <a:lnTo>
                    <a:pt x="26" y="219"/>
                  </a:lnTo>
                  <a:lnTo>
                    <a:pt x="20" y="219"/>
                  </a:lnTo>
                  <a:lnTo>
                    <a:pt x="16" y="219"/>
                  </a:lnTo>
                  <a:lnTo>
                    <a:pt x="10" y="219"/>
                  </a:lnTo>
                  <a:lnTo>
                    <a:pt x="6" y="216"/>
                  </a:lnTo>
                  <a:lnTo>
                    <a:pt x="0" y="212"/>
                  </a:lnTo>
                  <a:lnTo>
                    <a:pt x="0" y="206"/>
                  </a:lnTo>
                  <a:lnTo>
                    <a:pt x="3" y="195"/>
                  </a:lnTo>
                  <a:lnTo>
                    <a:pt x="10" y="175"/>
                  </a:lnTo>
                  <a:lnTo>
                    <a:pt x="23" y="141"/>
                  </a:lnTo>
                  <a:lnTo>
                    <a:pt x="46" y="103"/>
                  </a:lnTo>
                  <a:lnTo>
                    <a:pt x="83" y="65"/>
                  </a:lnTo>
                  <a:lnTo>
                    <a:pt x="110" y="45"/>
                  </a:lnTo>
                  <a:lnTo>
                    <a:pt x="147" y="21"/>
                  </a:lnTo>
                  <a:lnTo>
                    <a:pt x="190" y="7"/>
                  </a:lnTo>
                  <a:lnTo>
                    <a:pt x="2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8" name="Freeform 24"/>
            <p:cNvSpPr>
              <a:spLocks/>
            </p:cNvSpPr>
            <p:nvPr/>
          </p:nvSpPr>
          <p:spPr bwMode="auto">
            <a:xfrm>
              <a:off x="6320" y="3897"/>
              <a:ext cx="622" cy="749"/>
            </a:xfrm>
            <a:custGeom>
              <a:avLst/>
              <a:gdLst/>
              <a:ahLst/>
              <a:cxnLst>
                <a:cxn ang="0">
                  <a:pos x="578" y="0"/>
                </a:cxn>
                <a:cxn ang="0">
                  <a:pos x="592" y="0"/>
                </a:cxn>
                <a:cxn ang="0">
                  <a:pos x="605" y="3"/>
                </a:cxn>
                <a:cxn ang="0">
                  <a:pos x="619" y="10"/>
                </a:cxn>
                <a:cxn ang="0">
                  <a:pos x="622" y="31"/>
                </a:cxn>
                <a:cxn ang="0">
                  <a:pos x="615" y="44"/>
                </a:cxn>
                <a:cxn ang="0">
                  <a:pos x="602" y="51"/>
                </a:cxn>
                <a:cxn ang="0">
                  <a:pos x="585" y="55"/>
                </a:cxn>
                <a:cxn ang="0">
                  <a:pos x="384" y="55"/>
                </a:cxn>
                <a:cxn ang="0">
                  <a:pos x="244" y="82"/>
                </a:cxn>
                <a:cxn ang="0">
                  <a:pos x="137" y="161"/>
                </a:cxn>
                <a:cxn ang="0">
                  <a:pos x="70" y="277"/>
                </a:cxn>
                <a:cxn ang="0">
                  <a:pos x="578" y="345"/>
                </a:cxn>
                <a:cxn ang="0">
                  <a:pos x="592" y="345"/>
                </a:cxn>
                <a:cxn ang="0">
                  <a:pos x="605" y="349"/>
                </a:cxn>
                <a:cxn ang="0">
                  <a:pos x="619" y="359"/>
                </a:cxn>
                <a:cxn ang="0">
                  <a:pos x="622" y="376"/>
                </a:cxn>
                <a:cxn ang="0">
                  <a:pos x="615" y="393"/>
                </a:cxn>
                <a:cxn ang="0">
                  <a:pos x="602" y="400"/>
                </a:cxn>
                <a:cxn ang="0">
                  <a:pos x="585" y="404"/>
                </a:cxn>
                <a:cxn ang="0">
                  <a:pos x="56" y="404"/>
                </a:cxn>
                <a:cxn ang="0">
                  <a:pos x="97" y="534"/>
                </a:cxn>
                <a:cxn ang="0">
                  <a:pos x="187" y="633"/>
                </a:cxn>
                <a:cxn ang="0">
                  <a:pos x="311" y="688"/>
                </a:cxn>
                <a:cxn ang="0">
                  <a:pos x="578" y="695"/>
                </a:cxn>
                <a:cxn ang="0">
                  <a:pos x="592" y="695"/>
                </a:cxn>
                <a:cxn ang="0">
                  <a:pos x="605" y="698"/>
                </a:cxn>
                <a:cxn ang="0">
                  <a:pos x="619" y="705"/>
                </a:cxn>
                <a:cxn ang="0">
                  <a:pos x="622" y="722"/>
                </a:cxn>
                <a:cxn ang="0">
                  <a:pos x="619" y="739"/>
                </a:cxn>
                <a:cxn ang="0">
                  <a:pos x="605" y="746"/>
                </a:cxn>
                <a:cxn ang="0">
                  <a:pos x="592" y="749"/>
                </a:cxn>
                <a:cxn ang="0">
                  <a:pos x="578" y="749"/>
                </a:cxn>
                <a:cxn ang="0">
                  <a:pos x="304" y="742"/>
                </a:cxn>
                <a:cxn ang="0">
                  <a:pos x="170" y="688"/>
                </a:cxn>
                <a:cxn ang="0">
                  <a:pos x="67" y="585"/>
                </a:cxn>
                <a:cxn ang="0">
                  <a:pos x="6" y="452"/>
                </a:cxn>
                <a:cxn ang="0">
                  <a:pos x="10" y="287"/>
                </a:cxn>
                <a:cxn ang="0">
                  <a:pos x="83" y="140"/>
                </a:cxn>
                <a:cxn ang="0">
                  <a:pos x="214" y="37"/>
                </a:cxn>
                <a:cxn ang="0">
                  <a:pos x="381" y="0"/>
                </a:cxn>
              </a:cxnLst>
              <a:rect l="0" t="0" r="r" b="b"/>
              <a:pathLst>
                <a:path w="622" h="749">
                  <a:moveTo>
                    <a:pt x="381" y="0"/>
                  </a:moveTo>
                  <a:lnTo>
                    <a:pt x="578" y="0"/>
                  </a:lnTo>
                  <a:lnTo>
                    <a:pt x="585" y="0"/>
                  </a:lnTo>
                  <a:lnTo>
                    <a:pt x="592" y="0"/>
                  </a:lnTo>
                  <a:lnTo>
                    <a:pt x="598" y="0"/>
                  </a:lnTo>
                  <a:lnTo>
                    <a:pt x="605" y="3"/>
                  </a:lnTo>
                  <a:lnTo>
                    <a:pt x="612" y="7"/>
                  </a:lnTo>
                  <a:lnTo>
                    <a:pt x="619" y="10"/>
                  </a:lnTo>
                  <a:lnTo>
                    <a:pt x="622" y="20"/>
                  </a:lnTo>
                  <a:lnTo>
                    <a:pt x="622" y="31"/>
                  </a:lnTo>
                  <a:lnTo>
                    <a:pt x="622" y="37"/>
                  </a:lnTo>
                  <a:lnTo>
                    <a:pt x="615" y="44"/>
                  </a:lnTo>
                  <a:lnTo>
                    <a:pt x="612" y="51"/>
                  </a:lnTo>
                  <a:lnTo>
                    <a:pt x="602" y="51"/>
                  </a:lnTo>
                  <a:lnTo>
                    <a:pt x="595" y="55"/>
                  </a:lnTo>
                  <a:lnTo>
                    <a:pt x="585" y="55"/>
                  </a:lnTo>
                  <a:lnTo>
                    <a:pt x="578" y="55"/>
                  </a:lnTo>
                  <a:lnTo>
                    <a:pt x="384" y="55"/>
                  </a:lnTo>
                  <a:lnTo>
                    <a:pt x="311" y="61"/>
                  </a:lnTo>
                  <a:lnTo>
                    <a:pt x="244" y="82"/>
                  </a:lnTo>
                  <a:lnTo>
                    <a:pt x="187" y="116"/>
                  </a:lnTo>
                  <a:lnTo>
                    <a:pt x="137" y="161"/>
                  </a:lnTo>
                  <a:lnTo>
                    <a:pt x="97" y="215"/>
                  </a:lnTo>
                  <a:lnTo>
                    <a:pt x="70" y="277"/>
                  </a:lnTo>
                  <a:lnTo>
                    <a:pt x="56" y="345"/>
                  </a:lnTo>
                  <a:lnTo>
                    <a:pt x="578" y="345"/>
                  </a:lnTo>
                  <a:lnTo>
                    <a:pt x="585" y="345"/>
                  </a:lnTo>
                  <a:lnTo>
                    <a:pt x="592" y="345"/>
                  </a:lnTo>
                  <a:lnTo>
                    <a:pt x="598" y="349"/>
                  </a:lnTo>
                  <a:lnTo>
                    <a:pt x="605" y="349"/>
                  </a:lnTo>
                  <a:lnTo>
                    <a:pt x="612" y="352"/>
                  </a:lnTo>
                  <a:lnTo>
                    <a:pt x="619" y="359"/>
                  </a:lnTo>
                  <a:lnTo>
                    <a:pt x="622" y="366"/>
                  </a:lnTo>
                  <a:lnTo>
                    <a:pt x="622" y="376"/>
                  </a:lnTo>
                  <a:lnTo>
                    <a:pt x="622" y="387"/>
                  </a:lnTo>
                  <a:lnTo>
                    <a:pt x="615" y="393"/>
                  </a:lnTo>
                  <a:lnTo>
                    <a:pt x="612" y="397"/>
                  </a:lnTo>
                  <a:lnTo>
                    <a:pt x="602" y="400"/>
                  </a:lnTo>
                  <a:lnTo>
                    <a:pt x="595" y="400"/>
                  </a:lnTo>
                  <a:lnTo>
                    <a:pt x="585" y="404"/>
                  </a:lnTo>
                  <a:lnTo>
                    <a:pt x="578" y="404"/>
                  </a:lnTo>
                  <a:lnTo>
                    <a:pt x="56" y="404"/>
                  </a:lnTo>
                  <a:lnTo>
                    <a:pt x="70" y="472"/>
                  </a:lnTo>
                  <a:lnTo>
                    <a:pt x="97" y="534"/>
                  </a:lnTo>
                  <a:lnTo>
                    <a:pt x="137" y="588"/>
                  </a:lnTo>
                  <a:lnTo>
                    <a:pt x="187" y="633"/>
                  </a:lnTo>
                  <a:lnTo>
                    <a:pt x="244" y="667"/>
                  </a:lnTo>
                  <a:lnTo>
                    <a:pt x="311" y="688"/>
                  </a:lnTo>
                  <a:lnTo>
                    <a:pt x="384" y="695"/>
                  </a:lnTo>
                  <a:lnTo>
                    <a:pt x="578" y="695"/>
                  </a:lnTo>
                  <a:lnTo>
                    <a:pt x="585" y="695"/>
                  </a:lnTo>
                  <a:lnTo>
                    <a:pt x="592" y="695"/>
                  </a:lnTo>
                  <a:lnTo>
                    <a:pt x="598" y="695"/>
                  </a:lnTo>
                  <a:lnTo>
                    <a:pt x="605" y="698"/>
                  </a:lnTo>
                  <a:lnTo>
                    <a:pt x="612" y="701"/>
                  </a:lnTo>
                  <a:lnTo>
                    <a:pt x="619" y="705"/>
                  </a:lnTo>
                  <a:lnTo>
                    <a:pt x="622" y="712"/>
                  </a:lnTo>
                  <a:lnTo>
                    <a:pt x="622" y="722"/>
                  </a:lnTo>
                  <a:lnTo>
                    <a:pt x="622" y="732"/>
                  </a:lnTo>
                  <a:lnTo>
                    <a:pt x="619" y="739"/>
                  </a:lnTo>
                  <a:lnTo>
                    <a:pt x="612" y="742"/>
                  </a:lnTo>
                  <a:lnTo>
                    <a:pt x="605" y="746"/>
                  </a:lnTo>
                  <a:lnTo>
                    <a:pt x="598" y="749"/>
                  </a:lnTo>
                  <a:lnTo>
                    <a:pt x="592" y="749"/>
                  </a:lnTo>
                  <a:lnTo>
                    <a:pt x="585" y="749"/>
                  </a:lnTo>
                  <a:lnTo>
                    <a:pt x="578" y="749"/>
                  </a:lnTo>
                  <a:lnTo>
                    <a:pt x="381" y="749"/>
                  </a:lnTo>
                  <a:lnTo>
                    <a:pt x="304" y="742"/>
                  </a:lnTo>
                  <a:lnTo>
                    <a:pt x="234" y="722"/>
                  </a:lnTo>
                  <a:lnTo>
                    <a:pt x="170" y="688"/>
                  </a:lnTo>
                  <a:lnTo>
                    <a:pt x="113" y="643"/>
                  </a:lnTo>
                  <a:lnTo>
                    <a:pt x="67" y="585"/>
                  </a:lnTo>
                  <a:lnTo>
                    <a:pt x="30" y="523"/>
                  </a:lnTo>
                  <a:lnTo>
                    <a:pt x="6" y="452"/>
                  </a:lnTo>
                  <a:lnTo>
                    <a:pt x="0" y="373"/>
                  </a:lnTo>
                  <a:lnTo>
                    <a:pt x="10" y="287"/>
                  </a:lnTo>
                  <a:lnTo>
                    <a:pt x="40" y="209"/>
                  </a:lnTo>
                  <a:lnTo>
                    <a:pt x="83" y="140"/>
                  </a:lnTo>
                  <a:lnTo>
                    <a:pt x="143" y="82"/>
                  </a:lnTo>
                  <a:lnTo>
                    <a:pt x="214" y="37"/>
                  </a:lnTo>
                  <a:lnTo>
                    <a:pt x="294" y="10"/>
                  </a:lnTo>
                  <a:lnTo>
                    <a:pt x="3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9" name="Freeform 25"/>
            <p:cNvSpPr>
              <a:spLocks/>
            </p:cNvSpPr>
            <p:nvPr/>
          </p:nvSpPr>
          <p:spPr bwMode="auto">
            <a:xfrm>
              <a:off x="7123" y="3780"/>
              <a:ext cx="672" cy="7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38" y="0"/>
                </a:cxn>
                <a:cxn ang="0">
                  <a:pos x="638" y="0"/>
                </a:cxn>
                <a:cxn ang="0">
                  <a:pos x="672" y="264"/>
                </a:cxn>
                <a:cxn ang="0">
                  <a:pos x="632" y="264"/>
                </a:cxn>
                <a:cxn ang="0">
                  <a:pos x="625" y="202"/>
                </a:cxn>
                <a:cxn ang="0">
                  <a:pos x="612" y="151"/>
                </a:cxn>
                <a:cxn ang="0">
                  <a:pos x="592" y="110"/>
                </a:cxn>
                <a:cxn ang="0">
                  <a:pos x="568" y="79"/>
                </a:cxn>
                <a:cxn ang="0">
                  <a:pos x="531" y="59"/>
                </a:cxn>
                <a:cxn ang="0">
                  <a:pos x="481" y="45"/>
                </a:cxn>
                <a:cxn ang="0">
                  <a:pos x="414" y="42"/>
                </a:cxn>
                <a:cxn ang="0">
                  <a:pos x="277" y="42"/>
                </a:cxn>
                <a:cxn ang="0">
                  <a:pos x="247" y="42"/>
                </a:cxn>
                <a:cxn ang="0">
                  <a:pos x="230" y="48"/>
                </a:cxn>
                <a:cxn ang="0">
                  <a:pos x="224" y="62"/>
                </a:cxn>
                <a:cxn ang="0">
                  <a:pos x="224" y="86"/>
                </a:cxn>
                <a:cxn ang="0">
                  <a:pos x="224" y="685"/>
                </a:cxn>
                <a:cxn ang="0">
                  <a:pos x="224" y="702"/>
                </a:cxn>
                <a:cxn ang="0">
                  <a:pos x="227" y="716"/>
                </a:cxn>
                <a:cxn ang="0">
                  <a:pos x="237" y="726"/>
                </a:cxn>
                <a:cxn ang="0">
                  <a:pos x="254" y="733"/>
                </a:cxn>
                <a:cxn ang="0">
                  <a:pos x="287" y="740"/>
                </a:cxn>
                <a:cxn ang="0">
                  <a:pos x="331" y="740"/>
                </a:cxn>
                <a:cxn ang="0">
                  <a:pos x="371" y="740"/>
                </a:cxn>
                <a:cxn ang="0">
                  <a:pos x="371" y="781"/>
                </a:cxn>
                <a:cxn ang="0">
                  <a:pos x="354" y="781"/>
                </a:cxn>
                <a:cxn ang="0">
                  <a:pos x="321" y="781"/>
                </a:cxn>
                <a:cxn ang="0">
                  <a:pos x="284" y="777"/>
                </a:cxn>
                <a:cxn ang="0">
                  <a:pos x="240" y="777"/>
                </a:cxn>
                <a:cxn ang="0">
                  <a:pos x="204" y="777"/>
                </a:cxn>
                <a:cxn ang="0">
                  <a:pos x="173" y="774"/>
                </a:cxn>
                <a:cxn ang="0">
                  <a:pos x="147" y="777"/>
                </a:cxn>
                <a:cxn ang="0">
                  <a:pos x="110" y="777"/>
                </a:cxn>
                <a:cxn ang="0">
                  <a:pos x="73" y="777"/>
                </a:cxn>
                <a:cxn ang="0">
                  <a:pos x="36" y="781"/>
                </a:cxn>
                <a:cxn ang="0">
                  <a:pos x="13" y="781"/>
                </a:cxn>
                <a:cxn ang="0">
                  <a:pos x="0" y="781"/>
                </a:cxn>
                <a:cxn ang="0">
                  <a:pos x="0" y="740"/>
                </a:cxn>
                <a:cxn ang="0">
                  <a:pos x="30" y="740"/>
                </a:cxn>
                <a:cxn ang="0">
                  <a:pos x="70" y="736"/>
                </a:cxn>
                <a:cxn ang="0">
                  <a:pos x="97" y="733"/>
                </a:cxn>
                <a:cxn ang="0">
                  <a:pos x="113" y="723"/>
                </a:cxn>
                <a:cxn ang="0">
                  <a:pos x="117" y="709"/>
                </a:cxn>
                <a:cxn ang="0">
                  <a:pos x="120" y="688"/>
                </a:cxn>
                <a:cxn ang="0">
                  <a:pos x="120" y="93"/>
                </a:cxn>
                <a:cxn ang="0">
                  <a:pos x="117" y="72"/>
                </a:cxn>
                <a:cxn ang="0">
                  <a:pos x="113" y="55"/>
                </a:cxn>
                <a:cxn ang="0">
                  <a:pos x="97" y="48"/>
                </a:cxn>
                <a:cxn ang="0">
                  <a:pos x="70" y="42"/>
                </a:cxn>
                <a:cxn ang="0">
                  <a:pos x="30" y="42"/>
                </a:cxn>
                <a:cxn ang="0">
                  <a:pos x="0" y="42"/>
                </a:cxn>
                <a:cxn ang="0">
                  <a:pos x="0" y="0"/>
                </a:cxn>
              </a:cxnLst>
              <a:rect l="0" t="0" r="r" b="b"/>
              <a:pathLst>
                <a:path w="672" h="781">
                  <a:moveTo>
                    <a:pt x="0" y="0"/>
                  </a:moveTo>
                  <a:lnTo>
                    <a:pt x="638" y="0"/>
                  </a:lnTo>
                  <a:lnTo>
                    <a:pt x="638" y="0"/>
                  </a:lnTo>
                  <a:lnTo>
                    <a:pt x="672" y="264"/>
                  </a:lnTo>
                  <a:lnTo>
                    <a:pt x="632" y="264"/>
                  </a:lnTo>
                  <a:lnTo>
                    <a:pt x="625" y="202"/>
                  </a:lnTo>
                  <a:lnTo>
                    <a:pt x="612" y="151"/>
                  </a:lnTo>
                  <a:lnTo>
                    <a:pt x="592" y="110"/>
                  </a:lnTo>
                  <a:lnTo>
                    <a:pt x="568" y="79"/>
                  </a:lnTo>
                  <a:lnTo>
                    <a:pt x="531" y="59"/>
                  </a:lnTo>
                  <a:lnTo>
                    <a:pt x="481" y="45"/>
                  </a:lnTo>
                  <a:lnTo>
                    <a:pt x="414" y="42"/>
                  </a:lnTo>
                  <a:lnTo>
                    <a:pt x="277" y="42"/>
                  </a:lnTo>
                  <a:lnTo>
                    <a:pt x="247" y="42"/>
                  </a:lnTo>
                  <a:lnTo>
                    <a:pt x="230" y="48"/>
                  </a:lnTo>
                  <a:lnTo>
                    <a:pt x="224" y="62"/>
                  </a:lnTo>
                  <a:lnTo>
                    <a:pt x="224" y="86"/>
                  </a:lnTo>
                  <a:lnTo>
                    <a:pt x="224" y="685"/>
                  </a:lnTo>
                  <a:lnTo>
                    <a:pt x="224" y="702"/>
                  </a:lnTo>
                  <a:lnTo>
                    <a:pt x="227" y="716"/>
                  </a:lnTo>
                  <a:lnTo>
                    <a:pt x="237" y="726"/>
                  </a:lnTo>
                  <a:lnTo>
                    <a:pt x="254" y="733"/>
                  </a:lnTo>
                  <a:lnTo>
                    <a:pt x="287" y="740"/>
                  </a:lnTo>
                  <a:lnTo>
                    <a:pt x="331" y="740"/>
                  </a:lnTo>
                  <a:lnTo>
                    <a:pt x="371" y="740"/>
                  </a:lnTo>
                  <a:lnTo>
                    <a:pt x="371" y="781"/>
                  </a:lnTo>
                  <a:lnTo>
                    <a:pt x="354" y="781"/>
                  </a:lnTo>
                  <a:lnTo>
                    <a:pt x="321" y="781"/>
                  </a:lnTo>
                  <a:lnTo>
                    <a:pt x="284" y="777"/>
                  </a:lnTo>
                  <a:lnTo>
                    <a:pt x="240" y="777"/>
                  </a:lnTo>
                  <a:lnTo>
                    <a:pt x="204" y="777"/>
                  </a:lnTo>
                  <a:lnTo>
                    <a:pt x="173" y="774"/>
                  </a:lnTo>
                  <a:lnTo>
                    <a:pt x="147" y="777"/>
                  </a:lnTo>
                  <a:lnTo>
                    <a:pt x="110" y="777"/>
                  </a:lnTo>
                  <a:lnTo>
                    <a:pt x="73" y="777"/>
                  </a:lnTo>
                  <a:lnTo>
                    <a:pt x="36" y="781"/>
                  </a:lnTo>
                  <a:lnTo>
                    <a:pt x="13" y="781"/>
                  </a:lnTo>
                  <a:lnTo>
                    <a:pt x="0" y="781"/>
                  </a:lnTo>
                  <a:lnTo>
                    <a:pt x="0" y="740"/>
                  </a:lnTo>
                  <a:lnTo>
                    <a:pt x="30" y="740"/>
                  </a:lnTo>
                  <a:lnTo>
                    <a:pt x="70" y="736"/>
                  </a:lnTo>
                  <a:lnTo>
                    <a:pt x="97" y="733"/>
                  </a:lnTo>
                  <a:lnTo>
                    <a:pt x="113" y="723"/>
                  </a:lnTo>
                  <a:lnTo>
                    <a:pt x="117" y="709"/>
                  </a:lnTo>
                  <a:lnTo>
                    <a:pt x="120" y="688"/>
                  </a:lnTo>
                  <a:lnTo>
                    <a:pt x="120" y="93"/>
                  </a:lnTo>
                  <a:lnTo>
                    <a:pt x="117" y="72"/>
                  </a:lnTo>
                  <a:lnTo>
                    <a:pt x="113" y="55"/>
                  </a:lnTo>
                  <a:lnTo>
                    <a:pt x="97" y="48"/>
                  </a:lnTo>
                  <a:lnTo>
                    <a:pt x="70" y="42"/>
                  </a:lnTo>
                  <a:lnTo>
                    <a:pt x="30" y="42"/>
                  </a:lnTo>
                  <a:lnTo>
                    <a:pt x="0" y="4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0" name="Freeform 26"/>
            <p:cNvSpPr>
              <a:spLocks/>
            </p:cNvSpPr>
            <p:nvPr/>
          </p:nvSpPr>
          <p:spPr bwMode="auto">
            <a:xfrm>
              <a:off x="7929" y="3845"/>
              <a:ext cx="826" cy="853"/>
            </a:xfrm>
            <a:custGeom>
              <a:avLst/>
              <a:gdLst/>
              <a:ahLst/>
              <a:cxnLst>
                <a:cxn ang="0">
                  <a:pos x="425" y="4"/>
                </a:cxn>
                <a:cxn ang="0">
                  <a:pos x="435" y="11"/>
                </a:cxn>
                <a:cxn ang="0">
                  <a:pos x="441" y="24"/>
                </a:cxn>
                <a:cxn ang="0">
                  <a:pos x="441" y="38"/>
                </a:cxn>
                <a:cxn ang="0">
                  <a:pos x="441" y="397"/>
                </a:cxn>
                <a:cxn ang="0">
                  <a:pos x="793" y="397"/>
                </a:cxn>
                <a:cxn ang="0">
                  <a:pos x="806" y="401"/>
                </a:cxn>
                <a:cxn ang="0">
                  <a:pos x="819" y="404"/>
                </a:cxn>
                <a:cxn ang="0">
                  <a:pos x="826" y="418"/>
                </a:cxn>
                <a:cxn ang="0">
                  <a:pos x="826" y="439"/>
                </a:cxn>
                <a:cxn ang="0">
                  <a:pos x="816" y="449"/>
                </a:cxn>
                <a:cxn ang="0">
                  <a:pos x="799" y="452"/>
                </a:cxn>
                <a:cxn ang="0">
                  <a:pos x="786" y="456"/>
                </a:cxn>
                <a:cxn ang="0">
                  <a:pos x="441" y="808"/>
                </a:cxn>
                <a:cxn ang="0">
                  <a:pos x="441" y="822"/>
                </a:cxn>
                <a:cxn ang="0">
                  <a:pos x="438" y="835"/>
                </a:cxn>
                <a:cxn ang="0">
                  <a:pos x="428" y="846"/>
                </a:cxn>
                <a:cxn ang="0">
                  <a:pos x="411" y="853"/>
                </a:cxn>
                <a:cxn ang="0">
                  <a:pos x="395" y="846"/>
                </a:cxn>
                <a:cxn ang="0">
                  <a:pos x="388" y="832"/>
                </a:cxn>
                <a:cxn ang="0">
                  <a:pos x="388" y="815"/>
                </a:cxn>
                <a:cxn ang="0">
                  <a:pos x="388" y="456"/>
                </a:cxn>
                <a:cxn ang="0">
                  <a:pos x="33" y="456"/>
                </a:cxn>
                <a:cxn ang="0">
                  <a:pos x="16" y="452"/>
                </a:cxn>
                <a:cxn ang="0">
                  <a:pos x="3" y="445"/>
                </a:cxn>
                <a:cxn ang="0">
                  <a:pos x="0" y="425"/>
                </a:cxn>
                <a:cxn ang="0">
                  <a:pos x="3" y="408"/>
                </a:cxn>
                <a:cxn ang="0">
                  <a:pos x="16" y="401"/>
                </a:cxn>
                <a:cxn ang="0">
                  <a:pos x="33" y="397"/>
                </a:cxn>
                <a:cxn ang="0">
                  <a:pos x="388" y="397"/>
                </a:cxn>
                <a:cxn ang="0">
                  <a:pos x="388" y="38"/>
                </a:cxn>
                <a:cxn ang="0">
                  <a:pos x="388" y="24"/>
                </a:cxn>
                <a:cxn ang="0">
                  <a:pos x="395" y="11"/>
                </a:cxn>
                <a:cxn ang="0">
                  <a:pos x="405" y="4"/>
                </a:cxn>
              </a:cxnLst>
              <a:rect l="0" t="0" r="r" b="b"/>
              <a:pathLst>
                <a:path w="826" h="853">
                  <a:moveTo>
                    <a:pt x="415" y="0"/>
                  </a:moveTo>
                  <a:lnTo>
                    <a:pt x="425" y="4"/>
                  </a:lnTo>
                  <a:lnTo>
                    <a:pt x="431" y="7"/>
                  </a:lnTo>
                  <a:lnTo>
                    <a:pt x="435" y="11"/>
                  </a:lnTo>
                  <a:lnTo>
                    <a:pt x="438" y="18"/>
                  </a:lnTo>
                  <a:lnTo>
                    <a:pt x="441" y="24"/>
                  </a:lnTo>
                  <a:lnTo>
                    <a:pt x="441" y="31"/>
                  </a:lnTo>
                  <a:lnTo>
                    <a:pt x="441" y="38"/>
                  </a:lnTo>
                  <a:lnTo>
                    <a:pt x="441" y="45"/>
                  </a:lnTo>
                  <a:lnTo>
                    <a:pt x="441" y="397"/>
                  </a:lnTo>
                  <a:lnTo>
                    <a:pt x="786" y="397"/>
                  </a:lnTo>
                  <a:lnTo>
                    <a:pt x="793" y="397"/>
                  </a:lnTo>
                  <a:lnTo>
                    <a:pt x="799" y="397"/>
                  </a:lnTo>
                  <a:lnTo>
                    <a:pt x="806" y="401"/>
                  </a:lnTo>
                  <a:lnTo>
                    <a:pt x="813" y="401"/>
                  </a:lnTo>
                  <a:lnTo>
                    <a:pt x="819" y="404"/>
                  </a:lnTo>
                  <a:lnTo>
                    <a:pt x="823" y="411"/>
                  </a:lnTo>
                  <a:lnTo>
                    <a:pt x="826" y="418"/>
                  </a:lnTo>
                  <a:lnTo>
                    <a:pt x="826" y="428"/>
                  </a:lnTo>
                  <a:lnTo>
                    <a:pt x="826" y="439"/>
                  </a:lnTo>
                  <a:lnTo>
                    <a:pt x="819" y="445"/>
                  </a:lnTo>
                  <a:lnTo>
                    <a:pt x="816" y="449"/>
                  </a:lnTo>
                  <a:lnTo>
                    <a:pt x="809" y="452"/>
                  </a:lnTo>
                  <a:lnTo>
                    <a:pt x="799" y="452"/>
                  </a:lnTo>
                  <a:lnTo>
                    <a:pt x="793" y="456"/>
                  </a:lnTo>
                  <a:lnTo>
                    <a:pt x="786" y="456"/>
                  </a:lnTo>
                  <a:lnTo>
                    <a:pt x="441" y="456"/>
                  </a:lnTo>
                  <a:lnTo>
                    <a:pt x="441" y="808"/>
                  </a:lnTo>
                  <a:lnTo>
                    <a:pt x="441" y="815"/>
                  </a:lnTo>
                  <a:lnTo>
                    <a:pt x="441" y="822"/>
                  </a:lnTo>
                  <a:lnTo>
                    <a:pt x="441" y="829"/>
                  </a:lnTo>
                  <a:lnTo>
                    <a:pt x="438" y="835"/>
                  </a:lnTo>
                  <a:lnTo>
                    <a:pt x="435" y="842"/>
                  </a:lnTo>
                  <a:lnTo>
                    <a:pt x="428" y="846"/>
                  </a:lnTo>
                  <a:lnTo>
                    <a:pt x="421" y="849"/>
                  </a:lnTo>
                  <a:lnTo>
                    <a:pt x="411" y="853"/>
                  </a:lnTo>
                  <a:lnTo>
                    <a:pt x="401" y="849"/>
                  </a:lnTo>
                  <a:lnTo>
                    <a:pt x="395" y="846"/>
                  </a:lnTo>
                  <a:lnTo>
                    <a:pt x="391" y="839"/>
                  </a:lnTo>
                  <a:lnTo>
                    <a:pt x="388" y="832"/>
                  </a:lnTo>
                  <a:lnTo>
                    <a:pt x="388" y="822"/>
                  </a:lnTo>
                  <a:lnTo>
                    <a:pt x="388" y="815"/>
                  </a:lnTo>
                  <a:lnTo>
                    <a:pt x="388" y="808"/>
                  </a:lnTo>
                  <a:lnTo>
                    <a:pt x="388" y="456"/>
                  </a:lnTo>
                  <a:lnTo>
                    <a:pt x="40" y="456"/>
                  </a:lnTo>
                  <a:lnTo>
                    <a:pt x="33" y="456"/>
                  </a:lnTo>
                  <a:lnTo>
                    <a:pt x="23" y="452"/>
                  </a:lnTo>
                  <a:lnTo>
                    <a:pt x="16" y="452"/>
                  </a:lnTo>
                  <a:lnTo>
                    <a:pt x="10" y="449"/>
                  </a:lnTo>
                  <a:lnTo>
                    <a:pt x="3" y="445"/>
                  </a:lnTo>
                  <a:lnTo>
                    <a:pt x="0" y="439"/>
                  </a:lnTo>
                  <a:lnTo>
                    <a:pt x="0" y="425"/>
                  </a:lnTo>
                  <a:lnTo>
                    <a:pt x="0" y="415"/>
                  </a:lnTo>
                  <a:lnTo>
                    <a:pt x="3" y="408"/>
                  </a:lnTo>
                  <a:lnTo>
                    <a:pt x="10" y="404"/>
                  </a:lnTo>
                  <a:lnTo>
                    <a:pt x="16" y="401"/>
                  </a:lnTo>
                  <a:lnTo>
                    <a:pt x="23" y="397"/>
                  </a:lnTo>
                  <a:lnTo>
                    <a:pt x="33" y="397"/>
                  </a:lnTo>
                  <a:lnTo>
                    <a:pt x="40" y="397"/>
                  </a:lnTo>
                  <a:lnTo>
                    <a:pt x="388" y="397"/>
                  </a:lnTo>
                  <a:lnTo>
                    <a:pt x="388" y="45"/>
                  </a:lnTo>
                  <a:lnTo>
                    <a:pt x="388" y="38"/>
                  </a:lnTo>
                  <a:lnTo>
                    <a:pt x="388" y="31"/>
                  </a:lnTo>
                  <a:lnTo>
                    <a:pt x="388" y="24"/>
                  </a:lnTo>
                  <a:lnTo>
                    <a:pt x="391" y="18"/>
                  </a:lnTo>
                  <a:lnTo>
                    <a:pt x="395" y="11"/>
                  </a:lnTo>
                  <a:lnTo>
                    <a:pt x="398" y="7"/>
                  </a:lnTo>
                  <a:lnTo>
                    <a:pt x="405" y="4"/>
                  </a:lnTo>
                  <a:lnTo>
                    <a:pt x="4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1" name="Freeform 27"/>
            <p:cNvSpPr>
              <a:spLocks/>
            </p:cNvSpPr>
            <p:nvPr/>
          </p:nvSpPr>
          <p:spPr bwMode="auto">
            <a:xfrm>
              <a:off x="8865" y="4054"/>
              <a:ext cx="650" cy="753"/>
            </a:xfrm>
            <a:custGeom>
              <a:avLst/>
              <a:gdLst/>
              <a:ahLst/>
              <a:cxnLst>
                <a:cxn ang="0">
                  <a:pos x="288" y="7"/>
                </a:cxn>
                <a:cxn ang="0">
                  <a:pos x="365" y="62"/>
                </a:cxn>
                <a:cxn ang="0">
                  <a:pos x="419" y="147"/>
                </a:cxn>
                <a:cxn ang="0">
                  <a:pos x="449" y="240"/>
                </a:cxn>
                <a:cxn ang="0">
                  <a:pos x="462" y="318"/>
                </a:cxn>
                <a:cxn ang="0">
                  <a:pos x="466" y="346"/>
                </a:cxn>
                <a:cxn ang="0">
                  <a:pos x="516" y="223"/>
                </a:cxn>
                <a:cxn ang="0">
                  <a:pos x="566" y="113"/>
                </a:cxn>
                <a:cxn ang="0">
                  <a:pos x="606" y="34"/>
                </a:cxn>
                <a:cxn ang="0">
                  <a:pos x="619" y="11"/>
                </a:cxn>
                <a:cxn ang="0">
                  <a:pos x="633" y="11"/>
                </a:cxn>
                <a:cxn ang="0">
                  <a:pos x="639" y="11"/>
                </a:cxn>
                <a:cxn ang="0">
                  <a:pos x="650" y="17"/>
                </a:cxn>
                <a:cxn ang="0">
                  <a:pos x="650" y="31"/>
                </a:cxn>
                <a:cxn ang="0">
                  <a:pos x="609" y="106"/>
                </a:cxn>
                <a:cxn ang="0">
                  <a:pos x="566" y="199"/>
                </a:cxn>
                <a:cxn ang="0">
                  <a:pos x="539" y="260"/>
                </a:cxn>
                <a:cxn ang="0">
                  <a:pos x="509" y="339"/>
                </a:cxn>
                <a:cxn ang="0">
                  <a:pos x="476" y="421"/>
                </a:cxn>
                <a:cxn ang="0">
                  <a:pos x="462" y="479"/>
                </a:cxn>
                <a:cxn ang="0">
                  <a:pos x="442" y="599"/>
                </a:cxn>
                <a:cxn ang="0">
                  <a:pos x="419" y="691"/>
                </a:cxn>
                <a:cxn ang="0">
                  <a:pos x="395" y="743"/>
                </a:cxn>
                <a:cxn ang="0">
                  <a:pos x="379" y="753"/>
                </a:cxn>
                <a:cxn ang="0">
                  <a:pos x="365" y="746"/>
                </a:cxn>
                <a:cxn ang="0">
                  <a:pos x="362" y="733"/>
                </a:cxn>
                <a:cxn ang="0">
                  <a:pos x="362" y="698"/>
                </a:cxn>
                <a:cxn ang="0">
                  <a:pos x="379" y="620"/>
                </a:cxn>
                <a:cxn ang="0">
                  <a:pos x="405" y="520"/>
                </a:cxn>
                <a:cxn ang="0">
                  <a:pos x="422" y="466"/>
                </a:cxn>
                <a:cxn ang="0">
                  <a:pos x="425" y="428"/>
                </a:cxn>
                <a:cxn ang="0">
                  <a:pos x="425" y="353"/>
                </a:cxn>
                <a:cxn ang="0">
                  <a:pos x="415" y="264"/>
                </a:cxn>
                <a:cxn ang="0">
                  <a:pos x="382" y="178"/>
                </a:cxn>
                <a:cxn ang="0">
                  <a:pos x="322" y="117"/>
                </a:cxn>
                <a:cxn ang="0">
                  <a:pos x="221" y="93"/>
                </a:cxn>
                <a:cxn ang="0">
                  <a:pos x="131" y="110"/>
                </a:cxn>
                <a:cxn ang="0">
                  <a:pos x="61" y="164"/>
                </a:cxn>
                <a:cxn ang="0">
                  <a:pos x="37" y="209"/>
                </a:cxn>
                <a:cxn ang="0">
                  <a:pos x="31" y="219"/>
                </a:cxn>
                <a:cxn ang="0">
                  <a:pos x="21" y="219"/>
                </a:cxn>
                <a:cxn ang="0">
                  <a:pos x="11" y="219"/>
                </a:cxn>
                <a:cxn ang="0">
                  <a:pos x="0" y="212"/>
                </a:cxn>
                <a:cxn ang="0">
                  <a:pos x="0" y="195"/>
                </a:cxn>
                <a:cxn ang="0">
                  <a:pos x="24" y="141"/>
                </a:cxn>
                <a:cxn ang="0">
                  <a:pos x="81" y="65"/>
                </a:cxn>
                <a:cxn ang="0">
                  <a:pos x="148" y="21"/>
                </a:cxn>
                <a:cxn ang="0">
                  <a:pos x="238" y="0"/>
                </a:cxn>
              </a:cxnLst>
              <a:rect l="0" t="0" r="r" b="b"/>
              <a:pathLst>
                <a:path w="650" h="753">
                  <a:moveTo>
                    <a:pt x="238" y="0"/>
                  </a:moveTo>
                  <a:lnTo>
                    <a:pt x="288" y="7"/>
                  </a:lnTo>
                  <a:lnTo>
                    <a:pt x="332" y="31"/>
                  </a:lnTo>
                  <a:lnTo>
                    <a:pt x="365" y="62"/>
                  </a:lnTo>
                  <a:lnTo>
                    <a:pt x="395" y="103"/>
                  </a:lnTo>
                  <a:lnTo>
                    <a:pt x="419" y="147"/>
                  </a:lnTo>
                  <a:lnTo>
                    <a:pt x="435" y="195"/>
                  </a:lnTo>
                  <a:lnTo>
                    <a:pt x="449" y="240"/>
                  </a:lnTo>
                  <a:lnTo>
                    <a:pt x="455" y="284"/>
                  </a:lnTo>
                  <a:lnTo>
                    <a:pt x="462" y="318"/>
                  </a:lnTo>
                  <a:lnTo>
                    <a:pt x="466" y="346"/>
                  </a:lnTo>
                  <a:lnTo>
                    <a:pt x="466" y="346"/>
                  </a:lnTo>
                  <a:lnTo>
                    <a:pt x="489" y="284"/>
                  </a:lnTo>
                  <a:lnTo>
                    <a:pt x="516" y="223"/>
                  </a:lnTo>
                  <a:lnTo>
                    <a:pt x="542" y="164"/>
                  </a:lnTo>
                  <a:lnTo>
                    <a:pt x="566" y="113"/>
                  </a:lnTo>
                  <a:lnTo>
                    <a:pt x="589" y="69"/>
                  </a:lnTo>
                  <a:lnTo>
                    <a:pt x="606" y="34"/>
                  </a:lnTo>
                  <a:lnTo>
                    <a:pt x="616" y="14"/>
                  </a:lnTo>
                  <a:lnTo>
                    <a:pt x="619" y="11"/>
                  </a:lnTo>
                  <a:lnTo>
                    <a:pt x="626" y="11"/>
                  </a:lnTo>
                  <a:lnTo>
                    <a:pt x="633" y="11"/>
                  </a:lnTo>
                  <a:lnTo>
                    <a:pt x="636" y="11"/>
                  </a:lnTo>
                  <a:lnTo>
                    <a:pt x="639" y="11"/>
                  </a:lnTo>
                  <a:lnTo>
                    <a:pt x="643" y="14"/>
                  </a:lnTo>
                  <a:lnTo>
                    <a:pt x="650" y="17"/>
                  </a:lnTo>
                  <a:lnTo>
                    <a:pt x="650" y="24"/>
                  </a:lnTo>
                  <a:lnTo>
                    <a:pt x="650" y="31"/>
                  </a:lnTo>
                  <a:lnTo>
                    <a:pt x="646" y="38"/>
                  </a:lnTo>
                  <a:lnTo>
                    <a:pt x="609" y="106"/>
                  </a:lnTo>
                  <a:lnTo>
                    <a:pt x="583" y="158"/>
                  </a:lnTo>
                  <a:lnTo>
                    <a:pt x="566" y="199"/>
                  </a:lnTo>
                  <a:lnTo>
                    <a:pt x="552" y="230"/>
                  </a:lnTo>
                  <a:lnTo>
                    <a:pt x="539" y="260"/>
                  </a:lnTo>
                  <a:lnTo>
                    <a:pt x="526" y="298"/>
                  </a:lnTo>
                  <a:lnTo>
                    <a:pt x="509" y="339"/>
                  </a:lnTo>
                  <a:lnTo>
                    <a:pt x="492" y="384"/>
                  </a:lnTo>
                  <a:lnTo>
                    <a:pt x="476" y="421"/>
                  </a:lnTo>
                  <a:lnTo>
                    <a:pt x="466" y="455"/>
                  </a:lnTo>
                  <a:lnTo>
                    <a:pt x="462" y="479"/>
                  </a:lnTo>
                  <a:lnTo>
                    <a:pt x="452" y="541"/>
                  </a:lnTo>
                  <a:lnTo>
                    <a:pt x="442" y="599"/>
                  </a:lnTo>
                  <a:lnTo>
                    <a:pt x="429" y="650"/>
                  </a:lnTo>
                  <a:lnTo>
                    <a:pt x="419" y="691"/>
                  </a:lnTo>
                  <a:lnTo>
                    <a:pt x="405" y="726"/>
                  </a:lnTo>
                  <a:lnTo>
                    <a:pt x="395" y="743"/>
                  </a:lnTo>
                  <a:lnTo>
                    <a:pt x="385" y="750"/>
                  </a:lnTo>
                  <a:lnTo>
                    <a:pt x="379" y="753"/>
                  </a:lnTo>
                  <a:lnTo>
                    <a:pt x="372" y="750"/>
                  </a:lnTo>
                  <a:lnTo>
                    <a:pt x="365" y="746"/>
                  </a:lnTo>
                  <a:lnTo>
                    <a:pt x="362" y="739"/>
                  </a:lnTo>
                  <a:lnTo>
                    <a:pt x="362" y="733"/>
                  </a:lnTo>
                  <a:lnTo>
                    <a:pt x="358" y="722"/>
                  </a:lnTo>
                  <a:lnTo>
                    <a:pt x="362" y="698"/>
                  </a:lnTo>
                  <a:lnTo>
                    <a:pt x="368" y="664"/>
                  </a:lnTo>
                  <a:lnTo>
                    <a:pt x="379" y="620"/>
                  </a:lnTo>
                  <a:lnTo>
                    <a:pt x="392" y="572"/>
                  </a:lnTo>
                  <a:lnTo>
                    <a:pt x="405" y="520"/>
                  </a:lnTo>
                  <a:lnTo>
                    <a:pt x="419" y="476"/>
                  </a:lnTo>
                  <a:lnTo>
                    <a:pt x="422" y="466"/>
                  </a:lnTo>
                  <a:lnTo>
                    <a:pt x="425" y="452"/>
                  </a:lnTo>
                  <a:lnTo>
                    <a:pt x="425" y="428"/>
                  </a:lnTo>
                  <a:lnTo>
                    <a:pt x="429" y="394"/>
                  </a:lnTo>
                  <a:lnTo>
                    <a:pt x="425" y="353"/>
                  </a:lnTo>
                  <a:lnTo>
                    <a:pt x="422" y="308"/>
                  </a:lnTo>
                  <a:lnTo>
                    <a:pt x="415" y="264"/>
                  </a:lnTo>
                  <a:lnTo>
                    <a:pt x="402" y="219"/>
                  </a:lnTo>
                  <a:lnTo>
                    <a:pt x="382" y="178"/>
                  </a:lnTo>
                  <a:lnTo>
                    <a:pt x="355" y="144"/>
                  </a:lnTo>
                  <a:lnTo>
                    <a:pt x="322" y="117"/>
                  </a:lnTo>
                  <a:lnTo>
                    <a:pt x="278" y="99"/>
                  </a:lnTo>
                  <a:lnTo>
                    <a:pt x="221" y="93"/>
                  </a:lnTo>
                  <a:lnTo>
                    <a:pt x="178" y="96"/>
                  </a:lnTo>
                  <a:lnTo>
                    <a:pt x="131" y="110"/>
                  </a:lnTo>
                  <a:lnTo>
                    <a:pt x="94" y="134"/>
                  </a:lnTo>
                  <a:lnTo>
                    <a:pt x="61" y="164"/>
                  </a:lnTo>
                  <a:lnTo>
                    <a:pt x="41" y="199"/>
                  </a:lnTo>
                  <a:lnTo>
                    <a:pt x="37" y="209"/>
                  </a:lnTo>
                  <a:lnTo>
                    <a:pt x="34" y="216"/>
                  </a:lnTo>
                  <a:lnTo>
                    <a:pt x="31" y="219"/>
                  </a:lnTo>
                  <a:lnTo>
                    <a:pt x="27" y="219"/>
                  </a:lnTo>
                  <a:lnTo>
                    <a:pt x="21" y="219"/>
                  </a:lnTo>
                  <a:lnTo>
                    <a:pt x="14" y="219"/>
                  </a:lnTo>
                  <a:lnTo>
                    <a:pt x="11" y="219"/>
                  </a:lnTo>
                  <a:lnTo>
                    <a:pt x="4" y="216"/>
                  </a:lnTo>
                  <a:lnTo>
                    <a:pt x="0" y="212"/>
                  </a:lnTo>
                  <a:lnTo>
                    <a:pt x="0" y="206"/>
                  </a:lnTo>
                  <a:lnTo>
                    <a:pt x="0" y="195"/>
                  </a:lnTo>
                  <a:lnTo>
                    <a:pt x="11" y="175"/>
                  </a:lnTo>
                  <a:lnTo>
                    <a:pt x="24" y="141"/>
                  </a:lnTo>
                  <a:lnTo>
                    <a:pt x="47" y="103"/>
                  </a:lnTo>
                  <a:lnTo>
                    <a:pt x="81" y="65"/>
                  </a:lnTo>
                  <a:lnTo>
                    <a:pt x="111" y="45"/>
                  </a:lnTo>
                  <a:lnTo>
                    <a:pt x="148" y="21"/>
                  </a:lnTo>
                  <a:lnTo>
                    <a:pt x="191" y="7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2" name="Freeform 28"/>
            <p:cNvSpPr>
              <a:spLocks noEditPoints="1"/>
            </p:cNvSpPr>
            <p:nvPr/>
          </p:nvSpPr>
          <p:spPr bwMode="auto">
            <a:xfrm>
              <a:off x="9561" y="4184"/>
              <a:ext cx="408" cy="551"/>
            </a:xfrm>
            <a:custGeom>
              <a:avLst/>
              <a:gdLst/>
              <a:ahLst/>
              <a:cxnLst>
                <a:cxn ang="0">
                  <a:pos x="184" y="28"/>
                </a:cxn>
                <a:cxn ang="0">
                  <a:pos x="131" y="52"/>
                </a:cxn>
                <a:cxn ang="0">
                  <a:pos x="91" y="106"/>
                </a:cxn>
                <a:cxn ang="0">
                  <a:pos x="81" y="209"/>
                </a:cxn>
                <a:cxn ang="0">
                  <a:pos x="81" y="332"/>
                </a:cxn>
                <a:cxn ang="0">
                  <a:pos x="91" y="435"/>
                </a:cxn>
                <a:cxn ang="0">
                  <a:pos x="131" y="500"/>
                </a:cxn>
                <a:cxn ang="0">
                  <a:pos x="184" y="524"/>
                </a:cxn>
                <a:cxn ang="0">
                  <a:pos x="208" y="527"/>
                </a:cxn>
                <a:cxn ang="0">
                  <a:pos x="208" y="527"/>
                </a:cxn>
                <a:cxn ang="0">
                  <a:pos x="255" y="517"/>
                </a:cxn>
                <a:cxn ang="0">
                  <a:pos x="301" y="476"/>
                </a:cxn>
                <a:cxn ang="0">
                  <a:pos x="328" y="384"/>
                </a:cxn>
                <a:cxn ang="0">
                  <a:pos x="332" y="267"/>
                </a:cxn>
                <a:cxn ang="0">
                  <a:pos x="328" y="161"/>
                </a:cxn>
                <a:cxn ang="0">
                  <a:pos x="305" y="76"/>
                </a:cxn>
                <a:cxn ang="0">
                  <a:pos x="248" y="34"/>
                </a:cxn>
                <a:cxn ang="0">
                  <a:pos x="208" y="0"/>
                </a:cxn>
                <a:cxn ang="0">
                  <a:pos x="305" y="24"/>
                </a:cxn>
                <a:cxn ang="0">
                  <a:pos x="365" y="82"/>
                </a:cxn>
                <a:cxn ang="0">
                  <a:pos x="395" y="154"/>
                </a:cxn>
                <a:cxn ang="0">
                  <a:pos x="408" y="226"/>
                </a:cxn>
                <a:cxn ang="0">
                  <a:pos x="408" y="277"/>
                </a:cxn>
                <a:cxn ang="0">
                  <a:pos x="408" y="329"/>
                </a:cxn>
                <a:cxn ang="0">
                  <a:pos x="395" y="401"/>
                </a:cxn>
                <a:cxn ang="0">
                  <a:pos x="365" y="473"/>
                </a:cxn>
                <a:cxn ang="0">
                  <a:pos x="305" y="527"/>
                </a:cxn>
                <a:cxn ang="0">
                  <a:pos x="208" y="551"/>
                </a:cxn>
                <a:cxn ang="0">
                  <a:pos x="107" y="527"/>
                </a:cxn>
                <a:cxn ang="0">
                  <a:pos x="47" y="473"/>
                </a:cxn>
                <a:cxn ang="0">
                  <a:pos x="14" y="401"/>
                </a:cxn>
                <a:cxn ang="0">
                  <a:pos x="4" y="329"/>
                </a:cxn>
                <a:cxn ang="0">
                  <a:pos x="0" y="277"/>
                </a:cxn>
                <a:cxn ang="0">
                  <a:pos x="4" y="226"/>
                </a:cxn>
                <a:cxn ang="0">
                  <a:pos x="14" y="154"/>
                </a:cxn>
                <a:cxn ang="0">
                  <a:pos x="47" y="82"/>
                </a:cxn>
                <a:cxn ang="0">
                  <a:pos x="107" y="24"/>
                </a:cxn>
                <a:cxn ang="0">
                  <a:pos x="208" y="0"/>
                </a:cxn>
              </a:cxnLst>
              <a:rect l="0" t="0" r="r" b="b"/>
              <a:pathLst>
                <a:path w="408" h="551">
                  <a:moveTo>
                    <a:pt x="208" y="28"/>
                  </a:moveTo>
                  <a:lnTo>
                    <a:pt x="184" y="28"/>
                  </a:lnTo>
                  <a:lnTo>
                    <a:pt x="158" y="34"/>
                  </a:lnTo>
                  <a:lnTo>
                    <a:pt x="131" y="52"/>
                  </a:lnTo>
                  <a:lnTo>
                    <a:pt x="107" y="72"/>
                  </a:lnTo>
                  <a:lnTo>
                    <a:pt x="91" y="106"/>
                  </a:lnTo>
                  <a:lnTo>
                    <a:pt x="84" y="154"/>
                  </a:lnTo>
                  <a:lnTo>
                    <a:pt x="81" y="209"/>
                  </a:lnTo>
                  <a:lnTo>
                    <a:pt x="81" y="267"/>
                  </a:lnTo>
                  <a:lnTo>
                    <a:pt x="81" y="332"/>
                  </a:lnTo>
                  <a:lnTo>
                    <a:pt x="84" y="387"/>
                  </a:lnTo>
                  <a:lnTo>
                    <a:pt x="91" y="435"/>
                  </a:lnTo>
                  <a:lnTo>
                    <a:pt x="107" y="473"/>
                  </a:lnTo>
                  <a:lnTo>
                    <a:pt x="131" y="500"/>
                  </a:lnTo>
                  <a:lnTo>
                    <a:pt x="158" y="517"/>
                  </a:lnTo>
                  <a:lnTo>
                    <a:pt x="184" y="524"/>
                  </a:lnTo>
                  <a:lnTo>
                    <a:pt x="208" y="527"/>
                  </a:lnTo>
                  <a:lnTo>
                    <a:pt x="208" y="527"/>
                  </a:lnTo>
                  <a:lnTo>
                    <a:pt x="208" y="527"/>
                  </a:lnTo>
                  <a:lnTo>
                    <a:pt x="208" y="527"/>
                  </a:lnTo>
                  <a:lnTo>
                    <a:pt x="228" y="524"/>
                  </a:lnTo>
                  <a:lnTo>
                    <a:pt x="255" y="517"/>
                  </a:lnTo>
                  <a:lnTo>
                    <a:pt x="278" y="500"/>
                  </a:lnTo>
                  <a:lnTo>
                    <a:pt x="301" y="476"/>
                  </a:lnTo>
                  <a:lnTo>
                    <a:pt x="318" y="435"/>
                  </a:lnTo>
                  <a:lnTo>
                    <a:pt x="328" y="384"/>
                  </a:lnTo>
                  <a:lnTo>
                    <a:pt x="332" y="325"/>
                  </a:lnTo>
                  <a:lnTo>
                    <a:pt x="332" y="267"/>
                  </a:lnTo>
                  <a:lnTo>
                    <a:pt x="332" y="216"/>
                  </a:lnTo>
                  <a:lnTo>
                    <a:pt x="328" y="161"/>
                  </a:lnTo>
                  <a:lnTo>
                    <a:pt x="322" y="113"/>
                  </a:lnTo>
                  <a:lnTo>
                    <a:pt x="305" y="76"/>
                  </a:lnTo>
                  <a:lnTo>
                    <a:pt x="278" y="48"/>
                  </a:lnTo>
                  <a:lnTo>
                    <a:pt x="248" y="34"/>
                  </a:lnTo>
                  <a:lnTo>
                    <a:pt x="208" y="28"/>
                  </a:lnTo>
                  <a:close/>
                  <a:moveTo>
                    <a:pt x="208" y="0"/>
                  </a:moveTo>
                  <a:lnTo>
                    <a:pt x="261" y="7"/>
                  </a:lnTo>
                  <a:lnTo>
                    <a:pt x="305" y="24"/>
                  </a:lnTo>
                  <a:lnTo>
                    <a:pt x="338" y="52"/>
                  </a:lnTo>
                  <a:lnTo>
                    <a:pt x="365" y="82"/>
                  </a:lnTo>
                  <a:lnTo>
                    <a:pt x="385" y="117"/>
                  </a:lnTo>
                  <a:lnTo>
                    <a:pt x="395" y="154"/>
                  </a:lnTo>
                  <a:lnTo>
                    <a:pt x="405" y="192"/>
                  </a:lnTo>
                  <a:lnTo>
                    <a:pt x="408" y="226"/>
                  </a:lnTo>
                  <a:lnTo>
                    <a:pt x="408" y="257"/>
                  </a:lnTo>
                  <a:lnTo>
                    <a:pt x="408" y="277"/>
                  </a:lnTo>
                  <a:lnTo>
                    <a:pt x="408" y="301"/>
                  </a:lnTo>
                  <a:lnTo>
                    <a:pt x="408" y="329"/>
                  </a:lnTo>
                  <a:lnTo>
                    <a:pt x="405" y="363"/>
                  </a:lnTo>
                  <a:lnTo>
                    <a:pt x="395" y="401"/>
                  </a:lnTo>
                  <a:lnTo>
                    <a:pt x="385" y="438"/>
                  </a:lnTo>
                  <a:lnTo>
                    <a:pt x="365" y="473"/>
                  </a:lnTo>
                  <a:lnTo>
                    <a:pt x="338" y="503"/>
                  </a:lnTo>
                  <a:lnTo>
                    <a:pt x="305" y="527"/>
                  </a:lnTo>
                  <a:lnTo>
                    <a:pt x="261" y="544"/>
                  </a:lnTo>
                  <a:lnTo>
                    <a:pt x="208" y="551"/>
                  </a:lnTo>
                  <a:lnTo>
                    <a:pt x="151" y="544"/>
                  </a:lnTo>
                  <a:lnTo>
                    <a:pt x="107" y="527"/>
                  </a:lnTo>
                  <a:lnTo>
                    <a:pt x="71" y="503"/>
                  </a:lnTo>
                  <a:lnTo>
                    <a:pt x="47" y="473"/>
                  </a:lnTo>
                  <a:lnTo>
                    <a:pt x="27" y="438"/>
                  </a:lnTo>
                  <a:lnTo>
                    <a:pt x="14" y="401"/>
                  </a:lnTo>
                  <a:lnTo>
                    <a:pt x="7" y="363"/>
                  </a:lnTo>
                  <a:lnTo>
                    <a:pt x="4" y="329"/>
                  </a:lnTo>
                  <a:lnTo>
                    <a:pt x="0" y="301"/>
                  </a:lnTo>
                  <a:lnTo>
                    <a:pt x="0" y="277"/>
                  </a:lnTo>
                  <a:lnTo>
                    <a:pt x="0" y="257"/>
                  </a:lnTo>
                  <a:lnTo>
                    <a:pt x="4" y="226"/>
                  </a:lnTo>
                  <a:lnTo>
                    <a:pt x="7" y="192"/>
                  </a:lnTo>
                  <a:lnTo>
                    <a:pt x="14" y="154"/>
                  </a:lnTo>
                  <a:lnTo>
                    <a:pt x="27" y="117"/>
                  </a:lnTo>
                  <a:lnTo>
                    <a:pt x="47" y="82"/>
                  </a:lnTo>
                  <a:lnTo>
                    <a:pt x="71" y="52"/>
                  </a:lnTo>
                  <a:lnTo>
                    <a:pt x="107" y="24"/>
                  </a:lnTo>
                  <a:lnTo>
                    <a:pt x="151" y="7"/>
                  </a:lnTo>
                  <a:lnTo>
                    <a:pt x="2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3" name="Freeform 29"/>
            <p:cNvSpPr>
              <a:spLocks/>
            </p:cNvSpPr>
            <p:nvPr/>
          </p:nvSpPr>
          <p:spPr bwMode="auto">
            <a:xfrm>
              <a:off x="10204" y="3216"/>
              <a:ext cx="1244" cy="1187"/>
            </a:xfrm>
            <a:custGeom>
              <a:avLst/>
              <a:gdLst/>
              <a:ahLst/>
              <a:cxnLst>
                <a:cxn ang="0">
                  <a:pos x="505" y="0"/>
                </a:cxn>
                <a:cxn ang="0">
                  <a:pos x="565" y="31"/>
                </a:cxn>
                <a:cxn ang="0">
                  <a:pos x="582" y="109"/>
                </a:cxn>
                <a:cxn ang="0">
                  <a:pos x="562" y="263"/>
                </a:cxn>
                <a:cxn ang="0">
                  <a:pos x="495" y="564"/>
                </a:cxn>
                <a:cxn ang="0">
                  <a:pos x="970" y="400"/>
                </a:cxn>
                <a:cxn ang="0">
                  <a:pos x="1087" y="65"/>
                </a:cxn>
                <a:cxn ang="0">
                  <a:pos x="1100" y="48"/>
                </a:cxn>
                <a:cxn ang="0">
                  <a:pos x="1177" y="3"/>
                </a:cxn>
                <a:cxn ang="0">
                  <a:pos x="1207" y="0"/>
                </a:cxn>
                <a:cxn ang="0">
                  <a:pos x="1214" y="10"/>
                </a:cxn>
                <a:cxn ang="0">
                  <a:pos x="1211" y="27"/>
                </a:cxn>
                <a:cxn ang="0">
                  <a:pos x="1067" y="465"/>
                </a:cxn>
                <a:cxn ang="0">
                  <a:pos x="983" y="801"/>
                </a:cxn>
                <a:cxn ang="0">
                  <a:pos x="963" y="944"/>
                </a:cxn>
                <a:cxn ang="0">
                  <a:pos x="953" y="1030"/>
                </a:cxn>
                <a:cxn ang="0">
                  <a:pos x="997" y="1095"/>
                </a:cxn>
                <a:cxn ang="0">
                  <a:pos x="1030" y="1098"/>
                </a:cxn>
                <a:cxn ang="0">
                  <a:pos x="1067" y="1095"/>
                </a:cxn>
                <a:cxn ang="0">
                  <a:pos x="1097" y="1088"/>
                </a:cxn>
                <a:cxn ang="0">
                  <a:pos x="1107" y="1074"/>
                </a:cxn>
                <a:cxn ang="0">
                  <a:pos x="1187" y="1002"/>
                </a:cxn>
                <a:cxn ang="0">
                  <a:pos x="1234" y="989"/>
                </a:cxn>
                <a:cxn ang="0">
                  <a:pos x="1244" y="1002"/>
                </a:cxn>
                <a:cxn ang="0">
                  <a:pos x="1194" y="1085"/>
                </a:cxn>
                <a:cxn ang="0">
                  <a:pos x="1053" y="1167"/>
                </a:cxn>
                <a:cxn ang="0">
                  <a:pos x="876" y="1184"/>
                </a:cxn>
                <a:cxn ang="0">
                  <a:pos x="823" y="1126"/>
                </a:cxn>
                <a:cxn ang="0">
                  <a:pos x="829" y="982"/>
                </a:cxn>
                <a:cxn ang="0">
                  <a:pos x="866" y="780"/>
                </a:cxn>
                <a:cxn ang="0">
                  <a:pos x="900" y="640"/>
                </a:cxn>
                <a:cxn ang="0">
                  <a:pos x="829" y="653"/>
                </a:cxn>
                <a:cxn ang="0">
                  <a:pos x="324" y="1095"/>
                </a:cxn>
                <a:cxn ang="0">
                  <a:pos x="314" y="1115"/>
                </a:cxn>
                <a:cxn ang="0">
                  <a:pos x="251" y="1160"/>
                </a:cxn>
                <a:cxn ang="0">
                  <a:pos x="200" y="1177"/>
                </a:cxn>
                <a:cxn ang="0">
                  <a:pos x="190" y="1170"/>
                </a:cxn>
                <a:cxn ang="0">
                  <a:pos x="187" y="1163"/>
                </a:cxn>
                <a:cxn ang="0">
                  <a:pos x="194" y="1146"/>
                </a:cxn>
                <a:cxn ang="0">
                  <a:pos x="254" y="982"/>
                </a:cxn>
                <a:cxn ang="0">
                  <a:pos x="354" y="653"/>
                </a:cxn>
                <a:cxn ang="0">
                  <a:pos x="214" y="653"/>
                </a:cxn>
                <a:cxn ang="0">
                  <a:pos x="204" y="647"/>
                </a:cxn>
                <a:cxn ang="0">
                  <a:pos x="231" y="606"/>
                </a:cxn>
                <a:cxn ang="0">
                  <a:pos x="321" y="564"/>
                </a:cxn>
                <a:cxn ang="0">
                  <a:pos x="401" y="455"/>
                </a:cxn>
                <a:cxn ang="0">
                  <a:pos x="418" y="373"/>
                </a:cxn>
                <a:cxn ang="0">
                  <a:pos x="441" y="236"/>
                </a:cxn>
                <a:cxn ang="0">
                  <a:pos x="448" y="161"/>
                </a:cxn>
                <a:cxn ang="0">
                  <a:pos x="425" y="106"/>
                </a:cxn>
                <a:cxn ang="0">
                  <a:pos x="307" y="92"/>
                </a:cxn>
                <a:cxn ang="0">
                  <a:pos x="187" y="157"/>
                </a:cxn>
                <a:cxn ang="0">
                  <a:pos x="113" y="263"/>
                </a:cxn>
                <a:cxn ang="0">
                  <a:pos x="33" y="311"/>
                </a:cxn>
                <a:cxn ang="0">
                  <a:pos x="10" y="315"/>
                </a:cxn>
                <a:cxn ang="0">
                  <a:pos x="0" y="304"/>
                </a:cxn>
                <a:cxn ang="0">
                  <a:pos x="36" y="229"/>
                </a:cxn>
                <a:cxn ang="0">
                  <a:pos x="174" y="96"/>
                </a:cxn>
                <a:cxn ang="0">
                  <a:pos x="388" y="7"/>
                </a:cxn>
              </a:cxnLst>
              <a:rect l="0" t="0" r="r" b="b"/>
              <a:pathLst>
                <a:path w="1244" h="1187">
                  <a:moveTo>
                    <a:pt x="475" y="0"/>
                  </a:moveTo>
                  <a:lnTo>
                    <a:pt x="488" y="0"/>
                  </a:lnTo>
                  <a:lnTo>
                    <a:pt x="505" y="0"/>
                  </a:lnTo>
                  <a:lnTo>
                    <a:pt x="525" y="7"/>
                  </a:lnTo>
                  <a:lnTo>
                    <a:pt x="548" y="17"/>
                  </a:lnTo>
                  <a:lnTo>
                    <a:pt x="565" y="31"/>
                  </a:lnTo>
                  <a:lnTo>
                    <a:pt x="578" y="55"/>
                  </a:lnTo>
                  <a:lnTo>
                    <a:pt x="582" y="89"/>
                  </a:lnTo>
                  <a:lnTo>
                    <a:pt x="582" y="109"/>
                  </a:lnTo>
                  <a:lnTo>
                    <a:pt x="578" y="150"/>
                  </a:lnTo>
                  <a:lnTo>
                    <a:pt x="572" y="202"/>
                  </a:lnTo>
                  <a:lnTo>
                    <a:pt x="562" y="263"/>
                  </a:lnTo>
                  <a:lnTo>
                    <a:pt x="552" y="325"/>
                  </a:lnTo>
                  <a:lnTo>
                    <a:pt x="525" y="448"/>
                  </a:lnTo>
                  <a:lnTo>
                    <a:pt x="495" y="564"/>
                  </a:lnTo>
                  <a:lnTo>
                    <a:pt x="495" y="564"/>
                  </a:lnTo>
                  <a:lnTo>
                    <a:pt x="920" y="564"/>
                  </a:lnTo>
                  <a:lnTo>
                    <a:pt x="970" y="400"/>
                  </a:lnTo>
                  <a:lnTo>
                    <a:pt x="1023" y="236"/>
                  </a:lnTo>
                  <a:lnTo>
                    <a:pt x="1084" y="75"/>
                  </a:lnTo>
                  <a:lnTo>
                    <a:pt x="1087" y="65"/>
                  </a:lnTo>
                  <a:lnTo>
                    <a:pt x="1094" y="58"/>
                  </a:lnTo>
                  <a:lnTo>
                    <a:pt x="1097" y="51"/>
                  </a:lnTo>
                  <a:lnTo>
                    <a:pt x="1100" y="48"/>
                  </a:lnTo>
                  <a:lnTo>
                    <a:pt x="1124" y="31"/>
                  </a:lnTo>
                  <a:lnTo>
                    <a:pt x="1154" y="14"/>
                  </a:lnTo>
                  <a:lnTo>
                    <a:pt x="1177" y="3"/>
                  </a:lnTo>
                  <a:lnTo>
                    <a:pt x="1201" y="0"/>
                  </a:lnTo>
                  <a:lnTo>
                    <a:pt x="1204" y="0"/>
                  </a:lnTo>
                  <a:lnTo>
                    <a:pt x="1207" y="0"/>
                  </a:lnTo>
                  <a:lnTo>
                    <a:pt x="1211" y="0"/>
                  </a:lnTo>
                  <a:lnTo>
                    <a:pt x="1214" y="3"/>
                  </a:lnTo>
                  <a:lnTo>
                    <a:pt x="1214" y="10"/>
                  </a:lnTo>
                  <a:lnTo>
                    <a:pt x="1214" y="14"/>
                  </a:lnTo>
                  <a:lnTo>
                    <a:pt x="1214" y="20"/>
                  </a:lnTo>
                  <a:lnTo>
                    <a:pt x="1211" y="27"/>
                  </a:lnTo>
                  <a:lnTo>
                    <a:pt x="1157" y="181"/>
                  </a:lnTo>
                  <a:lnTo>
                    <a:pt x="1107" y="328"/>
                  </a:lnTo>
                  <a:lnTo>
                    <a:pt x="1067" y="465"/>
                  </a:lnTo>
                  <a:lnTo>
                    <a:pt x="1033" y="588"/>
                  </a:lnTo>
                  <a:lnTo>
                    <a:pt x="1007" y="701"/>
                  </a:lnTo>
                  <a:lnTo>
                    <a:pt x="983" y="801"/>
                  </a:lnTo>
                  <a:lnTo>
                    <a:pt x="970" y="883"/>
                  </a:lnTo>
                  <a:lnTo>
                    <a:pt x="967" y="910"/>
                  </a:lnTo>
                  <a:lnTo>
                    <a:pt x="963" y="944"/>
                  </a:lnTo>
                  <a:lnTo>
                    <a:pt x="956" y="979"/>
                  </a:lnTo>
                  <a:lnTo>
                    <a:pt x="953" y="1009"/>
                  </a:lnTo>
                  <a:lnTo>
                    <a:pt x="953" y="1030"/>
                  </a:lnTo>
                  <a:lnTo>
                    <a:pt x="960" y="1061"/>
                  </a:lnTo>
                  <a:lnTo>
                    <a:pt x="977" y="1085"/>
                  </a:lnTo>
                  <a:lnTo>
                    <a:pt x="997" y="1095"/>
                  </a:lnTo>
                  <a:lnTo>
                    <a:pt x="1017" y="1098"/>
                  </a:lnTo>
                  <a:lnTo>
                    <a:pt x="1023" y="1098"/>
                  </a:lnTo>
                  <a:lnTo>
                    <a:pt x="1030" y="1098"/>
                  </a:lnTo>
                  <a:lnTo>
                    <a:pt x="1043" y="1098"/>
                  </a:lnTo>
                  <a:lnTo>
                    <a:pt x="1057" y="1095"/>
                  </a:lnTo>
                  <a:lnTo>
                    <a:pt x="1067" y="1095"/>
                  </a:lnTo>
                  <a:lnTo>
                    <a:pt x="1080" y="1091"/>
                  </a:lnTo>
                  <a:lnTo>
                    <a:pt x="1090" y="1091"/>
                  </a:lnTo>
                  <a:lnTo>
                    <a:pt x="1097" y="1088"/>
                  </a:lnTo>
                  <a:lnTo>
                    <a:pt x="1100" y="1085"/>
                  </a:lnTo>
                  <a:lnTo>
                    <a:pt x="1104" y="1081"/>
                  </a:lnTo>
                  <a:lnTo>
                    <a:pt x="1107" y="1074"/>
                  </a:lnTo>
                  <a:lnTo>
                    <a:pt x="1127" y="1044"/>
                  </a:lnTo>
                  <a:lnTo>
                    <a:pt x="1157" y="1016"/>
                  </a:lnTo>
                  <a:lnTo>
                    <a:pt x="1187" y="1002"/>
                  </a:lnTo>
                  <a:lnTo>
                    <a:pt x="1214" y="992"/>
                  </a:lnTo>
                  <a:lnTo>
                    <a:pt x="1227" y="989"/>
                  </a:lnTo>
                  <a:lnTo>
                    <a:pt x="1234" y="989"/>
                  </a:lnTo>
                  <a:lnTo>
                    <a:pt x="1237" y="992"/>
                  </a:lnTo>
                  <a:lnTo>
                    <a:pt x="1241" y="996"/>
                  </a:lnTo>
                  <a:lnTo>
                    <a:pt x="1244" y="1002"/>
                  </a:lnTo>
                  <a:lnTo>
                    <a:pt x="1237" y="1023"/>
                  </a:lnTo>
                  <a:lnTo>
                    <a:pt x="1221" y="1054"/>
                  </a:lnTo>
                  <a:lnTo>
                    <a:pt x="1194" y="1085"/>
                  </a:lnTo>
                  <a:lnTo>
                    <a:pt x="1157" y="1115"/>
                  </a:lnTo>
                  <a:lnTo>
                    <a:pt x="1110" y="1143"/>
                  </a:lnTo>
                  <a:lnTo>
                    <a:pt x="1053" y="1167"/>
                  </a:lnTo>
                  <a:lnTo>
                    <a:pt x="987" y="1184"/>
                  </a:lnTo>
                  <a:lnTo>
                    <a:pt x="913" y="1187"/>
                  </a:lnTo>
                  <a:lnTo>
                    <a:pt x="876" y="1184"/>
                  </a:lnTo>
                  <a:lnTo>
                    <a:pt x="849" y="1170"/>
                  </a:lnTo>
                  <a:lnTo>
                    <a:pt x="833" y="1153"/>
                  </a:lnTo>
                  <a:lnTo>
                    <a:pt x="823" y="1126"/>
                  </a:lnTo>
                  <a:lnTo>
                    <a:pt x="819" y="1098"/>
                  </a:lnTo>
                  <a:lnTo>
                    <a:pt x="819" y="1044"/>
                  </a:lnTo>
                  <a:lnTo>
                    <a:pt x="829" y="982"/>
                  </a:lnTo>
                  <a:lnTo>
                    <a:pt x="839" y="914"/>
                  </a:lnTo>
                  <a:lnTo>
                    <a:pt x="853" y="845"/>
                  </a:lnTo>
                  <a:lnTo>
                    <a:pt x="866" y="780"/>
                  </a:lnTo>
                  <a:lnTo>
                    <a:pt x="880" y="722"/>
                  </a:lnTo>
                  <a:lnTo>
                    <a:pt x="893" y="674"/>
                  </a:lnTo>
                  <a:lnTo>
                    <a:pt x="900" y="640"/>
                  </a:lnTo>
                  <a:lnTo>
                    <a:pt x="873" y="650"/>
                  </a:lnTo>
                  <a:lnTo>
                    <a:pt x="849" y="653"/>
                  </a:lnTo>
                  <a:lnTo>
                    <a:pt x="829" y="653"/>
                  </a:lnTo>
                  <a:lnTo>
                    <a:pt x="471" y="653"/>
                  </a:lnTo>
                  <a:lnTo>
                    <a:pt x="401" y="876"/>
                  </a:lnTo>
                  <a:lnTo>
                    <a:pt x="324" y="1095"/>
                  </a:lnTo>
                  <a:lnTo>
                    <a:pt x="321" y="1102"/>
                  </a:lnTo>
                  <a:lnTo>
                    <a:pt x="317" y="1109"/>
                  </a:lnTo>
                  <a:lnTo>
                    <a:pt x="314" y="1115"/>
                  </a:lnTo>
                  <a:lnTo>
                    <a:pt x="307" y="1122"/>
                  </a:lnTo>
                  <a:lnTo>
                    <a:pt x="281" y="1143"/>
                  </a:lnTo>
                  <a:lnTo>
                    <a:pt x="251" y="1160"/>
                  </a:lnTo>
                  <a:lnTo>
                    <a:pt x="224" y="1174"/>
                  </a:lnTo>
                  <a:lnTo>
                    <a:pt x="204" y="1177"/>
                  </a:lnTo>
                  <a:lnTo>
                    <a:pt x="200" y="1177"/>
                  </a:lnTo>
                  <a:lnTo>
                    <a:pt x="197" y="1174"/>
                  </a:lnTo>
                  <a:lnTo>
                    <a:pt x="194" y="1174"/>
                  </a:lnTo>
                  <a:lnTo>
                    <a:pt x="190" y="1170"/>
                  </a:lnTo>
                  <a:lnTo>
                    <a:pt x="187" y="1167"/>
                  </a:lnTo>
                  <a:lnTo>
                    <a:pt x="187" y="1163"/>
                  </a:lnTo>
                  <a:lnTo>
                    <a:pt x="187" y="1163"/>
                  </a:lnTo>
                  <a:lnTo>
                    <a:pt x="190" y="1160"/>
                  </a:lnTo>
                  <a:lnTo>
                    <a:pt x="190" y="1153"/>
                  </a:lnTo>
                  <a:lnTo>
                    <a:pt x="194" y="1146"/>
                  </a:lnTo>
                  <a:lnTo>
                    <a:pt x="197" y="1136"/>
                  </a:lnTo>
                  <a:lnTo>
                    <a:pt x="204" y="1122"/>
                  </a:lnTo>
                  <a:lnTo>
                    <a:pt x="254" y="982"/>
                  </a:lnTo>
                  <a:lnTo>
                    <a:pt x="294" y="855"/>
                  </a:lnTo>
                  <a:lnTo>
                    <a:pt x="328" y="746"/>
                  </a:lnTo>
                  <a:lnTo>
                    <a:pt x="354" y="653"/>
                  </a:lnTo>
                  <a:lnTo>
                    <a:pt x="237" y="653"/>
                  </a:lnTo>
                  <a:lnTo>
                    <a:pt x="224" y="653"/>
                  </a:lnTo>
                  <a:lnTo>
                    <a:pt x="214" y="653"/>
                  </a:lnTo>
                  <a:lnTo>
                    <a:pt x="207" y="650"/>
                  </a:lnTo>
                  <a:lnTo>
                    <a:pt x="204" y="650"/>
                  </a:lnTo>
                  <a:lnTo>
                    <a:pt x="204" y="647"/>
                  </a:lnTo>
                  <a:lnTo>
                    <a:pt x="204" y="643"/>
                  </a:lnTo>
                  <a:lnTo>
                    <a:pt x="210" y="626"/>
                  </a:lnTo>
                  <a:lnTo>
                    <a:pt x="231" y="606"/>
                  </a:lnTo>
                  <a:lnTo>
                    <a:pt x="261" y="585"/>
                  </a:lnTo>
                  <a:lnTo>
                    <a:pt x="291" y="571"/>
                  </a:lnTo>
                  <a:lnTo>
                    <a:pt x="321" y="564"/>
                  </a:lnTo>
                  <a:lnTo>
                    <a:pt x="378" y="564"/>
                  </a:lnTo>
                  <a:lnTo>
                    <a:pt x="391" y="503"/>
                  </a:lnTo>
                  <a:lnTo>
                    <a:pt x="401" y="455"/>
                  </a:lnTo>
                  <a:lnTo>
                    <a:pt x="411" y="421"/>
                  </a:lnTo>
                  <a:lnTo>
                    <a:pt x="415" y="393"/>
                  </a:lnTo>
                  <a:lnTo>
                    <a:pt x="418" y="373"/>
                  </a:lnTo>
                  <a:lnTo>
                    <a:pt x="425" y="349"/>
                  </a:lnTo>
                  <a:lnTo>
                    <a:pt x="435" y="287"/>
                  </a:lnTo>
                  <a:lnTo>
                    <a:pt x="441" y="236"/>
                  </a:lnTo>
                  <a:lnTo>
                    <a:pt x="445" y="195"/>
                  </a:lnTo>
                  <a:lnTo>
                    <a:pt x="448" y="171"/>
                  </a:lnTo>
                  <a:lnTo>
                    <a:pt x="448" y="161"/>
                  </a:lnTo>
                  <a:lnTo>
                    <a:pt x="445" y="144"/>
                  </a:lnTo>
                  <a:lnTo>
                    <a:pt x="438" y="123"/>
                  </a:lnTo>
                  <a:lnTo>
                    <a:pt x="425" y="106"/>
                  </a:lnTo>
                  <a:lnTo>
                    <a:pt x="404" y="92"/>
                  </a:lnTo>
                  <a:lnTo>
                    <a:pt x="371" y="89"/>
                  </a:lnTo>
                  <a:lnTo>
                    <a:pt x="307" y="92"/>
                  </a:lnTo>
                  <a:lnTo>
                    <a:pt x="257" y="109"/>
                  </a:lnTo>
                  <a:lnTo>
                    <a:pt x="217" y="130"/>
                  </a:lnTo>
                  <a:lnTo>
                    <a:pt x="187" y="157"/>
                  </a:lnTo>
                  <a:lnTo>
                    <a:pt x="160" y="191"/>
                  </a:lnTo>
                  <a:lnTo>
                    <a:pt x="137" y="233"/>
                  </a:lnTo>
                  <a:lnTo>
                    <a:pt x="113" y="263"/>
                  </a:lnTo>
                  <a:lnTo>
                    <a:pt x="87" y="287"/>
                  </a:lnTo>
                  <a:lnTo>
                    <a:pt x="57" y="301"/>
                  </a:lnTo>
                  <a:lnTo>
                    <a:pt x="33" y="311"/>
                  </a:lnTo>
                  <a:lnTo>
                    <a:pt x="16" y="315"/>
                  </a:lnTo>
                  <a:lnTo>
                    <a:pt x="13" y="315"/>
                  </a:lnTo>
                  <a:lnTo>
                    <a:pt x="10" y="315"/>
                  </a:lnTo>
                  <a:lnTo>
                    <a:pt x="6" y="311"/>
                  </a:lnTo>
                  <a:lnTo>
                    <a:pt x="3" y="308"/>
                  </a:lnTo>
                  <a:lnTo>
                    <a:pt x="0" y="304"/>
                  </a:lnTo>
                  <a:lnTo>
                    <a:pt x="3" y="291"/>
                  </a:lnTo>
                  <a:lnTo>
                    <a:pt x="16" y="267"/>
                  </a:lnTo>
                  <a:lnTo>
                    <a:pt x="36" y="229"/>
                  </a:lnTo>
                  <a:lnTo>
                    <a:pt x="70" y="188"/>
                  </a:lnTo>
                  <a:lnTo>
                    <a:pt x="117" y="144"/>
                  </a:lnTo>
                  <a:lnTo>
                    <a:pt x="174" y="96"/>
                  </a:lnTo>
                  <a:lnTo>
                    <a:pt x="234" y="58"/>
                  </a:lnTo>
                  <a:lnTo>
                    <a:pt x="307" y="27"/>
                  </a:lnTo>
                  <a:lnTo>
                    <a:pt x="388" y="7"/>
                  </a:lnTo>
                  <a:lnTo>
                    <a:pt x="4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4" name="Freeform 30"/>
            <p:cNvSpPr>
              <a:spLocks/>
            </p:cNvSpPr>
            <p:nvPr/>
          </p:nvSpPr>
          <p:spPr bwMode="auto">
            <a:xfrm>
              <a:off x="11595" y="3774"/>
              <a:ext cx="733" cy="787"/>
            </a:xfrm>
            <a:custGeom>
              <a:avLst/>
              <a:gdLst/>
              <a:ahLst/>
              <a:cxnLst>
                <a:cxn ang="0">
                  <a:pos x="241" y="3"/>
                </a:cxn>
                <a:cxn ang="0">
                  <a:pos x="318" y="6"/>
                </a:cxn>
                <a:cxn ang="0">
                  <a:pos x="402" y="6"/>
                </a:cxn>
                <a:cxn ang="0">
                  <a:pos x="489" y="3"/>
                </a:cxn>
                <a:cxn ang="0">
                  <a:pos x="539" y="3"/>
                </a:cxn>
                <a:cxn ang="0">
                  <a:pos x="546" y="10"/>
                </a:cxn>
                <a:cxn ang="0">
                  <a:pos x="549" y="17"/>
                </a:cxn>
                <a:cxn ang="0">
                  <a:pos x="549" y="27"/>
                </a:cxn>
                <a:cxn ang="0">
                  <a:pos x="539" y="41"/>
                </a:cxn>
                <a:cxn ang="0">
                  <a:pos x="519" y="41"/>
                </a:cxn>
                <a:cxn ang="0">
                  <a:pos x="459" y="44"/>
                </a:cxn>
                <a:cxn ang="0">
                  <a:pos x="409" y="54"/>
                </a:cxn>
                <a:cxn ang="0">
                  <a:pos x="392" y="78"/>
                </a:cxn>
                <a:cxn ang="0">
                  <a:pos x="385" y="95"/>
                </a:cxn>
                <a:cxn ang="0">
                  <a:pos x="231" y="722"/>
                </a:cxn>
                <a:cxn ang="0">
                  <a:pos x="228" y="732"/>
                </a:cxn>
                <a:cxn ang="0">
                  <a:pos x="228" y="739"/>
                </a:cxn>
                <a:cxn ang="0">
                  <a:pos x="235" y="742"/>
                </a:cxn>
                <a:cxn ang="0">
                  <a:pos x="251" y="746"/>
                </a:cxn>
                <a:cxn ang="0">
                  <a:pos x="395" y="746"/>
                </a:cxn>
                <a:cxn ang="0">
                  <a:pos x="522" y="725"/>
                </a:cxn>
                <a:cxn ang="0">
                  <a:pos x="603" y="667"/>
                </a:cxn>
                <a:cxn ang="0">
                  <a:pos x="656" y="592"/>
                </a:cxn>
                <a:cxn ang="0">
                  <a:pos x="693" y="506"/>
                </a:cxn>
                <a:cxn ang="0">
                  <a:pos x="700" y="489"/>
                </a:cxn>
                <a:cxn ang="0">
                  <a:pos x="713" y="486"/>
                </a:cxn>
                <a:cxn ang="0">
                  <a:pos x="730" y="489"/>
                </a:cxn>
                <a:cxn ang="0">
                  <a:pos x="733" y="496"/>
                </a:cxn>
                <a:cxn ang="0">
                  <a:pos x="730" y="510"/>
                </a:cxn>
                <a:cxn ang="0">
                  <a:pos x="713" y="568"/>
                </a:cxn>
                <a:cxn ang="0">
                  <a:pos x="683" y="643"/>
                </a:cxn>
                <a:cxn ang="0">
                  <a:pos x="656" y="718"/>
                </a:cxn>
                <a:cxn ang="0">
                  <a:pos x="639" y="763"/>
                </a:cxn>
                <a:cxn ang="0">
                  <a:pos x="629" y="780"/>
                </a:cxn>
                <a:cxn ang="0">
                  <a:pos x="619" y="787"/>
                </a:cxn>
                <a:cxn ang="0">
                  <a:pos x="599" y="787"/>
                </a:cxn>
                <a:cxn ang="0">
                  <a:pos x="24" y="787"/>
                </a:cxn>
                <a:cxn ang="0">
                  <a:pos x="10" y="783"/>
                </a:cxn>
                <a:cxn ang="0">
                  <a:pos x="0" y="776"/>
                </a:cxn>
                <a:cxn ang="0">
                  <a:pos x="0" y="759"/>
                </a:cxn>
                <a:cxn ang="0">
                  <a:pos x="10" y="749"/>
                </a:cxn>
                <a:cxn ang="0">
                  <a:pos x="24" y="746"/>
                </a:cxn>
                <a:cxn ang="0">
                  <a:pos x="77" y="746"/>
                </a:cxn>
                <a:cxn ang="0">
                  <a:pos x="117" y="732"/>
                </a:cxn>
                <a:cxn ang="0">
                  <a:pos x="131" y="698"/>
                </a:cxn>
                <a:cxn ang="0">
                  <a:pos x="285" y="75"/>
                </a:cxn>
                <a:cxn ang="0">
                  <a:pos x="285" y="61"/>
                </a:cxn>
                <a:cxn ang="0">
                  <a:pos x="285" y="54"/>
                </a:cxn>
                <a:cxn ang="0">
                  <a:pos x="281" y="48"/>
                </a:cxn>
                <a:cxn ang="0">
                  <a:pos x="261" y="44"/>
                </a:cxn>
                <a:cxn ang="0">
                  <a:pos x="238" y="44"/>
                </a:cxn>
                <a:cxn ang="0">
                  <a:pos x="221" y="41"/>
                </a:cxn>
                <a:cxn ang="0">
                  <a:pos x="208" y="41"/>
                </a:cxn>
                <a:cxn ang="0">
                  <a:pos x="191" y="41"/>
                </a:cxn>
                <a:cxn ang="0">
                  <a:pos x="181" y="34"/>
                </a:cxn>
                <a:cxn ang="0">
                  <a:pos x="181" y="17"/>
                </a:cxn>
                <a:cxn ang="0">
                  <a:pos x="188" y="6"/>
                </a:cxn>
                <a:cxn ang="0">
                  <a:pos x="198" y="3"/>
                </a:cxn>
                <a:cxn ang="0">
                  <a:pos x="208" y="0"/>
                </a:cxn>
              </a:cxnLst>
              <a:rect l="0" t="0" r="r" b="b"/>
              <a:pathLst>
                <a:path w="733" h="787">
                  <a:moveTo>
                    <a:pt x="208" y="0"/>
                  </a:moveTo>
                  <a:lnTo>
                    <a:pt x="241" y="3"/>
                  </a:lnTo>
                  <a:lnTo>
                    <a:pt x="278" y="3"/>
                  </a:lnTo>
                  <a:lnTo>
                    <a:pt x="318" y="6"/>
                  </a:lnTo>
                  <a:lnTo>
                    <a:pt x="355" y="6"/>
                  </a:lnTo>
                  <a:lnTo>
                    <a:pt x="402" y="6"/>
                  </a:lnTo>
                  <a:lnTo>
                    <a:pt x="445" y="3"/>
                  </a:lnTo>
                  <a:lnTo>
                    <a:pt x="489" y="3"/>
                  </a:lnTo>
                  <a:lnTo>
                    <a:pt x="529" y="0"/>
                  </a:lnTo>
                  <a:lnTo>
                    <a:pt x="539" y="3"/>
                  </a:lnTo>
                  <a:lnTo>
                    <a:pt x="542" y="6"/>
                  </a:lnTo>
                  <a:lnTo>
                    <a:pt x="546" y="10"/>
                  </a:lnTo>
                  <a:lnTo>
                    <a:pt x="549" y="13"/>
                  </a:lnTo>
                  <a:lnTo>
                    <a:pt x="549" y="17"/>
                  </a:lnTo>
                  <a:lnTo>
                    <a:pt x="549" y="17"/>
                  </a:lnTo>
                  <a:lnTo>
                    <a:pt x="549" y="27"/>
                  </a:lnTo>
                  <a:lnTo>
                    <a:pt x="546" y="34"/>
                  </a:lnTo>
                  <a:lnTo>
                    <a:pt x="539" y="41"/>
                  </a:lnTo>
                  <a:lnTo>
                    <a:pt x="529" y="41"/>
                  </a:lnTo>
                  <a:lnTo>
                    <a:pt x="519" y="41"/>
                  </a:lnTo>
                  <a:lnTo>
                    <a:pt x="506" y="41"/>
                  </a:lnTo>
                  <a:lnTo>
                    <a:pt x="459" y="44"/>
                  </a:lnTo>
                  <a:lnTo>
                    <a:pt x="429" y="48"/>
                  </a:lnTo>
                  <a:lnTo>
                    <a:pt x="409" y="54"/>
                  </a:lnTo>
                  <a:lnTo>
                    <a:pt x="398" y="61"/>
                  </a:lnTo>
                  <a:lnTo>
                    <a:pt x="392" y="78"/>
                  </a:lnTo>
                  <a:lnTo>
                    <a:pt x="385" y="95"/>
                  </a:lnTo>
                  <a:lnTo>
                    <a:pt x="385" y="95"/>
                  </a:lnTo>
                  <a:lnTo>
                    <a:pt x="235" y="708"/>
                  </a:lnTo>
                  <a:lnTo>
                    <a:pt x="231" y="722"/>
                  </a:lnTo>
                  <a:lnTo>
                    <a:pt x="231" y="729"/>
                  </a:lnTo>
                  <a:lnTo>
                    <a:pt x="228" y="732"/>
                  </a:lnTo>
                  <a:lnTo>
                    <a:pt x="228" y="732"/>
                  </a:lnTo>
                  <a:lnTo>
                    <a:pt x="228" y="739"/>
                  </a:lnTo>
                  <a:lnTo>
                    <a:pt x="231" y="742"/>
                  </a:lnTo>
                  <a:lnTo>
                    <a:pt x="235" y="742"/>
                  </a:lnTo>
                  <a:lnTo>
                    <a:pt x="241" y="746"/>
                  </a:lnTo>
                  <a:lnTo>
                    <a:pt x="251" y="746"/>
                  </a:lnTo>
                  <a:lnTo>
                    <a:pt x="268" y="746"/>
                  </a:lnTo>
                  <a:lnTo>
                    <a:pt x="395" y="746"/>
                  </a:lnTo>
                  <a:lnTo>
                    <a:pt x="465" y="739"/>
                  </a:lnTo>
                  <a:lnTo>
                    <a:pt x="522" y="725"/>
                  </a:lnTo>
                  <a:lnTo>
                    <a:pt x="566" y="698"/>
                  </a:lnTo>
                  <a:lnTo>
                    <a:pt x="603" y="667"/>
                  </a:lnTo>
                  <a:lnTo>
                    <a:pt x="633" y="633"/>
                  </a:lnTo>
                  <a:lnTo>
                    <a:pt x="656" y="592"/>
                  </a:lnTo>
                  <a:lnTo>
                    <a:pt x="676" y="551"/>
                  </a:lnTo>
                  <a:lnTo>
                    <a:pt x="693" y="506"/>
                  </a:lnTo>
                  <a:lnTo>
                    <a:pt x="696" y="496"/>
                  </a:lnTo>
                  <a:lnTo>
                    <a:pt x="700" y="489"/>
                  </a:lnTo>
                  <a:lnTo>
                    <a:pt x="706" y="486"/>
                  </a:lnTo>
                  <a:lnTo>
                    <a:pt x="713" y="486"/>
                  </a:lnTo>
                  <a:lnTo>
                    <a:pt x="723" y="486"/>
                  </a:lnTo>
                  <a:lnTo>
                    <a:pt x="730" y="489"/>
                  </a:lnTo>
                  <a:lnTo>
                    <a:pt x="733" y="492"/>
                  </a:lnTo>
                  <a:lnTo>
                    <a:pt x="733" y="496"/>
                  </a:lnTo>
                  <a:lnTo>
                    <a:pt x="733" y="499"/>
                  </a:lnTo>
                  <a:lnTo>
                    <a:pt x="730" y="510"/>
                  </a:lnTo>
                  <a:lnTo>
                    <a:pt x="723" y="533"/>
                  </a:lnTo>
                  <a:lnTo>
                    <a:pt x="713" y="568"/>
                  </a:lnTo>
                  <a:lnTo>
                    <a:pt x="696" y="605"/>
                  </a:lnTo>
                  <a:lnTo>
                    <a:pt x="683" y="643"/>
                  </a:lnTo>
                  <a:lnTo>
                    <a:pt x="669" y="684"/>
                  </a:lnTo>
                  <a:lnTo>
                    <a:pt x="656" y="718"/>
                  </a:lnTo>
                  <a:lnTo>
                    <a:pt x="646" y="746"/>
                  </a:lnTo>
                  <a:lnTo>
                    <a:pt x="639" y="763"/>
                  </a:lnTo>
                  <a:lnTo>
                    <a:pt x="636" y="773"/>
                  </a:lnTo>
                  <a:lnTo>
                    <a:pt x="629" y="780"/>
                  </a:lnTo>
                  <a:lnTo>
                    <a:pt x="626" y="783"/>
                  </a:lnTo>
                  <a:lnTo>
                    <a:pt x="619" y="787"/>
                  </a:lnTo>
                  <a:lnTo>
                    <a:pt x="613" y="787"/>
                  </a:lnTo>
                  <a:lnTo>
                    <a:pt x="599" y="787"/>
                  </a:lnTo>
                  <a:lnTo>
                    <a:pt x="34" y="787"/>
                  </a:lnTo>
                  <a:lnTo>
                    <a:pt x="24" y="787"/>
                  </a:lnTo>
                  <a:lnTo>
                    <a:pt x="17" y="787"/>
                  </a:lnTo>
                  <a:lnTo>
                    <a:pt x="10" y="783"/>
                  </a:lnTo>
                  <a:lnTo>
                    <a:pt x="4" y="780"/>
                  </a:lnTo>
                  <a:lnTo>
                    <a:pt x="0" y="776"/>
                  </a:lnTo>
                  <a:lnTo>
                    <a:pt x="0" y="770"/>
                  </a:lnTo>
                  <a:lnTo>
                    <a:pt x="0" y="759"/>
                  </a:lnTo>
                  <a:lnTo>
                    <a:pt x="4" y="752"/>
                  </a:lnTo>
                  <a:lnTo>
                    <a:pt x="10" y="749"/>
                  </a:lnTo>
                  <a:lnTo>
                    <a:pt x="17" y="746"/>
                  </a:lnTo>
                  <a:lnTo>
                    <a:pt x="24" y="746"/>
                  </a:lnTo>
                  <a:lnTo>
                    <a:pt x="34" y="746"/>
                  </a:lnTo>
                  <a:lnTo>
                    <a:pt x="77" y="746"/>
                  </a:lnTo>
                  <a:lnTo>
                    <a:pt x="101" y="739"/>
                  </a:lnTo>
                  <a:lnTo>
                    <a:pt x="117" y="732"/>
                  </a:lnTo>
                  <a:lnTo>
                    <a:pt x="124" y="718"/>
                  </a:lnTo>
                  <a:lnTo>
                    <a:pt x="131" y="698"/>
                  </a:lnTo>
                  <a:lnTo>
                    <a:pt x="281" y="85"/>
                  </a:lnTo>
                  <a:lnTo>
                    <a:pt x="285" y="75"/>
                  </a:lnTo>
                  <a:lnTo>
                    <a:pt x="285" y="68"/>
                  </a:lnTo>
                  <a:lnTo>
                    <a:pt x="285" y="61"/>
                  </a:lnTo>
                  <a:lnTo>
                    <a:pt x="285" y="61"/>
                  </a:lnTo>
                  <a:lnTo>
                    <a:pt x="285" y="54"/>
                  </a:lnTo>
                  <a:lnTo>
                    <a:pt x="285" y="51"/>
                  </a:lnTo>
                  <a:lnTo>
                    <a:pt x="281" y="48"/>
                  </a:lnTo>
                  <a:lnTo>
                    <a:pt x="271" y="48"/>
                  </a:lnTo>
                  <a:lnTo>
                    <a:pt x="261" y="44"/>
                  </a:lnTo>
                  <a:lnTo>
                    <a:pt x="248" y="44"/>
                  </a:lnTo>
                  <a:lnTo>
                    <a:pt x="238" y="44"/>
                  </a:lnTo>
                  <a:lnTo>
                    <a:pt x="228" y="41"/>
                  </a:lnTo>
                  <a:lnTo>
                    <a:pt x="221" y="41"/>
                  </a:lnTo>
                  <a:lnTo>
                    <a:pt x="218" y="41"/>
                  </a:lnTo>
                  <a:lnTo>
                    <a:pt x="208" y="41"/>
                  </a:lnTo>
                  <a:lnTo>
                    <a:pt x="198" y="41"/>
                  </a:lnTo>
                  <a:lnTo>
                    <a:pt x="191" y="41"/>
                  </a:lnTo>
                  <a:lnTo>
                    <a:pt x="188" y="37"/>
                  </a:lnTo>
                  <a:lnTo>
                    <a:pt x="181" y="34"/>
                  </a:lnTo>
                  <a:lnTo>
                    <a:pt x="181" y="27"/>
                  </a:lnTo>
                  <a:lnTo>
                    <a:pt x="181" y="17"/>
                  </a:lnTo>
                  <a:lnTo>
                    <a:pt x="184" y="10"/>
                  </a:lnTo>
                  <a:lnTo>
                    <a:pt x="188" y="6"/>
                  </a:lnTo>
                  <a:lnTo>
                    <a:pt x="194" y="3"/>
                  </a:lnTo>
                  <a:lnTo>
                    <a:pt x="198" y="3"/>
                  </a:lnTo>
                  <a:lnTo>
                    <a:pt x="201" y="3"/>
                  </a:lnTo>
                  <a:lnTo>
                    <a:pt x="2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5" name="Freeform 31"/>
            <p:cNvSpPr>
              <a:spLocks/>
            </p:cNvSpPr>
            <p:nvPr/>
          </p:nvSpPr>
          <p:spPr bwMode="auto">
            <a:xfrm>
              <a:off x="12525" y="4427"/>
              <a:ext cx="144" cy="356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94" y="7"/>
                </a:cxn>
                <a:cxn ang="0">
                  <a:pos x="114" y="24"/>
                </a:cxn>
                <a:cxn ang="0">
                  <a:pos x="131" y="52"/>
                </a:cxn>
                <a:cxn ang="0">
                  <a:pos x="141" y="86"/>
                </a:cxn>
                <a:cxn ang="0">
                  <a:pos x="144" y="127"/>
                </a:cxn>
                <a:cxn ang="0">
                  <a:pos x="138" y="182"/>
                </a:cxn>
                <a:cxn ang="0">
                  <a:pos x="124" y="233"/>
                </a:cxn>
                <a:cxn ang="0">
                  <a:pos x="104" y="274"/>
                </a:cxn>
                <a:cxn ang="0">
                  <a:pos x="84" y="308"/>
                </a:cxn>
                <a:cxn ang="0">
                  <a:pos x="61" y="336"/>
                </a:cxn>
                <a:cxn ang="0">
                  <a:pos x="44" y="349"/>
                </a:cxn>
                <a:cxn ang="0">
                  <a:pos x="31" y="356"/>
                </a:cxn>
                <a:cxn ang="0">
                  <a:pos x="24" y="353"/>
                </a:cxn>
                <a:cxn ang="0">
                  <a:pos x="20" y="349"/>
                </a:cxn>
                <a:cxn ang="0">
                  <a:pos x="17" y="339"/>
                </a:cxn>
                <a:cxn ang="0">
                  <a:pos x="17" y="336"/>
                </a:cxn>
                <a:cxn ang="0">
                  <a:pos x="20" y="329"/>
                </a:cxn>
                <a:cxn ang="0">
                  <a:pos x="24" y="325"/>
                </a:cxn>
                <a:cxn ang="0">
                  <a:pos x="71" y="271"/>
                </a:cxn>
                <a:cxn ang="0">
                  <a:pos x="97" y="216"/>
                </a:cxn>
                <a:cxn ang="0">
                  <a:pos x="111" y="165"/>
                </a:cxn>
                <a:cxn ang="0">
                  <a:pos x="111" y="117"/>
                </a:cxn>
                <a:cxn ang="0">
                  <a:pos x="111" y="117"/>
                </a:cxn>
                <a:cxn ang="0">
                  <a:pos x="111" y="117"/>
                </a:cxn>
                <a:cxn ang="0">
                  <a:pos x="111" y="117"/>
                </a:cxn>
                <a:cxn ang="0">
                  <a:pos x="111" y="117"/>
                </a:cxn>
                <a:cxn ang="0">
                  <a:pos x="107" y="120"/>
                </a:cxn>
                <a:cxn ang="0">
                  <a:pos x="97" y="123"/>
                </a:cxn>
                <a:cxn ang="0">
                  <a:pos x="91" y="130"/>
                </a:cxn>
                <a:cxn ang="0">
                  <a:pos x="81" y="134"/>
                </a:cxn>
                <a:cxn ang="0">
                  <a:pos x="67" y="134"/>
                </a:cxn>
                <a:cxn ang="0">
                  <a:pos x="41" y="127"/>
                </a:cxn>
                <a:cxn ang="0">
                  <a:pos x="17" y="113"/>
                </a:cxn>
                <a:cxn ang="0">
                  <a:pos x="4" y="93"/>
                </a:cxn>
                <a:cxn ang="0">
                  <a:pos x="0" y="65"/>
                </a:cxn>
                <a:cxn ang="0">
                  <a:pos x="7" y="34"/>
                </a:cxn>
                <a:cxn ang="0">
                  <a:pos x="31" y="11"/>
                </a:cxn>
                <a:cxn ang="0">
                  <a:pos x="64" y="0"/>
                </a:cxn>
              </a:cxnLst>
              <a:rect l="0" t="0" r="r" b="b"/>
              <a:pathLst>
                <a:path w="144" h="356">
                  <a:moveTo>
                    <a:pt x="64" y="0"/>
                  </a:moveTo>
                  <a:lnTo>
                    <a:pt x="94" y="7"/>
                  </a:lnTo>
                  <a:lnTo>
                    <a:pt x="114" y="24"/>
                  </a:lnTo>
                  <a:lnTo>
                    <a:pt x="131" y="52"/>
                  </a:lnTo>
                  <a:lnTo>
                    <a:pt x="141" y="86"/>
                  </a:lnTo>
                  <a:lnTo>
                    <a:pt x="144" y="127"/>
                  </a:lnTo>
                  <a:lnTo>
                    <a:pt x="138" y="182"/>
                  </a:lnTo>
                  <a:lnTo>
                    <a:pt x="124" y="233"/>
                  </a:lnTo>
                  <a:lnTo>
                    <a:pt x="104" y="274"/>
                  </a:lnTo>
                  <a:lnTo>
                    <a:pt x="84" y="308"/>
                  </a:lnTo>
                  <a:lnTo>
                    <a:pt x="61" y="336"/>
                  </a:lnTo>
                  <a:lnTo>
                    <a:pt x="44" y="349"/>
                  </a:lnTo>
                  <a:lnTo>
                    <a:pt x="31" y="356"/>
                  </a:lnTo>
                  <a:lnTo>
                    <a:pt x="24" y="353"/>
                  </a:lnTo>
                  <a:lnTo>
                    <a:pt x="20" y="349"/>
                  </a:lnTo>
                  <a:lnTo>
                    <a:pt x="17" y="339"/>
                  </a:lnTo>
                  <a:lnTo>
                    <a:pt x="17" y="336"/>
                  </a:lnTo>
                  <a:lnTo>
                    <a:pt x="20" y="329"/>
                  </a:lnTo>
                  <a:lnTo>
                    <a:pt x="24" y="325"/>
                  </a:lnTo>
                  <a:lnTo>
                    <a:pt x="71" y="271"/>
                  </a:lnTo>
                  <a:lnTo>
                    <a:pt x="97" y="216"/>
                  </a:lnTo>
                  <a:lnTo>
                    <a:pt x="111" y="165"/>
                  </a:lnTo>
                  <a:lnTo>
                    <a:pt x="111" y="117"/>
                  </a:lnTo>
                  <a:lnTo>
                    <a:pt x="111" y="117"/>
                  </a:lnTo>
                  <a:lnTo>
                    <a:pt x="111" y="117"/>
                  </a:lnTo>
                  <a:lnTo>
                    <a:pt x="111" y="117"/>
                  </a:lnTo>
                  <a:lnTo>
                    <a:pt x="111" y="117"/>
                  </a:lnTo>
                  <a:lnTo>
                    <a:pt x="107" y="120"/>
                  </a:lnTo>
                  <a:lnTo>
                    <a:pt x="97" y="123"/>
                  </a:lnTo>
                  <a:lnTo>
                    <a:pt x="91" y="130"/>
                  </a:lnTo>
                  <a:lnTo>
                    <a:pt x="81" y="134"/>
                  </a:lnTo>
                  <a:lnTo>
                    <a:pt x="67" y="134"/>
                  </a:lnTo>
                  <a:lnTo>
                    <a:pt x="41" y="127"/>
                  </a:lnTo>
                  <a:lnTo>
                    <a:pt x="17" y="113"/>
                  </a:lnTo>
                  <a:lnTo>
                    <a:pt x="4" y="93"/>
                  </a:lnTo>
                  <a:lnTo>
                    <a:pt x="0" y="65"/>
                  </a:lnTo>
                  <a:lnTo>
                    <a:pt x="7" y="34"/>
                  </a:lnTo>
                  <a:lnTo>
                    <a:pt x="31" y="11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6" name="Freeform 32"/>
            <p:cNvSpPr>
              <a:spLocks/>
            </p:cNvSpPr>
            <p:nvPr/>
          </p:nvSpPr>
          <p:spPr bwMode="auto">
            <a:xfrm>
              <a:off x="12820" y="4054"/>
              <a:ext cx="652" cy="753"/>
            </a:xfrm>
            <a:custGeom>
              <a:avLst/>
              <a:gdLst/>
              <a:ahLst/>
              <a:cxnLst>
                <a:cxn ang="0">
                  <a:pos x="291" y="7"/>
                </a:cxn>
                <a:cxn ang="0">
                  <a:pos x="368" y="62"/>
                </a:cxn>
                <a:cxn ang="0">
                  <a:pos x="418" y="147"/>
                </a:cxn>
                <a:cxn ang="0">
                  <a:pos x="448" y="240"/>
                </a:cxn>
                <a:cxn ang="0">
                  <a:pos x="465" y="318"/>
                </a:cxn>
                <a:cxn ang="0">
                  <a:pos x="465" y="346"/>
                </a:cxn>
                <a:cxn ang="0">
                  <a:pos x="515" y="223"/>
                </a:cxn>
                <a:cxn ang="0">
                  <a:pos x="569" y="113"/>
                </a:cxn>
                <a:cxn ang="0">
                  <a:pos x="605" y="34"/>
                </a:cxn>
                <a:cxn ang="0">
                  <a:pos x="619" y="14"/>
                </a:cxn>
                <a:cxn ang="0">
                  <a:pos x="629" y="11"/>
                </a:cxn>
                <a:cxn ang="0">
                  <a:pos x="635" y="11"/>
                </a:cxn>
                <a:cxn ang="0">
                  <a:pos x="645" y="14"/>
                </a:cxn>
                <a:cxn ang="0">
                  <a:pos x="652" y="24"/>
                </a:cxn>
                <a:cxn ang="0">
                  <a:pos x="645" y="38"/>
                </a:cxn>
                <a:cxn ang="0">
                  <a:pos x="585" y="158"/>
                </a:cxn>
                <a:cxn ang="0">
                  <a:pos x="552" y="230"/>
                </a:cxn>
                <a:cxn ang="0">
                  <a:pos x="525" y="298"/>
                </a:cxn>
                <a:cxn ang="0">
                  <a:pos x="492" y="384"/>
                </a:cxn>
                <a:cxn ang="0">
                  <a:pos x="468" y="455"/>
                </a:cxn>
                <a:cxn ang="0">
                  <a:pos x="455" y="541"/>
                </a:cxn>
                <a:cxn ang="0">
                  <a:pos x="428" y="650"/>
                </a:cxn>
                <a:cxn ang="0">
                  <a:pos x="405" y="726"/>
                </a:cxn>
                <a:cxn ang="0">
                  <a:pos x="388" y="750"/>
                </a:cxn>
                <a:cxn ang="0">
                  <a:pos x="375" y="750"/>
                </a:cxn>
                <a:cxn ang="0">
                  <a:pos x="364" y="739"/>
                </a:cxn>
                <a:cxn ang="0">
                  <a:pos x="361" y="722"/>
                </a:cxn>
                <a:cxn ang="0">
                  <a:pos x="371" y="664"/>
                </a:cxn>
                <a:cxn ang="0">
                  <a:pos x="395" y="572"/>
                </a:cxn>
                <a:cxn ang="0">
                  <a:pos x="421" y="476"/>
                </a:cxn>
                <a:cxn ang="0">
                  <a:pos x="428" y="452"/>
                </a:cxn>
                <a:cxn ang="0">
                  <a:pos x="428" y="394"/>
                </a:cxn>
                <a:cxn ang="0">
                  <a:pos x="425" y="308"/>
                </a:cxn>
                <a:cxn ang="0">
                  <a:pos x="401" y="219"/>
                </a:cxn>
                <a:cxn ang="0">
                  <a:pos x="358" y="144"/>
                </a:cxn>
                <a:cxn ang="0">
                  <a:pos x="277" y="99"/>
                </a:cxn>
                <a:cxn ang="0">
                  <a:pos x="177" y="96"/>
                </a:cxn>
                <a:cxn ang="0">
                  <a:pos x="93" y="134"/>
                </a:cxn>
                <a:cxn ang="0">
                  <a:pos x="40" y="199"/>
                </a:cxn>
                <a:cxn ang="0">
                  <a:pos x="33" y="216"/>
                </a:cxn>
                <a:cxn ang="0">
                  <a:pos x="20" y="219"/>
                </a:cxn>
                <a:cxn ang="0">
                  <a:pos x="13" y="219"/>
                </a:cxn>
                <a:cxn ang="0">
                  <a:pos x="3" y="212"/>
                </a:cxn>
                <a:cxn ang="0">
                  <a:pos x="3" y="195"/>
                </a:cxn>
                <a:cxn ang="0">
                  <a:pos x="27" y="141"/>
                </a:cxn>
                <a:cxn ang="0">
                  <a:pos x="83" y="65"/>
                </a:cxn>
                <a:cxn ang="0">
                  <a:pos x="147" y="21"/>
                </a:cxn>
                <a:cxn ang="0">
                  <a:pos x="237" y="0"/>
                </a:cxn>
              </a:cxnLst>
              <a:rect l="0" t="0" r="r" b="b"/>
              <a:pathLst>
                <a:path w="652" h="753">
                  <a:moveTo>
                    <a:pt x="237" y="0"/>
                  </a:moveTo>
                  <a:lnTo>
                    <a:pt x="291" y="7"/>
                  </a:lnTo>
                  <a:lnTo>
                    <a:pt x="331" y="31"/>
                  </a:lnTo>
                  <a:lnTo>
                    <a:pt x="368" y="62"/>
                  </a:lnTo>
                  <a:lnTo>
                    <a:pt x="398" y="103"/>
                  </a:lnTo>
                  <a:lnTo>
                    <a:pt x="418" y="147"/>
                  </a:lnTo>
                  <a:lnTo>
                    <a:pt x="438" y="195"/>
                  </a:lnTo>
                  <a:lnTo>
                    <a:pt x="448" y="240"/>
                  </a:lnTo>
                  <a:lnTo>
                    <a:pt x="458" y="284"/>
                  </a:lnTo>
                  <a:lnTo>
                    <a:pt x="465" y="318"/>
                  </a:lnTo>
                  <a:lnTo>
                    <a:pt x="465" y="346"/>
                  </a:lnTo>
                  <a:lnTo>
                    <a:pt x="465" y="346"/>
                  </a:lnTo>
                  <a:lnTo>
                    <a:pt x="492" y="284"/>
                  </a:lnTo>
                  <a:lnTo>
                    <a:pt x="515" y="223"/>
                  </a:lnTo>
                  <a:lnTo>
                    <a:pt x="542" y="164"/>
                  </a:lnTo>
                  <a:lnTo>
                    <a:pt x="569" y="113"/>
                  </a:lnTo>
                  <a:lnTo>
                    <a:pt x="589" y="69"/>
                  </a:lnTo>
                  <a:lnTo>
                    <a:pt x="605" y="34"/>
                  </a:lnTo>
                  <a:lnTo>
                    <a:pt x="615" y="14"/>
                  </a:lnTo>
                  <a:lnTo>
                    <a:pt x="619" y="14"/>
                  </a:lnTo>
                  <a:lnTo>
                    <a:pt x="625" y="11"/>
                  </a:lnTo>
                  <a:lnTo>
                    <a:pt x="629" y="11"/>
                  </a:lnTo>
                  <a:lnTo>
                    <a:pt x="632" y="11"/>
                  </a:lnTo>
                  <a:lnTo>
                    <a:pt x="635" y="11"/>
                  </a:lnTo>
                  <a:lnTo>
                    <a:pt x="642" y="11"/>
                  </a:lnTo>
                  <a:lnTo>
                    <a:pt x="645" y="14"/>
                  </a:lnTo>
                  <a:lnTo>
                    <a:pt x="649" y="17"/>
                  </a:lnTo>
                  <a:lnTo>
                    <a:pt x="652" y="24"/>
                  </a:lnTo>
                  <a:lnTo>
                    <a:pt x="649" y="31"/>
                  </a:lnTo>
                  <a:lnTo>
                    <a:pt x="645" y="38"/>
                  </a:lnTo>
                  <a:lnTo>
                    <a:pt x="612" y="106"/>
                  </a:lnTo>
                  <a:lnTo>
                    <a:pt x="585" y="158"/>
                  </a:lnTo>
                  <a:lnTo>
                    <a:pt x="565" y="199"/>
                  </a:lnTo>
                  <a:lnTo>
                    <a:pt x="552" y="230"/>
                  </a:lnTo>
                  <a:lnTo>
                    <a:pt x="542" y="260"/>
                  </a:lnTo>
                  <a:lnTo>
                    <a:pt x="525" y="298"/>
                  </a:lnTo>
                  <a:lnTo>
                    <a:pt x="508" y="339"/>
                  </a:lnTo>
                  <a:lnTo>
                    <a:pt x="492" y="384"/>
                  </a:lnTo>
                  <a:lnTo>
                    <a:pt x="478" y="421"/>
                  </a:lnTo>
                  <a:lnTo>
                    <a:pt x="468" y="455"/>
                  </a:lnTo>
                  <a:lnTo>
                    <a:pt x="465" y="479"/>
                  </a:lnTo>
                  <a:lnTo>
                    <a:pt x="455" y="541"/>
                  </a:lnTo>
                  <a:lnTo>
                    <a:pt x="441" y="599"/>
                  </a:lnTo>
                  <a:lnTo>
                    <a:pt x="428" y="650"/>
                  </a:lnTo>
                  <a:lnTo>
                    <a:pt x="418" y="691"/>
                  </a:lnTo>
                  <a:lnTo>
                    <a:pt x="405" y="726"/>
                  </a:lnTo>
                  <a:lnTo>
                    <a:pt x="395" y="743"/>
                  </a:lnTo>
                  <a:lnTo>
                    <a:pt x="388" y="750"/>
                  </a:lnTo>
                  <a:lnTo>
                    <a:pt x="381" y="753"/>
                  </a:lnTo>
                  <a:lnTo>
                    <a:pt x="375" y="750"/>
                  </a:lnTo>
                  <a:lnTo>
                    <a:pt x="368" y="746"/>
                  </a:lnTo>
                  <a:lnTo>
                    <a:pt x="364" y="739"/>
                  </a:lnTo>
                  <a:lnTo>
                    <a:pt x="361" y="733"/>
                  </a:lnTo>
                  <a:lnTo>
                    <a:pt x="361" y="722"/>
                  </a:lnTo>
                  <a:lnTo>
                    <a:pt x="364" y="698"/>
                  </a:lnTo>
                  <a:lnTo>
                    <a:pt x="371" y="664"/>
                  </a:lnTo>
                  <a:lnTo>
                    <a:pt x="381" y="620"/>
                  </a:lnTo>
                  <a:lnTo>
                    <a:pt x="395" y="572"/>
                  </a:lnTo>
                  <a:lnTo>
                    <a:pt x="408" y="520"/>
                  </a:lnTo>
                  <a:lnTo>
                    <a:pt x="421" y="476"/>
                  </a:lnTo>
                  <a:lnTo>
                    <a:pt x="425" y="466"/>
                  </a:lnTo>
                  <a:lnTo>
                    <a:pt x="428" y="452"/>
                  </a:lnTo>
                  <a:lnTo>
                    <a:pt x="428" y="428"/>
                  </a:lnTo>
                  <a:lnTo>
                    <a:pt x="428" y="394"/>
                  </a:lnTo>
                  <a:lnTo>
                    <a:pt x="428" y="353"/>
                  </a:lnTo>
                  <a:lnTo>
                    <a:pt x="425" y="308"/>
                  </a:lnTo>
                  <a:lnTo>
                    <a:pt x="415" y="264"/>
                  </a:lnTo>
                  <a:lnTo>
                    <a:pt x="401" y="219"/>
                  </a:lnTo>
                  <a:lnTo>
                    <a:pt x="385" y="178"/>
                  </a:lnTo>
                  <a:lnTo>
                    <a:pt x="358" y="144"/>
                  </a:lnTo>
                  <a:lnTo>
                    <a:pt x="324" y="117"/>
                  </a:lnTo>
                  <a:lnTo>
                    <a:pt x="277" y="99"/>
                  </a:lnTo>
                  <a:lnTo>
                    <a:pt x="224" y="93"/>
                  </a:lnTo>
                  <a:lnTo>
                    <a:pt x="177" y="96"/>
                  </a:lnTo>
                  <a:lnTo>
                    <a:pt x="134" y="110"/>
                  </a:lnTo>
                  <a:lnTo>
                    <a:pt x="93" y="134"/>
                  </a:lnTo>
                  <a:lnTo>
                    <a:pt x="63" y="164"/>
                  </a:lnTo>
                  <a:lnTo>
                    <a:pt x="40" y="199"/>
                  </a:lnTo>
                  <a:lnTo>
                    <a:pt x="37" y="209"/>
                  </a:lnTo>
                  <a:lnTo>
                    <a:pt x="33" y="216"/>
                  </a:lnTo>
                  <a:lnTo>
                    <a:pt x="30" y="219"/>
                  </a:lnTo>
                  <a:lnTo>
                    <a:pt x="20" y="219"/>
                  </a:lnTo>
                  <a:lnTo>
                    <a:pt x="17" y="219"/>
                  </a:lnTo>
                  <a:lnTo>
                    <a:pt x="13" y="219"/>
                  </a:lnTo>
                  <a:lnTo>
                    <a:pt x="7" y="216"/>
                  </a:lnTo>
                  <a:lnTo>
                    <a:pt x="3" y="212"/>
                  </a:lnTo>
                  <a:lnTo>
                    <a:pt x="0" y="206"/>
                  </a:lnTo>
                  <a:lnTo>
                    <a:pt x="3" y="195"/>
                  </a:lnTo>
                  <a:lnTo>
                    <a:pt x="10" y="175"/>
                  </a:lnTo>
                  <a:lnTo>
                    <a:pt x="27" y="141"/>
                  </a:lnTo>
                  <a:lnTo>
                    <a:pt x="50" y="103"/>
                  </a:lnTo>
                  <a:lnTo>
                    <a:pt x="83" y="65"/>
                  </a:lnTo>
                  <a:lnTo>
                    <a:pt x="114" y="45"/>
                  </a:lnTo>
                  <a:lnTo>
                    <a:pt x="147" y="21"/>
                  </a:lnTo>
                  <a:lnTo>
                    <a:pt x="191" y="7"/>
                  </a:lnTo>
                  <a:lnTo>
                    <a:pt x="2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1" name="TextBox 80"/>
          <p:cNvSpPr txBox="1"/>
          <p:nvPr/>
        </p:nvSpPr>
        <p:spPr>
          <a:xfrm>
            <a:off x="0" y="5715000"/>
            <a:ext cx="9144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7030A0"/>
                </a:solidFill>
              </a:rPr>
              <a:t>Physical picture for charge sector </a:t>
            </a:r>
            <a:r>
              <a:rPr lang="en-US" sz="3200" dirty="0" smtClean="0">
                <a:solidFill>
                  <a:srgbClr val="7030A0"/>
                </a:solidFill>
                <a:sym typeface="Mathematica1"/>
              </a:rPr>
              <a:t>:   As if we inserted an infinitely heavy BPS particle of charge </a:t>
            </a:r>
            <a:endParaRPr lang="en-US" sz="3200" dirty="0">
              <a:solidFill>
                <a:srgbClr val="7030A0"/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0" y="1219200"/>
            <a:ext cx="9144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Our line defects will be at   </a:t>
            </a:r>
            <a:r>
              <a:rPr lang="en-US" sz="3200" dirty="0" err="1" smtClean="0">
                <a:solidFill>
                  <a:srgbClr val="FF0000"/>
                </a:solidFill>
                <a:latin typeface="Mathematica7Mono" pitchFamily="2" charset="0"/>
                <a:ea typeface="Mathematica7Mono" pitchFamily="2" charset="0"/>
              </a:rPr>
              <a:t>R</a:t>
            </a:r>
            <a:r>
              <a:rPr lang="en-US" sz="3200" baseline="-25000" dirty="0" err="1" smtClean="0">
                <a:solidFill>
                  <a:srgbClr val="FF0000"/>
                </a:solidFill>
              </a:rPr>
              <a:t>t</a:t>
            </a:r>
            <a:r>
              <a:rPr lang="en-US" sz="3200" dirty="0" smtClean="0">
                <a:solidFill>
                  <a:srgbClr val="FF0000"/>
                </a:solidFill>
              </a:rPr>
              <a:t> x { 0 } </a:t>
            </a:r>
            <a:r>
              <a:rPr lang="en-US" sz="3200" dirty="0" smtClean="0">
                <a:solidFill>
                  <a:srgbClr val="FF0000"/>
                </a:solidFill>
                <a:sym typeface="Mathematica1"/>
              </a:rPr>
              <a:t>  </a:t>
            </a:r>
            <a:r>
              <a:rPr lang="en-US" sz="3200" dirty="0" smtClean="0">
                <a:solidFill>
                  <a:srgbClr val="FF0000"/>
                </a:solidFill>
                <a:latin typeface="Mathematica7Mono" pitchFamily="2" charset="0"/>
                <a:ea typeface="Mathematica7Mono" pitchFamily="2" charset="0"/>
                <a:sym typeface="Mathematica1"/>
              </a:rPr>
              <a:t>R</a:t>
            </a:r>
            <a:r>
              <a:rPr lang="en-US" sz="3200" baseline="30000" dirty="0" smtClean="0">
                <a:solidFill>
                  <a:srgbClr val="FF0000"/>
                </a:solidFill>
                <a:sym typeface="Mathematica1"/>
              </a:rPr>
              <a:t>1,3</a:t>
            </a:r>
            <a:endParaRPr lang="en-US" sz="3200" baseline="30000" dirty="0">
              <a:solidFill>
                <a:srgbClr val="FF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5800" y="2819400"/>
            <a:ext cx="6816090" cy="57912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62200" y="3886201"/>
            <a:ext cx="6220778" cy="500063"/>
          </a:xfrm>
          <a:prstGeom prst="rect">
            <a:avLst/>
          </a:prstGeom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24" grpId="0"/>
      <p:bldP spid="81" grpId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Framed BPS Index</a:t>
            </a:r>
            <a:endParaRPr lang="en-US" dirty="0"/>
          </a:p>
        </p:txBody>
      </p:sp>
      <p:grpSp>
        <p:nvGrpSpPr>
          <p:cNvPr id="23" name="Group 80"/>
          <p:cNvGrpSpPr/>
          <p:nvPr/>
        </p:nvGrpSpPr>
        <p:grpSpPr>
          <a:xfrm>
            <a:off x="3810000" y="1524000"/>
            <a:ext cx="4495800" cy="1219200"/>
            <a:chOff x="2667000" y="5562600"/>
            <a:chExt cx="4495800" cy="1219200"/>
          </a:xfrm>
        </p:grpSpPr>
        <p:sp>
          <p:nvSpPr>
            <p:cNvPr id="24" name="Rectangle 23"/>
            <p:cNvSpPr/>
            <p:nvPr/>
          </p:nvSpPr>
          <p:spPr>
            <a:xfrm>
              <a:off x="2667000" y="5562600"/>
              <a:ext cx="4495800" cy="1219200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" name="Group 144"/>
            <p:cNvGrpSpPr>
              <a:grpSpLocks noChangeAspect="1"/>
            </p:cNvGrpSpPr>
            <p:nvPr>
              <p:custDataLst>
                <p:tags r:id="rId2"/>
              </p:custDataLst>
            </p:nvPr>
          </p:nvGrpSpPr>
          <p:grpSpPr bwMode="auto">
            <a:xfrm>
              <a:off x="3352800" y="6019800"/>
              <a:ext cx="3147881" cy="515486"/>
              <a:chOff x="2130" y="3813"/>
              <a:chExt cx="14833" cy="2429"/>
            </a:xfrm>
            <a:solidFill>
              <a:srgbClr val="FFFF00"/>
            </a:solidFill>
          </p:grpSpPr>
          <p:sp>
            <p:nvSpPr>
              <p:cNvPr id="26" name="Freeform 146"/>
              <p:cNvSpPr>
                <a:spLocks/>
              </p:cNvSpPr>
              <p:nvPr/>
            </p:nvSpPr>
            <p:spPr bwMode="auto">
              <a:xfrm>
                <a:off x="2130" y="3977"/>
                <a:ext cx="1554" cy="1576"/>
              </a:xfrm>
              <a:custGeom>
                <a:avLst/>
                <a:gdLst/>
                <a:ahLst/>
                <a:cxnLst>
                  <a:cxn ang="0">
                    <a:pos x="1536" y="5"/>
                  </a:cxn>
                  <a:cxn ang="0">
                    <a:pos x="1554" y="40"/>
                  </a:cxn>
                  <a:cxn ang="0">
                    <a:pos x="1499" y="486"/>
                  </a:cxn>
                  <a:cxn ang="0">
                    <a:pos x="1486" y="520"/>
                  </a:cxn>
                  <a:cxn ang="0">
                    <a:pos x="1454" y="506"/>
                  </a:cxn>
                  <a:cxn ang="0">
                    <a:pos x="1454" y="411"/>
                  </a:cxn>
                  <a:cxn ang="0">
                    <a:pos x="1454" y="253"/>
                  </a:cxn>
                  <a:cxn ang="0">
                    <a:pos x="1372" y="114"/>
                  </a:cxn>
                  <a:cxn ang="0">
                    <a:pos x="1135" y="69"/>
                  </a:cxn>
                  <a:cxn ang="0">
                    <a:pos x="738" y="94"/>
                  </a:cxn>
                  <a:cxn ang="0">
                    <a:pos x="593" y="719"/>
                  </a:cxn>
                  <a:cxn ang="0">
                    <a:pos x="939" y="699"/>
                  </a:cxn>
                  <a:cxn ang="0">
                    <a:pos x="1048" y="570"/>
                  </a:cxn>
                  <a:cxn ang="0">
                    <a:pos x="1085" y="456"/>
                  </a:cxn>
                  <a:cxn ang="0">
                    <a:pos x="1121" y="456"/>
                  </a:cxn>
                  <a:cxn ang="0">
                    <a:pos x="1003" y="1021"/>
                  </a:cxn>
                  <a:cxn ang="0">
                    <a:pos x="980" y="1065"/>
                  </a:cxn>
                  <a:cxn ang="0">
                    <a:pos x="939" y="1051"/>
                  </a:cxn>
                  <a:cxn ang="0">
                    <a:pos x="953" y="971"/>
                  </a:cxn>
                  <a:cxn ang="0">
                    <a:pos x="962" y="877"/>
                  </a:cxn>
                  <a:cxn ang="0">
                    <a:pos x="930" y="823"/>
                  </a:cxn>
                  <a:cxn ang="0">
                    <a:pos x="779" y="798"/>
                  </a:cxn>
                  <a:cxn ang="0">
                    <a:pos x="415" y="1447"/>
                  </a:cxn>
                  <a:cxn ang="0">
                    <a:pos x="410" y="1492"/>
                  </a:cxn>
                  <a:cxn ang="0">
                    <a:pos x="438" y="1507"/>
                  </a:cxn>
                  <a:cxn ang="0">
                    <a:pos x="998" y="1482"/>
                  </a:cxn>
                  <a:cxn ang="0">
                    <a:pos x="1199" y="1358"/>
                  </a:cxn>
                  <a:cxn ang="0">
                    <a:pos x="1331" y="1120"/>
                  </a:cxn>
                  <a:cxn ang="0">
                    <a:pos x="1381" y="996"/>
                  </a:cxn>
                  <a:cxn ang="0">
                    <a:pos x="1417" y="981"/>
                  </a:cxn>
                  <a:cxn ang="0">
                    <a:pos x="1427" y="1021"/>
                  </a:cxn>
                  <a:cxn ang="0">
                    <a:pos x="1431" y="1036"/>
                  </a:cxn>
                  <a:cxn ang="0">
                    <a:pos x="1212" y="1571"/>
                  </a:cxn>
                  <a:cxn ang="0">
                    <a:pos x="28" y="1576"/>
                  </a:cxn>
                  <a:cxn ang="0">
                    <a:pos x="0" y="1561"/>
                  </a:cxn>
                  <a:cxn ang="0">
                    <a:pos x="32" y="1502"/>
                  </a:cxn>
                  <a:cxn ang="0">
                    <a:pos x="214" y="1482"/>
                  </a:cxn>
                  <a:cxn ang="0">
                    <a:pos x="255" y="1393"/>
                  </a:cxn>
                  <a:cxn ang="0">
                    <a:pos x="547" y="134"/>
                  </a:cxn>
                  <a:cxn ang="0">
                    <a:pos x="520" y="79"/>
                  </a:cxn>
                  <a:cxn ang="0">
                    <a:pos x="378" y="69"/>
                  </a:cxn>
                  <a:cxn ang="0">
                    <a:pos x="351" y="54"/>
                  </a:cxn>
                  <a:cxn ang="0">
                    <a:pos x="360" y="10"/>
                  </a:cxn>
                </a:cxnLst>
                <a:rect l="0" t="0" r="r" b="b"/>
                <a:pathLst>
                  <a:path w="1554" h="1576">
                    <a:moveTo>
                      <a:pt x="383" y="0"/>
                    </a:moveTo>
                    <a:lnTo>
                      <a:pt x="1527" y="0"/>
                    </a:lnTo>
                    <a:lnTo>
                      <a:pt x="1536" y="5"/>
                    </a:lnTo>
                    <a:lnTo>
                      <a:pt x="1545" y="5"/>
                    </a:lnTo>
                    <a:lnTo>
                      <a:pt x="1554" y="25"/>
                    </a:lnTo>
                    <a:lnTo>
                      <a:pt x="1554" y="40"/>
                    </a:lnTo>
                    <a:lnTo>
                      <a:pt x="1550" y="59"/>
                    </a:lnTo>
                    <a:lnTo>
                      <a:pt x="1504" y="461"/>
                    </a:lnTo>
                    <a:lnTo>
                      <a:pt x="1499" y="486"/>
                    </a:lnTo>
                    <a:lnTo>
                      <a:pt x="1499" y="501"/>
                    </a:lnTo>
                    <a:lnTo>
                      <a:pt x="1490" y="510"/>
                    </a:lnTo>
                    <a:lnTo>
                      <a:pt x="1486" y="520"/>
                    </a:lnTo>
                    <a:lnTo>
                      <a:pt x="1463" y="520"/>
                    </a:lnTo>
                    <a:lnTo>
                      <a:pt x="1458" y="510"/>
                    </a:lnTo>
                    <a:lnTo>
                      <a:pt x="1454" y="506"/>
                    </a:lnTo>
                    <a:lnTo>
                      <a:pt x="1449" y="496"/>
                    </a:lnTo>
                    <a:lnTo>
                      <a:pt x="1449" y="451"/>
                    </a:lnTo>
                    <a:lnTo>
                      <a:pt x="1454" y="411"/>
                    </a:lnTo>
                    <a:lnTo>
                      <a:pt x="1458" y="387"/>
                    </a:lnTo>
                    <a:lnTo>
                      <a:pt x="1458" y="327"/>
                    </a:lnTo>
                    <a:lnTo>
                      <a:pt x="1454" y="253"/>
                    </a:lnTo>
                    <a:lnTo>
                      <a:pt x="1440" y="193"/>
                    </a:lnTo>
                    <a:lnTo>
                      <a:pt x="1413" y="149"/>
                    </a:lnTo>
                    <a:lnTo>
                      <a:pt x="1372" y="114"/>
                    </a:lnTo>
                    <a:lnTo>
                      <a:pt x="1313" y="89"/>
                    </a:lnTo>
                    <a:lnTo>
                      <a:pt x="1235" y="74"/>
                    </a:lnTo>
                    <a:lnTo>
                      <a:pt x="1135" y="69"/>
                    </a:lnTo>
                    <a:lnTo>
                      <a:pt x="789" y="69"/>
                    </a:lnTo>
                    <a:lnTo>
                      <a:pt x="757" y="79"/>
                    </a:lnTo>
                    <a:lnTo>
                      <a:pt x="738" y="94"/>
                    </a:lnTo>
                    <a:lnTo>
                      <a:pt x="729" y="119"/>
                    </a:lnTo>
                    <a:lnTo>
                      <a:pt x="720" y="159"/>
                    </a:lnTo>
                    <a:lnTo>
                      <a:pt x="593" y="719"/>
                    </a:lnTo>
                    <a:lnTo>
                      <a:pt x="789" y="719"/>
                    </a:lnTo>
                    <a:lnTo>
                      <a:pt x="875" y="714"/>
                    </a:lnTo>
                    <a:lnTo>
                      <a:pt x="939" y="699"/>
                    </a:lnTo>
                    <a:lnTo>
                      <a:pt x="989" y="669"/>
                    </a:lnTo>
                    <a:lnTo>
                      <a:pt x="1021" y="629"/>
                    </a:lnTo>
                    <a:lnTo>
                      <a:pt x="1048" y="570"/>
                    </a:lnTo>
                    <a:lnTo>
                      <a:pt x="1071" y="491"/>
                    </a:lnTo>
                    <a:lnTo>
                      <a:pt x="1076" y="476"/>
                    </a:lnTo>
                    <a:lnTo>
                      <a:pt x="1085" y="456"/>
                    </a:lnTo>
                    <a:lnTo>
                      <a:pt x="1094" y="451"/>
                    </a:lnTo>
                    <a:lnTo>
                      <a:pt x="1112" y="451"/>
                    </a:lnTo>
                    <a:lnTo>
                      <a:pt x="1121" y="456"/>
                    </a:lnTo>
                    <a:lnTo>
                      <a:pt x="1126" y="466"/>
                    </a:lnTo>
                    <a:lnTo>
                      <a:pt x="1126" y="476"/>
                    </a:lnTo>
                    <a:lnTo>
                      <a:pt x="1003" y="1021"/>
                    </a:lnTo>
                    <a:lnTo>
                      <a:pt x="998" y="1041"/>
                    </a:lnTo>
                    <a:lnTo>
                      <a:pt x="989" y="1061"/>
                    </a:lnTo>
                    <a:lnTo>
                      <a:pt x="980" y="1065"/>
                    </a:lnTo>
                    <a:lnTo>
                      <a:pt x="957" y="1065"/>
                    </a:lnTo>
                    <a:lnTo>
                      <a:pt x="948" y="1061"/>
                    </a:lnTo>
                    <a:lnTo>
                      <a:pt x="939" y="1051"/>
                    </a:lnTo>
                    <a:lnTo>
                      <a:pt x="939" y="1036"/>
                    </a:lnTo>
                    <a:lnTo>
                      <a:pt x="944" y="1021"/>
                    </a:lnTo>
                    <a:lnTo>
                      <a:pt x="953" y="971"/>
                    </a:lnTo>
                    <a:lnTo>
                      <a:pt x="957" y="942"/>
                    </a:lnTo>
                    <a:lnTo>
                      <a:pt x="962" y="917"/>
                    </a:lnTo>
                    <a:lnTo>
                      <a:pt x="962" y="877"/>
                    </a:lnTo>
                    <a:lnTo>
                      <a:pt x="957" y="857"/>
                    </a:lnTo>
                    <a:lnTo>
                      <a:pt x="948" y="838"/>
                    </a:lnTo>
                    <a:lnTo>
                      <a:pt x="930" y="823"/>
                    </a:lnTo>
                    <a:lnTo>
                      <a:pt x="893" y="808"/>
                    </a:lnTo>
                    <a:lnTo>
                      <a:pt x="848" y="803"/>
                    </a:lnTo>
                    <a:lnTo>
                      <a:pt x="779" y="798"/>
                    </a:lnTo>
                    <a:lnTo>
                      <a:pt x="565" y="798"/>
                    </a:lnTo>
                    <a:lnTo>
                      <a:pt x="420" y="1432"/>
                    </a:lnTo>
                    <a:lnTo>
                      <a:pt x="415" y="1447"/>
                    </a:lnTo>
                    <a:lnTo>
                      <a:pt x="415" y="1462"/>
                    </a:lnTo>
                    <a:lnTo>
                      <a:pt x="410" y="1472"/>
                    </a:lnTo>
                    <a:lnTo>
                      <a:pt x="410" y="1492"/>
                    </a:lnTo>
                    <a:lnTo>
                      <a:pt x="420" y="1502"/>
                    </a:lnTo>
                    <a:lnTo>
                      <a:pt x="429" y="1502"/>
                    </a:lnTo>
                    <a:lnTo>
                      <a:pt x="438" y="1507"/>
                    </a:lnTo>
                    <a:lnTo>
                      <a:pt x="793" y="1507"/>
                    </a:lnTo>
                    <a:lnTo>
                      <a:pt x="903" y="1502"/>
                    </a:lnTo>
                    <a:lnTo>
                      <a:pt x="998" y="1482"/>
                    </a:lnTo>
                    <a:lnTo>
                      <a:pt x="1076" y="1452"/>
                    </a:lnTo>
                    <a:lnTo>
                      <a:pt x="1139" y="1412"/>
                    </a:lnTo>
                    <a:lnTo>
                      <a:pt x="1199" y="1358"/>
                    </a:lnTo>
                    <a:lnTo>
                      <a:pt x="1244" y="1293"/>
                    </a:lnTo>
                    <a:lnTo>
                      <a:pt x="1290" y="1209"/>
                    </a:lnTo>
                    <a:lnTo>
                      <a:pt x="1331" y="1120"/>
                    </a:lnTo>
                    <a:lnTo>
                      <a:pt x="1376" y="1011"/>
                    </a:lnTo>
                    <a:lnTo>
                      <a:pt x="1381" y="1001"/>
                    </a:lnTo>
                    <a:lnTo>
                      <a:pt x="1381" y="996"/>
                    </a:lnTo>
                    <a:lnTo>
                      <a:pt x="1386" y="986"/>
                    </a:lnTo>
                    <a:lnTo>
                      <a:pt x="1395" y="981"/>
                    </a:lnTo>
                    <a:lnTo>
                      <a:pt x="1417" y="981"/>
                    </a:lnTo>
                    <a:lnTo>
                      <a:pt x="1431" y="996"/>
                    </a:lnTo>
                    <a:lnTo>
                      <a:pt x="1431" y="1011"/>
                    </a:lnTo>
                    <a:lnTo>
                      <a:pt x="1427" y="1021"/>
                    </a:lnTo>
                    <a:lnTo>
                      <a:pt x="1427" y="1031"/>
                    </a:lnTo>
                    <a:lnTo>
                      <a:pt x="1422" y="1041"/>
                    </a:lnTo>
                    <a:lnTo>
                      <a:pt x="1431" y="1036"/>
                    </a:lnTo>
                    <a:lnTo>
                      <a:pt x="1235" y="1536"/>
                    </a:lnTo>
                    <a:lnTo>
                      <a:pt x="1231" y="1551"/>
                    </a:lnTo>
                    <a:lnTo>
                      <a:pt x="1212" y="1571"/>
                    </a:lnTo>
                    <a:lnTo>
                      <a:pt x="1203" y="1571"/>
                    </a:lnTo>
                    <a:lnTo>
                      <a:pt x="1190" y="1576"/>
                    </a:lnTo>
                    <a:lnTo>
                      <a:pt x="28" y="1576"/>
                    </a:lnTo>
                    <a:lnTo>
                      <a:pt x="14" y="1571"/>
                    </a:lnTo>
                    <a:lnTo>
                      <a:pt x="5" y="1566"/>
                    </a:lnTo>
                    <a:lnTo>
                      <a:pt x="0" y="1561"/>
                    </a:lnTo>
                    <a:lnTo>
                      <a:pt x="0" y="1531"/>
                    </a:lnTo>
                    <a:lnTo>
                      <a:pt x="5" y="1517"/>
                    </a:lnTo>
                    <a:lnTo>
                      <a:pt x="32" y="1502"/>
                    </a:lnTo>
                    <a:lnTo>
                      <a:pt x="132" y="1502"/>
                    </a:lnTo>
                    <a:lnTo>
                      <a:pt x="183" y="1492"/>
                    </a:lnTo>
                    <a:lnTo>
                      <a:pt x="214" y="1482"/>
                    </a:lnTo>
                    <a:lnTo>
                      <a:pt x="233" y="1462"/>
                    </a:lnTo>
                    <a:lnTo>
                      <a:pt x="246" y="1432"/>
                    </a:lnTo>
                    <a:lnTo>
                      <a:pt x="255" y="1393"/>
                    </a:lnTo>
                    <a:lnTo>
                      <a:pt x="538" y="168"/>
                    </a:lnTo>
                    <a:lnTo>
                      <a:pt x="543" y="149"/>
                    </a:lnTo>
                    <a:lnTo>
                      <a:pt x="547" y="134"/>
                    </a:lnTo>
                    <a:lnTo>
                      <a:pt x="547" y="114"/>
                    </a:lnTo>
                    <a:lnTo>
                      <a:pt x="543" y="94"/>
                    </a:lnTo>
                    <a:lnTo>
                      <a:pt x="520" y="79"/>
                    </a:lnTo>
                    <a:lnTo>
                      <a:pt x="492" y="74"/>
                    </a:lnTo>
                    <a:lnTo>
                      <a:pt x="456" y="69"/>
                    </a:lnTo>
                    <a:lnTo>
                      <a:pt x="378" y="69"/>
                    </a:lnTo>
                    <a:lnTo>
                      <a:pt x="365" y="64"/>
                    </a:lnTo>
                    <a:lnTo>
                      <a:pt x="356" y="64"/>
                    </a:lnTo>
                    <a:lnTo>
                      <a:pt x="351" y="54"/>
                    </a:lnTo>
                    <a:lnTo>
                      <a:pt x="351" y="30"/>
                    </a:lnTo>
                    <a:lnTo>
                      <a:pt x="356" y="15"/>
                    </a:lnTo>
                    <a:lnTo>
                      <a:pt x="360" y="10"/>
                    </a:lnTo>
                    <a:lnTo>
                      <a:pt x="369" y="5"/>
                    </a:lnTo>
                    <a:lnTo>
                      <a:pt x="38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Freeform 147"/>
              <p:cNvSpPr>
                <a:spLocks noEditPoints="1"/>
              </p:cNvSpPr>
              <p:nvPr/>
            </p:nvSpPr>
            <p:spPr bwMode="auto">
              <a:xfrm>
                <a:off x="4504" y="4081"/>
                <a:ext cx="1313" cy="1794"/>
              </a:xfrm>
              <a:custGeom>
                <a:avLst/>
                <a:gdLst/>
                <a:ahLst/>
                <a:cxnLst>
                  <a:cxn ang="0">
                    <a:pos x="55" y="1700"/>
                  </a:cxn>
                  <a:cxn ang="0">
                    <a:pos x="1263" y="1700"/>
                  </a:cxn>
                  <a:cxn ang="0">
                    <a:pos x="1285" y="1705"/>
                  </a:cxn>
                  <a:cxn ang="0">
                    <a:pos x="1304" y="1720"/>
                  </a:cxn>
                  <a:cxn ang="0">
                    <a:pos x="1313" y="1745"/>
                  </a:cxn>
                  <a:cxn ang="0">
                    <a:pos x="1304" y="1774"/>
                  </a:cxn>
                  <a:cxn ang="0">
                    <a:pos x="1290" y="1789"/>
                  </a:cxn>
                  <a:cxn ang="0">
                    <a:pos x="1263" y="1794"/>
                  </a:cxn>
                  <a:cxn ang="0">
                    <a:pos x="50" y="1794"/>
                  </a:cxn>
                  <a:cxn ang="0">
                    <a:pos x="28" y="1789"/>
                  </a:cxn>
                  <a:cxn ang="0">
                    <a:pos x="9" y="1774"/>
                  </a:cxn>
                  <a:cxn ang="0">
                    <a:pos x="5" y="1745"/>
                  </a:cxn>
                  <a:cxn ang="0">
                    <a:pos x="14" y="1720"/>
                  </a:cxn>
                  <a:cxn ang="0">
                    <a:pos x="32" y="1705"/>
                  </a:cxn>
                  <a:cxn ang="0">
                    <a:pos x="55" y="1700"/>
                  </a:cxn>
                  <a:cxn ang="0">
                    <a:pos x="32" y="0"/>
                  </a:cxn>
                  <a:cxn ang="0">
                    <a:pos x="55" y="0"/>
                  </a:cxn>
                  <a:cxn ang="0">
                    <a:pos x="73" y="10"/>
                  </a:cxn>
                  <a:cxn ang="0">
                    <a:pos x="87" y="15"/>
                  </a:cxn>
                  <a:cxn ang="0">
                    <a:pos x="1267" y="620"/>
                  </a:cxn>
                  <a:cxn ang="0">
                    <a:pos x="1285" y="629"/>
                  </a:cxn>
                  <a:cxn ang="0">
                    <a:pos x="1299" y="639"/>
                  </a:cxn>
                  <a:cxn ang="0">
                    <a:pos x="1308" y="654"/>
                  </a:cxn>
                  <a:cxn ang="0">
                    <a:pos x="1313" y="664"/>
                  </a:cxn>
                  <a:cxn ang="0">
                    <a:pos x="1313" y="674"/>
                  </a:cxn>
                  <a:cxn ang="0">
                    <a:pos x="1308" y="689"/>
                  </a:cxn>
                  <a:cxn ang="0">
                    <a:pos x="1304" y="699"/>
                  </a:cxn>
                  <a:cxn ang="0">
                    <a:pos x="1290" y="714"/>
                  </a:cxn>
                  <a:cxn ang="0">
                    <a:pos x="1267" y="724"/>
                  </a:cxn>
                  <a:cxn ang="0">
                    <a:pos x="1263" y="724"/>
                  </a:cxn>
                  <a:cxn ang="0">
                    <a:pos x="82" y="1328"/>
                  </a:cxn>
                  <a:cxn ang="0">
                    <a:pos x="69" y="1338"/>
                  </a:cxn>
                  <a:cxn ang="0">
                    <a:pos x="60" y="1343"/>
                  </a:cxn>
                  <a:cxn ang="0">
                    <a:pos x="55" y="1348"/>
                  </a:cxn>
                  <a:cxn ang="0">
                    <a:pos x="46" y="1348"/>
                  </a:cxn>
                  <a:cxn ang="0">
                    <a:pos x="19" y="1338"/>
                  </a:cxn>
                  <a:cxn ang="0">
                    <a:pos x="9" y="1328"/>
                  </a:cxn>
                  <a:cxn ang="0">
                    <a:pos x="0" y="1313"/>
                  </a:cxn>
                  <a:cxn ang="0">
                    <a:pos x="0" y="1284"/>
                  </a:cxn>
                  <a:cxn ang="0">
                    <a:pos x="5" y="1274"/>
                  </a:cxn>
                  <a:cxn ang="0">
                    <a:pos x="14" y="1264"/>
                  </a:cxn>
                  <a:cxn ang="0">
                    <a:pos x="28" y="1254"/>
                  </a:cxn>
                  <a:cxn ang="0">
                    <a:pos x="46" y="1244"/>
                  </a:cxn>
                  <a:cxn ang="0">
                    <a:pos x="1162" y="669"/>
                  </a:cxn>
                  <a:cxn ang="0">
                    <a:pos x="41" y="94"/>
                  </a:cxn>
                  <a:cxn ang="0">
                    <a:pos x="28" y="89"/>
                  </a:cxn>
                  <a:cxn ang="0">
                    <a:pos x="19" y="79"/>
                  </a:cxn>
                  <a:cxn ang="0">
                    <a:pos x="9" y="74"/>
                  </a:cxn>
                  <a:cxn ang="0">
                    <a:pos x="0" y="60"/>
                  </a:cxn>
                  <a:cxn ang="0">
                    <a:pos x="0" y="30"/>
                  </a:cxn>
                  <a:cxn ang="0">
                    <a:pos x="19" y="10"/>
                  </a:cxn>
                  <a:cxn ang="0">
                    <a:pos x="32" y="0"/>
                  </a:cxn>
                </a:cxnLst>
                <a:rect l="0" t="0" r="r" b="b"/>
                <a:pathLst>
                  <a:path w="1313" h="1794">
                    <a:moveTo>
                      <a:pt x="55" y="1700"/>
                    </a:moveTo>
                    <a:lnTo>
                      <a:pt x="1263" y="1700"/>
                    </a:lnTo>
                    <a:lnTo>
                      <a:pt x="1285" y="1705"/>
                    </a:lnTo>
                    <a:lnTo>
                      <a:pt x="1304" y="1720"/>
                    </a:lnTo>
                    <a:lnTo>
                      <a:pt x="1313" y="1745"/>
                    </a:lnTo>
                    <a:lnTo>
                      <a:pt x="1304" y="1774"/>
                    </a:lnTo>
                    <a:lnTo>
                      <a:pt x="1290" y="1789"/>
                    </a:lnTo>
                    <a:lnTo>
                      <a:pt x="1263" y="1794"/>
                    </a:lnTo>
                    <a:lnTo>
                      <a:pt x="50" y="1794"/>
                    </a:lnTo>
                    <a:lnTo>
                      <a:pt x="28" y="1789"/>
                    </a:lnTo>
                    <a:lnTo>
                      <a:pt x="9" y="1774"/>
                    </a:lnTo>
                    <a:lnTo>
                      <a:pt x="5" y="1745"/>
                    </a:lnTo>
                    <a:lnTo>
                      <a:pt x="14" y="1720"/>
                    </a:lnTo>
                    <a:lnTo>
                      <a:pt x="32" y="1705"/>
                    </a:lnTo>
                    <a:lnTo>
                      <a:pt x="55" y="1700"/>
                    </a:lnTo>
                    <a:close/>
                    <a:moveTo>
                      <a:pt x="32" y="0"/>
                    </a:moveTo>
                    <a:lnTo>
                      <a:pt x="55" y="0"/>
                    </a:lnTo>
                    <a:lnTo>
                      <a:pt x="73" y="10"/>
                    </a:lnTo>
                    <a:lnTo>
                      <a:pt x="87" y="15"/>
                    </a:lnTo>
                    <a:lnTo>
                      <a:pt x="1267" y="620"/>
                    </a:lnTo>
                    <a:lnTo>
                      <a:pt x="1285" y="629"/>
                    </a:lnTo>
                    <a:lnTo>
                      <a:pt x="1299" y="639"/>
                    </a:lnTo>
                    <a:lnTo>
                      <a:pt x="1308" y="654"/>
                    </a:lnTo>
                    <a:lnTo>
                      <a:pt x="1313" y="664"/>
                    </a:lnTo>
                    <a:lnTo>
                      <a:pt x="1313" y="674"/>
                    </a:lnTo>
                    <a:lnTo>
                      <a:pt x="1308" y="689"/>
                    </a:lnTo>
                    <a:lnTo>
                      <a:pt x="1304" y="699"/>
                    </a:lnTo>
                    <a:lnTo>
                      <a:pt x="1290" y="714"/>
                    </a:lnTo>
                    <a:lnTo>
                      <a:pt x="1267" y="724"/>
                    </a:lnTo>
                    <a:lnTo>
                      <a:pt x="1263" y="724"/>
                    </a:lnTo>
                    <a:lnTo>
                      <a:pt x="82" y="1328"/>
                    </a:lnTo>
                    <a:lnTo>
                      <a:pt x="69" y="1338"/>
                    </a:lnTo>
                    <a:lnTo>
                      <a:pt x="60" y="1343"/>
                    </a:lnTo>
                    <a:lnTo>
                      <a:pt x="55" y="1348"/>
                    </a:lnTo>
                    <a:lnTo>
                      <a:pt x="46" y="1348"/>
                    </a:lnTo>
                    <a:lnTo>
                      <a:pt x="19" y="1338"/>
                    </a:lnTo>
                    <a:lnTo>
                      <a:pt x="9" y="1328"/>
                    </a:lnTo>
                    <a:lnTo>
                      <a:pt x="0" y="1313"/>
                    </a:lnTo>
                    <a:lnTo>
                      <a:pt x="0" y="1284"/>
                    </a:lnTo>
                    <a:lnTo>
                      <a:pt x="5" y="1274"/>
                    </a:lnTo>
                    <a:lnTo>
                      <a:pt x="14" y="1264"/>
                    </a:lnTo>
                    <a:lnTo>
                      <a:pt x="28" y="1254"/>
                    </a:lnTo>
                    <a:lnTo>
                      <a:pt x="46" y="1244"/>
                    </a:lnTo>
                    <a:lnTo>
                      <a:pt x="1162" y="669"/>
                    </a:lnTo>
                    <a:lnTo>
                      <a:pt x="41" y="94"/>
                    </a:lnTo>
                    <a:lnTo>
                      <a:pt x="28" y="89"/>
                    </a:lnTo>
                    <a:lnTo>
                      <a:pt x="19" y="79"/>
                    </a:lnTo>
                    <a:lnTo>
                      <a:pt x="9" y="74"/>
                    </a:lnTo>
                    <a:lnTo>
                      <a:pt x="0" y="60"/>
                    </a:lnTo>
                    <a:lnTo>
                      <a:pt x="0" y="30"/>
                    </a:lnTo>
                    <a:lnTo>
                      <a:pt x="19" y="10"/>
                    </a:lnTo>
                    <a:lnTo>
                      <a:pt x="3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Freeform 148"/>
              <p:cNvSpPr>
                <a:spLocks/>
              </p:cNvSpPr>
              <p:nvPr/>
            </p:nvSpPr>
            <p:spPr bwMode="auto">
              <a:xfrm>
                <a:off x="6778" y="4924"/>
                <a:ext cx="1303" cy="99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1253" y="0"/>
                  </a:cxn>
                  <a:cxn ang="0">
                    <a:pos x="1281" y="5"/>
                  </a:cxn>
                  <a:cxn ang="0">
                    <a:pos x="1294" y="19"/>
                  </a:cxn>
                  <a:cxn ang="0">
                    <a:pos x="1303" y="49"/>
                  </a:cxn>
                  <a:cxn ang="0">
                    <a:pos x="1294" y="79"/>
                  </a:cxn>
                  <a:cxn ang="0">
                    <a:pos x="1281" y="94"/>
                  </a:cxn>
                  <a:cxn ang="0">
                    <a:pos x="1253" y="99"/>
                  </a:cxn>
                  <a:cxn ang="0">
                    <a:pos x="46" y="99"/>
                  </a:cxn>
                  <a:cxn ang="0">
                    <a:pos x="23" y="94"/>
                  </a:cxn>
                  <a:cxn ang="0">
                    <a:pos x="5" y="79"/>
                  </a:cxn>
                  <a:cxn ang="0">
                    <a:pos x="0" y="49"/>
                  </a:cxn>
                  <a:cxn ang="0">
                    <a:pos x="5" y="19"/>
                  </a:cxn>
                  <a:cxn ang="0">
                    <a:pos x="23" y="5"/>
                  </a:cxn>
                  <a:cxn ang="0">
                    <a:pos x="46" y="0"/>
                  </a:cxn>
                </a:cxnLst>
                <a:rect l="0" t="0" r="r" b="b"/>
                <a:pathLst>
                  <a:path w="1303" h="99">
                    <a:moveTo>
                      <a:pt x="46" y="0"/>
                    </a:moveTo>
                    <a:lnTo>
                      <a:pt x="1253" y="0"/>
                    </a:lnTo>
                    <a:lnTo>
                      <a:pt x="1281" y="5"/>
                    </a:lnTo>
                    <a:lnTo>
                      <a:pt x="1294" y="19"/>
                    </a:lnTo>
                    <a:lnTo>
                      <a:pt x="1303" y="49"/>
                    </a:lnTo>
                    <a:lnTo>
                      <a:pt x="1294" y="79"/>
                    </a:lnTo>
                    <a:lnTo>
                      <a:pt x="1281" y="94"/>
                    </a:lnTo>
                    <a:lnTo>
                      <a:pt x="1253" y="99"/>
                    </a:lnTo>
                    <a:lnTo>
                      <a:pt x="46" y="99"/>
                    </a:lnTo>
                    <a:lnTo>
                      <a:pt x="23" y="94"/>
                    </a:lnTo>
                    <a:lnTo>
                      <a:pt x="5" y="79"/>
                    </a:lnTo>
                    <a:lnTo>
                      <a:pt x="0" y="49"/>
                    </a:lnTo>
                    <a:lnTo>
                      <a:pt x="5" y="19"/>
                    </a:lnTo>
                    <a:lnTo>
                      <a:pt x="23" y="5"/>
                    </a:lnTo>
                    <a:lnTo>
                      <a:pt x="4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149"/>
              <p:cNvSpPr>
                <a:spLocks noEditPoints="1"/>
              </p:cNvSpPr>
              <p:nvPr/>
            </p:nvSpPr>
            <p:spPr bwMode="auto">
              <a:xfrm>
                <a:off x="8355" y="3972"/>
                <a:ext cx="1485" cy="1640"/>
              </a:xfrm>
              <a:custGeom>
                <a:avLst/>
                <a:gdLst/>
                <a:ahLst/>
                <a:cxnLst>
                  <a:cxn ang="0">
                    <a:pos x="469" y="69"/>
                  </a:cxn>
                  <a:cxn ang="0">
                    <a:pos x="419" y="84"/>
                  </a:cxn>
                  <a:cxn ang="0">
                    <a:pos x="401" y="129"/>
                  </a:cxn>
                  <a:cxn ang="0">
                    <a:pos x="396" y="763"/>
                  </a:cxn>
                  <a:cxn ang="0">
                    <a:pos x="401" y="763"/>
                  </a:cxn>
                  <a:cxn ang="0">
                    <a:pos x="729" y="758"/>
                  </a:cxn>
                  <a:cxn ang="0">
                    <a:pos x="870" y="709"/>
                  </a:cxn>
                  <a:cxn ang="0">
                    <a:pos x="952" y="625"/>
                  </a:cxn>
                  <a:cxn ang="0">
                    <a:pos x="993" y="520"/>
                  </a:cxn>
                  <a:cxn ang="0">
                    <a:pos x="1002" y="411"/>
                  </a:cxn>
                  <a:cxn ang="0">
                    <a:pos x="975" y="248"/>
                  </a:cxn>
                  <a:cxn ang="0">
                    <a:pos x="907" y="144"/>
                  </a:cxn>
                  <a:cxn ang="0">
                    <a:pos x="806" y="89"/>
                  </a:cxn>
                  <a:cxn ang="0">
                    <a:pos x="629" y="64"/>
                  </a:cxn>
                  <a:cxn ang="0">
                    <a:pos x="0" y="0"/>
                  </a:cxn>
                  <a:cxn ang="0">
                    <a:pos x="797" y="10"/>
                  </a:cxn>
                  <a:cxn ang="0">
                    <a:pos x="1021" y="94"/>
                  </a:cxn>
                  <a:cxn ang="0">
                    <a:pos x="1171" y="238"/>
                  </a:cxn>
                  <a:cxn ang="0">
                    <a:pos x="1226" y="416"/>
                  </a:cxn>
                  <a:cxn ang="0">
                    <a:pos x="1175" y="585"/>
                  </a:cxn>
                  <a:cxn ang="0">
                    <a:pos x="1043" y="714"/>
                  </a:cxn>
                  <a:cxn ang="0">
                    <a:pos x="852" y="798"/>
                  </a:cxn>
                  <a:cxn ang="0">
                    <a:pos x="980" y="867"/>
                  </a:cxn>
                  <a:cxn ang="0">
                    <a:pos x="1080" y="986"/>
                  </a:cxn>
                  <a:cxn ang="0">
                    <a:pos x="1139" y="1249"/>
                  </a:cxn>
                  <a:cxn ang="0">
                    <a:pos x="1166" y="1432"/>
                  </a:cxn>
                  <a:cxn ang="0">
                    <a:pos x="1212" y="1546"/>
                  </a:cxn>
                  <a:cxn ang="0">
                    <a:pos x="1289" y="1586"/>
                  </a:cxn>
                  <a:cxn ang="0">
                    <a:pos x="1349" y="1571"/>
                  </a:cxn>
                  <a:cxn ang="0">
                    <a:pos x="1399" y="1507"/>
                  </a:cxn>
                  <a:cxn ang="0">
                    <a:pos x="1431" y="1378"/>
                  </a:cxn>
                  <a:cxn ang="0">
                    <a:pos x="1435" y="1363"/>
                  </a:cxn>
                  <a:cxn ang="0">
                    <a:pos x="1440" y="1348"/>
                  </a:cxn>
                  <a:cxn ang="0">
                    <a:pos x="1472" y="1343"/>
                  </a:cxn>
                  <a:cxn ang="0">
                    <a:pos x="1485" y="1368"/>
                  </a:cxn>
                  <a:cxn ang="0">
                    <a:pos x="1476" y="1452"/>
                  </a:cxn>
                  <a:cxn ang="0">
                    <a:pos x="1449" y="1536"/>
                  </a:cxn>
                  <a:cxn ang="0">
                    <a:pos x="1385" y="1611"/>
                  </a:cxn>
                  <a:cxn ang="0">
                    <a:pos x="1285" y="1640"/>
                  </a:cxn>
                  <a:cxn ang="0">
                    <a:pos x="1185" y="1631"/>
                  </a:cxn>
                  <a:cxn ang="0">
                    <a:pos x="1066" y="1586"/>
                  </a:cxn>
                  <a:cxn ang="0">
                    <a:pos x="961" y="1472"/>
                  </a:cxn>
                  <a:cxn ang="0">
                    <a:pos x="925" y="1313"/>
                  </a:cxn>
                  <a:cxn ang="0">
                    <a:pos x="916" y="1026"/>
                  </a:cxn>
                  <a:cxn ang="0">
                    <a:pos x="843" y="897"/>
                  </a:cxn>
                  <a:cxn ang="0">
                    <a:pos x="729" y="828"/>
                  </a:cxn>
                  <a:cxn ang="0">
                    <a:pos x="401" y="818"/>
                  </a:cxn>
                  <a:cxn ang="0">
                    <a:pos x="410" y="1467"/>
                  </a:cxn>
                  <a:cxn ang="0">
                    <a:pos x="451" y="1502"/>
                  </a:cxn>
                  <a:cxn ang="0">
                    <a:pos x="620" y="1512"/>
                  </a:cxn>
                  <a:cxn ang="0">
                    <a:pos x="551" y="1581"/>
                  </a:cxn>
                  <a:cxn ang="0">
                    <a:pos x="155" y="1576"/>
                  </a:cxn>
                  <a:cxn ang="0">
                    <a:pos x="0" y="1586"/>
                  </a:cxn>
                  <a:cxn ang="0">
                    <a:pos x="123" y="1512"/>
                  </a:cxn>
                  <a:cxn ang="0">
                    <a:pos x="200" y="1487"/>
                  </a:cxn>
                  <a:cxn ang="0">
                    <a:pos x="223" y="1442"/>
                  </a:cxn>
                  <a:cxn ang="0">
                    <a:pos x="214" y="114"/>
                  </a:cxn>
                  <a:cxn ang="0">
                    <a:pos x="173" y="79"/>
                  </a:cxn>
                  <a:cxn ang="0">
                    <a:pos x="0" y="69"/>
                  </a:cxn>
                </a:cxnLst>
                <a:rect l="0" t="0" r="r" b="b"/>
                <a:pathLst>
                  <a:path w="1485" h="1640">
                    <a:moveTo>
                      <a:pt x="501" y="64"/>
                    </a:moveTo>
                    <a:lnTo>
                      <a:pt x="469" y="69"/>
                    </a:lnTo>
                    <a:lnTo>
                      <a:pt x="446" y="74"/>
                    </a:lnTo>
                    <a:lnTo>
                      <a:pt x="419" y="84"/>
                    </a:lnTo>
                    <a:lnTo>
                      <a:pt x="405" y="104"/>
                    </a:lnTo>
                    <a:lnTo>
                      <a:pt x="401" y="129"/>
                    </a:lnTo>
                    <a:lnTo>
                      <a:pt x="401" y="763"/>
                    </a:lnTo>
                    <a:lnTo>
                      <a:pt x="396" y="763"/>
                    </a:lnTo>
                    <a:lnTo>
                      <a:pt x="401" y="768"/>
                    </a:lnTo>
                    <a:lnTo>
                      <a:pt x="401" y="763"/>
                    </a:lnTo>
                    <a:lnTo>
                      <a:pt x="633" y="763"/>
                    </a:lnTo>
                    <a:lnTo>
                      <a:pt x="729" y="758"/>
                    </a:lnTo>
                    <a:lnTo>
                      <a:pt x="806" y="738"/>
                    </a:lnTo>
                    <a:lnTo>
                      <a:pt x="870" y="709"/>
                    </a:lnTo>
                    <a:lnTo>
                      <a:pt x="920" y="669"/>
                    </a:lnTo>
                    <a:lnTo>
                      <a:pt x="952" y="625"/>
                    </a:lnTo>
                    <a:lnTo>
                      <a:pt x="980" y="575"/>
                    </a:lnTo>
                    <a:lnTo>
                      <a:pt x="993" y="520"/>
                    </a:lnTo>
                    <a:lnTo>
                      <a:pt x="1002" y="466"/>
                    </a:lnTo>
                    <a:lnTo>
                      <a:pt x="1002" y="411"/>
                    </a:lnTo>
                    <a:lnTo>
                      <a:pt x="998" y="322"/>
                    </a:lnTo>
                    <a:lnTo>
                      <a:pt x="975" y="248"/>
                    </a:lnTo>
                    <a:lnTo>
                      <a:pt x="948" y="188"/>
                    </a:lnTo>
                    <a:lnTo>
                      <a:pt x="907" y="144"/>
                    </a:lnTo>
                    <a:lnTo>
                      <a:pt x="861" y="109"/>
                    </a:lnTo>
                    <a:lnTo>
                      <a:pt x="806" y="89"/>
                    </a:lnTo>
                    <a:lnTo>
                      <a:pt x="747" y="74"/>
                    </a:lnTo>
                    <a:lnTo>
                      <a:pt x="629" y="64"/>
                    </a:lnTo>
                    <a:lnTo>
                      <a:pt x="501" y="64"/>
                    </a:lnTo>
                    <a:close/>
                    <a:moveTo>
                      <a:pt x="0" y="0"/>
                    </a:moveTo>
                    <a:lnTo>
                      <a:pt x="670" y="0"/>
                    </a:lnTo>
                    <a:lnTo>
                      <a:pt x="797" y="10"/>
                    </a:lnTo>
                    <a:lnTo>
                      <a:pt x="916" y="45"/>
                    </a:lnTo>
                    <a:lnTo>
                      <a:pt x="1021" y="94"/>
                    </a:lnTo>
                    <a:lnTo>
                      <a:pt x="1107" y="159"/>
                    </a:lnTo>
                    <a:lnTo>
                      <a:pt x="1171" y="238"/>
                    </a:lnTo>
                    <a:lnTo>
                      <a:pt x="1212" y="322"/>
                    </a:lnTo>
                    <a:lnTo>
                      <a:pt x="1226" y="416"/>
                    </a:lnTo>
                    <a:lnTo>
                      <a:pt x="1212" y="506"/>
                    </a:lnTo>
                    <a:lnTo>
                      <a:pt x="1175" y="585"/>
                    </a:lnTo>
                    <a:lnTo>
                      <a:pt x="1116" y="654"/>
                    </a:lnTo>
                    <a:lnTo>
                      <a:pt x="1043" y="714"/>
                    </a:lnTo>
                    <a:lnTo>
                      <a:pt x="952" y="763"/>
                    </a:lnTo>
                    <a:lnTo>
                      <a:pt x="852" y="798"/>
                    </a:lnTo>
                    <a:lnTo>
                      <a:pt x="920" y="828"/>
                    </a:lnTo>
                    <a:lnTo>
                      <a:pt x="980" y="867"/>
                    </a:lnTo>
                    <a:lnTo>
                      <a:pt x="1034" y="917"/>
                    </a:lnTo>
                    <a:lnTo>
                      <a:pt x="1080" y="986"/>
                    </a:lnTo>
                    <a:lnTo>
                      <a:pt x="1112" y="1066"/>
                    </a:lnTo>
                    <a:lnTo>
                      <a:pt x="1139" y="1249"/>
                    </a:lnTo>
                    <a:lnTo>
                      <a:pt x="1153" y="1348"/>
                    </a:lnTo>
                    <a:lnTo>
                      <a:pt x="1166" y="1432"/>
                    </a:lnTo>
                    <a:lnTo>
                      <a:pt x="1185" y="1502"/>
                    </a:lnTo>
                    <a:lnTo>
                      <a:pt x="1212" y="1546"/>
                    </a:lnTo>
                    <a:lnTo>
                      <a:pt x="1244" y="1576"/>
                    </a:lnTo>
                    <a:lnTo>
                      <a:pt x="1289" y="1586"/>
                    </a:lnTo>
                    <a:lnTo>
                      <a:pt x="1317" y="1581"/>
                    </a:lnTo>
                    <a:lnTo>
                      <a:pt x="1349" y="1571"/>
                    </a:lnTo>
                    <a:lnTo>
                      <a:pt x="1376" y="1546"/>
                    </a:lnTo>
                    <a:lnTo>
                      <a:pt x="1399" y="1507"/>
                    </a:lnTo>
                    <a:lnTo>
                      <a:pt x="1417" y="1452"/>
                    </a:lnTo>
                    <a:lnTo>
                      <a:pt x="1431" y="1378"/>
                    </a:lnTo>
                    <a:lnTo>
                      <a:pt x="1431" y="1368"/>
                    </a:lnTo>
                    <a:lnTo>
                      <a:pt x="1435" y="1363"/>
                    </a:lnTo>
                    <a:lnTo>
                      <a:pt x="1440" y="1353"/>
                    </a:lnTo>
                    <a:lnTo>
                      <a:pt x="1440" y="1348"/>
                    </a:lnTo>
                    <a:lnTo>
                      <a:pt x="1449" y="1343"/>
                    </a:lnTo>
                    <a:lnTo>
                      <a:pt x="1472" y="1343"/>
                    </a:lnTo>
                    <a:lnTo>
                      <a:pt x="1476" y="1348"/>
                    </a:lnTo>
                    <a:lnTo>
                      <a:pt x="1485" y="1368"/>
                    </a:lnTo>
                    <a:lnTo>
                      <a:pt x="1485" y="1412"/>
                    </a:lnTo>
                    <a:lnTo>
                      <a:pt x="1476" y="1452"/>
                    </a:lnTo>
                    <a:lnTo>
                      <a:pt x="1467" y="1497"/>
                    </a:lnTo>
                    <a:lnTo>
                      <a:pt x="1449" y="1536"/>
                    </a:lnTo>
                    <a:lnTo>
                      <a:pt x="1421" y="1576"/>
                    </a:lnTo>
                    <a:lnTo>
                      <a:pt x="1385" y="1611"/>
                    </a:lnTo>
                    <a:lnTo>
                      <a:pt x="1339" y="1631"/>
                    </a:lnTo>
                    <a:lnTo>
                      <a:pt x="1285" y="1640"/>
                    </a:lnTo>
                    <a:lnTo>
                      <a:pt x="1239" y="1640"/>
                    </a:lnTo>
                    <a:lnTo>
                      <a:pt x="1185" y="1631"/>
                    </a:lnTo>
                    <a:lnTo>
                      <a:pt x="1125" y="1611"/>
                    </a:lnTo>
                    <a:lnTo>
                      <a:pt x="1066" y="1586"/>
                    </a:lnTo>
                    <a:lnTo>
                      <a:pt x="1011" y="1541"/>
                    </a:lnTo>
                    <a:lnTo>
                      <a:pt x="961" y="1472"/>
                    </a:lnTo>
                    <a:lnTo>
                      <a:pt x="934" y="1398"/>
                    </a:lnTo>
                    <a:lnTo>
                      <a:pt x="925" y="1313"/>
                    </a:lnTo>
                    <a:lnTo>
                      <a:pt x="925" y="1105"/>
                    </a:lnTo>
                    <a:lnTo>
                      <a:pt x="916" y="1026"/>
                    </a:lnTo>
                    <a:lnTo>
                      <a:pt x="888" y="962"/>
                    </a:lnTo>
                    <a:lnTo>
                      <a:pt x="843" y="897"/>
                    </a:lnTo>
                    <a:lnTo>
                      <a:pt x="788" y="852"/>
                    </a:lnTo>
                    <a:lnTo>
                      <a:pt x="729" y="828"/>
                    </a:lnTo>
                    <a:lnTo>
                      <a:pt x="679" y="818"/>
                    </a:lnTo>
                    <a:lnTo>
                      <a:pt x="401" y="818"/>
                    </a:lnTo>
                    <a:lnTo>
                      <a:pt x="401" y="1442"/>
                    </a:lnTo>
                    <a:lnTo>
                      <a:pt x="410" y="1467"/>
                    </a:lnTo>
                    <a:lnTo>
                      <a:pt x="424" y="1487"/>
                    </a:lnTo>
                    <a:lnTo>
                      <a:pt x="451" y="1502"/>
                    </a:lnTo>
                    <a:lnTo>
                      <a:pt x="501" y="1512"/>
                    </a:lnTo>
                    <a:lnTo>
                      <a:pt x="620" y="1512"/>
                    </a:lnTo>
                    <a:lnTo>
                      <a:pt x="620" y="1586"/>
                    </a:lnTo>
                    <a:lnTo>
                      <a:pt x="551" y="1581"/>
                    </a:lnTo>
                    <a:lnTo>
                      <a:pt x="469" y="1576"/>
                    </a:lnTo>
                    <a:lnTo>
                      <a:pt x="155" y="1576"/>
                    </a:lnTo>
                    <a:lnTo>
                      <a:pt x="68" y="1581"/>
                    </a:lnTo>
                    <a:lnTo>
                      <a:pt x="0" y="1586"/>
                    </a:lnTo>
                    <a:lnTo>
                      <a:pt x="0" y="1512"/>
                    </a:lnTo>
                    <a:lnTo>
                      <a:pt x="123" y="1512"/>
                    </a:lnTo>
                    <a:lnTo>
                      <a:pt x="173" y="1502"/>
                    </a:lnTo>
                    <a:lnTo>
                      <a:pt x="200" y="1487"/>
                    </a:lnTo>
                    <a:lnTo>
                      <a:pt x="214" y="1467"/>
                    </a:lnTo>
                    <a:lnTo>
                      <a:pt x="223" y="1442"/>
                    </a:lnTo>
                    <a:lnTo>
                      <a:pt x="223" y="139"/>
                    </a:lnTo>
                    <a:lnTo>
                      <a:pt x="214" y="114"/>
                    </a:lnTo>
                    <a:lnTo>
                      <a:pt x="200" y="94"/>
                    </a:lnTo>
                    <a:lnTo>
                      <a:pt x="173" y="79"/>
                    </a:lnTo>
                    <a:lnTo>
                      <a:pt x="123" y="69"/>
                    </a:lnTo>
                    <a:lnTo>
                      <a:pt x="0" y="6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150"/>
              <p:cNvSpPr>
                <a:spLocks noEditPoints="1"/>
              </p:cNvSpPr>
              <p:nvPr/>
            </p:nvSpPr>
            <p:spPr bwMode="auto">
              <a:xfrm>
                <a:off x="9909" y="4512"/>
                <a:ext cx="824" cy="1066"/>
              </a:xfrm>
              <a:custGeom>
                <a:avLst/>
                <a:gdLst/>
                <a:ahLst/>
                <a:cxnLst>
                  <a:cxn ang="0">
                    <a:pos x="414" y="60"/>
                  </a:cxn>
                  <a:cxn ang="0">
                    <a:pos x="346" y="85"/>
                  </a:cxn>
                  <a:cxn ang="0">
                    <a:pos x="268" y="149"/>
                  </a:cxn>
                  <a:cxn ang="0">
                    <a:pos x="209" y="268"/>
                  </a:cxn>
                  <a:cxn ang="0">
                    <a:pos x="177" y="461"/>
                  </a:cxn>
                  <a:cxn ang="0">
                    <a:pos x="683" y="426"/>
                  </a:cxn>
                  <a:cxn ang="0">
                    <a:pos x="674" y="332"/>
                  </a:cxn>
                  <a:cxn ang="0">
                    <a:pos x="624" y="169"/>
                  </a:cxn>
                  <a:cxn ang="0">
                    <a:pos x="551" y="89"/>
                  </a:cxn>
                  <a:cxn ang="0">
                    <a:pos x="442" y="55"/>
                  </a:cxn>
                  <a:cxn ang="0">
                    <a:pos x="537" y="10"/>
                  </a:cxn>
                  <a:cxn ang="0">
                    <a:pos x="683" y="85"/>
                  </a:cxn>
                  <a:cxn ang="0">
                    <a:pos x="774" y="213"/>
                  </a:cxn>
                  <a:cxn ang="0">
                    <a:pos x="820" y="372"/>
                  </a:cxn>
                  <a:cxn ang="0">
                    <a:pos x="824" y="476"/>
                  </a:cxn>
                  <a:cxn ang="0">
                    <a:pos x="811" y="501"/>
                  </a:cxn>
                  <a:cxn ang="0">
                    <a:pos x="177" y="506"/>
                  </a:cxn>
                  <a:cxn ang="0">
                    <a:pos x="182" y="635"/>
                  </a:cxn>
                  <a:cxn ang="0">
                    <a:pos x="209" y="783"/>
                  </a:cxn>
                  <a:cxn ang="0">
                    <a:pos x="282" y="917"/>
                  </a:cxn>
                  <a:cxn ang="0">
                    <a:pos x="405" y="1001"/>
                  </a:cxn>
                  <a:cxn ang="0">
                    <a:pos x="496" y="1011"/>
                  </a:cxn>
                  <a:cxn ang="0">
                    <a:pos x="560" y="996"/>
                  </a:cxn>
                  <a:cxn ang="0">
                    <a:pos x="651" y="952"/>
                  </a:cxn>
                  <a:cxn ang="0">
                    <a:pos x="738" y="853"/>
                  </a:cxn>
                  <a:cxn ang="0">
                    <a:pos x="774" y="763"/>
                  </a:cxn>
                  <a:cxn ang="0">
                    <a:pos x="779" y="744"/>
                  </a:cxn>
                  <a:cxn ang="0">
                    <a:pos x="802" y="739"/>
                  </a:cxn>
                  <a:cxn ang="0">
                    <a:pos x="815" y="749"/>
                  </a:cxn>
                  <a:cxn ang="0">
                    <a:pos x="824" y="763"/>
                  </a:cxn>
                  <a:cxn ang="0">
                    <a:pos x="811" y="818"/>
                  </a:cxn>
                  <a:cxn ang="0">
                    <a:pos x="761" y="907"/>
                  </a:cxn>
                  <a:cxn ang="0">
                    <a:pos x="679" y="996"/>
                  </a:cxn>
                  <a:cxn ang="0">
                    <a:pos x="551" y="1056"/>
                  </a:cxn>
                  <a:cxn ang="0">
                    <a:pos x="378" y="1056"/>
                  </a:cxn>
                  <a:cxn ang="0">
                    <a:pos x="214" y="977"/>
                  </a:cxn>
                  <a:cxn ang="0">
                    <a:pos x="82" y="838"/>
                  </a:cxn>
                  <a:cxn ang="0">
                    <a:pos x="9" y="644"/>
                  </a:cxn>
                  <a:cxn ang="0">
                    <a:pos x="13" y="412"/>
                  </a:cxn>
                  <a:cxn ang="0">
                    <a:pos x="95" y="203"/>
                  </a:cxn>
                  <a:cxn ang="0">
                    <a:pos x="246" y="55"/>
                  </a:cxn>
                  <a:cxn ang="0">
                    <a:pos x="442" y="0"/>
                  </a:cxn>
                </a:cxnLst>
                <a:rect l="0" t="0" r="r" b="b"/>
                <a:pathLst>
                  <a:path w="824" h="1066">
                    <a:moveTo>
                      <a:pt x="442" y="55"/>
                    </a:moveTo>
                    <a:lnTo>
                      <a:pt x="414" y="60"/>
                    </a:lnTo>
                    <a:lnTo>
                      <a:pt x="382" y="65"/>
                    </a:lnTo>
                    <a:lnTo>
                      <a:pt x="346" y="85"/>
                    </a:lnTo>
                    <a:lnTo>
                      <a:pt x="310" y="109"/>
                    </a:lnTo>
                    <a:lnTo>
                      <a:pt x="268" y="149"/>
                    </a:lnTo>
                    <a:lnTo>
                      <a:pt x="237" y="203"/>
                    </a:lnTo>
                    <a:lnTo>
                      <a:pt x="209" y="268"/>
                    </a:lnTo>
                    <a:lnTo>
                      <a:pt x="186" y="357"/>
                    </a:lnTo>
                    <a:lnTo>
                      <a:pt x="177" y="461"/>
                    </a:lnTo>
                    <a:lnTo>
                      <a:pt x="683" y="461"/>
                    </a:lnTo>
                    <a:lnTo>
                      <a:pt x="683" y="426"/>
                    </a:lnTo>
                    <a:lnTo>
                      <a:pt x="679" y="382"/>
                    </a:lnTo>
                    <a:lnTo>
                      <a:pt x="674" y="332"/>
                    </a:lnTo>
                    <a:lnTo>
                      <a:pt x="647" y="223"/>
                    </a:lnTo>
                    <a:lnTo>
                      <a:pt x="624" y="169"/>
                    </a:lnTo>
                    <a:lnTo>
                      <a:pt x="592" y="124"/>
                    </a:lnTo>
                    <a:lnTo>
                      <a:pt x="551" y="89"/>
                    </a:lnTo>
                    <a:lnTo>
                      <a:pt x="501" y="65"/>
                    </a:lnTo>
                    <a:lnTo>
                      <a:pt x="442" y="55"/>
                    </a:lnTo>
                    <a:close/>
                    <a:moveTo>
                      <a:pt x="442" y="0"/>
                    </a:moveTo>
                    <a:lnTo>
                      <a:pt x="537" y="10"/>
                    </a:lnTo>
                    <a:lnTo>
                      <a:pt x="615" y="40"/>
                    </a:lnTo>
                    <a:lnTo>
                      <a:pt x="683" y="85"/>
                    </a:lnTo>
                    <a:lnTo>
                      <a:pt x="733" y="144"/>
                    </a:lnTo>
                    <a:lnTo>
                      <a:pt x="774" y="213"/>
                    </a:lnTo>
                    <a:lnTo>
                      <a:pt x="802" y="288"/>
                    </a:lnTo>
                    <a:lnTo>
                      <a:pt x="820" y="372"/>
                    </a:lnTo>
                    <a:lnTo>
                      <a:pt x="824" y="456"/>
                    </a:lnTo>
                    <a:lnTo>
                      <a:pt x="824" y="476"/>
                    </a:lnTo>
                    <a:lnTo>
                      <a:pt x="815" y="496"/>
                    </a:lnTo>
                    <a:lnTo>
                      <a:pt x="811" y="501"/>
                    </a:lnTo>
                    <a:lnTo>
                      <a:pt x="802" y="506"/>
                    </a:lnTo>
                    <a:lnTo>
                      <a:pt x="177" y="506"/>
                    </a:lnTo>
                    <a:lnTo>
                      <a:pt x="177" y="565"/>
                    </a:lnTo>
                    <a:lnTo>
                      <a:pt x="182" y="635"/>
                    </a:lnTo>
                    <a:lnTo>
                      <a:pt x="191" y="709"/>
                    </a:lnTo>
                    <a:lnTo>
                      <a:pt x="209" y="783"/>
                    </a:lnTo>
                    <a:lnTo>
                      <a:pt x="241" y="858"/>
                    </a:lnTo>
                    <a:lnTo>
                      <a:pt x="282" y="917"/>
                    </a:lnTo>
                    <a:lnTo>
                      <a:pt x="337" y="967"/>
                    </a:lnTo>
                    <a:lnTo>
                      <a:pt x="405" y="1001"/>
                    </a:lnTo>
                    <a:lnTo>
                      <a:pt x="483" y="1011"/>
                    </a:lnTo>
                    <a:lnTo>
                      <a:pt x="496" y="1011"/>
                    </a:lnTo>
                    <a:lnTo>
                      <a:pt x="524" y="1006"/>
                    </a:lnTo>
                    <a:lnTo>
                      <a:pt x="560" y="996"/>
                    </a:lnTo>
                    <a:lnTo>
                      <a:pt x="606" y="982"/>
                    </a:lnTo>
                    <a:lnTo>
                      <a:pt x="651" y="952"/>
                    </a:lnTo>
                    <a:lnTo>
                      <a:pt x="697" y="912"/>
                    </a:lnTo>
                    <a:lnTo>
                      <a:pt x="738" y="853"/>
                    </a:lnTo>
                    <a:lnTo>
                      <a:pt x="770" y="773"/>
                    </a:lnTo>
                    <a:lnTo>
                      <a:pt x="774" y="763"/>
                    </a:lnTo>
                    <a:lnTo>
                      <a:pt x="774" y="754"/>
                    </a:lnTo>
                    <a:lnTo>
                      <a:pt x="779" y="744"/>
                    </a:lnTo>
                    <a:lnTo>
                      <a:pt x="788" y="739"/>
                    </a:lnTo>
                    <a:lnTo>
                      <a:pt x="802" y="739"/>
                    </a:lnTo>
                    <a:lnTo>
                      <a:pt x="811" y="744"/>
                    </a:lnTo>
                    <a:lnTo>
                      <a:pt x="815" y="749"/>
                    </a:lnTo>
                    <a:lnTo>
                      <a:pt x="824" y="754"/>
                    </a:lnTo>
                    <a:lnTo>
                      <a:pt x="824" y="763"/>
                    </a:lnTo>
                    <a:lnTo>
                      <a:pt x="820" y="783"/>
                    </a:lnTo>
                    <a:lnTo>
                      <a:pt x="811" y="818"/>
                    </a:lnTo>
                    <a:lnTo>
                      <a:pt x="788" y="863"/>
                    </a:lnTo>
                    <a:lnTo>
                      <a:pt x="761" y="907"/>
                    </a:lnTo>
                    <a:lnTo>
                      <a:pt x="724" y="957"/>
                    </a:lnTo>
                    <a:lnTo>
                      <a:pt x="679" y="996"/>
                    </a:lnTo>
                    <a:lnTo>
                      <a:pt x="619" y="1031"/>
                    </a:lnTo>
                    <a:lnTo>
                      <a:pt x="551" y="1056"/>
                    </a:lnTo>
                    <a:lnTo>
                      <a:pt x="469" y="1066"/>
                    </a:lnTo>
                    <a:lnTo>
                      <a:pt x="378" y="1056"/>
                    </a:lnTo>
                    <a:lnTo>
                      <a:pt x="291" y="1026"/>
                    </a:lnTo>
                    <a:lnTo>
                      <a:pt x="214" y="977"/>
                    </a:lnTo>
                    <a:lnTo>
                      <a:pt x="141" y="917"/>
                    </a:lnTo>
                    <a:lnTo>
                      <a:pt x="82" y="838"/>
                    </a:lnTo>
                    <a:lnTo>
                      <a:pt x="41" y="744"/>
                    </a:lnTo>
                    <a:lnTo>
                      <a:pt x="9" y="644"/>
                    </a:lnTo>
                    <a:lnTo>
                      <a:pt x="0" y="530"/>
                    </a:lnTo>
                    <a:lnTo>
                      <a:pt x="13" y="412"/>
                    </a:lnTo>
                    <a:lnTo>
                      <a:pt x="45" y="298"/>
                    </a:lnTo>
                    <a:lnTo>
                      <a:pt x="95" y="203"/>
                    </a:lnTo>
                    <a:lnTo>
                      <a:pt x="164" y="119"/>
                    </a:lnTo>
                    <a:lnTo>
                      <a:pt x="246" y="55"/>
                    </a:lnTo>
                    <a:lnTo>
                      <a:pt x="341" y="15"/>
                    </a:lnTo>
                    <a:lnTo>
                      <a:pt x="44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151"/>
              <p:cNvSpPr>
                <a:spLocks/>
              </p:cNvSpPr>
              <p:nvPr/>
            </p:nvSpPr>
            <p:spPr bwMode="auto">
              <a:xfrm>
                <a:off x="11016" y="3813"/>
                <a:ext cx="497" cy="2320"/>
              </a:xfrm>
              <a:custGeom>
                <a:avLst/>
                <a:gdLst/>
                <a:ahLst/>
                <a:cxnLst>
                  <a:cxn ang="0">
                    <a:pos x="469" y="0"/>
                  </a:cxn>
                  <a:cxn ang="0">
                    <a:pos x="478" y="0"/>
                  </a:cxn>
                  <a:cxn ang="0">
                    <a:pos x="488" y="5"/>
                  </a:cxn>
                  <a:cxn ang="0">
                    <a:pos x="492" y="15"/>
                  </a:cxn>
                  <a:cxn ang="0">
                    <a:pos x="492" y="30"/>
                  </a:cxn>
                  <a:cxn ang="0">
                    <a:pos x="474" y="50"/>
                  </a:cxn>
                  <a:cxn ang="0">
                    <a:pos x="460" y="60"/>
                  </a:cxn>
                  <a:cxn ang="0">
                    <a:pos x="360" y="194"/>
                  </a:cxn>
                  <a:cxn ang="0">
                    <a:pos x="278" y="332"/>
                  </a:cxn>
                  <a:cxn ang="0">
                    <a:pos x="219" y="486"/>
                  </a:cxn>
                  <a:cxn ang="0">
                    <a:pos x="173" y="650"/>
                  </a:cxn>
                  <a:cxn ang="0">
                    <a:pos x="141" y="813"/>
                  </a:cxn>
                  <a:cxn ang="0">
                    <a:pos x="123" y="987"/>
                  </a:cxn>
                  <a:cxn ang="0">
                    <a:pos x="118" y="1160"/>
                  </a:cxn>
                  <a:cxn ang="0">
                    <a:pos x="123" y="1299"/>
                  </a:cxn>
                  <a:cxn ang="0">
                    <a:pos x="132" y="1438"/>
                  </a:cxn>
                  <a:cxn ang="0">
                    <a:pos x="155" y="1581"/>
                  </a:cxn>
                  <a:cxn ang="0">
                    <a:pos x="187" y="1730"/>
                  </a:cxn>
                  <a:cxn ang="0">
                    <a:pos x="232" y="1869"/>
                  </a:cxn>
                  <a:cxn ang="0">
                    <a:pos x="292" y="2003"/>
                  </a:cxn>
                  <a:cxn ang="0">
                    <a:pos x="364" y="2132"/>
                  </a:cxn>
                  <a:cxn ang="0">
                    <a:pos x="456" y="2250"/>
                  </a:cxn>
                  <a:cxn ang="0">
                    <a:pos x="488" y="2285"/>
                  </a:cxn>
                  <a:cxn ang="0">
                    <a:pos x="488" y="2290"/>
                  </a:cxn>
                  <a:cxn ang="0">
                    <a:pos x="492" y="2295"/>
                  </a:cxn>
                  <a:cxn ang="0">
                    <a:pos x="492" y="2300"/>
                  </a:cxn>
                  <a:cxn ang="0">
                    <a:pos x="497" y="2300"/>
                  </a:cxn>
                  <a:cxn ang="0">
                    <a:pos x="497" y="2310"/>
                  </a:cxn>
                  <a:cxn ang="0">
                    <a:pos x="492" y="2315"/>
                  </a:cxn>
                  <a:cxn ang="0">
                    <a:pos x="483" y="2320"/>
                  </a:cxn>
                  <a:cxn ang="0">
                    <a:pos x="474" y="2320"/>
                  </a:cxn>
                  <a:cxn ang="0">
                    <a:pos x="460" y="2315"/>
                  </a:cxn>
                  <a:cxn ang="0">
                    <a:pos x="433" y="2290"/>
                  </a:cxn>
                  <a:cxn ang="0">
                    <a:pos x="396" y="2255"/>
                  </a:cxn>
                  <a:cxn ang="0">
                    <a:pos x="351" y="2211"/>
                  </a:cxn>
                  <a:cxn ang="0">
                    <a:pos x="296" y="2146"/>
                  </a:cxn>
                  <a:cxn ang="0">
                    <a:pos x="246" y="2072"/>
                  </a:cxn>
                  <a:cxn ang="0">
                    <a:pos x="191" y="1983"/>
                  </a:cxn>
                  <a:cxn ang="0">
                    <a:pos x="141" y="1884"/>
                  </a:cxn>
                  <a:cxn ang="0">
                    <a:pos x="82" y="1725"/>
                  </a:cxn>
                  <a:cxn ang="0">
                    <a:pos x="41" y="1571"/>
                  </a:cxn>
                  <a:cxn ang="0">
                    <a:pos x="14" y="1418"/>
                  </a:cxn>
                  <a:cxn ang="0">
                    <a:pos x="4" y="1279"/>
                  </a:cxn>
                  <a:cxn ang="0">
                    <a:pos x="0" y="1160"/>
                  </a:cxn>
                  <a:cxn ang="0">
                    <a:pos x="4" y="1007"/>
                  </a:cxn>
                  <a:cxn ang="0">
                    <a:pos x="27" y="828"/>
                  </a:cxn>
                  <a:cxn ang="0">
                    <a:pos x="64" y="645"/>
                  </a:cxn>
                  <a:cxn ang="0">
                    <a:pos x="132" y="451"/>
                  </a:cxn>
                  <a:cxn ang="0">
                    <a:pos x="182" y="347"/>
                  </a:cxn>
                  <a:cxn ang="0">
                    <a:pos x="237" y="258"/>
                  </a:cxn>
                  <a:cxn ang="0">
                    <a:pos x="292" y="179"/>
                  </a:cxn>
                  <a:cxn ang="0">
                    <a:pos x="342" y="114"/>
                  </a:cxn>
                  <a:cxn ang="0">
                    <a:pos x="387" y="65"/>
                  </a:cxn>
                  <a:cxn ang="0">
                    <a:pos x="428" y="30"/>
                  </a:cxn>
                  <a:cxn ang="0">
                    <a:pos x="456" y="5"/>
                  </a:cxn>
                  <a:cxn ang="0">
                    <a:pos x="469" y="0"/>
                  </a:cxn>
                </a:cxnLst>
                <a:rect l="0" t="0" r="r" b="b"/>
                <a:pathLst>
                  <a:path w="497" h="2320">
                    <a:moveTo>
                      <a:pt x="469" y="0"/>
                    </a:moveTo>
                    <a:lnTo>
                      <a:pt x="478" y="0"/>
                    </a:lnTo>
                    <a:lnTo>
                      <a:pt x="488" y="5"/>
                    </a:lnTo>
                    <a:lnTo>
                      <a:pt x="492" y="15"/>
                    </a:lnTo>
                    <a:lnTo>
                      <a:pt x="492" y="30"/>
                    </a:lnTo>
                    <a:lnTo>
                      <a:pt x="474" y="50"/>
                    </a:lnTo>
                    <a:lnTo>
                      <a:pt x="460" y="60"/>
                    </a:lnTo>
                    <a:lnTo>
                      <a:pt x="360" y="194"/>
                    </a:lnTo>
                    <a:lnTo>
                      <a:pt x="278" y="332"/>
                    </a:lnTo>
                    <a:lnTo>
                      <a:pt x="219" y="486"/>
                    </a:lnTo>
                    <a:lnTo>
                      <a:pt x="173" y="650"/>
                    </a:lnTo>
                    <a:lnTo>
                      <a:pt x="141" y="813"/>
                    </a:lnTo>
                    <a:lnTo>
                      <a:pt x="123" y="987"/>
                    </a:lnTo>
                    <a:lnTo>
                      <a:pt x="118" y="1160"/>
                    </a:lnTo>
                    <a:lnTo>
                      <a:pt x="123" y="1299"/>
                    </a:lnTo>
                    <a:lnTo>
                      <a:pt x="132" y="1438"/>
                    </a:lnTo>
                    <a:lnTo>
                      <a:pt x="155" y="1581"/>
                    </a:lnTo>
                    <a:lnTo>
                      <a:pt x="187" y="1730"/>
                    </a:lnTo>
                    <a:lnTo>
                      <a:pt x="232" y="1869"/>
                    </a:lnTo>
                    <a:lnTo>
                      <a:pt x="292" y="2003"/>
                    </a:lnTo>
                    <a:lnTo>
                      <a:pt x="364" y="2132"/>
                    </a:lnTo>
                    <a:lnTo>
                      <a:pt x="456" y="2250"/>
                    </a:lnTo>
                    <a:lnTo>
                      <a:pt x="488" y="2285"/>
                    </a:lnTo>
                    <a:lnTo>
                      <a:pt x="488" y="2290"/>
                    </a:lnTo>
                    <a:lnTo>
                      <a:pt x="492" y="2295"/>
                    </a:lnTo>
                    <a:lnTo>
                      <a:pt x="492" y="2300"/>
                    </a:lnTo>
                    <a:lnTo>
                      <a:pt x="497" y="2300"/>
                    </a:lnTo>
                    <a:lnTo>
                      <a:pt x="497" y="2310"/>
                    </a:lnTo>
                    <a:lnTo>
                      <a:pt x="492" y="2315"/>
                    </a:lnTo>
                    <a:lnTo>
                      <a:pt x="483" y="2320"/>
                    </a:lnTo>
                    <a:lnTo>
                      <a:pt x="474" y="2320"/>
                    </a:lnTo>
                    <a:lnTo>
                      <a:pt x="460" y="2315"/>
                    </a:lnTo>
                    <a:lnTo>
                      <a:pt x="433" y="2290"/>
                    </a:lnTo>
                    <a:lnTo>
                      <a:pt x="396" y="2255"/>
                    </a:lnTo>
                    <a:lnTo>
                      <a:pt x="351" y="2211"/>
                    </a:lnTo>
                    <a:lnTo>
                      <a:pt x="296" y="2146"/>
                    </a:lnTo>
                    <a:lnTo>
                      <a:pt x="246" y="2072"/>
                    </a:lnTo>
                    <a:lnTo>
                      <a:pt x="191" y="1983"/>
                    </a:lnTo>
                    <a:lnTo>
                      <a:pt x="141" y="1884"/>
                    </a:lnTo>
                    <a:lnTo>
                      <a:pt x="82" y="1725"/>
                    </a:lnTo>
                    <a:lnTo>
                      <a:pt x="41" y="1571"/>
                    </a:lnTo>
                    <a:lnTo>
                      <a:pt x="14" y="1418"/>
                    </a:lnTo>
                    <a:lnTo>
                      <a:pt x="4" y="1279"/>
                    </a:lnTo>
                    <a:lnTo>
                      <a:pt x="0" y="1160"/>
                    </a:lnTo>
                    <a:lnTo>
                      <a:pt x="4" y="1007"/>
                    </a:lnTo>
                    <a:lnTo>
                      <a:pt x="27" y="828"/>
                    </a:lnTo>
                    <a:lnTo>
                      <a:pt x="64" y="645"/>
                    </a:lnTo>
                    <a:lnTo>
                      <a:pt x="132" y="451"/>
                    </a:lnTo>
                    <a:lnTo>
                      <a:pt x="182" y="347"/>
                    </a:lnTo>
                    <a:lnTo>
                      <a:pt x="237" y="258"/>
                    </a:lnTo>
                    <a:lnTo>
                      <a:pt x="292" y="179"/>
                    </a:lnTo>
                    <a:lnTo>
                      <a:pt x="342" y="114"/>
                    </a:lnTo>
                    <a:lnTo>
                      <a:pt x="387" y="65"/>
                    </a:lnTo>
                    <a:lnTo>
                      <a:pt x="428" y="30"/>
                    </a:lnTo>
                    <a:lnTo>
                      <a:pt x="456" y="5"/>
                    </a:lnTo>
                    <a:lnTo>
                      <a:pt x="46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Freeform 152"/>
              <p:cNvSpPr>
                <a:spLocks/>
              </p:cNvSpPr>
              <p:nvPr/>
            </p:nvSpPr>
            <p:spPr bwMode="auto">
              <a:xfrm>
                <a:off x="11754" y="3972"/>
                <a:ext cx="1413" cy="1586"/>
              </a:xfrm>
              <a:custGeom>
                <a:avLst/>
                <a:gdLst/>
                <a:ahLst/>
                <a:cxnLst>
                  <a:cxn ang="0">
                    <a:pos x="1399" y="0"/>
                  </a:cxn>
                  <a:cxn ang="0">
                    <a:pos x="1413" y="10"/>
                  </a:cxn>
                  <a:cxn ang="0">
                    <a:pos x="1408" y="55"/>
                  </a:cxn>
                  <a:cxn ang="0">
                    <a:pos x="219" y="1507"/>
                  </a:cxn>
                  <a:cxn ang="0">
                    <a:pos x="697" y="1502"/>
                  </a:cxn>
                  <a:cxn ang="0">
                    <a:pos x="870" y="1452"/>
                  </a:cxn>
                  <a:cxn ang="0">
                    <a:pos x="989" y="1358"/>
                  </a:cxn>
                  <a:cxn ang="0">
                    <a:pos x="1076" y="1214"/>
                  </a:cxn>
                  <a:cxn ang="0">
                    <a:pos x="1144" y="1026"/>
                  </a:cxn>
                  <a:cxn ang="0">
                    <a:pos x="1158" y="991"/>
                  </a:cxn>
                  <a:cxn ang="0">
                    <a:pos x="1162" y="976"/>
                  </a:cxn>
                  <a:cxn ang="0">
                    <a:pos x="1176" y="966"/>
                  </a:cxn>
                  <a:cxn ang="0">
                    <a:pos x="1203" y="976"/>
                  </a:cxn>
                  <a:cxn ang="0">
                    <a:pos x="1208" y="1001"/>
                  </a:cxn>
                  <a:cxn ang="0">
                    <a:pos x="1203" y="1026"/>
                  </a:cxn>
                  <a:cxn ang="0">
                    <a:pos x="1048" y="1556"/>
                  </a:cxn>
                  <a:cxn ang="0">
                    <a:pos x="1035" y="1576"/>
                  </a:cxn>
                  <a:cxn ang="0">
                    <a:pos x="18" y="1586"/>
                  </a:cxn>
                  <a:cxn ang="0">
                    <a:pos x="0" y="1551"/>
                  </a:cxn>
                  <a:cxn ang="0">
                    <a:pos x="5" y="1526"/>
                  </a:cxn>
                  <a:cxn ang="0">
                    <a:pos x="852" y="74"/>
                  </a:cxn>
                  <a:cxn ang="0">
                    <a:pos x="638" y="104"/>
                  </a:cxn>
                  <a:cxn ang="0">
                    <a:pos x="492" y="183"/>
                  </a:cxn>
                  <a:cxn ang="0">
                    <a:pos x="392" y="317"/>
                  </a:cxn>
                  <a:cxn ang="0">
                    <a:pos x="324" y="501"/>
                  </a:cxn>
                  <a:cxn ang="0">
                    <a:pos x="319" y="511"/>
                  </a:cxn>
                  <a:cxn ang="0">
                    <a:pos x="305" y="525"/>
                  </a:cxn>
                  <a:cxn ang="0">
                    <a:pos x="278" y="520"/>
                  </a:cxn>
                  <a:cxn ang="0">
                    <a:pos x="269" y="506"/>
                  </a:cxn>
                  <a:cxn ang="0">
                    <a:pos x="274" y="466"/>
                  </a:cxn>
                  <a:cxn ang="0">
                    <a:pos x="401" y="15"/>
                  </a:cxn>
                  <a:cxn ang="0">
                    <a:pos x="424" y="0"/>
                  </a:cxn>
                </a:cxnLst>
                <a:rect l="0" t="0" r="r" b="b"/>
                <a:pathLst>
                  <a:path w="1413" h="1586">
                    <a:moveTo>
                      <a:pt x="424" y="0"/>
                    </a:moveTo>
                    <a:lnTo>
                      <a:pt x="1399" y="0"/>
                    </a:lnTo>
                    <a:lnTo>
                      <a:pt x="1408" y="5"/>
                    </a:lnTo>
                    <a:lnTo>
                      <a:pt x="1413" y="10"/>
                    </a:lnTo>
                    <a:lnTo>
                      <a:pt x="1413" y="40"/>
                    </a:lnTo>
                    <a:lnTo>
                      <a:pt x="1408" y="55"/>
                    </a:lnTo>
                    <a:lnTo>
                      <a:pt x="1413" y="59"/>
                    </a:lnTo>
                    <a:lnTo>
                      <a:pt x="219" y="1507"/>
                    </a:lnTo>
                    <a:lnTo>
                      <a:pt x="583" y="1507"/>
                    </a:lnTo>
                    <a:lnTo>
                      <a:pt x="697" y="1502"/>
                    </a:lnTo>
                    <a:lnTo>
                      <a:pt x="788" y="1482"/>
                    </a:lnTo>
                    <a:lnTo>
                      <a:pt x="870" y="1452"/>
                    </a:lnTo>
                    <a:lnTo>
                      <a:pt x="934" y="1412"/>
                    </a:lnTo>
                    <a:lnTo>
                      <a:pt x="989" y="1358"/>
                    </a:lnTo>
                    <a:lnTo>
                      <a:pt x="1039" y="1294"/>
                    </a:lnTo>
                    <a:lnTo>
                      <a:pt x="1076" y="1214"/>
                    </a:lnTo>
                    <a:lnTo>
                      <a:pt x="1112" y="1125"/>
                    </a:lnTo>
                    <a:lnTo>
                      <a:pt x="1144" y="1026"/>
                    </a:lnTo>
                    <a:lnTo>
                      <a:pt x="1148" y="1006"/>
                    </a:lnTo>
                    <a:lnTo>
                      <a:pt x="1158" y="991"/>
                    </a:lnTo>
                    <a:lnTo>
                      <a:pt x="1162" y="981"/>
                    </a:lnTo>
                    <a:lnTo>
                      <a:pt x="1162" y="976"/>
                    </a:lnTo>
                    <a:lnTo>
                      <a:pt x="1167" y="971"/>
                    </a:lnTo>
                    <a:lnTo>
                      <a:pt x="1176" y="966"/>
                    </a:lnTo>
                    <a:lnTo>
                      <a:pt x="1194" y="966"/>
                    </a:lnTo>
                    <a:lnTo>
                      <a:pt x="1203" y="976"/>
                    </a:lnTo>
                    <a:lnTo>
                      <a:pt x="1208" y="986"/>
                    </a:lnTo>
                    <a:lnTo>
                      <a:pt x="1208" y="1001"/>
                    </a:lnTo>
                    <a:lnTo>
                      <a:pt x="1203" y="1016"/>
                    </a:lnTo>
                    <a:lnTo>
                      <a:pt x="1203" y="1026"/>
                    </a:lnTo>
                    <a:lnTo>
                      <a:pt x="1053" y="1536"/>
                    </a:lnTo>
                    <a:lnTo>
                      <a:pt x="1048" y="1556"/>
                    </a:lnTo>
                    <a:lnTo>
                      <a:pt x="1039" y="1571"/>
                    </a:lnTo>
                    <a:lnTo>
                      <a:pt x="1035" y="1576"/>
                    </a:lnTo>
                    <a:lnTo>
                      <a:pt x="1007" y="1586"/>
                    </a:lnTo>
                    <a:lnTo>
                      <a:pt x="18" y="1586"/>
                    </a:lnTo>
                    <a:lnTo>
                      <a:pt x="0" y="1576"/>
                    </a:lnTo>
                    <a:lnTo>
                      <a:pt x="0" y="1551"/>
                    </a:lnTo>
                    <a:lnTo>
                      <a:pt x="5" y="1541"/>
                    </a:lnTo>
                    <a:lnTo>
                      <a:pt x="5" y="1526"/>
                    </a:lnTo>
                    <a:lnTo>
                      <a:pt x="1199" y="74"/>
                    </a:lnTo>
                    <a:lnTo>
                      <a:pt x="852" y="74"/>
                    </a:lnTo>
                    <a:lnTo>
                      <a:pt x="738" y="79"/>
                    </a:lnTo>
                    <a:lnTo>
                      <a:pt x="638" y="104"/>
                    </a:lnTo>
                    <a:lnTo>
                      <a:pt x="561" y="139"/>
                    </a:lnTo>
                    <a:lnTo>
                      <a:pt x="492" y="183"/>
                    </a:lnTo>
                    <a:lnTo>
                      <a:pt x="438" y="248"/>
                    </a:lnTo>
                    <a:lnTo>
                      <a:pt x="392" y="317"/>
                    </a:lnTo>
                    <a:lnTo>
                      <a:pt x="356" y="406"/>
                    </a:lnTo>
                    <a:lnTo>
                      <a:pt x="324" y="501"/>
                    </a:lnTo>
                    <a:lnTo>
                      <a:pt x="319" y="506"/>
                    </a:lnTo>
                    <a:lnTo>
                      <a:pt x="319" y="511"/>
                    </a:lnTo>
                    <a:lnTo>
                      <a:pt x="315" y="520"/>
                    </a:lnTo>
                    <a:lnTo>
                      <a:pt x="305" y="525"/>
                    </a:lnTo>
                    <a:lnTo>
                      <a:pt x="283" y="525"/>
                    </a:lnTo>
                    <a:lnTo>
                      <a:pt x="278" y="520"/>
                    </a:lnTo>
                    <a:lnTo>
                      <a:pt x="274" y="511"/>
                    </a:lnTo>
                    <a:lnTo>
                      <a:pt x="269" y="506"/>
                    </a:lnTo>
                    <a:lnTo>
                      <a:pt x="269" y="476"/>
                    </a:lnTo>
                    <a:lnTo>
                      <a:pt x="274" y="466"/>
                    </a:lnTo>
                    <a:lnTo>
                      <a:pt x="392" y="45"/>
                    </a:lnTo>
                    <a:lnTo>
                      <a:pt x="401" y="15"/>
                    </a:lnTo>
                    <a:lnTo>
                      <a:pt x="406" y="10"/>
                    </a:lnTo>
                    <a:lnTo>
                      <a:pt x="42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153"/>
              <p:cNvSpPr>
                <a:spLocks/>
              </p:cNvSpPr>
              <p:nvPr/>
            </p:nvSpPr>
            <p:spPr bwMode="auto">
              <a:xfrm>
                <a:off x="13149" y="5171"/>
                <a:ext cx="870" cy="1071"/>
              </a:xfrm>
              <a:custGeom>
                <a:avLst/>
                <a:gdLst/>
                <a:ahLst/>
                <a:cxnLst>
                  <a:cxn ang="0">
                    <a:pos x="387" y="10"/>
                  </a:cxn>
                  <a:cxn ang="0">
                    <a:pos x="492" y="90"/>
                  </a:cxn>
                  <a:cxn ang="0">
                    <a:pos x="560" y="209"/>
                  </a:cxn>
                  <a:cxn ang="0">
                    <a:pos x="601" y="342"/>
                  </a:cxn>
                  <a:cxn ang="0">
                    <a:pos x="619" y="456"/>
                  </a:cxn>
                  <a:cxn ang="0">
                    <a:pos x="656" y="402"/>
                  </a:cxn>
                  <a:cxn ang="0">
                    <a:pos x="724" y="233"/>
                  </a:cxn>
                  <a:cxn ang="0">
                    <a:pos x="824" y="20"/>
                  </a:cxn>
                  <a:cxn ang="0">
                    <a:pos x="856" y="15"/>
                  </a:cxn>
                  <a:cxn ang="0">
                    <a:pos x="870" y="25"/>
                  </a:cxn>
                  <a:cxn ang="0">
                    <a:pos x="865" y="55"/>
                  </a:cxn>
                  <a:cxn ang="0">
                    <a:pos x="783" y="223"/>
                  </a:cxn>
                  <a:cxn ang="0">
                    <a:pos x="742" y="327"/>
                  </a:cxn>
                  <a:cxn ang="0">
                    <a:pos x="706" y="422"/>
                  </a:cxn>
                  <a:cxn ang="0">
                    <a:pos x="642" y="600"/>
                  </a:cxn>
                  <a:cxn ang="0">
                    <a:pos x="619" y="684"/>
                  </a:cxn>
                  <a:cxn ang="0">
                    <a:pos x="574" y="927"/>
                  </a:cxn>
                  <a:cxn ang="0">
                    <a:pos x="542" y="1036"/>
                  </a:cxn>
                  <a:cxn ang="0">
                    <a:pos x="519" y="1071"/>
                  </a:cxn>
                  <a:cxn ang="0">
                    <a:pos x="492" y="1061"/>
                  </a:cxn>
                  <a:cxn ang="0">
                    <a:pos x="483" y="1041"/>
                  </a:cxn>
                  <a:cxn ang="0">
                    <a:pos x="487" y="997"/>
                  </a:cxn>
                  <a:cxn ang="0">
                    <a:pos x="510" y="888"/>
                  </a:cxn>
                  <a:cxn ang="0">
                    <a:pos x="546" y="744"/>
                  </a:cxn>
                  <a:cxn ang="0">
                    <a:pos x="569" y="664"/>
                  </a:cxn>
                  <a:cxn ang="0">
                    <a:pos x="574" y="610"/>
                  </a:cxn>
                  <a:cxn ang="0">
                    <a:pos x="569" y="436"/>
                  </a:cxn>
                  <a:cxn ang="0">
                    <a:pos x="542" y="313"/>
                  </a:cxn>
                  <a:cxn ang="0">
                    <a:pos x="483" y="204"/>
                  </a:cxn>
                  <a:cxn ang="0">
                    <a:pos x="373" y="139"/>
                  </a:cxn>
                  <a:cxn ang="0">
                    <a:pos x="241" y="134"/>
                  </a:cxn>
                  <a:cxn ang="0">
                    <a:pos x="127" y="189"/>
                  </a:cxn>
                  <a:cxn ang="0">
                    <a:pos x="54" y="283"/>
                  </a:cxn>
                  <a:cxn ang="0">
                    <a:pos x="36" y="313"/>
                  </a:cxn>
                  <a:cxn ang="0">
                    <a:pos x="9" y="308"/>
                  </a:cxn>
                  <a:cxn ang="0">
                    <a:pos x="0" y="293"/>
                  </a:cxn>
                  <a:cxn ang="0">
                    <a:pos x="31" y="204"/>
                  </a:cxn>
                  <a:cxn ang="0">
                    <a:pos x="109" y="95"/>
                  </a:cxn>
                  <a:cxn ang="0">
                    <a:pos x="200" y="30"/>
                  </a:cxn>
                  <a:cxn ang="0">
                    <a:pos x="318" y="0"/>
                  </a:cxn>
                </a:cxnLst>
                <a:rect l="0" t="0" r="r" b="b"/>
                <a:pathLst>
                  <a:path w="870" h="1071">
                    <a:moveTo>
                      <a:pt x="318" y="0"/>
                    </a:moveTo>
                    <a:lnTo>
                      <a:pt x="387" y="10"/>
                    </a:lnTo>
                    <a:lnTo>
                      <a:pt x="446" y="40"/>
                    </a:lnTo>
                    <a:lnTo>
                      <a:pt x="492" y="90"/>
                    </a:lnTo>
                    <a:lnTo>
                      <a:pt x="533" y="144"/>
                    </a:lnTo>
                    <a:lnTo>
                      <a:pt x="560" y="209"/>
                    </a:lnTo>
                    <a:lnTo>
                      <a:pt x="587" y="278"/>
                    </a:lnTo>
                    <a:lnTo>
                      <a:pt x="601" y="342"/>
                    </a:lnTo>
                    <a:lnTo>
                      <a:pt x="615" y="402"/>
                    </a:lnTo>
                    <a:lnTo>
                      <a:pt x="619" y="456"/>
                    </a:lnTo>
                    <a:lnTo>
                      <a:pt x="624" y="491"/>
                    </a:lnTo>
                    <a:lnTo>
                      <a:pt x="656" y="402"/>
                    </a:lnTo>
                    <a:lnTo>
                      <a:pt x="692" y="313"/>
                    </a:lnTo>
                    <a:lnTo>
                      <a:pt x="724" y="233"/>
                    </a:lnTo>
                    <a:lnTo>
                      <a:pt x="811" y="45"/>
                    </a:lnTo>
                    <a:lnTo>
                      <a:pt x="824" y="20"/>
                    </a:lnTo>
                    <a:lnTo>
                      <a:pt x="829" y="15"/>
                    </a:lnTo>
                    <a:lnTo>
                      <a:pt x="856" y="15"/>
                    </a:lnTo>
                    <a:lnTo>
                      <a:pt x="865" y="20"/>
                    </a:lnTo>
                    <a:lnTo>
                      <a:pt x="870" y="25"/>
                    </a:lnTo>
                    <a:lnTo>
                      <a:pt x="870" y="50"/>
                    </a:lnTo>
                    <a:lnTo>
                      <a:pt x="865" y="55"/>
                    </a:lnTo>
                    <a:lnTo>
                      <a:pt x="820" y="149"/>
                    </a:lnTo>
                    <a:lnTo>
                      <a:pt x="783" y="223"/>
                    </a:lnTo>
                    <a:lnTo>
                      <a:pt x="760" y="283"/>
                    </a:lnTo>
                    <a:lnTo>
                      <a:pt x="742" y="327"/>
                    </a:lnTo>
                    <a:lnTo>
                      <a:pt x="724" y="367"/>
                    </a:lnTo>
                    <a:lnTo>
                      <a:pt x="706" y="422"/>
                    </a:lnTo>
                    <a:lnTo>
                      <a:pt x="660" y="541"/>
                    </a:lnTo>
                    <a:lnTo>
                      <a:pt x="642" y="600"/>
                    </a:lnTo>
                    <a:lnTo>
                      <a:pt x="624" y="650"/>
                    </a:lnTo>
                    <a:lnTo>
                      <a:pt x="619" y="684"/>
                    </a:lnTo>
                    <a:lnTo>
                      <a:pt x="592" y="853"/>
                    </a:lnTo>
                    <a:lnTo>
                      <a:pt x="574" y="927"/>
                    </a:lnTo>
                    <a:lnTo>
                      <a:pt x="560" y="987"/>
                    </a:lnTo>
                    <a:lnTo>
                      <a:pt x="542" y="1036"/>
                    </a:lnTo>
                    <a:lnTo>
                      <a:pt x="528" y="1061"/>
                    </a:lnTo>
                    <a:lnTo>
                      <a:pt x="519" y="1071"/>
                    </a:lnTo>
                    <a:lnTo>
                      <a:pt x="496" y="1071"/>
                    </a:lnTo>
                    <a:lnTo>
                      <a:pt x="492" y="1061"/>
                    </a:lnTo>
                    <a:lnTo>
                      <a:pt x="487" y="1056"/>
                    </a:lnTo>
                    <a:lnTo>
                      <a:pt x="483" y="1041"/>
                    </a:lnTo>
                    <a:lnTo>
                      <a:pt x="483" y="1031"/>
                    </a:lnTo>
                    <a:lnTo>
                      <a:pt x="487" y="997"/>
                    </a:lnTo>
                    <a:lnTo>
                      <a:pt x="496" y="947"/>
                    </a:lnTo>
                    <a:lnTo>
                      <a:pt x="510" y="888"/>
                    </a:lnTo>
                    <a:lnTo>
                      <a:pt x="528" y="818"/>
                    </a:lnTo>
                    <a:lnTo>
                      <a:pt x="546" y="744"/>
                    </a:lnTo>
                    <a:lnTo>
                      <a:pt x="565" y="679"/>
                    </a:lnTo>
                    <a:lnTo>
                      <a:pt x="569" y="664"/>
                    </a:lnTo>
                    <a:lnTo>
                      <a:pt x="569" y="645"/>
                    </a:lnTo>
                    <a:lnTo>
                      <a:pt x="574" y="610"/>
                    </a:lnTo>
                    <a:lnTo>
                      <a:pt x="574" y="501"/>
                    </a:lnTo>
                    <a:lnTo>
                      <a:pt x="569" y="436"/>
                    </a:lnTo>
                    <a:lnTo>
                      <a:pt x="555" y="372"/>
                    </a:lnTo>
                    <a:lnTo>
                      <a:pt x="542" y="313"/>
                    </a:lnTo>
                    <a:lnTo>
                      <a:pt x="514" y="253"/>
                    </a:lnTo>
                    <a:lnTo>
                      <a:pt x="483" y="204"/>
                    </a:lnTo>
                    <a:lnTo>
                      <a:pt x="432" y="164"/>
                    </a:lnTo>
                    <a:lnTo>
                      <a:pt x="373" y="139"/>
                    </a:lnTo>
                    <a:lnTo>
                      <a:pt x="300" y="129"/>
                    </a:lnTo>
                    <a:lnTo>
                      <a:pt x="241" y="134"/>
                    </a:lnTo>
                    <a:lnTo>
                      <a:pt x="182" y="154"/>
                    </a:lnTo>
                    <a:lnTo>
                      <a:pt x="127" y="189"/>
                    </a:lnTo>
                    <a:lnTo>
                      <a:pt x="82" y="228"/>
                    </a:lnTo>
                    <a:lnTo>
                      <a:pt x="54" y="283"/>
                    </a:lnTo>
                    <a:lnTo>
                      <a:pt x="50" y="298"/>
                    </a:lnTo>
                    <a:lnTo>
                      <a:pt x="36" y="313"/>
                    </a:lnTo>
                    <a:lnTo>
                      <a:pt x="13" y="313"/>
                    </a:lnTo>
                    <a:lnTo>
                      <a:pt x="9" y="308"/>
                    </a:lnTo>
                    <a:lnTo>
                      <a:pt x="0" y="303"/>
                    </a:lnTo>
                    <a:lnTo>
                      <a:pt x="0" y="293"/>
                    </a:lnTo>
                    <a:lnTo>
                      <a:pt x="13" y="248"/>
                    </a:lnTo>
                    <a:lnTo>
                      <a:pt x="31" y="204"/>
                    </a:lnTo>
                    <a:lnTo>
                      <a:pt x="63" y="149"/>
                    </a:lnTo>
                    <a:lnTo>
                      <a:pt x="109" y="95"/>
                    </a:lnTo>
                    <a:lnTo>
                      <a:pt x="150" y="60"/>
                    </a:lnTo>
                    <a:lnTo>
                      <a:pt x="200" y="30"/>
                    </a:lnTo>
                    <a:lnTo>
                      <a:pt x="255" y="10"/>
                    </a:lnTo>
                    <a:lnTo>
                      <a:pt x="31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154"/>
              <p:cNvSpPr>
                <a:spLocks/>
              </p:cNvSpPr>
              <p:nvPr/>
            </p:nvSpPr>
            <p:spPr bwMode="auto">
              <a:xfrm>
                <a:off x="14297" y="3813"/>
                <a:ext cx="834" cy="2320"/>
              </a:xfrm>
              <a:custGeom>
                <a:avLst/>
                <a:gdLst/>
                <a:ahLst/>
                <a:cxnLst>
                  <a:cxn ang="0">
                    <a:pos x="779" y="0"/>
                  </a:cxn>
                  <a:cxn ang="0">
                    <a:pos x="788" y="0"/>
                  </a:cxn>
                  <a:cxn ang="0">
                    <a:pos x="815" y="10"/>
                  </a:cxn>
                  <a:cxn ang="0">
                    <a:pos x="825" y="20"/>
                  </a:cxn>
                  <a:cxn ang="0">
                    <a:pos x="834" y="35"/>
                  </a:cxn>
                  <a:cxn ang="0">
                    <a:pos x="834" y="65"/>
                  </a:cxn>
                  <a:cxn ang="0">
                    <a:pos x="829" y="75"/>
                  </a:cxn>
                  <a:cxn ang="0">
                    <a:pos x="825" y="90"/>
                  </a:cxn>
                  <a:cxn ang="0">
                    <a:pos x="825" y="85"/>
                  </a:cxn>
                  <a:cxn ang="0">
                    <a:pos x="91" y="2265"/>
                  </a:cxn>
                  <a:cxn ang="0">
                    <a:pos x="86" y="2280"/>
                  </a:cxn>
                  <a:cxn ang="0">
                    <a:pos x="77" y="2295"/>
                  </a:cxn>
                  <a:cxn ang="0">
                    <a:pos x="68" y="2315"/>
                  </a:cxn>
                  <a:cxn ang="0">
                    <a:pos x="59" y="2320"/>
                  </a:cxn>
                  <a:cxn ang="0">
                    <a:pos x="45" y="2320"/>
                  </a:cxn>
                  <a:cxn ang="0">
                    <a:pos x="18" y="2310"/>
                  </a:cxn>
                  <a:cxn ang="0">
                    <a:pos x="9" y="2300"/>
                  </a:cxn>
                  <a:cxn ang="0">
                    <a:pos x="0" y="2285"/>
                  </a:cxn>
                  <a:cxn ang="0">
                    <a:pos x="0" y="2255"/>
                  </a:cxn>
                  <a:cxn ang="0">
                    <a:pos x="4" y="2246"/>
                  </a:cxn>
                  <a:cxn ang="0">
                    <a:pos x="9" y="2231"/>
                  </a:cxn>
                  <a:cxn ang="0">
                    <a:pos x="752" y="20"/>
                  </a:cxn>
                  <a:cxn ang="0">
                    <a:pos x="756" y="10"/>
                  </a:cxn>
                  <a:cxn ang="0">
                    <a:pos x="765" y="5"/>
                  </a:cxn>
                  <a:cxn ang="0">
                    <a:pos x="779" y="0"/>
                  </a:cxn>
                </a:cxnLst>
                <a:rect l="0" t="0" r="r" b="b"/>
                <a:pathLst>
                  <a:path w="834" h="2320">
                    <a:moveTo>
                      <a:pt x="779" y="0"/>
                    </a:moveTo>
                    <a:lnTo>
                      <a:pt x="788" y="0"/>
                    </a:lnTo>
                    <a:lnTo>
                      <a:pt x="815" y="10"/>
                    </a:lnTo>
                    <a:lnTo>
                      <a:pt x="825" y="20"/>
                    </a:lnTo>
                    <a:lnTo>
                      <a:pt x="834" y="35"/>
                    </a:lnTo>
                    <a:lnTo>
                      <a:pt x="834" y="65"/>
                    </a:lnTo>
                    <a:lnTo>
                      <a:pt x="829" y="75"/>
                    </a:lnTo>
                    <a:lnTo>
                      <a:pt x="825" y="90"/>
                    </a:lnTo>
                    <a:lnTo>
                      <a:pt x="825" y="85"/>
                    </a:lnTo>
                    <a:lnTo>
                      <a:pt x="91" y="2265"/>
                    </a:lnTo>
                    <a:lnTo>
                      <a:pt x="86" y="2280"/>
                    </a:lnTo>
                    <a:lnTo>
                      <a:pt x="77" y="2295"/>
                    </a:lnTo>
                    <a:lnTo>
                      <a:pt x="68" y="2315"/>
                    </a:lnTo>
                    <a:lnTo>
                      <a:pt x="59" y="2320"/>
                    </a:lnTo>
                    <a:lnTo>
                      <a:pt x="45" y="2320"/>
                    </a:lnTo>
                    <a:lnTo>
                      <a:pt x="18" y="2310"/>
                    </a:lnTo>
                    <a:lnTo>
                      <a:pt x="9" y="2300"/>
                    </a:lnTo>
                    <a:lnTo>
                      <a:pt x="0" y="2285"/>
                    </a:lnTo>
                    <a:lnTo>
                      <a:pt x="0" y="2255"/>
                    </a:lnTo>
                    <a:lnTo>
                      <a:pt x="4" y="2246"/>
                    </a:lnTo>
                    <a:lnTo>
                      <a:pt x="9" y="2231"/>
                    </a:lnTo>
                    <a:lnTo>
                      <a:pt x="752" y="20"/>
                    </a:lnTo>
                    <a:lnTo>
                      <a:pt x="756" y="10"/>
                    </a:lnTo>
                    <a:lnTo>
                      <a:pt x="765" y="5"/>
                    </a:lnTo>
                    <a:lnTo>
                      <a:pt x="77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155"/>
              <p:cNvSpPr>
                <a:spLocks noEditPoints="1"/>
              </p:cNvSpPr>
              <p:nvPr/>
            </p:nvSpPr>
            <p:spPr bwMode="auto">
              <a:xfrm>
                <a:off x="15359" y="3937"/>
                <a:ext cx="920" cy="2097"/>
              </a:xfrm>
              <a:custGeom>
                <a:avLst/>
                <a:gdLst/>
                <a:ahLst/>
                <a:cxnLst>
                  <a:cxn ang="0">
                    <a:pos x="647" y="248"/>
                  </a:cxn>
                  <a:cxn ang="0">
                    <a:pos x="788" y="263"/>
                  </a:cxn>
                  <a:cxn ang="0">
                    <a:pos x="861" y="243"/>
                  </a:cxn>
                  <a:cxn ang="0">
                    <a:pos x="715" y="228"/>
                  </a:cxn>
                  <a:cxn ang="0">
                    <a:pos x="601" y="5"/>
                  </a:cxn>
                  <a:cxn ang="0">
                    <a:pos x="601" y="50"/>
                  </a:cxn>
                  <a:cxn ang="0">
                    <a:pos x="596" y="159"/>
                  </a:cxn>
                  <a:cxn ang="0">
                    <a:pos x="665" y="189"/>
                  </a:cxn>
                  <a:cxn ang="0">
                    <a:pos x="847" y="189"/>
                  </a:cxn>
                  <a:cxn ang="0">
                    <a:pos x="920" y="248"/>
                  </a:cxn>
                  <a:cxn ang="0">
                    <a:pos x="847" y="308"/>
                  </a:cxn>
                  <a:cxn ang="0">
                    <a:pos x="683" y="318"/>
                  </a:cxn>
                  <a:cxn ang="0">
                    <a:pos x="601" y="278"/>
                  </a:cxn>
                  <a:cxn ang="0">
                    <a:pos x="432" y="417"/>
                  </a:cxn>
                  <a:cxn ang="0">
                    <a:pos x="218" y="764"/>
                  </a:cxn>
                  <a:cxn ang="0">
                    <a:pos x="123" y="1170"/>
                  </a:cxn>
                  <a:cxn ang="0">
                    <a:pos x="141" y="1319"/>
                  </a:cxn>
                  <a:cxn ang="0">
                    <a:pos x="237" y="1457"/>
                  </a:cxn>
                  <a:cxn ang="0">
                    <a:pos x="337" y="1507"/>
                  </a:cxn>
                  <a:cxn ang="0">
                    <a:pos x="537" y="1581"/>
                  </a:cxn>
                  <a:cxn ang="0">
                    <a:pos x="651" y="1636"/>
                  </a:cxn>
                  <a:cxn ang="0">
                    <a:pos x="706" y="1710"/>
                  </a:cxn>
                  <a:cxn ang="0">
                    <a:pos x="720" y="1884"/>
                  </a:cxn>
                  <a:cxn ang="0">
                    <a:pos x="615" y="2052"/>
                  </a:cxn>
                  <a:cxn ang="0">
                    <a:pos x="442" y="2092"/>
                  </a:cxn>
                  <a:cxn ang="0">
                    <a:pos x="319" y="2022"/>
                  </a:cxn>
                  <a:cxn ang="0">
                    <a:pos x="291" y="1978"/>
                  </a:cxn>
                  <a:cxn ang="0">
                    <a:pos x="319" y="1963"/>
                  </a:cxn>
                  <a:cxn ang="0">
                    <a:pos x="387" y="2017"/>
                  </a:cxn>
                  <a:cxn ang="0">
                    <a:pos x="537" y="2037"/>
                  </a:cxn>
                  <a:cxn ang="0">
                    <a:pos x="610" y="1933"/>
                  </a:cxn>
                  <a:cxn ang="0">
                    <a:pos x="592" y="1809"/>
                  </a:cxn>
                  <a:cxn ang="0">
                    <a:pos x="510" y="1745"/>
                  </a:cxn>
                  <a:cxn ang="0">
                    <a:pos x="419" y="1710"/>
                  </a:cxn>
                  <a:cxn ang="0">
                    <a:pos x="296" y="1666"/>
                  </a:cxn>
                  <a:cxn ang="0">
                    <a:pos x="141" y="1581"/>
                  </a:cxn>
                  <a:cxn ang="0">
                    <a:pos x="27" y="1418"/>
                  </a:cxn>
                  <a:cxn ang="0">
                    <a:pos x="13" y="1086"/>
                  </a:cxn>
                  <a:cxn ang="0">
                    <a:pos x="164" y="674"/>
                  </a:cxn>
                  <a:cxn ang="0">
                    <a:pos x="405" y="357"/>
                  </a:cxn>
                  <a:cxn ang="0">
                    <a:pos x="546" y="174"/>
                  </a:cxn>
                  <a:cxn ang="0">
                    <a:pos x="551" y="40"/>
                  </a:cxn>
                </a:cxnLst>
                <a:rect l="0" t="0" r="r" b="b"/>
                <a:pathLst>
                  <a:path w="920" h="2097">
                    <a:moveTo>
                      <a:pt x="715" y="228"/>
                    </a:moveTo>
                    <a:lnTo>
                      <a:pt x="679" y="233"/>
                    </a:lnTo>
                    <a:lnTo>
                      <a:pt x="647" y="248"/>
                    </a:lnTo>
                    <a:lnTo>
                      <a:pt x="669" y="258"/>
                    </a:lnTo>
                    <a:lnTo>
                      <a:pt x="692" y="263"/>
                    </a:lnTo>
                    <a:lnTo>
                      <a:pt x="788" y="263"/>
                    </a:lnTo>
                    <a:lnTo>
                      <a:pt x="824" y="253"/>
                    </a:lnTo>
                    <a:lnTo>
                      <a:pt x="847" y="248"/>
                    </a:lnTo>
                    <a:lnTo>
                      <a:pt x="861" y="243"/>
                    </a:lnTo>
                    <a:lnTo>
                      <a:pt x="815" y="233"/>
                    </a:lnTo>
                    <a:lnTo>
                      <a:pt x="783" y="228"/>
                    </a:lnTo>
                    <a:lnTo>
                      <a:pt x="715" y="228"/>
                    </a:lnTo>
                    <a:close/>
                    <a:moveTo>
                      <a:pt x="578" y="0"/>
                    </a:moveTo>
                    <a:lnTo>
                      <a:pt x="592" y="0"/>
                    </a:lnTo>
                    <a:lnTo>
                      <a:pt x="601" y="5"/>
                    </a:lnTo>
                    <a:lnTo>
                      <a:pt x="606" y="15"/>
                    </a:lnTo>
                    <a:lnTo>
                      <a:pt x="606" y="30"/>
                    </a:lnTo>
                    <a:lnTo>
                      <a:pt x="601" y="50"/>
                    </a:lnTo>
                    <a:lnTo>
                      <a:pt x="601" y="80"/>
                    </a:lnTo>
                    <a:lnTo>
                      <a:pt x="596" y="119"/>
                    </a:lnTo>
                    <a:lnTo>
                      <a:pt x="596" y="159"/>
                    </a:lnTo>
                    <a:lnTo>
                      <a:pt x="601" y="184"/>
                    </a:lnTo>
                    <a:lnTo>
                      <a:pt x="610" y="208"/>
                    </a:lnTo>
                    <a:lnTo>
                      <a:pt x="665" y="189"/>
                    </a:lnTo>
                    <a:lnTo>
                      <a:pt x="715" y="184"/>
                    </a:lnTo>
                    <a:lnTo>
                      <a:pt x="797" y="184"/>
                    </a:lnTo>
                    <a:lnTo>
                      <a:pt x="847" y="189"/>
                    </a:lnTo>
                    <a:lnTo>
                      <a:pt x="884" y="199"/>
                    </a:lnTo>
                    <a:lnTo>
                      <a:pt x="911" y="218"/>
                    </a:lnTo>
                    <a:lnTo>
                      <a:pt x="920" y="248"/>
                    </a:lnTo>
                    <a:lnTo>
                      <a:pt x="911" y="278"/>
                    </a:lnTo>
                    <a:lnTo>
                      <a:pt x="884" y="298"/>
                    </a:lnTo>
                    <a:lnTo>
                      <a:pt x="847" y="308"/>
                    </a:lnTo>
                    <a:lnTo>
                      <a:pt x="802" y="313"/>
                    </a:lnTo>
                    <a:lnTo>
                      <a:pt x="761" y="318"/>
                    </a:lnTo>
                    <a:lnTo>
                      <a:pt x="683" y="318"/>
                    </a:lnTo>
                    <a:lnTo>
                      <a:pt x="638" y="308"/>
                    </a:lnTo>
                    <a:lnTo>
                      <a:pt x="596" y="278"/>
                    </a:lnTo>
                    <a:lnTo>
                      <a:pt x="601" y="278"/>
                    </a:lnTo>
                    <a:lnTo>
                      <a:pt x="596" y="278"/>
                    </a:lnTo>
                    <a:lnTo>
                      <a:pt x="519" y="337"/>
                    </a:lnTo>
                    <a:lnTo>
                      <a:pt x="432" y="417"/>
                    </a:lnTo>
                    <a:lnTo>
                      <a:pt x="355" y="521"/>
                    </a:lnTo>
                    <a:lnTo>
                      <a:pt x="282" y="635"/>
                    </a:lnTo>
                    <a:lnTo>
                      <a:pt x="218" y="764"/>
                    </a:lnTo>
                    <a:lnTo>
                      <a:pt x="168" y="897"/>
                    </a:lnTo>
                    <a:lnTo>
                      <a:pt x="136" y="1031"/>
                    </a:lnTo>
                    <a:lnTo>
                      <a:pt x="123" y="1170"/>
                    </a:lnTo>
                    <a:lnTo>
                      <a:pt x="123" y="1205"/>
                    </a:lnTo>
                    <a:lnTo>
                      <a:pt x="127" y="1259"/>
                    </a:lnTo>
                    <a:lnTo>
                      <a:pt x="141" y="1319"/>
                    </a:lnTo>
                    <a:lnTo>
                      <a:pt x="168" y="1378"/>
                    </a:lnTo>
                    <a:lnTo>
                      <a:pt x="214" y="1438"/>
                    </a:lnTo>
                    <a:lnTo>
                      <a:pt x="237" y="1457"/>
                    </a:lnTo>
                    <a:lnTo>
                      <a:pt x="264" y="1477"/>
                    </a:lnTo>
                    <a:lnTo>
                      <a:pt x="296" y="1492"/>
                    </a:lnTo>
                    <a:lnTo>
                      <a:pt x="337" y="1507"/>
                    </a:lnTo>
                    <a:lnTo>
                      <a:pt x="396" y="1532"/>
                    </a:lnTo>
                    <a:lnTo>
                      <a:pt x="469" y="1557"/>
                    </a:lnTo>
                    <a:lnTo>
                      <a:pt x="537" y="1581"/>
                    </a:lnTo>
                    <a:lnTo>
                      <a:pt x="587" y="1601"/>
                    </a:lnTo>
                    <a:lnTo>
                      <a:pt x="624" y="1616"/>
                    </a:lnTo>
                    <a:lnTo>
                      <a:pt x="651" y="1636"/>
                    </a:lnTo>
                    <a:lnTo>
                      <a:pt x="674" y="1661"/>
                    </a:lnTo>
                    <a:lnTo>
                      <a:pt x="688" y="1680"/>
                    </a:lnTo>
                    <a:lnTo>
                      <a:pt x="706" y="1710"/>
                    </a:lnTo>
                    <a:lnTo>
                      <a:pt x="724" y="1755"/>
                    </a:lnTo>
                    <a:lnTo>
                      <a:pt x="729" y="1814"/>
                    </a:lnTo>
                    <a:lnTo>
                      <a:pt x="720" y="1884"/>
                    </a:lnTo>
                    <a:lnTo>
                      <a:pt x="697" y="1948"/>
                    </a:lnTo>
                    <a:lnTo>
                      <a:pt x="660" y="2008"/>
                    </a:lnTo>
                    <a:lnTo>
                      <a:pt x="615" y="2052"/>
                    </a:lnTo>
                    <a:lnTo>
                      <a:pt x="560" y="2087"/>
                    </a:lnTo>
                    <a:lnTo>
                      <a:pt x="496" y="2097"/>
                    </a:lnTo>
                    <a:lnTo>
                      <a:pt x="442" y="2092"/>
                    </a:lnTo>
                    <a:lnTo>
                      <a:pt x="391" y="2072"/>
                    </a:lnTo>
                    <a:lnTo>
                      <a:pt x="350" y="2052"/>
                    </a:lnTo>
                    <a:lnTo>
                      <a:pt x="319" y="2022"/>
                    </a:lnTo>
                    <a:lnTo>
                      <a:pt x="300" y="2003"/>
                    </a:lnTo>
                    <a:lnTo>
                      <a:pt x="291" y="1988"/>
                    </a:lnTo>
                    <a:lnTo>
                      <a:pt x="291" y="1978"/>
                    </a:lnTo>
                    <a:lnTo>
                      <a:pt x="296" y="1968"/>
                    </a:lnTo>
                    <a:lnTo>
                      <a:pt x="305" y="1963"/>
                    </a:lnTo>
                    <a:lnTo>
                      <a:pt x="319" y="1963"/>
                    </a:lnTo>
                    <a:lnTo>
                      <a:pt x="328" y="1973"/>
                    </a:lnTo>
                    <a:lnTo>
                      <a:pt x="337" y="1978"/>
                    </a:lnTo>
                    <a:lnTo>
                      <a:pt x="387" y="2017"/>
                    </a:lnTo>
                    <a:lnTo>
                      <a:pt x="442" y="2037"/>
                    </a:lnTo>
                    <a:lnTo>
                      <a:pt x="496" y="2047"/>
                    </a:lnTo>
                    <a:lnTo>
                      <a:pt x="537" y="2037"/>
                    </a:lnTo>
                    <a:lnTo>
                      <a:pt x="569" y="2012"/>
                    </a:lnTo>
                    <a:lnTo>
                      <a:pt x="596" y="1978"/>
                    </a:lnTo>
                    <a:lnTo>
                      <a:pt x="610" y="1933"/>
                    </a:lnTo>
                    <a:lnTo>
                      <a:pt x="615" y="1894"/>
                    </a:lnTo>
                    <a:lnTo>
                      <a:pt x="610" y="1844"/>
                    </a:lnTo>
                    <a:lnTo>
                      <a:pt x="592" y="1809"/>
                    </a:lnTo>
                    <a:lnTo>
                      <a:pt x="565" y="1780"/>
                    </a:lnTo>
                    <a:lnTo>
                      <a:pt x="537" y="1760"/>
                    </a:lnTo>
                    <a:lnTo>
                      <a:pt x="510" y="1745"/>
                    </a:lnTo>
                    <a:lnTo>
                      <a:pt x="483" y="1735"/>
                    </a:lnTo>
                    <a:lnTo>
                      <a:pt x="446" y="1720"/>
                    </a:lnTo>
                    <a:lnTo>
                      <a:pt x="419" y="1710"/>
                    </a:lnTo>
                    <a:lnTo>
                      <a:pt x="387" y="1700"/>
                    </a:lnTo>
                    <a:lnTo>
                      <a:pt x="350" y="1685"/>
                    </a:lnTo>
                    <a:lnTo>
                      <a:pt x="296" y="1666"/>
                    </a:lnTo>
                    <a:lnTo>
                      <a:pt x="246" y="1646"/>
                    </a:lnTo>
                    <a:lnTo>
                      <a:pt x="191" y="1616"/>
                    </a:lnTo>
                    <a:lnTo>
                      <a:pt x="141" y="1581"/>
                    </a:lnTo>
                    <a:lnTo>
                      <a:pt x="95" y="1537"/>
                    </a:lnTo>
                    <a:lnTo>
                      <a:pt x="54" y="1482"/>
                    </a:lnTo>
                    <a:lnTo>
                      <a:pt x="27" y="1418"/>
                    </a:lnTo>
                    <a:lnTo>
                      <a:pt x="9" y="1333"/>
                    </a:lnTo>
                    <a:lnTo>
                      <a:pt x="0" y="1234"/>
                    </a:lnTo>
                    <a:lnTo>
                      <a:pt x="13" y="1086"/>
                    </a:lnTo>
                    <a:lnTo>
                      <a:pt x="45" y="942"/>
                    </a:lnTo>
                    <a:lnTo>
                      <a:pt x="95" y="803"/>
                    </a:lnTo>
                    <a:lnTo>
                      <a:pt x="164" y="674"/>
                    </a:lnTo>
                    <a:lnTo>
                      <a:pt x="237" y="555"/>
                    </a:lnTo>
                    <a:lnTo>
                      <a:pt x="319" y="446"/>
                    </a:lnTo>
                    <a:lnTo>
                      <a:pt x="405" y="357"/>
                    </a:lnTo>
                    <a:lnTo>
                      <a:pt x="487" y="288"/>
                    </a:lnTo>
                    <a:lnTo>
                      <a:pt x="565" y="233"/>
                    </a:lnTo>
                    <a:lnTo>
                      <a:pt x="546" y="174"/>
                    </a:lnTo>
                    <a:lnTo>
                      <a:pt x="542" y="114"/>
                    </a:lnTo>
                    <a:lnTo>
                      <a:pt x="542" y="99"/>
                    </a:lnTo>
                    <a:lnTo>
                      <a:pt x="551" y="40"/>
                    </a:lnTo>
                    <a:lnTo>
                      <a:pt x="560" y="10"/>
                    </a:lnTo>
                    <a:lnTo>
                      <a:pt x="57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Freeform 156"/>
              <p:cNvSpPr>
                <a:spLocks/>
              </p:cNvSpPr>
              <p:nvPr/>
            </p:nvSpPr>
            <p:spPr bwMode="auto">
              <a:xfrm>
                <a:off x="16466" y="3813"/>
                <a:ext cx="497" cy="2320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23" y="0"/>
                  </a:cxn>
                  <a:cxn ang="0">
                    <a:pos x="36" y="5"/>
                  </a:cxn>
                  <a:cxn ang="0">
                    <a:pos x="68" y="30"/>
                  </a:cxn>
                  <a:cxn ang="0">
                    <a:pos x="105" y="65"/>
                  </a:cxn>
                  <a:cxn ang="0">
                    <a:pos x="150" y="114"/>
                  </a:cxn>
                  <a:cxn ang="0">
                    <a:pos x="200" y="174"/>
                  </a:cxn>
                  <a:cxn ang="0">
                    <a:pos x="250" y="248"/>
                  </a:cxn>
                  <a:cxn ang="0">
                    <a:pos x="305" y="337"/>
                  </a:cxn>
                  <a:cxn ang="0">
                    <a:pos x="355" y="437"/>
                  </a:cxn>
                  <a:cxn ang="0">
                    <a:pos x="415" y="595"/>
                  </a:cxn>
                  <a:cxn ang="0">
                    <a:pos x="456" y="754"/>
                  </a:cxn>
                  <a:cxn ang="0">
                    <a:pos x="483" y="902"/>
                  </a:cxn>
                  <a:cxn ang="0">
                    <a:pos x="492" y="1041"/>
                  </a:cxn>
                  <a:cxn ang="0">
                    <a:pos x="497" y="1160"/>
                  </a:cxn>
                  <a:cxn ang="0">
                    <a:pos x="492" y="1160"/>
                  </a:cxn>
                  <a:cxn ang="0">
                    <a:pos x="487" y="1314"/>
                  </a:cxn>
                  <a:cxn ang="0">
                    <a:pos x="469" y="1492"/>
                  </a:cxn>
                  <a:cxn ang="0">
                    <a:pos x="428" y="1676"/>
                  </a:cxn>
                  <a:cxn ang="0">
                    <a:pos x="360" y="1869"/>
                  </a:cxn>
                  <a:cxn ang="0">
                    <a:pos x="310" y="1973"/>
                  </a:cxn>
                  <a:cxn ang="0">
                    <a:pos x="255" y="2062"/>
                  </a:cxn>
                  <a:cxn ang="0">
                    <a:pos x="200" y="2141"/>
                  </a:cxn>
                  <a:cxn ang="0">
                    <a:pos x="150" y="2206"/>
                  </a:cxn>
                  <a:cxn ang="0">
                    <a:pos x="105" y="2255"/>
                  </a:cxn>
                  <a:cxn ang="0">
                    <a:pos x="64" y="2290"/>
                  </a:cxn>
                  <a:cxn ang="0">
                    <a:pos x="36" y="2315"/>
                  </a:cxn>
                  <a:cxn ang="0">
                    <a:pos x="23" y="2320"/>
                  </a:cxn>
                  <a:cxn ang="0">
                    <a:pos x="14" y="2320"/>
                  </a:cxn>
                  <a:cxn ang="0">
                    <a:pos x="4" y="2315"/>
                  </a:cxn>
                  <a:cxn ang="0">
                    <a:pos x="0" y="2305"/>
                  </a:cxn>
                  <a:cxn ang="0">
                    <a:pos x="0" y="2295"/>
                  </a:cxn>
                  <a:cxn ang="0">
                    <a:pos x="4" y="2290"/>
                  </a:cxn>
                  <a:cxn ang="0">
                    <a:pos x="9" y="2280"/>
                  </a:cxn>
                  <a:cxn ang="0">
                    <a:pos x="18" y="2270"/>
                  </a:cxn>
                  <a:cxn ang="0">
                    <a:pos x="32" y="2260"/>
                  </a:cxn>
                  <a:cxn ang="0">
                    <a:pos x="132" y="2127"/>
                  </a:cxn>
                  <a:cxn ang="0">
                    <a:pos x="214" y="1983"/>
                  </a:cxn>
                  <a:cxn ang="0">
                    <a:pos x="278" y="1829"/>
                  </a:cxn>
                  <a:cxn ang="0">
                    <a:pos x="323" y="1666"/>
                  </a:cxn>
                  <a:cxn ang="0">
                    <a:pos x="351" y="1502"/>
                  </a:cxn>
                  <a:cxn ang="0">
                    <a:pos x="369" y="1329"/>
                  </a:cxn>
                  <a:cxn ang="0">
                    <a:pos x="374" y="1160"/>
                  </a:cxn>
                  <a:cxn ang="0">
                    <a:pos x="364" y="957"/>
                  </a:cxn>
                  <a:cxn ang="0">
                    <a:pos x="346" y="774"/>
                  </a:cxn>
                  <a:cxn ang="0">
                    <a:pos x="310" y="600"/>
                  </a:cxn>
                  <a:cxn ang="0">
                    <a:pos x="260" y="446"/>
                  </a:cxn>
                  <a:cxn ang="0">
                    <a:pos x="200" y="303"/>
                  </a:cxn>
                  <a:cxn ang="0">
                    <a:pos x="127" y="179"/>
                  </a:cxn>
                  <a:cxn ang="0">
                    <a:pos x="41" y="75"/>
                  </a:cxn>
                  <a:cxn ang="0">
                    <a:pos x="27" y="60"/>
                  </a:cxn>
                  <a:cxn ang="0">
                    <a:pos x="14" y="50"/>
                  </a:cxn>
                  <a:cxn ang="0">
                    <a:pos x="9" y="40"/>
                  </a:cxn>
                  <a:cxn ang="0">
                    <a:pos x="0" y="30"/>
                  </a:cxn>
                  <a:cxn ang="0">
                    <a:pos x="0" y="15"/>
                  </a:cxn>
                  <a:cxn ang="0">
                    <a:pos x="4" y="5"/>
                  </a:cxn>
                  <a:cxn ang="0">
                    <a:pos x="14" y="0"/>
                  </a:cxn>
                </a:cxnLst>
                <a:rect l="0" t="0" r="r" b="b"/>
                <a:pathLst>
                  <a:path w="497" h="2320">
                    <a:moveTo>
                      <a:pt x="14" y="0"/>
                    </a:moveTo>
                    <a:lnTo>
                      <a:pt x="23" y="0"/>
                    </a:lnTo>
                    <a:lnTo>
                      <a:pt x="36" y="5"/>
                    </a:lnTo>
                    <a:lnTo>
                      <a:pt x="68" y="30"/>
                    </a:lnTo>
                    <a:lnTo>
                      <a:pt x="105" y="65"/>
                    </a:lnTo>
                    <a:lnTo>
                      <a:pt x="150" y="114"/>
                    </a:lnTo>
                    <a:lnTo>
                      <a:pt x="200" y="174"/>
                    </a:lnTo>
                    <a:lnTo>
                      <a:pt x="250" y="248"/>
                    </a:lnTo>
                    <a:lnTo>
                      <a:pt x="305" y="337"/>
                    </a:lnTo>
                    <a:lnTo>
                      <a:pt x="355" y="437"/>
                    </a:lnTo>
                    <a:lnTo>
                      <a:pt x="415" y="595"/>
                    </a:lnTo>
                    <a:lnTo>
                      <a:pt x="456" y="754"/>
                    </a:lnTo>
                    <a:lnTo>
                      <a:pt x="483" y="902"/>
                    </a:lnTo>
                    <a:lnTo>
                      <a:pt x="492" y="1041"/>
                    </a:lnTo>
                    <a:lnTo>
                      <a:pt x="497" y="1160"/>
                    </a:lnTo>
                    <a:lnTo>
                      <a:pt x="492" y="1160"/>
                    </a:lnTo>
                    <a:lnTo>
                      <a:pt x="487" y="1314"/>
                    </a:lnTo>
                    <a:lnTo>
                      <a:pt x="469" y="1492"/>
                    </a:lnTo>
                    <a:lnTo>
                      <a:pt x="428" y="1676"/>
                    </a:lnTo>
                    <a:lnTo>
                      <a:pt x="360" y="1869"/>
                    </a:lnTo>
                    <a:lnTo>
                      <a:pt x="310" y="1973"/>
                    </a:lnTo>
                    <a:lnTo>
                      <a:pt x="255" y="2062"/>
                    </a:lnTo>
                    <a:lnTo>
                      <a:pt x="200" y="2141"/>
                    </a:lnTo>
                    <a:lnTo>
                      <a:pt x="150" y="2206"/>
                    </a:lnTo>
                    <a:lnTo>
                      <a:pt x="105" y="2255"/>
                    </a:lnTo>
                    <a:lnTo>
                      <a:pt x="64" y="2290"/>
                    </a:lnTo>
                    <a:lnTo>
                      <a:pt x="36" y="2315"/>
                    </a:lnTo>
                    <a:lnTo>
                      <a:pt x="23" y="2320"/>
                    </a:lnTo>
                    <a:lnTo>
                      <a:pt x="14" y="2320"/>
                    </a:lnTo>
                    <a:lnTo>
                      <a:pt x="4" y="2315"/>
                    </a:lnTo>
                    <a:lnTo>
                      <a:pt x="0" y="2305"/>
                    </a:lnTo>
                    <a:lnTo>
                      <a:pt x="0" y="2295"/>
                    </a:lnTo>
                    <a:lnTo>
                      <a:pt x="4" y="2290"/>
                    </a:lnTo>
                    <a:lnTo>
                      <a:pt x="9" y="2280"/>
                    </a:lnTo>
                    <a:lnTo>
                      <a:pt x="18" y="2270"/>
                    </a:lnTo>
                    <a:lnTo>
                      <a:pt x="32" y="2260"/>
                    </a:lnTo>
                    <a:lnTo>
                      <a:pt x="132" y="2127"/>
                    </a:lnTo>
                    <a:lnTo>
                      <a:pt x="214" y="1983"/>
                    </a:lnTo>
                    <a:lnTo>
                      <a:pt x="278" y="1829"/>
                    </a:lnTo>
                    <a:lnTo>
                      <a:pt x="323" y="1666"/>
                    </a:lnTo>
                    <a:lnTo>
                      <a:pt x="351" y="1502"/>
                    </a:lnTo>
                    <a:lnTo>
                      <a:pt x="369" y="1329"/>
                    </a:lnTo>
                    <a:lnTo>
                      <a:pt x="374" y="1160"/>
                    </a:lnTo>
                    <a:lnTo>
                      <a:pt x="364" y="957"/>
                    </a:lnTo>
                    <a:lnTo>
                      <a:pt x="346" y="774"/>
                    </a:lnTo>
                    <a:lnTo>
                      <a:pt x="310" y="600"/>
                    </a:lnTo>
                    <a:lnTo>
                      <a:pt x="260" y="446"/>
                    </a:lnTo>
                    <a:lnTo>
                      <a:pt x="200" y="303"/>
                    </a:lnTo>
                    <a:lnTo>
                      <a:pt x="127" y="179"/>
                    </a:lnTo>
                    <a:lnTo>
                      <a:pt x="41" y="75"/>
                    </a:lnTo>
                    <a:lnTo>
                      <a:pt x="27" y="60"/>
                    </a:lnTo>
                    <a:lnTo>
                      <a:pt x="14" y="50"/>
                    </a:lnTo>
                    <a:lnTo>
                      <a:pt x="9" y="40"/>
                    </a:lnTo>
                    <a:lnTo>
                      <a:pt x="0" y="30"/>
                    </a:lnTo>
                    <a:lnTo>
                      <a:pt x="0" y="15"/>
                    </a:lnTo>
                    <a:lnTo>
                      <a:pt x="4" y="5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37" name="TextBox 36"/>
          <p:cNvSpPr txBox="1"/>
          <p:nvPr/>
        </p:nvSpPr>
        <p:spPr>
          <a:xfrm>
            <a:off x="0" y="3733800"/>
            <a:ext cx="9144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 i="1" u="sng" dirty="0" smtClean="0">
                <a:solidFill>
                  <a:srgbClr val="7030A0"/>
                </a:solidFill>
              </a:rPr>
              <a:t>Framed</a:t>
            </a:r>
            <a:r>
              <a:rPr lang="en-US" sz="3600" dirty="0" smtClean="0">
                <a:solidFill>
                  <a:srgbClr val="7030A0"/>
                </a:solidFill>
              </a:rPr>
              <a:t> BPS States are states in </a:t>
            </a:r>
            <a:r>
              <a:rPr lang="en-US" sz="3600" dirty="0" smtClean="0">
                <a:solidFill>
                  <a:srgbClr val="7030A0"/>
                </a:solidFill>
                <a:latin typeface="Monotype Corsiva" pitchFamily="66" charset="0"/>
              </a:rPr>
              <a:t>H </a:t>
            </a:r>
            <a:r>
              <a:rPr lang="en-US" sz="3600" baseline="-25000" dirty="0" smtClean="0">
                <a:solidFill>
                  <a:srgbClr val="7030A0"/>
                </a:solidFill>
              </a:rPr>
              <a:t>L,</a:t>
            </a:r>
            <a:r>
              <a:rPr lang="en-US" sz="3600" baseline="-25000" dirty="0" smtClean="0">
                <a:solidFill>
                  <a:srgbClr val="7030A0"/>
                </a:solidFill>
                <a:sym typeface="Mathematica1"/>
              </a:rPr>
              <a:t>  </a:t>
            </a:r>
            <a:r>
              <a:rPr lang="en-US" sz="3600" dirty="0" smtClean="0">
                <a:solidFill>
                  <a:srgbClr val="7030A0"/>
                </a:solidFill>
                <a:sym typeface="Mathematica1"/>
              </a:rPr>
              <a:t>which saturate</a:t>
            </a:r>
            <a:r>
              <a:rPr lang="en-US" sz="3600" dirty="0" smtClean="0">
                <a:solidFill>
                  <a:srgbClr val="7030A0"/>
                </a:solidFill>
              </a:rPr>
              <a:t> the bound.</a:t>
            </a:r>
            <a:endParaRPr lang="en-US" sz="3600" dirty="0">
              <a:solidFill>
                <a:srgbClr val="7030A0"/>
              </a:solidFill>
            </a:endParaRPr>
          </a:p>
        </p:txBody>
      </p:sp>
      <p:pic>
        <p:nvPicPr>
          <p:cNvPr id="62" name="Picture 1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0" y="1219200"/>
            <a:ext cx="3010278" cy="2133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5124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609600" y="5410200"/>
            <a:ext cx="7626855" cy="838200"/>
            <a:chOff x="780" y="3272"/>
            <a:chExt cx="16988" cy="1867"/>
          </a:xfrm>
          <a:solidFill>
            <a:srgbClr val="FF0000"/>
          </a:solidFill>
        </p:grpSpPr>
        <p:sp>
          <p:nvSpPr>
            <p:cNvPr id="5126" name="Rectangle 6"/>
            <p:cNvSpPr>
              <a:spLocks noChangeArrowheads="1"/>
            </p:cNvSpPr>
            <p:nvPr/>
          </p:nvSpPr>
          <p:spPr bwMode="auto">
            <a:xfrm>
              <a:off x="780" y="3298"/>
              <a:ext cx="1154" cy="71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7" name="Freeform 7"/>
            <p:cNvSpPr>
              <a:spLocks/>
            </p:cNvSpPr>
            <p:nvPr/>
          </p:nvSpPr>
          <p:spPr bwMode="auto">
            <a:xfrm>
              <a:off x="796" y="3491"/>
              <a:ext cx="1014" cy="1102"/>
            </a:xfrm>
            <a:custGeom>
              <a:avLst/>
              <a:gdLst/>
              <a:ahLst/>
              <a:cxnLst>
                <a:cxn ang="0">
                  <a:pos x="618" y="11"/>
                </a:cxn>
                <a:cxn ang="0">
                  <a:pos x="811" y="87"/>
                </a:cxn>
                <a:cxn ang="0">
                  <a:pos x="941" y="220"/>
                </a:cxn>
                <a:cxn ang="0">
                  <a:pos x="993" y="388"/>
                </a:cxn>
                <a:cxn ang="0">
                  <a:pos x="951" y="567"/>
                </a:cxn>
                <a:cxn ang="0">
                  <a:pos x="852" y="735"/>
                </a:cxn>
                <a:cxn ang="0">
                  <a:pos x="743" y="913"/>
                </a:cxn>
                <a:cxn ang="0">
                  <a:pos x="837" y="1000"/>
                </a:cxn>
                <a:cxn ang="0">
                  <a:pos x="925" y="990"/>
                </a:cxn>
                <a:cxn ang="0">
                  <a:pos x="946" y="959"/>
                </a:cxn>
                <a:cxn ang="0">
                  <a:pos x="972" y="847"/>
                </a:cxn>
                <a:cxn ang="0">
                  <a:pos x="962" y="1102"/>
                </a:cxn>
                <a:cxn ang="0">
                  <a:pos x="686" y="1102"/>
                </a:cxn>
                <a:cxn ang="0">
                  <a:pos x="665" y="1092"/>
                </a:cxn>
                <a:cxn ang="0">
                  <a:pos x="665" y="1071"/>
                </a:cxn>
                <a:cxn ang="0">
                  <a:pos x="691" y="898"/>
                </a:cxn>
                <a:cxn ang="0">
                  <a:pos x="738" y="755"/>
                </a:cxn>
                <a:cxn ang="0">
                  <a:pos x="816" y="505"/>
                </a:cxn>
                <a:cxn ang="0">
                  <a:pos x="821" y="296"/>
                </a:cxn>
                <a:cxn ang="0">
                  <a:pos x="748" y="148"/>
                </a:cxn>
                <a:cxn ang="0">
                  <a:pos x="639" y="62"/>
                </a:cxn>
                <a:cxn ang="0">
                  <a:pos x="504" y="36"/>
                </a:cxn>
                <a:cxn ang="0">
                  <a:pos x="379" y="62"/>
                </a:cxn>
                <a:cxn ang="0">
                  <a:pos x="265" y="143"/>
                </a:cxn>
                <a:cxn ang="0">
                  <a:pos x="197" y="291"/>
                </a:cxn>
                <a:cxn ang="0">
                  <a:pos x="197" y="505"/>
                </a:cxn>
                <a:cxn ang="0">
                  <a:pos x="265" y="725"/>
                </a:cxn>
                <a:cxn ang="0">
                  <a:pos x="322" y="893"/>
                </a:cxn>
                <a:cxn ang="0">
                  <a:pos x="348" y="1071"/>
                </a:cxn>
                <a:cxn ang="0">
                  <a:pos x="348" y="1092"/>
                </a:cxn>
                <a:cxn ang="0">
                  <a:pos x="327" y="1102"/>
                </a:cxn>
                <a:cxn ang="0">
                  <a:pos x="57" y="1102"/>
                </a:cxn>
                <a:cxn ang="0">
                  <a:pos x="41" y="847"/>
                </a:cxn>
                <a:cxn ang="0">
                  <a:pos x="67" y="964"/>
                </a:cxn>
                <a:cxn ang="0">
                  <a:pos x="93" y="990"/>
                </a:cxn>
                <a:cxn ang="0">
                  <a:pos x="176" y="1000"/>
                </a:cxn>
                <a:cxn ang="0">
                  <a:pos x="275" y="913"/>
                </a:cxn>
                <a:cxn ang="0">
                  <a:pos x="161" y="735"/>
                </a:cxn>
                <a:cxn ang="0">
                  <a:pos x="62" y="567"/>
                </a:cxn>
                <a:cxn ang="0">
                  <a:pos x="20" y="388"/>
                </a:cxn>
                <a:cxn ang="0">
                  <a:pos x="88" y="194"/>
                </a:cxn>
                <a:cxn ang="0">
                  <a:pos x="260" y="51"/>
                </a:cxn>
                <a:cxn ang="0">
                  <a:pos x="509" y="0"/>
                </a:cxn>
              </a:cxnLst>
              <a:rect l="0" t="0" r="r" b="b"/>
              <a:pathLst>
                <a:path w="1014" h="1102">
                  <a:moveTo>
                    <a:pt x="509" y="0"/>
                  </a:moveTo>
                  <a:lnTo>
                    <a:pt x="618" y="11"/>
                  </a:lnTo>
                  <a:lnTo>
                    <a:pt x="722" y="41"/>
                  </a:lnTo>
                  <a:lnTo>
                    <a:pt x="811" y="87"/>
                  </a:lnTo>
                  <a:lnTo>
                    <a:pt x="884" y="148"/>
                  </a:lnTo>
                  <a:lnTo>
                    <a:pt x="941" y="220"/>
                  </a:lnTo>
                  <a:lnTo>
                    <a:pt x="977" y="301"/>
                  </a:lnTo>
                  <a:lnTo>
                    <a:pt x="993" y="388"/>
                  </a:lnTo>
                  <a:lnTo>
                    <a:pt x="982" y="480"/>
                  </a:lnTo>
                  <a:lnTo>
                    <a:pt x="951" y="567"/>
                  </a:lnTo>
                  <a:lnTo>
                    <a:pt x="904" y="653"/>
                  </a:lnTo>
                  <a:lnTo>
                    <a:pt x="852" y="735"/>
                  </a:lnTo>
                  <a:lnTo>
                    <a:pt x="790" y="832"/>
                  </a:lnTo>
                  <a:lnTo>
                    <a:pt x="743" y="913"/>
                  </a:lnTo>
                  <a:lnTo>
                    <a:pt x="712" y="1000"/>
                  </a:lnTo>
                  <a:lnTo>
                    <a:pt x="837" y="1000"/>
                  </a:lnTo>
                  <a:lnTo>
                    <a:pt x="894" y="1000"/>
                  </a:lnTo>
                  <a:lnTo>
                    <a:pt x="925" y="990"/>
                  </a:lnTo>
                  <a:lnTo>
                    <a:pt x="936" y="980"/>
                  </a:lnTo>
                  <a:lnTo>
                    <a:pt x="946" y="959"/>
                  </a:lnTo>
                  <a:lnTo>
                    <a:pt x="962" y="908"/>
                  </a:lnTo>
                  <a:lnTo>
                    <a:pt x="972" y="847"/>
                  </a:lnTo>
                  <a:lnTo>
                    <a:pt x="1014" y="847"/>
                  </a:lnTo>
                  <a:lnTo>
                    <a:pt x="962" y="1102"/>
                  </a:lnTo>
                  <a:lnTo>
                    <a:pt x="707" y="1102"/>
                  </a:lnTo>
                  <a:lnTo>
                    <a:pt x="686" y="1102"/>
                  </a:lnTo>
                  <a:lnTo>
                    <a:pt x="676" y="1097"/>
                  </a:lnTo>
                  <a:lnTo>
                    <a:pt x="665" y="1092"/>
                  </a:lnTo>
                  <a:lnTo>
                    <a:pt x="665" y="1087"/>
                  </a:lnTo>
                  <a:lnTo>
                    <a:pt x="665" y="1071"/>
                  </a:lnTo>
                  <a:lnTo>
                    <a:pt x="670" y="985"/>
                  </a:lnTo>
                  <a:lnTo>
                    <a:pt x="691" y="898"/>
                  </a:lnTo>
                  <a:lnTo>
                    <a:pt x="717" y="816"/>
                  </a:lnTo>
                  <a:lnTo>
                    <a:pt x="738" y="755"/>
                  </a:lnTo>
                  <a:lnTo>
                    <a:pt x="785" y="628"/>
                  </a:lnTo>
                  <a:lnTo>
                    <a:pt x="816" y="505"/>
                  </a:lnTo>
                  <a:lnTo>
                    <a:pt x="826" y="388"/>
                  </a:lnTo>
                  <a:lnTo>
                    <a:pt x="821" y="296"/>
                  </a:lnTo>
                  <a:lnTo>
                    <a:pt x="790" y="215"/>
                  </a:lnTo>
                  <a:lnTo>
                    <a:pt x="748" y="148"/>
                  </a:lnTo>
                  <a:lnTo>
                    <a:pt x="696" y="97"/>
                  </a:lnTo>
                  <a:lnTo>
                    <a:pt x="639" y="62"/>
                  </a:lnTo>
                  <a:lnTo>
                    <a:pt x="572" y="41"/>
                  </a:lnTo>
                  <a:lnTo>
                    <a:pt x="504" y="36"/>
                  </a:lnTo>
                  <a:lnTo>
                    <a:pt x="442" y="41"/>
                  </a:lnTo>
                  <a:lnTo>
                    <a:pt x="379" y="62"/>
                  </a:lnTo>
                  <a:lnTo>
                    <a:pt x="317" y="97"/>
                  </a:lnTo>
                  <a:lnTo>
                    <a:pt x="265" y="143"/>
                  </a:lnTo>
                  <a:lnTo>
                    <a:pt x="223" y="210"/>
                  </a:lnTo>
                  <a:lnTo>
                    <a:pt x="197" y="291"/>
                  </a:lnTo>
                  <a:lnTo>
                    <a:pt x="187" y="388"/>
                  </a:lnTo>
                  <a:lnTo>
                    <a:pt x="197" y="505"/>
                  </a:lnTo>
                  <a:lnTo>
                    <a:pt x="228" y="623"/>
                  </a:lnTo>
                  <a:lnTo>
                    <a:pt x="265" y="725"/>
                  </a:lnTo>
                  <a:lnTo>
                    <a:pt x="291" y="801"/>
                  </a:lnTo>
                  <a:lnTo>
                    <a:pt x="322" y="893"/>
                  </a:lnTo>
                  <a:lnTo>
                    <a:pt x="343" y="980"/>
                  </a:lnTo>
                  <a:lnTo>
                    <a:pt x="348" y="1071"/>
                  </a:lnTo>
                  <a:lnTo>
                    <a:pt x="348" y="1087"/>
                  </a:lnTo>
                  <a:lnTo>
                    <a:pt x="348" y="1092"/>
                  </a:lnTo>
                  <a:lnTo>
                    <a:pt x="338" y="1097"/>
                  </a:lnTo>
                  <a:lnTo>
                    <a:pt x="327" y="1102"/>
                  </a:lnTo>
                  <a:lnTo>
                    <a:pt x="312" y="1102"/>
                  </a:lnTo>
                  <a:lnTo>
                    <a:pt x="57" y="1102"/>
                  </a:lnTo>
                  <a:lnTo>
                    <a:pt x="0" y="847"/>
                  </a:lnTo>
                  <a:lnTo>
                    <a:pt x="41" y="847"/>
                  </a:lnTo>
                  <a:lnTo>
                    <a:pt x="52" y="908"/>
                  </a:lnTo>
                  <a:lnTo>
                    <a:pt x="67" y="964"/>
                  </a:lnTo>
                  <a:lnTo>
                    <a:pt x="78" y="980"/>
                  </a:lnTo>
                  <a:lnTo>
                    <a:pt x="93" y="990"/>
                  </a:lnTo>
                  <a:lnTo>
                    <a:pt x="119" y="1000"/>
                  </a:lnTo>
                  <a:lnTo>
                    <a:pt x="176" y="1000"/>
                  </a:lnTo>
                  <a:lnTo>
                    <a:pt x="301" y="1000"/>
                  </a:lnTo>
                  <a:lnTo>
                    <a:pt x="275" y="913"/>
                  </a:lnTo>
                  <a:lnTo>
                    <a:pt x="223" y="832"/>
                  </a:lnTo>
                  <a:lnTo>
                    <a:pt x="161" y="735"/>
                  </a:lnTo>
                  <a:lnTo>
                    <a:pt x="109" y="653"/>
                  </a:lnTo>
                  <a:lnTo>
                    <a:pt x="62" y="567"/>
                  </a:lnTo>
                  <a:lnTo>
                    <a:pt x="31" y="480"/>
                  </a:lnTo>
                  <a:lnTo>
                    <a:pt x="20" y="388"/>
                  </a:lnTo>
                  <a:lnTo>
                    <a:pt x="41" y="286"/>
                  </a:lnTo>
                  <a:lnTo>
                    <a:pt x="88" y="194"/>
                  </a:lnTo>
                  <a:lnTo>
                    <a:pt x="161" y="113"/>
                  </a:lnTo>
                  <a:lnTo>
                    <a:pt x="260" y="51"/>
                  </a:lnTo>
                  <a:lnTo>
                    <a:pt x="374" y="16"/>
                  </a:lnTo>
                  <a:lnTo>
                    <a:pt x="5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8" name="Rectangle 8"/>
            <p:cNvSpPr>
              <a:spLocks noChangeArrowheads="1"/>
            </p:cNvSpPr>
            <p:nvPr/>
          </p:nvSpPr>
          <p:spPr bwMode="auto">
            <a:xfrm>
              <a:off x="780" y="4710"/>
              <a:ext cx="1154" cy="77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9" name="Freeform 9"/>
            <p:cNvSpPr>
              <a:spLocks/>
            </p:cNvSpPr>
            <p:nvPr/>
          </p:nvSpPr>
          <p:spPr bwMode="auto">
            <a:xfrm>
              <a:off x="2038" y="3420"/>
              <a:ext cx="375" cy="1561"/>
            </a:xfrm>
            <a:custGeom>
              <a:avLst/>
              <a:gdLst/>
              <a:ahLst/>
              <a:cxnLst>
                <a:cxn ang="0">
                  <a:pos x="354" y="0"/>
                </a:cxn>
                <a:cxn ang="0">
                  <a:pos x="364" y="0"/>
                </a:cxn>
                <a:cxn ang="0">
                  <a:pos x="370" y="5"/>
                </a:cxn>
                <a:cxn ang="0">
                  <a:pos x="375" y="15"/>
                </a:cxn>
                <a:cxn ang="0">
                  <a:pos x="375" y="20"/>
                </a:cxn>
                <a:cxn ang="0">
                  <a:pos x="370" y="20"/>
                </a:cxn>
                <a:cxn ang="0">
                  <a:pos x="370" y="26"/>
                </a:cxn>
                <a:cxn ang="0">
                  <a:pos x="359" y="31"/>
                </a:cxn>
                <a:cxn ang="0">
                  <a:pos x="349" y="41"/>
                </a:cxn>
                <a:cxn ang="0">
                  <a:pos x="266" y="143"/>
                </a:cxn>
                <a:cxn ang="0">
                  <a:pos x="198" y="260"/>
                </a:cxn>
                <a:cxn ang="0">
                  <a:pos x="151" y="383"/>
                </a:cxn>
                <a:cxn ang="0">
                  <a:pos x="120" y="510"/>
                </a:cxn>
                <a:cxn ang="0">
                  <a:pos x="99" y="643"/>
                </a:cxn>
                <a:cxn ang="0">
                  <a:pos x="94" y="780"/>
                </a:cxn>
                <a:cxn ang="0">
                  <a:pos x="99" y="903"/>
                </a:cxn>
                <a:cxn ang="0">
                  <a:pos x="115" y="1030"/>
                </a:cxn>
                <a:cxn ang="0">
                  <a:pos x="146" y="1163"/>
                </a:cxn>
                <a:cxn ang="0">
                  <a:pos x="193" y="1290"/>
                </a:cxn>
                <a:cxn ang="0">
                  <a:pos x="255" y="1408"/>
                </a:cxn>
                <a:cxn ang="0">
                  <a:pos x="344" y="1515"/>
                </a:cxn>
                <a:cxn ang="0">
                  <a:pos x="359" y="1525"/>
                </a:cxn>
                <a:cxn ang="0">
                  <a:pos x="364" y="1530"/>
                </a:cxn>
                <a:cxn ang="0">
                  <a:pos x="370" y="1540"/>
                </a:cxn>
                <a:cxn ang="0">
                  <a:pos x="370" y="1540"/>
                </a:cxn>
                <a:cxn ang="0">
                  <a:pos x="375" y="1545"/>
                </a:cxn>
                <a:cxn ang="0">
                  <a:pos x="375" y="1545"/>
                </a:cxn>
                <a:cxn ang="0">
                  <a:pos x="375" y="1545"/>
                </a:cxn>
                <a:cxn ang="0">
                  <a:pos x="370" y="1556"/>
                </a:cxn>
                <a:cxn ang="0">
                  <a:pos x="364" y="1561"/>
                </a:cxn>
                <a:cxn ang="0">
                  <a:pos x="354" y="1561"/>
                </a:cxn>
                <a:cxn ang="0">
                  <a:pos x="338" y="1556"/>
                </a:cxn>
                <a:cxn ang="0">
                  <a:pos x="307" y="1530"/>
                </a:cxn>
                <a:cxn ang="0">
                  <a:pos x="260" y="1489"/>
                </a:cxn>
                <a:cxn ang="0">
                  <a:pos x="208" y="1428"/>
                </a:cxn>
                <a:cxn ang="0">
                  <a:pos x="156" y="1357"/>
                </a:cxn>
                <a:cxn ang="0">
                  <a:pos x="110" y="1270"/>
                </a:cxn>
                <a:cxn ang="0">
                  <a:pos x="52" y="1137"/>
                </a:cxn>
                <a:cxn ang="0">
                  <a:pos x="21" y="1005"/>
                </a:cxn>
                <a:cxn ang="0">
                  <a:pos x="6" y="882"/>
                </a:cxn>
                <a:cxn ang="0">
                  <a:pos x="0" y="780"/>
                </a:cxn>
                <a:cxn ang="0">
                  <a:pos x="6" y="673"/>
                </a:cxn>
                <a:cxn ang="0">
                  <a:pos x="21" y="556"/>
                </a:cxn>
                <a:cxn ang="0">
                  <a:pos x="52" y="434"/>
                </a:cxn>
                <a:cxn ang="0">
                  <a:pos x="104" y="306"/>
                </a:cxn>
                <a:cxn ang="0">
                  <a:pos x="151" y="214"/>
                </a:cxn>
                <a:cxn ang="0">
                  <a:pos x="208" y="138"/>
                </a:cxn>
                <a:cxn ang="0">
                  <a:pos x="260" y="77"/>
                </a:cxn>
                <a:cxn ang="0">
                  <a:pos x="302" y="36"/>
                </a:cxn>
                <a:cxn ang="0">
                  <a:pos x="338" y="10"/>
                </a:cxn>
                <a:cxn ang="0">
                  <a:pos x="354" y="0"/>
                </a:cxn>
              </a:cxnLst>
              <a:rect l="0" t="0" r="r" b="b"/>
              <a:pathLst>
                <a:path w="375" h="1561">
                  <a:moveTo>
                    <a:pt x="354" y="0"/>
                  </a:moveTo>
                  <a:lnTo>
                    <a:pt x="364" y="0"/>
                  </a:lnTo>
                  <a:lnTo>
                    <a:pt x="370" y="5"/>
                  </a:lnTo>
                  <a:lnTo>
                    <a:pt x="375" y="15"/>
                  </a:lnTo>
                  <a:lnTo>
                    <a:pt x="375" y="20"/>
                  </a:lnTo>
                  <a:lnTo>
                    <a:pt x="370" y="20"/>
                  </a:lnTo>
                  <a:lnTo>
                    <a:pt x="370" y="26"/>
                  </a:lnTo>
                  <a:lnTo>
                    <a:pt x="359" y="31"/>
                  </a:lnTo>
                  <a:lnTo>
                    <a:pt x="349" y="41"/>
                  </a:lnTo>
                  <a:lnTo>
                    <a:pt x="266" y="143"/>
                  </a:lnTo>
                  <a:lnTo>
                    <a:pt x="198" y="260"/>
                  </a:lnTo>
                  <a:lnTo>
                    <a:pt x="151" y="383"/>
                  </a:lnTo>
                  <a:lnTo>
                    <a:pt x="120" y="510"/>
                  </a:lnTo>
                  <a:lnTo>
                    <a:pt x="99" y="643"/>
                  </a:lnTo>
                  <a:lnTo>
                    <a:pt x="94" y="780"/>
                  </a:lnTo>
                  <a:lnTo>
                    <a:pt x="99" y="903"/>
                  </a:lnTo>
                  <a:lnTo>
                    <a:pt x="115" y="1030"/>
                  </a:lnTo>
                  <a:lnTo>
                    <a:pt x="146" y="1163"/>
                  </a:lnTo>
                  <a:lnTo>
                    <a:pt x="193" y="1290"/>
                  </a:lnTo>
                  <a:lnTo>
                    <a:pt x="255" y="1408"/>
                  </a:lnTo>
                  <a:lnTo>
                    <a:pt x="344" y="1515"/>
                  </a:lnTo>
                  <a:lnTo>
                    <a:pt x="359" y="1525"/>
                  </a:lnTo>
                  <a:lnTo>
                    <a:pt x="364" y="1530"/>
                  </a:lnTo>
                  <a:lnTo>
                    <a:pt x="370" y="1540"/>
                  </a:lnTo>
                  <a:lnTo>
                    <a:pt x="370" y="1540"/>
                  </a:lnTo>
                  <a:lnTo>
                    <a:pt x="375" y="1545"/>
                  </a:lnTo>
                  <a:lnTo>
                    <a:pt x="375" y="1545"/>
                  </a:lnTo>
                  <a:lnTo>
                    <a:pt x="375" y="1545"/>
                  </a:lnTo>
                  <a:lnTo>
                    <a:pt x="370" y="1556"/>
                  </a:lnTo>
                  <a:lnTo>
                    <a:pt x="364" y="1561"/>
                  </a:lnTo>
                  <a:lnTo>
                    <a:pt x="354" y="1561"/>
                  </a:lnTo>
                  <a:lnTo>
                    <a:pt x="338" y="1556"/>
                  </a:lnTo>
                  <a:lnTo>
                    <a:pt x="307" y="1530"/>
                  </a:lnTo>
                  <a:lnTo>
                    <a:pt x="260" y="1489"/>
                  </a:lnTo>
                  <a:lnTo>
                    <a:pt x="208" y="1428"/>
                  </a:lnTo>
                  <a:lnTo>
                    <a:pt x="156" y="1357"/>
                  </a:lnTo>
                  <a:lnTo>
                    <a:pt x="110" y="1270"/>
                  </a:lnTo>
                  <a:lnTo>
                    <a:pt x="52" y="1137"/>
                  </a:lnTo>
                  <a:lnTo>
                    <a:pt x="21" y="1005"/>
                  </a:lnTo>
                  <a:lnTo>
                    <a:pt x="6" y="882"/>
                  </a:lnTo>
                  <a:lnTo>
                    <a:pt x="0" y="780"/>
                  </a:lnTo>
                  <a:lnTo>
                    <a:pt x="6" y="673"/>
                  </a:lnTo>
                  <a:lnTo>
                    <a:pt x="21" y="556"/>
                  </a:lnTo>
                  <a:lnTo>
                    <a:pt x="52" y="434"/>
                  </a:lnTo>
                  <a:lnTo>
                    <a:pt x="104" y="306"/>
                  </a:lnTo>
                  <a:lnTo>
                    <a:pt x="151" y="214"/>
                  </a:lnTo>
                  <a:lnTo>
                    <a:pt x="208" y="138"/>
                  </a:lnTo>
                  <a:lnTo>
                    <a:pt x="260" y="77"/>
                  </a:lnTo>
                  <a:lnTo>
                    <a:pt x="302" y="36"/>
                  </a:lnTo>
                  <a:lnTo>
                    <a:pt x="338" y="10"/>
                  </a:lnTo>
                  <a:lnTo>
                    <a:pt x="3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0" name="Freeform 10"/>
            <p:cNvSpPr>
              <a:spLocks/>
            </p:cNvSpPr>
            <p:nvPr/>
          </p:nvSpPr>
          <p:spPr bwMode="auto">
            <a:xfrm>
              <a:off x="2558" y="3527"/>
              <a:ext cx="968" cy="1066"/>
            </a:xfrm>
            <a:custGeom>
              <a:avLst/>
              <a:gdLst/>
              <a:ahLst/>
              <a:cxnLst>
                <a:cxn ang="0">
                  <a:pos x="338" y="0"/>
                </a:cxn>
                <a:cxn ang="0">
                  <a:pos x="458" y="0"/>
                </a:cxn>
                <a:cxn ang="0">
                  <a:pos x="557" y="0"/>
                </a:cxn>
                <a:cxn ang="0">
                  <a:pos x="692" y="0"/>
                </a:cxn>
                <a:cxn ang="0">
                  <a:pos x="749" y="0"/>
                </a:cxn>
                <a:cxn ang="0">
                  <a:pos x="760" y="0"/>
                </a:cxn>
                <a:cxn ang="0">
                  <a:pos x="765" y="15"/>
                </a:cxn>
                <a:cxn ang="0">
                  <a:pos x="760" y="41"/>
                </a:cxn>
                <a:cxn ang="0">
                  <a:pos x="734" y="46"/>
                </a:cxn>
                <a:cxn ang="0">
                  <a:pos x="635" y="46"/>
                </a:cxn>
                <a:cxn ang="0">
                  <a:pos x="562" y="66"/>
                </a:cxn>
                <a:cxn ang="0">
                  <a:pos x="536" y="117"/>
                </a:cxn>
                <a:cxn ang="0">
                  <a:pos x="323" y="964"/>
                </a:cxn>
                <a:cxn ang="0">
                  <a:pos x="318" y="984"/>
                </a:cxn>
                <a:cxn ang="0">
                  <a:pos x="312" y="995"/>
                </a:cxn>
                <a:cxn ang="0">
                  <a:pos x="318" y="1010"/>
                </a:cxn>
                <a:cxn ang="0">
                  <a:pos x="333" y="1015"/>
                </a:cxn>
                <a:cxn ang="0">
                  <a:pos x="614" y="1010"/>
                </a:cxn>
                <a:cxn ang="0">
                  <a:pos x="754" y="954"/>
                </a:cxn>
                <a:cxn ang="0">
                  <a:pos x="843" y="857"/>
                </a:cxn>
                <a:cxn ang="0">
                  <a:pos x="900" y="750"/>
                </a:cxn>
                <a:cxn ang="0">
                  <a:pos x="926" y="678"/>
                </a:cxn>
                <a:cxn ang="0">
                  <a:pos x="936" y="663"/>
                </a:cxn>
                <a:cxn ang="0">
                  <a:pos x="957" y="663"/>
                </a:cxn>
                <a:cxn ang="0">
                  <a:pos x="962" y="673"/>
                </a:cxn>
                <a:cxn ang="0">
                  <a:pos x="962" y="684"/>
                </a:cxn>
                <a:cxn ang="0">
                  <a:pos x="962" y="689"/>
                </a:cxn>
                <a:cxn ang="0">
                  <a:pos x="832" y="1035"/>
                </a:cxn>
                <a:cxn ang="0">
                  <a:pos x="822" y="1061"/>
                </a:cxn>
                <a:cxn ang="0">
                  <a:pos x="801" y="1066"/>
                </a:cxn>
                <a:cxn ang="0">
                  <a:pos x="47" y="1066"/>
                </a:cxn>
                <a:cxn ang="0">
                  <a:pos x="16" y="1066"/>
                </a:cxn>
                <a:cxn ang="0">
                  <a:pos x="6" y="1056"/>
                </a:cxn>
                <a:cxn ang="0">
                  <a:pos x="6" y="1035"/>
                </a:cxn>
                <a:cxn ang="0">
                  <a:pos x="16" y="1020"/>
                </a:cxn>
                <a:cxn ang="0">
                  <a:pos x="32" y="1015"/>
                </a:cxn>
                <a:cxn ang="0">
                  <a:pos x="110" y="1015"/>
                </a:cxn>
                <a:cxn ang="0">
                  <a:pos x="167" y="995"/>
                </a:cxn>
                <a:cxn ang="0">
                  <a:pos x="193" y="944"/>
                </a:cxn>
                <a:cxn ang="0">
                  <a:pos x="406" y="92"/>
                </a:cxn>
                <a:cxn ang="0">
                  <a:pos x="411" y="77"/>
                </a:cxn>
                <a:cxn ang="0">
                  <a:pos x="411" y="66"/>
                </a:cxn>
                <a:cxn ang="0">
                  <a:pos x="396" y="56"/>
                </a:cxn>
                <a:cxn ang="0">
                  <a:pos x="370" y="51"/>
                </a:cxn>
                <a:cxn ang="0">
                  <a:pos x="328" y="46"/>
                </a:cxn>
                <a:cxn ang="0">
                  <a:pos x="307" y="46"/>
                </a:cxn>
                <a:cxn ang="0">
                  <a:pos x="276" y="46"/>
                </a:cxn>
                <a:cxn ang="0">
                  <a:pos x="266" y="36"/>
                </a:cxn>
                <a:cxn ang="0">
                  <a:pos x="266" y="15"/>
                </a:cxn>
                <a:cxn ang="0">
                  <a:pos x="276" y="0"/>
                </a:cxn>
                <a:cxn ang="0">
                  <a:pos x="286" y="0"/>
                </a:cxn>
              </a:cxnLst>
              <a:rect l="0" t="0" r="r" b="b"/>
              <a:pathLst>
                <a:path w="968" h="1066">
                  <a:moveTo>
                    <a:pt x="292" y="0"/>
                  </a:moveTo>
                  <a:lnTo>
                    <a:pt x="338" y="0"/>
                  </a:lnTo>
                  <a:lnTo>
                    <a:pt x="401" y="0"/>
                  </a:lnTo>
                  <a:lnTo>
                    <a:pt x="458" y="0"/>
                  </a:lnTo>
                  <a:lnTo>
                    <a:pt x="505" y="5"/>
                  </a:lnTo>
                  <a:lnTo>
                    <a:pt x="557" y="0"/>
                  </a:lnTo>
                  <a:lnTo>
                    <a:pt x="624" y="0"/>
                  </a:lnTo>
                  <a:lnTo>
                    <a:pt x="692" y="0"/>
                  </a:lnTo>
                  <a:lnTo>
                    <a:pt x="744" y="0"/>
                  </a:lnTo>
                  <a:lnTo>
                    <a:pt x="749" y="0"/>
                  </a:lnTo>
                  <a:lnTo>
                    <a:pt x="754" y="0"/>
                  </a:lnTo>
                  <a:lnTo>
                    <a:pt x="760" y="0"/>
                  </a:lnTo>
                  <a:lnTo>
                    <a:pt x="765" y="5"/>
                  </a:lnTo>
                  <a:lnTo>
                    <a:pt x="765" y="15"/>
                  </a:lnTo>
                  <a:lnTo>
                    <a:pt x="765" y="31"/>
                  </a:lnTo>
                  <a:lnTo>
                    <a:pt x="760" y="41"/>
                  </a:lnTo>
                  <a:lnTo>
                    <a:pt x="749" y="41"/>
                  </a:lnTo>
                  <a:lnTo>
                    <a:pt x="734" y="46"/>
                  </a:lnTo>
                  <a:lnTo>
                    <a:pt x="708" y="46"/>
                  </a:lnTo>
                  <a:lnTo>
                    <a:pt x="635" y="46"/>
                  </a:lnTo>
                  <a:lnTo>
                    <a:pt x="588" y="56"/>
                  </a:lnTo>
                  <a:lnTo>
                    <a:pt x="562" y="66"/>
                  </a:lnTo>
                  <a:lnTo>
                    <a:pt x="546" y="87"/>
                  </a:lnTo>
                  <a:lnTo>
                    <a:pt x="536" y="117"/>
                  </a:lnTo>
                  <a:lnTo>
                    <a:pt x="536" y="117"/>
                  </a:lnTo>
                  <a:lnTo>
                    <a:pt x="323" y="964"/>
                  </a:lnTo>
                  <a:lnTo>
                    <a:pt x="318" y="979"/>
                  </a:lnTo>
                  <a:lnTo>
                    <a:pt x="318" y="984"/>
                  </a:lnTo>
                  <a:lnTo>
                    <a:pt x="312" y="990"/>
                  </a:lnTo>
                  <a:lnTo>
                    <a:pt x="312" y="995"/>
                  </a:lnTo>
                  <a:lnTo>
                    <a:pt x="312" y="1000"/>
                  </a:lnTo>
                  <a:lnTo>
                    <a:pt x="318" y="1010"/>
                  </a:lnTo>
                  <a:lnTo>
                    <a:pt x="323" y="1015"/>
                  </a:lnTo>
                  <a:lnTo>
                    <a:pt x="333" y="1015"/>
                  </a:lnTo>
                  <a:lnTo>
                    <a:pt x="520" y="1015"/>
                  </a:lnTo>
                  <a:lnTo>
                    <a:pt x="614" y="1010"/>
                  </a:lnTo>
                  <a:lnTo>
                    <a:pt x="692" y="984"/>
                  </a:lnTo>
                  <a:lnTo>
                    <a:pt x="754" y="954"/>
                  </a:lnTo>
                  <a:lnTo>
                    <a:pt x="801" y="908"/>
                  </a:lnTo>
                  <a:lnTo>
                    <a:pt x="843" y="857"/>
                  </a:lnTo>
                  <a:lnTo>
                    <a:pt x="874" y="806"/>
                  </a:lnTo>
                  <a:lnTo>
                    <a:pt x="900" y="750"/>
                  </a:lnTo>
                  <a:lnTo>
                    <a:pt x="921" y="694"/>
                  </a:lnTo>
                  <a:lnTo>
                    <a:pt x="926" y="678"/>
                  </a:lnTo>
                  <a:lnTo>
                    <a:pt x="931" y="668"/>
                  </a:lnTo>
                  <a:lnTo>
                    <a:pt x="936" y="663"/>
                  </a:lnTo>
                  <a:lnTo>
                    <a:pt x="947" y="663"/>
                  </a:lnTo>
                  <a:lnTo>
                    <a:pt x="957" y="663"/>
                  </a:lnTo>
                  <a:lnTo>
                    <a:pt x="962" y="668"/>
                  </a:lnTo>
                  <a:lnTo>
                    <a:pt x="962" y="673"/>
                  </a:lnTo>
                  <a:lnTo>
                    <a:pt x="968" y="678"/>
                  </a:lnTo>
                  <a:lnTo>
                    <a:pt x="962" y="684"/>
                  </a:lnTo>
                  <a:lnTo>
                    <a:pt x="962" y="684"/>
                  </a:lnTo>
                  <a:lnTo>
                    <a:pt x="962" y="689"/>
                  </a:lnTo>
                  <a:lnTo>
                    <a:pt x="962" y="699"/>
                  </a:lnTo>
                  <a:lnTo>
                    <a:pt x="832" y="1035"/>
                  </a:lnTo>
                  <a:lnTo>
                    <a:pt x="827" y="1051"/>
                  </a:lnTo>
                  <a:lnTo>
                    <a:pt x="822" y="1061"/>
                  </a:lnTo>
                  <a:lnTo>
                    <a:pt x="817" y="1061"/>
                  </a:lnTo>
                  <a:lnTo>
                    <a:pt x="801" y="1066"/>
                  </a:lnTo>
                  <a:lnTo>
                    <a:pt x="786" y="1066"/>
                  </a:lnTo>
                  <a:lnTo>
                    <a:pt x="47" y="1066"/>
                  </a:lnTo>
                  <a:lnTo>
                    <a:pt x="32" y="1066"/>
                  </a:lnTo>
                  <a:lnTo>
                    <a:pt x="16" y="1066"/>
                  </a:lnTo>
                  <a:lnTo>
                    <a:pt x="11" y="1061"/>
                  </a:lnTo>
                  <a:lnTo>
                    <a:pt x="6" y="1056"/>
                  </a:lnTo>
                  <a:lnTo>
                    <a:pt x="0" y="1046"/>
                  </a:lnTo>
                  <a:lnTo>
                    <a:pt x="6" y="1035"/>
                  </a:lnTo>
                  <a:lnTo>
                    <a:pt x="6" y="1025"/>
                  </a:lnTo>
                  <a:lnTo>
                    <a:pt x="16" y="1020"/>
                  </a:lnTo>
                  <a:lnTo>
                    <a:pt x="21" y="1015"/>
                  </a:lnTo>
                  <a:lnTo>
                    <a:pt x="32" y="1015"/>
                  </a:lnTo>
                  <a:lnTo>
                    <a:pt x="47" y="1015"/>
                  </a:lnTo>
                  <a:lnTo>
                    <a:pt x="110" y="1015"/>
                  </a:lnTo>
                  <a:lnTo>
                    <a:pt x="146" y="1005"/>
                  </a:lnTo>
                  <a:lnTo>
                    <a:pt x="167" y="995"/>
                  </a:lnTo>
                  <a:lnTo>
                    <a:pt x="182" y="974"/>
                  </a:lnTo>
                  <a:lnTo>
                    <a:pt x="193" y="944"/>
                  </a:lnTo>
                  <a:lnTo>
                    <a:pt x="406" y="102"/>
                  </a:lnTo>
                  <a:lnTo>
                    <a:pt x="406" y="92"/>
                  </a:lnTo>
                  <a:lnTo>
                    <a:pt x="411" y="82"/>
                  </a:lnTo>
                  <a:lnTo>
                    <a:pt x="411" y="77"/>
                  </a:lnTo>
                  <a:lnTo>
                    <a:pt x="411" y="77"/>
                  </a:lnTo>
                  <a:lnTo>
                    <a:pt x="411" y="66"/>
                  </a:lnTo>
                  <a:lnTo>
                    <a:pt x="406" y="56"/>
                  </a:lnTo>
                  <a:lnTo>
                    <a:pt x="396" y="56"/>
                  </a:lnTo>
                  <a:lnTo>
                    <a:pt x="385" y="51"/>
                  </a:lnTo>
                  <a:lnTo>
                    <a:pt x="370" y="51"/>
                  </a:lnTo>
                  <a:lnTo>
                    <a:pt x="349" y="46"/>
                  </a:lnTo>
                  <a:lnTo>
                    <a:pt x="328" y="46"/>
                  </a:lnTo>
                  <a:lnTo>
                    <a:pt x="312" y="46"/>
                  </a:lnTo>
                  <a:lnTo>
                    <a:pt x="307" y="46"/>
                  </a:lnTo>
                  <a:lnTo>
                    <a:pt x="292" y="46"/>
                  </a:lnTo>
                  <a:lnTo>
                    <a:pt x="276" y="46"/>
                  </a:lnTo>
                  <a:lnTo>
                    <a:pt x="271" y="41"/>
                  </a:lnTo>
                  <a:lnTo>
                    <a:pt x="266" y="36"/>
                  </a:lnTo>
                  <a:lnTo>
                    <a:pt x="266" y="26"/>
                  </a:lnTo>
                  <a:lnTo>
                    <a:pt x="266" y="15"/>
                  </a:lnTo>
                  <a:lnTo>
                    <a:pt x="271" y="5"/>
                  </a:lnTo>
                  <a:lnTo>
                    <a:pt x="276" y="0"/>
                  </a:lnTo>
                  <a:lnTo>
                    <a:pt x="281" y="0"/>
                  </a:lnTo>
                  <a:lnTo>
                    <a:pt x="286" y="0"/>
                  </a:lnTo>
                  <a:lnTo>
                    <a:pt x="2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1" name="Freeform 11"/>
            <p:cNvSpPr>
              <a:spLocks noEditPoints="1"/>
            </p:cNvSpPr>
            <p:nvPr/>
          </p:nvSpPr>
          <p:spPr bwMode="auto">
            <a:xfrm>
              <a:off x="3734" y="3920"/>
              <a:ext cx="171" cy="974"/>
            </a:xfrm>
            <a:custGeom>
              <a:avLst/>
              <a:gdLst/>
              <a:ahLst/>
              <a:cxnLst>
                <a:cxn ang="0">
                  <a:pos x="83" y="505"/>
                </a:cxn>
                <a:cxn ang="0">
                  <a:pos x="119" y="515"/>
                </a:cxn>
                <a:cxn ang="0">
                  <a:pos x="145" y="540"/>
                </a:cxn>
                <a:cxn ang="0">
                  <a:pos x="161" y="571"/>
                </a:cxn>
                <a:cxn ang="0">
                  <a:pos x="166" y="607"/>
                </a:cxn>
                <a:cxn ang="0">
                  <a:pos x="171" y="637"/>
                </a:cxn>
                <a:cxn ang="0">
                  <a:pos x="171" y="668"/>
                </a:cxn>
                <a:cxn ang="0">
                  <a:pos x="161" y="755"/>
                </a:cxn>
                <a:cxn ang="0">
                  <a:pos x="140" y="826"/>
                </a:cxn>
                <a:cxn ang="0">
                  <a:pos x="114" y="887"/>
                </a:cxn>
                <a:cxn ang="0">
                  <a:pos x="83" y="933"/>
                </a:cxn>
                <a:cxn ang="0">
                  <a:pos x="57" y="964"/>
                </a:cxn>
                <a:cxn ang="0">
                  <a:pos x="41" y="974"/>
                </a:cxn>
                <a:cxn ang="0">
                  <a:pos x="31" y="974"/>
                </a:cxn>
                <a:cxn ang="0">
                  <a:pos x="26" y="964"/>
                </a:cxn>
                <a:cxn ang="0">
                  <a:pos x="26" y="959"/>
                </a:cxn>
                <a:cxn ang="0">
                  <a:pos x="26" y="954"/>
                </a:cxn>
                <a:cxn ang="0">
                  <a:pos x="26" y="948"/>
                </a:cxn>
                <a:cxn ang="0">
                  <a:pos x="31" y="943"/>
                </a:cxn>
                <a:cxn ang="0">
                  <a:pos x="36" y="933"/>
                </a:cxn>
                <a:cxn ang="0">
                  <a:pos x="93" y="846"/>
                </a:cxn>
                <a:cxn ang="0">
                  <a:pos x="124" y="770"/>
                </a:cxn>
                <a:cxn ang="0">
                  <a:pos x="135" y="699"/>
                </a:cxn>
                <a:cxn ang="0">
                  <a:pos x="135" y="653"/>
                </a:cxn>
                <a:cxn ang="0">
                  <a:pos x="135" y="653"/>
                </a:cxn>
                <a:cxn ang="0">
                  <a:pos x="124" y="663"/>
                </a:cxn>
                <a:cxn ang="0">
                  <a:pos x="109" y="668"/>
                </a:cxn>
                <a:cxn ang="0">
                  <a:pos x="98" y="668"/>
                </a:cxn>
                <a:cxn ang="0">
                  <a:pos x="93" y="673"/>
                </a:cxn>
                <a:cxn ang="0">
                  <a:pos x="83" y="673"/>
                </a:cxn>
                <a:cxn ang="0">
                  <a:pos x="46" y="663"/>
                </a:cxn>
                <a:cxn ang="0">
                  <a:pos x="20" y="648"/>
                </a:cxn>
                <a:cxn ang="0">
                  <a:pos x="5" y="617"/>
                </a:cxn>
                <a:cxn ang="0">
                  <a:pos x="0" y="586"/>
                </a:cxn>
                <a:cxn ang="0">
                  <a:pos x="5" y="561"/>
                </a:cxn>
                <a:cxn ang="0">
                  <a:pos x="20" y="535"/>
                </a:cxn>
                <a:cxn ang="0">
                  <a:pos x="46" y="515"/>
                </a:cxn>
                <a:cxn ang="0">
                  <a:pos x="83" y="505"/>
                </a:cxn>
                <a:cxn ang="0">
                  <a:pos x="83" y="0"/>
                </a:cxn>
                <a:cxn ang="0">
                  <a:pos x="124" y="10"/>
                </a:cxn>
                <a:cxn ang="0">
                  <a:pos x="156" y="41"/>
                </a:cxn>
                <a:cxn ang="0">
                  <a:pos x="166" y="81"/>
                </a:cxn>
                <a:cxn ang="0">
                  <a:pos x="166" y="81"/>
                </a:cxn>
                <a:cxn ang="0">
                  <a:pos x="166" y="102"/>
                </a:cxn>
                <a:cxn ang="0">
                  <a:pos x="156" y="122"/>
                </a:cxn>
                <a:cxn ang="0">
                  <a:pos x="140" y="138"/>
                </a:cxn>
                <a:cxn ang="0">
                  <a:pos x="124" y="153"/>
                </a:cxn>
                <a:cxn ang="0">
                  <a:pos x="104" y="158"/>
                </a:cxn>
                <a:cxn ang="0">
                  <a:pos x="83" y="163"/>
                </a:cxn>
                <a:cxn ang="0">
                  <a:pos x="41" y="153"/>
                </a:cxn>
                <a:cxn ang="0">
                  <a:pos x="10" y="122"/>
                </a:cxn>
                <a:cxn ang="0">
                  <a:pos x="0" y="81"/>
                </a:cxn>
                <a:cxn ang="0">
                  <a:pos x="10" y="41"/>
                </a:cxn>
                <a:cxn ang="0">
                  <a:pos x="41" y="10"/>
                </a:cxn>
                <a:cxn ang="0">
                  <a:pos x="83" y="0"/>
                </a:cxn>
              </a:cxnLst>
              <a:rect l="0" t="0" r="r" b="b"/>
              <a:pathLst>
                <a:path w="171" h="974">
                  <a:moveTo>
                    <a:pt x="83" y="505"/>
                  </a:moveTo>
                  <a:lnTo>
                    <a:pt x="119" y="515"/>
                  </a:lnTo>
                  <a:lnTo>
                    <a:pt x="145" y="540"/>
                  </a:lnTo>
                  <a:lnTo>
                    <a:pt x="161" y="571"/>
                  </a:lnTo>
                  <a:lnTo>
                    <a:pt x="166" y="607"/>
                  </a:lnTo>
                  <a:lnTo>
                    <a:pt x="171" y="637"/>
                  </a:lnTo>
                  <a:lnTo>
                    <a:pt x="171" y="668"/>
                  </a:lnTo>
                  <a:lnTo>
                    <a:pt x="161" y="755"/>
                  </a:lnTo>
                  <a:lnTo>
                    <a:pt x="140" y="826"/>
                  </a:lnTo>
                  <a:lnTo>
                    <a:pt x="114" y="887"/>
                  </a:lnTo>
                  <a:lnTo>
                    <a:pt x="83" y="933"/>
                  </a:lnTo>
                  <a:lnTo>
                    <a:pt x="57" y="964"/>
                  </a:lnTo>
                  <a:lnTo>
                    <a:pt x="41" y="974"/>
                  </a:lnTo>
                  <a:lnTo>
                    <a:pt x="31" y="974"/>
                  </a:lnTo>
                  <a:lnTo>
                    <a:pt x="26" y="964"/>
                  </a:lnTo>
                  <a:lnTo>
                    <a:pt x="26" y="959"/>
                  </a:lnTo>
                  <a:lnTo>
                    <a:pt x="26" y="954"/>
                  </a:lnTo>
                  <a:lnTo>
                    <a:pt x="26" y="948"/>
                  </a:lnTo>
                  <a:lnTo>
                    <a:pt x="31" y="943"/>
                  </a:lnTo>
                  <a:lnTo>
                    <a:pt x="36" y="933"/>
                  </a:lnTo>
                  <a:lnTo>
                    <a:pt x="93" y="846"/>
                  </a:lnTo>
                  <a:lnTo>
                    <a:pt x="124" y="770"/>
                  </a:lnTo>
                  <a:lnTo>
                    <a:pt x="135" y="699"/>
                  </a:lnTo>
                  <a:lnTo>
                    <a:pt x="135" y="653"/>
                  </a:lnTo>
                  <a:lnTo>
                    <a:pt x="135" y="653"/>
                  </a:lnTo>
                  <a:lnTo>
                    <a:pt x="124" y="663"/>
                  </a:lnTo>
                  <a:lnTo>
                    <a:pt x="109" y="668"/>
                  </a:lnTo>
                  <a:lnTo>
                    <a:pt x="98" y="668"/>
                  </a:lnTo>
                  <a:lnTo>
                    <a:pt x="93" y="673"/>
                  </a:lnTo>
                  <a:lnTo>
                    <a:pt x="83" y="673"/>
                  </a:lnTo>
                  <a:lnTo>
                    <a:pt x="46" y="663"/>
                  </a:lnTo>
                  <a:lnTo>
                    <a:pt x="20" y="648"/>
                  </a:lnTo>
                  <a:lnTo>
                    <a:pt x="5" y="617"/>
                  </a:lnTo>
                  <a:lnTo>
                    <a:pt x="0" y="586"/>
                  </a:lnTo>
                  <a:lnTo>
                    <a:pt x="5" y="561"/>
                  </a:lnTo>
                  <a:lnTo>
                    <a:pt x="20" y="535"/>
                  </a:lnTo>
                  <a:lnTo>
                    <a:pt x="46" y="515"/>
                  </a:lnTo>
                  <a:lnTo>
                    <a:pt x="83" y="505"/>
                  </a:lnTo>
                  <a:close/>
                  <a:moveTo>
                    <a:pt x="83" y="0"/>
                  </a:moveTo>
                  <a:lnTo>
                    <a:pt x="124" y="10"/>
                  </a:lnTo>
                  <a:lnTo>
                    <a:pt x="156" y="41"/>
                  </a:lnTo>
                  <a:lnTo>
                    <a:pt x="166" y="81"/>
                  </a:lnTo>
                  <a:lnTo>
                    <a:pt x="166" y="81"/>
                  </a:lnTo>
                  <a:lnTo>
                    <a:pt x="166" y="102"/>
                  </a:lnTo>
                  <a:lnTo>
                    <a:pt x="156" y="122"/>
                  </a:lnTo>
                  <a:lnTo>
                    <a:pt x="140" y="138"/>
                  </a:lnTo>
                  <a:lnTo>
                    <a:pt x="124" y="153"/>
                  </a:lnTo>
                  <a:lnTo>
                    <a:pt x="104" y="158"/>
                  </a:lnTo>
                  <a:lnTo>
                    <a:pt x="83" y="163"/>
                  </a:lnTo>
                  <a:lnTo>
                    <a:pt x="41" y="153"/>
                  </a:lnTo>
                  <a:lnTo>
                    <a:pt x="10" y="122"/>
                  </a:lnTo>
                  <a:lnTo>
                    <a:pt x="0" y="81"/>
                  </a:lnTo>
                  <a:lnTo>
                    <a:pt x="10" y="41"/>
                  </a:lnTo>
                  <a:lnTo>
                    <a:pt x="41" y="1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2" name="Freeform 12"/>
            <p:cNvSpPr>
              <a:spLocks/>
            </p:cNvSpPr>
            <p:nvPr/>
          </p:nvSpPr>
          <p:spPr bwMode="auto">
            <a:xfrm>
              <a:off x="4337" y="3899"/>
              <a:ext cx="837" cy="1031"/>
            </a:xfrm>
            <a:custGeom>
              <a:avLst/>
              <a:gdLst/>
              <a:ahLst/>
              <a:cxnLst>
                <a:cxn ang="0">
                  <a:pos x="369" y="11"/>
                </a:cxn>
                <a:cxn ang="0">
                  <a:pos x="463" y="72"/>
                </a:cxn>
                <a:cxn ang="0">
                  <a:pos x="520" y="174"/>
                </a:cxn>
                <a:cxn ang="0">
                  <a:pos x="577" y="373"/>
                </a:cxn>
                <a:cxn ang="0">
                  <a:pos x="587" y="495"/>
                </a:cxn>
                <a:cxn ang="0">
                  <a:pos x="795" y="31"/>
                </a:cxn>
                <a:cxn ang="0">
                  <a:pos x="811" y="21"/>
                </a:cxn>
                <a:cxn ang="0">
                  <a:pos x="821" y="21"/>
                </a:cxn>
                <a:cxn ang="0">
                  <a:pos x="832" y="21"/>
                </a:cxn>
                <a:cxn ang="0">
                  <a:pos x="837" y="36"/>
                </a:cxn>
                <a:cxn ang="0">
                  <a:pos x="832" y="51"/>
                </a:cxn>
                <a:cxn ang="0">
                  <a:pos x="821" y="72"/>
                </a:cxn>
                <a:cxn ang="0">
                  <a:pos x="806" y="97"/>
                </a:cxn>
                <a:cxn ang="0">
                  <a:pos x="717" y="281"/>
                </a:cxn>
                <a:cxn ang="0">
                  <a:pos x="624" y="505"/>
                </a:cxn>
                <a:cxn ang="0">
                  <a:pos x="582" y="638"/>
                </a:cxn>
                <a:cxn ang="0">
                  <a:pos x="567" y="709"/>
                </a:cxn>
                <a:cxn ang="0">
                  <a:pos x="541" y="847"/>
                </a:cxn>
                <a:cxn ang="0">
                  <a:pos x="499" y="985"/>
                </a:cxn>
                <a:cxn ang="0">
                  <a:pos x="468" y="1031"/>
                </a:cxn>
                <a:cxn ang="0">
                  <a:pos x="452" y="1020"/>
                </a:cxn>
                <a:cxn ang="0">
                  <a:pos x="447" y="1000"/>
                </a:cxn>
                <a:cxn ang="0">
                  <a:pos x="457" y="924"/>
                </a:cxn>
                <a:cxn ang="0">
                  <a:pos x="494" y="796"/>
                </a:cxn>
                <a:cxn ang="0">
                  <a:pos x="530" y="663"/>
                </a:cxn>
                <a:cxn ang="0">
                  <a:pos x="541" y="612"/>
                </a:cxn>
                <a:cxn ang="0">
                  <a:pos x="551" y="510"/>
                </a:cxn>
                <a:cxn ang="0">
                  <a:pos x="546" y="414"/>
                </a:cxn>
                <a:cxn ang="0">
                  <a:pos x="520" y="296"/>
                </a:cxn>
                <a:cxn ang="0">
                  <a:pos x="463" y="189"/>
                </a:cxn>
                <a:cxn ang="0">
                  <a:pos x="359" y="123"/>
                </a:cxn>
                <a:cxn ang="0">
                  <a:pos x="270" y="118"/>
                </a:cxn>
                <a:cxn ang="0">
                  <a:pos x="203" y="128"/>
                </a:cxn>
                <a:cxn ang="0">
                  <a:pos x="109" y="184"/>
                </a:cxn>
                <a:cxn ang="0">
                  <a:pos x="36" y="296"/>
                </a:cxn>
                <a:cxn ang="0">
                  <a:pos x="31" y="306"/>
                </a:cxn>
                <a:cxn ang="0">
                  <a:pos x="10" y="301"/>
                </a:cxn>
                <a:cxn ang="0">
                  <a:pos x="0" y="296"/>
                </a:cxn>
                <a:cxn ang="0">
                  <a:pos x="5" y="255"/>
                </a:cxn>
                <a:cxn ang="0">
                  <a:pos x="57" y="153"/>
                </a:cxn>
                <a:cxn ang="0">
                  <a:pos x="161" y="51"/>
                </a:cxn>
                <a:cxn ang="0">
                  <a:pos x="312" y="0"/>
                </a:cxn>
              </a:cxnLst>
              <a:rect l="0" t="0" r="r" b="b"/>
              <a:pathLst>
                <a:path w="837" h="1031">
                  <a:moveTo>
                    <a:pt x="312" y="0"/>
                  </a:moveTo>
                  <a:lnTo>
                    <a:pt x="369" y="11"/>
                  </a:lnTo>
                  <a:lnTo>
                    <a:pt x="421" y="36"/>
                  </a:lnTo>
                  <a:lnTo>
                    <a:pt x="463" y="72"/>
                  </a:lnTo>
                  <a:lnTo>
                    <a:pt x="494" y="118"/>
                  </a:lnTo>
                  <a:lnTo>
                    <a:pt x="520" y="174"/>
                  </a:lnTo>
                  <a:lnTo>
                    <a:pt x="556" y="281"/>
                  </a:lnTo>
                  <a:lnTo>
                    <a:pt x="577" y="373"/>
                  </a:lnTo>
                  <a:lnTo>
                    <a:pt x="587" y="444"/>
                  </a:lnTo>
                  <a:lnTo>
                    <a:pt x="587" y="495"/>
                  </a:lnTo>
                  <a:lnTo>
                    <a:pt x="686" y="255"/>
                  </a:lnTo>
                  <a:lnTo>
                    <a:pt x="795" y="31"/>
                  </a:lnTo>
                  <a:lnTo>
                    <a:pt x="801" y="21"/>
                  </a:lnTo>
                  <a:lnTo>
                    <a:pt x="811" y="21"/>
                  </a:lnTo>
                  <a:lnTo>
                    <a:pt x="816" y="21"/>
                  </a:lnTo>
                  <a:lnTo>
                    <a:pt x="821" y="21"/>
                  </a:lnTo>
                  <a:lnTo>
                    <a:pt x="827" y="21"/>
                  </a:lnTo>
                  <a:lnTo>
                    <a:pt x="832" y="21"/>
                  </a:lnTo>
                  <a:lnTo>
                    <a:pt x="837" y="26"/>
                  </a:lnTo>
                  <a:lnTo>
                    <a:pt x="837" y="36"/>
                  </a:lnTo>
                  <a:lnTo>
                    <a:pt x="837" y="41"/>
                  </a:lnTo>
                  <a:lnTo>
                    <a:pt x="832" y="51"/>
                  </a:lnTo>
                  <a:lnTo>
                    <a:pt x="827" y="62"/>
                  </a:lnTo>
                  <a:lnTo>
                    <a:pt x="821" y="72"/>
                  </a:lnTo>
                  <a:lnTo>
                    <a:pt x="811" y="87"/>
                  </a:lnTo>
                  <a:lnTo>
                    <a:pt x="806" y="97"/>
                  </a:lnTo>
                  <a:lnTo>
                    <a:pt x="764" y="179"/>
                  </a:lnTo>
                  <a:lnTo>
                    <a:pt x="717" y="281"/>
                  </a:lnTo>
                  <a:lnTo>
                    <a:pt x="671" y="393"/>
                  </a:lnTo>
                  <a:lnTo>
                    <a:pt x="624" y="505"/>
                  </a:lnTo>
                  <a:lnTo>
                    <a:pt x="587" y="602"/>
                  </a:lnTo>
                  <a:lnTo>
                    <a:pt x="582" y="638"/>
                  </a:lnTo>
                  <a:lnTo>
                    <a:pt x="577" y="663"/>
                  </a:lnTo>
                  <a:lnTo>
                    <a:pt x="567" y="709"/>
                  </a:lnTo>
                  <a:lnTo>
                    <a:pt x="556" y="771"/>
                  </a:lnTo>
                  <a:lnTo>
                    <a:pt x="541" y="847"/>
                  </a:lnTo>
                  <a:lnTo>
                    <a:pt x="515" y="934"/>
                  </a:lnTo>
                  <a:lnTo>
                    <a:pt x="499" y="985"/>
                  </a:lnTo>
                  <a:lnTo>
                    <a:pt x="483" y="1020"/>
                  </a:lnTo>
                  <a:lnTo>
                    <a:pt x="468" y="1031"/>
                  </a:lnTo>
                  <a:lnTo>
                    <a:pt x="457" y="1026"/>
                  </a:lnTo>
                  <a:lnTo>
                    <a:pt x="452" y="1020"/>
                  </a:lnTo>
                  <a:lnTo>
                    <a:pt x="447" y="1010"/>
                  </a:lnTo>
                  <a:lnTo>
                    <a:pt x="447" y="1000"/>
                  </a:lnTo>
                  <a:lnTo>
                    <a:pt x="452" y="969"/>
                  </a:lnTo>
                  <a:lnTo>
                    <a:pt x="457" y="924"/>
                  </a:lnTo>
                  <a:lnTo>
                    <a:pt x="473" y="862"/>
                  </a:lnTo>
                  <a:lnTo>
                    <a:pt x="494" y="796"/>
                  </a:lnTo>
                  <a:lnTo>
                    <a:pt x="509" y="725"/>
                  </a:lnTo>
                  <a:lnTo>
                    <a:pt x="530" y="663"/>
                  </a:lnTo>
                  <a:lnTo>
                    <a:pt x="535" y="643"/>
                  </a:lnTo>
                  <a:lnTo>
                    <a:pt x="541" y="612"/>
                  </a:lnTo>
                  <a:lnTo>
                    <a:pt x="546" y="572"/>
                  </a:lnTo>
                  <a:lnTo>
                    <a:pt x="551" y="510"/>
                  </a:lnTo>
                  <a:lnTo>
                    <a:pt x="546" y="465"/>
                  </a:lnTo>
                  <a:lnTo>
                    <a:pt x="546" y="414"/>
                  </a:lnTo>
                  <a:lnTo>
                    <a:pt x="535" y="352"/>
                  </a:lnTo>
                  <a:lnTo>
                    <a:pt x="520" y="296"/>
                  </a:lnTo>
                  <a:lnTo>
                    <a:pt x="494" y="240"/>
                  </a:lnTo>
                  <a:lnTo>
                    <a:pt x="463" y="189"/>
                  </a:lnTo>
                  <a:lnTo>
                    <a:pt x="416" y="153"/>
                  </a:lnTo>
                  <a:lnTo>
                    <a:pt x="359" y="123"/>
                  </a:lnTo>
                  <a:lnTo>
                    <a:pt x="286" y="118"/>
                  </a:lnTo>
                  <a:lnTo>
                    <a:pt x="270" y="118"/>
                  </a:lnTo>
                  <a:lnTo>
                    <a:pt x="239" y="118"/>
                  </a:lnTo>
                  <a:lnTo>
                    <a:pt x="203" y="128"/>
                  </a:lnTo>
                  <a:lnTo>
                    <a:pt x="156" y="148"/>
                  </a:lnTo>
                  <a:lnTo>
                    <a:pt x="109" y="184"/>
                  </a:lnTo>
                  <a:lnTo>
                    <a:pt x="67" y="230"/>
                  </a:lnTo>
                  <a:lnTo>
                    <a:pt x="36" y="296"/>
                  </a:lnTo>
                  <a:lnTo>
                    <a:pt x="36" y="296"/>
                  </a:lnTo>
                  <a:lnTo>
                    <a:pt x="31" y="306"/>
                  </a:lnTo>
                  <a:lnTo>
                    <a:pt x="21" y="306"/>
                  </a:lnTo>
                  <a:lnTo>
                    <a:pt x="10" y="301"/>
                  </a:lnTo>
                  <a:lnTo>
                    <a:pt x="5" y="301"/>
                  </a:lnTo>
                  <a:lnTo>
                    <a:pt x="0" y="296"/>
                  </a:lnTo>
                  <a:lnTo>
                    <a:pt x="0" y="286"/>
                  </a:lnTo>
                  <a:lnTo>
                    <a:pt x="5" y="255"/>
                  </a:lnTo>
                  <a:lnTo>
                    <a:pt x="26" y="210"/>
                  </a:lnTo>
                  <a:lnTo>
                    <a:pt x="57" y="153"/>
                  </a:lnTo>
                  <a:lnTo>
                    <a:pt x="104" y="97"/>
                  </a:lnTo>
                  <a:lnTo>
                    <a:pt x="161" y="51"/>
                  </a:lnTo>
                  <a:lnTo>
                    <a:pt x="229" y="16"/>
                  </a:lnTo>
                  <a:lnTo>
                    <a:pt x="3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3" name="Freeform 13"/>
            <p:cNvSpPr>
              <a:spLocks/>
            </p:cNvSpPr>
            <p:nvPr/>
          </p:nvSpPr>
          <p:spPr bwMode="auto">
            <a:xfrm>
              <a:off x="5320" y="3420"/>
              <a:ext cx="369" cy="1561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36" y="10"/>
                </a:cxn>
                <a:cxn ang="0">
                  <a:pos x="67" y="36"/>
                </a:cxn>
                <a:cxn ang="0">
                  <a:pos x="114" y="77"/>
                </a:cxn>
                <a:cxn ang="0">
                  <a:pos x="161" y="133"/>
                </a:cxn>
                <a:cxn ang="0">
                  <a:pos x="218" y="204"/>
                </a:cxn>
                <a:cxn ang="0">
                  <a:pos x="265" y="296"/>
                </a:cxn>
                <a:cxn ang="0">
                  <a:pos x="322" y="428"/>
                </a:cxn>
                <a:cxn ang="0">
                  <a:pos x="353" y="556"/>
                </a:cxn>
                <a:cxn ang="0">
                  <a:pos x="369" y="678"/>
                </a:cxn>
                <a:cxn ang="0">
                  <a:pos x="369" y="780"/>
                </a:cxn>
                <a:cxn ang="0">
                  <a:pos x="369" y="780"/>
                </a:cxn>
                <a:cxn ang="0">
                  <a:pos x="369" y="887"/>
                </a:cxn>
                <a:cxn ang="0">
                  <a:pos x="353" y="1005"/>
                </a:cxn>
                <a:cxn ang="0">
                  <a:pos x="322" y="1127"/>
                </a:cxn>
                <a:cxn ang="0">
                  <a:pos x="270" y="1260"/>
                </a:cxn>
                <a:cxn ang="0">
                  <a:pos x="218" y="1352"/>
                </a:cxn>
                <a:cxn ang="0">
                  <a:pos x="166" y="1423"/>
                </a:cxn>
                <a:cxn ang="0">
                  <a:pos x="114" y="1484"/>
                </a:cxn>
                <a:cxn ang="0">
                  <a:pos x="67" y="1530"/>
                </a:cxn>
                <a:cxn ang="0">
                  <a:pos x="36" y="1556"/>
                </a:cxn>
                <a:cxn ang="0">
                  <a:pos x="20" y="1561"/>
                </a:cxn>
                <a:cxn ang="0">
                  <a:pos x="10" y="1561"/>
                </a:cxn>
                <a:cxn ang="0">
                  <a:pos x="5" y="1556"/>
                </a:cxn>
                <a:cxn ang="0">
                  <a:pos x="0" y="1545"/>
                </a:cxn>
                <a:cxn ang="0">
                  <a:pos x="0" y="1545"/>
                </a:cxn>
                <a:cxn ang="0">
                  <a:pos x="0" y="1540"/>
                </a:cxn>
                <a:cxn ang="0">
                  <a:pos x="5" y="1535"/>
                </a:cxn>
                <a:cxn ang="0">
                  <a:pos x="10" y="1530"/>
                </a:cxn>
                <a:cxn ang="0">
                  <a:pos x="20" y="1520"/>
                </a:cxn>
                <a:cxn ang="0">
                  <a:pos x="109" y="1418"/>
                </a:cxn>
                <a:cxn ang="0">
                  <a:pos x="176" y="1301"/>
                </a:cxn>
                <a:cxn ang="0">
                  <a:pos x="223" y="1178"/>
                </a:cxn>
                <a:cxn ang="0">
                  <a:pos x="254" y="1051"/>
                </a:cxn>
                <a:cxn ang="0">
                  <a:pos x="275" y="913"/>
                </a:cxn>
                <a:cxn ang="0">
                  <a:pos x="280" y="780"/>
                </a:cxn>
                <a:cxn ang="0">
                  <a:pos x="270" y="597"/>
                </a:cxn>
                <a:cxn ang="0">
                  <a:pos x="239" y="428"/>
                </a:cxn>
                <a:cxn ang="0">
                  <a:pos x="187" y="281"/>
                </a:cxn>
                <a:cxn ang="0">
                  <a:pos x="119" y="153"/>
                </a:cxn>
                <a:cxn ang="0">
                  <a:pos x="31" y="51"/>
                </a:cxn>
                <a:cxn ang="0">
                  <a:pos x="15" y="41"/>
                </a:cxn>
                <a:cxn ang="0">
                  <a:pos x="10" y="31"/>
                </a:cxn>
                <a:cxn ang="0">
                  <a:pos x="5" y="26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15"/>
                </a:cxn>
                <a:cxn ang="0">
                  <a:pos x="5" y="10"/>
                </a:cxn>
                <a:cxn ang="0">
                  <a:pos x="10" y="0"/>
                </a:cxn>
                <a:cxn ang="0">
                  <a:pos x="20" y="0"/>
                </a:cxn>
              </a:cxnLst>
              <a:rect l="0" t="0" r="r" b="b"/>
              <a:pathLst>
                <a:path w="369" h="1561">
                  <a:moveTo>
                    <a:pt x="20" y="0"/>
                  </a:moveTo>
                  <a:lnTo>
                    <a:pt x="36" y="10"/>
                  </a:lnTo>
                  <a:lnTo>
                    <a:pt x="67" y="36"/>
                  </a:lnTo>
                  <a:lnTo>
                    <a:pt x="114" y="77"/>
                  </a:lnTo>
                  <a:lnTo>
                    <a:pt x="161" y="133"/>
                  </a:lnTo>
                  <a:lnTo>
                    <a:pt x="218" y="204"/>
                  </a:lnTo>
                  <a:lnTo>
                    <a:pt x="265" y="296"/>
                  </a:lnTo>
                  <a:lnTo>
                    <a:pt x="322" y="428"/>
                  </a:lnTo>
                  <a:lnTo>
                    <a:pt x="353" y="556"/>
                  </a:lnTo>
                  <a:lnTo>
                    <a:pt x="369" y="678"/>
                  </a:lnTo>
                  <a:lnTo>
                    <a:pt x="369" y="780"/>
                  </a:lnTo>
                  <a:lnTo>
                    <a:pt x="369" y="780"/>
                  </a:lnTo>
                  <a:lnTo>
                    <a:pt x="369" y="887"/>
                  </a:lnTo>
                  <a:lnTo>
                    <a:pt x="353" y="1005"/>
                  </a:lnTo>
                  <a:lnTo>
                    <a:pt x="322" y="1127"/>
                  </a:lnTo>
                  <a:lnTo>
                    <a:pt x="270" y="1260"/>
                  </a:lnTo>
                  <a:lnTo>
                    <a:pt x="218" y="1352"/>
                  </a:lnTo>
                  <a:lnTo>
                    <a:pt x="166" y="1423"/>
                  </a:lnTo>
                  <a:lnTo>
                    <a:pt x="114" y="1484"/>
                  </a:lnTo>
                  <a:lnTo>
                    <a:pt x="67" y="1530"/>
                  </a:lnTo>
                  <a:lnTo>
                    <a:pt x="36" y="1556"/>
                  </a:lnTo>
                  <a:lnTo>
                    <a:pt x="20" y="1561"/>
                  </a:lnTo>
                  <a:lnTo>
                    <a:pt x="10" y="1561"/>
                  </a:lnTo>
                  <a:lnTo>
                    <a:pt x="5" y="1556"/>
                  </a:lnTo>
                  <a:lnTo>
                    <a:pt x="0" y="1545"/>
                  </a:lnTo>
                  <a:lnTo>
                    <a:pt x="0" y="1545"/>
                  </a:lnTo>
                  <a:lnTo>
                    <a:pt x="0" y="1540"/>
                  </a:lnTo>
                  <a:lnTo>
                    <a:pt x="5" y="1535"/>
                  </a:lnTo>
                  <a:lnTo>
                    <a:pt x="10" y="1530"/>
                  </a:lnTo>
                  <a:lnTo>
                    <a:pt x="20" y="1520"/>
                  </a:lnTo>
                  <a:lnTo>
                    <a:pt x="109" y="1418"/>
                  </a:lnTo>
                  <a:lnTo>
                    <a:pt x="176" y="1301"/>
                  </a:lnTo>
                  <a:lnTo>
                    <a:pt x="223" y="1178"/>
                  </a:lnTo>
                  <a:lnTo>
                    <a:pt x="254" y="1051"/>
                  </a:lnTo>
                  <a:lnTo>
                    <a:pt x="275" y="913"/>
                  </a:lnTo>
                  <a:lnTo>
                    <a:pt x="280" y="780"/>
                  </a:lnTo>
                  <a:lnTo>
                    <a:pt x="270" y="597"/>
                  </a:lnTo>
                  <a:lnTo>
                    <a:pt x="239" y="428"/>
                  </a:lnTo>
                  <a:lnTo>
                    <a:pt x="187" y="281"/>
                  </a:lnTo>
                  <a:lnTo>
                    <a:pt x="119" y="153"/>
                  </a:lnTo>
                  <a:lnTo>
                    <a:pt x="31" y="51"/>
                  </a:lnTo>
                  <a:lnTo>
                    <a:pt x="15" y="41"/>
                  </a:lnTo>
                  <a:lnTo>
                    <a:pt x="10" y="31"/>
                  </a:lnTo>
                  <a:lnTo>
                    <a:pt x="5" y="26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5" y="10"/>
                  </a:lnTo>
                  <a:lnTo>
                    <a:pt x="10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4" name="Freeform 14"/>
            <p:cNvSpPr>
              <a:spLocks noEditPoints="1"/>
            </p:cNvSpPr>
            <p:nvPr/>
          </p:nvSpPr>
          <p:spPr bwMode="auto">
            <a:xfrm>
              <a:off x="6380" y="4017"/>
              <a:ext cx="1056" cy="367"/>
            </a:xfrm>
            <a:custGeom>
              <a:avLst/>
              <a:gdLst/>
              <a:ahLst/>
              <a:cxnLst>
                <a:cxn ang="0">
                  <a:pos x="52" y="306"/>
                </a:cxn>
                <a:cxn ang="0">
                  <a:pos x="1004" y="306"/>
                </a:cxn>
                <a:cxn ang="0">
                  <a:pos x="1014" y="306"/>
                </a:cxn>
                <a:cxn ang="0">
                  <a:pos x="1025" y="306"/>
                </a:cxn>
                <a:cxn ang="0">
                  <a:pos x="1035" y="306"/>
                </a:cxn>
                <a:cxn ang="0">
                  <a:pos x="1046" y="311"/>
                </a:cxn>
                <a:cxn ang="0">
                  <a:pos x="1051" y="316"/>
                </a:cxn>
                <a:cxn ang="0">
                  <a:pos x="1056" y="326"/>
                </a:cxn>
                <a:cxn ang="0">
                  <a:pos x="1056" y="336"/>
                </a:cxn>
                <a:cxn ang="0">
                  <a:pos x="1056" y="347"/>
                </a:cxn>
                <a:cxn ang="0">
                  <a:pos x="1051" y="357"/>
                </a:cxn>
                <a:cxn ang="0">
                  <a:pos x="1040" y="362"/>
                </a:cxn>
                <a:cxn ang="0">
                  <a:pos x="1030" y="367"/>
                </a:cxn>
                <a:cxn ang="0">
                  <a:pos x="1020" y="367"/>
                </a:cxn>
                <a:cxn ang="0">
                  <a:pos x="1004" y="367"/>
                </a:cxn>
                <a:cxn ang="0">
                  <a:pos x="52" y="367"/>
                </a:cxn>
                <a:cxn ang="0">
                  <a:pos x="37" y="367"/>
                </a:cxn>
                <a:cxn ang="0">
                  <a:pos x="26" y="367"/>
                </a:cxn>
                <a:cxn ang="0">
                  <a:pos x="16" y="362"/>
                </a:cxn>
                <a:cxn ang="0">
                  <a:pos x="6" y="357"/>
                </a:cxn>
                <a:cxn ang="0">
                  <a:pos x="0" y="347"/>
                </a:cxn>
                <a:cxn ang="0">
                  <a:pos x="0" y="336"/>
                </a:cxn>
                <a:cxn ang="0">
                  <a:pos x="0" y="326"/>
                </a:cxn>
                <a:cxn ang="0">
                  <a:pos x="6" y="316"/>
                </a:cxn>
                <a:cxn ang="0">
                  <a:pos x="11" y="311"/>
                </a:cxn>
                <a:cxn ang="0">
                  <a:pos x="21" y="306"/>
                </a:cxn>
                <a:cxn ang="0">
                  <a:pos x="32" y="306"/>
                </a:cxn>
                <a:cxn ang="0">
                  <a:pos x="42" y="306"/>
                </a:cxn>
                <a:cxn ang="0">
                  <a:pos x="52" y="306"/>
                </a:cxn>
                <a:cxn ang="0">
                  <a:pos x="52" y="0"/>
                </a:cxn>
                <a:cxn ang="0">
                  <a:pos x="1004" y="0"/>
                </a:cxn>
                <a:cxn ang="0">
                  <a:pos x="1020" y="0"/>
                </a:cxn>
                <a:cxn ang="0">
                  <a:pos x="1030" y="5"/>
                </a:cxn>
                <a:cxn ang="0">
                  <a:pos x="1040" y="5"/>
                </a:cxn>
                <a:cxn ang="0">
                  <a:pos x="1051" y="10"/>
                </a:cxn>
                <a:cxn ang="0">
                  <a:pos x="1056" y="20"/>
                </a:cxn>
                <a:cxn ang="0">
                  <a:pos x="1056" y="30"/>
                </a:cxn>
                <a:cxn ang="0">
                  <a:pos x="1056" y="46"/>
                </a:cxn>
                <a:cxn ang="0">
                  <a:pos x="1051" y="51"/>
                </a:cxn>
                <a:cxn ang="0">
                  <a:pos x="1046" y="56"/>
                </a:cxn>
                <a:cxn ang="0">
                  <a:pos x="1035" y="61"/>
                </a:cxn>
                <a:cxn ang="0">
                  <a:pos x="1025" y="61"/>
                </a:cxn>
                <a:cxn ang="0">
                  <a:pos x="1014" y="66"/>
                </a:cxn>
                <a:cxn ang="0">
                  <a:pos x="1004" y="66"/>
                </a:cxn>
                <a:cxn ang="0">
                  <a:pos x="52" y="66"/>
                </a:cxn>
                <a:cxn ang="0">
                  <a:pos x="42" y="66"/>
                </a:cxn>
                <a:cxn ang="0">
                  <a:pos x="32" y="61"/>
                </a:cxn>
                <a:cxn ang="0">
                  <a:pos x="21" y="61"/>
                </a:cxn>
                <a:cxn ang="0">
                  <a:pos x="11" y="56"/>
                </a:cxn>
                <a:cxn ang="0">
                  <a:pos x="6" y="51"/>
                </a:cxn>
                <a:cxn ang="0">
                  <a:pos x="0" y="46"/>
                </a:cxn>
                <a:cxn ang="0">
                  <a:pos x="0" y="30"/>
                </a:cxn>
                <a:cxn ang="0">
                  <a:pos x="0" y="20"/>
                </a:cxn>
                <a:cxn ang="0">
                  <a:pos x="6" y="10"/>
                </a:cxn>
                <a:cxn ang="0">
                  <a:pos x="16" y="5"/>
                </a:cxn>
                <a:cxn ang="0">
                  <a:pos x="26" y="5"/>
                </a:cxn>
                <a:cxn ang="0">
                  <a:pos x="37" y="0"/>
                </a:cxn>
                <a:cxn ang="0">
                  <a:pos x="52" y="0"/>
                </a:cxn>
              </a:cxnLst>
              <a:rect l="0" t="0" r="r" b="b"/>
              <a:pathLst>
                <a:path w="1056" h="367">
                  <a:moveTo>
                    <a:pt x="52" y="306"/>
                  </a:moveTo>
                  <a:lnTo>
                    <a:pt x="1004" y="306"/>
                  </a:lnTo>
                  <a:lnTo>
                    <a:pt x="1014" y="306"/>
                  </a:lnTo>
                  <a:lnTo>
                    <a:pt x="1025" y="306"/>
                  </a:lnTo>
                  <a:lnTo>
                    <a:pt x="1035" y="306"/>
                  </a:lnTo>
                  <a:lnTo>
                    <a:pt x="1046" y="311"/>
                  </a:lnTo>
                  <a:lnTo>
                    <a:pt x="1051" y="316"/>
                  </a:lnTo>
                  <a:lnTo>
                    <a:pt x="1056" y="326"/>
                  </a:lnTo>
                  <a:lnTo>
                    <a:pt x="1056" y="336"/>
                  </a:lnTo>
                  <a:lnTo>
                    <a:pt x="1056" y="347"/>
                  </a:lnTo>
                  <a:lnTo>
                    <a:pt x="1051" y="357"/>
                  </a:lnTo>
                  <a:lnTo>
                    <a:pt x="1040" y="362"/>
                  </a:lnTo>
                  <a:lnTo>
                    <a:pt x="1030" y="367"/>
                  </a:lnTo>
                  <a:lnTo>
                    <a:pt x="1020" y="367"/>
                  </a:lnTo>
                  <a:lnTo>
                    <a:pt x="1004" y="367"/>
                  </a:lnTo>
                  <a:lnTo>
                    <a:pt x="52" y="367"/>
                  </a:lnTo>
                  <a:lnTo>
                    <a:pt x="37" y="367"/>
                  </a:lnTo>
                  <a:lnTo>
                    <a:pt x="26" y="367"/>
                  </a:lnTo>
                  <a:lnTo>
                    <a:pt x="16" y="362"/>
                  </a:lnTo>
                  <a:lnTo>
                    <a:pt x="6" y="357"/>
                  </a:lnTo>
                  <a:lnTo>
                    <a:pt x="0" y="347"/>
                  </a:lnTo>
                  <a:lnTo>
                    <a:pt x="0" y="336"/>
                  </a:lnTo>
                  <a:lnTo>
                    <a:pt x="0" y="326"/>
                  </a:lnTo>
                  <a:lnTo>
                    <a:pt x="6" y="316"/>
                  </a:lnTo>
                  <a:lnTo>
                    <a:pt x="11" y="311"/>
                  </a:lnTo>
                  <a:lnTo>
                    <a:pt x="21" y="306"/>
                  </a:lnTo>
                  <a:lnTo>
                    <a:pt x="32" y="306"/>
                  </a:lnTo>
                  <a:lnTo>
                    <a:pt x="42" y="306"/>
                  </a:lnTo>
                  <a:lnTo>
                    <a:pt x="52" y="306"/>
                  </a:lnTo>
                  <a:close/>
                  <a:moveTo>
                    <a:pt x="52" y="0"/>
                  </a:moveTo>
                  <a:lnTo>
                    <a:pt x="1004" y="0"/>
                  </a:lnTo>
                  <a:lnTo>
                    <a:pt x="1020" y="0"/>
                  </a:lnTo>
                  <a:lnTo>
                    <a:pt x="1030" y="5"/>
                  </a:lnTo>
                  <a:lnTo>
                    <a:pt x="1040" y="5"/>
                  </a:lnTo>
                  <a:lnTo>
                    <a:pt x="1051" y="10"/>
                  </a:lnTo>
                  <a:lnTo>
                    <a:pt x="1056" y="20"/>
                  </a:lnTo>
                  <a:lnTo>
                    <a:pt x="1056" y="30"/>
                  </a:lnTo>
                  <a:lnTo>
                    <a:pt x="1056" y="46"/>
                  </a:lnTo>
                  <a:lnTo>
                    <a:pt x="1051" y="51"/>
                  </a:lnTo>
                  <a:lnTo>
                    <a:pt x="1046" y="56"/>
                  </a:lnTo>
                  <a:lnTo>
                    <a:pt x="1035" y="61"/>
                  </a:lnTo>
                  <a:lnTo>
                    <a:pt x="1025" y="61"/>
                  </a:lnTo>
                  <a:lnTo>
                    <a:pt x="1014" y="66"/>
                  </a:lnTo>
                  <a:lnTo>
                    <a:pt x="1004" y="66"/>
                  </a:lnTo>
                  <a:lnTo>
                    <a:pt x="52" y="66"/>
                  </a:lnTo>
                  <a:lnTo>
                    <a:pt x="42" y="66"/>
                  </a:lnTo>
                  <a:lnTo>
                    <a:pt x="32" y="61"/>
                  </a:lnTo>
                  <a:lnTo>
                    <a:pt x="21" y="61"/>
                  </a:lnTo>
                  <a:lnTo>
                    <a:pt x="11" y="56"/>
                  </a:lnTo>
                  <a:lnTo>
                    <a:pt x="6" y="51"/>
                  </a:lnTo>
                  <a:lnTo>
                    <a:pt x="0" y="46"/>
                  </a:lnTo>
                  <a:lnTo>
                    <a:pt x="0" y="30"/>
                  </a:lnTo>
                  <a:lnTo>
                    <a:pt x="0" y="20"/>
                  </a:lnTo>
                  <a:lnTo>
                    <a:pt x="6" y="10"/>
                  </a:lnTo>
                  <a:lnTo>
                    <a:pt x="16" y="5"/>
                  </a:lnTo>
                  <a:lnTo>
                    <a:pt x="26" y="5"/>
                  </a:lnTo>
                  <a:lnTo>
                    <a:pt x="37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5" name="Freeform 15"/>
            <p:cNvSpPr>
              <a:spLocks/>
            </p:cNvSpPr>
            <p:nvPr/>
          </p:nvSpPr>
          <p:spPr bwMode="auto">
            <a:xfrm>
              <a:off x="8018" y="3537"/>
              <a:ext cx="1035" cy="1056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1009" y="0"/>
                </a:cxn>
                <a:cxn ang="0">
                  <a:pos x="1035" y="347"/>
                </a:cxn>
                <a:cxn ang="0">
                  <a:pos x="999" y="347"/>
                </a:cxn>
                <a:cxn ang="0">
                  <a:pos x="988" y="255"/>
                </a:cxn>
                <a:cxn ang="0">
                  <a:pos x="973" y="179"/>
                </a:cxn>
                <a:cxn ang="0">
                  <a:pos x="952" y="123"/>
                </a:cxn>
                <a:cxn ang="0">
                  <a:pos x="916" y="87"/>
                </a:cxn>
                <a:cxn ang="0">
                  <a:pos x="869" y="62"/>
                </a:cxn>
                <a:cxn ang="0">
                  <a:pos x="801" y="46"/>
                </a:cxn>
                <a:cxn ang="0">
                  <a:pos x="713" y="46"/>
                </a:cxn>
                <a:cxn ang="0">
                  <a:pos x="676" y="46"/>
                </a:cxn>
                <a:cxn ang="0">
                  <a:pos x="645" y="46"/>
                </a:cxn>
                <a:cxn ang="0">
                  <a:pos x="619" y="51"/>
                </a:cxn>
                <a:cxn ang="0">
                  <a:pos x="609" y="51"/>
                </a:cxn>
                <a:cxn ang="0">
                  <a:pos x="598" y="62"/>
                </a:cxn>
                <a:cxn ang="0">
                  <a:pos x="593" y="67"/>
                </a:cxn>
                <a:cxn ang="0">
                  <a:pos x="593" y="82"/>
                </a:cxn>
                <a:cxn ang="0">
                  <a:pos x="593" y="92"/>
                </a:cxn>
                <a:cxn ang="0">
                  <a:pos x="593" y="107"/>
                </a:cxn>
                <a:cxn ang="0">
                  <a:pos x="593" y="934"/>
                </a:cxn>
                <a:cxn ang="0">
                  <a:pos x="593" y="954"/>
                </a:cxn>
                <a:cxn ang="0">
                  <a:pos x="598" y="974"/>
                </a:cxn>
                <a:cxn ang="0">
                  <a:pos x="614" y="990"/>
                </a:cxn>
                <a:cxn ang="0">
                  <a:pos x="640" y="1000"/>
                </a:cxn>
                <a:cxn ang="0">
                  <a:pos x="687" y="1005"/>
                </a:cxn>
                <a:cxn ang="0">
                  <a:pos x="760" y="1005"/>
                </a:cxn>
                <a:cxn ang="0">
                  <a:pos x="822" y="1005"/>
                </a:cxn>
                <a:cxn ang="0">
                  <a:pos x="822" y="1056"/>
                </a:cxn>
                <a:cxn ang="0">
                  <a:pos x="754" y="1051"/>
                </a:cxn>
                <a:cxn ang="0">
                  <a:pos x="671" y="1051"/>
                </a:cxn>
                <a:cxn ang="0">
                  <a:pos x="588" y="1051"/>
                </a:cxn>
                <a:cxn ang="0">
                  <a:pos x="520" y="1051"/>
                </a:cxn>
                <a:cxn ang="0">
                  <a:pos x="448" y="1051"/>
                </a:cxn>
                <a:cxn ang="0">
                  <a:pos x="364" y="1051"/>
                </a:cxn>
                <a:cxn ang="0">
                  <a:pos x="281" y="1051"/>
                </a:cxn>
                <a:cxn ang="0">
                  <a:pos x="219" y="1056"/>
                </a:cxn>
                <a:cxn ang="0">
                  <a:pos x="219" y="1005"/>
                </a:cxn>
                <a:cxn ang="0">
                  <a:pos x="281" y="1005"/>
                </a:cxn>
                <a:cxn ang="0">
                  <a:pos x="349" y="1005"/>
                </a:cxn>
                <a:cxn ang="0">
                  <a:pos x="396" y="1000"/>
                </a:cxn>
                <a:cxn ang="0">
                  <a:pos x="427" y="990"/>
                </a:cxn>
                <a:cxn ang="0">
                  <a:pos x="442" y="974"/>
                </a:cxn>
                <a:cxn ang="0">
                  <a:pos x="448" y="954"/>
                </a:cxn>
                <a:cxn ang="0">
                  <a:pos x="448" y="934"/>
                </a:cxn>
                <a:cxn ang="0">
                  <a:pos x="448" y="107"/>
                </a:cxn>
                <a:cxn ang="0">
                  <a:pos x="448" y="92"/>
                </a:cxn>
                <a:cxn ang="0">
                  <a:pos x="448" y="77"/>
                </a:cxn>
                <a:cxn ang="0">
                  <a:pos x="442" y="67"/>
                </a:cxn>
                <a:cxn ang="0">
                  <a:pos x="437" y="56"/>
                </a:cxn>
                <a:cxn ang="0">
                  <a:pos x="427" y="51"/>
                </a:cxn>
                <a:cxn ang="0">
                  <a:pos x="416" y="51"/>
                </a:cxn>
                <a:cxn ang="0">
                  <a:pos x="375" y="46"/>
                </a:cxn>
                <a:cxn ang="0">
                  <a:pos x="328" y="46"/>
                </a:cxn>
                <a:cxn ang="0">
                  <a:pos x="240" y="46"/>
                </a:cxn>
                <a:cxn ang="0">
                  <a:pos x="172" y="62"/>
                </a:cxn>
                <a:cxn ang="0">
                  <a:pos x="120" y="87"/>
                </a:cxn>
                <a:cxn ang="0">
                  <a:pos x="89" y="123"/>
                </a:cxn>
                <a:cxn ang="0">
                  <a:pos x="68" y="179"/>
                </a:cxn>
                <a:cxn ang="0">
                  <a:pos x="52" y="255"/>
                </a:cxn>
                <a:cxn ang="0">
                  <a:pos x="42" y="347"/>
                </a:cxn>
                <a:cxn ang="0">
                  <a:pos x="0" y="347"/>
                </a:cxn>
                <a:cxn ang="0">
                  <a:pos x="32" y="0"/>
                </a:cxn>
              </a:cxnLst>
              <a:rect l="0" t="0" r="r" b="b"/>
              <a:pathLst>
                <a:path w="1035" h="1056">
                  <a:moveTo>
                    <a:pt x="32" y="0"/>
                  </a:moveTo>
                  <a:lnTo>
                    <a:pt x="1009" y="0"/>
                  </a:lnTo>
                  <a:lnTo>
                    <a:pt x="1035" y="347"/>
                  </a:lnTo>
                  <a:lnTo>
                    <a:pt x="999" y="347"/>
                  </a:lnTo>
                  <a:lnTo>
                    <a:pt x="988" y="255"/>
                  </a:lnTo>
                  <a:lnTo>
                    <a:pt x="973" y="179"/>
                  </a:lnTo>
                  <a:lnTo>
                    <a:pt x="952" y="123"/>
                  </a:lnTo>
                  <a:lnTo>
                    <a:pt x="916" y="87"/>
                  </a:lnTo>
                  <a:lnTo>
                    <a:pt x="869" y="62"/>
                  </a:lnTo>
                  <a:lnTo>
                    <a:pt x="801" y="46"/>
                  </a:lnTo>
                  <a:lnTo>
                    <a:pt x="713" y="46"/>
                  </a:lnTo>
                  <a:lnTo>
                    <a:pt x="676" y="46"/>
                  </a:lnTo>
                  <a:lnTo>
                    <a:pt x="645" y="46"/>
                  </a:lnTo>
                  <a:lnTo>
                    <a:pt x="619" y="51"/>
                  </a:lnTo>
                  <a:lnTo>
                    <a:pt x="609" y="51"/>
                  </a:lnTo>
                  <a:lnTo>
                    <a:pt x="598" y="62"/>
                  </a:lnTo>
                  <a:lnTo>
                    <a:pt x="593" y="67"/>
                  </a:lnTo>
                  <a:lnTo>
                    <a:pt x="593" y="82"/>
                  </a:lnTo>
                  <a:lnTo>
                    <a:pt x="593" y="92"/>
                  </a:lnTo>
                  <a:lnTo>
                    <a:pt x="593" y="107"/>
                  </a:lnTo>
                  <a:lnTo>
                    <a:pt x="593" y="934"/>
                  </a:lnTo>
                  <a:lnTo>
                    <a:pt x="593" y="954"/>
                  </a:lnTo>
                  <a:lnTo>
                    <a:pt x="598" y="974"/>
                  </a:lnTo>
                  <a:lnTo>
                    <a:pt x="614" y="990"/>
                  </a:lnTo>
                  <a:lnTo>
                    <a:pt x="640" y="1000"/>
                  </a:lnTo>
                  <a:lnTo>
                    <a:pt x="687" y="1005"/>
                  </a:lnTo>
                  <a:lnTo>
                    <a:pt x="760" y="1005"/>
                  </a:lnTo>
                  <a:lnTo>
                    <a:pt x="822" y="1005"/>
                  </a:lnTo>
                  <a:lnTo>
                    <a:pt x="822" y="1056"/>
                  </a:lnTo>
                  <a:lnTo>
                    <a:pt x="754" y="1051"/>
                  </a:lnTo>
                  <a:lnTo>
                    <a:pt x="671" y="1051"/>
                  </a:lnTo>
                  <a:lnTo>
                    <a:pt x="588" y="1051"/>
                  </a:lnTo>
                  <a:lnTo>
                    <a:pt x="520" y="1051"/>
                  </a:lnTo>
                  <a:lnTo>
                    <a:pt x="448" y="1051"/>
                  </a:lnTo>
                  <a:lnTo>
                    <a:pt x="364" y="1051"/>
                  </a:lnTo>
                  <a:lnTo>
                    <a:pt x="281" y="1051"/>
                  </a:lnTo>
                  <a:lnTo>
                    <a:pt x="219" y="1056"/>
                  </a:lnTo>
                  <a:lnTo>
                    <a:pt x="219" y="1005"/>
                  </a:lnTo>
                  <a:lnTo>
                    <a:pt x="281" y="1005"/>
                  </a:lnTo>
                  <a:lnTo>
                    <a:pt x="349" y="1005"/>
                  </a:lnTo>
                  <a:lnTo>
                    <a:pt x="396" y="1000"/>
                  </a:lnTo>
                  <a:lnTo>
                    <a:pt x="427" y="990"/>
                  </a:lnTo>
                  <a:lnTo>
                    <a:pt x="442" y="974"/>
                  </a:lnTo>
                  <a:lnTo>
                    <a:pt x="448" y="954"/>
                  </a:lnTo>
                  <a:lnTo>
                    <a:pt x="448" y="934"/>
                  </a:lnTo>
                  <a:lnTo>
                    <a:pt x="448" y="107"/>
                  </a:lnTo>
                  <a:lnTo>
                    <a:pt x="448" y="92"/>
                  </a:lnTo>
                  <a:lnTo>
                    <a:pt x="448" y="77"/>
                  </a:lnTo>
                  <a:lnTo>
                    <a:pt x="442" y="67"/>
                  </a:lnTo>
                  <a:lnTo>
                    <a:pt x="437" y="56"/>
                  </a:lnTo>
                  <a:lnTo>
                    <a:pt x="427" y="51"/>
                  </a:lnTo>
                  <a:lnTo>
                    <a:pt x="416" y="51"/>
                  </a:lnTo>
                  <a:lnTo>
                    <a:pt x="375" y="46"/>
                  </a:lnTo>
                  <a:lnTo>
                    <a:pt x="328" y="46"/>
                  </a:lnTo>
                  <a:lnTo>
                    <a:pt x="240" y="46"/>
                  </a:lnTo>
                  <a:lnTo>
                    <a:pt x="172" y="62"/>
                  </a:lnTo>
                  <a:lnTo>
                    <a:pt x="120" y="87"/>
                  </a:lnTo>
                  <a:lnTo>
                    <a:pt x="89" y="123"/>
                  </a:lnTo>
                  <a:lnTo>
                    <a:pt x="68" y="179"/>
                  </a:lnTo>
                  <a:lnTo>
                    <a:pt x="52" y="255"/>
                  </a:lnTo>
                  <a:lnTo>
                    <a:pt x="42" y="347"/>
                  </a:lnTo>
                  <a:lnTo>
                    <a:pt x="0" y="347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6" name="Freeform 16"/>
            <p:cNvSpPr>
              <a:spLocks/>
            </p:cNvSpPr>
            <p:nvPr/>
          </p:nvSpPr>
          <p:spPr bwMode="auto">
            <a:xfrm>
              <a:off x="9027" y="3899"/>
              <a:ext cx="536" cy="694"/>
            </a:xfrm>
            <a:custGeom>
              <a:avLst/>
              <a:gdLst/>
              <a:ahLst/>
              <a:cxnLst>
                <a:cxn ang="0">
                  <a:pos x="219" y="174"/>
                </a:cxn>
                <a:cxn ang="0">
                  <a:pos x="265" y="87"/>
                </a:cxn>
                <a:cxn ang="0">
                  <a:pos x="354" y="16"/>
                </a:cxn>
                <a:cxn ang="0">
                  <a:pos x="463" y="11"/>
                </a:cxn>
                <a:cxn ang="0">
                  <a:pos x="525" y="62"/>
                </a:cxn>
                <a:cxn ang="0">
                  <a:pos x="536" y="118"/>
                </a:cxn>
                <a:cxn ang="0">
                  <a:pos x="520" y="143"/>
                </a:cxn>
                <a:cxn ang="0">
                  <a:pos x="494" y="164"/>
                </a:cxn>
                <a:cxn ang="0">
                  <a:pos x="468" y="169"/>
                </a:cxn>
                <a:cxn ang="0">
                  <a:pos x="432" y="159"/>
                </a:cxn>
                <a:cxn ang="0">
                  <a:pos x="406" y="133"/>
                </a:cxn>
                <a:cxn ang="0">
                  <a:pos x="401" y="97"/>
                </a:cxn>
                <a:cxn ang="0">
                  <a:pos x="406" y="67"/>
                </a:cxn>
                <a:cxn ang="0">
                  <a:pos x="427" y="46"/>
                </a:cxn>
                <a:cxn ang="0">
                  <a:pos x="437" y="41"/>
                </a:cxn>
                <a:cxn ang="0">
                  <a:pos x="427" y="36"/>
                </a:cxn>
                <a:cxn ang="0">
                  <a:pos x="364" y="46"/>
                </a:cxn>
                <a:cxn ang="0">
                  <a:pos x="281" y="128"/>
                </a:cxn>
                <a:cxn ang="0">
                  <a:pos x="234" y="255"/>
                </a:cxn>
                <a:cxn ang="0">
                  <a:pos x="229" y="572"/>
                </a:cxn>
                <a:cxn ang="0">
                  <a:pos x="239" y="623"/>
                </a:cxn>
                <a:cxn ang="0">
                  <a:pos x="291" y="643"/>
                </a:cxn>
                <a:cxn ang="0">
                  <a:pos x="385" y="643"/>
                </a:cxn>
                <a:cxn ang="0">
                  <a:pos x="281" y="689"/>
                </a:cxn>
                <a:cxn ang="0">
                  <a:pos x="130" y="689"/>
                </a:cxn>
                <a:cxn ang="0">
                  <a:pos x="0" y="694"/>
                </a:cxn>
                <a:cxn ang="0">
                  <a:pos x="63" y="643"/>
                </a:cxn>
                <a:cxn ang="0">
                  <a:pos x="120" y="612"/>
                </a:cxn>
                <a:cxn ang="0">
                  <a:pos x="125" y="153"/>
                </a:cxn>
                <a:cxn ang="0">
                  <a:pos x="104" y="82"/>
                </a:cxn>
                <a:cxn ang="0">
                  <a:pos x="0" y="67"/>
                </a:cxn>
                <a:cxn ang="0">
                  <a:pos x="219" y="0"/>
                </a:cxn>
              </a:cxnLst>
              <a:rect l="0" t="0" r="r" b="b"/>
              <a:pathLst>
                <a:path w="536" h="694">
                  <a:moveTo>
                    <a:pt x="219" y="0"/>
                  </a:moveTo>
                  <a:lnTo>
                    <a:pt x="219" y="174"/>
                  </a:lnTo>
                  <a:lnTo>
                    <a:pt x="239" y="133"/>
                  </a:lnTo>
                  <a:lnTo>
                    <a:pt x="265" y="87"/>
                  </a:lnTo>
                  <a:lnTo>
                    <a:pt x="307" y="41"/>
                  </a:lnTo>
                  <a:lnTo>
                    <a:pt x="354" y="16"/>
                  </a:lnTo>
                  <a:lnTo>
                    <a:pt x="416" y="0"/>
                  </a:lnTo>
                  <a:lnTo>
                    <a:pt x="463" y="11"/>
                  </a:lnTo>
                  <a:lnTo>
                    <a:pt x="505" y="31"/>
                  </a:lnTo>
                  <a:lnTo>
                    <a:pt x="525" y="62"/>
                  </a:lnTo>
                  <a:lnTo>
                    <a:pt x="536" y="97"/>
                  </a:lnTo>
                  <a:lnTo>
                    <a:pt x="536" y="118"/>
                  </a:lnTo>
                  <a:lnTo>
                    <a:pt x="525" y="133"/>
                  </a:lnTo>
                  <a:lnTo>
                    <a:pt x="520" y="143"/>
                  </a:lnTo>
                  <a:lnTo>
                    <a:pt x="505" y="153"/>
                  </a:lnTo>
                  <a:lnTo>
                    <a:pt x="494" y="164"/>
                  </a:lnTo>
                  <a:lnTo>
                    <a:pt x="479" y="164"/>
                  </a:lnTo>
                  <a:lnTo>
                    <a:pt x="468" y="169"/>
                  </a:lnTo>
                  <a:lnTo>
                    <a:pt x="447" y="164"/>
                  </a:lnTo>
                  <a:lnTo>
                    <a:pt x="432" y="159"/>
                  </a:lnTo>
                  <a:lnTo>
                    <a:pt x="421" y="148"/>
                  </a:lnTo>
                  <a:lnTo>
                    <a:pt x="406" y="133"/>
                  </a:lnTo>
                  <a:lnTo>
                    <a:pt x="401" y="118"/>
                  </a:lnTo>
                  <a:lnTo>
                    <a:pt x="401" y="97"/>
                  </a:lnTo>
                  <a:lnTo>
                    <a:pt x="401" y="82"/>
                  </a:lnTo>
                  <a:lnTo>
                    <a:pt x="406" y="67"/>
                  </a:lnTo>
                  <a:lnTo>
                    <a:pt x="416" y="51"/>
                  </a:lnTo>
                  <a:lnTo>
                    <a:pt x="427" y="46"/>
                  </a:lnTo>
                  <a:lnTo>
                    <a:pt x="432" y="41"/>
                  </a:lnTo>
                  <a:lnTo>
                    <a:pt x="437" y="41"/>
                  </a:lnTo>
                  <a:lnTo>
                    <a:pt x="432" y="36"/>
                  </a:lnTo>
                  <a:lnTo>
                    <a:pt x="427" y="36"/>
                  </a:lnTo>
                  <a:lnTo>
                    <a:pt x="416" y="36"/>
                  </a:lnTo>
                  <a:lnTo>
                    <a:pt x="364" y="46"/>
                  </a:lnTo>
                  <a:lnTo>
                    <a:pt x="317" y="77"/>
                  </a:lnTo>
                  <a:lnTo>
                    <a:pt x="281" y="128"/>
                  </a:lnTo>
                  <a:lnTo>
                    <a:pt x="250" y="184"/>
                  </a:lnTo>
                  <a:lnTo>
                    <a:pt x="234" y="255"/>
                  </a:lnTo>
                  <a:lnTo>
                    <a:pt x="229" y="332"/>
                  </a:lnTo>
                  <a:lnTo>
                    <a:pt x="229" y="572"/>
                  </a:lnTo>
                  <a:lnTo>
                    <a:pt x="234" y="597"/>
                  </a:lnTo>
                  <a:lnTo>
                    <a:pt x="239" y="623"/>
                  </a:lnTo>
                  <a:lnTo>
                    <a:pt x="260" y="633"/>
                  </a:lnTo>
                  <a:lnTo>
                    <a:pt x="291" y="643"/>
                  </a:lnTo>
                  <a:lnTo>
                    <a:pt x="349" y="643"/>
                  </a:lnTo>
                  <a:lnTo>
                    <a:pt x="385" y="643"/>
                  </a:lnTo>
                  <a:lnTo>
                    <a:pt x="385" y="694"/>
                  </a:lnTo>
                  <a:lnTo>
                    <a:pt x="281" y="689"/>
                  </a:lnTo>
                  <a:lnTo>
                    <a:pt x="182" y="689"/>
                  </a:lnTo>
                  <a:lnTo>
                    <a:pt x="130" y="689"/>
                  </a:lnTo>
                  <a:lnTo>
                    <a:pt x="68" y="689"/>
                  </a:lnTo>
                  <a:lnTo>
                    <a:pt x="0" y="694"/>
                  </a:lnTo>
                  <a:lnTo>
                    <a:pt x="0" y="643"/>
                  </a:lnTo>
                  <a:lnTo>
                    <a:pt x="63" y="643"/>
                  </a:lnTo>
                  <a:lnTo>
                    <a:pt x="99" y="633"/>
                  </a:lnTo>
                  <a:lnTo>
                    <a:pt x="120" y="612"/>
                  </a:lnTo>
                  <a:lnTo>
                    <a:pt x="125" y="577"/>
                  </a:lnTo>
                  <a:lnTo>
                    <a:pt x="125" y="153"/>
                  </a:lnTo>
                  <a:lnTo>
                    <a:pt x="120" y="108"/>
                  </a:lnTo>
                  <a:lnTo>
                    <a:pt x="104" y="82"/>
                  </a:lnTo>
                  <a:lnTo>
                    <a:pt x="68" y="72"/>
                  </a:lnTo>
                  <a:lnTo>
                    <a:pt x="0" y="67"/>
                  </a:lnTo>
                  <a:lnTo>
                    <a:pt x="0" y="21"/>
                  </a:lnTo>
                  <a:lnTo>
                    <a:pt x="2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7" name="Freeform 17"/>
            <p:cNvSpPr>
              <a:spLocks/>
            </p:cNvSpPr>
            <p:nvPr/>
          </p:nvSpPr>
          <p:spPr bwMode="auto">
            <a:xfrm>
              <a:off x="9667" y="4063"/>
              <a:ext cx="988" cy="811"/>
            </a:xfrm>
            <a:custGeom>
              <a:avLst/>
              <a:gdLst/>
              <a:ahLst/>
              <a:cxnLst>
                <a:cxn ang="0">
                  <a:pos x="426" y="20"/>
                </a:cxn>
                <a:cxn ang="0">
                  <a:pos x="447" y="71"/>
                </a:cxn>
                <a:cxn ang="0">
                  <a:pos x="442" y="153"/>
                </a:cxn>
                <a:cxn ang="0">
                  <a:pos x="390" y="382"/>
                </a:cxn>
                <a:cxn ang="0">
                  <a:pos x="759" y="290"/>
                </a:cxn>
                <a:cxn ang="0">
                  <a:pos x="827" y="91"/>
                </a:cxn>
                <a:cxn ang="0">
                  <a:pos x="853" y="40"/>
                </a:cxn>
                <a:cxn ang="0">
                  <a:pos x="894" y="15"/>
                </a:cxn>
                <a:cxn ang="0">
                  <a:pos x="931" y="0"/>
                </a:cxn>
                <a:cxn ang="0">
                  <a:pos x="946" y="5"/>
                </a:cxn>
                <a:cxn ang="0">
                  <a:pos x="946" y="15"/>
                </a:cxn>
                <a:cxn ang="0">
                  <a:pos x="884" y="178"/>
                </a:cxn>
                <a:cxn ang="0">
                  <a:pos x="785" y="515"/>
                </a:cxn>
                <a:cxn ang="0">
                  <a:pos x="764" y="673"/>
                </a:cxn>
                <a:cxn ang="0">
                  <a:pos x="769" y="724"/>
                </a:cxn>
                <a:cxn ang="0">
                  <a:pos x="816" y="744"/>
                </a:cxn>
                <a:cxn ang="0">
                  <a:pos x="837" y="739"/>
                </a:cxn>
                <a:cxn ang="0">
                  <a:pos x="873" y="734"/>
                </a:cxn>
                <a:cxn ang="0">
                  <a:pos x="884" y="724"/>
                </a:cxn>
                <a:cxn ang="0">
                  <a:pos x="951" y="673"/>
                </a:cxn>
                <a:cxn ang="0">
                  <a:pos x="988" y="673"/>
                </a:cxn>
                <a:cxn ang="0">
                  <a:pos x="957" y="729"/>
                </a:cxn>
                <a:cxn ang="0">
                  <a:pos x="811" y="800"/>
                </a:cxn>
                <a:cxn ang="0">
                  <a:pos x="697" y="800"/>
                </a:cxn>
                <a:cxn ang="0">
                  <a:pos x="665" y="775"/>
                </a:cxn>
                <a:cxn ang="0">
                  <a:pos x="655" y="739"/>
                </a:cxn>
                <a:cxn ang="0">
                  <a:pos x="665" y="647"/>
                </a:cxn>
                <a:cxn ang="0">
                  <a:pos x="691" y="515"/>
                </a:cxn>
                <a:cxn ang="0">
                  <a:pos x="681" y="448"/>
                </a:cxn>
                <a:cxn ang="0">
                  <a:pos x="369" y="448"/>
                </a:cxn>
                <a:cxn ang="0">
                  <a:pos x="291" y="673"/>
                </a:cxn>
                <a:cxn ang="0">
                  <a:pos x="249" y="765"/>
                </a:cxn>
                <a:cxn ang="0">
                  <a:pos x="177" y="800"/>
                </a:cxn>
                <a:cxn ang="0">
                  <a:pos x="161" y="790"/>
                </a:cxn>
                <a:cxn ang="0">
                  <a:pos x="161" y="780"/>
                </a:cxn>
                <a:cxn ang="0">
                  <a:pos x="249" y="540"/>
                </a:cxn>
                <a:cxn ang="0">
                  <a:pos x="182" y="448"/>
                </a:cxn>
                <a:cxn ang="0">
                  <a:pos x="161" y="438"/>
                </a:cxn>
                <a:cxn ang="0">
                  <a:pos x="223" y="387"/>
                </a:cxn>
                <a:cxn ang="0">
                  <a:pos x="312" y="326"/>
                </a:cxn>
                <a:cxn ang="0">
                  <a:pos x="343" y="142"/>
                </a:cxn>
                <a:cxn ang="0">
                  <a:pos x="338" y="102"/>
                </a:cxn>
                <a:cxn ang="0">
                  <a:pos x="317" y="71"/>
                </a:cxn>
                <a:cxn ang="0">
                  <a:pos x="223" y="71"/>
                </a:cxn>
                <a:cxn ang="0">
                  <a:pos x="125" y="132"/>
                </a:cxn>
                <a:cxn ang="0">
                  <a:pos x="47" y="214"/>
                </a:cxn>
                <a:cxn ang="0">
                  <a:pos x="5" y="219"/>
                </a:cxn>
                <a:cxn ang="0">
                  <a:pos x="0" y="214"/>
                </a:cxn>
                <a:cxn ang="0">
                  <a:pos x="67" y="122"/>
                </a:cxn>
                <a:cxn ang="0">
                  <a:pos x="265" y="10"/>
                </a:cxn>
              </a:cxnLst>
              <a:rect l="0" t="0" r="r" b="b"/>
              <a:pathLst>
                <a:path w="988" h="811">
                  <a:moveTo>
                    <a:pt x="364" y="0"/>
                  </a:moveTo>
                  <a:lnTo>
                    <a:pt x="400" y="5"/>
                  </a:lnTo>
                  <a:lnTo>
                    <a:pt x="426" y="20"/>
                  </a:lnTo>
                  <a:lnTo>
                    <a:pt x="442" y="35"/>
                  </a:lnTo>
                  <a:lnTo>
                    <a:pt x="447" y="56"/>
                  </a:lnTo>
                  <a:lnTo>
                    <a:pt x="447" y="71"/>
                  </a:lnTo>
                  <a:lnTo>
                    <a:pt x="447" y="81"/>
                  </a:lnTo>
                  <a:lnTo>
                    <a:pt x="447" y="112"/>
                  </a:lnTo>
                  <a:lnTo>
                    <a:pt x="442" y="153"/>
                  </a:lnTo>
                  <a:lnTo>
                    <a:pt x="431" y="209"/>
                  </a:lnTo>
                  <a:lnTo>
                    <a:pt x="416" y="285"/>
                  </a:lnTo>
                  <a:lnTo>
                    <a:pt x="390" y="382"/>
                  </a:lnTo>
                  <a:lnTo>
                    <a:pt x="390" y="382"/>
                  </a:lnTo>
                  <a:lnTo>
                    <a:pt x="728" y="382"/>
                  </a:lnTo>
                  <a:lnTo>
                    <a:pt x="759" y="290"/>
                  </a:lnTo>
                  <a:lnTo>
                    <a:pt x="785" y="209"/>
                  </a:lnTo>
                  <a:lnTo>
                    <a:pt x="811" y="142"/>
                  </a:lnTo>
                  <a:lnTo>
                    <a:pt x="827" y="91"/>
                  </a:lnTo>
                  <a:lnTo>
                    <a:pt x="842" y="61"/>
                  </a:lnTo>
                  <a:lnTo>
                    <a:pt x="847" y="51"/>
                  </a:lnTo>
                  <a:lnTo>
                    <a:pt x="853" y="40"/>
                  </a:lnTo>
                  <a:lnTo>
                    <a:pt x="858" y="35"/>
                  </a:lnTo>
                  <a:lnTo>
                    <a:pt x="873" y="25"/>
                  </a:lnTo>
                  <a:lnTo>
                    <a:pt x="894" y="15"/>
                  </a:lnTo>
                  <a:lnTo>
                    <a:pt x="910" y="5"/>
                  </a:lnTo>
                  <a:lnTo>
                    <a:pt x="920" y="0"/>
                  </a:lnTo>
                  <a:lnTo>
                    <a:pt x="931" y="0"/>
                  </a:lnTo>
                  <a:lnTo>
                    <a:pt x="936" y="0"/>
                  </a:lnTo>
                  <a:lnTo>
                    <a:pt x="941" y="0"/>
                  </a:lnTo>
                  <a:lnTo>
                    <a:pt x="946" y="5"/>
                  </a:lnTo>
                  <a:lnTo>
                    <a:pt x="946" y="10"/>
                  </a:lnTo>
                  <a:lnTo>
                    <a:pt x="946" y="10"/>
                  </a:lnTo>
                  <a:lnTo>
                    <a:pt x="946" y="15"/>
                  </a:lnTo>
                  <a:lnTo>
                    <a:pt x="946" y="20"/>
                  </a:lnTo>
                  <a:lnTo>
                    <a:pt x="941" y="25"/>
                  </a:lnTo>
                  <a:lnTo>
                    <a:pt x="884" y="178"/>
                  </a:lnTo>
                  <a:lnTo>
                    <a:pt x="837" y="311"/>
                  </a:lnTo>
                  <a:lnTo>
                    <a:pt x="806" y="423"/>
                  </a:lnTo>
                  <a:lnTo>
                    <a:pt x="785" y="515"/>
                  </a:lnTo>
                  <a:lnTo>
                    <a:pt x="775" y="586"/>
                  </a:lnTo>
                  <a:lnTo>
                    <a:pt x="764" y="637"/>
                  </a:lnTo>
                  <a:lnTo>
                    <a:pt x="764" y="673"/>
                  </a:lnTo>
                  <a:lnTo>
                    <a:pt x="759" y="693"/>
                  </a:lnTo>
                  <a:lnTo>
                    <a:pt x="764" y="709"/>
                  </a:lnTo>
                  <a:lnTo>
                    <a:pt x="769" y="724"/>
                  </a:lnTo>
                  <a:lnTo>
                    <a:pt x="780" y="734"/>
                  </a:lnTo>
                  <a:lnTo>
                    <a:pt x="795" y="739"/>
                  </a:lnTo>
                  <a:lnTo>
                    <a:pt x="816" y="744"/>
                  </a:lnTo>
                  <a:lnTo>
                    <a:pt x="821" y="744"/>
                  </a:lnTo>
                  <a:lnTo>
                    <a:pt x="832" y="744"/>
                  </a:lnTo>
                  <a:lnTo>
                    <a:pt x="837" y="739"/>
                  </a:lnTo>
                  <a:lnTo>
                    <a:pt x="853" y="739"/>
                  </a:lnTo>
                  <a:lnTo>
                    <a:pt x="868" y="739"/>
                  </a:lnTo>
                  <a:lnTo>
                    <a:pt x="873" y="734"/>
                  </a:lnTo>
                  <a:lnTo>
                    <a:pt x="879" y="734"/>
                  </a:lnTo>
                  <a:lnTo>
                    <a:pt x="879" y="729"/>
                  </a:lnTo>
                  <a:lnTo>
                    <a:pt x="884" y="724"/>
                  </a:lnTo>
                  <a:lnTo>
                    <a:pt x="899" y="703"/>
                  </a:lnTo>
                  <a:lnTo>
                    <a:pt x="925" y="683"/>
                  </a:lnTo>
                  <a:lnTo>
                    <a:pt x="951" y="673"/>
                  </a:lnTo>
                  <a:lnTo>
                    <a:pt x="972" y="668"/>
                  </a:lnTo>
                  <a:lnTo>
                    <a:pt x="983" y="668"/>
                  </a:lnTo>
                  <a:lnTo>
                    <a:pt x="988" y="673"/>
                  </a:lnTo>
                  <a:lnTo>
                    <a:pt x="988" y="678"/>
                  </a:lnTo>
                  <a:lnTo>
                    <a:pt x="977" y="698"/>
                  </a:lnTo>
                  <a:lnTo>
                    <a:pt x="957" y="729"/>
                  </a:lnTo>
                  <a:lnTo>
                    <a:pt x="925" y="754"/>
                  </a:lnTo>
                  <a:lnTo>
                    <a:pt x="873" y="785"/>
                  </a:lnTo>
                  <a:lnTo>
                    <a:pt x="811" y="800"/>
                  </a:lnTo>
                  <a:lnTo>
                    <a:pt x="733" y="811"/>
                  </a:lnTo>
                  <a:lnTo>
                    <a:pt x="712" y="805"/>
                  </a:lnTo>
                  <a:lnTo>
                    <a:pt x="697" y="800"/>
                  </a:lnTo>
                  <a:lnTo>
                    <a:pt x="681" y="795"/>
                  </a:lnTo>
                  <a:lnTo>
                    <a:pt x="671" y="785"/>
                  </a:lnTo>
                  <a:lnTo>
                    <a:pt x="665" y="775"/>
                  </a:lnTo>
                  <a:lnTo>
                    <a:pt x="660" y="765"/>
                  </a:lnTo>
                  <a:lnTo>
                    <a:pt x="655" y="749"/>
                  </a:lnTo>
                  <a:lnTo>
                    <a:pt x="655" y="739"/>
                  </a:lnTo>
                  <a:lnTo>
                    <a:pt x="655" y="724"/>
                  </a:lnTo>
                  <a:lnTo>
                    <a:pt x="660" y="693"/>
                  </a:lnTo>
                  <a:lnTo>
                    <a:pt x="665" y="647"/>
                  </a:lnTo>
                  <a:lnTo>
                    <a:pt x="676" y="596"/>
                  </a:lnTo>
                  <a:lnTo>
                    <a:pt x="681" y="566"/>
                  </a:lnTo>
                  <a:lnTo>
                    <a:pt x="691" y="515"/>
                  </a:lnTo>
                  <a:lnTo>
                    <a:pt x="712" y="438"/>
                  </a:lnTo>
                  <a:lnTo>
                    <a:pt x="697" y="443"/>
                  </a:lnTo>
                  <a:lnTo>
                    <a:pt x="681" y="448"/>
                  </a:lnTo>
                  <a:lnTo>
                    <a:pt x="665" y="448"/>
                  </a:lnTo>
                  <a:lnTo>
                    <a:pt x="655" y="448"/>
                  </a:lnTo>
                  <a:lnTo>
                    <a:pt x="369" y="448"/>
                  </a:lnTo>
                  <a:lnTo>
                    <a:pt x="343" y="535"/>
                  </a:lnTo>
                  <a:lnTo>
                    <a:pt x="317" y="612"/>
                  </a:lnTo>
                  <a:lnTo>
                    <a:pt x="291" y="673"/>
                  </a:lnTo>
                  <a:lnTo>
                    <a:pt x="275" y="719"/>
                  </a:lnTo>
                  <a:lnTo>
                    <a:pt x="265" y="739"/>
                  </a:lnTo>
                  <a:lnTo>
                    <a:pt x="249" y="765"/>
                  </a:lnTo>
                  <a:lnTo>
                    <a:pt x="223" y="785"/>
                  </a:lnTo>
                  <a:lnTo>
                    <a:pt x="192" y="795"/>
                  </a:lnTo>
                  <a:lnTo>
                    <a:pt x="177" y="800"/>
                  </a:lnTo>
                  <a:lnTo>
                    <a:pt x="166" y="795"/>
                  </a:lnTo>
                  <a:lnTo>
                    <a:pt x="161" y="795"/>
                  </a:lnTo>
                  <a:lnTo>
                    <a:pt x="161" y="790"/>
                  </a:lnTo>
                  <a:lnTo>
                    <a:pt x="161" y="790"/>
                  </a:lnTo>
                  <a:lnTo>
                    <a:pt x="161" y="785"/>
                  </a:lnTo>
                  <a:lnTo>
                    <a:pt x="161" y="780"/>
                  </a:lnTo>
                  <a:lnTo>
                    <a:pt x="166" y="770"/>
                  </a:lnTo>
                  <a:lnTo>
                    <a:pt x="213" y="652"/>
                  </a:lnTo>
                  <a:lnTo>
                    <a:pt x="249" y="540"/>
                  </a:lnTo>
                  <a:lnTo>
                    <a:pt x="281" y="448"/>
                  </a:lnTo>
                  <a:lnTo>
                    <a:pt x="192" y="448"/>
                  </a:lnTo>
                  <a:lnTo>
                    <a:pt x="182" y="448"/>
                  </a:lnTo>
                  <a:lnTo>
                    <a:pt x="171" y="448"/>
                  </a:lnTo>
                  <a:lnTo>
                    <a:pt x="166" y="443"/>
                  </a:lnTo>
                  <a:lnTo>
                    <a:pt x="161" y="438"/>
                  </a:lnTo>
                  <a:lnTo>
                    <a:pt x="171" y="423"/>
                  </a:lnTo>
                  <a:lnTo>
                    <a:pt x="192" y="403"/>
                  </a:lnTo>
                  <a:lnTo>
                    <a:pt x="223" y="387"/>
                  </a:lnTo>
                  <a:lnTo>
                    <a:pt x="249" y="382"/>
                  </a:lnTo>
                  <a:lnTo>
                    <a:pt x="296" y="382"/>
                  </a:lnTo>
                  <a:lnTo>
                    <a:pt x="312" y="326"/>
                  </a:lnTo>
                  <a:lnTo>
                    <a:pt x="333" y="244"/>
                  </a:lnTo>
                  <a:lnTo>
                    <a:pt x="338" y="188"/>
                  </a:lnTo>
                  <a:lnTo>
                    <a:pt x="343" y="142"/>
                  </a:lnTo>
                  <a:lnTo>
                    <a:pt x="343" y="122"/>
                  </a:lnTo>
                  <a:lnTo>
                    <a:pt x="343" y="112"/>
                  </a:lnTo>
                  <a:lnTo>
                    <a:pt x="338" y="102"/>
                  </a:lnTo>
                  <a:lnTo>
                    <a:pt x="333" y="91"/>
                  </a:lnTo>
                  <a:lnTo>
                    <a:pt x="327" y="81"/>
                  </a:lnTo>
                  <a:lnTo>
                    <a:pt x="317" y="71"/>
                  </a:lnTo>
                  <a:lnTo>
                    <a:pt x="301" y="71"/>
                  </a:lnTo>
                  <a:lnTo>
                    <a:pt x="281" y="66"/>
                  </a:lnTo>
                  <a:lnTo>
                    <a:pt x="223" y="71"/>
                  </a:lnTo>
                  <a:lnTo>
                    <a:pt x="182" y="86"/>
                  </a:lnTo>
                  <a:lnTo>
                    <a:pt x="145" y="107"/>
                  </a:lnTo>
                  <a:lnTo>
                    <a:pt x="125" y="132"/>
                  </a:lnTo>
                  <a:lnTo>
                    <a:pt x="104" y="163"/>
                  </a:lnTo>
                  <a:lnTo>
                    <a:pt x="73" y="193"/>
                  </a:lnTo>
                  <a:lnTo>
                    <a:pt x="47" y="214"/>
                  </a:lnTo>
                  <a:lnTo>
                    <a:pt x="21" y="219"/>
                  </a:lnTo>
                  <a:lnTo>
                    <a:pt x="10" y="224"/>
                  </a:lnTo>
                  <a:lnTo>
                    <a:pt x="5" y="219"/>
                  </a:lnTo>
                  <a:lnTo>
                    <a:pt x="0" y="219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5" y="193"/>
                  </a:lnTo>
                  <a:lnTo>
                    <a:pt x="26" y="163"/>
                  </a:lnTo>
                  <a:lnTo>
                    <a:pt x="67" y="122"/>
                  </a:lnTo>
                  <a:lnTo>
                    <a:pt x="119" y="76"/>
                  </a:lnTo>
                  <a:lnTo>
                    <a:pt x="187" y="40"/>
                  </a:lnTo>
                  <a:lnTo>
                    <a:pt x="265" y="10"/>
                  </a:lnTo>
                  <a:lnTo>
                    <a:pt x="3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8" name="Freeform 18"/>
            <p:cNvSpPr>
              <a:spLocks/>
            </p:cNvSpPr>
            <p:nvPr/>
          </p:nvSpPr>
          <p:spPr bwMode="auto">
            <a:xfrm>
              <a:off x="10811" y="4445"/>
              <a:ext cx="567" cy="525"/>
            </a:xfrm>
            <a:custGeom>
              <a:avLst/>
              <a:gdLst/>
              <a:ahLst/>
              <a:cxnLst>
                <a:cxn ang="0">
                  <a:pos x="171" y="0"/>
                </a:cxn>
                <a:cxn ang="0">
                  <a:pos x="322" y="0"/>
                </a:cxn>
                <a:cxn ang="0">
                  <a:pos x="385" y="0"/>
                </a:cxn>
                <a:cxn ang="0">
                  <a:pos x="400" y="5"/>
                </a:cxn>
                <a:cxn ang="0">
                  <a:pos x="400" y="21"/>
                </a:cxn>
                <a:cxn ang="0">
                  <a:pos x="390" y="31"/>
                </a:cxn>
                <a:cxn ang="0">
                  <a:pos x="369" y="31"/>
                </a:cxn>
                <a:cxn ang="0">
                  <a:pos x="327" y="36"/>
                </a:cxn>
                <a:cxn ang="0">
                  <a:pos x="296" y="41"/>
                </a:cxn>
                <a:cxn ang="0">
                  <a:pos x="286" y="51"/>
                </a:cxn>
                <a:cxn ang="0">
                  <a:pos x="281" y="66"/>
                </a:cxn>
                <a:cxn ang="0">
                  <a:pos x="171" y="480"/>
                </a:cxn>
                <a:cxn ang="0">
                  <a:pos x="187" y="490"/>
                </a:cxn>
                <a:cxn ang="0">
                  <a:pos x="307" y="490"/>
                </a:cxn>
                <a:cxn ang="0">
                  <a:pos x="431" y="464"/>
                </a:cxn>
                <a:cxn ang="0">
                  <a:pos x="504" y="393"/>
                </a:cxn>
                <a:cxn ang="0">
                  <a:pos x="535" y="327"/>
                </a:cxn>
                <a:cxn ang="0">
                  <a:pos x="541" y="316"/>
                </a:cxn>
                <a:cxn ang="0">
                  <a:pos x="561" y="316"/>
                </a:cxn>
                <a:cxn ang="0">
                  <a:pos x="567" y="327"/>
                </a:cxn>
                <a:cxn ang="0">
                  <a:pos x="551" y="372"/>
                </a:cxn>
                <a:cxn ang="0">
                  <a:pos x="520" y="454"/>
                </a:cxn>
                <a:cxn ang="0">
                  <a:pos x="494" y="505"/>
                </a:cxn>
                <a:cxn ang="0">
                  <a:pos x="489" y="520"/>
                </a:cxn>
                <a:cxn ang="0">
                  <a:pos x="468" y="525"/>
                </a:cxn>
                <a:cxn ang="0">
                  <a:pos x="15" y="525"/>
                </a:cxn>
                <a:cxn ang="0">
                  <a:pos x="0" y="520"/>
                </a:cxn>
                <a:cxn ang="0">
                  <a:pos x="0" y="500"/>
                </a:cxn>
                <a:cxn ang="0">
                  <a:pos x="10" y="490"/>
                </a:cxn>
                <a:cxn ang="0">
                  <a:pos x="31" y="490"/>
                </a:cxn>
                <a:cxn ang="0">
                  <a:pos x="67" y="490"/>
                </a:cxn>
                <a:cxn ang="0">
                  <a:pos x="88" y="480"/>
                </a:cxn>
                <a:cxn ang="0">
                  <a:pos x="93" y="469"/>
                </a:cxn>
                <a:cxn ang="0">
                  <a:pos x="203" y="56"/>
                </a:cxn>
                <a:cxn ang="0">
                  <a:pos x="182" y="36"/>
                </a:cxn>
                <a:cxn ang="0">
                  <a:pos x="151" y="31"/>
                </a:cxn>
                <a:cxn ang="0">
                  <a:pos x="130" y="31"/>
                </a:cxn>
                <a:cxn ang="0">
                  <a:pos x="125" y="21"/>
                </a:cxn>
                <a:cxn ang="0">
                  <a:pos x="130" y="5"/>
                </a:cxn>
                <a:cxn ang="0">
                  <a:pos x="140" y="0"/>
                </a:cxn>
              </a:cxnLst>
              <a:rect l="0" t="0" r="r" b="b"/>
              <a:pathLst>
                <a:path w="567" h="525">
                  <a:moveTo>
                    <a:pt x="145" y="0"/>
                  </a:moveTo>
                  <a:lnTo>
                    <a:pt x="171" y="0"/>
                  </a:lnTo>
                  <a:lnTo>
                    <a:pt x="197" y="0"/>
                  </a:lnTo>
                  <a:lnTo>
                    <a:pt x="322" y="0"/>
                  </a:lnTo>
                  <a:lnTo>
                    <a:pt x="353" y="0"/>
                  </a:lnTo>
                  <a:lnTo>
                    <a:pt x="385" y="0"/>
                  </a:lnTo>
                  <a:lnTo>
                    <a:pt x="395" y="0"/>
                  </a:lnTo>
                  <a:lnTo>
                    <a:pt x="400" y="5"/>
                  </a:lnTo>
                  <a:lnTo>
                    <a:pt x="400" y="10"/>
                  </a:lnTo>
                  <a:lnTo>
                    <a:pt x="400" y="21"/>
                  </a:lnTo>
                  <a:lnTo>
                    <a:pt x="395" y="31"/>
                  </a:lnTo>
                  <a:lnTo>
                    <a:pt x="390" y="31"/>
                  </a:lnTo>
                  <a:lnTo>
                    <a:pt x="379" y="31"/>
                  </a:lnTo>
                  <a:lnTo>
                    <a:pt x="369" y="31"/>
                  </a:lnTo>
                  <a:lnTo>
                    <a:pt x="348" y="31"/>
                  </a:lnTo>
                  <a:lnTo>
                    <a:pt x="327" y="36"/>
                  </a:lnTo>
                  <a:lnTo>
                    <a:pt x="307" y="36"/>
                  </a:lnTo>
                  <a:lnTo>
                    <a:pt x="296" y="41"/>
                  </a:lnTo>
                  <a:lnTo>
                    <a:pt x="286" y="46"/>
                  </a:lnTo>
                  <a:lnTo>
                    <a:pt x="286" y="51"/>
                  </a:lnTo>
                  <a:lnTo>
                    <a:pt x="281" y="66"/>
                  </a:lnTo>
                  <a:lnTo>
                    <a:pt x="281" y="66"/>
                  </a:lnTo>
                  <a:lnTo>
                    <a:pt x="177" y="474"/>
                  </a:lnTo>
                  <a:lnTo>
                    <a:pt x="171" y="480"/>
                  </a:lnTo>
                  <a:lnTo>
                    <a:pt x="171" y="490"/>
                  </a:lnTo>
                  <a:lnTo>
                    <a:pt x="187" y="490"/>
                  </a:lnTo>
                  <a:lnTo>
                    <a:pt x="197" y="490"/>
                  </a:lnTo>
                  <a:lnTo>
                    <a:pt x="307" y="490"/>
                  </a:lnTo>
                  <a:lnTo>
                    <a:pt x="374" y="485"/>
                  </a:lnTo>
                  <a:lnTo>
                    <a:pt x="431" y="464"/>
                  </a:lnTo>
                  <a:lnTo>
                    <a:pt x="468" y="434"/>
                  </a:lnTo>
                  <a:lnTo>
                    <a:pt x="504" y="393"/>
                  </a:lnTo>
                  <a:lnTo>
                    <a:pt x="530" y="337"/>
                  </a:lnTo>
                  <a:lnTo>
                    <a:pt x="535" y="327"/>
                  </a:lnTo>
                  <a:lnTo>
                    <a:pt x="541" y="316"/>
                  </a:lnTo>
                  <a:lnTo>
                    <a:pt x="541" y="316"/>
                  </a:lnTo>
                  <a:lnTo>
                    <a:pt x="551" y="316"/>
                  </a:lnTo>
                  <a:lnTo>
                    <a:pt x="561" y="316"/>
                  </a:lnTo>
                  <a:lnTo>
                    <a:pt x="567" y="321"/>
                  </a:lnTo>
                  <a:lnTo>
                    <a:pt x="567" y="327"/>
                  </a:lnTo>
                  <a:lnTo>
                    <a:pt x="561" y="342"/>
                  </a:lnTo>
                  <a:lnTo>
                    <a:pt x="551" y="372"/>
                  </a:lnTo>
                  <a:lnTo>
                    <a:pt x="535" y="413"/>
                  </a:lnTo>
                  <a:lnTo>
                    <a:pt x="520" y="454"/>
                  </a:lnTo>
                  <a:lnTo>
                    <a:pt x="504" y="485"/>
                  </a:lnTo>
                  <a:lnTo>
                    <a:pt x="494" y="505"/>
                  </a:lnTo>
                  <a:lnTo>
                    <a:pt x="494" y="515"/>
                  </a:lnTo>
                  <a:lnTo>
                    <a:pt x="489" y="520"/>
                  </a:lnTo>
                  <a:lnTo>
                    <a:pt x="478" y="525"/>
                  </a:lnTo>
                  <a:lnTo>
                    <a:pt x="468" y="525"/>
                  </a:lnTo>
                  <a:lnTo>
                    <a:pt x="21" y="525"/>
                  </a:lnTo>
                  <a:lnTo>
                    <a:pt x="15" y="525"/>
                  </a:lnTo>
                  <a:lnTo>
                    <a:pt x="5" y="520"/>
                  </a:lnTo>
                  <a:lnTo>
                    <a:pt x="0" y="520"/>
                  </a:lnTo>
                  <a:lnTo>
                    <a:pt x="0" y="510"/>
                  </a:lnTo>
                  <a:lnTo>
                    <a:pt x="0" y="500"/>
                  </a:lnTo>
                  <a:lnTo>
                    <a:pt x="5" y="495"/>
                  </a:lnTo>
                  <a:lnTo>
                    <a:pt x="10" y="490"/>
                  </a:lnTo>
                  <a:lnTo>
                    <a:pt x="21" y="490"/>
                  </a:lnTo>
                  <a:lnTo>
                    <a:pt x="31" y="490"/>
                  </a:lnTo>
                  <a:lnTo>
                    <a:pt x="52" y="490"/>
                  </a:lnTo>
                  <a:lnTo>
                    <a:pt x="67" y="490"/>
                  </a:lnTo>
                  <a:lnTo>
                    <a:pt x="78" y="485"/>
                  </a:lnTo>
                  <a:lnTo>
                    <a:pt x="88" y="480"/>
                  </a:lnTo>
                  <a:lnTo>
                    <a:pt x="93" y="474"/>
                  </a:lnTo>
                  <a:lnTo>
                    <a:pt x="93" y="469"/>
                  </a:lnTo>
                  <a:lnTo>
                    <a:pt x="93" y="459"/>
                  </a:lnTo>
                  <a:lnTo>
                    <a:pt x="203" y="56"/>
                  </a:lnTo>
                  <a:lnTo>
                    <a:pt x="203" y="36"/>
                  </a:lnTo>
                  <a:lnTo>
                    <a:pt x="182" y="36"/>
                  </a:lnTo>
                  <a:lnTo>
                    <a:pt x="166" y="31"/>
                  </a:lnTo>
                  <a:lnTo>
                    <a:pt x="151" y="31"/>
                  </a:lnTo>
                  <a:lnTo>
                    <a:pt x="140" y="31"/>
                  </a:lnTo>
                  <a:lnTo>
                    <a:pt x="130" y="31"/>
                  </a:lnTo>
                  <a:lnTo>
                    <a:pt x="125" y="26"/>
                  </a:lnTo>
                  <a:lnTo>
                    <a:pt x="125" y="21"/>
                  </a:lnTo>
                  <a:lnTo>
                    <a:pt x="125" y="10"/>
                  </a:lnTo>
                  <a:lnTo>
                    <a:pt x="130" y="5"/>
                  </a:lnTo>
                  <a:lnTo>
                    <a:pt x="135" y="0"/>
                  </a:lnTo>
                  <a:lnTo>
                    <a:pt x="140" y="0"/>
                  </a:lnTo>
                  <a:lnTo>
                    <a:pt x="1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9" name="Freeform 19"/>
            <p:cNvSpPr>
              <a:spLocks/>
            </p:cNvSpPr>
            <p:nvPr/>
          </p:nvSpPr>
          <p:spPr bwMode="auto">
            <a:xfrm>
              <a:off x="11617" y="4874"/>
              <a:ext cx="109" cy="244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78" y="15"/>
                </a:cxn>
                <a:cxn ang="0">
                  <a:pos x="99" y="40"/>
                </a:cxn>
                <a:cxn ang="0">
                  <a:pos x="109" y="86"/>
                </a:cxn>
                <a:cxn ang="0">
                  <a:pos x="99" y="142"/>
                </a:cxn>
                <a:cxn ang="0">
                  <a:pos x="78" y="183"/>
                </a:cxn>
                <a:cxn ang="0">
                  <a:pos x="57" y="219"/>
                </a:cxn>
                <a:cxn ang="0">
                  <a:pos x="36" y="239"/>
                </a:cxn>
                <a:cxn ang="0">
                  <a:pos x="26" y="244"/>
                </a:cxn>
                <a:cxn ang="0">
                  <a:pos x="15" y="244"/>
                </a:cxn>
                <a:cxn ang="0">
                  <a:pos x="10" y="234"/>
                </a:cxn>
                <a:cxn ang="0">
                  <a:pos x="10" y="229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21" y="219"/>
                </a:cxn>
                <a:cxn ang="0">
                  <a:pos x="36" y="198"/>
                </a:cxn>
                <a:cxn ang="0">
                  <a:pos x="57" y="173"/>
                </a:cxn>
                <a:cxn ang="0">
                  <a:pos x="73" y="132"/>
                </a:cxn>
                <a:cxn ang="0">
                  <a:pos x="83" y="86"/>
                </a:cxn>
                <a:cxn ang="0">
                  <a:pos x="83" y="86"/>
                </a:cxn>
                <a:cxn ang="0">
                  <a:pos x="73" y="91"/>
                </a:cxn>
                <a:cxn ang="0">
                  <a:pos x="57" y="96"/>
                </a:cxn>
                <a:cxn ang="0">
                  <a:pos x="47" y="96"/>
                </a:cxn>
                <a:cxn ang="0">
                  <a:pos x="31" y="91"/>
                </a:cxn>
                <a:cxn ang="0">
                  <a:pos x="21" y="86"/>
                </a:cxn>
                <a:cxn ang="0">
                  <a:pos x="10" y="76"/>
                </a:cxn>
                <a:cxn ang="0">
                  <a:pos x="5" y="61"/>
                </a:cxn>
                <a:cxn ang="0">
                  <a:pos x="0" y="51"/>
                </a:cxn>
                <a:cxn ang="0">
                  <a:pos x="5" y="35"/>
                </a:cxn>
                <a:cxn ang="0">
                  <a:pos x="10" y="20"/>
                </a:cxn>
                <a:cxn ang="0">
                  <a:pos x="21" y="10"/>
                </a:cxn>
                <a:cxn ang="0">
                  <a:pos x="31" y="5"/>
                </a:cxn>
                <a:cxn ang="0">
                  <a:pos x="47" y="0"/>
                </a:cxn>
              </a:cxnLst>
              <a:rect l="0" t="0" r="r" b="b"/>
              <a:pathLst>
                <a:path w="109" h="244">
                  <a:moveTo>
                    <a:pt x="47" y="0"/>
                  </a:moveTo>
                  <a:lnTo>
                    <a:pt x="78" y="15"/>
                  </a:lnTo>
                  <a:lnTo>
                    <a:pt x="99" y="40"/>
                  </a:lnTo>
                  <a:lnTo>
                    <a:pt x="109" y="86"/>
                  </a:lnTo>
                  <a:lnTo>
                    <a:pt x="99" y="142"/>
                  </a:lnTo>
                  <a:lnTo>
                    <a:pt x="78" y="183"/>
                  </a:lnTo>
                  <a:lnTo>
                    <a:pt x="57" y="219"/>
                  </a:lnTo>
                  <a:lnTo>
                    <a:pt x="36" y="239"/>
                  </a:lnTo>
                  <a:lnTo>
                    <a:pt x="26" y="244"/>
                  </a:lnTo>
                  <a:lnTo>
                    <a:pt x="15" y="244"/>
                  </a:lnTo>
                  <a:lnTo>
                    <a:pt x="10" y="234"/>
                  </a:lnTo>
                  <a:lnTo>
                    <a:pt x="10" y="229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21" y="219"/>
                  </a:lnTo>
                  <a:lnTo>
                    <a:pt x="36" y="198"/>
                  </a:lnTo>
                  <a:lnTo>
                    <a:pt x="57" y="173"/>
                  </a:lnTo>
                  <a:lnTo>
                    <a:pt x="73" y="132"/>
                  </a:lnTo>
                  <a:lnTo>
                    <a:pt x="83" y="86"/>
                  </a:lnTo>
                  <a:lnTo>
                    <a:pt x="83" y="86"/>
                  </a:lnTo>
                  <a:lnTo>
                    <a:pt x="73" y="91"/>
                  </a:lnTo>
                  <a:lnTo>
                    <a:pt x="57" y="96"/>
                  </a:lnTo>
                  <a:lnTo>
                    <a:pt x="47" y="96"/>
                  </a:lnTo>
                  <a:lnTo>
                    <a:pt x="31" y="91"/>
                  </a:lnTo>
                  <a:lnTo>
                    <a:pt x="21" y="86"/>
                  </a:lnTo>
                  <a:lnTo>
                    <a:pt x="10" y="76"/>
                  </a:lnTo>
                  <a:lnTo>
                    <a:pt x="5" y="61"/>
                  </a:lnTo>
                  <a:lnTo>
                    <a:pt x="0" y="51"/>
                  </a:lnTo>
                  <a:lnTo>
                    <a:pt x="5" y="35"/>
                  </a:lnTo>
                  <a:lnTo>
                    <a:pt x="10" y="20"/>
                  </a:lnTo>
                  <a:lnTo>
                    <a:pt x="21" y="10"/>
                  </a:lnTo>
                  <a:lnTo>
                    <a:pt x="31" y="5"/>
                  </a:lnTo>
                  <a:lnTo>
                    <a:pt x="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0" name="Freeform 20"/>
            <p:cNvSpPr>
              <a:spLocks/>
            </p:cNvSpPr>
            <p:nvPr/>
          </p:nvSpPr>
          <p:spPr bwMode="auto">
            <a:xfrm>
              <a:off x="11908" y="4629"/>
              <a:ext cx="510" cy="510"/>
            </a:xfrm>
            <a:custGeom>
              <a:avLst/>
              <a:gdLst/>
              <a:ahLst/>
              <a:cxnLst>
                <a:cxn ang="0">
                  <a:pos x="239" y="10"/>
                </a:cxn>
                <a:cxn ang="0">
                  <a:pos x="317" y="81"/>
                </a:cxn>
                <a:cxn ang="0">
                  <a:pos x="359" y="183"/>
                </a:cxn>
                <a:cxn ang="0">
                  <a:pos x="395" y="168"/>
                </a:cxn>
                <a:cxn ang="0">
                  <a:pos x="452" y="61"/>
                </a:cxn>
                <a:cxn ang="0">
                  <a:pos x="484" y="15"/>
                </a:cxn>
                <a:cxn ang="0">
                  <a:pos x="489" y="10"/>
                </a:cxn>
                <a:cxn ang="0">
                  <a:pos x="499" y="10"/>
                </a:cxn>
                <a:cxn ang="0">
                  <a:pos x="510" y="10"/>
                </a:cxn>
                <a:cxn ang="0">
                  <a:pos x="510" y="20"/>
                </a:cxn>
                <a:cxn ang="0">
                  <a:pos x="510" y="30"/>
                </a:cxn>
                <a:cxn ang="0">
                  <a:pos x="468" y="97"/>
                </a:cxn>
                <a:cxn ang="0">
                  <a:pos x="432" y="168"/>
                </a:cxn>
                <a:cxn ang="0">
                  <a:pos x="411" y="219"/>
                </a:cxn>
                <a:cxn ang="0">
                  <a:pos x="380" y="301"/>
                </a:cxn>
                <a:cxn ang="0">
                  <a:pos x="364" y="382"/>
                </a:cxn>
                <a:cxn ang="0">
                  <a:pos x="343" y="469"/>
                </a:cxn>
                <a:cxn ang="0">
                  <a:pos x="328" y="500"/>
                </a:cxn>
                <a:cxn ang="0">
                  <a:pos x="312" y="510"/>
                </a:cxn>
                <a:cxn ang="0">
                  <a:pos x="302" y="500"/>
                </a:cxn>
                <a:cxn ang="0">
                  <a:pos x="296" y="489"/>
                </a:cxn>
                <a:cxn ang="0">
                  <a:pos x="302" y="459"/>
                </a:cxn>
                <a:cxn ang="0">
                  <a:pos x="322" y="377"/>
                </a:cxn>
                <a:cxn ang="0">
                  <a:pos x="338" y="321"/>
                </a:cxn>
                <a:cxn ang="0">
                  <a:pos x="338" y="306"/>
                </a:cxn>
                <a:cxn ang="0">
                  <a:pos x="343" y="280"/>
                </a:cxn>
                <a:cxn ang="0">
                  <a:pos x="328" y="183"/>
                </a:cxn>
                <a:cxn ang="0">
                  <a:pos x="281" y="102"/>
                </a:cxn>
                <a:cxn ang="0">
                  <a:pos x="172" y="66"/>
                </a:cxn>
                <a:cxn ang="0">
                  <a:pos x="99" y="81"/>
                </a:cxn>
                <a:cxn ang="0">
                  <a:pos x="36" y="137"/>
                </a:cxn>
                <a:cxn ang="0">
                  <a:pos x="26" y="148"/>
                </a:cxn>
                <a:cxn ang="0">
                  <a:pos x="10" y="148"/>
                </a:cxn>
                <a:cxn ang="0">
                  <a:pos x="0" y="143"/>
                </a:cxn>
                <a:cxn ang="0">
                  <a:pos x="5" y="122"/>
                </a:cxn>
                <a:cxn ang="0">
                  <a:pos x="57" y="46"/>
                </a:cxn>
                <a:cxn ang="0">
                  <a:pos x="187" y="0"/>
                </a:cxn>
              </a:cxnLst>
              <a:rect l="0" t="0" r="r" b="b"/>
              <a:pathLst>
                <a:path w="510" h="510">
                  <a:moveTo>
                    <a:pt x="187" y="0"/>
                  </a:moveTo>
                  <a:lnTo>
                    <a:pt x="239" y="10"/>
                  </a:lnTo>
                  <a:lnTo>
                    <a:pt x="286" y="41"/>
                  </a:lnTo>
                  <a:lnTo>
                    <a:pt x="317" y="81"/>
                  </a:lnTo>
                  <a:lnTo>
                    <a:pt x="343" y="132"/>
                  </a:lnTo>
                  <a:lnTo>
                    <a:pt x="359" y="183"/>
                  </a:lnTo>
                  <a:lnTo>
                    <a:pt x="369" y="229"/>
                  </a:lnTo>
                  <a:lnTo>
                    <a:pt x="395" y="168"/>
                  </a:lnTo>
                  <a:lnTo>
                    <a:pt x="426" y="112"/>
                  </a:lnTo>
                  <a:lnTo>
                    <a:pt x="452" y="61"/>
                  </a:lnTo>
                  <a:lnTo>
                    <a:pt x="473" y="30"/>
                  </a:lnTo>
                  <a:lnTo>
                    <a:pt x="484" y="15"/>
                  </a:lnTo>
                  <a:lnTo>
                    <a:pt x="484" y="10"/>
                  </a:lnTo>
                  <a:lnTo>
                    <a:pt x="489" y="10"/>
                  </a:lnTo>
                  <a:lnTo>
                    <a:pt x="494" y="10"/>
                  </a:lnTo>
                  <a:lnTo>
                    <a:pt x="499" y="10"/>
                  </a:lnTo>
                  <a:lnTo>
                    <a:pt x="504" y="10"/>
                  </a:lnTo>
                  <a:lnTo>
                    <a:pt x="510" y="10"/>
                  </a:lnTo>
                  <a:lnTo>
                    <a:pt x="510" y="20"/>
                  </a:lnTo>
                  <a:lnTo>
                    <a:pt x="510" y="20"/>
                  </a:lnTo>
                  <a:lnTo>
                    <a:pt x="510" y="25"/>
                  </a:lnTo>
                  <a:lnTo>
                    <a:pt x="510" y="30"/>
                  </a:lnTo>
                  <a:lnTo>
                    <a:pt x="504" y="35"/>
                  </a:lnTo>
                  <a:lnTo>
                    <a:pt x="468" y="97"/>
                  </a:lnTo>
                  <a:lnTo>
                    <a:pt x="447" y="143"/>
                  </a:lnTo>
                  <a:lnTo>
                    <a:pt x="432" y="168"/>
                  </a:lnTo>
                  <a:lnTo>
                    <a:pt x="426" y="188"/>
                  </a:lnTo>
                  <a:lnTo>
                    <a:pt x="411" y="219"/>
                  </a:lnTo>
                  <a:lnTo>
                    <a:pt x="390" y="265"/>
                  </a:lnTo>
                  <a:lnTo>
                    <a:pt x="380" y="301"/>
                  </a:lnTo>
                  <a:lnTo>
                    <a:pt x="369" y="331"/>
                  </a:lnTo>
                  <a:lnTo>
                    <a:pt x="364" y="382"/>
                  </a:lnTo>
                  <a:lnTo>
                    <a:pt x="348" y="433"/>
                  </a:lnTo>
                  <a:lnTo>
                    <a:pt x="343" y="469"/>
                  </a:lnTo>
                  <a:lnTo>
                    <a:pt x="333" y="484"/>
                  </a:lnTo>
                  <a:lnTo>
                    <a:pt x="328" y="500"/>
                  </a:lnTo>
                  <a:lnTo>
                    <a:pt x="317" y="505"/>
                  </a:lnTo>
                  <a:lnTo>
                    <a:pt x="312" y="510"/>
                  </a:lnTo>
                  <a:lnTo>
                    <a:pt x="302" y="505"/>
                  </a:lnTo>
                  <a:lnTo>
                    <a:pt x="302" y="500"/>
                  </a:lnTo>
                  <a:lnTo>
                    <a:pt x="296" y="494"/>
                  </a:lnTo>
                  <a:lnTo>
                    <a:pt x="296" y="489"/>
                  </a:lnTo>
                  <a:lnTo>
                    <a:pt x="296" y="484"/>
                  </a:lnTo>
                  <a:lnTo>
                    <a:pt x="302" y="459"/>
                  </a:lnTo>
                  <a:lnTo>
                    <a:pt x="307" y="418"/>
                  </a:lnTo>
                  <a:lnTo>
                    <a:pt x="322" y="377"/>
                  </a:lnTo>
                  <a:lnTo>
                    <a:pt x="333" y="331"/>
                  </a:lnTo>
                  <a:lnTo>
                    <a:pt x="338" y="321"/>
                  </a:lnTo>
                  <a:lnTo>
                    <a:pt x="338" y="316"/>
                  </a:lnTo>
                  <a:lnTo>
                    <a:pt x="338" y="306"/>
                  </a:lnTo>
                  <a:lnTo>
                    <a:pt x="343" y="296"/>
                  </a:lnTo>
                  <a:lnTo>
                    <a:pt x="343" y="280"/>
                  </a:lnTo>
                  <a:lnTo>
                    <a:pt x="338" y="234"/>
                  </a:lnTo>
                  <a:lnTo>
                    <a:pt x="328" y="183"/>
                  </a:lnTo>
                  <a:lnTo>
                    <a:pt x="312" y="137"/>
                  </a:lnTo>
                  <a:lnTo>
                    <a:pt x="281" y="102"/>
                  </a:lnTo>
                  <a:lnTo>
                    <a:pt x="234" y="76"/>
                  </a:lnTo>
                  <a:lnTo>
                    <a:pt x="172" y="66"/>
                  </a:lnTo>
                  <a:lnTo>
                    <a:pt x="135" y="71"/>
                  </a:lnTo>
                  <a:lnTo>
                    <a:pt x="99" y="81"/>
                  </a:lnTo>
                  <a:lnTo>
                    <a:pt x="57" y="102"/>
                  </a:lnTo>
                  <a:lnTo>
                    <a:pt x="36" y="137"/>
                  </a:lnTo>
                  <a:lnTo>
                    <a:pt x="31" y="143"/>
                  </a:lnTo>
                  <a:lnTo>
                    <a:pt x="26" y="148"/>
                  </a:lnTo>
                  <a:lnTo>
                    <a:pt x="16" y="148"/>
                  </a:lnTo>
                  <a:lnTo>
                    <a:pt x="10" y="148"/>
                  </a:lnTo>
                  <a:lnTo>
                    <a:pt x="5" y="148"/>
                  </a:lnTo>
                  <a:lnTo>
                    <a:pt x="0" y="143"/>
                  </a:lnTo>
                  <a:lnTo>
                    <a:pt x="0" y="137"/>
                  </a:lnTo>
                  <a:lnTo>
                    <a:pt x="5" y="122"/>
                  </a:lnTo>
                  <a:lnTo>
                    <a:pt x="21" y="86"/>
                  </a:lnTo>
                  <a:lnTo>
                    <a:pt x="57" y="46"/>
                  </a:lnTo>
                  <a:lnTo>
                    <a:pt x="120" y="15"/>
                  </a:lnTo>
                  <a:lnTo>
                    <a:pt x="1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1" name="Freeform 21"/>
            <p:cNvSpPr>
              <a:spLocks/>
            </p:cNvSpPr>
            <p:nvPr/>
          </p:nvSpPr>
          <p:spPr bwMode="auto">
            <a:xfrm>
              <a:off x="12818" y="3420"/>
              <a:ext cx="369" cy="1561"/>
            </a:xfrm>
            <a:custGeom>
              <a:avLst/>
              <a:gdLst/>
              <a:ahLst/>
              <a:cxnLst>
                <a:cxn ang="0">
                  <a:pos x="354" y="0"/>
                </a:cxn>
                <a:cxn ang="0">
                  <a:pos x="364" y="0"/>
                </a:cxn>
                <a:cxn ang="0">
                  <a:pos x="369" y="5"/>
                </a:cxn>
                <a:cxn ang="0">
                  <a:pos x="369" y="15"/>
                </a:cxn>
                <a:cxn ang="0">
                  <a:pos x="369" y="20"/>
                </a:cxn>
                <a:cxn ang="0">
                  <a:pos x="369" y="20"/>
                </a:cxn>
                <a:cxn ang="0">
                  <a:pos x="364" y="26"/>
                </a:cxn>
                <a:cxn ang="0">
                  <a:pos x="359" y="31"/>
                </a:cxn>
                <a:cxn ang="0">
                  <a:pos x="348" y="41"/>
                </a:cxn>
                <a:cxn ang="0">
                  <a:pos x="260" y="143"/>
                </a:cxn>
                <a:cxn ang="0">
                  <a:pos x="192" y="260"/>
                </a:cxn>
                <a:cxn ang="0">
                  <a:pos x="146" y="383"/>
                </a:cxn>
                <a:cxn ang="0">
                  <a:pos x="114" y="510"/>
                </a:cxn>
                <a:cxn ang="0">
                  <a:pos x="99" y="643"/>
                </a:cxn>
                <a:cxn ang="0">
                  <a:pos x="94" y="780"/>
                </a:cxn>
                <a:cxn ang="0">
                  <a:pos x="99" y="903"/>
                </a:cxn>
                <a:cxn ang="0">
                  <a:pos x="114" y="1030"/>
                </a:cxn>
                <a:cxn ang="0">
                  <a:pos x="140" y="1163"/>
                </a:cxn>
                <a:cxn ang="0">
                  <a:pos x="187" y="1290"/>
                </a:cxn>
                <a:cxn ang="0">
                  <a:pos x="255" y="1408"/>
                </a:cxn>
                <a:cxn ang="0">
                  <a:pos x="343" y="1515"/>
                </a:cxn>
                <a:cxn ang="0">
                  <a:pos x="354" y="1525"/>
                </a:cxn>
                <a:cxn ang="0">
                  <a:pos x="364" y="1530"/>
                </a:cxn>
                <a:cxn ang="0">
                  <a:pos x="369" y="1540"/>
                </a:cxn>
                <a:cxn ang="0">
                  <a:pos x="369" y="1540"/>
                </a:cxn>
                <a:cxn ang="0">
                  <a:pos x="369" y="1545"/>
                </a:cxn>
                <a:cxn ang="0">
                  <a:pos x="369" y="1545"/>
                </a:cxn>
                <a:cxn ang="0">
                  <a:pos x="369" y="1545"/>
                </a:cxn>
                <a:cxn ang="0">
                  <a:pos x="369" y="1556"/>
                </a:cxn>
                <a:cxn ang="0">
                  <a:pos x="364" y="1561"/>
                </a:cxn>
                <a:cxn ang="0">
                  <a:pos x="354" y="1561"/>
                </a:cxn>
                <a:cxn ang="0">
                  <a:pos x="338" y="1556"/>
                </a:cxn>
                <a:cxn ang="0">
                  <a:pos x="302" y="1530"/>
                </a:cxn>
                <a:cxn ang="0">
                  <a:pos x="260" y="1489"/>
                </a:cxn>
                <a:cxn ang="0">
                  <a:pos x="208" y="1428"/>
                </a:cxn>
                <a:cxn ang="0">
                  <a:pos x="156" y="1357"/>
                </a:cxn>
                <a:cxn ang="0">
                  <a:pos x="104" y="1270"/>
                </a:cxn>
                <a:cxn ang="0">
                  <a:pos x="52" y="1137"/>
                </a:cxn>
                <a:cxn ang="0">
                  <a:pos x="21" y="1005"/>
                </a:cxn>
                <a:cxn ang="0">
                  <a:pos x="5" y="882"/>
                </a:cxn>
                <a:cxn ang="0">
                  <a:pos x="0" y="780"/>
                </a:cxn>
                <a:cxn ang="0">
                  <a:pos x="5" y="673"/>
                </a:cxn>
                <a:cxn ang="0">
                  <a:pos x="21" y="556"/>
                </a:cxn>
                <a:cxn ang="0">
                  <a:pos x="52" y="434"/>
                </a:cxn>
                <a:cxn ang="0">
                  <a:pos x="99" y="306"/>
                </a:cxn>
                <a:cxn ang="0">
                  <a:pos x="151" y="214"/>
                </a:cxn>
                <a:cxn ang="0">
                  <a:pos x="203" y="138"/>
                </a:cxn>
                <a:cxn ang="0">
                  <a:pos x="255" y="77"/>
                </a:cxn>
                <a:cxn ang="0">
                  <a:pos x="302" y="36"/>
                </a:cxn>
                <a:cxn ang="0">
                  <a:pos x="333" y="10"/>
                </a:cxn>
                <a:cxn ang="0">
                  <a:pos x="354" y="0"/>
                </a:cxn>
              </a:cxnLst>
              <a:rect l="0" t="0" r="r" b="b"/>
              <a:pathLst>
                <a:path w="369" h="1561">
                  <a:moveTo>
                    <a:pt x="354" y="0"/>
                  </a:moveTo>
                  <a:lnTo>
                    <a:pt x="364" y="0"/>
                  </a:lnTo>
                  <a:lnTo>
                    <a:pt x="369" y="5"/>
                  </a:lnTo>
                  <a:lnTo>
                    <a:pt x="369" y="15"/>
                  </a:lnTo>
                  <a:lnTo>
                    <a:pt x="369" y="20"/>
                  </a:lnTo>
                  <a:lnTo>
                    <a:pt x="369" y="20"/>
                  </a:lnTo>
                  <a:lnTo>
                    <a:pt x="364" y="26"/>
                  </a:lnTo>
                  <a:lnTo>
                    <a:pt x="359" y="31"/>
                  </a:lnTo>
                  <a:lnTo>
                    <a:pt x="348" y="41"/>
                  </a:lnTo>
                  <a:lnTo>
                    <a:pt x="260" y="143"/>
                  </a:lnTo>
                  <a:lnTo>
                    <a:pt x="192" y="260"/>
                  </a:lnTo>
                  <a:lnTo>
                    <a:pt x="146" y="383"/>
                  </a:lnTo>
                  <a:lnTo>
                    <a:pt x="114" y="510"/>
                  </a:lnTo>
                  <a:lnTo>
                    <a:pt x="99" y="643"/>
                  </a:lnTo>
                  <a:lnTo>
                    <a:pt x="94" y="780"/>
                  </a:lnTo>
                  <a:lnTo>
                    <a:pt x="99" y="903"/>
                  </a:lnTo>
                  <a:lnTo>
                    <a:pt x="114" y="1030"/>
                  </a:lnTo>
                  <a:lnTo>
                    <a:pt x="140" y="1163"/>
                  </a:lnTo>
                  <a:lnTo>
                    <a:pt x="187" y="1290"/>
                  </a:lnTo>
                  <a:lnTo>
                    <a:pt x="255" y="1408"/>
                  </a:lnTo>
                  <a:lnTo>
                    <a:pt x="343" y="1515"/>
                  </a:lnTo>
                  <a:lnTo>
                    <a:pt x="354" y="1525"/>
                  </a:lnTo>
                  <a:lnTo>
                    <a:pt x="364" y="1530"/>
                  </a:lnTo>
                  <a:lnTo>
                    <a:pt x="369" y="1540"/>
                  </a:lnTo>
                  <a:lnTo>
                    <a:pt x="369" y="1540"/>
                  </a:lnTo>
                  <a:lnTo>
                    <a:pt x="369" y="1545"/>
                  </a:lnTo>
                  <a:lnTo>
                    <a:pt x="369" y="1545"/>
                  </a:lnTo>
                  <a:lnTo>
                    <a:pt x="369" y="1545"/>
                  </a:lnTo>
                  <a:lnTo>
                    <a:pt x="369" y="1556"/>
                  </a:lnTo>
                  <a:lnTo>
                    <a:pt x="364" y="1561"/>
                  </a:lnTo>
                  <a:lnTo>
                    <a:pt x="354" y="1561"/>
                  </a:lnTo>
                  <a:lnTo>
                    <a:pt x="338" y="1556"/>
                  </a:lnTo>
                  <a:lnTo>
                    <a:pt x="302" y="1530"/>
                  </a:lnTo>
                  <a:lnTo>
                    <a:pt x="260" y="1489"/>
                  </a:lnTo>
                  <a:lnTo>
                    <a:pt x="208" y="1428"/>
                  </a:lnTo>
                  <a:lnTo>
                    <a:pt x="156" y="1357"/>
                  </a:lnTo>
                  <a:lnTo>
                    <a:pt x="104" y="1270"/>
                  </a:lnTo>
                  <a:lnTo>
                    <a:pt x="52" y="1137"/>
                  </a:lnTo>
                  <a:lnTo>
                    <a:pt x="21" y="1005"/>
                  </a:lnTo>
                  <a:lnTo>
                    <a:pt x="5" y="882"/>
                  </a:lnTo>
                  <a:lnTo>
                    <a:pt x="0" y="780"/>
                  </a:lnTo>
                  <a:lnTo>
                    <a:pt x="5" y="673"/>
                  </a:lnTo>
                  <a:lnTo>
                    <a:pt x="21" y="556"/>
                  </a:lnTo>
                  <a:lnTo>
                    <a:pt x="52" y="434"/>
                  </a:lnTo>
                  <a:lnTo>
                    <a:pt x="99" y="306"/>
                  </a:lnTo>
                  <a:lnTo>
                    <a:pt x="151" y="214"/>
                  </a:lnTo>
                  <a:lnTo>
                    <a:pt x="203" y="138"/>
                  </a:lnTo>
                  <a:lnTo>
                    <a:pt x="255" y="77"/>
                  </a:lnTo>
                  <a:lnTo>
                    <a:pt x="302" y="36"/>
                  </a:lnTo>
                  <a:lnTo>
                    <a:pt x="333" y="10"/>
                  </a:lnTo>
                  <a:lnTo>
                    <a:pt x="3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2" name="Freeform 22"/>
            <p:cNvSpPr>
              <a:spLocks/>
            </p:cNvSpPr>
            <p:nvPr/>
          </p:nvSpPr>
          <p:spPr bwMode="auto">
            <a:xfrm>
              <a:off x="13406" y="4170"/>
              <a:ext cx="977" cy="61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920" y="0"/>
                </a:cxn>
                <a:cxn ang="0">
                  <a:pos x="930" y="0"/>
                </a:cxn>
                <a:cxn ang="0">
                  <a:pos x="946" y="0"/>
                </a:cxn>
                <a:cxn ang="0">
                  <a:pos x="956" y="0"/>
                </a:cxn>
                <a:cxn ang="0">
                  <a:pos x="962" y="5"/>
                </a:cxn>
                <a:cxn ang="0">
                  <a:pos x="972" y="10"/>
                </a:cxn>
                <a:cxn ang="0">
                  <a:pos x="977" y="20"/>
                </a:cxn>
                <a:cxn ang="0">
                  <a:pos x="977" y="30"/>
                </a:cxn>
                <a:cxn ang="0">
                  <a:pos x="977" y="41"/>
                </a:cxn>
                <a:cxn ang="0">
                  <a:pos x="972" y="51"/>
                </a:cxn>
                <a:cxn ang="0">
                  <a:pos x="962" y="56"/>
                </a:cxn>
                <a:cxn ang="0">
                  <a:pos x="956" y="61"/>
                </a:cxn>
                <a:cxn ang="0">
                  <a:pos x="946" y="61"/>
                </a:cxn>
                <a:cxn ang="0">
                  <a:pos x="930" y="61"/>
                </a:cxn>
                <a:cxn ang="0">
                  <a:pos x="920" y="61"/>
                </a:cxn>
                <a:cxn ang="0">
                  <a:pos x="57" y="61"/>
                </a:cxn>
                <a:cxn ang="0">
                  <a:pos x="41" y="61"/>
                </a:cxn>
                <a:cxn ang="0">
                  <a:pos x="31" y="61"/>
                </a:cxn>
                <a:cxn ang="0">
                  <a:pos x="20" y="61"/>
                </a:cxn>
                <a:cxn ang="0">
                  <a:pos x="10" y="56"/>
                </a:cxn>
                <a:cxn ang="0">
                  <a:pos x="5" y="46"/>
                </a:cxn>
                <a:cxn ang="0">
                  <a:pos x="0" y="30"/>
                </a:cxn>
                <a:cxn ang="0">
                  <a:pos x="5" y="15"/>
                </a:cxn>
                <a:cxn ang="0">
                  <a:pos x="10" y="10"/>
                </a:cxn>
                <a:cxn ang="0">
                  <a:pos x="20" y="5"/>
                </a:cxn>
                <a:cxn ang="0">
                  <a:pos x="31" y="0"/>
                </a:cxn>
                <a:cxn ang="0">
                  <a:pos x="41" y="0"/>
                </a:cxn>
                <a:cxn ang="0">
                  <a:pos x="57" y="0"/>
                </a:cxn>
              </a:cxnLst>
              <a:rect l="0" t="0" r="r" b="b"/>
              <a:pathLst>
                <a:path w="977" h="61">
                  <a:moveTo>
                    <a:pt x="57" y="0"/>
                  </a:moveTo>
                  <a:lnTo>
                    <a:pt x="920" y="0"/>
                  </a:lnTo>
                  <a:lnTo>
                    <a:pt x="930" y="0"/>
                  </a:lnTo>
                  <a:lnTo>
                    <a:pt x="946" y="0"/>
                  </a:lnTo>
                  <a:lnTo>
                    <a:pt x="956" y="0"/>
                  </a:lnTo>
                  <a:lnTo>
                    <a:pt x="962" y="5"/>
                  </a:lnTo>
                  <a:lnTo>
                    <a:pt x="972" y="10"/>
                  </a:lnTo>
                  <a:lnTo>
                    <a:pt x="977" y="20"/>
                  </a:lnTo>
                  <a:lnTo>
                    <a:pt x="977" y="30"/>
                  </a:lnTo>
                  <a:lnTo>
                    <a:pt x="977" y="41"/>
                  </a:lnTo>
                  <a:lnTo>
                    <a:pt x="972" y="51"/>
                  </a:lnTo>
                  <a:lnTo>
                    <a:pt x="962" y="56"/>
                  </a:lnTo>
                  <a:lnTo>
                    <a:pt x="956" y="61"/>
                  </a:lnTo>
                  <a:lnTo>
                    <a:pt x="946" y="61"/>
                  </a:lnTo>
                  <a:lnTo>
                    <a:pt x="930" y="61"/>
                  </a:lnTo>
                  <a:lnTo>
                    <a:pt x="920" y="61"/>
                  </a:lnTo>
                  <a:lnTo>
                    <a:pt x="57" y="61"/>
                  </a:lnTo>
                  <a:lnTo>
                    <a:pt x="41" y="61"/>
                  </a:lnTo>
                  <a:lnTo>
                    <a:pt x="31" y="61"/>
                  </a:lnTo>
                  <a:lnTo>
                    <a:pt x="20" y="61"/>
                  </a:lnTo>
                  <a:lnTo>
                    <a:pt x="10" y="56"/>
                  </a:lnTo>
                  <a:lnTo>
                    <a:pt x="5" y="46"/>
                  </a:lnTo>
                  <a:lnTo>
                    <a:pt x="0" y="30"/>
                  </a:lnTo>
                  <a:lnTo>
                    <a:pt x="5" y="15"/>
                  </a:lnTo>
                  <a:lnTo>
                    <a:pt x="10" y="10"/>
                  </a:lnTo>
                  <a:lnTo>
                    <a:pt x="20" y="5"/>
                  </a:lnTo>
                  <a:lnTo>
                    <a:pt x="31" y="0"/>
                  </a:lnTo>
                  <a:lnTo>
                    <a:pt x="41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3" name="Freeform 23"/>
            <p:cNvSpPr>
              <a:spLocks/>
            </p:cNvSpPr>
            <p:nvPr/>
          </p:nvSpPr>
          <p:spPr bwMode="auto">
            <a:xfrm>
              <a:off x="14669" y="3553"/>
              <a:ext cx="525" cy="1040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307" y="0"/>
                </a:cxn>
                <a:cxn ang="0">
                  <a:pos x="317" y="5"/>
                </a:cxn>
                <a:cxn ang="0">
                  <a:pos x="323" y="10"/>
                </a:cxn>
                <a:cxn ang="0">
                  <a:pos x="323" y="20"/>
                </a:cxn>
                <a:cxn ang="0">
                  <a:pos x="328" y="40"/>
                </a:cxn>
                <a:cxn ang="0">
                  <a:pos x="328" y="40"/>
                </a:cxn>
                <a:cxn ang="0">
                  <a:pos x="328" y="918"/>
                </a:cxn>
                <a:cxn ang="0">
                  <a:pos x="328" y="943"/>
                </a:cxn>
                <a:cxn ang="0">
                  <a:pos x="338" y="969"/>
                </a:cxn>
                <a:cxn ang="0">
                  <a:pos x="359" y="979"/>
                </a:cxn>
                <a:cxn ang="0">
                  <a:pos x="401" y="989"/>
                </a:cxn>
                <a:cxn ang="0">
                  <a:pos x="473" y="989"/>
                </a:cxn>
                <a:cxn ang="0">
                  <a:pos x="525" y="989"/>
                </a:cxn>
                <a:cxn ang="0">
                  <a:pos x="525" y="1040"/>
                </a:cxn>
                <a:cxn ang="0">
                  <a:pos x="473" y="1035"/>
                </a:cxn>
                <a:cxn ang="0">
                  <a:pos x="401" y="1035"/>
                </a:cxn>
                <a:cxn ang="0">
                  <a:pos x="328" y="1035"/>
                </a:cxn>
                <a:cxn ang="0">
                  <a:pos x="265" y="1035"/>
                </a:cxn>
                <a:cxn ang="0">
                  <a:pos x="208" y="1035"/>
                </a:cxn>
                <a:cxn ang="0">
                  <a:pos x="135" y="1035"/>
                </a:cxn>
                <a:cxn ang="0">
                  <a:pos x="63" y="1035"/>
                </a:cxn>
                <a:cxn ang="0">
                  <a:pos x="5" y="1040"/>
                </a:cxn>
                <a:cxn ang="0">
                  <a:pos x="5" y="989"/>
                </a:cxn>
                <a:cxn ang="0">
                  <a:pos x="57" y="989"/>
                </a:cxn>
                <a:cxn ang="0">
                  <a:pos x="130" y="989"/>
                </a:cxn>
                <a:cxn ang="0">
                  <a:pos x="172" y="979"/>
                </a:cxn>
                <a:cxn ang="0">
                  <a:pos x="198" y="969"/>
                </a:cxn>
                <a:cxn ang="0">
                  <a:pos x="208" y="943"/>
                </a:cxn>
                <a:cxn ang="0">
                  <a:pos x="208" y="918"/>
                </a:cxn>
                <a:cxn ang="0">
                  <a:pos x="208" y="107"/>
                </a:cxn>
                <a:cxn ang="0">
                  <a:pos x="146" y="127"/>
                </a:cxn>
                <a:cxn ang="0">
                  <a:pos x="83" y="142"/>
                </a:cxn>
                <a:cxn ang="0">
                  <a:pos x="31" y="148"/>
                </a:cxn>
                <a:cxn ang="0">
                  <a:pos x="0" y="148"/>
                </a:cxn>
                <a:cxn ang="0">
                  <a:pos x="0" y="97"/>
                </a:cxn>
                <a:cxn ang="0">
                  <a:pos x="42" y="97"/>
                </a:cxn>
                <a:cxn ang="0">
                  <a:pos x="94" y="91"/>
                </a:cxn>
                <a:cxn ang="0">
                  <a:pos x="161" y="76"/>
                </a:cxn>
                <a:cxn ang="0">
                  <a:pos x="224" y="46"/>
                </a:cxn>
                <a:cxn ang="0">
                  <a:pos x="291" y="0"/>
                </a:cxn>
              </a:cxnLst>
              <a:rect l="0" t="0" r="r" b="b"/>
              <a:pathLst>
                <a:path w="525" h="1040">
                  <a:moveTo>
                    <a:pt x="291" y="0"/>
                  </a:moveTo>
                  <a:lnTo>
                    <a:pt x="307" y="0"/>
                  </a:lnTo>
                  <a:lnTo>
                    <a:pt x="317" y="5"/>
                  </a:lnTo>
                  <a:lnTo>
                    <a:pt x="323" y="10"/>
                  </a:lnTo>
                  <a:lnTo>
                    <a:pt x="323" y="20"/>
                  </a:lnTo>
                  <a:lnTo>
                    <a:pt x="328" y="40"/>
                  </a:lnTo>
                  <a:lnTo>
                    <a:pt x="328" y="40"/>
                  </a:lnTo>
                  <a:lnTo>
                    <a:pt x="328" y="918"/>
                  </a:lnTo>
                  <a:lnTo>
                    <a:pt x="328" y="943"/>
                  </a:lnTo>
                  <a:lnTo>
                    <a:pt x="338" y="969"/>
                  </a:lnTo>
                  <a:lnTo>
                    <a:pt x="359" y="979"/>
                  </a:lnTo>
                  <a:lnTo>
                    <a:pt x="401" y="989"/>
                  </a:lnTo>
                  <a:lnTo>
                    <a:pt x="473" y="989"/>
                  </a:lnTo>
                  <a:lnTo>
                    <a:pt x="525" y="989"/>
                  </a:lnTo>
                  <a:lnTo>
                    <a:pt x="525" y="1040"/>
                  </a:lnTo>
                  <a:lnTo>
                    <a:pt x="473" y="1035"/>
                  </a:lnTo>
                  <a:lnTo>
                    <a:pt x="401" y="1035"/>
                  </a:lnTo>
                  <a:lnTo>
                    <a:pt x="328" y="1035"/>
                  </a:lnTo>
                  <a:lnTo>
                    <a:pt x="265" y="1035"/>
                  </a:lnTo>
                  <a:lnTo>
                    <a:pt x="208" y="1035"/>
                  </a:lnTo>
                  <a:lnTo>
                    <a:pt x="135" y="1035"/>
                  </a:lnTo>
                  <a:lnTo>
                    <a:pt x="63" y="1035"/>
                  </a:lnTo>
                  <a:lnTo>
                    <a:pt x="5" y="1040"/>
                  </a:lnTo>
                  <a:lnTo>
                    <a:pt x="5" y="989"/>
                  </a:lnTo>
                  <a:lnTo>
                    <a:pt x="57" y="989"/>
                  </a:lnTo>
                  <a:lnTo>
                    <a:pt x="130" y="989"/>
                  </a:lnTo>
                  <a:lnTo>
                    <a:pt x="172" y="979"/>
                  </a:lnTo>
                  <a:lnTo>
                    <a:pt x="198" y="969"/>
                  </a:lnTo>
                  <a:lnTo>
                    <a:pt x="208" y="943"/>
                  </a:lnTo>
                  <a:lnTo>
                    <a:pt x="208" y="918"/>
                  </a:lnTo>
                  <a:lnTo>
                    <a:pt x="208" y="107"/>
                  </a:lnTo>
                  <a:lnTo>
                    <a:pt x="146" y="127"/>
                  </a:lnTo>
                  <a:lnTo>
                    <a:pt x="83" y="142"/>
                  </a:lnTo>
                  <a:lnTo>
                    <a:pt x="31" y="148"/>
                  </a:lnTo>
                  <a:lnTo>
                    <a:pt x="0" y="148"/>
                  </a:lnTo>
                  <a:lnTo>
                    <a:pt x="0" y="97"/>
                  </a:lnTo>
                  <a:lnTo>
                    <a:pt x="42" y="97"/>
                  </a:lnTo>
                  <a:lnTo>
                    <a:pt x="94" y="91"/>
                  </a:lnTo>
                  <a:lnTo>
                    <a:pt x="161" y="76"/>
                  </a:lnTo>
                  <a:lnTo>
                    <a:pt x="224" y="46"/>
                  </a:lnTo>
                  <a:lnTo>
                    <a:pt x="2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4" name="Freeform 24"/>
            <p:cNvSpPr>
              <a:spLocks noEditPoints="1"/>
            </p:cNvSpPr>
            <p:nvPr/>
          </p:nvSpPr>
          <p:spPr bwMode="auto">
            <a:xfrm>
              <a:off x="15423" y="3420"/>
              <a:ext cx="369" cy="1561"/>
            </a:xfrm>
            <a:custGeom>
              <a:avLst/>
              <a:gdLst/>
              <a:ahLst/>
              <a:cxnLst>
                <a:cxn ang="0">
                  <a:pos x="369" y="780"/>
                </a:cxn>
                <a:cxn ang="0">
                  <a:pos x="369" y="780"/>
                </a:cxn>
                <a:cxn ang="0">
                  <a:pos x="369" y="780"/>
                </a:cxn>
                <a:cxn ang="0">
                  <a:pos x="21" y="0"/>
                </a:cxn>
                <a:cxn ang="0">
                  <a:pos x="37" y="10"/>
                </a:cxn>
                <a:cxn ang="0">
                  <a:pos x="68" y="36"/>
                </a:cxn>
                <a:cxn ang="0">
                  <a:pos x="115" y="77"/>
                </a:cxn>
                <a:cxn ang="0">
                  <a:pos x="161" y="133"/>
                </a:cxn>
                <a:cxn ang="0">
                  <a:pos x="219" y="204"/>
                </a:cxn>
                <a:cxn ang="0">
                  <a:pos x="265" y="296"/>
                </a:cxn>
                <a:cxn ang="0">
                  <a:pos x="323" y="428"/>
                </a:cxn>
                <a:cxn ang="0">
                  <a:pos x="354" y="556"/>
                </a:cxn>
                <a:cxn ang="0">
                  <a:pos x="369" y="678"/>
                </a:cxn>
                <a:cxn ang="0">
                  <a:pos x="369" y="780"/>
                </a:cxn>
                <a:cxn ang="0">
                  <a:pos x="369" y="887"/>
                </a:cxn>
                <a:cxn ang="0">
                  <a:pos x="354" y="1005"/>
                </a:cxn>
                <a:cxn ang="0">
                  <a:pos x="323" y="1127"/>
                </a:cxn>
                <a:cxn ang="0">
                  <a:pos x="271" y="1260"/>
                </a:cxn>
                <a:cxn ang="0">
                  <a:pos x="219" y="1352"/>
                </a:cxn>
                <a:cxn ang="0">
                  <a:pos x="167" y="1423"/>
                </a:cxn>
                <a:cxn ang="0">
                  <a:pos x="115" y="1484"/>
                </a:cxn>
                <a:cxn ang="0">
                  <a:pos x="68" y="1530"/>
                </a:cxn>
                <a:cxn ang="0">
                  <a:pos x="37" y="1556"/>
                </a:cxn>
                <a:cxn ang="0">
                  <a:pos x="21" y="1561"/>
                </a:cxn>
                <a:cxn ang="0">
                  <a:pos x="11" y="1561"/>
                </a:cxn>
                <a:cxn ang="0">
                  <a:pos x="5" y="1556"/>
                </a:cxn>
                <a:cxn ang="0">
                  <a:pos x="0" y="1545"/>
                </a:cxn>
                <a:cxn ang="0">
                  <a:pos x="0" y="1545"/>
                </a:cxn>
                <a:cxn ang="0">
                  <a:pos x="0" y="1540"/>
                </a:cxn>
                <a:cxn ang="0">
                  <a:pos x="5" y="1535"/>
                </a:cxn>
                <a:cxn ang="0">
                  <a:pos x="11" y="1530"/>
                </a:cxn>
                <a:cxn ang="0">
                  <a:pos x="21" y="1520"/>
                </a:cxn>
                <a:cxn ang="0">
                  <a:pos x="109" y="1418"/>
                </a:cxn>
                <a:cxn ang="0">
                  <a:pos x="177" y="1301"/>
                </a:cxn>
                <a:cxn ang="0">
                  <a:pos x="224" y="1178"/>
                </a:cxn>
                <a:cxn ang="0">
                  <a:pos x="255" y="1051"/>
                </a:cxn>
                <a:cxn ang="0">
                  <a:pos x="276" y="913"/>
                </a:cxn>
                <a:cxn ang="0">
                  <a:pos x="281" y="780"/>
                </a:cxn>
                <a:cxn ang="0">
                  <a:pos x="271" y="597"/>
                </a:cxn>
                <a:cxn ang="0">
                  <a:pos x="239" y="428"/>
                </a:cxn>
                <a:cxn ang="0">
                  <a:pos x="187" y="281"/>
                </a:cxn>
                <a:cxn ang="0">
                  <a:pos x="120" y="153"/>
                </a:cxn>
                <a:cxn ang="0">
                  <a:pos x="31" y="51"/>
                </a:cxn>
                <a:cxn ang="0">
                  <a:pos x="16" y="41"/>
                </a:cxn>
                <a:cxn ang="0">
                  <a:pos x="11" y="31"/>
                </a:cxn>
                <a:cxn ang="0">
                  <a:pos x="5" y="26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15"/>
                </a:cxn>
                <a:cxn ang="0">
                  <a:pos x="5" y="10"/>
                </a:cxn>
                <a:cxn ang="0">
                  <a:pos x="11" y="0"/>
                </a:cxn>
                <a:cxn ang="0">
                  <a:pos x="21" y="0"/>
                </a:cxn>
              </a:cxnLst>
              <a:rect l="0" t="0" r="r" b="b"/>
              <a:pathLst>
                <a:path w="369" h="1561">
                  <a:moveTo>
                    <a:pt x="369" y="780"/>
                  </a:moveTo>
                  <a:lnTo>
                    <a:pt x="369" y="780"/>
                  </a:lnTo>
                  <a:lnTo>
                    <a:pt x="369" y="780"/>
                  </a:lnTo>
                  <a:close/>
                  <a:moveTo>
                    <a:pt x="21" y="0"/>
                  </a:moveTo>
                  <a:lnTo>
                    <a:pt x="37" y="10"/>
                  </a:lnTo>
                  <a:lnTo>
                    <a:pt x="68" y="36"/>
                  </a:lnTo>
                  <a:lnTo>
                    <a:pt x="115" y="77"/>
                  </a:lnTo>
                  <a:lnTo>
                    <a:pt x="161" y="133"/>
                  </a:lnTo>
                  <a:lnTo>
                    <a:pt x="219" y="204"/>
                  </a:lnTo>
                  <a:lnTo>
                    <a:pt x="265" y="296"/>
                  </a:lnTo>
                  <a:lnTo>
                    <a:pt x="323" y="428"/>
                  </a:lnTo>
                  <a:lnTo>
                    <a:pt x="354" y="556"/>
                  </a:lnTo>
                  <a:lnTo>
                    <a:pt x="369" y="678"/>
                  </a:lnTo>
                  <a:lnTo>
                    <a:pt x="369" y="780"/>
                  </a:lnTo>
                  <a:lnTo>
                    <a:pt x="369" y="887"/>
                  </a:lnTo>
                  <a:lnTo>
                    <a:pt x="354" y="1005"/>
                  </a:lnTo>
                  <a:lnTo>
                    <a:pt x="323" y="1127"/>
                  </a:lnTo>
                  <a:lnTo>
                    <a:pt x="271" y="1260"/>
                  </a:lnTo>
                  <a:lnTo>
                    <a:pt x="219" y="1352"/>
                  </a:lnTo>
                  <a:lnTo>
                    <a:pt x="167" y="1423"/>
                  </a:lnTo>
                  <a:lnTo>
                    <a:pt x="115" y="1484"/>
                  </a:lnTo>
                  <a:lnTo>
                    <a:pt x="68" y="1530"/>
                  </a:lnTo>
                  <a:lnTo>
                    <a:pt x="37" y="1556"/>
                  </a:lnTo>
                  <a:lnTo>
                    <a:pt x="21" y="1561"/>
                  </a:lnTo>
                  <a:lnTo>
                    <a:pt x="11" y="1561"/>
                  </a:lnTo>
                  <a:lnTo>
                    <a:pt x="5" y="1556"/>
                  </a:lnTo>
                  <a:lnTo>
                    <a:pt x="0" y="1545"/>
                  </a:lnTo>
                  <a:lnTo>
                    <a:pt x="0" y="1545"/>
                  </a:lnTo>
                  <a:lnTo>
                    <a:pt x="0" y="1540"/>
                  </a:lnTo>
                  <a:lnTo>
                    <a:pt x="5" y="1535"/>
                  </a:lnTo>
                  <a:lnTo>
                    <a:pt x="11" y="1530"/>
                  </a:lnTo>
                  <a:lnTo>
                    <a:pt x="21" y="1520"/>
                  </a:lnTo>
                  <a:lnTo>
                    <a:pt x="109" y="1418"/>
                  </a:lnTo>
                  <a:lnTo>
                    <a:pt x="177" y="1301"/>
                  </a:lnTo>
                  <a:lnTo>
                    <a:pt x="224" y="1178"/>
                  </a:lnTo>
                  <a:lnTo>
                    <a:pt x="255" y="1051"/>
                  </a:lnTo>
                  <a:lnTo>
                    <a:pt x="276" y="913"/>
                  </a:lnTo>
                  <a:lnTo>
                    <a:pt x="281" y="780"/>
                  </a:lnTo>
                  <a:lnTo>
                    <a:pt x="271" y="597"/>
                  </a:lnTo>
                  <a:lnTo>
                    <a:pt x="239" y="428"/>
                  </a:lnTo>
                  <a:lnTo>
                    <a:pt x="187" y="281"/>
                  </a:lnTo>
                  <a:lnTo>
                    <a:pt x="120" y="153"/>
                  </a:lnTo>
                  <a:lnTo>
                    <a:pt x="31" y="51"/>
                  </a:lnTo>
                  <a:lnTo>
                    <a:pt x="16" y="41"/>
                  </a:lnTo>
                  <a:lnTo>
                    <a:pt x="11" y="31"/>
                  </a:lnTo>
                  <a:lnTo>
                    <a:pt x="5" y="26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5" y="10"/>
                  </a:lnTo>
                  <a:lnTo>
                    <a:pt x="11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5" name="Freeform 25"/>
            <p:cNvSpPr>
              <a:spLocks/>
            </p:cNvSpPr>
            <p:nvPr/>
          </p:nvSpPr>
          <p:spPr bwMode="auto">
            <a:xfrm>
              <a:off x="16021" y="3293"/>
              <a:ext cx="499" cy="734"/>
            </a:xfrm>
            <a:custGeom>
              <a:avLst/>
              <a:gdLst/>
              <a:ahLst/>
              <a:cxnLst>
                <a:cxn ang="0">
                  <a:pos x="317" y="5"/>
                </a:cxn>
                <a:cxn ang="0">
                  <a:pos x="447" y="81"/>
                </a:cxn>
                <a:cxn ang="0">
                  <a:pos x="499" y="214"/>
                </a:cxn>
                <a:cxn ang="0">
                  <a:pos x="468" y="326"/>
                </a:cxn>
                <a:cxn ang="0">
                  <a:pos x="385" y="413"/>
                </a:cxn>
                <a:cxn ang="0">
                  <a:pos x="302" y="479"/>
                </a:cxn>
                <a:cxn ang="0">
                  <a:pos x="224" y="545"/>
                </a:cxn>
                <a:cxn ang="0">
                  <a:pos x="115" y="637"/>
                </a:cxn>
                <a:cxn ang="0">
                  <a:pos x="343" y="637"/>
                </a:cxn>
                <a:cxn ang="0">
                  <a:pos x="416" y="637"/>
                </a:cxn>
                <a:cxn ang="0">
                  <a:pos x="447" y="606"/>
                </a:cxn>
                <a:cxn ang="0">
                  <a:pos x="463" y="530"/>
                </a:cxn>
                <a:cxn ang="0">
                  <a:pos x="499" y="530"/>
                </a:cxn>
                <a:cxn ang="0">
                  <a:pos x="0" y="734"/>
                </a:cxn>
                <a:cxn ang="0">
                  <a:pos x="0" y="708"/>
                </a:cxn>
                <a:cxn ang="0">
                  <a:pos x="5" y="693"/>
                </a:cxn>
                <a:cxn ang="0">
                  <a:pos x="281" y="423"/>
                </a:cxn>
                <a:cxn ang="0">
                  <a:pos x="349" y="341"/>
                </a:cxn>
                <a:cxn ang="0">
                  <a:pos x="390" y="214"/>
                </a:cxn>
                <a:cxn ang="0">
                  <a:pos x="364" y="112"/>
                </a:cxn>
                <a:cxn ang="0">
                  <a:pos x="281" y="45"/>
                </a:cxn>
                <a:cxn ang="0">
                  <a:pos x="177" y="40"/>
                </a:cxn>
                <a:cxn ang="0">
                  <a:pos x="89" y="91"/>
                </a:cxn>
                <a:cxn ang="0">
                  <a:pos x="73" y="142"/>
                </a:cxn>
                <a:cxn ang="0">
                  <a:pos x="99" y="153"/>
                </a:cxn>
                <a:cxn ang="0">
                  <a:pos x="115" y="173"/>
                </a:cxn>
                <a:cxn ang="0">
                  <a:pos x="120" y="193"/>
                </a:cxn>
                <a:cxn ang="0">
                  <a:pos x="120" y="219"/>
                </a:cxn>
                <a:cxn ang="0">
                  <a:pos x="99" y="244"/>
                </a:cxn>
                <a:cxn ang="0">
                  <a:pos x="73" y="255"/>
                </a:cxn>
                <a:cxn ang="0">
                  <a:pos x="52" y="260"/>
                </a:cxn>
                <a:cxn ang="0">
                  <a:pos x="37" y="255"/>
                </a:cxn>
                <a:cxn ang="0">
                  <a:pos x="16" y="239"/>
                </a:cxn>
                <a:cxn ang="0">
                  <a:pos x="0" y="214"/>
                </a:cxn>
                <a:cxn ang="0">
                  <a:pos x="11" y="137"/>
                </a:cxn>
                <a:cxn ang="0">
                  <a:pos x="94" y="40"/>
                </a:cxn>
                <a:cxn ang="0">
                  <a:pos x="234" y="0"/>
                </a:cxn>
              </a:cxnLst>
              <a:rect l="0" t="0" r="r" b="b"/>
              <a:pathLst>
                <a:path w="499" h="734">
                  <a:moveTo>
                    <a:pt x="234" y="0"/>
                  </a:moveTo>
                  <a:lnTo>
                    <a:pt x="317" y="5"/>
                  </a:lnTo>
                  <a:lnTo>
                    <a:pt x="390" y="35"/>
                  </a:lnTo>
                  <a:lnTo>
                    <a:pt x="447" y="81"/>
                  </a:lnTo>
                  <a:lnTo>
                    <a:pt x="489" y="142"/>
                  </a:lnTo>
                  <a:lnTo>
                    <a:pt x="499" y="214"/>
                  </a:lnTo>
                  <a:lnTo>
                    <a:pt x="494" y="275"/>
                  </a:lnTo>
                  <a:lnTo>
                    <a:pt x="468" y="326"/>
                  </a:lnTo>
                  <a:lnTo>
                    <a:pt x="432" y="372"/>
                  </a:lnTo>
                  <a:lnTo>
                    <a:pt x="385" y="413"/>
                  </a:lnTo>
                  <a:lnTo>
                    <a:pt x="338" y="453"/>
                  </a:lnTo>
                  <a:lnTo>
                    <a:pt x="302" y="479"/>
                  </a:lnTo>
                  <a:lnTo>
                    <a:pt x="265" y="510"/>
                  </a:lnTo>
                  <a:lnTo>
                    <a:pt x="224" y="545"/>
                  </a:lnTo>
                  <a:lnTo>
                    <a:pt x="177" y="586"/>
                  </a:lnTo>
                  <a:lnTo>
                    <a:pt x="115" y="637"/>
                  </a:lnTo>
                  <a:lnTo>
                    <a:pt x="323" y="637"/>
                  </a:lnTo>
                  <a:lnTo>
                    <a:pt x="343" y="637"/>
                  </a:lnTo>
                  <a:lnTo>
                    <a:pt x="380" y="637"/>
                  </a:lnTo>
                  <a:lnTo>
                    <a:pt x="416" y="637"/>
                  </a:lnTo>
                  <a:lnTo>
                    <a:pt x="432" y="632"/>
                  </a:lnTo>
                  <a:lnTo>
                    <a:pt x="447" y="606"/>
                  </a:lnTo>
                  <a:lnTo>
                    <a:pt x="458" y="566"/>
                  </a:lnTo>
                  <a:lnTo>
                    <a:pt x="463" y="530"/>
                  </a:lnTo>
                  <a:lnTo>
                    <a:pt x="499" y="530"/>
                  </a:lnTo>
                  <a:lnTo>
                    <a:pt x="499" y="530"/>
                  </a:lnTo>
                  <a:lnTo>
                    <a:pt x="468" y="734"/>
                  </a:lnTo>
                  <a:lnTo>
                    <a:pt x="0" y="734"/>
                  </a:lnTo>
                  <a:lnTo>
                    <a:pt x="0" y="719"/>
                  </a:lnTo>
                  <a:lnTo>
                    <a:pt x="0" y="708"/>
                  </a:lnTo>
                  <a:lnTo>
                    <a:pt x="0" y="698"/>
                  </a:lnTo>
                  <a:lnTo>
                    <a:pt x="5" y="693"/>
                  </a:lnTo>
                  <a:lnTo>
                    <a:pt x="11" y="688"/>
                  </a:lnTo>
                  <a:lnTo>
                    <a:pt x="281" y="423"/>
                  </a:lnTo>
                  <a:lnTo>
                    <a:pt x="317" y="387"/>
                  </a:lnTo>
                  <a:lnTo>
                    <a:pt x="349" y="341"/>
                  </a:lnTo>
                  <a:lnTo>
                    <a:pt x="380" y="280"/>
                  </a:lnTo>
                  <a:lnTo>
                    <a:pt x="390" y="214"/>
                  </a:lnTo>
                  <a:lnTo>
                    <a:pt x="385" y="163"/>
                  </a:lnTo>
                  <a:lnTo>
                    <a:pt x="364" y="112"/>
                  </a:lnTo>
                  <a:lnTo>
                    <a:pt x="328" y="76"/>
                  </a:lnTo>
                  <a:lnTo>
                    <a:pt x="281" y="45"/>
                  </a:lnTo>
                  <a:lnTo>
                    <a:pt x="219" y="35"/>
                  </a:lnTo>
                  <a:lnTo>
                    <a:pt x="177" y="40"/>
                  </a:lnTo>
                  <a:lnTo>
                    <a:pt x="130" y="61"/>
                  </a:lnTo>
                  <a:lnTo>
                    <a:pt x="89" y="91"/>
                  </a:lnTo>
                  <a:lnTo>
                    <a:pt x="57" y="142"/>
                  </a:lnTo>
                  <a:lnTo>
                    <a:pt x="73" y="142"/>
                  </a:lnTo>
                  <a:lnTo>
                    <a:pt x="89" y="147"/>
                  </a:lnTo>
                  <a:lnTo>
                    <a:pt x="99" y="153"/>
                  </a:lnTo>
                  <a:lnTo>
                    <a:pt x="109" y="163"/>
                  </a:lnTo>
                  <a:lnTo>
                    <a:pt x="115" y="173"/>
                  </a:lnTo>
                  <a:lnTo>
                    <a:pt x="120" y="183"/>
                  </a:lnTo>
                  <a:lnTo>
                    <a:pt x="120" y="193"/>
                  </a:lnTo>
                  <a:lnTo>
                    <a:pt x="120" y="198"/>
                  </a:lnTo>
                  <a:lnTo>
                    <a:pt x="120" y="219"/>
                  </a:lnTo>
                  <a:lnTo>
                    <a:pt x="109" y="234"/>
                  </a:lnTo>
                  <a:lnTo>
                    <a:pt x="99" y="244"/>
                  </a:lnTo>
                  <a:lnTo>
                    <a:pt x="89" y="249"/>
                  </a:lnTo>
                  <a:lnTo>
                    <a:pt x="73" y="255"/>
                  </a:lnTo>
                  <a:lnTo>
                    <a:pt x="63" y="260"/>
                  </a:lnTo>
                  <a:lnTo>
                    <a:pt x="52" y="260"/>
                  </a:lnTo>
                  <a:lnTo>
                    <a:pt x="47" y="255"/>
                  </a:lnTo>
                  <a:lnTo>
                    <a:pt x="37" y="255"/>
                  </a:lnTo>
                  <a:lnTo>
                    <a:pt x="26" y="249"/>
                  </a:lnTo>
                  <a:lnTo>
                    <a:pt x="16" y="239"/>
                  </a:lnTo>
                  <a:lnTo>
                    <a:pt x="5" y="229"/>
                  </a:lnTo>
                  <a:lnTo>
                    <a:pt x="0" y="214"/>
                  </a:lnTo>
                  <a:lnTo>
                    <a:pt x="0" y="198"/>
                  </a:lnTo>
                  <a:lnTo>
                    <a:pt x="11" y="137"/>
                  </a:lnTo>
                  <a:lnTo>
                    <a:pt x="42" y="81"/>
                  </a:lnTo>
                  <a:lnTo>
                    <a:pt x="94" y="40"/>
                  </a:lnTo>
                  <a:lnTo>
                    <a:pt x="156" y="10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6" name="Freeform 26"/>
            <p:cNvSpPr>
              <a:spLocks/>
            </p:cNvSpPr>
            <p:nvPr/>
          </p:nvSpPr>
          <p:spPr bwMode="auto">
            <a:xfrm>
              <a:off x="16702" y="3272"/>
              <a:ext cx="661" cy="775"/>
            </a:xfrm>
            <a:custGeom>
              <a:avLst/>
              <a:gdLst/>
              <a:ahLst/>
              <a:cxnLst>
                <a:cxn ang="0">
                  <a:pos x="390" y="0"/>
                </a:cxn>
                <a:cxn ang="0">
                  <a:pos x="479" y="0"/>
                </a:cxn>
                <a:cxn ang="0">
                  <a:pos x="562" y="0"/>
                </a:cxn>
                <a:cxn ang="0">
                  <a:pos x="645" y="0"/>
                </a:cxn>
                <a:cxn ang="0">
                  <a:pos x="656" y="5"/>
                </a:cxn>
                <a:cxn ang="0">
                  <a:pos x="661" y="26"/>
                </a:cxn>
                <a:cxn ang="0">
                  <a:pos x="645" y="36"/>
                </a:cxn>
                <a:cxn ang="0">
                  <a:pos x="635" y="36"/>
                </a:cxn>
                <a:cxn ang="0">
                  <a:pos x="593" y="41"/>
                </a:cxn>
                <a:cxn ang="0">
                  <a:pos x="572" y="51"/>
                </a:cxn>
                <a:cxn ang="0">
                  <a:pos x="562" y="66"/>
                </a:cxn>
                <a:cxn ang="0">
                  <a:pos x="557" y="82"/>
                </a:cxn>
                <a:cxn ang="0">
                  <a:pos x="401" y="658"/>
                </a:cxn>
                <a:cxn ang="0">
                  <a:pos x="292" y="745"/>
                </a:cxn>
                <a:cxn ang="0">
                  <a:pos x="162" y="775"/>
                </a:cxn>
                <a:cxn ang="0">
                  <a:pos x="42" y="740"/>
                </a:cxn>
                <a:cxn ang="0">
                  <a:pos x="0" y="653"/>
                </a:cxn>
                <a:cxn ang="0">
                  <a:pos x="26" y="587"/>
                </a:cxn>
                <a:cxn ang="0">
                  <a:pos x="73" y="566"/>
                </a:cxn>
                <a:cxn ang="0">
                  <a:pos x="104" y="576"/>
                </a:cxn>
                <a:cxn ang="0">
                  <a:pos x="125" y="597"/>
                </a:cxn>
                <a:cxn ang="0">
                  <a:pos x="125" y="622"/>
                </a:cxn>
                <a:cxn ang="0">
                  <a:pos x="120" y="648"/>
                </a:cxn>
                <a:cxn ang="0">
                  <a:pos x="99" y="668"/>
                </a:cxn>
                <a:cxn ang="0">
                  <a:pos x="68" y="684"/>
                </a:cxn>
                <a:cxn ang="0">
                  <a:pos x="73" y="719"/>
                </a:cxn>
                <a:cxn ang="0">
                  <a:pos x="141" y="745"/>
                </a:cxn>
                <a:cxn ang="0">
                  <a:pos x="214" y="729"/>
                </a:cxn>
                <a:cxn ang="0">
                  <a:pos x="302" y="648"/>
                </a:cxn>
                <a:cxn ang="0">
                  <a:pos x="453" y="87"/>
                </a:cxn>
                <a:cxn ang="0">
                  <a:pos x="458" y="72"/>
                </a:cxn>
                <a:cxn ang="0">
                  <a:pos x="458" y="61"/>
                </a:cxn>
                <a:cxn ang="0">
                  <a:pos x="458" y="51"/>
                </a:cxn>
                <a:cxn ang="0">
                  <a:pos x="442" y="41"/>
                </a:cxn>
                <a:cxn ang="0">
                  <a:pos x="406" y="41"/>
                </a:cxn>
                <a:cxn ang="0">
                  <a:pos x="380" y="36"/>
                </a:cxn>
                <a:cxn ang="0">
                  <a:pos x="344" y="36"/>
                </a:cxn>
                <a:cxn ang="0">
                  <a:pos x="323" y="31"/>
                </a:cxn>
                <a:cxn ang="0">
                  <a:pos x="323" y="10"/>
                </a:cxn>
                <a:cxn ang="0">
                  <a:pos x="333" y="0"/>
                </a:cxn>
                <a:cxn ang="0">
                  <a:pos x="349" y="0"/>
                </a:cxn>
              </a:cxnLst>
              <a:rect l="0" t="0" r="r" b="b"/>
              <a:pathLst>
                <a:path w="661" h="775">
                  <a:moveTo>
                    <a:pt x="349" y="0"/>
                  </a:moveTo>
                  <a:lnTo>
                    <a:pt x="390" y="0"/>
                  </a:lnTo>
                  <a:lnTo>
                    <a:pt x="437" y="0"/>
                  </a:lnTo>
                  <a:lnTo>
                    <a:pt x="479" y="0"/>
                  </a:lnTo>
                  <a:lnTo>
                    <a:pt x="520" y="5"/>
                  </a:lnTo>
                  <a:lnTo>
                    <a:pt x="562" y="0"/>
                  </a:lnTo>
                  <a:lnTo>
                    <a:pt x="609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56" y="5"/>
                  </a:lnTo>
                  <a:lnTo>
                    <a:pt x="661" y="15"/>
                  </a:lnTo>
                  <a:lnTo>
                    <a:pt x="661" y="26"/>
                  </a:lnTo>
                  <a:lnTo>
                    <a:pt x="656" y="31"/>
                  </a:lnTo>
                  <a:lnTo>
                    <a:pt x="645" y="36"/>
                  </a:lnTo>
                  <a:lnTo>
                    <a:pt x="640" y="36"/>
                  </a:lnTo>
                  <a:lnTo>
                    <a:pt x="635" y="36"/>
                  </a:lnTo>
                  <a:lnTo>
                    <a:pt x="609" y="41"/>
                  </a:lnTo>
                  <a:lnTo>
                    <a:pt x="593" y="41"/>
                  </a:lnTo>
                  <a:lnTo>
                    <a:pt x="578" y="46"/>
                  </a:lnTo>
                  <a:lnTo>
                    <a:pt x="572" y="51"/>
                  </a:lnTo>
                  <a:lnTo>
                    <a:pt x="567" y="56"/>
                  </a:lnTo>
                  <a:lnTo>
                    <a:pt x="562" y="66"/>
                  </a:lnTo>
                  <a:lnTo>
                    <a:pt x="557" y="82"/>
                  </a:lnTo>
                  <a:lnTo>
                    <a:pt x="557" y="82"/>
                  </a:lnTo>
                  <a:lnTo>
                    <a:pt x="427" y="597"/>
                  </a:lnTo>
                  <a:lnTo>
                    <a:pt x="401" y="658"/>
                  </a:lnTo>
                  <a:lnTo>
                    <a:pt x="354" y="709"/>
                  </a:lnTo>
                  <a:lnTo>
                    <a:pt x="292" y="745"/>
                  </a:lnTo>
                  <a:lnTo>
                    <a:pt x="229" y="765"/>
                  </a:lnTo>
                  <a:lnTo>
                    <a:pt x="162" y="775"/>
                  </a:lnTo>
                  <a:lnTo>
                    <a:pt x="94" y="765"/>
                  </a:lnTo>
                  <a:lnTo>
                    <a:pt x="42" y="740"/>
                  </a:lnTo>
                  <a:lnTo>
                    <a:pt x="11" y="704"/>
                  </a:lnTo>
                  <a:lnTo>
                    <a:pt x="0" y="653"/>
                  </a:lnTo>
                  <a:lnTo>
                    <a:pt x="6" y="612"/>
                  </a:lnTo>
                  <a:lnTo>
                    <a:pt x="26" y="587"/>
                  </a:lnTo>
                  <a:lnTo>
                    <a:pt x="47" y="571"/>
                  </a:lnTo>
                  <a:lnTo>
                    <a:pt x="73" y="566"/>
                  </a:lnTo>
                  <a:lnTo>
                    <a:pt x="89" y="566"/>
                  </a:lnTo>
                  <a:lnTo>
                    <a:pt x="104" y="576"/>
                  </a:lnTo>
                  <a:lnTo>
                    <a:pt x="115" y="587"/>
                  </a:lnTo>
                  <a:lnTo>
                    <a:pt x="125" y="597"/>
                  </a:lnTo>
                  <a:lnTo>
                    <a:pt x="125" y="617"/>
                  </a:lnTo>
                  <a:lnTo>
                    <a:pt x="125" y="622"/>
                  </a:lnTo>
                  <a:lnTo>
                    <a:pt x="125" y="633"/>
                  </a:lnTo>
                  <a:lnTo>
                    <a:pt x="120" y="648"/>
                  </a:lnTo>
                  <a:lnTo>
                    <a:pt x="110" y="658"/>
                  </a:lnTo>
                  <a:lnTo>
                    <a:pt x="99" y="668"/>
                  </a:lnTo>
                  <a:lnTo>
                    <a:pt x="89" y="678"/>
                  </a:lnTo>
                  <a:lnTo>
                    <a:pt x="68" y="684"/>
                  </a:lnTo>
                  <a:lnTo>
                    <a:pt x="47" y="689"/>
                  </a:lnTo>
                  <a:lnTo>
                    <a:pt x="73" y="719"/>
                  </a:lnTo>
                  <a:lnTo>
                    <a:pt x="104" y="735"/>
                  </a:lnTo>
                  <a:lnTo>
                    <a:pt x="141" y="745"/>
                  </a:lnTo>
                  <a:lnTo>
                    <a:pt x="156" y="745"/>
                  </a:lnTo>
                  <a:lnTo>
                    <a:pt x="214" y="729"/>
                  </a:lnTo>
                  <a:lnTo>
                    <a:pt x="260" y="699"/>
                  </a:lnTo>
                  <a:lnTo>
                    <a:pt x="302" y="648"/>
                  </a:lnTo>
                  <a:lnTo>
                    <a:pt x="328" y="592"/>
                  </a:lnTo>
                  <a:lnTo>
                    <a:pt x="453" y="87"/>
                  </a:lnTo>
                  <a:lnTo>
                    <a:pt x="458" y="77"/>
                  </a:lnTo>
                  <a:lnTo>
                    <a:pt x="458" y="72"/>
                  </a:lnTo>
                  <a:lnTo>
                    <a:pt x="458" y="66"/>
                  </a:lnTo>
                  <a:lnTo>
                    <a:pt x="458" y="61"/>
                  </a:lnTo>
                  <a:lnTo>
                    <a:pt x="458" y="56"/>
                  </a:lnTo>
                  <a:lnTo>
                    <a:pt x="458" y="51"/>
                  </a:lnTo>
                  <a:lnTo>
                    <a:pt x="453" y="46"/>
                  </a:lnTo>
                  <a:lnTo>
                    <a:pt x="442" y="41"/>
                  </a:lnTo>
                  <a:lnTo>
                    <a:pt x="427" y="41"/>
                  </a:lnTo>
                  <a:lnTo>
                    <a:pt x="406" y="41"/>
                  </a:lnTo>
                  <a:lnTo>
                    <a:pt x="396" y="41"/>
                  </a:lnTo>
                  <a:lnTo>
                    <a:pt x="380" y="36"/>
                  </a:lnTo>
                  <a:lnTo>
                    <a:pt x="364" y="36"/>
                  </a:lnTo>
                  <a:lnTo>
                    <a:pt x="344" y="36"/>
                  </a:lnTo>
                  <a:lnTo>
                    <a:pt x="333" y="36"/>
                  </a:lnTo>
                  <a:lnTo>
                    <a:pt x="323" y="31"/>
                  </a:lnTo>
                  <a:lnTo>
                    <a:pt x="323" y="21"/>
                  </a:lnTo>
                  <a:lnTo>
                    <a:pt x="323" y="10"/>
                  </a:lnTo>
                  <a:lnTo>
                    <a:pt x="328" y="5"/>
                  </a:lnTo>
                  <a:lnTo>
                    <a:pt x="333" y="0"/>
                  </a:lnTo>
                  <a:lnTo>
                    <a:pt x="344" y="0"/>
                  </a:lnTo>
                  <a:lnTo>
                    <a:pt x="3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7" name="Freeform 27"/>
            <p:cNvSpPr>
              <a:spLocks/>
            </p:cNvSpPr>
            <p:nvPr/>
          </p:nvSpPr>
          <p:spPr bwMode="auto">
            <a:xfrm>
              <a:off x="17363" y="3665"/>
              <a:ext cx="405" cy="530"/>
            </a:xfrm>
            <a:custGeom>
              <a:avLst/>
              <a:gdLst/>
              <a:ahLst/>
              <a:cxnLst>
                <a:cxn ang="0">
                  <a:pos x="270" y="10"/>
                </a:cxn>
                <a:cxn ang="0">
                  <a:pos x="364" y="66"/>
                </a:cxn>
                <a:cxn ang="0">
                  <a:pos x="374" y="143"/>
                </a:cxn>
                <a:cxn ang="0">
                  <a:pos x="317" y="214"/>
                </a:cxn>
                <a:cxn ang="0">
                  <a:pos x="317" y="260"/>
                </a:cxn>
                <a:cxn ang="0">
                  <a:pos x="395" y="331"/>
                </a:cxn>
                <a:cxn ang="0">
                  <a:pos x="395" y="423"/>
                </a:cxn>
                <a:cxn ang="0">
                  <a:pos x="327" y="495"/>
                </a:cxn>
                <a:cxn ang="0">
                  <a:pos x="197" y="530"/>
                </a:cxn>
                <a:cxn ang="0">
                  <a:pos x="83" y="510"/>
                </a:cxn>
                <a:cxn ang="0">
                  <a:pos x="10" y="454"/>
                </a:cxn>
                <a:cxn ang="0">
                  <a:pos x="0" y="393"/>
                </a:cxn>
                <a:cxn ang="0">
                  <a:pos x="15" y="372"/>
                </a:cxn>
                <a:cxn ang="0">
                  <a:pos x="47" y="362"/>
                </a:cxn>
                <a:cxn ang="0">
                  <a:pos x="73" y="372"/>
                </a:cxn>
                <a:cxn ang="0">
                  <a:pos x="93" y="393"/>
                </a:cxn>
                <a:cxn ang="0">
                  <a:pos x="93" y="423"/>
                </a:cxn>
                <a:cxn ang="0">
                  <a:pos x="83" y="444"/>
                </a:cxn>
                <a:cxn ang="0">
                  <a:pos x="52" y="459"/>
                </a:cxn>
                <a:cxn ang="0">
                  <a:pos x="135" y="489"/>
                </a:cxn>
                <a:cxn ang="0">
                  <a:pos x="197" y="495"/>
                </a:cxn>
                <a:cxn ang="0">
                  <a:pos x="281" y="464"/>
                </a:cxn>
                <a:cxn ang="0">
                  <a:pos x="312" y="377"/>
                </a:cxn>
                <a:cxn ang="0">
                  <a:pos x="281" y="285"/>
                </a:cxn>
                <a:cxn ang="0">
                  <a:pos x="192" y="255"/>
                </a:cxn>
                <a:cxn ang="0">
                  <a:pos x="140" y="255"/>
                </a:cxn>
                <a:cxn ang="0">
                  <a:pos x="125" y="255"/>
                </a:cxn>
                <a:cxn ang="0">
                  <a:pos x="119" y="245"/>
                </a:cxn>
                <a:cxn ang="0">
                  <a:pos x="125" y="234"/>
                </a:cxn>
                <a:cxn ang="0">
                  <a:pos x="140" y="229"/>
                </a:cxn>
                <a:cxn ang="0">
                  <a:pos x="161" y="229"/>
                </a:cxn>
                <a:cxn ang="0">
                  <a:pos x="182" y="229"/>
                </a:cxn>
                <a:cxn ang="0">
                  <a:pos x="260" y="199"/>
                </a:cxn>
                <a:cxn ang="0">
                  <a:pos x="291" y="138"/>
                </a:cxn>
                <a:cxn ang="0">
                  <a:pos x="286" y="76"/>
                </a:cxn>
                <a:cxn ang="0">
                  <a:pos x="239" y="30"/>
                </a:cxn>
                <a:cxn ang="0">
                  <a:pos x="177" y="30"/>
                </a:cxn>
                <a:cxn ang="0">
                  <a:pos x="109" y="46"/>
                </a:cxn>
                <a:cxn ang="0">
                  <a:pos x="93" y="71"/>
                </a:cxn>
                <a:cxn ang="0">
                  <a:pos x="109" y="87"/>
                </a:cxn>
                <a:cxn ang="0">
                  <a:pos x="114" y="112"/>
                </a:cxn>
                <a:cxn ang="0">
                  <a:pos x="104" y="138"/>
                </a:cxn>
                <a:cxn ang="0">
                  <a:pos x="83" y="153"/>
                </a:cxn>
                <a:cxn ang="0">
                  <a:pos x="62" y="153"/>
                </a:cxn>
                <a:cxn ang="0">
                  <a:pos x="41" y="143"/>
                </a:cxn>
                <a:cxn ang="0">
                  <a:pos x="26" y="122"/>
                </a:cxn>
                <a:cxn ang="0">
                  <a:pos x="36" y="61"/>
                </a:cxn>
                <a:cxn ang="0">
                  <a:pos x="130" y="5"/>
                </a:cxn>
              </a:cxnLst>
              <a:rect l="0" t="0" r="r" b="b"/>
              <a:pathLst>
                <a:path w="405" h="530">
                  <a:moveTo>
                    <a:pt x="203" y="0"/>
                  </a:moveTo>
                  <a:lnTo>
                    <a:pt x="270" y="10"/>
                  </a:lnTo>
                  <a:lnTo>
                    <a:pt x="327" y="30"/>
                  </a:lnTo>
                  <a:lnTo>
                    <a:pt x="364" y="66"/>
                  </a:lnTo>
                  <a:lnTo>
                    <a:pt x="379" y="107"/>
                  </a:lnTo>
                  <a:lnTo>
                    <a:pt x="374" y="143"/>
                  </a:lnTo>
                  <a:lnTo>
                    <a:pt x="353" y="178"/>
                  </a:lnTo>
                  <a:lnTo>
                    <a:pt x="317" y="214"/>
                  </a:lnTo>
                  <a:lnTo>
                    <a:pt x="260" y="240"/>
                  </a:lnTo>
                  <a:lnTo>
                    <a:pt x="317" y="260"/>
                  </a:lnTo>
                  <a:lnTo>
                    <a:pt x="364" y="296"/>
                  </a:lnTo>
                  <a:lnTo>
                    <a:pt x="395" y="331"/>
                  </a:lnTo>
                  <a:lnTo>
                    <a:pt x="405" y="377"/>
                  </a:lnTo>
                  <a:lnTo>
                    <a:pt x="395" y="423"/>
                  </a:lnTo>
                  <a:lnTo>
                    <a:pt x="369" y="464"/>
                  </a:lnTo>
                  <a:lnTo>
                    <a:pt x="327" y="495"/>
                  </a:lnTo>
                  <a:lnTo>
                    <a:pt x="270" y="520"/>
                  </a:lnTo>
                  <a:lnTo>
                    <a:pt x="197" y="530"/>
                  </a:lnTo>
                  <a:lnTo>
                    <a:pt x="135" y="525"/>
                  </a:lnTo>
                  <a:lnTo>
                    <a:pt x="83" y="510"/>
                  </a:lnTo>
                  <a:lnTo>
                    <a:pt x="36" y="489"/>
                  </a:lnTo>
                  <a:lnTo>
                    <a:pt x="10" y="454"/>
                  </a:lnTo>
                  <a:lnTo>
                    <a:pt x="0" y="413"/>
                  </a:lnTo>
                  <a:lnTo>
                    <a:pt x="0" y="393"/>
                  </a:lnTo>
                  <a:lnTo>
                    <a:pt x="5" y="382"/>
                  </a:lnTo>
                  <a:lnTo>
                    <a:pt x="15" y="372"/>
                  </a:lnTo>
                  <a:lnTo>
                    <a:pt x="31" y="367"/>
                  </a:lnTo>
                  <a:lnTo>
                    <a:pt x="47" y="362"/>
                  </a:lnTo>
                  <a:lnTo>
                    <a:pt x="62" y="367"/>
                  </a:lnTo>
                  <a:lnTo>
                    <a:pt x="73" y="372"/>
                  </a:lnTo>
                  <a:lnTo>
                    <a:pt x="83" y="382"/>
                  </a:lnTo>
                  <a:lnTo>
                    <a:pt x="93" y="393"/>
                  </a:lnTo>
                  <a:lnTo>
                    <a:pt x="93" y="413"/>
                  </a:lnTo>
                  <a:lnTo>
                    <a:pt x="93" y="423"/>
                  </a:lnTo>
                  <a:lnTo>
                    <a:pt x="88" y="433"/>
                  </a:lnTo>
                  <a:lnTo>
                    <a:pt x="83" y="444"/>
                  </a:lnTo>
                  <a:lnTo>
                    <a:pt x="67" y="454"/>
                  </a:lnTo>
                  <a:lnTo>
                    <a:pt x="52" y="459"/>
                  </a:lnTo>
                  <a:lnTo>
                    <a:pt x="88" y="479"/>
                  </a:lnTo>
                  <a:lnTo>
                    <a:pt x="135" y="489"/>
                  </a:lnTo>
                  <a:lnTo>
                    <a:pt x="177" y="495"/>
                  </a:lnTo>
                  <a:lnTo>
                    <a:pt x="197" y="495"/>
                  </a:lnTo>
                  <a:lnTo>
                    <a:pt x="244" y="489"/>
                  </a:lnTo>
                  <a:lnTo>
                    <a:pt x="281" y="464"/>
                  </a:lnTo>
                  <a:lnTo>
                    <a:pt x="307" y="428"/>
                  </a:lnTo>
                  <a:lnTo>
                    <a:pt x="312" y="377"/>
                  </a:lnTo>
                  <a:lnTo>
                    <a:pt x="307" y="326"/>
                  </a:lnTo>
                  <a:lnTo>
                    <a:pt x="281" y="285"/>
                  </a:lnTo>
                  <a:lnTo>
                    <a:pt x="244" y="265"/>
                  </a:lnTo>
                  <a:lnTo>
                    <a:pt x="192" y="255"/>
                  </a:lnTo>
                  <a:lnTo>
                    <a:pt x="192" y="255"/>
                  </a:lnTo>
                  <a:lnTo>
                    <a:pt x="140" y="255"/>
                  </a:lnTo>
                  <a:lnTo>
                    <a:pt x="135" y="255"/>
                  </a:lnTo>
                  <a:lnTo>
                    <a:pt x="125" y="255"/>
                  </a:lnTo>
                  <a:lnTo>
                    <a:pt x="119" y="250"/>
                  </a:lnTo>
                  <a:lnTo>
                    <a:pt x="119" y="245"/>
                  </a:lnTo>
                  <a:lnTo>
                    <a:pt x="119" y="234"/>
                  </a:lnTo>
                  <a:lnTo>
                    <a:pt x="125" y="234"/>
                  </a:lnTo>
                  <a:lnTo>
                    <a:pt x="130" y="229"/>
                  </a:lnTo>
                  <a:lnTo>
                    <a:pt x="140" y="229"/>
                  </a:lnTo>
                  <a:lnTo>
                    <a:pt x="151" y="229"/>
                  </a:lnTo>
                  <a:lnTo>
                    <a:pt x="161" y="229"/>
                  </a:lnTo>
                  <a:lnTo>
                    <a:pt x="171" y="229"/>
                  </a:lnTo>
                  <a:lnTo>
                    <a:pt x="182" y="229"/>
                  </a:lnTo>
                  <a:lnTo>
                    <a:pt x="229" y="219"/>
                  </a:lnTo>
                  <a:lnTo>
                    <a:pt x="260" y="199"/>
                  </a:lnTo>
                  <a:lnTo>
                    <a:pt x="281" y="168"/>
                  </a:lnTo>
                  <a:lnTo>
                    <a:pt x="291" y="138"/>
                  </a:lnTo>
                  <a:lnTo>
                    <a:pt x="296" y="107"/>
                  </a:lnTo>
                  <a:lnTo>
                    <a:pt x="286" y="76"/>
                  </a:lnTo>
                  <a:lnTo>
                    <a:pt x="270" y="51"/>
                  </a:lnTo>
                  <a:lnTo>
                    <a:pt x="239" y="30"/>
                  </a:lnTo>
                  <a:lnTo>
                    <a:pt x="197" y="25"/>
                  </a:lnTo>
                  <a:lnTo>
                    <a:pt x="177" y="30"/>
                  </a:lnTo>
                  <a:lnTo>
                    <a:pt x="145" y="36"/>
                  </a:lnTo>
                  <a:lnTo>
                    <a:pt x="109" y="46"/>
                  </a:lnTo>
                  <a:lnTo>
                    <a:pt x="78" y="66"/>
                  </a:lnTo>
                  <a:lnTo>
                    <a:pt x="93" y="71"/>
                  </a:lnTo>
                  <a:lnTo>
                    <a:pt x="104" y="76"/>
                  </a:lnTo>
                  <a:lnTo>
                    <a:pt x="109" y="87"/>
                  </a:lnTo>
                  <a:lnTo>
                    <a:pt x="114" y="97"/>
                  </a:lnTo>
                  <a:lnTo>
                    <a:pt x="114" y="112"/>
                  </a:lnTo>
                  <a:lnTo>
                    <a:pt x="114" y="127"/>
                  </a:lnTo>
                  <a:lnTo>
                    <a:pt x="104" y="138"/>
                  </a:lnTo>
                  <a:lnTo>
                    <a:pt x="93" y="148"/>
                  </a:lnTo>
                  <a:lnTo>
                    <a:pt x="83" y="153"/>
                  </a:lnTo>
                  <a:lnTo>
                    <a:pt x="73" y="153"/>
                  </a:lnTo>
                  <a:lnTo>
                    <a:pt x="62" y="153"/>
                  </a:lnTo>
                  <a:lnTo>
                    <a:pt x="52" y="148"/>
                  </a:lnTo>
                  <a:lnTo>
                    <a:pt x="41" y="143"/>
                  </a:lnTo>
                  <a:lnTo>
                    <a:pt x="31" y="138"/>
                  </a:lnTo>
                  <a:lnTo>
                    <a:pt x="26" y="122"/>
                  </a:lnTo>
                  <a:lnTo>
                    <a:pt x="26" y="107"/>
                  </a:lnTo>
                  <a:lnTo>
                    <a:pt x="36" y="61"/>
                  </a:lnTo>
                  <a:lnTo>
                    <a:pt x="78" y="30"/>
                  </a:lnTo>
                  <a:lnTo>
                    <a:pt x="130" y="5"/>
                  </a:lnTo>
                  <a:lnTo>
                    <a:pt x="2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TextBox 59"/>
          <p:cNvSpPr txBox="1"/>
          <p:nvPr/>
        </p:nvSpPr>
        <p:spPr>
          <a:xfrm>
            <a:off x="0" y="1600200"/>
            <a:ext cx="89154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Piecewise constant in </a:t>
            </a:r>
            <a:r>
              <a:rPr lang="en-US" sz="3200" dirty="0" smtClean="0">
                <a:solidFill>
                  <a:srgbClr val="FF0000"/>
                </a:solidFill>
                <a:sym typeface="Symbol"/>
              </a:rPr>
              <a:t>  and u, but has wall-crossing</a:t>
            </a:r>
          </a:p>
          <a:p>
            <a:r>
              <a:rPr lang="en-US" sz="3200" dirty="0" smtClean="0">
                <a:solidFill>
                  <a:srgbClr val="FF0000"/>
                </a:solidFill>
                <a:sym typeface="Symbol"/>
              </a:rPr>
              <a:t>across ``</a:t>
            </a:r>
            <a:r>
              <a:rPr lang="en-US" sz="3200" b="1" i="1" u="sng" dirty="0" smtClean="0">
                <a:solidFill>
                  <a:srgbClr val="FF0000"/>
                </a:solidFill>
                <a:sym typeface="Symbol"/>
              </a:rPr>
              <a:t>BPS walls</a:t>
            </a:r>
            <a:r>
              <a:rPr lang="en-US" sz="3200" dirty="0" smtClean="0">
                <a:solidFill>
                  <a:srgbClr val="FF0000"/>
                </a:solidFill>
                <a:sym typeface="Symbol"/>
              </a:rPr>
              <a:t>’’ (only defined for () 0): </a:t>
            </a:r>
            <a:endParaRPr lang="en-US" sz="3200" dirty="0">
              <a:solidFill>
                <a:srgbClr val="FF0000"/>
              </a:solidFill>
            </a:endParaRPr>
          </a:p>
        </p:txBody>
      </p:sp>
      <p:sp>
        <p:nvSpPr>
          <p:cNvPr id="132" name="Title 13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Framed BPS Wall-Crossing</a:t>
            </a:r>
            <a:endParaRPr lang="en-US" dirty="0"/>
          </a:p>
        </p:txBody>
      </p:sp>
      <p:sp>
        <p:nvSpPr>
          <p:cNvPr id="78" name="Slide Number Placeholder 7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33826-6C47-413F-88A8-05EB57E6DE90}" type="slidenum">
              <a:rPr lang="en-US" smtClean="0"/>
              <a:pPr/>
              <a:t>69</a:t>
            </a:fld>
            <a:endParaRPr lang="en-US"/>
          </a:p>
        </p:txBody>
      </p:sp>
      <p:grpSp>
        <p:nvGrpSpPr>
          <p:cNvPr id="85" name="Group 58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914400" y="3200400"/>
            <a:ext cx="7162800" cy="619480"/>
            <a:chOff x="684" y="3081"/>
            <a:chExt cx="28259" cy="2444"/>
          </a:xfrm>
          <a:solidFill>
            <a:srgbClr val="FF0066"/>
          </a:solidFill>
        </p:grpSpPr>
        <p:sp>
          <p:nvSpPr>
            <p:cNvPr id="86" name="Freeform 60"/>
            <p:cNvSpPr>
              <a:spLocks/>
            </p:cNvSpPr>
            <p:nvPr/>
          </p:nvSpPr>
          <p:spPr bwMode="auto">
            <a:xfrm>
              <a:off x="684" y="3241"/>
              <a:ext cx="2105" cy="1642"/>
            </a:xfrm>
            <a:custGeom>
              <a:avLst/>
              <a:gdLst/>
              <a:ahLst/>
              <a:cxnLst>
                <a:cxn ang="0">
                  <a:pos x="147" y="0"/>
                </a:cxn>
                <a:cxn ang="0">
                  <a:pos x="389" y="0"/>
                </a:cxn>
                <a:cxn ang="0">
                  <a:pos x="552" y="19"/>
                </a:cxn>
                <a:cxn ang="0">
                  <a:pos x="544" y="66"/>
                </a:cxn>
                <a:cxn ang="0">
                  <a:pos x="509" y="76"/>
                </a:cxn>
                <a:cxn ang="0">
                  <a:pos x="380" y="95"/>
                </a:cxn>
                <a:cxn ang="0">
                  <a:pos x="345" y="142"/>
                </a:cxn>
                <a:cxn ang="0">
                  <a:pos x="423" y="1340"/>
                </a:cxn>
                <a:cxn ang="0">
                  <a:pos x="941" y="132"/>
                </a:cxn>
                <a:cxn ang="0">
                  <a:pos x="923" y="95"/>
                </a:cxn>
                <a:cxn ang="0">
                  <a:pos x="803" y="76"/>
                </a:cxn>
                <a:cxn ang="0">
                  <a:pos x="777" y="57"/>
                </a:cxn>
                <a:cxn ang="0">
                  <a:pos x="785" y="10"/>
                </a:cxn>
                <a:cxn ang="0">
                  <a:pos x="803" y="0"/>
                </a:cxn>
                <a:cxn ang="0">
                  <a:pos x="975" y="10"/>
                </a:cxn>
                <a:cxn ang="0">
                  <a:pos x="1303" y="0"/>
                </a:cxn>
                <a:cxn ang="0">
                  <a:pos x="1329" y="19"/>
                </a:cxn>
                <a:cxn ang="0">
                  <a:pos x="1320" y="66"/>
                </a:cxn>
                <a:cxn ang="0">
                  <a:pos x="1268" y="76"/>
                </a:cxn>
                <a:cxn ang="0">
                  <a:pos x="1148" y="104"/>
                </a:cxn>
                <a:cxn ang="0">
                  <a:pos x="1122" y="161"/>
                </a:cxn>
                <a:cxn ang="0">
                  <a:pos x="1199" y="1350"/>
                </a:cxn>
                <a:cxn ang="0">
                  <a:pos x="1795" y="227"/>
                </a:cxn>
                <a:cxn ang="0">
                  <a:pos x="1803" y="151"/>
                </a:cxn>
                <a:cxn ang="0">
                  <a:pos x="1726" y="95"/>
                </a:cxn>
                <a:cxn ang="0">
                  <a:pos x="1657" y="85"/>
                </a:cxn>
                <a:cxn ang="0">
                  <a:pos x="1648" y="38"/>
                </a:cxn>
                <a:cxn ang="0">
                  <a:pos x="1665" y="19"/>
                </a:cxn>
                <a:cxn ang="0">
                  <a:pos x="1803" y="10"/>
                </a:cxn>
                <a:cxn ang="0">
                  <a:pos x="1993" y="10"/>
                </a:cxn>
                <a:cxn ang="0">
                  <a:pos x="2105" y="28"/>
                </a:cxn>
                <a:cxn ang="0">
                  <a:pos x="2097" y="76"/>
                </a:cxn>
                <a:cxn ang="0">
                  <a:pos x="2062" y="85"/>
                </a:cxn>
                <a:cxn ang="0">
                  <a:pos x="1907" y="151"/>
                </a:cxn>
                <a:cxn ang="0">
                  <a:pos x="1820" y="283"/>
                </a:cxn>
                <a:cxn ang="0">
                  <a:pos x="1130" y="1595"/>
                </a:cxn>
                <a:cxn ang="0">
                  <a:pos x="1096" y="1642"/>
                </a:cxn>
                <a:cxn ang="0">
                  <a:pos x="1044" y="1605"/>
                </a:cxn>
                <a:cxn ang="0">
                  <a:pos x="967" y="406"/>
                </a:cxn>
                <a:cxn ang="0">
                  <a:pos x="328" y="1614"/>
                </a:cxn>
                <a:cxn ang="0">
                  <a:pos x="311" y="1642"/>
                </a:cxn>
                <a:cxn ang="0">
                  <a:pos x="259" y="1605"/>
                </a:cxn>
                <a:cxn ang="0">
                  <a:pos x="164" y="161"/>
                </a:cxn>
                <a:cxn ang="0">
                  <a:pos x="156" y="113"/>
                </a:cxn>
                <a:cxn ang="0">
                  <a:pos x="138" y="85"/>
                </a:cxn>
                <a:cxn ang="0">
                  <a:pos x="87" y="76"/>
                </a:cxn>
                <a:cxn ang="0">
                  <a:pos x="0" y="66"/>
                </a:cxn>
                <a:cxn ang="0">
                  <a:pos x="9" y="10"/>
                </a:cxn>
              </a:cxnLst>
              <a:rect l="0" t="0" r="r" b="b"/>
              <a:pathLst>
                <a:path w="2105" h="1642">
                  <a:moveTo>
                    <a:pt x="18" y="0"/>
                  </a:moveTo>
                  <a:lnTo>
                    <a:pt x="147" y="0"/>
                  </a:lnTo>
                  <a:lnTo>
                    <a:pt x="259" y="10"/>
                  </a:lnTo>
                  <a:lnTo>
                    <a:pt x="389" y="0"/>
                  </a:lnTo>
                  <a:lnTo>
                    <a:pt x="535" y="0"/>
                  </a:lnTo>
                  <a:lnTo>
                    <a:pt x="552" y="19"/>
                  </a:lnTo>
                  <a:lnTo>
                    <a:pt x="552" y="47"/>
                  </a:lnTo>
                  <a:lnTo>
                    <a:pt x="544" y="66"/>
                  </a:lnTo>
                  <a:lnTo>
                    <a:pt x="535" y="76"/>
                  </a:lnTo>
                  <a:lnTo>
                    <a:pt x="509" y="76"/>
                  </a:lnTo>
                  <a:lnTo>
                    <a:pt x="432" y="85"/>
                  </a:lnTo>
                  <a:lnTo>
                    <a:pt x="380" y="95"/>
                  </a:lnTo>
                  <a:lnTo>
                    <a:pt x="354" y="123"/>
                  </a:lnTo>
                  <a:lnTo>
                    <a:pt x="345" y="142"/>
                  </a:lnTo>
                  <a:lnTo>
                    <a:pt x="345" y="161"/>
                  </a:lnTo>
                  <a:lnTo>
                    <a:pt x="423" y="1340"/>
                  </a:lnTo>
                  <a:lnTo>
                    <a:pt x="958" y="312"/>
                  </a:lnTo>
                  <a:lnTo>
                    <a:pt x="941" y="132"/>
                  </a:lnTo>
                  <a:lnTo>
                    <a:pt x="941" y="113"/>
                  </a:lnTo>
                  <a:lnTo>
                    <a:pt x="923" y="95"/>
                  </a:lnTo>
                  <a:lnTo>
                    <a:pt x="889" y="76"/>
                  </a:lnTo>
                  <a:lnTo>
                    <a:pt x="803" y="76"/>
                  </a:lnTo>
                  <a:lnTo>
                    <a:pt x="785" y="66"/>
                  </a:lnTo>
                  <a:lnTo>
                    <a:pt x="777" y="57"/>
                  </a:lnTo>
                  <a:lnTo>
                    <a:pt x="777" y="28"/>
                  </a:lnTo>
                  <a:lnTo>
                    <a:pt x="785" y="10"/>
                  </a:lnTo>
                  <a:lnTo>
                    <a:pt x="794" y="10"/>
                  </a:lnTo>
                  <a:lnTo>
                    <a:pt x="803" y="0"/>
                  </a:lnTo>
                  <a:lnTo>
                    <a:pt x="889" y="0"/>
                  </a:lnTo>
                  <a:lnTo>
                    <a:pt x="975" y="10"/>
                  </a:lnTo>
                  <a:lnTo>
                    <a:pt x="1044" y="10"/>
                  </a:lnTo>
                  <a:lnTo>
                    <a:pt x="1303" y="0"/>
                  </a:lnTo>
                  <a:lnTo>
                    <a:pt x="1312" y="0"/>
                  </a:lnTo>
                  <a:lnTo>
                    <a:pt x="1329" y="19"/>
                  </a:lnTo>
                  <a:lnTo>
                    <a:pt x="1329" y="47"/>
                  </a:lnTo>
                  <a:lnTo>
                    <a:pt x="1320" y="66"/>
                  </a:lnTo>
                  <a:lnTo>
                    <a:pt x="1303" y="76"/>
                  </a:lnTo>
                  <a:lnTo>
                    <a:pt x="1268" y="76"/>
                  </a:lnTo>
                  <a:lnTo>
                    <a:pt x="1191" y="85"/>
                  </a:lnTo>
                  <a:lnTo>
                    <a:pt x="1148" y="104"/>
                  </a:lnTo>
                  <a:lnTo>
                    <a:pt x="1130" y="132"/>
                  </a:lnTo>
                  <a:lnTo>
                    <a:pt x="1122" y="161"/>
                  </a:lnTo>
                  <a:lnTo>
                    <a:pt x="1122" y="189"/>
                  </a:lnTo>
                  <a:lnTo>
                    <a:pt x="1199" y="1350"/>
                  </a:lnTo>
                  <a:lnTo>
                    <a:pt x="1777" y="255"/>
                  </a:lnTo>
                  <a:lnTo>
                    <a:pt x="1795" y="227"/>
                  </a:lnTo>
                  <a:lnTo>
                    <a:pt x="1803" y="208"/>
                  </a:lnTo>
                  <a:lnTo>
                    <a:pt x="1803" y="151"/>
                  </a:lnTo>
                  <a:lnTo>
                    <a:pt x="1751" y="95"/>
                  </a:lnTo>
                  <a:lnTo>
                    <a:pt x="1726" y="95"/>
                  </a:lnTo>
                  <a:lnTo>
                    <a:pt x="1708" y="85"/>
                  </a:lnTo>
                  <a:lnTo>
                    <a:pt x="1657" y="85"/>
                  </a:lnTo>
                  <a:lnTo>
                    <a:pt x="1648" y="76"/>
                  </a:lnTo>
                  <a:lnTo>
                    <a:pt x="1648" y="38"/>
                  </a:lnTo>
                  <a:lnTo>
                    <a:pt x="1657" y="19"/>
                  </a:lnTo>
                  <a:lnTo>
                    <a:pt x="1665" y="19"/>
                  </a:lnTo>
                  <a:lnTo>
                    <a:pt x="1674" y="10"/>
                  </a:lnTo>
                  <a:lnTo>
                    <a:pt x="1803" y="10"/>
                  </a:lnTo>
                  <a:lnTo>
                    <a:pt x="1915" y="19"/>
                  </a:lnTo>
                  <a:lnTo>
                    <a:pt x="1993" y="10"/>
                  </a:lnTo>
                  <a:lnTo>
                    <a:pt x="2088" y="10"/>
                  </a:lnTo>
                  <a:lnTo>
                    <a:pt x="2105" y="28"/>
                  </a:lnTo>
                  <a:lnTo>
                    <a:pt x="2105" y="57"/>
                  </a:lnTo>
                  <a:lnTo>
                    <a:pt x="2097" y="76"/>
                  </a:lnTo>
                  <a:lnTo>
                    <a:pt x="2088" y="85"/>
                  </a:lnTo>
                  <a:lnTo>
                    <a:pt x="2062" y="85"/>
                  </a:lnTo>
                  <a:lnTo>
                    <a:pt x="1976" y="104"/>
                  </a:lnTo>
                  <a:lnTo>
                    <a:pt x="1907" y="151"/>
                  </a:lnTo>
                  <a:lnTo>
                    <a:pt x="1864" y="208"/>
                  </a:lnTo>
                  <a:lnTo>
                    <a:pt x="1820" y="283"/>
                  </a:lnTo>
                  <a:lnTo>
                    <a:pt x="1829" y="274"/>
                  </a:lnTo>
                  <a:lnTo>
                    <a:pt x="1130" y="1595"/>
                  </a:lnTo>
                  <a:lnTo>
                    <a:pt x="1113" y="1633"/>
                  </a:lnTo>
                  <a:lnTo>
                    <a:pt x="1096" y="1642"/>
                  </a:lnTo>
                  <a:lnTo>
                    <a:pt x="1061" y="1642"/>
                  </a:lnTo>
                  <a:lnTo>
                    <a:pt x="1044" y="1605"/>
                  </a:lnTo>
                  <a:lnTo>
                    <a:pt x="1044" y="1576"/>
                  </a:lnTo>
                  <a:lnTo>
                    <a:pt x="967" y="406"/>
                  </a:lnTo>
                  <a:lnTo>
                    <a:pt x="345" y="1595"/>
                  </a:lnTo>
                  <a:lnTo>
                    <a:pt x="328" y="1614"/>
                  </a:lnTo>
                  <a:lnTo>
                    <a:pt x="320" y="1633"/>
                  </a:lnTo>
                  <a:lnTo>
                    <a:pt x="311" y="1642"/>
                  </a:lnTo>
                  <a:lnTo>
                    <a:pt x="276" y="1642"/>
                  </a:lnTo>
                  <a:lnTo>
                    <a:pt x="259" y="1605"/>
                  </a:lnTo>
                  <a:lnTo>
                    <a:pt x="259" y="1576"/>
                  </a:lnTo>
                  <a:lnTo>
                    <a:pt x="164" y="161"/>
                  </a:lnTo>
                  <a:lnTo>
                    <a:pt x="164" y="132"/>
                  </a:lnTo>
                  <a:lnTo>
                    <a:pt x="156" y="113"/>
                  </a:lnTo>
                  <a:lnTo>
                    <a:pt x="147" y="104"/>
                  </a:lnTo>
                  <a:lnTo>
                    <a:pt x="138" y="85"/>
                  </a:lnTo>
                  <a:lnTo>
                    <a:pt x="121" y="85"/>
                  </a:lnTo>
                  <a:lnTo>
                    <a:pt x="87" y="76"/>
                  </a:lnTo>
                  <a:lnTo>
                    <a:pt x="9" y="76"/>
                  </a:lnTo>
                  <a:lnTo>
                    <a:pt x="0" y="66"/>
                  </a:lnTo>
                  <a:lnTo>
                    <a:pt x="0" y="28"/>
                  </a:lnTo>
                  <a:lnTo>
                    <a:pt x="9" y="1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61"/>
            <p:cNvSpPr>
              <a:spLocks/>
            </p:cNvSpPr>
            <p:nvPr/>
          </p:nvSpPr>
          <p:spPr bwMode="auto">
            <a:xfrm>
              <a:off x="2608" y="4449"/>
              <a:ext cx="871" cy="1076"/>
            </a:xfrm>
            <a:custGeom>
              <a:avLst/>
              <a:gdLst/>
              <a:ahLst/>
              <a:cxnLst>
                <a:cxn ang="0">
                  <a:pos x="414" y="19"/>
                </a:cxn>
                <a:cxn ang="0">
                  <a:pos x="535" y="161"/>
                </a:cxn>
                <a:cxn ang="0">
                  <a:pos x="604" y="349"/>
                </a:cxn>
                <a:cxn ang="0">
                  <a:pos x="621" y="491"/>
                </a:cxn>
                <a:cxn ang="0">
                  <a:pos x="664" y="378"/>
                </a:cxn>
                <a:cxn ang="0">
                  <a:pos x="759" y="151"/>
                </a:cxn>
                <a:cxn ang="0">
                  <a:pos x="819" y="29"/>
                </a:cxn>
                <a:cxn ang="0">
                  <a:pos x="863" y="19"/>
                </a:cxn>
                <a:cxn ang="0">
                  <a:pos x="871" y="38"/>
                </a:cxn>
                <a:cxn ang="0">
                  <a:pos x="863" y="57"/>
                </a:cxn>
                <a:cxn ang="0">
                  <a:pos x="768" y="274"/>
                </a:cxn>
                <a:cxn ang="0">
                  <a:pos x="681" y="472"/>
                </a:cxn>
                <a:cxn ang="0">
                  <a:pos x="621" y="689"/>
                </a:cxn>
                <a:cxn ang="0">
                  <a:pos x="578" y="906"/>
                </a:cxn>
                <a:cxn ang="0">
                  <a:pos x="552" y="1029"/>
                </a:cxn>
                <a:cxn ang="0">
                  <a:pos x="526" y="1067"/>
                </a:cxn>
                <a:cxn ang="0">
                  <a:pos x="500" y="1076"/>
                </a:cxn>
                <a:cxn ang="0">
                  <a:pos x="483" y="1048"/>
                </a:cxn>
                <a:cxn ang="0">
                  <a:pos x="492" y="982"/>
                </a:cxn>
                <a:cxn ang="0">
                  <a:pos x="561" y="680"/>
                </a:cxn>
                <a:cxn ang="0">
                  <a:pos x="569" y="661"/>
                </a:cxn>
                <a:cxn ang="0">
                  <a:pos x="561" y="406"/>
                </a:cxn>
                <a:cxn ang="0">
                  <a:pos x="500" y="246"/>
                </a:cxn>
                <a:cxn ang="0">
                  <a:pos x="388" y="151"/>
                </a:cxn>
                <a:cxn ang="0">
                  <a:pos x="224" y="142"/>
                </a:cxn>
                <a:cxn ang="0">
                  <a:pos x="95" y="217"/>
                </a:cxn>
                <a:cxn ang="0">
                  <a:pos x="43" y="302"/>
                </a:cxn>
                <a:cxn ang="0">
                  <a:pos x="9" y="312"/>
                </a:cxn>
                <a:cxn ang="0">
                  <a:pos x="0" y="293"/>
                </a:cxn>
                <a:cxn ang="0">
                  <a:pos x="26" y="227"/>
                </a:cxn>
                <a:cxn ang="0">
                  <a:pos x="112" y="95"/>
                </a:cxn>
                <a:cxn ang="0">
                  <a:pos x="233" y="10"/>
                </a:cxn>
              </a:cxnLst>
              <a:rect l="0" t="0" r="r" b="b"/>
              <a:pathLst>
                <a:path w="871" h="1076">
                  <a:moveTo>
                    <a:pt x="319" y="0"/>
                  </a:moveTo>
                  <a:lnTo>
                    <a:pt x="414" y="19"/>
                  </a:lnTo>
                  <a:lnTo>
                    <a:pt x="483" y="85"/>
                  </a:lnTo>
                  <a:lnTo>
                    <a:pt x="535" y="161"/>
                  </a:lnTo>
                  <a:lnTo>
                    <a:pt x="578" y="255"/>
                  </a:lnTo>
                  <a:lnTo>
                    <a:pt x="604" y="349"/>
                  </a:lnTo>
                  <a:lnTo>
                    <a:pt x="612" y="434"/>
                  </a:lnTo>
                  <a:lnTo>
                    <a:pt x="621" y="491"/>
                  </a:lnTo>
                  <a:lnTo>
                    <a:pt x="621" y="500"/>
                  </a:lnTo>
                  <a:lnTo>
                    <a:pt x="664" y="378"/>
                  </a:lnTo>
                  <a:lnTo>
                    <a:pt x="716" y="255"/>
                  </a:lnTo>
                  <a:lnTo>
                    <a:pt x="759" y="151"/>
                  </a:lnTo>
                  <a:lnTo>
                    <a:pt x="802" y="76"/>
                  </a:lnTo>
                  <a:lnTo>
                    <a:pt x="819" y="29"/>
                  </a:lnTo>
                  <a:lnTo>
                    <a:pt x="828" y="19"/>
                  </a:lnTo>
                  <a:lnTo>
                    <a:pt x="863" y="19"/>
                  </a:lnTo>
                  <a:lnTo>
                    <a:pt x="871" y="29"/>
                  </a:lnTo>
                  <a:lnTo>
                    <a:pt x="871" y="38"/>
                  </a:lnTo>
                  <a:lnTo>
                    <a:pt x="863" y="47"/>
                  </a:lnTo>
                  <a:lnTo>
                    <a:pt x="863" y="57"/>
                  </a:lnTo>
                  <a:lnTo>
                    <a:pt x="802" y="180"/>
                  </a:lnTo>
                  <a:lnTo>
                    <a:pt x="768" y="274"/>
                  </a:lnTo>
                  <a:lnTo>
                    <a:pt x="716" y="387"/>
                  </a:lnTo>
                  <a:lnTo>
                    <a:pt x="681" y="472"/>
                  </a:lnTo>
                  <a:lnTo>
                    <a:pt x="630" y="642"/>
                  </a:lnTo>
                  <a:lnTo>
                    <a:pt x="621" y="689"/>
                  </a:lnTo>
                  <a:lnTo>
                    <a:pt x="604" y="802"/>
                  </a:lnTo>
                  <a:lnTo>
                    <a:pt x="578" y="906"/>
                  </a:lnTo>
                  <a:lnTo>
                    <a:pt x="561" y="991"/>
                  </a:lnTo>
                  <a:lnTo>
                    <a:pt x="552" y="1029"/>
                  </a:lnTo>
                  <a:lnTo>
                    <a:pt x="535" y="1048"/>
                  </a:lnTo>
                  <a:lnTo>
                    <a:pt x="526" y="1067"/>
                  </a:lnTo>
                  <a:lnTo>
                    <a:pt x="518" y="1076"/>
                  </a:lnTo>
                  <a:lnTo>
                    <a:pt x="500" y="1076"/>
                  </a:lnTo>
                  <a:lnTo>
                    <a:pt x="492" y="1067"/>
                  </a:lnTo>
                  <a:lnTo>
                    <a:pt x="483" y="1048"/>
                  </a:lnTo>
                  <a:lnTo>
                    <a:pt x="483" y="1038"/>
                  </a:lnTo>
                  <a:lnTo>
                    <a:pt x="492" y="982"/>
                  </a:lnTo>
                  <a:lnTo>
                    <a:pt x="509" y="887"/>
                  </a:lnTo>
                  <a:lnTo>
                    <a:pt x="561" y="680"/>
                  </a:lnTo>
                  <a:lnTo>
                    <a:pt x="561" y="670"/>
                  </a:lnTo>
                  <a:lnTo>
                    <a:pt x="569" y="661"/>
                  </a:lnTo>
                  <a:lnTo>
                    <a:pt x="569" y="491"/>
                  </a:lnTo>
                  <a:lnTo>
                    <a:pt x="561" y="406"/>
                  </a:lnTo>
                  <a:lnTo>
                    <a:pt x="535" y="321"/>
                  </a:lnTo>
                  <a:lnTo>
                    <a:pt x="500" y="246"/>
                  </a:lnTo>
                  <a:lnTo>
                    <a:pt x="457" y="189"/>
                  </a:lnTo>
                  <a:lnTo>
                    <a:pt x="388" y="151"/>
                  </a:lnTo>
                  <a:lnTo>
                    <a:pt x="293" y="132"/>
                  </a:lnTo>
                  <a:lnTo>
                    <a:pt x="224" y="142"/>
                  </a:lnTo>
                  <a:lnTo>
                    <a:pt x="147" y="170"/>
                  </a:lnTo>
                  <a:lnTo>
                    <a:pt x="95" y="217"/>
                  </a:lnTo>
                  <a:lnTo>
                    <a:pt x="52" y="283"/>
                  </a:lnTo>
                  <a:lnTo>
                    <a:pt x="43" y="302"/>
                  </a:lnTo>
                  <a:lnTo>
                    <a:pt x="43" y="312"/>
                  </a:lnTo>
                  <a:lnTo>
                    <a:pt x="9" y="312"/>
                  </a:lnTo>
                  <a:lnTo>
                    <a:pt x="0" y="302"/>
                  </a:lnTo>
                  <a:lnTo>
                    <a:pt x="0" y="293"/>
                  </a:lnTo>
                  <a:lnTo>
                    <a:pt x="9" y="274"/>
                  </a:lnTo>
                  <a:lnTo>
                    <a:pt x="26" y="227"/>
                  </a:lnTo>
                  <a:lnTo>
                    <a:pt x="60" y="161"/>
                  </a:lnTo>
                  <a:lnTo>
                    <a:pt x="112" y="95"/>
                  </a:lnTo>
                  <a:lnTo>
                    <a:pt x="164" y="47"/>
                  </a:lnTo>
                  <a:lnTo>
                    <a:pt x="233" y="10"/>
                  </a:lnTo>
                  <a:lnTo>
                    <a:pt x="3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62"/>
            <p:cNvSpPr>
              <a:spLocks noEditPoints="1"/>
            </p:cNvSpPr>
            <p:nvPr/>
          </p:nvSpPr>
          <p:spPr bwMode="auto">
            <a:xfrm>
              <a:off x="4437" y="3836"/>
              <a:ext cx="224" cy="1000"/>
            </a:xfrm>
            <a:custGeom>
              <a:avLst/>
              <a:gdLst/>
              <a:ahLst/>
              <a:cxnLst>
                <a:cxn ang="0">
                  <a:pos x="112" y="755"/>
                </a:cxn>
                <a:cxn ang="0">
                  <a:pos x="146" y="764"/>
                </a:cxn>
                <a:cxn ang="0">
                  <a:pos x="181" y="783"/>
                </a:cxn>
                <a:cxn ang="0">
                  <a:pos x="198" y="802"/>
                </a:cxn>
                <a:cxn ang="0">
                  <a:pos x="215" y="840"/>
                </a:cxn>
                <a:cxn ang="0">
                  <a:pos x="224" y="877"/>
                </a:cxn>
                <a:cxn ang="0">
                  <a:pos x="215" y="915"/>
                </a:cxn>
                <a:cxn ang="0">
                  <a:pos x="198" y="953"/>
                </a:cxn>
                <a:cxn ang="0">
                  <a:pos x="181" y="972"/>
                </a:cxn>
                <a:cxn ang="0">
                  <a:pos x="146" y="991"/>
                </a:cxn>
                <a:cxn ang="0">
                  <a:pos x="112" y="1000"/>
                </a:cxn>
                <a:cxn ang="0">
                  <a:pos x="77" y="991"/>
                </a:cxn>
                <a:cxn ang="0">
                  <a:pos x="43" y="972"/>
                </a:cxn>
                <a:cxn ang="0">
                  <a:pos x="26" y="953"/>
                </a:cxn>
                <a:cxn ang="0">
                  <a:pos x="8" y="915"/>
                </a:cxn>
                <a:cxn ang="0">
                  <a:pos x="0" y="877"/>
                </a:cxn>
                <a:cxn ang="0">
                  <a:pos x="8" y="840"/>
                </a:cxn>
                <a:cxn ang="0">
                  <a:pos x="26" y="802"/>
                </a:cxn>
                <a:cxn ang="0">
                  <a:pos x="43" y="783"/>
                </a:cxn>
                <a:cxn ang="0">
                  <a:pos x="77" y="764"/>
                </a:cxn>
                <a:cxn ang="0">
                  <a:pos x="112" y="755"/>
                </a:cxn>
                <a:cxn ang="0">
                  <a:pos x="112" y="0"/>
                </a:cxn>
                <a:cxn ang="0">
                  <a:pos x="146" y="9"/>
                </a:cxn>
                <a:cxn ang="0">
                  <a:pos x="181" y="28"/>
                </a:cxn>
                <a:cxn ang="0">
                  <a:pos x="198" y="47"/>
                </a:cxn>
                <a:cxn ang="0">
                  <a:pos x="215" y="85"/>
                </a:cxn>
                <a:cxn ang="0">
                  <a:pos x="224" y="122"/>
                </a:cxn>
                <a:cxn ang="0">
                  <a:pos x="215" y="160"/>
                </a:cxn>
                <a:cxn ang="0">
                  <a:pos x="198" y="198"/>
                </a:cxn>
                <a:cxn ang="0">
                  <a:pos x="181" y="217"/>
                </a:cxn>
                <a:cxn ang="0">
                  <a:pos x="146" y="236"/>
                </a:cxn>
                <a:cxn ang="0">
                  <a:pos x="112" y="245"/>
                </a:cxn>
                <a:cxn ang="0">
                  <a:pos x="77" y="236"/>
                </a:cxn>
                <a:cxn ang="0">
                  <a:pos x="43" y="217"/>
                </a:cxn>
                <a:cxn ang="0">
                  <a:pos x="26" y="198"/>
                </a:cxn>
                <a:cxn ang="0">
                  <a:pos x="8" y="160"/>
                </a:cxn>
                <a:cxn ang="0">
                  <a:pos x="0" y="122"/>
                </a:cxn>
                <a:cxn ang="0">
                  <a:pos x="8" y="85"/>
                </a:cxn>
                <a:cxn ang="0">
                  <a:pos x="26" y="47"/>
                </a:cxn>
                <a:cxn ang="0">
                  <a:pos x="43" y="28"/>
                </a:cxn>
                <a:cxn ang="0">
                  <a:pos x="77" y="9"/>
                </a:cxn>
                <a:cxn ang="0">
                  <a:pos x="112" y="0"/>
                </a:cxn>
              </a:cxnLst>
              <a:rect l="0" t="0" r="r" b="b"/>
              <a:pathLst>
                <a:path w="224" h="1000">
                  <a:moveTo>
                    <a:pt x="112" y="755"/>
                  </a:moveTo>
                  <a:lnTo>
                    <a:pt x="146" y="764"/>
                  </a:lnTo>
                  <a:lnTo>
                    <a:pt x="181" y="783"/>
                  </a:lnTo>
                  <a:lnTo>
                    <a:pt x="198" y="802"/>
                  </a:lnTo>
                  <a:lnTo>
                    <a:pt x="215" y="840"/>
                  </a:lnTo>
                  <a:lnTo>
                    <a:pt x="224" y="877"/>
                  </a:lnTo>
                  <a:lnTo>
                    <a:pt x="215" y="915"/>
                  </a:lnTo>
                  <a:lnTo>
                    <a:pt x="198" y="953"/>
                  </a:lnTo>
                  <a:lnTo>
                    <a:pt x="181" y="972"/>
                  </a:lnTo>
                  <a:lnTo>
                    <a:pt x="146" y="991"/>
                  </a:lnTo>
                  <a:lnTo>
                    <a:pt x="112" y="1000"/>
                  </a:lnTo>
                  <a:lnTo>
                    <a:pt x="77" y="991"/>
                  </a:lnTo>
                  <a:lnTo>
                    <a:pt x="43" y="972"/>
                  </a:lnTo>
                  <a:lnTo>
                    <a:pt x="26" y="953"/>
                  </a:lnTo>
                  <a:lnTo>
                    <a:pt x="8" y="915"/>
                  </a:lnTo>
                  <a:lnTo>
                    <a:pt x="0" y="877"/>
                  </a:lnTo>
                  <a:lnTo>
                    <a:pt x="8" y="840"/>
                  </a:lnTo>
                  <a:lnTo>
                    <a:pt x="26" y="802"/>
                  </a:lnTo>
                  <a:lnTo>
                    <a:pt x="43" y="783"/>
                  </a:lnTo>
                  <a:lnTo>
                    <a:pt x="77" y="764"/>
                  </a:lnTo>
                  <a:lnTo>
                    <a:pt x="112" y="755"/>
                  </a:lnTo>
                  <a:close/>
                  <a:moveTo>
                    <a:pt x="112" y="0"/>
                  </a:moveTo>
                  <a:lnTo>
                    <a:pt x="146" y="9"/>
                  </a:lnTo>
                  <a:lnTo>
                    <a:pt x="181" y="28"/>
                  </a:lnTo>
                  <a:lnTo>
                    <a:pt x="198" y="47"/>
                  </a:lnTo>
                  <a:lnTo>
                    <a:pt x="215" y="85"/>
                  </a:lnTo>
                  <a:lnTo>
                    <a:pt x="224" y="122"/>
                  </a:lnTo>
                  <a:lnTo>
                    <a:pt x="215" y="160"/>
                  </a:lnTo>
                  <a:lnTo>
                    <a:pt x="198" y="198"/>
                  </a:lnTo>
                  <a:lnTo>
                    <a:pt x="181" y="217"/>
                  </a:lnTo>
                  <a:lnTo>
                    <a:pt x="146" y="236"/>
                  </a:lnTo>
                  <a:lnTo>
                    <a:pt x="112" y="245"/>
                  </a:lnTo>
                  <a:lnTo>
                    <a:pt x="77" y="236"/>
                  </a:lnTo>
                  <a:lnTo>
                    <a:pt x="43" y="217"/>
                  </a:lnTo>
                  <a:lnTo>
                    <a:pt x="26" y="198"/>
                  </a:lnTo>
                  <a:lnTo>
                    <a:pt x="8" y="160"/>
                  </a:lnTo>
                  <a:lnTo>
                    <a:pt x="0" y="122"/>
                  </a:lnTo>
                  <a:lnTo>
                    <a:pt x="8" y="85"/>
                  </a:lnTo>
                  <a:lnTo>
                    <a:pt x="26" y="47"/>
                  </a:lnTo>
                  <a:lnTo>
                    <a:pt x="43" y="28"/>
                  </a:lnTo>
                  <a:lnTo>
                    <a:pt x="77" y="9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63"/>
            <p:cNvSpPr>
              <a:spLocks noEditPoints="1"/>
            </p:cNvSpPr>
            <p:nvPr/>
          </p:nvSpPr>
          <p:spPr bwMode="auto">
            <a:xfrm>
              <a:off x="4963" y="3977"/>
              <a:ext cx="1423" cy="548"/>
            </a:xfrm>
            <a:custGeom>
              <a:avLst/>
              <a:gdLst/>
              <a:ahLst/>
              <a:cxnLst>
                <a:cxn ang="0">
                  <a:pos x="43" y="453"/>
                </a:cxn>
                <a:cxn ang="0">
                  <a:pos x="1371" y="453"/>
                </a:cxn>
                <a:cxn ang="0">
                  <a:pos x="1389" y="463"/>
                </a:cxn>
                <a:cxn ang="0">
                  <a:pos x="1406" y="463"/>
                </a:cxn>
                <a:cxn ang="0">
                  <a:pos x="1414" y="482"/>
                </a:cxn>
                <a:cxn ang="0">
                  <a:pos x="1414" y="519"/>
                </a:cxn>
                <a:cxn ang="0">
                  <a:pos x="1406" y="538"/>
                </a:cxn>
                <a:cxn ang="0">
                  <a:pos x="1389" y="538"/>
                </a:cxn>
                <a:cxn ang="0">
                  <a:pos x="1371" y="548"/>
                </a:cxn>
                <a:cxn ang="0">
                  <a:pos x="43" y="548"/>
                </a:cxn>
                <a:cxn ang="0">
                  <a:pos x="26" y="538"/>
                </a:cxn>
                <a:cxn ang="0">
                  <a:pos x="8" y="538"/>
                </a:cxn>
                <a:cxn ang="0">
                  <a:pos x="0" y="519"/>
                </a:cxn>
                <a:cxn ang="0">
                  <a:pos x="0" y="482"/>
                </a:cxn>
                <a:cxn ang="0">
                  <a:pos x="8" y="463"/>
                </a:cxn>
                <a:cxn ang="0">
                  <a:pos x="26" y="463"/>
                </a:cxn>
                <a:cxn ang="0">
                  <a:pos x="43" y="453"/>
                </a:cxn>
                <a:cxn ang="0">
                  <a:pos x="52" y="0"/>
                </a:cxn>
                <a:cxn ang="0">
                  <a:pos x="1380" y="0"/>
                </a:cxn>
                <a:cxn ang="0">
                  <a:pos x="1397" y="10"/>
                </a:cxn>
                <a:cxn ang="0">
                  <a:pos x="1414" y="10"/>
                </a:cxn>
                <a:cxn ang="0">
                  <a:pos x="1423" y="29"/>
                </a:cxn>
                <a:cxn ang="0">
                  <a:pos x="1423" y="66"/>
                </a:cxn>
                <a:cxn ang="0">
                  <a:pos x="1414" y="85"/>
                </a:cxn>
                <a:cxn ang="0">
                  <a:pos x="1397" y="85"/>
                </a:cxn>
                <a:cxn ang="0">
                  <a:pos x="1380" y="95"/>
                </a:cxn>
                <a:cxn ang="0">
                  <a:pos x="52" y="95"/>
                </a:cxn>
                <a:cxn ang="0">
                  <a:pos x="34" y="85"/>
                </a:cxn>
                <a:cxn ang="0">
                  <a:pos x="17" y="85"/>
                </a:cxn>
                <a:cxn ang="0">
                  <a:pos x="8" y="66"/>
                </a:cxn>
                <a:cxn ang="0">
                  <a:pos x="8" y="29"/>
                </a:cxn>
                <a:cxn ang="0">
                  <a:pos x="17" y="10"/>
                </a:cxn>
                <a:cxn ang="0">
                  <a:pos x="34" y="10"/>
                </a:cxn>
                <a:cxn ang="0">
                  <a:pos x="52" y="0"/>
                </a:cxn>
              </a:cxnLst>
              <a:rect l="0" t="0" r="r" b="b"/>
              <a:pathLst>
                <a:path w="1423" h="548">
                  <a:moveTo>
                    <a:pt x="43" y="453"/>
                  </a:moveTo>
                  <a:lnTo>
                    <a:pt x="1371" y="453"/>
                  </a:lnTo>
                  <a:lnTo>
                    <a:pt x="1389" y="463"/>
                  </a:lnTo>
                  <a:lnTo>
                    <a:pt x="1406" y="463"/>
                  </a:lnTo>
                  <a:lnTo>
                    <a:pt x="1414" y="482"/>
                  </a:lnTo>
                  <a:lnTo>
                    <a:pt x="1414" y="519"/>
                  </a:lnTo>
                  <a:lnTo>
                    <a:pt x="1406" y="538"/>
                  </a:lnTo>
                  <a:lnTo>
                    <a:pt x="1389" y="538"/>
                  </a:lnTo>
                  <a:lnTo>
                    <a:pt x="1371" y="548"/>
                  </a:lnTo>
                  <a:lnTo>
                    <a:pt x="43" y="548"/>
                  </a:lnTo>
                  <a:lnTo>
                    <a:pt x="26" y="538"/>
                  </a:lnTo>
                  <a:lnTo>
                    <a:pt x="8" y="538"/>
                  </a:lnTo>
                  <a:lnTo>
                    <a:pt x="0" y="519"/>
                  </a:lnTo>
                  <a:lnTo>
                    <a:pt x="0" y="482"/>
                  </a:lnTo>
                  <a:lnTo>
                    <a:pt x="8" y="463"/>
                  </a:lnTo>
                  <a:lnTo>
                    <a:pt x="26" y="463"/>
                  </a:lnTo>
                  <a:lnTo>
                    <a:pt x="43" y="453"/>
                  </a:lnTo>
                  <a:close/>
                  <a:moveTo>
                    <a:pt x="52" y="0"/>
                  </a:moveTo>
                  <a:lnTo>
                    <a:pt x="1380" y="0"/>
                  </a:lnTo>
                  <a:lnTo>
                    <a:pt x="1397" y="10"/>
                  </a:lnTo>
                  <a:lnTo>
                    <a:pt x="1414" y="10"/>
                  </a:lnTo>
                  <a:lnTo>
                    <a:pt x="1423" y="29"/>
                  </a:lnTo>
                  <a:lnTo>
                    <a:pt x="1423" y="66"/>
                  </a:lnTo>
                  <a:lnTo>
                    <a:pt x="1414" y="85"/>
                  </a:lnTo>
                  <a:lnTo>
                    <a:pt x="1397" y="85"/>
                  </a:lnTo>
                  <a:lnTo>
                    <a:pt x="1380" y="95"/>
                  </a:lnTo>
                  <a:lnTo>
                    <a:pt x="52" y="95"/>
                  </a:lnTo>
                  <a:lnTo>
                    <a:pt x="34" y="85"/>
                  </a:lnTo>
                  <a:lnTo>
                    <a:pt x="17" y="85"/>
                  </a:lnTo>
                  <a:lnTo>
                    <a:pt x="8" y="66"/>
                  </a:lnTo>
                  <a:lnTo>
                    <a:pt x="8" y="29"/>
                  </a:lnTo>
                  <a:lnTo>
                    <a:pt x="17" y="10"/>
                  </a:lnTo>
                  <a:lnTo>
                    <a:pt x="34" y="1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64"/>
            <p:cNvSpPr>
              <a:spLocks/>
            </p:cNvSpPr>
            <p:nvPr/>
          </p:nvSpPr>
          <p:spPr bwMode="auto">
            <a:xfrm>
              <a:off x="7257" y="3081"/>
              <a:ext cx="768" cy="2340"/>
            </a:xfrm>
            <a:custGeom>
              <a:avLst/>
              <a:gdLst/>
              <a:ahLst/>
              <a:cxnLst>
                <a:cxn ang="0">
                  <a:pos x="742" y="0"/>
                </a:cxn>
                <a:cxn ang="0">
                  <a:pos x="751" y="47"/>
                </a:cxn>
                <a:cxn ang="0">
                  <a:pos x="734" y="56"/>
                </a:cxn>
                <a:cxn ang="0">
                  <a:pos x="535" y="132"/>
                </a:cxn>
                <a:cxn ang="0">
                  <a:pos x="457" y="255"/>
                </a:cxn>
                <a:cxn ang="0">
                  <a:pos x="457" y="321"/>
                </a:cxn>
                <a:cxn ang="0">
                  <a:pos x="440" y="972"/>
                </a:cxn>
                <a:cxn ang="0">
                  <a:pos x="319" y="1123"/>
                </a:cxn>
                <a:cxn ang="0">
                  <a:pos x="294" y="1208"/>
                </a:cxn>
                <a:cxn ang="0">
                  <a:pos x="423" y="1330"/>
                </a:cxn>
                <a:cxn ang="0">
                  <a:pos x="457" y="1481"/>
                </a:cxn>
                <a:cxn ang="0">
                  <a:pos x="466" y="2076"/>
                </a:cxn>
                <a:cxn ang="0">
                  <a:pos x="501" y="2161"/>
                </a:cxn>
                <a:cxn ang="0">
                  <a:pos x="639" y="2265"/>
                </a:cxn>
                <a:cxn ang="0">
                  <a:pos x="742" y="2293"/>
                </a:cxn>
                <a:cxn ang="0">
                  <a:pos x="768" y="2303"/>
                </a:cxn>
                <a:cxn ang="0">
                  <a:pos x="759" y="2340"/>
                </a:cxn>
                <a:cxn ang="0">
                  <a:pos x="621" y="2331"/>
                </a:cxn>
                <a:cxn ang="0">
                  <a:pos x="414" y="2246"/>
                </a:cxn>
                <a:cxn ang="0">
                  <a:pos x="319" y="2114"/>
                </a:cxn>
                <a:cxn ang="0">
                  <a:pos x="311" y="1425"/>
                </a:cxn>
                <a:cxn ang="0">
                  <a:pos x="302" y="1406"/>
                </a:cxn>
                <a:cxn ang="0">
                  <a:pos x="207" y="1264"/>
                </a:cxn>
                <a:cxn ang="0">
                  <a:pos x="35" y="1198"/>
                </a:cxn>
                <a:cxn ang="0">
                  <a:pos x="9" y="1189"/>
                </a:cxn>
                <a:cxn ang="0">
                  <a:pos x="0" y="1151"/>
                </a:cxn>
                <a:cxn ang="0">
                  <a:pos x="18" y="1142"/>
                </a:cxn>
                <a:cxn ang="0">
                  <a:pos x="138" y="1113"/>
                </a:cxn>
                <a:cxn ang="0">
                  <a:pos x="276" y="981"/>
                </a:cxn>
                <a:cxn ang="0">
                  <a:pos x="302" y="292"/>
                </a:cxn>
                <a:cxn ang="0">
                  <a:pos x="380" y="113"/>
                </a:cxn>
                <a:cxn ang="0">
                  <a:pos x="587" y="9"/>
                </a:cxn>
              </a:cxnLst>
              <a:rect l="0" t="0" r="r" b="b"/>
              <a:pathLst>
                <a:path w="768" h="2340">
                  <a:moveTo>
                    <a:pt x="708" y="0"/>
                  </a:moveTo>
                  <a:lnTo>
                    <a:pt x="742" y="0"/>
                  </a:lnTo>
                  <a:lnTo>
                    <a:pt x="751" y="9"/>
                  </a:lnTo>
                  <a:lnTo>
                    <a:pt x="751" y="47"/>
                  </a:lnTo>
                  <a:lnTo>
                    <a:pt x="742" y="56"/>
                  </a:lnTo>
                  <a:lnTo>
                    <a:pt x="734" y="56"/>
                  </a:lnTo>
                  <a:lnTo>
                    <a:pt x="621" y="85"/>
                  </a:lnTo>
                  <a:lnTo>
                    <a:pt x="535" y="132"/>
                  </a:lnTo>
                  <a:lnTo>
                    <a:pt x="483" y="188"/>
                  </a:lnTo>
                  <a:lnTo>
                    <a:pt x="457" y="255"/>
                  </a:lnTo>
                  <a:lnTo>
                    <a:pt x="449" y="321"/>
                  </a:lnTo>
                  <a:lnTo>
                    <a:pt x="457" y="321"/>
                  </a:lnTo>
                  <a:lnTo>
                    <a:pt x="457" y="877"/>
                  </a:lnTo>
                  <a:lnTo>
                    <a:pt x="440" y="972"/>
                  </a:lnTo>
                  <a:lnTo>
                    <a:pt x="397" y="1047"/>
                  </a:lnTo>
                  <a:lnTo>
                    <a:pt x="319" y="1123"/>
                  </a:lnTo>
                  <a:lnTo>
                    <a:pt x="207" y="1170"/>
                  </a:lnTo>
                  <a:lnTo>
                    <a:pt x="294" y="1208"/>
                  </a:lnTo>
                  <a:lnTo>
                    <a:pt x="371" y="1264"/>
                  </a:lnTo>
                  <a:lnTo>
                    <a:pt x="423" y="1330"/>
                  </a:lnTo>
                  <a:lnTo>
                    <a:pt x="449" y="1397"/>
                  </a:lnTo>
                  <a:lnTo>
                    <a:pt x="457" y="1481"/>
                  </a:lnTo>
                  <a:lnTo>
                    <a:pt x="457" y="2067"/>
                  </a:lnTo>
                  <a:lnTo>
                    <a:pt x="466" y="2076"/>
                  </a:lnTo>
                  <a:lnTo>
                    <a:pt x="466" y="2086"/>
                  </a:lnTo>
                  <a:lnTo>
                    <a:pt x="501" y="2161"/>
                  </a:lnTo>
                  <a:lnTo>
                    <a:pt x="561" y="2227"/>
                  </a:lnTo>
                  <a:lnTo>
                    <a:pt x="639" y="2265"/>
                  </a:lnTo>
                  <a:lnTo>
                    <a:pt x="734" y="2284"/>
                  </a:lnTo>
                  <a:lnTo>
                    <a:pt x="742" y="2293"/>
                  </a:lnTo>
                  <a:lnTo>
                    <a:pt x="759" y="2293"/>
                  </a:lnTo>
                  <a:lnTo>
                    <a:pt x="768" y="2303"/>
                  </a:lnTo>
                  <a:lnTo>
                    <a:pt x="768" y="2331"/>
                  </a:lnTo>
                  <a:lnTo>
                    <a:pt x="759" y="2340"/>
                  </a:lnTo>
                  <a:lnTo>
                    <a:pt x="725" y="2340"/>
                  </a:lnTo>
                  <a:lnTo>
                    <a:pt x="621" y="2331"/>
                  </a:lnTo>
                  <a:lnTo>
                    <a:pt x="518" y="2303"/>
                  </a:lnTo>
                  <a:lnTo>
                    <a:pt x="414" y="2246"/>
                  </a:lnTo>
                  <a:lnTo>
                    <a:pt x="354" y="2180"/>
                  </a:lnTo>
                  <a:lnTo>
                    <a:pt x="319" y="2114"/>
                  </a:lnTo>
                  <a:lnTo>
                    <a:pt x="311" y="2048"/>
                  </a:lnTo>
                  <a:lnTo>
                    <a:pt x="311" y="1425"/>
                  </a:lnTo>
                  <a:lnTo>
                    <a:pt x="302" y="1415"/>
                  </a:lnTo>
                  <a:lnTo>
                    <a:pt x="302" y="1406"/>
                  </a:lnTo>
                  <a:lnTo>
                    <a:pt x="268" y="1330"/>
                  </a:lnTo>
                  <a:lnTo>
                    <a:pt x="207" y="1264"/>
                  </a:lnTo>
                  <a:lnTo>
                    <a:pt x="130" y="1217"/>
                  </a:lnTo>
                  <a:lnTo>
                    <a:pt x="35" y="1198"/>
                  </a:lnTo>
                  <a:lnTo>
                    <a:pt x="26" y="1189"/>
                  </a:lnTo>
                  <a:lnTo>
                    <a:pt x="9" y="1189"/>
                  </a:lnTo>
                  <a:lnTo>
                    <a:pt x="0" y="1179"/>
                  </a:lnTo>
                  <a:lnTo>
                    <a:pt x="0" y="1151"/>
                  </a:lnTo>
                  <a:lnTo>
                    <a:pt x="9" y="1142"/>
                  </a:lnTo>
                  <a:lnTo>
                    <a:pt x="18" y="1142"/>
                  </a:lnTo>
                  <a:lnTo>
                    <a:pt x="69" y="1132"/>
                  </a:lnTo>
                  <a:lnTo>
                    <a:pt x="138" y="1113"/>
                  </a:lnTo>
                  <a:lnTo>
                    <a:pt x="216" y="1066"/>
                  </a:lnTo>
                  <a:lnTo>
                    <a:pt x="276" y="981"/>
                  </a:lnTo>
                  <a:lnTo>
                    <a:pt x="302" y="906"/>
                  </a:lnTo>
                  <a:lnTo>
                    <a:pt x="302" y="292"/>
                  </a:lnTo>
                  <a:lnTo>
                    <a:pt x="319" y="198"/>
                  </a:lnTo>
                  <a:lnTo>
                    <a:pt x="380" y="113"/>
                  </a:lnTo>
                  <a:lnTo>
                    <a:pt x="475" y="56"/>
                  </a:lnTo>
                  <a:lnTo>
                    <a:pt x="587" y="9"/>
                  </a:lnTo>
                  <a:lnTo>
                    <a:pt x="7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65"/>
            <p:cNvSpPr>
              <a:spLocks/>
            </p:cNvSpPr>
            <p:nvPr/>
          </p:nvSpPr>
          <p:spPr bwMode="auto">
            <a:xfrm>
              <a:off x="8387" y="3081"/>
              <a:ext cx="501" cy="2331"/>
            </a:xfrm>
            <a:custGeom>
              <a:avLst/>
              <a:gdLst/>
              <a:ahLst/>
              <a:cxnLst>
                <a:cxn ang="0">
                  <a:pos x="475" y="0"/>
                </a:cxn>
                <a:cxn ang="0">
                  <a:pos x="492" y="0"/>
                </a:cxn>
                <a:cxn ang="0">
                  <a:pos x="501" y="9"/>
                </a:cxn>
                <a:cxn ang="0">
                  <a:pos x="501" y="37"/>
                </a:cxn>
                <a:cxn ang="0">
                  <a:pos x="475" y="66"/>
                </a:cxn>
                <a:cxn ang="0">
                  <a:pos x="354" y="217"/>
                </a:cxn>
                <a:cxn ang="0">
                  <a:pos x="268" y="396"/>
                </a:cxn>
                <a:cxn ang="0">
                  <a:pos x="199" y="575"/>
                </a:cxn>
                <a:cxn ang="0">
                  <a:pos x="156" y="764"/>
                </a:cxn>
                <a:cxn ang="0">
                  <a:pos x="138" y="972"/>
                </a:cxn>
                <a:cxn ang="0">
                  <a:pos x="130" y="1170"/>
                </a:cxn>
                <a:cxn ang="0">
                  <a:pos x="138" y="1359"/>
                </a:cxn>
                <a:cxn ang="0">
                  <a:pos x="156" y="1548"/>
                </a:cxn>
                <a:cxn ang="0">
                  <a:pos x="199" y="1746"/>
                </a:cxn>
                <a:cxn ang="0">
                  <a:pos x="259" y="1935"/>
                </a:cxn>
                <a:cxn ang="0">
                  <a:pos x="345" y="2104"/>
                </a:cxn>
                <a:cxn ang="0">
                  <a:pos x="466" y="2265"/>
                </a:cxn>
                <a:cxn ang="0">
                  <a:pos x="501" y="2303"/>
                </a:cxn>
                <a:cxn ang="0">
                  <a:pos x="501" y="2312"/>
                </a:cxn>
                <a:cxn ang="0">
                  <a:pos x="492" y="2312"/>
                </a:cxn>
                <a:cxn ang="0">
                  <a:pos x="492" y="2321"/>
                </a:cxn>
                <a:cxn ang="0">
                  <a:pos x="483" y="2331"/>
                </a:cxn>
                <a:cxn ang="0">
                  <a:pos x="466" y="2331"/>
                </a:cxn>
                <a:cxn ang="0">
                  <a:pos x="449" y="2321"/>
                </a:cxn>
                <a:cxn ang="0">
                  <a:pos x="406" y="2284"/>
                </a:cxn>
                <a:cxn ang="0">
                  <a:pos x="345" y="2218"/>
                </a:cxn>
                <a:cxn ang="0">
                  <a:pos x="276" y="2133"/>
                </a:cxn>
                <a:cxn ang="0">
                  <a:pos x="207" y="2019"/>
                </a:cxn>
                <a:cxn ang="0">
                  <a:pos x="138" y="1887"/>
                </a:cxn>
                <a:cxn ang="0">
                  <a:pos x="69" y="1689"/>
                </a:cxn>
                <a:cxn ang="0">
                  <a:pos x="26" y="1491"/>
                </a:cxn>
                <a:cxn ang="0">
                  <a:pos x="9" y="1312"/>
                </a:cxn>
                <a:cxn ang="0">
                  <a:pos x="0" y="1161"/>
                </a:cxn>
                <a:cxn ang="0">
                  <a:pos x="9" y="1010"/>
                </a:cxn>
                <a:cxn ang="0">
                  <a:pos x="26" y="830"/>
                </a:cxn>
                <a:cxn ang="0">
                  <a:pos x="69" y="641"/>
                </a:cxn>
                <a:cxn ang="0">
                  <a:pos x="138" y="453"/>
                </a:cxn>
                <a:cxn ang="0">
                  <a:pos x="207" y="321"/>
                </a:cxn>
                <a:cxn ang="0">
                  <a:pos x="276" y="207"/>
                </a:cxn>
                <a:cxn ang="0">
                  <a:pos x="345" y="113"/>
                </a:cxn>
                <a:cxn ang="0">
                  <a:pos x="406" y="56"/>
                </a:cxn>
                <a:cxn ang="0">
                  <a:pos x="449" y="9"/>
                </a:cxn>
                <a:cxn ang="0">
                  <a:pos x="475" y="0"/>
                </a:cxn>
              </a:cxnLst>
              <a:rect l="0" t="0" r="r" b="b"/>
              <a:pathLst>
                <a:path w="501" h="2331">
                  <a:moveTo>
                    <a:pt x="475" y="0"/>
                  </a:moveTo>
                  <a:lnTo>
                    <a:pt x="492" y="0"/>
                  </a:lnTo>
                  <a:lnTo>
                    <a:pt x="501" y="9"/>
                  </a:lnTo>
                  <a:lnTo>
                    <a:pt x="501" y="37"/>
                  </a:lnTo>
                  <a:lnTo>
                    <a:pt x="475" y="66"/>
                  </a:lnTo>
                  <a:lnTo>
                    <a:pt x="354" y="217"/>
                  </a:lnTo>
                  <a:lnTo>
                    <a:pt x="268" y="396"/>
                  </a:lnTo>
                  <a:lnTo>
                    <a:pt x="199" y="575"/>
                  </a:lnTo>
                  <a:lnTo>
                    <a:pt x="156" y="764"/>
                  </a:lnTo>
                  <a:lnTo>
                    <a:pt x="138" y="972"/>
                  </a:lnTo>
                  <a:lnTo>
                    <a:pt x="130" y="1170"/>
                  </a:lnTo>
                  <a:lnTo>
                    <a:pt x="138" y="1359"/>
                  </a:lnTo>
                  <a:lnTo>
                    <a:pt x="156" y="1548"/>
                  </a:lnTo>
                  <a:lnTo>
                    <a:pt x="199" y="1746"/>
                  </a:lnTo>
                  <a:lnTo>
                    <a:pt x="259" y="1935"/>
                  </a:lnTo>
                  <a:lnTo>
                    <a:pt x="345" y="2104"/>
                  </a:lnTo>
                  <a:lnTo>
                    <a:pt x="466" y="2265"/>
                  </a:lnTo>
                  <a:lnTo>
                    <a:pt x="501" y="2303"/>
                  </a:lnTo>
                  <a:lnTo>
                    <a:pt x="501" y="2312"/>
                  </a:lnTo>
                  <a:lnTo>
                    <a:pt x="492" y="2312"/>
                  </a:lnTo>
                  <a:lnTo>
                    <a:pt x="492" y="2321"/>
                  </a:lnTo>
                  <a:lnTo>
                    <a:pt x="483" y="2331"/>
                  </a:lnTo>
                  <a:lnTo>
                    <a:pt x="466" y="2331"/>
                  </a:lnTo>
                  <a:lnTo>
                    <a:pt x="449" y="2321"/>
                  </a:lnTo>
                  <a:lnTo>
                    <a:pt x="406" y="2284"/>
                  </a:lnTo>
                  <a:lnTo>
                    <a:pt x="345" y="2218"/>
                  </a:lnTo>
                  <a:lnTo>
                    <a:pt x="276" y="2133"/>
                  </a:lnTo>
                  <a:lnTo>
                    <a:pt x="207" y="2019"/>
                  </a:lnTo>
                  <a:lnTo>
                    <a:pt x="138" y="1887"/>
                  </a:lnTo>
                  <a:lnTo>
                    <a:pt x="69" y="1689"/>
                  </a:lnTo>
                  <a:lnTo>
                    <a:pt x="26" y="1491"/>
                  </a:lnTo>
                  <a:lnTo>
                    <a:pt x="9" y="1312"/>
                  </a:lnTo>
                  <a:lnTo>
                    <a:pt x="0" y="1161"/>
                  </a:lnTo>
                  <a:lnTo>
                    <a:pt x="9" y="1010"/>
                  </a:lnTo>
                  <a:lnTo>
                    <a:pt x="26" y="830"/>
                  </a:lnTo>
                  <a:lnTo>
                    <a:pt x="69" y="641"/>
                  </a:lnTo>
                  <a:lnTo>
                    <a:pt x="138" y="453"/>
                  </a:lnTo>
                  <a:lnTo>
                    <a:pt x="207" y="321"/>
                  </a:lnTo>
                  <a:lnTo>
                    <a:pt x="276" y="207"/>
                  </a:lnTo>
                  <a:lnTo>
                    <a:pt x="345" y="113"/>
                  </a:lnTo>
                  <a:lnTo>
                    <a:pt x="406" y="56"/>
                  </a:lnTo>
                  <a:lnTo>
                    <a:pt x="449" y="9"/>
                  </a:lnTo>
                  <a:lnTo>
                    <a:pt x="4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66"/>
            <p:cNvSpPr>
              <a:spLocks/>
            </p:cNvSpPr>
            <p:nvPr/>
          </p:nvSpPr>
          <p:spPr bwMode="auto">
            <a:xfrm>
              <a:off x="9069" y="3807"/>
              <a:ext cx="1087" cy="1058"/>
            </a:xfrm>
            <a:custGeom>
              <a:avLst/>
              <a:gdLst/>
              <a:ahLst/>
              <a:cxnLst>
                <a:cxn ang="0">
                  <a:pos x="353" y="19"/>
                </a:cxn>
                <a:cxn ang="0">
                  <a:pos x="448" y="114"/>
                </a:cxn>
                <a:cxn ang="0">
                  <a:pos x="448" y="255"/>
                </a:cxn>
                <a:cxn ang="0">
                  <a:pos x="379" y="463"/>
                </a:cxn>
                <a:cxn ang="0">
                  <a:pos x="319" y="708"/>
                </a:cxn>
                <a:cxn ang="0">
                  <a:pos x="310" y="869"/>
                </a:cxn>
                <a:cxn ang="0">
                  <a:pos x="379" y="991"/>
                </a:cxn>
                <a:cxn ang="0">
                  <a:pos x="526" y="982"/>
                </a:cxn>
                <a:cxn ang="0">
                  <a:pos x="638" y="878"/>
                </a:cxn>
                <a:cxn ang="0">
                  <a:pos x="681" y="803"/>
                </a:cxn>
                <a:cxn ang="0">
                  <a:pos x="716" y="604"/>
                </a:cxn>
                <a:cxn ang="0">
                  <a:pos x="785" y="331"/>
                </a:cxn>
                <a:cxn ang="0">
                  <a:pos x="836" y="104"/>
                </a:cxn>
                <a:cxn ang="0">
                  <a:pos x="862" y="48"/>
                </a:cxn>
                <a:cxn ang="0">
                  <a:pos x="905" y="19"/>
                </a:cxn>
                <a:cxn ang="0">
                  <a:pos x="949" y="29"/>
                </a:cxn>
                <a:cxn ang="0">
                  <a:pos x="974" y="57"/>
                </a:cxn>
                <a:cxn ang="0">
                  <a:pos x="974" y="123"/>
                </a:cxn>
                <a:cxn ang="0">
                  <a:pos x="949" y="246"/>
                </a:cxn>
                <a:cxn ang="0">
                  <a:pos x="923" y="359"/>
                </a:cxn>
                <a:cxn ang="0">
                  <a:pos x="854" y="661"/>
                </a:cxn>
                <a:cxn ang="0">
                  <a:pos x="819" y="840"/>
                </a:cxn>
                <a:cxn ang="0">
                  <a:pos x="811" y="944"/>
                </a:cxn>
                <a:cxn ang="0">
                  <a:pos x="828" y="991"/>
                </a:cxn>
                <a:cxn ang="0">
                  <a:pos x="871" y="1010"/>
                </a:cxn>
                <a:cxn ang="0">
                  <a:pos x="966" y="944"/>
                </a:cxn>
                <a:cxn ang="0">
                  <a:pos x="1018" y="803"/>
                </a:cxn>
                <a:cxn ang="0">
                  <a:pos x="1035" y="699"/>
                </a:cxn>
                <a:cxn ang="0">
                  <a:pos x="1078" y="680"/>
                </a:cxn>
                <a:cxn ang="0">
                  <a:pos x="1087" y="699"/>
                </a:cxn>
                <a:cxn ang="0">
                  <a:pos x="1069" y="784"/>
                </a:cxn>
                <a:cxn ang="0">
                  <a:pos x="1026" y="925"/>
                </a:cxn>
                <a:cxn ang="0">
                  <a:pos x="940" y="1039"/>
                </a:cxn>
                <a:cxn ang="0">
                  <a:pos x="785" y="1039"/>
                </a:cxn>
                <a:cxn ang="0">
                  <a:pos x="681" y="897"/>
                </a:cxn>
                <a:cxn ang="0">
                  <a:pos x="647" y="935"/>
                </a:cxn>
                <a:cxn ang="0">
                  <a:pos x="526" y="1029"/>
                </a:cxn>
                <a:cxn ang="0">
                  <a:pos x="310" y="1029"/>
                </a:cxn>
                <a:cxn ang="0">
                  <a:pos x="215" y="944"/>
                </a:cxn>
                <a:cxn ang="0">
                  <a:pos x="172" y="774"/>
                </a:cxn>
                <a:cxn ang="0">
                  <a:pos x="207" y="576"/>
                </a:cxn>
                <a:cxn ang="0">
                  <a:pos x="293" y="284"/>
                </a:cxn>
                <a:cxn ang="0">
                  <a:pos x="328" y="123"/>
                </a:cxn>
                <a:cxn ang="0">
                  <a:pos x="310" y="57"/>
                </a:cxn>
                <a:cxn ang="0">
                  <a:pos x="293" y="48"/>
                </a:cxn>
                <a:cxn ang="0">
                  <a:pos x="215" y="67"/>
                </a:cxn>
                <a:cxn ang="0">
                  <a:pos x="103" y="208"/>
                </a:cxn>
                <a:cxn ang="0">
                  <a:pos x="51" y="359"/>
                </a:cxn>
                <a:cxn ang="0">
                  <a:pos x="8" y="378"/>
                </a:cxn>
                <a:cxn ang="0">
                  <a:pos x="0" y="359"/>
                </a:cxn>
                <a:cxn ang="0">
                  <a:pos x="17" y="284"/>
                </a:cxn>
                <a:cxn ang="0">
                  <a:pos x="86" y="133"/>
                </a:cxn>
                <a:cxn ang="0">
                  <a:pos x="207" y="19"/>
                </a:cxn>
              </a:cxnLst>
              <a:rect l="0" t="0" r="r" b="b"/>
              <a:pathLst>
                <a:path w="1087" h="1058">
                  <a:moveTo>
                    <a:pt x="284" y="0"/>
                  </a:moveTo>
                  <a:lnTo>
                    <a:pt x="353" y="19"/>
                  </a:lnTo>
                  <a:lnTo>
                    <a:pt x="405" y="57"/>
                  </a:lnTo>
                  <a:lnTo>
                    <a:pt x="448" y="114"/>
                  </a:lnTo>
                  <a:lnTo>
                    <a:pt x="457" y="189"/>
                  </a:lnTo>
                  <a:lnTo>
                    <a:pt x="448" y="255"/>
                  </a:lnTo>
                  <a:lnTo>
                    <a:pt x="422" y="340"/>
                  </a:lnTo>
                  <a:lnTo>
                    <a:pt x="379" y="463"/>
                  </a:lnTo>
                  <a:lnTo>
                    <a:pt x="345" y="586"/>
                  </a:lnTo>
                  <a:lnTo>
                    <a:pt x="319" y="708"/>
                  </a:lnTo>
                  <a:lnTo>
                    <a:pt x="310" y="812"/>
                  </a:lnTo>
                  <a:lnTo>
                    <a:pt x="310" y="869"/>
                  </a:lnTo>
                  <a:lnTo>
                    <a:pt x="345" y="963"/>
                  </a:lnTo>
                  <a:lnTo>
                    <a:pt x="379" y="991"/>
                  </a:lnTo>
                  <a:lnTo>
                    <a:pt x="440" y="1001"/>
                  </a:lnTo>
                  <a:lnTo>
                    <a:pt x="526" y="982"/>
                  </a:lnTo>
                  <a:lnTo>
                    <a:pt x="595" y="935"/>
                  </a:lnTo>
                  <a:lnTo>
                    <a:pt x="638" y="878"/>
                  </a:lnTo>
                  <a:lnTo>
                    <a:pt x="673" y="831"/>
                  </a:lnTo>
                  <a:lnTo>
                    <a:pt x="681" y="803"/>
                  </a:lnTo>
                  <a:lnTo>
                    <a:pt x="698" y="718"/>
                  </a:lnTo>
                  <a:lnTo>
                    <a:pt x="716" y="604"/>
                  </a:lnTo>
                  <a:lnTo>
                    <a:pt x="750" y="472"/>
                  </a:lnTo>
                  <a:lnTo>
                    <a:pt x="785" y="331"/>
                  </a:lnTo>
                  <a:lnTo>
                    <a:pt x="811" y="208"/>
                  </a:lnTo>
                  <a:lnTo>
                    <a:pt x="836" y="104"/>
                  </a:lnTo>
                  <a:lnTo>
                    <a:pt x="845" y="76"/>
                  </a:lnTo>
                  <a:lnTo>
                    <a:pt x="862" y="48"/>
                  </a:lnTo>
                  <a:lnTo>
                    <a:pt x="871" y="38"/>
                  </a:lnTo>
                  <a:lnTo>
                    <a:pt x="905" y="19"/>
                  </a:lnTo>
                  <a:lnTo>
                    <a:pt x="923" y="19"/>
                  </a:lnTo>
                  <a:lnTo>
                    <a:pt x="949" y="29"/>
                  </a:lnTo>
                  <a:lnTo>
                    <a:pt x="966" y="38"/>
                  </a:lnTo>
                  <a:lnTo>
                    <a:pt x="974" y="57"/>
                  </a:lnTo>
                  <a:lnTo>
                    <a:pt x="983" y="85"/>
                  </a:lnTo>
                  <a:lnTo>
                    <a:pt x="974" y="123"/>
                  </a:lnTo>
                  <a:lnTo>
                    <a:pt x="957" y="180"/>
                  </a:lnTo>
                  <a:lnTo>
                    <a:pt x="949" y="246"/>
                  </a:lnTo>
                  <a:lnTo>
                    <a:pt x="940" y="293"/>
                  </a:lnTo>
                  <a:lnTo>
                    <a:pt x="923" y="359"/>
                  </a:lnTo>
                  <a:lnTo>
                    <a:pt x="914" y="406"/>
                  </a:lnTo>
                  <a:lnTo>
                    <a:pt x="854" y="661"/>
                  </a:lnTo>
                  <a:lnTo>
                    <a:pt x="836" y="755"/>
                  </a:lnTo>
                  <a:lnTo>
                    <a:pt x="819" y="840"/>
                  </a:lnTo>
                  <a:lnTo>
                    <a:pt x="811" y="906"/>
                  </a:lnTo>
                  <a:lnTo>
                    <a:pt x="811" y="944"/>
                  </a:lnTo>
                  <a:lnTo>
                    <a:pt x="819" y="973"/>
                  </a:lnTo>
                  <a:lnTo>
                    <a:pt x="828" y="991"/>
                  </a:lnTo>
                  <a:lnTo>
                    <a:pt x="845" y="1010"/>
                  </a:lnTo>
                  <a:lnTo>
                    <a:pt x="871" y="1010"/>
                  </a:lnTo>
                  <a:lnTo>
                    <a:pt x="923" y="991"/>
                  </a:lnTo>
                  <a:lnTo>
                    <a:pt x="966" y="944"/>
                  </a:lnTo>
                  <a:lnTo>
                    <a:pt x="992" y="878"/>
                  </a:lnTo>
                  <a:lnTo>
                    <a:pt x="1018" y="803"/>
                  </a:lnTo>
                  <a:lnTo>
                    <a:pt x="1035" y="718"/>
                  </a:lnTo>
                  <a:lnTo>
                    <a:pt x="1035" y="699"/>
                  </a:lnTo>
                  <a:lnTo>
                    <a:pt x="1052" y="680"/>
                  </a:lnTo>
                  <a:lnTo>
                    <a:pt x="1078" y="680"/>
                  </a:lnTo>
                  <a:lnTo>
                    <a:pt x="1087" y="689"/>
                  </a:lnTo>
                  <a:lnTo>
                    <a:pt x="1087" y="699"/>
                  </a:lnTo>
                  <a:lnTo>
                    <a:pt x="1078" y="718"/>
                  </a:lnTo>
                  <a:lnTo>
                    <a:pt x="1069" y="784"/>
                  </a:lnTo>
                  <a:lnTo>
                    <a:pt x="1052" y="850"/>
                  </a:lnTo>
                  <a:lnTo>
                    <a:pt x="1026" y="925"/>
                  </a:lnTo>
                  <a:lnTo>
                    <a:pt x="992" y="991"/>
                  </a:lnTo>
                  <a:lnTo>
                    <a:pt x="940" y="1039"/>
                  </a:lnTo>
                  <a:lnTo>
                    <a:pt x="871" y="1058"/>
                  </a:lnTo>
                  <a:lnTo>
                    <a:pt x="785" y="1039"/>
                  </a:lnTo>
                  <a:lnTo>
                    <a:pt x="724" y="982"/>
                  </a:lnTo>
                  <a:lnTo>
                    <a:pt x="681" y="897"/>
                  </a:lnTo>
                  <a:lnTo>
                    <a:pt x="681" y="888"/>
                  </a:lnTo>
                  <a:lnTo>
                    <a:pt x="647" y="935"/>
                  </a:lnTo>
                  <a:lnTo>
                    <a:pt x="595" y="991"/>
                  </a:lnTo>
                  <a:lnTo>
                    <a:pt x="526" y="1029"/>
                  </a:lnTo>
                  <a:lnTo>
                    <a:pt x="431" y="1048"/>
                  </a:lnTo>
                  <a:lnTo>
                    <a:pt x="310" y="1029"/>
                  </a:lnTo>
                  <a:lnTo>
                    <a:pt x="259" y="991"/>
                  </a:lnTo>
                  <a:lnTo>
                    <a:pt x="215" y="944"/>
                  </a:lnTo>
                  <a:lnTo>
                    <a:pt x="181" y="869"/>
                  </a:lnTo>
                  <a:lnTo>
                    <a:pt x="172" y="774"/>
                  </a:lnTo>
                  <a:lnTo>
                    <a:pt x="181" y="680"/>
                  </a:lnTo>
                  <a:lnTo>
                    <a:pt x="207" y="576"/>
                  </a:lnTo>
                  <a:lnTo>
                    <a:pt x="241" y="444"/>
                  </a:lnTo>
                  <a:lnTo>
                    <a:pt x="293" y="284"/>
                  </a:lnTo>
                  <a:lnTo>
                    <a:pt x="310" y="208"/>
                  </a:lnTo>
                  <a:lnTo>
                    <a:pt x="328" y="123"/>
                  </a:lnTo>
                  <a:lnTo>
                    <a:pt x="328" y="95"/>
                  </a:lnTo>
                  <a:lnTo>
                    <a:pt x="310" y="57"/>
                  </a:lnTo>
                  <a:lnTo>
                    <a:pt x="302" y="57"/>
                  </a:lnTo>
                  <a:lnTo>
                    <a:pt x="293" y="48"/>
                  </a:lnTo>
                  <a:lnTo>
                    <a:pt x="276" y="48"/>
                  </a:lnTo>
                  <a:lnTo>
                    <a:pt x="215" y="67"/>
                  </a:lnTo>
                  <a:lnTo>
                    <a:pt x="155" y="123"/>
                  </a:lnTo>
                  <a:lnTo>
                    <a:pt x="103" y="208"/>
                  </a:lnTo>
                  <a:lnTo>
                    <a:pt x="60" y="340"/>
                  </a:lnTo>
                  <a:lnTo>
                    <a:pt x="51" y="359"/>
                  </a:lnTo>
                  <a:lnTo>
                    <a:pt x="34" y="378"/>
                  </a:lnTo>
                  <a:lnTo>
                    <a:pt x="8" y="378"/>
                  </a:lnTo>
                  <a:lnTo>
                    <a:pt x="0" y="369"/>
                  </a:lnTo>
                  <a:lnTo>
                    <a:pt x="0" y="359"/>
                  </a:lnTo>
                  <a:lnTo>
                    <a:pt x="8" y="331"/>
                  </a:lnTo>
                  <a:lnTo>
                    <a:pt x="17" y="284"/>
                  </a:lnTo>
                  <a:lnTo>
                    <a:pt x="43" y="208"/>
                  </a:lnTo>
                  <a:lnTo>
                    <a:pt x="86" y="133"/>
                  </a:lnTo>
                  <a:lnTo>
                    <a:pt x="138" y="67"/>
                  </a:lnTo>
                  <a:lnTo>
                    <a:pt x="207" y="19"/>
                  </a:lnTo>
                  <a:lnTo>
                    <a:pt x="2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67"/>
            <p:cNvSpPr>
              <a:spLocks/>
            </p:cNvSpPr>
            <p:nvPr/>
          </p:nvSpPr>
          <p:spPr bwMode="auto">
            <a:xfrm>
              <a:off x="10414" y="4591"/>
              <a:ext cx="251" cy="689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113" y="0"/>
                </a:cxn>
                <a:cxn ang="0">
                  <a:pos x="173" y="19"/>
                </a:cxn>
                <a:cxn ang="0">
                  <a:pos x="216" y="66"/>
                </a:cxn>
                <a:cxn ang="0">
                  <a:pos x="242" y="141"/>
                </a:cxn>
                <a:cxn ang="0">
                  <a:pos x="251" y="245"/>
                </a:cxn>
                <a:cxn ang="0">
                  <a:pos x="233" y="236"/>
                </a:cxn>
                <a:cxn ang="0">
                  <a:pos x="225" y="368"/>
                </a:cxn>
                <a:cxn ang="0">
                  <a:pos x="190" y="472"/>
                </a:cxn>
                <a:cxn ang="0">
                  <a:pos x="147" y="566"/>
                </a:cxn>
                <a:cxn ang="0">
                  <a:pos x="104" y="632"/>
                </a:cxn>
                <a:cxn ang="0">
                  <a:pos x="69" y="670"/>
                </a:cxn>
                <a:cxn ang="0">
                  <a:pos x="44" y="689"/>
                </a:cxn>
                <a:cxn ang="0">
                  <a:pos x="35" y="689"/>
                </a:cxn>
                <a:cxn ang="0">
                  <a:pos x="26" y="679"/>
                </a:cxn>
                <a:cxn ang="0">
                  <a:pos x="26" y="651"/>
                </a:cxn>
                <a:cxn ang="0">
                  <a:pos x="52" y="623"/>
                </a:cxn>
                <a:cxn ang="0">
                  <a:pos x="104" y="557"/>
                </a:cxn>
                <a:cxn ang="0">
                  <a:pos x="147" y="462"/>
                </a:cxn>
                <a:cxn ang="0">
                  <a:pos x="182" y="358"/>
                </a:cxn>
                <a:cxn ang="0">
                  <a:pos x="199" y="236"/>
                </a:cxn>
                <a:cxn ang="0">
                  <a:pos x="199" y="207"/>
                </a:cxn>
                <a:cxn ang="0">
                  <a:pos x="190" y="217"/>
                </a:cxn>
                <a:cxn ang="0">
                  <a:pos x="147" y="236"/>
                </a:cxn>
                <a:cxn ang="0">
                  <a:pos x="113" y="245"/>
                </a:cxn>
                <a:cxn ang="0">
                  <a:pos x="78" y="245"/>
                </a:cxn>
                <a:cxn ang="0">
                  <a:pos x="26" y="207"/>
                </a:cxn>
                <a:cxn ang="0">
                  <a:pos x="18" y="179"/>
                </a:cxn>
                <a:cxn ang="0">
                  <a:pos x="0" y="151"/>
                </a:cxn>
                <a:cxn ang="0">
                  <a:pos x="0" y="94"/>
                </a:cxn>
                <a:cxn ang="0">
                  <a:pos x="9" y="66"/>
                </a:cxn>
                <a:cxn ang="0">
                  <a:pos x="26" y="38"/>
                </a:cxn>
                <a:cxn ang="0">
                  <a:pos x="78" y="0"/>
                </a:cxn>
              </a:cxnLst>
              <a:rect l="0" t="0" r="r" b="b"/>
              <a:pathLst>
                <a:path w="251" h="689">
                  <a:moveTo>
                    <a:pt x="78" y="0"/>
                  </a:moveTo>
                  <a:lnTo>
                    <a:pt x="113" y="0"/>
                  </a:lnTo>
                  <a:lnTo>
                    <a:pt x="173" y="19"/>
                  </a:lnTo>
                  <a:lnTo>
                    <a:pt x="216" y="66"/>
                  </a:lnTo>
                  <a:lnTo>
                    <a:pt x="242" y="141"/>
                  </a:lnTo>
                  <a:lnTo>
                    <a:pt x="251" y="245"/>
                  </a:lnTo>
                  <a:lnTo>
                    <a:pt x="233" y="236"/>
                  </a:lnTo>
                  <a:lnTo>
                    <a:pt x="225" y="368"/>
                  </a:lnTo>
                  <a:lnTo>
                    <a:pt x="190" y="472"/>
                  </a:lnTo>
                  <a:lnTo>
                    <a:pt x="147" y="566"/>
                  </a:lnTo>
                  <a:lnTo>
                    <a:pt x="104" y="632"/>
                  </a:lnTo>
                  <a:lnTo>
                    <a:pt x="69" y="670"/>
                  </a:lnTo>
                  <a:lnTo>
                    <a:pt x="44" y="689"/>
                  </a:lnTo>
                  <a:lnTo>
                    <a:pt x="35" y="689"/>
                  </a:lnTo>
                  <a:lnTo>
                    <a:pt x="26" y="679"/>
                  </a:lnTo>
                  <a:lnTo>
                    <a:pt x="26" y="651"/>
                  </a:lnTo>
                  <a:lnTo>
                    <a:pt x="52" y="623"/>
                  </a:lnTo>
                  <a:lnTo>
                    <a:pt x="104" y="557"/>
                  </a:lnTo>
                  <a:lnTo>
                    <a:pt x="147" y="462"/>
                  </a:lnTo>
                  <a:lnTo>
                    <a:pt x="182" y="358"/>
                  </a:lnTo>
                  <a:lnTo>
                    <a:pt x="199" y="236"/>
                  </a:lnTo>
                  <a:lnTo>
                    <a:pt x="199" y="207"/>
                  </a:lnTo>
                  <a:lnTo>
                    <a:pt x="190" y="217"/>
                  </a:lnTo>
                  <a:lnTo>
                    <a:pt x="147" y="236"/>
                  </a:lnTo>
                  <a:lnTo>
                    <a:pt x="113" y="245"/>
                  </a:lnTo>
                  <a:lnTo>
                    <a:pt x="78" y="245"/>
                  </a:lnTo>
                  <a:lnTo>
                    <a:pt x="26" y="207"/>
                  </a:lnTo>
                  <a:lnTo>
                    <a:pt x="18" y="179"/>
                  </a:lnTo>
                  <a:lnTo>
                    <a:pt x="0" y="151"/>
                  </a:lnTo>
                  <a:lnTo>
                    <a:pt x="0" y="94"/>
                  </a:lnTo>
                  <a:lnTo>
                    <a:pt x="9" y="66"/>
                  </a:lnTo>
                  <a:lnTo>
                    <a:pt x="26" y="38"/>
                  </a:lnTo>
                  <a:lnTo>
                    <a:pt x="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68"/>
            <p:cNvSpPr>
              <a:spLocks noEditPoints="1"/>
            </p:cNvSpPr>
            <p:nvPr/>
          </p:nvSpPr>
          <p:spPr bwMode="auto">
            <a:xfrm>
              <a:off x="11277" y="3222"/>
              <a:ext cx="914" cy="2096"/>
            </a:xfrm>
            <a:custGeom>
              <a:avLst/>
              <a:gdLst/>
              <a:ahLst/>
              <a:cxnLst>
                <a:cxn ang="0">
                  <a:pos x="647" y="246"/>
                </a:cxn>
                <a:cxn ang="0">
                  <a:pos x="802" y="265"/>
                </a:cxn>
                <a:cxn ang="0">
                  <a:pos x="845" y="255"/>
                </a:cxn>
                <a:cxn ang="0">
                  <a:pos x="863" y="246"/>
                </a:cxn>
                <a:cxn ang="0">
                  <a:pos x="819" y="227"/>
                </a:cxn>
                <a:cxn ang="0">
                  <a:pos x="569" y="0"/>
                </a:cxn>
                <a:cxn ang="0">
                  <a:pos x="595" y="10"/>
                </a:cxn>
                <a:cxn ang="0">
                  <a:pos x="587" y="76"/>
                </a:cxn>
                <a:cxn ang="0">
                  <a:pos x="595" y="161"/>
                </a:cxn>
                <a:cxn ang="0">
                  <a:pos x="604" y="198"/>
                </a:cxn>
                <a:cxn ang="0">
                  <a:pos x="802" y="170"/>
                </a:cxn>
                <a:cxn ang="0">
                  <a:pos x="897" y="198"/>
                </a:cxn>
                <a:cxn ang="0">
                  <a:pos x="897" y="265"/>
                </a:cxn>
                <a:cxn ang="0">
                  <a:pos x="811" y="302"/>
                </a:cxn>
                <a:cxn ang="0">
                  <a:pos x="656" y="293"/>
                </a:cxn>
                <a:cxn ang="0">
                  <a:pos x="595" y="265"/>
                </a:cxn>
                <a:cxn ang="0">
                  <a:pos x="483" y="359"/>
                </a:cxn>
                <a:cxn ang="0">
                  <a:pos x="276" y="633"/>
                </a:cxn>
                <a:cxn ang="0">
                  <a:pos x="138" y="991"/>
                </a:cxn>
                <a:cxn ang="0">
                  <a:pos x="121" y="1218"/>
                </a:cxn>
                <a:cxn ang="0">
                  <a:pos x="155" y="1359"/>
                </a:cxn>
                <a:cxn ang="0">
                  <a:pos x="241" y="1463"/>
                </a:cxn>
                <a:cxn ang="0">
                  <a:pos x="354" y="1520"/>
                </a:cxn>
                <a:cxn ang="0">
                  <a:pos x="543" y="1586"/>
                </a:cxn>
                <a:cxn ang="0">
                  <a:pos x="638" y="1633"/>
                </a:cxn>
                <a:cxn ang="0">
                  <a:pos x="716" y="1737"/>
                </a:cxn>
                <a:cxn ang="0">
                  <a:pos x="707" y="1916"/>
                </a:cxn>
                <a:cxn ang="0">
                  <a:pos x="587" y="2067"/>
                </a:cxn>
                <a:cxn ang="0">
                  <a:pos x="405" y="2077"/>
                </a:cxn>
                <a:cxn ang="0">
                  <a:pos x="302" y="2011"/>
                </a:cxn>
                <a:cxn ang="0">
                  <a:pos x="285" y="1963"/>
                </a:cxn>
                <a:cxn ang="0">
                  <a:pos x="310" y="1954"/>
                </a:cxn>
                <a:cxn ang="0">
                  <a:pos x="397" y="2020"/>
                </a:cxn>
                <a:cxn ang="0">
                  <a:pos x="535" y="2020"/>
                </a:cxn>
                <a:cxn ang="0">
                  <a:pos x="595" y="1935"/>
                </a:cxn>
                <a:cxn ang="0">
                  <a:pos x="587" y="1822"/>
                </a:cxn>
                <a:cxn ang="0">
                  <a:pos x="509" y="1746"/>
                </a:cxn>
                <a:cxn ang="0">
                  <a:pos x="449" y="1718"/>
                </a:cxn>
                <a:cxn ang="0">
                  <a:pos x="405" y="1709"/>
                </a:cxn>
                <a:cxn ang="0">
                  <a:pos x="345" y="1680"/>
                </a:cxn>
                <a:cxn ang="0">
                  <a:pos x="147" y="1586"/>
                </a:cxn>
                <a:cxn ang="0">
                  <a:pos x="43" y="1454"/>
                </a:cxn>
                <a:cxn ang="0">
                  <a:pos x="0" y="1227"/>
                </a:cxn>
                <a:cxn ang="0">
                  <a:pos x="95" y="793"/>
                </a:cxn>
                <a:cxn ang="0">
                  <a:pos x="319" y="444"/>
                </a:cxn>
                <a:cxn ang="0">
                  <a:pos x="561" y="227"/>
                </a:cxn>
                <a:cxn ang="0">
                  <a:pos x="535" y="66"/>
                </a:cxn>
                <a:cxn ang="0">
                  <a:pos x="543" y="19"/>
                </a:cxn>
                <a:cxn ang="0">
                  <a:pos x="569" y="0"/>
                </a:cxn>
              </a:cxnLst>
              <a:rect l="0" t="0" r="r" b="b"/>
              <a:pathLst>
                <a:path w="914" h="2096">
                  <a:moveTo>
                    <a:pt x="716" y="227"/>
                  </a:moveTo>
                  <a:lnTo>
                    <a:pt x="647" y="246"/>
                  </a:lnTo>
                  <a:lnTo>
                    <a:pt x="681" y="265"/>
                  </a:lnTo>
                  <a:lnTo>
                    <a:pt x="802" y="265"/>
                  </a:lnTo>
                  <a:lnTo>
                    <a:pt x="828" y="255"/>
                  </a:lnTo>
                  <a:lnTo>
                    <a:pt x="845" y="255"/>
                  </a:lnTo>
                  <a:lnTo>
                    <a:pt x="854" y="246"/>
                  </a:lnTo>
                  <a:lnTo>
                    <a:pt x="863" y="246"/>
                  </a:lnTo>
                  <a:lnTo>
                    <a:pt x="837" y="236"/>
                  </a:lnTo>
                  <a:lnTo>
                    <a:pt x="819" y="227"/>
                  </a:lnTo>
                  <a:lnTo>
                    <a:pt x="716" y="227"/>
                  </a:lnTo>
                  <a:close/>
                  <a:moveTo>
                    <a:pt x="569" y="0"/>
                  </a:moveTo>
                  <a:lnTo>
                    <a:pt x="587" y="0"/>
                  </a:lnTo>
                  <a:lnTo>
                    <a:pt x="595" y="10"/>
                  </a:lnTo>
                  <a:lnTo>
                    <a:pt x="595" y="47"/>
                  </a:lnTo>
                  <a:lnTo>
                    <a:pt x="587" y="76"/>
                  </a:lnTo>
                  <a:lnTo>
                    <a:pt x="587" y="142"/>
                  </a:lnTo>
                  <a:lnTo>
                    <a:pt x="595" y="161"/>
                  </a:lnTo>
                  <a:lnTo>
                    <a:pt x="595" y="180"/>
                  </a:lnTo>
                  <a:lnTo>
                    <a:pt x="604" y="198"/>
                  </a:lnTo>
                  <a:lnTo>
                    <a:pt x="681" y="170"/>
                  </a:lnTo>
                  <a:lnTo>
                    <a:pt x="802" y="170"/>
                  </a:lnTo>
                  <a:lnTo>
                    <a:pt x="863" y="180"/>
                  </a:lnTo>
                  <a:lnTo>
                    <a:pt x="897" y="198"/>
                  </a:lnTo>
                  <a:lnTo>
                    <a:pt x="914" y="236"/>
                  </a:lnTo>
                  <a:lnTo>
                    <a:pt x="897" y="265"/>
                  </a:lnTo>
                  <a:lnTo>
                    <a:pt x="863" y="283"/>
                  </a:lnTo>
                  <a:lnTo>
                    <a:pt x="811" y="302"/>
                  </a:lnTo>
                  <a:lnTo>
                    <a:pt x="690" y="302"/>
                  </a:lnTo>
                  <a:lnTo>
                    <a:pt x="656" y="293"/>
                  </a:lnTo>
                  <a:lnTo>
                    <a:pt x="630" y="283"/>
                  </a:lnTo>
                  <a:lnTo>
                    <a:pt x="595" y="265"/>
                  </a:lnTo>
                  <a:lnTo>
                    <a:pt x="595" y="274"/>
                  </a:lnTo>
                  <a:lnTo>
                    <a:pt x="483" y="359"/>
                  </a:lnTo>
                  <a:lnTo>
                    <a:pt x="379" y="482"/>
                  </a:lnTo>
                  <a:lnTo>
                    <a:pt x="276" y="633"/>
                  </a:lnTo>
                  <a:lnTo>
                    <a:pt x="198" y="812"/>
                  </a:lnTo>
                  <a:lnTo>
                    <a:pt x="138" y="991"/>
                  </a:lnTo>
                  <a:lnTo>
                    <a:pt x="121" y="1171"/>
                  </a:lnTo>
                  <a:lnTo>
                    <a:pt x="121" y="1218"/>
                  </a:lnTo>
                  <a:lnTo>
                    <a:pt x="129" y="1284"/>
                  </a:lnTo>
                  <a:lnTo>
                    <a:pt x="155" y="1359"/>
                  </a:lnTo>
                  <a:lnTo>
                    <a:pt x="207" y="1435"/>
                  </a:lnTo>
                  <a:lnTo>
                    <a:pt x="241" y="1463"/>
                  </a:lnTo>
                  <a:lnTo>
                    <a:pt x="285" y="1491"/>
                  </a:lnTo>
                  <a:lnTo>
                    <a:pt x="354" y="1520"/>
                  </a:lnTo>
                  <a:lnTo>
                    <a:pt x="457" y="1558"/>
                  </a:lnTo>
                  <a:lnTo>
                    <a:pt x="543" y="1586"/>
                  </a:lnTo>
                  <a:lnTo>
                    <a:pt x="595" y="1614"/>
                  </a:lnTo>
                  <a:lnTo>
                    <a:pt x="638" y="1633"/>
                  </a:lnTo>
                  <a:lnTo>
                    <a:pt x="690" y="1690"/>
                  </a:lnTo>
                  <a:lnTo>
                    <a:pt x="716" y="1737"/>
                  </a:lnTo>
                  <a:lnTo>
                    <a:pt x="725" y="1812"/>
                  </a:lnTo>
                  <a:lnTo>
                    <a:pt x="707" y="1916"/>
                  </a:lnTo>
                  <a:lnTo>
                    <a:pt x="656" y="2001"/>
                  </a:lnTo>
                  <a:lnTo>
                    <a:pt x="587" y="2067"/>
                  </a:lnTo>
                  <a:lnTo>
                    <a:pt x="492" y="2096"/>
                  </a:lnTo>
                  <a:lnTo>
                    <a:pt x="405" y="2077"/>
                  </a:lnTo>
                  <a:lnTo>
                    <a:pt x="345" y="2048"/>
                  </a:lnTo>
                  <a:lnTo>
                    <a:pt x="302" y="2011"/>
                  </a:lnTo>
                  <a:lnTo>
                    <a:pt x="285" y="1982"/>
                  </a:lnTo>
                  <a:lnTo>
                    <a:pt x="285" y="1963"/>
                  </a:lnTo>
                  <a:lnTo>
                    <a:pt x="293" y="1954"/>
                  </a:lnTo>
                  <a:lnTo>
                    <a:pt x="310" y="1954"/>
                  </a:lnTo>
                  <a:lnTo>
                    <a:pt x="328" y="1973"/>
                  </a:lnTo>
                  <a:lnTo>
                    <a:pt x="397" y="2020"/>
                  </a:lnTo>
                  <a:lnTo>
                    <a:pt x="483" y="2039"/>
                  </a:lnTo>
                  <a:lnTo>
                    <a:pt x="535" y="2020"/>
                  </a:lnTo>
                  <a:lnTo>
                    <a:pt x="569" y="1992"/>
                  </a:lnTo>
                  <a:lnTo>
                    <a:pt x="595" y="1935"/>
                  </a:lnTo>
                  <a:lnTo>
                    <a:pt x="604" y="1888"/>
                  </a:lnTo>
                  <a:lnTo>
                    <a:pt x="587" y="1822"/>
                  </a:lnTo>
                  <a:lnTo>
                    <a:pt x="552" y="1775"/>
                  </a:lnTo>
                  <a:lnTo>
                    <a:pt x="509" y="1746"/>
                  </a:lnTo>
                  <a:lnTo>
                    <a:pt x="474" y="1727"/>
                  </a:lnTo>
                  <a:lnTo>
                    <a:pt x="449" y="1718"/>
                  </a:lnTo>
                  <a:lnTo>
                    <a:pt x="431" y="1709"/>
                  </a:lnTo>
                  <a:lnTo>
                    <a:pt x="405" y="1709"/>
                  </a:lnTo>
                  <a:lnTo>
                    <a:pt x="371" y="1690"/>
                  </a:lnTo>
                  <a:lnTo>
                    <a:pt x="345" y="1680"/>
                  </a:lnTo>
                  <a:lnTo>
                    <a:pt x="207" y="1624"/>
                  </a:lnTo>
                  <a:lnTo>
                    <a:pt x="147" y="1586"/>
                  </a:lnTo>
                  <a:lnTo>
                    <a:pt x="86" y="1529"/>
                  </a:lnTo>
                  <a:lnTo>
                    <a:pt x="43" y="1454"/>
                  </a:lnTo>
                  <a:lnTo>
                    <a:pt x="9" y="1350"/>
                  </a:lnTo>
                  <a:lnTo>
                    <a:pt x="0" y="1227"/>
                  </a:lnTo>
                  <a:lnTo>
                    <a:pt x="26" y="1001"/>
                  </a:lnTo>
                  <a:lnTo>
                    <a:pt x="95" y="793"/>
                  </a:lnTo>
                  <a:lnTo>
                    <a:pt x="198" y="604"/>
                  </a:lnTo>
                  <a:lnTo>
                    <a:pt x="319" y="444"/>
                  </a:lnTo>
                  <a:lnTo>
                    <a:pt x="440" y="312"/>
                  </a:lnTo>
                  <a:lnTo>
                    <a:pt x="561" y="227"/>
                  </a:lnTo>
                  <a:lnTo>
                    <a:pt x="535" y="142"/>
                  </a:lnTo>
                  <a:lnTo>
                    <a:pt x="535" y="66"/>
                  </a:lnTo>
                  <a:lnTo>
                    <a:pt x="543" y="38"/>
                  </a:lnTo>
                  <a:lnTo>
                    <a:pt x="543" y="19"/>
                  </a:lnTo>
                  <a:lnTo>
                    <a:pt x="561" y="10"/>
                  </a:lnTo>
                  <a:lnTo>
                    <a:pt x="5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69"/>
            <p:cNvSpPr>
              <a:spLocks/>
            </p:cNvSpPr>
            <p:nvPr/>
          </p:nvSpPr>
          <p:spPr bwMode="auto">
            <a:xfrm>
              <a:off x="12390" y="3081"/>
              <a:ext cx="500" cy="2321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26" y="0"/>
                </a:cxn>
                <a:cxn ang="0">
                  <a:pos x="43" y="9"/>
                </a:cxn>
                <a:cxn ang="0">
                  <a:pos x="86" y="56"/>
                </a:cxn>
                <a:cxn ang="0">
                  <a:pos x="146" y="113"/>
                </a:cxn>
                <a:cxn ang="0">
                  <a:pos x="215" y="198"/>
                </a:cxn>
                <a:cxn ang="0">
                  <a:pos x="284" y="311"/>
                </a:cxn>
                <a:cxn ang="0">
                  <a:pos x="353" y="443"/>
                </a:cxn>
                <a:cxn ang="0">
                  <a:pos x="422" y="641"/>
                </a:cxn>
                <a:cxn ang="0">
                  <a:pos x="465" y="840"/>
                </a:cxn>
                <a:cxn ang="0">
                  <a:pos x="483" y="1019"/>
                </a:cxn>
                <a:cxn ang="0">
                  <a:pos x="491" y="1170"/>
                </a:cxn>
                <a:cxn ang="0">
                  <a:pos x="500" y="1161"/>
                </a:cxn>
                <a:cxn ang="0">
                  <a:pos x="491" y="1312"/>
                </a:cxn>
                <a:cxn ang="0">
                  <a:pos x="465" y="1491"/>
                </a:cxn>
                <a:cxn ang="0">
                  <a:pos x="431" y="1680"/>
                </a:cxn>
                <a:cxn ang="0">
                  <a:pos x="362" y="1868"/>
                </a:cxn>
                <a:cxn ang="0">
                  <a:pos x="293" y="2001"/>
                </a:cxn>
                <a:cxn ang="0">
                  <a:pos x="224" y="2114"/>
                </a:cxn>
                <a:cxn ang="0">
                  <a:pos x="155" y="2208"/>
                </a:cxn>
                <a:cxn ang="0">
                  <a:pos x="95" y="2265"/>
                </a:cxn>
                <a:cxn ang="0">
                  <a:pos x="51" y="2312"/>
                </a:cxn>
                <a:cxn ang="0">
                  <a:pos x="26" y="2321"/>
                </a:cxn>
                <a:cxn ang="0">
                  <a:pos x="8" y="2321"/>
                </a:cxn>
                <a:cxn ang="0">
                  <a:pos x="0" y="2312"/>
                </a:cxn>
                <a:cxn ang="0">
                  <a:pos x="0" y="2293"/>
                </a:cxn>
                <a:cxn ang="0">
                  <a:pos x="26" y="2265"/>
                </a:cxn>
                <a:cxn ang="0">
                  <a:pos x="146" y="2104"/>
                </a:cxn>
                <a:cxn ang="0">
                  <a:pos x="233" y="1935"/>
                </a:cxn>
                <a:cxn ang="0">
                  <a:pos x="302" y="1755"/>
                </a:cxn>
                <a:cxn ang="0">
                  <a:pos x="345" y="1557"/>
                </a:cxn>
                <a:cxn ang="0">
                  <a:pos x="362" y="1359"/>
                </a:cxn>
                <a:cxn ang="0">
                  <a:pos x="371" y="1161"/>
                </a:cxn>
                <a:cxn ang="0">
                  <a:pos x="353" y="887"/>
                </a:cxn>
                <a:cxn ang="0">
                  <a:pos x="319" y="632"/>
                </a:cxn>
                <a:cxn ang="0">
                  <a:pos x="250" y="415"/>
                </a:cxn>
                <a:cxn ang="0">
                  <a:pos x="155" y="226"/>
                </a:cxn>
                <a:cxn ang="0">
                  <a:pos x="43" y="75"/>
                </a:cxn>
                <a:cxn ang="0">
                  <a:pos x="26" y="56"/>
                </a:cxn>
                <a:cxn ang="0">
                  <a:pos x="8" y="47"/>
                </a:cxn>
                <a:cxn ang="0">
                  <a:pos x="0" y="37"/>
                </a:cxn>
                <a:cxn ang="0">
                  <a:pos x="0" y="9"/>
                </a:cxn>
                <a:cxn ang="0">
                  <a:pos x="8" y="0"/>
                </a:cxn>
              </a:cxnLst>
              <a:rect l="0" t="0" r="r" b="b"/>
              <a:pathLst>
                <a:path w="500" h="2321">
                  <a:moveTo>
                    <a:pt x="8" y="0"/>
                  </a:moveTo>
                  <a:lnTo>
                    <a:pt x="26" y="0"/>
                  </a:lnTo>
                  <a:lnTo>
                    <a:pt x="43" y="9"/>
                  </a:lnTo>
                  <a:lnTo>
                    <a:pt x="86" y="56"/>
                  </a:lnTo>
                  <a:lnTo>
                    <a:pt x="146" y="113"/>
                  </a:lnTo>
                  <a:lnTo>
                    <a:pt x="215" y="198"/>
                  </a:lnTo>
                  <a:lnTo>
                    <a:pt x="284" y="311"/>
                  </a:lnTo>
                  <a:lnTo>
                    <a:pt x="353" y="443"/>
                  </a:lnTo>
                  <a:lnTo>
                    <a:pt x="422" y="641"/>
                  </a:lnTo>
                  <a:lnTo>
                    <a:pt x="465" y="840"/>
                  </a:lnTo>
                  <a:lnTo>
                    <a:pt x="483" y="1019"/>
                  </a:lnTo>
                  <a:lnTo>
                    <a:pt x="491" y="1170"/>
                  </a:lnTo>
                  <a:lnTo>
                    <a:pt x="500" y="1161"/>
                  </a:lnTo>
                  <a:lnTo>
                    <a:pt x="491" y="1312"/>
                  </a:lnTo>
                  <a:lnTo>
                    <a:pt x="465" y="1491"/>
                  </a:lnTo>
                  <a:lnTo>
                    <a:pt x="431" y="1680"/>
                  </a:lnTo>
                  <a:lnTo>
                    <a:pt x="362" y="1868"/>
                  </a:lnTo>
                  <a:lnTo>
                    <a:pt x="293" y="2001"/>
                  </a:lnTo>
                  <a:lnTo>
                    <a:pt x="224" y="2114"/>
                  </a:lnTo>
                  <a:lnTo>
                    <a:pt x="155" y="2208"/>
                  </a:lnTo>
                  <a:lnTo>
                    <a:pt x="95" y="2265"/>
                  </a:lnTo>
                  <a:lnTo>
                    <a:pt x="51" y="2312"/>
                  </a:lnTo>
                  <a:lnTo>
                    <a:pt x="26" y="2321"/>
                  </a:lnTo>
                  <a:lnTo>
                    <a:pt x="8" y="2321"/>
                  </a:lnTo>
                  <a:lnTo>
                    <a:pt x="0" y="2312"/>
                  </a:lnTo>
                  <a:lnTo>
                    <a:pt x="0" y="2293"/>
                  </a:lnTo>
                  <a:lnTo>
                    <a:pt x="26" y="2265"/>
                  </a:lnTo>
                  <a:lnTo>
                    <a:pt x="146" y="2104"/>
                  </a:lnTo>
                  <a:lnTo>
                    <a:pt x="233" y="1935"/>
                  </a:lnTo>
                  <a:lnTo>
                    <a:pt x="302" y="1755"/>
                  </a:lnTo>
                  <a:lnTo>
                    <a:pt x="345" y="1557"/>
                  </a:lnTo>
                  <a:lnTo>
                    <a:pt x="362" y="1359"/>
                  </a:lnTo>
                  <a:lnTo>
                    <a:pt x="371" y="1161"/>
                  </a:lnTo>
                  <a:lnTo>
                    <a:pt x="353" y="887"/>
                  </a:lnTo>
                  <a:lnTo>
                    <a:pt x="319" y="632"/>
                  </a:lnTo>
                  <a:lnTo>
                    <a:pt x="250" y="415"/>
                  </a:lnTo>
                  <a:lnTo>
                    <a:pt x="155" y="226"/>
                  </a:lnTo>
                  <a:lnTo>
                    <a:pt x="43" y="75"/>
                  </a:lnTo>
                  <a:lnTo>
                    <a:pt x="26" y="56"/>
                  </a:lnTo>
                  <a:lnTo>
                    <a:pt x="8" y="47"/>
                  </a:lnTo>
                  <a:lnTo>
                    <a:pt x="0" y="37"/>
                  </a:lnTo>
                  <a:lnTo>
                    <a:pt x="0" y="9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70"/>
            <p:cNvSpPr>
              <a:spLocks noEditPoints="1"/>
            </p:cNvSpPr>
            <p:nvPr/>
          </p:nvSpPr>
          <p:spPr bwMode="auto">
            <a:xfrm>
              <a:off x="13856" y="3836"/>
              <a:ext cx="224" cy="1000"/>
            </a:xfrm>
            <a:custGeom>
              <a:avLst/>
              <a:gdLst/>
              <a:ahLst/>
              <a:cxnLst>
                <a:cxn ang="0">
                  <a:pos x="112" y="755"/>
                </a:cxn>
                <a:cxn ang="0">
                  <a:pos x="147" y="764"/>
                </a:cxn>
                <a:cxn ang="0">
                  <a:pos x="181" y="783"/>
                </a:cxn>
                <a:cxn ang="0">
                  <a:pos x="198" y="802"/>
                </a:cxn>
                <a:cxn ang="0">
                  <a:pos x="216" y="840"/>
                </a:cxn>
                <a:cxn ang="0">
                  <a:pos x="224" y="877"/>
                </a:cxn>
                <a:cxn ang="0">
                  <a:pos x="216" y="915"/>
                </a:cxn>
                <a:cxn ang="0">
                  <a:pos x="198" y="953"/>
                </a:cxn>
                <a:cxn ang="0">
                  <a:pos x="181" y="972"/>
                </a:cxn>
                <a:cxn ang="0">
                  <a:pos x="147" y="991"/>
                </a:cxn>
                <a:cxn ang="0">
                  <a:pos x="112" y="1000"/>
                </a:cxn>
                <a:cxn ang="0">
                  <a:pos x="78" y="991"/>
                </a:cxn>
                <a:cxn ang="0">
                  <a:pos x="43" y="972"/>
                </a:cxn>
                <a:cxn ang="0">
                  <a:pos x="26" y="953"/>
                </a:cxn>
                <a:cxn ang="0">
                  <a:pos x="9" y="915"/>
                </a:cxn>
                <a:cxn ang="0">
                  <a:pos x="0" y="877"/>
                </a:cxn>
                <a:cxn ang="0">
                  <a:pos x="9" y="840"/>
                </a:cxn>
                <a:cxn ang="0">
                  <a:pos x="26" y="802"/>
                </a:cxn>
                <a:cxn ang="0">
                  <a:pos x="43" y="783"/>
                </a:cxn>
                <a:cxn ang="0">
                  <a:pos x="78" y="764"/>
                </a:cxn>
                <a:cxn ang="0">
                  <a:pos x="112" y="755"/>
                </a:cxn>
                <a:cxn ang="0">
                  <a:pos x="112" y="0"/>
                </a:cxn>
                <a:cxn ang="0">
                  <a:pos x="147" y="9"/>
                </a:cxn>
                <a:cxn ang="0">
                  <a:pos x="181" y="28"/>
                </a:cxn>
                <a:cxn ang="0">
                  <a:pos x="198" y="47"/>
                </a:cxn>
                <a:cxn ang="0">
                  <a:pos x="216" y="85"/>
                </a:cxn>
                <a:cxn ang="0">
                  <a:pos x="224" y="122"/>
                </a:cxn>
                <a:cxn ang="0">
                  <a:pos x="216" y="160"/>
                </a:cxn>
                <a:cxn ang="0">
                  <a:pos x="198" y="198"/>
                </a:cxn>
                <a:cxn ang="0">
                  <a:pos x="181" y="217"/>
                </a:cxn>
                <a:cxn ang="0">
                  <a:pos x="147" y="236"/>
                </a:cxn>
                <a:cxn ang="0">
                  <a:pos x="112" y="245"/>
                </a:cxn>
                <a:cxn ang="0">
                  <a:pos x="78" y="236"/>
                </a:cxn>
                <a:cxn ang="0">
                  <a:pos x="43" y="217"/>
                </a:cxn>
                <a:cxn ang="0">
                  <a:pos x="26" y="198"/>
                </a:cxn>
                <a:cxn ang="0">
                  <a:pos x="9" y="160"/>
                </a:cxn>
                <a:cxn ang="0">
                  <a:pos x="0" y="122"/>
                </a:cxn>
                <a:cxn ang="0">
                  <a:pos x="9" y="85"/>
                </a:cxn>
                <a:cxn ang="0">
                  <a:pos x="26" y="47"/>
                </a:cxn>
                <a:cxn ang="0">
                  <a:pos x="43" y="28"/>
                </a:cxn>
                <a:cxn ang="0">
                  <a:pos x="78" y="9"/>
                </a:cxn>
                <a:cxn ang="0">
                  <a:pos x="112" y="0"/>
                </a:cxn>
              </a:cxnLst>
              <a:rect l="0" t="0" r="r" b="b"/>
              <a:pathLst>
                <a:path w="224" h="1000">
                  <a:moveTo>
                    <a:pt x="112" y="755"/>
                  </a:moveTo>
                  <a:lnTo>
                    <a:pt x="147" y="764"/>
                  </a:lnTo>
                  <a:lnTo>
                    <a:pt x="181" y="783"/>
                  </a:lnTo>
                  <a:lnTo>
                    <a:pt x="198" y="802"/>
                  </a:lnTo>
                  <a:lnTo>
                    <a:pt x="216" y="840"/>
                  </a:lnTo>
                  <a:lnTo>
                    <a:pt x="224" y="877"/>
                  </a:lnTo>
                  <a:lnTo>
                    <a:pt x="216" y="915"/>
                  </a:lnTo>
                  <a:lnTo>
                    <a:pt x="198" y="953"/>
                  </a:lnTo>
                  <a:lnTo>
                    <a:pt x="181" y="972"/>
                  </a:lnTo>
                  <a:lnTo>
                    <a:pt x="147" y="991"/>
                  </a:lnTo>
                  <a:lnTo>
                    <a:pt x="112" y="1000"/>
                  </a:lnTo>
                  <a:lnTo>
                    <a:pt x="78" y="991"/>
                  </a:lnTo>
                  <a:lnTo>
                    <a:pt x="43" y="972"/>
                  </a:lnTo>
                  <a:lnTo>
                    <a:pt x="26" y="953"/>
                  </a:lnTo>
                  <a:lnTo>
                    <a:pt x="9" y="915"/>
                  </a:lnTo>
                  <a:lnTo>
                    <a:pt x="0" y="877"/>
                  </a:lnTo>
                  <a:lnTo>
                    <a:pt x="9" y="840"/>
                  </a:lnTo>
                  <a:lnTo>
                    <a:pt x="26" y="802"/>
                  </a:lnTo>
                  <a:lnTo>
                    <a:pt x="43" y="783"/>
                  </a:lnTo>
                  <a:lnTo>
                    <a:pt x="78" y="764"/>
                  </a:lnTo>
                  <a:lnTo>
                    <a:pt x="112" y="755"/>
                  </a:lnTo>
                  <a:close/>
                  <a:moveTo>
                    <a:pt x="112" y="0"/>
                  </a:moveTo>
                  <a:lnTo>
                    <a:pt x="147" y="9"/>
                  </a:lnTo>
                  <a:lnTo>
                    <a:pt x="181" y="28"/>
                  </a:lnTo>
                  <a:lnTo>
                    <a:pt x="198" y="47"/>
                  </a:lnTo>
                  <a:lnTo>
                    <a:pt x="216" y="85"/>
                  </a:lnTo>
                  <a:lnTo>
                    <a:pt x="224" y="122"/>
                  </a:lnTo>
                  <a:lnTo>
                    <a:pt x="216" y="160"/>
                  </a:lnTo>
                  <a:lnTo>
                    <a:pt x="198" y="198"/>
                  </a:lnTo>
                  <a:lnTo>
                    <a:pt x="181" y="217"/>
                  </a:lnTo>
                  <a:lnTo>
                    <a:pt x="147" y="236"/>
                  </a:lnTo>
                  <a:lnTo>
                    <a:pt x="112" y="245"/>
                  </a:lnTo>
                  <a:lnTo>
                    <a:pt x="78" y="236"/>
                  </a:lnTo>
                  <a:lnTo>
                    <a:pt x="43" y="217"/>
                  </a:lnTo>
                  <a:lnTo>
                    <a:pt x="26" y="198"/>
                  </a:lnTo>
                  <a:lnTo>
                    <a:pt x="9" y="160"/>
                  </a:lnTo>
                  <a:lnTo>
                    <a:pt x="0" y="122"/>
                  </a:lnTo>
                  <a:lnTo>
                    <a:pt x="9" y="85"/>
                  </a:lnTo>
                  <a:lnTo>
                    <a:pt x="26" y="47"/>
                  </a:lnTo>
                  <a:lnTo>
                    <a:pt x="43" y="28"/>
                  </a:lnTo>
                  <a:lnTo>
                    <a:pt x="78" y="9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71"/>
            <p:cNvSpPr>
              <a:spLocks/>
            </p:cNvSpPr>
            <p:nvPr/>
          </p:nvSpPr>
          <p:spPr bwMode="auto">
            <a:xfrm>
              <a:off x="14977" y="3251"/>
              <a:ext cx="1424" cy="1585"/>
            </a:xfrm>
            <a:custGeom>
              <a:avLst/>
              <a:gdLst/>
              <a:ahLst/>
              <a:cxnLst>
                <a:cxn ang="0">
                  <a:pos x="432" y="0"/>
                </a:cxn>
                <a:cxn ang="0">
                  <a:pos x="1415" y="0"/>
                </a:cxn>
                <a:cxn ang="0">
                  <a:pos x="1424" y="9"/>
                </a:cxn>
                <a:cxn ang="0">
                  <a:pos x="1424" y="37"/>
                </a:cxn>
                <a:cxn ang="0">
                  <a:pos x="1415" y="47"/>
                </a:cxn>
                <a:cxn ang="0">
                  <a:pos x="1415" y="56"/>
                </a:cxn>
                <a:cxn ang="0">
                  <a:pos x="1406" y="47"/>
                </a:cxn>
                <a:cxn ang="0">
                  <a:pos x="216" y="1500"/>
                </a:cxn>
                <a:cxn ang="0">
                  <a:pos x="578" y="1500"/>
                </a:cxn>
                <a:cxn ang="0">
                  <a:pos x="725" y="1491"/>
                </a:cxn>
                <a:cxn ang="0">
                  <a:pos x="837" y="1462"/>
                </a:cxn>
                <a:cxn ang="0">
                  <a:pos x="923" y="1415"/>
                </a:cxn>
                <a:cxn ang="0">
                  <a:pos x="992" y="1340"/>
                </a:cxn>
                <a:cxn ang="0">
                  <a:pos x="1053" y="1255"/>
                </a:cxn>
                <a:cxn ang="0">
                  <a:pos x="1096" y="1151"/>
                </a:cxn>
                <a:cxn ang="0">
                  <a:pos x="1139" y="1019"/>
                </a:cxn>
                <a:cxn ang="0">
                  <a:pos x="1148" y="991"/>
                </a:cxn>
                <a:cxn ang="0">
                  <a:pos x="1156" y="981"/>
                </a:cxn>
                <a:cxn ang="0">
                  <a:pos x="1156" y="972"/>
                </a:cxn>
                <a:cxn ang="0">
                  <a:pos x="1165" y="962"/>
                </a:cxn>
                <a:cxn ang="0">
                  <a:pos x="1182" y="962"/>
                </a:cxn>
                <a:cxn ang="0">
                  <a:pos x="1199" y="981"/>
                </a:cxn>
                <a:cxn ang="0">
                  <a:pos x="1199" y="1000"/>
                </a:cxn>
                <a:cxn ang="0">
                  <a:pos x="1191" y="1019"/>
                </a:cxn>
                <a:cxn ang="0">
                  <a:pos x="1191" y="1028"/>
                </a:cxn>
                <a:cxn ang="0">
                  <a:pos x="1044" y="1538"/>
                </a:cxn>
                <a:cxn ang="0">
                  <a:pos x="1027" y="1576"/>
                </a:cxn>
                <a:cxn ang="0">
                  <a:pos x="1018" y="1585"/>
                </a:cxn>
                <a:cxn ang="0">
                  <a:pos x="18" y="1585"/>
                </a:cxn>
                <a:cxn ang="0">
                  <a:pos x="0" y="1576"/>
                </a:cxn>
                <a:cxn ang="0">
                  <a:pos x="0" y="1557"/>
                </a:cxn>
                <a:cxn ang="0">
                  <a:pos x="9" y="1547"/>
                </a:cxn>
                <a:cxn ang="0">
                  <a:pos x="9" y="1529"/>
                </a:cxn>
                <a:cxn ang="0">
                  <a:pos x="1199" y="75"/>
                </a:cxn>
                <a:cxn ang="0">
                  <a:pos x="854" y="75"/>
                </a:cxn>
                <a:cxn ang="0">
                  <a:pos x="708" y="85"/>
                </a:cxn>
                <a:cxn ang="0">
                  <a:pos x="587" y="122"/>
                </a:cxn>
                <a:cxn ang="0">
                  <a:pos x="492" y="188"/>
                </a:cxn>
                <a:cxn ang="0">
                  <a:pos x="423" y="264"/>
                </a:cxn>
                <a:cxn ang="0">
                  <a:pos x="371" y="377"/>
                </a:cxn>
                <a:cxn ang="0">
                  <a:pos x="328" y="500"/>
                </a:cxn>
                <a:cxn ang="0">
                  <a:pos x="328" y="509"/>
                </a:cxn>
                <a:cxn ang="0">
                  <a:pos x="311" y="528"/>
                </a:cxn>
                <a:cxn ang="0">
                  <a:pos x="294" y="528"/>
                </a:cxn>
                <a:cxn ang="0">
                  <a:pos x="276" y="509"/>
                </a:cxn>
                <a:cxn ang="0">
                  <a:pos x="276" y="500"/>
                </a:cxn>
                <a:cxn ang="0">
                  <a:pos x="285" y="490"/>
                </a:cxn>
                <a:cxn ang="0">
                  <a:pos x="285" y="471"/>
                </a:cxn>
                <a:cxn ang="0">
                  <a:pos x="406" y="47"/>
                </a:cxn>
                <a:cxn ang="0">
                  <a:pos x="423" y="9"/>
                </a:cxn>
                <a:cxn ang="0">
                  <a:pos x="432" y="0"/>
                </a:cxn>
              </a:cxnLst>
              <a:rect l="0" t="0" r="r" b="b"/>
              <a:pathLst>
                <a:path w="1424" h="1585">
                  <a:moveTo>
                    <a:pt x="432" y="0"/>
                  </a:moveTo>
                  <a:lnTo>
                    <a:pt x="1415" y="0"/>
                  </a:lnTo>
                  <a:lnTo>
                    <a:pt x="1424" y="9"/>
                  </a:lnTo>
                  <a:lnTo>
                    <a:pt x="1424" y="37"/>
                  </a:lnTo>
                  <a:lnTo>
                    <a:pt x="1415" y="47"/>
                  </a:lnTo>
                  <a:lnTo>
                    <a:pt x="1415" y="56"/>
                  </a:lnTo>
                  <a:lnTo>
                    <a:pt x="1406" y="47"/>
                  </a:lnTo>
                  <a:lnTo>
                    <a:pt x="216" y="1500"/>
                  </a:lnTo>
                  <a:lnTo>
                    <a:pt x="578" y="1500"/>
                  </a:lnTo>
                  <a:lnTo>
                    <a:pt x="725" y="1491"/>
                  </a:lnTo>
                  <a:lnTo>
                    <a:pt x="837" y="1462"/>
                  </a:lnTo>
                  <a:lnTo>
                    <a:pt x="923" y="1415"/>
                  </a:lnTo>
                  <a:lnTo>
                    <a:pt x="992" y="1340"/>
                  </a:lnTo>
                  <a:lnTo>
                    <a:pt x="1053" y="1255"/>
                  </a:lnTo>
                  <a:lnTo>
                    <a:pt x="1096" y="1151"/>
                  </a:lnTo>
                  <a:lnTo>
                    <a:pt x="1139" y="1019"/>
                  </a:lnTo>
                  <a:lnTo>
                    <a:pt x="1148" y="991"/>
                  </a:lnTo>
                  <a:lnTo>
                    <a:pt x="1156" y="981"/>
                  </a:lnTo>
                  <a:lnTo>
                    <a:pt x="1156" y="972"/>
                  </a:lnTo>
                  <a:lnTo>
                    <a:pt x="1165" y="962"/>
                  </a:lnTo>
                  <a:lnTo>
                    <a:pt x="1182" y="962"/>
                  </a:lnTo>
                  <a:lnTo>
                    <a:pt x="1199" y="981"/>
                  </a:lnTo>
                  <a:lnTo>
                    <a:pt x="1199" y="1000"/>
                  </a:lnTo>
                  <a:lnTo>
                    <a:pt x="1191" y="1019"/>
                  </a:lnTo>
                  <a:lnTo>
                    <a:pt x="1191" y="1028"/>
                  </a:lnTo>
                  <a:lnTo>
                    <a:pt x="1044" y="1538"/>
                  </a:lnTo>
                  <a:lnTo>
                    <a:pt x="1027" y="1576"/>
                  </a:lnTo>
                  <a:lnTo>
                    <a:pt x="1018" y="1585"/>
                  </a:lnTo>
                  <a:lnTo>
                    <a:pt x="18" y="1585"/>
                  </a:lnTo>
                  <a:lnTo>
                    <a:pt x="0" y="1576"/>
                  </a:lnTo>
                  <a:lnTo>
                    <a:pt x="0" y="1557"/>
                  </a:lnTo>
                  <a:lnTo>
                    <a:pt x="9" y="1547"/>
                  </a:lnTo>
                  <a:lnTo>
                    <a:pt x="9" y="1529"/>
                  </a:lnTo>
                  <a:lnTo>
                    <a:pt x="1199" y="75"/>
                  </a:lnTo>
                  <a:lnTo>
                    <a:pt x="854" y="75"/>
                  </a:lnTo>
                  <a:lnTo>
                    <a:pt x="708" y="85"/>
                  </a:lnTo>
                  <a:lnTo>
                    <a:pt x="587" y="122"/>
                  </a:lnTo>
                  <a:lnTo>
                    <a:pt x="492" y="188"/>
                  </a:lnTo>
                  <a:lnTo>
                    <a:pt x="423" y="264"/>
                  </a:lnTo>
                  <a:lnTo>
                    <a:pt x="371" y="377"/>
                  </a:lnTo>
                  <a:lnTo>
                    <a:pt x="328" y="500"/>
                  </a:lnTo>
                  <a:lnTo>
                    <a:pt x="328" y="509"/>
                  </a:lnTo>
                  <a:lnTo>
                    <a:pt x="311" y="528"/>
                  </a:lnTo>
                  <a:lnTo>
                    <a:pt x="294" y="528"/>
                  </a:lnTo>
                  <a:lnTo>
                    <a:pt x="276" y="509"/>
                  </a:lnTo>
                  <a:lnTo>
                    <a:pt x="276" y="500"/>
                  </a:lnTo>
                  <a:lnTo>
                    <a:pt x="285" y="490"/>
                  </a:lnTo>
                  <a:lnTo>
                    <a:pt x="285" y="471"/>
                  </a:lnTo>
                  <a:lnTo>
                    <a:pt x="406" y="47"/>
                  </a:lnTo>
                  <a:lnTo>
                    <a:pt x="423" y="9"/>
                  </a:lnTo>
                  <a:lnTo>
                    <a:pt x="4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72"/>
            <p:cNvSpPr>
              <a:spLocks/>
            </p:cNvSpPr>
            <p:nvPr/>
          </p:nvSpPr>
          <p:spPr bwMode="auto">
            <a:xfrm>
              <a:off x="16375" y="4449"/>
              <a:ext cx="871" cy="1076"/>
            </a:xfrm>
            <a:custGeom>
              <a:avLst/>
              <a:gdLst/>
              <a:ahLst/>
              <a:cxnLst>
                <a:cxn ang="0">
                  <a:pos x="414" y="19"/>
                </a:cxn>
                <a:cxn ang="0">
                  <a:pos x="535" y="161"/>
                </a:cxn>
                <a:cxn ang="0">
                  <a:pos x="604" y="349"/>
                </a:cxn>
                <a:cxn ang="0">
                  <a:pos x="621" y="491"/>
                </a:cxn>
                <a:cxn ang="0">
                  <a:pos x="664" y="378"/>
                </a:cxn>
                <a:cxn ang="0">
                  <a:pos x="759" y="151"/>
                </a:cxn>
                <a:cxn ang="0">
                  <a:pos x="819" y="29"/>
                </a:cxn>
                <a:cxn ang="0">
                  <a:pos x="862" y="19"/>
                </a:cxn>
                <a:cxn ang="0">
                  <a:pos x="871" y="38"/>
                </a:cxn>
                <a:cxn ang="0">
                  <a:pos x="862" y="57"/>
                </a:cxn>
                <a:cxn ang="0">
                  <a:pos x="767" y="274"/>
                </a:cxn>
                <a:cxn ang="0">
                  <a:pos x="681" y="472"/>
                </a:cxn>
                <a:cxn ang="0">
                  <a:pos x="621" y="689"/>
                </a:cxn>
                <a:cxn ang="0">
                  <a:pos x="578" y="906"/>
                </a:cxn>
                <a:cxn ang="0">
                  <a:pos x="552" y="1029"/>
                </a:cxn>
                <a:cxn ang="0">
                  <a:pos x="526" y="1067"/>
                </a:cxn>
                <a:cxn ang="0">
                  <a:pos x="500" y="1076"/>
                </a:cxn>
                <a:cxn ang="0">
                  <a:pos x="483" y="1048"/>
                </a:cxn>
                <a:cxn ang="0">
                  <a:pos x="491" y="982"/>
                </a:cxn>
                <a:cxn ang="0">
                  <a:pos x="560" y="680"/>
                </a:cxn>
                <a:cxn ang="0">
                  <a:pos x="569" y="661"/>
                </a:cxn>
                <a:cxn ang="0">
                  <a:pos x="560" y="406"/>
                </a:cxn>
                <a:cxn ang="0">
                  <a:pos x="500" y="246"/>
                </a:cxn>
                <a:cxn ang="0">
                  <a:pos x="388" y="151"/>
                </a:cxn>
                <a:cxn ang="0">
                  <a:pos x="224" y="142"/>
                </a:cxn>
                <a:cxn ang="0">
                  <a:pos x="95" y="217"/>
                </a:cxn>
                <a:cxn ang="0">
                  <a:pos x="43" y="302"/>
                </a:cxn>
                <a:cxn ang="0">
                  <a:pos x="8" y="312"/>
                </a:cxn>
                <a:cxn ang="0">
                  <a:pos x="0" y="293"/>
                </a:cxn>
                <a:cxn ang="0">
                  <a:pos x="26" y="227"/>
                </a:cxn>
                <a:cxn ang="0">
                  <a:pos x="112" y="95"/>
                </a:cxn>
                <a:cxn ang="0">
                  <a:pos x="233" y="10"/>
                </a:cxn>
              </a:cxnLst>
              <a:rect l="0" t="0" r="r" b="b"/>
              <a:pathLst>
                <a:path w="871" h="1076">
                  <a:moveTo>
                    <a:pt x="319" y="0"/>
                  </a:moveTo>
                  <a:lnTo>
                    <a:pt x="414" y="19"/>
                  </a:lnTo>
                  <a:lnTo>
                    <a:pt x="483" y="85"/>
                  </a:lnTo>
                  <a:lnTo>
                    <a:pt x="535" y="161"/>
                  </a:lnTo>
                  <a:lnTo>
                    <a:pt x="578" y="255"/>
                  </a:lnTo>
                  <a:lnTo>
                    <a:pt x="604" y="349"/>
                  </a:lnTo>
                  <a:lnTo>
                    <a:pt x="612" y="434"/>
                  </a:lnTo>
                  <a:lnTo>
                    <a:pt x="621" y="491"/>
                  </a:lnTo>
                  <a:lnTo>
                    <a:pt x="621" y="500"/>
                  </a:lnTo>
                  <a:lnTo>
                    <a:pt x="664" y="378"/>
                  </a:lnTo>
                  <a:lnTo>
                    <a:pt x="716" y="255"/>
                  </a:lnTo>
                  <a:lnTo>
                    <a:pt x="759" y="151"/>
                  </a:lnTo>
                  <a:lnTo>
                    <a:pt x="802" y="76"/>
                  </a:lnTo>
                  <a:lnTo>
                    <a:pt x="819" y="29"/>
                  </a:lnTo>
                  <a:lnTo>
                    <a:pt x="828" y="19"/>
                  </a:lnTo>
                  <a:lnTo>
                    <a:pt x="862" y="19"/>
                  </a:lnTo>
                  <a:lnTo>
                    <a:pt x="871" y="29"/>
                  </a:lnTo>
                  <a:lnTo>
                    <a:pt x="871" y="38"/>
                  </a:lnTo>
                  <a:lnTo>
                    <a:pt x="862" y="47"/>
                  </a:lnTo>
                  <a:lnTo>
                    <a:pt x="862" y="57"/>
                  </a:lnTo>
                  <a:lnTo>
                    <a:pt x="802" y="180"/>
                  </a:lnTo>
                  <a:lnTo>
                    <a:pt x="767" y="274"/>
                  </a:lnTo>
                  <a:lnTo>
                    <a:pt x="716" y="387"/>
                  </a:lnTo>
                  <a:lnTo>
                    <a:pt x="681" y="472"/>
                  </a:lnTo>
                  <a:lnTo>
                    <a:pt x="629" y="642"/>
                  </a:lnTo>
                  <a:lnTo>
                    <a:pt x="621" y="689"/>
                  </a:lnTo>
                  <a:lnTo>
                    <a:pt x="604" y="802"/>
                  </a:lnTo>
                  <a:lnTo>
                    <a:pt x="578" y="906"/>
                  </a:lnTo>
                  <a:lnTo>
                    <a:pt x="560" y="991"/>
                  </a:lnTo>
                  <a:lnTo>
                    <a:pt x="552" y="1029"/>
                  </a:lnTo>
                  <a:lnTo>
                    <a:pt x="535" y="1048"/>
                  </a:lnTo>
                  <a:lnTo>
                    <a:pt x="526" y="1067"/>
                  </a:lnTo>
                  <a:lnTo>
                    <a:pt x="517" y="1076"/>
                  </a:lnTo>
                  <a:lnTo>
                    <a:pt x="500" y="1076"/>
                  </a:lnTo>
                  <a:lnTo>
                    <a:pt x="491" y="1067"/>
                  </a:lnTo>
                  <a:lnTo>
                    <a:pt x="483" y="1048"/>
                  </a:lnTo>
                  <a:lnTo>
                    <a:pt x="483" y="1038"/>
                  </a:lnTo>
                  <a:lnTo>
                    <a:pt x="491" y="982"/>
                  </a:lnTo>
                  <a:lnTo>
                    <a:pt x="509" y="887"/>
                  </a:lnTo>
                  <a:lnTo>
                    <a:pt x="560" y="680"/>
                  </a:lnTo>
                  <a:lnTo>
                    <a:pt x="560" y="670"/>
                  </a:lnTo>
                  <a:lnTo>
                    <a:pt x="569" y="661"/>
                  </a:lnTo>
                  <a:lnTo>
                    <a:pt x="569" y="491"/>
                  </a:lnTo>
                  <a:lnTo>
                    <a:pt x="560" y="406"/>
                  </a:lnTo>
                  <a:lnTo>
                    <a:pt x="535" y="321"/>
                  </a:lnTo>
                  <a:lnTo>
                    <a:pt x="500" y="246"/>
                  </a:lnTo>
                  <a:lnTo>
                    <a:pt x="457" y="189"/>
                  </a:lnTo>
                  <a:lnTo>
                    <a:pt x="388" y="151"/>
                  </a:lnTo>
                  <a:lnTo>
                    <a:pt x="293" y="132"/>
                  </a:lnTo>
                  <a:lnTo>
                    <a:pt x="224" y="142"/>
                  </a:lnTo>
                  <a:lnTo>
                    <a:pt x="146" y="170"/>
                  </a:lnTo>
                  <a:lnTo>
                    <a:pt x="95" y="217"/>
                  </a:lnTo>
                  <a:lnTo>
                    <a:pt x="52" y="283"/>
                  </a:lnTo>
                  <a:lnTo>
                    <a:pt x="43" y="302"/>
                  </a:lnTo>
                  <a:lnTo>
                    <a:pt x="43" y="312"/>
                  </a:lnTo>
                  <a:lnTo>
                    <a:pt x="8" y="312"/>
                  </a:lnTo>
                  <a:lnTo>
                    <a:pt x="0" y="302"/>
                  </a:lnTo>
                  <a:lnTo>
                    <a:pt x="0" y="293"/>
                  </a:lnTo>
                  <a:lnTo>
                    <a:pt x="8" y="274"/>
                  </a:lnTo>
                  <a:lnTo>
                    <a:pt x="26" y="227"/>
                  </a:lnTo>
                  <a:lnTo>
                    <a:pt x="60" y="161"/>
                  </a:lnTo>
                  <a:lnTo>
                    <a:pt x="112" y="95"/>
                  </a:lnTo>
                  <a:lnTo>
                    <a:pt x="164" y="47"/>
                  </a:lnTo>
                  <a:lnTo>
                    <a:pt x="233" y="10"/>
                  </a:lnTo>
                  <a:lnTo>
                    <a:pt x="3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73"/>
            <p:cNvSpPr>
              <a:spLocks/>
            </p:cNvSpPr>
            <p:nvPr/>
          </p:nvSpPr>
          <p:spPr bwMode="auto">
            <a:xfrm>
              <a:off x="17608" y="3081"/>
              <a:ext cx="501" cy="2331"/>
            </a:xfrm>
            <a:custGeom>
              <a:avLst/>
              <a:gdLst/>
              <a:ahLst/>
              <a:cxnLst>
                <a:cxn ang="0">
                  <a:pos x="475" y="0"/>
                </a:cxn>
                <a:cxn ang="0">
                  <a:pos x="492" y="0"/>
                </a:cxn>
                <a:cxn ang="0">
                  <a:pos x="501" y="9"/>
                </a:cxn>
                <a:cxn ang="0">
                  <a:pos x="501" y="37"/>
                </a:cxn>
                <a:cxn ang="0">
                  <a:pos x="475" y="66"/>
                </a:cxn>
                <a:cxn ang="0">
                  <a:pos x="354" y="217"/>
                </a:cxn>
                <a:cxn ang="0">
                  <a:pos x="268" y="396"/>
                </a:cxn>
                <a:cxn ang="0">
                  <a:pos x="199" y="575"/>
                </a:cxn>
                <a:cxn ang="0">
                  <a:pos x="156" y="764"/>
                </a:cxn>
                <a:cxn ang="0">
                  <a:pos x="138" y="972"/>
                </a:cxn>
                <a:cxn ang="0">
                  <a:pos x="130" y="1170"/>
                </a:cxn>
                <a:cxn ang="0">
                  <a:pos x="138" y="1359"/>
                </a:cxn>
                <a:cxn ang="0">
                  <a:pos x="156" y="1548"/>
                </a:cxn>
                <a:cxn ang="0">
                  <a:pos x="199" y="1746"/>
                </a:cxn>
                <a:cxn ang="0">
                  <a:pos x="259" y="1935"/>
                </a:cxn>
                <a:cxn ang="0">
                  <a:pos x="345" y="2104"/>
                </a:cxn>
                <a:cxn ang="0">
                  <a:pos x="466" y="2265"/>
                </a:cxn>
                <a:cxn ang="0">
                  <a:pos x="501" y="2303"/>
                </a:cxn>
                <a:cxn ang="0">
                  <a:pos x="501" y="2312"/>
                </a:cxn>
                <a:cxn ang="0">
                  <a:pos x="492" y="2312"/>
                </a:cxn>
                <a:cxn ang="0">
                  <a:pos x="492" y="2321"/>
                </a:cxn>
                <a:cxn ang="0">
                  <a:pos x="483" y="2331"/>
                </a:cxn>
                <a:cxn ang="0">
                  <a:pos x="466" y="2331"/>
                </a:cxn>
                <a:cxn ang="0">
                  <a:pos x="449" y="2321"/>
                </a:cxn>
                <a:cxn ang="0">
                  <a:pos x="406" y="2284"/>
                </a:cxn>
                <a:cxn ang="0">
                  <a:pos x="345" y="2218"/>
                </a:cxn>
                <a:cxn ang="0">
                  <a:pos x="276" y="2133"/>
                </a:cxn>
                <a:cxn ang="0">
                  <a:pos x="207" y="2019"/>
                </a:cxn>
                <a:cxn ang="0">
                  <a:pos x="138" y="1887"/>
                </a:cxn>
                <a:cxn ang="0">
                  <a:pos x="69" y="1689"/>
                </a:cxn>
                <a:cxn ang="0">
                  <a:pos x="26" y="1491"/>
                </a:cxn>
                <a:cxn ang="0">
                  <a:pos x="9" y="1312"/>
                </a:cxn>
                <a:cxn ang="0">
                  <a:pos x="0" y="1161"/>
                </a:cxn>
                <a:cxn ang="0">
                  <a:pos x="9" y="1010"/>
                </a:cxn>
                <a:cxn ang="0">
                  <a:pos x="35" y="830"/>
                </a:cxn>
                <a:cxn ang="0">
                  <a:pos x="69" y="641"/>
                </a:cxn>
                <a:cxn ang="0">
                  <a:pos x="138" y="453"/>
                </a:cxn>
                <a:cxn ang="0">
                  <a:pos x="207" y="321"/>
                </a:cxn>
                <a:cxn ang="0">
                  <a:pos x="276" y="207"/>
                </a:cxn>
                <a:cxn ang="0">
                  <a:pos x="345" y="113"/>
                </a:cxn>
                <a:cxn ang="0">
                  <a:pos x="406" y="56"/>
                </a:cxn>
                <a:cxn ang="0">
                  <a:pos x="449" y="9"/>
                </a:cxn>
                <a:cxn ang="0">
                  <a:pos x="475" y="0"/>
                </a:cxn>
              </a:cxnLst>
              <a:rect l="0" t="0" r="r" b="b"/>
              <a:pathLst>
                <a:path w="501" h="2331">
                  <a:moveTo>
                    <a:pt x="475" y="0"/>
                  </a:moveTo>
                  <a:lnTo>
                    <a:pt x="492" y="0"/>
                  </a:lnTo>
                  <a:lnTo>
                    <a:pt x="501" y="9"/>
                  </a:lnTo>
                  <a:lnTo>
                    <a:pt x="501" y="37"/>
                  </a:lnTo>
                  <a:lnTo>
                    <a:pt x="475" y="66"/>
                  </a:lnTo>
                  <a:lnTo>
                    <a:pt x="354" y="217"/>
                  </a:lnTo>
                  <a:lnTo>
                    <a:pt x="268" y="396"/>
                  </a:lnTo>
                  <a:lnTo>
                    <a:pt x="199" y="575"/>
                  </a:lnTo>
                  <a:lnTo>
                    <a:pt x="156" y="764"/>
                  </a:lnTo>
                  <a:lnTo>
                    <a:pt x="138" y="972"/>
                  </a:lnTo>
                  <a:lnTo>
                    <a:pt x="130" y="1170"/>
                  </a:lnTo>
                  <a:lnTo>
                    <a:pt x="138" y="1359"/>
                  </a:lnTo>
                  <a:lnTo>
                    <a:pt x="156" y="1548"/>
                  </a:lnTo>
                  <a:lnTo>
                    <a:pt x="199" y="1746"/>
                  </a:lnTo>
                  <a:lnTo>
                    <a:pt x="259" y="1935"/>
                  </a:lnTo>
                  <a:lnTo>
                    <a:pt x="345" y="2104"/>
                  </a:lnTo>
                  <a:lnTo>
                    <a:pt x="466" y="2265"/>
                  </a:lnTo>
                  <a:lnTo>
                    <a:pt x="501" y="2303"/>
                  </a:lnTo>
                  <a:lnTo>
                    <a:pt x="501" y="2312"/>
                  </a:lnTo>
                  <a:lnTo>
                    <a:pt x="492" y="2312"/>
                  </a:lnTo>
                  <a:lnTo>
                    <a:pt x="492" y="2321"/>
                  </a:lnTo>
                  <a:lnTo>
                    <a:pt x="483" y="2331"/>
                  </a:lnTo>
                  <a:lnTo>
                    <a:pt x="466" y="2331"/>
                  </a:lnTo>
                  <a:lnTo>
                    <a:pt x="449" y="2321"/>
                  </a:lnTo>
                  <a:lnTo>
                    <a:pt x="406" y="2284"/>
                  </a:lnTo>
                  <a:lnTo>
                    <a:pt x="345" y="2218"/>
                  </a:lnTo>
                  <a:lnTo>
                    <a:pt x="276" y="2133"/>
                  </a:lnTo>
                  <a:lnTo>
                    <a:pt x="207" y="2019"/>
                  </a:lnTo>
                  <a:lnTo>
                    <a:pt x="138" y="1887"/>
                  </a:lnTo>
                  <a:lnTo>
                    <a:pt x="69" y="1689"/>
                  </a:lnTo>
                  <a:lnTo>
                    <a:pt x="26" y="1491"/>
                  </a:lnTo>
                  <a:lnTo>
                    <a:pt x="9" y="1312"/>
                  </a:lnTo>
                  <a:lnTo>
                    <a:pt x="0" y="1161"/>
                  </a:lnTo>
                  <a:lnTo>
                    <a:pt x="9" y="1010"/>
                  </a:lnTo>
                  <a:lnTo>
                    <a:pt x="35" y="830"/>
                  </a:lnTo>
                  <a:lnTo>
                    <a:pt x="69" y="641"/>
                  </a:lnTo>
                  <a:lnTo>
                    <a:pt x="138" y="453"/>
                  </a:lnTo>
                  <a:lnTo>
                    <a:pt x="207" y="321"/>
                  </a:lnTo>
                  <a:lnTo>
                    <a:pt x="276" y="207"/>
                  </a:lnTo>
                  <a:lnTo>
                    <a:pt x="345" y="113"/>
                  </a:lnTo>
                  <a:lnTo>
                    <a:pt x="406" y="56"/>
                  </a:lnTo>
                  <a:lnTo>
                    <a:pt x="449" y="9"/>
                  </a:lnTo>
                  <a:lnTo>
                    <a:pt x="4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74"/>
            <p:cNvSpPr>
              <a:spLocks/>
            </p:cNvSpPr>
            <p:nvPr/>
          </p:nvSpPr>
          <p:spPr bwMode="auto">
            <a:xfrm>
              <a:off x="18290" y="3807"/>
              <a:ext cx="1087" cy="1058"/>
            </a:xfrm>
            <a:custGeom>
              <a:avLst/>
              <a:gdLst/>
              <a:ahLst/>
              <a:cxnLst>
                <a:cxn ang="0">
                  <a:pos x="353" y="19"/>
                </a:cxn>
                <a:cxn ang="0">
                  <a:pos x="448" y="114"/>
                </a:cxn>
                <a:cxn ang="0">
                  <a:pos x="448" y="255"/>
                </a:cxn>
                <a:cxn ang="0">
                  <a:pos x="379" y="463"/>
                </a:cxn>
                <a:cxn ang="0">
                  <a:pos x="319" y="708"/>
                </a:cxn>
                <a:cxn ang="0">
                  <a:pos x="310" y="869"/>
                </a:cxn>
                <a:cxn ang="0">
                  <a:pos x="379" y="991"/>
                </a:cxn>
                <a:cxn ang="0">
                  <a:pos x="526" y="982"/>
                </a:cxn>
                <a:cxn ang="0">
                  <a:pos x="638" y="878"/>
                </a:cxn>
                <a:cxn ang="0">
                  <a:pos x="681" y="803"/>
                </a:cxn>
                <a:cxn ang="0">
                  <a:pos x="716" y="604"/>
                </a:cxn>
                <a:cxn ang="0">
                  <a:pos x="785" y="331"/>
                </a:cxn>
                <a:cxn ang="0">
                  <a:pos x="836" y="104"/>
                </a:cxn>
                <a:cxn ang="0">
                  <a:pos x="862" y="48"/>
                </a:cxn>
                <a:cxn ang="0">
                  <a:pos x="905" y="19"/>
                </a:cxn>
                <a:cxn ang="0">
                  <a:pos x="949" y="29"/>
                </a:cxn>
                <a:cxn ang="0">
                  <a:pos x="974" y="57"/>
                </a:cxn>
                <a:cxn ang="0">
                  <a:pos x="974" y="123"/>
                </a:cxn>
                <a:cxn ang="0">
                  <a:pos x="949" y="246"/>
                </a:cxn>
                <a:cxn ang="0">
                  <a:pos x="923" y="359"/>
                </a:cxn>
                <a:cxn ang="0">
                  <a:pos x="854" y="661"/>
                </a:cxn>
                <a:cxn ang="0">
                  <a:pos x="819" y="840"/>
                </a:cxn>
                <a:cxn ang="0">
                  <a:pos x="811" y="944"/>
                </a:cxn>
                <a:cxn ang="0">
                  <a:pos x="828" y="991"/>
                </a:cxn>
                <a:cxn ang="0">
                  <a:pos x="871" y="1010"/>
                </a:cxn>
                <a:cxn ang="0">
                  <a:pos x="966" y="944"/>
                </a:cxn>
                <a:cxn ang="0">
                  <a:pos x="1018" y="803"/>
                </a:cxn>
                <a:cxn ang="0">
                  <a:pos x="1035" y="699"/>
                </a:cxn>
                <a:cxn ang="0">
                  <a:pos x="1078" y="680"/>
                </a:cxn>
                <a:cxn ang="0">
                  <a:pos x="1087" y="699"/>
                </a:cxn>
                <a:cxn ang="0">
                  <a:pos x="1069" y="784"/>
                </a:cxn>
                <a:cxn ang="0">
                  <a:pos x="1026" y="925"/>
                </a:cxn>
                <a:cxn ang="0">
                  <a:pos x="940" y="1039"/>
                </a:cxn>
                <a:cxn ang="0">
                  <a:pos x="785" y="1039"/>
                </a:cxn>
                <a:cxn ang="0">
                  <a:pos x="681" y="897"/>
                </a:cxn>
                <a:cxn ang="0">
                  <a:pos x="647" y="935"/>
                </a:cxn>
                <a:cxn ang="0">
                  <a:pos x="526" y="1029"/>
                </a:cxn>
                <a:cxn ang="0">
                  <a:pos x="310" y="1029"/>
                </a:cxn>
                <a:cxn ang="0">
                  <a:pos x="215" y="944"/>
                </a:cxn>
                <a:cxn ang="0">
                  <a:pos x="172" y="774"/>
                </a:cxn>
                <a:cxn ang="0">
                  <a:pos x="207" y="576"/>
                </a:cxn>
                <a:cxn ang="0">
                  <a:pos x="293" y="284"/>
                </a:cxn>
                <a:cxn ang="0">
                  <a:pos x="327" y="123"/>
                </a:cxn>
                <a:cxn ang="0">
                  <a:pos x="310" y="57"/>
                </a:cxn>
                <a:cxn ang="0">
                  <a:pos x="293" y="48"/>
                </a:cxn>
                <a:cxn ang="0">
                  <a:pos x="215" y="67"/>
                </a:cxn>
                <a:cxn ang="0">
                  <a:pos x="103" y="208"/>
                </a:cxn>
                <a:cxn ang="0">
                  <a:pos x="51" y="359"/>
                </a:cxn>
                <a:cxn ang="0">
                  <a:pos x="17" y="378"/>
                </a:cxn>
                <a:cxn ang="0">
                  <a:pos x="0" y="359"/>
                </a:cxn>
                <a:cxn ang="0">
                  <a:pos x="17" y="284"/>
                </a:cxn>
                <a:cxn ang="0">
                  <a:pos x="86" y="133"/>
                </a:cxn>
                <a:cxn ang="0">
                  <a:pos x="207" y="19"/>
                </a:cxn>
              </a:cxnLst>
              <a:rect l="0" t="0" r="r" b="b"/>
              <a:pathLst>
                <a:path w="1087" h="1058">
                  <a:moveTo>
                    <a:pt x="284" y="0"/>
                  </a:moveTo>
                  <a:lnTo>
                    <a:pt x="353" y="19"/>
                  </a:lnTo>
                  <a:lnTo>
                    <a:pt x="414" y="57"/>
                  </a:lnTo>
                  <a:lnTo>
                    <a:pt x="448" y="114"/>
                  </a:lnTo>
                  <a:lnTo>
                    <a:pt x="457" y="189"/>
                  </a:lnTo>
                  <a:lnTo>
                    <a:pt x="448" y="255"/>
                  </a:lnTo>
                  <a:lnTo>
                    <a:pt x="422" y="340"/>
                  </a:lnTo>
                  <a:lnTo>
                    <a:pt x="379" y="463"/>
                  </a:lnTo>
                  <a:lnTo>
                    <a:pt x="345" y="586"/>
                  </a:lnTo>
                  <a:lnTo>
                    <a:pt x="319" y="708"/>
                  </a:lnTo>
                  <a:lnTo>
                    <a:pt x="310" y="812"/>
                  </a:lnTo>
                  <a:lnTo>
                    <a:pt x="310" y="869"/>
                  </a:lnTo>
                  <a:lnTo>
                    <a:pt x="345" y="963"/>
                  </a:lnTo>
                  <a:lnTo>
                    <a:pt x="379" y="991"/>
                  </a:lnTo>
                  <a:lnTo>
                    <a:pt x="440" y="1001"/>
                  </a:lnTo>
                  <a:lnTo>
                    <a:pt x="526" y="982"/>
                  </a:lnTo>
                  <a:lnTo>
                    <a:pt x="595" y="935"/>
                  </a:lnTo>
                  <a:lnTo>
                    <a:pt x="638" y="878"/>
                  </a:lnTo>
                  <a:lnTo>
                    <a:pt x="673" y="831"/>
                  </a:lnTo>
                  <a:lnTo>
                    <a:pt x="681" y="803"/>
                  </a:lnTo>
                  <a:lnTo>
                    <a:pt x="698" y="718"/>
                  </a:lnTo>
                  <a:lnTo>
                    <a:pt x="716" y="604"/>
                  </a:lnTo>
                  <a:lnTo>
                    <a:pt x="750" y="472"/>
                  </a:lnTo>
                  <a:lnTo>
                    <a:pt x="785" y="331"/>
                  </a:lnTo>
                  <a:lnTo>
                    <a:pt x="811" y="208"/>
                  </a:lnTo>
                  <a:lnTo>
                    <a:pt x="836" y="104"/>
                  </a:lnTo>
                  <a:lnTo>
                    <a:pt x="845" y="76"/>
                  </a:lnTo>
                  <a:lnTo>
                    <a:pt x="862" y="48"/>
                  </a:lnTo>
                  <a:lnTo>
                    <a:pt x="871" y="38"/>
                  </a:lnTo>
                  <a:lnTo>
                    <a:pt x="905" y="19"/>
                  </a:lnTo>
                  <a:lnTo>
                    <a:pt x="923" y="19"/>
                  </a:lnTo>
                  <a:lnTo>
                    <a:pt x="949" y="29"/>
                  </a:lnTo>
                  <a:lnTo>
                    <a:pt x="966" y="38"/>
                  </a:lnTo>
                  <a:lnTo>
                    <a:pt x="974" y="57"/>
                  </a:lnTo>
                  <a:lnTo>
                    <a:pt x="983" y="85"/>
                  </a:lnTo>
                  <a:lnTo>
                    <a:pt x="974" y="123"/>
                  </a:lnTo>
                  <a:lnTo>
                    <a:pt x="957" y="180"/>
                  </a:lnTo>
                  <a:lnTo>
                    <a:pt x="949" y="246"/>
                  </a:lnTo>
                  <a:lnTo>
                    <a:pt x="940" y="293"/>
                  </a:lnTo>
                  <a:lnTo>
                    <a:pt x="923" y="359"/>
                  </a:lnTo>
                  <a:lnTo>
                    <a:pt x="914" y="406"/>
                  </a:lnTo>
                  <a:lnTo>
                    <a:pt x="854" y="661"/>
                  </a:lnTo>
                  <a:lnTo>
                    <a:pt x="836" y="755"/>
                  </a:lnTo>
                  <a:lnTo>
                    <a:pt x="819" y="840"/>
                  </a:lnTo>
                  <a:lnTo>
                    <a:pt x="811" y="906"/>
                  </a:lnTo>
                  <a:lnTo>
                    <a:pt x="811" y="944"/>
                  </a:lnTo>
                  <a:lnTo>
                    <a:pt x="819" y="973"/>
                  </a:lnTo>
                  <a:lnTo>
                    <a:pt x="828" y="991"/>
                  </a:lnTo>
                  <a:lnTo>
                    <a:pt x="845" y="1010"/>
                  </a:lnTo>
                  <a:lnTo>
                    <a:pt x="871" y="1010"/>
                  </a:lnTo>
                  <a:lnTo>
                    <a:pt x="923" y="991"/>
                  </a:lnTo>
                  <a:lnTo>
                    <a:pt x="966" y="944"/>
                  </a:lnTo>
                  <a:lnTo>
                    <a:pt x="992" y="878"/>
                  </a:lnTo>
                  <a:lnTo>
                    <a:pt x="1018" y="803"/>
                  </a:lnTo>
                  <a:lnTo>
                    <a:pt x="1035" y="718"/>
                  </a:lnTo>
                  <a:lnTo>
                    <a:pt x="1035" y="699"/>
                  </a:lnTo>
                  <a:lnTo>
                    <a:pt x="1052" y="680"/>
                  </a:lnTo>
                  <a:lnTo>
                    <a:pt x="1078" y="680"/>
                  </a:lnTo>
                  <a:lnTo>
                    <a:pt x="1087" y="689"/>
                  </a:lnTo>
                  <a:lnTo>
                    <a:pt x="1087" y="699"/>
                  </a:lnTo>
                  <a:lnTo>
                    <a:pt x="1078" y="718"/>
                  </a:lnTo>
                  <a:lnTo>
                    <a:pt x="1069" y="784"/>
                  </a:lnTo>
                  <a:lnTo>
                    <a:pt x="1052" y="850"/>
                  </a:lnTo>
                  <a:lnTo>
                    <a:pt x="1026" y="925"/>
                  </a:lnTo>
                  <a:lnTo>
                    <a:pt x="992" y="991"/>
                  </a:lnTo>
                  <a:lnTo>
                    <a:pt x="940" y="1039"/>
                  </a:lnTo>
                  <a:lnTo>
                    <a:pt x="871" y="1058"/>
                  </a:lnTo>
                  <a:lnTo>
                    <a:pt x="785" y="1039"/>
                  </a:lnTo>
                  <a:lnTo>
                    <a:pt x="724" y="982"/>
                  </a:lnTo>
                  <a:lnTo>
                    <a:pt x="681" y="897"/>
                  </a:lnTo>
                  <a:lnTo>
                    <a:pt x="681" y="888"/>
                  </a:lnTo>
                  <a:lnTo>
                    <a:pt x="647" y="935"/>
                  </a:lnTo>
                  <a:lnTo>
                    <a:pt x="595" y="991"/>
                  </a:lnTo>
                  <a:lnTo>
                    <a:pt x="526" y="1029"/>
                  </a:lnTo>
                  <a:lnTo>
                    <a:pt x="431" y="1048"/>
                  </a:lnTo>
                  <a:lnTo>
                    <a:pt x="310" y="1029"/>
                  </a:lnTo>
                  <a:lnTo>
                    <a:pt x="258" y="991"/>
                  </a:lnTo>
                  <a:lnTo>
                    <a:pt x="215" y="944"/>
                  </a:lnTo>
                  <a:lnTo>
                    <a:pt x="181" y="869"/>
                  </a:lnTo>
                  <a:lnTo>
                    <a:pt x="172" y="774"/>
                  </a:lnTo>
                  <a:lnTo>
                    <a:pt x="181" y="680"/>
                  </a:lnTo>
                  <a:lnTo>
                    <a:pt x="207" y="576"/>
                  </a:lnTo>
                  <a:lnTo>
                    <a:pt x="241" y="444"/>
                  </a:lnTo>
                  <a:lnTo>
                    <a:pt x="293" y="284"/>
                  </a:lnTo>
                  <a:lnTo>
                    <a:pt x="310" y="208"/>
                  </a:lnTo>
                  <a:lnTo>
                    <a:pt x="327" y="123"/>
                  </a:lnTo>
                  <a:lnTo>
                    <a:pt x="327" y="95"/>
                  </a:lnTo>
                  <a:lnTo>
                    <a:pt x="310" y="57"/>
                  </a:lnTo>
                  <a:lnTo>
                    <a:pt x="302" y="57"/>
                  </a:lnTo>
                  <a:lnTo>
                    <a:pt x="293" y="48"/>
                  </a:lnTo>
                  <a:lnTo>
                    <a:pt x="276" y="48"/>
                  </a:lnTo>
                  <a:lnTo>
                    <a:pt x="215" y="67"/>
                  </a:lnTo>
                  <a:lnTo>
                    <a:pt x="155" y="123"/>
                  </a:lnTo>
                  <a:lnTo>
                    <a:pt x="103" y="208"/>
                  </a:lnTo>
                  <a:lnTo>
                    <a:pt x="60" y="340"/>
                  </a:lnTo>
                  <a:lnTo>
                    <a:pt x="51" y="359"/>
                  </a:lnTo>
                  <a:lnTo>
                    <a:pt x="34" y="378"/>
                  </a:lnTo>
                  <a:lnTo>
                    <a:pt x="17" y="378"/>
                  </a:lnTo>
                  <a:lnTo>
                    <a:pt x="0" y="369"/>
                  </a:lnTo>
                  <a:lnTo>
                    <a:pt x="0" y="359"/>
                  </a:lnTo>
                  <a:lnTo>
                    <a:pt x="8" y="331"/>
                  </a:lnTo>
                  <a:lnTo>
                    <a:pt x="17" y="284"/>
                  </a:lnTo>
                  <a:lnTo>
                    <a:pt x="43" y="208"/>
                  </a:lnTo>
                  <a:lnTo>
                    <a:pt x="86" y="133"/>
                  </a:lnTo>
                  <a:lnTo>
                    <a:pt x="138" y="67"/>
                  </a:lnTo>
                  <a:lnTo>
                    <a:pt x="207" y="19"/>
                  </a:lnTo>
                  <a:lnTo>
                    <a:pt x="2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75"/>
            <p:cNvSpPr>
              <a:spLocks/>
            </p:cNvSpPr>
            <p:nvPr/>
          </p:nvSpPr>
          <p:spPr bwMode="auto">
            <a:xfrm>
              <a:off x="19584" y="3081"/>
              <a:ext cx="500" cy="2321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25" y="0"/>
                </a:cxn>
                <a:cxn ang="0">
                  <a:pos x="43" y="9"/>
                </a:cxn>
                <a:cxn ang="0">
                  <a:pos x="86" y="56"/>
                </a:cxn>
                <a:cxn ang="0">
                  <a:pos x="146" y="113"/>
                </a:cxn>
                <a:cxn ang="0">
                  <a:pos x="215" y="198"/>
                </a:cxn>
                <a:cxn ang="0">
                  <a:pos x="284" y="311"/>
                </a:cxn>
                <a:cxn ang="0">
                  <a:pos x="353" y="443"/>
                </a:cxn>
                <a:cxn ang="0">
                  <a:pos x="422" y="641"/>
                </a:cxn>
                <a:cxn ang="0">
                  <a:pos x="465" y="840"/>
                </a:cxn>
                <a:cxn ang="0">
                  <a:pos x="483" y="1019"/>
                </a:cxn>
                <a:cxn ang="0">
                  <a:pos x="491" y="1170"/>
                </a:cxn>
                <a:cxn ang="0">
                  <a:pos x="500" y="1161"/>
                </a:cxn>
                <a:cxn ang="0">
                  <a:pos x="491" y="1312"/>
                </a:cxn>
                <a:cxn ang="0">
                  <a:pos x="474" y="1491"/>
                </a:cxn>
                <a:cxn ang="0">
                  <a:pos x="431" y="1680"/>
                </a:cxn>
                <a:cxn ang="0">
                  <a:pos x="362" y="1868"/>
                </a:cxn>
                <a:cxn ang="0">
                  <a:pos x="293" y="2001"/>
                </a:cxn>
                <a:cxn ang="0">
                  <a:pos x="224" y="2114"/>
                </a:cxn>
                <a:cxn ang="0">
                  <a:pos x="155" y="2208"/>
                </a:cxn>
                <a:cxn ang="0">
                  <a:pos x="94" y="2265"/>
                </a:cxn>
                <a:cxn ang="0">
                  <a:pos x="51" y="2312"/>
                </a:cxn>
                <a:cxn ang="0">
                  <a:pos x="25" y="2321"/>
                </a:cxn>
                <a:cxn ang="0">
                  <a:pos x="8" y="2321"/>
                </a:cxn>
                <a:cxn ang="0">
                  <a:pos x="0" y="2312"/>
                </a:cxn>
                <a:cxn ang="0">
                  <a:pos x="0" y="2293"/>
                </a:cxn>
                <a:cxn ang="0">
                  <a:pos x="25" y="2265"/>
                </a:cxn>
                <a:cxn ang="0">
                  <a:pos x="146" y="2104"/>
                </a:cxn>
                <a:cxn ang="0">
                  <a:pos x="232" y="1935"/>
                </a:cxn>
                <a:cxn ang="0">
                  <a:pos x="301" y="1755"/>
                </a:cxn>
                <a:cxn ang="0">
                  <a:pos x="345" y="1557"/>
                </a:cxn>
                <a:cxn ang="0">
                  <a:pos x="362" y="1359"/>
                </a:cxn>
                <a:cxn ang="0">
                  <a:pos x="371" y="1161"/>
                </a:cxn>
                <a:cxn ang="0">
                  <a:pos x="353" y="887"/>
                </a:cxn>
                <a:cxn ang="0">
                  <a:pos x="319" y="632"/>
                </a:cxn>
                <a:cxn ang="0">
                  <a:pos x="250" y="415"/>
                </a:cxn>
                <a:cxn ang="0">
                  <a:pos x="155" y="226"/>
                </a:cxn>
                <a:cxn ang="0">
                  <a:pos x="43" y="75"/>
                </a:cxn>
                <a:cxn ang="0">
                  <a:pos x="25" y="56"/>
                </a:cxn>
                <a:cxn ang="0">
                  <a:pos x="8" y="47"/>
                </a:cxn>
                <a:cxn ang="0">
                  <a:pos x="0" y="37"/>
                </a:cxn>
                <a:cxn ang="0">
                  <a:pos x="0" y="9"/>
                </a:cxn>
                <a:cxn ang="0">
                  <a:pos x="8" y="0"/>
                </a:cxn>
              </a:cxnLst>
              <a:rect l="0" t="0" r="r" b="b"/>
              <a:pathLst>
                <a:path w="500" h="2321">
                  <a:moveTo>
                    <a:pt x="8" y="0"/>
                  </a:moveTo>
                  <a:lnTo>
                    <a:pt x="25" y="0"/>
                  </a:lnTo>
                  <a:lnTo>
                    <a:pt x="43" y="9"/>
                  </a:lnTo>
                  <a:lnTo>
                    <a:pt x="86" y="56"/>
                  </a:lnTo>
                  <a:lnTo>
                    <a:pt x="146" y="113"/>
                  </a:lnTo>
                  <a:lnTo>
                    <a:pt x="215" y="198"/>
                  </a:lnTo>
                  <a:lnTo>
                    <a:pt x="284" y="311"/>
                  </a:lnTo>
                  <a:lnTo>
                    <a:pt x="353" y="443"/>
                  </a:lnTo>
                  <a:lnTo>
                    <a:pt x="422" y="641"/>
                  </a:lnTo>
                  <a:lnTo>
                    <a:pt x="465" y="840"/>
                  </a:lnTo>
                  <a:lnTo>
                    <a:pt x="483" y="1019"/>
                  </a:lnTo>
                  <a:lnTo>
                    <a:pt x="491" y="1170"/>
                  </a:lnTo>
                  <a:lnTo>
                    <a:pt x="500" y="1161"/>
                  </a:lnTo>
                  <a:lnTo>
                    <a:pt x="491" y="1312"/>
                  </a:lnTo>
                  <a:lnTo>
                    <a:pt x="474" y="1491"/>
                  </a:lnTo>
                  <a:lnTo>
                    <a:pt x="431" y="1680"/>
                  </a:lnTo>
                  <a:lnTo>
                    <a:pt x="362" y="1868"/>
                  </a:lnTo>
                  <a:lnTo>
                    <a:pt x="293" y="2001"/>
                  </a:lnTo>
                  <a:lnTo>
                    <a:pt x="224" y="2114"/>
                  </a:lnTo>
                  <a:lnTo>
                    <a:pt x="155" y="2208"/>
                  </a:lnTo>
                  <a:lnTo>
                    <a:pt x="94" y="2265"/>
                  </a:lnTo>
                  <a:lnTo>
                    <a:pt x="51" y="2312"/>
                  </a:lnTo>
                  <a:lnTo>
                    <a:pt x="25" y="2321"/>
                  </a:lnTo>
                  <a:lnTo>
                    <a:pt x="8" y="2321"/>
                  </a:lnTo>
                  <a:lnTo>
                    <a:pt x="0" y="2312"/>
                  </a:lnTo>
                  <a:lnTo>
                    <a:pt x="0" y="2293"/>
                  </a:lnTo>
                  <a:lnTo>
                    <a:pt x="25" y="2265"/>
                  </a:lnTo>
                  <a:lnTo>
                    <a:pt x="146" y="2104"/>
                  </a:lnTo>
                  <a:lnTo>
                    <a:pt x="232" y="1935"/>
                  </a:lnTo>
                  <a:lnTo>
                    <a:pt x="301" y="1755"/>
                  </a:lnTo>
                  <a:lnTo>
                    <a:pt x="345" y="1557"/>
                  </a:lnTo>
                  <a:lnTo>
                    <a:pt x="362" y="1359"/>
                  </a:lnTo>
                  <a:lnTo>
                    <a:pt x="371" y="1161"/>
                  </a:lnTo>
                  <a:lnTo>
                    <a:pt x="353" y="887"/>
                  </a:lnTo>
                  <a:lnTo>
                    <a:pt x="319" y="632"/>
                  </a:lnTo>
                  <a:lnTo>
                    <a:pt x="250" y="415"/>
                  </a:lnTo>
                  <a:lnTo>
                    <a:pt x="155" y="226"/>
                  </a:lnTo>
                  <a:lnTo>
                    <a:pt x="43" y="75"/>
                  </a:lnTo>
                  <a:lnTo>
                    <a:pt x="25" y="56"/>
                  </a:lnTo>
                  <a:lnTo>
                    <a:pt x="8" y="47"/>
                  </a:lnTo>
                  <a:lnTo>
                    <a:pt x="0" y="37"/>
                  </a:lnTo>
                  <a:lnTo>
                    <a:pt x="0" y="9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76"/>
            <p:cNvSpPr>
              <a:spLocks/>
            </p:cNvSpPr>
            <p:nvPr/>
          </p:nvSpPr>
          <p:spPr bwMode="auto">
            <a:xfrm>
              <a:off x="20394" y="3100"/>
              <a:ext cx="828" cy="2321"/>
            </a:xfrm>
            <a:custGeom>
              <a:avLst/>
              <a:gdLst/>
              <a:ahLst/>
              <a:cxnLst>
                <a:cxn ang="0">
                  <a:pos x="768" y="0"/>
                </a:cxn>
                <a:cxn ang="0">
                  <a:pos x="803" y="0"/>
                </a:cxn>
                <a:cxn ang="0">
                  <a:pos x="820" y="9"/>
                </a:cxn>
                <a:cxn ang="0">
                  <a:pos x="828" y="28"/>
                </a:cxn>
                <a:cxn ang="0">
                  <a:pos x="828" y="66"/>
                </a:cxn>
                <a:cxn ang="0">
                  <a:pos x="820" y="84"/>
                </a:cxn>
                <a:cxn ang="0">
                  <a:pos x="87" y="2265"/>
                </a:cxn>
                <a:cxn ang="0">
                  <a:pos x="78" y="2293"/>
                </a:cxn>
                <a:cxn ang="0">
                  <a:pos x="69" y="2312"/>
                </a:cxn>
                <a:cxn ang="0">
                  <a:pos x="61" y="2321"/>
                </a:cxn>
                <a:cxn ang="0">
                  <a:pos x="26" y="2321"/>
                </a:cxn>
                <a:cxn ang="0">
                  <a:pos x="9" y="2312"/>
                </a:cxn>
                <a:cxn ang="0">
                  <a:pos x="0" y="2293"/>
                </a:cxn>
                <a:cxn ang="0">
                  <a:pos x="0" y="2255"/>
                </a:cxn>
                <a:cxn ang="0">
                  <a:pos x="9" y="2236"/>
                </a:cxn>
                <a:cxn ang="0">
                  <a:pos x="751" y="18"/>
                </a:cxn>
                <a:cxn ang="0">
                  <a:pos x="768" y="0"/>
                </a:cxn>
              </a:cxnLst>
              <a:rect l="0" t="0" r="r" b="b"/>
              <a:pathLst>
                <a:path w="828" h="2321">
                  <a:moveTo>
                    <a:pt x="768" y="0"/>
                  </a:moveTo>
                  <a:lnTo>
                    <a:pt x="803" y="0"/>
                  </a:lnTo>
                  <a:lnTo>
                    <a:pt x="820" y="9"/>
                  </a:lnTo>
                  <a:lnTo>
                    <a:pt x="828" y="28"/>
                  </a:lnTo>
                  <a:lnTo>
                    <a:pt x="828" y="66"/>
                  </a:lnTo>
                  <a:lnTo>
                    <a:pt x="820" y="84"/>
                  </a:lnTo>
                  <a:lnTo>
                    <a:pt x="87" y="2265"/>
                  </a:lnTo>
                  <a:lnTo>
                    <a:pt x="78" y="2293"/>
                  </a:lnTo>
                  <a:lnTo>
                    <a:pt x="69" y="2312"/>
                  </a:lnTo>
                  <a:lnTo>
                    <a:pt x="61" y="2321"/>
                  </a:lnTo>
                  <a:lnTo>
                    <a:pt x="26" y="2321"/>
                  </a:lnTo>
                  <a:lnTo>
                    <a:pt x="9" y="2312"/>
                  </a:lnTo>
                  <a:lnTo>
                    <a:pt x="0" y="2293"/>
                  </a:lnTo>
                  <a:lnTo>
                    <a:pt x="0" y="2255"/>
                  </a:lnTo>
                  <a:lnTo>
                    <a:pt x="9" y="2236"/>
                  </a:lnTo>
                  <a:lnTo>
                    <a:pt x="751" y="18"/>
                  </a:lnTo>
                  <a:lnTo>
                    <a:pt x="7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77"/>
            <p:cNvSpPr>
              <a:spLocks noEditPoints="1"/>
            </p:cNvSpPr>
            <p:nvPr/>
          </p:nvSpPr>
          <p:spPr bwMode="auto">
            <a:xfrm>
              <a:off x="21455" y="3222"/>
              <a:ext cx="915" cy="2096"/>
            </a:xfrm>
            <a:custGeom>
              <a:avLst/>
              <a:gdLst/>
              <a:ahLst/>
              <a:cxnLst>
                <a:cxn ang="0">
                  <a:pos x="639" y="246"/>
                </a:cxn>
                <a:cxn ang="0">
                  <a:pos x="794" y="265"/>
                </a:cxn>
                <a:cxn ang="0">
                  <a:pos x="837" y="255"/>
                </a:cxn>
                <a:cxn ang="0">
                  <a:pos x="854" y="246"/>
                </a:cxn>
                <a:cxn ang="0">
                  <a:pos x="811" y="227"/>
                </a:cxn>
                <a:cxn ang="0">
                  <a:pos x="570" y="0"/>
                </a:cxn>
                <a:cxn ang="0">
                  <a:pos x="596" y="10"/>
                </a:cxn>
                <a:cxn ang="0">
                  <a:pos x="587" y="76"/>
                </a:cxn>
                <a:cxn ang="0">
                  <a:pos x="596" y="161"/>
                </a:cxn>
                <a:cxn ang="0">
                  <a:pos x="604" y="198"/>
                </a:cxn>
                <a:cxn ang="0">
                  <a:pos x="803" y="170"/>
                </a:cxn>
                <a:cxn ang="0">
                  <a:pos x="897" y="198"/>
                </a:cxn>
                <a:cxn ang="0">
                  <a:pos x="897" y="265"/>
                </a:cxn>
                <a:cxn ang="0">
                  <a:pos x="811" y="302"/>
                </a:cxn>
                <a:cxn ang="0">
                  <a:pos x="665" y="293"/>
                </a:cxn>
                <a:cxn ang="0">
                  <a:pos x="596" y="265"/>
                </a:cxn>
                <a:cxn ang="0">
                  <a:pos x="483" y="359"/>
                </a:cxn>
                <a:cxn ang="0">
                  <a:pos x="276" y="633"/>
                </a:cxn>
                <a:cxn ang="0">
                  <a:pos x="138" y="991"/>
                </a:cxn>
                <a:cxn ang="0">
                  <a:pos x="121" y="1218"/>
                </a:cxn>
                <a:cxn ang="0">
                  <a:pos x="156" y="1359"/>
                </a:cxn>
                <a:cxn ang="0">
                  <a:pos x="242" y="1463"/>
                </a:cxn>
                <a:cxn ang="0">
                  <a:pos x="354" y="1520"/>
                </a:cxn>
                <a:cxn ang="0">
                  <a:pos x="544" y="1586"/>
                </a:cxn>
                <a:cxn ang="0">
                  <a:pos x="639" y="1633"/>
                </a:cxn>
                <a:cxn ang="0">
                  <a:pos x="716" y="1737"/>
                </a:cxn>
                <a:cxn ang="0">
                  <a:pos x="708" y="1916"/>
                </a:cxn>
                <a:cxn ang="0">
                  <a:pos x="587" y="2067"/>
                </a:cxn>
                <a:cxn ang="0">
                  <a:pos x="406" y="2077"/>
                </a:cxn>
                <a:cxn ang="0">
                  <a:pos x="302" y="2011"/>
                </a:cxn>
                <a:cxn ang="0">
                  <a:pos x="285" y="1963"/>
                </a:cxn>
                <a:cxn ang="0">
                  <a:pos x="311" y="1954"/>
                </a:cxn>
                <a:cxn ang="0">
                  <a:pos x="397" y="2020"/>
                </a:cxn>
                <a:cxn ang="0">
                  <a:pos x="535" y="2020"/>
                </a:cxn>
                <a:cxn ang="0">
                  <a:pos x="596" y="1935"/>
                </a:cxn>
                <a:cxn ang="0">
                  <a:pos x="587" y="1822"/>
                </a:cxn>
                <a:cxn ang="0">
                  <a:pos x="509" y="1746"/>
                </a:cxn>
                <a:cxn ang="0">
                  <a:pos x="449" y="1718"/>
                </a:cxn>
                <a:cxn ang="0">
                  <a:pos x="414" y="1709"/>
                </a:cxn>
                <a:cxn ang="0">
                  <a:pos x="371" y="1690"/>
                </a:cxn>
                <a:cxn ang="0">
                  <a:pos x="207" y="1624"/>
                </a:cxn>
                <a:cxn ang="0">
                  <a:pos x="87" y="1529"/>
                </a:cxn>
                <a:cxn ang="0">
                  <a:pos x="9" y="1350"/>
                </a:cxn>
                <a:cxn ang="0">
                  <a:pos x="26" y="1001"/>
                </a:cxn>
                <a:cxn ang="0">
                  <a:pos x="199" y="604"/>
                </a:cxn>
                <a:cxn ang="0">
                  <a:pos x="440" y="312"/>
                </a:cxn>
                <a:cxn ang="0">
                  <a:pos x="535" y="142"/>
                </a:cxn>
                <a:cxn ang="0">
                  <a:pos x="544" y="38"/>
                </a:cxn>
                <a:cxn ang="0">
                  <a:pos x="561" y="10"/>
                </a:cxn>
              </a:cxnLst>
              <a:rect l="0" t="0" r="r" b="b"/>
              <a:pathLst>
                <a:path w="915" h="2096">
                  <a:moveTo>
                    <a:pt x="708" y="227"/>
                  </a:moveTo>
                  <a:lnTo>
                    <a:pt x="639" y="246"/>
                  </a:lnTo>
                  <a:lnTo>
                    <a:pt x="673" y="265"/>
                  </a:lnTo>
                  <a:lnTo>
                    <a:pt x="794" y="265"/>
                  </a:lnTo>
                  <a:lnTo>
                    <a:pt x="820" y="255"/>
                  </a:lnTo>
                  <a:lnTo>
                    <a:pt x="837" y="255"/>
                  </a:lnTo>
                  <a:lnTo>
                    <a:pt x="846" y="246"/>
                  </a:lnTo>
                  <a:lnTo>
                    <a:pt x="854" y="246"/>
                  </a:lnTo>
                  <a:lnTo>
                    <a:pt x="828" y="236"/>
                  </a:lnTo>
                  <a:lnTo>
                    <a:pt x="811" y="227"/>
                  </a:lnTo>
                  <a:lnTo>
                    <a:pt x="708" y="227"/>
                  </a:lnTo>
                  <a:close/>
                  <a:moveTo>
                    <a:pt x="570" y="0"/>
                  </a:moveTo>
                  <a:lnTo>
                    <a:pt x="587" y="0"/>
                  </a:lnTo>
                  <a:lnTo>
                    <a:pt x="596" y="10"/>
                  </a:lnTo>
                  <a:lnTo>
                    <a:pt x="596" y="47"/>
                  </a:lnTo>
                  <a:lnTo>
                    <a:pt x="587" y="76"/>
                  </a:lnTo>
                  <a:lnTo>
                    <a:pt x="587" y="142"/>
                  </a:lnTo>
                  <a:lnTo>
                    <a:pt x="596" y="161"/>
                  </a:lnTo>
                  <a:lnTo>
                    <a:pt x="596" y="180"/>
                  </a:lnTo>
                  <a:lnTo>
                    <a:pt x="604" y="198"/>
                  </a:lnTo>
                  <a:lnTo>
                    <a:pt x="690" y="170"/>
                  </a:lnTo>
                  <a:lnTo>
                    <a:pt x="803" y="170"/>
                  </a:lnTo>
                  <a:lnTo>
                    <a:pt x="863" y="180"/>
                  </a:lnTo>
                  <a:lnTo>
                    <a:pt x="897" y="198"/>
                  </a:lnTo>
                  <a:lnTo>
                    <a:pt x="915" y="236"/>
                  </a:lnTo>
                  <a:lnTo>
                    <a:pt x="897" y="265"/>
                  </a:lnTo>
                  <a:lnTo>
                    <a:pt x="863" y="283"/>
                  </a:lnTo>
                  <a:lnTo>
                    <a:pt x="811" y="302"/>
                  </a:lnTo>
                  <a:lnTo>
                    <a:pt x="690" y="302"/>
                  </a:lnTo>
                  <a:lnTo>
                    <a:pt x="665" y="293"/>
                  </a:lnTo>
                  <a:lnTo>
                    <a:pt x="630" y="283"/>
                  </a:lnTo>
                  <a:lnTo>
                    <a:pt x="596" y="265"/>
                  </a:lnTo>
                  <a:lnTo>
                    <a:pt x="596" y="274"/>
                  </a:lnTo>
                  <a:lnTo>
                    <a:pt x="483" y="359"/>
                  </a:lnTo>
                  <a:lnTo>
                    <a:pt x="380" y="482"/>
                  </a:lnTo>
                  <a:lnTo>
                    <a:pt x="276" y="633"/>
                  </a:lnTo>
                  <a:lnTo>
                    <a:pt x="199" y="812"/>
                  </a:lnTo>
                  <a:lnTo>
                    <a:pt x="138" y="991"/>
                  </a:lnTo>
                  <a:lnTo>
                    <a:pt x="121" y="1171"/>
                  </a:lnTo>
                  <a:lnTo>
                    <a:pt x="121" y="1218"/>
                  </a:lnTo>
                  <a:lnTo>
                    <a:pt x="130" y="1284"/>
                  </a:lnTo>
                  <a:lnTo>
                    <a:pt x="156" y="1359"/>
                  </a:lnTo>
                  <a:lnTo>
                    <a:pt x="207" y="1435"/>
                  </a:lnTo>
                  <a:lnTo>
                    <a:pt x="242" y="1463"/>
                  </a:lnTo>
                  <a:lnTo>
                    <a:pt x="285" y="1491"/>
                  </a:lnTo>
                  <a:lnTo>
                    <a:pt x="354" y="1520"/>
                  </a:lnTo>
                  <a:lnTo>
                    <a:pt x="458" y="1558"/>
                  </a:lnTo>
                  <a:lnTo>
                    <a:pt x="544" y="1586"/>
                  </a:lnTo>
                  <a:lnTo>
                    <a:pt x="596" y="1614"/>
                  </a:lnTo>
                  <a:lnTo>
                    <a:pt x="639" y="1633"/>
                  </a:lnTo>
                  <a:lnTo>
                    <a:pt x="690" y="1690"/>
                  </a:lnTo>
                  <a:lnTo>
                    <a:pt x="716" y="1737"/>
                  </a:lnTo>
                  <a:lnTo>
                    <a:pt x="725" y="1812"/>
                  </a:lnTo>
                  <a:lnTo>
                    <a:pt x="708" y="1916"/>
                  </a:lnTo>
                  <a:lnTo>
                    <a:pt x="656" y="2001"/>
                  </a:lnTo>
                  <a:lnTo>
                    <a:pt x="587" y="2067"/>
                  </a:lnTo>
                  <a:lnTo>
                    <a:pt x="492" y="2096"/>
                  </a:lnTo>
                  <a:lnTo>
                    <a:pt x="406" y="2077"/>
                  </a:lnTo>
                  <a:lnTo>
                    <a:pt x="345" y="2048"/>
                  </a:lnTo>
                  <a:lnTo>
                    <a:pt x="302" y="2011"/>
                  </a:lnTo>
                  <a:lnTo>
                    <a:pt x="285" y="1982"/>
                  </a:lnTo>
                  <a:lnTo>
                    <a:pt x="285" y="1963"/>
                  </a:lnTo>
                  <a:lnTo>
                    <a:pt x="294" y="1954"/>
                  </a:lnTo>
                  <a:lnTo>
                    <a:pt x="311" y="1954"/>
                  </a:lnTo>
                  <a:lnTo>
                    <a:pt x="328" y="1973"/>
                  </a:lnTo>
                  <a:lnTo>
                    <a:pt x="397" y="2020"/>
                  </a:lnTo>
                  <a:lnTo>
                    <a:pt x="483" y="2039"/>
                  </a:lnTo>
                  <a:lnTo>
                    <a:pt x="535" y="2020"/>
                  </a:lnTo>
                  <a:lnTo>
                    <a:pt x="570" y="1992"/>
                  </a:lnTo>
                  <a:lnTo>
                    <a:pt x="596" y="1935"/>
                  </a:lnTo>
                  <a:lnTo>
                    <a:pt x="604" y="1888"/>
                  </a:lnTo>
                  <a:lnTo>
                    <a:pt x="587" y="1822"/>
                  </a:lnTo>
                  <a:lnTo>
                    <a:pt x="552" y="1775"/>
                  </a:lnTo>
                  <a:lnTo>
                    <a:pt x="509" y="1746"/>
                  </a:lnTo>
                  <a:lnTo>
                    <a:pt x="475" y="1727"/>
                  </a:lnTo>
                  <a:lnTo>
                    <a:pt x="449" y="1718"/>
                  </a:lnTo>
                  <a:lnTo>
                    <a:pt x="432" y="1709"/>
                  </a:lnTo>
                  <a:lnTo>
                    <a:pt x="414" y="1709"/>
                  </a:lnTo>
                  <a:lnTo>
                    <a:pt x="389" y="1699"/>
                  </a:lnTo>
                  <a:lnTo>
                    <a:pt x="371" y="1690"/>
                  </a:lnTo>
                  <a:lnTo>
                    <a:pt x="345" y="1680"/>
                  </a:lnTo>
                  <a:lnTo>
                    <a:pt x="207" y="1624"/>
                  </a:lnTo>
                  <a:lnTo>
                    <a:pt x="147" y="1586"/>
                  </a:lnTo>
                  <a:lnTo>
                    <a:pt x="87" y="1529"/>
                  </a:lnTo>
                  <a:lnTo>
                    <a:pt x="44" y="1454"/>
                  </a:lnTo>
                  <a:lnTo>
                    <a:pt x="9" y="1350"/>
                  </a:lnTo>
                  <a:lnTo>
                    <a:pt x="0" y="1227"/>
                  </a:lnTo>
                  <a:lnTo>
                    <a:pt x="26" y="1001"/>
                  </a:lnTo>
                  <a:lnTo>
                    <a:pt x="95" y="793"/>
                  </a:lnTo>
                  <a:lnTo>
                    <a:pt x="199" y="604"/>
                  </a:lnTo>
                  <a:lnTo>
                    <a:pt x="320" y="444"/>
                  </a:lnTo>
                  <a:lnTo>
                    <a:pt x="440" y="312"/>
                  </a:lnTo>
                  <a:lnTo>
                    <a:pt x="561" y="227"/>
                  </a:lnTo>
                  <a:lnTo>
                    <a:pt x="535" y="142"/>
                  </a:lnTo>
                  <a:lnTo>
                    <a:pt x="535" y="66"/>
                  </a:lnTo>
                  <a:lnTo>
                    <a:pt x="544" y="38"/>
                  </a:lnTo>
                  <a:lnTo>
                    <a:pt x="544" y="19"/>
                  </a:lnTo>
                  <a:lnTo>
                    <a:pt x="561" y="10"/>
                  </a:lnTo>
                  <a:lnTo>
                    <a:pt x="5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78"/>
            <p:cNvSpPr>
              <a:spLocks/>
            </p:cNvSpPr>
            <p:nvPr/>
          </p:nvSpPr>
          <p:spPr bwMode="auto">
            <a:xfrm>
              <a:off x="23215" y="3571"/>
              <a:ext cx="1078" cy="1341"/>
            </a:xfrm>
            <a:custGeom>
              <a:avLst/>
              <a:gdLst/>
              <a:ahLst/>
              <a:cxnLst>
                <a:cxn ang="0">
                  <a:pos x="656" y="0"/>
                </a:cxn>
                <a:cxn ang="0">
                  <a:pos x="1035" y="0"/>
                </a:cxn>
                <a:cxn ang="0">
                  <a:pos x="1044" y="10"/>
                </a:cxn>
                <a:cxn ang="0">
                  <a:pos x="1061" y="10"/>
                </a:cxn>
                <a:cxn ang="0">
                  <a:pos x="1070" y="29"/>
                </a:cxn>
                <a:cxn ang="0">
                  <a:pos x="1070" y="67"/>
                </a:cxn>
                <a:cxn ang="0">
                  <a:pos x="1061" y="85"/>
                </a:cxn>
                <a:cxn ang="0">
                  <a:pos x="1044" y="85"/>
                </a:cxn>
                <a:cxn ang="0">
                  <a:pos x="1027" y="95"/>
                </a:cxn>
                <a:cxn ang="0">
                  <a:pos x="664" y="95"/>
                </a:cxn>
                <a:cxn ang="0">
                  <a:pos x="518" y="114"/>
                </a:cxn>
                <a:cxn ang="0">
                  <a:pos x="388" y="161"/>
                </a:cxn>
                <a:cxn ang="0">
                  <a:pos x="276" y="246"/>
                </a:cxn>
                <a:cxn ang="0">
                  <a:pos x="190" y="359"/>
                </a:cxn>
                <a:cxn ang="0">
                  <a:pos x="129" y="482"/>
                </a:cxn>
                <a:cxn ang="0">
                  <a:pos x="95" y="633"/>
                </a:cxn>
                <a:cxn ang="0">
                  <a:pos x="1044" y="633"/>
                </a:cxn>
                <a:cxn ang="0">
                  <a:pos x="1052" y="642"/>
                </a:cxn>
                <a:cxn ang="0">
                  <a:pos x="1070" y="642"/>
                </a:cxn>
                <a:cxn ang="0">
                  <a:pos x="1078" y="661"/>
                </a:cxn>
                <a:cxn ang="0">
                  <a:pos x="1078" y="699"/>
                </a:cxn>
                <a:cxn ang="0">
                  <a:pos x="1070" y="718"/>
                </a:cxn>
                <a:cxn ang="0">
                  <a:pos x="1052" y="718"/>
                </a:cxn>
                <a:cxn ang="0">
                  <a:pos x="1035" y="727"/>
                </a:cxn>
                <a:cxn ang="0">
                  <a:pos x="1001" y="727"/>
                </a:cxn>
                <a:cxn ang="0">
                  <a:pos x="1001" y="708"/>
                </a:cxn>
                <a:cxn ang="0">
                  <a:pos x="95" y="708"/>
                </a:cxn>
                <a:cxn ang="0">
                  <a:pos x="129" y="859"/>
                </a:cxn>
                <a:cxn ang="0">
                  <a:pos x="190" y="982"/>
                </a:cxn>
                <a:cxn ang="0">
                  <a:pos x="276" y="1095"/>
                </a:cxn>
                <a:cxn ang="0">
                  <a:pos x="388" y="1180"/>
                </a:cxn>
                <a:cxn ang="0">
                  <a:pos x="518" y="1227"/>
                </a:cxn>
                <a:cxn ang="0">
                  <a:pos x="664" y="1246"/>
                </a:cxn>
                <a:cxn ang="0">
                  <a:pos x="1035" y="1246"/>
                </a:cxn>
                <a:cxn ang="0">
                  <a:pos x="1044" y="1256"/>
                </a:cxn>
                <a:cxn ang="0">
                  <a:pos x="1061" y="1256"/>
                </a:cxn>
                <a:cxn ang="0">
                  <a:pos x="1070" y="1275"/>
                </a:cxn>
                <a:cxn ang="0">
                  <a:pos x="1070" y="1312"/>
                </a:cxn>
                <a:cxn ang="0">
                  <a:pos x="1061" y="1331"/>
                </a:cxn>
                <a:cxn ang="0">
                  <a:pos x="1044" y="1331"/>
                </a:cxn>
                <a:cxn ang="0">
                  <a:pos x="1027" y="1341"/>
                </a:cxn>
                <a:cxn ang="0">
                  <a:pos x="656" y="1341"/>
                </a:cxn>
                <a:cxn ang="0">
                  <a:pos x="474" y="1322"/>
                </a:cxn>
                <a:cxn ang="0">
                  <a:pos x="319" y="1246"/>
                </a:cxn>
                <a:cxn ang="0">
                  <a:pos x="190" y="1152"/>
                </a:cxn>
                <a:cxn ang="0">
                  <a:pos x="86" y="1010"/>
                </a:cxn>
                <a:cxn ang="0">
                  <a:pos x="26" y="850"/>
                </a:cxn>
                <a:cxn ang="0">
                  <a:pos x="0" y="671"/>
                </a:cxn>
                <a:cxn ang="0">
                  <a:pos x="26" y="491"/>
                </a:cxn>
                <a:cxn ang="0">
                  <a:pos x="86" y="331"/>
                </a:cxn>
                <a:cxn ang="0">
                  <a:pos x="190" y="199"/>
                </a:cxn>
                <a:cxn ang="0">
                  <a:pos x="328" y="95"/>
                </a:cxn>
                <a:cxn ang="0">
                  <a:pos x="483" y="29"/>
                </a:cxn>
                <a:cxn ang="0">
                  <a:pos x="656" y="0"/>
                </a:cxn>
              </a:cxnLst>
              <a:rect l="0" t="0" r="r" b="b"/>
              <a:pathLst>
                <a:path w="1078" h="1341">
                  <a:moveTo>
                    <a:pt x="656" y="0"/>
                  </a:moveTo>
                  <a:lnTo>
                    <a:pt x="1035" y="0"/>
                  </a:lnTo>
                  <a:lnTo>
                    <a:pt x="1044" y="10"/>
                  </a:lnTo>
                  <a:lnTo>
                    <a:pt x="1061" y="10"/>
                  </a:lnTo>
                  <a:lnTo>
                    <a:pt x="1070" y="29"/>
                  </a:lnTo>
                  <a:lnTo>
                    <a:pt x="1070" y="67"/>
                  </a:lnTo>
                  <a:lnTo>
                    <a:pt x="1061" y="85"/>
                  </a:lnTo>
                  <a:lnTo>
                    <a:pt x="1044" y="85"/>
                  </a:lnTo>
                  <a:lnTo>
                    <a:pt x="1027" y="95"/>
                  </a:lnTo>
                  <a:lnTo>
                    <a:pt x="664" y="95"/>
                  </a:lnTo>
                  <a:lnTo>
                    <a:pt x="518" y="114"/>
                  </a:lnTo>
                  <a:lnTo>
                    <a:pt x="388" y="161"/>
                  </a:lnTo>
                  <a:lnTo>
                    <a:pt x="276" y="246"/>
                  </a:lnTo>
                  <a:lnTo>
                    <a:pt x="190" y="359"/>
                  </a:lnTo>
                  <a:lnTo>
                    <a:pt x="129" y="482"/>
                  </a:lnTo>
                  <a:lnTo>
                    <a:pt x="95" y="633"/>
                  </a:lnTo>
                  <a:lnTo>
                    <a:pt x="1044" y="633"/>
                  </a:lnTo>
                  <a:lnTo>
                    <a:pt x="1052" y="642"/>
                  </a:lnTo>
                  <a:lnTo>
                    <a:pt x="1070" y="642"/>
                  </a:lnTo>
                  <a:lnTo>
                    <a:pt x="1078" y="661"/>
                  </a:lnTo>
                  <a:lnTo>
                    <a:pt x="1078" y="699"/>
                  </a:lnTo>
                  <a:lnTo>
                    <a:pt x="1070" y="718"/>
                  </a:lnTo>
                  <a:lnTo>
                    <a:pt x="1052" y="718"/>
                  </a:lnTo>
                  <a:lnTo>
                    <a:pt x="1035" y="727"/>
                  </a:lnTo>
                  <a:lnTo>
                    <a:pt x="1001" y="727"/>
                  </a:lnTo>
                  <a:lnTo>
                    <a:pt x="1001" y="708"/>
                  </a:lnTo>
                  <a:lnTo>
                    <a:pt x="95" y="708"/>
                  </a:lnTo>
                  <a:lnTo>
                    <a:pt x="129" y="859"/>
                  </a:lnTo>
                  <a:lnTo>
                    <a:pt x="190" y="982"/>
                  </a:lnTo>
                  <a:lnTo>
                    <a:pt x="276" y="1095"/>
                  </a:lnTo>
                  <a:lnTo>
                    <a:pt x="388" y="1180"/>
                  </a:lnTo>
                  <a:lnTo>
                    <a:pt x="518" y="1227"/>
                  </a:lnTo>
                  <a:lnTo>
                    <a:pt x="664" y="1246"/>
                  </a:lnTo>
                  <a:lnTo>
                    <a:pt x="1035" y="1246"/>
                  </a:lnTo>
                  <a:lnTo>
                    <a:pt x="1044" y="1256"/>
                  </a:lnTo>
                  <a:lnTo>
                    <a:pt x="1061" y="1256"/>
                  </a:lnTo>
                  <a:lnTo>
                    <a:pt x="1070" y="1275"/>
                  </a:lnTo>
                  <a:lnTo>
                    <a:pt x="1070" y="1312"/>
                  </a:lnTo>
                  <a:lnTo>
                    <a:pt x="1061" y="1331"/>
                  </a:lnTo>
                  <a:lnTo>
                    <a:pt x="1044" y="1331"/>
                  </a:lnTo>
                  <a:lnTo>
                    <a:pt x="1027" y="1341"/>
                  </a:lnTo>
                  <a:lnTo>
                    <a:pt x="656" y="1341"/>
                  </a:lnTo>
                  <a:lnTo>
                    <a:pt x="474" y="1322"/>
                  </a:lnTo>
                  <a:lnTo>
                    <a:pt x="319" y="1246"/>
                  </a:lnTo>
                  <a:lnTo>
                    <a:pt x="190" y="1152"/>
                  </a:lnTo>
                  <a:lnTo>
                    <a:pt x="86" y="1010"/>
                  </a:lnTo>
                  <a:lnTo>
                    <a:pt x="26" y="850"/>
                  </a:lnTo>
                  <a:lnTo>
                    <a:pt x="0" y="671"/>
                  </a:lnTo>
                  <a:lnTo>
                    <a:pt x="26" y="491"/>
                  </a:lnTo>
                  <a:lnTo>
                    <a:pt x="86" y="331"/>
                  </a:lnTo>
                  <a:lnTo>
                    <a:pt x="190" y="199"/>
                  </a:lnTo>
                  <a:lnTo>
                    <a:pt x="328" y="95"/>
                  </a:lnTo>
                  <a:lnTo>
                    <a:pt x="483" y="29"/>
                  </a:lnTo>
                  <a:lnTo>
                    <a:pt x="6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79"/>
            <p:cNvSpPr>
              <a:spLocks noEditPoints="1"/>
            </p:cNvSpPr>
            <p:nvPr/>
          </p:nvSpPr>
          <p:spPr bwMode="auto">
            <a:xfrm>
              <a:off x="25070" y="3251"/>
              <a:ext cx="1483" cy="1585"/>
            </a:xfrm>
            <a:custGeom>
              <a:avLst/>
              <a:gdLst/>
              <a:ahLst/>
              <a:cxnLst>
                <a:cxn ang="0">
                  <a:pos x="733" y="858"/>
                </a:cxn>
                <a:cxn ang="0">
                  <a:pos x="1242" y="1415"/>
                </a:cxn>
                <a:cxn ang="0">
                  <a:pos x="1009" y="1076"/>
                </a:cxn>
                <a:cxn ang="0">
                  <a:pos x="879" y="849"/>
                </a:cxn>
                <a:cxn ang="0">
                  <a:pos x="1017" y="320"/>
                </a:cxn>
                <a:cxn ang="0">
                  <a:pos x="1009" y="651"/>
                </a:cxn>
                <a:cxn ang="0">
                  <a:pos x="1164" y="660"/>
                </a:cxn>
                <a:cxn ang="0">
                  <a:pos x="1250" y="434"/>
                </a:cxn>
                <a:cxn ang="0">
                  <a:pos x="1130" y="188"/>
                </a:cxn>
                <a:cxn ang="0">
                  <a:pos x="948" y="103"/>
                </a:cxn>
                <a:cxn ang="0">
                  <a:pos x="595" y="94"/>
                </a:cxn>
                <a:cxn ang="0">
                  <a:pos x="569" y="141"/>
                </a:cxn>
                <a:cxn ang="0">
                  <a:pos x="552" y="198"/>
                </a:cxn>
                <a:cxn ang="0">
                  <a:pos x="810" y="755"/>
                </a:cxn>
                <a:cxn ang="0">
                  <a:pos x="948" y="566"/>
                </a:cxn>
                <a:cxn ang="0">
                  <a:pos x="914" y="188"/>
                </a:cxn>
                <a:cxn ang="0">
                  <a:pos x="690" y="75"/>
                </a:cxn>
                <a:cxn ang="0">
                  <a:pos x="284" y="151"/>
                </a:cxn>
                <a:cxn ang="0">
                  <a:pos x="500" y="1510"/>
                </a:cxn>
                <a:cxn ang="0">
                  <a:pos x="491" y="103"/>
                </a:cxn>
                <a:cxn ang="0">
                  <a:pos x="34" y="0"/>
                </a:cxn>
                <a:cxn ang="0">
                  <a:pos x="974" y="28"/>
                </a:cxn>
                <a:cxn ang="0">
                  <a:pos x="1250" y="207"/>
                </a:cxn>
                <a:cxn ang="0">
                  <a:pos x="1302" y="556"/>
                </a:cxn>
                <a:cxn ang="0">
                  <a:pos x="1130" y="783"/>
                </a:cxn>
                <a:cxn ang="0">
                  <a:pos x="1035" y="972"/>
                </a:cxn>
                <a:cxn ang="0">
                  <a:pos x="1199" y="1236"/>
                </a:cxn>
                <a:cxn ang="0">
                  <a:pos x="1319" y="1406"/>
                </a:cxn>
                <a:cxn ang="0">
                  <a:pos x="1466" y="1519"/>
                </a:cxn>
                <a:cxn ang="0">
                  <a:pos x="1483" y="1566"/>
                </a:cxn>
                <a:cxn ang="0">
                  <a:pos x="1078" y="1585"/>
                </a:cxn>
                <a:cxn ang="0">
                  <a:pos x="1009" y="1481"/>
                </a:cxn>
                <a:cxn ang="0">
                  <a:pos x="638" y="858"/>
                </a:cxn>
                <a:cxn ang="0">
                  <a:pos x="543" y="1453"/>
                </a:cxn>
                <a:cxn ang="0">
                  <a:pos x="586" y="1500"/>
                </a:cxn>
                <a:cxn ang="0">
                  <a:pos x="707" y="1519"/>
                </a:cxn>
                <a:cxn ang="0">
                  <a:pos x="716" y="1576"/>
                </a:cxn>
                <a:cxn ang="0">
                  <a:pos x="0" y="1566"/>
                </a:cxn>
                <a:cxn ang="0">
                  <a:pos x="26" y="1519"/>
                </a:cxn>
                <a:cxn ang="0">
                  <a:pos x="181" y="1491"/>
                </a:cxn>
                <a:cxn ang="0">
                  <a:pos x="189" y="141"/>
                </a:cxn>
                <a:cxn ang="0">
                  <a:pos x="34" y="75"/>
                </a:cxn>
                <a:cxn ang="0">
                  <a:pos x="0" y="56"/>
                </a:cxn>
              </a:cxnLst>
              <a:rect l="0" t="0" r="r" b="b"/>
              <a:pathLst>
                <a:path w="1483" h="1585">
                  <a:moveTo>
                    <a:pt x="879" y="849"/>
                  </a:moveTo>
                  <a:lnTo>
                    <a:pt x="854" y="858"/>
                  </a:lnTo>
                  <a:lnTo>
                    <a:pt x="733" y="858"/>
                  </a:lnTo>
                  <a:lnTo>
                    <a:pt x="1112" y="1510"/>
                  </a:lnTo>
                  <a:lnTo>
                    <a:pt x="1319" y="1510"/>
                  </a:lnTo>
                  <a:lnTo>
                    <a:pt x="1242" y="1415"/>
                  </a:lnTo>
                  <a:lnTo>
                    <a:pt x="1155" y="1302"/>
                  </a:lnTo>
                  <a:lnTo>
                    <a:pt x="1078" y="1189"/>
                  </a:lnTo>
                  <a:lnTo>
                    <a:pt x="1009" y="1076"/>
                  </a:lnTo>
                  <a:lnTo>
                    <a:pt x="948" y="972"/>
                  </a:lnTo>
                  <a:lnTo>
                    <a:pt x="905" y="896"/>
                  </a:lnTo>
                  <a:lnTo>
                    <a:pt x="879" y="849"/>
                  </a:lnTo>
                  <a:close/>
                  <a:moveTo>
                    <a:pt x="948" y="103"/>
                  </a:moveTo>
                  <a:lnTo>
                    <a:pt x="992" y="207"/>
                  </a:lnTo>
                  <a:lnTo>
                    <a:pt x="1017" y="320"/>
                  </a:lnTo>
                  <a:lnTo>
                    <a:pt x="1026" y="434"/>
                  </a:lnTo>
                  <a:lnTo>
                    <a:pt x="1026" y="538"/>
                  </a:lnTo>
                  <a:lnTo>
                    <a:pt x="1009" y="651"/>
                  </a:lnTo>
                  <a:lnTo>
                    <a:pt x="966" y="745"/>
                  </a:lnTo>
                  <a:lnTo>
                    <a:pt x="1078" y="717"/>
                  </a:lnTo>
                  <a:lnTo>
                    <a:pt x="1164" y="660"/>
                  </a:lnTo>
                  <a:lnTo>
                    <a:pt x="1216" y="594"/>
                  </a:lnTo>
                  <a:lnTo>
                    <a:pt x="1242" y="519"/>
                  </a:lnTo>
                  <a:lnTo>
                    <a:pt x="1250" y="434"/>
                  </a:lnTo>
                  <a:lnTo>
                    <a:pt x="1233" y="330"/>
                  </a:lnTo>
                  <a:lnTo>
                    <a:pt x="1190" y="245"/>
                  </a:lnTo>
                  <a:lnTo>
                    <a:pt x="1130" y="188"/>
                  </a:lnTo>
                  <a:lnTo>
                    <a:pt x="1069" y="141"/>
                  </a:lnTo>
                  <a:lnTo>
                    <a:pt x="1000" y="122"/>
                  </a:lnTo>
                  <a:lnTo>
                    <a:pt x="948" y="103"/>
                  </a:lnTo>
                  <a:close/>
                  <a:moveTo>
                    <a:pt x="655" y="75"/>
                  </a:moveTo>
                  <a:lnTo>
                    <a:pt x="621" y="85"/>
                  </a:lnTo>
                  <a:lnTo>
                    <a:pt x="595" y="94"/>
                  </a:lnTo>
                  <a:lnTo>
                    <a:pt x="586" y="113"/>
                  </a:lnTo>
                  <a:lnTo>
                    <a:pt x="569" y="132"/>
                  </a:lnTo>
                  <a:lnTo>
                    <a:pt x="569" y="141"/>
                  </a:lnTo>
                  <a:lnTo>
                    <a:pt x="560" y="160"/>
                  </a:lnTo>
                  <a:lnTo>
                    <a:pt x="560" y="198"/>
                  </a:lnTo>
                  <a:lnTo>
                    <a:pt x="552" y="198"/>
                  </a:lnTo>
                  <a:lnTo>
                    <a:pt x="552" y="774"/>
                  </a:lnTo>
                  <a:lnTo>
                    <a:pt x="698" y="774"/>
                  </a:lnTo>
                  <a:lnTo>
                    <a:pt x="810" y="755"/>
                  </a:lnTo>
                  <a:lnTo>
                    <a:pt x="879" y="717"/>
                  </a:lnTo>
                  <a:lnTo>
                    <a:pt x="923" y="660"/>
                  </a:lnTo>
                  <a:lnTo>
                    <a:pt x="948" y="566"/>
                  </a:lnTo>
                  <a:lnTo>
                    <a:pt x="957" y="434"/>
                  </a:lnTo>
                  <a:lnTo>
                    <a:pt x="948" y="292"/>
                  </a:lnTo>
                  <a:lnTo>
                    <a:pt x="914" y="188"/>
                  </a:lnTo>
                  <a:lnTo>
                    <a:pt x="862" y="122"/>
                  </a:lnTo>
                  <a:lnTo>
                    <a:pt x="785" y="85"/>
                  </a:lnTo>
                  <a:lnTo>
                    <a:pt x="690" y="75"/>
                  </a:lnTo>
                  <a:lnTo>
                    <a:pt x="655" y="75"/>
                  </a:lnTo>
                  <a:close/>
                  <a:moveTo>
                    <a:pt x="267" y="75"/>
                  </a:moveTo>
                  <a:lnTo>
                    <a:pt x="284" y="151"/>
                  </a:lnTo>
                  <a:lnTo>
                    <a:pt x="284" y="1434"/>
                  </a:lnTo>
                  <a:lnTo>
                    <a:pt x="267" y="1510"/>
                  </a:lnTo>
                  <a:lnTo>
                    <a:pt x="500" y="1510"/>
                  </a:lnTo>
                  <a:lnTo>
                    <a:pt x="483" y="1434"/>
                  </a:lnTo>
                  <a:lnTo>
                    <a:pt x="483" y="132"/>
                  </a:lnTo>
                  <a:lnTo>
                    <a:pt x="491" y="103"/>
                  </a:lnTo>
                  <a:lnTo>
                    <a:pt x="509" y="75"/>
                  </a:lnTo>
                  <a:lnTo>
                    <a:pt x="267" y="75"/>
                  </a:lnTo>
                  <a:close/>
                  <a:moveTo>
                    <a:pt x="34" y="0"/>
                  </a:moveTo>
                  <a:lnTo>
                    <a:pt x="750" y="0"/>
                  </a:lnTo>
                  <a:lnTo>
                    <a:pt x="862" y="9"/>
                  </a:lnTo>
                  <a:lnTo>
                    <a:pt x="974" y="28"/>
                  </a:lnTo>
                  <a:lnTo>
                    <a:pt x="1086" y="66"/>
                  </a:lnTo>
                  <a:lnTo>
                    <a:pt x="1173" y="132"/>
                  </a:lnTo>
                  <a:lnTo>
                    <a:pt x="1250" y="207"/>
                  </a:lnTo>
                  <a:lnTo>
                    <a:pt x="1302" y="311"/>
                  </a:lnTo>
                  <a:lnTo>
                    <a:pt x="1319" y="434"/>
                  </a:lnTo>
                  <a:lnTo>
                    <a:pt x="1302" y="556"/>
                  </a:lnTo>
                  <a:lnTo>
                    <a:pt x="1268" y="660"/>
                  </a:lnTo>
                  <a:lnTo>
                    <a:pt x="1207" y="726"/>
                  </a:lnTo>
                  <a:lnTo>
                    <a:pt x="1130" y="783"/>
                  </a:lnTo>
                  <a:lnTo>
                    <a:pt x="1043" y="821"/>
                  </a:lnTo>
                  <a:lnTo>
                    <a:pt x="948" y="840"/>
                  </a:lnTo>
                  <a:lnTo>
                    <a:pt x="1035" y="972"/>
                  </a:lnTo>
                  <a:lnTo>
                    <a:pt x="1104" y="1085"/>
                  </a:lnTo>
                  <a:lnTo>
                    <a:pt x="1155" y="1179"/>
                  </a:lnTo>
                  <a:lnTo>
                    <a:pt x="1199" y="1236"/>
                  </a:lnTo>
                  <a:lnTo>
                    <a:pt x="1216" y="1264"/>
                  </a:lnTo>
                  <a:lnTo>
                    <a:pt x="1259" y="1330"/>
                  </a:lnTo>
                  <a:lnTo>
                    <a:pt x="1319" y="1406"/>
                  </a:lnTo>
                  <a:lnTo>
                    <a:pt x="1388" y="1472"/>
                  </a:lnTo>
                  <a:lnTo>
                    <a:pt x="1449" y="1510"/>
                  </a:lnTo>
                  <a:lnTo>
                    <a:pt x="1466" y="1519"/>
                  </a:lnTo>
                  <a:lnTo>
                    <a:pt x="1475" y="1529"/>
                  </a:lnTo>
                  <a:lnTo>
                    <a:pt x="1483" y="1547"/>
                  </a:lnTo>
                  <a:lnTo>
                    <a:pt x="1483" y="1566"/>
                  </a:lnTo>
                  <a:lnTo>
                    <a:pt x="1466" y="1576"/>
                  </a:lnTo>
                  <a:lnTo>
                    <a:pt x="1457" y="1585"/>
                  </a:lnTo>
                  <a:lnTo>
                    <a:pt x="1078" y="1585"/>
                  </a:lnTo>
                  <a:lnTo>
                    <a:pt x="1052" y="1557"/>
                  </a:lnTo>
                  <a:lnTo>
                    <a:pt x="1035" y="1529"/>
                  </a:lnTo>
                  <a:lnTo>
                    <a:pt x="1009" y="1481"/>
                  </a:lnTo>
                  <a:lnTo>
                    <a:pt x="974" y="1434"/>
                  </a:lnTo>
                  <a:lnTo>
                    <a:pt x="957" y="1396"/>
                  </a:lnTo>
                  <a:lnTo>
                    <a:pt x="638" y="858"/>
                  </a:lnTo>
                  <a:lnTo>
                    <a:pt x="534" y="858"/>
                  </a:lnTo>
                  <a:lnTo>
                    <a:pt x="534" y="1425"/>
                  </a:lnTo>
                  <a:lnTo>
                    <a:pt x="543" y="1453"/>
                  </a:lnTo>
                  <a:lnTo>
                    <a:pt x="543" y="1481"/>
                  </a:lnTo>
                  <a:lnTo>
                    <a:pt x="560" y="1491"/>
                  </a:lnTo>
                  <a:lnTo>
                    <a:pt x="586" y="1500"/>
                  </a:lnTo>
                  <a:lnTo>
                    <a:pt x="621" y="1510"/>
                  </a:lnTo>
                  <a:lnTo>
                    <a:pt x="698" y="1510"/>
                  </a:lnTo>
                  <a:lnTo>
                    <a:pt x="707" y="1519"/>
                  </a:lnTo>
                  <a:lnTo>
                    <a:pt x="724" y="1529"/>
                  </a:lnTo>
                  <a:lnTo>
                    <a:pt x="724" y="1566"/>
                  </a:lnTo>
                  <a:lnTo>
                    <a:pt x="716" y="1576"/>
                  </a:lnTo>
                  <a:lnTo>
                    <a:pt x="698" y="1585"/>
                  </a:lnTo>
                  <a:lnTo>
                    <a:pt x="34" y="1585"/>
                  </a:lnTo>
                  <a:lnTo>
                    <a:pt x="0" y="1566"/>
                  </a:lnTo>
                  <a:lnTo>
                    <a:pt x="0" y="1529"/>
                  </a:lnTo>
                  <a:lnTo>
                    <a:pt x="8" y="1519"/>
                  </a:lnTo>
                  <a:lnTo>
                    <a:pt x="26" y="1519"/>
                  </a:lnTo>
                  <a:lnTo>
                    <a:pt x="34" y="1510"/>
                  </a:lnTo>
                  <a:lnTo>
                    <a:pt x="138" y="1510"/>
                  </a:lnTo>
                  <a:lnTo>
                    <a:pt x="181" y="1491"/>
                  </a:lnTo>
                  <a:lnTo>
                    <a:pt x="198" y="1444"/>
                  </a:lnTo>
                  <a:lnTo>
                    <a:pt x="198" y="207"/>
                  </a:lnTo>
                  <a:lnTo>
                    <a:pt x="189" y="141"/>
                  </a:lnTo>
                  <a:lnTo>
                    <a:pt x="172" y="94"/>
                  </a:lnTo>
                  <a:lnTo>
                    <a:pt x="129" y="75"/>
                  </a:lnTo>
                  <a:lnTo>
                    <a:pt x="34" y="75"/>
                  </a:lnTo>
                  <a:lnTo>
                    <a:pt x="26" y="66"/>
                  </a:lnTo>
                  <a:lnTo>
                    <a:pt x="8" y="66"/>
                  </a:lnTo>
                  <a:lnTo>
                    <a:pt x="0" y="56"/>
                  </a:lnTo>
                  <a:lnTo>
                    <a:pt x="0" y="18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80"/>
            <p:cNvSpPr>
              <a:spLocks/>
            </p:cNvSpPr>
            <p:nvPr/>
          </p:nvSpPr>
          <p:spPr bwMode="auto">
            <a:xfrm>
              <a:off x="26760" y="4713"/>
              <a:ext cx="1018" cy="85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984" y="0"/>
                </a:cxn>
                <a:cxn ang="0">
                  <a:pos x="1001" y="10"/>
                </a:cxn>
                <a:cxn ang="0">
                  <a:pos x="1010" y="10"/>
                </a:cxn>
                <a:cxn ang="0">
                  <a:pos x="1018" y="29"/>
                </a:cxn>
                <a:cxn ang="0">
                  <a:pos x="1018" y="67"/>
                </a:cxn>
                <a:cxn ang="0">
                  <a:pos x="1001" y="76"/>
                </a:cxn>
                <a:cxn ang="0">
                  <a:pos x="992" y="85"/>
                </a:cxn>
                <a:cxn ang="0">
                  <a:pos x="958" y="85"/>
                </a:cxn>
                <a:cxn ang="0">
                  <a:pos x="958" y="76"/>
                </a:cxn>
                <a:cxn ang="0">
                  <a:pos x="26" y="76"/>
                </a:cxn>
                <a:cxn ang="0">
                  <a:pos x="18" y="67"/>
                </a:cxn>
                <a:cxn ang="0">
                  <a:pos x="0" y="57"/>
                </a:cxn>
                <a:cxn ang="0">
                  <a:pos x="0" y="19"/>
                </a:cxn>
                <a:cxn ang="0">
                  <a:pos x="18" y="10"/>
                </a:cxn>
                <a:cxn ang="0">
                  <a:pos x="26" y="0"/>
                </a:cxn>
              </a:cxnLst>
              <a:rect l="0" t="0" r="r" b="b"/>
              <a:pathLst>
                <a:path w="1018" h="85">
                  <a:moveTo>
                    <a:pt x="26" y="0"/>
                  </a:moveTo>
                  <a:lnTo>
                    <a:pt x="984" y="0"/>
                  </a:lnTo>
                  <a:lnTo>
                    <a:pt x="1001" y="10"/>
                  </a:lnTo>
                  <a:lnTo>
                    <a:pt x="1010" y="10"/>
                  </a:lnTo>
                  <a:lnTo>
                    <a:pt x="1018" y="29"/>
                  </a:lnTo>
                  <a:lnTo>
                    <a:pt x="1018" y="67"/>
                  </a:lnTo>
                  <a:lnTo>
                    <a:pt x="1001" y="76"/>
                  </a:lnTo>
                  <a:lnTo>
                    <a:pt x="992" y="85"/>
                  </a:lnTo>
                  <a:lnTo>
                    <a:pt x="958" y="85"/>
                  </a:lnTo>
                  <a:lnTo>
                    <a:pt x="958" y="76"/>
                  </a:lnTo>
                  <a:lnTo>
                    <a:pt x="26" y="76"/>
                  </a:lnTo>
                  <a:lnTo>
                    <a:pt x="18" y="67"/>
                  </a:lnTo>
                  <a:lnTo>
                    <a:pt x="0" y="57"/>
                  </a:lnTo>
                  <a:lnTo>
                    <a:pt x="0" y="19"/>
                  </a:lnTo>
                  <a:lnTo>
                    <a:pt x="18" y="1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81"/>
            <p:cNvSpPr>
              <a:spLocks/>
            </p:cNvSpPr>
            <p:nvPr/>
          </p:nvSpPr>
          <p:spPr bwMode="auto">
            <a:xfrm>
              <a:off x="28184" y="3090"/>
              <a:ext cx="759" cy="2341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189" y="19"/>
                </a:cxn>
                <a:cxn ang="0">
                  <a:pos x="345" y="94"/>
                </a:cxn>
                <a:cxn ang="0">
                  <a:pos x="439" y="227"/>
                </a:cxn>
                <a:cxn ang="0">
                  <a:pos x="448" y="916"/>
                </a:cxn>
                <a:cxn ang="0">
                  <a:pos x="457" y="935"/>
                </a:cxn>
                <a:cxn ang="0">
                  <a:pos x="552" y="1076"/>
                </a:cxn>
                <a:cxn ang="0">
                  <a:pos x="724" y="1142"/>
                </a:cxn>
                <a:cxn ang="0">
                  <a:pos x="750" y="1152"/>
                </a:cxn>
                <a:cxn ang="0">
                  <a:pos x="759" y="1189"/>
                </a:cxn>
                <a:cxn ang="0">
                  <a:pos x="741" y="1199"/>
                </a:cxn>
                <a:cxn ang="0">
                  <a:pos x="621" y="1227"/>
                </a:cxn>
                <a:cxn ang="0">
                  <a:pos x="483" y="1350"/>
                </a:cxn>
                <a:cxn ang="0">
                  <a:pos x="457" y="2048"/>
                </a:cxn>
                <a:cxn ang="0">
                  <a:pos x="370" y="2228"/>
                </a:cxn>
                <a:cxn ang="0">
                  <a:pos x="172" y="2331"/>
                </a:cxn>
                <a:cxn ang="0">
                  <a:pos x="25" y="2341"/>
                </a:cxn>
                <a:cxn ang="0">
                  <a:pos x="8" y="2294"/>
                </a:cxn>
                <a:cxn ang="0">
                  <a:pos x="25" y="2284"/>
                </a:cxn>
                <a:cxn ang="0">
                  <a:pos x="224" y="2209"/>
                </a:cxn>
                <a:cxn ang="0">
                  <a:pos x="301" y="2086"/>
                </a:cxn>
                <a:cxn ang="0">
                  <a:pos x="310" y="1463"/>
                </a:cxn>
                <a:cxn ang="0">
                  <a:pos x="370" y="1293"/>
                </a:cxn>
                <a:cxn ang="0">
                  <a:pos x="560" y="1170"/>
                </a:cxn>
                <a:cxn ang="0">
                  <a:pos x="396" y="1076"/>
                </a:cxn>
                <a:cxn ang="0">
                  <a:pos x="319" y="944"/>
                </a:cxn>
                <a:cxn ang="0">
                  <a:pos x="310" y="274"/>
                </a:cxn>
                <a:cxn ang="0">
                  <a:pos x="301" y="255"/>
                </a:cxn>
                <a:cxn ang="0">
                  <a:pos x="207" y="113"/>
                </a:cxn>
                <a:cxn ang="0">
                  <a:pos x="34" y="57"/>
                </a:cxn>
                <a:cxn ang="0">
                  <a:pos x="0" y="47"/>
                </a:cxn>
                <a:cxn ang="0">
                  <a:pos x="17" y="0"/>
                </a:cxn>
              </a:cxnLst>
              <a:rect l="0" t="0" r="r" b="b"/>
              <a:pathLst>
                <a:path w="759" h="2341">
                  <a:moveTo>
                    <a:pt x="17" y="0"/>
                  </a:moveTo>
                  <a:lnTo>
                    <a:pt x="43" y="0"/>
                  </a:lnTo>
                  <a:lnTo>
                    <a:pt x="103" y="10"/>
                  </a:lnTo>
                  <a:lnTo>
                    <a:pt x="189" y="19"/>
                  </a:lnTo>
                  <a:lnTo>
                    <a:pt x="267" y="47"/>
                  </a:lnTo>
                  <a:lnTo>
                    <a:pt x="345" y="94"/>
                  </a:lnTo>
                  <a:lnTo>
                    <a:pt x="405" y="161"/>
                  </a:lnTo>
                  <a:lnTo>
                    <a:pt x="439" y="227"/>
                  </a:lnTo>
                  <a:lnTo>
                    <a:pt x="448" y="293"/>
                  </a:lnTo>
                  <a:lnTo>
                    <a:pt x="448" y="916"/>
                  </a:lnTo>
                  <a:lnTo>
                    <a:pt x="457" y="925"/>
                  </a:lnTo>
                  <a:lnTo>
                    <a:pt x="457" y="935"/>
                  </a:lnTo>
                  <a:lnTo>
                    <a:pt x="491" y="1010"/>
                  </a:lnTo>
                  <a:lnTo>
                    <a:pt x="552" y="1076"/>
                  </a:lnTo>
                  <a:lnTo>
                    <a:pt x="629" y="1123"/>
                  </a:lnTo>
                  <a:lnTo>
                    <a:pt x="724" y="1142"/>
                  </a:lnTo>
                  <a:lnTo>
                    <a:pt x="733" y="1152"/>
                  </a:lnTo>
                  <a:lnTo>
                    <a:pt x="750" y="1152"/>
                  </a:lnTo>
                  <a:lnTo>
                    <a:pt x="759" y="1161"/>
                  </a:lnTo>
                  <a:lnTo>
                    <a:pt x="759" y="1189"/>
                  </a:lnTo>
                  <a:lnTo>
                    <a:pt x="750" y="1199"/>
                  </a:lnTo>
                  <a:lnTo>
                    <a:pt x="741" y="1199"/>
                  </a:lnTo>
                  <a:lnTo>
                    <a:pt x="690" y="1208"/>
                  </a:lnTo>
                  <a:lnTo>
                    <a:pt x="621" y="1227"/>
                  </a:lnTo>
                  <a:lnTo>
                    <a:pt x="543" y="1274"/>
                  </a:lnTo>
                  <a:lnTo>
                    <a:pt x="483" y="1350"/>
                  </a:lnTo>
                  <a:lnTo>
                    <a:pt x="457" y="1435"/>
                  </a:lnTo>
                  <a:lnTo>
                    <a:pt x="457" y="2048"/>
                  </a:lnTo>
                  <a:lnTo>
                    <a:pt x="431" y="2152"/>
                  </a:lnTo>
                  <a:lnTo>
                    <a:pt x="370" y="2228"/>
                  </a:lnTo>
                  <a:lnTo>
                    <a:pt x="284" y="2294"/>
                  </a:lnTo>
                  <a:lnTo>
                    <a:pt x="172" y="2331"/>
                  </a:lnTo>
                  <a:lnTo>
                    <a:pt x="51" y="2341"/>
                  </a:lnTo>
                  <a:lnTo>
                    <a:pt x="25" y="2341"/>
                  </a:lnTo>
                  <a:lnTo>
                    <a:pt x="8" y="2322"/>
                  </a:lnTo>
                  <a:lnTo>
                    <a:pt x="8" y="2294"/>
                  </a:lnTo>
                  <a:lnTo>
                    <a:pt x="17" y="2284"/>
                  </a:lnTo>
                  <a:lnTo>
                    <a:pt x="25" y="2284"/>
                  </a:lnTo>
                  <a:lnTo>
                    <a:pt x="138" y="2256"/>
                  </a:lnTo>
                  <a:lnTo>
                    <a:pt x="224" y="2209"/>
                  </a:lnTo>
                  <a:lnTo>
                    <a:pt x="276" y="2152"/>
                  </a:lnTo>
                  <a:lnTo>
                    <a:pt x="301" y="2086"/>
                  </a:lnTo>
                  <a:lnTo>
                    <a:pt x="310" y="2020"/>
                  </a:lnTo>
                  <a:lnTo>
                    <a:pt x="310" y="1463"/>
                  </a:lnTo>
                  <a:lnTo>
                    <a:pt x="327" y="1369"/>
                  </a:lnTo>
                  <a:lnTo>
                    <a:pt x="370" y="1293"/>
                  </a:lnTo>
                  <a:lnTo>
                    <a:pt x="448" y="1218"/>
                  </a:lnTo>
                  <a:lnTo>
                    <a:pt x="560" y="1170"/>
                  </a:lnTo>
                  <a:lnTo>
                    <a:pt x="474" y="1133"/>
                  </a:lnTo>
                  <a:lnTo>
                    <a:pt x="396" y="1076"/>
                  </a:lnTo>
                  <a:lnTo>
                    <a:pt x="345" y="1010"/>
                  </a:lnTo>
                  <a:lnTo>
                    <a:pt x="319" y="944"/>
                  </a:lnTo>
                  <a:lnTo>
                    <a:pt x="310" y="859"/>
                  </a:lnTo>
                  <a:lnTo>
                    <a:pt x="310" y="274"/>
                  </a:lnTo>
                  <a:lnTo>
                    <a:pt x="301" y="264"/>
                  </a:lnTo>
                  <a:lnTo>
                    <a:pt x="301" y="255"/>
                  </a:lnTo>
                  <a:lnTo>
                    <a:pt x="267" y="179"/>
                  </a:lnTo>
                  <a:lnTo>
                    <a:pt x="207" y="113"/>
                  </a:lnTo>
                  <a:lnTo>
                    <a:pt x="129" y="76"/>
                  </a:lnTo>
                  <a:lnTo>
                    <a:pt x="34" y="57"/>
                  </a:lnTo>
                  <a:lnTo>
                    <a:pt x="8" y="57"/>
                  </a:lnTo>
                  <a:lnTo>
                    <a:pt x="0" y="47"/>
                  </a:lnTo>
                  <a:lnTo>
                    <a:pt x="0" y="19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8" name="TextBox 107"/>
          <p:cNvSpPr txBox="1"/>
          <p:nvPr/>
        </p:nvSpPr>
        <p:spPr>
          <a:xfrm>
            <a:off x="0" y="4267200"/>
            <a:ext cx="9144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9900"/>
                </a:solidFill>
              </a:rPr>
              <a:t>BPS particles of charge  </a:t>
            </a:r>
            <a:r>
              <a:rPr lang="en-US" sz="3200" dirty="0" smtClean="0">
                <a:solidFill>
                  <a:srgbClr val="009900"/>
                </a:solidFill>
                <a:sym typeface="Symbol"/>
              </a:rPr>
              <a:t></a:t>
            </a:r>
            <a:r>
              <a:rPr lang="en-US" sz="3200" dirty="0" smtClean="0">
                <a:solidFill>
                  <a:srgbClr val="009900"/>
                </a:solidFill>
              </a:rPr>
              <a:t>  can bind to the defect states in charge sector </a:t>
            </a:r>
            <a:r>
              <a:rPr lang="en-US" sz="3200" dirty="0" smtClean="0">
                <a:solidFill>
                  <a:srgbClr val="009900"/>
                </a:solidFill>
                <a:sym typeface="Mathematica1"/>
              </a:rPr>
              <a:t></a:t>
            </a:r>
            <a:r>
              <a:rPr lang="en-US" sz="3200" baseline="-25000" dirty="0" smtClean="0">
                <a:solidFill>
                  <a:srgbClr val="009900"/>
                </a:solidFill>
                <a:sym typeface="Mathematica1"/>
              </a:rPr>
              <a:t>c</a:t>
            </a:r>
            <a:r>
              <a:rPr lang="en-US" sz="3200" dirty="0" smtClean="0">
                <a:solidFill>
                  <a:srgbClr val="009900"/>
                </a:solidFill>
                <a:sym typeface="Mathematica1"/>
              </a:rPr>
              <a:t>  to make new framed BPS states: </a:t>
            </a:r>
            <a:endParaRPr lang="en-US" sz="3200" dirty="0">
              <a:solidFill>
                <a:srgbClr val="009900"/>
              </a:solidFill>
            </a:endParaRPr>
          </a:p>
        </p:txBody>
      </p:sp>
      <p:grpSp>
        <p:nvGrpSpPr>
          <p:cNvPr id="6148" name="Group 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2286000" y="5715000"/>
            <a:ext cx="3896757" cy="914400"/>
            <a:chOff x="1592" y="3587"/>
            <a:chExt cx="10705" cy="2512"/>
          </a:xfrm>
          <a:solidFill>
            <a:srgbClr val="0000FF"/>
          </a:solidFill>
        </p:grpSpPr>
        <p:sp>
          <p:nvSpPr>
            <p:cNvPr id="6150" name="Freeform 6"/>
            <p:cNvSpPr>
              <a:spLocks/>
            </p:cNvSpPr>
            <p:nvPr/>
          </p:nvSpPr>
          <p:spPr bwMode="auto">
            <a:xfrm>
              <a:off x="1592" y="4508"/>
              <a:ext cx="652" cy="733"/>
            </a:xfrm>
            <a:custGeom>
              <a:avLst/>
              <a:gdLst/>
              <a:ahLst/>
              <a:cxnLst>
                <a:cxn ang="0">
                  <a:pos x="219" y="10"/>
                </a:cxn>
                <a:cxn ang="0">
                  <a:pos x="295" y="73"/>
                </a:cxn>
                <a:cxn ang="0">
                  <a:pos x="331" y="100"/>
                </a:cxn>
                <a:cxn ang="0">
                  <a:pos x="388" y="47"/>
                </a:cxn>
                <a:cxn ang="0">
                  <a:pos x="470" y="6"/>
                </a:cxn>
                <a:cxn ang="0">
                  <a:pos x="563" y="6"/>
                </a:cxn>
                <a:cxn ang="0">
                  <a:pos x="629" y="43"/>
                </a:cxn>
                <a:cxn ang="0">
                  <a:pos x="652" y="104"/>
                </a:cxn>
                <a:cxn ang="0">
                  <a:pos x="623" y="174"/>
                </a:cxn>
                <a:cxn ang="0">
                  <a:pos x="563" y="201"/>
                </a:cxn>
                <a:cxn ang="0">
                  <a:pos x="517" y="184"/>
                </a:cxn>
                <a:cxn ang="0">
                  <a:pos x="500" y="147"/>
                </a:cxn>
                <a:cxn ang="0">
                  <a:pos x="523" y="87"/>
                </a:cxn>
                <a:cxn ang="0">
                  <a:pos x="586" y="57"/>
                </a:cxn>
                <a:cxn ang="0">
                  <a:pos x="566" y="47"/>
                </a:cxn>
                <a:cxn ang="0">
                  <a:pos x="520" y="37"/>
                </a:cxn>
                <a:cxn ang="0">
                  <a:pos x="434" y="60"/>
                </a:cxn>
                <a:cxn ang="0">
                  <a:pos x="391" y="90"/>
                </a:cxn>
                <a:cxn ang="0">
                  <a:pos x="345" y="147"/>
                </a:cxn>
                <a:cxn ang="0">
                  <a:pos x="308" y="204"/>
                </a:cxn>
                <a:cxn ang="0">
                  <a:pos x="292" y="254"/>
                </a:cxn>
                <a:cxn ang="0">
                  <a:pos x="272" y="348"/>
                </a:cxn>
                <a:cxn ang="0">
                  <a:pos x="249" y="432"/>
                </a:cxn>
                <a:cxn ang="0">
                  <a:pos x="239" y="482"/>
                </a:cxn>
                <a:cxn ang="0">
                  <a:pos x="215" y="569"/>
                </a:cxn>
                <a:cxn ang="0">
                  <a:pos x="196" y="650"/>
                </a:cxn>
                <a:cxn ang="0">
                  <a:pos x="186" y="686"/>
                </a:cxn>
                <a:cxn ang="0">
                  <a:pos x="159" y="723"/>
                </a:cxn>
                <a:cxn ang="0">
                  <a:pos x="126" y="733"/>
                </a:cxn>
                <a:cxn ang="0">
                  <a:pos x="103" y="727"/>
                </a:cxn>
                <a:cxn ang="0">
                  <a:pos x="86" y="713"/>
                </a:cxn>
                <a:cxn ang="0">
                  <a:pos x="80" y="690"/>
                </a:cxn>
                <a:cxn ang="0">
                  <a:pos x="86" y="660"/>
                </a:cxn>
                <a:cxn ang="0">
                  <a:pos x="93" y="619"/>
                </a:cxn>
                <a:cxn ang="0">
                  <a:pos x="189" y="248"/>
                </a:cxn>
                <a:cxn ang="0">
                  <a:pos x="205" y="174"/>
                </a:cxn>
                <a:cxn ang="0">
                  <a:pos x="212" y="130"/>
                </a:cxn>
                <a:cxn ang="0">
                  <a:pos x="209" y="73"/>
                </a:cxn>
                <a:cxn ang="0">
                  <a:pos x="182" y="40"/>
                </a:cxn>
                <a:cxn ang="0">
                  <a:pos x="129" y="47"/>
                </a:cxn>
                <a:cxn ang="0">
                  <a:pos x="83" y="110"/>
                </a:cxn>
                <a:cxn ang="0">
                  <a:pos x="47" y="231"/>
                </a:cxn>
                <a:cxn ang="0">
                  <a:pos x="40" y="251"/>
                </a:cxn>
                <a:cxn ang="0">
                  <a:pos x="33" y="261"/>
                </a:cxn>
                <a:cxn ang="0">
                  <a:pos x="23" y="264"/>
                </a:cxn>
                <a:cxn ang="0">
                  <a:pos x="17" y="264"/>
                </a:cxn>
                <a:cxn ang="0">
                  <a:pos x="7" y="264"/>
                </a:cxn>
                <a:cxn ang="0">
                  <a:pos x="0" y="258"/>
                </a:cxn>
                <a:cxn ang="0">
                  <a:pos x="0" y="241"/>
                </a:cxn>
                <a:cxn ang="0">
                  <a:pos x="14" y="191"/>
                </a:cxn>
                <a:cxn ang="0">
                  <a:pos x="37" y="124"/>
                </a:cxn>
                <a:cxn ang="0">
                  <a:pos x="60" y="73"/>
                </a:cxn>
                <a:cxn ang="0">
                  <a:pos x="100" y="27"/>
                </a:cxn>
                <a:cxn ang="0">
                  <a:pos x="166" y="0"/>
                </a:cxn>
              </a:cxnLst>
              <a:rect l="0" t="0" r="r" b="b"/>
              <a:pathLst>
                <a:path w="652" h="733">
                  <a:moveTo>
                    <a:pt x="166" y="0"/>
                  </a:moveTo>
                  <a:lnTo>
                    <a:pt x="219" y="10"/>
                  </a:lnTo>
                  <a:lnTo>
                    <a:pt x="265" y="37"/>
                  </a:lnTo>
                  <a:lnTo>
                    <a:pt x="295" y="73"/>
                  </a:lnTo>
                  <a:lnTo>
                    <a:pt x="311" y="127"/>
                  </a:lnTo>
                  <a:lnTo>
                    <a:pt x="331" y="100"/>
                  </a:lnTo>
                  <a:lnTo>
                    <a:pt x="358" y="73"/>
                  </a:lnTo>
                  <a:lnTo>
                    <a:pt x="388" y="47"/>
                  </a:lnTo>
                  <a:lnTo>
                    <a:pt x="424" y="23"/>
                  </a:lnTo>
                  <a:lnTo>
                    <a:pt x="470" y="6"/>
                  </a:lnTo>
                  <a:lnTo>
                    <a:pt x="520" y="0"/>
                  </a:lnTo>
                  <a:lnTo>
                    <a:pt x="563" y="6"/>
                  </a:lnTo>
                  <a:lnTo>
                    <a:pt x="599" y="23"/>
                  </a:lnTo>
                  <a:lnTo>
                    <a:pt x="629" y="43"/>
                  </a:lnTo>
                  <a:lnTo>
                    <a:pt x="646" y="73"/>
                  </a:lnTo>
                  <a:lnTo>
                    <a:pt x="652" y="104"/>
                  </a:lnTo>
                  <a:lnTo>
                    <a:pt x="642" y="144"/>
                  </a:lnTo>
                  <a:lnTo>
                    <a:pt x="623" y="174"/>
                  </a:lnTo>
                  <a:lnTo>
                    <a:pt x="596" y="194"/>
                  </a:lnTo>
                  <a:lnTo>
                    <a:pt x="563" y="201"/>
                  </a:lnTo>
                  <a:lnTo>
                    <a:pt x="536" y="197"/>
                  </a:lnTo>
                  <a:lnTo>
                    <a:pt x="517" y="184"/>
                  </a:lnTo>
                  <a:lnTo>
                    <a:pt x="503" y="164"/>
                  </a:lnTo>
                  <a:lnTo>
                    <a:pt x="500" y="147"/>
                  </a:lnTo>
                  <a:lnTo>
                    <a:pt x="507" y="114"/>
                  </a:lnTo>
                  <a:lnTo>
                    <a:pt x="523" y="87"/>
                  </a:lnTo>
                  <a:lnTo>
                    <a:pt x="553" y="67"/>
                  </a:lnTo>
                  <a:lnTo>
                    <a:pt x="586" y="57"/>
                  </a:lnTo>
                  <a:lnTo>
                    <a:pt x="580" y="53"/>
                  </a:lnTo>
                  <a:lnTo>
                    <a:pt x="566" y="47"/>
                  </a:lnTo>
                  <a:lnTo>
                    <a:pt x="546" y="40"/>
                  </a:lnTo>
                  <a:lnTo>
                    <a:pt x="520" y="37"/>
                  </a:lnTo>
                  <a:lnTo>
                    <a:pt x="470" y="43"/>
                  </a:lnTo>
                  <a:lnTo>
                    <a:pt x="434" y="60"/>
                  </a:lnTo>
                  <a:lnTo>
                    <a:pt x="407" y="77"/>
                  </a:lnTo>
                  <a:lnTo>
                    <a:pt x="391" y="90"/>
                  </a:lnTo>
                  <a:lnTo>
                    <a:pt x="368" y="117"/>
                  </a:lnTo>
                  <a:lnTo>
                    <a:pt x="345" y="147"/>
                  </a:lnTo>
                  <a:lnTo>
                    <a:pt x="325" y="177"/>
                  </a:lnTo>
                  <a:lnTo>
                    <a:pt x="308" y="204"/>
                  </a:lnTo>
                  <a:lnTo>
                    <a:pt x="301" y="221"/>
                  </a:lnTo>
                  <a:lnTo>
                    <a:pt x="292" y="254"/>
                  </a:lnTo>
                  <a:lnTo>
                    <a:pt x="282" y="298"/>
                  </a:lnTo>
                  <a:lnTo>
                    <a:pt x="272" y="348"/>
                  </a:lnTo>
                  <a:lnTo>
                    <a:pt x="258" y="395"/>
                  </a:lnTo>
                  <a:lnTo>
                    <a:pt x="249" y="432"/>
                  </a:lnTo>
                  <a:lnTo>
                    <a:pt x="245" y="452"/>
                  </a:lnTo>
                  <a:lnTo>
                    <a:pt x="239" y="482"/>
                  </a:lnTo>
                  <a:lnTo>
                    <a:pt x="229" y="526"/>
                  </a:lnTo>
                  <a:lnTo>
                    <a:pt x="215" y="569"/>
                  </a:lnTo>
                  <a:lnTo>
                    <a:pt x="205" y="613"/>
                  </a:lnTo>
                  <a:lnTo>
                    <a:pt x="196" y="650"/>
                  </a:lnTo>
                  <a:lnTo>
                    <a:pt x="189" y="676"/>
                  </a:lnTo>
                  <a:lnTo>
                    <a:pt x="186" y="686"/>
                  </a:lnTo>
                  <a:lnTo>
                    <a:pt x="172" y="706"/>
                  </a:lnTo>
                  <a:lnTo>
                    <a:pt x="159" y="723"/>
                  </a:lnTo>
                  <a:lnTo>
                    <a:pt x="143" y="730"/>
                  </a:lnTo>
                  <a:lnTo>
                    <a:pt x="126" y="733"/>
                  </a:lnTo>
                  <a:lnTo>
                    <a:pt x="116" y="730"/>
                  </a:lnTo>
                  <a:lnTo>
                    <a:pt x="103" y="727"/>
                  </a:lnTo>
                  <a:lnTo>
                    <a:pt x="93" y="720"/>
                  </a:lnTo>
                  <a:lnTo>
                    <a:pt x="86" y="713"/>
                  </a:lnTo>
                  <a:lnTo>
                    <a:pt x="80" y="703"/>
                  </a:lnTo>
                  <a:lnTo>
                    <a:pt x="80" y="690"/>
                  </a:lnTo>
                  <a:lnTo>
                    <a:pt x="80" y="680"/>
                  </a:lnTo>
                  <a:lnTo>
                    <a:pt x="86" y="660"/>
                  </a:lnTo>
                  <a:lnTo>
                    <a:pt x="90" y="640"/>
                  </a:lnTo>
                  <a:lnTo>
                    <a:pt x="93" y="619"/>
                  </a:lnTo>
                  <a:lnTo>
                    <a:pt x="93" y="619"/>
                  </a:lnTo>
                  <a:lnTo>
                    <a:pt x="189" y="248"/>
                  </a:lnTo>
                  <a:lnTo>
                    <a:pt x="199" y="204"/>
                  </a:lnTo>
                  <a:lnTo>
                    <a:pt x="205" y="174"/>
                  </a:lnTo>
                  <a:lnTo>
                    <a:pt x="209" y="150"/>
                  </a:lnTo>
                  <a:lnTo>
                    <a:pt x="212" y="130"/>
                  </a:lnTo>
                  <a:lnTo>
                    <a:pt x="212" y="110"/>
                  </a:lnTo>
                  <a:lnTo>
                    <a:pt x="209" y="73"/>
                  </a:lnTo>
                  <a:lnTo>
                    <a:pt x="199" y="50"/>
                  </a:lnTo>
                  <a:lnTo>
                    <a:pt x="182" y="40"/>
                  </a:lnTo>
                  <a:lnTo>
                    <a:pt x="162" y="37"/>
                  </a:lnTo>
                  <a:lnTo>
                    <a:pt x="129" y="47"/>
                  </a:lnTo>
                  <a:lnTo>
                    <a:pt x="106" y="70"/>
                  </a:lnTo>
                  <a:lnTo>
                    <a:pt x="83" y="110"/>
                  </a:lnTo>
                  <a:lnTo>
                    <a:pt x="63" y="164"/>
                  </a:lnTo>
                  <a:lnTo>
                    <a:pt x="47" y="231"/>
                  </a:lnTo>
                  <a:lnTo>
                    <a:pt x="43" y="244"/>
                  </a:lnTo>
                  <a:lnTo>
                    <a:pt x="40" y="251"/>
                  </a:lnTo>
                  <a:lnTo>
                    <a:pt x="37" y="258"/>
                  </a:lnTo>
                  <a:lnTo>
                    <a:pt x="33" y="261"/>
                  </a:lnTo>
                  <a:lnTo>
                    <a:pt x="30" y="264"/>
                  </a:lnTo>
                  <a:lnTo>
                    <a:pt x="23" y="264"/>
                  </a:lnTo>
                  <a:lnTo>
                    <a:pt x="20" y="264"/>
                  </a:lnTo>
                  <a:lnTo>
                    <a:pt x="17" y="264"/>
                  </a:lnTo>
                  <a:lnTo>
                    <a:pt x="14" y="264"/>
                  </a:lnTo>
                  <a:lnTo>
                    <a:pt x="7" y="264"/>
                  </a:lnTo>
                  <a:lnTo>
                    <a:pt x="4" y="261"/>
                  </a:lnTo>
                  <a:lnTo>
                    <a:pt x="0" y="258"/>
                  </a:lnTo>
                  <a:lnTo>
                    <a:pt x="0" y="251"/>
                  </a:lnTo>
                  <a:lnTo>
                    <a:pt x="0" y="241"/>
                  </a:lnTo>
                  <a:lnTo>
                    <a:pt x="7" y="221"/>
                  </a:lnTo>
                  <a:lnTo>
                    <a:pt x="14" y="191"/>
                  </a:lnTo>
                  <a:lnTo>
                    <a:pt x="23" y="157"/>
                  </a:lnTo>
                  <a:lnTo>
                    <a:pt x="37" y="124"/>
                  </a:lnTo>
                  <a:lnTo>
                    <a:pt x="50" y="94"/>
                  </a:lnTo>
                  <a:lnTo>
                    <a:pt x="60" y="73"/>
                  </a:lnTo>
                  <a:lnTo>
                    <a:pt x="76" y="47"/>
                  </a:lnTo>
                  <a:lnTo>
                    <a:pt x="100" y="27"/>
                  </a:lnTo>
                  <a:lnTo>
                    <a:pt x="129" y="6"/>
                  </a:lnTo>
                  <a:lnTo>
                    <a:pt x="1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1" name="Freeform 7"/>
            <p:cNvSpPr>
              <a:spLocks/>
            </p:cNvSpPr>
            <p:nvPr/>
          </p:nvSpPr>
          <p:spPr bwMode="auto">
            <a:xfrm>
              <a:off x="2297" y="4953"/>
              <a:ext cx="652" cy="747"/>
            </a:xfrm>
            <a:custGeom>
              <a:avLst/>
              <a:gdLst/>
              <a:ahLst/>
              <a:cxnLst>
                <a:cxn ang="0">
                  <a:pos x="288" y="10"/>
                </a:cxn>
                <a:cxn ang="0">
                  <a:pos x="368" y="64"/>
                </a:cxn>
                <a:cxn ang="0">
                  <a:pos x="421" y="148"/>
                </a:cxn>
                <a:cxn ang="0">
                  <a:pos x="450" y="241"/>
                </a:cxn>
                <a:cxn ang="0">
                  <a:pos x="464" y="318"/>
                </a:cxn>
                <a:cxn ang="0">
                  <a:pos x="467" y="345"/>
                </a:cxn>
                <a:cxn ang="0">
                  <a:pos x="517" y="221"/>
                </a:cxn>
                <a:cxn ang="0">
                  <a:pos x="570" y="111"/>
                </a:cxn>
                <a:cxn ang="0">
                  <a:pos x="609" y="34"/>
                </a:cxn>
                <a:cxn ang="0">
                  <a:pos x="623" y="14"/>
                </a:cxn>
                <a:cxn ang="0">
                  <a:pos x="633" y="10"/>
                </a:cxn>
                <a:cxn ang="0">
                  <a:pos x="636" y="10"/>
                </a:cxn>
                <a:cxn ang="0">
                  <a:pos x="646" y="14"/>
                </a:cxn>
                <a:cxn ang="0">
                  <a:pos x="652" y="17"/>
                </a:cxn>
                <a:cxn ang="0">
                  <a:pos x="652" y="30"/>
                </a:cxn>
                <a:cxn ang="0">
                  <a:pos x="613" y="104"/>
                </a:cxn>
                <a:cxn ang="0">
                  <a:pos x="570" y="198"/>
                </a:cxn>
                <a:cxn ang="0">
                  <a:pos x="543" y="258"/>
                </a:cxn>
                <a:cxn ang="0">
                  <a:pos x="510" y="339"/>
                </a:cxn>
                <a:cxn ang="0">
                  <a:pos x="480" y="422"/>
                </a:cxn>
                <a:cxn ang="0">
                  <a:pos x="464" y="479"/>
                </a:cxn>
                <a:cxn ang="0">
                  <a:pos x="444" y="596"/>
                </a:cxn>
                <a:cxn ang="0">
                  <a:pos x="421" y="690"/>
                </a:cxn>
                <a:cxn ang="0">
                  <a:pos x="398" y="740"/>
                </a:cxn>
                <a:cxn ang="0">
                  <a:pos x="381" y="747"/>
                </a:cxn>
                <a:cxn ang="0">
                  <a:pos x="368" y="740"/>
                </a:cxn>
                <a:cxn ang="0">
                  <a:pos x="361" y="727"/>
                </a:cxn>
                <a:cxn ang="0">
                  <a:pos x="364" y="697"/>
                </a:cxn>
                <a:cxn ang="0">
                  <a:pos x="381" y="617"/>
                </a:cxn>
                <a:cxn ang="0">
                  <a:pos x="407" y="519"/>
                </a:cxn>
                <a:cxn ang="0">
                  <a:pos x="424" y="462"/>
                </a:cxn>
                <a:cxn ang="0">
                  <a:pos x="427" y="426"/>
                </a:cxn>
                <a:cxn ang="0">
                  <a:pos x="427" y="352"/>
                </a:cxn>
                <a:cxn ang="0">
                  <a:pos x="417" y="261"/>
                </a:cxn>
                <a:cxn ang="0">
                  <a:pos x="384" y="178"/>
                </a:cxn>
                <a:cxn ang="0">
                  <a:pos x="325" y="117"/>
                </a:cxn>
                <a:cxn ang="0">
                  <a:pos x="222" y="94"/>
                </a:cxn>
                <a:cxn ang="0">
                  <a:pos x="133" y="111"/>
                </a:cxn>
                <a:cxn ang="0">
                  <a:pos x="63" y="164"/>
                </a:cxn>
                <a:cxn ang="0">
                  <a:pos x="37" y="208"/>
                </a:cxn>
                <a:cxn ang="0">
                  <a:pos x="30" y="218"/>
                </a:cxn>
                <a:cxn ang="0">
                  <a:pos x="20" y="218"/>
                </a:cxn>
                <a:cxn ang="0">
                  <a:pos x="14" y="218"/>
                </a:cxn>
                <a:cxn ang="0">
                  <a:pos x="4" y="215"/>
                </a:cxn>
                <a:cxn ang="0">
                  <a:pos x="0" y="208"/>
                </a:cxn>
                <a:cxn ang="0">
                  <a:pos x="10" y="174"/>
                </a:cxn>
                <a:cxn ang="0">
                  <a:pos x="47" y="104"/>
                </a:cxn>
                <a:cxn ang="0">
                  <a:pos x="113" y="44"/>
                </a:cxn>
                <a:cxn ang="0">
                  <a:pos x="192" y="7"/>
                </a:cxn>
              </a:cxnLst>
              <a:rect l="0" t="0" r="r" b="b"/>
              <a:pathLst>
                <a:path w="652" h="747">
                  <a:moveTo>
                    <a:pt x="239" y="0"/>
                  </a:moveTo>
                  <a:lnTo>
                    <a:pt x="288" y="10"/>
                  </a:lnTo>
                  <a:lnTo>
                    <a:pt x="335" y="30"/>
                  </a:lnTo>
                  <a:lnTo>
                    <a:pt x="368" y="64"/>
                  </a:lnTo>
                  <a:lnTo>
                    <a:pt x="398" y="104"/>
                  </a:lnTo>
                  <a:lnTo>
                    <a:pt x="421" y="148"/>
                  </a:lnTo>
                  <a:lnTo>
                    <a:pt x="437" y="195"/>
                  </a:lnTo>
                  <a:lnTo>
                    <a:pt x="450" y="241"/>
                  </a:lnTo>
                  <a:lnTo>
                    <a:pt x="460" y="282"/>
                  </a:lnTo>
                  <a:lnTo>
                    <a:pt x="464" y="318"/>
                  </a:lnTo>
                  <a:lnTo>
                    <a:pt x="467" y="345"/>
                  </a:lnTo>
                  <a:lnTo>
                    <a:pt x="467" y="345"/>
                  </a:lnTo>
                  <a:lnTo>
                    <a:pt x="490" y="282"/>
                  </a:lnTo>
                  <a:lnTo>
                    <a:pt x="517" y="221"/>
                  </a:lnTo>
                  <a:lnTo>
                    <a:pt x="543" y="164"/>
                  </a:lnTo>
                  <a:lnTo>
                    <a:pt x="570" y="111"/>
                  </a:lnTo>
                  <a:lnTo>
                    <a:pt x="593" y="67"/>
                  </a:lnTo>
                  <a:lnTo>
                    <a:pt x="609" y="34"/>
                  </a:lnTo>
                  <a:lnTo>
                    <a:pt x="616" y="17"/>
                  </a:lnTo>
                  <a:lnTo>
                    <a:pt x="623" y="14"/>
                  </a:lnTo>
                  <a:lnTo>
                    <a:pt x="626" y="10"/>
                  </a:lnTo>
                  <a:lnTo>
                    <a:pt x="633" y="10"/>
                  </a:lnTo>
                  <a:lnTo>
                    <a:pt x="636" y="10"/>
                  </a:lnTo>
                  <a:lnTo>
                    <a:pt x="636" y="10"/>
                  </a:lnTo>
                  <a:lnTo>
                    <a:pt x="639" y="10"/>
                  </a:lnTo>
                  <a:lnTo>
                    <a:pt x="646" y="14"/>
                  </a:lnTo>
                  <a:lnTo>
                    <a:pt x="649" y="14"/>
                  </a:lnTo>
                  <a:lnTo>
                    <a:pt x="652" y="17"/>
                  </a:lnTo>
                  <a:lnTo>
                    <a:pt x="652" y="24"/>
                  </a:lnTo>
                  <a:lnTo>
                    <a:pt x="652" y="30"/>
                  </a:lnTo>
                  <a:lnTo>
                    <a:pt x="649" y="40"/>
                  </a:lnTo>
                  <a:lnTo>
                    <a:pt x="613" y="104"/>
                  </a:lnTo>
                  <a:lnTo>
                    <a:pt x="586" y="158"/>
                  </a:lnTo>
                  <a:lnTo>
                    <a:pt x="570" y="198"/>
                  </a:lnTo>
                  <a:lnTo>
                    <a:pt x="553" y="231"/>
                  </a:lnTo>
                  <a:lnTo>
                    <a:pt x="543" y="258"/>
                  </a:lnTo>
                  <a:lnTo>
                    <a:pt x="527" y="295"/>
                  </a:lnTo>
                  <a:lnTo>
                    <a:pt x="510" y="339"/>
                  </a:lnTo>
                  <a:lnTo>
                    <a:pt x="494" y="379"/>
                  </a:lnTo>
                  <a:lnTo>
                    <a:pt x="480" y="422"/>
                  </a:lnTo>
                  <a:lnTo>
                    <a:pt x="470" y="456"/>
                  </a:lnTo>
                  <a:lnTo>
                    <a:pt x="464" y="479"/>
                  </a:lnTo>
                  <a:lnTo>
                    <a:pt x="454" y="540"/>
                  </a:lnTo>
                  <a:lnTo>
                    <a:pt x="444" y="596"/>
                  </a:lnTo>
                  <a:lnTo>
                    <a:pt x="431" y="650"/>
                  </a:lnTo>
                  <a:lnTo>
                    <a:pt x="421" y="690"/>
                  </a:lnTo>
                  <a:lnTo>
                    <a:pt x="407" y="724"/>
                  </a:lnTo>
                  <a:lnTo>
                    <a:pt x="398" y="740"/>
                  </a:lnTo>
                  <a:lnTo>
                    <a:pt x="388" y="747"/>
                  </a:lnTo>
                  <a:lnTo>
                    <a:pt x="381" y="747"/>
                  </a:lnTo>
                  <a:lnTo>
                    <a:pt x="374" y="747"/>
                  </a:lnTo>
                  <a:lnTo>
                    <a:pt x="368" y="740"/>
                  </a:lnTo>
                  <a:lnTo>
                    <a:pt x="364" y="734"/>
                  </a:lnTo>
                  <a:lnTo>
                    <a:pt x="361" y="727"/>
                  </a:lnTo>
                  <a:lnTo>
                    <a:pt x="361" y="720"/>
                  </a:lnTo>
                  <a:lnTo>
                    <a:pt x="364" y="697"/>
                  </a:lnTo>
                  <a:lnTo>
                    <a:pt x="371" y="660"/>
                  </a:lnTo>
                  <a:lnTo>
                    <a:pt x="381" y="617"/>
                  </a:lnTo>
                  <a:lnTo>
                    <a:pt x="394" y="570"/>
                  </a:lnTo>
                  <a:lnTo>
                    <a:pt x="407" y="519"/>
                  </a:lnTo>
                  <a:lnTo>
                    <a:pt x="421" y="473"/>
                  </a:lnTo>
                  <a:lnTo>
                    <a:pt x="424" y="462"/>
                  </a:lnTo>
                  <a:lnTo>
                    <a:pt x="427" y="449"/>
                  </a:lnTo>
                  <a:lnTo>
                    <a:pt x="427" y="426"/>
                  </a:lnTo>
                  <a:lnTo>
                    <a:pt x="431" y="392"/>
                  </a:lnTo>
                  <a:lnTo>
                    <a:pt x="427" y="352"/>
                  </a:lnTo>
                  <a:lnTo>
                    <a:pt x="424" y="308"/>
                  </a:lnTo>
                  <a:lnTo>
                    <a:pt x="417" y="261"/>
                  </a:lnTo>
                  <a:lnTo>
                    <a:pt x="404" y="218"/>
                  </a:lnTo>
                  <a:lnTo>
                    <a:pt x="384" y="178"/>
                  </a:lnTo>
                  <a:lnTo>
                    <a:pt x="358" y="144"/>
                  </a:lnTo>
                  <a:lnTo>
                    <a:pt x="325" y="117"/>
                  </a:lnTo>
                  <a:lnTo>
                    <a:pt x="278" y="97"/>
                  </a:lnTo>
                  <a:lnTo>
                    <a:pt x="222" y="94"/>
                  </a:lnTo>
                  <a:lnTo>
                    <a:pt x="179" y="97"/>
                  </a:lnTo>
                  <a:lnTo>
                    <a:pt x="133" y="111"/>
                  </a:lnTo>
                  <a:lnTo>
                    <a:pt x="93" y="134"/>
                  </a:lnTo>
                  <a:lnTo>
                    <a:pt x="63" y="164"/>
                  </a:lnTo>
                  <a:lnTo>
                    <a:pt x="40" y="198"/>
                  </a:lnTo>
                  <a:lnTo>
                    <a:pt x="37" y="208"/>
                  </a:lnTo>
                  <a:lnTo>
                    <a:pt x="33" y="215"/>
                  </a:lnTo>
                  <a:lnTo>
                    <a:pt x="30" y="218"/>
                  </a:lnTo>
                  <a:lnTo>
                    <a:pt x="27" y="218"/>
                  </a:lnTo>
                  <a:lnTo>
                    <a:pt x="20" y="218"/>
                  </a:lnTo>
                  <a:lnTo>
                    <a:pt x="17" y="218"/>
                  </a:lnTo>
                  <a:lnTo>
                    <a:pt x="14" y="218"/>
                  </a:lnTo>
                  <a:lnTo>
                    <a:pt x="7" y="218"/>
                  </a:lnTo>
                  <a:lnTo>
                    <a:pt x="4" y="215"/>
                  </a:lnTo>
                  <a:lnTo>
                    <a:pt x="0" y="211"/>
                  </a:lnTo>
                  <a:lnTo>
                    <a:pt x="0" y="208"/>
                  </a:lnTo>
                  <a:lnTo>
                    <a:pt x="4" y="198"/>
                  </a:lnTo>
                  <a:lnTo>
                    <a:pt x="10" y="174"/>
                  </a:lnTo>
                  <a:lnTo>
                    <a:pt x="23" y="141"/>
                  </a:lnTo>
                  <a:lnTo>
                    <a:pt x="47" y="104"/>
                  </a:lnTo>
                  <a:lnTo>
                    <a:pt x="83" y="67"/>
                  </a:lnTo>
                  <a:lnTo>
                    <a:pt x="113" y="44"/>
                  </a:lnTo>
                  <a:lnTo>
                    <a:pt x="149" y="24"/>
                  </a:lnTo>
                  <a:lnTo>
                    <a:pt x="192" y="7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2" name="Freeform 8"/>
            <p:cNvSpPr>
              <a:spLocks noEditPoints="1"/>
            </p:cNvSpPr>
            <p:nvPr/>
          </p:nvSpPr>
          <p:spPr bwMode="auto">
            <a:xfrm>
              <a:off x="3621" y="4632"/>
              <a:ext cx="1063" cy="375"/>
            </a:xfrm>
            <a:custGeom>
              <a:avLst/>
              <a:gdLst/>
              <a:ahLst/>
              <a:cxnLst>
                <a:cxn ang="0">
                  <a:pos x="53" y="311"/>
                </a:cxn>
                <a:cxn ang="0">
                  <a:pos x="1007" y="311"/>
                </a:cxn>
                <a:cxn ang="0">
                  <a:pos x="1026" y="311"/>
                </a:cxn>
                <a:cxn ang="0">
                  <a:pos x="1043" y="315"/>
                </a:cxn>
                <a:cxn ang="0">
                  <a:pos x="1056" y="325"/>
                </a:cxn>
                <a:cxn ang="0">
                  <a:pos x="1063" y="345"/>
                </a:cxn>
                <a:cxn ang="0">
                  <a:pos x="1060" y="355"/>
                </a:cxn>
                <a:cxn ang="0">
                  <a:pos x="1056" y="361"/>
                </a:cxn>
                <a:cxn ang="0">
                  <a:pos x="1053" y="368"/>
                </a:cxn>
                <a:cxn ang="0">
                  <a:pos x="1043" y="371"/>
                </a:cxn>
                <a:cxn ang="0">
                  <a:pos x="1036" y="375"/>
                </a:cxn>
                <a:cxn ang="0">
                  <a:pos x="1026" y="375"/>
                </a:cxn>
                <a:cxn ang="0">
                  <a:pos x="1020" y="375"/>
                </a:cxn>
                <a:cxn ang="0">
                  <a:pos x="1010" y="375"/>
                </a:cxn>
                <a:cxn ang="0">
                  <a:pos x="53" y="375"/>
                </a:cxn>
                <a:cxn ang="0">
                  <a:pos x="43" y="375"/>
                </a:cxn>
                <a:cxn ang="0">
                  <a:pos x="37" y="375"/>
                </a:cxn>
                <a:cxn ang="0">
                  <a:pos x="27" y="375"/>
                </a:cxn>
                <a:cxn ang="0">
                  <a:pos x="17" y="371"/>
                </a:cxn>
                <a:cxn ang="0">
                  <a:pos x="10" y="368"/>
                </a:cxn>
                <a:cxn ang="0">
                  <a:pos x="7" y="361"/>
                </a:cxn>
                <a:cxn ang="0">
                  <a:pos x="4" y="355"/>
                </a:cxn>
                <a:cxn ang="0">
                  <a:pos x="0" y="345"/>
                </a:cxn>
                <a:cxn ang="0">
                  <a:pos x="4" y="335"/>
                </a:cxn>
                <a:cxn ang="0">
                  <a:pos x="7" y="325"/>
                </a:cxn>
                <a:cxn ang="0">
                  <a:pos x="10" y="318"/>
                </a:cxn>
                <a:cxn ang="0">
                  <a:pos x="17" y="315"/>
                </a:cxn>
                <a:cxn ang="0">
                  <a:pos x="27" y="315"/>
                </a:cxn>
                <a:cxn ang="0">
                  <a:pos x="37" y="311"/>
                </a:cxn>
                <a:cxn ang="0">
                  <a:pos x="43" y="311"/>
                </a:cxn>
                <a:cxn ang="0">
                  <a:pos x="53" y="311"/>
                </a:cxn>
                <a:cxn ang="0">
                  <a:pos x="53" y="0"/>
                </a:cxn>
                <a:cxn ang="0">
                  <a:pos x="1010" y="0"/>
                </a:cxn>
                <a:cxn ang="0">
                  <a:pos x="1020" y="0"/>
                </a:cxn>
                <a:cxn ang="0">
                  <a:pos x="1026" y="0"/>
                </a:cxn>
                <a:cxn ang="0">
                  <a:pos x="1036" y="0"/>
                </a:cxn>
                <a:cxn ang="0">
                  <a:pos x="1043" y="3"/>
                </a:cxn>
                <a:cxn ang="0">
                  <a:pos x="1053" y="6"/>
                </a:cxn>
                <a:cxn ang="0">
                  <a:pos x="1056" y="13"/>
                </a:cxn>
                <a:cxn ang="0">
                  <a:pos x="1060" y="20"/>
                </a:cxn>
                <a:cxn ang="0">
                  <a:pos x="1063" y="30"/>
                </a:cxn>
                <a:cxn ang="0">
                  <a:pos x="1056" y="50"/>
                </a:cxn>
                <a:cxn ang="0">
                  <a:pos x="1043" y="60"/>
                </a:cxn>
                <a:cxn ang="0">
                  <a:pos x="1026" y="63"/>
                </a:cxn>
                <a:cxn ang="0">
                  <a:pos x="1007" y="63"/>
                </a:cxn>
                <a:cxn ang="0">
                  <a:pos x="53" y="63"/>
                </a:cxn>
                <a:cxn ang="0">
                  <a:pos x="43" y="63"/>
                </a:cxn>
                <a:cxn ang="0">
                  <a:pos x="37" y="63"/>
                </a:cxn>
                <a:cxn ang="0">
                  <a:pos x="27" y="60"/>
                </a:cxn>
                <a:cxn ang="0">
                  <a:pos x="17" y="60"/>
                </a:cxn>
                <a:cxn ang="0">
                  <a:pos x="10" y="53"/>
                </a:cxn>
                <a:cxn ang="0">
                  <a:pos x="7" y="50"/>
                </a:cxn>
                <a:cxn ang="0">
                  <a:pos x="0" y="40"/>
                </a:cxn>
                <a:cxn ang="0">
                  <a:pos x="0" y="30"/>
                </a:cxn>
                <a:cxn ang="0">
                  <a:pos x="0" y="20"/>
                </a:cxn>
                <a:cxn ang="0">
                  <a:pos x="7" y="13"/>
                </a:cxn>
                <a:cxn ang="0">
                  <a:pos x="10" y="6"/>
                </a:cxn>
                <a:cxn ang="0">
                  <a:pos x="17" y="3"/>
                </a:cxn>
                <a:cxn ang="0">
                  <a:pos x="27" y="0"/>
                </a:cxn>
                <a:cxn ang="0">
                  <a:pos x="37" y="0"/>
                </a:cxn>
                <a:cxn ang="0">
                  <a:pos x="43" y="0"/>
                </a:cxn>
                <a:cxn ang="0">
                  <a:pos x="53" y="0"/>
                </a:cxn>
              </a:cxnLst>
              <a:rect l="0" t="0" r="r" b="b"/>
              <a:pathLst>
                <a:path w="1063" h="375">
                  <a:moveTo>
                    <a:pt x="53" y="311"/>
                  </a:moveTo>
                  <a:lnTo>
                    <a:pt x="1007" y="311"/>
                  </a:lnTo>
                  <a:lnTo>
                    <a:pt x="1026" y="311"/>
                  </a:lnTo>
                  <a:lnTo>
                    <a:pt x="1043" y="315"/>
                  </a:lnTo>
                  <a:lnTo>
                    <a:pt x="1056" y="325"/>
                  </a:lnTo>
                  <a:lnTo>
                    <a:pt x="1063" y="345"/>
                  </a:lnTo>
                  <a:lnTo>
                    <a:pt x="1060" y="355"/>
                  </a:lnTo>
                  <a:lnTo>
                    <a:pt x="1056" y="361"/>
                  </a:lnTo>
                  <a:lnTo>
                    <a:pt x="1053" y="368"/>
                  </a:lnTo>
                  <a:lnTo>
                    <a:pt x="1043" y="371"/>
                  </a:lnTo>
                  <a:lnTo>
                    <a:pt x="1036" y="375"/>
                  </a:lnTo>
                  <a:lnTo>
                    <a:pt x="1026" y="375"/>
                  </a:lnTo>
                  <a:lnTo>
                    <a:pt x="1020" y="375"/>
                  </a:lnTo>
                  <a:lnTo>
                    <a:pt x="1010" y="375"/>
                  </a:lnTo>
                  <a:lnTo>
                    <a:pt x="53" y="375"/>
                  </a:lnTo>
                  <a:lnTo>
                    <a:pt x="43" y="375"/>
                  </a:lnTo>
                  <a:lnTo>
                    <a:pt x="37" y="375"/>
                  </a:lnTo>
                  <a:lnTo>
                    <a:pt x="27" y="375"/>
                  </a:lnTo>
                  <a:lnTo>
                    <a:pt x="17" y="371"/>
                  </a:lnTo>
                  <a:lnTo>
                    <a:pt x="10" y="368"/>
                  </a:lnTo>
                  <a:lnTo>
                    <a:pt x="7" y="361"/>
                  </a:lnTo>
                  <a:lnTo>
                    <a:pt x="4" y="355"/>
                  </a:lnTo>
                  <a:lnTo>
                    <a:pt x="0" y="345"/>
                  </a:lnTo>
                  <a:lnTo>
                    <a:pt x="4" y="335"/>
                  </a:lnTo>
                  <a:lnTo>
                    <a:pt x="7" y="325"/>
                  </a:lnTo>
                  <a:lnTo>
                    <a:pt x="10" y="318"/>
                  </a:lnTo>
                  <a:lnTo>
                    <a:pt x="17" y="315"/>
                  </a:lnTo>
                  <a:lnTo>
                    <a:pt x="27" y="315"/>
                  </a:lnTo>
                  <a:lnTo>
                    <a:pt x="37" y="311"/>
                  </a:lnTo>
                  <a:lnTo>
                    <a:pt x="43" y="311"/>
                  </a:lnTo>
                  <a:lnTo>
                    <a:pt x="53" y="311"/>
                  </a:lnTo>
                  <a:close/>
                  <a:moveTo>
                    <a:pt x="53" y="0"/>
                  </a:moveTo>
                  <a:lnTo>
                    <a:pt x="1010" y="0"/>
                  </a:lnTo>
                  <a:lnTo>
                    <a:pt x="1020" y="0"/>
                  </a:lnTo>
                  <a:lnTo>
                    <a:pt x="1026" y="0"/>
                  </a:lnTo>
                  <a:lnTo>
                    <a:pt x="1036" y="0"/>
                  </a:lnTo>
                  <a:lnTo>
                    <a:pt x="1043" y="3"/>
                  </a:lnTo>
                  <a:lnTo>
                    <a:pt x="1053" y="6"/>
                  </a:lnTo>
                  <a:lnTo>
                    <a:pt x="1056" y="13"/>
                  </a:lnTo>
                  <a:lnTo>
                    <a:pt x="1060" y="20"/>
                  </a:lnTo>
                  <a:lnTo>
                    <a:pt x="1063" y="30"/>
                  </a:lnTo>
                  <a:lnTo>
                    <a:pt x="1056" y="50"/>
                  </a:lnTo>
                  <a:lnTo>
                    <a:pt x="1043" y="60"/>
                  </a:lnTo>
                  <a:lnTo>
                    <a:pt x="1026" y="63"/>
                  </a:lnTo>
                  <a:lnTo>
                    <a:pt x="1007" y="63"/>
                  </a:lnTo>
                  <a:lnTo>
                    <a:pt x="53" y="63"/>
                  </a:lnTo>
                  <a:lnTo>
                    <a:pt x="43" y="63"/>
                  </a:lnTo>
                  <a:lnTo>
                    <a:pt x="37" y="63"/>
                  </a:lnTo>
                  <a:lnTo>
                    <a:pt x="27" y="60"/>
                  </a:lnTo>
                  <a:lnTo>
                    <a:pt x="17" y="60"/>
                  </a:lnTo>
                  <a:lnTo>
                    <a:pt x="10" y="53"/>
                  </a:lnTo>
                  <a:lnTo>
                    <a:pt x="7" y="50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0" y="20"/>
                  </a:lnTo>
                  <a:lnTo>
                    <a:pt x="7" y="13"/>
                  </a:lnTo>
                  <a:lnTo>
                    <a:pt x="10" y="6"/>
                  </a:lnTo>
                  <a:lnTo>
                    <a:pt x="17" y="3"/>
                  </a:lnTo>
                  <a:lnTo>
                    <a:pt x="27" y="0"/>
                  </a:lnTo>
                  <a:lnTo>
                    <a:pt x="37" y="0"/>
                  </a:lnTo>
                  <a:lnTo>
                    <a:pt x="43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3" name="Freeform 9"/>
            <p:cNvSpPr>
              <a:spLocks/>
            </p:cNvSpPr>
            <p:nvPr/>
          </p:nvSpPr>
          <p:spPr bwMode="auto">
            <a:xfrm>
              <a:off x="7272" y="3587"/>
              <a:ext cx="278" cy="1138"/>
            </a:xfrm>
            <a:custGeom>
              <a:avLst/>
              <a:gdLst/>
              <a:ahLst/>
              <a:cxnLst>
                <a:cxn ang="0">
                  <a:pos x="252" y="0"/>
                </a:cxn>
                <a:cxn ang="0">
                  <a:pos x="259" y="0"/>
                </a:cxn>
                <a:cxn ang="0">
                  <a:pos x="265" y="3"/>
                </a:cxn>
                <a:cxn ang="0">
                  <a:pos x="272" y="10"/>
                </a:cxn>
                <a:cxn ang="0">
                  <a:pos x="278" y="16"/>
                </a:cxn>
                <a:cxn ang="0">
                  <a:pos x="278" y="26"/>
                </a:cxn>
                <a:cxn ang="0">
                  <a:pos x="278" y="30"/>
                </a:cxn>
                <a:cxn ang="0">
                  <a:pos x="278" y="30"/>
                </a:cxn>
                <a:cxn ang="0">
                  <a:pos x="278" y="33"/>
                </a:cxn>
                <a:cxn ang="0">
                  <a:pos x="275" y="40"/>
                </a:cxn>
                <a:cxn ang="0">
                  <a:pos x="272" y="47"/>
                </a:cxn>
                <a:cxn ang="0">
                  <a:pos x="57" y="572"/>
                </a:cxn>
                <a:cxn ang="0">
                  <a:pos x="272" y="1088"/>
                </a:cxn>
                <a:cxn ang="0">
                  <a:pos x="275" y="1098"/>
                </a:cxn>
                <a:cxn ang="0">
                  <a:pos x="278" y="1102"/>
                </a:cxn>
                <a:cxn ang="0">
                  <a:pos x="278" y="1108"/>
                </a:cxn>
                <a:cxn ang="0">
                  <a:pos x="278" y="1108"/>
                </a:cxn>
                <a:cxn ang="0">
                  <a:pos x="278" y="1112"/>
                </a:cxn>
                <a:cxn ang="0">
                  <a:pos x="278" y="1122"/>
                </a:cxn>
                <a:cxn ang="0">
                  <a:pos x="272" y="1128"/>
                </a:cxn>
                <a:cxn ang="0">
                  <a:pos x="265" y="1135"/>
                </a:cxn>
                <a:cxn ang="0">
                  <a:pos x="259" y="1138"/>
                </a:cxn>
                <a:cxn ang="0">
                  <a:pos x="252" y="1138"/>
                </a:cxn>
                <a:cxn ang="0">
                  <a:pos x="242" y="1138"/>
                </a:cxn>
                <a:cxn ang="0">
                  <a:pos x="235" y="1135"/>
                </a:cxn>
                <a:cxn ang="0">
                  <a:pos x="229" y="1128"/>
                </a:cxn>
                <a:cxn ang="0">
                  <a:pos x="225" y="1118"/>
                </a:cxn>
                <a:cxn ang="0">
                  <a:pos x="222" y="1108"/>
                </a:cxn>
                <a:cxn ang="0">
                  <a:pos x="7" y="592"/>
                </a:cxn>
                <a:cxn ang="0">
                  <a:pos x="4" y="582"/>
                </a:cxn>
                <a:cxn ang="0">
                  <a:pos x="0" y="579"/>
                </a:cxn>
                <a:cxn ang="0">
                  <a:pos x="0" y="576"/>
                </a:cxn>
                <a:cxn ang="0">
                  <a:pos x="0" y="572"/>
                </a:cxn>
                <a:cxn ang="0">
                  <a:pos x="0" y="569"/>
                </a:cxn>
                <a:cxn ang="0">
                  <a:pos x="0" y="566"/>
                </a:cxn>
                <a:cxn ang="0">
                  <a:pos x="0" y="566"/>
                </a:cxn>
                <a:cxn ang="0">
                  <a:pos x="0" y="562"/>
                </a:cxn>
                <a:cxn ang="0">
                  <a:pos x="4" y="556"/>
                </a:cxn>
                <a:cxn ang="0">
                  <a:pos x="7" y="549"/>
                </a:cxn>
                <a:cxn ang="0">
                  <a:pos x="222" y="26"/>
                </a:cxn>
                <a:cxn ang="0">
                  <a:pos x="225" y="20"/>
                </a:cxn>
                <a:cxn ang="0">
                  <a:pos x="229" y="10"/>
                </a:cxn>
                <a:cxn ang="0">
                  <a:pos x="235" y="6"/>
                </a:cxn>
                <a:cxn ang="0">
                  <a:pos x="242" y="0"/>
                </a:cxn>
                <a:cxn ang="0">
                  <a:pos x="252" y="0"/>
                </a:cxn>
              </a:cxnLst>
              <a:rect l="0" t="0" r="r" b="b"/>
              <a:pathLst>
                <a:path w="278" h="1138">
                  <a:moveTo>
                    <a:pt x="252" y="0"/>
                  </a:moveTo>
                  <a:lnTo>
                    <a:pt x="259" y="0"/>
                  </a:lnTo>
                  <a:lnTo>
                    <a:pt x="265" y="3"/>
                  </a:lnTo>
                  <a:lnTo>
                    <a:pt x="272" y="10"/>
                  </a:lnTo>
                  <a:lnTo>
                    <a:pt x="278" y="16"/>
                  </a:lnTo>
                  <a:lnTo>
                    <a:pt x="278" y="26"/>
                  </a:lnTo>
                  <a:lnTo>
                    <a:pt x="278" y="30"/>
                  </a:lnTo>
                  <a:lnTo>
                    <a:pt x="278" y="30"/>
                  </a:lnTo>
                  <a:lnTo>
                    <a:pt x="278" y="33"/>
                  </a:lnTo>
                  <a:lnTo>
                    <a:pt x="275" y="40"/>
                  </a:lnTo>
                  <a:lnTo>
                    <a:pt x="272" y="47"/>
                  </a:lnTo>
                  <a:lnTo>
                    <a:pt x="57" y="572"/>
                  </a:lnTo>
                  <a:lnTo>
                    <a:pt x="272" y="1088"/>
                  </a:lnTo>
                  <a:lnTo>
                    <a:pt x="275" y="1098"/>
                  </a:lnTo>
                  <a:lnTo>
                    <a:pt x="278" y="1102"/>
                  </a:lnTo>
                  <a:lnTo>
                    <a:pt x="278" y="1108"/>
                  </a:lnTo>
                  <a:lnTo>
                    <a:pt x="278" y="1108"/>
                  </a:lnTo>
                  <a:lnTo>
                    <a:pt x="278" y="1112"/>
                  </a:lnTo>
                  <a:lnTo>
                    <a:pt x="278" y="1122"/>
                  </a:lnTo>
                  <a:lnTo>
                    <a:pt x="272" y="1128"/>
                  </a:lnTo>
                  <a:lnTo>
                    <a:pt x="265" y="1135"/>
                  </a:lnTo>
                  <a:lnTo>
                    <a:pt x="259" y="1138"/>
                  </a:lnTo>
                  <a:lnTo>
                    <a:pt x="252" y="1138"/>
                  </a:lnTo>
                  <a:lnTo>
                    <a:pt x="242" y="1138"/>
                  </a:lnTo>
                  <a:lnTo>
                    <a:pt x="235" y="1135"/>
                  </a:lnTo>
                  <a:lnTo>
                    <a:pt x="229" y="1128"/>
                  </a:lnTo>
                  <a:lnTo>
                    <a:pt x="225" y="1118"/>
                  </a:lnTo>
                  <a:lnTo>
                    <a:pt x="222" y="1108"/>
                  </a:lnTo>
                  <a:lnTo>
                    <a:pt x="7" y="592"/>
                  </a:lnTo>
                  <a:lnTo>
                    <a:pt x="4" y="582"/>
                  </a:lnTo>
                  <a:lnTo>
                    <a:pt x="0" y="579"/>
                  </a:lnTo>
                  <a:lnTo>
                    <a:pt x="0" y="576"/>
                  </a:lnTo>
                  <a:lnTo>
                    <a:pt x="0" y="572"/>
                  </a:lnTo>
                  <a:lnTo>
                    <a:pt x="0" y="569"/>
                  </a:lnTo>
                  <a:lnTo>
                    <a:pt x="0" y="566"/>
                  </a:lnTo>
                  <a:lnTo>
                    <a:pt x="0" y="566"/>
                  </a:lnTo>
                  <a:lnTo>
                    <a:pt x="0" y="562"/>
                  </a:lnTo>
                  <a:lnTo>
                    <a:pt x="4" y="556"/>
                  </a:lnTo>
                  <a:lnTo>
                    <a:pt x="7" y="549"/>
                  </a:lnTo>
                  <a:lnTo>
                    <a:pt x="222" y="26"/>
                  </a:lnTo>
                  <a:lnTo>
                    <a:pt x="225" y="20"/>
                  </a:lnTo>
                  <a:lnTo>
                    <a:pt x="229" y="10"/>
                  </a:lnTo>
                  <a:lnTo>
                    <a:pt x="235" y="6"/>
                  </a:lnTo>
                  <a:lnTo>
                    <a:pt x="242" y="0"/>
                  </a:lnTo>
                  <a:lnTo>
                    <a:pt x="2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4" name="Freeform 10"/>
            <p:cNvSpPr>
              <a:spLocks/>
            </p:cNvSpPr>
            <p:nvPr/>
          </p:nvSpPr>
          <p:spPr bwMode="auto">
            <a:xfrm>
              <a:off x="7673" y="3938"/>
              <a:ext cx="655" cy="747"/>
            </a:xfrm>
            <a:custGeom>
              <a:avLst/>
              <a:gdLst/>
              <a:ahLst/>
              <a:cxnLst>
                <a:cxn ang="0">
                  <a:pos x="291" y="10"/>
                </a:cxn>
                <a:cxn ang="0">
                  <a:pos x="371" y="64"/>
                </a:cxn>
                <a:cxn ang="0">
                  <a:pos x="424" y="148"/>
                </a:cxn>
                <a:cxn ang="0">
                  <a:pos x="453" y="241"/>
                </a:cxn>
                <a:cxn ang="0">
                  <a:pos x="467" y="319"/>
                </a:cxn>
                <a:cxn ang="0">
                  <a:pos x="470" y="345"/>
                </a:cxn>
                <a:cxn ang="0">
                  <a:pos x="520" y="221"/>
                </a:cxn>
                <a:cxn ang="0">
                  <a:pos x="573" y="111"/>
                </a:cxn>
                <a:cxn ang="0">
                  <a:pos x="609" y="34"/>
                </a:cxn>
                <a:cxn ang="0">
                  <a:pos x="622" y="14"/>
                </a:cxn>
                <a:cxn ang="0">
                  <a:pos x="632" y="10"/>
                </a:cxn>
                <a:cxn ang="0">
                  <a:pos x="639" y="10"/>
                </a:cxn>
                <a:cxn ang="0">
                  <a:pos x="645" y="14"/>
                </a:cxn>
                <a:cxn ang="0">
                  <a:pos x="652" y="20"/>
                </a:cxn>
                <a:cxn ang="0">
                  <a:pos x="652" y="30"/>
                </a:cxn>
                <a:cxn ang="0">
                  <a:pos x="616" y="108"/>
                </a:cxn>
                <a:cxn ang="0">
                  <a:pos x="569" y="198"/>
                </a:cxn>
                <a:cxn ang="0">
                  <a:pos x="543" y="258"/>
                </a:cxn>
                <a:cxn ang="0">
                  <a:pos x="513" y="339"/>
                </a:cxn>
                <a:cxn ang="0">
                  <a:pos x="480" y="422"/>
                </a:cxn>
                <a:cxn ang="0">
                  <a:pos x="467" y="479"/>
                </a:cxn>
                <a:cxn ang="0">
                  <a:pos x="443" y="597"/>
                </a:cxn>
                <a:cxn ang="0">
                  <a:pos x="420" y="690"/>
                </a:cxn>
                <a:cxn ang="0">
                  <a:pos x="397" y="741"/>
                </a:cxn>
                <a:cxn ang="0">
                  <a:pos x="384" y="747"/>
                </a:cxn>
                <a:cxn ang="0">
                  <a:pos x="371" y="741"/>
                </a:cxn>
                <a:cxn ang="0">
                  <a:pos x="364" y="727"/>
                </a:cxn>
                <a:cxn ang="0">
                  <a:pos x="367" y="697"/>
                </a:cxn>
                <a:cxn ang="0">
                  <a:pos x="384" y="617"/>
                </a:cxn>
                <a:cxn ang="0">
                  <a:pos x="410" y="520"/>
                </a:cxn>
                <a:cxn ang="0">
                  <a:pos x="427" y="463"/>
                </a:cxn>
                <a:cxn ang="0">
                  <a:pos x="430" y="426"/>
                </a:cxn>
                <a:cxn ang="0">
                  <a:pos x="430" y="352"/>
                </a:cxn>
                <a:cxn ang="0">
                  <a:pos x="417" y="262"/>
                </a:cxn>
                <a:cxn ang="0">
                  <a:pos x="387" y="178"/>
                </a:cxn>
                <a:cxn ang="0">
                  <a:pos x="324" y="118"/>
                </a:cxn>
                <a:cxn ang="0">
                  <a:pos x="225" y="94"/>
                </a:cxn>
                <a:cxn ang="0">
                  <a:pos x="136" y="111"/>
                </a:cxn>
                <a:cxn ang="0">
                  <a:pos x="63" y="164"/>
                </a:cxn>
                <a:cxn ang="0">
                  <a:pos x="40" y="211"/>
                </a:cxn>
                <a:cxn ang="0">
                  <a:pos x="30" y="218"/>
                </a:cxn>
                <a:cxn ang="0">
                  <a:pos x="20" y="221"/>
                </a:cxn>
                <a:cxn ang="0">
                  <a:pos x="10" y="218"/>
                </a:cxn>
                <a:cxn ang="0">
                  <a:pos x="3" y="211"/>
                </a:cxn>
                <a:cxn ang="0">
                  <a:pos x="3" y="198"/>
                </a:cxn>
                <a:cxn ang="0">
                  <a:pos x="26" y="141"/>
                </a:cxn>
                <a:cxn ang="0">
                  <a:pos x="86" y="67"/>
                </a:cxn>
                <a:cxn ang="0">
                  <a:pos x="149" y="24"/>
                </a:cxn>
                <a:cxn ang="0">
                  <a:pos x="242" y="0"/>
                </a:cxn>
              </a:cxnLst>
              <a:rect l="0" t="0" r="r" b="b"/>
              <a:pathLst>
                <a:path w="655" h="747">
                  <a:moveTo>
                    <a:pt x="242" y="0"/>
                  </a:moveTo>
                  <a:lnTo>
                    <a:pt x="291" y="10"/>
                  </a:lnTo>
                  <a:lnTo>
                    <a:pt x="334" y="30"/>
                  </a:lnTo>
                  <a:lnTo>
                    <a:pt x="371" y="64"/>
                  </a:lnTo>
                  <a:lnTo>
                    <a:pt x="400" y="104"/>
                  </a:lnTo>
                  <a:lnTo>
                    <a:pt x="424" y="148"/>
                  </a:lnTo>
                  <a:lnTo>
                    <a:pt x="440" y="195"/>
                  </a:lnTo>
                  <a:lnTo>
                    <a:pt x="453" y="241"/>
                  </a:lnTo>
                  <a:lnTo>
                    <a:pt x="460" y="282"/>
                  </a:lnTo>
                  <a:lnTo>
                    <a:pt x="467" y="319"/>
                  </a:lnTo>
                  <a:lnTo>
                    <a:pt x="470" y="345"/>
                  </a:lnTo>
                  <a:lnTo>
                    <a:pt x="470" y="345"/>
                  </a:lnTo>
                  <a:lnTo>
                    <a:pt x="493" y="285"/>
                  </a:lnTo>
                  <a:lnTo>
                    <a:pt x="520" y="221"/>
                  </a:lnTo>
                  <a:lnTo>
                    <a:pt x="546" y="164"/>
                  </a:lnTo>
                  <a:lnTo>
                    <a:pt x="573" y="111"/>
                  </a:lnTo>
                  <a:lnTo>
                    <a:pt x="592" y="67"/>
                  </a:lnTo>
                  <a:lnTo>
                    <a:pt x="609" y="34"/>
                  </a:lnTo>
                  <a:lnTo>
                    <a:pt x="619" y="17"/>
                  </a:lnTo>
                  <a:lnTo>
                    <a:pt x="622" y="14"/>
                  </a:lnTo>
                  <a:lnTo>
                    <a:pt x="629" y="14"/>
                  </a:lnTo>
                  <a:lnTo>
                    <a:pt x="632" y="10"/>
                  </a:lnTo>
                  <a:lnTo>
                    <a:pt x="635" y="10"/>
                  </a:lnTo>
                  <a:lnTo>
                    <a:pt x="639" y="10"/>
                  </a:lnTo>
                  <a:lnTo>
                    <a:pt x="642" y="14"/>
                  </a:lnTo>
                  <a:lnTo>
                    <a:pt x="645" y="14"/>
                  </a:lnTo>
                  <a:lnTo>
                    <a:pt x="649" y="14"/>
                  </a:lnTo>
                  <a:lnTo>
                    <a:pt x="652" y="20"/>
                  </a:lnTo>
                  <a:lnTo>
                    <a:pt x="655" y="24"/>
                  </a:lnTo>
                  <a:lnTo>
                    <a:pt x="652" y="30"/>
                  </a:lnTo>
                  <a:lnTo>
                    <a:pt x="649" y="41"/>
                  </a:lnTo>
                  <a:lnTo>
                    <a:pt x="616" y="108"/>
                  </a:lnTo>
                  <a:lnTo>
                    <a:pt x="589" y="158"/>
                  </a:lnTo>
                  <a:lnTo>
                    <a:pt x="569" y="198"/>
                  </a:lnTo>
                  <a:lnTo>
                    <a:pt x="556" y="231"/>
                  </a:lnTo>
                  <a:lnTo>
                    <a:pt x="543" y="258"/>
                  </a:lnTo>
                  <a:lnTo>
                    <a:pt x="530" y="295"/>
                  </a:lnTo>
                  <a:lnTo>
                    <a:pt x="513" y="339"/>
                  </a:lnTo>
                  <a:lnTo>
                    <a:pt x="496" y="382"/>
                  </a:lnTo>
                  <a:lnTo>
                    <a:pt x="480" y="422"/>
                  </a:lnTo>
                  <a:lnTo>
                    <a:pt x="470" y="456"/>
                  </a:lnTo>
                  <a:lnTo>
                    <a:pt x="467" y="479"/>
                  </a:lnTo>
                  <a:lnTo>
                    <a:pt x="457" y="540"/>
                  </a:lnTo>
                  <a:lnTo>
                    <a:pt x="443" y="597"/>
                  </a:lnTo>
                  <a:lnTo>
                    <a:pt x="430" y="650"/>
                  </a:lnTo>
                  <a:lnTo>
                    <a:pt x="420" y="690"/>
                  </a:lnTo>
                  <a:lnTo>
                    <a:pt x="407" y="724"/>
                  </a:lnTo>
                  <a:lnTo>
                    <a:pt x="397" y="741"/>
                  </a:lnTo>
                  <a:lnTo>
                    <a:pt x="390" y="747"/>
                  </a:lnTo>
                  <a:lnTo>
                    <a:pt x="384" y="747"/>
                  </a:lnTo>
                  <a:lnTo>
                    <a:pt x="374" y="747"/>
                  </a:lnTo>
                  <a:lnTo>
                    <a:pt x="371" y="741"/>
                  </a:lnTo>
                  <a:lnTo>
                    <a:pt x="367" y="734"/>
                  </a:lnTo>
                  <a:lnTo>
                    <a:pt x="364" y="727"/>
                  </a:lnTo>
                  <a:lnTo>
                    <a:pt x="364" y="720"/>
                  </a:lnTo>
                  <a:lnTo>
                    <a:pt x="367" y="697"/>
                  </a:lnTo>
                  <a:lnTo>
                    <a:pt x="374" y="660"/>
                  </a:lnTo>
                  <a:lnTo>
                    <a:pt x="384" y="617"/>
                  </a:lnTo>
                  <a:lnTo>
                    <a:pt x="397" y="570"/>
                  </a:lnTo>
                  <a:lnTo>
                    <a:pt x="410" y="520"/>
                  </a:lnTo>
                  <a:lnTo>
                    <a:pt x="424" y="473"/>
                  </a:lnTo>
                  <a:lnTo>
                    <a:pt x="427" y="463"/>
                  </a:lnTo>
                  <a:lnTo>
                    <a:pt x="430" y="449"/>
                  </a:lnTo>
                  <a:lnTo>
                    <a:pt x="430" y="426"/>
                  </a:lnTo>
                  <a:lnTo>
                    <a:pt x="430" y="392"/>
                  </a:lnTo>
                  <a:lnTo>
                    <a:pt x="430" y="352"/>
                  </a:lnTo>
                  <a:lnTo>
                    <a:pt x="427" y="308"/>
                  </a:lnTo>
                  <a:lnTo>
                    <a:pt x="417" y="262"/>
                  </a:lnTo>
                  <a:lnTo>
                    <a:pt x="404" y="218"/>
                  </a:lnTo>
                  <a:lnTo>
                    <a:pt x="387" y="178"/>
                  </a:lnTo>
                  <a:lnTo>
                    <a:pt x="361" y="144"/>
                  </a:lnTo>
                  <a:lnTo>
                    <a:pt x="324" y="118"/>
                  </a:lnTo>
                  <a:lnTo>
                    <a:pt x="281" y="101"/>
                  </a:lnTo>
                  <a:lnTo>
                    <a:pt x="225" y="94"/>
                  </a:lnTo>
                  <a:lnTo>
                    <a:pt x="179" y="97"/>
                  </a:lnTo>
                  <a:lnTo>
                    <a:pt x="136" y="111"/>
                  </a:lnTo>
                  <a:lnTo>
                    <a:pt x="96" y="134"/>
                  </a:lnTo>
                  <a:lnTo>
                    <a:pt x="63" y="164"/>
                  </a:lnTo>
                  <a:lnTo>
                    <a:pt x="43" y="198"/>
                  </a:lnTo>
                  <a:lnTo>
                    <a:pt x="40" y="211"/>
                  </a:lnTo>
                  <a:lnTo>
                    <a:pt x="33" y="215"/>
                  </a:lnTo>
                  <a:lnTo>
                    <a:pt x="30" y="218"/>
                  </a:lnTo>
                  <a:lnTo>
                    <a:pt x="23" y="221"/>
                  </a:lnTo>
                  <a:lnTo>
                    <a:pt x="20" y="221"/>
                  </a:lnTo>
                  <a:lnTo>
                    <a:pt x="13" y="218"/>
                  </a:lnTo>
                  <a:lnTo>
                    <a:pt x="10" y="218"/>
                  </a:lnTo>
                  <a:lnTo>
                    <a:pt x="7" y="215"/>
                  </a:lnTo>
                  <a:lnTo>
                    <a:pt x="3" y="211"/>
                  </a:lnTo>
                  <a:lnTo>
                    <a:pt x="0" y="208"/>
                  </a:lnTo>
                  <a:lnTo>
                    <a:pt x="3" y="198"/>
                  </a:lnTo>
                  <a:lnTo>
                    <a:pt x="10" y="175"/>
                  </a:lnTo>
                  <a:lnTo>
                    <a:pt x="26" y="141"/>
                  </a:lnTo>
                  <a:lnTo>
                    <a:pt x="50" y="104"/>
                  </a:lnTo>
                  <a:lnTo>
                    <a:pt x="86" y="67"/>
                  </a:lnTo>
                  <a:lnTo>
                    <a:pt x="112" y="44"/>
                  </a:lnTo>
                  <a:lnTo>
                    <a:pt x="149" y="24"/>
                  </a:lnTo>
                  <a:lnTo>
                    <a:pt x="192" y="7"/>
                  </a:lnTo>
                  <a:lnTo>
                    <a:pt x="2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5" name="Freeform 11"/>
            <p:cNvSpPr>
              <a:spLocks/>
            </p:cNvSpPr>
            <p:nvPr/>
          </p:nvSpPr>
          <p:spPr bwMode="auto">
            <a:xfrm>
              <a:off x="8514" y="4310"/>
              <a:ext cx="145" cy="352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92" y="7"/>
                </a:cxn>
                <a:cxn ang="0">
                  <a:pos x="116" y="24"/>
                </a:cxn>
                <a:cxn ang="0">
                  <a:pos x="132" y="50"/>
                </a:cxn>
                <a:cxn ang="0">
                  <a:pos x="142" y="84"/>
                </a:cxn>
                <a:cxn ang="0">
                  <a:pos x="145" y="124"/>
                </a:cxn>
                <a:cxn ang="0">
                  <a:pos x="139" y="181"/>
                </a:cxn>
                <a:cxn ang="0">
                  <a:pos x="125" y="231"/>
                </a:cxn>
                <a:cxn ang="0">
                  <a:pos x="106" y="271"/>
                </a:cxn>
                <a:cxn ang="0">
                  <a:pos x="82" y="305"/>
                </a:cxn>
                <a:cxn ang="0">
                  <a:pos x="63" y="332"/>
                </a:cxn>
                <a:cxn ang="0">
                  <a:pos x="43" y="348"/>
                </a:cxn>
                <a:cxn ang="0">
                  <a:pos x="33" y="352"/>
                </a:cxn>
                <a:cxn ang="0">
                  <a:pos x="26" y="352"/>
                </a:cxn>
                <a:cxn ang="0">
                  <a:pos x="20" y="345"/>
                </a:cxn>
                <a:cxn ang="0">
                  <a:pos x="16" y="338"/>
                </a:cxn>
                <a:cxn ang="0">
                  <a:pos x="20" y="332"/>
                </a:cxn>
                <a:cxn ang="0">
                  <a:pos x="20" y="328"/>
                </a:cxn>
                <a:cxn ang="0">
                  <a:pos x="26" y="322"/>
                </a:cxn>
                <a:cxn ang="0">
                  <a:pos x="72" y="268"/>
                </a:cxn>
                <a:cxn ang="0">
                  <a:pos x="99" y="214"/>
                </a:cxn>
                <a:cxn ang="0">
                  <a:pos x="109" y="164"/>
                </a:cxn>
                <a:cxn ang="0">
                  <a:pos x="112" y="114"/>
                </a:cxn>
                <a:cxn ang="0">
                  <a:pos x="112" y="114"/>
                </a:cxn>
                <a:cxn ang="0">
                  <a:pos x="112" y="117"/>
                </a:cxn>
                <a:cxn ang="0">
                  <a:pos x="106" y="121"/>
                </a:cxn>
                <a:cxn ang="0">
                  <a:pos x="99" y="124"/>
                </a:cxn>
                <a:cxn ang="0">
                  <a:pos x="92" y="127"/>
                </a:cxn>
                <a:cxn ang="0">
                  <a:pos x="79" y="131"/>
                </a:cxn>
                <a:cxn ang="0">
                  <a:pos x="69" y="131"/>
                </a:cxn>
                <a:cxn ang="0">
                  <a:pos x="39" y="127"/>
                </a:cxn>
                <a:cxn ang="0">
                  <a:pos x="20" y="114"/>
                </a:cxn>
                <a:cxn ang="0">
                  <a:pos x="6" y="91"/>
                </a:cxn>
                <a:cxn ang="0">
                  <a:pos x="0" y="67"/>
                </a:cxn>
                <a:cxn ang="0">
                  <a:pos x="6" y="40"/>
                </a:cxn>
                <a:cxn ang="0">
                  <a:pos x="20" y="20"/>
                </a:cxn>
                <a:cxn ang="0">
                  <a:pos x="39" y="7"/>
                </a:cxn>
                <a:cxn ang="0">
                  <a:pos x="66" y="0"/>
                </a:cxn>
              </a:cxnLst>
              <a:rect l="0" t="0" r="r" b="b"/>
              <a:pathLst>
                <a:path w="145" h="352">
                  <a:moveTo>
                    <a:pt x="66" y="0"/>
                  </a:moveTo>
                  <a:lnTo>
                    <a:pt x="92" y="7"/>
                  </a:lnTo>
                  <a:lnTo>
                    <a:pt x="116" y="24"/>
                  </a:lnTo>
                  <a:lnTo>
                    <a:pt x="132" y="50"/>
                  </a:lnTo>
                  <a:lnTo>
                    <a:pt x="142" y="84"/>
                  </a:lnTo>
                  <a:lnTo>
                    <a:pt x="145" y="124"/>
                  </a:lnTo>
                  <a:lnTo>
                    <a:pt x="139" y="181"/>
                  </a:lnTo>
                  <a:lnTo>
                    <a:pt x="125" y="231"/>
                  </a:lnTo>
                  <a:lnTo>
                    <a:pt x="106" y="271"/>
                  </a:lnTo>
                  <a:lnTo>
                    <a:pt x="82" y="305"/>
                  </a:lnTo>
                  <a:lnTo>
                    <a:pt x="63" y="332"/>
                  </a:lnTo>
                  <a:lnTo>
                    <a:pt x="43" y="348"/>
                  </a:lnTo>
                  <a:lnTo>
                    <a:pt x="33" y="352"/>
                  </a:lnTo>
                  <a:lnTo>
                    <a:pt x="26" y="352"/>
                  </a:lnTo>
                  <a:lnTo>
                    <a:pt x="20" y="345"/>
                  </a:lnTo>
                  <a:lnTo>
                    <a:pt x="16" y="338"/>
                  </a:lnTo>
                  <a:lnTo>
                    <a:pt x="20" y="332"/>
                  </a:lnTo>
                  <a:lnTo>
                    <a:pt x="20" y="328"/>
                  </a:lnTo>
                  <a:lnTo>
                    <a:pt x="26" y="322"/>
                  </a:lnTo>
                  <a:lnTo>
                    <a:pt x="72" y="268"/>
                  </a:lnTo>
                  <a:lnTo>
                    <a:pt x="99" y="214"/>
                  </a:lnTo>
                  <a:lnTo>
                    <a:pt x="109" y="164"/>
                  </a:lnTo>
                  <a:lnTo>
                    <a:pt x="112" y="114"/>
                  </a:lnTo>
                  <a:lnTo>
                    <a:pt x="112" y="114"/>
                  </a:lnTo>
                  <a:lnTo>
                    <a:pt x="112" y="117"/>
                  </a:lnTo>
                  <a:lnTo>
                    <a:pt x="106" y="121"/>
                  </a:lnTo>
                  <a:lnTo>
                    <a:pt x="99" y="124"/>
                  </a:lnTo>
                  <a:lnTo>
                    <a:pt x="92" y="127"/>
                  </a:lnTo>
                  <a:lnTo>
                    <a:pt x="79" y="131"/>
                  </a:lnTo>
                  <a:lnTo>
                    <a:pt x="69" y="131"/>
                  </a:lnTo>
                  <a:lnTo>
                    <a:pt x="39" y="127"/>
                  </a:lnTo>
                  <a:lnTo>
                    <a:pt x="20" y="114"/>
                  </a:lnTo>
                  <a:lnTo>
                    <a:pt x="6" y="91"/>
                  </a:lnTo>
                  <a:lnTo>
                    <a:pt x="0" y="67"/>
                  </a:lnTo>
                  <a:lnTo>
                    <a:pt x="6" y="40"/>
                  </a:lnTo>
                  <a:lnTo>
                    <a:pt x="20" y="20"/>
                  </a:lnTo>
                  <a:lnTo>
                    <a:pt x="39" y="7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6" name="Freeform 12"/>
            <p:cNvSpPr>
              <a:spLocks/>
            </p:cNvSpPr>
            <p:nvPr/>
          </p:nvSpPr>
          <p:spPr bwMode="auto">
            <a:xfrm>
              <a:off x="8812" y="3938"/>
              <a:ext cx="652" cy="747"/>
            </a:xfrm>
            <a:custGeom>
              <a:avLst/>
              <a:gdLst/>
              <a:ahLst/>
              <a:cxnLst>
                <a:cxn ang="0">
                  <a:pos x="291" y="10"/>
                </a:cxn>
                <a:cxn ang="0">
                  <a:pos x="367" y="64"/>
                </a:cxn>
                <a:cxn ang="0">
                  <a:pos x="420" y="148"/>
                </a:cxn>
                <a:cxn ang="0">
                  <a:pos x="450" y="241"/>
                </a:cxn>
                <a:cxn ang="0">
                  <a:pos x="463" y="319"/>
                </a:cxn>
                <a:cxn ang="0">
                  <a:pos x="466" y="345"/>
                </a:cxn>
                <a:cxn ang="0">
                  <a:pos x="516" y="221"/>
                </a:cxn>
                <a:cxn ang="0">
                  <a:pos x="569" y="111"/>
                </a:cxn>
                <a:cxn ang="0">
                  <a:pos x="609" y="34"/>
                </a:cxn>
                <a:cxn ang="0">
                  <a:pos x="622" y="14"/>
                </a:cxn>
                <a:cxn ang="0">
                  <a:pos x="632" y="10"/>
                </a:cxn>
                <a:cxn ang="0">
                  <a:pos x="635" y="10"/>
                </a:cxn>
                <a:cxn ang="0">
                  <a:pos x="645" y="14"/>
                </a:cxn>
                <a:cxn ang="0">
                  <a:pos x="652" y="20"/>
                </a:cxn>
                <a:cxn ang="0">
                  <a:pos x="652" y="30"/>
                </a:cxn>
                <a:cxn ang="0">
                  <a:pos x="612" y="108"/>
                </a:cxn>
                <a:cxn ang="0">
                  <a:pos x="569" y="198"/>
                </a:cxn>
                <a:cxn ang="0">
                  <a:pos x="542" y="258"/>
                </a:cxn>
                <a:cxn ang="0">
                  <a:pos x="509" y="339"/>
                </a:cxn>
                <a:cxn ang="0">
                  <a:pos x="480" y="422"/>
                </a:cxn>
                <a:cxn ang="0">
                  <a:pos x="463" y="479"/>
                </a:cxn>
                <a:cxn ang="0">
                  <a:pos x="443" y="597"/>
                </a:cxn>
                <a:cxn ang="0">
                  <a:pos x="420" y="690"/>
                </a:cxn>
                <a:cxn ang="0">
                  <a:pos x="397" y="741"/>
                </a:cxn>
                <a:cxn ang="0">
                  <a:pos x="380" y="747"/>
                </a:cxn>
                <a:cxn ang="0">
                  <a:pos x="367" y="741"/>
                </a:cxn>
                <a:cxn ang="0">
                  <a:pos x="360" y="727"/>
                </a:cxn>
                <a:cxn ang="0">
                  <a:pos x="364" y="697"/>
                </a:cxn>
                <a:cxn ang="0">
                  <a:pos x="380" y="617"/>
                </a:cxn>
                <a:cxn ang="0">
                  <a:pos x="407" y="520"/>
                </a:cxn>
                <a:cxn ang="0">
                  <a:pos x="423" y="463"/>
                </a:cxn>
                <a:cxn ang="0">
                  <a:pos x="430" y="426"/>
                </a:cxn>
                <a:cxn ang="0">
                  <a:pos x="427" y="352"/>
                </a:cxn>
                <a:cxn ang="0">
                  <a:pos x="417" y="262"/>
                </a:cxn>
                <a:cxn ang="0">
                  <a:pos x="384" y="178"/>
                </a:cxn>
                <a:cxn ang="0">
                  <a:pos x="324" y="118"/>
                </a:cxn>
                <a:cxn ang="0">
                  <a:pos x="221" y="94"/>
                </a:cxn>
                <a:cxn ang="0">
                  <a:pos x="132" y="111"/>
                </a:cxn>
                <a:cxn ang="0">
                  <a:pos x="62" y="164"/>
                </a:cxn>
                <a:cxn ang="0">
                  <a:pos x="36" y="211"/>
                </a:cxn>
                <a:cxn ang="0">
                  <a:pos x="26" y="218"/>
                </a:cxn>
                <a:cxn ang="0">
                  <a:pos x="16" y="221"/>
                </a:cxn>
                <a:cxn ang="0">
                  <a:pos x="6" y="218"/>
                </a:cxn>
                <a:cxn ang="0">
                  <a:pos x="0" y="211"/>
                </a:cxn>
                <a:cxn ang="0">
                  <a:pos x="3" y="198"/>
                </a:cxn>
                <a:cxn ang="0">
                  <a:pos x="23" y="141"/>
                </a:cxn>
                <a:cxn ang="0">
                  <a:pos x="82" y="67"/>
                </a:cxn>
                <a:cxn ang="0">
                  <a:pos x="149" y="24"/>
                </a:cxn>
                <a:cxn ang="0">
                  <a:pos x="238" y="0"/>
                </a:cxn>
              </a:cxnLst>
              <a:rect l="0" t="0" r="r" b="b"/>
              <a:pathLst>
                <a:path w="652" h="747">
                  <a:moveTo>
                    <a:pt x="238" y="0"/>
                  </a:moveTo>
                  <a:lnTo>
                    <a:pt x="291" y="10"/>
                  </a:lnTo>
                  <a:lnTo>
                    <a:pt x="334" y="30"/>
                  </a:lnTo>
                  <a:lnTo>
                    <a:pt x="367" y="64"/>
                  </a:lnTo>
                  <a:lnTo>
                    <a:pt x="397" y="104"/>
                  </a:lnTo>
                  <a:lnTo>
                    <a:pt x="420" y="148"/>
                  </a:lnTo>
                  <a:lnTo>
                    <a:pt x="437" y="195"/>
                  </a:lnTo>
                  <a:lnTo>
                    <a:pt x="450" y="241"/>
                  </a:lnTo>
                  <a:lnTo>
                    <a:pt x="460" y="282"/>
                  </a:lnTo>
                  <a:lnTo>
                    <a:pt x="463" y="319"/>
                  </a:lnTo>
                  <a:lnTo>
                    <a:pt x="466" y="345"/>
                  </a:lnTo>
                  <a:lnTo>
                    <a:pt x="466" y="345"/>
                  </a:lnTo>
                  <a:lnTo>
                    <a:pt x="489" y="285"/>
                  </a:lnTo>
                  <a:lnTo>
                    <a:pt x="516" y="221"/>
                  </a:lnTo>
                  <a:lnTo>
                    <a:pt x="542" y="164"/>
                  </a:lnTo>
                  <a:lnTo>
                    <a:pt x="569" y="111"/>
                  </a:lnTo>
                  <a:lnTo>
                    <a:pt x="592" y="67"/>
                  </a:lnTo>
                  <a:lnTo>
                    <a:pt x="609" y="34"/>
                  </a:lnTo>
                  <a:lnTo>
                    <a:pt x="619" y="17"/>
                  </a:lnTo>
                  <a:lnTo>
                    <a:pt x="622" y="14"/>
                  </a:lnTo>
                  <a:lnTo>
                    <a:pt x="625" y="14"/>
                  </a:lnTo>
                  <a:lnTo>
                    <a:pt x="632" y="10"/>
                  </a:lnTo>
                  <a:lnTo>
                    <a:pt x="635" y="10"/>
                  </a:lnTo>
                  <a:lnTo>
                    <a:pt x="635" y="10"/>
                  </a:lnTo>
                  <a:lnTo>
                    <a:pt x="642" y="14"/>
                  </a:lnTo>
                  <a:lnTo>
                    <a:pt x="645" y="14"/>
                  </a:lnTo>
                  <a:lnTo>
                    <a:pt x="648" y="14"/>
                  </a:lnTo>
                  <a:lnTo>
                    <a:pt x="652" y="20"/>
                  </a:lnTo>
                  <a:lnTo>
                    <a:pt x="652" y="24"/>
                  </a:lnTo>
                  <a:lnTo>
                    <a:pt x="652" y="30"/>
                  </a:lnTo>
                  <a:lnTo>
                    <a:pt x="648" y="41"/>
                  </a:lnTo>
                  <a:lnTo>
                    <a:pt x="612" y="108"/>
                  </a:lnTo>
                  <a:lnTo>
                    <a:pt x="585" y="158"/>
                  </a:lnTo>
                  <a:lnTo>
                    <a:pt x="569" y="198"/>
                  </a:lnTo>
                  <a:lnTo>
                    <a:pt x="556" y="231"/>
                  </a:lnTo>
                  <a:lnTo>
                    <a:pt x="542" y="258"/>
                  </a:lnTo>
                  <a:lnTo>
                    <a:pt x="526" y="295"/>
                  </a:lnTo>
                  <a:lnTo>
                    <a:pt x="509" y="339"/>
                  </a:lnTo>
                  <a:lnTo>
                    <a:pt x="493" y="382"/>
                  </a:lnTo>
                  <a:lnTo>
                    <a:pt x="480" y="422"/>
                  </a:lnTo>
                  <a:lnTo>
                    <a:pt x="470" y="456"/>
                  </a:lnTo>
                  <a:lnTo>
                    <a:pt x="463" y="479"/>
                  </a:lnTo>
                  <a:lnTo>
                    <a:pt x="453" y="540"/>
                  </a:lnTo>
                  <a:lnTo>
                    <a:pt x="443" y="597"/>
                  </a:lnTo>
                  <a:lnTo>
                    <a:pt x="430" y="650"/>
                  </a:lnTo>
                  <a:lnTo>
                    <a:pt x="420" y="690"/>
                  </a:lnTo>
                  <a:lnTo>
                    <a:pt x="407" y="724"/>
                  </a:lnTo>
                  <a:lnTo>
                    <a:pt x="397" y="741"/>
                  </a:lnTo>
                  <a:lnTo>
                    <a:pt x="387" y="747"/>
                  </a:lnTo>
                  <a:lnTo>
                    <a:pt x="380" y="747"/>
                  </a:lnTo>
                  <a:lnTo>
                    <a:pt x="374" y="747"/>
                  </a:lnTo>
                  <a:lnTo>
                    <a:pt x="367" y="741"/>
                  </a:lnTo>
                  <a:lnTo>
                    <a:pt x="364" y="734"/>
                  </a:lnTo>
                  <a:lnTo>
                    <a:pt x="360" y="727"/>
                  </a:lnTo>
                  <a:lnTo>
                    <a:pt x="360" y="720"/>
                  </a:lnTo>
                  <a:lnTo>
                    <a:pt x="364" y="697"/>
                  </a:lnTo>
                  <a:lnTo>
                    <a:pt x="370" y="660"/>
                  </a:lnTo>
                  <a:lnTo>
                    <a:pt x="380" y="617"/>
                  </a:lnTo>
                  <a:lnTo>
                    <a:pt x="393" y="570"/>
                  </a:lnTo>
                  <a:lnTo>
                    <a:pt x="407" y="520"/>
                  </a:lnTo>
                  <a:lnTo>
                    <a:pt x="420" y="473"/>
                  </a:lnTo>
                  <a:lnTo>
                    <a:pt x="423" y="463"/>
                  </a:lnTo>
                  <a:lnTo>
                    <a:pt x="427" y="449"/>
                  </a:lnTo>
                  <a:lnTo>
                    <a:pt x="430" y="426"/>
                  </a:lnTo>
                  <a:lnTo>
                    <a:pt x="430" y="392"/>
                  </a:lnTo>
                  <a:lnTo>
                    <a:pt x="427" y="352"/>
                  </a:lnTo>
                  <a:lnTo>
                    <a:pt x="423" y="308"/>
                  </a:lnTo>
                  <a:lnTo>
                    <a:pt x="417" y="262"/>
                  </a:lnTo>
                  <a:lnTo>
                    <a:pt x="403" y="218"/>
                  </a:lnTo>
                  <a:lnTo>
                    <a:pt x="384" y="178"/>
                  </a:lnTo>
                  <a:lnTo>
                    <a:pt x="357" y="144"/>
                  </a:lnTo>
                  <a:lnTo>
                    <a:pt x="324" y="118"/>
                  </a:lnTo>
                  <a:lnTo>
                    <a:pt x="278" y="101"/>
                  </a:lnTo>
                  <a:lnTo>
                    <a:pt x="221" y="94"/>
                  </a:lnTo>
                  <a:lnTo>
                    <a:pt x="178" y="97"/>
                  </a:lnTo>
                  <a:lnTo>
                    <a:pt x="132" y="111"/>
                  </a:lnTo>
                  <a:lnTo>
                    <a:pt x="92" y="134"/>
                  </a:lnTo>
                  <a:lnTo>
                    <a:pt x="62" y="164"/>
                  </a:lnTo>
                  <a:lnTo>
                    <a:pt x="39" y="198"/>
                  </a:lnTo>
                  <a:lnTo>
                    <a:pt x="36" y="211"/>
                  </a:lnTo>
                  <a:lnTo>
                    <a:pt x="33" y="215"/>
                  </a:lnTo>
                  <a:lnTo>
                    <a:pt x="26" y="218"/>
                  </a:lnTo>
                  <a:lnTo>
                    <a:pt x="19" y="221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6" y="218"/>
                  </a:lnTo>
                  <a:lnTo>
                    <a:pt x="3" y="215"/>
                  </a:lnTo>
                  <a:lnTo>
                    <a:pt x="0" y="211"/>
                  </a:lnTo>
                  <a:lnTo>
                    <a:pt x="0" y="208"/>
                  </a:lnTo>
                  <a:lnTo>
                    <a:pt x="3" y="198"/>
                  </a:lnTo>
                  <a:lnTo>
                    <a:pt x="10" y="175"/>
                  </a:lnTo>
                  <a:lnTo>
                    <a:pt x="23" y="141"/>
                  </a:lnTo>
                  <a:lnTo>
                    <a:pt x="49" y="104"/>
                  </a:lnTo>
                  <a:lnTo>
                    <a:pt x="82" y="67"/>
                  </a:lnTo>
                  <a:lnTo>
                    <a:pt x="112" y="44"/>
                  </a:lnTo>
                  <a:lnTo>
                    <a:pt x="149" y="24"/>
                  </a:lnTo>
                  <a:lnTo>
                    <a:pt x="192" y="7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7" name="Freeform 13"/>
            <p:cNvSpPr>
              <a:spLocks/>
            </p:cNvSpPr>
            <p:nvPr/>
          </p:nvSpPr>
          <p:spPr bwMode="auto">
            <a:xfrm>
              <a:off x="9533" y="4246"/>
              <a:ext cx="384" cy="359"/>
            </a:xfrm>
            <a:custGeom>
              <a:avLst/>
              <a:gdLst/>
              <a:ahLst/>
              <a:cxnLst>
                <a:cxn ang="0">
                  <a:pos x="275" y="4"/>
                </a:cxn>
                <a:cxn ang="0">
                  <a:pos x="325" y="14"/>
                </a:cxn>
                <a:cxn ang="0">
                  <a:pos x="361" y="44"/>
                </a:cxn>
                <a:cxn ang="0">
                  <a:pos x="364" y="98"/>
                </a:cxn>
                <a:cxn ang="0">
                  <a:pos x="334" y="124"/>
                </a:cxn>
                <a:cxn ang="0">
                  <a:pos x="308" y="124"/>
                </a:cxn>
                <a:cxn ang="0">
                  <a:pos x="291" y="114"/>
                </a:cxn>
                <a:cxn ang="0">
                  <a:pos x="285" y="94"/>
                </a:cxn>
                <a:cxn ang="0">
                  <a:pos x="291" y="71"/>
                </a:cxn>
                <a:cxn ang="0">
                  <a:pos x="305" y="54"/>
                </a:cxn>
                <a:cxn ang="0">
                  <a:pos x="321" y="44"/>
                </a:cxn>
                <a:cxn ang="0">
                  <a:pos x="295" y="34"/>
                </a:cxn>
                <a:cxn ang="0">
                  <a:pos x="248" y="27"/>
                </a:cxn>
                <a:cxn ang="0">
                  <a:pos x="159" y="57"/>
                </a:cxn>
                <a:cxn ang="0">
                  <a:pos x="103" y="124"/>
                </a:cxn>
                <a:cxn ang="0">
                  <a:pos x="76" y="205"/>
                </a:cxn>
                <a:cxn ang="0">
                  <a:pos x="76" y="278"/>
                </a:cxn>
                <a:cxn ang="0">
                  <a:pos x="126" y="329"/>
                </a:cxn>
                <a:cxn ang="0">
                  <a:pos x="225" y="329"/>
                </a:cxn>
                <a:cxn ang="0">
                  <a:pos x="318" y="295"/>
                </a:cxn>
                <a:cxn ang="0">
                  <a:pos x="358" y="262"/>
                </a:cxn>
                <a:cxn ang="0">
                  <a:pos x="364" y="258"/>
                </a:cxn>
                <a:cxn ang="0">
                  <a:pos x="368" y="255"/>
                </a:cxn>
                <a:cxn ang="0">
                  <a:pos x="381" y="262"/>
                </a:cxn>
                <a:cxn ang="0">
                  <a:pos x="384" y="275"/>
                </a:cxn>
                <a:cxn ang="0">
                  <a:pos x="361" y="302"/>
                </a:cxn>
                <a:cxn ang="0">
                  <a:pos x="301" y="339"/>
                </a:cxn>
                <a:cxn ang="0">
                  <a:pos x="222" y="359"/>
                </a:cxn>
                <a:cxn ang="0">
                  <a:pos x="169" y="359"/>
                </a:cxn>
                <a:cxn ang="0">
                  <a:pos x="73" y="339"/>
                </a:cxn>
                <a:cxn ang="0">
                  <a:pos x="20" y="285"/>
                </a:cxn>
                <a:cxn ang="0">
                  <a:pos x="0" y="215"/>
                </a:cxn>
                <a:cxn ang="0">
                  <a:pos x="37" y="114"/>
                </a:cxn>
                <a:cxn ang="0">
                  <a:pos x="126" y="34"/>
                </a:cxn>
                <a:cxn ang="0">
                  <a:pos x="248" y="0"/>
                </a:cxn>
              </a:cxnLst>
              <a:rect l="0" t="0" r="r" b="b"/>
              <a:pathLst>
                <a:path w="384" h="359">
                  <a:moveTo>
                    <a:pt x="248" y="0"/>
                  </a:moveTo>
                  <a:lnTo>
                    <a:pt x="275" y="4"/>
                  </a:lnTo>
                  <a:lnTo>
                    <a:pt x="298" y="7"/>
                  </a:lnTo>
                  <a:lnTo>
                    <a:pt x="325" y="14"/>
                  </a:lnTo>
                  <a:lnTo>
                    <a:pt x="348" y="27"/>
                  </a:lnTo>
                  <a:lnTo>
                    <a:pt x="361" y="44"/>
                  </a:lnTo>
                  <a:lnTo>
                    <a:pt x="368" y="71"/>
                  </a:lnTo>
                  <a:lnTo>
                    <a:pt x="364" y="98"/>
                  </a:lnTo>
                  <a:lnTo>
                    <a:pt x="351" y="114"/>
                  </a:lnTo>
                  <a:lnTo>
                    <a:pt x="334" y="124"/>
                  </a:lnTo>
                  <a:lnTo>
                    <a:pt x="321" y="128"/>
                  </a:lnTo>
                  <a:lnTo>
                    <a:pt x="308" y="124"/>
                  </a:lnTo>
                  <a:lnTo>
                    <a:pt x="298" y="121"/>
                  </a:lnTo>
                  <a:lnTo>
                    <a:pt x="291" y="114"/>
                  </a:lnTo>
                  <a:lnTo>
                    <a:pt x="288" y="104"/>
                  </a:lnTo>
                  <a:lnTo>
                    <a:pt x="285" y="94"/>
                  </a:lnTo>
                  <a:lnTo>
                    <a:pt x="288" y="81"/>
                  </a:lnTo>
                  <a:lnTo>
                    <a:pt x="291" y="71"/>
                  </a:lnTo>
                  <a:lnTo>
                    <a:pt x="298" y="61"/>
                  </a:lnTo>
                  <a:lnTo>
                    <a:pt x="305" y="54"/>
                  </a:lnTo>
                  <a:lnTo>
                    <a:pt x="315" y="47"/>
                  </a:lnTo>
                  <a:lnTo>
                    <a:pt x="321" y="44"/>
                  </a:lnTo>
                  <a:lnTo>
                    <a:pt x="321" y="44"/>
                  </a:lnTo>
                  <a:lnTo>
                    <a:pt x="295" y="34"/>
                  </a:lnTo>
                  <a:lnTo>
                    <a:pt x="265" y="27"/>
                  </a:lnTo>
                  <a:lnTo>
                    <a:pt x="248" y="27"/>
                  </a:lnTo>
                  <a:lnTo>
                    <a:pt x="202" y="34"/>
                  </a:lnTo>
                  <a:lnTo>
                    <a:pt x="159" y="57"/>
                  </a:lnTo>
                  <a:lnTo>
                    <a:pt x="126" y="88"/>
                  </a:lnTo>
                  <a:lnTo>
                    <a:pt x="103" y="124"/>
                  </a:lnTo>
                  <a:lnTo>
                    <a:pt x="86" y="165"/>
                  </a:lnTo>
                  <a:lnTo>
                    <a:pt x="76" y="205"/>
                  </a:lnTo>
                  <a:lnTo>
                    <a:pt x="73" y="242"/>
                  </a:lnTo>
                  <a:lnTo>
                    <a:pt x="76" y="278"/>
                  </a:lnTo>
                  <a:lnTo>
                    <a:pt x="96" y="309"/>
                  </a:lnTo>
                  <a:lnTo>
                    <a:pt x="126" y="329"/>
                  </a:lnTo>
                  <a:lnTo>
                    <a:pt x="169" y="335"/>
                  </a:lnTo>
                  <a:lnTo>
                    <a:pt x="225" y="329"/>
                  </a:lnTo>
                  <a:lnTo>
                    <a:pt x="278" y="315"/>
                  </a:lnTo>
                  <a:lnTo>
                    <a:pt x="318" y="295"/>
                  </a:lnTo>
                  <a:lnTo>
                    <a:pt x="351" y="268"/>
                  </a:lnTo>
                  <a:lnTo>
                    <a:pt x="358" y="262"/>
                  </a:lnTo>
                  <a:lnTo>
                    <a:pt x="361" y="258"/>
                  </a:lnTo>
                  <a:lnTo>
                    <a:pt x="364" y="258"/>
                  </a:lnTo>
                  <a:lnTo>
                    <a:pt x="364" y="255"/>
                  </a:lnTo>
                  <a:lnTo>
                    <a:pt x="368" y="255"/>
                  </a:lnTo>
                  <a:lnTo>
                    <a:pt x="374" y="258"/>
                  </a:lnTo>
                  <a:lnTo>
                    <a:pt x="381" y="262"/>
                  </a:lnTo>
                  <a:lnTo>
                    <a:pt x="384" y="268"/>
                  </a:lnTo>
                  <a:lnTo>
                    <a:pt x="384" y="275"/>
                  </a:lnTo>
                  <a:lnTo>
                    <a:pt x="381" y="285"/>
                  </a:lnTo>
                  <a:lnTo>
                    <a:pt x="361" y="302"/>
                  </a:lnTo>
                  <a:lnTo>
                    <a:pt x="334" y="322"/>
                  </a:lnTo>
                  <a:lnTo>
                    <a:pt x="301" y="339"/>
                  </a:lnTo>
                  <a:lnTo>
                    <a:pt x="258" y="352"/>
                  </a:lnTo>
                  <a:lnTo>
                    <a:pt x="222" y="359"/>
                  </a:lnTo>
                  <a:lnTo>
                    <a:pt x="189" y="359"/>
                  </a:lnTo>
                  <a:lnTo>
                    <a:pt x="169" y="359"/>
                  </a:lnTo>
                  <a:lnTo>
                    <a:pt x="116" y="356"/>
                  </a:lnTo>
                  <a:lnTo>
                    <a:pt x="73" y="339"/>
                  </a:lnTo>
                  <a:lnTo>
                    <a:pt x="40" y="315"/>
                  </a:lnTo>
                  <a:lnTo>
                    <a:pt x="20" y="285"/>
                  </a:lnTo>
                  <a:lnTo>
                    <a:pt x="7" y="252"/>
                  </a:lnTo>
                  <a:lnTo>
                    <a:pt x="0" y="215"/>
                  </a:lnTo>
                  <a:lnTo>
                    <a:pt x="10" y="165"/>
                  </a:lnTo>
                  <a:lnTo>
                    <a:pt x="37" y="114"/>
                  </a:lnTo>
                  <a:lnTo>
                    <a:pt x="76" y="71"/>
                  </a:lnTo>
                  <a:lnTo>
                    <a:pt x="126" y="34"/>
                  </a:lnTo>
                  <a:lnTo>
                    <a:pt x="186" y="11"/>
                  </a:lnTo>
                  <a:lnTo>
                    <a:pt x="2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8" name="Freeform 14"/>
            <p:cNvSpPr>
              <a:spLocks/>
            </p:cNvSpPr>
            <p:nvPr/>
          </p:nvSpPr>
          <p:spPr bwMode="auto">
            <a:xfrm>
              <a:off x="10116" y="3587"/>
              <a:ext cx="278" cy="1138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36" y="0"/>
                </a:cxn>
                <a:cxn ang="0">
                  <a:pos x="43" y="6"/>
                </a:cxn>
                <a:cxn ang="0">
                  <a:pos x="49" y="10"/>
                </a:cxn>
                <a:cxn ang="0">
                  <a:pos x="53" y="20"/>
                </a:cxn>
                <a:cxn ang="0">
                  <a:pos x="56" y="26"/>
                </a:cxn>
                <a:cxn ang="0">
                  <a:pos x="271" y="549"/>
                </a:cxn>
                <a:cxn ang="0">
                  <a:pos x="274" y="556"/>
                </a:cxn>
                <a:cxn ang="0">
                  <a:pos x="278" y="559"/>
                </a:cxn>
                <a:cxn ang="0">
                  <a:pos x="278" y="562"/>
                </a:cxn>
                <a:cxn ang="0">
                  <a:pos x="278" y="566"/>
                </a:cxn>
                <a:cxn ang="0">
                  <a:pos x="278" y="572"/>
                </a:cxn>
                <a:cxn ang="0">
                  <a:pos x="278" y="572"/>
                </a:cxn>
                <a:cxn ang="0">
                  <a:pos x="278" y="576"/>
                </a:cxn>
                <a:cxn ang="0">
                  <a:pos x="278" y="579"/>
                </a:cxn>
                <a:cxn ang="0">
                  <a:pos x="274" y="582"/>
                </a:cxn>
                <a:cxn ang="0">
                  <a:pos x="271" y="592"/>
                </a:cxn>
                <a:cxn ang="0">
                  <a:pos x="56" y="1112"/>
                </a:cxn>
                <a:cxn ang="0">
                  <a:pos x="53" y="1122"/>
                </a:cxn>
                <a:cxn ang="0">
                  <a:pos x="49" y="1128"/>
                </a:cxn>
                <a:cxn ang="0">
                  <a:pos x="43" y="1135"/>
                </a:cxn>
                <a:cxn ang="0">
                  <a:pos x="36" y="1138"/>
                </a:cxn>
                <a:cxn ang="0">
                  <a:pos x="26" y="1138"/>
                </a:cxn>
                <a:cxn ang="0">
                  <a:pos x="20" y="1138"/>
                </a:cxn>
                <a:cxn ang="0">
                  <a:pos x="13" y="1135"/>
                </a:cxn>
                <a:cxn ang="0">
                  <a:pos x="6" y="1128"/>
                </a:cxn>
                <a:cxn ang="0">
                  <a:pos x="0" y="1122"/>
                </a:cxn>
                <a:cxn ang="0">
                  <a:pos x="0" y="1112"/>
                </a:cxn>
                <a:cxn ang="0">
                  <a:pos x="0" y="1108"/>
                </a:cxn>
                <a:cxn ang="0">
                  <a:pos x="0" y="1108"/>
                </a:cxn>
                <a:cxn ang="0">
                  <a:pos x="0" y="1102"/>
                </a:cxn>
                <a:cxn ang="0">
                  <a:pos x="3" y="1098"/>
                </a:cxn>
                <a:cxn ang="0">
                  <a:pos x="3" y="1088"/>
                </a:cxn>
                <a:cxn ang="0">
                  <a:pos x="222" y="569"/>
                </a:cxn>
                <a:cxn ang="0">
                  <a:pos x="3" y="47"/>
                </a:cxn>
                <a:cxn ang="0">
                  <a:pos x="3" y="40"/>
                </a:cxn>
                <a:cxn ang="0">
                  <a:pos x="0" y="33"/>
                </a:cxn>
                <a:cxn ang="0">
                  <a:pos x="0" y="30"/>
                </a:cxn>
                <a:cxn ang="0">
                  <a:pos x="0" y="26"/>
                </a:cxn>
                <a:cxn ang="0">
                  <a:pos x="0" y="16"/>
                </a:cxn>
                <a:cxn ang="0">
                  <a:pos x="6" y="10"/>
                </a:cxn>
                <a:cxn ang="0">
                  <a:pos x="13" y="3"/>
                </a:cxn>
                <a:cxn ang="0">
                  <a:pos x="20" y="0"/>
                </a:cxn>
                <a:cxn ang="0">
                  <a:pos x="26" y="0"/>
                </a:cxn>
              </a:cxnLst>
              <a:rect l="0" t="0" r="r" b="b"/>
              <a:pathLst>
                <a:path w="278" h="1138">
                  <a:moveTo>
                    <a:pt x="26" y="0"/>
                  </a:moveTo>
                  <a:lnTo>
                    <a:pt x="36" y="0"/>
                  </a:lnTo>
                  <a:lnTo>
                    <a:pt x="43" y="6"/>
                  </a:lnTo>
                  <a:lnTo>
                    <a:pt x="49" y="10"/>
                  </a:lnTo>
                  <a:lnTo>
                    <a:pt x="53" y="20"/>
                  </a:lnTo>
                  <a:lnTo>
                    <a:pt x="56" y="26"/>
                  </a:lnTo>
                  <a:lnTo>
                    <a:pt x="271" y="549"/>
                  </a:lnTo>
                  <a:lnTo>
                    <a:pt x="274" y="556"/>
                  </a:lnTo>
                  <a:lnTo>
                    <a:pt x="278" y="559"/>
                  </a:lnTo>
                  <a:lnTo>
                    <a:pt x="278" y="562"/>
                  </a:lnTo>
                  <a:lnTo>
                    <a:pt x="278" y="566"/>
                  </a:lnTo>
                  <a:lnTo>
                    <a:pt x="278" y="572"/>
                  </a:lnTo>
                  <a:lnTo>
                    <a:pt x="278" y="572"/>
                  </a:lnTo>
                  <a:lnTo>
                    <a:pt x="278" y="576"/>
                  </a:lnTo>
                  <a:lnTo>
                    <a:pt x="278" y="579"/>
                  </a:lnTo>
                  <a:lnTo>
                    <a:pt x="274" y="582"/>
                  </a:lnTo>
                  <a:lnTo>
                    <a:pt x="271" y="592"/>
                  </a:lnTo>
                  <a:lnTo>
                    <a:pt x="56" y="1112"/>
                  </a:lnTo>
                  <a:lnTo>
                    <a:pt x="53" y="1122"/>
                  </a:lnTo>
                  <a:lnTo>
                    <a:pt x="49" y="1128"/>
                  </a:lnTo>
                  <a:lnTo>
                    <a:pt x="43" y="1135"/>
                  </a:lnTo>
                  <a:lnTo>
                    <a:pt x="36" y="1138"/>
                  </a:lnTo>
                  <a:lnTo>
                    <a:pt x="26" y="1138"/>
                  </a:lnTo>
                  <a:lnTo>
                    <a:pt x="20" y="1138"/>
                  </a:lnTo>
                  <a:lnTo>
                    <a:pt x="13" y="1135"/>
                  </a:lnTo>
                  <a:lnTo>
                    <a:pt x="6" y="1128"/>
                  </a:lnTo>
                  <a:lnTo>
                    <a:pt x="0" y="1122"/>
                  </a:lnTo>
                  <a:lnTo>
                    <a:pt x="0" y="1112"/>
                  </a:lnTo>
                  <a:lnTo>
                    <a:pt x="0" y="1108"/>
                  </a:lnTo>
                  <a:lnTo>
                    <a:pt x="0" y="1108"/>
                  </a:lnTo>
                  <a:lnTo>
                    <a:pt x="0" y="1102"/>
                  </a:lnTo>
                  <a:lnTo>
                    <a:pt x="3" y="1098"/>
                  </a:lnTo>
                  <a:lnTo>
                    <a:pt x="3" y="1088"/>
                  </a:lnTo>
                  <a:lnTo>
                    <a:pt x="222" y="569"/>
                  </a:lnTo>
                  <a:lnTo>
                    <a:pt x="3" y="47"/>
                  </a:lnTo>
                  <a:lnTo>
                    <a:pt x="3" y="40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0" y="16"/>
                  </a:lnTo>
                  <a:lnTo>
                    <a:pt x="6" y="10"/>
                  </a:lnTo>
                  <a:lnTo>
                    <a:pt x="13" y="3"/>
                  </a:lnTo>
                  <a:lnTo>
                    <a:pt x="20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9" name="Rectangle 15"/>
            <p:cNvSpPr>
              <a:spLocks noChangeArrowheads="1"/>
            </p:cNvSpPr>
            <p:nvPr/>
          </p:nvSpPr>
          <p:spPr bwMode="auto">
            <a:xfrm>
              <a:off x="5452" y="4839"/>
              <a:ext cx="6845" cy="77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0" name="Freeform 16"/>
            <p:cNvSpPr>
              <a:spLocks/>
            </p:cNvSpPr>
            <p:nvPr/>
          </p:nvSpPr>
          <p:spPr bwMode="auto">
            <a:xfrm>
              <a:off x="5492" y="5010"/>
              <a:ext cx="499" cy="757"/>
            </a:xfrm>
            <a:custGeom>
              <a:avLst/>
              <a:gdLst/>
              <a:ahLst/>
              <a:cxnLst>
                <a:cxn ang="0">
                  <a:pos x="294" y="4"/>
                </a:cxn>
                <a:cxn ang="0">
                  <a:pos x="400" y="44"/>
                </a:cxn>
                <a:cxn ang="0">
                  <a:pos x="473" y="117"/>
                </a:cxn>
                <a:cxn ang="0">
                  <a:pos x="499" y="221"/>
                </a:cxn>
                <a:cxn ang="0">
                  <a:pos x="476" y="322"/>
                </a:cxn>
                <a:cxn ang="0">
                  <a:pos x="417" y="399"/>
                </a:cxn>
                <a:cxn ang="0">
                  <a:pos x="337" y="469"/>
                </a:cxn>
                <a:cxn ang="0">
                  <a:pos x="274" y="519"/>
                </a:cxn>
                <a:cxn ang="0">
                  <a:pos x="208" y="576"/>
                </a:cxn>
                <a:cxn ang="0">
                  <a:pos x="112" y="663"/>
                </a:cxn>
                <a:cxn ang="0">
                  <a:pos x="337" y="663"/>
                </a:cxn>
                <a:cxn ang="0">
                  <a:pos x="393" y="660"/>
                </a:cxn>
                <a:cxn ang="0">
                  <a:pos x="433" y="653"/>
                </a:cxn>
                <a:cxn ang="0">
                  <a:pos x="450" y="610"/>
                </a:cxn>
                <a:cxn ang="0">
                  <a:pos x="460" y="549"/>
                </a:cxn>
                <a:cxn ang="0">
                  <a:pos x="499" y="549"/>
                </a:cxn>
                <a:cxn ang="0">
                  <a:pos x="0" y="757"/>
                </a:cxn>
                <a:cxn ang="0">
                  <a:pos x="0" y="734"/>
                </a:cxn>
                <a:cxn ang="0">
                  <a:pos x="3" y="724"/>
                </a:cxn>
                <a:cxn ang="0">
                  <a:pos x="13" y="714"/>
                </a:cxn>
                <a:cxn ang="0">
                  <a:pos x="307" y="412"/>
                </a:cxn>
                <a:cxn ang="0">
                  <a:pos x="364" y="332"/>
                </a:cxn>
                <a:cxn ang="0">
                  <a:pos x="390" y="221"/>
                </a:cxn>
                <a:cxn ang="0">
                  <a:pos x="370" y="134"/>
                </a:cxn>
                <a:cxn ang="0">
                  <a:pos x="314" y="67"/>
                </a:cxn>
                <a:cxn ang="0">
                  <a:pos x="218" y="40"/>
                </a:cxn>
                <a:cxn ang="0">
                  <a:pos x="149" y="54"/>
                </a:cxn>
                <a:cxn ang="0">
                  <a:pos x="79" y="104"/>
                </a:cxn>
                <a:cxn ang="0">
                  <a:pos x="82" y="151"/>
                </a:cxn>
                <a:cxn ang="0">
                  <a:pos x="112" y="178"/>
                </a:cxn>
                <a:cxn ang="0">
                  <a:pos x="119" y="208"/>
                </a:cxn>
                <a:cxn ang="0">
                  <a:pos x="99" y="255"/>
                </a:cxn>
                <a:cxn ang="0">
                  <a:pos x="59" y="268"/>
                </a:cxn>
                <a:cxn ang="0">
                  <a:pos x="33" y="261"/>
                </a:cxn>
                <a:cxn ang="0">
                  <a:pos x="3" y="235"/>
                </a:cxn>
                <a:cxn ang="0">
                  <a:pos x="6" y="154"/>
                </a:cxn>
                <a:cxn ang="0">
                  <a:pos x="66" y="64"/>
                </a:cxn>
                <a:cxn ang="0">
                  <a:pos x="168" y="7"/>
                </a:cxn>
              </a:cxnLst>
              <a:rect l="0" t="0" r="r" b="b"/>
              <a:pathLst>
                <a:path w="499" h="757">
                  <a:moveTo>
                    <a:pt x="235" y="0"/>
                  </a:moveTo>
                  <a:lnTo>
                    <a:pt x="294" y="4"/>
                  </a:lnTo>
                  <a:lnTo>
                    <a:pt x="350" y="20"/>
                  </a:lnTo>
                  <a:lnTo>
                    <a:pt x="400" y="44"/>
                  </a:lnTo>
                  <a:lnTo>
                    <a:pt x="443" y="77"/>
                  </a:lnTo>
                  <a:lnTo>
                    <a:pt x="473" y="117"/>
                  </a:lnTo>
                  <a:lnTo>
                    <a:pt x="493" y="168"/>
                  </a:lnTo>
                  <a:lnTo>
                    <a:pt x="499" y="221"/>
                  </a:lnTo>
                  <a:lnTo>
                    <a:pt x="496" y="275"/>
                  </a:lnTo>
                  <a:lnTo>
                    <a:pt x="476" y="322"/>
                  </a:lnTo>
                  <a:lnTo>
                    <a:pt x="450" y="362"/>
                  </a:lnTo>
                  <a:lnTo>
                    <a:pt x="417" y="399"/>
                  </a:lnTo>
                  <a:lnTo>
                    <a:pt x="380" y="436"/>
                  </a:lnTo>
                  <a:lnTo>
                    <a:pt x="337" y="469"/>
                  </a:lnTo>
                  <a:lnTo>
                    <a:pt x="304" y="496"/>
                  </a:lnTo>
                  <a:lnTo>
                    <a:pt x="274" y="519"/>
                  </a:lnTo>
                  <a:lnTo>
                    <a:pt x="245" y="546"/>
                  </a:lnTo>
                  <a:lnTo>
                    <a:pt x="208" y="576"/>
                  </a:lnTo>
                  <a:lnTo>
                    <a:pt x="165" y="613"/>
                  </a:lnTo>
                  <a:lnTo>
                    <a:pt x="112" y="663"/>
                  </a:lnTo>
                  <a:lnTo>
                    <a:pt x="321" y="663"/>
                  </a:lnTo>
                  <a:lnTo>
                    <a:pt x="337" y="663"/>
                  </a:lnTo>
                  <a:lnTo>
                    <a:pt x="364" y="663"/>
                  </a:lnTo>
                  <a:lnTo>
                    <a:pt x="393" y="660"/>
                  </a:lnTo>
                  <a:lnTo>
                    <a:pt x="420" y="660"/>
                  </a:lnTo>
                  <a:lnTo>
                    <a:pt x="433" y="653"/>
                  </a:lnTo>
                  <a:lnTo>
                    <a:pt x="443" y="637"/>
                  </a:lnTo>
                  <a:lnTo>
                    <a:pt x="450" y="610"/>
                  </a:lnTo>
                  <a:lnTo>
                    <a:pt x="456" y="576"/>
                  </a:lnTo>
                  <a:lnTo>
                    <a:pt x="460" y="549"/>
                  </a:lnTo>
                  <a:lnTo>
                    <a:pt x="499" y="549"/>
                  </a:lnTo>
                  <a:lnTo>
                    <a:pt x="499" y="549"/>
                  </a:lnTo>
                  <a:lnTo>
                    <a:pt x="466" y="757"/>
                  </a:lnTo>
                  <a:lnTo>
                    <a:pt x="0" y="757"/>
                  </a:lnTo>
                  <a:lnTo>
                    <a:pt x="0" y="744"/>
                  </a:lnTo>
                  <a:lnTo>
                    <a:pt x="0" y="734"/>
                  </a:lnTo>
                  <a:lnTo>
                    <a:pt x="0" y="727"/>
                  </a:lnTo>
                  <a:lnTo>
                    <a:pt x="3" y="724"/>
                  </a:lnTo>
                  <a:lnTo>
                    <a:pt x="6" y="717"/>
                  </a:lnTo>
                  <a:lnTo>
                    <a:pt x="13" y="714"/>
                  </a:lnTo>
                  <a:lnTo>
                    <a:pt x="281" y="442"/>
                  </a:lnTo>
                  <a:lnTo>
                    <a:pt x="307" y="412"/>
                  </a:lnTo>
                  <a:lnTo>
                    <a:pt x="337" y="375"/>
                  </a:lnTo>
                  <a:lnTo>
                    <a:pt x="364" y="332"/>
                  </a:lnTo>
                  <a:lnTo>
                    <a:pt x="384" y="278"/>
                  </a:lnTo>
                  <a:lnTo>
                    <a:pt x="390" y="221"/>
                  </a:lnTo>
                  <a:lnTo>
                    <a:pt x="387" y="178"/>
                  </a:lnTo>
                  <a:lnTo>
                    <a:pt x="370" y="134"/>
                  </a:lnTo>
                  <a:lnTo>
                    <a:pt x="347" y="97"/>
                  </a:lnTo>
                  <a:lnTo>
                    <a:pt x="314" y="67"/>
                  </a:lnTo>
                  <a:lnTo>
                    <a:pt x="271" y="47"/>
                  </a:lnTo>
                  <a:lnTo>
                    <a:pt x="218" y="40"/>
                  </a:lnTo>
                  <a:lnTo>
                    <a:pt x="185" y="44"/>
                  </a:lnTo>
                  <a:lnTo>
                    <a:pt x="149" y="54"/>
                  </a:lnTo>
                  <a:lnTo>
                    <a:pt x="112" y="74"/>
                  </a:lnTo>
                  <a:lnTo>
                    <a:pt x="79" y="104"/>
                  </a:lnTo>
                  <a:lnTo>
                    <a:pt x="53" y="148"/>
                  </a:lnTo>
                  <a:lnTo>
                    <a:pt x="82" y="151"/>
                  </a:lnTo>
                  <a:lnTo>
                    <a:pt x="102" y="161"/>
                  </a:lnTo>
                  <a:lnTo>
                    <a:pt x="112" y="178"/>
                  </a:lnTo>
                  <a:lnTo>
                    <a:pt x="119" y="194"/>
                  </a:lnTo>
                  <a:lnTo>
                    <a:pt x="119" y="208"/>
                  </a:lnTo>
                  <a:lnTo>
                    <a:pt x="115" y="235"/>
                  </a:lnTo>
                  <a:lnTo>
                    <a:pt x="99" y="255"/>
                  </a:lnTo>
                  <a:lnTo>
                    <a:pt x="79" y="265"/>
                  </a:lnTo>
                  <a:lnTo>
                    <a:pt x="59" y="268"/>
                  </a:lnTo>
                  <a:lnTo>
                    <a:pt x="49" y="268"/>
                  </a:lnTo>
                  <a:lnTo>
                    <a:pt x="33" y="261"/>
                  </a:lnTo>
                  <a:lnTo>
                    <a:pt x="16" y="251"/>
                  </a:lnTo>
                  <a:lnTo>
                    <a:pt x="3" y="235"/>
                  </a:lnTo>
                  <a:lnTo>
                    <a:pt x="0" y="204"/>
                  </a:lnTo>
                  <a:lnTo>
                    <a:pt x="6" y="154"/>
                  </a:lnTo>
                  <a:lnTo>
                    <a:pt x="29" y="104"/>
                  </a:lnTo>
                  <a:lnTo>
                    <a:pt x="66" y="64"/>
                  </a:lnTo>
                  <a:lnTo>
                    <a:pt x="112" y="30"/>
                  </a:lnTo>
                  <a:lnTo>
                    <a:pt x="168" y="7"/>
                  </a:lnTo>
                  <a:lnTo>
                    <a:pt x="2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1" name="Freeform 17"/>
            <p:cNvSpPr>
              <a:spLocks/>
            </p:cNvSpPr>
            <p:nvPr/>
          </p:nvSpPr>
          <p:spPr bwMode="auto">
            <a:xfrm>
              <a:off x="6114" y="4990"/>
              <a:ext cx="351" cy="77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3" y="0"/>
                </a:cxn>
                <a:cxn ang="0">
                  <a:pos x="40" y="0"/>
                </a:cxn>
                <a:cxn ang="0">
                  <a:pos x="73" y="0"/>
                </a:cxn>
                <a:cxn ang="0">
                  <a:pos x="112" y="3"/>
                </a:cxn>
                <a:cxn ang="0">
                  <a:pos x="149" y="3"/>
                </a:cxn>
                <a:cxn ang="0">
                  <a:pos x="175" y="3"/>
                </a:cxn>
                <a:cxn ang="0">
                  <a:pos x="205" y="3"/>
                </a:cxn>
                <a:cxn ang="0">
                  <a:pos x="238" y="3"/>
                </a:cxn>
                <a:cxn ang="0">
                  <a:pos x="278" y="0"/>
                </a:cxn>
                <a:cxn ang="0">
                  <a:pos x="311" y="0"/>
                </a:cxn>
                <a:cxn ang="0">
                  <a:pos x="337" y="0"/>
                </a:cxn>
                <a:cxn ang="0">
                  <a:pos x="351" y="0"/>
                </a:cxn>
                <a:cxn ang="0">
                  <a:pos x="351" y="40"/>
                </a:cxn>
                <a:cxn ang="0">
                  <a:pos x="321" y="40"/>
                </a:cxn>
                <a:cxn ang="0">
                  <a:pos x="275" y="40"/>
                </a:cxn>
                <a:cxn ang="0">
                  <a:pos x="248" y="47"/>
                </a:cxn>
                <a:cxn ang="0">
                  <a:pos x="235" y="57"/>
                </a:cxn>
                <a:cxn ang="0">
                  <a:pos x="228" y="70"/>
                </a:cxn>
                <a:cxn ang="0">
                  <a:pos x="228" y="94"/>
                </a:cxn>
                <a:cxn ang="0">
                  <a:pos x="228" y="683"/>
                </a:cxn>
                <a:cxn ang="0">
                  <a:pos x="228" y="703"/>
                </a:cxn>
                <a:cxn ang="0">
                  <a:pos x="235" y="720"/>
                </a:cxn>
                <a:cxn ang="0">
                  <a:pos x="248" y="730"/>
                </a:cxn>
                <a:cxn ang="0">
                  <a:pos x="275" y="737"/>
                </a:cxn>
                <a:cxn ang="0">
                  <a:pos x="321" y="737"/>
                </a:cxn>
                <a:cxn ang="0">
                  <a:pos x="351" y="737"/>
                </a:cxn>
                <a:cxn ang="0">
                  <a:pos x="351" y="777"/>
                </a:cxn>
                <a:cxn ang="0">
                  <a:pos x="337" y="777"/>
                </a:cxn>
                <a:cxn ang="0">
                  <a:pos x="311" y="777"/>
                </a:cxn>
                <a:cxn ang="0">
                  <a:pos x="278" y="777"/>
                </a:cxn>
                <a:cxn ang="0">
                  <a:pos x="238" y="774"/>
                </a:cxn>
                <a:cxn ang="0">
                  <a:pos x="205" y="774"/>
                </a:cxn>
                <a:cxn ang="0">
                  <a:pos x="175" y="774"/>
                </a:cxn>
                <a:cxn ang="0">
                  <a:pos x="149" y="774"/>
                </a:cxn>
                <a:cxn ang="0">
                  <a:pos x="112" y="774"/>
                </a:cxn>
                <a:cxn ang="0">
                  <a:pos x="76" y="777"/>
                </a:cxn>
                <a:cxn ang="0">
                  <a:pos x="40" y="777"/>
                </a:cxn>
                <a:cxn ang="0">
                  <a:pos x="13" y="777"/>
                </a:cxn>
                <a:cxn ang="0">
                  <a:pos x="0" y="777"/>
                </a:cxn>
                <a:cxn ang="0">
                  <a:pos x="0" y="737"/>
                </a:cxn>
                <a:cxn ang="0">
                  <a:pos x="30" y="737"/>
                </a:cxn>
                <a:cxn ang="0">
                  <a:pos x="76" y="737"/>
                </a:cxn>
                <a:cxn ang="0">
                  <a:pos x="102" y="730"/>
                </a:cxn>
                <a:cxn ang="0">
                  <a:pos x="116" y="720"/>
                </a:cxn>
                <a:cxn ang="0">
                  <a:pos x="122" y="703"/>
                </a:cxn>
                <a:cxn ang="0">
                  <a:pos x="122" y="683"/>
                </a:cxn>
                <a:cxn ang="0">
                  <a:pos x="122" y="94"/>
                </a:cxn>
                <a:cxn ang="0">
                  <a:pos x="122" y="70"/>
                </a:cxn>
                <a:cxn ang="0">
                  <a:pos x="116" y="57"/>
                </a:cxn>
                <a:cxn ang="0">
                  <a:pos x="102" y="47"/>
                </a:cxn>
                <a:cxn ang="0">
                  <a:pos x="76" y="40"/>
                </a:cxn>
                <a:cxn ang="0">
                  <a:pos x="30" y="40"/>
                </a:cxn>
                <a:cxn ang="0">
                  <a:pos x="0" y="40"/>
                </a:cxn>
                <a:cxn ang="0">
                  <a:pos x="0" y="0"/>
                </a:cxn>
              </a:cxnLst>
              <a:rect l="0" t="0" r="r" b="b"/>
              <a:pathLst>
                <a:path w="351" h="777">
                  <a:moveTo>
                    <a:pt x="0" y="0"/>
                  </a:moveTo>
                  <a:lnTo>
                    <a:pt x="13" y="0"/>
                  </a:lnTo>
                  <a:lnTo>
                    <a:pt x="40" y="0"/>
                  </a:lnTo>
                  <a:lnTo>
                    <a:pt x="73" y="0"/>
                  </a:lnTo>
                  <a:lnTo>
                    <a:pt x="112" y="3"/>
                  </a:lnTo>
                  <a:lnTo>
                    <a:pt x="149" y="3"/>
                  </a:lnTo>
                  <a:lnTo>
                    <a:pt x="175" y="3"/>
                  </a:lnTo>
                  <a:lnTo>
                    <a:pt x="205" y="3"/>
                  </a:lnTo>
                  <a:lnTo>
                    <a:pt x="238" y="3"/>
                  </a:lnTo>
                  <a:lnTo>
                    <a:pt x="278" y="0"/>
                  </a:lnTo>
                  <a:lnTo>
                    <a:pt x="311" y="0"/>
                  </a:lnTo>
                  <a:lnTo>
                    <a:pt x="337" y="0"/>
                  </a:lnTo>
                  <a:lnTo>
                    <a:pt x="351" y="0"/>
                  </a:lnTo>
                  <a:lnTo>
                    <a:pt x="351" y="40"/>
                  </a:lnTo>
                  <a:lnTo>
                    <a:pt x="321" y="40"/>
                  </a:lnTo>
                  <a:lnTo>
                    <a:pt x="275" y="40"/>
                  </a:lnTo>
                  <a:lnTo>
                    <a:pt x="248" y="47"/>
                  </a:lnTo>
                  <a:lnTo>
                    <a:pt x="235" y="57"/>
                  </a:lnTo>
                  <a:lnTo>
                    <a:pt x="228" y="70"/>
                  </a:lnTo>
                  <a:lnTo>
                    <a:pt x="228" y="94"/>
                  </a:lnTo>
                  <a:lnTo>
                    <a:pt x="228" y="683"/>
                  </a:lnTo>
                  <a:lnTo>
                    <a:pt x="228" y="703"/>
                  </a:lnTo>
                  <a:lnTo>
                    <a:pt x="235" y="720"/>
                  </a:lnTo>
                  <a:lnTo>
                    <a:pt x="248" y="730"/>
                  </a:lnTo>
                  <a:lnTo>
                    <a:pt x="275" y="737"/>
                  </a:lnTo>
                  <a:lnTo>
                    <a:pt x="321" y="737"/>
                  </a:lnTo>
                  <a:lnTo>
                    <a:pt x="351" y="737"/>
                  </a:lnTo>
                  <a:lnTo>
                    <a:pt x="351" y="777"/>
                  </a:lnTo>
                  <a:lnTo>
                    <a:pt x="337" y="777"/>
                  </a:lnTo>
                  <a:lnTo>
                    <a:pt x="311" y="777"/>
                  </a:lnTo>
                  <a:lnTo>
                    <a:pt x="278" y="777"/>
                  </a:lnTo>
                  <a:lnTo>
                    <a:pt x="238" y="774"/>
                  </a:lnTo>
                  <a:lnTo>
                    <a:pt x="205" y="774"/>
                  </a:lnTo>
                  <a:lnTo>
                    <a:pt x="175" y="774"/>
                  </a:lnTo>
                  <a:lnTo>
                    <a:pt x="149" y="774"/>
                  </a:lnTo>
                  <a:lnTo>
                    <a:pt x="112" y="774"/>
                  </a:lnTo>
                  <a:lnTo>
                    <a:pt x="76" y="777"/>
                  </a:lnTo>
                  <a:lnTo>
                    <a:pt x="40" y="777"/>
                  </a:lnTo>
                  <a:lnTo>
                    <a:pt x="13" y="777"/>
                  </a:lnTo>
                  <a:lnTo>
                    <a:pt x="0" y="777"/>
                  </a:lnTo>
                  <a:lnTo>
                    <a:pt x="0" y="737"/>
                  </a:lnTo>
                  <a:lnTo>
                    <a:pt x="30" y="737"/>
                  </a:lnTo>
                  <a:lnTo>
                    <a:pt x="76" y="737"/>
                  </a:lnTo>
                  <a:lnTo>
                    <a:pt x="102" y="730"/>
                  </a:lnTo>
                  <a:lnTo>
                    <a:pt x="116" y="720"/>
                  </a:lnTo>
                  <a:lnTo>
                    <a:pt x="122" y="703"/>
                  </a:lnTo>
                  <a:lnTo>
                    <a:pt x="122" y="683"/>
                  </a:lnTo>
                  <a:lnTo>
                    <a:pt x="122" y="94"/>
                  </a:lnTo>
                  <a:lnTo>
                    <a:pt x="122" y="70"/>
                  </a:lnTo>
                  <a:lnTo>
                    <a:pt x="116" y="57"/>
                  </a:lnTo>
                  <a:lnTo>
                    <a:pt x="102" y="47"/>
                  </a:lnTo>
                  <a:lnTo>
                    <a:pt x="76" y="40"/>
                  </a:lnTo>
                  <a:lnTo>
                    <a:pt x="30" y="40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2" name="Freeform 18"/>
            <p:cNvSpPr>
              <a:spLocks/>
            </p:cNvSpPr>
            <p:nvPr/>
          </p:nvSpPr>
          <p:spPr bwMode="auto">
            <a:xfrm>
              <a:off x="6581" y="5265"/>
              <a:ext cx="953" cy="502"/>
            </a:xfrm>
            <a:custGeom>
              <a:avLst/>
              <a:gdLst/>
              <a:ahLst/>
              <a:cxnLst>
                <a:cxn ang="0">
                  <a:pos x="165" y="110"/>
                </a:cxn>
                <a:cxn ang="0">
                  <a:pos x="218" y="47"/>
                </a:cxn>
                <a:cxn ang="0">
                  <a:pos x="297" y="6"/>
                </a:cxn>
                <a:cxn ang="0">
                  <a:pos x="397" y="3"/>
                </a:cxn>
                <a:cxn ang="0">
                  <a:pos x="473" y="33"/>
                </a:cxn>
                <a:cxn ang="0">
                  <a:pos x="516" y="104"/>
                </a:cxn>
                <a:cxn ang="0">
                  <a:pos x="569" y="43"/>
                </a:cxn>
                <a:cxn ang="0">
                  <a:pos x="648" y="6"/>
                </a:cxn>
                <a:cxn ang="0">
                  <a:pos x="751" y="6"/>
                </a:cxn>
                <a:cxn ang="0">
                  <a:pos x="827" y="43"/>
                </a:cxn>
                <a:cxn ang="0">
                  <a:pos x="864" y="114"/>
                </a:cxn>
                <a:cxn ang="0">
                  <a:pos x="867" y="157"/>
                </a:cxn>
                <a:cxn ang="0">
                  <a:pos x="870" y="442"/>
                </a:cxn>
                <a:cxn ang="0">
                  <a:pos x="907" y="462"/>
                </a:cxn>
                <a:cxn ang="0">
                  <a:pos x="953" y="502"/>
                </a:cxn>
                <a:cxn ang="0">
                  <a:pos x="913" y="502"/>
                </a:cxn>
                <a:cxn ang="0">
                  <a:pos x="850" y="499"/>
                </a:cxn>
                <a:cxn ang="0">
                  <a:pos x="791" y="499"/>
                </a:cxn>
                <a:cxn ang="0">
                  <a:pos x="724" y="502"/>
                </a:cxn>
                <a:cxn ang="0">
                  <a:pos x="695" y="502"/>
                </a:cxn>
                <a:cxn ang="0">
                  <a:pos x="738" y="462"/>
                </a:cxn>
                <a:cxn ang="0">
                  <a:pos x="774" y="442"/>
                </a:cxn>
                <a:cxn ang="0">
                  <a:pos x="777" y="154"/>
                </a:cxn>
                <a:cxn ang="0">
                  <a:pos x="774" y="97"/>
                </a:cxn>
                <a:cxn ang="0">
                  <a:pos x="748" y="50"/>
                </a:cxn>
                <a:cxn ang="0">
                  <a:pos x="688" y="30"/>
                </a:cxn>
                <a:cxn ang="0">
                  <a:pos x="612" y="50"/>
                </a:cxn>
                <a:cxn ang="0">
                  <a:pos x="546" y="107"/>
                </a:cxn>
                <a:cxn ang="0">
                  <a:pos x="519" y="207"/>
                </a:cxn>
                <a:cxn ang="0">
                  <a:pos x="523" y="442"/>
                </a:cxn>
                <a:cxn ang="0">
                  <a:pos x="562" y="462"/>
                </a:cxn>
                <a:cxn ang="0">
                  <a:pos x="605" y="502"/>
                </a:cxn>
                <a:cxn ang="0">
                  <a:pos x="569" y="502"/>
                </a:cxn>
                <a:cxn ang="0">
                  <a:pos x="503" y="499"/>
                </a:cxn>
                <a:cxn ang="0">
                  <a:pos x="443" y="499"/>
                </a:cxn>
                <a:cxn ang="0">
                  <a:pos x="380" y="502"/>
                </a:cxn>
                <a:cxn ang="0">
                  <a:pos x="347" y="502"/>
                </a:cxn>
                <a:cxn ang="0">
                  <a:pos x="390" y="462"/>
                </a:cxn>
                <a:cxn ang="0">
                  <a:pos x="427" y="442"/>
                </a:cxn>
                <a:cxn ang="0">
                  <a:pos x="430" y="154"/>
                </a:cxn>
                <a:cxn ang="0">
                  <a:pos x="423" y="97"/>
                </a:cxn>
                <a:cxn ang="0">
                  <a:pos x="400" y="50"/>
                </a:cxn>
                <a:cxn ang="0">
                  <a:pos x="341" y="30"/>
                </a:cxn>
                <a:cxn ang="0">
                  <a:pos x="264" y="50"/>
                </a:cxn>
                <a:cxn ang="0">
                  <a:pos x="201" y="107"/>
                </a:cxn>
                <a:cxn ang="0">
                  <a:pos x="175" y="207"/>
                </a:cxn>
                <a:cxn ang="0">
                  <a:pos x="175" y="442"/>
                </a:cxn>
                <a:cxn ang="0">
                  <a:pos x="215" y="462"/>
                </a:cxn>
                <a:cxn ang="0">
                  <a:pos x="258" y="502"/>
                </a:cxn>
                <a:cxn ang="0">
                  <a:pos x="205" y="502"/>
                </a:cxn>
                <a:cxn ang="0">
                  <a:pos x="129" y="499"/>
                </a:cxn>
                <a:cxn ang="0">
                  <a:pos x="62" y="499"/>
                </a:cxn>
                <a:cxn ang="0">
                  <a:pos x="10" y="502"/>
                </a:cxn>
                <a:cxn ang="0">
                  <a:pos x="0" y="462"/>
                </a:cxn>
                <a:cxn ang="0">
                  <a:pos x="69" y="455"/>
                </a:cxn>
                <a:cxn ang="0">
                  <a:pos x="82" y="412"/>
                </a:cxn>
                <a:cxn ang="0">
                  <a:pos x="82" y="90"/>
                </a:cxn>
                <a:cxn ang="0">
                  <a:pos x="62" y="60"/>
                </a:cxn>
                <a:cxn ang="0">
                  <a:pos x="0" y="53"/>
                </a:cxn>
                <a:cxn ang="0">
                  <a:pos x="165" y="0"/>
                </a:cxn>
              </a:cxnLst>
              <a:rect l="0" t="0" r="r" b="b"/>
              <a:pathLst>
                <a:path w="953" h="502">
                  <a:moveTo>
                    <a:pt x="165" y="0"/>
                  </a:moveTo>
                  <a:lnTo>
                    <a:pt x="165" y="110"/>
                  </a:lnTo>
                  <a:lnTo>
                    <a:pt x="188" y="77"/>
                  </a:lnTo>
                  <a:lnTo>
                    <a:pt x="218" y="47"/>
                  </a:lnTo>
                  <a:lnTo>
                    <a:pt x="254" y="23"/>
                  </a:lnTo>
                  <a:lnTo>
                    <a:pt x="297" y="6"/>
                  </a:lnTo>
                  <a:lnTo>
                    <a:pt x="350" y="0"/>
                  </a:lnTo>
                  <a:lnTo>
                    <a:pt x="397" y="3"/>
                  </a:lnTo>
                  <a:lnTo>
                    <a:pt x="437" y="13"/>
                  </a:lnTo>
                  <a:lnTo>
                    <a:pt x="473" y="33"/>
                  </a:lnTo>
                  <a:lnTo>
                    <a:pt x="499" y="63"/>
                  </a:lnTo>
                  <a:lnTo>
                    <a:pt x="516" y="104"/>
                  </a:lnTo>
                  <a:lnTo>
                    <a:pt x="539" y="73"/>
                  </a:lnTo>
                  <a:lnTo>
                    <a:pt x="569" y="43"/>
                  </a:lnTo>
                  <a:lnTo>
                    <a:pt x="605" y="20"/>
                  </a:lnTo>
                  <a:lnTo>
                    <a:pt x="648" y="6"/>
                  </a:lnTo>
                  <a:lnTo>
                    <a:pt x="698" y="0"/>
                  </a:lnTo>
                  <a:lnTo>
                    <a:pt x="751" y="6"/>
                  </a:lnTo>
                  <a:lnTo>
                    <a:pt x="794" y="20"/>
                  </a:lnTo>
                  <a:lnTo>
                    <a:pt x="827" y="43"/>
                  </a:lnTo>
                  <a:lnTo>
                    <a:pt x="850" y="73"/>
                  </a:lnTo>
                  <a:lnTo>
                    <a:pt x="864" y="114"/>
                  </a:lnTo>
                  <a:lnTo>
                    <a:pt x="867" y="157"/>
                  </a:lnTo>
                  <a:lnTo>
                    <a:pt x="867" y="157"/>
                  </a:lnTo>
                  <a:lnTo>
                    <a:pt x="867" y="412"/>
                  </a:lnTo>
                  <a:lnTo>
                    <a:pt x="870" y="442"/>
                  </a:lnTo>
                  <a:lnTo>
                    <a:pt x="883" y="455"/>
                  </a:lnTo>
                  <a:lnTo>
                    <a:pt x="907" y="462"/>
                  </a:lnTo>
                  <a:lnTo>
                    <a:pt x="953" y="462"/>
                  </a:lnTo>
                  <a:lnTo>
                    <a:pt x="953" y="502"/>
                  </a:lnTo>
                  <a:lnTo>
                    <a:pt x="940" y="502"/>
                  </a:lnTo>
                  <a:lnTo>
                    <a:pt x="913" y="502"/>
                  </a:lnTo>
                  <a:lnTo>
                    <a:pt x="883" y="499"/>
                  </a:lnTo>
                  <a:lnTo>
                    <a:pt x="850" y="499"/>
                  </a:lnTo>
                  <a:lnTo>
                    <a:pt x="820" y="499"/>
                  </a:lnTo>
                  <a:lnTo>
                    <a:pt x="791" y="499"/>
                  </a:lnTo>
                  <a:lnTo>
                    <a:pt x="758" y="499"/>
                  </a:lnTo>
                  <a:lnTo>
                    <a:pt x="724" y="502"/>
                  </a:lnTo>
                  <a:lnTo>
                    <a:pt x="701" y="502"/>
                  </a:lnTo>
                  <a:lnTo>
                    <a:pt x="695" y="502"/>
                  </a:lnTo>
                  <a:lnTo>
                    <a:pt x="695" y="462"/>
                  </a:lnTo>
                  <a:lnTo>
                    <a:pt x="738" y="462"/>
                  </a:lnTo>
                  <a:lnTo>
                    <a:pt x="764" y="455"/>
                  </a:lnTo>
                  <a:lnTo>
                    <a:pt x="774" y="442"/>
                  </a:lnTo>
                  <a:lnTo>
                    <a:pt x="777" y="412"/>
                  </a:lnTo>
                  <a:lnTo>
                    <a:pt x="777" y="154"/>
                  </a:lnTo>
                  <a:lnTo>
                    <a:pt x="777" y="124"/>
                  </a:lnTo>
                  <a:lnTo>
                    <a:pt x="774" y="97"/>
                  </a:lnTo>
                  <a:lnTo>
                    <a:pt x="764" y="70"/>
                  </a:lnTo>
                  <a:lnTo>
                    <a:pt x="748" y="50"/>
                  </a:lnTo>
                  <a:lnTo>
                    <a:pt x="724" y="37"/>
                  </a:lnTo>
                  <a:lnTo>
                    <a:pt x="688" y="30"/>
                  </a:lnTo>
                  <a:lnTo>
                    <a:pt x="648" y="37"/>
                  </a:lnTo>
                  <a:lnTo>
                    <a:pt x="612" y="50"/>
                  </a:lnTo>
                  <a:lnTo>
                    <a:pt x="576" y="73"/>
                  </a:lnTo>
                  <a:lnTo>
                    <a:pt x="546" y="107"/>
                  </a:lnTo>
                  <a:lnTo>
                    <a:pt x="526" y="154"/>
                  </a:lnTo>
                  <a:lnTo>
                    <a:pt x="519" y="207"/>
                  </a:lnTo>
                  <a:lnTo>
                    <a:pt x="519" y="412"/>
                  </a:lnTo>
                  <a:lnTo>
                    <a:pt x="523" y="442"/>
                  </a:lnTo>
                  <a:lnTo>
                    <a:pt x="536" y="455"/>
                  </a:lnTo>
                  <a:lnTo>
                    <a:pt x="562" y="462"/>
                  </a:lnTo>
                  <a:lnTo>
                    <a:pt x="605" y="462"/>
                  </a:lnTo>
                  <a:lnTo>
                    <a:pt x="605" y="502"/>
                  </a:lnTo>
                  <a:lnTo>
                    <a:pt x="592" y="502"/>
                  </a:lnTo>
                  <a:lnTo>
                    <a:pt x="569" y="502"/>
                  </a:lnTo>
                  <a:lnTo>
                    <a:pt x="536" y="499"/>
                  </a:lnTo>
                  <a:lnTo>
                    <a:pt x="503" y="499"/>
                  </a:lnTo>
                  <a:lnTo>
                    <a:pt x="476" y="499"/>
                  </a:lnTo>
                  <a:lnTo>
                    <a:pt x="443" y="499"/>
                  </a:lnTo>
                  <a:lnTo>
                    <a:pt x="410" y="499"/>
                  </a:lnTo>
                  <a:lnTo>
                    <a:pt x="380" y="502"/>
                  </a:lnTo>
                  <a:lnTo>
                    <a:pt x="357" y="502"/>
                  </a:lnTo>
                  <a:lnTo>
                    <a:pt x="347" y="502"/>
                  </a:lnTo>
                  <a:lnTo>
                    <a:pt x="347" y="462"/>
                  </a:lnTo>
                  <a:lnTo>
                    <a:pt x="390" y="462"/>
                  </a:lnTo>
                  <a:lnTo>
                    <a:pt x="417" y="455"/>
                  </a:lnTo>
                  <a:lnTo>
                    <a:pt x="427" y="442"/>
                  </a:lnTo>
                  <a:lnTo>
                    <a:pt x="430" y="412"/>
                  </a:lnTo>
                  <a:lnTo>
                    <a:pt x="430" y="154"/>
                  </a:lnTo>
                  <a:lnTo>
                    <a:pt x="430" y="124"/>
                  </a:lnTo>
                  <a:lnTo>
                    <a:pt x="423" y="97"/>
                  </a:lnTo>
                  <a:lnTo>
                    <a:pt x="413" y="70"/>
                  </a:lnTo>
                  <a:lnTo>
                    <a:pt x="400" y="50"/>
                  </a:lnTo>
                  <a:lnTo>
                    <a:pt x="377" y="37"/>
                  </a:lnTo>
                  <a:lnTo>
                    <a:pt x="341" y="30"/>
                  </a:lnTo>
                  <a:lnTo>
                    <a:pt x="304" y="37"/>
                  </a:lnTo>
                  <a:lnTo>
                    <a:pt x="264" y="50"/>
                  </a:lnTo>
                  <a:lnTo>
                    <a:pt x="228" y="73"/>
                  </a:lnTo>
                  <a:lnTo>
                    <a:pt x="201" y="107"/>
                  </a:lnTo>
                  <a:lnTo>
                    <a:pt x="182" y="154"/>
                  </a:lnTo>
                  <a:lnTo>
                    <a:pt x="175" y="207"/>
                  </a:lnTo>
                  <a:lnTo>
                    <a:pt x="175" y="412"/>
                  </a:lnTo>
                  <a:lnTo>
                    <a:pt x="175" y="442"/>
                  </a:lnTo>
                  <a:lnTo>
                    <a:pt x="188" y="455"/>
                  </a:lnTo>
                  <a:lnTo>
                    <a:pt x="215" y="462"/>
                  </a:lnTo>
                  <a:lnTo>
                    <a:pt x="258" y="462"/>
                  </a:lnTo>
                  <a:lnTo>
                    <a:pt x="258" y="502"/>
                  </a:lnTo>
                  <a:lnTo>
                    <a:pt x="238" y="502"/>
                  </a:lnTo>
                  <a:lnTo>
                    <a:pt x="205" y="502"/>
                  </a:lnTo>
                  <a:lnTo>
                    <a:pt x="165" y="499"/>
                  </a:lnTo>
                  <a:lnTo>
                    <a:pt x="129" y="499"/>
                  </a:lnTo>
                  <a:lnTo>
                    <a:pt x="96" y="499"/>
                  </a:lnTo>
                  <a:lnTo>
                    <a:pt x="62" y="499"/>
                  </a:lnTo>
                  <a:lnTo>
                    <a:pt x="33" y="502"/>
                  </a:lnTo>
                  <a:lnTo>
                    <a:pt x="10" y="502"/>
                  </a:lnTo>
                  <a:lnTo>
                    <a:pt x="0" y="502"/>
                  </a:lnTo>
                  <a:lnTo>
                    <a:pt x="0" y="462"/>
                  </a:lnTo>
                  <a:lnTo>
                    <a:pt x="43" y="462"/>
                  </a:lnTo>
                  <a:lnTo>
                    <a:pt x="69" y="455"/>
                  </a:lnTo>
                  <a:lnTo>
                    <a:pt x="79" y="442"/>
                  </a:lnTo>
                  <a:lnTo>
                    <a:pt x="82" y="412"/>
                  </a:lnTo>
                  <a:lnTo>
                    <a:pt x="82" y="117"/>
                  </a:lnTo>
                  <a:lnTo>
                    <a:pt x="82" y="90"/>
                  </a:lnTo>
                  <a:lnTo>
                    <a:pt x="76" y="70"/>
                  </a:lnTo>
                  <a:lnTo>
                    <a:pt x="62" y="60"/>
                  </a:lnTo>
                  <a:lnTo>
                    <a:pt x="36" y="57"/>
                  </a:lnTo>
                  <a:lnTo>
                    <a:pt x="0" y="53"/>
                  </a:lnTo>
                  <a:lnTo>
                    <a:pt x="0" y="13"/>
                  </a:lnTo>
                  <a:lnTo>
                    <a:pt x="1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3" name="Freeform 19"/>
            <p:cNvSpPr>
              <a:spLocks/>
            </p:cNvSpPr>
            <p:nvPr/>
          </p:nvSpPr>
          <p:spPr bwMode="auto">
            <a:xfrm>
              <a:off x="7670" y="4990"/>
              <a:ext cx="811" cy="777"/>
            </a:xfrm>
            <a:custGeom>
              <a:avLst/>
              <a:gdLst/>
              <a:ahLst/>
              <a:cxnLst>
                <a:cxn ang="0">
                  <a:pos x="781" y="0"/>
                </a:cxn>
                <a:cxn ang="0">
                  <a:pos x="801" y="0"/>
                </a:cxn>
                <a:cxn ang="0">
                  <a:pos x="807" y="7"/>
                </a:cxn>
                <a:cxn ang="0">
                  <a:pos x="807" y="24"/>
                </a:cxn>
                <a:cxn ang="0">
                  <a:pos x="801" y="37"/>
                </a:cxn>
                <a:cxn ang="0">
                  <a:pos x="794" y="44"/>
                </a:cxn>
                <a:cxn ang="0">
                  <a:pos x="350" y="734"/>
                </a:cxn>
                <a:cxn ang="0">
                  <a:pos x="476" y="717"/>
                </a:cxn>
                <a:cxn ang="0">
                  <a:pos x="559" y="673"/>
                </a:cxn>
                <a:cxn ang="0">
                  <a:pos x="615" y="600"/>
                </a:cxn>
                <a:cxn ang="0">
                  <a:pos x="655" y="496"/>
                </a:cxn>
                <a:cxn ang="0">
                  <a:pos x="665" y="476"/>
                </a:cxn>
                <a:cxn ang="0">
                  <a:pos x="675" y="466"/>
                </a:cxn>
                <a:cxn ang="0">
                  <a:pos x="688" y="469"/>
                </a:cxn>
                <a:cxn ang="0">
                  <a:pos x="698" y="472"/>
                </a:cxn>
                <a:cxn ang="0">
                  <a:pos x="698" y="479"/>
                </a:cxn>
                <a:cxn ang="0">
                  <a:pos x="698" y="482"/>
                </a:cxn>
                <a:cxn ang="0">
                  <a:pos x="698" y="492"/>
                </a:cxn>
                <a:cxn ang="0">
                  <a:pos x="615" y="757"/>
                </a:cxn>
                <a:cxn ang="0">
                  <a:pos x="609" y="770"/>
                </a:cxn>
                <a:cxn ang="0">
                  <a:pos x="599" y="777"/>
                </a:cxn>
                <a:cxn ang="0">
                  <a:pos x="576" y="777"/>
                </a:cxn>
                <a:cxn ang="0">
                  <a:pos x="19" y="777"/>
                </a:cxn>
                <a:cxn ang="0">
                  <a:pos x="3" y="777"/>
                </a:cxn>
                <a:cxn ang="0">
                  <a:pos x="0" y="767"/>
                </a:cxn>
                <a:cxn ang="0">
                  <a:pos x="6" y="744"/>
                </a:cxn>
                <a:cxn ang="0">
                  <a:pos x="19" y="727"/>
                </a:cxn>
                <a:cxn ang="0">
                  <a:pos x="473" y="40"/>
                </a:cxn>
                <a:cxn ang="0">
                  <a:pos x="347" y="57"/>
                </a:cxn>
                <a:cxn ang="0">
                  <a:pos x="251" y="121"/>
                </a:cxn>
                <a:cxn ang="0">
                  <a:pos x="185" y="241"/>
                </a:cxn>
                <a:cxn ang="0">
                  <a:pos x="182" y="255"/>
                </a:cxn>
                <a:cxn ang="0">
                  <a:pos x="172" y="261"/>
                </a:cxn>
                <a:cxn ang="0">
                  <a:pos x="158" y="258"/>
                </a:cxn>
                <a:cxn ang="0">
                  <a:pos x="149" y="251"/>
                </a:cxn>
                <a:cxn ang="0">
                  <a:pos x="149" y="245"/>
                </a:cxn>
                <a:cxn ang="0">
                  <a:pos x="149" y="241"/>
                </a:cxn>
                <a:cxn ang="0">
                  <a:pos x="149" y="228"/>
                </a:cxn>
                <a:cxn ang="0">
                  <a:pos x="218" y="10"/>
                </a:cxn>
                <a:cxn ang="0">
                  <a:pos x="228" y="0"/>
                </a:cxn>
                <a:cxn ang="0">
                  <a:pos x="251" y="0"/>
                </a:cxn>
              </a:cxnLst>
              <a:rect l="0" t="0" r="r" b="b"/>
              <a:pathLst>
                <a:path w="811" h="777">
                  <a:moveTo>
                    <a:pt x="251" y="0"/>
                  </a:moveTo>
                  <a:lnTo>
                    <a:pt x="781" y="0"/>
                  </a:lnTo>
                  <a:lnTo>
                    <a:pt x="791" y="0"/>
                  </a:lnTo>
                  <a:lnTo>
                    <a:pt x="801" y="0"/>
                  </a:lnTo>
                  <a:lnTo>
                    <a:pt x="804" y="0"/>
                  </a:lnTo>
                  <a:lnTo>
                    <a:pt x="807" y="7"/>
                  </a:lnTo>
                  <a:lnTo>
                    <a:pt x="811" y="10"/>
                  </a:lnTo>
                  <a:lnTo>
                    <a:pt x="807" y="24"/>
                  </a:lnTo>
                  <a:lnTo>
                    <a:pt x="804" y="30"/>
                  </a:lnTo>
                  <a:lnTo>
                    <a:pt x="801" y="37"/>
                  </a:lnTo>
                  <a:lnTo>
                    <a:pt x="794" y="44"/>
                  </a:lnTo>
                  <a:lnTo>
                    <a:pt x="794" y="44"/>
                  </a:lnTo>
                  <a:lnTo>
                    <a:pt x="135" y="734"/>
                  </a:lnTo>
                  <a:lnTo>
                    <a:pt x="350" y="734"/>
                  </a:lnTo>
                  <a:lnTo>
                    <a:pt x="417" y="730"/>
                  </a:lnTo>
                  <a:lnTo>
                    <a:pt x="476" y="717"/>
                  </a:lnTo>
                  <a:lnTo>
                    <a:pt x="523" y="700"/>
                  </a:lnTo>
                  <a:lnTo>
                    <a:pt x="559" y="673"/>
                  </a:lnTo>
                  <a:lnTo>
                    <a:pt x="589" y="640"/>
                  </a:lnTo>
                  <a:lnTo>
                    <a:pt x="615" y="600"/>
                  </a:lnTo>
                  <a:lnTo>
                    <a:pt x="638" y="553"/>
                  </a:lnTo>
                  <a:lnTo>
                    <a:pt x="655" y="496"/>
                  </a:lnTo>
                  <a:lnTo>
                    <a:pt x="662" y="482"/>
                  </a:lnTo>
                  <a:lnTo>
                    <a:pt x="665" y="476"/>
                  </a:lnTo>
                  <a:lnTo>
                    <a:pt x="668" y="469"/>
                  </a:lnTo>
                  <a:lnTo>
                    <a:pt x="675" y="466"/>
                  </a:lnTo>
                  <a:lnTo>
                    <a:pt x="681" y="466"/>
                  </a:lnTo>
                  <a:lnTo>
                    <a:pt x="688" y="469"/>
                  </a:lnTo>
                  <a:lnTo>
                    <a:pt x="695" y="469"/>
                  </a:lnTo>
                  <a:lnTo>
                    <a:pt x="698" y="472"/>
                  </a:lnTo>
                  <a:lnTo>
                    <a:pt x="698" y="479"/>
                  </a:lnTo>
                  <a:lnTo>
                    <a:pt x="698" y="479"/>
                  </a:lnTo>
                  <a:lnTo>
                    <a:pt x="698" y="482"/>
                  </a:lnTo>
                  <a:lnTo>
                    <a:pt x="698" y="482"/>
                  </a:lnTo>
                  <a:lnTo>
                    <a:pt x="698" y="486"/>
                  </a:lnTo>
                  <a:lnTo>
                    <a:pt x="698" y="492"/>
                  </a:lnTo>
                  <a:lnTo>
                    <a:pt x="698" y="503"/>
                  </a:lnTo>
                  <a:lnTo>
                    <a:pt x="615" y="757"/>
                  </a:lnTo>
                  <a:lnTo>
                    <a:pt x="612" y="767"/>
                  </a:lnTo>
                  <a:lnTo>
                    <a:pt x="609" y="770"/>
                  </a:lnTo>
                  <a:lnTo>
                    <a:pt x="602" y="777"/>
                  </a:lnTo>
                  <a:lnTo>
                    <a:pt x="599" y="777"/>
                  </a:lnTo>
                  <a:lnTo>
                    <a:pt x="589" y="777"/>
                  </a:lnTo>
                  <a:lnTo>
                    <a:pt x="576" y="777"/>
                  </a:lnTo>
                  <a:lnTo>
                    <a:pt x="29" y="777"/>
                  </a:lnTo>
                  <a:lnTo>
                    <a:pt x="19" y="777"/>
                  </a:lnTo>
                  <a:lnTo>
                    <a:pt x="10" y="777"/>
                  </a:lnTo>
                  <a:lnTo>
                    <a:pt x="3" y="777"/>
                  </a:lnTo>
                  <a:lnTo>
                    <a:pt x="0" y="774"/>
                  </a:lnTo>
                  <a:lnTo>
                    <a:pt x="0" y="767"/>
                  </a:lnTo>
                  <a:lnTo>
                    <a:pt x="0" y="754"/>
                  </a:lnTo>
                  <a:lnTo>
                    <a:pt x="6" y="744"/>
                  </a:lnTo>
                  <a:lnTo>
                    <a:pt x="13" y="734"/>
                  </a:lnTo>
                  <a:lnTo>
                    <a:pt x="19" y="727"/>
                  </a:lnTo>
                  <a:lnTo>
                    <a:pt x="678" y="40"/>
                  </a:lnTo>
                  <a:lnTo>
                    <a:pt x="473" y="40"/>
                  </a:lnTo>
                  <a:lnTo>
                    <a:pt x="407" y="44"/>
                  </a:lnTo>
                  <a:lnTo>
                    <a:pt x="347" y="57"/>
                  </a:lnTo>
                  <a:lnTo>
                    <a:pt x="294" y="80"/>
                  </a:lnTo>
                  <a:lnTo>
                    <a:pt x="251" y="121"/>
                  </a:lnTo>
                  <a:lnTo>
                    <a:pt x="215" y="171"/>
                  </a:lnTo>
                  <a:lnTo>
                    <a:pt x="185" y="241"/>
                  </a:lnTo>
                  <a:lnTo>
                    <a:pt x="182" y="248"/>
                  </a:lnTo>
                  <a:lnTo>
                    <a:pt x="182" y="255"/>
                  </a:lnTo>
                  <a:lnTo>
                    <a:pt x="178" y="258"/>
                  </a:lnTo>
                  <a:lnTo>
                    <a:pt x="172" y="261"/>
                  </a:lnTo>
                  <a:lnTo>
                    <a:pt x="165" y="261"/>
                  </a:lnTo>
                  <a:lnTo>
                    <a:pt x="158" y="258"/>
                  </a:lnTo>
                  <a:lnTo>
                    <a:pt x="152" y="258"/>
                  </a:lnTo>
                  <a:lnTo>
                    <a:pt x="149" y="251"/>
                  </a:lnTo>
                  <a:lnTo>
                    <a:pt x="149" y="248"/>
                  </a:lnTo>
                  <a:lnTo>
                    <a:pt x="149" y="245"/>
                  </a:lnTo>
                  <a:lnTo>
                    <a:pt x="149" y="245"/>
                  </a:lnTo>
                  <a:lnTo>
                    <a:pt x="149" y="241"/>
                  </a:lnTo>
                  <a:lnTo>
                    <a:pt x="149" y="235"/>
                  </a:lnTo>
                  <a:lnTo>
                    <a:pt x="149" y="228"/>
                  </a:lnTo>
                  <a:lnTo>
                    <a:pt x="215" y="24"/>
                  </a:lnTo>
                  <a:lnTo>
                    <a:pt x="218" y="10"/>
                  </a:lnTo>
                  <a:lnTo>
                    <a:pt x="221" y="3"/>
                  </a:lnTo>
                  <a:lnTo>
                    <a:pt x="228" y="0"/>
                  </a:lnTo>
                  <a:lnTo>
                    <a:pt x="238" y="0"/>
                  </a:lnTo>
                  <a:lnTo>
                    <a:pt x="2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4" name="Freeform 20"/>
            <p:cNvSpPr>
              <a:spLocks/>
            </p:cNvSpPr>
            <p:nvPr/>
          </p:nvSpPr>
          <p:spPr bwMode="auto">
            <a:xfrm>
              <a:off x="8504" y="5573"/>
              <a:ext cx="513" cy="526"/>
            </a:xfrm>
            <a:custGeom>
              <a:avLst/>
              <a:gdLst/>
              <a:ahLst/>
              <a:cxnLst>
                <a:cxn ang="0">
                  <a:pos x="235" y="10"/>
                </a:cxn>
                <a:cxn ang="0">
                  <a:pos x="308" y="67"/>
                </a:cxn>
                <a:cxn ang="0">
                  <a:pos x="351" y="151"/>
                </a:cxn>
                <a:cxn ang="0">
                  <a:pos x="374" y="238"/>
                </a:cxn>
                <a:cxn ang="0">
                  <a:pos x="410" y="147"/>
                </a:cxn>
                <a:cxn ang="0">
                  <a:pos x="450" y="70"/>
                </a:cxn>
                <a:cxn ang="0">
                  <a:pos x="476" y="23"/>
                </a:cxn>
                <a:cxn ang="0">
                  <a:pos x="486" y="10"/>
                </a:cxn>
                <a:cxn ang="0">
                  <a:pos x="496" y="10"/>
                </a:cxn>
                <a:cxn ang="0">
                  <a:pos x="503" y="10"/>
                </a:cxn>
                <a:cxn ang="0">
                  <a:pos x="513" y="13"/>
                </a:cxn>
                <a:cxn ang="0">
                  <a:pos x="513" y="20"/>
                </a:cxn>
                <a:cxn ang="0">
                  <a:pos x="509" y="30"/>
                </a:cxn>
                <a:cxn ang="0">
                  <a:pos x="480" y="87"/>
                </a:cxn>
                <a:cxn ang="0">
                  <a:pos x="443" y="154"/>
                </a:cxn>
                <a:cxn ang="0">
                  <a:pos x="427" y="187"/>
                </a:cxn>
                <a:cxn ang="0">
                  <a:pos x="400" y="251"/>
                </a:cxn>
                <a:cxn ang="0">
                  <a:pos x="377" y="318"/>
                </a:cxn>
                <a:cxn ang="0">
                  <a:pos x="364" y="398"/>
                </a:cxn>
                <a:cxn ang="0">
                  <a:pos x="341" y="486"/>
                </a:cxn>
                <a:cxn ang="0">
                  <a:pos x="331" y="512"/>
                </a:cxn>
                <a:cxn ang="0">
                  <a:pos x="318" y="522"/>
                </a:cxn>
                <a:cxn ang="0">
                  <a:pos x="304" y="522"/>
                </a:cxn>
                <a:cxn ang="0">
                  <a:pos x="298" y="516"/>
                </a:cxn>
                <a:cxn ang="0">
                  <a:pos x="298" y="506"/>
                </a:cxn>
                <a:cxn ang="0">
                  <a:pos x="298" y="482"/>
                </a:cxn>
                <a:cxn ang="0">
                  <a:pos x="314" y="415"/>
                </a:cxn>
                <a:cxn ang="0">
                  <a:pos x="334" y="345"/>
                </a:cxn>
                <a:cxn ang="0">
                  <a:pos x="337" y="328"/>
                </a:cxn>
                <a:cxn ang="0">
                  <a:pos x="341" y="315"/>
                </a:cxn>
                <a:cxn ang="0">
                  <a:pos x="341" y="291"/>
                </a:cxn>
                <a:cxn ang="0">
                  <a:pos x="334" y="214"/>
                </a:cxn>
                <a:cxn ang="0">
                  <a:pos x="311" y="144"/>
                </a:cxn>
                <a:cxn ang="0">
                  <a:pos x="258" y="90"/>
                </a:cxn>
                <a:cxn ang="0">
                  <a:pos x="175" y="70"/>
                </a:cxn>
                <a:cxn ang="0">
                  <a:pos x="112" y="77"/>
                </a:cxn>
                <a:cxn ang="0">
                  <a:pos x="53" y="110"/>
                </a:cxn>
                <a:cxn ang="0">
                  <a:pos x="33" y="147"/>
                </a:cxn>
                <a:cxn ang="0">
                  <a:pos x="26" y="154"/>
                </a:cxn>
                <a:cxn ang="0">
                  <a:pos x="13" y="154"/>
                </a:cxn>
                <a:cxn ang="0">
                  <a:pos x="6" y="151"/>
                </a:cxn>
                <a:cxn ang="0">
                  <a:pos x="0" y="144"/>
                </a:cxn>
                <a:cxn ang="0">
                  <a:pos x="13" y="110"/>
                </a:cxn>
                <a:cxn ang="0">
                  <a:pos x="59" y="50"/>
                </a:cxn>
                <a:cxn ang="0">
                  <a:pos x="139" y="7"/>
                </a:cxn>
              </a:cxnLst>
              <a:rect l="0" t="0" r="r" b="b"/>
              <a:pathLst>
                <a:path w="513" h="526">
                  <a:moveTo>
                    <a:pt x="185" y="0"/>
                  </a:moveTo>
                  <a:lnTo>
                    <a:pt x="235" y="10"/>
                  </a:lnTo>
                  <a:lnTo>
                    <a:pt x="274" y="33"/>
                  </a:lnTo>
                  <a:lnTo>
                    <a:pt x="308" y="67"/>
                  </a:lnTo>
                  <a:lnTo>
                    <a:pt x="331" y="107"/>
                  </a:lnTo>
                  <a:lnTo>
                    <a:pt x="351" y="151"/>
                  </a:lnTo>
                  <a:lnTo>
                    <a:pt x="364" y="194"/>
                  </a:lnTo>
                  <a:lnTo>
                    <a:pt x="374" y="238"/>
                  </a:lnTo>
                  <a:lnTo>
                    <a:pt x="390" y="194"/>
                  </a:lnTo>
                  <a:lnTo>
                    <a:pt x="410" y="147"/>
                  </a:lnTo>
                  <a:lnTo>
                    <a:pt x="430" y="107"/>
                  </a:lnTo>
                  <a:lnTo>
                    <a:pt x="450" y="70"/>
                  </a:lnTo>
                  <a:lnTo>
                    <a:pt x="466" y="43"/>
                  </a:lnTo>
                  <a:lnTo>
                    <a:pt x="476" y="23"/>
                  </a:lnTo>
                  <a:lnTo>
                    <a:pt x="483" y="13"/>
                  </a:lnTo>
                  <a:lnTo>
                    <a:pt x="486" y="10"/>
                  </a:lnTo>
                  <a:lnTo>
                    <a:pt x="490" y="10"/>
                  </a:lnTo>
                  <a:lnTo>
                    <a:pt x="496" y="10"/>
                  </a:lnTo>
                  <a:lnTo>
                    <a:pt x="500" y="10"/>
                  </a:lnTo>
                  <a:lnTo>
                    <a:pt x="503" y="10"/>
                  </a:lnTo>
                  <a:lnTo>
                    <a:pt x="509" y="10"/>
                  </a:lnTo>
                  <a:lnTo>
                    <a:pt x="513" y="13"/>
                  </a:lnTo>
                  <a:lnTo>
                    <a:pt x="513" y="20"/>
                  </a:lnTo>
                  <a:lnTo>
                    <a:pt x="513" y="20"/>
                  </a:lnTo>
                  <a:lnTo>
                    <a:pt x="513" y="23"/>
                  </a:lnTo>
                  <a:lnTo>
                    <a:pt x="509" y="30"/>
                  </a:lnTo>
                  <a:lnTo>
                    <a:pt x="506" y="37"/>
                  </a:lnTo>
                  <a:lnTo>
                    <a:pt x="480" y="87"/>
                  </a:lnTo>
                  <a:lnTo>
                    <a:pt x="457" y="127"/>
                  </a:lnTo>
                  <a:lnTo>
                    <a:pt x="443" y="154"/>
                  </a:lnTo>
                  <a:lnTo>
                    <a:pt x="433" y="171"/>
                  </a:lnTo>
                  <a:lnTo>
                    <a:pt x="427" y="187"/>
                  </a:lnTo>
                  <a:lnTo>
                    <a:pt x="417" y="214"/>
                  </a:lnTo>
                  <a:lnTo>
                    <a:pt x="400" y="251"/>
                  </a:lnTo>
                  <a:lnTo>
                    <a:pt x="387" y="288"/>
                  </a:lnTo>
                  <a:lnTo>
                    <a:pt x="377" y="318"/>
                  </a:lnTo>
                  <a:lnTo>
                    <a:pt x="374" y="345"/>
                  </a:lnTo>
                  <a:lnTo>
                    <a:pt x="364" y="398"/>
                  </a:lnTo>
                  <a:lnTo>
                    <a:pt x="351" y="449"/>
                  </a:lnTo>
                  <a:lnTo>
                    <a:pt x="341" y="486"/>
                  </a:lnTo>
                  <a:lnTo>
                    <a:pt x="337" y="499"/>
                  </a:lnTo>
                  <a:lnTo>
                    <a:pt x="331" y="512"/>
                  </a:lnTo>
                  <a:lnTo>
                    <a:pt x="324" y="519"/>
                  </a:lnTo>
                  <a:lnTo>
                    <a:pt x="318" y="522"/>
                  </a:lnTo>
                  <a:lnTo>
                    <a:pt x="311" y="526"/>
                  </a:lnTo>
                  <a:lnTo>
                    <a:pt x="304" y="522"/>
                  </a:lnTo>
                  <a:lnTo>
                    <a:pt x="301" y="519"/>
                  </a:lnTo>
                  <a:lnTo>
                    <a:pt x="298" y="516"/>
                  </a:lnTo>
                  <a:lnTo>
                    <a:pt x="298" y="509"/>
                  </a:lnTo>
                  <a:lnTo>
                    <a:pt x="298" y="506"/>
                  </a:lnTo>
                  <a:lnTo>
                    <a:pt x="298" y="502"/>
                  </a:lnTo>
                  <a:lnTo>
                    <a:pt x="298" y="482"/>
                  </a:lnTo>
                  <a:lnTo>
                    <a:pt x="304" y="452"/>
                  </a:lnTo>
                  <a:lnTo>
                    <a:pt x="314" y="415"/>
                  </a:lnTo>
                  <a:lnTo>
                    <a:pt x="324" y="378"/>
                  </a:lnTo>
                  <a:lnTo>
                    <a:pt x="334" y="345"/>
                  </a:lnTo>
                  <a:lnTo>
                    <a:pt x="337" y="335"/>
                  </a:lnTo>
                  <a:lnTo>
                    <a:pt x="337" y="328"/>
                  </a:lnTo>
                  <a:lnTo>
                    <a:pt x="341" y="321"/>
                  </a:lnTo>
                  <a:lnTo>
                    <a:pt x="341" y="315"/>
                  </a:lnTo>
                  <a:lnTo>
                    <a:pt x="341" y="305"/>
                  </a:lnTo>
                  <a:lnTo>
                    <a:pt x="341" y="291"/>
                  </a:lnTo>
                  <a:lnTo>
                    <a:pt x="341" y="254"/>
                  </a:lnTo>
                  <a:lnTo>
                    <a:pt x="334" y="214"/>
                  </a:lnTo>
                  <a:lnTo>
                    <a:pt x="327" y="177"/>
                  </a:lnTo>
                  <a:lnTo>
                    <a:pt x="311" y="144"/>
                  </a:lnTo>
                  <a:lnTo>
                    <a:pt x="288" y="114"/>
                  </a:lnTo>
                  <a:lnTo>
                    <a:pt x="258" y="90"/>
                  </a:lnTo>
                  <a:lnTo>
                    <a:pt x="222" y="77"/>
                  </a:lnTo>
                  <a:lnTo>
                    <a:pt x="175" y="70"/>
                  </a:lnTo>
                  <a:lnTo>
                    <a:pt x="145" y="70"/>
                  </a:lnTo>
                  <a:lnTo>
                    <a:pt x="112" y="77"/>
                  </a:lnTo>
                  <a:lnTo>
                    <a:pt x="82" y="90"/>
                  </a:lnTo>
                  <a:lnTo>
                    <a:pt x="53" y="110"/>
                  </a:lnTo>
                  <a:lnTo>
                    <a:pt x="36" y="141"/>
                  </a:lnTo>
                  <a:lnTo>
                    <a:pt x="33" y="147"/>
                  </a:lnTo>
                  <a:lnTo>
                    <a:pt x="30" y="151"/>
                  </a:lnTo>
                  <a:lnTo>
                    <a:pt x="26" y="154"/>
                  </a:lnTo>
                  <a:lnTo>
                    <a:pt x="20" y="154"/>
                  </a:lnTo>
                  <a:lnTo>
                    <a:pt x="13" y="154"/>
                  </a:lnTo>
                  <a:lnTo>
                    <a:pt x="10" y="154"/>
                  </a:lnTo>
                  <a:lnTo>
                    <a:pt x="6" y="151"/>
                  </a:lnTo>
                  <a:lnTo>
                    <a:pt x="3" y="147"/>
                  </a:lnTo>
                  <a:lnTo>
                    <a:pt x="0" y="144"/>
                  </a:lnTo>
                  <a:lnTo>
                    <a:pt x="3" y="131"/>
                  </a:lnTo>
                  <a:lnTo>
                    <a:pt x="13" y="110"/>
                  </a:lnTo>
                  <a:lnTo>
                    <a:pt x="30" y="80"/>
                  </a:lnTo>
                  <a:lnTo>
                    <a:pt x="59" y="50"/>
                  </a:lnTo>
                  <a:lnTo>
                    <a:pt x="96" y="23"/>
                  </a:lnTo>
                  <a:lnTo>
                    <a:pt x="139" y="7"/>
                  </a:lnTo>
                  <a:lnTo>
                    <a:pt x="1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5" name="Freeform 21"/>
            <p:cNvSpPr>
              <a:spLocks/>
            </p:cNvSpPr>
            <p:nvPr/>
          </p:nvSpPr>
          <p:spPr bwMode="auto">
            <a:xfrm>
              <a:off x="9311" y="4913"/>
              <a:ext cx="292" cy="1139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69" y="0"/>
                </a:cxn>
                <a:cxn ang="0">
                  <a:pos x="275" y="0"/>
                </a:cxn>
                <a:cxn ang="0">
                  <a:pos x="282" y="0"/>
                </a:cxn>
                <a:cxn ang="0">
                  <a:pos x="288" y="3"/>
                </a:cxn>
                <a:cxn ang="0">
                  <a:pos x="292" y="7"/>
                </a:cxn>
                <a:cxn ang="0">
                  <a:pos x="292" y="13"/>
                </a:cxn>
                <a:cxn ang="0">
                  <a:pos x="292" y="17"/>
                </a:cxn>
                <a:cxn ang="0">
                  <a:pos x="288" y="23"/>
                </a:cxn>
                <a:cxn ang="0">
                  <a:pos x="285" y="27"/>
                </a:cxn>
                <a:cxn ang="0">
                  <a:pos x="249" y="60"/>
                </a:cxn>
                <a:cxn ang="0">
                  <a:pos x="212" y="104"/>
                </a:cxn>
                <a:cxn ang="0">
                  <a:pos x="176" y="154"/>
                </a:cxn>
                <a:cxn ang="0">
                  <a:pos x="146" y="214"/>
                </a:cxn>
                <a:cxn ang="0">
                  <a:pos x="116" y="285"/>
                </a:cxn>
                <a:cxn ang="0">
                  <a:pos x="93" y="368"/>
                </a:cxn>
                <a:cxn ang="0">
                  <a:pos x="80" y="462"/>
                </a:cxn>
                <a:cxn ang="0">
                  <a:pos x="73" y="573"/>
                </a:cxn>
                <a:cxn ang="0">
                  <a:pos x="80" y="673"/>
                </a:cxn>
                <a:cxn ang="0">
                  <a:pos x="93" y="770"/>
                </a:cxn>
                <a:cxn ang="0">
                  <a:pos x="123" y="868"/>
                </a:cxn>
                <a:cxn ang="0">
                  <a:pos x="159" y="955"/>
                </a:cxn>
                <a:cxn ang="0">
                  <a:pos x="212" y="1035"/>
                </a:cxn>
                <a:cxn ang="0">
                  <a:pos x="278" y="1109"/>
                </a:cxn>
                <a:cxn ang="0">
                  <a:pos x="285" y="1115"/>
                </a:cxn>
                <a:cxn ang="0">
                  <a:pos x="288" y="1119"/>
                </a:cxn>
                <a:cxn ang="0">
                  <a:pos x="292" y="1122"/>
                </a:cxn>
                <a:cxn ang="0">
                  <a:pos x="292" y="1129"/>
                </a:cxn>
                <a:cxn ang="0">
                  <a:pos x="292" y="1132"/>
                </a:cxn>
                <a:cxn ang="0">
                  <a:pos x="288" y="1139"/>
                </a:cxn>
                <a:cxn ang="0">
                  <a:pos x="282" y="1139"/>
                </a:cxn>
                <a:cxn ang="0">
                  <a:pos x="275" y="1139"/>
                </a:cxn>
                <a:cxn ang="0">
                  <a:pos x="269" y="1139"/>
                </a:cxn>
                <a:cxn ang="0">
                  <a:pos x="196" y="1075"/>
                </a:cxn>
                <a:cxn ang="0">
                  <a:pos x="133" y="1005"/>
                </a:cxn>
                <a:cxn ang="0">
                  <a:pos x="86" y="931"/>
                </a:cxn>
                <a:cxn ang="0">
                  <a:pos x="50" y="854"/>
                </a:cxn>
                <a:cxn ang="0">
                  <a:pos x="27" y="780"/>
                </a:cxn>
                <a:cxn ang="0">
                  <a:pos x="10" y="703"/>
                </a:cxn>
                <a:cxn ang="0">
                  <a:pos x="0" y="633"/>
                </a:cxn>
                <a:cxn ang="0">
                  <a:pos x="0" y="569"/>
                </a:cxn>
                <a:cxn ang="0">
                  <a:pos x="0" y="499"/>
                </a:cxn>
                <a:cxn ang="0">
                  <a:pos x="10" y="429"/>
                </a:cxn>
                <a:cxn ang="0">
                  <a:pos x="27" y="352"/>
                </a:cxn>
                <a:cxn ang="0">
                  <a:pos x="53" y="275"/>
                </a:cxn>
                <a:cxn ang="0">
                  <a:pos x="90" y="201"/>
                </a:cxn>
                <a:cxn ang="0">
                  <a:pos x="136" y="127"/>
                </a:cxn>
                <a:cxn ang="0">
                  <a:pos x="196" y="60"/>
                </a:cxn>
                <a:cxn ang="0">
                  <a:pos x="269" y="0"/>
                </a:cxn>
              </a:cxnLst>
              <a:rect l="0" t="0" r="r" b="b"/>
              <a:pathLst>
                <a:path w="292" h="1139">
                  <a:moveTo>
                    <a:pt x="269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82" y="0"/>
                  </a:lnTo>
                  <a:lnTo>
                    <a:pt x="288" y="3"/>
                  </a:lnTo>
                  <a:lnTo>
                    <a:pt x="292" y="7"/>
                  </a:lnTo>
                  <a:lnTo>
                    <a:pt x="292" y="13"/>
                  </a:lnTo>
                  <a:lnTo>
                    <a:pt x="292" y="17"/>
                  </a:lnTo>
                  <a:lnTo>
                    <a:pt x="288" y="23"/>
                  </a:lnTo>
                  <a:lnTo>
                    <a:pt x="285" y="27"/>
                  </a:lnTo>
                  <a:lnTo>
                    <a:pt x="249" y="60"/>
                  </a:lnTo>
                  <a:lnTo>
                    <a:pt x="212" y="104"/>
                  </a:lnTo>
                  <a:lnTo>
                    <a:pt x="176" y="154"/>
                  </a:lnTo>
                  <a:lnTo>
                    <a:pt x="146" y="214"/>
                  </a:lnTo>
                  <a:lnTo>
                    <a:pt x="116" y="285"/>
                  </a:lnTo>
                  <a:lnTo>
                    <a:pt x="93" y="368"/>
                  </a:lnTo>
                  <a:lnTo>
                    <a:pt x="80" y="462"/>
                  </a:lnTo>
                  <a:lnTo>
                    <a:pt x="73" y="573"/>
                  </a:lnTo>
                  <a:lnTo>
                    <a:pt x="80" y="673"/>
                  </a:lnTo>
                  <a:lnTo>
                    <a:pt x="93" y="770"/>
                  </a:lnTo>
                  <a:lnTo>
                    <a:pt x="123" y="868"/>
                  </a:lnTo>
                  <a:lnTo>
                    <a:pt x="159" y="955"/>
                  </a:lnTo>
                  <a:lnTo>
                    <a:pt x="212" y="1035"/>
                  </a:lnTo>
                  <a:lnTo>
                    <a:pt x="278" y="1109"/>
                  </a:lnTo>
                  <a:lnTo>
                    <a:pt x="285" y="1115"/>
                  </a:lnTo>
                  <a:lnTo>
                    <a:pt x="288" y="1119"/>
                  </a:lnTo>
                  <a:lnTo>
                    <a:pt x="292" y="1122"/>
                  </a:lnTo>
                  <a:lnTo>
                    <a:pt x="292" y="1129"/>
                  </a:lnTo>
                  <a:lnTo>
                    <a:pt x="292" y="1132"/>
                  </a:lnTo>
                  <a:lnTo>
                    <a:pt x="288" y="1139"/>
                  </a:lnTo>
                  <a:lnTo>
                    <a:pt x="282" y="1139"/>
                  </a:lnTo>
                  <a:lnTo>
                    <a:pt x="275" y="1139"/>
                  </a:lnTo>
                  <a:lnTo>
                    <a:pt x="269" y="1139"/>
                  </a:lnTo>
                  <a:lnTo>
                    <a:pt x="196" y="1075"/>
                  </a:lnTo>
                  <a:lnTo>
                    <a:pt x="133" y="1005"/>
                  </a:lnTo>
                  <a:lnTo>
                    <a:pt x="86" y="931"/>
                  </a:lnTo>
                  <a:lnTo>
                    <a:pt x="50" y="854"/>
                  </a:lnTo>
                  <a:lnTo>
                    <a:pt x="27" y="780"/>
                  </a:lnTo>
                  <a:lnTo>
                    <a:pt x="10" y="703"/>
                  </a:lnTo>
                  <a:lnTo>
                    <a:pt x="0" y="633"/>
                  </a:lnTo>
                  <a:lnTo>
                    <a:pt x="0" y="569"/>
                  </a:lnTo>
                  <a:lnTo>
                    <a:pt x="0" y="499"/>
                  </a:lnTo>
                  <a:lnTo>
                    <a:pt x="10" y="429"/>
                  </a:lnTo>
                  <a:lnTo>
                    <a:pt x="27" y="352"/>
                  </a:lnTo>
                  <a:lnTo>
                    <a:pt x="53" y="275"/>
                  </a:lnTo>
                  <a:lnTo>
                    <a:pt x="90" y="201"/>
                  </a:lnTo>
                  <a:lnTo>
                    <a:pt x="136" y="127"/>
                  </a:lnTo>
                  <a:lnTo>
                    <a:pt x="196" y="60"/>
                  </a:lnTo>
                  <a:lnTo>
                    <a:pt x="2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6" name="Freeform 22"/>
            <p:cNvSpPr>
              <a:spLocks/>
            </p:cNvSpPr>
            <p:nvPr/>
          </p:nvSpPr>
          <p:spPr bwMode="auto">
            <a:xfrm>
              <a:off x="9732" y="5265"/>
              <a:ext cx="658" cy="516"/>
            </a:xfrm>
            <a:custGeom>
              <a:avLst/>
              <a:gdLst/>
              <a:ahLst/>
              <a:cxnLst>
                <a:cxn ang="0">
                  <a:pos x="241" y="27"/>
                </a:cxn>
                <a:cxn ang="0">
                  <a:pos x="268" y="124"/>
                </a:cxn>
                <a:cxn ang="0">
                  <a:pos x="212" y="278"/>
                </a:cxn>
                <a:cxn ang="0">
                  <a:pos x="195" y="405"/>
                </a:cxn>
                <a:cxn ang="0">
                  <a:pos x="218" y="462"/>
                </a:cxn>
                <a:cxn ang="0">
                  <a:pos x="311" y="475"/>
                </a:cxn>
                <a:cxn ang="0">
                  <a:pos x="394" y="412"/>
                </a:cxn>
                <a:cxn ang="0">
                  <a:pos x="417" y="361"/>
                </a:cxn>
                <a:cxn ang="0">
                  <a:pos x="486" y="83"/>
                </a:cxn>
                <a:cxn ang="0">
                  <a:pos x="519" y="16"/>
                </a:cxn>
                <a:cxn ang="0">
                  <a:pos x="563" y="16"/>
                </a:cxn>
                <a:cxn ang="0">
                  <a:pos x="579" y="37"/>
                </a:cxn>
                <a:cxn ang="0">
                  <a:pos x="572" y="83"/>
                </a:cxn>
                <a:cxn ang="0">
                  <a:pos x="536" y="234"/>
                </a:cxn>
                <a:cxn ang="0">
                  <a:pos x="510" y="335"/>
                </a:cxn>
                <a:cxn ang="0">
                  <a:pos x="496" y="428"/>
                </a:cxn>
                <a:cxn ang="0">
                  <a:pos x="513" y="479"/>
                </a:cxn>
                <a:cxn ang="0">
                  <a:pos x="576" y="455"/>
                </a:cxn>
                <a:cxn ang="0">
                  <a:pos x="612" y="361"/>
                </a:cxn>
                <a:cxn ang="0">
                  <a:pos x="625" y="331"/>
                </a:cxn>
                <a:cxn ang="0">
                  <a:pos x="639" y="325"/>
                </a:cxn>
                <a:cxn ang="0">
                  <a:pos x="649" y="328"/>
                </a:cxn>
                <a:cxn ang="0">
                  <a:pos x="658" y="341"/>
                </a:cxn>
                <a:cxn ang="0">
                  <a:pos x="642" y="395"/>
                </a:cxn>
                <a:cxn ang="0">
                  <a:pos x="592" y="489"/>
                </a:cxn>
                <a:cxn ang="0">
                  <a:pos x="516" y="512"/>
                </a:cxn>
                <a:cxn ang="0">
                  <a:pos x="453" y="492"/>
                </a:cxn>
                <a:cxn ang="0">
                  <a:pos x="387" y="465"/>
                </a:cxn>
                <a:cxn ang="0">
                  <a:pos x="268" y="516"/>
                </a:cxn>
                <a:cxn ang="0">
                  <a:pos x="152" y="479"/>
                </a:cxn>
                <a:cxn ang="0">
                  <a:pos x="109" y="388"/>
                </a:cxn>
                <a:cxn ang="0">
                  <a:pos x="109" y="338"/>
                </a:cxn>
                <a:cxn ang="0">
                  <a:pos x="129" y="254"/>
                </a:cxn>
                <a:cxn ang="0">
                  <a:pos x="185" y="110"/>
                </a:cxn>
                <a:cxn ang="0">
                  <a:pos x="185" y="47"/>
                </a:cxn>
                <a:cxn ang="0">
                  <a:pos x="162" y="30"/>
                </a:cxn>
                <a:cxn ang="0">
                  <a:pos x="66" y="110"/>
                </a:cxn>
                <a:cxn ang="0">
                  <a:pos x="36" y="184"/>
                </a:cxn>
                <a:cxn ang="0">
                  <a:pos x="16" y="187"/>
                </a:cxn>
                <a:cxn ang="0">
                  <a:pos x="6" y="184"/>
                </a:cxn>
                <a:cxn ang="0">
                  <a:pos x="3" y="161"/>
                </a:cxn>
                <a:cxn ang="0">
                  <a:pos x="40" y="80"/>
                </a:cxn>
                <a:cxn ang="0">
                  <a:pos x="126" y="6"/>
                </a:cxn>
              </a:cxnLst>
              <a:rect l="0" t="0" r="r" b="b"/>
              <a:pathLst>
                <a:path w="658" h="516">
                  <a:moveTo>
                    <a:pt x="165" y="0"/>
                  </a:moveTo>
                  <a:lnTo>
                    <a:pt x="208" y="6"/>
                  </a:lnTo>
                  <a:lnTo>
                    <a:pt x="241" y="27"/>
                  </a:lnTo>
                  <a:lnTo>
                    <a:pt x="265" y="57"/>
                  </a:lnTo>
                  <a:lnTo>
                    <a:pt x="271" y="97"/>
                  </a:lnTo>
                  <a:lnTo>
                    <a:pt x="268" y="124"/>
                  </a:lnTo>
                  <a:lnTo>
                    <a:pt x="258" y="157"/>
                  </a:lnTo>
                  <a:lnTo>
                    <a:pt x="231" y="217"/>
                  </a:lnTo>
                  <a:lnTo>
                    <a:pt x="212" y="278"/>
                  </a:lnTo>
                  <a:lnTo>
                    <a:pt x="198" y="335"/>
                  </a:lnTo>
                  <a:lnTo>
                    <a:pt x="195" y="388"/>
                  </a:lnTo>
                  <a:lnTo>
                    <a:pt x="195" y="405"/>
                  </a:lnTo>
                  <a:lnTo>
                    <a:pt x="198" y="422"/>
                  </a:lnTo>
                  <a:lnTo>
                    <a:pt x="205" y="445"/>
                  </a:lnTo>
                  <a:lnTo>
                    <a:pt x="218" y="462"/>
                  </a:lnTo>
                  <a:lnTo>
                    <a:pt x="238" y="479"/>
                  </a:lnTo>
                  <a:lnTo>
                    <a:pt x="271" y="482"/>
                  </a:lnTo>
                  <a:lnTo>
                    <a:pt x="311" y="475"/>
                  </a:lnTo>
                  <a:lnTo>
                    <a:pt x="344" y="459"/>
                  </a:lnTo>
                  <a:lnTo>
                    <a:pt x="371" y="435"/>
                  </a:lnTo>
                  <a:lnTo>
                    <a:pt x="394" y="412"/>
                  </a:lnTo>
                  <a:lnTo>
                    <a:pt x="407" y="388"/>
                  </a:lnTo>
                  <a:lnTo>
                    <a:pt x="410" y="378"/>
                  </a:lnTo>
                  <a:lnTo>
                    <a:pt x="417" y="361"/>
                  </a:lnTo>
                  <a:lnTo>
                    <a:pt x="420" y="338"/>
                  </a:lnTo>
                  <a:lnTo>
                    <a:pt x="427" y="318"/>
                  </a:lnTo>
                  <a:lnTo>
                    <a:pt x="486" y="83"/>
                  </a:lnTo>
                  <a:lnTo>
                    <a:pt x="493" y="53"/>
                  </a:lnTo>
                  <a:lnTo>
                    <a:pt x="503" y="33"/>
                  </a:lnTo>
                  <a:lnTo>
                    <a:pt x="519" y="16"/>
                  </a:lnTo>
                  <a:lnTo>
                    <a:pt x="543" y="10"/>
                  </a:lnTo>
                  <a:lnTo>
                    <a:pt x="553" y="13"/>
                  </a:lnTo>
                  <a:lnTo>
                    <a:pt x="563" y="16"/>
                  </a:lnTo>
                  <a:lnTo>
                    <a:pt x="569" y="20"/>
                  </a:lnTo>
                  <a:lnTo>
                    <a:pt x="576" y="27"/>
                  </a:lnTo>
                  <a:lnTo>
                    <a:pt x="579" y="37"/>
                  </a:lnTo>
                  <a:lnTo>
                    <a:pt x="579" y="47"/>
                  </a:lnTo>
                  <a:lnTo>
                    <a:pt x="579" y="60"/>
                  </a:lnTo>
                  <a:lnTo>
                    <a:pt x="572" y="83"/>
                  </a:lnTo>
                  <a:lnTo>
                    <a:pt x="569" y="110"/>
                  </a:lnTo>
                  <a:lnTo>
                    <a:pt x="563" y="134"/>
                  </a:lnTo>
                  <a:lnTo>
                    <a:pt x="536" y="234"/>
                  </a:lnTo>
                  <a:lnTo>
                    <a:pt x="529" y="264"/>
                  </a:lnTo>
                  <a:lnTo>
                    <a:pt x="519" y="301"/>
                  </a:lnTo>
                  <a:lnTo>
                    <a:pt x="510" y="335"/>
                  </a:lnTo>
                  <a:lnTo>
                    <a:pt x="503" y="368"/>
                  </a:lnTo>
                  <a:lnTo>
                    <a:pt x="496" y="402"/>
                  </a:lnTo>
                  <a:lnTo>
                    <a:pt x="496" y="428"/>
                  </a:lnTo>
                  <a:lnTo>
                    <a:pt x="496" y="449"/>
                  </a:lnTo>
                  <a:lnTo>
                    <a:pt x="503" y="465"/>
                  </a:lnTo>
                  <a:lnTo>
                    <a:pt x="513" y="479"/>
                  </a:lnTo>
                  <a:lnTo>
                    <a:pt x="533" y="482"/>
                  </a:lnTo>
                  <a:lnTo>
                    <a:pt x="556" y="475"/>
                  </a:lnTo>
                  <a:lnTo>
                    <a:pt x="576" y="455"/>
                  </a:lnTo>
                  <a:lnTo>
                    <a:pt x="592" y="428"/>
                  </a:lnTo>
                  <a:lnTo>
                    <a:pt x="606" y="395"/>
                  </a:lnTo>
                  <a:lnTo>
                    <a:pt x="612" y="361"/>
                  </a:lnTo>
                  <a:lnTo>
                    <a:pt x="619" y="348"/>
                  </a:lnTo>
                  <a:lnTo>
                    <a:pt x="622" y="338"/>
                  </a:lnTo>
                  <a:lnTo>
                    <a:pt x="625" y="331"/>
                  </a:lnTo>
                  <a:lnTo>
                    <a:pt x="629" y="328"/>
                  </a:lnTo>
                  <a:lnTo>
                    <a:pt x="632" y="328"/>
                  </a:lnTo>
                  <a:lnTo>
                    <a:pt x="639" y="325"/>
                  </a:lnTo>
                  <a:lnTo>
                    <a:pt x="642" y="325"/>
                  </a:lnTo>
                  <a:lnTo>
                    <a:pt x="645" y="328"/>
                  </a:lnTo>
                  <a:lnTo>
                    <a:pt x="649" y="328"/>
                  </a:lnTo>
                  <a:lnTo>
                    <a:pt x="655" y="331"/>
                  </a:lnTo>
                  <a:lnTo>
                    <a:pt x="658" y="335"/>
                  </a:lnTo>
                  <a:lnTo>
                    <a:pt x="658" y="341"/>
                  </a:lnTo>
                  <a:lnTo>
                    <a:pt x="655" y="348"/>
                  </a:lnTo>
                  <a:lnTo>
                    <a:pt x="652" y="368"/>
                  </a:lnTo>
                  <a:lnTo>
                    <a:pt x="642" y="395"/>
                  </a:lnTo>
                  <a:lnTo>
                    <a:pt x="632" y="425"/>
                  </a:lnTo>
                  <a:lnTo>
                    <a:pt x="619" y="455"/>
                  </a:lnTo>
                  <a:lnTo>
                    <a:pt x="592" y="489"/>
                  </a:lnTo>
                  <a:lnTo>
                    <a:pt x="563" y="509"/>
                  </a:lnTo>
                  <a:lnTo>
                    <a:pt x="529" y="516"/>
                  </a:lnTo>
                  <a:lnTo>
                    <a:pt x="516" y="512"/>
                  </a:lnTo>
                  <a:lnTo>
                    <a:pt x="500" y="512"/>
                  </a:lnTo>
                  <a:lnTo>
                    <a:pt x="476" y="506"/>
                  </a:lnTo>
                  <a:lnTo>
                    <a:pt x="453" y="492"/>
                  </a:lnTo>
                  <a:lnTo>
                    <a:pt x="430" y="472"/>
                  </a:lnTo>
                  <a:lnTo>
                    <a:pt x="414" y="442"/>
                  </a:lnTo>
                  <a:lnTo>
                    <a:pt x="387" y="465"/>
                  </a:lnTo>
                  <a:lnTo>
                    <a:pt x="354" y="489"/>
                  </a:lnTo>
                  <a:lnTo>
                    <a:pt x="314" y="509"/>
                  </a:lnTo>
                  <a:lnTo>
                    <a:pt x="268" y="516"/>
                  </a:lnTo>
                  <a:lnTo>
                    <a:pt x="225" y="512"/>
                  </a:lnTo>
                  <a:lnTo>
                    <a:pt x="188" y="499"/>
                  </a:lnTo>
                  <a:lnTo>
                    <a:pt x="152" y="479"/>
                  </a:lnTo>
                  <a:lnTo>
                    <a:pt x="126" y="449"/>
                  </a:lnTo>
                  <a:lnTo>
                    <a:pt x="112" y="418"/>
                  </a:lnTo>
                  <a:lnTo>
                    <a:pt x="109" y="388"/>
                  </a:lnTo>
                  <a:lnTo>
                    <a:pt x="109" y="368"/>
                  </a:lnTo>
                  <a:lnTo>
                    <a:pt x="109" y="355"/>
                  </a:lnTo>
                  <a:lnTo>
                    <a:pt x="109" y="338"/>
                  </a:lnTo>
                  <a:lnTo>
                    <a:pt x="112" y="318"/>
                  </a:lnTo>
                  <a:lnTo>
                    <a:pt x="119" y="291"/>
                  </a:lnTo>
                  <a:lnTo>
                    <a:pt x="129" y="254"/>
                  </a:lnTo>
                  <a:lnTo>
                    <a:pt x="145" y="207"/>
                  </a:lnTo>
                  <a:lnTo>
                    <a:pt x="169" y="147"/>
                  </a:lnTo>
                  <a:lnTo>
                    <a:pt x="185" y="110"/>
                  </a:lnTo>
                  <a:lnTo>
                    <a:pt x="188" y="73"/>
                  </a:lnTo>
                  <a:lnTo>
                    <a:pt x="188" y="57"/>
                  </a:lnTo>
                  <a:lnTo>
                    <a:pt x="185" y="47"/>
                  </a:lnTo>
                  <a:lnTo>
                    <a:pt x="179" y="37"/>
                  </a:lnTo>
                  <a:lnTo>
                    <a:pt x="172" y="33"/>
                  </a:lnTo>
                  <a:lnTo>
                    <a:pt x="162" y="30"/>
                  </a:lnTo>
                  <a:lnTo>
                    <a:pt x="129" y="40"/>
                  </a:lnTo>
                  <a:lnTo>
                    <a:pt x="96" y="67"/>
                  </a:lnTo>
                  <a:lnTo>
                    <a:pt x="66" y="110"/>
                  </a:lnTo>
                  <a:lnTo>
                    <a:pt x="40" y="171"/>
                  </a:lnTo>
                  <a:lnTo>
                    <a:pt x="40" y="181"/>
                  </a:lnTo>
                  <a:lnTo>
                    <a:pt x="36" y="184"/>
                  </a:lnTo>
                  <a:lnTo>
                    <a:pt x="30" y="187"/>
                  </a:lnTo>
                  <a:lnTo>
                    <a:pt x="20" y="187"/>
                  </a:lnTo>
                  <a:lnTo>
                    <a:pt x="16" y="187"/>
                  </a:lnTo>
                  <a:lnTo>
                    <a:pt x="13" y="187"/>
                  </a:lnTo>
                  <a:lnTo>
                    <a:pt x="10" y="187"/>
                  </a:lnTo>
                  <a:lnTo>
                    <a:pt x="6" y="184"/>
                  </a:lnTo>
                  <a:lnTo>
                    <a:pt x="3" y="181"/>
                  </a:lnTo>
                  <a:lnTo>
                    <a:pt x="0" y="174"/>
                  </a:lnTo>
                  <a:lnTo>
                    <a:pt x="3" y="161"/>
                  </a:lnTo>
                  <a:lnTo>
                    <a:pt x="10" y="140"/>
                  </a:lnTo>
                  <a:lnTo>
                    <a:pt x="23" y="110"/>
                  </a:lnTo>
                  <a:lnTo>
                    <a:pt x="40" y="80"/>
                  </a:lnTo>
                  <a:lnTo>
                    <a:pt x="63" y="50"/>
                  </a:lnTo>
                  <a:lnTo>
                    <a:pt x="92" y="27"/>
                  </a:lnTo>
                  <a:lnTo>
                    <a:pt x="126" y="6"/>
                  </a:lnTo>
                  <a:lnTo>
                    <a:pt x="1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7" name="Freeform 23"/>
            <p:cNvSpPr>
              <a:spLocks/>
            </p:cNvSpPr>
            <p:nvPr/>
          </p:nvSpPr>
          <p:spPr bwMode="auto">
            <a:xfrm>
              <a:off x="10513" y="4913"/>
              <a:ext cx="291" cy="1139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96" y="64"/>
                </a:cxn>
                <a:cxn ang="0">
                  <a:pos x="159" y="134"/>
                </a:cxn>
                <a:cxn ang="0">
                  <a:pos x="205" y="208"/>
                </a:cxn>
                <a:cxn ang="0">
                  <a:pos x="242" y="285"/>
                </a:cxn>
                <a:cxn ang="0">
                  <a:pos x="265" y="362"/>
                </a:cxn>
                <a:cxn ang="0">
                  <a:pos x="281" y="435"/>
                </a:cxn>
                <a:cxn ang="0">
                  <a:pos x="291" y="506"/>
                </a:cxn>
                <a:cxn ang="0">
                  <a:pos x="291" y="573"/>
                </a:cxn>
                <a:cxn ang="0">
                  <a:pos x="288" y="670"/>
                </a:cxn>
                <a:cxn ang="0">
                  <a:pos x="271" y="760"/>
                </a:cxn>
                <a:cxn ang="0">
                  <a:pos x="245" y="847"/>
                </a:cxn>
                <a:cxn ang="0">
                  <a:pos x="209" y="921"/>
                </a:cxn>
                <a:cxn ang="0">
                  <a:pos x="175" y="978"/>
                </a:cxn>
                <a:cxn ang="0">
                  <a:pos x="139" y="1028"/>
                </a:cxn>
                <a:cxn ang="0">
                  <a:pos x="106" y="1069"/>
                </a:cxn>
                <a:cxn ang="0">
                  <a:pos x="73" y="1099"/>
                </a:cxn>
                <a:cxn ang="0">
                  <a:pos x="46" y="1122"/>
                </a:cxn>
                <a:cxn ang="0">
                  <a:pos x="26" y="1136"/>
                </a:cxn>
                <a:cxn ang="0">
                  <a:pos x="13" y="1139"/>
                </a:cxn>
                <a:cxn ang="0">
                  <a:pos x="7" y="1139"/>
                </a:cxn>
                <a:cxn ang="0">
                  <a:pos x="3" y="1136"/>
                </a:cxn>
                <a:cxn ang="0">
                  <a:pos x="0" y="1132"/>
                </a:cxn>
                <a:cxn ang="0">
                  <a:pos x="0" y="1129"/>
                </a:cxn>
                <a:cxn ang="0">
                  <a:pos x="0" y="1125"/>
                </a:cxn>
                <a:cxn ang="0">
                  <a:pos x="0" y="1122"/>
                </a:cxn>
                <a:cxn ang="0">
                  <a:pos x="0" y="1119"/>
                </a:cxn>
                <a:cxn ang="0">
                  <a:pos x="3" y="1115"/>
                </a:cxn>
                <a:cxn ang="0">
                  <a:pos x="7" y="1112"/>
                </a:cxn>
                <a:cxn ang="0">
                  <a:pos x="13" y="1109"/>
                </a:cxn>
                <a:cxn ang="0">
                  <a:pos x="20" y="1099"/>
                </a:cxn>
                <a:cxn ang="0">
                  <a:pos x="76" y="1038"/>
                </a:cxn>
                <a:cxn ang="0">
                  <a:pos x="126" y="965"/>
                </a:cxn>
                <a:cxn ang="0">
                  <a:pos x="162" y="881"/>
                </a:cxn>
                <a:cxn ang="0">
                  <a:pos x="192" y="787"/>
                </a:cxn>
                <a:cxn ang="0">
                  <a:pos x="209" y="683"/>
                </a:cxn>
                <a:cxn ang="0">
                  <a:pos x="215" y="569"/>
                </a:cxn>
                <a:cxn ang="0">
                  <a:pos x="209" y="466"/>
                </a:cxn>
                <a:cxn ang="0">
                  <a:pos x="195" y="372"/>
                </a:cxn>
                <a:cxn ang="0">
                  <a:pos x="175" y="291"/>
                </a:cxn>
                <a:cxn ang="0">
                  <a:pos x="149" y="221"/>
                </a:cxn>
                <a:cxn ang="0">
                  <a:pos x="116" y="161"/>
                </a:cxn>
                <a:cxn ang="0">
                  <a:pos x="83" y="111"/>
                </a:cxn>
                <a:cxn ang="0">
                  <a:pos x="46" y="67"/>
                </a:cxn>
                <a:cxn ang="0">
                  <a:pos x="10" y="30"/>
                </a:cxn>
                <a:cxn ang="0">
                  <a:pos x="3" y="23"/>
                </a:cxn>
                <a:cxn ang="0">
                  <a:pos x="0" y="17"/>
                </a:cxn>
                <a:cxn ang="0">
                  <a:pos x="0" y="13"/>
                </a:cxn>
                <a:cxn ang="0">
                  <a:pos x="0" y="7"/>
                </a:cxn>
                <a:cxn ang="0">
                  <a:pos x="3" y="3"/>
                </a:cxn>
                <a:cxn ang="0">
                  <a:pos x="10" y="0"/>
                </a:cxn>
                <a:cxn ang="0">
                  <a:pos x="17" y="0"/>
                </a:cxn>
                <a:cxn ang="0">
                  <a:pos x="23" y="0"/>
                </a:cxn>
                <a:cxn ang="0">
                  <a:pos x="23" y="0"/>
                </a:cxn>
              </a:cxnLst>
              <a:rect l="0" t="0" r="r" b="b"/>
              <a:pathLst>
                <a:path w="291" h="1139">
                  <a:moveTo>
                    <a:pt x="23" y="0"/>
                  </a:moveTo>
                  <a:lnTo>
                    <a:pt x="96" y="64"/>
                  </a:lnTo>
                  <a:lnTo>
                    <a:pt x="159" y="134"/>
                  </a:lnTo>
                  <a:lnTo>
                    <a:pt x="205" y="208"/>
                  </a:lnTo>
                  <a:lnTo>
                    <a:pt x="242" y="285"/>
                  </a:lnTo>
                  <a:lnTo>
                    <a:pt x="265" y="362"/>
                  </a:lnTo>
                  <a:lnTo>
                    <a:pt x="281" y="435"/>
                  </a:lnTo>
                  <a:lnTo>
                    <a:pt x="291" y="506"/>
                  </a:lnTo>
                  <a:lnTo>
                    <a:pt x="291" y="573"/>
                  </a:lnTo>
                  <a:lnTo>
                    <a:pt x="288" y="670"/>
                  </a:lnTo>
                  <a:lnTo>
                    <a:pt x="271" y="760"/>
                  </a:lnTo>
                  <a:lnTo>
                    <a:pt x="245" y="847"/>
                  </a:lnTo>
                  <a:lnTo>
                    <a:pt x="209" y="921"/>
                  </a:lnTo>
                  <a:lnTo>
                    <a:pt x="175" y="978"/>
                  </a:lnTo>
                  <a:lnTo>
                    <a:pt x="139" y="1028"/>
                  </a:lnTo>
                  <a:lnTo>
                    <a:pt x="106" y="1069"/>
                  </a:lnTo>
                  <a:lnTo>
                    <a:pt x="73" y="1099"/>
                  </a:lnTo>
                  <a:lnTo>
                    <a:pt x="46" y="1122"/>
                  </a:lnTo>
                  <a:lnTo>
                    <a:pt x="26" y="1136"/>
                  </a:lnTo>
                  <a:lnTo>
                    <a:pt x="13" y="1139"/>
                  </a:lnTo>
                  <a:lnTo>
                    <a:pt x="7" y="1139"/>
                  </a:lnTo>
                  <a:lnTo>
                    <a:pt x="3" y="1136"/>
                  </a:lnTo>
                  <a:lnTo>
                    <a:pt x="0" y="1132"/>
                  </a:lnTo>
                  <a:lnTo>
                    <a:pt x="0" y="1129"/>
                  </a:lnTo>
                  <a:lnTo>
                    <a:pt x="0" y="1125"/>
                  </a:lnTo>
                  <a:lnTo>
                    <a:pt x="0" y="1122"/>
                  </a:lnTo>
                  <a:lnTo>
                    <a:pt x="0" y="1119"/>
                  </a:lnTo>
                  <a:lnTo>
                    <a:pt x="3" y="1115"/>
                  </a:lnTo>
                  <a:lnTo>
                    <a:pt x="7" y="1112"/>
                  </a:lnTo>
                  <a:lnTo>
                    <a:pt x="13" y="1109"/>
                  </a:lnTo>
                  <a:lnTo>
                    <a:pt x="20" y="1099"/>
                  </a:lnTo>
                  <a:lnTo>
                    <a:pt x="76" y="1038"/>
                  </a:lnTo>
                  <a:lnTo>
                    <a:pt x="126" y="965"/>
                  </a:lnTo>
                  <a:lnTo>
                    <a:pt x="162" y="881"/>
                  </a:lnTo>
                  <a:lnTo>
                    <a:pt x="192" y="787"/>
                  </a:lnTo>
                  <a:lnTo>
                    <a:pt x="209" y="683"/>
                  </a:lnTo>
                  <a:lnTo>
                    <a:pt x="215" y="569"/>
                  </a:lnTo>
                  <a:lnTo>
                    <a:pt x="209" y="466"/>
                  </a:lnTo>
                  <a:lnTo>
                    <a:pt x="195" y="372"/>
                  </a:lnTo>
                  <a:lnTo>
                    <a:pt x="175" y="291"/>
                  </a:lnTo>
                  <a:lnTo>
                    <a:pt x="149" y="221"/>
                  </a:lnTo>
                  <a:lnTo>
                    <a:pt x="116" y="161"/>
                  </a:lnTo>
                  <a:lnTo>
                    <a:pt x="83" y="111"/>
                  </a:lnTo>
                  <a:lnTo>
                    <a:pt x="46" y="67"/>
                  </a:lnTo>
                  <a:lnTo>
                    <a:pt x="10" y="30"/>
                  </a:lnTo>
                  <a:lnTo>
                    <a:pt x="3" y="23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3" y="3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8" name="Freeform 24"/>
            <p:cNvSpPr>
              <a:spLocks/>
            </p:cNvSpPr>
            <p:nvPr/>
          </p:nvSpPr>
          <p:spPr bwMode="auto">
            <a:xfrm>
              <a:off x="11019" y="4913"/>
              <a:ext cx="487" cy="1139"/>
            </a:xfrm>
            <a:custGeom>
              <a:avLst/>
              <a:gdLst/>
              <a:ahLst/>
              <a:cxnLst>
                <a:cxn ang="0">
                  <a:pos x="461" y="0"/>
                </a:cxn>
                <a:cxn ang="0">
                  <a:pos x="467" y="0"/>
                </a:cxn>
                <a:cxn ang="0">
                  <a:pos x="474" y="3"/>
                </a:cxn>
                <a:cxn ang="0">
                  <a:pos x="480" y="10"/>
                </a:cxn>
                <a:cxn ang="0">
                  <a:pos x="484" y="17"/>
                </a:cxn>
                <a:cxn ang="0">
                  <a:pos x="487" y="27"/>
                </a:cxn>
                <a:cxn ang="0">
                  <a:pos x="487" y="30"/>
                </a:cxn>
                <a:cxn ang="0">
                  <a:pos x="484" y="34"/>
                </a:cxn>
                <a:cxn ang="0">
                  <a:pos x="484" y="40"/>
                </a:cxn>
                <a:cxn ang="0">
                  <a:pos x="480" y="47"/>
                </a:cxn>
                <a:cxn ang="0">
                  <a:pos x="480" y="47"/>
                </a:cxn>
                <a:cxn ang="0">
                  <a:pos x="60" y="1112"/>
                </a:cxn>
                <a:cxn ang="0">
                  <a:pos x="53" y="1122"/>
                </a:cxn>
                <a:cxn ang="0">
                  <a:pos x="50" y="1129"/>
                </a:cxn>
                <a:cxn ang="0">
                  <a:pos x="43" y="1136"/>
                </a:cxn>
                <a:cxn ang="0">
                  <a:pos x="37" y="1139"/>
                </a:cxn>
                <a:cxn ang="0">
                  <a:pos x="30" y="1139"/>
                </a:cxn>
                <a:cxn ang="0">
                  <a:pos x="20" y="1139"/>
                </a:cxn>
                <a:cxn ang="0">
                  <a:pos x="14" y="1136"/>
                </a:cxn>
                <a:cxn ang="0">
                  <a:pos x="7" y="1129"/>
                </a:cxn>
                <a:cxn ang="0">
                  <a:pos x="4" y="1122"/>
                </a:cxn>
                <a:cxn ang="0">
                  <a:pos x="0" y="1112"/>
                </a:cxn>
                <a:cxn ang="0">
                  <a:pos x="0" y="1109"/>
                </a:cxn>
                <a:cxn ang="0">
                  <a:pos x="0" y="1109"/>
                </a:cxn>
                <a:cxn ang="0">
                  <a:pos x="4" y="1105"/>
                </a:cxn>
                <a:cxn ang="0">
                  <a:pos x="4" y="1099"/>
                </a:cxn>
                <a:cxn ang="0">
                  <a:pos x="7" y="1092"/>
                </a:cxn>
                <a:cxn ang="0">
                  <a:pos x="427" y="27"/>
                </a:cxn>
                <a:cxn ang="0">
                  <a:pos x="431" y="20"/>
                </a:cxn>
                <a:cxn ang="0">
                  <a:pos x="437" y="10"/>
                </a:cxn>
                <a:cxn ang="0">
                  <a:pos x="444" y="7"/>
                </a:cxn>
                <a:cxn ang="0">
                  <a:pos x="451" y="0"/>
                </a:cxn>
                <a:cxn ang="0">
                  <a:pos x="461" y="0"/>
                </a:cxn>
              </a:cxnLst>
              <a:rect l="0" t="0" r="r" b="b"/>
              <a:pathLst>
                <a:path w="487" h="1139">
                  <a:moveTo>
                    <a:pt x="461" y="0"/>
                  </a:moveTo>
                  <a:lnTo>
                    <a:pt x="467" y="0"/>
                  </a:lnTo>
                  <a:lnTo>
                    <a:pt x="474" y="3"/>
                  </a:lnTo>
                  <a:lnTo>
                    <a:pt x="480" y="10"/>
                  </a:lnTo>
                  <a:lnTo>
                    <a:pt x="484" y="17"/>
                  </a:lnTo>
                  <a:lnTo>
                    <a:pt x="487" y="27"/>
                  </a:lnTo>
                  <a:lnTo>
                    <a:pt x="487" y="30"/>
                  </a:lnTo>
                  <a:lnTo>
                    <a:pt x="484" y="34"/>
                  </a:lnTo>
                  <a:lnTo>
                    <a:pt x="484" y="40"/>
                  </a:lnTo>
                  <a:lnTo>
                    <a:pt x="480" y="47"/>
                  </a:lnTo>
                  <a:lnTo>
                    <a:pt x="480" y="47"/>
                  </a:lnTo>
                  <a:lnTo>
                    <a:pt x="60" y="1112"/>
                  </a:lnTo>
                  <a:lnTo>
                    <a:pt x="53" y="1122"/>
                  </a:lnTo>
                  <a:lnTo>
                    <a:pt x="50" y="1129"/>
                  </a:lnTo>
                  <a:lnTo>
                    <a:pt x="43" y="1136"/>
                  </a:lnTo>
                  <a:lnTo>
                    <a:pt x="37" y="1139"/>
                  </a:lnTo>
                  <a:lnTo>
                    <a:pt x="30" y="1139"/>
                  </a:lnTo>
                  <a:lnTo>
                    <a:pt x="20" y="1139"/>
                  </a:lnTo>
                  <a:lnTo>
                    <a:pt x="14" y="1136"/>
                  </a:lnTo>
                  <a:lnTo>
                    <a:pt x="7" y="1129"/>
                  </a:lnTo>
                  <a:lnTo>
                    <a:pt x="4" y="1122"/>
                  </a:lnTo>
                  <a:lnTo>
                    <a:pt x="0" y="1112"/>
                  </a:lnTo>
                  <a:lnTo>
                    <a:pt x="0" y="1109"/>
                  </a:lnTo>
                  <a:lnTo>
                    <a:pt x="0" y="1109"/>
                  </a:lnTo>
                  <a:lnTo>
                    <a:pt x="4" y="1105"/>
                  </a:lnTo>
                  <a:lnTo>
                    <a:pt x="4" y="1099"/>
                  </a:lnTo>
                  <a:lnTo>
                    <a:pt x="7" y="1092"/>
                  </a:lnTo>
                  <a:lnTo>
                    <a:pt x="427" y="27"/>
                  </a:lnTo>
                  <a:lnTo>
                    <a:pt x="431" y="20"/>
                  </a:lnTo>
                  <a:lnTo>
                    <a:pt x="437" y="10"/>
                  </a:lnTo>
                  <a:lnTo>
                    <a:pt x="444" y="7"/>
                  </a:lnTo>
                  <a:lnTo>
                    <a:pt x="451" y="0"/>
                  </a:lnTo>
                  <a:lnTo>
                    <a:pt x="4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9" name="Freeform 25"/>
            <p:cNvSpPr>
              <a:spLocks noEditPoints="1"/>
            </p:cNvSpPr>
            <p:nvPr/>
          </p:nvSpPr>
          <p:spPr bwMode="auto">
            <a:xfrm>
              <a:off x="11662" y="4970"/>
              <a:ext cx="519" cy="1032"/>
            </a:xfrm>
            <a:custGeom>
              <a:avLst/>
              <a:gdLst/>
              <a:ahLst/>
              <a:cxnLst>
                <a:cxn ang="0">
                  <a:pos x="400" y="127"/>
                </a:cxn>
                <a:cxn ang="0">
                  <a:pos x="367" y="134"/>
                </a:cxn>
                <a:cxn ang="0">
                  <a:pos x="380" y="141"/>
                </a:cxn>
                <a:cxn ang="0">
                  <a:pos x="397" y="141"/>
                </a:cxn>
                <a:cxn ang="0">
                  <a:pos x="450" y="141"/>
                </a:cxn>
                <a:cxn ang="0">
                  <a:pos x="460" y="131"/>
                </a:cxn>
                <a:cxn ang="0">
                  <a:pos x="417" y="127"/>
                </a:cxn>
                <a:cxn ang="0">
                  <a:pos x="334" y="3"/>
                </a:cxn>
                <a:cxn ang="0">
                  <a:pos x="344" y="13"/>
                </a:cxn>
                <a:cxn ang="0">
                  <a:pos x="344" y="23"/>
                </a:cxn>
                <a:cxn ang="0">
                  <a:pos x="341" y="37"/>
                </a:cxn>
                <a:cxn ang="0">
                  <a:pos x="337" y="57"/>
                </a:cxn>
                <a:cxn ang="0">
                  <a:pos x="337" y="77"/>
                </a:cxn>
                <a:cxn ang="0">
                  <a:pos x="341" y="97"/>
                </a:cxn>
                <a:cxn ang="0">
                  <a:pos x="344" y="104"/>
                </a:cxn>
                <a:cxn ang="0">
                  <a:pos x="420" y="94"/>
                </a:cxn>
                <a:cxn ang="0">
                  <a:pos x="473" y="97"/>
                </a:cxn>
                <a:cxn ang="0">
                  <a:pos x="513" y="114"/>
                </a:cxn>
                <a:cxn ang="0">
                  <a:pos x="516" y="147"/>
                </a:cxn>
                <a:cxn ang="0">
                  <a:pos x="476" y="167"/>
                </a:cxn>
                <a:cxn ang="0">
                  <a:pos x="427" y="171"/>
                </a:cxn>
                <a:cxn ang="0">
                  <a:pos x="384" y="171"/>
                </a:cxn>
                <a:cxn ang="0">
                  <a:pos x="331" y="147"/>
                </a:cxn>
                <a:cxn ang="0">
                  <a:pos x="271" y="191"/>
                </a:cxn>
                <a:cxn ang="0">
                  <a:pos x="158" y="318"/>
                </a:cxn>
                <a:cxn ang="0">
                  <a:pos x="86" y="482"/>
                </a:cxn>
                <a:cxn ang="0">
                  <a:pos x="76" y="610"/>
                </a:cxn>
                <a:cxn ang="0">
                  <a:pos x="112" y="687"/>
                </a:cxn>
                <a:cxn ang="0">
                  <a:pos x="152" y="717"/>
                </a:cxn>
                <a:cxn ang="0">
                  <a:pos x="215" y="740"/>
                </a:cxn>
                <a:cxn ang="0">
                  <a:pos x="288" y="764"/>
                </a:cxn>
                <a:cxn ang="0">
                  <a:pos x="341" y="780"/>
                </a:cxn>
                <a:cxn ang="0">
                  <a:pos x="384" y="804"/>
                </a:cxn>
                <a:cxn ang="0">
                  <a:pos x="423" y="857"/>
                </a:cxn>
                <a:cxn ang="0">
                  <a:pos x="423" y="928"/>
                </a:cxn>
                <a:cxn ang="0">
                  <a:pos x="377" y="1001"/>
                </a:cxn>
                <a:cxn ang="0">
                  <a:pos x="301" y="1032"/>
                </a:cxn>
                <a:cxn ang="0">
                  <a:pos x="231" y="1018"/>
                </a:cxn>
                <a:cxn ang="0">
                  <a:pos x="185" y="988"/>
                </a:cxn>
                <a:cxn ang="0">
                  <a:pos x="178" y="971"/>
                </a:cxn>
                <a:cxn ang="0">
                  <a:pos x="182" y="965"/>
                </a:cxn>
                <a:cxn ang="0">
                  <a:pos x="192" y="961"/>
                </a:cxn>
                <a:cxn ang="0">
                  <a:pos x="201" y="965"/>
                </a:cxn>
                <a:cxn ang="0">
                  <a:pos x="245" y="988"/>
                </a:cxn>
                <a:cxn ang="0">
                  <a:pos x="301" y="998"/>
                </a:cxn>
                <a:cxn ang="0">
                  <a:pos x="341" y="978"/>
                </a:cxn>
                <a:cxn ang="0">
                  <a:pos x="354" y="934"/>
                </a:cxn>
                <a:cxn ang="0">
                  <a:pos x="337" y="888"/>
                </a:cxn>
                <a:cxn ang="0">
                  <a:pos x="297" y="864"/>
                </a:cxn>
                <a:cxn ang="0">
                  <a:pos x="208" y="837"/>
                </a:cxn>
                <a:cxn ang="0">
                  <a:pos x="129" y="807"/>
                </a:cxn>
                <a:cxn ang="0">
                  <a:pos x="82" y="784"/>
                </a:cxn>
                <a:cxn ang="0">
                  <a:pos x="33" y="730"/>
                </a:cxn>
                <a:cxn ang="0">
                  <a:pos x="3" y="646"/>
                </a:cxn>
                <a:cxn ang="0">
                  <a:pos x="10" y="516"/>
                </a:cxn>
                <a:cxn ang="0">
                  <a:pos x="76" y="352"/>
                </a:cxn>
                <a:cxn ang="0">
                  <a:pos x="185" y="214"/>
                </a:cxn>
                <a:cxn ang="0">
                  <a:pos x="311" y="121"/>
                </a:cxn>
                <a:cxn ang="0">
                  <a:pos x="301" y="64"/>
                </a:cxn>
                <a:cxn ang="0">
                  <a:pos x="304" y="23"/>
                </a:cxn>
                <a:cxn ang="0">
                  <a:pos x="327" y="0"/>
                </a:cxn>
              </a:cxnLst>
              <a:rect l="0" t="0" r="r" b="b"/>
              <a:pathLst>
                <a:path w="519" h="1032">
                  <a:moveTo>
                    <a:pt x="417" y="127"/>
                  </a:moveTo>
                  <a:lnTo>
                    <a:pt x="400" y="127"/>
                  </a:lnTo>
                  <a:lnTo>
                    <a:pt x="384" y="127"/>
                  </a:lnTo>
                  <a:lnTo>
                    <a:pt x="367" y="134"/>
                  </a:lnTo>
                  <a:lnTo>
                    <a:pt x="374" y="137"/>
                  </a:lnTo>
                  <a:lnTo>
                    <a:pt x="380" y="141"/>
                  </a:lnTo>
                  <a:lnTo>
                    <a:pt x="387" y="141"/>
                  </a:lnTo>
                  <a:lnTo>
                    <a:pt x="397" y="141"/>
                  </a:lnTo>
                  <a:lnTo>
                    <a:pt x="410" y="141"/>
                  </a:lnTo>
                  <a:lnTo>
                    <a:pt x="450" y="141"/>
                  </a:lnTo>
                  <a:lnTo>
                    <a:pt x="476" y="134"/>
                  </a:lnTo>
                  <a:lnTo>
                    <a:pt x="460" y="131"/>
                  </a:lnTo>
                  <a:lnTo>
                    <a:pt x="443" y="127"/>
                  </a:lnTo>
                  <a:lnTo>
                    <a:pt x="417" y="127"/>
                  </a:lnTo>
                  <a:close/>
                  <a:moveTo>
                    <a:pt x="327" y="0"/>
                  </a:moveTo>
                  <a:lnTo>
                    <a:pt x="334" y="3"/>
                  </a:lnTo>
                  <a:lnTo>
                    <a:pt x="341" y="7"/>
                  </a:lnTo>
                  <a:lnTo>
                    <a:pt x="344" y="13"/>
                  </a:lnTo>
                  <a:lnTo>
                    <a:pt x="344" y="20"/>
                  </a:lnTo>
                  <a:lnTo>
                    <a:pt x="344" y="23"/>
                  </a:lnTo>
                  <a:lnTo>
                    <a:pt x="344" y="27"/>
                  </a:lnTo>
                  <a:lnTo>
                    <a:pt x="341" y="37"/>
                  </a:lnTo>
                  <a:lnTo>
                    <a:pt x="337" y="47"/>
                  </a:lnTo>
                  <a:lnTo>
                    <a:pt x="337" y="57"/>
                  </a:lnTo>
                  <a:lnTo>
                    <a:pt x="337" y="64"/>
                  </a:lnTo>
                  <a:lnTo>
                    <a:pt x="337" y="77"/>
                  </a:lnTo>
                  <a:lnTo>
                    <a:pt x="341" y="87"/>
                  </a:lnTo>
                  <a:lnTo>
                    <a:pt x="341" y="97"/>
                  </a:lnTo>
                  <a:lnTo>
                    <a:pt x="344" y="104"/>
                  </a:lnTo>
                  <a:lnTo>
                    <a:pt x="344" y="104"/>
                  </a:lnTo>
                  <a:lnTo>
                    <a:pt x="387" y="97"/>
                  </a:lnTo>
                  <a:lnTo>
                    <a:pt x="420" y="94"/>
                  </a:lnTo>
                  <a:lnTo>
                    <a:pt x="446" y="97"/>
                  </a:lnTo>
                  <a:lnTo>
                    <a:pt x="473" y="97"/>
                  </a:lnTo>
                  <a:lnTo>
                    <a:pt x="496" y="104"/>
                  </a:lnTo>
                  <a:lnTo>
                    <a:pt x="513" y="114"/>
                  </a:lnTo>
                  <a:lnTo>
                    <a:pt x="519" y="131"/>
                  </a:lnTo>
                  <a:lnTo>
                    <a:pt x="516" y="147"/>
                  </a:lnTo>
                  <a:lnTo>
                    <a:pt x="499" y="161"/>
                  </a:lnTo>
                  <a:lnTo>
                    <a:pt x="476" y="167"/>
                  </a:lnTo>
                  <a:lnTo>
                    <a:pt x="453" y="171"/>
                  </a:lnTo>
                  <a:lnTo>
                    <a:pt x="427" y="171"/>
                  </a:lnTo>
                  <a:lnTo>
                    <a:pt x="407" y="171"/>
                  </a:lnTo>
                  <a:lnTo>
                    <a:pt x="384" y="171"/>
                  </a:lnTo>
                  <a:lnTo>
                    <a:pt x="357" y="164"/>
                  </a:lnTo>
                  <a:lnTo>
                    <a:pt x="331" y="147"/>
                  </a:lnTo>
                  <a:lnTo>
                    <a:pt x="331" y="147"/>
                  </a:lnTo>
                  <a:lnTo>
                    <a:pt x="271" y="191"/>
                  </a:lnTo>
                  <a:lnTo>
                    <a:pt x="211" y="248"/>
                  </a:lnTo>
                  <a:lnTo>
                    <a:pt x="158" y="318"/>
                  </a:lnTo>
                  <a:lnTo>
                    <a:pt x="115" y="399"/>
                  </a:lnTo>
                  <a:lnTo>
                    <a:pt x="86" y="482"/>
                  </a:lnTo>
                  <a:lnTo>
                    <a:pt x="72" y="566"/>
                  </a:lnTo>
                  <a:lnTo>
                    <a:pt x="76" y="610"/>
                  </a:lnTo>
                  <a:lnTo>
                    <a:pt x="89" y="650"/>
                  </a:lnTo>
                  <a:lnTo>
                    <a:pt x="112" y="687"/>
                  </a:lnTo>
                  <a:lnTo>
                    <a:pt x="132" y="703"/>
                  </a:lnTo>
                  <a:lnTo>
                    <a:pt x="152" y="717"/>
                  </a:lnTo>
                  <a:lnTo>
                    <a:pt x="178" y="730"/>
                  </a:lnTo>
                  <a:lnTo>
                    <a:pt x="215" y="740"/>
                  </a:lnTo>
                  <a:lnTo>
                    <a:pt x="261" y="757"/>
                  </a:lnTo>
                  <a:lnTo>
                    <a:pt x="288" y="764"/>
                  </a:lnTo>
                  <a:lnTo>
                    <a:pt x="314" y="774"/>
                  </a:lnTo>
                  <a:lnTo>
                    <a:pt x="341" y="780"/>
                  </a:lnTo>
                  <a:lnTo>
                    <a:pt x="354" y="787"/>
                  </a:lnTo>
                  <a:lnTo>
                    <a:pt x="384" y="804"/>
                  </a:lnTo>
                  <a:lnTo>
                    <a:pt x="407" y="827"/>
                  </a:lnTo>
                  <a:lnTo>
                    <a:pt x="423" y="857"/>
                  </a:lnTo>
                  <a:lnTo>
                    <a:pt x="427" y="891"/>
                  </a:lnTo>
                  <a:lnTo>
                    <a:pt x="423" y="928"/>
                  </a:lnTo>
                  <a:lnTo>
                    <a:pt x="403" y="968"/>
                  </a:lnTo>
                  <a:lnTo>
                    <a:pt x="377" y="1001"/>
                  </a:lnTo>
                  <a:lnTo>
                    <a:pt x="344" y="1025"/>
                  </a:lnTo>
                  <a:lnTo>
                    <a:pt x="301" y="1032"/>
                  </a:lnTo>
                  <a:lnTo>
                    <a:pt x="264" y="1028"/>
                  </a:lnTo>
                  <a:lnTo>
                    <a:pt x="231" y="1018"/>
                  </a:lnTo>
                  <a:lnTo>
                    <a:pt x="205" y="1005"/>
                  </a:lnTo>
                  <a:lnTo>
                    <a:pt x="185" y="988"/>
                  </a:lnTo>
                  <a:lnTo>
                    <a:pt x="175" y="978"/>
                  </a:lnTo>
                  <a:lnTo>
                    <a:pt x="178" y="971"/>
                  </a:lnTo>
                  <a:lnTo>
                    <a:pt x="178" y="968"/>
                  </a:lnTo>
                  <a:lnTo>
                    <a:pt x="182" y="965"/>
                  </a:lnTo>
                  <a:lnTo>
                    <a:pt x="185" y="961"/>
                  </a:lnTo>
                  <a:lnTo>
                    <a:pt x="192" y="961"/>
                  </a:lnTo>
                  <a:lnTo>
                    <a:pt x="195" y="961"/>
                  </a:lnTo>
                  <a:lnTo>
                    <a:pt x="201" y="965"/>
                  </a:lnTo>
                  <a:lnTo>
                    <a:pt x="208" y="968"/>
                  </a:lnTo>
                  <a:lnTo>
                    <a:pt x="245" y="988"/>
                  </a:lnTo>
                  <a:lnTo>
                    <a:pt x="274" y="998"/>
                  </a:lnTo>
                  <a:lnTo>
                    <a:pt x="301" y="998"/>
                  </a:lnTo>
                  <a:lnTo>
                    <a:pt x="324" y="995"/>
                  </a:lnTo>
                  <a:lnTo>
                    <a:pt x="341" y="978"/>
                  </a:lnTo>
                  <a:lnTo>
                    <a:pt x="350" y="958"/>
                  </a:lnTo>
                  <a:lnTo>
                    <a:pt x="354" y="934"/>
                  </a:lnTo>
                  <a:lnTo>
                    <a:pt x="350" y="908"/>
                  </a:lnTo>
                  <a:lnTo>
                    <a:pt x="337" y="888"/>
                  </a:lnTo>
                  <a:lnTo>
                    <a:pt x="321" y="874"/>
                  </a:lnTo>
                  <a:lnTo>
                    <a:pt x="297" y="864"/>
                  </a:lnTo>
                  <a:lnTo>
                    <a:pt x="271" y="857"/>
                  </a:lnTo>
                  <a:lnTo>
                    <a:pt x="208" y="837"/>
                  </a:lnTo>
                  <a:lnTo>
                    <a:pt x="162" y="821"/>
                  </a:lnTo>
                  <a:lnTo>
                    <a:pt x="129" y="807"/>
                  </a:lnTo>
                  <a:lnTo>
                    <a:pt x="102" y="797"/>
                  </a:lnTo>
                  <a:lnTo>
                    <a:pt x="82" y="784"/>
                  </a:lnTo>
                  <a:lnTo>
                    <a:pt x="62" y="767"/>
                  </a:lnTo>
                  <a:lnTo>
                    <a:pt x="33" y="730"/>
                  </a:lnTo>
                  <a:lnTo>
                    <a:pt x="13" y="690"/>
                  </a:lnTo>
                  <a:lnTo>
                    <a:pt x="3" y="646"/>
                  </a:lnTo>
                  <a:lnTo>
                    <a:pt x="0" y="603"/>
                  </a:lnTo>
                  <a:lnTo>
                    <a:pt x="10" y="516"/>
                  </a:lnTo>
                  <a:lnTo>
                    <a:pt x="36" y="432"/>
                  </a:lnTo>
                  <a:lnTo>
                    <a:pt x="76" y="352"/>
                  </a:lnTo>
                  <a:lnTo>
                    <a:pt x="129" y="278"/>
                  </a:lnTo>
                  <a:lnTo>
                    <a:pt x="185" y="214"/>
                  </a:lnTo>
                  <a:lnTo>
                    <a:pt x="248" y="161"/>
                  </a:lnTo>
                  <a:lnTo>
                    <a:pt x="311" y="121"/>
                  </a:lnTo>
                  <a:lnTo>
                    <a:pt x="304" y="87"/>
                  </a:lnTo>
                  <a:lnTo>
                    <a:pt x="301" y="64"/>
                  </a:lnTo>
                  <a:lnTo>
                    <a:pt x="301" y="44"/>
                  </a:lnTo>
                  <a:lnTo>
                    <a:pt x="304" y="23"/>
                  </a:lnTo>
                  <a:lnTo>
                    <a:pt x="314" y="7"/>
                  </a:lnTo>
                  <a:lnTo>
                    <a:pt x="3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ransition advTm="1092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0" y="2895600"/>
            <a:ext cx="9144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7030A0"/>
                </a:solidFill>
              </a:rPr>
              <a:t>in the restricted case of d=4 quantum field theories with  ``</a:t>
            </a:r>
            <a:r>
              <a:rPr lang="en-US" sz="3600" dirty="0" smtClean="0">
                <a:solidFill>
                  <a:srgbClr val="7030A0"/>
                </a:solidFill>
                <a:latin typeface="Monotype Corsiva" pitchFamily="66" charset="0"/>
              </a:rPr>
              <a:t>N</a:t>
            </a:r>
            <a:r>
              <a:rPr lang="en-US" sz="3600" dirty="0" smtClean="0">
                <a:solidFill>
                  <a:srgbClr val="7030A0"/>
                </a:solidFill>
              </a:rPr>
              <a:t>=2 </a:t>
            </a:r>
            <a:r>
              <a:rPr lang="en-US" sz="3600" dirty="0" err="1" smtClean="0">
                <a:solidFill>
                  <a:srgbClr val="7030A0"/>
                </a:solidFill>
              </a:rPr>
              <a:t>supersymmetry</a:t>
            </a:r>
            <a:r>
              <a:rPr lang="en-US" sz="3600" dirty="0" smtClean="0">
                <a:solidFill>
                  <a:srgbClr val="7030A0"/>
                </a:solidFill>
              </a:rPr>
              <a:t>.’’ </a:t>
            </a:r>
            <a:endParaRPr lang="en-US" sz="3600" dirty="0">
              <a:solidFill>
                <a:srgbClr val="7030A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0" y="4800600"/>
            <a:ext cx="914400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(Twice as much </a:t>
            </a:r>
            <a:r>
              <a:rPr lang="en-US" sz="3600" dirty="0" err="1" smtClean="0">
                <a:solidFill>
                  <a:srgbClr val="0000FF"/>
                </a:solidFill>
              </a:rPr>
              <a:t>supersymmetry</a:t>
            </a:r>
            <a:r>
              <a:rPr lang="en-US" sz="3600" dirty="0" smtClean="0">
                <a:solidFill>
                  <a:srgbClr val="0000FF"/>
                </a:solidFill>
              </a:rPr>
              <a:t> as in potentially realistic </a:t>
            </a:r>
            <a:r>
              <a:rPr lang="en-US" sz="3600" dirty="0" err="1" smtClean="0">
                <a:solidFill>
                  <a:srgbClr val="0000FF"/>
                </a:solidFill>
              </a:rPr>
              <a:t>supersymmetric</a:t>
            </a:r>
            <a:r>
              <a:rPr lang="en-US" sz="3600" dirty="0" smtClean="0">
                <a:solidFill>
                  <a:srgbClr val="0000FF"/>
                </a:solidFill>
              </a:rPr>
              <a:t> extensions of the standard model.) </a:t>
            </a:r>
            <a:endParaRPr lang="en-US" sz="3600" dirty="0">
              <a:solidFill>
                <a:srgbClr val="0000FF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0" y="914400"/>
            <a:ext cx="91440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rgbClr val="C00000"/>
                </a:solidFill>
              </a:rPr>
              <a:t>Today, I will have something to say about each of these problems…</a:t>
            </a:r>
            <a:endParaRPr lang="en-US" sz="4000" dirty="0">
              <a:solidFill>
                <a:srgbClr val="C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0" y="1371600"/>
            <a:ext cx="9144000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But, particles of charge </a:t>
            </a:r>
            <a:r>
              <a:rPr lang="en-US" sz="3200" dirty="0" smtClean="0">
                <a:solidFill>
                  <a:srgbClr val="FF0000"/>
                </a:solidFill>
                <a:sym typeface="Mathematica1"/>
              </a:rPr>
              <a:t>, and indeed n  for any n&gt;0 </a:t>
            </a:r>
            <a:r>
              <a:rPr lang="en-US" sz="3200" dirty="0" smtClean="0">
                <a:solidFill>
                  <a:srgbClr val="FF0000"/>
                </a:solidFill>
              </a:rPr>
              <a:t> can bind in </a:t>
            </a:r>
            <a:r>
              <a:rPr lang="en-US" sz="3200" u="sng" dirty="0" smtClean="0">
                <a:solidFill>
                  <a:srgbClr val="FF0000"/>
                </a:solidFill>
              </a:rPr>
              <a:t>arbitrary</a:t>
            </a:r>
            <a:r>
              <a:rPr lang="en-US" sz="3200" dirty="0" smtClean="0">
                <a:solidFill>
                  <a:srgbClr val="FF0000"/>
                </a:solidFill>
              </a:rPr>
              <a:t> </a:t>
            </a:r>
            <a:r>
              <a:rPr lang="en-US" sz="3200" u="sng" dirty="0" smtClean="0">
                <a:solidFill>
                  <a:srgbClr val="FF0000"/>
                </a:solidFill>
              </a:rPr>
              <a:t>numbers</a:t>
            </a:r>
            <a:r>
              <a:rPr lang="en-US" sz="3200" dirty="0" smtClean="0">
                <a:solidFill>
                  <a:srgbClr val="FF0000"/>
                </a:solidFill>
              </a:rPr>
              <a:t>: they feel no relative force,  and hence there is an entire </a:t>
            </a:r>
            <a:r>
              <a:rPr lang="en-US" sz="3200" dirty="0" err="1" smtClean="0">
                <a:solidFill>
                  <a:srgbClr val="FF0000"/>
                </a:solidFill>
              </a:rPr>
              <a:t>Fock</a:t>
            </a:r>
            <a:r>
              <a:rPr lang="en-US" sz="3200" dirty="0" smtClean="0">
                <a:solidFill>
                  <a:srgbClr val="FF0000"/>
                </a:solidFill>
              </a:rPr>
              <a:t> space of </a:t>
            </a:r>
            <a:r>
              <a:rPr lang="en-US" sz="3200" dirty="0" err="1" smtClean="0">
                <a:solidFill>
                  <a:srgbClr val="FF0000"/>
                </a:solidFill>
              </a:rPr>
              <a:t>boundstates</a:t>
            </a:r>
            <a:r>
              <a:rPr lang="en-US" sz="3200" dirty="0" smtClean="0">
                <a:solidFill>
                  <a:srgbClr val="FF0000"/>
                </a:solidFill>
              </a:rPr>
              <a:t> with halo particles of charges  n </a:t>
            </a:r>
            <a:r>
              <a:rPr lang="en-US" sz="3200" dirty="0" smtClean="0">
                <a:solidFill>
                  <a:srgbClr val="FF0000"/>
                </a:solidFill>
                <a:sym typeface="Mathematica1"/>
              </a:rPr>
              <a:t>.</a:t>
            </a:r>
            <a:endParaRPr lang="en-US" sz="3200" dirty="0">
              <a:solidFill>
                <a:srgbClr val="FF0000"/>
              </a:solidFill>
            </a:endParaRPr>
          </a:p>
        </p:txBody>
      </p:sp>
      <p:pic>
        <p:nvPicPr>
          <p:cNvPr id="4" name="Picture 3" descr="http://www.fortunecity.com/millennium/rollingacres/1250/nature/n10e-n-sombrero-galaxy-95_72BG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752600" y="3623414"/>
            <a:ext cx="5638800" cy="3109171"/>
          </a:xfrm>
          <a:prstGeom prst="rect">
            <a:avLst/>
          </a:prstGeom>
          <a:noFill/>
        </p:spPr>
      </p:pic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Halo Picture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0"/>
            <a:ext cx="8229600" cy="1143000"/>
          </a:xfrm>
        </p:spPr>
        <p:txBody>
          <a:bodyPr/>
          <a:lstStyle/>
          <a:p>
            <a:r>
              <a:rPr lang="en-US" dirty="0" err="1" smtClean="0"/>
              <a:t>Fock</a:t>
            </a:r>
            <a:r>
              <a:rPr lang="en-US" dirty="0" smtClean="0"/>
              <a:t> Spaces</a:t>
            </a:r>
            <a:endParaRPr lang="en-US" dirty="0"/>
          </a:p>
        </p:txBody>
      </p:sp>
      <p:pic>
        <p:nvPicPr>
          <p:cNvPr id="3" name="Picture 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24200" y="1600200"/>
            <a:ext cx="2336006" cy="437197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05000" y="2514600"/>
            <a:ext cx="5250656" cy="630079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19400" y="3810000"/>
            <a:ext cx="3034665" cy="552926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28801" y="4876800"/>
            <a:ext cx="5606415" cy="6300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95130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Framed BPS Generating Function</a:t>
            </a:r>
            <a:endParaRPr lang="en-US" dirty="0"/>
          </a:p>
        </p:txBody>
      </p:sp>
      <p:grpSp>
        <p:nvGrpSpPr>
          <p:cNvPr id="2052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752600" y="1219200"/>
            <a:ext cx="5548042" cy="723900"/>
            <a:chOff x="346" y="1716"/>
            <a:chExt cx="15926" cy="2078"/>
          </a:xfrm>
          <a:solidFill>
            <a:srgbClr val="FF0000"/>
          </a:solidFill>
        </p:grpSpPr>
        <p:sp>
          <p:nvSpPr>
            <p:cNvPr id="2054" name="Freeform 6"/>
            <p:cNvSpPr>
              <a:spLocks/>
            </p:cNvSpPr>
            <p:nvPr/>
          </p:nvSpPr>
          <p:spPr bwMode="auto">
            <a:xfrm>
              <a:off x="346" y="1958"/>
              <a:ext cx="1127" cy="1100"/>
            </a:xfrm>
            <a:custGeom>
              <a:avLst/>
              <a:gdLst/>
              <a:ahLst/>
              <a:cxnLst>
                <a:cxn ang="0">
                  <a:pos x="1102" y="0"/>
                </a:cxn>
                <a:cxn ang="0">
                  <a:pos x="1127" y="15"/>
                </a:cxn>
                <a:cxn ang="0">
                  <a:pos x="1098" y="325"/>
                </a:cxn>
                <a:cxn ang="0">
                  <a:pos x="1088" y="360"/>
                </a:cxn>
                <a:cxn ang="0">
                  <a:pos x="1064" y="365"/>
                </a:cxn>
                <a:cxn ang="0">
                  <a:pos x="1054" y="345"/>
                </a:cxn>
                <a:cxn ang="0">
                  <a:pos x="1054" y="330"/>
                </a:cxn>
                <a:cxn ang="0">
                  <a:pos x="1059" y="256"/>
                </a:cxn>
                <a:cxn ang="0">
                  <a:pos x="1044" y="128"/>
                </a:cxn>
                <a:cxn ang="0">
                  <a:pos x="914" y="54"/>
                </a:cxn>
                <a:cxn ang="0">
                  <a:pos x="580" y="54"/>
                </a:cxn>
                <a:cxn ang="0">
                  <a:pos x="537" y="113"/>
                </a:cxn>
                <a:cxn ang="0">
                  <a:pos x="648" y="523"/>
                </a:cxn>
                <a:cxn ang="0">
                  <a:pos x="759" y="434"/>
                </a:cxn>
                <a:cxn ang="0">
                  <a:pos x="788" y="345"/>
                </a:cxn>
                <a:cxn ang="0">
                  <a:pos x="807" y="335"/>
                </a:cxn>
                <a:cxn ang="0">
                  <a:pos x="822" y="345"/>
                </a:cxn>
                <a:cxn ang="0">
                  <a:pos x="822" y="355"/>
                </a:cxn>
                <a:cxn ang="0">
                  <a:pos x="817" y="380"/>
                </a:cxn>
                <a:cxn ang="0">
                  <a:pos x="725" y="755"/>
                </a:cxn>
                <a:cxn ang="0">
                  <a:pos x="711" y="765"/>
                </a:cxn>
                <a:cxn ang="0">
                  <a:pos x="691" y="755"/>
                </a:cxn>
                <a:cxn ang="0">
                  <a:pos x="691" y="735"/>
                </a:cxn>
                <a:cxn ang="0">
                  <a:pos x="706" y="661"/>
                </a:cxn>
                <a:cxn ang="0">
                  <a:pos x="696" y="602"/>
                </a:cxn>
                <a:cxn ang="0">
                  <a:pos x="575" y="572"/>
                </a:cxn>
                <a:cxn ang="0">
                  <a:pos x="319" y="977"/>
                </a:cxn>
                <a:cxn ang="0">
                  <a:pos x="314" y="1011"/>
                </a:cxn>
                <a:cxn ang="0">
                  <a:pos x="319" y="1036"/>
                </a:cxn>
                <a:cxn ang="0">
                  <a:pos x="367" y="1046"/>
                </a:cxn>
                <a:cxn ang="0">
                  <a:pos x="449" y="1051"/>
                </a:cxn>
                <a:cxn ang="0">
                  <a:pos x="483" y="1051"/>
                </a:cxn>
                <a:cxn ang="0">
                  <a:pos x="493" y="1056"/>
                </a:cxn>
                <a:cxn ang="0">
                  <a:pos x="503" y="1071"/>
                </a:cxn>
                <a:cxn ang="0">
                  <a:pos x="493" y="1095"/>
                </a:cxn>
                <a:cxn ang="0">
                  <a:pos x="469" y="1100"/>
                </a:cxn>
                <a:cxn ang="0">
                  <a:pos x="285" y="1095"/>
                </a:cxn>
                <a:cxn ang="0">
                  <a:pos x="125" y="1100"/>
                </a:cxn>
                <a:cxn ang="0">
                  <a:pos x="19" y="1100"/>
                </a:cxn>
                <a:cxn ang="0">
                  <a:pos x="0" y="1090"/>
                </a:cxn>
                <a:cxn ang="0">
                  <a:pos x="5" y="1061"/>
                </a:cxn>
                <a:cxn ang="0">
                  <a:pos x="29" y="1051"/>
                </a:cxn>
                <a:cxn ang="0">
                  <a:pos x="145" y="1041"/>
                </a:cxn>
                <a:cxn ang="0">
                  <a:pos x="188" y="972"/>
                </a:cxn>
                <a:cxn ang="0">
                  <a:pos x="406" y="93"/>
                </a:cxn>
                <a:cxn ang="0">
                  <a:pos x="406" y="79"/>
                </a:cxn>
                <a:cxn ang="0">
                  <a:pos x="343" y="49"/>
                </a:cxn>
                <a:cxn ang="0">
                  <a:pos x="275" y="49"/>
                </a:cxn>
                <a:cxn ang="0">
                  <a:pos x="256" y="34"/>
                </a:cxn>
                <a:cxn ang="0">
                  <a:pos x="271" y="5"/>
                </a:cxn>
                <a:cxn ang="0">
                  <a:pos x="304" y="0"/>
                </a:cxn>
              </a:cxnLst>
              <a:rect l="0" t="0" r="r" b="b"/>
              <a:pathLst>
                <a:path w="1127" h="1100">
                  <a:moveTo>
                    <a:pt x="304" y="0"/>
                  </a:moveTo>
                  <a:lnTo>
                    <a:pt x="1083" y="0"/>
                  </a:lnTo>
                  <a:lnTo>
                    <a:pt x="1102" y="0"/>
                  </a:lnTo>
                  <a:lnTo>
                    <a:pt x="1112" y="5"/>
                  </a:lnTo>
                  <a:lnTo>
                    <a:pt x="1122" y="5"/>
                  </a:lnTo>
                  <a:lnTo>
                    <a:pt x="1127" y="15"/>
                  </a:lnTo>
                  <a:lnTo>
                    <a:pt x="1127" y="24"/>
                  </a:lnTo>
                  <a:lnTo>
                    <a:pt x="1127" y="44"/>
                  </a:lnTo>
                  <a:lnTo>
                    <a:pt x="1098" y="325"/>
                  </a:lnTo>
                  <a:lnTo>
                    <a:pt x="1093" y="340"/>
                  </a:lnTo>
                  <a:lnTo>
                    <a:pt x="1093" y="350"/>
                  </a:lnTo>
                  <a:lnTo>
                    <a:pt x="1088" y="360"/>
                  </a:lnTo>
                  <a:lnTo>
                    <a:pt x="1083" y="365"/>
                  </a:lnTo>
                  <a:lnTo>
                    <a:pt x="1073" y="365"/>
                  </a:lnTo>
                  <a:lnTo>
                    <a:pt x="1064" y="365"/>
                  </a:lnTo>
                  <a:lnTo>
                    <a:pt x="1059" y="360"/>
                  </a:lnTo>
                  <a:lnTo>
                    <a:pt x="1054" y="350"/>
                  </a:lnTo>
                  <a:lnTo>
                    <a:pt x="1054" y="345"/>
                  </a:lnTo>
                  <a:lnTo>
                    <a:pt x="1054" y="340"/>
                  </a:lnTo>
                  <a:lnTo>
                    <a:pt x="1054" y="335"/>
                  </a:lnTo>
                  <a:lnTo>
                    <a:pt x="1054" y="330"/>
                  </a:lnTo>
                  <a:lnTo>
                    <a:pt x="1054" y="316"/>
                  </a:lnTo>
                  <a:lnTo>
                    <a:pt x="1059" y="281"/>
                  </a:lnTo>
                  <a:lnTo>
                    <a:pt x="1059" y="256"/>
                  </a:lnTo>
                  <a:lnTo>
                    <a:pt x="1059" y="227"/>
                  </a:lnTo>
                  <a:lnTo>
                    <a:pt x="1059" y="172"/>
                  </a:lnTo>
                  <a:lnTo>
                    <a:pt x="1044" y="128"/>
                  </a:lnTo>
                  <a:lnTo>
                    <a:pt x="1020" y="93"/>
                  </a:lnTo>
                  <a:lnTo>
                    <a:pt x="977" y="69"/>
                  </a:lnTo>
                  <a:lnTo>
                    <a:pt x="914" y="54"/>
                  </a:lnTo>
                  <a:lnTo>
                    <a:pt x="832" y="49"/>
                  </a:lnTo>
                  <a:lnTo>
                    <a:pt x="619" y="49"/>
                  </a:lnTo>
                  <a:lnTo>
                    <a:pt x="580" y="54"/>
                  </a:lnTo>
                  <a:lnTo>
                    <a:pt x="556" y="59"/>
                  </a:lnTo>
                  <a:lnTo>
                    <a:pt x="546" y="79"/>
                  </a:lnTo>
                  <a:lnTo>
                    <a:pt x="537" y="113"/>
                  </a:lnTo>
                  <a:lnTo>
                    <a:pt x="435" y="528"/>
                  </a:lnTo>
                  <a:lnTo>
                    <a:pt x="575" y="528"/>
                  </a:lnTo>
                  <a:lnTo>
                    <a:pt x="648" y="523"/>
                  </a:lnTo>
                  <a:lnTo>
                    <a:pt x="696" y="508"/>
                  </a:lnTo>
                  <a:lnTo>
                    <a:pt x="735" y="478"/>
                  </a:lnTo>
                  <a:lnTo>
                    <a:pt x="759" y="434"/>
                  </a:lnTo>
                  <a:lnTo>
                    <a:pt x="783" y="370"/>
                  </a:lnTo>
                  <a:lnTo>
                    <a:pt x="783" y="355"/>
                  </a:lnTo>
                  <a:lnTo>
                    <a:pt x="788" y="345"/>
                  </a:lnTo>
                  <a:lnTo>
                    <a:pt x="793" y="340"/>
                  </a:lnTo>
                  <a:lnTo>
                    <a:pt x="798" y="335"/>
                  </a:lnTo>
                  <a:lnTo>
                    <a:pt x="807" y="335"/>
                  </a:lnTo>
                  <a:lnTo>
                    <a:pt x="812" y="335"/>
                  </a:lnTo>
                  <a:lnTo>
                    <a:pt x="817" y="340"/>
                  </a:lnTo>
                  <a:lnTo>
                    <a:pt x="822" y="345"/>
                  </a:lnTo>
                  <a:lnTo>
                    <a:pt x="822" y="350"/>
                  </a:lnTo>
                  <a:lnTo>
                    <a:pt x="822" y="355"/>
                  </a:lnTo>
                  <a:lnTo>
                    <a:pt x="822" y="355"/>
                  </a:lnTo>
                  <a:lnTo>
                    <a:pt x="822" y="360"/>
                  </a:lnTo>
                  <a:lnTo>
                    <a:pt x="822" y="370"/>
                  </a:lnTo>
                  <a:lnTo>
                    <a:pt x="817" y="380"/>
                  </a:lnTo>
                  <a:lnTo>
                    <a:pt x="730" y="730"/>
                  </a:lnTo>
                  <a:lnTo>
                    <a:pt x="730" y="745"/>
                  </a:lnTo>
                  <a:lnTo>
                    <a:pt x="725" y="755"/>
                  </a:lnTo>
                  <a:lnTo>
                    <a:pt x="720" y="760"/>
                  </a:lnTo>
                  <a:lnTo>
                    <a:pt x="715" y="765"/>
                  </a:lnTo>
                  <a:lnTo>
                    <a:pt x="711" y="765"/>
                  </a:lnTo>
                  <a:lnTo>
                    <a:pt x="701" y="765"/>
                  </a:lnTo>
                  <a:lnTo>
                    <a:pt x="696" y="760"/>
                  </a:lnTo>
                  <a:lnTo>
                    <a:pt x="691" y="755"/>
                  </a:lnTo>
                  <a:lnTo>
                    <a:pt x="691" y="745"/>
                  </a:lnTo>
                  <a:lnTo>
                    <a:pt x="691" y="740"/>
                  </a:lnTo>
                  <a:lnTo>
                    <a:pt x="691" y="735"/>
                  </a:lnTo>
                  <a:lnTo>
                    <a:pt x="696" y="725"/>
                  </a:lnTo>
                  <a:lnTo>
                    <a:pt x="701" y="686"/>
                  </a:lnTo>
                  <a:lnTo>
                    <a:pt x="706" y="661"/>
                  </a:lnTo>
                  <a:lnTo>
                    <a:pt x="706" y="646"/>
                  </a:lnTo>
                  <a:lnTo>
                    <a:pt x="706" y="622"/>
                  </a:lnTo>
                  <a:lnTo>
                    <a:pt x="696" y="602"/>
                  </a:lnTo>
                  <a:lnTo>
                    <a:pt x="672" y="587"/>
                  </a:lnTo>
                  <a:lnTo>
                    <a:pt x="633" y="577"/>
                  </a:lnTo>
                  <a:lnTo>
                    <a:pt x="575" y="572"/>
                  </a:lnTo>
                  <a:lnTo>
                    <a:pt x="420" y="572"/>
                  </a:lnTo>
                  <a:lnTo>
                    <a:pt x="420" y="572"/>
                  </a:lnTo>
                  <a:lnTo>
                    <a:pt x="319" y="977"/>
                  </a:lnTo>
                  <a:lnTo>
                    <a:pt x="319" y="992"/>
                  </a:lnTo>
                  <a:lnTo>
                    <a:pt x="314" y="1006"/>
                  </a:lnTo>
                  <a:lnTo>
                    <a:pt x="314" y="1011"/>
                  </a:lnTo>
                  <a:lnTo>
                    <a:pt x="314" y="1016"/>
                  </a:lnTo>
                  <a:lnTo>
                    <a:pt x="314" y="1026"/>
                  </a:lnTo>
                  <a:lnTo>
                    <a:pt x="319" y="1036"/>
                  </a:lnTo>
                  <a:lnTo>
                    <a:pt x="329" y="1041"/>
                  </a:lnTo>
                  <a:lnTo>
                    <a:pt x="343" y="1046"/>
                  </a:lnTo>
                  <a:lnTo>
                    <a:pt x="367" y="1046"/>
                  </a:lnTo>
                  <a:lnTo>
                    <a:pt x="396" y="1051"/>
                  </a:lnTo>
                  <a:lnTo>
                    <a:pt x="420" y="1051"/>
                  </a:lnTo>
                  <a:lnTo>
                    <a:pt x="449" y="1051"/>
                  </a:lnTo>
                  <a:lnTo>
                    <a:pt x="464" y="1051"/>
                  </a:lnTo>
                  <a:lnTo>
                    <a:pt x="478" y="1051"/>
                  </a:lnTo>
                  <a:lnTo>
                    <a:pt x="483" y="1051"/>
                  </a:lnTo>
                  <a:lnTo>
                    <a:pt x="488" y="1051"/>
                  </a:lnTo>
                  <a:lnTo>
                    <a:pt x="493" y="1051"/>
                  </a:lnTo>
                  <a:lnTo>
                    <a:pt x="493" y="1056"/>
                  </a:lnTo>
                  <a:lnTo>
                    <a:pt x="498" y="1056"/>
                  </a:lnTo>
                  <a:lnTo>
                    <a:pt x="503" y="1061"/>
                  </a:lnTo>
                  <a:lnTo>
                    <a:pt x="503" y="1071"/>
                  </a:lnTo>
                  <a:lnTo>
                    <a:pt x="503" y="1085"/>
                  </a:lnTo>
                  <a:lnTo>
                    <a:pt x="498" y="1090"/>
                  </a:lnTo>
                  <a:lnTo>
                    <a:pt x="493" y="1095"/>
                  </a:lnTo>
                  <a:lnTo>
                    <a:pt x="483" y="1100"/>
                  </a:lnTo>
                  <a:lnTo>
                    <a:pt x="478" y="1100"/>
                  </a:lnTo>
                  <a:lnTo>
                    <a:pt x="469" y="1100"/>
                  </a:lnTo>
                  <a:lnTo>
                    <a:pt x="420" y="1100"/>
                  </a:lnTo>
                  <a:lnTo>
                    <a:pt x="353" y="1100"/>
                  </a:lnTo>
                  <a:lnTo>
                    <a:pt x="285" y="1095"/>
                  </a:lnTo>
                  <a:lnTo>
                    <a:pt x="232" y="1095"/>
                  </a:lnTo>
                  <a:lnTo>
                    <a:pt x="188" y="1095"/>
                  </a:lnTo>
                  <a:lnTo>
                    <a:pt x="125" y="1100"/>
                  </a:lnTo>
                  <a:lnTo>
                    <a:pt x="67" y="1100"/>
                  </a:lnTo>
                  <a:lnTo>
                    <a:pt x="24" y="1100"/>
                  </a:lnTo>
                  <a:lnTo>
                    <a:pt x="19" y="1100"/>
                  </a:lnTo>
                  <a:lnTo>
                    <a:pt x="14" y="1100"/>
                  </a:lnTo>
                  <a:lnTo>
                    <a:pt x="5" y="1095"/>
                  </a:lnTo>
                  <a:lnTo>
                    <a:pt x="0" y="1090"/>
                  </a:lnTo>
                  <a:lnTo>
                    <a:pt x="0" y="1080"/>
                  </a:lnTo>
                  <a:lnTo>
                    <a:pt x="0" y="1066"/>
                  </a:lnTo>
                  <a:lnTo>
                    <a:pt x="5" y="1061"/>
                  </a:lnTo>
                  <a:lnTo>
                    <a:pt x="9" y="1056"/>
                  </a:lnTo>
                  <a:lnTo>
                    <a:pt x="19" y="1051"/>
                  </a:lnTo>
                  <a:lnTo>
                    <a:pt x="29" y="1051"/>
                  </a:lnTo>
                  <a:lnTo>
                    <a:pt x="43" y="1051"/>
                  </a:lnTo>
                  <a:lnTo>
                    <a:pt x="106" y="1046"/>
                  </a:lnTo>
                  <a:lnTo>
                    <a:pt x="145" y="1041"/>
                  </a:lnTo>
                  <a:lnTo>
                    <a:pt x="169" y="1026"/>
                  </a:lnTo>
                  <a:lnTo>
                    <a:pt x="179" y="1006"/>
                  </a:lnTo>
                  <a:lnTo>
                    <a:pt x="188" y="972"/>
                  </a:lnTo>
                  <a:lnTo>
                    <a:pt x="396" y="118"/>
                  </a:lnTo>
                  <a:lnTo>
                    <a:pt x="401" y="103"/>
                  </a:lnTo>
                  <a:lnTo>
                    <a:pt x="406" y="93"/>
                  </a:lnTo>
                  <a:lnTo>
                    <a:pt x="406" y="89"/>
                  </a:lnTo>
                  <a:lnTo>
                    <a:pt x="406" y="84"/>
                  </a:lnTo>
                  <a:lnTo>
                    <a:pt x="406" y="79"/>
                  </a:lnTo>
                  <a:lnTo>
                    <a:pt x="396" y="64"/>
                  </a:lnTo>
                  <a:lnTo>
                    <a:pt x="377" y="54"/>
                  </a:lnTo>
                  <a:lnTo>
                    <a:pt x="343" y="49"/>
                  </a:lnTo>
                  <a:lnTo>
                    <a:pt x="304" y="49"/>
                  </a:lnTo>
                  <a:lnTo>
                    <a:pt x="285" y="49"/>
                  </a:lnTo>
                  <a:lnTo>
                    <a:pt x="275" y="49"/>
                  </a:lnTo>
                  <a:lnTo>
                    <a:pt x="266" y="44"/>
                  </a:lnTo>
                  <a:lnTo>
                    <a:pt x="261" y="39"/>
                  </a:lnTo>
                  <a:lnTo>
                    <a:pt x="256" y="34"/>
                  </a:lnTo>
                  <a:lnTo>
                    <a:pt x="261" y="19"/>
                  </a:lnTo>
                  <a:lnTo>
                    <a:pt x="261" y="10"/>
                  </a:lnTo>
                  <a:lnTo>
                    <a:pt x="271" y="5"/>
                  </a:lnTo>
                  <a:lnTo>
                    <a:pt x="280" y="5"/>
                  </a:lnTo>
                  <a:lnTo>
                    <a:pt x="290" y="0"/>
                  </a:lnTo>
                  <a:lnTo>
                    <a:pt x="3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5" name="Freeform 7"/>
            <p:cNvSpPr>
              <a:spLocks/>
            </p:cNvSpPr>
            <p:nvPr/>
          </p:nvSpPr>
          <p:spPr bwMode="auto">
            <a:xfrm>
              <a:off x="1685" y="1844"/>
              <a:ext cx="373" cy="1619"/>
            </a:xfrm>
            <a:custGeom>
              <a:avLst/>
              <a:gdLst/>
              <a:ahLst/>
              <a:cxnLst>
                <a:cxn ang="0">
                  <a:pos x="353" y="0"/>
                </a:cxn>
                <a:cxn ang="0">
                  <a:pos x="358" y="0"/>
                </a:cxn>
                <a:cxn ang="0">
                  <a:pos x="368" y="5"/>
                </a:cxn>
                <a:cxn ang="0">
                  <a:pos x="368" y="10"/>
                </a:cxn>
                <a:cxn ang="0">
                  <a:pos x="373" y="20"/>
                </a:cxn>
                <a:cxn ang="0">
                  <a:pos x="373" y="20"/>
                </a:cxn>
                <a:cxn ang="0">
                  <a:pos x="368" y="25"/>
                </a:cxn>
                <a:cxn ang="0">
                  <a:pos x="368" y="30"/>
                </a:cxn>
                <a:cxn ang="0">
                  <a:pos x="358" y="35"/>
                </a:cxn>
                <a:cxn ang="0">
                  <a:pos x="349" y="45"/>
                </a:cxn>
                <a:cxn ang="0">
                  <a:pos x="262" y="153"/>
                </a:cxn>
                <a:cxn ang="0">
                  <a:pos x="199" y="272"/>
                </a:cxn>
                <a:cxn ang="0">
                  <a:pos x="150" y="400"/>
                </a:cxn>
                <a:cxn ang="0">
                  <a:pos x="116" y="533"/>
                </a:cxn>
                <a:cxn ang="0">
                  <a:pos x="102" y="671"/>
                </a:cxn>
                <a:cxn ang="0">
                  <a:pos x="92" y="810"/>
                </a:cxn>
                <a:cxn ang="0">
                  <a:pos x="97" y="918"/>
                </a:cxn>
                <a:cxn ang="0">
                  <a:pos x="107" y="1032"/>
                </a:cxn>
                <a:cxn ang="0">
                  <a:pos x="131" y="1145"/>
                </a:cxn>
                <a:cxn ang="0">
                  <a:pos x="160" y="1264"/>
                </a:cxn>
                <a:cxn ang="0">
                  <a:pos x="208" y="1372"/>
                </a:cxn>
                <a:cxn ang="0">
                  <a:pos x="266" y="1476"/>
                </a:cxn>
                <a:cxn ang="0">
                  <a:pos x="344" y="1570"/>
                </a:cxn>
                <a:cxn ang="0">
                  <a:pos x="353" y="1579"/>
                </a:cxn>
                <a:cxn ang="0">
                  <a:pos x="363" y="1589"/>
                </a:cxn>
                <a:cxn ang="0">
                  <a:pos x="368" y="1594"/>
                </a:cxn>
                <a:cxn ang="0">
                  <a:pos x="368" y="1599"/>
                </a:cxn>
                <a:cxn ang="0">
                  <a:pos x="373" y="1599"/>
                </a:cxn>
                <a:cxn ang="0">
                  <a:pos x="373" y="1604"/>
                </a:cxn>
                <a:cxn ang="0">
                  <a:pos x="373" y="1604"/>
                </a:cxn>
                <a:cxn ang="0">
                  <a:pos x="368" y="1614"/>
                </a:cxn>
                <a:cxn ang="0">
                  <a:pos x="363" y="1619"/>
                </a:cxn>
                <a:cxn ang="0">
                  <a:pos x="353" y="1619"/>
                </a:cxn>
                <a:cxn ang="0">
                  <a:pos x="339" y="1609"/>
                </a:cxn>
                <a:cxn ang="0">
                  <a:pos x="305" y="1584"/>
                </a:cxn>
                <a:cxn ang="0">
                  <a:pos x="262" y="1540"/>
                </a:cxn>
                <a:cxn ang="0">
                  <a:pos x="208" y="1481"/>
                </a:cxn>
                <a:cxn ang="0">
                  <a:pos x="155" y="1407"/>
                </a:cxn>
                <a:cxn ang="0">
                  <a:pos x="107" y="1313"/>
                </a:cxn>
                <a:cxn ang="0">
                  <a:pos x="54" y="1175"/>
                </a:cxn>
                <a:cxn ang="0">
                  <a:pos x="20" y="1042"/>
                </a:cxn>
                <a:cxn ang="0">
                  <a:pos x="5" y="918"/>
                </a:cxn>
                <a:cxn ang="0">
                  <a:pos x="0" y="810"/>
                </a:cxn>
                <a:cxn ang="0">
                  <a:pos x="5" y="701"/>
                </a:cxn>
                <a:cxn ang="0">
                  <a:pos x="20" y="578"/>
                </a:cxn>
                <a:cxn ang="0">
                  <a:pos x="54" y="449"/>
                </a:cxn>
                <a:cxn ang="0">
                  <a:pos x="102" y="316"/>
                </a:cxn>
                <a:cxn ang="0">
                  <a:pos x="145" y="232"/>
                </a:cxn>
                <a:cxn ang="0">
                  <a:pos x="189" y="163"/>
                </a:cxn>
                <a:cxn ang="0">
                  <a:pos x="237" y="104"/>
                </a:cxn>
                <a:cxn ang="0">
                  <a:pos x="276" y="59"/>
                </a:cxn>
                <a:cxn ang="0">
                  <a:pos x="315" y="30"/>
                </a:cxn>
                <a:cxn ang="0">
                  <a:pos x="339" y="10"/>
                </a:cxn>
                <a:cxn ang="0">
                  <a:pos x="353" y="0"/>
                </a:cxn>
              </a:cxnLst>
              <a:rect l="0" t="0" r="r" b="b"/>
              <a:pathLst>
                <a:path w="373" h="1619">
                  <a:moveTo>
                    <a:pt x="353" y="0"/>
                  </a:moveTo>
                  <a:lnTo>
                    <a:pt x="358" y="0"/>
                  </a:lnTo>
                  <a:lnTo>
                    <a:pt x="368" y="5"/>
                  </a:lnTo>
                  <a:lnTo>
                    <a:pt x="368" y="10"/>
                  </a:lnTo>
                  <a:lnTo>
                    <a:pt x="373" y="20"/>
                  </a:lnTo>
                  <a:lnTo>
                    <a:pt x="373" y="20"/>
                  </a:lnTo>
                  <a:lnTo>
                    <a:pt x="368" y="25"/>
                  </a:lnTo>
                  <a:lnTo>
                    <a:pt x="368" y="30"/>
                  </a:lnTo>
                  <a:lnTo>
                    <a:pt x="358" y="35"/>
                  </a:lnTo>
                  <a:lnTo>
                    <a:pt x="349" y="45"/>
                  </a:lnTo>
                  <a:lnTo>
                    <a:pt x="262" y="153"/>
                  </a:lnTo>
                  <a:lnTo>
                    <a:pt x="199" y="272"/>
                  </a:lnTo>
                  <a:lnTo>
                    <a:pt x="150" y="400"/>
                  </a:lnTo>
                  <a:lnTo>
                    <a:pt x="116" y="533"/>
                  </a:lnTo>
                  <a:lnTo>
                    <a:pt x="102" y="671"/>
                  </a:lnTo>
                  <a:lnTo>
                    <a:pt x="92" y="810"/>
                  </a:lnTo>
                  <a:lnTo>
                    <a:pt x="97" y="918"/>
                  </a:lnTo>
                  <a:lnTo>
                    <a:pt x="107" y="1032"/>
                  </a:lnTo>
                  <a:lnTo>
                    <a:pt x="131" y="1145"/>
                  </a:lnTo>
                  <a:lnTo>
                    <a:pt x="160" y="1264"/>
                  </a:lnTo>
                  <a:lnTo>
                    <a:pt x="208" y="1372"/>
                  </a:lnTo>
                  <a:lnTo>
                    <a:pt x="266" y="1476"/>
                  </a:lnTo>
                  <a:lnTo>
                    <a:pt x="344" y="1570"/>
                  </a:lnTo>
                  <a:lnTo>
                    <a:pt x="353" y="1579"/>
                  </a:lnTo>
                  <a:lnTo>
                    <a:pt x="363" y="1589"/>
                  </a:lnTo>
                  <a:lnTo>
                    <a:pt x="368" y="1594"/>
                  </a:lnTo>
                  <a:lnTo>
                    <a:pt x="368" y="1599"/>
                  </a:lnTo>
                  <a:lnTo>
                    <a:pt x="373" y="1599"/>
                  </a:lnTo>
                  <a:lnTo>
                    <a:pt x="373" y="1604"/>
                  </a:lnTo>
                  <a:lnTo>
                    <a:pt x="373" y="1604"/>
                  </a:lnTo>
                  <a:lnTo>
                    <a:pt x="368" y="1614"/>
                  </a:lnTo>
                  <a:lnTo>
                    <a:pt x="363" y="1619"/>
                  </a:lnTo>
                  <a:lnTo>
                    <a:pt x="353" y="1619"/>
                  </a:lnTo>
                  <a:lnTo>
                    <a:pt x="339" y="1609"/>
                  </a:lnTo>
                  <a:lnTo>
                    <a:pt x="305" y="1584"/>
                  </a:lnTo>
                  <a:lnTo>
                    <a:pt x="262" y="1540"/>
                  </a:lnTo>
                  <a:lnTo>
                    <a:pt x="208" y="1481"/>
                  </a:lnTo>
                  <a:lnTo>
                    <a:pt x="155" y="1407"/>
                  </a:lnTo>
                  <a:lnTo>
                    <a:pt x="107" y="1313"/>
                  </a:lnTo>
                  <a:lnTo>
                    <a:pt x="54" y="1175"/>
                  </a:lnTo>
                  <a:lnTo>
                    <a:pt x="20" y="1042"/>
                  </a:lnTo>
                  <a:lnTo>
                    <a:pt x="5" y="918"/>
                  </a:lnTo>
                  <a:lnTo>
                    <a:pt x="0" y="810"/>
                  </a:lnTo>
                  <a:lnTo>
                    <a:pt x="5" y="701"/>
                  </a:lnTo>
                  <a:lnTo>
                    <a:pt x="20" y="578"/>
                  </a:lnTo>
                  <a:lnTo>
                    <a:pt x="54" y="449"/>
                  </a:lnTo>
                  <a:lnTo>
                    <a:pt x="102" y="316"/>
                  </a:lnTo>
                  <a:lnTo>
                    <a:pt x="145" y="232"/>
                  </a:lnTo>
                  <a:lnTo>
                    <a:pt x="189" y="163"/>
                  </a:lnTo>
                  <a:lnTo>
                    <a:pt x="237" y="104"/>
                  </a:lnTo>
                  <a:lnTo>
                    <a:pt x="276" y="59"/>
                  </a:lnTo>
                  <a:lnTo>
                    <a:pt x="315" y="30"/>
                  </a:lnTo>
                  <a:lnTo>
                    <a:pt x="339" y="10"/>
                  </a:lnTo>
                  <a:lnTo>
                    <a:pt x="3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6" name="Freeform 8"/>
            <p:cNvSpPr>
              <a:spLocks/>
            </p:cNvSpPr>
            <p:nvPr/>
          </p:nvSpPr>
          <p:spPr bwMode="auto">
            <a:xfrm>
              <a:off x="2203" y="1953"/>
              <a:ext cx="957" cy="1105"/>
            </a:xfrm>
            <a:custGeom>
              <a:avLst/>
              <a:gdLst/>
              <a:ahLst/>
              <a:cxnLst>
                <a:cxn ang="0">
                  <a:pos x="338" y="5"/>
                </a:cxn>
                <a:cxn ang="0">
                  <a:pos x="454" y="5"/>
                </a:cxn>
                <a:cxn ang="0">
                  <a:pos x="551" y="5"/>
                </a:cxn>
                <a:cxn ang="0">
                  <a:pos x="687" y="5"/>
                </a:cxn>
                <a:cxn ang="0">
                  <a:pos x="745" y="0"/>
                </a:cxn>
                <a:cxn ang="0">
                  <a:pos x="754" y="5"/>
                </a:cxn>
                <a:cxn ang="0">
                  <a:pos x="764" y="20"/>
                </a:cxn>
                <a:cxn ang="0">
                  <a:pos x="759" y="39"/>
                </a:cxn>
                <a:cxn ang="0">
                  <a:pos x="740" y="49"/>
                </a:cxn>
                <a:cxn ang="0">
                  <a:pos x="701" y="49"/>
                </a:cxn>
                <a:cxn ang="0">
                  <a:pos x="595" y="59"/>
                </a:cxn>
                <a:cxn ang="0">
                  <a:pos x="551" y="79"/>
                </a:cxn>
                <a:cxn ang="0">
                  <a:pos x="532" y="128"/>
                </a:cxn>
                <a:cxn ang="0">
                  <a:pos x="319" y="1002"/>
                </a:cxn>
                <a:cxn ang="0">
                  <a:pos x="314" y="1026"/>
                </a:cxn>
                <a:cxn ang="0">
                  <a:pos x="309" y="1036"/>
                </a:cxn>
                <a:cxn ang="0">
                  <a:pos x="314" y="1046"/>
                </a:cxn>
                <a:cxn ang="0">
                  <a:pos x="324" y="1051"/>
                </a:cxn>
                <a:cxn ang="0">
                  <a:pos x="517" y="1056"/>
                </a:cxn>
                <a:cxn ang="0">
                  <a:pos x="687" y="1026"/>
                </a:cxn>
                <a:cxn ang="0">
                  <a:pos x="798" y="942"/>
                </a:cxn>
                <a:cxn ang="0">
                  <a:pos x="866" y="839"/>
                </a:cxn>
                <a:cxn ang="0">
                  <a:pos x="914" y="720"/>
                </a:cxn>
                <a:cxn ang="0">
                  <a:pos x="928" y="696"/>
                </a:cxn>
                <a:cxn ang="0">
                  <a:pos x="943" y="691"/>
                </a:cxn>
                <a:cxn ang="0">
                  <a:pos x="957" y="696"/>
                </a:cxn>
                <a:cxn ang="0">
                  <a:pos x="957" y="705"/>
                </a:cxn>
                <a:cxn ang="0">
                  <a:pos x="957" y="710"/>
                </a:cxn>
                <a:cxn ang="0">
                  <a:pos x="953" y="730"/>
                </a:cxn>
                <a:cxn ang="0">
                  <a:pos x="827" y="1090"/>
                </a:cxn>
                <a:cxn ang="0">
                  <a:pos x="812" y="1105"/>
                </a:cxn>
                <a:cxn ang="0">
                  <a:pos x="778" y="1105"/>
                </a:cxn>
                <a:cxn ang="0">
                  <a:pos x="29" y="1105"/>
                </a:cxn>
                <a:cxn ang="0">
                  <a:pos x="10" y="1100"/>
                </a:cxn>
                <a:cxn ang="0">
                  <a:pos x="0" y="1090"/>
                </a:cxn>
                <a:cxn ang="0">
                  <a:pos x="5" y="1066"/>
                </a:cxn>
                <a:cxn ang="0">
                  <a:pos x="19" y="1056"/>
                </a:cxn>
                <a:cxn ang="0">
                  <a:pos x="43" y="1056"/>
                </a:cxn>
                <a:cxn ang="0">
                  <a:pos x="145" y="1046"/>
                </a:cxn>
                <a:cxn ang="0">
                  <a:pos x="179" y="1011"/>
                </a:cxn>
                <a:cxn ang="0">
                  <a:pos x="401" y="113"/>
                </a:cxn>
                <a:cxn ang="0">
                  <a:pos x="406" y="89"/>
                </a:cxn>
                <a:cxn ang="0">
                  <a:pos x="411" y="79"/>
                </a:cxn>
                <a:cxn ang="0">
                  <a:pos x="401" y="64"/>
                </a:cxn>
                <a:cxn ang="0">
                  <a:pos x="382" y="59"/>
                </a:cxn>
                <a:cxn ang="0">
                  <a:pos x="343" y="54"/>
                </a:cxn>
                <a:cxn ang="0">
                  <a:pos x="314" y="49"/>
                </a:cxn>
                <a:cxn ang="0">
                  <a:pos x="290" y="49"/>
                </a:cxn>
                <a:cxn ang="0">
                  <a:pos x="266" y="44"/>
                </a:cxn>
                <a:cxn ang="0">
                  <a:pos x="261" y="34"/>
                </a:cxn>
                <a:cxn ang="0">
                  <a:pos x="266" y="10"/>
                </a:cxn>
                <a:cxn ang="0">
                  <a:pos x="280" y="5"/>
                </a:cxn>
                <a:cxn ang="0">
                  <a:pos x="290" y="0"/>
                </a:cxn>
              </a:cxnLst>
              <a:rect l="0" t="0" r="r" b="b"/>
              <a:pathLst>
                <a:path w="957" h="1105">
                  <a:moveTo>
                    <a:pt x="290" y="0"/>
                  </a:moveTo>
                  <a:lnTo>
                    <a:pt x="338" y="5"/>
                  </a:lnTo>
                  <a:lnTo>
                    <a:pt x="396" y="5"/>
                  </a:lnTo>
                  <a:lnTo>
                    <a:pt x="454" y="5"/>
                  </a:lnTo>
                  <a:lnTo>
                    <a:pt x="503" y="5"/>
                  </a:lnTo>
                  <a:lnTo>
                    <a:pt x="551" y="5"/>
                  </a:lnTo>
                  <a:lnTo>
                    <a:pt x="619" y="5"/>
                  </a:lnTo>
                  <a:lnTo>
                    <a:pt x="687" y="5"/>
                  </a:lnTo>
                  <a:lnTo>
                    <a:pt x="740" y="0"/>
                  </a:lnTo>
                  <a:lnTo>
                    <a:pt x="745" y="0"/>
                  </a:lnTo>
                  <a:lnTo>
                    <a:pt x="749" y="5"/>
                  </a:lnTo>
                  <a:lnTo>
                    <a:pt x="754" y="5"/>
                  </a:lnTo>
                  <a:lnTo>
                    <a:pt x="759" y="10"/>
                  </a:lnTo>
                  <a:lnTo>
                    <a:pt x="764" y="20"/>
                  </a:lnTo>
                  <a:lnTo>
                    <a:pt x="764" y="34"/>
                  </a:lnTo>
                  <a:lnTo>
                    <a:pt x="759" y="39"/>
                  </a:lnTo>
                  <a:lnTo>
                    <a:pt x="749" y="44"/>
                  </a:lnTo>
                  <a:lnTo>
                    <a:pt x="740" y="49"/>
                  </a:lnTo>
                  <a:lnTo>
                    <a:pt x="725" y="49"/>
                  </a:lnTo>
                  <a:lnTo>
                    <a:pt x="701" y="49"/>
                  </a:lnTo>
                  <a:lnTo>
                    <a:pt x="638" y="49"/>
                  </a:lnTo>
                  <a:lnTo>
                    <a:pt x="595" y="59"/>
                  </a:lnTo>
                  <a:lnTo>
                    <a:pt x="566" y="64"/>
                  </a:lnTo>
                  <a:lnTo>
                    <a:pt x="551" y="79"/>
                  </a:lnTo>
                  <a:lnTo>
                    <a:pt x="542" y="98"/>
                  </a:lnTo>
                  <a:lnTo>
                    <a:pt x="532" y="128"/>
                  </a:lnTo>
                  <a:lnTo>
                    <a:pt x="532" y="128"/>
                  </a:lnTo>
                  <a:lnTo>
                    <a:pt x="319" y="1002"/>
                  </a:lnTo>
                  <a:lnTo>
                    <a:pt x="314" y="1016"/>
                  </a:lnTo>
                  <a:lnTo>
                    <a:pt x="314" y="1026"/>
                  </a:lnTo>
                  <a:lnTo>
                    <a:pt x="309" y="1031"/>
                  </a:lnTo>
                  <a:lnTo>
                    <a:pt x="309" y="1036"/>
                  </a:lnTo>
                  <a:lnTo>
                    <a:pt x="309" y="1036"/>
                  </a:lnTo>
                  <a:lnTo>
                    <a:pt x="314" y="1046"/>
                  </a:lnTo>
                  <a:lnTo>
                    <a:pt x="314" y="1051"/>
                  </a:lnTo>
                  <a:lnTo>
                    <a:pt x="324" y="1051"/>
                  </a:lnTo>
                  <a:lnTo>
                    <a:pt x="334" y="1056"/>
                  </a:lnTo>
                  <a:lnTo>
                    <a:pt x="517" y="1056"/>
                  </a:lnTo>
                  <a:lnTo>
                    <a:pt x="609" y="1046"/>
                  </a:lnTo>
                  <a:lnTo>
                    <a:pt x="687" y="1026"/>
                  </a:lnTo>
                  <a:lnTo>
                    <a:pt x="749" y="987"/>
                  </a:lnTo>
                  <a:lnTo>
                    <a:pt x="798" y="942"/>
                  </a:lnTo>
                  <a:lnTo>
                    <a:pt x="837" y="893"/>
                  </a:lnTo>
                  <a:lnTo>
                    <a:pt x="866" y="839"/>
                  </a:lnTo>
                  <a:lnTo>
                    <a:pt x="895" y="780"/>
                  </a:lnTo>
                  <a:lnTo>
                    <a:pt x="914" y="720"/>
                  </a:lnTo>
                  <a:lnTo>
                    <a:pt x="924" y="705"/>
                  </a:lnTo>
                  <a:lnTo>
                    <a:pt x="928" y="696"/>
                  </a:lnTo>
                  <a:lnTo>
                    <a:pt x="933" y="691"/>
                  </a:lnTo>
                  <a:lnTo>
                    <a:pt x="943" y="691"/>
                  </a:lnTo>
                  <a:lnTo>
                    <a:pt x="953" y="691"/>
                  </a:lnTo>
                  <a:lnTo>
                    <a:pt x="957" y="696"/>
                  </a:lnTo>
                  <a:lnTo>
                    <a:pt x="957" y="701"/>
                  </a:lnTo>
                  <a:lnTo>
                    <a:pt x="957" y="705"/>
                  </a:lnTo>
                  <a:lnTo>
                    <a:pt x="957" y="710"/>
                  </a:lnTo>
                  <a:lnTo>
                    <a:pt x="957" y="710"/>
                  </a:lnTo>
                  <a:lnTo>
                    <a:pt x="957" y="720"/>
                  </a:lnTo>
                  <a:lnTo>
                    <a:pt x="953" y="730"/>
                  </a:lnTo>
                  <a:lnTo>
                    <a:pt x="832" y="1076"/>
                  </a:lnTo>
                  <a:lnTo>
                    <a:pt x="827" y="1090"/>
                  </a:lnTo>
                  <a:lnTo>
                    <a:pt x="817" y="1100"/>
                  </a:lnTo>
                  <a:lnTo>
                    <a:pt x="812" y="1105"/>
                  </a:lnTo>
                  <a:lnTo>
                    <a:pt x="798" y="1105"/>
                  </a:lnTo>
                  <a:lnTo>
                    <a:pt x="778" y="1105"/>
                  </a:lnTo>
                  <a:lnTo>
                    <a:pt x="43" y="1105"/>
                  </a:lnTo>
                  <a:lnTo>
                    <a:pt x="29" y="1105"/>
                  </a:lnTo>
                  <a:lnTo>
                    <a:pt x="19" y="1105"/>
                  </a:lnTo>
                  <a:lnTo>
                    <a:pt x="10" y="1100"/>
                  </a:lnTo>
                  <a:lnTo>
                    <a:pt x="5" y="1095"/>
                  </a:lnTo>
                  <a:lnTo>
                    <a:pt x="0" y="1090"/>
                  </a:lnTo>
                  <a:lnTo>
                    <a:pt x="5" y="1076"/>
                  </a:lnTo>
                  <a:lnTo>
                    <a:pt x="5" y="1066"/>
                  </a:lnTo>
                  <a:lnTo>
                    <a:pt x="14" y="1061"/>
                  </a:lnTo>
                  <a:lnTo>
                    <a:pt x="19" y="1056"/>
                  </a:lnTo>
                  <a:lnTo>
                    <a:pt x="34" y="1056"/>
                  </a:lnTo>
                  <a:lnTo>
                    <a:pt x="43" y="1056"/>
                  </a:lnTo>
                  <a:lnTo>
                    <a:pt x="106" y="1051"/>
                  </a:lnTo>
                  <a:lnTo>
                    <a:pt x="145" y="1046"/>
                  </a:lnTo>
                  <a:lnTo>
                    <a:pt x="169" y="1031"/>
                  </a:lnTo>
                  <a:lnTo>
                    <a:pt x="179" y="1011"/>
                  </a:lnTo>
                  <a:lnTo>
                    <a:pt x="188" y="977"/>
                  </a:lnTo>
                  <a:lnTo>
                    <a:pt x="401" y="113"/>
                  </a:lnTo>
                  <a:lnTo>
                    <a:pt x="406" y="98"/>
                  </a:lnTo>
                  <a:lnTo>
                    <a:pt x="406" y="89"/>
                  </a:lnTo>
                  <a:lnTo>
                    <a:pt x="406" y="84"/>
                  </a:lnTo>
                  <a:lnTo>
                    <a:pt x="411" y="79"/>
                  </a:lnTo>
                  <a:lnTo>
                    <a:pt x="406" y="69"/>
                  </a:lnTo>
                  <a:lnTo>
                    <a:pt x="401" y="64"/>
                  </a:lnTo>
                  <a:lnTo>
                    <a:pt x="392" y="59"/>
                  </a:lnTo>
                  <a:lnTo>
                    <a:pt x="382" y="59"/>
                  </a:lnTo>
                  <a:lnTo>
                    <a:pt x="367" y="54"/>
                  </a:lnTo>
                  <a:lnTo>
                    <a:pt x="343" y="54"/>
                  </a:lnTo>
                  <a:lnTo>
                    <a:pt x="329" y="49"/>
                  </a:lnTo>
                  <a:lnTo>
                    <a:pt x="314" y="49"/>
                  </a:lnTo>
                  <a:lnTo>
                    <a:pt x="305" y="49"/>
                  </a:lnTo>
                  <a:lnTo>
                    <a:pt x="290" y="49"/>
                  </a:lnTo>
                  <a:lnTo>
                    <a:pt x="276" y="49"/>
                  </a:lnTo>
                  <a:lnTo>
                    <a:pt x="266" y="44"/>
                  </a:lnTo>
                  <a:lnTo>
                    <a:pt x="261" y="39"/>
                  </a:lnTo>
                  <a:lnTo>
                    <a:pt x="261" y="34"/>
                  </a:lnTo>
                  <a:lnTo>
                    <a:pt x="261" y="20"/>
                  </a:lnTo>
                  <a:lnTo>
                    <a:pt x="266" y="10"/>
                  </a:lnTo>
                  <a:lnTo>
                    <a:pt x="271" y="5"/>
                  </a:lnTo>
                  <a:lnTo>
                    <a:pt x="280" y="5"/>
                  </a:lnTo>
                  <a:lnTo>
                    <a:pt x="285" y="0"/>
                  </a:lnTo>
                  <a:lnTo>
                    <a:pt x="2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7" name="Freeform 9"/>
            <p:cNvSpPr>
              <a:spLocks noEditPoints="1"/>
            </p:cNvSpPr>
            <p:nvPr/>
          </p:nvSpPr>
          <p:spPr bwMode="auto">
            <a:xfrm>
              <a:off x="3325" y="1844"/>
              <a:ext cx="367" cy="1619"/>
            </a:xfrm>
            <a:custGeom>
              <a:avLst/>
              <a:gdLst/>
              <a:ahLst/>
              <a:cxnLst>
                <a:cxn ang="0">
                  <a:pos x="367" y="810"/>
                </a:cxn>
                <a:cxn ang="0">
                  <a:pos x="367" y="810"/>
                </a:cxn>
                <a:cxn ang="0">
                  <a:pos x="367" y="810"/>
                </a:cxn>
                <a:cxn ang="0">
                  <a:pos x="367" y="810"/>
                </a:cxn>
                <a:cxn ang="0">
                  <a:pos x="14" y="0"/>
                </a:cxn>
                <a:cxn ang="0">
                  <a:pos x="34" y="10"/>
                </a:cxn>
                <a:cxn ang="0">
                  <a:pos x="68" y="35"/>
                </a:cxn>
                <a:cxn ang="0">
                  <a:pos x="111" y="79"/>
                </a:cxn>
                <a:cxn ang="0">
                  <a:pos x="159" y="138"/>
                </a:cxn>
                <a:cxn ang="0">
                  <a:pos x="213" y="217"/>
                </a:cxn>
                <a:cxn ang="0">
                  <a:pos x="266" y="306"/>
                </a:cxn>
                <a:cxn ang="0">
                  <a:pos x="319" y="444"/>
                </a:cxn>
                <a:cxn ang="0">
                  <a:pos x="348" y="578"/>
                </a:cxn>
                <a:cxn ang="0">
                  <a:pos x="363" y="706"/>
                </a:cxn>
                <a:cxn ang="0">
                  <a:pos x="367" y="810"/>
                </a:cxn>
                <a:cxn ang="0">
                  <a:pos x="363" y="918"/>
                </a:cxn>
                <a:cxn ang="0">
                  <a:pos x="348" y="1042"/>
                </a:cxn>
                <a:cxn ang="0">
                  <a:pos x="319" y="1170"/>
                </a:cxn>
                <a:cxn ang="0">
                  <a:pos x="271" y="1303"/>
                </a:cxn>
                <a:cxn ang="0">
                  <a:pos x="227" y="1387"/>
                </a:cxn>
                <a:cxn ang="0">
                  <a:pos x="179" y="1456"/>
                </a:cxn>
                <a:cxn ang="0">
                  <a:pos x="135" y="1515"/>
                </a:cxn>
                <a:cxn ang="0">
                  <a:pos x="92" y="1560"/>
                </a:cxn>
                <a:cxn ang="0">
                  <a:pos x="58" y="1594"/>
                </a:cxn>
                <a:cxn ang="0">
                  <a:pos x="29" y="1614"/>
                </a:cxn>
                <a:cxn ang="0">
                  <a:pos x="14" y="1619"/>
                </a:cxn>
                <a:cxn ang="0">
                  <a:pos x="10" y="1619"/>
                </a:cxn>
                <a:cxn ang="0">
                  <a:pos x="0" y="1614"/>
                </a:cxn>
                <a:cxn ang="0">
                  <a:pos x="0" y="1604"/>
                </a:cxn>
                <a:cxn ang="0">
                  <a:pos x="0" y="1599"/>
                </a:cxn>
                <a:cxn ang="0">
                  <a:pos x="0" y="1599"/>
                </a:cxn>
                <a:cxn ang="0">
                  <a:pos x="5" y="1594"/>
                </a:cxn>
                <a:cxn ang="0">
                  <a:pos x="10" y="1584"/>
                </a:cxn>
                <a:cxn ang="0">
                  <a:pos x="19" y="1574"/>
                </a:cxn>
                <a:cxn ang="0">
                  <a:pos x="111" y="1466"/>
                </a:cxn>
                <a:cxn ang="0">
                  <a:pos x="174" y="1347"/>
                </a:cxn>
                <a:cxn ang="0">
                  <a:pos x="222" y="1219"/>
                </a:cxn>
                <a:cxn ang="0">
                  <a:pos x="251" y="1086"/>
                </a:cxn>
                <a:cxn ang="0">
                  <a:pos x="271" y="948"/>
                </a:cxn>
                <a:cxn ang="0">
                  <a:pos x="276" y="810"/>
                </a:cxn>
                <a:cxn ang="0">
                  <a:pos x="271" y="647"/>
                </a:cxn>
                <a:cxn ang="0">
                  <a:pos x="247" y="499"/>
                </a:cxn>
                <a:cxn ang="0">
                  <a:pos x="213" y="365"/>
                </a:cxn>
                <a:cxn ang="0">
                  <a:pos x="164" y="247"/>
                </a:cxn>
                <a:cxn ang="0">
                  <a:pos x="101" y="143"/>
                </a:cxn>
                <a:cxn ang="0">
                  <a:pos x="29" y="54"/>
                </a:cxn>
                <a:cxn ang="0">
                  <a:pos x="14" y="45"/>
                </a:cxn>
                <a:cxn ang="0">
                  <a:pos x="10" y="35"/>
                </a:cxn>
                <a:cxn ang="0">
                  <a:pos x="5" y="25"/>
                </a:cxn>
                <a:cxn ang="0">
                  <a:pos x="0" y="25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10"/>
                </a:cxn>
                <a:cxn ang="0">
                  <a:pos x="10" y="5"/>
                </a:cxn>
                <a:cxn ang="0">
                  <a:pos x="14" y="0"/>
                </a:cxn>
              </a:cxnLst>
              <a:rect l="0" t="0" r="r" b="b"/>
              <a:pathLst>
                <a:path w="367" h="1619">
                  <a:moveTo>
                    <a:pt x="367" y="810"/>
                  </a:moveTo>
                  <a:lnTo>
                    <a:pt x="367" y="810"/>
                  </a:lnTo>
                  <a:lnTo>
                    <a:pt x="367" y="810"/>
                  </a:lnTo>
                  <a:lnTo>
                    <a:pt x="367" y="810"/>
                  </a:lnTo>
                  <a:close/>
                  <a:moveTo>
                    <a:pt x="14" y="0"/>
                  </a:moveTo>
                  <a:lnTo>
                    <a:pt x="34" y="10"/>
                  </a:lnTo>
                  <a:lnTo>
                    <a:pt x="68" y="35"/>
                  </a:lnTo>
                  <a:lnTo>
                    <a:pt x="111" y="79"/>
                  </a:lnTo>
                  <a:lnTo>
                    <a:pt x="159" y="138"/>
                  </a:lnTo>
                  <a:lnTo>
                    <a:pt x="213" y="217"/>
                  </a:lnTo>
                  <a:lnTo>
                    <a:pt x="266" y="306"/>
                  </a:lnTo>
                  <a:lnTo>
                    <a:pt x="319" y="444"/>
                  </a:lnTo>
                  <a:lnTo>
                    <a:pt x="348" y="578"/>
                  </a:lnTo>
                  <a:lnTo>
                    <a:pt x="363" y="706"/>
                  </a:lnTo>
                  <a:lnTo>
                    <a:pt x="367" y="810"/>
                  </a:lnTo>
                  <a:lnTo>
                    <a:pt x="363" y="918"/>
                  </a:lnTo>
                  <a:lnTo>
                    <a:pt x="348" y="1042"/>
                  </a:lnTo>
                  <a:lnTo>
                    <a:pt x="319" y="1170"/>
                  </a:lnTo>
                  <a:lnTo>
                    <a:pt x="271" y="1303"/>
                  </a:lnTo>
                  <a:lnTo>
                    <a:pt x="227" y="1387"/>
                  </a:lnTo>
                  <a:lnTo>
                    <a:pt x="179" y="1456"/>
                  </a:lnTo>
                  <a:lnTo>
                    <a:pt x="135" y="1515"/>
                  </a:lnTo>
                  <a:lnTo>
                    <a:pt x="92" y="1560"/>
                  </a:lnTo>
                  <a:lnTo>
                    <a:pt x="58" y="1594"/>
                  </a:lnTo>
                  <a:lnTo>
                    <a:pt x="29" y="1614"/>
                  </a:lnTo>
                  <a:lnTo>
                    <a:pt x="14" y="1619"/>
                  </a:lnTo>
                  <a:lnTo>
                    <a:pt x="10" y="1619"/>
                  </a:lnTo>
                  <a:lnTo>
                    <a:pt x="0" y="1614"/>
                  </a:lnTo>
                  <a:lnTo>
                    <a:pt x="0" y="1604"/>
                  </a:lnTo>
                  <a:lnTo>
                    <a:pt x="0" y="1599"/>
                  </a:lnTo>
                  <a:lnTo>
                    <a:pt x="0" y="1599"/>
                  </a:lnTo>
                  <a:lnTo>
                    <a:pt x="5" y="1594"/>
                  </a:lnTo>
                  <a:lnTo>
                    <a:pt x="10" y="1584"/>
                  </a:lnTo>
                  <a:lnTo>
                    <a:pt x="19" y="1574"/>
                  </a:lnTo>
                  <a:lnTo>
                    <a:pt x="111" y="1466"/>
                  </a:lnTo>
                  <a:lnTo>
                    <a:pt x="174" y="1347"/>
                  </a:lnTo>
                  <a:lnTo>
                    <a:pt x="222" y="1219"/>
                  </a:lnTo>
                  <a:lnTo>
                    <a:pt x="251" y="1086"/>
                  </a:lnTo>
                  <a:lnTo>
                    <a:pt x="271" y="948"/>
                  </a:lnTo>
                  <a:lnTo>
                    <a:pt x="276" y="810"/>
                  </a:lnTo>
                  <a:lnTo>
                    <a:pt x="271" y="647"/>
                  </a:lnTo>
                  <a:lnTo>
                    <a:pt x="247" y="499"/>
                  </a:lnTo>
                  <a:lnTo>
                    <a:pt x="213" y="365"/>
                  </a:lnTo>
                  <a:lnTo>
                    <a:pt x="164" y="247"/>
                  </a:lnTo>
                  <a:lnTo>
                    <a:pt x="101" y="143"/>
                  </a:lnTo>
                  <a:lnTo>
                    <a:pt x="29" y="54"/>
                  </a:lnTo>
                  <a:lnTo>
                    <a:pt x="14" y="45"/>
                  </a:lnTo>
                  <a:lnTo>
                    <a:pt x="10" y="35"/>
                  </a:lnTo>
                  <a:lnTo>
                    <a:pt x="5" y="25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0"/>
                  </a:lnTo>
                  <a:lnTo>
                    <a:pt x="10" y="5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8" name="Freeform 10"/>
            <p:cNvSpPr>
              <a:spLocks noEditPoints="1"/>
            </p:cNvSpPr>
            <p:nvPr/>
          </p:nvSpPr>
          <p:spPr bwMode="auto">
            <a:xfrm>
              <a:off x="4423" y="2362"/>
              <a:ext cx="169" cy="696"/>
            </a:xfrm>
            <a:custGeom>
              <a:avLst/>
              <a:gdLst/>
              <a:ahLst/>
              <a:cxnLst>
                <a:cxn ang="0">
                  <a:pos x="87" y="528"/>
                </a:cxn>
                <a:cxn ang="0">
                  <a:pos x="125" y="538"/>
                </a:cxn>
                <a:cxn ang="0">
                  <a:pos x="159" y="568"/>
                </a:cxn>
                <a:cxn ang="0">
                  <a:pos x="169" y="612"/>
                </a:cxn>
                <a:cxn ang="0">
                  <a:pos x="159" y="652"/>
                </a:cxn>
                <a:cxn ang="0">
                  <a:pos x="125" y="686"/>
                </a:cxn>
                <a:cxn ang="0">
                  <a:pos x="87" y="696"/>
                </a:cxn>
                <a:cxn ang="0">
                  <a:pos x="43" y="686"/>
                </a:cxn>
                <a:cxn ang="0">
                  <a:pos x="14" y="652"/>
                </a:cxn>
                <a:cxn ang="0">
                  <a:pos x="0" y="612"/>
                </a:cxn>
                <a:cxn ang="0">
                  <a:pos x="14" y="568"/>
                </a:cxn>
                <a:cxn ang="0">
                  <a:pos x="43" y="538"/>
                </a:cxn>
                <a:cxn ang="0">
                  <a:pos x="87" y="528"/>
                </a:cxn>
                <a:cxn ang="0">
                  <a:pos x="87" y="0"/>
                </a:cxn>
                <a:cxn ang="0">
                  <a:pos x="125" y="10"/>
                </a:cxn>
                <a:cxn ang="0">
                  <a:pos x="159" y="40"/>
                </a:cxn>
                <a:cxn ang="0">
                  <a:pos x="169" y="84"/>
                </a:cxn>
                <a:cxn ang="0">
                  <a:pos x="159" y="129"/>
                </a:cxn>
                <a:cxn ang="0">
                  <a:pos x="125" y="158"/>
                </a:cxn>
                <a:cxn ang="0">
                  <a:pos x="87" y="168"/>
                </a:cxn>
                <a:cxn ang="0">
                  <a:pos x="43" y="158"/>
                </a:cxn>
                <a:cxn ang="0">
                  <a:pos x="14" y="129"/>
                </a:cxn>
                <a:cxn ang="0">
                  <a:pos x="0" y="84"/>
                </a:cxn>
                <a:cxn ang="0">
                  <a:pos x="14" y="40"/>
                </a:cxn>
                <a:cxn ang="0">
                  <a:pos x="43" y="10"/>
                </a:cxn>
                <a:cxn ang="0">
                  <a:pos x="87" y="0"/>
                </a:cxn>
              </a:cxnLst>
              <a:rect l="0" t="0" r="r" b="b"/>
              <a:pathLst>
                <a:path w="169" h="696">
                  <a:moveTo>
                    <a:pt x="87" y="528"/>
                  </a:moveTo>
                  <a:lnTo>
                    <a:pt x="125" y="538"/>
                  </a:lnTo>
                  <a:lnTo>
                    <a:pt x="159" y="568"/>
                  </a:lnTo>
                  <a:lnTo>
                    <a:pt x="169" y="612"/>
                  </a:lnTo>
                  <a:lnTo>
                    <a:pt x="159" y="652"/>
                  </a:lnTo>
                  <a:lnTo>
                    <a:pt x="125" y="686"/>
                  </a:lnTo>
                  <a:lnTo>
                    <a:pt x="87" y="696"/>
                  </a:lnTo>
                  <a:lnTo>
                    <a:pt x="43" y="686"/>
                  </a:lnTo>
                  <a:lnTo>
                    <a:pt x="14" y="652"/>
                  </a:lnTo>
                  <a:lnTo>
                    <a:pt x="0" y="612"/>
                  </a:lnTo>
                  <a:lnTo>
                    <a:pt x="14" y="568"/>
                  </a:lnTo>
                  <a:lnTo>
                    <a:pt x="43" y="538"/>
                  </a:lnTo>
                  <a:lnTo>
                    <a:pt x="87" y="528"/>
                  </a:lnTo>
                  <a:close/>
                  <a:moveTo>
                    <a:pt x="87" y="0"/>
                  </a:moveTo>
                  <a:lnTo>
                    <a:pt x="125" y="10"/>
                  </a:lnTo>
                  <a:lnTo>
                    <a:pt x="159" y="40"/>
                  </a:lnTo>
                  <a:lnTo>
                    <a:pt x="169" y="84"/>
                  </a:lnTo>
                  <a:lnTo>
                    <a:pt x="159" y="129"/>
                  </a:lnTo>
                  <a:lnTo>
                    <a:pt x="125" y="158"/>
                  </a:lnTo>
                  <a:lnTo>
                    <a:pt x="87" y="168"/>
                  </a:lnTo>
                  <a:lnTo>
                    <a:pt x="43" y="158"/>
                  </a:lnTo>
                  <a:lnTo>
                    <a:pt x="14" y="129"/>
                  </a:lnTo>
                  <a:lnTo>
                    <a:pt x="0" y="84"/>
                  </a:lnTo>
                  <a:lnTo>
                    <a:pt x="14" y="40"/>
                  </a:lnTo>
                  <a:lnTo>
                    <a:pt x="43" y="10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9" name="Freeform 11"/>
            <p:cNvSpPr>
              <a:spLocks noEditPoints="1"/>
            </p:cNvSpPr>
            <p:nvPr/>
          </p:nvSpPr>
          <p:spPr bwMode="auto">
            <a:xfrm>
              <a:off x="4819" y="2466"/>
              <a:ext cx="1055" cy="375"/>
            </a:xfrm>
            <a:custGeom>
              <a:avLst/>
              <a:gdLst/>
              <a:ahLst/>
              <a:cxnLst>
                <a:cxn ang="0">
                  <a:pos x="49" y="311"/>
                </a:cxn>
                <a:cxn ang="0">
                  <a:pos x="997" y="311"/>
                </a:cxn>
                <a:cxn ang="0">
                  <a:pos x="1011" y="311"/>
                </a:cxn>
                <a:cxn ang="0">
                  <a:pos x="1021" y="316"/>
                </a:cxn>
                <a:cxn ang="0">
                  <a:pos x="1030" y="316"/>
                </a:cxn>
                <a:cxn ang="0">
                  <a:pos x="1040" y="321"/>
                </a:cxn>
                <a:cxn ang="0">
                  <a:pos x="1045" y="326"/>
                </a:cxn>
                <a:cxn ang="0">
                  <a:pos x="1050" y="336"/>
                </a:cxn>
                <a:cxn ang="0">
                  <a:pos x="1055" y="345"/>
                </a:cxn>
                <a:cxn ang="0">
                  <a:pos x="1050" y="355"/>
                </a:cxn>
                <a:cxn ang="0">
                  <a:pos x="1045" y="365"/>
                </a:cxn>
                <a:cxn ang="0">
                  <a:pos x="1040" y="370"/>
                </a:cxn>
                <a:cxn ang="0">
                  <a:pos x="1030" y="375"/>
                </a:cxn>
                <a:cxn ang="0">
                  <a:pos x="1021" y="375"/>
                </a:cxn>
                <a:cxn ang="0">
                  <a:pos x="1011" y="375"/>
                </a:cxn>
                <a:cxn ang="0">
                  <a:pos x="1001" y="375"/>
                </a:cxn>
                <a:cxn ang="0">
                  <a:pos x="49" y="375"/>
                </a:cxn>
                <a:cxn ang="0">
                  <a:pos x="39" y="375"/>
                </a:cxn>
                <a:cxn ang="0">
                  <a:pos x="29" y="375"/>
                </a:cxn>
                <a:cxn ang="0">
                  <a:pos x="20" y="375"/>
                </a:cxn>
                <a:cxn ang="0">
                  <a:pos x="10" y="370"/>
                </a:cxn>
                <a:cxn ang="0">
                  <a:pos x="5" y="365"/>
                </a:cxn>
                <a:cxn ang="0">
                  <a:pos x="0" y="355"/>
                </a:cxn>
                <a:cxn ang="0">
                  <a:pos x="0" y="345"/>
                </a:cxn>
                <a:cxn ang="0">
                  <a:pos x="0" y="336"/>
                </a:cxn>
                <a:cxn ang="0">
                  <a:pos x="5" y="326"/>
                </a:cxn>
                <a:cxn ang="0">
                  <a:pos x="10" y="321"/>
                </a:cxn>
                <a:cxn ang="0">
                  <a:pos x="20" y="316"/>
                </a:cxn>
                <a:cxn ang="0">
                  <a:pos x="29" y="316"/>
                </a:cxn>
                <a:cxn ang="0">
                  <a:pos x="39" y="311"/>
                </a:cxn>
                <a:cxn ang="0">
                  <a:pos x="49" y="311"/>
                </a:cxn>
                <a:cxn ang="0">
                  <a:pos x="49" y="0"/>
                </a:cxn>
                <a:cxn ang="0">
                  <a:pos x="1001" y="0"/>
                </a:cxn>
                <a:cxn ang="0">
                  <a:pos x="1011" y="0"/>
                </a:cxn>
                <a:cxn ang="0">
                  <a:pos x="1021" y="0"/>
                </a:cxn>
                <a:cxn ang="0">
                  <a:pos x="1030" y="0"/>
                </a:cxn>
                <a:cxn ang="0">
                  <a:pos x="1040" y="5"/>
                </a:cxn>
                <a:cxn ang="0">
                  <a:pos x="1045" y="10"/>
                </a:cxn>
                <a:cxn ang="0">
                  <a:pos x="1050" y="20"/>
                </a:cxn>
                <a:cxn ang="0">
                  <a:pos x="1055" y="30"/>
                </a:cxn>
                <a:cxn ang="0">
                  <a:pos x="1050" y="44"/>
                </a:cxn>
                <a:cxn ang="0">
                  <a:pos x="1045" y="49"/>
                </a:cxn>
                <a:cxn ang="0">
                  <a:pos x="1040" y="59"/>
                </a:cxn>
                <a:cxn ang="0">
                  <a:pos x="1030" y="59"/>
                </a:cxn>
                <a:cxn ang="0">
                  <a:pos x="1021" y="64"/>
                </a:cxn>
                <a:cxn ang="0">
                  <a:pos x="1011" y="64"/>
                </a:cxn>
                <a:cxn ang="0">
                  <a:pos x="997" y="64"/>
                </a:cxn>
                <a:cxn ang="0">
                  <a:pos x="49" y="64"/>
                </a:cxn>
                <a:cxn ang="0">
                  <a:pos x="39" y="64"/>
                </a:cxn>
                <a:cxn ang="0">
                  <a:pos x="29" y="64"/>
                </a:cxn>
                <a:cxn ang="0">
                  <a:pos x="20" y="59"/>
                </a:cxn>
                <a:cxn ang="0">
                  <a:pos x="10" y="59"/>
                </a:cxn>
                <a:cxn ang="0">
                  <a:pos x="5" y="49"/>
                </a:cxn>
                <a:cxn ang="0">
                  <a:pos x="0" y="44"/>
                </a:cxn>
                <a:cxn ang="0">
                  <a:pos x="0" y="30"/>
                </a:cxn>
                <a:cxn ang="0">
                  <a:pos x="0" y="20"/>
                </a:cxn>
                <a:cxn ang="0">
                  <a:pos x="5" y="10"/>
                </a:cxn>
                <a:cxn ang="0">
                  <a:pos x="10" y="5"/>
                </a:cxn>
                <a:cxn ang="0">
                  <a:pos x="20" y="0"/>
                </a:cxn>
                <a:cxn ang="0">
                  <a:pos x="29" y="0"/>
                </a:cxn>
                <a:cxn ang="0">
                  <a:pos x="39" y="0"/>
                </a:cxn>
                <a:cxn ang="0">
                  <a:pos x="49" y="0"/>
                </a:cxn>
              </a:cxnLst>
              <a:rect l="0" t="0" r="r" b="b"/>
              <a:pathLst>
                <a:path w="1055" h="375">
                  <a:moveTo>
                    <a:pt x="49" y="311"/>
                  </a:moveTo>
                  <a:lnTo>
                    <a:pt x="997" y="311"/>
                  </a:lnTo>
                  <a:lnTo>
                    <a:pt x="1011" y="311"/>
                  </a:lnTo>
                  <a:lnTo>
                    <a:pt x="1021" y="316"/>
                  </a:lnTo>
                  <a:lnTo>
                    <a:pt x="1030" y="316"/>
                  </a:lnTo>
                  <a:lnTo>
                    <a:pt x="1040" y="321"/>
                  </a:lnTo>
                  <a:lnTo>
                    <a:pt x="1045" y="326"/>
                  </a:lnTo>
                  <a:lnTo>
                    <a:pt x="1050" y="336"/>
                  </a:lnTo>
                  <a:lnTo>
                    <a:pt x="1055" y="345"/>
                  </a:lnTo>
                  <a:lnTo>
                    <a:pt x="1050" y="355"/>
                  </a:lnTo>
                  <a:lnTo>
                    <a:pt x="1045" y="365"/>
                  </a:lnTo>
                  <a:lnTo>
                    <a:pt x="1040" y="370"/>
                  </a:lnTo>
                  <a:lnTo>
                    <a:pt x="1030" y="375"/>
                  </a:lnTo>
                  <a:lnTo>
                    <a:pt x="1021" y="375"/>
                  </a:lnTo>
                  <a:lnTo>
                    <a:pt x="1011" y="375"/>
                  </a:lnTo>
                  <a:lnTo>
                    <a:pt x="1001" y="375"/>
                  </a:lnTo>
                  <a:lnTo>
                    <a:pt x="49" y="375"/>
                  </a:lnTo>
                  <a:lnTo>
                    <a:pt x="39" y="375"/>
                  </a:lnTo>
                  <a:lnTo>
                    <a:pt x="29" y="375"/>
                  </a:lnTo>
                  <a:lnTo>
                    <a:pt x="20" y="375"/>
                  </a:lnTo>
                  <a:lnTo>
                    <a:pt x="10" y="370"/>
                  </a:lnTo>
                  <a:lnTo>
                    <a:pt x="5" y="365"/>
                  </a:lnTo>
                  <a:lnTo>
                    <a:pt x="0" y="355"/>
                  </a:lnTo>
                  <a:lnTo>
                    <a:pt x="0" y="345"/>
                  </a:lnTo>
                  <a:lnTo>
                    <a:pt x="0" y="336"/>
                  </a:lnTo>
                  <a:lnTo>
                    <a:pt x="5" y="326"/>
                  </a:lnTo>
                  <a:lnTo>
                    <a:pt x="10" y="321"/>
                  </a:lnTo>
                  <a:lnTo>
                    <a:pt x="20" y="316"/>
                  </a:lnTo>
                  <a:lnTo>
                    <a:pt x="29" y="316"/>
                  </a:lnTo>
                  <a:lnTo>
                    <a:pt x="39" y="311"/>
                  </a:lnTo>
                  <a:lnTo>
                    <a:pt x="49" y="311"/>
                  </a:lnTo>
                  <a:close/>
                  <a:moveTo>
                    <a:pt x="49" y="0"/>
                  </a:moveTo>
                  <a:lnTo>
                    <a:pt x="1001" y="0"/>
                  </a:lnTo>
                  <a:lnTo>
                    <a:pt x="1011" y="0"/>
                  </a:lnTo>
                  <a:lnTo>
                    <a:pt x="1021" y="0"/>
                  </a:lnTo>
                  <a:lnTo>
                    <a:pt x="1030" y="0"/>
                  </a:lnTo>
                  <a:lnTo>
                    <a:pt x="1040" y="5"/>
                  </a:lnTo>
                  <a:lnTo>
                    <a:pt x="1045" y="10"/>
                  </a:lnTo>
                  <a:lnTo>
                    <a:pt x="1050" y="20"/>
                  </a:lnTo>
                  <a:lnTo>
                    <a:pt x="1055" y="30"/>
                  </a:lnTo>
                  <a:lnTo>
                    <a:pt x="1050" y="44"/>
                  </a:lnTo>
                  <a:lnTo>
                    <a:pt x="1045" y="49"/>
                  </a:lnTo>
                  <a:lnTo>
                    <a:pt x="1040" y="59"/>
                  </a:lnTo>
                  <a:lnTo>
                    <a:pt x="1030" y="59"/>
                  </a:lnTo>
                  <a:lnTo>
                    <a:pt x="1021" y="64"/>
                  </a:lnTo>
                  <a:lnTo>
                    <a:pt x="1011" y="64"/>
                  </a:lnTo>
                  <a:lnTo>
                    <a:pt x="997" y="64"/>
                  </a:lnTo>
                  <a:lnTo>
                    <a:pt x="49" y="64"/>
                  </a:lnTo>
                  <a:lnTo>
                    <a:pt x="39" y="64"/>
                  </a:lnTo>
                  <a:lnTo>
                    <a:pt x="29" y="64"/>
                  </a:lnTo>
                  <a:lnTo>
                    <a:pt x="20" y="59"/>
                  </a:lnTo>
                  <a:lnTo>
                    <a:pt x="10" y="59"/>
                  </a:lnTo>
                  <a:lnTo>
                    <a:pt x="5" y="49"/>
                  </a:lnTo>
                  <a:lnTo>
                    <a:pt x="0" y="44"/>
                  </a:lnTo>
                  <a:lnTo>
                    <a:pt x="0" y="30"/>
                  </a:lnTo>
                  <a:lnTo>
                    <a:pt x="0" y="20"/>
                  </a:lnTo>
                  <a:lnTo>
                    <a:pt x="5" y="10"/>
                  </a:lnTo>
                  <a:lnTo>
                    <a:pt x="10" y="5"/>
                  </a:lnTo>
                  <a:lnTo>
                    <a:pt x="20" y="0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0" name="Freeform 12"/>
            <p:cNvSpPr>
              <a:spLocks/>
            </p:cNvSpPr>
            <p:nvPr/>
          </p:nvSpPr>
          <p:spPr bwMode="auto">
            <a:xfrm>
              <a:off x="6502" y="1849"/>
              <a:ext cx="1500" cy="1619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1359" y="0"/>
                </a:cxn>
                <a:cxn ang="0">
                  <a:pos x="1500" y="375"/>
                </a:cxn>
                <a:cxn ang="0">
                  <a:pos x="1456" y="375"/>
                </a:cxn>
                <a:cxn ang="0">
                  <a:pos x="1417" y="296"/>
                </a:cxn>
                <a:cxn ang="0">
                  <a:pos x="1364" y="227"/>
                </a:cxn>
                <a:cxn ang="0">
                  <a:pos x="1301" y="178"/>
                </a:cxn>
                <a:cxn ang="0">
                  <a:pos x="1229" y="133"/>
                </a:cxn>
                <a:cxn ang="0">
                  <a:pos x="1156" y="104"/>
                </a:cxn>
                <a:cxn ang="0">
                  <a:pos x="1079" y="84"/>
                </a:cxn>
                <a:cxn ang="0">
                  <a:pos x="1001" y="74"/>
                </a:cxn>
                <a:cxn ang="0">
                  <a:pos x="929" y="64"/>
                </a:cxn>
                <a:cxn ang="0">
                  <a:pos x="861" y="64"/>
                </a:cxn>
                <a:cxn ang="0">
                  <a:pos x="803" y="59"/>
                </a:cxn>
                <a:cxn ang="0">
                  <a:pos x="170" y="59"/>
                </a:cxn>
                <a:cxn ang="0">
                  <a:pos x="687" y="785"/>
                </a:cxn>
                <a:cxn ang="0">
                  <a:pos x="692" y="795"/>
                </a:cxn>
                <a:cxn ang="0">
                  <a:pos x="697" y="800"/>
                </a:cxn>
                <a:cxn ang="0">
                  <a:pos x="697" y="805"/>
                </a:cxn>
                <a:cxn ang="0">
                  <a:pos x="702" y="809"/>
                </a:cxn>
                <a:cxn ang="0">
                  <a:pos x="697" y="809"/>
                </a:cxn>
                <a:cxn ang="0">
                  <a:pos x="697" y="814"/>
                </a:cxn>
                <a:cxn ang="0">
                  <a:pos x="692" y="824"/>
                </a:cxn>
                <a:cxn ang="0">
                  <a:pos x="682" y="834"/>
                </a:cxn>
                <a:cxn ang="0">
                  <a:pos x="131" y="1525"/>
                </a:cxn>
                <a:cxn ang="0">
                  <a:pos x="808" y="1525"/>
                </a:cxn>
                <a:cxn ang="0">
                  <a:pos x="934" y="1525"/>
                </a:cxn>
                <a:cxn ang="0">
                  <a:pos x="1031" y="1515"/>
                </a:cxn>
                <a:cxn ang="0">
                  <a:pos x="1103" y="1500"/>
                </a:cxn>
                <a:cxn ang="0">
                  <a:pos x="1151" y="1486"/>
                </a:cxn>
                <a:cxn ang="0">
                  <a:pos x="1176" y="1481"/>
                </a:cxn>
                <a:cxn ang="0">
                  <a:pos x="1272" y="1436"/>
                </a:cxn>
                <a:cxn ang="0">
                  <a:pos x="1355" y="1372"/>
                </a:cxn>
                <a:cxn ang="0">
                  <a:pos x="1417" y="1298"/>
                </a:cxn>
                <a:cxn ang="0">
                  <a:pos x="1456" y="1214"/>
                </a:cxn>
                <a:cxn ang="0">
                  <a:pos x="1500" y="1214"/>
                </a:cxn>
                <a:cxn ang="0">
                  <a:pos x="1359" y="1619"/>
                </a:cxn>
                <a:cxn ang="0">
                  <a:pos x="44" y="1619"/>
                </a:cxn>
                <a:cxn ang="0">
                  <a:pos x="29" y="1614"/>
                </a:cxn>
                <a:cxn ang="0">
                  <a:pos x="15" y="1614"/>
                </a:cxn>
                <a:cxn ang="0">
                  <a:pos x="10" y="1614"/>
                </a:cxn>
                <a:cxn ang="0">
                  <a:pos x="5" y="1609"/>
                </a:cxn>
                <a:cxn ang="0">
                  <a:pos x="0" y="1599"/>
                </a:cxn>
                <a:cxn ang="0">
                  <a:pos x="0" y="1594"/>
                </a:cxn>
                <a:cxn ang="0">
                  <a:pos x="5" y="1589"/>
                </a:cxn>
                <a:cxn ang="0">
                  <a:pos x="10" y="1584"/>
                </a:cxn>
                <a:cxn ang="0">
                  <a:pos x="15" y="1574"/>
                </a:cxn>
                <a:cxn ang="0">
                  <a:pos x="581" y="859"/>
                </a:cxn>
                <a:cxn ang="0">
                  <a:pos x="0" y="49"/>
                </a:cxn>
                <a:cxn ang="0">
                  <a:pos x="0" y="30"/>
                </a:cxn>
                <a:cxn ang="0">
                  <a:pos x="0" y="15"/>
                </a:cxn>
                <a:cxn ang="0">
                  <a:pos x="5" y="5"/>
                </a:cxn>
                <a:cxn ang="0">
                  <a:pos x="15" y="0"/>
                </a:cxn>
                <a:cxn ang="0">
                  <a:pos x="25" y="0"/>
                </a:cxn>
                <a:cxn ang="0">
                  <a:pos x="44" y="0"/>
                </a:cxn>
              </a:cxnLst>
              <a:rect l="0" t="0" r="r" b="b"/>
              <a:pathLst>
                <a:path w="1500" h="1619">
                  <a:moveTo>
                    <a:pt x="44" y="0"/>
                  </a:moveTo>
                  <a:lnTo>
                    <a:pt x="1359" y="0"/>
                  </a:lnTo>
                  <a:lnTo>
                    <a:pt x="1500" y="375"/>
                  </a:lnTo>
                  <a:lnTo>
                    <a:pt x="1456" y="375"/>
                  </a:lnTo>
                  <a:lnTo>
                    <a:pt x="1417" y="296"/>
                  </a:lnTo>
                  <a:lnTo>
                    <a:pt x="1364" y="227"/>
                  </a:lnTo>
                  <a:lnTo>
                    <a:pt x="1301" y="178"/>
                  </a:lnTo>
                  <a:lnTo>
                    <a:pt x="1229" y="133"/>
                  </a:lnTo>
                  <a:lnTo>
                    <a:pt x="1156" y="104"/>
                  </a:lnTo>
                  <a:lnTo>
                    <a:pt x="1079" y="84"/>
                  </a:lnTo>
                  <a:lnTo>
                    <a:pt x="1001" y="74"/>
                  </a:lnTo>
                  <a:lnTo>
                    <a:pt x="929" y="64"/>
                  </a:lnTo>
                  <a:lnTo>
                    <a:pt x="861" y="64"/>
                  </a:lnTo>
                  <a:lnTo>
                    <a:pt x="803" y="59"/>
                  </a:lnTo>
                  <a:lnTo>
                    <a:pt x="170" y="59"/>
                  </a:lnTo>
                  <a:lnTo>
                    <a:pt x="687" y="785"/>
                  </a:lnTo>
                  <a:lnTo>
                    <a:pt x="692" y="795"/>
                  </a:lnTo>
                  <a:lnTo>
                    <a:pt x="697" y="800"/>
                  </a:lnTo>
                  <a:lnTo>
                    <a:pt x="697" y="805"/>
                  </a:lnTo>
                  <a:lnTo>
                    <a:pt x="702" y="809"/>
                  </a:lnTo>
                  <a:lnTo>
                    <a:pt x="697" y="809"/>
                  </a:lnTo>
                  <a:lnTo>
                    <a:pt x="697" y="814"/>
                  </a:lnTo>
                  <a:lnTo>
                    <a:pt x="692" y="824"/>
                  </a:lnTo>
                  <a:lnTo>
                    <a:pt x="682" y="834"/>
                  </a:lnTo>
                  <a:lnTo>
                    <a:pt x="131" y="1525"/>
                  </a:lnTo>
                  <a:lnTo>
                    <a:pt x="808" y="1525"/>
                  </a:lnTo>
                  <a:lnTo>
                    <a:pt x="934" y="1525"/>
                  </a:lnTo>
                  <a:lnTo>
                    <a:pt x="1031" y="1515"/>
                  </a:lnTo>
                  <a:lnTo>
                    <a:pt x="1103" y="1500"/>
                  </a:lnTo>
                  <a:lnTo>
                    <a:pt x="1151" y="1486"/>
                  </a:lnTo>
                  <a:lnTo>
                    <a:pt x="1176" y="1481"/>
                  </a:lnTo>
                  <a:lnTo>
                    <a:pt x="1272" y="1436"/>
                  </a:lnTo>
                  <a:lnTo>
                    <a:pt x="1355" y="1372"/>
                  </a:lnTo>
                  <a:lnTo>
                    <a:pt x="1417" y="1298"/>
                  </a:lnTo>
                  <a:lnTo>
                    <a:pt x="1456" y="1214"/>
                  </a:lnTo>
                  <a:lnTo>
                    <a:pt x="1500" y="1214"/>
                  </a:lnTo>
                  <a:lnTo>
                    <a:pt x="1359" y="1619"/>
                  </a:lnTo>
                  <a:lnTo>
                    <a:pt x="44" y="1619"/>
                  </a:lnTo>
                  <a:lnTo>
                    <a:pt x="29" y="1614"/>
                  </a:lnTo>
                  <a:lnTo>
                    <a:pt x="15" y="1614"/>
                  </a:lnTo>
                  <a:lnTo>
                    <a:pt x="10" y="1614"/>
                  </a:lnTo>
                  <a:lnTo>
                    <a:pt x="5" y="1609"/>
                  </a:lnTo>
                  <a:lnTo>
                    <a:pt x="0" y="1599"/>
                  </a:lnTo>
                  <a:lnTo>
                    <a:pt x="0" y="1594"/>
                  </a:lnTo>
                  <a:lnTo>
                    <a:pt x="5" y="1589"/>
                  </a:lnTo>
                  <a:lnTo>
                    <a:pt x="10" y="1584"/>
                  </a:lnTo>
                  <a:lnTo>
                    <a:pt x="15" y="1574"/>
                  </a:lnTo>
                  <a:lnTo>
                    <a:pt x="581" y="859"/>
                  </a:lnTo>
                  <a:lnTo>
                    <a:pt x="0" y="49"/>
                  </a:lnTo>
                  <a:lnTo>
                    <a:pt x="0" y="30"/>
                  </a:lnTo>
                  <a:lnTo>
                    <a:pt x="0" y="15"/>
                  </a:lnTo>
                  <a:lnTo>
                    <a:pt x="5" y="5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1" name="Freeform 13"/>
            <p:cNvSpPr>
              <a:spLocks/>
            </p:cNvSpPr>
            <p:nvPr/>
          </p:nvSpPr>
          <p:spPr bwMode="auto">
            <a:xfrm>
              <a:off x="8137" y="3043"/>
              <a:ext cx="648" cy="751"/>
            </a:xfrm>
            <a:custGeom>
              <a:avLst/>
              <a:gdLst/>
              <a:ahLst/>
              <a:cxnLst>
                <a:cxn ang="0">
                  <a:pos x="290" y="10"/>
                </a:cxn>
                <a:cxn ang="0">
                  <a:pos x="377" y="74"/>
                </a:cxn>
                <a:cxn ang="0">
                  <a:pos x="426" y="173"/>
                </a:cxn>
                <a:cxn ang="0">
                  <a:pos x="455" y="272"/>
                </a:cxn>
                <a:cxn ang="0">
                  <a:pos x="464" y="346"/>
                </a:cxn>
                <a:cxn ang="0">
                  <a:pos x="493" y="272"/>
                </a:cxn>
                <a:cxn ang="0">
                  <a:pos x="551" y="139"/>
                </a:cxn>
                <a:cxn ang="0">
                  <a:pos x="600" y="40"/>
                </a:cxn>
                <a:cxn ang="0">
                  <a:pos x="619" y="10"/>
                </a:cxn>
                <a:cxn ang="0">
                  <a:pos x="629" y="10"/>
                </a:cxn>
                <a:cxn ang="0">
                  <a:pos x="638" y="10"/>
                </a:cxn>
                <a:cxn ang="0">
                  <a:pos x="648" y="15"/>
                </a:cxn>
                <a:cxn ang="0">
                  <a:pos x="648" y="30"/>
                </a:cxn>
                <a:cxn ang="0">
                  <a:pos x="609" y="104"/>
                </a:cxn>
                <a:cxn ang="0">
                  <a:pos x="566" y="198"/>
                </a:cxn>
                <a:cxn ang="0">
                  <a:pos x="537" y="262"/>
                </a:cxn>
                <a:cxn ang="0">
                  <a:pos x="498" y="361"/>
                </a:cxn>
                <a:cxn ang="0">
                  <a:pos x="469" y="450"/>
                </a:cxn>
                <a:cxn ang="0">
                  <a:pos x="450" y="558"/>
                </a:cxn>
                <a:cxn ang="0">
                  <a:pos x="416" y="691"/>
                </a:cxn>
                <a:cxn ang="0">
                  <a:pos x="401" y="726"/>
                </a:cxn>
                <a:cxn ang="0">
                  <a:pos x="392" y="746"/>
                </a:cxn>
                <a:cxn ang="0">
                  <a:pos x="382" y="751"/>
                </a:cxn>
                <a:cxn ang="0">
                  <a:pos x="368" y="746"/>
                </a:cxn>
                <a:cxn ang="0">
                  <a:pos x="358" y="731"/>
                </a:cxn>
                <a:cxn ang="0">
                  <a:pos x="363" y="691"/>
                </a:cxn>
                <a:cxn ang="0">
                  <a:pos x="387" y="588"/>
                </a:cxn>
                <a:cxn ang="0">
                  <a:pos x="421" y="474"/>
                </a:cxn>
                <a:cxn ang="0">
                  <a:pos x="426" y="435"/>
                </a:cxn>
                <a:cxn ang="0">
                  <a:pos x="426" y="346"/>
                </a:cxn>
                <a:cxn ang="0">
                  <a:pos x="411" y="247"/>
                </a:cxn>
                <a:cxn ang="0">
                  <a:pos x="368" y="158"/>
                </a:cxn>
                <a:cxn ang="0">
                  <a:pos x="281" y="99"/>
                </a:cxn>
                <a:cxn ang="0">
                  <a:pos x="164" y="99"/>
                </a:cxn>
                <a:cxn ang="0">
                  <a:pos x="68" y="153"/>
                </a:cxn>
                <a:cxn ang="0">
                  <a:pos x="34" y="208"/>
                </a:cxn>
                <a:cxn ang="0">
                  <a:pos x="29" y="218"/>
                </a:cxn>
                <a:cxn ang="0">
                  <a:pos x="15" y="218"/>
                </a:cxn>
                <a:cxn ang="0">
                  <a:pos x="5" y="218"/>
                </a:cxn>
                <a:cxn ang="0">
                  <a:pos x="0" y="208"/>
                </a:cxn>
                <a:cxn ang="0">
                  <a:pos x="15" y="158"/>
                </a:cxn>
                <a:cxn ang="0">
                  <a:pos x="82" y="65"/>
                </a:cxn>
                <a:cxn ang="0">
                  <a:pos x="174" y="10"/>
                </a:cxn>
              </a:cxnLst>
              <a:rect l="0" t="0" r="r" b="b"/>
              <a:pathLst>
                <a:path w="648" h="751">
                  <a:moveTo>
                    <a:pt x="237" y="0"/>
                  </a:moveTo>
                  <a:lnTo>
                    <a:pt x="290" y="10"/>
                  </a:lnTo>
                  <a:lnTo>
                    <a:pt x="339" y="35"/>
                  </a:lnTo>
                  <a:lnTo>
                    <a:pt x="377" y="74"/>
                  </a:lnTo>
                  <a:lnTo>
                    <a:pt x="406" y="124"/>
                  </a:lnTo>
                  <a:lnTo>
                    <a:pt x="426" y="173"/>
                  </a:lnTo>
                  <a:lnTo>
                    <a:pt x="445" y="227"/>
                  </a:lnTo>
                  <a:lnTo>
                    <a:pt x="455" y="272"/>
                  </a:lnTo>
                  <a:lnTo>
                    <a:pt x="460" y="316"/>
                  </a:lnTo>
                  <a:lnTo>
                    <a:pt x="464" y="346"/>
                  </a:lnTo>
                  <a:lnTo>
                    <a:pt x="464" y="346"/>
                  </a:lnTo>
                  <a:lnTo>
                    <a:pt x="493" y="272"/>
                  </a:lnTo>
                  <a:lnTo>
                    <a:pt x="522" y="203"/>
                  </a:lnTo>
                  <a:lnTo>
                    <a:pt x="551" y="139"/>
                  </a:lnTo>
                  <a:lnTo>
                    <a:pt x="580" y="79"/>
                  </a:lnTo>
                  <a:lnTo>
                    <a:pt x="600" y="40"/>
                  </a:lnTo>
                  <a:lnTo>
                    <a:pt x="614" y="15"/>
                  </a:lnTo>
                  <a:lnTo>
                    <a:pt x="619" y="10"/>
                  </a:lnTo>
                  <a:lnTo>
                    <a:pt x="624" y="10"/>
                  </a:lnTo>
                  <a:lnTo>
                    <a:pt x="629" y="10"/>
                  </a:lnTo>
                  <a:lnTo>
                    <a:pt x="634" y="10"/>
                  </a:lnTo>
                  <a:lnTo>
                    <a:pt x="638" y="10"/>
                  </a:lnTo>
                  <a:lnTo>
                    <a:pt x="643" y="15"/>
                  </a:lnTo>
                  <a:lnTo>
                    <a:pt x="648" y="15"/>
                  </a:lnTo>
                  <a:lnTo>
                    <a:pt x="648" y="25"/>
                  </a:lnTo>
                  <a:lnTo>
                    <a:pt x="648" y="30"/>
                  </a:lnTo>
                  <a:lnTo>
                    <a:pt x="643" y="40"/>
                  </a:lnTo>
                  <a:lnTo>
                    <a:pt x="609" y="104"/>
                  </a:lnTo>
                  <a:lnTo>
                    <a:pt x="580" y="158"/>
                  </a:lnTo>
                  <a:lnTo>
                    <a:pt x="566" y="198"/>
                  </a:lnTo>
                  <a:lnTo>
                    <a:pt x="551" y="227"/>
                  </a:lnTo>
                  <a:lnTo>
                    <a:pt x="537" y="262"/>
                  </a:lnTo>
                  <a:lnTo>
                    <a:pt x="518" y="311"/>
                  </a:lnTo>
                  <a:lnTo>
                    <a:pt x="498" y="361"/>
                  </a:lnTo>
                  <a:lnTo>
                    <a:pt x="479" y="410"/>
                  </a:lnTo>
                  <a:lnTo>
                    <a:pt x="469" y="450"/>
                  </a:lnTo>
                  <a:lnTo>
                    <a:pt x="460" y="479"/>
                  </a:lnTo>
                  <a:lnTo>
                    <a:pt x="450" y="558"/>
                  </a:lnTo>
                  <a:lnTo>
                    <a:pt x="430" y="632"/>
                  </a:lnTo>
                  <a:lnTo>
                    <a:pt x="416" y="691"/>
                  </a:lnTo>
                  <a:lnTo>
                    <a:pt x="406" y="711"/>
                  </a:lnTo>
                  <a:lnTo>
                    <a:pt x="401" y="726"/>
                  </a:lnTo>
                  <a:lnTo>
                    <a:pt x="397" y="736"/>
                  </a:lnTo>
                  <a:lnTo>
                    <a:pt x="392" y="746"/>
                  </a:lnTo>
                  <a:lnTo>
                    <a:pt x="387" y="746"/>
                  </a:lnTo>
                  <a:lnTo>
                    <a:pt x="382" y="751"/>
                  </a:lnTo>
                  <a:lnTo>
                    <a:pt x="377" y="751"/>
                  </a:lnTo>
                  <a:lnTo>
                    <a:pt x="368" y="746"/>
                  </a:lnTo>
                  <a:lnTo>
                    <a:pt x="363" y="741"/>
                  </a:lnTo>
                  <a:lnTo>
                    <a:pt x="358" y="731"/>
                  </a:lnTo>
                  <a:lnTo>
                    <a:pt x="358" y="721"/>
                  </a:lnTo>
                  <a:lnTo>
                    <a:pt x="363" y="691"/>
                  </a:lnTo>
                  <a:lnTo>
                    <a:pt x="372" y="647"/>
                  </a:lnTo>
                  <a:lnTo>
                    <a:pt x="387" y="588"/>
                  </a:lnTo>
                  <a:lnTo>
                    <a:pt x="401" y="528"/>
                  </a:lnTo>
                  <a:lnTo>
                    <a:pt x="421" y="474"/>
                  </a:lnTo>
                  <a:lnTo>
                    <a:pt x="421" y="459"/>
                  </a:lnTo>
                  <a:lnTo>
                    <a:pt x="426" y="435"/>
                  </a:lnTo>
                  <a:lnTo>
                    <a:pt x="426" y="390"/>
                  </a:lnTo>
                  <a:lnTo>
                    <a:pt x="426" y="346"/>
                  </a:lnTo>
                  <a:lnTo>
                    <a:pt x="421" y="297"/>
                  </a:lnTo>
                  <a:lnTo>
                    <a:pt x="411" y="247"/>
                  </a:lnTo>
                  <a:lnTo>
                    <a:pt x="392" y="198"/>
                  </a:lnTo>
                  <a:lnTo>
                    <a:pt x="368" y="158"/>
                  </a:lnTo>
                  <a:lnTo>
                    <a:pt x="329" y="124"/>
                  </a:lnTo>
                  <a:lnTo>
                    <a:pt x="281" y="99"/>
                  </a:lnTo>
                  <a:lnTo>
                    <a:pt x="223" y="94"/>
                  </a:lnTo>
                  <a:lnTo>
                    <a:pt x="164" y="99"/>
                  </a:lnTo>
                  <a:lnTo>
                    <a:pt x="111" y="119"/>
                  </a:lnTo>
                  <a:lnTo>
                    <a:pt x="68" y="153"/>
                  </a:lnTo>
                  <a:lnTo>
                    <a:pt x="39" y="198"/>
                  </a:lnTo>
                  <a:lnTo>
                    <a:pt x="34" y="208"/>
                  </a:lnTo>
                  <a:lnTo>
                    <a:pt x="34" y="218"/>
                  </a:lnTo>
                  <a:lnTo>
                    <a:pt x="29" y="218"/>
                  </a:lnTo>
                  <a:lnTo>
                    <a:pt x="19" y="218"/>
                  </a:lnTo>
                  <a:lnTo>
                    <a:pt x="15" y="218"/>
                  </a:lnTo>
                  <a:lnTo>
                    <a:pt x="10" y="218"/>
                  </a:lnTo>
                  <a:lnTo>
                    <a:pt x="5" y="218"/>
                  </a:lnTo>
                  <a:lnTo>
                    <a:pt x="0" y="213"/>
                  </a:lnTo>
                  <a:lnTo>
                    <a:pt x="0" y="208"/>
                  </a:lnTo>
                  <a:lnTo>
                    <a:pt x="5" y="193"/>
                  </a:lnTo>
                  <a:lnTo>
                    <a:pt x="15" y="158"/>
                  </a:lnTo>
                  <a:lnTo>
                    <a:pt x="39" y="114"/>
                  </a:lnTo>
                  <a:lnTo>
                    <a:pt x="82" y="65"/>
                  </a:lnTo>
                  <a:lnTo>
                    <a:pt x="121" y="35"/>
                  </a:lnTo>
                  <a:lnTo>
                    <a:pt x="174" y="10"/>
                  </a:lnTo>
                  <a:lnTo>
                    <a:pt x="2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2" name="Rectangle 14"/>
            <p:cNvSpPr>
              <a:spLocks noChangeArrowheads="1"/>
            </p:cNvSpPr>
            <p:nvPr/>
          </p:nvSpPr>
          <p:spPr bwMode="auto">
            <a:xfrm>
              <a:off x="9114" y="1716"/>
              <a:ext cx="1151" cy="79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3" name="Freeform 15"/>
            <p:cNvSpPr>
              <a:spLocks/>
            </p:cNvSpPr>
            <p:nvPr/>
          </p:nvSpPr>
          <p:spPr bwMode="auto">
            <a:xfrm>
              <a:off x="9240" y="1918"/>
              <a:ext cx="1006" cy="1140"/>
            </a:xfrm>
            <a:custGeom>
              <a:avLst/>
              <a:gdLst/>
              <a:ahLst/>
              <a:cxnLst>
                <a:cxn ang="0">
                  <a:pos x="614" y="10"/>
                </a:cxn>
                <a:cxn ang="0">
                  <a:pos x="807" y="89"/>
                </a:cxn>
                <a:cxn ang="0">
                  <a:pos x="938" y="227"/>
                </a:cxn>
                <a:cxn ang="0">
                  <a:pos x="986" y="405"/>
                </a:cxn>
                <a:cxn ang="0">
                  <a:pos x="943" y="588"/>
                </a:cxn>
                <a:cxn ang="0">
                  <a:pos x="846" y="760"/>
                </a:cxn>
                <a:cxn ang="0">
                  <a:pos x="735" y="948"/>
                </a:cxn>
                <a:cxn ang="0">
                  <a:pos x="836" y="1037"/>
                </a:cxn>
                <a:cxn ang="0">
                  <a:pos x="919" y="1027"/>
                </a:cxn>
                <a:cxn ang="0">
                  <a:pos x="938" y="997"/>
                </a:cxn>
                <a:cxn ang="0">
                  <a:pos x="967" y="879"/>
                </a:cxn>
                <a:cxn ang="0">
                  <a:pos x="953" y="1140"/>
                </a:cxn>
                <a:cxn ang="0">
                  <a:pos x="682" y="1140"/>
                </a:cxn>
                <a:cxn ang="0">
                  <a:pos x="662" y="1135"/>
                </a:cxn>
                <a:cxn ang="0">
                  <a:pos x="657" y="1106"/>
                </a:cxn>
                <a:cxn ang="0">
                  <a:pos x="682" y="963"/>
                </a:cxn>
                <a:cxn ang="0">
                  <a:pos x="720" y="829"/>
                </a:cxn>
                <a:cxn ang="0">
                  <a:pos x="778" y="652"/>
                </a:cxn>
                <a:cxn ang="0">
                  <a:pos x="822" y="405"/>
                </a:cxn>
                <a:cxn ang="0">
                  <a:pos x="788" y="222"/>
                </a:cxn>
                <a:cxn ang="0">
                  <a:pos x="691" y="104"/>
                </a:cxn>
                <a:cxn ang="0">
                  <a:pos x="570" y="45"/>
                </a:cxn>
                <a:cxn ang="0">
                  <a:pos x="450" y="40"/>
                </a:cxn>
                <a:cxn ang="0">
                  <a:pos x="338" y="84"/>
                </a:cxn>
                <a:cxn ang="0">
                  <a:pos x="246" y="173"/>
                </a:cxn>
                <a:cxn ang="0">
                  <a:pos x="193" y="316"/>
                </a:cxn>
                <a:cxn ang="0">
                  <a:pos x="198" y="528"/>
                </a:cxn>
                <a:cxn ang="0">
                  <a:pos x="261" y="750"/>
                </a:cxn>
                <a:cxn ang="0">
                  <a:pos x="319" y="923"/>
                </a:cxn>
                <a:cxn ang="0">
                  <a:pos x="348" y="1106"/>
                </a:cxn>
                <a:cxn ang="0">
                  <a:pos x="343" y="1135"/>
                </a:cxn>
                <a:cxn ang="0">
                  <a:pos x="324" y="1140"/>
                </a:cxn>
                <a:cxn ang="0">
                  <a:pos x="53" y="1140"/>
                </a:cxn>
                <a:cxn ang="0">
                  <a:pos x="43" y="879"/>
                </a:cxn>
                <a:cxn ang="0">
                  <a:pos x="67" y="997"/>
                </a:cxn>
                <a:cxn ang="0">
                  <a:pos x="92" y="1027"/>
                </a:cxn>
                <a:cxn ang="0">
                  <a:pos x="174" y="1037"/>
                </a:cxn>
                <a:cxn ang="0">
                  <a:pos x="271" y="948"/>
                </a:cxn>
                <a:cxn ang="0">
                  <a:pos x="159" y="760"/>
                </a:cxn>
                <a:cxn ang="0">
                  <a:pos x="63" y="588"/>
                </a:cxn>
                <a:cxn ang="0">
                  <a:pos x="19" y="405"/>
                </a:cxn>
                <a:cxn ang="0">
                  <a:pos x="67" y="227"/>
                </a:cxn>
                <a:cxn ang="0">
                  <a:pos x="198" y="89"/>
                </a:cxn>
                <a:cxn ang="0">
                  <a:pos x="391" y="10"/>
                </a:cxn>
              </a:cxnLst>
              <a:rect l="0" t="0" r="r" b="b"/>
              <a:pathLst>
                <a:path w="1006" h="1140">
                  <a:moveTo>
                    <a:pt x="503" y="0"/>
                  </a:moveTo>
                  <a:lnTo>
                    <a:pt x="614" y="10"/>
                  </a:lnTo>
                  <a:lnTo>
                    <a:pt x="716" y="40"/>
                  </a:lnTo>
                  <a:lnTo>
                    <a:pt x="807" y="89"/>
                  </a:lnTo>
                  <a:lnTo>
                    <a:pt x="880" y="153"/>
                  </a:lnTo>
                  <a:lnTo>
                    <a:pt x="938" y="227"/>
                  </a:lnTo>
                  <a:lnTo>
                    <a:pt x="972" y="311"/>
                  </a:lnTo>
                  <a:lnTo>
                    <a:pt x="986" y="405"/>
                  </a:lnTo>
                  <a:lnTo>
                    <a:pt x="977" y="499"/>
                  </a:lnTo>
                  <a:lnTo>
                    <a:pt x="943" y="588"/>
                  </a:lnTo>
                  <a:lnTo>
                    <a:pt x="899" y="676"/>
                  </a:lnTo>
                  <a:lnTo>
                    <a:pt x="846" y="760"/>
                  </a:lnTo>
                  <a:lnTo>
                    <a:pt x="783" y="859"/>
                  </a:lnTo>
                  <a:lnTo>
                    <a:pt x="735" y="948"/>
                  </a:lnTo>
                  <a:lnTo>
                    <a:pt x="706" y="1037"/>
                  </a:lnTo>
                  <a:lnTo>
                    <a:pt x="836" y="1037"/>
                  </a:lnTo>
                  <a:lnTo>
                    <a:pt x="890" y="1037"/>
                  </a:lnTo>
                  <a:lnTo>
                    <a:pt x="919" y="1027"/>
                  </a:lnTo>
                  <a:lnTo>
                    <a:pt x="933" y="1012"/>
                  </a:lnTo>
                  <a:lnTo>
                    <a:pt x="938" y="997"/>
                  </a:lnTo>
                  <a:lnTo>
                    <a:pt x="953" y="938"/>
                  </a:lnTo>
                  <a:lnTo>
                    <a:pt x="967" y="879"/>
                  </a:lnTo>
                  <a:lnTo>
                    <a:pt x="1006" y="879"/>
                  </a:lnTo>
                  <a:lnTo>
                    <a:pt x="953" y="1140"/>
                  </a:lnTo>
                  <a:lnTo>
                    <a:pt x="701" y="1140"/>
                  </a:lnTo>
                  <a:lnTo>
                    <a:pt x="682" y="1140"/>
                  </a:lnTo>
                  <a:lnTo>
                    <a:pt x="672" y="1140"/>
                  </a:lnTo>
                  <a:lnTo>
                    <a:pt x="662" y="1135"/>
                  </a:lnTo>
                  <a:lnTo>
                    <a:pt x="662" y="1125"/>
                  </a:lnTo>
                  <a:lnTo>
                    <a:pt x="657" y="1106"/>
                  </a:lnTo>
                  <a:lnTo>
                    <a:pt x="667" y="1037"/>
                  </a:lnTo>
                  <a:lnTo>
                    <a:pt x="682" y="963"/>
                  </a:lnTo>
                  <a:lnTo>
                    <a:pt x="696" y="893"/>
                  </a:lnTo>
                  <a:lnTo>
                    <a:pt x="720" y="829"/>
                  </a:lnTo>
                  <a:lnTo>
                    <a:pt x="735" y="780"/>
                  </a:lnTo>
                  <a:lnTo>
                    <a:pt x="778" y="652"/>
                  </a:lnTo>
                  <a:lnTo>
                    <a:pt x="812" y="528"/>
                  </a:lnTo>
                  <a:lnTo>
                    <a:pt x="822" y="405"/>
                  </a:lnTo>
                  <a:lnTo>
                    <a:pt x="812" y="306"/>
                  </a:lnTo>
                  <a:lnTo>
                    <a:pt x="788" y="222"/>
                  </a:lnTo>
                  <a:lnTo>
                    <a:pt x="745" y="153"/>
                  </a:lnTo>
                  <a:lnTo>
                    <a:pt x="691" y="104"/>
                  </a:lnTo>
                  <a:lnTo>
                    <a:pt x="633" y="64"/>
                  </a:lnTo>
                  <a:lnTo>
                    <a:pt x="570" y="45"/>
                  </a:lnTo>
                  <a:lnTo>
                    <a:pt x="503" y="35"/>
                  </a:lnTo>
                  <a:lnTo>
                    <a:pt x="450" y="40"/>
                  </a:lnTo>
                  <a:lnTo>
                    <a:pt x="391" y="59"/>
                  </a:lnTo>
                  <a:lnTo>
                    <a:pt x="338" y="84"/>
                  </a:lnTo>
                  <a:lnTo>
                    <a:pt x="290" y="124"/>
                  </a:lnTo>
                  <a:lnTo>
                    <a:pt x="246" y="173"/>
                  </a:lnTo>
                  <a:lnTo>
                    <a:pt x="213" y="237"/>
                  </a:lnTo>
                  <a:lnTo>
                    <a:pt x="193" y="316"/>
                  </a:lnTo>
                  <a:lnTo>
                    <a:pt x="184" y="405"/>
                  </a:lnTo>
                  <a:lnTo>
                    <a:pt x="198" y="528"/>
                  </a:lnTo>
                  <a:lnTo>
                    <a:pt x="227" y="647"/>
                  </a:lnTo>
                  <a:lnTo>
                    <a:pt x="261" y="750"/>
                  </a:lnTo>
                  <a:lnTo>
                    <a:pt x="290" y="834"/>
                  </a:lnTo>
                  <a:lnTo>
                    <a:pt x="319" y="923"/>
                  </a:lnTo>
                  <a:lnTo>
                    <a:pt x="338" y="1017"/>
                  </a:lnTo>
                  <a:lnTo>
                    <a:pt x="348" y="1106"/>
                  </a:lnTo>
                  <a:lnTo>
                    <a:pt x="348" y="1125"/>
                  </a:lnTo>
                  <a:lnTo>
                    <a:pt x="343" y="1135"/>
                  </a:lnTo>
                  <a:lnTo>
                    <a:pt x="338" y="1140"/>
                  </a:lnTo>
                  <a:lnTo>
                    <a:pt x="324" y="1140"/>
                  </a:lnTo>
                  <a:lnTo>
                    <a:pt x="309" y="1140"/>
                  </a:lnTo>
                  <a:lnTo>
                    <a:pt x="53" y="1140"/>
                  </a:lnTo>
                  <a:lnTo>
                    <a:pt x="0" y="879"/>
                  </a:lnTo>
                  <a:lnTo>
                    <a:pt x="43" y="879"/>
                  </a:lnTo>
                  <a:lnTo>
                    <a:pt x="53" y="938"/>
                  </a:lnTo>
                  <a:lnTo>
                    <a:pt x="67" y="997"/>
                  </a:lnTo>
                  <a:lnTo>
                    <a:pt x="77" y="1017"/>
                  </a:lnTo>
                  <a:lnTo>
                    <a:pt x="92" y="1027"/>
                  </a:lnTo>
                  <a:lnTo>
                    <a:pt x="121" y="1037"/>
                  </a:lnTo>
                  <a:lnTo>
                    <a:pt x="174" y="1037"/>
                  </a:lnTo>
                  <a:lnTo>
                    <a:pt x="300" y="1037"/>
                  </a:lnTo>
                  <a:lnTo>
                    <a:pt x="271" y="948"/>
                  </a:lnTo>
                  <a:lnTo>
                    <a:pt x="222" y="859"/>
                  </a:lnTo>
                  <a:lnTo>
                    <a:pt x="159" y="760"/>
                  </a:lnTo>
                  <a:lnTo>
                    <a:pt x="106" y="676"/>
                  </a:lnTo>
                  <a:lnTo>
                    <a:pt x="63" y="588"/>
                  </a:lnTo>
                  <a:lnTo>
                    <a:pt x="34" y="499"/>
                  </a:lnTo>
                  <a:lnTo>
                    <a:pt x="19" y="405"/>
                  </a:lnTo>
                  <a:lnTo>
                    <a:pt x="34" y="311"/>
                  </a:lnTo>
                  <a:lnTo>
                    <a:pt x="67" y="227"/>
                  </a:lnTo>
                  <a:lnTo>
                    <a:pt x="125" y="153"/>
                  </a:lnTo>
                  <a:lnTo>
                    <a:pt x="198" y="89"/>
                  </a:lnTo>
                  <a:lnTo>
                    <a:pt x="290" y="45"/>
                  </a:lnTo>
                  <a:lnTo>
                    <a:pt x="391" y="10"/>
                  </a:lnTo>
                  <a:lnTo>
                    <a:pt x="5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4" name="Rectangle 16"/>
            <p:cNvSpPr>
              <a:spLocks noChangeArrowheads="1"/>
            </p:cNvSpPr>
            <p:nvPr/>
          </p:nvSpPr>
          <p:spPr bwMode="auto">
            <a:xfrm>
              <a:off x="9114" y="3182"/>
              <a:ext cx="1151" cy="79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5" name="Freeform 17"/>
            <p:cNvSpPr>
              <a:spLocks/>
            </p:cNvSpPr>
            <p:nvPr/>
          </p:nvSpPr>
          <p:spPr bwMode="auto">
            <a:xfrm>
              <a:off x="10478" y="1844"/>
              <a:ext cx="367" cy="1619"/>
            </a:xfrm>
            <a:custGeom>
              <a:avLst/>
              <a:gdLst/>
              <a:ahLst/>
              <a:cxnLst>
                <a:cxn ang="0">
                  <a:pos x="353" y="0"/>
                </a:cxn>
                <a:cxn ang="0">
                  <a:pos x="358" y="0"/>
                </a:cxn>
                <a:cxn ang="0">
                  <a:pos x="363" y="5"/>
                </a:cxn>
                <a:cxn ang="0">
                  <a:pos x="367" y="10"/>
                </a:cxn>
                <a:cxn ang="0">
                  <a:pos x="367" y="20"/>
                </a:cxn>
                <a:cxn ang="0">
                  <a:pos x="367" y="20"/>
                </a:cxn>
                <a:cxn ang="0">
                  <a:pos x="367" y="25"/>
                </a:cxn>
                <a:cxn ang="0">
                  <a:pos x="363" y="30"/>
                </a:cxn>
                <a:cxn ang="0">
                  <a:pos x="358" y="35"/>
                </a:cxn>
                <a:cxn ang="0">
                  <a:pos x="348" y="45"/>
                </a:cxn>
                <a:cxn ang="0">
                  <a:pos x="261" y="153"/>
                </a:cxn>
                <a:cxn ang="0">
                  <a:pos x="193" y="272"/>
                </a:cxn>
                <a:cxn ang="0">
                  <a:pos x="145" y="400"/>
                </a:cxn>
                <a:cxn ang="0">
                  <a:pos x="116" y="533"/>
                </a:cxn>
                <a:cxn ang="0">
                  <a:pos x="97" y="671"/>
                </a:cxn>
                <a:cxn ang="0">
                  <a:pos x="92" y="810"/>
                </a:cxn>
                <a:cxn ang="0">
                  <a:pos x="97" y="918"/>
                </a:cxn>
                <a:cxn ang="0">
                  <a:pos x="106" y="1032"/>
                </a:cxn>
                <a:cxn ang="0">
                  <a:pos x="126" y="1145"/>
                </a:cxn>
                <a:cxn ang="0">
                  <a:pos x="159" y="1264"/>
                </a:cxn>
                <a:cxn ang="0">
                  <a:pos x="203" y="1372"/>
                </a:cxn>
                <a:cxn ang="0">
                  <a:pos x="266" y="1476"/>
                </a:cxn>
                <a:cxn ang="0">
                  <a:pos x="343" y="1570"/>
                </a:cxn>
                <a:cxn ang="0">
                  <a:pos x="353" y="1579"/>
                </a:cxn>
                <a:cxn ang="0">
                  <a:pos x="363" y="1589"/>
                </a:cxn>
                <a:cxn ang="0">
                  <a:pos x="367" y="1594"/>
                </a:cxn>
                <a:cxn ang="0">
                  <a:pos x="367" y="1599"/>
                </a:cxn>
                <a:cxn ang="0">
                  <a:pos x="367" y="1599"/>
                </a:cxn>
                <a:cxn ang="0">
                  <a:pos x="367" y="1604"/>
                </a:cxn>
                <a:cxn ang="0">
                  <a:pos x="367" y="1604"/>
                </a:cxn>
                <a:cxn ang="0">
                  <a:pos x="367" y="1614"/>
                </a:cxn>
                <a:cxn ang="0">
                  <a:pos x="358" y="1619"/>
                </a:cxn>
                <a:cxn ang="0">
                  <a:pos x="353" y="1619"/>
                </a:cxn>
                <a:cxn ang="0">
                  <a:pos x="334" y="1609"/>
                </a:cxn>
                <a:cxn ang="0">
                  <a:pos x="300" y="1584"/>
                </a:cxn>
                <a:cxn ang="0">
                  <a:pos x="256" y="1540"/>
                </a:cxn>
                <a:cxn ang="0">
                  <a:pos x="208" y="1481"/>
                </a:cxn>
                <a:cxn ang="0">
                  <a:pos x="155" y="1407"/>
                </a:cxn>
                <a:cxn ang="0">
                  <a:pos x="106" y="1313"/>
                </a:cxn>
                <a:cxn ang="0">
                  <a:pos x="53" y="1175"/>
                </a:cxn>
                <a:cxn ang="0">
                  <a:pos x="19" y="1042"/>
                </a:cxn>
                <a:cxn ang="0">
                  <a:pos x="5" y="918"/>
                </a:cxn>
                <a:cxn ang="0">
                  <a:pos x="0" y="810"/>
                </a:cxn>
                <a:cxn ang="0">
                  <a:pos x="5" y="701"/>
                </a:cxn>
                <a:cxn ang="0">
                  <a:pos x="19" y="578"/>
                </a:cxn>
                <a:cxn ang="0">
                  <a:pos x="48" y="449"/>
                </a:cxn>
                <a:cxn ang="0">
                  <a:pos x="101" y="316"/>
                </a:cxn>
                <a:cxn ang="0">
                  <a:pos x="140" y="232"/>
                </a:cxn>
                <a:cxn ang="0">
                  <a:pos x="188" y="163"/>
                </a:cxn>
                <a:cxn ang="0">
                  <a:pos x="232" y="104"/>
                </a:cxn>
                <a:cxn ang="0">
                  <a:pos x="276" y="59"/>
                </a:cxn>
                <a:cxn ang="0">
                  <a:pos x="309" y="30"/>
                </a:cxn>
                <a:cxn ang="0">
                  <a:pos x="338" y="10"/>
                </a:cxn>
                <a:cxn ang="0">
                  <a:pos x="353" y="0"/>
                </a:cxn>
              </a:cxnLst>
              <a:rect l="0" t="0" r="r" b="b"/>
              <a:pathLst>
                <a:path w="367" h="1619">
                  <a:moveTo>
                    <a:pt x="353" y="0"/>
                  </a:moveTo>
                  <a:lnTo>
                    <a:pt x="358" y="0"/>
                  </a:lnTo>
                  <a:lnTo>
                    <a:pt x="363" y="5"/>
                  </a:lnTo>
                  <a:lnTo>
                    <a:pt x="367" y="10"/>
                  </a:lnTo>
                  <a:lnTo>
                    <a:pt x="367" y="20"/>
                  </a:lnTo>
                  <a:lnTo>
                    <a:pt x="367" y="20"/>
                  </a:lnTo>
                  <a:lnTo>
                    <a:pt x="367" y="25"/>
                  </a:lnTo>
                  <a:lnTo>
                    <a:pt x="363" y="30"/>
                  </a:lnTo>
                  <a:lnTo>
                    <a:pt x="358" y="35"/>
                  </a:lnTo>
                  <a:lnTo>
                    <a:pt x="348" y="45"/>
                  </a:lnTo>
                  <a:lnTo>
                    <a:pt x="261" y="153"/>
                  </a:lnTo>
                  <a:lnTo>
                    <a:pt x="193" y="272"/>
                  </a:lnTo>
                  <a:lnTo>
                    <a:pt x="145" y="400"/>
                  </a:lnTo>
                  <a:lnTo>
                    <a:pt x="116" y="533"/>
                  </a:lnTo>
                  <a:lnTo>
                    <a:pt x="97" y="671"/>
                  </a:lnTo>
                  <a:lnTo>
                    <a:pt x="92" y="810"/>
                  </a:lnTo>
                  <a:lnTo>
                    <a:pt x="97" y="918"/>
                  </a:lnTo>
                  <a:lnTo>
                    <a:pt x="106" y="1032"/>
                  </a:lnTo>
                  <a:lnTo>
                    <a:pt x="126" y="1145"/>
                  </a:lnTo>
                  <a:lnTo>
                    <a:pt x="159" y="1264"/>
                  </a:lnTo>
                  <a:lnTo>
                    <a:pt x="203" y="1372"/>
                  </a:lnTo>
                  <a:lnTo>
                    <a:pt x="266" y="1476"/>
                  </a:lnTo>
                  <a:lnTo>
                    <a:pt x="343" y="1570"/>
                  </a:lnTo>
                  <a:lnTo>
                    <a:pt x="353" y="1579"/>
                  </a:lnTo>
                  <a:lnTo>
                    <a:pt x="363" y="1589"/>
                  </a:lnTo>
                  <a:lnTo>
                    <a:pt x="367" y="1594"/>
                  </a:lnTo>
                  <a:lnTo>
                    <a:pt x="367" y="1599"/>
                  </a:lnTo>
                  <a:lnTo>
                    <a:pt x="367" y="1599"/>
                  </a:lnTo>
                  <a:lnTo>
                    <a:pt x="367" y="1604"/>
                  </a:lnTo>
                  <a:lnTo>
                    <a:pt x="367" y="1604"/>
                  </a:lnTo>
                  <a:lnTo>
                    <a:pt x="367" y="1614"/>
                  </a:lnTo>
                  <a:lnTo>
                    <a:pt x="358" y="1619"/>
                  </a:lnTo>
                  <a:lnTo>
                    <a:pt x="353" y="1619"/>
                  </a:lnTo>
                  <a:lnTo>
                    <a:pt x="334" y="1609"/>
                  </a:lnTo>
                  <a:lnTo>
                    <a:pt x="300" y="1584"/>
                  </a:lnTo>
                  <a:lnTo>
                    <a:pt x="256" y="1540"/>
                  </a:lnTo>
                  <a:lnTo>
                    <a:pt x="208" y="1481"/>
                  </a:lnTo>
                  <a:lnTo>
                    <a:pt x="155" y="1407"/>
                  </a:lnTo>
                  <a:lnTo>
                    <a:pt x="106" y="1313"/>
                  </a:lnTo>
                  <a:lnTo>
                    <a:pt x="53" y="1175"/>
                  </a:lnTo>
                  <a:lnTo>
                    <a:pt x="19" y="1042"/>
                  </a:lnTo>
                  <a:lnTo>
                    <a:pt x="5" y="918"/>
                  </a:lnTo>
                  <a:lnTo>
                    <a:pt x="0" y="810"/>
                  </a:lnTo>
                  <a:lnTo>
                    <a:pt x="5" y="701"/>
                  </a:lnTo>
                  <a:lnTo>
                    <a:pt x="19" y="578"/>
                  </a:lnTo>
                  <a:lnTo>
                    <a:pt x="48" y="449"/>
                  </a:lnTo>
                  <a:lnTo>
                    <a:pt x="101" y="316"/>
                  </a:lnTo>
                  <a:lnTo>
                    <a:pt x="140" y="232"/>
                  </a:lnTo>
                  <a:lnTo>
                    <a:pt x="188" y="163"/>
                  </a:lnTo>
                  <a:lnTo>
                    <a:pt x="232" y="104"/>
                  </a:lnTo>
                  <a:lnTo>
                    <a:pt x="276" y="59"/>
                  </a:lnTo>
                  <a:lnTo>
                    <a:pt x="309" y="30"/>
                  </a:lnTo>
                  <a:lnTo>
                    <a:pt x="338" y="10"/>
                  </a:lnTo>
                  <a:lnTo>
                    <a:pt x="3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6" name="Freeform 18"/>
            <p:cNvSpPr>
              <a:spLocks/>
            </p:cNvSpPr>
            <p:nvPr/>
          </p:nvSpPr>
          <p:spPr bwMode="auto">
            <a:xfrm>
              <a:off x="10995" y="1953"/>
              <a:ext cx="958" cy="1105"/>
            </a:xfrm>
            <a:custGeom>
              <a:avLst/>
              <a:gdLst/>
              <a:ahLst/>
              <a:cxnLst>
                <a:cxn ang="0">
                  <a:pos x="334" y="5"/>
                </a:cxn>
                <a:cxn ang="0">
                  <a:pos x="455" y="5"/>
                </a:cxn>
                <a:cxn ang="0">
                  <a:pos x="552" y="5"/>
                </a:cxn>
                <a:cxn ang="0">
                  <a:pos x="735" y="0"/>
                </a:cxn>
                <a:cxn ang="0">
                  <a:pos x="750" y="5"/>
                </a:cxn>
                <a:cxn ang="0">
                  <a:pos x="760" y="10"/>
                </a:cxn>
                <a:cxn ang="0">
                  <a:pos x="760" y="34"/>
                </a:cxn>
                <a:cxn ang="0">
                  <a:pos x="750" y="44"/>
                </a:cxn>
                <a:cxn ang="0">
                  <a:pos x="721" y="49"/>
                </a:cxn>
                <a:cxn ang="0">
                  <a:pos x="639" y="49"/>
                </a:cxn>
                <a:cxn ang="0">
                  <a:pos x="566" y="64"/>
                </a:cxn>
                <a:cxn ang="0">
                  <a:pos x="537" y="98"/>
                </a:cxn>
                <a:cxn ang="0">
                  <a:pos x="532" y="128"/>
                </a:cxn>
                <a:cxn ang="0">
                  <a:pos x="315" y="1016"/>
                </a:cxn>
                <a:cxn ang="0">
                  <a:pos x="310" y="1031"/>
                </a:cxn>
                <a:cxn ang="0">
                  <a:pos x="310" y="1036"/>
                </a:cxn>
                <a:cxn ang="0">
                  <a:pos x="315" y="1051"/>
                </a:cxn>
                <a:cxn ang="0">
                  <a:pos x="329" y="1056"/>
                </a:cxn>
                <a:cxn ang="0">
                  <a:pos x="610" y="1046"/>
                </a:cxn>
                <a:cxn ang="0">
                  <a:pos x="745" y="987"/>
                </a:cxn>
                <a:cxn ang="0">
                  <a:pos x="837" y="893"/>
                </a:cxn>
                <a:cxn ang="0">
                  <a:pos x="890" y="780"/>
                </a:cxn>
                <a:cxn ang="0">
                  <a:pos x="919" y="705"/>
                </a:cxn>
                <a:cxn ang="0">
                  <a:pos x="934" y="691"/>
                </a:cxn>
                <a:cxn ang="0">
                  <a:pos x="948" y="691"/>
                </a:cxn>
                <a:cxn ang="0">
                  <a:pos x="958" y="701"/>
                </a:cxn>
                <a:cxn ang="0">
                  <a:pos x="958" y="710"/>
                </a:cxn>
                <a:cxn ang="0">
                  <a:pos x="958" y="720"/>
                </a:cxn>
                <a:cxn ang="0">
                  <a:pos x="827" y="1076"/>
                </a:cxn>
                <a:cxn ang="0">
                  <a:pos x="818" y="1100"/>
                </a:cxn>
                <a:cxn ang="0">
                  <a:pos x="798" y="1105"/>
                </a:cxn>
                <a:cxn ang="0">
                  <a:pos x="44" y="1105"/>
                </a:cxn>
                <a:cxn ang="0">
                  <a:pos x="15" y="1105"/>
                </a:cxn>
                <a:cxn ang="0">
                  <a:pos x="0" y="1095"/>
                </a:cxn>
                <a:cxn ang="0">
                  <a:pos x="0" y="1076"/>
                </a:cxn>
                <a:cxn ang="0">
                  <a:pos x="10" y="1061"/>
                </a:cxn>
                <a:cxn ang="0">
                  <a:pos x="29" y="1056"/>
                </a:cxn>
                <a:cxn ang="0">
                  <a:pos x="107" y="1051"/>
                </a:cxn>
                <a:cxn ang="0">
                  <a:pos x="165" y="1031"/>
                </a:cxn>
                <a:cxn ang="0">
                  <a:pos x="189" y="977"/>
                </a:cxn>
                <a:cxn ang="0">
                  <a:pos x="402" y="98"/>
                </a:cxn>
                <a:cxn ang="0">
                  <a:pos x="407" y="84"/>
                </a:cxn>
                <a:cxn ang="0">
                  <a:pos x="407" y="69"/>
                </a:cxn>
                <a:cxn ang="0">
                  <a:pos x="392" y="59"/>
                </a:cxn>
                <a:cxn ang="0">
                  <a:pos x="363" y="54"/>
                </a:cxn>
                <a:cxn ang="0">
                  <a:pos x="324" y="49"/>
                </a:cxn>
                <a:cxn ang="0">
                  <a:pos x="300" y="49"/>
                </a:cxn>
                <a:cxn ang="0">
                  <a:pos x="276" y="49"/>
                </a:cxn>
                <a:cxn ang="0">
                  <a:pos x="262" y="39"/>
                </a:cxn>
                <a:cxn ang="0">
                  <a:pos x="262" y="20"/>
                </a:cxn>
                <a:cxn ang="0">
                  <a:pos x="271" y="5"/>
                </a:cxn>
                <a:cxn ang="0">
                  <a:pos x="281" y="0"/>
                </a:cxn>
              </a:cxnLst>
              <a:rect l="0" t="0" r="r" b="b"/>
              <a:pathLst>
                <a:path w="958" h="1105">
                  <a:moveTo>
                    <a:pt x="291" y="0"/>
                  </a:moveTo>
                  <a:lnTo>
                    <a:pt x="334" y="5"/>
                  </a:lnTo>
                  <a:lnTo>
                    <a:pt x="397" y="5"/>
                  </a:lnTo>
                  <a:lnTo>
                    <a:pt x="455" y="5"/>
                  </a:lnTo>
                  <a:lnTo>
                    <a:pt x="498" y="5"/>
                  </a:lnTo>
                  <a:lnTo>
                    <a:pt x="552" y="5"/>
                  </a:lnTo>
                  <a:lnTo>
                    <a:pt x="682" y="5"/>
                  </a:lnTo>
                  <a:lnTo>
                    <a:pt x="735" y="0"/>
                  </a:lnTo>
                  <a:lnTo>
                    <a:pt x="740" y="0"/>
                  </a:lnTo>
                  <a:lnTo>
                    <a:pt x="750" y="5"/>
                  </a:lnTo>
                  <a:lnTo>
                    <a:pt x="755" y="5"/>
                  </a:lnTo>
                  <a:lnTo>
                    <a:pt x="760" y="10"/>
                  </a:lnTo>
                  <a:lnTo>
                    <a:pt x="760" y="20"/>
                  </a:lnTo>
                  <a:lnTo>
                    <a:pt x="760" y="34"/>
                  </a:lnTo>
                  <a:lnTo>
                    <a:pt x="755" y="39"/>
                  </a:lnTo>
                  <a:lnTo>
                    <a:pt x="750" y="44"/>
                  </a:lnTo>
                  <a:lnTo>
                    <a:pt x="740" y="49"/>
                  </a:lnTo>
                  <a:lnTo>
                    <a:pt x="721" y="49"/>
                  </a:lnTo>
                  <a:lnTo>
                    <a:pt x="702" y="49"/>
                  </a:lnTo>
                  <a:lnTo>
                    <a:pt x="639" y="49"/>
                  </a:lnTo>
                  <a:lnTo>
                    <a:pt x="595" y="59"/>
                  </a:lnTo>
                  <a:lnTo>
                    <a:pt x="566" y="64"/>
                  </a:lnTo>
                  <a:lnTo>
                    <a:pt x="547" y="79"/>
                  </a:lnTo>
                  <a:lnTo>
                    <a:pt x="537" y="98"/>
                  </a:lnTo>
                  <a:lnTo>
                    <a:pt x="532" y="128"/>
                  </a:lnTo>
                  <a:lnTo>
                    <a:pt x="532" y="128"/>
                  </a:lnTo>
                  <a:lnTo>
                    <a:pt x="320" y="1002"/>
                  </a:lnTo>
                  <a:lnTo>
                    <a:pt x="315" y="1016"/>
                  </a:lnTo>
                  <a:lnTo>
                    <a:pt x="310" y="1026"/>
                  </a:lnTo>
                  <a:lnTo>
                    <a:pt x="310" y="1031"/>
                  </a:lnTo>
                  <a:lnTo>
                    <a:pt x="310" y="1036"/>
                  </a:lnTo>
                  <a:lnTo>
                    <a:pt x="310" y="1036"/>
                  </a:lnTo>
                  <a:lnTo>
                    <a:pt x="310" y="1046"/>
                  </a:lnTo>
                  <a:lnTo>
                    <a:pt x="315" y="1051"/>
                  </a:lnTo>
                  <a:lnTo>
                    <a:pt x="320" y="1051"/>
                  </a:lnTo>
                  <a:lnTo>
                    <a:pt x="329" y="1056"/>
                  </a:lnTo>
                  <a:lnTo>
                    <a:pt x="513" y="1056"/>
                  </a:lnTo>
                  <a:lnTo>
                    <a:pt x="610" y="1046"/>
                  </a:lnTo>
                  <a:lnTo>
                    <a:pt x="682" y="1026"/>
                  </a:lnTo>
                  <a:lnTo>
                    <a:pt x="745" y="987"/>
                  </a:lnTo>
                  <a:lnTo>
                    <a:pt x="798" y="942"/>
                  </a:lnTo>
                  <a:lnTo>
                    <a:pt x="837" y="893"/>
                  </a:lnTo>
                  <a:lnTo>
                    <a:pt x="866" y="839"/>
                  </a:lnTo>
                  <a:lnTo>
                    <a:pt x="890" y="780"/>
                  </a:lnTo>
                  <a:lnTo>
                    <a:pt x="914" y="720"/>
                  </a:lnTo>
                  <a:lnTo>
                    <a:pt x="919" y="705"/>
                  </a:lnTo>
                  <a:lnTo>
                    <a:pt x="924" y="696"/>
                  </a:lnTo>
                  <a:lnTo>
                    <a:pt x="934" y="691"/>
                  </a:lnTo>
                  <a:lnTo>
                    <a:pt x="939" y="691"/>
                  </a:lnTo>
                  <a:lnTo>
                    <a:pt x="948" y="691"/>
                  </a:lnTo>
                  <a:lnTo>
                    <a:pt x="953" y="696"/>
                  </a:lnTo>
                  <a:lnTo>
                    <a:pt x="958" y="701"/>
                  </a:lnTo>
                  <a:lnTo>
                    <a:pt x="958" y="705"/>
                  </a:lnTo>
                  <a:lnTo>
                    <a:pt x="958" y="710"/>
                  </a:lnTo>
                  <a:lnTo>
                    <a:pt x="958" y="710"/>
                  </a:lnTo>
                  <a:lnTo>
                    <a:pt x="958" y="720"/>
                  </a:lnTo>
                  <a:lnTo>
                    <a:pt x="953" y="730"/>
                  </a:lnTo>
                  <a:lnTo>
                    <a:pt x="827" y="1076"/>
                  </a:lnTo>
                  <a:lnTo>
                    <a:pt x="823" y="1090"/>
                  </a:lnTo>
                  <a:lnTo>
                    <a:pt x="818" y="1100"/>
                  </a:lnTo>
                  <a:lnTo>
                    <a:pt x="808" y="1105"/>
                  </a:lnTo>
                  <a:lnTo>
                    <a:pt x="798" y="1105"/>
                  </a:lnTo>
                  <a:lnTo>
                    <a:pt x="779" y="1105"/>
                  </a:lnTo>
                  <a:lnTo>
                    <a:pt x="44" y="1105"/>
                  </a:lnTo>
                  <a:lnTo>
                    <a:pt x="29" y="1105"/>
                  </a:lnTo>
                  <a:lnTo>
                    <a:pt x="15" y="1105"/>
                  </a:lnTo>
                  <a:lnTo>
                    <a:pt x="5" y="1100"/>
                  </a:lnTo>
                  <a:lnTo>
                    <a:pt x="0" y="1095"/>
                  </a:lnTo>
                  <a:lnTo>
                    <a:pt x="0" y="1090"/>
                  </a:lnTo>
                  <a:lnTo>
                    <a:pt x="0" y="1076"/>
                  </a:lnTo>
                  <a:lnTo>
                    <a:pt x="5" y="1066"/>
                  </a:lnTo>
                  <a:lnTo>
                    <a:pt x="10" y="1061"/>
                  </a:lnTo>
                  <a:lnTo>
                    <a:pt x="20" y="1056"/>
                  </a:lnTo>
                  <a:lnTo>
                    <a:pt x="29" y="1056"/>
                  </a:lnTo>
                  <a:lnTo>
                    <a:pt x="44" y="1056"/>
                  </a:lnTo>
                  <a:lnTo>
                    <a:pt x="107" y="1051"/>
                  </a:lnTo>
                  <a:lnTo>
                    <a:pt x="145" y="1046"/>
                  </a:lnTo>
                  <a:lnTo>
                    <a:pt x="165" y="1031"/>
                  </a:lnTo>
                  <a:lnTo>
                    <a:pt x="179" y="1011"/>
                  </a:lnTo>
                  <a:lnTo>
                    <a:pt x="189" y="977"/>
                  </a:lnTo>
                  <a:lnTo>
                    <a:pt x="402" y="113"/>
                  </a:lnTo>
                  <a:lnTo>
                    <a:pt x="402" y="98"/>
                  </a:lnTo>
                  <a:lnTo>
                    <a:pt x="407" y="89"/>
                  </a:lnTo>
                  <a:lnTo>
                    <a:pt x="407" y="84"/>
                  </a:lnTo>
                  <a:lnTo>
                    <a:pt x="407" y="79"/>
                  </a:lnTo>
                  <a:lnTo>
                    <a:pt x="407" y="69"/>
                  </a:lnTo>
                  <a:lnTo>
                    <a:pt x="402" y="64"/>
                  </a:lnTo>
                  <a:lnTo>
                    <a:pt x="392" y="59"/>
                  </a:lnTo>
                  <a:lnTo>
                    <a:pt x="378" y="59"/>
                  </a:lnTo>
                  <a:lnTo>
                    <a:pt x="363" y="54"/>
                  </a:lnTo>
                  <a:lnTo>
                    <a:pt x="344" y="54"/>
                  </a:lnTo>
                  <a:lnTo>
                    <a:pt x="324" y="49"/>
                  </a:lnTo>
                  <a:lnTo>
                    <a:pt x="310" y="49"/>
                  </a:lnTo>
                  <a:lnTo>
                    <a:pt x="300" y="49"/>
                  </a:lnTo>
                  <a:lnTo>
                    <a:pt x="286" y="49"/>
                  </a:lnTo>
                  <a:lnTo>
                    <a:pt x="276" y="49"/>
                  </a:lnTo>
                  <a:lnTo>
                    <a:pt x="266" y="44"/>
                  </a:lnTo>
                  <a:lnTo>
                    <a:pt x="262" y="39"/>
                  </a:lnTo>
                  <a:lnTo>
                    <a:pt x="262" y="34"/>
                  </a:lnTo>
                  <a:lnTo>
                    <a:pt x="262" y="20"/>
                  </a:lnTo>
                  <a:lnTo>
                    <a:pt x="266" y="10"/>
                  </a:lnTo>
                  <a:lnTo>
                    <a:pt x="271" y="5"/>
                  </a:lnTo>
                  <a:lnTo>
                    <a:pt x="276" y="5"/>
                  </a:lnTo>
                  <a:lnTo>
                    <a:pt x="281" y="0"/>
                  </a:lnTo>
                  <a:lnTo>
                    <a:pt x="2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7" name="Freeform 19"/>
            <p:cNvSpPr>
              <a:spLocks noEditPoints="1"/>
            </p:cNvSpPr>
            <p:nvPr/>
          </p:nvSpPr>
          <p:spPr bwMode="auto">
            <a:xfrm>
              <a:off x="12161" y="2362"/>
              <a:ext cx="174" cy="1012"/>
            </a:xfrm>
            <a:custGeom>
              <a:avLst/>
              <a:gdLst/>
              <a:ahLst/>
              <a:cxnLst>
                <a:cxn ang="0">
                  <a:pos x="87" y="528"/>
                </a:cxn>
                <a:cxn ang="0">
                  <a:pos x="121" y="533"/>
                </a:cxn>
                <a:cxn ang="0">
                  <a:pos x="145" y="558"/>
                </a:cxn>
                <a:cxn ang="0">
                  <a:pos x="160" y="593"/>
                </a:cxn>
                <a:cxn ang="0">
                  <a:pos x="169" y="627"/>
                </a:cxn>
                <a:cxn ang="0">
                  <a:pos x="174" y="662"/>
                </a:cxn>
                <a:cxn ang="0">
                  <a:pos x="174" y="691"/>
                </a:cxn>
                <a:cxn ang="0">
                  <a:pos x="164" y="780"/>
                </a:cxn>
                <a:cxn ang="0">
                  <a:pos x="145" y="859"/>
                </a:cxn>
                <a:cxn ang="0">
                  <a:pos x="111" y="923"/>
                </a:cxn>
                <a:cxn ang="0">
                  <a:pos x="82" y="968"/>
                </a:cxn>
                <a:cxn ang="0">
                  <a:pos x="58" y="997"/>
                </a:cxn>
                <a:cxn ang="0">
                  <a:pos x="39" y="1012"/>
                </a:cxn>
                <a:cxn ang="0">
                  <a:pos x="34" y="1007"/>
                </a:cxn>
                <a:cxn ang="0">
                  <a:pos x="29" y="1002"/>
                </a:cxn>
                <a:cxn ang="0">
                  <a:pos x="24" y="992"/>
                </a:cxn>
                <a:cxn ang="0">
                  <a:pos x="24" y="987"/>
                </a:cxn>
                <a:cxn ang="0">
                  <a:pos x="29" y="982"/>
                </a:cxn>
                <a:cxn ang="0">
                  <a:pos x="29" y="978"/>
                </a:cxn>
                <a:cxn ang="0">
                  <a:pos x="34" y="968"/>
                </a:cxn>
                <a:cxn ang="0">
                  <a:pos x="87" y="899"/>
                </a:cxn>
                <a:cxn ang="0">
                  <a:pos x="116" y="829"/>
                </a:cxn>
                <a:cxn ang="0">
                  <a:pos x="130" y="765"/>
                </a:cxn>
                <a:cxn ang="0">
                  <a:pos x="135" y="716"/>
                </a:cxn>
                <a:cxn ang="0">
                  <a:pos x="140" y="681"/>
                </a:cxn>
                <a:cxn ang="0">
                  <a:pos x="140" y="681"/>
                </a:cxn>
                <a:cxn ang="0">
                  <a:pos x="126" y="686"/>
                </a:cxn>
                <a:cxn ang="0">
                  <a:pos x="111" y="691"/>
                </a:cxn>
                <a:cxn ang="0">
                  <a:pos x="97" y="696"/>
                </a:cxn>
                <a:cxn ang="0">
                  <a:pos x="92" y="696"/>
                </a:cxn>
                <a:cxn ang="0">
                  <a:pos x="87" y="696"/>
                </a:cxn>
                <a:cxn ang="0">
                  <a:pos x="48" y="691"/>
                </a:cxn>
                <a:cxn ang="0">
                  <a:pos x="24" y="672"/>
                </a:cxn>
                <a:cxn ang="0">
                  <a:pos x="5" y="642"/>
                </a:cxn>
                <a:cxn ang="0">
                  <a:pos x="0" y="612"/>
                </a:cxn>
                <a:cxn ang="0">
                  <a:pos x="5" y="578"/>
                </a:cxn>
                <a:cxn ang="0">
                  <a:pos x="24" y="553"/>
                </a:cxn>
                <a:cxn ang="0">
                  <a:pos x="48" y="533"/>
                </a:cxn>
                <a:cxn ang="0">
                  <a:pos x="87" y="528"/>
                </a:cxn>
                <a:cxn ang="0">
                  <a:pos x="87" y="0"/>
                </a:cxn>
                <a:cxn ang="0">
                  <a:pos x="126" y="10"/>
                </a:cxn>
                <a:cxn ang="0">
                  <a:pos x="155" y="40"/>
                </a:cxn>
                <a:cxn ang="0">
                  <a:pos x="169" y="84"/>
                </a:cxn>
                <a:cxn ang="0">
                  <a:pos x="155" y="129"/>
                </a:cxn>
                <a:cxn ang="0">
                  <a:pos x="126" y="158"/>
                </a:cxn>
                <a:cxn ang="0">
                  <a:pos x="87" y="168"/>
                </a:cxn>
                <a:cxn ang="0">
                  <a:pos x="43" y="158"/>
                </a:cxn>
                <a:cxn ang="0">
                  <a:pos x="14" y="129"/>
                </a:cxn>
                <a:cxn ang="0">
                  <a:pos x="0" y="84"/>
                </a:cxn>
                <a:cxn ang="0">
                  <a:pos x="14" y="40"/>
                </a:cxn>
                <a:cxn ang="0">
                  <a:pos x="43" y="10"/>
                </a:cxn>
                <a:cxn ang="0">
                  <a:pos x="87" y="0"/>
                </a:cxn>
              </a:cxnLst>
              <a:rect l="0" t="0" r="r" b="b"/>
              <a:pathLst>
                <a:path w="174" h="1012">
                  <a:moveTo>
                    <a:pt x="87" y="528"/>
                  </a:moveTo>
                  <a:lnTo>
                    <a:pt x="121" y="533"/>
                  </a:lnTo>
                  <a:lnTo>
                    <a:pt x="145" y="558"/>
                  </a:lnTo>
                  <a:lnTo>
                    <a:pt x="160" y="593"/>
                  </a:lnTo>
                  <a:lnTo>
                    <a:pt x="169" y="627"/>
                  </a:lnTo>
                  <a:lnTo>
                    <a:pt x="174" y="662"/>
                  </a:lnTo>
                  <a:lnTo>
                    <a:pt x="174" y="691"/>
                  </a:lnTo>
                  <a:lnTo>
                    <a:pt x="164" y="780"/>
                  </a:lnTo>
                  <a:lnTo>
                    <a:pt x="145" y="859"/>
                  </a:lnTo>
                  <a:lnTo>
                    <a:pt x="111" y="923"/>
                  </a:lnTo>
                  <a:lnTo>
                    <a:pt x="82" y="968"/>
                  </a:lnTo>
                  <a:lnTo>
                    <a:pt x="58" y="997"/>
                  </a:lnTo>
                  <a:lnTo>
                    <a:pt x="39" y="1012"/>
                  </a:lnTo>
                  <a:lnTo>
                    <a:pt x="34" y="1007"/>
                  </a:lnTo>
                  <a:lnTo>
                    <a:pt x="29" y="1002"/>
                  </a:lnTo>
                  <a:lnTo>
                    <a:pt x="24" y="992"/>
                  </a:lnTo>
                  <a:lnTo>
                    <a:pt x="24" y="987"/>
                  </a:lnTo>
                  <a:lnTo>
                    <a:pt x="29" y="982"/>
                  </a:lnTo>
                  <a:lnTo>
                    <a:pt x="29" y="978"/>
                  </a:lnTo>
                  <a:lnTo>
                    <a:pt x="34" y="968"/>
                  </a:lnTo>
                  <a:lnTo>
                    <a:pt x="87" y="899"/>
                  </a:lnTo>
                  <a:lnTo>
                    <a:pt x="116" y="829"/>
                  </a:lnTo>
                  <a:lnTo>
                    <a:pt x="130" y="765"/>
                  </a:lnTo>
                  <a:lnTo>
                    <a:pt x="135" y="716"/>
                  </a:lnTo>
                  <a:lnTo>
                    <a:pt x="140" y="681"/>
                  </a:lnTo>
                  <a:lnTo>
                    <a:pt x="140" y="681"/>
                  </a:lnTo>
                  <a:lnTo>
                    <a:pt x="126" y="686"/>
                  </a:lnTo>
                  <a:lnTo>
                    <a:pt x="111" y="691"/>
                  </a:lnTo>
                  <a:lnTo>
                    <a:pt x="97" y="696"/>
                  </a:lnTo>
                  <a:lnTo>
                    <a:pt x="92" y="696"/>
                  </a:lnTo>
                  <a:lnTo>
                    <a:pt x="87" y="696"/>
                  </a:lnTo>
                  <a:lnTo>
                    <a:pt x="48" y="691"/>
                  </a:lnTo>
                  <a:lnTo>
                    <a:pt x="24" y="672"/>
                  </a:lnTo>
                  <a:lnTo>
                    <a:pt x="5" y="642"/>
                  </a:lnTo>
                  <a:lnTo>
                    <a:pt x="0" y="612"/>
                  </a:lnTo>
                  <a:lnTo>
                    <a:pt x="5" y="578"/>
                  </a:lnTo>
                  <a:lnTo>
                    <a:pt x="24" y="553"/>
                  </a:lnTo>
                  <a:lnTo>
                    <a:pt x="48" y="533"/>
                  </a:lnTo>
                  <a:lnTo>
                    <a:pt x="87" y="528"/>
                  </a:lnTo>
                  <a:close/>
                  <a:moveTo>
                    <a:pt x="87" y="0"/>
                  </a:moveTo>
                  <a:lnTo>
                    <a:pt x="126" y="10"/>
                  </a:lnTo>
                  <a:lnTo>
                    <a:pt x="155" y="40"/>
                  </a:lnTo>
                  <a:lnTo>
                    <a:pt x="169" y="84"/>
                  </a:lnTo>
                  <a:lnTo>
                    <a:pt x="155" y="129"/>
                  </a:lnTo>
                  <a:lnTo>
                    <a:pt x="126" y="158"/>
                  </a:lnTo>
                  <a:lnTo>
                    <a:pt x="87" y="168"/>
                  </a:lnTo>
                  <a:lnTo>
                    <a:pt x="43" y="158"/>
                  </a:lnTo>
                  <a:lnTo>
                    <a:pt x="14" y="129"/>
                  </a:lnTo>
                  <a:lnTo>
                    <a:pt x="0" y="84"/>
                  </a:lnTo>
                  <a:lnTo>
                    <a:pt x="14" y="40"/>
                  </a:lnTo>
                  <a:lnTo>
                    <a:pt x="43" y="10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8" name="Freeform 20"/>
            <p:cNvSpPr>
              <a:spLocks/>
            </p:cNvSpPr>
            <p:nvPr/>
          </p:nvSpPr>
          <p:spPr bwMode="auto">
            <a:xfrm>
              <a:off x="12761" y="2343"/>
              <a:ext cx="836" cy="1066"/>
            </a:xfrm>
            <a:custGeom>
              <a:avLst/>
              <a:gdLst/>
              <a:ahLst/>
              <a:cxnLst>
                <a:cxn ang="0">
                  <a:pos x="372" y="10"/>
                </a:cxn>
                <a:cxn ang="0">
                  <a:pos x="464" y="74"/>
                </a:cxn>
                <a:cxn ang="0">
                  <a:pos x="522" y="177"/>
                </a:cxn>
                <a:cxn ang="0">
                  <a:pos x="575" y="385"/>
                </a:cxn>
                <a:cxn ang="0">
                  <a:pos x="585" y="508"/>
                </a:cxn>
                <a:cxn ang="0">
                  <a:pos x="793" y="29"/>
                </a:cxn>
                <a:cxn ang="0">
                  <a:pos x="807" y="19"/>
                </a:cxn>
                <a:cxn ang="0">
                  <a:pos x="817" y="19"/>
                </a:cxn>
                <a:cxn ang="0">
                  <a:pos x="822" y="19"/>
                </a:cxn>
                <a:cxn ang="0">
                  <a:pos x="831" y="24"/>
                </a:cxn>
                <a:cxn ang="0">
                  <a:pos x="831" y="39"/>
                </a:cxn>
                <a:cxn ang="0">
                  <a:pos x="822" y="59"/>
                </a:cxn>
                <a:cxn ang="0">
                  <a:pos x="812" y="88"/>
                </a:cxn>
                <a:cxn ang="0">
                  <a:pos x="764" y="187"/>
                </a:cxn>
                <a:cxn ang="0">
                  <a:pos x="667" y="404"/>
                </a:cxn>
                <a:cxn ang="0">
                  <a:pos x="590" y="626"/>
                </a:cxn>
                <a:cxn ang="0">
                  <a:pos x="575" y="686"/>
                </a:cxn>
                <a:cxn ang="0">
                  <a:pos x="556" y="794"/>
                </a:cxn>
                <a:cxn ang="0">
                  <a:pos x="517" y="967"/>
                </a:cxn>
                <a:cxn ang="0">
                  <a:pos x="483" y="1051"/>
                </a:cxn>
                <a:cxn ang="0">
                  <a:pos x="459" y="1061"/>
                </a:cxn>
                <a:cxn ang="0">
                  <a:pos x="449" y="1046"/>
                </a:cxn>
                <a:cxn ang="0">
                  <a:pos x="449" y="1001"/>
                </a:cxn>
                <a:cxn ang="0">
                  <a:pos x="474" y="888"/>
                </a:cxn>
                <a:cxn ang="0">
                  <a:pos x="512" y="750"/>
                </a:cxn>
                <a:cxn ang="0">
                  <a:pos x="536" y="661"/>
                </a:cxn>
                <a:cxn ang="0">
                  <a:pos x="546" y="592"/>
                </a:cxn>
                <a:cxn ang="0">
                  <a:pos x="546" y="478"/>
                </a:cxn>
                <a:cxn ang="0">
                  <a:pos x="536" y="365"/>
                </a:cxn>
                <a:cxn ang="0">
                  <a:pos x="498" y="246"/>
                </a:cxn>
                <a:cxn ang="0">
                  <a:pos x="420" y="153"/>
                </a:cxn>
                <a:cxn ang="0">
                  <a:pos x="290" y="118"/>
                </a:cxn>
                <a:cxn ang="0">
                  <a:pos x="241" y="123"/>
                </a:cxn>
                <a:cxn ang="0">
                  <a:pos x="154" y="153"/>
                </a:cxn>
                <a:cxn ang="0">
                  <a:pos x="67" y="237"/>
                </a:cxn>
                <a:cxn ang="0">
                  <a:pos x="38" y="306"/>
                </a:cxn>
                <a:cxn ang="0">
                  <a:pos x="24" y="315"/>
                </a:cxn>
                <a:cxn ang="0">
                  <a:pos x="4" y="311"/>
                </a:cxn>
                <a:cxn ang="0">
                  <a:pos x="0" y="296"/>
                </a:cxn>
                <a:cxn ang="0">
                  <a:pos x="19" y="232"/>
                </a:cxn>
                <a:cxn ang="0">
                  <a:pos x="82" y="128"/>
                </a:cxn>
                <a:cxn ang="0">
                  <a:pos x="179" y="39"/>
                </a:cxn>
                <a:cxn ang="0">
                  <a:pos x="309" y="0"/>
                </a:cxn>
              </a:cxnLst>
              <a:rect l="0" t="0" r="r" b="b"/>
              <a:pathLst>
                <a:path w="836" h="1066">
                  <a:moveTo>
                    <a:pt x="309" y="0"/>
                  </a:moveTo>
                  <a:lnTo>
                    <a:pt x="372" y="10"/>
                  </a:lnTo>
                  <a:lnTo>
                    <a:pt x="420" y="34"/>
                  </a:lnTo>
                  <a:lnTo>
                    <a:pt x="464" y="74"/>
                  </a:lnTo>
                  <a:lnTo>
                    <a:pt x="493" y="123"/>
                  </a:lnTo>
                  <a:lnTo>
                    <a:pt x="522" y="177"/>
                  </a:lnTo>
                  <a:lnTo>
                    <a:pt x="556" y="291"/>
                  </a:lnTo>
                  <a:lnTo>
                    <a:pt x="575" y="385"/>
                  </a:lnTo>
                  <a:lnTo>
                    <a:pt x="585" y="459"/>
                  </a:lnTo>
                  <a:lnTo>
                    <a:pt x="585" y="508"/>
                  </a:lnTo>
                  <a:lnTo>
                    <a:pt x="682" y="266"/>
                  </a:lnTo>
                  <a:lnTo>
                    <a:pt x="793" y="29"/>
                  </a:lnTo>
                  <a:lnTo>
                    <a:pt x="798" y="24"/>
                  </a:lnTo>
                  <a:lnTo>
                    <a:pt x="807" y="19"/>
                  </a:lnTo>
                  <a:lnTo>
                    <a:pt x="812" y="19"/>
                  </a:lnTo>
                  <a:lnTo>
                    <a:pt x="817" y="19"/>
                  </a:lnTo>
                  <a:lnTo>
                    <a:pt x="817" y="19"/>
                  </a:lnTo>
                  <a:lnTo>
                    <a:pt x="822" y="19"/>
                  </a:lnTo>
                  <a:lnTo>
                    <a:pt x="827" y="24"/>
                  </a:lnTo>
                  <a:lnTo>
                    <a:pt x="831" y="24"/>
                  </a:lnTo>
                  <a:lnTo>
                    <a:pt x="836" y="34"/>
                  </a:lnTo>
                  <a:lnTo>
                    <a:pt x="831" y="39"/>
                  </a:lnTo>
                  <a:lnTo>
                    <a:pt x="831" y="49"/>
                  </a:lnTo>
                  <a:lnTo>
                    <a:pt x="822" y="59"/>
                  </a:lnTo>
                  <a:lnTo>
                    <a:pt x="817" y="74"/>
                  </a:lnTo>
                  <a:lnTo>
                    <a:pt x="812" y="88"/>
                  </a:lnTo>
                  <a:lnTo>
                    <a:pt x="807" y="98"/>
                  </a:lnTo>
                  <a:lnTo>
                    <a:pt x="764" y="187"/>
                  </a:lnTo>
                  <a:lnTo>
                    <a:pt x="715" y="291"/>
                  </a:lnTo>
                  <a:lnTo>
                    <a:pt x="667" y="404"/>
                  </a:lnTo>
                  <a:lnTo>
                    <a:pt x="624" y="518"/>
                  </a:lnTo>
                  <a:lnTo>
                    <a:pt x="590" y="626"/>
                  </a:lnTo>
                  <a:lnTo>
                    <a:pt x="580" y="656"/>
                  </a:lnTo>
                  <a:lnTo>
                    <a:pt x="575" y="686"/>
                  </a:lnTo>
                  <a:lnTo>
                    <a:pt x="570" y="735"/>
                  </a:lnTo>
                  <a:lnTo>
                    <a:pt x="556" y="794"/>
                  </a:lnTo>
                  <a:lnTo>
                    <a:pt x="541" y="873"/>
                  </a:lnTo>
                  <a:lnTo>
                    <a:pt x="517" y="967"/>
                  </a:lnTo>
                  <a:lnTo>
                    <a:pt x="498" y="1021"/>
                  </a:lnTo>
                  <a:lnTo>
                    <a:pt x="483" y="1051"/>
                  </a:lnTo>
                  <a:lnTo>
                    <a:pt x="464" y="1066"/>
                  </a:lnTo>
                  <a:lnTo>
                    <a:pt x="459" y="1061"/>
                  </a:lnTo>
                  <a:lnTo>
                    <a:pt x="449" y="1056"/>
                  </a:lnTo>
                  <a:lnTo>
                    <a:pt x="449" y="1046"/>
                  </a:lnTo>
                  <a:lnTo>
                    <a:pt x="445" y="1036"/>
                  </a:lnTo>
                  <a:lnTo>
                    <a:pt x="449" y="1001"/>
                  </a:lnTo>
                  <a:lnTo>
                    <a:pt x="459" y="952"/>
                  </a:lnTo>
                  <a:lnTo>
                    <a:pt x="474" y="888"/>
                  </a:lnTo>
                  <a:lnTo>
                    <a:pt x="493" y="819"/>
                  </a:lnTo>
                  <a:lnTo>
                    <a:pt x="512" y="750"/>
                  </a:lnTo>
                  <a:lnTo>
                    <a:pt x="527" y="686"/>
                  </a:lnTo>
                  <a:lnTo>
                    <a:pt x="536" y="661"/>
                  </a:lnTo>
                  <a:lnTo>
                    <a:pt x="541" y="631"/>
                  </a:lnTo>
                  <a:lnTo>
                    <a:pt x="546" y="592"/>
                  </a:lnTo>
                  <a:lnTo>
                    <a:pt x="546" y="528"/>
                  </a:lnTo>
                  <a:lnTo>
                    <a:pt x="546" y="478"/>
                  </a:lnTo>
                  <a:lnTo>
                    <a:pt x="541" y="424"/>
                  </a:lnTo>
                  <a:lnTo>
                    <a:pt x="536" y="365"/>
                  </a:lnTo>
                  <a:lnTo>
                    <a:pt x="517" y="306"/>
                  </a:lnTo>
                  <a:lnTo>
                    <a:pt x="498" y="246"/>
                  </a:lnTo>
                  <a:lnTo>
                    <a:pt x="464" y="197"/>
                  </a:lnTo>
                  <a:lnTo>
                    <a:pt x="420" y="153"/>
                  </a:lnTo>
                  <a:lnTo>
                    <a:pt x="362" y="128"/>
                  </a:lnTo>
                  <a:lnTo>
                    <a:pt x="290" y="118"/>
                  </a:lnTo>
                  <a:lnTo>
                    <a:pt x="270" y="118"/>
                  </a:lnTo>
                  <a:lnTo>
                    <a:pt x="241" y="123"/>
                  </a:lnTo>
                  <a:lnTo>
                    <a:pt x="203" y="133"/>
                  </a:lnTo>
                  <a:lnTo>
                    <a:pt x="154" y="153"/>
                  </a:lnTo>
                  <a:lnTo>
                    <a:pt x="111" y="187"/>
                  </a:lnTo>
                  <a:lnTo>
                    <a:pt x="67" y="237"/>
                  </a:lnTo>
                  <a:lnTo>
                    <a:pt x="38" y="306"/>
                  </a:lnTo>
                  <a:lnTo>
                    <a:pt x="38" y="306"/>
                  </a:lnTo>
                  <a:lnTo>
                    <a:pt x="33" y="315"/>
                  </a:lnTo>
                  <a:lnTo>
                    <a:pt x="24" y="315"/>
                  </a:lnTo>
                  <a:lnTo>
                    <a:pt x="14" y="311"/>
                  </a:lnTo>
                  <a:lnTo>
                    <a:pt x="4" y="311"/>
                  </a:lnTo>
                  <a:lnTo>
                    <a:pt x="0" y="306"/>
                  </a:lnTo>
                  <a:lnTo>
                    <a:pt x="0" y="296"/>
                  </a:lnTo>
                  <a:lnTo>
                    <a:pt x="4" y="271"/>
                  </a:lnTo>
                  <a:lnTo>
                    <a:pt x="19" y="232"/>
                  </a:lnTo>
                  <a:lnTo>
                    <a:pt x="48" y="182"/>
                  </a:lnTo>
                  <a:lnTo>
                    <a:pt x="82" y="128"/>
                  </a:lnTo>
                  <a:lnTo>
                    <a:pt x="125" y="84"/>
                  </a:lnTo>
                  <a:lnTo>
                    <a:pt x="179" y="39"/>
                  </a:lnTo>
                  <a:lnTo>
                    <a:pt x="241" y="10"/>
                  </a:lnTo>
                  <a:lnTo>
                    <a:pt x="3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9" name="Freeform 21"/>
            <p:cNvSpPr>
              <a:spLocks noEditPoints="1"/>
            </p:cNvSpPr>
            <p:nvPr/>
          </p:nvSpPr>
          <p:spPr bwMode="auto">
            <a:xfrm>
              <a:off x="13742" y="1844"/>
              <a:ext cx="368" cy="1619"/>
            </a:xfrm>
            <a:custGeom>
              <a:avLst/>
              <a:gdLst/>
              <a:ahLst/>
              <a:cxnLst>
                <a:cxn ang="0">
                  <a:pos x="368" y="810"/>
                </a:cxn>
                <a:cxn ang="0">
                  <a:pos x="368" y="810"/>
                </a:cxn>
                <a:cxn ang="0">
                  <a:pos x="368" y="810"/>
                </a:cxn>
                <a:cxn ang="0">
                  <a:pos x="15" y="0"/>
                </a:cxn>
                <a:cxn ang="0">
                  <a:pos x="34" y="10"/>
                </a:cxn>
                <a:cxn ang="0">
                  <a:pos x="68" y="35"/>
                </a:cxn>
                <a:cxn ang="0">
                  <a:pos x="112" y="79"/>
                </a:cxn>
                <a:cxn ang="0">
                  <a:pos x="160" y="138"/>
                </a:cxn>
                <a:cxn ang="0">
                  <a:pos x="213" y="217"/>
                </a:cxn>
                <a:cxn ang="0">
                  <a:pos x="266" y="306"/>
                </a:cxn>
                <a:cxn ang="0">
                  <a:pos x="320" y="444"/>
                </a:cxn>
                <a:cxn ang="0">
                  <a:pos x="349" y="578"/>
                </a:cxn>
                <a:cxn ang="0">
                  <a:pos x="363" y="706"/>
                </a:cxn>
                <a:cxn ang="0">
                  <a:pos x="368" y="810"/>
                </a:cxn>
                <a:cxn ang="0">
                  <a:pos x="363" y="918"/>
                </a:cxn>
                <a:cxn ang="0">
                  <a:pos x="349" y="1042"/>
                </a:cxn>
                <a:cxn ang="0">
                  <a:pos x="320" y="1170"/>
                </a:cxn>
                <a:cxn ang="0">
                  <a:pos x="271" y="1303"/>
                </a:cxn>
                <a:cxn ang="0">
                  <a:pos x="228" y="1387"/>
                </a:cxn>
                <a:cxn ang="0">
                  <a:pos x="179" y="1456"/>
                </a:cxn>
                <a:cxn ang="0">
                  <a:pos x="136" y="1515"/>
                </a:cxn>
                <a:cxn ang="0">
                  <a:pos x="92" y="1560"/>
                </a:cxn>
                <a:cxn ang="0">
                  <a:pos x="58" y="1594"/>
                </a:cxn>
                <a:cxn ang="0">
                  <a:pos x="29" y="1614"/>
                </a:cxn>
                <a:cxn ang="0">
                  <a:pos x="15" y="1619"/>
                </a:cxn>
                <a:cxn ang="0">
                  <a:pos x="10" y="1619"/>
                </a:cxn>
                <a:cxn ang="0">
                  <a:pos x="0" y="1614"/>
                </a:cxn>
                <a:cxn ang="0">
                  <a:pos x="0" y="1604"/>
                </a:cxn>
                <a:cxn ang="0">
                  <a:pos x="0" y="1599"/>
                </a:cxn>
                <a:cxn ang="0">
                  <a:pos x="0" y="1599"/>
                </a:cxn>
                <a:cxn ang="0">
                  <a:pos x="5" y="1594"/>
                </a:cxn>
                <a:cxn ang="0">
                  <a:pos x="10" y="1584"/>
                </a:cxn>
                <a:cxn ang="0">
                  <a:pos x="25" y="1574"/>
                </a:cxn>
                <a:cxn ang="0">
                  <a:pos x="112" y="1466"/>
                </a:cxn>
                <a:cxn ang="0">
                  <a:pos x="175" y="1347"/>
                </a:cxn>
                <a:cxn ang="0">
                  <a:pos x="223" y="1219"/>
                </a:cxn>
                <a:cxn ang="0">
                  <a:pos x="257" y="1086"/>
                </a:cxn>
                <a:cxn ang="0">
                  <a:pos x="271" y="948"/>
                </a:cxn>
                <a:cxn ang="0">
                  <a:pos x="276" y="810"/>
                </a:cxn>
                <a:cxn ang="0">
                  <a:pos x="271" y="647"/>
                </a:cxn>
                <a:cxn ang="0">
                  <a:pos x="247" y="499"/>
                </a:cxn>
                <a:cxn ang="0">
                  <a:pos x="213" y="365"/>
                </a:cxn>
                <a:cxn ang="0">
                  <a:pos x="165" y="247"/>
                </a:cxn>
                <a:cxn ang="0">
                  <a:pos x="102" y="143"/>
                </a:cxn>
                <a:cxn ang="0">
                  <a:pos x="29" y="54"/>
                </a:cxn>
                <a:cxn ang="0">
                  <a:pos x="15" y="45"/>
                </a:cxn>
                <a:cxn ang="0">
                  <a:pos x="10" y="35"/>
                </a:cxn>
                <a:cxn ang="0">
                  <a:pos x="5" y="25"/>
                </a:cxn>
                <a:cxn ang="0">
                  <a:pos x="0" y="25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10"/>
                </a:cxn>
                <a:cxn ang="0">
                  <a:pos x="10" y="5"/>
                </a:cxn>
                <a:cxn ang="0">
                  <a:pos x="15" y="0"/>
                </a:cxn>
              </a:cxnLst>
              <a:rect l="0" t="0" r="r" b="b"/>
              <a:pathLst>
                <a:path w="368" h="1619">
                  <a:moveTo>
                    <a:pt x="368" y="810"/>
                  </a:moveTo>
                  <a:lnTo>
                    <a:pt x="368" y="810"/>
                  </a:lnTo>
                  <a:lnTo>
                    <a:pt x="368" y="810"/>
                  </a:lnTo>
                  <a:close/>
                  <a:moveTo>
                    <a:pt x="15" y="0"/>
                  </a:moveTo>
                  <a:lnTo>
                    <a:pt x="34" y="10"/>
                  </a:lnTo>
                  <a:lnTo>
                    <a:pt x="68" y="35"/>
                  </a:lnTo>
                  <a:lnTo>
                    <a:pt x="112" y="79"/>
                  </a:lnTo>
                  <a:lnTo>
                    <a:pt x="160" y="138"/>
                  </a:lnTo>
                  <a:lnTo>
                    <a:pt x="213" y="217"/>
                  </a:lnTo>
                  <a:lnTo>
                    <a:pt x="266" y="306"/>
                  </a:lnTo>
                  <a:lnTo>
                    <a:pt x="320" y="444"/>
                  </a:lnTo>
                  <a:lnTo>
                    <a:pt x="349" y="578"/>
                  </a:lnTo>
                  <a:lnTo>
                    <a:pt x="363" y="706"/>
                  </a:lnTo>
                  <a:lnTo>
                    <a:pt x="368" y="810"/>
                  </a:lnTo>
                  <a:lnTo>
                    <a:pt x="363" y="918"/>
                  </a:lnTo>
                  <a:lnTo>
                    <a:pt x="349" y="1042"/>
                  </a:lnTo>
                  <a:lnTo>
                    <a:pt x="320" y="1170"/>
                  </a:lnTo>
                  <a:lnTo>
                    <a:pt x="271" y="1303"/>
                  </a:lnTo>
                  <a:lnTo>
                    <a:pt x="228" y="1387"/>
                  </a:lnTo>
                  <a:lnTo>
                    <a:pt x="179" y="1456"/>
                  </a:lnTo>
                  <a:lnTo>
                    <a:pt x="136" y="1515"/>
                  </a:lnTo>
                  <a:lnTo>
                    <a:pt x="92" y="1560"/>
                  </a:lnTo>
                  <a:lnTo>
                    <a:pt x="58" y="1594"/>
                  </a:lnTo>
                  <a:lnTo>
                    <a:pt x="29" y="1614"/>
                  </a:lnTo>
                  <a:lnTo>
                    <a:pt x="15" y="1619"/>
                  </a:lnTo>
                  <a:lnTo>
                    <a:pt x="10" y="1619"/>
                  </a:lnTo>
                  <a:lnTo>
                    <a:pt x="0" y="1614"/>
                  </a:lnTo>
                  <a:lnTo>
                    <a:pt x="0" y="1604"/>
                  </a:lnTo>
                  <a:lnTo>
                    <a:pt x="0" y="1599"/>
                  </a:lnTo>
                  <a:lnTo>
                    <a:pt x="0" y="1599"/>
                  </a:lnTo>
                  <a:lnTo>
                    <a:pt x="5" y="1594"/>
                  </a:lnTo>
                  <a:lnTo>
                    <a:pt x="10" y="1584"/>
                  </a:lnTo>
                  <a:lnTo>
                    <a:pt x="25" y="1574"/>
                  </a:lnTo>
                  <a:lnTo>
                    <a:pt x="112" y="1466"/>
                  </a:lnTo>
                  <a:lnTo>
                    <a:pt x="175" y="1347"/>
                  </a:lnTo>
                  <a:lnTo>
                    <a:pt x="223" y="1219"/>
                  </a:lnTo>
                  <a:lnTo>
                    <a:pt x="257" y="1086"/>
                  </a:lnTo>
                  <a:lnTo>
                    <a:pt x="271" y="948"/>
                  </a:lnTo>
                  <a:lnTo>
                    <a:pt x="276" y="810"/>
                  </a:lnTo>
                  <a:lnTo>
                    <a:pt x="271" y="647"/>
                  </a:lnTo>
                  <a:lnTo>
                    <a:pt x="247" y="499"/>
                  </a:lnTo>
                  <a:lnTo>
                    <a:pt x="213" y="365"/>
                  </a:lnTo>
                  <a:lnTo>
                    <a:pt x="165" y="247"/>
                  </a:lnTo>
                  <a:lnTo>
                    <a:pt x="102" y="143"/>
                  </a:lnTo>
                  <a:lnTo>
                    <a:pt x="29" y="54"/>
                  </a:lnTo>
                  <a:lnTo>
                    <a:pt x="15" y="45"/>
                  </a:lnTo>
                  <a:lnTo>
                    <a:pt x="10" y="35"/>
                  </a:lnTo>
                  <a:lnTo>
                    <a:pt x="5" y="25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0"/>
                  </a:lnTo>
                  <a:lnTo>
                    <a:pt x="10" y="5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0" name="Freeform 22"/>
            <p:cNvSpPr>
              <a:spLocks/>
            </p:cNvSpPr>
            <p:nvPr/>
          </p:nvSpPr>
          <p:spPr bwMode="auto">
            <a:xfrm>
              <a:off x="14308" y="1953"/>
              <a:ext cx="1306" cy="1105"/>
            </a:xfrm>
            <a:custGeom>
              <a:avLst/>
              <a:gdLst/>
              <a:ahLst/>
              <a:cxnLst>
                <a:cxn ang="0">
                  <a:pos x="1137" y="5"/>
                </a:cxn>
                <a:cxn ang="0">
                  <a:pos x="1296" y="5"/>
                </a:cxn>
                <a:cxn ang="0">
                  <a:pos x="1306" y="15"/>
                </a:cxn>
                <a:cxn ang="0">
                  <a:pos x="1306" y="39"/>
                </a:cxn>
                <a:cxn ang="0">
                  <a:pos x="1282" y="49"/>
                </a:cxn>
                <a:cxn ang="0">
                  <a:pos x="1156" y="79"/>
                </a:cxn>
                <a:cxn ang="0">
                  <a:pos x="1045" y="163"/>
                </a:cxn>
                <a:cxn ang="0">
                  <a:pos x="905" y="311"/>
                </a:cxn>
                <a:cxn ang="0">
                  <a:pos x="745" y="483"/>
                </a:cxn>
                <a:cxn ang="0">
                  <a:pos x="837" y="715"/>
                </a:cxn>
                <a:cxn ang="0">
                  <a:pos x="953" y="982"/>
                </a:cxn>
                <a:cxn ang="0">
                  <a:pos x="1001" y="1051"/>
                </a:cxn>
                <a:cxn ang="0">
                  <a:pos x="1093" y="1056"/>
                </a:cxn>
                <a:cxn ang="0">
                  <a:pos x="1113" y="1066"/>
                </a:cxn>
                <a:cxn ang="0">
                  <a:pos x="1113" y="1095"/>
                </a:cxn>
                <a:cxn ang="0">
                  <a:pos x="1093" y="1105"/>
                </a:cxn>
                <a:cxn ang="0">
                  <a:pos x="997" y="1105"/>
                </a:cxn>
                <a:cxn ang="0">
                  <a:pos x="866" y="1100"/>
                </a:cxn>
                <a:cxn ang="0">
                  <a:pos x="706" y="1105"/>
                </a:cxn>
                <a:cxn ang="0">
                  <a:pos x="687" y="1095"/>
                </a:cxn>
                <a:cxn ang="0">
                  <a:pos x="692" y="1066"/>
                </a:cxn>
                <a:cxn ang="0">
                  <a:pos x="716" y="1056"/>
                </a:cxn>
                <a:cxn ang="0">
                  <a:pos x="808" y="1011"/>
                </a:cxn>
                <a:cxn ang="0">
                  <a:pos x="803" y="997"/>
                </a:cxn>
                <a:cxn ang="0">
                  <a:pos x="498" y="755"/>
                </a:cxn>
                <a:cxn ang="0">
                  <a:pos x="315" y="957"/>
                </a:cxn>
                <a:cxn ang="0">
                  <a:pos x="295" y="1007"/>
                </a:cxn>
                <a:cxn ang="0">
                  <a:pos x="310" y="1041"/>
                </a:cxn>
                <a:cxn ang="0">
                  <a:pos x="339" y="1056"/>
                </a:cxn>
                <a:cxn ang="0">
                  <a:pos x="358" y="1056"/>
                </a:cxn>
                <a:cxn ang="0">
                  <a:pos x="373" y="1066"/>
                </a:cxn>
                <a:cxn ang="0">
                  <a:pos x="373" y="1095"/>
                </a:cxn>
                <a:cxn ang="0">
                  <a:pos x="353" y="1105"/>
                </a:cxn>
                <a:cxn ang="0">
                  <a:pos x="170" y="1100"/>
                </a:cxn>
                <a:cxn ang="0">
                  <a:pos x="10" y="1105"/>
                </a:cxn>
                <a:cxn ang="0">
                  <a:pos x="0" y="1090"/>
                </a:cxn>
                <a:cxn ang="0">
                  <a:pos x="5" y="1066"/>
                </a:cxn>
                <a:cxn ang="0">
                  <a:pos x="24" y="1056"/>
                </a:cxn>
                <a:cxn ang="0">
                  <a:pos x="155" y="1026"/>
                </a:cxn>
                <a:cxn ang="0">
                  <a:pos x="290" y="923"/>
                </a:cxn>
                <a:cxn ang="0">
                  <a:pos x="426" y="79"/>
                </a:cxn>
                <a:cxn ang="0">
                  <a:pos x="319" y="49"/>
                </a:cxn>
                <a:cxn ang="0">
                  <a:pos x="286" y="44"/>
                </a:cxn>
                <a:cxn ang="0">
                  <a:pos x="281" y="20"/>
                </a:cxn>
                <a:cxn ang="0">
                  <a:pos x="300" y="5"/>
                </a:cxn>
                <a:cxn ang="0">
                  <a:pos x="348" y="5"/>
                </a:cxn>
                <a:cxn ang="0">
                  <a:pos x="585" y="5"/>
                </a:cxn>
                <a:cxn ang="0">
                  <a:pos x="697" y="5"/>
                </a:cxn>
                <a:cxn ang="0">
                  <a:pos x="711" y="20"/>
                </a:cxn>
                <a:cxn ang="0">
                  <a:pos x="697" y="49"/>
                </a:cxn>
                <a:cxn ang="0">
                  <a:pos x="639" y="59"/>
                </a:cxn>
                <a:cxn ang="0">
                  <a:pos x="585" y="98"/>
                </a:cxn>
                <a:cxn ang="0">
                  <a:pos x="595" y="118"/>
                </a:cxn>
                <a:cxn ang="0">
                  <a:pos x="982" y="158"/>
                </a:cxn>
                <a:cxn ang="0">
                  <a:pos x="1011" y="118"/>
                </a:cxn>
                <a:cxn ang="0">
                  <a:pos x="1006" y="74"/>
                </a:cxn>
                <a:cxn ang="0">
                  <a:pos x="977" y="54"/>
                </a:cxn>
                <a:cxn ang="0">
                  <a:pos x="953" y="49"/>
                </a:cxn>
                <a:cxn ang="0">
                  <a:pos x="934" y="39"/>
                </a:cxn>
                <a:cxn ang="0">
                  <a:pos x="939" y="10"/>
                </a:cxn>
                <a:cxn ang="0">
                  <a:pos x="958" y="0"/>
                </a:cxn>
              </a:cxnLst>
              <a:rect l="0" t="0" r="r" b="b"/>
              <a:pathLst>
                <a:path w="1306" h="1105">
                  <a:moveTo>
                    <a:pt x="963" y="0"/>
                  </a:moveTo>
                  <a:lnTo>
                    <a:pt x="1050" y="5"/>
                  </a:lnTo>
                  <a:lnTo>
                    <a:pt x="1137" y="5"/>
                  </a:lnTo>
                  <a:lnTo>
                    <a:pt x="1214" y="5"/>
                  </a:lnTo>
                  <a:lnTo>
                    <a:pt x="1287" y="0"/>
                  </a:lnTo>
                  <a:lnTo>
                    <a:pt x="1296" y="5"/>
                  </a:lnTo>
                  <a:lnTo>
                    <a:pt x="1306" y="5"/>
                  </a:lnTo>
                  <a:lnTo>
                    <a:pt x="1306" y="10"/>
                  </a:lnTo>
                  <a:lnTo>
                    <a:pt x="1306" y="15"/>
                  </a:lnTo>
                  <a:lnTo>
                    <a:pt x="1306" y="20"/>
                  </a:lnTo>
                  <a:lnTo>
                    <a:pt x="1306" y="34"/>
                  </a:lnTo>
                  <a:lnTo>
                    <a:pt x="1306" y="39"/>
                  </a:lnTo>
                  <a:lnTo>
                    <a:pt x="1296" y="44"/>
                  </a:lnTo>
                  <a:lnTo>
                    <a:pt x="1292" y="49"/>
                  </a:lnTo>
                  <a:lnTo>
                    <a:pt x="1282" y="49"/>
                  </a:lnTo>
                  <a:lnTo>
                    <a:pt x="1272" y="49"/>
                  </a:lnTo>
                  <a:lnTo>
                    <a:pt x="1209" y="59"/>
                  </a:lnTo>
                  <a:lnTo>
                    <a:pt x="1156" y="79"/>
                  </a:lnTo>
                  <a:lnTo>
                    <a:pt x="1108" y="103"/>
                  </a:lnTo>
                  <a:lnTo>
                    <a:pt x="1074" y="133"/>
                  </a:lnTo>
                  <a:lnTo>
                    <a:pt x="1045" y="163"/>
                  </a:lnTo>
                  <a:lnTo>
                    <a:pt x="1006" y="202"/>
                  </a:lnTo>
                  <a:lnTo>
                    <a:pt x="958" y="256"/>
                  </a:lnTo>
                  <a:lnTo>
                    <a:pt x="905" y="311"/>
                  </a:lnTo>
                  <a:lnTo>
                    <a:pt x="847" y="375"/>
                  </a:lnTo>
                  <a:lnTo>
                    <a:pt x="793" y="434"/>
                  </a:lnTo>
                  <a:lnTo>
                    <a:pt x="745" y="483"/>
                  </a:lnTo>
                  <a:lnTo>
                    <a:pt x="769" y="543"/>
                  </a:lnTo>
                  <a:lnTo>
                    <a:pt x="803" y="622"/>
                  </a:lnTo>
                  <a:lnTo>
                    <a:pt x="837" y="715"/>
                  </a:lnTo>
                  <a:lnTo>
                    <a:pt x="880" y="809"/>
                  </a:lnTo>
                  <a:lnTo>
                    <a:pt x="919" y="903"/>
                  </a:lnTo>
                  <a:lnTo>
                    <a:pt x="953" y="982"/>
                  </a:lnTo>
                  <a:lnTo>
                    <a:pt x="968" y="1016"/>
                  </a:lnTo>
                  <a:lnTo>
                    <a:pt x="982" y="1036"/>
                  </a:lnTo>
                  <a:lnTo>
                    <a:pt x="1001" y="1051"/>
                  </a:lnTo>
                  <a:lnTo>
                    <a:pt x="1035" y="1056"/>
                  </a:lnTo>
                  <a:lnTo>
                    <a:pt x="1088" y="1056"/>
                  </a:lnTo>
                  <a:lnTo>
                    <a:pt x="1093" y="1056"/>
                  </a:lnTo>
                  <a:lnTo>
                    <a:pt x="1103" y="1056"/>
                  </a:lnTo>
                  <a:lnTo>
                    <a:pt x="1108" y="1061"/>
                  </a:lnTo>
                  <a:lnTo>
                    <a:pt x="1113" y="1066"/>
                  </a:lnTo>
                  <a:lnTo>
                    <a:pt x="1117" y="1076"/>
                  </a:lnTo>
                  <a:lnTo>
                    <a:pt x="1113" y="1090"/>
                  </a:lnTo>
                  <a:lnTo>
                    <a:pt x="1113" y="1095"/>
                  </a:lnTo>
                  <a:lnTo>
                    <a:pt x="1103" y="1100"/>
                  </a:lnTo>
                  <a:lnTo>
                    <a:pt x="1098" y="1105"/>
                  </a:lnTo>
                  <a:lnTo>
                    <a:pt x="1093" y="1105"/>
                  </a:lnTo>
                  <a:lnTo>
                    <a:pt x="1088" y="1105"/>
                  </a:lnTo>
                  <a:lnTo>
                    <a:pt x="1050" y="1105"/>
                  </a:lnTo>
                  <a:lnTo>
                    <a:pt x="997" y="1105"/>
                  </a:lnTo>
                  <a:lnTo>
                    <a:pt x="948" y="1100"/>
                  </a:lnTo>
                  <a:lnTo>
                    <a:pt x="909" y="1100"/>
                  </a:lnTo>
                  <a:lnTo>
                    <a:pt x="866" y="1100"/>
                  </a:lnTo>
                  <a:lnTo>
                    <a:pt x="755" y="1105"/>
                  </a:lnTo>
                  <a:lnTo>
                    <a:pt x="711" y="1105"/>
                  </a:lnTo>
                  <a:lnTo>
                    <a:pt x="706" y="1105"/>
                  </a:lnTo>
                  <a:lnTo>
                    <a:pt x="697" y="1105"/>
                  </a:lnTo>
                  <a:lnTo>
                    <a:pt x="692" y="1100"/>
                  </a:lnTo>
                  <a:lnTo>
                    <a:pt x="687" y="1095"/>
                  </a:lnTo>
                  <a:lnTo>
                    <a:pt x="687" y="1085"/>
                  </a:lnTo>
                  <a:lnTo>
                    <a:pt x="687" y="1071"/>
                  </a:lnTo>
                  <a:lnTo>
                    <a:pt x="692" y="1066"/>
                  </a:lnTo>
                  <a:lnTo>
                    <a:pt x="697" y="1061"/>
                  </a:lnTo>
                  <a:lnTo>
                    <a:pt x="706" y="1056"/>
                  </a:lnTo>
                  <a:lnTo>
                    <a:pt x="716" y="1056"/>
                  </a:lnTo>
                  <a:lnTo>
                    <a:pt x="769" y="1046"/>
                  </a:lnTo>
                  <a:lnTo>
                    <a:pt x="798" y="1026"/>
                  </a:lnTo>
                  <a:lnTo>
                    <a:pt x="808" y="1011"/>
                  </a:lnTo>
                  <a:lnTo>
                    <a:pt x="808" y="1007"/>
                  </a:lnTo>
                  <a:lnTo>
                    <a:pt x="808" y="1002"/>
                  </a:lnTo>
                  <a:lnTo>
                    <a:pt x="803" y="997"/>
                  </a:lnTo>
                  <a:lnTo>
                    <a:pt x="803" y="987"/>
                  </a:lnTo>
                  <a:lnTo>
                    <a:pt x="639" y="602"/>
                  </a:lnTo>
                  <a:lnTo>
                    <a:pt x="498" y="755"/>
                  </a:lnTo>
                  <a:lnTo>
                    <a:pt x="334" y="933"/>
                  </a:lnTo>
                  <a:lnTo>
                    <a:pt x="324" y="947"/>
                  </a:lnTo>
                  <a:lnTo>
                    <a:pt x="315" y="957"/>
                  </a:lnTo>
                  <a:lnTo>
                    <a:pt x="305" y="972"/>
                  </a:lnTo>
                  <a:lnTo>
                    <a:pt x="295" y="992"/>
                  </a:lnTo>
                  <a:lnTo>
                    <a:pt x="295" y="1007"/>
                  </a:lnTo>
                  <a:lnTo>
                    <a:pt x="295" y="1021"/>
                  </a:lnTo>
                  <a:lnTo>
                    <a:pt x="300" y="1031"/>
                  </a:lnTo>
                  <a:lnTo>
                    <a:pt x="310" y="1041"/>
                  </a:lnTo>
                  <a:lnTo>
                    <a:pt x="319" y="1046"/>
                  </a:lnTo>
                  <a:lnTo>
                    <a:pt x="329" y="1051"/>
                  </a:lnTo>
                  <a:lnTo>
                    <a:pt x="339" y="1056"/>
                  </a:lnTo>
                  <a:lnTo>
                    <a:pt x="348" y="1056"/>
                  </a:lnTo>
                  <a:lnTo>
                    <a:pt x="358" y="1056"/>
                  </a:lnTo>
                  <a:lnTo>
                    <a:pt x="358" y="1056"/>
                  </a:lnTo>
                  <a:lnTo>
                    <a:pt x="363" y="1056"/>
                  </a:lnTo>
                  <a:lnTo>
                    <a:pt x="368" y="1061"/>
                  </a:lnTo>
                  <a:lnTo>
                    <a:pt x="373" y="1066"/>
                  </a:lnTo>
                  <a:lnTo>
                    <a:pt x="377" y="1071"/>
                  </a:lnTo>
                  <a:lnTo>
                    <a:pt x="373" y="1085"/>
                  </a:lnTo>
                  <a:lnTo>
                    <a:pt x="373" y="1095"/>
                  </a:lnTo>
                  <a:lnTo>
                    <a:pt x="363" y="1100"/>
                  </a:lnTo>
                  <a:lnTo>
                    <a:pt x="358" y="1105"/>
                  </a:lnTo>
                  <a:lnTo>
                    <a:pt x="353" y="1105"/>
                  </a:lnTo>
                  <a:lnTo>
                    <a:pt x="348" y="1105"/>
                  </a:lnTo>
                  <a:lnTo>
                    <a:pt x="261" y="1105"/>
                  </a:lnTo>
                  <a:lnTo>
                    <a:pt x="170" y="1100"/>
                  </a:lnTo>
                  <a:lnTo>
                    <a:pt x="97" y="1105"/>
                  </a:lnTo>
                  <a:lnTo>
                    <a:pt x="20" y="1105"/>
                  </a:lnTo>
                  <a:lnTo>
                    <a:pt x="10" y="1105"/>
                  </a:lnTo>
                  <a:lnTo>
                    <a:pt x="5" y="1100"/>
                  </a:lnTo>
                  <a:lnTo>
                    <a:pt x="0" y="1095"/>
                  </a:lnTo>
                  <a:lnTo>
                    <a:pt x="0" y="1090"/>
                  </a:lnTo>
                  <a:lnTo>
                    <a:pt x="0" y="1090"/>
                  </a:lnTo>
                  <a:lnTo>
                    <a:pt x="0" y="1076"/>
                  </a:lnTo>
                  <a:lnTo>
                    <a:pt x="5" y="1066"/>
                  </a:lnTo>
                  <a:lnTo>
                    <a:pt x="10" y="1061"/>
                  </a:lnTo>
                  <a:lnTo>
                    <a:pt x="15" y="1056"/>
                  </a:lnTo>
                  <a:lnTo>
                    <a:pt x="24" y="1056"/>
                  </a:lnTo>
                  <a:lnTo>
                    <a:pt x="34" y="1056"/>
                  </a:lnTo>
                  <a:lnTo>
                    <a:pt x="97" y="1046"/>
                  </a:lnTo>
                  <a:lnTo>
                    <a:pt x="155" y="1026"/>
                  </a:lnTo>
                  <a:lnTo>
                    <a:pt x="213" y="992"/>
                  </a:lnTo>
                  <a:lnTo>
                    <a:pt x="266" y="942"/>
                  </a:lnTo>
                  <a:lnTo>
                    <a:pt x="290" y="923"/>
                  </a:lnTo>
                  <a:lnTo>
                    <a:pt x="624" y="553"/>
                  </a:lnTo>
                  <a:lnTo>
                    <a:pt x="436" y="103"/>
                  </a:lnTo>
                  <a:lnTo>
                    <a:pt x="426" y="79"/>
                  </a:lnTo>
                  <a:lnTo>
                    <a:pt x="407" y="64"/>
                  </a:lnTo>
                  <a:lnTo>
                    <a:pt x="373" y="54"/>
                  </a:lnTo>
                  <a:lnTo>
                    <a:pt x="319" y="49"/>
                  </a:lnTo>
                  <a:lnTo>
                    <a:pt x="305" y="49"/>
                  </a:lnTo>
                  <a:lnTo>
                    <a:pt x="295" y="49"/>
                  </a:lnTo>
                  <a:lnTo>
                    <a:pt x="286" y="44"/>
                  </a:lnTo>
                  <a:lnTo>
                    <a:pt x="281" y="39"/>
                  </a:lnTo>
                  <a:lnTo>
                    <a:pt x="281" y="34"/>
                  </a:lnTo>
                  <a:lnTo>
                    <a:pt x="281" y="20"/>
                  </a:lnTo>
                  <a:lnTo>
                    <a:pt x="286" y="10"/>
                  </a:lnTo>
                  <a:lnTo>
                    <a:pt x="290" y="5"/>
                  </a:lnTo>
                  <a:lnTo>
                    <a:pt x="300" y="5"/>
                  </a:lnTo>
                  <a:lnTo>
                    <a:pt x="305" y="0"/>
                  </a:lnTo>
                  <a:lnTo>
                    <a:pt x="310" y="0"/>
                  </a:lnTo>
                  <a:lnTo>
                    <a:pt x="348" y="5"/>
                  </a:lnTo>
                  <a:lnTo>
                    <a:pt x="450" y="5"/>
                  </a:lnTo>
                  <a:lnTo>
                    <a:pt x="489" y="5"/>
                  </a:lnTo>
                  <a:lnTo>
                    <a:pt x="585" y="5"/>
                  </a:lnTo>
                  <a:lnTo>
                    <a:pt x="687" y="0"/>
                  </a:lnTo>
                  <a:lnTo>
                    <a:pt x="692" y="0"/>
                  </a:lnTo>
                  <a:lnTo>
                    <a:pt x="697" y="5"/>
                  </a:lnTo>
                  <a:lnTo>
                    <a:pt x="702" y="5"/>
                  </a:lnTo>
                  <a:lnTo>
                    <a:pt x="706" y="10"/>
                  </a:lnTo>
                  <a:lnTo>
                    <a:pt x="711" y="20"/>
                  </a:lnTo>
                  <a:lnTo>
                    <a:pt x="706" y="34"/>
                  </a:lnTo>
                  <a:lnTo>
                    <a:pt x="702" y="44"/>
                  </a:lnTo>
                  <a:lnTo>
                    <a:pt x="697" y="49"/>
                  </a:lnTo>
                  <a:lnTo>
                    <a:pt x="687" y="49"/>
                  </a:lnTo>
                  <a:lnTo>
                    <a:pt x="682" y="49"/>
                  </a:lnTo>
                  <a:lnTo>
                    <a:pt x="639" y="59"/>
                  </a:lnTo>
                  <a:lnTo>
                    <a:pt x="610" y="74"/>
                  </a:lnTo>
                  <a:lnTo>
                    <a:pt x="590" y="89"/>
                  </a:lnTo>
                  <a:lnTo>
                    <a:pt x="585" y="98"/>
                  </a:lnTo>
                  <a:lnTo>
                    <a:pt x="585" y="103"/>
                  </a:lnTo>
                  <a:lnTo>
                    <a:pt x="590" y="108"/>
                  </a:lnTo>
                  <a:lnTo>
                    <a:pt x="595" y="118"/>
                  </a:lnTo>
                  <a:lnTo>
                    <a:pt x="726" y="444"/>
                  </a:lnTo>
                  <a:lnTo>
                    <a:pt x="726" y="444"/>
                  </a:lnTo>
                  <a:lnTo>
                    <a:pt x="982" y="158"/>
                  </a:lnTo>
                  <a:lnTo>
                    <a:pt x="997" y="148"/>
                  </a:lnTo>
                  <a:lnTo>
                    <a:pt x="1006" y="133"/>
                  </a:lnTo>
                  <a:lnTo>
                    <a:pt x="1011" y="118"/>
                  </a:lnTo>
                  <a:lnTo>
                    <a:pt x="1016" y="98"/>
                  </a:lnTo>
                  <a:lnTo>
                    <a:pt x="1011" y="84"/>
                  </a:lnTo>
                  <a:lnTo>
                    <a:pt x="1006" y="74"/>
                  </a:lnTo>
                  <a:lnTo>
                    <a:pt x="997" y="64"/>
                  </a:lnTo>
                  <a:lnTo>
                    <a:pt x="987" y="59"/>
                  </a:lnTo>
                  <a:lnTo>
                    <a:pt x="977" y="54"/>
                  </a:lnTo>
                  <a:lnTo>
                    <a:pt x="968" y="54"/>
                  </a:lnTo>
                  <a:lnTo>
                    <a:pt x="958" y="49"/>
                  </a:lnTo>
                  <a:lnTo>
                    <a:pt x="953" y="49"/>
                  </a:lnTo>
                  <a:lnTo>
                    <a:pt x="943" y="49"/>
                  </a:lnTo>
                  <a:lnTo>
                    <a:pt x="939" y="44"/>
                  </a:lnTo>
                  <a:lnTo>
                    <a:pt x="934" y="39"/>
                  </a:lnTo>
                  <a:lnTo>
                    <a:pt x="934" y="34"/>
                  </a:lnTo>
                  <a:lnTo>
                    <a:pt x="934" y="20"/>
                  </a:lnTo>
                  <a:lnTo>
                    <a:pt x="939" y="10"/>
                  </a:lnTo>
                  <a:lnTo>
                    <a:pt x="943" y="5"/>
                  </a:lnTo>
                  <a:lnTo>
                    <a:pt x="948" y="5"/>
                  </a:lnTo>
                  <a:lnTo>
                    <a:pt x="958" y="0"/>
                  </a:lnTo>
                  <a:lnTo>
                    <a:pt x="9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1" name="Freeform 23"/>
            <p:cNvSpPr>
              <a:spLocks/>
            </p:cNvSpPr>
            <p:nvPr/>
          </p:nvSpPr>
          <p:spPr bwMode="auto">
            <a:xfrm>
              <a:off x="15624" y="2787"/>
              <a:ext cx="648" cy="750"/>
            </a:xfrm>
            <a:custGeom>
              <a:avLst/>
              <a:gdLst/>
              <a:ahLst/>
              <a:cxnLst>
                <a:cxn ang="0">
                  <a:pos x="295" y="10"/>
                </a:cxn>
                <a:cxn ang="0">
                  <a:pos x="377" y="79"/>
                </a:cxn>
                <a:cxn ang="0">
                  <a:pos x="430" y="177"/>
                </a:cxn>
                <a:cxn ang="0">
                  <a:pos x="454" y="276"/>
                </a:cxn>
                <a:cxn ang="0">
                  <a:pos x="464" y="345"/>
                </a:cxn>
                <a:cxn ang="0">
                  <a:pos x="493" y="276"/>
                </a:cxn>
                <a:cxn ang="0">
                  <a:pos x="556" y="138"/>
                </a:cxn>
                <a:cxn ang="0">
                  <a:pos x="604" y="39"/>
                </a:cxn>
                <a:cxn ang="0">
                  <a:pos x="619" y="15"/>
                </a:cxn>
                <a:cxn ang="0">
                  <a:pos x="633" y="15"/>
                </a:cxn>
                <a:cxn ang="0">
                  <a:pos x="638" y="15"/>
                </a:cxn>
                <a:cxn ang="0">
                  <a:pos x="648" y="20"/>
                </a:cxn>
                <a:cxn ang="0">
                  <a:pos x="648" y="34"/>
                </a:cxn>
                <a:cxn ang="0">
                  <a:pos x="609" y="108"/>
                </a:cxn>
                <a:cxn ang="0">
                  <a:pos x="566" y="202"/>
                </a:cxn>
                <a:cxn ang="0">
                  <a:pos x="537" y="266"/>
                </a:cxn>
                <a:cxn ang="0">
                  <a:pos x="498" y="360"/>
                </a:cxn>
                <a:cxn ang="0">
                  <a:pos x="469" y="454"/>
                </a:cxn>
                <a:cxn ang="0">
                  <a:pos x="450" y="562"/>
                </a:cxn>
                <a:cxn ang="0">
                  <a:pos x="416" y="691"/>
                </a:cxn>
                <a:cxn ang="0">
                  <a:pos x="401" y="730"/>
                </a:cxn>
                <a:cxn ang="0">
                  <a:pos x="391" y="745"/>
                </a:cxn>
                <a:cxn ang="0">
                  <a:pos x="382" y="750"/>
                </a:cxn>
                <a:cxn ang="0">
                  <a:pos x="372" y="750"/>
                </a:cxn>
                <a:cxn ang="0">
                  <a:pos x="362" y="730"/>
                </a:cxn>
                <a:cxn ang="0">
                  <a:pos x="362" y="691"/>
                </a:cxn>
                <a:cxn ang="0">
                  <a:pos x="387" y="592"/>
                </a:cxn>
                <a:cxn ang="0">
                  <a:pos x="421" y="474"/>
                </a:cxn>
                <a:cxn ang="0">
                  <a:pos x="425" y="439"/>
                </a:cxn>
                <a:cxn ang="0">
                  <a:pos x="425" y="345"/>
                </a:cxn>
                <a:cxn ang="0">
                  <a:pos x="411" y="247"/>
                </a:cxn>
                <a:cxn ang="0">
                  <a:pos x="367" y="158"/>
                </a:cxn>
                <a:cxn ang="0">
                  <a:pos x="285" y="103"/>
                </a:cxn>
                <a:cxn ang="0">
                  <a:pos x="164" y="103"/>
                </a:cxn>
                <a:cxn ang="0">
                  <a:pos x="67" y="158"/>
                </a:cxn>
                <a:cxn ang="0">
                  <a:pos x="38" y="212"/>
                </a:cxn>
                <a:cxn ang="0">
                  <a:pos x="29" y="222"/>
                </a:cxn>
                <a:cxn ang="0">
                  <a:pos x="14" y="222"/>
                </a:cxn>
                <a:cxn ang="0">
                  <a:pos x="5" y="217"/>
                </a:cxn>
                <a:cxn ang="0">
                  <a:pos x="0" y="207"/>
                </a:cxn>
                <a:cxn ang="0">
                  <a:pos x="14" y="158"/>
                </a:cxn>
                <a:cxn ang="0">
                  <a:pos x="82" y="69"/>
                </a:cxn>
                <a:cxn ang="0">
                  <a:pos x="174" y="15"/>
                </a:cxn>
              </a:cxnLst>
              <a:rect l="0" t="0" r="r" b="b"/>
              <a:pathLst>
                <a:path w="648" h="750">
                  <a:moveTo>
                    <a:pt x="237" y="0"/>
                  </a:moveTo>
                  <a:lnTo>
                    <a:pt x="295" y="10"/>
                  </a:lnTo>
                  <a:lnTo>
                    <a:pt x="338" y="39"/>
                  </a:lnTo>
                  <a:lnTo>
                    <a:pt x="377" y="79"/>
                  </a:lnTo>
                  <a:lnTo>
                    <a:pt x="406" y="123"/>
                  </a:lnTo>
                  <a:lnTo>
                    <a:pt x="430" y="177"/>
                  </a:lnTo>
                  <a:lnTo>
                    <a:pt x="445" y="227"/>
                  </a:lnTo>
                  <a:lnTo>
                    <a:pt x="454" y="276"/>
                  </a:lnTo>
                  <a:lnTo>
                    <a:pt x="459" y="316"/>
                  </a:lnTo>
                  <a:lnTo>
                    <a:pt x="464" y="345"/>
                  </a:lnTo>
                  <a:lnTo>
                    <a:pt x="464" y="345"/>
                  </a:lnTo>
                  <a:lnTo>
                    <a:pt x="493" y="276"/>
                  </a:lnTo>
                  <a:lnTo>
                    <a:pt x="522" y="202"/>
                  </a:lnTo>
                  <a:lnTo>
                    <a:pt x="556" y="138"/>
                  </a:lnTo>
                  <a:lnTo>
                    <a:pt x="580" y="84"/>
                  </a:lnTo>
                  <a:lnTo>
                    <a:pt x="604" y="39"/>
                  </a:lnTo>
                  <a:lnTo>
                    <a:pt x="614" y="20"/>
                  </a:lnTo>
                  <a:lnTo>
                    <a:pt x="619" y="15"/>
                  </a:lnTo>
                  <a:lnTo>
                    <a:pt x="628" y="15"/>
                  </a:lnTo>
                  <a:lnTo>
                    <a:pt x="633" y="15"/>
                  </a:lnTo>
                  <a:lnTo>
                    <a:pt x="633" y="15"/>
                  </a:lnTo>
                  <a:lnTo>
                    <a:pt x="638" y="15"/>
                  </a:lnTo>
                  <a:lnTo>
                    <a:pt x="643" y="15"/>
                  </a:lnTo>
                  <a:lnTo>
                    <a:pt x="648" y="20"/>
                  </a:lnTo>
                  <a:lnTo>
                    <a:pt x="648" y="24"/>
                  </a:lnTo>
                  <a:lnTo>
                    <a:pt x="648" y="34"/>
                  </a:lnTo>
                  <a:lnTo>
                    <a:pt x="643" y="39"/>
                  </a:lnTo>
                  <a:lnTo>
                    <a:pt x="609" y="108"/>
                  </a:lnTo>
                  <a:lnTo>
                    <a:pt x="585" y="158"/>
                  </a:lnTo>
                  <a:lnTo>
                    <a:pt x="566" y="202"/>
                  </a:lnTo>
                  <a:lnTo>
                    <a:pt x="551" y="232"/>
                  </a:lnTo>
                  <a:lnTo>
                    <a:pt x="537" y="266"/>
                  </a:lnTo>
                  <a:lnTo>
                    <a:pt x="517" y="311"/>
                  </a:lnTo>
                  <a:lnTo>
                    <a:pt x="498" y="360"/>
                  </a:lnTo>
                  <a:lnTo>
                    <a:pt x="483" y="409"/>
                  </a:lnTo>
                  <a:lnTo>
                    <a:pt x="469" y="454"/>
                  </a:lnTo>
                  <a:lnTo>
                    <a:pt x="464" y="479"/>
                  </a:lnTo>
                  <a:lnTo>
                    <a:pt x="450" y="562"/>
                  </a:lnTo>
                  <a:lnTo>
                    <a:pt x="430" y="636"/>
                  </a:lnTo>
                  <a:lnTo>
                    <a:pt x="416" y="691"/>
                  </a:lnTo>
                  <a:lnTo>
                    <a:pt x="411" y="715"/>
                  </a:lnTo>
                  <a:lnTo>
                    <a:pt x="401" y="730"/>
                  </a:lnTo>
                  <a:lnTo>
                    <a:pt x="396" y="740"/>
                  </a:lnTo>
                  <a:lnTo>
                    <a:pt x="391" y="745"/>
                  </a:lnTo>
                  <a:lnTo>
                    <a:pt x="387" y="750"/>
                  </a:lnTo>
                  <a:lnTo>
                    <a:pt x="382" y="750"/>
                  </a:lnTo>
                  <a:lnTo>
                    <a:pt x="382" y="750"/>
                  </a:lnTo>
                  <a:lnTo>
                    <a:pt x="372" y="750"/>
                  </a:lnTo>
                  <a:lnTo>
                    <a:pt x="362" y="740"/>
                  </a:lnTo>
                  <a:lnTo>
                    <a:pt x="362" y="730"/>
                  </a:lnTo>
                  <a:lnTo>
                    <a:pt x="358" y="720"/>
                  </a:lnTo>
                  <a:lnTo>
                    <a:pt x="362" y="691"/>
                  </a:lnTo>
                  <a:lnTo>
                    <a:pt x="372" y="646"/>
                  </a:lnTo>
                  <a:lnTo>
                    <a:pt x="387" y="592"/>
                  </a:lnTo>
                  <a:lnTo>
                    <a:pt x="406" y="533"/>
                  </a:lnTo>
                  <a:lnTo>
                    <a:pt x="421" y="474"/>
                  </a:lnTo>
                  <a:lnTo>
                    <a:pt x="425" y="459"/>
                  </a:lnTo>
                  <a:lnTo>
                    <a:pt x="425" y="439"/>
                  </a:lnTo>
                  <a:lnTo>
                    <a:pt x="425" y="395"/>
                  </a:lnTo>
                  <a:lnTo>
                    <a:pt x="425" y="345"/>
                  </a:lnTo>
                  <a:lnTo>
                    <a:pt x="421" y="296"/>
                  </a:lnTo>
                  <a:lnTo>
                    <a:pt x="411" y="247"/>
                  </a:lnTo>
                  <a:lnTo>
                    <a:pt x="391" y="202"/>
                  </a:lnTo>
                  <a:lnTo>
                    <a:pt x="367" y="158"/>
                  </a:lnTo>
                  <a:lnTo>
                    <a:pt x="333" y="123"/>
                  </a:lnTo>
                  <a:lnTo>
                    <a:pt x="285" y="103"/>
                  </a:lnTo>
                  <a:lnTo>
                    <a:pt x="222" y="94"/>
                  </a:lnTo>
                  <a:lnTo>
                    <a:pt x="164" y="103"/>
                  </a:lnTo>
                  <a:lnTo>
                    <a:pt x="111" y="123"/>
                  </a:lnTo>
                  <a:lnTo>
                    <a:pt x="67" y="158"/>
                  </a:lnTo>
                  <a:lnTo>
                    <a:pt x="38" y="202"/>
                  </a:lnTo>
                  <a:lnTo>
                    <a:pt x="38" y="212"/>
                  </a:lnTo>
                  <a:lnTo>
                    <a:pt x="34" y="217"/>
                  </a:lnTo>
                  <a:lnTo>
                    <a:pt x="29" y="222"/>
                  </a:lnTo>
                  <a:lnTo>
                    <a:pt x="19" y="222"/>
                  </a:lnTo>
                  <a:lnTo>
                    <a:pt x="14" y="222"/>
                  </a:lnTo>
                  <a:lnTo>
                    <a:pt x="9" y="222"/>
                  </a:lnTo>
                  <a:lnTo>
                    <a:pt x="5" y="217"/>
                  </a:lnTo>
                  <a:lnTo>
                    <a:pt x="5" y="212"/>
                  </a:lnTo>
                  <a:lnTo>
                    <a:pt x="0" y="207"/>
                  </a:lnTo>
                  <a:lnTo>
                    <a:pt x="5" y="192"/>
                  </a:lnTo>
                  <a:lnTo>
                    <a:pt x="14" y="158"/>
                  </a:lnTo>
                  <a:lnTo>
                    <a:pt x="43" y="113"/>
                  </a:lnTo>
                  <a:lnTo>
                    <a:pt x="82" y="69"/>
                  </a:lnTo>
                  <a:lnTo>
                    <a:pt x="121" y="39"/>
                  </a:lnTo>
                  <a:lnTo>
                    <a:pt x="174" y="15"/>
                  </a:lnTo>
                  <a:lnTo>
                    <a:pt x="2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7" name="TextBox 26"/>
          <p:cNvSpPr txBox="1"/>
          <p:nvPr/>
        </p:nvSpPr>
        <p:spPr>
          <a:xfrm>
            <a:off x="228600" y="4800600"/>
            <a:ext cx="89154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When crossing a BPS wall W</a:t>
            </a:r>
            <a:r>
              <a:rPr lang="en-US" sz="3200" baseline="-25000" dirty="0" smtClean="0">
                <a:solidFill>
                  <a:srgbClr val="0000FF"/>
                </a:solidFill>
                <a:sym typeface="Mathematica1"/>
              </a:rPr>
              <a:t></a:t>
            </a:r>
            <a:r>
              <a:rPr lang="en-US" sz="3200" dirty="0" smtClean="0">
                <a:solidFill>
                  <a:srgbClr val="0000FF"/>
                </a:solidFill>
              </a:rPr>
              <a:t>  the charge sector </a:t>
            </a:r>
            <a:r>
              <a:rPr lang="en-US" sz="3200" dirty="0" smtClean="0">
                <a:solidFill>
                  <a:srgbClr val="0000FF"/>
                </a:solidFill>
                <a:sym typeface="Mathematica1"/>
              </a:rPr>
              <a:t></a:t>
            </a:r>
            <a:r>
              <a:rPr lang="en-US" sz="3200" baseline="-25000" dirty="0" smtClean="0">
                <a:solidFill>
                  <a:srgbClr val="0000FF"/>
                </a:solidFill>
                <a:sym typeface="Mathematica1"/>
              </a:rPr>
              <a:t>c</a:t>
            </a:r>
            <a:r>
              <a:rPr lang="en-US" sz="3200" dirty="0" smtClean="0">
                <a:solidFill>
                  <a:srgbClr val="0000FF"/>
                </a:solidFill>
              </a:rPr>
              <a:t> gains or loses a </a:t>
            </a:r>
            <a:r>
              <a:rPr lang="en-US" sz="3200" dirty="0" err="1" smtClean="0">
                <a:solidFill>
                  <a:srgbClr val="0000FF"/>
                </a:solidFill>
              </a:rPr>
              <a:t>Fock</a:t>
            </a:r>
            <a:r>
              <a:rPr lang="en-US" sz="3200" dirty="0" smtClean="0">
                <a:solidFill>
                  <a:srgbClr val="0000FF"/>
                </a:solidFill>
              </a:rPr>
              <a:t> space factor </a:t>
            </a:r>
            <a:endParaRPr lang="en-US" sz="3200" dirty="0">
              <a:solidFill>
                <a:srgbClr val="0000FF"/>
              </a:solidFill>
            </a:endParaRPr>
          </a:p>
        </p:txBody>
      </p:sp>
      <p:grpSp>
        <p:nvGrpSpPr>
          <p:cNvPr id="2074" name="Group 26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1143000" y="2209800"/>
            <a:ext cx="6803464" cy="647700"/>
            <a:chOff x="1158" y="1960"/>
            <a:chExt cx="19506" cy="1857"/>
          </a:xfrm>
          <a:solidFill>
            <a:srgbClr val="7030A0"/>
          </a:solidFill>
        </p:grpSpPr>
        <p:sp>
          <p:nvSpPr>
            <p:cNvPr id="2076" name="Freeform 28"/>
            <p:cNvSpPr>
              <a:spLocks/>
            </p:cNvSpPr>
            <p:nvPr/>
          </p:nvSpPr>
          <p:spPr bwMode="auto">
            <a:xfrm>
              <a:off x="1158" y="2285"/>
              <a:ext cx="1308" cy="1070"/>
            </a:xfrm>
            <a:custGeom>
              <a:avLst/>
              <a:gdLst/>
              <a:ahLst/>
              <a:cxnLst>
                <a:cxn ang="0">
                  <a:pos x="1218" y="6"/>
                </a:cxn>
                <a:cxn ang="0">
                  <a:pos x="1308" y="6"/>
                </a:cxn>
                <a:cxn ang="0">
                  <a:pos x="1308" y="18"/>
                </a:cxn>
                <a:cxn ang="0">
                  <a:pos x="1296" y="48"/>
                </a:cxn>
                <a:cxn ang="0">
                  <a:pos x="1194" y="65"/>
                </a:cxn>
                <a:cxn ang="0">
                  <a:pos x="1038" y="166"/>
                </a:cxn>
                <a:cxn ang="0">
                  <a:pos x="870" y="343"/>
                </a:cxn>
                <a:cxn ang="0">
                  <a:pos x="768" y="526"/>
                </a:cxn>
                <a:cxn ang="0">
                  <a:pos x="882" y="781"/>
                </a:cxn>
                <a:cxn ang="0">
                  <a:pos x="972" y="988"/>
                </a:cxn>
                <a:cxn ang="0">
                  <a:pos x="1086" y="1017"/>
                </a:cxn>
                <a:cxn ang="0">
                  <a:pos x="1110" y="1023"/>
                </a:cxn>
                <a:cxn ang="0">
                  <a:pos x="1116" y="1053"/>
                </a:cxn>
                <a:cxn ang="0">
                  <a:pos x="1098" y="1070"/>
                </a:cxn>
                <a:cxn ang="0">
                  <a:pos x="966" y="1065"/>
                </a:cxn>
                <a:cxn ang="0">
                  <a:pos x="774" y="1070"/>
                </a:cxn>
                <a:cxn ang="0">
                  <a:pos x="702" y="1070"/>
                </a:cxn>
                <a:cxn ang="0">
                  <a:pos x="690" y="1047"/>
                </a:cxn>
                <a:cxn ang="0">
                  <a:pos x="702" y="1023"/>
                </a:cxn>
                <a:cxn ang="0">
                  <a:pos x="750" y="1017"/>
                </a:cxn>
                <a:cxn ang="0">
                  <a:pos x="804" y="994"/>
                </a:cxn>
                <a:cxn ang="0">
                  <a:pos x="810" y="970"/>
                </a:cxn>
                <a:cxn ang="0">
                  <a:pos x="642" y="580"/>
                </a:cxn>
                <a:cxn ang="0">
                  <a:pos x="324" y="917"/>
                </a:cxn>
                <a:cxn ang="0">
                  <a:pos x="294" y="976"/>
                </a:cxn>
                <a:cxn ang="0">
                  <a:pos x="318" y="1011"/>
                </a:cxn>
                <a:cxn ang="0">
                  <a:pos x="348" y="1017"/>
                </a:cxn>
                <a:cxn ang="0">
                  <a:pos x="372" y="1023"/>
                </a:cxn>
                <a:cxn ang="0">
                  <a:pos x="378" y="1053"/>
                </a:cxn>
                <a:cxn ang="0">
                  <a:pos x="360" y="1070"/>
                </a:cxn>
                <a:cxn ang="0">
                  <a:pos x="264" y="1065"/>
                </a:cxn>
                <a:cxn ang="0">
                  <a:pos x="18" y="1070"/>
                </a:cxn>
                <a:cxn ang="0">
                  <a:pos x="0" y="1059"/>
                </a:cxn>
                <a:cxn ang="0">
                  <a:pos x="0" y="1035"/>
                </a:cxn>
                <a:cxn ang="0">
                  <a:pos x="24" y="1023"/>
                </a:cxn>
                <a:cxn ang="0">
                  <a:pos x="192" y="976"/>
                </a:cxn>
                <a:cxn ang="0">
                  <a:pos x="624" y="538"/>
                </a:cxn>
                <a:cxn ang="0">
                  <a:pos x="408" y="59"/>
                </a:cxn>
                <a:cxn ang="0">
                  <a:pos x="306" y="48"/>
                </a:cxn>
                <a:cxn ang="0">
                  <a:pos x="282" y="42"/>
                </a:cxn>
                <a:cxn ang="0">
                  <a:pos x="288" y="6"/>
                </a:cxn>
                <a:cxn ang="0">
                  <a:pos x="312" y="0"/>
                </a:cxn>
                <a:cxn ang="0">
                  <a:pos x="492" y="6"/>
                </a:cxn>
                <a:cxn ang="0">
                  <a:pos x="696" y="0"/>
                </a:cxn>
                <a:cxn ang="0">
                  <a:pos x="708" y="12"/>
                </a:cxn>
                <a:cxn ang="0">
                  <a:pos x="708" y="42"/>
                </a:cxn>
                <a:cxn ang="0">
                  <a:pos x="684" y="48"/>
                </a:cxn>
                <a:cxn ang="0">
                  <a:pos x="612" y="71"/>
                </a:cxn>
                <a:cxn ang="0">
                  <a:pos x="588" y="95"/>
                </a:cxn>
                <a:cxn ang="0">
                  <a:pos x="594" y="113"/>
                </a:cxn>
                <a:cxn ang="0">
                  <a:pos x="732" y="426"/>
                </a:cxn>
                <a:cxn ang="0">
                  <a:pos x="996" y="142"/>
                </a:cxn>
                <a:cxn ang="0">
                  <a:pos x="1014" y="101"/>
                </a:cxn>
                <a:cxn ang="0">
                  <a:pos x="996" y="59"/>
                </a:cxn>
                <a:cxn ang="0">
                  <a:pos x="960" y="48"/>
                </a:cxn>
                <a:cxn ang="0">
                  <a:pos x="936" y="42"/>
                </a:cxn>
                <a:cxn ang="0">
                  <a:pos x="942" y="6"/>
                </a:cxn>
                <a:cxn ang="0">
                  <a:pos x="966" y="0"/>
                </a:cxn>
              </a:cxnLst>
              <a:rect l="0" t="0" r="r" b="b"/>
              <a:pathLst>
                <a:path w="1308" h="1070">
                  <a:moveTo>
                    <a:pt x="966" y="0"/>
                  </a:moveTo>
                  <a:lnTo>
                    <a:pt x="1140" y="6"/>
                  </a:lnTo>
                  <a:lnTo>
                    <a:pt x="1218" y="6"/>
                  </a:lnTo>
                  <a:lnTo>
                    <a:pt x="1290" y="0"/>
                  </a:lnTo>
                  <a:lnTo>
                    <a:pt x="1302" y="6"/>
                  </a:lnTo>
                  <a:lnTo>
                    <a:pt x="1308" y="6"/>
                  </a:lnTo>
                  <a:lnTo>
                    <a:pt x="1308" y="12"/>
                  </a:lnTo>
                  <a:lnTo>
                    <a:pt x="1308" y="18"/>
                  </a:lnTo>
                  <a:lnTo>
                    <a:pt x="1308" y="18"/>
                  </a:lnTo>
                  <a:lnTo>
                    <a:pt x="1308" y="36"/>
                  </a:lnTo>
                  <a:lnTo>
                    <a:pt x="1302" y="42"/>
                  </a:lnTo>
                  <a:lnTo>
                    <a:pt x="1296" y="48"/>
                  </a:lnTo>
                  <a:lnTo>
                    <a:pt x="1290" y="48"/>
                  </a:lnTo>
                  <a:lnTo>
                    <a:pt x="1278" y="48"/>
                  </a:lnTo>
                  <a:lnTo>
                    <a:pt x="1194" y="65"/>
                  </a:lnTo>
                  <a:lnTo>
                    <a:pt x="1128" y="95"/>
                  </a:lnTo>
                  <a:lnTo>
                    <a:pt x="1074" y="130"/>
                  </a:lnTo>
                  <a:lnTo>
                    <a:pt x="1038" y="166"/>
                  </a:lnTo>
                  <a:lnTo>
                    <a:pt x="990" y="213"/>
                  </a:lnTo>
                  <a:lnTo>
                    <a:pt x="930" y="272"/>
                  </a:lnTo>
                  <a:lnTo>
                    <a:pt x="870" y="343"/>
                  </a:lnTo>
                  <a:lnTo>
                    <a:pt x="804" y="408"/>
                  </a:lnTo>
                  <a:lnTo>
                    <a:pt x="744" y="467"/>
                  </a:lnTo>
                  <a:lnTo>
                    <a:pt x="768" y="526"/>
                  </a:lnTo>
                  <a:lnTo>
                    <a:pt x="804" y="603"/>
                  </a:lnTo>
                  <a:lnTo>
                    <a:pt x="840" y="692"/>
                  </a:lnTo>
                  <a:lnTo>
                    <a:pt x="882" y="781"/>
                  </a:lnTo>
                  <a:lnTo>
                    <a:pt x="918" y="869"/>
                  </a:lnTo>
                  <a:lnTo>
                    <a:pt x="954" y="952"/>
                  </a:lnTo>
                  <a:lnTo>
                    <a:pt x="972" y="988"/>
                  </a:lnTo>
                  <a:lnTo>
                    <a:pt x="990" y="1011"/>
                  </a:lnTo>
                  <a:lnTo>
                    <a:pt x="1026" y="1017"/>
                  </a:lnTo>
                  <a:lnTo>
                    <a:pt x="1086" y="1017"/>
                  </a:lnTo>
                  <a:lnTo>
                    <a:pt x="1098" y="1023"/>
                  </a:lnTo>
                  <a:lnTo>
                    <a:pt x="1104" y="1023"/>
                  </a:lnTo>
                  <a:lnTo>
                    <a:pt x="1110" y="1023"/>
                  </a:lnTo>
                  <a:lnTo>
                    <a:pt x="1116" y="1029"/>
                  </a:lnTo>
                  <a:lnTo>
                    <a:pt x="1116" y="1041"/>
                  </a:lnTo>
                  <a:lnTo>
                    <a:pt x="1116" y="1053"/>
                  </a:lnTo>
                  <a:lnTo>
                    <a:pt x="1110" y="1065"/>
                  </a:lnTo>
                  <a:lnTo>
                    <a:pt x="1104" y="1065"/>
                  </a:lnTo>
                  <a:lnTo>
                    <a:pt x="1098" y="1070"/>
                  </a:lnTo>
                  <a:lnTo>
                    <a:pt x="1086" y="1070"/>
                  </a:lnTo>
                  <a:lnTo>
                    <a:pt x="1032" y="1070"/>
                  </a:lnTo>
                  <a:lnTo>
                    <a:pt x="966" y="1065"/>
                  </a:lnTo>
                  <a:lnTo>
                    <a:pt x="912" y="1065"/>
                  </a:lnTo>
                  <a:lnTo>
                    <a:pt x="852" y="1065"/>
                  </a:lnTo>
                  <a:lnTo>
                    <a:pt x="774" y="1070"/>
                  </a:lnTo>
                  <a:lnTo>
                    <a:pt x="714" y="1070"/>
                  </a:lnTo>
                  <a:lnTo>
                    <a:pt x="708" y="1070"/>
                  </a:lnTo>
                  <a:lnTo>
                    <a:pt x="702" y="1070"/>
                  </a:lnTo>
                  <a:lnTo>
                    <a:pt x="696" y="1065"/>
                  </a:lnTo>
                  <a:lnTo>
                    <a:pt x="690" y="1059"/>
                  </a:lnTo>
                  <a:lnTo>
                    <a:pt x="690" y="1047"/>
                  </a:lnTo>
                  <a:lnTo>
                    <a:pt x="690" y="1035"/>
                  </a:lnTo>
                  <a:lnTo>
                    <a:pt x="696" y="1029"/>
                  </a:lnTo>
                  <a:lnTo>
                    <a:pt x="702" y="1023"/>
                  </a:lnTo>
                  <a:lnTo>
                    <a:pt x="708" y="1023"/>
                  </a:lnTo>
                  <a:lnTo>
                    <a:pt x="720" y="1017"/>
                  </a:lnTo>
                  <a:lnTo>
                    <a:pt x="750" y="1017"/>
                  </a:lnTo>
                  <a:lnTo>
                    <a:pt x="774" y="1011"/>
                  </a:lnTo>
                  <a:lnTo>
                    <a:pt x="786" y="1000"/>
                  </a:lnTo>
                  <a:lnTo>
                    <a:pt x="804" y="994"/>
                  </a:lnTo>
                  <a:lnTo>
                    <a:pt x="810" y="982"/>
                  </a:lnTo>
                  <a:lnTo>
                    <a:pt x="810" y="976"/>
                  </a:lnTo>
                  <a:lnTo>
                    <a:pt x="810" y="970"/>
                  </a:lnTo>
                  <a:lnTo>
                    <a:pt x="810" y="964"/>
                  </a:lnTo>
                  <a:lnTo>
                    <a:pt x="804" y="952"/>
                  </a:lnTo>
                  <a:lnTo>
                    <a:pt x="642" y="580"/>
                  </a:lnTo>
                  <a:lnTo>
                    <a:pt x="498" y="733"/>
                  </a:lnTo>
                  <a:lnTo>
                    <a:pt x="336" y="905"/>
                  </a:lnTo>
                  <a:lnTo>
                    <a:pt x="324" y="917"/>
                  </a:lnTo>
                  <a:lnTo>
                    <a:pt x="312" y="934"/>
                  </a:lnTo>
                  <a:lnTo>
                    <a:pt x="300" y="952"/>
                  </a:lnTo>
                  <a:lnTo>
                    <a:pt x="294" y="976"/>
                  </a:lnTo>
                  <a:lnTo>
                    <a:pt x="300" y="988"/>
                  </a:lnTo>
                  <a:lnTo>
                    <a:pt x="306" y="1000"/>
                  </a:lnTo>
                  <a:lnTo>
                    <a:pt x="318" y="1011"/>
                  </a:lnTo>
                  <a:lnTo>
                    <a:pt x="330" y="1017"/>
                  </a:lnTo>
                  <a:lnTo>
                    <a:pt x="342" y="1017"/>
                  </a:lnTo>
                  <a:lnTo>
                    <a:pt x="348" y="1017"/>
                  </a:lnTo>
                  <a:lnTo>
                    <a:pt x="360" y="1017"/>
                  </a:lnTo>
                  <a:lnTo>
                    <a:pt x="360" y="1023"/>
                  </a:lnTo>
                  <a:lnTo>
                    <a:pt x="372" y="1023"/>
                  </a:lnTo>
                  <a:lnTo>
                    <a:pt x="378" y="1029"/>
                  </a:lnTo>
                  <a:lnTo>
                    <a:pt x="378" y="1035"/>
                  </a:lnTo>
                  <a:lnTo>
                    <a:pt x="378" y="1053"/>
                  </a:lnTo>
                  <a:lnTo>
                    <a:pt x="372" y="1059"/>
                  </a:lnTo>
                  <a:lnTo>
                    <a:pt x="366" y="1065"/>
                  </a:lnTo>
                  <a:lnTo>
                    <a:pt x="360" y="1070"/>
                  </a:lnTo>
                  <a:lnTo>
                    <a:pt x="354" y="1070"/>
                  </a:lnTo>
                  <a:lnTo>
                    <a:pt x="348" y="1070"/>
                  </a:lnTo>
                  <a:lnTo>
                    <a:pt x="264" y="1065"/>
                  </a:lnTo>
                  <a:lnTo>
                    <a:pt x="168" y="1065"/>
                  </a:lnTo>
                  <a:lnTo>
                    <a:pt x="96" y="1065"/>
                  </a:lnTo>
                  <a:lnTo>
                    <a:pt x="18" y="1070"/>
                  </a:lnTo>
                  <a:lnTo>
                    <a:pt x="12" y="1070"/>
                  </a:lnTo>
                  <a:lnTo>
                    <a:pt x="6" y="1065"/>
                  </a:lnTo>
                  <a:lnTo>
                    <a:pt x="0" y="1059"/>
                  </a:lnTo>
                  <a:lnTo>
                    <a:pt x="0" y="1053"/>
                  </a:lnTo>
                  <a:lnTo>
                    <a:pt x="0" y="1053"/>
                  </a:lnTo>
                  <a:lnTo>
                    <a:pt x="0" y="1035"/>
                  </a:lnTo>
                  <a:lnTo>
                    <a:pt x="6" y="1029"/>
                  </a:lnTo>
                  <a:lnTo>
                    <a:pt x="12" y="1023"/>
                  </a:lnTo>
                  <a:lnTo>
                    <a:pt x="24" y="1023"/>
                  </a:lnTo>
                  <a:lnTo>
                    <a:pt x="36" y="1017"/>
                  </a:lnTo>
                  <a:lnTo>
                    <a:pt x="114" y="1005"/>
                  </a:lnTo>
                  <a:lnTo>
                    <a:pt x="192" y="976"/>
                  </a:lnTo>
                  <a:lnTo>
                    <a:pt x="270" y="911"/>
                  </a:lnTo>
                  <a:lnTo>
                    <a:pt x="288" y="893"/>
                  </a:lnTo>
                  <a:lnTo>
                    <a:pt x="624" y="538"/>
                  </a:lnTo>
                  <a:lnTo>
                    <a:pt x="438" y="101"/>
                  </a:lnTo>
                  <a:lnTo>
                    <a:pt x="426" y="77"/>
                  </a:lnTo>
                  <a:lnTo>
                    <a:pt x="408" y="59"/>
                  </a:lnTo>
                  <a:lnTo>
                    <a:pt x="378" y="53"/>
                  </a:lnTo>
                  <a:lnTo>
                    <a:pt x="318" y="48"/>
                  </a:lnTo>
                  <a:lnTo>
                    <a:pt x="306" y="48"/>
                  </a:lnTo>
                  <a:lnTo>
                    <a:pt x="300" y="48"/>
                  </a:lnTo>
                  <a:lnTo>
                    <a:pt x="288" y="48"/>
                  </a:lnTo>
                  <a:lnTo>
                    <a:pt x="282" y="42"/>
                  </a:lnTo>
                  <a:lnTo>
                    <a:pt x="282" y="30"/>
                  </a:lnTo>
                  <a:lnTo>
                    <a:pt x="288" y="18"/>
                  </a:lnTo>
                  <a:lnTo>
                    <a:pt x="288" y="6"/>
                  </a:lnTo>
                  <a:lnTo>
                    <a:pt x="300" y="6"/>
                  </a:lnTo>
                  <a:lnTo>
                    <a:pt x="306" y="0"/>
                  </a:lnTo>
                  <a:lnTo>
                    <a:pt x="312" y="0"/>
                  </a:lnTo>
                  <a:lnTo>
                    <a:pt x="366" y="6"/>
                  </a:lnTo>
                  <a:lnTo>
                    <a:pt x="432" y="6"/>
                  </a:lnTo>
                  <a:lnTo>
                    <a:pt x="492" y="6"/>
                  </a:lnTo>
                  <a:lnTo>
                    <a:pt x="588" y="6"/>
                  </a:lnTo>
                  <a:lnTo>
                    <a:pt x="690" y="0"/>
                  </a:lnTo>
                  <a:lnTo>
                    <a:pt x="696" y="0"/>
                  </a:lnTo>
                  <a:lnTo>
                    <a:pt x="702" y="6"/>
                  </a:lnTo>
                  <a:lnTo>
                    <a:pt x="708" y="6"/>
                  </a:lnTo>
                  <a:lnTo>
                    <a:pt x="708" y="12"/>
                  </a:lnTo>
                  <a:lnTo>
                    <a:pt x="714" y="18"/>
                  </a:lnTo>
                  <a:lnTo>
                    <a:pt x="708" y="36"/>
                  </a:lnTo>
                  <a:lnTo>
                    <a:pt x="708" y="42"/>
                  </a:lnTo>
                  <a:lnTo>
                    <a:pt x="702" y="48"/>
                  </a:lnTo>
                  <a:lnTo>
                    <a:pt x="690" y="48"/>
                  </a:lnTo>
                  <a:lnTo>
                    <a:pt x="684" y="48"/>
                  </a:lnTo>
                  <a:lnTo>
                    <a:pt x="654" y="53"/>
                  </a:lnTo>
                  <a:lnTo>
                    <a:pt x="630" y="59"/>
                  </a:lnTo>
                  <a:lnTo>
                    <a:pt x="612" y="71"/>
                  </a:lnTo>
                  <a:lnTo>
                    <a:pt x="594" y="83"/>
                  </a:lnTo>
                  <a:lnTo>
                    <a:pt x="588" y="89"/>
                  </a:lnTo>
                  <a:lnTo>
                    <a:pt x="588" y="95"/>
                  </a:lnTo>
                  <a:lnTo>
                    <a:pt x="588" y="101"/>
                  </a:lnTo>
                  <a:lnTo>
                    <a:pt x="588" y="107"/>
                  </a:lnTo>
                  <a:lnTo>
                    <a:pt x="594" y="113"/>
                  </a:lnTo>
                  <a:lnTo>
                    <a:pt x="732" y="426"/>
                  </a:lnTo>
                  <a:lnTo>
                    <a:pt x="732" y="426"/>
                  </a:lnTo>
                  <a:lnTo>
                    <a:pt x="732" y="426"/>
                  </a:lnTo>
                  <a:lnTo>
                    <a:pt x="732" y="426"/>
                  </a:lnTo>
                  <a:lnTo>
                    <a:pt x="984" y="154"/>
                  </a:lnTo>
                  <a:lnTo>
                    <a:pt x="996" y="142"/>
                  </a:lnTo>
                  <a:lnTo>
                    <a:pt x="1008" y="130"/>
                  </a:lnTo>
                  <a:lnTo>
                    <a:pt x="1014" y="113"/>
                  </a:lnTo>
                  <a:lnTo>
                    <a:pt x="1014" y="101"/>
                  </a:lnTo>
                  <a:lnTo>
                    <a:pt x="1014" y="83"/>
                  </a:lnTo>
                  <a:lnTo>
                    <a:pt x="1008" y="71"/>
                  </a:lnTo>
                  <a:lnTo>
                    <a:pt x="996" y="59"/>
                  </a:lnTo>
                  <a:lnTo>
                    <a:pt x="984" y="53"/>
                  </a:lnTo>
                  <a:lnTo>
                    <a:pt x="972" y="53"/>
                  </a:lnTo>
                  <a:lnTo>
                    <a:pt x="960" y="48"/>
                  </a:lnTo>
                  <a:lnTo>
                    <a:pt x="954" y="48"/>
                  </a:lnTo>
                  <a:lnTo>
                    <a:pt x="942" y="48"/>
                  </a:lnTo>
                  <a:lnTo>
                    <a:pt x="936" y="42"/>
                  </a:lnTo>
                  <a:lnTo>
                    <a:pt x="936" y="30"/>
                  </a:lnTo>
                  <a:lnTo>
                    <a:pt x="936" y="18"/>
                  </a:lnTo>
                  <a:lnTo>
                    <a:pt x="942" y="6"/>
                  </a:lnTo>
                  <a:lnTo>
                    <a:pt x="948" y="6"/>
                  </a:lnTo>
                  <a:lnTo>
                    <a:pt x="960" y="0"/>
                  </a:lnTo>
                  <a:lnTo>
                    <a:pt x="9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7" name="Freeform 29"/>
            <p:cNvSpPr>
              <a:spLocks/>
            </p:cNvSpPr>
            <p:nvPr/>
          </p:nvSpPr>
          <p:spPr bwMode="auto">
            <a:xfrm>
              <a:off x="2478" y="3095"/>
              <a:ext cx="648" cy="722"/>
            </a:xfrm>
            <a:custGeom>
              <a:avLst/>
              <a:gdLst/>
              <a:ahLst/>
              <a:cxnLst>
                <a:cxn ang="0">
                  <a:pos x="300" y="12"/>
                </a:cxn>
                <a:cxn ang="0">
                  <a:pos x="384" y="89"/>
                </a:cxn>
                <a:cxn ang="0">
                  <a:pos x="438" y="195"/>
                </a:cxn>
                <a:cxn ang="0">
                  <a:pos x="456" y="296"/>
                </a:cxn>
                <a:cxn ang="0">
                  <a:pos x="462" y="331"/>
                </a:cxn>
                <a:cxn ang="0">
                  <a:pos x="462" y="331"/>
                </a:cxn>
                <a:cxn ang="0">
                  <a:pos x="522" y="195"/>
                </a:cxn>
                <a:cxn ang="0">
                  <a:pos x="582" y="77"/>
                </a:cxn>
                <a:cxn ang="0">
                  <a:pos x="612" y="12"/>
                </a:cxn>
                <a:cxn ang="0">
                  <a:pos x="624" y="6"/>
                </a:cxn>
                <a:cxn ang="0">
                  <a:pos x="636" y="6"/>
                </a:cxn>
                <a:cxn ang="0">
                  <a:pos x="642" y="12"/>
                </a:cxn>
                <a:cxn ang="0">
                  <a:pos x="648" y="30"/>
                </a:cxn>
                <a:cxn ang="0">
                  <a:pos x="600" y="119"/>
                </a:cxn>
                <a:cxn ang="0">
                  <a:pos x="552" y="219"/>
                </a:cxn>
                <a:cxn ang="0">
                  <a:pos x="510" y="314"/>
                </a:cxn>
                <a:cxn ang="0">
                  <a:pos x="468" y="426"/>
                </a:cxn>
                <a:cxn ang="0">
                  <a:pos x="444" y="538"/>
                </a:cxn>
                <a:cxn ang="0">
                  <a:pos x="414" y="663"/>
                </a:cxn>
                <a:cxn ang="0">
                  <a:pos x="402" y="704"/>
                </a:cxn>
                <a:cxn ang="0">
                  <a:pos x="384" y="722"/>
                </a:cxn>
                <a:cxn ang="0">
                  <a:pos x="378" y="722"/>
                </a:cxn>
                <a:cxn ang="0">
                  <a:pos x="360" y="710"/>
                </a:cxn>
                <a:cxn ang="0">
                  <a:pos x="360" y="692"/>
                </a:cxn>
                <a:cxn ang="0">
                  <a:pos x="378" y="598"/>
                </a:cxn>
                <a:cxn ang="0">
                  <a:pos x="420" y="456"/>
                </a:cxn>
                <a:cxn ang="0">
                  <a:pos x="420" y="438"/>
                </a:cxn>
                <a:cxn ang="0">
                  <a:pos x="426" y="402"/>
                </a:cxn>
                <a:cxn ang="0">
                  <a:pos x="426" y="326"/>
                </a:cxn>
                <a:cxn ang="0">
                  <a:pos x="402" y="213"/>
                </a:cxn>
                <a:cxn ang="0">
                  <a:pos x="342" y="124"/>
                </a:cxn>
                <a:cxn ang="0">
                  <a:pos x="222" y="89"/>
                </a:cxn>
                <a:cxn ang="0">
                  <a:pos x="108" y="113"/>
                </a:cxn>
                <a:cxn ang="0">
                  <a:pos x="36" y="190"/>
                </a:cxn>
                <a:cxn ang="0">
                  <a:pos x="30" y="207"/>
                </a:cxn>
                <a:cxn ang="0">
                  <a:pos x="12" y="207"/>
                </a:cxn>
                <a:cxn ang="0">
                  <a:pos x="0" y="207"/>
                </a:cxn>
                <a:cxn ang="0">
                  <a:pos x="0" y="184"/>
                </a:cxn>
                <a:cxn ang="0">
                  <a:pos x="42" y="107"/>
                </a:cxn>
                <a:cxn ang="0">
                  <a:pos x="120" y="36"/>
                </a:cxn>
                <a:cxn ang="0">
                  <a:pos x="234" y="0"/>
                </a:cxn>
              </a:cxnLst>
              <a:rect l="0" t="0" r="r" b="b"/>
              <a:pathLst>
                <a:path w="648" h="722">
                  <a:moveTo>
                    <a:pt x="234" y="0"/>
                  </a:moveTo>
                  <a:lnTo>
                    <a:pt x="300" y="12"/>
                  </a:lnTo>
                  <a:lnTo>
                    <a:pt x="348" y="42"/>
                  </a:lnTo>
                  <a:lnTo>
                    <a:pt x="384" y="89"/>
                  </a:lnTo>
                  <a:lnTo>
                    <a:pt x="414" y="142"/>
                  </a:lnTo>
                  <a:lnTo>
                    <a:pt x="438" y="195"/>
                  </a:lnTo>
                  <a:lnTo>
                    <a:pt x="450" y="255"/>
                  </a:lnTo>
                  <a:lnTo>
                    <a:pt x="456" y="296"/>
                  </a:lnTo>
                  <a:lnTo>
                    <a:pt x="462" y="331"/>
                  </a:lnTo>
                  <a:lnTo>
                    <a:pt x="462" y="331"/>
                  </a:lnTo>
                  <a:lnTo>
                    <a:pt x="462" y="331"/>
                  </a:lnTo>
                  <a:lnTo>
                    <a:pt x="462" y="331"/>
                  </a:lnTo>
                  <a:lnTo>
                    <a:pt x="492" y="260"/>
                  </a:lnTo>
                  <a:lnTo>
                    <a:pt x="522" y="195"/>
                  </a:lnTo>
                  <a:lnTo>
                    <a:pt x="552" y="130"/>
                  </a:lnTo>
                  <a:lnTo>
                    <a:pt x="582" y="77"/>
                  </a:lnTo>
                  <a:lnTo>
                    <a:pt x="600" y="36"/>
                  </a:lnTo>
                  <a:lnTo>
                    <a:pt x="612" y="12"/>
                  </a:lnTo>
                  <a:lnTo>
                    <a:pt x="618" y="12"/>
                  </a:lnTo>
                  <a:lnTo>
                    <a:pt x="624" y="6"/>
                  </a:lnTo>
                  <a:lnTo>
                    <a:pt x="630" y="6"/>
                  </a:lnTo>
                  <a:lnTo>
                    <a:pt x="636" y="6"/>
                  </a:lnTo>
                  <a:lnTo>
                    <a:pt x="642" y="12"/>
                  </a:lnTo>
                  <a:lnTo>
                    <a:pt x="642" y="12"/>
                  </a:lnTo>
                  <a:lnTo>
                    <a:pt x="648" y="18"/>
                  </a:lnTo>
                  <a:lnTo>
                    <a:pt x="648" y="30"/>
                  </a:lnTo>
                  <a:lnTo>
                    <a:pt x="642" y="36"/>
                  </a:lnTo>
                  <a:lnTo>
                    <a:pt x="600" y="119"/>
                  </a:lnTo>
                  <a:lnTo>
                    <a:pt x="570" y="178"/>
                  </a:lnTo>
                  <a:lnTo>
                    <a:pt x="552" y="219"/>
                  </a:lnTo>
                  <a:lnTo>
                    <a:pt x="534" y="260"/>
                  </a:lnTo>
                  <a:lnTo>
                    <a:pt x="510" y="314"/>
                  </a:lnTo>
                  <a:lnTo>
                    <a:pt x="486" y="373"/>
                  </a:lnTo>
                  <a:lnTo>
                    <a:pt x="468" y="426"/>
                  </a:lnTo>
                  <a:lnTo>
                    <a:pt x="462" y="462"/>
                  </a:lnTo>
                  <a:lnTo>
                    <a:pt x="444" y="538"/>
                  </a:lnTo>
                  <a:lnTo>
                    <a:pt x="432" y="609"/>
                  </a:lnTo>
                  <a:lnTo>
                    <a:pt x="414" y="663"/>
                  </a:lnTo>
                  <a:lnTo>
                    <a:pt x="408" y="686"/>
                  </a:lnTo>
                  <a:lnTo>
                    <a:pt x="402" y="704"/>
                  </a:lnTo>
                  <a:lnTo>
                    <a:pt x="390" y="716"/>
                  </a:lnTo>
                  <a:lnTo>
                    <a:pt x="384" y="722"/>
                  </a:lnTo>
                  <a:lnTo>
                    <a:pt x="384" y="722"/>
                  </a:lnTo>
                  <a:lnTo>
                    <a:pt x="378" y="722"/>
                  </a:lnTo>
                  <a:lnTo>
                    <a:pt x="366" y="722"/>
                  </a:lnTo>
                  <a:lnTo>
                    <a:pt x="360" y="710"/>
                  </a:lnTo>
                  <a:lnTo>
                    <a:pt x="360" y="704"/>
                  </a:lnTo>
                  <a:lnTo>
                    <a:pt x="360" y="692"/>
                  </a:lnTo>
                  <a:lnTo>
                    <a:pt x="366" y="657"/>
                  </a:lnTo>
                  <a:lnTo>
                    <a:pt x="378" y="598"/>
                  </a:lnTo>
                  <a:lnTo>
                    <a:pt x="396" y="527"/>
                  </a:lnTo>
                  <a:lnTo>
                    <a:pt x="420" y="456"/>
                  </a:lnTo>
                  <a:lnTo>
                    <a:pt x="420" y="450"/>
                  </a:lnTo>
                  <a:lnTo>
                    <a:pt x="420" y="438"/>
                  </a:lnTo>
                  <a:lnTo>
                    <a:pt x="426" y="426"/>
                  </a:lnTo>
                  <a:lnTo>
                    <a:pt x="426" y="402"/>
                  </a:lnTo>
                  <a:lnTo>
                    <a:pt x="426" y="379"/>
                  </a:lnTo>
                  <a:lnTo>
                    <a:pt x="426" y="326"/>
                  </a:lnTo>
                  <a:lnTo>
                    <a:pt x="414" y="272"/>
                  </a:lnTo>
                  <a:lnTo>
                    <a:pt x="402" y="213"/>
                  </a:lnTo>
                  <a:lnTo>
                    <a:pt x="378" y="166"/>
                  </a:lnTo>
                  <a:lnTo>
                    <a:pt x="342" y="124"/>
                  </a:lnTo>
                  <a:lnTo>
                    <a:pt x="288" y="95"/>
                  </a:lnTo>
                  <a:lnTo>
                    <a:pt x="222" y="89"/>
                  </a:lnTo>
                  <a:lnTo>
                    <a:pt x="162" y="95"/>
                  </a:lnTo>
                  <a:lnTo>
                    <a:pt x="108" y="113"/>
                  </a:lnTo>
                  <a:lnTo>
                    <a:pt x="66" y="148"/>
                  </a:lnTo>
                  <a:lnTo>
                    <a:pt x="36" y="190"/>
                  </a:lnTo>
                  <a:lnTo>
                    <a:pt x="36" y="201"/>
                  </a:lnTo>
                  <a:lnTo>
                    <a:pt x="30" y="207"/>
                  </a:lnTo>
                  <a:lnTo>
                    <a:pt x="18" y="207"/>
                  </a:lnTo>
                  <a:lnTo>
                    <a:pt x="12" y="207"/>
                  </a:lnTo>
                  <a:lnTo>
                    <a:pt x="6" y="207"/>
                  </a:lnTo>
                  <a:lnTo>
                    <a:pt x="0" y="207"/>
                  </a:lnTo>
                  <a:lnTo>
                    <a:pt x="0" y="195"/>
                  </a:lnTo>
                  <a:lnTo>
                    <a:pt x="0" y="184"/>
                  </a:lnTo>
                  <a:lnTo>
                    <a:pt x="12" y="148"/>
                  </a:lnTo>
                  <a:lnTo>
                    <a:pt x="42" y="107"/>
                  </a:lnTo>
                  <a:lnTo>
                    <a:pt x="78" y="65"/>
                  </a:lnTo>
                  <a:lnTo>
                    <a:pt x="120" y="36"/>
                  </a:lnTo>
                  <a:lnTo>
                    <a:pt x="174" y="6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8" name="Freeform 30"/>
            <p:cNvSpPr>
              <a:spLocks/>
            </p:cNvSpPr>
            <p:nvPr/>
          </p:nvSpPr>
          <p:spPr bwMode="auto">
            <a:xfrm>
              <a:off x="3222" y="3219"/>
              <a:ext cx="324" cy="515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86" y="0"/>
                </a:cxn>
                <a:cxn ang="0">
                  <a:pos x="192" y="6"/>
                </a:cxn>
                <a:cxn ang="0">
                  <a:pos x="198" y="12"/>
                </a:cxn>
                <a:cxn ang="0">
                  <a:pos x="198" y="24"/>
                </a:cxn>
                <a:cxn ang="0">
                  <a:pos x="198" y="24"/>
                </a:cxn>
                <a:cxn ang="0">
                  <a:pos x="198" y="444"/>
                </a:cxn>
                <a:cxn ang="0">
                  <a:pos x="198" y="456"/>
                </a:cxn>
                <a:cxn ang="0">
                  <a:pos x="204" y="462"/>
                </a:cxn>
                <a:cxn ang="0">
                  <a:pos x="204" y="468"/>
                </a:cxn>
                <a:cxn ang="0">
                  <a:pos x="216" y="474"/>
                </a:cxn>
                <a:cxn ang="0">
                  <a:pos x="228" y="474"/>
                </a:cxn>
                <a:cxn ang="0">
                  <a:pos x="252" y="479"/>
                </a:cxn>
                <a:cxn ang="0">
                  <a:pos x="282" y="479"/>
                </a:cxn>
                <a:cxn ang="0">
                  <a:pos x="324" y="479"/>
                </a:cxn>
                <a:cxn ang="0">
                  <a:pos x="324" y="515"/>
                </a:cxn>
                <a:cxn ang="0">
                  <a:pos x="240" y="509"/>
                </a:cxn>
                <a:cxn ang="0">
                  <a:pos x="162" y="509"/>
                </a:cxn>
                <a:cxn ang="0">
                  <a:pos x="84" y="509"/>
                </a:cxn>
                <a:cxn ang="0">
                  <a:pos x="6" y="515"/>
                </a:cxn>
                <a:cxn ang="0">
                  <a:pos x="6" y="479"/>
                </a:cxn>
                <a:cxn ang="0">
                  <a:pos x="42" y="479"/>
                </a:cxn>
                <a:cxn ang="0">
                  <a:pos x="78" y="479"/>
                </a:cxn>
                <a:cxn ang="0">
                  <a:pos x="96" y="474"/>
                </a:cxn>
                <a:cxn ang="0">
                  <a:pos x="114" y="474"/>
                </a:cxn>
                <a:cxn ang="0">
                  <a:pos x="120" y="468"/>
                </a:cxn>
                <a:cxn ang="0">
                  <a:pos x="126" y="462"/>
                </a:cxn>
                <a:cxn ang="0">
                  <a:pos x="126" y="456"/>
                </a:cxn>
                <a:cxn ang="0">
                  <a:pos x="126" y="444"/>
                </a:cxn>
                <a:cxn ang="0">
                  <a:pos x="126" y="66"/>
                </a:cxn>
                <a:cxn ang="0">
                  <a:pos x="84" y="77"/>
                </a:cxn>
                <a:cxn ang="0">
                  <a:pos x="42" y="83"/>
                </a:cxn>
                <a:cxn ang="0">
                  <a:pos x="12" y="83"/>
                </a:cxn>
                <a:cxn ang="0">
                  <a:pos x="0" y="83"/>
                </a:cxn>
                <a:cxn ang="0">
                  <a:pos x="0" y="48"/>
                </a:cxn>
                <a:cxn ang="0">
                  <a:pos x="12" y="48"/>
                </a:cxn>
                <a:cxn ang="0">
                  <a:pos x="36" y="48"/>
                </a:cxn>
                <a:cxn ang="0">
                  <a:pos x="78" y="42"/>
                </a:cxn>
                <a:cxn ang="0">
                  <a:pos x="126" y="30"/>
                </a:cxn>
                <a:cxn ang="0">
                  <a:pos x="168" y="0"/>
                </a:cxn>
              </a:cxnLst>
              <a:rect l="0" t="0" r="r" b="b"/>
              <a:pathLst>
                <a:path w="324" h="515">
                  <a:moveTo>
                    <a:pt x="168" y="0"/>
                  </a:moveTo>
                  <a:lnTo>
                    <a:pt x="186" y="0"/>
                  </a:lnTo>
                  <a:lnTo>
                    <a:pt x="192" y="6"/>
                  </a:lnTo>
                  <a:lnTo>
                    <a:pt x="198" y="12"/>
                  </a:lnTo>
                  <a:lnTo>
                    <a:pt x="198" y="24"/>
                  </a:lnTo>
                  <a:lnTo>
                    <a:pt x="198" y="24"/>
                  </a:lnTo>
                  <a:lnTo>
                    <a:pt x="198" y="444"/>
                  </a:lnTo>
                  <a:lnTo>
                    <a:pt x="198" y="456"/>
                  </a:lnTo>
                  <a:lnTo>
                    <a:pt x="204" y="462"/>
                  </a:lnTo>
                  <a:lnTo>
                    <a:pt x="204" y="468"/>
                  </a:lnTo>
                  <a:lnTo>
                    <a:pt x="216" y="474"/>
                  </a:lnTo>
                  <a:lnTo>
                    <a:pt x="228" y="474"/>
                  </a:lnTo>
                  <a:lnTo>
                    <a:pt x="252" y="479"/>
                  </a:lnTo>
                  <a:lnTo>
                    <a:pt x="282" y="479"/>
                  </a:lnTo>
                  <a:lnTo>
                    <a:pt x="324" y="479"/>
                  </a:lnTo>
                  <a:lnTo>
                    <a:pt x="324" y="515"/>
                  </a:lnTo>
                  <a:lnTo>
                    <a:pt x="240" y="509"/>
                  </a:lnTo>
                  <a:lnTo>
                    <a:pt x="162" y="509"/>
                  </a:lnTo>
                  <a:lnTo>
                    <a:pt x="84" y="509"/>
                  </a:lnTo>
                  <a:lnTo>
                    <a:pt x="6" y="515"/>
                  </a:lnTo>
                  <a:lnTo>
                    <a:pt x="6" y="479"/>
                  </a:lnTo>
                  <a:lnTo>
                    <a:pt x="42" y="479"/>
                  </a:lnTo>
                  <a:lnTo>
                    <a:pt x="78" y="479"/>
                  </a:lnTo>
                  <a:lnTo>
                    <a:pt x="96" y="474"/>
                  </a:lnTo>
                  <a:lnTo>
                    <a:pt x="114" y="474"/>
                  </a:lnTo>
                  <a:lnTo>
                    <a:pt x="120" y="468"/>
                  </a:lnTo>
                  <a:lnTo>
                    <a:pt x="126" y="462"/>
                  </a:lnTo>
                  <a:lnTo>
                    <a:pt x="126" y="456"/>
                  </a:lnTo>
                  <a:lnTo>
                    <a:pt x="126" y="444"/>
                  </a:lnTo>
                  <a:lnTo>
                    <a:pt x="126" y="66"/>
                  </a:lnTo>
                  <a:lnTo>
                    <a:pt x="84" y="77"/>
                  </a:lnTo>
                  <a:lnTo>
                    <a:pt x="42" y="83"/>
                  </a:lnTo>
                  <a:lnTo>
                    <a:pt x="12" y="83"/>
                  </a:lnTo>
                  <a:lnTo>
                    <a:pt x="0" y="83"/>
                  </a:lnTo>
                  <a:lnTo>
                    <a:pt x="0" y="48"/>
                  </a:lnTo>
                  <a:lnTo>
                    <a:pt x="12" y="48"/>
                  </a:lnTo>
                  <a:lnTo>
                    <a:pt x="36" y="48"/>
                  </a:lnTo>
                  <a:lnTo>
                    <a:pt x="78" y="42"/>
                  </a:lnTo>
                  <a:lnTo>
                    <a:pt x="126" y="3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9" name="Freeform 31"/>
            <p:cNvSpPr>
              <a:spLocks/>
            </p:cNvSpPr>
            <p:nvPr/>
          </p:nvSpPr>
          <p:spPr bwMode="auto">
            <a:xfrm>
              <a:off x="3840" y="2285"/>
              <a:ext cx="1314" cy="1070"/>
            </a:xfrm>
            <a:custGeom>
              <a:avLst/>
              <a:gdLst/>
              <a:ahLst/>
              <a:cxnLst>
                <a:cxn ang="0">
                  <a:pos x="1218" y="6"/>
                </a:cxn>
                <a:cxn ang="0">
                  <a:pos x="1308" y="6"/>
                </a:cxn>
                <a:cxn ang="0">
                  <a:pos x="1314" y="18"/>
                </a:cxn>
                <a:cxn ang="0">
                  <a:pos x="1296" y="48"/>
                </a:cxn>
                <a:cxn ang="0">
                  <a:pos x="1194" y="65"/>
                </a:cxn>
                <a:cxn ang="0">
                  <a:pos x="1038" y="166"/>
                </a:cxn>
                <a:cxn ang="0">
                  <a:pos x="870" y="343"/>
                </a:cxn>
                <a:cxn ang="0">
                  <a:pos x="774" y="526"/>
                </a:cxn>
                <a:cxn ang="0">
                  <a:pos x="882" y="781"/>
                </a:cxn>
                <a:cxn ang="0">
                  <a:pos x="972" y="988"/>
                </a:cxn>
                <a:cxn ang="0">
                  <a:pos x="1092" y="1017"/>
                </a:cxn>
                <a:cxn ang="0">
                  <a:pos x="1110" y="1023"/>
                </a:cxn>
                <a:cxn ang="0">
                  <a:pos x="1116" y="1053"/>
                </a:cxn>
                <a:cxn ang="0">
                  <a:pos x="1098" y="1070"/>
                </a:cxn>
                <a:cxn ang="0">
                  <a:pos x="966" y="1065"/>
                </a:cxn>
                <a:cxn ang="0">
                  <a:pos x="774" y="1070"/>
                </a:cxn>
                <a:cxn ang="0">
                  <a:pos x="702" y="1070"/>
                </a:cxn>
                <a:cxn ang="0">
                  <a:pos x="690" y="1047"/>
                </a:cxn>
                <a:cxn ang="0">
                  <a:pos x="702" y="1023"/>
                </a:cxn>
                <a:cxn ang="0">
                  <a:pos x="750" y="1017"/>
                </a:cxn>
                <a:cxn ang="0">
                  <a:pos x="804" y="994"/>
                </a:cxn>
                <a:cxn ang="0">
                  <a:pos x="810" y="970"/>
                </a:cxn>
                <a:cxn ang="0">
                  <a:pos x="642" y="580"/>
                </a:cxn>
                <a:cxn ang="0">
                  <a:pos x="324" y="917"/>
                </a:cxn>
                <a:cxn ang="0">
                  <a:pos x="294" y="976"/>
                </a:cxn>
                <a:cxn ang="0">
                  <a:pos x="318" y="1011"/>
                </a:cxn>
                <a:cxn ang="0">
                  <a:pos x="348" y="1017"/>
                </a:cxn>
                <a:cxn ang="0">
                  <a:pos x="372" y="1023"/>
                </a:cxn>
                <a:cxn ang="0">
                  <a:pos x="378" y="1053"/>
                </a:cxn>
                <a:cxn ang="0">
                  <a:pos x="360" y="1070"/>
                </a:cxn>
                <a:cxn ang="0">
                  <a:pos x="264" y="1065"/>
                </a:cxn>
                <a:cxn ang="0">
                  <a:pos x="24" y="1070"/>
                </a:cxn>
                <a:cxn ang="0">
                  <a:pos x="0" y="1059"/>
                </a:cxn>
                <a:cxn ang="0">
                  <a:pos x="6" y="1035"/>
                </a:cxn>
                <a:cxn ang="0">
                  <a:pos x="24" y="1023"/>
                </a:cxn>
                <a:cxn ang="0">
                  <a:pos x="192" y="976"/>
                </a:cxn>
                <a:cxn ang="0">
                  <a:pos x="624" y="538"/>
                </a:cxn>
                <a:cxn ang="0">
                  <a:pos x="408" y="59"/>
                </a:cxn>
                <a:cxn ang="0">
                  <a:pos x="306" y="48"/>
                </a:cxn>
                <a:cxn ang="0">
                  <a:pos x="288" y="42"/>
                </a:cxn>
                <a:cxn ang="0">
                  <a:pos x="294" y="6"/>
                </a:cxn>
                <a:cxn ang="0">
                  <a:pos x="312" y="0"/>
                </a:cxn>
                <a:cxn ang="0">
                  <a:pos x="492" y="6"/>
                </a:cxn>
                <a:cxn ang="0">
                  <a:pos x="696" y="0"/>
                </a:cxn>
                <a:cxn ang="0">
                  <a:pos x="708" y="12"/>
                </a:cxn>
                <a:cxn ang="0">
                  <a:pos x="708" y="42"/>
                </a:cxn>
                <a:cxn ang="0">
                  <a:pos x="684" y="48"/>
                </a:cxn>
                <a:cxn ang="0">
                  <a:pos x="612" y="71"/>
                </a:cxn>
                <a:cxn ang="0">
                  <a:pos x="588" y="95"/>
                </a:cxn>
                <a:cxn ang="0">
                  <a:pos x="594" y="113"/>
                </a:cxn>
                <a:cxn ang="0">
                  <a:pos x="732" y="426"/>
                </a:cxn>
                <a:cxn ang="0">
                  <a:pos x="996" y="142"/>
                </a:cxn>
                <a:cxn ang="0">
                  <a:pos x="1014" y="101"/>
                </a:cxn>
                <a:cxn ang="0">
                  <a:pos x="996" y="59"/>
                </a:cxn>
                <a:cxn ang="0">
                  <a:pos x="960" y="48"/>
                </a:cxn>
                <a:cxn ang="0">
                  <a:pos x="936" y="42"/>
                </a:cxn>
                <a:cxn ang="0">
                  <a:pos x="942" y="6"/>
                </a:cxn>
                <a:cxn ang="0">
                  <a:pos x="966" y="0"/>
                </a:cxn>
              </a:cxnLst>
              <a:rect l="0" t="0" r="r" b="b"/>
              <a:pathLst>
                <a:path w="1314" h="1070">
                  <a:moveTo>
                    <a:pt x="966" y="0"/>
                  </a:moveTo>
                  <a:lnTo>
                    <a:pt x="1140" y="6"/>
                  </a:lnTo>
                  <a:lnTo>
                    <a:pt x="1218" y="6"/>
                  </a:lnTo>
                  <a:lnTo>
                    <a:pt x="1290" y="0"/>
                  </a:lnTo>
                  <a:lnTo>
                    <a:pt x="1302" y="6"/>
                  </a:lnTo>
                  <a:lnTo>
                    <a:pt x="1308" y="6"/>
                  </a:lnTo>
                  <a:lnTo>
                    <a:pt x="1308" y="12"/>
                  </a:lnTo>
                  <a:lnTo>
                    <a:pt x="1314" y="18"/>
                  </a:lnTo>
                  <a:lnTo>
                    <a:pt x="1314" y="18"/>
                  </a:lnTo>
                  <a:lnTo>
                    <a:pt x="1308" y="36"/>
                  </a:lnTo>
                  <a:lnTo>
                    <a:pt x="1302" y="42"/>
                  </a:lnTo>
                  <a:lnTo>
                    <a:pt x="1296" y="48"/>
                  </a:lnTo>
                  <a:lnTo>
                    <a:pt x="1290" y="48"/>
                  </a:lnTo>
                  <a:lnTo>
                    <a:pt x="1278" y="48"/>
                  </a:lnTo>
                  <a:lnTo>
                    <a:pt x="1194" y="65"/>
                  </a:lnTo>
                  <a:lnTo>
                    <a:pt x="1128" y="95"/>
                  </a:lnTo>
                  <a:lnTo>
                    <a:pt x="1074" y="130"/>
                  </a:lnTo>
                  <a:lnTo>
                    <a:pt x="1038" y="166"/>
                  </a:lnTo>
                  <a:lnTo>
                    <a:pt x="990" y="213"/>
                  </a:lnTo>
                  <a:lnTo>
                    <a:pt x="936" y="272"/>
                  </a:lnTo>
                  <a:lnTo>
                    <a:pt x="870" y="343"/>
                  </a:lnTo>
                  <a:lnTo>
                    <a:pt x="804" y="408"/>
                  </a:lnTo>
                  <a:lnTo>
                    <a:pt x="750" y="467"/>
                  </a:lnTo>
                  <a:lnTo>
                    <a:pt x="774" y="526"/>
                  </a:lnTo>
                  <a:lnTo>
                    <a:pt x="804" y="603"/>
                  </a:lnTo>
                  <a:lnTo>
                    <a:pt x="840" y="692"/>
                  </a:lnTo>
                  <a:lnTo>
                    <a:pt x="882" y="781"/>
                  </a:lnTo>
                  <a:lnTo>
                    <a:pt x="918" y="869"/>
                  </a:lnTo>
                  <a:lnTo>
                    <a:pt x="954" y="952"/>
                  </a:lnTo>
                  <a:lnTo>
                    <a:pt x="972" y="988"/>
                  </a:lnTo>
                  <a:lnTo>
                    <a:pt x="990" y="1011"/>
                  </a:lnTo>
                  <a:lnTo>
                    <a:pt x="1026" y="1017"/>
                  </a:lnTo>
                  <a:lnTo>
                    <a:pt x="1092" y="1017"/>
                  </a:lnTo>
                  <a:lnTo>
                    <a:pt x="1098" y="1023"/>
                  </a:lnTo>
                  <a:lnTo>
                    <a:pt x="1104" y="1023"/>
                  </a:lnTo>
                  <a:lnTo>
                    <a:pt x="1110" y="1023"/>
                  </a:lnTo>
                  <a:lnTo>
                    <a:pt x="1116" y="1029"/>
                  </a:lnTo>
                  <a:lnTo>
                    <a:pt x="1122" y="1041"/>
                  </a:lnTo>
                  <a:lnTo>
                    <a:pt x="1116" y="1053"/>
                  </a:lnTo>
                  <a:lnTo>
                    <a:pt x="1110" y="1065"/>
                  </a:lnTo>
                  <a:lnTo>
                    <a:pt x="1104" y="1065"/>
                  </a:lnTo>
                  <a:lnTo>
                    <a:pt x="1098" y="1070"/>
                  </a:lnTo>
                  <a:lnTo>
                    <a:pt x="1092" y="1070"/>
                  </a:lnTo>
                  <a:lnTo>
                    <a:pt x="1032" y="1070"/>
                  </a:lnTo>
                  <a:lnTo>
                    <a:pt x="966" y="1065"/>
                  </a:lnTo>
                  <a:lnTo>
                    <a:pt x="912" y="1065"/>
                  </a:lnTo>
                  <a:lnTo>
                    <a:pt x="852" y="1065"/>
                  </a:lnTo>
                  <a:lnTo>
                    <a:pt x="774" y="1070"/>
                  </a:lnTo>
                  <a:lnTo>
                    <a:pt x="714" y="1070"/>
                  </a:lnTo>
                  <a:lnTo>
                    <a:pt x="708" y="1070"/>
                  </a:lnTo>
                  <a:lnTo>
                    <a:pt x="702" y="1070"/>
                  </a:lnTo>
                  <a:lnTo>
                    <a:pt x="696" y="1065"/>
                  </a:lnTo>
                  <a:lnTo>
                    <a:pt x="690" y="1059"/>
                  </a:lnTo>
                  <a:lnTo>
                    <a:pt x="690" y="1047"/>
                  </a:lnTo>
                  <a:lnTo>
                    <a:pt x="690" y="1035"/>
                  </a:lnTo>
                  <a:lnTo>
                    <a:pt x="696" y="1029"/>
                  </a:lnTo>
                  <a:lnTo>
                    <a:pt x="702" y="1023"/>
                  </a:lnTo>
                  <a:lnTo>
                    <a:pt x="708" y="1023"/>
                  </a:lnTo>
                  <a:lnTo>
                    <a:pt x="720" y="1017"/>
                  </a:lnTo>
                  <a:lnTo>
                    <a:pt x="750" y="1017"/>
                  </a:lnTo>
                  <a:lnTo>
                    <a:pt x="774" y="1011"/>
                  </a:lnTo>
                  <a:lnTo>
                    <a:pt x="792" y="1000"/>
                  </a:lnTo>
                  <a:lnTo>
                    <a:pt x="804" y="994"/>
                  </a:lnTo>
                  <a:lnTo>
                    <a:pt x="810" y="982"/>
                  </a:lnTo>
                  <a:lnTo>
                    <a:pt x="810" y="976"/>
                  </a:lnTo>
                  <a:lnTo>
                    <a:pt x="810" y="970"/>
                  </a:lnTo>
                  <a:lnTo>
                    <a:pt x="810" y="964"/>
                  </a:lnTo>
                  <a:lnTo>
                    <a:pt x="804" y="952"/>
                  </a:lnTo>
                  <a:lnTo>
                    <a:pt x="642" y="580"/>
                  </a:lnTo>
                  <a:lnTo>
                    <a:pt x="498" y="733"/>
                  </a:lnTo>
                  <a:lnTo>
                    <a:pt x="336" y="905"/>
                  </a:lnTo>
                  <a:lnTo>
                    <a:pt x="324" y="917"/>
                  </a:lnTo>
                  <a:lnTo>
                    <a:pt x="312" y="934"/>
                  </a:lnTo>
                  <a:lnTo>
                    <a:pt x="300" y="952"/>
                  </a:lnTo>
                  <a:lnTo>
                    <a:pt x="294" y="976"/>
                  </a:lnTo>
                  <a:lnTo>
                    <a:pt x="300" y="988"/>
                  </a:lnTo>
                  <a:lnTo>
                    <a:pt x="306" y="1000"/>
                  </a:lnTo>
                  <a:lnTo>
                    <a:pt x="318" y="1011"/>
                  </a:lnTo>
                  <a:lnTo>
                    <a:pt x="330" y="1017"/>
                  </a:lnTo>
                  <a:lnTo>
                    <a:pt x="342" y="1017"/>
                  </a:lnTo>
                  <a:lnTo>
                    <a:pt x="348" y="1017"/>
                  </a:lnTo>
                  <a:lnTo>
                    <a:pt x="360" y="1017"/>
                  </a:lnTo>
                  <a:lnTo>
                    <a:pt x="366" y="1023"/>
                  </a:lnTo>
                  <a:lnTo>
                    <a:pt x="372" y="1023"/>
                  </a:lnTo>
                  <a:lnTo>
                    <a:pt x="378" y="1029"/>
                  </a:lnTo>
                  <a:lnTo>
                    <a:pt x="378" y="1035"/>
                  </a:lnTo>
                  <a:lnTo>
                    <a:pt x="378" y="1053"/>
                  </a:lnTo>
                  <a:lnTo>
                    <a:pt x="372" y="1059"/>
                  </a:lnTo>
                  <a:lnTo>
                    <a:pt x="366" y="1065"/>
                  </a:lnTo>
                  <a:lnTo>
                    <a:pt x="360" y="1070"/>
                  </a:lnTo>
                  <a:lnTo>
                    <a:pt x="354" y="1070"/>
                  </a:lnTo>
                  <a:lnTo>
                    <a:pt x="348" y="1070"/>
                  </a:lnTo>
                  <a:lnTo>
                    <a:pt x="264" y="1065"/>
                  </a:lnTo>
                  <a:lnTo>
                    <a:pt x="174" y="1065"/>
                  </a:lnTo>
                  <a:lnTo>
                    <a:pt x="96" y="1065"/>
                  </a:lnTo>
                  <a:lnTo>
                    <a:pt x="24" y="1070"/>
                  </a:lnTo>
                  <a:lnTo>
                    <a:pt x="12" y="1070"/>
                  </a:lnTo>
                  <a:lnTo>
                    <a:pt x="6" y="1065"/>
                  </a:lnTo>
                  <a:lnTo>
                    <a:pt x="0" y="1059"/>
                  </a:lnTo>
                  <a:lnTo>
                    <a:pt x="0" y="1053"/>
                  </a:lnTo>
                  <a:lnTo>
                    <a:pt x="0" y="1053"/>
                  </a:lnTo>
                  <a:lnTo>
                    <a:pt x="6" y="1035"/>
                  </a:lnTo>
                  <a:lnTo>
                    <a:pt x="6" y="1029"/>
                  </a:lnTo>
                  <a:lnTo>
                    <a:pt x="18" y="1023"/>
                  </a:lnTo>
                  <a:lnTo>
                    <a:pt x="24" y="1023"/>
                  </a:lnTo>
                  <a:lnTo>
                    <a:pt x="36" y="1017"/>
                  </a:lnTo>
                  <a:lnTo>
                    <a:pt x="114" y="1005"/>
                  </a:lnTo>
                  <a:lnTo>
                    <a:pt x="192" y="976"/>
                  </a:lnTo>
                  <a:lnTo>
                    <a:pt x="270" y="911"/>
                  </a:lnTo>
                  <a:lnTo>
                    <a:pt x="294" y="893"/>
                  </a:lnTo>
                  <a:lnTo>
                    <a:pt x="624" y="538"/>
                  </a:lnTo>
                  <a:lnTo>
                    <a:pt x="438" y="101"/>
                  </a:lnTo>
                  <a:lnTo>
                    <a:pt x="426" y="77"/>
                  </a:lnTo>
                  <a:lnTo>
                    <a:pt x="408" y="59"/>
                  </a:lnTo>
                  <a:lnTo>
                    <a:pt x="378" y="53"/>
                  </a:lnTo>
                  <a:lnTo>
                    <a:pt x="318" y="48"/>
                  </a:lnTo>
                  <a:lnTo>
                    <a:pt x="306" y="48"/>
                  </a:lnTo>
                  <a:lnTo>
                    <a:pt x="300" y="48"/>
                  </a:lnTo>
                  <a:lnTo>
                    <a:pt x="288" y="48"/>
                  </a:lnTo>
                  <a:lnTo>
                    <a:pt x="288" y="42"/>
                  </a:lnTo>
                  <a:lnTo>
                    <a:pt x="282" y="30"/>
                  </a:lnTo>
                  <a:lnTo>
                    <a:pt x="288" y="18"/>
                  </a:lnTo>
                  <a:lnTo>
                    <a:pt x="294" y="6"/>
                  </a:lnTo>
                  <a:lnTo>
                    <a:pt x="300" y="6"/>
                  </a:lnTo>
                  <a:lnTo>
                    <a:pt x="306" y="0"/>
                  </a:lnTo>
                  <a:lnTo>
                    <a:pt x="312" y="0"/>
                  </a:lnTo>
                  <a:lnTo>
                    <a:pt x="366" y="6"/>
                  </a:lnTo>
                  <a:lnTo>
                    <a:pt x="438" y="6"/>
                  </a:lnTo>
                  <a:lnTo>
                    <a:pt x="492" y="6"/>
                  </a:lnTo>
                  <a:lnTo>
                    <a:pt x="588" y="6"/>
                  </a:lnTo>
                  <a:lnTo>
                    <a:pt x="690" y="0"/>
                  </a:lnTo>
                  <a:lnTo>
                    <a:pt x="696" y="0"/>
                  </a:lnTo>
                  <a:lnTo>
                    <a:pt x="702" y="6"/>
                  </a:lnTo>
                  <a:lnTo>
                    <a:pt x="708" y="6"/>
                  </a:lnTo>
                  <a:lnTo>
                    <a:pt x="708" y="12"/>
                  </a:lnTo>
                  <a:lnTo>
                    <a:pt x="714" y="18"/>
                  </a:lnTo>
                  <a:lnTo>
                    <a:pt x="708" y="36"/>
                  </a:lnTo>
                  <a:lnTo>
                    <a:pt x="708" y="42"/>
                  </a:lnTo>
                  <a:lnTo>
                    <a:pt x="702" y="48"/>
                  </a:lnTo>
                  <a:lnTo>
                    <a:pt x="690" y="48"/>
                  </a:lnTo>
                  <a:lnTo>
                    <a:pt x="684" y="48"/>
                  </a:lnTo>
                  <a:lnTo>
                    <a:pt x="654" y="53"/>
                  </a:lnTo>
                  <a:lnTo>
                    <a:pt x="630" y="59"/>
                  </a:lnTo>
                  <a:lnTo>
                    <a:pt x="612" y="71"/>
                  </a:lnTo>
                  <a:lnTo>
                    <a:pt x="600" y="83"/>
                  </a:lnTo>
                  <a:lnTo>
                    <a:pt x="588" y="89"/>
                  </a:lnTo>
                  <a:lnTo>
                    <a:pt x="588" y="95"/>
                  </a:lnTo>
                  <a:lnTo>
                    <a:pt x="588" y="101"/>
                  </a:lnTo>
                  <a:lnTo>
                    <a:pt x="594" y="107"/>
                  </a:lnTo>
                  <a:lnTo>
                    <a:pt x="594" y="113"/>
                  </a:lnTo>
                  <a:lnTo>
                    <a:pt x="732" y="426"/>
                  </a:lnTo>
                  <a:lnTo>
                    <a:pt x="732" y="426"/>
                  </a:lnTo>
                  <a:lnTo>
                    <a:pt x="732" y="426"/>
                  </a:lnTo>
                  <a:lnTo>
                    <a:pt x="732" y="426"/>
                  </a:lnTo>
                  <a:lnTo>
                    <a:pt x="990" y="154"/>
                  </a:lnTo>
                  <a:lnTo>
                    <a:pt x="996" y="142"/>
                  </a:lnTo>
                  <a:lnTo>
                    <a:pt x="1008" y="130"/>
                  </a:lnTo>
                  <a:lnTo>
                    <a:pt x="1014" y="113"/>
                  </a:lnTo>
                  <a:lnTo>
                    <a:pt x="1014" y="101"/>
                  </a:lnTo>
                  <a:lnTo>
                    <a:pt x="1014" y="83"/>
                  </a:lnTo>
                  <a:lnTo>
                    <a:pt x="1008" y="71"/>
                  </a:lnTo>
                  <a:lnTo>
                    <a:pt x="996" y="59"/>
                  </a:lnTo>
                  <a:lnTo>
                    <a:pt x="984" y="53"/>
                  </a:lnTo>
                  <a:lnTo>
                    <a:pt x="972" y="53"/>
                  </a:lnTo>
                  <a:lnTo>
                    <a:pt x="960" y="48"/>
                  </a:lnTo>
                  <a:lnTo>
                    <a:pt x="954" y="48"/>
                  </a:lnTo>
                  <a:lnTo>
                    <a:pt x="942" y="48"/>
                  </a:lnTo>
                  <a:lnTo>
                    <a:pt x="936" y="42"/>
                  </a:lnTo>
                  <a:lnTo>
                    <a:pt x="936" y="30"/>
                  </a:lnTo>
                  <a:lnTo>
                    <a:pt x="936" y="18"/>
                  </a:lnTo>
                  <a:lnTo>
                    <a:pt x="942" y="6"/>
                  </a:lnTo>
                  <a:lnTo>
                    <a:pt x="948" y="6"/>
                  </a:lnTo>
                  <a:lnTo>
                    <a:pt x="960" y="0"/>
                  </a:lnTo>
                  <a:lnTo>
                    <a:pt x="9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0" name="Freeform 32"/>
            <p:cNvSpPr>
              <a:spLocks/>
            </p:cNvSpPr>
            <p:nvPr/>
          </p:nvSpPr>
          <p:spPr bwMode="auto">
            <a:xfrm>
              <a:off x="5160" y="3095"/>
              <a:ext cx="648" cy="722"/>
            </a:xfrm>
            <a:custGeom>
              <a:avLst/>
              <a:gdLst/>
              <a:ahLst/>
              <a:cxnLst>
                <a:cxn ang="0">
                  <a:pos x="300" y="12"/>
                </a:cxn>
                <a:cxn ang="0">
                  <a:pos x="390" y="89"/>
                </a:cxn>
                <a:cxn ang="0">
                  <a:pos x="438" y="195"/>
                </a:cxn>
                <a:cxn ang="0">
                  <a:pos x="462" y="296"/>
                </a:cxn>
                <a:cxn ang="0">
                  <a:pos x="462" y="331"/>
                </a:cxn>
                <a:cxn ang="0">
                  <a:pos x="522" y="195"/>
                </a:cxn>
                <a:cxn ang="0">
                  <a:pos x="582" y="77"/>
                </a:cxn>
                <a:cxn ang="0">
                  <a:pos x="612" y="12"/>
                </a:cxn>
                <a:cxn ang="0">
                  <a:pos x="624" y="6"/>
                </a:cxn>
                <a:cxn ang="0">
                  <a:pos x="636" y="6"/>
                </a:cxn>
                <a:cxn ang="0">
                  <a:pos x="648" y="12"/>
                </a:cxn>
                <a:cxn ang="0">
                  <a:pos x="648" y="30"/>
                </a:cxn>
                <a:cxn ang="0">
                  <a:pos x="600" y="119"/>
                </a:cxn>
                <a:cxn ang="0">
                  <a:pos x="552" y="219"/>
                </a:cxn>
                <a:cxn ang="0">
                  <a:pos x="510" y="314"/>
                </a:cxn>
                <a:cxn ang="0">
                  <a:pos x="468" y="426"/>
                </a:cxn>
                <a:cxn ang="0">
                  <a:pos x="450" y="538"/>
                </a:cxn>
                <a:cxn ang="0">
                  <a:pos x="414" y="663"/>
                </a:cxn>
                <a:cxn ang="0">
                  <a:pos x="402" y="704"/>
                </a:cxn>
                <a:cxn ang="0">
                  <a:pos x="390" y="722"/>
                </a:cxn>
                <a:cxn ang="0">
                  <a:pos x="378" y="722"/>
                </a:cxn>
                <a:cxn ang="0">
                  <a:pos x="360" y="710"/>
                </a:cxn>
                <a:cxn ang="0">
                  <a:pos x="360" y="692"/>
                </a:cxn>
                <a:cxn ang="0">
                  <a:pos x="378" y="598"/>
                </a:cxn>
                <a:cxn ang="0">
                  <a:pos x="420" y="456"/>
                </a:cxn>
                <a:cxn ang="0">
                  <a:pos x="420" y="438"/>
                </a:cxn>
                <a:cxn ang="0">
                  <a:pos x="426" y="402"/>
                </a:cxn>
                <a:cxn ang="0">
                  <a:pos x="426" y="326"/>
                </a:cxn>
                <a:cxn ang="0">
                  <a:pos x="402" y="213"/>
                </a:cxn>
                <a:cxn ang="0">
                  <a:pos x="342" y="124"/>
                </a:cxn>
                <a:cxn ang="0">
                  <a:pos x="222" y="89"/>
                </a:cxn>
                <a:cxn ang="0">
                  <a:pos x="114" y="113"/>
                </a:cxn>
                <a:cxn ang="0">
                  <a:pos x="36" y="190"/>
                </a:cxn>
                <a:cxn ang="0">
                  <a:pos x="30" y="207"/>
                </a:cxn>
                <a:cxn ang="0">
                  <a:pos x="12" y="207"/>
                </a:cxn>
                <a:cxn ang="0">
                  <a:pos x="0" y="207"/>
                </a:cxn>
                <a:cxn ang="0">
                  <a:pos x="0" y="184"/>
                </a:cxn>
                <a:cxn ang="0">
                  <a:pos x="42" y="107"/>
                </a:cxn>
                <a:cxn ang="0">
                  <a:pos x="120" y="36"/>
                </a:cxn>
                <a:cxn ang="0">
                  <a:pos x="234" y="0"/>
                </a:cxn>
              </a:cxnLst>
              <a:rect l="0" t="0" r="r" b="b"/>
              <a:pathLst>
                <a:path w="648" h="722">
                  <a:moveTo>
                    <a:pt x="234" y="0"/>
                  </a:moveTo>
                  <a:lnTo>
                    <a:pt x="300" y="12"/>
                  </a:lnTo>
                  <a:lnTo>
                    <a:pt x="348" y="42"/>
                  </a:lnTo>
                  <a:lnTo>
                    <a:pt x="390" y="89"/>
                  </a:lnTo>
                  <a:lnTo>
                    <a:pt x="414" y="142"/>
                  </a:lnTo>
                  <a:lnTo>
                    <a:pt x="438" y="195"/>
                  </a:lnTo>
                  <a:lnTo>
                    <a:pt x="450" y="255"/>
                  </a:lnTo>
                  <a:lnTo>
                    <a:pt x="462" y="296"/>
                  </a:lnTo>
                  <a:lnTo>
                    <a:pt x="462" y="331"/>
                  </a:lnTo>
                  <a:lnTo>
                    <a:pt x="462" y="331"/>
                  </a:lnTo>
                  <a:lnTo>
                    <a:pt x="492" y="260"/>
                  </a:lnTo>
                  <a:lnTo>
                    <a:pt x="522" y="195"/>
                  </a:lnTo>
                  <a:lnTo>
                    <a:pt x="552" y="130"/>
                  </a:lnTo>
                  <a:lnTo>
                    <a:pt x="582" y="77"/>
                  </a:lnTo>
                  <a:lnTo>
                    <a:pt x="600" y="36"/>
                  </a:lnTo>
                  <a:lnTo>
                    <a:pt x="612" y="12"/>
                  </a:lnTo>
                  <a:lnTo>
                    <a:pt x="618" y="12"/>
                  </a:lnTo>
                  <a:lnTo>
                    <a:pt x="624" y="6"/>
                  </a:lnTo>
                  <a:lnTo>
                    <a:pt x="630" y="6"/>
                  </a:lnTo>
                  <a:lnTo>
                    <a:pt x="636" y="6"/>
                  </a:lnTo>
                  <a:lnTo>
                    <a:pt x="642" y="12"/>
                  </a:lnTo>
                  <a:lnTo>
                    <a:pt x="648" y="12"/>
                  </a:lnTo>
                  <a:lnTo>
                    <a:pt x="648" y="18"/>
                  </a:lnTo>
                  <a:lnTo>
                    <a:pt x="648" y="30"/>
                  </a:lnTo>
                  <a:lnTo>
                    <a:pt x="642" y="36"/>
                  </a:lnTo>
                  <a:lnTo>
                    <a:pt x="600" y="119"/>
                  </a:lnTo>
                  <a:lnTo>
                    <a:pt x="570" y="178"/>
                  </a:lnTo>
                  <a:lnTo>
                    <a:pt x="552" y="219"/>
                  </a:lnTo>
                  <a:lnTo>
                    <a:pt x="534" y="260"/>
                  </a:lnTo>
                  <a:lnTo>
                    <a:pt x="510" y="314"/>
                  </a:lnTo>
                  <a:lnTo>
                    <a:pt x="486" y="373"/>
                  </a:lnTo>
                  <a:lnTo>
                    <a:pt x="468" y="426"/>
                  </a:lnTo>
                  <a:lnTo>
                    <a:pt x="462" y="462"/>
                  </a:lnTo>
                  <a:lnTo>
                    <a:pt x="450" y="538"/>
                  </a:lnTo>
                  <a:lnTo>
                    <a:pt x="432" y="609"/>
                  </a:lnTo>
                  <a:lnTo>
                    <a:pt x="414" y="663"/>
                  </a:lnTo>
                  <a:lnTo>
                    <a:pt x="408" y="686"/>
                  </a:lnTo>
                  <a:lnTo>
                    <a:pt x="402" y="704"/>
                  </a:lnTo>
                  <a:lnTo>
                    <a:pt x="396" y="716"/>
                  </a:lnTo>
                  <a:lnTo>
                    <a:pt x="390" y="722"/>
                  </a:lnTo>
                  <a:lnTo>
                    <a:pt x="384" y="722"/>
                  </a:lnTo>
                  <a:lnTo>
                    <a:pt x="378" y="722"/>
                  </a:lnTo>
                  <a:lnTo>
                    <a:pt x="366" y="722"/>
                  </a:lnTo>
                  <a:lnTo>
                    <a:pt x="360" y="710"/>
                  </a:lnTo>
                  <a:lnTo>
                    <a:pt x="360" y="704"/>
                  </a:lnTo>
                  <a:lnTo>
                    <a:pt x="360" y="692"/>
                  </a:lnTo>
                  <a:lnTo>
                    <a:pt x="366" y="657"/>
                  </a:lnTo>
                  <a:lnTo>
                    <a:pt x="378" y="598"/>
                  </a:lnTo>
                  <a:lnTo>
                    <a:pt x="396" y="527"/>
                  </a:lnTo>
                  <a:lnTo>
                    <a:pt x="420" y="456"/>
                  </a:lnTo>
                  <a:lnTo>
                    <a:pt x="420" y="450"/>
                  </a:lnTo>
                  <a:lnTo>
                    <a:pt x="420" y="438"/>
                  </a:lnTo>
                  <a:lnTo>
                    <a:pt x="426" y="426"/>
                  </a:lnTo>
                  <a:lnTo>
                    <a:pt x="426" y="402"/>
                  </a:lnTo>
                  <a:lnTo>
                    <a:pt x="426" y="379"/>
                  </a:lnTo>
                  <a:lnTo>
                    <a:pt x="426" y="326"/>
                  </a:lnTo>
                  <a:lnTo>
                    <a:pt x="414" y="272"/>
                  </a:lnTo>
                  <a:lnTo>
                    <a:pt x="402" y="213"/>
                  </a:lnTo>
                  <a:lnTo>
                    <a:pt x="378" y="166"/>
                  </a:lnTo>
                  <a:lnTo>
                    <a:pt x="342" y="124"/>
                  </a:lnTo>
                  <a:lnTo>
                    <a:pt x="288" y="95"/>
                  </a:lnTo>
                  <a:lnTo>
                    <a:pt x="222" y="89"/>
                  </a:lnTo>
                  <a:lnTo>
                    <a:pt x="162" y="95"/>
                  </a:lnTo>
                  <a:lnTo>
                    <a:pt x="114" y="113"/>
                  </a:lnTo>
                  <a:lnTo>
                    <a:pt x="66" y="148"/>
                  </a:lnTo>
                  <a:lnTo>
                    <a:pt x="36" y="190"/>
                  </a:lnTo>
                  <a:lnTo>
                    <a:pt x="36" y="201"/>
                  </a:lnTo>
                  <a:lnTo>
                    <a:pt x="30" y="207"/>
                  </a:lnTo>
                  <a:lnTo>
                    <a:pt x="18" y="207"/>
                  </a:lnTo>
                  <a:lnTo>
                    <a:pt x="12" y="207"/>
                  </a:lnTo>
                  <a:lnTo>
                    <a:pt x="6" y="207"/>
                  </a:lnTo>
                  <a:lnTo>
                    <a:pt x="0" y="207"/>
                  </a:lnTo>
                  <a:lnTo>
                    <a:pt x="0" y="195"/>
                  </a:lnTo>
                  <a:lnTo>
                    <a:pt x="0" y="184"/>
                  </a:lnTo>
                  <a:lnTo>
                    <a:pt x="12" y="148"/>
                  </a:lnTo>
                  <a:lnTo>
                    <a:pt x="42" y="107"/>
                  </a:lnTo>
                  <a:lnTo>
                    <a:pt x="84" y="65"/>
                  </a:lnTo>
                  <a:lnTo>
                    <a:pt x="120" y="36"/>
                  </a:lnTo>
                  <a:lnTo>
                    <a:pt x="174" y="6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1" name="Freeform 33"/>
            <p:cNvSpPr>
              <a:spLocks/>
            </p:cNvSpPr>
            <p:nvPr/>
          </p:nvSpPr>
          <p:spPr bwMode="auto">
            <a:xfrm>
              <a:off x="5862" y="3219"/>
              <a:ext cx="390" cy="515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252" y="6"/>
                </a:cxn>
                <a:cxn ang="0">
                  <a:pos x="306" y="24"/>
                </a:cxn>
                <a:cxn ang="0">
                  <a:pos x="354" y="60"/>
                </a:cxn>
                <a:cxn ang="0">
                  <a:pos x="378" y="101"/>
                </a:cxn>
                <a:cxn ang="0">
                  <a:pos x="390" y="154"/>
                </a:cxn>
                <a:cxn ang="0">
                  <a:pos x="378" y="207"/>
                </a:cxn>
                <a:cxn ang="0">
                  <a:pos x="348" y="255"/>
                </a:cxn>
                <a:cxn ang="0">
                  <a:pos x="306" y="290"/>
                </a:cxn>
                <a:cxn ang="0">
                  <a:pos x="252" y="326"/>
                </a:cxn>
                <a:cxn ang="0">
                  <a:pos x="180" y="379"/>
                </a:cxn>
                <a:cxn ang="0">
                  <a:pos x="96" y="438"/>
                </a:cxn>
                <a:cxn ang="0">
                  <a:pos x="252" y="438"/>
                </a:cxn>
                <a:cxn ang="0">
                  <a:pos x="264" y="438"/>
                </a:cxn>
                <a:cxn ang="0">
                  <a:pos x="276" y="438"/>
                </a:cxn>
                <a:cxn ang="0">
                  <a:pos x="294" y="438"/>
                </a:cxn>
                <a:cxn ang="0">
                  <a:pos x="312" y="438"/>
                </a:cxn>
                <a:cxn ang="0">
                  <a:pos x="330" y="438"/>
                </a:cxn>
                <a:cxn ang="0">
                  <a:pos x="336" y="432"/>
                </a:cxn>
                <a:cxn ang="0">
                  <a:pos x="342" y="426"/>
                </a:cxn>
                <a:cxn ang="0">
                  <a:pos x="348" y="408"/>
                </a:cxn>
                <a:cxn ang="0">
                  <a:pos x="354" y="391"/>
                </a:cxn>
                <a:cxn ang="0">
                  <a:pos x="354" y="379"/>
                </a:cxn>
                <a:cxn ang="0">
                  <a:pos x="354" y="367"/>
                </a:cxn>
                <a:cxn ang="0">
                  <a:pos x="390" y="367"/>
                </a:cxn>
                <a:cxn ang="0">
                  <a:pos x="390" y="367"/>
                </a:cxn>
                <a:cxn ang="0">
                  <a:pos x="366" y="515"/>
                </a:cxn>
                <a:cxn ang="0">
                  <a:pos x="0" y="515"/>
                </a:cxn>
                <a:cxn ang="0">
                  <a:pos x="0" y="491"/>
                </a:cxn>
                <a:cxn ang="0">
                  <a:pos x="0" y="485"/>
                </a:cxn>
                <a:cxn ang="0">
                  <a:pos x="6" y="479"/>
                </a:cxn>
                <a:cxn ang="0">
                  <a:pos x="12" y="479"/>
                </a:cxn>
                <a:cxn ang="0">
                  <a:pos x="204" y="320"/>
                </a:cxn>
                <a:cxn ang="0">
                  <a:pos x="258" y="267"/>
                </a:cxn>
                <a:cxn ang="0">
                  <a:pos x="294" y="213"/>
                </a:cxn>
                <a:cxn ang="0">
                  <a:pos x="306" y="154"/>
                </a:cxn>
                <a:cxn ang="0">
                  <a:pos x="294" y="101"/>
                </a:cxn>
                <a:cxn ang="0">
                  <a:pos x="264" y="66"/>
                </a:cxn>
                <a:cxn ang="0">
                  <a:pos x="222" y="42"/>
                </a:cxn>
                <a:cxn ang="0">
                  <a:pos x="168" y="36"/>
                </a:cxn>
                <a:cxn ang="0">
                  <a:pos x="120" y="42"/>
                </a:cxn>
                <a:cxn ang="0">
                  <a:pos x="78" y="60"/>
                </a:cxn>
                <a:cxn ang="0">
                  <a:pos x="48" y="95"/>
                </a:cxn>
                <a:cxn ang="0">
                  <a:pos x="60" y="95"/>
                </a:cxn>
                <a:cxn ang="0">
                  <a:pos x="72" y="101"/>
                </a:cxn>
                <a:cxn ang="0">
                  <a:pos x="84" y="113"/>
                </a:cxn>
                <a:cxn ang="0">
                  <a:pos x="90" y="125"/>
                </a:cxn>
                <a:cxn ang="0">
                  <a:pos x="90" y="136"/>
                </a:cxn>
                <a:cxn ang="0">
                  <a:pos x="90" y="154"/>
                </a:cxn>
                <a:cxn ang="0">
                  <a:pos x="84" y="166"/>
                </a:cxn>
                <a:cxn ang="0">
                  <a:pos x="72" y="178"/>
                </a:cxn>
                <a:cxn ang="0">
                  <a:pos x="60" y="184"/>
                </a:cxn>
                <a:cxn ang="0">
                  <a:pos x="48" y="184"/>
                </a:cxn>
                <a:cxn ang="0">
                  <a:pos x="42" y="184"/>
                </a:cxn>
                <a:cxn ang="0">
                  <a:pos x="30" y="178"/>
                </a:cxn>
                <a:cxn ang="0">
                  <a:pos x="18" y="172"/>
                </a:cxn>
                <a:cxn ang="0">
                  <a:pos x="12" y="166"/>
                </a:cxn>
                <a:cxn ang="0">
                  <a:pos x="6" y="154"/>
                </a:cxn>
                <a:cxn ang="0">
                  <a:pos x="0" y="136"/>
                </a:cxn>
                <a:cxn ang="0">
                  <a:pos x="18" y="83"/>
                </a:cxn>
                <a:cxn ang="0">
                  <a:pos x="54" y="42"/>
                </a:cxn>
                <a:cxn ang="0">
                  <a:pos x="114" y="12"/>
                </a:cxn>
                <a:cxn ang="0">
                  <a:pos x="186" y="0"/>
                </a:cxn>
              </a:cxnLst>
              <a:rect l="0" t="0" r="r" b="b"/>
              <a:pathLst>
                <a:path w="390" h="515">
                  <a:moveTo>
                    <a:pt x="186" y="0"/>
                  </a:moveTo>
                  <a:lnTo>
                    <a:pt x="252" y="6"/>
                  </a:lnTo>
                  <a:lnTo>
                    <a:pt x="306" y="24"/>
                  </a:lnTo>
                  <a:lnTo>
                    <a:pt x="354" y="60"/>
                  </a:lnTo>
                  <a:lnTo>
                    <a:pt x="378" y="101"/>
                  </a:lnTo>
                  <a:lnTo>
                    <a:pt x="390" y="154"/>
                  </a:lnTo>
                  <a:lnTo>
                    <a:pt x="378" y="207"/>
                  </a:lnTo>
                  <a:lnTo>
                    <a:pt x="348" y="255"/>
                  </a:lnTo>
                  <a:lnTo>
                    <a:pt x="306" y="290"/>
                  </a:lnTo>
                  <a:lnTo>
                    <a:pt x="252" y="326"/>
                  </a:lnTo>
                  <a:lnTo>
                    <a:pt x="180" y="379"/>
                  </a:lnTo>
                  <a:lnTo>
                    <a:pt x="96" y="438"/>
                  </a:lnTo>
                  <a:lnTo>
                    <a:pt x="252" y="438"/>
                  </a:lnTo>
                  <a:lnTo>
                    <a:pt x="264" y="438"/>
                  </a:lnTo>
                  <a:lnTo>
                    <a:pt x="276" y="438"/>
                  </a:lnTo>
                  <a:lnTo>
                    <a:pt x="294" y="438"/>
                  </a:lnTo>
                  <a:lnTo>
                    <a:pt x="312" y="438"/>
                  </a:lnTo>
                  <a:lnTo>
                    <a:pt x="330" y="438"/>
                  </a:lnTo>
                  <a:lnTo>
                    <a:pt x="336" y="432"/>
                  </a:lnTo>
                  <a:lnTo>
                    <a:pt x="342" y="426"/>
                  </a:lnTo>
                  <a:lnTo>
                    <a:pt x="348" y="408"/>
                  </a:lnTo>
                  <a:lnTo>
                    <a:pt x="354" y="391"/>
                  </a:lnTo>
                  <a:lnTo>
                    <a:pt x="354" y="379"/>
                  </a:lnTo>
                  <a:lnTo>
                    <a:pt x="354" y="367"/>
                  </a:lnTo>
                  <a:lnTo>
                    <a:pt x="390" y="367"/>
                  </a:lnTo>
                  <a:lnTo>
                    <a:pt x="390" y="367"/>
                  </a:lnTo>
                  <a:lnTo>
                    <a:pt x="366" y="515"/>
                  </a:lnTo>
                  <a:lnTo>
                    <a:pt x="0" y="515"/>
                  </a:lnTo>
                  <a:lnTo>
                    <a:pt x="0" y="491"/>
                  </a:lnTo>
                  <a:lnTo>
                    <a:pt x="0" y="485"/>
                  </a:lnTo>
                  <a:lnTo>
                    <a:pt x="6" y="479"/>
                  </a:lnTo>
                  <a:lnTo>
                    <a:pt x="12" y="479"/>
                  </a:lnTo>
                  <a:lnTo>
                    <a:pt x="204" y="320"/>
                  </a:lnTo>
                  <a:lnTo>
                    <a:pt x="258" y="267"/>
                  </a:lnTo>
                  <a:lnTo>
                    <a:pt x="294" y="213"/>
                  </a:lnTo>
                  <a:lnTo>
                    <a:pt x="306" y="154"/>
                  </a:lnTo>
                  <a:lnTo>
                    <a:pt x="294" y="101"/>
                  </a:lnTo>
                  <a:lnTo>
                    <a:pt x="264" y="66"/>
                  </a:lnTo>
                  <a:lnTo>
                    <a:pt x="222" y="42"/>
                  </a:lnTo>
                  <a:lnTo>
                    <a:pt x="168" y="36"/>
                  </a:lnTo>
                  <a:lnTo>
                    <a:pt x="120" y="42"/>
                  </a:lnTo>
                  <a:lnTo>
                    <a:pt x="78" y="60"/>
                  </a:lnTo>
                  <a:lnTo>
                    <a:pt x="48" y="95"/>
                  </a:lnTo>
                  <a:lnTo>
                    <a:pt x="60" y="95"/>
                  </a:lnTo>
                  <a:lnTo>
                    <a:pt x="72" y="101"/>
                  </a:lnTo>
                  <a:lnTo>
                    <a:pt x="84" y="113"/>
                  </a:lnTo>
                  <a:lnTo>
                    <a:pt x="90" y="125"/>
                  </a:lnTo>
                  <a:lnTo>
                    <a:pt x="90" y="136"/>
                  </a:lnTo>
                  <a:lnTo>
                    <a:pt x="90" y="154"/>
                  </a:lnTo>
                  <a:lnTo>
                    <a:pt x="84" y="166"/>
                  </a:lnTo>
                  <a:lnTo>
                    <a:pt x="72" y="178"/>
                  </a:lnTo>
                  <a:lnTo>
                    <a:pt x="60" y="184"/>
                  </a:lnTo>
                  <a:lnTo>
                    <a:pt x="48" y="184"/>
                  </a:lnTo>
                  <a:lnTo>
                    <a:pt x="42" y="184"/>
                  </a:lnTo>
                  <a:lnTo>
                    <a:pt x="30" y="178"/>
                  </a:lnTo>
                  <a:lnTo>
                    <a:pt x="18" y="172"/>
                  </a:lnTo>
                  <a:lnTo>
                    <a:pt x="12" y="166"/>
                  </a:lnTo>
                  <a:lnTo>
                    <a:pt x="6" y="154"/>
                  </a:lnTo>
                  <a:lnTo>
                    <a:pt x="0" y="136"/>
                  </a:lnTo>
                  <a:lnTo>
                    <a:pt x="18" y="83"/>
                  </a:lnTo>
                  <a:lnTo>
                    <a:pt x="54" y="42"/>
                  </a:lnTo>
                  <a:lnTo>
                    <a:pt x="114" y="12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2" name="Freeform 34"/>
            <p:cNvSpPr>
              <a:spLocks noEditPoints="1"/>
            </p:cNvSpPr>
            <p:nvPr/>
          </p:nvSpPr>
          <p:spPr bwMode="auto">
            <a:xfrm>
              <a:off x="7032" y="2782"/>
              <a:ext cx="1056" cy="361"/>
            </a:xfrm>
            <a:custGeom>
              <a:avLst/>
              <a:gdLst/>
              <a:ahLst/>
              <a:cxnLst>
                <a:cxn ang="0">
                  <a:pos x="54" y="301"/>
                </a:cxn>
                <a:cxn ang="0">
                  <a:pos x="1002" y="301"/>
                </a:cxn>
                <a:cxn ang="0">
                  <a:pos x="1014" y="301"/>
                </a:cxn>
                <a:cxn ang="0">
                  <a:pos x="1026" y="301"/>
                </a:cxn>
                <a:cxn ang="0">
                  <a:pos x="1038" y="307"/>
                </a:cxn>
                <a:cxn ang="0">
                  <a:pos x="1044" y="313"/>
                </a:cxn>
                <a:cxn ang="0">
                  <a:pos x="1050" y="319"/>
                </a:cxn>
                <a:cxn ang="0">
                  <a:pos x="1056" y="331"/>
                </a:cxn>
                <a:cxn ang="0">
                  <a:pos x="1050" y="349"/>
                </a:cxn>
                <a:cxn ang="0">
                  <a:pos x="1044" y="355"/>
                </a:cxn>
                <a:cxn ang="0">
                  <a:pos x="1038" y="361"/>
                </a:cxn>
                <a:cxn ang="0">
                  <a:pos x="1026" y="361"/>
                </a:cxn>
                <a:cxn ang="0">
                  <a:pos x="1014" y="361"/>
                </a:cxn>
                <a:cxn ang="0">
                  <a:pos x="1002" y="361"/>
                </a:cxn>
                <a:cxn ang="0">
                  <a:pos x="54" y="361"/>
                </a:cxn>
                <a:cxn ang="0">
                  <a:pos x="42" y="361"/>
                </a:cxn>
                <a:cxn ang="0">
                  <a:pos x="30" y="361"/>
                </a:cxn>
                <a:cxn ang="0">
                  <a:pos x="18" y="361"/>
                </a:cxn>
                <a:cxn ang="0">
                  <a:pos x="6" y="355"/>
                </a:cxn>
                <a:cxn ang="0">
                  <a:pos x="0" y="349"/>
                </a:cxn>
                <a:cxn ang="0">
                  <a:pos x="0" y="331"/>
                </a:cxn>
                <a:cxn ang="0">
                  <a:pos x="0" y="319"/>
                </a:cxn>
                <a:cxn ang="0">
                  <a:pos x="6" y="313"/>
                </a:cxn>
                <a:cxn ang="0">
                  <a:pos x="18" y="307"/>
                </a:cxn>
                <a:cxn ang="0">
                  <a:pos x="30" y="301"/>
                </a:cxn>
                <a:cxn ang="0">
                  <a:pos x="42" y="301"/>
                </a:cxn>
                <a:cxn ang="0">
                  <a:pos x="54" y="301"/>
                </a:cxn>
                <a:cxn ang="0">
                  <a:pos x="54" y="0"/>
                </a:cxn>
                <a:cxn ang="0">
                  <a:pos x="1002" y="0"/>
                </a:cxn>
                <a:cxn ang="0">
                  <a:pos x="1014" y="0"/>
                </a:cxn>
                <a:cxn ang="0">
                  <a:pos x="1026" y="0"/>
                </a:cxn>
                <a:cxn ang="0">
                  <a:pos x="1038" y="6"/>
                </a:cxn>
                <a:cxn ang="0">
                  <a:pos x="1044" y="6"/>
                </a:cxn>
                <a:cxn ang="0">
                  <a:pos x="1050" y="18"/>
                </a:cxn>
                <a:cxn ang="0">
                  <a:pos x="1056" y="29"/>
                </a:cxn>
                <a:cxn ang="0">
                  <a:pos x="1050" y="41"/>
                </a:cxn>
                <a:cxn ang="0">
                  <a:pos x="1044" y="53"/>
                </a:cxn>
                <a:cxn ang="0">
                  <a:pos x="1038" y="53"/>
                </a:cxn>
                <a:cxn ang="0">
                  <a:pos x="1026" y="59"/>
                </a:cxn>
                <a:cxn ang="0">
                  <a:pos x="1014" y="59"/>
                </a:cxn>
                <a:cxn ang="0">
                  <a:pos x="1002" y="59"/>
                </a:cxn>
                <a:cxn ang="0">
                  <a:pos x="54" y="59"/>
                </a:cxn>
                <a:cxn ang="0">
                  <a:pos x="42" y="59"/>
                </a:cxn>
                <a:cxn ang="0">
                  <a:pos x="30" y="59"/>
                </a:cxn>
                <a:cxn ang="0">
                  <a:pos x="18" y="53"/>
                </a:cxn>
                <a:cxn ang="0">
                  <a:pos x="6" y="53"/>
                </a:cxn>
                <a:cxn ang="0">
                  <a:pos x="0" y="41"/>
                </a:cxn>
                <a:cxn ang="0">
                  <a:pos x="0" y="29"/>
                </a:cxn>
                <a:cxn ang="0">
                  <a:pos x="0" y="18"/>
                </a:cxn>
                <a:cxn ang="0">
                  <a:pos x="6" y="6"/>
                </a:cxn>
                <a:cxn ang="0">
                  <a:pos x="18" y="6"/>
                </a:cxn>
                <a:cxn ang="0">
                  <a:pos x="30" y="0"/>
                </a:cxn>
                <a:cxn ang="0">
                  <a:pos x="42" y="0"/>
                </a:cxn>
                <a:cxn ang="0">
                  <a:pos x="54" y="0"/>
                </a:cxn>
              </a:cxnLst>
              <a:rect l="0" t="0" r="r" b="b"/>
              <a:pathLst>
                <a:path w="1056" h="361">
                  <a:moveTo>
                    <a:pt x="54" y="301"/>
                  </a:moveTo>
                  <a:lnTo>
                    <a:pt x="1002" y="301"/>
                  </a:lnTo>
                  <a:lnTo>
                    <a:pt x="1014" y="301"/>
                  </a:lnTo>
                  <a:lnTo>
                    <a:pt x="1026" y="301"/>
                  </a:lnTo>
                  <a:lnTo>
                    <a:pt x="1038" y="307"/>
                  </a:lnTo>
                  <a:lnTo>
                    <a:pt x="1044" y="313"/>
                  </a:lnTo>
                  <a:lnTo>
                    <a:pt x="1050" y="319"/>
                  </a:lnTo>
                  <a:lnTo>
                    <a:pt x="1056" y="331"/>
                  </a:lnTo>
                  <a:lnTo>
                    <a:pt x="1050" y="349"/>
                  </a:lnTo>
                  <a:lnTo>
                    <a:pt x="1044" y="355"/>
                  </a:lnTo>
                  <a:lnTo>
                    <a:pt x="1038" y="361"/>
                  </a:lnTo>
                  <a:lnTo>
                    <a:pt x="1026" y="361"/>
                  </a:lnTo>
                  <a:lnTo>
                    <a:pt x="1014" y="361"/>
                  </a:lnTo>
                  <a:lnTo>
                    <a:pt x="1002" y="361"/>
                  </a:lnTo>
                  <a:lnTo>
                    <a:pt x="54" y="361"/>
                  </a:lnTo>
                  <a:lnTo>
                    <a:pt x="42" y="361"/>
                  </a:lnTo>
                  <a:lnTo>
                    <a:pt x="30" y="361"/>
                  </a:lnTo>
                  <a:lnTo>
                    <a:pt x="18" y="361"/>
                  </a:lnTo>
                  <a:lnTo>
                    <a:pt x="6" y="355"/>
                  </a:lnTo>
                  <a:lnTo>
                    <a:pt x="0" y="349"/>
                  </a:lnTo>
                  <a:lnTo>
                    <a:pt x="0" y="331"/>
                  </a:lnTo>
                  <a:lnTo>
                    <a:pt x="0" y="319"/>
                  </a:lnTo>
                  <a:lnTo>
                    <a:pt x="6" y="313"/>
                  </a:lnTo>
                  <a:lnTo>
                    <a:pt x="18" y="307"/>
                  </a:lnTo>
                  <a:lnTo>
                    <a:pt x="30" y="301"/>
                  </a:lnTo>
                  <a:lnTo>
                    <a:pt x="42" y="301"/>
                  </a:lnTo>
                  <a:lnTo>
                    <a:pt x="54" y="301"/>
                  </a:lnTo>
                  <a:close/>
                  <a:moveTo>
                    <a:pt x="54" y="0"/>
                  </a:moveTo>
                  <a:lnTo>
                    <a:pt x="1002" y="0"/>
                  </a:lnTo>
                  <a:lnTo>
                    <a:pt x="1014" y="0"/>
                  </a:lnTo>
                  <a:lnTo>
                    <a:pt x="1026" y="0"/>
                  </a:lnTo>
                  <a:lnTo>
                    <a:pt x="1038" y="6"/>
                  </a:lnTo>
                  <a:lnTo>
                    <a:pt x="1044" y="6"/>
                  </a:lnTo>
                  <a:lnTo>
                    <a:pt x="1050" y="18"/>
                  </a:lnTo>
                  <a:lnTo>
                    <a:pt x="1056" y="29"/>
                  </a:lnTo>
                  <a:lnTo>
                    <a:pt x="1050" y="41"/>
                  </a:lnTo>
                  <a:lnTo>
                    <a:pt x="1044" y="53"/>
                  </a:lnTo>
                  <a:lnTo>
                    <a:pt x="1038" y="53"/>
                  </a:lnTo>
                  <a:lnTo>
                    <a:pt x="1026" y="59"/>
                  </a:lnTo>
                  <a:lnTo>
                    <a:pt x="1014" y="59"/>
                  </a:lnTo>
                  <a:lnTo>
                    <a:pt x="1002" y="59"/>
                  </a:lnTo>
                  <a:lnTo>
                    <a:pt x="54" y="59"/>
                  </a:lnTo>
                  <a:lnTo>
                    <a:pt x="42" y="59"/>
                  </a:lnTo>
                  <a:lnTo>
                    <a:pt x="30" y="59"/>
                  </a:lnTo>
                  <a:lnTo>
                    <a:pt x="18" y="53"/>
                  </a:lnTo>
                  <a:lnTo>
                    <a:pt x="6" y="53"/>
                  </a:lnTo>
                  <a:lnTo>
                    <a:pt x="0" y="41"/>
                  </a:lnTo>
                  <a:lnTo>
                    <a:pt x="0" y="29"/>
                  </a:lnTo>
                  <a:lnTo>
                    <a:pt x="0" y="18"/>
                  </a:lnTo>
                  <a:lnTo>
                    <a:pt x="6" y="6"/>
                  </a:lnTo>
                  <a:lnTo>
                    <a:pt x="18" y="6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3" name="Freeform 35"/>
            <p:cNvSpPr>
              <a:spLocks/>
            </p:cNvSpPr>
            <p:nvPr/>
          </p:nvSpPr>
          <p:spPr bwMode="auto">
            <a:xfrm>
              <a:off x="8766" y="2179"/>
              <a:ext cx="366" cy="1567"/>
            </a:xfrm>
            <a:custGeom>
              <a:avLst/>
              <a:gdLst/>
              <a:ahLst/>
              <a:cxnLst>
                <a:cxn ang="0">
                  <a:pos x="354" y="0"/>
                </a:cxn>
                <a:cxn ang="0">
                  <a:pos x="360" y="6"/>
                </a:cxn>
                <a:cxn ang="0">
                  <a:pos x="366" y="12"/>
                </a:cxn>
                <a:cxn ang="0">
                  <a:pos x="366" y="18"/>
                </a:cxn>
                <a:cxn ang="0">
                  <a:pos x="366" y="23"/>
                </a:cxn>
                <a:cxn ang="0">
                  <a:pos x="366" y="23"/>
                </a:cxn>
                <a:cxn ang="0">
                  <a:pos x="366" y="29"/>
                </a:cxn>
                <a:cxn ang="0">
                  <a:pos x="360" y="35"/>
                </a:cxn>
                <a:cxn ang="0">
                  <a:pos x="348" y="47"/>
                </a:cxn>
                <a:cxn ang="0">
                  <a:pos x="258" y="148"/>
                </a:cxn>
                <a:cxn ang="0">
                  <a:pos x="192" y="260"/>
                </a:cxn>
                <a:cxn ang="0">
                  <a:pos x="144" y="384"/>
                </a:cxn>
                <a:cxn ang="0">
                  <a:pos x="114" y="514"/>
                </a:cxn>
                <a:cxn ang="0">
                  <a:pos x="96" y="650"/>
                </a:cxn>
                <a:cxn ang="0">
                  <a:pos x="90" y="786"/>
                </a:cxn>
                <a:cxn ang="0">
                  <a:pos x="96" y="910"/>
                </a:cxn>
                <a:cxn ang="0">
                  <a:pos x="114" y="1035"/>
                </a:cxn>
                <a:cxn ang="0">
                  <a:pos x="144" y="1165"/>
                </a:cxn>
                <a:cxn ang="0">
                  <a:pos x="186" y="1289"/>
                </a:cxn>
                <a:cxn ang="0">
                  <a:pos x="252" y="1413"/>
                </a:cxn>
                <a:cxn ang="0">
                  <a:pos x="342" y="1519"/>
                </a:cxn>
                <a:cxn ang="0">
                  <a:pos x="354" y="1531"/>
                </a:cxn>
                <a:cxn ang="0">
                  <a:pos x="360" y="1537"/>
                </a:cxn>
                <a:cxn ang="0">
                  <a:pos x="366" y="1543"/>
                </a:cxn>
                <a:cxn ang="0">
                  <a:pos x="366" y="1549"/>
                </a:cxn>
                <a:cxn ang="0">
                  <a:pos x="366" y="1549"/>
                </a:cxn>
                <a:cxn ang="0">
                  <a:pos x="366" y="1549"/>
                </a:cxn>
                <a:cxn ang="0">
                  <a:pos x="366" y="1561"/>
                </a:cxn>
                <a:cxn ang="0">
                  <a:pos x="360" y="1567"/>
                </a:cxn>
                <a:cxn ang="0">
                  <a:pos x="354" y="1567"/>
                </a:cxn>
                <a:cxn ang="0">
                  <a:pos x="336" y="1561"/>
                </a:cxn>
                <a:cxn ang="0">
                  <a:pos x="300" y="1531"/>
                </a:cxn>
                <a:cxn ang="0">
                  <a:pos x="258" y="1490"/>
                </a:cxn>
                <a:cxn ang="0">
                  <a:pos x="210" y="1437"/>
                </a:cxn>
                <a:cxn ang="0">
                  <a:pos x="156" y="1360"/>
                </a:cxn>
                <a:cxn ang="0">
                  <a:pos x="102" y="1271"/>
                </a:cxn>
                <a:cxn ang="0">
                  <a:pos x="48" y="1141"/>
                </a:cxn>
                <a:cxn ang="0">
                  <a:pos x="18" y="1011"/>
                </a:cxn>
                <a:cxn ang="0">
                  <a:pos x="6" y="887"/>
                </a:cxn>
                <a:cxn ang="0">
                  <a:pos x="0" y="786"/>
                </a:cxn>
                <a:cxn ang="0">
                  <a:pos x="6" y="638"/>
                </a:cxn>
                <a:cxn ang="0">
                  <a:pos x="36" y="479"/>
                </a:cxn>
                <a:cxn ang="0">
                  <a:pos x="102" y="307"/>
                </a:cxn>
                <a:cxn ang="0">
                  <a:pos x="150" y="213"/>
                </a:cxn>
                <a:cxn ang="0">
                  <a:pos x="204" y="142"/>
                </a:cxn>
                <a:cxn ang="0">
                  <a:pos x="258" y="83"/>
                </a:cxn>
                <a:cxn ang="0">
                  <a:pos x="300" y="35"/>
                </a:cxn>
                <a:cxn ang="0">
                  <a:pos x="336" y="12"/>
                </a:cxn>
                <a:cxn ang="0">
                  <a:pos x="354" y="0"/>
                </a:cxn>
              </a:cxnLst>
              <a:rect l="0" t="0" r="r" b="b"/>
              <a:pathLst>
                <a:path w="366" h="1567">
                  <a:moveTo>
                    <a:pt x="354" y="0"/>
                  </a:moveTo>
                  <a:lnTo>
                    <a:pt x="360" y="6"/>
                  </a:lnTo>
                  <a:lnTo>
                    <a:pt x="366" y="12"/>
                  </a:lnTo>
                  <a:lnTo>
                    <a:pt x="366" y="18"/>
                  </a:lnTo>
                  <a:lnTo>
                    <a:pt x="366" y="23"/>
                  </a:lnTo>
                  <a:lnTo>
                    <a:pt x="366" y="23"/>
                  </a:lnTo>
                  <a:lnTo>
                    <a:pt x="366" y="29"/>
                  </a:lnTo>
                  <a:lnTo>
                    <a:pt x="360" y="35"/>
                  </a:lnTo>
                  <a:lnTo>
                    <a:pt x="348" y="47"/>
                  </a:lnTo>
                  <a:lnTo>
                    <a:pt x="258" y="148"/>
                  </a:lnTo>
                  <a:lnTo>
                    <a:pt x="192" y="260"/>
                  </a:lnTo>
                  <a:lnTo>
                    <a:pt x="144" y="384"/>
                  </a:lnTo>
                  <a:lnTo>
                    <a:pt x="114" y="514"/>
                  </a:lnTo>
                  <a:lnTo>
                    <a:pt x="96" y="650"/>
                  </a:lnTo>
                  <a:lnTo>
                    <a:pt x="90" y="786"/>
                  </a:lnTo>
                  <a:lnTo>
                    <a:pt x="96" y="910"/>
                  </a:lnTo>
                  <a:lnTo>
                    <a:pt x="114" y="1035"/>
                  </a:lnTo>
                  <a:lnTo>
                    <a:pt x="144" y="1165"/>
                  </a:lnTo>
                  <a:lnTo>
                    <a:pt x="186" y="1289"/>
                  </a:lnTo>
                  <a:lnTo>
                    <a:pt x="252" y="1413"/>
                  </a:lnTo>
                  <a:lnTo>
                    <a:pt x="342" y="1519"/>
                  </a:lnTo>
                  <a:lnTo>
                    <a:pt x="354" y="1531"/>
                  </a:lnTo>
                  <a:lnTo>
                    <a:pt x="360" y="1537"/>
                  </a:lnTo>
                  <a:lnTo>
                    <a:pt x="366" y="1543"/>
                  </a:lnTo>
                  <a:lnTo>
                    <a:pt x="366" y="1549"/>
                  </a:lnTo>
                  <a:lnTo>
                    <a:pt x="366" y="1549"/>
                  </a:lnTo>
                  <a:lnTo>
                    <a:pt x="366" y="1549"/>
                  </a:lnTo>
                  <a:lnTo>
                    <a:pt x="366" y="1561"/>
                  </a:lnTo>
                  <a:lnTo>
                    <a:pt x="360" y="1567"/>
                  </a:lnTo>
                  <a:lnTo>
                    <a:pt x="354" y="1567"/>
                  </a:lnTo>
                  <a:lnTo>
                    <a:pt x="336" y="1561"/>
                  </a:lnTo>
                  <a:lnTo>
                    <a:pt x="300" y="1531"/>
                  </a:lnTo>
                  <a:lnTo>
                    <a:pt x="258" y="1490"/>
                  </a:lnTo>
                  <a:lnTo>
                    <a:pt x="210" y="1437"/>
                  </a:lnTo>
                  <a:lnTo>
                    <a:pt x="156" y="1360"/>
                  </a:lnTo>
                  <a:lnTo>
                    <a:pt x="102" y="1271"/>
                  </a:lnTo>
                  <a:lnTo>
                    <a:pt x="48" y="1141"/>
                  </a:lnTo>
                  <a:lnTo>
                    <a:pt x="18" y="1011"/>
                  </a:lnTo>
                  <a:lnTo>
                    <a:pt x="6" y="887"/>
                  </a:lnTo>
                  <a:lnTo>
                    <a:pt x="0" y="786"/>
                  </a:lnTo>
                  <a:lnTo>
                    <a:pt x="6" y="638"/>
                  </a:lnTo>
                  <a:lnTo>
                    <a:pt x="36" y="479"/>
                  </a:lnTo>
                  <a:lnTo>
                    <a:pt x="102" y="307"/>
                  </a:lnTo>
                  <a:lnTo>
                    <a:pt x="150" y="213"/>
                  </a:lnTo>
                  <a:lnTo>
                    <a:pt x="204" y="142"/>
                  </a:lnTo>
                  <a:lnTo>
                    <a:pt x="258" y="83"/>
                  </a:lnTo>
                  <a:lnTo>
                    <a:pt x="300" y="35"/>
                  </a:lnTo>
                  <a:lnTo>
                    <a:pt x="336" y="12"/>
                  </a:lnTo>
                  <a:lnTo>
                    <a:pt x="3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4" name="Freeform 36"/>
            <p:cNvSpPr>
              <a:spLocks/>
            </p:cNvSpPr>
            <p:nvPr/>
          </p:nvSpPr>
          <p:spPr bwMode="auto">
            <a:xfrm>
              <a:off x="9354" y="2930"/>
              <a:ext cx="972" cy="65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918" y="0"/>
                </a:cxn>
                <a:cxn ang="0">
                  <a:pos x="930" y="0"/>
                </a:cxn>
                <a:cxn ang="0">
                  <a:pos x="942" y="0"/>
                </a:cxn>
                <a:cxn ang="0">
                  <a:pos x="954" y="6"/>
                </a:cxn>
                <a:cxn ang="0">
                  <a:pos x="960" y="12"/>
                </a:cxn>
                <a:cxn ang="0">
                  <a:pos x="966" y="17"/>
                </a:cxn>
                <a:cxn ang="0">
                  <a:pos x="972" y="35"/>
                </a:cxn>
                <a:cxn ang="0">
                  <a:pos x="966" y="47"/>
                </a:cxn>
                <a:cxn ang="0">
                  <a:pos x="960" y="53"/>
                </a:cxn>
                <a:cxn ang="0">
                  <a:pos x="954" y="59"/>
                </a:cxn>
                <a:cxn ang="0">
                  <a:pos x="942" y="65"/>
                </a:cxn>
                <a:cxn ang="0">
                  <a:pos x="930" y="65"/>
                </a:cxn>
                <a:cxn ang="0">
                  <a:pos x="918" y="65"/>
                </a:cxn>
                <a:cxn ang="0">
                  <a:pos x="54" y="65"/>
                </a:cxn>
                <a:cxn ang="0">
                  <a:pos x="42" y="65"/>
                </a:cxn>
                <a:cxn ang="0">
                  <a:pos x="30" y="65"/>
                </a:cxn>
                <a:cxn ang="0">
                  <a:pos x="18" y="59"/>
                </a:cxn>
                <a:cxn ang="0">
                  <a:pos x="6" y="53"/>
                </a:cxn>
                <a:cxn ang="0">
                  <a:pos x="0" y="47"/>
                </a:cxn>
                <a:cxn ang="0">
                  <a:pos x="0" y="35"/>
                </a:cxn>
                <a:cxn ang="0">
                  <a:pos x="0" y="17"/>
                </a:cxn>
                <a:cxn ang="0">
                  <a:pos x="6" y="12"/>
                </a:cxn>
                <a:cxn ang="0">
                  <a:pos x="18" y="6"/>
                </a:cxn>
                <a:cxn ang="0">
                  <a:pos x="30" y="0"/>
                </a:cxn>
                <a:cxn ang="0">
                  <a:pos x="42" y="0"/>
                </a:cxn>
                <a:cxn ang="0">
                  <a:pos x="54" y="0"/>
                </a:cxn>
              </a:cxnLst>
              <a:rect l="0" t="0" r="r" b="b"/>
              <a:pathLst>
                <a:path w="972" h="65">
                  <a:moveTo>
                    <a:pt x="54" y="0"/>
                  </a:moveTo>
                  <a:lnTo>
                    <a:pt x="918" y="0"/>
                  </a:lnTo>
                  <a:lnTo>
                    <a:pt x="930" y="0"/>
                  </a:lnTo>
                  <a:lnTo>
                    <a:pt x="942" y="0"/>
                  </a:lnTo>
                  <a:lnTo>
                    <a:pt x="954" y="6"/>
                  </a:lnTo>
                  <a:lnTo>
                    <a:pt x="960" y="12"/>
                  </a:lnTo>
                  <a:lnTo>
                    <a:pt x="966" y="17"/>
                  </a:lnTo>
                  <a:lnTo>
                    <a:pt x="972" y="35"/>
                  </a:lnTo>
                  <a:lnTo>
                    <a:pt x="966" y="47"/>
                  </a:lnTo>
                  <a:lnTo>
                    <a:pt x="960" y="53"/>
                  </a:lnTo>
                  <a:lnTo>
                    <a:pt x="954" y="59"/>
                  </a:lnTo>
                  <a:lnTo>
                    <a:pt x="942" y="65"/>
                  </a:lnTo>
                  <a:lnTo>
                    <a:pt x="930" y="65"/>
                  </a:lnTo>
                  <a:lnTo>
                    <a:pt x="918" y="65"/>
                  </a:lnTo>
                  <a:lnTo>
                    <a:pt x="54" y="65"/>
                  </a:lnTo>
                  <a:lnTo>
                    <a:pt x="42" y="65"/>
                  </a:lnTo>
                  <a:lnTo>
                    <a:pt x="30" y="65"/>
                  </a:lnTo>
                  <a:lnTo>
                    <a:pt x="18" y="59"/>
                  </a:lnTo>
                  <a:lnTo>
                    <a:pt x="6" y="53"/>
                  </a:lnTo>
                  <a:lnTo>
                    <a:pt x="0" y="47"/>
                  </a:lnTo>
                  <a:lnTo>
                    <a:pt x="0" y="35"/>
                  </a:lnTo>
                  <a:lnTo>
                    <a:pt x="0" y="17"/>
                  </a:lnTo>
                  <a:lnTo>
                    <a:pt x="6" y="12"/>
                  </a:lnTo>
                  <a:lnTo>
                    <a:pt x="18" y="6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5" name="Freeform 37"/>
            <p:cNvSpPr>
              <a:spLocks/>
            </p:cNvSpPr>
            <p:nvPr/>
          </p:nvSpPr>
          <p:spPr bwMode="auto">
            <a:xfrm>
              <a:off x="10608" y="2315"/>
              <a:ext cx="522" cy="1040"/>
            </a:xfrm>
            <a:custGeom>
              <a:avLst/>
              <a:gdLst/>
              <a:ahLst/>
              <a:cxnLst>
                <a:cxn ang="0">
                  <a:pos x="288" y="0"/>
                </a:cxn>
                <a:cxn ang="0">
                  <a:pos x="306" y="0"/>
                </a:cxn>
                <a:cxn ang="0">
                  <a:pos x="318" y="0"/>
                </a:cxn>
                <a:cxn ang="0">
                  <a:pos x="324" y="12"/>
                </a:cxn>
                <a:cxn ang="0">
                  <a:pos x="324" y="18"/>
                </a:cxn>
                <a:cxn ang="0">
                  <a:pos x="324" y="41"/>
                </a:cxn>
                <a:cxn ang="0">
                  <a:pos x="324" y="41"/>
                </a:cxn>
                <a:cxn ang="0">
                  <a:pos x="324" y="916"/>
                </a:cxn>
                <a:cxn ang="0">
                  <a:pos x="324" y="946"/>
                </a:cxn>
                <a:cxn ang="0">
                  <a:pos x="336" y="970"/>
                </a:cxn>
                <a:cxn ang="0">
                  <a:pos x="360" y="981"/>
                </a:cxn>
                <a:cxn ang="0">
                  <a:pos x="402" y="987"/>
                </a:cxn>
                <a:cxn ang="0">
                  <a:pos x="474" y="987"/>
                </a:cxn>
                <a:cxn ang="0">
                  <a:pos x="522" y="987"/>
                </a:cxn>
                <a:cxn ang="0">
                  <a:pos x="522" y="1040"/>
                </a:cxn>
                <a:cxn ang="0">
                  <a:pos x="468" y="1035"/>
                </a:cxn>
                <a:cxn ang="0">
                  <a:pos x="396" y="1035"/>
                </a:cxn>
                <a:cxn ang="0">
                  <a:pos x="324" y="1035"/>
                </a:cxn>
                <a:cxn ang="0">
                  <a:pos x="270" y="1035"/>
                </a:cxn>
                <a:cxn ang="0">
                  <a:pos x="210" y="1035"/>
                </a:cxn>
                <a:cxn ang="0">
                  <a:pos x="138" y="1035"/>
                </a:cxn>
                <a:cxn ang="0">
                  <a:pos x="66" y="1035"/>
                </a:cxn>
                <a:cxn ang="0">
                  <a:pos x="6" y="1040"/>
                </a:cxn>
                <a:cxn ang="0">
                  <a:pos x="6" y="987"/>
                </a:cxn>
                <a:cxn ang="0">
                  <a:pos x="60" y="987"/>
                </a:cxn>
                <a:cxn ang="0">
                  <a:pos x="132" y="987"/>
                </a:cxn>
                <a:cxn ang="0">
                  <a:pos x="174" y="981"/>
                </a:cxn>
                <a:cxn ang="0">
                  <a:pos x="198" y="970"/>
                </a:cxn>
                <a:cxn ang="0">
                  <a:pos x="204" y="946"/>
                </a:cxn>
                <a:cxn ang="0">
                  <a:pos x="210" y="916"/>
                </a:cxn>
                <a:cxn ang="0">
                  <a:pos x="210" y="106"/>
                </a:cxn>
                <a:cxn ang="0">
                  <a:pos x="126" y="136"/>
                </a:cxn>
                <a:cxn ang="0">
                  <a:pos x="48" y="148"/>
                </a:cxn>
                <a:cxn ang="0">
                  <a:pos x="0" y="148"/>
                </a:cxn>
                <a:cxn ang="0">
                  <a:pos x="0" y="100"/>
                </a:cxn>
                <a:cxn ang="0">
                  <a:pos x="42" y="94"/>
                </a:cxn>
                <a:cxn ang="0">
                  <a:pos x="96" y="88"/>
                </a:cxn>
                <a:cxn ang="0">
                  <a:pos x="162" y="77"/>
                </a:cxn>
                <a:cxn ang="0">
                  <a:pos x="228" y="47"/>
                </a:cxn>
                <a:cxn ang="0">
                  <a:pos x="288" y="0"/>
                </a:cxn>
              </a:cxnLst>
              <a:rect l="0" t="0" r="r" b="b"/>
              <a:pathLst>
                <a:path w="522" h="1040">
                  <a:moveTo>
                    <a:pt x="288" y="0"/>
                  </a:moveTo>
                  <a:lnTo>
                    <a:pt x="306" y="0"/>
                  </a:lnTo>
                  <a:lnTo>
                    <a:pt x="318" y="0"/>
                  </a:lnTo>
                  <a:lnTo>
                    <a:pt x="324" y="12"/>
                  </a:lnTo>
                  <a:lnTo>
                    <a:pt x="324" y="18"/>
                  </a:lnTo>
                  <a:lnTo>
                    <a:pt x="324" y="41"/>
                  </a:lnTo>
                  <a:lnTo>
                    <a:pt x="324" y="41"/>
                  </a:lnTo>
                  <a:lnTo>
                    <a:pt x="324" y="916"/>
                  </a:lnTo>
                  <a:lnTo>
                    <a:pt x="324" y="946"/>
                  </a:lnTo>
                  <a:lnTo>
                    <a:pt x="336" y="970"/>
                  </a:lnTo>
                  <a:lnTo>
                    <a:pt x="360" y="981"/>
                  </a:lnTo>
                  <a:lnTo>
                    <a:pt x="402" y="987"/>
                  </a:lnTo>
                  <a:lnTo>
                    <a:pt x="474" y="987"/>
                  </a:lnTo>
                  <a:lnTo>
                    <a:pt x="522" y="987"/>
                  </a:lnTo>
                  <a:lnTo>
                    <a:pt x="522" y="1040"/>
                  </a:lnTo>
                  <a:lnTo>
                    <a:pt x="468" y="1035"/>
                  </a:lnTo>
                  <a:lnTo>
                    <a:pt x="396" y="1035"/>
                  </a:lnTo>
                  <a:lnTo>
                    <a:pt x="324" y="1035"/>
                  </a:lnTo>
                  <a:lnTo>
                    <a:pt x="270" y="1035"/>
                  </a:lnTo>
                  <a:lnTo>
                    <a:pt x="210" y="1035"/>
                  </a:lnTo>
                  <a:lnTo>
                    <a:pt x="138" y="1035"/>
                  </a:lnTo>
                  <a:lnTo>
                    <a:pt x="66" y="1035"/>
                  </a:lnTo>
                  <a:lnTo>
                    <a:pt x="6" y="1040"/>
                  </a:lnTo>
                  <a:lnTo>
                    <a:pt x="6" y="987"/>
                  </a:lnTo>
                  <a:lnTo>
                    <a:pt x="60" y="987"/>
                  </a:lnTo>
                  <a:lnTo>
                    <a:pt x="132" y="987"/>
                  </a:lnTo>
                  <a:lnTo>
                    <a:pt x="174" y="981"/>
                  </a:lnTo>
                  <a:lnTo>
                    <a:pt x="198" y="970"/>
                  </a:lnTo>
                  <a:lnTo>
                    <a:pt x="204" y="946"/>
                  </a:lnTo>
                  <a:lnTo>
                    <a:pt x="210" y="916"/>
                  </a:lnTo>
                  <a:lnTo>
                    <a:pt x="210" y="106"/>
                  </a:lnTo>
                  <a:lnTo>
                    <a:pt x="126" y="136"/>
                  </a:lnTo>
                  <a:lnTo>
                    <a:pt x="48" y="148"/>
                  </a:lnTo>
                  <a:lnTo>
                    <a:pt x="0" y="148"/>
                  </a:lnTo>
                  <a:lnTo>
                    <a:pt x="0" y="100"/>
                  </a:lnTo>
                  <a:lnTo>
                    <a:pt x="42" y="94"/>
                  </a:lnTo>
                  <a:lnTo>
                    <a:pt x="96" y="88"/>
                  </a:lnTo>
                  <a:lnTo>
                    <a:pt x="162" y="77"/>
                  </a:lnTo>
                  <a:lnTo>
                    <a:pt x="228" y="47"/>
                  </a:lnTo>
                  <a:lnTo>
                    <a:pt x="2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6" name="Freeform 38"/>
            <p:cNvSpPr>
              <a:spLocks/>
            </p:cNvSpPr>
            <p:nvPr/>
          </p:nvSpPr>
          <p:spPr bwMode="auto">
            <a:xfrm>
              <a:off x="11358" y="2179"/>
              <a:ext cx="372" cy="1567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36" y="12"/>
                </a:cxn>
                <a:cxn ang="0">
                  <a:pos x="72" y="35"/>
                </a:cxn>
                <a:cxn ang="0">
                  <a:pos x="114" y="77"/>
                </a:cxn>
                <a:cxn ang="0">
                  <a:pos x="162" y="136"/>
                </a:cxn>
                <a:cxn ang="0">
                  <a:pos x="216" y="207"/>
                </a:cxn>
                <a:cxn ang="0">
                  <a:pos x="270" y="295"/>
                </a:cxn>
                <a:cxn ang="0">
                  <a:pos x="318" y="431"/>
                </a:cxn>
                <a:cxn ang="0">
                  <a:pos x="354" y="562"/>
                </a:cxn>
                <a:cxn ang="0">
                  <a:pos x="366" y="680"/>
                </a:cxn>
                <a:cxn ang="0">
                  <a:pos x="372" y="786"/>
                </a:cxn>
                <a:cxn ang="0">
                  <a:pos x="372" y="786"/>
                </a:cxn>
                <a:cxn ang="0">
                  <a:pos x="366" y="928"/>
                </a:cxn>
                <a:cxn ang="0">
                  <a:pos x="336" y="1088"/>
                </a:cxn>
                <a:cxn ang="0">
                  <a:pos x="270" y="1259"/>
                </a:cxn>
                <a:cxn ang="0">
                  <a:pos x="222" y="1354"/>
                </a:cxn>
                <a:cxn ang="0">
                  <a:pos x="168" y="1431"/>
                </a:cxn>
                <a:cxn ang="0">
                  <a:pos x="114" y="1490"/>
                </a:cxn>
                <a:cxn ang="0">
                  <a:pos x="72" y="1531"/>
                </a:cxn>
                <a:cxn ang="0">
                  <a:pos x="36" y="1555"/>
                </a:cxn>
                <a:cxn ang="0">
                  <a:pos x="18" y="1567"/>
                </a:cxn>
                <a:cxn ang="0">
                  <a:pos x="12" y="1567"/>
                </a:cxn>
                <a:cxn ang="0">
                  <a:pos x="6" y="1561"/>
                </a:cxn>
                <a:cxn ang="0">
                  <a:pos x="0" y="1549"/>
                </a:cxn>
                <a:cxn ang="0">
                  <a:pos x="6" y="1549"/>
                </a:cxn>
                <a:cxn ang="0">
                  <a:pos x="6" y="1543"/>
                </a:cxn>
                <a:cxn ang="0">
                  <a:pos x="6" y="1537"/>
                </a:cxn>
                <a:cxn ang="0">
                  <a:pos x="12" y="1531"/>
                </a:cxn>
                <a:cxn ang="0">
                  <a:pos x="24" y="1525"/>
                </a:cxn>
                <a:cxn ang="0">
                  <a:pos x="114" y="1419"/>
                </a:cxn>
                <a:cxn ang="0">
                  <a:pos x="180" y="1307"/>
                </a:cxn>
                <a:cxn ang="0">
                  <a:pos x="228" y="1182"/>
                </a:cxn>
                <a:cxn ang="0">
                  <a:pos x="258" y="1052"/>
                </a:cxn>
                <a:cxn ang="0">
                  <a:pos x="276" y="916"/>
                </a:cxn>
                <a:cxn ang="0">
                  <a:pos x="282" y="786"/>
                </a:cxn>
                <a:cxn ang="0">
                  <a:pos x="270" y="597"/>
                </a:cxn>
                <a:cxn ang="0">
                  <a:pos x="240" y="431"/>
                </a:cxn>
                <a:cxn ang="0">
                  <a:pos x="186" y="284"/>
                </a:cxn>
                <a:cxn ang="0">
                  <a:pos x="120" y="159"/>
                </a:cxn>
                <a:cxn ang="0">
                  <a:pos x="30" y="53"/>
                </a:cxn>
                <a:cxn ang="0">
                  <a:pos x="18" y="41"/>
                </a:cxn>
                <a:cxn ang="0">
                  <a:pos x="12" y="35"/>
                </a:cxn>
                <a:cxn ang="0">
                  <a:pos x="6" y="29"/>
                </a:cxn>
                <a:cxn ang="0">
                  <a:pos x="6" y="23"/>
                </a:cxn>
                <a:cxn ang="0">
                  <a:pos x="0" y="23"/>
                </a:cxn>
                <a:cxn ang="0">
                  <a:pos x="0" y="18"/>
                </a:cxn>
                <a:cxn ang="0">
                  <a:pos x="6" y="12"/>
                </a:cxn>
                <a:cxn ang="0">
                  <a:pos x="12" y="6"/>
                </a:cxn>
                <a:cxn ang="0">
                  <a:pos x="18" y="0"/>
                </a:cxn>
              </a:cxnLst>
              <a:rect l="0" t="0" r="r" b="b"/>
              <a:pathLst>
                <a:path w="372" h="1567">
                  <a:moveTo>
                    <a:pt x="18" y="0"/>
                  </a:moveTo>
                  <a:lnTo>
                    <a:pt x="36" y="12"/>
                  </a:lnTo>
                  <a:lnTo>
                    <a:pt x="72" y="35"/>
                  </a:lnTo>
                  <a:lnTo>
                    <a:pt x="114" y="77"/>
                  </a:lnTo>
                  <a:lnTo>
                    <a:pt x="162" y="136"/>
                  </a:lnTo>
                  <a:lnTo>
                    <a:pt x="216" y="207"/>
                  </a:lnTo>
                  <a:lnTo>
                    <a:pt x="270" y="295"/>
                  </a:lnTo>
                  <a:lnTo>
                    <a:pt x="318" y="431"/>
                  </a:lnTo>
                  <a:lnTo>
                    <a:pt x="354" y="562"/>
                  </a:lnTo>
                  <a:lnTo>
                    <a:pt x="366" y="680"/>
                  </a:lnTo>
                  <a:lnTo>
                    <a:pt x="372" y="786"/>
                  </a:lnTo>
                  <a:lnTo>
                    <a:pt x="372" y="786"/>
                  </a:lnTo>
                  <a:lnTo>
                    <a:pt x="366" y="928"/>
                  </a:lnTo>
                  <a:lnTo>
                    <a:pt x="336" y="1088"/>
                  </a:lnTo>
                  <a:lnTo>
                    <a:pt x="270" y="1259"/>
                  </a:lnTo>
                  <a:lnTo>
                    <a:pt x="222" y="1354"/>
                  </a:lnTo>
                  <a:lnTo>
                    <a:pt x="168" y="1431"/>
                  </a:lnTo>
                  <a:lnTo>
                    <a:pt x="114" y="1490"/>
                  </a:lnTo>
                  <a:lnTo>
                    <a:pt x="72" y="1531"/>
                  </a:lnTo>
                  <a:lnTo>
                    <a:pt x="36" y="1555"/>
                  </a:lnTo>
                  <a:lnTo>
                    <a:pt x="18" y="1567"/>
                  </a:lnTo>
                  <a:lnTo>
                    <a:pt x="12" y="1567"/>
                  </a:lnTo>
                  <a:lnTo>
                    <a:pt x="6" y="1561"/>
                  </a:lnTo>
                  <a:lnTo>
                    <a:pt x="0" y="1549"/>
                  </a:lnTo>
                  <a:lnTo>
                    <a:pt x="6" y="1549"/>
                  </a:lnTo>
                  <a:lnTo>
                    <a:pt x="6" y="1543"/>
                  </a:lnTo>
                  <a:lnTo>
                    <a:pt x="6" y="1537"/>
                  </a:lnTo>
                  <a:lnTo>
                    <a:pt x="12" y="1531"/>
                  </a:lnTo>
                  <a:lnTo>
                    <a:pt x="24" y="1525"/>
                  </a:lnTo>
                  <a:lnTo>
                    <a:pt x="114" y="1419"/>
                  </a:lnTo>
                  <a:lnTo>
                    <a:pt x="180" y="1307"/>
                  </a:lnTo>
                  <a:lnTo>
                    <a:pt x="228" y="1182"/>
                  </a:lnTo>
                  <a:lnTo>
                    <a:pt x="258" y="1052"/>
                  </a:lnTo>
                  <a:lnTo>
                    <a:pt x="276" y="916"/>
                  </a:lnTo>
                  <a:lnTo>
                    <a:pt x="282" y="786"/>
                  </a:lnTo>
                  <a:lnTo>
                    <a:pt x="270" y="597"/>
                  </a:lnTo>
                  <a:lnTo>
                    <a:pt x="240" y="431"/>
                  </a:lnTo>
                  <a:lnTo>
                    <a:pt x="186" y="284"/>
                  </a:lnTo>
                  <a:lnTo>
                    <a:pt x="120" y="159"/>
                  </a:lnTo>
                  <a:lnTo>
                    <a:pt x="30" y="53"/>
                  </a:lnTo>
                  <a:lnTo>
                    <a:pt x="18" y="41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6" y="23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7" name="Freeform 39"/>
            <p:cNvSpPr>
              <a:spLocks/>
            </p:cNvSpPr>
            <p:nvPr/>
          </p:nvSpPr>
          <p:spPr bwMode="auto">
            <a:xfrm>
              <a:off x="12042" y="1960"/>
              <a:ext cx="276" cy="1106"/>
            </a:xfrm>
            <a:custGeom>
              <a:avLst/>
              <a:gdLst/>
              <a:ahLst/>
              <a:cxnLst>
                <a:cxn ang="0">
                  <a:pos x="246" y="0"/>
                </a:cxn>
                <a:cxn ang="0">
                  <a:pos x="258" y="0"/>
                </a:cxn>
                <a:cxn ang="0">
                  <a:pos x="264" y="6"/>
                </a:cxn>
                <a:cxn ang="0">
                  <a:pos x="270" y="12"/>
                </a:cxn>
                <a:cxn ang="0">
                  <a:pos x="276" y="24"/>
                </a:cxn>
                <a:cxn ang="0">
                  <a:pos x="276" y="30"/>
                </a:cxn>
                <a:cxn ang="0">
                  <a:pos x="276" y="30"/>
                </a:cxn>
                <a:cxn ang="0">
                  <a:pos x="270" y="35"/>
                </a:cxn>
                <a:cxn ang="0">
                  <a:pos x="270" y="47"/>
                </a:cxn>
                <a:cxn ang="0">
                  <a:pos x="54" y="550"/>
                </a:cxn>
                <a:cxn ang="0">
                  <a:pos x="270" y="1053"/>
                </a:cxn>
                <a:cxn ang="0">
                  <a:pos x="270" y="1064"/>
                </a:cxn>
                <a:cxn ang="0">
                  <a:pos x="276" y="1070"/>
                </a:cxn>
                <a:cxn ang="0">
                  <a:pos x="276" y="1070"/>
                </a:cxn>
                <a:cxn ang="0">
                  <a:pos x="276" y="1076"/>
                </a:cxn>
                <a:cxn ang="0">
                  <a:pos x="270" y="1088"/>
                </a:cxn>
                <a:cxn ang="0">
                  <a:pos x="264" y="1094"/>
                </a:cxn>
                <a:cxn ang="0">
                  <a:pos x="258" y="1100"/>
                </a:cxn>
                <a:cxn ang="0">
                  <a:pos x="246" y="1106"/>
                </a:cxn>
                <a:cxn ang="0">
                  <a:pos x="234" y="1100"/>
                </a:cxn>
                <a:cxn ang="0">
                  <a:pos x="228" y="1094"/>
                </a:cxn>
                <a:cxn ang="0">
                  <a:pos x="222" y="1088"/>
                </a:cxn>
                <a:cxn ang="0">
                  <a:pos x="216" y="1076"/>
                </a:cxn>
                <a:cxn ang="0">
                  <a:pos x="6" y="574"/>
                </a:cxn>
                <a:cxn ang="0">
                  <a:pos x="0" y="562"/>
                </a:cxn>
                <a:cxn ang="0">
                  <a:pos x="0" y="556"/>
                </a:cxn>
                <a:cxn ang="0">
                  <a:pos x="0" y="556"/>
                </a:cxn>
                <a:cxn ang="0">
                  <a:pos x="0" y="550"/>
                </a:cxn>
                <a:cxn ang="0">
                  <a:pos x="0" y="550"/>
                </a:cxn>
                <a:cxn ang="0">
                  <a:pos x="0" y="544"/>
                </a:cxn>
                <a:cxn ang="0">
                  <a:pos x="0" y="538"/>
                </a:cxn>
                <a:cxn ang="0">
                  <a:pos x="6" y="532"/>
                </a:cxn>
                <a:cxn ang="0">
                  <a:pos x="216" y="24"/>
                </a:cxn>
                <a:cxn ang="0">
                  <a:pos x="222" y="18"/>
                </a:cxn>
                <a:cxn ang="0">
                  <a:pos x="228" y="6"/>
                </a:cxn>
                <a:cxn ang="0">
                  <a:pos x="234" y="0"/>
                </a:cxn>
                <a:cxn ang="0">
                  <a:pos x="246" y="0"/>
                </a:cxn>
              </a:cxnLst>
              <a:rect l="0" t="0" r="r" b="b"/>
              <a:pathLst>
                <a:path w="276" h="1106">
                  <a:moveTo>
                    <a:pt x="246" y="0"/>
                  </a:moveTo>
                  <a:lnTo>
                    <a:pt x="258" y="0"/>
                  </a:lnTo>
                  <a:lnTo>
                    <a:pt x="264" y="6"/>
                  </a:lnTo>
                  <a:lnTo>
                    <a:pt x="270" y="12"/>
                  </a:lnTo>
                  <a:lnTo>
                    <a:pt x="276" y="24"/>
                  </a:lnTo>
                  <a:lnTo>
                    <a:pt x="276" y="30"/>
                  </a:lnTo>
                  <a:lnTo>
                    <a:pt x="276" y="30"/>
                  </a:lnTo>
                  <a:lnTo>
                    <a:pt x="270" y="35"/>
                  </a:lnTo>
                  <a:lnTo>
                    <a:pt x="270" y="47"/>
                  </a:lnTo>
                  <a:lnTo>
                    <a:pt x="54" y="550"/>
                  </a:lnTo>
                  <a:lnTo>
                    <a:pt x="270" y="1053"/>
                  </a:lnTo>
                  <a:lnTo>
                    <a:pt x="270" y="1064"/>
                  </a:lnTo>
                  <a:lnTo>
                    <a:pt x="276" y="1070"/>
                  </a:lnTo>
                  <a:lnTo>
                    <a:pt x="276" y="1070"/>
                  </a:lnTo>
                  <a:lnTo>
                    <a:pt x="276" y="1076"/>
                  </a:lnTo>
                  <a:lnTo>
                    <a:pt x="270" y="1088"/>
                  </a:lnTo>
                  <a:lnTo>
                    <a:pt x="264" y="1094"/>
                  </a:lnTo>
                  <a:lnTo>
                    <a:pt x="258" y="1100"/>
                  </a:lnTo>
                  <a:lnTo>
                    <a:pt x="246" y="1106"/>
                  </a:lnTo>
                  <a:lnTo>
                    <a:pt x="234" y="1100"/>
                  </a:lnTo>
                  <a:lnTo>
                    <a:pt x="228" y="1094"/>
                  </a:lnTo>
                  <a:lnTo>
                    <a:pt x="222" y="1088"/>
                  </a:lnTo>
                  <a:lnTo>
                    <a:pt x="216" y="1076"/>
                  </a:lnTo>
                  <a:lnTo>
                    <a:pt x="6" y="574"/>
                  </a:lnTo>
                  <a:lnTo>
                    <a:pt x="0" y="562"/>
                  </a:lnTo>
                  <a:lnTo>
                    <a:pt x="0" y="556"/>
                  </a:lnTo>
                  <a:lnTo>
                    <a:pt x="0" y="556"/>
                  </a:lnTo>
                  <a:lnTo>
                    <a:pt x="0" y="550"/>
                  </a:lnTo>
                  <a:lnTo>
                    <a:pt x="0" y="550"/>
                  </a:lnTo>
                  <a:lnTo>
                    <a:pt x="0" y="544"/>
                  </a:lnTo>
                  <a:lnTo>
                    <a:pt x="0" y="538"/>
                  </a:lnTo>
                  <a:lnTo>
                    <a:pt x="6" y="532"/>
                  </a:lnTo>
                  <a:lnTo>
                    <a:pt x="216" y="24"/>
                  </a:lnTo>
                  <a:lnTo>
                    <a:pt x="222" y="18"/>
                  </a:lnTo>
                  <a:lnTo>
                    <a:pt x="228" y="6"/>
                  </a:lnTo>
                  <a:lnTo>
                    <a:pt x="234" y="0"/>
                  </a:lnTo>
                  <a:lnTo>
                    <a:pt x="2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8" name="Freeform 40"/>
            <p:cNvSpPr>
              <a:spLocks/>
            </p:cNvSpPr>
            <p:nvPr/>
          </p:nvSpPr>
          <p:spPr bwMode="auto">
            <a:xfrm>
              <a:off x="12438" y="2303"/>
              <a:ext cx="648" cy="721"/>
            </a:xfrm>
            <a:custGeom>
              <a:avLst/>
              <a:gdLst/>
              <a:ahLst/>
              <a:cxnLst>
                <a:cxn ang="0">
                  <a:pos x="300" y="12"/>
                </a:cxn>
                <a:cxn ang="0">
                  <a:pos x="390" y="89"/>
                </a:cxn>
                <a:cxn ang="0">
                  <a:pos x="438" y="195"/>
                </a:cxn>
                <a:cxn ang="0">
                  <a:pos x="462" y="296"/>
                </a:cxn>
                <a:cxn ang="0">
                  <a:pos x="468" y="331"/>
                </a:cxn>
                <a:cxn ang="0">
                  <a:pos x="528" y="195"/>
                </a:cxn>
                <a:cxn ang="0">
                  <a:pos x="582" y="77"/>
                </a:cxn>
                <a:cxn ang="0">
                  <a:pos x="618" y="12"/>
                </a:cxn>
                <a:cxn ang="0">
                  <a:pos x="630" y="6"/>
                </a:cxn>
                <a:cxn ang="0">
                  <a:pos x="636" y="6"/>
                </a:cxn>
                <a:cxn ang="0">
                  <a:pos x="648" y="12"/>
                </a:cxn>
                <a:cxn ang="0">
                  <a:pos x="648" y="30"/>
                </a:cxn>
                <a:cxn ang="0">
                  <a:pos x="600" y="118"/>
                </a:cxn>
                <a:cxn ang="0">
                  <a:pos x="552" y="219"/>
                </a:cxn>
                <a:cxn ang="0">
                  <a:pos x="510" y="313"/>
                </a:cxn>
                <a:cxn ang="0">
                  <a:pos x="474" y="426"/>
                </a:cxn>
                <a:cxn ang="0">
                  <a:pos x="450" y="532"/>
                </a:cxn>
                <a:cxn ang="0">
                  <a:pos x="420" y="662"/>
                </a:cxn>
                <a:cxn ang="0">
                  <a:pos x="402" y="704"/>
                </a:cxn>
                <a:cxn ang="0">
                  <a:pos x="390" y="721"/>
                </a:cxn>
                <a:cxn ang="0">
                  <a:pos x="384" y="721"/>
                </a:cxn>
                <a:cxn ang="0">
                  <a:pos x="366" y="710"/>
                </a:cxn>
                <a:cxn ang="0">
                  <a:pos x="360" y="692"/>
                </a:cxn>
                <a:cxn ang="0">
                  <a:pos x="384" y="591"/>
                </a:cxn>
                <a:cxn ang="0">
                  <a:pos x="420" y="455"/>
                </a:cxn>
                <a:cxn ang="0">
                  <a:pos x="426" y="438"/>
                </a:cxn>
                <a:cxn ang="0">
                  <a:pos x="426" y="402"/>
                </a:cxn>
                <a:cxn ang="0">
                  <a:pos x="426" y="325"/>
                </a:cxn>
                <a:cxn ang="0">
                  <a:pos x="408" y="213"/>
                </a:cxn>
                <a:cxn ang="0">
                  <a:pos x="342" y="124"/>
                </a:cxn>
                <a:cxn ang="0">
                  <a:pos x="222" y="89"/>
                </a:cxn>
                <a:cxn ang="0">
                  <a:pos x="114" y="112"/>
                </a:cxn>
                <a:cxn ang="0">
                  <a:pos x="42" y="189"/>
                </a:cxn>
                <a:cxn ang="0">
                  <a:pos x="30" y="207"/>
                </a:cxn>
                <a:cxn ang="0">
                  <a:pos x="18" y="207"/>
                </a:cxn>
                <a:cxn ang="0">
                  <a:pos x="6" y="207"/>
                </a:cxn>
                <a:cxn ang="0">
                  <a:pos x="6" y="183"/>
                </a:cxn>
                <a:cxn ang="0">
                  <a:pos x="42" y="106"/>
                </a:cxn>
                <a:cxn ang="0">
                  <a:pos x="126" y="30"/>
                </a:cxn>
                <a:cxn ang="0">
                  <a:pos x="240" y="0"/>
                </a:cxn>
              </a:cxnLst>
              <a:rect l="0" t="0" r="r" b="b"/>
              <a:pathLst>
                <a:path w="648" h="721">
                  <a:moveTo>
                    <a:pt x="240" y="0"/>
                  </a:moveTo>
                  <a:lnTo>
                    <a:pt x="300" y="12"/>
                  </a:lnTo>
                  <a:lnTo>
                    <a:pt x="354" y="41"/>
                  </a:lnTo>
                  <a:lnTo>
                    <a:pt x="390" y="89"/>
                  </a:lnTo>
                  <a:lnTo>
                    <a:pt x="420" y="142"/>
                  </a:lnTo>
                  <a:lnTo>
                    <a:pt x="438" y="195"/>
                  </a:lnTo>
                  <a:lnTo>
                    <a:pt x="456" y="248"/>
                  </a:lnTo>
                  <a:lnTo>
                    <a:pt x="462" y="296"/>
                  </a:lnTo>
                  <a:lnTo>
                    <a:pt x="468" y="331"/>
                  </a:lnTo>
                  <a:lnTo>
                    <a:pt x="468" y="331"/>
                  </a:lnTo>
                  <a:lnTo>
                    <a:pt x="492" y="260"/>
                  </a:lnTo>
                  <a:lnTo>
                    <a:pt x="528" y="195"/>
                  </a:lnTo>
                  <a:lnTo>
                    <a:pt x="558" y="130"/>
                  </a:lnTo>
                  <a:lnTo>
                    <a:pt x="582" y="77"/>
                  </a:lnTo>
                  <a:lnTo>
                    <a:pt x="606" y="35"/>
                  </a:lnTo>
                  <a:lnTo>
                    <a:pt x="618" y="12"/>
                  </a:lnTo>
                  <a:lnTo>
                    <a:pt x="624" y="12"/>
                  </a:lnTo>
                  <a:lnTo>
                    <a:pt x="630" y="6"/>
                  </a:lnTo>
                  <a:lnTo>
                    <a:pt x="636" y="6"/>
                  </a:lnTo>
                  <a:lnTo>
                    <a:pt x="636" y="6"/>
                  </a:lnTo>
                  <a:lnTo>
                    <a:pt x="642" y="12"/>
                  </a:lnTo>
                  <a:lnTo>
                    <a:pt x="648" y="12"/>
                  </a:lnTo>
                  <a:lnTo>
                    <a:pt x="648" y="18"/>
                  </a:lnTo>
                  <a:lnTo>
                    <a:pt x="648" y="30"/>
                  </a:lnTo>
                  <a:lnTo>
                    <a:pt x="648" y="35"/>
                  </a:lnTo>
                  <a:lnTo>
                    <a:pt x="600" y="118"/>
                  </a:lnTo>
                  <a:lnTo>
                    <a:pt x="570" y="177"/>
                  </a:lnTo>
                  <a:lnTo>
                    <a:pt x="552" y="219"/>
                  </a:lnTo>
                  <a:lnTo>
                    <a:pt x="534" y="260"/>
                  </a:lnTo>
                  <a:lnTo>
                    <a:pt x="510" y="313"/>
                  </a:lnTo>
                  <a:lnTo>
                    <a:pt x="492" y="372"/>
                  </a:lnTo>
                  <a:lnTo>
                    <a:pt x="474" y="426"/>
                  </a:lnTo>
                  <a:lnTo>
                    <a:pt x="462" y="461"/>
                  </a:lnTo>
                  <a:lnTo>
                    <a:pt x="450" y="532"/>
                  </a:lnTo>
                  <a:lnTo>
                    <a:pt x="432" y="609"/>
                  </a:lnTo>
                  <a:lnTo>
                    <a:pt x="420" y="662"/>
                  </a:lnTo>
                  <a:lnTo>
                    <a:pt x="408" y="686"/>
                  </a:lnTo>
                  <a:lnTo>
                    <a:pt x="402" y="704"/>
                  </a:lnTo>
                  <a:lnTo>
                    <a:pt x="396" y="715"/>
                  </a:lnTo>
                  <a:lnTo>
                    <a:pt x="390" y="721"/>
                  </a:lnTo>
                  <a:lnTo>
                    <a:pt x="384" y="721"/>
                  </a:lnTo>
                  <a:lnTo>
                    <a:pt x="384" y="721"/>
                  </a:lnTo>
                  <a:lnTo>
                    <a:pt x="372" y="715"/>
                  </a:lnTo>
                  <a:lnTo>
                    <a:pt x="366" y="710"/>
                  </a:lnTo>
                  <a:lnTo>
                    <a:pt x="360" y="704"/>
                  </a:lnTo>
                  <a:lnTo>
                    <a:pt x="360" y="692"/>
                  </a:lnTo>
                  <a:lnTo>
                    <a:pt x="366" y="656"/>
                  </a:lnTo>
                  <a:lnTo>
                    <a:pt x="384" y="591"/>
                  </a:lnTo>
                  <a:lnTo>
                    <a:pt x="402" y="520"/>
                  </a:lnTo>
                  <a:lnTo>
                    <a:pt x="420" y="455"/>
                  </a:lnTo>
                  <a:lnTo>
                    <a:pt x="426" y="449"/>
                  </a:lnTo>
                  <a:lnTo>
                    <a:pt x="426" y="438"/>
                  </a:lnTo>
                  <a:lnTo>
                    <a:pt x="426" y="426"/>
                  </a:lnTo>
                  <a:lnTo>
                    <a:pt x="426" y="402"/>
                  </a:lnTo>
                  <a:lnTo>
                    <a:pt x="426" y="378"/>
                  </a:lnTo>
                  <a:lnTo>
                    <a:pt x="426" y="325"/>
                  </a:lnTo>
                  <a:lnTo>
                    <a:pt x="420" y="272"/>
                  </a:lnTo>
                  <a:lnTo>
                    <a:pt x="408" y="213"/>
                  </a:lnTo>
                  <a:lnTo>
                    <a:pt x="378" y="166"/>
                  </a:lnTo>
                  <a:lnTo>
                    <a:pt x="342" y="124"/>
                  </a:lnTo>
                  <a:lnTo>
                    <a:pt x="294" y="95"/>
                  </a:lnTo>
                  <a:lnTo>
                    <a:pt x="222" y="89"/>
                  </a:lnTo>
                  <a:lnTo>
                    <a:pt x="168" y="95"/>
                  </a:lnTo>
                  <a:lnTo>
                    <a:pt x="114" y="112"/>
                  </a:lnTo>
                  <a:lnTo>
                    <a:pt x="72" y="148"/>
                  </a:lnTo>
                  <a:lnTo>
                    <a:pt x="42" y="189"/>
                  </a:lnTo>
                  <a:lnTo>
                    <a:pt x="36" y="201"/>
                  </a:lnTo>
                  <a:lnTo>
                    <a:pt x="30" y="207"/>
                  </a:lnTo>
                  <a:lnTo>
                    <a:pt x="24" y="207"/>
                  </a:lnTo>
                  <a:lnTo>
                    <a:pt x="18" y="207"/>
                  </a:lnTo>
                  <a:lnTo>
                    <a:pt x="12" y="207"/>
                  </a:lnTo>
                  <a:lnTo>
                    <a:pt x="6" y="207"/>
                  </a:lnTo>
                  <a:lnTo>
                    <a:pt x="0" y="195"/>
                  </a:lnTo>
                  <a:lnTo>
                    <a:pt x="6" y="183"/>
                  </a:lnTo>
                  <a:lnTo>
                    <a:pt x="18" y="148"/>
                  </a:lnTo>
                  <a:lnTo>
                    <a:pt x="42" y="106"/>
                  </a:lnTo>
                  <a:lnTo>
                    <a:pt x="84" y="59"/>
                  </a:lnTo>
                  <a:lnTo>
                    <a:pt x="126" y="30"/>
                  </a:lnTo>
                  <a:lnTo>
                    <a:pt x="180" y="6"/>
                  </a:lnTo>
                  <a:lnTo>
                    <a:pt x="2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9" name="Freeform 41"/>
            <p:cNvSpPr>
              <a:spLocks/>
            </p:cNvSpPr>
            <p:nvPr/>
          </p:nvSpPr>
          <p:spPr bwMode="auto">
            <a:xfrm>
              <a:off x="13188" y="2427"/>
              <a:ext cx="318" cy="515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86" y="0"/>
                </a:cxn>
                <a:cxn ang="0">
                  <a:pos x="192" y="6"/>
                </a:cxn>
                <a:cxn ang="0">
                  <a:pos x="198" y="12"/>
                </a:cxn>
                <a:cxn ang="0">
                  <a:pos x="198" y="24"/>
                </a:cxn>
                <a:cxn ang="0">
                  <a:pos x="198" y="24"/>
                </a:cxn>
                <a:cxn ang="0">
                  <a:pos x="198" y="444"/>
                </a:cxn>
                <a:cxn ang="0">
                  <a:pos x="198" y="455"/>
                </a:cxn>
                <a:cxn ang="0">
                  <a:pos x="198" y="461"/>
                </a:cxn>
                <a:cxn ang="0">
                  <a:pos x="204" y="467"/>
                </a:cxn>
                <a:cxn ang="0">
                  <a:pos x="210" y="473"/>
                </a:cxn>
                <a:cxn ang="0">
                  <a:pos x="228" y="473"/>
                </a:cxn>
                <a:cxn ang="0">
                  <a:pos x="246" y="479"/>
                </a:cxn>
                <a:cxn ang="0">
                  <a:pos x="282" y="479"/>
                </a:cxn>
                <a:cxn ang="0">
                  <a:pos x="318" y="479"/>
                </a:cxn>
                <a:cxn ang="0">
                  <a:pos x="318" y="515"/>
                </a:cxn>
                <a:cxn ang="0">
                  <a:pos x="240" y="509"/>
                </a:cxn>
                <a:cxn ang="0">
                  <a:pos x="162" y="509"/>
                </a:cxn>
                <a:cxn ang="0">
                  <a:pos x="78" y="509"/>
                </a:cxn>
                <a:cxn ang="0">
                  <a:pos x="0" y="515"/>
                </a:cxn>
                <a:cxn ang="0">
                  <a:pos x="0" y="479"/>
                </a:cxn>
                <a:cxn ang="0">
                  <a:pos x="42" y="479"/>
                </a:cxn>
                <a:cxn ang="0">
                  <a:pos x="72" y="479"/>
                </a:cxn>
                <a:cxn ang="0">
                  <a:pos x="96" y="473"/>
                </a:cxn>
                <a:cxn ang="0">
                  <a:pos x="108" y="473"/>
                </a:cxn>
                <a:cxn ang="0">
                  <a:pos x="120" y="467"/>
                </a:cxn>
                <a:cxn ang="0">
                  <a:pos x="120" y="461"/>
                </a:cxn>
                <a:cxn ang="0">
                  <a:pos x="126" y="455"/>
                </a:cxn>
                <a:cxn ang="0">
                  <a:pos x="126" y="444"/>
                </a:cxn>
                <a:cxn ang="0">
                  <a:pos x="126" y="59"/>
                </a:cxn>
                <a:cxn ang="0">
                  <a:pos x="78" y="77"/>
                </a:cxn>
                <a:cxn ang="0">
                  <a:pos x="36" y="83"/>
                </a:cxn>
                <a:cxn ang="0">
                  <a:pos x="12" y="83"/>
                </a:cxn>
                <a:cxn ang="0">
                  <a:pos x="0" y="83"/>
                </a:cxn>
                <a:cxn ang="0">
                  <a:pos x="0" y="47"/>
                </a:cxn>
                <a:cxn ang="0">
                  <a:pos x="12" y="47"/>
                </a:cxn>
                <a:cxn ang="0">
                  <a:pos x="30" y="47"/>
                </a:cxn>
                <a:cxn ang="0">
                  <a:pos x="72" y="42"/>
                </a:cxn>
                <a:cxn ang="0">
                  <a:pos x="120" y="30"/>
                </a:cxn>
                <a:cxn ang="0">
                  <a:pos x="168" y="0"/>
                </a:cxn>
              </a:cxnLst>
              <a:rect l="0" t="0" r="r" b="b"/>
              <a:pathLst>
                <a:path w="318" h="515">
                  <a:moveTo>
                    <a:pt x="168" y="0"/>
                  </a:moveTo>
                  <a:lnTo>
                    <a:pt x="186" y="0"/>
                  </a:lnTo>
                  <a:lnTo>
                    <a:pt x="192" y="6"/>
                  </a:lnTo>
                  <a:lnTo>
                    <a:pt x="198" y="12"/>
                  </a:lnTo>
                  <a:lnTo>
                    <a:pt x="198" y="24"/>
                  </a:lnTo>
                  <a:lnTo>
                    <a:pt x="198" y="24"/>
                  </a:lnTo>
                  <a:lnTo>
                    <a:pt x="198" y="444"/>
                  </a:lnTo>
                  <a:lnTo>
                    <a:pt x="198" y="455"/>
                  </a:lnTo>
                  <a:lnTo>
                    <a:pt x="198" y="461"/>
                  </a:lnTo>
                  <a:lnTo>
                    <a:pt x="204" y="467"/>
                  </a:lnTo>
                  <a:lnTo>
                    <a:pt x="210" y="473"/>
                  </a:lnTo>
                  <a:lnTo>
                    <a:pt x="228" y="473"/>
                  </a:lnTo>
                  <a:lnTo>
                    <a:pt x="246" y="479"/>
                  </a:lnTo>
                  <a:lnTo>
                    <a:pt x="282" y="479"/>
                  </a:lnTo>
                  <a:lnTo>
                    <a:pt x="318" y="479"/>
                  </a:lnTo>
                  <a:lnTo>
                    <a:pt x="318" y="515"/>
                  </a:lnTo>
                  <a:lnTo>
                    <a:pt x="240" y="509"/>
                  </a:lnTo>
                  <a:lnTo>
                    <a:pt x="162" y="509"/>
                  </a:lnTo>
                  <a:lnTo>
                    <a:pt x="78" y="509"/>
                  </a:lnTo>
                  <a:lnTo>
                    <a:pt x="0" y="515"/>
                  </a:lnTo>
                  <a:lnTo>
                    <a:pt x="0" y="479"/>
                  </a:lnTo>
                  <a:lnTo>
                    <a:pt x="42" y="479"/>
                  </a:lnTo>
                  <a:lnTo>
                    <a:pt x="72" y="479"/>
                  </a:lnTo>
                  <a:lnTo>
                    <a:pt x="96" y="473"/>
                  </a:lnTo>
                  <a:lnTo>
                    <a:pt x="108" y="473"/>
                  </a:lnTo>
                  <a:lnTo>
                    <a:pt x="120" y="467"/>
                  </a:lnTo>
                  <a:lnTo>
                    <a:pt x="120" y="461"/>
                  </a:lnTo>
                  <a:lnTo>
                    <a:pt x="126" y="455"/>
                  </a:lnTo>
                  <a:lnTo>
                    <a:pt x="126" y="444"/>
                  </a:lnTo>
                  <a:lnTo>
                    <a:pt x="126" y="59"/>
                  </a:lnTo>
                  <a:lnTo>
                    <a:pt x="78" y="77"/>
                  </a:lnTo>
                  <a:lnTo>
                    <a:pt x="36" y="83"/>
                  </a:lnTo>
                  <a:lnTo>
                    <a:pt x="12" y="83"/>
                  </a:lnTo>
                  <a:lnTo>
                    <a:pt x="0" y="83"/>
                  </a:lnTo>
                  <a:lnTo>
                    <a:pt x="0" y="47"/>
                  </a:lnTo>
                  <a:lnTo>
                    <a:pt x="12" y="47"/>
                  </a:lnTo>
                  <a:lnTo>
                    <a:pt x="30" y="47"/>
                  </a:lnTo>
                  <a:lnTo>
                    <a:pt x="72" y="42"/>
                  </a:lnTo>
                  <a:lnTo>
                    <a:pt x="120" y="3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0" name="Freeform 42"/>
            <p:cNvSpPr>
              <a:spLocks/>
            </p:cNvSpPr>
            <p:nvPr/>
          </p:nvSpPr>
          <p:spPr bwMode="auto">
            <a:xfrm>
              <a:off x="13812" y="2658"/>
              <a:ext cx="144" cy="343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96" y="12"/>
                </a:cxn>
                <a:cxn ang="0">
                  <a:pos x="126" y="35"/>
                </a:cxn>
                <a:cxn ang="0">
                  <a:pos x="138" y="77"/>
                </a:cxn>
                <a:cxn ang="0">
                  <a:pos x="144" y="124"/>
                </a:cxn>
                <a:cxn ang="0">
                  <a:pos x="132" y="195"/>
                </a:cxn>
                <a:cxn ang="0">
                  <a:pos x="108" y="260"/>
                </a:cxn>
                <a:cxn ang="0">
                  <a:pos x="78" y="301"/>
                </a:cxn>
                <a:cxn ang="0">
                  <a:pos x="48" y="331"/>
                </a:cxn>
                <a:cxn ang="0">
                  <a:pos x="30" y="343"/>
                </a:cxn>
                <a:cxn ang="0">
                  <a:pos x="24" y="337"/>
                </a:cxn>
                <a:cxn ang="0">
                  <a:pos x="18" y="331"/>
                </a:cxn>
                <a:cxn ang="0">
                  <a:pos x="18" y="319"/>
                </a:cxn>
                <a:cxn ang="0">
                  <a:pos x="24" y="313"/>
                </a:cxn>
                <a:cxn ang="0">
                  <a:pos x="78" y="242"/>
                </a:cxn>
                <a:cxn ang="0">
                  <a:pos x="108" y="177"/>
                </a:cxn>
                <a:cxn ang="0">
                  <a:pos x="114" y="112"/>
                </a:cxn>
                <a:cxn ang="0">
                  <a:pos x="114" y="112"/>
                </a:cxn>
                <a:cxn ang="0">
                  <a:pos x="114" y="112"/>
                </a:cxn>
                <a:cxn ang="0">
                  <a:pos x="114" y="112"/>
                </a:cxn>
                <a:cxn ang="0">
                  <a:pos x="108" y="112"/>
                </a:cxn>
                <a:cxn ang="0">
                  <a:pos x="102" y="118"/>
                </a:cxn>
                <a:cxn ang="0">
                  <a:pos x="90" y="124"/>
                </a:cxn>
                <a:cxn ang="0">
                  <a:pos x="78" y="130"/>
                </a:cxn>
                <a:cxn ang="0">
                  <a:pos x="66" y="130"/>
                </a:cxn>
                <a:cxn ang="0">
                  <a:pos x="42" y="124"/>
                </a:cxn>
                <a:cxn ang="0">
                  <a:pos x="24" y="118"/>
                </a:cxn>
                <a:cxn ang="0">
                  <a:pos x="12" y="100"/>
                </a:cxn>
                <a:cxn ang="0">
                  <a:pos x="0" y="88"/>
                </a:cxn>
                <a:cxn ang="0">
                  <a:pos x="0" y="65"/>
                </a:cxn>
                <a:cxn ang="0">
                  <a:pos x="0" y="47"/>
                </a:cxn>
                <a:cxn ang="0">
                  <a:pos x="12" y="29"/>
                </a:cxn>
                <a:cxn ang="0">
                  <a:pos x="24" y="12"/>
                </a:cxn>
                <a:cxn ang="0">
                  <a:pos x="42" y="6"/>
                </a:cxn>
                <a:cxn ang="0">
                  <a:pos x="66" y="0"/>
                </a:cxn>
              </a:cxnLst>
              <a:rect l="0" t="0" r="r" b="b"/>
              <a:pathLst>
                <a:path w="144" h="343">
                  <a:moveTo>
                    <a:pt x="66" y="0"/>
                  </a:moveTo>
                  <a:lnTo>
                    <a:pt x="96" y="12"/>
                  </a:lnTo>
                  <a:lnTo>
                    <a:pt x="126" y="35"/>
                  </a:lnTo>
                  <a:lnTo>
                    <a:pt x="138" y="77"/>
                  </a:lnTo>
                  <a:lnTo>
                    <a:pt x="144" y="124"/>
                  </a:lnTo>
                  <a:lnTo>
                    <a:pt x="132" y="195"/>
                  </a:lnTo>
                  <a:lnTo>
                    <a:pt x="108" y="260"/>
                  </a:lnTo>
                  <a:lnTo>
                    <a:pt x="78" y="301"/>
                  </a:lnTo>
                  <a:lnTo>
                    <a:pt x="48" y="331"/>
                  </a:lnTo>
                  <a:lnTo>
                    <a:pt x="30" y="343"/>
                  </a:lnTo>
                  <a:lnTo>
                    <a:pt x="24" y="337"/>
                  </a:lnTo>
                  <a:lnTo>
                    <a:pt x="18" y="331"/>
                  </a:lnTo>
                  <a:lnTo>
                    <a:pt x="18" y="319"/>
                  </a:lnTo>
                  <a:lnTo>
                    <a:pt x="24" y="313"/>
                  </a:lnTo>
                  <a:lnTo>
                    <a:pt x="78" y="242"/>
                  </a:lnTo>
                  <a:lnTo>
                    <a:pt x="108" y="177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08" y="112"/>
                  </a:lnTo>
                  <a:lnTo>
                    <a:pt x="102" y="118"/>
                  </a:lnTo>
                  <a:lnTo>
                    <a:pt x="90" y="124"/>
                  </a:lnTo>
                  <a:lnTo>
                    <a:pt x="78" y="130"/>
                  </a:lnTo>
                  <a:lnTo>
                    <a:pt x="66" y="130"/>
                  </a:lnTo>
                  <a:lnTo>
                    <a:pt x="42" y="124"/>
                  </a:lnTo>
                  <a:lnTo>
                    <a:pt x="24" y="118"/>
                  </a:lnTo>
                  <a:lnTo>
                    <a:pt x="12" y="100"/>
                  </a:lnTo>
                  <a:lnTo>
                    <a:pt x="0" y="88"/>
                  </a:lnTo>
                  <a:lnTo>
                    <a:pt x="0" y="65"/>
                  </a:lnTo>
                  <a:lnTo>
                    <a:pt x="0" y="47"/>
                  </a:lnTo>
                  <a:lnTo>
                    <a:pt x="12" y="29"/>
                  </a:lnTo>
                  <a:lnTo>
                    <a:pt x="24" y="12"/>
                  </a:lnTo>
                  <a:lnTo>
                    <a:pt x="42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1" name="Freeform 43"/>
            <p:cNvSpPr>
              <a:spLocks/>
            </p:cNvSpPr>
            <p:nvPr/>
          </p:nvSpPr>
          <p:spPr bwMode="auto">
            <a:xfrm>
              <a:off x="14106" y="2303"/>
              <a:ext cx="648" cy="721"/>
            </a:xfrm>
            <a:custGeom>
              <a:avLst/>
              <a:gdLst/>
              <a:ahLst/>
              <a:cxnLst>
                <a:cxn ang="0">
                  <a:pos x="300" y="12"/>
                </a:cxn>
                <a:cxn ang="0">
                  <a:pos x="390" y="89"/>
                </a:cxn>
                <a:cxn ang="0">
                  <a:pos x="438" y="195"/>
                </a:cxn>
                <a:cxn ang="0">
                  <a:pos x="462" y="296"/>
                </a:cxn>
                <a:cxn ang="0">
                  <a:pos x="462" y="331"/>
                </a:cxn>
                <a:cxn ang="0">
                  <a:pos x="522" y="195"/>
                </a:cxn>
                <a:cxn ang="0">
                  <a:pos x="582" y="77"/>
                </a:cxn>
                <a:cxn ang="0">
                  <a:pos x="612" y="12"/>
                </a:cxn>
                <a:cxn ang="0">
                  <a:pos x="630" y="6"/>
                </a:cxn>
                <a:cxn ang="0">
                  <a:pos x="636" y="6"/>
                </a:cxn>
                <a:cxn ang="0">
                  <a:pos x="648" y="12"/>
                </a:cxn>
                <a:cxn ang="0">
                  <a:pos x="648" y="30"/>
                </a:cxn>
                <a:cxn ang="0">
                  <a:pos x="600" y="118"/>
                </a:cxn>
                <a:cxn ang="0">
                  <a:pos x="552" y="219"/>
                </a:cxn>
                <a:cxn ang="0">
                  <a:pos x="510" y="313"/>
                </a:cxn>
                <a:cxn ang="0">
                  <a:pos x="468" y="426"/>
                </a:cxn>
                <a:cxn ang="0">
                  <a:pos x="450" y="532"/>
                </a:cxn>
                <a:cxn ang="0">
                  <a:pos x="420" y="662"/>
                </a:cxn>
                <a:cxn ang="0">
                  <a:pos x="402" y="704"/>
                </a:cxn>
                <a:cxn ang="0">
                  <a:pos x="390" y="721"/>
                </a:cxn>
                <a:cxn ang="0">
                  <a:pos x="378" y="721"/>
                </a:cxn>
                <a:cxn ang="0">
                  <a:pos x="366" y="710"/>
                </a:cxn>
                <a:cxn ang="0">
                  <a:pos x="360" y="692"/>
                </a:cxn>
                <a:cxn ang="0">
                  <a:pos x="378" y="591"/>
                </a:cxn>
                <a:cxn ang="0">
                  <a:pos x="420" y="455"/>
                </a:cxn>
                <a:cxn ang="0">
                  <a:pos x="426" y="438"/>
                </a:cxn>
                <a:cxn ang="0">
                  <a:pos x="426" y="402"/>
                </a:cxn>
                <a:cxn ang="0">
                  <a:pos x="426" y="325"/>
                </a:cxn>
                <a:cxn ang="0">
                  <a:pos x="402" y="213"/>
                </a:cxn>
                <a:cxn ang="0">
                  <a:pos x="342" y="124"/>
                </a:cxn>
                <a:cxn ang="0">
                  <a:pos x="222" y="89"/>
                </a:cxn>
                <a:cxn ang="0">
                  <a:pos x="114" y="112"/>
                </a:cxn>
                <a:cxn ang="0">
                  <a:pos x="42" y="189"/>
                </a:cxn>
                <a:cxn ang="0">
                  <a:pos x="30" y="207"/>
                </a:cxn>
                <a:cxn ang="0">
                  <a:pos x="18" y="207"/>
                </a:cxn>
                <a:cxn ang="0">
                  <a:pos x="0" y="207"/>
                </a:cxn>
                <a:cxn ang="0">
                  <a:pos x="6" y="183"/>
                </a:cxn>
                <a:cxn ang="0">
                  <a:pos x="42" y="106"/>
                </a:cxn>
                <a:cxn ang="0">
                  <a:pos x="120" y="30"/>
                </a:cxn>
                <a:cxn ang="0">
                  <a:pos x="240" y="0"/>
                </a:cxn>
              </a:cxnLst>
              <a:rect l="0" t="0" r="r" b="b"/>
              <a:pathLst>
                <a:path w="648" h="721">
                  <a:moveTo>
                    <a:pt x="240" y="0"/>
                  </a:moveTo>
                  <a:lnTo>
                    <a:pt x="300" y="12"/>
                  </a:lnTo>
                  <a:lnTo>
                    <a:pt x="348" y="41"/>
                  </a:lnTo>
                  <a:lnTo>
                    <a:pt x="390" y="89"/>
                  </a:lnTo>
                  <a:lnTo>
                    <a:pt x="420" y="142"/>
                  </a:lnTo>
                  <a:lnTo>
                    <a:pt x="438" y="195"/>
                  </a:lnTo>
                  <a:lnTo>
                    <a:pt x="456" y="248"/>
                  </a:lnTo>
                  <a:lnTo>
                    <a:pt x="462" y="296"/>
                  </a:lnTo>
                  <a:lnTo>
                    <a:pt x="462" y="331"/>
                  </a:lnTo>
                  <a:lnTo>
                    <a:pt x="462" y="331"/>
                  </a:lnTo>
                  <a:lnTo>
                    <a:pt x="492" y="260"/>
                  </a:lnTo>
                  <a:lnTo>
                    <a:pt x="522" y="195"/>
                  </a:lnTo>
                  <a:lnTo>
                    <a:pt x="552" y="130"/>
                  </a:lnTo>
                  <a:lnTo>
                    <a:pt x="582" y="77"/>
                  </a:lnTo>
                  <a:lnTo>
                    <a:pt x="600" y="35"/>
                  </a:lnTo>
                  <a:lnTo>
                    <a:pt x="612" y="12"/>
                  </a:lnTo>
                  <a:lnTo>
                    <a:pt x="618" y="12"/>
                  </a:lnTo>
                  <a:lnTo>
                    <a:pt x="630" y="6"/>
                  </a:lnTo>
                  <a:lnTo>
                    <a:pt x="630" y="6"/>
                  </a:lnTo>
                  <a:lnTo>
                    <a:pt x="636" y="6"/>
                  </a:lnTo>
                  <a:lnTo>
                    <a:pt x="642" y="12"/>
                  </a:lnTo>
                  <a:lnTo>
                    <a:pt x="648" y="12"/>
                  </a:lnTo>
                  <a:lnTo>
                    <a:pt x="648" y="18"/>
                  </a:lnTo>
                  <a:lnTo>
                    <a:pt x="648" y="30"/>
                  </a:lnTo>
                  <a:lnTo>
                    <a:pt x="642" y="35"/>
                  </a:lnTo>
                  <a:lnTo>
                    <a:pt x="600" y="118"/>
                  </a:lnTo>
                  <a:lnTo>
                    <a:pt x="570" y="177"/>
                  </a:lnTo>
                  <a:lnTo>
                    <a:pt x="552" y="219"/>
                  </a:lnTo>
                  <a:lnTo>
                    <a:pt x="534" y="260"/>
                  </a:lnTo>
                  <a:lnTo>
                    <a:pt x="510" y="313"/>
                  </a:lnTo>
                  <a:lnTo>
                    <a:pt x="486" y="372"/>
                  </a:lnTo>
                  <a:lnTo>
                    <a:pt x="468" y="426"/>
                  </a:lnTo>
                  <a:lnTo>
                    <a:pt x="462" y="461"/>
                  </a:lnTo>
                  <a:lnTo>
                    <a:pt x="450" y="532"/>
                  </a:lnTo>
                  <a:lnTo>
                    <a:pt x="432" y="609"/>
                  </a:lnTo>
                  <a:lnTo>
                    <a:pt x="420" y="662"/>
                  </a:lnTo>
                  <a:lnTo>
                    <a:pt x="408" y="686"/>
                  </a:lnTo>
                  <a:lnTo>
                    <a:pt x="402" y="704"/>
                  </a:lnTo>
                  <a:lnTo>
                    <a:pt x="396" y="715"/>
                  </a:lnTo>
                  <a:lnTo>
                    <a:pt x="390" y="721"/>
                  </a:lnTo>
                  <a:lnTo>
                    <a:pt x="384" y="721"/>
                  </a:lnTo>
                  <a:lnTo>
                    <a:pt x="378" y="721"/>
                  </a:lnTo>
                  <a:lnTo>
                    <a:pt x="372" y="715"/>
                  </a:lnTo>
                  <a:lnTo>
                    <a:pt x="366" y="710"/>
                  </a:lnTo>
                  <a:lnTo>
                    <a:pt x="360" y="704"/>
                  </a:lnTo>
                  <a:lnTo>
                    <a:pt x="360" y="692"/>
                  </a:lnTo>
                  <a:lnTo>
                    <a:pt x="366" y="656"/>
                  </a:lnTo>
                  <a:lnTo>
                    <a:pt x="378" y="591"/>
                  </a:lnTo>
                  <a:lnTo>
                    <a:pt x="402" y="520"/>
                  </a:lnTo>
                  <a:lnTo>
                    <a:pt x="420" y="455"/>
                  </a:lnTo>
                  <a:lnTo>
                    <a:pt x="420" y="449"/>
                  </a:lnTo>
                  <a:lnTo>
                    <a:pt x="426" y="438"/>
                  </a:lnTo>
                  <a:lnTo>
                    <a:pt x="426" y="426"/>
                  </a:lnTo>
                  <a:lnTo>
                    <a:pt x="426" y="402"/>
                  </a:lnTo>
                  <a:lnTo>
                    <a:pt x="426" y="378"/>
                  </a:lnTo>
                  <a:lnTo>
                    <a:pt x="426" y="325"/>
                  </a:lnTo>
                  <a:lnTo>
                    <a:pt x="420" y="272"/>
                  </a:lnTo>
                  <a:lnTo>
                    <a:pt x="402" y="213"/>
                  </a:lnTo>
                  <a:lnTo>
                    <a:pt x="378" y="166"/>
                  </a:lnTo>
                  <a:lnTo>
                    <a:pt x="342" y="124"/>
                  </a:lnTo>
                  <a:lnTo>
                    <a:pt x="294" y="95"/>
                  </a:lnTo>
                  <a:lnTo>
                    <a:pt x="222" y="89"/>
                  </a:lnTo>
                  <a:lnTo>
                    <a:pt x="168" y="95"/>
                  </a:lnTo>
                  <a:lnTo>
                    <a:pt x="114" y="112"/>
                  </a:lnTo>
                  <a:lnTo>
                    <a:pt x="66" y="148"/>
                  </a:lnTo>
                  <a:lnTo>
                    <a:pt x="42" y="189"/>
                  </a:lnTo>
                  <a:lnTo>
                    <a:pt x="36" y="201"/>
                  </a:lnTo>
                  <a:lnTo>
                    <a:pt x="30" y="207"/>
                  </a:lnTo>
                  <a:lnTo>
                    <a:pt x="18" y="207"/>
                  </a:lnTo>
                  <a:lnTo>
                    <a:pt x="18" y="207"/>
                  </a:lnTo>
                  <a:lnTo>
                    <a:pt x="6" y="207"/>
                  </a:lnTo>
                  <a:lnTo>
                    <a:pt x="0" y="207"/>
                  </a:lnTo>
                  <a:lnTo>
                    <a:pt x="0" y="195"/>
                  </a:lnTo>
                  <a:lnTo>
                    <a:pt x="6" y="183"/>
                  </a:lnTo>
                  <a:lnTo>
                    <a:pt x="18" y="148"/>
                  </a:lnTo>
                  <a:lnTo>
                    <a:pt x="42" y="106"/>
                  </a:lnTo>
                  <a:lnTo>
                    <a:pt x="84" y="59"/>
                  </a:lnTo>
                  <a:lnTo>
                    <a:pt x="120" y="30"/>
                  </a:lnTo>
                  <a:lnTo>
                    <a:pt x="174" y="6"/>
                  </a:lnTo>
                  <a:lnTo>
                    <a:pt x="2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2" name="Freeform 44"/>
            <p:cNvSpPr>
              <a:spLocks/>
            </p:cNvSpPr>
            <p:nvPr/>
          </p:nvSpPr>
          <p:spPr bwMode="auto">
            <a:xfrm>
              <a:off x="14814" y="2427"/>
              <a:ext cx="390" cy="515"/>
            </a:xfrm>
            <a:custGeom>
              <a:avLst/>
              <a:gdLst/>
              <a:ahLst/>
              <a:cxnLst>
                <a:cxn ang="0">
                  <a:pos x="180" y="0"/>
                </a:cxn>
                <a:cxn ang="0">
                  <a:pos x="246" y="6"/>
                </a:cxn>
                <a:cxn ang="0">
                  <a:pos x="300" y="24"/>
                </a:cxn>
                <a:cxn ang="0">
                  <a:pos x="348" y="59"/>
                </a:cxn>
                <a:cxn ang="0">
                  <a:pos x="378" y="101"/>
                </a:cxn>
                <a:cxn ang="0">
                  <a:pos x="390" y="154"/>
                </a:cxn>
                <a:cxn ang="0">
                  <a:pos x="378" y="207"/>
                </a:cxn>
                <a:cxn ang="0">
                  <a:pos x="348" y="254"/>
                </a:cxn>
                <a:cxn ang="0">
                  <a:pos x="300" y="290"/>
                </a:cxn>
                <a:cxn ang="0">
                  <a:pos x="252" y="325"/>
                </a:cxn>
                <a:cxn ang="0">
                  <a:pos x="174" y="379"/>
                </a:cxn>
                <a:cxn ang="0">
                  <a:pos x="96" y="438"/>
                </a:cxn>
                <a:cxn ang="0">
                  <a:pos x="246" y="438"/>
                </a:cxn>
                <a:cxn ang="0">
                  <a:pos x="258" y="438"/>
                </a:cxn>
                <a:cxn ang="0">
                  <a:pos x="276" y="438"/>
                </a:cxn>
                <a:cxn ang="0">
                  <a:pos x="294" y="438"/>
                </a:cxn>
                <a:cxn ang="0">
                  <a:pos x="312" y="438"/>
                </a:cxn>
                <a:cxn ang="0">
                  <a:pos x="324" y="438"/>
                </a:cxn>
                <a:cxn ang="0">
                  <a:pos x="330" y="432"/>
                </a:cxn>
                <a:cxn ang="0">
                  <a:pos x="336" y="426"/>
                </a:cxn>
                <a:cxn ang="0">
                  <a:pos x="342" y="408"/>
                </a:cxn>
                <a:cxn ang="0">
                  <a:pos x="348" y="390"/>
                </a:cxn>
                <a:cxn ang="0">
                  <a:pos x="354" y="379"/>
                </a:cxn>
                <a:cxn ang="0">
                  <a:pos x="354" y="367"/>
                </a:cxn>
                <a:cxn ang="0">
                  <a:pos x="390" y="367"/>
                </a:cxn>
                <a:cxn ang="0">
                  <a:pos x="390" y="367"/>
                </a:cxn>
                <a:cxn ang="0">
                  <a:pos x="360" y="515"/>
                </a:cxn>
                <a:cxn ang="0">
                  <a:pos x="0" y="515"/>
                </a:cxn>
                <a:cxn ang="0">
                  <a:pos x="0" y="491"/>
                </a:cxn>
                <a:cxn ang="0">
                  <a:pos x="0" y="485"/>
                </a:cxn>
                <a:cxn ang="0">
                  <a:pos x="0" y="479"/>
                </a:cxn>
                <a:cxn ang="0">
                  <a:pos x="6" y="479"/>
                </a:cxn>
                <a:cxn ang="0">
                  <a:pos x="198" y="319"/>
                </a:cxn>
                <a:cxn ang="0">
                  <a:pos x="252" y="266"/>
                </a:cxn>
                <a:cxn ang="0">
                  <a:pos x="288" y="213"/>
                </a:cxn>
                <a:cxn ang="0">
                  <a:pos x="300" y="154"/>
                </a:cxn>
                <a:cxn ang="0">
                  <a:pos x="294" y="101"/>
                </a:cxn>
                <a:cxn ang="0">
                  <a:pos x="264" y="65"/>
                </a:cxn>
                <a:cxn ang="0">
                  <a:pos x="216" y="42"/>
                </a:cxn>
                <a:cxn ang="0">
                  <a:pos x="162" y="30"/>
                </a:cxn>
                <a:cxn ang="0">
                  <a:pos x="114" y="42"/>
                </a:cxn>
                <a:cxn ang="0">
                  <a:pos x="72" y="59"/>
                </a:cxn>
                <a:cxn ang="0">
                  <a:pos x="42" y="89"/>
                </a:cxn>
                <a:cxn ang="0">
                  <a:pos x="60" y="95"/>
                </a:cxn>
                <a:cxn ang="0">
                  <a:pos x="72" y="101"/>
                </a:cxn>
                <a:cxn ang="0">
                  <a:pos x="78" y="107"/>
                </a:cxn>
                <a:cxn ang="0">
                  <a:pos x="84" y="118"/>
                </a:cxn>
                <a:cxn ang="0">
                  <a:pos x="90" y="136"/>
                </a:cxn>
                <a:cxn ang="0">
                  <a:pos x="84" y="154"/>
                </a:cxn>
                <a:cxn ang="0">
                  <a:pos x="78" y="166"/>
                </a:cxn>
                <a:cxn ang="0">
                  <a:pos x="66" y="178"/>
                </a:cxn>
                <a:cxn ang="0">
                  <a:pos x="54" y="178"/>
                </a:cxn>
                <a:cxn ang="0">
                  <a:pos x="42" y="183"/>
                </a:cxn>
                <a:cxn ang="0">
                  <a:pos x="36" y="183"/>
                </a:cxn>
                <a:cxn ang="0">
                  <a:pos x="24" y="178"/>
                </a:cxn>
                <a:cxn ang="0">
                  <a:pos x="18" y="172"/>
                </a:cxn>
                <a:cxn ang="0">
                  <a:pos x="6" y="166"/>
                </a:cxn>
                <a:cxn ang="0">
                  <a:pos x="0" y="154"/>
                </a:cxn>
                <a:cxn ang="0">
                  <a:pos x="0" y="136"/>
                </a:cxn>
                <a:cxn ang="0">
                  <a:pos x="12" y="83"/>
                </a:cxn>
                <a:cxn ang="0">
                  <a:pos x="48" y="42"/>
                </a:cxn>
                <a:cxn ang="0">
                  <a:pos x="108" y="12"/>
                </a:cxn>
                <a:cxn ang="0">
                  <a:pos x="180" y="0"/>
                </a:cxn>
              </a:cxnLst>
              <a:rect l="0" t="0" r="r" b="b"/>
              <a:pathLst>
                <a:path w="390" h="515">
                  <a:moveTo>
                    <a:pt x="180" y="0"/>
                  </a:moveTo>
                  <a:lnTo>
                    <a:pt x="246" y="6"/>
                  </a:lnTo>
                  <a:lnTo>
                    <a:pt x="300" y="24"/>
                  </a:lnTo>
                  <a:lnTo>
                    <a:pt x="348" y="59"/>
                  </a:lnTo>
                  <a:lnTo>
                    <a:pt x="378" y="101"/>
                  </a:lnTo>
                  <a:lnTo>
                    <a:pt x="390" y="154"/>
                  </a:lnTo>
                  <a:lnTo>
                    <a:pt x="378" y="207"/>
                  </a:lnTo>
                  <a:lnTo>
                    <a:pt x="348" y="254"/>
                  </a:lnTo>
                  <a:lnTo>
                    <a:pt x="300" y="290"/>
                  </a:lnTo>
                  <a:lnTo>
                    <a:pt x="252" y="325"/>
                  </a:lnTo>
                  <a:lnTo>
                    <a:pt x="174" y="379"/>
                  </a:lnTo>
                  <a:lnTo>
                    <a:pt x="96" y="438"/>
                  </a:lnTo>
                  <a:lnTo>
                    <a:pt x="246" y="438"/>
                  </a:lnTo>
                  <a:lnTo>
                    <a:pt x="258" y="438"/>
                  </a:lnTo>
                  <a:lnTo>
                    <a:pt x="276" y="438"/>
                  </a:lnTo>
                  <a:lnTo>
                    <a:pt x="294" y="438"/>
                  </a:lnTo>
                  <a:lnTo>
                    <a:pt x="312" y="438"/>
                  </a:lnTo>
                  <a:lnTo>
                    <a:pt x="324" y="438"/>
                  </a:lnTo>
                  <a:lnTo>
                    <a:pt x="330" y="432"/>
                  </a:lnTo>
                  <a:lnTo>
                    <a:pt x="336" y="426"/>
                  </a:lnTo>
                  <a:lnTo>
                    <a:pt x="342" y="408"/>
                  </a:lnTo>
                  <a:lnTo>
                    <a:pt x="348" y="390"/>
                  </a:lnTo>
                  <a:lnTo>
                    <a:pt x="354" y="379"/>
                  </a:lnTo>
                  <a:lnTo>
                    <a:pt x="354" y="367"/>
                  </a:lnTo>
                  <a:lnTo>
                    <a:pt x="390" y="367"/>
                  </a:lnTo>
                  <a:lnTo>
                    <a:pt x="390" y="367"/>
                  </a:lnTo>
                  <a:lnTo>
                    <a:pt x="360" y="515"/>
                  </a:lnTo>
                  <a:lnTo>
                    <a:pt x="0" y="515"/>
                  </a:lnTo>
                  <a:lnTo>
                    <a:pt x="0" y="491"/>
                  </a:lnTo>
                  <a:lnTo>
                    <a:pt x="0" y="485"/>
                  </a:lnTo>
                  <a:lnTo>
                    <a:pt x="0" y="479"/>
                  </a:lnTo>
                  <a:lnTo>
                    <a:pt x="6" y="479"/>
                  </a:lnTo>
                  <a:lnTo>
                    <a:pt x="198" y="319"/>
                  </a:lnTo>
                  <a:lnTo>
                    <a:pt x="252" y="266"/>
                  </a:lnTo>
                  <a:lnTo>
                    <a:pt x="288" y="213"/>
                  </a:lnTo>
                  <a:lnTo>
                    <a:pt x="300" y="154"/>
                  </a:lnTo>
                  <a:lnTo>
                    <a:pt x="294" y="101"/>
                  </a:lnTo>
                  <a:lnTo>
                    <a:pt x="264" y="65"/>
                  </a:lnTo>
                  <a:lnTo>
                    <a:pt x="216" y="42"/>
                  </a:lnTo>
                  <a:lnTo>
                    <a:pt x="162" y="30"/>
                  </a:lnTo>
                  <a:lnTo>
                    <a:pt x="114" y="42"/>
                  </a:lnTo>
                  <a:lnTo>
                    <a:pt x="72" y="59"/>
                  </a:lnTo>
                  <a:lnTo>
                    <a:pt x="42" y="89"/>
                  </a:lnTo>
                  <a:lnTo>
                    <a:pt x="60" y="95"/>
                  </a:lnTo>
                  <a:lnTo>
                    <a:pt x="72" y="101"/>
                  </a:lnTo>
                  <a:lnTo>
                    <a:pt x="78" y="107"/>
                  </a:lnTo>
                  <a:lnTo>
                    <a:pt x="84" y="118"/>
                  </a:lnTo>
                  <a:lnTo>
                    <a:pt x="90" y="136"/>
                  </a:lnTo>
                  <a:lnTo>
                    <a:pt x="84" y="154"/>
                  </a:lnTo>
                  <a:lnTo>
                    <a:pt x="78" y="166"/>
                  </a:lnTo>
                  <a:lnTo>
                    <a:pt x="66" y="178"/>
                  </a:lnTo>
                  <a:lnTo>
                    <a:pt x="54" y="178"/>
                  </a:lnTo>
                  <a:lnTo>
                    <a:pt x="42" y="183"/>
                  </a:lnTo>
                  <a:lnTo>
                    <a:pt x="36" y="183"/>
                  </a:lnTo>
                  <a:lnTo>
                    <a:pt x="24" y="178"/>
                  </a:lnTo>
                  <a:lnTo>
                    <a:pt x="18" y="172"/>
                  </a:lnTo>
                  <a:lnTo>
                    <a:pt x="6" y="166"/>
                  </a:lnTo>
                  <a:lnTo>
                    <a:pt x="0" y="154"/>
                  </a:lnTo>
                  <a:lnTo>
                    <a:pt x="0" y="136"/>
                  </a:lnTo>
                  <a:lnTo>
                    <a:pt x="12" y="83"/>
                  </a:lnTo>
                  <a:lnTo>
                    <a:pt x="48" y="42"/>
                  </a:lnTo>
                  <a:lnTo>
                    <a:pt x="108" y="12"/>
                  </a:lnTo>
                  <a:lnTo>
                    <a:pt x="1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3" name="Freeform 45"/>
            <p:cNvSpPr>
              <a:spLocks/>
            </p:cNvSpPr>
            <p:nvPr/>
          </p:nvSpPr>
          <p:spPr bwMode="auto">
            <a:xfrm>
              <a:off x="15438" y="1960"/>
              <a:ext cx="282" cy="1106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2" y="0"/>
                </a:cxn>
                <a:cxn ang="0">
                  <a:pos x="48" y="6"/>
                </a:cxn>
                <a:cxn ang="0">
                  <a:pos x="54" y="18"/>
                </a:cxn>
                <a:cxn ang="0">
                  <a:pos x="60" y="24"/>
                </a:cxn>
                <a:cxn ang="0">
                  <a:pos x="270" y="532"/>
                </a:cxn>
                <a:cxn ang="0">
                  <a:pos x="276" y="538"/>
                </a:cxn>
                <a:cxn ang="0">
                  <a:pos x="276" y="544"/>
                </a:cxn>
                <a:cxn ang="0">
                  <a:pos x="282" y="550"/>
                </a:cxn>
                <a:cxn ang="0">
                  <a:pos x="282" y="550"/>
                </a:cxn>
                <a:cxn ang="0">
                  <a:pos x="282" y="556"/>
                </a:cxn>
                <a:cxn ang="0">
                  <a:pos x="276" y="556"/>
                </a:cxn>
                <a:cxn ang="0">
                  <a:pos x="276" y="562"/>
                </a:cxn>
                <a:cxn ang="0">
                  <a:pos x="270" y="574"/>
                </a:cxn>
                <a:cxn ang="0">
                  <a:pos x="60" y="1076"/>
                </a:cxn>
                <a:cxn ang="0">
                  <a:pos x="54" y="1088"/>
                </a:cxn>
                <a:cxn ang="0">
                  <a:pos x="48" y="1094"/>
                </a:cxn>
                <a:cxn ang="0">
                  <a:pos x="42" y="1100"/>
                </a:cxn>
                <a:cxn ang="0">
                  <a:pos x="30" y="1106"/>
                </a:cxn>
                <a:cxn ang="0">
                  <a:pos x="18" y="1100"/>
                </a:cxn>
                <a:cxn ang="0">
                  <a:pos x="12" y="1094"/>
                </a:cxn>
                <a:cxn ang="0">
                  <a:pos x="6" y="1088"/>
                </a:cxn>
                <a:cxn ang="0">
                  <a:pos x="0" y="1076"/>
                </a:cxn>
                <a:cxn ang="0">
                  <a:pos x="0" y="1070"/>
                </a:cxn>
                <a:cxn ang="0">
                  <a:pos x="6" y="1070"/>
                </a:cxn>
                <a:cxn ang="0">
                  <a:pos x="6" y="1064"/>
                </a:cxn>
                <a:cxn ang="0">
                  <a:pos x="6" y="1053"/>
                </a:cxn>
                <a:cxn ang="0">
                  <a:pos x="222" y="550"/>
                </a:cxn>
                <a:cxn ang="0">
                  <a:pos x="6" y="47"/>
                </a:cxn>
                <a:cxn ang="0">
                  <a:pos x="6" y="35"/>
                </a:cxn>
                <a:cxn ang="0">
                  <a:pos x="0" y="30"/>
                </a:cxn>
                <a:cxn ang="0">
                  <a:pos x="0" y="24"/>
                </a:cxn>
                <a:cxn ang="0">
                  <a:pos x="6" y="12"/>
                </a:cxn>
                <a:cxn ang="0">
                  <a:pos x="12" y="6"/>
                </a:cxn>
                <a:cxn ang="0">
                  <a:pos x="18" y="0"/>
                </a:cxn>
                <a:cxn ang="0">
                  <a:pos x="30" y="0"/>
                </a:cxn>
              </a:cxnLst>
              <a:rect l="0" t="0" r="r" b="b"/>
              <a:pathLst>
                <a:path w="282" h="1106">
                  <a:moveTo>
                    <a:pt x="30" y="0"/>
                  </a:moveTo>
                  <a:lnTo>
                    <a:pt x="42" y="0"/>
                  </a:lnTo>
                  <a:lnTo>
                    <a:pt x="48" y="6"/>
                  </a:lnTo>
                  <a:lnTo>
                    <a:pt x="54" y="18"/>
                  </a:lnTo>
                  <a:lnTo>
                    <a:pt x="60" y="24"/>
                  </a:lnTo>
                  <a:lnTo>
                    <a:pt x="270" y="532"/>
                  </a:lnTo>
                  <a:lnTo>
                    <a:pt x="276" y="538"/>
                  </a:lnTo>
                  <a:lnTo>
                    <a:pt x="276" y="544"/>
                  </a:lnTo>
                  <a:lnTo>
                    <a:pt x="282" y="550"/>
                  </a:lnTo>
                  <a:lnTo>
                    <a:pt x="282" y="550"/>
                  </a:lnTo>
                  <a:lnTo>
                    <a:pt x="282" y="556"/>
                  </a:lnTo>
                  <a:lnTo>
                    <a:pt x="276" y="556"/>
                  </a:lnTo>
                  <a:lnTo>
                    <a:pt x="276" y="562"/>
                  </a:lnTo>
                  <a:lnTo>
                    <a:pt x="270" y="574"/>
                  </a:lnTo>
                  <a:lnTo>
                    <a:pt x="60" y="1076"/>
                  </a:lnTo>
                  <a:lnTo>
                    <a:pt x="54" y="1088"/>
                  </a:lnTo>
                  <a:lnTo>
                    <a:pt x="48" y="1094"/>
                  </a:lnTo>
                  <a:lnTo>
                    <a:pt x="42" y="1100"/>
                  </a:lnTo>
                  <a:lnTo>
                    <a:pt x="30" y="1106"/>
                  </a:lnTo>
                  <a:lnTo>
                    <a:pt x="18" y="1100"/>
                  </a:lnTo>
                  <a:lnTo>
                    <a:pt x="12" y="1094"/>
                  </a:lnTo>
                  <a:lnTo>
                    <a:pt x="6" y="1088"/>
                  </a:lnTo>
                  <a:lnTo>
                    <a:pt x="0" y="1076"/>
                  </a:lnTo>
                  <a:lnTo>
                    <a:pt x="0" y="1070"/>
                  </a:lnTo>
                  <a:lnTo>
                    <a:pt x="6" y="1070"/>
                  </a:lnTo>
                  <a:lnTo>
                    <a:pt x="6" y="1064"/>
                  </a:lnTo>
                  <a:lnTo>
                    <a:pt x="6" y="1053"/>
                  </a:lnTo>
                  <a:lnTo>
                    <a:pt x="222" y="550"/>
                  </a:lnTo>
                  <a:lnTo>
                    <a:pt x="6" y="47"/>
                  </a:lnTo>
                  <a:lnTo>
                    <a:pt x="6" y="35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4" name="Freeform 46"/>
            <p:cNvSpPr>
              <a:spLocks/>
            </p:cNvSpPr>
            <p:nvPr/>
          </p:nvSpPr>
          <p:spPr bwMode="auto">
            <a:xfrm>
              <a:off x="15990" y="2285"/>
              <a:ext cx="1308" cy="1070"/>
            </a:xfrm>
            <a:custGeom>
              <a:avLst/>
              <a:gdLst/>
              <a:ahLst/>
              <a:cxnLst>
                <a:cxn ang="0">
                  <a:pos x="1212" y="6"/>
                </a:cxn>
                <a:cxn ang="0">
                  <a:pos x="1308" y="6"/>
                </a:cxn>
                <a:cxn ang="0">
                  <a:pos x="1308" y="18"/>
                </a:cxn>
                <a:cxn ang="0">
                  <a:pos x="1296" y="48"/>
                </a:cxn>
                <a:cxn ang="0">
                  <a:pos x="1188" y="65"/>
                </a:cxn>
                <a:cxn ang="0">
                  <a:pos x="1038" y="166"/>
                </a:cxn>
                <a:cxn ang="0">
                  <a:pos x="870" y="343"/>
                </a:cxn>
                <a:cxn ang="0">
                  <a:pos x="768" y="526"/>
                </a:cxn>
                <a:cxn ang="0">
                  <a:pos x="882" y="781"/>
                </a:cxn>
                <a:cxn ang="0">
                  <a:pos x="972" y="988"/>
                </a:cxn>
                <a:cxn ang="0">
                  <a:pos x="1086" y="1017"/>
                </a:cxn>
                <a:cxn ang="0">
                  <a:pos x="1110" y="1023"/>
                </a:cxn>
                <a:cxn ang="0">
                  <a:pos x="1116" y="1053"/>
                </a:cxn>
                <a:cxn ang="0">
                  <a:pos x="1092" y="1070"/>
                </a:cxn>
                <a:cxn ang="0">
                  <a:pos x="966" y="1065"/>
                </a:cxn>
                <a:cxn ang="0">
                  <a:pos x="774" y="1070"/>
                </a:cxn>
                <a:cxn ang="0">
                  <a:pos x="696" y="1070"/>
                </a:cxn>
                <a:cxn ang="0">
                  <a:pos x="684" y="1047"/>
                </a:cxn>
                <a:cxn ang="0">
                  <a:pos x="702" y="1023"/>
                </a:cxn>
                <a:cxn ang="0">
                  <a:pos x="744" y="1017"/>
                </a:cxn>
                <a:cxn ang="0">
                  <a:pos x="798" y="994"/>
                </a:cxn>
                <a:cxn ang="0">
                  <a:pos x="810" y="970"/>
                </a:cxn>
                <a:cxn ang="0">
                  <a:pos x="642" y="580"/>
                </a:cxn>
                <a:cxn ang="0">
                  <a:pos x="324" y="917"/>
                </a:cxn>
                <a:cxn ang="0">
                  <a:pos x="294" y="976"/>
                </a:cxn>
                <a:cxn ang="0">
                  <a:pos x="312" y="1011"/>
                </a:cxn>
                <a:cxn ang="0">
                  <a:pos x="348" y="1017"/>
                </a:cxn>
                <a:cxn ang="0">
                  <a:pos x="366" y="1023"/>
                </a:cxn>
                <a:cxn ang="0">
                  <a:pos x="372" y="1053"/>
                </a:cxn>
                <a:cxn ang="0">
                  <a:pos x="360" y="1070"/>
                </a:cxn>
                <a:cxn ang="0">
                  <a:pos x="258" y="1065"/>
                </a:cxn>
                <a:cxn ang="0">
                  <a:pos x="18" y="1070"/>
                </a:cxn>
                <a:cxn ang="0">
                  <a:pos x="0" y="1059"/>
                </a:cxn>
                <a:cxn ang="0">
                  <a:pos x="0" y="1035"/>
                </a:cxn>
                <a:cxn ang="0">
                  <a:pos x="24" y="1023"/>
                </a:cxn>
                <a:cxn ang="0">
                  <a:pos x="192" y="976"/>
                </a:cxn>
                <a:cxn ang="0">
                  <a:pos x="624" y="538"/>
                </a:cxn>
                <a:cxn ang="0">
                  <a:pos x="408" y="59"/>
                </a:cxn>
                <a:cxn ang="0">
                  <a:pos x="306" y="48"/>
                </a:cxn>
                <a:cxn ang="0">
                  <a:pos x="282" y="42"/>
                </a:cxn>
                <a:cxn ang="0">
                  <a:pos x="288" y="6"/>
                </a:cxn>
                <a:cxn ang="0">
                  <a:pos x="312" y="0"/>
                </a:cxn>
                <a:cxn ang="0">
                  <a:pos x="486" y="6"/>
                </a:cxn>
                <a:cxn ang="0">
                  <a:pos x="690" y="0"/>
                </a:cxn>
                <a:cxn ang="0">
                  <a:pos x="708" y="12"/>
                </a:cxn>
                <a:cxn ang="0">
                  <a:pos x="702" y="42"/>
                </a:cxn>
                <a:cxn ang="0">
                  <a:pos x="678" y="48"/>
                </a:cxn>
                <a:cxn ang="0">
                  <a:pos x="606" y="71"/>
                </a:cxn>
                <a:cxn ang="0">
                  <a:pos x="588" y="95"/>
                </a:cxn>
                <a:cxn ang="0">
                  <a:pos x="594" y="113"/>
                </a:cxn>
                <a:cxn ang="0">
                  <a:pos x="984" y="154"/>
                </a:cxn>
                <a:cxn ang="0">
                  <a:pos x="1014" y="113"/>
                </a:cxn>
                <a:cxn ang="0">
                  <a:pos x="1002" y="71"/>
                </a:cxn>
                <a:cxn ang="0">
                  <a:pos x="972" y="53"/>
                </a:cxn>
                <a:cxn ang="0">
                  <a:pos x="942" y="48"/>
                </a:cxn>
                <a:cxn ang="0">
                  <a:pos x="936" y="18"/>
                </a:cxn>
                <a:cxn ang="0">
                  <a:pos x="954" y="0"/>
                </a:cxn>
              </a:cxnLst>
              <a:rect l="0" t="0" r="r" b="b"/>
              <a:pathLst>
                <a:path w="1308" h="1070">
                  <a:moveTo>
                    <a:pt x="960" y="0"/>
                  </a:moveTo>
                  <a:lnTo>
                    <a:pt x="1140" y="6"/>
                  </a:lnTo>
                  <a:lnTo>
                    <a:pt x="1212" y="6"/>
                  </a:lnTo>
                  <a:lnTo>
                    <a:pt x="1290" y="0"/>
                  </a:lnTo>
                  <a:lnTo>
                    <a:pt x="1302" y="6"/>
                  </a:lnTo>
                  <a:lnTo>
                    <a:pt x="1308" y="6"/>
                  </a:lnTo>
                  <a:lnTo>
                    <a:pt x="1308" y="12"/>
                  </a:lnTo>
                  <a:lnTo>
                    <a:pt x="1308" y="18"/>
                  </a:lnTo>
                  <a:lnTo>
                    <a:pt x="1308" y="18"/>
                  </a:lnTo>
                  <a:lnTo>
                    <a:pt x="1308" y="36"/>
                  </a:lnTo>
                  <a:lnTo>
                    <a:pt x="1302" y="42"/>
                  </a:lnTo>
                  <a:lnTo>
                    <a:pt x="1296" y="48"/>
                  </a:lnTo>
                  <a:lnTo>
                    <a:pt x="1284" y="48"/>
                  </a:lnTo>
                  <a:lnTo>
                    <a:pt x="1272" y="48"/>
                  </a:lnTo>
                  <a:lnTo>
                    <a:pt x="1188" y="65"/>
                  </a:lnTo>
                  <a:lnTo>
                    <a:pt x="1122" y="95"/>
                  </a:lnTo>
                  <a:lnTo>
                    <a:pt x="1074" y="130"/>
                  </a:lnTo>
                  <a:lnTo>
                    <a:pt x="1038" y="166"/>
                  </a:lnTo>
                  <a:lnTo>
                    <a:pt x="990" y="213"/>
                  </a:lnTo>
                  <a:lnTo>
                    <a:pt x="930" y="272"/>
                  </a:lnTo>
                  <a:lnTo>
                    <a:pt x="870" y="343"/>
                  </a:lnTo>
                  <a:lnTo>
                    <a:pt x="804" y="408"/>
                  </a:lnTo>
                  <a:lnTo>
                    <a:pt x="744" y="467"/>
                  </a:lnTo>
                  <a:lnTo>
                    <a:pt x="768" y="526"/>
                  </a:lnTo>
                  <a:lnTo>
                    <a:pt x="804" y="603"/>
                  </a:lnTo>
                  <a:lnTo>
                    <a:pt x="840" y="692"/>
                  </a:lnTo>
                  <a:lnTo>
                    <a:pt x="882" y="781"/>
                  </a:lnTo>
                  <a:lnTo>
                    <a:pt x="918" y="869"/>
                  </a:lnTo>
                  <a:lnTo>
                    <a:pt x="954" y="952"/>
                  </a:lnTo>
                  <a:lnTo>
                    <a:pt x="972" y="988"/>
                  </a:lnTo>
                  <a:lnTo>
                    <a:pt x="990" y="1011"/>
                  </a:lnTo>
                  <a:lnTo>
                    <a:pt x="1026" y="1017"/>
                  </a:lnTo>
                  <a:lnTo>
                    <a:pt x="1086" y="1017"/>
                  </a:lnTo>
                  <a:lnTo>
                    <a:pt x="1098" y="1023"/>
                  </a:lnTo>
                  <a:lnTo>
                    <a:pt x="1104" y="1023"/>
                  </a:lnTo>
                  <a:lnTo>
                    <a:pt x="1110" y="1023"/>
                  </a:lnTo>
                  <a:lnTo>
                    <a:pt x="1116" y="1029"/>
                  </a:lnTo>
                  <a:lnTo>
                    <a:pt x="1116" y="1041"/>
                  </a:lnTo>
                  <a:lnTo>
                    <a:pt x="1116" y="1053"/>
                  </a:lnTo>
                  <a:lnTo>
                    <a:pt x="1110" y="1065"/>
                  </a:lnTo>
                  <a:lnTo>
                    <a:pt x="1104" y="1065"/>
                  </a:lnTo>
                  <a:lnTo>
                    <a:pt x="1092" y="1070"/>
                  </a:lnTo>
                  <a:lnTo>
                    <a:pt x="1086" y="1070"/>
                  </a:lnTo>
                  <a:lnTo>
                    <a:pt x="1032" y="1070"/>
                  </a:lnTo>
                  <a:lnTo>
                    <a:pt x="966" y="1065"/>
                  </a:lnTo>
                  <a:lnTo>
                    <a:pt x="912" y="1065"/>
                  </a:lnTo>
                  <a:lnTo>
                    <a:pt x="846" y="1065"/>
                  </a:lnTo>
                  <a:lnTo>
                    <a:pt x="774" y="1070"/>
                  </a:lnTo>
                  <a:lnTo>
                    <a:pt x="708" y="1070"/>
                  </a:lnTo>
                  <a:lnTo>
                    <a:pt x="708" y="1070"/>
                  </a:lnTo>
                  <a:lnTo>
                    <a:pt x="696" y="1070"/>
                  </a:lnTo>
                  <a:lnTo>
                    <a:pt x="690" y="1065"/>
                  </a:lnTo>
                  <a:lnTo>
                    <a:pt x="690" y="1059"/>
                  </a:lnTo>
                  <a:lnTo>
                    <a:pt x="684" y="1047"/>
                  </a:lnTo>
                  <a:lnTo>
                    <a:pt x="690" y="1035"/>
                  </a:lnTo>
                  <a:lnTo>
                    <a:pt x="690" y="1029"/>
                  </a:lnTo>
                  <a:lnTo>
                    <a:pt x="702" y="1023"/>
                  </a:lnTo>
                  <a:lnTo>
                    <a:pt x="708" y="1023"/>
                  </a:lnTo>
                  <a:lnTo>
                    <a:pt x="720" y="1017"/>
                  </a:lnTo>
                  <a:lnTo>
                    <a:pt x="744" y="1017"/>
                  </a:lnTo>
                  <a:lnTo>
                    <a:pt x="768" y="1011"/>
                  </a:lnTo>
                  <a:lnTo>
                    <a:pt x="786" y="1000"/>
                  </a:lnTo>
                  <a:lnTo>
                    <a:pt x="798" y="994"/>
                  </a:lnTo>
                  <a:lnTo>
                    <a:pt x="810" y="982"/>
                  </a:lnTo>
                  <a:lnTo>
                    <a:pt x="810" y="976"/>
                  </a:lnTo>
                  <a:lnTo>
                    <a:pt x="810" y="970"/>
                  </a:lnTo>
                  <a:lnTo>
                    <a:pt x="810" y="964"/>
                  </a:lnTo>
                  <a:lnTo>
                    <a:pt x="804" y="952"/>
                  </a:lnTo>
                  <a:lnTo>
                    <a:pt x="642" y="580"/>
                  </a:lnTo>
                  <a:lnTo>
                    <a:pt x="498" y="733"/>
                  </a:lnTo>
                  <a:lnTo>
                    <a:pt x="336" y="905"/>
                  </a:lnTo>
                  <a:lnTo>
                    <a:pt x="324" y="917"/>
                  </a:lnTo>
                  <a:lnTo>
                    <a:pt x="306" y="934"/>
                  </a:lnTo>
                  <a:lnTo>
                    <a:pt x="300" y="952"/>
                  </a:lnTo>
                  <a:lnTo>
                    <a:pt x="294" y="976"/>
                  </a:lnTo>
                  <a:lnTo>
                    <a:pt x="294" y="988"/>
                  </a:lnTo>
                  <a:lnTo>
                    <a:pt x="306" y="1000"/>
                  </a:lnTo>
                  <a:lnTo>
                    <a:pt x="312" y="1011"/>
                  </a:lnTo>
                  <a:lnTo>
                    <a:pt x="324" y="1017"/>
                  </a:lnTo>
                  <a:lnTo>
                    <a:pt x="336" y="1017"/>
                  </a:lnTo>
                  <a:lnTo>
                    <a:pt x="348" y="1017"/>
                  </a:lnTo>
                  <a:lnTo>
                    <a:pt x="354" y="1017"/>
                  </a:lnTo>
                  <a:lnTo>
                    <a:pt x="360" y="1023"/>
                  </a:lnTo>
                  <a:lnTo>
                    <a:pt x="366" y="1023"/>
                  </a:lnTo>
                  <a:lnTo>
                    <a:pt x="372" y="1029"/>
                  </a:lnTo>
                  <a:lnTo>
                    <a:pt x="378" y="1035"/>
                  </a:lnTo>
                  <a:lnTo>
                    <a:pt x="372" y="1053"/>
                  </a:lnTo>
                  <a:lnTo>
                    <a:pt x="372" y="1059"/>
                  </a:lnTo>
                  <a:lnTo>
                    <a:pt x="366" y="1065"/>
                  </a:lnTo>
                  <a:lnTo>
                    <a:pt x="360" y="1070"/>
                  </a:lnTo>
                  <a:lnTo>
                    <a:pt x="354" y="1070"/>
                  </a:lnTo>
                  <a:lnTo>
                    <a:pt x="348" y="1070"/>
                  </a:lnTo>
                  <a:lnTo>
                    <a:pt x="258" y="1065"/>
                  </a:lnTo>
                  <a:lnTo>
                    <a:pt x="168" y="1065"/>
                  </a:lnTo>
                  <a:lnTo>
                    <a:pt x="96" y="1065"/>
                  </a:lnTo>
                  <a:lnTo>
                    <a:pt x="18" y="1070"/>
                  </a:lnTo>
                  <a:lnTo>
                    <a:pt x="12" y="1070"/>
                  </a:lnTo>
                  <a:lnTo>
                    <a:pt x="6" y="1065"/>
                  </a:lnTo>
                  <a:lnTo>
                    <a:pt x="0" y="1059"/>
                  </a:lnTo>
                  <a:lnTo>
                    <a:pt x="0" y="1053"/>
                  </a:lnTo>
                  <a:lnTo>
                    <a:pt x="0" y="1053"/>
                  </a:lnTo>
                  <a:lnTo>
                    <a:pt x="0" y="1035"/>
                  </a:lnTo>
                  <a:lnTo>
                    <a:pt x="6" y="1029"/>
                  </a:lnTo>
                  <a:lnTo>
                    <a:pt x="12" y="1023"/>
                  </a:lnTo>
                  <a:lnTo>
                    <a:pt x="24" y="1023"/>
                  </a:lnTo>
                  <a:lnTo>
                    <a:pt x="36" y="1017"/>
                  </a:lnTo>
                  <a:lnTo>
                    <a:pt x="114" y="1005"/>
                  </a:lnTo>
                  <a:lnTo>
                    <a:pt x="192" y="976"/>
                  </a:lnTo>
                  <a:lnTo>
                    <a:pt x="270" y="911"/>
                  </a:lnTo>
                  <a:lnTo>
                    <a:pt x="288" y="893"/>
                  </a:lnTo>
                  <a:lnTo>
                    <a:pt x="624" y="538"/>
                  </a:lnTo>
                  <a:lnTo>
                    <a:pt x="438" y="101"/>
                  </a:lnTo>
                  <a:lnTo>
                    <a:pt x="426" y="77"/>
                  </a:lnTo>
                  <a:lnTo>
                    <a:pt x="408" y="59"/>
                  </a:lnTo>
                  <a:lnTo>
                    <a:pt x="378" y="53"/>
                  </a:lnTo>
                  <a:lnTo>
                    <a:pt x="318" y="48"/>
                  </a:lnTo>
                  <a:lnTo>
                    <a:pt x="306" y="48"/>
                  </a:lnTo>
                  <a:lnTo>
                    <a:pt x="294" y="48"/>
                  </a:lnTo>
                  <a:lnTo>
                    <a:pt x="288" y="48"/>
                  </a:lnTo>
                  <a:lnTo>
                    <a:pt x="282" y="42"/>
                  </a:lnTo>
                  <a:lnTo>
                    <a:pt x="282" y="30"/>
                  </a:lnTo>
                  <a:lnTo>
                    <a:pt x="282" y="18"/>
                  </a:lnTo>
                  <a:lnTo>
                    <a:pt x="288" y="6"/>
                  </a:lnTo>
                  <a:lnTo>
                    <a:pt x="294" y="6"/>
                  </a:lnTo>
                  <a:lnTo>
                    <a:pt x="306" y="0"/>
                  </a:lnTo>
                  <a:lnTo>
                    <a:pt x="312" y="0"/>
                  </a:lnTo>
                  <a:lnTo>
                    <a:pt x="366" y="6"/>
                  </a:lnTo>
                  <a:lnTo>
                    <a:pt x="432" y="6"/>
                  </a:lnTo>
                  <a:lnTo>
                    <a:pt x="486" y="6"/>
                  </a:lnTo>
                  <a:lnTo>
                    <a:pt x="588" y="6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6" y="6"/>
                  </a:lnTo>
                  <a:lnTo>
                    <a:pt x="702" y="6"/>
                  </a:lnTo>
                  <a:lnTo>
                    <a:pt x="708" y="12"/>
                  </a:lnTo>
                  <a:lnTo>
                    <a:pt x="708" y="18"/>
                  </a:lnTo>
                  <a:lnTo>
                    <a:pt x="708" y="36"/>
                  </a:lnTo>
                  <a:lnTo>
                    <a:pt x="702" y="42"/>
                  </a:lnTo>
                  <a:lnTo>
                    <a:pt x="696" y="48"/>
                  </a:lnTo>
                  <a:lnTo>
                    <a:pt x="690" y="48"/>
                  </a:lnTo>
                  <a:lnTo>
                    <a:pt x="678" y="48"/>
                  </a:lnTo>
                  <a:lnTo>
                    <a:pt x="648" y="53"/>
                  </a:lnTo>
                  <a:lnTo>
                    <a:pt x="624" y="59"/>
                  </a:lnTo>
                  <a:lnTo>
                    <a:pt x="606" y="71"/>
                  </a:lnTo>
                  <a:lnTo>
                    <a:pt x="594" y="83"/>
                  </a:lnTo>
                  <a:lnTo>
                    <a:pt x="588" y="89"/>
                  </a:lnTo>
                  <a:lnTo>
                    <a:pt x="588" y="95"/>
                  </a:lnTo>
                  <a:lnTo>
                    <a:pt x="588" y="101"/>
                  </a:lnTo>
                  <a:lnTo>
                    <a:pt x="588" y="107"/>
                  </a:lnTo>
                  <a:lnTo>
                    <a:pt x="594" y="113"/>
                  </a:lnTo>
                  <a:lnTo>
                    <a:pt x="726" y="426"/>
                  </a:lnTo>
                  <a:lnTo>
                    <a:pt x="726" y="426"/>
                  </a:lnTo>
                  <a:lnTo>
                    <a:pt x="984" y="154"/>
                  </a:lnTo>
                  <a:lnTo>
                    <a:pt x="996" y="142"/>
                  </a:lnTo>
                  <a:lnTo>
                    <a:pt x="1002" y="130"/>
                  </a:lnTo>
                  <a:lnTo>
                    <a:pt x="1014" y="113"/>
                  </a:lnTo>
                  <a:lnTo>
                    <a:pt x="1014" y="101"/>
                  </a:lnTo>
                  <a:lnTo>
                    <a:pt x="1014" y="83"/>
                  </a:lnTo>
                  <a:lnTo>
                    <a:pt x="1002" y="71"/>
                  </a:lnTo>
                  <a:lnTo>
                    <a:pt x="996" y="59"/>
                  </a:lnTo>
                  <a:lnTo>
                    <a:pt x="984" y="53"/>
                  </a:lnTo>
                  <a:lnTo>
                    <a:pt x="972" y="53"/>
                  </a:lnTo>
                  <a:lnTo>
                    <a:pt x="960" y="48"/>
                  </a:lnTo>
                  <a:lnTo>
                    <a:pt x="954" y="48"/>
                  </a:lnTo>
                  <a:lnTo>
                    <a:pt x="942" y="48"/>
                  </a:lnTo>
                  <a:lnTo>
                    <a:pt x="936" y="42"/>
                  </a:lnTo>
                  <a:lnTo>
                    <a:pt x="930" y="30"/>
                  </a:lnTo>
                  <a:lnTo>
                    <a:pt x="936" y="18"/>
                  </a:lnTo>
                  <a:lnTo>
                    <a:pt x="942" y="6"/>
                  </a:lnTo>
                  <a:lnTo>
                    <a:pt x="948" y="6"/>
                  </a:lnTo>
                  <a:lnTo>
                    <a:pt x="954" y="0"/>
                  </a:lnTo>
                  <a:lnTo>
                    <a:pt x="9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5" name="Freeform 47"/>
            <p:cNvSpPr>
              <a:spLocks/>
            </p:cNvSpPr>
            <p:nvPr/>
          </p:nvSpPr>
          <p:spPr bwMode="auto">
            <a:xfrm>
              <a:off x="17304" y="3095"/>
              <a:ext cx="654" cy="722"/>
            </a:xfrm>
            <a:custGeom>
              <a:avLst/>
              <a:gdLst/>
              <a:ahLst/>
              <a:cxnLst>
                <a:cxn ang="0">
                  <a:pos x="300" y="12"/>
                </a:cxn>
                <a:cxn ang="0">
                  <a:pos x="390" y="89"/>
                </a:cxn>
                <a:cxn ang="0">
                  <a:pos x="444" y="195"/>
                </a:cxn>
                <a:cxn ang="0">
                  <a:pos x="462" y="296"/>
                </a:cxn>
                <a:cxn ang="0">
                  <a:pos x="468" y="331"/>
                </a:cxn>
                <a:cxn ang="0">
                  <a:pos x="528" y="195"/>
                </a:cxn>
                <a:cxn ang="0">
                  <a:pos x="582" y="77"/>
                </a:cxn>
                <a:cxn ang="0">
                  <a:pos x="618" y="12"/>
                </a:cxn>
                <a:cxn ang="0">
                  <a:pos x="630" y="6"/>
                </a:cxn>
                <a:cxn ang="0">
                  <a:pos x="636" y="6"/>
                </a:cxn>
                <a:cxn ang="0">
                  <a:pos x="648" y="12"/>
                </a:cxn>
                <a:cxn ang="0">
                  <a:pos x="648" y="30"/>
                </a:cxn>
                <a:cxn ang="0">
                  <a:pos x="600" y="119"/>
                </a:cxn>
                <a:cxn ang="0">
                  <a:pos x="552" y="219"/>
                </a:cxn>
                <a:cxn ang="0">
                  <a:pos x="516" y="314"/>
                </a:cxn>
                <a:cxn ang="0">
                  <a:pos x="474" y="426"/>
                </a:cxn>
                <a:cxn ang="0">
                  <a:pos x="450" y="538"/>
                </a:cxn>
                <a:cxn ang="0">
                  <a:pos x="420" y="663"/>
                </a:cxn>
                <a:cxn ang="0">
                  <a:pos x="402" y="704"/>
                </a:cxn>
                <a:cxn ang="0">
                  <a:pos x="390" y="722"/>
                </a:cxn>
                <a:cxn ang="0">
                  <a:pos x="384" y="722"/>
                </a:cxn>
                <a:cxn ang="0">
                  <a:pos x="366" y="710"/>
                </a:cxn>
                <a:cxn ang="0">
                  <a:pos x="360" y="692"/>
                </a:cxn>
                <a:cxn ang="0">
                  <a:pos x="384" y="598"/>
                </a:cxn>
                <a:cxn ang="0">
                  <a:pos x="420" y="456"/>
                </a:cxn>
                <a:cxn ang="0">
                  <a:pos x="426" y="438"/>
                </a:cxn>
                <a:cxn ang="0">
                  <a:pos x="432" y="402"/>
                </a:cxn>
                <a:cxn ang="0">
                  <a:pos x="426" y="326"/>
                </a:cxn>
                <a:cxn ang="0">
                  <a:pos x="408" y="213"/>
                </a:cxn>
                <a:cxn ang="0">
                  <a:pos x="348" y="124"/>
                </a:cxn>
                <a:cxn ang="0">
                  <a:pos x="228" y="89"/>
                </a:cxn>
                <a:cxn ang="0">
                  <a:pos x="114" y="113"/>
                </a:cxn>
                <a:cxn ang="0">
                  <a:pos x="42" y="190"/>
                </a:cxn>
                <a:cxn ang="0">
                  <a:pos x="30" y="207"/>
                </a:cxn>
                <a:cxn ang="0">
                  <a:pos x="18" y="207"/>
                </a:cxn>
                <a:cxn ang="0">
                  <a:pos x="6" y="207"/>
                </a:cxn>
                <a:cxn ang="0">
                  <a:pos x="6" y="184"/>
                </a:cxn>
                <a:cxn ang="0">
                  <a:pos x="42" y="107"/>
                </a:cxn>
                <a:cxn ang="0">
                  <a:pos x="126" y="36"/>
                </a:cxn>
                <a:cxn ang="0">
                  <a:pos x="240" y="0"/>
                </a:cxn>
              </a:cxnLst>
              <a:rect l="0" t="0" r="r" b="b"/>
              <a:pathLst>
                <a:path w="654" h="722">
                  <a:moveTo>
                    <a:pt x="240" y="0"/>
                  </a:moveTo>
                  <a:lnTo>
                    <a:pt x="300" y="12"/>
                  </a:lnTo>
                  <a:lnTo>
                    <a:pt x="354" y="42"/>
                  </a:lnTo>
                  <a:lnTo>
                    <a:pt x="390" y="89"/>
                  </a:lnTo>
                  <a:lnTo>
                    <a:pt x="420" y="142"/>
                  </a:lnTo>
                  <a:lnTo>
                    <a:pt x="444" y="195"/>
                  </a:lnTo>
                  <a:lnTo>
                    <a:pt x="456" y="255"/>
                  </a:lnTo>
                  <a:lnTo>
                    <a:pt x="462" y="296"/>
                  </a:lnTo>
                  <a:lnTo>
                    <a:pt x="468" y="331"/>
                  </a:lnTo>
                  <a:lnTo>
                    <a:pt x="468" y="331"/>
                  </a:lnTo>
                  <a:lnTo>
                    <a:pt x="498" y="260"/>
                  </a:lnTo>
                  <a:lnTo>
                    <a:pt x="528" y="195"/>
                  </a:lnTo>
                  <a:lnTo>
                    <a:pt x="558" y="130"/>
                  </a:lnTo>
                  <a:lnTo>
                    <a:pt x="582" y="77"/>
                  </a:lnTo>
                  <a:lnTo>
                    <a:pt x="606" y="36"/>
                  </a:lnTo>
                  <a:lnTo>
                    <a:pt x="618" y="12"/>
                  </a:lnTo>
                  <a:lnTo>
                    <a:pt x="624" y="12"/>
                  </a:lnTo>
                  <a:lnTo>
                    <a:pt x="630" y="6"/>
                  </a:lnTo>
                  <a:lnTo>
                    <a:pt x="636" y="6"/>
                  </a:lnTo>
                  <a:lnTo>
                    <a:pt x="636" y="6"/>
                  </a:lnTo>
                  <a:lnTo>
                    <a:pt x="642" y="12"/>
                  </a:lnTo>
                  <a:lnTo>
                    <a:pt x="648" y="12"/>
                  </a:lnTo>
                  <a:lnTo>
                    <a:pt x="654" y="18"/>
                  </a:lnTo>
                  <a:lnTo>
                    <a:pt x="648" y="30"/>
                  </a:lnTo>
                  <a:lnTo>
                    <a:pt x="648" y="36"/>
                  </a:lnTo>
                  <a:lnTo>
                    <a:pt x="600" y="119"/>
                  </a:lnTo>
                  <a:lnTo>
                    <a:pt x="576" y="178"/>
                  </a:lnTo>
                  <a:lnTo>
                    <a:pt x="552" y="219"/>
                  </a:lnTo>
                  <a:lnTo>
                    <a:pt x="534" y="260"/>
                  </a:lnTo>
                  <a:lnTo>
                    <a:pt x="516" y="314"/>
                  </a:lnTo>
                  <a:lnTo>
                    <a:pt x="492" y="373"/>
                  </a:lnTo>
                  <a:lnTo>
                    <a:pt x="474" y="426"/>
                  </a:lnTo>
                  <a:lnTo>
                    <a:pt x="462" y="462"/>
                  </a:lnTo>
                  <a:lnTo>
                    <a:pt x="450" y="538"/>
                  </a:lnTo>
                  <a:lnTo>
                    <a:pt x="432" y="609"/>
                  </a:lnTo>
                  <a:lnTo>
                    <a:pt x="420" y="663"/>
                  </a:lnTo>
                  <a:lnTo>
                    <a:pt x="414" y="686"/>
                  </a:lnTo>
                  <a:lnTo>
                    <a:pt x="402" y="704"/>
                  </a:lnTo>
                  <a:lnTo>
                    <a:pt x="396" y="716"/>
                  </a:lnTo>
                  <a:lnTo>
                    <a:pt x="390" y="722"/>
                  </a:lnTo>
                  <a:lnTo>
                    <a:pt x="384" y="722"/>
                  </a:lnTo>
                  <a:lnTo>
                    <a:pt x="384" y="722"/>
                  </a:lnTo>
                  <a:lnTo>
                    <a:pt x="372" y="722"/>
                  </a:lnTo>
                  <a:lnTo>
                    <a:pt x="366" y="710"/>
                  </a:lnTo>
                  <a:lnTo>
                    <a:pt x="366" y="704"/>
                  </a:lnTo>
                  <a:lnTo>
                    <a:pt x="360" y="692"/>
                  </a:lnTo>
                  <a:lnTo>
                    <a:pt x="366" y="657"/>
                  </a:lnTo>
                  <a:lnTo>
                    <a:pt x="384" y="598"/>
                  </a:lnTo>
                  <a:lnTo>
                    <a:pt x="402" y="527"/>
                  </a:lnTo>
                  <a:lnTo>
                    <a:pt x="420" y="456"/>
                  </a:lnTo>
                  <a:lnTo>
                    <a:pt x="426" y="450"/>
                  </a:lnTo>
                  <a:lnTo>
                    <a:pt x="426" y="438"/>
                  </a:lnTo>
                  <a:lnTo>
                    <a:pt x="426" y="426"/>
                  </a:lnTo>
                  <a:lnTo>
                    <a:pt x="432" y="402"/>
                  </a:lnTo>
                  <a:lnTo>
                    <a:pt x="432" y="379"/>
                  </a:lnTo>
                  <a:lnTo>
                    <a:pt x="426" y="326"/>
                  </a:lnTo>
                  <a:lnTo>
                    <a:pt x="420" y="272"/>
                  </a:lnTo>
                  <a:lnTo>
                    <a:pt x="408" y="213"/>
                  </a:lnTo>
                  <a:lnTo>
                    <a:pt x="384" y="166"/>
                  </a:lnTo>
                  <a:lnTo>
                    <a:pt x="348" y="124"/>
                  </a:lnTo>
                  <a:lnTo>
                    <a:pt x="294" y="95"/>
                  </a:lnTo>
                  <a:lnTo>
                    <a:pt x="228" y="89"/>
                  </a:lnTo>
                  <a:lnTo>
                    <a:pt x="168" y="95"/>
                  </a:lnTo>
                  <a:lnTo>
                    <a:pt x="114" y="113"/>
                  </a:lnTo>
                  <a:lnTo>
                    <a:pt x="72" y="148"/>
                  </a:lnTo>
                  <a:lnTo>
                    <a:pt x="42" y="190"/>
                  </a:lnTo>
                  <a:lnTo>
                    <a:pt x="36" y="201"/>
                  </a:lnTo>
                  <a:lnTo>
                    <a:pt x="30" y="207"/>
                  </a:lnTo>
                  <a:lnTo>
                    <a:pt x="24" y="207"/>
                  </a:lnTo>
                  <a:lnTo>
                    <a:pt x="18" y="207"/>
                  </a:lnTo>
                  <a:lnTo>
                    <a:pt x="12" y="207"/>
                  </a:lnTo>
                  <a:lnTo>
                    <a:pt x="6" y="207"/>
                  </a:lnTo>
                  <a:lnTo>
                    <a:pt x="0" y="195"/>
                  </a:lnTo>
                  <a:lnTo>
                    <a:pt x="6" y="184"/>
                  </a:lnTo>
                  <a:lnTo>
                    <a:pt x="18" y="148"/>
                  </a:lnTo>
                  <a:lnTo>
                    <a:pt x="42" y="107"/>
                  </a:lnTo>
                  <a:lnTo>
                    <a:pt x="84" y="65"/>
                  </a:lnTo>
                  <a:lnTo>
                    <a:pt x="126" y="36"/>
                  </a:lnTo>
                  <a:lnTo>
                    <a:pt x="180" y="6"/>
                  </a:lnTo>
                  <a:lnTo>
                    <a:pt x="2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6" name="Freeform 48"/>
            <p:cNvSpPr>
              <a:spLocks/>
            </p:cNvSpPr>
            <p:nvPr/>
          </p:nvSpPr>
          <p:spPr bwMode="auto">
            <a:xfrm>
              <a:off x="18054" y="3219"/>
              <a:ext cx="318" cy="515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86" y="0"/>
                </a:cxn>
                <a:cxn ang="0">
                  <a:pos x="192" y="6"/>
                </a:cxn>
                <a:cxn ang="0">
                  <a:pos x="198" y="12"/>
                </a:cxn>
                <a:cxn ang="0">
                  <a:pos x="198" y="24"/>
                </a:cxn>
                <a:cxn ang="0">
                  <a:pos x="198" y="444"/>
                </a:cxn>
                <a:cxn ang="0">
                  <a:pos x="198" y="456"/>
                </a:cxn>
                <a:cxn ang="0">
                  <a:pos x="198" y="462"/>
                </a:cxn>
                <a:cxn ang="0">
                  <a:pos x="204" y="468"/>
                </a:cxn>
                <a:cxn ang="0">
                  <a:pos x="216" y="474"/>
                </a:cxn>
                <a:cxn ang="0">
                  <a:pos x="228" y="474"/>
                </a:cxn>
                <a:cxn ang="0">
                  <a:pos x="252" y="479"/>
                </a:cxn>
                <a:cxn ang="0">
                  <a:pos x="282" y="479"/>
                </a:cxn>
                <a:cxn ang="0">
                  <a:pos x="318" y="479"/>
                </a:cxn>
                <a:cxn ang="0">
                  <a:pos x="318" y="515"/>
                </a:cxn>
                <a:cxn ang="0">
                  <a:pos x="240" y="509"/>
                </a:cxn>
                <a:cxn ang="0">
                  <a:pos x="162" y="509"/>
                </a:cxn>
                <a:cxn ang="0">
                  <a:pos x="78" y="509"/>
                </a:cxn>
                <a:cxn ang="0">
                  <a:pos x="6" y="515"/>
                </a:cxn>
                <a:cxn ang="0">
                  <a:pos x="6" y="479"/>
                </a:cxn>
                <a:cxn ang="0">
                  <a:pos x="42" y="479"/>
                </a:cxn>
                <a:cxn ang="0">
                  <a:pos x="72" y="479"/>
                </a:cxn>
                <a:cxn ang="0">
                  <a:pos x="96" y="474"/>
                </a:cxn>
                <a:cxn ang="0">
                  <a:pos x="108" y="474"/>
                </a:cxn>
                <a:cxn ang="0">
                  <a:pos x="120" y="468"/>
                </a:cxn>
                <a:cxn ang="0">
                  <a:pos x="126" y="462"/>
                </a:cxn>
                <a:cxn ang="0">
                  <a:pos x="126" y="456"/>
                </a:cxn>
                <a:cxn ang="0">
                  <a:pos x="126" y="444"/>
                </a:cxn>
                <a:cxn ang="0">
                  <a:pos x="126" y="66"/>
                </a:cxn>
                <a:cxn ang="0">
                  <a:pos x="78" y="77"/>
                </a:cxn>
                <a:cxn ang="0">
                  <a:pos x="36" y="83"/>
                </a:cxn>
                <a:cxn ang="0">
                  <a:pos x="12" y="83"/>
                </a:cxn>
                <a:cxn ang="0">
                  <a:pos x="0" y="83"/>
                </a:cxn>
                <a:cxn ang="0">
                  <a:pos x="0" y="48"/>
                </a:cxn>
                <a:cxn ang="0">
                  <a:pos x="12" y="48"/>
                </a:cxn>
                <a:cxn ang="0">
                  <a:pos x="36" y="48"/>
                </a:cxn>
                <a:cxn ang="0">
                  <a:pos x="72" y="42"/>
                </a:cxn>
                <a:cxn ang="0">
                  <a:pos x="120" y="30"/>
                </a:cxn>
                <a:cxn ang="0">
                  <a:pos x="168" y="0"/>
                </a:cxn>
              </a:cxnLst>
              <a:rect l="0" t="0" r="r" b="b"/>
              <a:pathLst>
                <a:path w="318" h="515">
                  <a:moveTo>
                    <a:pt x="168" y="0"/>
                  </a:moveTo>
                  <a:lnTo>
                    <a:pt x="186" y="0"/>
                  </a:lnTo>
                  <a:lnTo>
                    <a:pt x="192" y="6"/>
                  </a:lnTo>
                  <a:lnTo>
                    <a:pt x="198" y="12"/>
                  </a:lnTo>
                  <a:lnTo>
                    <a:pt x="198" y="24"/>
                  </a:lnTo>
                  <a:lnTo>
                    <a:pt x="198" y="444"/>
                  </a:lnTo>
                  <a:lnTo>
                    <a:pt x="198" y="456"/>
                  </a:lnTo>
                  <a:lnTo>
                    <a:pt x="198" y="462"/>
                  </a:lnTo>
                  <a:lnTo>
                    <a:pt x="204" y="468"/>
                  </a:lnTo>
                  <a:lnTo>
                    <a:pt x="216" y="474"/>
                  </a:lnTo>
                  <a:lnTo>
                    <a:pt x="228" y="474"/>
                  </a:lnTo>
                  <a:lnTo>
                    <a:pt x="252" y="479"/>
                  </a:lnTo>
                  <a:lnTo>
                    <a:pt x="282" y="479"/>
                  </a:lnTo>
                  <a:lnTo>
                    <a:pt x="318" y="479"/>
                  </a:lnTo>
                  <a:lnTo>
                    <a:pt x="318" y="515"/>
                  </a:lnTo>
                  <a:lnTo>
                    <a:pt x="240" y="509"/>
                  </a:lnTo>
                  <a:lnTo>
                    <a:pt x="162" y="509"/>
                  </a:lnTo>
                  <a:lnTo>
                    <a:pt x="78" y="509"/>
                  </a:lnTo>
                  <a:lnTo>
                    <a:pt x="6" y="515"/>
                  </a:lnTo>
                  <a:lnTo>
                    <a:pt x="6" y="479"/>
                  </a:lnTo>
                  <a:lnTo>
                    <a:pt x="42" y="479"/>
                  </a:lnTo>
                  <a:lnTo>
                    <a:pt x="72" y="479"/>
                  </a:lnTo>
                  <a:lnTo>
                    <a:pt x="96" y="474"/>
                  </a:lnTo>
                  <a:lnTo>
                    <a:pt x="108" y="474"/>
                  </a:lnTo>
                  <a:lnTo>
                    <a:pt x="120" y="468"/>
                  </a:lnTo>
                  <a:lnTo>
                    <a:pt x="126" y="462"/>
                  </a:lnTo>
                  <a:lnTo>
                    <a:pt x="126" y="456"/>
                  </a:lnTo>
                  <a:lnTo>
                    <a:pt x="126" y="444"/>
                  </a:lnTo>
                  <a:lnTo>
                    <a:pt x="126" y="66"/>
                  </a:lnTo>
                  <a:lnTo>
                    <a:pt x="78" y="77"/>
                  </a:lnTo>
                  <a:lnTo>
                    <a:pt x="36" y="83"/>
                  </a:lnTo>
                  <a:lnTo>
                    <a:pt x="12" y="83"/>
                  </a:lnTo>
                  <a:lnTo>
                    <a:pt x="0" y="83"/>
                  </a:lnTo>
                  <a:lnTo>
                    <a:pt x="0" y="48"/>
                  </a:lnTo>
                  <a:lnTo>
                    <a:pt x="12" y="48"/>
                  </a:lnTo>
                  <a:lnTo>
                    <a:pt x="36" y="48"/>
                  </a:lnTo>
                  <a:lnTo>
                    <a:pt x="72" y="42"/>
                  </a:lnTo>
                  <a:lnTo>
                    <a:pt x="120" y="3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7" name="Freeform 49"/>
            <p:cNvSpPr>
              <a:spLocks/>
            </p:cNvSpPr>
            <p:nvPr/>
          </p:nvSpPr>
          <p:spPr bwMode="auto">
            <a:xfrm>
              <a:off x="18636" y="2894"/>
              <a:ext cx="822" cy="816"/>
            </a:xfrm>
            <a:custGeom>
              <a:avLst/>
              <a:gdLst/>
              <a:ahLst/>
              <a:cxnLst>
                <a:cxn ang="0">
                  <a:pos x="414" y="0"/>
                </a:cxn>
                <a:cxn ang="0">
                  <a:pos x="420" y="0"/>
                </a:cxn>
                <a:cxn ang="0">
                  <a:pos x="432" y="6"/>
                </a:cxn>
                <a:cxn ang="0">
                  <a:pos x="438" y="18"/>
                </a:cxn>
                <a:cxn ang="0">
                  <a:pos x="438" y="24"/>
                </a:cxn>
                <a:cxn ang="0">
                  <a:pos x="438" y="36"/>
                </a:cxn>
                <a:cxn ang="0">
                  <a:pos x="438" y="42"/>
                </a:cxn>
                <a:cxn ang="0">
                  <a:pos x="438" y="385"/>
                </a:cxn>
                <a:cxn ang="0">
                  <a:pos x="780" y="385"/>
                </a:cxn>
                <a:cxn ang="0">
                  <a:pos x="792" y="385"/>
                </a:cxn>
                <a:cxn ang="0">
                  <a:pos x="798" y="385"/>
                </a:cxn>
                <a:cxn ang="0">
                  <a:pos x="810" y="385"/>
                </a:cxn>
                <a:cxn ang="0">
                  <a:pos x="816" y="391"/>
                </a:cxn>
                <a:cxn ang="0">
                  <a:pos x="822" y="396"/>
                </a:cxn>
                <a:cxn ang="0">
                  <a:pos x="822" y="408"/>
                </a:cxn>
                <a:cxn ang="0">
                  <a:pos x="822" y="420"/>
                </a:cxn>
                <a:cxn ang="0">
                  <a:pos x="816" y="426"/>
                </a:cxn>
                <a:cxn ang="0">
                  <a:pos x="810" y="432"/>
                </a:cxn>
                <a:cxn ang="0">
                  <a:pos x="798" y="432"/>
                </a:cxn>
                <a:cxn ang="0">
                  <a:pos x="792" y="438"/>
                </a:cxn>
                <a:cxn ang="0">
                  <a:pos x="780" y="438"/>
                </a:cxn>
                <a:cxn ang="0">
                  <a:pos x="438" y="438"/>
                </a:cxn>
                <a:cxn ang="0">
                  <a:pos x="438" y="775"/>
                </a:cxn>
                <a:cxn ang="0">
                  <a:pos x="438" y="787"/>
                </a:cxn>
                <a:cxn ang="0">
                  <a:pos x="438" y="793"/>
                </a:cxn>
                <a:cxn ang="0">
                  <a:pos x="432" y="804"/>
                </a:cxn>
                <a:cxn ang="0">
                  <a:pos x="432" y="810"/>
                </a:cxn>
                <a:cxn ang="0">
                  <a:pos x="420" y="816"/>
                </a:cxn>
                <a:cxn ang="0">
                  <a:pos x="408" y="816"/>
                </a:cxn>
                <a:cxn ang="0">
                  <a:pos x="396" y="816"/>
                </a:cxn>
                <a:cxn ang="0">
                  <a:pos x="390" y="810"/>
                </a:cxn>
                <a:cxn ang="0">
                  <a:pos x="384" y="799"/>
                </a:cxn>
                <a:cxn ang="0">
                  <a:pos x="384" y="793"/>
                </a:cxn>
                <a:cxn ang="0">
                  <a:pos x="384" y="781"/>
                </a:cxn>
                <a:cxn ang="0">
                  <a:pos x="384" y="775"/>
                </a:cxn>
                <a:cxn ang="0">
                  <a:pos x="384" y="438"/>
                </a:cxn>
                <a:cxn ang="0">
                  <a:pos x="36" y="438"/>
                </a:cxn>
                <a:cxn ang="0">
                  <a:pos x="30" y="438"/>
                </a:cxn>
                <a:cxn ang="0">
                  <a:pos x="18" y="432"/>
                </a:cxn>
                <a:cxn ang="0">
                  <a:pos x="12" y="432"/>
                </a:cxn>
                <a:cxn ang="0">
                  <a:pos x="6" y="426"/>
                </a:cxn>
                <a:cxn ang="0">
                  <a:pos x="0" y="420"/>
                </a:cxn>
                <a:cxn ang="0">
                  <a:pos x="0" y="408"/>
                </a:cxn>
                <a:cxn ang="0">
                  <a:pos x="0" y="396"/>
                </a:cxn>
                <a:cxn ang="0">
                  <a:pos x="6" y="391"/>
                </a:cxn>
                <a:cxn ang="0">
                  <a:pos x="12" y="385"/>
                </a:cxn>
                <a:cxn ang="0">
                  <a:pos x="18" y="385"/>
                </a:cxn>
                <a:cxn ang="0">
                  <a:pos x="30" y="385"/>
                </a:cxn>
                <a:cxn ang="0">
                  <a:pos x="36" y="385"/>
                </a:cxn>
                <a:cxn ang="0">
                  <a:pos x="384" y="385"/>
                </a:cxn>
                <a:cxn ang="0">
                  <a:pos x="384" y="42"/>
                </a:cxn>
                <a:cxn ang="0">
                  <a:pos x="384" y="36"/>
                </a:cxn>
                <a:cxn ang="0">
                  <a:pos x="384" y="24"/>
                </a:cxn>
                <a:cxn ang="0">
                  <a:pos x="390" y="18"/>
                </a:cxn>
                <a:cxn ang="0">
                  <a:pos x="390" y="6"/>
                </a:cxn>
                <a:cxn ang="0">
                  <a:pos x="402" y="0"/>
                </a:cxn>
                <a:cxn ang="0">
                  <a:pos x="414" y="0"/>
                </a:cxn>
              </a:cxnLst>
              <a:rect l="0" t="0" r="r" b="b"/>
              <a:pathLst>
                <a:path w="822" h="816">
                  <a:moveTo>
                    <a:pt x="414" y="0"/>
                  </a:moveTo>
                  <a:lnTo>
                    <a:pt x="420" y="0"/>
                  </a:lnTo>
                  <a:lnTo>
                    <a:pt x="432" y="6"/>
                  </a:lnTo>
                  <a:lnTo>
                    <a:pt x="438" y="18"/>
                  </a:lnTo>
                  <a:lnTo>
                    <a:pt x="438" y="24"/>
                  </a:lnTo>
                  <a:lnTo>
                    <a:pt x="438" y="36"/>
                  </a:lnTo>
                  <a:lnTo>
                    <a:pt x="438" y="42"/>
                  </a:lnTo>
                  <a:lnTo>
                    <a:pt x="438" y="385"/>
                  </a:lnTo>
                  <a:lnTo>
                    <a:pt x="780" y="385"/>
                  </a:lnTo>
                  <a:lnTo>
                    <a:pt x="792" y="385"/>
                  </a:lnTo>
                  <a:lnTo>
                    <a:pt x="798" y="385"/>
                  </a:lnTo>
                  <a:lnTo>
                    <a:pt x="810" y="385"/>
                  </a:lnTo>
                  <a:lnTo>
                    <a:pt x="816" y="391"/>
                  </a:lnTo>
                  <a:lnTo>
                    <a:pt x="822" y="396"/>
                  </a:lnTo>
                  <a:lnTo>
                    <a:pt x="822" y="408"/>
                  </a:lnTo>
                  <a:lnTo>
                    <a:pt x="822" y="420"/>
                  </a:lnTo>
                  <a:lnTo>
                    <a:pt x="816" y="426"/>
                  </a:lnTo>
                  <a:lnTo>
                    <a:pt x="810" y="432"/>
                  </a:lnTo>
                  <a:lnTo>
                    <a:pt x="798" y="432"/>
                  </a:lnTo>
                  <a:lnTo>
                    <a:pt x="792" y="438"/>
                  </a:lnTo>
                  <a:lnTo>
                    <a:pt x="780" y="438"/>
                  </a:lnTo>
                  <a:lnTo>
                    <a:pt x="438" y="438"/>
                  </a:lnTo>
                  <a:lnTo>
                    <a:pt x="438" y="775"/>
                  </a:lnTo>
                  <a:lnTo>
                    <a:pt x="438" y="787"/>
                  </a:lnTo>
                  <a:lnTo>
                    <a:pt x="438" y="793"/>
                  </a:lnTo>
                  <a:lnTo>
                    <a:pt x="432" y="804"/>
                  </a:lnTo>
                  <a:lnTo>
                    <a:pt x="432" y="810"/>
                  </a:lnTo>
                  <a:lnTo>
                    <a:pt x="420" y="816"/>
                  </a:lnTo>
                  <a:lnTo>
                    <a:pt x="408" y="816"/>
                  </a:lnTo>
                  <a:lnTo>
                    <a:pt x="396" y="816"/>
                  </a:lnTo>
                  <a:lnTo>
                    <a:pt x="390" y="810"/>
                  </a:lnTo>
                  <a:lnTo>
                    <a:pt x="384" y="799"/>
                  </a:lnTo>
                  <a:lnTo>
                    <a:pt x="384" y="793"/>
                  </a:lnTo>
                  <a:lnTo>
                    <a:pt x="384" y="781"/>
                  </a:lnTo>
                  <a:lnTo>
                    <a:pt x="384" y="775"/>
                  </a:lnTo>
                  <a:lnTo>
                    <a:pt x="384" y="438"/>
                  </a:lnTo>
                  <a:lnTo>
                    <a:pt x="36" y="438"/>
                  </a:lnTo>
                  <a:lnTo>
                    <a:pt x="30" y="438"/>
                  </a:lnTo>
                  <a:lnTo>
                    <a:pt x="18" y="432"/>
                  </a:lnTo>
                  <a:lnTo>
                    <a:pt x="12" y="432"/>
                  </a:lnTo>
                  <a:lnTo>
                    <a:pt x="6" y="426"/>
                  </a:lnTo>
                  <a:lnTo>
                    <a:pt x="0" y="420"/>
                  </a:lnTo>
                  <a:lnTo>
                    <a:pt x="0" y="408"/>
                  </a:lnTo>
                  <a:lnTo>
                    <a:pt x="0" y="396"/>
                  </a:lnTo>
                  <a:lnTo>
                    <a:pt x="6" y="391"/>
                  </a:lnTo>
                  <a:lnTo>
                    <a:pt x="12" y="385"/>
                  </a:lnTo>
                  <a:lnTo>
                    <a:pt x="18" y="385"/>
                  </a:lnTo>
                  <a:lnTo>
                    <a:pt x="30" y="385"/>
                  </a:lnTo>
                  <a:lnTo>
                    <a:pt x="36" y="385"/>
                  </a:lnTo>
                  <a:lnTo>
                    <a:pt x="384" y="385"/>
                  </a:lnTo>
                  <a:lnTo>
                    <a:pt x="384" y="42"/>
                  </a:lnTo>
                  <a:lnTo>
                    <a:pt x="384" y="36"/>
                  </a:lnTo>
                  <a:lnTo>
                    <a:pt x="384" y="24"/>
                  </a:lnTo>
                  <a:lnTo>
                    <a:pt x="390" y="18"/>
                  </a:lnTo>
                  <a:lnTo>
                    <a:pt x="390" y="6"/>
                  </a:lnTo>
                  <a:lnTo>
                    <a:pt x="402" y="0"/>
                  </a:lnTo>
                  <a:lnTo>
                    <a:pt x="4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8" name="Freeform 50"/>
            <p:cNvSpPr>
              <a:spLocks/>
            </p:cNvSpPr>
            <p:nvPr/>
          </p:nvSpPr>
          <p:spPr bwMode="auto">
            <a:xfrm>
              <a:off x="19566" y="3095"/>
              <a:ext cx="648" cy="722"/>
            </a:xfrm>
            <a:custGeom>
              <a:avLst/>
              <a:gdLst/>
              <a:ahLst/>
              <a:cxnLst>
                <a:cxn ang="0">
                  <a:pos x="300" y="12"/>
                </a:cxn>
                <a:cxn ang="0">
                  <a:pos x="390" y="89"/>
                </a:cxn>
                <a:cxn ang="0">
                  <a:pos x="438" y="195"/>
                </a:cxn>
                <a:cxn ang="0">
                  <a:pos x="462" y="296"/>
                </a:cxn>
                <a:cxn ang="0">
                  <a:pos x="468" y="331"/>
                </a:cxn>
                <a:cxn ang="0">
                  <a:pos x="522" y="195"/>
                </a:cxn>
                <a:cxn ang="0">
                  <a:pos x="582" y="77"/>
                </a:cxn>
                <a:cxn ang="0">
                  <a:pos x="618" y="12"/>
                </a:cxn>
                <a:cxn ang="0">
                  <a:pos x="630" y="6"/>
                </a:cxn>
                <a:cxn ang="0">
                  <a:pos x="636" y="6"/>
                </a:cxn>
                <a:cxn ang="0">
                  <a:pos x="648" y="12"/>
                </a:cxn>
                <a:cxn ang="0">
                  <a:pos x="648" y="30"/>
                </a:cxn>
                <a:cxn ang="0">
                  <a:pos x="600" y="119"/>
                </a:cxn>
                <a:cxn ang="0">
                  <a:pos x="552" y="219"/>
                </a:cxn>
                <a:cxn ang="0">
                  <a:pos x="510" y="314"/>
                </a:cxn>
                <a:cxn ang="0">
                  <a:pos x="474" y="426"/>
                </a:cxn>
                <a:cxn ang="0">
                  <a:pos x="450" y="538"/>
                </a:cxn>
                <a:cxn ang="0">
                  <a:pos x="420" y="663"/>
                </a:cxn>
                <a:cxn ang="0">
                  <a:pos x="402" y="704"/>
                </a:cxn>
                <a:cxn ang="0">
                  <a:pos x="390" y="722"/>
                </a:cxn>
                <a:cxn ang="0">
                  <a:pos x="378" y="722"/>
                </a:cxn>
                <a:cxn ang="0">
                  <a:pos x="366" y="710"/>
                </a:cxn>
                <a:cxn ang="0">
                  <a:pos x="360" y="692"/>
                </a:cxn>
                <a:cxn ang="0">
                  <a:pos x="384" y="598"/>
                </a:cxn>
                <a:cxn ang="0">
                  <a:pos x="420" y="456"/>
                </a:cxn>
                <a:cxn ang="0">
                  <a:pos x="426" y="438"/>
                </a:cxn>
                <a:cxn ang="0">
                  <a:pos x="426" y="402"/>
                </a:cxn>
                <a:cxn ang="0">
                  <a:pos x="426" y="326"/>
                </a:cxn>
                <a:cxn ang="0">
                  <a:pos x="402" y="213"/>
                </a:cxn>
                <a:cxn ang="0">
                  <a:pos x="342" y="124"/>
                </a:cxn>
                <a:cxn ang="0">
                  <a:pos x="222" y="89"/>
                </a:cxn>
                <a:cxn ang="0">
                  <a:pos x="114" y="113"/>
                </a:cxn>
                <a:cxn ang="0">
                  <a:pos x="42" y="190"/>
                </a:cxn>
                <a:cxn ang="0">
                  <a:pos x="30" y="207"/>
                </a:cxn>
                <a:cxn ang="0">
                  <a:pos x="18" y="207"/>
                </a:cxn>
                <a:cxn ang="0">
                  <a:pos x="6" y="207"/>
                </a:cxn>
                <a:cxn ang="0">
                  <a:pos x="6" y="184"/>
                </a:cxn>
                <a:cxn ang="0">
                  <a:pos x="42" y="107"/>
                </a:cxn>
                <a:cxn ang="0">
                  <a:pos x="126" y="36"/>
                </a:cxn>
                <a:cxn ang="0">
                  <a:pos x="240" y="0"/>
                </a:cxn>
              </a:cxnLst>
              <a:rect l="0" t="0" r="r" b="b"/>
              <a:pathLst>
                <a:path w="648" h="722">
                  <a:moveTo>
                    <a:pt x="240" y="0"/>
                  </a:moveTo>
                  <a:lnTo>
                    <a:pt x="300" y="12"/>
                  </a:lnTo>
                  <a:lnTo>
                    <a:pt x="354" y="42"/>
                  </a:lnTo>
                  <a:lnTo>
                    <a:pt x="390" y="89"/>
                  </a:lnTo>
                  <a:lnTo>
                    <a:pt x="420" y="142"/>
                  </a:lnTo>
                  <a:lnTo>
                    <a:pt x="438" y="195"/>
                  </a:lnTo>
                  <a:lnTo>
                    <a:pt x="456" y="255"/>
                  </a:lnTo>
                  <a:lnTo>
                    <a:pt x="462" y="296"/>
                  </a:lnTo>
                  <a:lnTo>
                    <a:pt x="468" y="331"/>
                  </a:lnTo>
                  <a:lnTo>
                    <a:pt x="468" y="331"/>
                  </a:lnTo>
                  <a:lnTo>
                    <a:pt x="492" y="260"/>
                  </a:lnTo>
                  <a:lnTo>
                    <a:pt x="522" y="195"/>
                  </a:lnTo>
                  <a:lnTo>
                    <a:pt x="558" y="130"/>
                  </a:lnTo>
                  <a:lnTo>
                    <a:pt x="582" y="77"/>
                  </a:lnTo>
                  <a:lnTo>
                    <a:pt x="606" y="36"/>
                  </a:lnTo>
                  <a:lnTo>
                    <a:pt x="618" y="12"/>
                  </a:lnTo>
                  <a:lnTo>
                    <a:pt x="624" y="12"/>
                  </a:lnTo>
                  <a:lnTo>
                    <a:pt x="630" y="6"/>
                  </a:lnTo>
                  <a:lnTo>
                    <a:pt x="630" y="6"/>
                  </a:lnTo>
                  <a:lnTo>
                    <a:pt x="636" y="6"/>
                  </a:lnTo>
                  <a:lnTo>
                    <a:pt x="642" y="12"/>
                  </a:lnTo>
                  <a:lnTo>
                    <a:pt x="648" y="12"/>
                  </a:lnTo>
                  <a:lnTo>
                    <a:pt x="648" y="18"/>
                  </a:lnTo>
                  <a:lnTo>
                    <a:pt x="648" y="30"/>
                  </a:lnTo>
                  <a:lnTo>
                    <a:pt x="648" y="36"/>
                  </a:lnTo>
                  <a:lnTo>
                    <a:pt x="600" y="119"/>
                  </a:lnTo>
                  <a:lnTo>
                    <a:pt x="570" y="178"/>
                  </a:lnTo>
                  <a:lnTo>
                    <a:pt x="552" y="219"/>
                  </a:lnTo>
                  <a:lnTo>
                    <a:pt x="534" y="260"/>
                  </a:lnTo>
                  <a:lnTo>
                    <a:pt x="510" y="314"/>
                  </a:lnTo>
                  <a:lnTo>
                    <a:pt x="492" y="373"/>
                  </a:lnTo>
                  <a:lnTo>
                    <a:pt x="474" y="426"/>
                  </a:lnTo>
                  <a:lnTo>
                    <a:pt x="462" y="462"/>
                  </a:lnTo>
                  <a:lnTo>
                    <a:pt x="450" y="538"/>
                  </a:lnTo>
                  <a:lnTo>
                    <a:pt x="432" y="609"/>
                  </a:lnTo>
                  <a:lnTo>
                    <a:pt x="420" y="663"/>
                  </a:lnTo>
                  <a:lnTo>
                    <a:pt x="408" y="686"/>
                  </a:lnTo>
                  <a:lnTo>
                    <a:pt x="402" y="704"/>
                  </a:lnTo>
                  <a:lnTo>
                    <a:pt x="396" y="716"/>
                  </a:lnTo>
                  <a:lnTo>
                    <a:pt x="390" y="722"/>
                  </a:lnTo>
                  <a:lnTo>
                    <a:pt x="384" y="722"/>
                  </a:lnTo>
                  <a:lnTo>
                    <a:pt x="378" y="722"/>
                  </a:lnTo>
                  <a:lnTo>
                    <a:pt x="372" y="722"/>
                  </a:lnTo>
                  <a:lnTo>
                    <a:pt x="366" y="710"/>
                  </a:lnTo>
                  <a:lnTo>
                    <a:pt x="360" y="704"/>
                  </a:lnTo>
                  <a:lnTo>
                    <a:pt x="360" y="692"/>
                  </a:lnTo>
                  <a:lnTo>
                    <a:pt x="366" y="657"/>
                  </a:lnTo>
                  <a:lnTo>
                    <a:pt x="384" y="598"/>
                  </a:lnTo>
                  <a:lnTo>
                    <a:pt x="402" y="527"/>
                  </a:lnTo>
                  <a:lnTo>
                    <a:pt x="420" y="456"/>
                  </a:lnTo>
                  <a:lnTo>
                    <a:pt x="426" y="450"/>
                  </a:lnTo>
                  <a:lnTo>
                    <a:pt x="426" y="438"/>
                  </a:lnTo>
                  <a:lnTo>
                    <a:pt x="426" y="426"/>
                  </a:lnTo>
                  <a:lnTo>
                    <a:pt x="426" y="402"/>
                  </a:lnTo>
                  <a:lnTo>
                    <a:pt x="426" y="379"/>
                  </a:lnTo>
                  <a:lnTo>
                    <a:pt x="426" y="326"/>
                  </a:lnTo>
                  <a:lnTo>
                    <a:pt x="420" y="272"/>
                  </a:lnTo>
                  <a:lnTo>
                    <a:pt x="402" y="213"/>
                  </a:lnTo>
                  <a:lnTo>
                    <a:pt x="378" y="166"/>
                  </a:lnTo>
                  <a:lnTo>
                    <a:pt x="342" y="124"/>
                  </a:lnTo>
                  <a:lnTo>
                    <a:pt x="294" y="95"/>
                  </a:lnTo>
                  <a:lnTo>
                    <a:pt x="222" y="89"/>
                  </a:lnTo>
                  <a:lnTo>
                    <a:pt x="168" y="95"/>
                  </a:lnTo>
                  <a:lnTo>
                    <a:pt x="114" y="113"/>
                  </a:lnTo>
                  <a:lnTo>
                    <a:pt x="72" y="148"/>
                  </a:lnTo>
                  <a:lnTo>
                    <a:pt x="42" y="190"/>
                  </a:lnTo>
                  <a:lnTo>
                    <a:pt x="36" y="201"/>
                  </a:lnTo>
                  <a:lnTo>
                    <a:pt x="30" y="207"/>
                  </a:lnTo>
                  <a:lnTo>
                    <a:pt x="24" y="207"/>
                  </a:lnTo>
                  <a:lnTo>
                    <a:pt x="18" y="207"/>
                  </a:lnTo>
                  <a:lnTo>
                    <a:pt x="12" y="207"/>
                  </a:lnTo>
                  <a:lnTo>
                    <a:pt x="6" y="207"/>
                  </a:lnTo>
                  <a:lnTo>
                    <a:pt x="0" y="195"/>
                  </a:lnTo>
                  <a:lnTo>
                    <a:pt x="6" y="184"/>
                  </a:lnTo>
                  <a:lnTo>
                    <a:pt x="18" y="148"/>
                  </a:lnTo>
                  <a:lnTo>
                    <a:pt x="42" y="107"/>
                  </a:lnTo>
                  <a:lnTo>
                    <a:pt x="84" y="65"/>
                  </a:lnTo>
                  <a:lnTo>
                    <a:pt x="126" y="36"/>
                  </a:lnTo>
                  <a:lnTo>
                    <a:pt x="174" y="6"/>
                  </a:lnTo>
                  <a:lnTo>
                    <a:pt x="2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9" name="Freeform 51"/>
            <p:cNvSpPr>
              <a:spLocks/>
            </p:cNvSpPr>
            <p:nvPr/>
          </p:nvSpPr>
          <p:spPr bwMode="auto">
            <a:xfrm>
              <a:off x="20274" y="3219"/>
              <a:ext cx="390" cy="515"/>
            </a:xfrm>
            <a:custGeom>
              <a:avLst/>
              <a:gdLst/>
              <a:ahLst/>
              <a:cxnLst>
                <a:cxn ang="0">
                  <a:pos x="180" y="0"/>
                </a:cxn>
                <a:cxn ang="0">
                  <a:pos x="246" y="6"/>
                </a:cxn>
                <a:cxn ang="0">
                  <a:pos x="300" y="24"/>
                </a:cxn>
                <a:cxn ang="0">
                  <a:pos x="348" y="60"/>
                </a:cxn>
                <a:cxn ang="0">
                  <a:pos x="378" y="101"/>
                </a:cxn>
                <a:cxn ang="0">
                  <a:pos x="390" y="154"/>
                </a:cxn>
                <a:cxn ang="0">
                  <a:pos x="378" y="207"/>
                </a:cxn>
                <a:cxn ang="0">
                  <a:pos x="348" y="255"/>
                </a:cxn>
                <a:cxn ang="0">
                  <a:pos x="300" y="290"/>
                </a:cxn>
                <a:cxn ang="0">
                  <a:pos x="252" y="326"/>
                </a:cxn>
                <a:cxn ang="0">
                  <a:pos x="174" y="379"/>
                </a:cxn>
                <a:cxn ang="0">
                  <a:pos x="96" y="438"/>
                </a:cxn>
                <a:cxn ang="0">
                  <a:pos x="246" y="438"/>
                </a:cxn>
                <a:cxn ang="0">
                  <a:pos x="258" y="438"/>
                </a:cxn>
                <a:cxn ang="0">
                  <a:pos x="276" y="438"/>
                </a:cxn>
                <a:cxn ang="0">
                  <a:pos x="294" y="438"/>
                </a:cxn>
                <a:cxn ang="0">
                  <a:pos x="312" y="438"/>
                </a:cxn>
                <a:cxn ang="0">
                  <a:pos x="324" y="438"/>
                </a:cxn>
                <a:cxn ang="0">
                  <a:pos x="330" y="432"/>
                </a:cxn>
                <a:cxn ang="0">
                  <a:pos x="336" y="426"/>
                </a:cxn>
                <a:cxn ang="0">
                  <a:pos x="342" y="408"/>
                </a:cxn>
                <a:cxn ang="0">
                  <a:pos x="348" y="391"/>
                </a:cxn>
                <a:cxn ang="0">
                  <a:pos x="354" y="379"/>
                </a:cxn>
                <a:cxn ang="0">
                  <a:pos x="354" y="367"/>
                </a:cxn>
                <a:cxn ang="0">
                  <a:pos x="390" y="367"/>
                </a:cxn>
                <a:cxn ang="0">
                  <a:pos x="390" y="367"/>
                </a:cxn>
                <a:cxn ang="0">
                  <a:pos x="360" y="515"/>
                </a:cxn>
                <a:cxn ang="0">
                  <a:pos x="0" y="515"/>
                </a:cxn>
                <a:cxn ang="0">
                  <a:pos x="0" y="491"/>
                </a:cxn>
                <a:cxn ang="0">
                  <a:pos x="0" y="485"/>
                </a:cxn>
                <a:cxn ang="0">
                  <a:pos x="0" y="479"/>
                </a:cxn>
                <a:cxn ang="0">
                  <a:pos x="6" y="479"/>
                </a:cxn>
                <a:cxn ang="0">
                  <a:pos x="198" y="320"/>
                </a:cxn>
                <a:cxn ang="0">
                  <a:pos x="252" y="267"/>
                </a:cxn>
                <a:cxn ang="0">
                  <a:pos x="288" y="213"/>
                </a:cxn>
                <a:cxn ang="0">
                  <a:pos x="306" y="154"/>
                </a:cxn>
                <a:cxn ang="0">
                  <a:pos x="294" y="101"/>
                </a:cxn>
                <a:cxn ang="0">
                  <a:pos x="264" y="66"/>
                </a:cxn>
                <a:cxn ang="0">
                  <a:pos x="216" y="42"/>
                </a:cxn>
                <a:cxn ang="0">
                  <a:pos x="162" y="36"/>
                </a:cxn>
                <a:cxn ang="0">
                  <a:pos x="114" y="42"/>
                </a:cxn>
                <a:cxn ang="0">
                  <a:pos x="72" y="60"/>
                </a:cxn>
                <a:cxn ang="0">
                  <a:pos x="42" y="95"/>
                </a:cxn>
                <a:cxn ang="0">
                  <a:pos x="60" y="95"/>
                </a:cxn>
                <a:cxn ang="0">
                  <a:pos x="72" y="101"/>
                </a:cxn>
                <a:cxn ang="0">
                  <a:pos x="78" y="113"/>
                </a:cxn>
                <a:cxn ang="0">
                  <a:pos x="90" y="125"/>
                </a:cxn>
                <a:cxn ang="0">
                  <a:pos x="90" y="136"/>
                </a:cxn>
                <a:cxn ang="0">
                  <a:pos x="84" y="154"/>
                </a:cxn>
                <a:cxn ang="0">
                  <a:pos x="78" y="166"/>
                </a:cxn>
                <a:cxn ang="0">
                  <a:pos x="66" y="178"/>
                </a:cxn>
                <a:cxn ang="0">
                  <a:pos x="54" y="184"/>
                </a:cxn>
                <a:cxn ang="0">
                  <a:pos x="42" y="184"/>
                </a:cxn>
                <a:cxn ang="0">
                  <a:pos x="36" y="184"/>
                </a:cxn>
                <a:cxn ang="0">
                  <a:pos x="30" y="178"/>
                </a:cxn>
                <a:cxn ang="0">
                  <a:pos x="18" y="172"/>
                </a:cxn>
                <a:cxn ang="0">
                  <a:pos x="6" y="166"/>
                </a:cxn>
                <a:cxn ang="0">
                  <a:pos x="0" y="154"/>
                </a:cxn>
                <a:cxn ang="0">
                  <a:pos x="0" y="136"/>
                </a:cxn>
                <a:cxn ang="0">
                  <a:pos x="12" y="83"/>
                </a:cxn>
                <a:cxn ang="0">
                  <a:pos x="54" y="42"/>
                </a:cxn>
                <a:cxn ang="0">
                  <a:pos x="108" y="12"/>
                </a:cxn>
                <a:cxn ang="0">
                  <a:pos x="180" y="0"/>
                </a:cxn>
              </a:cxnLst>
              <a:rect l="0" t="0" r="r" b="b"/>
              <a:pathLst>
                <a:path w="390" h="515">
                  <a:moveTo>
                    <a:pt x="180" y="0"/>
                  </a:moveTo>
                  <a:lnTo>
                    <a:pt x="246" y="6"/>
                  </a:lnTo>
                  <a:lnTo>
                    <a:pt x="300" y="24"/>
                  </a:lnTo>
                  <a:lnTo>
                    <a:pt x="348" y="60"/>
                  </a:lnTo>
                  <a:lnTo>
                    <a:pt x="378" y="101"/>
                  </a:lnTo>
                  <a:lnTo>
                    <a:pt x="390" y="154"/>
                  </a:lnTo>
                  <a:lnTo>
                    <a:pt x="378" y="207"/>
                  </a:lnTo>
                  <a:lnTo>
                    <a:pt x="348" y="255"/>
                  </a:lnTo>
                  <a:lnTo>
                    <a:pt x="300" y="290"/>
                  </a:lnTo>
                  <a:lnTo>
                    <a:pt x="252" y="326"/>
                  </a:lnTo>
                  <a:lnTo>
                    <a:pt x="174" y="379"/>
                  </a:lnTo>
                  <a:lnTo>
                    <a:pt x="96" y="438"/>
                  </a:lnTo>
                  <a:lnTo>
                    <a:pt x="246" y="438"/>
                  </a:lnTo>
                  <a:lnTo>
                    <a:pt x="258" y="438"/>
                  </a:lnTo>
                  <a:lnTo>
                    <a:pt x="276" y="438"/>
                  </a:lnTo>
                  <a:lnTo>
                    <a:pt x="294" y="438"/>
                  </a:lnTo>
                  <a:lnTo>
                    <a:pt x="312" y="438"/>
                  </a:lnTo>
                  <a:lnTo>
                    <a:pt x="324" y="438"/>
                  </a:lnTo>
                  <a:lnTo>
                    <a:pt x="330" y="432"/>
                  </a:lnTo>
                  <a:lnTo>
                    <a:pt x="336" y="426"/>
                  </a:lnTo>
                  <a:lnTo>
                    <a:pt x="342" y="408"/>
                  </a:lnTo>
                  <a:lnTo>
                    <a:pt x="348" y="391"/>
                  </a:lnTo>
                  <a:lnTo>
                    <a:pt x="354" y="379"/>
                  </a:lnTo>
                  <a:lnTo>
                    <a:pt x="354" y="367"/>
                  </a:lnTo>
                  <a:lnTo>
                    <a:pt x="390" y="367"/>
                  </a:lnTo>
                  <a:lnTo>
                    <a:pt x="390" y="367"/>
                  </a:lnTo>
                  <a:lnTo>
                    <a:pt x="360" y="515"/>
                  </a:lnTo>
                  <a:lnTo>
                    <a:pt x="0" y="515"/>
                  </a:lnTo>
                  <a:lnTo>
                    <a:pt x="0" y="491"/>
                  </a:lnTo>
                  <a:lnTo>
                    <a:pt x="0" y="485"/>
                  </a:lnTo>
                  <a:lnTo>
                    <a:pt x="0" y="479"/>
                  </a:lnTo>
                  <a:lnTo>
                    <a:pt x="6" y="479"/>
                  </a:lnTo>
                  <a:lnTo>
                    <a:pt x="198" y="320"/>
                  </a:lnTo>
                  <a:lnTo>
                    <a:pt x="252" y="267"/>
                  </a:lnTo>
                  <a:lnTo>
                    <a:pt x="288" y="213"/>
                  </a:lnTo>
                  <a:lnTo>
                    <a:pt x="306" y="154"/>
                  </a:lnTo>
                  <a:lnTo>
                    <a:pt x="294" y="101"/>
                  </a:lnTo>
                  <a:lnTo>
                    <a:pt x="264" y="66"/>
                  </a:lnTo>
                  <a:lnTo>
                    <a:pt x="216" y="42"/>
                  </a:lnTo>
                  <a:lnTo>
                    <a:pt x="162" y="36"/>
                  </a:lnTo>
                  <a:lnTo>
                    <a:pt x="114" y="42"/>
                  </a:lnTo>
                  <a:lnTo>
                    <a:pt x="72" y="60"/>
                  </a:lnTo>
                  <a:lnTo>
                    <a:pt x="42" y="95"/>
                  </a:lnTo>
                  <a:lnTo>
                    <a:pt x="60" y="95"/>
                  </a:lnTo>
                  <a:lnTo>
                    <a:pt x="72" y="101"/>
                  </a:lnTo>
                  <a:lnTo>
                    <a:pt x="78" y="113"/>
                  </a:lnTo>
                  <a:lnTo>
                    <a:pt x="90" y="125"/>
                  </a:lnTo>
                  <a:lnTo>
                    <a:pt x="90" y="136"/>
                  </a:lnTo>
                  <a:lnTo>
                    <a:pt x="84" y="154"/>
                  </a:lnTo>
                  <a:lnTo>
                    <a:pt x="78" y="166"/>
                  </a:lnTo>
                  <a:lnTo>
                    <a:pt x="66" y="178"/>
                  </a:lnTo>
                  <a:lnTo>
                    <a:pt x="54" y="184"/>
                  </a:lnTo>
                  <a:lnTo>
                    <a:pt x="42" y="184"/>
                  </a:lnTo>
                  <a:lnTo>
                    <a:pt x="36" y="184"/>
                  </a:lnTo>
                  <a:lnTo>
                    <a:pt x="30" y="178"/>
                  </a:lnTo>
                  <a:lnTo>
                    <a:pt x="18" y="172"/>
                  </a:lnTo>
                  <a:lnTo>
                    <a:pt x="6" y="166"/>
                  </a:lnTo>
                  <a:lnTo>
                    <a:pt x="0" y="154"/>
                  </a:lnTo>
                  <a:lnTo>
                    <a:pt x="0" y="136"/>
                  </a:lnTo>
                  <a:lnTo>
                    <a:pt x="12" y="83"/>
                  </a:lnTo>
                  <a:lnTo>
                    <a:pt x="54" y="42"/>
                  </a:lnTo>
                  <a:lnTo>
                    <a:pt x="108" y="12"/>
                  </a:lnTo>
                  <a:lnTo>
                    <a:pt x="1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66" name="TextBox 165"/>
          <p:cNvSpPr txBox="1"/>
          <p:nvPr/>
        </p:nvSpPr>
        <p:spPr>
          <a:xfrm>
            <a:off x="76200" y="2971800"/>
            <a:ext cx="9144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B050"/>
                </a:solidFill>
              </a:rPr>
              <a:t>The </a:t>
            </a:r>
            <a:r>
              <a:rPr lang="en-US" sz="2400" dirty="0" smtClean="0">
                <a:solidFill>
                  <a:srgbClr val="00B050"/>
                </a:solidFill>
              </a:rPr>
              <a:t>sign takes account of the fact that some halo particles are bosonic or </a:t>
            </a:r>
            <a:r>
              <a:rPr lang="en-US" sz="2400" dirty="0" smtClean="0">
                <a:solidFill>
                  <a:srgbClr val="00B050"/>
                </a:solidFill>
              </a:rPr>
              <a:t>fermionic.  </a:t>
            </a:r>
            <a:r>
              <a:rPr lang="en-US" sz="2400" dirty="0" smtClean="0">
                <a:solidFill>
                  <a:srgbClr val="00B050"/>
                </a:solidFill>
              </a:rPr>
              <a:t>If we take into account spin with character-valued index: </a:t>
            </a:r>
            <a:r>
              <a:rPr lang="en-US" sz="2400" dirty="0" smtClean="0">
                <a:solidFill>
                  <a:srgbClr val="00B050"/>
                </a:solidFill>
              </a:rPr>
              <a:t> </a:t>
            </a:r>
            <a:endParaRPr lang="en-US" sz="2400" dirty="0">
              <a:solidFill>
                <a:srgbClr val="00B050"/>
              </a:solidFill>
            </a:endParaRPr>
          </a:p>
        </p:txBody>
      </p:sp>
      <p:pic>
        <p:nvPicPr>
          <p:cNvPr id="3" name="Picture 2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8200" y="6019800"/>
            <a:ext cx="7089457" cy="68580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00200" y="3886200"/>
            <a:ext cx="5440680" cy="60198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166" grpId="0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Description via Differential Operators</a:t>
            </a:r>
            <a:endParaRPr lang="en-US" dirty="0"/>
          </a:p>
        </p:txBody>
      </p:sp>
      <p:sp>
        <p:nvSpPr>
          <p:cNvPr id="23" name="TextBox 22"/>
          <p:cNvSpPr txBox="1"/>
          <p:nvPr/>
        </p:nvSpPr>
        <p:spPr>
          <a:xfrm>
            <a:off x="0" y="1600200"/>
            <a:ext cx="89916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So the change of F(L) across a BPS wall W</a:t>
            </a:r>
            <a:r>
              <a:rPr lang="en-US" sz="3600" baseline="-25000" dirty="0" smtClean="0">
                <a:solidFill>
                  <a:srgbClr val="0000FF"/>
                </a:solidFill>
                <a:sym typeface="Mathematica1"/>
              </a:rPr>
              <a:t></a:t>
            </a:r>
            <a:r>
              <a:rPr lang="en-US" sz="3600" dirty="0" smtClean="0">
                <a:solidFill>
                  <a:srgbClr val="0000FF"/>
                </a:solidFill>
                <a:sym typeface="Mathematica1"/>
              </a:rPr>
              <a:t>  is given by the action of a </a:t>
            </a:r>
            <a:r>
              <a:rPr lang="en-US" sz="3600" b="1" i="1" u="sng" dirty="0" smtClean="0">
                <a:solidFill>
                  <a:srgbClr val="0000FF"/>
                </a:solidFill>
                <a:sym typeface="Mathematica1"/>
              </a:rPr>
              <a:t>differential operator</a:t>
            </a:r>
            <a:r>
              <a:rPr lang="en-US" sz="3600" dirty="0" smtClean="0">
                <a:solidFill>
                  <a:srgbClr val="0000FF"/>
                </a:solidFill>
                <a:sym typeface="Mathematica1"/>
              </a:rPr>
              <a:t>: </a:t>
            </a:r>
            <a:endParaRPr lang="en-US" sz="3600" dirty="0">
              <a:solidFill>
                <a:srgbClr val="0000FF"/>
              </a:solidFill>
            </a:endParaRPr>
          </a:p>
        </p:txBody>
      </p:sp>
      <p:grpSp>
        <p:nvGrpSpPr>
          <p:cNvPr id="8196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2362200" y="5943600"/>
            <a:ext cx="4145052" cy="571500"/>
            <a:chOff x="1256" y="1582"/>
            <a:chExt cx="12359" cy="1704"/>
          </a:xfrm>
          <a:solidFill>
            <a:srgbClr val="7030A0"/>
          </a:solidFill>
        </p:grpSpPr>
        <p:sp>
          <p:nvSpPr>
            <p:cNvPr id="8198" name="Freeform 6"/>
            <p:cNvSpPr>
              <a:spLocks noEditPoints="1"/>
            </p:cNvSpPr>
            <p:nvPr/>
          </p:nvSpPr>
          <p:spPr bwMode="auto">
            <a:xfrm>
              <a:off x="1256" y="1695"/>
              <a:ext cx="1217" cy="1111"/>
            </a:xfrm>
            <a:custGeom>
              <a:avLst/>
              <a:gdLst/>
              <a:ahLst/>
              <a:cxnLst>
                <a:cxn ang="0">
                  <a:pos x="578" y="50"/>
                </a:cxn>
                <a:cxn ang="0">
                  <a:pos x="544" y="77"/>
                </a:cxn>
                <a:cxn ang="0">
                  <a:pos x="317" y="1006"/>
                </a:cxn>
                <a:cxn ang="0">
                  <a:pos x="310" y="1026"/>
                </a:cxn>
                <a:cxn ang="0">
                  <a:pos x="306" y="1033"/>
                </a:cxn>
                <a:cxn ang="0">
                  <a:pos x="306" y="1041"/>
                </a:cxn>
                <a:cxn ang="0">
                  <a:pos x="313" y="1053"/>
                </a:cxn>
                <a:cxn ang="0">
                  <a:pos x="329" y="1056"/>
                </a:cxn>
                <a:cxn ang="0">
                  <a:pos x="624" y="1053"/>
                </a:cxn>
                <a:cxn ang="0">
                  <a:pos x="756" y="1006"/>
                </a:cxn>
                <a:cxn ang="0">
                  <a:pos x="854" y="936"/>
                </a:cxn>
                <a:cxn ang="0">
                  <a:pos x="911" y="875"/>
                </a:cxn>
                <a:cxn ang="0">
                  <a:pos x="1006" y="708"/>
                </a:cxn>
                <a:cxn ang="0">
                  <a:pos x="1055" y="534"/>
                </a:cxn>
                <a:cxn ang="0">
                  <a:pos x="1077" y="395"/>
                </a:cxn>
                <a:cxn ang="0">
                  <a:pos x="1074" y="275"/>
                </a:cxn>
                <a:cxn ang="0">
                  <a:pos x="1028" y="158"/>
                </a:cxn>
                <a:cxn ang="0">
                  <a:pos x="949" y="85"/>
                </a:cxn>
                <a:cxn ang="0">
                  <a:pos x="847" y="50"/>
                </a:cxn>
                <a:cxn ang="0">
                  <a:pos x="620" y="46"/>
                </a:cxn>
                <a:cxn ang="0">
                  <a:pos x="843" y="0"/>
                </a:cxn>
                <a:cxn ang="0">
                  <a:pos x="1002" y="31"/>
                </a:cxn>
                <a:cxn ang="0">
                  <a:pos x="1119" y="120"/>
                </a:cxn>
                <a:cxn ang="0">
                  <a:pos x="1191" y="247"/>
                </a:cxn>
                <a:cxn ang="0">
                  <a:pos x="1217" y="410"/>
                </a:cxn>
                <a:cxn ang="0">
                  <a:pos x="1176" y="642"/>
                </a:cxn>
                <a:cxn ang="0">
                  <a:pos x="1058" y="847"/>
                </a:cxn>
                <a:cxn ang="0">
                  <a:pos x="888" y="1006"/>
                </a:cxn>
                <a:cxn ang="0">
                  <a:pos x="680" y="1099"/>
                </a:cxn>
                <a:cxn ang="0">
                  <a:pos x="45" y="1111"/>
                </a:cxn>
                <a:cxn ang="0">
                  <a:pos x="18" y="1111"/>
                </a:cxn>
                <a:cxn ang="0">
                  <a:pos x="3" y="1103"/>
                </a:cxn>
                <a:cxn ang="0">
                  <a:pos x="0" y="1087"/>
                </a:cxn>
                <a:cxn ang="0">
                  <a:pos x="3" y="1068"/>
                </a:cxn>
                <a:cxn ang="0">
                  <a:pos x="15" y="1060"/>
                </a:cxn>
                <a:cxn ang="0">
                  <a:pos x="34" y="1056"/>
                </a:cxn>
                <a:cxn ang="0">
                  <a:pos x="98" y="1056"/>
                </a:cxn>
                <a:cxn ang="0">
                  <a:pos x="158" y="1045"/>
                </a:cxn>
                <a:cxn ang="0">
                  <a:pos x="181" y="1010"/>
                </a:cxn>
                <a:cxn ang="0">
                  <a:pos x="189" y="983"/>
                </a:cxn>
                <a:cxn ang="0">
                  <a:pos x="408" y="96"/>
                </a:cxn>
                <a:cxn ang="0">
                  <a:pos x="408" y="81"/>
                </a:cxn>
                <a:cxn ang="0">
                  <a:pos x="408" y="69"/>
                </a:cxn>
                <a:cxn ang="0">
                  <a:pos x="397" y="58"/>
                </a:cxn>
                <a:cxn ang="0">
                  <a:pos x="374" y="54"/>
                </a:cxn>
                <a:cxn ang="0">
                  <a:pos x="306" y="46"/>
                </a:cxn>
                <a:cxn ang="0">
                  <a:pos x="279" y="46"/>
                </a:cxn>
                <a:cxn ang="0">
                  <a:pos x="264" y="42"/>
                </a:cxn>
                <a:cxn ang="0">
                  <a:pos x="261" y="31"/>
                </a:cxn>
                <a:cxn ang="0">
                  <a:pos x="264" y="11"/>
                </a:cxn>
                <a:cxn ang="0">
                  <a:pos x="276" y="0"/>
                </a:cxn>
                <a:cxn ang="0">
                  <a:pos x="295" y="0"/>
                </a:cxn>
              </a:cxnLst>
              <a:rect l="0" t="0" r="r" b="b"/>
              <a:pathLst>
                <a:path w="1217" h="1111">
                  <a:moveTo>
                    <a:pt x="620" y="46"/>
                  </a:moveTo>
                  <a:lnTo>
                    <a:pt x="578" y="50"/>
                  </a:lnTo>
                  <a:lnTo>
                    <a:pt x="555" y="58"/>
                  </a:lnTo>
                  <a:lnTo>
                    <a:pt x="544" y="77"/>
                  </a:lnTo>
                  <a:lnTo>
                    <a:pt x="533" y="112"/>
                  </a:lnTo>
                  <a:lnTo>
                    <a:pt x="317" y="1006"/>
                  </a:lnTo>
                  <a:lnTo>
                    <a:pt x="313" y="1018"/>
                  </a:lnTo>
                  <a:lnTo>
                    <a:pt x="310" y="1026"/>
                  </a:lnTo>
                  <a:lnTo>
                    <a:pt x="310" y="1029"/>
                  </a:lnTo>
                  <a:lnTo>
                    <a:pt x="306" y="1033"/>
                  </a:lnTo>
                  <a:lnTo>
                    <a:pt x="306" y="1037"/>
                  </a:lnTo>
                  <a:lnTo>
                    <a:pt x="306" y="1041"/>
                  </a:lnTo>
                  <a:lnTo>
                    <a:pt x="310" y="1049"/>
                  </a:lnTo>
                  <a:lnTo>
                    <a:pt x="313" y="1053"/>
                  </a:lnTo>
                  <a:lnTo>
                    <a:pt x="317" y="1056"/>
                  </a:lnTo>
                  <a:lnTo>
                    <a:pt x="329" y="1056"/>
                  </a:lnTo>
                  <a:lnTo>
                    <a:pt x="544" y="1056"/>
                  </a:lnTo>
                  <a:lnTo>
                    <a:pt x="624" y="1053"/>
                  </a:lnTo>
                  <a:lnTo>
                    <a:pt x="695" y="1033"/>
                  </a:lnTo>
                  <a:lnTo>
                    <a:pt x="756" y="1006"/>
                  </a:lnTo>
                  <a:lnTo>
                    <a:pt x="809" y="971"/>
                  </a:lnTo>
                  <a:lnTo>
                    <a:pt x="854" y="936"/>
                  </a:lnTo>
                  <a:lnTo>
                    <a:pt x="888" y="902"/>
                  </a:lnTo>
                  <a:lnTo>
                    <a:pt x="911" y="875"/>
                  </a:lnTo>
                  <a:lnTo>
                    <a:pt x="964" y="793"/>
                  </a:lnTo>
                  <a:lnTo>
                    <a:pt x="1006" y="708"/>
                  </a:lnTo>
                  <a:lnTo>
                    <a:pt x="1036" y="619"/>
                  </a:lnTo>
                  <a:lnTo>
                    <a:pt x="1055" y="534"/>
                  </a:lnTo>
                  <a:lnTo>
                    <a:pt x="1070" y="456"/>
                  </a:lnTo>
                  <a:lnTo>
                    <a:pt x="1077" y="395"/>
                  </a:lnTo>
                  <a:lnTo>
                    <a:pt x="1081" y="348"/>
                  </a:lnTo>
                  <a:lnTo>
                    <a:pt x="1074" y="275"/>
                  </a:lnTo>
                  <a:lnTo>
                    <a:pt x="1055" y="213"/>
                  </a:lnTo>
                  <a:lnTo>
                    <a:pt x="1028" y="158"/>
                  </a:lnTo>
                  <a:lnTo>
                    <a:pt x="994" y="120"/>
                  </a:lnTo>
                  <a:lnTo>
                    <a:pt x="949" y="85"/>
                  </a:lnTo>
                  <a:lnTo>
                    <a:pt x="900" y="66"/>
                  </a:lnTo>
                  <a:lnTo>
                    <a:pt x="847" y="50"/>
                  </a:lnTo>
                  <a:lnTo>
                    <a:pt x="790" y="46"/>
                  </a:lnTo>
                  <a:lnTo>
                    <a:pt x="620" y="46"/>
                  </a:lnTo>
                  <a:close/>
                  <a:moveTo>
                    <a:pt x="306" y="0"/>
                  </a:moveTo>
                  <a:lnTo>
                    <a:pt x="843" y="0"/>
                  </a:lnTo>
                  <a:lnTo>
                    <a:pt x="926" y="7"/>
                  </a:lnTo>
                  <a:lnTo>
                    <a:pt x="1002" y="31"/>
                  </a:lnTo>
                  <a:lnTo>
                    <a:pt x="1066" y="69"/>
                  </a:lnTo>
                  <a:lnTo>
                    <a:pt x="1119" y="120"/>
                  </a:lnTo>
                  <a:lnTo>
                    <a:pt x="1161" y="178"/>
                  </a:lnTo>
                  <a:lnTo>
                    <a:pt x="1191" y="247"/>
                  </a:lnTo>
                  <a:lnTo>
                    <a:pt x="1210" y="329"/>
                  </a:lnTo>
                  <a:lnTo>
                    <a:pt x="1217" y="410"/>
                  </a:lnTo>
                  <a:lnTo>
                    <a:pt x="1206" y="530"/>
                  </a:lnTo>
                  <a:lnTo>
                    <a:pt x="1176" y="642"/>
                  </a:lnTo>
                  <a:lnTo>
                    <a:pt x="1123" y="751"/>
                  </a:lnTo>
                  <a:lnTo>
                    <a:pt x="1058" y="847"/>
                  </a:lnTo>
                  <a:lnTo>
                    <a:pt x="979" y="936"/>
                  </a:lnTo>
                  <a:lnTo>
                    <a:pt x="888" y="1006"/>
                  </a:lnTo>
                  <a:lnTo>
                    <a:pt x="786" y="1064"/>
                  </a:lnTo>
                  <a:lnTo>
                    <a:pt x="680" y="1099"/>
                  </a:lnTo>
                  <a:lnTo>
                    <a:pt x="571" y="1111"/>
                  </a:lnTo>
                  <a:lnTo>
                    <a:pt x="45" y="1111"/>
                  </a:lnTo>
                  <a:lnTo>
                    <a:pt x="30" y="1111"/>
                  </a:lnTo>
                  <a:lnTo>
                    <a:pt x="18" y="1111"/>
                  </a:lnTo>
                  <a:lnTo>
                    <a:pt x="11" y="1107"/>
                  </a:lnTo>
                  <a:lnTo>
                    <a:pt x="3" y="1103"/>
                  </a:lnTo>
                  <a:lnTo>
                    <a:pt x="0" y="1099"/>
                  </a:lnTo>
                  <a:lnTo>
                    <a:pt x="0" y="1087"/>
                  </a:lnTo>
                  <a:lnTo>
                    <a:pt x="0" y="1076"/>
                  </a:lnTo>
                  <a:lnTo>
                    <a:pt x="3" y="1068"/>
                  </a:lnTo>
                  <a:lnTo>
                    <a:pt x="7" y="1064"/>
                  </a:lnTo>
                  <a:lnTo>
                    <a:pt x="15" y="1060"/>
                  </a:lnTo>
                  <a:lnTo>
                    <a:pt x="22" y="1060"/>
                  </a:lnTo>
                  <a:lnTo>
                    <a:pt x="34" y="1056"/>
                  </a:lnTo>
                  <a:lnTo>
                    <a:pt x="45" y="1056"/>
                  </a:lnTo>
                  <a:lnTo>
                    <a:pt x="98" y="1056"/>
                  </a:lnTo>
                  <a:lnTo>
                    <a:pt x="136" y="1053"/>
                  </a:lnTo>
                  <a:lnTo>
                    <a:pt x="158" y="1045"/>
                  </a:lnTo>
                  <a:lnTo>
                    <a:pt x="174" y="1029"/>
                  </a:lnTo>
                  <a:lnTo>
                    <a:pt x="181" y="1010"/>
                  </a:lnTo>
                  <a:lnTo>
                    <a:pt x="189" y="983"/>
                  </a:lnTo>
                  <a:lnTo>
                    <a:pt x="189" y="983"/>
                  </a:lnTo>
                  <a:lnTo>
                    <a:pt x="404" y="108"/>
                  </a:lnTo>
                  <a:lnTo>
                    <a:pt x="408" y="96"/>
                  </a:lnTo>
                  <a:lnTo>
                    <a:pt x="408" y="89"/>
                  </a:lnTo>
                  <a:lnTo>
                    <a:pt x="408" y="81"/>
                  </a:lnTo>
                  <a:lnTo>
                    <a:pt x="408" y="77"/>
                  </a:lnTo>
                  <a:lnTo>
                    <a:pt x="408" y="69"/>
                  </a:lnTo>
                  <a:lnTo>
                    <a:pt x="404" y="62"/>
                  </a:lnTo>
                  <a:lnTo>
                    <a:pt x="397" y="58"/>
                  </a:lnTo>
                  <a:lnTo>
                    <a:pt x="389" y="54"/>
                  </a:lnTo>
                  <a:lnTo>
                    <a:pt x="374" y="54"/>
                  </a:lnTo>
                  <a:lnTo>
                    <a:pt x="340" y="50"/>
                  </a:lnTo>
                  <a:lnTo>
                    <a:pt x="306" y="46"/>
                  </a:lnTo>
                  <a:lnTo>
                    <a:pt x="291" y="46"/>
                  </a:lnTo>
                  <a:lnTo>
                    <a:pt x="279" y="46"/>
                  </a:lnTo>
                  <a:lnTo>
                    <a:pt x="272" y="46"/>
                  </a:lnTo>
                  <a:lnTo>
                    <a:pt x="264" y="42"/>
                  </a:lnTo>
                  <a:lnTo>
                    <a:pt x="261" y="38"/>
                  </a:lnTo>
                  <a:lnTo>
                    <a:pt x="261" y="31"/>
                  </a:lnTo>
                  <a:lnTo>
                    <a:pt x="261" y="19"/>
                  </a:lnTo>
                  <a:lnTo>
                    <a:pt x="264" y="11"/>
                  </a:lnTo>
                  <a:lnTo>
                    <a:pt x="268" y="4"/>
                  </a:lnTo>
                  <a:lnTo>
                    <a:pt x="276" y="0"/>
                  </a:lnTo>
                  <a:lnTo>
                    <a:pt x="283" y="0"/>
                  </a:lnTo>
                  <a:lnTo>
                    <a:pt x="295" y="0"/>
                  </a:lnTo>
                  <a:lnTo>
                    <a:pt x="3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9" name="Freeform 7"/>
            <p:cNvSpPr>
              <a:spLocks/>
            </p:cNvSpPr>
            <p:nvPr/>
          </p:nvSpPr>
          <p:spPr bwMode="auto">
            <a:xfrm>
              <a:off x="2557" y="2535"/>
              <a:ext cx="650" cy="751"/>
            </a:xfrm>
            <a:custGeom>
              <a:avLst/>
              <a:gdLst/>
              <a:ahLst/>
              <a:cxnLst>
                <a:cxn ang="0">
                  <a:pos x="287" y="7"/>
                </a:cxn>
                <a:cxn ang="0">
                  <a:pos x="366" y="62"/>
                </a:cxn>
                <a:cxn ang="0">
                  <a:pos x="416" y="147"/>
                </a:cxn>
                <a:cxn ang="0">
                  <a:pos x="446" y="240"/>
                </a:cxn>
                <a:cxn ang="0">
                  <a:pos x="461" y="317"/>
                </a:cxn>
                <a:cxn ang="0">
                  <a:pos x="465" y="344"/>
                </a:cxn>
                <a:cxn ang="0">
                  <a:pos x="514" y="220"/>
                </a:cxn>
                <a:cxn ang="0">
                  <a:pos x="567" y="108"/>
                </a:cxn>
                <a:cxn ang="0">
                  <a:pos x="605" y="31"/>
                </a:cxn>
                <a:cxn ang="0">
                  <a:pos x="620" y="11"/>
                </a:cxn>
                <a:cxn ang="0">
                  <a:pos x="631" y="7"/>
                </a:cxn>
                <a:cxn ang="0">
                  <a:pos x="639" y="7"/>
                </a:cxn>
                <a:cxn ang="0">
                  <a:pos x="646" y="15"/>
                </a:cxn>
                <a:cxn ang="0">
                  <a:pos x="646" y="31"/>
                </a:cxn>
                <a:cxn ang="0">
                  <a:pos x="608" y="104"/>
                </a:cxn>
                <a:cxn ang="0">
                  <a:pos x="563" y="197"/>
                </a:cxn>
                <a:cxn ang="0">
                  <a:pos x="537" y="263"/>
                </a:cxn>
                <a:cxn ang="0">
                  <a:pos x="499" y="360"/>
                </a:cxn>
                <a:cxn ang="0">
                  <a:pos x="468" y="449"/>
                </a:cxn>
                <a:cxn ang="0">
                  <a:pos x="453" y="542"/>
                </a:cxn>
                <a:cxn ang="0">
                  <a:pos x="427" y="650"/>
                </a:cxn>
                <a:cxn ang="0">
                  <a:pos x="408" y="712"/>
                </a:cxn>
                <a:cxn ang="0">
                  <a:pos x="397" y="735"/>
                </a:cxn>
                <a:cxn ang="0">
                  <a:pos x="389" y="747"/>
                </a:cxn>
                <a:cxn ang="0">
                  <a:pos x="381" y="751"/>
                </a:cxn>
                <a:cxn ang="0">
                  <a:pos x="370" y="751"/>
                </a:cxn>
                <a:cxn ang="0">
                  <a:pos x="363" y="739"/>
                </a:cxn>
                <a:cxn ang="0">
                  <a:pos x="359" y="724"/>
                </a:cxn>
                <a:cxn ang="0">
                  <a:pos x="370" y="662"/>
                </a:cxn>
                <a:cxn ang="0">
                  <a:pos x="393" y="569"/>
                </a:cxn>
                <a:cxn ang="0">
                  <a:pos x="419" y="476"/>
                </a:cxn>
                <a:cxn ang="0">
                  <a:pos x="427" y="437"/>
                </a:cxn>
                <a:cxn ang="0">
                  <a:pos x="423" y="352"/>
                </a:cxn>
                <a:cxn ang="0">
                  <a:pos x="412" y="263"/>
                </a:cxn>
                <a:cxn ang="0">
                  <a:pos x="381" y="178"/>
                </a:cxn>
                <a:cxn ang="0">
                  <a:pos x="321" y="116"/>
                </a:cxn>
                <a:cxn ang="0">
                  <a:pos x="223" y="89"/>
                </a:cxn>
                <a:cxn ang="0">
                  <a:pos x="132" y="108"/>
                </a:cxn>
                <a:cxn ang="0">
                  <a:pos x="60" y="162"/>
                </a:cxn>
                <a:cxn ang="0">
                  <a:pos x="34" y="209"/>
                </a:cxn>
                <a:cxn ang="0">
                  <a:pos x="26" y="216"/>
                </a:cxn>
                <a:cxn ang="0">
                  <a:pos x="15" y="216"/>
                </a:cxn>
                <a:cxn ang="0">
                  <a:pos x="3" y="216"/>
                </a:cxn>
                <a:cxn ang="0">
                  <a:pos x="0" y="205"/>
                </a:cxn>
                <a:cxn ang="0">
                  <a:pos x="7" y="170"/>
                </a:cxn>
                <a:cxn ang="0">
                  <a:pos x="45" y="104"/>
                </a:cxn>
                <a:cxn ang="0">
                  <a:pos x="121" y="35"/>
                </a:cxn>
                <a:cxn ang="0">
                  <a:pos x="238" y="0"/>
                </a:cxn>
              </a:cxnLst>
              <a:rect l="0" t="0" r="r" b="b"/>
              <a:pathLst>
                <a:path w="650" h="751">
                  <a:moveTo>
                    <a:pt x="238" y="0"/>
                  </a:moveTo>
                  <a:lnTo>
                    <a:pt x="287" y="7"/>
                  </a:lnTo>
                  <a:lnTo>
                    <a:pt x="329" y="27"/>
                  </a:lnTo>
                  <a:lnTo>
                    <a:pt x="366" y="62"/>
                  </a:lnTo>
                  <a:lnTo>
                    <a:pt x="393" y="100"/>
                  </a:lnTo>
                  <a:lnTo>
                    <a:pt x="416" y="147"/>
                  </a:lnTo>
                  <a:lnTo>
                    <a:pt x="434" y="193"/>
                  </a:lnTo>
                  <a:lnTo>
                    <a:pt x="446" y="240"/>
                  </a:lnTo>
                  <a:lnTo>
                    <a:pt x="457" y="282"/>
                  </a:lnTo>
                  <a:lnTo>
                    <a:pt x="461" y="317"/>
                  </a:lnTo>
                  <a:lnTo>
                    <a:pt x="465" y="344"/>
                  </a:lnTo>
                  <a:lnTo>
                    <a:pt x="465" y="344"/>
                  </a:lnTo>
                  <a:lnTo>
                    <a:pt x="487" y="282"/>
                  </a:lnTo>
                  <a:lnTo>
                    <a:pt x="514" y="220"/>
                  </a:lnTo>
                  <a:lnTo>
                    <a:pt x="540" y="162"/>
                  </a:lnTo>
                  <a:lnTo>
                    <a:pt x="567" y="108"/>
                  </a:lnTo>
                  <a:lnTo>
                    <a:pt x="586" y="66"/>
                  </a:lnTo>
                  <a:lnTo>
                    <a:pt x="605" y="31"/>
                  </a:lnTo>
                  <a:lnTo>
                    <a:pt x="612" y="15"/>
                  </a:lnTo>
                  <a:lnTo>
                    <a:pt x="620" y="11"/>
                  </a:lnTo>
                  <a:lnTo>
                    <a:pt x="627" y="7"/>
                  </a:lnTo>
                  <a:lnTo>
                    <a:pt x="631" y="7"/>
                  </a:lnTo>
                  <a:lnTo>
                    <a:pt x="635" y="7"/>
                  </a:lnTo>
                  <a:lnTo>
                    <a:pt x="639" y="7"/>
                  </a:lnTo>
                  <a:lnTo>
                    <a:pt x="642" y="11"/>
                  </a:lnTo>
                  <a:lnTo>
                    <a:pt x="646" y="15"/>
                  </a:lnTo>
                  <a:lnTo>
                    <a:pt x="650" y="23"/>
                  </a:lnTo>
                  <a:lnTo>
                    <a:pt x="646" y="31"/>
                  </a:lnTo>
                  <a:lnTo>
                    <a:pt x="642" y="38"/>
                  </a:lnTo>
                  <a:lnTo>
                    <a:pt x="608" y="104"/>
                  </a:lnTo>
                  <a:lnTo>
                    <a:pt x="582" y="158"/>
                  </a:lnTo>
                  <a:lnTo>
                    <a:pt x="563" y="197"/>
                  </a:lnTo>
                  <a:lnTo>
                    <a:pt x="552" y="228"/>
                  </a:lnTo>
                  <a:lnTo>
                    <a:pt x="537" y="263"/>
                  </a:lnTo>
                  <a:lnTo>
                    <a:pt x="518" y="309"/>
                  </a:lnTo>
                  <a:lnTo>
                    <a:pt x="499" y="360"/>
                  </a:lnTo>
                  <a:lnTo>
                    <a:pt x="480" y="406"/>
                  </a:lnTo>
                  <a:lnTo>
                    <a:pt x="468" y="449"/>
                  </a:lnTo>
                  <a:lnTo>
                    <a:pt x="461" y="480"/>
                  </a:lnTo>
                  <a:lnTo>
                    <a:pt x="453" y="542"/>
                  </a:lnTo>
                  <a:lnTo>
                    <a:pt x="438" y="600"/>
                  </a:lnTo>
                  <a:lnTo>
                    <a:pt x="427" y="650"/>
                  </a:lnTo>
                  <a:lnTo>
                    <a:pt x="416" y="693"/>
                  </a:lnTo>
                  <a:lnTo>
                    <a:pt x="408" y="712"/>
                  </a:lnTo>
                  <a:lnTo>
                    <a:pt x="404" y="727"/>
                  </a:lnTo>
                  <a:lnTo>
                    <a:pt x="397" y="735"/>
                  </a:lnTo>
                  <a:lnTo>
                    <a:pt x="393" y="743"/>
                  </a:lnTo>
                  <a:lnTo>
                    <a:pt x="389" y="747"/>
                  </a:lnTo>
                  <a:lnTo>
                    <a:pt x="385" y="751"/>
                  </a:lnTo>
                  <a:lnTo>
                    <a:pt x="381" y="751"/>
                  </a:lnTo>
                  <a:lnTo>
                    <a:pt x="378" y="751"/>
                  </a:lnTo>
                  <a:lnTo>
                    <a:pt x="370" y="751"/>
                  </a:lnTo>
                  <a:lnTo>
                    <a:pt x="366" y="743"/>
                  </a:lnTo>
                  <a:lnTo>
                    <a:pt x="363" y="739"/>
                  </a:lnTo>
                  <a:lnTo>
                    <a:pt x="359" y="731"/>
                  </a:lnTo>
                  <a:lnTo>
                    <a:pt x="359" y="724"/>
                  </a:lnTo>
                  <a:lnTo>
                    <a:pt x="363" y="700"/>
                  </a:lnTo>
                  <a:lnTo>
                    <a:pt x="370" y="662"/>
                  </a:lnTo>
                  <a:lnTo>
                    <a:pt x="378" y="619"/>
                  </a:lnTo>
                  <a:lnTo>
                    <a:pt x="393" y="569"/>
                  </a:lnTo>
                  <a:lnTo>
                    <a:pt x="404" y="522"/>
                  </a:lnTo>
                  <a:lnTo>
                    <a:pt x="419" y="476"/>
                  </a:lnTo>
                  <a:lnTo>
                    <a:pt x="423" y="460"/>
                  </a:lnTo>
                  <a:lnTo>
                    <a:pt x="427" y="437"/>
                  </a:lnTo>
                  <a:lnTo>
                    <a:pt x="427" y="391"/>
                  </a:lnTo>
                  <a:lnTo>
                    <a:pt x="423" y="352"/>
                  </a:lnTo>
                  <a:lnTo>
                    <a:pt x="419" y="306"/>
                  </a:lnTo>
                  <a:lnTo>
                    <a:pt x="412" y="263"/>
                  </a:lnTo>
                  <a:lnTo>
                    <a:pt x="400" y="216"/>
                  </a:lnTo>
                  <a:lnTo>
                    <a:pt x="381" y="178"/>
                  </a:lnTo>
                  <a:lnTo>
                    <a:pt x="355" y="143"/>
                  </a:lnTo>
                  <a:lnTo>
                    <a:pt x="321" y="116"/>
                  </a:lnTo>
                  <a:lnTo>
                    <a:pt x="276" y="96"/>
                  </a:lnTo>
                  <a:lnTo>
                    <a:pt x="223" y="89"/>
                  </a:lnTo>
                  <a:lnTo>
                    <a:pt x="177" y="96"/>
                  </a:lnTo>
                  <a:lnTo>
                    <a:pt x="132" y="108"/>
                  </a:lnTo>
                  <a:lnTo>
                    <a:pt x="90" y="131"/>
                  </a:lnTo>
                  <a:lnTo>
                    <a:pt x="60" y="162"/>
                  </a:lnTo>
                  <a:lnTo>
                    <a:pt x="37" y="197"/>
                  </a:lnTo>
                  <a:lnTo>
                    <a:pt x="34" y="209"/>
                  </a:lnTo>
                  <a:lnTo>
                    <a:pt x="30" y="216"/>
                  </a:lnTo>
                  <a:lnTo>
                    <a:pt x="26" y="216"/>
                  </a:lnTo>
                  <a:lnTo>
                    <a:pt x="18" y="216"/>
                  </a:lnTo>
                  <a:lnTo>
                    <a:pt x="15" y="216"/>
                  </a:lnTo>
                  <a:lnTo>
                    <a:pt x="11" y="216"/>
                  </a:lnTo>
                  <a:lnTo>
                    <a:pt x="3" y="216"/>
                  </a:lnTo>
                  <a:lnTo>
                    <a:pt x="0" y="213"/>
                  </a:lnTo>
                  <a:lnTo>
                    <a:pt x="0" y="205"/>
                  </a:lnTo>
                  <a:lnTo>
                    <a:pt x="0" y="193"/>
                  </a:lnTo>
                  <a:lnTo>
                    <a:pt x="7" y="170"/>
                  </a:lnTo>
                  <a:lnTo>
                    <a:pt x="22" y="139"/>
                  </a:lnTo>
                  <a:lnTo>
                    <a:pt x="45" y="104"/>
                  </a:lnTo>
                  <a:lnTo>
                    <a:pt x="83" y="66"/>
                  </a:lnTo>
                  <a:lnTo>
                    <a:pt x="121" y="35"/>
                  </a:lnTo>
                  <a:lnTo>
                    <a:pt x="173" y="7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0" name="Freeform 8"/>
            <p:cNvSpPr>
              <a:spLocks/>
            </p:cNvSpPr>
            <p:nvPr/>
          </p:nvSpPr>
          <p:spPr bwMode="auto">
            <a:xfrm>
              <a:off x="3385" y="1695"/>
              <a:ext cx="1312" cy="1111"/>
            </a:xfrm>
            <a:custGeom>
              <a:avLst/>
              <a:gdLst/>
              <a:ahLst/>
              <a:cxnLst>
                <a:cxn ang="0">
                  <a:pos x="1217" y="0"/>
                </a:cxn>
                <a:cxn ang="0">
                  <a:pos x="1312" y="7"/>
                </a:cxn>
                <a:cxn ang="0">
                  <a:pos x="1312" y="31"/>
                </a:cxn>
                <a:cxn ang="0">
                  <a:pos x="1289" y="46"/>
                </a:cxn>
                <a:cxn ang="0">
                  <a:pos x="1112" y="104"/>
                </a:cxn>
                <a:cxn ang="0">
                  <a:pos x="979" y="232"/>
                </a:cxn>
                <a:cxn ang="0">
                  <a:pos x="794" y="437"/>
                </a:cxn>
                <a:cxn ang="0">
                  <a:pos x="828" y="677"/>
                </a:cxn>
                <a:cxn ang="0">
                  <a:pos x="957" y="987"/>
                </a:cxn>
                <a:cxn ang="0">
                  <a:pos x="1040" y="1056"/>
                </a:cxn>
                <a:cxn ang="0">
                  <a:pos x="1112" y="1060"/>
                </a:cxn>
                <a:cxn ang="0">
                  <a:pos x="1119" y="1091"/>
                </a:cxn>
                <a:cxn ang="0">
                  <a:pos x="1100" y="1111"/>
                </a:cxn>
                <a:cxn ang="0">
                  <a:pos x="1002" y="1107"/>
                </a:cxn>
                <a:cxn ang="0">
                  <a:pos x="813" y="1107"/>
                </a:cxn>
                <a:cxn ang="0">
                  <a:pos x="703" y="1107"/>
                </a:cxn>
                <a:cxn ang="0">
                  <a:pos x="688" y="1087"/>
                </a:cxn>
                <a:cxn ang="0">
                  <a:pos x="703" y="1060"/>
                </a:cxn>
                <a:cxn ang="0">
                  <a:pos x="790" y="1037"/>
                </a:cxn>
                <a:cxn ang="0">
                  <a:pos x="813" y="1006"/>
                </a:cxn>
                <a:cxn ang="0">
                  <a:pos x="503" y="758"/>
                </a:cxn>
                <a:cxn ang="0">
                  <a:pos x="295" y="1010"/>
                </a:cxn>
                <a:cxn ang="0">
                  <a:pos x="348" y="1056"/>
                </a:cxn>
                <a:cxn ang="0">
                  <a:pos x="374" y="1064"/>
                </a:cxn>
                <a:cxn ang="0">
                  <a:pos x="374" y="1099"/>
                </a:cxn>
                <a:cxn ang="0">
                  <a:pos x="355" y="1111"/>
                </a:cxn>
                <a:cxn ang="0">
                  <a:pos x="98" y="1107"/>
                </a:cxn>
                <a:cxn ang="0">
                  <a:pos x="4" y="1103"/>
                </a:cxn>
                <a:cxn ang="0">
                  <a:pos x="4" y="1080"/>
                </a:cxn>
                <a:cxn ang="0">
                  <a:pos x="26" y="1060"/>
                </a:cxn>
                <a:cxn ang="0">
                  <a:pos x="212" y="995"/>
                </a:cxn>
                <a:cxn ang="0">
                  <a:pos x="438" y="100"/>
                </a:cxn>
                <a:cxn ang="0">
                  <a:pos x="370" y="50"/>
                </a:cxn>
                <a:cxn ang="0">
                  <a:pos x="295" y="46"/>
                </a:cxn>
                <a:cxn ang="0">
                  <a:pos x="283" y="19"/>
                </a:cxn>
                <a:cxn ang="0">
                  <a:pos x="302" y="0"/>
                </a:cxn>
                <a:cxn ang="0">
                  <a:pos x="401" y="0"/>
                </a:cxn>
                <a:cxn ang="0">
                  <a:pos x="692" y="0"/>
                </a:cxn>
                <a:cxn ang="0">
                  <a:pos x="711" y="4"/>
                </a:cxn>
                <a:cxn ang="0">
                  <a:pos x="711" y="38"/>
                </a:cxn>
                <a:cxn ang="0">
                  <a:pos x="684" y="46"/>
                </a:cxn>
                <a:cxn ang="0">
                  <a:pos x="590" y="96"/>
                </a:cxn>
                <a:cxn ang="0">
                  <a:pos x="730" y="441"/>
                </a:cxn>
                <a:cxn ang="0">
                  <a:pos x="1009" y="131"/>
                </a:cxn>
                <a:cxn ang="0">
                  <a:pos x="1002" y="62"/>
                </a:cxn>
                <a:cxn ang="0">
                  <a:pos x="949" y="46"/>
                </a:cxn>
                <a:cxn ang="0">
                  <a:pos x="938" y="19"/>
                </a:cxn>
                <a:cxn ang="0">
                  <a:pos x="957" y="0"/>
                </a:cxn>
              </a:cxnLst>
              <a:rect l="0" t="0" r="r" b="b"/>
              <a:pathLst>
                <a:path w="1312" h="1111">
                  <a:moveTo>
                    <a:pt x="968" y="0"/>
                  </a:moveTo>
                  <a:lnTo>
                    <a:pt x="1055" y="0"/>
                  </a:lnTo>
                  <a:lnTo>
                    <a:pt x="1142" y="4"/>
                  </a:lnTo>
                  <a:lnTo>
                    <a:pt x="1217" y="0"/>
                  </a:lnTo>
                  <a:lnTo>
                    <a:pt x="1293" y="0"/>
                  </a:lnTo>
                  <a:lnTo>
                    <a:pt x="1301" y="0"/>
                  </a:lnTo>
                  <a:lnTo>
                    <a:pt x="1308" y="4"/>
                  </a:lnTo>
                  <a:lnTo>
                    <a:pt x="1312" y="7"/>
                  </a:lnTo>
                  <a:lnTo>
                    <a:pt x="1312" y="11"/>
                  </a:lnTo>
                  <a:lnTo>
                    <a:pt x="1312" y="15"/>
                  </a:lnTo>
                  <a:lnTo>
                    <a:pt x="1312" y="15"/>
                  </a:lnTo>
                  <a:lnTo>
                    <a:pt x="1312" y="31"/>
                  </a:lnTo>
                  <a:lnTo>
                    <a:pt x="1308" y="38"/>
                  </a:lnTo>
                  <a:lnTo>
                    <a:pt x="1304" y="42"/>
                  </a:lnTo>
                  <a:lnTo>
                    <a:pt x="1297" y="46"/>
                  </a:lnTo>
                  <a:lnTo>
                    <a:pt x="1289" y="46"/>
                  </a:lnTo>
                  <a:lnTo>
                    <a:pt x="1278" y="46"/>
                  </a:lnTo>
                  <a:lnTo>
                    <a:pt x="1214" y="58"/>
                  </a:lnTo>
                  <a:lnTo>
                    <a:pt x="1157" y="77"/>
                  </a:lnTo>
                  <a:lnTo>
                    <a:pt x="1112" y="104"/>
                  </a:lnTo>
                  <a:lnTo>
                    <a:pt x="1078" y="131"/>
                  </a:lnTo>
                  <a:lnTo>
                    <a:pt x="1051" y="155"/>
                  </a:lnTo>
                  <a:lnTo>
                    <a:pt x="1021" y="189"/>
                  </a:lnTo>
                  <a:lnTo>
                    <a:pt x="979" y="232"/>
                  </a:lnTo>
                  <a:lnTo>
                    <a:pt x="934" y="282"/>
                  </a:lnTo>
                  <a:lnTo>
                    <a:pt x="888" y="336"/>
                  </a:lnTo>
                  <a:lnTo>
                    <a:pt x="839" y="387"/>
                  </a:lnTo>
                  <a:lnTo>
                    <a:pt x="794" y="437"/>
                  </a:lnTo>
                  <a:lnTo>
                    <a:pt x="749" y="484"/>
                  </a:lnTo>
                  <a:lnTo>
                    <a:pt x="767" y="534"/>
                  </a:lnTo>
                  <a:lnTo>
                    <a:pt x="794" y="600"/>
                  </a:lnTo>
                  <a:lnTo>
                    <a:pt x="828" y="677"/>
                  </a:lnTo>
                  <a:lnTo>
                    <a:pt x="858" y="755"/>
                  </a:lnTo>
                  <a:lnTo>
                    <a:pt x="896" y="840"/>
                  </a:lnTo>
                  <a:lnTo>
                    <a:pt x="926" y="917"/>
                  </a:lnTo>
                  <a:lnTo>
                    <a:pt x="957" y="987"/>
                  </a:lnTo>
                  <a:lnTo>
                    <a:pt x="968" y="1018"/>
                  </a:lnTo>
                  <a:lnTo>
                    <a:pt x="983" y="1041"/>
                  </a:lnTo>
                  <a:lnTo>
                    <a:pt x="1006" y="1053"/>
                  </a:lnTo>
                  <a:lnTo>
                    <a:pt x="1040" y="1056"/>
                  </a:lnTo>
                  <a:lnTo>
                    <a:pt x="1093" y="1056"/>
                  </a:lnTo>
                  <a:lnTo>
                    <a:pt x="1096" y="1056"/>
                  </a:lnTo>
                  <a:lnTo>
                    <a:pt x="1104" y="1060"/>
                  </a:lnTo>
                  <a:lnTo>
                    <a:pt x="1112" y="1060"/>
                  </a:lnTo>
                  <a:lnTo>
                    <a:pt x="1115" y="1064"/>
                  </a:lnTo>
                  <a:lnTo>
                    <a:pt x="1119" y="1072"/>
                  </a:lnTo>
                  <a:lnTo>
                    <a:pt x="1123" y="1080"/>
                  </a:lnTo>
                  <a:lnTo>
                    <a:pt x="1119" y="1091"/>
                  </a:lnTo>
                  <a:lnTo>
                    <a:pt x="1115" y="1099"/>
                  </a:lnTo>
                  <a:lnTo>
                    <a:pt x="1112" y="1103"/>
                  </a:lnTo>
                  <a:lnTo>
                    <a:pt x="1108" y="1107"/>
                  </a:lnTo>
                  <a:lnTo>
                    <a:pt x="1100" y="1111"/>
                  </a:lnTo>
                  <a:lnTo>
                    <a:pt x="1096" y="1111"/>
                  </a:lnTo>
                  <a:lnTo>
                    <a:pt x="1093" y="1111"/>
                  </a:lnTo>
                  <a:lnTo>
                    <a:pt x="1051" y="1107"/>
                  </a:lnTo>
                  <a:lnTo>
                    <a:pt x="1002" y="1107"/>
                  </a:lnTo>
                  <a:lnTo>
                    <a:pt x="953" y="1107"/>
                  </a:lnTo>
                  <a:lnTo>
                    <a:pt x="915" y="1103"/>
                  </a:lnTo>
                  <a:lnTo>
                    <a:pt x="870" y="1107"/>
                  </a:lnTo>
                  <a:lnTo>
                    <a:pt x="813" y="1107"/>
                  </a:lnTo>
                  <a:lnTo>
                    <a:pt x="756" y="1107"/>
                  </a:lnTo>
                  <a:lnTo>
                    <a:pt x="714" y="1111"/>
                  </a:lnTo>
                  <a:lnTo>
                    <a:pt x="711" y="1111"/>
                  </a:lnTo>
                  <a:lnTo>
                    <a:pt x="703" y="1107"/>
                  </a:lnTo>
                  <a:lnTo>
                    <a:pt x="699" y="1107"/>
                  </a:lnTo>
                  <a:lnTo>
                    <a:pt x="692" y="1103"/>
                  </a:lnTo>
                  <a:lnTo>
                    <a:pt x="692" y="1099"/>
                  </a:lnTo>
                  <a:lnTo>
                    <a:pt x="688" y="1087"/>
                  </a:lnTo>
                  <a:lnTo>
                    <a:pt x="688" y="1080"/>
                  </a:lnTo>
                  <a:lnTo>
                    <a:pt x="692" y="1072"/>
                  </a:lnTo>
                  <a:lnTo>
                    <a:pt x="699" y="1064"/>
                  </a:lnTo>
                  <a:lnTo>
                    <a:pt x="703" y="1060"/>
                  </a:lnTo>
                  <a:lnTo>
                    <a:pt x="714" y="1060"/>
                  </a:lnTo>
                  <a:lnTo>
                    <a:pt x="722" y="1056"/>
                  </a:lnTo>
                  <a:lnTo>
                    <a:pt x="764" y="1053"/>
                  </a:lnTo>
                  <a:lnTo>
                    <a:pt x="790" y="1037"/>
                  </a:lnTo>
                  <a:lnTo>
                    <a:pt x="809" y="1026"/>
                  </a:lnTo>
                  <a:lnTo>
                    <a:pt x="813" y="1014"/>
                  </a:lnTo>
                  <a:lnTo>
                    <a:pt x="813" y="1010"/>
                  </a:lnTo>
                  <a:lnTo>
                    <a:pt x="813" y="1006"/>
                  </a:lnTo>
                  <a:lnTo>
                    <a:pt x="809" y="998"/>
                  </a:lnTo>
                  <a:lnTo>
                    <a:pt x="805" y="991"/>
                  </a:lnTo>
                  <a:lnTo>
                    <a:pt x="643" y="600"/>
                  </a:lnTo>
                  <a:lnTo>
                    <a:pt x="503" y="758"/>
                  </a:lnTo>
                  <a:lnTo>
                    <a:pt x="340" y="936"/>
                  </a:lnTo>
                  <a:lnTo>
                    <a:pt x="321" y="956"/>
                  </a:lnTo>
                  <a:lnTo>
                    <a:pt x="302" y="983"/>
                  </a:lnTo>
                  <a:lnTo>
                    <a:pt x="295" y="1010"/>
                  </a:lnTo>
                  <a:lnTo>
                    <a:pt x="302" y="1033"/>
                  </a:lnTo>
                  <a:lnTo>
                    <a:pt x="314" y="1045"/>
                  </a:lnTo>
                  <a:lnTo>
                    <a:pt x="333" y="1053"/>
                  </a:lnTo>
                  <a:lnTo>
                    <a:pt x="348" y="1056"/>
                  </a:lnTo>
                  <a:lnTo>
                    <a:pt x="359" y="1056"/>
                  </a:lnTo>
                  <a:lnTo>
                    <a:pt x="363" y="1060"/>
                  </a:lnTo>
                  <a:lnTo>
                    <a:pt x="367" y="1060"/>
                  </a:lnTo>
                  <a:lnTo>
                    <a:pt x="374" y="1064"/>
                  </a:lnTo>
                  <a:lnTo>
                    <a:pt x="378" y="1068"/>
                  </a:lnTo>
                  <a:lnTo>
                    <a:pt x="378" y="1076"/>
                  </a:lnTo>
                  <a:lnTo>
                    <a:pt x="378" y="1087"/>
                  </a:lnTo>
                  <a:lnTo>
                    <a:pt x="374" y="1099"/>
                  </a:lnTo>
                  <a:lnTo>
                    <a:pt x="370" y="1103"/>
                  </a:lnTo>
                  <a:lnTo>
                    <a:pt x="367" y="1107"/>
                  </a:lnTo>
                  <a:lnTo>
                    <a:pt x="359" y="1107"/>
                  </a:lnTo>
                  <a:lnTo>
                    <a:pt x="355" y="1111"/>
                  </a:lnTo>
                  <a:lnTo>
                    <a:pt x="351" y="1111"/>
                  </a:lnTo>
                  <a:lnTo>
                    <a:pt x="261" y="1107"/>
                  </a:lnTo>
                  <a:lnTo>
                    <a:pt x="170" y="1103"/>
                  </a:lnTo>
                  <a:lnTo>
                    <a:pt x="98" y="1107"/>
                  </a:lnTo>
                  <a:lnTo>
                    <a:pt x="22" y="1111"/>
                  </a:lnTo>
                  <a:lnTo>
                    <a:pt x="11" y="1107"/>
                  </a:lnTo>
                  <a:lnTo>
                    <a:pt x="7" y="1107"/>
                  </a:lnTo>
                  <a:lnTo>
                    <a:pt x="4" y="1103"/>
                  </a:lnTo>
                  <a:lnTo>
                    <a:pt x="4" y="1099"/>
                  </a:lnTo>
                  <a:lnTo>
                    <a:pt x="0" y="1095"/>
                  </a:lnTo>
                  <a:lnTo>
                    <a:pt x="0" y="1091"/>
                  </a:lnTo>
                  <a:lnTo>
                    <a:pt x="4" y="1080"/>
                  </a:lnTo>
                  <a:lnTo>
                    <a:pt x="7" y="1068"/>
                  </a:lnTo>
                  <a:lnTo>
                    <a:pt x="11" y="1064"/>
                  </a:lnTo>
                  <a:lnTo>
                    <a:pt x="19" y="1060"/>
                  </a:lnTo>
                  <a:lnTo>
                    <a:pt x="26" y="1060"/>
                  </a:lnTo>
                  <a:lnTo>
                    <a:pt x="38" y="1056"/>
                  </a:lnTo>
                  <a:lnTo>
                    <a:pt x="98" y="1049"/>
                  </a:lnTo>
                  <a:lnTo>
                    <a:pt x="155" y="1029"/>
                  </a:lnTo>
                  <a:lnTo>
                    <a:pt x="212" y="995"/>
                  </a:lnTo>
                  <a:lnTo>
                    <a:pt x="272" y="944"/>
                  </a:lnTo>
                  <a:lnTo>
                    <a:pt x="291" y="925"/>
                  </a:lnTo>
                  <a:lnTo>
                    <a:pt x="628" y="553"/>
                  </a:lnTo>
                  <a:lnTo>
                    <a:pt x="438" y="100"/>
                  </a:lnTo>
                  <a:lnTo>
                    <a:pt x="431" y="81"/>
                  </a:lnTo>
                  <a:lnTo>
                    <a:pt x="420" y="66"/>
                  </a:lnTo>
                  <a:lnTo>
                    <a:pt x="401" y="58"/>
                  </a:lnTo>
                  <a:lnTo>
                    <a:pt x="370" y="50"/>
                  </a:lnTo>
                  <a:lnTo>
                    <a:pt x="321" y="46"/>
                  </a:lnTo>
                  <a:lnTo>
                    <a:pt x="310" y="46"/>
                  </a:lnTo>
                  <a:lnTo>
                    <a:pt x="302" y="46"/>
                  </a:lnTo>
                  <a:lnTo>
                    <a:pt x="295" y="46"/>
                  </a:lnTo>
                  <a:lnTo>
                    <a:pt x="287" y="42"/>
                  </a:lnTo>
                  <a:lnTo>
                    <a:pt x="283" y="38"/>
                  </a:lnTo>
                  <a:lnTo>
                    <a:pt x="283" y="31"/>
                  </a:lnTo>
                  <a:lnTo>
                    <a:pt x="283" y="19"/>
                  </a:lnTo>
                  <a:lnTo>
                    <a:pt x="287" y="11"/>
                  </a:lnTo>
                  <a:lnTo>
                    <a:pt x="291" y="4"/>
                  </a:lnTo>
                  <a:lnTo>
                    <a:pt x="298" y="0"/>
                  </a:lnTo>
                  <a:lnTo>
                    <a:pt x="302" y="0"/>
                  </a:lnTo>
                  <a:lnTo>
                    <a:pt x="306" y="0"/>
                  </a:lnTo>
                  <a:lnTo>
                    <a:pt x="310" y="0"/>
                  </a:lnTo>
                  <a:lnTo>
                    <a:pt x="351" y="0"/>
                  </a:lnTo>
                  <a:lnTo>
                    <a:pt x="401" y="0"/>
                  </a:lnTo>
                  <a:lnTo>
                    <a:pt x="454" y="4"/>
                  </a:lnTo>
                  <a:lnTo>
                    <a:pt x="491" y="4"/>
                  </a:lnTo>
                  <a:lnTo>
                    <a:pt x="590" y="0"/>
                  </a:lnTo>
                  <a:lnTo>
                    <a:pt x="692" y="0"/>
                  </a:lnTo>
                  <a:lnTo>
                    <a:pt x="696" y="0"/>
                  </a:lnTo>
                  <a:lnTo>
                    <a:pt x="699" y="0"/>
                  </a:lnTo>
                  <a:lnTo>
                    <a:pt x="703" y="0"/>
                  </a:lnTo>
                  <a:lnTo>
                    <a:pt x="711" y="4"/>
                  </a:lnTo>
                  <a:lnTo>
                    <a:pt x="711" y="7"/>
                  </a:lnTo>
                  <a:lnTo>
                    <a:pt x="714" y="15"/>
                  </a:lnTo>
                  <a:lnTo>
                    <a:pt x="711" y="31"/>
                  </a:lnTo>
                  <a:lnTo>
                    <a:pt x="711" y="38"/>
                  </a:lnTo>
                  <a:lnTo>
                    <a:pt x="703" y="42"/>
                  </a:lnTo>
                  <a:lnTo>
                    <a:pt x="699" y="46"/>
                  </a:lnTo>
                  <a:lnTo>
                    <a:pt x="692" y="46"/>
                  </a:lnTo>
                  <a:lnTo>
                    <a:pt x="684" y="46"/>
                  </a:lnTo>
                  <a:lnTo>
                    <a:pt x="639" y="58"/>
                  </a:lnTo>
                  <a:lnTo>
                    <a:pt x="612" y="69"/>
                  </a:lnTo>
                  <a:lnTo>
                    <a:pt x="593" y="85"/>
                  </a:lnTo>
                  <a:lnTo>
                    <a:pt x="590" y="96"/>
                  </a:lnTo>
                  <a:lnTo>
                    <a:pt x="590" y="100"/>
                  </a:lnTo>
                  <a:lnTo>
                    <a:pt x="593" y="104"/>
                  </a:lnTo>
                  <a:lnTo>
                    <a:pt x="597" y="116"/>
                  </a:lnTo>
                  <a:lnTo>
                    <a:pt x="730" y="441"/>
                  </a:lnTo>
                  <a:lnTo>
                    <a:pt x="730" y="441"/>
                  </a:lnTo>
                  <a:lnTo>
                    <a:pt x="987" y="158"/>
                  </a:lnTo>
                  <a:lnTo>
                    <a:pt x="998" y="147"/>
                  </a:lnTo>
                  <a:lnTo>
                    <a:pt x="1009" y="131"/>
                  </a:lnTo>
                  <a:lnTo>
                    <a:pt x="1017" y="116"/>
                  </a:lnTo>
                  <a:lnTo>
                    <a:pt x="1017" y="100"/>
                  </a:lnTo>
                  <a:lnTo>
                    <a:pt x="1013" y="77"/>
                  </a:lnTo>
                  <a:lnTo>
                    <a:pt x="1002" y="62"/>
                  </a:lnTo>
                  <a:lnTo>
                    <a:pt x="983" y="54"/>
                  </a:lnTo>
                  <a:lnTo>
                    <a:pt x="968" y="50"/>
                  </a:lnTo>
                  <a:lnTo>
                    <a:pt x="957" y="46"/>
                  </a:lnTo>
                  <a:lnTo>
                    <a:pt x="949" y="46"/>
                  </a:lnTo>
                  <a:lnTo>
                    <a:pt x="941" y="42"/>
                  </a:lnTo>
                  <a:lnTo>
                    <a:pt x="938" y="38"/>
                  </a:lnTo>
                  <a:lnTo>
                    <a:pt x="938" y="31"/>
                  </a:lnTo>
                  <a:lnTo>
                    <a:pt x="938" y="19"/>
                  </a:lnTo>
                  <a:lnTo>
                    <a:pt x="941" y="11"/>
                  </a:lnTo>
                  <a:lnTo>
                    <a:pt x="945" y="4"/>
                  </a:lnTo>
                  <a:lnTo>
                    <a:pt x="949" y="0"/>
                  </a:lnTo>
                  <a:lnTo>
                    <a:pt x="957" y="0"/>
                  </a:lnTo>
                  <a:lnTo>
                    <a:pt x="960" y="0"/>
                  </a:lnTo>
                  <a:lnTo>
                    <a:pt x="9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1" name="Freeform 9"/>
            <p:cNvSpPr>
              <a:spLocks noEditPoints="1"/>
            </p:cNvSpPr>
            <p:nvPr/>
          </p:nvSpPr>
          <p:spPr bwMode="auto">
            <a:xfrm>
              <a:off x="4727" y="2535"/>
              <a:ext cx="575" cy="751"/>
            </a:xfrm>
            <a:custGeom>
              <a:avLst/>
              <a:gdLst/>
              <a:ahLst/>
              <a:cxnLst>
                <a:cxn ang="0">
                  <a:pos x="344" y="38"/>
                </a:cxn>
                <a:cxn ang="0">
                  <a:pos x="250" y="124"/>
                </a:cxn>
                <a:cxn ang="0">
                  <a:pos x="223" y="170"/>
                </a:cxn>
                <a:cxn ang="0">
                  <a:pos x="204" y="236"/>
                </a:cxn>
                <a:cxn ang="0">
                  <a:pos x="174" y="344"/>
                </a:cxn>
                <a:cxn ang="0">
                  <a:pos x="170" y="364"/>
                </a:cxn>
                <a:cxn ang="0">
                  <a:pos x="167" y="379"/>
                </a:cxn>
                <a:cxn ang="0">
                  <a:pos x="167" y="398"/>
                </a:cxn>
                <a:cxn ang="0">
                  <a:pos x="189" y="441"/>
                </a:cxn>
                <a:cxn ang="0">
                  <a:pos x="239" y="480"/>
                </a:cxn>
                <a:cxn ang="0">
                  <a:pos x="303" y="480"/>
                </a:cxn>
                <a:cxn ang="0">
                  <a:pos x="378" y="433"/>
                </a:cxn>
                <a:cxn ang="0">
                  <a:pos x="439" y="340"/>
                </a:cxn>
                <a:cxn ang="0">
                  <a:pos x="469" y="236"/>
                </a:cxn>
                <a:cxn ang="0">
                  <a:pos x="481" y="147"/>
                </a:cxn>
                <a:cxn ang="0">
                  <a:pos x="462" y="69"/>
                </a:cxn>
                <a:cxn ang="0">
                  <a:pos x="420" y="35"/>
                </a:cxn>
                <a:cxn ang="0">
                  <a:pos x="394" y="0"/>
                </a:cxn>
                <a:cxn ang="0">
                  <a:pos x="484" y="23"/>
                </a:cxn>
                <a:cxn ang="0">
                  <a:pos x="549" y="89"/>
                </a:cxn>
                <a:cxn ang="0">
                  <a:pos x="575" y="193"/>
                </a:cxn>
                <a:cxn ang="0">
                  <a:pos x="530" y="352"/>
                </a:cxn>
                <a:cxn ang="0">
                  <a:pos x="416" y="468"/>
                </a:cxn>
                <a:cxn ang="0">
                  <a:pos x="276" y="515"/>
                </a:cxn>
                <a:cxn ang="0">
                  <a:pos x="201" y="495"/>
                </a:cxn>
                <a:cxn ang="0">
                  <a:pos x="159" y="460"/>
                </a:cxn>
                <a:cxn ang="0">
                  <a:pos x="144" y="480"/>
                </a:cxn>
                <a:cxn ang="0">
                  <a:pos x="118" y="584"/>
                </a:cxn>
                <a:cxn ang="0">
                  <a:pos x="95" y="677"/>
                </a:cxn>
                <a:cxn ang="0">
                  <a:pos x="76" y="727"/>
                </a:cxn>
                <a:cxn ang="0">
                  <a:pos x="34" y="751"/>
                </a:cxn>
                <a:cxn ang="0">
                  <a:pos x="19" y="747"/>
                </a:cxn>
                <a:cxn ang="0">
                  <a:pos x="4" y="735"/>
                </a:cxn>
                <a:cxn ang="0">
                  <a:pos x="0" y="716"/>
                </a:cxn>
                <a:cxn ang="0">
                  <a:pos x="0" y="708"/>
                </a:cxn>
                <a:cxn ang="0">
                  <a:pos x="0" y="689"/>
                </a:cxn>
                <a:cxn ang="0">
                  <a:pos x="136" y="182"/>
                </a:cxn>
                <a:cxn ang="0">
                  <a:pos x="223" y="66"/>
                </a:cxn>
                <a:cxn ang="0">
                  <a:pos x="337" y="7"/>
                </a:cxn>
              </a:cxnLst>
              <a:rect l="0" t="0" r="r" b="b"/>
              <a:pathLst>
                <a:path w="575" h="751">
                  <a:moveTo>
                    <a:pt x="390" y="31"/>
                  </a:moveTo>
                  <a:lnTo>
                    <a:pt x="344" y="38"/>
                  </a:lnTo>
                  <a:lnTo>
                    <a:pt x="295" y="73"/>
                  </a:lnTo>
                  <a:lnTo>
                    <a:pt x="250" y="124"/>
                  </a:lnTo>
                  <a:lnTo>
                    <a:pt x="235" y="147"/>
                  </a:lnTo>
                  <a:lnTo>
                    <a:pt x="223" y="170"/>
                  </a:lnTo>
                  <a:lnTo>
                    <a:pt x="212" y="201"/>
                  </a:lnTo>
                  <a:lnTo>
                    <a:pt x="204" y="236"/>
                  </a:lnTo>
                  <a:lnTo>
                    <a:pt x="189" y="282"/>
                  </a:lnTo>
                  <a:lnTo>
                    <a:pt x="174" y="344"/>
                  </a:lnTo>
                  <a:lnTo>
                    <a:pt x="174" y="352"/>
                  </a:lnTo>
                  <a:lnTo>
                    <a:pt x="170" y="364"/>
                  </a:lnTo>
                  <a:lnTo>
                    <a:pt x="170" y="371"/>
                  </a:lnTo>
                  <a:lnTo>
                    <a:pt x="167" y="379"/>
                  </a:lnTo>
                  <a:lnTo>
                    <a:pt x="167" y="383"/>
                  </a:lnTo>
                  <a:lnTo>
                    <a:pt x="167" y="398"/>
                  </a:lnTo>
                  <a:lnTo>
                    <a:pt x="174" y="418"/>
                  </a:lnTo>
                  <a:lnTo>
                    <a:pt x="189" y="441"/>
                  </a:lnTo>
                  <a:lnTo>
                    <a:pt x="208" y="460"/>
                  </a:lnTo>
                  <a:lnTo>
                    <a:pt x="239" y="480"/>
                  </a:lnTo>
                  <a:lnTo>
                    <a:pt x="273" y="484"/>
                  </a:lnTo>
                  <a:lnTo>
                    <a:pt x="303" y="480"/>
                  </a:lnTo>
                  <a:lnTo>
                    <a:pt x="341" y="464"/>
                  </a:lnTo>
                  <a:lnTo>
                    <a:pt x="378" y="433"/>
                  </a:lnTo>
                  <a:lnTo>
                    <a:pt x="420" y="383"/>
                  </a:lnTo>
                  <a:lnTo>
                    <a:pt x="439" y="340"/>
                  </a:lnTo>
                  <a:lnTo>
                    <a:pt x="454" y="290"/>
                  </a:lnTo>
                  <a:lnTo>
                    <a:pt x="469" y="236"/>
                  </a:lnTo>
                  <a:lnTo>
                    <a:pt x="477" y="186"/>
                  </a:lnTo>
                  <a:lnTo>
                    <a:pt x="481" y="147"/>
                  </a:lnTo>
                  <a:lnTo>
                    <a:pt x="477" y="100"/>
                  </a:lnTo>
                  <a:lnTo>
                    <a:pt x="462" y="69"/>
                  </a:lnTo>
                  <a:lnTo>
                    <a:pt x="443" y="46"/>
                  </a:lnTo>
                  <a:lnTo>
                    <a:pt x="420" y="35"/>
                  </a:lnTo>
                  <a:lnTo>
                    <a:pt x="390" y="31"/>
                  </a:lnTo>
                  <a:close/>
                  <a:moveTo>
                    <a:pt x="394" y="0"/>
                  </a:moveTo>
                  <a:lnTo>
                    <a:pt x="443" y="4"/>
                  </a:lnTo>
                  <a:lnTo>
                    <a:pt x="484" y="23"/>
                  </a:lnTo>
                  <a:lnTo>
                    <a:pt x="522" y="50"/>
                  </a:lnTo>
                  <a:lnTo>
                    <a:pt x="549" y="89"/>
                  </a:lnTo>
                  <a:lnTo>
                    <a:pt x="568" y="135"/>
                  </a:lnTo>
                  <a:lnTo>
                    <a:pt x="575" y="193"/>
                  </a:lnTo>
                  <a:lnTo>
                    <a:pt x="560" y="275"/>
                  </a:lnTo>
                  <a:lnTo>
                    <a:pt x="530" y="352"/>
                  </a:lnTo>
                  <a:lnTo>
                    <a:pt x="481" y="418"/>
                  </a:lnTo>
                  <a:lnTo>
                    <a:pt x="416" y="468"/>
                  </a:lnTo>
                  <a:lnTo>
                    <a:pt x="348" y="503"/>
                  </a:lnTo>
                  <a:lnTo>
                    <a:pt x="276" y="515"/>
                  </a:lnTo>
                  <a:lnTo>
                    <a:pt x="235" y="511"/>
                  </a:lnTo>
                  <a:lnTo>
                    <a:pt x="201" y="495"/>
                  </a:lnTo>
                  <a:lnTo>
                    <a:pt x="178" y="476"/>
                  </a:lnTo>
                  <a:lnTo>
                    <a:pt x="159" y="460"/>
                  </a:lnTo>
                  <a:lnTo>
                    <a:pt x="152" y="445"/>
                  </a:lnTo>
                  <a:lnTo>
                    <a:pt x="144" y="480"/>
                  </a:lnTo>
                  <a:lnTo>
                    <a:pt x="129" y="530"/>
                  </a:lnTo>
                  <a:lnTo>
                    <a:pt x="118" y="584"/>
                  </a:lnTo>
                  <a:lnTo>
                    <a:pt x="102" y="635"/>
                  </a:lnTo>
                  <a:lnTo>
                    <a:pt x="95" y="677"/>
                  </a:lnTo>
                  <a:lnTo>
                    <a:pt x="87" y="708"/>
                  </a:lnTo>
                  <a:lnTo>
                    <a:pt x="76" y="727"/>
                  </a:lnTo>
                  <a:lnTo>
                    <a:pt x="61" y="743"/>
                  </a:lnTo>
                  <a:lnTo>
                    <a:pt x="34" y="751"/>
                  </a:lnTo>
                  <a:lnTo>
                    <a:pt x="27" y="751"/>
                  </a:lnTo>
                  <a:lnTo>
                    <a:pt x="19" y="747"/>
                  </a:lnTo>
                  <a:lnTo>
                    <a:pt x="12" y="743"/>
                  </a:lnTo>
                  <a:lnTo>
                    <a:pt x="4" y="735"/>
                  </a:lnTo>
                  <a:lnTo>
                    <a:pt x="0" y="727"/>
                  </a:lnTo>
                  <a:lnTo>
                    <a:pt x="0" y="716"/>
                  </a:lnTo>
                  <a:lnTo>
                    <a:pt x="0" y="712"/>
                  </a:lnTo>
                  <a:lnTo>
                    <a:pt x="0" y="708"/>
                  </a:lnTo>
                  <a:lnTo>
                    <a:pt x="0" y="700"/>
                  </a:lnTo>
                  <a:lnTo>
                    <a:pt x="0" y="689"/>
                  </a:lnTo>
                  <a:lnTo>
                    <a:pt x="110" y="259"/>
                  </a:lnTo>
                  <a:lnTo>
                    <a:pt x="136" y="182"/>
                  </a:lnTo>
                  <a:lnTo>
                    <a:pt x="174" y="120"/>
                  </a:lnTo>
                  <a:lnTo>
                    <a:pt x="223" y="66"/>
                  </a:lnTo>
                  <a:lnTo>
                    <a:pt x="280" y="31"/>
                  </a:lnTo>
                  <a:lnTo>
                    <a:pt x="337" y="7"/>
                  </a:lnTo>
                  <a:lnTo>
                    <a:pt x="3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2" name="Freeform 10"/>
            <p:cNvSpPr>
              <a:spLocks noEditPoints="1"/>
            </p:cNvSpPr>
            <p:nvPr/>
          </p:nvSpPr>
          <p:spPr bwMode="auto">
            <a:xfrm>
              <a:off x="5975" y="2105"/>
              <a:ext cx="170" cy="701"/>
            </a:xfrm>
            <a:custGeom>
              <a:avLst/>
              <a:gdLst/>
              <a:ahLst/>
              <a:cxnLst>
                <a:cxn ang="0">
                  <a:pos x="87" y="526"/>
                </a:cxn>
                <a:cxn ang="0">
                  <a:pos x="129" y="538"/>
                </a:cxn>
                <a:cxn ang="0">
                  <a:pos x="159" y="569"/>
                </a:cxn>
                <a:cxn ang="0">
                  <a:pos x="170" y="612"/>
                </a:cxn>
                <a:cxn ang="0">
                  <a:pos x="163" y="646"/>
                </a:cxn>
                <a:cxn ang="0">
                  <a:pos x="144" y="674"/>
                </a:cxn>
                <a:cxn ang="0">
                  <a:pos x="118" y="693"/>
                </a:cxn>
                <a:cxn ang="0">
                  <a:pos x="87" y="701"/>
                </a:cxn>
                <a:cxn ang="0">
                  <a:pos x="53" y="693"/>
                </a:cxn>
                <a:cxn ang="0">
                  <a:pos x="27" y="674"/>
                </a:cxn>
                <a:cxn ang="0">
                  <a:pos x="8" y="646"/>
                </a:cxn>
                <a:cxn ang="0">
                  <a:pos x="0" y="612"/>
                </a:cxn>
                <a:cxn ang="0">
                  <a:pos x="8" y="581"/>
                </a:cxn>
                <a:cxn ang="0">
                  <a:pos x="27" y="554"/>
                </a:cxn>
                <a:cxn ang="0">
                  <a:pos x="53" y="534"/>
                </a:cxn>
                <a:cxn ang="0">
                  <a:pos x="87" y="526"/>
                </a:cxn>
                <a:cxn ang="0">
                  <a:pos x="87" y="0"/>
                </a:cxn>
                <a:cxn ang="0">
                  <a:pos x="118" y="4"/>
                </a:cxn>
                <a:cxn ang="0">
                  <a:pos x="144" y="23"/>
                </a:cxn>
                <a:cxn ang="0">
                  <a:pos x="163" y="50"/>
                </a:cxn>
                <a:cxn ang="0">
                  <a:pos x="170" y="85"/>
                </a:cxn>
                <a:cxn ang="0">
                  <a:pos x="159" y="128"/>
                </a:cxn>
                <a:cxn ang="0">
                  <a:pos x="129" y="159"/>
                </a:cxn>
                <a:cxn ang="0">
                  <a:pos x="87" y="170"/>
                </a:cxn>
                <a:cxn ang="0">
                  <a:pos x="53" y="163"/>
                </a:cxn>
                <a:cxn ang="0">
                  <a:pos x="27" y="143"/>
                </a:cxn>
                <a:cxn ang="0">
                  <a:pos x="8" y="116"/>
                </a:cxn>
                <a:cxn ang="0">
                  <a:pos x="0" y="85"/>
                </a:cxn>
                <a:cxn ang="0">
                  <a:pos x="8" y="50"/>
                </a:cxn>
                <a:cxn ang="0">
                  <a:pos x="27" y="23"/>
                </a:cxn>
                <a:cxn ang="0">
                  <a:pos x="53" y="4"/>
                </a:cxn>
                <a:cxn ang="0">
                  <a:pos x="87" y="0"/>
                </a:cxn>
              </a:cxnLst>
              <a:rect l="0" t="0" r="r" b="b"/>
              <a:pathLst>
                <a:path w="170" h="701">
                  <a:moveTo>
                    <a:pt x="87" y="526"/>
                  </a:moveTo>
                  <a:lnTo>
                    <a:pt x="129" y="538"/>
                  </a:lnTo>
                  <a:lnTo>
                    <a:pt x="159" y="569"/>
                  </a:lnTo>
                  <a:lnTo>
                    <a:pt x="170" y="612"/>
                  </a:lnTo>
                  <a:lnTo>
                    <a:pt x="163" y="646"/>
                  </a:lnTo>
                  <a:lnTo>
                    <a:pt x="144" y="674"/>
                  </a:lnTo>
                  <a:lnTo>
                    <a:pt x="118" y="693"/>
                  </a:lnTo>
                  <a:lnTo>
                    <a:pt x="87" y="701"/>
                  </a:lnTo>
                  <a:lnTo>
                    <a:pt x="53" y="693"/>
                  </a:lnTo>
                  <a:lnTo>
                    <a:pt x="27" y="674"/>
                  </a:lnTo>
                  <a:lnTo>
                    <a:pt x="8" y="646"/>
                  </a:lnTo>
                  <a:lnTo>
                    <a:pt x="0" y="612"/>
                  </a:lnTo>
                  <a:lnTo>
                    <a:pt x="8" y="581"/>
                  </a:lnTo>
                  <a:lnTo>
                    <a:pt x="27" y="554"/>
                  </a:lnTo>
                  <a:lnTo>
                    <a:pt x="53" y="534"/>
                  </a:lnTo>
                  <a:lnTo>
                    <a:pt x="87" y="526"/>
                  </a:lnTo>
                  <a:close/>
                  <a:moveTo>
                    <a:pt x="87" y="0"/>
                  </a:moveTo>
                  <a:lnTo>
                    <a:pt x="118" y="4"/>
                  </a:lnTo>
                  <a:lnTo>
                    <a:pt x="144" y="23"/>
                  </a:lnTo>
                  <a:lnTo>
                    <a:pt x="163" y="50"/>
                  </a:lnTo>
                  <a:lnTo>
                    <a:pt x="170" y="85"/>
                  </a:lnTo>
                  <a:lnTo>
                    <a:pt x="159" y="128"/>
                  </a:lnTo>
                  <a:lnTo>
                    <a:pt x="129" y="159"/>
                  </a:lnTo>
                  <a:lnTo>
                    <a:pt x="87" y="170"/>
                  </a:lnTo>
                  <a:lnTo>
                    <a:pt x="53" y="163"/>
                  </a:lnTo>
                  <a:lnTo>
                    <a:pt x="27" y="143"/>
                  </a:lnTo>
                  <a:lnTo>
                    <a:pt x="8" y="116"/>
                  </a:lnTo>
                  <a:lnTo>
                    <a:pt x="0" y="85"/>
                  </a:lnTo>
                  <a:lnTo>
                    <a:pt x="8" y="50"/>
                  </a:lnTo>
                  <a:lnTo>
                    <a:pt x="27" y="23"/>
                  </a:lnTo>
                  <a:lnTo>
                    <a:pt x="53" y="4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3" name="Freeform 11"/>
            <p:cNvSpPr>
              <a:spLocks noEditPoints="1"/>
            </p:cNvSpPr>
            <p:nvPr/>
          </p:nvSpPr>
          <p:spPr bwMode="auto">
            <a:xfrm>
              <a:off x="6369" y="2210"/>
              <a:ext cx="1058" cy="379"/>
            </a:xfrm>
            <a:custGeom>
              <a:avLst/>
              <a:gdLst/>
              <a:ahLst/>
              <a:cxnLst>
                <a:cxn ang="0">
                  <a:pos x="1006" y="313"/>
                </a:cxn>
                <a:cxn ang="0">
                  <a:pos x="1024" y="313"/>
                </a:cxn>
                <a:cxn ang="0">
                  <a:pos x="1040" y="317"/>
                </a:cxn>
                <a:cxn ang="0">
                  <a:pos x="1055" y="329"/>
                </a:cxn>
                <a:cxn ang="0">
                  <a:pos x="1058" y="348"/>
                </a:cxn>
                <a:cxn ang="0">
                  <a:pos x="1051" y="367"/>
                </a:cxn>
                <a:cxn ang="0">
                  <a:pos x="1036" y="375"/>
                </a:cxn>
                <a:cxn ang="0">
                  <a:pos x="1017" y="375"/>
                </a:cxn>
                <a:cxn ang="0">
                  <a:pos x="53" y="379"/>
                </a:cxn>
                <a:cxn ang="0">
                  <a:pos x="34" y="375"/>
                </a:cxn>
                <a:cxn ang="0">
                  <a:pos x="15" y="371"/>
                </a:cxn>
                <a:cxn ang="0">
                  <a:pos x="3" y="360"/>
                </a:cxn>
                <a:cxn ang="0">
                  <a:pos x="3" y="336"/>
                </a:cxn>
                <a:cxn ang="0">
                  <a:pos x="11" y="321"/>
                </a:cxn>
                <a:cxn ang="0">
                  <a:pos x="26" y="313"/>
                </a:cxn>
                <a:cxn ang="0">
                  <a:pos x="45" y="313"/>
                </a:cxn>
                <a:cxn ang="0">
                  <a:pos x="53" y="0"/>
                </a:cxn>
                <a:cxn ang="0">
                  <a:pos x="1017" y="0"/>
                </a:cxn>
                <a:cxn ang="0">
                  <a:pos x="1036" y="0"/>
                </a:cxn>
                <a:cxn ang="0">
                  <a:pos x="1051" y="11"/>
                </a:cxn>
                <a:cxn ang="0">
                  <a:pos x="1058" y="31"/>
                </a:cxn>
                <a:cxn ang="0">
                  <a:pos x="1055" y="50"/>
                </a:cxn>
                <a:cxn ang="0">
                  <a:pos x="1040" y="58"/>
                </a:cxn>
                <a:cxn ang="0">
                  <a:pos x="1024" y="61"/>
                </a:cxn>
                <a:cxn ang="0">
                  <a:pos x="1006" y="61"/>
                </a:cxn>
                <a:cxn ang="0">
                  <a:pos x="45" y="61"/>
                </a:cxn>
                <a:cxn ang="0">
                  <a:pos x="26" y="61"/>
                </a:cxn>
                <a:cxn ang="0">
                  <a:pos x="11" y="54"/>
                </a:cxn>
                <a:cxn ang="0">
                  <a:pos x="3" y="38"/>
                </a:cxn>
                <a:cxn ang="0">
                  <a:pos x="3" y="19"/>
                </a:cxn>
                <a:cxn ang="0">
                  <a:pos x="15" y="3"/>
                </a:cxn>
                <a:cxn ang="0">
                  <a:pos x="34" y="0"/>
                </a:cxn>
                <a:cxn ang="0">
                  <a:pos x="53" y="0"/>
                </a:cxn>
              </a:cxnLst>
              <a:rect l="0" t="0" r="r" b="b"/>
              <a:pathLst>
                <a:path w="1058" h="379">
                  <a:moveTo>
                    <a:pt x="53" y="313"/>
                  </a:moveTo>
                  <a:lnTo>
                    <a:pt x="1006" y="313"/>
                  </a:lnTo>
                  <a:lnTo>
                    <a:pt x="1013" y="313"/>
                  </a:lnTo>
                  <a:lnTo>
                    <a:pt x="1024" y="313"/>
                  </a:lnTo>
                  <a:lnTo>
                    <a:pt x="1032" y="313"/>
                  </a:lnTo>
                  <a:lnTo>
                    <a:pt x="1040" y="317"/>
                  </a:lnTo>
                  <a:lnTo>
                    <a:pt x="1047" y="321"/>
                  </a:lnTo>
                  <a:lnTo>
                    <a:pt x="1055" y="329"/>
                  </a:lnTo>
                  <a:lnTo>
                    <a:pt x="1058" y="336"/>
                  </a:lnTo>
                  <a:lnTo>
                    <a:pt x="1058" y="348"/>
                  </a:lnTo>
                  <a:lnTo>
                    <a:pt x="1058" y="360"/>
                  </a:lnTo>
                  <a:lnTo>
                    <a:pt x="1051" y="367"/>
                  </a:lnTo>
                  <a:lnTo>
                    <a:pt x="1047" y="371"/>
                  </a:lnTo>
                  <a:lnTo>
                    <a:pt x="1036" y="375"/>
                  </a:lnTo>
                  <a:lnTo>
                    <a:pt x="1028" y="375"/>
                  </a:lnTo>
                  <a:lnTo>
                    <a:pt x="1017" y="375"/>
                  </a:lnTo>
                  <a:lnTo>
                    <a:pt x="1006" y="379"/>
                  </a:lnTo>
                  <a:lnTo>
                    <a:pt x="53" y="379"/>
                  </a:lnTo>
                  <a:lnTo>
                    <a:pt x="45" y="375"/>
                  </a:lnTo>
                  <a:lnTo>
                    <a:pt x="34" y="375"/>
                  </a:lnTo>
                  <a:lnTo>
                    <a:pt x="22" y="375"/>
                  </a:lnTo>
                  <a:lnTo>
                    <a:pt x="15" y="371"/>
                  </a:lnTo>
                  <a:lnTo>
                    <a:pt x="7" y="367"/>
                  </a:lnTo>
                  <a:lnTo>
                    <a:pt x="3" y="360"/>
                  </a:lnTo>
                  <a:lnTo>
                    <a:pt x="0" y="348"/>
                  </a:lnTo>
                  <a:lnTo>
                    <a:pt x="3" y="336"/>
                  </a:lnTo>
                  <a:lnTo>
                    <a:pt x="7" y="329"/>
                  </a:lnTo>
                  <a:lnTo>
                    <a:pt x="11" y="321"/>
                  </a:lnTo>
                  <a:lnTo>
                    <a:pt x="18" y="317"/>
                  </a:lnTo>
                  <a:lnTo>
                    <a:pt x="26" y="313"/>
                  </a:lnTo>
                  <a:lnTo>
                    <a:pt x="37" y="313"/>
                  </a:lnTo>
                  <a:lnTo>
                    <a:pt x="45" y="313"/>
                  </a:lnTo>
                  <a:lnTo>
                    <a:pt x="53" y="313"/>
                  </a:lnTo>
                  <a:close/>
                  <a:moveTo>
                    <a:pt x="53" y="0"/>
                  </a:moveTo>
                  <a:lnTo>
                    <a:pt x="1006" y="0"/>
                  </a:lnTo>
                  <a:lnTo>
                    <a:pt x="1017" y="0"/>
                  </a:lnTo>
                  <a:lnTo>
                    <a:pt x="1028" y="0"/>
                  </a:lnTo>
                  <a:lnTo>
                    <a:pt x="1036" y="0"/>
                  </a:lnTo>
                  <a:lnTo>
                    <a:pt x="1047" y="3"/>
                  </a:lnTo>
                  <a:lnTo>
                    <a:pt x="1051" y="11"/>
                  </a:lnTo>
                  <a:lnTo>
                    <a:pt x="1058" y="19"/>
                  </a:lnTo>
                  <a:lnTo>
                    <a:pt x="1058" y="31"/>
                  </a:lnTo>
                  <a:lnTo>
                    <a:pt x="1058" y="38"/>
                  </a:lnTo>
                  <a:lnTo>
                    <a:pt x="1055" y="50"/>
                  </a:lnTo>
                  <a:lnTo>
                    <a:pt x="1047" y="54"/>
                  </a:lnTo>
                  <a:lnTo>
                    <a:pt x="1040" y="58"/>
                  </a:lnTo>
                  <a:lnTo>
                    <a:pt x="1032" y="61"/>
                  </a:lnTo>
                  <a:lnTo>
                    <a:pt x="1024" y="61"/>
                  </a:lnTo>
                  <a:lnTo>
                    <a:pt x="1013" y="61"/>
                  </a:lnTo>
                  <a:lnTo>
                    <a:pt x="1006" y="61"/>
                  </a:lnTo>
                  <a:lnTo>
                    <a:pt x="53" y="61"/>
                  </a:lnTo>
                  <a:lnTo>
                    <a:pt x="45" y="61"/>
                  </a:lnTo>
                  <a:lnTo>
                    <a:pt x="37" y="61"/>
                  </a:lnTo>
                  <a:lnTo>
                    <a:pt x="26" y="61"/>
                  </a:lnTo>
                  <a:lnTo>
                    <a:pt x="18" y="58"/>
                  </a:lnTo>
                  <a:lnTo>
                    <a:pt x="11" y="54"/>
                  </a:lnTo>
                  <a:lnTo>
                    <a:pt x="7" y="50"/>
                  </a:lnTo>
                  <a:lnTo>
                    <a:pt x="3" y="38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7" y="11"/>
                  </a:lnTo>
                  <a:lnTo>
                    <a:pt x="15" y="3"/>
                  </a:lnTo>
                  <a:lnTo>
                    <a:pt x="22" y="0"/>
                  </a:lnTo>
                  <a:lnTo>
                    <a:pt x="34" y="0"/>
                  </a:lnTo>
                  <a:lnTo>
                    <a:pt x="45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4" name="Freeform 12"/>
            <p:cNvSpPr>
              <a:spLocks/>
            </p:cNvSpPr>
            <p:nvPr/>
          </p:nvSpPr>
          <p:spPr bwMode="auto">
            <a:xfrm>
              <a:off x="8146" y="1582"/>
              <a:ext cx="356" cy="1630"/>
            </a:xfrm>
            <a:custGeom>
              <a:avLst/>
              <a:gdLst/>
              <a:ahLst/>
              <a:cxnLst>
                <a:cxn ang="0">
                  <a:pos x="321" y="0"/>
                </a:cxn>
                <a:cxn ang="0">
                  <a:pos x="333" y="4"/>
                </a:cxn>
                <a:cxn ang="0">
                  <a:pos x="344" y="12"/>
                </a:cxn>
                <a:cxn ang="0">
                  <a:pos x="352" y="24"/>
                </a:cxn>
                <a:cxn ang="0">
                  <a:pos x="356" y="35"/>
                </a:cxn>
                <a:cxn ang="0">
                  <a:pos x="356" y="39"/>
                </a:cxn>
                <a:cxn ang="0">
                  <a:pos x="352" y="43"/>
                </a:cxn>
                <a:cxn ang="0">
                  <a:pos x="352" y="47"/>
                </a:cxn>
                <a:cxn ang="0">
                  <a:pos x="352" y="55"/>
                </a:cxn>
                <a:cxn ang="0">
                  <a:pos x="348" y="62"/>
                </a:cxn>
                <a:cxn ang="0">
                  <a:pos x="64" y="817"/>
                </a:cxn>
                <a:cxn ang="0">
                  <a:pos x="348" y="1572"/>
                </a:cxn>
                <a:cxn ang="0">
                  <a:pos x="352" y="1580"/>
                </a:cxn>
                <a:cxn ang="0">
                  <a:pos x="352" y="1588"/>
                </a:cxn>
                <a:cxn ang="0">
                  <a:pos x="352" y="1591"/>
                </a:cxn>
                <a:cxn ang="0">
                  <a:pos x="356" y="1591"/>
                </a:cxn>
                <a:cxn ang="0">
                  <a:pos x="356" y="1595"/>
                </a:cxn>
                <a:cxn ang="0">
                  <a:pos x="352" y="1607"/>
                </a:cxn>
                <a:cxn ang="0">
                  <a:pos x="344" y="1619"/>
                </a:cxn>
                <a:cxn ang="0">
                  <a:pos x="333" y="1626"/>
                </a:cxn>
                <a:cxn ang="0">
                  <a:pos x="321" y="1630"/>
                </a:cxn>
                <a:cxn ang="0">
                  <a:pos x="310" y="1626"/>
                </a:cxn>
                <a:cxn ang="0">
                  <a:pos x="303" y="1622"/>
                </a:cxn>
                <a:cxn ang="0">
                  <a:pos x="299" y="1619"/>
                </a:cxn>
                <a:cxn ang="0">
                  <a:pos x="291" y="1611"/>
                </a:cxn>
                <a:cxn ang="0">
                  <a:pos x="287" y="1599"/>
                </a:cxn>
                <a:cxn ang="0">
                  <a:pos x="287" y="1591"/>
                </a:cxn>
                <a:cxn ang="0">
                  <a:pos x="8" y="844"/>
                </a:cxn>
                <a:cxn ang="0">
                  <a:pos x="4" y="833"/>
                </a:cxn>
                <a:cxn ang="0">
                  <a:pos x="0" y="825"/>
                </a:cxn>
                <a:cxn ang="0">
                  <a:pos x="0" y="821"/>
                </a:cxn>
                <a:cxn ang="0">
                  <a:pos x="0" y="817"/>
                </a:cxn>
                <a:cxn ang="0">
                  <a:pos x="0" y="817"/>
                </a:cxn>
                <a:cxn ang="0">
                  <a:pos x="0" y="806"/>
                </a:cxn>
                <a:cxn ang="0">
                  <a:pos x="4" y="794"/>
                </a:cxn>
                <a:cxn ang="0">
                  <a:pos x="8" y="786"/>
                </a:cxn>
                <a:cxn ang="0">
                  <a:pos x="287" y="39"/>
                </a:cxn>
                <a:cxn ang="0">
                  <a:pos x="291" y="24"/>
                </a:cxn>
                <a:cxn ang="0">
                  <a:pos x="299" y="12"/>
                </a:cxn>
                <a:cxn ang="0">
                  <a:pos x="306" y="8"/>
                </a:cxn>
                <a:cxn ang="0">
                  <a:pos x="314" y="4"/>
                </a:cxn>
                <a:cxn ang="0">
                  <a:pos x="321" y="0"/>
                </a:cxn>
              </a:cxnLst>
              <a:rect l="0" t="0" r="r" b="b"/>
              <a:pathLst>
                <a:path w="356" h="1630">
                  <a:moveTo>
                    <a:pt x="321" y="0"/>
                  </a:moveTo>
                  <a:lnTo>
                    <a:pt x="333" y="4"/>
                  </a:lnTo>
                  <a:lnTo>
                    <a:pt x="344" y="12"/>
                  </a:lnTo>
                  <a:lnTo>
                    <a:pt x="352" y="24"/>
                  </a:lnTo>
                  <a:lnTo>
                    <a:pt x="356" y="35"/>
                  </a:lnTo>
                  <a:lnTo>
                    <a:pt x="356" y="39"/>
                  </a:lnTo>
                  <a:lnTo>
                    <a:pt x="352" y="43"/>
                  </a:lnTo>
                  <a:lnTo>
                    <a:pt x="352" y="47"/>
                  </a:lnTo>
                  <a:lnTo>
                    <a:pt x="352" y="55"/>
                  </a:lnTo>
                  <a:lnTo>
                    <a:pt x="348" y="62"/>
                  </a:lnTo>
                  <a:lnTo>
                    <a:pt x="64" y="817"/>
                  </a:lnTo>
                  <a:lnTo>
                    <a:pt x="348" y="1572"/>
                  </a:lnTo>
                  <a:lnTo>
                    <a:pt x="352" y="1580"/>
                  </a:lnTo>
                  <a:lnTo>
                    <a:pt x="352" y="1588"/>
                  </a:lnTo>
                  <a:lnTo>
                    <a:pt x="352" y="1591"/>
                  </a:lnTo>
                  <a:lnTo>
                    <a:pt x="356" y="1591"/>
                  </a:lnTo>
                  <a:lnTo>
                    <a:pt x="356" y="1595"/>
                  </a:lnTo>
                  <a:lnTo>
                    <a:pt x="352" y="1607"/>
                  </a:lnTo>
                  <a:lnTo>
                    <a:pt x="344" y="1619"/>
                  </a:lnTo>
                  <a:lnTo>
                    <a:pt x="333" y="1626"/>
                  </a:lnTo>
                  <a:lnTo>
                    <a:pt x="321" y="1630"/>
                  </a:lnTo>
                  <a:lnTo>
                    <a:pt x="310" y="1626"/>
                  </a:lnTo>
                  <a:lnTo>
                    <a:pt x="303" y="1622"/>
                  </a:lnTo>
                  <a:lnTo>
                    <a:pt x="299" y="1619"/>
                  </a:lnTo>
                  <a:lnTo>
                    <a:pt x="291" y="1611"/>
                  </a:lnTo>
                  <a:lnTo>
                    <a:pt x="287" y="1599"/>
                  </a:lnTo>
                  <a:lnTo>
                    <a:pt x="287" y="1591"/>
                  </a:lnTo>
                  <a:lnTo>
                    <a:pt x="8" y="844"/>
                  </a:lnTo>
                  <a:lnTo>
                    <a:pt x="4" y="833"/>
                  </a:lnTo>
                  <a:lnTo>
                    <a:pt x="0" y="825"/>
                  </a:lnTo>
                  <a:lnTo>
                    <a:pt x="0" y="821"/>
                  </a:lnTo>
                  <a:lnTo>
                    <a:pt x="0" y="817"/>
                  </a:lnTo>
                  <a:lnTo>
                    <a:pt x="0" y="817"/>
                  </a:lnTo>
                  <a:lnTo>
                    <a:pt x="0" y="806"/>
                  </a:lnTo>
                  <a:lnTo>
                    <a:pt x="4" y="794"/>
                  </a:lnTo>
                  <a:lnTo>
                    <a:pt x="8" y="786"/>
                  </a:lnTo>
                  <a:lnTo>
                    <a:pt x="287" y="39"/>
                  </a:lnTo>
                  <a:lnTo>
                    <a:pt x="291" y="24"/>
                  </a:lnTo>
                  <a:lnTo>
                    <a:pt x="299" y="12"/>
                  </a:lnTo>
                  <a:lnTo>
                    <a:pt x="306" y="8"/>
                  </a:lnTo>
                  <a:lnTo>
                    <a:pt x="314" y="4"/>
                  </a:lnTo>
                  <a:lnTo>
                    <a:pt x="3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5" name="Freeform 13"/>
            <p:cNvSpPr>
              <a:spLocks/>
            </p:cNvSpPr>
            <p:nvPr/>
          </p:nvSpPr>
          <p:spPr bwMode="auto">
            <a:xfrm>
              <a:off x="8611" y="2086"/>
              <a:ext cx="840" cy="1068"/>
            </a:xfrm>
            <a:custGeom>
              <a:avLst/>
              <a:gdLst/>
              <a:ahLst/>
              <a:cxnLst>
                <a:cxn ang="0">
                  <a:pos x="375" y="7"/>
                </a:cxn>
                <a:cxn ang="0">
                  <a:pos x="465" y="73"/>
                </a:cxn>
                <a:cxn ang="0">
                  <a:pos x="522" y="178"/>
                </a:cxn>
                <a:cxn ang="0">
                  <a:pos x="571" y="348"/>
                </a:cxn>
                <a:cxn ang="0">
                  <a:pos x="586" y="472"/>
                </a:cxn>
                <a:cxn ang="0">
                  <a:pos x="654" y="344"/>
                </a:cxn>
                <a:cxn ang="0">
                  <a:pos x="798" y="27"/>
                </a:cxn>
                <a:cxn ang="0">
                  <a:pos x="810" y="19"/>
                </a:cxn>
                <a:cxn ang="0">
                  <a:pos x="817" y="19"/>
                </a:cxn>
                <a:cxn ang="0">
                  <a:pos x="825" y="19"/>
                </a:cxn>
                <a:cxn ang="0">
                  <a:pos x="832" y="23"/>
                </a:cxn>
                <a:cxn ang="0">
                  <a:pos x="840" y="35"/>
                </a:cxn>
                <a:cxn ang="0">
                  <a:pos x="828" y="62"/>
                </a:cxn>
                <a:cxn ang="0">
                  <a:pos x="810" y="96"/>
                </a:cxn>
                <a:cxn ang="0">
                  <a:pos x="734" y="255"/>
                </a:cxn>
                <a:cxn ang="0">
                  <a:pos x="654" y="445"/>
                </a:cxn>
                <a:cxn ang="0">
                  <a:pos x="590" y="627"/>
                </a:cxn>
                <a:cxn ang="0">
                  <a:pos x="571" y="735"/>
                </a:cxn>
                <a:cxn ang="0">
                  <a:pos x="541" y="878"/>
                </a:cxn>
                <a:cxn ang="0">
                  <a:pos x="503" y="1025"/>
                </a:cxn>
                <a:cxn ang="0">
                  <a:pos x="469" y="1068"/>
                </a:cxn>
                <a:cxn ang="0">
                  <a:pos x="454" y="1060"/>
                </a:cxn>
                <a:cxn ang="0">
                  <a:pos x="446" y="1037"/>
                </a:cxn>
                <a:cxn ang="0">
                  <a:pos x="458" y="971"/>
                </a:cxn>
                <a:cxn ang="0">
                  <a:pos x="484" y="863"/>
                </a:cxn>
                <a:cxn ang="0">
                  <a:pos x="515" y="743"/>
                </a:cxn>
                <a:cxn ang="0">
                  <a:pos x="537" y="665"/>
                </a:cxn>
                <a:cxn ang="0">
                  <a:pos x="549" y="592"/>
                </a:cxn>
                <a:cxn ang="0">
                  <a:pos x="549" y="487"/>
                </a:cxn>
                <a:cxn ang="0">
                  <a:pos x="541" y="383"/>
                </a:cxn>
                <a:cxn ang="0">
                  <a:pos x="511" y="275"/>
                </a:cxn>
                <a:cxn ang="0">
                  <a:pos x="454" y="182"/>
                </a:cxn>
                <a:cxn ang="0">
                  <a:pos x="356" y="124"/>
                </a:cxn>
                <a:cxn ang="0">
                  <a:pos x="276" y="116"/>
                </a:cxn>
                <a:cxn ang="0">
                  <a:pos x="220" y="127"/>
                </a:cxn>
                <a:cxn ang="0">
                  <a:pos x="140" y="162"/>
                </a:cxn>
                <a:cxn ang="0">
                  <a:pos x="64" y="244"/>
                </a:cxn>
                <a:cxn ang="0">
                  <a:pos x="38" y="305"/>
                </a:cxn>
                <a:cxn ang="0">
                  <a:pos x="23" y="313"/>
                </a:cxn>
                <a:cxn ang="0">
                  <a:pos x="12" y="313"/>
                </a:cxn>
                <a:cxn ang="0">
                  <a:pos x="0" y="305"/>
                </a:cxn>
                <a:cxn ang="0">
                  <a:pos x="4" y="275"/>
                </a:cxn>
                <a:cxn ang="0">
                  <a:pos x="38" y="197"/>
                </a:cxn>
                <a:cxn ang="0">
                  <a:pos x="102" y="108"/>
                </a:cxn>
                <a:cxn ang="0">
                  <a:pos x="193" y="31"/>
                </a:cxn>
                <a:cxn ang="0">
                  <a:pos x="314" y="0"/>
                </a:cxn>
              </a:cxnLst>
              <a:rect l="0" t="0" r="r" b="b"/>
              <a:pathLst>
                <a:path w="840" h="1068">
                  <a:moveTo>
                    <a:pt x="314" y="0"/>
                  </a:moveTo>
                  <a:lnTo>
                    <a:pt x="375" y="7"/>
                  </a:lnTo>
                  <a:lnTo>
                    <a:pt x="424" y="35"/>
                  </a:lnTo>
                  <a:lnTo>
                    <a:pt x="465" y="73"/>
                  </a:lnTo>
                  <a:lnTo>
                    <a:pt x="499" y="120"/>
                  </a:lnTo>
                  <a:lnTo>
                    <a:pt x="522" y="178"/>
                  </a:lnTo>
                  <a:lnTo>
                    <a:pt x="552" y="271"/>
                  </a:lnTo>
                  <a:lnTo>
                    <a:pt x="571" y="348"/>
                  </a:lnTo>
                  <a:lnTo>
                    <a:pt x="583" y="418"/>
                  </a:lnTo>
                  <a:lnTo>
                    <a:pt x="586" y="472"/>
                  </a:lnTo>
                  <a:lnTo>
                    <a:pt x="586" y="511"/>
                  </a:lnTo>
                  <a:lnTo>
                    <a:pt x="654" y="344"/>
                  </a:lnTo>
                  <a:lnTo>
                    <a:pt x="723" y="185"/>
                  </a:lnTo>
                  <a:lnTo>
                    <a:pt x="798" y="27"/>
                  </a:lnTo>
                  <a:lnTo>
                    <a:pt x="802" y="23"/>
                  </a:lnTo>
                  <a:lnTo>
                    <a:pt x="810" y="19"/>
                  </a:lnTo>
                  <a:lnTo>
                    <a:pt x="813" y="19"/>
                  </a:lnTo>
                  <a:lnTo>
                    <a:pt x="817" y="19"/>
                  </a:lnTo>
                  <a:lnTo>
                    <a:pt x="821" y="19"/>
                  </a:lnTo>
                  <a:lnTo>
                    <a:pt x="825" y="19"/>
                  </a:lnTo>
                  <a:lnTo>
                    <a:pt x="828" y="19"/>
                  </a:lnTo>
                  <a:lnTo>
                    <a:pt x="832" y="23"/>
                  </a:lnTo>
                  <a:lnTo>
                    <a:pt x="836" y="27"/>
                  </a:lnTo>
                  <a:lnTo>
                    <a:pt x="840" y="35"/>
                  </a:lnTo>
                  <a:lnTo>
                    <a:pt x="836" y="42"/>
                  </a:lnTo>
                  <a:lnTo>
                    <a:pt x="828" y="62"/>
                  </a:lnTo>
                  <a:lnTo>
                    <a:pt x="817" y="81"/>
                  </a:lnTo>
                  <a:lnTo>
                    <a:pt x="810" y="96"/>
                  </a:lnTo>
                  <a:lnTo>
                    <a:pt x="772" y="170"/>
                  </a:lnTo>
                  <a:lnTo>
                    <a:pt x="734" y="255"/>
                  </a:lnTo>
                  <a:lnTo>
                    <a:pt x="692" y="348"/>
                  </a:lnTo>
                  <a:lnTo>
                    <a:pt x="654" y="445"/>
                  </a:lnTo>
                  <a:lnTo>
                    <a:pt x="620" y="542"/>
                  </a:lnTo>
                  <a:lnTo>
                    <a:pt x="590" y="627"/>
                  </a:lnTo>
                  <a:lnTo>
                    <a:pt x="579" y="689"/>
                  </a:lnTo>
                  <a:lnTo>
                    <a:pt x="571" y="735"/>
                  </a:lnTo>
                  <a:lnTo>
                    <a:pt x="560" y="797"/>
                  </a:lnTo>
                  <a:lnTo>
                    <a:pt x="541" y="878"/>
                  </a:lnTo>
                  <a:lnTo>
                    <a:pt x="518" y="971"/>
                  </a:lnTo>
                  <a:lnTo>
                    <a:pt x="503" y="1025"/>
                  </a:lnTo>
                  <a:lnTo>
                    <a:pt x="488" y="1056"/>
                  </a:lnTo>
                  <a:lnTo>
                    <a:pt x="469" y="1068"/>
                  </a:lnTo>
                  <a:lnTo>
                    <a:pt x="462" y="1068"/>
                  </a:lnTo>
                  <a:lnTo>
                    <a:pt x="454" y="1060"/>
                  </a:lnTo>
                  <a:lnTo>
                    <a:pt x="450" y="1053"/>
                  </a:lnTo>
                  <a:lnTo>
                    <a:pt x="446" y="1037"/>
                  </a:lnTo>
                  <a:lnTo>
                    <a:pt x="450" y="1014"/>
                  </a:lnTo>
                  <a:lnTo>
                    <a:pt x="458" y="971"/>
                  </a:lnTo>
                  <a:lnTo>
                    <a:pt x="469" y="921"/>
                  </a:lnTo>
                  <a:lnTo>
                    <a:pt x="484" y="863"/>
                  </a:lnTo>
                  <a:lnTo>
                    <a:pt x="499" y="805"/>
                  </a:lnTo>
                  <a:lnTo>
                    <a:pt x="515" y="743"/>
                  </a:lnTo>
                  <a:lnTo>
                    <a:pt x="530" y="689"/>
                  </a:lnTo>
                  <a:lnTo>
                    <a:pt x="537" y="665"/>
                  </a:lnTo>
                  <a:lnTo>
                    <a:pt x="545" y="635"/>
                  </a:lnTo>
                  <a:lnTo>
                    <a:pt x="549" y="592"/>
                  </a:lnTo>
                  <a:lnTo>
                    <a:pt x="552" y="530"/>
                  </a:lnTo>
                  <a:lnTo>
                    <a:pt x="549" y="487"/>
                  </a:lnTo>
                  <a:lnTo>
                    <a:pt x="545" y="437"/>
                  </a:lnTo>
                  <a:lnTo>
                    <a:pt x="541" y="383"/>
                  </a:lnTo>
                  <a:lnTo>
                    <a:pt x="530" y="329"/>
                  </a:lnTo>
                  <a:lnTo>
                    <a:pt x="511" y="275"/>
                  </a:lnTo>
                  <a:lnTo>
                    <a:pt x="484" y="224"/>
                  </a:lnTo>
                  <a:lnTo>
                    <a:pt x="454" y="182"/>
                  </a:lnTo>
                  <a:lnTo>
                    <a:pt x="409" y="147"/>
                  </a:lnTo>
                  <a:lnTo>
                    <a:pt x="356" y="124"/>
                  </a:lnTo>
                  <a:lnTo>
                    <a:pt x="291" y="116"/>
                  </a:lnTo>
                  <a:lnTo>
                    <a:pt x="276" y="116"/>
                  </a:lnTo>
                  <a:lnTo>
                    <a:pt x="254" y="120"/>
                  </a:lnTo>
                  <a:lnTo>
                    <a:pt x="220" y="127"/>
                  </a:lnTo>
                  <a:lnTo>
                    <a:pt x="182" y="139"/>
                  </a:lnTo>
                  <a:lnTo>
                    <a:pt x="140" y="162"/>
                  </a:lnTo>
                  <a:lnTo>
                    <a:pt x="102" y="197"/>
                  </a:lnTo>
                  <a:lnTo>
                    <a:pt x="64" y="244"/>
                  </a:lnTo>
                  <a:lnTo>
                    <a:pt x="38" y="305"/>
                  </a:lnTo>
                  <a:lnTo>
                    <a:pt x="38" y="305"/>
                  </a:lnTo>
                  <a:lnTo>
                    <a:pt x="34" y="313"/>
                  </a:lnTo>
                  <a:lnTo>
                    <a:pt x="23" y="313"/>
                  </a:lnTo>
                  <a:lnTo>
                    <a:pt x="15" y="313"/>
                  </a:lnTo>
                  <a:lnTo>
                    <a:pt x="12" y="313"/>
                  </a:lnTo>
                  <a:lnTo>
                    <a:pt x="4" y="309"/>
                  </a:lnTo>
                  <a:lnTo>
                    <a:pt x="0" y="305"/>
                  </a:lnTo>
                  <a:lnTo>
                    <a:pt x="0" y="298"/>
                  </a:lnTo>
                  <a:lnTo>
                    <a:pt x="4" y="275"/>
                  </a:lnTo>
                  <a:lnTo>
                    <a:pt x="15" y="240"/>
                  </a:lnTo>
                  <a:lnTo>
                    <a:pt x="38" y="197"/>
                  </a:lnTo>
                  <a:lnTo>
                    <a:pt x="64" y="151"/>
                  </a:lnTo>
                  <a:lnTo>
                    <a:pt x="102" y="108"/>
                  </a:lnTo>
                  <a:lnTo>
                    <a:pt x="144" y="65"/>
                  </a:lnTo>
                  <a:lnTo>
                    <a:pt x="193" y="31"/>
                  </a:lnTo>
                  <a:lnTo>
                    <a:pt x="250" y="7"/>
                  </a:lnTo>
                  <a:lnTo>
                    <a:pt x="3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6" name="Freeform 14"/>
            <p:cNvSpPr>
              <a:spLocks/>
            </p:cNvSpPr>
            <p:nvPr/>
          </p:nvSpPr>
          <p:spPr bwMode="auto">
            <a:xfrm>
              <a:off x="9644" y="2631"/>
              <a:ext cx="185" cy="488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117" y="8"/>
                </a:cxn>
                <a:cxn ang="0">
                  <a:pos x="143" y="31"/>
                </a:cxn>
                <a:cxn ang="0">
                  <a:pos x="166" y="66"/>
                </a:cxn>
                <a:cxn ang="0">
                  <a:pos x="177" y="113"/>
                </a:cxn>
                <a:cxn ang="0">
                  <a:pos x="185" y="171"/>
                </a:cxn>
                <a:cxn ang="0">
                  <a:pos x="185" y="171"/>
                </a:cxn>
                <a:cxn ang="0">
                  <a:pos x="177" y="248"/>
                </a:cxn>
                <a:cxn ang="0">
                  <a:pos x="158" y="318"/>
                </a:cxn>
                <a:cxn ang="0">
                  <a:pos x="132" y="376"/>
                </a:cxn>
                <a:cxn ang="0">
                  <a:pos x="102" y="422"/>
                </a:cxn>
                <a:cxn ang="0">
                  <a:pos x="75" y="457"/>
                </a:cxn>
                <a:cxn ang="0">
                  <a:pos x="53" y="480"/>
                </a:cxn>
                <a:cxn ang="0">
                  <a:pos x="37" y="488"/>
                </a:cxn>
                <a:cxn ang="0">
                  <a:pos x="30" y="484"/>
                </a:cxn>
                <a:cxn ang="0">
                  <a:pos x="26" y="480"/>
                </a:cxn>
                <a:cxn ang="0">
                  <a:pos x="22" y="469"/>
                </a:cxn>
                <a:cxn ang="0">
                  <a:pos x="22" y="469"/>
                </a:cxn>
                <a:cxn ang="0">
                  <a:pos x="22" y="465"/>
                </a:cxn>
                <a:cxn ang="0">
                  <a:pos x="26" y="461"/>
                </a:cxn>
                <a:cxn ang="0">
                  <a:pos x="30" y="457"/>
                </a:cxn>
                <a:cxn ang="0">
                  <a:pos x="34" y="453"/>
                </a:cxn>
                <a:cxn ang="0">
                  <a:pos x="41" y="446"/>
                </a:cxn>
                <a:cxn ang="0">
                  <a:pos x="79" y="395"/>
                </a:cxn>
                <a:cxn ang="0">
                  <a:pos x="113" y="333"/>
                </a:cxn>
                <a:cxn ang="0">
                  <a:pos x="140" y="256"/>
                </a:cxn>
                <a:cxn ang="0">
                  <a:pos x="147" y="171"/>
                </a:cxn>
                <a:cxn ang="0">
                  <a:pos x="147" y="159"/>
                </a:cxn>
                <a:cxn ang="0">
                  <a:pos x="147" y="151"/>
                </a:cxn>
                <a:cxn ang="0">
                  <a:pos x="147" y="148"/>
                </a:cxn>
                <a:cxn ang="0">
                  <a:pos x="147" y="148"/>
                </a:cxn>
                <a:cxn ang="0">
                  <a:pos x="147" y="148"/>
                </a:cxn>
                <a:cxn ang="0">
                  <a:pos x="143" y="148"/>
                </a:cxn>
                <a:cxn ang="0">
                  <a:pos x="143" y="148"/>
                </a:cxn>
                <a:cxn ang="0">
                  <a:pos x="140" y="151"/>
                </a:cxn>
                <a:cxn ang="0">
                  <a:pos x="121" y="163"/>
                </a:cxn>
                <a:cxn ang="0">
                  <a:pos x="102" y="171"/>
                </a:cxn>
                <a:cxn ang="0">
                  <a:pos x="83" y="175"/>
                </a:cxn>
                <a:cxn ang="0">
                  <a:pos x="45" y="167"/>
                </a:cxn>
                <a:cxn ang="0">
                  <a:pos x="19" y="148"/>
                </a:cxn>
                <a:cxn ang="0">
                  <a:pos x="3" y="117"/>
                </a:cxn>
                <a:cxn ang="0">
                  <a:pos x="0" y="86"/>
                </a:cxn>
                <a:cxn ang="0">
                  <a:pos x="3" y="55"/>
                </a:cxn>
                <a:cxn ang="0">
                  <a:pos x="19" y="28"/>
                </a:cxn>
                <a:cxn ang="0">
                  <a:pos x="45" y="8"/>
                </a:cxn>
                <a:cxn ang="0">
                  <a:pos x="83" y="0"/>
                </a:cxn>
              </a:cxnLst>
              <a:rect l="0" t="0" r="r" b="b"/>
              <a:pathLst>
                <a:path w="185" h="488">
                  <a:moveTo>
                    <a:pt x="83" y="0"/>
                  </a:moveTo>
                  <a:lnTo>
                    <a:pt x="117" y="8"/>
                  </a:lnTo>
                  <a:lnTo>
                    <a:pt x="143" y="31"/>
                  </a:lnTo>
                  <a:lnTo>
                    <a:pt x="166" y="66"/>
                  </a:lnTo>
                  <a:lnTo>
                    <a:pt x="177" y="113"/>
                  </a:lnTo>
                  <a:lnTo>
                    <a:pt x="185" y="171"/>
                  </a:lnTo>
                  <a:lnTo>
                    <a:pt x="185" y="171"/>
                  </a:lnTo>
                  <a:lnTo>
                    <a:pt x="177" y="248"/>
                  </a:lnTo>
                  <a:lnTo>
                    <a:pt x="158" y="318"/>
                  </a:lnTo>
                  <a:lnTo>
                    <a:pt x="132" y="376"/>
                  </a:lnTo>
                  <a:lnTo>
                    <a:pt x="102" y="422"/>
                  </a:lnTo>
                  <a:lnTo>
                    <a:pt x="75" y="457"/>
                  </a:lnTo>
                  <a:lnTo>
                    <a:pt x="53" y="480"/>
                  </a:lnTo>
                  <a:lnTo>
                    <a:pt x="37" y="488"/>
                  </a:lnTo>
                  <a:lnTo>
                    <a:pt x="30" y="484"/>
                  </a:lnTo>
                  <a:lnTo>
                    <a:pt x="26" y="480"/>
                  </a:lnTo>
                  <a:lnTo>
                    <a:pt x="22" y="469"/>
                  </a:lnTo>
                  <a:lnTo>
                    <a:pt x="22" y="469"/>
                  </a:lnTo>
                  <a:lnTo>
                    <a:pt x="22" y="465"/>
                  </a:lnTo>
                  <a:lnTo>
                    <a:pt x="26" y="461"/>
                  </a:lnTo>
                  <a:lnTo>
                    <a:pt x="30" y="457"/>
                  </a:lnTo>
                  <a:lnTo>
                    <a:pt x="34" y="453"/>
                  </a:lnTo>
                  <a:lnTo>
                    <a:pt x="41" y="446"/>
                  </a:lnTo>
                  <a:lnTo>
                    <a:pt x="79" y="395"/>
                  </a:lnTo>
                  <a:lnTo>
                    <a:pt x="113" y="333"/>
                  </a:lnTo>
                  <a:lnTo>
                    <a:pt x="140" y="256"/>
                  </a:lnTo>
                  <a:lnTo>
                    <a:pt x="147" y="171"/>
                  </a:lnTo>
                  <a:lnTo>
                    <a:pt x="147" y="159"/>
                  </a:lnTo>
                  <a:lnTo>
                    <a:pt x="147" y="151"/>
                  </a:lnTo>
                  <a:lnTo>
                    <a:pt x="147" y="148"/>
                  </a:lnTo>
                  <a:lnTo>
                    <a:pt x="147" y="148"/>
                  </a:lnTo>
                  <a:lnTo>
                    <a:pt x="147" y="148"/>
                  </a:lnTo>
                  <a:lnTo>
                    <a:pt x="143" y="148"/>
                  </a:lnTo>
                  <a:lnTo>
                    <a:pt x="143" y="148"/>
                  </a:lnTo>
                  <a:lnTo>
                    <a:pt x="140" y="151"/>
                  </a:lnTo>
                  <a:lnTo>
                    <a:pt x="121" y="163"/>
                  </a:lnTo>
                  <a:lnTo>
                    <a:pt x="102" y="171"/>
                  </a:lnTo>
                  <a:lnTo>
                    <a:pt x="83" y="175"/>
                  </a:lnTo>
                  <a:lnTo>
                    <a:pt x="45" y="167"/>
                  </a:lnTo>
                  <a:lnTo>
                    <a:pt x="19" y="148"/>
                  </a:lnTo>
                  <a:lnTo>
                    <a:pt x="3" y="117"/>
                  </a:lnTo>
                  <a:lnTo>
                    <a:pt x="0" y="86"/>
                  </a:lnTo>
                  <a:lnTo>
                    <a:pt x="3" y="55"/>
                  </a:lnTo>
                  <a:lnTo>
                    <a:pt x="19" y="28"/>
                  </a:lnTo>
                  <a:lnTo>
                    <a:pt x="45" y="8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7" name="Freeform 15"/>
            <p:cNvSpPr>
              <a:spLocks noEditPoints="1"/>
            </p:cNvSpPr>
            <p:nvPr/>
          </p:nvSpPr>
          <p:spPr bwMode="auto">
            <a:xfrm>
              <a:off x="10264" y="2086"/>
              <a:ext cx="752" cy="1068"/>
            </a:xfrm>
            <a:custGeom>
              <a:avLst/>
              <a:gdLst/>
              <a:ahLst/>
              <a:cxnLst>
                <a:cxn ang="0">
                  <a:pos x="491" y="38"/>
                </a:cxn>
                <a:cxn ang="0">
                  <a:pos x="412" y="85"/>
                </a:cxn>
                <a:cxn ang="0">
                  <a:pos x="329" y="189"/>
                </a:cxn>
                <a:cxn ang="0">
                  <a:pos x="299" y="259"/>
                </a:cxn>
                <a:cxn ang="0">
                  <a:pos x="272" y="352"/>
                </a:cxn>
                <a:cxn ang="0">
                  <a:pos x="234" y="495"/>
                </a:cxn>
                <a:cxn ang="0">
                  <a:pos x="227" y="518"/>
                </a:cxn>
                <a:cxn ang="0">
                  <a:pos x="223" y="542"/>
                </a:cxn>
                <a:cxn ang="0">
                  <a:pos x="223" y="553"/>
                </a:cxn>
                <a:cxn ang="0">
                  <a:pos x="231" y="592"/>
                </a:cxn>
                <a:cxn ang="0">
                  <a:pos x="257" y="646"/>
                </a:cxn>
                <a:cxn ang="0">
                  <a:pos x="314" y="693"/>
                </a:cxn>
                <a:cxn ang="0">
                  <a:pos x="405" y="693"/>
                </a:cxn>
                <a:cxn ang="0">
                  <a:pos x="503" y="615"/>
                </a:cxn>
                <a:cxn ang="0">
                  <a:pos x="567" y="499"/>
                </a:cxn>
                <a:cxn ang="0">
                  <a:pos x="609" y="375"/>
                </a:cxn>
                <a:cxn ang="0">
                  <a:pos x="631" y="244"/>
                </a:cxn>
                <a:cxn ang="0">
                  <a:pos x="631" y="135"/>
                </a:cxn>
                <a:cxn ang="0">
                  <a:pos x="590" y="58"/>
                </a:cxn>
                <a:cxn ang="0">
                  <a:pos x="526" y="35"/>
                </a:cxn>
                <a:cxn ang="0">
                  <a:pos x="578" y="4"/>
                </a:cxn>
                <a:cxn ang="0">
                  <a:pos x="665" y="50"/>
                </a:cxn>
                <a:cxn ang="0">
                  <a:pos x="730" y="135"/>
                </a:cxn>
                <a:cxn ang="0">
                  <a:pos x="752" y="267"/>
                </a:cxn>
                <a:cxn ang="0">
                  <a:pos x="707" y="464"/>
                </a:cxn>
                <a:cxn ang="0">
                  <a:pos x="594" y="627"/>
                </a:cxn>
                <a:cxn ang="0">
                  <a:pos x="439" y="724"/>
                </a:cxn>
                <a:cxn ang="0">
                  <a:pos x="306" y="727"/>
                </a:cxn>
                <a:cxn ang="0">
                  <a:pos x="231" y="673"/>
                </a:cxn>
                <a:cxn ang="0">
                  <a:pos x="181" y="704"/>
                </a:cxn>
                <a:cxn ang="0">
                  <a:pos x="147" y="855"/>
                </a:cxn>
                <a:cxn ang="0">
                  <a:pos x="113" y="979"/>
                </a:cxn>
                <a:cxn ang="0">
                  <a:pos x="98" y="1037"/>
                </a:cxn>
                <a:cxn ang="0">
                  <a:pos x="91" y="1045"/>
                </a:cxn>
                <a:cxn ang="0">
                  <a:pos x="72" y="1060"/>
                </a:cxn>
                <a:cxn ang="0">
                  <a:pos x="45" y="1068"/>
                </a:cxn>
                <a:cxn ang="0">
                  <a:pos x="15" y="1060"/>
                </a:cxn>
                <a:cxn ang="0">
                  <a:pos x="0" y="1041"/>
                </a:cxn>
                <a:cxn ang="0">
                  <a:pos x="0" y="1025"/>
                </a:cxn>
                <a:cxn ang="0">
                  <a:pos x="0" y="1018"/>
                </a:cxn>
                <a:cxn ang="0">
                  <a:pos x="4" y="998"/>
                </a:cxn>
                <a:cxn ang="0">
                  <a:pos x="159" y="360"/>
                </a:cxn>
                <a:cxn ang="0">
                  <a:pos x="242" y="178"/>
                </a:cxn>
                <a:cxn ang="0">
                  <a:pos x="374" y="50"/>
                </a:cxn>
                <a:cxn ang="0">
                  <a:pos x="529" y="0"/>
                </a:cxn>
              </a:cxnLst>
              <a:rect l="0" t="0" r="r" b="b"/>
              <a:pathLst>
                <a:path w="752" h="1068">
                  <a:moveTo>
                    <a:pt x="526" y="35"/>
                  </a:moveTo>
                  <a:lnTo>
                    <a:pt x="491" y="38"/>
                  </a:lnTo>
                  <a:lnTo>
                    <a:pt x="454" y="54"/>
                  </a:lnTo>
                  <a:lnTo>
                    <a:pt x="412" y="85"/>
                  </a:lnTo>
                  <a:lnTo>
                    <a:pt x="370" y="127"/>
                  </a:lnTo>
                  <a:lnTo>
                    <a:pt x="329" y="189"/>
                  </a:lnTo>
                  <a:lnTo>
                    <a:pt x="314" y="220"/>
                  </a:lnTo>
                  <a:lnTo>
                    <a:pt x="299" y="259"/>
                  </a:lnTo>
                  <a:lnTo>
                    <a:pt x="283" y="298"/>
                  </a:lnTo>
                  <a:lnTo>
                    <a:pt x="272" y="352"/>
                  </a:lnTo>
                  <a:lnTo>
                    <a:pt x="253" y="414"/>
                  </a:lnTo>
                  <a:lnTo>
                    <a:pt x="234" y="495"/>
                  </a:lnTo>
                  <a:lnTo>
                    <a:pt x="231" y="507"/>
                  </a:lnTo>
                  <a:lnTo>
                    <a:pt x="227" y="518"/>
                  </a:lnTo>
                  <a:lnTo>
                    <a:pt x="227" y="530"/>
                  </a:lnTo>
                  <a:lnTo>
                    <a:pt x="223" y="542"/>
                  </a:lnTo>
                  <a:lnTo>
                    <a:pt x="223" y="549"/>
                  </a:lnTo>
                  <a:lnTo>
                    <a:pt x="223" y="553"/>
                  </a:lnTo>
                  <a:lnTo>
                    <a:pt x="223" y="569"/>
                  </a:lnTo>
                  <a:lnTo>
                    <a:pt x="231" y="592"/>
                  </a:lnTo>
                  <a:lnTo>
                    <a:pt x="238" y="619"/>
                  </a:lnTo>
                  <a:lnTo>
                    <a:pt x="257" y="646"/>
                  </a:lnTo>
                  <a:lnTo>
                    <a:pt x="283" y="673"/>
                  </a:lnTo>
                  <a:lnTo>
                    <a:pt x="314" y="693"/>
                  </a:lnTo>
                  <a:lnTo>
                    <a:pt x="355" y="700"/>
                  </a:lnTo>
                  <a:lnTo>
                    <a:pt x="405" y="693"/>
                  </a:lnTo>
                  <a:lnTo>
                    <a:pt x="454" y="662"/>
                  </a:lnTo>
                  <a:lnTo>
                    <a:pt x="503" y="615"/>
                  </a:lnTo>
                  <a:lnTo>
                    <a:pt x="548" y="545"/>
                  </a:lnTo>
                  <a:lnTo>
                    <a:pt x="567" y="499"/>
                  </a:lnTo>
                  <a:lnTo>
                    <a:pt x="590" y="437"/>
                  </a:lnTo>
                  <a:lnTo>
                    <a:pt x="609" y="375"/>
                  </a:lnTo>
                  <a:lnTo>
                    <a:pt x="624" y="305"/>
                  </a:lnTo>
                  <a:lnTo>
                    <a:pt x="631" y="244"/>
                  </a:lnTo>
                  <a:lnTo>
                    <a:pt x="635" y="193"/>
                  </a:lnTo>
                  <a:lnTo>
                    <a:pt x="631" y="135"/>
                  </a:lnTo>
                  <a:lnTo>
                    <a:pt x="613" y="89"/>
                  </a:lnTo>
                  <a:lnTo>
                    <a:pt x="590" y="58"/>
                  </a:lnTo>
                  <a:lnTo>
                    <a:pt x="560" y="42"/>
                  </a:lnTo>
                  <a:lnTo>
                    <a:pt x="526" y="35"/>
                  </a:lnTo>
                  <a:close/>
                  <a:moveTo>
                    <a:pt x="529" y="0"/>
                  </a:moveTo>
                  <a:lnTo>
                    <a:pt x="578" y="4"/>
                  </a:lnTo>
                  <a:lnTo>
                    <a:pt x="624" y="23"/>
                  </a:lnTo>
                  <a:lnTo>
                    <a:pt x="665" y="50"/>
                  </a:lnTo>
                  <a:lnTo>
                    <a:pt x="699" y="89"/>
                  </a:lnTo>
                  <a:lnTo>
                    <a:pt x="730" y="135"/>
                  </a:lnTo>
                  <a:lnTo>
                    <a:pt x="745" y="197"/>
                  </a:lnTo>
                  <a:lnTo>
                    <a:pt x="752" y="267"/>
                  </a:lnTo>
                  <a:lnTo>
                    <a:pt x="741" y="367"/>
                  </a:lnTo>
                  <a:lnTo>
                    <a:pt x="707" y="464"/>
                  </a:lnTo>
                  <a:lnTo>
                    <a:pt x="654" y="553"/>
                  </a:lnTo>
                  <a:lnTo>
                    <a:pt x="594" y="627"/>
                  </a:lnTo>
                  <a:lnTo>
                    <a:pt x="518" y="685"/>
                  </a:lnTo>
                  <a:lnTo>
                    <a:pt x="439" y="724"/>
                  </a:lnTo>
                  <a:lnTo>
                    <a:pt x="359" y="735"/>
                  </a:lnTo>
                  <a:lnTo>
                    <a:pt x="306" y="727"/>
                  </a:lnTo>
                  <a:lnTo>
                    <a:pt x="265" y="708"/>
                  </a:lnTo>
                  <a:lnTo>
                    <a:pt x="231" y="673"/>
                  </a:lnTo>
                  <a:lnTo>
                    <a:pt x="200" y="627"/>
                  </a:lnTo>
                  <a:lnTo>
                    <a:pt x="181" y="704"/>
                  </a:lnTo>
                  <a:lnTo>
                    <a:pt x="162" y="782"/>
                  </a:lnTo>
                  <a:lnTo>
                    <a:pt x="147" y="855"/>
                  </a:lnTo>
                  <a:lnTo>
                    <a:pt x="128" y="925"/>
                  </a:lnTo>
                  <a:lnTo>
                    <a:pt x="113" y="979"/>
                  </a:lnTo>
                  <a:lnTo>
                    <a:pt x="106" y="1018"/>
                  </a:lnTo>
                  <a:lnTo>
                    <a:pt x="98" y="1037"/>
                  </a:lnTo>
                  <a:lnTo>
                    <a:pt x="98" y="1041"/>
                  </a:lnTo>
                  <a:lnTo>
                    <a:pt x="91" y="1045"/>
                  </a:lnTo>
                  <a:lnTo>
                    <a:pt x="83" y="1053"/>
                  </a:lnTo>
                  <a:lnTo>
                    <a:pt x="72" y="1060"/>
                  </a:lnTo>
                  <a:lnTo>
                    <a:pt x="60" y="1068"/>
                  </a:lnTo>
                  <a:lnTo>
                    <a:pt x="45" y="1068"/>
                  </a:lnTo>
                  <a:lnTo>
                    <a:pt x="30" y="1068"/>
                  </a:lnTo>
                  <a:lnTo>
                    <a:pt x="15" y="1060"/>
                  </a:lnTo>
                  <a:lnTo>
                    <a:pt x="7" y="1053"/>
                  </a:lnTo>
                  <a:lnTo>
                    <a:pt x="0" y="1041"/>
                  </a:lnTo>
                  <a:lnTo>
                    <a:pt x="0" y="1025"/>
                  </a:lnTo>
                  <a:lnTo>
                    <a:pt x="0" y="1025"/>
                  </a:lnTo>
                  <a:lnTo>
                    <a:pt x="0" y="1022"/>
                  </a:lnTo>
                  <a:lnTo>
                    <a:pt x="0" y="1018"/>
                  </a:lnTo>
                  <a:lnTo>
                    <a:pt x="0" y="1010"/>
                  </a:lnTo>
                  <a:lnTo>
                    <a:pt x="4" y="998"/>
                  </a:lnTo>
                  <a:lnTo>
                    <a:pt x="4" y="998"/>
                  </a:lnTo>
                  <a:lnTo>
                    <a:pt x="159" y="360"/>
                  </a:lnTo>
                  <a:lnTo>
                    <a:pt x="193" y="267"/>
                  </a:lnTo>
                  <a:lnTo>
                    <a:pt x="242" y="178"/>
                  </a:lnTo>
                  <a:lnTo>
                    <a:pt x="306" y="104"/>
                  </a:lnTo>
                  <a:lnTo>
                    <a:pt x="374" y="50"/>
                  </a:lnTo>
                  <a:lnTo>
                    <a:pt x="450" y="11"/>
                  </a:lnTo>
                  <a:lnTo>
                    <a:pt x="5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8" name="Freeform 16"/>
            <p:cNvSpPr>
              <a:spLocks/>
            </p:cNvSpPr>
            <p:nvPr/>
          </p:nvSpPr>
          <p:spPr bwMode="auto">
            <a:xfrm>
              <a:off x="11126" y="1582"/>
              <a:ext cx="356" cy="1630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45" y="4"/>
                </a:cxn>
                <a:cxn ang="0">
                  <a:pos x="57" y="12"/>
                </a:cxn>
                <a:cxn ang="0">
                  <a:pos x="64" y="24"/>
                </a:cxn>
                <a:cxn ang="0">
                  <a:pos x="68" y="39"/>
                </a:cxn>
                <a:cxn ang="0">
                  <a:pos x="348" y="786"/>
                </a:cxn>
                <a:cxn ang="0">
                  <a:pos x="352" y="798"/>
                </a:cxn>
                <a:cxn ang="0">
                  <a:pos x="356" y="806"/>
                </a:cxn>
                <a:cxn ang="0">
                  <a:pos x="356" y="809"/>
                </a:cxn>
                <a:cxn ang="0">
                  <a:pos x="356" y="813"/>
                </a:cxn>
                <a:cxn ang="0">
                  <a:pos x="356" y="817"/>
                </a:cxn>
                <a:cxn ang="0">
                  <a:pos x="356" y="817"/>
                </a:cxn>
                <a:cxn ang="0">
                  <a:pos x="356" y="821"/>
                </a:cxn>
                <a:cxn ang="0">
                  <a:pos x="356" y="825"/>
                </a:cxn>
                <a:cxn ang="0">
                  <a:pos x="352" y="833"/>
                </a:cxn>
                <a:cxn ang="0">
                  <a:pos x="348" y="844"/>
                </a:cxn>
                <a:cxn ang="0">
                  <a:pos x="348" y="844"/>
                </a:cxn>
                <a:cxn ang="0">
                  <a:pos x="68" y="1595"/>
                </a:cxn>
                <a:cxn ang="0">
                  <a:pos x="64" y="1607"/>
                </a:cxn>
                <a:cxn ang="0">
                  <a:pos x="61" y="1615"/>
                </a:cxn>
                <a:cxn ang="0">
                  <a:pos x="53" y="1622"/>
                </a:cxn>
                <a:cxn ang="0">
                  <a:pos x="45" y="1626"/>
                </a:cxn>
                <a:cxn ang="0">
                  <a:pos x="34" y="1630"/>
                </a:cxn>
                <a:cxn ang="0">
                  <a:pos x="23" y="1626"/>
                </a:cxn>
                <a:cxn ang="0">
                  <a:pos x="11" y="1619"/>
                </a:cxn>
                <a:cxn ang="0">
                  <a:pos x="4" y="1607"/>
                </a:cxn>
                <a:cxn ang="0">
                  <a:pos x="0" y="1595"/>
                </a:cxn>
                <a:cxn ang="0">
                  <a:pos x="0" y="1591"/>
                </a:cxn>
                <a:cxn ang="0">
                  <a:pos x="4" y="1588"/>
                </a:cxn>
                <a:cxn ang="0">
                  <a:pos x="4" y="1584"/>
                </a:cxn>
                <a:cxn ang="0">
                  <a:pos x="4" y="1576"/>
                </a:cxn>
                <a:cxn ang="0">
                  <a:pos x="8" y="1568"/>
                </a:cxn>
                <a:cxn ang="0">
                  <a:pos x="291" y="817"/>
                </a:cxn>
                <a:cxn ang="0">
                  <a:pos x="8" y="62"/>
                </a:cxn>
                <a:cxn ang="0">
                  <a:pos x="4" y="51"/>
                </a:cxn>
                <a:cxn ang="0">
                  <a:pos x="4" y="47"/>
                </a:cxn>
                <a:cxn ang="0">
                  <a:pos x="4" y="43"/>
                </a:cxn>
                <a:cxn ang="0">
                  <a:pos x="0" y="39"/>
                </a:cxn>
                <a:cxn ang="0">
                  <a:pos x="0" y="35"/>
                </a:cxn>
                <a:cxn ang="0">
                  <a:pos x="4" y="24"/>
                </a:cxn>
                <a:cxn ang="0">
                  <a:pos x="11" y="12"/>
                </a:cxn>
                <a:cxn ang="0">
                  <a:pos x="23" y="4"/>
                </a:cxn>
                <a:cxn ang="0">
                  <a:pos x="34" y="0"/>
                </a:cxn>
              </a:cxnLst>
              <a:rect l="0" t="0" r="r" b="b"/>
              <a:pathLst>
                <a:path w="356" h="1630">
                  <a:moveTo>
                    <a:pt x="34" y="0"/>
                  </a:moveTo>
                  <a:lnTo>
                    <a:pt x="45" y="4"/>
                  </a:lnTo>
                  <a:lnTo>
                    <a:pt x="57" y="12"/>
                  </a:lnTo>
                  <a:lnTo>
                    <a:pt x="64" y="24"/>
                  </a:lnTo>
                  <a:lnTo>
                    <a:pt x="68" y="39"/>
                  </a:lnTo>
                  <a:lnTo>
                    <a:pt x="348" y="786"/>
                  </a:lnTo>
                  <a:lnTo>
                    <a:pt x="352" y="798"/>
                  </a:lnTo>
                  <a:lnTo>
                    <a:pt x="356" y="806"/>
                  </a:lnTo>
                  <a:lnTo>
                    <a:pt x="356" y="809"/>
                  </a:lnTo>
                  <a:lnTo>
                    <a:pt x="356" y="813"/>
                  </a:lnTo>
                  <a:lnTo>
                    <a:pt x="356" y="817"/>
                  </a:lnTo>
                  <a:lnTo>
                    <a:pt x="356" y="817"/>
                  </a:lnTo>
                  <a:lnTo>
                    <a:pt x="356" y="821"/>
                  </a:lnTo>
                  <a:lnTo>
                    <a:pt x="356" y="825"/>
                  </a:lnTo>
                  <a:lnTo>
                    <a:pt x="352" y="833"/>
                  </a:lnTo>
                  <a:lnTo>
                    <a:pt x="348" y="844"/>
                  </a:lnTo>
                  <a:lnTo>
                    <a:pt x="348" y="844"/>
                  </a:lnTo>
                  <a:lnTo>
                    <a:pt x="68" y="1595"/>
                  </a:lnTo>
                  <a:lnTo>
                    <a:pt x="64" y="1607"/>
                  </a:lnTo>
                  <a:lnTo>
                    <a:pt x="61" y="1615"/>
                  </a:lnTo>
                  <a:lnTo>
                    <a:pt x="53" y="1622"/>
                  </a:lnTo>
                  <a:lnTo>
                    <a:pt x="45" y="1626"/>
                  </a:lnTo>
                  <a:lnTo>
                    <a:pt x="34" y="1630"/>
                  </a:lnTo>
                  <a:lnTo>
                    <a:pt x="23" y="1626"/>
                  </a:lnTo>
                  <a:lnTo>
                    <a:pt x="11" y="1619"/>
                  </a:lnTo>
                  <a:lnTo>
                    <a:pt x="4" y="1607"/>
                  </a:lnTo>
                  <a:lnTo>
                    <a:pt x="0" y="1595"/>
                  </a:lnTo>
                  <a:lnTo>
                    <a:pt x="0" y="1591"/>
                  </a:lnTo>
                  <a:lnTo>
                    <a:pt x="4" y="1588"/>
                  </a:lnTo>
                  <a:lnTo>
                    <a:pt x="4" y="1584"/>
                  </a:lnTo>
                  <a:lnTo>
                    <a:pt x="4" y="1576"/>
                  </a:lnTo>
                  <a:lnTo>
                    <a:pt x="8" y="1568"/>
                  </a:lnTo>
                  <a:lnTo>
                    <a:pt x="291" y="817"/>
                  </a:lnTo>
                  <a:lnTo>
                    <a:pt x="8" y="62"/>
                  </a:lnTo>
                  <a:lnTo>
                    <a:pt x="4" y="51"/>
                  </a:lnTo>
                  <a:lnTo>
                    <a:pt x="4" y="47"/>
                  </a:lnTo>
                  <a:lnTo>
                    <a:pt x="4" y="43"/>
                  </a:lnTo>
                  <a:lnTo>
                    <a:pt x="0" y="39"/>
                  </a:lnTo>
                  <a:lnTo>
                    <a:pt x="0" y="35"/>
                  </a:lnTo>
                  <a:lnTo>
                    <a:pt x="4" y="24"/>
                  </a:lnTo>
                  <a:lnTo>
                    <a:pt x="11" y="12"/>
                  </a:lnTo>
                  <a:lnTo>
                    <a:pt x="23" y="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9" name="Freeform 17"/>
            <p:cNvSpPr>
              <a:spLocks/>
            </p:cNvSpPr>
            <p:nvPr/>
          </p:nvSpPr>
          <p:spPr bwMode="auto">
            <a:xfrm>
              <a:off x="11697" y="1695"/>
              <a:ext cx="1312" cy="1111"/>
            </a:xfrm>
            <a:custGeom>
              <a:avLst/>
              <a:gdLst/>
              <a:ahLst/>
              <a:cxnLst>
                <a:cxn ang="0">
                  <a:pos x="1218" y="0"/>
                </a:cxn>
                <a:cxn ang="0">
                  <a:pos x="1309" y="7"/>
                </a:cxn>
                <a:cxn ang="0">
                  <a:pos x="1312" y="31"/>
                </a:cxn>
                <a:cxn ang="0">
                  <a:pos x="1286" y="46"/>
                </a:cxn>
                <a:cxn ang="0">
                  <a:pos x="1112" y="104"/>
                </a:cxn>
                <a:cxn ang="0">
                  <a:pos x="980" y="232"/>
                </a:cxn>
                <a:cxn ang="0">
                  <a:pos x="791" y="437"/>
                </a:cxn>
                <a:cxn ang="0">
                  <a:pos x="825" y="677"/>
                </a:cxn>
                <a:cxn ang="0">
                  <a:pos x="957" y="987"/>
                </a:cxn>
                <a:cxn ang="0">
                  <a:pos x="1040" y="1056"/>
                </a:cxn>
                <a:cxn ang="0">
                  <a:pos x="1108" y="1060"/>
                </a:cxn>
                <a:cxn ang="0">
                  <a:pos x="1120" y="1091"/>
                </a:cxn>
                <a:cxn ang="0">
                  <a:pos x="1101" y="1111"/>
                </a:cxn>
                <a:cxn ang="0">
                  <a:pos x="953" y="1107"/>
                </a:cxn>
                <a:cxn ang="0">
                  <a:pos x="757" y="1107"/>
                </a:cxn>
                <a:cxn ang="0">
                  <a:pos x="696" y="1107"/>
                </a:cxn>
                <a:cxn ang="0">
                  <a:pos x="688" y="1080"/>
                </a:cxn>
                <a:cxn ang="0">
                  <a:pos x="711" y="1060"/>
                </a:cxn>
                <a:cxn ang="0">
                  <a:pos x="806" y="1026"/>
                </a:cxn>
                <a:cxn ang="0">
                  <a:pos x="809" y="998"/>
                </a:cxn>
                <a:cxn ang="0">
                  <a:pos x="337" y="936"/>
                </a:cxn>
                <a:cxn ang="0">
                  <a:pos x="299" y="1033"/>
                </a:cxn>
                <a:cxn ang="0">
                  <a:pos x="359" y="1056"/>
                </a:cxn>
                <a:cxn ang="0">
                  <a:pos x="375" y="1068"/>
                </a:cxn>
                <a:cxn ang="0">
                  <a:pos x="371" y="1103"/>
                </a:cxn>
                <a:cxn ang="0">
                  <a:pos x="352" y="1111"/>
                </a:cxn>
                <a:cxn ang="0">
                  <a:pos x="19" y="1111"/>
                </a:cxn>
                <a:cxn ang="0">
                  <a:pos x="0" y="1099"/>
                </a:cxn>
                <a:cxn ang="0">
                  <a:pos x="4" y="1068"/>
                </a:cxn>
                <a:cxn ang="0">
                  <a:pos x="34" y="1056"/>
                </a:cxn>
                <a:cxn ang="0">
                  <a:pos x="269" y="944"/>
                </a:cxn>
                <a:cxn ang="0">
                  <a:pos x="431" y="81"/>
                </a:cxn>
                <a:cxn ang="0">
                  <a:pos x="322" y="46"/>
                </a:cxn>
                <a:cxn ang="0">
                  <a:pos x="288" y="42"/>
                </a:cxn>
                <a:cxn ang="0">
                  <a:pos x="288" y="11"/>
                </a:cxn>
                <a:cxn ang="0">
                  <a:pos x="306" y="0"/>
                </a:cxn>
                <a:cxn ang="0">
                  <a:pos x="450" y="4"/>
                </a:cxn>
                <a:cxn ang="0">
                  <a:pos x="692" y="0"/>
                </a:cxn>
                <a:cxn ang="0">
                  <a:pos x="711" y="7"/>
                </a:cxn>
                <a:cxn ang="0">
                  <a:pos x="704" y="42"/>
                </a:cxn>
                <a:cxn ang="0">
                  <a:pos x="639" y="58"/>
                </a:cxn>
                <a:cxn ang="0">
                  <a:pos x="590" y="100"/>
                </a:cxn>
                <a:cxn ang="0">
                  <a:pos x="730" y="441"/>
                </a:cxn>
                <a:cxn ang="0">
                  <a:pos x="1014" y="116"/>
                </a:cxn>
                <a:cxn ang="0">
                  <a:pos x="983" y="54"/>
                </a:cxn>
                <a:cxn ang="0">
                  <a:pos x="942" y="42"/>
                </a:cxn>
                <a:cxn ang="0">
                  <a:pos x="938" y="11"/>
                </a:cxn>
                <a:cxn ang="0">
                  <a:pos x="961" y="0"/>
                </a:cxn>
              </a:cxnLst>
              <a:rect l="0" t="0" r="r" b="b"/>
              <a:pathLst>
                <a:path w="1312" h="1111">
                  <a:moveTo>
                    <a:pt x="965" y="0"/>
                  </a:moveTo>
                  <a:lnTo>
                    <a:pt x="1052" y="0"/>
                  </a:lnTo>
                  <a:lnTo>
                    <a:pt x="1142" y="4"/>
                  </a:lnTo>
                  <a:lnTo>
                    <a:pt x="1218" y="0"/>
                  </a:lnTo>
                  <a:lnTo>
                    <a:pt x="1294" y="0"/>
                  </a:lnTo>
                  <a:lnTo>
                    <a:pt x="1301" y="0"/>
                  </a:lnTo>
                  <a:lnTo>
                    <a:pt x="1309" y="4"/>
                  </a:lnTo>
                  <a:lnTo>
                    <a:pt x="1309" y="7"/>
                  </a:lnTo>
                  <a:lnTo>
                    <a:pt x="1312" y="11"/>
                  </a:lnTo>
                  <a:lnTo>
                    <a:pt x="1312" y="15"/>
                  </a:lnTo>
                  <a:lnTo>
                    <a:pt x="1312" y="15"/>
                  </a:lnTo>
                  <a:lnTo>
                    <a:pt x="1312" y="31"/>
                  </a:lnTo>
                  <a:lnTo>
                    <a:pt x="1309" y="38"/>
                  </a:lnTo>
                  <a:lnTo>
                    <a:pt x="1301" y="42"/>
                  </a:lnTo>
                  <a:lnTo>
                    <a:pt x="1297" y="46"/>
                  </a:lnTo>
                  <a:lnTo>
                    <a:pt x="1286" y="46"/>
                  </a:lnTo>
                  <a:lnTo>
                    <a:pt x="1278" y="46"/>
                  </a:lnTo>
                  <a:lnTo>
                    <a:pt x="1214" y="58"/>
                  </a:lnTo>
                  <a:lnTo>
                    <a:pt x="1157" y="77"/>
                  </a:lnTo>
                  <a:lnTo>
                    <a:pt x="1112" y="104"/>
                  </a:lnTo>
                  <a:lnTo>
                    <a:pt x="1074" y="131"/>
                  </a:lnTo>
                  <a:lnTo>
                    <a:pt x="1052" y="155"/>
                  </a:lnTo>
                  <a:lnTo>
                    <a:pt x="1017" y="189"/>
                  </a:lnTo>
                  <a:lnTo>
                    <a:pt x="980" y="232"/>
                  </a:lnTo>
                  <a:lnTo>
                    <a:pt x="934" y="282"/>
                  </a:lnTo>
                  <a:lnTo>
                    <a:pt x="885" y="336"/>
                  </a:lnTo>
                  <a:lnTo>
                    <a:pt x="840" y="387"/>
                  </a:lnTo>
                  <a:lnTo>
                    <a:pt x="791" y="437"/>
                  </a:lnTo>
                  <a:lnTo>
                    <a:pt x="749" y="484"/>
                  </a:lnTo>
                  <a:lnTo>
                    <a:pt x="768" y="534"/>
                  </a:lnTo>
                  <a:lnTo>
                    <a:pt x="794" y="600"/>
                  </a:lnTo>
                  <a:lnTo>
                    <a:pt x="825" y="677"/>
                  </a:lnTo>
                  <a:lnTo>
                    <a:pt x="859" y="755"/>
                  </a:lnTo>
                  <a:lnTo>
                    <a:pt x="893" y="840"/>
                  </a:lnTo>
                  <a:lnTo>
                    <a:pt x="927" y="917"/>
                  </a:lnTo>
                  <a:lnTo>
                    <a:pt x="957" y="987"/>
                  </a:lnTo>
                  <a:lnTo>
                    <a:pt x="968" y="1018"/>
                  </a:lnTo>
                  <a:lnTo>
                    <a:pt x="983" y="1041"/>
                  </a:lnTo>
                  <a:lnTo>
                    <a:pt x="1006" y="1053"/>
                  </a:lnTo>
                  <a:lnTo>
                    <a:pt x="1040" y="1056"/>
                  </a:lnTo>
                  <a:lnTo>
                    <a:pt x="1089" y="1056"/>
                  </a:lnTo>
                  <a:lnTo>
                    <a:pt x="1097" y="1056"/>
                  </a:lnTo>
                  <a:lnTo>
                    <a:pt x="1104" y="1060"/>
                  </a:lnTo>
                  <a:lnTo>
                    <a:pt x="1108" y="1060"/>
                  </a:lnTo>
                  <a:lnTo>
                    <a:pt x="1116" y="1064"/>
                  </a:lnTo>
                  <a:lnTo>
                    <a:pt x="1120" y="1072"/>
                  </a:lnTo>
                  <a:lnTo>
                    <a:pt x="1120" y="1080"/>
                  </a:lnTo>
                  <a:lnTo>
                    <a:pt x="1120" y="1091"/>
                  </a:lnTo>
                  <a:lnTo>
                    <a:pt x="1116" y="1099"/>
                  </a:lnTo>
                  <a:lnTo>
                    <a:pt x="1112" y="1103"/>
                  </a:lnTo>
                  <a:lnTo>
                    <a:pt x="1108" y="1107"/>
                  </a:lnTo>
                  <a:lnTo>
                    <a:pt x="1101" y="1111"/>
                  </a:lnTo>
                  <a:lnTo>
                    <a:pt x="1097" y="1111"/>
                  </a:lnTo>
                  <a:lnTo>
                    <a:pt x="1089" y="1111"/>
                  </a:lnTo>
                  <a:lnTo>
                    <a:pt x="1052" y="1107"/>
                  </a:lnTo>
                  <a:lnTo>
                    <a:pt x="953" y="1107"/>
                  </a:lnTo>
                  <a:lnTo>
                    <a:pt x="912" y="1103"/>
                  </a:lnTo>
                  <a:lnTo>
                    <a:pt x="870" y="1107"/>
                  </a:lnTo>
                  <a:lnTo>
                    <a:pt x="813" y="1107"/>
                  </a:lnTo>
                  <a:lnTo>
                    <a:pt x="757" y="1107"/>
                  </a:lnTo>
                  <a:lnTo>
                    <a:pt x="711" y="1111"/>
                  </a:lnTo>
                  <a:lnTo>
                    <a:pt x="707" y="1111"/>
                  </a:lnTo>
                  <a:lnTo>
                    <a:pt x="704" y="1107"/>
                  </a:lnTo>
                  <a:lnTo>
                    <a:pt x="696" y="1107"/>
                  </a:lnTo>
                  <a:lnTo>
                    <a:pt x="692" y="1103"/>
                  </a:lnTo>
                  <a:lnTo>
                    <a:pt x="688" y="1099"/>
                  </a:lnTo>
                  <a:lnTo>
                    <a:pt x="688" y="1087"/>
                  </a:lnTo>
                  <a:lnTo>
                    <a:pt x="688" y="1080"/>
                  </a:lnTo>
                  <a:lnTo>
                    <a:pt x="692" y="1072"/>
                  </a:lnTo>
                  <a:lnTo>
                    <a:pt x="696" y="1064"/>
                  </a:lnTo>
                  <a:lnTo>
                    <a:pt x="704" y="1060"/>
                  </a:lnTo>
                  <a:lnTo>
                    <a:pt x="711" y="1060"/>
                  </a:lnTo>
                  <a:lnTo>
                    <a:pt x="719" y="1056"/>
                  </a:lnTo>
                  <a:lnTo>
                    <a:pt x="760" y="1053"/>
                  </a:lnTo>
                  <a:lnTo>
                    <a:pt x="791" y="1037"/>
                  </a:lnTo>
                  <a:lnTo>
                    <a:pt x="806" y="1026"/>
                  </a:lnTo>
                  <a:lnTo>
                    <a:pt x="813" y="1014"/>
                  </a:lnTo>
                  <a:lnTo>
                    <a:pt x="813" y="1010"/>
                  </a:lnTo>
                  <a:lnTo>
                    <a:pt x="809" y="1006"/>
                  </a:lnTo>
                  <a:lnTo>
                    <a:pt x="809" y="998"/>
                  </a:lnTo>
                  <a:lnTo>
                    <a:pt x="806" y="991"/>
                  </a:lnTo>
                  <a:lnTo>
                    <a:pt x="643" y="600"/>
                  </a:lnTo>
                  <a:lnTo>
                    <a:pt x="499" y="758"/>
                  </a:lnTo>
                  <a:lnTo>
                    <a:pt x="337" y="936"/>
                  </a:lnTo>
                  <a:lnTo>
                    <a:pt x="318" y="956"/>
                  </a:lnTo>
                  <a:lnTo>
                    <a:pt x="303" y="983"/>
                  </a:lnTo>
                  <a:lnTo>
                    <a:pt x="295" y="1010"/>
                  </a:lnTo>
                  <a:lnTo>
                    <a:pt x="299" y="1033"/>
                  </a:lnTo>
                  <a:lnTo>
                    <a:pt x="314" y="1045"/>
                  </a:lnTo>
                  <a:lnTo>
                    <a:pt x="329" y="1053"/>
                  </a:lnTo>
                  <a:lnTo>
                    <a:pt x="348" y="1056"/>
                  </a:lnTo>
                  <a:lnTo>
                    <a:pt x="359" y="1056"/>
                  </a:lnTo>
                  <a:lnTo>
                    <a:pt x="363" y="1060"/>
                  </a:lnTo>
                  <a:lnTo>
                    <a:pt x="367" y="1060"/>
                  </a:lnTo>
                  <a:lnTo>
                    <a:pt x="371" y="1064"/>
                  </a:lnTo>
                  <a:lnTo>
                    <a:pt x="375" y="1068"/>
                  </a:lnTo>
                  <a:lnTo>
                    <a:pt x="378" y="1076"/>
                  </a:lnTo>
                  <a:lnTo>
                    <a:pt x="378" y="1087"/>
                  </a:lnTo>
                  <a:lnTo>
                    <a:pt x="375" y="1099"/>
                  </a:lnTo>
                  <a:lnTo>
                    <a:pt x="371" y="1103"/>
                  </a:lnTo>
                  <a:lnTo>
                    <a:pt x="363" y="1107"/>
                  </a:lnTo>
                  <a:lnTo>
                    <a:pt x="359" y="1107"/>
                  </a:lnTo>
                  <a:lnTo>
                    <a:pt x="356" y="1111"/>
                  </a:lnTo>
                  <a:lnTo>
                    <a:pt x="352" y="1111"/>
                  </a:lnTo>
                  <a:lnTo>
                    <a:pt x="261" y="1107"/>
                  </a:lnTo>
                  <a:lnTo>
                    <a:pt x="170" y="1103"/>
                  </a:lnTo>
                  <a:lnTo>
                    <a:pt x="95" y="1107"/>
                  </a:lnTo>
                  <a:lnTo>
                    <a:pt x="19" y="1111"/>
                  </a:lnTo>
                  <a:lnTo>
                    <a:pt x="12" y="1107"/>
                  </a:lnTo>
                  <a:lnTo>
                    <a:pt x="8" y="1107"/>
                  </a:lnTo>
                  <a:lnTo>
                    <a:pt x="4" y="1103"/>
                  </a:lnTo>
                  <a:lnTo>
                    <a:pt x="0" y="1099"/>
                  </a:lnTo>
                  <a:lnTo>
                    <a:pt x="0" y="1095"/>
                  </a:lnTo>
                  <a:lnTo>
                    <a:pt x="0" y="1091"/>
                  </a:lnTo>
                  <a:lnTo>
                    <a:pt x="0" y="1080"/>
                  </a:lnTo>
                  <a:lnTo>
                    <a:pt x="4" y="1068"/>
                  </a:lnTo>
                  <a:lnTo>
                    <a:pt x="12" y="1064"/>
                  </a:lnTo>
                  <a:lnTo>
                    <a:pt x="19" y="1060"/>
                  </a:lnTo>
                  <a:lnTo>
                    <a:pt x="27" y="1060"/>
                  </a:lnTo>
                  <a:lnTo>
                    <a:pt x="34" y="1056"/>
                  </a:lnTo>
                  <a:lnTo>
                    <a:pt x="95" y="1049"/>
                  </a:lnTo>
                  <a:lnTo>
                    <a:pt x="155" y="1029"/>
                  </a:lnTo>
                  <a:lnTo>
                    <a:pt x="212" y="995"/>
                  </a:lnTo>
                  <a:lnTo>
                    <a:pt x="269" y="944"/>
                  </a:lnTo>
                  <a:lnTo>
                    <a:pt x="291" y="925"/>
                  </a:lnTo>
                  <a:lnTo>
                    <a:pt x="624" y="553"/>
                  </a:lnTo>
                  <a:lnTo>
                    <a:pt x="439" y="100"/>
                  </a:lnTo>
                  <a:lnTo>
                    <a:pt x="431" y="81"/>
                  </a:lnTo>
                  <a:lnTo>
                    <a:pt x="420" y="66"/>
                  </a:lnTo>
                  <a:lnTo>
                    <a:pt x="401" y="58"/>
                  </a:lnTo>
                  <a:lnTo>
                    <a:pt x="367" y="50"/>
                  </a:lnTo>
                  <a:lnTo>
                    <a:pt x="322" y="46"/>
                  </a:lnTo>
                  <a:lnTo>
                    <a:pt x="310" y="46"/>
                  </a:lnTo>
                  <a:lnTo>
                    <a:pt x="299" y="46"/>
                  </a:lnTo>
                  <a:lnTo>
                    <a:pt x="291" y="46"/>
                  </a:lnTo>
                  <a:lnTo>
                    <a:pt x="288" y="42"/>
                  </a:lnTo>
                  <a:lnTo>
                    <a:pt x="284" y="38"/>
                  </a:lnTo>
                  <a:lnTo>
                    <a:pt x="284" y="31"/>
                  </a:lnTo>
                  <a:lnTo>
                    <a:pt x="284" y="19"/>
                  </a:lnTo>
                  <a:lnTo>
                    <a:pt x="288" y="11"/>
                  </a:lnTo>
                  <a:lnTo>
                    <a:pt x="291" y="4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10" y="0"/>
                  </a:lnTo>
                  <a:lnTo>
                    <a:pt x="348" y="0"/>
                  </a:lnTo>
                  <a:lnTo>
                    <a:pt x="401" y="0"/>
                  </a:lnTo>
                  <a:lnTo>
                    <a:pt x="450" y="4"/>
                  </a:lnTo>
                  <a:lnTo>
                    <a:pt x="492" y="4"/>
                  </a:lnTo>
                  <a:lnTo>
                    <a:pt x="590" y="0"/>
                  </a:lnTo>
                  <a:lnTo>
                    <a:pt x="692" y="0"/>
                  </a:lnTo>
                  <a:lnTo>
                    <a:pt x="692" y="0"/>
                  </a:lnTo>
                  <a:lnTo>
                    <a:pt x="700" y="0"/>
                  </a:lnTo>
                  <a:lnTo>
                    <a:pt x="704" y="0"/>
                  </a:lnTo>
                  <a:lnTo>
                    <a:pt x="707" y="4"/>
                  </a:lnTo>
                  <a:lnTo>
                    <a:pt x="711" y="7"/>
                  </a:lnTo>
                  <a:lnTo>
                    <a:pt x="711" y="15"/>
                  </a:lnTo>
                  <a:lnTo>
                    <a:pt x="711" y="31"/>
                  </a:lnTo>
                  <a:lnTo>
                    <a:pt x="707" y="38"/>
                  </a:lnTo>
                  <a:lnTo>
                    <a:pt x="704" y="42"/>
                  </a:lnTo>
                  <a:lnTo>
                    <a:pt x="696" y="46"/>
                  </a:lnTo>
                  <a:lnTo>
                    <a:pt x="688" y="46"/>
                  </a:lnTo>
                  <a:lnTo>
                    <a:pt x="685" y="46"/>
                  </a:lnTo>
                  <a:lnTo>
                    <a:pt x="639" y="58"/>
                  </a:lnTo>
                  <a:lnTo>
                    <a:pt x="609" y="69"/>
                  </a:lnTo>
                  <a:lnTo>
                    <a:pt x="594" y="85"/>
                  </a:lnTo>
                  <a:lnTo>
                    <a:pt x="586" y="96"/>
                  </a:lnTo>
                  <a:lnTo>
                    <a:pt x="590" y="100"/>
                  </a:lnTo>
                  <a:lnTo>
                    <a:pt x="590" y="104"/>
                  </a:lnTo>
                  <a:lnTo>
                    <a:pt x="594" y="116"/>
                  </a:lnTo>
                  <a:lnTo>
                    <a:pt x="730" y="441"/>
                  </a:lnTo>
                  <a:lnTo>
                    <a:pt x="730" y="441"/>
                  </a:lnTo>
                  <a:lnTo>
                    <a:pt x="987" y="158"/>
                  </a:lnTo>
                  <a:lnTo>
                    <a:pt x="999" y="147"/>
                  </a:lnTo>
                  <a:lnTo>
                    <a:pt x="1006" y="131"/>
                  </a:lnTo>
                  <a:lnTo>
                    <a:pt x="1014" y="116"/>
                  </a:lnTo>
                  <a:lnTo>
                    <a:pt x="1017" y="100"/>
                  </a:lnTo>
                  <a:lnTo>
                    <a:pt x="1014" y="77"/>
                  </a:lnTo>
                  <a:lnTo>
                    <a:pt x="999" y="62"/>
                  </a:lnTo>
                  <a:lnTo>
                    <a:pt x="983" y="54"/>
                  </a:lnTo>
                  <a:lnTo>
                    <a:pt x="968" y="50"/>
                  </a:lnTo>
                  <a:lnTo>
                    <a:pt x="957" y="46"/>
                  </a:lnTo>
                  <a:lnTo>
                    <a:pt x="946" y="46"/>
                  </a:lnTo>
                  <a:lnTo>
                    <a:pt x="942" y="42"/>
                  </a:lnTo>
                  <a:lnTo>
                    <a:pt x="938" y="38"/>
                  </a:lnTo>
                  <a:lnTo>
                    <a:pt x="934" y="31"/>
                  </a:lnTo>
                  <a:lnTo>
                    <a:pt x="938" y="19"/>
                  </a:lnTo>
                  <a:lnTo>
                    <a:pt x="938" y="11"/>
                  </a:lnTo>
                  <a:lnTo>
                    <a:pt x="946" y="4"/>
                  </a:lnTo>
                  <a:lnTo>
                    <a:pt x="949" y="0"/>
                  </a:lnTo>
                  <a:lnTo>
                    <a:pt x="953" y="0"/>
                  </a:lnTo>
                  <a:lnTo>
                    <a:pt x="961" y="0"/>
                  </a:lnTo>
                  <a:lnTo>
                    <a:pt x="9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0" name="Freeform 18"/>
            <p:cNvSpPr>
              <a:spLocks noEditPoints="1"/>
            </p:cNvSpPr>
            <p:nvPr/>
          </p:nvSpPr>
          <p:spPr bwMode="auto">
            <a:xfrm>
              <a:off x="13040" y="2535"/>
              <a:ext cx="575" cy="751"/>
            </a:xfrm>
            <a:custGeom>
              <a:avLst/>
              <a:gdLst/>
              <a:ahLst/>
              <a:cxnLst>
                <a:cxn ang="0">
                  <a:pos x="344" y="38"/>
                </a:cxn>
                <a:cxn ang="0">
                  <a:pos x="249" y="124"/>
                </a:cxn>
                <a:cxn ang="0">
                  <a:pos x="223" y="170"/>
                </a:cxn>
                <a:cxn ang="0">
                  <a:pos x="204" y="236"/>
                </a:cxn>
                <a:cxn ang="0">
                  <a:pos x="177" y="344"/>
                </a:cxn>
                <a:cxn ang="0">
                  <a:pos x="174" y="364"/>
                </a:cxn>
                <a:cxn ang="0">
                  <a:pos x="166" y="379"/>
                </a:cxn>
                <a:cxn ang="0">
                  <a:pos x="170" y="398"/>
                </a:cxn>
                <a:cxn ang="0">
                  <a:pos x="189" y="441"/>
                </a:cxn>
                <a:cxn ang="0">
                  <a:pos x="238" y="480"/>
                </a:cxn>
                <a:cxn ang="0">
                  <a:pos x="276" y="484"/>
                </a:cxn>
                <a:cxn ang="0">
                  <a:pos x="340" y="464"/>
                </a:cxn>
                <a:cxn ang="0">
                  <a:pos x="419" y="383"/>
                </a:cxn>
                <a:cxn ang="0">
                  <a:pos x="457" y="290"/>
                </a:cxn>
                <a:cxn ang="0">
                  <a:pos x="480" y="186"/>
                </a:cxn>
                <a:cxn ang="0">
                  <a:pos x="476" y="100"/>
                </a:cxn>
                <a:cxn ang="0">
                  <a:pos x="442" y="46"/>
                </a:cxn>
                <a:cxn ang="0">
                  <a:pos x="393" y="31"/>
                </a:cxn>
                <a:cxn ang="0">
                  <a:pos x="442" y="4"/>
                </a:cxn>
                <a:cxn ang="0">
                  <a:pos x="522" y="50"/>
                </a:cxn>
                <a:cxn ang="0">
                  <a:pos x="567" y="135"/>
                </a:cxn>
                <a:cxn ang="0">
                  <a:pos x="563" y="275"/>
                </a:cxn>
                <a:cxn ang="0">
                  <a:pos x="480" y="418"/>
                </a:cxn>
                <a:cxn ang="0">
                  <a:pos x="348" y="503"/>
                </a:cxn>
                <a:cxn ang="0">
                  <a:pos x="234" y="511"/>
                </a:cxn>
                <a:cxn ang="0">
                  <a:pos x="177" y="476"/>
                </a:cxn>
                <a:cxn ang="0">
                  <a:pos x="151" y="445"/>
                </a:cxn>
                <a:cxn ang="0">
                  <a:pos x="132" y="530"/>
                </a:cxn>
                <a:cxn ang="0">
                  <a:pos x="106" y="635"/>
                </a:cxn>
                <a:cxn ang="0">
                  <a:pos x="87" y="708"/>
                </a:cxn>
                <a:cxn ang="0">
                  <a:pos x="60" y="743"/>
                </a:cxn>
                <a:cxn ang="0">
                  <a:pos x="26" y="751"/>
                </a:cxn>
                <a:cxn ang="0">
                  <a:pos x="11" y="743"/>
                </a:cxn>
                <a:cxn ang="0">
                  <a:pos x="0" y="727"/>
                </a:cxn>
                <a:cxn ang="0">
                  <a:pos x="0" y="712"/>
                </a:cxn>
                <a:cxn ang="0">
                  <a:pos x="0" y="700"/>
                </a:cxn>
                <a:cxn ang="0">
                  <a:pos x="3" y="689"/>
                </a:cxn>
                <a:cxn ang="0">
                  <a:pos x="136" y="182"/>
                </a:cxn>
                <a:cxn ang="0">
                  <a:pos x="223" y="66"/>
                </a:cxn>
                <a:cxn ang="0">
                  <a:pos x="336" y="7"/>
                </a:cxn>
              </a:cxnLst>
              <a:rect l="0" t="0" r="r" b="b"/>
              <a:pathLst>
                <a:path w="575" h="751">
                  <a:moveTo>
                    <a:pt x="393" y="31"/>
                  </a:moveTo>
                  <a:lnTo>
                    <a:pt x="344" y="38"/>
                  </a:lnTo>
                  <a:lnTo>
                    <a:pt x="295" y="73"/>
                  </a:lnTo>
                  <a:lnTo>
                    <a:pt x="249" y="124"/>
                  </a:lnTo>
                  <a:lnTo>
                    <a:pt x="234" y="147"/>
                  </a:lnTo>
                  <a:lnTo>
                    <a:pt x="223" y="170"/>
                  </a:lnTo>
                  <a:lnTo>
                    <a:pt x="215" y="201"/>
                  </a:lnTo>
                  <a:lnTo>
                    <a:pt x="204" y="236"/>
                  </a:lnTo>
                  <a:lnTo>
                    <a:pt x="193" y="282"/>
                  </a:lnTo>
                  <a:lnTo>
                    <a:pt x="177" y="344"/>
                  </a:lnTo>
                  <a:lnTo>
                    <a:pt x="174" y="352"/>
                  </a:lnTo>
                  <a:lnTo>
                    <a:pt x="174" y="364"/>
                  </a:lnTo>
                  <a:lnTo>
                    <a:pt x="170" y="371"/>
                  </a:lnTo>
                  <a:lnTo>
                    <a:pt x="166" y="379"/>
                  </a:lnTo>
                  <a:lnTo>
                    <a:pt x="166" y="383"/>
                  </a:lnTo>
                  <a:lnTo>
                    <a:pt x="170" y="398"/>
                  </a:lnTo>
                  <a:lnTo>
                    <a:pt x="177" y="418"/>
                  </a:lnTo>
                  <a:lnTo>
                    <a:pt x="189" y="441"/>
                  </a:lnTo>
                  <a:lnTo>
                    <a:pt x="211" y="460"/>
                  </a:lnTo>
                  <a:lnTo>
                    <a:pt x="238" y="480"/>
                  </a:lnTo>
                  <a:lnTo>
                    <a:pt x="276" y="484"/>
                  </a:lnTo>
                  <a:lnTo>
                    <a:pt x="276" y="484"/>
                  </a:lnTo>
                  <a:lnTo>
                    <a:pt x="306" y="480"/>
                  </a:lnTo>
                  <a:lnTo>
                    <a:pt x="340" y="464"/>
                  </a:lnTo>
                  <a:lnTo>
                    <a:pt x="378" y="433"/>
                  </a:lnTo>
                  <a:lnTo>
                    <a:pt x="419" y="383"/>
                  </a:lnTo>
                  <a:lnTo>
                    <a:pt x="438" y="340"/>
                  </a:lnTo>
                  <a:lnTo>
                    <a:pt x="457" y="290"/>
                  </a:lnTo>
                  <a:lnTo>
                    <a:pt x="469" y="236"/>
                  </a:lnTo>
                  <a:lnTo>
                    <a:pt x="480" y="186"/>
                  </a:lnTo>
                  <a:lnTo>
                    <a:pt x="480" y="147"/>
                  </a:lnTo>
                  <a:lnTo>
                    <a:pt x="476" y="100"/>
                  </a:lnTo>
                  <a:lnTo>
                    <a:pt x="465" y="69"/>
                  </a:lnTo>
                  <a:lnTo>
                    <a:pt x="442" y="46"/>
                  </a:lnTo>
                  <a:lnTo>
                    <a:pt x="419" y="35"/>
                  </a:lnTo>
                  <a:lnTo>
                    <a:pt x="393" y="31"/>
                  </a:lnTo>
                  <a:close/>
                  <a:moveTo>
                    <a:pt x="393" y="0"/>
                  </a:moveTo>
                  <a:lnTo>
                    <a:pt x="442" y="4"/>
                  </a:lnTo>
                  <a:lnTo>
                    <a:pt x="484" y="23"/>
                  </a:lnTo>
                  <a:lnTo>
                    <a:pt x="522" y="50"/>
                  </a:lnTo>
                  <a:lnTo>
                    <a:pt x="548" y="89"/>
                  </a:lnTo>
                  <a:lnTo>
                    <a:pt x="567" y="135"/>
                  </a:lnTo>
                  <a:lnTo>
                    <a:pt x="575" y="193"/>
                  </a:lnTo>
                  <a:lnTo>
                    <a:pt x="563" y="275"/>
                  </a:lnTo>
                  <a:lnTo>
                    <a:pt x="529" y="352"/>
                  </a:lnTo>
                  <a:lnTo>
                    <a:pt x="480" y="418"/>
                  </a:lnTo>
                  <a:lnTo>
                    <a:pt x="419" y="468"/>
                  </a:lnTo>
                  <a:lnTo>
                    <a:pt x="348" y="503"/>
                  </a:lnTo>
                  <a:lnTo>
                    <a:pt x="276" y="515"/>
                  </a:lnTo>
                  <a:lnTo>
                    <a:pt x="234" y="511"/>
                  </a:lnTo>
                  <a:lnTo>
                    <a:pt x="204" y="495"/>
                  </a:lnTo>
                  <a:lnTo>
                    <a:pt x="177" y="476"/>
                  </a:lnTo>
                  <a:lnTo>
                    <a:pt x="162" y="460"/>
                  </a:lnTo>
                  <a:lnTo>
                    <a:pt x="151" y="445"/>
                  </a:lnTo>
                  <a:lnTo>
                    <a:pt x="143" y="480"/>
                  </a:lnTo>
                  <a:lnTo>
                    <a:pt x="132" y="530"/>
                  </a:lnTo>
                  <a:lnTo>
                    <a:pt x="117" y="584"/>
                  </a:lnTo>
                  <a:lnTo>
                    <a:pt x="106" y="635"/>
                  </a:lnTo>
                  <a:lnTo>
                    <a:pt x="94" y="677"/>
                  </a:lnTo>
                  <a:lnTo>
                    <a:pt x="87" y="708"/>
                  </a:lnTo>
                  <a:lnTo>
                    <a:pt x="79" y="727"/>
                  </a:lnTo>
                  <a:lnTo>
                    <a:pt x="60" y="743"/>
                  </a:lnTo>
                  <a:lnTo>
                    <a:pt x="38" y="751"/>
                  </a:lnTo>
                  <a:lnTo>
                    <a:pt x="26" y="751"/>
                  </a:lnTo>
                  <a:lnTo>
                    <a:pt x="19" y="747"/>
                  </a:lnTo>
                  <a:lnTo>
                    <a:pt x="11" y="743"/>
                  </a:lnTo>
                  <a:lnTo>
                    <a:pt x="3" y="735"/>
                  </a:lnTo>
                  <a:lnTo>
                    <a:pt x="0" y="727"/>
                  </a:lnTo>
                  <a:lnTo>
                    <a:pt x="0" y="716"/>
                  </a:lnTo>
                  <a:lnTo>
                    <a:pt x="0" y="712"/>
                  </a:lnTo>
                  <a:lnTo>
                    <a:pt x="0" y="708"/>
                  </a:lnTo>
                  <a:lnTo>
                    <a:pt x="0" y="700"/>
                  </a:lnTo>
                  <a:lnTo>
                    <a:pt x="3" y="689"/>
                  </a:lnTo>
                  <a:lnTo>
                    <a:pt x="3" y="689"/>
                  </a:lnTo>
                  <a:lnTo>
                    <a:pt x="109" y="259"/>
                  </a:lnTo>
                  <a:lnTo>
                    <a:pt x="136" y="182"/>
                  </a:lnTo>
                  <a:lnTo>
                    <a:pt x="174" y="120"/>
                  </a:lnTo>
                  <a:lnTo>
                    <a:pt x="223" y="66"/>
                  </a:lnTo>
                  <a:lnTo>
                    <a:pt x="280" y="31"/>
                  </a:lnTo>
                  <a:lnTo>
                    <a:pt x="336" y="7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76" name="Group 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1828800" y="3200400"/>
            <a:ext cx="5401997" cy="838200"/>
            <a:chOff x="1112" y="2532"/>
            <a:chExt cx="13650" cy="2118"/>
          </a:xfrm>
          <a:solidFill>
            <a:srgbClr val="FF0000"/>
          </a:solidFill>
        </p:grpSpPr>
        <p:sp>
          <p:nvSpPr>
            <p:cNvPr id="3078" name="Freeform 6"/>
            <p:cNvSpPr>
              <a:spLocks/>
            </p:cNvSpPr>
            <p:nvPr/>
          </p:nvSpPr>
          <p:spPr bwMode="auto">
            <a:xfrm>
              <a:off x="1112" y="3130"/>
              <a:ext cx="1134" cy="1100"/>
            </a:xfrm>
            <a:custGeom>
              <a:avLst/>
              <a:gdLst/>
              <a:ahLst/>
              <a:cxnLst>
                <a:cxn ang="0">
                  <a:pos x="1109" y="0"/>
                </a:cxn>
                <a:cxn ang="0">
                  <a:pos x="1134" y="9"/>
                </a:cxn>
                <a:cxn ang="0">
                  <a:pos x="1134" y="43"/>
                </a:cxn>
                <a:cxn ang="0">
                  <a:pos x="1100" y="348"/>
                </a:cxn>
                <a:cxn ang="0">
                  <a:pos x="1083" y="361"/>
                </a:cxn>
                <a:cxn ang="0">
                  <a:pos x="1063" y="353"/>
                </a:cxn>
                <a:cxn ang="0">
                  <a:pos x="1063" y="340"/>
                </a:cxn>
                <a:cxn ang="0">
                  <a:pos x="1063" y="314"/>
                </a:cxn>
                <a:cxn ang="0">
                  <a:pos x="1071" y="225"/>
                </a:cxn>
                <a:cxn ang="0">
                  <a:pos x="1037" y="102"/>
                </a:cxn>
                <a:cxn ang="0">
                  <a:pos x="912" y="51"/>
                </a:cxn>
                <a:cxn ang="0">
                  <a:pos x="586" y="47"/>
                </a:cxn>
                <a:cxn ang="0">
                  <a:pos x="540" y="111"/>
                </a:cxn>
                <a:cxn ang="0">
                  <a:pos x="653" y="518"/>
                </a:cxn>
                <a:cxn ang="0">
                  <a:pos x="766" y="433"/>
                </a:cxn>
                <a:cxn ang="0">
                  <a:pos x="795" y="344"/>
                </a:cxn>
                <a:cxn ang="0">
                  <a:pos x="812" y="331"/>
                </a:cxn>
                <a:cxn ang="0">
                  <a:pos x="828" y="344"/>
                </a:cxn>
                <a:cxn ang="0">
                  <a:pos x="833" y="353"/>
                </a:cxn>
                <a:cxn ang="0">
                  <a:pos x="824" y="374"/>
                </a:cxn>
                <a:cxn ang="0">
                  <a:pos x="732" y="752"/>
                </a:cxn>
                <a:cxn ang="0">
                  <a:pos x="715" y="760"/>
                </a:cxn>
                <a:cxn ang="0">
                  <a:pos x="699" y="752"/>
                </a:cxn>
                <a:cxn ang="0">
                  <a:pos x="699" y="731"/>
                </a:cxn>
                <a:cxn ang="0">
                  <a:pos x="711" y="658"/>
                </a:cxn>
                <a:cxn ang="0">
                  <a:pos x="699" y="599"/>
                </a:cxn>
                <a:cxn ang="0">
                  <a:pos x="582" y="573"/>
                </a:cxn>
                <a:cxn ang="0">
                  <a:pos x="322" y="977"/>
                </a:cxn>
                <a:cxn ang="0">
                  <a:pos x="318" y="1007"/>
                </a:cxn>
                <a:cxn ang="0">
                  <a:pos x="322" y="1028"/>
                </a:cxn>
                <a:cxn ang="0">
                  <a:pos x="352" y="1041"/>
                </a:cxn>
                <a:cxn ang="0">
                  <a:pos x="423" y="1049"/>
                </a:cxn>
                <a:cxn ang="0">
                  <a:pos x="481" y="1049"/>
                </a:cxn>
                <a:cxn ang="0">
                  <a:pos x="494" y="1049"/>
                </a:cxn>
                <a:cxn ang="0">
                  <a:pos x="502" y="1053"/>
                </a:cxn>
                <a:cxn ang="0">
                  <a:pos x="506" y="1079"/>
                </a:cxn>
                <a:cxn ang="0">
                  <a:pos x="490" y="1096"/>
                </a:cxn>
                <a:cxn ang="0">
                  <a:pos x="423" y="1096"/>
                </a:cxn>
                <a:cxn ang="0">
                  <a:pos x="235" y="1091"/>
                </a:cxn>
                <a:cxn ang="0">
                  <a:pos x="71" y="1096"/>
                </a:cxn>
                <a:cxn ang="0">
                  <a:pos x="17" y="1096"/>
                </a:cxn>
                <a:cxn ang="0">
                  <a:pos x="0" y="1087"/>
                </a:cxn>
                <a:cxn ang="0">
                  <a:pos x="5" y="1057"/>
                </a:cxn>
                <a:cxn ang="0">
                  <a:pos x="34" y="1049"/>
                </a:cxn>
                <a:cxn ang="0">
                  <a:pos x="147" y="1041"/>
                </a:cxn>
                <a:cxn ang="0">
                  <a:pos x="193" y="973"/>
                </a:cxn>
                <a:cxn ang="0">
                  <a:pos x="406" y="94"/>
                </a:cxn>
                <a:cxn ang="0">
                  <a:pos x="410" y="77"/>
                </a:cxn>
                <a:cxn ang="0">
                  <a:pos x="347" y="47"/>
                </a:cxn>
                <a:cxn ang="0">
                  <a:pos x="276" y="47"/>
                </a:cxn>
                <a:cxn ang="0">
                  <a:pos x="260" y="30"/>
                </a:cxn>
                <a:cxn ang="0">
                  <a:pos x="272" y="5"/>
                </a:cxn>
                <a:cxn ang="0">
                  <a:pos x="310" y="0"/>
                </a:cxn>
              </a:cxnLst>
              <a:rect l="0" t="0" r="r" b="b"/>
              <a:pathLst>
                <a:path w="1134" h="1100">
                  <a:moveTo>
                    <a:pt x="310" y="0"/>
                  </a:moveTo>
                  <a:lnTo>
                    <a:pt x="1092" y="0"/>
                  </a:lnTo>
                  <a:lnTo>
                    <a:pt x="1109" y="0"/>
                  </a:lnTo>
                  <a:lnTo>
                    <a:pt x="1117" y="0"/>
                  </a:lnTo>
                  <a:lnTo>
                    <a:pt x="1125" y="0"/>
                  </a:lnTo>
                  <a:lnTo>
                    <a:pt x="1134" y="9"/>
                  </a:lnTo>
                  <a:lnTo>
                    <a:pt x="1134" y="13"/>
                  </a:lnTo>
                  <a:lnTo>
                    <a:pt x="1134" y="26"/>
                  </a:lnTo>
                  <a:lnTo>
                    <a:pt x="1134" y="43"/>
                  </a:lnTo>
                  <a:lnTo>
                    <a:pt x="1104" y="323"/>
                  </a:lnTo>
                  <a:lnTo>
                    <a:pt x="1100" y="340"/>
                  </a:lnTo>
                  <a:lnTo>
                    <a:pt x="1100" y="348"/>
                  </a:lnTo>
                  <a:lnTo>
                    <a:pt x="1096" y="357"/>
                  </a:lnTo>
                  <a:lnTo>
                    <a:pt x="1092" y="361"/>
                  </a:lnTo>
                  <a:lnTo>
                    <a:pt x="1083" y="361"/>
                  </a:lnTo>
                  <a:lnTo>
                    <a:pt x="1075" y="361"/>
                  </a:lnTo>
                  <a:lnTo>
                    <a:pt x="1067" y="357"/>
                  </a:lnTo>
                  <a:lnTo>
                    <a:pt x="1063" y="353"/>
                  </a:lnTo>
                  <a:lnTo>
                    <a:pt x="1063" y="348"/>
                  </a:lnTo>
                  <a:lnTo>
                    <a:pt x="1063" y="344"/>
                  </a:lnTo>
                  <a:lnTo>
                    <a:pt x="1063" y="340"/>
                  </a:lnTo>
                  <a:lnTo>
                    <a:pt x="1063" y="336"/>
                  </a:lnTo>
                  <a:lnTo>
                    <a:pt x="1063" y="327"/>
                  </a:lnTo>
                  <a:lnTo>
                    <a:pt x="1063" y="314"/>
                  </a:lnTo>
                  <a:lnTo>
                    <a:pt x="1067" y="281"/>
                  </a:lnTo>
                  <a:lnTo>
                    <a:pt x="1067" y="255"/>
                  </a:lnTo>
                  <a:lnTo>
                    <a:pt x="1071" y="225"/>
                  </a:lnTo>
                  <a:lnTo>
                    <a:pt x="1067" y="174"/>
                  </a:lnTo>
                  <a:lnTo>
                    <a:pt x="1058" y="136"/>
                  </a:lnTo>
                  <a:lnTo>
                    <a:pt x="1037" y="102"/>
                  </a:lnTo>
                  <a:lnTo>
                    <a:pt x="1012" y="77"/>
                  </a:lnTo>
                  <a:lnTo>
                    <a:pt x="971" y="60"/>
                  </a:lnTo>
                  <a:lnTo>
                    <a:pt x="912" y="51"/>
                  </a:lnTo>
                  <a:lnTo>
                    <a:pt x="837" y="47"/>
                  </a:lnTo>
                  <a:lnTo>
                    <a:pt x="623" y="47"/>
                  </a:lnTo>
                  <a:lnTo>
                    <a:pt x="586" y="47"/>
                  </a:lnTo>
                  <a:lnTo>
                    <a:pt x="561" y="60"/>
                  </a:lnTo>
                  <a:lnTo>
                    <a:pt x="548" y="77"/>
                  </a:lnTo>
                  <a:lnTo>
                    <a:pt x="540" y="111"/>
                  </a:lnTo>
                  <a:lnTo>
                    <a:pt x="435" y="523"/>
                  </a:lnTo>
                  <a:lnTo>
                    <a:pt x="582" y="523"/>
                  </a:lnTo>
                  <a:lnTo>
                    <a:pt x="653" y="518"/>
                  </a:lnTo>
                  <a:lnTo>
                    <a:pt x="703" y="506"/>
                  </a:lnTo>
                  <a:lnTo>
                    <a:pt x="741" y="476"/>
                  </a:lnTo>
                  <a:lnTo>
                    <a:pt x="766" y="433"/>
                  </a:lnTo>
                  <a:lnTo>
                    <a:pt x="787" y="370"/>
                  </a:lnTo>
                  <a:lnTo>
                    <a:pt x="791" y="353"/>
                  </a:lnTo>
                  <a:lnTo>
                    <a:pt x="795" y="344"/>
                  </a:lnTo>
                  <a:lnTo>
                    <a:pt x="799" y="336"/>
                  </a:lnTo>
                  <a:lnTo>
                    <a:pt x="803" y="331"/>
                  </a:lnTo>
                  <a:lnTo>
                    <a:pt x="812" y="331"/>
                  </a:lnTo>
                  <a:lnTo>
                    <a:pt x="820" y="336"/>
                  </a:lnTo>
                  <a:lnTo>
                    <a:pt x="824" y="336"/>
                  </a:lnTo>
                  <a:lnTo>
                    <a:pt x="828" y="344"/>
                  </a:lnTo>
                  <a:lnTo>
                    <a:pt x="828" y="348"/>
                  </a:lnTo>
                  <a:lnTo>
                    <a:pt x="833" y="348"/>
                  </a:lnTo>
                  <a:lnTo>
                    <a:pt x="833" y="353"/>
                  </a:lnTo>
                  <a:lnTo>
                    <a:pt x="828" y="357"/>
                  </a:lnTo>
                  <a:lnTo>
                    <a:pt x="828" y="365"/>
                  </a:lnTo>
                  <a:lnTo>
                    <a:pt x="824" y="374"/>
                  </a:lnTo>
                  <a:lnTo>
                    <a:pt x="736" y="726"/>
                  </a:lnTo>
                  <a:lnTo>
                    <a:pt x="732" y="743"/>
                  </a:lnTo>
                  <a:lnTo>
                    <a:pt x="732" y="752"/>
                  </a:lnTo>
                  <a:lnTo>
                    <a:pt x="728" y="760"/>
                  </a:lnTo>
                  <a:lnTo>
                    <a:pt x="724" y="760"/>
                  </a:lnTo>
                  <a:lnTo>
                    <a:pt x="715" y="760"/>
                  </a:lnTo>
                  <a:lnTo>
                    <a:pt x="707" y="760"/>
                  </a:lnTo>
                  <a:lnTo>
                    <a:pt x="703" y="756"/>
                  </a:lnTo>
                  <a:lnTo>
                    <a:pt x="699" y="752"/>
                  </a:lnTo>
                  <a:lnTo>
                    <a:pt x="695" y="743"/>
                  </a:lnTo>
                  <a:lnTo>
                    <a:pt x="695" y="739"/>
                  </a:lnTo>
                  <a:lnTo>
                    <a:pt x="699" y="731"/>
                  </a:lnTo>
                  <a:lnTo>
                    <a:pt x="699" y="722"/>
                  </a:lnTo>
                  <a:lnTo>
                    <a:pt x="707" y="684"/>
                  </a:lnTo>
                  <a:lnTo>
                    <a:pt x="711" y="658"/>
                  </a:lnTo>
                  <a:lnTo>
                    <a:pt x="711" y="646"/>
                  </a:lnTo>
                  <a:lnTo>
                    <a:pt x="711" y="620"/>
                  </a:lnTo>
                  <a:lnTo>
                    <a:pt x="699" y="599"/>
                  </a:lnTo>
                  <a:lnTo>
                    <a:pt x="678" y="586"/>
                  </a:lnTo>
                  <a:lnTo>
                    <a:pt x="640" y="573"/>
                  </a:lnTo>
                  <a:lnTo>
                    <a:pt x="582" y="573"/>
                  </a:lnTo>
                  <a:lnTo>
                    <a:pt x="423" y="573"/>
                  </a:lnTo>
                  <a:lnTo>
                    <a:pt x="423" y="573"/>
                  </a:lnTo>
                  <a:lnTo>
                    <a:pt x="322" y="977"/>
                  </a:lnTo>
                  <a:lnTo>
                    <a:pt x="322" y="990"/>
                  </a:lnTo>
                  <a:lnTo>
                    <a:pt x="318" y="1002"/>
                  </a:lnTo>
                  <a:lnTo>
                    <a:pt x="318" y="1007"/>
                  </a:lnTo>
                  <a:lnTo>
                    <a:pt x="318" y="1011"/>
                  </a:lnTo>
                  <a:lnTo>
                    <a:pt x="318" y="1024"/>
                  </a:lnTo>
                  <a:lnTo>
                    <a:pt x="322" y="1028"/>
                  </a:lnTo>
                  <a:lnTo>
                    <a:pt x="327" y="1036"/>
                  </a:lnTo>
                  <a:lnTo>
                    <a:pt x="335" y="1041"/>
                  </a:lnTo>
                  <a:lnTo>
                    <a:pt x="352" y="1041"/>
                  </a:lnTo>
                  <a:lnTo>
                    <a:pt x="368" y="1045"/>
                  </a:lnTo>
                  <a:lnTo>
                    <a:pt x="402" y="1045"/>
                  </a:lnTo>
                  <a:lnTo>
                    <a:pt x="423" y="1049"/>
                  </a:lnTo>
                  <a:lnTo>
                    <a:pt x="452" y="1049"/>
                  </a:lnTo>
                  <a:lnTo>
                    <a:pt x="469" y="1049"/>
                  </a:lnTo>
                  <a:lnTo>
                    <a:pt x="481" y="1049"/>
                  </a:lnTo>
                  <a:lnTo>
                    <a:pt x="485" y="1049"/>
                  </a:lnTo>
                  <a:lnTo>
                    <a:pt x="490" y="1049"/>
                  </a:lnTo>
                  <a:lnTo>
                    <a:pt x="494" y="1049"/>
                  </a:lnTo>
                  <a:lnTo>
                    <a:pt x="498" y="1049"/>
                  </a:lnTo>
                  <a:lnTo>
                    <a:pt x="498" y="1053"/>
                  </a:lnTo>
                  <a:lnTo>
                    <a:pt x="502" y="1053"/>
                  </a:lnTo>
                  <a:lnTo>
                    <a:pt x="506" y="1062"/>
                  </a:lnTo>
                  <a:lnTo>
                    <a:pt x="506" y="1066"/>
                  </a:lnTo>
                  <a:lnTo>
                    <a:pt x="506" y="1079"/>
                  </a:lnTo>
                  <a:lnTo>
                    <a:pt x="502" y="1087"/>
                  </a:lnTo>
                  <a:lnTo>
                    <a:pt x="494" y="1096"/>
                  </a:lnTo>
                  <a:lnTo>
                    <a:pt x="490" y="1096"/>
                  </a:lnTo>
                  <a:lnTo>
                    <a:pt x="481" y="1100"/>
                  </a:lnTo>
                  <a:lnTo>
                    <a:pt x="473" y="1100"/>
                  </a:lnTo>
                  <a:lnTo>
                    <a:pt x="423" y="1096"/>
                  </a:lnTo>
                  <a:lnTo>
                    <a:pt x="356" y="1096"/>
                  </a:lnTo>
                  <a:lnTo>
                    <a:pt x="289" y="1096"/>
                  </a:lnTo>
                  <a:lnTo>
                    <a:pt x="235" y="1091"/>
                  </a:lnTo>
                  <a:lnTo>
                    <a:pt x="189" y="1096"/>
                  </a:lnTo>
                  <a:lnTo>
                    <a:pt x="130" y="1096"/>
                  </a:lnTo>
                  <a:lnTo>
                    <a:pt x="71" y="1096"/>
                  </a:lnTo>
                  <a:lnTo>
                    <a:pt x="25" y="1100"/>
                  </a:lnTo>
                  <a:lnTo>
                    <a:pt x="21" y="1100"/>
                  </a:lnTo>
                  <a:lnTo>
                    <a:pt x="17" y="1096"/>
                  </a:lnTo>
                  <a:lnTo>
                    <a:pt x="13" y="1096"/>
                  </a:lnTo>
                  <a:lnTo>
                    <a:pt x="5" y="1091"/>
                  </a:lnTo>
                  <a:lnTo>
                    <a:pt x="0" y="1087"/>
                  </a:lnTo>
                  <a:lnTo>
                    <a:pt x="0" y="1079"/>
                  </a:lnTo>
                  <a:lnTo>
                    <a:pt x="0" y="1066"/>
                  </a:lnTo>
                  <a:lnTo>
                    <a:pt x="5" y="1057"/>
                  </a:lnTo>
                  <a:lnTo>
                    <a:pt x="13" y="1053"/>
                  </a:lnTo>
                  <a:lnTo>
                    <a:pt x="21" y="1049"/>
                  </a:lnTo>
                  <a:lnTo>
                    <a:pt x="34" y="1049"/>
                  </a:lnTo>
                  <a:lnTo>
                    <a:pt x="46" y="1049"/>
                  </a:lnTo>
                  <a:lnTo>
                    <a:pt x="109" y="1045"/>
                  </a:lnTo>
                  <a:lnTo>
                    <a:pt x="147" y="1041"/>
                  </a:lnTo>
                  <a:lnTo>
                    <a:pt x="168" y="1024"/>
                  </a:lnTo>
                  <a:lnTo>
                    <a:pt x="184" y="1002"/>
                  </a:lnTo>
                  <a:lnTo>
                    <a:pt x="193" y="973"/>
                  </a:lnTo>
                  <a:lnTo>
                    <a:pt x="402" y="115"/>
                  </a:lnTo>
                  <a:lnTo>
                    <a:pt x="406" y="102"/>
                  </a:lnTo>
                  <a:lnTo>
                    <a:pt x="406" y="94"/>
                  </a:lnTo>
                  <a:lnTo>
                    <a:pt x="410" y="85"/>
                  </a:lnTo>
                  <a:lnTo>
                    <a:pt x="410" y="81"/>
                  </a:lnTo>
                  <a:lnTo>
                    <a:pt x="410" y="77"/>
                  </a:lnTo>
                  <a:lnTo>
                    <a:pt x="402" y="60"/>
                  </a:lnTo>
                  <a:lnTo>
                    <a:pt x="381" y="51"/>
                  </a:lnTo>
                  <a:lnTo>
                    <a:pt x="347" y="47"/>
                  </a:lnTo>
                  <a:lnTo>
                    <a:pt x="306" y="47"/>
                  </a:lnTo>
                  <a:lnTo>
                    <a:pt x="289" y="47"/>
                  </a:lnTo>
                  <a:lnTo>
                    <a:pt x="276" y="47"/>
                  </a:lnTo>
                  <a:lnTo>
                    <a:pt x="268" y="43"/>
                  </a:lnTo>
                  <a:lnTo>
                    <a:pt x="264" y="38"/>
                  </a:lnTo>
                  <a:lnTo>
                    <a:pt x="260" y="30"/>
                  </a:lnTo>
                  <a:lnTo>
                    <a:pt x="264" y="17"/>
                  </a:lnTo>
                  <a:lnTo>
                    <a:pt x="268" y="9"/>
                  </a:lnTo>
                  <a:lnTo>
                    <a:pt x="272" y="5"/>
                  </a:lnTo>
                  <a:lnTo>
                    <a:pt x="281" y="0"/>
                  </a:lnTo>
                  <a:lnTo>
                    <a:pt x="293" y="0"/>
                  </a:lnTo>
                  <a:lnTo>
                    <a:pt x="3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9" name="Freeform 7"/>
            <p:cNvSpPr>
              <a:spLocks/>
            </p:cNvSpPr>
            <p:nvPr/>
          </p:nvSpPr>
          <p:spPr bwMode="auto">
            <a:xfrm>
              <a:off x="2463" y="3016"/>
              <a:ext cx="372" cy="1617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360" y="0"/>
                </a:cxn>
                <a:cxn ang="0">
                  <a:pos x="364" y="4"/>
                </a:cxn>
                <a:cxn ang="0">
                  <a:pos x="368" y="8"/>
                </a:cxn>
                <a:cxn ang="0">
                  <a:pos x="372" y="17"/>
                </a:cxn>
                <a:cxn ang="0">
                  <a:pos x="372" y="17"/>
                </a:cxn>
                <a:cxn ang="0">
                  <a:pos x="368" y="21"/>
                </a:cxn>
                <a:cxn ang="0">
                  <a:pos x="368" y="21"/>
                </a:cxn>
                <a:cxn ang="0">
                  <a:pos x="364" y="29"/>
                </a:cxn>
                <a:cxn ang="0">
                  <a:pos x="356" y="34"/>
                </a:cxn>
                <a:cxn ang="0">
                  <a:pos x="347" y="42"/>
                </a:cxn>
                <a:cxn ang="0">
                  <a:pos x="272" y="131"/>
                </a:cxn>
                <a:cxn ang="0">
                  <a:pos x="213" y="233"/>
                </a:cxn>
                <a:cxn ang="0">
                  <a:pos x="163" y="339"/>
                </a:cxn>
                <a:cxn ang="0">
                  <a:pos x="130" y="450"/>
                </a:cxn>
                <a:cxn ang="0">
                  <a:pos x="109" y="569"/>
                </a:cxn>
                <a:cxn ang="0">
                  <a:pos x="96" y="687"/>
                </a:cxn>
                <a:cxn ang="0">
                  <a:pos x="92" y="806"/>
                </a:cxn>
                <a:cxn ang="0">
                  <a:pos x="96" y="917"/>
                </a:cxn>
                <a:cxn ang="0">
                  <a:pos x="105" y="1031"/>
                </a:cxn>
                <a:cxn ang="0">
                  <a:pos x="126" y="1146"/>
                </a:cxn>
                <a:cxn ang="0">
                  <a:pos x="159" y="1261"/>
                </a:cxn>
                <a:cxn ang="0">
                  <a:pos x="205" y="1367"/>
                </a:cxn>
                <a:cxn ang="0">
                  <a:pos x="268" y="1473"/>
                </a:cxn>
                <a:cxn ang="0">
                  <a:pos x="343" y="1566"/>
                </a:cxn>
                <a:cxn ang="0">
                  <a:pos x="356" y="1579"/>
                </a:cxn>
                <a:cxn ang="0">
                  <a:pos x="364" y="1588"/>
                </a:cxn>
                <a:cxn ang="0">
                  <a:pos x="368" y="1592"/>
                </a:cxn>
                <a:cxn ang="0">
                  <a:pos x="368" y="1596"/>
                </a:cxn>
                <a:cxn ang="0">
                  <a:pos x="372" y="1600"/>
                </a:cxn>
                <a:cxn ang="0">
                  <a:pos x="372" y="1600"/>
                </a:cxn>
                <a:cxn ang="0">
                  <a:pos x="372" y="1600"/>
                </a:cxn>
                <a:cxn ang="0">
                  <a:pos x="368" y="1609"/>
                </a:cxn>
                <a:cxn ang="0">
                  <a:pos x="360" y="1617"/>
                </a:cxn>
                <a:cxn ang="0">
                  <a:pos x="351" y="1617"/>
                </a:cxn>
                <a:cxn ang="0">
                  <a:pos x="339" y="1609"/>
                </a:cxn>
                <a:cxn ang="0">
                  <a:pos x="314" y="1592"/>
                </a:cxn>
                <a:cxn ang="0">
                  <a:pos x="280" y="1562"/>
                </a:cxn>
                <a:cxn ang="0">
                  <a:pos x="238" y="1515"/>
                </a:cxn>
                <a:cxn ang="0">
                  <a:pos x="192" y="1460"/>
                </a:cxn>
                <a:cxn ang="0">
                  <a:pos x="146" y="1392"/>
                </a:cxn>
                <a:cxn ang="0">
                  <a:pos x="105" y="1312"/>
                </a:cxn>
                <a:cxn ang="0">
                  <a:pos x="50" y="1176"/>
                </a:cxn>
                <a:cxn ang="0">
                  <a:pos x="21" y="1040"/>
                </a:cxn>
                <a:cxn ang="0">
                  <a:pos x="4" y="917"/>
                </a:cxn>
                <a:cxn ang="0">
                  <a:pos x="0" y="806"/>
                </a:cxn>
                <a:cxn ang="0">
                  <a:pos x="4" y="700"/>
                </a:cxn>
                <a:cxn ang="0">
                  <a:pos x="21" y="577"/>
                </a:cxn>
                <a:cxn ang="0">
                  <a:pos x="50" y="445"/>
                </a:cxn>
                <a:cxn ang="0">
                  <a:pos x="100" y="314"/>
                </a:cxn>
                <a:cxn ang="0">
                  <a:pos x="142" y="233"/>
                </a:cxn>
                <a:cxn ang="0">
                  <a:pos x="188" y="161"/>
                </a:cxn>
                <a:cxn ang="0">
                  <a:pos x="234" y="102"/>
                </a:cxn>
                <a:cxn ang="0">
                  <a:pos x="276" y="59"/>
                </a:cxn>
                <a:cxn ang="0">
                  <a:pos x="314" y="25"/>
                </a:cxn>
                <a:cxn ang="0">
                  <a:pos x="339" y="4"/>
                </a:cxn>
                <a:cxn ang="0">
                  <a:pos x="351" y="0"/>
                </a:cxn>
              </a:cxnLst>
              <a:rect l="0" t="0" r="r" b="b"/>
              <a:pathLst>
                <a:path w="372" h="1617">
                  <a:moveTo>
                    <a:pt x="351" y="0"/>
                  </a:moveTo>
                  <a:lnTo>
                    <a:pt x="360" y="0"/>
                  </a:lnTo>
                  <a:lnTo>
                    <a:pt x="364" y="4"/>
                  </a:lnTo>
                  <a:lnTo>
                    <a:pt x="368" y="8"/>
                  </a:lnTo>
                  <a:lnTo>
                    <a:pt x="372" y="17"/>
                  </a:lnTo>
                  <a:lnTo>
                    <a:pt x="372" y="17"/>
                  </a:lnTo>
                  <a:lnTo>
                    <a:pt x="368" y="21"/>
                  </a:lnTo>
                  <a:lnTo>
                    <a:pt x="368" y="21"/>
                  </a:lnTo>
                  <a:lnTo>
                    <a:pt x="364" y="29"/>
                  </a:lnTo>
                  <a:lnTo>
                    <a:pt x="356" y="34"/>
                  </a:lnTo>
                  <a:lnTo>
                    <a:pt x="347" y="42"/>
                  </a:lnTo>
                  <a:lnTo>
                    <a:pt x="272" y="131"/>
                  </a:lnTo>
                  <a:lnTo>
                    <a:pt x="213" y="233"/>
                  </a:lnTo>
                  <a:lnTo>
                    <a:pt x="163" y="339"/>
                  </a:lnTo>
                  <a:lnTo>
                    <a:pt x="130" y="450"/>
                  </a:lnTo>
                  <a:lnTo>
                    <a:pt x="109" y="569"/>
                  </a:lnTo>
                  <a:lnTo>
                    <a:pt x="96" y="687"/>
                  </a:lnTo>
                  <a:lnTo>
                    <a:pt x="92" y="806"/>
                  </a:lnTo>
                  <a:lnTo>
                    <a:pt x="96" y="917"/>
                  </a:lnTo>
                  <a:lnTo>
                    <a:pt x="105" y="1031"/>
                  </a:lnTo>
                  <a:lnTo>
                    <a:pt x="126" y="1146"/>
                  </a:lnTo>
                  <a:lnTo>
                    <a:pt x="159" y="1261"/>
                  </a:lnTo>
                  <a:lnTo>
                    <a:pt x="205" y="1367"/>
                  </a:lnTo>
                  <a:lnTo>
                    <a:pt x="268" y="1473"/>
                  </a:lnTo>
                  <a:lnTo>
                    <a:pt x="343" y="1566"/>
                  </a:lnTo>
                  <a:lnTo>
                    <a:pt x="356" y="1579"/>
                  </a:lnTo>
                  <a:lnTo>
                    <a:pt x="364" y="1588"/>
                  </a:lnTo>
                  <a:lnTo>
                    <a:pt x="368" y="1592"/>
                  </a:lnTo>
                  <a:lnTo>
                    <a:pt x="368" y="1596"/>
                  </a:lnTo>
                  <a:lnTo>
                    <a:pt x="372" y="1600"/>
                  </a:lnTo>
                  <a:lnTo>
                    <a:pt x="372" y="1600"/>
                  </a:lnTo>
                  <a:lnTo>
                    <a:pt x="372" y="1600"/>
                  </a:lnTo>
                  <a:lnTo>
                    <a:pt x="368" y="1609"/>
                  </a:lnTo>
                  <a:lnTo>
                    <a:pt x="360" y="1617"/>
                  </a:lnTo>
                  <a:lnTo>
                    <a:pt x="351" y="1617"/>
                  </a:lnTo>
                  <a:lnTo>
                    <a:pt x="339" y="1609"/>
                  </a:lnTo>
                  <a:lnTo>
                    <a:pt x="314" y="1592"/>
                  </a:lnTo>
                  <a:lnTo>
                    <a:pt x="280" y="1562"/>
                  </a:lnTo>
                  <a:lnTo>
                    <a:pt x="238" y="1515"/>
                  </a:lnTo>
                  <a:lnTo>
                    <a:pt x="192" y="1460"/>
                  </a:lnTo>
                  <a:lnTo>
                    <a:pt x="146" y="1392"/>
                  </a:lnTo>
                  <a:lnTo>
                    <a:pt x="105" y="1312"/>
                  </a:lnTo>
                  <a:lnTo>
                    <a:pt x="50" y="1176"/>
                  </a:lnTo>
                  <a:lnTo>
                    <a:pt x="21" y="1040"/>
                  </a:lnTo>
                  <a:lnTo>
                    <a:pt x="4" y="917"/>
                  </a:lnTo>
                  <a:lnTo>
                    <a:pt x="0" y="806"/>
                  </a:lnTo>
                  <a:lnTo>
                    <a:pt x="4" y="700"/>
                  </a:lnTo>
                  <a:lnTo>
                    <a:pt x="21" y="577"/>
                  </a:lnTo>
                  <a:lnTo>
                    <a:pt x="50" y="445"/>
                  </a:lnTo>
                  <a:lnTo>
                    <a:pt x="100" y="314"/>
                  </a:lnTo>
                  <a:lnTo>
                    <a:pt x="142" y="233"/>
                  </a:lnTo>
                  <a:lnTo>
                    <a:pt x="188" y="161"/>
                  </a:lnTo>
                  <a:lnTo>
                    <a:pt x="234" y="102"/>
                  </a:lnTo>
                  <a:lnTo>
                    <a:pt x="276" y="59"/>
                  </a:lnTo>
                  <a:lnTo>
                    <a:pt x="314" y="25"/>
                  </a:lnTo>
                  <a:lnTo>
                    <a:pt x="339" y="4"/>
                  </a:lnTo>
                  <a:lnTo>
                    <a:pt x="3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0" name="Freeform 8"/>
            <p:cNvSpPr>
              <a:spLocks/>
            </p:cNvSpPr>
            <p:nvPr/>
          </p:nvSpPr>
          <p:spPr bwMode="auto">
            <a:xfrm>
              <a:off x="2982" y="3122"/>
              <a:ext cx="966" cy="1108"/>
            </a:xfrm>
            <a:custGeom>
              <a:avLst/>
              <a:gdLst/>
              <a:ahLst/>
              <a:cxnLst>
                <a:cxn ang="0">
                  <a:pos x="338" y="4"/>
                </a:cxn>
                <a:cxn ang="0">
                  <a:pos x="455" y="4"/>
                </a:cxn>
                <a:cxn ang="0">
                  <a:pos x="556" y="4"/>
                </a:cxn>
                <a:cxn ang="0">
                  <a:pos x="690" y="4"/>
                </a:cxn>
                <a:cxn ang="0">
                  <a:pos x="744" y="0"/>
                </a:cxn>
                <a:cxn ang="0">
                  <a:pos x="757" y="4"/>
                </a:cxn>
                <a:cxn ang="0">
                  <a:pos x="765" y="13"/>
                </a:cxn>
                <a:cxn ang="0">
                  <a:pos x="765" y="34"/>
                </a:cxn>
                <a:cxn ang="0">
                  <a:pos x="752" y="46"/>
                </a:cxn>
                <a:cxn ang="0">
                  <a:pos x="727" y="51"/>
                </a:cxn>
                <a:cxn ang="0">
                  <a:pos x="644" y="51"/>
                </a:cxn>
                <a:cxn ang="0">
                  <a:pos x="568" y="68"/>
                </a:cxn>
                <a:cxn ang="0">
                  <a:pos x="543" y="102"/>
                </a:cxn>
                <a:cxn ang="0">
                  <a:pos x="535" y="127"/>
                </a:cxn>
                <a:cxn ang="0">
                  <a:pos x="317" y="1015"/>
                </a:cxn>
                <a:cxn ang="0">
                  <a:pos x="313" y="1032"/>
                </a:cxn>
                <a:cxn ang="0">
                  <a:pos x="313" y="1036"/>
                </a:cxn>
                <a:cxn ang="0">
                  <a:pos x="317" y="1049"/>
                </a:cxn>
                <a:cxn ang="0">
                  <a:pos x="330" y="1057"/>
                </a:cxn>
                <a:cxn ang="0">
                  <a:pos x="602" y="1049"/>
                </a:cxn>
                <a:cxn ang="0">
                  <a:pos x="731" y="1002"/>
                </a:cxn>
                <a:cxn ang="0">
                  <a:pos x="819" y="921"/>
                </a:cxn>
                <a:cxn ang="0">
                  <a:pos x="878" y="823"/>
                </a:cxn>
                <a:cxn ang="0">
                  <a:pos x="920" y="722"/>
                </a:cxn>
                <a:cxn ang="0">
                  <a:pos x="928" y="700"/>
                </a:cxn>
                <a:cxn ang="0">
                  <a:pos x="941" y="692"/>
                </a:cxn>
                <a:cxn ang="0">
                  <a:pos x="957" y="692"/>
                </a:cxn>
                <a:cxn ang="0">
                  <a:pos x="961" y="700"/>
                </a:cxn>
                <a:cxn ang="0">
                  <a:pos x="966" y="709"/>
                </a:cxn>
                <a:cxn ang="0">
                  <a:pos x="961" y="717"/>
                </a:cxn>
                <a:cxn ang="0">
                  <a:pos x="832" y="1078"/>
                </a:cxn>
                <a:cxn ang="0">
                  <a:pos x="823" y="1099"/>
                </a:cxn>
                <a:cxn ang="0">
                  <a:pos x="811" y="1104"/>
                </a:cxn>
                <a:cxn ang="0">
                  <a:pos x="782" y="1108"/>
                </a:cxn>
                <a:cxn ang="0">
                  <a:pos x="29" y="1108"/>
                </a:cxn>
                <a:cxn ang="0">
                  <a:pos x="8" y="1104"/>
                </a:cxn>
                <a:cxn ang="0">
                  <a:pos x="0" y="1087"/>
                </a:cxn>
                <a:cxn ang="0">
                  <a:pos x="8" y="1065"/>
                </a:cxn>
                <a:cxn ang="0">
                  <a:pos x="21" y="1057"/>
                </a:cxn>
                <a:cxn ang="0">
                  <a:pos x="46" y="1057"/>
                </a:cxn>
                <a:cxn ang="0">
                  <a:pos x="146" y="1049"/>
                </a:cxn>
                <a:cxn ang="0">
                  <a:pos x="179" y="1010"/>
                </a:cxn>
                <a:cxn ang="0">
                  <a:pos x="401" y="110"/>
                </a:cxn>
                <a:cxn ang="0">
                  <a:pos x="409" y="89"/>
                </a:cxn>
                <a:cxn ang="0">
                  <a:pos x="409" y="80"/>
                </a:cxn>
                <a:cxn ang="0">
                  <a:pos x="401" y="63"/>
                </a:cxn>
                <a:cxn ang="0">
                  <a:pos x="380" y="55"/>
                </a:cxn>
                <a:cxn ang="0">
                  <a:pos x="351" y="51"/>
                </a:cxn>
                <a:cxn ang="0">
                  <a:pos x="322" y="51"/>
                </a:cxn>
                <a:cxn ang="0">
                  <a:pos x="305" y="51"/>
                </a:cxn>
                <a:cxn ang="0">
                  <a:pos x="276" y="51"/>
                </a:cxn>
                <a:cxn ang="0">
                  <a:pos x="263" y="42"/>
                </a:cxn>
                <a:cxn ang="0">
                  <a:pos x="263" y="21"/>
                </a:cxn>
                <a:cxn ang="0">
                  <a:pos x="271" y="4"/>
                </a:cxn>
                <a:cxn ang="0">
                  <a:pos x="284" y="0"/>
                </a:cxn>
              </a:cxnLst>
              <a:rect l="0" t="0" r="r" b="b"/>
              <a:pathLst>
                <a:path w="966" h="1108">
                  <a:moveTo>
                    <a:pt x="292" y="0"/>
                  </a:moveTo>
                  <a:lnTo>
                    <a:pt x="338" y="4"/>
                  </a:lnTo>
                  <a:lnTo>
                    <a:pt x="397" y="4"/>
                  </a:lnTo>
                  <a:lnTo>
                    <a:pt x="455" y="4"/>
                  </a:lnTo>
                  <a:lnTo>
                    <a:pt x="501" y="8"/>
                  </a:lnTo>
                  <a:lnTo>
                    <a:pt x="556" y="4"/>
                  </a:lnTo>
                  <a:lnTo>
                    <a:pt x="623" y="4"/>
                  </a:lnTo>
                  <a:lnTo>
                    <a:pt x="690" y="4"/>
                  </a:lnTo>
                  <a:lnTo>
                    <a:pt x="740" y="0"/>
                  </a:lnTo>
                  <a:lnTo>
                    <a:pt x="744" y="0"/>
                  </a:lnTo>
                  <a:lnTo>
                    <a:pt x="752" y="4"/>
                  </a:lnTo>
                  <a:lnTo>
                    <a:pt x="757" y="4"/>
                  </a:lnTo>
                  <a:lnTo>
                    <a:pt x="761" y="8"/>
                  </a:lnTo>
                  <a:lnTo>
                    <a:pt x="765" y="13"/>
                  </a:lnTo>
                  <a:lnTo>
                    <a:pt x="765" y="21"/>
                  </a:lnTo>
                  <a:lnTo>
                    <a:pt x="765" y="34"/>
                  </a:lnTo>
                  <a:lnTo>
                    <a:pt x="761" y="42"/>
                  </a:lnTo>
                  <a:lnTo>
                    <a:pt x="752" y="46"/>
                  </a:lnTo>
                  <a:lnTo>
                    <a:pt x="744" y="51"/>
                  </a:lnTo>
                  <a:lnTo>
                    <a:pt x="727" y="51"/>
                  </a:lnTo>
                  <a:lnTo>
                    <a:pt x="706" y="51"/>
                  </a:lnTo>
                  <a:lnTo>
                    <a:pt x="644" y="51"/>
                  </a:lnTo>
                  <a:lnTo>
                    <a:pt x="598" y="55"/>
                  </a:lnTo>
                  <a:lnTo>
                    <a:pt x="568" y="68"/>
                  </a:lnTo>
                  <a:lnTo>
                    <a:pt x="552" y="80"/>
                  </a:lnTo>
                  <a:lnTo>
                    <a:pt x="543" y="102"/>
                  </a:lnTo>
                  <a:lnTo>
                    <a:pt x="535" y="127"/>
                  </a:lnTo>
                  <a:lnTo>
                    <a:pt x="535" y="127"/>
                  </a:lnTo>
                  <a:lnTo>
                    <a:pt x="322" y="1002"/>
                  </a:lnTo>
                  <a:lnTo>
                    <a:pt x="317" y="1015"/>
                  </a:lnTo>
                  <a:lnTo>
                    <a:pt x="313" y="1027"/>
                  </a:lnTo>
                  <a:lnTo>
                    <a:pt x="313" y="1032"/>
                  </a:lnTo>
                  <a:lnTo>
                    <a:pt x="313" y="1036"/>
                  </a:lnTo>
                  <a:lnTo>
                    <a:pt x="313" y="1036"/>
                  </a:lnTo>
                  <a:lnTo>
                    <a:pt x="313" y="1044"/>
                  </a:lnTo>
                  <a:lnTo>
                    <a:pt x="317" y="1049"/>
                  </a:lnTo>
                  <a:lnTo>
                    <a:pt x="322" y="1053"/>
                  </a:lnTo>
                  <a:lnTo>
                    <a:pt x="330" y="1057"/>
                  </a:lnTo>
                  <a:lnTo>
                    <a:pt x="518" y="1057"/>
                  </a:lnTo>
                  <a:lnTo>
                    <a:pt x="602" y="1049"/>
                  </a:lnTo>
                  <a:lnTo>
                    <a:pt x="673" y="1032"/>
                  </a:lnTo>
                  <a:lnTo>
                    <a:pt x="731" y="1002"/>
                  </a:lnTo>
                  <a:lnTo>
                    <a:pt x="782" y="968"/>
                  </a:lnTo>
                  <a:lnTo>
                    <a:pt x="819" y="921"/>
                  </a:lnTo>
                  <a:lnTo>
                    <a:pt x="853" y="874"/>
                  </a:lnTo>
                  <a:lnTo>
                    <a:pt x="878" y="823"/>
                  </a:lnTo>
                  <a:lnTo>
                    <a:pt x="899" y="773"/>
                  </a:lnTo>
                  <a:lnTo>
                    <a:pt x="920" y="722"/>
                  </a:lnTo>
                  <a:lnTo>
                    <a:pt x="924" y="709"/>
                  </a:lnTo>
                  <a:lnTo>
                    <a:pt x="928" y="700"/>
                  </a:lnTo>
                  <a:lnTo>
                    <a:pt x="932" y="692"/>
                  </a:lnTo>
                  <a:lnTo>
                    <a:pt x="941" y="692"/>
                  </a:lnTo>
                  <a:lnTo>
                    <a:pt x="945" y="688"/>
                  </a:lnTo>
                  <a:lnTo>
                    <a:pt x="957" y="692"/>
                  </a:lnTo>
                  <a:lnTo>
                    <a:pt x="961" y="696"/>
                  </a:lnTo>
                  <a:lnTo>
                    <a:pt x="961" y="700"/>
                  </a:lnTo>
                  <a:lnTo>
                    <a:pt x="966" y="705"/>
                  </a:lnTo>
                  <a:lnTo>
                    <a:pt x="966" y="709"/>
                  </a:lnTo>
                  <a:lnTo>
                    <a:pt x="961" y="713"/>
                  </a:lnTo>
                  <a:lnTo>
                    <a:pt x="961" y="717"/>
                  </a:lnTo>
                  <a:lnTo>
                    <a:pt x="957" y="730"/>
                  </a:lnTo>
                  <a:lnTo>
                    <a:pt x="832" y="1078"/>
                  </a:lnTo>
                  <a:lnTo>
                    <a:pt x="828" y="1091"/>
                  </a:lnTo>
                  <a:lnTo>
                    <a:pt x="823" y="1099"/>
                  </a:lnTo>
                  <a:lnTo>
                    <a:pt x="819" y="1104"/>
                  </a:lnTo>
                  <a:lnTo>
                    <a:pt x="811" y="1104"/>
                  </a:lnTo>
                  <a:lnTo>
                    <a:pt x="798" y="1108"/>
                  </a:lnTo>
                  <a:lnTo>
                    <a:pt x="782" y="1108"/>
                  </a:lnTo>
                  <a:lnTo>
                    <a:pt x="46" y="1108"/>
                  </a:lnTo>
                  <a:lnTo>
                    <a:pt x="29" y="1108"/>
                  </a:lnTo>
                  <a:lnTo>
                    <a:pt x="16" y="1104"/>
                  </a:lnTo>
                  <a:lnTo>
                    <a:pt x="8" y="1104"/>
                  </a:lnTo>
                  <a:lnTo>
                    <a:pt x="4" y="1095"/>
                  </a:lnTo>
                  <a:lnTo>
                    <a:pt x="0" y="1087"/>
                  </a:lnTo>
                  <a:lnTo>
                    <a:pt x="4" y="1074"/>
                  </a:lnTo>
                  <a:lnTo>
                    <a:pt x="8" y="1065"/>
                  </a:lnTo>
                  <a:lnTo>
                    <a:pt x="12" y="1061"/>
                  </a:lnTo>
                  <a:lnTo>
                    <a:pt x="21" y="1057"/>
                  </a:lnTo>
                  <a:lnTo>
                    <a:pt x="33" y="1057"/>
                  </a:lnTo>
                  <a:lnTo>
                    <a:pt x="46" y="1057"/>
                  </a:lnTo>
                  <a:lnTo>
                    <a:pt x="104" y="1053"/>
                  </a:lnTo>
                  <a:lnTo>
                    <a:pt x="146" y="1049"/>
                  </a:lnTo>
                  <a:lnTo>
                    <a:pt x="167" y="1032"/>
                  </a:lnTo>
                  <a:lnTo>
                    <a:pt x="179" y="1010"/>
                  </a:lnTo>
                  <a:lnTo>
                    <a:pt x="188" y="981"/>
                  </a:lnTo>
                  <a:lnTo>
                    <a:pt x="401" y="110"/>
                  </a:lnTo>
                  <a:lnTo>
                    <a:pt x="405" y="97"/>
                  </a:lnTo>
                  <a:lnTo>
                    <a:pt x="409" y="89"/>
                  </a:lnTo>
                  <a:lnTo>
                    <a:pt x="409" y="85"/>
                  </a:lnTo>
                  <a:lnTo>
                    <a:pt x="409" y="80"/>
                  </a:lnTo>
                  <a:lnTo>
                    <a:pt x="409" y="72"/>
                  </a:lnTo>
                  <a:lnTo>
                    <a:pt x="401" y="63"/>
                  </a:lnTo>
                  <a:lnTo>
                    <a:pt x="393" y="59"/>
                  </a:lnTo>
                  <a:lnTo>
                    <a:pt x="380" y="55"/>
                  </a:lnTo>
                  <a:lnTo>
                    <a:pt x="368" y="55"/>
                  </a:lnTo>
                  <a:lnTo>
                    <a:pt x="351" y="51"/>
                  </a:lnTo>
                  <a:lnTo>
                    <a:pt x="334" y="51"/>
                  </a:lnTo>
                  <a:lnTo>
                    <a:pt x="322" y="51"/>
                  </a:lnTo>
                  <a:lnTo>
                    <a:pt x="309" y="51"/>
                  </a:lnTo>
                  <a:lnTo>
                    <a:pt x="305" y="51"/>
                  </a:lnTo>
                  <a:lnTo>
                    <a:pt x="288" y="51"/>
                  </a:lnTo>
                  <a:lnTo>
                    <a:pt x="276" y="51"/>
                  </a:lnTo>
                  <a:lnTo>
                    <a:pt x="267" y="46"/>
                  </a:lnTo>
                  <a:lnTo>
                    <a:pt x="263" y="42"/>
                  </a:lnTo>
                  <a:lnTo>
                    <a:pt x="263" y="34"/>
                  </a:lnTo>
                  <a:lnTo>
                    <a:pt x="263" y="21"/>
                  </a:lnTo>
                  <a:lnTo>
                    <a:pt x="267" y="13"/>
                  </a:lnTo>
                  <a:lnTo>
                    <a:pt x="271" y="4"/>
                  </a:lnTo>
                  <a:lnTo>
                    <a:pt x="280" y="4"/>
                  </a:lnTo>
                  <a:lnTo>
                    <a:pt x="284" y="0"/>
                  </a:lnTo>
                  <a:lnTo>
                    <a:pt x="2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1" name="Freeform 9"/>
            <p:cNvSpPr>
              <a:spLocks/>
            </p:cNvSpPr>
            <p:nvPr/>
          </p:nvSpPr>
          <p:spPr bwMode="auto">
            <a:xfrm>
              <a:off x="4107" y="3016"/>
              <a:ext cx="372" cy="1617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33" y="4"/>
                </a:cxn>
                <a:cxn ang="0">
                  <a:pos x="58" y="25"/>
                </a:cxn>
                <a:cxn ang="0">
                  <a:pos x="92" y="55"/>
                </a:cxn>
                <a:cxn ang="0">
                  <a:pos x="133" y="102"/>
                </a:cxn>
                <a:cxn ang="0">
                  <a:pos x="179" y="157"/>
                </a:cxn>
                <a:cxn ang="0">
                  <a:pos x="225" y="225"/>
                </a:cxn>
                <a:cxn ang="0">
                  <a:pos x="267" y="305"/>
                </a:cxn>
                <a:cxn ang="0">
                  <a:pos x="322" y="441"/>
                </a:cxn>
                <a:cxn ang="0">
                  <a:pos x="351" y="577"/>
                </a:cxn>
                <a:cxn ang="0">
                  <a:pos x="368" y="700"/>
                </a:cxn>
                <a:cxn ang="0">
                  <a:pos x="372" y="806"/>
                </a:cxn>
                <a:cxn ang="0">
                  <a:pos x="372" y="806"/>
                </a:cxn>
                <a:cxn ang="0">
                  <a:pos x="368" y="917"/>
                </a:cxn>
                <a:cxn ang="0">
                  <a:pos x="351" y="1040"/>
                </a:cxn>
                <a:cxn ang="0">
                  <a:pos x="322" y="1167"/>
                </a:cxn>
                <a:cxn ang="0">
                  <a:pos x="271" y="1303"/>
                </a:cxn>
                <a:cxn ang="0">
                  <a:pos x="230" y="1384"/>
                </a:cxn>
                <a:cxn ang="0">
                  <a:pos x="184" y="1456"/>
                </a:cxn>
                <a:cxn ang="0">
                  <a:pos x="138" y="1511"/>
                </a:cxn>
                <a:cxn ang="0">
                  <a:pos x="96" y="1558"/>
                </a:cxn>
                <a:cxn ang="0">
                  <a:pos x="58" y="1592"/>
                </a:cxn>
                <a:cxn ang="0">
                  <a:pos x="33" y="1609"/>
                </a:cxn>
                <a:cxn ang="0">
                  <a:pos x="20" y="1617"/>
                </a:cxn>
                <a:cxn ang="0">
                  <a:pos x="8" y="1613"/>
                </a:cxn>
                <a:cxn ang="0">
                  <a:pos x="4" y="1609"/>
                </a:cxn>
                <a:cxn ang="0">
                  <a:pos x="0" y="1600"/>
                </a:cxn>
                <a:cxn ang="0">
                  <a:pos x="0" y="1600"/>
                </a:cxn>
                <a:cxn ang="0">
                  <a:pos x="4" y="1596"/>
                </a:cxn>
                <a:cxn ang="0">
                  <a:pos x="8" y="1592"/>
                </a:cxn>
                <a:cxn ang="0">
                  <a:pos x="12" y="1583"/>
                </a:cxn>
                <a:cxn ang="0">
                  <a:pos x="25" y="1575"/>
                </a:cxn>
                <a:cxn ang="0">
                  <a:pos x="100" y="1481"/>
                </a:cxn>
                <a:cxn ang="0">
                  <a:pos x="163" y="1380"/>
                </a:cxn>
                <a:cxn ang="0">
                  <a:pos x="209" y="1273"/>
                </a:cxn>
                <a:cxn ang="0">
                  <a:pos x="242" y="1163"/>
                </a:cxn>
                <a:cxn ang="0">
                  <a:pos x="263" y="1044"/>
                </a:cxn>
                <a:cxn ang="0">
                  <a:pos x="276" y="925"/>
                </a:cxn>
                <a:cxn ang="0">
                  <a:pos x="280" y="806"/>
                </a:cxn>
                <a:cxn ang="0">
                  <a:pos x="271" y="645"/>
                </a:cxn>
                <a:cxn ang="0">
                  <a:pos x="250" y="496"/>
                </a:cxn>
                <a:cxn ang="0">
                  <a:pos x="213" y="365"/>
                </a:cxn>
                <a:cxn ang="0">
                  <a:pos x="167" y="242"/>
                </a:cxn>
                <a:cxn ang="0">
                  <a:pos x="104" y="140"/>
                </a:cxn>
                <a:cxn ang="0">
                  <a:pos x="33" y="51"/>
                </a:cxn>
                <a:cxn ang="0">
                  <a:pos x="20" y="42"/>
                </a:cxn>
                <a:cxn ang="0">
                  <a:pos x="12" y="34"/>
                </a:cxn>
                <a:cxn ang="0">
                  <a:pos x="8" y="25"/>
                </a:cxn>
                <a:cxn ang="0">
                  <a:pos x="4" y="21"/>
                </a:cxn>
                <a:cxn ang="0">
                  <a:pos x="4" y="21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4" y="8"/>
                </a:cxn>
                <a:cxn ang="0">
                  <a:pos x="8" y="0"/>
                </a:cxn>
                <a:cxn ang="0">
                  <a:pos x="20" y="0"/>
                </a:cxn>
              </a:cxnLst>
              <a:rect l="0" t="0" r="r" b="b"/>
              <a:pathLst>
                <a:path w="372" h="1617">
                  <a:moveTo>
                    <a:pt x="20" y="0"/>
                  </a:moveTo>
                  <a:lnTo>
                    <a:pt x="33" y="4"/>
                  </a:lnTo>
                  <a:lnTo>
                    <a:pt x="58" y="25"/>
                  </a:lnTo>
                  <a:lnTo>
                    <a:pt x="92" y="55"/>
                  </a:lnTo>
                  <a:lnTo>
                    <a:pt x="133" y="102"/>
                  </a:lnTo>
                  <a:lnTo>
                    <a:pt x="179" y="157"/>
                  </a:lnTo>
                  <a:lnTo>
                    <a:pt x="225" y="225"/>
                  </a:lnTo>
                  <a:lnTo>
                    <a:pt x="267" y="305"/>
                  </a:lnTo>
                  <a:lnTo>
                    <a:pt x="322" y="441"/>
                  </a:lnTo>
                  <a:lnTo>
                    <a:pt x="351" y="577"/>
                  </a:lnTo>
                  <a:lnTo>
                    <a:pt x="368" y="700"/>
                  </a:lnTo>
                  <a:lnTo>
                    <a:pt x="372" y="806"/>
                  </a:lnTo>
                  <a:lnTo>
                    <a:pt x="372" y="806"/>
                  </a:lnTo>
                  <a:lnTo>
                    <a:pt x="368" y="917"/>
                  </a:lnTo>
                  <a:lnTo>
                    <a:pt x="351" y="1040"/>
                  </a:lnTo>
                  <a:lnTo>
                    <a:pt x="322" y="1167"/>
                  </a:lnTo>
                  <a:lnTo>
                    <a:pt x="271" y="1303"/>
                  </a:lnTo>
                  <a:lnTo>
                    <a:pt x="230" y="1384"/>
                  </a:lnTo>
                  <a:lnTo>
                    <a:pt x="184" y="1456"/>
                  </a:lnTo>
                  <a:lnTo>
                    <a:pt x="138" y="1511"/>
                  </a:lnTo>
                  <a:lnTo>
                    <a:pt x="96" y="1558"/>
                  </a:lnTo>
                  <a:lnTo>
                    <a:pt x="58" y="1592"/>
                  </a:lnTo>
                  <a:lnTo>
                    <a:pt x="33" y="1609"/>
                  </a:lnTo>
                  <a:lnTo>
                    <a:pt x="20" y="1617"/>
                  </a:lnTo>
                  <a:lnTo>
                    <a:pt x="8" y="1613"/>
                  </a:lnTo>
                  <a:lnTo>
                    <a:pt x="4" y="1609"/>
                  </a:lnTo>
                  <a:lnTo>
                    <a:pt x="0" y="1600"/>
                  </a:lnTo>
                  <a:lnTo>
                    <a:pt x="0" y="1600"/>
                  </a:lnTo>
                  <a:lnTo>
                    <a:pt x="4" y="1596"/>
                  </a:lnTo>
                  <a:lnTo>
                    <a:pt x="8" y="1592"/>
                  </a:lnTo>
                  <a:lnTo>
                    <a:pt x="12" y="1583"/>
                  </a:lnTo>
                  <a:lnTo>
                    <a:pt x="25" y="1575"/>
                  </a:lnTo>
                  <a:lnTo>
                    <a:pt x="100" y="1481"/>
                  </a:lnTo>
                  <a:lnTo>
                    <a:pt x="163" y="1380"/>
                  </a:lnTo>
                  <a:lnTo>
                    <a:pt x="209" y="1273"/>
                  </a:lnTo>
                  <a:lnTo>
                    <a:pt x="242" y="1163"/>
                  </a:lnTo>
                  <a:lnTo>
                    <a:pt x="263" y="1044"/>
                  </a:lnTo>
                  <a:lnTo>
                    <a:pt x="276" y="925"/>
                  </a:lnTo>
                  <a:lnTo>
                    <a:pt x="280" y="806"/>
                  </a:lnTo>
                  <a:lnTo>
                    <a:pt x="271" y="645"/>
                  </a:lnTo>
                  <a:lnTo>
                    <a:pt x="250" y="496"/>
                  </a:lnTo>
                  <a:lnTo>
                    <a:pt x="213" y="365"/>
                  </a:lnTo>
                  <a:lnTo>
                    <a:pt x="167" y="242"/>
                  </a:lnTo>
                  <a:lnTo>
                    <a:pt x="104" y="140"/>
                  </a:lnTo>
                  <a:lnTo>
                    <a:pt x="33" y="51"/>
                  </a:lnTo>
                  <a:lnTo>
                    <a:pt x="20" y="42"/>
                  </a:lnTo>
                  <a:lnTo>
                    <a:pt x="12" y="34"/>
                  </a:lnTo>
                  <a:lnTo>
                    <a:pt x="8" y="25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4" y="8"/>
                  </a:lnTo>
                  <a:lnTo>
                    <a:pt x="8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2" name="Freeform 10"/>
            <p:cNvSpPr>
              <a:spLocks/>
            </p:cNvSpPr>
            <p:nvPr/>
          </p:nvSpPr>
          <p:spPr bwMode="auto">
            <a:xfrm>
              <a:off x="5165" y="3402"/>
              <a:ext cx="1417" cy="845"/>
            </a:xfrm>
            <a:custGeom>
              <a:avLst/>
              <a:gdLst/>
              <a:ahLst/>
              <a:cxnLst>
                <a:cxn ang="0">
                  <a:pos x="1062" y="0"/>
                </a:cxn>
                <a:cxn ang="0">
                  <a:pos x="1074" y="9"/>
                </a:cxn>
                <a:cxn ang="0">
                  <a:pos x="1078" y="25"/>
                </a:cxn>
                <a:cxn ang="0">
                  <a:pos x="1145" y="195"/>
                </a:cxn>
                <a:cxn ang="0">
                  <a:pos x="1237" y="306"/>
                </a:cxn>
                <a:cxn ang="0">
                  <a:pos x="1334" y="369"/>
                </a:cxn>
                <a:cxn ang="0">
                  <a:pos x="1405" y="403"/>
                </a:cxn>
                <a:cxn ang="0">
                  <a:pos x="1413" y="412"/>
                </a:cxn>
                <a:cxn ang="0">
                  <a:pos x="1417" y="420"/>
                </a:cxn>
                <a:cxn ang="0">
                  <a:pos x="1413" y="433"/>
                </a:cxn>
                <a:cxn ang="0">
                  <a:pos x="1392" y="442"/>
                </a:cxn>
                <a:cxn ang="0">
                  <a:pos x="1242" y="535"/>
                </a:cxn>
                <a:cxn ang="0">
                  <a:pos x="1137" y="662"/>
                </a:cxn>
                <a:cxn ang="0">
                  <a:pos x="1083" y="811"/>
                </a:cxn>
                <a:cxn ang="0">
                  <a:pos x="1078" y="832"/>
                </a:cxn>
                <a:cxn ang="0">
                  <a:pos x="1066" y="841"/>
                </a:cxn>
                <a:cxn ang="0">
                  <a:pos x="1049" y="845"/>
                </a:cxn>
                <a:cxn ang="0">
                  <a:pos x="1032" y="845"/>
                </a:cxn>
                <a:cxn ang="0">
                  <a:pos x="1020" y="836"/>
                </a:cxn>
                <a:cxn ang="0">
                  <a:pos x="1016" y="824"/>
                </a:cxn>
                <a:cxn ang="0">
                  <a:pos x="1024" y="781"/>
                </a:cxn>
                <a:cxn ang="0">
                  <a:pos x="1062" y="675"/>
                </a:cxn>
                <a:cxn ang="0">
                  <a:pos x="1116" y="586"/>
                </a:cxn>
                <a:cxn ang="0">
                  <a:pos x="1187" y="505"/>
                </a:cxn>
                <a:cxn ang="0">
                  <a:pos x="1242" y="454"/>
                </a:cxn>
                <a:cxn ang="0">
                  <a:pos x="46" y="454"/>
                </a:cxn>
                <a:cxn ang="0">
                  <a:pos x="20" y="450"/>
                </a:cxn>
                <a:cxn ang="0">
                  <a:pos x="4" y="442"/>
                </a:cxn>
                <a:cxn ang="0">
                  <a:pos x="0" y="420"/>
                </a:cxn>
                <a:cxn ang="0">
                  <a:pos x="4" y="399"/>
                </a:cxn>
                <a:cxn ang="0">
                  <a:pos x="20" y="391"/>
                </a:cxn>
                <a:cxn ang="0">
                  <a:pos x="46" y="391"/>
                </a:cxn>
                <a:cxn ang="0">
                  <a:pos x="1242" y="391"/>
                </a:cxn>
                <a:cxn ang="0">
                  <a:pos x="1133" y="284"/>
                </a:cxn>
                <a:cxn ang="0">
                  <a:pos x="1062" y="170"/>
                </a:cxn>
                <a:cxn ang="0">
                  <a:pos x="1024" y="64"/>
                </a:cxn>
                <a:cxn ang="0">
                  <a:pos x="1016" y="21"/>
                </a:cxn>
                <a:cxn ang="0">
                  <a:pos x="1020" y="4"/>
                </a:cxn>
                <a:cxn ang="0">
                  <a:pos x="1032" y="0"/>
                </a:cxn>
                <a:cxn ang="0">
                  <a:pos x="1049" y="0"/>
                </a:cxn>
              </a:cxnLst>
              <a:rect l="0" t="0" r="r" b="b"/>
              <a:pathLst>
                <a:path w="1417" h="845">
                  <a:moveTo>
                    <a:pt x="1049" y="0"/>
                  </a:moveTo>
                  <a:lnTo>
                    <a:pt x="1062" y="0"/>
                  </a:lnTo>
                  <a:lnTo>
                    <a:pt x="1070" y="0"/>
                  </a:lnTo>
                  <a:lnTo>
                    <a:pt x="1074" y="9"/>
                  </a:lnTo>
                  <a:lnTo>
                    <a:pt x="1078" y="13"/>
                  </a:lnTo>
                  <a:lnTo>
                    <a:pt x="1078" y="25"/>
                  </a:lnTo>
                  <a:lnTo>
                    <a:pt x="1108" y="119"/>
                  </a:lnTo>
                  <a:lnTo>
                    <a:pt x="1145" y="195"/>
                  </a:lnTo>
                  <a:lnTo>
                    <a:pt x="1191" y="255"/>
                  </a:lnTo>
                  <a:lnTo>
                    <a:pt x="1237" y="306"/>
                  </a:lnTo>
                  <a:lnTo>
                    <a:pt x="1288" y="344"/>
                  </a:lnTo>
                  <a:lnTo>
                    <a:pt x="1334" y="369"/>
                  </a:lnTo>
                  <a:lnTo>
                    <a:pt x="1371" y="391"/>
                  </a:lnTo>
                  <a:lnTo>
                    <a:pt x="1405" y="403"/>
                  </a:lnTo>
                  <a:lnTo>
                    <a:pt x="1409" y="408"/>
                  </a:lnTo>
                  <a:lnTo>
                    <a:pt x="1413" y="412"/>
                  </a:lnTo>
                  <a:lnTo>
                    <a:pt x="1413" y="416"/>
                  </a:lnTo>
                  <a:lnTo>
                    <a:pt x="1417" y="420"/>
                  </a:lnTo>
                  <a:lnTo>
                    <a:pt x="1417" y="429"/>
                  </a:lnTo>
                  <a:lnTo>
                    <a:pt x="1413" y="433"/>
                  </a:lnTo>
                  <a:lnTo>
                    <a:pt x="1405" y="437"/>
                  </a:lnTo>
                  <a:lnTo>
                    <a:pt x="1392" y="442"/>
                  </a:lnTo>
                  <a:lnTo>
                    <a:pt x="1308" y="484"/>
                  </a:lnTo>
                  <a:lnTo>
                    <a:pt x="1242" y="535"/>
                  </a:lnTo>
                  <a:lnTo>
                    <a:pt x="1183" y="594"/>
                  </a:lnTo>
                  <a:lnTo>
                    <a:pt x="1137" y="662"/>
                  </a:lnTo>
                  <a:lnTo>
                    <a:pt x="1104" y="735"/>
                  </a:lnTo>
                  <a:lnTo>
                    <a:pt x="1083" y="811"/>
                  </a:lnTo>
                  <a:lnTo>
                    <a:pt x="1078" y="824"/>
                  </a:lnTo>
                  <a:lnTo>
                    <a:pt x="1078" y="832"/>
                  </a:lnTo>
                  <a:lnTo>
                    <a:pt x="1074" y="841"/>
                  </a:lnTo>
                  <a:lnTo>
                    <a:pt x="1066" y="841"/>
                  </a:lnTo>
                  <a:lnTo>
                    <a:pt x="1058" y="845"/>
                  </a:lnTo>
                  <a:lnTo>
                    <a:pt x="1049" y="845"/>
                  </a:lnTo>
                  <a:lnTo>
                    <a:pt x="1041" y="845"/>
                  </a:lnTo>
                  <a:lnTo>
                    <a:pt x="1032" y="845"/>
                  </a:lnTo>
                  <a:lnTo>
                    <a:pt x="1028" y="841"/>
                  </a:lnTo>
                  <a:lnTo>
                    <a:pt x="1020" y="836"/>
                  </a:lnTo>
                  <a:lnTo>
                    <a:pt x="1016" y="832"/>
                  </a:lnTo>
                  <a:lnTo>
                    <a:pt x="1016" y="824"/>
                  </a:lnTo>
                  <a:lnTo>
                    <a:pt x="1016" y="811"/>
                  </a:lnTo>
                  <a:lnTo>
                    <a:pt x="1024" y="781"/>
                  </a:lnTo>
                  <a:lnTo>
                    <a:pt x="1041" y="735"/>
                  </a:lnTo>
                  <a:lnTo>
                    <a:pt x="1062" y="675"/>
                  </a:lnTo>
                  <a:lnTo>
                    <a:pt x="1099" y="611"/>
                  </a:lnTo>
                  <a:lnTo>
                    <a:pt x="1116" y="586"/>
                  </a:lnTo>
                  <a:lnTo>
                    <a:pt x="1145" y="548"/>
                  </a:lnTo>
                  <a:lnTo>
                    <a:pt x="1187" y="505"/>
                  </a:lnTo>
                  <a:lnTo>
                    <a:pt x="1242" y="454"/>
                  </a:lnTo>
                  <a:lnTo>
                    <a:pt x="1242" y="454"/>
                  </a:lnTo>
                  <a:lnTo>
                    <a:pt x="58" y="454"/>
                  </a:lnTo>
                  <a:lnTo>
                    <a:pt x="46" y="454"/>
                  </a:lnTo>
                  <a:lnTo>
                    <a:pt x="33" y="454"/>
                  </a:lnTo>
                  <a:lnTo>
                    <a:pt x="20" y="450"/>
                  </a:lnTo>
                  <a:lnTo>
                    <a:pt x="12" y="450"/>
                  </a:lnTo>
                  <a:lnTo>
                    <a:pt x="4" y="442"/>
                  </a:lnTo>
                  <a:lnTo>
                    <a:pt x="0" y="433"/>
                  </a:lnTo>
                  <a:lnTo>
                    <a:pt x="0" y="420"/>
                  </a:lnTo>
                  <a:lnTo>
                    <a:pt x="0" y="408"/>
                  </a:lnTo>
                  <a:lnTo>
                    <a:pt x="4" y="399"/>
                  </a:lnTo>
                  <a:lnTo>
                    <a:pt x="12" y="395"/>
                  </a:lnTo>
                  <a:lnTo>
                    <a:pt x="20" y="391"/>
                  </a:lnTo>
                  <a:lnTo>
                    <a:pt x="33" y="391"/>
                  </a:lnTo>
                  <a:lnTo>
                    <a:pt x="46" y="391"/>
                  </a:lnTo>
                  <a:lnTo>
                    <a:pt x="58" y="391"/>
                  </a:lnTo>
                  <a:lnTo>
                    <a:pt x="1242" y="391"/>
                  </a:lnTo>
                  <a:lnTo>
                    <a:pt x="1183" y="335"/>
                  </a:lnTo>
                  <a:lnTo>
                    <a:pt x="1133" y="284"/>
                  </a:lnTo>
                  <a:lnTo>
                    <a:pt x="1095" y="234"/>
                  </a:lnTo>
                  <a:lnTo>
                    <a:pt x="1062" y="170"/>
                  </a:lnTo>
                  <a:lnTo>
                    <a:pt x="1041" y="110"/>
                  </a:lnTo>
                  <a:lnTo>
                    <a:pt x="1024" y="64"/>
                  </a:lnTo>
                  <a:lnTo>
                    <a:pt x="1016" y="34"/>
                  </a:lnTo>
                  <a:lnTo>
                    <a:pt x="1016" y="21"/>
                  </a:lnTo>
                  <a:lnTo>
                    <a:pt x="1016" y="13"/>
                  </a:lnTo>
                  <a:lnTo>
                    <a:pt x="1020" y="4"/>
                  </a:lnTo>
                  <a:lnTo>
                    <a:pt x="1028" y="0"/>
                  </a:lnTo>
                  <a:lnTo>
                    <a:pt x="1032" y="0"/>
                  </a:lnTo>
                  <a:lnTo>
                    <a:pt x="1041" y="0"/>
                  </a:lnTo>
                  <a:lnTo>
                    <a:pt x="10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3" name="Freeform 11"/>
            <p:cNvSpPr>
              <a:spLocks/>
            </p:cNvSpPr>
            <p:nvPr/>
          </p:nvSpPr>
          <p:spPr bwMode="auto">
            <a:xfrm>
              <a:off x="7176" y="3122"/>
              <a:ext cx="1359" cy="1108"/>
            </a:xfrm>
            <a:custGeom>
              <a:avLst/>
              <a:gdLst/>
              <a:ahLst/>
              <a:cxnLst>
                <a:cxn ang="0">
                  <a:pos x="456" y="4"/>
                </a:cxn>
                <a:cxn ang="0">
                  <a:pos x="661" y="4"/>
                </a:cxn>
                <a:cxn ang="0">
                  <a:pos x="723" y="8"/>
                </a:cxn>
                <a:cxn ang="0">
                  <a:pos x="723" y="42"/>
                </a:cxn>
                <a:cxn ang="0">
                  <a:pos x="673" y="51"/>
                </a:cxn>
                <a:cxn ang="0">
                  <a:pos x="548" y="97"/>
                </a:cxn>
                <a:cxn ang="0">
                  <a:pos x="1045" y="148"/>
                </a:cxn>
                <a:cxn ang="0">
                  <a:pos x="1087" y="72"/>
                </a:cxn>
                <a:cxn ang="0">
                  <a:pos x="1041" y="51"/>
                </a:cxn>
                <a:cxn ang="0">
                  <a:pos x="1020" y="34"/>
                </a:cxn>
                <a:cxn ang="0">
                  <a:pos x="1037" y="4"/>
                </a:cxn>
                <a:cxn ang="0">
                  <a:pos x="1142" y="4"/>
                </a:cxn>
                <a:cxn ang="0">
                  <a:pos x="1351" y="4"/>
                </a:cxn>
                <a:cxn ang="0">
                  <a:pos x="1359" y="30"/>
                </a:cxn>
                <a:cxn ang="0">
                  <a:pos x="1338" y="51"/>
                </a:cxn>
                <a:cxn ang="0">
                  <a:pos x="1242" y="72"/>
                </a:cxn>
                <a:cxn ang="0">
                  <a:pos x="790" y="395"/>
                </a:cxn>
                <a:cxn ang="0">
                  <a:pos x="757" y="420"/>
                </a:cxn>
                <a:cxn ang="0">
                  <a:pos x="749" y="437"/>
                </a:cxn>
                <a:cxn ang="0">
                  <a:pos x="983" y="985"/>
                </a:cxn>
                <a:cxn ang="0">
                  <a:pos x="1091" y="1057"/>
                </a:cxn>
                <a:cxn ang="0">
                  <a:pos x="1117" y="1061"/>
                </a:cxn>
                <a:cxn ang="0">
                  <a:pos x="1117" y="1095"/>
                </a:cxn>
                <a:cxn ang="0">
                  <a:pos x="1100" y="1108"/>
                </a:cxn>
                <a:cxn ang="0">
                  <a:pos x="970" y="1104"/>
                </a:cxn>
                <a:cxn ang="0">
                  <a:pos x="740" y="1108"/>
                </a:cxn>
                <a:cxn ang="0">
                  <a:pos x="723" y="1095"/>
                </a:cxn>
                <a:cxn ang="0">
                  <a:pos x="732" y="1061"/>
                </a:cxn>
                <a:cxn ang="0">
                  <a:pos x="769" y="1057"/>
                </a:cxn>
                <a:cxn ang="0">
                  <a:pos x="841" y="1006"/>
                </a:cxn>
                <a:cxn ang="0">
                  <a:pos x="836" y="985"/>
                </a:cxn>
                <a:cxn ang="0">
                  <a:pos x="636" y="514"/>
                </a:cxn>
                <a:cxn ang="0">
                  <a:pos x="322" y="1010"/>
                </a:cxn>
                <a:cxn ang="0">
                  <a:pos x="381" y="1057"/>
                </a:cxn>
                <a:cxn ang="0">
                  <a:pos x="460" y="1061"/>
                </a:cxn>
                <a:cxn ang="0">
                  <a:pos x="460" y="1095"/>
                </a:cxn>
                <a:cxn ang="0">
                  <a:pos x="439" y="1108"/>
                </a:cxn>
                <a:cxn ang="0">
                  <a:pos x="184" y="1104"/>
                </a:cxn>
                <a:cxn ang="0">
                  <a:pos x="17" y="1104"/>
                </a:cxn>
                <a:cxn ang="0">
                  <a:pos x="0" y="1087"/>
                </a:cxn>
                <a:cxn ang="0">
                  <a:pos x="25" y="1057"/>
                </a:cxn>
                <a:cxn ang="0">
                  <a:pos x="146" y="1049"/>
                </a:cxn>
                <a:cxn ang="0">
                  <a:pos x="406" y="110"/>
                </a:cxn>
                <a:cxn ang="0">
                  <a:pos x="414" y="80"/>
                </a:cxn>
                <a:cxn ang="0">
                  <a:pos x="393" y="55"/>
                </a:cxn>
                <a:cxn ang="0">
                  <a:pos x="293" y="51"/>
                </a:cxn>
                <a:cxn ang="0">
                  <a:pos x="263" y="34"/>
                </a:cxn>
                <a:cxn ang="0">
                  <a:pos x="276" y="4"/>
                </a:cxn>
              </a:cxnLst>
              <a:rect l="0" t="0" r="r" b="b"/>
              <a:pathLst>
                <a:path w="1359" h="1108">
                  <a:moveTo>
                    <a:pt x="297" y="0"/>
                  </a:moveTo>
                  <a:lnTo>
                    <a:pt x="339" y="4"/>
                  </a:lnTo>
                  <a:lnTo>
                    <a:pt x="397" y="4"/>
                  </a:lnTo>
                  <a:lnTo>
                    <a:pt x="456" y="4"/>
                  </a:lnTo>
                  <a:lnTo>
                    <a:pt x="502" y="8"/>
                  </a:lnTo>
                  <a:lnTo>
                    <a:pt x="544" y="4"/>
                  </a:lnTo>
                  <a:lnTo>
                    <a:pt x="602" y="4"/>
                  </a:lnTo>
                  <a:lnTo>
                    <a:pt x="661" y="4"/>
                  </a:lnTo>
                  <a:lnTo>
                    <a:pt x="703" y="0"/>
                  </a:lnTo>
                  <a:lnTo>
                    <a:pt x="711" y="4"/>
                  </a:lnTo>
                  <a:lnTo>
                    <a:pt x="715" y="4"/>
                  </a:lnTo>
                  <a:lnTo>
                    <a:pt x="723" y="8"/>
                  </a:lnTo>
                  <a:lnTo>
                    <a:pt x="723" y="13"/>
                  </a:lnTo>
                  <a:lnTo>
                    <a:pt x="728" y="21"/>
                  </a:lnTo>
                  <a:lnTo>
                    <a:pt x="723" y="34"/>
                  </a:lnTo>
                  <a:lnTo>
                    <a:pt x="723" y="42"/>
                  </a:lnTo>
                  <a:lnTo>
                    <a:pt x="715" y="46"/>
                  </a:lnTo>
                  <a:lnTo>
                    <a:pt x="707" y="51"/>
                  </a:lnTo>
                  <a:lnTo>
                    <a:pt x="690" y="51"/>
                  </a:lnTo>
                  <a:lnTo>
                    <a:pt x="673" y="51"/>
                  </a:lnTo>
                  <a:lnTo>
                    <a:pt x="615" y="51"/>
                  </a:lnTo>
                  <a:lnTo>
                    <a:pt x="581" y="59"/>
                  </a:lnTo>
                  <a:lnTo>
                    <a:pt x="560" y="76"/>
                  </a:lnTo>
                  <a:lnTo>
                    <a:pt x="548" y="97"/>
                  </a:lnTo>
                  <a:lnTo>
                    <a:pt x="539" y="127"/>
                  </a:lnTo>
                  <a:lnTo>
                    <a:pt x="410" y="645"/>
                  </a:lnTo>
                  <a:lnTo>
                    <a:pt x="1033" y="161"/>
                  </a:lnTo>
                  <a:lnTo>
                    <a:pt x="1045" y="148"/>
                  </a:lnTo>
                  <a:lnTo>
                    <a:pt x="1066" y="131"/>
                  </a:lnTo>
                  <a:lnTo>
                    <a:pt x="1083" y="106"/>
                  </a:lnTo>
                  <a:lnTo>
                    <a:pt x="1091" y="85"/>
                  </a:lnTo>
                  <a:lnTo>
                    <a:pt x="1087" y="72"/>
                  </a:lnTo>
                  <a:lnTo>
                    <a:pt x="1083" y="63"/>
                  </a:lnTo>
                  <a:lnTo>
                    <a:pt x="1075" y="59"/>
                  </a:lnTo>
                  <a:lnTo>
                    <a:pt x="1062" y="55"/>
                  </a:lnTo>
                  <a:lnTo>
                    <a:pt x="1041" y="51"/>
                  </a:lnTo>
                  <a:lnTo>
                    <a:pt x="1033" y="51"/>
                  </a:lnTo>
                  <a:lnTo>
                    <a:pt x="1029" y="46"/>
                  </a:lnTo>
                  <a:lnTo>
                    <a:pt x="1025" y="42"/>
                  </a:lnTo>
                  <a:lnTo>
                    <a:pt x="1020" y="34"/>
                  </a:lnTo>
                  <a:lnTo>
                    <a:pt x="1025" y="21"/>
                  </a:lnTo>
                  <a:lnTo>
                    <a:pt x="1025" y="13"/>
                  </a:lnTo>
                  <a:lnTo>
                    <a:pt x="1033" y="8"/>
                  </a:lnTo>
                  <a:lnTo>
                    <a:pt x="1037" y="4"/>
                  </a:lnTo>
                  <a:lnTo>
                    <a:pt x="1041" y="4"/>
                  </a:lnTo>
                  <a:lnTo>
                    <a:pt x="1045" y="0"/>
                  </a:lnTo>
                  <a:lnTo>
                    <a:pt x="1054" y="0"/>
                  </a:lnTo>
                  <a:lnTo>
                    <a:pt x="1142" y="4"/>
                  </a:lnTo>
                  <a:lnTo>
                    <a:pt x="1229" y="8"/>
                  </a:lnTo>
                  <a:lnTo>
                    <a:pt x="1288" y="4"/>
                  </a:lnTo>
                  <a:lnTo>
                    <a:pt x="1342" y="0"/>
                  </a:lnTo>
                  <a:lnTo>
                    <a:pt x="1351" y="4"/>
                  </a:lnTo>
                  <a:lnTo>
                    <a:pt x="1355" y="8"/>
                  </a:lnTo>
                  <a:lnTo>
                    <a:pt x="1359" y="13"/>
                  </a:lnTo>
                  <a:lnTo>
                    <a:pt x="1359" y="21"/>
                  </a:lnTo>
                  <a:lnTo>
                    <a:pt x="1359" y="30"/>
                  </a:lnTo>
                  <a:lnTo>
                    <a:pt x="1355" y="38"/>
                  </a:lnTo>
                  <a:lnTo>
                    <a:pt x="1351" y="46"/>
                  </a:lnTo>
                  <a:lnTo>
                    <a:pt x="1347" y="46"/>
                  </a:lnTo>
                  <a:lnTo>
                    <a:pt x="1338" y="51"/>
                  </a:lnTo>
                  <a:lnTo>
                    <a:pt x="1334" y="51"/>
                  </a:lnTo>
                  <a:lnTo>
                    <a:pt x="1309" y="55"/>
                  </a:lnTo>
                  <a:lnTo>
                    <a:pt x="1280" y="59"/>
                  </a:lnTo>
                  <a:lnTo>
                    <a:pt x="1242" y="72"/>
                  </a:lnTo>
                  <a:lnTo>
                    <a:pt x="1196" y="93"/>
                  </a:lnTo>
                  <a:lnTo>
                    <a:pt x="1142" y="127"/>
                  </a:lnTo>
                  <a:lnTo>
                    <a:pt x="1071" y="174"/>
                  </a:lnTo>
                  <a:lnTo>
                    <a:pt x="790" y="395"/>
                  </a:lnTo>
                  <a:lnTo>
                    <a:pt x="782" y="399"/>
                  </a:lnTo>
                  <a:lnTo>
                    <a:pt x="774" y="407"/>
                  </a:lnTo>
                  <a:lnTo>
                    <a:pt x="765" y="412"/>
                  </a:lnTo>
                  <a:lnTo>
                    <a:pt x="757" y="420"/>
                  </a:lnTo>
                  <a:lnTo>
                    <a:pt x="753" y="424"/>
                  </a:lnTo>
                  <a:lnTo>
                    <a:pt x="749" y="429"/>
                  </a:lnTo>
                  <a:lnTo>
                    <a:pt x="749" y="429"/>
                  </a:lnTo>
                  <a:lnTo>
                    <a:pt x="749" y="437"/>
                  </a:lnTo>
                  <a:lnTo>
                    <a:pt x="753" y="446"/>
                  </a:lnTo>
                  <a:lnTo>
                    <a:pt x="753" y="454"/>
                  </a:lnTo>
                  <a:lnTo>
                    <a:pt x="753" y="454"/>
                  </a:lnTo>
                  <a:lnTo>
                    <a:pt x="983" y="985"/>
                  </a:lnTo>
                  <a:lnTo>
                    <a:pt x="999" y="1019"/>
                  </a:lnTo>
                  <a:lnTo>
                    <a:pt x="1020" y="1040"/>
                  </a:lnTo>
                  <a:lnTo>
                    <a:pt x="1050" y="1053"/>
                  </a:lnTo>
                  <a:lnTo>
                    <a:pt x="1091" y="1057"/>
                  </a:lnTo>
                  <a:lnTo>
                    <a:pt x="1096" y="1057"/>
                  </a:lnTo>
                  <a:lnTo>
                    <a:pt x="1104" y="1057"/>
                  </a:lnTo>
                  <a:lnTo>
                    <a:pt x="1112" y="1057"/>
                  </a:lnTo>
                  <a:lnTo>
                    <a:pt x="1117" y="1061"/>
                  </a:lnTo>
                  <a:lnTo>
                    <a:pt x="1121" y="1065"/>
                  </a:lnTo>
                  <a:lnTo>
                    <a:pt x="1121" y="1074"/>
                  </a:lnTo>
                  <a:lnTo>
                    <a:pt x="1121" y="1087"/>
                  </a:lnTo>
                  <a:lnTo>
                    <a:pt x="1117" y="1095"/>
                  </a:lnTo>
                  <a:lnTo>
                    <a:pt x="1112" y="1099"/>
                  </a:lnTo>
                  <a:lnTo>
                    <a:pt x="1108" y="1104"/>
                  </a:lnTo>
                  <a:lnTo>
                    <a:pt x="1104" y="1104"/>
                  </a:lnTo>
                  <a:lnTo>
                    <a:pt x="1100" y="1108"/>
                  </a:lnTo>
                  <a:lnTo>
                    <a:pt x="1096" y="1108"/>
                  </a:lnTo>
                  <a:lnTo>
                    <a:pt x="1062" y="1104"/>
                  </a:lnTo>
                  <a:lnTo>
                    <a:pt x="1016" y="1104"/>
                  </a:lnTo>
                  <a:lnTo>
                    <a:pt x="970" y="1104"/>
                  </a:lnTo>
                  <a:lnTo>
                    <a:pt x="937" y="1099"/>
                  </a:lnTo>
                  <a:lnTo>
                    <a:pt x="841" y="1104"/>
                  </a:lnTo>
                  <a:lnTo>
                    <a:pt x="744" y="1108"/>
                  </a:lnTo>
                  <a:lnTo>
                    <a:pt x="740" y="1108"/>
                  </a:lnTo>
                  <a:lnTo>
                    <a:pt x="736" y="1104"/>
                  </a:lnTo>
                  <a:lnTo>
                    <a:pt x="732" y="1104"/>
                  </a:lnTo>
                  <a:lnTo>
                    <a:pt x="728" y="1099"/>
                  </a:lnTo>
                  <a:lnTo>
                    <a:pt x="723" y="1095"/>
                  </a:lnTo>
                  <a:lnTo>
                    <a:pt x="723" y="1087"/>
                  </a:lnTo>
                  <a:lnTo>
                    <a:pt x="723" y="1074"/>
                  </a:lnTo>
                  <a:lnTo>
                    <a:pt x="728" y="1065"/>
                  </a:lnTo>
                  <a:lnTo>
                    <a:pt x="732" y="1061"/>
                  </a:lnTo>
                  <a:lnTo>
                    <a:pt x="740" y="1057"/>
                  </a:lnTo>
                  <a:lnTo>
                    <a:pt x="749" y="1057"/>
                  </a:lnTo>
                  <a:lnTo>
                    <a:pt x="757" y="1057"/>
                  </a:lnTo>
                  <a:lnTo>
                    <a:pt x="769" y="1057"/>
                  </a:lnTo>
                  <a:lnTo>
                    <a:pt x="790" y="1053"/>
                  </a:lnTo>
                  <a:lnTo>
                    <a:pt x="815" y="1044"/>
                  </a:lnTo>
                  <a:lnTo>
                    <a:pt x="832" y="1032"/>
                  </a:lnTo>
                  <a:lnTo>
                    <a:pt x="841" y="1006"/>
                  </a:lnTo>
                  <a:lnTo>
                    <a:pt x="841" y="1002"/>
                  </a:lnTo>
                  <a:lnTo>
                    <a:pt x="841" y="998"/>
                  </a:lnTo>
                  <a:lnTo>
                    <a:pt x="836" y="993"/>
                  </a:lnTo>
                  <a:lnTo>
                    <a:pt x="836" y="985"/>
                  </a:lnTo>
                  <a:lnTo>
                    <a:pt x="832" y="976"/>
                  </a:lnTo>
                  <a:lnTo>
                    <a:pt x="824" y="964"/>
                  </a:lnTo>
                  <a:lnTo>
                    <a:pt x="820" y="947"/>
                  </a:lnTo>
                  <a:lnTo>
                    <a:pt x="636" y="514"/>
                  </a:lnTo>
                  <a:lnTo>
                    <a:pt x="397" y="700"/>
                  </a:lnTo>
                  <a:lnTo>
                    <a:pt x="335" y="955"/>
                  </a:lnTo>
                  <a:lnTo>
                    <a:pt x="326" y="981"/>
                  </a:lnTo>
                  <a:lnTo>
                    <a:pt x="322" y="1010"/>
                  </a:lnTo>
                  <a:lnTo>
                    <a:pt x="318" y="1027"/>
                  </a:lnTo>
                  <a:lnTo>
                    <a:pt x="326" y="1044"/>
                  </a:lnTo>
                  <a:lnTo>
                    <a:pt x="347" y="1053"/>
                  </a:lnTo>
                  <a:lnTo>
                    <a:pt x="381" y="1057"/>
                  </a:lnTo>
                  <a:lnTo>
                    <a:pt x="422" y="1057"/>
                  </a:lnTo>
                  <a:lnTo>
                    <a:pt x="439" y="1057"/>
                  </a:lnTo>
                  <a:lnTo>
                    <a:pt x="452" y="1057"/>
                  </a:lnTo>
                  <a:lnTo>
                    <a:pt x="460" y="1061"/>
                  </a:lnTo>
                  <a:lnTo>
                    <a:pt x="464" y="1065"/>
                  </a:lnTo>
                  <a:lnTo>
                    <a:pt x="464" y="1074"/>
                  </a:lnTo>
                  <a:lnTo>
                    <a:pt x="464" y="1087"/>
                  </a:lnTo>
                  <a:lnTo>
                    <a:pt x="460" y="1095"/>
                  </a:lnTo>
                  <a:lnTo>
                    <a:pt x="456" y="1099"/>
                  </a:lnTo>
                  <a:lnTo>
                    <a:pt x="452" y="1104"/>
                  </a:lnTo>
                  <a:lnTo>
                    <a:pt x="447" y="1104"/>
                  </a:lnTo>
                  <a:lnTo>
                    <a:pt x="439" y="1108"/>
                  </a:lnTo>
                  <a:lnTo>
                    <a:pt x="435" y="1108"/>
                  </a:lnTo>
                  <a:lnTo>
                    <a:pt x="330" y="1104"/>
                  </a:lnTo>
                  <a:lnTo>
                    <a:pt x="230" y="1099"/>
                  </a:lnTo>
                  <a:lnTo>
                    <a:pt x="184" y="1104"/>
                  </a:lnTo>
                  <a:lnTo>
                    <a:pt x="71" y="1104"/>
                  </a:lnTo>
                  <a:lnTo>
                    <a:pt x="25" y="1108"/>
                  </a:lnTo>
                  <a:lnTo>
                    <a:pt x="25" y="1108"/>
                  </a:lnTo>
                  <a:lnTo>
                    <a:pt x="17" y="1104"/>
                  </a:lnTo>
                  <a:lnTo>
                    <a:pt x="13" y="1104"/>
                  </a:lnTo>
                  <a:lnTo>
                    <a:pt x="8" y="1099"/>
                  </a:lnTo>
                  <a:lnTo>
                    <a:pt x="4" y="1095"/>
                  </a:lnTo>
                  <a:lnTo>
                    <a:pt x="0" y="1087"/>
                  </a:lnTo>
                  <a:lnTo>
                    <a:pt x="4" y="1074"/>
                  </a:lnTo>
                  <a:lnTo>
                    <a:pt x="8" y="1065"/>
                  </a:lnTo>
                  <a:lnTo>
                    <a:pt x="13" y="1061"/>
                  </a:lnTo>
                  <a:lnTo>
                    <a:pt x="25" y="1057"/>
                  </a:lnTo>
                  <a:lnTo>
                    <a:pt x="33" y="1057"/>
                  </a:lnTo>
                  <a:lnTo>
                    <a:pt x="46" y="1057"/>
                  </a:lnTo>
                  <a:lnTo>
                    <a:pt x="109" y="1053"/>
                  </a:lnTo>
                  <a:lnTo>
                    <a:pt x="146" y="1049"/>
                  </a:lnTo>
                  <a:lnTo>
                    <a:pt x="171" y="1032"/>
                  </a:lnTo>
                  <a:lnTo>
                    <a:pt x="184" y="1010"/>
                  </a:lnTo>
                  <a:lnTo>
                    <a:pt x="192" y="981"/>
                  </a:lnTo>
                  <a:lnTo>
                    <a:pt x="406" y="110"/>
                  </a:lnTo>
                  <a:lnTo>
                    <a:pt x="410" y="97"/>
                  </a:lnTo>
                  <a:lnTo>
                    <a:pt x="410" y="89"/>
                  </a:lnTo>
                  <a:lnTo>
                    <a:pt x="414" y="85"/>
                  </a:lnTo>
                  <a:lnTo>
                    <a:pt x="414" y="80"/>
                  </a:lnTo>
                  <a:lnTo>
                    <a:pt x="410" y="72"/>
                  </a:lnTo>
                  <a:lnTo>
                    <a:pt x="410" y="63"/>
                  </a:lnTo>
                  <a:lnTo>
                    <a:pt x="401" y="59"/>
                  </a:lnTo>
                  <a:lnTo>
                    <a:pt x="393" y="55"/>
                  </a:lnTo>
                  <a:lnTo>
                    <a:pt x="376" y="55"/>
                  </a:lnTo>
                  <a:lnTo>
                    <a:pt x="343" y="51"/>
                  </a:lnTo>
                  <a:lnTo>
                    <a:pt x="309" y="51"/>
                  </a:lnTo>
                  <a:lnTo>
                    <a:pt x="293" y="51"/>
                  </a:lnTo>
                  <a:lnTo>
                    <a:pt x="280" y="51"/>
                  </a:lnTo>
                  <a:lnTo>
                    <a:pt x="272" y="46"/>
                  </a:lnTo>
                  <a:lnTo>
                    <a:pt x="263" y="42"/>
                  </a:lnTo>
                  <a:lnTo>
                    <a:pt x="263" y="34"/>
                  </a:lnTo>
                  <a:lnTo>
                    <a:pt x="263" y="21"/>
                  </a:lnTo>
                  <a:lnTo>
                    <a:pt x="268" y="13"/>
                  </a:lnTo>
                  <a:lnTo>
                    <a:pt x="272" y="8"/>
                  </a:lnTo>
                  <a:lnTo>
                    <a:pt x="276" y="4"/>
                  </a:lnTo>
                  <a:lnTo>
                    <a:pt x="284" y="4"/>
                  </a:lnTo>
                  <a:lnTo>
                    <a:pt x="289" y="0"/>
                  </a:lnTo>
                  <a:lnTo>
                    <a:pt x="2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4" name="Freeform 12"/>
            <p:cNvSpPr>
              <a:spLocks/>
            </p:cNvSpPr>
            <p:nvPr/>
          </p:nvSpPr>
          <p:spPr bwMode="auto">
            <a:xfrm>
              <a:off x="8665" y="2583"/>
              <a:ext cx="790" cy="806"/>
            </a:xfrm>
            <a:custGeom>
              <a:avLst/>
              <a:gdLst/>
              <a:ahLst/>
              <a:cxnLst>
                <a:cxn ang="0">
                  <a:pos x="497" y="12"/>
                </a:cxn>
                <a:cxn ang="0">
                  <a:pos x="669" y="84"/>
                </a:cxn>
                <a:cxn ang="0">
                  <a:pos x="761" y="212"/>
                </a:cxn>
                <a:cxn ang="0">
                  <a:pos x="765" y="352"/>
                </a:cxn>
                <a:cxn ang="0">
                  <a:pos x="711" y="471"/>
                </a:cxn>
                <a:cxn ang="0">
                  <a:pos x="627" y="585"/>
                </a:cxn>
                <a:cxn ang="0">
                  <a:pos x="573" y="679"/>
                </a:cxn>
                <a:cxn ang="0">
                  <a:pos x="652" y="721"/>
                </a:cxn>
                <a:cxn ang="0">
                  <a:pos x="715" y="717"/>
                </a:cxn>
                <a:cxn ang="0">
                  <a:pos x="732" y="696"/>
                </a:cxn>
                <a:cxn ang="0">
                  <a:pos x="744" y="645"/>
                </a:cxn>
                <a:cxn ang="0">
                  <a:pos x="752" y="611"/>
                </a:cxn>
                <a:cxn ang="0">
                  <a:pos x="752" y="806"/>
                </a:cxn>
                <a:cxn ang="0">
                  <a:pos x="535" y="806"/>
                </a:cxn>
                <a:cxn ang="0">
                  <a:pos x="518" y="798"/>
                </a:cxn>
                <a:cxn ang="0">
                  <a:pos x="514" y="781"/>
                </a:cxn>
                <a:cxn ang="0">
                  <a:pos x="539" y="649"/>
                </a:cxn>
                <a:cxn ang="0">
                  <a:pos x="581" y="539"/>
                </a:cxn>
                <a:cxn ang="0">
                  <a:pos x="644" y="369"/>
                </a:cxn>
                <a:cxn ang="0">
                  <a:pos x="644" y="208"/>
                </a:cxn>
                <a:cxn ang="0">
                  <a:pos x="577" y="97"/>
                </a:cxn>
                <a:cxn ang="0">
                  <a:pos x="460" y="38"/>
                </a:cxn>
                <a:cxn ang="0">
                  <a:pos x="330" y="38"/>
                </a:cxn>
                <a:cxn ang="0">
                  <a:pos x="217" y="97"/>
                </a:cxn>
                <a:cxn ang="0">
                  <a:pos x="146" y="208"/>
                </a:cxn>
                <a:cxn ang="0">
                  <a:pos x="146" y="365"/>
                </a:cxn>
                <a:cxn ang="0">
                  <a:pos x="213" y="543"/>
                </a:cxn>
                <a:cxn ang="0">
                  <a:pos x="251" y="649"/>
                </a:cxn>
                <a:cxn ang="0">
                  <a:pos x="276" y="781"/>
                </a:cxn>
                <a:cxn ang="0">
                  <a:pos x="272" y="798"/>
                </a:cxn>
                <a:cxn ang="0">
                  <a:pos x="263" y="802"/>
                </a:cxn>
                <a:cxn ang="0">
                  <a:pos x="242" y="806"/>
                </a:cxn>
                <a:cxn ang="0">
                  <a:pos x="0" y="611"/>
                </a:cxn>
                <a:cxn ang="0">
                  <a:pos x="42" y="624"/>
                </a:cxn>
                <a:cxn ang="0">
                  <a:pos x="54" y="679"/>
                </a:cxn>
                <a:cxn ang="0">
                  <a:pos x="67" y="709"/>
                </a:cxn>
                <a:cxn ang="0">
                  <a:pos x="100" y="721"/>
                </a:cxn>
                <a:cxn ang="0">
                  <a:pos x="234" y="721"/>
                </a:cxn>
                <a:cxn ang="0">
                  <a:pos x="180" y="615"/>
                </a:cxn>
                <a:cxn ang="0">
                  <a:pos x="96" y="492"/>
                </a:cxn>
                <a:cxn ang="0">
                  <a:pos x="25" y="356"/>
                </a:cxn>
                <a:cxn ang="0">
                  <a:pos x="29" y="212"/>
                </a:cxn>
                <a:cxn ang="0">
                  <a:pos x="125" y="84"/>
                </a:cxn>
                <a:cxn ang="0">
                  <a:pos x="292" y="12"/>
                </a:cxn>
              </a:cxnLst>
              <a:rect l="0" t="0" r="r" b="b"/>
              <a:pathLst>
                <a:path w="790" h="806">
                  <a:moveTo>
                    <a:pt x="393" y="0"/>
                  </a:moveTo>
                  <a:lnTo>
                    <a:pt x="497" y="12"/>
                  </a:lnTo>
                  <a:lnTo>
                    <a:pt x="589" y="38"/>
                  </a:lnTo>
                  <a:lnTo>
                    <a:pt x="669" y="84"/>
                  </a:lnTo>
                  <a:lnTo>
                    <a:pt x="727" y="144"/>
                  </a:lnTo>
                  <a:lnTo>
                    <a:pt x="761" y="212"/>
                  </a:lnTo>
                  <a:lnTo>
                    <a:pt x="778" y="284"/>
                  </a:lnTo>
                  <a:lnTo>
                    <a:pt x="765" y="352"/>
                  </a:lnTo>
                  <a:lnTo>
                    <a:pt x="744" y="411"/>
                  </a:lnTo>
                  <a:lnTo>
                    <a:pt x="711" y="471"/>
                  </a:lnTo>
                  <a:lnTo>
                    <a:pt x="669" y="530"/>
                  </a:lnTo>
                  <a:lnTo>
                    <a:pt x="627" y="585"/>
                  </a:lnTo>
                  <a:lnTo>
                    <a:pt x="598" y="632"/>
                  </a:lnTo>
                  <a:lnTo>
                    <a:pt x="573" y="679"/>
                  </a:lnTo>
                  <a:lnTo>
                    <a:pt x="556" y="721"/>
                  </a:lnTo>
                  <a:lnTo>
                    <a:pt x="652" y="721"/>
                  </a:lnTo>
                  <a:lnTo>
                    <a:pt x="694" y="721"/>
                  </a:lnTo>
                  <a:lnTo>
                    <a:pt x="715" y="717"/>
                  </a:lnTo>
                  <a:lnTo>
                    <a:pt x="727" y="709"/>
                  </a:lnTo>
                  <a:lnTo>
                    <a:pt x="732" y="696"/>
                  </a:lnTo>
                  <a:lnTo>
                    <a:pt x="740" y="670"/>
                  </a:lnTo>
                  <a:lnTo>
                    <a:pt x="744" y="645"/>
                  </a:lnTo>
                  <a:lnTo>
                    <a:pt x="748" y="624"/>
                  </a:lnTo>
                  <a:lnTo>
                    <a:pt x="752" y="611"/>
                  </a:lnTo>
                  <a:lnTo>
                    <a:pt x="790" y="611"/>
                  </a:lnTo>
                  <a:lnTo>
                    <a:pt x="752" y="806"/>
                  </a:lnTo>
                  <a:lnTo>
                    <a:pt x="548" y="806"/>
                  </a:lnTo>
                  <a:lnTo>
                    <a:pt x="535" y="806"/>
                  </a:lnTo>
                  <a:lnTo>
                    <a:pt x="527" y="802"/>
                  </a:lnTo>
                  <a:lnTo>
                    <a:pt x="518" y="798"/>
                  </a:lnTo>
                  <a:lnTo>
                    <a:pt x="514" y="794"/>
                  </a:lnTo>
                  <a:lnTo>
                    <a:pt x="514" y="781"/>
                  </a:lnTo>
                  <a:lnTo>
                    <a:pt x="522" y="713"/>
                  </a:lnTo>
                  <a:lnTo>
                    <a:pt x="539" y="649"/>
                  </a:lnTo>
                  <a:lnTo>
                    <a:pt x="560" y="590"/>
                  </a:lnTo>
                  <a:lnTo>
                    <a:pt x="581" y="539"/>
                  </a:lnTo>
                  <a:lnTo>
                    <a:pt x="619" y="450"/>
                  </a:lnTo>
                  <a:lnTo>
                    <a:pt x="644" y="369"/>
                  </a:lnTo>
                  <a:lnTo>
                    <a:pt x="656" y="284"/>
                  </a:lnTo>
                  <a:lnTo>
                    <a:pt x="644" y="208"/>
                  </a:lnTo>
                  <a:lnTo>
                    <a:pt x="619" y="148"/>
                  </a:lnTo>
                  <a:lnTo>
                    <a:pt x="577" y="97"/>
                  </a:lnTo>
                  <a:lnTo>
                    <a:pt x="522" y="59"/>
                  </a:lnTo>
                  <a:lnTo>
                    <a:pt x="460" y="38"/>
                  </a:lnTo>
                  <a:lnTo>
                    <a:pt x="393" y="29"/>
                  </a:lnTo>
                  <a:lnTo>
                    <a:pt x="330" y="38"/>
                  </a:lnTo>
                  <a:lnTo>
                    <a:pt x="272" y="59"/>
                  </a:lnTo>
                  <a:lnTo>
                    <a:pt x="217" y="97"/>
                  </a:lnTo>
                  <a:lnTo>
                    <a:pt x="175" y="144"/>
                  </a:lnTo>
                  <a:lnTo>
                    <a:pt x="146" y="208"/>
                  </a:lnTo>
                  <a:lnTo>
                    <a:pt x="138" y="284"/>
                  </a:lnTo>
                  <a:lnTo>
                    <a:pt x="146" y="365"/>
                  </a:lnTo>
                  <a:lnTo>
                    <a:pt x="171" y="450"/>
                  </a:lnTo>
                  <a:lnTo>
                    <a:pt x="213" y="543"/>
                  </a:lnTo>
                  <a:lnTo>
                    <a:pt x="230" y="590"/>
                  </a:lnTo>
                  <a:lnTo>
                    <a:pt x="251" y="649"/>
                  </a:lnTo>
                  <a:lnTo>
                    <a:pt x="272" y="717"/>
                  </a:lnTo>
                  <a:lnTo>
                    <a:pt x="276" y="781"/>
                  </a:lnTo>
                  <a:lnTo>
                    <a:pt x="276" y="789"/>
                  </a:lnTo>
                  <a:lnTo>
                    <a:pt x="272" y="798"/>
                  </a:lnTo>
                  <a:lnTo>
                    <a:pt x="267" y="802"/>
                  </a:lnTo>
                  <a:lnTo>
                    <a:pt x="263" y="802"/>
                  </a:lnTo>
                  <a:lnTo>
                    <a:pt x="255" y="806"/>
                  </a:lnTo>
                  <a:lnTo>
                    <a:pt x="242" y="806"/>
                  </a:lnTo>
                  <a:lnTo>
                    <a:pt x="42" y="806"/>
                  </a:lnTo>
                  <a:lnTo>
                    <a:pt x="0" y="611"/>
                  </a:lnTo>
                  <a:lnTo>
                    <a:pt x="37" y="611"/>
                  </a:lnTo>
                  <a:lnTo>
                    <a:pt x="42" y="624"/>
                  </a:lnTo>
                  <a:lnTo>
                    <a:pt x="46" y="649"/>
                  </a:lnTo>
                  <a:lnTo>
                    <a:pt x="54" y="679"/>
                  </a:lnTo>
                  <a:lnTo>
                    <a:pt x="62" y="704"/>
                  </a:lnTo>
                  <a:lnTo>
                    <a:pt x="67" y="709"/>
                  </a:lnTo>
                  <a:lnTo>
                    <a:pt x="75" y="717"/>
                  </a:lnTo>
                  <a:lnTo>
                    <a:pt x="100" y="721"/>
                  </a:lnTo>
                  <a:lnTo>
                    <a:pt x="138" y="721"/>
                  </a:lnTo>
                  <a:lnTo>
                    <a:pt x="234" y="721"/>
                  </a:lnTo>
                  <a:lnTo>
                    <a:pt x="213" y="666"/>
                  </a:lnTo>
                  <a:lnTo>
                    <a:pt x="180" y="615"/>
                  </a:lnTo>
                  <a:lnTo>
                    <a:pt x="150" y="569"/>
                  </a:lnTo>
                  <a:lnTo>
                    <a:pt x="96" y="492"/>
                  </a:lnTo>
                  <a:lnTo>
                    <a:pt x="54" y="424"/>
                  </a:lnTo>
                  <a:lnTo>
                    <a:pt x="25" y="356"/>
                  </a:lnTo>
                  <a:lnTo>
                    <a:pt x="16" y="284"/>
                  </a:lnTo>
                  <a:lnTo>
                    <a:pt x="29" y="212"/>
                  </a:lnTo>
                  <a:lnTo>
                    <a:pt x="67" y="144"/>
                  </a:lnTo>
                  <a:lnTo>
                    <a:pt x="125" y="84"/>
                  </a:lnTo>
                  <a:lnTo>
                    <a:pt x="200" y="38"/>
                  </a:lnTo>
                  <a:lnTo>
                    <a:pt x="292" y="12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5" name="Freeform 13"/>
            <p:cNvSpPr>
              <a:spLocks/>
            </p:cNvSpPr>
            <p:nvPr/>
          </p:nvSpPr>
          <p:spPr bwMode="auto">
            <a:xfrm>
              <a:off x="9635" y="2532"/>
              <a:ext cx="293" cy="1142"/>
            </a:xfrm>
            <a:custGeom>
              <a:avLst/>
              <a:gdLst/>
              <a:ahLst/>
              <a:cxnLst>
                <a:cxn ang="0">
                  <a:pos x="272" y="0"/>
                </a:cxn>
                <a:cxn ang="0">
                  <a:pos x="272" y="0"/>
                </a:cxn>
                <a:cxn ang="0">
                  <a:pos x="276" y="0"/>
                </a:cxn>
                <a:cxn ang="0">
                  <a:pos x="284" y="0"/>
                </a:cxn>
                <a:cxn ang="0">
                  <a:pos x="288" y="0"/>
                </a:cxn>
                <a:cxn ang="0">
                  <a:pos x="293" y="4"/>
                </a:cxn>
                <a:cxn ang="0">
                  <a:pos x="293" y="12"/>
                </a:cxn>
                <a:cxn ang="0">
                  <a:pos x="293" y="17"/>
                </a:cxn>
                <a:cxn ang="0">
                  <a:pos x="288" y="25"/>
                </a:cxn>
                <a:cxn ang="0">
                  <a:pos x="251" y="59"/>
                </a:cxn>
                <a:cxn ang="0">
                  <a:pos x="213" y="102"/>
                </a:cxn>
                <a:cxn ang="0">
                  <a:pos x="180" y="152"/>
                </a:cxn>
                <a:cxn ang="0">
                  <a:pos x="146" y="212"/>
                </a:cxn>
                <a:cxn ang="0">
                  <a:pos x="117" y="284"/>
                </a:cxn>
                <a:cxn ang="0">
                  <a:pos x="96" y="365"/>
                </a:cxn>
                <a:cxn ang="0">
                  <a:pos x="79" y="462"/>
                </a:cxn>
                <a:cxn ang="0">
                  <a:pos x="75" y="569"/>
                </a:cxn>
                <a:cxn ang="0">
                  <a:pos x="79" y="675"/>
                </a:cxn>
                <a:cxn ang="0">
                  <a:pos x="96" y="772"/>
                </a:cxn>
                <a:cxn ang="0">
                  <a:pos x="121" y="866"/>
                </a:cxn>
                <a:cxn ang="0">
                  <a:pos x="163" y="955"/>
                </a:cxn>
                <a:cxn ang="0">
                  <a:pos x="213" y="1036"/>
                </a:cxn>
                <a:cxn ang="0">
                  <a:pos x="280" y="1112"/>
                </a:cxn>
                <a:cxn ang="0">
                  <a:pos x="288" y="1116"/>
                </a:cxn>
                <a:cxn ang="0">
                  <a:pos x="293" y="1121"/>
                </a:cxn>
                <a:cxn ang="0">
                  <a:pos x="293" y="1129"/>
                </a:cxn>
                <a:cxn ang="0">
                  <a:pos x="293" y="1133"/>
                </a:cxn>
                <a:cxn ang="0">
                  <a:pos x="288" y="1137"/>
                </a:cxn>
                <a:cxn ang="0">
                  <a:pos x="284" y="1142"/>
                </a:cxn>
                <a:cxn ang="0">
                  <a:pos x="276" y="1142"/>
                </a:cxn>
                <a:cxn ang="0">
                  <a:pos x="272" y="1142"/>
                </a:cxn>
                <a:cxn ang="0">
                  <a:pos x="188" y="1065"/>
                </a:cxn>
                <a:cxn ang="0">
                  <a:pos x="121" y="985"/>
                </a:cxn>
                <a:cxn ang="0">
                  <a:pos x="71" y="900"/>
                </a:cxn>
                <a:cxn ang="0">
                  <a:pos x="38" y="811"/>
                </a:cxn>
                <a:cxn ang="0">
                  <a:pos x="17" y="726"/>
                </a:cxn>
                <a:cxn ang="0">
                  <a:pos x="4" y="641"/>
                </a:cxn>
                <a:cxn ang="0">
                  <a:pos x="0" y="569"/>
                </a:cxn>
                <a:cxn ang="0">
                  <a:pos x="4" y="488"/>
                </a:cxn>
                <a:cxn ang="0">
                  <a:pos x="17" y="403"/>
                </a:cxn>
                <a:cxn ang="0">
                  <a:pos x="38" y="318"/>
                </a:cxn>
                <a:cxn ang="0">
                  <a:pos x="75" y="229"/>
                </a:cxn>
                <a:cxn ang="0">
                  <a:pos x="125" y="148"/>
                </a:cxn>
                <a:cxn ang="0">
                  <a:pos x="188" y="68"/>
                </a:cxn>
                <a:cxn ang="0">
                  <a:pos x="272" y="0"/>
                </a:cxn>
              </a:cxnLst>
              <a:rect l="0" t="0" r="r" b="b"/>
              <a:pathLst>
                <a:path w="293" h="1142">
                  <a:moveTo>
                    <a:pt x="272" y="0"/>
                  </a:moveTo>
                  <a:lnTo>
                    <a:pt x="272" y="0"/>
                  </a:lnTo>
                  <a:lnTo>
                    <a:pt x="276" y="0"/>
                  </a:lnTo>
                  <a:lnTo>
                    <a:pt x="284" y="0"/>
                  </a:lnTo>
                  <a:lnTo>
                    <a:pt x="288" y="0"/>
                  </a:lnTo>
                  <a:lnTo>
                    <a:pt x="293" y="4"/>
                  </a:lnTo>
                  <a:lnTo>
                    <a:pt x="293" y="12"/>
                  </a:lnTo>
                  <a:lnTo>
                    <a:pt x="293" y="17"/>
                  </a:lnTo>
                  <a:lnTo>
                    <a:pt x="288" y="25"/>
                  </a:lnTo>
                  <a:lnTo>
                    <a:pt x="251" y="59"/>
                  </a:lnTo>
                  <a:lnTo>
                    <a:pt x="213" y="102"/>
                  </a:lnTo>
                  <a:lnTo>
                    <a:pt x="180" y="152"/>
                  </a:lnTo>
                  <a:lnTo>
                    <a:pt x="146" y="212"/>
                  </a:lnTo>
                  <a:lnTo>
                    <a:pt x="117" y="284"/>
                  </a:lnTo>
                  <a:lnTo>
                    <a:pt x="96" y="365"/>
                  </a:lnTo>
                  <a:lnTo>
                    <a:pt x="79" y="462"/>
                  </a:lnTo>
                  <a:lnTo>
                    <a:pt x="75" y="569"/>
                  </a:lnTo>
                  <a:lnTo>
                    <a:pt x="79" y="675"/>
                  </a:lnTo>
                  <a:lnTo>
                    <a:pt x="96" y="772"/>
                  </a:lnTo>
                  <a:lnTo>
                    <a:pt x="121" y="866"/>
                  </a:lnTo>
                  <a:lnTo>
                    <a:pt x="163" y="955"/>
                  </a:lnTo>
                  <a:lnTo>
                    <a:pt x="213" y="1036"/>
                  </a:lnTo>
                  <a:lnTo>
                    <a:pt x="280" y="1112"/>
                  </a:lnTo>
                  <a:lnTo>
                    <a:pt x="288" y="1116"/>
                  </a:lnTo>
                  <a:lnTo>
                    <a:pt x="293" y="1121"/>
                  </a:lnTo>
                  <a:lnTo>
                    <a:pt x="293" y="1129"/>
                  </a:lnTo>
                  <a:lnTo>
                    <a:pt x="293" y="1133"/>
                  </a:lnTo>
                  <a:lnTo>
                    <a:pt x="288" y="1137"/>
                  </a:lnTo>
                  <a:lnTo>
                    <a:pt x="284" y="1142"/>
                  </a:lnTo>
                  <a:lnTo>
                    <a:pt x="276" y="1142"/>
                  </a:lnTo>
                  <a:lnTo>
                    <a:pt x="272" y="1142"/>
                  </a:lnTo>
                  <a:lnTo>
                    <a:pt x="188" y="1065"/>
                  </a:lnTo>
                  <a:lnTo>
                    <a:pt x="121" y="985"/>
                  </a:lnTo>
                  <a:lnTo>
                    <a:pt x="71" y="900"/>
                  </a:lnTo>
                  <a:lnTo>
                    <a:pt x="38" y="811"/>
                  </a:lnTo>
                  <a:lnTo>
                    <a:pt x="17" y="726"/>
                  </a:lnTo>
                  <a:lnTo>
                    <a:pt x="4" y="641"/>
                  </a:lnTo>
                  <a:lnTo>
                    <a:pt x="0" y="569"/>
                  </a:lnTo>
                  <a:lnTo>
                    <a:pt x="4" y="488"/>
                  </a:lnTo>
                  <a:lnTo>
                    <a:pt x="17" y="403"/>
                  </a:lnTo>
                  <a:lnTo>
                    <a:pt x="38" y="318"/>
                  </a:lnTo>
                  <a:lnTo>
                    <a:pt x="75" y="229"/>
                  </a:lnTo>
                  <a:lnTo>
                    <a:pt x="125" y="148"/>
                  </a:lnTo>
                  <a:lnTo>
                    <a:pt x="188" y="68"/>
                  </a:lnTo>
                  <a:lnTo>
                    <a:pt x="2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6" name="Freeform 14"/>
            <p:cNvSpPr>
              <a:spLocks/>
            </p:cNvSpPr>
            <p:nvPr/>
          </p:nvSpPr>
          <p:spPr bwMode="auto">
            <a:xfrm>
              <a:off x="10045" y="2884"/>
              <a:ext cx="652" cy="747"/>
            </a:xfrm>
            <a:custGeom>
              <a:avLst/>
              <a:gdLst/>
              <a:ahLst/>
              <a:cxnLst>
                <a:cxn ang="0">
                  <a:pos x="292" y="9"/>
                </a:cxn>
                <a:cxn ang="0">
                  <a:pos x="376" y="72"/>
                </a:cxn>
                <a:cxn ang="0">
                  <a:pos x="426" y="174"/>
                </a:cxn>
                <a:cxn ang="0">
                  <a:pos x="456" y="272"/>
                </a:cxn>
                <a:cxn ang="0">
                  <a:pos x="464" y="344"/>
                </a:cxn>
                <a:cxn ang="0">
                  <a:pos x="489" y="280"/>
                </a:cxn>
                <a:cxn ang="0">
                  <a:pos x="543" y="161"/>
                </a:cxn>
                <a:cxn ang="0">
                  <a:pos x="589" y="68"/>
                </a:cxn>
                <a:cxn ang="0">
                  <a:pos x="614" y="17"/>
                </a:cxn>
                <a:cxn ang="0">
                  <a:pos x="627" y="9"/>
                </a:cxn>
                <a:cxn ang="0">
                  <a:pos x="635" y="9"/>
                </a:cxn>
                <a:cxn ang="0">
                  <a:pos x="644" y="13"/>
                </a:cxn>
                <a:cxn ang="0">
                  <a:pos x="652" y="21"/>
                </a:cxn>
                <a:cxn ang="0">
                  <a:pos x="644" y="38"/>
                </a:cxn>
                <a:cxn ang="0">
                  <a:pos x="585" y="157"/>
                </a:cxn>
                <a:cxn ang="0">
                  <a:pos x="552" y="229"/>
                </a:cxn>
                <a:cxn ang="0">
                  <a:pos x="518" y="310"/>
                </a:cxn>
                <a:cxn ang="0">
                  <a:pos x="481" y="408"/>
                </a:cxn>
                <a:cxn ang="0">
                  <a:pos x="464" y="480"/>
                </a:cxn>
                <a:cxn ang="0">
                  <a:pos x="430" y="633"/>
                </a:cxn>
                <a:cxn ang="0">
                  <a:pos x="410" y="709"/>
                </a:cxn>
                <a:cxn ang="0">
                  <a:pos x="397" y="739"/>
                </a:cxn>
                <a:cxn ang="0">
                  <a:pos x="389" y="747"/>
                </a:cxn>
                <a:cxn ang="0">
                  <a:pos x="380" y="747"/>
                </a:cxn>
                <a:cxn ang="0">
                  <a:pos x="364" y="743"/>
                </a:cxn>
                <a:cxn ang="0">
                  <a:pos x="359" y="726"/>
                </a:cxn>
                <a:cxn ang="0">
                  <a:pos x="364" y="688"/>
                </a:cxn>
                <a:cxn ang="0">
                  <a:pos x="389" y="586"/>
                </a:cxn>
                <a:cxn ang="0">
                  <a:pos x="418" y="471"/>
                </a:cxn>
                <a:cxn ang="0">
                  <a:pos x="426" y="433"/>
                </a:cxn>
                <a:cxn ang="0">
                  <a:pos x="426" y="344"/>
                </a:cxn>
                <a:cxn ang="0">
                  <a:pos x="410" y="246"/>
                </a:cxn>
                <a:cxn ang="0">
                  <a:pos x="368" y="157"/>
                </a:cxn>
                <a:cxn ang="0">
                  <a:pos x="284" y="98"/>
                </a:cxn>
                <a:cxn ang="0">
                  <a:pos x="163" y="98"/>
                </a:cxn>
                <a:cxn ang="0">
                  <a:pos x="67" y="153"/>
                </a:cxn>
                <a:cxn ang="0">
                  <a:pos x="33" y="208"/>
                </a:cxn>
                <a:cxn ang="0">
                  <a:pos x="25" y="217"/>
                </a:cxn>
                <a:cxn ang="0">
                  <a:pos x="12" y="217"/>
                </a:cxn>
                <a:cxn ang="0">
                  <a:pos x="4" y="217"/>
                </a:cxn>
                <a:cxn ang="0">
                  <a:pos x="0" y="204"/>
                </a:cxn>
                <a:cxn ang="0">
                  <a:pos x="12" y="157"/>
                </a:cxn>
                <a:cxn ang="0">
                  <a:pos x="79" y="68"/>
                </a:cxn>
                <a:cxn ang="0">
                  <a:pos x="175" y="9"/>
                </a:cxn>
              </a:cxnLst>
              <a:rect l="0" t="0" r="r" b="b"/>
              <a:pathLst>
                <a:path w="652" h="747">
                  <a:moveTo>
                    <a:pt x="238" y="0"/>
                  </a:moveTo>
                  <a:lnTo>
                    <a:pt x="292" y="9"/>
                  </a:lnTo>
                  <a:lnTo>
                    <a:pt x="338" y="34"/>
                  </a:lnTo>
                  <a:lnTo>
                    <a:pt x="376" y="72"/>
                  </a:lnTo>
                  <a:lnTo>
                    <a:pt x="405" y="123"/>
                  </a:lnTo>
                  <a:lnTo>
                    <a:pt x="426" y="174"/>
                  </a:lnTo>
                  <a:lnTo>
                    <a:pt x="443" y="225"/>
                  </a:lnTo>
                  <a:lnTo>
                    <a:pt x="456" y="272"/>
                  </a:lnTo>
                  <a:lnTo>
                    <a:pt x="460" y="314"/>
                  </a:lnTo>
                  <a:lnTo>
                    <a:pt x="464" y="344"/>
                  </a:lnTo>
                  <a:lnTo>
                    <a:pt x="464" y="344"/>
                  </a:lnTo>
                  <a:lnTo>
                    <a:pt x="489" y="280"/>
                  </a:lnTo>
                  <a:lnTo>
                    <a:pt x="514" y="221"/>
                  </a:lnTo>
                  <a:lnTo>
                    <a:pt x="543" y="161"/>
                  </a:lnTo>
                  <a:lnTo>
                    <a:pt x="568" y="110"/>
                  </a:lnTo>
                  <a:lnTo>
                    <a:pt x="589" y="68"/>
                  </a:lnTo>
                  <a:lnTo>
                    <a:pt x="606" y="34"/>
                  </a:lnTo>
                  <a:lnTo>
                    <a:pt x="614" y="17"/>
                  </a:lnTo>
                  <a:lnTo>
                    <a:pt x="623" y="13"/>
                  </a:lnTo>
                  <a:lnTo>
                    <a:pt x="627" y="9"/>
                  </a:lnTo>
                  <a:lnTo>
                    <a:pt x="631" y="9"/>
                  </a:lnTo>
                  <a:lnTo>
                    <a:pt x="635" y="9"/>
                  </a:lnTo>
                  <a:lnTo>
                    <a:pt x="640" y="13"/>
                  </a:lnTo>
                  <a:lnTo>
                    <a:pt x="644" y="13"/>
                  </a:lnTo>
                  <a:lnTo>
                    <a:pt x="648" y="17"/>
                  </a:lnTo>
                  <a:lnTo>
                    <a:pt x="652" y="21"/>
                  </a:lnTo>
                  <a:lnTo>
                    <a:pt x="648" y="30"/>
                  </a:lnTo>
                  <a:lnTo>
                    <a:pt x="644" y="38"/>
                  </a:lnTo>
                  <a:lnTo>
                    <a:pt x="610" y="106"/>
                  </a:lnTo>
                  <a:lnTo>
                    <a:pt x="585" y="157"/>
                  </a:lnTo>
                  <a:lnTo>
                    <a:pt x="564" y="200"/>
                  </a:lnTo>
                  <a:lnTo>
                    <a:pt x="552" y="229"/>
                  </a:lnTo>
                  <a:lnTo>
                    <a:pt x="539" y="263"/>
                  </a:lnTo>
                  <a:lnTo>
                    <a:pt x="518" y="310"/>
                  </a:lnTo>
                  <a:lnTo>
                    <a:pt x="502" y="357"/>
                  </a:lnTo>
                  <a:lnTo>
                    <a:pt x="481" y="408"/>
                  </a:lnTo>
                  <a:lnTo>
                    <a:pt x="468" y="450"/>
                  </a:lnTo>
                  <a:lnTo>
                    <a:pt x="464" y="480"/>
                  </a:lnTo>
                  <a:lnTo>
                    <a:pt x="447" y="560"/>
                  </a:lnTo>
                  <a:lnTo>
                    <a:pt x="430" y="633"/>
                  </a:lnTo>
                  <a:lnTo>
                    <a:pt x="418" y="688"/>
                  </a:lnTo>
                  <a:lnTo>
                    <a:pt x="410" y="709"/>
                  </a:lnTo>
                  <a:lnTo>
                    <a:pt x="401" y="726"/>
                  </a:lnTo>
                  <a:lnTo>
                    <a:pt x="397" y="739"/>
                  </a:lnTo>
                  <a:lnTo>
                    <a:pt x="393" y="743"/>
                  </a:lnTo>
                  <a:lnTo>
                    <a:pt x="389" y="747"/>
                  </a:lnTo>
                  <a:lnTo>
                    <a:pt x="384" y="747"/>
                  </a:lnTo>
                  <a:lnTo>
                    <a:pt x="380" y="747"/>
                  </a:lnTo>
                  <a:lnTo>
                    <a:pt x="372" y="747"/>
                  </a:lnTo>
                  <a:lnTo>
                    <a:pt x="364" y="743"/>
                  </a:lnTo>
                  <a:lnTo>
                    <a:pt x="364" y="735"/>
                  </a:lnTo>
                  <a:lnTo>
                    <a:pt x="359" y="726"/>
                  </a:lnTo>
                  <a:lnTo>
                    <a:pt x="359" y="722"/>
                  </a:lnTo>
                  <a:lnTo>
                    <a:pt x="364" y="688"/>
                  </a:lnTo>
                  <a:lnTo>
                    <a:pt x="372" y="645"/>
                  </a:lnTo>
                  <a:lnTo>
                    <a:pt x="389" y="586"/>
                  </a:lnTo>
                  <a:lnTo>
                    <a:pt x="405" y="531"/>
                  </a:lnTo>
                  <a:lnTo>
                    <a:pt x="418" y="471"/>
                  </a:lnTo>
                  <a:lnTo>
                    <a:pt x="422" y="459"/>
                  </a:lnTo>
                  <a:lnTo>
                    <a:pt x="426" y="433"/>
                  </a:lnTo>
                  <a:lnTo>
                    <a:pt x="426" y="391"/>
                  </a:lnTo>
                  <a:lnTo>
                    <a:pt x="426" y="344"/>
                  </a:lnTo>
                  <a:lnTo>
                    <a:pt x="422" y="297"/>
                  </a:lnTo>
                  <a:lnTo>
                    <a:pt x="410" y="246"/>
                  </a:lnTo>
                  <a:lnTo>
                    <a:pt x="393" y="200"/>
                  </a:lnTo>
                  <a:lnTo>
                    <a:pt x="368" y="157"/>
                  </a:lnTo>
                  <a:lnTo>
                    <a:pt x="330" y="123"/>
                  </a:lnTo>
                  <a:lnTo>
                    <a:pt x="284" y="98"/>
                  </a:lnTo>
                  <a:lnTo>
                    <a:pt x="221" y="89"/>
                  </a:lnTo>
                  <a:lnTo>
                    <a:pt x="163" y="98"/>
                  </a:lnTo>
                  <a:lnTo>
                    <a:pt x="113" y="119"/>
                  </a:lnTo>
                  <a:lnTo>
                    <a:pt x="67" y="153"/>
                  </a:lnTo>
                  <a:lnTo>
                    <a:pt x="37" y="200"/>
                  </a:lnTo>
                  <a:lnTo>
                    <a:pt x="33" y="208"/>
                  </a:lnTo>
                  <a:lnTo>
                    <a:pt x="29" y="217"/>
                  </a:lnTo>
                  <a:lnTo>
                    <a:pt x="25" y="217"/>
                  </a:lnTo>
                  <a:lnTo>
                    <a:pt x="16" y="217"/>
                  </a:lnTo>
                  <a:lnTo>
                    <a:pt x="12" y="217"/>
                  </a:lnTo>
                  <a:lnTo>
                    <a:pt x="8" y="217"/>
                  </a:lnTo>
                  <a:lnTo>
                    <a:pt x="4" y="217"/>
                  </a:lnTo>
                  <a:lnTo>
                    <a:pt x="0" y="212"/>
                  </a:lnTo>
                  <a:lnTo>
                    <a:pt x="0" y="204"/>
                  </a:lnTo>
                  <a:lnTo>
                    <a:pt x="0" y="191"/>
                  </a:lnTo>
                  <a:lnTo>
                    <a:pt x="12" y="157"/>
                  </a:lnTo>
                  <a:lnTo>
                    <a:pt x="37" y="115"/>
                  </a:lnTo>
                  <a:lnTo>
                    <a:pt x="79" y="68"/>
                  </a:lnTo>
                  <a:lnTo>
                    <a:pt x="121" y="34"/>
                  </a:lnTo>
                  <a:lnTo>
                    <a:pt x="175" y="9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7" name="Freeform 15"/>
            <p:cNvSpPr>
              <a:spLocks noEditPoints="1"/>
            </p:cNvSpPr>
            <p:nvPr/>
          </p:nvSpPr>
          <p:spPr bwMode="auto">
            <a:xfrm>
              <a:off x="10835" y="2532"/>
              <a:ext cx="293" cy="1142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109" y="72"/>
                </a:cxn>
                <a:cxn ang="0">
                  <a:pos x="176" y="152"/>
                </a:cxn>
                <a:cxn ang="0">
                  <a:pos x="226" y="237"/>
                </a:cxn>
                <a:cxn ang="0">
                  <a:pos x="259" y="327"/>
                </a:cxn>
                <a:cxn ang="0">
                  <a:pos x="280" y="416"/>
                </a:cxn>
                <a:cxn ang="0">
                  <a:pos x="293" y="496"/>
                </a:cxn>
                <a:cxn ang="0">
                  <a:pos x="293" y="569"/>
                </a:cxn>
                <a:cxn ang="0">
                  <a:pos x="284" y="700"/>
                </a:cxn>
                <a:cxn ang="0">
                  <a:pos x="255" y="819"/>
                </a:cxn>
                <a:cxn ang="0">
                  <a:pos x="213" y="921"/>
                </a:cxn>
                <a:cxn ang="0">
                  <a:pos x="172" y="989"/>
                </a:cxn>
                <a:cxn ang="0">
                  <a:pos x="130" y="1040"/>
                </a:cxn>
                <a:cxn ang="0">
                  <a:pos x="92" y="1087"/>
                </a:cxn>
                <a:cxn ang="0">
                  <a:pos x="54" y="1116"/>
                </a:cxn>
                <a:cxn ang="0">
                  <a:pos x="29" y="1133"/>
                </a:cxn>
                <a:cxn ang="0">
                  <a:pos x="17" y="1142"/>
                </a:cxn>
                <a:cxn ang="0">
                  <a:pos x="8" y="1137"/>
                </a:cxn>
                <a:cxn ang="0">
                  <a:pos x="4" y="1137"/>
                </a:cxn>
                <a:cxn ang="0">
                  <a:pos x="0" y="1133"/>
                </a:cxn>
                <a:cxn ang="0">
                  <a:pos x="0" y="1129"/>
                </a:cxn>
                <a:cxn ang="0">
                  <a:pos x="0" y="1125"/>
                </a:cxn>
                <a:cxn ang="0">
                  <a:pos x="4" y="1121"/>
                </a:cxn>
                <a:cxn ang="0">
                  <a:pos x="4" y="1121"/>
                </a:cxn>
                <a:cxn ang="0">
                  <a:pos x="8" y="1116"/>
                </a:cxn>
                <a:cxn ang="0">
                  <a:pos x="13" y="1108"/>
                </a:cxn>
                <a:cxn ang="0">
                  <a:pos x="21" y="1099"/>
                </a:cxn>
                <a:cxn ang="0">
                  <a:pos x="88" y="1023"/>
                </a:cxn>
                <a:cxn ang="0">
                  <a:pos x="142" y="934"/>
                </a:cxn>
                <a:cxn ang="0">
                  <a:pos x="184" y="828"/>
                </a:cxn>
                <a:cxn ang="0">
                  <a:pos x="209" y="704"/>
                </a:cxn>
                <a:cxn ang="0">
                  <a:pos x="218" y="569"/>
                </a:cxn>
                <a:cxn ang="0">
                  <a:pos x="209" y="450"/>
                </a:cxn>
                <a:cxn ang="0">
                  <a:pos x="192" y="348"/>
                </a:cxn>
                <a:cxn ang="0">
                  <a:pos x="167" y="259"/>
                </a:cxn>
                <a:cxn ang="0">
                  <a:pos x="134" y="186"/>
                </a:cxn>
                <a:cxn ang="0">
                  <a:pos x="96" y="123"/>
                </a:cxn>
                <a:cxn ang="0">
                  <a:pos x="54" y="72"/>
                </a:cxn>
                <a:cxn ang="0">
                  <a:pos x="13" y="29"/>
                </a:cxn>
                <a:cxn ang="0">
                  <a:pos x="4" y="21"/>
                </a:cxn>
                <a:cxn ang="0">
                  <a:pos x="4" y="17"/>
                </a:cxn>
                <a:cxn ang="0">
                  <a:pos x="0" y="12"/>
                </a:cxn>
                <a:cxn ang="0">
                  <a:pos x="4" y="4"/>
                </a:cxn>
                <a:cxn ang="0">
                  <a:pos x="8" y="0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293" h="1142">
                  <a:moveTo>
                    <a:pt x="25" y="0"/>
                  </a:moveTo>
                  <a:lnTo>
                    <a:pt x="109" y="72"/>
                  </a:lnTo>
                  <a:lnTo>
                    <a:pt x="176" y="152"/>
                  </a:lnTo>
                  <a:lnTo>
                    <a:pt x="226" y="237"/>
                  </a:lnTo>
                  <a:lnTo>
                    <a:pt x="259" y="327"/>
                  </a:lnTo>
                  <a:lnTo>
                    <a:pt x="280" y="416"/>
                  </a:lnTo>
                  <a:lnTo>
                    <a:pt x="293" y="496"/>
                  </a:lnTo>
                  <a:lnTo>
                    <a:pt x="293" y="569"/>
                  </a:lnTo>
                  <a:lnTo>
                    <a:pt x="284" y="700"/>
                  </a:lnTo>
                  <a:lnTo>
                    <a:pt x="255" y="819"/>
                  </a:lnTo>
                  <a:lnTo>
                    <a:pt x="213" y="921"/>
                  </a:lnTo>
                  <a:lnTo>
                    <a:pt x="172" y="989"/>
                  </a:lnTo>
                  <a:lnTo>
                    <a:pt x="130" y="1040"/>
                  </a:lnTo>
                  <a:lnTo>
                    <a:pt x="92" y="1087"/>
                  </a:lnTo>
                  <a:lnTo>
                    <a:pt x="54" y="1116"/>
                  </a:lnTo>
                  <a:lnTo>
                    <a:pt x="29" y="1133"/>
                  </a:lnTo>
                  <a:lnTo>
                    <a:pt x="17" y="1142"/>
                  </a:lnTo>
                  <a:lnTo>
                    <a:pt x="8" y="1137"/>
                  </a:lnTo>
                  <a:lnTo>
                    <a:pt x="4" y="1137"/>
                  </a:lnTo>
                  <a:lnTo>
                    <a:pt x="0" y="1133"/>
                  </a:lnTo>
                  <a:lnTo>
                    <a:pt x="0" y="1129"/>
                  </a:lnTo>
                  <a:lnTo>
                    <a:pt x="0" y="1125"/>
                  </a:lnTo>
                  <a:lnTo>
                    <a:pt x="4" y="1121"/>
                  </a:lnTo>
                  <a:lnTo>
                    <a:pt x="4" y="1121"/>
                  </a:lnTo>
                  <a:lnTo>
                    <a:pt x="8" y="1116"/>
                  </a:lnTo>
                  <a:lnTo>
                    <a:pt x="13" y="1108"/>
                  </a:lnTo>
                  <a:lnTo>
                    <a:pt x="21" y="1099"/>
                  </a:lnTo>
                  <a:lnTo>
                    <a:pt x="88" y="1023"/>
                  </a:lnTo>
                  <a:lnTo>
                    <a:pt x="142" y="934"/>
                  </a:lnTo>
                  <a:lnTo>
                    <a:pt x="184" y="828"/>
                  </a:lnTo>
                  <a:lnTo>
                    <a:pt x="209" y="704"/>
                  </a:lnTo>
                  <a:lnTo>
                    <a:pt x="218" y="569"/>
                  </a:lnTo>
                  <a:lnTo>
                    <a:pt x="209" y="450"/>
                  </a:lnTo>
                  <a:lnTo>
                    <a:pt x="192" y="348"/>
                  </a:lnTo>
                  <a:lnTo>
                    <a:pt x="167" y="259"/>
                  </a:lnTo>
                  <a:lnTo>
                    <a:pt x="134" y="186"/>
                  </a:lnTo>
                  <a:lnTo>
                    <a:pt x="96" y="123"/>
                  </a:lnTo>
                  <a:lnTo>
                    <a:pt x="54" y="72"/>
                  </a:lnTo>
                  <a:lnTo>
                    <a:pt x="13" y="29"/>
                  </a:lnTo>
                  <a:lnTo>
                    <a:pt x="4" y="21"/>
                  </a:lnTo>
                  <a:lnTo>
                    <a:pt x="4" y="17"/>
                  </a:lnTo>
                  <a:lnTo>
                    <a:pt x="0" y="12"/>
                  </a:lnTo>
                  <a:lnTo>
                    <a:pt x="4" y="4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5" y="0"/>
                  </a:lnTo>
                  <a:close/>
                  <a:moveTo>
                    <a:pt x="25" y="0"/>
                  </a:move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8" name="Freeform 16"/>
            <p:cNvSpPr>
              <a:spLocks/>
            </p:cNvSpPr>
            <p:nvPr/>
          </p:nvSpPr>
          <p:spPr bwMode="auto">
            <a:xfrm>
              <a:off x="8523" y="3899"/>
              <a:ext cx="652" cy="751"/>
            </a:xfrm>
            <a:custGeom>
              <a:avLst/>
              <a:gdLst/>
              <a:ahLst/>
              <a:cxnLst>
                <a:cxn ang="0">
                  <a:pos x="296" y="13"/>
                </a:cxn>
                <a:cxn ang="0">
                  <a:pos x="380" y="76"/>
                </a:cxn>
                <a:cxn ang="0">
                  <a:pos x="430" y="174"/>
                </a:cxn>
                <a:cxn ang="0">
                  <a:pos x="455" y="276"/>
                </a:cxn>
                <a:cxn ang="0">
                  <a:pos x="468" y="344"/>
                </a:cxn>
                <a:cxn ang="0">
                  <a:pos x="489" y="284"/>
                </a:cxn>
                <a:cxn ang="0">
                  <a:pos x="543" y="165"/>
                </a:cxn>
                <a:cxn ang="0">
                  <a:pos x="589" y="68"/>
                </a:cxn>
                <a:cxn ang="0">
                  <a:pos x="618" y="17"/>
                </a:cxn>
                <a:cxn ang="0">
                  <a:pos x="631" y="13"/>
                </a:cxn>
                <a:cxn ang="0">
                  <a:pos x="635" y="13"/>
                </a:cxn>
                <a:cxn ang="0">
                  <a:pos x="648" y="13"/>
                </a:cxn>
                <a:cxn ang="0">
                  <a:pos x="652" y="25"/>
                </a:cxn>
                <a:cxn ang="0">
                  <a:pos x="648" y="38"/>
                </a:cxn>
                <a:cxn ang="0">
                  <a:pos x="585" y="161"/>
                </a:cxn>
                <a:cxn ang="0">
                  <a:pos x="556" y="229"/>
                </a:cxn>
                <a:cxn ang="0">
                  <a:pos x="522" y="310"/>
                </a:cxn>
                <a:cxn ang="0">
                  <a:pos x="485" y="407"/>
                </a:cxn>
                <a:cxn ang="0">
                  <a:pos x="464" y="480"/>
                </a:cxn>
                <a:cxn ang="0">
                  <a:pos x="434" y="632"/>
                </a:cxn>
                <a:cxn ang="0">
                  <a:pos x="414" y="713"/>
                </a:cxn>
                <a:cxn ang="0">
                  <a:pos x="397" y="739"/>
                </a:cxn>
                <a:cxn ang="0">
                  <a:pos x="388" y="747"/>
                </a:cxn>
                <a:cxn ang="0">
                  <a:pos x="380" y="751"/>
                </a:cxn>
                <a:cxn ang="0">
                  <a:pos x="368" y="743"/>
                </a:cxn>
                <a:cxn ang="0">
                  <a:pos x="363" y="730"/>
                </a:cxn>
                <a:cxn ang="0">
                  <a:pos x="363" y="692"/>
                </a:cxn>
                <a:cxn ang="0">
                  <a:pos x="388" y="590"/>
                </a:cxn>
                <a:cxn ang="0">
                  <a:pos x="422" y="475"/>
                </a:cxn>
                <a:cxn ang="0">
                  <a:pos x="426" y="437"/>
                </a:cxn>
                <a:cxn ang="0">
                  <a:pos x="426" y="348"/>
                </a:cxn>
                <a:cxn ang="0">
                  <a:pos x="414" y="246"/>
                </a:cxn>
                <a:cxn ang="0">
                  <a:pos x="368" y="157"/>
                </a:cxn>
                <a:cxn ang="0">
                  <a:pos x="284" y="102"/>
                </a:cxn>
                <a:cxn ang="0">
                  <a:pos x="167" y="102"/>
                </a:cxn>
                <a:cxn ang="0">
                  <a:pos x="71" y="157"/>
                </a:cxn>
                <a:cxn ang="0">
                  <a:pos x="37" y="212"/>
                </a:cxn>
                <a:cxn ang="0">
                  <a:pos x="29" y="221"/>
                </a:cxn>
                <a:cxn ang="0">
                  <a:pos x="16" y="221"/>
                </a:cxn>
                <a:cxn ang="0">
                  <a:pos x="4" y="216"/>
                </a:cxn>
                <a:cxn ang="0">
                  <a:pos x="0" y="208"/>
                </a:cxn>
                <a:cxn ang="0">
                  <a:pos x="16" y="157"/>
                </a:cxn>
                <a:cxn ang="0">
                  <a:pos x="83" y="68"/>
                </a:cxn>
                <a:cxn ang="0">
                  <a:pos x="175" y="13"/>
                </a:cxn>
              </a:cxnLst>
              <a:rect l="0" t="0" r="r" b="b"/>
              <a:pathLst>
                <a:path w="652" h="751">
                  <a:moveTo>
                    <a:pt x="238" y="0"/>
                  </a:moveTo>
                  <a:lnTo>
                    <a:pt x="296" y="13"/>
                  </a:lnTo>
                  <a:lnTo>
                    <a:pt x="342" y="38"/>
                  </a:lnTo>
                  <a:lnTo>
                    <a:pt x="380" y="76"/>
                  </a:lnTo>
                  <a:lnTo>
                    <a:pt x="409" y="123"/>
                  </a:lnTo>
                  <a:lnTo>
                    <a:pt x="430" y="174"/>
                  </a:lnTo>
                  <a:lnTo>
                    <a:pt x="447" y="225"/>
                  </a:lnTo>
                  <a:lnTo>
                    <a:pt x="455" y="276"/>
                  </a:lnTo>
                  <a:lnTo>
                    <a:pt x="464" y="318"/>
                  </a:lnTo>
                  <a:lnTo>
                    <a:pt x="468" y="344"/>
                  </a:lnTo>
                  <a:lnTo>
                    <a:pt x="468" y="344"/>
                  </a:lnTo>
                  <a:lnTo>
                    <a:pt x="489" y="284"/>
                  </a:lnTo>
                  <a:lnTo>
                    <a:pt x="518" y="225"/>
                  </a:lnTo>
                  <a:lnTo>
                    <a:pt x="543" y="165"/>
                  </a:lnTo>
                  <a:lnTo>
                    <a:pt x="568" y="114"/>
                  </a:lnTo>
                  <a:lnTo>
                    <a:pt x="589" y="68"/>
                  </a:lnTo>
                  <a:lnTo>
                    <a:pt x="606" y="34"/>
                  </a:lnTo>
                  <a:lnTo>
                    <a:pt x="618" y="17"/>
                  </a:lnTo>
                  <a:lnTo>
                    <a:pt x="623" y="13"/>
                  </a:lnTo>
                  <a:lnTo>
                    <a:pt x="631" y="13"/>
                  </a:lnTo>
                  <a:lnTo>
                    <a:pt x="635" y="13"/>
                  </a:lnTo>
                  <a:lnTo>
                    <a:pt x="635" y="13"/>
                  </a:lnTo>
                  <a:lnTo>
                    <a:pt x="644" y="13"/>
                  </a:lnTo>
                  <a:lnTo>
                    <a:pt x="648" y="13"/>
                  </a:lnTo>
                  <a:lnTo>
                    <a:pt x="652" y="17"/>
                  </a:lnTo>
                  <a:lnTo>
                    <a:pt x="652" y="25"/>
                  </a:lnTo>
                  <a:lnTo>
                    <a:pt x="652" y="34"/>
                  </a:lnTo>
                  <a:lnTo>
                    <a:pt x="648" y="38"/>
                  </a:lnTo>
                  <a:lnTo>
                    <a:pt x="614" y="106"/>
                  </a:lnTo>
                  <a:lnTo>
                    <a:pt x="585" y="161"/>
                  </a:lnTo>
                  <a:lnTo>
                    <a:pt x="568" y="199"/>
                  </a:lnTo>
                  <a:lnTo>
                    <a:pt x="556" y="229"/>
                  </a:lnTo>
                  <a:lnTo>
                    <a:pt x="539" y="263"/>
                  </a:lnTo>
                  <a:lnTo>
                    <a:pt x="522" y="310"/>
                  </a:lnTo>
                  <a:lnTo>
                    <a:pt x="501" y="361"/>
                  </a:lnTo>
                  <a:lnTo>
                    <a:pt x="485" y="407"/>
                  </a:lnTo>
                  <a:lnTo>
                    <a:pt x="468" y="450"/>
                  </a:lnTo>
                  <a:lnTo>
                    <a:pt x="464" y="480"/>
                  </a:lnTo>
                  <a:lnTo>
                    <a:pt x="451" y="560"/>
                  </a:lnTo>
                  <a:lnTo>
                    <a:pt x="434" y="632"/>
                  </a:lnTo>
                  <a:lnTo>
                    <a:pt x="418" y="692"/>
                  </a:lnTo>
                  <a:lnTo>
                    <a:pt x="414" y="713"/>
                  </a:lnTo>
                  <a:lnTo>
                    <a:pt x="405" y="730"/>
                  </a:lnTo>
                  <a:lnTo>
                    <a:pt x="397" y="739"/>
                  </a:lnTo>
                  <a:lnTo>
                    <a:pt x="393" y="747"/>
                  </a:lnTo>
                  <a:lnTo>
                    <a:pt x="388" y="747"/>
                  </a:lnTo>
                  <a:lnTo>
                    <a:pt x="384" y="751"/>
                  </a:lnTo>
                  <a:lnTo>
                    <a:pt x="380" y="751"/>
                  </a:lnTo>
                  <a:lnTo>
                    <a:pt x="372" y="747"/>
                  </a:lnTo>
                  <a:lnTo>
                    <a:pt x="368" y="743"/>
                  </a:lnTo>
                  <a:lnTo>
                    <a:pt x="363" y="739"/>
                  </a:lnTo>
                  <a:lnTo>
                    <a:pt x="363" y="730"/>
                  </a:lnTo>
                  <a:lnTo>
                    <a:pt x="359" y="722"/>
                  </a:lnTo>
                  <a:lnTo>
                    <a:pt x="363" y="692"/>
                  </a:lnTo>
                  <a:lnTo>
                    <a:pt x="376" y="645"/>
                  </a:lnTo>
                  <a:lnTo>
                    <a:pt x="388" y="590"/>
                  </a:lnTo>
                  <a:lnTo>
                    <a:pt x="405" y="530"/>
                  </a:lnTo>
                  <a:lnTo>
                    <a:pt x="422" y="475"/>
                  </a:lnTo>
                  <a:lnTo>
                    <a:pt x="426" y="463"/>
                  </a:lnTo>
                  <a:lnTo>
                    <a:pt x="426" y="437"/>
                  </a:lnTo>
                  <a:lnTo>
                    <a:pt x="430" y="395"/>
                  </a:lnTo>
                  <a:lnTo>
                    <a:pt x="426" y="348"/>
                  </a:lnTo>
                  <a:lnTo>
                    <a:pt x="422" y="297"/>
                  </a:lnTo>
                  <a:lnTo>
                    <a:pt x="414" y="246"/>
                  </a:lnTo>
                  <a:lnTo>
                    <a:pt x="393" y="199"/>
                  </a:lnTo>
                  <a:lnTo>
                    <a:pt x="368" y="157"/>
                  </a:lnTo>
                  <a:lnTo>
                    <a:pt x="334" y="123"/>
                  </a:lnTo>
                  <a:lnTo>
                    <a:pt x="284" y="102"/>
                  </a:lnTo>
                  <a:lnTo>
                    <a:pt x="221" y="93"/>
                  </a:lnTo>
                  <a:lnTo>
                    <a:pt x="167" y="102"/>
                  </a:lnTo>
                  <a:lnTo>
                    <a:pt x="112" y="123"/>
                  </a:lnTo>
                  <a:lnTo>
                    <a:pt x="71" y="157"/>
                  </a:lnTo>
                  <a:lnTo>
                    <a:pt x="41" y="199"/>
                  </a:lnTo>
                  <a:lnTo>
                    <a:pt x="37" y="212"/>
                  </a:lnTo>
                  <a:lnTo>
                    <a:pt x="33" y="216"/>
                  </a:lnTo>
                  <a:lnTo>
                    <a:pt x="29" y="221"/>
                  </a:lnTo>
                  <a:lnTo>
                    <a:pt x="20" y="221"/>
                  </a:lnTo>
                  <a:lnTo>
                    <a:pt x="16" y="221"/>
                  </a:lnTo>
                  <a:lnTo>
                    <a:pt x="12" y="221"/>
                  </a:lnTo>
                  <a:lnTo>
                    <a:pt x="4" y="216"/>
                  </a:lnTo>
                  <a:lnTo>
                    <a:pt x="0" y="212"/>
                  </a:lnTo>
                  <a:lnTo>
                    <a:pt x="0" y="208"/>
                  </a:lnTo>
                  <a:lnTo>
                    <a:pt x="4" y="191"/>
                  </a:lnTo>
                  <a:lnTo>
                    <a:pt x="16" y="157"/>
                  </a:lnTo>
                  <a:lnTo>
                    <a:pt x="41" y="114"/>
                  </a:lnTo>
                  <a:lnTo>
                    <a:pt x="83" y="68"/>
                  </a:lnTo>
                  <a:lnTo>
                    <a:pt x="125" y="38"/>
                  </a:lnTo>
                  <a:lnTo>
                    <a:pt x="175" y="13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9" name="Freeform 17"/>
            <p:cNvSpPr>
              <a:spLocks/>
            </p:cNvSpPr>
            <p:nvPr/>
          </p:nvSpPr>
          <p:spPr bwMode="auto">
            <a:xfrm>
              <a:off x="11395" y="3130"/>
              <a:ext cx="1134" cy="1100"/>
            </a:xfrm>
            <a:custGeom>
              <a:avLst/>
              <a:gdLst/>
              <a:ahLst/>
              <a:cxnLst>
                <a:cxn ang="0">
                  <a:pos x="1109" y="0"/>
                </a:cxn>
                <a:cxn ang="0">
                  <a:pos x="1134" y="9"/>
                </a:cxn>
                <a:cxn ang="0">
                  <a:pos x="1134" y="43"/>
                </a:cxn>
                <a:cxn ang="0">
                  <a:pos x="1100" y="348"/>
                </a:cxn>
                <a:cxn ang="0">
                  <a:pos x="1079" y="361"/>
                </a:cxn>
                <a:cxn ang="0">
                  <a:pos x="1063" y="353"/>
                </a:cxn>
                <a:cxn ang="0">
                  <a:pos x="1063" y="340"/>
                </a:cxn>
                <a:cxn ang="0">
                  <a:pos x="1063" y="314"/>
                </a:cxn>
                <a:cxn ang="0">
                  <a:pos x="1067" y="225"/>
                </a:cxn>
                <a:cxn ang="0">
                  <a:pos x="1038" y="102"/>
                </a:cxn>
                <a:cxn ang="0">
                  <a:pos x="912" y="51"/>
                </a:cxn>
                <a:cxn ang="0">
                  <a:pos x="586" y="47"/>
                </a:cxn>
                <a:cxn ang="0">
                  <a:pos x="540" y="111"/>
                </a:cxn>
                <a:cxn ang="0">
                  <a:pos x="653" y="518"/>
                </a:cxn>
                <a:cxn ang="0">
                  <a:pos x="766" y="433"/>
                </a:cxn>
                <a:cxn ang="0">
                  <a:pos x="795" y="344"/>
                </a:cxn>
                <a:cxn ang="0">
                  <a:pos x="812" y="331"/>
                </a:cxn>
                <a:cxn ang="0">
                  <a:pos x="828" y="344"/>
                </a:cxn>
                <a:cxn ang="0">
                  <a:pos x="833" y="353"/>
                </a:cxn>
                <a:cxn ang="0">
                  <a:pos x="824" y="374"/>
                </a:cxn>
                <a:cxn ang="0">
                  <a:pos x="732" y="752"/>
                </a:cxn>
                <a:cxn ang="0">
                  <a:pos x="716" y="760"/>
                </a:cxn>
                <a:cxn ang="0">
                  <a:pos x="699" y="752"/>
                </a:cxn>
                <a:cxn ang="0">
                  <a:pos x="699" y="731"/>
                </a:cxn>
                <a:cxn ang="0">
                  <a:pos x="711" y="658"/>
                </a:cxn>
                <a:cxn ang="0">
                  <a:pos x="699" y="599"/>
                </a:cxn>
                <a:cxn ang="0">
                  <a:pos x="582" y="573"/>
                </a:cxn>
                <a:cxn ang="0">
                  <a:pos x="423" y="573"/>
                </a:cxn>
                <a:cxn ang="0">
                  <a:pos x="322" y="990"/>
                </a:cxn>
                <a:cxn ang="0">
                  <a:pos x="318" y="1011"/>
                </a:cxn>
                <a:cxn ang="0">
                  <a:pos x="327" y="1036"/>
                </a:cxn>
                <a:cxn ang="0">
                  <a:pos x="368" y="1045"/>
                </a:cxn>
                <a:cxn ang="0">
                  <a:pos x="452" y="1049"/>
                </a:cxn>
                <a:cxn ang="0">
                  <a:pos x="486" y="1049"/>
                </a:cxn>
                <a:cxn ang="0">
                  <a:pos x="498" y="1049"/>
                </a:cxn>
                <a:cxn ang="0">
                  <a:pos x="506" y="1062"/>
                </a:cxn>
                <a:cxn ang="0">
                  <a:pos x="502" y="1087"/>
                </a:cxn>
                <a:cxn ang="0">
                  <a:pos x="481" y="1100"/>
                </a:cxn>
                <a:cxn ang="0">
                  <a:pos x="356" y="1096"/>
                </a:cxn>
                <a:cxn ang="0">
                  <a:pos x="189" y="1096"/>
                </a:cxn>
                <a:cxn ang="0">
                  <a:pos x="26" y="1100"/>
                </a:cxn>
                <a:cxn ang="0">
                  <a:pos x="13" y="1096"/>
                </a:cxn>
                <a:cxn ang="0">
                  <a:pos x="0" y="1079"/>
                </a:cxn>
                <a:cxn ang="0">
                  <a:pos x="13" y="1053"/>
                </a:cxn>
                <a:cxn ang="0">
                  <a:pos x="46" y="1049"/>
                </a:cxn>
                <a:cxn ang="0">
                  <a:pos x="168" y="1024"/>
                </a:cxn>
                <a:cxn ang="0">
                  <a:pos x="402" y="115"/>
                </a:cxn>
                <a:cxn ang="0">
                  <a:pos x="410" y="85"/>
                </a:cxn>
                <a:cxn ang="0">
                  <a:pos x="402" y="60"/>
                </a:cxn>
                <a:cxn ang="0">
                  <a:pos x="306" y="47"/>
                </a:cxn>
                <a:cxn ang="0">
                  <a:pos x="268" y="43"/>
                </a:cxn>
                <a:cxn ang="0">
                  <a:pos x="264" y="17"/>
                </a:cxn>
                <a:cxn ang="0">
                  <a:pos x="281" y="0"/>
                </a:cxn>
              </a:cxnLst>
              <a:rect l="0" t="0" r="r" b="b"/>
              <a:pathLst>
                <a:path w="1134" h="1100">
                  <a:moveTo>
                    <a:pt x="310" y="0"/>
                  </a:moveTo>
                  <a:lnTo>
                    <a:pt x="1092" y="0"/>
                  </a:lnTo>
                  <a:lnTo>
                    <a:pt x="1109" y="0"/>
                  </a:lnTo>
                  <a:lnTo>
                    <a:pt x="1117" y="0"/>
                  </a:lnTo>
                  <a:lnTo>
                    <a:pt x="1125" y="0"/>
                  </a:lnTo>
                  <a:lnTo>
                    <a:pt x="1134" y="9"/>
                  </a:lnTo>
                  <a:lnTo>
                    <a:pt x="1134" y="13"/>
                  </a:lnTo>
                  <a:lnTo>
                    <a:pt x="1134" y="26"/>
                  </a:lnTo>
                  <a:lnTo>
                    <a:pt x="1134" y="43"/>
                  </a:lnTo>
                  <a:lnTo>
                    <a:pt x="1104" y="323"/>
                  </a:lnTo>
                  <a:lnTo>
                    <a:pt x="1100" y="340"/>
                  </a:lnTo>
                  <a:lnTo>
                    <a:pt x="1100" y="348"/>
                  </a:lnTo>
                  <a:lnTo>
                    <a:pt x="1096" y="357"/>
                  </a:lnTo>
                  <a:lnTo>
                    <a:pt x="1092" y="361"/>
                  </a:lnTo>
                  <a:lnTo>
                    <a:pt x="1079" y="361"/>
                  </a:lnTo>
                  <a:lnTo>
                    <a:pt x="1075" y="361"/>
                  </a:lnTo>
                  <a:lnTo>
                    <a:pt x="1067" y="357"/>
                  </a:lnTo>
                  <a:lnTo>
                    <a:pt x="1063" y="353"/>
                  </a:lnTo>
                  <a:lnTo>
                    <a:pt x="1063" y="348"/>
                  </a:lnTo>
                  <a:lnTo>
                    <a:pt x="1063" y="344"/>
                  </a:lnTo>
                  <a:lnTo>
                    <a:pt x="1063" y="340"/>
                  </a:lnTo>
                  <a:lnTo>
                    <a:pt x="1063" y="336"/>
                  </a:lnTo>
                  <a:lnTo>
                    <a:pt x="1063" y="327"/>
                  </a:lnTo>
                  <a:lnTo>
                    <a:pt x="1063" y="314"/>
                  </a:lnTo>
                  <a:lnTo>
                    <a:pt x="1067" y="281"/>
                  </a:lnTo>
                  <a:lnTo>
                    <a:pt x="1067" y="255"/>
                  </a:lnTo>
                  <a:lnTo>
                    <a:pt x="1067" y="225"/>
                  </a:lnTo>
                  <a:lnTo>
                    <a:pt x="1067" y="174"/>
                  </a:lnTo>
                  <a:lnTo>
                    <a:pt x="1058" y="136"/>
                  </a:lnTo>
                  <a:lnTo>
                    <a:pt x="1038" y="102"/>
                  </a:lnTo>
                  <a:lnTo>
                    <a:pt x="1012" y="77"/>
                  </a:lnTo>
                  <a:lnTo>
                    <a:pt x="966" y="60"/>
                  </a:lnTo>
                  <a:lnTo>
                    <a:pt x="912" y="51"/>
                  </a:lnTo>
                  <a:lnTo>
                    <a:pt x="837" y="47"/>
                  </a:lnTo>
                  <a:lnTo>
                    <a:pt x="624" y="47"/>
                  </a:lnTo>
                  <a:lnTo>
                    <a:pt x="586" y="47"/>
                  </a:lnTo>
                  <a:lnTo>
                    <a:pt x="561" y="60"/>
                  </a:lnTo>
                  <a:lnTo>
                    <a:pt x="548" y="77"/>
                  </a:lnTo>
                  <a:lnTo>
                    <a:pt x="540" y="111"/>
                  </a:lnTo>
                  <a:lnTo>
                    <a:pt x="435" y="523"/>
                  </a:lnTo>
                  <a:lnTo>
                    <a:pt x="582" y="523"/>
                  </a:lnTo>
                  <a:lnTo>
                    <a:pt x="653" y="518"/>
                  </a:lnTo>
                  <a:lnTo>
                    <a:pt x="703" y="506"/>
                  </a:lnTo>
                  <a:lnTo>
                    <a:pt x="741" y="476"/>
                  </a:lnTo>
                  <a:lnTo>
                    <a:pt x="766" y="433"/>
                  </a:lnTo>
                  <a:lnTo>
                    <a:pt x="787" y="370"/>
                  </a:lnTo>
                  <a:lnTo>
                    <a:pt x="791" y="353"/>
                  </a:lnTo>
                  <a:lnTo>
                    <a:pt x="795" y="344"/>
                  </a:lnTo>
                  <a:lnTo>
                    <a:pt x="799" y="336"/>
                  </a:lnTo>
                  <a:lnTo>
                    <a:pt x="803" y="331"/>
                  </a:lnTo>
                  <a:lnTo>
                    <a:pt x="812" y="331"/>
                  </a:lnTo>
                  <a:lnTo>
                    <a:pt x="820" y="336"/>
                  </a:lnTo>
                  <a:lnTo>
                    <a:pt x="824" y="336"/>
                  </a:lnTo>
                  <a:lnTo>
                    <a:pt x="828" y="344"/>
                  </a:lnTo>
                  <a:lnTo>
                    <a:pt x="828" y="348"/>
                  </a:lnTo>
                  <a:lnTo>
                    <a:pt x="833" y="348"/>
                  </a:lnTo>
                  <a:lnTo>
                    <a:pt x="833" y="353"/>
                  </a:lnTo>
                  <a:lnTo>
                    <a:pt x="828" y="357"/>
                  </a:lnTo>
                  <a:lnTo>
                    <a:pt x="828" y="365"/>
                  </a:lnTo>
                  <a:lnTo>
                    <a:pt x="824" y="374"/>
                  </a:lnTo>
                  <a:lnTo>
                    <a:pt x="736" y="726"/>
                  </a:lnTo>
                  <a:lnTo>
                    <a:pt x="732" y="743"/>
                  </a:lnTo>
                  <a:lnTo>
                    <a:pt x="732" y="752"/>
                  </a:lnTo>
                  <a:lnTo>
                    <a:pt x="728" y="760"/>
                  </a:lnTo>
                  <a:lnTo>
                    <a:pt x="724" y="760"/>
                  </a:lnTo>
                  <a:lnTo>
                    <a:pt x="716" y="760"/>
                  </a:lnTo>
                  <a:lnTo>
                    <a:pt x="707" y="760"/>
                  </a:lnTo>
                  <a:lnTo>
                    <a:pt x="703" y="756"/>
                  </a:lnTo>
                  <a:lnTo>
                    <a:pt x="699" y="752"/>
                  </a:lnTo>
                  <a:lnTo>
                    <a:pt x="695" y="743"/>
                  </a:lnTo>
                  <a:lnTo>
                    <a:pt x="695" y="739"/>
                  </a:lnTo>
                  <a:lnTo>
                    <a:pt x="699" y="731"/>
                  </a:lnTo>
                  <a:lnTo>
                    <a:pt x="699" y="722"/>
                  </a:lnTo>
                  <a:lnTo>
                    <a:pt x="707" y="684"/>
                  </a:lnTo>
                  <a:lnTo>
                    <a:pt x="711" y="658"/>
                  </a:lnTo>
                  <a:lnTo>
                    <a:pt x="711" y="646"/>
                  </a:lnTo>
                  <a:lnTo>
                    <a:pt x="711" y="620"/>
                  </a:lnTo>
                  <a:lnTo>
                    <a:pt x="699" y="599"/>
                  </a:lnTo>
                  <a:lnTo>
                    <a:pt x="678" y="586"/>
                  </a:lnTo>
                  <a:lnTo>
                    <a:pt x="640" y="573"/>
                  </a:lnTo>
                  <a:lnTo>
                    <a:pt x="582" y="573"/>
                  </a:lnTo>
                  <a:lnTo>
                    <a:pt x="423" y="573"/>
                  </a:lnTo>
                  <a:lnTo>
                    <a:pt x="423" y="573"/>
                  </a:lnTo>
                  <a:lnTo>
                    <a:pt x="423" y="573"/>
                  </a:lnTo>
                  <a:lnTo>
                    <a:pt x="423" y="573"/>
                  </a:lnTo>
                  <a:lnTo>
                    <a:pt x="322" y="977"/>
                  </a:lnTo>
                  <a:lnTo>
                    <a:pt x="322" y="990"/>
                  </a:lnTo>
                  <a:lnTo>
                    <a:pt x="318" y="1002"/>
                  </a:lnTo>
                  <a:lnTo>
                    <a:pt x="318" y="1007"/>
                  </a:lnTo>
                  <a:lnTo>
                    <a:pt x="318" y="1011"/>
                  </a:lnTo>
                  <a:lnTo>
                    <a:pt x="318" y="1024"/>
                  </a:lnTo>
                  <a:lnTo>
                    <a:pt x="322" y="1028"/>
                  </a:lnTo>
                  <a:lnTo>
                    <a:pt x="327" y="1036"/>
                  </a:lnTo>
                  <a:lnTo>
                    <a:pt x="335" y="1041"/>
                  </a:lnTo>
                  <a:lnTo>
                    <a:pt x="352" y="1041"/>
                  </a:lnTo>
                  <a:lnTo>
                    <a:pt x="368" y="1045"/>
                  </a:lnTo>
                  <a:lnTo>
                    <a:pt x="402" y="1045"/>
                  </a:lnTo>
                  <a:lnTo>
                    <a:pt x="423" y="1049"/>
                  </a:lnTo>
                  <a:lnTo>
                    <a:pt x="452" y="1049"/>
                  </a:lnTo>
                  <a:lnTo>
                    <a:pt x="469" y="1049"/>
                  </a:lnTo>
                  <a:lnTo>
                    <a:pt x="481" y="1049"/>
                  </a:lnTo>
                  <a:lnTo>
                    <a:pt x="486" y="1049"/>
                  </a:lnTo>
                  <a:lnTo>
                    <a:pt x="490" y="1049"/>
                  </a:lnTo>
                  <a:lnTo>
                    <a:pt x="494" y="1049"/>
                  </a:lnTo>
                  <a:lnTo>
                    <a:pt x="498" y="1049"/>
                  </a:lnTo>
                  <a:lnTo>
                    <a:pt x="498" y="1053"/>
                  </a:lnTo>
                  <a:lnTo>
                    <a:pt x="502" y="1053"/>
                  </a:lnTo>
                  <a:lnTo>
                    <a:pt x="506" y="1062"/>
                  </a:lnTo>
                  <a:lnTo>
                    <a:pt x="506" y="1066"/>
                  </a:lnTo>
                  <a:lnTo>
                    <a:pt x="506" y="1079"/>
                  </a:lnTo>
                  <a:lnTo>
                    <a:pt x="502" y="1087"/>
                  </a:lnTo>
                  <a:lnTo>
                    <a:pt x="494" y="1096"/>
                  </a:lnTo>
                  <a:lnTo>
                    <a:pt x="490" y="1096"/>
                  </a:lnTo>
                  <a:lnTo>
                    <a:pt x="481" y="1100"/>
                  </a:lnTo>
                  <a:lnTo>
                    <a:pt x="473" y="1100"/>
                  </a:lnTo>
                  <a:lnTo>
                    <a:pt x="423" y="1096"/>
                  </a:lnTo>
                  <a:lnTo>
                    <a:pt x="356" y="1096"/>
                  </a:lnTo>
                  <a:lnTo>
                    <a:pt x="289" y="1096"/>
                  </a:lnTo>
                  <a:lnTo>
                    <a:pt x="235" y="1091"/>
                  </a:lnTo>
                  <a:lnTo>
                    <a:pt x="189" y="1096"/>
                  </a:lnTo>
                  <a:lnTo>
                    <a:pt x="130" y="1096"/>
                  </a:lnTo>
                  <a:lnTo>
                    <a:pt x="72" y="1096"/>
                  </a:lnTo>
                  <a:lnTo>
                    <a:pt x="26" y="1100"/>
                  </a:lnTo>
                  <a:lnTo>
                    <a:pt x="21" y="1100"/>
                  </a:lnTo>
                  <a:lnTo>
                    <a:pt x="17" y="1096"/>
                  </a:lnTo>
                  <a:lnTo>
                    <a:pt x="13" y="1096"/>
                  </a:lnTo>
                  <a:lnTo>
                    <a:pt x="5" y="1091"/>
                  </a:lnTo>
                  <a:lnTo>
                    <a:pt x="0" y="1087"/>
                  </a:lnTo>
                  <a:lnTo>
                    <a:pt x="0" y="1079"/>
                  </a:lnTo>
                  <a:lnTo>
                    <a:pt x="0" y="1066"/>
                  </a:lnTo>
                  <a:lnTo>
                    <a:pt x="5" y="1057"/>
                  </a:lnTo>
                  <a:lnTo>
                    <a:pt x="13" y="1053"/>
                  </a:lnTo>
                  <a:lnTo>
                    <a:pt x="21" y="1049"/>
                  </a:lnTo>
                  <a:lnTo>
                    <a:pt x="34" y="1049"/>
                  </a:lnTo>
                  <a:lnTo>
                    <a:pt x="46" y="1049"/>
                  </a:lnTo>
                  <a:lnTo>
                    <a:pt x="109" y="1045"/>
                  </a:lnTo>
                  <a:lnTo>
                    <a:pt x="147" y="1041"/>
                  </a:lnTo>
                  <a:lnTo>
                    <a:pt x="168" y="1024"/>
                  </a:lnTo>
                  <a:lnTo>
                    <a:pt x="180" y="1002"/>
                  </a:lnTo>
                  <a:lnTo>
                    <a:pt x="193" y="973"/>
                  </a:lnTo>
                  <a:lnTo>
                    <a:pt x="402" y="115"/>
                  </a:lnTo>
                  <a:lnTo>
                    <a:pt x="406" y="102"/>
                  </a:lnTo>
                  <a:lnTo>
                    <a:pt x="406" y="94"/>
                  </a:lnTo>
                  <a:lnTo>
                    <a:pt x="410" y="85"/>
                  </a:lnTo>
                  <a:lnTo>
                    <a:pt x="410" y="81"/>
                  </a:lnTo>
                  <a:lnTo>
                    <a:pt x="410" y="77"/>
                  </a:lnTo>
                  <a:lnTo>
                    <a:pt x="402" y="60"/>
                  </a:lnTo>
                  <a:lnTo>
                    <a:pt x="381" y="51"/>
                  </a:lnTo>
                  <a:lnTo>
                    <a:pt x="348" y="47"/>
                  </a:lnTo>
                  <a:lnTo>
                    <a:pt x="306" y="47"/>
                  </a:lnTo>
                  <a:lnTo>
                    <a:pt x="289" y="47"/>
                  </a:lnTo>
                  <a:lnTo>
                    <a:pt x="276" y="47"/>
                  </a:lnTo>
                  <a:lnTo>
                    <a:pt x="268" y="43"/>
                  </a:lnTo>
                  <a:lnTo>
                    <a:pt x="264" y="38"/>
                  </a:lnTo>
                  <a:lnTo>
                    <a:pt x="260" y="30"/>
                  </a:lnTo>
                  <a:lnTo>
                    <a:pt x="264" y="17"/>
                  </a:lnTo>
                  <a:lnTo>
                    <a:pt x="268" y="9"/>
                  </a:lnTo>
                  <a:lnTo>
                    <a:pt x="272" y="5"/>
                  </a:lnTo>
                  <a:lnTo>
                    <a:pt x="281" y="0"/>
                  </a:lnTo>
                  <a:lnTo>
                    <a:pt x="293" y="0"/>
                  </a:lnTo>
                  <a:lnTo>
                    <a:pt x="3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0" name="Freeform 18"/>
            <p:cNvSpPr>
              <a:spLocks/>
            </p:cNvSpPr>
            <p:nvPr/>
          </p:nvSpPr>
          <p:spPr bwMode="auto">
            <a:xfrm>
              <a:off x="12746" y="3016"/>
              <a:ext cx="368" cy="1617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360" y="0"/>
                </a:cxn>
                <a:cxn ang="0">
                  <a:pos x="364" y="4"/>
                </a:cxn>
                <a:cxn ang="0">
                  <a:pos x="368" y="8"/>
                </a:cxn>
                <a:cxn ang="0">
                  <a:pos x="368" y="17"/>
                </a:cxn>
                <a:cxn ang="0">
                  <a:pos x="368" y="17"/>
                </a:cxn>
                <a:cxn ang="0">
                  <a:pos x="368" y="21"/>
                </a:cxn>
                <a:cxn ang="0">
                  <a:pos x="368" y="21"/>
                </a:cxn>
                <a:cxn ang="0">
                  <a:pos x="364" y="29"/>
                </a:cxn>
                <a:cxn ang="0">
                  <a:pos x="356" y="34"/>
                </a:cxn>
                <a:cxn ang="0">
                  <a:pos x="347" y="42"/>
                </a:cxn>
                <a:cxn ang="0">
                  <a:pos x="272" y="131"/>
                </a:cxn>
                <a:cxn ang="0">
                  <a:pos x="209" y="233"/>
                </a:cxn>
                <a:cxn ang="0">
                  <a:pos x="163" y="339"/>
                </a:cxn>
                <a:cxn ang="0">
                  <a:pos x="130" y="450"/>
                </a:cxn>
                <a:cxn ang="0">
                  <a:pos x="109" y="569"/>
                </a:cxn>
                <a:cxn ang="0">
                  <a:pos x="96" y="687"/>
                </a:cxn>
                <a:cxn ang="0">
                  <a:pos x="92" y="806"/>
                </a:cxn>
                <a:cxn ang="0">
                  <a:pos x="96" y="917"/>
                </a:cxn>
                <a:cxn ang="0">
                  <a:pos x="105" y="1031"/>
                </a:cxn>
                <a:cxn ang="0">
                  <a:pos x="126" y="1146"/>
                </a:cxn>
                <a:cxn ang="0">
                  <a:pos x="159" y="1261"/>
                </a:cxn>
                <a:cxn ang="0">
                  <a:pos x="205" y="1367"/>
                </a:cxn>
                <a:cxn ang="0">
                  <a:pos x="264" y="1473"/>
                </a:cxn>
                <a:cxn ang="0">
                  <a:pos x="343" y="1566"/>
                </a:cxn>
                <a:cxn ang="0">
                  <a:pos x="356" y="1579"/>
                </a:cxn>
                <a:cxn ang="0">
                  <a:pos x="360" y="1588"/>
                </a:cxn>
                <a:cxn ang="0">
                  <a:pos x="368" y="1592"/>
                </a:cxn>
                <a:cxn ang="0">
                  <a:pos x="368" y="1596"/>
                </a:cxn>
                <a:cxn ang="0">
                  <a:pos x="368" y="1600"/>
                </a:cxn>
                <a:cxn ang="0">
                  <a:pos x="368" y="1600"/>
                </a:cxn>
                <a:cxn ang="0">
                  <a:pos x="368" y="1609"/>
                </a:cxn>
                <a:cxn ang="0">
                  <a:pos x="360" y="1617"/>
                </a:cxn>
                <a:cxn ang="0">
                  <a:pos x="351" y="1617"/>
                </a:cxn>
                <a:cxn ang="0">
                  <a:pos x="339" y="1609"/>
                </a:cxn>
                <a:cxn ang="0">
                  <a:pos x="314" y="1592"/>
                </a:cxn>
                <a:cxn ang="0">
                  <a:pos x="276" y="1562"/>
                </a:cxn>
                <a:cxn ang="0">
                  <a:pos x="239" y="1515"/>
                </a:cxn>
                <a:cxn ang="0">
                  <a:pos x="193" y="1460"/>
                </a:cxn>
                <a:cxn ang="0">
                  <a:pos x="147" y="1392"/>
                </a:cxn>
                <a:cxn ang="0">
                  <a:pos x="105" y="1312"/>
                </a:cxn>
                <a:cxn ang="0">
                  <a:pos x="50" y="1176"/>
                </a:cxn>
                <a:cxn ang="0">
                  <a:pos x="17" y="1040"/>
                </a:cxn>
                <a:cxn ang="0">
                  <a:pos x="4" y="917"/>
                </a:cxn>
                <a:cxn ang="0">
                  <a:pos x="0" y="806"/>
                </a:cxn>
                <a:cxn ang="0">
                  <a:pos x="4" y="700"/>
                </a:cxn>
                <a:cxn ang="0">
                  <a:pos x="17" y="577"/>
                </a:cxn>
                <a:cxn ang="0">
                  <a:pos x="50" y="445"/>
                </a:cxn>
                <a:cxn ang="0">
                  <a:pos x="101" y="314"/>
                </a:cxn>
                <a:cxn ang="0">
                  <a:pos x="142" y="233"/>
                </a:cxn>
                <a:cxn ang="0">
                  <a:pos x="188" y="161"/>
                </a:cxn>
                <a:cxn ang="0">
                  <a:pos x="234" y="102"/>
                </a:cxn>
                <a:cxn ang="0">
                  <a:pos x="276" y="59"/>
                </a:cxn>
                <a:cxn ang="0">
                  <a:pos x="314" y="25"/>
                </a:cxn>
                <a:cxn ang="0">
                  <a:pos x="339" y="4"/>
                </a:cxn>
                <a:cxn ang="0">
                  <a:pos x="351" y="0"/>
                </a:cxn>
              </a:cxnLst>
              <a:rect l="0" t="0" r="r" b="b"/>
              <a:pathLst>
                <a:path w="368" h="1617">
                  <a:moveTo>
                    <a:pt x="351" y="0"/>
                  </a:moveTo>
                  <a:lnTo>
                    <a:pt x="360" y="0"/>
                  </a:lnTo>
                  <a:lnTo>
                    <a:pt x="364" y="4"/>
                  </a:lnTo>
                  <a:lnTo>
                    <a:pt x="368" y="8"/>
                  </a:lnTo>
                  <a:lnTo>
                    <a:pt x="368" y="17"/>
                  </a:lnTo>
                  <a:lnTo>
                    <a:pt x="368" y="17"/>
                  </a:lnTo>
                  <a:lnTo>
                    <a:pt x="368" y="21"/>
                  </a:lnTo>
                  <a:lnTo>
                    <a:pt x="368" y="21"/>
                  </a:lnTo>
                  <a:lnTo>
                    <a:pt x="364" y="29"/>
                  </a:lnTo>
                  <a:lnTo>
                    <a:pt x="356" y="34"/>
                  </a:lnTo>
                  <a:lnTo>
                    <a:pt x="347" y="42"/>
                  </a:lnTo>
                  <a:lnTo>
                    <a:pt x="272" y="131"/>
                  </a:lnTo>
                  <a:lnTo>
                    <a:pt x="209" y="233"/>
                  </a:lnTo>
                  <a:lnTo>
                    <a:pt x="163" y="339"/>
                  </a:lnTo>
                  <a:lnTo>
                    <a:pt x="130" y="450"/>
                  </a:lnTo>
                  <a:lnTo>
                    <a:pt x="109" y="569"/>
                  </a:lnTo>
                  <a:lnTo>
                    <a:pt x="96" y="687"/>
                  </a:lnTo>
                  <a:lnTo>
                    <a:pt x="92" y="806"/>
                  </a:lnTo>
                  <a:lnTo>
                    <a:pt x="96" y="917"/>
                  </a:lnTo>
                  <a:lnTo>
                    <a:pt x="105" y="1031"/>
                  </a:lnTo>
                  <a:lnTo>
                    <a:pt x="126" y="1146"/>
                  </a:lnTo>
                  <a:lnTo>
                    <a:pt x="159" y="1261"/>
                  </a:lnTo>
                  <a:lnTo>
                    <a:pt x="205" y="1367"/>
                  </a:lnTo>
                  <a:lnTo>
                    <a:pt x="264" y="1473"/>
                  </a:lnTo>
                  <a:lnTo>
                    <a:pt x="343" y="1566"/>
                  </a:lnTo>
                  <a:lnTo>
                    <a:pt x="356" y="1579"/>
                  </a:lnTo>
                  <a:lnTo>
                    <a:pt x="360" y="1588"/>
                  </a:lnTo>
                  <a:lnTo>
                    <a:pt x="368" y="1592"/>
                  </a:lnTo>
                  <a:lnTo>
                    <a:pt x="368" y="1596"/>
                  </a:lnTo>
                  <a:lnTo>
                    <a:pt x="368" y="1600"/>
                  </a:lnTo>
                  <a:lnTo>
                    <a:pt x="368" y="1600"/>
                  </a:lnTo>
                  <a:lnTo>
                    <a:pt x="368" y="1609"/>
                  </a:lnTo>
                  <a:lnTo>
                    <a:pt x="360" y="1617"/>
                  </a:lnTo>
                  <a:lnTo>
                    <a:pt x="351" y="1617"/>
                  </a:lnTo>
                  <a:lnTo>
                    <a:pt x="339" y="1609"/>
                  </a:lnTo>
                  <a:lnTo>
                    <a:pt x="314" y="1592"/>
                  </a:lnTo>
                  <a:lnTo>
                    <a:pt x="276" y="1562"/>
                  </a:lnTo>
                  <a:lnTo>
                    <a:pt x="239" y="1515"/>
                  </a:lnTo>
                  <a:lnTo>
                    <a:pt x="193" y="1460"/>
                  </a:lnTo>
                  <a:lnTo>
                    <a:pt x="147" y="1392"/>
                  </a:lnTo>
                  <a:lnTo>
                    <a:pt x="105" y="1312"/>
                  </a:lnTo>
                  <a:lnTo>
                    <a:pt x="50" y="1176"/>
                  </a:lnTo>
                  <a:lnTo>
                    <a:pt x="17" y="1040"/>
                  </a:lnTo>
                  <a:lnTo>
                    <a:pt x="4" y="917"/>
                  </a:lnTo>
                  <a:lnTo>
                    <a:pt x="0" y="806"/>
                  </a:lnTo>
                  <a:lnTo>
                    <a:pt x="4" y="700"/>
                  </a:lnTo>
                  <a:lnTo>
                    <a:pt x="17" y="577"/>
                  </a:lnTo>
                  <a:lnTo>
                    <a:pt x="50" y="445"/>
                  </a:lnTo>
                  <a:lnTo>
                    <a:pt x="101" y="314"/>
                  </a:lnTo>
                  <a:lnTo>
                    <a:pt x="142" y="233"/>
                  </a:lnTo>
                  <a:lnTo>
                    <a:pt x="188" y="161"/>
                  </a:lnTo>
                  <a:lnTo>
                    <a:pt x="234" y="102"/>
                  </a:lnTo>
                  <a:lnTo>
                    <a:pt x="276" y="59"/>
                  </a:lnTo>
                  <a:lnTo>
                    <a:pt x="314" y="25"/>
                  </a:lnTo>
                  <a:lnTo>
                    <a:pt x="339" y="4"/>
                  </a:lnTo>
                  <a:lnTo>
                    <a:pt x="3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1" name="Freeform 19"/>
            <p:cNvSpPr>
              <a:spLocks/>
            </p:cNvSpPr>
            <p:nvPr/>
          </p:nvSpPr>
          <p:spPr bwMode="auto">
            <a:xfrm>
              <a:off x="13265" y="3122"/>
              <a:ext cx="962" cy="1108"/>
            </a:xfrm>
            <a:custGeom>
              <a:avLst/>
              <a:gdLst/>
              <a:ahLst/>
              <a:cxnLst>
                <a:cxn ang="0">
                  <a:pos x="338" y="4"/>
                </a:cxn>
                <a:cxn ang="0">
                  <a:pos x="456" y="4"/>
                </a:cxn>
                <a:cxn ang="0">
                  <a:pos x="556" y="4"/>
                </a:cxn>
                <a:cxn ang="0">
                  <a:pos x="690" y="4"/>
                </a:cxn>
                <a:cxn ang="0">
                  <a:pos x="744" y="0"/>
                </a:cxn>
                <a:cxn ang="0">
                  <a:pos x="757" y="4"/>
                </a:cxn>
                <a:cxn ang="0">
                  <a:pos x="765" y="13"/>
                </a:cxn>
                <a:cxn ang="0">
                  <a:pos x="765" y="34"/>
                </a:cxn>
                <a:cxn ang="0">
                  <a:pos x="752" y="46"/>
                </a:cxn>
                <a:cxn ang="0">
                  <a:pos x="727" y="51"/>
                </a:cxn>
                <a:cxn ang="0">
                  <a:pos x="640" y="51"/>
                </a:cxn>
                <a:cxn ang="0">
                  <a:pos x="568" y="68"/>
                </a:cxn>
                <a:cxn ang="0">
                  <a:pos x="543" y="102"/>
                </a:cxn>
                <a:cxn ang="0">
                  <a:pos x="535" y="127"/>
                </a:cxn>
                <a:cxn ang="0">
                  <a:pos x="313" y="1015"/>
                </a:cxn>
                <a:cxn ang="0">
                  <a:pos x="313" y="1032"/>
                </a:cxn>
                <a:cxn ang="0">
                  <a:pos x="313" y="1036"/>
                </a:cxn>
                <a:cxn ang="0">
                  <a:pos x="318" y="1049"/>
                </a:cxn>
                <a:cxn ang="0">
                  <a:pos x="330" y="1057"/>
                </a:cxn>
                <a:cxn ang="0">
                  <a:pos x="602" y="1049"/>
                </a:cxn>
                <a:cxn ang="0">
                  <a:pos x="732" y="1002"/>
                </a:cxn>
                <a:cxn ang="0">
                  <a:pos x="819" y="921"/>
                </a:cxn>
                <a:cxn ang="0">
                  <a:pos x="878" y="823"/>
                </a:cxn>
                <a:cxn ang="0">
                  <a:pos x="920" y="722"/>
                </a:cxn>
                <a:cxn ang="0">
                  <a:pos x="928" y="700"/>
                </a:cxn>
                <a:cxn ang="0">
                  <a:pos x="936" y="692"/>
                </a:cxn>
                <a:cxn ang="0">
                  <a:pos x="953" y="692"/>
                </a:cxn>
                <a:cxn ang="0">
                  <a:pos x="962" y="700"/>
                </a:cxn>
                <a:cxn ang="0">
                  <a:pos x="962" y="709"/>
                </a:cxn>
                <a:cxn ang="0">
                  <a:pos x="962" y="717"/>
                </a:cxn>
                <a:cxn ang="0">
                  <a:pos x="832" y="1078"/>
                </a:cxn>
                <a:cxn ang="0">
                  <a:pos x="824" y="1099"/>
                </a:cxn>
                <a:cxn ang="0">
                  <a:pos x="811" y="1104"/>
                </a:cxn>
                <a:cxn ang="0">
                  <a:pos x="782" y="1108"/>
                </a:cxn>
                <a:cxn ang="0">
                  <a:pos x="29" y="1108"/>
                </a:cxn>
                <a:cxn ang="0">
                  <a:pos x="8" y="1104"/>
                </a:cxn>
                <a:cxn ang="0">
                  <a:pos x="0" y="1087"/>
                </a:cxn>
                <a:cxn ang="0">
                  <a:pos x="4" y="1065"/>
                </a:cxn>
                <a:cxn ang="0">
                  <a:pos x="21" y="1057"/>
                </a:cxn>
                <a:cxn ang="0">
                  <a:pos x="42" y="1057"/>
                </a:cxn>
                <a:cxn ang="0">
                  <a:pos x="146" y="1049"/>
                </a:cxn>
                <a:cxn ang="0">
                  <a:pos x="180" y="1010"/>
                </a:cxn>
                <a:cxn ang="0">
                  <a:pos x="401" y="110"/>
                </a:cxn>
                <a:cxn ang="0">
                  <a:pos x="405" y="89"/>
                </a:cxn>
                <a:cxn ang="0">
                  <a:pos x="410" y="80"/>
                </a:cxn>
                <a:cxn ang="0">
                  <a:pos x="401" y="63"/>
                </a:cxn>
                <a:cxn ang="0">
                  <a:pos x="380" y="55"/>
                </a:cxn>
                <a:cxn ang="0">
                  <a:pos x="351" y="51"/>
                </a:cxn>
                <a:cxn ang="0">
                  <a:pos x="322" y="51"/>
                </a:cxn>
                <a:cxn ang="0">
                  <a:pos x="305" y="51"/>
                </a:cxn>
                <a:cxn ang="0">
                  <a:pos x="276" y="51"/>
                </a:cxn>
                <a:cxn ang="0">
                  <a:pos x="263" y="42"/>
                </a:cxn>
                <a:cxn ang="0">
                  <a:pos x="263" y="21"/>
                </a:cxn>
                <a:cxn ang="0">
                  <a:pos x="272" y="4"/>
                </a:cxn>
                <a:cxn ang="0">
                  <a:pos x="284" y="0"/>
                </a:cxn>
              </a:cxnLst>
              <a:rect l="0" t="0" r="r" b="b"/>
              <a:pathLst>
                <a:path w="962" h="1108">
                  <a:moveTo>
                    <a:pt x="292" y="0"/>
                  </a:moveTo>
                  <a:lnTo>
                    <a:pt x="338" y="4"/>
                  </a:lnTo>
                  <a:lnTo>
                    <a:pt x="397" y="4"/>
                  </a:lnTo>
                  <a:lnTo>
                    <a:pt x="456" y="4"/>
                  </a:lnTo>
                  <a:lnTo>
                    <a:pt x="502" y="8"/>
                  </a:lnTo>
                  <a:lnTo>
                    <a:pt x="556" y="4"/>
                  </a:lnTo>
                  <a:lnTo>
                    <a:pt x="623" y="4"/>
                  </a:lnTo>
                  <a:lnTo>
                    <a:pt x="690" y="4"/>
                  </a:lnTo>
                  <a:lnTo>
                    <a:pt x="740" y="0"/>
                  </a:lnTo>
                  <a:lnTo>
                    <a:pt x="744" y="0"/>
                  </a:lnTo>
                  <a:lnTo>
                    <a:pt x="748" y="4"/>
                  </a:lnTo>
                  <a:lnTo>
                    <a:pt x="757" y="4"/>
                  </a:lnTo>
                  <a:lnTo>
                    <a:pt x="761" y="8"/>
                  </a:lnTo>
                  <a:lnTo>
                    <a:pt x="765" y="13"/>
                  </a:lnTo>
                  <a:lnTo>
                    <a:pt x="765" y="21"/>
                  </a:lnTo>
                  <a:lnTo>
                    <a:pt x="765" y="34"/>
                  </a:lnTo>
                  <a:lnTo>
                    <a:pt x="761" y="42"/>
                  </a:lnTo>
                  <a:lnTo>
                    <a:pt x="752" y="46"/>
                  </a:lnTo>
                  <a:lnTo>
                    <a:pt x="740" y="51"/>
                  </a:lnTo>
                  <a:lnTo>
                    <a:pt x="727" y="51"/>
                  </a:lnTo>
                  <a:lnTo>
                    <a:pt x="706" y="51"/>
                  </a:lnTo>
                  <a:lnTo>
                    <a:pt x="640" y="51"/>
                  </a:lnTo>
                  <a:lnTo>
                    <a:pt x="598" y="55"/>
                  </a:lnTo>
                  <a:lnTo>
                    <a:pt x="568" y="68"/>
                  </a:lnTo>
                  <a:lnTo>
                    <a:pt x="552" y="80"/>
                  </a:lnTo>
                  <a:lnTo>
                    <a:pt x="543" y="102"/>
                  </a:lnTo>
                  <a:lnTo>
                    <a:pt x="535" y="127"/>
                  </a:lnTo>
                  <a:lnTo>
                    <a:pt x="535" y="127"/>
                  </a:lnTo>
                  <a:lnTo>
                    <a:pt x="318" y="1002"/>
                  </a:lnTo>
                  <a:lnTo>
                    <a:pt x="313" y="1015"/>
                  </a:lnTo>
                  <a:lnTo>
                    <a:pt x="313" y="1027"/>
                  </a:lnTo>
                  <a:lnTo>
                    <a:pt x="313" y="1032"/>
                  </a:lnTo>
                  <a:lnTo>
                    <a:pt x="313" y="1036"/>
                  </a:lnTo>
                  <a:lnTo>
                    <a:pt x="313" y="1036"/>
                  </a:lnTo>
                  <a:lnTo>
                    <a:pt x="313" y="1044"/>
                  </a:lnTo>
                  <a:lnTo>
                    <a:pt x="318" y="1049"/>
                  </a:lnTo>
                  <a:lnTo>
                    <a:pt x="322" y="1053"/>
                  </a:lnTo>
                  <a:lnTo>
                    <a:pt x="330" y="1057"/>
                  </a:lnTo>
                  <a:lnTo>
                    <a:pt x="518" y="1057"/>
                  </a:lnTo>
                  <a:lnTo>
                    <a:pt x="602" y="1049"/>
                  </a:lnTo>
                  <a:lnTo>
                    <a:pt x="673" y="1032"/>
                  </a:lnTo>
                  <a:lnTo>
                    <a:pt x="732" y="1002"/>
                  </a:lnTo>
                  <a:lnTo>
                    <a:pt x="782" y="968"/>
                  </a:lnTo>
                  <a:lnTo>
                    <a:pt x="819" y="921"/>
                  </a:lnTo>
                  <a:lnTo>
                    <a:pt x="853" y="874"/>
                  </a:lnTo>
                  <a:lnTo>
                    <a:pt x="878" y="823"/>
                  </a:lnTo>
                  <a:lnTo>
                    <a:pt x="899" y="773"/>
                  </a:lnTo>
                  <a:lnTo>
                    <a:pt x="920" y="722"/>
                  </a:lnTo>
                  <a:lnTo>
                    <a:pt x="924" y="709"/>
                  </a:lnTo>
                  <a:lnTo>
                    <a:pt x="928" y="700"/>
                  </a:lnTo>
                  <a:lnTo>
                    <a:pt x="932" y="692"/>
                  </a:lnTo>
                  <a:lnTo>
                    <a:pt x="936" y="692"/>
                  </a:lnTo>
                  <a:lnTo>
                    <a:pt x="945" y="688"/>
                  </a:lnTo>
                  <a:lnTo>
                    <a:pt x="953" y="692"/>
                  </a:lnTo>
                  <a:lnTo>
                    <a:pt x="962" y="696"/>
                  </a:lnTo>
                  <a:lnTo>
                    <a:pt x="962" y="700"/>
                  </a:lnTo>
                  <a:lnTo>
                    <a:pt x="962" y="705"/>
                  </a:lnTo>
                  <a:lnTo>
                    <a:pt x="962" y="709"/>
                  </a:lnTo>
                  <a:lnTo>
                    <a:pt x="962" y="713"/>
                  </a:lnTo>
                  <a:lnTo>
                    <a:pt x="962" y="717"/>
                  </a:lnTo>
                  <a:lnTo>
                    <a:pt x="957" y="730"/>
                  </a:lnTo>
                  <a:lnTo>
                    <a:pt x="832" y="1078"/>
                  </a:lnTo>
                  <a:lnTo>
                    <a:pt x="828" y="1091"/>
                  </a:lnTo>
                  <a:lnTo>
                    <a:pt x="824" y="1099"/>
                  </a:lnTo>
                  <a:lnTo>
                    <a:pt x="819" y="1104"/>
                  </a:lnTo>
                  <a:lnTo>
                    <a:pt x="811" y="1104"/>
                  </a:lnTo>
                  <a:lnTo>
                    <a:pt x="798" y="1108"/>
                  </a:lnTo>
                  <a:lnTo>
                    <a:pt x="782" y="1108"/>
                  </a:lnTo>
                  <a:lnTo>
                    <a:pt x="42" y="1108"/>
                  </a:lnTo>
                  <a:lnTo>
                    <a:pt x="29" y="1108"/>
                  </a:lnTo>
                  <a:lnTo>
                    <a:pt x="16" y="1104"/>
                  </a:lnTo>
                  <a:lnTo>
                    <a:pt x="8" y="1104"/>
                  </a:lnTo>
                  <a:lnTo>
                    <a:pt x="4" y="1095"/>
                  </a:lnTo>
                  <a:lnTo>
                    <a:pt x="0" y="1087"/>
                  </a:lnTo>
                  <a:lnTo>
                    <a:pt x="0" y="1074"/>
                  </a:lnTo>
                  <a:lnTo>
                    <a:pt x="4" y="1065"/>
                  </a:lnTo>
                  <a:lnTo>
                    <a:pt x="12" y="1061"/>
                  </a:lnTo>
                  <a:lnTo>
                    <a:pt x="21" y="1057"/>
                  </a:lnTo>
                  <a:lnTo>
                    <a:pt x="29" y="1057"/>
                  </a:lnTo>
                  <a:lnTo>
                    <a:pt x="42" y="1057"/>
                  </a:lnTo>
                  <a:lnTo>
                    <a:pt x="104" y="1053"/>
                  </a:lnTo>
                  <a:lnTo>
                    <a:pt x="146" y="1049"/>
                  </a:lnTo>
                  <a:lnTo>
                    <a:pt x="167" y="1032"/>
                  </a:lnTo>
                  <a:lnTo>
                    <a:pt x="180" y="1010"/>
                  </a:lnTo>
                  <a:lnTo>
                    <a:pt x="188" y="981"/>
                  </a:lnTo>
                  <a:lnTo>
                    <a:pt x="401" y="110"/>
                  </a:lnTo>
                  <a:lnTo>
                    <a:pt x="405" y="97"/>
                  </a:lnTo>
                  <a:lnTo>
                    <a:pt x="405" y="89"/>
                  </a:lnTo>
                  <a:lnTo>
                    <a:pt x="410" y="85"/>
                  </a:lnTo>
                  <a:lnTo>
                    <a:pt x="410" y="80"/>
                  </a:lnTo>
                  <a:lnTo>
                    <a:pt x="405" y="72"/>
                  </a:lnTo>
                  <a:lnTo>
                    <a:pt x="401" y="63"/>
                  </a:lnTo>
                  <a:lnTo>
                    <a:pt x="393" y="59"/>
                  </a:lnTo>
                  <a:lnTo>
                    <a:pt x="380" y="55"/>
                  </a:lnTo>
                  <a:lnTo>
                    <a:pt x="368" y="55"/>
                  </a:lnTo>
                  <a:lnTo>
                    <a:pt x="351" y="51"/>
                  </a:lnTo>
                  <a:lnTo>
                    <a:pt x="334" y="51"/>
                  </a:lnTo>
                  <a:lnTo>
                    <a:pt x="322" y="51"/>
                  </a:lnTo>
                  <a:lnTo>
                    <a:pt x="309" y="51"/>
                  </a:lnTo>
                  <a:lnTo>
                    <a:pt x="305" y="51"/>
                  </a:lnTo>
                  <a:lnTo>
                    <a:pt x="288" y="51"/>
                  </a:lnTo>
                  <a:lnTo>
                    <a:pt x="276" y="51"/>
                  </a:lnTo>
                  <a:lnTo>
                    <a:pt x="267" y="46"/>
                  </a:lnTo>
                  <a:lnTo>
                    <a:pt x="263" y="42"/>
                  </a:lnTo>
                  <a:lnTo>
                    <a:pt x="263" y="34"/>
                  </a:lnTo>
                  <a:lnTo>
                    <a:pt x="263" y="21"/>
                  </a:lnTo>
                  <a:lnTo>
                    <a:pt x="267" y="13"/>
                  </a:lnTo>
                  <a:lnTo>
                    <a:pt x="272" y="4"/>
                  </a:lnTo>
                  <a:lnTo>
                    <a:pt x="280" y="4"/>
                  </a:lnTo>
                  <a:lnTo>
                    <a:pt x="284" y="0"/>
                  </a:lnTo>
                  <a:lnTo>
                    <a:pt x="2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2" name="Freeform 20"/>
            <p:cNvSpPr>
              <a:spLocks/>
            </p:cNvSpPr>
            <p:nvPr/>
          </p:nvSpPr>
          <p:spPr bwMode="auto">
            <a:xfrm>
              <a:off x="14390" y="3016"/>
              <a:ext cx="372" cy="1617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33" y="4"/>
                </a:cxn>
                <a:cxn ang="0">
                  <a:pos x="58" y="25"/>
                </a:cxn>
                <a:cxn ang="0">
                  <a:pos x="92" y="55"/>
                </a:cxn>
                <a:cxn ang="0">
                  <a:pos x="133" y="102"/>
                </a:cxn>
                <a:cxn ang="0">
                  <a:pos x="179" y="157"/>
                </a:cxn>
                <a:cxn ang="0">
                  <a:pos x="225" y="225"/>
                </a:cxn>
                <a:cxn ang="0">
                  <a:pos x="267" y="305"/>
                </a:cxn>
                <a:cxn ang="0">
                  <a:pos x="322" y="441"/>
                </a:cxn>
                <a:cxn ang="0">
                  <a:pos x="351" y="577"/>
                </a:cxn>
                <a:cxn ang="0">
                  <a:pos x="368" y="700"/>
                </a:cxn>
                <a:cxn ang="0">
                  <a:pos x="372" y="806"/>
                </a:cxn>
                <a:cxn ang="0">
                  <a:pos x="372" y="806"/>
                </a:cxn>
                <a:cxn ang="0">
                  <a:pos x="368" y="917"/>
                </a:cxn>
                <a:cxn ang="0">
                  <a:pos x="351" y="1040"/>
                </a:cxn>
                <a:cxn ang="0">
                  <a:pos x="322" y="1167"/>
                </a:cxn>
                <a:cxn ang="0">
                  <a:pos x="271" y="1303"/>
                </a:cxn>
                <a:cxn ang="0">
                  <a:pos x="230" y="1384"/>
                </a:cxn>
                <a:cxn ang="0">
                  <a:pos x="184" y="1456"/>
                </a:cxn>
                <a:cxn ang="0">
                  <a:pos x="138" y="1511"/>
                </a:cxn>
                <a:cxn ang="0">
                  <a:pos x="96" y="1558"/>
                </a:cxn>
                <a:cxn ang="0">
                  <a:pos x="58" y="1592"/>
                </a:cxn>
                <a:cxn ang="0">
                  <a:pos x="33" y="1609"/>
                </a:cxn>
                <a:cxn ang="0">
                  <a:pos x="16" y="1617"/>
                </a:cxn>
                <a:cxn ang="0">
                  <a:pos x="8" y="1613"/>
                </a:cxn>
                <a:cxn ang="0">
                  <a:pos x="4" y="1609"/>
                </a:cxn>
                <a:cxn ang="0">
                  <a:pos x="0" y="1600"/>
                </a:cxn>
                <a:cxn ang="0">
                  <a:pos x="0" y="1600"/>
                </a:cxn>
                <a:cxn ang="0">
                  <a:pos x="4" y="1596"/>
                </a:cxn>
                <a:cxn ang="0">
                  <a:pos x="4" y="1592"/>
                </a:cxn>
                <a:cxn ang="0">
                  <a:pos x="12" y="1583"/>
                </a:cxn>
                <a:cxn ang="0">
                  <a:pos x="25" y="1575"/>
                </a:cxn>
                <a:cxn ang="0">
                  <a:pos x="100" y="1481"/>
                </a:cxn>
                <a:cxn ang="0">
                  <a:pos x="159" y="1380"/>
                </a:cxn>
                <a:cxn ang="0">
                  <a:pos x="209" y="1273"/>
                </a:cxn>
                <a:cxn ang="0">
                  <a:pos x="242" y="1163"/>
                </a:cxn>
                <a:cxn ang="0">
                  <a:pos x="263" y="1044"/>
                </a:cxn>
                <a:cxn ang="0">
                  <a:pos x="276" y="925"/>
                </a:cxn>
                <a:cxn ang="0">
                  <a:pos x="280" y="806"/>
                </a:cxn>
                <a:cxn ang="0">
                  <a:pos x="271" y="645"/>
                </a:cxn>
                <a:cxn ang="0">
                  <a:pos x="251" y="496"/>
                </a:cxn>
                <a:cxn ang="0">
                  <a:pos x="213" y="365"/>
                </a:cxn>
                <a:cxn ang="0">
                  <a:pos x="167" y="242"/>
                </a:cxn>
                <a:cxn ang="0">
                  <a:pos x="104" y="140"/>
                </a:cxn>
                <a:cxn ang="0">
                  <a:pos x="29" y="51"/>
                </a:cxn>
                <a:cxn ang="0">
                  <a:pos x="21" y="42"/>
                </a:cxn>
                <a:cxn ang="0">
                  <a:pos x="12" y="34"/>
                </a:cxn>
                <a:cxn ang="0">
                  <a:pos x="8" y="25"/>
                </a:cxn>
                <a:cxn ang="0">
                  <a:pos x="4" y="21"/>
                </a:cxn>
                <a:cxn ang="0">
                  <a:pos x="0" y="21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4" y="8"/>
                </a:cxn>
                <a:cxn ang="0">
                  <a:pos x="8" y="0"/>
                </a:cxn>
                <a:cxn ang="0">
                  <a:pos x="16" y="0"/>
                </a:cxn>
              </a:cxnLst>
              <a:rect l="0" t="0" r="r" b="b"/>
              <a:pathLst>
                <a:path w="372" h="1617">
                  <a:moveTo>
                    <a:pt x="16" y="0"/>
                  </a:moveTo>
                  <a:lnTo>
                    <a:pt x="33" y="4"/>
                  </a:lnTo>
                  <a:lnTo>
                    <a:pt x="58" y="25"/>
                  </a:lnTo>
                  <a:lnTo>
                    <a:pt x="92" y="55"/>
                  </a:lnTo>
                  <a:lnTo>
                    <a:pt x="133" y="102"/>
                  </a:lnTo>
                  <a:lnTo>
                    <a:pt x="179" y="157"/>
                  </a:lnTo>
                  <a:lnTo>
                    <a:pt x="225" y="225"/>
                  </a:lnTo>
                  <a:lnTo>
                    <a:pt x="267" y="305"/>
                  </a:lnTo>
                  <a:lnTo>
                    <a:pt x="322" y="441"/>
                  </a:lnTo>
                  <a:lnTo>
                    <a:pt x="351" y="577"/>
                  </a:lnTo>
                  <a:lnTo>
                    <a:pt x="368" y="700"/>
                  </a:lnTo>
                  <a:lnTo>
                    <a:pt x="372" y="806"/>
                  </a:lnTo>
                  <a:lnTo>
                    <a:pt x="372" y="806"/>
                  </a:lnTo>
                  <a:lnTo>
                    <a:pt x="368" y="917"/>
                  </a:lnTo>
                  <a:lnTo>
                    <a:pt x="351" y="1040"/>
                  </a:lnTo>
                  <a:lnTo>
                    <a:pt x="322" y="1167"/>
                  </a:lnTo>
                  <a:lnTo>
                    <a:pt x="271" y="1303"/>
                  </a:lnTo>
                  <a:lnTo>
                    <a:pt x="230" y="1384"/>
                  </a:lnTo>
                  <a:lnTo>
                    <a:pt x="184" y="1456"/>
                  </a:lnTo>
                  <a:lnTo>
                    <a:pt x="138" y="1511"/>
                  </a:lnTo>
                  <a:lnTo>
                    <a:pt x="96" y="1558"/>
                  </a:lnTo>
                  <a:lnTo>
                    <a:pt x="58" y="1592"/>
                  </a:lnTo>
                  <a:lnTo>
                    <a:pt x="33" y="1609"/>
                  </a:lnTo>
                  <a:lnTo>
                    <a:pt x="16" y="1617"/>
                  </a:lnTo>
                  <a:lnTo>
                    <a:pt x="8" y="1613"/>
                  </a:lnTo>
                  <a:lnTo>
                    <a:pt x="4" y="1609"/>
                  </a:lnTo>
                  <a:lnTo>
                    <a:pt x="0" y="1600"/>
                  </a:lnTo>
                  <a:lnTo>
                    <a:pt x="0" y="1600"/>
                  </a:lnTo>
                  <a:lnTo>
                    <a:pt x="4" y="1596"/>
                  </a:lnTo>
                  <a:lnTo>
                    <a:pt x="4" y="1592"/>
                  </a:lnTo>
                  <a:lnTo>
                    <a:pt x="12" y="1583"/>
                  </a:lnTo>
                  <a:lnTo>
                    <a:pt x="25" y="1575"/>
                  </a:lnTo>
                  <a:lnTo>
                    <a:pt x="100" y="1481"/>
                  </a:lnTo>
                  <a:lnTo>
                    <a:pt x="159" y="1380"/>
                  </a:lnTo>
                  <a:lnTo>
                    <a:pt x="209" y="1273"/>
                  </a:lnTo>
                  <a:lnTo>
                    <a:pt x="242" y="1163"/>
                  </a:lnTo>
                  <a:lnTo>
                    <a:pt x="263" y="1044"/>
                  </a:lnTo>
                  <a:lnTo>
                    <a:pt x="276" y="925"/>
                  </a:lnTo>
                  <a:lnTo>
                    <a:pt x="280" y="806"/>
                  </a:lnTo>
                  <a:lnTo>
                    <a:pt x="271" y="645"/>
                  </a:lnTo>
                  <a:lnTo>
                    <a:pt x="251" y="496"/>
                  </a:lnTo>
                  <a:lnTo>
                    <a:pt x="213" y="365"/>
                  </a:lnTo>
                  <a:lnTo>
                    <a:pt x="167" y="242"/>
                  </a:lnTo>
                  <a:lnTo>
                    <a:pt x="104" y="140"/>
                  </a:lnTo>
                  <a:lnTo>
                    <a:pt x="29" y="51"/>
                  </a:lnTo>
                  <a:lnTo>
                    <a:pt x="21" y="42"/>
                  </a:lnTo>
                  <a:lnTo>
                    <a:pt x="12" y="34"/>
                  </a:lnTo>
                  <a:lnTo>
                    <a:pt x="8" y="25"/>
                  </a:lnTo>
                  <a:lnTo>
                    <a:pt x="4" y="21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4" y="8"/>
                  </a:lnTo>
                  <a:lnTo>
                    <a:pt x="8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4" name="Picture 3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1200" y="4572000"/>
            <a:ext cx="4933950" cy="7239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>
            <a:normAutofit fontScale="90000"/>
          </a:bodyPr>
          <a:lstStyle/>
          <a:p>
            <a:r>
              <a:rPr lang="en-US" dirty="0" smtClean="0"/>
              <a:t>Derivation of the wall-crossing formula</a:t>
            </a:r>
            <a:endParaRPr lang="en-US" dirty="0"/>
          </a:p>
        </p:txBody>
      </p:sp>
      <p:grpSp>
        <p:nvGrpSpPr>
          <p:cNvPr id="3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066800" y="4800600"/>
            <a:ext cx="1432862" cy="418100"/>
            <a:chOff x="4184" y="3890"/>
            <a:chExt cx="5569" cy="1625"/>
          </a:xfrm>
        </p:grpSpPr>
        <p:sp>
          <p:nvSpPr>
            <p:cNvPr id="3078" name="Freeform 6"/>
            <p:cNvSpPr>
              <a:spLocks/>
            </p:cNvSpPr>
            <p:nvPr/>
          </p:nvSpPr>
          <p:spPr bwMode="auto">
            <a:xfrm>
              <a:off x="4184" y="4390"/>
              <a:ext cx="645" cy="736"/>
            </a:xfrm>
            <a:custGeom>
              <a:avLst/>
              <a:gdLst/>
              <a:ahLst/>
              <a:cxnLst>
                <a:cxn ang="0">
                  <a:pos x="233" y="17"/>
                </a:cxn>
                <a:cxn ang="0">
                  <a:pos x="299" y="90"/>
                </a:cxn>
                <a:cxn ang="0">
                  <a:pos x="345" y="81"/>
                </a:cxn>
                <a:cxn ang="0">
                  <a:pos x="433" y="17"/>
                </a:cxn>
                <a:cxn ang="0">
                  <a:pos x="550" y="4"/>
                </a:cxn>
                <a:cxn ang="0">
                  <a:pos x="629" y="54"/>
                </a:cxn>
                <a:cxn ang="0">
                  <a:pos x="641" y="133"/>
                </a:cxn>
                <a:cxn ang="0">
                  <a:pos x="598" y="191"/>
                </a:cxn>
                <a:cxn ang="0">
                  <a:pos x="534" y="199"/>
                </a:cxn>
                <a:cxn ang="0">
                  <a:pos x="499" y="162"/>
                </a:cxn>
                <a:cxn ang="0">
                  <a:pos x="511" y="98"/>
                </a:cxn>
                <a:cxn ang="0">
                  <a:pos x="581" y="57"/>
                </a:cxn>
                <a:cxn ang="0">
                  <a:pos x="554" y="44"/>
                </a:cxn>
                <a:cxn ang="0">
                  <a:pos x="481" y="39"/>
                </a:cxn>
                <a:cxn ang="0">
                  <a:pos x="409" y="72"/>
                </a:cxn>
                <a:cxn ang="0">
                  <a:pos x="370" y="107"/>
                </a:cxn>
                <a:cxn ang="0">
                  <a:pos x="324" y="173"/>
                </a:cxn>
                <a:cxn ang="0">
                  <a:pos x="297" y="222"/>
                </a:cxn>
                <a:cxn ang="0">
                  <a:pos x="278" y="309"/>
                </a:cxn>
                <a:cxn ang="0">
                  <a:pos x="253" y="410"/>
                </a:cxn>
                <a:cxn ang="0">
                  <a:pos x="240" y="468"/>
                </a:cxn>
                <a:cxn ang="0">
                  <a:pos x="219" y="556"/>
                </a:cxn>
                <a:cxn ang="0">
                  <a:pos x="196" y="646"/>
                </a:cxn>
                <a:cxn ang="0">
                  <a:pos x="183" y="690"/>
                </a:cxn>
                <a:cxn ang="0">
                  <a:pos x="151" y="731"/>
                </a:cxn>
                <a:cxn ang="0">
                  <a:pos x="108" y="734"/>
                </a:cxn>
                <a:cxn ang="0">
                  <a:pos x="78" y="694"/>
                </a:cxn>
                <a:cxn ang="0">
                  <a:pos x="87" y="656"/>
                </a:cxn>
                <a:cxn ang="0">
                  <a:pos x="94" y="622"/>
                </a:cxn>
                <a:cxn ang="0">
                  <a:pos x="201" y="184"/>
                </a:cxn>
                <a:cxn ang="0">
                  <a:pos x="210" y="127"/>
                </a:cxn>
                <a:cxn ang="0">
                  <a:pos x="203" y="65"/>
                </a:cxn>
                <a:cxn ang="0">
                  <a:pos x="174" y="37"/>
                </a:cxn>
                <a:cxn ang="0">
                  <a:pos x="117" y="54"/>
                </a:cxn>
                <a:cxn ang="0">
                  <a:pos x="71" y="142"/>
                </a:cxn>
                <a:cxn ang="0">
                  <a:pos x="40" y="248"/>
                </a:cxn>
                <a:cxn ang="0">
                  <a:pos x="26" y="267"/>
                </a:cxn>
                <a:cxn ang="0">
                  <a:pos x="16" y="267"/>
                </a:cxn>
                <a:cxn ang="0">
                  <a:pos x="5" y="263"/>
                </a:cxn>
                <a:cxn ang="0">
                  <a:pos x="0" y="252"/>
                </a:cxn>
                <a:cxn ang="0">
                  <a:pos x="10" y="204"/>
                </a:cxn>
                <a:cxn ang="0">
                  <a:pos x="37" y="120"/>
                </a:cxn>
                <a:cxn ang="0">
                  <a:pos x="65" y="63"/>
                </a:cxn>
                <a:cxn ang="0">
                  <a:pos x="114" y="13"/>
                </a:cxn>
              </a:cxnLst>
              <a:rect l="0" t="0" r="r" b="b"/>
              <a:pathLst>
                <a:path w="645" h="736">
                  <a:moveTo>
                    <a:pt x="165" y="0"/>
                  </a:moveTo>
                  <a:lnTo>
                    <a:pt x="201" y="4"/>
                  </a:lnTo>
                  <a:lnTo>
                    <a:pt x="233" y="17"/>
                  </a:lnTo>
                  <a:lnTo>
                    <a:pt x="262" y="35"/>
                  </a:lnTo>
                  <a:lnTo>
                    <a:pt x="283" y="61"/>
                  </a:lnTo>
                  <a:lnTo>
                    <a:pt x="299" y="90"/>
                  </a:lnTo>
                  <a:lnTo>
                    <a:pt x="310" y="125"/>
                  </a:lnTo>
                  <a:lnTo>
                    <a:pt x="324" y="105"/>
                  </a:lnTo>
                  <a:lnTo>
                    <a:pt x="345" y="81"/>
                  </a:lnTo>
                  <a:lnTo>
                    <a:pt x="368" y="57"/>
                  </a:lnTo>
                  <a:lnTo>
                    <a:pt x="399" y="35"/>
                  </a:lnTo>
                  <a:lnTo>
                    <a:pt x="433" y="17"/>
                  </a:lnTo>
                  <a:lnTo>
                    <a:pt x="470" y="6"/>
                  </a:lnTo>
                  <a:lnTo>
                    <a:pt x="513" y="0"/>
                  </a:lnTo>
                  <a:lnTo>
                    <a:pt x="550" y="4"/>
                  </a:lnTo>
                  <a:lnTo>
                    <a:pt x="582" y="15"/>
                  </a:lnTo>
                  <a:lnTo>
                    <a:pt x="609" y="32"/>
                  </a:lnTo>
                  <a:lnTo>
                    <a:pt x="629" y="54"/>
                  </a:lnTo>
                  <a:lnTo>
                    <a:pt x="641" y="78"/>
                  </a:lnTo>
                  <a:lnTo>
                    <a:pt x="645" y="105"/>
                  </a:lnTo>
                  <a:lnTo>
                    <a:pt x="641" y="133"/>
                  </a:lnTo>
                  <a:lnTo>
                    <a:pt x="632" y="156"/>
                  </a:lnTo>
                  <a:lnTo>
                    <a:pt x="618" y="177"/>
                  </a:lnTo>
                  <a:lnTo>
                    <a:pt x="598" y="191"/>
                  </a:lnTo>
                  <a:lnTo>
                    <a:pt x="579" y="199"/>
                  </a:lnTo>
                  <a:lnTo>
                    <a:pt x="557" y="202"/>
                  </a:lnTo>
                  <a:lnTo>
                    <a:pt x="534" y="199"/>
                  </a:lnTo>
                  <a:lnTo>
                    <a:pt x="516" y="189"/>
                  </a:lnTo>
                  <a:lnTo>
                    <a:pt x="504" y="177"/>
                  </a:lnTo>
                  <a:lnTo>
                    <a:pt x="499" y="162"/>
                  </a:lnTo>
                  <a:lnTo>
                    <a:pt x="495" y="147"/>
                  </a:lnTo>
                  <a:lnTo>
                    <a:pt x="500" y="122"/>
                  </a:lnTo>
                  <a:lnTo>
                    <a:pt x="511" y="98"/>
                  </a:lnTo>
                  <a:lnTo>
                    <a:pt x="529" y="79"/>
                  </a:lnTo>
                  <a:lnTo>
                    <a:pt x="552" y="65"/>
                  </a:lnTo>
                  <a:lnTo>
                    <a:pt x="581" y="57"/>
                  </a:lnTo>
                  <a:lnTo>
                    <a:pt x="575" y="56"/>
                  </a:lnTo>
                  <a:lnTo>
                    <a:pt x="566" y="50"/>
                  </a:lnTo>
                  <a:lnTo>
                    <a:pt x="554" y="44"/>
                  </a:lnTo>
                  <a:lnTo>
                    <a:pt x="534" y="39"/>
                  </a:lnTo>
                  <a:lnTo>
                    <a:pt x="513" y="37"/>
                  </a:lnTo>
                  <a:lnTo>
                    <a:pt x="481" y="39"/>
                  </a:lnTo>
                  <a:lnTo>
                    <a:pt x="452" y="48"/>
                  </a:lnTo>
                  <a:lnTo>
                    <a:pt x="429" y="59"/>
                  </a:lnTo>
                  <a:lnTo>
                    <a:pt x="409" y="72"/>
                  </a:lnTo>
                  <a:lnTo>
                    <a:pt x="395" y="83"/>
                  </a:lnTo>
                  <a:lnTo>
                    <a:pt x="386" y="90"/>
                  </a:lnTo>
                  <a:lnTo>
                    <a:pt x="370" y="107"/>
                  </a:lnTo>
                  <a:lnTo>
                    <a:pt x="354" y="129"/>
                  </a:lnTo>
                  <a:lnTo>
                    <a:pt x="338" y="151"/>
                  </a:lnTo>
                  <a:lnTo>
                    <a:pt x="324" y="173"/>
                  </a:lnTo>
                  <a:lnTo>
                    <a:pt x="311" y="195"/>
                  </a:lnTo>
                  <a:lnTo>
                    <a:pt x="303" y="211"/>
                  </a:lnTo>
                  <a:lnTo>
                    <a:pt x="297" y="222"/>
                  </a:lnTo>
                  <a:lnTo>
                    <a:pt x="292" y="246"/>
                  </a:lnTo>
                  <a:lnTo>
                    <a:pt x="285" y="276"/>
                  </a:lnTo>
                  <a:lnTo>
                    <a:pt x="278" y="309"/>
                  </a:lnTo>
                  <a:lnTo>
                    <a:pt x="269" y="344"/>
                  </a:lnTo>
                  <a:lnTo>
                    <a:pt x="262" y="377"/>
                  </a:lnTo>
                  <a:lnTo>
                    <a:pt x="253" y="410"/>
                  </a:lnTo>
                  <a:lnTo>
                    <a:pt x="247" y="435"/>
                  </a:lnTo>
                  <a:lnTo>
                    <a:pt x="244" y="448"/>
                  </a:lnTo>
                  <a:lnTo>
                    <a:pt x="240" y="468"/>
                  </a:lnTo>
                  <a:lnTo>
                    <a:pt x="233" y="494"/>
                  </a:lnTo>
                  <a:lnTo>
                    <a:pt x="226" y="523"/>
                  </a:lnTo>
                  <a:lnTo>
                    <a:pt x="219" y="556"/>
                  </a:lnTo>
                  <a:lnTo>
                    <a:pt x="210" y="588"/>
                  </a:lnTo>
                  <a:lnTo>
                    <a:pt x="203" y="619"/>
                  </a:lnTo>
                  <a:lnTo>
                    <a:pt x="196" y="646"/>
                  </a:lnTo>
                  <a:lnTo>
                    <a:pt x="190" y="668"/>
                  </a:lnTo>
                  <a:lnTo>
                    <a:pt x="185" y="685"/>
                  </a:lnTo>
                  <a:lnTo>
                    <a:pt x="183" y="690"/>
                  </a:lnTo>
                  <a:lnTo>
                    <a:pt x="174" y="709"/>
                  </a:lnTo>
                  <a:lnTo>
                    <a:pt x="163" y="722"/>
                  </a:lnTo>
                  <a:lnTo>
                    <a:pt x="151" y="731"/>
                  </a:lnTo>
                  <a:lnTo>
                    <a:pt x="137" y="736"/>
                  </a:lnTo>
                  <a:lnTo>
                    <a:pt x="126" y="736"/>
                  </a:lnTo>
                  <a:lnTo>
                    <a:pt x="108" y="734"/>
                  </a:lnTo>
                  <a:lnTo>
                    <a:pt x="92" y="725"/>
                  </a:lnTo>
                  <a:lnTo>
                    <a:pt x="81" y="712"/>
                  </a:lnTo>
                  <a:lnTo>
                    <a:pt x="78" y="694"/>
                  </a:lnTo>
                  <a:lnTo>
                    <a:pt x="80" y="685"/>
                  </a:lnTo>
                  <a:lnTo>
                    <a:pt x="81" y="672"/>
                  </a:lnTo>
                  <a:lnTo>
                    <a:pt x="87" y="656"/>
                  </a:lnTo>
                  <a:lnTo>
                    <a:pt x="90" y="639"/>
                  </a:lnTo>
                  <a:lnTo>
                    <a:pt x="94" y="622"/>
                  </a:lnTo>
                  <a:lnTo>
                    <a:pt x="94" y="622"/>
                  </a:lnTo>
                  <a:lnTo>
                    <a:pt x="185" y="248"/>
                  </a:lnTo>
                  <a:lnTo>
                    <a:pt x="194" y="211"/>
                  </a:lnTo>
                  <a:lnTo>
                    <a:pt x="201" y="184"/>
                  </a:lnTo>
                  <a:lnTo>
                    <a:pt x="204" y="162"/>
                  </a:lnTo>
                  <a:lnTo>
                    <a:pt x="208" y="144"/>
                  </a:lnTo>
                  <a:lnTo>
                    <a:pt x="210" y="127"/>
                  </a:lnTo>
                  <a:lnTo>
                    <a:pt x="210" y="111"/>
                  </a:lnTo>
                  <a:lnTo>
                    <a:pt x="208" y="83"/>
                  </a:lnTo>
                  <a:lnTo>
                    <a:pt x="203" y="65"/>
                  </a:lnTo>
                  <a:lnTo>
                    <a:pt x="196" y="50"/>
                  </a:lnTo>
                  <a:lnTo>
                    <a:pt x="185" y="43"/>
                  </a:lnTo>
                  <a:lnTo>
                    <a:pt x="174" y="37"/>
                  </a:lnTo>
                  <a:lnTo>
                    <a:pt x="160" y="37"/>
                  </a:lnTo>
                  <a:lnTo>
                    <a:pt x="137" y="41"/>
                  </a:lnTo>
                  <a:lnTo>
                    <a:pt x="117" y="54"/>
                  </a:lnTo>
                  <a:lnTo>
                    <a:pt x="99" y="76"/>
                  </a:lnTo>
                  <a:lnTo>
                    <a:pt x="85" y="105"/>
                  </a:lnTo>
                  <a:lnTo>
                    <a:pt x="71" y="142"/>
                  </a:lnTo>
                  <a:lnTo>
                    <a:pt x="58" y="182"/>
                  </a:lnTo>
                  <a:lnTo>
                    <a:pt x="46" y="232"/>
                  </a:lnTo>
                  <a:lnTo>
                    <a:pt x="40" y="248"/>
                  </a:lnTo>
                  <a:lnTo>
                    <a:pt x="37" y="259"/>
                  </a:lnTo>
                  <a:lnTo>
                    <a:pt x="32" y="265"/>
                  </a:lnTo>
                  <a:lnTo>
                    <a:pt x="26" y="267"/>
                  </a:lnTo>
                  <a:lnTo>
                    <a:pt x="19" y="267"/>
                  </a:lnTo>
                  <a:lnTo>
                    <a:pt x="17" y="267"/>
                  </a:lnTo>
                  <a:lnTo>
                    <a:pt x="16" y="267"/>
                  </a:lnTo>
                  <a:lnTo>
                    <a:pt x="12" y="267"/>
                  </a:lnTo>
                  <a:lnTo>
                    <a:pt x="8" y="265"/>
                  </a:lnTo>
                  <a:lnTo>
                    <a:pt x="5" y="263"/>
                  </a:lnTo>
                  <a:lnTo>
                    <a:pt x="1" y="261"/>
                  </a:lnTo>
                  <a:lnTo>
                    <a:pt x="0" y="256"/>
                  </a:lnTo>
                  <a:lnTo>
                    <a:pt x="0" y="252"/>
                  </a:lnTo>
                  <a:lnTo>
                    <a:pt x="0" y="244"/>
                  </a:lnTo>
                  <a:lnTo>
                    <a:pt x="5" y="228"/>
                  </a:lnTo>
                  <a:lnTo>
                    <a:pt x="10" y="204"/>
                  </a:lnTo>
                  <a:lnTo>
                    <a:pt x="17" y="177"/>
                  </a:lnTo>
                  <a:lnTo>
                    <a:pt x="26" y="147"/>
                  </a:lnTo>
                  <a:lnTo>
                    <a:pt x="37" y="120"/>
                  </a:lnTo>
                  <a:lnTo>
                    <a:pt x="49" y="92"/>
                  </a:lnTo>
                  <a:lnTo>
                    <a:pt x="57" y="79"/>
                  </a:lnTo>
                  <a:lnTo>
                    <a:pt x="65" y="63"/>
                  </a:lnTo>
                  <a:lnTo>
                    <a:pt x="78" y="44"/>
                  </a:lnTo>
                  <a:lnTo>
                    <a:pt x="94" y="28"/>
                  </a:lnTo>
                  <a:lnTo>
                    <a:pt x="114" y="13"/>
                  </a:lnTo>
                  <a:lnTo>
                    <a:pt x="137" y="4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9" name="Freeform 7"/>
            <p:cNvSpPr>
              <a:spLocks/>
            </p:cNvSpPr>
            <p:nvPr/>
          </p:nvSpPr>
          <p:spPr bwMode="auto">
            <a:xfrm>
              <a:off x="4966" y="4579"/>
              <a:ext cx="408" cy="766"/>
            </a:xfrm>
            <a:custGeom>
              <a:avLst/>
              <a:gdLst/>
              <a:ahLst/>
              <a:cxnLst>
                <a:cxn ang="0">
                  <a:pos x="219" y="0"/>
                </a:cxn>
                <a:cxn ang="0">
                  <a:pos x="237" y="2"/>
                </a:cxn>
                <a:cxn ang="0">
                  <a:pos x="248" y="6"/>
                </a:cxn>
                <a:cxn ang="0">
                  <a:pos x="253" y="15"/>
                </a:cxn>
                <a:cxn ang="0">
                  <a:pos x="253" y="33"/>
                </a:cxn>
                <a:cxn ang="0">
                  <a:pos x="253" y="33"/>
                </a:cxn>
                <a:cxn ang="0">
                  <a:pos x="253" y="670"/>
                </a:cxn>
                <a:cxn ang="0">
                  <a:pos x="253" y="685"/>
                </a:cxn>
                <a:cxn ang="0">
                  <a:pos x="255" y="696"/>
                </a:cxn>
                <a:cxn ang="0">
                  <a:pos x="258" y="705"/>
                </a:cxn>
                <a:cxn ang="0">
                  <a:pos x="267" y="712"/>
                </a:cxn>
                <a:cxn ang="0">
                  <a:pos x="280" y="718"/>
                </a:cxn>
                <a:cxn ang="0">
                  <a:pos x="301" y="722"/>
                </a:cxn>
                <a:cxn ang="0">
                  <a:pos x="328" y="723"/>
                </a:cxn>
                <a:cxn ang="0">
                  <a:pos x="365" y="725"/>
                </a:cxn>
                <a:cxn ang="0">
                  <a:pos x="408" y="725"/>
                </a:cxn>
                <a:cxn ang="0">
                  <a:pos x="408" y="766"/>
                </a:cxn>
                <a:cxn ang="0">
                  <a:pos x="394" y="766"/>
                </a:cxn>
                <a:cxn ang="0">
                  <a:pos x="371" y="764"/>
                </a:cxn>
                <a:cxn ang="0">
                  <a:pos x="342" y="764"/>
                </a:cxn>
                <a:cxn ang="0">
                  <a:pos x="310" y="764"/>
                </a:cxn>
                <a:cxn ang="0">
                  <a:pos x="278" y="762"/>
                </a:cxn>
                <a:cxn ang="0">
                  <a:pos x="249" y="762"/>
                </a:cxn>
                <a:cxn ang="0">
                  <a:pos x="225" y="760"/>
                </a:cxn>
                <a:cxn ang="0">
                  <a:pos x="207" y="760"/>
                </a:cxn>
                <a:cxn ang="0">
                  <a:pos x="187" y="760"/>
                </a:cxn>
                <a:cxn ang="0">
                  <a:pos x="160" y="762"/>
                </a:cxn>
                <a:cxn ang="0">
                  <a:pos x="132" y="762"/>
                </a:cxn>
                <a:cxn ang="0">
                  <a:pos x="100" y="764"/>
                </a:cxn>
                <a:cxn ang="0">
                  <a:pos x="69" y="764"/>
                </a:cxn>
                <a:cxn ang="0">
                  <a:pos x="41" y="764"/>
                </a:cxn>
                <a:cxn ang="0">
                  <a:pos x="20" y="766"/>
                </a:cxn>
                <a:cxn ang="0">
                  <a:pos x="7" y="766"/>
                </a:cxn>
                <a:cxn ang="0">
                  <a:pos x="7" y="725"/>
                </a:cxn>
                <a:cxn ang="0">
                  <a:pos x="50" y="725"/>
                </a:cxn>
                <a:cxn ang="0">
                  <a:pos x="87" y="723"/>
                </a:cxn>
                <a:cxn ang="0">
                  <a:pos x="114" y="722"/>
                </a:cxn>
                <a:cxn ang="0">
                  <a:pos x="134" y="718"/>
                </a:cxn>
                <a:cxn ang="0">
                  <a:pos x="148" y="712"/>
                </a:cxn>
                <a:cxn ang="0">
                  <a:pos x="155" y="705"/>
                </a:cxn>
                <a:cxn ang="0">
                  <a:pos x="160" y="696"/>
                </a:cxn>
                <a:cxn ang="0">
                  <a:pos x="160" y="685"/>
                </a:cxn>
                <a:cxn ang="0">
                  <a:pos x="162" y="670"/>
                </a:cxn>
                <a:cxn ang="0">
                  <a:pos x="162" y="85"/>
                </a:cxn>
                <a:cxn ang="0">
                  <a:pos x="125" y="100"/>
                </a:cxn>
                <a:cxn ang="0">
                  <a:pos x="87" y="109"/>
                </a:cxn>
                <a:cxn ang="0">
                  <a:pos x="52" y="114"/>
                </a:cxn>
                <a:cxn ang="0">
                  <a:pos x="21" y="116"/>
                </a:cxn>
                <a:cxn ang="0">
                  <a:pos x="0" y="116"/>
                </a:cxn>
                <a:cxn ang="0">
                  <a:pos x="0" y="76"/>
                </a:cxn>
                <a:cxn ang="0">
                  <a:pos x="23" y="76"/>
                </a:cxn>
                <a:cxn ang="0">
                  <a:pos x="52" y="74"/>
                </a:cxn>
                <a:cxn ang="0">
                  <a:pos x="84" y="68"/>
                </a:cxn>
                <a:cxn ang="0">
                  <a:pos x="118" y="61"/>
                </a:cxn>
                <a:cxn ang="0">
                  <a:pos x="153" y="48"/>
                </a:cxn>
                <a:cxn ang="0">
                  <a:pos x="187" y="28"/>
                </a:cxn>
                <a:cxn ang="0">
                  <a:pos x="219" y="0"/>
                </a:cxn>
              </a:cxnLst>
              <a:rect l="0" t="0" r="r" b="b"/>
              <a:pathLst>
                <a:path w="408" h="766">
                  <a:moveTo>
                    <a:pt x="219" y="0"/>
                  </a:moveTo>
                  <a:lnTo>
                    <a:pt x="237" y="2"/>
                  </a:lnTo>
                  <a:lnTo>
                    <a:pt x="248" y="6"/>
                  </a:lnTo>
                  <a:lnTo>
                    <a:pt x="253" y="15"/>
                  </a:lnTo>
                  <a:lnTo>
                    <a:pt x="253" y="33"/>
                  </a:lnTo>
                  <a:lnTo>
                    <a:pt x="253" y="33"/>
                  </a:lnTo>
                  <a:lnTo>
                    <a:pt x="253" y="670"/>
                  </a:lnTo>
                  <a:lnTo>
                    <a:pt x="253" y="685"/>
                  </a:lnTo>
                  <a:lnTo>
                    <a:pt x="255" y="696"/>
                  </a:lnTo>
                  <a:lnTo>
                    <a:pt x="258" y="705"/>
                  </a:lnTo>
                  <a:lnTo>
                    <a:pt x="267" y="712"/>
                  </a:lnTo>
                  <a:lnTo>
                    <a:pt x="280" y="718"/>
                  </a:lnTo>
                  <a:lnTo>
                    <a:pt x="301" y="722"/>
                  </a:lnTo>
                  <a:lnTo>
                    <a:pt x="328" y="723"/>
                  </a:lnTo>
                  <a:lnTo>
                    <a:pt x="365" y="725"/>
                  </a:lnTo>
                  <a:lnTo>
                    <a:pt x="408" y="725"/>
                  </a:lnTo>
                  <a:lnTo>
                    <a:pt x="408" y="766"/>
                  </a:lnTo>
                  <a:lnTo>
                    <a:pt x="394" y="766"/>
                  </a:lnTo>
                  <a:lnTo>
                    <a:pt x="371" y="764"/>
                  </a:lnTo>
                  <a:lnTo>
                    <a:pt x="342" y="764"/>
                  </a:lnTo>
                  <a:lnTo>
                    <a:pt x="310" y="764"/>
                  </a:lnTo>
                  <a:lnTo>
                    <a:pt x="278" y="762"/>
                  </a:lnTo>
                  <a:lnTo>
                    <a:pt x="249" y="762"/>
                  </a:lnTo>
                  <a:lnTo>
                    <a:pt x="225" y="760"/>
                  </a:lnTo>
                  <a:lnTo>
                    <a:pt x="207" y="760"/>
                  </a:lnTo>
                  <a:lnTo>
                    <a:pt x="187" y="760"/>
                  </a:lnTo>
                  <a:lnTo>
                    <a:pt x="160" y="762"/>
                  </a:lnTo>
                  <a:lnTo>
                    <a:pt x="132" y="762"/>
                  </a:lnTo>
                  <a:lnTo>
                    <a:pt x="100" y="764"/>
                  </a:lnTo>
                  <a:lnTo>
                    <a:pt x="69" y="764"/>
                  </a:lnTo>
                  <a:lnTo>
                    <a:pt x="41" y="764"/>
                  </a:lnTo>
                  <a:lnTo>
                    <a:pt x="20" y="766"/>
                  </a:lnTo>
                  <a:lnTo>
                    <a:pt x="7" y="766"/>
                  </a:lnTo>
                  <a:lnTo>
                    <a:pt x="7" y="725"/>
                  </a:lnTo>
                  <a:lnTo>
                    <a:pt x="50" y="725"/>
                  </a:lnTo>
                  <a:lnTo>
                    <a:pt x="87" y="723"/>
                  </a:lnTo>
                  <a:lnTo>
                    <a:pt x="114" y="722"/>
                  </a:lnTo>
                  <a:lnTo>
                    <a:pt x="134" y="718"/>
                  </a:lnTo>
                  <a:lnTo>
                    <a:pt x="148" y="712"/>
                  </a:lnTo>
                  <a:lnTo>
                    <a:pt x="155" y="705"/>
                  </a:lnTo>
                  <a:lnTo>
                    <a:pt x="160" y="696"/>
                  </a:lnTo>
                  <a:lnTo>
                    <a:pt x="160" y="685"/>
                  </a:lnTo>
                  <a:lnTo>
                    <a:pt x="162" y="670"/>
                  </a:lnTo>
                  <a:lnTo>
                    <a:pt x="162" y="85"/>
                  </a:lnTo>
                  <a:lnTo>
                    <a:pt x="125" y="100"/>
                  </a:lnTo>
                  <a:lnTo>
                    <a:pt x="87" y="109"/>
                  </a:lnTo>
                  <a:lnTo>
                    <a:pt x="52" y="114"/>
                  </a:lnTo>
                  <a:lnTo>
                    <a:pt x="21" y="116"/>
                  </a:lnTo>
                  <a:lnTo>
                    <a:pt x="0" y="116"/>
                  </a:lnTo>
                  <a:lnTo>
                    <a:pt x="0" y="76"/>
                  </a:lnTo>
                  <a:lnTo>
                    <a:pt x="23" y="76"/>
                  </a:lnTo>
                  <a:lnTo>
                    <a:pt x="52" y="74"/>
                  </a:lnTo>
                  <a:lnTo>
                    <a:pt x="84" y="68"/>
                  </a:lnTo>
                  <a:lnTo>
                    <a:pt x="118" y="61"/>
                  </a:lnTo>
                  <a:lnTo>
                    <a:pt x="153" y="48"/>
                  </a:lnTo>
                  <a:lnTo>
                    <a:pt x="187" y="2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0" name="Freeform 8"/>
            <p:cNvSpPr>
              <a:spLocks/>
            </p:cNvSpPr>
            <p:nvPr/>
          </p:nvSpPr>
          <p:spPr bwMode="auto">
            <a:xfrm>
              <a:off x="5656" y="3890"/>
              <a:ext cx="616" cy="1625"/>
            </a:xfrm>
            <a:custGeom>
              <a:avLst/>
              <a:gdLst/>
              <a:ahLst/>
              <a:cxnLst>
                <a:cxn ang="0">
                  <a:pos x="584" y="0"/>
                </a:cxn>
                <a:cxn ang="0">
                  <a:pos x="600" y="5"/>
                </a:cxn>
                <a:cxn ang="0">
                  <a:pos x="611" y="16"/>
                </a:cxn>
                <a:cxn ang="0">
                  <a:pos x="616" y="33"/>
                </a:cxn>
                <a:cxn ang="0">
                  <a:pos x="616" y="34"/>
                </a:cxn>
                <a:cxn ang="0">
                  <a:pos x="616" y="36"/>
                </a:cxn>
                <a:cxn ang="0">
                  <a:pos x="615" y="38"/>
                </a:cxn>
                <a:cxn ang="0">
                  <a:pos x="615" y="42"/>
                </a:cxn>
                <a:cxn ang="0">
                  <a:pos x="613" y="47"/>
                </a:cxn>
                <a:cxn ang="0">
                  <a:pos x="611" y="53"/>
                </a:cxn>
                <a:cxn ang="0">
                  <a:pos x="609" y="60"/>
                </a:cxn>
                <a:cxn ang="0">
                  <a:pos x="609" y="60"/>
                </a:cxn>
                <a:cxn ang="0">
                  <a:pos x="67" y="1587"/>
                </a:cxn>
                <a:cxn ang="0">
                  <a:pos x="60" y="1605"/>
                </a:cxn>
                <a:cxn ang="0">
                  <a:pos x="53" y="1616"/>
                </a:cxn>
                <a:cxn ang="0">
                  <a:pos x="44" y="1623"/>
                </a:cxn>
                <a:cxn ang="0">
                  <a:pos x="32" y="1625"/>
                </a:cxn>
                <a:cxn ang="0">
                  <a:pos x="16" y="1622"/>
                </a:cxn>
                <a:cxn ang="0">
                  <a:pos x="5" y="1609"/>
                </a:cxn>
                <a:cxn ang="0">
                  <a:pos x="0" y="1592"/>
                </a:cxn>
                <a:cxn ang="0">
                  <a:pos x="0" y="1592"/>
                </a:cxn>
                <a:cxn ang="0">
                  <a:pos x="0" y="1590"/>
                </a:cxn>
                <a:cxn ang="0">
                  <a:pos x="2" y="1587"/>
                </a:cxn>
                <a:cxn ang="0">
                  <a:pos x="2" y="1581"/>
                </a:cxn>
                <a:cxn ang="0">
                  <a:pos x="5" y="1574"/>
                </a:cxn>
                <a:cxn ang="0">
                  <a:pos x="7" y="1565"/>
                </a:cxn>
                <a:cxn ang="0">
                  <a:pos x="556" y="14"/>
                </a:cxn>
                <a:cxn ang="0">
                  <a:pos x="559" y="9"/>
                </a:cxn>
                <a:cxn ang="0">
                  <a:pos x="565" y="5"/>
                </a:cxn>
                <a:cxn ang="0">
                  <a:pos x="572" y="1"/>
                </a:cxn>
                <a:cxn ang="0">
                  <a:pos x="577" y="0"/>
                </a:cxn>
                <a:cxn ang="0">
                  <a:pos x="584" y="0"/>
                </a:cxn>
              </a:cxnLst>
              <a:rect l="0" t="0" r="r" b="b"/>
              <a:pathLst>
                <a:path w="616" h="1625">
                  <a:moveTo>
                    <a:pt x="584" y="0"/>
                  </a:moveTo>
                  <a:lnTo>
                    <a:pt x="600" y="5"/>
                  </a:lnTo>
                  <a:lnTo>
                    <a:pt x="611" y="16"/>
                  </a:lnTo>
                  <a:lnTo>
                    <a:pt x="616" y="33"/>
                  </a:lnTo>
                  <a:lnTo>
                    <a:pt x="616" y="34"/>
                  </a:lnTo>
                  <a:lnTo>
                    <a:pt x="616" y="36"/>
                  </a:lnTo>
                  <a:lnTo>
                    <a:pt x="615" y="38"/>
                  </a:lnTo>
                  <a:lnTo>
                    <a:pt x="615" y="42"/>
                  </a:lnTo>
                  <a:lnTo>
                    <a:pt x="613" y="47"/>
                  </a:lnTo>
                  <a:lnTo>
                    <a:pt x="611" y="53"/>
                  </a:lnTo>
                  <a:lnTo>
                    <a:pt x="609" y="60"/>
                  </a:lnTo>
                  <a:lnTo>
                    <a:pt x="609" y="60"/>
                  </a:lnTo>
                  <a:lnTo>
                    <a:pt x="67" y="1587"/>
                  </a:lnTo>
                  <a:lnTo>
                    <a:pt x="60" y="1605"/>
                  </a:lnTo>
                  <a:lnTo>
                    <a:pt x="53" y="1616"/>
                  </a:lnTo>
                  <a:lnTo>
                    <a:pt x="44" y="1623"/>
                  </a:lnTo>
                  <a:lnTo>
                    <a:pt x="32" y="1625"/>
                  </a:lnTo>
                  <a:lnTo>
                    <a:pt x="16" y="1622"/>
                  </a:lnTo>
                  <a:lnTo>
                    <a:pt x="5" y="1609"/>
                  </a:lnTo>
                  <a:lnTo>
                    <a:pt x="0" y="1592"/>
                  </a:lnTo>
                  <a:lnTo>
                    <a:pt x="0" y="1592"/>
                  </a:lnTo>
                  <a:lnTo>
                    <a:pt x="0" y="1590"/>
                  </a:lnTo>
                  <a:lnTo>
                    <a:pt x="2" y="1587"/>
                  </a:lnTo>
                  <a:lnTo>
                    <a:pt x="2" y="1581"/>
                  </a:lnTo>
                  <a:lnTo>
                    <a:pt x="5" y="1574"/>
                  </a:lnTo>
                  <a:lnTo>
                    <a:pt x="7" y="1565"/>
                  </a:lnTo>
                  <a:lnTo>
                    <a:pt x="556" y="14"/>
                  </a:lnTo>
                  <a:lnTo>
                    <a:pt x="559" y="9"/>
                  </a:lnTo>
                  <a:lnTo>
                    <a:pt x="565" y="5"/>
                  </a:lnTo>
                  <a:lnTo>
                    <a:pt x="572" y="1"/>
                  </a:lnTo>
                  <a:lnTo>
                    <a:pt x="577" y="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1" name="Freeform 9"/>
            <p:cNvSpPr>
              <a:spLocks/>
            </p:cNvSpPr>
            <p:nvPr/>
          </p:nvSpPr>
          <p:spPr bwMode="auto">
            <a:xfrm>
              <a:off x="6415" y="4390"/>
              <a:ext cx="645" cy="736"/>
            </a:xfrm>
            <a:custGeom>
              <a:avLst/>
              <a:gdLst/>
              <a:ahLst/>
              <a:cxnLst>
                <a:cxn ang="0">
                  <a:pos x="234" y="17"/>
                </a:cxn>
                <a:cxn ang="0">
                  <a:pos x="301" y="90"/>
                </a:cxn>
                <a:cxn ang="0">
                  <a:pos x="346" y="81"/>
                </a:cxn>
                <a:cxn ang="0">
                  <a:pos x="433" y="17"/>
                </a:cxn>
                <a:cxn ang="0">
                  <a:pos x="551" y="4"/>
                </a:cxn>
                <a:cxn ang="0">
                  <a:pos x="629" y="54"/>
                </a:cxn>
                <a:cxn ang="0">
                  <a:pos x="642" y="133"/>
                </a:cxn>
                <a:cxn ang="0">
                  <a:pos x="601" y="191"/>
                </a:cxn>
                <a:cxn ang="0">
                  <a:pos x="535" y="199"/>
                </a:cxn>
                <a:cxn ang="0">
                  <a:pos x="499" y="162"/>
                </a:cxn>
                <a:cxn ang="0">
                  <a:pos x="512" y="98"/>
                </a:cxn>
                <a:cxn ang="0">
                  <a:pos x="581" y="57"/>
                </a:cxn>
                <a:cxn ang="0">
                  <a:pos x="554" y="44"/>
                </a:cxn>
                <a:cxn ang="0">
                  <a:pos x="481" y="39"/>
                </a:cxn>
                <a:cxn ang="0">
                  <a:pos x="410" y="72"/>
                </a:cxn>
                <a:cxn ang="0">
                  <a:pos x="371" y="107"/>
                </a:cxn>
                <a:cxn ang="0">
                  <a:pos x="324" y="173"/>
                </a:cxn>
                <a:cxn ang="0">
                  <a:pos x="298" y="222"/>
                </a:cxn>
                <a:cxn ang="0">
                  <a:pos x="278" y="309"/>
                </a:cxn>
                <a:cxn ang="0">
                  <a:pos x="255" y="410"/>
                </a:cxn>
                <a:cxn ang="0">
                  <a:pos x="241" y="468"/>
                </a:cxn>
                <a:cxn ang="0">
                  <a:pos x="219" y="556"/>
                </a:cxn>
                <a:cxn ang="0">
                  <a:pos x="196" y="646"/>
                </a:cxn>
                <a:cxn ang="0">
                  <a:pos x="184" y="690"/>
                </a:cxn>
                <a:cxn ang="0">
                  <a:pos x="152" y="731"/>
                </a:cxn>
                <a:cxn ang="0">
                  <a:pos x="109" y="734"/>
                </a:cxn>
                <a:cxn ang="0">
                  <a:pos x="78" y="694"/>
                </a:cxn>
                <a:cxn ang="0">
                  <a:pos x="87" y="656"/>
                </a:cxn>
                <a:cxn ang="0">
                  <a:pos x="94" y="622"/>
                </a:cxn>
                <a:cxn ang="0">
                  <a:pos x="201" y="184"/>
                </a:cxn>
                <a:cxn ang="0">
                  <a:pos x="210" y="127"/>
                </a:cxn>
                <a:cxn ang="0">
                  <a:pos x="203" y="65"/>
                </a:cxn>
                <a:cxn ang="0">
                  <a:pos x="175" y="37"/>
                </a:cxn>
                <a:cxn ang="0">
                  <a:pos x="118" y="54"/>
                </a:cxn>
                <a:cxn ang="0">
                  <a:pos x="71" y="142"/>
                </a:cxn>
                <a:cxn ang="0">
                  <a:pos x="41" y="248"/>
                </a:cxn>
                <a:cxn ang="0">
                  <a:pos x="27" y="267"/>
                </a:cxn>
                <a:cxn ang="0">
                  <a:pos x="16" y="267"/>
                </a:cxn>
                <a:cxn ang="0">
                  <a:pos x="5" y="263"/>
                </a:cxn>
                <a:cxn ang="0">
                  <a:pos x="0" y="252"/>
                </a:cxn>
                <a:cxn ang="0">
                  <a:pos x="11" y="204"/>
                </a:cxn>
                <a:cxn ang="0">
                  <a:pos x="37" y="120"/>
                </a:cxn>
                <a:cxn ang="0">
                  <a:pos x="66" y="63"/>
                </a:cxn>
                <a:cxn ang="0">
                  <a:pos x="114" y="13"/>
                </a:cxn>
              </a:cxnLst>
              <a:rect l="0" t="0" r="r" b="b"/>
              <a:pathLst>
                <a:path w="645" h="736">
                  <a:moveTo>
                    <a:pt x="166" y="0"/>
                  </a:moveTo>
                  <a:lnTo>
                    <a:pt x="201" y="4"/>
                  </a:lnTo>
                  <a:lnTo>
                    <a:pt x="234" y="17"/>
                  </a:lnTo>
                  <a:lnTo>
                    <a:pt x="262" y="35"/>
                  </a:lnTo>
                  <a:lnTo>
                    <a:pt x="283" y="61"/>
                  </a:lnTo>
                  <a:lnTo>
                    <a:pt x="301" y="90"/>
                  </a:lnTo>
                  <a:lnTo>
                    <a:pt x="310" y="125"/>
                  </a:lnTo>
                  <a:lnTo>
                    <a:pt x="326" y="105"/>
                  </a:lnTo>
                  <a:lnTo>
                    <a:pt x="346" y="81"/>
                  </a:lnTo>
                  <a:lnTo>
                    <a:pt x="371" y="57"/>
                  </a:lnTo>
                  <a:lnTo>
                    <a:pt x="399" y="35"/>
                  </a:lnTo>
                  <a:lnTo>
                    <a:pt x="433" y="17"/>
                  </a:lnTo>
                  <a:lnTo>
                    <a:pt x="471" y="6"/>
                  </a:lnTo>
                  <a:lnTo>
                    <a:pt x="513" y="0"/>
                  </a:lnTo>
                  <a:lnTo>
                    <a:pt x="551" y="4"/>
                  </a:lnTo>
                  <a:lnTo>
                    <a:pt x="583" y="15"/>
                  </a:lnTo>
                  <a:lnTo>
                    <a:pt x="610" y="32"/>
                  </a:lnTo>
                  <a:lnTo>
                    <a:pt x="629" y="54"/>
                  </a:lnTo>
                  <a:lnTo>
                    <a:pt x="642" y="78"/>
                  </a:lnTo>
                  <a:lnTo>
                    <a:pt x="645" y="105"/>
                  </a:lnTo>
                  <a:lnTo>
                    <a:pt x="642" y="133"/>
                  </a:lnTo>
                  <a:lnTo>
                    <a:pt x="633" y="156"/>
                  </a:lnTo>
                  <a:lnTo>
                    <a:pt x="618" y="177"/>
                  </a:lnTo>
                  <a:lnTo>
                    <a:pt x="601" y="191"/>
                  </a:lnTo>
                  <a:lnTo>
                    <a:pt x="579" y="199"/>
                  </a:lnTo>
                  <a:lnTo>
                    <a:pt x="558" y="202"/>
                  </a:lnTo>
                  <a:lnTo>
                    <a:pt x="535" y="199"/>
                  </a:lnTo>
                  <a:lnTo>
                    <a:pt x="517" y="189"/>
                  </a:lnTo>
                  <a:lnTo>
                    <a:pt x="506" y="177"/>
                  </a:lnTo>
                  <a:lnTo>
                    <a:pt x="499" y="162"/>
                  </a:lnTo>
                  <a:lnTo>
                    <a:pt x="497" y="147"/>
                  </a:lnTo>
                  <a:lnTo>
                    <a:pt x="501" y="122"/>
                  </a:lnTo>
                  <a:lnTo>
                    <a:pt x="512" y="98"/>
                  </a:lnTo>
                  <a:lnTo>
                    <a:pt x="529" y="79"/>
                  </a:lnTo>
                  <a:lnTo>
                    <a:pt x="553" y="65"/>
                  </a:lnTo>
                  <a:lnTo>
                    <a:pt x="581" y="57"/>
                  </a:lnTo>
                  <a:lnTo>
                    <a:pt x="577" y="56"/>
                  </a:lnTo>
                  <a:lnTo>
                    <a:pt x="569" y="50"/>
                  </a:lnTo>
                  <a:lnTo>
                    <a:pt x="554" y="44"/>
                  </a:lnTo>
                  <a:lnTo>
                    <a:pt x="537" y="39"/>
                  </a:lnTo>
                  <a:lnTo>
                    <a:pt x="513" y="37"/>
                  </a:lnTo>
                  <a:lnTo>
                    <a:pt x="481" y="39"/>
                  </a:lnTo>
                  <a:lnTo>
                    <a:pt x="453" y="48"/>
                  </a:lnTo>
                  <a:lnTo>
                    <a:pt x="430" y="59"/>
                  </a:lnTo>
                  <a:lnTo>
                    <a:pt x="410" y="72"/>
                  </a:lnTo>
                  <a:lnTo>
                    <a:pt x="396" y="83"/>
                  </a:lnTo>
                  <a:lnTo>
                    <a:pt x="387" y="90"/>
                  </a:lnTo>
                  <a:lnTo>
                    <a:pt x="371" y="107"/>
                  </a:lnTo>
                  <a:lnTo>
                    <a:pt x="355" y="129"/>
                  </a:lnTo>
                  <a:lnTo>
                    <a:pt x="339" y="151"/>
                  </a:lnTo>
                  <a:lnTo>
                    <a:pt x="324" y="173"/>
                  </a:lnTo>
                  <a:lnTo>
                    <a:pt x="312" y="195"/>
                  </a:lnTo>
                  <a:lnTo>
                    <a:pt x="303" y="211"/>
                  </a:lnTo>
                  <a:lnTo>
                    <a:pt x="298" y="222"/>
                  </a:lnTo>
                  <a:lnTo>
                    <a:pt x="292" y="246"/>
                  </a:lnTo>
                  <a:lnTo>
                    <a:pt x="285" y="276"/>
                  </a:lnTo>
                  <a:lnTo>
                    <a:pt x="278" y="309"/>
                  </a:lnTo>
                  <a:lnTo>
                    <a:pt x="269" y="344"/>
                  </a:lnTo>
                  <a:lnTo>
                    <a:pt x="262" y="377"/>
                  </a:lnTo>
                  <a:lnTo>
                    <a:pt x="255" y="410"/>
                  </a:lnTo>
                  <a:lnTo>
                    <a:pt x="248" y="435"/>
                  </a:lnTo>
                  <a:lnTo>
                    <a:pt x="246" y="448"/>
                  </a:lnTo>
                  <a:lnTo>
                    <a:pt x="241" y="468"/>
                  </a:lnTo>
                  <a:lnTo>
                    <a:pt x="234" y="494"/>
                  </a:lnTo>
                  <a:lnTo>
                    <a:pt x="226" y="523"/>
                  </a:lnTo>
                  <a:lnTo>
                    <a:pt x="219" y="556"/>
                  </a:lnTo>
                  <a:lnTo>
                    <a:pt x="210" y="588"/>
                  </a:lnTo>
                  <a:lnTo>
                    <a:pt x="203" y="619"/>
                  </a:lnTo>
                  <a:lnTo>
                    <a:pt x="196" y="646"/>
                  </a:lnTo>
                  <a:lnTo>
                    <a:pt x="191" y="668"/>
                  </a:lnTo>
                  <a:lnTo>
                    <a:pt x="185" y="685"/>
                  </a:lnTo>
                  <a:lnTo>
                    <a:pt x="184" y="690"/>
                  </a:lnTo>
                  <a:lnTo>
                    <a:pt x="175" y="709"/>
                  </a:lnTo>
                  <a:lnTo>
                    <a:pt x="164" y="722"/>
                  </a:lnTo>
                  <a:lnTo>
                    <a:pt x="152" y="731"/>
                  </a:lnTo>
                  <a:lnTo>
                    <a:pt x="137" y="736"/>
                  </a:lnTo>
                  <a:lnTo>
                    <a:pt x="127" y="736"/>
                  </a:lnTo>
                  <a:lnTo>
                    <a:pt x="109" y="734"/>
                  </a:lnTo>
                  <a:lnTo>
                    <a:pt x="93" y="725"/>
                  </a:lnTo>
                  <a:lnTo>
                    <a:pt x="84" y="712"/>
                  </a:lnTo>
                  <a:lnTo>
                    <a:pt x="78" y="694"/>
                  </a:lnTo>
                  <a:lnTo>
                    <a:pt x="80" y="685"/>
                  </a:lnTo>
                  <a:lnTo>
                    <a:pt x="84" y="672"/>
                  </a:lnTo>
                  <a:lnTo>
                    <a:pt x="87" y="656"/>
                  </a:lnTo>
                  <a:lnTo>
                    <a:pt x="91" y="639"/>
                  </a:lnTo>
                  <a:lnTo>
                    <a:pt x="94" y="622"/>
                  </a:lnTo>
                  <a:lnTo>
                    <a:pt x="94" y="622"/>
                  </a:lnTo>
                  <a:lnTo>
                    <a:pt x="185" y="248"/>
                  </a:lnTo>
                  <a:lnTo>
                    <a:pt x="194" y="211"/>
                  </a:lnTo>
                  <a:lnTo>
                    <a:pt x="201" y="184"/>
                  </a:lnTo>
                  <a:lnTo>
                    <a:pt x="207" y="162"/>
                  </a:lnTo>
                  <a:lnTo>
                    <a:pt x="209" y="144"/>
                  </a:lnTo>
                  <a:lnTo>
                    <a:pt x="210" y="127"/>
                  </a:lnTo>
                  <a:lnTo>
                    <a:pt x="210" y="111"/>
                  </a:lnTo>
                  <a:lnTo>
                    <a:pt x="209" y="83"/>
                  </a:lnTo>
                  <a:lnTo>
                    <a:pt x="203" y="65"/>
                  </a:lnTo>
                  <a:lnTo>
                    <a:pt x="196" y="50"/>
                  </a:lnTo>
                  <a:lnTo>
                    <a:pt x="185" y="43"/>
                  </a:lnTo>
                  <a:lnTo>
                    <a:pt x="175" y="37"/>
                  </a:lnTo>
                  <a:lnTo>
                    <a:pt x="160" y="37"/>
                  </a:lnTo>
                  <a:lnTo>
                    <a:pt x="139" y="41"/>
                  </a:lnTo>
                  <a:lnTo>
                    <a:pt x="118" y="54"/>
                  </a:lnTo>
                  <a:lnTo>
                    <a:pt x="102" y="76"/>
                  </a:lnTo>
                  <a:lnTo>
                    <a:pt x="86" y="105"/>
                  </a:lnTo>
                  <a:lnTo>
                    <a:pt x="71" y="142"/>
                  </a:lnTo>
                  <a:lnTo>
                    <a:pt x="59" y="182"/>
                  </a:lnTo>
                  <a:lnTo>
                    <a:pt x="46" y="232"/>
                  </a:lnTo>
                  <a:lnTo>
                    <a:pt x="41" y="248"/>
                  </a:lnTo>
                  <a:lnTo>
                    <a:pt x="37" y="259"/>
                  </a:lnTo>
                  <a:lnTo>
                    <a:pt x="32" y="265"/>
                  </a:lnTo>
                  <a:lnTo>
                    <a:pt x="27" y="267"/>
                  </a:lnTo>
                  <a:lnTo>
                    <a:pt x="20" y="267"/>
                  </a:lnTo>
                  <a:lnTo>
                    <a:pt x="18" y="267"/>
                  </a:lnTo>
                  <a:lnTo>
                    <a:pt x="16" y="267"/>
                  </a:lnTo>
                  <a:lnTo>
                    <a:pt x="12" y="267"/>
                  </a:lnTo>
                  <a:lnTo>
                    <a:pt x="9" y="265"/>
                  </a:lnTo>
                  <a:lnTo>
                    <a:pt x="5" y="263"/>
                  </a:lnTo>
                  <a:lnTo>
                    <a:pt x="2" y="261"/>
                  </a:lnTo>
                  <a:lnTo>
                    <a:pt x="0" y="256"/>
                  </a:lnTo>
                  <a:lnTo>
                    <a:pt x="0" y="252"/>
                  </a:lnTo>
                  <a:lnTo>
                    <a:pt x="2" y="244"/>
                  </a:lnTo>
                  <a:lnTo>
                    <a:pt x="5" y="228"/>
                  </a:lnTo>
                  <a:lnTo>
                    <a:pt x="11" y="204"/>
                  </a:lnTo>
                  <a:lnTo>
                    <a:pt x="18" y="177"/>
                  </a:lnTo>
                  <a:lnTo>
                    <a:pt x="29" y="147"/>
                  </a:lnTo>
                  <a:lnTo>
                    <a:pt x="37" y="120"/>
                  </a:lnTo>
                  <a:lnTo>
                    <a:pt x="50" y="92"/>
                  </a:lnTo>
                  <a:lnTo>
                    <a:pt x="57" y="79"/>
                  </a:lnTo>
                  <a:lnTo>
                    <a:pt x="66" y="63"/>
                  </a:lnTo>
                  <a:lnTo>
                    <a:pt x="78" y="44"/>
                  </a:lnTo>
                  <a:lnTo>
                    <a:pt x="94" y="28"/>
                  </a:lnTo>
                  <a:lnTo>
                    <a:pt x="114" y="13"/>
                  </a:lnTo>
                  <a:lnTo>
                    <a:pt x="137" y="4"/>
                  </a:lnTo>
                  <a:lnTo>
                    <a:pt x="16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2" name="Freeform 10"/>
            <p:cNvSpPr>
              <a:spLocks/>
            </p:cNvSpPr>
            <p:nvPr/>
          </p:nvSpPr>
          <p:spPr bwMode="auto">
            <a:xfrm>
              <a:off x="7146" y="4579"/>
              <a:ext cx="497" cy="766"/>
            </a:xfrm>
            <a:custGeom>
              <a:avLst/>
              <a:gdLst/>
              <a:ahLst/>
              <a:cxnLst>
                <a:cxn ang="0">
                  <a:pos x="280" y="4"/>
                </a:cxn>
                <a:cxn ang="0">
                  <a:pos x="365" y="28"/>
                </a:cxn>
                <a:cxn ang="0">
                  <a:pos x="435" y="76"/>
                </a:cxn>
                <a:cxn ang="0">
                  <a:pos x="479" y="142"/>
                </a:cxn>
                <a:cxn ang="0">
                  <a:pos x="497" y="226"/>
                </a:cxn>
                <a:cxn ang="0">
                  <a:pos x="483" y="301"/>
                </a:cxn>
                <a:cxn ang="0">
                  <a:pos x="447" y="366"/>
                </a:cxn>
                <a:cxn ang="0">
                  <a:pos x="395" y="422"/>
                </a:cxn>
                <a:cxn ang="0">
                  <a:pos x="335" y="474"/>
                </a:cxn>
                <a:cxn ang="0">
                  <a:pos x="289" y="512"/>
                </a:cxn>
                <a:cxn ang="0">
                  <a:pos x="242" y="551"/>
                </a:cxn>
                <a:cxn ang="0">
                  <a:pos x="187" y="600"/>
                </a:cxn>
                <a:cxn ang="0">
                  <a:pos x="112" y="668"/>
                </a:cxn>
                <a:cxn ang="0">
                  <a:pos x="330" y="668"/>
                </a:cxn>
                <a:cxn ang="0">
                  <a:pos x="376" y="667"/>
                </a:cxn>
                <a:cxn ang="0">
                  <a:pos x="419" y="665"/>
                </a:cxn>
                <a:cxn ang="0">
                  <a:pos x="436" y="648"/>
                </a:cxn>
                <a:cxn ang="0">
                  <a:pos x="449" y="600"/>
                </a:cxn>
                <a:cxn ang="0">
                  <a:pos x="456" y="556"/>
                </a:cxn>
                <a:cxn ang="0">
                  <a:pos x="497" y="556"/>
                </a:cxn>
                <a:cxn ang="0">
                  <a:pos x="0" y="766"/>
                </a:cxn>
                <a:cxn ang="0">
                  <a:pos x="2" y="734"/>
                </a:cxn>
                <a:cxn ang="0">
                  <a:pos x="12" y="720"/>
                </a:cxn>
                <a:cxn ang="0">
                  <a:pos x="297" y="426"/>
                </a:cxn>
                <a:cxn ang="0">
                  <a:pos x="338" y="373"/>
                </a:cxn>
                <a:cxn ang="0">
                  <a:pos x="372" y="307"/>
                </a:cxn>
                <a:cxn ang="0">
                  <a:pos x="387" y="226"/>
                </a:cxn>
                <a:cxn ang="0">
                  <a:pos x="376" y="158"/>
                </a:cxn>
                <a:cxn ang="0">
                  <a:pos x="344" y="100"/>
                </a:cxn>
                <a:cxn ang="0">
                  <a:pos x="290" y="57"/>
                </a:cxn>
                <a:cxn ang="0">
                  <a:pos x="215" y="43"/>
                </a:cxn>
                <a:cxn ang="0">
                  <a:pos x="167" y="48"/>
                </a:cxn>
                <a:cxn ang="0">
                  <a:pos x="116" y="72"/>
                </a:cxn>
                <a:cxn ang="0">
                  <a:pos x="71" y="118"/>
                </a:cxn>
                <a:cxn ang="0">
                  <a:pos x="76" y="151"/>
                </a:cxn>
                <a:cxn ang="0">
                  <a:pos x="103" y="167"/>
                </a:cxn>
                <a:cxn ang="0">
                  <a:pos x="116" y="189"/>
                </a:cxn>
                <a:cxn ang="0">
                  <a:pos x="119" y="211"/>
                </a:cxn>
                <a:cxn ang="0">
                  <a:pos x="105" y="250"/>
                </a:cxn>
                <a:cxn ang="0">
                  <a:pos x="76" y="270"/>
                </a:cxn>
                <a:cxn ang="0">
                  <a:pos x="53" y="272"/>
                </a:cxn>
                <a:cxn ang="0">
                  <a:pos x="32" y="265"/>
                </a:cxn>
                <a:cxn ang="0">
                  <a:pos x="10" y="246"/>
                </a:cxn>
                <a:cxn ang="0">
                  <a:pos x="0" y="208"/>
                </a:cxn>
                <a:cxn ang="0">
                  <a:pos x="16" y="131"/>
                </a:cxn>
                <a:cxn ang="0">
                  <a:pos x="64" y="65"/>
                </a:cxn>
                <a:cxn ang="0">
                  <a:pos x="137" y="19"/>
                </a:cxn>
                <a:cxn ang="0">
                  <a:pos x="233" y="0"/>
                </a:cxn>
              </a:cxnLst>
              <a:rect l="0" t="0" r="r" b="b"/>
              <a:pathLst>
                <a:path w="497" h="766">
                  <a:moveTo>
                    <a:pt x="233" y="0"/>
                  </a:moveTo>
                  <a:lnTo>
                    <a:pt x="280" y="4"/>
                  </a:lnTo>
                  <a:lnTo>
                    <a:pt x="324" y="13"/>
                  </a:lnTo>
                  <a:lnTo>
                    <a:pt x="365" y="28"/>
                  </a:lnTo>
                  <a:lnTo>
                    <a:pt x="403" y="50"/>
                  </a:lnTo>
                  <a:lnTo>
                    <a:pt x="435" y="76"/>
                  </a:lnTo>
                  <a:lnTo>
                    <a:pt x="460" y="107"/>
                  </a:lnTo>
                  <a:lnTo>
                    <a:pt x="479" y="142"/>
                  </a:lnTo>
                  <a:lnTo>
                    <a:pt x="492" y="182"/>
                  </a:lnTo>
                  <a:lnTo>
                    <a:pt x="497" y="226"/>
                  </a:lnTo>
                  <a:lnTo>
                    <a:pt x="493" y="265"/>
                  </a:lnTo>
                  <a:lnTo>
                    <a:pt x="483" y="301"/>
                  </a:lnTo>
                  <a:lnTo>
                    <a:pt x="467" y="334"/>
                  </a:lnTo>
                  <a:lnTo>
                    <a:pt x="447" y="366"/>
                  </a:lnTo>
                  <a:lnTo>
                    <a:pt x="422" y="395"/>
                  </a:lnTo>
                  <a:lnTo>
                    <a:pt x="395" y="422"/>
                  </a:lnTo>
                  <a:lnTo>
                    <a:pt x="365" y="448"/>
                  </a:lnTo>
                  <a:lnTo>
                    <a:pt x="335" y="474"/>
                  </a:lnTo>
                  <a:lnTo>
                    <a:pt x="312" y="494"/>
                  </a:lnTo>
                  <a:lnTo>
                    <a:pt x="289" y="512"/>
                  </a:lnTo>
                  <a:lnTo>
                    <a:pt x="265" y="531"/>
                  </a:lnTo>
                  <a:lnTo>
                    <a:pt x="242" y="551"/>
                  </a:lnTo>
                  <a:lnTo>
                    <a:pt x="215" y="573"/>
                  </a:lnTo>
                  <a:lnTo>
                    <a:pt x="187" y="600"/>
                  </a:lnTo>
                  <a:lnTo>
                    <a:pt x="151" y="632"/>
                  </a:lnTo>
                  <a:lnTo>
                    <a:pt x="112" y="668"/>
                  </a:lnTo>
                  <a:lnTo>
                    <a:pt x="317" y="668"/>
                  </a:lnTo>
                  <a:lnTo>
                    <a:pt x="330" y="668"/>
                  </a:lnTo>
                  <a:lnTo>
                    <a:pt x="351" y="668"/>
                  </a:lnTo>
                  <a:lnTo>
                    <a:pt x="376" y="667"/>
                  </a:lnTo>
                  <a:lnTo>
                    <a:pt x="399" y="667"/>
                  </a:lnTo>
                  <a:lnTo>
                    <a:pt x="419" y="665"/>
                  </a:lnTo>
                  <a:lnTo>
                    <a:pt x="429" y="661"/>
                  </a:lnTo>
                  <a:lnTo>
                    <a:pt x="436" y="648"/>
                  </a:lnTo>
                  <a:lnTo>
                    <a:pt x="444" y="626"/>
                  </a:lnTo>
                  <a:lnTo>
                    <a:pt x="449" y="600"/>
                  </a:lnTo>
                  <a:lnTo>
                    <a:pt x="454" y="575"/>
                  </a:lnTo>
                  <a:lnTo>
                    <a:pt x="456" y="556"/>
                  </a:lnTo>
                  <a:lnTo>
                    <a:pt x="497" y="556"/>
                  </a:lnTo>
                  <a:lnTo>
                    <a:pt x="497" y="556"/>
                  </a:lnTo>
                  <a:lnTo>
                    <a:pt x="461" y="766"/>
                  </a:lnTo>
                  <a:lnTo>
                    <a:pt x="0" y="766"/>
                  </a:lnTo>
                  <a:lnTo>
                    <a:pt x="0" y="745"/>
                  </a:lnTo>
                  <a:lnTo>
                    <a:pt x="2" y="734"/>
                  </a:lnTo>
                  <a:lnTo>
                    <a:pt x="5" y="727"/>
                  </a:lnTo>
                  <a:lnTo>
                    <a:pt x="12" y="720"/>
                  </a:lnTo>
                  <a:lnTo>
                    <a:pt x="280" y="446"/>
                  </a:lnTo>
                  <a:lnTo>
                    <a:pt x="297" y="426"/>
                  </a:lnTo>
                  <a:lnTo>
                    <a:pt x="317" y="402"/>
                  </a:lnTo>
                  <a:lnTo>
                    <a:pt x="338" y="373"/>
                  </a:lnTo>
                  <a:lnTo>
                    <a:pt x="356" y="342"/>
                  </a:lnTo>
                  <a:lnTo>
                    <a:pt x="372" y="307"/>
                  </a:lnTo>
                  <a:lnTo>
                    <a:pt x="383" y="267"/>
                  </a:lnTo>
                  <a:lnTo>
                    <a:pt x="387" y="226"/>
                  </a:lnTo>
                  <a:lnTo>
                    <a:pt x="385" y="191"/>
                  </a:lnTo>
                  <a:lnTo>
                    <a:pt x="376" y="158"/>
                  </a:lnTo>
                  <a:lnTo>
                    <a:pt x="362" y="127"/>
                  </a:lnTo>
                  <a:lnTo>
                    <a:pt x="344" y="100"/>
                  </a:lnTo>
                  <a:lnTo>
                    <a:pt x="319" y="76"/>
                  </a:lnTo>
                  <a:lnTo>
                    <a:pt x="290" y="57"/>
                  </a:lnTo>
                  <a:lnTo>
                    <a:pt x="255" y="46"/>
                  </a:lnTo>
                  <a:lnTo>
                    <a:pt x="215" y="43"/>
                  </a:lnTo>
                  <a:lnTo>
                    <a:pt x="192" y="43"/>
                  </a:lnTo>
                  <a:lnTo>
                    <a:pt x="167" y="48"/>
                  </a:lnTo>
                  <a:lnTo>
                    <a:pt x="141" y="59"/>
                  </a:lnTo>
                  <a:lnTo>
                    <a:pt x="116" y="72"/>
                  </a:lnTo>
                  <a:lnTo>
                    <a:pt x="92" y="92"/>
                  </a:lnTo>
                  <a:lnTo>
                    <a:pt x="71" y="118"/>
                  </a:lnTo>
                  <a:lnTo>
                    <a:pt x="55" y="149"/>
                  </a:lnTo>
                  <a:lnTo>
                    <a:pt x="76" y="151"/>
                  </a:lnTo>
                  <a:lnTo>
                    <a:pt x="92" y="158"/>
                  </a:lnTo>
                  <a:lnTo>
                    <a:pt x="103" y="167"/>
                  </a:lnTo>
                  <a:lnTo>
                    <a:pt x="112" y="178"/>
                  </a:lnTo>
                  <a:lnTo>
                    <a:pt x="116" y="189"/>
                  </a:lnTo>
                  <a:lnTo>
                    <a:pt x="117" y="200"/>
                  </a:lnTo>
                  <a:lnTo>
                    <a:pt x="119" y="211"/>
                  </a:lnTo>
                  <a:lnTo>
                    <a:pt x="116" y="233"/>
                  </a:lnTo>
                  <a:lnTo>
                    <a:pt x="105" y="250"/>
                  </a:lnTo>
                  <a:lnTo>
                    <a:pt x="92" y="263"/>
                  </a:lnTo>
                  <a:lnTo>
                    <a:pt x="76" y="270"/>
                  </a:lnTo>
                  <a:lnTo>
                    <a:pt x="59" y="272"/>
                  </a:lnTo>
                  <a:lnTo>
                    <a:pt x="53" y="272"/>
                  </a:lnTo>
                  <a:lnTo>
                    <a:pt x="43" y="270"/>
                  </a:lnTo>
                  <a:lnTo>
                    <a:pt x="32" y="265"/>
                  </a:lnTo>
                  <a:lnTo>
                    <a:pt x="19" y="257"/>
                  </a:lnTo>
                  <a:lnTo>
                    <a:pt x="10" y="246"/>
                  </a:lnTo>
                  <a:lnTo>
                    <a:pt x="2" y="230"/>
                  </a:lnTo>
                  <a:lnTo>
                    <a:pt x="0" y="208"/>
                  </a:lnTo>
                  <a:lnTo>
                    <a:pt x="3" y="167"/>
                  </a:lnTo>
                  <a:lnTo>
                    <a:pt x="16" y="131"/>
                  </a:lnTo>
                  <a:lnTo>
                    <a:pt x="37" y="96"/>
                  </a:lnTo>
                  <a:lnTo>
                    <a:pt x="64" y="65"/>
                  </a:lnTo>
                  <a:lnTo>
                    <a:pt x="98" y="39"/>
                  </a:lnTo>
                  <a:lnTo>
                    <a:pt x="137" y="19"/>
                  </a:lnTo>
                  <a:lnTo>
                    <a:pt x="183" y="6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3" name="Freeform 11"/>
            <p:cNvSpPr>
              <a:spLocks/>
            </p:cNvSpPr>
            <p:nvPr/>
          </p:nvSpPr>
          <p:spPr bwMode="auto">
            <a:xfrm>
              <a:off x="8308" y="3979"/>
              <a:ext cx="1445" cy="1485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55" y="11"/>
                </a:cxn>
                <a:cxn ang="0">
                  <a:pos x="1301" y="1292"/>
                </a:cxn>
                <a:cxn ang="0">
                  <a:pos x="1296" y="1255"/>
                </a:cxn>
                <a:cxn ang="0">
                  <a:pos x="1294" y="1222"/>
                </a:cxn>
                <a:cxn ang="0">
                  <a:pos x="1294" y="1169"/>
                </a:cxn>
                <a:cxn ang="0">
                  <a:pos x="1303" y="1090"/>
                </a:cxn>
                <a:cxn ang="0">
                  <a:pos x="1331" y="989"/>
                </a:cxn>
                <a:cxn ang="0">
                  <a:pos x="1346" y="956"/>
                </a:cxn>
                <a:cxn ang="0">
                  <a:pos x="1365" y="912"/>
                </a:cxn>
                <a:cxn ang="0">
                  <a:pos x="1388" y="876"/>
                </a:cxn>
                <a:cxn ang="0">
                  <a:pos x="1408" y="859"/>
                </a:cxn>
                <a:cxn ang="0">
                  <a:pos x="1426" y="868"/>
                </a:cxn>
                <a:cxn ang="0">
                  <a:pos x="1442" y="887"/>
                </a:cxn>
                <a:cxn ang="0">
                  <a:pos x="1445" y="900"/>
                </a:cxn>
                <a:cxn ang="0">
                  <a:pos x="1442" y="907"/>
                </a:cxn>
                <a:cxn ang="0">
                  <a:pos x="1438" y="918"/>
                </a:cxn>
                <a:cxn ang="0">
                  <a:pos x="1385" y="1026"/>
                </a:cxn>
                <a:cxn ang="0">
                  <a:pos x="1362" y="1122"/>
                </a:cxn>
                <a:cxn ang="0">
                  <a:pos x="1356" y="1199"/>
                </a:cxn>
                <a:cxn ang="0">
                  <a:pos x="1365" y="1301"/>
                </a:cxn>
                <a:cxn ang="0">
                  <a:pos x="1387" y="1380"/>
                </a:cxn>
                <a:cxn ang="0">
                  <a:pos x="1401" y="1415"/>
                </a:cxn>
                <a:cxn ang="0">
                  <a:pos x="1403" y="1422"/>
                </a:cxn>
                <a:cxn ang="0">
                  <a:pos x="1403" y="1426"/>
                </a:cxn>
                <a:cxn ang="0">
                  <a:pos x="1399" y="1439"/>
                </a:cxn>
                <a:cxn ang="0">
                  <a:pos x="1392" y="1444"/>
                </a:cxn>
                <a:cxn ang="0">
                  <a:pos x="1385" y="1444"/>
                </a:cxn>
                <a:cxn ang="0">
                  <a:pos x="1374" y="1441"/>
                </a:cxn>
                <a:cxn ang="0">
                  <a:pos x="1342" y="1426"/>
                </a:cxn>
                <a:cxn ang="0">
                  <a:pos x="1267" y="1404"/>
                </a:cxn>
                <a:cxn ang="0">
                  <a:pos x="1164" y="1393"/>
                </a:cxn>
                <a:cxn ang="0">
                  <a:pos x="1114" y="1395"/>
                </a:cxn>
                <a:cxn ang="0">
                  <a:pos x="1039" y="1410"/>
                </a:cxn>
                <a:cxn ang="0">
                  <a:pos x="943" y="1446"/>
                </a:cxn>
                <a:cxn ang="0">
                  <a:pos x="886" y="1481"/>
                </a:cxn>
                <a:cxn ang="0">
                  <a:pos x="877" y="1485"/>
                </a:cxn>
                <a:cxn ang="0">
                  <a:pos x="871" y="1485"/>
                </a:cxn>
                <a:cxn ang="0">
                  <a:pos x="854" y="1476"/>
                </a:cxn>
                <a:cxn ang="0">
                  <a:pos x="836" y="1457"/>
                </a:cxn>
                <a:cxn ang="0">
                  <a:pos x="839" y="1439"/>
                </a:cxn>
                <a:cxn ang="0">
                  <a:pos x="871" y="1413"/>
                </a:cxn>
                <a:cxn ang="0">
                  <a:pos x="916" y="1389"/>
                </a:cxn>
                <a:cxn ang="0">
                  <a:pos x="953" y="1371"/>
                </a:cxn>
                <a:cxn ang="0">
                  <a:pos x="1016" y="1351"/>
                </a:cxn>
                <a:cxn ang="0">
                  <a:pos x="1107" y="1333"/>
                </a:cxn>
                <a:cxn ang="0">
                  <a:pos x="1164" y="1329"/>
                </a:cxn>
                <a:cxn ang="0">
                  <a:pos x="1226" y="1333"/>
                </a:cxn>
                <a:cxn ang="0">
                  <a:pos x="1256" y="1338"/>
                </a:cxn>
                <a:cxn ang="0">
                  <a:pos x="1256" y="1338"/>
                </a:cxn>
                <a:cxn ang="0">
                  <a:pos x="11" y="57"/>
                </a:cxn>
                <a:cxn ang="0">
                  <a:pos x="0" y="41"/>
                </a:cxn>
                <a:cxn ang="0">
                  <a:pos x="2" y="22"/>
                </a:cxn>
                <a:cxn ang="0">
                  <a:pos x="18" y="2"/>
                </a:cxn>
              </a:cxnLst>
              <a:rect l="0" t="0" r="r" b="b"/>
              <a:pathLst>
                <a:path w="1445" h="1485">
                  <a:moveTo>
                    <a:pt x="32" y="0"/>
                  </a:moveTo>
                  <a:lnTo>
                    <a:pt x="39" y="0"/>
                  </a:lnTo>
                  <a:lnTo>
                    <a:pt x="46" y="4"/>
                  </a:lnTo>
                  <a:lnTo>
                    <a:pt x="55" y="11"/>
                  </a:lnTo>
                  <a:lnTo>
                    <a:pt x="66" y="22"/>
                  </a:lnTo>
                  <a:lnTo>
                    <a:pt x="1301" y="1292"/>
                  </a:lnTo>
                  <a:lnTo>
                    <a:pt x="1297" y="1270"/>
                  </a:lnTo>
                  <a:lnTo>
                    <a:pt x="1296" y="1255"/>
                  </a:lnTo>
                  <a:lnTo>
                    <a:pt x="1294" y="1241"/>
                  </a:lnTo>
                  <a:lnTo>
                    <a:pt x="1294" y="1222"/>
                  </a:lnTo>
                  <a:lnTo>
                    <a:pt x="1294" y="1197"/>
                  </a:lnTo>
                  <a:lnTo>
                    <a:pt x="1294" y="1169"/>
                  </a:lnTo>
                  <a:lnTo>
                    <a:pt x="1297" y="1134"/>
                  </a:lnTo>
                  <a:lnTo>
                    <a:pt x="1303" y="1090"/>
                  </a:lnTo>
                  <a:lnTo>
                    <a:pt x="1313" y="1043"/>
                  </a:lnTo>
                  <a:lnTo>
                    <a:pt x="1331" y="989"/>
                  </a:lnTo>
                  <a:lnTo>
                    <a:pt x="1337" y="975"/>
                  </a:lnTo>
                  <a:lnTo>
                    <a:pt x="1346" y="956"/>
                  </a:lnTo>
                  <a:lnTo>
                    <a:pt x="1354" y="934"/>
                  </a:lnTo>
                  <a:lnTo>
                    <a:pt x="1365" y="912"/>
                  </a:lnTo>
                  <a:lnTo>
                    <a:pt x="1378" y="892"/>
                  </a:lnTo>
                  <a:lnTo>
                    <a:pt x="1388" y="876"/>
                  </a:lnTo>
                  <a:lnTo>
                    <a:pt x="1399" y="863"/>
                  </a:lnTo>
                  <a:lnTo>
                    <a:pt x="1408" y="859"/>
                  </a:lnTo>
                  <a:lnTo>
                    <a:pt x="1417" y="861"/>
                  </a:lnTo>
                  <a:lnTo>
                    <a:pt x="1426" y="868"/>
                  </a:lnTo>
                  <a:lnTo>
                    <a:pt x="1435" y="878"/>
                  </a:lnTo>
                  <a:lnTo>
                    <a:pt x="1442" y="887"/>
                  </a:lnTo>
                  <a:lnTo>
                    <a:pt x="1445" y="894"/>
                  </a:lnTo>
                  <a:lnTo>
                    <a:pt x="1445" y="900"/>
                  </a:lnTo>
                  <a:lnTo>
                    <a:pt x="1444" y="903"/>
                  </a:lnTo>
                  <a:lnTo>
                    <a:pt x="1442" y="907"/>
                  </a:lnTo>
                  <a:lnTo>
                    <a:pt x="1440" y="911"/>
                  </a:lnTo>
                  <a:lnTo>
                    <a:pt x="1438" y="918"/>
                  </a:lnTo>
                  <a:lnTo>
                    <a:pt x="1406" y="975"/>
                  </a:lnTo>
                  <a:lnTo>
                    <a:pt x="1385" y="1026"/>
                  </a:lnTo>
                  <a:lnTo>
                    <a:pt x="1371" y="1076"/>
                  </a:lnTo>
                  <a:lnTo>
                    <a:pt x="1362" y="1122"/>
                  </a:lnTo>
                  <a:lnTo>
                    <a:pt x="1356" y="1162"/>
                  </a:lnTo>
                  <a:lnTo>
                    <a:pt x="1356" y="1199"/>
                  </a:lnTo>
                  <a:lnTo>
                    <a:pt x="1358" y="1254"/>
                  </a:lnTo>
                  <a:lnTo>
                    <a:pt x="1365" y="1301"/>
                  </a:lnTo>
                  <a:lnTo>
                    <a:pt x="1374" y="1344"/>
                  </a:lnTo>
                  <a:lnTo>
                    <a:pt x="1387" y="1380"/>
                  </a:lnTo>
                  <a:lnTo>
                    <a:pt x="1401" y="1410"/>
                  </a:lnTo>
                  <a:lnTo>
                    <a:pt x="1401" y="1415"/>
                  </a:lnTo>
                  <a:lnTo>
                    <a:pt x="1403" y="1421"/>
                  </a:lnTo>
                  <a:lnTo>
                    <a:pt x="1403" y="1422"/>
                  </a:lnTo>
                  <a:lnTo>
                    <a:pt x="1403" y="1424"/>
                  </a:lnTo>
                  <a:lnTo>
                    <a:pt x="1403" y="1426"/>
                  </a:lnTo>
                  <a:lnTo>
                    <a:pt x="1403" y="1433"/>
                  </a:lnTo>
                  <a:lnTo>
                    <a:pt x="1399" y="1439"/>
                  </a:lnTo>
                  <a:lnTo>
                    <a:pt x="1397" y="1443"/>
                  </a:lnTo>
                  <a:lnTo>
                    <a:pt x="1392" y="1444"/>
                  </a:lnTo>
                  <a:lnTo>
                    <a:pt x="1388" y="1444"/>
                  </a:lnTo>
                  <a:lnTo>
                    <a:pt x="1385" y="1444"/>
                  </a:lnTo>
                  <a:lnTo>
                    <a:pt x="1379" y="1443"/>
                  </a:lnTo>
                  <a:lnTo>
                    <a:pt x="1374" y="1441"/>
                  </a:lnTo>
                  <a:lnTo>
                    <a:pt x="1369" y="1437"/>
                  </a:lnTo>
                  <a:lnTo>
                    <a:pt x="1342" y="1426"/>
                  </a:lnTo>
                  <a:lnTo>
                    <a:pt x="1310" y="1413"/>
                  </a:lnTo>
                  <a:lnTo>
                    <a:pt x="1267" y="1404"/>
                  </a:lnTo>
                  <a:lnTo>
                    <a:pt x="1219" y="1397"/>
                  </a:lnTo>
                  <a:lnTo>
                    <a:pt x="1164" y="1393"/>
                  </a:lnTo>
                  <a:lnTo>
                    <a:pt x="1142" y="1393"/>
                  </a:lnTo>
                  <a:lnTo>
                    <a:pt x="1114" y="1395"/>
                  </a:lnTo>
                  <a:lnTo>
                    <a:pt x="1080" y="1400"/>
                  </a:lnTo>
                  <a:lnTo>
                    <a:pt x="1039" y="1410"/>
                  </a:lnTo>
                  <a:lnTo>
                    <a:pt x="993" y="1424"/>
                  </a:lnTo>
                  <a:lnTo>
                    <a:pt x="943" y="1446"/>
                  </a:lnTo>
                  <a:lnTo>
                    <a:pt x="891" y="1478"/>
                  </a:lnTo>
                  <a:lnTo>
                    <a:pt x="886" y="1481"/>
                  </a:lnTo>
                  <a:lnTo>
                    <a:pt x="882" y="1485"/>
                  </a:lnTo>
                  <a:lnTo>
                    <a:pt x="877" y="1485"/>
                  </a:lnTo>
                  <a:lnTo>
                    <a:pt x="875" y="1485"/>
                  </a:lnTo>
                  <a:lnTo>
                    <a:pt x="871" y="1485"/>
                  </a:lnTo>
                  <a:lnTo>
                    <a:pt x="863" y="1483"/>
                  </a:lnTo>
                  <a:lnTo>
                    <a:pt x="854" y="1476"/>
                  </a:lnTo>
                  <a:lnTo>
                    <a:pt x="843" y="1467"/>
                  </a:lnTo>
                  <a:lnTo>
                    <a:pt x="836" y="1457"/>
                  </a:lnTo>
                  <a:lnTo>
                    <a:pt x="834" y="1450"/>
                  </a:lnTo>
                  <a:lnTo>
                    <a:pt x="839" y="1439"/>
                  </a:lnTo>
                  <a:lnTo>
                    <a:pt x="852" y="1426"/>
                  </a:lnTo>
                  <a:lnTo>
                    <a:pt x="871" y="1413"/>
                  </a:lnTo>
                  <a:lnTo>
                    <a:pt x="895" y="1400"/>
                  </a:lnTo>
                  <a:lnTo>
                    <a:pt x="916" y="1389"/>
                  </a:lnTo>
                  <a:lnTo>
                    <a:pt x="937" y="1378"/>
                  </a:lnTo>
                  <a:lnTo>
                    <a:pt x="953" y="1371"/>
                  </a:lnTo>
                  <a:lnTo>
                    <a:pt x="962" y="1367"/>
                  </a:lnTo>
                  <a:lnTo>
                    <a:pt x="1016" y="1351"/>
                  </a:lnTo>
                  <a:lnTo>
                    <a:pt x="1064" y="1340"/>
                  </a:lnTo>
                  <a:lnTo>
                    <a:pt x="1107" y="1333"/>
                  </a:lnTo>
                  <a:lnTo>
                    <a:pt x="1141" y="1331"/>
                  </a:lnTo>
                  <a:lnTo>
                    <a:pt x="1164" y="1329"/>
                  </a:lnTo>
                  <a:lnTo>
                    <a:pt x="1194" y="1331"/>
                  </a:lnTo>
                  <a:lnTo>
                    <a:pt x="1226" y="1333"/>
                  </a:lnTo>
                  <a:lnTo>
                    <a:pt x="1256" y="1338"/>
                  </a:lnTo>
                  <a:lnTo>
                    <a:pt x="1256" y="1338"/>
                  </a:lnTo>
                  <a:lnTo>
                    <a:pt x="1256" y="1338"/>
                  </a:lnTo>
                  <a:lnTo>
                    <a:pt x="1256" y="1338"/>
                  </a:lnTo>
                  <a:lnTo>
                    <a:pt x="25" y="68"/>
                  </a:lnTo>
                  <a:lnTo>
                    <a:pt x="11" y="57"/>
                  </a:lnTo>
                  <a:lnTo>
                    <a:pt x="3" y="48"/>
                  </a:lnTo>
                  <a:lnTo>
                    <a:pt x="0" y="41"/>
                  </a:lnTo>
                  <a:lnTo>
                    <a:pt x="0" y="33"/>
                  </a:lnTo>
                  <a:lnTo>
                    <a:pt x="2" y="22"/>
                  </a:lnTo>
                  <a:lnTo>
                    <a:pt x="9" y="11"/>
                  </a:lnTo>
                  <a:lnTo>
                    <a:pt x="18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" name="Group 1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6553200" y="4572000"/>
            <a:ext cx="1414457" cy="412731"/>
            <a:chOff x="152" y="3794"/>
            <a:chExt cx="5569" cy="1625"/>
          </a:xfrm>
        </p:grpSpPr>
        <p:sp>
          <p:nvSpPr>
            <p:cNvPr id="3088" name="Freeform 16"/>
            <p:cNvSpPr>
              <a:spLocks/>
            </p:cNvSpPr>
            <p:nvPr/>
          </p:nvSpPr>
          <p:spPr bwMode="auto">
            <a:xfrm>
              <a:off x="152" y="4294"/>
              <a:ext cx="645" cy="736"/>
            </a:xfrm>
            <a:custGeom>
              <a:avLst/>
              <a:gdLst/>
              <a:ahLst/>
              <a:cxnLst>
                <a:cxn ang="0">
                  <a:pos x="233" y="17"/>
                </a:cxn>
                <a:cxn ang="0">
                  <a:pos x="299" y="90"/>
                </a:cxn>
                <a:cxn ang="0">
                  <a:pos x="345" y="81"/>
                </a:cxn>
                <a:cxn ang="0">
                  <a:pos x="433" y="17"/>
                </a:cxn>
                <a:cxn ang="0">
                  <a:pos x="550" y="4"/>
                </a:cxn>
                <a:cxn ang="0">
                  <a:pos x="629" y="54"/>
                </a:cxn>
                <a:cxn ang="0">
                  <a:pos x="641" y="133"/>
                </a:cxn>
                <a:cxn ang="0">
                  <a:pos x="598" y="191"/>
                </a:cxn>
                <a:cxn ang="0">
                  <a:pos x="534" y="199"/>
                </a:cxn>
                <a:cxn ang="0">
                  <a:pos x="499" y="162"/>
                </a:cxn>
                <a:cxn ang="0">
                  <a:pos x="511" y="98"/>
                </a:cxn>
                <a:cxn ang="0">
                  <a:pos x="581" y="57"/>
                </a:cxn>
                <a:cxn ang="0">
                  <a:pos x="554" y="44"/>
                </a:cxn>
                <a:cxn ang="0">
                  <a:pos x="481" y="39"/>
                </a:cxn>
                <a:cxn ang="0">
                  <a:pos x="409" y="72"/>
                </a:cxn>
                <a:cxn ang="0">
                  <a:pos x="370" y="107"/>
                </a:cxn>
                <a:cxn ang="0">
                  <a:pos x="324" y="173"/>
                </a:cxn>
                <a:cxn ang="0">
                  <a:pos x="297" y="222"/>
                </a:cxn>
                <a:cxn ang="0">
                  <a:pos x="278" y="309"/>
                </a:cxn>
                <a:cxn ang="0">
                  <a:pos x="253" y="410"/>
                </a:cxn>
                <a:cxn ang="0">
                  <a:pos x="240" y="468"/>
                </a:cxn>
                <a:cxn ang="0">
                  <a:pos x="219" y="556"/>
                </a:cxn>
                <a:cxn ang="0">
                  <a:pos x="196" y="646"/>
                </a:cxn>
                <a:cxn ang="0">
                  <a:pos x="183" y="690"/>
                </a:cxn>
                <a:cxn ang="0">
                  <a:pos x="151" y="731"/>
                </a:cxn>
                <a:cxn ang="0">
                  <a:pos x="108" y="734"/>
                </a:cxn>
                <a:cxn ang="0">
                  <a:pos x="78" y="694"/>
                </a:cxn>
                <a:cxn ang="0">
                  <a:pos x="87" y="656"/>
                </a:cxn>
                <a:cxn ang="0">
                  <a:pos x="94" y="622"/>
                </a:cxn>
                <a:cxn ang="0">
                  <a:pos x="201" y="184"/>
                </a:cxn>
                <a:cxn ang="0">
                  <a:pos x="210" y="127"/>
                </a:cxn>
                <a:cxn ang="0">
                  <a:pos x="203" y="65"/>
                </a:cxn>
                <a:cxn ang="0">
                  <a:pos x="174" y="37"/>
                </a:cxn>
                <a:cxn ang="0">
                  <a:pos x="117" y="54"/>
                </a:cxn>
                <a:cxn ang="0">
                  <a:pos x="71" y="142"/>
                </a:cxn>
                <a:cxn ang="0">
                  <a:pos x="40" y="248"/>
                </a:cxn>
                <a:cxn ang="0">
                  <a:pos x="26" y="267"/>
                </a:cxn>
                <a:cxn ang="0">
                  <a:pos x="16" y="267"/>
                </a:cxn>
                <a:cxn ang="0">
                  <a:pos x="5" y="263"/>
                </a:cxn>
                <a:cxn ang="0">
                  <a:pos x="0" y="252"/>
                </a:cxn>
                <a:cxn ang="0">
                  <a:pos x="10" y="204"/>
                </a:cxn>
                <a:cxn ang="0">
                  <a:pos x="37" y="120"/>
                </a:cxn>
                <a:cxn ang="0">
                  <a:pos x="65" y="63"/>
                </a:cxn>
                <a:cxn ang="0">
                  <a:pos x="114" y="13"/>
                </a:cxn>
              </a:cxnLst>
              <a:rect l="0" t="0" r="r" b="b"/>
              <a:pathLst>
                <a:path w="645" h="736">
                  <a:moveTo>
                    <a:pt x="165" y="0"/>
                  </a:moveTo>
                  <a:lnTo>
                    <a:pt x="201" y="4"/>
                  </a:lnTo>
                  <a:lnTo>
                    <a:pt x="233" y="17"/>
                  </a:lnTo>
                  <a:lnTo>
                    <a:pt x="262" y="35"/>
                  </a:lnTo>
                  <a:lnTo>
                    <a:pt x="283" y="61"/>
                  </a:lnTo>
                  <a:lnTo>
                    <a:pt x="299" y="90"/>
                  </a:lnTo>
                  <a:lnTo>
                    <a:pt x="310" y="125"/>
                  </a:lnTo>
                  <a:lnTo>
                    <a:pt x="324" y="105"/>
                  </a:lnTo>
                  <a:lnTo>
                    <a:pt x="345" y="81"/>
                  </a:lnTo>
                  <a:lnTo>
                    <a:pt x="368" y="57"/>
                  </a:lnTo>
                  <a:lnTo>
                    <a:pt x="399" y="35"/>
                  </a:lnTo>
                  <a:lnTo>
                    <a:pt x="433" y="17"/>
                  </a:lnTo>
                  <a:lnTo>
                    <a:pt x="470" y="6"/>
                  </a:lnTo>
                  <a:lnTo>
                    <a:pt x="513" y="0"/>
                  </a:lnTo>
                  <a:lnTo>
                    <a:pt x="550" y="4"/>
                  </a:lnTo>
                  <a:lnTo>
                    <a:pt x="582" y="15"/>
                  </a:lnTo>
                  <a:lnTo>
                    <a:pt x="609" y="32"/>
                  </a:lnTo>
                  <a:lnTo>
                    <a:pt x="629" y="54"/>
                  </a:lnTo>
                  <a:lnTo>
                    <a:pt x="641" y="78"/>
                  </a:lnTo>
                  <a:lnTo>
                    <a:pt x="645" y="105"/>
                  </a:lnTo>
                  <a:lnTo>
                    <a:pt x="641" y="133"/>
                  </a:lnTo>
                  <a:lnTo>
                    <a:pt x="632" y="156"/>
                  </a:lnTo>
                  <a:lnTo>
                    <a:pt x="618" y="177"/>
                  </a:lnTo>
                  <a:lnTo>
                    <a:pt x="598" y="191"/>
                  </a:lnTo>
                  <a:lnTo>
                    <a:pt x="579" y="199"/>
                  </a:lnTo>
                  <a:lnTo>
                    <a:pt x="557" y="202"/>
                  </a:lnTo>
                  <a:lnTo>
                    <a:pt x="534" y="199"/>
                  </a:lnTo>
                  <a:lnTo>
                    <a:pt x="516" y="189"/>
                  </a:lnTo>
                  <a:lnTo>
                    <a:pt x="504" y="177"/>
                  </a:lnTo>
                  <a:lnTo>
                    <a:pt x="499" y="162"/>
                  </a:lnTo>
                  <a:lnTo>
                    <a:pt x="495" y="147"/>
                  </a:lnTo>
                  <a:lnTo>
                    <a:pt x="500" y="122"/>
                  </a:lnTo>
                  <a:lnTo>
                    <a:pt x="511" y="98"/>
                  </a:lnTo>
                  <a:lnTo>
                    <a:pt x="529" y="79"/>
                  </a:lnTo>
                  <a:lnTo>
                    <a:pt x="552" y="65"/>
                  </a:lnTo>
                  <a:lnTo>
                    <a:pt x="581" y="57"/>
                  </a:lnTo>
                  <a:lnTo>
                    <a:pt x="575" y="56"/>
                  </a:lnTo>
                  <a:lnTo>
                    <a:pt x="566" y="50"/>
                  </a:lnTo>
                  <a:lnTo>
                    <a:pt x="554" y="44"/>
                  </a:lnTo>
                  <a:lnTo>
                    <a:pt x="534" y="39"/>
                  </a:lnTo>
                  <a:lnTo>
                    <a:pt x="513" y="37"/>
                  </a:lnTo>
                  <a:lnTo>
                    <a:pt x="481" y="39"/>
                  </a:lnTo>
                  <a:lnTo>
                    <a:pt x="452" y="48"/>
                  </a:lnTo>
                  <a:lnTo>
                    <a:pt x="429" y="59"/>
                  </a:lnTo>
                  <a:lnTo>
                    <a:pt x="409" y="72"/>
                  </a:lnTo>
                  <a:lnTo>
                    <a:pt x="395" y="83"/>
                  </a:lnTo>
                  <a:lnTo>
                    <a:pt x="386" y="90"/>
                  </a:lnTo>
                  <a:lnTo>
                    <a:pt x="370" y="107"/>
                  </a:lnTo>
                  <a:lnTo>
                    <a:pt x="354" y="129"/>
                  </a:lnTo>
                  <a:lnTo>
                    <a:pt x="338" y="151"/>
                  </a:lnTo>
                  <a:lnTo>
                    <a:pt x="324" y="173"/>
                  </a:lnTo>
                  <a:lnTo>
                    <a:pt x="311" y="195"/>
                  </a:lnTo>
                  <a:lnTo>
                    <a:pt x="303" y="211"/>
                  </a:lnTo>
                  <a:lnTo>
                    <a:pt x="297" y="222"/>
                  </a:lnTo>
                  <a:lnTo>
                    <a:pt x="292" y="246"/>
                  </a:lnTo>
                  <a:lnTo>
                    <a:pt x="285" y="276"/>
                  </a:lnTo>
                  <a:lnTo>
                    <a:pt x="278" y="309"/>
                  </a:lnTo>
                  <a:lnTo>
                    <a:pt x="269" y="344"/>
                  </a:lnTo>
                  <a:lnTo>
                    <a:pt x="262" y="377"/>
                  </a:lnTo>
                  <a:lnTo>
                    <a:pt x="253" y="410"/>
                  </a:lnTo>
                  <a:lnTo>
                    <a:pt x="247" y="435"/>
                  </a:lnTo>
                  <a:lnTo>
                    <a:pt x="244" y="448"/>
                  </a:lnTo>
                  <a:lnTo>
                    <a:pt x="240" y="468"/>
                  </a:lnTo>
                  <a:lnTo>
                    <a:pt x="233" y="494"/>
                  </a:lnTo>
                  <a:lnTo>
                    <a:pt x="226" y="523"/>
                  </a:lnTo>
                  <a:lnTo>
                    <a:pt x="219" y="556"/>
                  </a:lnTo>
                  <a:lnTo>
                    <a:pt x="210" y="588"/>
                  </a:lnTo>
                  <a:lnTo>
                    <a:pt x="203" y="619"/>
                  </a:lnTo>
                  <a:lnTo>
                    <a:pt x="196" y="646"/>
                  </a:lnTo>
                  <a:lnTo>
                    <a:pt x="190" y="668"/>
                  </a:lnTo>
                  <a:lnTo>
                    <a:pt x="185" y="685"/>
                  </a:lnTo>
                  <a:lnTo>
                    <a:pt x="183" y="690"/>
                  </a:lnTo>
                  <a:lnTo>
                    <a:pt x="174" y="709"/>
                  </a:lnTo>
                  <a:lnTo>
                    <a:pt x="163" y="722"/>
                  </a:lnTo>
                  <a:lnTo>
                    <a:pt x="151" y="731"/>
                  </a:lnTo>
                  <a:lnTo>
                    <a:pt x="137" y="736"/>
                  </a:lnTo>
                  <a:lnTo>
                    <a:pt x="126" y="736"/>
                  </a:lnTo>
                  <a:lnTo>
                    <a:pt x="108" y="734"/>
                  </a:lnTo>
                  <a:lnTo>
                    <a:pt x="92" y="725"/>
                  </a:lnTo>
                  <a:lnTo>
                    <a:pt x="81" y="712"/>
                  </a:lnTo>
                  <a:lnTo>
                    <a:pt x="78" y="694"/>
                  </a:lnTo>
                  <a:lnTo>
                    <a:pt x="80" y="685"/>
                  </a:lnTo>
                  <a:lnTo>
                    <a:pt x="81" y="672"/>
                  </a:lnTo>
                  <a:lnTo>
                    <a:pt x="87" y="656"/>
                  </a:lnTo>
                  <a:lnTo>
                    <a:pt x="90" y="639"/>
                  </a:lnTo>
                  <a:lnTo>
                    <a:pt x="94" y="622"/>
                  </a:lnTo>
                  <a:lnTo>
                    <a:pt x="94" y="622"/>
                  </a:lnTo>
                  <a:lnTo>
                    <a:pt x="185" y="248"/>
                  </a:lnTo>
                  <a:lnTo>
                    <a:pt x="194" y="211"/>
                  </a:lnTo>
                  <a:lnTo>
                    <a:pt x="201" y="184"/>
                  </a:lnTo>
                  <a:lnTo>
                    <a:pt x="204" y="162"/>
                  </a:lnTo>
                  <a:lnTo>
                    <a:pt x="208" y="144"/>
                  </a:lnTo>
                  <a:lnTo>
                    <a:pt x="210" y="127"/>
                  </a:lnTo>
                  <a:lnTo>
                    <a:pt x="210" y="111"/>
                  </a:lnTo>
                  <a:lnTo>
                    <a:pt x="208" y="83"/>
                  </a:lnTo>
                  <a:lnTo>
                    <a:pt x="203" y="65"/>
                  </a:lnTo>
                  <a:lnTo>
                    <a:pt x="196" y="50"/>
                  </a:lnTo>
                  <a:lnTo>
                    <a:pt x="185" y="43"/>
                  </a:lnTo>
                  <a:lnTo>
                    <a:pt x="174" y="37"/>
                  </a:lnTo>
                  <a:lnTo>
                    <a:pt x="160" y="37"/>
                  </a:lnTo>
                  <a:lnTo>
                    <a:pt x="137" y="41"/>
                  </a:lnTo>
                  <a:lnTo>
                    <a:pt x="117" y="54"/>
                  </a:lnTo>
                  <a:lnTo>
                    <a:pt x="99" y="76"/>
                  </a:lnTo>
                  <a:lnTo>
                    <a:pt x="85" y="105"/>
                  </a:lnTo>
                  <a:lnTo>
                    <a:pt x="71" y="142"/>
                  </a:lnTo>
                  <a:lnTo>
                    <a:pt x="58" y="182"/>
                  </a:lnTo>
                  <a:lnTo>
                    <a:pt x="46" y="232"/>
                  </a:lnTo>
                  <a:lnTo>
                    <a:pt x="40" y="248"/>
                  </a:lnTo>
                  <a:lnTo>
                    <a:pt x="37" y="259"/>
                  </a:lnTo>
                  <a:lnTo>
                    <a:pt x="32" y="265"/>
                  </a:lnTo>
                  <a:lnTo>
                    <a:pt x="26" y="267"/>
                  </a:lnTo>
                  <a:lnTo>
                    <a:pt x="19" y="267"/>
                  </a:lnTo>
                  <a:lnTo>
                    <a:pt x="17" y="267"/>
                  </a:lnTo>
                  <a:lnTo>
                    <a:pt x="16" y="267"/>
                  </a:lnTo>
                  <a:lnTo>
                    <a:pt x="12" y="267"/>
                  </a:lnTo>
                  <a:lnTo>
                    <a:pt x="8" y="265"/>
                  </a:lnTo>
                  <a:lnTo>
                    <a:pt x="5" y="263"/>
                  </a:lnTo>
                  <a:lnTo>
                    <a:pt x="1" y="261"/>
                  </a:lnTo>
                  <a:lnTo>
                    <a:pt x="0" y="256"/>
                  </a:lnTo>
                  <a:lnTo>
                    <a:pt x="0" y="252"/>
                  </a:lnTo>
                  <a:lnTo>
                    <a:pt x="0" y="244"/>
                  </a:lnTo>
                  <a:lnTo>
                    <a:pt x="5" y="228"/>
                  </a:lnTo>
                  <a:lnTo>
                    <a:pt x="10" y="204"/>
                  </a:lnTo>
                  <a:lnTo>
                    <a:pt x="17" y="177"/>
                  </a:lnTo>
                  <a:lnTo>
                    <a:pt x="26" y="147"/>
                  </a:lnTo>
                  <a:lnTo>
                    <a:pt x="37" y="120"/>
                  </a:lnTo>
                  <a:lnTo>
                    <a:pt x="49" y="92"/>
                  </a:lnTo>
                  <a:lnTo>
                    <a:pt x="57" y="79"/>
                  </a:lnTo>
                  <a:lnTo>
                    <a:pt x="65" y="63"/>
                  </a:lnTo>
                  <a:lnTo>
                    <a:pt x="78" y="44"/>
                  </a:lnTo>
                  <a:lnTo>
                    <a:pt x="94" y="28"/>
                  </a:lnTo>
                  <a:lnTo>
                    <a:pt x="114" y="13"/>
                  </a:lnTo>
                  <a:lnTo>
                    <a:pt x="137" y="4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9" name="Freeform 17"/>
            <p:cNvSpPr>
              <a:spLocks/>
            </p:cNvSpPr>
            <p:nvPr/>
          </p:nvSpPr>
          <p:spPr bwMode="auto">
            <a:xfrm>
              <a:off x="934" y="4483"/>
              <a:ext cx="408" cy="766"/>
            </a:xfrm>
            <a:custGeom>
              <a:avLst/>
              <a:gdLst/>
              <a:ahLst/>
              <a:cxnLst>
                <a:cxn ang="0">
                  <a:pos x="219" y="0"/>
                </a:cxn>
                <a:cxn ang="0">
                  <a:pos x="237" y="2"/>
                </a:cxn>
                <a:cxn ang="0">
                  <a:pos x="248" y="6"/>
                </a:cxn>
                <a:cxn ang="0">
                  <a:pos x="253" y="15"/>
                </a:cxn>
                <a:cxn ang="0">
                  <a:pos x="253" y="33"/>
                </a:cxn>
                <a:cxn ang="0">
                  <a:pos x="253" y="33"/>
                </a:cxn>
                <a:cxn ang="0">
                  <a:pos x="253" y="670"/>
                </a:cxn>
                <a:cxn ang="0">
                  <a:pos x="253" y="685"/>
                </a:cxn>
                <a:cxn ang="0">
                  <a:pos x="255" y="696"/>
                </a:cxn>
                <a:cxn ang="0">
                  <a:pos x="258" y="705"/>
                </a:cxn>
                <a:cxn ang="0">
                  <a:pos x="267" y="712"/>
                </a:cxn>
                <a:cxn ang="0">
                  <a:pos x="280" y="718"/>
                </a:cxn>
                <a:cxn ang="0">
                  <a:pos x="301" y="722"/>
                </a:cxn>
                <a:cxn ang="0">
                  <a:pos x="328" y="723"/>
                </a:cxn>
                <a:cxn ang="0">
                  <a:pos x="365" y="725"/>
                </a:cxn>
                <a:cxn ang="0">
                  <a:pos x="408" y="725"/>
                </a:cxn>
                <a:cxn ang="0">
                  <a:pos x="408" y="766"/>
                </a:cxn>
                <a:cxn ang="0">
                  <a:pos x="394" y="766"/>
                </a:cxn>
                <a:cxn ang="0">
                  <a:pos x="371" y="764"/>
                </a:cxn>
                <a:cxn ang="0">
                  <a:pos x="342" y="764"/>
                </a:cxn>
                <a:cxn ang="0">
                  <a:pos x="310" y="764"/>
                </a:cxn>
                <a:cxn ang="0">
                  <a:pos x="278" y="762"/>
                </a:cxn>
                <a:cxn ang="0">
                  <a:pos x="249" y="762"/>
                </a:cxn>
                <a:cxn ang="0">
                  <a:pos x="225" y="760"/>
                </a:cxn>
                <a:cxn ang="0">
                  <a:pos x="207" y="760"/>
                </a:cxn>
                <a:cxn ang="0">
                  <a:pos x="187" y="760"/>
                </a:cxn>
                <a:cxn ang="0">
                  <a:pos x="160" y="762"/>
                </a:cxn>
                <a:cxn ang="0">
                  <a:pos x="132" y="762"/>
                </a:cxn>
                <a:cxn ang="0">
                  <a:pos x="100" y="764"/>
                </a:cxn>
                <a:cxn ang="0">
                  <a:pos x="69" y="764"/>
                </a:cxn>
                <a:cxn ang="0">
                  <a:pos x="41" y="764"/>
                </a:cxn>
                <a:cxn ang="0">
                  <a:pos x="20" y="766"/>
                </a:cxn>
                <a:cxn ang="0">
                  <a:pos x="7" y="766"/>
                </a:cxn>
                <a:cxn ang="0">
                  <a:pos x="7" y="725"/>
                </a:cxn>
                <a:cxn ang="0">
                  <a:pos x="50" y="725"/>
                </a:cxn>
                <a:cxn ang="0">
                  <a:pos x="87" y="723"/>
                </a:cxn>
                <a:cxn ang="0">
                  <a:pos x="114" y="722"/>
                </a:cxn>
                <a:cxn ang="0">
                  <a:pos x="134" y="718"/>
                </a:cxn>
                <a:cxn ang="0">
                  <a:pos x="148" y="712"/>
                </a:cxn>
                <a:cxn ang="0">
                  <a:pos x="155" y="705"/>
                </a:cxn>
                <a:cxn ang="0">
                  <a:pos x="160" y="696"/>
                </a:cxn>
                <a:cxn ang="0">
                  <a:pos x="160" y="685"/>
                </a:cxn>
                <a:cxn ang="0">
                  <a:pos x="162" y="670"/>
                </a:cxn>
                <a:cxn ang="0">
                  <a:pos x="162" y="85"/>
                </a:cxn>
                <a:cxn ang="0">
                  <a:pos x="125" y="100"/>
                </a:cxn>
                <a:cxn ang="0">
                  <a:pos x="87" y="109"/>
                </a:cxn>
                <a:cxn ang="0">
                  <a:pos x="52" y="114"/>
                </a:cxn>
                <a:cxn ang="0">
                  <a:pos x="21" y="116"/>
                </a:cxn>
                <a:cxn ang="0">
                  <a:pos x="0" y="116"/>
                </a:cxn>
                <a:cxn ang="0">
                  <a:pos x="0" y="76"/>
                </a:cxn>
                <a:cxn ang="0">
                  <a:pos x="23" y="76"/>
                </a:cxn>
                <a:cxn ang="0">
                  <a:pos x="52" y="74"/>
                </a:cxn>
                <a:cxn ang="0">
                  <a:pos x="84" y="68"/>
                </a:cxn>
                <a:cxn ang="0">
                  <a:pos x="118" y="61"/>
                </a:cxn>
                <a:cxn ang="0">
                  <a:pos x="153" y="48"/>
                </a:cxn>
                <a:cxn ang="0">
                  <a:pos x="187" y="28"/>
                </a:cxn>
                <a:cxn ang="0">
                  <a:pos x="219" y="0"/>
                </a:cxn>
              </a:cxnLst>
              <a:rect l="0" t="0" r="r" b="b"/>
              <a:pathLst>
                <a:path w="408" h="766">
                  <a:moveTo>
                    <a:pt x="219" y="0"/>
                  </a:moveTo>
                  <a:lnTo>
                    <a:pt x="237" y="2"/>
                  </a:lnTo>
                  <a:lnTo>
                    <a:pt x="248" y="6"/>
                  </a:lnTo>
                  <a:lnTo>
                    <a:pt x="253" y="15"/>
                  </a:lnTo>
                  <a:lnTo>
                    <a:pt x="253" y="33"/>
                  </a:lnTo>
                  <a:lnTo>
                    <a:pt x="253" y="33"/>
                  </a:lnTo>
                  <a:lnTo>
                    <a:pt x="253" y="670"/>
                  </a:lnTo>
                  <a:lnTo>
                    <a:pt x="253" y="685"/>
                  </a:lnTo>
                  <a:lnTo>
                    <a:pt x="255" y="696"/>
                  </a:lnTo>
                  <a:lnTo>
                    <a:pt x="258" y="705"/>
                  </a:lnTo>
                  <a:lnTo>
                    <a:pt x="267" y="712"/>
                  </a:lnTo>
                  <a:lnTo>
                    <a:pt x="280" y="718"/>
                  </a:lnTo>
                  <a:lnTo>
                    <a:pt x="301" y="722"/>
                  </a:lnTo>
                  <a:lnTo>
                    <a:pt x="328" y="723"/>
                  </a:lnTo>
                  <a:lnTo>
                    <a:pt x="365" y="725"/>
                  </a:lnTo>
                  <a:lnTo>
                    <a:pt x="408" y="725"/>
                  </a:lnTo>
                  <a:lnTo>
                    <a:pt x="408" y="766"/>
                  </a:lnTo>
                  <a:lnTo>
                    <a:pt x="394" y="766"/>
                  </a:lnTo>
                  <a:lnTo>
                    <a:pt x="371" y="764"/>
                  </a:lnTo>
                  <a:lnTo>
                    <a:pt x="342" y="764"/>
                  </a:lnTo>
                  <a:lnTo>
                    <a:pt x="310" y="764"/>
                  </a:lnTo>
                  <a:lnTo>
                    <a:pt x="278" y="762"/>
                  </a:lnTo>
                  <a:lnTo>
                    <a:pt x="249" y="762"/>
                  </a:lnTo>
                  <a:lnTo>
                    <a:pt x="225" y="760"/>
                  </a:lnTo>
                  <a:lnTo>
                    <a:pt x="207" y="760"/>
                  </a:lnTo>
                  <a:lnTo>
                    <a:pt x="187" y="760"/>
                  </a:lnTo>
                  <a:lnTo>
                    <a:pt x="160" y="762"/>
                  </a:lnTo>
                  <a:lnTo>
                    <a:pt x="132" y="762"/>
                  </a:lnTo>
                  <a:lnTo>
                    <a:pt x="100" y="764"/>
                  </a:lnTo>
                  <a:lnTo>
                    <a:pt x="69" y="764"/>
                  </a:lnTo>
                  <a:lnTo>
                    <a:pt x="41" y="764"/>
                  </a:lnTo>
                  <a:lnTo>
                    <a:pt x="20" y="766"/>
                  </a:lnTo>
                  <a:lnTo>
                    <a:pt x="7" y="766"/>
                  </a:lnTo>
                  <a:lnTo>
                    <a:pt x="7" y="725"/>
                  </a:lnTo>
                  <a:lnTo>
                    <a:pt x="50" y="725"/>
                  </a:lnTo>
                  <a:lnTo>
                    <a:pt x="87" y="723"/>
                  </a:lnTo>
                  <a:lnTo>
                    <a:pt x="114" y="722"/>
                  </a:lnTo>
                  <a:lnTo>
                    <a:pt x="134" y="718"/>
                  </a:lnTo>
                  <a:lnTo>
                    <a:pt x="148" y="712"/>
                  </a:lnTo>
                  <a:lnTo>
                    <a:pt x="155" y="705"/>
                  </a:lnTo>
                  <a:lnTo>
                    <a:pt x="160" y="696"/>
                  </a:lnTo>
                  <a:lnTo>
                    <a:pt x="160" y="685"/>
                  </a:lnTo>
                  <a:lnTo>
                    <a:pt x="162" y="670"/>
                  </a:lnTo>
                  <a:lnTo>
                    <a:pt x="162" y="85"/>
                  </a:lnTo>
                  <a:lnTo>
                    <a:pt x="125" y="100"/>
                  </a:lnTo>
                  <a:lnTo>
                    <a:pt x="87" y="109"/>
                  </a:lnTo>
                  <a:lnTo>
                    <a:pt x="52" y="114"/>
                  </a:lnTo>
                  <a:lnTo>
                    <a:pt x="21" y="116"/>
                  </a:lnTo>
                  <a:lnTo>
                    <a:pt x="0" y="116"/>
                  </a:lnTo>
                  <a:lnTo>
                    <a:pt x="0" y="76"/>
                  </a:lnTo>
                  <a:lnTo>
                    <a:pt x="23" y="76"/>
                  </a:lnTo>
                  <a:lnTo>
                    <a:pt x="52" y="74"/>
                  </a:lnTo>
                  <a:lnTo>
                    <a:pt x="84" y="68"/>
                  </a:lnTo>
                  <a:lnTo>
                    <a:pt x="118" y="61"/>
                  </a:lnTo>
                  <a:lnTo>
                    <a:pt x="153" y="48"/>
                  </a:lnTo>
                  <a:lnTo>
                    <a:pt x="187" y="28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0" name="Freeform 18"/>
            <p:cNvSpPr>
              <a:spLocks/>
            </p:cNvSpPr>
            <p:nvPr/>
          </p:nvSpPr>
          <p:spPr bwMode="auto">
            <a:xfrm>
              <a:off x="1624" y="3794"/>
              <a:ext cx="616" cy="1625"/>
            </a:xfrm>
            <a:custGeom>
              <a:avLst/>
              <a:gdLst/>
              <a:ahLst/>
              <a:cxnLst>
                <a:cxn ang="0">
                  <a:pos x="584" y="0"/>
                </a:cxn>
                <a:cxn ang="0">
                  <a:pos x="600" y="5"/>
                </a:cxn>
                <a:cxn ang="0">
                  <a:pos x="611" y="16"/>
                </a:cxn>
                <a:cxn ang="0">
                  <a:pos x="616" y="33"/>
                </a:cxn>
                <a:cxn ang="0">
                  <a:pos x="616" y="34"/>
                </a:cxn>
                <a:cxn ang="0">
                  <a:pos x="616" y="36"/>
                </a:cxn>
                <a:cxn ang="0">
                  <a:pos x="615" y="38"/>
                </a:cxn>
                <a:cxn ang="0">
                  <a:pos x="615" y="42"/>
                </a:cxn>
                <a:cxn ang="0">
                  <a:pos x="613" y="47"/>
                </a:cxn>
                <a:cxn ang="0">
                  <a:pos x="611" y="53"/>
                </a:cxn>
                <a:cxn ang="0">
                  <a:pos x="609" y="60"/>
                </a:cxn>
                <a:cxn ang="0">
                  <a:pos x="609" y="60"/>
                </a:cxn>
                <a:cxn ang="0">
                  <a:pos x="67" y="1587"/>
                </a:cxn>
                <a:cxn ang="0">
                  <a:pos x="60" y="1605"/>
                </a:cxn>
                <a:cxn ang="0">
                  <a:pos x="53" y="1616"/>
                </a:cxn>
                <a:cxn ang="0">
                  <a:pos x="44" y="1623"/>
                </a:cxn>
                <a:cxn ang="0">
                  <a:pos x="32" y="1625"/>
                </a:cxn>
                <a:cxn ang="0">
                  <a:pos x="16" y="1622"/>
                </a:cxn>
                <a:cxn ang="0">
                  <a:pos x="5" y="1609"/>
                </a:cxn>
                <a:cxn ang="0">
                  <a:pos x="0" y="1592"/>
                </a:cxn>
                <a:cxn ang="0">
                  <a:pos x="0" y="1592"/>
                </a:cxn>
                <a:cxn ang="0">
                  <a:pos x="0" y="1590"/>
                </a:cxn>
                <a:cxn ang="0">
                  <a:pos x="2" y="1587"/>
                </a:cxn>
                <a:cxn ang="0">
                  <a:pos x="2" y="1581"/>
                </a:cxn>
                <a:cxn ang="0">
                  <a:pos x="5" y="1574"/>
                </a:cxn>
                <a:cxn ang="0">
                  <a:pos x="7" y="1565"/>
                </a:cxn>
                <a:cxn ang="0">
                  <a:pos x="556" y="14"/>
                </a:cxn>
                <a:cxn ang="0">
                  <a:pos x="559" y="9"/>
                </a:cxn>
                <a:cxn ang="0">
                  <a:pos x="565" y="5"/>
                </a:cxn>
                <a:cxn ang="0">
                  <a:pos x="572" y="1"/>
                </a:cxn>
                <a:cxn ang="0">
                  <a:pos x="577" y="0"/>
                </a:cxn>
                <a:cxn ang="0">
                  <a:pos x="584" y="0"/>
                </a:cxn>
              </a:cxnLst>
              <a:rect l="0" t="0" r="r" b="b"/>
              <a:pathLst>
                <a:path w="616" h="1625">
                  <a:moveTo>
                    <a:pt x="584" y="0"/>
                  </a:moveTo>
                  <a:lnTo>
                    <a:pt x="600" y="5"/>
                  </a:lnTo>
                  <a:lnTo>
                    <a:pt x="611" y="16"/>
                  </a:lnTo>
                  <a:lnTo>
                    <a:pt x="616" y="33"/>
                  </a:lnTo>
                  <a:lnTo>
                    <a:pt x="616" y="34"/>
                  </a:lnTo>
                  <a:lnTo>
                    <a:pt x="616" y="36"/>
                  </a:lnTo>
                  <a:lnTo>
                    <a:pt x="615" y="38"/>
                  </a:lnTo>
                  <a:lnTo>
                    <a:pt x="615" y="42"/>
                  </a:lnTo>
                  <a:lnTo>
                    <a:pt x="613" y="47"/>
                  </a:lnTo>
                  <a:lnTo>
                    <a:pt x="611" y="53"/>
                  </a:lnTo>
                  <a:lnTo>
                    <a:pt x="609" y="60"/>
                  </a:lnTo>
                  <a:lnTo>
                    <a:pt x="609" y="60"/>
                  </a:lnTo>
                  <a:lnTo>
                    <a:pt x="67" y="1587"/>
                  </a:lnTo>
                  <a:lnTo>
                    <a:pt x="60" y="1605"/>
                  </a:lnTo>
                  <a:lnTo>
                    <a:pt x="53" y="1616"/>
                  </a:lnTo>
                  <a:lnTo>
                    <a:pt x="44" y="1623"/>
                  </a:lnTo>
                  <a:lnTo>
                    <a:pt x="32" y="1625"/>
                  </a:lnTo>
                  <a:lnTo>
                    <a:pt x="16" y="1622"/>
                  </a:lnTo>
                  <a:lnTo>
                    <a:pt x="5" y="1609"/>
                  </a:lnTo>
                  <a:lnTo>
                    <a:pt x="0" y="1592"/>
                  </a:lnTo>
                  <a:lnTo>
                    <a:pt x="0" y="1592"/>
                  </a:lnTo>
                  <a:lnTo>
                    <a:pt x="0" y="1590"/>
                  </a:lnTo>
                  <a:lnTo>
                    <a:pt x="2" y="1587"/>
                  </a:lnTo>
                  <a:lnTo>
                    <a:pt x="2" y="1581"/>
                  </a:lnTo>
                  <a:lnTo>
                    <a:pt x="5" y="1574"/>
                  </a:lnTo>
                  <a:lnTo>
                    <a:pt x="7" y="1565"/>
                  </a:lnTo>
                  <a:lnTo>
                    <a:pt x="556" y="14"/>
                  </a:lnTo>
                  <a:lnTo>
                    <a:pt x="559" y="9"/>
                  </a:lnTo>
                  <a:lnTo>
                    <a:pt x="565" y="5"/>
                  </a:lnTo>
                  <a:lnTo>
                    <a:pt x="572" y="1"/>
                  </a:lnTo>
                  <a:lnTo>
                    <a:pt x="577" y="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1" name="Freeform 19"/>
            <p:cNvSpPr>
              <a:spLocks/>
            </p:cNvSpPr>
            <p:nvPr/>
          </p:nvSpPr>
          <p:spPr bwMode="auto">
            <a:xfrm>
              <a:off x="2383" y="4294"/>
              <a:ext cx="645" cy="736"/>
            </a:xfrm>
            <a:custGeom>
              <a:avLst/>
              <a:gdLst/>
              <a:ahLst/>
              <a:cxnLst>
                <a:cxn ang="0">
                  <a:pos x="234" y="17"/>
                </a:cxn>
                <a:cxn ang="0">
                  <a:pos x="301" y="90"/>
                </a:cxn>
                <a:cxn ang="0">
                  <a:pos x="346" y="81"/>
                </a:cxn>
                <a:cxn ang="0">
                  <a:pos x="433" y="17"/>
                </a:cxn>
                <a:cxn ang="0">
                  <a:pos x="551" y="4"/>
                </a:cxn>
                <a:cxn ang="0">
                  <a:pos x="629" y="54"/>
                </a:cxn>
                <a:cxn ang="0">
                  <a:pos x="642" y="133"/>
                </a:cxn>
                <a:cxn ang="0">
                  <a:pos x="601" y="191"/>
                </a:cxn>
                <a:cxn ang="0">
                  <a:pos x="535" y="199"/>
                </a:cxn>
                <a:cxn ang="0">
                  <a:pos x="499" y="162"/>
                </a:cxn>
                <a:cxn ang="0">
                  <a:pos x="512" y="98"/>
                </a:cxn>
                <a:cxn ang="0">
                  <a:pos x="581" y="57"/>
                </a:cxn>
                <a:cxn ang="0">
                  <a:pos x="554" y="44"/>
                </a:cxn>
                <a:cxn ang="0">
                  <a:pos x="481" y="39"/>
                </a:cxn>
                <a:cxn ang="0">
                  <a:pos x="410" y="72"/>
                </a:cxn>
                <a:cxn ang="0">
                  <a:pos x="371" y="107"/>
                </a:cxn>
                <a:cxn ang="0">
                  <a:pos x="324" y="173"/>
                </a:cxn>
                <a:cxn ang="0">
                  <a:pos x="298" y="222"/>
                </a:cxn>
                <a:cxn ang="0">
                  <a:pos x="278" y="309"/>
                </a:cxn>
                <a:cxn ang="0">
                  <a:pos x="255" y="410"/>
                </a:cxn>
                <a:cxn ang="0">
                  <a:pos x="241" y="468"/>
                </a:cxn>
                <a:cxn ang="0">
                  <a:pos x="219" y="556"/>
                </a:cxn>
                <a:cxn ang="0">
                  <a:pos x="196" y="646"/>
                </a:cxn>
                <a:cxn ang="0">
                  <a:pos x="184" y="690"/>
                </a:cxn>
                <a:cxn ang="0">
                  <a:pos x="152" y="731"/>
                </a:cxn>
                <a:cxn ang="0">
                  <a:pos x="109" y="734"/>
                </a:cxn>
                <a:cxn ang="0">
                  <a:pos x="78" y="694"/>
                </a:cxn>
                <a:cxn ang="0">
                  <a:pos x="87" y="656"/>
                </a:cxn>
                <a:cxn ang="0">
                  <a:pos x="94" y="622"/>
                </a:cxn>
                <a:cxn ang="0">
                  <a:pos x="201" y="184"/>
                </a:cxn>
                <a:cxn ang="0">
                  <a:pos x="210" y="127"/>
                </a:cxn>
                <a:cxn ang="0">
                  <a:pos x="203" y="65"/>
                </a:cxn>
                <a:cxn ang="0">
                  <a:pos x="175" y="37"/>
                </a:cxn>
                <a:cxn ang="0">
                  <a:pos x="118" y="54"/>
                </a:cxn>
                <a:cxn ang="0">
                  <a:pos x="71" y="142"/>
                </a:cxn>
                <a:cxn ang="0">
                  <a:pos x="41" y="248"/>
                </a:cxn>
                <a:cxn ang="0">
                  <a:pos x="27" y="267"/>
                </a:cxn>
                <a:cxn ang="0">
                  <a:pos x="16" y="267"/>
                </a:cxn>
                <a:cxn ang="0">
                  <a:pos x="5" y="263"/>
                </a:cxn>
                <a:cxn ang="0">
                  <a:pos x="0" y="252"/>
                </a:cxn>
                <a:cxn ang="0">
                  <a:pos x="11" y="204"/>
                </a:cxn>
                <a:cxn ang="0">
                  <a:pos x="37" y="120"/>
                </a:cxn>
                <a:cxn ang="0">
                  <a:pos x="66" y="63"/>
                </a:cxn>
                <a:cxn ang="0">
                  <a:pos x="114" y="13"/>
                </a:cxn>
              </a:cxnLst>
              <a:rect l="0" t="0" r="r" b="b"/>
              <a:pathLst>
                <a:path w="645" h="736">
                  <a:moveTo>
                    <a:pt x="166" y="0"/>
                  </a:moveTo>
                  <a:lnTo>
                    <a:pt x="201" y="4"/>
                  </a:lnTo>
                  <a:lnTo>
                    <a:pt x="234" y="17"/>
                  </a:lnTo>
                  <a:lnTo>
                    <a:pt x="262" y="35"/>
                  </a:lnTo>
                  <a:lnTo>
                    <a:pt x="283" y="61"/>
                  </a:lnTo>
                  <a:lnTo>
                    <a:pt x="301" y="90"/>
                  </a:lnTo>
                  <a:lnTo>
                    <a:pt x="310" y="125"/>
                  </a:lnTo>
                  <a:lnTo>
                    <a:pt x="326" y="105"/>
                  </a:lnTo>
                  <a:lnTo>
                    <a:pt x="346" y="81"/>
                  </a:lnTo>
                  <a:lnTo>
                    <a:pt x="371" y="57"/>
                  </a:lnTo>
                  <a:lnTo>
                    <a:pt x="399" y="35"/>
                  </a:lnTo>
                  <a:lnTo>
                    <a:pt x="433" y="17"/>
                  </a:lnTo>
                  <a:lnTo>
                    <a:pt x="471" y="6"/>
                  </a:lnTo>
                  <a:lnTo>
                    <a:pt x="513" y="0"/>
                  </a:lnTo>
                  <a:lnTo>
                    <a:pt x="551" y="4"/>
                  </a:lnTo>
                  <a:lnTo>
                    <a:pt x="583" y="15"/>
                  </a:lnTo>
                  <a:lnTo>
                    <a:pt x="610" y="32"/>
                  </a:lnTo>
                  <a:lnTo>
                    <a:pt x="629" y="54"/>
                  </a:lnTo>
                  <a:lnTo>
                    <a:pt x="642" y="78"/>
                  </a:lnTo>
                  <a:lnTo>
                    <a:pt x="645" y="105"/>
                  </a:lnTo>
                  <a:lnTo>
                    <a:pt x="642" y="133"/>
                  </a:lnTo>
                  <a:lnTo>
                    <a:pt x="633" y="156"/>
                  </a:lnTo>
                  <a:lnTo>
                    <a:pt x="618" y="177"/>
                  </a:lnTo>
                  <a:lnTo>
                    <a:pt x="601" y="191"/>
                  </a:lnTo>
                  <a:lnTo>
                    <a:pt x="579" y="199"/>
                  </a:lnTo>
                  <a:lnTo>
                    <a:pt x="558" y="202"/>
                  </a:lnTo>
                  <a:lnTo>
                    <a:pt x="535" y="199"/>
                  </a:lnTo>
                  <a:lnTo>
                    <a:pt x="517" y="189"/>
                  </a:lnTo>
                  <a:lnTo>
                    <a:pt x="506" y="177"/>
                  </a:lnTo>
                  <a:lnTo>
                    <a:pt x="499" y="162"/>
                  </a:lnTo>
                  <a:lnTo>
                    <a:pt x="497" y="147"/>
                  </a:lnTo>
                  <a:lnTo>
                    <a:pt x="501" y="122"/>
                  </a:lnTo>
                  <a:lnTo>
                    <a:pt x="512" y="98"/>
                  </a:lnTo>
                  <a:lnTo>
                    <a:pt x="529" y="79"/>
                  </a:lnTo>
                  <a:lnTo>
                    <a:pt x="553" y="65"/>
                  </a:lnTo>
                  <a:lnTo>
                    <a:pt x="581" y="57"/>
                  </a:lnTo>
                  <a:lnTo>
                    <a:pt x="577" y="56"/>
                  </a:lnTo>
                  <a:lnTo>
                    <a:pt x="569" y="50"/>
                  </a:lnTo>
                  <a:lnTo>
                    <a:pt x="554" y="44"/>
                  </a:lnTo>
                  <a:lnTo>
                    <a:pt x="537" y="39"/>
                  </a:lnTo>
                  <a:lnTo>
                    <a:pt x="513" y="37"/>
                  </a:lnTo>
                  <a:lnTo>
                    <a:pt x="481" y="39"/>
                  </a:lnTo>
                  <a:lnTo>
                    <a:pt x="453" y="48"/>
                  </a:lnTo>
                  <a:lnTo>
                    <a:pt x="430" y="59"/>
                  </a:lnTo>
                  <a:lnTo>
                    <a:pt x="410" y="72"/>
                  </a:lnTo>
                  <a:lnTo>
                    <a:pt x="396" y="83"/>
                  </a:lnTo>
                  <a:lnTo>
                    <a:pt x="387" y="90"/>
                  </a:lnTo>
                  <a:lnTo>
                    <a:pt x="371" y="107"/>
                  </a:lnTo>
                  <a:lnTo>
                    <a:pt x="355" y="129"/>
                  </a:lnTo>
                  <a:lnTo>
                    <a:pt x="339" y="151"/>
                  </a:lnTo>
                  <a:lnTo>
                    <a:pt x="324" y="173"/>
                  </a:lnTo>
                  <a:lnTo>
                    <a:pt x="312" y="195"/>
                  </a:lnTo>
                  <a:lnTo>
                    <a:pt x="303" y="211"/>
                  </a:lnTo>
                  <a:lnTo>
                    <a:pt x="298" y="222"/>
                  </a:lnTo>
                  <a:lnTo>
                    <a:pt x="292" y="246"/>
                  </a:lnTo>
                  <a:lnTo>
                    <a:pt x="285" y="276"/>
                  </a:lnTo>
                  <a:lnTo>
                    <a:pt x="278" y="309"/>
                  </a:lnTo>
                  <a:lnTo>
                    <a:pt x="269" y="344"/>
                  </a:lnTo>
                  <a:lnTo>
                    <a:pt x="262" y="377"/>
                  </a:lnTo>
                  <a:lnTo>
                    <a:pt x="255" y="410"/>
                  </a:lnTo>
                  <a:lnTo>
                    <a:pt x="248" y="435"/>
                  </a:lnTo>
                  <a:lnTo>
                    <a:pt x="246" y="448"/>
                  </a:lnTo>
                  <a:lnTo>
                    <a:pt x="241" y="468"/>
                  </a:lnTo>
                  <a:lnTo>
                    <a:pt x="234" y="494"/>
                  </a:lnTo>
                  <a:lnTo>
                    <a:pt x="226" y="523"/>
                  </a:lnTo>
                  <a:lnTo>
                    <a:pt x="219" y="556"/>
                  </a:lnTo>
                  <a:lnTo>
                    <a:pt x="210" y="588"/>
                  </a:lnTo>
                  <a:lnTo>
                    <a:pt x="203" y="619"/>
                  </a:lnTo>
                  <a:lnTo>
                    <a:pt x="196" y="646"/>
                  </a:lnTo>
                  <a:lnTo>
                    <a:pt x="191" y="668"/>
                  </a:lnTo>
                  <a:lnTo>
                    <a:pt x="185" y="685"/>
                  </a:lnTo>
                  <a:lnTo>
                    <a:pt x="184" y="690"/>
                  </a:lnTo>
                  <a:lnTo>
                    <a:pt x="175" y="709"/>
                  </a:lnTo>
                  <a:lnTo>
                    <a:pt x="164" y="722"/>
                  </a:lnTo>
                  <a:lnTo>
                    <a:pt x="152" y="731"/>
                  </a:lnTo>
                  <a:lnTo>
                    <a:pt x="137" y="736"/>
                  </a:lnTo>
                  <a:lnTo>
                    <a:pt x="127" y="736"/>
                  </a:lnTo>
                  <a:lnTo>
                    <a:pt x="109" y="734"/>
                  </a:lnTo>
                  <a:lnTo>
                    <a:pt x="93" y="725"/>
                  </a:lnTo>
                  <a:lnTo>
                    <a:pt x="84" y="712"/>
                  </a:lnTo>
                  <a:lnTo>
                    <a:pt x="78" y="694"/>
                  </a:lnTo>
                  <a:lnTo>
                    <a:pt x="80" y="685"/>
                  </a:lnTo>
                  <a:lnTo>
                    <a:pt x="84" y="672"/>
                  </a:lnTo>
                  <a:lnTo>
                    <a:pt x="87" y="656"/>
                  </a:lnTo>
                  <a:lnTo>
                    <a:pt x="91" y="639"/>
                  </a:lnTo>
                  <a:lnTo>
                    <a:pt x="94" y="622"/>
                  </a:lnTo>
                  <a:lnTo>
                    <a:pt x="94" y="622"/>
                  </a:lnTo>
                  <a:lnTo>
                    <a:pt x="185" y="248"/>
                  </a:lnTo>
                  <a:lnTo>
                    <a:pt x="194" y="211"/>
                  </a:lnTo>
                  <a:lnTo>
                    <a:pt x="201" y="184"/>
                  </a:lnTo>
                  <a:lnTo>
                    <a:pt x="207" y="162"/>
                  </a:lnTo>
                  <a:lnTo>
                    <a:pt x="209" y="144"/>
                  </a:lnTo>
                  <a:lnTo>
                    <a:pt x="210" y="127"/>
                  </a:lnTo>
                  <a:lnTo>
                    <a:pt x="210" y="111"/>
                  </a:lnTo>
                  <a:lnTo>
                    <a:pt x="209" y="83"/>
                  </a:lnTo>
                  <a:lnTo>
                    <a:pt x="203" y="65"/>
                  </a:lnTo>
                  <a:lnTo>
                    <a:pt x="196" y="50"/>
                  </a:lnTo>
                  <a:lnTo>
                    <a:pt x="185" y="43"/>
                  </a:lnTo>
                  <a:lnTo>
                    <a:pt x="175" y="37"/>
                  </a:lnTo>
                  <a:lnTo>
                    <a:pt x="160" y="37"/>
                  </a:lnTo>
                  <a:lnTo>
                    <a:pt x="139" y="41"/>
                  </a:lnTo>
                  <a:lnTo>
                    <a:pt x="118" y="54"/>
                  </a:lnTo>
                  <a:lnTo>
                    <a:pt x="102" y="76"/>
                  </a:lnTo>
                  <a:lnTo>
                    <a:pt x="86" y="105"/>
                  </a:lnTo>
                  <a:lnTo>
                    <a:pt x="71" y="142"/>
                  </a:lnTo>
                  <a:lnTo>
                    <a:pt x="59" y="182"/>
                  </a:lnTo>
                  <a:lnTo>
                    <a:pt x="46" y="232"/>
                  </a:lnTo>
                  <a:lnTo>
                    <a:pt x="41" y="248"/>
                  </a:lnTo>
                  <a:lnTo>
                    <a:pt x="37" y="259"/>
                  </a:lnTo>
                  <a:lnTo>
                    <a:pt x="32" y="265"/>
                  </a:lnTo>
                  <a:lnTo>
                    <a:pt x="27" y="267"/>
                  </a:lnTo>
                  <a:lnTo>
                    <a:pt x="20" y="267"/>
                  </a:lnTo>
                  <a:lnTo>
                    <a:pt x="18" y="267"/>
                  </a:lnTo>
                  <a:lnTo>
                    <a:pt x="16" y="267"/>
                  </a:lnTo>
                  <a:lnTo>
                    <a:pt x="12" y="267"/>
                  </a:lnTo>
                  <a:lnTo>
                    <a:pt x="9" y="265"/>
                  </a:lnTo>
                  <a:lnTo>
                    <a:pt x="5" y="263"/>
                  </a:lnTo>
                  <a:lnTo>
                    <a:pt x="2" y="261"/>
                  </a:lnTo>
                  <a:lnTo>
                    <a:pt x="0" y="256"/>
                  </a:lnTo>
                  <a:lnTo>
                    <a:pt x="0" y="252"/>
                  </a:lnTo>
                  <a:lnTo>
                    <a:pt x="2" y="244"/>
                  </a:lnTo>
                  <a:lnTo>
                    <a:pt x="5" y="228"/>
                  </a:lnTo>
                  <a:lnTo>
                    <a:pt x="11" y="204"/>
                  </a:lnTo>
                  <a:lnTo>
                    <a:pt x="18" y="177"/>
                  </a:lnTo>
                  <a:lnTo>
                    <a:pt x="29" y="147"/>
                  </a:lnTo>
                  <a:lnTo>
                    <a:pt x="37" y="120"/>
                  </a:lnTo>
                  <a:lnTo>
                    <a:pt x="50" y="92"/>
                  </a:lnTo>
                  <a:lnTo>
                    <a:pt x="57" y="79"/>
                  </a:lnTo>
                  <a:lnTo>
                    <a:pt x="66" y="63"/>
                  </a:lnTo>
                  <a:lnTo>
                    <a:pt x="78" y="44"/>
                  </a:lnTo>
                  <a:lnTo>
                    <a:pt x="94" y="28"/>
                  </a:lnTo>
                  <a:lnTo>
                    <a:pt x="114" y="13"/>
                  </a:lnTo>
                  <a:lnTo>
                    <a:pt x="137" y="4"/>
                  </a:lnTo>
                  <a:lnTo>
                    <a:pt x="16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2" name="Freeform 20"/>
            <p:cNvSpPr>
              <a:spLocks/>
            </p:cNvSpPr>
            <p:nvPr/>
          </p:nvSpPr>
          <p:spPr bwMode="auto">
            <a:xfrm>
              <a:off x="3114" y="4483"/>
              <a:ext cx="497" cy="766"/>
            </a:xfrm>
            <a:custGeom>
              <a:avLst/>
              <a:gdLst/>
              <a:ahLst/>
              <a:cxnLst>
                <a:cxn ang="0">
                  <a:pos x="280" y="4"/>
                </a:cxn>
                <a:cxn ang="0">
                  <a:pos x="365" y="28"/>
                </a:cxn>
                <a:cxn ang="0">
                  <a:pos x="435" y="76"/>
                </a:cxn>
                <a:cxn ang="0">
                  <a:pos x="479" y="142"/>
                </a:cxn>
                <a:cxn ang="0">
                  <a:pos x="497" y="226"/>
                </a:cxn>
                <a:cxn ang="0">
                  <a:pos x="483" y="301"/>
                </a:cxn>
                <a:cxn ang="0">
                  <a:pos x="447" y="366"/>
                </a:cxn>
                <a:cxn ang="0">
                  <a:pos x="395" y="422"/>
                </a:cxn>
                <a:cxn ang="0">
                  <a:pos x="335" y="474"/>
                </a:cxn>
                <a:cxn ang="0">
                  <a:pos x="289" y="512"/>
                </a:cxn>
                <a:cxn ang="0">
                  <a:pos x="242" y="551"/>
                </a:cxn>
                <a:cxn ang="0">
                  <a:pos x="187" y="600"/>
                </a:cxn>
                <a:cxn ang="0">
                  <a:pos x="112" y="668"/>
                </a:cxn>
                <a:cxn ang="0">
                  <a:pos x="330" y="668"/>
                </a:cxn>
                <a:cxn ang="0">
                  <a:pos x="376" y="667"/>
                </a:cxn>
                <a:cxn ang="0">
                  <a:pos x="419" y="665"/>
                </a:cxn>
                <a:cxn ang="0">
                  <a:pos x="436" y="648"/>
                </a:cxn>
                <a:cxn ang="0">
                  <a:pos x="449" y="600"/>
                </a:cxn>
                <a:cxn ang="0">
                  <a:pos x="456" y="556"/>
                </a:cxn>
                <a:cxn ang="0">
                  <a:pos x="497" y="556"/>
                </a:cxn>
                <a:cxn ang="0">
                  <a:pos x="0" y="766"/>
                </a:cxn>
                <a:cxn ang="0">
                  <a:pos x="2" y="734"/>
                </a:cxn>
                <a:cxn ang="0">
                  <a:pos x="12" y="720"/>
                </a:cxn>
                <a:cxn ang="0">
                  <a:pos x="297" y="426"/>
                </a:cxn>
                <a:cxn ang="0">
                  <a:pos x="338" y="373"/>
                </a:cxn>
                <a:cxn ang="0">
                  <a:pos x="372" y="307"/>
                </a:cxn>
                <a:cxn ang="0">
                  <a:pos x="387" y="226"/>
                </a:cxn>
                <a:cxn ang="0">
                  <a:pos x="376" y="158"/>
                </a:cxn>
                <a:cxn ang="0">
                  <a:pos x="344" y="100"/>
                </a:cxn>
                <a:cxn ang="0">
                  <a:pos x="290" y="57"/>
                </a:cxn>
                <a:cxn ang="0">
                  <a:pos x="215" y="43"/>
                </a:cxn>
                <a:cxn ang="0">
                  <a:pos x="167" y="48"/>
                </a:cxn>
                <a:cxn ang="0">
                  <a:pos x="116" y="72"/>
                </a:cxn>
                <a:cxn ang="0">
                  <a:pos x="71" y="118"/>
                </a:cxn>
                <a:cxn ang="0">
                  <a:pos x="76" y="151"/>
                </a:cxn>
                <a:cxn ang="0">
                  <a:pos x="103" y="167"/>
                </a:cxn>
                <a:cxn ang="0">
                  <a:pos x="116" y="189"/>
                </a:cxn>
                <a:cxn ang="0">
                  <a:pos x="119" y="211"/>
                </a:cxn>
                <a:cxn ang="0">
                  <a:pos x="105" y="250"/>
                </a:cxn>
                <a:cxn ang="0">
                  <a:pos x="76" y="270"/>
                </a:cxn>
                <a:cxn ang="0">
                  <a:pos x="53" y="272"/>
                </a:cxn>
                <a:cxn ang="0">
                  <a:pos x="32" y="265"/>
                </a:cxn>
                <a:cxn ang="0">
                  <a:pos x="10" y="246"/>
                </a:cxn>
                <a:cxn ang="0">
                  <a:pos x="0" y="208"/>
                </a:cxn>
                <a:cxn ang="0">
                  <a:pos x="16" y="131"/>
                </a:cxn>
                <a:cxn ang="0">
                  <a:pos x="64" y="65"/>
                </a:cxn>
                <a:cxn ang="0">
                  <a:pos x="137" y="19"/>
                </a:cxn>
                <a:cxn ang="0">
                  <a:pos x="233" y="0"/>
                </a:cxn>
              </a:cxnLst>
              <a:rect l="0" t="0" r="r" b="b"/>
              <a:pathLst>
                <a:path w="497" h="766">
                  <a:moveTo>
                    <a:pt x="233" y="0"/>
                  </a:moveTo>
                  <a:lnTo>
                    <a:pt x="280" y="4"/>
                  </a:lnTo>
                  <a:lnTo>
                    <a:pt x="324" y="13"/>
                  </a:lnTo>
                  <a:lnTo>
                    <a:pt x="365" y="28"/>
                  </a:lnTo>
                  <a:lnTo>
                    <a:pt x="403" y="50"/>
                  </a:lnTo>
                  <a:lnTo>
                    <a:pt x="435" y="76"/>
                  </a:lnTo>
                  <a:lnTo>
                    <a:pt x="460" y="107"/>
                  </a:lnTo>
                  <a:lnTo>
                    <a:pt x="479" y="142"/>
                  </a:lnTo>
                  <a:lnTo>
                    <a:pt x="492" y="182"/>
                  </a:lnTo>
                  <a:lnTo>
                    <a:pt x="497" y="226"/>
                  </a:lnTo>
                  <a:lnTo>
                    <a:pt x="493" y="265"/>
                  </a:lnTo>
                  <a:lnTo>
                    <a:pt x="483" y="301"/>
                  </a:lnTo>
                  <a:lnTo>
                    <a:pt x="467" y="334"/>
                  </a:lnTo>
                  <a:lnTo>
                    <a:pt x="447" y="366"/>
                  </a:lnTo>
                  <a:lnTo>
                    <a:pt x="422" y="395"/>
                  </a:lnTo>
                  <a:lnTo>
                    <a:pt x="395" y="422"/>
                  </a:lnTo>
                  <a:lnTo>
                    <a:pt x="365" y="448"/>
                  </a:lnTo>
                  <a:lnTo>
                    <a:pt x="335" y="474"/>
                  </a:lnTo>
                  <a:lnTo>
                    <a:pt x="312" y="494"/>
                  </a:lnTo>
                  <a:lnTo>
                    <a:pt x="289" y="512"/>
                  </a:lnTo>
                  <a:lnTo>
                    <a:pt x="265" y="531"/>
                  </a:lnTo>
                  <a:lnTo>
                    <a:pt x="242" y="551"/>
                  </a:lnTo>
                  <a:lnTo>
                    <a:pt x="215" y="573"/>
                  </a:lnTo>
                  <a:lnTo>
                    <a:pt x="187" y="600"/>
                  </a:lnTo>
                  <a:lnTo>
                    <a:pt x="151" y="632"/>
                  </a:lnTo>
                  <a:lnTo>
                    <a:pt x="112" y="668"/>
                  </a:lnTo>
                  <a:lnTo>
                    <a:pt x="317" y="668"/>
                  </a:lnTo>
                  <a:lnTo>
                    <a:pt x="330" y="668"/>
                  </a:lnTo>
                  <a:lnTo>
                    <a:pt x="351" y="668"/>
                  </a:lnTo>
                  <a:lnTo>
                    <a:pt x="376" y="667"/>
                  </a:lnTo>
                  <a:lnTo>
                    <a:pt x="399" y="667"/>
                  </a:lnTo>
                  <a:lnTo>
                    <a:pt x="419" y="665"/>
                  </a:lnTo>
                  <a:lnTo>
                    <a:pt x="429" y="661"/>
                  </a:lnTo>
                  <a:lnTo>
                    <a:pt x="436" y="648"/>
                  </a:lnTo>
                  <a:lnTo>
                    <a:pt x="444" y="626"/>
                  </a:lnTo>
                  <a:lnTo>
                    <a:pt x="449" y="600"/>
                  </a:lnTo>
                  <a:lnTo>
                    <a:pt x="454" y="575"/>
                  </a:lnTo>
                  <a:lnTo>
                    <a:pt x="456" y="556"/>
                  </a:lnTo>
                  <a:lnTo>
                    <a:pt x="497" y="556"/>
                  </a:lnTo>
                  <a:lnTo>
                    <a:pt x="497" y="556"/>
                  </a:lnTo>
                  <a:lnTo>
                    <a:pt x="461" y="766"/>
                  </a:lnTo>
                  <a:lnTo>
                    <a:pt x="0" y="766"/>
                  </a:lnTo>
                  <a:lnTo>
                    <a:pt x="0" y="745"/>
                  </a:lnTo>
                  <a:lnTo>
                    <a:pt x="2" y="734"/>
                  </a:lnTo>
                  <a:lnTo>
                    <a:pt x="5" y="727"/>
                  </a:lnTo>
                  <a:lnTo>
                    <a:pt x="12" y="720"/>
                  </a:lnTo>
                  <a:lnTo>
                    <a:pt x="280" y="446"/>
                  </a:lnTo>
                  <a:lnTo>
                    <a:pt x="297" y="426"/>
                  </a:lnTo>
                  <a:lnTo>
                    <a:pt x="317" y="402"/>
                  </a:lnTo>
                  <a:lnTo>
                    <a:pt x="338" y="373"/>
                  </a:lnTo>
                  <a:lnTo>
                    <a:pt x="356" y="342"/>
                  </a:lnTo>
                  <a:lnTo>
                    <a:pt x="372" y="307"/>
                  </a:lnTo>
                  <a:lnTo>
                    <a:pt x="383" y="267"/>
                  </a:lnTo>
                  <a:lnTo>
                    <a:pt x="387" y="226"/>
                  </a:lnTo>
                  <a:lnTo>
                    <a:pt x="385" y="191"/>
                  </a:lnTo>
                  <a:lnTo>
                    <a:pt x="376" y="158"/>
                  </a:lnTo>
                  <a:lnTo>
                    <a:pt x="362" y="127"/>
                  </a:lnTo>
                  <a:lnTo>
                    <a:pt x="344" y="100"/>
                  </a:lnTo>
                  <a:lnTo>
                    <a:pt x="319" y="76"/>
                  </a:lnTo>
                  <a:lnTo>
                    <a:pt x="290" y="57"/>
                  </a:lnTo>
                  <a:lnTo>
                    <a:pt x="255" y="46"/>
                  </a:lnTo>
                  <a:lnTo>
                    <a:pt x="215" y="43"/>
                  </a:lnTo>
                  <a:lnTo>
                    <a:pt x="192" y="43"/>
                  </a:lnTo>
                  <a:lnTo>
                    <a:pt x="167" y="48"/>
                  </a:lnTo>
                  <a:lnTo>
                    <a:pt x="141" y="59"/>
                  </a:lnTo>
                  <a:lnTo>
                    <a:pt x="116" y="72"/>
                  </a:lnTo>
                  <a:lnTo>
                    <a:pt x="92" y="92"/>
                  </a:lnTo>
                  <a:lnTo>
                    <a:pt x="71" y="118"/>
                  </a:lnTo>
                  <a:lnTo>
                    <a:pt x="55" y="149"/>
                  </a:lnTo>
                  <a:lnTo>
                    <a:pt x="76" y="151"/>
                  </a:lnTo>
                  <a:lnTo>
                    <a:pt x="92" y="158"/>
                  </a:lnTo>
                  <a:lnTo>
                    <a:pt x="103" y="167"/>
                  </a:lnTo>
                  <a:lnTo>
                    <a:pt x="112" y="178"/>
                  </a:lnTo>
                  <a:lnTo>
                    <a:pt x="116" y="189"/>
                  </a:lnTo>
                  <a:lnTo>
                    <a:pt x="117" y="200"/>
                  </a:lnTo>
                  <a:lnTo>
                    <a:pt x="119" y="211"/>
                  </a:lnTo>
                  <a:lnTo>
                    <a:pt x="116" y="233"/>
                  </a:lnTo>
                  <a:lnTo>
                    <a:pt x="105" y="250"/>
                  </a:lnTo>
                  <a:lnTo>
                    <a:pt x="92" y="263"/>
                  </a:lnTo>
                  <a:lnTo>
                    <a:pt x="76" y="270"/>
                  </a:lnTo>
                  <a:lnTo>
                    <a:pt x="59" y="272"/>
                  </a:lnTo>
                  <a:lnTo>
                    <a:pt x="53" y="272"/>
                  </a:lnTo>
                  <a:lnTo>
                    <a:pt x="43" y="270"/>
                  </a:lnTo>
                  <a:lnTo>
                    <a:pt x="32" y="265"/>
                  </a:lnTo>
                  <a:lnTo>
                    <a:pt x="19" y="257"/>
                  </a:lnTo>
                  <a:lnTo>
                    <a:pt x="10" y="246"/>
                  </a:lnTo>
                  <a:lnTo>
                    <a:pt x="2" y="230"/>
                  </a:lnTo>
                  <a:lnTo>
                    <a:pt x="0" y="208"/>
                  </a:lnTo>
                  <a:lnTo>
                    <a:pt x="3" y="167"/>
                  </a:lnTo>
                  <a:lnTo>
                    <a:pt x="16" y="131"/>
                  </a:lnTo>
                  <a:lnTo>
                    <a:pt x="37" y="96"/>
                  </a:lnTo>
                  <a:lnTo>
                    <a:pt x="64" y="65"/>
                  </a:lnTo>
                  <a:lnTo>
                    <a:pt x="98" y="39"/>
                  </a:lnTo>
                  <a:lnTo>
                    <a:pt x="137" y="19"/>
                  </a:lnTo>
                  <a:lnTo>
                    <a:pt x="183" y="6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3" name="Freeform 21"/>
            <p:cNvSpPr>
              <a:spLocks/>
            </p:cNvSpPr>
            <p:nvPr/>
          </p:nvSpPr>
          <p:spPr bwMode="auto">
            <a:xfrm>
              <a:off x="4276" y="3845"/>
              <a:ext cx="1445" cy="1484"/>
            </a:xfrm>
            <a:custGeom>
              <a:avLst/>
              <a:gdLst/>
              <a:ahLst/>
              <a:cxnLst>
                <a:cxn ang="0">
                  <a:pos x="875" y="0"/>
                </a:cxn>
                <a:cxn ang="0">
                  <a:pos x="884" y="4"/>
                </a:cxn>
                <a:cxn ang="0">
                  <a:pos x="943" y="38"/>
                </a:cxn>
                <a:cxn ang="0">
                  <a:pos x="1035" y="75"/>
                </a:cxn>
                <a:cxn ang="0">
                  <a:pos x="1112" y="90"/>
                </a:cxn>
                <a:cxn ang="0">
                  <a:pos x="1164" y="92"/>
                </a:cxn>
                <a:cxn ang="0">
                  <a:pos x="1264" y="82"/>
                </a:cxn>
                <a:cxn ang="0">
                  <a:pos x="1340" y="59"/>
                </a:cxn>
                <a:cxn ang="0">
                  <a:pos x="1374" y="44"/>
                </a:cxn>
                <a:cxn ang="0">
                  <a:pos x="1383" y="40"/>
                </a:cxn>
                <a:cxn ang="0">
                  <a:pos x="1387" y="40"/>
                </a:cxn>
                <a:cxn ang="0">
                  <a:pos x="1392" y="40"/>
                </a:cxn>
                <a:cxn ang="0">
                  <a:pos x="1399" y="46"/>
                </a:cxn>
                <a:cxn ang="0">
                  <a:pos x="1403" y="59"/>
                </a:cxn>
                <a:cxn ang="0">
                  <a:pos x="1403" y="66"/>
                </a:cxn>
                <a:cxn ang="0">
                  <a:pos x="1397" y="77"/>
                </a:cxn>
                <a:cxn ang="0">
                  <a:pos x="1376" y="139"/>
                </a:cxn>
                <a:cxn ang="0">
                  <a:pos x="1358" y="231"/>
                </a:cxn>
                <a:cxn ang="0">
                  <a:pos x="1356" y="314"/>
                </a:cxn>
                <a:cxn ang="0">
                  <a:pos x="1363" y="383"/>
                </a:cxn>
                <a:cxn ang="0">
                  <a:pos x="1388" y="468"/>
                </a:cxn>
                <a:cxn ang="0">
                  <a:pos x="1438" y="567"/>
                </a:cxn>
                <a:cxn ang="0">
                  <a:pos x="1442" y="578"/>
                </a:cxn>
                <a:cxn ang="0">
                  <a:pos x="1445" y="587"/>
                </a:cxn>
                <a:cxn ang="0">
                  <a:pos x="1442" y="598"/>
                </a:cxn>
                <a:cxn ang="0">
                  <a:pos x="1426" y="616"/>
                </a:cxn>
                <a:cxn ang="0">
                  <a:pos x="1408" y="626"/>
                </a:cxn>
                <a:cxn ang="0">
                  <a:pos x="1387" y="609"/>
                </a:cxn>
                <a:cxn ang="0">
                  <a:pos x="1363" y="567"/>
                </a:cxn>
                <a:cxn ang="0">
                  <a:pos x="1342" y="523"/>
                </a:cxn>
                <a:cxn ang="0">
                  <a:pos x="1331" y="495"/>
                </a:cxn>
                <a:cxn ang="0">
                  <a:pos x="1303" y="391"/>
                </a:cxn>
                <a:cxn ang="0">
                  <a:pos x="1294" y="314"/>
                </a:cxn>
                <a:cxn ang="0">
                  <a:pos x="1294" y="259"/>
                </a:cxn>
                <a:cxn ang="0">
                  <a:pos x="1301" y="194"/>
                </a:cxn>
                <a:cxn ang="0">
                  <a:pos x="66" y="1462"/>
                </a:cxn>
                <a:cxn ang="0">
                  <a:pos x="46" y="1481"/>
                </a:cxn>
                <a:cxn ang="0">
                  <a:pos x="32" y="1484"/>
                </a:cxn>
                <a:cxn ang="0">
                  <a:pos x="3" y="1468"/>
                </a:cxn>
                <a:cxn ang="0">
                  <a:pos x="0" y="1444"/>
                </a:cxn>
                <a:cxn ang="0">
                  <a:pos x="11" y="1429"/>
                </a:cxn>
                <a:cxn ang="0">
                  <a:pos x="1256" y="149"/>
                </a:cxn>
                <a:cxn ang="0">
                  <a:pos x="1221" y="154"/>
                </a:cxn>
                <a:cxn ang="0">
                  <a:pos x="1189" y="156"/>
                </a:cxn>
                <a:cxn ang="0">
                  <a:pos x="1141" y="156"/>
                </a:cxn>
                <a:cxn ang="0">
                  <a:pos x="1068" y="147"/>
                </a:cxn>
                <a:cxn ang="0">
                  <a:pos x="966" y="117"/>
                </a:cxn>
                <a:cxn ang="0">
                  <a:pos x="932" y="103"/>
                </a:cxn>
                <a:cxn ang="0">
                  <a:pos x="887" y="81"/>
                </a:cxn>
                <a:cxn ang="0">
                  <a:pos x="850" y="57"/>
                </a:cxn>
                <a:cxn ang="0">
                  <a:pos x="834" y="38"/>
                </a:cxn>
                <a:cxn ang="0">
                  <a:pos x="848" y="15"/>
                </a:cxn>
                <a:cxn ang="0">
                  <a:pos x="871" y="0"/>
                </a:cxn>
              </a:cxnLst>
              <a:rect l="0" t="0" r="r" b="b"/>
              <a:pathLst>
                <a:path w="1445" h="1484">
                  <a:moveTo>
                    <a:pt x="871" y="0"/>
                  </a:moveTo>
                  <a:lnTo>
                    <a:pt x="875" y="0"/>
                  </a:lnTo>
                  <a:lnTo>
                    <a:pt x="879" y="2"/>
                  </a:lnTo>
                  <a:lnTo>
                    <a:pt x="884" y="4"/>
                  </a:lnTo>
                  <a:lnTo>
                    <a:pt x="891" y="7"/>
                  </a:lnTo>
                  <a:lnTo>
                    <a:pt x="943" y="38"/>
                  </a:lnTo>
                  <a:lnTo>
                    <a:pt x="991" y="60"/>
                  </a:lnTo>
                  <a:lnTo>
                    <a:pt x="1035" y="75"/>
                  </a:lnTo>
                  <a:lnTo>
                    <a:pt x="1076" y="84"/>
                  </a:lnTo>
                  <a:lnTo>
                    <a:pt x="1112" y="90"/>
                  </a:lnTo>
                  <a:lnTo>
                    <a:pt x="1142" y="92"/>
                  </a:lnTo>
                  <a:lnTo>
                    <a:pt x="1164" y="92"/>
                  </a:lnTo>
                  <a:lnTo>
                    <a:pt x="1217" y="90"/>
                  </a:lnTo>
                  <a:lnTo>
                    <a:pt x="1264" y="82"/>
                  </a:lnTo>
                  <a:lnTo>
                    <a:pt x="1305" y="71"/>
                  </a:lnTo>
                  <a:lnTo>
                    <a:pt x="1340" y="59"/>
                  </a:lnTo>
                  <a:lnTo>
                    <a:pt x="1369" y="46"/>
                  </a:lnTo>
                  <a:lnTo>
                    <a:pt x="1374" y="44"/>
                  </a:lnTo>
                  <a:lnTo>
                    <a:pt x="1379" y="42"/>
                  </a:lnTo>
                  <a:lnTo>
                    <a:pt x="1383" y="40"/>
                  </a:lnTo>
                  <a:lnTo>
                    <a:pt x="1385" y="40"/>
                  </a:lnTo>
                  <a:lnTo>
                    <a:pt x="1387" y="40"/>
                  </a:lnTo>
                  <a:lnTo>
                    <a:pt x="1388" y="40"/>
                  </a:lnTo>
                  <a:lnTo>
                    <a:pt x="1392" y="40"/>
                  </a:lnTo>
                  <a:lnTo>
                    <a:pt x="1397" y="44"/>
                  </a:lnTo>
                  <a:lnTo>
                    <a:pt x="1399" y="46"/>
                  </a:lnTo>
                  <a:lnTo>
                    <a:pt x="1403" y="51"/>
                  </a:lnTo>
                  <a:lnTo>
                    <a:pt x="1403" y="59"/>
                  </a:lnTo>
                  <a:lnTo>
                    <a:pt x="1403" y="62"/>
                  </a:lnTo>
                  <a:lnTo>
                    <a:pt x="1403" y="66"/>
                  </a:lnTo>
                  <a:lnTo>
                    <a:pt x="1401" y="71"/>
                  </a:lnTo>
                  <a:lnTo>
                    <a:pt x="1397" y="77"/>
                  </a:lnTo>
                  <a:lnTo>
                    <a:pt x="1387" y="103"/>
                  </a:lnTo>
                  <a:lnTo>
                    <a:pt x="1376" y="139"/>
                  </a:lnTo>
                  <a:lnTo>
                    <a:pt x="1365" y="182"/>
                  </a:lnTo>
                  <a:lnTo>
                    <a:pt x="1358" y="231"/>
                  </a:lnTo>
                  <a:lnTo>
                    <a:pt x="1356" y="286"/>
                  </a:lnTo>
                  <a:lnTo>
                    <a:pt x="1356" y="314"/>
                  </a:lnTo>
                  <a:lnTo>
                    <a:pt x="1358" y="347"/>
                  </a:lnTo>
                  <a:lnTo>
                    <a:pt x="1363" y="383"/>
                  </a:lnTo>
                  <a:lnTo>
                    <a:pt x="1372" y="424"/>
                  </a:lnTo>
                  <a:lnTo>
                    <a:pt x="1388" y="468"/>
                  </a:lnTo>
                  <a:lnTo>
                    <a:pt x="1408" y="516"/>
                  </a:lnTo>
                  <a:lnTo>
                    <a:pt x="1438" y="567"/>
                  </a:lnTo>
                  <a:lnTo>
                    <a:pt x="1440" y="574"/>
                  </a:lnTo>
                  <a:lnTo>
                    <a:pt x="1442" y="578"/>
                  </a:lnTo>
                  <a:lnTo>
                    <a:pt x="1444" y="583"/>
                  </a:lnTo>
                  <a:lnTo>
                    <a:pt x="1445" y="587"/>
                  </a:lnTo>
                  <a:lnTo>
                    <a:pt x="1445" y="591"/>
                  </a:lnTo>
                  <a:lnTo>
                    <a:pt x="1442" y="598"/>
                  </a:lnTo>
                  <a:lnTo>
                    <a:pt x="1435" y="607"/>
                  </a:lnTo>
                  <a:lnTo>
                    <a:pt x="1426" y="616"/>
                  </a:lnTo>
                  <a:lnTo>
                    <a:pt x="1417" y="624"/>
                  </a:lnTo>
                  <a:lnTo>
                    <a:pt x="1408" y="626"/>
                  </a:lnTo>
                  <a:lnTo>
                    <a:pt x="1399" y="622"/>
                  </a:lnTo>
                  <a:lnTo>
                    <a:pt x="1387" y="609"/>
                  </a:lnTo>
                  <a:lnTo>
                    <a:pt x="1376" y="589"/>
                  </a:lnTo>
                  <a:lnTo>
                    <a:pt x="1363" y="567"/>
                  </a:lnTo>
                  <a:lnTo>
                    <a:pt x="1353" y="545"/>
                  </a:lnTo>
                  <a:lnTo>
                    <a:pt x="1342" y="523"/>
                  </a:lnTo>
                  <a:lnTo>
                    <a:pt x="1335" y="506"/>
                  </a:lnTo>
                  <a:lnTo>
                    <a:pt x="1331" y="495"/>
                  </a:lnTo>
                  <a:lnTo>
                    <a:pt x="1313" y="440"/>
                  </a:lnTo>
                  <a:lnTo>
                    <a:pt x="1303" y="391"/>
                  </a:lnTo>
                  <a:lnTo>
                    <a:pt x="1297" y="349"/>
                  </a:lnTo>
                  <a:lnTo>
                    <a:pt x="1294" y="314"/>
                  </a:lnTo>
                  <a:lnTo>
                    <a:pt x="1294" y="288"/>
                  </a:lnTo>
                  <a:lnTo>
                    <a:pt x="1294" y="259"/>
                  </a:lnTo>
                  <a:lnTo>
                    <a:pt x="1297" y="226"/>
                  </a:lnTo>
                  <a:lnTo>
                    <a:pt x="1301" y="194"/>
                  </a:lnTo>
                  <a:lnTo>
                    <a:pt x="1301" y="194"/>
                  </a:lnTo>
                  <a:lnTo>
                    <a:pt x="66" y="1462"/>
                  </a:lnTo>
                  <a:lnTo>
                    <a:pt x="55" y="1475"/>
                  </a:lnTo>
                  <a:lnTo>
                    <a:pt x="46" y="1481"/>
                  </a:lnTo>
                  <a:lnTo>
                    <a:pt x="39" y="1484"/>
                  </a:lnTo>
                  <a:lnTo>
                    <a:pt x="32" y="1484"/>
                  </a:lnTo>
                  <a:lnTo>
                    <a:pt x="16" y="1481"/>
                  </a:lnTo>
                  <a:lnTo>
                    <a:pt x="3" y="1468"/>
                  </a:lnTo>
                  <a:lnTo>
                    <a:pt x="0" y="1451"/>
                  </a:lnTo>
                  <a:lnTo>
                    <a:pt x="0" y="1444"/>
                  </a:lnTo>
                  <a:lnTo>
                    <a:pt x="3" y="1437"/>
                  </a:lnTo>
                  <a:lnTo>
                    <a:pt x="11" y="1429"/>
                  </a:lnTo>
                  <a:lnTo>
                    <a:pt x="25" y="1416"/>
                  </a:lnTo>
                  <a:lnTo>
                    <a:pt x="1256" y="149"/>
                  </a:lnTo>
                  <a:lnTo>
                    <a:pt x="1237" y="152"/>
                  </a:lnTo>
                  <a:lnTo>
                    <a:pt x="1221" y="154"/>
                  </a:lnTo>
                  <a:lnTo>
                    <a:pt x="1207" y="156"/>
                  </a:lnTo>
                  <a:lnTo>
                    <a:pt x="1189" y="156"/>
                  </a:lnTo>
                  <a:lnTo>
                    <a:pt x="1164" y="156"/>
                  </a:lnTo>
                  <a:lnTo>
                    <a:pt x="1141" y="156"/>
                  </a:lnTo>
                  <a:lnTo>
                    <a:pt x="1109" y="152"/>
                  </a:lnTo>
                  <a:lnTo>
                    <a:pt x="1068" y="147"/>
                  </a:lnTo>
                  <a:lnTo>
                    <a:pt x="1019" y="136"/>
                  </a:lnTo>
                  <a:lnTo>
                    <a:pt x="966" y="117"/>
                  </a:lnTo>
                  <a:lnTo>
                    <a:pt x="950" y="112"/>
                  </a:lnTo>
                  <a:lnTo>
                    <a:pt x="932" y="103"/>
                  </a:lnTo>
                  <a:lnTo>
                    <a:pt x="909" y="92"/>
                  </a:lnTo>
                  <a:lnTo>
                    <a:pt x="887" y="81"/>
                  </a:lnTo>
                  <a:lnTo>
                    <a:pt x="868" y="68"/>
                  </a:lnTo>
                  <a:lnTo>
                    <a:pt x="850" y="57"/>
                  </a:lnTo>
                  <a:lnTo>
                    <a:pt x="838" y="46"/>
                  </a:lnTo>
                  <a:lnTo>
                    <a:pt x="834" y="38"/>
                  </a:lnTo>
                  <a:lnTo>
                    <a:pt x="838" y="27"/>
                  </a:lnTo>
                  <a:lnTo>
                    <a:pt x="848" y="15"/>
                  </a:lnTo>
                  <a:lnTo>
                    <a:pt x="861" y="4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21" name="Straight Connector 20"/>
          <p:cNvCxnSpPr/>
          <p:nvPr/>
        </p:nvCxnSpPr>
        <p:spPr>
          <a:xfrm>
            <a:off x="4267200" y="0"/>
            <a:ext cx="76200" cy="6858000"/>
          </a:xfrm>
          <a:prstGeom prst="line">
            <a:avLst/>
          </a:prstGeom>
          <a:ln w="57150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Oval 21"/>
          <p:cNvSpPr/>
          <p:nvPr/>
        </p:nvSpPr>
        <p:spPr>
          <a:xfrm>
            <a:off x="4114800" y="3962400"/>
            <a:ext cx="457200" cy="30480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" name="Group 4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3352800" y="1219200"/>
            <a:ext cx="2668406" cy="571500"/>
            <a:chOff x="2992" y="1010"/>
            <a:chExt cx="7592" cy="1626"/>
          </a:xfrm>
        </p:grpSpPr>
        <p:sp>
          <p:nvSpPr>
            <p:cNvPr id="1030" name="Freeform 6"/>
            <p:cNvSpPr>
              <a:spLocks/>
            </p:cNvSpPr>
            <p:nvPr/>
          </p:nvSpPr>
          <p:spPr bwMode="auto">
            <a:xfrm>
              <a:off x="2992" y="1120"/>
              <a:ext cx="1594" cy="1111"/>
            </a:xfrm>
            <a:custGeom>
              <a:avLst/>
              <a:gdLst/>
              <a:ahLst/>
              <a:cxnLst>
                <a:cxn ang="0">
                  <a:pos x="550" y="0"/>
                </a:cxn>
                <a:cxn ang="0">
                  <a:pos x="575" y="35"/>
                </a:cxn>
                <a:cxn ang="0">
                  <a:pos x="1292" y="14"/>
                </a:cxn>
                <a:cxn ang="0">
                  <a:pos x="1343" y="0"/>
                </a:cxn>
                <a:cxn ang="0">
                  <a:pos x="1583" y="2"/>
                </a:cxn>
                <a:cxn ang="0">
                  <a:pos x="1592" y="35"/>
                </a:cxn>
                <a:cxn ang="0">
                  <a:pos x="1543" y="50"/>
                </a:cxn>
                <a:cxn ang="0">
                  <a:pos x="1443" y="61"/>
                </a:cxn>
                <a:cxn ang="0">
                  <a:pos x="1413" y="102"/>
                </a:cxn>
                <a:cxn ang="0">
                  <a:pos x="1194" y="992"/>
                </a:cxn>
                <a:cxn ang="0">
                  <a:pos x="1187" y="1026"/>
                </a:cxn>
                <a:cxn ang="0">
                  <a:pos x="1208" y="1052"/>
                </a:cxn>
                <a:cxn ang="0">
                  <a:pos x="1290" y="1059"/>
                </a:cxn>
                <a:cxn ang="0">
                  <a:pos x="1331" y="1066"/>
                </a:cxn>
                <a:cxn ang="0">
                  <a:pos x="1331" y="1095"/>
                </a:cxn>
                <a:cxn ang="0">
                  <a:pos x="1322" y="1107"/>
                </a:cxn>
                <a:cxn ang="0">
                  <a:pos x="1308" y="1109"/>
                </a:cxn>
                <a:cxn ang="0">
                  <a:pos x="1071" y="1107"/>
                </a:cxn>
                <a:cxn ang="0">
                  <a:pos x="941" y="1109"/>
                </a:cxn>
                <a:cxn ang="0">
                  <a:pos x="901" y="1109"/>
                </a:cxn>
                <a:cxn ang="0">
                  <a:pos x="889" y="1102"/>
                </a:cxn>
                <a:cxn ang="0">
                  <a:pos x="889" y="1071"/>
                </a:cxn>
                <a:cxn ang="0">
                  <a:pos x="931" y="1059"/>
                </a:cxn>
                <a:cxn ang="0">
                  <a:pos x="1034" y="1050"/>
                </a:cxn>
                <a:cxn ang="0">
                  <a:pos x="1069" y="1007"/>
                </a:cxn>
                <a:cxn ang="0">
                  <a:pos x="1301" y="52"/>
                </a:cxn>
                <a:cxn ang="0">
                  <a:pos x="650" y="1095"/>
                </a:cxn>
                <a:cxn ang="0">
                  <a:pos x="631" y="1109"/>
                </a:cxn>
                <a:cxn ang="0">
                  <a:pos x="603" y="1100"/>
                </a:cxn>
                <a:cxn ang="0">
                  <a:pos x="461" y="64"/>
                </a:cxn>
                <a:cxn ang="0">
                  <a:pos x="238" y="969"/>
                </a:cxn>
                <a:cxn ang="0">
                  <a:pos x="238" y="988"/>
                </a:cxn>
                <a:cxn ang="0">
                  <a:pos x="259" y="1038"/>
                </a:cxn>
                <a:cxn ang="0">
                  <a:pos x="345" y="1059"/>
                </a:cxn>
                <a:cxn ang="0">
                  <a:pos x="361" y="1061"/>
                </a:cxn>
                <a:cxn ang="0">
                  <a:pos x="373" y="1071"/>
                </a:cxn>
                <a:cxn ang="0">
                  <a:pos x="370" y="1095"/>
                </a:cxn>
                <a:cxn ang="0">
                  <a:pos x="359" y="1107"/>
                </a:cxn>
                <a:cxn ang="0">
                  <a:pos x="347" y="1109"/>
                </a:cxn>
                <a:cxn ang="0">
                  <a:pos x="179" y="1104"/>
                </a:cxn>
                <a:cxn ang="0">
                  <a:pos x="17" y="1109"/>
                </a:cxn>
                <a:cxn ang="0">
                  <a:pos x="3" y="1102"/>
                </a:cxn>
                <a:cxn ang="0">
                  <a:pos x="0" y="1080"/>
                </a:cxn>
                <a:cxn ang="0">
                  <a:pos x="12" y="1064"/>
                </a:cxn>
                <a:cxn ang="0">
                  <a:pos x="24" y="1059"/>
                </a:cxn>
                <a:cxn ang="0">
                  <a:pos x="117" y="1045"/>
                </a:cxn>
                <a:cxn ang="0">
                  <a:pos x="182" y="990"/>
                </a:cxn>
                <a:cxn ang="0">
                  <a:pos x="403" y="109"/>
                </a:cxn>
                <a:cxn ang="0">
                  <a:pos x="408" y="90"/>
                </a:cxn>
                <a:cxn ang="0">
                  <a:pos x="408" y="80"/>
                </a:cxn>
                <a:cxn ang="0">
                  <a:pos x="401" y="61"/>
                </a:cxn>
                <a:cxn ang="0">
                  <a:pos x="373" y="54"/>
                </a:cxn>
                <a:cxn ang="0">
                  <a:pos x="305" y="50"/>
                </a:cxn>
                <a:cxn ang="0">
                  <a:pos x="263" y="42"/>
                </a:cxn>
                <a:cxn ang="0">
                  <a:pos x="273" y="4"/>
                </a:cxn>
              </a:cxnLst>
              <a:rect l="0" t="0" r="r" b="b"/>
              <a:pathLst>
                <a:path w="1594" h="1111">
                  <a:moveTo>
                    <a:pt x="307" y="0"/>
                  </a:moveTo>
                  <a:lnTo>
                    <a:pt x="526" y="0"/>
                  </a:lnTo>
                  <a:lnTo>
                    <a:pt x="550" y="0"/>
                  </a:lnTo>
                  <a:lnTo>
                    <a:pt x="563" y="4"/>
                  </a:lnTo>
                  <a:lnTo>
                    <a:pt x="570" y="16"/>
                  </a:lnTo>
                  <a:lnTo>
                    <a:pt x="575" y="35"/>
                  </a:lnTo>
                  <a:lnTo>
                    <a:pt x="698" y="957"/>
                  </a:lnTo>
                  <a:lnTo>
                    <a:pt x="1280" y="30"/>
                  </a:lnTo>
                  <a:lnTo>
                    <a:pt x="1292" y="14"/>
                  </a:lnTo>
                  <a:lnTo>
                    <a:pt x="1301" y="4"/>
                  </a:lnTo>
                  <a:lnTo>
                    <a:pt x="1318" y="0"/>
                  </a:lnTo>
                  <a:lnTo>
                    <a:pt x="1343" y="0"/>
                  </a:lnTo>
                  <a:lnTo>
                    <a:pt x="1553" y="0"/>
                  </a:lnTo>
                  <a:lnTo>
                    <a:pt x="1569" y="0"/>
                  </a:lnTo>
                  <a:lnTo>
                    <a:pt x="1583" y="2"/>
                  </a:lnTo>
                  <a:lnTo>
                    <a:pt x="1592" y="7"/>
                  </a:lnTo>
                  <a:lnTo>
                    <a:pt x="1594" y="19"/>
                  </a:lnTo>
                  <a:lnTo>
                    <a:pt x="1592" y="35"/>
                  </a:lnTo>
                  <a:lnTo>
                    <a:pt x="1583" y="45"/>
                  </a:lnTo>
                  <a:lnTo>
                    <a:pt x="1567" y="47"/>
                  </a:lnTo>
                  <a:lnTo>
                    <a:pt x="1543" y="50"/>
                  </a:lnTo>
                  <a:lnTo>
                    <a:pt x="1499" y="50"/>
                  </a:lnTo>
                  <a:lnTo>
                    <a:pt x="1466" y="54"/>
                  </a:lnTo>
                  <a:lnTo>
                    <a:pt x="1443" y="61"/>
                  </a:lnTo>
                  <a:lnTo>
                    <a:pt x="1429" y="71"/>
                  </a:lnTo>
                  <a:lnTo>
                    <a:pt x="1420" y="85"/>
                  </a:lnTo>
                  <a:lnTo>
                    <a:pt x="1413" y="102"/>
                  </a:lnTo>
                  <a:lnTo>
                    <a:pt x="1408" y="126"/>
                  </a:lnTo>
                  <a:lnTo>
                    <a:pt x="1408" y="126"/>
                  </a:lnTo>
                  <a:lnTo>
                    <a:pt x="1194" y="992"/>
                  </a:lnTo>
                  <a:lnTo>
                    <a:pt x="1192" y="1009"/>
                  </a:lnTo>
                  <a:lnTo>
                    <a:pt x="1190" y="1019"/>
                  </a:lnTo>
                  <a:lnTo>
                    <a:pt x="1187" y="1026"/>
                  </a:lnTo>
                  <a:lnTo>
                    <a:pt x="1187" y="1030"/>
                  </a:lnTo>
                  <a:lnTo>
                    <a:pt x="1192" y="1045"/>
                  </a:lnTo>
                  <a:lnTo>
                    <a:pt x="1208" y="1052"/>
                  </a:lnTo>
                  <a:lnTo>
                    <a:pt x="1229" y="1057"/>
                  </a:lnTo>
                  <a:lnTo>
                    <a:pt x="1257" y="1059"/>
                  </a:lnTo>
                  <a:lnTo>
                    <a:pt x="1290" y="1059"/>
                  </a:lnTo>
                  <a:lnTo>
                    <a:pt x="1311" y="1059"/>
                  </a:lnTo>
                  <a:lnTo>
                    <a:pt x="1325" y="1061"/>
                  </a:lnTo>
                  <a:lnTo>
                    <a:pt x="1331" y="1066"/>
                  </a:lnTo>
                  <a:lnTo>
                    <a:pt x="1336" y="1078"/>
                  </a:lnTo>
                  <a:lnTo>
                    <a:pt x="1334" y="1088"/>
                  </a:lnTo>
                  <a:lnTo>
                    <a:pt x="1331" y="1095"/>
                  </a:lnTo>
                  <a:lnTo>
                    <a:pt x="1329" y="1100"/>
                  </a:lnTo>
                  <a:lnTo>
                    <a:pt x="1327" y="1104"/>
                  </a:lnTo>
                  <a:lnTo>
                    <a:pt x="1322" y="1107"/>
                  </a:lnTo>
                  <a:lnTo>
                    <a:pt x="1318" y="1109"/>
                  </a:lnTo>
                  <a:lnTo>
                    <a:pt x="1313" y="1109"/>
                  </a:lnTo>
                  <a:lnTo>
                    <a:pt x="1308" y="1109"/>
                  </a:lnTo>
                  <a:lnTo>
                    <a:pt x="1306" y="1111"/>
                  </a:lnTo>
                  <a:lnTo>
                    <a:pt x="1106" y="1104"/>
                  </a:lnTo>
                  <a:lnTo>
                    <a:pt x="1071" y="1107"/>
                  </a:lnTo>
                  <a:lnTo>
                    <a:pt x="1029" y="1107"/>
                  </a:lnTo>
                  <a:lnTo>
                    <a:pt x="985" y="1109"/>
                  </a:lnTo>
                  <a:lnTo>
                    <a:pt x="941" y="1109"/>
                  </a:lnTo>
                  <a:lnTo>
                    <a:pt x="908" y="1111"/>
                  </a:lnTo>
                  <a:lnTo>
                    <a:pt x="906" y="1109"/>
                  </a:lnTo>
                  <a:lnTo>
                    <a:pt x="901" y="1109"/>
                  </a:lnTo>
                  <a:lnTo>
                    <a:pt x="896" y="1109"/>
                  </a:lnTo>
                  <a:lnTo>
                    <a:pt x="892" y="1107"/>
                  </a:lnTo>
                  <a:lnTo>
                    <a:pt x="889" y="1102"/>
                  </a:lnTo>
                  <a:lnTo>
                    <a:pt x="887" y="1097"/>
                  </a:lnTo>
                  <a:lnTo>
                    <a:pt x="885" y="1090"/>
                  </a:lnTo>
                  <a:lnTo>
                    <a:pt x="889" y="1071"/>
                  </a:lnTo>
                  <a:lnTo>
                    <a:pt x="896" y="1064"/>
                  </a:lnTo>
                  <a:lnTo>
                    <a:pt x="913" y="1059"/>
                  </a:lnTo>
                  <a:lnTo>
                    <a:pt x="931" y="1059"/>
                  </a:lnTo>
                  <a:lnTo>
                    <a:pt x="978" y="1059"/>
                  </a:lnTo>
                  <a:lnTo>
                    <a:pt x="1010" y="1054"/>
                  </a:lnTo>
                  <a:lnTo>
                    <a:pt x="1034" y="1050"/>
                  </a:lnTo>
                  <a:lnTo>
                    <a:pt x="1050" y="1040"/>
                  </a:lnTo>
                  <a:lnTo>
                    <a:pt x="1062" y="1026"/>
                  </a:lnTo>
                  <a:lnTo>
                    <a:pt x="1069" y="1007"/>
                  </a:lnTo>
                  <a:lnTo>
                    <a:pt x="1075" y="983"/>
                  </a:lnTo>
                  <a:lnTo>
                    <a:pt x="1304" y="52"/>
                  </a:lnTo>
                  <a:lnTo>
                    <a:pt x="1301" y="52"/>
                  </a:lnTo>
                  <a:lnTo>
                    <a:pt x="659" y="1083"/>
                  </a:lnTo>
                  <a:lnTo>
                    <a:pt x="654" y="1088"/>
                  </a:lnTo>
                  <a:lnTo>
                    <a:pt x="650" y="1095"/>
                  </a:lnTo>
                  <a:lnTo>
                    <a:pt x="645" y="1100"/>
                  </a:lnTo>
                  <a:lnTo>
                    <a:pt x="638" y="1104"/>
                  </a:lnTo>
                  <a:lnTo>
                    <a:pt x="631" y="1109"/>
                  </a:lnTo>
                  <a:lnTo>
                    <a:pt x="622" y="1111"/>
                  </a:lnTo>
                  <a:lnTo>
                    <a:pt x="610" y="1107"/>
                  </a:lnTo>
                  <a:lnTo>
                    <a:pt x="603" y="1100"/>
                  </a:lnTo>
                  <a:lnTo>
                    <a:pt x="601" y="1085"/>
                  </a:lnTo>
                  <a:lnTo>
                    <a:pt x="598" y="1071"/>
                  </a:lnTo>
                  <a:lnTo>
                    <a:pt x="461" y="64"/>
                  </a:lnTo>
                  <a:lnTo>
                    <a:pt x="242" y="952"/>
                  </a:lnTo>
                  <a:lnTo>
                    <a:pt x="240" y="961"/>
                  </a:lnTo>
                  <a:lnTo>
                    <a:pt x="238" y="969"/>
                  </a:lnTo>
                  <a:lnTo>
                    <a:pt x="238" y="976"/>
                  </a:lnTo>
                  <a:lnTo>
                    <a:pt x="238" y="980"/>
                  </a:lnTo>
                  <a:lnTo>
                    <a:pt x="238" y="988"/>
                  </a:lnTo>
                  <a:lnTo>
                    <a:pt x="240" y="1007"/>
                  </a:lnTo>
                  <a:lnTo>
                    <a:pt x="245" y="1023"/>
                  </a:lnTo>
                  <a:lnTo>
                    <a:pt x="259" y="1038"/>
                  </a:lnTo>
                  <a:lnTo>
                    <a:pt x="277" y="1050"/>
                  </a:lnTo>
                  <a:lnTo>
                    <a:pt x="305" y="1057"/>
                  </a:lnTo>
                  <a:lnTo>
                    <a:pt x="345" y="1059"/>
                  </a:lnTo>
                  <a:lnTo>
                    <a:pt x="349" y="1059"/>
                  </a:lnTo>
                  <a:lnTo>
                    <a:pt x="354" y="1059"/>
                  </a:lnTo>
                  <a:lnTo>
                    <a:pt x="361" y="1061"/>
                  </a:lnTo>
                  <a:lnTo>
                    <a:pt x="366" y="1061"/>
                  </a:lnTo>
                  <a:lnTo>
                    <a:pt x="368" y="1066"/>
                  </a:lnTo>
                  <a:lnTo>
                    <a:pt x="373" y="1071"/>
                  </a:lnTo>
                  <a:lnTo>
                    <a:pt x="373" y="1078"/>
                  </a:lnTo>
                  <a:lnTo>
                    <a:pt x="373" y="1088"/>
                  </a:lnTo>
                  <a:lnTo>
                    <a:pt x="370" y="1095"/>
                  </a:lnTo>
                  <a:lnTo>
                    <a:pt x="368" y="1100"/>
                  </a:lnTo>
                  <a:lnTo>
                    <a:pt x="363" y="1104"/>
                  </a:lnTo>
                  <a:lnTo>
                    <a:pt x="359" y="1107"/>
                  </a:lnTo>
                  <a:lnTo>
                    <a:pt x="356" y="1109"/>
                  </a:lnTo>
                  <a:lnTo>
                    <a:pt x="352" y="1109"/>
                  </a:lnTo>
                  <a:lnTo>
                    <a:pt x="347" y="1109"/>
                  </a:lnTo>
                  <a:lnTo>
                    <a:pt x="345" y="1111"/>
                  </a:lnTo>
                  <a:lnTo>
                    <a:pt x="263" y="1107"/>
                  </a:lnTo>
                  <a:lnTo>
                    <a:pt x="179" y="1104"/>
                  </a:lnTo>
                  <a:lnTo>
                    <a:pt x="100" y="1107"/>
                  </a:lnTo>
                  <a:lnTo>
                    <a:pt x="24" y="1111"/>
                  </a:lnTo>
                  <a:lnTo>
                    <a:pt x="17" y="1109"/>
                  </a:lnTo>
                  <a:lnTo>
                    <a:pt x="12" y="1109"/>
                  </a:lnTo>
                  <a:lnTo>
                    <a:pt x="7" y="1107"/>
                  </a:lnTo>
                  <a:lnTo>
                    <a:pt x="3" y="1102"/>
                  </a:lnTo>
                  <a:lnTo>
                    <a:pt x="0" y="1097"/>
                  </a:lnTo>
                  <a:lnTo>
                    <a:pt x="0" y="1090"/>
                  </a:lnTo>
                  <a:lnTo>
                    <a:pt x="0" y="1080"/>
                  </a:lnTo>
                  <a:lnTo>
                    <a:pt x="3" y="1073"/>
                  </a:lnTo>
                  <a:lnTo>
                    <a:pt x="7" y="1069"/>
                  </a:lnTo>
                  <a:lnTo>
                    <a:pt x="12" y="1064"/>
                  </a:lnTo>
                  <a:lnTo>
                    <a:pt x="17" y="1061"/>
                  </a:lnTo>
                  <a:lnTo>
                    <a:pt x="21" y="1059"/>
                  </a:lnTo>
                  <a:lnTo>
                    <a:pt x="24" y="1059"/>
                  </a:lnTo>
                  <a:lnTo>
                    <a:pt x="28" y="1059"/>
                  </a:lnTo>
                  <a:lnTo>
                    <a:pt x="77" y="1054"/>
                  </a:lnTo>
                  <a:lnTo>
                    <a:pt x="117" y="1045"/>
                  </a:lnTo>
                  <a:lnTo>
                    <a:pt x="145" y="1030"/>
                  </a:lnTo>
                  <a:lnTo>
                    <a:pt x="168" y="1011"/>
                  </a:lnTo>
                  <a:lnTo>
                    <a:pt x="182" y="990"/>
                  </a:lnTo>
                  <a:lnTo>
                    <a:pt x="193" y="966"/>
                  </a:lnTo>
                  <a:lnTo>
                    <a:pt x="200" y="940"/>
                  </a:lnTo>
                  <a:lnTo>
                    <a:pt x="403" y="109"/>
                  </a:lnTo>
                  <a:lnTo>
                    <a:pt x="405" y="102"/>
                  </a:lnTo>
                  <a:lnTo>
                    <a:pt x="405" y="95"/>
                  </a:lnTo>
                  <a:lnTo>
                    <a:pt x="408" y="90"/>
                  </a:lnTo>
                  <a:lnTo>
                    <a:pt x="408" y="85"/>
                  </a:lnTo>
                  <a:lnTo>
                    <a:pt x="408" y="83"/>
                  </a:lnTo>
                  <a:lnTo>
                    <a:pt x="408" y="80"/>
                  </a:lnTo>
                  <a:lnTo>
                    <a:pt x="408" y="71"/>
                  </a:lnTo>
                  <a:lnTo>
                    <a:pt x="405" y="66"/>
                  </a:lnTo>
                  <a:lnTo>
                    <a:pt x="401" y="61"/>
                  </a:lnTo>
                  <a:lnTo>
                    <a:pt x="394" y="57"/>
                  </a:lnTo>
                  <a:lnTo>
                    <a:pt x="384" y="54"/>
                  </a:lnTo>
                  <a:lnTo>
                    <a:pt x="373" y="54"/>
                  </a:lnTo>
                  <a:lnTo>
                    <a:pt x="352" y="52"/>
                  </a:lnTo>
                  <a:lnTo>
                    <a:pt x="328" y="50"/>
                  </a:lnTo>
                  <a:lnTo>
                    <a:pt x="305" y="50"/>
                  </a:lnTo>
                  <a:lnTo>
                    <a:pt x="284" y="50"/>
                  </a:lnTo>
                  <a:lnTo>
                    <a:pt x="270" y="47"/>
                  </a:lnTo>
                  <a:lnTo>
                    <a:pt x="263" y="42"/>
                  </a:lnTo>
                  <a:lnTo>
                    <a:pt x="261" y="30"/>
                  </a:lnTo>
                  <a:lnTo>
                    <a:pt x="263" y="14"/>
                  </a:lnTo>
                  <a:lnTo>
                    <a:pt x="273" y="4"/>
                  </a:lnTo>
                  <a:lnTo>
                    <a:pt x="287" y="0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Freeform 7"/>
            <p:cNvSpPr>
              <a:spLocks noEditPoints="1"/>
            </p:cNvSpPr>
            <p:nvPr/>
          </p:nvSpPr>
          <p:spPr bwMode="auto">
            <a:xfrm>
              <a:off x="4735" y="1084"/>
              <a:ext cx="945" cy="1181"/>
            </a:xfrm>
            <a:custGeom>
              <a:avLst/>
              <a:gdLst/>
              <a:ahLst/>
              <a:cxnLst>
                <a:cxn ang="0">
                  <a:pos x="945" y="16"/>
                </a:cxn>
                <a:cxn ang="0">
                  <a:pos x="708" y="19"/>
                </a:cxn>
                <a:cxn ang="0">
                  <a:pos x="822" y="119"/>
                </a:cxn>
                <a:cxn ang="0">
                  <a:pos x="910" y="9"/>
                </a:cxn>
                <a:cxn ang="0">
                  <a:pos x="920" y="2"/>
                </a:cxn>
                <a:cxn ang="0">
                  <a:pos x="929" y="0"/>
                </a:cxn>
                <a:cxn ang="0">
                  <a:pos x="943" y="7"/>
                </a:cxn>
                <a:cxn ang="0">
                  <a:pos x="857" y="371"/>
                </a:cxn>
                <a:cxn ang="0">
                  <a:pos x="850" y="397"/>
                </a:cxn>
                <a:cxn ang="0">
                  <a:pos x="836" y="405"/>
                </a:cxn>
                <a:cxn ang="0">
                  <a:pos x="820" y="397"/>
                </a:cxn>
                <a:cxn ang="0">
                  <a:pos x="815" y="390"/>
                </a:cxn>
                <a:cxn ang="0">
                  <a:pos x="822" y="340"/>
                </a:cxn>
                <a:cxn ang="0">
                  <a:pos x="810" y="193"/>
                </a:cxn>
                <a:cxn ang="0">
                  <a:pos x="743" y="90"/>
                </a:cxn>
                <a:cxn ang="0">
                  <a:pos x="636" y="50"/>
                </a:cxn>
                <a:cxn ang="0">
                  <a:pos x="484" y="69"/>
                </a:cxn>
                <a:cxn ang="0">
                  <a:pos x="363" y="174"/>
                </a:cxn>
                <a:cxn ang="0">
                  <a:pos x="315" y="314"/>
                </a:cxn>
                <a:cxn ang="0">
                  <a:pos x="347" y="416"/>
                </a:cxn>
                <a:cxn ang="0">
                  <a:pos x="410" y="464"/>
                </a:cxn>
                <a:cxn ang="0">
                  <a:pos x="468" y="478"/>
                </a:cxn>
                <a:cxn ang="0">
                  <a:pos x="573" y="507"/>
                </a:cxn>
                <a:cxn ang="0">
                  <a:pos x="671" y="538"/>
                </a:cxn>
                <a:cxn ang="0">
                  <a:pos x="720" y="574"/>
                </a:cxn>
                <a:cxn ang="0">
                  <a:pos x="768" y="636"/>
                </a:cxn>
                <a:cxn ang="0">
                  <a:pos x="799" y="764"/>
                </a:cxn>
                <a:cxn ang="0">
                  <a:pos x="740" y="962"/>
                </a:cxn>
                <a:cxn ang="0">
                  <a:pos x="594" y="1119"/>
                </a:cxn>
                <a:cxn ang="0">
                  <a:pos x="394" y="1181"/>
                </a:cxn>
                <a:cxn ang="0">
                  <a:pos x="249" y="1159"/>
                </a:cxn>
                <a:cxn ang="0">
                  <a:pos x="126" y="1064"/>
                </a:cxn>
                <a:cxn ang="0">
                  <a:pos x="35" y="1171"/>
                </a:cxn>
                <a:cxn ang="0">
                  <a:pos x="24" y="1181"/>
                </a:cxn>
                <a:cxn ang="0">
                  <a:pos x="12" y="1181"/>
                </a:cxn>
                <a:cxn ang="0">
                  <a:pos x="0" y="1166"/>
                </a:cxn>
                <a:cxn ang="0">
                  <a:pos x="12" y="1114"/>
                </a:cxn>
                <a:cxn ang="0">
                  <a:pos x="40" y="997"/>
                </a:cxn>
                <a:cxn ang="0">
                  <a:pos x="73" y="871"/>
                </a:cxn>
                <a:cxn ang="0">
                  <a:pos x="94" y="790"/>
                </a:cxn>
                <a:cxn ang="0">
                  <a:pos x="103" y="778"/>
                </a:cxn>
                <a:cxn ang="0">
                  <a:pos x="117" y="778"/>
                </a:cxn>
                <a:cxn ang="0">
                  <a:pos x="128" y="783"/>
                </a:cxn>
                <a:cxn ang="0">
                  <a:pos x="131" y="797"/>
                </a:cxn>
                <a:cxn ang="0">
                  <a:pos x="126" y="819"/>
                </a:cxn>
                <a:cxn ang="0">
                  <a:pos x="117" y="893"/>
                </a:cxn>
                <a:cxn ang="0">
                  <a:pos x="152" y="1024"/>
                </a:cxn>
                <a:cxn ang="0">
                  <a:pos x="235" y="1097"/>
                </a:cxn>
                <a:cxn ang="0">
                  <a:pos x="336" y="1126"/>
                </a:cxn>
                <a:cxn ang="0">
                  <a:pos x="454" y="1124"/>
                </a:cxn>
                <a:cxn ang="0">
                  <a:pos x="599" y="1038"/>
                </a:cxn>
                <a:cxn ang="0">
                  <a:pos x="678" y="888"/>
                </a:cxn>
                <a:cxn ang="0">
                  <a:pos x="668" y="750"/>
                </a:cxn>
                <a:cxn ang="0">
                  <a:pos x="610" y="686"/>
                </a:cxn>
                <a:cxn ang="0">
                  <a:pos x="538" y="659"/>
                </a:cxn>
                <a:cxn ang="0">
                  <a:pos x="298" y="581"/>
                </a:cxn>
                <a:cxn ang="0">
                  <a:pos x="219" y="483"/>
                </a:cxn>
                <a:cxn ang="0">
                  <a:pos x="208" y="319"/>
                </a:cxn>
                <a:cxn ang="0">
                  <a:pos x="298" y="143"/>
                </a:cxn>
                <a:cxn ang="0">
                  <a:pos x="464" y="26"/>
                </a:cxn>
              </a:cxnLst>
              <a:rect l="0" t="0" r="r" b="b"/>
              <a:pathLst>
                <a:path w="945" h="1181">
                  <a:moveTo>
                    <a:pt x="945" y="16"/>
                  </a:moveTo>
                  <a:lnTo>
                    <a:pt x="945" y="16"/>
                  </a:lnTo>
                  <a:lnTo>
                    <a:pt x="945" y="16"/>
                  </a:lnTo>
                  <a:close/>
                  <a:moveTo>
                    <a:pt x="596" y="0"/>
                  </a:moveTo>
                  <a:lnTo>
                    <a:pt x="654" y="5"/>
                  </a:lnTo>
                  <a:lnTo>
                    <a:pt x="708" y="19"/>
                  </a:lnTo>
                  <a:lnTo>
                    <a:pt x="754" y="43"/>
                  </a:lnTo>
                  <a:lnTo>
                    <a:pt x="792" y="76"/>
                  </a:lnTo>
                  <a:lnTo>
                    <a:pt x="822" y="119"/>
                  </a:lnTo>
                  <a:lnTo>
                    <a:pt x="899" y="24"/>
                  </a:lnTo>
                  <a:lnTo>
                    <a:pt x="903" y="16"/>
                  </a:lnTo>
                  <a:lnTo>
                    <a:pt x="910" y="9"/>
                  </a:lnTo>
                  <a:lnTo>
                    <a:pt x="915" y="7"/>
                  </a:lnTo>
                  <a:lnTo>
                    <a:pt x="917" y="2"/>
                  </a:lnTo>
                  <a:lnTo>
                    <a:pt x="920" y="2"/>
                  </a:lnTo>
                  <a:lnTo>
                    <a:pt x="922" y="0"/>
                  </a:lnTo>
                  <a:lnTo>
                    <a:pt x="924" y="0"/>
                  </a:lnTo>
                  <a:lnTo>
                    <a:pt x="929" y="0"/>
                  </a:lnTo>
                  <a:lnTo>
                    <a:pt x="934" y="2"/>
                  </a:lnTo>
                  <a:lnTo>
                    <a:pt x="938" y="5"/>
                  </a:lnTo>
                  <a:lnTo>
                    <a:pt x="943" y="7"/>
                  </a:lnTo>
                  <a:lnTo>
                    <a:pt x="945" y="12"/>
                  </a:lnTo>
                  <a:lnTo>
                    <a:pt x="945" y="16"/>
                  </a:lnTo>
                  <a:lnTo>
                    <a:pt x="857" y="371"/>
                  </a:lnTo>
                  <a:lnTo>
                    <a:pt x="855" y="383"/>
                  </a:lnTo>
                  <a:lnTo>
                    <a:pt x="852" y="393"/>
                  </a:lnTo>
                  <a:lnTo>
                    <a:pt x="850" y="397"/>
                  </a:lnTo>
                  <a:lnTo>
                    <a:pt x="848" y="402"/>
                  </a:lnTo>
                  <a:lnTo>
                    <a:pt x="843" y="405"/>
                  </a:lnTo>
                  <a:lnTo>
                    <a:pt x="836" y="405"/>
                  </a:lnTo>
                  <a:lnTo>
                    <a:pt x="829" y="405"/>
                  </a:lnTo>
                  <a:lnTo>
                    <a:pt x="822" y="402"/>
                  </a:lnTo>
                  <a:lnTo>
                    <a:pt x="820" y="397"/>
                  </a:lnTo>
                  <a:lnTo>
                    <a:pt x="817" y="395"/>
                  </a:lnTo>
                  <a:lnTo>
                    <a:pt x="815" y="393"/>
                  </a:lnTo>
                  <a:lnTo>
                    <a:pt x="815" y="390"/>
                  </a:lnTo>
                  <a:lnTo>
                    <a:pt x="815" y="390"/>
                  </a:lnTo>
                  <a:lnTo>
                    <a:pt x="817" y="371"/>
                  </a:lnTo>
                  <a:lnTo>
                    <a:pt x="822" y="340"/>
                  </a:lnTo>
                  <a:lnTo>
                    <a:pt x="822" y="297"/>
                  </a:lnTo>
                  <a:lnTo>
                    <a:pt x="820" y="240"/>
                  </a:lnTo>
                  <a:lnTo>
                    <a:pt x="810" y="193"/>
                  </a:lnTo>
                  <a:lnTo>
                    <a:pt x="792" y="152"/>
                  </a:lnTo>
                  <a:lnTo>
                    <a:pt x="771" y="119"/>
                  </a:lnTo>
                  <a:lnTo>
                    <a:pt x="743" y="90"/>
                  </a:lnTo>
                  <a:lnTo>
                    <a:pt x="710" y="71"/>
                  </a:lnTo>
                  <a:lnTo>
                    <a:pt x="675" y="57"/>
                  </a:lnTo>
                  <a:lnTo>
                    <a:pt x="636" y="50"/>
                  </a:lnTo>
                  <a:lnTo>
                    <a:pt x="594" y="47"/>
                  </a:lnTo>
                  <a:lnTo>
                    <a:pt x="538" y="52"/>
                  </a:lnTo>
                  <a:lnTo>
                    <a:pt x="484" y="69"/>
                  </a:lnTo>
                  <a:lnTo>
                    <a:pt x="438" y="97"/>
                  </a:lnTo>
                  <a:lnTo>
                    <a:pt x="396" y="131"/>
                  </a:lnTo>
                  <a:lnTo>
                    <a:pt x="363" y="174"/>
                  </a:lnTo>
                  <a:lnTo>
                    <a:pt x="338" y="219"/>
                  </a:lnTo>
                  <a:lnTo>
                    <a:pt x="322" y="266"/>
                  </a:lnTo>
                  <a:lnTo>
                    <a:pt x="315" y="314"/>
                  </a:lnTo>
                  <a:lnTo>
                    <a:pt x="319" y="355"/>
                  </a:lnTo>
                  <a:lnTo>
                    <a:pt x="331" y="388"/>
                  </a:lnTo>
                  <a:lnTo>
                    <a:pt x="347" y="416"/>
                  </a:lnTo>
                  <a:lnTo>
                    <a:pt x="366" y="438"/>
                  </a:lnTo>
                  <a:lnTo>
                    <a:pt x="389" y="452"/>
                  </a:lnTo>
                  <a:lnTo>
                    <a:pt x="410" y="464"/>
                  </a:lnTo>
                  <a:lnTo>
                    <a:pt x="424" y="466"/>
                  </a:lnTo>
                  <a:lnTo>
                    <a:pt x="445" y="471"/>
                  </a:lnTo>
                  <a:lnTo>
                    <a:pt x="468" y="478"/>
                  </a:lnTo>
                  <a:lnTo>
                    <a:pt x="494" y="486"/>
                  </a:lnTo>
                  <a:lnTo>
                    <a:pt x="517" y="493"/>
                  </a:lnTo>
                  <a:lnTo>
                    <a:pt x="573" y="507"/>
                  </a:lnTo>
                  <a:lnTo>
                    <a:pt x="615" y="519"/>
                  </a:lnTo>
                  <a:lnTo>
                    <a:pt x="645" y="528"/>
                  </a:lnTo>
                  <a:lnTo>
                    <a:pt x="671" y="538"/>
                  </a:lnTo>
                  <a:lnTo>
                    <a:pt x="689" y="547"/>
                  </a:lnTo>
                  <a:lnTo>
                    <a:pt x="706" y="559"/>
                  </a:lnTo>
                  <a:lnTo>
                    <a:pt x="720" y="574"/>
                  </a:lnTo>
                  <a:lnTo>
                    <a:pt x="734" y="588"/>
                  </a:lnTo>
                  <a:lnTo>
                    <a:pt x="750" y="609"/>
                  </a:lnTo>
                  <a:lnTo>
                    <a:pt x="768" y="636"/>
                  </a:lnTo>
                  <a:lnTo>
                    <a:pt x="782" y="671"/>
                  </a:lnTo>
                  <a:lnTo>
                    <a:pt x="794" y="714"/>
                  </a:lnTo>
                  <a:lnTo>
                    <a:pt x="799" y="764"/>
                  </a:lnTo>
                  <a:lnTo>
                    <a:pt x="792" y="833"/>
                  </a:lnTo>
                  <a:lnTo>
                    <a:pt x="771" y="897"/>
                  </a:lnTo>
                  <a:lnTo>
                    <a:pt x="740" y="962"/>
                  </a:lnTo>
                  <a:lnTo>
                    <a:pt x="701" y="1021"/>
                  </a:lnTo>
                  <a:lnTo>
                    <a:pt x="652" y="1074"/>
                  </a:lnTo>
                  <a:lnTo>
                    <a:pt x="594" y="1119"/>
                  </a:lnTo>
                  <a:lnTo>
                    <a:pt x="531" y="1152"/>
                  </a:lnTo>
                  <a:lnTo>
                    <a:pt x="464" y="1174"/>
                  </a:lnTo>
                  <a:lnTo>
                    <a:pt x="394" y="1181"/>
                  </a:lnTo>
                  <a:lnTo>
                    <a:pt x="345" y="1181"/>
                  </a:lnTo>
                  <a:lnTo>
                    <a:pt x="298" y="1174"/>
                  </a:lnTo>
                  <a:lnTo>
                    <a:pt x="249" y="1159"/>
                  </a:lnTo>
                  <a:lnTo>
                    <a:pt x="205" y="1138"/>
                  </a:lnTo>
                  <a:lnTo>
                    <a:pt x="161" y="1107"/>
                  </a:lnTo>
                  <a:lnTo>
                    <a:pt x="126" y="1064"/>
                  </a:lnTo>
                  <a:lnTo>
                    <a:pt x="47" y="1157"/>
                  </a:lnTo>
                  <a:lnTo>
                    <a:pt x="40" y="1164"/>
                  </a:lnTo>
                  <a:lnTo>
                    <a:pt x="35" y="1171"/>
                  </a:lnTo>
                  <a:lnTo>
                    <a:pt x="31" y="1176"/>
                  </a:lnTo>
                  <a:lnTo>
                    <a:pt x="26" y="1178"/>
                  </a:lnTo>
                  <a:lnTo>
                    <a:pt x="24" y="1181"/>
                  </a:lnTo>
                  <a:lnTo>
                    <a:pt x="21" y="1181"/>
                  </a:lnTo>
                  <a:lnTo>
                    <a:pt x="17" y="1181"/>
                  </a:lnTo>
                  <a:lnTo>
                    <a:pt x="12" y="1181"/>
                  </a:lnTo>
                  <a:lnTo>
                    <a:pt x="5" y="1178"/>
                  </a:lnTo>
                  <a:lnTo>
                    <a:pt x="3" y="1171"/>
                  </a:lnTo>
                  <a:lnTo>
                    <a:pt x="0" y="1166"/>
                  </a:lnTo>
                  <a:lnTo>
                    <a:pt x="3" y="1159"/>
                  </a:lnTo>
                  <a:lnTo>
                    <a:pt x="5" y="1140"/>
                  </a:lnTo>
                  <a:lnTo>
                    <a:pt x="12" y="1114"/>
                  </a:lnTo>
                  <a:lnTo>
                    <a:pt x="21" y="1078"/>
                  </a:lnTo>
                  <a:lnTo>
                    <a:pt x="31" y="1040"/>
                  </a:lnTo>
                  <a:lnTo>
                    <a:pt x="40" y="997"/>
                  </a:lnTo>
                  <a:lnTo>
                    <a:pt x="52" y="955"/>
                  </a:lnTo>
                  <a:lnTo>
                    <a:pt x="61" y="912"/>
                  </a:lnTo>
                  <a:lnTo>
                    <a:pt x="73" y="871"/>
                  </a:lnTo>
                  <a:lnTo>
                    <a:pt x="80" y="838"/>
                  </a:lnTo>
                  <a:lnTo>
                    <a:pt x="89" y="809"/>
                  </a:lnTo>
                  <a:lnTo>
                    <a:pt x="94" y="790"/>
                  </a:lnTo>
                  <a:lnTo>
                    <a:pt x="96" y="783"/>
                  </a:lnTo>
                  <a:lnTo>
                    <a:pt x="98" y="781"/>
                  </a:lnTo>
                  <a:lnTo>
                    <a:pt x="103" y="778"/>
                  </a:lnTo>
                  <a:lnTo>
                    <a:pt x="107" y="778"/>
                  </a:lnTo>
                  <a:lnTo>
                    <a:pt x="112" y="778"/>
                  </a:lnTo>
                  <a:lnTo>
                    <a:pt x="117" y="778"/>
                  </a:lnTo>
                  <a:lnTo>
                    <a:pt x="121" y="778"/>
                  </a:lnTo>
                  <a:lnTo>
                    <a:pt x="124" y="781"/>
                  </a:lnTo>
                  <a:lnTo>
                    <a:pt x="128" y="783"/>
                  </a:lnTo>
                  <a:lnTo>
                    <a:pt x="131" y="788"/>
                  </a:lnTo>
                  <a:lnTo>
                    <a:pt x="131" y="795"/>
                  </a:lnTo>
                  <a:lnTo>
                    <a:pt x="131" y="797"/>
                  </a:lnTo>
                  <a:lnTo>
                    <a:pt x="131" y="802"/>
                  </a:lnTo>
                  <a:lnTo>
                    <a:pt x="128" y="807"/>
                  </a:lnTo>
                  <a:lnTo>
                    <a:pt x="126" y="819"/>
                  </a:lnTo>
                  <a:lnTo>
                    <a:pt x="121" y="838"/>
                  </a:lnTo>
                  <a:lnTo>
                    <a:pt x="119" y="864"/>
                  </a:lnTo>
                  <a:lnTo>
                    <a:pt x="117" y="893"/>
                  </a:lnTo>
                  <a:lnTo>
                    <a:pt x="121" y="945"/>
                  </a:lnTo>
                  <a:lnTo>
                    <a:pt x="133" y="988"/>
                  </a:lnTo>
                  <a:lnTo>
                    <a:pt x="152" y="1024"/>
                  </a:lnTo>
                  <a:lnTo>
                    <a:pt x="175" y="1055"/>
                  </a:lnTo>
                  <a:lnTo>
                    <a:pt x="205" y="1078"/>
                  </a:lnTo>
                  <a:lnTo>
                    <a:pt x="235" y="1097"/>
                  </a:lnTo>
                  <a:lnTo>
                    <a:pt x="268" y="1109"/>
                  </a:lnTo>
                  <a:lnTo>
                    <a:pt x="303" y="1121"/>
                  </a:lnTo>
                  <a:lnTo>
                    <a:pt x="336" y="1126"/>
                  </a:lnTo>
                  <a:lnTo>
                    <a:pt x="368" y="1131"/>
                  </a:lnTo>
                  <a:lnTo>
                    <a:pt x="398" y="1131"/>
                  </a:lnTo>
                  <a:lnTo>
                    <a:pt x="454" y="1124"/>
                  </a:lnTo>
                  <a:lnTo>
                    <a:pt x="508" y="1105"/>
                  </a:lnTo>
                  <a:lnTo>
                    <a:pt x="557" y="1076"/>
                  </a:lnTo>
                  <a:lnTo>
                    <a:pt x="599" y="1038"/>
                  </a:lnTo>
                  <a:lnTo>
                    <a:pt x="633" y="993"/>
                  </a:lnTo>
                  <a:lnTo>
                    <a:pt x="659" y="940"/>
                  </a:lnTo>
                  <a:lnTo>
                    <a:pt x="678" y="888"/>
                  </a:lnTo>
                  <a:lnTo>
                    <a:pt x="682" y="831"/>
                  </a:lnTo>
                  <a:lnTo>
                    <a:pt x="680" y="786"/>
                  </a:lnTo>
                  <a:lnTo>
                    <a:pt x="668" y="750"/>
                  </a:lnTo>
                  <a:lnTo>
                    <a:pt x="652" y="724"/>
                  </a:lnTo>
                  <a:lnTo>
                    <a:pt x="631" y="702"/>
                  </a:lnTo>
                  <a:lnTo>
                    <a:pt x="610" y="686"/>
                  </a:lnTo>
                  <a:lnTo>
                    <a:pt x="585" y="676"/>
                  </a:lnTo>
                  <a:lnTo>
                    <a:pt x="561" y="666"/>
                  </a:lnTo>
                  <a:lnTo>
                    <a:pt x="538" y="659"/>
                  </a:lnTo>
                  <a:lnTo>
                    <a:pt x="368" y="614"/>
                  </a:lnTo>
                  <a:lnTo>
                    <a:pt x="333" y="602"/>
                  </a:lnTo>
                  <a:lnTo>
                    <a:pt x="298" y="581"/>
                  </a:lnTo>
                  <a:lnTo>
                    <a:pt x="268" y="555"/>
                  </a:lnTo>
                  <a:lnTo>
                    <a:pt x="240" y="521"/>
                  </a:lnTo>
                  <a:lnTo>
                    <a:pt x="219" y="483"/>
                  </a:lnTo>
                  <a:lnTo>
                    <a:pt x="205" y="436"/>
                  </a:lnTo>
                  <a:lnTo>
                    <a:pt x="201" y="383"/>
                  </a:lnTo>
                  <a:lnTo>
                    <a:pt x="208" y="319"/>
                  </a:lnTo>
                  <a:lnTo>
                    <a:pt x="226" y="257"/>
                  </a:lnTo>
                  <a:lnTo>
                    <a:pt x="259" y="197"/>
                  </a:lnTo>
                  <a:lnTo>
                    <a:pt x="298" y="143"/>
                  </a:lnTo>
                  <a:lnTo>
                    <a:pt x="347" y="95"/>
                  </a:lnTo>
                  <a:lnTo>
                    <a:pt x="403" y="57"/>
                  </a:lnTo>
                  <a:lnTo>
                    <a:pt x="464" y="26"/>
                  </a:lnTo>
                  <a:lnTo>
                    <a:pt x="529" y="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2" name="Freeform 8"/>
            <p:cNvSpPr>
              <a:spLocks/>
            </p:cNvSpPr>
            <p:nvPr/>
          </p:nvSpPr>
          <p:spPr bwMode="auto">
            <a:xfrm>
              <a:off x="5885" y="1010"/>
              <a:ext cx="370" cy="1626"/>
            </a:xfrm>
            <a:custGeom>
              <a:avLst/>
              <a:gdLst/>
              <a:ahLst/>
              <a:cxnLst>
                <a:cxn ang="0">
                  <a:pos x="358" y="0"/>
                </a:cxn>
                <a:cxn ang="0">
                  <a:pos x="365" y="7"/>
                </a:cxn>
                <a:cxn ang="0">
                  <a:pos x="370" y="19"/>
                </a:cxn>
                <a:cxn ang="0">
                  <a:pos x="370" y="21"/>
                </a:cxn>
                <a:cxn ang="0">
                  <a:pos x="365" y="26"/>
                </a:cxn>
                <a:cxn ang="0">
                  <a:pos x="356" y="36"/>
                </a:cxn>
                <a:cxn ang="0">
                  <a:pos x="286" y="114"/>
                </a:cxn>
                <a:cxn ang="0">
                  <a:pos x="196" y="271"/>
                </a:cxn>
                <a:cxn ang="0">
                  <a:pos x="135" y="443"/>
                </a:cxn>
                <a:cxn ang="0">
                  <a:pos x="102" y="626"/>
                </a:cxn>
                <a:cxn ang="0">
                  <a:pos x="93" y="814"/>
                </a:cxn>
                <a:cxn ang="0">
                  <a:pos x="100" y="986"/>
                </a:cxn>
                <a:cxn ang="0">
                  <a:pos x="130" y="1164"/>
                </a:cxn>
                <a:cxn ang="0">
                  <a:pos x="189" y="1340"/>
                </a:cxn>
                <a:cxn ang="0">
                  <a:pos x="282" y="1502"/>
                </a:cxn>
                <a:cxn ang="0">
                  <a:pos x="352" y="1583"/>
                </a:cxn>
                <a:cxn ang="0">
                  <a:pos x="363" y="1598"/>
                </a:cxn>
                <a:cxn ang="0">
                  <a:pos x="368" y="1605"/>
                </a:cxn>
                <a:cxn ang="0">
                  <a:pos x="370" y="1610"/>
                </a:cxn>
                <a:cxn ang="0">
                  <a:pos x="370" y="1612"/>
                </a:cxn>
                <a:cxn ang="0">
                  <a:pos x="365" y="1621"/>
                </a:cxn>
                <a:cxn ang="0">
                  <a:pos x="358" y="1626"/>
                </a:cxn>
                <a:cxn ang="0">
                  <a:pos x="342" y="1624"/>
                </a:cxn>
                <a:cxn ang="0">
                  <a:pos x="303" y="1593"/>
                </a:cxn>
                <a:cxn ang="0">
                  <a:pos x="242" y="1531"/>
                </a:cxn>
                <a:cxn ang="0">
                  <a:pos x="172" y="1440"/>
                </a:cxn>
                <a:cxn ang="0">
                  <a:pos x="105" y="1319"/>
                </a:cxn>
                <a:cxn ang="0">
                  <a:pos x="40" y="1136"/>
                </a:cxn>
                <a:cxn ang="0">
                  <a:pos x="7" y="962"/>
                </a:cxn>
                <a:cxn ang="0">
                  <a:pos x="0" y="814"/>
                </a:cxn>
                <a:cxn ang="0">
                  <a:pos x="12" y="631"/>
                </a:cxn>
                <a:cxn ang="0">
                  <a:pos x="58" y="424"/>
                </a:cxn>
                <a:cxn ang="0">
                  <a:pos x="133" y="252"/>
                </a:cxn>
                <a:cxn ang="0">
                  <a:pos x="205" y="143"/>
                </a:cxn>
                <a:cxn ang="0">
                  <a:pos x="272" y="64"/>
                </a:cxn>
                <a:cxn ang="0">
                  <a:pos x="326" y="17"/>
                </a:cxn>
                <a:cxn ang="0">
                  <a:pos x="352" y="0"/>
                </a:cxn>
              </a:cxnLst>
              <a:rect l="0" t="0" r="r" b="b"/>
              <a:pathLst>
                <a:path w="370" h="1626">
                  <a:moveTo>
                    <a:pt x="352" y="0"/>
                  </a:moveTo>
                  <a:lnTo>
                    <a:pt x="358" y="0"/>
                  </a:lnTo>
                  <a:lnTo>
                    <a:pt x="363" y="2"/>
                  </a:lnTo>
                  <a:lnTo>
                    <a:pt x="365" y="7"/>
                  </a:lnTo>
                  <a:lnTo>
                    <a:pt x="368" y="12"/>
                  </a:lnTo>
                  <a:lnTo>
                    <a:pt x="370" y="19"/>
                  </a:lnTo>
                  <a:lnTo>
                    <a:pt x="370" y="19"/>
                  </a:lnTo>
                  <a:lnTo>
                    <a:pt x="370" y="21"/>
                  </a:lnTo>
                  <a:lnTo>
                    <a:pt x="368" y="24"/>
                  </a:lnTo>
                  <a:lnTo>
                    <a:pt x="365" y="26"/>
                  </a:lnTo>
                  <a:lnTo>
                    <a:pt x="361" y="31"/>
                  </a:lnTo>
                  <a:lnTo>
                    <a:pt x="356" y="36"/>
                  </a:lnTo>
                  <a:lnTo>
                    <a:pt x="347" y="43"/>
                  </a:lnTo>
                  <a:lnTo>
                    <a:pt x="286" y="114"/>
                  </a:lnTo>
                  <a:lnTo>
                    <a:pt x="237" y="190"/>
                  </a:lnTo>
                  <a:lnTo>
                    <a:pt x="196" y="271"/>
                  </a:lnTo>
                  <a:lnTo>
                    <a:pt x="161" y="355"/>
                  </a:lnTo>
                  <a:lnTo>
                    <a:pt x="135" y="443"/>
                  </a:lnTo>
                  <a:lnTo>
                    <a:pt x="114" y="533"/>
                  </a:lnTo>
                  <a:lnTo>
                    <a:pt x="102" y="626"/>
                  </a:lnTo>
                  <a:lnTo>
                    <a:pt x="96" y="719"/>
                  </a:lnTo>
                  <a:lnTo>
                    <a:pt x="93" y="814"/>
                  </a:lnTo>
                  <a:lnTo>
                    <a:pt x="93" y="898"/>
                  </a:lnTo>
                  <a:lnTo>
                    <a:pt x="100" y="986"/>
                  </a:lnTo>
                  <a:lnTo>
                    <a:pt x="112" y="1076"/>
                  </a:lnTo>
                  <a:lnTo>
                    <a:pt x="130" y="1164"/>
                  </a:lnTo>
                  <a:lnTo>
                    <a:pt x="156" y="1255"/>
                  </a:lnTo>
                  <a:lnTo>
                    <a:pt x="189" y="1340"/>
                  </a:lnTo>
                  <a:lnTo>
                    <a:pt x="230" y="1424"/>
                  </a:lnTo>
                  <a:lnTo>
                    <a:pt x="282" y="1502"/>
                  </a:lnTo>
                  <a:lnTo>
                    <a:pt x="342" y="1576"/>
                  </a:lnTo>
                  <a:lnTo>
                    <a:pt x="352" y="1583"/>
                  </a:lnTo>
                  <a:lnTo>
                    <a:pt x="358" y="1590"/>
                  </a:lnTo>
                  <a:lnTo>
                    <a:pt x="363" y="1598"/>
                  </a:lnTo>
                  <a:lnTo>
                    <a:pt x="365" y="1602"/>
                  </a:lnTo>
                  <a:lnTo>
                    <a:pt x="368" y="1605"/>
                  </a:lnTo>
                  <a:lnTo>
                    <a:pt x="370" y="1607"/>
                  </a:lnTo>
                  <a:lnTo>
                    <a:pt x="370" y="1610"/>
                  </a:lnTo>
                  <a:lnTo>
                    <a:pt x="370" y="1612"/>
                  </a:lnTo>
                  <a:lnTo>
                    <a:pt x="370" y="1612"/>
                  </a:lnTo>
                  <a:lnTo>
                    <a:pt x="368" y="1617"/>
                  </a:lnTo>
                  <a:lnTo>
                    <a:pt x="365" y="1621"/>
                  </a:lnTo>
                  <a:lnTo>
                    <a:pt x="363" y="1624"/>
                  </a:lnTo>
                  <a:lnTo>
                    <a:pt x="358" y="1626"/>
                  </a:lnTo>
                  <a:lnTo>
                    <a:pt x="352" y="1626"/>
                  </a:lnTo>
                  <a:lnTo>
                    <a:pt x="342" y="1624"/>
                  </a:lnTo>
                  <a:lnTo>
                    <a:pt x="326" y="1612"/>
                  </a:lnTo>
                  <a:lnTo>
                    <a:pt x="303" y="1593"/>
                  </a:lnTo>
                  <a:lnTo>
                    <a:pt x="275" y="1564"/>
                  </a:lnTo>
                  <a:lnTo>
                    <a:pt x="242" y="1531"/>
                  </a:lnTo>
                  <a:lnTo>
                    <a:pt x="207" y="1490"/>
                  </a:lnTo>
                  <a:lnTo>
                    <a:pt x="172" y="1440"/>
                  </a:lnTo>
                  <a:lnTo>
                    <a:pt x="137" y="1383"/>
                  </a:lnTo>
                  <a:lnTo>
                    <a:pt x="105" y="1319"/>
                  </a:lnTo>
                  <a:lnTo>
                    <a:pt x="68" y="1229"/>
                  </a:lnTo>
                  <a:lnTo>
                    <a:pt x="40" y="1136"/>
                  </a:lnTo>
                  <a:lnTo>
                    <a:pt x="19" y="1048"/>
                  </a:lnTo>
                  <a:lnTo>
                    <a:pt x="7" y="962"/>
                  </a:lnTo>
                  <a:lnTo>
                    <a:pt x="2" y="883"/>
                  </a:lnTo>
                  <a:lnTo>
                    <a:pt x="0" y="814"/>
                  </a:lnTo>
                  <a:lnTo>
                    <a:pt x="2" y="726"/>
                  </a:lnTo>
                  <a:lnTo>
                    <a:pt x="12" y="631"/>
                  </a:lnTo>
                  <a:lnTo>
                    <a:pt x="30" y="531"/>
                  </a:lnTo>
                  <a:lnTo>
                    <a:pt x="58" y="424"/>
                  </a:lnTo>
                  <a:lnTo>
                    <a:pt x="100" y="317"/>
                  </a:lnTo>
                  <a:lnTo>
                    <a:pt x="133" y="252"/>
                  </a:lnTo>
                  <a:lnTo>
                    <a:pt x="168" y="193"/>
                  </a:lnTo>
                  <a:lnTo>
                    <a:pt x="205" y="143"/>
                  </a:lnTo>
                  <a:lnTo>
                    <a:pt x="240" y="100"/>
                  </a:lnTo>
                  <a:lnTo>
                    <a:pt x="272" y="64"/>
                  </a:lnTo>
                  <a:lnTo>
                    <a:pt x="300" y="36"/>
                  </a:lnTo>
                  <a:lnTo>
                    <a:pt x="326" y="17"/>
                  </a:lnTo>
                  <a:lnTo>
                    <a:pt x="342" y="5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" name="Freeform 9"/>
            <p:cNvSpPr>
              <a:spLocks/>
            </p:cNvSpPr>
            <p:nvPr/>
          </p:nvSpPr>
          <p:spPr bwMode="auto">
            <a:xfrm>
              <a:off x="6369" y="1512"/>
              <a:ext cx="838" cy="1069"/>
            </a:xfrm>
            <a:custGeom>
              <a:avLst/>
              <a:gdLst/>
              <a:ahLst/>
              <a:cxnLst>
                <a:cxn ang="0">
                  <a:pos x="356" y="5"/>
                </a:cxn>
                <a:cxn ang="0">
                  <a:pos x="431" y="38"/>
                </a:cxn>
                <a:cxn ang="0">
                  <a:pos x="484" y="100"/>
                </a:cxn>
                <a:cxn ang="0">
                  <a:pos x="524" y="179"/>
                </a:cxn>
                <a:cxn ang="0">
                  <a:pos x="568" y="324"/>
                </a:cxn>
                <a:cxn ang="0">
                  <a:pos x="584" y="438"/>
                </a:cxn>
                <a:cxn ang="0">
                  <a:pos x="587" y="510"/>
                </a:cxn>
                <a:cxn ang="0">
                  <a:pos x="722" y="186"/>
                </a:cxn>
                <a:cxn ang="0">
                  <a:pos x="801" y="22"/>
                </a:cxn>
                <a:cxn ang="0">
                  <a:pos x="810" y="17"/>
                </a:cxn>
                <a:cxn ang="0">
                  <a:pos x="817" y="17"/>
                </a:cxn>
                <a:cxn ang="0">
                  <a:pos x="822" y="17"/>
                </a:cxn>
                <a:cxn ang="0">
                  <a:pos x="831" y="19"/>
                </a:cxn>
                <a:cxn ang="0">
                  <a:pos x="836" y="27"/>
                </a:cxn>
                <a:cxn ang="0">
                  <a:pos x="833" y="43"/>
                </a:cxn>
                <a:cxn ang="0">
                  <a:pos x="817" y="79"/>
                </a:cxn>
                <a:cxn ang="0">
                  <a:pos x="777" y="158"/>
                </a:cxn>
                <a:cxn ang="0">
                  <a:pos x="710" y="308"/>
                </a:cxn>
                <a:cxn ang="0">
                  <a:pos x="645" y="474"/>
                </a:cxn>
                <a:cxn ang="0">
                  <a:pos x="591" y="627"/>
                </a:cxn>
                <a:cxn ang="0">
                  <a:pos x="573" y="727"/>
                </a:cxn>
                <a:cxn ang="0">
                  <a:pos x="552" y="827"/>
                </a:cxn>
                <a:cxn ang="0">
                  <a:pos x="517" y="972"/>
                </a:cxn>
                <a:cxn ang="0">
                  <a:pos x="494" y="1043"/>
                </a:cxn>
                <a:cxn ang="0">
                  <a:pos x="468" y="1069"/>
                </a:cxn>
                <a:cxn ang="0">
                  <a:pos x="456" y="1062"/>
                </a:cxn>
                <a:cxn ang="0">
                  <a:pos x="449" y="1048"/>
                </a:cxn>
                <a:cxn ang="0">
                  <a:pos x="449" y="1017"/>
                </a:cxn>
                <a:cxn ang="0">
                  <a:pos x="466" y="941"/>
                </a:cxn>
                <a:cxn ang="0">
                  <a:pos x="489" y="841"/>
                </a:cxn>
                <a:cxn ang="0">
                  <a:pos x="517" y="736"/>
                </a:cxn>
                <a:cxn ang="0">
                  <a:pos x="535" y="674"/>
                </a:cxn>
                <a:cxn ang="0">
                  <a:pos x="545" y="634"/>
                </a:cxn>
                <a:cxn ang="0">
                  <a:pos x="549" y="574"/>
                </a:cxn>
                <a:cxn ang="0">
                  <a:pos x="549" y="496"/>
                </a:cxn>
                <a:cxn ang="0">
                  <a:pos x="545" y="422"/>
                </a:cxn>
                <a:cxn ang="0">
                  <a:pos x="531" y="336"/>
                </a:cxn>
                <a:cxn ang="0">
                  <a:pos x="501" y="255"/>
                </a:cxn>
                <a:cxn ang="0">
                  <a:pos x="454" y="186"/>
                </a:cxn>
                <a:cxn ang="0">
                  <a:pos x="386" y="136"/>
                </a:cxn>
                <a:cxn ang="0">
                  <a:pos x="291" y="117"/>
                </a:cxn>
                <a:cxn ang="0">
                  <a:pos x="263" y="119"/>
                </a:cxn>
                <a:cxn ang="0">
                  <a:pos x="212" y="129"/>
                </a:cxn>
                <a:cxn ang="0">
                  <a:pos x="149" y="158"/>
                </a:cxn>
                <a:cxn ang="0">
                  <a:pos x="86" y="215"/>
                </a:cxn>
                <a:cxn ang="0">
                  <a:pos x="37" y="308"/>
                </a:cxn>
                <a:cxn ang="0">
                  <a:pos x="33" y="315"/>
                </a:cxn>
                <a:cxn ang="0">
                  <a:pos x="19" y="315"/>
                </a:cxn>
                <a:cxn ang="0">
                  <a:pos x="7" y="310"/>
                </a:cxn>
                <a:cxn ang="0">
                  <a:pos x="0" y="303"/>
                </a:cxn>
                <a:cxn ang="0">
                  <a:pos x="2" y="279"/>
                </a:cxn>
                <a:cxn ang="0">
                  <a:pos x="26" y="222"/>
                </a:cxn>
                <a:cxn ang="0">
                  <a:pos x="68" y="148"/>
                </a:cxn>
                <a:cxn ang="0">
                  <a:pos x="130" y="77"/>
                </a:cxn>
                <a:cxn ang="0">
                  <a:pos x="212" y="22"/>
                </a:cxn>
                <a:cxn ang="0">
                  <a:pos x="312" y="0"/>
                </a:cxn>
              </a:cxnLst>
              <a:rect l="0" t="0" r="r" b="b"/>
              <a:pathLst>
                <a:path w="838" h="1069">
                  <a:moveTo>
                    <a:pt x="312" y="0"/>
                  </a:moveTo>
                  <a:lnTo>
                    <a:pt x="356" y="5"/>
                  </a:lnTo>
                  <a:lnTo>
                    <a:pt x="396" y="17"/>
                  </a:lnTo>
                  <a:lnTo>
                    <a:pt x="431" y="38"/>
                  </a:lnTo>
                  <a:lnTo>
                    <a:pt x="459" y="67"/>
                  </a:lnTo>
                  <a:lnTo>
                    <a:pt x="484" y="100"/>
                  </a:lnTo>
                  <a:lnTo>
                    <a:pt x="505" y="136"/>
                  </a:lnTo>
                  <a:lnTo>
                    <a:pt x="524" y="179"/>
                  </a:lnTo>
                  <a:lnTo>
                    <a:pt x="549" y="255"/>
                  </a:lnTo>
                  <a:lnTo>
                    <a:pt x="568" y="324"/>
                  </a:lnTo>
                  <a:lnTo>
                    <a:pt x="580" y="386"/>
                  </a:lnTo>
                  <a:lnTo>
                    <a:pt x="584" y="438"/>
                  </a:lnTo>
                  <a:lnTo>
                    <a:pt x="587" y="479"/>
                  </a:lnTo>
                  <a:lnTo>
                    <a:pt x="587" y="510"/>
                  </a:lnTo>
                  <a:lnTo>
                    <a:pt x="652" y="346"/>
                  </a:lnTo>
                  <a:lnTo>
                    <a:pt x="722" y="186"/>
                  </a:lnTo>
                  <a:lnTo>
                    <a:pt x="798" y="27"/>
                  </a:lnTo>
                  <a:lnTo>
                    <a:pt x="801" y="22"/>
                  </a:lnTo>
                  <a:lnTo>
                    <a:pt x="805" y="19"/>
                  </a:lnTo>
                  <a:lnTo>
                    <a:pt x="810" y="17"/>
                  </a:lnTo>
                  <a:lnTo>
                    <a:pt x="815" y="17"/>
                  </a:lnTo>
                  <a:lnTo>
                    <a:pt x="817" y="17"/>
                  </a:lnTo>
                  <a:lnTo>
                    <a:pt x="819" y="17"/>
                  </a:lnTo>
                  <a:lnTo>
                    <a:pt x="822" y="17"/>
                  </a:lnTo>
                  <a:lnTo>
                    <a:pt x="826" y="19"/>
                  </a:lnTo>
                  <a:lnTo>
                    <a:pt x="831" y="19"/>
                  </a:lnTo>
                  <a:lnTo>
                    <a:pt x="833" y="22"/>
                  </a:lnTo>
                  <a:lnTo>
                    <a:pt x="836" y="27"/>
                  </a:lnTo>
                  <a:lnTo>
                    <a:pt x="838" y="34"/>
                  </a:lnTo>
                  <a:lnTo>
                    <a:pt x="833" y="43"/>
                  </a:lnTo>
                  <a:lnTo>
                    <a:pt x="826" y="60"/>
                  </a:lnTo>
                  <a:lnTo>
                    <a:pt x="817" y="79"/>
                  </a:lnTo>
                  <a:lnTo>
                    <a:pt x="808" y="96"/>
                  </a:lnTo>
                  <a:lnTo>
                    <a:pt x="777" y="158"/>
                  </a:lnTo>
                  <a:lnTo>
                    <a:pt x="745" y="229"/>
                  </a:lnTo>
                  <a:lnTo>
                    <a:pt x="710" y="308"/>
                  </a:lnTo>
                  <a:lnTo>
                    <a:pt x="677" y="391"/>
                  </a:lnTo>
                  <a:lnTo>
                    <a:pt x="645" y="474"/>
                  </a:lnTo>
                  <a:lnTo>
                    <a:pt x="615" y="553"/>
                  </a:lnTo>
                  <a:lnTo>
                    <a:pt x="591" y="627"/>
                  </a:lnTo>
                  <a:lnTo>
                    <a:pt x="577" y="691"/>
                  </a:lnTo>
                  <a:lnTo>
                    <a:pt x="573" y="727"/>
                  </a:lnTo>
                  <a:lnTo>
                    <a:pt x="563" y="772"/>
                  </a:lnTo>
                  <a:lnTo>
                    <a:pt x="552" y="827"/>
                  </a:lnTo>
                  <a:lnTo>
                    <a:pt x="538" y="893"/>
                  </a:lnTo>
                  <a:lnTo>
                    <a:pt x="517" y="972"/>
                  </a:lnTo>
                  <a:lnTo>
                    <a:pt x="505" y="1012"/>
                  </a:lnTo>
                  <a:lnTo>
                    <a:pt x="494" y="1043"/>
                  </a:lnTo>
                  <a:lnTo>
                    <a:pt x="482" y="1062"/>
                  </a:lnTo>
                  <a:lnTo>
                    <a:pt x="468" y="1069"/>
                  </a:lnTo>
                  <a:lnTo>
                    <a:pt x="461" y="1067"/>
                  </a:lnTo>
                  <a:lnTo>
                    <a:pt x="456" y="1062"/>
                  </a:lnTo>
                  <a:lnTo>
                    <a:pt x="452" y="1058"/>
                  </a:lnTo>
                  <a:lnTo>
                    <a:pt x="449" y="1048"/>
                  </a:lnTo>
                  <a:lnTo>
                    <a:pt x="447" y="1038"/>
                  </a:lnTo>
                  <a:lnTo>
                    <a:pt x="449" y="1017"/>
                  </a:lnTo>
                  <a:lnTo>
                    <a:pt x="456" y="984"/>
                  </a:lnTo>
                  <a:lnTo>
                    <a:pt x="466" y="941"/>
                  </a:lnTo>
                  <a:lnTo>
                    <a:pt x="475" y="893"/>
                  </a:lnTo>
                  <a:lnTo>
                    <a:pt x="489" y="841"/>
                  </a:lnTo>
                  <a:lnTo>
                    <a:pt x="503" y="788"/>
                  </a:lnTo>
                  <a:lnTo>
                    <a:pt x="517" y="736"/>
                  </a:lnTo>
                  <a:lnTo>
                    <a:pt x="531" y="691"/>
                  </a:lnTo>
                  <a:lnTo>
                    <a:pt x="535" y="674"/>
                  </a:lnTo>
                  <a:lnTo>
                    <a:pt x="540" y="655"/>
                  </a:lnTo>
                  <a:lnTo>
                    <a:pt x="545" y="634"/>
                  </a:lnTo>
                  <a:lnTo>
                    <a:pt x="547" y="608"/>
                  </a:lnTo>
                  <a:lnTo>
                    <a:pt x="549" y="574"/>
                  </a:lnTo>
                  <a:lnTo>
                    <a:pt x="549" y="529"/>
                  </a:lnTo>
                  <a:lnTo>
                    <a:pt x="549" y="496"/>
                  </a:lnTo>
                  <a:lnTo>
                    <a:pt x="547" y="460"/>
                  </a:lnTo>
                  <a:lnTo>
                    <a:pt x="545" y="422"/>
                  </a:lnTo>
                  <a:lnTo>
                    <a:pt x="538" y="379"/>
                  </a:lnTo>
                  <a:lnTo>
                    <a:pt x="531" y="336"/>
                  </a:lnTo>
                  <a:lnTo>
                    <a:pt x="517" y="296"/>
                  </a:lnTo>
                  <a:lnTo>
                    <a:pt x="501" y="255"/>
                  </a:lnTo>
                  <a:lnTo>
                    <a:pt x="482" y="217"/>
                  </a:lnTo>
                  <a:lnTo>
                    <a:pt x="454" y="186"/>
                  </a:lnTo>
                  <a:lnTo>
                    <a:pt x="424" y="158"/>
                  </a:lnTo>
                  <a:lnTo>
                    <a:pt x="386" y="136"/>
                  </a:lnTo>
                  <a:lnTo>
                    <a:pt x="342" y="122"/>
                  </a:lnTo>
                  <a:lnTo>
                    <a:pt x="291" y="117"/>
                  </a:lnTo>
                  <a:lnTo>
                    <a:pt x="279" y="117"/>
                  </a:lnTo>
                  <a:lnTo>
                    <a:pt x="263" y="119"/>
                  </a:lnTo>
                  <a:lnTo>
                    <a:pt x="240" y="122"/>
                  </a:lnTo>
                  <a:lnTo>
                    <a:pt x="212" y="129"/>
                  </a:lnTo>
                  <a:lnTo>
                    <a:pt x="182" y="141"/>
                  </a:lnTo>
                  <a:lnTo>
                    <a:pt x="149" y="158"/>
                  </a:lnTo>
                  <a:lnTo>
                    <a:pt x="117" y="181"/>
                  </a:lnTo>
                  <a:lnTo>
                    <a:pt x="86" y="215"/>
                  </a:lnTo>
                  <a:lnTo>
                    <a:pt x="58" y="255"/>
                  </a:lnTo>
                  <a:lnTo>
                    <a:pt x="37" y="308"/>
                  </a:lnTo>
                  <a:lnTo>
                    <a:pt x="37" y="308"/>
                  </a:lnTo>
                  <a:lnTo>
                    <a:pt x="33" y="315"/>
                  </a:lnTo>
                  <a:lnTo>
                    <a:pt x="26" y="315"/>
                  </a:lnTo>
                  <a:lnTo>
                    <a:pt x="19" y="315"/>
                  </a:lnTo>
                  <a:lnTo>
                    <a:pt x="12" y="312"/>
                  </a:lnTo>
                  <a:lnTo>
                    <a:pt x="7" y="310"/>
                  </a:lnTo>
                  <a:lnTo>
                    <a:pt x="2" y="308"/>
                  </a:lnTo>
                  <a:lnTo>
                    <a:pt x="0" y="303"/>
                  </a:lnTo>
                  <a:lnTo>
                    <a:pt x="0" y="296"/>
                  </a:lnTo>
                  <a:lnTo>
                    <a:pt x="2" y="279"/>
                  </a:lnTo>
                  <a:lnTo>
                    <a:pt x="12" y="253"/>
                  </a:lnTo>
                  <a:lnTo>
                    <a:pt x="26" y="222"/>
                  </a:lnTo>
                  <a:lnTo>
                    <a:pt x="44" y="186"/>
                  </a:lnTo>
                  <a:lnTo>
                    <a:pt x="68" y="148"/>
                  </a:lnTo>
                  <a:lnTo>
                    <a:pt x="96" y="112"/>
                  </a:lnTo>
                  <a:lnTo>
                    <a:pt x="130" y="77"/>
                  </a:lnTo>
                  <a:lnTo>
                    <a:pt x="170" y="46"/>
                  </a:lnTo>
                  <a:lnTo>
                    <a:pt x="212" y="22"/>
                  </a:lnTo>
                  <a:lnTo>
                    <a:pt x="261" y="5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" name="Freeform 10"/>
            <p:cNvSpPr>
              <a:spLocks/>
            </p:cNvSpPr>
            <p:nvPr/>
          </p:nvSpPr>
          <p:spPr bwMode="auto">
            <a:xfrm>
              <a:off x="7291" y="1700"/>
              <a:ext cx="409" cy="765"/>
            </a:xfrm>
            <a:custGeom>
              <a:avLst/>
              <a:gdLst/>
              <a:ahLst/>
              <a:cxnLst>
                <a:cxn ang="0">
                  <a:pos x="219" y="0"/>
                </a:cxn>
                <a:cxn ang="0">
                  <a:pos x="232" y="0"/>
                </a:cxn>
                <a:cxn ang="0">
                  <a:pos x="239" y="3"/>
                </a:cxn>
                <a:cxn ang="0">
                  <a:pos x="246" y="5"/>
                </a:cxn>
                <a:cxn ang="0">
                  <a:pos x="251" y="8"/>
                </a:cxn>
                <a:cxn ang="0">
                  <a:pos x="253" y="15"/>
                </a:cxn>
                <a:cxn ang="0">
                  <a:pos x="253" y="22"/>
                </a:cxn>
                <a:cxn ang="0">
                  <a:pos x="253" y="34"/>
                </a:cxn>
                <a:cxn ang="0">
                  <a:pos x="253" y="672"/>
                </a:cxn>
                <a:cxn ang="0">
                  <a:pos x="256" y="686"/>
                </a:cxn>
                <a:cxn ang="0">
                  <a:pos x="258" y="698"/>
                </a:cxn>
                <a:cxn ang="0">
                  <a:pos x="263" y="708"/>
                </a:cxn>
                <a:cxn ang="0">
                  <a:pos x="274" y="715"/>
                </a:cxn>
                <a:cxn ang="0">
                  <a:pos x="295" y="720"/>
                </a:cxn>
                <a:cxn ang="0">
                  <a:pos x="326" y="724"/>
                </a:cxn>
                <a:cxn ang="0">
                  <a:pos x="367" y="724"/>
                </a:cxn>
                <a:cxn ang="0">
                  <a:pos x="409" y="724"/>
                </a:cxn>
                <a:cxn ang="0">
                  <a:pos x="409" y="765"/>
                </a:cxn>
                <a:cxn ang="0">
                  <a:pos x="393" y="765"/>
                </a:cxn>
                <a:cxn ang="0">
                  <a:pos x="365" y="765"/>
                </a:cxn>
                <a:cxn ang="0">
                  <a:pos x="330" y="762"/>
                </a:cxn>
                <a:cxn ang="0">
                  <a:pos x="293" y="762"/>
                </a:cxn>
                <a:cxn ang="0">
                  <a:pos x="258" y="762"/>
                </a:cxn>
                <a:cxn ang="0">
                  <a:pos x="228" y="760"/>
                </a:cxn>
                <a:cxn ang="0">
                  <a:pos x="207" y="760"/>
                </a:cxn>
                <a:cxn ang="0">
                  <a:pos x="184" y="760"/>
                </a:cxn>
                <a:cxn ang="0">
                  <a:pos x="153" y="762"/>
                </a:cxn>
                <a:cxn ang="0">
                  <a:pos x="118" y="762"/>
                </a:cxn>
                <a:cxn ang="0">
                  <a:pos x="81" y="762"/>
                </a:cxn>
                <a:cxn ang="0">
                  <a:pos x="49" y="765"/>
                </a:cxn>
                <a:cxn ang="0">
                  <a:pos x="23" y="765"/>
                </a:cxn>
                <a:cxn ang="0">
                  <a:pos x="7" y="765"/>
                </a:cxn>
                <a:cxn ang="0">
                  <a:pos x="7" y="724"/>
                </a:cxn>
                <a:cxn ang="0">
                  <a:pos x="49" y="724"/>
                </a:cxn>
                <a:cxn ang="0">
                  <a:pos x="91" y="724"/>
                </a:cxn>
                <a:cxn ang="0">
                  <a:pos x="121" y="720"/>
                </a:cxn>
                <a:cxn ang="0">
                  <a:pos x="142" y="715"/>
                </a:cxn>
                <a:cxn ang="0">
                  <a:pos x="153" y="708"/>
                </a:cxn>
                <a:cxn ang="0">
                  <a:pos x="158" y="698"/>
                </a:cxn>
                <a:cxn ang="0">
                  <a:pos x="160" y="686"/>
                </a:cxn>
                <a:cxn ang="0">
                  <a:pos x="163" y="672"/>
                </a:cxn>
                <a:cxn ang="0">
                  <a:pos x="163" y="86"/>
                </a:cxn>
                <a:cxn ang="0">
                  <a:pos x="116" y="103"/>
                </a:cxn>
                <a:cxn ang="0">
                  <a:pos x="70" y="112"/>
                </a:cxn>
                <a:cxn ang="0">
                  <a:pos x="28" y="115"/>
                </a:cxn>
                <a:cxn ang="0">
                  <a:pos x="0" y="115"/>
                </a:cxn>
                <a:cxn ang="0">
                  <a:pos x="0" y="74"/>
                </a:cxn>
                <a:cxn ang="0">
                  <a:pos x="28" y="74"/>
                </a:cxn>
                <a:cxn ang="0">
                  <a:pos x="63" y="72"/>
                </a:cxn>
                <a:cxn ang="0">
                  <a:pos x="100" y="65"/>
                </a:cxn>
                <a:cxn ang="0">
                  <a:pos x="142" y="53"/>
                </a:cxn>
                <a:cxn ang="0">
                  <a:pos x="181" y="31"/>
                </a:cxn>
                <a:cxn ang="0">
                  <a:pos x="219" y="0"/>
                </a:cxn>
              </a:cxnLst>
              <a:rect l="0" t="0" r="r" b="b"/>
              <a:pathLst>
                <a:path w="409" h="765">
                  <a:moveTo>
                    <a:pt x="219" y="0"/>
                  </a:moveTo>
                  <a:lnTo>
                    <a:pt x="232" y="0"/>
                  </a:lnTo>
                  <a:lnTo>
                    <a:pt x="239" y="3"/>
                  </a:lnTo>
                  <a:lnTo>
                    <a:pt x="246" y="5"/>
                  </a:lnTo>
                  <a:lnTo>
                    <a:pt x="251" y="8"/>
                  </a:lnTo>
                  <a:lnTo>
                    <a:pt x="253" y="15"/>
                  </a:lnTo>
                  <a:lnTo>
                    <a:pt x="253" y="22"/>
                  </a:lnTo>
                  <a:lnTo>
                    <a:pt x="253" y="34"/>
                  </a:lnTo>
                  <a:lnTo>
                    <a:pt x="253" y="672"/>
                  </a:lnTo>
                  <a:lnTo>
                    <a:pt x="256" y="686"/>
                  </a:lnTo>
                  <a:lnTo>
                    <a:pt x="258" y="698"/>
                  </a:lnTo>
                  <a:lnTo>
                    <a:pt x="263" y="708"/>
                  </a:lnTo>
                  <a:lnTo>
                    <a:pt x="274" y="715"/>
                  </a:lnTo>
                  <a:lnTo>
                    <a:pt x="295" y="720"/>
                  </a:lnTo>
                  <a:lnTo>
                    <a:pt x="326" y="724"/>
                  </a:lnTo>
                  <a:lnTo>
                    <a:pt x="367" y="724"/>
                  </a:lnTo>
                  <a:lnTo>
                    <a:pt x="409" y="724"/>
                  </a:lnTo>
                  <a:lnTo>
                    <a:pt x="409" y="765"/>
                  </a:lnTo>
                  <a:lnTo>
                    <a:pt x="393" y="765"/>
                  </a:lnTo>
                  <a:lnTo>
                    <a:pt x="365" y="765"/>
                  </a:lnTo>
                  <a:lnTo>
                    <a:pt x="330" y="762"/>
                  </a:lnTo>
                  <a:lnTo>
                    <a:pt x="293" y="762"/>
                  </a:lnTo>
                  <a:lnTo>
                    <a:pt x="258" y="762"/>
                  </a:lnTo>
                  <a:lnTo>
                    <a:pt x="228" y="760"/>
                  </a:lnTo>
                  <a:lnTo>
                    <a:pt x="207" y="760"/>
                  </a:lnTo>
                  <a:lnTo>
                    <a:pt x="184" y="760"/>
                  </a:lnTo>
                  <a:lnTo>
                    <a:pt x="153" y="762"/>
                  </a:lnTo>
                  <a:lnTo>
                    <a:pt x="118" y="762"/>
                  </a:lnTo>
                  <a:lnTo>
                    <a:pt x="81" y="762"/>
                  </a:lnTo>
                  <a:lnTo>
                    <a:pt x="49" y="765"/>
                  </a:lnTo>
                  <a:lnTo>
                    <a:pt x="23" y="765"/>
                  </a:lnTo>
                  <a:lnTo>
                    <a:pt x="7" y="765"/>
                  </a:lnTo>
                  <a:lnTo>
                    <a:pt x="7" y="724"/>
                  </a:lnTo>
                  <a:lnTo>
                    <a:pt x="49" y="724"/>
                  </a:lnTo>
                  <a:lnTo>
                    <a:pt x="91" y="724"/>
                  </a:lnTo>
                  <a:lnTo>
                    <a:pt x="121" y="720"/>
                  </a:lnTo>
                  <a:lnTo>
                    <a:pt x="142" y="715"/>
                  </a:lnTo>
                  <a:lnTo>
                    <a:pt x="153" y="708"/>
                  </a:lnTo>
                  <a:lnTo>
                    <a:pt x="158" y="698"/>
                  </a:lnTo>
                  <a:lnTo>
                    <a:pt x="160" y="686"/>
                  </a:lnTo>
                  <a:lnTo>
                    <a:pt x="163" y="672"/>
                  </a:lnTo>
                  <a:lnTo>
                    <a:pt x="163" y="86"/>
                  </a:lnTo>
                  <a:lnTo>
                    <a:pt x="116" y="103"/>
                  </a:lnTo>
                  <a:lnTo>
                    <a:pt x="70" y="112"/>
                  </a:lnTo>
                  <a:lnTo>
                    <a:pt x="28" y="115"/>
                  </a:lnTo>
                  <a:lnTo>
                    <a:pt x="0" y="115"/>
                  </a:lnTo>
                  <a:lnTo>
                    <a:pt x="0" y="74"/>
                  </a:lnTo>
                  <a:lnTo>
                    <a:pt x="28" y="74"/>
                  </a:lnTo>
                  <a:lnTo>
                    <a:pt x="63" y="72"/>
                  </a:lnTo>
                  <a:lnTo>
                    <a:pt x="100" y="65"/>
                  </a:lnTo>
                  <a:lnTo>
                    <a:pt x="142" y="53"/>
                  </a:lnTo>
                  <a:lnTo>
                    <a:pt x="181" y="31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8017" y="2060"/>
              <a:ext cx="184" cy="486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112" y="5"/>
                </a:cxn>
                <a:cxn ang="0">
                  <a:pos x="137" y="19"/>
                </a:cxn>
                <a:cxn ang="0">
                  <a:pos x="156" y="43"/>
                </a:cxn>
                <a:cxn ang="0">
                  <a:pos x="172" y="76"/>
                </a:cxn>
                <a:cxn ang="0">
                  <a:pos x="181" y="119"/>
                </a:cxn>
                <a:cxn ang="0">
                  <a:pos x="184" y="167"/>
                </a:cxn>
                <a:cxn ang="0">
                  <a:pos x="184" y="167"/>
                </a:cxn>
                <a:cxn ang="0">
                  <a:pos x="179" y="229"/>
                </a:cxn>
                <a:cxn ang="0">
                  <a:pos x="167" y="286"/>
                </a:cxn>
                <a:cxn ang="0">
                  <a:pos x="151" y="336"/>
                </a:cxn>
                <a:cxn ang="0">
                  <a:pos x="130" y="379"/>
                </a:cxn>
                <a:cxn ang="0">
                  <a:pos x="107" y="417"/>
                </a:cxn>
                <a:cxn ang="0">
                  <a:pos x="84" y="445"/>
                </a:cxn>
                <a:cxn ang="0">
                  <a:pos x="65" y="467"/>
                </a:cxn>
                <a:cxn ang="0">
                  <a:pos x="49" y="481"/>
                </a:cxn>
                <a:cxn ang="0">
                  <a:pos x="39" y="486"/>
                </a:cxn>
                <a:cxn ang="0">
                  <a:pos x="32" y="483"/>
                </a:cxn>
                <a:cxn ang="0">
                  <a:pos x="28" y="479"/>
                </a:cxn>
                <a:cxn ang="0">
                  <a:pos x="25" y="474"/>
                </a:cxn>
                <a:cxn ang="0">
                  <a:pos x="23" y="467"/>
                </a:cxn>
                <a:cxn ang="0">
                  <a:pos x="23" y="464"/>
                </a:cxn>
                <a:cxn ang="0">
                  <a:pos x="25" y="462"/>
                </a:cxn>
                <a:cxn ang="0">
                  <a:pos x="25" y="460"/>
                </a:cxn>
                <a:cxn ang="0">
                  <a:pos x="28" y="457"/>
                </a:cxn>
                <a:cxn ang="0">
                  <a:pos x="30" y="452"/>
                </a:cxn>
                <a:cxn ang="0">
                  <a:pos x="35" y="448"/>
                </a:cxn>
                <a:cxn ang="0">
                  <a:pos x="42" y="440"/>
                </a:cxn>
                <a:cxn ang="0">
                  <a:pos x="72" y="405"/>
                </a:cxn>
                <a:cxn ang="0">
                  <a:pos x="102" y="357"/>
                </a:cxn>
                <a:cxn ang="0">
                  <a:pos x="126" y="300"/>
                </a:cxn>
                <a:cxn ang="0">
                  <a:pos x="142" y="238"/>
                </a:cxn>
                <a:cxn ang="0">
                  <a:pos x="149" y="167"/>
                </a:cxn>
                <a:cxn ang="0">
                  <a:pos x="149" y="157"/>
                </a:cxn>
                <a:cxn ang="0">
                  <a:pos x="149" y="152"/>
                </a:cxn>
                <a:cxn ang="0">
                  <a:pos x="149" y="148"/>
                </a:cxn>
                <a:cxn ang="0">
                  <a:pos x="149" y="145"/>
                </a:cxn>
                <a:cxn ang="0">
                  <a:pos x="146" y="145"/>
                </a:cxn>
                <a:cxn ang="0">
                  <a:pos x="146" y="145"/>
                </a:cxn>
                <a:cxn ang="0">
                  <a:pos x="144" y="145"/>
                </a:cxn>
                <a:cxn ang="0">
                  <a:pos x="144" y="145"/>
                </a:cxn>
                <a:cxn ang="0">
                  <a:pos x="142" y="148"/>
                </a:cxn>
                <a:cxn ang="0">
                  <a:pos x="140" y="150"/>
                </a:cxn>
                <a:cxn ang="0">
                  <a:pos x="112" y="164"/>
                </a:cxn>
                <a:cxn ang="0">
                  <a:pos x="84" y="171"/>
                </a:cxn>
                <a:cxn ang="0">
                  <a:pos x="53" y="164"/>
                </a:cxn>
                <a:cxn ang="0">
                  <a:pos x="30" y="152"/>
                </a:cxn>
                <a:cxn ang="0">
                  <a:pos x="14" y="133"/>
                </a:cxn>
                <a:cxn ang="0">
                  <a:pos x="2" y="110"/>
                </a:cxn>
                <a:cxn ang="0">
                  <a:pos x="0" y="83"/>
                </a:cxn>
                <a:cxn ang="0">
                  <a:pos x="2" y="57"/>
                </a:cxn>
                <a:cxn ang="0">
                  <a:pos x="14" y="36"/>
                </a:cxn>
                <a:cxn ang="0">
                  <a:pos x="30" y="17"/>
                </a:cxn>
                <a:cxn ang="0">
                  <a:pos x="53" y="2"/>
                </a:cxn>
                <a:cxn ang="0">
                  <a:pos x="84" y="0"/>
                </a:cxn>
              </a:cxnLst>
              <a:rect l="0" t="0" r="r" b="b"/>
              <a:pathLst>
                <a:path w="184" h="486">
                  <a:moveTo>
                    <a:pt x="84" y="0"/>
                  </a:moveTo>
                  <a:lnTo>
                    <a:pt x="112" y="5"/>
                  </a:lnTo>
                  <a:lnTo>
                    <a:pt x="137" y="19"/>
                  </a:lnTo>
                  <a:lnTo>
                    <a:pt x="156" y="43"/>
                  </a:lnTo>
                  <a:lnTo>
                    <a:pt x="172" y="76"/>
                  </a:lnTo>
                  <a:lnTo>
                    <a:pt x="181" y="119"/>
                  </a:lnTo>
                  <a:lnTo>
                    <a:pt x="184" y="167"/>
                  </a:lnTo>
                  <a:lnTo>
                    <a:pt x="184" y="167"/>
                  </a:lnTo>
                  <a:lnTo>
                    <a:pt x="179" y="229"/>
                  </a:lnTo>
                  <a:lnTo>
                    <a:pt x="167" y="286"/>
                  </a:lnTo>
                  <a:lnTo>
                    <a:pt x="151" y="336"/>
                  </a:lnTo>
                  <a:lnTo>
                    <a:pt x="130" y="379"/>
                  </a:lnTo>
                  <a:lnTo>
                    <a:pt x="107" y="417"/>
                  </a:lnTo>
                  <a:lnTo>
                    <a:pt x="84" y="445"/>
                  </a:lnTo>
                  <a:lnTo>
                    <a:pt x="65" y="467"/>
                  </a:lnTo>
                  <a:lnTo>
                    <a:pt x="49" y="481"/>
                  </a:lnTo>
                  <a:lnTo>
                    <a:pt x="39" y="486"/>
                  </a:lnTo>
                  <a:lnTo>
                    <a:pt x="32" y="483"/>
                  </a:lnTo>
                  <a:lnTo>
                    <a:pt x="28" y="479"/>
                  </a:lnTo>
                  <a:lnTo>
                    <a:pt x="25" y="474"/>
                  </a:lnTo>
                  <a:lnTo>
                    <a:pt x="23" y="467"/>
                  </a:lnTo>
                  <a:lnTo>
                    <a:pt x="23" y="464"/>
                  </a:lnTo>
                  <a:lnTo>
                    <a:pt x="25" y="462"/>
                  </a:lnTo>
                  <a:lnTo>
                    <a:pt x="25" y="460"/>
                  </a:lnTo>
                  <a:lnTo>
                    <a:pt x="28" y="457"/>
                  </a:lnTo>
                  <a:lnTo>
                    <a:pt x="30" y="452"/>
                  </a:lnTo>
                  <a:lnTo>
                    <a:pt x="35" y="448"/>
                  </a:lnTo>
                  <a:lnTo>
                    <a:pt x="42" y="440"/>
                  </a:lnTo>
                  <a:lnTo>
                    <a:pt x="72" y="405"/>
                  </a:lnTo>
                  <a:lnTo>
                    <a:pt x="102" y="357"/>
                  </a:lnTo>
                  <a:lnTo>
                    <a:pt x="126" y="300"/>
                  </a:lnTo>
                  <a:lnTo>
                    <a:pt x="142" y="238"/>
                  </a:lnTo>
                  <a:lnTo>
                    <a:pt x="149" y="167"/>
                  </a:lnTo>
                  <a:lnTo>
                    <a:pt x="149" y="157"/>
                  </a:lnTo>
                  <a:lnTo>
                    <a:pt x="149" y="152"/>
                  </a:lnTo>
                  <a:lnTo>
                    <a:pt x="149" y="148"/>
                  </a:lnTo>
                  <a:lnTo>
                    <a:pt x="149" y="145"/>
                  </a:lnTo>
                  <a:lnTo>
                    <a:pt x="146" y="145"/>
                  </a:lnTo>
                  <a:lnTo>
                    <a:pt x="146" y="145"/>
                  </a:lnTo>
                  <a:lnTo>
                    <a:pt x="144" y="145"/>
                  </a:lnTo>
                  <a:lnTo>
                    <a:pt x="144" y="145"/>
                  </a:lnTo>
                  <a:lnTo>
                    <a:pt x="142" y="148"/>
                  </a:lnTo>
                  <a:lnTo>
                    <a:pt x="140" y="150"/>
                  </a:lnTo>
                  <a:lnTo>
                    <a:pt x="112" y="164"/>
                  </a:lnTo>
                  <a:lnTo>
                    <a:pt x="84" y="171"/>
                  </a:lnTo>
                  <a:lnTo>
                    <a:pt x="53" y="164"/>
                  </a:lnTo>
                  <a:lnTo>
                    <a:pt x="30" y="152"/>
                  </a:lnTo>
                  <a:lnTo>
                    <a:pt x="14" y="133"/>
                  </a:lnTo>
                  <a:lnTo>
                    <a:pt x="2" y="110"/>
                  </a:lnTo>
                  <a:lnTo>
                    <a:pt x="0" y="83"/>
                  </a:lnTo>
                  <a:lnTo>
                    <a:pt x="2" y="57"/>
                  </a:lnTo>
                  <a:lnTo>
                    <a:pt x="14" y="36"/>
                  </a:lnTo>
                  <a:lnTo>
                    <a:pt x="30" y="17"/>
                  </a:lnTo>
                  <a:lnTo>
                    <a:pt x="53" y="2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6" name="Freeform 12"/>
            <p:cNvSpPr>
              <a:spLocks/>
            </p:cNvSpPr>
            <p:nvPr/>
          </p:nvSpPr>
          <p:spPr bwMode="auto">
            <a:xfrm>
              <a:off x="8615" y="1512"/>
              <a:ext cx="838" cy="1069"/>
            </a:xfrm>
            <a:custGeom>
              <a:avLst/>
              <a:gdLst/>
              <a:ahLst/>
              <a:cxnLst>
                <a:cxn ang="0">
                  <a:pos x="358" y="5"/>
                </a:cxn>
                <a:cxn ang="0">
                  <a:pos x="431" y="38"/>
                </a:cxn>
                <a:cxn ang="0">
                  <a:pos x="484" y="100"/>
                </a:cxn>
                <a:cxn ang="0">
                  <a:pos x="524" y="179"/>
                </a:cxn>
                <a:cxn ang="0">
                  <a:pos x="568" y="324"/>
                </a:cxn>
                <a:cxn ang="0">
                  <a:pos x="586" y="438"/>
                </a:cxn>
                <a:cxn ang="0">
                  <a:pos x="589" y="510"/>
                </a:cxn>
                <a:cxn ang="0">
                  <a:pos x="721" y="186"/>
                </a:cxn>
                <a:cxn ang="0">
                  <a:pos x="803" y="22"/>
                </a:cxn>
                <a:cxn ang="0">
                  <a:pos x="810" y="17"/>
                </a:cxn>
                <a:cxn ang="0">
                  <a:pos x="819" y="17"/>
                </a:cxn>
                <a:cxn ang="0">
                  <a:pos x="824" y="17"/>
                </a:cxn>
                <a:cxn ang="0">
                  <a:pos x="831" y="19"/>
                </a:cxn>
                <a:cxn ang="0">
                  <a:pos x="838" y="27"/>
                </a:cxn>
                <a:cxn ang="0">
                  <a:pos x="835" y="43"/>
                </a:cxn>
                <a:cxn ang="0">
                  <a:pos x="817" y="79"/>
                </a:cxn>
                <a:cxn ang="0">
                  <a:pos x="780" y="158"/>
                </a:cxn>
                <a:cxn ang="0">
                  <a:pos x="712" y="308"/>
                </a:cxn>
                <a:cxn ang="0">
                  <a:pos x="645" y="474"/>
                </a:cxn>
                <a:cxn ang="0">
                  <a:pos x="591" y="627"/>
                </a:cxn>
                <a:cxn ang="0">
                  <a:pos x="572" y="727"/>
                </a:cxn>
                <a:cxn ang="0">
                  <a:pos x="554" y="827"/>
                </a:cxn>
                <a:cxn ang="0">
                  <a:pos x="519" y="972"/>
                </a:cxn>
                <a:cxn ang="0">
                  <a:pos x="493" y="1043"/>
                </a:cxn>
                <a:cxn ang="0">
                  <a:pos x="468" y="1069"/>
                </a:cxn>
                <a:cxn ang="0">
                  <a:pos x="456" y="1062"/>
                </a:cxn>
                <a:cxn ang="0">
                  <a:pos x="449" y="1048"/>
                </a:cxn>
                <a:cxn ang="0">
                  <a:pos x="451" y="1017"/>
                </a:cxn>
                <a:cxn ang="0">
                  <a:pos x="465" y="941"/>
                </a:cxn>
                <a:cxn ang="0">
                  <a:pos x="489" y="841"/>
                </a:cxn>
                <a:cxn ang="0">
                  <a:pos x="517" y="736"/>
                </a:cxn>
                <a:cxn ang="0">
                  <a:pos x="535" y="674"/>
                </a:cxn>
                <a:cxn ang="0">
                  <a:pos x="545" y="634"/>
                </a:cxn>
                <a:cxn ang="0">
                  <a:pos x="549" y="574"/>
                </a:cxn>
                <a:cxn ang="0">
                  <a:pos x="552" y="496"/>
                </a:cxn>
                <a:cxn ang="0">
                  <a:pos x="545" y="422"/>
                </a:cxn>
                <a:cxn ang="0">
                  <a:pos x="531" y="336"/>
                </a:cxn>
                <a:cxn ang="0">
                  <a:pos x="503" y="255"/>
                </a:cxn>
                <a:cxn ang="0">
                  <a:pos x="456" y="186"/>
                </a:cxn>
                <a:cxn ang="0">
                  <a:pos x="386" y="136"/>
                </a:cxn>
                <a:cxn ang="0">
                  <a:pos x="291" y="117"/>
                </a:cxn>
                <a:cxn ang="0">
                  <a:pos x="263" y="119"/>
                </a:cxn>
                <a:cxn ang="0">
                  <a:pos x="212" y="129"/>
                </a:cxn>
                <a:cxn ang="0">
                  <a:pos x="149" y="158"/>
                </a:cxn>
                <a:cxn ang="0">
                  <a:pos x="86" y="215"/>
                </a:cxn>
                <a:cxn ang="0">
                  <a:pos x="40" y="308"/>
                </a:cxn>
                <a:cxn ang="0">
                  <a:pos x="33" y="315"/>
                </a:cxn>
                <a:cxn ang="0">
                  <a:pos x="19" y="315"/>
                </a:cxn>
                <a:cxn ang="0">
                  <a:pos x="9" y="310"/>
                </a:cxn>
                <a:cxn ang="0">
                  <a:pos x="2" y="303"/>
                </a:cxn>
                <a:cxn ang="0">
                  <a:pos x="5" y="279"/>
                </a:cxn>
                <a:cxn ang="0">
                  <a:pos x="26" y="222"/>
                </a:cxn>
                <a:cxn ang="0">
                  <a:pos x="67" y="148"/>
                </a:cxn>
                <a:cxn ang="0">
                  <a:pos x="130" y="77"/>
                </a:cxn>
                <a:cxn ang="0">
                  <a:pos x="214" y="22"/>
                </a:cxn>
                <a:cxn ang="0">
                  <a:pos x="314" y="0"/>
                </a:cxn>
              </a:cxnLst>
              <a:rect l="0" t="0" r="r" b="b"/>
              <a:pathLst>
                <a:path w="838" h="1069">
                  <a:moveTo>
                    <a:pt x="314" y="0"/>
                  </a:moveTo>
                  <a:lnTo>
                    <a:pt x="358" y="5"/>
                  </a:lnTo>
                  <a:lnTo>
                    <a:pt x="396" y="17"/>
                  </a:lnTo>
                  <a:lnTo>
                    <a:pt x="431" y="38"/>
                  </a:lnTo>
                  <a:lnTo>
                    <a:pt x="461" y="67"/>
                  </a:lnTo>
                  <a:lnTo>
                    <a:pt x="484" y="100"/>
                  </a:lnTo>
                  <a:lnTo>
                    <a:pt x="505" y="136"/>
                  </a:lnTo>
                  <a:lnTo>
                    <a:pt x="524" y="179"/>
                  </a:lnTo>
                  <a:lnTo>
                    <a:pt x="549" y="255"/>
                  </a:lnTo>
                  <a:lnTo>
                    <a:pt x="568" y="324"/>
                  </a:lnTo>
                  <a:lnTo>
                    <a:pt x="579" y="386"/>
                  </a:lnTo>
                  <a:lnTo>
                    <a:pt x="586" y="438"/>
                  </a:lnTo>
                  <a:lnTo>
                    <a:pt x="589" y="479"/>
                  </a:lnTo>
                  <a:lnTo>
                    <a:pt x="589" y="510"/>
                  </a:lnTo>
                  <a:lnTo>
                    <a:pt x="654" y="346"/>
                  </a:lnTo>
                  <a:lnTo>
                    <a:pt x="721" y="186"/>
                  </a:lnTo>
                  <a:lnTo>
                    <a:pt x="798" y="27"/>
                  </a:lnTo>
                  <a:lnTo>
                    <a:pt x="803" y="22"/>
                  </a:lnTo>
                  <a:lnTo>
                    <a:pt x="805" y="19"/>
                  </a:lnTo>
                  <a:lnTo>
                    <a:pt x="810" y="17"/>
                  </a:lnTo>
                  <a:lnTo>
                    <a:pt x="815" y="17"/>
                  </a:lnTo>
                  <a:lnTo>
                    <a:pt x="819" y="17"/>
                  </a:lnTo>
                  <a:lnTo>
                    <a:pt x="822" y="17"/>
                  </a:lnTo>
                  <a:lnTo>
                    <a:pt x="824" y="17"/>
                  </a:lnTo>
                  <a:lnTo>
                    <a:pt x="828" y="19"/>
                  </a:lnTo>
                  <a:lnTo>
                    <a:pt x="831" y="19"/>
                  </a:lnTo>
                  <a:lnTo>
                    <a:pt x="835" y="22"/>
                  </a:lnTo>
                  <a:lnTo>
                    <a:pt x="838" y="27"/>
                  </a:lnTo>
                  <a:lnTo>
                    <a:pt x="838" y="34"/>
                  </a:lnTo>
                  <a:lnTo>
                    <a:pt x="835" y="43"/>
                  </a:lnTo>
                  <a:lnTo>
                    <a:pt x="826" y="60"/>
                  </a:lnTo>
                  <a:lnTo>
                    <a:pt x="817" y="79"/>
                  </a:lnTo>
                  <a:lnTo>
                    <a:pt x="808" y="96"/>
                  </a:lnTo>
                  <a:lnTo>
                    <a:pt x="780" y="158"/>
                  </a:lnTo>
                  <a:lnTo>
                    <a:pt x="745" y="229"/>
                  </a:lnTo>
                  <a:lnTo>
                    <a:pt x="712" y="308"/>
                  </a:lnTo>
                  <a:lnTo>
                    <a:pt x="677" y="391"/>
                  </a:lnTo>
                  <a:lnTo>
                    <a:pt x="645" y="474"/>
                  </a:lnTo>
                  <a:lnTo>
                    <a:pt x="614" y="553"/>
                  </a:lnTo>
                  <a:lnTo>
                    <a:pt x="591" y="627"/>
                  </a:lnTo>
                  <a:lnTo>
                    <a:pt x="579" y="691"/>
                  </a:lnTo>
                  <a:lnTo>
                    <a:pt x="572" y="727"/>
                  </a:lnTo>
                  <a:lnTo>
                    <a:pt x="566" y="772"/>
                  </a:lnTo>
                  <a:lnTo>
                    <a:pt x="554" y="827"/>
                  </a:lnTo>
                  <a:lnTo>
                    <a:pt x="538" y="893"/>
                  </a:lnTo>
                  <a:lnTo>
                    <a:pt x="519" y="972"/>
                  </a:lnTo>
                  <a:lnTo>
                    <a:pt x="505" y="1012"/>
                  </a:lnTo>
                  <a:lnTo>
                    <a:pt x="493" y="1043"/>
                  </a:lnTo>
                  <a:lnTo>
                    <a:pt x="482" y="1062"/>
                  </a:lnTo>
                  <a:lnTo>
                    <a:pt x="468" y="1069"/>
                  </a:lnTo>
                  <a:lnTo>
                    <a:pt x="461" y="1067"/>
                  </a:lnTo>
                  <a:lnTo>
                    <a:pt x="456" y="1062"/>
                  </a:lnTo>
                  <a:lnTo>
                    <a:pt x="451" y="1058"/>
                  </a:lnTo>
                  <a:lnTo>
                    <a:pt x="449" y="1048"/>
                  </a:lnTo>
                  <a:lnTo>
                    <a:pt x="449" y="1038"/>
                  </a:lnTo>
                  <a:lnTo>
                    <a:pt x="451" y="1017"/>
                  </a:lnTo>
                  <a:lnTo>
                    <a:pt x="456" y="984"/>
                  </a:lnTo>
                  <a:lnTo>
                    <a:pt x="465" y="941"/>
                  </a:lnTo>
                  <a:lnTo>
                    <a:pt x="477" y="893"/>
                  </a:lnTo>
                  <a:lnTo>
                    <a:pt x="489" y="841"/>
                  </a:lnTo>
                  <a:lnTo>
                    <a:pt x="503" y="788"/>
                  </a:lnTo>
                  <a:lnTo>
                    <a:pt x="517" y="736"/>
                  </a:lnTo>
                  <a:lnTo>
                    <a:pt x="531" y="691"/>
                  </a:lnTo>
                  <a:lnTo>
                    <a:pt x="535" y="674"/>
                  </a:lnTo>
                  <a:lnTo>
                    <a:pt x="540" y="655"/>
                  </a:lnTo>
                  <a:lnTo>
                    <a:pt x="545" y="634"/>
                  </a:lnTo>
                  <a:lnTo>
                    <a:pt x="549" y="608"/>
                  </a:lnTo>
                  <a:lnTo>
                    <a:pt x="549" y="574"/>
                  </a:lnTo>
                  <a:lnTo>
                    <a:pt x="552" y="529"/>
                  </a:lnTo>
                  <a:lnTo>
                    <a:pt x="552" y="496"/>
                  </a:lnTo>
                  <a:lnTo>
                    <a:pt x="549" y="460"/>
                  </a:lnTo>
                  <a:lnTo>
                    <a:pt x="545" y="422"/>
                  </a:lnTo>
                  <a:lnTo>
                    <a:pt x="540" y="379"/>
                  </a:lnTo>
                  <a:lnTo>
                    <a:pt x="531" y="336"/>
                  </a:lnTo>
                  <a:lnTo>
                    <a:pt x="519" y="296"/>
                  </a:lnTo>
                  <a:lnTo>
                    <a:pt x="503" y="255"/>
                  </a:lnTo>
                  <a:lnTo>
                    <a:pt x="482" y="217"/>
                  </a:lnTo>
                  <a:lnTo>
                    <a:pt x="456" y="186"/>
                  </a:lnTo>
                  <a:lnTo>
                    <a:pt x="424" y="158"/>
                  </a:lnTo>
                  <a:lnTo>
                    <a:pt x="386" y="136"/>
                  </a:lnTo>
                  <a:lnTo>
                    <a:pt x="342" y="122"/>
                  </a:lnTo>
                  <a:lnTo>
                    <a:pt x="291" y="117"/>
                  </a:lnTo>
                  <a:lnTo>
                    <a:pt x="282" y="117"/>
                  </a:lnTo>
                  <a:lnTo>
                    <a:pt x="263" y="119"/>
                  </a:lnTo>
                  <a:lnTo>
                    <a:pt x="240" y="122"/>
                  </a:lnTo>
                  <a:lnTo>
                    <a:pt x="212" y="129"/>
                  </a:lnTo>
                  <a:lnTo>
                    <a:pt x="182" y="141"/>
                  </a:lnTo>
                  <a:lnTo>
                    <a:pt x="149" y="158"/>
                  </a:lnTo>
                  <a:lnTo>
                    <a:pt x="116" y="181"/>
                  </a:lnTo>
                  <a:lnTo>
                    <a:pt x="86" y="215"/>
                  </a:lnTo>
                  <a:lnTo>
                    <a:pt x="60" y="255"/>
                  </a:lnTo>
                  <a:lnTo>
                    <a:pt x="40" y="308"/>
                  </a:lnTo>
                  <a:lnTo>
                    <a:pt x="40" y="308"/>
                  </a:lnTo>
                  <a:lnTo>
                    <a:pt x="33" y="315"/>
                  </a:lnTo>
                  <a:lnTo>
                    <a:pt x="26" y="315"/>
                  </a:lnTo>
                  <a:lnTo>
                    <a:pt x="19" y="315"/>
                  </a:lnTo>
                  <a:lnTo>
                    <a:pt x="14" y="312"/>
                  </a:lnTo>
                  <a:lnTo>
                    <a:pt x="9" y="310"/>
                  </a:lnTo>
                  <a:lnTo>
                    <a:pt x="5" y="308"/>
                  </a:lnTo>
                  <a:lnTo>
                    <a:pt x="2" y="303"/>
                  </a:lnTo>
                  <a:lnTo>
                    <a:pt x="0" y="296"/>
                  </a:lnTo>
                  <a:lnTo>
                    <a:pt x="5" y="279"/>
                  </a:lnTo>
                  <a:lnTo>
                    <a:pt x="12" y="253"/>
                  </a:lnTo>
                  <a:lnTo>
                    <a:pt x="26" y="222"/>
                  </a:lnTo>
                  <a:lnTo>
                    <a:pt x="44" y="186"/>
                  </a:lnTo>
                  <a:lnTo>
                    <a:pt x="67" y="148"/>
                  </a:lnTo>
                  <a:lnTo>
                    <a:pt x="98" y="112"/>
                  </a:lnTo>
                  <a:lnTo>
                    <a:pt x="130" y="77"/>
                  </a:lnTo>
                  <a:lnTo>
                    <a:pt x="170" y="46"/>
                  </a:lnTo>
                  <a:lnTo>
                    <a:pt x="214" y="22"/>
                  </a:lnTo>
                  <a:lnTo>
                    <a:pt x="261" y="5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7" name="Freeform 13"/>
            <p:cNvSpPr>
              <a:spLocks/>
            </p:cNvSpPr>
            <p:nvPr/>
          </p:nvSpPr>
          <p:spPr bwMode="auto">
            <a:xfrm>
              <a:off x="9483" y="1700"/>
              <a:ext cx="500" cy="765"/>
            </a:xfrm>
            <a:custGeom>
              <a:avLst/>
              <a:gdLst/>
              <a:ahLst/>
              <a:cxnLst>
                <a:cxn ang="0">
                  <a:pos x="289" y="5"/>
                </a:cxn>
                <a:cxn ang="0">
                  <a:pos x="384" y="36"/>
                </a:cxn>
                <a:cxn ang="0">
                  <a:pos x="456" y="93"/>
                </a:cxn>
                <a:cxn ang="0">
                  <a:pos x="496" y="177"/>
                </a:cxn>
                <a:cxn ang="0">
                  <a:pos x="496" y="270"/>
                </a:cxn>
                <a:cxn ang="0">
                  <a:pos x="463" y="348"/>
                </a:cxn>
                <a:cxn ang="0">
                  <a:pos x="407" y="415"/>
                </a:cxn>
                <a:cxn ang="0">
                  <a:pos x="338" y="474"/>
                </a:cxn>
                <a:cxn ang="0">
                  <a:pos x="284" y="517"/>
                </a:cxn>
                <a:cxn ang="0">
                  <a:pos x="230" y="565"/>
                </a:cxn>
                <a:cxn ang="0">
                  <a:pos x="161" y="627"/>
                </a:cxn>
                <a:cxn ang="0">
                  <a:pos x="321" y="667"/>
                </a:cxn>
                <a:cxn ang="0">
                  <a:pos x="354" y="667"/>
                </a:cxn>
                <a:cxn ang="0">
                  <a:pos x="403" y="667"/>
                </a:cxn>
                <a:cxn ang="0">
                  <a:pos x="433" y="660"/>
                </a:cxn>
                <a:cxn ang="0">
                  <a:pos x="447" y="627"/>
                </a:cxn>
                <a:cxn ang="0">
                  <a:pos x="459" y="577"/>
                </a:cxn>
                <a:cxn ang="0">
                  <a:pos x="500" y="555"/>
                </a:cxn>
                <a:cxn ang="0">
                  <a:pos x="466" y="765"/>
                </a:cxn>
                <a:cxn ang="0">
                  <a:pos x="2" y="746"/>
                </a:cxn>
                <a:cxn ang="0">
                  <a:pos x="7" y="727"/>
                </a:cxn>
                <a:cxn ang="0">
                  <a:pos x="284" y="446"/>
                </a:cxn>
                <a:cxn ang="0">
                  <a:pos x="328" y="393"/>
                </a:cxn>
                <a:cxn ang="0">
                  <a:pos x="372" y="317"/>
                </a:cxn>
                <a:cxn ang="0">
                  <a:pos x="391" y="227"/>
                </a:cxn>
                <a:cxn ang="0">
                  <a:pos x="377" y="148"/>
                </a:cxn>
                <a:cxn ang="0">
                  <a:pos x="333" y="86"/>
                </a:cxn>
                <a:cxn ang="0">
                  <a:pos x="263" y="48"/>
                </a:cxn>
                <a:cxn ang="0">
                  <a:pos x="191" y="43"/>
                </a:cxn>
                <a:cxn ang="0">
                  <a:pos x="130" y="65"/>
                </a:cxn>
                <a:cxn ang="0">
                  <a:pos x="77" y="112"/>
                </a:cxn>
                <a:cxn ang="0">
                  <a:pos x="82" y="153"/>
                </a:cxn>
                <a:cxn ang="0">
                  <a:pos x="109" y="172"/>
                </a:cxn>
                <a:cxn ang="0">
                  <a:pos x="121" y="198"/>
                </a:cxn>
                <a:cxn ang="0">
                  <a:pos x="116" y="234"/>
                </a:cxn>
                <a:cxn ang="0">
                  <a:pos x="93" y="262"/>
                </a:cxn>
                <a:cxn ang="0">
                  <a:pos x="61" y="272"/>
                </a:cxn>
                <a:cxn ang="0">
                  <a:pos x="42" y="270"/>
                </a:cxn>
                <a:cxn ang="0">
                  <a:pos x="14" y="250"/>
                </a:cxn>
                <a:cxn ang="0">
                  <a:pos x="0" y="208"/>
                </a:cxn>
                <a:cxn ang="0">
                  <a:pos x="23" y="120"/>
                </a:cxn>
                <a:cxn ang="0">
                  <a:pos x="84" y="48"/>
                </a:cxn>
                <a:cxn ang="0">
                  <a:pos x="179" y="8"/>
                </a:cxn>
              </a:cxnLst>
              <a:rect l="0" t="0" r="r" b="b"/>
              <a:pathLst>
                <a:path w="500" h="765">
                  <a:moveTo>
                    <a:pt x="235" y="0"/>
                  </a:moveTo>
                  <a:lnTo>
                    <a:pt x="289" y="5"/>
                  </a:lnTo>
                  <a:lnTo>
                    <a:pt x="340" y="17"/>
                  </a:lnTo>
                  <a:lnTo>
                    <a:pt x="384" y="36"/>
                  </a:lnTo>
                  <a:lnTo>
                    <a:pt x="424" y="62"/>
                  </a:lnTo>
                  <a:lnTo>
                    <a:pt x="456" y="93"/>
                  </a:lnTo>
                  <a:lnTo>
                    <a:pt x="479" y="131"/>
                  </a:lnTo>
                  <a:lnTo>
                    <a:pt x="496" y="177"/>
                  </a:lnTo>
                  <a:lnTo>
                    <a:pt x="500" y="227"/>
                  </a:lnTo>
                  <a:lnTo>
                    <a:pt x="496" y="270"/>
                  </a:lnTo>
                  <a:lnTo>
                    <a:pt x="484" y="312"/>
                  </a:lnTo>
                  <a:lnTo>
                    <a:pt x="463" y="348"/>
                  </a:lnTo>
                  <a:lnTo>
                    <a:pt x="438" y="384"/>
                  </a:lnTo>
                  <a:lnTo>
                    <a:pt x="407" y="415"/>
                  </a:lnTo>
                  <a:lnTo>
                    <a:pt x="375" y="446"/>
                  </a:lnTo>
                  <a:lnTo>
                    <a:pt x="338" y="474"/>
                  </a:lnTo>
                  <a:lnTo>
                    <a:pt x="312" y="496"/>
                  </a:lnTo>
                  <a:lnTo>
                    <a:pt x="284" y="517"/>
                  </a:lnTo>
                  <a:lnTo>
                    <a:pt x="258" y="539"/>
                  </a:lnTo>
                  <a:lnTo>
                    <a:pt x="230" y="565"/>
                  </a:lnTo>
                  <a:lnTo>
                    <a:pt x="198" y="593"/>
                  </a:lnTo>
                  <a:lnTo>
                    <a:pt x="161" y="627"/>
                  </a:lnTo>
                  <a:lnTo>
                    <a:pt x="114" y="667"/>
                  </a:lnTo>
                  <a:lnTo>
                    <a:pt x="321" y="667"/>
                  </a:lnTo>
                  <a:lnTo>
                    <a:pt x="333" y="667"/>
                  </a:lnTo>
                  <a:lnTo>
                    <a:pt x="354" y="667"/>
                  </a:lnTo>
                  <a:lnTo>
                    <a:pt x="379" y="667"/>
                  </a:lnTo>
                  <a:lnTo>
                    <a:pt x="403" y="667"/>
                  </a:lnTo>
                  <a:lnTo>
                    <a:pt x="424" y="665"/>
                  </a:lnTo>
                  <a:lnTo>
                    <a:pt x="433" y="660"/>
                  </a:lnTo>
                  <a:lnTo>
                    <a:pt x="440" y="648"/>
                  </a:lnTo>
                  <a:lnTo>
                    <a:pt x="447" y="627"/>
                  </a:lnTo>
                  <a:lnTo>
                    <a:pt x="454" y="600"/>
                  </a:lnTo>
                  <a:lnTo>
                    <a:pt x="459" y="577"/>
                  </a:lnTo>
                  <a:lnTo>
                    <a:pt x="461" y="555"/>
                  </a:lnTo>
                  <a:lnTo>
                    <a:pt x="500" y="555"/>
                  </a:lnTo>
                  <a:lnTo>
                    <a:pt x="500" y="555"/>
                  </a:lnTo>
                  <a:lnTo>
                    <a:pt x="466" y="765"/>
                  </a:lnTo>
                  <a:lnTo>
                    <a:pt x="0" y="765"/>
                  </a:lnTo>
                  <a:lnTo>
                    <a:pt x="2" y="746"/>
                  </a:lnTo>
                  <a:lnTo>
                    <a:pt x="2" y="734"/>
                  </a:lnTo>
                  <a:lnTo>
                    <a:pt x="7" y="727"/>
                  </a:lnTo>
                  <a:lnTo>
                    <a:pt x="14" y="720"/>
                  </a:lnTo>
                  <a:lnTo>
                    <a:pt x="284" y="446"/>
                  </a:lnTo>
                  <a:lnTo>
                    <a:pt x="305" y="422"/>
                  </a:lnTo>
                  <a:lnTo>
                    <a:pt x="328" y="393"/>
                  </a:lnTo>
                  <a:lnTo>
                    <a:pt x="351" y="358"/>
                  </a:lnTo>
                  <a:lnTo>
                    <a:pt x="372" y="317"/>
                  </a:lnTo>
                  <a:lnTo>
                    <a:pt x="386" y="274"/>
                  </a:lnTo>
                  <a:lnTo>
                    <a:pt x="391" y="227"/>
                  </a:lnTo>
                  <a:lnTo>
                    <a:pt x="386" y="186"/>
                  </a:lnTo>
                  <a:lnTo>
                    <a:pt x="377" y="148"/>
                  </a:lnTo>
                  <a:lnTo>
                    <a:pt x="358" y="115"/>
                  </a:lnTo>
                  <a:lnTo>
                    <a:pt x="333" y="86"/>
                  </a:lnTo>
                  <a:lnTo>
                    <a:pt x="303" y="62"/>
                  </a:lnTo>
                  <a:lnTo>
                    <a:pt x="263" y="48"/>
                  </a:lnTo>
                  <a:lnTo>
                    <a:pt x="219" y="41"/>
                  </a:lnTo>
                  <a:lnTo>
                    <a:pt x="191" y="43"/>
                  </a:lnTo>
                  <a:lnTo>
                    <a:pt x="161" y="50"/>
                  </a:lnTo>
                  <a:lnTo>
                    <a:pt x="130" y="65"/>
                  </a:lnTo>
                  <a:lnTo>
                    <a:pt x="102" y="84"/>
                  </a:lnTo>
                  <a:lnTo>
                    <a:pt x="77" y="112"/>
                  </a:lnTo>
                  <a:lnTo>
                    <a:pt x="56" y="148"/>
                  </a:lnTo>
                  <a:lnTo>
                    <a:pt x="82" y="153"/>
                  </a:lnTo>
                  <a:lnTo>
                    <a:pt x="98" y="160"/>
                  </a:lnTo>
                  <a:lnTo>
                    <a:pt x="109" y="172"/>
                  </a:lnTo>
                  <a:lnTo>
                    <a:pt x="116" y="186"/>
                  </a:lnTo>
                  <a:lnTo>
                    <a:pt x="121" y="198"/>
                  </a:lnTo>
                  <a:lnTo>
                    <a:pt x="121" y="210"/>
                  </a:lnTo>
                  <a:lnTo>
                    <a:pt x="116" y="234"/>
                  </a:lnTo>
                  <a:lnTo>
                    <a:pt x="107" y="250"/>
                  </a:lnTo>
                  <a:lnTo>
                    <a:pt x="93" y="262"/>
                  </a:lnTo>
                  <a:lnTo>
                    <a:pt x="77" y="270"/>
                  </a:lnTo>
                  <a:lnTo>
                    <a:pt x="61" y="272"/>
                  </a:lnTo>
                  <a:lnTo>
                    <a:pt x="54" y="272"/>
                  </a:lnTo>
                  <a:lnTo>
                    <a:pt x="42" y="270"/>
                  </a:lnTo>
                  <a:lnTo>
                    <a:pt x="28" y="262"/>
                  </a:lnTo>
                  <a:lnTo>
                    <a:pt x="14" y="250"/>
                  </a:lnTo>
                  <a:lnTo>
                    <a:pt x="5" y="234"/>
                  </a:lnTo>
                  <a:lnTo>
                    <a:pt x="0" y="208"/>
                  </a:lnTo>
                  <a:lnTo>
                    <a:pt x="7" y="162"/>
                  </a:lnTo>
                  <a:lnTo>
                    <a:pt x="23" y="120"/>
                  </a:lnTo>
                  <a:lnTo>
                    <a:pt x="49" y="81"/>
                  </a:lnTo>
                  <a:lnTo>
                    <a:pt x="84" y="48"/>
                  </a:lnTo>
                  <a:lnTo>
                    <a:pt x="128" y="22"/>
                  </a:lnTo>
                  <a:lnTo>
                    <a:pt x="179" y="8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10214" y="1010"/>
              <a:ext cx="370" cy="1626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67" y="36"/>
                </a:cxn>
                <a:cxn ang="0">
                  <a:pos x="128" y="98"/>
                </a:cxn>
                <a:cxn ang="0">
                  <a:pos x="198" y="188"/>
                </a:cxn>
                <a:cxn ang="0">
                  <a:pos x="265" y="307"/>
                </a:cxn>
                <a:cxn ang="0">
                  <a:pos x="333" y="493"/>
                </a:cxn>
                <a:cxn ang="0">
                  <a:pos x="363" y="667"/>
                </a:cxn>
                <a:cxn ang="0">
                  <a:pos x="370" y="814"/>
                </a:cxn>
                <a:cxn ang="0">
                  <a:pos x="368" y="900"/>
                </a:cxn>
                <a:cxn ang="0">
                  <a:pos x="340" y="1098"/>
                </a:cxn>
                <a:cxn ang="0">
                  <a:pos x="270" y="1310"/>
                </a:cxn>
                <a:cxn ang="0">
                  <a:pos x="202" y="1433"/>
                </a:cxn>
                <a:cxn ang="0">
                  <a:pos x="130" y="1526"/>
                </a:cxn>
                <a:cxn ang="0">
                  <a:pos x="70" y="1590"/>
                </a:cxn>
                <a:cxn ang="0">
                  <a:pos x="28" y="1624"/>
                </a:cxn>
                <a:cxn ang="0">
                  <a:pos x="11" y="1626"/>
                </a:cxn>
                <a:cxn ang="0">
                  <a:pos x="2" y="1617"/>
                </a:cxn>
                <a:cxn ang="0">
                  <a:pos x="0" y="1610"/>
                </a:cxn>
                <a:cxn ang="0">
                  <a:pos x="2" y="1605"/>
                </a:cxn>
                <a:cxn ang="0">
                  <a:pos x="9" y="1595"/>
                </a:cxn>
                <a:cxn ang="0">
                  <a:pos x="23" y="1583"/>
                </a:cxn>
                <a:cxn ang="0">
                  <a:pos x="135" y="1436"/>
                </a:cxn>
                <a:cxn ang="0">
                  <a:pos x="212" y="1269"/>
                </a:cxn>
                <a:cxn ang="0">
                  <a:pos x="256" y="1090"/>
                </a:cxn>
                <a:cxn ang="0">
                  <a:pos x="277" y="907"/>
                </a:cxn>
                <a:cxn ang="0">
                  <a:pos x="274" y="690"/>
                </a:cxn>
                <a:cxn ang="0">
                  <a:pos x="242" y="467"/>
                </a:cxn>
                <a:cxn ang="0">
                  <a:pos x="179" y="276"/>
                </a:cxn>
                <a:cxn ang="0">
                  <a:pos x="86" y="119"/>
                </a:cxn>
                <a:cxn ang="0">
                  <a:pos x="21" y="45"/>
                </a:cxn>
                <a:cxn ang="0">
                  <a:pos x="9" y="33"/>
                </a:cxn>
                <a:cxn ang="0">
                  <a:pos x="4" y="24"/>
                </a:cxn>
                <a:cxn ang="0">
                  <a:pos x="2" y="21"/>
                </a:cxn>
                <a:cxn ang="0">
                  <a:pos x="0" y="19"/>
                </a:cxn>
                <a:cxn ang="0">
                  <a:pos x="7" y="5"/>
                </a:cxn>
                <a:cxn ang="0">
                  <a:pos x="18" y="0"/>
                </a:cxn>
              </a:cxnLst>
              <a:rect l="0" t="0" r="r" b="b"/>
              <a:pathLst>
                <a:path w="370" h="1626">
                  <a:moveTo>
                    <a:pt x="18" y="0"/>
                  </a:moveTo>
                  <a:lnTo>
                    <a:pt x="28" y="5"/>
                  </a:lnTo>
                  <a:lnTo>
                    <a:pt x="44" y="17"/>
                  </a:lnTo>
                  <a:lnTo>
                    <a:pt x="67" y="36"/>
                  </a:lnTo>
                  <a:lnTo>
                    <a:pt x="95" y="62"/>
                  </a:lnTo>
                  <a:lnTo>
                    <a:pt x="128" y="98"/>
                  </a:lnTo>
                  <a:lnTo>
                    <a:pt x="163" y="138"/>
                  </a:lnTo>
                  <a:lnTo>
                    <a:pt x="198" y="188"/>
                  </a:lnTo>
                  <a:lnTo>
                    <a:pt x="233" y="245"/>
                  </a:lnTo>
                  <a:lnTo>
                    <a:pt x="265" y="307"/>
                  </a:lnTo>
                  <a:lnTo>
                    <a:pt x="305" y="400"/>
                  </a:lnTo>
                  <a:lnTo>
                    <a:pt x="333" y="493"/>
                  </a:lnTo>
                  <a:lnTo>
                    <a:pt x="351" y="581"/>
                  </a:lnTo>
                  <a:lnTo>
                    <a:pt x="363" y="667"/>
                  </a:lnTo>
                  <a:lnTo>
                    <a:pt x="370" y="745"/>
                  </a:lnTo>
                  <a:lnTo>
                    <a:pt x="370" y="814"/>
                  </a:lnTo>
                  <a:lnTo>
                    <a:pt x="370" y="814"/>
                  </a:lnTo>
                  <a:lnTo>
                    <a:pt x="368" y="900"/>
                  </a:lnTo>
                  <a:lnTo>
                    <a:pt x="358" y="995"/>
                  </a:lnTo>
                  <a:lnTo>
                    <a:pt x="340" y="1098"/>
                  </a:lnTo>
                  <a:lnTo>
                    <a:pt x="312" y="1202"/>
                  </a:lnTo>
                  <a:lnTo>
                    <a:pt x="270" y="1310"/>
                  </a:lnTo>
                  <a:lnTo>
                    <a:pt x="237" y="1376"/>
                  </a:lnTo>
                  <a:lnTo>
                    <a:pt x="202" y="1433"/>
                  </a:lnTo>
                  <a:lnTo>
                    <a:pt x="167" y="1483"/>
                  </a:lnTo>
                  <a:lnTo>
                    <a:pt x="130" y="1526"/>
                  </a:lnTo>
                  <a:lnTo>
                    <a:pt x="98" y="1562"/>
                  </a:lnTo>
                  <a:lnTo>
                    <a:pt x="70" y="1590"/>
                  </a:lnTo>
                  <a:lnTo>
                    <a:pt x="46" y="1610"/>
                  </a:lnTo>
                  <a:lnTo>
                    <a:pt x="28" y="1624"/>
                  </a:lnTo>
                  <a:lnTo>
                    <a:pt x="18" y="1626"/>
                  </a:lnTo>
                  <a:lnTo>
                    <a:pt x="11" y="1626"/>
                  </a:lnTo>
                  <a:lnTo>
                    <a:pt x="7" y="1621"/>
                  </a:lnTo>
                  <a:lnTo>
                    <a:pt x="2" y="1617"/>
                  </a:lnTo>
                  <a:lnTo>
                    <a:pt x="0" y="1612"/>
                  </a:lnTo>
                  <a:lnTo>
                    <a:pt x="0" y="1610"/>
                  </a:lnTo>
                  <a:lnTo>
                    <a:pt x="2" y="1607"/>
                  </a:lnTo>
                  <a:lnTo>
                    <a:pt x="2" y="1605"/>
                  </a:lnTo>
                  <a:lnTo>
                    <a:pt x="4" y="1600"/>
                  </a:lnTo>
                  <a:lnTo>
                    <a:pt x="9" y="1595"/>
                  </a:lnTo>
                  <a:lnTo>
                    <a:pt x="14" y="1590"/>
                  </a:lnTo>
                  <a:lnTo>
                    <a:pt x="23" y="1583"/>
                  </a:lnTo>
                  <a:lnTo>
                    <a:pt x="84" y="1512"/>
                  </a:lnTo>
                  <a:lnTo>
                    <a:pt x="135" y="1436"/>
                  </a:lnTo>
                  <a:lnTo>
                    <a:pt x="177" y="1355"/>
                  </a:lnTo>
                  <a:lnTo>
                    <a:pt x="212" y="1269"/>
                  </a:lnTo>
                  <a:lnTo>
                    <a:pt x="237" y="1181"/>
                  </a:lnTo>
                  <a:lnTo>
                    <a:pt x="256" y="1090"/>
                  </a:lnTo>
                  <a:lnTo>
                    <a:pt x="270" y="1000"/>
                  </a:lnTo>
                  <a:lnTo>
                    <a:pt x="277" y="907"/>
                  </a:lnTo>
                  <a:lnTo>
                    <a:pt x="279" y="814"/>
                  </a:lnTo>
                  <a:lnTo>
                    <a:pt x="274" y="690"/>
                  </a:lnTo>
                  <a:lnTo>
                    <a:pt x="263" y="574"/>
                  </a:lnTo>
                  <a:lnTo>
                    <a:pt x="242" y="467"/>
                  </a:lnTo>
                  <a:lnTo>
                    <a:pt x="214" y="367"/>
                  </a:lnTo>
                  <a:lnTo>
                    <a:pt x="179" y="276"/>
                  </a:lnTo>
                  <a:lnTo>
                    <a:pt x="135" y="193"/>
                  </a:lnTo>
                  <a:lnTo>
                    <a:pt x="86" y="119"/>
                  </a:lnTo>
                  <a:lnTo>
                    <a:pt x="30" y="55"/>
                  </a:lnTo>
                  <a:lnTo>
                    <a:pt x="21" y="45"/>
                  </a:lnTo>
                  <a:lnTo>
                    <a:pt x="14" y="38"/>
                  </a:lnTo>
                  <a:lnTo>
                    <a:pt x="9" y="33"/>
                  </a:lnTo>
                  <a:lnTo>
                    <a:pt x="7" y="29"/>
                  </a:lnTo>
                  <a:lnTo>
                    <a:pt x="4" y="24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2" y="12"/>
                  </a:lnTo>
                  <a:lnTo>
                    <a:pt x="7" y="5"/>
                  </a:lnTo>
                  <a:lnTo>
                    <a:pt x="11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7" name="Oval 36"/>
          <p:cNvSpPr/>
          <p:nvPr/>
        </p:nvSpPr>
        <p:spPr>
          <a:xfrm>
            <a:off x="2438400" y="2057400"/>
            <a:ext cx="3733800" cy="4572000"/>
          </a:xfrm>
          <a:prstGeom prst="ellipse">
            <a:avLst/>
          </a:pr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" name="Group 46"/>
          <p:cNvGrpSpPr/>
          <p:nvPr/>
        </p:nvGrpSpPr>
        <p:grpSpPr>
          <a:xfrm>
            <a:off x="5867400" y="4572000"/>
            <a:ext cx="533400" cy="304800"/>
            <a:chOff x="6324600" y="4876800"/>
            <a:chExt cx="914400" cy="609600"/>
          </a:xfrm>
        </p:grpSpPr>
        <p:cxnSp>
          <p:nvCxnSpPr>
            <p:cNvPr id="39" name="Straight Connector 38"/>
            <p:cNvCxnSpPr/>
            <p:nvPr/>
          </p:nvCxnSpPr>
          <p:spPr>
            <a:xfrm>
              <a:off x="6781800" y="4876800"/>
              <a:ext cx="457200" cy="60960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/>
            <p:cNvCxnSpPr/>
            <p:nvPr/>
          </p:nvCxnSpPr>
          <p:spPr>
            <a:xfrm flipH="1">
              <a:off x="6324600" y="4876800"/>
              <a:ext cx="457200" cy="60960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" name="Group 47"/>
          <p:cNvGrpSpPr/>
          <p:nvPr/>
        </p:nvGrpSpPr>
        <p:grpSpPr>
          <a:xfrm>
            <a:off x="2133600" y="4267200"/>
            <a:ext cx="533400" cy="304800"/>
            <a:chOff x="6324600" y="4876800"/>
            <a:chExt cx="914400" cy="609600"/>
          </a:xfrm>
        </p:grpSpPr>
        <p:cxnSp>
          <p:nvCxnSpPr>
            <p:cNvPr id="49" name="Straight Connector 48"/>
            <p:cNvCxnSpPr/>
            <p:nvPr/>
          </p:nvCxnSpPr>
          <p:spPr>
            <a:xfrm>
              <a:off x="6781800" y="4876800"/>
              <a:ext cx="457200" cy="60960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49"/>
            <p:cNvCxnSpPr/>
            <p:nvPr/>
          </p:nvCxnSpPr>
          <p:spPr>
            <a:xfrm flipH="1">
              <a:off x="6324600" y="4876800"/>
              <a:ext cx="457200" cy="60960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2" name="Straight Connector 51"/>
          <p:cNvCxnSpPr/>
          <p:nvPr/>
        </p:nvCxnSpPr>
        <p:spPr>
          <a:xfrm flipV="1">
            <a:off x="1524000" y="1752600"/>
            <a:ext cx="5562600" cy="4800600"/>
          </a:xfrm>
          <a:prstGeom prst="line">
            <a:avLst/>
          </a:prstGeom>
          <a:ln w="57150">
            <a:solidFill>
              <a:srgbClr val="FF000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" name="Group 30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0" y="1371600"/>
            <a:ext cx="2133599" cy="405412"/>
            <a:chOff x="152" y="1190"/>
            <a:chExt cx="8331" cy="1583"/>
          </a:xfrm>
        </p:grpSpPr>
        <p:sp>
          <p:nvSpPr>
            <p:cNvPr id="1056" name="Freeform 32"/>
            <p:cNvSpPr>
              <a:spLocks/>
            </p:cNvSpPr>
            <p:nvPr/>
          </p:nvSpPr>
          <p:spPr bwMode="auto">
            <a:xfrm>
              <a:off x="152" y="1428"/>
              <a:ext cx="484" cy="11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3"/>
                </a:cxn>
                <a:cxn ang="0">
                  <a:pos x="92" y="3"/>
                </a:cxn>
                <a:cxn ang="0">
                  <a:pos x="144" y="5"/>
                </a:cxn>
                <a:cxn ang="0">
                  <a:pos x="199" y="5"/>
                </a:cxn>
                <a:cxn ang="0">
                  <a:pos x="241" y="5"/>
                </a:cxn>
                <a:cxn ang="0">
                  <a:pos x="285" y="5"/>
                </a:cxn>
                <a:cxn ang="0">
                  <a:pos x="338" y="5"/>
                </a:cxn>
                <a:cxn ang="0">
                  <a:pos x="393" y="3"/>
                </a:cxn>
                <a:cxn ang="0">
                  <a:pos x="443" y="3"/>
                </a:cxn>
                <a:cxn ang="0">
                  <a:pos x="484" y="0"/>
                </a:cxn>
                <a:cxn ang="0">
                  <a:pos x="484" y="48"/>
                </a:cxn>
                <a:cxn ang="0">
                  <a:pos x="443" y="48"/>
                </a:cxn>
                <a:cxn ang="0">
                  <a:pos x="395" y="48"/>
                </a:cxn>
                <a:cxn ang="0">
                  <a:pos x="361" y="54"/>
                </a:cxn>
                <a:cxn ang="0">
                  <a:pos x="338" y="59"/>
                </a:cxn>
                <a:cxn ang="0">
                  <a:pos x="325" y="70"/>
                </a:cxn>
                <a:cxn ang="0">
                  <a:pos x="317" y="83"/>
                </a:cxn>
                <a:cxn ang="0">
                  <a:pos x="312" y="102"/>
                </a:cxn>
                <a:cxn ang="0">
                  <a:pos x="312" y="126"/>
                </a:cxn>
                <a:cxn ang="0">
                  <a:pos x="312" y="983"/>
                </a:cxn>
                <a:cxn ang="0">
                  <a:pos x="312" y="1005"/>
                </a:cxn>
                <a:cxn ang="0">
                  <a:pos x="317" y="1023"/>
                </a:cxn>
                <a:cxn ang="0">
                  <a:pos x="325" y="1037"/>
                </a:cxn>
                <a:cxn ang="0">
                  <a:pos x="338" y="1047"/>
                </a:cxn>
                <a:cxn ang="0">
                  <a:pos x="361" y="1053"/>
                </a:cxn>
                <a:cxn ang="0">
                  <a:pos x="395" y="1058"/>
                </a:cxn>
                <a:cxn ang="0">
                  <a:pos x="443" y="1058"/>
                </a:cxn>
                <a:cxn ang="0">
                  <a:pos x="484" y="1058"/>
                </a:cxn>
                <a:cxn ang="0">
                  <a:pos x="484" y="1109"/>
                </a:cxn>
                <a:cxn ang="0">
                  <a:pos x="443" y="1106"/>
                </a:cxn>
                <a:cxn ang="0">
                  <a:pos x="393" y="1106"/>
                </a:cxn>
                <a:cxn ang="0">
                  <a:pos x="338" y="1106"/>
                </a:cxn>
                <a:cxn ang="0">
                  <a:pos x="285" y="1104"/>
                </a:cxn>
                <a:cxn ang="0">
                  <a:pos x="241" y="1104"/>
                </a:cxn>
                <a:cxn ang="0">
                  <a:pos x="199" y="1104"/>
                </a:cxn>
                <a:cxn ang="0">
                  <a:pos x="144" y="1106"/>
                </a:cxn>
                <a:cxn ang="0">
                  <a:pos x="92" y="1106"/>
                </a:cxn>
                <a:cxn ang="0">
                  <a:pos x="39" y="1106"/>
                </a:cxn>
                <a:cxn ang="0">
                  <a:pos x="0" y="1109"/>
                </a:cxn>
                <a:cxn ang="0">
                  <a:pos x="0" y="1058"/>
                </a:cxn>
                <a:cxn ang="0">
                  <a:pos x="39" y="1058"/>
                </a:cxn>
                <a:cxn ang="0">
                  <a:pos x="86" y="1058"/>
                </a:cxn>
                <a:cxn ang="0">
                  <a:pos x="120" y="1053"/>
                </a:cxn>
                <a:cxn ang="0">
                  <a:pos x="144" y="1047"/>
                </a:cxn>
                <a:cxn ang="0">
                  <a:pos x="160" y="1037"/>
                </a:cxn>
                <a:cxn ang="0">
                  <a:pos x="168" y="1023"/>
                </a:cxn>
                <a:cxn ang="0">
                  <a:pos x="170" y="1005"/>
                </a:cxn>
                <a:cxn ang="0">
                  <a:pos x="173" y="983"/>
                </a:cxn>
                <a:cxn ang="0">
                  <a:pos x="173" y="126"/>
                </a:cxn>
                <a:cxn ang="0">
                  <a:pos x="170" y="102"/>
                </a:cxn>
                <a:cxn ang="0">
                  <a:pos x="168" y="83"/>
                </a:cxn>
                <a:cxn ang="0">
                  <a:pos x="160" y="70"/>
                </a:cxn>
                <a:cxn ang="0">
                  <a:pos x="144" y="59"/>
                </a:cxn>
                <a:cxn ang="0">
                  <a:pos x="120" y="54"/>
                </a:cxn>
                <a:cxn ang="0">
                  <a:pos x="86" y="48"/>
                </a:cxn>
                <a:cxn ang="0">
                  <a:pos x="39" y="48"/>
                </a:cxn>
                <a:cxn ang="0">
                  <a:pos x="0" y="48"/>
                </a:cxn>
                <a:cxn ang="0">
                  <a:pos x="0" y="0"/>
                </a:cxn>
              </a:cxnLst>
              <a:rect l="0" t="0" r="r" b="b"/>
              <a:pathLst>
                <a:path w="484" h="1109">
                  <a:moveTo>
                    <a:pt x="0" y="0"/>
                  </a:moveTo>
                  <a:lnTo>
                    <a:pt x="39" y="3"/>
                  </a:lnTo>
                  <a:lnTo>
                    <a:pt x="92" y="3"/>
                  </a:lnTo>
                  <a:lnTo>
                    <a:pt x="144" y="5"/>
                  </a:lnTo>
                  <a:lnTo>
                    <a:pt x="199" y="5"/>
                  </a:lnTo>
                  <a:lnTo>
                    <a:pt x="241" y="5"/>
                  </a:lnTo>
                  <a:lnTo>
                    <a:pt x="285" y="5"/>
                  </a:lnTo>
                  <a:lnTo>
                    <a:pt x="338" y="5"/>
                  </a:lnTo>
                  <a:lnTo>
                    <a:pt x="393" y="3"/>
                  </a:lnTo>
                  <a:lnTo>
                    <a:pt x="443" y="3"/>
                  </a:lnTo>
                  <a:lnTo>
                    <a:pt x="484" y="0"/>
                  </a:lnTo>
                  <a:lnTo>
                    <a:pt x="484" y="48"/>
                  </a:lnTo>
                  <a:lnTo>
                    <a:pt x="443" y="48"/>
                  </a:lnTo>
                  <a:lnTo>
                    <a:pt x="395" y="48"/>
                  </a:lnTo>
                  <a:lnTo>
                    <a:pt x="361" y="54"/>
                  </a:lnTo>
                  <a:lnTo>
                    <a:pt x="338" y="59"/>
                  </a:lnTo>
                  <a:lnTo>
                    <a:pt x="325" y="70"/>
                  </a:lnTo>
                  <a:lnTo>
                    <a:pt x="317" y="83"/>
                  </a:lnTo>
                  <a:lnTo>
                    <a:pt x="312" y="102"/>
                  </a:lnTo>
                  <a:lnTo>
                    <a:pt x="312" y="126"/>
                  </a:lnTo>
                  <a:lnTo>
                    <a:pt x="312" y="983"/>
                  </a:lnTo>
                  <a:lnTo>
                    <a:pt x="312" y="1005"/>
                  </a:lnTo>
                  <a:lnTo>
                    <a:pt x="317" y="1023"/>
                  </a:lnTo>
                  <a:lnTo>
                    <a:pt x="325" y="1037"/>
                  </a:lnTo>
                  <a:lnTo>
                    <a:pt x="338" y="1047"/>
                  </a:lnTo>
                  <a:lnTo>
                    <a:pt x="361" y="1053"/>
                  </a:lnTo>
                  <a:lnTo>
                    <a:pt x="395" y="1058"/>
                  </a:lnTo>
                  <a:lnTo>
                    <a:pt x="443" y="1058"/>
                  </a:lnTo>
                  <a:lnTo>
                    <a:pt x="484" y="1058"/>
                  </a:lnTo>
                  <a:lnTo>
                    <a:pt x="484" y="1109"/>
                  </a:lnTo>
                  <a:lnTo>
                    <a:pt x="443" y="1106"/>
                  </a:lnTo>
                  <a:lnTo>
                    <a:pt x="393" y="1106"/>
                  </a:lnTo>
                  <a:lnTo>
                    <a:pt x="338" y="1106"/>
                  </a:lnTo>
                  <a:lnTo>
                    <a:pt x="285" y="1104"/>
                  </a:lnTo>
                  <a:lnTo>
                    <a:pt x="241" y="1104"/>
                  </a:lnTo>
                  <a:lnTo>
                    <a:pt x="199" y="1104"/>
                  </a:lnTo>
                  <a:lnTo>
                    <a:pt x="144" y="1106"/>
                  </a:lnTo>
                  <a:lnTo>
                    <a:pt x="92" y="1106"/>
                  </a:lnTo>
                  <a:lnTo>
                    <a:pt x="39" y="1106"/>
                  </a:lnTo>
                  <a:lnTo>
                    <a:pt x="0" y="1109"/>
                  </a:lnTo>
                  <a:lnTo>
                    <a:pt x="0" y="1058"/>
                  </a:lnTo>
                  <a:lnTo>
                    <a:pt x="39" y="1058"/>
                  </a:lnTo>
                  <a:lnTo>
                    <a:pt x="86" y="1058"/>
                  </a:lnTo>
                  <a:lnTo>
                    <a:pt x="120" y="1053"/>
                  </a:lnTo>
                  <a:lnTo>
                    <a:pt x="144" y="1047"/>
                  </a:lnTo>
                  <a:lnTo>
                    <a:pt x="160" y="1037"/>
                  </a:lnTo>
                  <a:lnTo>
                    <a:pt x="168" y="1023"/>
                  </a:lnTo>
                  <a:lnTo>
                    <a:pt x="170" y="1005"/>
                  </a:lnTo>
                  <a:lnTo>
                    <a:pt x="173" y="983"/>
                  </a:lnTo>
                  <a:lnTo>
                    <a:pt x="173" y="126"/>
                  </a:lnTo>
                  <a:lnTo>
                    <a:pt x="170" y="102"/>
                  </a:lnTo>
                  <a:lnTo>
                    <a:pt x="168" y="83"/>
                  </a:lnTo>
                  <a:lnTo>
                    <a:pt x="160" y="70"/>
                  </a:lnTo>
                  <a:lnTo>
                    <a:pt x="144" y="59"/>
                  </a:lnTo>
                  <a:lnTo>
                    <a:pt x="120" y="54"/>
                  </a:lnTo>
                  <a:lnTo>
                    <a:pt x="86" y="48"/>
                  </a:lnTo>
                  <a:lnTo>
                    <a:pt x="39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7" name="Freeform 33"/>
            <p:cNvSpPr>
              <a:spLocks/>
            </p:cNvSpPr>
            <p:nvPr/>
          </p:nvSpPr>
          <p:spPr bwMode="auto">
            <a:xfrm>
              <a:off x="731" y="1819"/>
              <a:ext cx="1246" cy="718"/>
            </a:xfrm>
            <a:custGeom>
              <a:avLst/>
              <a:gdLst/>
              <a:ahLst/>
              <a:cxnLst>
                <a:cxn ang="0">
                  <a:pos x="251" y="123"/>
                </a:cxn>
                <a:cxn ang="0">
                  <a:pos x="358" y="22"/>
                </a:cxn>
                <a:cxn ang="0">
                  <a:pos x="489" y="0"/>
                </a:cxn>
                <a:cxn ang="0">
                  <a:pos x="586" y="27"/>
                </a:cxn>
                <a:cxn ang="0">
                  <a:pos x="662" y="113"/>
                </a:cxn>
                <a:cxn ang="0">
                  <a:pos x="709" y="99"/>
                </a:cxn>
                <a:cxn ang="0">
                  <a:pos x="804" y="22"/>
                </a:cxn>
                <a:cxn ang="0">
                  <a:pos x="956" y="3"/>
                </a:cxn>
                <a:cxn ang="0">
                  <a:pos x="1055" y="43"/>
                </a:cxn>
                <a:cxn ang="0">
                  <a:pos x="1108" y="121"/>
                </a:cxn>
                <a:cxn ang="0">
                  <a:pos x="1121" y="247"/>
                </a:cxn>
                <a:cxn ang="0">
                  <a:pos x="1128" y="643"/>
                </a:cxn>
                <a:cxn ang="0">
                  <a:pos x="1202" y="667"/>
                </a:cxn>
                <a:cxn ang="0">
                  <a:pos x="1202" y="718"/>
                </a:cxn>
                <a:cxn ang="0">
                  <a:pos x="1066" y="713"/>
                </a:cxn>
                <a:cxn ang="0">
                  <a:pos x="932" y="718"/>
                </a:cxn>
                <a:cxn ang="0">
                  <a:pos x="932" y="667"/>
                </a:cxn>
                <a:cxn ang="0">
                  <a:pos x="1003" y="646"/>
                </a:cxn>
                <a:cxn ang="0">
                  <a:pos x="1011" y="217"/>
                </a:cxn>
                <a:cxn ang="0">
                  <a:pos x="998" y="107"/>
                </a:cxn>
                <a:cxn ang="0">
                  <a:pos x="932" y="40"/>
                </a:cxn>
                <a:cxn ang="0">
                  <a:pos x="817" y="54"/>
                </a:cxn>
                <a:cxn ang="0">
                  <a:pos x="720" y="139"/>
                </a:cxn>
                <a:cxn ang="0">
                  <a:pos x="678" y="298"/>
                </a:cxn>
                <a:cxn ang="0">
                  <a:pos x="688" y="646"/>
                </a:cxn>
                <a:cxn ang="0">
                  <a:pos x="757" y="667"/>
                </a:cxn>
                <a:cxn ang="0">
                  <a:pos x="759" y="718"/>
                </a:cxn>
                <a:cxn ang="0">
                  <a:pos x="623" y="713"/>
                </a:cxn>
                <a:cxn ang="0">
                  <a:pos x="489" y="718"/>
                </a:cxn>
                <a:cxn ang="0">
                  <a:pos x="489" y="667"/>
                </a:cxn>
                <a:cxn ang="0">
                  <a:pos x="560" y="646"/>
                </a:cxn>
                <a:cxn ang="0">
                  <a:pos x="568" y="217"/>
                </a:cxn>
                <a:cxn ang="0">
                  <a:pos x="555" y="107"/>
                </a:cxn>
                <a:cxn ang="0">
                  <a:pos x="489" y="40"/>
                </a:cxn>
                <a:cxn ang="0">
                  <a:pos x="374" y="54"/>
                </a:cxn>
                <a:cxn ang="0">
                  <a:pos x="277" y="139"/>
                </a:cxn>
                <a:cxn ang="0">
                  <a:pos x="235" y="298"/>
                </a:cxn>
                <a:cxn ang="0">
                  <a:pos x="246" y="646"/>
                </a:cxn>
                <a:cxn ang="0">
                  <a:pos x="314" y="667"/>
                </a:cxn>
                <a:cxn ang="0">
                  <a:pos x="317" y="718"/>
                </a:cxn>
                <a:cxn ang="0">
                  <a:pos x="180" y="713"/>
                </a:cxn>
                <a:cxn ang="0">
                  <a:pos x="47" y="718"/>
                </a:cxn>
                <a:cxn ang="0">
                  <a:pos x="47" y="667"/>
                </a:cxn>
                <a:cxn ang="0">
                  <a:pos x="118" y="646"/>
                </a:cxn>
                <a:cxn ang="0">
                  <a:pos x="125" y="158"/>
                </a:cxn>
                <a:cxn ang="0">
                  <a:pos x="118" y="99"/>
                </a:cxn>
                <a:cxn ang="0">
                  <a:pos x="49" y="70"/>
                </a:cxn>
                <a:cxn ang="0">
                  <a:pos x="225" y="0"/>
                </a:cxn>
              </a:cxnLst>
              <a:rect l="0" t="0" r="r" b="b"/>
              <a:pathLst>
                <a:path w="1246" h="718">
                  <a:moveTo>
                    <a:pt x="225" y="0"/>
                  </a:moveTo>
                  <a:lnTo>
                    <a:pt x="225" y="172"/>
                  </a:lnTo>
                  <a:lnTo>
                    <a:pt x="251" y="123"/>
                  </a:lnTo>
                  <a:lnTo>
                    <a:pt x="283" y="81"/>
                  </a:lnTo>
                  <a:lnTo>
                    <a:pt x="317" y="48"/>
                  </a:lnTo>
                  <a:lnTo>
                    <a:pt x="358" y="22"/>
                  </a:lnTo>
                  <a:lnTo>
                    <a:pt x="406" y="6"/>
                  </a:lnTo>
                  <a:lnTo>
                    <a:pt x="461" y="0"/>
                  </a:lnTo>
                  <a:lnTo>
                    <a:pt x="489" y="0"/>
                  </a:lnTo>
                  <a:lnTo>
                    <a:pt x="521" y="6"/>
                  </a:lnTo>
                  <a:lnTo>
                    <a:pt x="555" y="14"/>
                  </a:lnTo>
                  <a:lnTo>
                    <a:pt x="586" y="27"/>
                  </a:lnTo>
                  <a:lnTo>
                    <a:pt x="615" y="46"/>
                  </a:lnTo>
                  <a:lnTo>
                    <a:pt x="641" y="75"/>
                  </a:lnTo>
                  <a:lnTo>
                    <a:pt x="662" y="113"/>
                  </a:lnTo>
                  <a:lnTo>
                    <a:pt x="673" y="158"/>
                  </a:lnTo>
                  <a:lnTo>
                    <a:pt x="688" y="131"/>
                  </a:lnTo>
                  <a:lnTo>
                    <a:pt x="709" y="99"/>
                  </a:lnTo>
                  <a:lnTo>
                    <a:pt x="733" y="70"/>
                  </a:lnTo>
                  <a:lnTo>
                    <a:pt x="767" y="43"/>
                  </a:lnTo>
                  <a:lnTo>
                    <a:pt x="804" y="22"/>
                  </a:lnTo>
                  <a:lnTo>
                    <a:pt x="851" y="6"/>
                  </a:lnTo>
                  <a:lnTo>
                    <a:pt x="903" y="0"/>
                  </a:lnTo>
                  <a:lnTo>
                    <a:pt x="956" y="3"/>
                  </a:lnTo>
                  <a:lnTo>
                    <a:pt x="998" y="14"/>
                  </a:lnTo>
                  <a:lnTo>
                    <a:pt x="1029" y="27"/>
                  </a:lnTo>
                  <a:lnTo>
                    <a:pt x="1055" y="43"/>
                  </a:lnTo>
                  <a:lnTo>
                    <a:pt x="1071" y="62"/>
                  </a:lnTo>
                  <a:lnTo>
                    <a:pt x="1092" y="89"/>
                  </a:lnTo>
                  <a:lnTo>
                    <a:pt x="1108" y="121"/>
                  </a:lnTo>
                  <a:lnTo>
                    <a:pt x="1115" y="153"/>
                  </a:lnTo>
                  <a:lnTo>
                    <a:pt x="1121" y="196"/>
                  </a:lnTo>
                  <a:lnTo>
                    <a:pt x="1121" y="247"/>
                  </a:lnTo>
                  <a:lnTo>
                    <a:pt x="1121" y="311"/>
                  </a:lnTo>
                  <a:lnTo>
                    <a:pt x="1121" y="619"/>
                  </a:lnTo>
                  <a:lnTo>
                    <a:pt x="1128" y="643"/>
                  </a:lnTo>
                  <a:lnTo>
                    <a:pt x="1142" y="656"/>
                  </a:lnTo>
                  <a:lnTo>
                    <a:pt x="1168" y="664"/>
                  </a:lnTo>
                  <a:lnTo>
                    <a:pt x="1202" y="667"/>
                  </a:lnTo>
                  <a:lnTo>
                    <a:pt x="1246" y="667"/>
                  </a:lnTo>
                  <a:lnTo>
                    <a:pt x="1246" y="718"/>
                  </a:lnTo>
                  <a:lnTo>
                    <a:pt x="1202" y="718"/>
                  </a:lnTo>
                  <a:lnTo>
                    <a:pt x="1152" y="715"/>
                  </a:lnTo>
                  <a:lnTo>
                    <a:pt x="1105" y="715"/>
                  </a:lnTo>
                  <a:lnTo>
                    <a:pt x="1066" y="713"/>
                  </a:lnTo>
                  <a:lnTo>
                    <a:pt x="1029" y="715"/>
                  </a:lnTo>
                  <a:lnTo>
                    <a:pt x="982" y="715"/>
                  </a:lnTo>
                  <a:lnTo>
                    <a:pt x="932" y="718"/>
                  </a:lnTo>
                  <a:lnTo>
                    <a:pt x="888" y="718"/>
                  </a:lnTo>
                  <a:lnTo>
                    <a:pt x="888" y="667"/>
                  </a:lnTo>
                  <a:lnTo>
                    <a:pt x="932" y="667"/>
                  </a:lnTo>
                  <a:lnTo>
                    <a:pt x="966" y="664"/>
                  </a:lnTo>
                  <a:lnTo>
                    <a:pt x="990" y="659"/>
                  </a:lnTo>
                  <a:lnTo>
                    <a:pt x="1003" y="646"/>
                  </a:lnTo>
                  <a:lnTo>
                    <a:pt x="1011" y="627"/>
                  </a:lnTo>
                  <a:lnTo>
                    <a:pt x="1011" y="598"/>
                  </a:lnTo>
                  <a:lnTo>
                    <a:pt x="1011" y="217"/>
                  </a:lnTo>
                  <a:lnTo>
                    <a:pt x="1011" y="177"/>
                  </a:lnTo>
                  <a:lnTo>
                    <a:pt x="1005" y="139"/>
                  </a:lnTo>
                  <a:lnTo>
                    <a:pt x="998" y="107"/>
                  </a:lnTo>
                  <a:lnTo>
                    <a:pt x="982" y="78"/>
                  </a:lnTo>
                  <a:lnTo>
                    <a:pt x="961" y="56"/>
                  </a:lnTo>
                  <a:lnTo>
                    <a:pt x="932" y="40"/>
                  </a:lnTo>
                  <a:lnTo>
                    <a:pt x="893" y="35"/>
                  </a:lnTo>
                  <a:lnTo>
                    <a:pt x="856" y="40"/>
                  </a:lnTo>
                  <a:lnTo>
                    <a:pt x="817" y="54"/>
                  </a:lnTo>
                  <a:lnTo>
                    <a:pt x="780" y="75"/>
                  </a:lnTo>
                  <a:lnTo>
                    <a:pt x="749" y="102"/>
                  </a:lnTo>
                  <a:lnTo>
                    <a:pt x="720" y="139"/>
                  </a:lnTo>
                  <a:lnTo>
                    <a:pt x="699" y="182"/>
                  </a:lnTo>
                  <a:lnTo>
                    <a:pt x="683" y="239"/>
                  </a:lnTo>
                  <a:lnTo>
                    <a:pt x="678" y="298"/>
                  </a:lnTo>
                  <a:lnTo>
                    <a:pt x="678" y="598"/>
                  </a:lnTo>
                  <a:lnTo>
                    <a:pt x="681" y="627"/>
                  </a:lnTo>
                  <a:lnTo>
                    <a:pt x="688" y="646"/>
                  </a:lnTo>
                  <a:lnTo>
                    <a:pt x="702" y="659"/>
                  </a:lnTo>
                  <a:lnTo>
                    <a:pt x="723" y="664"/>
                  </a:lnTo>
                  <a:lnTo>
                    <a:pt x="757" y="667"/>
                  </a:lnTo>
                  <a:lnTo>
                    <a:pt x="804" y="667"/>
                  </a:lnTo>
                  <a:lnTo>
                    <a:pt x="804" y="718"/>
                  </a:lnTo>
                  <a:lnTo>
                    <a:pt x="759" y="718"/>
                  </a:lnTo>
                  <a:lnTo>
                    <a:pt x="709" y="715"/>
                  </a:lnTo>
                  <a:lnTo>
                    <a:pt x="662" y="715"/>
                  </a:lnTo>
                  <a:lnTo>
                    <a:pt x="623" y="713"/>
                  </a:lnTo>
                  <a:lnTo>
                    <a:pt x="586" y="715"/>
                  </a:lnTo>
                  <a:lnTo>
                    <a:pt x="539" y="715"/>
                  </a:lnTo>
                  <a:lnTo>
                    <a:pt x="489" y="718"/>
                  </a:lnTo>
                  <a:lnTo>
                    <a:pt x="442" y="718"/>
                  </a:lnTo>
                  <a:lnTo>
                    <a:pt x="442" y="667"/>
                  </a:lnTo>
                  <a:lnTo>
                    <a:pt x="489" y="667"/>
                  </a:lnTo>
                  <a:lnTo>
                    <a:pt x="523" y="664"/>
                  </a:lnTo>
                  <a:lnTo>
                    <a:pt x="547" y="659"/>
                  </a:lnTo>
                  <a:lnTo>
                    <a:pt x="560" y="646"/>
                  </a:lnTo>
                  <a:lnTo>
                    <a:pt x="568" y="627"/>
                  </a:lnTo>
                  <a:lnTo>
                    <a:pt x="568" y="598"/>
                  </a:lnTo>
                  <a:lnTo>
                    <a:pt x="568" y="217"/>
                  </a:lnTo>
                  <a:lnTo>
                    <a:pt x="568" y="177"/>
                  </a:lnTo>
                  <a:lnTo>
                    <a:pt x="563" y="139"/>
                  </a:lnTo>
                  <a:lnTo>
                    <a:pt x="555" y="107"/>
                  </a:lnTo>
                  <a:lnTo>
                    <a:pt x="539" y="78"/>
                  </a:lnTo>
                  <a:lnTo>
                    <a:pt x="518" y="56"/>
                  </a:lnTo>
                  <a:lnTo>
                    <a:pt x="489" y="40"/>
                  </a:lnTo>
                  <a:lnTo>
                    <a:pt x="450" y="35"/>
                  </a:lnTo>
                  <a:lnTo>
                    <a:pt x="413" y="40"/>
                  </a:lnTo>
                  <a:lnTo>
                    <a:pt x="374" y="54"/>
                  </a:lnTo>
                  <a:lnTo>
                    <a:pt x="338" y="75"/>
                  </a:lnTo>
                  <a:lnTo>
                    <a:pt x="306" y="102"/>
                  </a:lnTo>
                  <a:lnTo>
                    <a:pt x="277" y="139"/>
                  </a:lnTo>
                  <a:lnTo>
                    <a:pt x="256" y="182"/>
                  </a:lnTo>
                  <a:lnTo>
                    <a:pt x="241" y="239"/>
                  </a:lnTo>
                  <a:lnTo>
                    <a:pt x="235" y="298"/>
                  </a:lnTo>
                  <a:lnTo>
                    <a:pt x="235" y="598"/>
                  </a:lnTo>
                  <a:lnTo>
                    <a:pt x="238" y="627"/>
                  </a:lnTo>
                  <a:lnTo>
                    <a:pt x="246" y="646"/>
                  </a:lnTo>
                  <a:lnTo>
                    <a:pt x="259" y="659"/>
                  </a:lnTo>
                  <a:lnTo>
                    <a:pt x="280" y="664"/>
                  </a:lnTo>
                  <a:lnTo>
                    <a:pt x="314" y="667"/>
                  </a:lnTo>
                  <a:lnTo>
                    <a:pt x="361" y="667"/>
                  </a:lnTo>
                  <a:lnTo>
                    <a:pt x="361" y="718"/>
                  </a:lnTo>
                  <a:lnTo>
                    <a:pt x="317" y="718"/>
                  </a:lnTo>
                  <a:lnTo>
                    <a:pt x="267" y="715"/>
                  </a:lnTo>
                  <a:lnTo>
                    <a:pt x="220" y="715"/>
                  </a:lnTo>
                  <a:lnTo>
                    <a:pt x="180" y="713"/>
                  </a:lnTo>
                  <a:lnTo>
                    <a:pt x="144" y="715"/>
                  </a:lnTo>
                  <a:lnTo>
                    <a:pt x="97" y="715"/>
                  </a:lnTo>
                  <a:lnTo>
                    <a:pt x="47" y="718"/>
                  </a:lnTo>
                  <a:lnTo>
                    <a:pt x="0" y="718"/>
                  </a:lnTo>
                  <a:lnTo>
                    <a:pt x="0" y="667"/>
                  </a:lnTo>
                  <a:lnTo>
                    <a:pt x="47" y="667"/>
                  </a:lnTo>
                  <a:lnTo>
                    <a:pt x="81" y="664"/>
                  </a:lnTo>
                  <a:lnTo>
                    <a:pt x="104" y="659"/>
                  </a:lnTo>
                  <a:lnTo>
                    <a:pt x="118" y="646"/>
                  </a:lnTo>
                  <a:lnTo>
                    <a:pt x="125" y="627"/>
                  </a:lnTo>
                  <a:lnTo>
                    <a:pt x="125" y="598"/>
                  </a:lnTo>
                  <a:lnTo>
                    <a:pt x="125" y="158"/>
                  </a:lnTo>
                  <a:lnTo>
                    <a:pt x="125" y="158"/>
                  </a:lnTo>
                  <a:lnTo>
                    <a:pt x="125" y="123"/>
                  </a:lnTo>
                  <a:lnTo>
                    <a:pt x="118" y="99"/>
                  </a:lnTo>
                  <a:lnTo>
                    <a:pt x="104" y="83"/>
                  </a:lnTo>
                  <a:lnTo>
                    <a:pt x="84" y="75"/>
                  </a:lnTo>
                  <a:lnTo>
                    <a:pt x="49" y="70"/>
                  </a:lnTo>
                  <a:lnTo>
                    <a:pt x="0" y="70"/>
                  </a:lnTo>
                  <a:lnTo>
                    <a:pt x="0" y="19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8" name="Freeform 34"/>
            <p:cNvSpPr>
              <a:spLocks/>
            </p:cNvSpPr>
            <p:nvPr/>
          </p:nvSpPr>
          <p:spPr bwMode="auto">
            <a:xfrm>
              <a:off x="2100" y="1428"/>
              <a:ext cx="1056" cy="1109"/>
            </a:xfrm>
            <a:custGeom>
              <a:avLst/>
              <a:gdLst/>
              <a:ahLst/>
              <a:cxnLst>
                <a:cxn ang="0">
                  <a:pos x="1017" y="0"/>
                </a:cxn>
                <a:cxn ang="0">
                  <a:pos x="1043" y="0"/>
                </a:cxn>
                <a:cxn ang="0">
                  <a:pos x="1053" y="3"/>
                </a:cxn>
                <a:cxn ang="0">
                  <a:pos x="1056" y="14"/>
                </a:cxn>
                <a:cxn ang="0">
                  <a:pos x="1053" y="30"/>
                </a:cxn>
                <a:cxn ang="0">
                  <a:pos x="1053" y="38"/>
                </a:cxn>
                <a:cxn ang="0">
                  <a:pos x="435" y="1053"/>
                </a:cxn>
                <a:cxn ang="0">
                  <a:pos x="577" y="1039"/>
                </a:cxn>
                <a:cxn ang="0">
                  <a:pos x="679" y="999"/>
                </a:cxn>
                <a:cxn ang="0">
                  <a:pos x="752" y="932"/>
                </a:cxn>
                <a:cxn ang="0">
                  <a:pos x="807" y="836"/>
                </a:cxn>
                <a:cxn ang="0">
                  <a:pos x="852" y="715"/>
                </a:cxn>
                <a:cxn ang="0">
                  <a:pos x="859" y="694"/>
                </a:cxn>
                <a:cxn ang="0">
                  <a:pos x="867" y="680"/>
                </a:cxn>
                <a:cxn ang="0">
                  <a:pos x="875" y="675"/>
                </a:cxn>
                <a:cxn ang="0">
                  <a:pos x="888" y="675"/>
                </a:cxn>
                <a:cxn ang="0">
                  <a:pos x="896" y="683"/>
                </a:cxn>
                <a:cxn ang="0">
                  <a:pos x="899" y="694"/>
                </a:cxn>
                <a:cxn ang="0">
                  <a:pos x="896" y="710"/>
                </a:cxn>
                <a:cxn ang="0">
                  <a:pos x="781" y="1077"/>
                </a:cxn>
                <a:cxn ang="0">
                  <a:pos x="768" y="1104"/>
                </a:cxn>
                <a:cxn ang="0">
                  <a:pos x="731" y="1109"/>
                </a:cxn>
                <a:cxn ang="0">
                  <a:pos x="27" y="1109"/>
                </a:cxn>
                <a:cxn ang="0">
                  <a:pos x="8" y="1109"/>
                </a:cxn>
                <a:cxn ang="0">
                  <a:pos x="0" y="1101"/>
                </a:cxn>
                <a:cxn ang="0">
                  <a:pos x="0" y="1090"/>
                </a:cxn>
                <a:cxn ang="0">
                  <a:pos x="3" y="1080"/>
                </a:cxn>
                <a:cxn ang="0">
                  <a:pos x="3" y="1069"/>
                </a:cxn>
                <a:cxn ang="0">
                  <a:pos x="893" y="48"/>
                </a:cxn>
                <a:cxn ang="0">
                  <a:pos x="561" y="54"/>
                </a:cxn>
                <a:cxn ang="0">
                  <a:pos x="438" y="83"/>
                </a:cxn>
                <a:cxn ang="0">
                  <a:pos x="351" y="145"/>
                </a:cxn>
                <a:cxn ang="0">
                  <a:pos x="289" y="233"/>
                </a:cxn>
                <a:cxn ang="0">
                  <a:pos x="244" y="348"/>
                </a:cxn>
                <a:cxn ang="0">
                  <a:pos x="239" y="356"/>
                </a:cxn>
                <a:cxn ang="0">
                  <a:pos x="231" y="364"/>
                </a:cxn>
                <a:cxn ang="0">
                  <a:pos x="218" y="364"/>
                </a:cxn>
                <a:cxn ang="0">
                  <a:pos x="207" y="359"/>
                </a:cxn>
                <a:cxn ang="0">
                  <a:pos x="205" y="351"/>
                </a:cxn>
                <a:cxn ang="0">
                  <a:pos x="205" y="348"/>
                </a:cxn>
                <a:cxn ang="0">
                  <a:pos x="205" y="338"/>
                </a:cxn>
                <a:cxn ang="0">
                  <a:pos x="210" y="324"/>
                </a:cxn>
                <a:cxn ang="0">
                  <a:pos x="304" y="14"/>
                </a:cxn>
                <a:cxn ang="0">
                  <a:pos x="323" y="0"/>
                </a:cxn>
              </a:cxnLst>
              <a:rect l="0" t="0" r="r" b="b"/>
              <a:pathLst>
                <a:path w="1056" h="1109">
                  <a:moveTo>
                    <a:pt x="346" y="0"/>
                  </a:moveTo>
                  <a:lnTo>
                    <a:pt x="1017" y="0"/>
                  </a:lnTo>
                  <a:lnTo>
                    <a:pt x="1032" y="0"/>
                  </a:lnTo>
                  <a:lnTo>
                    <a:pt x="1043" y="0"/>
                  </a:lnTo>
                  <a:lnTo>
                    <a:pt x="1048" y="0"/>
                  </a:lnTo>
                  <a:lnTo>
                    <a:pt x="1053" y="3"/>
                  </a:lnTo>
                  <a:lnTo>
                    <a:pt x="1056" y="8"/>
                  </a:lnTo>
                  <a:lnTo>
                    <a:pt x="1056" y="14"/>
                  </a:lnTo>
                  <a:lnTo>
                    <a:pt x="1056" y="22"/>
                  </a:lnTo>
                  <a:lnTo>
                    <a:pt x="1053" y="30"/>
                  </a:lnTo>
                  <a:lnTo>
                    <a:pt x="1053" y="38"/>
                  </a:lnTo>
                  <a:lnTo>
                    <a:pt x="1053" y="38"/>
                  </a:lnTo>
                  <a:lnTo>
                    <a:pt x="165" y="1053"/>
                  </a:lnTo>
                  <a:lnTo>
                    <a:pt x="435" y="1053"/>
                  </a:lnTo>
                  <a:lnTo>
                    <a:pt x="511" y="1050"/>
                  </a:lnTo>
                  <a:lnTo>
                    <a:pt x="577" y="1039"/>
                  </a:lnTo>
                  <a:lnTo>
                    <a:pt x="632" y="1023"/>
                  </a:lnTo>
                  <a:lnTo>
                    <a:pt x="679" y="999"/>
                  </a:lnTo>
                  <a:lnTo>
                    <a:pt x="718" y="967"/>
                  </a:lnTo>
                  <a:lnTo>
                    <a:pt x="752" y="932"/>
                  </a:lnTo>
                  <a:lnTo>
                    <a:pt x="783" y="887"/>
                  </a:lnTo>
                  <a:lnTo>
                    <a:pt x="807" y="836"/>
                  </a:lnTo>
                  <a:lnTo>
                    <a:pt x="831" y="780"/>
                  </a:lnTo>
                  <a:lnTo>
                    <a:pt x="852" y="715"/>
                  </a:lnTo>
                  <a:lnTo>
                    <a:pt x="857" y="702"/>
                  </a:lnTo>
                  <a:lnTo>
                    <a:pt x="859" y="694"/>
                  </a:lnTo>
                  <a:lnTo>
                    <a:pt x="865" y="686"/>
                  </a:lnTo>
                  <a:lnTo>
                    <a:pt x="867" y="680"/>
                  </a:lnTo>
                  <a:lnTo>
                    <a:pt x="870" y="678"/>
                  </a:lnTo>
                  <a:lnTo>
                    <a:pt x="875" y="675"/>
                  </a:lnTo>
                  <a:lnTo>
                    <a:pt x="880" y="675"/>
                  </a:lnTo>
                  <a:lnTo>
                    <a:pt x="888" y="675"/>
                  </a:lnTo>
                  <a:lnTo>
                    <a:pt x="893" y="680"/>
                  </a:lnTo>
                  <a:lnTo>
                    <a:pt x="896" y="683"/>
                  </a:lnTo>
                  <a:lnTo>
                    <a:pt x="899" y="689"/>
                  </a:lnTo>
                  <a:lnTo>
                    <a:pt x="899" y="694"/>
                  </a:lnTo>
                  <a:lnTo>
                    <a:pt x="899" y="702"/>
                  </a:lnTo>
                  <a:lnTo>
                    <a:pt x="896" y="710"/>
                  </a:lnTo>
                  <a:lnTo>
                    <a:pt x="893" y="718"/>
                  </a:lnTo>
                  <a:lnTo>
                    <a:pt x="781" y="1077"/>
                  </a:lnTo>
                  <a:lnTo>
                    <a:pt x="776" y="1096"/>
                  </a:lnTo>
                  <a:lnTo>
                    <a:pt x="768" y="1104"/>
                  </a:lnTo>
                  <a:lnTo>
                    <a:pt x="755" y="1109"/>
                  </a:lnTo>
                  <a:lnTo>
                    <a:pt x="731" y="1109"/>
                  </a:lnTo>
                  <a:lnTo>
                    <a:pt x="40" y="1109"/>
                  </a:lnTo>
                  <a:lnTo>
                    <a:pt x="27" y="1109"/>
                  </a:lnTo>
                  <a:lnTo>
                    <a:pt x="16" y="1109"/>
                  </a:lnTo>
                  <a:lnTo>
                    <a:pt x="8" y="1109"/>
                  </a:lnTo>
                  <a:lnTo>
                    <a:pt x="3" y="1106"/>
                  </a:lnTo>
                  <a:lnTo>
                    <a:pt x="0" y="1101"/>
                  </a:lnTo>
                  <a:lnTo>
                    <a:pt x="0" y="1096"/>
                  </a:lnTo>
                  <a:lnTo>
                    <a:pt x="0" y="1090"/>
                  </a:lnTo>
                  <a:lnTo>
                    <a:pt x="0" y="1085"/>
                  </a:lnTo>
                  <a:lnTo>
                    <a:pt x="3" y="1080"/>
                  </a:lnTo>
                  <a:lnTo>
                    <a:pt x="3" y="1072"/>
                  </a:lnTo>
                  <a:lnTo>
                    <a:pt x="3" y="1069"/>
                  </a:lnTo>
                  <a:lnTo>
                    <a:pt x="3" y="1066"/>
                  </a:lnTo>
                  <a:lnTo>
                    <a:pt x="893" y="48"/>
                  </a:lnTo>
                  <a:lnTo>
                    <a:pt x="637" y="48"/>
                  </a:lnTo>
                  <a:lnTo>
                    <a:pt x="561" y="54"/>
                  </a:lnTo>
                  <a:lnTo>
                    <a:pt x="493" y="64"/>
                  </a:lnTo>
                  <a:lnTo>
                    <a:pt x="438" y="83"/>
                  </a:lnTo>
                  <a:lnTo>
                    <a:pt x="391" y="110"/>
                  </a:lnTo>
                  <a:lnTo>
                    <a:pt x="351" y="145"/>
                  </a:lnTo>
                  <a:lnTo>
                    <a:pt x="317" y="185"/>
                  </a:lnTo>
                  <a:lnTo>
                    <a:pt x="289" y="233"/>
                  </a:lnTo>
                  <a:lnTo>
                    <a:pt x="265" y="287"/>
                  </a:lnTo>
                  <a:lnTo>
                    <a:pt x="244" y="348"/>
                  </a:lnTo>
                  <a:lnTo>
                    <a:pt x="241" y="351"/>
                  </a:lnTo>
                  <a:lnTo>
                    <a:pt x="239" y="356"/>
                  </a:lnTo>
                  <a:lnTo>
                    <a:pt x="236" y="362"/>
                  </a:lnTo>
                  <a:lnTo>
                    <a:pt x="231" y="364"/>
                  </a:lnTo>
                  <a:lnTo>
                    <a:pt x="223" y="364"/>
                  </a:lnTo>
                  <a:lnTo>
                    <a:pt x="218" y="364"/>
                  </a:lnTo>
                  <a:lnTo>
                    <a:pt x="213" y="362"/>
                  </a:lnTo>
                  <a:lnTo>
                    <a:pt x="207" y="359"/>
                  </a:lnTo>
                  <a:lnTo>
                    <a:pt x="205" y="354"/>
                  </a:lnTo>
                  <a:lnTo>
                    <a:pt x="205" y="351"/>
                  </a:lnTo>
                  <a:lnTo>
                    <a:pt x="205" y="348"/>
                  </a:lnTo>
                  <a:lnTo>
                    <a:pt x="205" y="348"/>
                  </a:lnTo>
                  <a:lnTo>
                    <a:pt x="205" y="343"/>
                  </a:lnTo>
                  <a:lnTo>
                    <a:pt x="205" y="338"/>
                  </a:lnTo>
                  <a:lnTo>
                    <a:pt x="207" y="332"/>
                  </a:lnTo>
                  <a:lnTo>
                    <a:pt x="210" y="324"/>
                  </a:lnTo>
                  <a:lnTo>
                    <a:pt x="296" y="30"/>
                  </a:lnTo>
                  <a:lnTo>
                    <a:pt x="304" y="14"/>
                  </a:lnTo>
                  <a:lnTo>
                    <a:pt x="309" y="3"/>
                  </a:lnTo>
                  <a:lnTo>
                    <a:pt x="323" y="0"/>
                  </a:lnTo>
                  <a:lnTo>
                    <a:pt x="34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9" name="Freeform 35"/>
            <p:cNvSpPr>
              <a:spLocks/>
            </p:cNvSpPr>
            <p:nvPr/>
          </p:nvSpPr>
          <p:spPr bwMode="auto">
            <a:xfrm>
              <a:off x="3224" y="2009"/>
              <a:ext cx="411" cy="764"/>
            </a:xfrm>
            <a:custGeom>
              <a:avLst/>
              <a:gdLst/>
              <a:ahLst/>
              <a:cxnLst>
                <a:cxn ang="0">
                  <a:pos x="220" y="0"/>
                </a:cxn>
                <a:cxn ang="0">
                  <a:pos x="233" y="0"/>
                </a:cxn>
                <a:cxn ang="0">
                  <a:pos x="241" y="0"/>
                </a:cxn>
                <a:cxn ang="0">
                  <a:pos x="249" y="3"/>
                </a:cxn>
                <a:cxn ang="0">
                  <a:pos x="251" y="6"/>
                </a:cxn>
                <a:cxn ang="0">
                  <a:pos x="254" y="14"/>
                </a:cxn>
                <a:cxn ang="0">
                  <a:pos x="257" y="22"/>
                </a:cxn>
                <a:cxn ang="0">
                  <a:pos x="257" y="33"/>
                </a:cxn>
                <a:cxn ang="0">
                  <a:pos x="257" y="670"/>
                </a:cxn>
                <a:cxn ang="0">
                  <a:pos x="257" y="683"/>
                </a:cxn>
                <a:cxn ang="0">
                  <a:pos x="259" y="697"/>
                </a:cxn>
                <a:cxn ang="0">
                  <a:pos x="264" y="708"/>
                </a:cxn>
                <a:cxn ang="0">
                  <a:pos x="278" y="713"/>
                </a:cxn>
                <a:cxn ang="0">
                  <a:pos x="296" y="718"/>
                </a:cxn>
                <a:cxn ang="0">
                  <a:pos x="327" y="724"/>
                </a:cxn>
                <a:cxn ang="0">
                  <a:pos x="369" y="724"/>
                </a:cxn>
                <a:cxn ang="0">
                  <a:pos x="411" y="724"/>
                </a:cxn>
                <a:cxn ang="0">
                  <a:pos x="411" y="764"/>
                </a:cxn>
                <a:cxn ang="0">
                  <a:pos x="390" y="764"/>
                </a:cxn>
                <a:cxn ang="0">
                  <a:pos x="356" y="764"/>
                </a:cxn>
                <a:cxn ang="0">
                  <a:pos x="314" y="761"/>
                </a:cxn>
                <a:cxn ang="0">
                  <a:pos x="270" y="761"/>
                </a:cxn>
                <a:cxn ang="0">
                  <a:pos x="233" y="758"/>
                </a:cxn>
                <a:cxn ang="0">
                  <a:pos x="209" y="758"/>
                </a:cxn>
                <a:cxn ang="0">
                  <a:pos x="181" y="758"/>
                </a:cxn>
                <a:cxn ang="0">
                  <a:pos x="144" y="761"/>
                </a:cxn>
                <a:cxn ang="0">
                  <a:pos x="99" y="761"/>
                </a:cxn>
                <a:cxn ang="0">
                  <a:pos x="60" y="764"/>
                </a:cxn>
                <a:cxn ang="0">
                  <a:pos x="26" y="764"/>
                </a:cxn>
                <a:cxn ang="0">
                  <a:pos x="8" y="764"/>
                </a:cxn>
                <a:cxn ang="0">
                  <a:pos x="8" y="724"/>
                </a:cxn>
                <a:cxn ang="0">
                  <a:pos x="50" y="724"/>
                </a:cxn>
                <a:cxn ang="0">
                  <a:pos x="92" y="724"/>
                </a:cxn>
                <a:cxn ang="0">
                  <a:pos x="123" y="718"/>
                </a:cxn>
                <a:cxn ang="0">
                  <a:pos x="141" y="713"/>
                </a:cxn>
                <a:cxn ang="0">
                  <a:pos x="154" y="708"/>
                </a:cxn>
                <a:cxn ang="0">
                  <a:pos x="160" y="697"/>
                </a:cxn>
                <a:cxn ang="0">
                  <a:pos x="162" y="683"/>
                </a:cxn>
                <a:cxn ang="0">
                  <a:pos x="162" y="670"/>
                </a:cxn>
                <a:cxn ang="0">
                  <a:pos x="162" y="83"/>
                </a:cxn>
                <a:cxn ang="0">
                  <a:pos x="115" y="102"/>
                </a:cxn>
                <a:cxn ang="0">
                  <a:pos x="71" y="110"/>
                </a:cxn>
                <a:cxn ang="0">
                  <a:pos x="29" y="113"/>
                </a:cxn>
                <a:cxn ang="0">
                  <a:pos x="0" y="116"/>
                </a:cxn>
                <a:cxn ang="0">
                  <a:pos x="0" y="73"/>
                </a:cxn>
                <a:cxn ang="0">
                  <a:pos x="29" y="73"/>
                </a:cxn>
                <a:cxn ang="0">
                  <a:pos x="63" y="70"/>
                </a:cxn>
                <a:cxn ang="0">
                  <a:pos x="102" y="65"/>
                </a:cxn>
                <a:cxn ang="0">
                  <a:pos x="144" y="51"/>
                </a:cxn>
                <a:cxn ang="0">
                  <a:pos x="183" y="30"/>
                </a:cxn>
                <a:cxn ang="0">
                  <a:pos x="220" y="0"/>
                </a:cxn>
              </a:cxnLst>
              <a:rect l="0" t="0" r="r" b="b"/>
              <a:pathLst>
                <a:path w="411" h="764">
                  <a:moveTo>
                    <a:pt x="220" y="0"/>
                  </a:moveTo>
                  <a:lnTo>
                    <a:pt x="233" y="0"/>
                  </a:lnTo>
                  <a:lnTo>
                    <a:pt x="241" y="0"/>
                  </a:lnTo>
                  <a:lnTo>
                    <a:pt x="249" y="3"/>
                  </a:lnTo>
                  <a:lnTo>
                    <a:pt x="251" y="6"/>
                  </a:lnTo>
                  <a:lnTo>
                    <a:pt x="254" y="14"/>
                  </a:lnTo>
                  <a:lnTo>
                    <a:pt x="257" y="22"/>
                  </a:lnTo>
                  <a:lnTo>
                    <a:pt x="257" y="33"/>
                  </a:lnTo>
                  <a:lnTo>
                    <a:pt x="257" y="670"/>
                  </a:lnTo>
                  <a:lnTo>
                    <a:pt x="257" y="683"/>
                  </a:lnTo>
                  <a:lnTo>
                    <a:pt x="259" y="697"/>
                  </a:lnTo>
                  <a:lnTo>
                    <a:pt x="264" y="708"/>
                  </a:lnTo>
                  <a:lnTo>
                    <a:pt x="278" y="713"/>
                  </a:lnTo>
                  <a:lnTo>
                    <a:pt x="296" y="718"/>
                  </a:lnTo>
                  <a:lnTo>
                    <a:pt x="327" y="724"/>
                  </a:lnTo>
                  <a:lnTo>
                    <a:pt x="369" y="724"/>
                  </a:lnTo>
                  <a:lnTo>
                    <a:pt x="411" y="724"/>
                  </a:lnTo>
                  <a:lnTo>
                    <a:pt x="411" y="764"/>
                  </a:lnTo>
                  <a:lnTo>
                    <a:pt x="390" y="764"/>
                  </a:lnTo>
                  <a:lnTo>
                    <a:pt x="356" y="764"/>
                  </a:lnTo>
                  <a:lnTo>
                    <a:pt x="314" y="761"/>
                  </a:lnTo>
                  <a:lnTo>
                    <a:pt x="270" y="761"/>
                  </a:lnTo>
                  <a:lnTo>
                    <a:pt x="233" y="758"/>
                  </a:lnTo>
                  <a:lnTo>
                    <a:pt x="209" y="758"/>
                  </a:lnTo>
                  <a:lnTo>
                    <a:pt x="181" y="758"/>
                  </a:lnTo>
                  <a:lnTo>
                    <a:pt x="144" y="761"/>
                  </a:lnTo>
                  <a:lnTo>
                    <a:pt x="99" y="761"/>
                  </a:lnTo>
                  <a:lnTo>
                    <a:pt x="60" y="764"/>
                  </a:lnTo>
                  <a:lnTo>
                    <a:pt x="26" y="764"/>
                  </a:lnTo>
                  <a:lnTo>
                    <a:pt x="8" y="764"/>
                  </a:lnTo>
                  <a:lnTo>
                    <a:pt x="8" y="724"/>
                  </a:lnTo>
                  <a:lnTo>
                    <a:pt x="50" y="724"/>
                  </a:lnTo>
                  <a:lnTo>
                    <a:pt x="92" y="724"/>
                  </a:lnTo>
                  <a:lnTo>
                    <a:pt x="123" y="718"/>
                  </a:lnTo>
                  <a:lnTo>
                    <a:pt x="141" y="713"/>
                  </a:lnTo>
                  <a:lnTo>
                    <a:pt x="154" y="708"/>
                  </a:lnTo>
                  <a:lnTo>
                    <a:pt x="160" y="697"/>
                  </a:lnTo>
                  <a:lnTo>
                    <a:pt x="162" y="683"/>
                  </a:lnTo>
                  <a:lnTo>
                    <a:pt x="162" y="670"/>
                  </a:lnTo>
                  <a:lnTo>
                    <a:pt x="162" y="83"/>
                  </a:lnTo>
                  <a:lnTo>
                    <a:pt x="115" y="102"/>
                  </a:lnTo>
                  <a:lnTo>
                    <a:pt x="71" y="110"/>
                  </a:lnTo>
                  <a:lnTo>
                    <a:pt x="29" y="113"/>
                  </a:lnTo>
                  <a:lnTo>
                    <a:pt x="0" y="116"/>
                  </a:lnTo>
                  <a:lnTo>
                    <a:pt x="0" y="73"/>
                  </a:lnTo>
                  <a:lnTo>
                    <a:pt x="29" y="73"/>
                  </a:lnTo>
                  <a:lnTo>
                    <a:pt x="63" y="70"/>
                  </a:lnTo>
                  <a:lnTo>
                    <a:pt x="102" y="65"/>
                  </a:lnTo>
                  <a:lnTo>
                    <a:pt x="144" y="51"/>
                  </a:lnTo>
                  <a:lnTo>
                    <a:pt x="183" y="30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0" name="Rectangle 36"/>
            <p:cNvSpPr>
              <a:spLocks noChangeArrowheads="1"/>
            </p:cNvSpPr>
            <p:nvPr/>
          </p:nvSpPr>
          <p:spPr bwMode="auto">
            <a:xfrm>
              <a:off x="3839" y="1190"/>
              <a:ext cx="1805" cy="77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1" name="Freeform 37"/>
            <p:cNvSpPr>
              <a:spLocks/>
            </p:cNvSpPr>
            <p:nvPr/>
          </p:nvSpPr>
          <p:spPr bwMode="auto">
            <a:xfrm>
              <a:off x="3905" y="1428"/>
              <a:ext cx="1058" cy="1109"/>
            </a:xfrm>
            <a:custGeom>
              <a:avLst/>
              <a:gdLst/>
              <a:ahLst/>
              <a:cxnLst>
                <a:cxn ang="0">
                  <a:pos x="1019" y="0"/>
                </a:cxn>
                <a:cxn ang="0">
                  <a:pos x="1042" y="0"/>
                </a:cxn>
                <a:cxn ang="0">
                  <a:pos x="1055" y="3"/>
                </a:cxn>
                <a:cxn ang="0">
                  <a:pos x="1058" y="14"/>
                </a:cxn>
                <a:cxn ang="0">
                  <a:pos x="1055" y="30"/>
                </a:cxn>
                <a:cxn ang="0">
                  <a:pos x="1053" y="38"/>
                </a:cxn>
                <a:cxn ang="0">
                  <a:pos x="435" y="1053"/>
                </a:cxn>
                <a:cxn ang="0">
                  <a:pos x="576" y="1039"/>
                </a:cxn>
                <a:cxn ang="0">
                  <a:pos x="681" y="999"/>
                </a:cxn>
                <a:cxn ang="0">
                  <a:pos x="754" y="932"/>
                </a:cxn>
                <a:cxn ang="0">
                  <a:pos x="809" y="836"/>
                </a:cxn>
                <a:cxn ang="0">
                  <a:pos x="854" y="715"/>
                </a:cxn>
                <a:cxn ang="0">
                  <a:pos x="862" y="694"/>
                </a:cxn>
                <a:cxn ang="0">
                  <a:pos x="867" y="680"/>
                </a:cxn>
                <a:cxn ang="0">
                  <a:pos x="875" y="675"/>
                </a:cxn>
                <a:cxn ang="0">
                  <a:pos x="888" y="675"/>
                </a:cxn>
                <a:cxn ang="0">
                  <a:pos x="898" y="683"/>
                </a:cxn>
                <a:cxn ang="0">
                  <a:pos x="901" y="694"/>
                </a:cxn>
                <a:cxn ang="0">
                  <a:pos x="898" y="710"/>
                </a:cxn>
                <a:cxn ang="0">
                  <a:pos x="783" y="1077"/>
                </a:cxn>
                <a:cxn ang="0">
                  <a:pos x="767" y="1104"/>
                </a:cxn>
                <a:cxn ang="0">
                  <a:pos x="733" y="1109"/>
                </a:cxn>
                <a:cxn ang="0">
                  <a:pos x="26" y="1109"/>
                </a:cxn>
                <a:cxn ang="0">
                  <a:pos x="10" y="1109"/>
                </a:cxn>
                <a:cxn ang="0">
                  <a:pos x="3" y="1101"/>
                </a:cxn>
                <a:cxn ang="0">
                  <a:pos x="0" y="1090"/>
                </a:cxn>
                <a:cxn ang="0">
                  <a:pos x="3" y="1080"/>
                </a:cxn>
                <a:cxn ang="0">
                  <a:pos x="5" y="1069"/>
                </a:cxn>
                <a:cxn ang="0">
                  <a:pos x="896" y="48"/>
                </a:cxn>
                <a:cxn ang="0">
                  <a:pos x="560" y="54"/>
                </a:cxn>
                <a:cxn ang="0">
                  <a:pos x="437" y="83"/>
                </a:cxn>
                <a:cxn ang="0">
                  <a:pos x="351" y="145"/>
                </a:cxn>
                <a:cxn ang="0">
                  <a:pos x="291" y="233"/>
                </a:cxn>
                <a:cxn ang="0">
                  <a:pos x="246" y="348"/>
                </a:cxn>
                <a:cxn ang="0">
                  <a:pos x="241" y="356"/>
                </a:cxn>
                <a:cxn ang="0">
                  <a:pos x="233" y="364"/>
                </a:cxn>
                <a:cxn ang="0">
                  <a:pos x="217" y="364"/>
                </a:cxn>
                <a:cxn ang="0">
                  <a:pos x="209" y="359"/>
                </a:cxn>
                <a:cxn ang="0">
                  <a:pos x="207" y="351"/>
                </a:cxn>
                <a:cxn ang="0">
                  <a:pos x="204" y="348"/>
                </a:cxn>
                <a:cxn ang="0">
                  <a:pos x="207" y="338"/>
                </a:cxn>
                <a:cxn ang="0">
                  <a:pos x="209" y="324"/>
                </a:cxn>
                <a:cxn ang="0">
                  <a:pos x="304" y="14"/>
                </a:cxn>
                <a:cxn ang="0">
                  <a:pos x="325" y="0"/>
                </a:cxn>
              </a:cxnLst>
              <a:rect l="0" t="0" r="r" b="b"/>
              <a:pathLst>
                <a:path w="1058" h="1109">
                  <a:moveTo>
                    <a:pt x="348" y="0"/>
                  </a:moveTo>
                  <a:lnTo>
                    <a:pt x="1019" y="0"/>
                  </a:lnTo>
                  <a:lnTo>
                    <a:pt x="1032" y="0"/>
                  </a:lnTo>
                  <a:lnTo>
                    <a:pt x="1042" y="0"/>
                  </a:lnTo>
                  <a:lnTo>
                    <a:pt x="1050" y="0"/>
                  </a:lnTo>
                  <a:lnTo>
                    <a:pt x="1055" y="3"/>
                  </a:lnTo>
                  <a:lnTo>
                    <a:pt x="1058" y="8"/>
                  </a:lnTo>
                  <a:lnTo>
                    <a:pt x="1058" y="14"/>
                  </a:lnTo>
                  <a:lnTo>
                    <a:pt x="1058" y="22"/>
                  </a:lnTo>
                  <a:lnTo>
                    <a:pt x="1055" y="30"/>
                  </a:lnTo>
                  <a:lnTo>
                    <a:pt x="1053" y="38"/>
                  </a:lnTo>
                  <a:lnTo>
                    <a:pt x="1053" y="38"/>
                  </a:lnTo>
                  <a:lnTo>
                    <a:pt x="165" y="1053"/>
                  </a:lnTo>
                  <a:lnTo>
                    <a:pt x="435" y="1053"/>
                  </a:lnTo>
                  <a:lnTo>
                    <a:pt x="511" y="1050"/>
                  </a:lnTo>
                  <a:lnTo>
                    <a:pt x="576" y="1039"/>
                  </a:lnTo>
                  <a:lnTo>
                    <a:pt x="634" y="1023"/>
                  </a:lnTo>
                  <a:lnTo>
                    <a:pt x="681" y="999"/>
                  </a:lnTo>
                  <a:lnTo>
                    <a:pt x="720" y="967"/>
                  </a:lnTo>
                  <a:lnTo>
                    <a:pt x="754" y="932"/>
                  </a:lnTo>
                  <a:lnTo>
                    <a:pt x="783" y="887"/>
                  </a:lnTo>
                  <a:lnTo>
                    <a:pt x="809" y="836"/>
                  </a:lnTo>
                  <a:lnTo>
                    <a:pt x="833" y="780"/>
                  </a:lnTo>
                  <a:lnTo>
                    <a:pt x="854" y="715"/>
                  </a:lnTo>
                  <a:lnTo>
                    <a:pt x="859" y="702"/>
                  </a:lnTo>
                  <a:lnTo>
                    <a:pt x="862" y="694"/>
                  </a:lnTo>
                  <a:lnTo>
                    <a:pt x="864" y="686"/>
                  </a:lnTo>
                  <a:lnTo>
                    <a:pt x="867" y="680"/>
                  </a:lnTo>
                  <a:lnTo>
                    <a:pt x="872" y="678"/>
                  </a:lnTo>
                  <a:lnTo>
                    <a:pt x="875" y="675"/>
                  </a:lnTo>
                  <a:lnTo>
                    <a:pt x="880" y="675"/>
                  </a:lnTo>
                  <a:lnTo>
                    <a:pt x="888" y="675"/>
                  </a:lnTo>
                  <a:lnTo>
                    <a:pt x="893" y="680"/>
                  </a:lnTo>
                  <a:lnTo>
                    <a:pt x="898" y="683"/>
                  </a:lnTo>
                  <a:lnTo>
                    <a:pt x="901" y="689"/>
                  </a:lnTo>
                  <a:lnTo>
                    <a:pt x="901" y="694"/>
                  </a:lnTo>
                  <a:lnTo>
                    <a:pt x="898" y="702"/>
                  </a:lnTo>
                  <a:lnTo>
                    <a:pt x="898" y="710"/>
                  </a:lnTo>
                  <a:lnTo>
                    <a:pt x="896" y="718"/>
                  </a:lnTo>
                  <a:lnTo>
                    <a:pt x="783" y="1077"/>
                  </a:lnTo>
                  <a:lnTo>
                    <a:pt x="778" y="1096"/>
                  </a:lnTo>
                  <a:lnTo>
                    <a:pt x="767" y="1104"/>
                  </a:lnTo>
                  <a:lnTo>
                    <a:pt x="754" y="1109"/>
                  </a:lnTo>
                  <a:lnTo>
                    <a:pt x="733" y="1109"/>
                  </a:lnTo>
                  <a:lnTo>
                    <a:pt x="39" y="1109"/>
                  </a:lnTo>
                  <a:lnTo>
                    <a:pt x="26" y="1109"/>
                  </a:lnTo>
                  <a:lnTo>
                    <a:pt x="16" y="1109"/>
                  </a:lnTo>
                  <a:lnTo>
                    <a:pt x="10" y="1109"/>
                  </a:lnTo>
                  <a:lnTo>
                    <a:pt x="5" y="1106"/>
                  </a:lnTo>
                  <a:lnTo>
                    <a:pt x="3" y="1101"/>
                  </a:lnTo>
                  <a:lnTo>
                    <a:pt x="0" y="1096"/>
                  </a:lnTo>
                  <a:lnTo>
                    <a:pt x="0" y="1090"/>
                  </a:lnTo>
                  <a:lnTo>
                    <a:pt x="3" y="1085"/>
                  </a:lnTo>
                  <a:lnTo>
                    <a:pt x="3" y="1080"/>
                  </a:lnTo>
                  <a:lnTo>
                    <a:pt x="5" y="1072"/>
                  </a:lnTo>
                  <a:lnTo>
                    <a:pt x="5" y="1069"/>
                  </a:lnTo>
                  <a:lnTo>
                    <a:pt x="5" y="1066"/>
                  </a:lnTo>
                  <a:lnTo>
                    <a:pt x="896" y="48"/>
                  </a:lnTo>
                  <a:lnTo>
                    <a:pt x="639" y="48"/>
                  </a:lnTo>
                  <a:lnTo>
                    <a:pt x="560" y="54"/>
                  </a:lnTo>
                  <a:lnTo>
                    <a:pt x="495" y="64"/>
                  </a:lnTo>
                  <a:lnTo>
                    <a:pt x="437" y="83"/>
                  </a:lnTo>
                  <a:lnTo>
                    <a:pt x="390" y="110"/>
                  </a:lnTo>
                  <a:lnTo>
                    <a:pt x="351" y="145"/>
                  </a:lnTo>
                  <a:lnTo>
                    <a:pt x="319" y="185"/>
                  </a:lnTo>
                  <a:lnTo>
                    <a:pt x="291" y="233"/>
                  </a:lnTo>
                  <a:lnTo>
                    <a:pt x="267" y="287"/>
                  </a:lnTo>
                  <a:lnTo>
                    <a:pt x="246" y="348"/>
                  </a:lnTo>
                  <a:lnTo>
                    <a:pt x="243" y="351"/>
                  </a:lnTo>
                  <a:lnTo>
                    <a:pt x="241" y="356"/>
                  </a:lnTo>
                  <a:lnTo>
                    <a:pt x="238" y="362"/>
                  </a:lnTo>
                  <a:lnTo>
                    <a:pt x="233" y="364"/>
                  </a:lnTo>
                  <a:lnTo>
                    <a:pt x="225" y="364"/>
                  </a:lnTo>
                  <a:lnTo>
                    <a:pt x="217" y="364"/>
                  </a:lnTo>
                  <a:lnTo>
                    <a:pt x="212" y="362"/>
                  </a:lnTo>
                  <a:lnTo>
                    <a:pt x="209" y="359"/>
                  </a:lnTo>
                  <a:lnTo>
                    <a:pt x="207" y="354"/>
                  </a:lnTo>
                  <a:lnTo>
                    <a:pt x="207" y="351"/>
                  </a:lnTo>
                  <a:lnTo>
                    <a:pt x="207" y="348"/>
                  </a:lnTo>
                  <a:lnTo>
                    <a:pt x="204" y="348"/>
                  </a:lnTo>
                  <a:lnTo>
                    <a:pt x="207" y="343"/>
                  </a:lnTo>
                  <a:lnTo>
                    <a:pt x="207" y="338"/>
                  </a:lnTo>
                  <a:lnTo>
                    <a:pt x="209" y="332"/>
                  </a:lnTo>
                  <a:lnTo>
                    <a:pt x="209" y="324"/>
                  </a:lnTo>
                  <a:lnTo>
                    <a:pt x="298" y="30"/>
                  </a:lnTo>
                  <a:lnTo>
                    <a:pt x="304" y="14"/>
                  </a:lnTo>
                  <a:lnTo>
                    <a:pt x="312" y="3"/>
                  </a:lnTo>
                  <a:lnTo>
                    <a:pt x="325" y="0"/>
                  </a:lnTo>
                  <a:lnTo>
                    <a:pt x="34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2" name="Freeform 38"/>
            <p:cNvSpPr>
              <a:spLocks/>
            </p:cNvSpPr>
            <p:nvPr/>
          </p:nvSpPr>
          <p:spPr bwMode="auto">
            <a:xfrm>
              <a:off x="4979" y="2009"/>
              <a:ext cx="500" cy="764"/>
            </a:xfrm>
            <a:custGeom>
              <a:avLst/>
              <a:gdLst/>
              <a:ahLst/>
              <a:cxnLst>
                <a:cxn ang="0">
                  <a:pos x="293" y="6"/>
                </a:cxn>
                <a:cxn ang="0">
                  <a:pos x="398" y="43"/>
                </a:cxn>
                <a:cxn ang="0">
                  <a:pos x="471" y="118"/>
                </a:cxn>
                <a:cxn ang="0">
                  <a:pos x="500" y="225"/>
                </a:cxn>
                <a:cxn ang="0">
                  <a:pos x="474" y="322"/>
                </a:cxn>
                <a:cxn ang="0">
                  <a:pos x="416" y="402"/>
                </a:cxn>
                <a:cxn ang="0">
                  <a:pos x="338" y="472"/>
                </a:cxn>
                <a:cxn ang="0">
                  <a:pos x="283" y="515"/>
                </a:cxn>
                <a:cxn ang="0">
                  <a:pos x="228" y="563"/>
                </a:cxn>
                <a:cxn ang="0">
                  <a:pos x="157" y="624"/>
                </a:cxn>
                <a:cxn ang="0">
                  <a:pos x="319" y="667"/>
                </a:cxn>
                <a:cxn ang="0">
                  <a:pos x="361" y="667"/>
                </a:cxn>
                <a:cxn ang="0">
                  <a:pos x="416" y="662"/>
                </a:cxn>
                <a:cxn ang="0">
                  <a:pos x="440" y="646"/>
                </a:cxn>
                <a:cxn ang="0">
                  <a:pos x="453" y="600"/>
                </a:cxn>
                <a:cxn ang="0">
                  <a:pos x="458" y="555"/>
                </a:cxn>
                <a:cxn ang="0">
                  <a:pos x="500" y="555"/>
                </a:cxn>
                <a:cxn ang="0">
                  <a:pos x="0" y="764"/>
                </a:cxn>
                <a:cxn ang="0">
                  <a:pos x="0" y="734"/>
                </a:cxn>
                <a:cxn ang="0">
                  <a:pos x="10" y="718"/>
                </a:cxn>
                <a:cxn ang="0">
                  <a:pos x="303" y="421"/>
                </a:cxn>
                <a:cxn ang="0">
                  <a:pos x="348" y="357"/>
                </a:cxn>
                <a:cxn ang="0">
                  <a:pos x="385" y="274"/>
                </a:cxn>
                <a:cxn ang="0">
                  <a:pos x="385" y="185"/>
                </a:cxn>
                <a:cxn ang="0">
                  <a:pos x="356" y="113"/>
                </a:cxn>
                <a:cxn ang="0">
                  <a:pos x="301" y="62"/>
                </a:cxn>
                <a:cxn ang="0">
                  <a:pos x="217" y="41"/>
                </a:cxn>
                <a:cxn ang="0">
                  <a:pos x="159" y="51"/>
                </a:cxn>
                <a:cxn ang="0">
                  <a:pos x="99" y="83"/>
                </a:cxn>
                <a:cxn ang="0">
                  <a:pos x="55" y="148"/>
                </a:cxn>
                <a:cxn ang="0">
                  <a:pos x="97" y="158"/>
                </a:cxn>
                <a:cxn ang="0">
                  <a:pos x="115" y="185"/>
                </a:cxn>
                <a:cxn ang="0">
                  <a:pos x="118" y="209"/>
                </a:cxn>
                <a:cxn ang="0">
                  <a:pos x="99" y="255"/>
                </a:cxn>
                <a:cxn ang="0">
                  <a:pos x="60" y="271"/>
                </a:cxn>
                <a:cxn ang="0">
                  <a:pos x="39" y="268"/>
                </a:cxn>
                <a:cxn ang="0">
                  <a:pos x="13" y="249"/>
                </a:cxn>
                <a:cxn ang="0">
                  <a:pos x="0" y="207"/>
                </a:cxn>
                <a:cxn ang="0">
                  <a:pos x="21" y="118"/>
                </a:cxn>
                <a:cxn ang="0">
                  <a:pos x="83" y="46"/>
                </a:cxn>
                <a:cxn ang="0">
                  <a:pos x="178" y="6"/>
                </a:cxn>
              </a:cxnLst>
              <a:rect l="0" t="0" r="r" b="b"/>
              <a:pathLst>
                <a:path w="500" h="764">
                  <a:moveTo>
                    <a:pt x="233" y="0"/>
                  </a:moveTo>
                  <a:lnTo>
                    <a:pt x="293" y="6"/>
                  </a:lnTo>
                  <a:lnTo>
                    <a:pt x="351" y="19"/>
                  </a:lnTo>
                  <a:lnTo>
                    <a:pt x="398" y="43"/>
                  </a:lnTo>
                  <a:lnTo>
                    <a:pt x="440" y="78"/>
                  </a:lnTo>
                  <a:lnTo>
                    <a:pt x="471" y="118"/>
                  </a:lnTo>
                  <a:lnTo>
                    <a:pt x="492" y="169"/>
                  </a:lnTo>
                  <a:lnTo>
                    <a:pt x="500" y="225"/>
                  </a:lnTo>
                  <a:lnTo>
                    <a:pt x="492" y="276"/>
                  </a:lnTo>
                  <a:lnTo>
                    <a:pt x="474" y="322"/>
                  </a:lnTo>
                  <a:lnTo>
                    <a:pt x="448" y="365"/>
                  </a:lnTo>
                  <a:lnTo>
                    <a:pt x="416" y="402"/>
                  </a:lnTo>
                  <a:lnTo>
                    <a:pt x="377" y="440"/>
                  </a:lnTo>
                  <a:lnTo>
                    <a:pt x="338" y="472"/>
                  </a:lnTo>
                  <a:lnTo>
                    <a:pt x="309" y="496"/>
                  </a:lnTo>
                  <a:lnTo>
                    <a:pt x="283" y="515"/>
                  </a:lnTo>
                  <a:lnTo>
                    <a:pt x="256" y="539"/>
                  </a:lnTo>
                  <a:lnTo>
                    <a:pt x="228" y="563"/>
                  </a:lnTo>
                  <a:lnTo>
                    <a:pt x="196" y="590"/>
                  </a:lnTo>
                  <a:lnTo>
                    <a:pt x="157" y="624"/>
                  </a:lnTo>
                  <a:lnTo>
                    <a:pt x="112" y="667"/>
                  </a:lnTo>
                  <a:lnTo>
                    <a:pt x="319" y="667"/>
                  </a:lnTo>
                  <a:lnTo>
                    <a:pt x="335" y="667"/>
                  </a:lnTo>
                  <a:lnTo>
                    <a:pt x="361" y="667"/>
                  </a:lnTo>
                  <a:lnTo>
                    <a:pt x="393" y="665"/>
                  </a:lnTo>
                  <a:lnTo>
                    <a:pt x="416" y="662"/>
                  </a:lnTo>
                  <a:lnTo>
                    <a:pt x="432" y="659"/>
                  </a:lnTo>
                  <a:lnTo>
                    <a:pt x="440" y="646"/>
                  </a:lnTo>
                  <a:lnTo>
                    <a:pt x="445" y="624"/>
                  </a:lnTo>
                  <a:lnTo>
                    <a:pt x="453" y="600"/>
                  </a:lnTo>
                  <a:lnTo>
                    <a:pt x="455" y="574"/>
                  </a:lnTo>
                  <a:lnTo>
                    <a:pt x="458" y="555"/>
                  </a:lnTo>
                  <a:lnTo>
                    <a:pt x="500" y="555"/>
                  </a:lnTo>
                  <a:lnTo>
                    <a:pt x="500" y="555"/>
                  </a:lnTo>
                  <a:lnTo>
                    <a:pt x="463" y="764"/>
                  </a:lnTo>
                  <a:lnTo>
                    <a:pt x="0" y="764"/>
                  </a:lnTo>
                  <a:lnTo>
                    <a:pt x="0" y="745"/>
                  </a:lnTo>
                  <a:lnTo>
                    <a:pt x="0" y="734"/>
                  </a:lnTo>
                  <a:lnTo>
                    <a:pt x="5" y="726"/>
                  </a:lnTo>
                  <a:lnTo>
                    <a:pt x="10" y="718"/>
                  </a:lnTo>
                  <a:lnTo>
                    <a:pt x="283" y="445"/>
                  </a:lnTo>
                  <a:lnTo>
                    <a:pt x="303" y="421"/>
                  </a:lnTo>
                  <a:lnTo>
                    <a:pt x="327" y="391"/>
                  </a:lnTo>
                  <a:lnTo>
                    <a:pt x="348" y="357"/>
                  </a:lnTo>
                  <a:lnTo>
                    <a:pt x="369" y="316"/>
                  </a:lnTo>
                  <a:lnTo>
                    <a:pt x="385" y="274"/>
                  </a:lnTo>
                  <a:lnTo>
                    <a:pt x="390" y="225"/>
                  </a:lnTo>
                  <a:lnTo>
                    <a:pt x="385" y="185"/>
                  </a:lnTo>
                  <a:lnTo>
                    <a:pt x="374" y="148"/>
                  </a:lnTo>
                  <a:lnTo>
                    <a:pt x="356" y="113"/>
                  </a:lnTo>
                  <a:lnTo>
                    <a:pt x="332" y="83"/>
                  </a:lnTo>
                  <a:lnTo>
                    <a:pt x="301" y="62"/>
                  </a:lnTo>
                  <a:lnTo>
                    <a:pt x="262" y="46"/>
                  </a:lnTo>
                  <a:lnTo>
                    <a:pt x="217" y="41"/>
                  </a:lnTo>
                  <a:lnTo>
                    <a:pt x="188" y="43"/>
                  </a:lnTo>
                  <a:lnTo>
                    <a:pt x="159" y="51"/>
                  </a:lnTo>
                  <a:lnTo>
                    <a:pt x="128" y="65"/>
                  </a:lnTo>
                  <a:lnTo>
                    <a:pt x="99" y="83"/>
                  </a:lnTo>
                  <a:lnTo>
                    <a:pt x="73" y="110"/>
                  </a:lnTo>
                  <a:lnTo>
                    <a:pt x="55" y="148"/>
                  </a:lnTo>
                  <a:lnTo>
                    <a:pt x="78" y="150"/>
                  </a:lnTo>
                  <a:lnTo>
                    <a:pt x="97" y="158"/>
                  </a:lnTo>
                  <a:lnTo>
                    <a:pt x="107" y="172"/>
                  </a:lnTo>
                  <a:lnTo>
                    <a:pt x="115" y="185"/>
                  </a:lnTo>
                  <a:lnTo>
                    <a:pt x="118" y="199"/>
                  </a:lnTo>
                  <a:lnTo>
                    <a:pt x="118" y="209"/>
                  </a:lnTo>
                  <a:lnTo>
                    <a:pt x="112" y="236"/>
                  </a:lnTo>
                  <a:lnTo>
                    <a:pt x="99" y="255"/>
                  </a:lnTo>
                  <a:lnTo>
                    <a:pt x="81" y="266"/>
                  </a:lnTo>
                  <a:lnTo>
                    <a:pt x="60" y="271"/>
                  </a:lnTo>
                  <a:lnTo>
                    <a:pt x="49" y="271"/>
                  </a:lnTo>
                  <a:lnTo>
                    <a:pt x="39" y="268"/>
                  </a:lnTo>
                  <a:lnTo>
                    <a:pt x="26" y="260"/>
                  </a:lnTo>
                  <a:lnTo>
                    <a:pt x="13" y="249"/>
                  </a:lnTo>
                  <a:lnTo>
                    <a:pt x="2" y="231"/>
                  </a:lnTo>
                  <a:lnTo>
                    <a:pt x="0" y="207"/>
                  </a:lnTo>
                  <a:lnTo>
                    <a:pt x="5" y="161"/>
                  </a:lnTo>
                  <a:lnTo>
                    <a:pt x="21" y="118"/>
                  </a:lnTo>
                  <a:lnTo>
                    <a:pt x="47" y="81"/>
                  </a:lnTo>
                  <a:lnTo>
                    <a:pt x="83" y="46"/>
                  </a:lnTo>
                  <a:lnTo>
                    <a:pt x="125" y="22"/>
                  </a:lnTo>
                  <a:lnTo>
                    <a:pt x="178" y="6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3" name="Freeform 39"/>
            <p:cNvSpPr>
              <a:spLocks/>
            </p:cNvSpPr>
            <p:nvPr/>
          </p:nvSpPr>
          <p:spPr bwMode="auto">
            <a:xfrm>
              <a:off x="6191" y="1661"/>
              <a:ext cx="975" cy="940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37" y="0"/>
                </a:cxn>
                <a:cxn ang="0">
                  <a:pos x="42" y="0"/>
                </a:cxn>
                <a:cxn ang="0">
                  <a:pos x="45" y="3"/>
                </a:cxn>
                <a:cxn ang="0">
                  <a:pos x="53" y="6"/>
                </a:cxn>
                <a:cxn ang="0">
                  <a:pos x="60" y="11"/>
                </a:cxn>
                <a:cxn ang="0">
                  <a:pos x="943" y="434"/>
                </a:cxn>
                <a:cxn ang="0">
                  <a:pos x="954" y="439"/>
                </a:cxn>
                <a:cxn ang="0">
                  <a:pos x="959" y="442"/>
                </a:cxn>
                <a:cxn ang="0">
                  <a:pos x="967" y="447"/>
                </a:cxn>
                <a:cxn ang="0">
                  <a:pos x="969" y="453"/>
                </a:cxn>
                <a:cxn ang="0">
                  <a:pos x="972" y="461"/>
                </a:cxn>
                <a:cxn ang="0">
                  <a:pos x="975" y="469"/>
                </a:cxn>
                <a:cxn ang="0">
                  <a:pos x="972" y="480"/>
                </a:cxn>
                <a:cxn ang="0">
                  <a:pos x="969" y="488"/>
                </a:cxn>
                <a:cxn ang="0">
                  <a:pos x="967" y="493"/>
                </a:cxn>
                <a:cxn ang="0">
                  <a:pos x="959" y="498"/>
                </a:cxn>
                <a:cxn ang="0">
                  <a:pos x="954" y="501"/>
                </a:cxn>
                <a:cxn ang="0">
                  <a:pos x="943" y="506"/>
                </a:cxn>
                <a:cxn ang="0">
                  <a:pos x="60" y="930"/>
                </a:cxn>
                <a:cxn ang="0">
                  <a:pos x="53" y="935"/>
                </a:cxn>
                <a:cxn ang="0">
                  <a:pos x="45" y="938"/>
                </a:cxn>
                <a:cxn ang="0">
                  <a:pos x="42" y="940"/>
                </a:cxn>
                <a:cxn ang="0">
                  <a:pos x="37" y="940"/>
                </a:cxn>
                <a:cxn ang="0">
                  <a:pos x="34" y="940"/>
                </a:cxn>
                <a:cxn ang="0">
                  <a:pos x="34" y="940"/>
                </a:cxn>
                <a:cxn ang="0">
                  <a:pos x="24" y="940"/>
                </a:cxn>
                <a:cxn ang="0">
                  <a:pos x="16" y="935"/>
                </a:cxn>
                <a:cxn ang="0">
                  <a:pos x="8" y="930"/>
                </a:cxn>
                <a:cxn ang="0">
                  <a:pos x="3" y="919"/>
                </a:cxn>
                <a:cxn ang="0">
                  <a:pos x="0" y="911"/>
                </a:cxn>
                <a:cxn ang="0">
                  <a:pos x="3" y="903"/>
                </a:cxn>
                <a:cxn ang="0">
                  <a:pos x="5" y="895"/>
                </a:cxn>
                <a:cxn ang="0">
                  <a:pos x="11" y="887"/>
                </a:cxn>
                <a:cxn ang="0">
                  <a:pos x="19" y="881"/>
                </a:cxn>
                <a:cxn ang="0">
                  <a:pos x="32" y="873"/>
                </a:cxn>
                <a:cxn ang="0">
                  <a:pos x="867" y="469"/>
                </a:cxn>
                <a:cxn ang="0">
                  <a:pos x="32" y="67"/>
                </a:cxn>
                <a:cxn ang="0">
                  <a:pos x="19" y="59"/>
                </a:cxn>
                <a:cxn ang="0">
                  <a:pos x="11" y="54"/>
                </a:cxn>
                <a:cxn ang="0">
                  <a:pos x="5" y="46"/>
                </a:cxn>
                <a:cxn ang="0">
                  <a:pos x="3" y="40"/>
                </a:cxn>
                <a:cxn ang="0">
                  <a:pos x="0" y="30"/>
                </a:cxn>
                <a:cxn ang="0">
                  <a:pos x="3" y="19"/>
                </a:cxn>
                <a:cxn ang="0">
                  <a:pos x="8" y="11"/>
                </a:cxn>
                <a:cxn ang="0">
                  <a:pos x="16" y="6"/>
                </a:cxn>
                <a:cxn ang="0">
                  <a:pos x="24" y="0"/>
                </a:cxn>
                <a:cxn ang="0">
                  <a:pos x="34" y="0"/>
                </a:cxn>
              </a:cxnLst>
              <a:rect l="0" t="0" r="r" b="b"/>
              <a:pathLst>
                <a:path w="975" h="940">
                  <a:moveTo>
                    <a:pt x="34" y="0"/>
                  </a:moveTo>
                  <a:lnTo>
                    <a:pt x="34" y="0"/>
                  </a:lnTo>
                  <a:lnTo>
                    <a:pt x="37" y="0"/>
                  </a:lnTo>
                  <a:lnTo>
                    <a:pt x="42" y="0"/>
                  </a:lnTo>
                  <a:lnTo>
                    <a:pt x="45" y="3"/>
                  </a:lnTo>
                  <a:lnTo>
                    <a:pt x="53" y="6"/>
                  </a:lnTo>
                  <a:lnTo>
                    <a:pt x="60" y="11"/>
                  </a:lnTo>
                  <a:lnTo>
                    <a:pt x="943" y="434"/>
                  </a:lnTo>
                  <a:lnTo>
                    <a:pt x="954" y="439"/>
                  </a:lnTo>
                  <a:lnTo>
                    <a:pt x="959" y="442"/>
                  </a:lnTo>
                  <a:lnTo>
                    <a:pt x="967" y="447"/>
                  </a:lnTo>
                  <a:lnTo>
                    <a:pt x="969" y="453"/>
                  </a:lnTo>
                  <a:lnTo>
                    <a:pt x="972" y="461"/>
                  </a:lnTo>
                  <a:lnTo>
                    <a:pt x="975" y="469"/>
                  </a:lnTo>
                  <a:lnTo>
                    <a:pt x="972" y="480"/>
                  </a:lnTo>
                  <a:lnTo>
                    <a:pt x="969" y="488"/>
                  </a:lnTo>
                  <a:lnTo>
                    <a:pt x="967" y="493"/>
                  </a:lnTo>
                  <a:lnTo>
                    <a:pt x="959" y="498"/>
                  </a:lnTo>
                  <a:lnTo>
                    <a:pt x="954" y="501"/>
                  </a:lnTo>
                  <a:lnTo>
                    <a:pt x="943" y="506"/>
                  </a:lnTo>
                  <a:lnTo>
                    <a:pt x="60" y="930"/>
                  </a:lnTo>
                  <a:lnTo>
                    <a:pt x="53" y="935"/>
                  </a:lnTo>
                  <a:lnTo>
                    <a:pt x="45" y="938"/>
                  </a:lnTo>
                  <a:lnTo>
                    <a:pt x="42" y="940"/>
                  </a:lnTo>
                  <a:lnTo>
                    <a:pt x="37" y="940"/>
                  </a:lnTo>
                  <a:lnTo>
                    <a:pt x="34" y="940"/>
                  </a:lnTo>
                  <a:lnTo>
                    <a:pt x="34" y="940"/>
                  </a:lnTo>
                  <a:lnTo>
                    <a:pt x="24" y="940"/>
                  </a:lnTo>
                  <a:lnTo>
                    <a:pt x="16" y="935"/>
                  </a:lnTo>
                  <a:lnTo>
                    <a:pt x="8" y="930"/>
                  </a:lnTo>
                  <a:lnTo>
                    <a:pt x="3" y="919"/>
                  </a:lnTo>
                  <a:lnTo>
                    <a:pt x="0" y="911"/>
                  </a:lnTo>
                  <a:lnTo>
                    <a:pt x="3" y="903"/>
                  </a:lnTo>
                  <a:lnTo>
                    <a:pt x="5" y="895"/>
                  </a:lnTo>
                  <a:lnTo>
                    <a:pt x="11" y="887"/>
                  </a:lnTo>
                  <a:lnTo>
                    <a:pt x="19" y="881"/>
                  </a:lnTo>
                  <a:lnTo>
                    <a:pt x="32" y="873"/>
                  </a:lnTo>
                  <a:lnTo>
                    <a:pt x="867" y="469"/>
                  </a:lnTo>
                  <a:lnTo>
                    <a:pt x="32" y="67"/>
                  </a:lnTo>
                  <a:lnTo>
                    <a:pt x="19" y="59"/>
                  </a:lnTo>
                  <a:lnTo>
                    <a:pt x="11" y="54"/>
                  </a:lnTo>
                  <a:lnTo>
                    <a:pt x="5" y="46"/>
                  </a:lnTo>
                  <a:lnTo>
                    <a:pt x="3" y="40"/>
                  </a:lnTo>
                  <a:lnTo>
                    <a:pt x="0" y="30"/>
                  </a:lnTo>
                  <a:lnTo>
                    <a:pt x="3" y="19"/>
                  </a:lnTo>
                  <a:lnTo>
                    <a:pt x="8" y="11"/>
                  </a:lnTo>
                  <a:lnTo>
                    <a:pt x="16" y="6"/>
                  </a:lnTo>
                  <a:lnTo>
                    <a:pt x="2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4" name="Freeform 40"/>
            <p:cNvSpPr>
              <a:spLocks noEditPoints="1"/>
            </p:cNvSpPr>
            <p:nvPr/>
          </p:nvSpPr>
          <p:spPr bwMode="auto">
            <a:xfrm>
              <a:off x="7812" y="1455"/>
              <a:ext cx="671" cy="1120"/>
            </a:xfrm>
            <a:custGeom>
              <a:avLst/>
              <a:gdLst/>
              <a:ahLst/>
              <a:cxnLst>
                <a:cxn ang="0">
                  <a:pos x="320" y="37"/>
                </a:cxn>
                <a:cxn ang="0">
                  <a:pos x="275" y="48"/>
                </a:cxn>
                <a:cxn ang="0">
                  <a:pos x="223" y="78"/>
                </a:cxn>
                <a:cxn ang="0">
                  <a:pos x="176" y="139"/>
                </a:cxn>
                <a:cxn ang="0">
                  <a:pos x="144" y="244"/>
                </a:cxn>
                <a:cxn ang="0">
                  <a:pos x="134" y="386"/>
                </a:cxn>
                <a:cxn ang="0">
                  <a:pos x="134" y="544"/>
                </a:cxn>
                <a:cxn ang="0">
                  <a:pos x="134" y="678"/>
                </a:cxn>
                <a:cxn ang="0">
                  <a:pos x="142" y="822"/>
                </a:cxn>
                <a:cxn ang="0">
                  <a:pos x="163" y="940"/>
                </a:cxn>
                <a:cxn ang="0">
                  <a:pos x="205" y="1018"/>
                </a:cxn>
                <a:cxn ang="0">
                  <a:pos x="257" y="1061"/>
                </a:cxn>
                <a:cxn ang="0">
                  <a:pos x="309" y="1082"/>
                </a:cxn>
                <a:cxn ang="0">
                  <a:pos x="336" y="1082"/>
                </a:cxn>
                <a:cxn ang="0">
                  <a:pos x="398" y="1069"/>
                </a:cxn>
                <a:cxn ang="0">
                  <a:pos x="459" y="1026"/>
                </a:cxn>
                <a:cxn ang="0">
                  <a:pos x="506" y="940"/>
                </a:cxn>
                <a:cxn ang="0">
                  <a:pos x="532" y="774"/>
                </a:cxn>
                <a:cxn ang="0">
                  <a:pos x="537" y="544"/>
                </a:cxn>
                <a:cxn ang="0">
                  <a:pos x="537" y="380"/>
                </a:cxn>
                <a:cxn ang="0">
                  <a:pos x="524" y="225"/>
                </a:cxn>
                <a:cxn ang="0">
                  <a:pos x="488" y="128"/>
                </a:cxn>
                <a:cxn ang="0">
                  <a:pos x="438" y="72"/>
                </a:cxn>
                <a:cxn ang="0">
                  <a:pos x="383" y="43"/>
                </a:cxn>
                <a:cxn ang="0">
                  <a:pos x="336" y="37"/>
                </a:cxn>
                <a:cxn ang="0">
                  <a:pos x="364" y="3"/>
                </a:cxn>
                <a:cxn ang="0">
                  <a:pos x="433" y="19"/>
                </a:cxn>
                <a:cxn ang="0">
                  <a:pos x="506" y="56"/>
                </a:cxn>
                <a:cxn ang="0">
                  <a:pos x="577" y="131"/>
                </a:cxn>
                <a:cxn ang="0">
                  <a:pos x="634" y="257"/>
                </a:cxn>
                <a:cxn ang="0">
                  <a:pos x="663" y="407"/>
                </a:cxn>
                <a:cxn ang="0">
                  <a:pos x="671" y="562"/>
                </a:cxn>
                <a:cxn ang="0">
                  <a:pos x="668" y="640"/>
                </a:cxn>
                <a:cxn ang="0">
                  <a:pos x="655" y="790"/>
                </a:cxn>
                <a:cxn ang="0">
                  <a:pos x="611" y="929"/>
                </a:cxn>
                <a:cxn ang="0">
                  <a:pos x="540" y="1034"/>
                </a:cxn>
                <a:cxn ang="0">
                  <a:pos x="456" y="1093"/>
                </a:cxn>
                <a:cxn ang="0">
                  <a:pos x="375" y="1117"/>
                </a:cxn>
                <a:cxn ang="0">
                  <a:pos x="299" y="1117"/>
                </a:cxn>
                <a:cxn ang="0">
                  <a:pos x="220" y="1095"/>
                </a:cxn>
                <a:cxn ang="0">
                  <a:pos x="139" y="1045"/>
                </a:cxn>
                <a:cxn ang="0">
                  <a:pos x="71" y="956"/>
                </a:cxn>
                <a:cxn ang="0">
                  <a:pos x="19" y="798"/>
                </a:cxn>
                <a:cxn ang="0">
                  <a:pos x="0" y="637"/>
                </a:cxn>
                <a:cxn ang="0">
                  <a:pos x="0" y="485"/>
                </a:cxn>
                <a:cxn ang="0">
                  <a:pos x="16" y="335"/>
                </a:cxn>
                <a:cxn ang="0">
                  <a:pos x="58" y="193"/>
                </a:cxn>
                <a:cxn ang="0">
                  <a:pos x="123" y="88"/>
                </a:cxn>
                <a:cxn ang="0">
                  <a:pos x="207" y="29"/>
                </a:cxn>
                <a:cxn ang="0">
                  <a:pos x="294" y="3"/>
                </a:cxn>
              </a:cxnLst>
              <a:rect l="0" t="0" r="r" b="b"/>
              <a:pathLst>
                <a:path w="671" h="1120">
                  <a:moveTo>
                    <a:pt x="336" y="37"/>
                  </a:moveTo>
                  <a:lnTo>
                    <a:pt x="320" y="37"/>
                  </a:lnTo>
                  <a:lnTo>
                    <a:pt x="299" y="40"/>
                  </a:lnTo>
                  <a:lnTo>
                    <a:pt x="275" y="48"/>
                  </a:lnTo>
                  <a:lnTo>
                    <a:pt x="249" y="59"/>
                  </a:lnTo>
                  <a:lnTo>
                    <a:pt x="223" y="78"/>
                  </a:lnTo>
                  <a:lnTo>
                    <a:pt x="199" y="104"/>
                  </a:lnTo>
                  <a:lnTo>
                    <a:pt x="176" y="139"/>
                  </a:lnTo>
                  <a:lnTo>
                    <a:pt x="158" y="185"/>
                  </a:lnTo>
                  <a:lnTo>
                    <a:pt x="144" y="244"/>
                  </a:lnTo>
                  <a:lnTo>
                    <a:pt x="139" y="313"/>
                  </a:lnTo>
                  <a:lnTo>
                    <a:pt x="134" y="386"/>
                  </a:lnTo>
                  <a:lnTo>
                    <a:pt x="134" y="463"/>
                  </a:lnTo>
                  <a:lnTo>
                    <a:pt x="134" y="544"/>
                  </a:lnTo>
                  <a:lnTo>
                    <a:pt x="134" y="605"/>
                  </a:lnTo>
                  <a:lnTo>
                    <a:pt x="134" y="678"/>
                  </a:lnTo>
                  <a:lnTo>
                    <a:pt x="137" y="750"/>
                  </a:lnTo>
                  <a:lnTo>
                    <a:pt x="142" y="822"/>
                  </a:lnTo>
                  <a:lnTo>
                    <a:pt x="150" y="887"/>
                  </a:lnTo>
                  <a:lnTo>
                    <a:pt x="163" y="940"/>
                  </a:lnTo>
                  <a:lnTo>
                    <a:pt x="181" y="983"/>
                  </a:lnTo>
                  <a:lnTo>
                    <a:pt x="205" y="1018"/>
                  </a:lnTo>
                  <a:lnTo>
                    <a:pt x="231" y="1042"/>
                  </a:lnTo>
                  <a:lnTo>
                    <a:pt x="257" y="1061"/>
                  </a:lnTo>
                  <a:lnTo>
                    <a:pt x="283" y="1074"/>
                  </a:lnTo>
                  <a:lnTo>
                    <a:pt x="309" y="1082"/>
                  </a:lnTo>
                  <a:lnTo>
                    <a:pt x="336" y="1082"/>
                  </a:lnTo>
                  <a:lnTo>
                    <a:pt x="336" y="1082"/>
                  </a:lnTo>
                  <a:lnTo>
                    <a:pt x="367" y="1079"/>
                  </a:lnTo>
                  <a:lnTo>
                    <a:pt x="398" y="1069"/>
                  </a:lnTo>
                  <a:lnTo>
                    <a:pt x="430" y="1053"/>
                  </a:lnTo>
                  <a:lnTo>
                    <a:pt x="459" y="1026"/>
                  </a:lnTo>
                  <a:lnTo>
                    <a:pt x="485" y="988"/>
                  </a:lnTo>
                  <a:lnTo>
                    <a:pt x="506" y="940"/>
                  </a:lnTo>
                  <a:lnTo>
                    <a:pt x="522" y="881"/>
                  </a:lnTo>
                  <a:lnTo>
                    <a:pt x="532" y="774"/>
                  </a:lnTo>
                  <a:lnTo>
                    <a:pt x="537" y="662"/>
                  </a:lnTo>
                  <a:lnTo>
                    <a:pt x="537" y="544"/>
                  </a:lnTo>
                  <a:lnTo>
                    <a:pt x="537" y="463"/>
                  </a:lnTo>
                  <a:lnTo>
                    <a:pt x="537" y="380"/>
                  </a:lnTo>
                  <a:lnTo>
                    <a:pt x="532" y="300"/>
                  </a:lnTo>
                  <a:lnTo>
                    <a:pt x="524" y="225"/>
                  </a:lnTo>
                  <a:lnTo>
                    <a:pt x="508" y="171"/>
                  </a:lnTo>
                  <a:lnTo>
                    <a:pt x="488" y="128"/>
                  </a:lnTo>
                  <a:lnTo>
                    <a:pt x="464" y="96"/>
                  </a:lnTo>
                  <a:lnTo>
                    <a:pt x="438" y="72"/>
                  </a:lnTo>
                  <a:lnTo>
                    <a:pt x="409" y="53"/>
                  </a:lnTo>
                  <a:lnTo>
                    <a:pt x="383" y="43"/>
                  </a:lnTo>
                  <a:lnTo>
                    <a:pt x="357" y="37"/>
                  </a:lnTo>
                  <a:lnTo>
                    <a:pt x="336" y="37"/>
                  </a:lnTo>
                  <a:close/>
                  <a:moveTo>
                    <a:pt x="336" y="0"/>
                  </a:moveTo>
                  <a:lnTo>
                    <a:pt x="364" y="3"/>
                  </a:lnTo>
                  <a:lnTo>
                    <a:pt x="396" y="8"/>
                  </a:lnTo>
                  <a:lnTo>
                    <a:pt x="433" y="19"/>
                  </a:lnTo>
                  <a:lnTo>
                    <a:pt x="469" y="32"/>
                  </a:lnTo>
                  <a:lnTo>
                    <a:pt x="506" y="56"/>
                  </a:lnTo>
                  <a:lnTo>
                    <a:pt x="543" y="88"/>
                  </a:lnTo>
                  <a:lnTo>
                    <a:pt x="577" y="131"/>
                  </a:lnTo>
                  <a:lnTo>
                    <a:pt x="605" y="182"/>
                  </a:lnTo>
                  <a:lnTo>
                    <a:pt x="634" y="257"/>
                  </a:lnTo>
                  <a:lnTo>
                    <a:pt x="653" y="332"/>
                  </a:lnTo>
                  <a:lnTo>
                    <a:pt x="663" y="407"/>
                  </a:lnTo>
                  <a:lnTo>
                    <a:pt x="668" y="485"/>
                  </a:lnTo>
                  <a:lnTo>
                    <a:pt x="671" y="562"/>
                  </a:lnTo>
                  <a:lnTo>
                    <a:pt x="671" y="562"/>
                  </a:lnTo>
                  <a:lnTo>
                    <a:pt x="668" y="640"/>
                  </a:lnTo>
                  <a:lnTo>
                    <a:pt x="666" y="715"/>
                  </a:lnTo>
                  <a:lnTo>
                    <a:pt x="655" y="790"/>
                  </a:lnTo>
                  <a:lnTo>
                    <a:pt x="637" y="860"/>
                  </a:lnTo>
                  <a:lnTo>
                    <a:pt x="611" y="929"/>
                  </a:lnTo>
                  <a:lnTo>
                    <a:pt x="577" y="988"/>
                  </a:lnTo>
                  <a:lnTo>
                    <a:pt x="540" y="1034"/>
                  </a:lnTo>
                  <a:lnTo>
                    <a:pt x="501" y="1069"/>
                  </a:lnTo>
                  <a:lnTo>
                    <a:pt x="456" y="1093"/>
                  </a:lnTo>
                  <a:lnTo>
                    <a:pt x="414" y="1109"/>
                  </a:lnTo>
                  <a:lnTo>
                    <a:pt x="375" y="1117"/>
                  </a:lnTo>
                  <a:lnTo>
                    <a:pt x="336" y="1120"/>
                  </a:lnTo>
                  <a:lnTo>
                    <a:pt x="299" y="1117"/>
                  </a:lnTo>
                  <a:lnTo>
                    <a:pt x="260" y="1109"/>
                  </a:lnTo>
                  <a:lnTo>
                    <a:pt x="220" y="1095"/>
                  </a:lnTo>
                  <a:lnTo>
                    <a:pt x="178" y="1074"/>
                  </a:lnTo>
                  <a:lnTo>
                    <a:pt x="139" y="1045"/>
                  </a:lnTo>
                  <a:lnTo>
                    <a:pt x="103" y="1004"/>
                  </a:lnTo>
                  <a:lnTo>
                    <a:pt x="71" y="956"/>
                  </a:lnTo>
                  <a:lnTo>
                    <a:pt x="37" y="878"/>
                  </a:lnTo>
                  <a:lnTo>
                    <a:pt x="19" y="798"/>
                  </a:lnTo>
                  <a:lnTo>
                    <a:pt x="6" y="718"/>
                  </a:lnTo>
                  <a:lnTo>
                    <a:pt x="0" y="637"/>
                  </a:lnTo>
                  <a:lnTo>
                    <a:pt x="0" y="562"/>
                  </a:lnTo>
                  <a:lnTo>
                    <a:pt x="0" y="485"/>
                  </a:lnTo>
                  <a:lnTo>
                    <a:pt x="6" y="410"/>
                  </a:lnTo>
                  <a:lnTo>
                    <a:pt x="16" y="335"/>
                  </a:lnTo>
                  <a:lnTo>
                    <a:pt x="32" y="262"/>
                  </a:lnTo>
                  <a:lnTo>
                    <a:pt x="58" y="193"/>
                  </a:lnTo>
                  <a:lnTo>
                    <a:pt x="89" y="134"/>
                  </a:lnTo>
                  <a:lnTo>
                    <a:pt x="123" y="88"/>
                  </a:lnTo>
                  <a:lnTo>
                    <a:pt x="165" y="53"/>
                  </a:lnTo>
                  <a:lnTo>
                    <a:pt x="207" y="29"/>
                  </a:lnTo>
                  <a:lnTo>
                    <a:pt x="249" y="13"/>
                  </a:lnTo>
                  <a:lnTo>
                    <a:pt x="294" y="3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" name="Group 43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7138877" y="1295400"/>
            <a:ext cx="2005123" cy="381000"/>
            <a:chOff x="4017" y="1238"/>
            <a:chExt cx="8331" cy="1583"/>
          </a:xfrm>
        </p:grpSpPr>
        <p:sp>
          <p:nvSpPr>
            <p:cNvPr id="1069" name="Freeform 45"/>
            <p:cNvSpPr>
              <a:spLocks/>
            </p:cNvSpPr>
            <p:nvPr/>
          </p:nvSpPr>
          <p:spPr bwMode="auto">
            <a:xfrm>
              <a:off x="4017" y="1476"/>
              <a:ext cx="484" cy="11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3"/>
                </a:cxn>
                <a:cxn ang="0">
                  <a:pos x="92" y="3"/>
                </a:cxn>
                <a:cxn ang="0">
                  <a:pos x="144" y="5"/>
                </a:cxn>
                <a:cxn ang="0">
                  <a:pos x="199" y="5"/>
                </a:cxn>
                <a:cxn ang="0">
                  <a:pos x="241" y="5"/>
                </a:cxn>
                <a:cxn ang="0">
                  <a:pos x="285" y="5"/>
                </a:cxn>
                <a:cxn ang="0">
                  <a:pos x="338" y="5"/>
                </a:cxn>
                <a:cxn ang="0">
                  <a:pos x="393" y="3"/>
                </a:cxn>
                <a:cxn ang="0">
                  <a:pos x="443" y="3"/>
                </a:cxn>
                <a:cxn ang="0">
                  <a:pos x="484" y="0"/>
                </a:cxn>
                <a:cxn ang="0">
                  <a:pos x="484" y="48"/>
                </a:cxn>
                <a:cxn ang="0">
                  <a:pos x="443" y="48"/>
                </a:cxn>
                <a:cxn ang="0">
                  <a:pos x="395" y="48"/>
                </a:cxn>
                <a:cxn ang="0">
                  <a:pos x="361" y="54"/>
                </a:cxn>
                <a:cxn ang="0">
                  <a:pos x="338" y="59"/>
                </a:cxn>
                <a:cxn ang="0">
                  <a:pos x="325" y="70"/>
                </a:cxn>
                <a:cxn ang="0">
                  <a:pos x="317" y="83"/>
                </a:cxn>
                <a:cxn ang="0">
                  <a:pos x="312" y="102"/>
                </a:cxn>
                <a:cxn ang="0">
                  <a:pos x="312" y="126"/>
                </a:cxn>
                <a:cxn ang="0">
                  <a:pos x="312" y="983"/>
                </a:cxn>
                <a:cxn ang="0">
                  <a:pos x="312" y="1005"/>
                </a:cxn>
                <a:cxn ang="0">
                  <a:pos x="317" y="1023"/>
                </a:cxn>
                <a:cxn ang="0">
                  <a:pos x="325" y="1037"/>
                </a:cxn>
                <a:cxn ang="0">
                  <a:pos x="338" y="1047"/>
                </a:cxn>
                <a:cxn ang="0">
                  <a:pos x="361" y="1053"/>
                </a:cxn>
                <a:cxn ang="0">
                  <a:pos x="395" y="1058"/>
                </a:cxn>
                <a:cxn ang="0">
                  <a:pos x="443" y="1058"/>
                </a:cxn>
                <a:cxn ang="0">
                  <a:pos x="484" y="1058"/>
                </a:cxn>
                <a:cxn ang="0">
                  <a:pos x="484" y="1109"/>
                </a:cxn>
                <a:cxn ang="0">
                  <a:pos x="443" y="1106"/>
                </a:cxn>
                <a:cxn ang="0">
                  <a:pos x="393" y="1106"/>
                </a:cxn>
                <a:cxn ang="0">
                  <a:pos x="338" y="1106"/>
                </a:cxn>
                <a:cxn ang="0">
                  <a:pos x="285" y="1104"/>
                </a:cxn>
                <a:cxn ang="0">
                  <a:pos x="241" y="1104"/>
                </a:cxn>
                <a:cxn ang="0">
                  <a:pos x="199" y="1104"/>
                </a:cxn>
                <a:cxn ang="0">
                  <a:pos x="144" y="1106"/>
                </a:cxn>
                <a:cxn ang="0">
                  <a:pos x="92" y="1106"/>
                </a:cxn>
                <a:cxn ang="0">
                  <a:pos x="39" y="1106"/>
                </a:cxn>
                <a:cxn ang="0">
                  <a:pos x="0" y="1109"/>
                </a:cxn>
                <a:cxn ang="0">
                  <a:pos x="0" y="1058"/>
                </a:cxn>
                <a:cxn ang="0">
                  <a:pos x="39" y="1058"/>
                </a:cxn>
                <a:cxn ang="0">
                  <a:pos x="86" y="1058"/>
                </a:cxn>
                <a:cxn ang="0">
                  <a:pos x="120" y="1053"/>
                </a:cxn>
                <a:cxn ang="0">
                  <a:pos x="144" y="1047"/>
                </a:cxn>
                <a:cxn ang="0">
                  <a:pos x="160" y="1037"/>
                </a:cxn>
                <a:cxn ang="0">
                  <a:pos x="168" y="1023"/>
                </a:cxn>
                <a:cxn ang="0">
                  <a:pos x="170" y="1005"/>
                </a:cxn>
                <a:cxn ang="0">
                  <a:pos x="173" y="983"/>
                </a:cxn>
                <a:cxn ang="0">
                  <a:pos x="173" y="126"/>
                </a:cxn>
                <a:cxn ang="0">
                  <a:pos x="170" y="102"/>
                </a:cxn>
                <a:cxn ang="0">
                  <a:pos x="168" y="83"/>
                </a:cxn>
                <a:cxn ang="0">
                  <a:pos x="160" y="70"/>
                </a:cxn>
                <a:cxn ang="0">
                  <a:pos x="144" y="59"/>
                </a:cxn>
                <a:cxn ang="0">
                  <a:pos x="120" y="54"/>
                </a:cxn>
                <a:cxn ang="0">
                  <a:pos x="86" y="48"/>
                </a:cxn>
                <a:cxn ang="0">
                  <a:pos x="39" y="48"/>
                </a:cxn>
                <a:cxn ang="0">
                  <a:pos x="0" y="48"/>
                </a:cxn>
                <a:cxn ang="0">
                  <a:pos x="0" y="0"/>
                </a:cxn>
              </a:cxnLst>
              <a:rect l="0" t="0" r="r" b="b"/>
              <a:pathLst>
                <a:path w="484" h="1109">
                  <a:moveTo>
                    <a:pt x="0" y="0"/>
                  </a:moveTo>
                  <a:lnTo>
                    <a:pt x="39" y="3"/>
                  </a:lnTo>
                  <a:lnTo>
                    <a:pt x="92" y="3"/>
                  </a:lnTo>
                  <a:lnTo>
                    <a:pt x="144" y="5"/>
                  </a:lnTo>
                  <a:lnTo>
                    <a:pt x="199" y="5"/>
                  </a:lnTo>
                  <a:lnTo>
                    <a:pt x="241" y="5"/>
                  </a:lnTo>
                  <a:lnTo>
                    <a:pt x="285" y="5"/>
                  </a:lnTo>
                  <a:lnTo>
                    <a:pt x="338" y="5"/>
                  </a:lnTo>
                  <a:lnTo>
                    <a:pt x="393" y="3"/>
                  </a:lnTo>
                  <a:lnTo>
                    <a:pt x="443" y="3"/>
                  </a:lnTo>
                  <a:lnTo>
                    <a:pt x="484" y="0"/>
                  </a:lnTo>
                  <a:lnTo>
                    <a:pt x="484" y="48"/>
                  </a:lnTo>
                  <a:lnTo>
                    <a:pt x="443" y="48"/>
                  </a:lnTo>
                  <a:lnTo>
                    <a:pt x="395" y="48"/>
                  </a:lnTo>
                  <a:lnTo>
                    <a:pt x="361" y="54"/>
                  </a:lnTo>
                  <a:lnTo>
                    <a:pt x="338" y="59"/>
                  </a:lnTo>
                  <a:lnTo>
                    <a:pt x="325" y="70"/>
                  </a:lnTo>
                  <a:lnTo>
                    <a:pt x="317" y="83"/>
                  </a:lnTo>
                  <a:lnTo>
                    <a:pt x="312" y="102"/>
                  </a:lnTo>
                  <a:lnTo>
                    <a:pt x="312" y="126"/>
                  </a:lnTo>
                  <a:lnTo>
                    <a:pt x="312" y="983"/>
                  </a:lnTo>
                  <a:lnTo>
                    <a:pt x="312" y="1005"/>
                  </a:lnTo>
                  <a:lnTo>
                    <a:pt x="317" y="1023"/>
                  </a:lnTo>
                  <a:lnTo>
                    <a:pt x="325" y="1037"/>
                  </a:lnTo>
                  <a:lnTo>
                    <a:pt x="338" y="1047"/>
                  </a:lnTo>
                  <a:lnTo>
                    <a:pt x="361" y="1053"/>
                  </a:lnTo>
                  <a:lnTo>
                    <a:pt x="395" y="1058"/>
                  </a:lnTo>
                  <a:lnTo>
                    <a:pt x="443" y="1058"/>
                  </a:lnTo>
                  <a:lnTo>
                    <a:pt x="484" y="1058"/>
                  </a:lnTo>
                  <a:lnTo>
                    <a:pt x="484" y="1109"/>
                  </a:lnTo>
                  <a:lnTo>
                    <a:pt x="443" y="1106"/>
                  </a:lnTo>
                  <a:lnTo>
                    <a:pt x="393" y="1106"/>
                  </a:lnTo>
                  <a:lnTo>
                    <a:pt x="338" y="1106"/>
                  </a:lnTo>
                  <a:lnTo>
                    <a:pt x="285" y="1104"/>
                  </a:lnTo>
                  <a:lnTo>
                    <a:pt x="241" y="1104"/>
                  </a:lnTo>
                  <a:lnTo>
                    <a:pt x="199" y="1104"/>
                  </a:lnTo>
                  <a:lnTo>
                    <a:pt x="144" y="1106"/>
                  </a:lnTo>
                  <a:lnTo>
                    <a:pt x="92" y="1106"/>
                  </a:lnTo>
                  <a:lnTo>
                    <a:pt x="39" y="1106"/>
                  </a:lnTo>
                  <a:lnTo>
                    <a:pt x="0" y="1109"/>
                  </a:lnTo>
                  <a:lnTo>
                    <a:pt x="0" y="1058"/>
                  </a:lnTo>
                  <a:lnTo>
                    <a:pt x="39" y="1058"/>
                  </a:lnTo>
                  <a:lnTo>
                    <a:pt x="86" y="1058"/>
                  </a:lnTo>
                  <a:lnTo>
                    <a:pt x="120" y="1053"/>
                  </a:lnTo>
                  <a:lnTo>
                    <a:pt x="144" y="1047"/>
                  </a:lnTo>
                  <a:lnTo>
                    <a:pt x="160" y="1037"/>
                  </a:lnTo>
                  <a:lnTo>
                    <a:pt x="168" y="1023"/>
                  </a:lnTo>
                  <a:lnTo>
                    <a:pt x="170" y="1005"/>
                  </a:lnTo>
                  <a:lnTo>
                    <a:pt x="173" y="983"/>
                  </a:lnTo>
                  <a:lnTo>
                    <a:pt x="173" y="126"/>
                  </a:lnTo>
                  <a:lnTo>
                    <a:pt x="170" y="102"/>
                  </a:lnTo>
                  <a:lnTo>
                    <a:pt x="168" y="83"/>
                  </a:lnTo>
                  <a:lnTo>
                    <a:pt x="160" y="70"/>
                  </a:lnTo>
                  <a:lnTo>
                    <a:pt x="144" y="59"/>
                  </a:lnTo>
                  <a:lnTo>
                    <a:pt x="120" y="54"/>
                  </a:lnTo>
                  <a:lnTo>
                    <a:pt x="86" y="48"/>
                  </a:lnTo>
                  <a:lnTo>
                    <a:pt x="39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0" name="Freeform 46"/>
            <p:cNvSpPr>
              <a:spLocks/>
            </p:cNvSpPr>
            <p:nvPr/>
          </p:nvSpPr>
          <p:spPr bwMode="auto">
            <a:xfrm>
              <a:off x="4596" y="1867"/>
              <a:ext cx="1246" cy="718"/>
            </a:xfrm>
            <a:custGeom>
              <a:avLst/>
              <a:gdLst/>
              <a:ahLst/>
              <a:cxnLst>
                <a:cxn ang="0">
                  <a:pos x="251" y="123"/>
                </a:cxn>
                <a:cxn ang="0">
                  <a:pos x="358" y="22"/>
                </a:cxn>
                <a:cxn ang="0">
                  <a:pos x="489" y="0"/>
                </a:cxn>
                <a:cxn ang="0">
                  <a:pos x="586" y="27"/>
                </a:cxn>
                <a:cxn ang="0">
                  <a:pos x="662" y="113"/>
                </a:cxn>
                <a:cxn ang="0">
                  <a:pos x="709" y="99"/>
                </a:cxn>
                <a:cxn ang="0">
                  <a:pos x="804" y="22"/>
                </a:cxn>
                <a:cxn ang="0">
                  <a:pos x="956" y="3"/>
                </a:cxn>
                <a:cxn ang="0">
                  <a:pos x="1055" y="43"/>
                </a:cxn>
                <a:cxn ang="0">
                  <a:pos x="1108" y="121"/>
                </a:cxn>
                <a:cxn ang="0">
                  <a:pos x="1121" y="247"/>
                </a:cxn>
                <a:cxn ang="0">
                  <a:pos x="1128" y="643"/>
                </a:cxn>
                <a:cxn ang="0">
                  <a:pos x="1202" y="667"/>
                </a:cxn>
                <a:cxn ang="0">
                  <a:pos x="1202" y="718"/>
                </a:cxn>
                <a:cxn ang="0">
                  <a:pos x="1066" y="713"/>
                </a:cxn>
                <a:cxn ang="0">
                  <a:pos x="932" y="718"/>
                </a:cxn>
                <a:cxn ang="0">
                  <a:pos x="932" y="667"/>
                </a:cxn>
                <a:cxn ang="0">
                  <a:pos x="1003" y="646"/>
                </a:cxn>
                <a:cxn ang="0">
                  <a:pos x="1011" y="217"/>
                </a:cxn>
                <a:cxn ang="0">
                  <a:pos x="998" y="107"/>
                </a:cxn>
                <a:cxn ang="0">
                  <a:pos x="932" y="40"/>
                </a:cxn>
                <a:cxn ang="0">
                  <a:pos x="817" y="54"/>
                </a:cxn>
                <a:cxn ang="0">
                  <a:pos x="720" y="139"/>
                </a:cxn>
                <a:cxn ang="0">
                  <a:pos x="678" y="298"/>
                </a:cxn>
                <a:cxn ang="0">
                  <a:pos x="688" y="646"/>
                </a:cxn>
                <a:cxn ang="0">
                  <a:pos x="757" y="667"/>
                </a:cxn>
                <a:cxn ang="0">
                  <a:pos x="759" y="718"/>
                </a:cxn>
                <a:cxn ang="0">
                  <a:pos x="623" y="713"/>
                </a:cxn>
                <a:cxn ang="0">
                  <a:pos x="489" y="718"/>
                </a:cxn>
                <a:cxn ang="0">
                  <a:pos x="489" y="667"/>
                </a:cxn>
                <a:cxn ang="0">
                  <a:pos x="560" y="646"/>
                </a:cxn>
                <a:cxn ang="0">
                  <a:pos x="568" y="217"/>
                </a:cxn>
                <a:cxn ang="0">
                  <a:pos x="555" y="107"/>
                </a:cxn>
                <a:cxn ang="0">
                  <a:pos x="489" y="40"/>
                </a:cxn>
                <a:cxn ang="0">
                  <a:pos x="374" y="54"/>
                </a:cxn>
                <a:cxn ang="0">
                  <a:pos x="277" y="139"/>
                </a:cxn>
                <a:cxn ang="0">
                  <a:pos x="235" y="298"/>
                </a:cxn>
                <a:cxn ang="0">
                  <a:pos x="246" y="646"/>
                </a:cxn>
                <a:cxn ang="0">
                  <a:pos x="314" y="667"/>
                </a:cxn>
                <a:cxn ang="0">
                  <a:pos x="317" y="718"/>
                </a:cxn>
                <a:cxn ang="0">
                  <a:pos x="180" y="713"/>
                </a:cxn>
                <a:cxn ang="0">
                  <a:pos x="47" y="718"/>
                </a:cxn>
                <a:cxn ang="0">
                  <a:pos x="47" y="667"/>
                </a:cxn>
                <a:cxn ang="0">
                  <a:pos x="118" y="646"/>
                </a:cxn>
                <a:cxn ang="0">
                  <a:pos x="125" y="158"/>
                </a:cxn>
                <a:cxn ang="0">
                  <a:pos x="118" y="99"/>
                </a:cxn>
                <a:cxn ang="0">
                  <a:pos x="49" y="70"/>
                </a:cxn>
                <a:cxn ang="0">
                  <a:pos x="225" y="0"/>
                </a:cxn>
              </a:cxnLst>
              <a:rect l="0" t="0" r="r" b="b"/>
              <a:pathLst>
                <a:path w="1246" h="718">
                  <a:moveTo>
                    <a:pt x="225" y="0"/>
                  </a:moveTo>
                  <a:lnTo>
                    <a:pt x="225" y="172"/>
                  </a:lnTo>
                  <a:lnTo>
                    <a:pt x="251" y="123"/>
                  </a:lnTo>
                  <a:lnTo>
                    <a:pt x="283" y="81"/>
                  </a:lnTo>
                  <a:lnTo>
                    <a:pt x="317" y="48"/>
                  </a:lnTo>
                  <a:lnTo>
                    <a:pt x="358" y="22"/>
                  </a:lnTo>
                  <a:lnTo>
                    <a:pt x="406" y="6"/>
                  </a:lnTo>
                  <a:lnTo>
                    <a:pt x="461" y="0"/>
                  </a:lnTo>
                  <a:lnTo>
                    <a:pt x="489" y="0"/>
                  </a:lnTo>
                  <a:lnTo>
                    <a:pt x="521" y="6"/>
                  </a:lnTo>
                  <a:lnTo>
                    <a:pt x="555" y="14"/>
                  </a:lnTo>
                  <a:lnTo>
                    <a:pt x="586" y="27"/>
                  </a:lnTo>
                  <a:lnTo>
                    <a:pt x="615" y="46"/>
                  </a:lnTo>
                  <a:lnTo>
                    <a:pt x="641" y="75"/>
                  </a:lnTo>
                  <a:lnTo>
                    <a:pt x="662" y="113"/>
                  </a:lnTo>
                  <a:lnTo>
                    <a:pt x="673" y="158"/>
                  </a:lnTo>
                  <a:lnTo>
                    <a:pt x="688" y="131"/>
                  </a:lnTo>
                  <a:lnTo>
                    <a:pt x="709" y="99"/>
                  </a:lnTo>
                  <a:lnTo>
                    <a:pt x="733" y="70"/>
                  </a:lnTo>
                  <a:lnTo>
                    <a:pt x="767" y="43"/>
                  </a:lnTo>
                  <a:lnTo>
                    <a:pt x="804" y="22"/>
                  </a:lnTo>
                  <a:lnTo>
                    <a:pt x="851" y="6"/>
                  </a:lnTo>
                  <a:lnTo>
                    <a:pt x="903" y="0"/>
                  </a:lnTo>
                  <a:lnTo>
                    <a:pt x="956" y="3"/>
                  </a:lnTo>
                  <a:lnTo>
                    <a:pt x="998" y="14"/>
                  </a:lnTo>
                  <a:lnTo>
                    <a:pt x="1029" y="27"/>
                  </a:lnTo>
                  <a:lnTo>
                    <a:pt x="1055" y="43"/>
                  </a:lnTo>
                  <a:lnTo>
                    <a:pt x="1071" y="62"/>
                  </a:lnTo>
                  <a:lnTo>
                    <a:pt x="1092" y="89"/>
                  </a:lnTo>
                  <a:lnTo>
                    <a:pt x="1108" y="121"/>
                  </a:lnTo>
                  <a:lnTo>
                    <a:pt x="1115" y="153"/>
                  </a:lnTo>
                  <a:lnTo>
                    <a:pt x="1121" y="196"/>
                  </a:lnTo>
                  <a:lnTo>
                    <a:pt x="1121" y="247"/>
                  </a:lnTo>
                  <a:lnTo>
                    <a:pt x="1121" y="311"/>
                  </a:lnTo>
                  <a:lnTo>
                    <a:pt x="1121" y="619"/>
                  </a:lnTo>
                  <a:lnTo>
                    <a:pt x="1128" y="643"/>
                  </a:lnTo>
                  <a:lnTo>
                    <a:pt x="1142" y="656"/>
                  </a:lnTo>
                  <a:lnTo>
                    <a:pt x="1168" y="664"/>
                  </a:lnTo>
                  <a:lnTo>
                    <a:pt x="1202" y="667"/>
                  </a:lnTo>
                  <a:lnTo>
                    <a:pt x="1246" y="667"/>
                  </a:lnTo>
                  <a:lnTo>
                    <a:pt x="1246" y="718"/>
                  </a:lnTo>
                  <a:lnTo>
                    <a:pt x="1202" y="718"/>
                  </a:lnTo>
                  <a:lnTo>
                    <a:pt x="1152" y="715"/>
                  </a:lnTo>
                  <a:lnTo>
                    <a:pt x="1105" y="715"/>
                  </a:lnTo>
                  <a:lnTo>
                    <a:pt x="1066" y="713"/>
                  </a:lnTo>
                  <a:lnTo>
                    <a:pt x="1029" y="715"/>
                  </a:lnTo>
                  <a:lnTo>
                    <a:pt x="982" y="715"/>
                  </a:lnTo>
                  <a:lnTo>
                    <a:pt x="932" y="718"/>
                  </a:lnTo>
                  <a:lnTo>
                    <a:pt x="888" y="718"/>
                  </a:lnTo>
                  <a:lnTo>
                    <a:pt x="888" y="667"/>
                  </a:lnTo>
                  <a:lnTo>
                    <a:pt x="932" y="667"/>
                  </a:lnTo>
                  <a:lnTo>
                    <a:pt x="966" y="664"/>
                  </a:lnTo>
                  <a:lnTo>
                    <a:pt x="990" y="659"/>
                  </a:lnTo>
                  <a:lnTo>
                    <a:pt x="1003" y="646"/>
                  </a:lnTo>
                  <a:lnTo>
                    <a:pt x="1011" y="627"/>
                  </a:lnTo>
                  <a:lnTo>
                    <a:pt x="1011" y="598"/>
                  </a:lnTo>
                  <a:lnTo>
                    <a:pt x="1011" y="217"/>
                  </a:lnTo>
                  <a:lnTo>
                    <a:pt x="1011" y="177"/>
                  </a:lnTo>
                  <a:lnTo>
                    <a:pt x="1005" y="139"/>
                  </a:lnTo>
                  <a:lnTo>
                    <a:pt x="998" y="107"/>
                  </a:lnTo>
                  <a:lnTo>
                    <a:pt x="982" y="78"/>
                  </a:lnTo>
                  <a:lnTo>
                    <a:pt x="961" y="56"/>
                  </a:lnTo>
                  <a:lnTo>
                    <a:pt x="932" y="40"/>
                  </a:lnTo>
                  <a:lnTo>
                    <a:pt x="893" y="35"/>
                  </a:lnTo>
                  <a:lnTo>
                    <a:pt x="856" y="40"/>
                  </a:lnTo>
                  <a:lnTo>
                    <a:pt x="817" y="54"/>
                  </a:lnTo>
                  <a:lnTo>
                    <a:pt x="780" y="75"/>
                  </a:lnTo>
                  <a:lnTo>
                    <a:pt x="749" y="102"/>
                  </a:lnTo>
                  <a:lnTo>
                    <a:pt x="720" y="139"/>
                  </a:lnTo>
                  <a:lnTo>
                    <a:pt x="699" y="182"/>
                  </a:lnTo>
                  <a:lnTo>
                    <a:pt x="683" y="239"/>
                  </a:lnTo>
                  <a:lnTo>
                    <a:pt x="678" y="298"/>
                  </a:lnTo>
                  <a:lnTo>
                    <a:pt x="678" y="598"/>
                  </a:lnTo>
                  <a:lnTo>
                    <a:pt x="681" y="627"/>
                  </a:lnTo>
                  <a:lnTo>
                    <a:pt x="688" y="646"/>
                  </a:lnTo>
                  <a:lnTo>
                    <a:pt x="702" y="659"/>
                  </a:lnTo>
                  <a:lnTo>
                    <a:pt x="723" y="664"/>
                  </a:lnTo>
                  <a:lnTo>
                    <a:pt x="757" y="667"/>
                  </a:lnTo>
                  <a:lnTo>
                    <a:pt x="804" y="667"/>
                  </a:lnTo>
                  <a:lnTo>
                    <a:pt x="804" y="718"/>
                  </a:lnTo>
                  <a:lnTo>
                    <a:pt x="759" y="718"/>
                  </a:lnTo>
                  <a:lnTo>
                    <a:pt x="709" y="715"/>
                  </a:lnTo>
                  <a:lnTo>
                    <a:pt x="662" y="715"/>
                  </a:lnTo>
                  <a:lnTo>
                    <a:pt x="623" y="713"/>
                  </a:lnTo>
                  <a:lnTo>
                    <a:pt x="586" y="715"/>
                  </a:lnTo>
                  <a:lnTo>
                    <a:pt x="539" y="715"/>
                  </a:lnTo>
                  <a:lnTo>
                    <a:pt x="489" y="718"/>
                  </a:lnTo>
                  <a:lnTo>
                    <a:pt x="442" y="718"/>
                  </a:lnTo>
                  <a:lnTo>
                    <a:pt x="442" y="667"/>
                  </a:lnTo>
                  <a:lnTo>
                    <a:pt x="489" y="667"/>
                  </a:lnTo>
                  <a:lnTo>
                    <a:pt x="523" y="664"/>
                  </a:lnTo>
                  <a:lnTo>
                    <a:pt x="547" y="659"/>
                  </a:lnTo>
                  <a:lnTo>
                    <a:pt x="560" y="646"/>
                  </a:lnTo>
                  <a:lnTo>
                    <a:pt x="568" y="627"/>
                  </a:lnTo>
                  <a:lnTo>
                    <a:pt x="568" y="598"/>
                  </a:lnTo>
                  <a:lnTo>
                    <a:pt x="568" y="217"/>
                  </a:lnTo>
                  <a:lnTo>
                    <a:pt x="568" y="177"/>
                  </a:lnTo>
                  <a:lnTo>
                    <a:pt x="563" y="139"/>
                  </a:lnTo>
                  <a:lnTo>
                    <a:pt x="555" y="107"/>
                  </a:lnTo>
                  <a:lnTo>
                    <a:pt x="539" y="78"/>
                  </a:lnTo>
                  <a:lnTo>
                    <a:pt x="518" y="56"/>
                  </a:lnTo>
                  <a:lnTo>
                    <a:pt x="489" y="40"/>
                  </a:lnTo>
                  <a:lnTo>
                    <a:pt x="450" y="35"/>
                  </a:lnTo>
                  <a:lnTo>
                    <a:pt x="413" y="40"/>
                  </a:lnTo>
                  <a:lnTo>
                    <a:pt x="374" y="54"/>
                  </a:lnTo>
                  <a:lnTo>
                    <a:pt x="338" y="75"/>
                  </a:lnTo>
                  <a:lnTo>
                    <a:pt x="306" y="102"/>
                  </a:lnTo>
                  <a:lnTo>
                    <a:pt x="277" y="139"/>
                  </a:lnTo>
                  <a:lnTo>
                    <a:pt x="256" y="182"/>
                  </a:lnTo>
                  <a:lnTo>
                    <a:pt x="241" y="239"/>
                  </a:lnTo>
                  <a:lnTo>
                    <a:pt x="235" y="298"/>
                  </a:lnTo>
                  <a:lnTo>
                    <a:pt x="235" y="598"/>
                  </a:lnTo>
                  <a:lnTo>
                    <a:pt x="238" y="627"/>
                  </a:lnTo>
                  <a:lnTo>
                    <a:pt x="246" y="646"/>
                  </a:lnTo>
                  <a:lnTo>
                    <a:pt x="259" y="659"/>
                  </a:lnTo>
                  <a:lnTo>
                    <a:pt x="280" y="664"/>
                  </a:lnTo>
                  <a:lnTo>
                    <a:pt x="314" y="667"/>
                  </a:lnTo>
                  <a:lnTo>
                    <a:pt x="361" y="667"/>
                  </a:lnTo>
                  <a:lnTo>
                    <a:pt x="361" y="718"/>
                  </a:lnTo>
                  <a:lnTo>
                    <a:pt x="317" y="718"/>
                  </a:lnTo>
                  <a:lnTo>
                    <a:pt x="267" y="715"/>
                  </a:lnTo>
                  <a:lnTo>
                    <a:pt x="220" y="715"/>
                  </a:lnTo>
                  <a:lnTo>
                    <a:pt x="180" y="713"/>
                  </a:lnTo>
                  <a:lnTo>
                    <a:pt x="144" y="715"/>
                  </a:lnTo>
                  <a:lnTo>
                    <a:pt x="97" y="715"/>
                  </a:lnTo>
                  <a:lnTo>
                    <a:pt x="47" y="718"/>
                  </a:lnTo>
                  <a:lnTo>
                    <a:pt x="0" y="718"/>
                  </a:lnTo>
                  <a:lnTo>
                    <a:pt x="0" y="667"/>
                  </a:lnTo>
                  <a:lnTo>
                    <a:pt x="47" y="667"/>
                  </a:lnTo>
                  <a:lnTo>
                    <a:pt x="81" y="664"/>
                  </a:lnTo>
                  <a:lnTo>
                    <a:pt x="104" y="659"/>
                  </a:lnTo>
                  <a:lnTo>
                    <a:pt x="118" y="646"/>
                  </a:lnTo>
                  <a:lnTo>
                    <a:pt x="125" y="627"/>
                  </a:lnTo>
                  <a:lnTo>
                    <a:pt x="125" y="598"/>
                  </a:lnTo>
                  <a:lnTo>
                    <a:pt x="125" y="158"/>
                  </a:lnTo>
                  <a:lnTo>
                    <a:pt x="125" y="158"/>
                  </a:lnTo>
                  <a:lnTo>
                    <a:pt x="125" y="123"/>
                  </a:lnTo>
                  <a:lnTo>
                    <a:pt x="118" y="99"/>
                  </a:lnTo>
                  <a:lnTo>
                    <a:pt x="104" y="83"/>
                  </a:lnTo>
                  <a:lnTo>
                    <a:pt x="84" y="75"/>
                  </a:lnTo>
                  <a:lnTo>
                    <a:pt x="49" y="70"/>
                  </a:lnTo>
                  <a:lnTo>
                    <a:pt x="0" y="70"/>
                  </a:lnTo>
                  <a:lnTo>
                    <a:pt x="0" y="19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1" name="Freeform 47"/>
            <p:cNvSpPr>
              <a:spLocks/>
            </p:cNvSpPr>
            <p:nvPr/>
          </p:nvSpPr>
          <p:spPr bwMode="auto">
            <a:xfrm>
              <a:off x="5965" y="1476"/>
              <a:ext cx="1056" cy="1109"/>
            </a:xfrm>
            <a:custGeom>
              <a:avLst/>
              <a:gdLst/>
              <a:ahLst/>
              <a:cxnLst>
                <a:cxn ang="0">
                  <a:pos x="1017" y="0"/>
                </a:cxn>
                <a:cxn ang="0">
                  <a:pos x="1043" y="0"/>
                </a:cxn>
                <a:cxn ang="0">
                  <a:pos x="1053" y="3"/>
                </a:cxn>
                <a:cxn ang="0">
                  <a:pos x="1056" y="14"/>
                </a:cxn>
                <a:cxn ang="0">
                  <a:pos x="1053" y="30"/>
                </a:cxn>
                <a:cxn ang="0">
                  <a:pos x="1053" y="38"/>
                </a:cxn>
                <a:cxn ang="0">
                  <a:pos x="435" y="1053"/>
                </a:cxn>
                <a:cxn ang="0">
                  <a:pos x="577" y="1039"/>
                </a:cxn>
                <a:cxn ang="0">
                  <a:pos x="679" y="999"/>
                </a:cxn>
                <a:cxn ang="0">
                  <a:pos x="752" y="932"/>
                </a:cxn>
                <a:cxn ang="0">
                  <a:pos x="807" y="836"/>
                </a:cxn>
                <a:cxn ang="0">
                  <a:pos x="852" y="715"/>
                </a:cxn>
                <a:cxn ang="0">
                  <a:pos x="859" y="694"/>
                </a:cxn>
                <a:cxn ang="0">
                  <a:pos x="867" y="680"/>
                </a:cxn>
                <a:cxn ang="0">
                  <a:pos x="875" y="675"/>
                </a:cxn>
                <a:cxn ang="0">
                  <a:pos x="888" y="675"/>
                </a:cxn>
                <a:cxn ang="0">
                  <a:pos x="896" y="683"/>
                </a:cxn>
                <a:cxn ang="0">
                  <a:pos x="899" y="694"/>
                </a:cxn>
                <a:cxn ang="0">
                  <a:pos x="896" y="710"/>
                </a:cxn>
                <a:cxn ang="0">
                  <a:pos x="781" y="1077"/>
                </a:cxn>
                <a:cxn ang="0">
                  <a:pos x="768" y="1104"/>
                </a:cxn>
                <a:cxn ang="0">
                  <a:pos x="731" y="1109"/>
                </a:cxn>
                <a:cxn ang="0">
                  <a:pos x="27" y="1109"/>
                </a:cxn>
                <a:cxn ang="0">
                  <a:pos x="8" y="1109"/>
                </a:cxn>
                <a:cxn ang="0">
                  <a:pos x="0" y="1101"/>
                </a:cxn>
                <a:cxn ang="0">
                  <a:pos x="0" y="1090"/>
                </a:cxn>
                <a:cxn ang="0">
                  <a:pos x="3" y="1080"/>
                </a:cxn>
                <a:cxn ang="0">
                  <a:pos x="3" y="1069"/>
                </a:cxn>
                <a:cxn ang="0">
                  <a:pos x="893" y="48"/>
                </a:cxn>
                <a:cxn ang="0">
                  <a:pos x="561" y="54"/>
                </a:cxn>
                <a:cxn ang="0">
                  <a:pos x="438" y="83"/>
                </a:cxn>
                <a:cxn ang="0">
                  <a:pos x="351" y="145"/>
                </a:cxn>
                <a:cxn ang="0">
                  <a:pos x="289" y="233"/>
                </a:cxn>
                <a:cxn ang="0">
                  <a:pos x="244" y="348"/>
                </a:cxn>
                <a:cxn ang="0">
                  <a:pos x="239" y="356"/>
                </a:cxn>
                <a:cxn ang="0">
                  <a:pos x="231" y="364"/>
                </a:cxn>
                <a:cxn ang="0">
                  <a:pos x="218" y="364"/>
                </a:cxn>
                <a:cxn ang="0">
                  <a:pos x="207" y="359"/>
                </a:cxn>
                <a:cxn ang="0">
                  <a:pos x="205" y="351"/>
                </a:cxn>
                <a:cxn ang="0">
                  <a:pos x="205" y="348"/>
                </a:cxn>
                <a:cxn ang="0">
                  <a:pos x="205" y="338"/>
                </a:cxn>
                <a:cxn ang="0">
                  <a:pos x="210" y="324"/>
                </a:cxn>
                <a:cxn ang="0">
                  <a:pos x="304" y="14"/>
                </a:cxn>
                <a:cxn ang="0">
                  <a:pos x="323" y="0"/>
                </a:cxn>
              </a:cxnLst>
              <a:rect l="0" t="0" r="r" b="b"/>
              <a:pathLst>
                <a:path w="1056" h="1109">
                  <a:moveTo>
                    <a:pt x="346" y="0"/>
                  </a:moveTo>
                  <a:lnTo>
                    <a:pt x="1017" y="0"/>
                  </a:lnTo>
                  <a:lnTo>
                    <a:pt x="1032" y="0"/>
                  </a:lnTo>
                  <a:lnTo>
                    <a:pt x="1043" y="0"/>
                  </a:lnTo>
                  <a:lnTo>
                    <a:pt x="1048" y="0"/>
                  </a:lnTo>
                  <a:lnTo>
                    <a:pt x="1053" y="3"/>
                  </a:lnTo>
                  <a:lnTo>
                    <a:pt x="1056" y="8"/>
                  </a:lnTo>
                  <a:lnTo>
                    <a:pt x="1056" y="14"/>
                  </a:lnTo>
                  <a:lnTo>
                    <a:pt x="1056" y="22"/>
                  </a:lnTo>
                  <a:lnTo>
                    <a:pt x="1053" y="30"/>
                  </a:lnTo>
                  <a:lnTo>
                    <a:pt x="1053" y="38"/>
                  </a:lnTo>
                  <a:lnTo>
                    <a:pt x="1053" y="38"/>
                  </a:lnTo>
                  <a:lnTo>
                    <a:pt x="165" y="1053"/>
                  </a:lnTo>
                  <a:lnTo>
                    <a:pt x="435" y="1053"/>
                  </a:lnTo>
                  <a:lnTo>
                    <a:pt x="511" y="1050"/>
                  </a:lnTo>
                  <a:lnTo>
                    <a:pt x="577" y="1039"/>
                  </a:lnTo>
                  <a:lnTo>
                    <a:pt x="632" y="1023"/>
                  </a:lnTo>
                  <a:lnTo>
                    <a:pt x="679" y="999"/>
                  </a:lnTo>
                  <a:lnTo>
                    <a:pt x="718" y="967"/>
                  </a:lnTo>
                  <a:lnTo>
                    <a:pt x="752" y="932"/>
                  </a:lnTo>
                  <a:lnTo>
                    <a:pt x="783" y="887"/>
                  </a:lnTo>
                  <a:lnTo>
                    <a:pt x="807" y="836"/>
                  </a:lnTo>
                  <a:lnTo>
                    <a:pt x="831" y="780"/>
                  </a:lnTo>
                  <a:lnTo>
                    <a:pt x="852" y="715"/>
                  </a:lnTo>
                  <a:lnTo>
                    <a:pt x="857" y="702"/>
                  </a:lnTo>
                  <a:lnTo>
                    <a:pt x="859" y="694"/>
                  </a:lnTo>
                  <a:lnTo>
                    <a:pt x="865" y="686"/>
                  </a:lnTo>
                  <a:lnTo>
                    <a:pt x="867" y="680"/>
                  </a:lnTo>
                  <a:lnTo>
                    <a:pt x="870" y="678"/>
                  </a:lnTo>
                  <a:lnTo>
                    <a:pt x="875" y="675"/>
                  </a:lnTo>
                  <a:lnTo>
                    <a:pt x="880" y="675"/>
                  </a:lnTo>
                  <a:lnTo>
                    <a:pt x="888" y="675"/>
                  </a:lnTo>
                  <a:lnTo>
                    <a:pt x="893" y="680"/>
                  </a:lnTo>
                  <a:lnTo>
                    <a:pt x="896" y="683"/>
                  </a:lnTo>
                  <a:lnTo>
                    <a:pt x="899" y="689"/>
                  </a:lnTo>
                  <a:lnTo>
                    <a:pt x="899" y="694"/>
                  </a:lnTo>
                  <a:lnTo>
                    <a:pt x="899" y="702"/>
                  </a:lnTo>
                  <a:lnTo>
                    <a:pt x="896" y="710"/>
                  </a:lnTo>
                  <a:lnTo>
                    <a:pt x="893" y="718"/>
                  </a:lnTo>
                  <a:lnTo>
                    <a:pt x="781" y="1077"/>
                  </a:lnTo>
                  <a:lnTo>
                    <a:pt x="776" y="1096"/>
                  </a:lnTo>
                  <a:lnTo>
                    <a:pt x="768" y="1104"/>
                  </a:lnTo>
                  <a:lnTo>
                    <a:pt x="755" y="1109"/>
                  </a:lnTo>
                  <a:lnTo>
                    <a:pt x="731" y="1109"/>
                  </a:lnTo>
                  <a:lnTo>
                    <a:pt x="40" y="1109"/>
                  </a:lnTo>
                  <a:lnTo>
                    <a:pt x="27" y="1109"/>
                  </a:lnTo>
                  <a:lnTo>
                    <a:pt x="16" y="1109"/>
                  </a:lnTo>
                  <a:lnTo>
                    <a:pt x="8" y="1109"/>
                  </a:lnTo>
                  <a:lnTo>
                    <a:pt x="3" y="1106"/>
                  </a:lnTo>
                  <a:lnTo>
                    <a:pt x="0" y="1101"/>
                  </a:lnTo>
                  <a:lnTo>
                    <a:pt x="0" y="1096"/>
                  </a:lnTo>
                  <a:lnTo>
                    <a:pt x="0" y="1090"/>
                  </a:lnTo>
                  <a:lnTo>
                    <a:pt x="0" y="1085"/>
                  </a:lnTo>
                  <a:lnTo>
                    <a:pt x="3" y="1080"/>
                  </a:lnTo>
                  <a:lnTo>
                    <a:pt x="3" y="1072"/>
                  </a:lnTo>
                  <a:lnTo>
                    <a:pt x="3" y="1069"/>
                  </a:lnTo>
                  <a:lnTo>
                    <a:pt x="3" y="1066"/>
                  </a:lnTo>
                  <a:lnTo>
                    <a:pt x="893" y="48"/>
                  </a:lnTo>
                  <a:lnTo>
                    <a:pt x="637" y="48"/>
                  </a:lnTo>
                  <a:lnTo>
                    <a:pt x="561" y="54"/>
                  </a:lnTo>
                  <a:lnTo>
                    <a:pt x="493" y="64"/>
                  </a:lnTo>
                  <a:lnTo>
                    <a:pt x="438" y="83"/>
                  </a:lnTo>
                  <a:lnTo>
                    <a:pt x="391" y="110"/>
                  </a:lnTo>
                  <a:lnTo>
                    <a:pt x="351" y="145"/>
                  </a:lnTo>
                  <a:lnTo>
                    <a:pt x="317" y="185"/>
                  </a:lnTo>
                  <a:lnTo>
                    <a:pt x="289" y="233"/>
                  </a:lnTo>
                  <a:lnTo>
                    <a:pt x="265" y="287"/>
                  </a:lnTo>
                  <a:lnTo>
                    <a:pt x="244" y="348"/>
                  </a:lnTo>
                  <a:lnTo>
                    <a:pt x="241" y="351"/>
                  </a:lnTo>
                  <a:lnTo>
                    <a:pt x="239" y="356"/>
                  </a:lnTo>
                  <a:lnTo>
                    <a:pt x="236" y="362"/>
                  </a:lnTo>
                  <a:lnTo>
                    <a:pt x="231" y="364"/>
                  </a:lnTo>
                  <a:lnTo>
                    <a:pt x="223" y="364"/>
                  </a:lnTo>
                  <a:lnTo>
                    <a:pt x="218" y="364"/>
                  </a:lnTo>
                  <a:lnTo>
                    <a:pt x="213" y="362"/>
                  </a:lnTo>
                  <a:lnTo>
                    <a:pt x="207" y="359"/>
                  </a:lnTo>
                  <a:lnTo>
                    <a:pt x="205" y="354"/>
                  </a:lnTo>
                  <a:lnTo>
                    <a:pt x="205" y="351"/>
                  </a:lnTo>
                  <a:lnTo>
                    <a:pt x="205" y="348"/>
                  </a:lnTo>
                  <a:lnTo>
                    <a:pt x="205" y="348"/>
                  </a:lnTo>
                  <a:lnTo>
                    <a:pt x="205" y="343"/>
                  </a:lnTo>
                  <a:lnTo>
                    <a:pt x="205" y="338"/>
                  </a:lnTo>
                  <a:lnTo>
                    <a:pt x="207" y="332"/>
                  </a:lnTo>
                  <a:lnTo>
                    <a:pt x="210" y="324"/>
                  </a:lnTo>
                  <a:lnTo>
                    <a:pt x="296" y="30"/>
                  </a:lnTo>
                  <a:lnTo>
                    <a:pt x="304" y="14"/>
                  </a:lnTo>
                  <a:lnTo>
                    <a:pt x="309" y="3"/>
                  </a:lnTo>
                  <a:lnTo>
                    <a:pt x="323" y="0"/>
                  </a:lnTo>
                  <a:lnTo>
                    <a:pt x="34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" name="Freeform 48"/>
            <p:cNvSpPr>
              <a:spLocks/>
            </p:cNvSpPr>
            <p:nvPr/>
          </p:nvSpPr>
          <p:spPr bwMode="auto">
            <a:xfrm>
              <a:off x="7089" y="2057"/>
              <a:ext cx="411" cy="764"/>
            </a:xfrm>
            <a:custGeom>
              <a:avLst/>
              <a:gdLst/>
              <a:ahLst/>
              <a:cxnLst>
                <a:cxn ang="0">
                  <a:pos x="220" y="0"/>
                </a:cxn>
                <a:cxn ang="0">
                  <a:pos x="233" y="0"/>
                </a:cxn>
                <a:cxn ang="0">
                  <a:pos x="241" y="0"/>
                </a:cxn>
                <a:cxn ang="0">
                  <a:pos x="249" y="3"/>
                </a:cxn>
                <a:cxn ang="0">
                  <a:pos x="251" y="6"/>
                </a:cxn>
                <a:cxn ang="0">
                  <a:pos x="254" y="14"/>
                </a:cxn>
                <a:cxn ang="0">
                  <a:pos x="257" y="22"/>
                </a:cxn>
                <a:cxn ang="0">
                  <a:pos x="257" y="33"/>
                </a:cxn>
                <a:cxn ang="0">
                  <a:pos x="257" y="670"/>
                </a:cxn>
                <a:cxn ang="0">
                  <a:pos x="257" y="683"/>
                </a:cxn>
                <a:cxn ang="0">
                  <a:pos x="259" y="697"/>
                </a:cxn>
                <a:cxn ang="0">
                  <a:pos x="264" y="708"/>
                </a:cxn>
                <a:cxn ang="0">
                  <a:pos x="278" y="713"/>
                </a:cxn>
                <a:cxn ang="0">
                  <a:pos x="296" y="718"/>
                </a:cxn>
                <a:cxn ang="0">
                  <a:pos x="327" y="724"/>
                </a:cxn>
                <a:cxn ang="0">
                  <a:pos x="369" y="724"/>
                </a:cxn>
                <a:cxn ang="0">
                  <a:pos x="411" y="724"/>
                </a:cxn>
                <a:cxn ang="0">
                  <a:pos x="411" y="764"/>
                </a:cxn>
                <a:cxn ang="0">
                  <a:pos x="390" y="764"/>
                </a:cxn>
                <a:cxn ang="0">
                  <a:pos x="356" y="764"/>
                </a:cxn>
                <a:cxn ang="0">
                  <a:pos x="314" y="761"/>
                </a:cxn>
                <a:cxn ang="0">
                  <a:pos x="270" y="761"/>
                </a:cxn>
                <a:cxn ang="0">
                  <a:pos x="233" y="758"/>
                </a:cxn>
                <a:cxn ang="0">
                  <a:pos x="209" y="758"/>
                </a:cxn>
                <a:cxn ang="0">
                  <a:pos x="181" y="758"/>
                </a:cxn>
                <a:cxn ang="0">
                  <a:pos x="144" y="761"/>
                </a:cxn>
                <a:cxn ang="0">
                  <a:pos x="99" y="761"/>
                </a:cxn>
                <a:cxn ang="0">
                  <a:pos x="60" y="764"/>
                </a:cxn>
                <a:cxn ang="0">
                  <a:pos x="26" y="764"/>
                </a:cxn>
                <a:cxn ang="0">
                  <a:pos x="8" y="764"/>
                </a:cxn>
                <a:cxn ang="0">
                  <a:pos x="8" y="724"/>
                </a:cxn>
                <a:cxn ang="0">
                  <a:pos x="50" y="724"/>
                </a:cxn>
                <a:cxn ang="0">
                  <a:pos x="92" y="724"/>
                </a:cxn>
                <a:cxn ang="0">
                  <a:pos x="123" y="718"/>
                </a:cxn>
                <a:cxn ang="0">
                  <a:pos x="141" y="713"/>
                </a:cxn>
                <a:cxn ang="0">
                  <a:pos x="154" y="708"/>
                </a:cxn>
                <a:cxn ang="0">
                  <a:pos x="160" y="697"/>
                </a:cxn>
                <a:cxn ang="0">
                  <a:pos x="162" y="683"/>
                </a:cxn>
                <a:cxn ang="0">
                  <a:pos x="162" y="670"/>
                </a:cxn>
                <a:cxn ang="0">
                  <a:pos x="162" y="83"/>
                </a:cxn>
                <a:cxn ang="0">
                  <a:pos x="115" y="102"/>
                </a:cxn>
                <a:cxn ang="0">
                  <a:pos x="71" y="110"/>
                </a:cxn>
                <a:cxn ang="0">
                  <a:pos x="29" y="113"/>
                </a:cxn>
                <a:cxn ang="0">
                  <a:pos x="0" y="116"/>
                </a:cxn>
                <a:cxn ang="0">
                  <a:pos x="0" y="73"/>
                </a:cxn>
                <a:cxn ang="0">
                  <a:pos x="29" y="73"/>
                </a:cxn>
                <a:cxn ang="0">
                  <a:pos x="63" y="70"/>
                </a:cxn>
                <a:cxn ang="0">
                  <a:pos x="102" y="65"/>
                </a:cxn>
                <a:cxn ang="0">
                  <a:pos x="144" y="51"/>
                </a:cxn>
                <a:cxn ang="0">
                  <a:pos x="183" y="30"/>
                </a:cxn>
                <a:cxn ang="0">
                  <a:pos x="220" y="0"/>
                </a:cxn>
              </a:cxnLst>
              <a:rect l="0" t="0" r="r" b="b"/>
              <a:pathLst>
                <a:path w="411" h="764">
                  <a:moveTo>
                    <a:pt x="220" y="0"/>
                  </a:moveTo>
                  <a:lnTo>
                    <a:pt x="233" y="0"/>
                  </a:lnTo>
                  <a:lnTo>
                    <a:pt x="241" y="0"/>
                  </a:lnTo>
                  <a:lnTo>
                    <a:pt x="249" y="3"/>
                  </a:lnTo>
                  <a:lnTo>
                    <a:pt x="251" y="6"/>
                  </a:lnTo>
                  <a:lnTo>
                    <a:pt x="254" y="14"/>
                  </a:lnTo>
                  <a:lnTo>
                    <a:pt x="257" y="22"/>
                  </a:lnTo>
                  <a:lnTo>
                    <a:pt x="257" y="33"/>
                  </a:lnTo>
                  <a:lnTo>
                    <a:pt x="257" y="670"/>
                  </a:lnTo>
                  <a:lnTo>
                    <a:pt x="257" y="683"/>
                  </a:lnTo>
                  <a:lnTo>
                    <a:pt x="259" y="697"/>
                  </a:lnTo>
                  <a:lnTo>
                    <a:pt x="264" y="708"/>
                  </a:lnTo>
                  <a:lnTo>
                    <a:pt x="278" y="713"/>
                  </a:lnTo>
                  <a:lnTo>
                    <a:pt x="296" y="718"/>
                  </a:lnTo>
                  <a:lnTo>
                    <a:pt x="327" y="724"/>
                  </a:lnTo>
                  <a:lnTo>
                    <a:pt x="369" y="724"/>
                  </a:lnTo>
                  <a:lnTo>
                    <a:pt x="411" y="724"/>
                  </a:lnTo>
                  <a:lnTo>
                    <a:pt x="411" y="764"/>
                  </a:lnTo>
                  <a:lnTo>
                    <a:pt x="390" y="764"/>
                  </a:lnTo>
                  <a:lnTo>
                    <a:pt x="356" y="764"/>
                  </a:lnTo>
                  <a:lnTo>
                    <a:pt x="314" y="761"/>
                  </a:lnTo>
                  <a:lnTo>
                    <a:pt x="270" y="761"/>
                  </a:lnTo>
                  <a:lnTo>
                    <a:pt x="233" y="758"/>
                  </a:lnTo>
                  <a:lnTo>
                    <a:pt x="209" y="758"/>
                  </a:lnTo>
                  <a:lnTo>
                    <a:pt x="181" y="758"/>
                  </a:lnTo>
                  <a:lnTo>
                    <a:pt x="144" y="761"/>
                  </a:lnTo>
                  <a:lnTo>
                    <a:pt x="99" y="761"/>
                  </a:lnTo>
                  <a:lnTo>
                    <a:pt x="60" y="764"/>
                  </a:lnTo>
                  <a:lnTo>
                    <a:pt x="26" y="764"/>
                  </a:lnTo>
                  <a:lnTo>
                    <a:pt x="8" y="764"/>
                  </a:lnTo>
                  <a:lnTo>
                    <a:pt x="8" y="724"/>
                  </a:lnTo>
                  <a:lnTo>
                    <a:pt x="50" y="724"/>
                  </a:lnTo>
                  <a:lnTo>
                    <a:pt x="92" y="724"/>
                  </a:lnTo>
                  <a:lnTo>
                    <a:pt x="123" y="718"/>
                  </a:lnTo>
                  <a:lnTo>
                    <a:pt x="141" y="713"/>
                  </a:lnTo>
                  <a:lnTo>
                    <a:pt x="154" y="708"/>
                  </a:lnTo>
                  <a:lnTo>
                    <a:pt x="160" y="697"/>
                  </a:lnTo>
                  <a:lnTo>
                    <a:pt x="162" y="683"/>
                  </a:lnTo>
                  <a:lnTo>
                    <a:pt x="162" y="670"/>
                  </a:lnTo>
                  <a:lnTo>
                    <a:pt x="162" y="83"/>
                  </a:lnTo>
                  <a:lnTo>
                    <a:pt x="115" y="102"/>
                  </a:lnTo>
                  <a:lnTo>
                    <a:pt x="71" y="110"/>
                  </a:lnTo>
                  <a:lnTo>
                    <a:pt x="29" y="113"/>
                  </a:lnTo>
                  <a:lnTo>
                    <a:pt x="0" y="116"/>
                  </a:lnTo>
                  <a:lnTo>
                    <a:pt x="0" y="73"/>
                  </a:lnTo>
                  <a:lnTo>
                    <a:pt x="29" y="73"/>
                  </a:lnTo>
                  <a:lnTo>
                    <a:pt x="63" y="70"/>
                  </a:lnTo>
                  <a:lnTo>
                    <a:pt x="102" y="65"/>
                  </a:lnTo>
                  <a:lnTo>
                    <a:pt x="144" y="51"/>
                  </a:lnTo>
                  <a:lnTo>
                    <a:pt x="183" y="30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" name="Rectangle 49"/>
            <p:cNvSpPr>
              <a:spLocks noChangeArrowheads="1"/>
            </p:cNvSpPr>
            <p:nvPr/>
          </p:nvSpPr>
          <p:spPr bwMode="auto">
            <a:xfrm>
              <a:off x="7704" y="1238"/>
              <a:ext cx="1805" cy="77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" name="Freeform 50"/>
            <p:cNvSpPr>
              <a:spLocks/>
            </p:cNvSpPr>
            <p:nvPr/>
          </p:nvSpPr>
          <p:spPr bwMode="auto">
            <a:xfrm>
              <a:off x="7770" y="1476"/>
              <a:ext cx="1058" cy="1109"/>
            </a:xfrm>
            <a:custGeom>
              <a:avLst/>
              <a:gdLst/>
              <a:ahLst/>
              <a:cxnLst>
                <a:cxn ang="0">
                  <a:pos x="1019" y="0"/>
                </a:cxn>
                <a:cxn ang="0">
                  <a:pos x="1042" y="0"/>
                </a:cxn>
                <a:cxn ang="0">
                  <a:pos x="1055" y="3"/>
                </a:cxn>
                <a:cxn ang="0">
                  <a:pos x="1058" y="14"/>
                </a:cxn>
                <a:cxn ang="0">
                  <a:pos x="1055" y="30"/>
                </a:cxn>
                <a:cxn ang="0">
                  <a:pos x="1053" y="38"/>
                </a:cxn>
                <a:cxn ang="0">
                  <a:pos x="435" y="1053"/>
                </a:cxn>
                <a:cxn ang="0">
                  <a:pos x="576" y="1039"/>
                </a:cxn>
                <a:cxn ang="0">
                  <a:pos x="681" y="999"/>
                </a:cxn>
                <a:cxn ang="0">
                  <a:pos x="754" y="932"/>
                </a:cxn>
                <a:cxn ang="0">
                  <a:pos x="809" y="836"/>
                </a:cxn>
                <a:cxn ang="0">
                  <a:pos x="854" y="715"/>
                </a:cxn>
                <a:cxn ang="0">
                  <a:pos x="862" y="694"/>
                </a:cxn>
                <a:cxn ang="0">
                  <a:pos x="867" y="680"/>
                </a:cxn>
                <a:cxn ang="0">
                  <a:pos x="875" y="675"/>
                </a:cxn>
                <a:cxn ang="0">
                  <a:pos x="888" y="675"/>
                </a:cxn>
                <a:cxn ang="0">
                  <a:pos x="898" y="683"/>
                </a:cxn>
                <a:cxn ang="0">
                  <a:pos x="901" y="694"/>
                </a:cxn>
                <a:cxn ang="0">
                  <a:pos x="898" y="710"/>
                </a:cxn>
                <a:cxn ang="0">
                  <a:pos x="783" y="1077"/>
                </a:cxn>
                <a:cxn ang="0">
                  <a:pos x="767" y="1104"/>
                </a:cxn>
                <a:cxn ang="0">
                  <a:pos x="733" y="1109"/>
                </a:cxn>
                <a:cxn ang="0">
                  <a:pos x="26" y="1109"/>
                </a:cxn>
                <a:cxn ang="0">
                  <a:pos x="10" y="1109"/>
                </a:cxn>
                <a:cxn ang="0">
                  <a:pos x="3" y="1101"/>
                </a:cxn>
                <a:cxn ang="0">
                  <a:pos x="0" y="1090"/>
                </a:cxn>
                <a:cxn ang="0">
                  <a:pos x="3" y="1080"/>
                </a:cxn>
                <a:cxn ang="0">
                  <a:pos x="5" y="1069"/>
                </a:cxn>
                <a:cxn ang="0">
                  <a:pos x="896" y="48"/>
                </a:cxn>
                <a:cxn ang="0">
                  <a:pos x="560" y="54"/>
                </a:cxn>
                <a:cxn ang="0">
                  <a:pos x="437" y="83"/>
                </a:cxn>
                <a:cxn ang="0">
                  <a:pos x="351" y="145"/>
                </a:cxn>
                <a:cxn ang="0">
                  <a:pos x="291" y="233"/>
                </a:cxn>
                <a:cxn ang="0">
                  <a:pos x="246" y="348"/>
                </a:cxn>
                <a:cxn ang="0">
                  <a:pos x="241" y="356"/>
                </a:cxn>
                <a:cxn ang="0">
                  <a:pos x="233" y="364"/>
                </a:cxn>
                <a:cxn ang="0">
                  <a:pos x="217" y="364"/>
                </a:cxn>
                <a:cxn ang="0">
                  <a:pos x="209" y="359"/>
                </a:cxn>
                <a:cxn ang="0">
                  <a:pos x="207" y="351"/>
                </a:cxn>
                <a:cxn ang="0">
                  <a:pos x="204" y="348"/>
                </a:cxn>
                <a:cxn ang="0">
                  <a:pos x="207" y="338"/>
                </a:cxn>
                <a:cxn ang="0">
                  <a:pos x="209" y="324"/>
                </a:cxn>
                <a:cxn ang="0">
                  <a:pos x="304" y="14"/>
                </a:cxn>
                <a:cxn ang="0">
                  <a:pos x="325" y="0"/>
                </a:cxn>
              </a:cxnLst>
              <a:rect l="0" t="0" r="r" b="b"/>
              <a:pathLst>
                <a:path w="1058" h="1109">
                  <a:moveTo>
                    <a:pt x="348" y="0"/>
                  </a:moveTo>
                  <a:lnTo>
                    <a:pt x="1019" y="0"/>
                  </a:lnTo>
                  <a:lnTo>
                    <a:pt x="1032" y="0"/>
                  </a:lnTo>
                  <a:lnTo>
                    <a:pt x="1042" y="0"/>
                  </a:lnTo>
                  <a:lnTo>
                    <a:pt x="1050" y="0"/>
                  </a:lnTo>
                  <a:lnTo>
                    <a:pt x="1055" y="3"/>
                  </a:lnTo>
                  <a:lnTo>
                    <a:pt x="1058" y="8"/>
                  </a:lnTo>
                  <a:lnTo>
                    <a:pt x="1058" y="14"/>
                  </a:lnTo>
                  <a:lnTo>
                    <a:pt x="1058" y="22"/>
                  </a:lnTo>
                  <a:lnTo>
                    <a:pt x="1055" y="30"/>
                  </a:lnTo>
                  <a:lnTo>
                    <a:pt x="1053" y="38"/>
                  </a:lnTo>
                  <a:lnTo>
                    <a:pt x="1053" y="38"/>
                  </a:lnTo>
                  <a:lnTo>
                    <a:pt x="165" y="1053"/>
                  </a:lnTo>
                  <a:lnTo>
                    <a:pt x="435" y="1053"/>
                  </a:lnTo>
                  <a:lnTo>
                    <a:pt x="511" y="1050"/>
                  </a:lnTo>
                  <a:lnTo>
                    <a:pt x="576" y="1039"/>
                  </a:lnTo>
                  <a:lnTo>
                    <a:pt x="634" y="1023"/>
                  </a:lnTo>
                  <a:lnTo>
                    <a:pt x="681" y="999"/>
                  </a:lnTo>
                  <a:lnTo>
                    <a:pt x="720" y="967"/>
                  </a:lnTo>
                  <a:lnTo>
                    <a:pt x="754" y="932"/>
                  </a:lnTo>
                  <a:lnTo>
                    <a:pt x="783" y="887"/>
                  </a:lnTo>
                  <a:lnTo>
                    <a:pt x="809" y="836"/>
                  </a:lnTo>
                  <a:lnTo>
                    <a:pt x="833" y="780"/>
                  </a:lnTo>
                  <a:lnTo>
                    <a:pt x="854" y="715"/>
                  </a:lnTo>
                  <a:lnTo>
                    <a:pt x="859" y="702"/>
                  </a:lnTo>
                  <a:lnTo>
                    <a:pt x="862" y="694"/>
                  </a:lnTo>
                  <a:lnTo>
                    <a:pt x="864" y="686"/>
                  </a:lnTo>
                  <a:lnTo>
                    <a:pt x="867" y="680"/>
                  </a:lnTo>
                  <a:lnTo>
                    <a:pt x="872" y="678"/>
                  </a:lnTo>
                  <a:lnTo>
                    <a:pt x="875" y="675"/>
                  </a:lnTo>
                  <a:lnTo>
                    <a:pt x="880" y="675"/>
                  </a:lnTo>
                  <a:lnTo>
                    <a:pt x="888" y="675"/>
                  </a:lnTo>
                  <a:lnTo>
                    <a:pt x="893" y="680"/>
                  </a:lnTo>
                  <a:lnTo>
                    <a:pt x="898" y="683"/>
                  </a:lnTo>
                  <a:lnTo>
                    <a:pt x="901" y="689"/>
                  </a:lnTo>
                  <a:lnTo>
                    <a:pt x="901" y="694"/>
                  </a:lnTo>
                  <a:lnTo>
                    <a:pt x="898" y="702"/>
                  </a:lnTo>
                  <a:lnTo>
                    <a:pt x="898" y="710"/>
                  </a:lnTo>
                  <a:lnTo>
                    <a:pt x="896" y="718"/>
                  </a:lnTo>
                  <a:lnTo>
                    <a:pt x="783" y="1077"/>
                  </a:lnTo>
                  <a:lnTo>
                    <a:pt x="778" y="1096"/>
                  </a:lnTo>
                  <a:lnTo>
                    <a:pt x="767" y="1104"/>
                  </a:lnTo>
                  <a:lnTo>
                    <a:pt x="754" y="1109"/>
                  </a:lnTo>
                  <a:lnTo>
                    <a:pt x="733" y="1109"/>
                  </a:lnTo>
                  <a:lnTo>
                    <a:pt x="39" y="1109"/>
                  </a:lnTo>
                  <a:lnTo>
                    <a:pt x="26" y="1109"/>
                  </a:lnTo>
                  <a:lnTo>
                    <a:pt x="16" y="1109"/>
                  </a:lnTo>
                  <a:lnTo>
                    <a:pt x="10" y="1109"/>
                  </a:lnTo>
                  <a:lnTo>
                    <a:pt x="5" y="1106"/>
                  </a:lnTo>
                  <a:lnTo>
                    <a:pt x="3" y="1101"/>
                  </a:lnTo>
                  <a:lnTo>
                    <a:pt x="0" y="1096"/>
                  </a:lnTo>
                  <a:lnTo>
                    <a:pt x="0" y="1090"/>
                  </a:lnTo>
                  <a:lnTo>
                    <a:pt x="3" y="1085"/>
                  </a:lnTo>
                  <a:lnTo>
                    <a:pt x="3" y="1080"/>
                  </a:lnTo>
                  <a:lnTo>
                    <a:pt x="5" y="1072"/>
                  </a:lnTo>
                  <a:lnTo>
                    <a:pt x="5" y="1069"/>
                  </a:lnTo>
                  <a:lnTo>
                    <a:pt x="5" y="1066"/>
                  </a:lnTo>
                  <a:lnTo>
                    <a:pt x="896" y="48"/>
                  </a:lnTo>
                  <a:lnTo>
                    <a:pt x="639" y="48"/>
                  </a:lnTo>
                  <a:lnTo>
                    <a:pt x="560" y="54"/>
                  </a:lnTo>
                  <a:lnTo>
                    <a:pt x="495" y="64"/>
                  </a:lnTo>
                  <a:lnTo>
                    <a:pt x="437" y="83"/>
                  </a:lnTo>
                  <a:lnTo>
                    <a:pt x="390" y="110"/>
                  </a:lnTo>
                  <a:lnTo>
                    <a:pt x="351" y="145"/>
                  </a:lnTo>
                  <a:lnTo>
                    <a:pt x="319" y="185"/>
                  </a:lnTo>
                  <a:lnTo>
                    <a:pt x="291" y="233"/>
                  </a:lnTo>
                  <a:lnTo>
                    <a:pt x="267" y="287"/>
                  </a:lnTo>
                  <a:lnTo>
                    <a:pt x="246" y="348"/>
                  </a:lnTo>
                  <a:lnTo>
                    <a:pt x="243" y="351"/>
                  </a:lnTo>
                  <a:lnTo>
                    <a:pt x="241" y="356"/>
                  </a:lnTo>
                  <a:lnTo>
                    <a:pt x="238" y="362"/>
                  </a:lnTo>
                  <a:lnTo>
                    <a:pt x="233" y="364"/>
                  </a:lnTo>
                  <a:lnTo>
                    <a:pt x="225" y="364"/>
                  </a:lnTo>
                  <a:lnTo>
                    <a:pt x="217" y="364"/>
                  </a:lnTo>
                  <a:lnTo>
                    <a:pt x="212" y="362"/>
                  </a:lnTo>
                  <a:lnTo>
                    <a:pt x="209" y="359"/>
                  </a:lnTo>
                  <a:lnTo>
                    <a:pt x="207" y="354"/>
                  </a:lnTo>
                  <a:lnTo>
                    <a:pt x="207" y="351"/>
                  </a:lnTo>
                  <a:lnTo>
                    <a:pt x="207" y="348"/>
                  </a:lnTo>
                  <a:lnTo>
                    <a:pt x="204" y="348"/>
                  </a:lnTo>
                  <a:lnTo>
                    <a:pt x="207" y="343"/>
                  </a:lnTo>
                  <a:lnTo>
                    <a:pt x="207" y="338"/>
                  </a:lnTo>
                  <a:lnTo>
                    <a:pt x="209" y="332"/>
                  </a:lnTo>
                  <a:lnTo>
                    <a:pt x="209" y="324"/>
                  </a:lnTo>
                  <a:lnTo>
                    <a:pt x="298" y="30"/>
                  </a:lnTo>
                  <a:lnTo>
                    <a:pt x="304" y="14"/>
                  </a:lnTo>
                  <a:lnTo>
                    <a:pt x="312" y="3"/>
                  </a:lnTo>
                  <a:lnTo>
                    <a:pt x="325" y="0"/>
                  </a:lnTo>
                  <a:lnTo>
                    <a:pt x="34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" name="Freeform 51"/>
            <p:cNvSpPr>
              <a:spLocks/>
            </p:cNvSpPr>
            <p:nvPr/>
          </p:nvSpPr>
          <p:spPr bwMode="auto">
            <a:xfrm>
              <a:off x="8844" y="2057"/>
              <a:ext cx="500" cy="764"/>
            </a:xfrm>
            <a:custGeom>
              <a:avLst/>
              <a:gdLst/>
              <a:ahLst/>
              <a:cxnLst>
                <a:cxn ang="0">
                  <a:pos x="293" y="6"/>
                </a:cxn>
                <a:cxn ang="0">
                  <a:pos x="398" y="43"/>
                </a:cxn>
                <a:cxn ang="0">
                  <a:pos x="471" y="118"/>
                </a:cxn>
                <a:cxn ang="0">
                  <a:pos x="500" y="225"/>
                </a:cxn>
                <a:cxn ang="0">
                  <a:pos x="474" y="322"/>
                </a:cxn>
                <a:cxn ang="0">
                  <a:pos x="416" y="402"/>
                </a:cxn>
                <a:cxn ang="0">
                  <a:pos x="338" y="472"/>
                </a:cxn>
                <a:cxn ang="0">
                  <a:pos x="283" y="515"/>
                </a:cxn>
                <a:cxn ang="0">
                  <a:pos x="228" y="563"/>
                </a:cxn>
                <a:cxn ang="0">
                  <a:pos x="157" y="624"/>
                </a:cxn>
                <a:cxn ang="0">
                  <a:pos x="319" y="667"/>
                </a:cxn>
                <a:cxn ang="0">
                  <a:pos x="361" y="667"/>
                </a:cxn>
                <a:cxn ang="0">
                  <a:pos x="416" y="662"/>
                </a:cxn>
                <a:cxn ang="0">
                  <a:pos x="440" y="646"/>
                </a:cxn>
                <a:cxn ang="0">
                  <a:pos x="453" y="600"/>
                </a:cxn>
                <a:cxn ang="0">
                  <a:pos x="458" y="555"/>
                </a:cxn>
                <a:cxn ang="0">
                  <a:pos x="500" y="555"/>
                </a:cxn>
                <a:cxn ang="0">
                  <a:pos x="0" y="764"/>
                </a:cxn>
                <a:cxn ang="0">
                  <a:pos x="0" y="734"/>
                </a:cxn>
                <a:cxn ang="0">
                  <a:pos x="10" y="718"/>
                </a:cxn>
                <a:cxn ang="0">
                  <a:pos x="303" y="421"/>
                </a:cxn>
                <a:cxn ang="0">
                  <a:pos x="348" y="357"/>
                </a:cxn>
                <a:cxn ang="0">
                  <a:pos x="385" y="274"/>
                </a:cxn>
                <a:cxn ang="0">
                  <a:pos x="385" y="185"/>
                </a:cxn>
                <a:cxn ang="0">
                  <a:pos x="356" y="113"/>
                </a:cxn>
                <a:cxn ang="0">
                  <a:pos x="301" y="62"/>
                </a:cxn>
                <a:cxn ang="0">
                  <a:pos x="217" y="41"/>
                </a:cxn>
                <a:cxn ang="0">
                  <a:pos x="159" y="51"/>
                </a:cxn>
                <a:cxn ang="0">
                  <a:pos x="99" y="83"/>
                </a:cxn>
                <a:cxn ang="0">
                  <a:pos x="55" y="148"/>
                </a:cxn>
                <a:cxn ang="0">
                  <a:pos x="97" y="158"/>
                </a:cxn>
                <a:cxn ang="0">
                  <a:pos x="115" y="185"/>
                </a:cxn>
                <a:cxn ang="0">
                  <a:pos x="118" y="209"/>
                </a:cxn>
                <a:cxn ang="0">
                  <a:pos x="99" y="255"/>
                </a:cxn>
                <a:cxn ang="0">
                  <a:pos x="60" y="271"/>
                </a:cxn>
                <a:cxn ang="0">
                  <a:pos x="39" y="268"/>
                </a:cxn>
                <a:cxn ang="0">
                  <a:pos x="13" y="249"/>
                </a:cxn>
                <a:cxn ang="0">
                  <a:pos x="0" y="207"/>
                </a:cxn>
                <a:cxn ang="0">
                  <a:pos x="21" y="118"/>
                </a:cxn>
                <a:cxn ang="0">
                  <a:pos x="83" y="46"/>
                </a:cxn>
                <a:cxn ang="0">
                  <a:pos x="178" y="6"/>
                </a:cxn>
              </a:cxnLst>
              <a:rect l="0" t="0" r="r" b="b"/>
              <a:pathLst>
                <a:path w="500" h="764">
                  <a:moveTo>
                    <a:pt x="233" y="0"/>
                  </a:moveTo>
                  <a:lnTo>
                    <a:pt x="293" y="6"/>
                  </a:lnTo>
                  <a:lnTo>
                    <a:pt x="351" y="19"/>
                  </a:lnTo>
                  <a:lnTo>
                    <a:pt x="398" y="43"/>
                  </a:lnTo>
                  <a:lnTo>
                    <a:pt x="440" y="78"/>
                  </a:lnTo>
                  <a:lnTo>
                    <a:pt x="471" y="118"/>
                  </a:lnTo>
                  <a:lnTo>
                    <a:pt x="492" y="169"/>
                  </a:lnTo>
                  <a:lnTo>
                    <a:pt x="500" y="225"/>
                  </a:lnTo>
                  <a:lnTo>
                    <a:pt x="492" y="276"/>
                  </a:lnTo>
                  <a:lnTo>
                    <a:pt x="474" y="322"/>
                  </a:lnTo>
                  <a:lnTo>
                    <a:pt x="448" y="365"/>
                  </a:lnTo>
                  <a:lnTo>
                    <a:pt x="416" y="402"/>
                  </a:lnTo>
                  <a:lnTo>
                    <a:pt x="377" y="440"/>
                  </a:lnTo>
                  <a:lnTo>
                    <a:pt x="338" y="472"/>
                  </a:lnTo>
                  <a:lnTo>
                    <a:pt x="309" y="496"/>
                  </a:lnTo>
                  <a:lnTo>
                    <a:pt x="283" y="515"/>
                  </a:lnTo>
                  <a:lnTo>
                    <a:pt x="256" y="539"/>
                  </a:lnTo>
                  <a:lnTo>
                    <a:pt x="228" y="563"/>
                  </a:lnTo>
                  <a:lnTo>
                    <a:pt x="196" y="590"/>
                  </a:lnTo>
                  <a:lnTo>
                    <a:pt x="157" y="624"/>
                  </a:lnTo>
                  <a:lnTo>
                    <a:pt x="112" y="667"/>
                  </a:lnTo>
                  <a:lnTo>
                    <a:pt x="319" y="667"/>
                  </a:lnTo>
                  <a:lnTo>
                    <a:pt x="335" y="667"/>
                  </a:lnTo>
                  <a:lnTo>
                    <a:pt x="361" y="667"/>
                  </a:lnTo>
                  <a:lnTo>
                    <a:pt x="393" y="665"/>
                  </a:lnTo>
                  <a:lnTo>
                    <a:pt x="416" y="662"/>
                  </a:lnTo>
                  <a:lnTo>
                    <a:pt x="432" y="659"/>
                  </a:lnTo>
                  <a:lnTo>
                    <a:pt x="440" y="646"/>
                  </a:lnTo>
                  <a:lnTo>
                    <a:pt x="445" y="624"/>
                  </a:lnTo>
                  <a:lnTo>
                    <a:pt x="453" y="600"/>
                  </a:lnTo>
                  <a:lnTo>
                    <a:pt x="455" y="574"/>
                  </a:lnTo>
                  <a:lnTo>
                    <a:pt x="458" y="555"/>
                  </a:lnTo>
                  <a:lnTo>
                    <a:pt x="500" y="555"/>
                  </a:lnTo>
                  <a:lnTo>
                    <a:pt x="500" y="555"/>
                  </a:lnTo>
                  <a:lnTo>
                    <a:pt x="463" y="764"/>
                  </a:lnTo>
                  <a:lnTo>
                    <a:pt x="0" y="764"/>
                  </a:lnTo>
                  <a:lnTo>
                    <a:pt x="0" y="745"/>
                  </a:lnTo>
                  <a:lnTo>
                    <a:pt x="0" y="734"/>
                  </a:lnTo>
                  <a:lnTo>
                    <a:pt x="5" y="726"/>
                  </a:lnTo>
                  <a:lnTo>
                    <a:pt x="10" y="718"/>
                  </a:lnTo>
                  <a:lnTo>
                    <a:pt x="283" y="445"/>
                  </a:lnTo>
                  <a:lnTo>
                    <a:pt x="303" y="421"/>
                  </a:lnTo>
                  <a:lnTo>
                    <a:pt x="327" y="391"/>
                  </a:lnTo>
                  <a:lnTo>
                    <a:pt x="348" y="357"/>
                  </a:lnTo>
                  <a:lnTo>
                    <a:pt x="369" y="316"/>
                  </a:lnTo>
                  <a:lnTo>
                    <a:pt x="385" y="274"/>
                  </a:lnTo>
                  <a:lnTo>
                    <a:pt x="390" y="225"/>
                  </a:lnTo>
                  <a:lnTo>
                    <a:pt x="385" y="185"/>
                  </a:lnTo>
                  <a:lnTo>
                    <a:pt x="374" y="148"/>
                  </a:lnTo>
                  <a:lnTo>
                    <a:pt x="356" y="113"/>
                  </a:lnTo>
                  <a:lnTo>
                    <a:pt x="332" y="83"/>
                  </a:lnTo>
                  <a:lnTo>
                    <a:pt x="301" y="62"/>
                  </a:lnTo>
                  <a:lnTo>
                    <a:pt x="262" y="46"/>
                  </a:lnTo>
                  <a:lnTo>
                    <a:pt x="217" y="41"/>
                  </a:lnTo>
                  <a:lnTo>
                    <a:pt x="188" y="43"/>
                  </a:lnTo>
                  <a:lnTo>
                    <a:pt x="159" y="51"/>
                  </a:lnTo>
                  <a:lnTo>
                    <a:pt x="128" y="65"/>
                  </a:lnTo>
                  <a:lnTo>
                    <a:pt x="99" y="83"/>
                  </a:lnTo>
                  <a:lnTo>
                    <a:pt x="73" y="110"/>
                  </a:lnTo>
                  <a:lnTo>
                    <a:pt x="55" y="148"/>
                  </a:lnTo>
                  <a:lnTo>
                    <a:pt x="78" y="150"/>
                  </a:lnTo>
                  <a:lnTo>
                    <a:pt x="97" y="158"/>
                  </a:lnTo>
                  <a:lnTo>
                    <a:pt x="107" y="172"/>
                  </a:lnTo>
                  <a:lnTo>
                    <a:pt x="115" y="185"/>
                  </a:lnTo>
                  <a:lnTo>
                    <a:pt x="118" y="199"/>
                  </a:lnTo>
                  <a:lnTo>
                    <a:pt x="118" y="209"/>
                  </a:lnTo>
                  <a:lnTo>
                    <a:pt x="112" y="236"/>
                  </a:lnTo>
                  <a:lnTo>
                    <a:pt x="99" y="255"/>
                  </a:lnTo>
                  <a:lnTo>
                    <a:pt x="81" y="266"/>
                  </a:lnTo>
                  <a:lnTo>
                    <a:pt x="60" y="271"/>
                  </a:lnTo>
                  <a:lnTo>
                    <a:pt x="49" y="271"/>
                  </a:lnTo>
                  <a:lnTo>
                    <a:pt x="39" y="268"/>
                  </a:lnTo>
                  <a:lnTo>
                    <a:pt x="26" y="260"/>
                  </a:lnTo>
                  <a:lnTo>
                    <a:pt x="13" y="249"/>
                  </a:lnTo>
                  <a:lnTo>
                    <a:pt x="2" y="231"/>
                  </a:lnTo>
                  <a:lnTo>
                    <a:pt x="0" y="207"/>
                  </a:lnTo>
                  <a:lnTo>
                    <a:pt x="5" y="161"/>
                  </a:lnTo>
                  <a:lnTo>
                    <a:pt x="21" y="118"/>
                  </a:lnTo>
                  <a:lnTo>
                    <a:pt x="47" y="81"/>
                  </a:lnTo>
                  <a:lnTo>
                    <a:pt x="83" y="46"/>
                  </a:lnTo>
                  <a:lnTo>
                    <a:pt x="125" y="22"/>
                  </a:lnTo>
                  <a:lnTo>
                    <a:pt x="178" y="6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6" name="Freeform 52"/>
            <p:cNvSpPr>
              <a:spLocks/>
            </p:cNvSpPr>
            <p:nvPr/>
          </p:nvSpPr>
          <p:spPr bwMode="auto">
            <a:xfrm>
              <a:off x="10056" y="1709"/>
              <a:ext cx="975" cy="940"/>
            </a:xfrm>
            <a:custGeom>
              <a:avLst/>
              <a:gdLst/>
              <a:ahLst/>
              <a:cxnLst>
                <a:cxn ang="0">
                  <a:pos x="940" y="0"/>
                </a:cxn>
                <a:cxn ang="0">
                  <a:pos x="951" y="0"/>
                </a:cxn>
                <a:cxn ang="0">
                  <a:pos x="961" y="6"/>
                </a:cxn>
                <a:cxn ang="0">
                  <a:pos x="967" y="11"/>
                </a:cxn>
                <a:cxn ang="0">
                  <a:pos x="972" y="19"/>
                </a:cxn>
                <a:cxn ang="0">
                  <a:pos x="975" y="30"/>
                </a:cxn>
                <a:cxn ang="0">
                  <a:pos x="972" y="40"/>
                </a:cxn>
                <a:cxn ang="0">
                  <a:pos x="969" y="48"/>
                </a:cxn>
                <a:cxn ang="0">
                  <a:pos x="961" y="56"/>
                </a:cxn>
                <a:cxn ang="0">
                  <a:pos x="954" y="62"/>
                </a:cxn>
                <a:cxn ang="0">
                  <a:pos x="943" y="67"/>
                </a:cxn>
                <a:cxn ang="0">
                  <a:pos x="108" y="469"/>
                </a:cxn>
                <a:cxn ang="0">
                  <a:pos x="943" y="873"/>
                </a:cxn>
                <a:cxn ang="0">
                  <a:pos x="954" y="879"/>
                </a:cxn>
                <a:cxn ang="0">
                  <a:pos x="959" y="884"/>
                </a:cxn>
                <a:cxn ang="0">
                  <a:pos x="967" y="889"/>
                </a:cxn>
                <a:cxn ang="0">
                  <a:pos x="969" y="895"/>
                </a:cxn>
                <a:cxn ang="0">
                  <a:pos x="972" y="903"/>
                </a:cxn>
                <a:cxn ang="0">
                  <a:pos x="975" y="911"/>
                </a:cxn>
                <a:cxn ang="0">
                  <a:pos x="972" y="919"/>
                </a:cxn>
                <a:cxn ang="0">
                  <a:pos x="967" y="930"/>
                </a:cxn>
                <a:cxn ang="0">
                  <a:pos x="961" y="935"/>
                </a:cxn>
                <a:cxn ang="0">
                  <a:pos x="951" y="940"/>
                </a:cxn>
                <a:cxn ang="0">
                  <a:pos x="940" y="940"/>
                </a:cxn>
                <a:cxn ang="0">
                  <a:pos x="940" y="940"/>
                </a:cxn>
                <a:cxn ang="0">
                  <a:pos x="938" y="940"/>
                </a:cxn>
                <a:cxn ang="0">
                  <a:pos x="933" y="940"/>
                </a:cxn>
                <a:cxn ang="0">
                  <a:pos x="930" y="938"/>
                </a:cxn>
                <a:cxn ang="0">
                  <a:pos x="922" y="935"/>
                </a:cxn>
                <a:cxn ang="0">
                  <a:pos x="914" y="930"/>
                </a:cxn>
                <a:cxn ang="0">
                  <a:pos x="32" y="506"/>
                </a:cxn>
                <a:cxn ang="0">
                  <a:pos x="24" y="501"/>
                </a:cxn>
                <a:cxn ang="0">
                  <a:pos x="16" y="498"/>
                </a:cxn>
                <a:cxn ang="0">
                  <a:pos x="11" y="493"/>
                </a:cxn>
                <a:cxn ang="0">
                  <a:pos x="5" y="488"/>
                </a:cxn>
                <a:cxn ang="0">
                  <a:pos x="3" y="480"/>
                </a:cxn>
                <a:cxn ang="0">
                  <a:pos x="0" y="469"/>
                </a:cxn>
                <a:cxn ang="0">
                  <a:pos x="3" y="461"/>
                </a:cxn>
                <a:cxn ang="0">
                  <a:pos x="5" y="453"/>
                </a:cxn>
                <a:cxn ang="0">
                  <a:pos x="11" y="447"/>
                </a:cxn>
                <a:cxn ang="0">
                  <a:pos x="16" y="442"/>
                </a:cxn>
                <a:cxn ang="0">
                  <a:pos x="24" y="439"/>
                </a:cxn>
                <a:cxn ang="0">
                  <a:pos x="32" y="434"/>
                </a:cxn>
                <a:cxn ang="0">
                  <a:pos x="914" y="11"/>
                </a:cxn>
                <a:cxn ang="0">
                  <a:pos x="922" y="6"/>
                </a:cxn>
                <a:cxn ang="0">
                  <a:pos x="930" y="3"/>
                </a:cxn>
                <a:cxn ang="0">
                  <a:pos x="933" y="0"/>
                </a:cxn>
                <a:cxn ang="0">
                  <a:pos x="938" y="0"/>
                </a:cxn>
                <a:cxn ang="0">
                  <a:pos x="940" y="0"/>
                </a:cxn>
                <a:cxn ang="0">
                  <a:pos x="940" y="0"/>
                </a:cxn>
              </a:cxnLst>
              <a:rect l="0" t="0" r="r" b="b"/>
              <a:pathLst>
                <a:path w="975" h="940">
                  <a:moveTo>
                    <a:pt x="940" y="0"/>
                  </a:moveTo>
                  <a:lnTo>
                    <a:pt x="951" y="0"/>
                  </a:lnTo>
                  <a:lnTo>
                    <a:pt x="961" y="6"/>
                  </a:lnTo>
                  <a:lnTo>
                    <a:pt x="967" y="11"/>
                  </a:lnTo>
                  <a:lnTo>
                    <a:pt x="972" y="19"/>
                  </a:lnTo>
                  <a:lnTo>
                    <a:pt x="975" y="30"/>
                  </a:lnTo>
                  <a:lnTo>
                    <a:pt x="972" y="40"/>
                  </a:lnTo>
                  <a:lnTo>
                    <a:pt x="969" y="48"/>
                  </a:lnTo>
                  <a:lnTo>
                    <a:pt x="961" y="56"/>
                  </a:lnTo>
                  <a:lnTo>
                    <a:pt x="954" y="62"/>
                  </a:lnTo>
                  <a:lnTo>
                    <a:pt x="943" y="67"/>
                  </a:lnTo>
                  <a:lnTo>
                    <a:pt x="108" y="469"/>
                  </a:lnTo>
                  <a:lnTo>
                    <a:pt x="943" y="873"/>
                  </a:lnTo>
                  <a:lnTo>
                    <a:pt x="954" y="879"/>
                  </a:lnTo>
                  <a:lnTo>
                    <a:pt x="959" y="884"/>
                  </a:lnTo>
                  <a:lnTo>
                    <a:pt x="967" y="889"/>
                  </a:lnTo>
                  <a:lnTo>
                    <a:pt x="969" y="895"/>
                  </a:lnTo>
                  <a:lnTo>
                    <a:pt x="972" y="903"/>
                  </a:lnTo>
                  <a:lnTo>
                    <a:pt x="975" y="911"/>
                  </a:lnTo>
                  <a:lnTo>
                    <a:pt x="972" y="919"/>
                  </a:lnTo>
                  <a:lnTo>
                    <a:pt x="967" y="930"/>
                  </a:lnTo>
                  <a:lnTo>
                    <a:pt x="961" y="935"/>
                  </a:lnTo>
                  <a:lnTo>
                    <a:pt x="951" y="940"/>
                  </a:lnTo>
                  <a:lnTo>
                    <a:pt x="940" y="940"/>
                  </a:lnTo>
                  <a:lnTo>
                    <a:pt x="940" y="940"/>
                  </a:lnTo>
                  <a:lnTo>
                    <a:pt x="938" y="940"/>
                  </a:lnTo>
                  <a:lnTo>
                    <a:pt x="933" y="940"/>
                  </a:lnTo>
                  <a:lnTo>
                    <a:pt x="930" y="938"/>
                  </a:lnTo>
                  <a:lnTo>
                    <a:pt x="922" y="935"/>
                  </a:lnTo>
                  <a:lnTo>
                    <a:pt x="914" y="930"/>
                  </a:lnTo>
                  <a:lnTo>
                    <a:pt x="32" y="506"/>
                  </a:lnTo>
                  <a:lnTo>
                    <a:pt x="24" y="501"/>
                  </a:lnTo>
                  <a:lnTo>
                    <a:pt x="16" y="498"/>
                  </a:lnTo>
                  <a:lnTo>
                    <a:pt x="11" y="493"/>
                  </a:lnTo>
                  <a:lnTo>
                    <a:pt x="5" y="488"/>
                  </a:lnTo>
                  <a:lnTo>
                    <a:pt x="3" y="480"/>
                  </a:lnTo>
                  <a:lnTo>
                    <a:pt x="0" y="469"/>
                  </a:lnTo>
                  <a:lnTo>
                    <a:pt x="3" y="461"/>
                  </a:lnTo>
                  <a:lnTo>
                    <a:pt x="5" y="453"/>
                  </a:lnTo>
                  <a:lnTo>
                    <a:pt x="11" y="447"/>
                  </a:lnTo>
                  <a:lnTo>
                    <a:pt x="16" y="442"/>
                  </a:lnTo>
                  <a:lnTo>
                    <a:pt x="24" y="439"/>
                  </a:lnTo>
                  <a:lnTo>
                    <a:pt x="32" y="434"/>
                  </a:lnTo>
                  <a:lnTo>
                    <a:pt x="914" y="11"/>
                  </a:lnTo>
                  <a:lnTo>
                    <a:pt x="922" y="6"/>
                  </a:lnTo>
                  <a:lnTo>
                    <a:pt x="930" y="3"/>
                  </a:lnTo>
                  <a:lnTo>
                    <a:pt x="933" y="0"/>
                  </a:lnTo>
                  <a:lnTo>
                    <a:pt x="938" y="0"/>
                  </a:lnTo>
                  <a:lnTo>
                    <a:pt x="940" y="0"/>
                  </a:lnTo>
                  <a:lnTo>
                    <a:pt x="94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7" name="Freeform 53"/>
            <p:cNvSpPr>
              <a:spLocks noEditPoints="1"/>
            </p:cNvSpPr>
            <p:nvPr/>
          </p:nvSpPr>
          <p:spPr bwMode="auto">
            <a:xfrm>
              <a:off x="11677" y="1503"/>
              <a:ext cx="671" cy="1120"/>
            </a:xfrm>
            <a:custGeom>
              <a:avLst/>
              <a:gdLst/>
              <a:ahLst/>
              <a:cxnLst>
                <a:cxn ang="0">
                  <a:pos x="320" y="37"/>
                </a:cxn>
                <a:cxn ang="0">
                  <a:pos x="275" y="48"/>
                </a:cxn>
                <a:cxn ang="0">
                  <a:pos x="223" y="78"/>
                </a:cxn>
                <a:cxn ang="0">
                  <a:pos x="176" y="139"/>
                </a:cxn>
                <a:cxn ang="0">
                  <a:pos x="144" y="244"/>
                </a:cxn>
                <a:cxn ang="0">
                  <a:pos x="134" y="386"/>
                </a:cxn>
                <a:cxn ang="0">
                  <a:pos x="134" y="544"/>
                </a:cxn>
                <a:cxn ang="0">
                  <a:pos x="134" y="678"/>
                </a:cxn>
                <a:cxn ang="0">
                  <a:pos x="142" y="822"/>
                </a:cxn>
                <a:cxn ang="0">
                  <a:pos x="163" y="940"/>
                </a:cxn>
                <a:cxn ang="0">
                  <a:pos x="205" y="1018"/>
                </a:cxn>
                <a:cxn ang="0">
                  <a:pos x="257" y="1061"/>
                </a:cxn>
                <a:cxn ang="0">
                  <a:pos x="309" y="1082"/>
                </a:cxn>
                <a:cxn ang="0">
                  <a:pos x="336" y="1082"/>
                </a:cxn>
                <a:cxn ang="0">
                  <a:pos x="398" y="1069"/>
                </a:cxn>
                <a:cxn ang="0">
                  <a:pos x="459" y="1026"/>
                </a:cxn>
                <a:cxn ang="0">
                  <a:pos x="506" y="940"/>
                </a:cxn>
                <a:cxn ang="0">
                  <a:pos x="532" y="774"/>
                </a:cxn>
                <a:cxn ang="0">
                  <a:pos x="537" y="544"/>
                </a:cxn>
                <a:cxn ang="0">
                  <a:pos x="537" y="380"/>
                </a:cxn>
                <a:cxn ang="0">
                  <a:pos x="524" y="225"/>
                </a:cxn>
                <a:cxn ang="0">
                  <a:pos x="488" y="128"/>
                </a:cxn>
                <a:cxn ang="0">
                  <a:pos x="438" y="72"/>
                </a:cxn>
                <a:cxn ang="0">
                  <a:pos x="383" y="43"/>
                </a:cxn>
                <a:cxn ang="0">
                  <a:pos x="336" y="37"/>
                </a:cxn>
                <a:cxn ang="0">
                  <a:pos x="364" y="3"/>
                </a:cxn>
                <a:cxn ang="0">
                  <a:pos x="433" y="19"/>
                </a:cxn>
                <a:cxn ang="0">
                  <a:pos x="506" y="56"/>
                </a:cxn>
                <a:cxn ang="0">
                  <a:pos x="577" y="131"/>
                </a:cxn>
                <a:cxn ang="0">
                  <a:pos x="634" y="257"/>
                </a:cxn>
                <a:cxn ang="0">
                  <a:pos x="663" y="407"/>
                </a:cxn>
                <a:cxn ang="0">
                  <a:pos x="671" y="562"/>
                </a:cxn>
                <a:cxn ang="0">
                  <a:pos x="668" y="640"/>
                </a:cxn>
                <a:cxn ang="0">
                  <a:pos x="655" y="790"/>
                </a:cxn>
                <a:cxn ang="0">
                  <a:pos x="611" y="929"/>
                </a:cxn>
                <a:cxn ang="0">
                  <a:pos x="540" y="1034"/>
                </a:cxn>
                <a:cxn ang="0">
                  <a:pos x="456" y="1093"/>
                </a:cxn>
                <a:cxn ang="0">
                  <a:pos x="375" y="1117"/>
                </a:cxn>
                <a:cxn ang="0">
                  <a:pos x="299" y="1117"/>
                </a:cxn>
                <a:cxn ang="0">
                  <a:pos x="220" y="1095"/>
                </a:cxn>
                <a:cxn ang="0">
                  <a:pos x="139" y="1045"/>
                </a:cxn>
                <a:cxn ang="0">
                  <a:pos x="71" y="956"/>
                </a:cxn>
                <a:cxn ang="0">
                  <a:pos x="19" y="798"/>
                </a:cxn>
                <a:cxn ang="0">
                  <a:pos x="0" y="637"/>
                </a:cxn>
                <a:cxn ang="0">
                  <a:pos x="0" y="485"/>
                </a:cxn>
                <a:cxn ang="0">
                  <a:pos x="16" y="335"/>
                </a:cxn>
                <a:cxn ang="0">
                  <a:pos x="58" y="193"/>
                </a:cxn>
                <a:cxn ang="0">
                  <a:pos x="123" y="88"/>
                </a:cxn>
                <a:cxn ang="0">
                  <a:pos x="207" y="29"/>
                </a:cxn>
                <a:cxn ang="0">
                  <a:pos x="294" y="3"/>
                </a:cxn>
              </a:cxnLst>
              <a:rect l="0" t="0" r="r" b="b"/>
              <a:pathLst>
                <a:path w="671" h="1120">
                  <a:moveTo>
                    <a:pt x="336" y="37"/>
                  </a:moveTo>
                  <a:lnTo>
                    <a:pt x="320" y="37"/>
                  </a:lnTo>
                  <a:lnTo>
                    <a:pt x="299" y="40"/>
                  </a:lnTo>
                  <a:lnTo>
                    <a:pt x="275" y="48"/>
                  </a:lnTo>
                  <a:lnTo>
                    <a:pt x="249" y="59"/>
                  </a:lnTo>
                  <a:lnTo>
                    <a:pt x="223" y="78"/>
                  </a:lnTo>
                  <a:lnTo>
                    <a:pt x="199" y="104"/>
                  </a:lnTo>
                  <a:lnTo>
                    <a:pt x="176" y="139"/>
                  </a:lnTo>
                  <a:lnTo>
                    <a:pt x="158" y="185"/>
                  </a:lnTo>
                  <a:lnTo>
                    <a:pt x="144" y="244"/>
                  </a:lnTo>
                  <a:lnTo>
                    <a:pt x="139" y="313"/>
                  </a:lnTo>
                  <a:lnTo>
                    <a:pt x="134" y="386"/>
                  </a:lnTo>
                  <a:lnTo>
                    <a:pt x="134" y="463"/>
                  </a:lnTo>
                  <a:lnTo>
                    <a:pt x="134" y="544"/>
                  </a:lnTo>
                  <a:lnTo>
                    <a:pt x="134" y="605"/>
                  </a:lnTo>
                  <a:lnTo>
                    <a:pt x="134" y="678"/>
                  </a:lnTo>
                  <a:lnTo>
                    <a:pt x="137" y="750"/>
                  </a:lnTo>
                  <a:lnTo>
                    <a:pt x="142" y="822"/>
                  </a:lnTo>
                  <a:lnTo>
                    <a:pt x="150" y="887"/>
                  </a:lnTo>
                  <a:lnTo>
                    <a:pt x="163" y="940"/>
                  </a:lnTo>
                  <a:lnTo>
                    <a:pt x="181" y="983"/>
                  </a:lnTo>
                  <a:lnTo>
                    <a:pt x="205" y="1018"/>
                  </a:lnTo>
                  <a:lnTo>
                    <a:pt x="231" y="1042"/>
                  </a:lnTo>
                  <a:lnTo>
                    <a:pt x="257" y="1061"/>
                  </a:lnTo>
                  <a:lnTo>
                    <a:pt x="283" y="1074"/>
                  </a:lnTo>
                  <a:lnTo>
                    <a:pt x="309" y="1082"/>
                  </a:lnTo>
                  <a:lnTo>
                    <a:pt x="336" y="1082"/>
                  </a:lnTo>
                  <a:lnTo>
                    <a:pt x="336" y="1082"/>
                  </a:lnTo>
                  <a:lnTo>
                    <a:pt x="367" y="1079"/>
                  </a:lnTo>
                  <a:lnTo>
                    <a:pt x="398" y="1069"/>
                  </a:lnTo>
                  <a:lnTo>
                    <a:pt x="430" y="1053"/>
                  </a:lnTo>
                  <a:lnTo>
                    <a:pt x="459" y="1026"/>
                  </a:lnTo>
                  <a:lnTo>
                    <a:pt x="485" y="988"/>
                  </a:lnTo>
                  <a:lnTo>
                    <a:pt x="506" y="940"/>
                  </a:lnTo>
                  <a:lnTo>
                    <a:pt x="522" y="881"/>
                  </a:lnTo>
                  <a:lnTo>
                    <a:pt x="532" y="774"/>
                  </a:lnTo>
                  <a:lnTo>
                    <a:pt x="537" y="662"/>
                  </a:lnTo>
                  <a:lnTo>
                    <a:pt x="537" y="544"/>
                  </a:lnTo>
                  <a:lnTo>
                    <a:pt x="537" y="463"/>
                  </a:lnTo>
                  <a:lnTo>
                    <a:pt x="537" y="380"/>
                  </a:lnTo>
                  <a:lnTo>
                    <a:pt x="532" y="300"/>
                  </a:lnTo>
                  <a:lnTo>
                    <a:pt x="524" y="225"/>
                  </a:lnTo>
                  <a:lnTo>
                    <a:pt x="508" y="171"/>
                  </a:lnTo>
                  <a:lnTo>
                    <a:pt x="488" y="128"/>
                  </a:lnTo>
                  <a:lnTo>
                    <a:pt x="464" y="96"/>
                  </a:lnTo>
                  <a:lnTo>
                    <a:pt x="438" y="72"/>
                  </a:lnTo>
                  <a:lnTo>
                    <a:pt x="409" y="53"/>
                  </a:lnTo>
                  <a:lnTo>
                    <a:pt x="383" y="43"/>
                  </a:lnTo>
                  <a:lnTo>
                    <a:pt x="357" y="37"/>
                  </a:lnTo>
                  <a:lnTo>
                    <a:pt x="336" y="37"/>
                  </a:lnTo>
                  <a:close/>
                  <a:moveTo>
                    <a:pt x="336" y="0"/>
                  </a:moveTo>
                  <a:lnTo>
                    <a:pt x="364" y="3"/>
                  </a:lnTo>
                  <a:lnTo>
                    <a:pt x="396" y="8"/>
                  </a:lnTo>
                  <a:lnTo>
                    <a:pt x="433" y="19"/>
                  </a:lnTo>
                  <a:lnTo>
                    <a:pt x="469" y="32"/>
                  </a:lnTo>
                  <a:lnTo>
                    <a:pt x="506" y="56"/>
                  </a:lnTo>
                  <a:lnTo>
                    <a:pt x="543" y="88"/>
                  </a:lnTo>
                  <a:lnTo>
                    <a:pt x="577" y="131"/>
                  </a:lnTo>
                  <a:lnTo>
                    <a:pt x="605" y="182"/>
                  </a:lnTo>
                  <a:lnTo>
                    <a:pt x="634" y="257"/>
                  </a:lnTo>
                  <a:lnTo>
                    <a:pt x="653" y="332"/>
                  </a:lnTo>
                  <a:lnTo>
                    <a:pt x="663" y="407"/>
                  </a:lnTo>
                  <a:lnTo>
                    <a:pt x="668" y="485"/>
                  </a:lnTo>
                  <a:lnTo>
                    <a:pt x="671" y="562"/>
                  </a:lnTo>
                  <a:lnTo>
                    <a:pt x="671" y="562"/>
                  </a:lnTo>
                  <a:lnTo>
                    <a:pt x="668" y="640"/>
                  </a:lnTo>
                  <a:lnTo>
                    <a:pt x="666" y="715"/>
                  </a:lnTo>
                  <a:lnTo>
                    <a:pt x="655" y="790"/>
                  </a:lnTo>
                  <a:lnTo>
                    <a:pt x="637" y="860"/>
                  </a:lnTo>
                  <a:lnTo>
                    <a:pt x="611" y="929"/>
                  </a:lnTo>
                  <a:lnTo>
                    <a:pt x="577" y="988"/>
                  </a:lnTo>
                  <a:lnTo>
                    <a:pt x="540" y="1034"/>
                  </a:lnTo>
                  <a:lnTo>
                    <a:pt x="501" y="1069"/>
                  </a:lnTo>
                  <a:lnTo>
                    <a:pt x="456" y="1093"/>
                  </a:lnTo>
                  <a:lnTo>
                    <a:pt x="414" y="1109"/>
                  </a:lnTo>
                  <a:lnTo>
                    <a:pt x="375" y="1117"/>
                  </a:lnTo>
                  <a:lnTo>
                    <a:pt x="336" y="1120"/>
                  </a:lnTo>
                  <a:lnTo>
                    <a:pt x="299" y="1117"/>
                  </a:lnTo>
                  <a:lnTo>
                    <a:pt x="260" y="1109"/>
                  </a:lnTo>
                  <a:lnTo>
                    <a:pt x="220" y="1095"/>
                  </a:lnTo>
                  <a:lnTo>
                    <a:pt x="178" y="1074"/>
                  </a:lnTo>
                  <a:lnTo>
                    <a:pt x="139" y="1045"/>
                  </a:lnTo>
                  <a:lnTo>
                    <a:pt x="103" y="1004"/>
                  </a:lnTo>
                  <a:lnTo>
                    <a:pt x="71" y="956"/>
                  </a:lnTo>
                  <a:lnTo>
                    <a:pt x="37" y="878"/>
                  </a:lnTo>
                  <a:lnTo>
                    <a:pt x="19" y="798"/>
                  </a:lnTo>
                  <a:lnTo>
                    <a:pt x="6" y="718"/>
                  </a:lnTo>
                  <a:lnTo>
                    <a:pt x="0" y="637"/>
                  </a:lnTo>
                  <a:lnTo>
                    <a:pt x="0" y="562"/>
                  </a:lnTo>
                  <a:lnTo>
                    <a:pt x="0" y="485"/>
                  </a:lnTo>
                  <a:lnTo>
                    <a:pt x="6" y="410"/>
                  </a:lnTo>
                  <a:lnTo>
                    <a:pt x="16" y="335"/>
                  </a:lnTo>
                  <a:lnTo>
                    <a:pt x="32" y="262"/>
                  </a:lnTo>
                  <a:lnTo>
                    <a:pt x="58" y="193"/>
                  </a:lnTo>
                  <a:lnTo>
                    <a:pt x="89" y="134"/>
                  </a:lnTo>
                  <a:lnTo>
                    <a:pt x="123" y="88"/>
                  </a:lnTo>
                  <a:lnTo>
                    <a:pt x="165" y="53"/>
                  </a:lnTo>
                  <a:lnTo>
                    <a:pt x="207" y="29"/>
                  </a:lnTo>
                  <a:lnTo>
                    <a:pt x="249" y="13"/>
                  </a:lnTo>
                  <a:lnTo>
                    <a:pt x="294" y="3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106" name="Straight Connector 105"/>
          <p:cNvCxnSpPr/>
          <p:nvPr/>
        </p:nvCxnSpPr>
        <p:spPr>
          <a:xfrm>
            <a:off x="1676400" y="1905000"/>
            <a:ext cx="5715000" cy="4724400"/>
          </a:xfrm>
          <a:prstGeom prst="line">
            <a:avLst/>
          </a:prstGeom>
          <a:ln w="57150">
            <a:solidFill>
              <a:srgbClr val="FF000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Straight Connector 111"/>
          <p:cNvCxnSpPr/>
          <p:nvPr/>
        </p:nvCxnSpPr>
        <p:spPr>
          <a:xfrm>
            <a:off x="990600" y="4114800"/>
            <a:ext cx="6858000" cy="76200"/>
          </a:xfrm>
          <a:prstGeom prst="line">
            <a:avLst/>
          </a:prstGeom>
          <a:ln w="57150">
            <a:solidFill>
              <a:srgbClr val="FF000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" name="Group 63"/>
          <p:cNvGrpSpPr>
            <a:grpSpLocks noChangeAspect="1"/>
          </p:cNvGrpSpPr>
          <p:nvPr>
            <p:custDataLst>
              <p:tags r:id="rId6"/>
            </p:custDataLst>
          </p:nvPr>
        </p:nvGrpSpPr>
        <p:grpSpPr bwMode="auto">
          <a:xfrm>
            <a:off x="6781800" y="2286000"/>
            <a:ext cx="651464" cy="405412"/>
            <a:chOff x="3637" y="1600"/>
            <a:chExt cx="2555" cy="1590"/>
          </a:xfrm>
        </p:grpSpPr>
        <p:sp>
          <p:nvSpPr>
            <p:cNvPr id="1089" name="Freeform 65"/>
            <p:cNvSpPr>
              <a:spLocks/>
            </p:cNvSpPr>
            <p:nvPr/>
          </p:nvSpPr>
          <p:spPr bwMode="auto">
            <a:xfrm>
              <a:off x="3637" y="1600"/>
              <a:ext cx="1604" cy="1145"/>
            </a:xfrm>
            <a:custGeom>
              <a:avLst/>
              <a:gdLst/>
              <a:ahLst/>
              <a:cxnLst>
                <a:cxn ang="0">
                  <a:pos x="396" y="10"/>
                </a:cxn>
                <a:cxn ang="0">
                  <a:pos x="801" y="0"/>
                </a:cxn>
                <a:cxn ang="0">
                  <a:pos x="840" y="21"/>
                </a:cxn>
                <a:cxn ang="0">
                  <a:pos x="825" y="85"/>
                </a:cxn>
                <a:cxn ang="0">
                  <a:pos x="771" y="96"/>
                </a:cxn>
                <a:cxn ang="0">
                  <a:pos x="600" y="122"/>
                </a:cxn>
                <a:cxn ang="0">
                  <a:pos x="537" y="169"/>
                </a:cxn>
                <a:cxn ang="0">
                  <a:pos x="528" y="215"/>
                </a:cxn>
                <a:cxn ang="0">
                  <a:pos x="1444" y="157"/>
                </a:cxn>
                <a:cxn ang="0">
                  <a:pos x="1393" y="107"/>
                </a:cxn>
                <a:cxn ang="0">
                  <a:pos x="1256" y="96"/>
                </a:cxn>
                <a:cxn ang="0">
                  <a:pos x="1199" y="76"/>
                </a:cxn>
                <a:cxn ang="0">
                  <a:pos x="1216" y="10"/>
                </a:cxn>
                <a:cxn ang="0">
                  <a:pos x="1258" y="0"/>
                </a:cxn>
                <a:cxn ang="0">
                  <a:pos x="1430" y="5"/>
                </a:cxn>
                <a:cxn ang="0">
                  <a:pos x="1598" y="10"/>
                </a:cxn>
                <a:cxn ang="0">
                  <a:pos x="2001" y="0"/>
                </a:cxn>
                <a:cxn ang="0">
                  <a:pos x="2038" y="21"/>
                </a:cxn>
                <a:cxn ang="0">
                  <a:pos x="2024" y="85"/>
                </a:cxn>
                <a:cxn ang="0">
                  <a:pos x="1954" y="96"/>
                </a:cxn>
                <a:cxn ang="0">
                  <a:pos x="1790" y="125"/>
                </a:cxn>
                <a:cxn ang="0">
                  <a:pos x="1735" y="184"/>
                </a:cxn>
                <a:cxn ang="0">
                  <a:pos x="1730" y="250"/>
                </a:cxn>
                <a:cxn ang="0">
                  <a:pos x="2750" y="275"/>
                </a:cxn>
                <a:cxn ang="0">
                  <a:pos x="2749" y="174"/>
                </a:cxn>
                <a:cxn ang="0">
                  <a:pos x="2672" y="117"/>
                </a:cxn>
                <a:cxn ang="0">
                  <a:pos x="2573" y="96"/>
                </a:cxn>
                <a:cxn ang="0">
                  <a:pos x="2531" y="86"/>
                </a:cxn>
                <a:cxn ang="0">
                  <a:pos x="2531" y="22"/>
                </a:cxn>
                <a:cxn ang="0">
                  <a:pos x="2575" y="0"/>
                </a:cxn>
                <a:cxn ang="0">
                  <a:pos x="2837" y="9"/>
                </a:cxn>
                <a:cxn ang="0">
                  <a:pos x="3172" y="0"/>
                </a:cxn>
                <a:cxn ang="0">
                  <a:pos x="3207" y="36"/>
                </a:cxn>
                <a:cxn ang="0">
                  <a:pos x="3184" y="91"/>
                </a:cxn>
                <a:cxn ang="0">
                  <a:pos x="3093" y="105"/>
                </a:cxn>
                <a:cxn ang="0">
                  <a:pos x="2936" y="179"/>
                </a:cxn>
                <a:cxn ang="0">
                  <a:pos x="2831" y="304"/>
                </a:cxn>
                <a:cxn ang="0">
                  <a:pos x="1725" y="2230"/>
                </a:cxn>
                <a:cxn ang="0">
                  <a:pos x="1671" y="2287"/>
                </a:cxn>
                <a:cxn ang="0">
                  <a:pos x="1611" y="2275"/>
                </a:cxn>
                <a:cxn ang="0">
                  <a:pos x="1477" y="562"/>
                </a:cxn>
                <a:cxn ang="0">
                  <a:pos x="485" y="2280"/>
                </a:cxn>
                <a:cxn ang="0">
                  <a:pos x="418" y="2282"/>
                </a:cxn>
                <a:cxn ang="0">
                  <a:pos x="396" y="2204"/>
                </a:cxn>
                <a:cxn ang="0">
                  <a:pos x="242" y="152"/>
                </a:cxn>
                <a:cxn ang="0">
                  <a:pos x="189" y="107"/>
                </a:cxn>
                <a:cxn ang="0">
                  <a:pos x="57" y="96"/>
                </a:cxn>
                <a:cxn ang="0">
                  <a:pos x="3" y="76"/>
                </a:cxn>
                <a:cxn ang="0">
                  <a:pos x="16" y="10"/>
                </a:cxn>
                <a:cxn ang="0">
                  <a:pos x="55" y="0"/>
                </a:cxn>
              </a:cxnLst>
              <a:rect l="0" t="0" r="r" b="b"/>
              <a:pathLst>
                <a:path w="3207" h="2290">
                  <a:moveTo>
                    <a:pt x="55" y="0"/>
                  </a:moveTo>
                  <a:lnTo>
                    <a:pt x="169" y="2"/>
                  </a:lnTo>
                  <a:lnTo>
                    <a:pt x="282" y="7"/>
                  </a:lnTo>
                  <a:lnTo>
                    <a:pt x="396" y="10"/>
                  </a:lnTo>
                  <a:lnTo>
                    <a:pt x="528" y="7"/>
                  </a:lnTo>
                  <a:lnTo>
                    <a:pt x="664" y="2"/>
                  </a:lnTo>
                  <a:lnTo>
                    <a:pt x="796" y="0"/>
                  </a:lnTo>
                  <a:lnTo>
                    <a:pt x="801" y="0"/>
                  </a:lnTo>
                  <a:lnTo>
                    <a:pt x="811" y="0"/>
                  </a:lnTo>
                  <a:lnTo>
                    <a:pt x="821" y="4"/>
                  </a:lnTo>
                  <a:lnTo>
                    <a:pt x="831" y="10"/>
                  </a:lnTo>
                  <a:lnTo>
                    <a:pt x="840" y="21"/>
                  </a:lnTo>
                  <a:lnTo>
                    <a:pt x="841" y="36"/>
                  </a:lnTo>
                  <a:lnTo>
                    <a:pt x="840" y="58"/>
                  </a:lnTo>
                  <a:lnTo>
                    <a:pt x="835" y="75"/>
                  </a:lnTo>
                  <a:lnTo>
                    <a:pt x="825" y="85"/>
                  </a:lnTo>
                  <a:lnTo>
                    <a:pt x="814" y="91"/>
                  </a:lnTo>
                  <a:lnTo>
                    <a:pt x="801" y="95"/>
                  </a:lnTo>
                  <a:lnTo>
                    <a:pt x="786" y="96"/>
                  </a:lnTo>
                  <a:lnTo>
                    <a:pt x="771" y="96"/>
                  </a:lnTo>
                  <a:lnTo>
                    <a:pt x="716" y="100"/>
                  </a:lnTo>
                  <a:lnTo>
                    <a:pt x="669" y="105"/>
                  </a:lnTo>
                  <a:lnTo>
                    <a:pt x="630" y="112"/>
                  </a:lnTo>
                  <a:lnTo>
                    <a:pt x="600" y="122"/>
                  </a:lnTo>
                  <a:lnTo>
                    <a:pt x="575" y="132"/>
                  </a:lnTo>
                  <a:lnTo>
                    <a:pt x="558" y="144"/>
                  </a:lnTo>
                  <a:lnTo>
                    <a:pt x="545" y="157"/>
                  </a:lnTo>
                  <a:lnTo>
                    <a:pt x="537" y="169"/>
                  </a:lnTo>
                  <a:lnTo>
                    <a:pt x="532" y="182"/>
                  </a:lnTo>
                  <a:lnTo>
                    <a:pt x="528" y="194"/>
                  </a:lnTo>
                  <a:lnTo>
                    <a:pt x="528" y="204"/>
                  </a:lnTo>
                  <a:lnTo>
                    <a:pt x="528" y="215"/>
                  </a:lnTo>
                  <a:lnTo>
                    <a:pt x="649" y="1867"/>
                  </a:lnTo>
                  <a:lnTo>
                    <a:pt x="1467" y="429"/>
                  </a:lnTo>
                  <a:lnTo>
                    <a:pt x="1445" y="179"/>
                  </a:lnTo>
                  <a:lnTo>
                    <a:pt x="1444" y="157"/>
                  </a:lnTo>
                  <a:lnTo>
                    <a:pt x="1437" y="140"/>
                  </a:lnTo>
                  <a:lnTo>
                    <a:pt x="1429" y="125"/>
                  </a:lnTo>
                  <a:lnTo>
                    <a:pt x="1414" y="115"/>
                  </a:lnTo>
                  <a:lnTo>
                    <a:pt x="1393" y="107"/>
                  </a:lnTo>
                  <a:lnTo>
                    <a:pt x="1363" y="102"/>
                  </a:lnTo>
                  <a:lnTo>
                    <a:pt x="1326" y="98"/>
                  </a:lnTo>
                  <a:lnTo>
                    <a:pt x="1278" y="96"/>
                  </a:lnTo>
                  <a:lnTo>
                    <a:pt x="1256" y="96"/>
                  </a:lnTo>
                  <a:lnTo>
                    <a:pt x="1238" y="95"/>
                  </a:lnTo>
                  <a:lnTo>
                    <a:pt x="1221" y="93"/>
                  </a:lnTo>
                  <a:lnTo>
                    <a:pt x="1208" y="86"/>
                  </a:lnTo>
                  <a:lnTo>
                    <a:pt x="1199" y="76"/>
                  </a:lnTo>
                  <a:lnTo>
                    <a:pt x="1198" y="61"/>
                  </a:lnTo>
                  <a:lnTo>
                    <a:pt x="1199" y="39"/>
                  </a:lnTo>
                  <a:lnTo>
                    <a:pt x="1206" y="22"/>
                  </a:lnTo>
                  <a:lnTo>
                    <a:pt x="1216" y="10"/>
                  </a:lnTo>
                  <a:lnTo>
                    <a:pt x="1228" y="4"/>
                  </a:lnTo>
                  <a:lnTo>
                    <a:pt x="1239" y="0"/>
                  </a:lnTo>
                  <a:lnTo>
                    <a:pt x="1250" y="0"/>
                  </a:lnTo>
                  <a:lnTo>
                    <a:pt x="1258" y="0"/>
                  </a:lnTo>
                  <a:lnTo>
                    <a:pt x="1291" y="0"/>
                  </a:lnTo>
                  <a:lnTo>
                    <a:pt x="1333" y="2"/>
                  </a:lnTo>
                  <a:lnTo>
                    <a:pt x="1380" y="4"/>
                  </a:lnTo>
                  <a:lnTo>
                    <a:pt x="1430" y="5"/>
                  </a:lnTo>
                  <a:lnTo>
                    <a:pt x="1479" y="7"/>
                  </a:lnTo>
                  <a:lnTo>
                    <a:pt x="1526" y="9"/>
                  </a:lnTo>
                  <a:lnTo>
                    <a:pt x="1566" y="10"/>
                  </a:lnTo>
                  <a:lnTo>
                    <a:pt x="1598" y="10"/>
                  </a:lnTo>
                  <a:lnTo>
                    <a:pt x="1730" y="7"/>
                  </a:lnTo>
                  <a:lnTo>
                    <a:pt x="1862" y="2"/>
                  </a:lnTo>
                  <a:lnTo>
                    <a:pt x="1994" y="0"/>
                  </a:lnTo>
                  <a:lnTo>
                    <a:pt x="2001" y="0"/>
                  </a:lnTo>
                  <a:lnTo>
                    <a:pt x="2011" y="0"/>
                  </a:lnTo>
                  <a:lnTo>
                    <a:pt x="2021" y="4"/>
                  </a:lnTo>
                  <a:lnTo>
                    <a:pt x="2031" y="10"/>
                  </a:lnTo>
                  <a:lnTo>
                    <a:pt x="2038" y="21"/>
                  </a:lnTo>
                  <a:lnTo>
                    <a:pt x="2039" y="36"/>
                  </a:lnTo>
                  <a:lnTo>
                    <a:pt x="2038" y="58"/>
                  </a:lnTo>
                  <a:lnTo>
                    <a:pt x="2033" y="75"/>
                  </a:lnTo>
                  <a:lnTo>
                    <a:pt x="2024" y="85"/>
                  </a:lnTo>
                  <a:lnTo>
                    <a:pt x="2011" y="91"/>
                  </a:lnTo>
                  <a:lnTo>
                    <a:pt x="1996" y="95"/>
                  </a:lnTo>
                  <a:lnTo>
                    <a:pt x="1976" y="96"/>
                  </a:lnTo>
                  <a:lnTo>
                    <a:pt x="1954" y="96"/>
                  </a:lnTo>
                  <a:lnTo>
                    <a:pt x="1900" y="100"/>
                  </a:lnTo>
                  <a:lnTo>
                    <a:pt x="1855" y="107"/>
                  </a:lnTo>
                  <a:lnTo>
                    <a:pt x="1820" y="115"/>
                  </a:lnTo>
                  <a:lnTo>
                    <a:pt x="1790" y="125"/>
                  </a:lnTo>
                  <a:lnTo>
                    <a:pt x="1768" y="139"/>
                  </a:lnTo>
                  <a:lnTo>
                    <a:pt x="1753" y="152"/>
                  </a:lnTo>
                  <a:lnTo>
                    <a:pt x="1741" y="169"/>
                  </a:lnTo>
                  <a:lnTo>
                    <a:pt x="1735" y="184"/>
                  </a:lnTo>
                  <a:lnTo>
                    <a:pt x="1730" y="201"/>
                  </a:lnTo>
                  <a:lnTo>
                    <a:pt x="1728" y="218"/>
                  </a:lnTo>
                  <a:lnTo>
                    <a:pt x="1730" y="235"/>
                  </a:lnTo>
                  <a:lnTo>
                    <a:pt x="1730" y="250"/>
                  </a:lnTo>
                  <a:lnTo>
                    <a:pt x="1847" y="1867"/>
                  </a:lnTo>
                  <a:lnTo>
                    <a:pt x="2720" y="333"/>
                  </a:lnTo>
                  <a:lnTo>
                    <a:pt x="2737" y="301"/>
                  </a:lnTo>
                  <a:lnTo>
                    <a:pt x="2750" y="275"/>
                  </a:lnTo>
                  <a:lnTo>
                    <a:pt x="2757" y="250"/>
                  </a:lnTo>
                  <a:lnTo>
                    <a:pt x="2760" y="225"/>
                  </a:lnTo>
                  <a:lnTo>
                    <a:pt x="2757" y="198"/>
                  </a:lnTo>
                  <a:lnTo>
                    <a:pt x="2749" y="174"/>
                  </a:lnTo>
                  <a:lnTo>
                    <a:pt x="2734" y="156"/>
                  </a:lnTo>
                  <a:lnTo>
                    <a:pt x="2717" y="139"/>
                  </a:lnTo>
                  <a:lnTo>
                    <a:pt x="2695" y="127"/>
                  </a:lnTo>
                  <a:lnTo>
                    <a:pt x="2672" y="117"/>
                  </a:lnTo>
                  <a:lnTo>
                    <a:pt x="2647" y="108"/>
                  </a:lnTo>
                  <a:lnTo>
                    <a:pt x="2622" y="103"/>
                  </a:lnTo>
                  <a:lnTo>
                    <a:pt x="2596" y="100"/>
                  </a:lnTo>
                  <a:lnTo>
                    <a:pt x="2573" y="96"/>
                  </a:lnTo>
                  <a:lnTo>
                    <a:pt x="2561" y="96"/>
                  </a:lnTo>
                  <a:lnTo>
                    <a:pt x="2550" y="95"/>
                  </a:lnTo>
                  <a:lnTo>
                    <a:pt x="2540" y="93"/>
                  </a:lnTo>
                  <a:lnTo>
                    <a:pt x="2531" y="86"/>
                  </a:lnTo>
                  <a:lnTo>
                    <a:pt x="2525" y="76"/>
                  </a:lnTo>
                  <a:lnTo>
                    <a:pt x="2521" y="61"/>
                  </a:lnTo>
                  <a:lnTo>
                    <a:pt x="2525" y="39"/>
                  </a:lnTo>
                  <a:lnTo>
                    <a:pt x="2531" y="22"/>
                  </a:lnTo>
                  <a:lnTo>
                    <a:pt x="2541" y="10"/>
                  </a:lnTo>
                  <a:lnTo>
                    <a:pt x="2553" y="4"/>
                  </a:lnTo>
                  <a:lnTo>
                    <a:pt x="2565" y="0"/>
                  </a:lnTo>
                  <a:lnTo>
                    <a:pt x="2575" y="0"/>
                  </a:lnTo>
                  <a:lnTo>
                    <a:pt x="2583" y="0"/>
                  </a:lnTo>
                  <a:lnTo>
                    <a:pt x="2665" y="2"/>
                  </a:lnTo>
                  <a:lnTo>
                    <a:pt x="2750" y="5"/>
                  </a:lnTo>
                  <a:lnTo>
                    <a:pt x="2837" y="9"/>
                  </a:lnTo>
                  <a:lnTo>
                    <a:pt x="2923" y="10"/>
                  </a:lnTo>
                  <a:lnTo>
                    <a:pt x="3005" y="7"/>
                  </a:lnTo>
                  <a:lnTo>
                    <a:pt x="3088" y="2"/>
                  </a:lnTo>
                  <a:lnTo>
                    <a:pt x="3172" y="0"/>
                  </a:lnTo>
                  <a:lnTo>
                    <a:pt x="3187" y="4"/>
                  </a:lnTo>
                  <a:lnTo>
                    <a:pt x="3199" y="12"/>
                  </a:lnTo>
                  <a:lnTo>
                    <a:pt x="3206" y="24"/>
                  </a:lnTo>
                  <a:lnTo>
                    <a:pt x="3207" y="36"/>
                  </a:lnTo>
                  <a:lnTo>
                    <a:pt x="3206" y="58"/>
                  </a:lnTo>
                  <a:lnTo>
                    <a:pt x="3201" y="75"/>
                  </a:lnTo>
                  <a:lnTo>
                    <a:pt x="3192" y="85"/>
                  </a:lnTo>
                  <a:lnTo>
                    <a:pt x="3184" y="91"/>
                  </a:lnTo>
                  <a:lnTo>
                    <a:pt x="3172" y="95"/>
                  </a:lnTo>
                  <a:lnTo>
                    <a:pt x="3159" y="96"/>
                  </a:lnTo>
                  <a:lnTo>
                    <a:pt x="3145" y="96"/>
                  </a:lnTo>
                  <a:lnTo>
                    <a:pt x="3093" y="105"/>
                  </a:lnTo>
                  <a:lnTo>
                    <a:pt x="3047" y="117"/>
                  </a:lnTo>
                  <a:lnTo>
                    <a:pt x="3006" y="134"/>
                  </a:lnTo>
                  <a:lnTo>
                    <a:pt x="2968" y="154"/>
                  </a:lnTo>
                  <a:lnTo>
                    <a:pt x="2936" y="179"/>
                  </a:lnTo>
                  <a:lnTo>
                    <a:pt x="2906" y="206"/>
                  </a:lnTo>
                  <a:lnTo>
                    <a:pt x="2879" y="236"/>
                  </a:lnTo>
                  <a:lnTo>
                    <a:pt x="2854" y="268"/>
                  </a:lnTo>
                  <a:lnTo>
                    <a:pt x="2831" y="304"/>
                  </a:lnTo>
                  <a:lnTo>
                    <a:pt x="2807" y="339"/>
                  </a:lnTo>
                  <a:lnTo>
                    <a:pt x="2786" y="378"/>
                  </a:lnTo>
                  <a:lnTo>
                    <a:pt x="2786" y="378"/>
                  </a:lnTo>
                  <a:lnTo>
                    <a:pt x="1725" y="2230"/>
                  </a:lnTo>
                  <a:lnTo>
                    <a:pt x="1715" y="2248"/>
                  </a:lnTo>
                  <a:lnTo>
                    <a:pt x="1703" y="2265"/>
                  </a:lnTo>
                  <a:lnTo>
                    <a:pt x="1690" y="2278"/>
                  </a:lnTo>
                  <a:lnTo>
                    <a:pt x="1671" y="2287"/>
                  </a:lnTo>
                  <a:lnTo>
                    <a:pt x="1649" y="2290"/>
                  </a:lnTo>
                  <a:lnTo>
                    <a:pt x="1631" y="2290"/>
                  </a:lnTo>
                  <a:lnTo>
                    <a:pt x="1619" y="2285"/>
                  </a:lnTo>
                  <a:lnTo>
                    <a:pt x="1611" y="2275"/>
                  </a:lnTo>
                  <a:lnTo>
                    <a:pt x="1604" y="2258"/>
                  </a:lnTo>
                  <a:lnTo>
                    <a:pt x="1601" y="2236"/>
                  </a:lnTo>
                  <a:lnTo>
                    <a:pt x="1598" y="2204"/>
                  </a:lnTo>
                  <a:lnTo>
                    <a:pt x="1477" y="562"/>
                  </a:lnTo>
                  <a:lnTo>
                    <a:pt x="528" y="2224"/>
                  </a:lnTo>
                  <a:lnTo>
                    <a:pt x="512" y="2250"/>
                  </a:lnTo>
                  <a:lnTo>
                    <a:pt x="498" y="2268"/>
                  </a:lnTo>
                  <a:lnTo>
                    <a:pt x="485" y="2280"/>
                  </a:lnTo>
                  <a:lnTo>
                    <a:pt x="470" y="2289"/>
                  </a:lnTo>
                  <a:lnTo>
                    <a:pt x="451" y="2290"/>
                  </a:lnTo>
                  <a:lnTo>
                    <a:pt x="431" y="2289"/>
                  </a:lnTo>
                  <a:lnTo>
                    <a:pt x="418" y="2282"/>
                  </a:lnTo>
                  <a:lnTo>
                    <a:pt x="408" y="2270"/>
                  </a:lnTo>
                  <a:lnTo>
                    <a:pt x="403" y="2253"/>
                  </a:lnTo>
                  <a:lnTo>
                    <a:pt x="398" y="2231"/>
                  </a:lnTo>
                  <a:lnTo>
                    <a:pt x="396" y="2204"/>
                  </a:lnTo>
                  <a:lnTo>
                    <a:pt x="254" y="220"/>
                  </a:lnTo>
                  <a:lnTo>
                    <a:pt x="251" y="194"/>
                  </a:lnTo>
                  <a:lnTo>
                    <a:pt x="247" y="171"/>
                  </a:lnTo>
                  <a:lnTo>
                    <a:pt x="242" y="152"/>
                  </a:lnTo>
                  <a:lnTo>
                    <a:pt x="236" y="137"/>
                  </a:lnTo>
                  <a:lnTo>
                    <a:pt x="224" y="123"/>
                  </a:lnTo>
                  <a:lnTo>
                    <a:pt x="209" y="113"/>
                  </a:lnTo>
                  <a:lnTo>
                    <a:pt x="189" y="107"/>
                  </a:lnTo>
                  <a:lnTo>
                    <a:pt x="160" y="102"/>
                  </a:lnTo>
                  <a:lnTo>
                    <a:pt x="125" y="98"/>
                  </a:lnTo>
                  <a:lnTo>
                    <a:pt x="82" y="96"/>
                  </a:lnTo>
                  <a:lnTo>
                    <a:pt x="57" y="96"/>
                  </a:lnTo>
                  <a:lnTo>
                    <a:pt x="36" y="95"/>
                  </a:lnTo>
                  <a:lnTo>
                    <a:pt x="21" y="93"/>
                  </a:lnTo>
                  <a:lnTo>
                    <a:pt x="10" y="86"/>
                  </a:lnTo>
                  <a:lnTo>
                    <a:pt x="3" y="76"/>
                  </a:lnTo>
                  <a:lnTo>
                    <a:pt x="0" y="61"/>
                  </a:lnTo>
                  <a:lnTo>
                    <a:pt x="1" y="39"/>
                  </a:lnTo>
                  <a:lnTo>
                    <a:pt x="8" y="22"/>
                  </a:lnTo>
                  <a:lnTo>
                    <a:pt x="16" y="10"/>
                  </a:lnTo>
                  <a:lnTo>
                    <a:pt x="26" y="4"/>
                  </a:lnTo>
                  <a:lnTo>
                    <a:pt x="38" y="0"/>
                  </a:lnTo>
                  <a:lnTo>
                    <a:pt x="48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0" name="Freeform 66"/>
            <p:cNvSpPr>
              <a:spLocks/>
            </p:cNvSpPr>
            <p:nvPr/>
          </p:nvSpPr>
          <p:spPr bwMode="auto">
            <a:xfrm>
              <a:off x="5106" y="2438"/>
              <a:ext cx="660" cy="752"/>
            </a:xfrm>
            <a:custGeom>
              <a:avLst/>
              <a:gdLst/>
              <a:ahLst/>
              <a:cxnLst>
                <a:cxn ang="0">
                  <a:pos x="585" y="17"/>
                </a:cxn>
                <a:cxn ang="0">
                  <a:pos x="711" y="90"/>
                </a:cxn>
                <a:cxn ang="0">
                  <a:pos x="805" y="206"/>
                </a:cxn>
                <a:cxn ang="0">
                  <a:pos x="868" y="344"/>
                </a:cxn>
                <a:cxn ang="0">
                  <a:pos x="910" y="484"/>
                </a:cxn>
                <a:cxn ang="0">
                  <a:pos x="933" y="607"/>
                </a:cxn>
                <a:cxn ang="0">
                  <a:pos x="944" y="692"/>
                </a:cxn>
                <a:cxn ang="0">
                  <a:pos x="994" y="569"/>
                </a:cxn>
                <a:cxn ang="0">
                  <a:pos x="1074" y="387"/>
                </a:cxn>
                <a:cxn ang="0">
                  <a:pos x="1151" y="225"/>
                </a:cxn>
                <a:cxn ang="0">
                  <a:pos x="1215" y="100"/>
                </a:cxn>
                <a:cxn ang="0">
                  <a:pos x="1248" y="32"/>
                </a:cxn>
                <a:cxn ang="0">
                  <a:pos x="1278" y="22"/>
                </a:cxn>
                <a:cxn ang="0">
                  <a:pos x="1295" y="22"/>
                </a:cxn>
                <a:cxn ang="0">
                  <a:pos x="1317" y="36"/>
                </a:cxn>
                <a:cxn ang="0">
                  <a:pos x="1310" y="78"/>
                </a:cxn>
                <a:cxn ang="0">
                  <a:pos x="1211" y="269"/>
                </a:cxn>
                <a:cxn ang="0">
                  <a:pos x="1149" y="400"/>
                </a:cxn>
                <a:cxn ang="0">
                  <a:pos x="1109" y="489"/>
                </a:cxn>
                <a:cxn ang="0">
                  <a:pos x="1061" y="606"/>
                </a:cxn>
                <a:cxn ang="0">
                  <a:pos x="1005" y="746"/>
                </a:cxn>
                <a:cxn ang="0">
                  <a:pos x="960" y="876"/>
                </a:cxn>
                <a:cxn ang="0">
                  <a:pos x="939" y="963"/>
                </a:cxn>
                <a:cxn ang="0">
                  <a:pos x="902" y="1169"/>
                </a:cxn>
                <a:cxn ang="0">
                  <a:pos x="860" y="1343"/>
                </a:cxn>
                <a:cxn ang="0">
                  <a:pos x="823" y="1456"/>
                </a:cxn>
                <a:cxn ang="0">
                  <a:pos x="793" y="1499"/>
                </a:cxn>
                <a:cxn ang="0">
                  <a:pos x="771" y="1505"/>
                </a:cxn>
                <a:cxn ang="0">
                  <a:pos x="736" y="1479"/>
                </a:cxn>
                <a:cxn ang="0">
                  <a:pos x="733" y="1425"/>
                </a:cxn>
                <a:cxn ang="0">
                  <a:pos x="754" y="1314"/>
                </a:cxn>
                <a:cxn ang="0">
                  <a:pos x="793" y="1162"/>
                </a:cxn>
                <a:cxn ang="0">
                  <a:pos x="838" y="1002"/>
                </a:cxn>
                <a:cxn ang="0">
                  <a:pos x="860" y="930"/>
                </a:cxn>
                <a:cxn ang="0">
                  <a:pos x="867" y="865"/>
                </a:cxn>
                <a:cxn ang="0">
                  <a:pos x="867" y="749"/>
                </a:cxn>
                <a:cxn ang="0">
                  <a:pos x="858" y="618"/>
                </a:cxn>
                <a:cxn ang="0">
                  <a:pos x="831" y="484"/>
                </a:cxn>
                <a:cxn ang="0">
                  <a:pos x="778" y="360"/>
                </a:cxn>
                <a:cxn ang="0">
                  <a:pos x="691" y="260"/>
                </a:cxn>
                <a:cxn ang="0">
                  <a:pos x="564" y="198"/>
                </a:cxn>
                <a:cxn ang="0">
                  <a:pos x="401" y="188"/>
                </a:cxn>
                <a:cxn ang="0">
                  <a:pos x="251" y="231"/>
                </a:cxn>
                <a:cxn ang="0">
                  <a:pos x="130" y="319"/>
                </a:cxn>
                <a:cxn ang="0">
                  <a:pos x="75" y="419"/>
                </a:cxn>
                <a:cxn ang="0">
                  <a:pos x="53" y="441"/>
                </a:cxn>
                <a:cxn ang="0">
                  <a:pos x="25" y="441"/>
                </a:cxn>
                <a:cxn ang="0">
                  <a:pos x="1" y="427"/>
                </a:cxn>
                <a:cxn ang="0">
                  <a:pos x="5" y="390"/>
                </a:cxn>
                <a:cxn ang="0">
                  <a:pos x="42" y="299"/>
                </a:cxn>
                <a:cxn ang="0">
                  <a:pos x="125" y="176"/>
                </a:cxn>
                <a:cxn ang="0">
                  <a:pos x="236" y="81"/>
                </a:cxn>
                <a:cxn ang="0">
                  <a:pos x="373" y="17"/>
                </a:cxn>
              </a:cxnLst>
              <a:rect l="0" t="0" r="r" b="b"/>
              <a:pathLst>
                <a:path w="1320" h="1505">
                  <a:moveTo>
                    <a:pt x="482" y="0"/>
                  </a:moveTo>
                  <a:lnTo>
                    <a:pt x="537" y="5"/>
                  </a:lnTo>
                  <a:lnTo>
                    <a:pt x="585" y="17"/>
                  </a:lnTo>
                  <a:lnTo>
                    <a:pt x="632" y="36"/>
                  </a:lnTo>
                  <a:lnTo>
                    <a:pt x="674" y="59"/>
                  </a:lnTo>
                  <a:lnTo>
                    <a:pt x="711" y="90"/>
                  </a:lnTo>
                  <a:lnTo>
                    <a:pt x="746" y="125"/>
                  </a:lnTo>
                  <a:lnTo>
                    <a:pt x="776" y="164"/>
                  </a:lnTo>
                  <a:lnTo>
                    <a:pt x="805" y="206"/>
                  </a:lnTo>
                  <a:lnTo>
                    <a:pt x="828" y="250"/>
                  </a:lnTo>
                  <a:lnTo>
                    <a:pt x="850" y="297"/>
                  </a:lnTo>
                  <a:lnTo>
                    <a:pt x="868" y="344"/>
                  </a:lnTo>
                  <a:lnTo>
                    <a:pt x="885" y="392"/>
                  </a:lnTo>
                  <a:lnTo>
                    <a:pt x="898" y="439"/>
                  </a:lnTo>
                  <a:lnTo>
                    <a:pt x="910" y="484"/>
                  </a:lnTo>
                  <a:lnTo>
                    <a:pt x="920" y="528"/>
                  </a:lnTo>
                  <a:lnTo>
                    <a:pt x="928" y="569"/>
                  </a:lnTo>
                  <a:lnTo>
                    <a:pt x="933" y="607"/>
                  </a:lnTo>
                  <a:lnTo>
                    <a:pt x="939" y="640"/>
                  </a:lnTo>
                  <a:lnTo>
                    <a:pt x="942" y="668"/>
                  </a:lnTo>
                  <a:lnTo>
                    <a:pt x="944" y="692"/>
                  </a:lnTo>
                  <a:lnTo>
                    <a:pt x="944" y="692"/>
                  </a:lnTo>
                  <a:lnTo>
                    <a:pt x="969" y="631"/>
                  </a:lnTo>
                  <a:lnTo>
                    <a:pt x="994" y="569"/>
                  </a:lnTo>
                  <a:lnTo>
                    <a:pt x="1019" y="508"/>
                  </a:lnTo>
                  <a:lnTo>
                    <a:pt x="1047" y="447"/>
                  </a:lnTo>
                  <a:lnTo>
                    <a:pt x="1074" y="387"/>
                  </a:lnTo>
                  <a:lnTo>
                    <a:pt x="1101" y="329"/>
                  </a:lnTo>
                  <a:lnTo>
                    <a:pt x="1128" y="275"/>
                  </a:lnTo>
                  <a:lnTo>
                    <a:pt x="1151" y="225"/>
                  </a:lnTo>
                  <a:lnTo>
                    <a:pt x="1174" y="177"/>
                  </a:lnTo>
                  <a:lnTo>
                    <a:pt x="1196" y="135"/>
                  </a:lnTo>
                  <a:lnTo>
                    <a:pt x="1215" y="100"/>
                  </a:lnTo>
                  <a:lnTo>
                    <a:pt x="1230" y="70"/>
                  </a:lnTo>
                  <a:lnTo>
                    <a:pt x="1241" y="48"/>
                  </a:lnTo>
                  <a:lnTo>
                    <a:pt x="1248" y="32"/>
                  </a:lnTo>
                  <a:lnTo>
                    <a:pt x="1258" y="26"/>
                  </a:lnTo>
                  <a:lnTo>
                    <a:pt x="1268" y="22"/>
                  </a:lnTo>
                  <a:lnTo>
                    <a:pt x="1278" y="22"/>
                  </a:lnTo>
                  <a:lnTo>
                    <a:pt x="1285" y="22"/>
                  </a:lnTo>
                  <a:lnTo>
                    <a:pt x="1288" y="22"/>
                  </a:lnTo>
                  <a:lnTo>
                    <a:pt x="1295" y="22"/>
                  </a:lnTo>
                  <a:lnTo>
                    <a:pt x="1303" y="26"/>
                  </a:lnTo>
                  <a:lnTo>
                    <a:pt x="1312" y="29"/>
                  </a:lnTo>
                  <a:lnTo>
                    <a:pt x="1317" y="36"/>
                  </a:lnTo>
                  <a:lnTo>
                    <a:pt x="1320" y="48"/>
                  </a:lnTo>
                  <a:lnTo>
                    <a:pt x="1317" y="63"/>
                  </a:lnTo>
                  <a:lnTo>
                    <a:pt x="1310" y="78"/>
                  </a:lnTo>
                  <a:lnTo>
                    <a:pt x="1271" y="149"/>
                  </a:lnTo>
                  <a:lnTo>
                    <a:pt x="1240" y="211"/>
                  </a:lnTo>
                  <a:lnTo>
                    <a:pt x="1211" y="269"/>
                  </a:lnTo>
                  <a:lnTo>
                    <a:pt x="1188" y="317"/>
                  </a:lnTo>
                  <a:lnTo>
                    <a:pt x="1166" y="361"/>
                  </a:lnTo>
                  <a:lnTo>
                    <a:pt x="1149" y="400"/>
                  </a:lnTo>
                  <a:lnTo>
                    <a:pt x="1134" y="432"/>
                  </a:lnTo>
                  <a:lnTo>
                    <a:pt x="1123" y="462"/>
                  </a:lnTo>
                  <a:lnTo>
                    <a:pt x="1109" y="489"/>
                  </a:lnTo>
                  <a:lnTo>
                    <a:pt x="1096" y="525"/>
                  </a:lnTo>
                  <a:lnTo>
                    <a:pt x="1079" y="564"/>
                  </a:lnTo>
                  <a:lnTo>
                    <a:pt x="1061" y="606"/>
                  </a:lnTo>
                  <a:lnTo>
                    <a:pt x="1042" y="651"/>
                  </a:lnTo>
                  <a:lnTo>
                    <a:pt x="1024" y="699"/>
                  </a:lnTo>
                  <a:lnTo>
                    <a:pt x="1005" y="746"/>
                  </a:lnTo>
                  <a:lnTo>
                    <a:pt x="989" y="791"/>
                  </a:lnTo>
                  <a:lnTo>
                    <a:pt x="974" y="835"/>
                  </a:lnTo>
                  <a:lnTo>
                    <a:pt x="960" y="876"/>
                  </a:lnTo>
                  <a:lnTo>
                    <a:pt x="950" y="911"/>
                  </a:lnTo>
                  <a:lnTo>
                    <a:pt x="942" y="940"/>
                  </a:lnTo>
                  <a:lnTo>
                    <a:pt x="939" y="963"/>
                  </a:lnTo>
                  <a:lnTo>
                    <a:pt x="928" y="1032"/>
                  </a:lnTo>
                  <a:lnTo>
                    <a:pt x="917" y="1103"/>
                  </a:lnTo>
                  <a:lnTo>
                    <a:pt x="902" y="1169"/>
                  </a:lnTo>
                  <a:lnTo>
                    <a:pt x="888" y="1233"/>
                  </a:lnTo>
                  <a:lnTo>
                    <a:pt x="873" y="1292"/>
                  </a:lnTo>
                  <a:lnTo>
                    <a:pt x="860" y="1343"/>
                  </a:lnTo>
                  <a:lnTo>
                    <a:pt x="848" y="1388"/>
                  </a:lnTo>
                  <a:lnTo>
                    <a:pt x="835" y="1427"/>
                  </a:lnTo>
                  <a:lnTo>
                    <a:pt x="823" y="1456"/>
                  </a:lnTo>
                  <a:lnTo>
                    <a:pt x="811" y="1476"/>
                  </a:lnTo>
                  <a:lnTo>
                    <a:pt x="801" y="1489"/>
                  </a:lnTo>
                  <a:lnTo>
                    <a:pt x="793" y="1499"/>
                  </a:lnTo>
                  <a:lnTo>
                    <a:pt x="785" y="1503"/>
                  </a:lnTo>
                  <a:lnTo>
                    <a:pt x="778" y="1505"/>
                  </a:lnTo>
                  <a:lnTo>
                    <a:pt x="771" y="1505"/>
                  </a:lnTo>
                  <a:lnTo>
                    <a:pt x="756" y="1501"/>
                  </a:lnTo>
                  <a:lnTo>
                    <a:pt x="744" y="1493"/>
                  </a:lnTo>
                  <a:lnTo>
                    <a:pt x="736" y="1479"/>
                  </a:lnTo>
                  <a:lnTo>
                    <a:pt x="733" y="1464"/>
                  </a:lnTo>
                  <a:lnTo>
                    <a:pt x="731" y="1449"/>
                  </a:lnTo>
                  <a:lnTo>
                    <a:pt x="733" y="1425"/>
                  </a:lnTo>
                  <a:lnTo>
                    <a:pt x="738" y="1395"/>
                  </a:lnTo>
                  <a:lnTo>
                    <a:pt x="744" y="1358"/>
                  </a:lnTo>
                  <a:lnTo>
                    <a:pt x="754" y="1314"/>
                  </a:lnTo>
                  <a:lnTo>
                    <a:pt x="766" y="1267"/>
                  </a:lnTo>
                  <a:lnTo>
                    <a:pt x="780" y="1214"/>
                  </a:lnTo>
                  <a:lnTo>
                    <a:pt x="793" y="1162"/>
                  </a:lnTo>
                  <a:lnTo>
                    <a:pt x="808" y="1108"/>
                  </a:lnTo>
                  <a:lnTo>
                    <a:pt x="823" y="1054"/>
                  </a:lnTo>
                  <a:lnTo>
                    <a:pt x="838" y="1002"/>
                  </a:lnTo>
                  <a:lnTo>
                    <a:pt x="853" y="953"/>
                  </a:lnTo>
                  <a:lnTo>
                    <a:pt x="857" y="941"/>
                  </a:lnTo>
                  <a:lnTo>
                    <a:pt x="860" y="930"/>
                  </a:lnTo>
                  <a:lnTo>
                    <a:pt x="863" y="913"/>
                  </a:lnTo>
                  <a:lnTo>
                    <a:pt x="865" y="892"/>
                  </a:lnTo>
                  <a:lnTo>
                    <a:pt x="867" y="865"/>
                  </a:lnTo>
                  <a:lnTo>
                    <a:pt x="868" y="832"/>
                  </a:lnTo>
                  <a:lnTo>
                    <a:pt x="868" y="790"/>
                  </a:lnTo>
                  <a:lnTo>
                    <a:pt x="867" y="749"/>
                  </a:lnTo>
                  <a:lnTo>
                    <a:pt x="867" y="707"/>
                  </a:lnTo>
                  <a:lnTo>
                    <a:pt x="863" y="663"/>
                  </a:lnTo>
                  <a:lnTo>
                    <a:pt x="858" y="618"/>
                  </a:lnTo>
                  <a:lnTo>
                    <a:pt x="851" y="572"/>
                  </a:lnTo>
                  <a:lnTo>
                    <a:pt x="841" y="528"/>
                  </a:lnTo>
                  <a:lnTo>
                    <a:pt x="831" y="484"/>
                  </a:lnTo>
                  <a:lnTo>
                    <a:pt x="816" y="441"/>
                  </a:lnTo>
                  <a:lnTo>
                    <a:pt x="798" y="398"/>
                  </a:lnTo>
                  <a:lnTo>
                    <a:pt x="778" y="360"/>
                  </a:lnTo>
                  <a:lnTo>
                    <a:pt x="753" y="323"/>
                  </a:lnTo>
                  <a:lnTo>
                    <a:pt x="724" y="290"/>
                  </a:lnTo>
                  <a:lnTo>
                    <a:pt x="691" y="260"/>
                  </a:lnTo>
                  <a:lnTo>
                    <a:pt x="654" y="235"/>
                  </a:lnTo>
                  <a:lnTo>
                    <a:pt x="611" y="215"/>
                  </a:lnTo>
                  <a:lnTo>
                    <a:pt x="564" y="198"/>
                  </a:lnTo>
                  <a:lnTo>
                    <a:pt x="510" y="189"/>
                  </a:lnTo>
                  <a:lnTo>
                    <a:pt x="452" y="186"/>
                  </a:lnTo>
                  <a:lnTo>
                    <a:pt x="401" y="188"/>
                  </a:lnTo>
                  <a:lnTo>
                    <a:pt x="350" y="198"/>
                  </a:lnTo>
                  <a:lnTo>
                    <a:pt x="299" y="211"/>
                  </a:lnTo>
                  <a:lnTo>
                    <a:pt x="251" y="231"/>
                  </a:lnTo>
                  <a:lnTo>
                    <a:pt x="207" y="257"/>
                  </a:lnTo>
                  <a:lnTo>
                    <a:pt x="165" y="285"/>
                  </a:lnTo>
                  <a:lnTo>
                    <a:pt x="130" y="319"/>
                  </a:lnTo>
                  <a:lnTo>
                    <a:pt x="102" y="358"/>
                  </a:lnTo>
                  <a:lnTo>
                    <a:pt x="82" y="400"/>
                  </a:lnTo>
                  <a:lnTo>
                    <a:pt x="75" y="419"/>
                  </a:lnTo>
                  <a:lnTo>
                    <a:pt x="70" y="430"/>
                  </a:lnTo>
                  <a:lnTo>
                    <a:pt x="63" y="437"/>
                  </a:lnTo>
                  <a:lnTo>
                    <a:pt x="53" y="441"/>
                  </a:lnTo>
                  <a:lnTo>
                    <a:pt x="40" y="441"/>
                  </a:lnTo>
                  <a:lnTo>
                    <a:pt x="33" y="441"/>
                  </a:lnTo>
                  <a:lnTo>
                    <a:pt x="25" y="441"/>
                  </a:lnTo>
                  <a:lnTo>
                    <a:pt x="17" y="437"/>
                  </a:lnTo>
                  <a:lnTo>
                    <a:pt x="8" y="434"/>
                  </a:lnTo>
                  <a:lnTo>
                    <a:pt x="1" y="427"/>
                  </a:lnTo>
                  <a:lnTo>
                    <a:pt x="0" y="415"/>
                  </a:lnTo>
                  <a:lnTo>
                    <a:pt x="1" y="407"/>
                  </a:lnTo>
                  <a:lnTo>
                    <a:pt x="5" y="390"/>
                  </a:lnTo>
                  <a:lnTo>
                    <a:pt x="13" y="365"/>
                  </a:lnTo>
                  <a:lnTo>
                    <a:pt x="25" y="334"/>
                  </a:lnTo>
                  <a:lnTo>
                    <a:pt x="42" y="299"/>
                  </a:lnTo>
                  <a:lnTo>
                    <a:pt x="63" y="260"/>
                  </a:lnTo>
                  <a:lnTo>
                    <a:pt x="92" y="218"/>
                  </a:lnTo>
                  <a:lnTo>
                    <a:pt x="125" y="176"/>
                  </a:lnTo>
                  <a:lnTo>
                    <a:pt x="167" y="134"/>
                  </a:lnTo>
                  <a:lnTo>
                    <a:pt x="199" y="108"/>
                  </a:lnTo>
                  <a:lnTo>
                    <a:pt x="236" y="81"/>
                  </a:lnTo>
                  <a:lnTo>
                    <a:pt x="278" y="56"/>
                  </a:lnTo>
                  <a:lnTo>
                    <a:pt x="324" y="34"/>
                  </a:lnTo>
                  <a:lnTo>
                    <a:pt x="373" y="17"/>
                  </a:lnTo>
                  <a:lnTo>
                    <a:pt x="426" y="5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1" name="Freeform 67"/>
            <p:cNvSpPr>
              <a:spLocks/>
            </p:cNvSpPr>
            <p:nvPr/>
          </p:nvSpPr>
          <p:spPr bwMode="auto">
            <a:xfrm>
              <a:off x="5864" y="2571"/>
              <a:ext cx="328" cy="532"/>
            </a:xfrm>
            <a:custGeom>
              <a:avLst/>
              <a:gdLst/>
              <a:ahLst/>
              <a:cxnLst>
                <a:cxn ang="0">
                  <a:pos x="346" y="0"/>
                </a:cxn>
                <a:cxn ang="0">
                  <a:pos x="373" y="0"/>
                </a:cxn>
                <a:cxn ang="0">
                  <a:pos x="391" y="2"/>
                </a:cxn>
                <a:cxn ang="0">
                  <a:pos x="401" y="10"/>
                </a:cxn>
                <a:cxn ang="0">
                  <a:pos x="405" y="24"/>
                </a:cxn>
                <a:cxn ang="0">
                  <a:pos x="406" y="46"/>
                </a:cxn>
                <a:cxn ang="0">
                  <a:pos x="406" y="926"/>
                </a:cxn>
                <a:cxn ang="0">
                  <a:pos x="406" y="939"/>
                </a:cxn>
                <a:cxn ang="0">
                  <a:pos x="408" y="951"/>
                </a:cxn>
                <a:cxn ang="0">
                  <a:pos x="411" y="963"/>
                </a:cxn>
                <a:cxn ang="0">
                  <a:pos x="416" y="971"/>
                </a:cxn>
                <a:cxn ang="0">
                  <a:pos x="426" y="978"/>
                </a:cxn>
                <a:cxn ang="0">
                  <a:pos x="442" y="983"/>
                </a:cxn>
                <a:cxn ang="0">
                  <a:pos x="463" y="987"/>
                </a:cxn>
                <a:cxn ang="0">
                  <a:pos x="492" y="990"/>
                </a:cxn>
                <a:cxn ang="0">
                  <a:pos x="529" y="992"/>
                </a:cxn>
                <a:cxn ang="0">
                  <a:pos x="574" y="992"/>
                </a:cxn>
                <a:cxn ang="0">
                  <a:pos x="656" y="992"/>
                </a:cxn>
                <a:cxn ang="0">
                  <a:pos x="656" y="1064"/>
                </a:cxn>
                <a:cxn ang="0">
                  <a:pos x="595" y="1061"/>
                </a:cxn>
                <a:cxn ang="0">
                  <a:pos x="529" y="1059"/>
                </a:cxn>
                <a:cxn ang="0">
                  <a:pos x="460" y="1059"/>
                </a:cxn>
                <a:cxn ang="0">
                  <a:pos x="393" y="1059"/>
                </a:cxn>
                <a:cxn ang="0">
                  <a:pos x="329" y="1059"/>
                </a:cxn>
                <a:cxn ang="0">
                  <a:pos x="281" y="1059"/>
                </a:cxn>
                <a:cxn ang="0">
                  <a:pos x="226" y="1059"/>
                </a:cxn>
                <a:cxn ang="0">
                  <a:pos x="169" y="1059"/>
                </a:cxn>
                <a:cxn ang="0">
                  <a:pos x="112" y="1061"/>
                </a:cxn>
                <a:cxn ang="0">
                  <a:pos x="58" y="1061"/>
                </a:cxn>
                <a:cxn ang="0">
                  <a:pos x="10" y="1064"/>
                </a:cxn>
                <a:cxn ang="0">
                  <a:pos x="10" y="992"/>
                </a:cxn>
                <a:cxn ang="0">
                  <a:pos x="92" y="992"/>
                </a:cxn>
                <a:cxn ang="0">
                  <a:pos x="137" y="992"/>
                </a:cxn>
                <a:cxn ang="0">
                  <a:pos x="174" y="990"/>
                </a:cxn>
                <a:cxn ang="0">
                  <a:pos x="202" y="987"/>
                </a:cxn>
                <a:cxn ang="0">
                  <a:pos x="222" y="983"/>
                </a:cxn>
                <a:cxn ang="0">
                  <a:pos x="237" y="978"/>
                </a:cxn>
                <a:cxn ang="0">
                  <a:pos x="249" y="971"/>
                </a:cxn>
                <a:cxn ang="0">
                  <a:pos x="254" y="963"/>
                </a:cxn>
                <a:cxn ang="0">
                  <a:pos x="257" y="951"/>
                </a:cxn>
                <a:cxn ang="0">
                  <a:pos x="259" y="939"/>
                </a:cxn>
                <a:cxn ang="0">
                  <a:pos x="259" y="926"/>
                </a:cxn>
                <a:cxn ang="0">
                  <a:pos x="259" y="128"/>
                </a:cxn>
                <a:cxn ang="0">
                  <a:pos x="212" y="143"/>
                </a:cxn>
                <a:cxn ang="0">
                  <a:pos x="165" y="154"/>
                </a:cxn>
                <a:cxn ang="0">
                  <a:pos x="122" y="162"/>
                </a:cxn>
                <a:cxn ang="0">
                  <a:pos x="82" y="165"/>
                </a:cxn>
                <a:cxn ang="0">
                  <a:pos x="48" y="169"/>
                </a:cxn>
                <a:cxn ang="0">
                  <a:pos x="27" y="169"/>
                </a:cxn>
                <a:cxn ang="0">
                  <a:pos x="0" y="169"/>
                </a:cxn>
                <a:cxn ang="0">
                  <a:pos x="0" y="101"/>
                </a:cxn>
                <a:cxn ang="0">
                  <a:pos x="27" y="101"/>
                </a:cxn>
                <a:cxn ang="0">
                  <a:pos x="42" y="101"/>
                </a:cxn>
                <a:cxn ang="0">
                  <a:pos x="65" y="101"/>
                </a:cxn>
                <a:cxn ang="0">
                  <a:pos x="97" y="98"/>
                </a:cxn>
                <a:cxn ang="0">
                  <a:pos x="135" y="93"/>
                </a:cxn>
                <a:cxn ang="0">
                  <a:pos x="175" y="84"/>
                </a:cxn>
                <a:cxn ang="0">
                  <a:pos x="219" y="71"/>
                </a:cxn>
                <a:cxn ang="0">
                  <a:pos x="264" y="54"/>
                </a:cxn>
                <a:cxn ang="0">
                  <a:pos x="306" y="31"/>
                </a:cxn>
                <a:cxn ang="0">
                  <a:pos x="346" y="0"/>
                </a:cxn>
              </a:cxnLst>
              <a:rect l="0" t="0" r="r" b="b"/>
              <a:pathLst>
                <a:path w="656" h="1064">
                  <a:moveTo>
                    <a:pt x="346" y="0"/>
                  </a:moveTo>
                  <a:lnTo>
                    <a:pt x="373" y="0"/>
                  </a:lnTo>
                  <a:lnTo>
                    <a:pt x="391" y="2"/>
                  </a:lnTo>
                  <a:lnTo>
                    <a:pt x="401" y="10"/>
                  </a:lnTo>
                  <a:lnTo>
                    <a:pt x="405" y="24"/>
                  </a:lnTo>
                  <a:lnTo>
                    <a:pt x="406" y="46"/>
                  </a:lnTo>
                  <a:lnTo>
                    <a:pt x="406" y="926"/>
                  </a:lnTo>
                  <a:lnTo>
                    <a:pt x="406" y="939"/>
                  </a:lnTo>
                  <a:lnTo>
                    <a:pt x="408" y="951"/>
                  </a:lnTo>
                  <a:lnTo>
                    <a:pt x="411" y="963"/>
                  </a:lnTo>
                  <a:lnTo>
                    <a:pt x="416" y="971"/>
                  </a:lnTo>
                  <a:lnTo>
                    <a:pt x="426" y="978"/>
                  </a:lnTo>
                  <a:lnTo>
                    <a:pt x="442" y="983"/>
                  </a:lnTo>
                  <a:lnTo>
                    <a:pt x="463" y="987"/>
                  </a:lnTo>
                  <a:lnTo>
                    <a:pt x="492" y="990"/>
                  </a:lnTo>
                  <a:lnTo>
                    <a:pt x="529" y="992"/>
                  </a:lnTo>
                  <a:lnTo>
                    <a:pt x="574" y="992"/>
                  </a:lnTo>
                  <a:lnTo>
                    <a:pt x="656" y="992"/>
                  </a:lnTo>
                  <a:lnTo>
                    <a:pt x="656" y="1064"/>
                  </a:lnTo>
                  <a:lnTo>
                    <a:pt x="595" y="1061"/>
                  </a:lnTo>
                  <a:lnTo>
                    <a:pt x="529" y="1059"/>
                  </a:lnTo>
                  <a:lnTo>
                    <a:pt x="460" y="1059"/>
                  </a:lnTo>
                  <a:lnTo>
                    <a:pt x="393" y="1059"/>
                  </a:lnTo>
                  <a:lnTo>
                    <a:pt x="329" y="1059"/>
                  </a:lnTo>
                  <a:lnTo>
                    <a:pt x="281" y="1059"/>
                  </a:lnTo>
                  <a:lnTo>
                    <a:pt x="226" y="1059"/>
                  </a:lnTo>
                  <a:lnTo>
                    <a:pt x="169" y="1059"/>
                  </a:lnTo>
                  <a:lnTo>
                    <a:pt x="112" y="1061"/>
                  </a:lnTo>
                  <a:lnTo>
                    <a:pt x="58" y="1061"/>
                  </a:lnTo>
                  <a:lnTo>
                    <a:pt x="10" y="1064"/>
                  </a:lnTo>
                  <a:lnTo>
                    <a:pt x="10" y="992"/>
                  </a:lnTo>
                  <a:lnTo>
                    <a:pt x="92" y="992"/>
                  </a:lnTo>
                  <a:lnTo>
                    <a:pt x="137" y="992"/>
                  </a:lnTo>
                  <a:lnTo>
                    <a:pt x="174" y="990"/>
                  </a:lnTo>
                  <a:lnTo>
                    <a:pt x="202" y="987"/>
                  </a:lnTo>
                  <a:lnTo>
                    <a:pt x="222" y="983"/>
                  </a:lnTo>
                  <a:lnTo>
                    <a:pt x="237" y="978"/>
                  </a:lnTo>
                  <a:lnTo>
                    <a:pt x="249" y="971"/>
                  </a:lnTo>
                  <a:lnTo>
                    <a:pt x="254" y="963"/>
                  </a:lnTo>
                  <a:lnTo>
                    <a:pt x="257" y="951"/>
                  </a:lnTo>
                  <a:lnTo>
                    <a:pt x="259" y="939"/>
                  </a:lnTo>
                  <a:lnTo>
                    <a:pt x="259" y="926"/>
                  </a:lnTo>
                  <a:lnTo>
                    <a:pt x="259" y="128"/>
                  </a:lnTo>
                  <a:lnTo>
                    <a:pt x="212" y="143"/>
                  </a:lnTo>
                  <a:lnTo>
                    <a:pt x="165" y="154"/>
                  </a:lnTo>
                  <a:lnTo>
                    <a:pt x="122" y="162"/>
                  </a:lnTo>
                  <a:lnTo>
                    <a:pt x="82" y="165"/>
                  </a:lnTo>
                  <a:lnTo>
                    <a:pt x="48" y="169"/>
                  </a:lnTo>
                  <a:lnTo>
                    <a:pt x="27" y="169"/>
                  </a:lnTo>
                  <a:lnTo>
                    <a:pt x="0" y="169"/>
                  </a:lnTo>
                  <a:lnTo>
                    <a:pt x="0" y="101"/>
                  </a:lnTo>
                  <a:lnTo>
                    <a:pt x="27" y="101"/>
                  </a:lnTo>
                  <a:lnTo>
                    <a:pt x="42" y="101"/>
                  </a:lnTo>
                  <a:lnTo>
                    <a:pt x="65" y="101"/>
                  </a:lnTo>
                  <a:lnTo>
                    <a:pt x="97" y="98"/>
                  </a:lnTo>
                  <a:lnTo>
                    <a:pt x="135" y="93"/>
                  </a:lnTo>
                  <a:lnTo>
                    <a:pt x="175" y="84"/>
                  </a:lnTo>
                  <a:lnTo>
                    <a:pt x="219" y="71"/>
                  </a:lnTo>
                  <a:lnTo>
                    <a:pt x="264" y="54"/>
                  </a:lnTo>
                  <a:lnTo>
                    <a:pt x="306" y="31"/>
                  </a:lnTo>
                  <a:lnTo>
                    <a:pt x="34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" name="Group 77"/>
          <p:cNvGrpSpPr>
            <a:grpSpLocks noChangeAspect="1"/>
          </p:cNvGrpSpPr>
          <p:nvPr>
            <p:custDataLst>
              <p:tags r:id="rId7"/>
            </p:custDataLst>
          </p:nvPr>
        </p:nvGrpSpPr>
        <p:grpSpPr bwMode="auto">
          <a:xfrm>
            <a:off x="6553201" y="3581400"/>
            <a:ext cx="1838887" cy="405412"/>
            <a:chOff x="4161" y="2416"/>
            <a:chExt cx="7212" cy="1590"/>
          </a:xfrm>
        </p:grpSpPr>
        <p:sp>
          <p:nvSpPr>
            <p:cNvPr id="1103" name="Freeform 79"/>
            <p:cNvSpPr>
              <a:spLocks/>
            </p:cNvSpPr>
            <p:nvPr/>
          </p:nvSpPr>
          <p:spPr bwMode="auto">
            <a:xfrm>
              <a:off x="4161" y="2416"/>
              <a:ext cx="1573" cy="1145"/>
            </a:xfrm>
            <a:custGeom>
              <a:avLst/>
              <a:gdLst/>
              <a:ahLst/>
              <a:cxnLst>
                <a:cxn ang="0">
                  <a:pos x="196" y="4"/>
                </a:cxn>
                <a:cxn ang="0">
                  <a:pos x="393" y="0"/>
                </a:cxn>
                <a:cxn ang="0">
                  <a:pos x="404" y="2"/>
                </a:cxn>
                <a:cxn ang="0">
                  <a:pos x="413" y="11"/>
                </a:cxn>
                <a:cxn ang="0">
                  <a:pos x="411" y="34"/>
                </a:cxn>
                <a:cxn ang="0">
                  <a:pos x="397" y="45"/>
                </a:cxn>
                <a:cxn ang="0">
                  <a:pos x="380" y="48"/>
                </a:cxn>
                <a:cxn ang="0">
                  <a:pos x="289" y="64"/>
                </a:cxn>
                <a:cxn ang="0">
                  <a:pos x="262" y="91"/>
                </a:cxn>
                <a:cxn ang="0">
                  <a:pos x="320" y="933"/>
                </a:cxn>
                <a:cxn ang="0">
                  <a:pos x="706" y="73"/>
                </a:cxn>
                <a:cxn ang="0">
                  <a:pos x="664" y="50"/>
                </a:cxn>
                <a:cxn ang="0">
                  <a:pos x="599" y="45"/>
                </a:cxn>
                <a:cxn ang="0">
                  <a:pos x="588" y="20"/>
                </a:cxn>
                <a:cxn ang="0">
                  <a:pos x="597" y="4"/>
                </a:cxn>
                <a:cxn ang="0">
                  <a:pos x="610" y="0"/>
                </a:cxn>
                <a:cxn ang="0">
                  <a:pos x="646" y="0"/>
                </a:cxn>
                <a:cxn ang="0">
                  <a:pos x="757" y="4"/>
                </a:cxn>
                <a:cxn ang="0">
                  <a:pos x="979" y="0"/>
                </a:cxn>
                <a:cxn ang="0">
                  <a:pos x="990" y="0"/>
                </a:cxn>
                <a:cxn ang="0">
                  <a:pos x="999" y="11"/>
                </a:cxn>
                <a:cxn ang="0">
                  <a:pos x="990" y="43"/>
                </a:cxn>
                <a:cxn ang="0">
                  <a:pos x="921" y="50"/>
                </a:cxn>
                <a:cxn ang="0">
                  <a:pos x="859" y="75"/>
                </a:cxn>
                <a:cxn ang="0">
                  <a:pos x="848" y="111"/>
                </a:cxn>
                <a:cxn ang="0">
                  <a:pos x="1334" y="166"/>
                </a:cxn>
                <a:cxn ang="0">
                  <a:pos x="1354" y="111"/>
                </a:cxn>
                <a:cxn ang="0">
                  <a:pos x="1323" y="64"/>
                </a:cxn>
                <a:cxn ang="0">
                  <a:pos x="1263" y="48"/>
                </a:cxn>
                <a:cxn ang="0">
                  <a:pos x="1247" y="45"/>
                </a:cxn>
                <a:cxn ang="0">
                  <a:pos x="1238" y="36"/>
                </a:cxn>
                <a:cxn ang="0">
                  <a:pos x="1241" y="13"/>
                </a:cxn>
                <a:cxn ang="0">
                  <a:pos x="1252" y="2"/>
                </a:cxn>
                <a:cxn ang="0">
                  <a:pos x="1263" y="0"/>
                </a:cxn>
                <a:cxn ang="0">
                  <a:pos x="1378" y="2"/>
                </a:cxn>
                <a:cxn ang="0">
                  <a:pos x="1562" y="0"/>
                </a:cxn>
                <a:cxn ang="0">
                  <a:pos x="1571" y="13"/>
                </a:cxn>
                <a:cxn ang="0">
                  <a:pos x="1571" y="34"/>
                </a:cxn>
                <a:cxn ang="0">
                  <a:pos x="1558" y="45"/>
                </a:cxn>
                <a:cxn ang="0">
                  <a:pos x="1542" y="48"/>
                </a:cxn>
                <a:cxn ang="0">
                  <a:pos x="1445" y="84"/>
                </a:cxn>
                <a:cxn ang="0">
                  <a:pos x="1383" y="159"/>
                </a:cxn>
                <a:cxn ang="0">
                  <a:pos x="846" y="1113"/>
                </a:cxn>
                <a:cxn ang="0">
                  <a:pos x="810" y="1145"/>
                </a:cxn>
                <a:cxn ang="0">
                  <a:pos x="786" y="1122"/>
                </a:cxn>
                <a:cxn ang="0">
                  <a:pos x="260" y="1111"/>
                </a:cxn>
                <a:cxn ang="0">
                  <a:pos x="222" y="1145"/>
                </a:cxn>
                <a:cxn ang="0">
                  <a:pos x="198" y="1122"/>
                </a:cxn>
                <a:cxn ang="0">
                  <a:pos x="122" y="89"/>
                </a:cxn>
                <a:cxn ang="0">
                  <a:pos x="98" y="54"/>
                </a:cxn>
                <a:cxn ang="0">
                  <a:pos x="25" y="48"/>
                </a:cxn>
                <a:cxn ang="0">
                  <a:pos x="0" y="29"/>
                </a:cxn>
                <a:cxn ang="0">
                  <a:pos x="7" y="9"/>
                </a:cxn>
                <a:cxn ang="0">
                  <a:pos x="18" y="0"/>
                </a:cxn>
                <a:cxn ang="0">
                  <a:pos x="29" y="0"/>
                </a:cxn>
              </a:cxnLst>
              <a:rect l="0" t="0" r="r" b="b"/>
              <a:pathLst>
                <a:path w="1573" h="1145">
                  <a:moveTo>
                    <a:pt x="29" y="0"/>
                  </a:moveTo>
                  <a:lnTo>
                    <a:pt x="111" y="2"/>
                  </a:lnTo>
                  <a:lnTo>
                    <a:pt x="196" y="4"/>
                  </a:lnTo>
                  <a:lnTo>
                    <a:pt x="293" y="2"/>
                  </a:lnTo>
                  <a:lnTo>
                    <a:pt x="391" y="0"/>
                  </a:lnTo>
                  <a:lnTo>
                    <a:pt x="393" y="0"/>
                  </a:lnTo>
                  <a:lnTo>
                    <a:pt x="395" y="0"/>
                  </a:lnTo>
                  <a:lnTo>
                    <a:pt x="400" y="0"/>
                  </a:lnTo>
                  <a:lnTo>
                    <a:pt x="404" y="2"/>
                  </a:lnTo>
                  <a:lnTo>
                    <a:pt x="406" y="4"/>
                  </a:lnTo>
                  <a:lnTo>
                    <a:pt x="411" y="7"/>
                  </a:lnTo>
                  <a:lnTo>
                    <a:pt x="413" y="11"/>
                  </a:lnTo>
                  <a:lnTo>
                    <a:pt x="413" y="18"/>
                  </a:lnTo>
                  <a:lnTo>
                    <a:pt x="413" y="27"/>
                  </a:lnTo>
                  <a:lnTo>
                    <a:pt x="411" y="34"/>
                  </a:lnTo>
                  <a:lnTo>
                    <a:pt x="406" y="41"/>
                  </a:lnTo>
                  <a:lnTo>
                    <a:pt x="402" y="43"/>
                  </a:lnTo>
                  <a:lnTo>
                    <a:pt x="397" y="45"/>
                  </a:lnTo>
                  <a:lnTo>
                    <a:pt x="391" y="48"/>
                  </a:lnTo>
                  <a:lnTo>
                    <a:pt x="386" y="48"/>
                  </a:lnTo>
                  <a:lnTo>
                    <a:pt x="380" y="48"/>
                  </a:lnTo>
                  <a:lnTo>
                    <a:pt x="340" y="50"/>
                  </a:lnTo>
                  <a:lnTo>
                    <a:pt x="311" y="54"/>
                  </a:lnTo>
                  <a:lnTo>
                    <a:pt x="289" y="64"/>
                  </a:lnTo>
                  <a:lnTo>
                    <a:pt x="275" y="70"/>
                  </a:lnTo>
                  <a:lnTo>
                    <a:pt x="267" y="82"/>
                  </a:lnTo>
                  <a:lnTo>
                    <a:pt x="262" y="91"/>
                  </a:lnTo>
                  <a:lnTo>
                    <a:pt x="260" y="100"/>
                  </a:lnTo>
                  <a:lnTo>
                    <a:pt x="260" y="107"/>
                  </a:lnTo>
                  <a:lnTo>
                    <a:pt x="320" y="933"/>
                  </a:lnTo>
                  <a:lnTo>
                    <a:pt x="719" y="214"/>
                  </a:lnTo>
                  <a:lnTo>
                    <a:pt x="710" y="89"/>
                  </a:lnTo>
                  <a:lnTo>
                    <a:pt x="706" y="73"/>
                  </a:lnTo>
                  <a:lnTo>
                    <a:pt x="699" y="61"/>
                  </a:lnTo>
                  <a:lnTo>
                    <a:pt x="686" y="52"/>
                  </a:lnTo>
                  <a:lnTo>
                    <a:pt x="664" y="50"/>
                  </a:lnTo>
                  <a:lnTo>
                    <a:pt x="628" y="48"/>
                  </a:lnTo>
                  <a:lnTo>
                    <a:pt x="613" y="48"/>
                  </a:lnTo>
                  <a:lnTo>
                    <a:pt x="599" y="45"/>
                  </a:lnTo>
                  <a:lnTo>
                    <a:pt x="590" y="41"/>
                  </a:lnTo>
                  <a:lnTo>
                    <a:pt x="588" y="29"/>
                  </a:lnTo>
                  <a:lnTo>
                    <a:pt x="588" y="20"/>
                  </a:lnTo>
                  <a:lnTo>
                    <a:pt x="590" y="13"/>
                  </a:lnTo>
                  <a:lnTo>
                    <a:pt x="595" y="9"/>
                  </a:lnTo>
                  <a:lnTo>
                    <a:pt x="597" y="4"/>
                  </a:lnTo>
                  <a:lnTo>
                    <a:pt x="602" y="2"/>
                  </a:lnTo>
                  <a:lnTo>
                    <a:pt x="606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17" y="0"/>
                  </a:lnTo>
                  <a:lnTo>
                    <a:pt x="646" y="0"/>
                  </a:lnTo>
                  <a:lnTo>
                    <a:pt x="681" y="2"/>
                  </a:lnTo>
                  <a:lnTo>
                    <a:pt x="721" y="2"/>
                  </a:lnTo>
                  <a:lnTo>
                    <a:pt x="757" y="4"/>
                  </a:lnTo>
                  <a:lnTo>
                    <a:pt x="784" y="4"/>
                  </a:lnTo>
                  <a:lnTo>
                    <a:pt x="881" y="2"/>
                  </a:lnTo>
                  <a:lnTo>
                    <a:pt x="979" y="0"/>
                  </a:lnTo>
                  <a:lnTo>
                    <a:pt x="981" y="0"/>
                  </a:lnTo>
                  <a:lnTo>
                    <a:pt x="985" y="0"/>
                  </a:lnTo>
                  <a:lnTo>
                    <a:pt x="990" y="0"/>
                  </a:lnTo>
                  <a:lnTo>
                    <a:pt x="994" y="2"/>
                  </a:lnTo>
                  <a:lnTo>
                    <a:pt x="997" y="7"/>
                  </a:lnTo>
                  <a:lnTo>
                    <a:pt x="999" y="11"/>
                  </a:lnTo>
                  <a:lnTo>
                    <a:pt x="1001" y="18"/>
                  </a:lnTo>
                  <a:lnTo>
                    <a:pt x="999" y="34"/>
                  </a:lnTo>
                  <a:lnTo>
                    <a:pt x="990" y="43"/>
                  </a:lnTo>
                  <a:lnTo>
                    <a:pt x="977" y="48"/>
                  </a:lnTo>
                  <a:lnTo>
                    <a:pt x="959" y="48"/>
                  </a:lnTo>
                  <a:lnTo>
                    <a:pt x="921" y="50"/>
                  </a:lnTo>
                  <a:lnTo>
                    <a:pt x="892" y="57"/>
                  </a:lnTo>
                  <a:lnTo>
                    <a:pt x="872" y="66"/>
                  </a:lnTo>
                  <a:lnTo>
                    <a:pt x="859" y="75"/>
                  </a:lnTo>
                  <a:lnTo>
                    <a:pt x="852" y="86"/>
                  </a:lnTo>
                  <a:lnTo>
                    <a:pt x="848" y="100"/>
                  </a:lnTo>
                  <a:lnTo>
                    <a:pt x="848" y="111"/>
                  </a:lnTo>
                  <a:lnTo>
                    <a:pt x="850" y="125"/>
                  </a:lnTo>
                  <a:lnTo>
                    <a:pt x="906" y="933"/>
                  </a:lnTo>
                  <a:lnTo>
                    <a:pt x="1334" y="166"/>
                  </a:lnTo>
                  <a:lnTo>
                    <a:pt x="1345" y="146"/>
                  </a:lnTo>
                  <a:lnTo>
                    <a:pt x="1352" y="127"/>
                  </a:lnTo>
                  <a:lnTo>
                    <a:pt x="1354" y="111"/>
                  </a:lnTo>
                  <a:lnTo>
                    <a:pt x="1349" y="91"/>
                  </a:lnTo>
                  <a:lnTo>
                    <a:pt x="1338" y="75"/>
                  </a:lnTo>
                  <a:lnTo>
                    <a:pt x="1323" y="64"/>
                  </a:lnTo>
                  <a:lnTo>
                    <a:pt x="1303" y="54"/>
                  </a:lnTo>
                  <a:lnTo>
                    <a:pt x="1281" y="50"/>
                  </a:lnTo>
                  <a:lnTo>
                    <a:pt x="1263" y="48"/>
                  </a:lnTo>
                  <a:lnTo>
                    <a:pt x="1258" y="48"/>
                  </a:lnTo>
                  <a:lnTo>
                    <a:pt x="1252" y="48"/>
                  </a:lnTo>
                  <a:lnTo>
                    <a:pt x="1247" y="45"/>
                  </a:lnTo>
                  <a:lnTo>
                    <a:pt x="1243" y="45"/>
                  </a:lnTo>
                  <a:lnTo>
                    <a:pt x="1241" y="41"/>
                  </a:lnTo>
                  <a:lnTo>
                    <a:pt x="1238" y="36"/>
                  </a:lnTo>
                  <a:lnTo>
                    <a:pt x="1236" y="29"/>
                  </a:lnTo>
                  <a:lnTo>
                    <a:pt x="1238" y="20"/>
                  </a:lnTo>
                  <a:lnTo>
                    <a:pt x="1241" y="13"/>
                  </a:lnTo>
                  <a:lnTo>
                    <a:pt x="1243" y="9"/>
                  </a:lnTo>
                  <a:lnTo>
                    <a:pt x="1247" y="4"/>
                  </a:lnTo>
                  <a:lnTo>
                    <a:pt x="1252" y="2"/>
                  </a:lnTo>
                  <a:lnTo>
                    <a:pt x="1256" y="0"/>
                  </a:lnTo>
                  <a:lnTo>
                    <a:pt x="1261" y="0"/>
                  </a:lnTo>
                  <a:lnTo>
                    <a:pt x="1263" y="0"/>
                  </a:lnTo>
                  <a:lnTo>
                    <a:pt x="1267" y="0"/>
                  </a:lnTo>
                  <a:lnTo>
                    <a:pt x="1321" y="0"/>
                  </a:lnTo>
                  <a:lnTo>
                    <a:pt x="1378" y="2"/>
                  </a:lnTo>
                  <a:lnTo>
                    <a:pt x="1434" y="4"/>
                  </a:lnTo>
                  <a:lnTo>
                    <a:pt x="1556" y="0"/>
                  </a:lnTo>
                  <a:lnTo>
                    <a:pt x="1562" y="0"/>
                  </a:lnTo>
                  <a:lnTo>
                    <a:pt x="1567" y="4"/>
                  </a:lnTo>
                  <a:lnTo>
                    <a:pt x="1571" y="7"/>
                  </a:lnTo>
                  <a:lnTo>
                    <a:pt x="1571" y="13"/>
                  </a:lnTo>
                  <a:lnTo>
                    <a:pt x="1573" y="18"/>
                  </a:lnTo>
                  <a:lnTo>
                    <a:pt x="1571" y="27"/>
                  </a:lnTo>
                  <a:lnTo>
                    <a:pt x="1571" y="34"/>
                  </a:lnTo>
                  <a:lnTo>
                    <a:pt x="1567" y="41"/>
                  </a:lnTo>
                  <a:lnTo>
                    <a:pt x="1562" y="43"/>
                  </a:lnTo>
                  <a:lnTo>
                    <a:pt x="1558" y="45"/>
                  </a:lnTo>
                  <a:lnTo>
                    <a:pt x="1553" y="48"/>
                  </a:lnTo>
                  <a:lnTo>
                    <a:pt x="1549" y="48"/>
                  </a:lnTo>
                  <a:lnTo>
                    <a:pt x="1542" y="48"/>
                  </a:lnTo>
                  <a:lnTo>
                    <a:pt x="1505" y="54"/>
                  </a:lnTo>
                  <a:lnTo>
                    <a:pt x="1471" y="68"/>
                  </a:lnTo>
                  <a:lnTo>
                    <a:pt x="1445" y="84"/>
                  </a:lnTo>
                  <a:lnTo>
                    <a:pt x="1420" y="107"/>
                  </a:lnTo>
                  <a:lnTo>
                    <a:pt x="1400" y="132"/>
                  </a:lnTo>
                  <a:lnTo>
                    <a:pt x="1383" y="159"/>
                  </a:lnTo>
                  <a:lnTo>
                    <a:pt x="1367" y="189"/>
                  </a:lnTo>
                  <a:lnTo>
                    <a:pt x="1367" y="189"/>
                  </a:lnTo>
                  <a:lnTo>
                    <a:pt x="846" y="1113"/>
                  </a:lnTo>
                  <a:lnTo>
                    <a:pt x="837" y="1129"/>
                  </a:lnTo>
                  <a:lnTo>
                    <a:pt x="826" y="1140"/>
                  </a:lnTo>
                  <a:lnTo>
                    <a:pt x="810" y="1145"/>
                  </a:lnTo>
                  <a:lnTo>
                    <a:pt x="797" y="1143"/>
                  </a:lnTo>
                  <a:lnTo>
                    <a:pt x="790" y="1136"/>
                  </a:lnTo>
                  <a:lnTo>
                    <a:pt x="786" y="1122"/>
                  </a:lnTo>
                  <a:lnTo>
                    <a:pt x="784" y="1102"/>
                  </a:lnTo>
                  <a:lnTo>
                    <a:pt x="724" y="280"/>
                  </a:lnTo>
                  <a:lnTo>
                    <a:pt x="260" y="1111"/>
                  </a:lnTo>
                  <a:lnTo>
                    <a:pt x="247" y="1131"/>
                  </a:lnTo>
                  <a:lnTo>
                    <a:pt x="235" y="1140"/>
                  </a:lnTo>
                  <a:lnTo>
                    <a:pt x="222" y="1145"/>
                  </a:lnTo>
                  <a:lnTo>
                    <a:pt x="209" y="1143"/>
                  </a:lnTo>
                  <a:lnTo>
                    <a:pt x="200" y="1134"/>
                  </a:lnTo>
                  <a:lnTo>
                    <a:pt x="198" y="1122"/>
                  </a:lnTo>
                  <a:lnTo>
                    <a:pt x="196" y="1102"/>
                  </a:lnTo>
                  <a:lnTo>
                    <a:pt x="125" y="109"/>
                  </a:lnTo>
                  <a:lnTo>
                    <a:pt x="122" y="89"/>
                  </a:lnTo>
                  <a:lnTo>
                    <a:pt x="118" y="73"/>
                  </a:lnTo>
                  <a:lnTo>
                    <a:pt x="111" y="61"/>
                  </a:lnTo>
                  <a:lnTo>
                    <a:pt x="98" y="54"/>
                  </a:lnTo>
                  <a:lnTo>
                    <a:pt x="74" y="50"/>
                  </a:lnTo>
                  <a:lnTo>
                    <a:pt x="40" y="48"/>
                  </a:lnTo>
                  <a:lnTo>
                    <a:pt x="25" y="48"/>
                  </a:lnTo>
                  <a:lnTo>
                    <a:pt x="11" y="45"/>
                  </a:lnTo>
                  <a:lnTo>
                    <a:pt x="5" y="41"/>
                  </a:lnTo>
                  <a:lnTo>
                    <a:pt x="0" y="29"/>
                  </a:lnTo>
                  <a:lnTo>
                    <a:pt x="3" y="20"/>
                  </a:lnTo>
                  <a:lnTo>
                    <a:pt x="3" y="13"/>
                  </a:lnTo>
                  <a:lnTo>
                    <a:pt x="7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4" name="Freeform 80"/>
            <p:cNvSpPr>
              <a:spLocks/>
            </p:cNvSpPr>
            <p:nvPr/>
          </p:nvSpPr>
          <p:spPr bwMode="auto">
            <a:xfrm>
              <a:off x="5617" y="3253"/>
              <a:ext cx="521" cy="518"/>
            </a:xfrm>
            <a:custGeom>
              <a:avLst/>
              <a:gdLst/>
              <a:ahLst/>
              <a:cxnLst>
                <a:cxn ang="0">
                  <a:pos x="144" y="2"/>
                </a:cxn>
                <a:cxn ang="0">
                  <a:pos x="180" y="11"/>
                </a:cxn>
                <a:cxn ang="0">
                  <a:pos x="217" y="34"/>
                </a:cxn>
                <a:cxn ang="0">
                  <a:pos x="244" y="82"/>
                </a:cxn>
                <a:cxn ang="0">
                  <a:pos x="319" y="20"/>
                </a:cxn>
                <a:cxn ang="0">
                  <a:pos x="404" y="0"/>
                </a:cxn>
                <a:cxn ang="0">
                  <a:pos x="459" y="9"/>
                </a:cxn>
                <a:cxn ang="0">
                  <a:pos x="504" y="36"/>
                </a:cxn>
                <a:cxn ang="0">
                  <a:pos x="521" y="82"/>
                </a:cxn>
                <a:cxn ang="0">
                  <a:pos x="508" y="130"/>
                </a:cxn>
                <a:cxn ang="0">
                  <a:pos x="475" y="151"/>
                </a:cxn>
                <a:cxn ang="0">
                  <a:pos x="439" y="151"/>
                </a:cxn>
                <a:cxn ang="0">
                  <a:pos x="417" y="128"/>
                </a:cxn>
                <a:cxn ang="0">
                  <a:pos x="415" y="93"/>
                </a:cxn>
                <a:cxn ang="0">
                  <a:pos x="439" y="59"/>
                </a:cxn>
                <a:cxn ang="0">
                  <a:pos x="439" y="36"/>
                </a:cxn>
                <a:cxn ang="0">
                  <a:pos x="404" y="32"/>
                </a:cxn>
                <a:cxn ang="0">
                  <a:pos x="344" y="46"/>
                </a:cxn>
                <a:cxn ang="0">
                  <a:pos x="310" y="64"/>
                </a:cxn>
                <a:cxn ang="0">
                  <a:pos x="277" y="100"/>
                </a:cxn>
                <a:cxn ang="0">
                  <a:pos x="253" y="137"/>
                </a:cxn>
                <a:cxn ang="0">
                  <a:pos x="242" y="160"/>
                </a:cxn>
                <a:cxn ang="0">
                  <a:pos x="235" y="182"/>
                </a:cxn>
                <a:cxn ang="0">
                  <a:pos x="222" y="228"/>
                </a:cxn>
                <a:cxn ang="0">
                  <a:pos x="213" y="267"/>
                </a:cxn>
                <a:cxn ang="0">
                  <a:pos x="211" y="274"/>
                </a:cxn>
                <a:cxn ang="0">
                  <a:pos x="177" y="420"/>
                </a:cxn>
                <a:cxn ang="0">
                  <a:pos x="166" y="461"/>
                </a:cxn>
                <a:cxn ang="0">
                  <a:pos x="160" y="484"/>
                </a:cxn>
                <a:cxn ang="0">
                  <a:pos x="140" y="509"/>
                </a:cxn>
                <a:cxn ang="0">
                  <a:pos x="111" y="518"/>
                </a:cxn>
                <a:cxn ang="0">
                  <a:pos x="86" y="509"/>
                </a:cxn>
                <a:cxn ang="0">
                  <a:pos x="71" y="481"/>
                </a:cxn>
                <a:cxn ang="0">
                  <a:pos x="75" y="463"/>
                </a:cxn>
                <a:cxn ang="0">
                  <a:pos x="84" y="436"/>
                </a:cxn>
                <a:cxn ang="0">
                  <a:pos x="126" y="255"/>
                </a:cxn>
                <a:cxn ang="0">
                  <a:pos x="144" y="185"/>
                </a:cxn>
                <a:cxn ang="0">
                  <a:pos x="157" y="132"/>
                </a:cxn>
                <a:cxn ang="0">
                  <a:pos x="164" y="89"/>
                </a:cxn>
                <a:cxn ang="0">
                  <a:pos x="155" y="48"/>
                </a:cxn>
                <a:cxn ang="0">
                  <a:pos x="126" y="32"/>
                </a:cxn>
                <a:cxn ang="0">
                  <a:pos x="89" y="48"/>
                </a:cxn>
                <a:cxn ang="0">
                  <a:pos x="64" y="93"/>
                </a:cxn>
                <a:cxn ang="0">
                  <a:pos x="44" y="157"/>
                </a:cxn>
                <a:cxn ang="0">
                  <a:pos x="40" y="178"/>
                </a:cxn>
                <a:cxn ang="0">
                  <a:pos x="33" y="187"/>
                </a:cxn>
                <a:cxn ang="0">
                  <a:pos x="26" y="189"/>
                </a:cxn>
                <a:cxn ang="0">
                  <a:pos x="18" y="189"/>
                </a:cxn>
                <a:cxn ang="0">
                  <a:pos x="9" y="189"/>
                </a:cxn>
                <a:cxn ang="0">
                  <a:pos x="2" y="185"/>
                </a:cxn>
                <a:cxn ang="0">
                  <a:pos x="0" y="176"/>
                </a:cxn>
                <a:cxn ang="0">
                  <a:pos x="4" y="153"/>
                </a:cxn>
                <a:cxn ang="0">
                  <a:pos x="20" y="107"/>
                </a:cxn>
                <a:cxn ang="0">
                  <a:pos x="42" y="59"/>
                </a:cxn>
                <a:cxn ang="0">
                  <a:pos x="75" y="18"/>
                </a:cxn>
                <a:cxn ang="0">
                  <a:pos x="129" y="0"/>
                </a:cxn>
              </a:cxnLst>
              <a:rect l="0" t="0" r="r" b="b"/>
              <a:pathLst>
                <a:path w="521" h="518">
                  <a:moveTo>
                    <a:pt x="129" y="0"/>
                  </a:moveTo>
                  <a:lnTo>
                    <a:pt x="144" y="2"/>
                  </a:lnTo>
                  <a:lnTo>
                    <a:pt x="160" y="5"/>
                  </a:lnTo>
                  <a:lnTo>
                    <a:pt x="180" y="11"/>
                  </a:lnTo>
                  <a:lnTo>
                    <a:pt x="200" y="20"/>
                  </a:lnTo>
                  <a:lnTo>
                    <a:pt x="217" y="34"/>
                  </a:lnTo>
                  <a:lnTo>
                    <a:pt x="233" y="55"/>
                  </a:lnTo>
                  <a:lnTo>
                    <a:pt x="244" y="82"/>
                  </a:lnTo>
                  <a:lnTo>
                    <a:pt x="282" y="46"/>
                  </a:lnTo>
                  <a:lnTo>
                    <a:pt x="319" y="20"/>
                  </a:lnTo>
                  <a:lnTo>
                    <a:pt x="362" y="5"/>
                  </a:lnTo>
                  <a:lnTo>
                    <a:pt x="404" y="0"/>
                  </a:lnTo>
                  <a:lnTo>
                    <a:pt x="433" y="2"/>
                  </a:lnTo>
                  <a:lnTo>
                    <a:pt x="459" y="9"/>
                  </a:lnTo>
                  <a:lnTo>
                    <a:pt x="484" y="20"/>
                  </a:lnTo>
                  <a:lnTo>
                    <a:pt x="504" y="36"/>
                  </a:lnTo>
                  <a:lnTo>
                    <a:pt x="517" y="57"/>
                  </a:lnTo>
                  <a:lnTo>
                    <a:pt x="521" y="82"/>
                  </a:lnTo>
                  <a:lnTo>
                    <a:pt x="519" y="109"/>
                  </a:lnTo>
                  <a:lnTo>
                    <a:pt x="508" y="130"/>
                  </a:lnTo>
                  <a:lnTo>
                    <a:pt x="492" y="144"/>
                  </a:lnTo>
                  <a:lnTo>
                    <a:pt x="475" y="151"/>
                  </a:lnTo>
                  <a:lnTo>
                    <a:pt x="457" y="155"/>
                  </a:lnTo>
                  <a:lnTo>
                    <a:pt x="439" y="151"/>
                  </a:lnTo>
                  <a:lnTo>
                    <a:pt x="426" y="141"/>
                  </a:lnTo>
                  <a:lnTo>
                    <a:pt x="417" y="128"/>
                  </a:lnTo>
                  <a:lnTo>
                    <a:pt x="413" y="112"/>
                  </a:lnTo>
                  <a:lnTo>
                    <a:pt x="415" y="93"/>
                  </a:lnTo>
                  <a:lnTo>
                    <a:pt x="424" y="75"/>
                  </a:lnTo>
                  <a:lnTo>
                    <a:pt x="439" y="59"/>
                  </a:lnTo>
                  <a:lnTo>
                    <a:pt x="461" y="48"/>
                  </a:lnTo>
                  <a:lnTo>
                    <a:pt x="439" y="36"/>
                  </a:lnTo>
                  <a:lnTo>
                    <a:pt x="417" y="32"/>
                  </a:lnTo>
                  <a:lnTo>
                    <a:pt x="404" y="32"/>
                  </a:lnTo>
                  <a:lnTo>
                    <a:pt x="368" y="36"/>
                  </a:lnTo>
                  <a:lnTo>
                    <a:pt x="344" y="46"/>
                  </a:lnTo>
                  <a:lnTo>
                    <a:pt x="324" y="55"/>
                  </a:lnTo>
                  <a:lnTo>
                    <a:pt x="310" y="64"/>
                  </a:lnTo>
                  <a:lnTo>
                    <a:pt x="293" y="80"/>
                  </a:lnTo>
                  <a:lnTo>
                    <a:pt x="277" y="100"/>
                  </a:lnTo>
                  <a:lnTo>
                    <a:pt x="264" y="119"/>
                  </a:lnTo>
                  <a:lnTo>
                    <a:pt x="253" y="137"/>
                  </a:lnTo>
                  <a:lnTo>
                    <a:pt x="244" y="151"/>
                  </a:lnTo>
                  <a:lnTo>
                    <a:pt x="242" y="160"/>
                  </a:lnTo>
                  <a:lnTo>
                    <a:pt x="239" y="166"/>
                  </a:lnTo>
                  <a:lnTo>
                    <a:pt x="235" y="182"/>
                  </a:lnTo>
                  <a:lnTo>
                    <a:pt x="228" y="205"/>
                  </a:lnTo>
                  <a:lnTo>
                    <a:pt x="222" y="228"/>
                  </a:lnTo>
                  <a:lnTo>
                    <a:pt x="217" y="249"/>
                  </a:lnTo>
                  <a:lnTo>
                    <a:pt x="213" y="267"/>
                  </a:lnTo>
                  <a:lnTo>
                    <a:pt x="211" y="274"/>
                  </a:lnTo>
                  <a:lnTo>
                    <a:pt x="211" y="274"/>
                  </a:lnTo>
                  <a:lnTo>
                    <a:pt x="182" y="399"/>
                  </a:lnTo>
                  <a:lnTo>
                    <a:pt x="177" y="420"/>
                  </a:lnTo>
                  <a:lnTo>
                    <a:pt x="171" y="440"/>
                  </a:lnTo>
                  <a:lnTo>
                    <a:pt x="166" y="461"/>
                  </a:lnTo>
                  <a:lnTo>
                    <a:pt x="162" y="477"/>
                  </a:lnTo>
                  <a:lnTo>
                    <a:pt x="160" y="484"/>
                  </a:lnTo>
                  <a:lnTo>
                    <a:pt x="151" y="500"/>
                  </a:lnTo>
                  <a:lnTo>
                    <a:pt x="140" y="509"/>
                  </a:lnTo>
                  <a:lnTo>
                    <a:pt x="126" y="516"/>
                  </a:lnTo>
                  <a:lnTo>
                    <a:pt x="111" y="518"/>
                  </a:lnTo>
                  <a:lnTo>
                    <a:pt x="97" y="516"/>
                  </a:lnTo>
                  <a:lnTo>
                    <a:pt x="86" y="509"/>
                  </a:lnTo>
                  <a:lnTo>
                    <a:pt x="75" y="497"/>
                  </a:lnTo>
                  <a:lnTo>
                    <a:pt x="71" y="481"/>
                  </a:lnTo>
                  <a:lnTo>
                    <a:pt x="73" y="474"/>
                  </a:lnTo>
                  <a:lnTo>
                    <a:pt x="75" y="463"/>
                  </a:lnTo>
                  <a:lnTo>
                    <a:pt x="80" y="449"/>
                  </a:lnTo>
                  <a:lnTo>
                    <a:pt x="84" y="436"/>
                  </a:lnTo>
                  <a:lnTo>
                    <a:pt x="120" y="287"/>
                  </a:lnTo>
                  <a:lnTo>
                    <a:pt x="126" y="255"/>
                  </a:lnTo>
                  <a:lnTo>
                    <a:pt x="135" y="219"/>
                  </a:lnTo>
                  <a:lnTo>
                    <a:pt x="144" y="185"/>
                  </a:lnTo>
                  <a:lnTo>
                    <a:pt x="151" y="160"/>
                  </a:lnTo>
                  <a:lnTo>
                    <a:pt x="157" y="132"/>
                  </a:lnTo>
                  <a:lnTo>
                    <a:pt x="162" y="107"/>
                  </a:lnTo>
                  <a:lnTo>
                    <a:pt x="164" y="89"/>
                  </a:lnTo>
                  <a:lnTo>
                    <a:pt x="162" y="66"/>
                  </a:lnTo>
                  <a:lnTo>
                    <a:pt x="155" y="48"/>
                  </a:lnTo>
                  <a:lnTo>
                    <a:pt x="144" y="36"/>
                  </a:lnTo>
                  <a:lnTo>
                    <a:pt x="126" y="32"/>
                  </a:lnTo>
                  <a:lnTo>
                    <a:pt x="106" y="36"/>
                  </a:lnTo>
                  <a:lnTo>
                    <a:pt x="89" y="48"/>
                  </a:lnTo>
                  <a:lnTo>
                    <a:pt x="75" y="68"/>
                  </a:lnTo>
                  <a:lnTo>
                    <a:pt x="64" y="93"/>
                  </a:lnTo>
                  <a:lnTo>
                    <a:pt x="53" y="123"/>
                  </a:lnTo>
                  <a:lnTo>
                    <a:pt x="44" y="157"/>
                  </a:lnTo>
                  <a:lnTo>
                    <a:pt x="42" y="169"/>
                  </a:lnTo>
                  <a:lnTo>
                    <a:pt x="40" y="178"/>
                  </a:lnTo>
                  <a:lnTo>
                    <a:pt x="35" y="182"/>
                  </a:lnTo>
                  <a:lnTo>
                    <a:pt x="33" y="187"/>
                  </a:lnTo>
                  <a:lnTo>
                    <a:pt x="31" y="189"/>
                  </a:lnTo>
                  <a:lnTo>
                    <a:pt x="26" y="189"/>
                  </a:lnTo>
                  <a:lnTo>
                    <a:pt x="20" y="189"/>
                  </a:lnTo>
                  <a:lnTo>
                    <a:pt x="18" y="189"/>
                  </a:lnTo>
                  <a:lnTo>
                    <a:pt x="13" y="189"/>
                  </a:lnTo>
                  <a:lnTo>
                    <a:pt x="9" y="189"/>
                  </a:lnTo>
                  <a:lnTo>
                    <a:pt x="7" y="187"/>
                  </a:lnTo>
                  <a:lnTo>
                    <a:pt x="2" y="185"/>
                  </a:lnTo>
                  <a:lnTo>
                    <a:pt x="0" y="180"/>
                  </a:lnTo>
                  <a:lnTo>
                    <a:pt x="0" y="176"/>
                  </a:lnTo>
                  <a:lnTo>
                    <a:pt x="2" y="166"/>
                  </a:lnTo>
                  <a:lnTo>
                    <a:pt x="4" y="153"/>
                  </a:lnTo>
                  <a:lnTo>
                    <a:pt x="11" y="132"/>
                  </a:lnTo>
                  <a:lnTo>
                    <a:pt x="20" y="107"/>
                  </a:lnTo>
                  <a:lnTo>
                    <a:pt x="29" y="82"/>
                  </a:lnTo>
                  <a:lnTo>
                    <a:pt x="42" y="59"/>
                  </a:lnTo>
                  <a:lnTo>
                    <a:pt x="58" y="36"/>
                  </a:lnTo>
                  <a:lnTo>
                    <a:pt x="75" y="18"/>
                  </a:lnTo>
                  <a:lnTo>
                    <a:pt x="100" y="5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5" name="Freeform 81"/>
            <p:cNvSpPr>
              <a:spLocks/>
            </p:cNvSpPr>
            <p:nvPr/>
          </p:nvSpPr>
          <p:spPr bwMode="auto">
            <a:xfrm>
              <a:off x="6269" y="3385"/>
              <a:ext cx="322" cy="532"/>
            </a:xfrm>
            <a:custGeom>
              <a:avLst/>
              <a:gdLst/>
              <a:ahLst/>
              <a:cxnLst>
                <a:cxn ang="0">
                  <a:pos x="169" y="0"/>
                </a:cxn>
                <a:cxn ang="0">
                  <a:pos x="180" y="0"/>
                </a:cxn>
                <a:cxn ang="0">
                  <a:pos x="189" y="3"/>
                </a:cxn>
                <a:cxn ang="0">
                  <a:pos x="195" y="3"/>
                </a:cxn>
                <a:cxn ang="0">
                  <a:pos x="198" y="7"/>
                </a:cxn>
                <a:cxn ang="0">
                  <a:pos x="198" y="14"/>
                </a:cxn>
                <a:cxn ang="0">
                  <a:pos x="200" y="23"/>
                </a:cxn>
                <a:cxn ang="0">
                  <a:pos x="200" y="23"/>
                </a:cxn>
                <a:cxn ang="0">
                  <a:pos x="200" y="463"/>
                </a:cxn>
                <a:cxn ang="0">
                  <a:pos x="200" y="475"/>
                </a:cxn>
                <a:cxn ang="0">
                  <a:pos x="202" y="484"/>
                </a:cxn>
                <a:cxn ang="0">
                  <a:pos x="209" y="491"/>
                </a:cxn>
                <a:cxn ang="0">
                  <a:pos x="224" y="493"/>
                </a:cxn>
                <a:cxn ang="0">
                  <a:pos x="246" y="495"/>
                </a:cxn>
                <a:cxn ang="0">
                  <a:pos x="282" y="498"/>
                </a:cxn>
                <a:cxn ang="0">
                  <a:pos x="322" y="498"/>
                </a:cxn>
                <a:cxn ang="0">
                  <a:pos x="322" y="532"/>
                </a:cxn>
                <a:cxn ang="0">
                  <a:pos x="271" y="532"/>
                </a:cxn>
                <a:cxn ang="0">
                  <a:pos x="213" y="530"/>
                </a:cxn>
                <a:cxn ang="0">
                  <a:pos x="162" y="530"/>
                </a:cxn>
                <a:cxn ang="0">
                  <a:pos x="124" y="530"/>
                </a:cxn>
                <a:cxn ang="0">
                  <a:pos x="82" y="530"/>
                </a:cxn>
                <a:cxn ang="0">
                  <a:pos x="40" y="532"/>
                </a:cxn>
                <a:cxn ang="0">
                  <a:pos x="5" y="532"/>
                </a:cxn>
                <a:cxn ang="0">
                  <a:pos x="5" y="498"/>
                </a:cxn>
                <a:cxn ang="0">
                  <a:pos x="45" y="498"/>
                </a:cxn>
                <a:cxn ang="0">
                  <a:pos x="80" y="495"/>
                </a:cxn>
                <a:cxn ang="0">
                  <a:pos x="102" y="493"/>
                </a:cxn>
                <a:cxn ang="0">
                  <a:pos x="118" y="491"/>
                </a:cxn>
                <a:cxn ang="0">
                  <a:pos x="124" y="484"/>
                </a:cxn>
                <a:cxn ang="0">
                  <a:pos x="127" y="475"/>
                </a:cxn>
                <a:cxn ang="0">
                  <a:pos x="127" y="463"/>
                </a:cxn>
                <a:cxn ang="0">
                  <a:pos x="127" y="64"/>
                </a:cxn>
                <a:cxn ang="0">
                  <a:pos x="93" y="76"/>
                </a:cxn>
                <a:cxn ang="0">
                  <a:pos x="60" y="82"/>
                </a:cxn>
                <a:cxn ang="0">
                  <a:pos x="31" y="85"/>
                </a:cxn>
                <a:cxn ang="0">
                  <a:pos x="14" y="85"/>
                </a:cxn>
                <a:cxn ang="0">
                  <a:pos x="0" y="85"/>
                </a:cxn>
                <a:cxn ang="0">
                  <a:pos x="0" y="53"/>
                </a:cxn>
                <a:cxn ang="0">
                  <a:pos x="14" y="53"/>
                </a:cxn>
                <a:cxn ang="0">
                  <a:pos x="25" y="50"/>
                </a:cxn>
                <a:cxn ang="0">
                  <a:pos x="47" y="50"/>
                </a:cxn>
                <a:cxn ang="0">
                  <a:pos x="76" y="46"/>
                </a:cxn>
                <a:cxn ang="0">
                  <a:pos x="107" y="37"/>
                </a:cxn>
                <a:cxn ang="0">
                  <a:pos x="140" y="23"/>
                </a:cxn>
                <a:cxn ang="0">
                  <a:pos x="169" y="0"/>
                </a:cxn>
              </a:cxnLst>
              <a:rect l="0" t="0" r="r" b="b"/>
              <a:pathLst>
                <a:path w="322" h="532">
                  <a:moveTo>
                    <a:pt x="169" y="0"/>
                  </a:moveTo>
                  <a:lnTo>
                    <a:pt x="180" y="0"/>
                  </a:lnTo>
                  <a:lnTo>
                    <a:pt x="189" y="3"/>
                  </a:lnTo>
                  <a:lnTo>
                    <a:pt x="195" y="3"/>
                  </a:lnTo>
                  <a:lnTo>
                    <a:pt x="198" y="7"/>
                  </a:lnTo>
                  <a:lnTo>
                    <a:pt x="198" y="14"/>
                  </a:lnTo>
                  <a:lnTo>
                    <a:pt x="200" y="23"/>
                  </a:lnTo>
                  <a:lnTo>
                    <a:pt x="200" y="23"/>
                  </a:lnTo>
                  <a:lnTo>
                    <a:pt x="200" y="463"/>
                  </a:lnTo>
                  <a:lnTo>
                    <a:pt x="200" y="475"/>
                  </a:lnTo>
                  <a:lnTo>
                    <a:pt x="202" y="484"/>
                  </a:lnTo>
                  <a:lnTo>
                    <a:pt x="209" y="491"/>
                  </a:lnTo>
                  <a:lnTo>
                    <a:pt x="224" y="493"/>
                  </a:lnTo>
                  <a:lnTo>
                    <a:pt x="246" y="495"/>
                  </a:lnTo>
                  <a:lnTo>
                    <a:pt x="282" y="498"/>
                  </a:lnTo>
                  <a:lnTo>
                    <a:pt x="322" y="498"/>
                  </a:lnTo>
                  <a:lnTo>
                    <a:pt x="322" y="532"/>
                  </a:lnTo>
                  <a:lnTo>
                    <a:pt x="271" y="532"/>
                  </a:lnTo>
                  <a:lnTo>
                    <a:pt x="213" y="530"/>
                  </a:lnTo>
                  <a:lnTo>
                    <a:pt x="162" y="530"/>
                  </a:lnTo>
                  <a:lnTo>
                    <a:pt x="124" y="530"/>
                  </a:lnTo>
                  <a:lnTo>
                    <a:pt x="82" y="530"/>
                  </a:lnTo>
                  <a:lnTo>
                    <a:pt x="40" y="532"/>
                  </a:lnTo>
                  <a:lnTo>
                    <a:pt x="5" y="532"/>
                  </a:lnTo>
                  <a:lnTo>
                    <a:pt x="5" y="498"/>
                  </a:lnTo>
                  <a:lnTo>
                    <a:pt x="45" y="498"/>
                  </a:lnTo>
                  <a:lnTo>
                    <a:pt x="80" y="495"/>
                  </a:lnTo>
                  <a:lnTo>
                    <a:pt x="102" y="493"/>
                  </a:lnTo>
                  <a:lnTo>
                    <a:pt x="118" y="491"/>
                  </a:lnTo>
                  <a:lnTo>
                    <a:pt x="124" y="484"/>
                  </a:lnTo>
                  <a:lnTo>
                    <a:pt x="127" y="475"/>
                  </a:lnTo>
                  <a:lnTo>
                    <a:pt x="127" y="463"/>
                  </a:lnTo>
                  <a:lnTo>
                    <a:pt x="127" y="64"/>
                  </a:lnTo>
                  <a:lnTo>
                    <a:pt x="93" y="76"/>
                  </a:lnTo>
                  <a:lnTo>
                    <a:pt x="60" y="82"/>
                  </a:lnTo>
                  <a:lnTo>
                    <a:pt x="31" y="85"/>
                  </a:lnTo>
                  <a:lnTo>
                    <a:pt x="14" y="85"/>
                  </a:lnTo>
                  <a:lnTo>
                    <a:pt x="0" y="85"/>
                  </a:lnTo>
                  <a:lnTo>
                    <a:pt x="0" y="53"/>
                  </a:lnTo>
                  <a:lnTo>
                    <a:pt x="14" y="53"/>
                  </a:lnTo>
                  <a:lnTo>
                    <a:pt x="25" y="50"/>
                  </a:lnTo>
                  <a:lnTo>
                    <a:pt x="47" y="50"/>
                  </a:lnTo>
                  <a:lnTo>
                    <a:pt x="76" y="46"/>
                  </a:lnTo>
                  <a:lnTo>
                    <a:pt x="107" y="37"/>
                  </a:lnTo>
                  <a:lnTo>
                    <a:pt x="140" y="23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6" name="Freeform 82"/>
            <p:cNvSpPr>
              <a:spLocks/>
            </p:cNvSpPr>
            <p:nvPr/>
          </p:nvSpPr>
          <p:spPr bwMode="auto">
            <a:xfrm>
              <a:off x="6824" y="3253"/>
              <a:ext cx="648" cy="753"/>
            </a:xfrm>
            <a:custGeom>
              <a:avLst/>
              <a:gdLst/>
              <a:ahLst/>
              <a:cxnLst>
                <a:cxn ang="0">
                  <a:pos x="279" y="7"/>
                </a:cxn>
                <a:cxn ang="0">
                  <a:pos x="348" y="46"/>
                </a:cxn>
                <a:cxn ang="0">
                  <a:pos x="399" y="109"/>
                </a:cxn>
                <a:cxn ang="0">
                  <a:pos x="433" y="187"/>
                </a:cxn>
                <a:cxn ang="0">
                  <a:pos x="450" y="265"/>
                </a:cxn>
                <a:cxn ang="0">
                  <a:pos x="461" y="326"/>
                </a:cxn>
                <a:cxn ang="0">
                  <a:pos x="464" y="347"/>
                </a:cxn>
                <a:cxn ang="0">
                  <a:pos x="501" y="251"/>
                </a:cxn>
                <a:cxn ang="0">
                  <a:pos x="544" y="160"/>
                </a:cxn>
                <a:cxn ang="0">
                  <a:pos x="579" y="82"/>
                </a:cxn>
                <a:cxn ang="0">
                  <a:pos x="606" y="30"/>
                </a:cxn>
                <a:cxn ang="0">
                  <a:pos x="617" y="14"/>
                </a:cxn>
                <a:cxn ang="0">
                  <a:pos x="626" y="11"/>
                </a:cxn>
                <a:cxn ang="0">
                  <a:pos x="632" y="11"/>
                </a:cxn>
                <a:cxn ang="0">
                  <a:pos x="637" y="11"/>
                </a:cxn>
                <a:cxn ang="0">
                  <a:pos x="643" y="16"/>
                </a:cxn>
                <a:cxn ang="0">
                  <a:pos x="648" y="25"/>
                </a:cxn>
                <a:cxn ang="0">
                  <a:pos x="641" y="39"/>
                </a:cxn>
                <a:cxn ang="0">
                  <a:pos x="592" y="139"/>
                </a:cxn>
                <a:cxn ang="0">
                  <a:pos x="561" y="208"/>
                </a:cxn>
                <a:cxn ang="0">
                  <a:pos x="539" y="255"/>
                </a:cxn>
                <a:cxn ang="0">
                  <a:pos x="512" y="324"/>
                </a:cxn>
                <a:cxn ang="0">
                  <a:pos x="484" y="399"/>
                </a:cxn>
                <a:cxn ang="0">
                  <a:pos x="464" y="461"/>
                </a:cxn>
                <a:cxn ang="0">
                  <a:pos x="450" y="543"/>
                </a:cxn>
                <a:cxn ang="0">
                  <a:pos x="426" y="652"/>
                </a:cxn>
                <a:cxn ang="0">
                  <a:pos x="406" y="723"/>
                </a:cxn>
                <a:cxn ang="0">
                  <a:pos x="390" y="748"/>
                </a:cxn>
                <a:cxn ang="0">
                  <a:pos x="379" y="753"/>
                </a:cxn>
                <a:cxn ang="0">
                  <a:pos x="366" y="748"/>
                </a:cxn>
                <a:cxn ang="0">
                  <a:pos x="359" y="737"/>
                </a:cxn>
                <a:cxn ang="0">
                  <a:pos x="359" y="725"/>
                </a:cxn>
                <a:cxn ang="0">
                  <a:pos x="366" y="675"/>
                </a:cxn>
                <a:cxn ang="0">
                  <a:pos x="384" y="600"/>
                </a:cxn>
                <a:cxn ang="0">
                  <a:pos x="406" y="516"/>
                </a:cxn>
                <a:cxn ang="0">
                  <a:pos x="421" y="465"/>
                </a:cxn>
                <a:cxn ang="0">
                  <a:pos x="426" y="429"/>
                </a:cxn>
                <a:cxn ang="0">
                  <a:pos x="426" y="360"/>
                </a:cxn>
                <a:cxn ang="0">
                  <a:pos x="417" y="290"/>
                </a:cxn>
                <a:cxn ang="0">
                  <a:pos x="399" y="217"/>
                </a:cxn>
                <a:cxn ang="0">
                  <a:pos x="364" y="155"/>
                </a:cxn>
                <a:cxn ang="0">
                  <a:pos x="306" y="109"/>
                </a:cxn>
                <a:cxn ang="0">
                  <a:pos x="222" y="93"/>
                </a:cxn>
                <a:cxn ang="0">
                  <a:pos x="146" y="107"/>
                </a:cxn>
                <a:cxn ang="0">
                  <a:pos x="82" y="144"/>
                </a:cxn>
                <a:cxn ang="0">
                  <a:pos x="40" y="201"/>
                </a:cxn>
                <a:cxn ang="0">
                  <a:pos x="35" y="214"/>
                </a:cxn>
                <a:cxn ang="0">
                  <a:pos x="27" y="221"/>
                </a:cxn>
                <a:cxn ang="0">
                  <a:pos x="18" y="221"/>
                </a:cxn>
                <a:cxn ang="0">
                  <a:pos x="11" y="219"/>
                </a:cxn>
                <a:cxn ang="0">
                  <a:pos x="4" y="217"/>
                </a:cxn>
                <a:cxn ang="0">
                  <a:pos x="0" y="208"/>
                </a:cxn>
                <a:cxn ang="0">
                  <a:pos x="7" y="182"/>
                </a:cxn>
                <a:cxn ang="0">
                  <a:pos x="31" y="130"/>
                </a:cxn>
                <a:cxn ang="0">
                  <a:pos x="82" y="68"/>
                </a:cxn>
                <a:cxn ang="0">
                  <a:pos x="146" y="23"/>
                </a:cxn>
                <a:cxn ang="0">
                  <a:pos x="237" y="0"/>
                </a:cxn>
              </a:cxnLst>
              <a:rect l="0" t="0" r="r" b="b"/>
              <a:pathLst>
                <a:path w="648" h="753">
                  <a:moveTo>
                    <a:pt x="237" y="0"/>
                  </a:moveTo>
                  <a:lnTo>
                    <a:pt x="279" y="7"/>
                  </a:lnTo>
                  <a:lnTo>
                    <a:pt x="317" y="23"/>
                  </a:lnTo>
                  <a:lnTo>
                    <a:pt x="348" y="46"/>
                  </a:lnTo>
                  <a:lnTo>
                    <a:pt x="377" y="75"/>
                  </a:lnTo>
                  <a:lnTo>
                    <a:pt x="399" y="109"/>
                  </a:lnTo>
                  <a:lnTo>
                    <a:pt x="417" y="148"/>
                  </a:lnTo>
                  <a:lnTo>
                    <a:pt x="433" y="187"/>
                  </a:lnTo>
                  <a:lnTo>
                    <a:pt x="444" y="228"/>
                  </a:lnTo>
                  <a:lnTo>
                    <a:pt x="450" y="265"/>
                  </a:lnTo>
                  <a:lnTo>
                    <a:pt x="457" y="297"/>
                  </a:lnTo>
                  <a:lnTo>
                    <a:pt x="461" y="326"/>
                  </a:lnTo>
                  <a:lnTo>
                    <a:pt x="464" y="347"/>
                  </a:lnTo>
                  <a:lnTo>
                    <a:pt x="464" y="347"/>
                  </a:lnTo>
                  <a:lnTo>
                    <a:pt x="481" y="299"/>
                  </a:lnTo>
                  <a:lnTo>
                    <a:pt x="501" y="251"/>
                  </a:lnTo>
                  <a:lnTo>
                    <a:pt x="521" y="203"/>
                  </a:lnTo>
                  <a:lnTo>
                    <a:pt x="544" y="160"/>
                  </a:lnTo>
                  <a:lnTo>
                    <a:pt x="561" y="119"/>
                  </a:lnTo>
                  <a:lnTo>
                    <a:pt x="579" y="82"/>
                  </a:lnTo>
                  <a:lnTo>
                    <a:pt x="595" y="52"/>
                  </a:lnTo>
                  <a:lnTo>
                    <a:pt x="606" y="30"/>
                  </a:lnTo>
                  <a:lnTo>
                    <a:pt x="612" y="16"/>
                  </a:lnTo>
                  <a:lnTo>
                    <a:pt x="617" y="14"/>
                  </a:lnTo>
                  <a:lnTo>
                    <a:pt x="621" y="11"/>
                  </a:lnTo>
                  <a:lnTo>
                    <a:pt x="626" y="11"/>
                  </a:lnTo>
                  <a:lnTo>
                    <a:pt x="630" y="11"/>
                  </a:lnTo>
                  <a:lnTo>
                    <a:pt x="632" y="11"/>
                  </a:lnTo>
                  <a:lnTo>
                    <a:pt x="635" y="11"/>
                  </a:lnTo>
                  <a:lnTo>
                    <a:pt x="637" y="11"/>
                  </a:lnTo>
                  <a:lnTo>
                    <a:pt x="641" y="14"/>
                  </a:lnTo>
                  <a:lnTo>
                    <a:pt x="643" y="16"/>
                  </a:lnTo>
                  <a:lnTo>
                    <a:pt x="646" y="18"/>
                  </a:lnTo>
                  <a:lnTo>
                    <a:pt x="648" y="25"/>
                  </a:lnTo>
                  <a:lnTo>
                    <a:pt x="646" y="32"/>
                  </a:lnTo>
                  <a:lnTo>
                    <a:pt x="641" y="39"/>
                  </a:lnTo>
                  <a:lnTo>
                    <a:pt x="615" y="93"/>
                  </a:lnTo>
                  <a:lnTo>
                    <a:pt x="592" y="139"/>
                  </a:lnTo>
                  <a:lnTo>
                    <a:pt x="575" y="178"/>
                  </a:lnTo>
                  <a:lnTo>
                    <a:pt x="561" y="208"/>
                  </a:lnTo>
                  <a:lnTo>
                    <a:pt x="550" y="230"/>
                  </a:lnTo>
                  <a:lnTo>
                    <a:pt x="539" y="255"/>
                  </a:lnTo>
                  <a:lnTo>
                    <a:pt x="528" y="287"/>
                  </a:lnTo>
                  <a:lnTo>
                    <a:pt x="512" y="324"/>
                  </a:lnTo>
                  <a:lnTo>
                    <a:pt x="497" y="360"/>
                  </a:lnTo>
                  <a:lnTo>
                    <a:pt x="484" y="399"/>
                  </a:lnTo>
                  <a:lnTo>
                    <a:pt x="473" y="433"/>
                  </a:lnTo>
                  <a:lnTo>
                    <a:pt x="464" y="461"/>
                  </a:lnTo>
                  <a:lnTo>
                    <a:pt x="461" y="481"/>
                  </a:lnTo>
                  <a:lnTo>
                    <a:pt x="450" y="543"/>
                  </a:lnTo>
                  <a:lnTo>
                    <a:pt x="439" y="602"/>
                  </a:lnTo>
                  <a:lnTo>
                    <a:pt x="426" y="652"/>
                  </a:lnTo>
                  <a:lnTo>
                    <a:pt x="415" y="693"/>
                  </a:lnTo>
                  <a:lnTo>
                    <a:pt x="406" y="723"/>
                  </a:lnTo>
                  <a:lnTo>
                    <a:pt x="397" y="739"/>
                  </a:lnTo>
                  <a:lnTo>
                    <a:pt x="390" y="748"/>
                  </a:lnTo>
                  <a:lnTo>
                    <a:pt x="384" y="753"/>
                  </a:lnTo>
                  <a:lnTo>
                    <a:pt x="379" y="753"/>
                  </a:lnTo>
                  <a:lnTo>
                    <a:pt x="373" y="751"/>
                  </a:lnTo>
                  <a:lnTo>
                    <a:pt x="366" y="748"/>
                  </a:lnTo>
                  <a:lnTo>
                    <a:pt x="364" y="744"/>
                  </a:lnTo>
                  <a:lnTo>
                    <a:pt x="359" y="737"/>
                  </a:lnTo>
                  <a:lnTo>
                    <a:pt x="359" y="730"/>
                  </a:lnTo>
                  <a:lnTo>
                    <a:pt x="359" y="725"/>
                  </a:lnTo>
                  <a:lnTo>
                    <a:pt x="362" y="705"/>
                  </a:lnTo>
                  <a:lnTo>
                    <a:pt x="366" y="675"/>
                  </a:lnTo>
                  <a:lnTo>
                    <a:pt x="375" y="641"/>
                  </a:lnTo>
                  <a:lnTo>
                    <a:pt x="384" y="600"/>
                  </a:lnTo>
                  <a:lnTo>
                    <a:pt x="395" y="559"/>
                  </a:lnTo>
                  <a:lnTo>
                    <a:pt x="406" y="516"/>
                  </a:lnTo>
                  <a:lnTo>
                    <a:pt x="419" y="477"/>
                  </a:lnTo>
                  <a:lnTo>
                    <a:pt x="421" y="465"/>
                  </a:lnTo>
                  <a:lnTo>
                    <a:pt x="424" y="452"/>
                  </a:lnTo>
                  <a:lnTo>
                    <a:pt x="426" y="429"/>
                  </a:lnTo>
                  <a:lnTo>
                    <a:pt x="426" y="395"/>
                  </a:lnTo>
                  <a:lnTo>
                    <a:pt x="426" y="360"/>
                  </a:lnTo>
                  <a:lnTo>
                    <a:pt x="424" y="326"/>
                  </a:lnTo>
                  <a:lnTo>
                    <a:pt x="417" y="290"/>
                  </a:lnTo>
                  <a:lnTo>
                    <a:pt x="410" y="253"/>
                  </a:lnTo>
                  <a:lnTo>
                    <a:pt x="399" y="217"/>
                  </a:lnTo>
                  <a:lnTo>
                    <a:pt x="384" y="182"/>
                  </a:lnTo>
                  <a:lnTo>
                    <a:pt x="364" y="155"/>
                  </a:lnTo>
                  <a:lnTo>
                    <a:pt x="337" y="130"/>
                  </a:lnTo>
                  <a:lnTo>
                    <a:pt x="306" y="109"/>
                  </a:lnTo>
                  <a:lnTo>
                    <a:pt x="268" y="98"/>
                  </a:lnTo>
                  <a:lnTo>
                    <a:pt x="222" y="93"/>
                  </a:lnTo>
                  <a:lnTo>
                    <a:pt x="184" y="96"/>
                  </a:lnTo>
                  <a:lnTo>
                    <a:pt x="146" y="107"/>
                  </a:lnTo>
                  <a:lnTo>
                    <a:pt x="113" y="121"/>
                  </a:lnTo>
                  <a:lnTo>
                    <a:pt x="82" y="144"/>
                  </a:lnTo>
                  <a:lnTo>
                    <a:pt x="58" y="169"/>
                  </a:lnTo>
                  <a:lnTo>
                    <a:pt x="40" y="201"/>
                  </a:lnTo>
                  <a:lnTo>
                    <a:pt x="38" y="210"/>
                  </a:lnTo>
                  <a:lnTo>
                    <a:pt x="35" y="214"/>
                  </a:lnTo>
                  <a:lnTo>
                    <a:pt x="31" y="219"/>
                  </a:lnTo>
                  <a:lnTo>
                    <a:pt x="27" y="221"/>
                  </a:lnTo>
                  <a:lnTo>
                    <a:pt x="20" y="221"/>
                  </a:lnTo>
                  <a:lnTo>
                    <a:pt x="18" y="221"/>
                  </a:lnTo>
                  <a:lnTo>
                    <a:pt x="13" y="221"/>
                  </a:lnTo>
                  <a:lnTo>
                    <a:pt x="11" y="219"/>
                  </a:lnTo>
                  <a:lnTo>
                    <a:pt x="7" y="219"/>
                  </a:lnTo>
                  <a:lnTo>
                    <a:pt x="4" y="217"/>
                  </a:lnTo>
                  <a:lnTo>
                    <a:pt x="2" y="212"/>
                  </a:lnTo>
                  <a:lnTo>
                    <a:pt x="0" y="208"/>
                  </a:lnTo>
                  <a:lnTo>
                    <a:pt x="2" y="201"/>
                  </a:lnTo>
                  <a:lnTo>
                    <a:pt x="7" y="182"/>
                  </a:lnTo>
                  <a:lnTo>
                    <a:pt x="15" y="160"/>
                  </a:lnTo>
                  <a:lnTo>
                    <a:pt x="31" y="130"/>
                  </a:lnTo>
                  <a:lnTo>
                    <a:pt x="53" y="98"/>
                  </a:lnTo>
                  <a:lnTo>
                    <a:pt x="82" y="68"/>
                  </a:lnTo>
                  <a:lnTo>
                    <a:pt x="111" y="43"/>
                  </a:lnTo>
                  <a:lnTo>
                    <a:pt x="146" y="23"/>
                  </a:lnTo>
                  <a:lnTo>
                    <a:pt x="191" y="7"/>
                  </a:lnTo>
                  <a:lnTo>
                    <a:pt x="23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7" name="Freeform 83"/>
            <p:cNvSpPr>
              <a:spLocks/>
            </p:cNvSpPr>
            <p:nvPr/>
          </p:nvSpPr>
          <p:spPr bwMode="auto">
            <a:xfrm>
              <a:off x="7567" y="3385"/>
              <a:ext cx="322" cy="532"/>
            </a:xfrm>
            <a:custGeom>
              <a:avLst/>
              <a:gdLst/>
              <a:ahLst/>
              <a:cxnLst>
                <a:cxn ang="0">
                  <a:pos x="171" y="0"/>
                </a:cxn>
                <a:cxn ang="0">
                  <a:pos x="182" y="0"/>
                </a:cxn>
                <a:cxn ang="0">
                  <a:pos x="191" y="3"/>
                </a:cxn>
                <a:cxn ang="0">
                  <a:pos x="195" y="3"/>
                </a:cxn>
                <a:cxn ang="0">
                  <a:pos x="198" y="7"/>
                </a:cxn>
                <a:cxn ang="0">
                  <a:pos x="200" y="14"/>
                </a:cxn>
                <a:cxn ang="0">
                  <a:pos x="200" y="23"/>
                </a:cxn>
                <a:cxn ang="0">
                  <a:pos x="200" y="23"/>
                </a:cxn>
                <a:cxn ang="0">
                  <a:pos x="200" y="463"/>
                </a:cxn>
                <a:cxn ang="0">
                  <a:pos x="200" y="475"/>
                </a:cxn>
                <a:cxn ang="0">
                  <a:pos x="202" y="484"/>
                </a:cxn>
                <a:cxn ang="0">
                  <a:pos x="211" y="491"/>
                </a:cxn>
                <a:cxn ang="0">
                  <a:pos x="224" y="493"/>
                </a:cxn>
                <a:cxn ang="0">
                  <a:pos x="247" y="495"/>
                </a:cxn>
                <a:cxn ang="0">
                  <a:pos x="282" y="498"/>
                </a:cxn>
                <a:cxn ang="0">
                  <a:pos x="322" y="498"/>
                </a:cxn>
                <a:cxn ang="0">
                  <a:pos x="322" y="532"/>
                </a:cxn>
                <a:cxn ang="0">
                  <a:pos x="271" y="532"/>
                </a:cxn>
                <a:cxn ang="0">
                  <a:pos x="215" y="530"/>
                </a:cxn>
                <a:cxn ang="0">
                  <a:pos x="162" y="530"/>
                </a:cxn>
                <a:cxn ang="0">
                  <a:pos x="124" y="530"/>
                </a:cxn>
                <a:cxn ang="0">
                  <a:pos x="82" y="530"/>
                </a:cxn>
                <a:cxn ang="0">
                  <a:pos x="42" y="532"/>
                </a:cxn>
                <a:cxn ang="0">
                  <a:pos x="7" y="532"/>
                </a:cxn>
                <a:cxn ang="0">
                  <a:pos x="7" y="498"/>
                </a:cxn>
                <a:cxn ang="0">
                  <a:pos x="47" y="498"/>
                </a:cxn>
                <a:cxn ang="0">
                  <a:pos x="80" y="495"/>
                </a:cxn>
                <a:cxn ang="0">
                  <a:pos x="105" y="493"/>
                </a:cxn>
                <a:cxn ang="0">
                  <a:pos x="118" y="491"/>
                </a:cxn>
                <a:cxn ang="0">
                  <a:pos x="124" y="484"/>
                </a:cxn>
                <a:cxn ang="0">
                  <a:pos x="127" y="475"/>
                </a:cxn>
                <a:cxn ang="0">
                  <a:pos x="129" y="463"/>
                </a:cxn>
                <a:cxn ang="0">
                  <a:pos x="129" y="64"/>
                </a:cxn>
                <a:cxn ang="0">
                  <a:pos x="93" y="76"/>
                </a:cxn>
                <a:cxn ang="0">
                  <a:pos x="60" y="82"/>
                </a:cxn>
                <a:cxn ang="0">
                  <a:pos x="34" y="85"/>
                </a:cxn>
                <a:cxn ang="0">
                  <a:pos x="14" y="85"/>
                </a:cxn>
                <a:cxn ang="0">
                  <a:pos x="0" y="85"/>
                </a:cxn>
                <a:cxn ang="0">
                  <a:pos x="0" y="53"/>
                </a:cxn>
                <a:cxn ang="0">
                  <a:pos x="14" y="53"/>
                </a:cxn>
                <a:cxn ang="0">
                  <a:pos x="27" y="50"/>
                </a:cxn>
                <a:cxn ang="0">
                  <a:pos x="49" y="50"/>
                </a:cxn>
                <a:cxn ang="0">
                  <a:pos x="78" y="46"/>
                </a:cxn>
                <a:cxn ang="0">
                  <a:pos x="109" y="37"/>
                </a:cxn>
                <a:cxn ang="0">
                  <a:pos x="140" y="23"/>
                </a:cxn>
                <a:cxn ang="0">
                  <a:pos x="171" y="0"/>
                </a:cxn>
              </a:cxnLst>
              <a:rect l="0" t="0" r="r" b="b"/>
              <a:pathLst>
                <a:path w="322" h="532">
                  <a:moveTo>
                    <a:pt x="171" y="0"/>
                  </a:moveTo>
                  <a:lnTo>
                    <a:pt x="182" y="0"/>
                  </a:lnTo>
                  <a:lnTo>
                    <a:pt x="191" y="3"/>
                  </a:lnTo>
                  <a:lnTo>
                    <a:pt x="195" y="3"/>
                  </a:lnTo>
                  <a:lnTo>
                    <a:pt x="198" y="7"/>
                  </a:lnTo>
                  <a:lnTo>
                    <a:pt x="200" y="14"/>
                  </a:lnTo>
                  <a:lnTo>
                    <a:pt x="200" y="23"/>
                  </a:lnTo>
                  <a:lnTo>
                    <a:pt x="200" y="23"/>
                  </a:lnTo>
                  <a:lnTo>
                    <a:pt x="200" y="463"/>
                  </a:lnTo>
                  <a:lnTo>
                    <a:pt x="200" y="475"/>
                  </a:lnTo>
                  <a:lnTo>
                    <a:pt x="202" y="484"/>
                  </a:lnTo>
                  <a:lnTo>
                    <a:pt x="211" y="491"/>
                  </a:lnTo>
                  <a:lnTo>
                    <a:pt x="224" y="493"/>
                  </a:lnTo>
                  <a:lnTo>
                    <a:pt x="247" y="495"/>
                  </a:lnTo>
                  <a:lnTo>
                    <a:pt x="282" y="498"/>
                  </a:lnTo>
                  <a:lnTo>
                    <a:pt x="322" y="498"/>
                  </a:lnTo>
                  <a:lnTo>
                    <a:pt x="322" y="532"/>
                  </a:lnTo>
                  <a:lnTo>
                    <a:pt x="271" y="532"/>
                  </a:lnTo>
                  <a:lnTo>
                    <a:pt x="215" y="530"/>
                  </a:lnTo>
                  <a:lnTo>
                    <a:pt x="162" y="530"/>
                  </a:lnTo>
                  <a:lnTo>
                    <a:pt x="124" y="530"/>
                  </a:lnTo>
                  <a:lnTo>
                    <a:pt x="82" y="530"/>
                  </a:lnTo>
                  <a:lnTo>
                    <a:pt x="42" y="532"/>
                  </a:lnTo>
                  <a:lnTo>
                    <a:pt x="7" y="532"/>
                  </a:lnTo>
                  <a:lnTo>
                    <a:pt x="7" y="498"/>
                  </a:lnTo>
                  <a:lnTo>
                    <a:pt x="47" y="498"/>
                  </a:lnTo>
                  <a:lnTo>
                    <a:pt x="80" y="495"/>
                  </a:lnTo>
                  <a:lnTo>
                    <a:pt x="105" y="493"/>
                  </a:lnTo>
                  <a:lnTo>
                    <a:pt x="118" y="491"/>
                  </a:lnTo>
                  <a:lnTo>
                    <a:pt x="124" y="484"/>
                  </a:lnTo>
                  <a:lnTo>
                    <a:pt x="127" y="475"/>
                  </a:lnTo>
                  <a:lnTo>
                    <a:pt x="129" y="463"/>
                  </a:lnTo>
                  <a:lnTo>
                    <a:pt x="129" y="64"/>
                  </a:lnTo>
                  <a:lnTo>
                    <a:pt x="93" y="76"/>
                  </a:lnTo>
                  <a:lnTo>
                    <a:pt x="60" y="82"/>
                  </a:lnTo>
                  <a:lnTo>
                    <a:pt x="34" y="85"/>
                  </a:lnTo>
                  <a:lnTo>
                    <a:pt x="14" y="85"/>
                  </a:lnTo>
                  <a:lnTo>
                    <a:pt x="0" y="85"/>
                  </a:lnTo>
                  <a:lnTo>
                    <a:pt x="0" y="53"/>
                  </a:lnTo>
                  <a:lnTo>
                    <a:pt x="14" y="53"/>
                  </a:lnTo>
                  <a:lnTo>
                    <a:pt x="27" y="50"/>
                  </a:lnTo>
                  <a:lnTo>
                    <a:pt x="49" y="50"/>
                  </a:lnTo>
                  <a:lnTo>
                    <a:pt x="78" y="46"/>
                  </a:lnTo>
                  <a:lnTo>
                    <a:pt x="109" y="37"/>
                  </a:lnTo>
                  <a:lnTo>
                    <a:pt x="140" y="23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8" name="Freeform 84"/>
            <p:cNvSpPr>
              <a:spLocks/>
            </p:cNvSpPr>
            <p:nvPr/>
          </p:nvSpPr>
          <p:spPr bwMode="auto">
            <a:xfrm>
              <a:off x="8146" y="3048"/>
              <a:ext cx="824" cy="848"/>
            </a:xfrm>
            <a:custGeom>
              <a:avLst/>
              <a:gdLst/>
              <a:ahLst/>
              <a:cxnLst>
                <a:cxn ang="0">
                  <a:pos x="413" y="0"/>
                </a:cxn>
                <a:cxn ang="0">
                  <a:pos x="426" y="2"/>
                </a:cxn>
                <a:cxn ang="0">
                  <a:pos x="435" y="9"/>
                </a:cxn>
                <a:cxn ang="0">
                  <a:pos x="440" y="20"/>
                </a:cxn>
                <a:cxn ang="0">
                  <a:pos x="442" y="32"/>
                </a:cxn>
                <a:cxn ang="0">
                  <a:pos x="442" y="43"/>
                </a:cxn>
                <a:cxn ang="0">
                  <a:pos x="442" y="394"/>
                </a:cxn>
                <a:cxn ang="0">
                  <a:pos x="784" y="394"/>
                </a:cxn>
                <a:cxn ang="0">
                  <a:pos x="795" y="397"/>
                </a:cxn>
                <a:cxn ang="0">
                  <a:pos x="806" y="397"/>
                </a:cxn>
                <a:cxn ang="0">
                  <a:pos x="815" y="401"/>
                </a:cxn>
                <a:cxn ang="0">
                  <a:pos x="821" y="410"/>
                </a:cxn>
                <a:cxn ang="0">
                  <a:pos x="824" y="426"/>
                </a:cxn>
                <a:cxn ang="0">
                  <a:pos x="821" y="438"/>
                </a:cxn>
                <a:cxn ang="0">
                  <a:pos x="815" y="447"/>
                </a:cxn>
                <a:cxn ang="0">
                  <a:pos x="804" y="449"/>
                </a:cxn>
                <a:cxn ang="0">
                  <a:pos x="792" y="451"/>
                </a:cxn>
                <a:cxn ang="0">
                  <a:pos x="784" y="451"/>
                </a:cxn>
                <a:cxn ang="0">
                  <a:pos x="442" y="451"/>
                </a:cxn>
                <a:cxn ang="0">
                  <a:pos x="442" y="805"/>
                </a:cxn>
                <a:cxn ang="0">
                  <a:pos x="442" y="816"/>
                </a:cxn>
                <a:cxn ang="0">
                  <a:pos x="440" y="828"/>
                </a:cxn>
                <a:cxn ang="0">
                  <a:pos x="435" y="837"/>
                </a:cxn>
                <a:cxn ang="0">
                  <a:pos x="426" y="846"/>
                </a:cxn>
                <a:cxn ang="0">
                  <a:pos x="411" y="848"/>
                </a:cxn>
                <a:cxn ang="0">
                  <a:pos x="400" y="844"/>
                </a:cxn>
                <a:cxn ang="0">
                  <a:pos x="391" y="837"/>
                </a:cxn>
                <a:cxn ang="0">
                  <a:pos x="389" y="825"/>
                </a:cxn>
                <a:cxn ang="0">
                  <a:pos x="386" y="814"/>
                </a:cxn>
                <a:cxn ang="0">
                  <a:pos x="386" y="805"/>
                </a:cxn>
                <a:cxn ang="0">
                  <a:pos x="386" y="451"/>
                </a:cxn>
                <a:cxn ang="0">
                  <a:pos x="40" y="451"/>
                </a:cxn>
                <a:cxn ang="0">
                  <a:pos x="31" y="451"/>
                </a:cxn>
                <a:cxn ang="0">
                  <a:pos x="20" y="449"/>
                </a:cxn>
                <a:cxn ang="0">
                  <a:pos x="11" y="445"/>
                </a:cxn>
                <a:cxn ang="0">
                  <a:pos x="3" y="438"/>
                </a:cxn>
                <a:cxn ang="0">
                  <a:pos x="0" y="424"/>
                </a:cxn>
                <a:cxn ang="0">
                  <a:pos x="3" y="410"/>
                </a:cxn>
                <a:cxn ang="0">
                  <a:pos x="11" y="401"/>
                </a:cxn>
                <a:cxn ang="0">
                  <a:pos x="20" y="397"/>
                </a:cxn>
                <a:cxn ang="0">
                  <a:pos x="31" y="394"/>
                </a:cxn>
                <a:cxn ang="0">
                  <a:pos x="40" y="394"/>
                </a:cxn>
                <a:cxn ang="0">
                  <a:pos x="386" y="394"/>
                </a:cxn>
                <a:cxn ang="0">
                  <a:pos x="386" y="43"/>
                </a:cxn>
                <a:cxn ang="0">
                  <a:pos x="386" y="32"/>
                </a:cxn>
                <a:cxn ang="0">
                  <a:pos x="389" y="20"/>
                </a:cxn>
                <a:cxn ang="0">
                  <a:pos x="393" y="9"/>
                </a:cxn>
                <a:cxn ang="0">
                  <a:pos x="400" y="2"/>
                </a:cxn>
                <a:cxn ang="0">
                  <a:pos x="413" y="0"/>
                </a:cxn>
              </a:cxnLst>
              <a:rect l="0" t="0" r="r" b="b"/>
              <a:pathLst>
                <a:path w="824" h="848">
                  <a:moveTo>
                    <a:pt x="413" y="0"/>
                  </a:moveTo>
                  <a:lnTo>
                    <a:pt x="426" y="2"/>
                  </a:lnTo>
                  <a:lnTo>
                    <a:pt x="435" y="9"/>
                  </a:lnTo>
                  <a:lnTo>
                    <a:pt x="440" y="20"/>
                  </a:lnTo>
                  <a:lnTo>
                    <a:pt x="442" y="32"/>
                  </a:lnTo>
                  <a:lnTo>
                    <a:pt x="442" y="43"/>
                  </a:lnTo>
                  <a:lnTo>
                    <a:pt x="442" y="394"/>
                  </a:lnTo>
                  <a:lnTo>
                    <a:pt x="784" y="394"/>
                  </a:lnTo>
                  <a:lnTo>
                    <a:pt x="795" y="397"/>
                  </a:lnTo>
                  <a:lnTo>
                    <a:pt x="806" y="397"/>
                  </a:lnTo>
                  <a:lnTo>
                    <a:pt x="815" y="401"/>
                  </a:lnTo>
                  <a:lnTo>
                    <a:pt x="821" y="410"/>
                  </a:lnTo>
                  <a:lnTo>
                    <a:pt x="824" y="426"/>
                  </a:lnTo>
                  <a:lnTo>
                    <a:pt x="821" y="438"/>
                  </a:lnTo>
                  <a:lnTo>
                    <a:pt x="815" y="447"/>
                  </a:lnTo>
                  <a:lnTo>
                    <a:pt x="804" y="449"/>
                  </a:lnTo>
                  <a:lnTo>
                    <a:pt x="792" y="451"/>
                  </a:lnTo>
                  <a:lnTo>
                    <a:pt x="784" y="451"/>
                  </a:lnTo>
                  <a:lnTo>
                    <a:pt x="442" y="451"/>
                  </a:lnTo>
                  <a:lnTo>
                    <a:pt x="442" y="805"/>
                  </a:lnTo>
                  <a:lnTo>
                    <a:pt x="442" y="816"/>
                  </a:lnTo>
                  <a:lnTo>
                    <a:pt x="440" y="828"/>
                  </a:lnTo>
                  <a:lnTo>
                    <a:pt x="435" y="837"/>
                  </a:lnTo>
                  <a:lnTo>
                    <a:pt x="426" y="846"/>
                  </a:lnTo>
                  <a:lnTo>
                    <a:pt x="411" y="848"/>
                  </a:lnTo>
                  <a:lnTo>
                    <a:pt x="400" y="844"/>
                  </a:lnTo>
                  <a:lnTo>
                    <a:pt x="391" y="837"/>
                  </a:lnTo>
                  <a:lnTo>
                    <a:pt x="389" y="825"/>
                  </a:lnTo>
                  <a:lnTo>
                    <a:pt x="386" y="814"/>
                  </a:lnTo>
                  <a:lnTo>
                    <a:pt x="386" y="805"/>
                  </a:lnTo>
                  <a:lnTo>
                    <a:pt x="386" y="451"/>
                  </a:lnTo>
                  <a:lnTo>
                    <a:pt x="40" y="451"/>
                  </a:lnTo>
                  <a:lnTo>
                    <a:pt x="31" y="451"/>
                  </a:lnTo>
                  <a:lnTo>
                    <a:pt x="20" y="449"/>
                  </a:lnTo>
                  <a:lnTo>
                    <a:pt x="11" y="445"/>
                  </a:lnTo>
                  <a:lnTo>
                    <a:pt x="3" y="438"/>
                  </a:lnTo>
                  <a:lnTo>
                    <a:pt x="0" y="424"/>
                  </a:lnTo>
                  <a:lnTo>
                    <a:pt x="3" y="410"/>
                  </a:lnTo>
                  <a:lnTo>
                    <a:pt x="11" y="401"/>
                  </a:lnTo>
                  <a:lnTo>
                    <a:pt x="20" y="397"/>
                  </a:lnTo>
                  <a:lnTo>
                    <a:pt x="31" y="394"/>
                  </a:lnTo>
                  <a:lnTo>
                    <a:pt x="40" y="394"/>
                  </a:lnTo>
                  <a:lnTo>
                    <a:pt x="386" y="394"/>
                  </a:lnTo>
                  <a:lnTo>
                    <a:pt x="386" y="43"/>
                  </a:lnTo>
                  <a:lnTo>
                    <a:pt x="386" y="32"/>
                  </a:lnTo>
                  <a:lnTo>
                    <a:pt x="389" y="20"/>
                  </a:lnTo>
                  <a:lnTo>
                    <a:pt x="393" y="9"/>
                  </a:lnTo>
                  <a:lnTo>
                    <a:pt x="400" y="2"/>
                  </a:lnTo>
                  <a:lnTo>
                    <a:pt x="41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9" name="Freeform 85"/>
            <p:cNvSpPr>
              <a:spLocks/>
            </p:cNvSpPr>
            <p:nvPr/>
          </p:nvSpPr>
          <p:spPr bwMode="auto">
            <a:xfrm>
              <a:off x="9094" y="3253"/>
              <a:ext cx="521" cy="518"/>
            </a:xfrm>
            <a:custGeom>
              <a:avLst/>
              <a:gdLst/>
              <a:ahLst/>
              <a:cxnLst>
                <a:cxn ang="0">
                  <a:pos x="142" y="2"/>
                </a:cxn>
                <a:cxn ang="0">
                  <a:pos x="180" y="11"/>
                </a:cxn>
                <a:cxn ang="0">
                  <a:pos x="217" y="34"/>
                </a:cxn>
                <a:cxn ang="0">
                  <a:pos x="244" y="82"/>
                </a:cxn>
                <a:cxn ang="0">
                  <a:pos x="319" y="20"/>
                </a:cxn>
                <a:cxn ang="0">
                  <a:pos x="401" y="0"/>
                </a:cxn>
                <a:cxn ang="0">
                  <a:pos x="459" y="9"/>
                </a:cxn>
                <a:cxn ang="0">
                  <a:pos x="503" y="36"/>
                </a:cxn>
                <a:cxn ang="0">
                  <a:pos x="521" y="82"/>
                </a:cxn>
                <a:cxn ang="0">
                  <a:pos x="506" y="130"/>
                </a:cxn>
                <a:cxn ang="0">
                  <a:pos x="475" y="151"/>
                </a:cxn>
                <a:cxn ang="0">
                  <a:pos x="439" y="151"/>
                </a:cxn>
                <a:cxn ang="0">
                  <a:pos x="415" y="128"/>
                </a:cxn>
                <a:cxn ang="0">
                  <a:pos x="415" y="93"/>
                </a:cxn>
                <a:cxn ang="0">
                  <a:pos x="439" y="59"/>
                </a:cxn>
                <a:cxn ang="0">
                  <a:pos x="439" y="36"/>
                </a:cxn>
                <a:cxn ang="0">
                  <a:pos x="401" y="32"/>
                </a:cxn>
                <a:cxn ang="0">
                  <a:pos x="341" y="46"/>
                </a:cxn>
                <a:cxn ang="0">
                  <a:pos x="310" y="64"/>
                </a:cxn>
                <a:cxn ang="0">
                  <a:pos x="277" y="100"/>
                </a:cxn>
                <a:cxn ang="0">
                  <a:pos x="253" y="137"/>
                </a:cxn>
                <a:cxn ang="0">
                  <a:pos x="242" y="160"/>
                </a:cxn>
                <a:cxn ang="0">
                  <a:pos x="233" y="182"/>
                </a:cxn>
                <a:cxn ang="0">
                  <a:pos x="222" y="228"/>
                </a:cxn>
                <a:cxn ang="0">
                  <a:pos x="213" y="267"/>
                </a:cxn>
                <a:cxn ang="0">
                  <a:pos x="211" y="274"/>
                </a:cxn>
                <a:cxn ang="0">
                  <a:pos x="175" y="420"/>
                </a:cxn>
                <a:cxn ang="0">
                  <a:pos x="166" y="461"/>
                </a:cxn>
                <a:cxn ang="0">
                  <a:pos x="160" y="484"/>
                </a:cxn>
                <a:cxn ang="0">
                  <a:pos x="140" y="509"/>
                </a:cxn>
                <a:cxn ang="0">
                  <a:pos x="111" y="518"/>
                </a:cxn>
                <a:cxn ang="0">
                  <a:pos x="84" y="509"/>
                </a:cxn>
                <a:cxn ang="0">
                  <a:pos x="71" y="481"/>
                </a:cxn>
                <a:cxn ang="0">
                  <a:pos x="75" y="463"/>
                </a:cxn>
                <a:cxn ang="0">
                  <a:pos x="84" y="436"/>
                </a:cxn>
                <a:cxn ang="0">
                  <a:pos x="126" y="255"/>
                </a:cxn>
                <a:cxn ang="0">
                  <a:pos x="144" y="185"/>
                </a:cxn>
                <a:cxn ang="0">
                  <a:pos x="157" y="132"/>
                </a:cxn>
                <a:cxn ang="0">
                  <a:pos x="164" y="89"/>
                </a:cxn>
                <a:cxn ang="0">
                  <a:pos x="155" y="48"/>
                </a:cxn>
                <a:cxn ang="0">
                  <a:pos x="126" y="32"/>
                </a:cxn>
                <a:cxn ang="0">
                  <a:pos x="89" y="48"/>
                </a:cxn>
                <a:cxn ang="0">
                  <a:pos x="64" y="93"/>
                </a:cxn>
                <a:cxn ang="0">
                  <a:pos x="44" y="157"/>
                </a:cxn>
                <a:cxn ang="0">
                  <a:pos x="38" y="178"/>
                </a:cxn>
                <a:cxn ang="0">
                  <a:pos x="33" y="187"/>
                </a:cxn>
                <a:cxn ang="0">
                  <a:pos x="24" y="189"/>
                </a:cxn>
                <a:cxn ang="0">
                  <a:pos x="18" y="189"/>
                </a:cxn>
                <a:cxn ang="0">
                  <a:pos x="9" y="189"/>
                </a:cxn>
                <a:cxn ang="0">
                  <a:pos x="2" y="185"/>
                </a:cxn>
                <a:cxn ang="0">
                  <a:pos x="0" y="176"/>
                </a:cxn>
                <a:cxn ang="0">
                  <a:pos x="4" y="153"/>
                </a:cxn>
                <a:cxn ang="0">
                  <a:pos x="18" y="107"/>
                </a:cxn>
                <a:cxn ang="0">
                  <a:pos x="42" y="59"/>
                </a:cxn>
                <a:cxn ang="0">
                  <a:pos x="75" y="18"/>
                </a:cxn>
                <a:cxn ang="0">
                  <a:pos x="128" y="0"/>
                </a:cxn>
              </a:cxnLst>
              <a:rect l="0" t="0" r="r" b="b"/>
              <a:pathLst>
                <a:path w="521" h="518">
                  <a:moveTo>
                    <a:pt x="128" y="0"/>
                  </a:moveTo>
                  <a:lnTo>
                    <a:pt x="142" y="2"/>
                  </a:lnTo>
                  <a:lnTo>
                    <a:pt x="160" y="5"/>
                  </a:lnTo>
                  <a:lnTo>
                    <a:pt x="180" y="11"/>
                  </a:lnTo>
                  <a:lnTo>
                    <a:pt x="197" y="20"/>
                  </a:lnTo>
                  <a:lnTo>
                    <a:pt x="217" y="34"/>
                  </a:lnTo>
                  <a:lnTo>
                    <a:pt x="233" y="55"/>
                  </a:lnTo>
                  <a:lnTo>
                    <a:pt x="244" y="82"/>
                  </a:lnTo>
                  <a:lnTo>
                    <a:pt x="282" y="46"/>
                  </a:lnTo>
                  <a:lnTo>
                    <a:pt x="319" y="20"/>
                  </a:lnTo>
                  <a:lnTo>
                    <a:pt x="359" y="5"/>
                  </a:lnTo>
                  <a:lnTo>
                    <a:pt x="401" y="0"/>
                  </a:lnTo>
                  <a:lnTo>
                    <a:pt x="430" y="2"/>
                  </a:lnTo>
                  <a:lnTo>
                    <a:pt x="459" y="9"/>
                  </a:lnTo>
                  <a:lnTo>
                    <a:pt x="484" y="20"/>
                  </a:lnTo>
                  <a:lnTo>
                    <a:pt x="503" y="36"/>
                  </a:lnTo>
                  <a:lnTo>
                    <a:pt x="517" y="57"/>
                  </a:lnTo>
                  <a:lnTo>
                    <a:pt x="521" y="82"/>
                  </a:lnTo>
                  <a:lnTo>
                    <a:pt x="517" y="109"/>
                  </a:lnTo>
                  <a:lnTo>
                    <a:pt x="506" y="130"/>
                  </a:lnTo>
                  <a:lnTo>
                    <a:pt x="492" y="144"/>
                  </a:lnTo>
                  <a:lnTo>
                    <a:pt x="475" y="151"/>
                  </a:lnTo>
                  <a:lnTo>
                    <a:pt x="457" y="155"/>
                  </a:lnTo>
                  <a:lnTo>
                    <a:pt x="439" y="151"/>
                  </a:lnTo>
                  <a:lnTo>
                    <a:pt x="426" y="141"/>
                  </a:lnTo>
                  <a:lnTo>
                    <a:pt x="415" y="128"/>
                  </a:lnTo>
                  <a:lnTo>
                    <a:pt x="413" y="112"/>
                  </a:lnTo>
                  <a:lnTo>
                    <a:pt x="415" y="93"/>
                  </a:lnTo>
                  <a:lnTo>
                    <a:pt x="424" y="75"/>
                  </a:lnTo>
                  <a:lnTo>
                    <a:pt x="439" y="59"/>
                  </a:lnTo>
                  <a:lnTo>
                    <a:pt x="461" y="48"/>
                  </a:lnTo>
                  <a:lnTo>
                    <a:pt x="439" y="36"/>
                  </a:lnTo>
                  <a:lnTo>
                    <a:pt x="417" y="32"/>
                  </a:lnTo>
                  <a:lnTo>
                    <a:pt x="401" y="32"/>
                  </a:lnTo>
                  <a:lnTo>
                    <a:pt x="368" y="36"/>
                  </a:lnTo>
                  <a:lnTo>
                    <a:pt x="341" y="46"/>
                  </a:lnTo>
                  <a:lnTo>
                    <a:pt x="324" y="55"/>
                  </a:lnTo>
                  <a:lnTo>
                    <a:pt x="310" y="64"/>
                  </a:lnTo>
                  <a:lnTo>
                    <a:pt x="293" y="80"/>
                  </a:lnTo>
                  <a:lnTo>
                    <a:pt x="277" y="100"/>
                  </a:lnTo>
                  <a:lnTo>
                    <a:pt x="264" y="119"/>
                  </a:lnTo>
                  <a:lnTo>
                    <a:pt x="253" y="137"/>
                  </a:lnTo>
                  <a:lnTo>
                    <a:pt x="244" y="151"/>
                  </a:lnTo>
                  <a:lnTo>
                    <a:pt x="242" y="160"/>
                  </a:lnTo>
                  <a:lnTo>
                    <a:pt x="237" y="166"/>
                  </a:lnTo>
                  <a:lnTo>
                    <a:pt x="233" y="182"/>
                  </a:lnTo>
                  <a:lnTo>
                    <a:pt x="228" y="205"/>
                  </a:lnTo>
                  <a:lnTo>
                    <a:pt x="222" y="228"/>
                  </a:lnTo>
                  <a:lnTo>
                    <a:pt x="217" y="249"/>
                  </a:lnTo>
                  <a:lnTo>
                    <a:pt x="213" y="267"/>
                  </a:lnTo>
                  <a:lnTo>
                    <a:pt x="211" y="274"/>
                  </a:lnTo>
                  <a:lnTo>
                    <a:pt x="211" y="274"/>
                  </a:lnTo>
                  <a:lnTo>
                    <a:pt x="182" y="399"/>
                  </a:lnTo>
                  <a:lnTo>
                    <a:pt x="175" y="420"/>
                  </a:lnTo>
                  <a:lnTo>
                    <a:pt x="171" y="440"/>
                  </a:lnTo>
                  <a:lnTo>
                    <a:pt x="166" y="461"/>
                  </a:lnTo>
                  <a:lnTo>
                    <a:pt x="162" y="477"/>
                  </a:lnTo>
                  <a:lnTo>
                    <a:pt x="160" y="484"/>
                  </a:lnTo>
                  <a:lnTo>
                    <a:pt x="151" y="500"/>
                  </a:lnTo>
                  <a:lnTo>
                    <a:pt x="140" y="509"/>
                  </a:lnTo>
                  <a:lnTo>
                    <a:pt x="124" y="516"/>
                  </a:lnTo>
                  <a:lnTo>
                    <a:pt x="111" y="518"/>
                  </a:lnTo>
                  <a:lnTo>
                    <a:pt x="97" y="516"/>
                  </a:lnTo>
                  <a:lnTo>
                    <a:pt x="84" y="509"/>
                  </a:lnTo>
                  <a:lnTo>
                    <a:pt x="75" y="497"/>
                  </a:lnTo>
                  <a:lnTo>
                    <a:pt x="71" y="481"/>
                  </a:lnTo>
                  <a:lnTo>
                    <a:pt x="73" y="474"/>
                  </a:lnTo>
                  <a:lnTo>
                    <a:pt x="75" y="463"/>
                  </a:lnTo>
                  <a:lnTo>
                    <a:pt x="80" y="449"/>
                  </a:lnTo>
                  <a:lnTo>
                    <a:pt x="84" y="436"/>
                  </a:lnTo>
                  <a:lnTo>
                    <a:pt x="120" y="287"/>
                  </a:lnTo>
                  <a:lnTo>
                    <a:pt x="126" y="255"/>
                  </a:lnTo>
                  <a:lnTo>
                    <a:pt x="135" y="219"/>
                  </a:lnTo>
                  <a:lnTo>
                    <a:pt x="144" y="185"/>
                  </a:lnTo>
                  <a:lnTo>
                    <a:pt x="151" y="160"/>
                  </a:lnTo>
                  <a:lnTo>
                    <a:pt x="157" y="132"/>
                  </a:lnTo>
                  <a:lnTo>
                    <a:pt x="162" y="107"/>
                  </a:lnTo>
                  <a:lnTo>
                    <a:pt x="164" y="89"/>
                  </a:lnTo>
                  <a:lnTo>
                    <a:pt x="162" y="66"/>
                  </a:lnTo>
                  <a:lnTo>
                    <a:pt x="155" y="48"/>
                  </a:lnTo>
                  <a:lnTo>
                    <a:pt x="144" y="36"/>
                  </a:lnTo>
                  <a:lnTo>
                    <a:pt x="126" y="32"/>
                  </a:lnTo>
                  <a:lnTo>
                    <a:pt x="106" y="36"/>
                  </a:lnTo>
                  <a:lnTo>
                    <a:pt x="89" y="48"/>
                  </a:lnTo>
                  <a:lnTo>
                    <a:pt x="75" y="68"/>
                  </a:lnTo>
                  <a:lnTo>
                    <a:pt x="64" y="93"/>
                  </a:lnTo>
                  <a:lnTo>
                    <a:pt x="53" y="123"/>
                  </a:lnTo>
                  <a:lnTo>
                    <a:pt x="44" y="157"/>
                  </a:lnTo>
                  <a:lnTo>
                    <a:pt x="42" y="169"/>
                  </a:lnTo>
                  <a:lnTo>
                    <a:pt x="38" y="178"/>
                  </a:lnTo>
                  <a:lnTo>
                    <a:pt x="35" y="182"/>
                  </a:lnTo>
                  <a:lnTo>
                    <a:pt x="33" y="187"/>
                  </a:lnTo>
                  <a:lnTo>
                    <a:pt x="29" y="189"/>
                  </a:lnTo>
                  <a:lnTo>
                    <a:pt x="24" y="189"/>
                  </a:lnTo>
                  <a:lnTo>
                    <a:pt x="20" y="189"/>
                  </a:lnTo>
                  <a:lnTo>
                    <a:pt x="18" y="189"/>
                  </a:lnTo>
                  <a:lnTo>
                    <a:pt x="13" y="189"/>
                  </a:lnTo>
                  <a:lnTo>
                    <a:pt x="9" y="189"/>
                  </a:lnTo>
                  <a:lnTo>
                    <a:pt x="6" y="187"/>
                  </a:lnTo>
                  <a:lnTo>
                    <a:pt x="2" y="185"/>
                  </a:lnTo>
                  <a:lnTo>
                    <a:pt x="0" y="180"/>
                  </a:lnTo>
                  <a:lnTo>
                    <a:pt x="0" y="176"/>
                  </a:lnTo>
                  <a:lnTo>
                    <a:pt x="0" y="166"/>
                  </a:lnTo>
                  <a:lnTo>
                    <a:pt x="4" y="153"/>
                  </a:lnTo>
                  <a:lnTo>
                    <a:pt x="11" y="132"/>
                  </a:lnTo>
                  <a:lnTo>
                    <a:pt x="18" y="107"/>
                  </a:lnTo>
                  <a:lnTo>
                    <a:pt x="29" y="82"/>
                  </a:lnTo>
                  <a:lnTo>
                    <a:pt x="42" y="59"/>
                  </a:lnTo>
                  <a:lnTo>
                    <a:pt x="57" y="36"/>
                  </a:lnTo>
                  <a:lnTo>
                    <a:pt x="75" y="18"/>
                  </a:lnTo>
                  <a:lnTo>
                    <a:pt x="100" y="5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0" name="Freeform 86"/>
            <p:cNvSpPr>
              <a:spLocks/>
            </p:cNvSpPr>
            <p:nvPr/>
          </p:nvSpPr>
          <p:spPr bwMode="auto">
            <a:xfrm>
              <a:off x="9706" y="3385"/>
              <a:ext cx="388" cy="532"/>
            </a:xfrm>
            <a:custGeom>
              <a:avLst/>
              <a:gdLst/>
              <a:ahLst/>
              <a:cxnLst>
                <a:cxn ang="0">
                  <a:pos x="229" y="5"/>
                </a:cxn>
                <a:cxn ang="0">
                  <a:pos x="309" y="30"/>
                </a:cxn>
                <a:cxn ang="0">
                  <a:pos x="366" y="82"/>
                </a:cxn>
                <a:cxn ang="0">
                  <a:pos x="388" y="160"/>
                </a:cxn>
                <a:cxn ang="0">
                  <a:pos x="369" y="233"/>
                </a:cxn>
                <a:cxn ang="0">
                  <a:pos x="317" y="290"/>
                </a:cxn>
                <a:cxn ang="0">
                  <a:pos x="251" y="340"/>
                </a:cxn>
                <a:cxn ang="0">
                  <a:pos x="147" y="415"/>
                </a:cxn>
                <a:cxn ang="0">
                  <a:pos x="249" y="457"/>
                </a:cxn>
                <a:cxn ang="0">
                  <a:pos x="282" y="457"/>
                </a:cxn>
                <a:cxn ang="0">
                  <a:pos x="322" y="454"/>
                </a:cxn>
                <a:cxn ang="0">
                  <a:pos x="340" y="438"/>
                </a:cxn>
                <a:cxn ang="0">
                  <a:pos x="351" y="395"/>
                </a:cxn>
                <a:cxn ang="0">
                  <a:pos x="388" y="379"/>
                </a:cxn>
                <a:cxn ang="0">
                  <a:pos x="360" y="532"/>
                </a:cxn>
                <a:cxn ang="0">
                  <a:pos x="0" y="509"/>
                </a:cxn>
                <a:cxn ang="0">
                  <a:pos x="0" y="502"/>
                </a:cxn>
                <a:cxn ang="0">
                  <a:pos x="5" y="500"/>
                </a:cxn>
                <a:cxn ang="0">
                  <a:pos x="198" y="331"/>
                </a:cxn>
                <a:cxn ang="0">
                  <a:pos x="262" y="267"/>
                </a:cxn>
                <a:cxn ang="0">
                  <a:pos x="298" y="196"/>
                </a:cxn>
                <a:cxn ang="0">
                  <a:pos x="298" y="123"/>
                </a:cxn>
                <a:cxn ang="0">
                  <a:pos x="262" y="66"/>
                </a:cxn>
                <a:cxn ang="0">
                  <a:pos x="200" y="37"/>
                </a:cxn>
                <a:cxn ang="0">
                  <a:pos x="127" y="39"/>
                </a:cxn>
                <a:cxn ang="0">
                  <a:pos x="65" y="71"/>
                </a:cxn>
                <a:cxn ang="0">
                  <a:pos x="62" y="101"/>
                </a:cxn>
                <a:cxn ang="0">
                  <a:pos x="87" y="123"/>
                </a:cxn>
                <a:cxn ang="0">
                  <a:pos x="85" y="162"/>
                </a:cxn>
                <a:cxn ang="0">
                  <a:pos x="60" y="187"/>
                </a:cxn>
                <a:cxn ang="0">
                  <a:pos x="36" y="190"/>
                </a:cxn>
                <a:cxn ang="0">
                  <a:pos x="11" y="176"/>
                </a:cxn>
                <a:cxn ang="0">
                  <a:pos x="0" y="142"/>
                </a:cxn>
                <a:cxn ang="0">
                  <a:pos x="25" y="69"/>
                </a:cxn>
                <a:cxn ang="0">
                  <a:pos x="87" y="19"/>
                </a:cxn>
                <a:cxn ang="0">
                  <a:pos x="182" y="0"/>
                </a:cxn>
              </a:cxnLst>
              <a:rect l="0" t="0" r="r" b="b"/>
              <a:pathLst>
                <a:path w="388" h="532">
                  <a:moveTo>
                    <a:pt x="182" y="0"/>
                  </a:moveTo>
                  <a:lnTo>
                    <a:pt x="229" y="5"/>
                  </a:lnTo>
                  <a:lnTo>
                    <a:pt x="271" y="14"/>
                  </a:lnTo>
                  <a:lnTo>
                    <a:pt x="309" y="30"/>
                  </a:lnTo>
                  <a:lnTo>
                    <a:pt x="342" y="53"/>
                  </a:lnTo>
                  <a:lnTo>
                    <a:pt x="366" y="82"/>
                  </a:lnTo>
                  <a:lnTo>
                    <a:pt x="382" y="119"/>
                  </a:lnTo>
                  <a:lnTo>
                    <a:pt x="388" y="160"/>
                  </a:lnTo>
                  <a:lnTo>
                    <a:pt x="382" y="199"/>
                  </a:lnTo>
                  <a:lnTo>
                    <a:pt x="369" y="233"/>
                  </a:lnTo>
                  <a:lnTo>
                    <a:pt x="346" y="263"/>
                  </a:lnTo>
                  <a:lnTo>
                    <a:pt x="317" y="290"/>
                  </a:lnTo>
                  <a:lnTo>
                    <a:pt x="284" y="315"/>
                  </a:lnTo>
                  <a:lnTo>
                    <a:pt x="251" y="340"/>
                  </a:lnTo>
                  <a:lnTo>
                    <a:pt x="200" y="377"/>
                  </a:lnTo>
                  <a:lnTo>
                    <a:pt x="147" y="415"/>
                  </a:lnTo>
                  <a:lnTo>
                    <a:pt x="93" y="457"/>
                  </a:lnTo>
                  <a:lnTo>
                    <a:pt x="249" y="457"/>
                  </a:lnTo>
                  <a:lnTo>
                    <a:pt x="262" y="457"/>
                  </a:lnTo>
                  <a:lnTo>
                    <a:pt x="282" y="457"/>
                  </a:lnTo>
                  <a:lnTo>
                    <a:pt x="304" y="454"/>
                  </a:lnTo>
                  <a:lnTo>
                    <a:pt x="322" y="454"/>
                  </a:lnTo>
                  <a:lnTo>
                    <a:pt x="331" y="450"/>
                  </a:lnTo>
                  <a:lnTo>
                    <a:pt x="340" y="438"/>
                  </a:lnTo>
                  <a:lnTo>
                    <a:pt x="346" y="418"/>
                  </a:lnTo>
                  <a:lnTo>
                    <a:pt x="351" y="395"/>
                  </a:lnTo>
                  <a:lnTo>
                    <a:pt x="353" y="379"/>
                  </a:lnTo>
                  <a:lnTo>
                    <a:pt x="388" y="379"/>
                  </a:lnTo>
                  <a:lnTo>
                    <a:pt x="388" y="379"/>
                  </a:lnTo>
                  <a:lnTo>
                    <a:pt x="360" y="532"/>
                  </a:lnTo>
                  <a:lnTo>
                    <a:pt x="0" y="532"/>
                  </a:lnTo>
                  <a:lnTo>
                    <a:pt x="0" y="509"/>
                  </a:lnTo>
                  <a:lnTo>
                    <a:pt x="0" y="507"/>
                  </a:lnTo>
                  <a:lnTo>
                    <a:pt x="0" y="502"/>
                  </a:lnTo>
                  <a:lnTo>
                    <a:pt x="2" y="502"/>
                  </a:lnTo>
                  <a:lnTo>
                    <a:pt x="5" y="500"/>
                  </a:lnTo>
                  <a:lnTo>
                    <a:pt x="7" y="498"/>
                  </a:lnTo>
                  <a:lnTo>
                    <a:pt x="198" y="331"/>
                  </a:lnTo>
                  <a:lnTo>
                    <a:pt x="233" y="299"/>
                  </a:lnTo>
                  <a:lnTo>
                    <a:pt x="262" y="267"/>
                  </a:lnTo>
                  <a:lnTo>
                    <a:pt x="284" y="233"/>
                  </a:lnTo>
                  <a:lnTo>
                    <a:pt x="298" y="196"/>
                  </a:lnTo>
                  <a:lnTo>
                    <a:pt x="304" y="160"/>
                  </a:lnTo>
                  <a:lnTo>
                    <a:pt x="298" y="123"/>
                  </a:lnTo>
                  <a:lnTo>
                    <a:pt x="284" y="92"/>
                  </a:lnTo>
                  <a:lnTo>
                    <a:pt x="262" y="66"/>
                  </a:lnTo>
                  <a:lnTo>
                    <a:pt x="233" y="48"/>
                  </a:lnTo>
                  <a:lnTo>
                    <a:pt x="200" y="37"/>
                  </a:lnTo>
                  <a:lnTo>
                    <a:pt x="164" y="34"/>
                  </a:lnTo>
                  <a:lnTo>
                    <a:pt x="127" y="39"/>
                  </a:lnTo>
                  <a:lnTo>
                    <a:pt x="93" y="50"/>
                  </a:lnTo>
                  <a:lnTo>
                    <a:pt x="65" y="71"/>
                  </a:lnTo>
                  <a:lnTo>
                    <a:pt x="45" y="96"/>
                  </a:lnTo>
                  <a:lnTo>
                    <a:pt x="62" y="101"/>
                  </a:lnTo>
                  <a:lnTo>
                    <a:pt x="76" y="110"/>
                  </a:lnTo>
                  <a:lnTo>
                    <a:pt x="87" y="123"/>
                  </a:lnTo>
                  <a:lnTo>
                    <a:pt x="89" y="142"/>
                  </a:lnTo>
                  <a:lnTo>
                    <a:pt x="85" y="162"/>
                  </a:lnTo>
                  <a:lnTo>
                    <a:pt x="73" y="178"/>
                  </a:lnTo>
                  <a:lnTo>
                    <a:pt x="60" y="187"/>
                  </a:lnTo>
                  <a:lnTo>
                    <a:pt x="45" y="190"/>
                  </a:lnTo>
                  <a:lnTo>
                    <a:pt x="36" y="190"/>
                  </a:lnTo>
                  <a:lnTo>
                    <a:pt x="22" y="185"/>
                  </a:lnTo>
                  <a:lnTo>
                    <a:pt x="11" y="176"/>
                  </a:lnTo>
                  <a:lnTo>
                    <a:pt x="2" y="162"/>
                  </a:lnTo>
                  <a:lnTo>
                    <a:pt x="0" y="142"/>
                  </a:lnTo>
                  <a:lnTo>
                    <a:pt x="7" y="103"/>
                  </a:lnTo>
                  <a:lnTo>
                    <a:pt x="25" y="69"/>
                  </a:lnTo>
                  <a:lnTo>
                    <a:pt x="51" y="41"/>
                  </a:lnTo>
                  <a:lnTo>
                    <a:pt x="87" y="19"/>
                  </a:lnTo>
                  <a:lnTo>
                    <a:pt x="131" y="5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1" name="Freeform 87"/>
            <p:cNvSpPr>
              <a:spLocks/>
            </p:cNvSpPr>
            <p:nvPr/>
          </p:nvSpPr>
          <p:spPr bwMode="auto">
            <a:xfrm>
              <a:off x="10283" y="3253"/>
              <a:ext cx="646" cy="753"/>
            </a:xfrm>
            <a:custGeom>
              <a:avLst/>
              <a:gdLst/>
              <a:ahLst/>
              <a:cxnLst>
                <a:cxn ang="0">
                  <a:pos x="277" y="7"/>
                </a:cxn>
                <a:cxn ang="0">
                  <a:pos x="348" y="46"/>
                </a:cxn>
                <a:cxn ang="0">
                  <a:pos x="397" y="109"/>
                </a:cxn>
                <a:cxn ang="0">
                  <a:pos x="431" y="187"/>
                </a:cxn>
                <a:cxn ang="0">
                  <a:pos x="451" y="265"/>
                </a:cxn>
                <a:cxn ang="0">
                  <a:pos x="459" y="326"/>
                </a:cxn>
                <a:cxn ang="0">
                  <a:pos x="462" y="347"/>
                </a:cxn>
                <a:cxn ang="0">
                  <a:pos x="462" y="347"/>
                </a:cxn>
                <a:cxn ang="0">
                  <a:pos x="499" y="251"/>
                </a:cxn>
                <a:cxn ang="0">
                  <a:pos x="542" y="160"/>
                </a:cxn>
                <a:cxn ang="0">
                  <a:pos x="579" y="82"/>
                </a:cxn>
                <a:cxn ang="0">
                  <a:pos x="604" y="30"/>
                </a:cxn>
                <a:cxn ang="0">
                  <a:pos x="615" y="14"/>
                </a:cxn>
                <a:cxn ang="0">
                  <a:pos x="626" y="11"/>
                </a:cxn>
                <a:cxn ang="0">
                  <a:pos x="630" y="11"/>
                </a:cxn>
                <a:cxn ang="0">
                  <a:pos x="637" y="11"/>
                </a:cxn>
                <a:cxn ang="0">
                  <a:pos x="644" y="16"/>
                </a:cxn>
                <a:cxn ang="0">
                  <a:pos x="646" y="25"/>
                </a:cxn>
                <a:cxn ang="0">
                  <a:pos x="641" y="39"/>
                </a:cxn>
                <a:cxn ang="0">
                  <a:pos x="590" y="139"/>
                </a:cxn>
                <a:cxn ang="0">
                  <a:pos x="559" y="208"/>
                </a:cxn>
                <a:cxn ang="0">
                  <a:pos x="539" y="255"/>
                </a:cxn>
                <a:cxn ang="0">
                  <a:pos x="510" y="324"/>
                </a:cxn>
                <a:cxn ang="0">
                  <a:pos x="484" y="399"/>
                </a:cxn>
                <a:cxn ang="0">
                  <a:pos x="464" y="461"/>
                </a:cxn>
                <a:cxn ang="0">
                  <a:pos x="453" y="532"/>
                </a:cxn>
                <a:cxn ang="0">
                  <a:pos x="433" y="623"/>
                </a:cxn>
                <a:cxn ang="0">
                  <a:pos x="415" y="693"/>
                </a:cxn>
                <a:cxn ang="0">
                  <a:pos x="395" y="739"/>
                </a:cxn>
                <a:cxn ang="0">
                  <a:pos x="382" y="753"/>
                </a:cxn>
                <a:cxn ang="0">
                  <a:pos x="371" y="751"/>
                </a:cxn>
                <a:cxn ang="0">
                  <a:pos x="362" y="744"/>
                </a:cxn>
                <a:cxn ang="0">
                  <a:pos x="357" y="730"/>
                </a:cxn>
                <a:cxn ang="0">
                  <a:pos x="360" y="705"/>
                </a:cxn>
                <a:cxn ang="0">
                  <a:pos x="373" y="641"/>
                </a:cxn>
                <a:cxn ang="0">
                  <a:pos x="395" y="559"/>
                </a:cxn>
                <a:cxn ang="0">
                  <a:pos x="417" y="477"/>
                </a:cxn>
                <a:cxn ang="0">
                  <a:pos x="422" y="452"/>
                </a:cxn>
                <a:cxn ang="0">
                  <a:pos x="424" y="395"/>
                </a:cxn>
                <a:cxn ang="0">
                  <a:pos x="422" y="326"/>
                </a:cxn>
                <a:cxn ang="0">
                  <a:pos x="408" y="253"/>
                </a:cxn>
                <a:cxn ang="0">
                  <a:pos x="382" y="182"/>
                </a:cxn>
                <a:cxn ang="0">
                  <a:pos x="337" y="130"/>
                </a:cxn>
                <a:cxn ang="0">
                  <a:pos x="266" y="98"/>
                </a:cxn>
                <a:cxn ang="0">
                  <a:pos x="182" y="96"/>
                </a:cxn>
                <a:cxn ang="0">
                  <a:pos x="111" y="121"/>
                </a:cxn>
                <a:cxn ang="0">
                  <a:pos x="56" y="169"/>
                </a:cxn>
                <a:cxn ang="0">
                  <a:pos x="36" y="210"/>
                </a:cxn>
                <a:cxn ang="0">
                  <a:pos x="29" y="219"/>
                </a:cxn>
                <a:cxn ang="0">
                  <a:pos x="20" y="221"/>
                </a:cxn>
                <a:cxn ang="0">
                  <a:pos x="13" y="221"/>
                </a:cxn>
                <a:cxn ang="0">
                  <a:pos x="5" y="219"/>
                </a:cxn>
                <a:cxn ang="0">
                  <a:pos x="0" y="212"/>
                </a:cxn>
                <a:cxn ang="0">
                  <a:pos x="0" y="201"/>
                </a:cxn>
                <a:cxn ang="0">
                  <a:pos x="16" y="160"/>
                </a:cxn>
                <a:cxn ang="0">
                  <a:pos x="51" y="98"/>
                </a:cxn>
                <a:cxn ang="0">
                  <a:pos x="109" y="43"/>
                </a:cxn>
                <a:cxn ang="0">
                  <a:pos x="189" y="7"/>
                </a:cxn>
              </a:cxnLst>
              <a:rect l="0" t="0" r="r" b="b"/>
              <a:pathLst>
                <a:path w="646" h="753">
                  <a:moveTo>
                    <a:pt x="235" y="0"/>
                  </a:moveTo>
                  <a:lnTo>
                    <a:pt x="277" y="7"/>
                  </a:lnTo>
                  <a:lnTo>
                    <a:pt x="315" y="23"/>
                  </a:lnTo>
                  <a:lnTo>
                    <a:pt x="348" y="46"/>
                  </a:lnTo>
                  <a:lnTo>
                    <a:pt x="375" y="75"/>
                  </a:lnTo>
                  <a:lnTo>
                    <a:pt x="397" y="109"/>
                  </a:lnTo>
                  <a:lnTo>
                    <a:pt x="415" y="148"/>
                  </a:lnTo>
                  <a:lnTo>
                    <a:pt x="431" y="187"/>
                  </a:lnTo>
                  <a:lnTo>
                    <a:pt x="442" y="228"/>
                  </a:lnTo>
                  <a:lnTo>
                    <a:pt x="451" y="265"/>
                  </a:lnTo>
                  <a:lnTo>
                    <a:pt x="455" y="297"/>
                  </a:lnTo>
                  <a:lnTo>
                    <a:pt x="459" y="326"/>
                  </a:lnTo>
                  <a:lnTo>
                    <a:pt x="462" y="347"/>
                  </a:lnTo>
                  <a:lnTo>
                    <a:pt x="462" y="347"/>
                  </a:lnTo>
                  <a:lnTo>
                    <a:pt x="462" y="347"/>
                  </a:lnTo>
                  <a:lnTo>
                    <a:pt x="462" y="347"/>
                  </a:lnTo>
                  <a:lnTo>
                    <a:pt x="479" y="299"/>
                  </a:lnTo>
                  <a:lnTo>
                    <a:pt x="499" y="251"/>
                  </a:lnTo>
                  <a:lnTo>
                    <a:pt x="522" y="203"/>
                  </a:lnTo>
                  <a:lnTo>
                    <a:pt x="542" y="160"/>
                  </a:lnTo>
                  <a:lnTo>
                    <a:pt x="561" y="119"/>
                  </a:lnTo>
                  <a:lnTo>
                    <a:pt x="579" y="82"/>
                  </a:lnTo>
                  <a:lnTo>
                    <a:pt x="593" y="52"/>
                  </a:lnTo>
                  <a:lnTo>
                    <a:pt x="604" y="30"/>
                  </a:lnTo>
                  <a:lnTo>
                    <a:pt x="610" y="16"/>
                  </a:lnTo>
                  <a:lnTo>
                    <a:pt x="615" y="14"/>
                  </a:lnTo>
                  <a:lnTo>
                    <a:pt x="621" y="11"/>
                  </a:lnTo>
                  <a:lnTo>
                    <a:pt x="626" y="11"/>
                  </a:lnTo>
                  <a:lnTo>
                    <a:pt x="628" y="11"/>
                  </a:lnTo>
                  <a:lnTo>
                    <a:pt x="630" y="11"/>
                  </a:lnTo>
                  <a:lnTo>
                    <a:pt x="632" y="11"/>
                  </a:lnTo>
                  <a:lnTo>
                    <a:pt x="637" y="11"/>
                  </a:lnTo>
                  <a:lnTo>
                    <a:pt x="639" y="14"/>
                  </a:lnTo>
                  <a:lnTo>
                    <a:pt x="644" y="16"/>
                  </a:lnTo>
                  <a:lnTo>
                    <a:pt x="646" y="18"/>
                  </a:lnTo>
                  <a:lnTo>
                    <a:pt x="646" y="25"/>
                  </a:lnTo>
                  <a:lnTo>
                    <a:pt x="644" y="32"/>
                  </a:lnTo>
                  <a:lnTo>
                    <a:pt x="641" y="39"/>
                  </a:lnTo>
                  <a:lnTo>
                    <a:pt x="613" y="93"/>
                  </a:lnTo>
                  <a:lnTo>
                    <a:pt x="590" y="139"/>
                  </a:lnTo>
                  <a:lnTo>
                    <a:pt x="573" y="178"/>
                  </a:lnTo>
                  <a:lnTo>
                    <a:pt x="559" y="208"/>
                  </a:lnTo>
                  <a:lnTo>
                    <a:pt x="548" y="230"/>
                  </a:lnTo>
                  <a:lnTo>
                    <a:pt x="539" y="255"/>
                  </a:lnTo>
                  <a:lnTo>
                    <a:pt x="526" y="287"/>
                  </a:lnTo>
                  <a:lnTo>
                    <a:pt x="510" y="324"/>
                  </a:lnTo>
                  <a:lnTo>
                    <a:pt x="497" y="360"/>
                  </a:lnTo>
                  <a:lnTo>
                    <a:pt x="484" y="399"/>
                  </a:lnTo>
                  <a:lnTo>
                    <a:pt x="470" y="433"/>
                  </a:lnTo>
                  <a:lnTo>
                    <a:pt x="464" y="461"/>
                  </a:lnTo>
                  <a:lnTo>
                    <a:pt x="459" y="481"/>
                  </a:lnTo>
                  <a:lnTo>
                    <a:pt x="453" y="532"/>
                  </a:lnTo>
                  <a:lnTo>
                    <a:pt x="444" y="579"/>
                  </a:lnTo>
                  <a:lnTo>
                    <a:pt x="433" y="623"/>
                  </a:lnTo>
                  <a:lnTo>
                    <a:pt x="424" y="662"/>
                  </a:lnTo>
                  <a:lnTo>
                    <a:pt x="415" y="693"/>
                  </a:lnTo>
                  <a:lnTo>
                    <a:pt x="404" y="723"/>
                  </a:lnTo>
                  <a:lnTo>
                    <a:pt x="395" y="739"/>
                  </a:lnTo>
                  <a:lnTo>
                    <a:pt x="388" y="748"/>
                  </a:lnTo>
                  <a:lnTo>
                    <a:pt x="382" y="753"/>
                  </a:lnTo>
                  <a:lnTo>
                    <a:pt x="377" y="753"/>
                  </a:lnTo>
                  <a:lnTo>
                    <a:pt x="371" y="751"/>
                  </a:lnTo>
                  <a:lnTo>
                    <a:pt x="366" y="748"/>
                  </a:lnTo>
                  <a:lnTo>
                    <a:pt x="362" y="744"/>
                  </a:lnTo>
                  <a:lnTo>
                    <a:pt x="360" y="737"/>
                  </a:lnTo>
                  <a:lnTo>
                    <a:pt x="357" y="730"/>
                  </a:lnTo>
                  <a:lnTo>
                    <a:pt x="357" y="725"/>
                  </a:lnTo>
                  <a:lnTo>
                    <a:pt x="360" y="705"/>
                  </a:lnTo>
                  <a:lnTo>
                    <a:pt x="364" y="675"/>
                  </a:lnTo>
                  <a:lnTo>
                    <a:pt x="373" y="641"/>
                  </a:lnTo>
                  <a:lnTo>
                    <a:pt x="384" y="600"/>
                  </a:lnTo>
                  <a:lnTo>
                    <a:pt x="395" y="559"/>
                  </a:lnTo>
                  <a:lnTo>
                    <a:pt x="406" y="516"/>
                  </a:lnTo>
                  <a:lnTo>
                    <a:pt x="417" y="477"/>
                  </a:lnTo>
                  <a:lnTo>
                    <a:pt x="419" y="465"/>
                  </a:lnTo>
                  <a:lnTo>
                    <a:pt x="422" y="452"/>
                  </a:lnTo>
                  <a:lnTo>
                    <a:pt x="424" y="429"/>
                  </a:lnTo>
                  <a:lnTo>
                    <a:pt x="424" y="395"/>
                  </a:lnTo>
                  <a:lnTo>
                    <a:pt x="424" y="360"/>
                  </a:lnTo>
                  <a:lnTo>
                    <a:pt x="422" y="326"/>
                  </a:lnTo>
                  <a:lnTo>
                    <a:pt x="417" y="290"/>
                  </a:lnTo>
                  <a:lnTo>
                    <a:pt x="408" y="253"/>
                  </a:lnTo>
                  <a:lnTo>
                    <a:pt x="397" y="217"/>
                  </a:lnTo>
                  <a:lnTo>
                    <a:pt x="382" y="182"/>
                  </a:lnTo>
                  <a:lnTo>
                    <a:pt x="362" y="155"/>
                  </a:lnTo>
                  <a:lnTo>
                    <a:pt x="337" y="130"/>
                  </a:lnTo>
                  <a:lnTo>
                    <a:pt x="304" y="109"/>
                  </a:lnTo>
                  <a:lnTo>
                    <a:pt x="266" y="98"/>
                  </a:lnTo>
                  <a:lnTo>
                    <a:pt x="220" y="93"/>
                  </a:lnTo>
                  <a:lnTo>
                    <a:pt x="182" y="96"/>
                  </a:lnTo>
                  <a:lnTo>
                    <a:pt x="147" y="107"/>
                  </a:lnTo>
                  <a:lnTo>
                    <a:pt x="111" y="121"/>
                  </a:lnTo>
                  <a:lnTo>
                    <a:pt x="80" y="144"/>
                  </a:lnTo>
                  <a:lnTo>
                    <a:pt x="56" y="169"/>
                  </a:lnTo>
                  <a:lnTo>
                    <a:pt x="40" y="201"/>
                  </a:lnTo>
                  <a:lnTo>
                    <a:pt x="36" y="210"/>
                  </a:lnTo>
                  <a:lnTo>
                    <a:pt x="33" y="214"/>
                  </a:lnTo>
                  <a:lnTo>
                    <a:pt x="29" y="219"/>
                  </a:lnTo>
                  <a:lnTo>
                    <a:pt x="25" y="221"/>
                  </a:lnTo>
                  <a:lnTo>
                    <a:pt x="20" y="221"/>
                  </a:lnTo>
                  <a:lnTo>
                    <a:pt x="16" y="221"/>
                  </a:lnTo>
                  <a:lnTo>
                    <a:pt x="13" y="221"/>
                  </a:lnTo>
                  <a:lnTo>
                    <a:pt x="9" y="219"/>
                  </a:lnTo>
                  <a:lnTo>
                    <a:pt x="5" y="219"/>
                  </a:lnTo>
                  <a:lnTo>
                    <a:pt x="2" y="217"/>
                  </a:lnTo>
                  <a:lnTo>
                    <a:pt x="0" y="212"/>
                  </a:lnTo>
                  <a:lnTo>
                    <a:pt x="0" y="208"/>
                  </a:lnTo>
                  <a:lnTo>
                    <a:pt x="0" y="201"/>
                  </a:lnTo>
                  <a:lnTo>
                    <a:pt x="5" y="182"/>
                  </a:lnTo>
                  <a:lnTo>
                    <a:pt x="16" y="160"/>
                  </a:lnTo>
                  <a:lnTo>
                    <a:pt x="31" y="130"/>
                  </a:lnTo>
                  <a:lnTo>
                    <a:pt x="51" y="98"/>
                  </a:lnTo>
                  <a:lnTo>
                    <a:pt x="82" y="68"/>
                  </a:lnTo>
                  <a:lnTo>
                    <a:pt x="109" y="43"/>
                  </a:lnTo>
                  <a:lnTo>
                    <a:pt x="147" y="23"/>
                  </a:lnTo>
                  <a:lnTo>
                    <a:pt x="189" y="7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2" name="Freeform 88"/>
            <p:cNvSpPr>
              <a:spLocks/>
            </p:cNvSpPr>
            <p:nvPr/>
          </p:nvSpPr>
          <p:spPr bwMode="auto">
            <a:xfrm>
              <a:off x="10986" y="3385"/>
              <a:ext cx="387" cy="532"/>
            </a:xfrm>
            <a:custGeom>
              <a:avLst/>
              <a:gdLst/>
              <a:ahLst/>
              <a:cxnLst>
                <a:cxn ang="0">
                  <a:pos x="227" y="5"/>
                </a:cxn>
                <a:cxn ang="0">
                  <a:pos x="309" y="30"/>
                </a:cxn>
                <a:cxn ang="0">
                  <a:pos x="367" y="82"/>
                </a:cxn>
                <a:cxn ang="0">
                  <a:pos x="387" y="160"/>
                </a:cxn>
                <a:cxn ang="0">
                  <a:pos x="367" y="233"/>
                </a:cxn>
                <a:cxn ang="0">
                  <a:pos x="318" y="290"/>
                </a:cxn>
                <a:cxn ang="0">
                  <a:pos x="251" y="340"/>
                </a:cxn>
                <a:cxn ang="0">
                  <a:pos x="147" y="415"/>
                </a:cxn>
                <a:cxn ang="0">
                  <a:pos x="249" y="457"/>
                </a:cxn>
                <a:cxn ang="0">
                  <a:pos x="280" y="457"/>
                </a:cxn>
                <a:cxn ang="0">
                  <a:pos x="320" y="454"/>
                </a:cxn>
                <a:cxn ang="0">
                  <a:pos x="340" y="438"/>
                </a:cxn>
                <a:cxn ang="0">
                  <a:pos x="351" y="395"/>
                </a:cxn>
                <a:cxn ang="0">
                  <a:pos x="387" y="379"/>
                </a:cxn>
                <a:cxn ang="0">
                  <a:pos x="360" y="532"/>
                </a:cxn>
                <a:cxn ang="0">
                  <a:pos x="0" y="509"/>
                </a:cxn>
                <a:cxn ang="0">
                  <a:pos x="0" y="502"/>
                </a:cxn>
                <a:cxn ang="0">
                  <a:pos x="3" y="500"/>
                </a:cxn>
                <a:cxn ang="0">
                  <a:pos x="198" y="331"/>
                </a:cxn>
                <a:cxn ang="0">
                  <a:pos x="260" y="267"/>
                </a:cxn>
                <a:cxn ang="0">
                  <a:pos x="298" y="196"/>
                </a:cxn>
                <a:cxn ang="0">
                  <a:pos x="298" y="123"/>
                </a:cxn>
                <a:cxn ang="0">
                  <a:pos x="262" y="66"/>
                </a:cxn>
                <a:cxn ang="0">
                  <a:pos x="200" y="37"/>
                </a:cxn>
                <a:cxn ang="0">
                  <a:pos x="127" y="39"/>
                </a:cxn>
                <a:cxn ang="0">
                  <a:pos x="65" y="71"/>
                </a:cxn>
                <a:cxn ang="0">
                  <a:pos x="63" y="101"/>
                </a:cxn>
                <a:cxn ang="0">
                  <a:pos x="85" y="123"/>
                </a:cxn>
                <a:cxn ang="0">
                  <a:pos x="85" y="162"/>
                </a:cxn>
                <a:cxn ang="0">
                  <a:pos x="60" y="187"/>
                </a:cxn>
                <a:cxn ang="0">
                  <a:pos x="34" y="190"/>
                </a:cxn>
                <a:cxn ang="0">
                  <a:pos x="12" y="176"/>
                </a:cxn>
                <a:cxn ang="0">
                  <a:pos x="0" y="142"/>
                </a:cxn>
                <a:cxn ang="0">
                  <a:pos x="23" y="69"/>
                </a:cxn>
                <a:cxn ang="0">
                  <a:pos x="87" y="19"/>
                </a:cxn>
                <a:cxn ang="0">
                  <a:pos x="180" y="0"/>
                </a:cxn>
              </a:cxnLst>
              <a:rect l="0" t="0" r="r" b="b"/>
              <a:pathLst>
                <a:path w="387" h="532">
                  <a:moveTo>
                    <a:pt x="180" y="0"/>
                  </a:moveTo>
                  <a:lnTo>
                    <a:pt x="227" y="5"/>
                  </a:lnTo>
                  <a:lnTo>
                    <a:pt x="271" y="14"/>
                  </a:lnTo>
                  <a:lnTo>
                    <a:pt x="309" y="30"/>
                  </a:lnTo>
                  <a:lnTo>
                    <a:pt x="342" y="53"/>
                  </a:lnTo>
                  <a:lnTo>
                    <a:pt x="367" y="82"/>
                  </a:lnTo>
                  <a:lnTo>
                    <a:pt x="382" y="119"/>
                  </a:lnTo>
                  <a:lnTo>
                    <a:pt x="387" y="160"/>
                  </a:lnTo>
                  <a:lnTo>
                    <a:pt x="382" y="199"/>
                  </a:lnTo>
                  <a:lnTo>
                    <a:pt x="367" y="233"/>
                  </a:lnTo>
                  <a:lnTo>
                    <a:pt x="344" y="263"/>
                  </a:lnTo>
                  <a:lnTo>
                    <a:pt x="318" y="290"/>
                  </a:lnTo>
                  <a:lnTo>
                    <a:pt x="284" y="315"/>
                  </a:lnTo>
                  <a:lnTo>
                    <a:pt x="251" y="340"/>
                  </a:lnTo>
                  <a:lnTo>
                    <a:pt x="200" y="377"/>
                  </a:lnTo>
                  <a:lnTo>
                    <a:pt x="147" y="415"/>
                  </a:lnTo>
                  <a:lnTo>
                    <a:pt x="94" y="457"/>
                  </a:lnTo>
                  <a:lnTo>
                    <a:pt x="249" y="457"/>
                  </a:lnTo>
                  <a:lnTo>
                    <a:pt x="260" y="457"/>
                  </a:lnTo>
                  <a:lnTo>
                    <a:pt x="280" y="457"/>
                  </a:lnTo>
                  <a:lnTo>
                    <a:pt x="302" y="454"/>
                  </a:lnTo>
                  <a:lnTo>
                    <a:pt x="320" y="454"/>
                  </a:lnTo>
                  <a:lnTo>
                    <a:pt x="331" y="450"/>
                  </a:lnTo>
                  <a:lnTo>
                    <a:pt x="340" y="438"/>
                  </a:lnTo>
                  <a:lnTo>
                    <a:pt x="347" y="418"/>
                  </a:lnTo>
                  <a:lnTo>
                    <a:pt x="351" y="395"/>
                  </a:lnTo>
                  <a:lnTo>
                    <a:pt x="353" y="379"/>
                  </a:lnTo>
                  <a:lnTo>
                    <a:pt x="387" y="379"/>
                  </a:lnTo>
                  <a:lnTo>
                    <a:pt x="387" y="379"/>
                  </a:lnTo>
                  <a:lnTo>
                    <a:pt x="360" y="532"/>
                  </a:lnTo>
                  <a:lnTo>
                    <a:pt x="0" y="532"/>
                  </a:lnTo>
                  <a:lnTo>
                    <a:pt x="0" y="509"/>
                  </a:lnTo>
                  <a:lnTo>
                    <a:pt x="0" y="507"/>
                  </a:lnTo>
                  <a:lnTo>
                    <a:pt x="0" y="502"/>
                  </a:lnTo>
                  <a:lnTo>
                    <a:pt x="0" y="502"/>
                  </a:lnTo>
                  <a:lnTo>
                    <a:pt x="3" y="500"/>
                  </a:lnTo>
                  <a:lnTo>
                    <a:pt x="7" y="498"/>
                  </a:lnTo>
                  <a:lnTo>
                    <a:pt x="198" y="331"/>
                  </a:lnTo>
                  <a:lnTo>
                    <a:pt x="231" y="299"/>
                  </a:lnTo>
                  <a:lnTo>
                    <a:pt x="260" y="267"/>
                  </a:lnTo>
                  <a:lnTo>
                    <a:pt x="282" y="233"/>
                  </a:lnTo>
                  <a:lnTo>
                    <a:pt x="298" y="196"/>
                  </a:lnTo>
                  <a:lnTo>
                    <a:pt x="302" y="160"/>
                  </a:lnTo>
                  <a:lnTo>
                    <a:pt x="298" y="123"/>
                  </a:lnTo>
                  <a:lnTo>
                    <a:pt x="284" y="92"/>
                  </a:lnTo>
                  <a:lnTo>
                    <a:pt x="262" y="66"/>
                  </a:lnTo>
                  <a:lnTo>
                    <a:pt x="233" y="48"/>
                  </a:lnTo>
                  <a:lnTo>
                    <a:pt x="200" y="37"/>
                  </a:lnTo>
                  <a:lnTo>
                    <a:pt x="162" y="34"/>
                  </a:lnTo>
                  <a:lnTo>
                    <a:pt x="127" y="39"/>
                  </a:lnTo>
                  <a:lnTo>
                    <a:pt x="94" y="50"/>
                  </a:lnTo>
                  <a:lnTo>
                    <a:pt x="65" y="71"/>
                  </a:lnTo>
                  <a:lnTo>
                    <a:pt x="45" y="96"/>
                  </a:lnTo>
                  <a:lnTo>
                    <a:pt x="63" y="101"/>
                  </a:lnTo>
                  <a:lnTo>
                    <a:pt x="76" y="110"/>
                  </a:lnTo>
                  <a:lnTo>
                    <a:pt x="85" y="123"/>
                  </a:lnTo>
                  <a:lnTo>
                    <a:pt x="89" y="142"/>
                  </a:lnTo>
                  <a:lnTo>
                    <a:pt x="85" y="162"/>
                  </a:lnTo>
                  <a:lnTo>
                    <a:pt x="74" y="178"/>
                  </a:lnTo>
                  <a:lnTo>
                    <a:pt x="60" y="187"/>
                  </a:lnTo>
                  <a:lnTo>
                    <a:pt x="45" y="190"/>
                  </a:lnTo>
                  <a:lnTo>
                    <a:pt x="34" y="190"/>
                  </a:lnTo>
                  <a:lnTo>
                    <a:pt x="23" y="185"/>
                  </a:lnTo>
                  <a:lnTo>
                    <a:pt x="12" y="176"/>
                  </a:lnTo>
                  <a:lnTo>
                    <a:pt x="3" y="162"/>
                  </a:lnTo>
                  <a:lnTo>
                    <a:pt x="0" y="142"/>
                  </a:lnTo>
                  <a:lnTo>
                    <a:pt x="5" y="103"/>
                  </a:lnTo>
                  <a:lnTo>
                    <a:pt x="23" y="69"/>
                  </a:lnTo>
                  <a:lnTo>
                    <a:pt x="52" y="41"/>
                  </a:lnTo>
                  <a:lnTo>
                    <a:pt x="87" y="19"/>
                  </a:lnTo>
                  <a:lnTo>
                    <a:pt x="131" y="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117" name="Freeform 93"/>
          <p:cNvSpPr>
            <a:spLocks noChangeAspect="1"/>
          </p:cNvSpPr>
          <p:nvPr>
            <p:custDataLst>
              <p:tags r:id="rId8"/>
            </p:custDataLst>
          </p:nvPr>
        </p:nvSpPr>
        <p:spPr bwMode="auto">
          <a:xfrm>
            <a:off x="4419600" y="4267200"/>
            <a:ext cx="398639" cy="381000"/>
          </a:xfrm>
          <a:custGeom>
            <a:avLst/>
            <a:gdLst/>
            <a:ahLst/>
            <a:cxnLst>
              <a:cxn ang="0">
                <a:pos x="1143" y="92"/>
              </a:cxn>
              <a:cxn ang="0">
                <a:pos x="1319" y="364"/>
              </a:cxn>
              <a:cxn ang="0">
                <a:pos x="1286" y="576"/>
              </a:cxn>
              <a:cxn ang="0">
                <a:pos x="1112" y="953"/>
              </a:cxn>
              <a:cxn ang="0">
                <a:pos x="923" y="1482"/>
              </a:cxn>
              <a:cxn ang="0">
                <a:pos x="893" y="1842"/>
              </a:cxn>
              <a:cxn ang="0">
                <a:pos x="976" y="2047"/>
              </a:cxn>
              <a:cxn ang="0">
                <a:pos x="1213" y="2157"/>
              </a:cxn>
              <a:cxn ang="0">
                <a:pos x="1596" y="2078"/>
              </a:cxn>
              <a:cxn ang="0">
                <a:pos x="1854" y="1883"/>
              </a:cxn>
              <a:cxn ang="0">
                <a:pos x="1964" y="1746"/>
              </a:cxn>
              <a:cxn ang="0">
                <a:pos x="2051" y="1443"/>
              </a:cxn>
              <a:cxn ang="0">
                <a:pos x="2199" y="948"/>
              </a:cxn>
              <a:cxn ang="0">
                <a:pos x="2352" y="451"/>
              </a:cxn>
              <a:cxn ang="0">
                <a:pos x="2466" y="142"/>
              </a:cxn>
              <a:cxn ang="0">
                <a:pos x="2610" y="61"/>
              </a:cxn>
              <a:cxn ang="0">
                <a:pos x="2753" y="71"/>
              </a:cxn>
              <a:cxn ang="0">
                <a:pos x="2844" y="199"/>
              </a:cxn>
              <a:cxn ang="0">
                <a:pos x="2793" y="373"/>
              </a:cxn>
              <a:cxn ang="0">
                <a:pos x="2734" y="577"/>
              </a:cxn>
              <a:cxn ang="0">
                <a:pos x="2657" y="815"/>
              </a:cxn>
              <a:cxn ang="0">
                <a:pos x="2418" y="1597"/>
              </a:cxn>
              <a:cxn ang="0">
                <a:pos x="2355" y="1900"/>
              </a:cxn>
              <a:cxn ang="0">
                <a:pos x="2407" y="2116"/>
              </a:cxn>
              <a:cxn ang="0">
                <a:pos x="2618" y="2146"/>
              </a:cxn>
              <a:cxn ang="0">
                <a:pos x="2834" y="1953"/>
              </a:cxn>
              <a:cxn ang="0">
                <a:pos x="2970" y="1633"/>
              </a:cxn>
              <a:cxn ang="0">
                <a:pos x="3047" y="1454"/>
              </a:cxn>
              <a:cxn ang="0">
                <a:pos x="3138" y="1457"/>
              </a:cxn>
              <a:cxn ang="0">
                <a:pos x="3156" y="1527"/>
              </a:cxn>
              <a:cxn ang="0">
                <a:pos x="3089" y="1734"/>
              </a:cxn>
              <a:cxn ang="0">
                <a:pos x="2981" y="1993"/>
              </a:cxn>
              <a:cxn ang="0">
                <a:pos x="2755" y="2213"/>
              </a:cxn>
              <a:cxn ang="0">
                <a:pos x="2398" y="2258"/>
              </a:cxn>
              <a:cxn ang="0">
                <a:pos x="2053" y="2069"/>
              </a:cxn>
              <a:cxn ang="0">
                <a:pos x="1911" y="1997"/>
              </a:cxn>
              <a:cxn ang="0">
                <a:pos x="1657" y="2177"/>
              </a:cxn>
              <a:cxn ang="0">
                <a:pos x="1244" y="2269"/>
              </a:cxn>
              <a:cxn ang="0">
                <a:pos x="933" y="2227"/>
              </a:cxn>
              <a:cxn ang="0">
                <a:pos x="656" y="2078"/>
              </a:cxn>
              <a:cxn ang="0">
                <a:pos x="502" y="1786"/>
              </a:cxn>
              <a:cxn ang="0">
                <a:pos x="540" y="1376"/>
              </a:cxn>
              <a:cxn ang="0">
                <a:pos x="757" y="817"/>
              </a:cxn>
              <a:cxn ang="0">
                <a:pos x="923" y="443"/>
              </a:cxn>
              <a:cxn ang="0">
                <a:pos x="940" y="189"/>
              </a:cxn>
              <a:cxn ang="0">
                <a:pos x="841" y="113"/>
              </a:cxn>
              <a:cxn ang="0">
                <a:pos x="612" y="152"/>
              </a:cxn>
              <a:cxn ang="0">
                <a:pos x="312" y="437"/>
              </a:cxn>
              <a:cxn ang="0">
                <a:pos x="146" y="794"/>
              </a:cxn>
              <a:cxn ang="0">
                <a:pos x="63" y="819"/>
              </a:cxn>
              <a:cxn ang="0">
                <a:pos x="0" y="772"/>
              </a:cxn>
              <a:cxn ang="0">
                <a:pos x="49" y="623"/>
              </a:cxn>
              <a:cxn ang="0">
                <a:pos x="204" y="348"/>
              </a:cxn>
              <a:cxn ang="0">
                <a:pos x="479" y="92"/>
              </a:cxn>
            </a:cxnLst>
            <a:rect l="0" t="0" r="r" b="b"/>
            <a:pathLst>
              <a:path w="3164" h="2269">
                <a:moveTo>
                  <a:pt x="820" y="0"/>
                </a:moveTo>
                <a:lnTo>
                  <a:pt x="883" y="3"/>
                </a:lnTo>
                <a:lnTo>
                  <a:pt x="942" y="12"/>
                </a:lnTo>
                <a:lnTo>
                  <a:pt x="998" y="25"/>
                </a:lnTo>
                <a:lnTo>
                  <a:pt x="1050" y="43"/>
                </a:lnTo>
                <a:lnTo>
                  <a:pt x="1099" y="65"/>
                </a:lnTo>
                <a:lnTo>
                  <a:pt x="1143" y="92"/>
                </a:lnTo>
                <a:lnTo>
                  <a:pt x="1183" y="123"/>
                </a:lnTo>
                <a:lnTo>
                  <a:pt x="1218" y="156"/>
                </a:lnTo>
                <a:lnTo>
                  <a:pt x="1249" y="192"/>
                </a:lnTo>
                <a:lnTo>
                  <a:pt x="1274" y="232"/>
                </a:lnTo>
                <a:lnTo>
                  <a:pt x="1295" y="274"/>
                </a:lnTo>
                <a:lnTo>
                  <a:pt x="1310" y="318"/>
                </a:lnTo>
                <a:lnTo>
                  <a:pt x="1319" y="364"/>
                </a:lnTo>
                <a:lnTo>
                  <a:pt x="1321" y="411"/>
                </a:lnTo>
                <a:lnTo>
                  <a:pt x="1321" y="437"/>
                </a:lnTo>
                <a:lnTo>
                  <a:pt x="1319" y="465"/>
                </a:lnTo>
                <a:lnTo>
                  <a:pt x="1314" y="492"/>
                </a:lnTo>
                <a:lnTo>
                  <a:pt x="1307" y="519"/>
                </a:lnTo>
                <a:lnTo>
                  <a:pt x="1298" y="546"/>
                </a:lnTo>
                <a:lnTo>
                  <a:pt x="1286" y="576"/>
                </a:lnTo>
                <a:lnTo>
                  <a:pt x="1273" y="608"/>
                </a:lnTo>
                <a:lnTo>
                  <a:pt x="1256" y="644"/>
                </a:lnTo>
                <a:lnTo>
                  <a:pt x="1238" y="682"/>
                </a:lnTo>
                <a:lnTo>
                  <a:pt x="1215" y="725"/>
                </a:lnTo>
                <a:lnTo>
                  <a:pt x="1180" y="800"/>
                </a:lnTo>
                <a:lnTo>
                  <a:pt x="1146" y="876"/>
                </a:lnTo>
                <a:lnTo>
                  <a:pt x="1112" y="953"/>
                </a:lnTo>
                <a:lnTo>
                  <a:pt x="1079" y="1030"/>
                </a:lnTo>
                <a:lnTo>
                  <a:pt x="1048" y="1107"/>
                </a:lnTo>
                <a:lnTo>
                  <a:pt x="1018" y="1184"/>
                </a:lnTo>
                <a:lnTo>
                  <a:pt x="990" y="1261"/>
                </a:lnTo>
                <a:lnTo>
                  <a:pt x="965" y="1335"/>
                </a:lnTo>
                <a:lnTo>
                  <a:pt x="943" y="1410"/>
                </a:lnTo>
                <a:lnTo>
                  <a:pt x="923" y="1482"/>
                </a:lnTo>
                <a:lnTo>
                  <a:pt x="909" y="1552"/>
                </a:lnTo>
                <a:lnTo>
                  <a:pt x="897" y="1621"/>
                </a:lnTo>
                <a:lnTo>
                  <a:pt x="889" y="1686"/>
                </a:lnTo>
                <a:lnTo>
                  <a:pt x="887" y="1749"/>
                </a:lnTo>
                <a:lnTo>
                  <a:pt x="888" y="1779"/>
                </a:lnTo>
                <a:lnTo>
                  <a:pt x="889" y="1810"/>
                </a:lnTo>
                <a:lnTo>
                  <a:pt x="893" y="1842"/>
                </a:lnTo>
                <a:lnTo>
                  <a:pt x="899" y="1873"/>
                </a:lnTo>
                <a:lnTo>
                  <a:pt x="905" y="1904"/>
                </a:lnTo>
                <a:lnTo>
                  <a:pt x="914" y="1935"/>
                </a:lnTo>
                <a:lnTo>
                  <a:pt x="926" y="1965"/>
                </a:lnTo>
                <a:lnTo>
                  <a:pt x="939" y="1994"/>
                </a:lnTo>
                <a:lnTo>
                  <a:pt x="956" y="2022"/>
                </a:lnTo>
                <a:lnTo>
                  <a:pt x="976" y="2047"/>
                </a:lnTo>
                <a:lnTo>
                  <a:pt x="998" y="2071"/>
                </a:lnTo>
                <a:lnTo>
                  <a:pt x="1024" y="2092"/>
                </a:lnTo>
                <a:lnTo>
                  <a:pt x="1054" y="2112"/>
                </a:lnTo>
                <a:lnTo>
                  <a:pt x="1088" y="2128"/>
                </a:lnTo>
                <a:lnTo>
                  <a:pt x="1125" y="2140"/>
                </a:lnTo>
                <a:lnTo>
                  <a:pt x="1167" y="2150"/>
                </a:lnTo>
                <a:lnTo>
                  <a:pt x="1213" y="2157"/>
                </a:lnTo>
                <a:lnTo>
                  <a:pt x="1264" y="2159"/>
                </a:lnTo>
                <a:lnTo>
                  <a:pt x="1325" y="2155"/>
                </a:lnTo>
                <a:lnTo>
                  <a:pt x="1386" y="2148"/>
                </a:lnTo>
                <a:lnTo>
                  <a:pt x="1442" y="2136"/>
                </a:lnTo>
                <a:lnTo>
                  <a:pt x="1496" y="2120"/>
                </a:lnTo>
                <a:lnTo>
                  <a:pt x="1548" y="2101"/>
                </a:lnTo>
                <a:lnTo>
                  <a:pt x="1596" y="2078"/>
                </a:lnTo>
                <a:lnTo>
                  <a:pt x="1641" y="2054"/>
                </a:lnTo>
                <a:lnTo>
                  <a:pt x="1684" y="2027"/>
                </a:lnTo>
                <a:lnTo>
                  <a:pt x="1725" y="1998"/>
                </a:lnTo>
                <a:lnTo>
                  <a:pt x="1761" y="1969"/>
                </a:lnTo>
                <a:lnTo>
                  <a:pt x="1796" y="1941"/>
                </a:lnTo>
                <a:lnTo>
                  <a:pt x="1827" y="1912"/>
                </a:lnTo>
                <a:lnTo>
                  <a:pt x="1854" y="1883"/>
                </a:lnTo>
                <a:lnTo>
                  <a:pt x="1879" y="1856"/>
                </a:lnTo>
                <a:lnTo>
                  <a:pt x="1902" y="1830"/>
                </a:lnTo>
                <a:lnTo>
                  <a:pt x="1921" y="1807"/>
                </a:lnTo>
                <a:lnTo>
                  <a:pt x="1937" y="1787"/>
                </a:lnTo>
                <a:lnTo>
                  <a:pt x="1949" y="1768"/>
                </a:lnTo>
                <a:lnTo>
                  <a:pt x="1958" y="1756"/>
                </a:lnTo>
                <a:lnTo>
                  <a:pt x="1964" y="1746"/>
                </a:lnTo>
                <a:lnTo>
                  <a:pt x="1967" y="1741"/>
                </a:lnTo>
                <a:lnTo>
                  <a:pt x="1978" y="1704"/>
                </a:lnTo>
                <a:lnTo>
                  <a:pt x="1989" y="1662"/>
                </a:lnTo>
                <a:lnTo>
                  <a:pt x="2002" y="1614"/>
                </a:lnTo>
                <a:lnTo>
                  <a:pt x="2017" y="1562"/>
                </a:lnTo>
                <a:lnTo>
                  <a:pt x="2034" y="1504"/>
                </a:lnTo>
                <a:lnTo>
                  <a:pt x="2051" y="1443"/>
                </a:lnTo>
                <a:lnTo>
                  <a:pt x="2069" y="1379"/>
                </a:lnTo>
                <a:lnTo>
                  <a:pt x="2090" y="1312"/>
                </a:lnTo>
                <a:lnTo>
                  <a:pt x="2111" y="1242"/>
                </a:lnTo>
                <a:lnTo>
                  <a:pt x="2132" y="1171"/>
                </a:lnTo>
                <a:lnTo>
                  <a:pt x="2154" y="1098"/>
                </a:lnTo>
                <a:lnTo>
                  <a:pt x="2177" y="1023"/>
                </a:lnTo>
                <a:lnTo>
                  <a:pt x="2199" y="948"/>
                </a:lnTo>
                <a:lnTo>
                  <a:pt x="2222" y="874"/>
                </a:lnTo>
                <a:lnTo>
                  <a:pt x="2245" y="800"/>
                </a:lnTo>
                <a:lnTo>
                  <a:pt x="2267" y="726"/>
                </a:lnTo>
                <a:lnTo>
                  <a:pt x="2289" y="654"/>
                </a:lnTo>
                <a:lnTo>
                  <a:pt x="2311" y="584"/>
                </a:lnTo>
                <a:lnTo>
                  <a:pt x="2332" y="515"/>
                </a:lnTo>
                <a:lnTo>
                  <a:pt x="2352" y="451"/>
                </a:lnTo>
                <a:lnTo>
                  <a:pt x="2372" y="389"/>
                </a:lnTo>
                <a:lnTo>
                  <a:pt x="2390" y="331"/>
                </a:lnTo>
                <a:lnTo>
                  <a:pt x="2406" y="278"/>
                </a:lnTo>
                <a:lnTo>
                  <a:pt x="2421" y="229"/>
                </a:lnTo>
                <a:lnTo>
                  <a:pt x="2433" y="196"/>
                </a:lnTo>
                <a:lnTo>
                  <a:pt x="2449" y="167"/>
                </a:lnTo>
                <a:lnTo>
                  <a:pt x="2466" y="142"/>
                </a:lnTo>
                <a:lnTo>
                  <a:pt x="2486" y="122"/>
                </a:lnTo>
                <a:lnTo>
                  <a:pt x="2507" y="105"/>
                </a:lnTo>
                <a:lnTo>
                  <a:pt x="2528" y="91"/>
                </a:lnTo>
                <a:lnTo>
                  <a:pt x="2550" y="80"/>
                </a:lnTo>
                <a:lnTo>
                  <a:pt x="2571" y="72"/>
                </a:lnTo>
                <a:lnTo>
                  <a:pt x="2592" y="65"/>
                </a:lnTo>
                <a:lnTo>
                  <a:pt x="2610" y="61"/>
                </a:lnTo>
                <a:lnTo>
                  <a:pt x="2628" y="58"/>
                </a:lnTo>
                <a:lnTo>
                  <a:pt x="2643" y="57"/>
                </a:lnTo>
                <a:lnTo>
                  <a:pt x="2655" y="56"/>
                </a:lnTo>
                <a:lnTo>
                  <a:pt x="2662" y="56"/>
                </a:lnTo>
                <a:lnTo>
                  <a:pt x="2694" y="57"/>
                </a:lnTo>
                <a:lnTo>
                  <a:pt x="2724" y="62"/>
                </a:lnTo>
                <a:lnTo>
                  <a:pt x="2753" y="71"/>
                </a:lnTo>
                <a:lnTo>
                  <a:pt x="2779" y="82"/>
                </a:lnTo>
                <a:lnTo>
                  <a:pt x="2801" y="97"/>
                </a:lnTo>
                <a:lnTo>
                  <a:pt x="2820" y="117"/>
                </a:lnTo>
                <a:lnTo>
                  <a:pt x="2834" y="138"/>
                </a:lnTo>
                <a:lnTo>
                  <a:pt x="2842" y="161"/>
                </a:lnTo>
                <a:lnTo>
                  <a:pt x="2846" y="189"/>
                </a:lnTo>
                <a:lnTo>
                  <a:pt x="2844" y="199"/>
                </a:lnTo>
                <a:lnTo>
                  <a:pt x="2842" y="215"/>
                </a:lnTo>
                <a:lnTo>
                  <a:pt x="2837" y="234"/>
                </a:lnTo>
                <a:lnTo>
                  <a:pt x="2830" y="257"/>
                </a:lnTo>
                <a:lnTo>
                  <a:pt x="2822" y="283"/>
                </a:lnTo>
                <a:lnTo>
                  <a:pt x="2813" y="311"/>
                </a:lnTo>
                <a:lnTo>
                  <a:pt x="2804" y="342"/>
                </a:lnTo>
                <a:lnTo>
                  <a:pt x="2793" y="373"/>
                </a:lnTo>
                <a:lnTo>
                  <a:pt x="2784" y="405"/>
                </a:lnTo>
                <a:lnTo>
                  <a:pt x="2774" y="438"/>
                </a:lnTo>
                <a:lnTo>
                  <a:pt x="2765" y="469"/>
                </a:lnTo>
                <a:lnTo>
                  <a:pt x="2757" y="499"/>
                </a:lnTo>
                <a:lnTo>
                  <a:pt x="2749" y="528"/>
                </a:lnTo>
                <a:lnTo>
                  <a:pt x="2742" y="551"/>
                </a:lnTo>
                <a:lnTo>
                  <a:pt x="2734" y="577"/>
                </a:lnTo>
                <a:lnTo>
                  <a:pt x="2725" y="608"/>
                </a:lnTo>
                <a:lnTo>
                  <a:pt x="2713" y="642"/>
                </a:lnTo>
                <a:lnTo>
                  <a:pt x="2702" y="677"/>
                </a:lnTo>
                <a:lnTo>
                  <a:pt x="2690" y="713"/>
                </a:lnTo>
                <a:lnTo>
                  <a:pt x="2678" y="748"/>
                </a:lnTo>
                <a:lnTo>
                  <a:pt x="2668" y="783"/>
                </a:lnTo>
                <a:lnTo>
                  <a:pt x="2657" y="815"/>
                </a:lnTo>
                <a:lnTo>
                  <a:pt x="2649" y="843"/>
                </a:lnTo>
                <a:lnTo>
                  <a:pt x="2643" y="867"/>
                </a:lnTo>
                <a:lnTo>
                  <a:pt x="2470" y="1410"/>
                </a:lnTo>
                <a:lnTo>
                  <a:pt x="2457" y="1455"/>
                </a:lnTo>
                <a:lnTo>
                  <a:pt x="2444" y="1501"/>
                </a:lnTo>
                <a:lnTo>
                  <a:pt x="2431" y="1549"/>
                </a:lnTo>
                <a:lnTo>
                  <a:pt x="2418" y="1597"/>
                </a:lnTo>
                <a:lnTo>
                  <a:pt x="2406" y="1645"/>
                </a:lnTo>
                <a:lnTo>
                  <a:pt x="2394" y="1694"/>
                </a:lnTo>
                <a:lnTo>
                  <a:pt x="2382" y="1741"/>
                </a:lnTo>
                <a:lnTo>
                  <a:pt x="2373" y="1784"/>
                </a:lnTo>
                <a:lnTo>
                  <a:pt x="2365" y="1826"/>
                </a:lnTo>
                <a:lnTo>
                  <a:pt x="2359" y="1865"/>
                </a:lnTo>
                <a:lnTo>
                  <a:pt x="2355" y="1900"/>
                </a:lnTo>
                <a:lnTo>
                  <a:pt x="2353" y="1930"/>
                </a:lnTo>
                <a:lnTo>
                  <a:pt x="2355" y="1973"/>
                </a:lnTo>
                <a:lnTo>
                  <a:pt x="2360" y="2010"/>
                </a:lnTo>
                <a:lnTo>
                  <a:pt x="2366" y="2043"/>
                </a:lnTo>
                <a:lnTo>
                  <a:pt x="2377" y="2071"/>
                </a:lnTo>
                <a:lnTo>
                  <a:pt x="2390" y="2096"/>
                </a:lnTo>
                <a:lnTo>
                  <a:pt x="2407" y="2116"/>
                </a:lnTo>
                <a:lnTo>
                  <a:pt x="2427" y="2131"/>
                </a:lnTo>
                <a:lnTo>
                  <a:pt x="2449" y="2144"/>
                </a:lnTo>
                <a:lnTo>
                  <a:pt x="2475" y="2151"/>
                </a:lnTo>
                <a:lnTo>
                  <a:pt x="2504" y="2157"/>
                </a:lnTo>
                <a:lnTo>
                  <a:pt x="2537" y="2159"/>
                </a:lnTo>
                <a:lnTo>
                  <a:pt x="2579" y="2155"/>
                </a:lnTo>
                <a:lnTo>
                  <a:pt x="2618" y="2146"/>
                </a:lnTo>
                <a:lnTo>
                  <a:pt x="2656" y="2132"/>
                </a:lnTo>
                <a:lnTo>
                  <a:pt x="2690" y="2113"/>
                </a:lnTo>
                <a:lnTo>
                  <a:pt x="2723" y="2088"/>
                </a:lnTo>
                <a:lnTo>
                  <a:pt x="2754" y="2060"/>
                </a:lnTo>
                <a:lnTo>
                  <a:pt x="2782" y="2027"/>
                </a:lnTo>
                <a:lnTo>
                  <a:pt x="2809" y="1992"/>
                </a:lnTo>
                <a:lnTo>
                  <a:pt x="2834" y="1953"/>
                </a:lnTo>
                <a:lnTo>
                  <a:pt x="2858" y="1912"/>
                </a:lnTo>
                <a:lnTo>
                  <a:pt x="2878" y="1869"/>
                </a:lnTo>
                <a:lnTo>
                  <a:pt x="2899" y="1823"/>
                </a:lnTo>
                <a:lnTo>
                  <a:pt x="2919" y="1777"/>
                </a:lnTo>
                <a:lnTo>
                  <a:pt x="2936" y="1729"/>
                </a:lnTo>
                <a:lnTo>
                  <a:pt x="2953" y="1681"/>
                </a:lnTo>
                <a:lnTo>
                  <a:pt x="2970" y="1633"/>
                </a:lnTo>
                <a:lnTo>
                  <a:pt x="2985" y="1583"/>
                </a:lnTo>
                <a:lnTo>
                  <a:pt x="3000" y="1536"/>
                </a:lnTo>
                <a:lnTo>
                  <a:pt x="3008" y="1509"/>
                </a:lnTo>
                <a:lnTo>
                  <a:pt x="3016" y="1488"/>
                </a:lnTo>
                <a:lnTo>
                  <a:pt x="3024" y="1472"/>
                </a:lnTo>
                <a:lnTo>
                  <a:pt x="3034" y="1462"/>
                </a:lnTo>
                <a:lnTo>
                  <a:pt x="3047" y="1454"/>
                </a:lnTo>
                <a:lnTo>
                  <a:pt x="3064" y="1451"/>
                </a:lnTo>
                <a:lnTo>
                  <a:pt x="3087" y="1450"/>
                </a:lnTo>
                <a:lnTo>
                  <a:pt x="3095" y="1450"/>
                </a:lnTo>
                <a:lnTo>
                  <a:pt x="3105" y="1450"/>
                </a:lnTo>
                <a:lnTo>
                  <a:pt x="3115" y="1451"/>
                </a:lnTo>
                <a:lnTo>
                  <a:pt x="3127" y="1454"/>
                </a:lnTo>
                <a:lnTo>
                  <a:pt x="3138" y="1457"/>
                </a:lnTo>
                <a:lnTo>
                  <a:pt x="3148" y="1464"/>
                </a:lnTo>
                <a:lnTo>
                  <a:pt x="3156" y="1472"/>
                </a:lnTo>
                <a:lnTo>
                  <a:pt x="3163" y="1483"/>
                </a:lnTo>
                <a:lnTo>
                  <a:pt x="3164" y="1497"/>
                </a:lnTo>
                <a:lnTo>
                  <a:pt x="3163" y="1501"/>
                </a:lnTo>
                <a:lnTo>
                  <a:pt x="3160" y="1511"/>
                </a:lnTo>
                <a:lnTo>
                  <a:pt x="3156" y="1527"/>
                </a:lnTo>
                <a:lnTo>
                  <a:pt x="3151" y="1546"/>
                </a:lnTo>
                <a:lnTo>
                  <a:pt x="3143" y="1571"/>
                </a:lnTo>
                <a:lnTo>
                  <a:pt x="3135" y="1598"/>
                </a:lnTo>
                <a:lnTo>
                  <a:pt x="3125" y="1629"/>
                </a:lnTo>
                <a:lnTo>
                  <a:pt x="3114" y="1663"/>
                </a:lnTo>
                <a:lnTo>
                  <a:pt x="3102" y="1698"/>
                </a:lnTo>
                <a:lnTo>
                  <a:pt x="3089" y="1734"/>
                </a:lnTo>
                <a:lnTo>
                  <a:pt x="3076" y="1773"/>
                </a:lnTo>
                <a:lnTo>
                  <a:pt x="3062" y="1811"/>
                </a:lnTo>
                <a:lnTo>
                  <a:pt x="3046" y="1850"/>
                </a:lnTo>
                <a:lnTo>
                  <a:pt x="3030" y="1887"/>
                </a:lnTo>
                <a:lnTo>
                  <a:pt x="3015" y="1925"/>
                </a:lnTo>
                <a:lnTo>
                  <a:pt x="2998" y="1960"/>
                </a:lnTo>
                <a:lnTo>
                  <a:pt x="2981" y="1993"/>
                </a:lnTo>
                <a:lnTo>
                  <a:pt x="2953" y="2031"/>
                </a:lnTo>
                <a:lnTo>
                  <a:pt x="2926" y="2068"/>
                </a:lnTo>
                <a:lnTo>
                  <a:pt x="2895" y="2102"/>
                </a:lnTo>
                <a:lnTo>
                  <a:pt x="2863" y="2134"/>
                </a:lnTo>
                <a:lnTo>
                  <a:pt x="2830" y="2164"/>
                </a:lnTo>
                <a:lnTo>
                  <a:pt x="2793" y="2190"/>
                </a:lnTo>
                <a:lnTo>
                  <a:pt x="2755" y="2213"/>
                </a:lnTo>
                <a:lnTo>
                  <a:pt x="2716" y="2232"/>
                </a:lnTo>
                <a:lnTo>
                  <a:pt x="2673" y="2247"/>
                </a:lnTo>
                <a:lnTo>
                  <a:pt x="2627" y="2259"/>
                </a:lnTo>
                <a:lnTo>
                  <a:pt x="2579" y="2267"/>
                </a:lnTo>
                <a:lnTo>
                  <a:pt x="2528" y="2269"/>
                </a:lnTo>
                <a:lnTo>
                  <a:pt x="2461" y="2266"/>
                </a:lnTo>
                <a:lnTo>
                  <a:pt x="2398" y="2258"/>
                </a:lnTo>
                <a:lnTo>
                  <a:pt x="2338" y="2244"/>
                </a:lnTo>
                <a:lnTo>
                  <a:pt x="2280" y="2226"/>
                </a:lnTo>
                <a:lnTo>
                  <a:pt x="2226" y="2204"/>
                </a:lnTo>
                <a:lnTo>
                  <a:pt x="2177" y="2176"/>
                </a:lnTo>
                <a:lnTo>
                  <a:pt x="2131" y="2145"/>
                </a:lnTo>
                <a:lnTo>
                  <a:pt x="2090" y="2108"/>
                </a:lnTo>
                <a:lnTo>
                  <a:pt x="2053" y="2069"/>
                </a:lnTo>
                <a:lnTo>
                  <a:pt x="2023" y="2026"/>
                </a:lnTo>
                <a:lnTo>
                  <a:pt x="1997" y="1979"/>
                </a:lnTo>
                <a:lnTo>
                  <a:pt x="1978" y="1930"/>
                </a:lnTo>
                <a:lnTo>
                  <a:pt x="1978" y="1930"/>
                </a:lnTo>
                <a:lnTo>
                  <a:pt x="1958" y="1950"/>
                </a:lnTo>
                <a:lnTo>
                  <a:pt x="1936" y="1973"/>
                </a:lnTo>
                <a:lnTo>
                  <a:pt x="1911" y="1997"/>
                </a:lnTo>
                <a:lnTo>
                  <a:pt x="1882" y="2023"/>
                </a:lnTo>
                <a:lnTo>
                  <a:pt x="1852" y="2049"/>
                </a:lnTo>
                <a:lnTo>
                  <a:pt x="1819" y="2075"/>
                </a:lnTo>
                <a:lnTo>
                  <a:pt x="1782" y="2102"/>
                </a:lnTo>
                <a:lnTo>
                  <a:pt x="1744" y="2128"/>
                </a:lnTo>
                <a:lnTo>
                  <a:pt x="1701" y="2153"/>
                </a:lnTo>
                <a:lnTo>
                  <a:pt x="1657" y="2177"/>
                </a:lnTo>
                <a:lnTo>
                  <a:pt x="1608" y="2198"/>
                </a:lnTo>
                <a:lnTo>
                  <a:pt x="1556" y="2219"/>
                </a:lnTo>
                <a:lnTo>
                  <a:pt x="1501" y="2235"/>
                </a:lnTo>
                <a:lnTo>
                  <a:pt x="1442" y="2250"/>
                </a:lnTo>
                <a:lnTo>
                  <a:pt x="1380" y="2259"/>
                </a:lnTo>
                <a:lnTo>
                  <a:pt x="1315" y="2267"/>
                </a:lnTo>
                <a:lnTo>
                  <a:pt x="1244" y="2269"/>
                </a:lnTo>
                <a:lnTo>
                  <a:pt x="1201" y="2268"/>
                </a:lnTo>
                <a:lnTo>
                  <a:pt x="1158" y="2266"/>
                </a:lnTo>
                <a:lnTo>
                  <a:pt x="1112" y="2261"/>
                </a:lnTo>
                <a:lnTo>
                  <a:pt x="1067" y="2256"/>
                </a:lnTo>
                <a:lnTo>
                  <a:pt x="1023" y="2248"/>
                </a:lnTo>
                <a:lnTo>
                  <a:pt x="977" y="2239"/>
                </a:lnTo>
                <a:lnTo>
                  <a:pt x="933" y="2227"/>
                </a:lnTo>
                <a:lnTo>
                  <a:pt x="889" y="2213"/>
                </a:lnTo>
                <a:lnTo>
                  <a:pt x="846" y="2197"/>
                </a:lnTo>
                <a:lnTo>
                  <a:pt x="804" y="2179"/>
                </a:lnTo>
                <a:lnTo>
                  <a:pt x="765" y="2158"/>
                </a:lnTo>
                <a:lnTo>
                  <a:pt x="727" y="2134"/>
                </a:lnTo>
                <a:lnTo>
                  <a:pt x="690" y="2108"/>
                </a:lnTo>
                <a:lnTo>
                  <a:pt x="656" y="2078"/>
                </a:lnTo>
                <a:lnTo>
                  <a:pt x="625" y="2046"/>
                </a:lnTo>
                <a:lnTo>
                  <a:pt x="596" y="2011"/>
                </a:lnTo>
                <a:lnTo>
                  <a:pt x="570" y="1973"/>
                </a:lnTo>
                <a:lnTo>
                  <a:pt x="548" y="1931"/>
                </a:lnTo>
                <a:lnTo>
                  <a:pt x="528" y="1886"/>
                </a:lnTo>
                <a:lnTo>
                  <a:pt x="512" y="1838"/>
                </a:lnTo>
                <a:lnTo>
                  <a:pt x="502" y="1786"/>
                </a:lnTo>
                <a:lnTo>
                  <a:pt x="495" y="1730"/>
                </a:lnTo>
                <a:lnTo>
                  <a:pt x="493" y="1670"/>
                </a:lnTo>
                <a:lnTo>
                  <a:pt x="494" y="1617"/>
                </a:lnTo>
                <a:lnTo>
                  <a:pt x="500" y="1561"/>
                </a:lnTo>
                <a:lnTo>
                  <a:pt x="510" y="1502"/>
                </a:lnTo>
                <a:lnTo>
                  <a:pt x="523" y="1441"/>
                </a:lnTo>
                <a:lnTo>
                  <a:pt x="540" y="1376"/>
                </a:lnTo>
                <a:lnTo>
                  <a:pt x="559" y="1309"/>
                </a:lnTo>
                <a:lnTo>
                  <a:pt x="584" y="1237"/>
                </a:lnTo>
                <a:lnTo>
                  <a:pt x="612" y="1161"/>
                </a:lnTo>
                <a:lnTo>
                  <a:pt x="643" y="1082"/>
                </a:lnTo>
                <a:lnTo>
                  <a:pt x="677" y="999"/>
                </a:lnTo>
                <a:lnTo>
                  <a:pt x="715" y="910"/>
                </a:lnTo>
                <a:lnTo>
                  <a:pt x="757" y="817"/>
                </a:lnTo>
                <a:lnTo>
                  <a:pt x="802" y="719"/>
                </a:lnTo>
                <a:lnTo>
                  <a:pt x="849" y="615"/>
                </a:lnTo>
                <a:lnTo>
                  <a:pt x="863" y="588"/>
                </a:lnTo>
                <a:lnTo>
                  <a:pt x="878" y="557"/>
                </a:lnTo>
                <a:lnTo>
                  <a:pt x="893" y="522"/>
                </a:lnTo>
                <a:lnTo>
                  <a:pt x="909" y="483"/>
                </a:lnTo>
                <a:lnTo>
                  <a:pt x="923" y="443"/>
                </a:lnTo>
                <a:lnTo>
                  <a:pt x="936" y="401"/>
                </a:lnTo>
                <a:lnTo>
                  <a:pt x="946" y="358"/>
                </a:lnTo>
                <a:lnTo>
                  <a:pt x="954" y="317"/>
                </a:lnTo>
                <a:lnTo>
                  <a:pt x="955" y="276"/>
                </a:lnTo>
                <a:lnTo>
                  <a:pt x="954" y="243"/>
                </a:lnTo>
                <a:lnTo>
                  <a:pt x="948" y="214"/>
                </a:lnTo>
                <a:lnTo>
                  <a:pt x="940" y="189"/>
                </a:lnTo>
                <a:lnTo>
                  <a:pt x="930" y="169"/>
                </a:lnTo>
                <a:lnTo>
                  <a:pt x="917" y="153"/>
                </a:lnTo>
                <a:lnTo>
                  <a:pt x="904" y="140"/>
                </a:lnTo>
                <a:lnTo>
                  <a:pt x="888" y="129"/>
                </a:lnTo>
                <a:lnTo>
                  <a:pt x="872" y="122"/>
                </a:lnTo>
                <a:lnTo>
                  <a:pt x="857" y="117"/>
                </a:lnTo>
                <a:lnTo>
                  <a:pt x="841" y="113"/>
                </a:lnTo>
                <a:lnTo>
                  <a:pt x="826" y="112"/>
                </a:lnTo>
                <a:lnTo>
                  <a:pt x="813" y="111"/>
                </a:lnTo>
                <a:lnTo>
                  <a:pt x="800" y="111"/>
                </a:lnTo>
                <a:lnTo>
                  <a:pt x="753" y="113"/>
                </a:lnTo>
                <a:lnTo>
                  <a:pt x="705" y="121"/>
                </a:lnTo>
                <a:lnTo>
                  <a:pt x="658" y="134"/>
                </a:lnTo>
                <a:lnTo>
                  <a:pt x="612" y="152"/>
                </a:lnTo>
                <a:lnTo>
                  <a:pt x="566" y="175"/>
                </a:lnTo>
                <a:lnTo>
                  <a:pt x="520" y="205"/>
                </a:lnTo>
                <a:lnTo>
                  <a:pt x="477" y="240"/>
                </a:lnTo>
                <a:lnTo>
                  <a:pt x="434" y="280"/>
                </a:lnTo>
                <a:lnTo>
                  <a:pt x="392" y="327"/>
                </a:lnTo>
                <a:lnTo>
                  <a:pt x="351" y="379"/>
                </a:lnTo>
                <a:lnTo>
                  <a:pt x="312" y="437"/>
                </a:lnTo>
                <a:lnTo>
                  <a:pt x="275" y="501"/>
                </a:lnTo>
                <a:lnTo>
                  <a:pt x="240" y="572"/>
                </a:lnTo>
                <a:lnTo>
                  <a:pt x="206" y="649"/>
                </a:lnTo>
                <a:lnTo>
                  <a:pt x="174" y="732"/>
                </a:lnTo>
                <a:lnTo>
                  <a:pt x="164" y="759"/>
                </a:lnTo>
                <a:lnTo>
                  <a:pt x="155" y="779"/>
                </a:lnTo>
                <a:lnTo>
                  <a:pt x="146" y="794"/>
                </a:lnTo>
                <a:lnTo>
                  <a:pt x="136" y="805"/>
                </a:lnTo>
                <a:lnTo>
                  <a:pt x="126" y="813"/>
                </a:lnTo>
                <a:lnTo>
                  <a:pt x="113" y="817"/>
                </a:lnTo>
                <a:lnTo>
                  <a:pt x="97" y="819"/>
                </a:lnTo>
                <a:lnTo>
                  <a:pt x="77" y="819"/>
                </a:lnTo>
                <a:lnTo>
                  <a:pt x="72" y="819"/>
                </a:lnTo>
                <a:lnTo>
                  <a:pt x="63" y="819"/>
                </a:lnTo>
                <a:lnTo>
                  <a:pt x="53" y="818"/>
                </a:lnTo>
                <a:lnTo>
                  <a:pt x="41" y="815"/>
                </a:lnTo>
                <a:lnTo>
                  <a:pt x="29" y="812"/>
                </a:lnTo>
                <a:lnTo>
                  <a:pt x="19" y="805"/>
                </a:lnTo>
                <a:lnTo>
                  <a:pt x="9" y="798"/>
                </a:lnTo>
                <a:lnTo>
                  <a:pt x="3" y="786"/>
                </a:lnTo>
                <a:lnTo>
                  <a:pt x="0" y="772"/>
                </a:lnTo>
                <a:lnTo>
                  <a:pt x="2" y="764"/>
                </a:lnTo>
                <a:lnTo>
                  <a:pt x="4" y="751"/>
                </a:lnTo>
                <a:lnTo>
                  <a:pt x="9" y="733"/>
                </a:lnTo>
                <a:lnTo>
                  <a:pt x="16" y="711"/>
                </a:lnTo>
                <a:lnTo>
                  <a:pt x="25" y="685"/>
                </a:lnTo>
                <a:lnTo>
                  <a:pt x="36" y="655"/>
                </a:lnTo>
                <a:lnTo>
                  <a:pt x="49" y="623"/>
                </a:lnTo>
                <a:lnTo>
                  <a:pt x="64" y="588"/>
                </a:lnTo>
                <a:lnTo>
                  <a:pt x="83" y="551"/>
                </a:lnTo>
                <a:lnTo>
                  <a:pt x="102" y="512"/>
                </a:lnTo>
                <a:lnTo>
                  <a:pt x="125" y="472"/>
                </a:lnTo>
                <a:lnTo>
                  <a:pt x="148" y="431"/>
                </a:lnTo>
                <a:lnTo>
                  <a:pt x="176" y="389"/>
                </a:lnTo>
                <a:lnTo>
                  <a:pt x="204" y="348"/>
                </a:lnTo>
                <a:lnTo>
                  <a:pt x="236" y="307"/>
                </a:lnTo>
                <a:lnTo>
                  <a:pt x="270" y="266"/>
                </a:lnTo>
                <a:lnTo>
                  <a:pt x="307" y="228"/>
                </a:lnTo>
                <a:lnTo>
                  <a:pt x="346" y="190"/>
                </a:lnTo>
                <a:lnTo>
                  <a:pt x="388" y="155"/>
                </a:lnTo>
                <a:lnTo>
                  <a:pt x="432" y="122"/>
                </a:lnTo>
                <a:lnTo>
                  <a:pt x="479" y="92"/>
                </a:lnTo>
                <a:lnTo>
                  <a:pt x="529" y="66"/>
                </a:lnTo>
                <a:lnTo>
                  <a:pt x="582" y="44"/>
                </a:lnTo>
                <a:lnTo>
                  <a:pt x="637" y="26"/>
                </a:lnTo>
                <a:lnTo>
                  <a:pt x="696" y="12"/>
                </a:lnTo>
                <a:lnTo>
                  <a:pt x="756" y="3"/>
                </a:lnTo>
                <a:lnTo>
                  <a:pt x="82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1" name="Oval 180"/>
          <p:cNvSpPr/>
          <p:nvPr/>
        </p:nvSpPr>
        <p:spPr>
          <a:xfrm>
            <a:off x="4495800" y="6400800"/>
            <a:ext cx="457200" cy="304800"/>
          </a:xfrm>
          <a:prstGeom prst="ellipse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" name="Oval 181"/>
          <p:cNvSpPr/>
          <p:nvPr/>
        </p:nvSpPr>
        <p:spPr>
          <a:xfrm>
            <a:off x="3657600" y="1981200"/>
            <a:ext cx="457200" cy="304800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70"/>
          <p:cNvGrpSpPr>
            <a:grpSpLocks noChangeAspect="1"/>
          </p:cNvGrpSpPr>
          <p:nvPr>
            <p:custDataLst>
              <p:tags r:id="rId9"/>
            </p:custDataLst>
          </p:nvPr>
        </p:nvGrpSpPr>
        <p:grpSpPr bwMode="auto">
          <a:xfrm>
            <a:off x="7239000" y="6096000"/>
            <a:ext cx="658348" cy="405412"/>
            <a:chOff x="853" y="1552"/>
            <a:chExt cx="2582" cy="1590"/>
          </a:xfrm>
        </p:grpSpPr>
        <p:sp>
          <p:nvSpPr>
            <p:cNvPr id="184" name="Freeform 72"/>
            <p:cNvSpPr>
              <a:spLocks/>
            </p:cNvSpPr>
            <p:nvPr/>
          </p:nvSpPr>
          <p:spPr bwMode="auto">
            <a:xfrm>
              <a:off x="853" y="1552"/>
              <a:ext cx="1604" cy="1145"/>
            </a:xfrm>
            <a:custGeom>
              <a:avLst/>
              <a:gdLst/>
              <a:ahLst/>
              <a:cxnLst>
                <a:cxn ang="0">
                  <a:pos x="396" y="10"/>
                </a:cxn>
                <a:cxn ang="0">
                  <a:pos x="801" y="0"/>
                </a:cxn>
                <a:cxn ang="0">
                  <a:pos x="840" y="21"/>
                </a:cxn>
                <a:cxn ang="0">
                  <a:pos x="825" y="85"/>
                </a:cxn>
                <a:cxn ang="0">
                  <a:pos x="771" y="96"/>
                </a:cxn>
                <a:cxn ang="0">
                  <a:pos x="600" y="122"/>
                </a:cxn>
                <a:cxn ang="0">
                  <a:pos x="537" y="169"/>
                </a:cxn>
                <a:cxn ang="0">
                  <a:pos x="528" y="215"/>
                </a:cxn>
                <a:cxn ang="0">
                  <a:pos x="1444" y="157"/>
                </a:cxn>
                <a:cxn ang="0">
                  <a:pos x="1393" y="107"/>
                </a:cxn>
                <a:cxn ang="0">
                  <a:pos x="1256" y="96"/>
                </a:cxn>
                <a:cxn ang="0">
                  <a:pos x="1199" y="76"/>
                </a:cxn>
                <a:cxn ang="0">
                  <a:pos x="1216" y="10"/>
                </a:cxn>
                <a:cxn ang="0">
                  <a:pos x="1258" y="0"/>
                </a:cxn>
                <a:cxn ang="0">
                  <a:pos x="1430" y="5"/>
                </a:cxn>
                <a:cxn ang="0">
                  <a:pos x="1598" y="10"/>
                </a:cxn>
                <a:cxn ang="0">
                  <a:pos x="2001" y="0"/>
                </a:cxn>
                <a:cxn ang="0">
                  <a:pos x="2038" y="21"/>
                </a:cxn>
                <a:cxn ang="0">
                  <a:pos x="2024" y="85"/>
                </a:cxn>
                <a:cxn ang="0">
                  <a:pos x="1954" y="96"/>
                </a:cxn>
                <a:cxn ang="0">
                  <a:pos x="1790" y="125"/>
                </a:cxn>
                <a:cxn ang="0">
                  <a:pos x="1735" y="184"/>
                </a:cxn>
                <a:cxn ang="0">
                  <a:pos x="1730" y="250"/>
                </a:cxn>
                <a:cxn ang="0">
                  <a:pos x="2750" y="275"/>
                </a:cxn>
                <a:cxn ang="0">
                  <a:pos x="2749" y="174"/>
                </a:cxn>
                <a:cxn ang="0">
                  <a:pos x="2672" y="117"/>
                </a:cxn>
                <a:cxn ang="0">
                  <a:pos x="2573" y="96"/>
                </a:cxn>
                <a:cxn ang="0">
                  <a:pos x="2531" y="86"/>
                </a:cxn>
                <a:cxn ang="0">
                  <a:pos x="2531" y="22"/>
                </a:cxn>
                <a:cxn ang="0">
                  <a:pos x="2575" y="0"/>
                </a:cxn>
                <a:cxn ang="0">
                  <a:pos x="2837" y="9"/>
                </a:cxn>
                <a:cxn ang="0">
                  <a:pos x="3172" y="0"/>
                </a:cxn>
                <a:cxn ang="0">
                  <a:pos x="3207" y="36"/>
                </a:cxn>
                <a:cxn ang="0">
                  <a:pos x="3184" y="91"/>
                </a:cxn>
                <a:cxn ang="0">
                  <a:pos x="3093" y="105"/>
                </a:cxn>
                <a:cxn ang="0">
                  <a:pos x="2936" y="179"/>
                </a:cxn>
                <a:cxn ang="0">
                  <a:pos x="2831" y="304"/>
                </a:cxn>
                <a:cxn ang="0">
                  <a:pos x="1725" y="2230"/>
                </a:cxn>
                <a:cxn ang="0">
                  <a:pos x="1671" y="2287"/>
                </a:cxn>
                <a:cxn ang="0">
                  <a:pos x="1611" y="2275"/>
                </a:cxn>
                <a:cxn ang="0">
                  <a:pos x="1477" y="562"/>
                </a:cxn>
                <a:cxn ang="0">
                  <a:pos x="485" y="2280"/>
                </a:cxn>
                <a:cxn ang="0">
                  <a:pos x="418" y="2282"/>
                </a:cxn>
                <a:cxn ang="0">
                  <a:pos x="396" y="2204"/>
                </a:cxn>
                <a:cxn ang="0">
                  <a:pos x="242" y="152"/>
                </a:cxn>
                <a:cxn ang="0">
                  <a:pos x="189" y="107"/>
                </a:cxn>
                <a:cxn ang="0">
                  <a:pos x="57" y="96"/>
                </a:cxn>
                <a:cxn ang="0">
                  <a:pos x="3" y="76"/>
                </a:cxn>
                <a:cxn ang="0">
                  <a:pos x="16" y="10"/>
                </a:cxn>
                <a:cxn ang="0">
                  <a:pos x="55" y="0"/>
                </a:cxn>
              </a:cxnLst>
              <a:rect l="0" t="0" r="r" b="b"/>
              <a:pathLst>
                <a:path w="3207" h="2290">
                  <a:moveTo>
                    <a:pt x="55" y="0"/>
                  </a:moveTo>
                  <a:lnTo>
                    <a:pt x="169" y="2"/>
                  </a:lnTo>
                  <a:lnTo>
                    <a:pt x="282" y="7"/>
                  </a:lnTo>
                  <a:lnTo>
                    <a:pt x="396" y="10"/>
                  </a:lnTo>
                  <a:lnTo>
                    <a:pt x="528" y="7"/>
                  </a:lnTo>
                  <a:lnTo>
                    <a:pt x="664" y="2"/>
                  </a:lnTo>
                  <a:lnTo>
                    <a:pt x="796" y="0"/>
                  </a:lnTo>
                  <a:lnTo>
                    <a:pt x="801" y="0"/>
                  </a:lnTo>
                  <a:lnTo>
                    <a:pt x="811" y="0"/>
                  </a:lnTo>
                  <a:lnTo>
                    <a:pt x="821" y="4"/>
                  </a:lnTo>
                  <a:lnTo>
                    <a:pt x="831" y="10"/>
                  </a:lnTo>
                  <a:lnTo>
                    <a:pt x="840" y="21"/>
                  </a:lnTo>
                  <a:lnTo>
                    <a:pt x="841" y="36"/>
                  </a:lnTo>
                  <a:lnTo>
                    <a:pt x="840" y="58"/>
                  </a:lnTo>
                  <a:lnTo>
                    <a:pt x="835" y="75"/>
                  </a:lnTo>
                  <a:lnTo>
                    <a:pt x="825" y="85"/>
                  </a:lnTo>
                  <a:lnTo>
                    <a:pt x="814" y="91"/>
                  </a:lnTo>
                  <a:lnTo>
                    <a:pt x="801" y="95"/>
                  </a:lnTo>
                  <a:lnTo>
                    <a:pt x="786" y="96"/>
                  </a:lnTo>
                  <a:lnTo>
                    <a:pt x="771" y="96"/>
                  </a:lnTo>
                  <a:lnTo>
                    <a:pt x="716" y="100"/>
                  </a:lnTo>
                  <a:lnTo>
                    <a:pt x="669" y="105"/>
                  </a:lnTo>
                  <a:lnTo>
                    <a:pt x="630" y="112"/>
                  </a:lnTo>
                  <a:lnTo>
                    <a:pt x="600" y="122"/>
                  </a:lnTo>
                  <a:lnTo>
                    <a:pt x="575" y="132"/>
                  </a:lnTo>
                  <a:lnTo>
                    <a:pt x="558" y="144"/>
                  </a:lnTo>
                  <a:lnTo>
                    <a:pt x="545" y="157"/>
                  </a:lnTo>
                  <a:lnTo>
                    <a:pt x="537" y="169"/>
                  </a:lnTo>
                  <a:lnTo>
                    <a:pt x="532" y="182"/>
                  </a:lnTo>
                  <a:lnTo>
                    <a:pt x="528" y="194"/>
                  </a:lnTo>
                  <a:lnTo>
                    <a:pt x="528" y="204"/>
                  </a:lnTo>
                  <a:lnTo>
                    <a:pt x="528" y="215"/>
                  </a:lnTo>
                  <a:lnTo>
                    <a:pt x="649" y="1867"/>
                  </a:lnTo>
                  <a:lnTo>
                    <a:pt x="1467" y="429"/>
                  </a:lnTo>
                  <a:lnTo>
                    <a:pt x="1445" y="179"/>
                  </a:lnTo>
                  <a:lnTo>
                    <a:pt x="1444" y="157"/>
                  </a:lnTo>
                  <a:lnTo>
                    <a:pt x="1437" y="140"/>
                  </a:lnTo>
                  <a:lnTo>
                    <a:pt x="1429" y="125"/>
                  </a:lnTo>
                  <a:lnTo>
                    <a:pt x="1414" y="115"/>
                  </a:lnTo>
                  <a:lnTo>
                    <a:pt x="1393" y="107"/>
                  </a:lnTo>
                  <a:lnTo>
                    <a:pt x="1363" y="102"/>
                  </a:lnTo>
                  <a:lnTo>
                    <a:pt x="1326" y="98"/>
                  </a:lnTo>
                  <a:lnTo>
                    <a:pt x="1278" y="96"/>
                  </a:lnTo>
                  <a:lnTo>
                    <a:pt x="1256" y="96"/>
                  </a:lnTo>
                  <a:lnTo>
                    <a:pt x="1238" y="95"/>
                  </a:lnTo>
                  <a:lnTo>
                    <a:pt x="1221" y="93"/>
                  </a:lnTo>
                  <a:lnTo>
                    <a:pt x="1208" y="86"/>
                  </a:lnTo>
                  <a:lnTo>
                    <a:pt x="1199" y="76"/>
                  </a:lnTo>
                  <a:lnTo>
                    <a:pt x="1198" y="61"/>
                  </a:lnTo>
                  <a:lnTo>
                    <a:pt x="1199" y="39"/>
                  </a:lnTo>
                  <a:lnTo>
                    <a:pt x="1206" y="22"/>
                  </a:lnTo>
                  <a:lnTo>
                    <a:pt x="1216" y="10"/>
                  </a:lnTo>
                  <a:lnTo>
                    <a:pt x="1228" y="4"/>
                  </a:lnTo>
                  <a:lnTo>
                    <a:pt x="1239" y="0"/>
                  </a:lnTo>
                  <a:lnTo>
                    <a:pt x="1250" y="0"/>
                  </a:lnTo>
                  <a:lnTo>
                    <a:pt x="1258" y="0"/>
                  </a:lnTo>
                  <a:lnTo>
                    <a:pt x="1291" y="0"/>
                  </a:lnTo>
                  <a:lnTo>
                    <a:pt x="1333" y="2"/>
                  </a:lnTo>
                  <a:lnTo>
                    <a:pt x="1380" y="4"/>
                  </a:lnTo>
                  <a:lnTo>
                    <a:pt x="1430" y="5"/>
                  </a:lnTo>
                  <a:lnTo>
                    <a:pt x="1479" y="7"/>
                  </a:lnTo>
                  <a:lnTo>
                    <a:pt x="1526" y="9"/>
                  </a:lnTo>
                  <a:lnTo>
                    <a:pt x="1566" y="10"/>
                  </a:lnTo>
                  <a:lnTo>
                    <a:pt x="1598" y="10"/>
                  </a:lnTo>
                  <a:lnTo>
                    <a:pt x="1730" y="7"/>
                  </a:lnTo>
                  <a:lnTo>
                    <a:pt x="1862" y="2"/>
                  </a:lnTo>
                  <a:lnTo>
                    <a:pt x="1994" y="0"/>
                  </a:lnTo>
                  <a:lnTo>
                    <a:pt x="2001" y="0"/>
                  </a:lnTo>
                  <a:lnTo>
                    <a:pt x="2011" y="0"/>
                  </a:lnTo>
                  <a:lnTo>
                    <a:pt x="2021" y="4"/>
                  </a:lnTo>
                  <a:lnTo>
                    <a:pt x="2031" y="10"/>
                  </a:lnTo>
                  <a:lnTo>
                    <a:pt x="2038" y="21"/>
                  </a:lnTo>
                  <a:lnTo>
                    <a:pt x="2039" y="36"/>
                  </a:lnTo>
                  <a:lnTo>
                    <a:pt x="2038" y="58"/>
                  </a:lnTo>
                  <a:lnTo>
                    <a:pt x="2033" y="75"/>
                  </a:lnTo>
                  <a:lnTo>
                    <a:pt x="2024" y="85"/>
                  </a:lnTo>
                  <a:lnTo>
                    <a:pt x="2011" y="91"/>
                  </a:lnTo>
                  <a:lnTo>
                    <a:pt x="1996" y="95"/>
                  </a:lnTo>
                  <a:lnTo>
                    <a:pt x="1976" y="96"/>
                  </a:lnTo>
                  <a:lnTo>
                    <a:pt x="1954" y="96"/>
                  </a:lnTo>
                  <a:lnTo>
                    <a:pt x="1900" y="100"/>
                  </a:lnTo>
                  <a:lnTo>
                    <a:pt x="1855" y="107"/>
                  </a:lnTo>
                  <a:lnTo>
                    <a:pt x="1820" y="115"/>
                  </a:lnTo>
                  <a:lnTo>
                    <a:pt x="1790" y="125"/>
                  </a:lnTo>
                  <a:lnTo>
                    <a:pt x="1768" y="139"/>
                  </a:lnTo>
                  <a:lnTo>
                    <a:pt x="1753" y="152"/>
                  </a:lnTo>
                  <a:lnTo>
                    <a:pt x="1741" y="169"/>
                  </a:lnTo>
                  <a:lnTo>
                    <a:pt x="1735" y="184"/>
                  </a:lnTo>
                  <a:lnTo>
                    <a:pt x="1730" y="201"/>
                  </a:lnTo>
                  <a:lnTo>
                    <a:pt x="1728" y="218"/>
                  </a:lnTo>
                  <a:lnTo>
                    <a:pt x="1730" y="235"/>
                  </a:lnTo>
                  <a:lnTo>
                    <a:pt x="1730" y="250"/>
                  </a:lnTo>
                  <a:lnTo>
                    <a:pt x="1847" y="1867"/>
                  </a:lnTo>
                  <a:lnTo>
                    <a:pt x="2720" y="333"/>
                  </a:lnTo>
                  <a:lnTo>
                    <a:pt x="2737" y="301"/>
                  </a:lnTo>
                  <a:lnTo>
                    <a:pt x="2750" y="275"/>
                  </a:lnTo>
                  <a:lnTo>
                    <a:pt x="2757" y="250"/>
                  </a:lnTo>
                  <a:lnTo>
                    <a:pt x="2760" y="225"/>
                  </a:lnTo>
                  <a:lnTo>
                    <a:pt x="2757" y="198"/>
                  </a:lnTo>
                  <a:lnTo>
                    <a:pt x="2749" y="174"/>
                  </a:lnTo>
                  <a:lnTo>
                    <a:pt x="2734" y="156"/>
                  </a:lnTo>
                  <a:lnTo>
                    <a:pt x="2717" y="139"/>
                  </a:lnTo>
                  <a:lnTo>
                    <a:pt x="2695" y="127"/>
                  </a:lnTo>
                  <a:lnTo>
                    <a:pt x="2672" y="117"/>
                  </a:lnTo>
                  <a:lnTo>
                    <a:pt x="2647" y="108"/>
                  </a:lnTo>
                  <a:lnTo>
                    <a:pt x="2622" y="103"/>
                  </a:lnTo>
                  <a:lnTo>
                    <a:pt x="2596" y="100"/>
                  </a:lnTo>
                  <a:lnTo>
                    <a:pt x="2573" y="96"/>
                  </a:lnTo>
                  <a:lnTo>
                    <a:pt x="2561" y="96"/>
                  </a:lnTo>
                  <a:lnTo>
                    <a:pt x="2550" y="95"/>
                  </a:lnTo>
                  <a:lnTo>
                    <a:pt x="2540" y="93"/>
                  </a:lnTo>
                  <a:lnTo>
                    <a:pt x="2531" y="86"/>
                  </a:lnTo>
                  <a:lnTo>
                    <a:pt x="2525" y="76"/>
                  </a:lnTo>
                  <a:lnTo>
                    <a:pt x="2521" y="61"/>
                  </a:lnTo>
                  <a:lnTo>
                    <a:pt x="2525" y="39"/>
                  </a:lnTo>
                  <a:lnTo>
                    <a:pt x="2531" y="22"/>
                  </a:lnTo>
                  <a:lnTo>
                    <a:pt x="2541" y="10"/>
                  </a:lnTo>
                  <a:lnTo>
                    <a:pt x="2553" y="4"/>
                  </a:lnTo>
                  <a:lnTo>
                    <a:pt x="2565" y="0"/>
                  </a:lnTo>
                  <a:lnTo>
                    <a:pt x="2575" y="0"/>
                  </a:lnTo>
                  <a:lnTo>
                    <a:pt x="2583" y="0"/>
                  </a:lnTo>
                  <a:lnTo>
                    <a:pt x="2665" y="2"/>
                  </a:lnTo>
                  <a:lnTo>
                    <a:pt x="2750" y="5"/>
                  </a:lnTo>
                  <a:lnTo>
                    <a:pt x="2837" y="9"/>
                  </a:lnTo>
                  <a:lnTo>
                    <a:pt x="2923" y="10"/>
                  </a:lnTo>
                  <a:lnTo>
                    <a:pt x="3005" y="7"/>
                  </a:lnTo>
                  <a:lnTo>
                    <a:pt x="3088" y="2"/>
                  </a:lnTo>
                  <a:lnTo>
                    <a:pt x="3172" y="0"/>
                  </a:lnTo>
                  <a:lnTo>
                    <a:pt x="3187" y="4"/>
                  </a:lnTo>
                  <a:lnTo>
                    <a:pt x="3199" y="12"/>
                  </a:lnTo>
                  <a:lnTo>
                    <a:pt x="3206" y="24"/>
                  </a:lnTo>
                  <a:lnTo>
                    <a:pt x="3207" y="36"/>
                  </a:lnTo>
                  <a:lnTo>
                    <a:pt x="3206" y="58"/>
                  </a:lnTo>
                  <a:lnTo>
                    <a:pt x="3201" y="75"/>
                  </a:lnTo>
                  <a:lnTo>
                    <a:pt x="3192" y="85"/>
                  </a:lnTo>
                  <a:lnTo>
                    <a:pt x="3184" y="91"/>
                  </a:lnTo>
                  <a:lnTo>
                    <a:pt x="3172" y="95"/>
                  </a:lnTo>
                  <a:lnTo>
                    <a:pt x="3159" y="96"/>
                  </a:lnTo>
                  <a:lnTo>
                    <a:pt x="3145" y="96"/>
                  </a:lnTo>
                  <a:lnTo>
                    <a:pt x="3093" y="105"/>
                  </a:lnTo>
                  <a:lnTo>
                    <a:pt x="3047" y="117"/>
                  </a:lnTo>
                  <a:lnTo>
                    <a:pt x="3006" y="134"/>
                  </a:lnTo>
                  <a:lnTo>
                    <a:pt x="2968" y="154"/>
                  </a:lnTo>
                  <a:lnTo>
                    <a:pt x="2936" y="179"/>
                  </a:lnTo>
                  <a:lnTo>
                    <a:pt x="2906" y="206"/>
                  </a:lnTo>
                  <a:lnTo>
                    <a:pt x="2879" y="236"/>
                  </a:lnTo>
                  <a:lnTo>
                    <a:pt x="2854" y="268"/>
                  </a:lnTo>
                  <a:lnTo>
                    <a:pt x="2831" y="304"/>
                  </a:lnTo>
                  <a:lnTo>
                    <a:pt x="2807" y="339"/>
                  </a:lnTo>
                  <a:lnTo>
                    <a:pt x="2786" y="378"/>
                  </a:lnTo>
                  <a:lnTo>
                    <a:pt x="2786" y="378"/>
                  </a:lnTo>
                  <a:lnTo>
                    <a:pt x="1725" y="2230"/>
                  </a:lnTo>
                  <a:lnTo>
                    <a:pt x="1715" y="2248"/>
                  </a:lnTo>
                  <a:lnTo>
                    <a:pt x="1703" y="2265"/>
                  </a:lnTo>
                  <a:lnTo>
                    <a:pt x="1690" y="2278"/>
                  </a:lnTo>
                  <a:lnTo>
                    <a:pt x="1671" y="2287"/>
                  </a:lnTo>
                  <a:lnTo>
                    <a:pt x="1649" y="2290"/>
                  </a:lnTo>
                  <a:lnTo>
                    <a:pt x="1631" y="2290"/>
                  </a:lnTo>
                  <a:lnTo>
                    <a:pt x="1619" y="2285"/>
                  </a:lnTo>
                  <a:lnTo>
                    <a:pt x="1611" y="2275"/>
                  </a:lnTo>
                  <a:lnTo>
                    <a:pt x="1604" y="2258"/>
                  </a:lnTo>
                  <a:lnTo>
                    <a:pt x="1601" y="2236"/>
                  </a:lnTo>
                  <a:lnTo>
                    <a:pt x="1598" y="2204"/>
                  </a:lnTo>
                  <a:lnTo>
                    <a:pt x="1477" y="562"/>
                  </a:lnTo>
                  <a:lnTo>
                    <a:pt x="528" y="2224"/>
                  </a:lnTo>
                  <a:lnTo>
                    <a:pt x="512" y="2250"/>
                  </a:lnTo>
                  <a:lnTo>
                    <a:pt x="498" y="2268"/>
                  </a:lnTo>
                  <a:lnTo>
                    <a:pt x="485" y="2280"/>
                  </a:lnTo>
                  <a:lnTo>
                    <a:pt x="470" y="2289"/>
                  </a:lnTo>
                  <a:lnTo>
                    <a:pt x="451" y="2290"/>
                  </a:lnTo>
                  <a:lnTo>
                    <a:pt x="431" y="2289"/>
                  </a:lnTo>
                  <a:lnTo>
                    <a:pt x="418" y="2282"/>
                  </a:lnTo>
                  <a:lnTo>
                    <a:pt x="408" y="2270"/>
                  </a:lnTo>
                  <a:lnTo>
                    <a:pt x="403" y="2253"/>
                  </a:lnTo>
                  <a:lnTo>
                    <a:pt x="398" y="2231"/>
                  </a:lnTo>
                  <a:lnTo>
                    <a:pt x="396" y="2204"/>
                  </a:lnTo>
                  <a:lnTo>
                    <a:pt x="254" y="220"/>
                  </a:lnTo>
                  <a:lnTo>
                    <a:pt x="251" y="194"/>
                  </a:lnTo>
                  <a:lnTo>
                    <a:pt x="247" y="171"/>
                  </a:lnTo>
                  <a:lnTo>
                    <a:pt x="242" y="152"/>
                  </a:lnTo>
                  <a:lnTo>
                    <a:pt x="236" y="137"/>
                  </a:lnTo>
                  <a:lnTo>
                    <a:pt x="224" y="123"/>
                  </a:lnTo>
                  <a:lnTo>
                    <a:pt x="209" y="113"/>
                  </a:lnTo>
                  <a:lnTo>
                    <a:pt x="189" y="107"/>
                  </a:lnTo>
                  <a:lnTo>
                    <a:pt x="160" y="102"/>
                  </a:lnTo>
                  <a:lnTo>
                    <a:pt x="125" y="98"/>
                  </a:lnTo>
                  <a:lnTo>
                    <a:pt x="82" y="96"/>
                  </a:lnTo>
                  <a:lnTo>
                    <a:pt x="57" y="96"/>
                  </a:lnTo>
                  <a:lnTo>
                    <a:pt x="36" y="95"/>
                  </a:lnTo>
                  <a:lnTo>
                    <a:pt x="21" y="93"/>
                  </a:lnTo>
                  <a:lnTo>
                    <a:pt x="10" y="86"/>
                  </a:lnTo>
                  <a:lnTo>
                    <a:pt x="3" y="76"/>
                  </a:lnTo>
                  <a:lnTo>
                    <a:pt x="0" y="61"/>
                  </a:lnTo>
                  <a:lnTo>
                    <a:pt x="1" y="39"/>
                  </a:lnTo>
                  <a:lnTo>
                    <a:pt x="8" y="22"/>
                  </a:lnTo>
                  <a:lnTo>
                    <a:pt x="16" y="10"/>
                  </a:lnTo>
                  <a:lnTo>
                    <a:pt x="26" y="4"/>
                  </a:lnTo>
                  <a:lnTo>
                    <a:pt x="38" y="0"/>
                  </a:lnTo>
                  <a:lnTo>
                    <a:pt x="48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73"/>
            <p:cNvSpPr>
              <a:spLocks/>
            </p:cNvSpPr>
            <p:nvPr/>
          </p:nvSpPr>
          <p:spPr bwMode="auto">
            <a:xfrm>
              <a:off x="2322" y="2390"/>
              <a:ext cx="660" cy="752"/>
            </a:xfrm>
            <a:custGeom>
              <a:avLst/>
              <a:gdLst/>
              <a:ahLst/>
              <a:cxnLst>
                <a:cxn ang="0">
                  <a:pos x="585" y="17"/>
                </a:cxn>
                <a:cxn ang="0">
                  <a:pos x="711" y="90"/>
                </a:cxn>
                <a:cxn ang="0">
                  <a:pos x="805" y="206"/>
                </a:cxn>
                <a:cxn ang="0">
                  <a:pos x="868" y="344"/>
                </a:cxn>
                <a:cxn ang="0">
                  <a:pos x="910" y="484"/>
                </a:cxn>
                <a:cxn ang="0">
                  <a:pos x="933" y="607"/>
                </a:cxn>
                <a:cxn ang="0">
                  <a:pos x="944" y="692"/>
                </a:cxn>
                <a:cxn ang="0">
                  <a:pos x="994" y="569"/>
                </a:cxn>
                <a:cxn ang="0">
                  <a:pos x="1074" y="387"/>
                </a:cxn>
                <a:cxn ang="0">
                  <a:pos x="1151" y="225"/>
                </a:cxn>
                <a:cxn ang="0">
                  <a:pos x="1215" y="100"/>
                </a:cxn>
                <a:cxn ang="0">
                  <a:pos x="1248" y="32"/>
                </a:cxn>
                <a:cxn ang="0">
                  <a:pos x="1278" y="22"/>
                </a:cxn>
                <a:cxn ang="0">
                  <a:pos x="1295" y="22"/>
                </a:cxn>
                <a:cxn ang="0">
                  <a:pos x="1317" y="36"/>
                </a:cxn>
                <a:cxn ang="0">
                  <a:pos x="1310" y="78"/>
                </a:cxn>
                <a:cxn ang="0">
                  <a:pos x="1211" y="269"/>
                </a:cxn>
                <a:cxn ang="0">
                  <a:pos x="1149" y="400"/>
                </a:cxn>
                <a:cxn ang="0">
                  <a:pos x="1109" y="489"/>
                </a:cxn>
                <a:cxn ang="0">
                  <a:pos x="1061" y="606"/>
                </a:cxn>
                <a:cxn ang="0">
                  <a:pos x="1005" y="746"/>
                </a:cxn>
                <a:cxn ang="0">
                  <a:pos x="960" y="876"/>
                </a:cxn>
                <a:cxn ang="0">
                  <a:pos x="939" y="963"/>
                </a:cxn>
                <a:cxn ang="0">
                  <a:pos x="902" y="1169"/>
                </a:cxn>
                <a:cxn ang="0">
                  <a:pos x="860" y="1343"/>
                </a:cxn>
                <a:cxn ang="0">
                  <a:pos x="823" y="1456"/>
                </a:cxn>
                <a:cxn ang="0">
                  <a:pos x="793" y="1499"/>
                </a:cxn>
                <a:cxn ang="0">
                  <a:pos x="771" y="1505"/>
                </a:cxn>
                <a:cxn ang="0">
                  <a:pos x="736" y="1479"/>
                </a:cxn>
                <a:cxn ang="0">
                  <a:pos x="733" y="1425"/>
                </a:cxn>
                <a:cxn ang="0">
                  <a:pos x="754" y="1314"/>
                </a:cxn>
                <a:cxn ang="0">
                  <a:pos x="793" y="1162"/>
                </a:cxn>
                <a:cxn ang="0">
                  <a:pos x="838" y="1002"/>
                </a:cxn>
                <a:cxn ang="0">
                  <a:pos x="860" y="930"/>
                </a:cxn>
                <a:cxn ang="0">
                  <a:pos x="867" y="865"/>
                </a:cxn>
                <a:cxn ang="0">
                  <a:pos x="867" y="749"/>
                </a:cxn>
                <a:cxn ang="0">
                  <a:pos x="858" y="618"/>
                </a:cxn>
                <a:cxn ang="0">
                  <a:pos x="831" y="484"/>
                </a:cxn>
                <a:cxn ang="0">
                  <a:pos x="778" y="360"/>
                </a:cxn>
                <a:cxn ang="0">
                  <a:pos x="691" y="260"/>
                </a:cxn>
                <a:cxn ang="0">
                  <a:pos x="564" y="198"/>
                </a:cxn>
                <a:cxn ang="0">
                  <a:pos x="401" y="188"/>
                </a:cxn>
                <a:cxn ang="0">
                  <a:pos x="251" y="231"/>
                </a:cxn>
                <a:cxn ang="0">
                  <a:pos x="130" y="319"/>
                </a:cxn>
                <a:cxn ang="0">
                  <a:pos x="75" y="419"/>
                </a:cxn>
                <a:cxn ang="0">
                  <a:pos x="53" y="441"/>
                </a:cxn>
                <a:cxn ang="0">
                  <a:pos x="25" y="441"/>
                </a:cxn>
                <a:cxn ang="0">
                  <a:pos x="1" y="427"/>
                </a:cxn>
                <a:cxn ang="0">
                  <a:pos x="5" y="390"/>
                </a:cxn>
                <a:cxn ang="0">
                  <a:pos x="42" y="299"/>
                </a:cxn>
                <a:cxn ang="0">
                  <a:pos x="125" y="176"/>
                </a:cxn>
                <a:cxn ang="0">
                  <a:pos x="236" y="81"/>
                </a:cxn>
                <a:cxn ang="0">
                  <a:pos x="373" y="17"/>
                </a:cxn>
              </a:cxnLst>
              <a:rect l="0" t="0" r="r" b="b"/>
              <a:pathLst>
                <a:path w="1320" h="1505">
                  <a:moveTo>
                    <a:pt x="482" y="0"/>
                  </a:moveTo>
                  <a:lnTo>
                    <a:pt x="537" y="5"/>
                  </a:lnTo>
                  <a:lnTo>
                    <a:pt x="585" y="17"/>
                  </a:lnTo>
                  <a:lnTo>
                    <a:pt x="632" y="36"/>
                  </a:lnTo>
                  <a:lnTo>
                    <a:pt x="674" y="59"/>
                  </a:lnTo>
                  <a:lnTo>
                    <a:pt x="711" y="90"/>
                  </a:lnTo>
                  <a:lnTo>
                    <a:pt x="746" y="125"/>
                  </a:lnTo>
                  <a:lnTo>
                    <a:pt x="776" y="164"/>
                  </a:lnTo>
                  <a:lnTo>
                    <a:pt x="805" y="206"/>
                  </a:lnTo>
                  <a:lnTo>
                    <a:pt x="828" y="250"/>
                  </a:lnTo>
                  <a:lnTo>
                    <a:pt x="850" y="297"/>
                  </a:lnTo>
                  <a:lnTo>
                    <a:pt x="868" y="344"/>
                  </a:lnTo>
                  <a:lnTo>
                    <a:pt x="885" y="392"/>
                  </a:lnTo>
                  <a:lnTo>
                    <a:pt x="898" y="439"/>
                  </a:lnTo>
                  <a:lnTo>
                    <a:pt x="910" y="484"/>
                  </a:lnTo>
                  <a:lnTo>
                    <a:pt x="920" y="528"/>
                  </a:lnTo>
                  <a:lnTo>
                    <a:pt x="928" y="569"/>
                  </a:lnTo>
                  <a:lnTo>
                    <a:pt x="933" y="607"/>
                  </a:lnTo>
                  <a:lnTo>
                    <a:pt x="939" y="640"/>
                  </a:lnTo>
                  <a:lnTo>
                    <a:pt x="942" y="668"/>
                  </a:lnTo>
                  <a:lnTo>
                    <a:pt x="944" y="692"/>
                  </a:lnTo>
                  <a:lnTo>
                    <a:pt x="944" y="692"/>
                  </a:lnTo>
                  <a:lnTo>
                    <a:pt x="969" y="631"/>
                  </a:lnTo>
                  <a:lnTo>
                    <a:pt x="994" y="569"/>
                  </a:lnTo>
                  <a:lnTo>
                    <a:pt x="1019" y="508"/>
                  </a:lnTo>
                  <a:lnTo>
                    <a:pt x="1047" y="447"/>
                  </a:lnTo>
                  <a:lnTo>
                    <a:pt x="1074" y="387"/>
                  </a:lnTo>
                  <a:lnTo>
                    <a:pt x="1101" y="329"/>
                  </a:lnTo>
                  <a:lnTo>
                    <a:pt x="1128" y="275"/>
                  </a:lnTo>
                  <a:lnTo>
                    <a:pt x="1151" y="225"/>
                  </a:lnTo>
                  <a:lnTo>
                    <a:pt x="1174" y="177"/>
                  </a:lnTo>
                  <a:lnTo>
                    <a:pt x="1196" y="135"/>
                  </a:lnTo>
                  <a:lnTo>
                    <a:pt x="1215" y="100"/>
                  </a:lnTo>
                  <a:lnTo>
                    <a:pt x="1230" y="70"/>
                  </a:lnTo>
                  <a:lnTo>
                    <a:pt x="1241" y="48"/>
                  </a:lnTo>
                  <a:lnTo>
                    <a:pt x="1248" y="32"/>
                  </a:lnTo>
                  <a:lnTo>
                    <a:pt x="1258" y="26"/>
                  </a:lnTo>
                  <a:lnTo>
                    <a:pt x="1268" y="22"/>
                  </a:lnTo>
                  <a:lnTo>
                    <a:pt x="1278" y="22"/>
                  </a:lnTo>
                  <a:lnTo>
                    <a:pt x="1285" y="22"/>
                  </a:lnTo>
                  <a:lnTo>
                    <a:pt x="1288" y="22"/>
                  </a:lnTo>
                  <a:lnTo>
                    <a:pt x="1295" y="22"/>
                  </a:lnTo>
                  <a:lnTo>
                    <a:pt x="1303" y="26"/>
                  </a:lnTo>
                  <a:lnTo>
                    <a:pt x="1312" y="29"/>
                  </a:lnTo>
                  <a:lnTo>
                    <a:pt x="1317" y="36"/>
                  </a:lnTo>
                  <a:lnTo>
                    <a:pt x="1320" y="48"/>
                  </a:lnTo>
                  <a:lnTo>
                    <a:pt x="1317" y="63"/>
                  </a:lnTo>
                  <a:lnTo>
                    <a:pt x="1310" y="78"/>
                  </a:lnTo>
                  <a:lnTo>
                    <a:pt x="1271" y="149"/>
                  </a:lnTo>
                  <a:lnTo>
                    <a:pt x="1240" y="211"/>
                  </a:lnTo>
                  <a:lnTo>
                    <a:pt x="1211" y="269"/>
                  </a:lnTo>
                  <a:lnTo>
                    <a:pt x="1188" y="317"/>
                  </a:lnTo>
                  <a:lnTo>
                    <a:pt x="1166" y="361"/>
                  </a:lnTo>
                  <a:lnTo>
                    <a:pt x="1149" y="400"/>
                  </a:lnTo>
                  <a:lnTo>
                    <a:pt x="1134" y="432"/>
                  </a:lnTo>
                  <a:lnTo>
                    <a:pt x="1123" y="462"/>
                  </a:lnTo>
                  <a:lnTo>
                    <a:pt x="1109" y="489"/>
                  </a:lnTo>
                  <a:lnTo>
                    <a:pt x="1096" y="525"/>
                  </a:lnTo>
                  <a:lnTo>
                    <a:pt x="1079" y="564"/>
                  </a:lnTo>
                  <a:lnTo>
                    <a:pt x="1061" y="606"/>
                  </a:lnTo>
                  <a:lnTo>
                    <a:pt x="1042" y="651"/>
                  </a:lnTo>
                  <a:lnTo>
                    <a:pt x="1024" y="699"/>
                  </a:lnTo>
                  <a:lnTo>
                    <a:pt x="1005" y="746"/>
                  </a:lnTo>
                  <a:lnTo>
                    <a:pt x="989" y="791"/>
                  </a:lnTo>
                  <a:lnTo>
                    <a:pt x="974" y="835"/>
                  </a:lnTo>
                  <a:lnTo>
                    <a:pt x="960" y="876"/>
                  </a:lnTo>
                  <a:lnTo>
                    <a:pt x="950" y="911"/>
                  </a:lnTo>
                  <a:lnTo>
                    <a:pt x="942" y="940"/>
                  </a:lnTo>
                  <a:lnTo>
                    <a:pt x="939" y="963"/>
                  </a:lnTo>
                  <a:lnTo>
                    <a:pt x="928" y="1032"/>
                  </a:lnTo>
                  <a:lnTo>
                    <a:pt x="917" y="1103"/>
                  </a:lnTo>
                  <a:lnTo>
                    <a:pt x="902" y="1169"/>
                  </a:lnTo>
                  <a:lnTo>
                    <a:pt x="888" y="1233"/>
                  </a:lnTo>
                  <a:lnTo>
                    <a:pt x="873" y="1292"/>
                  </a:lnTo>
                  <a:lnTo>
                    <a:pt x="860" y="1343"/>
                  </a:lnTo>
                  <a:lnTo>
                    <a:pt x="848" y="1388"/>
                  </a:lnTo>
                  <a:lnTo>
                    <a:pt x="835" y="1427"/>
                  </a:lnTo>
                  <a:lnTo>
                    <a:pt x="823" y="1456"/>
                  </a:lnTo>
                  <a:lnTo>
                    <a:pt x="811" y="1476"/>
                  </a:lnTo>
                  <a:lnTo>
                    <a:pt x="801" y="1489"/>
                  </a:lnTo>
                  <a:lnTo>
                    <a:pt x="793" y="1499"/>
                  </a:lnTo>
                  <a:lnTo>
                    <a:pt x="785" y="1503"/>
                  </a:lnTo>
                  <a:lnTo>
                    <a:pt x="778" y="1505"/>
                  </a:lnTo>
                  <a:lnTo>
                    <a:pt x="771" y="1505"/>
                  </a:lnTo>
                  <a:lnTo>
                    <a:pt x="756" y="1501"/>
                  </a:lnTo>
                  <a:lnTo>
                    <a:pt x="744" y="1493"/>
                  </a:lnTo>
                  <a:lnTo>
                    <a:pt x="736" y="1479"/>
                  </a:lnTo>
                  <a:lnTo>
                    <a:pt x="733" y="1464"/>
                  </a:lnTo>
                  <a:lnTo>
                    <a:pt x="731" y="1449"/>
                  </a:lnTo>
                  <a:lnTo>
                    <a:pt x="733" y="1425"/>
                  </a:lnTo>
                  <a:lnTo>
                    <a:pt x="738" y="1395"/>
                  </a:lnTo>
                  <a:lnTo>
                    <a:pt x="744" y="1358"/>
                  </a:lnTo>
                  <a:lnTo>
                    <a:pt x="754" y="1314"/>
                  </a:lnTo>
                  <a:lnTo>
                    <a:pt x="766" y="1267"/>
                  </a:lnTo>
                  <a:lnTo>
                    <a:pt x="780" y="1214"/>
                  </a:lnTo>
                  <a:lnTo>
                    <a:pt x="793" y="1162"/>
                  </a:lnTo>
                  <a:lnTo>
                    <a:pt x="808" y="1108"/>
                  </a:lnTo>
                  <a:lnTo>
                    <a:pt x="823" y="1054"/>
                  </a:lnTo>
                  <a:lnTo>
                    <a:pt x="838" y="1002"/>
                  </a:lnTo>
                  <a:lnTo>
                    <a:pt x="853" y="953"/>
                  </a:lnTo>
                  <a:lnTo>
                    <a:pt x="857" y="941"/>
                  </a:lnTo>
                  <a:lnTo>
                    <a:pt x="860" y="930"/>
                  </a:lnTo>
                  <a:lnTo>
                    <a:pt x="863" y="913"/>
                  </a:lnTo>
                  <a:lnTo>
                    <a:pt x="865" y="892"/>
                  </a:lnTo>
                  <a:lnTo>
                    <a:pt x="867" y="865"/>
                  </a:lnTo>
                  <a:lnTo>
                    <a:pt x="868" y="832"/>
                  </a:lnTo>
                  <a:lnTo>
                    <a:pt x="868" y="790"/>
                  </a:lnTo>
                  <a:lnTo>
                    <a:pt x="867" y="749"/>
                  </a:lnTo>
                  <a:lnTo>
                    <a:pt x="867" y="707"/>
                  </a:lnTo>
                  <a:lnTo>
                    <a:pt x="863" y="663"/>
                  </a:lnTo>
                  <a:lnTo>
                    <a:pt x="858" y="618"/>
                  </a:lnTo>
                  <a:lnTo>
                    <a:pt x="851" y="572"/>
                  </a:lnTo>
                  <a:lnTo>
                    <a:pt x="841" y="528"/>
                  </a:lnTo>
                  <a:lnTo>
                    <a:pt x="831" y="484"/>
                  </a:lnTo>
                  <a:lnTo>
                    <a:pt x="816" y="441"/>
                  </a:lnTo>
                  <a:lnTo>
                    <a:pt x="798" y="398"/>
                  </a:lnTo>
                  <a:lnTo>
                    <a:pt x="778" y="360"/>
                  </a:lnTo>
                  <a:lnTo>
                    <a:pt x="753" y="323"/>
                  </a:lnTo>
                  <a:lnTo>
                    <a:pt x="724" y="290"/>
                  </a:lnTo>
                  <a:lnTo>
                    <a:pt x="691" y="260"/>
                  </a:lnTo>
                  <a:lnTo>
                    <a:pt x="654" y="235"/>
                  </a:lnTo>
                  <a:lnTo>
                    <a:pt x="611" y="215"/>
                  </a:lnTo>
                  <a:lnTo>
                    <a:pt x="564" y="198"/>
                  </a:lnTo>
                  <a:lnTo>
                    <a:pt x="510" y="189"/>
                  </a:lnTo>
                  <a:lnTo>
                    <a:pt x="452" y="186"/>
                  </a:lnTo>
                  <a:lnTo>
                    <a:pt x="401" y="188"/>
                  </a:lnTo>
                  <a:lnTo>
                    <a:pt x="350" y="198"/>
                  </a:lnTo>
                  <a:lnTo>
                    <a:pt x="299" y="211"/>
                  </a:lnTo>
                  <a:lnTo>
                    <a:pt x="251" y="231"/>
                  </a:lnTo>
                  <a:lnTo>
                    <a:pt x="207" y="257"/>
                  </a:lnTo>
                  <a:lnTo>
                    <a:pt x="165" y="285"/>
                  </a:lnTo>
                  <a:lnTo>
                    <a:pt x="130" y="319"/>
                  </a:lnTo>
                  <a:lnTo>
                    <a:pt x="102" y="358"/>
                  </a:lnTo>
                  <a:lnTo>
                    <a:pt x="82" y="400"/>
                  </a:lnTo>
                  <a:lnTo>
                    <a:pt x="75" y="419"/>
                  </a:lnTo>
                  <a:lnTo>
                    <a:pt x="70" y="430"/>
                  </a:lnTo>
                  <a:lnTo>
                    <a:pt x="63" y="437"/>
                  </a:lnTo>
                  <a:lnTo>
                    <a:pt x="53" y="441"/>
                  </a:lnTo>
                  <a:lnTo>
                    <a:pt x="40" y="441"/>
                  </a:lnTo>
                  <a:lnTo>
                    <a:pt x="33" y="441"/>
                  </a:lnTo>
                  <a:lnTo>
                    <a:pt x="25" y="441"/>
                  </a:lnTo>
                  <a:lnTo>
                    <a:pt x="17" y="437"/>
                  </a:lnTo>
                  <a:lnTo>
                    <a:pt x="8" y="434"/>
                  </a:lnTo>
                  <a:lnTo>
                    <a:pt x="1" y="427"/>
                  </a:lnTo>
                  <a:lnTo>
                    <a:pt x="0" y="415"/>
                  </a:lnTo>
                  <a:lnTo>
                    <a:pt x="1" y="407"/>
                  </a:lnTo>
                  <a:lnTo>
                    <a:pt x="5" y="390"/>
                  </a:lnTo>
                  <a:lnTo>
                    <a:pt x="13" y="365"/>
                  </a:lnTo>
                  <a:lnTo>
                    <a:pt x="25" y="334"/>
                  </a:lnTo>
                  <a:lnTo>
                    <a:pt x="42" y="299"/>
                  </a:lnTo>
                  <a:lnTo>
                    <a:pt x="63" y="260"/>
                  </a:lnTo>
                  <a:lnTo>
                    <a:pt x="92" y="218"/>
                  </a:lnTo>
                  <a:lnTo>
                    <a:pt x="125" y="176"/>
                  </a:lnTo>
                  <a:lnTo>
                    <a:pt x="167" y="134"/>
                  </a:lnTo>
                  <a:lnTo>
                    <a:pt x="199" y="108"/>
                  </a:lnTo>
                  <a:lnTo>
                    <a:pt x="236" y="81"/>
                  </a:lnTo>
                  <a:lnTo>
                    <a:pt x="278" y="56"/>
                  </a:lnTo>
                  <a:lnTo>
                    <a:pt x="324" y="34"/>
                  </a:lnTo>
                  <a:lnTo>
                    <a:pt x="373" y="17"/>
                  </a:lnTo>
                  <a:lnTo>
                    <a:pt x="426" y="5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74"/>
            <p:cNvSpPr>
              <a:spLocks/>
            </p:cNvSpPr>
            <p:nvPr/>
          </p:nvSpPr>
          <p:spPr bwMode="auto">
            <a:xfrm>
              <a:off x="3040" y="2523"/>
              <a:ext cx="395" cy="532"/>
            </a:xfrm>
            <a:custGeom>
              <a:avLst/>
              <a:gdLst/>
              <a:ahLst/>
              <a:cxnLst>
                <a:cxn ang="0">
                  <a:pos x="427" y="2"/>
                </a:cxn>
                <a:cxn ang="0">
                  <a:pos x="533" y="20"/>
                </a:cxn>
                <a:cxn ang="0">
                  <a:pos x="626" y="58"/>
                </a:cxn>
                <a:cxn ang="0">
                  <a:pos x="703" y="110"/>
                </a:cxn>
                <a:cxn ang="0">
                  <a:pos x="758" y="181"/>
                </a:cxn>
                <a:cxn ang="0">
                  <a:pos x="789" y="268"/>
                </a:cxn>
                <a:cxn ang="0">
                  <a:pos x="789" y="366"/>
                </a:cxn>
                <a:cxn ang="0">
                  <a:pos x="758" y="450"/>
                </a:cxn>
                <a:cxn ang="0">
                  <a:pos x="705" y="523"/>
                </a:cxn>
                <a:cxn ang="0">
                  <a:pos x="636" y="589"/>
                </a:cxn>
                <a:cxn ang="0">
                  <a:pos x="554" y="649"/>
                </a:cxn>
                <a:cxn ang="0">
                  <a:pos x="452" y="720"/>
                </a:cxn>
                <a:cxn ang="0">
                  <a:pos x="323" y="813"/>
                </a:cxn>
                <a:cxn ang="0">
                  <a:pos x="193" y="911"/>
                </a:cxn>
                <a:cxn ang="0">
                  <a:pos x="521" y="911"/>
                </a:cxn>
                <a:cxn ang="0">
                  <a:pos x="569" y="909"/>
                </a:cxn>
                <a:cxn ang="0">
                  <a:pos x="625" y="907"/>
                </a:cxn>
                <a:cxn ang="0">
                  <a:pos x="666" y="904"/>
                </a:cxn>
                <a:cxn ang="0">
                  <a:pos x="686" y="889"/>
                </a:cxn>
                <a:cxn ang="0">
                  <a:pos x="703" y="847"/>
                </a:cxn>
                <a:cxn ang="0">
                  <a:pos x="717" y="796"/>
                </a:cxn>
                <a:cxn ang="0">
                  <a:pos x="720" y="757"/>
                </a:cxn>
                <a:cxn ang="0">
                  <a:pos x="792" y="757"/>
                </a:cxn>
                <a:cxn ang="0">
                  <a:pos x="0" y="1064"/>
                </a:cxn>
                <a:cxn ang="0">
                  <a:pos x="0" y="1012"/>
                </a:cxn>
                <a:cxn ang="0">
                  <a:pos x="0" y="1005"/>
                </a:cxn>
                <a:cxn ang="0">
                  <a:pos x="5" y="998"/>
                </a:cxn>
                <a:cxn ang="0">
                  <a:pos x="16" y="992"/>
                </a:cxn>
                <a:cxn ang="0">
                  <a:pos x="451" y="619"/>
                </a:cxn>
                <a:cxn ang="0">
                  <a:pos x="528" y="540"/>
                </a:cxn>
                <a:cxn ang="0">
                  <a:pos x="584" y="455"/>
                </a:cxn>
                <a:cxn ang="0">
                  <a:pos x="615" y="366"/>
                </a:cxn>
                <a:cxn ang="0">
                  <a:pos x="616" y="272"/>
                </a:cxn>
                <a:cxn ang="0">
                  <a:pos x="588" y="192"/>
                </a:cxn>
                <a:cxn ang="0">
                  <a:pos x="536" y="132"/>
                </a:cxn>
                <a:cxn ang="0">
                  <a:pos x="466" y="90"/>
                </a:cxn>
                <a:cxn ang="0">
                  <a:pos x="382" y="69"/>
                </a:cxn>
                <a:cxn ang="0">
                  <a:pos x="283" y="71"/>
                </a:cxn>
                <a:cxn ang="0">
                  <a:pos x="191" y="101"/>
                </a:cxn>
                <a:cxn ang="0">
                  <a:pos x="118" y="155"/>
                </a:cxn>
                <a:cxn ang="0">
                  <a:pos x="116" y="194"/>
                </a:cxn>
                <a:cxn ang="0">
                  <a:pos x="156" y="216"/>
                </a:cxn>
                <a:cxn ang="0">
                  <a:pos x="179" y="255"/>
                </a:cxn>
                <a:cxn ang="0">
                  <a:pos x="179" y="307"/>
                </a:cxn>
                <a:cxn ang="0">
                  <a:pos x="159" y="348"/>
                </a:cxn>
                <a:cxn ang="0">
                  <a:pos x="128" y="371"/>
                </a:cxn>
                <a:cxn ang="0">
                  <a:pos x="91" y="378"/>
                </a:cxn>
                <a:cxn ang="0">
                  <a:pos x="66" y="375"/>
                </a:cxn>
                <a:cxn ang="0">
                  <a:pos x="36" y="361"/>
                </a:cxn>
                <a:cxn ang="0">
                  <a:pos x="10" y="331"/>
                </a:cxn>
                <a:cxn ang="0">
                  <a:pos x="0" y="282"/>
                </a:cxn>
                <a:cxn ang="0">
                  <a:pos x="17" y="191"/>
                </a:cxn>
                <a:cxn ang="0">
                  <a:pos x="69" y="113"/>
                </a:cxn>
                <a:cxn ang="0">
                  <a:pos x="148" y="52"/>
                </a:cxn>
                <a:cxn ang="0">
                  <a:pos x="250" y="14"/>
                </a:cxn>
                <a:cxn ang="0">
                  <a:pos x="370" y="0"/>
                </a:cxn>
              </a:cxnLst>
              <a:rect l="0" t="0" r="r" b="b"/>
              <a:pathLst>
                <a:path w="792" h="1064">
                  <a:moveTo>
                    <a:pt x="370" y="0"/>
                  </a:moveTo>
                  <a:lnTo>
                    <a:pt x="427" y="2"/>
                  </a:lnTo>
                  <a:lnTo>
                    <a:pt x="481" y="9"/>
                  </a:lnTo>
                  <a:lnTo>
                    <a:pt x="533" y="20"/>
                  </a:lnTo>
                  <a:lnTo>
                    <a:pt x="581" y="37"/>
                  </a:lnTo>
                  <a:lnTo>
                    <a:pt x="626" y="58"/>
                  </a:lnTo>
                  <a:lnTo>
                    <a:pt x="666" y="81"/>
                  </a:lnTo>
                  <a:lnTo>
                    <a:pt x="703" y="110"/>
                  </a:lnTo>
                  <a:lnTo>
                    <a:pt x="733" y="143"/>
                  </a:lnTo>
                  <a:lnTo>
                    <a:pt x="758" y="181"/>
                  </a:lnTo>
                  <a:lnTo>
                    <a:pt x="777" y="223"/>
                  </a:lnTo>
                  <a:lnTo>
                    <a:pt x="789" y="268"/>
                  </a:lnTo>
                  <a:lnTo>
                    <a:pt x="792" y="317"/>
                  </a:lnTo>
                  <a:lnTo>
                    <a:pt x="789" y="366"/>
                  </a:lnTo>
                  <a:lnTo>
                    <a:pt x="777" y="410"/>
                  </a:lnTo>
                  <a:lnTo>
                    <a:pt x="758" y="450"/>
                  </a:lnTo>
                  <a:lnTo>
                    <a:pt x="735" y="487"/>
                  </a:lnTo>
                  <a:lnTo>
                    <a:pt x="705" y="523"/>
                  </a:lnTo>
                  <a:lnTo>
                    <a:pt x="673" y="557"/>
                  </a:lnTo>
                  <a:lnTo>
                    <a:pt x="636" y="589"/>
                  </a:lnTo>
                  <a:lnTo>
                    <a:pt x="596" y="619"/>
                  </a:lnTo>
                  <a:lnTo>
                    <a:pt x="554" y="649"/>
                  </a:lnTo>
                  <a:lnTo>
                    <a:pt x="512" y="680"/>
                  </a:lnTo>
                  <a:lnTo>
                    <a:pt x="452" y="720"/>
                  </a:lnTo>
                  <a:lnTo>
                    <a:pt x="389" y="766"/>
                  </a:lnTo>
                  <a:lnTo>
                    <a:pt x="323" y="813"/>
                  </a:lnTo>
                  <a:lnTo>
                    <a:pt x="258" y="862"/>
                  </a:lnTo>
                  <a:lnTo>
                    <a:pt x="193" y="911"/>
                  </a:lnTo>
                  <a:lnTo>
                    <a:pt x="507" y="911"/>
                  </a:lnTo>
                  <a:lnTo>
                    <a:pt x="521" y="911"/>
                  </a:lnTo>
                  <a:lnTo>
                    <a:pt x="543" y="909"/>
                  </a:lnTo>
                  <a:lnTo>
                    <a:pt x="569" y="909"/>
                  </a:lnTo>
                  <a:lnTo>
                    <a:pt x="598" y="909"/>
                  </a:lnTo>
                  <a:lnTo>
                    <a:pt x="625" y="907"/>
                  </a:lnTo>
                  <a:lnTo>
                    <a:pt x="648" y="906"/>
                  </a:lnTo>
                  <a:lnTo>
                    <a:pt x="666" y="904"/>
                  </a:lnTo>
                  <a:lnTo>
                    <a:pt x="675" y="901"/>
                  </a:lnTo>
                  <a:lnTo>
                    <a:pt x="686" y="889"/>
                  </a:lnTo>
                  <a:lnTo>
                    <a:pt x="695" y="870"/>
                  </a:lnTo>
                  <a:lnTo>
                    <a:pt x="703" y="847"/>
                  </a:lnTo>
                  <a:lnTo>
                    <a:pt x="710" y="821"/>
                  </a:lnTo>
                  <a:lnTo>
                    <a:pt x="717" y="796"/>
                  </a:lnTo>
                  <a:lnTo>
                    <a:pt x="720" y="774"/>
                  </a:lnTo>
                  <a:lnTo>
                    <a:pt x="720" y="757"/>
                  </a:lnTo>
                  <a:lnTo>
                    <a:pt x="792" y="757"/>
                  </a:lnTo>
                  <a:lnTo>
                    <a:pt x="792" y="757"/>
                  </a:lnTo>
                  <a:lnTo>
                    <a:pt x="737" y="1064"/>
                  </a:lnTo>
                  <a:lnTo>
                    <a:pt x="0" y="1064"/>
                  </a:lnTo>
                  <a:lnTo>
                    <a:pt x="0" y="1017"/>
                  </a:lnTo>
                  <a:lnTo>
                    <a:pt x="0" y="1012"/>
                  </a:lnTo>
                  <a:lnTo>
                    <a:pt x="0" y="1007"/>
                  </a:lnTo>
                  <a:lnTo>
                    <a:pt x="0" y="1005"/>
                  </a:lnTo>
                  <a:lnTo>
                    <a:pt x="2" y="1002"/>
                  </a:lnTo>
                  <a:lnTo>
                    <a:pt x="5" y="998"/>
                  </a:lnTo>
                  <a:lnTo>
                    <a:pt x="9" y="995"/>
                  </a:lnTo>
                  <a:lnTo>
                    <a:pt x="16" y="992"/>
                  </a:lnTo>
                  <a:lnTo>
                    <a:pt x="405" y="659"/>
                  </a:lnTo>
                  <a:lnTo>
                    <a:pt x="451" y="619"/>
                  </a:lnTo>
                  <a:lnTo>
                    <a:pt x="491" y="580"/>
                  </a:lnTo>
                  <a:lnTo>
                    <a:pt x="528" y="540"/>
                  </a:lnTo>
                  <a:lnTo>
                    <a:pt x="558" y="498"/>
                  </a:lnTo>
                  <a:lnTo>
                    <a:pt x="584" y="455"/>
                  </a:lnTo>
                  <a:lnTo>
                    <a:pt x="603" y="412"/>
                  </a:lnTo>
                  <a:lnTo>
                    <a:pt x="615" y="366"/>
                  </a:lnTo>
                  <a:lnTo>
                    <a:pt x="620" y="317"/>
                  </a:lnTo>
                  <a:lnTo>
                    <a:pt x="616" y="272"/>
                  </a:lnTo>
                  <a:lnTo>
                    <a:pt x="604" y="229"/>
                  </a:lnTo>
                  <a:lnTo>
                    <a:pt x="588" y="192"/>
                  </a:lnTo>
                  <a:lnTo>
                    <a:pt x="564" y="160"/>
                  </a:lnTo>
                  <a:lnTo>
                    <a:pt x="536" y="132"/>
                  </a:lnTo>
                  <a:lnTo>
                    <a:pt x="502" y="108"/>
                  </a:lnTo>
                  <a:lnTo>
                    <a:pt x="466" y="90"/>
                  </a:lnTo>
                  <a:lnTo>
                    <a:pt x="425" y="78"/>
                  </a:lnTo>
                  <a:lnTo>
                    <a:pt x="382" y="69"/>
                  </a:lnTo>
                  <a:lnTo>
                    <a:pt x="335" y="66"/>
                  </a:lnTo>
                  <a:lnTo>
                    <a:pt x="283" y="71"/>
                  </a:lnTo>
                  <a:lnTo>
                    <a:pt x="235" y="83"/>
                  </a:lnTo>
                  <a:lnTo>
                    <a:pt x="191" y="101"/>
                  </a:lnTo>
                  <a:lnTo>
                    <a:pt x="151" y="125"/>
                  </a:lnTo>
                  <a:lnTo>
                    <a:pt x="118" y="155"/>
                  </a:lnTo>
                  <a:lnTo>
                    <a:pt x="91" y="189"/>
                  </a:lnTo>
                  <a:lnTo>
                    <a:pt x="116" y="194"/>
                  </a:lnTo>
                  <a:lnTo>
                    <a:pt x="138" y="203"/>
                  </a:lnTo>
                  <a:lnTo>
                    <a:pt x="156" y="216"/>
                  </a:lnTo>
                  <a:lnTo>
                    <a:pt x="171" y="233"/>
                  </a:lnTo>
                  <a:lnTo>
                    <a:pt x="179" y="255"/>
                  </a:lnTo>
                  <a:lnTo>
                    <a:pt x="183" y="282"/>
                  </a:lnTo>
                  <a:lnTo>
                    <a:pt x="179" y="307"/>
                  </a:lnTo>
                  <a:lnTo>
                    <a:pt x="171" y="329"/>
                  </a:lnTo>
                  <a:lnTo>
                    <a:pt x="159" y="348"/>
                  </a:lnTo>
                  <a:lnTo>
                    <a:pt x="144" y="361"/>
                  </a:lnTo>
                  <a:lnTo>
                    <a:pt x="128" y="371"/>
                  </a:lnTo>
                  <a:lnTo>
                    <a:pt x="109" y="376"/>
                  </a:lnTo>
                  <a:lnTo>
                    <a:pt x="91" y="378"/>
                  </a:lnTo>
                  <a:lnTo>
                    <a:pt x="81" y="378"/>
                  </a:lnTo>
                  <a:lnTo>
                    <a:pt x="66" y="375"/>
                  </a:lnTo>
                  <a:lnTo>
                    <a:pt x="51" y="369"/>
                  </a:lnTo>
                  <a:lnTo>
                    <a:pt x="36" y="361"/>
                  </a:lnTo>
                  <a:lnTo>
                    <a:pt x="22" y="348"/>
                  </a:lnTo>
                  <a:lnTo>
                    <a:pt x="10" y="331"/>
                  </a:lnTo>
                  <a:lnTo>
                    <a:pt x="2" y="309"/>
                  </a:lnTo>
                  <a:lnTo>
                    <a:pt x="0" y="282"/>
                  </a:lnTo>
                  <a:lnTo>
                    <a:pt x="4" y="235"/>
                  </a:lnTo>
                  <a:lnTo>
                    <a:pt x="17" y="191"/>
                  </a:lnTo>
                  <a:lnTo>
                    <a:pt x="39" y="150"/>
                  </a:lnTo>
                  <a:lnTo>
                    <a:pt x="69" y="113"/>
                  </a:lnTo>
                  <a:lnTo>
                    <a:pt x="106" y="81"/>
                  </a:lnTo>
                  <a:lnTo>
                    <a:pt x="148" y="52"/>
                  </a:lnTo>
                  <a:lnTo>
                    <a:pt x="196" y="31"/>
                  </a:lnTo>
                  <a:lnTo>
                    <a:pt x="250" y="14"/>
                  </a:lnTo>
                  <a:lnTo>
                    <a:pt x="308" y="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" name="Group 63"/>
          <p:cNvGrpSpPr>
            <a:grpSpLocks noChangeAspect="1"/>
          </p:cNvGrpSpPr>
          <p:nvPr>
            <p:custDataLst>
              <p:tags r:id="rId10"/>
            </p:custDataLst>
          </p:nvPr>
        </p:nvGrpSpPr>
        <p:grpSpPr bwMode="auto">
          <a:xfrm>
            <a:off x="2057400" y="6248400"/>
            <a:ext cx="651464" cy="405412"/>
            <a:chOff x="3637" y="1600"/>
            <a:chExt cx="2555" cy="1590"/>
          </a:xfrm>
        </p:grpSpPr>
        <p:sp>
          <p:nvSpPr>
            <p:cNvPr id="188" name="Freeform 65"/>
            <p:cNvSpPr>
              <a:spLocks/>
            </p:cNvSpPr>
            <p:nvPr/>
          </p:nvSpPr>
          <p:spPr bwMode="auto">
            <a:xfrm>
              <a:off x="3637" y="1600"/>
              <a:ext cx="1604" cy="1145"/>
            </a:xfrm>
            <a:custGeom>
              <a:avLst/>
              <a:gdLst/>
              <a:ahLst/>
              <a:cxnLst>
                <a:cxn ang="0">
                  <a:pos x="396" y="10"/>
                </a:cxn>
                <a:cxn ang="0">
                  <a:pos x="801" y="0"/>
                </a:cxn>
                <a:cxn ang="0">
                  <a:pos x="840" y="21"/>
                </a:cxn>
                <a:cxn ang="0">
                  <a:pos x="825" y="85"/>
                </a:cxn>
                <a:cxn ang="0">
                  <a:pos x="771" y="96"/>
                </a:cxn>
                <a:cxn ang="0">
                  <a:pos x="600" y="122"/>
                </a:cxn>
                <a:cxn ang="0">
                  <a:pos x="537" y="169"/>
                </a:cxn>
                <a:cxn ang="0">
                  <a:pos x="528" y="215"/>
                </a:cxn>
                <a:cxn ang="0">
                  <a:pos x="1444" y="157"/>
                </a:cxn>
                <a:cxn ang="0">
                  <a:pos x="1393" y="107"/>
                </a:cxn>
                <a:cxn ang="0">
                  <a:pos x="1256" y="96"/>
                </a:cxn>
                <a:cxn ang="0">
                  <a:pos x="1199" y="76"/>
                </a:cxn>
                <a:cxn ang="0">
                  <a:pos x="1216" y="10"/>
                </a:cxn>
                <a:cxn ang="0">
                  <a:pos x="1258" y="0"/>
                </a:cxn>
                <a:cxn ang="0">
                  <a:pos x="1430" y="5"/>
                </a:cxn>
                <a:cxn ang="0">
                  <a:pos x="1598" y="10"/>
                </a:cxn>
                <a:cxn ang="0">
                  <a:pos x="2001" y="0"/>
                </a:cxn>
                <a:cxn ang="0">
                  <a:pos x="2038" y="21"/>
                </a:cxn>
                <a:cxn ang="0">
                  <a:pos x="2024" y="85"/>
                </a:cxn>
                <a:cxn ang="0">
                  <a:pos x="1954" y="96"/>
                </a:cxn>
                <a:cxn ang="0">
                  <a:pos x="1790" y="125"/>
                </a:cxn>
                <a:cxn ang="0">
                  <a:pos x="1735" y="184"/>
                </a:cxn>
                <a:cxn ang="0">
                  <a:pos x="1730" y="250"/>
                </a:cxn>
                <a:cxn ang="0">
                  <a:pos x="2750" y="275"/>
                </a:cxn>
                <a:cxn ang="0">
                  <a:pos x="2749" y="174"/>
                </a:cxn>
                <a:cxn ang="0">
                  <a:pos x="2672" y="117"/>
                </a:cxn>
                <a:cxn ang="0">
                  <a:pos x="2573" y="96"/>
                </a:cxn>
                <a:cxn ang="0">
                  <a:pos x="2531" y="86"/>
                </a:cxn>
                <a:cxn ang="0">
                  <a:pos x="2531" y="22"/>
                </a:cxn>
                <a:cxn ang="0">
                  <a:pos x="2575" y="0"/>
                </a:cxn>
                <a:cxn ang="0">
                  <a:pos x="2837" y="9"/>
                </a:cxn>
                <a:cxn ang="0">
                  <a:pos x="3172" y="0"/>
                </a:cxn>
                <a:cxn ang="0">
                  <a:pos x="3207" y="36"/>
                </a:cxn>
                <a:cxn ang="0">
                  <a:pos x="3184" y="91"/>
                </a:cxn>
                <a:cxn ang="0">
                  <a:pos x="3093" y="105"/>
                </a:cxn>
                <a:cxn ang="0">
                  <a:pos x="2936" y="179"/>
                </a:cxn>
                <a:cxn ang="0">
                  <a:pos x="2831" y="304"/>
                </a:cxn>
                <a:cxn ang="0">
                  <a:pos x="1725" y="2230"/>
                </a:cxn>
                <a:cxn ang="0">
                  <a:pos x="1671" y="2287"/>
                </a:cxn>
                <a:cxn ang="0">
                  <a:pos x="1611" y="2275"/>
                </a:cxn>
                <a:cxn ang="0">
                  <a:pos x="1477" y="562"/>
                </a:cxn>
                <a:cxn ang="0">
                  <a:pos x="485" y="2280"/>
                </a:cxn>
                <a:cxn ang="0">
                  <a:pos x="418" y="2282"/>
                </a:cxn>
                <a:cxn ang="0">
                  <a:pos x="396" y="2204"/>
                </a:cxn>
                <a:cxn ang="0">
                  <a:pos x="242" y="152"/>
                </a:cxn>
                <a:cxn ang="0">
                  <a:pos x="189" y="107"/>
                </a:cxn>
                <a:cxn ang="0">
                  <a:pos x="57" y="96"/>
                </a:cxn>
                <a:cxn ang="0">
                  <a:pos x="3" y="76"/>
                </a:cxn>
                <a:cxn ang="0">
                  <a:pos x="16" y="10"/>
                </a:cxn>
                <a:cxn ang="0">
                  <a:pos x="55" y="0"/>
                </a:cxn>
              </a:cxnLst>
              <a:rect l="0" t="0" r="r" b="b"/>
              <a:pathLst>
                <a:path w="3207" h="2290">
                  <a:moveTo>
                    <a:pt x="55" y="0"/>
                  </a:moveTo>
                  <a:lnTo>
                    <a:pt x="169" y="2"/>
                  </a:lnTo>
                  <a:lnTo>
                    <a:pt x="282" y="7"/>
                  </a:lnTo>
                  <a:lnTo>
                    <a:pt x="396" y="10"/>
                  </a:lnTo>
                  <a:lnTo>
                    <a:pt x="528" y="7"/>
                  </a:lnTo>
                  <a:lnTo>
                    <a:pt x="664" y="2"/>
                  </a:lnTo>
                  <a:lnTo>
                    <a:pt x="796" y="0"/>
                  </a:lnTo>
                  <a:lnTo>
                    <a:pt x="801" y="0"/>
                  </a:lnTo>
                  <a:lnTo>
                    <a:pt x="811" y="0"/>
                  </a:lnTo>
                  <a:lnTo>
                    <a:pt x="821" y="4"/>
                  </a:lnTo>
                  <a:lnTo>
                    <a:pt x="831" y="10"/>
                  </a:lnTo>
                  <a:lnTo>
                    <a:pt x="840" y="21"/>
                  </a:lnTo>
                  <a:lnTo>
                    <a:pt x="841" y="36"/>
                  </a:lnTo>
                  <a:lnTo>
                    <a:pt x="840" y="58"/>
                  </a:lnTo>
                  <a:lnTo>
                    <a:pt x="835" y="75"/>
                  </a:lnTo>
                  <a:lnTo>
                    <a:pt x="825" y="85"/>
                  </a:lnTo>
                  <a:lnTo>
                    <a:pt x="814" y="91"/>
                  </a:lnTo>
                  <a:lnTo>
                    <a:pt x="801" y="95"/>
                  </a:lnTo>
                  <a:lnTo>
                    <a:pt x="786" y="96"/>
                  </a:lnTo>
                  <a:lnTo>
                    <a:pt x="771" y="96"/>
                  </a:lnTo>
                  <a:lnTo>
                    <a:pt x="716" y="100"/>
                  </a:lnTo>
                  <a:lnTo>
                    <a:pt x="669" y="105"/>
                  </a:lnTo>
                  <a:lnTo>
                    <a:pt x="630" y="112"/>
                  </a:lnTo>
                  <a:lnTo>
                    <a:pt x="600" y="122"/>
                  </a:lnTo>
                  <a:lnTo>
                    <a:pt x="575" y="132"/>
                  </a:lnTo>
                  <a:lnTo>
                    <a:pt x="558" y="144"/>
                  </a:lnTo>
                  <a:lnTo>
                    <a:pt x="545" y="157"/>
                  </a:lnTo>
                  <a:lnTo>
                    <a:pt x="537" y="169"/>
                  </a:lnTo>
                  <a:lnTo>
                    <a:pt x="532" y="182"/>
                  </a:lnTo>
                  <a:lnTo>
                    <a:pt x="528" y="194"/>
                  </a:lnTo>
                  <a:lnTo>
                    <a:pt x="528" y="204"/>
                  </a:lnTo>
                  <a:lnTo>
                    <a:pt x="528" y="215"/>
                  </a:lnTo>
                  <a:lnTo>
                    <a:pt x="649" y="1867"/>
                  </a:lnTo>
                  <a:lnTo>
                    <a:pt x="1467" y="429"/>
                  </a:lnTo>
                  <a:lnTo>
                    <a:pt x="1445" y="179"/>
                  </a:lnTo>
                  <a:lnTo>
                    <a:pt x="1444" y="157"/>
                  </a:lnTo>
                  <a:lnTo>
                    <a:pt x="1437" y="140"/>
                  </a:lnTo>
                  <a:lnTo>
                    <a:pt x="1429" y="125"/>
                  </a:lnTo>
                  <a:lnTo>
                    <a:pt x="1414" y="115"/>
                  </a:lnTo>
                  <a:lnTo>
                    <a:pt x="1393" y="107"/>
                  </a:lnTo>
                  <a:lnTo>
                    <a:pt x="1363" y="102"/>
                  </a:lnTo>
                  <a:lnTo>
                    <a:pt x="1326" y="98"/>
                  </a:lnTo>
                  <a:lnTo>
                    <a:pt x="1278" y="96"/>
                  </a:lnTo>
                  <a:lnTo>
                    <a:pt x="1256" y="96"/>
                  </a:lnTo>
                  <a:lnTo>
                    <a:pt x="1238" y="95"/>
                  </a:lnTo>
                  <a:lnTo>
                    <a:pt x="1221" y="93"/>
                  </a:lnTo>
                  <a:lnTo>
                    <a:pt x="1208" y="86"/>
                  </a:lnTo>
                  <a:lnTo>
                    <a:pt x="1199" y="76"/>
                  </a:lnTo>
                  <a:lnTo>
                    <a:pt x="1198" y="61"/>
                  </a:lnTo>
                  <a:lnTo>
                    <a:pt x="1199" y="39"/>
                  </a:lnTo>
                  <a:lnTo>
                    <a:pt x="1206" y="22"/>
                  </a:lnTo>
                  <a:lnTo>
                    <a:pt x="1216" y="10"/>
                  </a:lnTo>
                  <a:lnTo>
                    <a:pt x="1228" y="4"/>
                  </a:lnTo>
                  <a:lnTo>
                    <a:pt x="1239" y="0"/>
                  </a:lnTo>
                  <a:lnTo>
                    <a:pt x="1250" y="0"/>
                  </a:lnTo>
                  <a:lnTo>
                    <a:pt x="1258" y="0"/>
                  </a:lnTo>
                  <a:lnTo>
                    <a:pt x="1291" y="0"/>
                  </a:lnTo>
                  <a:lnTo>
                    <a:pt x="1333" y="2"/>
                  </a:lnTo>
                  <a:lnTo>
                    <a:pt x="1380" y="4"/>
                  </a:lnTo>
                  <a:lnTo>
                    <a:pt x="1430" y="5"/>
                  </a:lnTo>
                  <a:lnTo>
                    <a:pt x="1479" y="7"/>
                  </a:lnTo>
                  <a:lnTo>
                    <a:pt x="1526" y="9"/>
                  </a:lnTo>
                  <a:lnTo>
                    <a:pt x="1566" y="10"/>
                  </a:lnTo>
                  <a:lnTo>
                    <a:pt x="1598" y="10"/>
                  </a:lnTo>
                  <a:lnTo>
                    <a:pt x="1730" y="7"/>
                  </a:lnTo>
                  <a:lnTo>
                    <a:pt x="1862" y="2"/>
                  </a:lnTo>
                  <a:lnTo>
                    <a:pt x="1994" y="0"/>
                  </a:lnTo>
                  <a:lnTo>
                    <a:pt x="2001" y="0"/>
                  </a:lnTo>
                  <a:lnTo>
                    <a:pt x="2011" y="0"/>
                  </a:lnTo>
                  <a:lnTo>
                    <a:pt x="2021" y="4"/>
                  </a:lnTo>
                  <a:lnTo>
                    <a:pt x="2031" y="10"/>
                  </a:lnTo>
                  <a:lnTo>
                    <a:pt x="2038" y="21"/>
                  </a:lnTo>
                  <a:lnTo>
                    <a:pt x="2039" y="36"/>
                  </a:lnTo>
                  <a:lnTo>
                    <a:pt x="2038" y="58"/>
                  </a:lnTo>
                  <a:lnTo>
                    <a:pt x="2033" y="75"/>
                  </a:lnTo>
                  <a:lnTo>
                    <a:pt x="2024" y="85"/>
                  </a:lnTo>
                  <a:lnTo>
                    <a:pt x="2011" y="91"/>
                  </a:lnTo>
                  <a:lnTo>
                    <a:pt x="1996" y="95"/>
                  </a:lnTo>
                  <a:lnTo>
                    <a:pt x="1976" y="96"/>
                  </a:lnTo>
                  <a:lnTo>
                    <a:pt x="1954" y="96"/>
                  </a:lnTo>
                  <a:lnTo>
                    <a:pt x="1900" y="100"/>
                  </a:lnTo>
                  <a:lnTo>
                    <a:pt x="1855" y="107"/>
                  </a:lnTo>
                  <a:lnTo>
                    <a:pt x="1820" y="115"/>
                  </a:lnTo>
                  <a:lnTo>
                    <a:pt x="1790" y="125"/>
                  </a:lnTo>
                  <a:lnTo>
                    <a:pt x="1768" y="139"/>
                  </a:lnTo>
                  <a:lnTo>
                    <a:pt x="1753" y="152"/>
                  </a:lnTo>
                  <a:lnTo>
                    <a:pt x="1741" y="169"/>
                  </a:lnTo>
                  <a:lnTo>
                    <a:pt x="1735" y="184"/>
                  </a:lnTo>
                  <a:lnTo>
                    <a:pt x="1730" y="201"/>
                  </a:lnTo>
                  <a:lnTo>
                    <a:pt x="1728" y="218"/>
                  </a:lnTo>
                  <a:lnTo>
                    <a:pt x="1730" y="235"/>
                  </a:lnTo>
                  <a:lnTo>
                    <a:pt x="1730" y="250"/>
                  </a:lnTo>
                  <a:lnTo>
                    <a:pt x="1847" y="1867"/>
                  </a:lnTo>
                  <a:lnTo>
                    <a:pt x="2720" y="333"/>
                  </a:lnTo>
                  <a:lnTo>
                    <a:pt x="2737" y="301"/>
                  </a:lnTo>
                  <a:lnTo>
                    <a:pt x="2750" y="275"/>
                  </a:lnTo>
                  <a:lnTo>
                    <a:pt x="2757" y="250"/>
                  </a:lnTo>
                  <a:lnTo>
                    <a:pt x="2760" y="225"/>
                  </a:lnTo>
                  <a:lnTo>
                    <a:pt x="2757" y="198"/>
                  </a:lnTo>
                  <a:lnTo>
                    <a:pt x="2749" y="174"/>
                  </a:lnTo>
                  <a:lnTo>
                    <a:pt x="2734" y="156"/>
                  </a:lnTo>
                  <a:lnTo>
                    <a:pt x="2717" y="139"/>
                  </a:lnTo>
                  <a:lnTo>
                    <a:pt x="2695" y="127"/>
                  </a:lnTo>
                  <a:lnTo>
                    <a:pt x="2672" y="117"/>
                  </a:lnTo>
                  <a:lnTo>
                    <a:pt x="2647" y="108"/>
                  </a:lnTo>
                  <a:lnTo>
                    <a:pt x="2622" y="103"/>
                  </a:lnTo>
                  <a:lnTo>
                    <a:pt x="2596" y="100"/>
                  </a:lnTo>
                  <a:lnTo>
                    <a:pt x="2573" y="96"/>
                  </a:lnTo>
                  <a:lnTo>
                    <a:pt x="2561" y="96"/>
                  </a:lnTo>
                  <a:lnTo>
                    <a:pt x="2550" y="95"/>
                  </a:lnTo>
                  <a:lnTo>
                    <a:pt x="2540" y="93"/>
                  </a:lnTo>
                  <a:lnTo>
                    <a:pt x="2531" y="86"/>
                  </a:lnTo>
                  <a:lnTo>
                    <a:pt x="2525" y="76"/>
                  </a:lnTo>
                  <a:lnTo>
                    <a:pt x="2521" y="61"/>
                  </a:lnTo>
                  <a:lnTo>
                    <a:pt x="2525" y="39"/>
                  </a:lnTo>
                  <a:lnTo>
                    <a:pt x="2531" y="22"/>
                  </a:lnTo>
                  <a:lnTo>
                    <a:pt x="2541" y="10"/>
                  </a:lnTo>
                  <a:lnTo>
                    <a:pt x="2553" y="4"/>
                  </a:lnTo>
                  <a:lnTo>
                    <a:pt x="2565" y="0"/>
                  </a:lnTo>
                  <a:lnTo>
                    <a:pt x="2575" y="0"/>
                  </a:lnTo>
                  <a:lnTo>
                    <a:pt x="2583" y="0"/>
                  </a:lnTo>
                  <a:lnTo>
                    <a:pt x="2665" y="2"/>
                  </a:lnTo>
                  <a:lnTo>
                    <a:pt x="2750" y="5"/>
                  </a:lnTo>
                  <a:lnTo>
                    <a:pt x="2837" y="9"/>
                  </a:lnTo>
                  <a:lnTo>
                    <a:pt x="2923" y="10"/>
                  </a:lnTo>
                  <a:lnTo>
                    <a:pt x="3005" y="7"/>
                  </a:lnTo>
                  <a:lnTo>
                    <a:pt x="3088" y="2"/>
                  </a:lnTo>
                  <a:lnTo>
                    <a:pt x="3172" y="0"/>
                  </a:lnTo>
                  <a:lnTo>
                    <a:pt x="3187" y="4"/>
                  </a:lnTo>
                  <a:lnTo>
                    <a:pt x="3199" y="12"/>
                  </a:lnTo>
                  <a:lnTo>
                    <a:pt x="3206" y="24"/>
                  </a:lnTo>
                  <a:lnTo>
                    <a:pt x="3207" y="36"/>
                  </a:lnTo>
                  <a:lnTo>
                    <a:pt x="3206" y="58"/>
                  </a:lnTo>
                  <a:lnTo>
                    <a:pt x="3201" y="75"/>
                  </a:lnTo>
                  <a:lnTo>
                    <a:pt x="3192" y="85"/>
                  </a:lnTo>
                  <a:lnTo>
                    <a:pt x="3184" y="91"/>
                  </a:lnTo>
                  <a:lnTo>
                    <a:pt x="3172" y="95"/>
                  </a:lnTo>
                  <a:lnTo>
                    <a:pt x="3159" y="96"/>
                  </a:lnTo>
                  <a:lnTo>
                    <a:pt x="3145" y="96"/>
                  </a:lnTo>
                  <a:lnTo>
                    <a:pt x="3093" y="105"/>
                  </a:lnTo>
                  <a:lnTo>
                    <a:pt x="3047" y="117"/>
                  </a:lnTo>
                  <a:lnTo>
                    <a:pt x="3006" y="134"/>
                  </a:lnTo>
                  <a:lnTo>
                    <a:pt x="2968" y="154"/>
                  </a:lnTo>
                  <a:lnTo>
                    <a:pt x="2936" y="179"/>
                  </a:lnTo>
                  <a:lnTo>
                    <a:pt x="2906" y="206"/>
                  </a:lnTo>
                  <a:lnTo>
                    <a:pt x="2879" y="236"/>
                  </a:lnTo>
                  <a:lnTo>
                    <a:pt x="2854" y="268"/>
                  </a:lnTo>
                  <a:lnTo>
                    <a:pt x="2831" y="304"/>
                  </a:lnTo>
                  <a:lnTo>
                    <a:pt x="2807" y="339"/>
                  </a:lnTo>
                  <a:lnTo>
                    <a:pt x="2786" y="378"/>
                  </a:lnTo>
                  <a:lnTo>
                    <a:pt x="2786" y="378"/>
                  </a:lnTo>
                  <a:lnTo>
                    <a:pt x="1725" y="2230"/>
                  </a:lnTo>
                  <a:lnTo>
                    <a:pt x="1715" y="2248"/>
                  </a:lnTo>
                  <a:lnTo>
                    <a:pt x="1703" y="2265"/>
                  </a:lnTo>
                  <a:lnTo>
                    <a:pt x="1690" y="2278"/>
                  </a:lnTo>
                  <a:lnTo>
                    <a:pt x="1671" y="2287"/>
                  </a:lnTo>
                  <a:lnTo>
                    <a:pt x="1649" y="2290"/>
                  </a:lnTo>
                  <a:lnTo>
                    <a:pt x="1631" y="2290"/>
                  </a:lnTo>
                  <a:lnTo>
                    <a:pt x="1619" y="2285"/>
                  </a:lnTo>
                  <a:lnTo>
                    <a:pt x="1611" y="2275"/>
                  </a:lnTo>
                  <a:lnTo>
                    <a:pt x="1604" y="2258"/>
                  </a:lnTo>
                  <a:lnTo>
                    <a:pt x="1601" y="2236"/>
                  </a:lnTo>
                  <a:lnTo>
                    <a:pt x="1598" y="2204"/>
                  </a:lnTo>
                  <a:lnTo>
                    <a:pt x="1477" y="562"/>
                  </a:lnTo>
                  <a:lnTo>
                    <a:pt x="528" y="2224"/>
                  </a:lnTo>
                  <a:lnTo>
                    <a:pt x="512" y="2250"/>
                  </a:lnTo>
                  <a:lnTo>
                    <a:pt x="498" y="2268"/>
                  </a:lnTo>
                  <a:lnTo>
                    <a:pt x="485" y="2280"/>
                  </a:lnTo>
                  <a:lnTo>
                    <a:pt x="470" y="2289"/>
                  </a:lnTo>
                  <a:lnTo>
                    <a:pt x="451" y="2290"/>
                  </a:lnTo>
                  <a:lnTo>
                    <a:pt x="431" y="2289"/>
                  </a:lnTo>
                  <a:lnTo>
                    <a:pt x="418" y="2282"/>
                  </a:lnTo>
                  <a:lnTo>
                    <a:pt x="408" y="2270"/>
                  </a:lnTo>
                  <a:lnTo>
                    <a:pt x="403" y="2253"/>
                  </a:lnTo>
                  <a:lnTo>
                    <a:pt x="398" y="2231"/>
                  </a:lnTo>
                  <a:lnTo>
                    <a:pt x="396" y="2204"/>
                  </a:lnTo>
                  <a:lnTo>
                    <a:pt x="254" y="220"/>
                  </a:lnTo>
                  <a:lnTo>
                    <a:pt x="251" y="194"/>
                  </a:lnTo>
                  <a:lnTo>
                    <a:pt x="247" y="171"/>
                  </a:lnTo>
                  <a:lnTo>
                    <a:pt x="242" y="152"/>
                  </a:lnTo>
                  <a:lnTo>
                    <a:pt x="236" y="137"/>
                  </a:lnTo>
                  <a:lnTo>
                    <a:pt x="224" y="123"/>
                  </a:lnTo>
                  <a:lnTo>
                    <a:pt x="209" y="113"/>
                  </a:lnTo>
                  <a:lnTo>
                    <a:pt x="189" y="107"/>
                  </a:lnTo>
                  <a:lnTo>
                    <a:pt x="160" y="102"/>
                  </a:lnTo>
                  <a:lnTo>
                    <a:pt x="125" y="98"/>
                  </a:lnTo>
                  <a:lnTo>
                    <a:pt x="82" y="96"/>
                  </a:lnTo>
                  <a:lnTo>
                    <a:pt x="57" y="96"/>
                  </a:lnTo>
                  <a:lnTo>
                    <a:pt x="36" y="95"/>
                  </a:lnTo>
                  <a:lnTo>
                    <a:pt x="21" y="93"/>
                  </a:lnTo>
                  <a:lnTo>
                    <a:pt x="10" y="86"/>
                  </a:lnTo>
                  <a:lnTo>
                    <a:pt x="3" y="76"/>
                  </a:lnTo>
                  <a:lnTo>
                    <a:pt x="0" y="61"/>
                  </a:lnTo>
                  <a:lnTo>
                    <a:pt x="1" y="39"/>
                  </a:lnTo>
                  <a:lnTo>
                    <a:pt x="8" y="22"/>
                  </a:lnTo>
                  <a:lnTo>
                    <a:pt x="16" y="10"/>
                  </a:lnTo>
                  <a:lnTo>
                    <a:pt x="26" y="4"/>
                  </a:lnTo>
                  <a:lnTo>
                    <a:pt x="38" y="0"/>
                  </a:lnTo>
                  <a:lnTo>
                    <a:pt x="48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66"/>
            <p:cNvSpPr>
              <a:spLocks/>
            </p:cNvSpPr>
            <p:nvPr/>
          </p:nvSpPr>
          <p:spPr bwMode="auto">
            <a:xfrm>
              <a:off x="5106" y="2438"/>
              <a:ext cx="660" cy="752"/>
            </a:xfrm>
            <a:custGeom>
              <a:avLst/>
              <a:gdLst/>
              <a:ahLst/>
              <a:cxnLst>
                <a:cxn ang="0">
                  <a:pos x="585" y="17"/>
                </a:cxn>
                <a:cxn ang="0">
                  <a:pos x="711" y="90"/>
                </a:cxn>
                <a:cxn ang="0">
                  <a:pos x="805" y="206"/>
                </a:cxn>
                <a:cxn ang="0">
                  <a:pos x="868" y="344"/>
                </a:cxn>
                <a:cxn ang="0">
                  <a:pos x="910" y="484"/>
                </a:cxn>
                <a:cxn ang="0">
                  <a:pos x="933" y="607"/>
                </a:cxn>
                <a:cxn ang="0">
                  <a:pos x="944" y="692"/>
                </a:cxn>
                <a:cxn ang="0">
                  <a:pos x="994" y="569"/>
                </a:cxn>
                <a:cxn ang="0">
                  <a:pos x="1074" y="387"/>
                </a:cxn>
                <a:cxn ang="0">
                  <a:pos x="1151" y="225"/>
                </a:cxn>
                <a:cxn ang="0">
                  <a:pos x="1215" y="100"/>
                </a:cxn>
                <a:cxn ang="0">
                  <a:pos x="1248" y="32"/>
                </a:cxn>
                <a:cxn ang="0">
                  <a:pos x="1278" y="22"/>
                </a:cxn>
                <a:cxn ang="0">
                  <a:pos x="1295" y="22"/>
                </a:cxn>
                <a:cxn ang="0">
                  <a:pos x="1317" y="36"/>
                </a:cxn>
                <a:cxn ang="0">
                  <a:pos x="1310" y="78"/>
                </a:cxn>
                <a:cxn ang="0">
                  <a:pos x="1211" y="269"/>
                </a:cxn>
                <a:cxn ang="0">
                  <a:pos x="1149" y="400"/>
                </a:cxn>
                <a:cxn ang="0">
                  <a:pos x="1109" y="489"/>
                </a:cxn>
                <a:cxn ang="0">
                  <a:pos x="1061" y="606"/>
                </a:cxn>
                <a:cxn ang="0">
                  <a:pos x="1005" y="746"/>
                </a:cxn>
                <a:cxn ang="0">
                  <a:pos x="960" y="876"/>
                </a:cxn>
                <a:cxn ang="0">
                  <a:pos x="939" y="963"/>
                </a:cxn>
                <a:cxn ang="0">
                  <a:pos x="902" y="1169"/>
                </a:cxn>
                <a:cxn ang="0">
                  <a:pos x="860" y="1343"/>
                </a:cxn>
                <a:cxn ang="0">
                  <a:pos x="823" y="1456"/>
                </a:cxn>
                <a:cxn ang="0">
                  <a:pos x="793" y="1499"/>
                </a:cxn>
                <a:cxn ang="0">
                  <a:pos x="771" y="1505"/>
                </a:cxn>
                <a:cxn ang="0">
                  <a:pos x="736" y="1479"/>
                </a:cxn>
                <a:cxn ang="0">
                  <a:pos x="733" y="1425"/>
                </a:cxn>
                <a:cxn ang="0">
                  <a:pos x="754" y="1314"/>
                </a:cxn>
                <a:cxn ang="0">
                  <a:pos x="793" y="1162"/>
                </a:cxn>
                <a:cxn ang="0">
                  <a:pos x="838" y="1002"/>
                </a:cxn>
                <a:cxn ang="0">
                  <a:pos x="860" y="930"/>
                </a:cxn>
                <a:cxn ang="0">
                  <a:pos x="867" y="865"/>
                </a:cxn>
                <a:cxn ang="0">
                  <a:pos x="867" y="749"/>
                </a:cxn>
                <a:cxn ang="0">
                  <a:pos x="858" y="618"/>
                </a:cxn>
                <a:cxn ang="0">
                  <a:pos x="831" y="484"/>
                </a:cxn>
                <a:cxn ang="0">
                  <a:pos x="778" y="360"/>
                </a:cxn>
                <a:cxn ang="0">
                  <a:pos x="691" y="260"/>
                </a:cxn>
                <a:cxn ang="0">
                  <a:pos x="564" y="198"/>
                </a:cxn>
                <a:cxn ang="0">
                  <a:pos x="401" y="188"/>
                </a:cxn>
                <a:cxn ang="0">
                  <a:pos x="251" y="231"/>
                </a:cxn>
                <a:cxn ang="0">
                  <a:pos x="130" y="319"/>
                </a:cxn>
                <a:cxn ang="0">
                  <a:pos x="75" y="419"/>
                </a:cxn>
                <a:cxn ang="0">
                  <a:pos x="53" y="441"/>
                </a:cxn>
                <a:cxn ang="0">
                  <a:pos x="25" y="441"/>
                </a:cxn>
                <a:cxn ang="0">
                  <a:pos x="1" y="427"/>
                </a:cxn>
                <a:cxn ang="0">
                  <a:pos x="5" y="390"/>
                </a:cxn>
                <a:cxn ang="0">
                  <a:pos x="42" y="299"/>
                </a:cxn>
                <a:cxn ang="0">
                  <a:pos x="125" y="176"/>
                </a:cxn>
                <a:cxn ang="0">
                  <a:pos x="236" y="81"/>
                </a:cxn>
                <a:cxn ang="0">
                  <a:pos x="373" y="17"/>
                </a:cxn>
              </a:cxnLst>
              <a:rect l="0" t="0" r="r" b="b"/>
              <a:pathLst>
                <a:path w="1320" h="1505">
                  <a:moveTo>
                    <a:pt x="482" y="0"/>
                  </a:moveTo>
                  <a:lnTo>
                    <a:pt x="537" y="5"/>
                  </a:lnTo>
                  <a:lnTo>
                    <a:pt x="585" y="17"/>
                  </a:lnTo>
                  <a:lnTo>
                    <a:pt x="632" y="36"/>
                  </a:lnTo>
                  <a:lnTo>
                    <a:pt x="674" y="59"/>
                  </a:lnTo>
                  <a:lnTo>
                    <a:pt x="711" y="90"/>
                  </a:lnTo>
                  <a:lnTo>
                    <a:pt x="746" y="125"/>
                  </a:lnTo>
                  <a:lnTo>
                    <a:pt x="776" y="164"/>
                  </a:lnTo>
                  <a:lnTo>
                    <a:pt x="805" y="206"/>
                  </a:lnTo>
                  <a:lnTo>
                    <a:pt x="828" y="250"/>
                  </a:lnTo>
                  <a:lnTo>
                    <a:pt x="850" y="297"/>
                  </a:lnTo>
                  <a:lnTo>
                    <a:pt x="868" y="344"/>
                  </a:lnTo>
                  <a:lnTo>
                    <a:pt x="885" y="392"/>
                  </a:lnTo>
                  <a:lnTo>
                    <a:pt x="898" y="439"/>
                  </a:lnTo>
                  <a:lnTo>
                    <a:pt x="910" y="484"/>
                  </a:lnTo>
                  <a:lnTo>
                    <a:pt x="920" y="528"/>
                  </a:lnTo>
                  <a:lnTo>
                    <a:pt x="928" y="569"/>
                  </a:lnTo>
                  <a:lnTo>
                    <a:pt x="933" y="607"/>
                  </a:lnTo>
                  <a:lnTo>
                    <a:pt x="939" y="640"/>
                  </a:lnTo>
                  <a:lnTo>
                    <a:pt x="942" y="668"/>
                  </a:lnTo>
                  <a:lnTo>
                    <a:pt x="944" y="692"/>
                  </a:lnTo>
                  <a:lnTo>
                    <a:pt x="944" y="692"/>
                  </a:lnTo>
                  <a:lnTo>
                    <a:pt x="969" y="631"/>
                  </a:lnTo>
                  <a:lnTo>
                    <a:pt x="994" y="569"/>
                  </a:lnTo>
                  <a:lnTo>
                    <a:pt x="1019" y="508"/>
                  </a:lnTo>
                  <a:lnTo>
                    <a:pt x="1047" y="447"/>
                  </a:lnTo>
                  <a:lnTo>
                    <a:pt x="1074" y="387"/>
                  </a:lnTo>
                  <a:lnTo>
                    <a:pt x="1101" y="329"/>
                  </a:lnTo>
                  <a:lnTo>
                    <a:pt x="1128" y="275"/>
                  </a:lnTo>
                  <a:lnTo>
                    <a:pt x="1151" y="225"/>
                  </a:lnTo>
                  <a:lnTo>
                    <a:pt x="1174" y="177"/>
                  </a:lnTo>
                  <a:lnTo>
                    <a:pt x="1196" y="135"/>
                  </a:lnTo>
                  <a:lnTo>
                    <a:pt x="1215" y="100"/>
                  </a:lnTo>
                  <a:lnTo>
                    <a:pt x="1230" y="70"/>
                  </a:lnTo>
                  <a:lnTo>
                    <a:pt x="1241" y="48"/>
                  </a:lnTo>
                  <a:lnTo>
                    <a:pt x="1248" y="32"/>
                  </a:lnTo>
                  <a:lnTo>
                    <a:pt x="1258" y="26"/>
                  </a:lnTo>
                  <a:lnTo>
                    <a:pt x="1268" y="22"/>
                  </a:lnTo>
                  <a:lnTo>
                    <a:pt x="1278" y="22"/>
                  </a:lnTo>
                  <a:lnTo>
                    <a:pt x="1285" y="22"/>
                  </a:lnTo>
                  <a:lnTo>
                    <a:pt x="1288" y="22"/>
                  </a:lnTo>
                  <a:lnTo>
                    <a:pt x="1295" y="22"/>
                  </a:lnTo>
                  <a:lnTo>
                    <a:pt x="1303" y="26"/>
                  </a:lnTo>
                  <a:lnTo>
                    <a:pt x="1312" y="29"/>
                  </a:lnTo>
                  <a:lnTo>
                    <a:pt x="1317" y="36"/>
                  </a:lnTo>
                  <a:lnTo>
                    <a:pt x="1320" y="48"/>
                  </a:lnTo>
                  <a:lnTo>
                    <a:pt x="1317" y="63"/>
                  </a:lnTo>
                  <a:lnTo>
                    <a:pt x="1310" y="78"/>
                  </a:lnTo>
                  <a:lnTo>
                    <a:pt x="1271" y="149"/>
                  </a:lnTo>
                  <a:lnTo>
                    <a:pt x="1240" y="211"/>
                  </a:lnTo>
                  <a:lnTo>
                    <a:pt x="1211" y="269"/>
                  </a:lnTo>
                  <a:lnTo>
                    <a:pt x="1188" y="317"/>
                  </a:lnTo>
                  <a:lnTo>
                    <a:pt x="1166" y="361"/>
                  </a:lnTo>
                  <a:lnTo>
                    <a:pt x="1149" y="400"/>
                  </a:lnTo>
                  <a:lnTo>
                    <a:pt x="1134" y="432"/>
                  </a:lnTo>
                  <a:lnTo>
                    <a:pt x="1123" y="462"/>
                  </a:lnTo>
                  <a:lnTo>
                    <a:pt x="1109" y="489"/>
                  </a:lnTo>
                  <a:lnTo>
                    <a:pt x="1096" y="525"/>
                  </a:lnTo>
                  <a:lnTo>
                    <a:pt x="1079" y="564"/>
                  </a:lnTo>
                  <a:lnTo>
                    <a:pt x="1061" y="606"/>
                  </a:lnTo>
                  <a:lnTo>
                    <a:pt x="1042" y="651"/>
                  </a:lnTo>
                  <a:lnTo>
                    <a:pt x="1024" y="699"/>
                  </a:lnTo>
                  <a:lnTo>
                    <a:pt x="1005" y="746"/>
                  </a:lnTo>
                  <a:lnTo>
                    <a:pt x="989" y="791"/>
                  </a:lnTo>
                  <a:lnTo>
                    <a:pt x="974" y="835"/>
                  </a:lnTo>
                  <a:lnTo>
                    <a:pt x="960" y="876"/>
                  </a:lnTo>
                  <a:lnTo>
                    <a:pt x="950" y="911"/>
                  </a:lnTo>
                  <a:lnTo>
                    <a:pt x="942" y="940"/>
                  </a:lnTo>
                  <a:lnTo>
                    <a:pt x="939" y="963"/>
                  </a:lnTo>
                  <a:lnTo>
                    <a:pt x="928" y="1032"/>
                  </a:lnTo>
                  <a:lnTo>
                    <a:pt x="917" y="1103"/>
                  </a:lnTo>
                  <a:lnTo>
                    <a:pt x="902" y="1169"/>
                  </a:lnTo>
                  <a:lnTo>
                    <a:pt x="888" y="1233"/>
                  </a:lnTo>
                  <a:lnTo>
                    <a:pt x="873" y="1292"/>
                  </a:lnTo>
                  <a:lnTo>
                    <a:pt x="860" y="1343"/>
                  </a:lnTo>
                  <a:lnTo>
                    <a:pt x="848" y="1388"/>
                  </a:lnTo>
                  <a:lnTo>
                    <a:pt x="835" y="1427"/>
                  </a:lnTo>
                  <a:lnTo>
                    <a:pt x="823" y="1456"/>
                  </a:lnTo>
                  <a:lnTo>
                    <a:pt x="811" y="1476"/>
                  </a:lnTo>
                  <a:lnTo>
                    <a:pt x="801" y="1489"/>
                  </a:lnTo>
                  <a:lnTo>
                    <a:pt x="793" y="1499"/>
                  </a:lnTo>
                  <a:lnTo>
                    <a:pt x="785" y="1503"/>
                  </a:lnTo>
                  <a:lnTo>
                    <a:pt x="778" y="1505"/>
                  </a:lnTo>
                  <a:lnTo>
                    <a:pt x="771" y="1505"/>
                  </a:lnTo>
                  <a:lnTo>
                    <a:pt x="756" y="1501"/>
                  </a:lnTo>
                  <a:lnTo>
                    <a:pt x="744" y="1493"/>
                  </a:lnTo>
                  <a:lnTo>
                    <a:pt x="736" y="1479"/>
                  </a:lnTo>
                  <a:lnTo>
                    <a:pt x="733" y="1464"/>
                  </a:lnTo>
                  <a:lnTo>
                    <a:pt x="731" y="1449"/>
                  </a:lnTo>
                  <a:lnTo>
                    <a:pt x="733" y="1425"/>
                  </a:lnTo>
                  <a:lnTo>
                    <a:pt x="738" y="1395"/>
                  </a:lnTo>
                  <a:lnTo>
                    <a:pt x="744" y="1358"/>
                  </a:lnTo>
                  <a:lnTo>
                    <a:pt x="754" y="1314"/>
                  </a:lnTo>
                  <a:lnTo>
                    <a:pt x="766" y="1267"/>
                  </a:lnTo>
                  <a:lnTo>
                    <a:pt x="780" y="1214"/>
                  </a:lnTo>
                  <a:lnTo>
                    <a:pt x="793" y="1162"/>
                  </a:lnTo>
                  <a:lnTo>
                    <a:pt x="808" y="1108"/>
                  </a:lnTo>
                  <a:lnTo>
                    <a:pt x="823" y="1054"/>
                  </a:lnTo>
                  <a:lnTo>
                    <a:pt x="838" y="1002"/>
                  </a:lnTo>
                  <a:lnTo>
                    <a:pt x="853" y="953"/>
                  </a:lnTo>
                  <a:lnTo>
                    <a:pt x="857" y="941"/>
                  </a:lnTo>
                  <a:lnTo>
                    <a:pt x="860" y="930"/>
                  </a:lnTo>
                  <a:lnTo>
                    <a:pt x="863" y="913"/>
                  </a:lnTo>
                  <a:lnTo>
                    <a:pt x="865" y="892"/>
                  </a:lnTo>
                  <a:lnTo>
                    <a:pt x="867" y="865"/>
                  </a:lnTo>
                  <a:lnTo>
                    <a:pt x="868" y="832"/>
                  </a:lnTo>
                  <a:lnTo>
                    <a:pt x="868" y="790"/>
                  </a:lnTo>
                  <a:lnTo>
                    <a:pt x="867" y="749"/>
                  </a:lnTo>
                  <a:lnTo>
                    <a:pt x="867" y="707"/>
                  </a:lnTo>
                  <a:lnTo>
                    <a:pt x="863" y="663"/>
                  </a:lnTo>
                  <a:lnTo>
                    <a:pt x="858" y="618"/>
                  </a:lnTo>
                  <a:lnTo>
                    <a:pt x="851" y="572"/>
                  </a:lnTo>
                  <a:lnTo>
                    <a:pt x="841" y="528"/>
                  </a:lnTo>
                  <a:lnTo>
                    <a:pt x="831" y="484"/>
                  </a:lnTo>
                  <a:lnTo>
                    <a:pt x="816" y="441"/>
                  </a:lnTo>
                  <a:lnTo>
                    <a:pt x="798" y="398"/>
                  </a:lnTo>
                  <a:lnTo>
                    <a:pt x="778" y="360"/>
                  </a:lnTo>
                  <a:lnTo>
                    <a:pt x="753" y="323"/>
                  </a:lnTo>
                  <a:lnTo>
                    <a:pt x="724" y="290"/>
                  </a:lnTo>
                  <a:lnTo>
                    <a:pt x="691" y="260"/>
                  </a:lnTo>
                  <a:lnTo>
                    <a:pt x="654" y="235"/>
                  </a:lnTo>
                  <a:lnTo>
                    <a:pt x="611" y="215"/>
                  </a:lnTo>
                  <a:lnTo>
                    <a:pt x="564" y="198"/>
                  </a:lnTo>
                  <a:lnTo>
                    <a:pt x="510" y="189"/>
                  </a:lnTo>
                  <a:lnTo>
                    <a:pt x="452" y="186"/>
                  </a:lnTo>
                  <a:lnTo>
                    <a:pt x="401" y="188"/>
                  </a:lnTo>
                  <a:lnTo>
                    <a:pt x="350" y="198"/>
                  </a:lnTo>
                  <a:lnTo>
                    <a:pt x="299" y="211"/>
                  </a:lnTo>
                  <a:lnTo>
                    <a:pt x="251" y="231"/>
                  </a:lnTo>
                  <a:lnTo>
                    <a:pt x="207" y="257"/>
                  </a:lnTo>
                  <a:lnTo>
                    <a:pt x="165" y="285"/>
                  </a:lnTo>
                  <a:lnTo>
                    <a:pt x="130" y="319"/>
                  </a:lnTo>
                  <a:lnTo>
                    <a:pt x="102" y="358"/>
                  </a:lnTo>
                  <a:lnTo>
                    <a:pt x="82" y="400"/>
                  </a:lnTo>
                  <a:lnTo>
                    <a:pt x="75" y="419"/>
                  </a:lnTo>
                  <a:lnTo>
                    <a:pt x="70" y="430"/>
                  </a:lnTo>
                  <a:lnTo>
                    <a:pt x="63" y="437"/>
                  </a:lnTo>
                  <a:lnTo>
                    <a:pt x="53" y="441"/>
                  </a:lnTo>
                  <a:lnTo>
                    <a:pt x="40" y="441"/>
                  </a:lnTo>
                  <a:lnTo>
                    <a:pt x="33" y="441"/>
                  </a:lnTo>
                  <a:lnTo>
                    <a:pt x="25" y="441"/>
                  </a:lnTo>
                  <a:lnTo>
                    <a:pt x="17" y="437"/>
                  </a:lnTo>
                  <a:lnTo>
                    <a:pt x="8" y="434"/>
                  </a:lnTo>
                  <a:lnTo>
                    <a:pt x="1" y="427"/>
                  </a:lnTo>
                  <a:lnTo>
                    <a:pt x="0" y="415"/>
                  </a:lnTo>
                  <a:lnTo>
                    <a:pt x="1" y="407"/>
                  </a:lnTo>
                  <a:lnTo>
                    <a:pt x="5" y="390"/>
                  </a:lnTo>
                  <a:lnTo>
                    <a:pt x="13" y="365"/>
                  </a:lnTo>
                  <a:lnTo>
                    <a:pt x="25" y="334"/>
                  </a:lnTo>
                  <a:lnTo>
                    <a:pt x="42" y="299"/>
                  </a:lnTo>
                  <a:lnTo>
                    <a:pt x="63" y="260"/>
                  </a:lnTo>
                  <a:lnTo>
                    <a:pt x="92" y="218"/>
                  </a:lnTo>
                  <a:lnTo>
                    <a:pt x="125" y="176"/>
                  </a:lnTo>
                  <a:lnTo>
                    <a:pt x="167" y="134"/>
                  </a:lnTo>
                  <a:lnTo>
                    <a:pt x="199" y="108"/>
                  </a:lnTo>
                  <a:lnTo>
                    <a:pt x="236" y="81"/>
                  </a:lnTo>
                  <a:lnTo>
                    <a:pt x="278" y="56"/>
                  </a:lnTo>
                  <a:lnTo>
                    <a:pt x="324" y="34"/>
                  </a:lnTo>
                  <a:lnTo>
                    <a:pt x="373" y="17"/>
                  </a:lnTo>
                  <a:lnTo>
                    <a:pt x="426" y="5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67"/>
            <p:cNvSpPr>
              <a:spLocks/>
            </p:cNvSpPr>
            <p:nvPr/>
          </p:nvSpPr>
          <p:spPr bwMode="auto">
            <a:xfrm>
              <a:off x="5864" y="2571"/>
              <a:ext cx="328" cy="532"/>
            </a:xfrm>
            <a:custGeom>
              <a:avLst/>
              <a:gdLst/>
              <a:ahLst/>
              <a:cxnLst>
                <a:cxn ang="0">
                  <a:pos x="346" y="0"/>
                </a:cxn>
                <a:cxn ang="0">
                  <a:pos x="373" y="0"/>
                </a:cxn>
                <a:cxn ang="0">
                  <a:pos x="391" y="2"/>
                </a:cxn>
                <a:cxn ang="0">
                  <a:pos x="401" y="10"/>
                </a:cxn>
                <a:cxn ang="0">
                  <a:pos x="405" y="24"/>
                </a:cxn>
                <a:cxn ang="0">
                  <a:pos x="406" y="46"/>
                </a:cxn>
                <a:cxn ang="0">
                  <a:pos x="406" y="926"/>
                </a:cxn>
                <a:cxn ang="0">
                  <a:pos x="406" y="939"/>
                </a:cxn>
                <a:cxn ang="0">
                  <a:pos x="408" y="951"/>
                </a:cxn>
                <a:cxn ang="0">
                  <a:pos x="411" y="963"/>
                </a:cxn>
                <a:cxn ang="0">
                  <a:pos x="416" y="971"/>
                </a:cxn>
                <a:cxn ang="0">
                  <a:pos x="426" y="978"/>
                </a:cxn>
                <a:cxn ang="0">
                  <a:pos x="442" y="983"/>
                </a:cxn>
                <a:cxn ang="0">
                  <a:pos x="463" y="987"/>
                </a:cxn>
                <a:cxn ang="0">
                  <a:pos x="492" y="990"/>
                </a:cxn>
                <a:cxn ang="0">
                  <a:pos x="529" y="992"/>
                </a:cxn>
                <a:cxn ang="0">
                  <a:pos x="574" y="992"/>
                </a:cxn>
                <a:cxn ang="0">
                  <a:pos x="656" y="992"/>
                </a:cxn>
                <a:cxn ang="0">
                  <a:pos x="656" y="1064"/>
                </a:cxn>
                <a:cxn ang="0">
                  <a:pos x="595" y="1061"/>
                </a:cxn>
                <a:cxn ang="0">
                  <a:pos x="529" y="1059"/>
                </a:cxn>
                <a:cxn ang="0">
                  <a:pos x="460" y="1059"/>
                </a:cxn>
                <a:cxn ang="0">
                  <a:pos x="393" y="1059"/>
                </a:cxn>
                <a:cxn ang="0">
                  <a:pos x="329" y="1059"/>
                </a:cxn>
                <a:cxn ang="0">
                  <a:pos x="281" y="1059"/>
                </a:cxn>
                <a:cxn ang="0">
                  <a:pos x="226" y="1059"/>
                </a:cxn>
                <a:cxn ang="0">
                  <a:pos x="169" y="1059"/>
                </a:cxn>
                <a:cxn ang="0">
                  <a:pos x="112" y="1061"/>
                </a:cxn>
                <a:cxn ang="0">
                  <a:pos x="58" y="1061"/>
                </a:cxn>
                <a:cxn ang="0">
                  <a:pos x="10" y="1064"/>
                </a:cxn>
                <a:cxn ang="0">
                  <a:pos x="10" y="992"/>
                </a:cxn>
                <a:cxn ang="0">
                  <a:pos x="92" y="992"/>
                </a:cxn>
                <a:cxn ang="0">
                  <a:pos x="137" y="992"/>
                </a:cxn>
                <a:cxn ang="0">
                  <a:pos x="174" y="990"/>
                </a:cxn>
                <a:cxn ang="0">
                  <a:pos x="202" y="987"/>
                </a:cxn>
                <a:cxn ang="0">
                  <a:pos x="222" y="983"/>
                </a:cxn>
                <a:cxn ang="0">
                  <a:pos x="237" y="978"/>
                </a:cxn>
                <a:cxn ang="0">
                  <a:pos x="249" y="971"/>
                </a:cxn>
                <a:cxn ang="0">
                  <a:pos x="254" y="963"/>
                </a:cxn>
                <a:cxn ang="0">
                  <a:pos x="257" y="951"/>
                </a:cxn>
                <a:cxn ang="0">
                  <a:pos x="259" y="939"/>
                </a:cxn>
                <a:cxn ang="0">
                  <a:pos x="259" y="926"/>
                </a:cxn>
                <a:cxn ang="0">
                  <a:pos x="259" y="128"/>
                </a:cxn>
                <a:cxn ang="0">
                  <a:pos x="212" y="143"/>
                </a:cxn>
                <a:cxn ang="0">
                  <a:pos x="165" y="154"/>
                </a:cxn>
                <a:cxn ang="0">
                  <a:pos x="122" y="162"/>
                </a:cxn>
                <a:cxn ang="0">
                  <a:pos x="82" y="165"/>
                </a:cxn>
                <a:cxn ang="0">
                  <a:pos x="48" y="169"/>
                </a:cxn>
                <a:cxn ang="0">
                  <a:pos x="27" y="169"/>
                </a:cxn>
                <a:cxn ang="0">
                  <a:pos x="0" y="169"/>
                </a:cxn>
                <a:cxn ang="0">
                  <a:pos x="0" y="101"/>
                </a:cxn>
                <a:cxn ang="0">
                  <a:pos x="27" y="101"/>
                </a:cxn>
                <a:cxn ang="0">
                  <a:pos x="42" y="101"/>
                </a:cxn>
                <a:cxn ang="0">
                  <a:pos x="65" y="101"/>
                </a:cxn>
                <a:cxn ang="0">
                  <a:pos x="97" y="98"/>
                </a:cxn>
                <a:cxn ang="0">
                  <a:pos x="135" y="93"/>
                </a:cxn>
                <a:cxn ang="0">
                  <a:pos x="175" y="84"/>
                </a:cxn>
                <a:cxn ang="0">
                  <a:pos x="219" y="71"/>
                </a:cxn>
                <a:cxn ang="0">
                  <a:pos x="264" y="54"/>
                </a:cxn>
                <a:cxn ang="0">
                  <a:pos x="306" y="31"/>
                </a:cxn>
                <a:cxn ang="0">
                  <a:pos x="346" y="0"/>
                </a:cxn>
              </a:cxnLst>
              <a:rect l="0" t="0" r="r" b="b"/>
              <a:pathLst>
                <a:path w="656" h="1064">
                  <a:moveTo>
                    <a:pt x="346" y="0"/>
                  </a:moveTo>
                  <a:lnTo>
                    <a:pt x="373" y="0"/>
                  </a:lnTo>
                  <a:lnTo>
                    <a:pt x="391" y="2"/>
                  </a:lnTo>
                  <a:lnTo>
                    <a:pt x="401" y="10"/>
                  </a:lnTo>
                  <a:lnTo>
                    <a:pt x="405" y="24"/>
                  </a:lnTo>
                  <a:lnTo>
                    <a:pt x="406" y="46"/>
                  </a:lnTo>
                  <a:lnTo>
                    <a:pt x="406" y="926"/>
                  </a:lnTo>
                  <a:lnTo>
                    <a:pt x="406" y="939"/>
                  </a:lnTo>
                  <a:lnTo>
                    <a:pt x="408" y="951"/>
                  </a:lnTo>
                  <a:lnTo>
                    <a:pt x="411" y="963"/>
                  </a:lnTo>
                  <a:lnTo>
                    <a:pt x="416" y="971"/>
                  </a:lnTo>
                  <a:lnTo>
                    <a:pt x="426" y="978"/>
                  </a:lnTo>
                  <a:lnTo>
                    <a:pt x="442" y="983"/>
                  </a:lnTo>
                  <a:lnTo>
                    <a:pt x="463" y="987"/>
                  </a:lnTo>
                  <a:lnTo>
                    <a:pt x="492" y="990"/>
                  </a:lnTo>
                  <a:lnTo>
                    <a:pt x="529" y="992"/>
                  </a:lnTo>
                  <a:lnTo>
                    <a:pt x="574" y="992"/>
                  </a:lnTo>
                  <a:lnTo>
                    <a:pt x="656" y="992"/>
                  </a:lnTo>
                  <a:lnTo>
                    <a:pt x="656" y="1064"/>
                  </a:lnTo>
                  <a:lnTo>
                    <a:pt x="595" y="1061"/>
                  </a:lnTo>
                  <a:lnTo>
                    <a:pt x="529" y="1059"/>
                  </a:lnTo>
                  <a:lnTo>
                    <a:pt x="460" y="1059"/>
                  </a:lnTo>
                  <a:lnTo>
                    <a:pt x="393" y="1059"/>
                  </a:lnTo>
                  <a:lnTo>
                    <a:pt x="329" y="1059"/>
                  </a:lnTo>
                  <a:lnTo>
                    <a:pt x="281" y="1059"/>
                  </a:lnTo>
                  <a:lnTo>
                    <a:pt x="226" y="1059"/>
                  </a:lnTo>
                  <a:lnTo>
                    <a:pt x="169" y="1059"/>
                  </a:lnTo>
                  <a:lnTo>
                    <a:pt x="112" y="1061"/>
                  </a:lnTo>
                  <a:lnTo>
                    <a:pt x="58" y="1061"/>
                  </a:lnTo>
                  <a:lnTo>
                    <a:pt x="10" y="1064"/>
                  </a:lnTo>
                  <a:lnTo>
                    <a:pt x="10" y="992"/>
                  </a:lnTo>
                  <a:lnTo>
                    <a:pt x="92" y="992"/>
                  </a:lnTo>
                  <a:lnTo>
                    <a:pt x="137" y="992"/>
                  </a:lnTo>
                  <a:lnTo>
                    <a:pt x="174" y="990"/>
                  </a:lnTo>
                  <a:lnTo>
                    <a:pt x="202" y="987"/>
                  </a:lnTo>
                  <a:lnTo>
                    <a:pt x="222" y="983"/>
                  </a:lnTo>
                  <a:lnTo>
                    <a:pt x="237" y="978"/>
                  </a:lnTo>
                  <a:lnTo>
                    <a:pt x="249" y="971"/>
                  </a:lnTo>
                  <a:lnTo>
                    <a:pt x="254" y="963"/>
                  </a:lnTo>
                  <a:lnTo>
                    <a:pt x="257" y="951"/>
                  </a:lnTo>
                  <a:lnTo>
                    <a:pt x="259" y="939"/>
                  </a:lnTo>
                  <a:lnTo>
                    <a:pt x="259" y="926"/>
                  </a:lnTo>
                  <a:lnTo>
                    <a:pt x="259" y="128"/>
                  </a:lnTo>
                  <a:lnTo>
                    <a:pt x="212" y="143"/>
                  </a:lnTo>
                  <a:lnTo>
                    <a:pt x="165" y="154"/>
                  </a:lnTo>
                  <a:lnTo>
                    <a:pt x="122" y="162"/>
                  </a:lnTo>
                  <a:lnTo>
                    <a:pt x="82" y="165"/>
                  </a:lnTo>
                  <a:lnTo>
                    <a:pt x="48" y="169"/>
                  </a:lnTo>
                  <a:lnTo>
                    <a:pt x="27" y="169"/>
                  </a:lnTo>
                  <a:lnTo>
                    <a:pt x="0" y="169"/>
                  </a:lnTo>
                  <a:lnTo>
                    <a:pt x="0" y="101"/>
                  </a:lnTo>
                  <a:lnTo>
                    <a:pt x="27" y="101"/>
                  </a:lnTo>
                  <a:lnTo>
                    <a:pt x="42" y="101"/>
                  </a:lnTo>
                  <a:lnTo>
                    <a:pt x="65" y="101"/>
                  </a:lnTo>
                  <a:lnTo>
                    <a:pt x="97" y="98"/>
                  </a:lnTo>
                  <a:lnTo>
                    <a:pt x="135" y="93"/>
                  </a:lnTo>
                  <a:lnTo>
                    <a:pt x="175" y="84"/>
                  </a:lnTo>
                  <a:lnTo>
                    <a:pt x="219" y="71"/>
                  </a:lnTo>
                  <a:lnTo>
                    <a:pt x="264" y="54"/>
                  </a:lnTo>
                  <a:lnTo>
                    <a:pt x="306" y="31"/>
                  </a:lnTo>
                  <a:lnTo>
                    <a:pt x="34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" name="Group 70"/>
          <p:cNvGrpSpPr>
            <a:grpSpLocks noChangeAspect="1"/>
          </p:cNvGrpSpPr>
          <p:nvPr>
            <p:custDataLst>
              <p:tags r:id="rId11"/>
            </p:custDataLst>
          </p:nvPr>
        </p:nvGrpSpPr>
        <p:grpSpPr bwMode="auto">
          <a:xfrm>
            <a:off x="1295400" y="2362200"/>
            <a:ext cx="658348" cy="405412"/>
            <a:chOff x="853" y="1552"/>
            <a:chExt cx="2582" cy="1590"/>
          </a:xfrm>
        </p:grpSpPr>
        <p:sp>
          <p:nvSpPr>
            <p:cNvPr id="192" name="Freeform 72"/>
            <p:cNvSpPr>
              <a:spLocks/>
            </p:cNvSpPr>
            <p:nvPr/>
          </p:nvSpPr>
          <p:spPr bwMode="auto">
            <a:xfrm>
              <a:off x="853" y="1552"/>
              <a:ext cx="1604" cy="1145"/>
            </a:xfrm>
            <a:custGeom>
              <a:avLst/>
              <a:gdLst/>
              <a:ahLst/>
              <a:cxnLst>
                <a:cxn ang="0">
                  <a:pos x="396" y="10"/>
                </a:cxn>
                <a:cxn ang="0">
                  <a:pos x="801" y="0"/>
                </a:cxn>
                <a:cxn ang="0">
                  <a:pos x="840" y="21"/>
                </a:cxn>
                <a:cxn ang="0">
                  <a:pos x="825" y="85"/>
                </a:cxn>
                <a:cxn ang="0">
                  <a:pos x="771" y="96"/>
                </a:cxn>
                <a:cxn ang="0">
                  <a:pos x="600" y="122"/>
                </a:cxn>
                <a:cxn ang="0">
                  <a:pos x="537" y="169"/>
                </a:cxn>
                <a:cxn ang="0">
                  <a:pos x="528" y="215"/>
                </a:cxn>
                <a:cxn ang="0">
                  <a:pos x="1444" y="157"/>
                </a:cxn>
                <a:cxn ang="0">
                  <a:pos x="1393" y="107"/>
                </a:cxn>
                <a:cxn ang="0">
                  <a:pos x="1256" y="96"/>
                </a:cxn>
                <a:cxn ang="0">
                  <a:pos x="1199" y="76"/>
                </a:cxn>
                <a:cxn ang="0">
                  <a:pos x="1216" y="10"/>
                </a:cxn>
                <a:cxn ang="0">
                  <a:pos x="1258" y="0"/>
                </a:cxn>
                <a:cxn ang="0">
                  <a:pos x="1430" y="5"/>
                </a:cxn>
                <a:cxn ang="0">
                  <a:pos x="1598" y="10"/>
                </a:cxn>
                <a:cxn ang="0">
                  <a:pos x="2001" y="0"/>
                </a:cxn>
                <a:cxn ang="0">
                  <a:pos x="2038" y="21"/>
                </a:cxn>
                <a:cxn ang="0">
                  <a:pos x="2024" y="85"/>
                </a:cxn>
                <a:cxn ang="0">
                  <a:pos x="1954" y="96"/>
                </a:cxn>
                <a:cxn ang="0">
                  <a:pos x="1790" y="125"/>
                </a:cxn>
                <a:cxn ang="0">
                  <a:pos x="1735" y="184"/>
                </a:cxn>
                <a:cxn ang="0">
                  <a:pos x="1730" y="250"/>
                </a:cxn>
                <a:cxn ang="0">
                  <a:pos x="2750" y="275"/>
                </a:cxn>
                <a:cxn ang="0">
                  <a:pos x="2749" y="174"/>
                </a:cxn>
                <a:cxn ang="0">
                  <a:pos x="2672" y="117"/>
                </a:cxn>
                <a:cxn ang="0">
                  <a:pos x="2573" y="96"/>
                </a:cxn>
                <a:cxn ang="0">
                  <a:pos x="2531" y="86"/>
                </a:cxn>
                <a:cxn ang="0">
                  <a:pos x="2531" y="22"/>
                </a:cxn>
                <a:cxn ang="0">
                  <a:pos x="2575" y="0"/>
                </a:cxn>
                <a:cxn ang="0">
                  <a:pos x="2837" y="9"/>
                </a:cxn>
                <a:cxn ang="0">
                  <a:pos x="3172" y="0"/>
                </a:cxn>
                <a:cxn ang="0">
                  <a:pos x="3207" y="36"/>
                </a:cxn>
                <a:cxn ang="0">
                  <a:pos x="3184" y="91"/>
                </a:cxn>
                <a:cxn ang="0">
                  <a:pos x="3093" y="105"/>
                </a:cxn>
                <a:cxn ang="0">
                  <a:pos x="2936" y="179"/>
                </a:cxn>
                <a:cxn ang="0">
                  <a:pos x="2831" y="304"/>
                </a:cxn>
                <a:cxn ang="0">
                  <a:pos x="1725" y="2230"/>
                </a:cxn>
                <a:cxn ang="0">
                  <a:pos x="1671" y="2287"/>
                </a:cxn>
                <a:cxn ang="0">
                  <a:pos x="1611" y="2275"/>
                </a:cxn>
                <a:cxn ang="0">
                  <a:pos x="1477" y="562"/>
                </a:cxn>
                <a:cxn ang="0">
                  <a:pos x="485" y="2280"/>
                </a:cxn>
                <a:cxn ang="0">
                  <a:pos x="418" y="2282"/>
                </a:cxn>
                <a:cxn ang="0">
                  <a:pos x="396" y="2204"/>
                </a:cxn>
                <a:cxn ang="0">
                  <a:pos x="242" y="152"/>
                </a:cxn>
                <a:cxn ang="0">
                  <a:pos x="189" y="107"/>
                </a:cxn>
                <a:cxn ang="0">
                  <a:pos x="57" y="96"/>
                </a:cxn>
                <a:cxn ang="0">
                  <a:pos x="3" y="76"/>
                </a:cxn>
                <a:cxn ang="0">
                  <a:pos x="16" y="10"/>
                </a:cxn>
                <a:cxn ang="0">
                  <a:pos x="55" y="0"/>
                </a:cxn>
              </a:cxnLst>
              <a:rect l="0" t="0" r="r" b="b"/>
              <a:pathLst>
                <a:path w="3207" h="2290">
                  <a:moveTo>
                    <a:pt x="55" y="0"/>
                  </a:moveTo>
                  <a:lnTo>
                    <a:pt x="169" y="2"/>
                  </a:lnTo>
                  <a:lnTo>
                    <a:pt x="282" y="7"/>
                  </a:lnTo>
                  <a:lnTo>
                    <a:pt x="396" y="10"/>
                  </a:lnTo>
                  <a:lnTo>
                    <a:pt x="528" y="7"/>
                  </a:lnTo>
                  <a:lnTo>
                    <a:pt x="664" y="2"/>
                  </a:lnTo>
                  <a:lnTo>
                    <a:pt x="796" y="0"/>
                  </a:lnTo>
                  <a:lnTo>
                    <a:pt x="801" y="0"/>
                  </a:lnTo>
                  <a:lnTo>
                    <a:pt x="811" y="0"/>
                  </a:lnTo>
                  <a:lnTo>
                    <a:pt x="821" y="4"/>
                  </a:lnTo>
                  <a:lnTo>
                    <a:pt x="831" y="10"/>
                  </a:lnTo>
                  <a:lnTo>
                    <a:pt x="840" y="21"/>
                  </a:lnTo>
                  <a:lnTo>
                    <a:pt x="841" y="36"/>
                  </a:lnTo>
                  <a:lnTo>
                    <a:pt x="840" y="58"/>
                  </a:lnTo>
                  <a:lnTo>
                    <a:pt x="835" y="75"/>
                  </a:lnTo>
                  <a:lnTo>
                    <a:pt x="825" y="85"/>
                  </a:lnTo>
                  <a:lnTo>
                    <a:pt x="814" y="91"/>
                  </a:lnTo>
                  <a:lnTo>
                    <a:pt x="801" y="95"/>
                  </a:lnTo>
                  <a:lnTo>
                    <a:pt x="786" y="96"/>
                  </a:lnTo>
                  <a:lnTo>
                    <a:pt x="771" y="96"/>
                  </a:lnTo>
                  <a:lnTo>
                    <a:pt x="716" y="100"/>
                  </a:lnTo>
                  <a:lnTo>
                    <a:pt x="669" y="105"/>
                  </a:lnTo>
                  <a:lnTo>
                    <a:pt x="630" y="112"/>
                  </a:lnTo>
                  <a:lnTo>
                    <a:pt x="600" y="122"/>
                  </a:lnTo>
                  <a:lnTo>
                    <a:pt x="575" y="132"/>
                  </a:lnTo>
                  <a:lnTo>
                    <a:pt x="558" y="144"/>
                  </a:lnTo>
                  <a:lnTo>
                    <a:pt x="545" y="157"/>
                  </a:lnTo>
                  <a:lnTo>
                    <a:pt x="537" y="169"/>
                  </a:lnTo>
                  <a:lnTo>
                    <a:pt x="532" y="182"/>
                  </a:lnTo>
                  <a:lnTo>
                    <a:pt x="528" y="194"/>
                  </a:lnTo>
                  <a:lnTo>
                    <a:pt x="528" y="204"/>
                  </a:lnTo>
                  <a:lnTo>
                    <a:pt x="528" y="215"/>
                  </a:lnTo>
                  <a:lnTo>
                    <a:pt x="649" y="1867"/>
                  </a:lnTo>
                  <a:lnTo>
                    <a:pt x="1467" y="429"/>
                  </a:lnTo>
                  <a:lnTo>
                    <a:pt x="1445" y="179"/>
                  </a:lnTo>
                  <a:lnTo>
                    <a:pt x="1444" y="157"/>
                  </a:lnTo>
                  <a:lnTo>
                    <a:pt x="1437" y="140"/>
                  </a:lnTo>
                  <a:lnTo>
                    <a:pt x="1429" y="125"/>
                  </a:lnTo>
                  <a:lnTo>
                    <a:pt x="1414" y="115"/>
                  </a:lnTo>
                  <a:lnTo>
                    <a:pt x="1393" y="107"/>
                  </a:lnTo>
                  <a:lnTo>
                    <a:pt x="1363" y="102"/>
                  </a:lnTo>
                  <a:lnTo>
                    <a:pt x="1326" y="98"/>
                  </a:lnTo>
                  <a:lnTo>
                    <a:pt x="1278" y="96"/>
                  </a:lnTo>
                  <a:lnTo>
                    <a:pt x="1256" y="96"/>
                  </a:lnTo>
                  <a:lnTo>
                    <a:pt x="1238" y="95"/>
                  </a:lnTo>
                  <a:lnTo>
                    <a:pt x="1221" y="93"/>
                  </a:lnTo>
                  <a:lnTo>
                    <a:pt x="1208" y="86"/>
                  </a:lnTo>
                  <a:lnTo>
                    <a:pt x="1199" y="76"/>
                  </a:lnTo>
                  <a:lnTo>
                    <a:pt x="1198" y="61"/>
                  </a:lnTo>
                  <a:lnTo>
                    <a:pt x="1199" y="39"/>
                  </a:lnTo>
                  <a:lnTo>
                    <a:pt x="1206" y="22"/>
                  </a:lnTo>
                  <a:lnTo>
                    <a:pt x="1216" y="10"/>
                  </a:lnTo>
                  <a:lnTo>
                    <a:pt x="1228" y="4"/>
                  </a:lnTo>
                  <a:lnTo>
                    <a:pt x="1239" y="0"/>
                  </a:lnTo>
                  <a:lnTo>
                    <a:pt x="1250" y="0"/>
                  </a:lnTo>
                  <a:lnTo>
                    <a:pt x="1258" y="0"/>
                  </a:lnTo>
                  <a:lnTo>
                    <a:pt x="1291" y="0"/>
                  </a:lnTo>
                  <a:lnTo>
                    <a:pt x="1333" y="2"/>
                  </a:lnTo>
                  <a:lnTo>
                    <a:pt x="1380" y="4"/>
                  </a:lnTo>
                  <a:lnTo>
                    <a:pt x="1430" y="5"/>
                  </a:lnTo>
                  <a:lnTo>
                    <a:pt x="1479" y="7"/>
                  </a:lnTo>
                  <a:lnTo>
                    <a:pt x="1526" y="9"/>
                  </a:lnTo>
                  <a:lnTo>
                    <a:pt x="1566" y="10"/>
                  </a:lnTo>
                  <a:lnTo>
                    <a:pt x="1598" y="10"/>
                  </a:lnTo>
                  <a:lnTo>
                    <a:pt x="1730" y="7"/>
                  </a:lnTo>
                  <a:lnTo>
                    <a:pt x="1862" y="2"/>
                  </a:lnTo>
                  <a:lnTo>
                    <a:pt x="1994" y="0"/>
                  </a:lnTo>
                  <a:lnTo>
                    <a:pt x="2001" y="0"/>
                  </a:lnTo>
                  <a:lnTo>
                    <a:pt x="2011" y="0"/>
                  </a:lnTo>
                  <a:lnTo>
                    <a:pt x="2021" y="4"/>
                  </a:lnTo>
                  <a:lnTo>
                    <a:pt x="2031" y="10"/>
                  </a:lnTo>
                  <a:lnTo>
                    <a:pt x="2038" y="21"/>
                  </a:lnTo>
                  <a:lnTo>
                    <a:pt x="2039" y="36"/>
                  </a:lnTo>
                  <a:lnTo>
                    <a:pt x="2038" y="58"/>
                  </a:lnTo>
                  <a:lnTo>
                    <a:pt x="2033" y="75"/>
                  </a:lnTo>
                  <a:lnTo>
                    <a:pt x="2024" y="85"/>
                  </a:lnTo>
                  <a:lnTo>
                    <a:pt x="2011" y="91"/>
                  </a:lnTo>
                  <a:lnTo>
                    <a:pt x="1996" y="95"/>
                  </a:lnTo>
                  <a:lnTo>
                    <a:pt x="1976" y="96"/>
                  </a:lnTo>
                  <a:lnTo>
                    <a:pt x="1954" y="96"/>
                  </a:lnTo>
                  <a:lnTo>
                    <a:pt x="1900" y="100"/>
                  </a:lnTo>
                  <a:lnTo>
                    <a:pt x="1855" y="107"/>
                  </a:lnTo>
                  <a:lnTo>
                    <a:pt x="1820" y="115"/>
                  </a:lnTo>
                  <a:lnTo>
                    <a:pt x="1790" y="125"/>
                  </a:lnTo>
                  <a:lnTo>
                    <a:pt x="1768" y="139"/>
                  </a:lnTo>
                  <a:lnTo>
                    <a:pt x="1753" y="152"/>
                  </a:lnTo>
                  <a:lnTo>
                    <a:pt x="1741" y="169"/>
                  </a:lnTo>
                  <a:lnTo>
                    <a:pt x="1735" y="184"/>
                  </a:lnTo>
                  <a:lnTo>
                    <a:pt x="1730" y="201"/>
                  </a:lnTo>
                  <a:lnTo>
                    <a:pt x="1728" y="218"/>
                  </a:lnTo>
                  <a:lnTo>
                    <a:pt x="1730" y="235"/>
                  </a:lnTo>
                  <a:lnTo>
                    <a:pt x="1730" y="250"/>
                  </a:lnTo>
                  <a:lnTo>
                    <a:pt x="1847" y="1867"/>
                  </a:lnTo>
                  <a:lnTo>
                    <a:pt x="2720" y="333"/>
                  </a:lnTo>
                  <a:lnTo>
                    <a:pt x="2737" y="301"/>
                  </a:lnTo>
                  <a:lnTo>
                    <a:pt x="2750" y="275"/>
                  </a:lnTo>
                  <a:lnTo>
                    <a:pt x="2757" y="250"/>
                  </a:lnTo>
                  <a:lnTo>
                    <a:pt x="2760" y="225"/>
                  </a:lnTo>
                  <a:lnTo>
                    <a:pt x="2757" y="198"/>
                  </a:lnTo>
                  <a:lnTo>
                    <a:pt x="2749" y="174"/>
                  </a:lnTo>
                  <a:lnTo>
                    <a:pt x="2734" y="156"/>
                  </a:lnTo>
                  <a:lnTo>
                    <a:pt x="2717" y="139"/>
                  </a:lnTo>
                  <a:lnTo>
                    <a:pt x="2695" y="127"/>
                  </a:lnTo>
                  <a:lnTo>
                    <a:pt x="2672" y="117"/>
                  </a:lnTo>
                  <a:lnTo>
                    <a:pt x="2647" y="108"/>
                  </a:lnTo>
                  <a:lnTo>
                    <a:pt x="2622" y="103"/>
                  </a:lnTo>
                  <a:lnTo>
                    <a:pt x="2596" y="100"/>
                  </a:lnTo>
                  <a:lnTo>
                    <a:pt x="2573" y="96"/>
                  </a:lnTo>
                  <a:lnTo>
                    <a:pt x="2561" y="96"/>
                  </a:lnTo>
                  <a:lnTo>
                    <a:pt x="2550" y="95"/>
                  </a:lnTo>
                  <a:lnTo>
                    <a:pt x="2540" y="93"/>
                  </a:lnTo>
                  <a:lnTo>
                    <a:pt x="2531" y="86"/>
                  </a:lnTo>
                  <a:lnTo>
                    <a:pt x="2525" y="76"/>
                  </a:lnTo>
                  <a:lnTo>
                    <a:pt x="2521" y="61"/>
                  </a:lnTo>
                  <a:lnTo>
                    <a:pt x="2525" y="39"/>
                  </a:lnTo>
                  <a:lnTo>
                    <a:pt x="2531" y="22"/>
                  </a:lnTo>
                  <a:lnTo>
                    <a:pt x="2541" y="10"/>
                  </a:lnTo>
                  <a:lnTo>
                    <a:pt x="2553" y="4"/>
                  </a:lnTo>
                  <a:lnTo>
                    <a:pt x="2565" y="0"/>
                  </a:lnTo>
                  <a:lnTo>
                    <a:pt x="2575" y="0"/>
                  </a:lnTo>
                  <a:lnTo>
                    <a:pt x="2583" y="0"/>
                  </a:lnTo>
                  <a:lnTo>
                    <a:pt x="2665" y="2"/>
                  </a:lnTo>
                  <a:lnTo>
                    <a:pt x="2750" y="5"/>
                  </a:lnTo>
                  <a:lnTo>
                    <a:pt x="2837" y="9"/>
                  </a:lnTo>
                  <a:lnTo>
                    <a:pt x="2923" y="10"/>
                  </a:lnTo>
                  <a:lnTo>
                    <a:pt x="3005" y="7"/>
                  </a:lnTo>
                  <a:lnTo>
                    <a:pt x="3088" y="2"/>
                  </a:lnTo>
                  <a:lnTo>
                    <a:pt x="3172" y="0"/>
                  </a:lnTo>
                  <a:lnTo>
                    <a:pt x="3187" y="4"/>
                  </a:lnTo>
                  <a:lnTo>
                    <a:pt x="3199" y="12"/>
                  </a:lnTo>
                  <a:lnTo>
                    <a:pt x="3206" y="24"/>
                  </a:lnTo>
                  <a:lnTo>
                    <a:pt x="3207" y="36"/>
                  </a:lnTo>
                  <a:lnTo>
                    <a:pt x="3206" y="58"/>
                  </a:lnTo>
                  <a:lnTo>
                    <a:pt x="3201" y="75"/>
                  </a:lnTo>
                  <a:lnTo>
                    <a:pt x="3192" y="85"/>
                  </a:lnTo>
                  <a:lnTo>
                    <a:pt x="3184" y="91"/>
                  </a:lnTo>
                  <a:lnTo>
                    <a:pt x="3172" y="95"/>
                  </a:lnTo>
                  <a:lnTo>
                    <a:pt x="3159" y="96"/>
                  </a:lnTo>
                  <a:lnTo>
                    <a:pt x="3145" y="96"/>
                  </a:lnTo>
                  <a:lnTo>
                    <a:pt x="3093" y="105"/>
                  </a:lnTo>
                  <a:lnTo>
                    <a:pt x="3047" y="117"/>
                  </a:lnTo>
                  <a:lnTo>
                    <a:pt x="3006" y="134"/>
                  </a:lnTo>
                  <a:lnTo>
                    <a:pt x="2968" y="154"/>
                  </a:lnTo>
                  <a:lnTo>
                    <a:pt x="2936" y="179"/>
                  </a:lnTo>
                  <a:lnTo>
                    <a:pt x="2906" y="206"/>
                  </a:lnTo>
                  <a:lnTo>
                    <a:pt x="2879" y="236"/>
                  </a:lnTo>
                  <a:lnTo>
                    <a:pt x="2854" y="268"/>
                  </a:lnTo>
                  <a:lnTo>
                    <a:pt x="2831" y="304"/>
                  </a:lnTo>
                  <a:lnTo>
                    <a:pt x="2807" y="339"/>
                  </a:lnTo>
                  <a:lnTo>
                    <a:pt x="2786" y="378"/>
                  </a:lnTo>
                  <a:lnTo>
                    <a:pt x="2786" y="378"/>
                  </a:lnTo>
                  <a:lnTo>
                    <a:pt x="1725" y="2230"/>
                  </a:lnTo>
                  <a:lnTo>
                    <a:pt x="1715" y="2248"/>
                  </a:lnTo>
                  <a:lnTo>
                    <a:pt x="1703" y="2265"/>
                  </a:lnTo>
                  <a:lnTo>
                    <a:pt x="1690" y="2278"/>
                  </a:lnTo>
                  <a:lnTo>
                    <a:pt x="1671" y="2287"/>
                  </a:lnTo>
                  <a:lnTo>
                    <a:pt x="1649" y="2290"/>
                  </a:lnTo>
                  <a:lnTo>
                    <a:pt x="1631" y="2290"/>
                  </a:lnTo>
                  <a:lnTo>
                    <a:pt x="1619" y="2285"/>
                  </a:lnTo>
                  <a:lnTo>
                    <a:pt x="1611" y="2275"/>
                  </a:lnTo>
                  <a:lnTo>
                    <a:pt x="1604" y="2258"/>
                  </a:lnTo>
                  <a:lnTo>
                    <a:pt x="1601" y="2236"/>
                  </a:lnTo>
                  <a:lnTo>
                    <a:pt x="1598" y="2204"/>
                  </a:lnTo>
                  <a:lnTo>
                    <a:pt x="1477" y="562"/>
                  </a:lnTo>
                  <a:lnTo>
                    <a:pt x="528" y="2224"/>
                  </a:lnTo>
                  <a:lnTo>
                    <a:pt x="512" y="2250"/>
                  </a:lnTo>
                  <a:lnTo>
                    <a:pt x="498" y="2268"/>
                  </a:lnTo>
                  <a:lnTo>
                    <a:pt x="485" y="2280"/>
                  </a:lnTo>
                  <a:lnTo>
                    <a:pt x="470" y="2289"/>
                  </a:lnTo>
                  <a:lnTo>
                    <a:pt x="451" y="2290"/>
                  </a:lnTo>
                  <a:lnTo>
                    <a:pt x="431" y="2289"/>
                  </a:lnTo>
                  <a:lnTo>
                    <a:pt x="418" y="2282"/>
                  </a:lnTo>
                  <a:lnTo>
                    <a:pt x="408" y="2270"/>
                  </a:lnTo>
                  <a:lnTo>
                    <a:pt x="403" y="2253"/>
                  </a:lnTo>
                  <a:lnTo>
                    <a:pt x="398" y="2231"/>
                  </a:lnTo>
                  <a:lnTo>
                    <a:pt x="396" y="2204"/>
                  </a:lnTo>
                  <a:lnTo>
                    <a:pt x="254" y="220"/>
                  </a:lnTo>
                  <a:lnTo>
                    <a:pt x="251" y="194"/>
                  </a:lnTo>
                  <a:lnTo>
                    <a:pt x="247" y="171"/>
                  </a:lnTo>
                  <a:lnTo>
                    <a:pt x="242" y="152"/>
                  </a:lnTo>
                  <a:lnTo>
                    <a:pt x="236" y="137"/>
                  </a:lnTo>
                  <a:lnTo>
                    <a:pt x="224" y="123"/>
                  </a:lnTo>
                  <a:lnTo>
                    <a:pt x="209" y="113"/>
                  </a:lnTo>
                  <a:lnTo>
                    <a:pt x="189" y="107"/>
                  </a:lnTo>
                  <a:lnTo>
                    <a:pt x="160" y="102"/>
                  </a:lnTo>
                  <a:lnTo>
                    <a:pt x="125" y="98"/>
                  </a:lnTo>
                  <a:lnTo>
                    <a:pt x="82" y="96"/>
                  </a:lnTo>
                  <a:lnTo>
                    <a:pt x="57" y="96"/>
                  </a:lnTo>
                  <a:lnTo>
                    <a:pt x="36" y="95"/>
                  </a:lnTo>
                  <a:lnTo>
                    <a:pt x="21" y="93"/>
                  </a:lnTo>
                  <a:lnTo>
                    <a:pt x="10" y="86"/>
                  </a:lnTo>
                  <a:lnTo>
                    <a:pt x="3" y="76"/>
                  </a:lnTo>
                  <a:lnTo>
                    <a:pt x="0" y="61"/>
                  </a:lnTo>
                  <a:lnTo>
                    <a:pt x="1" y="39"/>
                  </a:lnTo>
                  <a:lnTo>
                    <a:pt x="8" y="22"/>
                  </a:lnTo>
                  <a:lnTo>
                    <a:pt x="16" y="10"/>
                  </a:lnTo>
                  <a:lnTo>
                    <a:pt x="26" y="4"/>
                  </a:lnTo>
                  <a:lnTo>
                    <a:pt x="38" y="0"/>
                  </a:lnTo>
                  <a:lnTo>
                    <a:pt x="48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73"/>
            <p:cNvSpPr>
              <a:spLocks/>
            </p:cNvSpPr>
            <p:nvPr/>
          </p:nvSpPr>
          <p:spPr bwMode="auto">
            <a:xfrm>
              <a:off x="2322" y="2390"/>
              <a:ext cx="660" cy="752"/>
            </a:xfrm>
            <a:custGeom>
              <a:avLst/>
              <a:gdLst/>
              <a:ahLst/>
              <a:cxnLst>
                <a:cxn ang="0">
                  <a:pos x="585" y="17"/>
                </a:cxn>
                <a:cxn ang="0">
                  <a:pos x="711" y="90"/>
                </a:cxn>
                <a:cxn ang="0">
                  <a:pos x="805" y="206"/>
                </a:cxn>
                <a:cxn ang="0">
                  <a:pos x="868" y="344"/>
                </a:cxn>
                <a:cxn ang="0">
                  <a:pos x="910" y="484"/>
                </a:cxn>
                <a:cxn ang="0">
                  <a:pos x="933" y="607"/>
                </a:cxn>
                <a:cxn ang="0">
                  <a:pos x="944" y="692"/>
                </a:cxn>
                <a:cxn ang="0">
                  <a:pos x="994" y="569"/>
                </a:cxn>
                <a:cxn ang="0">
                  <a:pos x="1074" y="387"/>
                </a:cxn>
                <a:cxn ang="0">
                  <a:pos x="1151" y="225"/>
                </a:cxn>
                <a:cxn ang="0">
                  <a:pos x="1215" y="100"/>
                </a:cxn>
                <a:cxn ang="0">
                  <a:pos x="1248" y="32"/>
                </a:cxn>
                <a:cxn ang="0">
                  <a:pos x="1278" y="22"/>
                </a:cxn>
                <a:cxn ang="0">
                  <a:pos x="1295" y="22"/>
                </a:cxn>
                <a:cxn ang="0">
                  <a:pos x="1317" y="36"/>
                </a:cxn>
                <a:cxn ang="0">
                  <a:pos x="1310" y="78"/>
                </a:cxn>
                <a:cxn ang="0">
                  <a:pos x="1211" y="269"/>
                </a:cxn>
                <a:cxn ang="0">
                  <a:pos x="1149" y="400"/>
                </a:cxn>
                <a:cxn ang="0">
                  <a:pos x="1109" y="489"/>
                </a:cxn>
                <a:cxn ang="0">
                  <a:pos x="1061" y="606"/>
                </a:cxn>
                <a:cxn ang="0">
                  <a:pos x="1005" y="746"/>
                </a:cxn>
                <a:cxn ang="0">
                  <a:pos x="960" y="876"/>
                </a:cxn>
                <a:cxn ang="0">
                  <a:pos x="939" y="963"/>
                </a:cxn>
                <a:cxn ang="0">
                  <a:pos x="902" y="1169"/>
                </a:cxn>
                <a:cxn ang="0">
                  <a:pos x="860" y="1343"/>
                </a:cxn>
                <a:cxn ang="0">
                  <a:pos x="823" y="1456"/>
                </a:cxn>
                <a:cxn ang="0">
                  <a:pos x="793" y="1499"/>
                </a:cxn>
                <a:cxn ang="0">
                  <a:pos x="771" y="1505"/>
                </a:cxn>
                <a:cxn ang="0">
                  <a:pos x="736" y="1479"/>
                </a:cxn>
                <a:cxn ang="0">
                  <a:pos x="733" y="1425"/>
                </a:cxn>
                <a:cxn ang="0">
                  <a:pos x="754" y="1314"/>
                </a:cxn>
                <a:cxn ang="0">
                  <a:pos x="793" y="1162"/>
                </a:cxn>
                <a:cxn ang="0">
                  <a:pos x="838" y="1002"/>
                </a:cxn>
                <a:cxn ang="0">
                  <a:pos x="860" y="930"/>
                </a:cxn>
                <a:cxn ang="0">
                  <a:pos x="867" y="865"/>
                </a:cxn>
                <a:cxn ang="0">
                  <a:pos x="867" y="749"/>
                </a:cxn>
                <a:cxn ang="0">
                  <a:pos x="858" y="618"/>
                </a:cxn>
                <a:cxn ang="0">
                  <a:pos x="831" y="484"/>
                </a:cxn>
                <a:cxn ang="0">
                  <a:pos x="778" y="360"/>
                </a:cxn>
                <a:cxn ang="0">
                  <a:pos x="691" y="260"/>
                </a:cxn>
                <a:cxn ang="0">
                  <a:pos x="564" y="198"/>
                </a:cxn>
                <a:cxn ang="0">
                  <a:pos x="401" y="188"/>
                </a:cxn>
                <a:cxn ang="0">
                  <a:pos x="251" y="231"/>
                </a:cxn>
                <a:cxn ang="0">
                  <a:pos x="130" y="319"/>
                </a:cxn>
                <a:cxn ang="0">
                  <a:pos x="75" y="419"/>
                </a:cxn>
                <a:cxn ang="0">
                  <a:pos x="53" y="441"/>
                </a:cxn>
                <a:cxn ang="0">
                  <a:pos x="25" y="441"/>
                </a:cxn>
                <a:cxn ang="0">
                  <a:pos x="1" y="427"/>
                </a:cxn>
                <a:cxn ang="0">
                  <a:pos x="5" y="390"/>
                </a:cxn>
                <a:cxn ang="0">
                  <a:pos x="42" y="299"/>
                </a:cxn>
                <a:cxn ang="0">
                  <a:pos x="125" y="176"/>
                </a:cxn>
                <a:cxn ang="0">
                  <a:pos x="236" y="81"/>
                </a:cxn>
                <a:cxn ang="0">
                  <a:pos x="373" y="17"/>
                </a:cxn>
              </a:cxnLst>
              <a:rect l="0" t="0" r="r" b="b"/>
              <a:pathLst>
                <a:path w="1320" h="1505">
                  <a:moveTo>
                    <a:pt x="482" y="0"/>
                  </a:moveTo>
                  <a:lnTo>
                    <a:pt x="537" y="5"/>
                  </a:lnTo>
                  <a:lnTo>
                    <a:pt x="585" y="17"/>
                  </a:lnTo>
                  <a:lnTo>
                    <a:pt x="632" y="36"/>
                  </a:lnTo>
                  <a:lnTo>
                    <a:pt x="674" y="59"/>
                  </a:lnTo>
                  <a:lnTo>
                    <a:pt x="711" y="90"/>
                  </a:lnTo>
                  <a:lnTo>
                    <a:pt x="746" y="125"/>
                  </a:lnTo>
                  <a:lnTo>
                    <a:pt x="776" y="164"/>
                  </a:lnTo>
                  <a:lnTo>
                    <a:pt x="805" y="206"/>
                  </a:lnTo>
                  <a:lnTo>
                    <a:pt x="828" y="250"/>
                  </a:lnTo>
                  <a:lnTo>
                    <a:pt x="850" y="297"/>
                  </a:lnTo>
                  <a:lnTo>
                    <a:pt x="868" y="344"/>
                  </a:lnTo>
                  <a:lnTo>
                    <a:pt x="885" y="392"/>
                  </a:lnTo>
                  <a:lnTo>
                    <a:pt x="898" y="439"/>
                  </a:lnTo>
                  <a:lnTo>
                    <a:pt x="910" y="484"/>
                  </a:lnTo>
                  <a:lnTo>
                    <a:pt x="920" y="528"/>
                  </a:lnTo>
                  <a:lnTo>
                    <a:pt x="928" y="569"/>
                  </a:lnTo>
                  <a:lnTo>
                    <a:pt x="933" y="607"/>
                  </a:lnTo>
                  <a:lnTo>
                    <a:pt x="939" y="640"/>
                  </a:lnTo>
                  <a:lnTo>
                    <a:pt x="942" y="668"/>
                  </a:lnTo>
                  <a:lnTo>
                    <a:pt x="944" y="692"/>
                  </a:lnTo>
                  <a:lnTo>
                    <a:pt x="944" y="692"/>
                  </a:lnTo>
                  <a:lnTo>
                    <a:pt x="969" y="631"/>
                  </a:lnTo>
                  <a:lnTo>
                    <a:pt x="994" y="569"/>
                  </a:lnTo>
                  <a:lnTo>
                    <a:pt x="1019" y="508"/>
                  </a:lnTo>
                  <a:lnTo>
                    <a:pt x="1047" y="447"/>
                  </a:lnTo>
                  <a:lnTo>
                    <a:pt x="1074" y="387"/>
                  </a:lnTo>
                  <a:lnTo>
                    <a:pt x="1101" y="329"/>
                  </a:lnTo>
                  <a:lnTo>
                    <a:pt x="1128" y="275"/>
                  </a:lnTo>
                  <a:lnTo>
                    <a:pt x="1151" y="225"/>
                  </a:lnTo>
                  <a:lnTo>
                    <a:pt x="1174" y="177"/>
                  </a:lnTo>
                  <a:lnTo>
                    <a:pt x="1196" y="135"/>
                  </a:lnTo>
                  <a:lnTo>
                    <a:pt x="1215" y="100"/>
                  </a:lnTo>
                  <a:lnTo>
                    <a:pt x="1230" y="70"/>
                  </a:lnTo>
                  <a:lnTo>
                    <a:pt x="1241" y="48"/>
                  </a:lnTo>
                  <a:lnTo>
                    <a:pt x="1248" y="32"/>
                  </a:lnTo>
                  <a:lnTo>
                    <a:pt x="1258" y="26"/>
                  </a:lnTo>
                  <a:lnTo>
                    <a:pt x="1268" y="22"/>
                  </a:lnTo>
                  <a:lnTo>
                    <a:pt x="1278" y="22"/>
                  </a:lnTo>
                  <a:lnTo>
                    <a:pt x="1285" y="22"/>
                  </a:lnTo>
                  <a:lnTo>
                    <a:pt x="1288" y="22"/>
                  </a:lnTo>
                  <a:lnTo>
                    <a:pt x="1295" y="22"/>
                  </a:lnTo>
                  <a:lnTo>
                    <a:pt x="1303" y="26"/>
                  </a:lnTo>
                  <a:lnTo>
                    <a:pt x="1312" y="29"/>
                  </a:lnTo>
                  <a:lnTo>
                    <a:pt x="1317" y="36"/>
                  </a:lnTo>
                  <a:lnTo>
                    <a:pt x="1320" y="48"/>
                  </a:lnTo>
                  <a:lnTo>
                    <a:pt x="1317" y="63"/>
                  </a:lnTo>
                  <a:lnTo>
                    <a:pt x="1310" y="78"/>
                  </a:lnTo>
                  <a:lnTo>
                    <a:pt x="1271" y="149"/>
                  </a:lnTo>
                  <a:lnTo>
                    <a:pt x="1240" y="211"/>
                  </a:lnTo>
                  <a:lnTo>
                    <a:pt x="1211" y="269"/>
                  </a:lnTo>
                  <a:lnTo>
                    <a:pt x="1188" y="317"/>
                  </a:lnTo>
                  <a:lnTo>
                    <a:pt x="1166" y="361"/>
                  </a:lnTo>
                  <a:lnTo>
                    <a:pt x="1149" y="400"/>
                  </a:lnTo>
                  <a:lnTo>
                    <a:pt x="1134" y="432"/>
                  </a:lnTo>
                  <a:lnTo>
                    <a:pt x="1123" y="462"/>
                  </a:lnTo>
                  <a:lnTo>
                    <a:pt x="1109" y="489"/>
                  </a:lnTo>
                  <a:lnTo>
                    <a:pt x="1096" y="525"/>
                  </a:lnTo>
                  <a:lnTo>
                    <a:pt x="1079" y="564"/>
                  </a:lnTo>
                  <a:lnTo>
                    <a:pt x="1061" y="606"/>
                  </a:lnTo>
                  <a:lnTo>
                    <a:pt x="1042" y="651"/>
                  </a:lnTo>
                  <a:lnTo>
                    <a:pt x="1024" y="699"/>
                  </a:lnTo>
                  <a:lnTo>
                    <a:pt x="1005" y="746"/>
                  </a:lnTo>
                  <a:lnTo>
                    <a:pt x="989" y="791"/>
                  </a:lnTo>
                  <a:lnTo>
                    <a:pt x="974" y="835"/>
                  </a:lnTo>
                  <a:lnTo>
                    <a:pt x="960" y="876"/>
                  </a:lnTo>
                  <a:lnTo>
                    <a:pt x="950" y="911"/>
                  </a:lnTo>
                  <a:lnTo>
                    <a:pt x="942" y="940"/>
                  </a:lnTo>
                  <a:lnTo>
                    <a:pt x="939" y="963"/>
                  </a:lnTo>
                  <a:lnTo>
                    <a:pt x="928" y="1032"/>
                  </a:lnTo>
                  <a:lnTo>
                    <a:pt x="917" y="1103"/>
                  </a:lnTo>
                  <a:lnTo>
                    <a:pt x="902" y="1169"/>
                  </a:lnTo>
                  <a:lnTo>
                    <a:pt x="888" y="1233"/>
                  </a:lnTo>
                  <a:lnTo>
                    <a:pt x="873" y="1292"/>
                  </a:lnTo>
                  <a:lnTo>
                    <a:pt x="860" y="1343"/>
                  </a:lnTo>
                  <a:lnTo>
                    <a:pt x="848" y="1388"/>
                  </a:lnTo>
                  <a:lnTo>
                    <a:pt x="835" y="1427"/>
                  </a:lnTo>
                  <a:lnTo>
                    <a:pt x="823" y="1456"/>
                  </a:lnTo>
                  <a:lnTo>
                    <a:pt x="811" y="1476"/>
                  </a:lnTo>
                  <a:lnTo>
                    <a:pt x="801" y="1489"/>
                  </a:lnTo>
                  <a:lnTo>
                    <a:pt x="793" y="1499"/>
                  </a:lnTo>
                  <a:lnTo>
                    <a:pt x="785" y="1503"/>
                  </a:lnTo>
                  <a:lnTo>
                    <a:pt x="778" y="1505"/>
                  </a:lnTo>
                  <a:lnTo>
                    <a:pt x="771" y="1505"/>
                  </a:lnTo>
                  <a:lnTo>
                    <a:pt x="756" y="1501"/>
                  </a:lnTo>
                  <a:lnTo>
                    <a:pt x="744" y="1493"/>
                  </a:lnTo>
                  <a:lnTo>
                    <a:pt x="736" y="1479"/>
                  </a:lnTo>
                  <a:lnTo>
                    <a:pt x="733" y="1464"/>
                  </a:lnTo>
                  <a:lnTo>
                    <a:pt x="731" y="1449"/>
                  </a:lnTo>
                  <a:lnTo>
                    <a:pt x="733" y="1425"/>
                  </a:lnTo>
                  <a:lnTo>
                    <a:pt x="738" y="1395"/>
                  </a:lnTo>
                  <a:lnTo>
                    <a:pt x="744" y="1358"/>
                  </a:lnTo>
                  <a:lnTo>
                    <a:pt x="754" y="1314"/>
                  </a:lnTo>
                  <a:lnTo>
                    <a:pt x="766" y="1267"/>
                  </a:lnTo>
                  <a:lnTo>
                    <a:pt x="780" y="1214"/>
                  </a:lnTo>
                  <a:lnTo>
                    <a:pt x="793" y="1162"/>
                  </a:lnTo>
                  <a:lnTo>
                    <a:pt x="808" y="1108"/>
                  </a:lnTo>
                  <a:lnTo>
                    <a:pt x="823" y="1054"/>
                  </a:lnTo>
                  <a:lnTo>
                    <a:pt x="838" y="1002"/>
                  </a:lnTo>
                  <a:lnTo>
                    <a:pt x="853" y="953"/>
                  </a:lnTo>
                  <a:lnTo>
                    <a:pt x="857" y="941"/>
                  </a:lnTo>
                  <a:lnTo>
                    <a:pt x="860" y="930"/>
                  </a:lnTo>
                  <a:lnTo>
                    <a:pt x="863" y="913"/>
                  </a:lnTo>
                  <a:lnTo>
                    <a:pt x="865" y="892"/>
                  </a:lnTo>
                  <a:lnTo>
                    <a:pt x="867" y="865"/>
                  </a:lnTo>
                  <a:lnTo>
                    <a:pt x="868" y="832"/>
                  </a:lnTo>
                  <a:lnTo>
                    <a:pt x="868" y="790"/>
                  </a:lnTo>
                  <a:lnTo>
                    <a:pt x="867" y="749"/>
                  </a:lnTo>
                  <a:lnTo>
                    <a:pt x="867" y="707"/>
                  </a:lnTo>
                  <a:lnTo>
                    <a:pt x="863" y="663"/>
                  </a:lnTo>
                  <a:lnTo>
                    <a:pt x="858" y="618"/>
                  </a:lnTo>
                  <a:lnTo>
                    <a:pt x="851" y="572"/>
                  </a:lnTo>
                  <a:lnTo>
                    <a:pt x="841" y="528"/>
                  </a:lnTo>
                  <a:lnTo>
                    <a:pt x="831" y="484"/>
                  </a:lnTo>
                  <a:lnTo>
                    <a:pt x="816" y="441"/>
                  </a:lnTo>
                  <a:lnTo>
                    <a:pt x="798" y="398"/>
                  </a:lnTo>
                  <a:lnTo>
                    <a:pt x="778" y="360"/>
                  </a:lnTo>
                  <a:lnTo>
                    <a:pt x="753" y="323"/>
                  </a:lnTo>
                  <a:lnTo>
                    <a:pt x="724" y="290"/>
                  </a:lnTo>
                  <a:lnTo>
                    <a:pt x="691" y="260"/>
                  </a:lnTo>
                  <a:lnTo>
                    <a:pt x="654" y="235"/>
                  </a:lnTo>
                  <a:lnTo>
                    <a:pt x="611" y="215"/>
                  </a:lnTo>
                  <a:lnTo>
                    <a:pt x="564" y="198"/>
                  </a:lnTo>
                  <a:lnTo>
                    <a:pt x="510" y="189"/>
                  </a:lnTo>
                  <a:lnTo>
                    <a:pt x="452" y="186"/>
                  </a:lnTo>
                  <a:lnTo>
                    <a:pt x="401" y="188"/>
                  </a:lnTo>
                  <a:lnTo>
                    <a:pt x="350" y="198"/>
                  </a:lnTo>
                  <a:lnTo>
                    <a:pt x="299" y="211"/>
                  </a:lnTo>
                  <a:lnTo>
                    <a:pt x="251" y="231"/>
                  </a:lnTo>
                  <a:lnTo>
                    <a:pt x="207" y="257"/>
                  </a:lnTo>
                  <a:lnTo>
                    <a:pt x="165" y="285"/>
                  </a:lnTo>
                  <a:lnTo>
                    <a:pt x="130" y="319"/>
                  </a:lnTo>
                  <a:lnTo>
                    <a:pt x="102" y="358"/>
                  </a:lnTo>
                  <a:lnTo>
                    <a:pt x="82" y="400"/>
                  </a:lnTo>
                  <a:lnTo>
                    <a:pt x="75" y="419"/>
                  </a:lnTo>
                  <a:lnTo>
                    <a:pt x="70" y="430"/>
                  </a:lnTo>
                  <a:lnTo>
                    <a:pt x="63" y="437"/>
                  </a:lnTo>
                  <a:lnTo>
                    <a:pt x="53" y="441"/>
                  </a:lnTo>
                  <a:lnTo>
                    <a:pt x="40" y="441"/>
                  </a:lnTo>
                  <a:lnTo>
                    <a:pt x="33" y="441"/>
                  </a:lnTo>
                  <a:lnTo>
                    <a:pt x="25" y="441"/>
                  </a:lnTo>
                  <a:lnTo>
                    <a:pt x="17" y="437"/>
                  </a:lnTo>
                  <a:lnTo>
                    <a:pt x="8" y="434"/>
                  </a:lnTo>
                  <a:lnTo>
                    <a:pt x="1" y="427"/>
                  </a:lnTo>
                  <a:lnTo>
                    <a:pt x="0" y="415"/>
                  </a:lnTo>
                  <a:lnTo>
                    <a:pt x="1" y="407"/>
                  </a:lnTo>
                  <a:lnTo>
                    <a:pt x="5" y="390"/>
                  </a:lnTo>
                  <a:lnTo>
                    <a:pt x="13" y="365"/>
                  </a:lnTo>
                  <a:lnTo>
                    <a:pt x="25" y="334"/>
                  </a:lnTo>
                  <a:lnTo>
                    <a:pt x="42" y="299"/>
                  </a:lnTo>
                  <a:lnTo>
                    <a:pt x="63" y="260"/>
                  </a:lnTo>
                  <a:lnTo>
                    <a:pt x="92" y="218"/>
                  </a:lnTo>
                  <a:lnTo>
                    <a:pt x="125" y="176"/>
                  </a:lnTo>
                  <a:lnTo>
                    <a:pt x="167" y="134"/>
                  </a:lnTo>
                  <a:lnTo>
                    <a:pt x="199" y="108"/>
                  </a:lnTo>
                  <a:lnTo>
                    <a:pt x="236" y="81"/>
                  </a:lnTo>
                  <a:lnTo>
                    <a:pt x="278" y="56"/>
                  </a:lnTo>
                  <a:lnTo>
                    <a:pt x="324" y="34"/>
                  </a:lnTo>
                  <a:lnTo>
                    <a:pt x="373" y="17"/>
                  </a:lnTo>
                  <a:lnTo>
                    <a:pt x="426" y="5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74"/>
            <p:cNvSpPr>
              <a:spLocks/>
            </p:cNvSpPr>
            <p:nvPr/>
          </p:nvSpPr>
          <p:spPr bwMode="auto">
            <a:xfrm>
              <a:off x="3040" y="2523"/>
              <a:ext cx="395" cy="532"/>
            </a:xfrm>
            <a:custGeom>
              <a:avLst/>
              <a:gdLst/>
              <a:ahLst/>
              <a:cxnLst>
                <a:cxn ang="0">
                  <a:pos x="427" y="2"/>
                </a:cxn>
                <a:cxn ang="0">
                  <a:pos x="533" y="20"/>
                </a:cxn>
                <a:cxn ang="0">
                  <a:pos x="626" y="58"/>
                </a:cxn>
                <a:cxn ang="0">
                  <a:pos x="703" y="110"/>
                </a:cxn>
                <a:cxn ang="0">
                  <a:pos x="758" y="181"/>
                </a:cxn>
                <a:cxn ang="0">
                  <a:pos x="789" y="268"/>
                </a:cxn>
                <a:cxn ang="0">
                  <a:pos x="789" y="366"/>
                </a:cxn>
                <a:cxn ang="0">
                  <a:pos x="758" y="450"/>
                </a:cxn>
                <a:cxn ang="0">
                  <a:pos x="705" y="523"/>
                </a:cxn>
                <a:cxn ang="0">
                  <a:pos x="636" y="589"/>
                </a:cxn>
                <a:cxn ang="0">
                  <a:pos x="554" y="649"/>
                </a:cxn>
                <a:cxn ang="0">
                  <a:pos x="452" y="720"/>
                </a:cxn>
                <a:cxn ang="0">
                  <a:pos x="323" y="813"/>
                </a:cxn>
                <a:cxn ang="0">
                  <a:pos x="193" y="911"/>
                </a:cxn>
                <a:cxn ang="0">
                  <a:pos x="521" y="911"/>
                </a:cxn>
                <a:cxn ang="0">
                  <a:pos x="569" y="909"/>
                </a:cxn>
                <a:cxn ang="0">
                  <a:pos x="625" y="907"/>
                </a:cxn>
                <a:cxn ang="0">
                  <a:pos x="666" y="904"/>
                </a:cxn>
                <a:cxn ang="0">
                  <a:pos x="686" y="889"/>
                </a:cxn>
                <a:cxn ang="0">
                  <a:pos x="703" y="847"/>
                </a:cxn>
                <a:cxn ang="0">
                  <a:pos x="717" y="796"/>
                </a:cxn>
                <a:cxn ang="0">
                  <a:pos x="720" y="757"/>
                </a:cxn>
                <a:cxn ang="0">
                  <a:pos x="792" y="757"/>
                </a:cxn>
                <a:cxn ang="0">
                  <a:pos x="0" y="1064"/>
                </a:cxn>
                <a:cxn ang="0">
                  <a:pos x="0" y="1012"/>
                </a:cxn>
                <a:cxn ang="0">
                  <a:pos x="0" y="1005"/>
                </a:cxn>
                <a:cxn ang="0">
                  <a:pos x="5" y="998"/>
                </a:cxn>
                <a:cxn ang="0">
                  <a:pos x="16" y="992"/>
                </a:cxn>
                <a:cxn ang="0">
                  <a:pos x="451" y="619"/>
                </a:cxn>
                <a:cxn ang="0">
                  <a:pos x="528" y="540"/>
                </a:cxn>
                <a:cxn ang="0">
                  <a:pos x="584" y="455"/>
                </a:cxn>
                <a:cxn ang="0">
                  <a:pos x="615" y="366"/>
                </a:cxn>
                <a:cxn ang="0">
                  <a:pos x="616" y="272"/>
                </a:cxn>
                <a:cxn ang="0">
                  <a:pos x="588" y="192"/>
                </a:cxn>
                <a:cxn ang="0">
                  <a:pos x="536" y="132"/>
                </a:cxn>
                <a:cxn ang="0">
                  <a:pos x="466" y="90"/>
                </a:cxn>
                <a:cxn ang="0">
                  <a:pos x="382" y="69"/>
                </a:cxn>
                <a:cxn ang="0">
                  <a:pos x="283" y="71"/>
                </a:cxn>
                <a:cxn ang="0">
                  <a:pos x="191" y="101"/>
                </a:cxn>
                <a:cxn ang="0">
                  <a:pos x="118" y="155"/>
                </a:cxn>
                <a:cxn ang="0">
                  <a:pos x="116" y="194"/>
                </a:cxn>
                <a:cxn ang="0">
                  <a:pos x="156" y="216"/>
                </a:cxn>
                <a:cxn ang="0">
                  <a:pos x="179" y="255"/>
                </a:cxn>
                <a:cxn ang="0">
                  <a:pos x="179" y="307"/>
                </a:cxn>
                <a:cxn ang="0">
                  <a:pos x="159" y="348"/>
                </a:cxn>
                <a:cxn ang="0">
                  <a:pos x="128" y="371"/>
                </a:cxn>
                <a:cxn ang="0">
                  <a:pos x="91" y="378"/>
                </a:cxn>
                <a:cxn ang="0">
                  <a:pos x="66" y="375"/>
                </a:cxn>
                <a:cxn ang="0">
                  <a:pos x="36" y="361"/>
                </a:cxn>
                <a:cxn ang="0">
                  <a:pos x="10" y="331"/>
                </a:cxn>
                <a:cxn ang="0">
                  <a:pos x="0" y="282"/>
                </a:cxn>
                <a:cxn ang="0">
                  <a:pos x="17" y="191"/>
                </a:cxn>
                <a:cxn ang="0">
                  <a:pos x="69" y="113"/>
                </a:cxn>
                <a:cxn ang="0">
                  <a:pos x="148" y="52"/>
                </a:cxn>
                <a:cxn ang="0">
                  <a:pos x="250" y="14"/>
                </a:cxn>
                <a:cxn ang="0">
                  <a:pos x="370" y="0"/>
                </a:cxn>
              </a:cxnLst>
              <a:rect l="0" t="0" r="r" b="b"/>
              <a:pathLst>
                <a:path w="792" h="1064">
                  <a:moveTo>
                    <a:pt x="370" y="0"/>
                  </a:moveTo>
                  <a:lnTo>
                    <a:pt x="427" y="2"/>
                  </a:lnTo>
                  <a:lnTo>
                    <a:pt x="481" y="9"/>
                  </a:lnTo>
                  <a:lnTo>
                    <a:pt x="533" y="20"/>
                  </a:lnTo>
                  <a:lnTo>
                    <a:pt x="581" y="37"/>
                  </a:lnTo>
                  <a:lnTo>
                    <a:pt x="626" y="58"/>
                  </a:lnTo>
                  <a:lnTo>
                    <a:pt x="666" y="81"/>
                  </a:lnTo>
                  <a:lnTo>
                    <a:pt x="703" y="110"/>
                  </a:lnTo>
                  <a:lnTo>
                    <a:pt x="733" y="143"/>
                  </a:lnTo>
                  <a:lnTo>
                    <a:pt x="758" y="181"/>
                  </a:lnTo>
                  <a:lnTo>
                    <a:pt x="777" y="223"/>
                  </a:lnTo>
                  <a:lnTo>
                    <a:pt x="789" y="268"/>
                  </a:lnTo>
                  <a:lnTo>
                    <a:pt x="792" y="317"/>
                  </a:lnTo>
                  <a:lnTo>
                    <a:pt x="789" y="366"/>
                  </a:lnTo>
                  <a:lnTo>
                    <a:pt x="777" y="410"/>
                  </a:lnTo>
                  <a:lnTo>
                    <a:pt x="758" y="450"/>
                  </a:lnTo>
                  <a:lnTo>
                    <a:pt x="735" y="487"/>
                  </a:lnTo>
                  <a:lnTo>
                    <a:pt x="705" y="523"/>
                  </a:lnTo>
                  <a:lnTo>
                    <a:pt x="673" y="557"/>
                  </a:lnTo>
                  <a:lnTo>
                    <a:pt x="636" y="589"/>
                  </a:lnTo>
                  <a:lnTo>
                    <a:pt x="596" y="619"/>
                  </a:lnTo>
                  <a:lnTo>
                    <a:pt x="554" y="649"/>
                  </a:lnTo>
                  <a:lnTo>
                    <a:pt x="512" y="680"/>
                  </a:lnTo>
                  <a:lnTo>
                    <a:pt x="452" y="720"/>
                  </a:lnTo>
                  <a:lnTo>
                    <a:pt x="389" y="766"/>
                  </a:lnTo>
                  <a:lnTo>
                    <a:pt x="323" y="813"/>
                  </a:lnTo>
                  <a:lnTo>
                    <a:pt x="258" y="862"/>
                  </a:lnTo>
                  <a:lnTo>
                    <a:pt x="193" y="911"/>
                  </a:lnTo>
                  <a:lnTo>
                    <a:pt x="507" y="911"/>
                  </a:lnTo>
                  <a:lnTo>
                    <a:pt x="521" y="911"/>
                  </a:lnTo>
                  <a:lnTo>
                    <a:pt x="543" y="909"/>
                  </a:lnTo>
                  <a:lnTo>
                    <a:pt x="569" y="909"/>
                  </a:lnTo>
                  <a:lnTo>
                    <a:pt x="598" y="909"/>
                  </a:lnTo>
                  <a:lnTo>
                    <a:pt x="625" y="907"/>
                  </a:lnTo>
                  <a:lnTo>
                    <a:pt x="648" y="906"/>
                  </a:lnTo>
                  <a:lnTo>
                    <a:pt x="666" y="904"/>
                  </a:lnTo>
                  <a:lnTo>
                    <a:pt x="675" y="901"/>
                  </a:lnTo>
                  <a:lnTo>
                    <a:pt x="686" y="889"/>
                  </a:lnTo>
                  <a:lnTo>
                    <a:pt x="695" y="870"/>
                  </a:lnTo>
                  <a:lnTo>
                    <a:pt x="703" y="847"/>
                  </a:lnTo>
                  <a:lnTo>
                    <a:pt x="710" y="821"/>
                  </a:lnTo>
                  <a:lnTo>
                    <a:pt x="717" y="796"/>
                  </a:lnTo>
                  <a:lnTo>
                    <a:pt x="720" y="774"/>
                  </a:lnTo>
                  <a:lnTo>
                    <a:pt x="720" y="757"/>
                  </a:lnTo>
                  <a:lnTo>
                    <a:pt x="792" y="757"/>
                  </a:lnTo>
                  <a:lnTo>
                    <a:pt x="792" y="757"/>
                  </a:lnTo>
                  <a:lnTo>
                    <a:pt x="737" y="1064"/>
                  </a:lnTo>
                  <a:lnTo>
                    <a:pt x="0" y="1064"/>
                  </a:lnTo>
                  <a:lnTo>
                    <a:pt x="0" y="1017"/>
                  </a:lnTo>
                  <a:lnTo>
                    <a:pt x="0" y="1012"/>
                  </a:lnTo>
                  <a:lnTo>
                    <a:pt x="0" y="1007"/>
                  </a:lnTo>
                  <a:lnTo>
                    <a:pt x="0" y="1005"/>
                  </a:lnTo>
                  <a:lnTo>
                    <a:pt x="2" y="1002"/>
                  </a:lnTo>
                  <a:lnTo>
                    <a:pt x="5" y="998"/>
                  </a:lnTo>
                  <a:lnTo>
                    <a:pt x="9" y="995"/>
                  </a:lnTo>
                  <a:lnTo>
                    <a:pt x="16" y="992"/>
                  </a:lnTo>
                  <a:lnTo>
                    <a:pt x="405" y="659"/>
                  </a:lnTo>
                  <a:lnTo>
                    <a:pt x="451" y="619"/>
                  </a:lnTo>
                  <a:lnTo>
                    <a:pt x="491" y="580"/>
                  </a:lnTo>
                  <a:lnTo>
                    <a:pt x="528" y="540"/>
                  </a:lnTo>
                  <a:lnTo>
                    <a:pt x="558" y="498"/>
                  </a:lnTo>
                  <a:lnTo>
                    <a:pt x="584" y="455"/>
                  </a:lnTo>
                  <a:lnTo>
                    <a:pt x="603" y="412"/>
                  </a:lnTo>
                  <a:lnTo>
                    <a:pt x="615" y="366"/>
                  </a:lnTo>
                  <a:lnTo>
                    <a:pt x="620" y="317"/>
                  </a:lnTo>
                  <a:lnTo>
                    <a:pt x="616" y="272"/>
                  </a:lnTo>
                  <a:lnTo>
                    <a:pt x="604" y="229"/>
                  </a:lnTo>
                  <a:lnTo>
                    <a:pt x="588" y="192"/>
                  </a:lnTo>
                  <a:lnTo>
                    <a:pt x="564" y="160"/>
                  </a:lnTo>
                  <a:lnTo>
                    <a:pt x="536" y="132"/>
                  </a:lnTo>
                  <a:lnTo>
                    <a:pt x="502" y="108"/>
                  </a:lnTo>
                  <a:lnTo>
                    <a:pt x="466" y="90"/>
                  </a:lnTo>
                  <a:lnTo>
                    <a:pt x="425" y="78"/>
                  </a:lnTo>
                  <a:lnTo>
                    <a:pt x="382" y="69"/>
                  </a:lnTo>
                  <a:lnTo>
                    <a:pt x="335" y="66"/>
                  </a:lnTo>
                  <a:lnTo>
                    <a:pt x="283" y="71"/>
                  </a:lnTo>
                  <a:lnTo>
                    <a:pt x="235" y="83"/>
                  </a:lnTo>
                  <a:lnTo>
                    <a:pt x="191" y="101"/>
                  </a:lnTo>
                  <a:lnTo>
                    <a:pt x="151" y="125"/>
                  </a:lnTo>
                  <a:lnTo>
                    <a:pt x="118" y="155"/>
                  </a:lnTo>
                  <a:lnTo>
                    <a:pt x="91" y="189"/>
                  </a:lnTo>
                  <a:lnTo>
                    <a:pt x="116" y="194"/>
                  </a:lnTo>
                  <a:lnTo>
                    <a:pt x="138" y="203"/>
                  </a:lnTo>
                  <a:lnTo>
                    <a:pt x="156" y="216"/>
                  </a:lnTo>
                  <a:lnTo>
                    <a:pt x="171" y="233"/>
                  </a:lnTo>
                  <a:lnTo>
                    <a:pt x="179" y="255"/>
                  </a:lnTo>
                  <a:lnTo>
                    <a:pt x="183" y="282"/>
                  </a:lnTo>
                  <a:lnTo>
                    <a:pt x="179" y="307"/>
                  </a:lnTo>
                  <a:lnTo>
                    <a:pt x="171" y="329"/>
                  </a:lnTo>
                  <a:lnTo>
                    <a:pt x="159" y="348"/>
                  </a:lnTo>
                  <a:lnTo>
                    <a:pt x="144" y="361"/>
                  </a:lnTo>
                  <a:lnTo>
                    <a:pt x="128" y="371"/>
                  </a:lnTo>
                  <a:lnTo>
                    <a:pt x="109" y="376"/>
                  </a:lnTo>
                  <a:lnTo>
                    <a:pt x="91" y="378"/>
                  </a:lnTo>
                  <a:lnTo>
                    <a:pt x="81" y="378"/>
                  </a:lnTo>
                  <a:lnTo>
                    <a:pt x="66" y="375"/>
                  </a:lnTo>
                  <a:lnTo>
                    <a:pt x="51" y="369"/>
                  </a:lnTo>
                  <a:lnTo>
                    <a:pt x="36" y="361"/>
                  </a:lnTo>
                  <a:lnTo>
                    <a:pt x="22" y="348"/>
                  </a:lnTo>
                  <a:lnTo>
                    <a:pt x="10" y="331"/>
                  </a:lnTo>
                  <a:lnTo>
                    <a:pt x="2" y="309"/>
                  </a:lnTo>
                  <a:lnTo>
                    <a:pt x="0" y="282"/>
                  </a:lnTo>
                  <a:lnTo>
                    <a:pt x="4" y="235"/>
                  </a:lnTo>
                  <a:lnTo>
                    <a:pt x="17" y="191"/>
                  </a:lnTo>
                  <a:lnTo>
                    <a:pt x="39" y="150"/>
                  </a:lnTo>
                  <a:lnTo>
                    <a:pt x="69" y="113"/>
                  </a:lnTo>
                  <a:lnTo>
                    <a:pt x="106" y="81"/>
                  </a:lnTo>
                  <a:lnTo>
                    <a:pt x="148" y="52"/>
                  </a:lnTo>
                  <a:lnTo>
                    <a:pt x="196" y="31"/>
                  </a:lnTo>
                  <a:lnTo>
                    <a:pt x="250" y="14"/>
                  </a:lnTo>
                  <a:lnTo>
                    <a:pt x="308" y="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" name="Group 77"/>
          <p:cNvGrpSpPr>
            <a:grpSpLocks noChangeAspect="1"/>
          </p:cNvGrpSpPr>
          <p:nvPr>
            <p:custDataLst>
              <p:tags r:id="rId12"/>
            </p:custDataLst>
          </p:nvPr>
        </p:nvGrpSpPr>
        <p:grpSpPr bwMode="auto">
          <a:xfrm>
            <a:off x="1143000" y="3581400"/>
            <a:ext cx="1838887" cy="405412"/>
            <a:chOff x="4161" y="2416"/>
            <a:chExt cx="7212" cy="1590"/>
          </a:xfrm>
        </p:grpSpPr>
        <p:sp>
          <p:nvSpPr>
            <p:cNvPr id="92" name="Freeform 79"/>
            <p:cNvSpPr>
              <a:spLocks/>
            </p:cNvSpPr>
            <p:nvPr/>
          </p:nvSpPr>
          <p:spPr bwMode="auto">
            <a:xfrm>
              <a:off x="4161" y="2416"/>
              <a:ext cx="1573" cy="1145"/>
            </a:xfrm>
            <a:custGeom>
              <a:avLst/>
              <a:gdLst/>
              <a:ahLst/>
              <a:cxnLst>
                <a:cxn ang="0">
                  <a:pos x="196" y="4"/>
                </a:cxn>
                <a:cxn ang="0">
                  <a:pos x="393" y="0"/>
                </a:cxn>
                <a:cxn ang="0">
                  <a:pos x="404" y="2"/>
                </a:cxn>
                <a:cxn ang="0">
                  <a:pos x="413" y="11"/>
                </a:cxn>
                <a:cxn ang="0">
                  <a:pos x="411" y="34"/>
                </a:cxn>
                <a:cxn ang="0">
                  <a:pos x="397" y="45"/>
                </a:cxn>
                <a:cxn ang="0">
                  <a:pos x="380" y="48"/>
                </a:cxn>
                <a:cxn ang="0">
                  <a:pos x="289" y="64"/>
                </a:cxn>
                <a:cxn ang="0">
                  <a:pos x="262" y="91"/>
                </a:cxn>
                <a:cxn ang="0">
                  <a:pos x="320" y="933"/>
                </a:cxn>
                <a:cxn ang="0">
                  <a:pos x="706" y="73"/>
                </a:cxn>
                <a:cxn ang="0">
                  <a:pos x="664" y="50"/>
                </a:cxn>
                <a:cxn ang="0">
                  <a:pos x="599" y="45"/>
                </a:cxn>
                <a:cxn ang="0">
                  <a:pos x="588" y="20"/>
                </a:cxn>
                <a:cxn ang="0">
                  <a:pos x="597" y="4"/>
                </a:cxn>
                <a:cxn ang="0">
                  <a:pos x="610" y="0"/>
                </a:cxn>
                <a:cxn ang="0">
                  <a:pos x="646" y="0"/>
                </a:cxn>
                <a:cxn ang="0">
                  <a:pos x="757" y="4"/>
                </a:cxn>
                <a:cxn ang="0">
                  <a:pos x="979" y="0"/>
                </a:cxn>
                <a:cxn ang="0">
                  <a:pos x="990" y="0"/>
                </a:cxn>
                <a:cxn ang="0">
                  <a:pos x="999" y="11"/>
                </a:cxn>
                <a:cxn ang="0">
                  <a:pos x="990" y="43"/>
                </a:cxn>
                <a:cxn ang="0">
                  <a:pos x="921" y="50"/>
                </a:cxn>
                <a:cxn ang="0">
                  <a:pos x="859" y="75"/>
                </a:cxn>
                <a:cxn ang="0">
                  <a:pos x="848" y="111"/>
                </a:cxn>
                <a:cxn ang="0">
                  <a:pos x="1334" y="166"/>
                </a:cxn>
                <a:cxn ang="0">
                  <a:pos x="1354" y="111"/>
                </a:cxn>
                <a:cxn ang="0">
                  <a:pos x="1323" y="64"/>
                </a:cxn>
                <a:cxn ang="0">
                  <a:pos x="1263" y="48"/>
                </a:cxn>
                <a:cxn ang="0">
                  <a:pos x="1247" y="45"/>
                </a:cxn>
                <a:cxn ang="0">
                  <a:pos x="1238" y="36"/>
                </a:cxn>
                <a:cxn ang="0">
                  <a:pos x="1241" y="13"/>
                </a:cxn>
                <a:cxn ang="0">
                  <a:pos x="1252" y="2"/>
                </a:cxn>
                <a:cxn ang="0">
                  <a:pos x="1263" y="0"/>
                </a:cxn>
                <a:cxn ang="0">
                  <a:pos x="1378" y="2"/>
                </a:cxn>
                <a:cxn ang="0">
                  <a:pos x="1562" y="0"/>
                </a:cxn>
                <a:cxn ang="0">
                  <a:pos x="1571" y="13"/>
                </a:cxn>
                <a:cxn ang="0">
                  <a:pos x="1571" y="34"/>
                </a:cxn>
                <a:cxn ang="0">
                  <a:pos x="1558" y="45"/>
                </a:cxn>
                <a:cxn ang="0">
                  <a:pos x="1542" y="48"/>
                </a:cxn>
                <a:cxn ang="0">
                  <a:pos x="1445" y="84"/>
                </a:cxn>
                <a:cxn ang="0">
                  <a:pos x="1383" y="159"/>
                </a:cxn>
                <a:cxn ang="0">
                  <a:pos x="846" y="1113"/>
                </a:cxn>
                <a:cxn ang="0">
                  <a:pos x="810" y="1145"/>
                </a:cxn>
                <a:cxn ang="0">
                  <a:pos x="786" y="1122"/>
                </a:cxn>
                <a:cxn ang="0">
                  <a:pos x="260" y="1111"/>
                </a:cxn>
                <a:cxn ang="0">
                  <a:pos x="222" y="1145"/>
                </a:cxn>
                <a:cxn ang="0">
                  <a:pos x="198" y="1122"/>
                </a:cxn>
                <a:cxn ang="0">
                  <a:pos x="122" y="89"/>
                </a:cxn>
                <a:cxn ang="0">
                  <a:pos x="98" y="54"/>
                </a:cxn>
                <a:cxn ang="0">
                  <a:pos x="25" y="48"/>
                </a:cxn>
                <a:cxn ang="0">
                  <a:pos x="0" y="29"/>
                </a:cxn>
                <a:cxn ang="0">
                  <a:pos x="7" y="9"/>
                </a:cxn>
                <a:cxn ang="0">
                  <a:pos x="18" y="0"/>
                </a:cxn>
                <a:cxn ang="0">
                  <a:pos x="29" y="0"/>
                </a:cxn>
              </a:cxnLst>
              <a:rect l="0" t="0" r="r" b="b"/>
              <a:pathLst>
                <a:path w="1573" h="1145">
                  <a:moveTo>
                    <a:pt x="29" y="0"/>
                  </a:moveTo>
                  <a:lnTo>
                    <a:pt x="111" y="2"/>
                  </a:lnTo>
                  <a:lnTo>
                    <a:pt x="196" y="4"/>
                  </a:lnTo>
                  <a:lnTo>
                    <a:pt x="293" y="2"/>
                  </a:lnTo>
                  <a:lnTo>
                    <a:pt x="391" y="0"/>
                  </a:lnTo>
                  <a:lnTo>
                    <a:pt x="393" y="0"/>
                  </a:lnTo>
                  <a:lnTo>
                    <a:pt x="395" y="0"/>
                  </a:lnTo>
                  <a:lnTo>
                    <a:pt x="400" y="0"/>
                  </a:lnTo>
                  <a:lnTo>
                    <a:pt x="404" y="2"/>
                  </a:lnTo>
                  <a:lnTo>
                    <a:pt x="406" y="4"/>
                  </a:lnTo>
                  <a:lnTo>
                    <a:pt x="411" y="7"/>
                  </a:lnTo>
                  <a:lnTo>
                    <a:pt x="413" y="11"/>
                  </a:lnTo>
                  <a:lnTo>
                    <a:pt x="413" y="18"/>
                  </a:lnTo>
                  <a:lnTo>
                    <a:pt x="413" y="27"/>
                  </a:lnTo>
                  <a:lnTo>
                    <a:pt x="411" y="34"/>
                  </a:lnTo>
                  <a:lnTo>
                    <a:pt x="406" y="41"/>
                  </a:lnTo>
                  <a:lnTo>
                    <a:pt x="402" y="43"/>
                  </a:lnTo>
                  <a:lnTo>
                    <a:pt x="397" y="45"/>
                  </a:lnTo>
                  <a:lnTo>
                    <a:pt x="391" y="48"/>
                  </a:lnTo>
                  <a:lnTo>
                    <a:pt x="386" y="48"/>
                  </a:lnTo>
                  <a:lnTo>
                    <a:pt x="380" y="48"/>
                  </a:lnTo>
                  <a:lnTo>
                    <a:pt x="340" y="50"/>
                  </a:lnTo>
                  <a:lnTo>
                    <a:pt x="311" y="54"/>
                  </a:lnTo>
                  <a:lnTo>
                    <a:pt x="289" y="64"/>
                  </a:lnTo>
                  <a:lnTo>
                    <a:pt x="275" y="70"/>
                  </a:lnTo>
                  <a:lnTo>
                    <a:pt x="267" y="82"/>
                  </a:lnTo>
                  <a:lnTo>
                    <a:pt x="262" y="91"/>
                  </a:lnTo>
                  <a:lnTo>
                    <a:pt x="260" y="100"/>
                  </a:lnTo>
                  <a:lnTo>
                    <a:pt x="260" y="107"/>
                  </a:lnTo>
                  <a:lnTo>
                    <a:pt x="320" y="933"/>
                  </a:lnTo>
                  <a:lnTo>
                    <a:pt x="719" y="214"/>
                  </a:lnTo>
                  <a:lnTo>
                    <a:pt x="710" y="89"/>
                  </a:lnTo>
                  <a:lnTo>
                    <a:pt x="706" y="73"/>
                  </a:lnTo>
                  <a:lnTo>
                    <a:pt x="699" y="61"/>
                  </a:lnTo>
                  <a:lnTo>
                    <a:pt x="686" y="52"/>
                  </a:lnTo>
                  <a:lnTo>
                    <a:pt x="664" y="50"/>
                  </a:lnTo>
                  <a:lnTo>
                    <a:pt x="628" y="48"/>
                  </a:lnTo>
                  <a:lnTo>
                    <a:pt x="613" y="48"/>
                  </a:lnTo>
                  <a:lnTo>
                    <a:pt x="599" y="45"/>
                  </a:lnTo>
                  <a:lnTo>
                    <a:pt x="590" y="41"/>
                  </a:lnTo>
                  <a:lnTo>
                    <a:pt x="588" y="29"/>
                  </a:lnTo>
                  <a:lnTo>
                    <a:pt x="588" y="20"/>
                  </a:lnTo>
                  <a:lnTo>
                    <a:pt x="590" y="13"/>
                  </a:lnTo>
                  <a:lnTo>
                    <a:pt x="595" y="9"/>
                  </a:lnTo>
                  <a:lnTo>
                    <a:pt x="597" y="4"/>
                  </a:lnTo>
                  <a:lnTo>
                    <a:pt x="602" y="2"/>
                  </a:lnTo>
                  <a:lnTo>
                    <a:pt x="606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17" y="0"/>
                  </a:lnTo>
                  <a:lnTo>
                    <a:pt x="646" y="0"/>
                  </a:lnTo>
                  <a:lnTo>
                    <a:pt x="681" y="2"/>
                  </a:lnTo>
                  <a:lnTo>
                    <a:pt x="721" y="2"/>
                  </a:lnTo>
                  <a:lnTo>
                    <a:pt x="757" y="4"/>
                  </a:lnTo>
                  <a:lnTo>
                    <a:pt x="784" y="4"/>
                  </a:lnTo>
                  <a:lnTo>
                    <a:pt x="881" y="2"/>
                  </a:lnTo>
                  <a:lnTo>
                    <a:pt x="979" y="0"/>
                  </a:lnTo>
                  <a:lnTo>
                    <a:pt x="981" y="0"/>
                  </a:lnTo>
                  <a:lnTo>
                    <a:pt x="985" y="0"/>
                  </a:lnTo>
                  <a:lnTo>
                    <a:pt x="990" y="0"/>
                  </a:lnTo>
                  <a:lnTo>
                    <a:pt x="994" y="2"/>
                  </a:lnTo>
                  <a:lnTo>
                    <a:pt x="997" y="7"/>
                  </a:lnTo>
                  <a:lnTo>
                    <a:pt x="999" y="11"/>
                  </a:lnTo>
                  <a:lnTo>
                    <a:pt x="1001" y="18"/>
                  </a:lnTo>
                  <a:lnTo>
                    <a:pt x="999" y="34"/>
                  </a:lnTo>
                  <a:lnTo>
                    <a:pt x="990" y="43"/>
                  </a:lnTo>
                  <a:lnTo>
                    <a:pt x="977" y="48"/>
                  </a:lnTo>
                  <a:lnTo>
                    <a:pt x="959" y="48"/>
                  </a:lnTo>
                  <a:lnTo>
                    <a:pt x="921" y="50"/>
                  </a:lnTo>
                  <a:lnTo>
                    <a:pt x="892" y="57"/>
                  </a:lnTo>
                  <a:lnTo>
                    <a:pt x="872" y="66"/>
                  </a:lnTo>
                  <a:lnTo>
                    <a:pt x="859" y="75"/>
                  </a:lnTo>
                  <a:lnTo>
                    <a:pt x="852" y="86"/>
                  </a:lnTo>
                  <a:lnTo>
                    <a:pt x="848" y="100"/>
                  </a:lnTo>
                  <a:lnTo>
                    <a:pt x="848" y="111"/>
                  </a:lnTo>
                  <a:lnTo>
                    <a:pt x="850" y="125"/>
                  </a:lnTo>
                  <a:lnTo>
                    <a:pt x="906" y="933"/>
                  </a:lnTo>
                  <a:lnTo>
                    <a:pt x="1334" y="166"/>
                  </a:lnTo>
                  <a:lnTo>
                    <a:pt x="1345" y="146"/>
                  </a:lnTo>
                  <a:lnTo>
                    <a:pt x="1352" y="127"/>
                  </a:lnTo>
                  <a:lnTo>
                    <a:pt x="1354" y="111"/>
                  </a:lnTo>
                  <a:lnTo>
                    <a:pt x="1349" y="91"/>
                  </a:lnTo>
                  <a:lnTo>
                    <a:pt x="1338" y="75"/>
                  </a:lnTo>
                  <a:lnTo>
                    <a:pt x="1323" y="64"/>
                  </a:lnTo>
                  <a:lnTo>
                    <a:pt x="1303" y="54"/>
                  </a:lnTo>
                  <a:lnTo>
                    <a:pt x="1281" y="50"/>
                  </a:lnTo>
                  <a:lnTo>
                    <a:pt x="1263" y="48"/>
                  </a:lnTo>
                  <a:lnTo>
                    <a:pt x="1258" y="48"/>
                  </a:lnTo>
                  <a:lnTo>
                    <a:pt x="1252" y="48"/>
                  </a:lnTo>
                  <a:lnTo>
                    <a:pt x="1247" y="45"/>
                  </a:lnTo>
                  <a:lnTo>
                    <a:pt x="1243" y="45"/>
                  </a:lnTo>
                  <a:lnTo>
                    <a:pt x="1241" y="41"/>
                  </a:lnTo>
                  <a:lnTo>
                    <a:pt x="1238" y="36"/>
                  </a:lnTo>
                  <a:lnTo>
                    <a:pt x="1236" y="29"/>
                  </a:lnTo>
                  <a:lnTo>
                    <a:pt x="1238" y="20"/>
                  </a:lnTo>
                  <a:lnTo>
                    <a:pt x="1241" y="13"/>
                  </a:lnTo>
                  <a:lnTo>
                    <a:pt x="1243" y="9"/>
                  </a:lnTo>
                  <a:lnTo>
                    <a:pt x="1247" y="4"/>
                  </a:lnTo>
                  <a:lnTo>
                    <a:pt x="1252" y="2"/>
                  </a:lnTo>
                  <a:lnTo>
                    <a:pt x="1256" y="0"/>
                  </a:lnTo>
                  <a:lnTo>
                    <a:pt x="1261" y="0"/>
                  </a:lnTo>
                  <a:lnTo>
                    <a:pt x="1263" y="0"/>
                  </a:lnTo>
                  <a:lnTo>
                    <a:pt x="1267" y="0"/>
                  </a:lnTo>
                  <a:lnTo>
                    <a:pt x="1321" y="0"/>
                  </a:lnTo>
                  <a:lnTo>
                    <a:pt x="1378" y="2"/>
                  </a:lnTo>
                  <a:lnTo>
                    <a:pt x="1434" y="4"/>
                  </a:lnTo>
                  <a:lnTo>
                    <a:pt x="1556" y="0"/>
                  </a:lnTo>
                  <a:lnTo>
                    <a:pt x="1562" y="0"/>
                  </a:lnTo>
                  <a:lnTo>
                    <a:pt x="1567" y="4"/>
                  </a:lnTo>
                  <a:lnTo>
                    <a:pt x="1571" y="7"/>
                  </a:lnTo>
                  <a:lnTo>
                    <a:pt x="1571" y="13"/>
                  </a:lnTo>
                  <a:lnTo>
                    <a:pt x="1573" y="18"/>
                  </a:lnTo>
                  <a:lnTo>
                    <a:pt x="1571" y="27"/>
                  </a:lnTo>
                  <a:lnTo>
                    <a:pt x="1571" y="34"/>
                  </a:lnTo>
                  <a:lnTo>
                    <a:pt x="1567" y="41"/>
                  </a:lnTo>
                  <a:lnTo>
                    <a:pt x="1562" y="43"/>
                  </a:lnTo>
                  <a:lnTo>
                    <a:pt x="1558" y="45"/>
                  </a:lnTo>
                  <a:lnTo>
                    <a:pt x="1553" y="48"/>
                  </a:lnTo>
                  <a:lnTo>
                    <a:pt x="1549" y="48"/>
                  </a:lnTo>
                  <a:lnTo>
                    <a:pt x="1542" y="48"/>
                  </a:lnTo>
                  <a:lnTo>
                    <a:pt x="1505" y="54"/>
                  </a:lnTo>
                  <a:lnTo>
                    <a:pt x="1471" y="68"/>
                  </a:lnTo>
                  <a:lnTo>
                    <a:pt x="1445" y="84"/>
                  </a:lnTo>
                  <a:lnTo>
                    <a:pt x="1420" y="107"/>
                  </a:lnTo>
                  <a:lnTo>
                    <a:pt x="1400" y="132"/>
                  </a:lnTo>
                  <a:lnTo>
                    <a:pt x="1383" y="159"/>
                  </a:lnTo>
                  <a:lnTo>
                    <a:pt x="1367" y="189"/>
                  </a:lnTo>
                  <a:lnTo>
                    <a:pt x="1367" y="189"/>
                  </a:lnTo>
                  <a:lnTo>
                    <a:pt x="846" y="1113"/>
                  </a:lnTo>
                  <a:lnTo>
                    <a:pt x="837" y="1129"/>
                  </a:lnTo>
                  <a:lnTo>
                    <a:pt x="826" y="1140"/>
                  </a:lnTo>
                  <a:lnTo>
                    <a:pt x="810" y="1145"/>
                  </a:lnTo>
                  <a:lnTo>
                    <a:pt x="797" y="1143"/>
                  </a:lnTo>
                  <a:lnTo>
                    <a:pt x="790" y="1136"/>
                  </a:lnTo>
                  <a:lnTo>
                    <a:pt x="786" y="1122"/>
                  </a:lnTo>
                  <a:lnTo>
                    <a:pt x="784" y="1102"/>
                  </a:lnTo>
                  <a:lnTo>
                    <a:pt x="724" y="280"/>
                  </a:lnTo>
                  <a:lnTo>
                    <a:pt x="260" y="1111"/>
                  </a:lnTo>
                  <a:lnTo>
                    <a:pt x="247" y="1131"/>
                  </a:lnTo>
                  <a:lnTo>
                    <a:pt x="235" y="1140"/>
                  </a:lnTo>
                  <a:lnTo>
                    <a:pt x="222" y="1145"/>
                  </a:lnTo>
                  <a:lnTo>
                    <a:pt x="209" y="1143"/>
                  </a:lnTo>
                  <a:lnTo>
                    <a:pt x="200" y="1134"/>
                  </a:lnTo>
                  <a:lnTo>
                    <a:pt x="198" y="1122"/>
                  </a:lnTo>
                  <a:lnTo>
                    <a:pt x="196" y="1102"/>
                  </a:lnTo>
                  <a:lnTo>
                    <a:pt x="125" y="109"/>
                  </a:lnTo>
                  <a:lnTo>
                    <a:pt x="122" y="89"/>
                  </a:lnTo>
                  <a:lnTo>
                    <a:pt x="118" y="73"/>
                  </a:lnTo>
                  <a:lnTo>
                    <a:pt x="111" y="61"/>
                  </a:lnTo>
                  <a:lnTo>
                    <a:pt x="98" y="54"/>
                  </a:lnTo>
                  <a:lnTo>
                    <a:pt x="74" y="50"/>
                  </a:lnTo>
                  <a:lnTo>
                    <a:pt x="40" y="48"/>
                  </a:lnTo>
                  <a:lnTo>
                    <a:pt x="25" y="48"/>
                  </a:lnTo>
                  <a:lnTo>
                    <a:pt x="11" y="45"/>
                  </a:lnTo>
                  <a:lnTo>
                    <a:pt x="5" y="41"/>
                  </a:lnTo>
                  <a:lnTo>
                    <a:pt x="0" y="29"/>
                  </a:lnTo>
                  <a:lnTo>
                    <a:pt x="3" y="20"/>
                  </a:lnTo>
                  <a:lnTo>
                    <a:pt x="3" y="13"/>
                  </a:lnTo>
                  <a:lnTo>
                    <a:pt x="7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80"/>
            <p:cNvSpPr>
              <a:spLocks/>
            </p:cNvSpPr>
            <p:nvPr/>
          </p:nvSpPr>
          <p:spPr bwMode="auto">
            <a:xfrm>
              <a:off x="5617" y="3253"/>
              <a:ext cx="521" cy="518"/>
            </a:xfrm>
            <a:custGeom>
              <a:avLst/>
              <a:gdLst/>
              <a:ahLst/>
              <a:cxnLst>
                <a:cxn ang="0">
                  <a:pos x="144" y="2"/>
                </a:cxn>
                <a:cxn ang="0">
                  <a:pos x="180" y="11"/>
                </a:cxn>
                <a:cxn ang="0">
                  <a:pos x="217" y="34"/>
                </a:cxn>
                <a:cxn ang="0">
                  <a:pos x="244" y="82"/>
                </a:cxn>
                <a:cxn ang="0">
                  <a:pos x="319" y="20"/>
                </a:cxn>
                <a:cxn ang="0">
                  <a:pos x="404" y="0"/>
                </a:cxn>
                <a:cxn ang="0">
                  <a:pos x="459" y="9"/>
                </a:cxn>
                <a:cxn ang="0">
                  <a:pos x="504" y="36"/>
                </a:cxn>
                <a:cxn ang="0">
                  <a:pos x="521" y="82"/>
                </a:cxn>
                <a:cxn ang="0">
                  <a:pos x="508" y="130"/>
                </a:cxn>
                <a:cxn ang="0">
                  <a:pos x="475" y="151"/>
                </a:cxn>
                <a:cxn ang="0">
                  <a:pos x="439" y="151"/>
                </a:cxn>
                <a:cxn ang="0">
                  <a:pos x="417" y="128"/>
                </a:cxn>
                <a:cxn ang="0">
                  <a:pos x="415" y="93"/>
                </a:cxn>
                <a:cxn ang="0">
                  <a:pos x="439" y="59"/>
                </a:cxn>
                <a:cxn ang="0">
                  <a:pos x="439" y="36"/>
                </a:cxn>
                <a:cxn ang="0">
                  <a:pos x="404" y="32"/>
                </a:cxn>
                <a:cxn ang="0">
                  <a:pos x="344" y="46"/>
                </a:cxn>
                <a:cxn ang="0">
                  <a:pos x="310" y="64"/>
                </a:cxn>
                <a:cxn ang="0">
                  <a:pos x="277" y="100"/>
                </a:cxn>
                <a:cxn ang="0">
                  <a:pos x="253" y="137"/>
                </a:cxn>
                <a:cxn ang="0">
                  <a:pos x="242" y="160"/>
                </a:cxn>
                <a:cxn ang="0">
                  <a:pos x="235" y="182"/>
                </a:cxn>
                <a:cxn ang="0">
                  <a:pos x="222" y="228"/>
                </a:cxn>
                <a:cxn ang="0">
                  <a:pos x="213" y="267"/>
                </a:cxn>
                <a:cxn ang="0">
                  <a:pos x="211" y="274"/>
                </a:cxn>
                <a:cxn ang="0">
                  <a:pos x="177" y="420"/>
                </a:cxn>
                <a:cxn ang="0">
                  <a:pos x="166" y="461"/>
                </a:cxn>
                <a:cxn ang="0">
                  <a:pos x="160" y="484"/>
                </a:cxn>
                <a:cxn ang="0">
                  <a:pos x="140" y="509"/>
                </a:cxn>
                <a:cxn ang="0">
                  <a:pos x="111" y="518"/>
                </a:cxn>
                <a:cxn ang="0">
                  <a:pos x="86" y="509"/>
                </a:cxn>
                <a:cxn ang="0">
                  <a:pos x="71" y="481"/>
                </a:cxn>
                <a:cxn ang="0">
                  <a:pos x="75" y="463"/>
                </a:cxn>
                <a:cxn ang="0">
                  <a:pos x="84" y="436"/>
                </a:cxn>
                <a:cxn ang="0">
                  <a:pos x="126" y="255"/>
                </a:cxn>
                <a:cxn ang="0">
                  <a:pos x="144" y="185"/>
                </a:cxn>
                <a:cxn ang="0">
                  <a:pos x="157" y="132"/>
                </a:cxn>
                <a:cxn ang="0">
                  <a:pos x="164" y="89"/>
                </a:cxn>
                <a:cxn ang="0">
                  <a:pos x="155" y="48"/>
                </a:cxn>
                <a:cxn ang="0">
                  <a:pos x="126" y="32"/>
                </a:cxn>
                <a:cxn ang="0">
                  <a:pos x="89" y="48"/>
                </a:cxn>
                <a:cxn ang="0">
                  <a:pos x="64" y="93"/>
                </a:cxn>
                <a:cxn ang="0">
                  <a:pos x="44" y="157"/>
                </a:cxn>
                <a:cxn ang="0">
                  <a:pos x="40" y="178"/>
                </a:cxn>
                <a:cxn ang="0">
                  <a:pos x="33" y="187"/>
                </a:cxn>
                <a:cxn ang="0">
                  <a:pos x="26" y="189"/>
                </a:cxn>
                <a:cxn ang="0">
                  <a:pos x="18" y="189"/>
                </a:cxn>
                <a:cxn ang="0">
                  <a:pos x="9" y="189"/>
                </a:cxn>
                <a:cxn ang="0">
                  <a:pos x="2" y="185"/>
                </a:cxn>
                <a:cxn ang="0">
                  <a:pos x="0" y="176"/>
                </a:cxn>
                <a:cxn ang="0">
                  <a:pos x="4" y="153"/>
                </a:cxn>
                <a:cxn ang="0">
                  <a:pos x="20" y="107"/>
                </a:cxn>
                <a:cxn ang="0">
                  <a:pos x="42" y="59"/>
                </a:cxn>
                <a:cxn ang="0">
                  <a:pos x="75" y="18"/>
                </a:cxn>
                <a:cxn ang="0">
                  <a:pos x="129" y="0"/>
                </a:cxn>
              </a:cxnLst>
              <a:rect l="0" t="0" r="r" b="b"/>
              <a:pathLst>
                <a:path w="521" h="518">
                  <a:moveTo>
                    <a:pt x="129" y="0"/>
                  </a:moveTo>
                  <a:lnTo>
                    <a:pt x="144" y="2"/>
                  </a:lnTo>
                  <a:lnTo>
                    <a:pt x="160" y="5"/>
                  </a:lnTo>
                  <a:lnTo>
                    <a:pt x="180" y="11"/>
                  </a:lnTo>
                  <a:lnTo>
                    <a:pt x="200" y="20"/>
                  </a:lnTo>
                  <a:lnTo>
                    <a:pt x="217" y="34"/>
                  </a:lnTo>
                  <a:lnTo>
                    <a:pt x="233" y="55"/>
                  </a:lnTo>
                  <a:lnTo>
                    <a:pt x="244" y="82"/>
                  </a:lnTo>
                  <a:lnTo>
                    <a:pt x="282" y="46"/>
                  </a:lnTo>
                  <a:lnTo>
                    <a:pt x="319" y="20"/>
                  </a:lnTo>
                  <a:lnTo>
                    <a:pt x="362" y="5"/>
                  </a:lnTo>
                  <a:lnTo>
                    <a:pt x="404" y="0"/>
                  </a:lnTo>
                  <a:lnTo>
                    <a:pt x="433" y="2"/>
                  </a:lnTo>
                  <a:lnTo>
                    <a:pt x="459" y="9"/>
                  </a:lnTo>
                  <a:lnTo>
                    <a:pt x="484" y="20"/>
                  </a:lnTo>
                  <a:lnTo>
                    <a:pt x="504" y="36"/>
                  </a:lnTo>
                  <a:lnTo>
                    <a:pt x="517" y="57"/>
                  </a:lnTo>
                  <a:lnTo>
                    <a:pt x="521" y="82"/>
                  </a:lnTo>
                  <a:lnTo>
                    <a:pt x="519" y="109"/>
                  </a:lnTo>
                  <a:lnTo>
                    <a:pt x="508" y="130"/>
                  </a:lnTo>
                  <a:lnTo>
                    <a:pt x="492" y="144"/>
                  </a:lnTo>
                  <a:lnTo>
                    <a:pt x="475" y="151"/>
                  </a:lnTo>
                  <a:lnTo>
                    <a:pt x="457" y="155"/>
                  </a:lnTo>
                  <a:lnTo>
                    <a:pt x="439" y="151"/>
                  </a:lnTo>
                  <a:lnTo>
                    <a:pt x="426" y="141"/>
                  </a:lnTo>
                  <a:lnTo>
                    <a:pt x="417" y="128"/>
                  </a:lnTo>
                  <a:lnTo>
                    <a:pt x="413" y="112"/>
                  </a:lnTo>
                  <a:lnTo>
                    <a:pt x="415" y="93"/>
                  </a:lnTo>
                  <a:lnTo>
                    <a:pt x="424" y="75"/>
                  </a:lnTo>
                  <a:lnTo>
                    <a:pt x="439" y="59"/>
                  </a:lnTo>
                  <a:lnTo>
                    <a:pt x="461" y="48"/>
                  </a:lnTo>
                  <a:lnTo>
                    <a:pt x="439" y="36"/>
                  </a:lnTo>
                  <a:lnTo>
                    <a:pt x="417" y="32"/>
                  </a:lnTo>
                  <a:lnTo>
                    <a:pt x="404" y="32"/>
                  </a:lnTo>
                  <a:lnTo>
                    <a:pt x="368" y="36"/>
                  </a:lnTo>
                  <a:lnTo>
                    <a:pt x="344" y="46"/>
                  </a:lnTo>
                  <a:lnTo>
                    <a:pt x="324" y="55"/>
                  </a:lnTo>
                  <a:lnTo>
                    <a:pt x="310" y="64"/>
                  </a:lnTo>
                  <a:lnTo>
                    <a:pt x="293" y="80"/>
                  </a:lnTo>
                  <a:lnTo>
                    <a:pt x="277" y="100"/>
                  </a:lnTo>
                  <a:lnTo>
                    <a:pt x="264" y="119"/>
                  </a:lnTo>
                  <a:lnTo>
                    <a:pt x="253" y="137"/>
                  </a:lnTo>
                  <a:lnTo>
                    <a:pt x="244" y="151"/>
                  </a:lnTo>
                  <a:lnTo>
                    <a:pt x="242" y="160"/>
                  </a:lnTo>
                  <a:lnTo>
                    <a:pt x="239" y="166"/>
                  </a:lnTo>
                  <a:lnTo>
                    <a:pt x="235" y="182"/>
                  </a:lnTo>
                  <a:lnTo>
                    <a:pt x="228" y="205"/>
                  </a:lnTo>
                  <a:lnTo>
                    <a:pt x="222" y="228"/>
                  </a:lnTo>
                  <a:lnTo>
                    <a:pt x="217" y="249"/>
                  </a:lnTo>
                  <a:lnTo>
                    <a:pt x="213" y="267"/>
                  </a:lnTo>
                  <a:lnTo>
                    <a:pt x="211" y="274"/>
                  </a:lnTo>
                  <a:lnTo>
                    <a:pt x="211" y="274"/>
                  </a:lnTo>
                  <a:lnTo>
                    <a:pt x="182" y="399"/>
                  </a:lnTo>
                  <a:lnTo>
                    <a:pt x="177" y="420"/>
                  </a:lnTo>
                  <a:lnTo>
                    <a:pt x="171" y="440"/>
                  </a:lnTo>
                  <a:lnTo>
                    <a:pt x="166" y="461"/>
                  </a:lnTo>
                  <a:lnTo>
                    <a:pt x="162" y="477"/>
                  </a:lnTo>
                  <a:lnTo>
                    <a:pt x="160" y="484"/>
                  </a:lnTo>
                  <a:lnTo>
                    <a:pt x="151" y="500"/>
                  </a:lnTo>
                  <a:lnTo>
                    <a:pt x="140" y="509"/>
                  </a:lnTo>
                  <a:lnTo>
                    <a:pt x="126" y="516"/>
                  </a:lnTo>
                  <a:lnTo>
                    <a:pt x="111" y="518"/>
                  </a:lnTo>
                  <a:lnTo>
                    <a:pt x="97" y="516"/>
                  </a:lnTo>
                  <a:lnTo>
                    <a:pt x="86" y="509"/>
                  </a:lnTo>
                  <a:lnTo>
                    <a:pt x="75" y="497"/>
                  </a:lnTo>
                  <a:lnTo>
                    <a:pt x="71" y="481"/>
                  </a:lnTo>
                  <a:lnTo>
                    <a:pt x="73" y="474"/>
                  </a:lnTo>
                  <a:lnTo>
                    <a:pt x="75" y="463"/>
                  </a:lnTo>
                  <a:lnTo>
                    <a:pt x="80" y="449"/>
                  </a:lnTo>
                  <a:lnTo>
                    <a:pt x="84" y="436"/>
                  </a:lnTo>
                  <a:lnTo>
                    <a:pt x="120" y="287"/>
                  </a:lnTo>
                  <a:lnTo>
                    <a:pt x="126" y="255"/>
                  </a:lnTo>
                  <a:lnTo>
                    <a:pt x="135" y="219"/>
                  </a:lnTo>
                  <a:lnTo>
                    <a:pt x="144" y="185"/>
                  </a:lnTo>
                  <a:lnTo>
                    <a:pt x="151" y="160"/>
                  </a:lnTo>
                  <a:lnTo>
                    <a:pt x="157" y="132"/>
                  </a:lnTo>
                  <a:lnTo>
                    <a:pt x="162" y="107"/>
                  </a:lnTo>
                  <a:lnTo>
                    <a:pt x="164" y="89"/>
                  </a:lnTo>
                  <a:lnTo>
                    <a:pt x="162" y="66"/>
                  </a:lnTo>
                  <a:lnTo>
                    <a:pt x="155" y="48"/>
                  </a:lnTo>
                  <a:lnTo>
                    <a:pt x="144" y="36"/>
                  </a:lnTo>
                  <a:lnTo>
                    <a:pt x="126" y="32"/>
                  </a:lnTo>
                  <a:lnTo>
                    <a:pt x="106" y="36"/>
                  </a:lnTo>
                  <a:lnTo>
                    <a:pt x="89" y="48"/>
                  </a:lnTo>
                  <a:lnTo>
                    <a:pt x="75" y="68"/>
                  </a:lnTo>
                  <a:lnTo>
                    <a:pt x="64" y="93"/>
                  </a:lnTo>
                  <a:lnTo>
                    <a:pt x="53" y="123"/>
                  </a:lnTo>
                  <a:lnTo>
                    <a:pt x="44" y="157"/>
                  </a:lnTo>
                  <a:lnTo>
                    <a:pt x="42" y="169"/>
                  </a:lnTo>
                  <a:lnTo>
                    <a:pt x="40" y="178"/>
                  </a:lnTo>
                  <a:lnTo>
                    <a:pt x="35" y="182"/>
                  </a:lnTo>
                  <a:lnTo>
                    <a:pt x="33" y="187"/>
                  </a:lnTo>
                  <a:lnTo>
                    <a:pt x="31" y="189"/>
                  </a:lnTo>
                  <a:lnTo>
                    <a:pt x="26" y="189"/>
                  </a:lnTo>
                  <a:lnTo>
                    <a:pt x="20" y="189"/>
                  </a:lnTo>
                  <a:lnTo>
                    <a:pt x="18" y="189"/>
                  </a:lnTo>
                  <a:lnTo>
                    <a:pt x="13" y="189"/>
                  </a:lnTo>
                  <a:lnTo>
                    <a:pt x="9" y="189"/>
                  </a:lnTo>
                  <a:lnTo>
                    <a:pt x="7" y="187"/>
                  </a:lnTo>
                  <a:lnTo>
                    <a:pt x="2" y="185"/>
                  </a:lnTo>
                  <a:lnTo>
                    <a:pt x="0" y="180"/>
                  </a:lnTo>
                  <a:lnTo>
                    <a:pt x="0" y="176"/>
                  </a:lnTo>
                  <a:lnTo>
                    <a:pt x="2" y="166"/>
                  </a:lnTo>
                  <a:lnTo>
                    <a:pt x="4" y="153"/>
                  </a:lnTo>
                  <a:lnTo>
                    <a:pt x="11" y="132"/>
                  </a:lnTo>
                  <a:lnTo>
                    <a:pt x="20" y="107"/>
                  </a:lnTo>
                  <a:lnTo>
                    <a:pt x="29" y="82"/>
                  </a:lnTo>
                  <a:lnTo>
                    <a:pt x="42" y="59"/>
                  </a:lnTo>
                  <a:lnTo>
                    <a:pt x="58" y="36"/>
                  </a:lnTo>
                  <a:lnTo>
                    <a:pt x="75" y="18"/>
                  </a:lnTo>
                  <a:lnTo>
                    <a:pt x="100" y="5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81"/>
            <p:cNvSpPr>
              <a:spLocks/>
            </p:cNvSpPr>
            <p:nvPr/>
          </p:nvSpPr>
          <p:spPr bwMode="auto">
            <a:xfrm>
              <a:off x="6269" y="3385"/>
              <a:ext cx="322" cy="532"/>
            </a:xfrm>
            <a:custGeom>
              <a:avLst/>
              <a:gdLst/>
              <a:ahLst/>
              <a:cxnLst>
                <a:cxn ang="0">
                  <a:pos x="169" y="0"/>
                </a:cxn>
                <a:cxn ang="0">
                  <a:pos x="180" y="0"/>
                </a:cxn>
                <a:cxn ang="0">
                  <a:pos x="189" y="3"/>
                </a:cxn>
                <a:cxn ang="0">
                  <a:pos x="195" y="3"/>
                </a:cxn>
                <a:cxn ang="0">
                  <a:pos x="198" y="7"/>
                </a:cxn>
                <a:cxn ang="0">
                  <a:pos x="198" y="14"/>
                </a:cxn>
                <a:cxn ang="0">
                  <a:pos x="200" y="23"/>
                </a:cxn>
                <a:cxn ang="0">
                  <a:pos x="200" y="23"/>
                </a:cxn>
                <a:cxn ang="0">
                  <a:pos x="200" y="463"/>
                </a:cxn>
                <a:cxn ang="0">
                  <a:pos x="200" y="475"/>
                </a:cxn>
                <a:cxn ang="0">
                  <a:pos x="202" y="484"/>
                </a:cxn>
                <a:cxn ang="0">
                  <a:pos x="209" y="491"/>
                </a:cxn>
                <a:cxn ang="0">
                  <a:pos x="224" y="493"/>
                </a:cxn>
                <a:cxn ang="0">
                  <a:pos x="246" y="495"/>
                </a:cxn>
                <a:cxn ang="0">
                  <a:pos x="282" y="498"/>
                </a:cxn>
                <a:cxn ang="0">
                  <a:pos x="322" y="498"/>
                </a:cxn>
                <a:cxn ang="0">
                  <a:pos x="322" y="532"/>
                </a:cxn>
                <a:cxn ang="0">
                  <a:pos x="271" y="532"/>
                </a:cxn>
                <a:cxn ang="0">
                  <a:pos x="213" y="530"/>
                </a:cxn>
                <a:cxn ang="0">
                  <a:pos x="162" y="530"/>
                </a:cxn>
                <a:cxn ang="0">
                  <a:pos x="124" y="530"/>
                </a:cxn>
                <a:cxn ang="0">
                  <a:pos x="82" y="530"/>
                </a:cxn>
                <a:cxn ang="0">
                  <a:pos x="40" y="532"/>
                </a:cxn>
                <a:cxn ang="0">
                  <a:pos x="5" y="532"/>
                </a:cxn>
                <a:cxn ang="0">
                  <a:pos x="5" y="498"/>
                </a:cxn>
                <a:cxn ang="0">
                  <a:pos x="45" y="498"/>
                </a:cxn>
                <a:cxn ang="0">
                  <a:pos x="80" y="495"/>
                </a:cxn>
                <a:cxn ang="0">
                  <a:pos x="102" y="493"/>
                </a:cxn>
                <a:cxn ang="0">
                  <a:pos x="118" y="491"/>
                </a:cxn>
                <a:cxn ang="0">
                  <a:pos x="124" y="484"/>
                </a:cxn>
                <a:cxn ang="0">
                  <a:pos x="127" y="475"/>
                </a:cxn>
                <a:cxn ang="0">
                  <a:pos x="127" y="463"/>
                </a:cxn>
                <a:cxn ang="0">
                  <a:pos x="127" y="64"/>
                </a:cxn>
                <a:cxn ang="0">
                  <a:pos x="93" y="76"/>
                </a:cxn>
                <a:cxn ang="0">
                  <a:pos x="60" y="82"/>
                </a:cxn>
                <a:cxn ang="0">
                  <a:pos x="31" y="85"/>
                </a:cxn>
                <a:cxn ang="0">
                  <a:pos x="14" y="85"/>
                </a:cxn>
                <a:cxn ang="0">
                  <a:pos x="0" y="85"/>
                </a:cxn>
                <a:cxn ang="0">
                  <a:pos x="0" y="53"/>
                </a:cxn>
                <a:cxn ang="0">
                  <a:pos x="14" y="53"/>
                </a:cxn>
                <a:cxn ang="0">
                  <a:pos x="25" y="50"/>
                </a:cxn>
                <a:cxn ang="0">
                  <a:pos x="47" y="50"/>
                </a:cxn>
                <a:cxn ang="0">
                  <a:pos x="76" y="46"/>
                </a:cxn>
                <a:cxn ang="0">
                  <a:pos x="107" y="37"/>
                </a:cxn>
                <a:cxn ang="0">
                  <a:pos x="140" y="23"/>
                </a:cxn>
                <a:cxn ang="0">
                  <a:pos x="169" y="0"/>
                </a:cxn>
              </a:cxnLst>
              <a:rect l="0" t="0" r="r" b="b"/>
              <a:pathLst>
                <a:path w="322" h="532">
                  <a:moveTo>
                    <a:pt x="169" y="0"/>
                  </a:moveTo>
                  <a:lnTo>
                    <a:pt x="180" y="0"/>
                  </a:lnTo>
                  <a:lnTo>
                    <a:pt x="189" y="3"/>
                  </a:lnTo>
                  <a:lnTo>
                    <a:pt x="195" y="3"/>
                  </a:lnTo>
                  <a:lnTo>
                    <a:pt x="198" y="7"/>
                  </a:lnTo>
                  <a:lnTo>
                    <a:pt x="198" y="14"/>
                  </a:lnTo>
                  <a:lnTo>
                    <a:pt x="200" y="23"/>
                  </a:lnTo>
                  <a:lnTo>
                    <a:pt x="200" y="23"/>
                  </a:lnTo>
                  <a:lnTo>
                    <a:pt x="200" y="463"/>
                  </a:lnTo>
                  <a:lnTo>
                    <a:pt x="200" y="475"/>
                  </a:lnTo>
                  <a:lnTo>
                    <a:pt x="202" y="484"/>
                  </a:lnTo>
                  <a:lnTo>
                    <a:pt x="209" y="491"/>
                  </a:lnTo>
                  <a:lnTo>
                    <a:pt x="224" y="493"/>
                  </a:lnTo>
                  <a:lnTo>
                    <a:pt x="246" y="495"/>
                  </a:lnTo>
                  <a:lnTo>
                    <a:pt x="282" y="498"/>
                  </a:lnTo>
                  <a:lnTo>
                    <a:pt x="322" y="498"/>
                  </a:lnTo>
                  <a:lnTo>
                    <a:pt x="322" y="532"/>
                  </a:lnTo>
                  <a:lnTo>
                    <a:pt x="271" y="532"/>
                  </a:lnTo>
                  <a:lnTo>
                    <a:pt x="213" y="530"/>
                  </a:lnTo>
                  <a:lnTo>
                    <a:pt x="162" y="530"/>
                  </a:lnTo>
                  <a:lnTo>
                    <a:pt x="124" y="530"/>
                  </a:lnTo>
                  <a:lnTo>
                    <a:pt x="82" y="530"/>
                  </a:lnTo>
                  <a:lnTo>
                    <a:pt x="40" y="532"/>
                  </a:lnTo>
                  <a:lnTo>
                    <a:pt x="5" y="532"/>
                  </a:lnTo>
                  <a:lnTo>
                    <a:pt x="5" y="498"/>
                  </a:lnTo>
                  <a:lnTo>
                    <a:pt x="45" y="498"/>
                  </a:lnTo>
                  <a:lnTo>
                    <a:pt x="80" y="495"/>
                  </a:lnTo>
                  <a:lnTo>
                    <a:pt x="102" y="493"/>
                  </a:lnTo>
                  <a:lnTo>
                    <a:pt x="118" y="491"/>
                  </a:lnTo>
                  <a:lnTo>
                    <a:pt x="124" y="484"/>
                  </a:lnTo>
                  <a:lnTo>
                    <a:pt x="127" y="475"/>
                  </a:lnTo>
                  <a:lnTo>
                    <a:pt x="127" y="463"/>
                  </a:lnTo>
                  <a:lnTo>
                    <a:pt x="127" y="64"/>
                  </a:lnTo>
                  <a:lnTo>
                    <a:pt x="93" y="76"/>
                  </a:lnTo>
                  <a:lnTo>
                    <a:pt x="60" y="82"/>
                  </a:lnTo>
                  <a:lnTo>
                    <a:pt x="31" y="85"/>
                  </a:lnTo>
                  <a:lnTo>
                    <a:pt x="14" y="85"/>
                  </a:lnTo>
                  <a:lnTo>
                    <a:pt x="0" y="85"/>
                  </a:lnTo>
                  <a:lnTo>
                    <a:pt x="0" y="53"/>
                  </a:lnTo>
                  <a:lnTo>
                    <a:pt x="14" y="53"/>
                  </a:lnTo>
                  <a:lnTo>
                    <a:pt x="25" y="50"/>
                  </a:lnTo>
                  <a:lnTo>
                    <a:pt x="47" y="50"/>
                  </a:lnTo>
                  <a:lnTo>
                    <a:pt x="76" y="46"/>
                  </a:lnTo>
                  <a:lnTo>
                    <a:pt x="107" y="37"/>
                  </a:lnTo>
                  <a:lnTo>
                    <a:pt x="140" y="23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82"/>
            <p:cNvSpPr>
              <a:spLocks/>
            </p:cNvSpPr>
            <p:nvPr/>
          </p:nvSpPr>
          <p:spPr bwMode="auto">
            <a:xfrm>
              <a:off x="6824" y="3253"/>
              <a:ext cx="648" cy="753"/>
            </a:xfrm>
            <a:custGeom>
              <a:avLst/>
              <a:gdLst/>
              <a:ahLst/>
              <a:cxnLst>
                <a:cxn ang="0">
                  <a:pos x="279" y="7"/>
                </a:cxn>
                <a:cxn ang="0">
                  <a:pos x="348" y="46"/>
                </a:cxn>
                <a:cxn ang="0">
                  <a:pos x="399" y="109"/>
                </a:cxn>
                <a:cxn ang="0">
                  <a:pos x="433" y="187"/>
                </a:cxn>
                <a:cxn ang="0">
                  <a:pos x="450" y="265"/>
                </a:cxn>
                <a:cxn ang="0">
                  <a:pos x="461" y="326"/>
                </a:cxn>
                <a:cxn ang="0">
                  <a:pos x="464" y="347"/>
                </a:cxn>
                <a:cxn ang="0">
                  <a:pos x="501" y="251"/>
                </a:cxn>
                <a:cxn ang="0">
                  <a:pos x="544" y="160"/>
                </a:cxn>
                <a:cxn ang="0">
                  <a:pos x="579" y="82"/>
                </a:cxn>
                <a:cxn ang="0">
                  <a:pos x="606" y="30"/>
                </a:cxn>
                <a:cxn ang="0">
                  <a:pos x="617" y="14"/>
                </a:cxn>
                <a:cxn ang="0">
                  <a:pos x="626" y="11"/>
                </a:cxn>
                <a:cxn ang="0">
                  <a:pos x="632" y="11"/>
                </a:cxn>
                <a:cxn ang="0">
                  <a:pos x="637" y="11"/>
                </a:cxn>
                <a:cxn ang="0">
                  <a:pos x="643" y="16"/>
                </a:cxn>
                <a:cxn ang="0">
                  <a:pos x="648" y="25"/>
                </a:cxn>
                <a:cxn ang="0">
                  <a:pos x="641" y="39"/>
                </a:cxn>
                <a:cxn ang="0">
                  <a:pos x="592" y="139"/>
                </a:cxn>
                <a:cxn ang="0">
                  <a:pos x="561" y="208"/>
                </a:cxn>
                <a:cxn ang="0">
                  <a:pos x="539" y="255"/>
                </a:cxn>
                <a:cxn ang="0">
                  <a:pos x="512" y="324"/>
                </a:cxn>
                <a:cxn ang="0">
                  <a:pos x="484" y="399"/>
                </a:cxn>
                <a:cxn ang="0">
                  <a:pos x="464" y="461"/>
                </a:cxn>
                <a:cxn ang="0">
                  <a:pos x="450" y="543"/>
                </a:cxn>
                <a:cxn ang="0">
                  <a:pos x="426" y="652"/>
                </a:cxn>
                <a:cxn ang="0">
                  <a:pos x="406" y="723"/>
                </a:cxn>
                <a:cxn ang="0">
                  <a:pos x="390" y="748"/>
                </a:cxn>
                <a:cxn ang="0">
                  <a:pos x="379" y="753"/>
                </a:cxn>
                <a:cxn ang="0">
                  <a:pos x="366" y="748"/>
                </a:cxn>
                <a:cxn ang="0">
                  <a:pos x="359" y="737"/>
                </a:cxn>
                <a:cxn ang="0">
                  <a:pos x="359" y="725"/>
                </a:cxn>
                <a:cxn ang="0">
                  <a:pos x="366" y="675"/>
                </a:cxn>
                <a:cxn ang="0">
                  <a:pos x="384" y="600"/>
                </a:cxn>
                <a:cxn ang="0">
                  <a:pos x="406" y="516"/>
                </a:cxn>
                <a:cxn ang="0">
                  <a:pos x="421" y="465"/>
                </a:cxn>
                <a:cxn ang="0">
                  <a:pos x="426" y="429"/>
                </a:cxn>
                <a:cxn ang="0">
                  <a:pos x="426" y="360"/>
                </a:cxn>
                <a:cxn ang="0">
                  <a:pos x="417" y="290"/>
                </a:cxn>
                <a:cxn ang="0">
                  <a:pos x="399" y="217"/>
                </a:cxn>
                <a:cxn ang="0">
                  <a:pos x="364" y="155"/>
                </a:cxn>
                <a:cxn ang="0">
                  <a:pos x="306" y="109"/>
                </a:cxn>
                <a:cxn ang="0">
                  <a:pos x="222" y="93"/>
                </a:cxn>
                <a:cxn ang="0">
                  <a:pos x="146" y="107"/>
                </a:cxn>
                <a:cxn ang="0">
                  <a:pos x="82" y="144"/>
                </a:cxn>
                <a:cxn ang="0">
                  <a:pos x="40" y="201"/>
                </a:cxn>
                <a:cxn ang="0">
                  <a:pos x="35" y="214"/>
                </a:cxn>
                <a:cxn ang="0">
                  <a:pos x="27" y="221"/>
                </a:cxn>
                <a:cxn ang="0">
                  <a:pos x="18" y="221"/>
                </a:cxn>
                <a:cxn ang="0">
                  <a:pos x="11" y="219"/>
                </a:cxn>
                <a:cxn ang="0">
                  <a:pos x="4" y="217"/>
                </a:cxn>
                <a:cxn ang="0">
                  <a:pos x="0" y="208"/>
                </a:cxn>
                <a:cxn ang="0">
                  <a:pos x="7" y="182"/>
                </a:cxn>
                <a:cxn ang="0">
                  <a:pos x="31" y="130"/>
                </a:cxn>
                <a:cxn ang="0">
                  <a:pos x="82" y="68"/>
                </a:cxn>
                <a:cxn ang="0">
                  <a:pos x="146" y="23"/>
                </a:cxn>
                <a:cxn ang="0">
                  <a:pos x="237" y="0"/>
                </a:cxn>
              </a:cxnLst>
              <a:rect l="0" t="0" r="r" b="b"/>
              <a:pathLst>
                <a:path w="648" h="753">
                  <a:moveTo>
                    <a:pt x="237" y="0"/>
                  </a:moveTo>
                  <a:lnTo>
                    <a:pt x="279" y="7"/>
                  </a:lnTo>
                  <a:lnTo>
                    <a:pt x="317" y="23"/>
                  </a:lnTo>
                  <a:lnTo>
                    <a:pt x="348" y="46"/>
                  </a:lnTo>
                  <a:lnTo>
                    <a:pt x="377" y="75"/>
                  </a:lnTo>
                  <a:lnTo>
                    <a:pt x="399" y="109"/>
                  </a:lnTo>
                  <a:lnTo>
                    <a:pt x="417" y="148"/>
                  </a:lnTo>
                  <a:lnTo>
                    <a:pt x="433" y="187"/>
                  </a:lnTo>
                  <a:lnTo>
                    <a:pt x="444" y="228"/>
                  </a:lnTo>
                  <a:lnTo>
                    <a:pt x="450" y="265"/>
                  </a:lnTo>
                  <a:lnTo>
                    <a:pt x="457" y="297"/>
                  </a:lnTo>
                  <a:lnTo>
                    <a:pt x="461" y="326"/>
                  </a:lnTo>
                  <a:lnTo>
                    <a:pt x="464" y="347"/>
                  </a:lnTo>
                  <a:lnTo>
                    <a:pt x="464" y="347"/>
                  </a:lnTo>
                  <a:lnTo>
                    <a:pt x="481" y="299"/>
                  </a:lnTo>
                  <a:lnTo>
                    <a:pt x="501" y="251"/>
                  </a:lnTo>
                  <a:lnTo>
                    <a:pt x="521" y="203"/>
                  </a:lnTo>
                  <a:lnTo>
                    <a:pt x="544" y="160"/>
                  </a:lnTo>
                  <a:lnTo>
                    <a:pt x="561" y="119"/>
                  </a:lnTo>
                  <a:lnTo>
                    <a:pt x="579" y="82"/>
                  </a:lnTo>
                  <a:lnTo>
                    <a:pt x="595" y="52"/>
                  </a:lnTo>
                  <a:lnTo>
                    <a:pt x="606" y="30"/>
                  </a:lnTo>
                  <a:lnTo>
                    <a:pt x="612" y="16"/>
                  </a:lnTo>
                  <a:lnTo>
                    <a:pt x="617" y="14"/>
                  </a:lnTo>
                  <a:lnTo>
                    <a:pt x="621" y="11"/>
                  </a:lnTo>
                  <a:lnTo>
                    <a:pt x="626" y="11"/>
                  </a:lnTo>
                  <a:lnTo>
                    <a:pt x="630" y="11"/>
                  </a:lnTo>
                  <a:lnTo>
                    <a:pt x="632" y="11"/>
                  </a:lnTo>
                  <a:lnTo>
                    <a:pt x="635" y="11"/>
                  </a:lnTo>
                  <a:lnTo>
                    <a:pt x="637" y="11"/>
                  </a:lnTo>
                  <a:lnTo>
                    <a:pt x="641" y="14"/>
                  </a:lnTo>
                  <a:lnTo>
                    <a:pt x="643" y="16"/>
                  </a:lnTo>
                  <a:lnTo>
                    <a:pt x="646" y="18"/>
                  </a:lnTo>
                  <a:lnTo>
                    <a:pt x="648" y="25"/>
                  </a:lnTo>
                  <a:lnTo>
                    <a:pt x="646" y="32"/>
                  </a:lnTo>
                  <a:lnTo>
                    <a:pt x="641" y="39"/>
                  </a:lnTo>
                  <a:lnTo>
                    <a:pt x="615" y="93"/>
                  </a:lnTo>
                  <a:lnTo>
                    <a:pt x="592" y="139"/>
                  </a:lnTo>
                  <a:lnTo>
                    <a:pt x="575" y="178"/>
                  </a:lnTo>
                  <a:lnTo>
                    <a:pt x="561" y="208"/>
                  </a:lnTo>
                  <a:lnTo>
                    <a:pt x="550" y="230"/>
                  </a:lnTo>
                  <a:lnTo>
                    <a:pt x="539" y="255"/>
                  </a:lnTo>
                  <a:lnTo>
                    <a:pt x="528" y="287"/>
                  </a:lnTo>
                  <a:lnTo>
                    <a:pt x="512" y="324"/>
                  </a:lnTo>
                  <a:lnTo>
                    <a:pt x="497" y="360"/>
                  </a:lnTo>
                  <a:lnTo>
                    <a:pt x="484" y="399"/>
                  </a:lnTo>
                  <a:lnTo>
                    <a:pt x="473" y="433"/>
                  </a:lnTo>
                  <a:lnTo>
                    <a:pt x="464" y="461"/>
                  </a:lnTo>
                  <a:lnTo>
                    <a:pt x="461" y="481"/>
                  </a:lnTo>
                  <a:lnTo>
                    <a:pt x="450" y="543"/>
                  </a:lnTo>
                  <a:lnTo>
                    <a:pt x="439" y="602"/>
                  </a:lnTo>
                  <a:lnTo>
                    <a:pt x="426" y="652"/>
                  </a:lnTo>
                  <a:lnTo>
                    <a:pt x="415" y="693"/>
                  </a:lnTo>
                  <a:lnTo>
                    <a:pt x="406" y="723"/>
                  </a:lnTo>
                  <a:lnTo>
                    <a:pt x="397" y="739"/>
                  </a:lnTo>
                  <a:lnTo>
                    <a:pt x="390" y="748"/>
                  </a:lnTo>
                  <a:lnTo>
                    <a:pt x="384" y="753"/>
                  </a:lnTo>
                  <a:lnTo>
                    <a:pt x="379" y="753"/>
                  </a:lnTo>
                  <a:lnTo>
                    <a:pt x="373" y="751"/>
                  </a:lnTo>
                  <a:lnTo>
                    <a:pt x="366" y="748"/>
                  </a:lnTo>
                  <a:lnTo>
                    <a:pt x="364" y="744"/>
                  </a:lnTo>
                  <a:lnTo>
                    <a:pt x="359" y="737"/>
                  </a:lnTo>
                  <a:lnTo>
                    <a:pt x="359" y="730"/>
                  </a:lnTo>
                  <a:lnTo>
                    <a:pt x="359" y="725"/>
                  </a:lnTo>
                  <a:lnTo>
                    <a:pt x="362" y="705"/>
                  </a:lnTo>
                  <a:lnTo>
                    <a:pt x="366" y="675"/>
                  </a:lnTo>
                  <a:lnTo>
                    <a:pt x="375" y="641"/>
                  </a:lnTo>
                  <a:lnTo>
                    <a:pt x="384" y="600"/>
                  </a:lnTo>
                  <a:lnTo>
                    <a:pt x="395" y="559"/>
                  </a:lnTo>
                  <a:lnTo>
                    <a:pt x="406" y="516"/>
                  </a:lnTo>
                  <a:lnTo>
                    <a:pt x="419" y="477"/>
                  </a:lnTo>
                  <a:lnTo>
                    <a:pt x="421" y="465"/>
                  </a:lnTo>
                  <a:lnTo>
                    <a:pt x="424" y="452"/>
                  </a:lnTo>
                  <a:lnTo>
                    <a:pt x="426" y="429"/>
                  </a:lnTo>
                  <a:lnTo>
                    <a:pt x="426" y="395"/>
                  </a:lnTo>
                  <a:lnTo>
                    <a:pt x="426" y="360"/>
                  </a:lnTo>
                  <a:lnTo>
                    <a:pt x="424" y="326"/>
                  </a:lnTo>
                  <a:lnTo>
                    <a:pt x="417" y="290"/>
                  </a:lnTo>
                  <a:lnTo>
                    <a:pt x="410" y="253"/>
                  </a:lnTo>
                  <a:lnTo>
                    <a:pt x="399" y="217"/>
                  </a:lnTo>
                  <a:lnTo>
                    <a:pt x="384" y="182"/>
                  </a:lnTo>
                  <a:lnTo>
                    <a:pt x="364" y="155"/>
                  </a:lnTo>
                  <a:lnTo>
                    <a:pt x="337" y="130"/>
                  </a:lnTo>
                  <a:lnTo>
                    <a:pt x="306" y="109"/>
                  </a:lnTo>
                  <a:lnTo>
                    <a:pt x="268" y="98"/>
                  </a:lnTo>
                  <a:lnTo>
                    <a:pt x="222" y="93"/>
                  </a:lnTo>
                  <a:lnTo>
                    <a:pt x="184" y="96"/>
                  </a:lnTo>
                  <a:lnTo>
                    <a:pt x="146" y="107"/>
                  </a:lnTo>
                  <a:lnTo>
                    <a:pt x="113" y="121"/>
                  </a:lnTo>
                  <a:lnTo>
                    <a:pt x="82" y="144"/>
                  </a:lnTo>
                  <a:lnTo>
                    <a:pt x="58" y="169"/>
                  </a:lnTo>
                  <a:lnTo>
                    <a:pt x="40" y="201"/>
                  </a:lnTo>
                  <a:lnTo>
                    <a:pt x="38" y="210"/>
                  </a:lnTo>
                  <a:lnTo>
                    <a:pt x="35" y="214"/>
                  </a:lnTo>
                  <a:lnTo>
                    <a:pt x="31" y="219"/>
                  </a:lnTo>
                  <a:lnTo>
                    <a:pt x="27" y="221"/>
                  </a:lnTo>
                  <a:lnTo>
                    <a:pt x="20" y="221"/>
                  </a:lnTo>
                  <a:lnTo>
                    <a:pt x="18" y="221"/>
                  </a:lnTo>
                  <a:lnTo>
                    <a:pt x="13" y="221"/>
                  </a:lnTo>
                  <a:lnTo>
                    <a:pt x="11" y="219"/>
                  </a:lnTo>
                  <a:lnTo>
                    <a:pt x="7" y="219"/>
                  </a:lnTo>
                  <a:lnTo>
                    <a:pt x="4" y="217"/>
                  </a:lnTo>
                  <a:lnTo>
                    <a:pt x="2" y="212"/>
                  </a:lnTo>
                  <a:lnTo>
                    <a:pt x="0" y="208"/>
                  </a:lnTo>
                  <a:lnTo>
                    <a:pt x="2" y="201"/>
                  </a:lnTo>
                  <a:lnTo>
                    <a:pt x="7" y="182"/>
                  </a:lnTo>
                  <a:lnTo>
                    <a:pt x="15" y="160"/>
                  </a:lnTo>
                  <a:lnTo>
                    <a:pt x="31" y="130"/>
                  </a:lnTo>
                  <a:lnTo>
                    <a:pt x="53" y="98"/>
                  </a:lnTo>
                  <a:lnTo>
                    <a:pt x="82" y="68"/>
                  </a:lnTo>
                  <a:lnTo>
                    <a:pt x="111" y="43"/>
                  </a:lnTo>
                  <a:lnTo>
                    <a:pt x="146" y="23"/>
                  </a:lnTo>
                  <a:lnTo>
                    <a:pt x="191" y="7"/>
                  </a:lnTo>
                  <a:lnTo>
                    <a:pt x="23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83"/>
            <p:cNvSpPr>
              <a:spLocks/>
            </p:cNvSpPr>
            <p:nvPr/>
          </p:nvSpPr>
          <p:spPr bwMode="auto">
            <a:xfrm>
              <a:off x="7567" y="3385"/>
              <a:ext cx="322" cy="532"/>
            </a:xfrm>
            <a:custGeom>
              <a:avLst/>
              <a:gdLst/>
              <a:ahLst/>
              <a:cxnLst>
                <a:cxn ang="0">
                  <a:pos x="171" y="0"/>
                </a:cxn>
                <a:cxn ang="0">
                  <a:pos x="182" y="0"/>
                </a:cxn>
                <a:cxn ang="0">
                  <a:pos x="191" y="3"/>
                </a:cxn>
                <a:cxn ang="0">
                  <a:pos x="195" y="3"/>
                </a:cxn>
                <a:cxn ang="0">
                  <a:pos x="198" y="7"/>
                </a:cxn>
                <a:cxn ang="0">
                  <a:pos x="200" y="14"/>
                </a:cxn>
                <a:cxn ang="0">
                  <a:pos x="200" y="23"/>
                </a:cxn>
                <a:cxn ang="0">
                  <a:pos x="200" y="23"/>
                </a:cxn>
                <a:cxn ang="0">
                  <a:pos x="200" y="463"/>
                </a:cxn>
                <a:cxn ang="0">
                  <a:pos x="200" y="475"/>
                </a:cxn>
                <a:cxn ang="0">
                  <a:pos x="202" y="484"/>
                </a:cxn>
                <a:cxn ang="0">
                  <a:pos x="211" y="491"/>
                </a:cxn>
                <a:cxn ang="0">
                  <a:pos x="224" y="493"/>
                </a:cxn>
                <a:cxn ang="0">
                  <a:pos x="247" y="495"/>
                </a:cxn>
                <a:cxn ang="0">
                  <a:pos x="282" y="498"/>
                </a:cxn>
                <a:cxn ang="0">
                  <a:pos x="322" y="498"/>
                </a:cxn>
                <a:cxn ang="0">
                  <a:pos x="322" y="532"/>
                </a:cxn>
                <a:cxn ang="0">
                  <a:pos x="271" y="532"/>
                </a:cxn>
                <a:cxn ang="0">
                  <a:pos x="215" y="530"/>
                </a:cxn>
                <a:cxn ang="0">
                  <a:pos x="162" y="530"/>
                </a:cxn>
                <a:cxn ang="0">
                  <a:pos x="124" y="530"/>
                </a:cxn>
                <a:cxn ang="0">
                  <a:pos x="82" y="530"/>
                </a:cxn>
                <a:cxn ang="0">
                  <a:pos x="42" y="532"/>
                </a:cxn>
                <a:cxn ang="0">
                  <a:pos x="7" y="532"/>
                </a:cxn>
                <a:cxn ang="0">
                  <a:pos x="7" y="498"/>
                </a:cxn>
                <a:cxn ang="0">
                  <a:pos x="47" y="498"/>
                </a:cxn>
                <a:cxn ang="0">
                  <a:pos x="80" y="495"/>
                </a:cxn>
                <a:cxn ang="0">
                  <a:pos x="105" y="493"/>
                </a:cxn>
                <a:cxn ang="0">
                  <a:pos x="118" y="491"/>
                </a:cxn>
                <a:cxn ang="0">
                  <a:pos x="124" y="484"/>
                </a:cxn>
                <a:cxn ang="0">
                  <a:pos x="127" y="475"/>
                </a:cxn>
                <a:cxn ang="0">
                  <a:pos x="129" y="463"/>
                </a:cxn>
                <a:cxn ang="0">
                  <a:pos x="129" y="64"/>
                </a:cxn>
                <a:cxn ang="0">
                  <a:pos x="93" y="76"/>
                </a:cxn>
                <a:cxn ang="0">
                  <a:pos x="60" y="82"/>
                </a:cxn>
                <a:cxn ang="0">
                  <a:pos x="34" y="85"/>
                </a:cxn>
                <a:cxn ang="0">
                  <a:pos x="14" y="85"/>
                </a:cxn>
                <a:cxn ang="0">
                  <a:pos x="0" y="85"/>
                </a:cxn>
                <a:cxn ang="0">
                  <a:pos x="0" y="53"/>
                </a:cxn>
                <a:cxn ang="0">
                  <a:pos x="14" y="53"/>
                </a:cxn>
                <a:cxn ang="0">
                  <a:pos x="27" y="50"/>
                </a:cxn>
                <a:cxn ang="0">
                  <a:pos x="49" y="50"/>
                </a:cxn>
                <a:cxn ang="0">
                  <a:pos x="78" y="46"/>
                </a:cxn>
                <a:cxn ang="0">
                  <a:pos x="109" y="37"/>
                </a:cxn>
                <a:cxn ang="0">
                  <a:pos x="140" y="23"/>
                </a:cxn>
                <a:cxn ang="0">
                  <a:pos x="171" y="0"/>
                </a:cxn>
              </a:cxnLst>
              <a:rect l="0" t="0" r="r" b="b"/>
              <a:pathLst>
                <a:path w="322" h="532">
                  <a:moveTo>
                    <a:pt x="171" y="0"/>
                  </a:moveTo>
                  <a:lnTo>
                    <a:pt x="182" y="0"/>
                  </a:lnTo>
                  <a:lnTo>
                    <a:pt x="191" y="3"/>
                  </a:lnTo>
                  <a:lnTo>
                    <a:pt x="195" y="3"/>
                  </a:lnTo>
                  <a:lnTo>
                    <a:pt x="198" y="7"/>
                  </a:lnTo>
                  <a:lnTo>
                    <a:pt x="200" y="14"/>
                  </a:lnTo>
                  <a:lnTo>
                    <a:pt x="200" y="23"/>
                  </a:lnTo>
                  <a:lnTo>
                    <a:pt x="200" y="23"/>
                  </a:lnTo>
                  <a:lnTo>
                    <a:pt x="200" y="463"/>
                  </a:lnTo>
                  <a:lnTo>
                    <a:pt x="200" y="475"/>
                  </a:lnTo>
                  <a:lnTo>
                    <a:pt x="202" y="484"/>
                  </a:lnTo>
                  <a:lnTo>
                    <a:pt x="211" y="491"/>
                  </a:lnTo>
                  <a:lnTo>
                    <a:pt x="224" y="493"/>
                  </a:lnTo>
                  <a:lnTo>
                    <a:pt x="247" y="495"/>
                  </a:lnTo>
                  <a:lnTo>
                    <a:pt x="282" y="498"/>
                  </a:lnTo>
                  <a:lnTo>
                    <a:pt x="322" y="498"/>
                  </a:lnTo>
                  <a:lnTo>
                    <a:pt x="322" y="532"/>
                  </a:lnTo>
                  <a:lnTo>
                    <a:pt x="271" y="532"/>
                  </a:lnTo>
                  <a:lnTo>
                    <a:pt x="215" y="530"/>
                  </a:lnTo>
                  <a:lnTo>
                    <a:pt x="162" y="530"/>
                  </a:lnTo>
                  <a:lnTo>
                    <a:pt x="124" y="530"/>
                  </a:lnTo>
                  <a:lnTo>
                    <a:pt x="82" y="530"/>
                  </a:lnTo>
                  <a:lnTo>
                    <a:pt x="42" y="532"/>
                  </a:lnTo>
                  <a:lnTo>
                    <a:pt x="7" y="532"/>
                  </a:lnTo>
                  <a:lnTo>
                    <a:pt x="7" y="498"/>
                  </a:lnTo>
                  <a:lnTo>
                    <a:pt x="47" y="498"/>
                  </a:lnTo>
                  <a:lnTo>
                    <a:pt x="80" y="495"/>
                  </a:lnTo>
                  <a:lnTo>
                    <a:pt x="105" y="493"/>
                  </a:lnTo>
                  <a:lnTo>
                    <a:pt x="118" y="491"/>
                  </a:lnTo>
                  <a:lnTo>
                    <a:pt x="124" y="484"/>
                  </a:lnTo>
                  <a:lnTo>
                    <a:pt x="127" y="475"/>
                  </a:lnTo>
                  <a:lnTo>
                    <a:pt x="129" y="463"/>
                  </a:lnTo>
                  <a:lnTo>
                    <a:pt x="129" y="64"/>
                  </a:lnTo>
                  <a:lnTo>
                    <a:pt x="93" y="76"/>
                  </a:lnTo>
                  <a:lnTo>
                    <a:pt x="60" y="82"/>
                  </a:lnTo>
                  <a:lnTo>
                    <a:pt x="34" y="85"/>
                  </a:lnTo>
                  <a:lnTo>
                    <a:pt x="14" y="85"/>
                  </a:lnTo>
                  <a:lnTo>
                    <a:pt x="0" y="85"/>
                  </a:lnTo>
                  <a:lnTo>
                    <a:pt x="0" y="53"/>
                  </a:lnTo>
                  <a:lnTo>
                    <a:pt x="14" y="53"/>
                  </a:lnTo>
                  <a:lnTo>
                    <a:pt x="27" y="50"/>
                  </a:lnTo>
                  <a:lnTo>
                    <a:pt x="49" y="50"/>
                  </a:lnTo>
                  <a:lnTo>
                    <a:pt x="78" y="46"/>
                  </a:lnTo>
                  <a:lnTo>
                    <a:pt x="109" y="37"/>
                  </a:lnTo>
                  <a:lnTo>
                    <a:pt x="140" y="23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84"/>
            <p:cNvSpPr>
              <a:spLocks/>
            </p:cNvSpPr>
            <p:nvPr/>
          </p:nvSpPr>
          <p:spPr bwMode="auto">
            <a:xfrm>
              <a:off x="8146" y="3048"/>
              <a:ext cx="824" cy="848"/>
            </a:xfrm>
            <a:custGeom>
              <a:avLst/>
              <a:gdLst/>
              <a:ahLst/>
              <a:cxnLst>
                <a:cxn ang="0">
                  <a:pos x="413" y="0"/>
                </a:cxn>
                <a:cxn ang="0">
                  <a:pos x="426" y="2"/>
                </a:cxn>
                <a:cxn ang="0">
                  <a:pos x="435" y="9"/>
                </a:cxn>
                <a:cxn ang="0">
                  <a:pos x="440" y="20"/>
                </a:cxn>
                <a:cxn ang="0">
                  <a:pos x="442" y="32"/>
                </a:cxn>
                <a:cxn ang="0">
                  <a:pos x="442" y="43"/>
                </a:cxn>
                <a:cxn ang="0">
                  <a:pos x="442" y="394"/>
                </a:cxn>
                <a:cxn ang="0">
                  <a:pos x="784" y="394"/>
                </a:cxn>
                <a:cxn ang="0">
                  <a:pos x="795" y="397"/>
                </a:cxn>
                <a:cxn ang="0">
                  <a:pos x="806" y="397"/>
                </a:cxn>
                <a:cxn ang="0">
                  <a:pos x="815" y="401"/>
                </a:cxn>
                <a:cxn ang="0">
                  <a:pos x="821" y="410"/>
                </a:cxn>
                <a:cxn ang="0">
                  <a:pos x="824" y="426"/>
                </a:cxn>
                <a:cxn ang="0">
                  <a:pos x="821" y="438"/>
                </a:cxn>
                <a:cxn ang="0">
                  <a:pos x="815" y="447"/>
                </a:cxn>
                <a:cxn ang="0">
                  <a:pos x="804" y="449"/>
                </a:cxn>
                <a:cxn ang="0">
                  <a:pos x="792" y="451"/>
                </a:cxn>
                <a:cxn ang="0">
                  <a:pos x="784" y="451"/>
                </a:cxn>
                <a:cxn ang="0">
                  <a:pos x="442" y="451"/>
                </a:cxn>
                <a:cxn ang="0">
                  <a:pos x="442" y="805"/>
                </a:cxn>
                <a:cxn ang="0">
                  <a:pos x="442" y="816"/>
                </a:cxn>
                <a:cxn ang="0">
                  <a:pos x="440" y="828"/>
                </a:cxn>
                <a:cxn ang="0">
                  <a:pos x="435" y="837"/>
                </a:cxn>
                <a:cxn ang="0">
                  <a:pos x="426" y="846"/>
                </a:cxn>
                <a:cxn ang="0">
                  <a:pos x="411" y="848"/>
                </a:cxn>
                <a:cxn ang="0">
                  <a:pos x="400" y="844"/>
                </a:cxn>
                <a:cxn ang="0">
                  <a:pos x="391" y="837"/>
                </a:cxn>
                <a:cxn ang="0">
                  <a:pos x="389" y="825"/>
                </a:cxn>
                <a:cxn ang="0">
                  <a:pos x="386" y="814"/>
                </a:cxn>
                <a:cxn ang="0">
                  <a:pos x="386" y="805"/>
                </a:cxn>
                <a:cxn ang="0">
                  <a:pos x="386" y="451"/>
                </a:cxn>
                <a:cxn ang="0">
                  <a:pos x="40" y="451"/>
                </a:cxn>
                <a:cxn ang="0">
                  <a:pos x="31" y="451"/>
                </a:cxn>
                <a:cxn ang="0">
                  <a:pos x="20" y="449"/>
                </a:cxn>
                <a:cxn ang="0">
                  <a:pos x="11" y="445"/>
                </a:cxn>
                <a:cxn ang="0">
                  <a:pos x="3" y="438"/>
                </a:cxn>
                <a:cxn ang="0">
                  <a:pos x="0" y="424"/>
                </a:cxn>
                <a:cxn ang="0">
                  <a:pos x="3" y="410"/>
                </a:cxn>
                <a:cxn ang="0">
                  <a:pos x="11" y="401"/>
                </a:cxn>
                <a:cxn ang="0">
                  <a:pos x="20" y="397"/>
                </a:cxn>
                <a:cxn ang="0">
                  <a:pos x="31" y="394"/>
                </a:cxn>
                <a:cxn ang="0">
                  <a:pos x="40" y="394"/>
                </a:cxn>
                <a:cxn ang="0">
                  <a:pos x="386" y="394"/>
                </a:cxn>
                <a:cxn ang="0">
                  <a:pos x="386" y="43"/>
                </a:cxn>
                <a:cxn ang="0">
                  <a:pos x="386" y="32"/>
                </a:cxn>
                <a:cxn ang="0">
                  <a:pos x="389" y="20"/>
                </a:cxn>
                <a:cxn ang="0">
                  <a:pos x="393" y="9"/>
                </a:cxn>
                <a:cxn ang="0">
                  <a:pos x="400" y="2"/>
                </a:cxn>
                <a:cxn ang="0">
                  <a:pos x="413" y="0"/>
                </a:cxn>
              </a:cxnLst>
              <a:rect l="0" t="0" r="r" b="b"/>
              <a:pathLst>
                <a:path w="824" h="848">
                  <a:moveTo>
                    <a:pt x="413" y="0"/>
                  </a:moveTo>
                  <a:lnTo>
                    <a:pt x="426" y="2"/>
                  </a:lnTo>
                  <a:lnTo>
                    <a:pt x="435" y="9"/>
                  </a:lnTo>
                  <a:lnTo>
                    <a:pt x="440" y="20"/>
                  </a:lnTo>
                  <a:lnTo>
                    <a:pt x="442" y="32"/>
                  </a:lnTo>
                  <a:lnTo>
                    <a:pt x="442" y="43"/>
                  </a:lnTo>
                  <a:lnTo>
                    <a:pt x="442" y="394"/>
                  </a:lnTo>
                  <a:lnTo>
                    <a:pt x="784" y="394"/>
                  </a:lnTo>
                  <a:lnTo>
                    <a:pt x="795" y="397"/>
                  </a:lnTo>
                  <a:lnTo>
                    <a:pt x="806" y="397"/>
                  </a:lnTo>
                  <a:lnTo>
                    <a:pt x="815" y="401"/>
                  </a:lnTo>
                  <a:lnTo>
                    <a:pt x="821" y="410"/>
                  </a:lnTo>
                  <a:lnTo>
                    <a:pt x="824" y="426"/>
                  </a:lnTo>
                  <a:lnTo>
                    <a:pt x="821" y="438"/>
                  </a:lnTo>
                  <a:lnTo>
                    <a:pt x="815" y="447"/>
                  </a:lnTo>
                  <a:lnTo>
                    <a:pt x="804" y="449"/>
                  </a:lnTo>
                  <a:lnTo>
                    <a:pt x="792" y="451"/>
                  </a:lnTo>
                  <a:lnTo>
                    <a:pt x="784" y="451"/>
                  </a:lnTo>
                  <a:lnTo>
                    <a:pt x="442" y="451"/>
                  </a:lnTo>
                  <a:lnTo>
                    <a:pt x="442" y="805"/>
                  </a:lnTo>
                  <a:lnTo>
                    <a:pt x="442" y="816"/>
                  </a:lnTo>
                  <a:lnTo>
                    <a:pt x="440" y="828"/>
                  </a:lnTo>
                  <a:lnTo>
                    <a:pt x="435" y="837"/>
                  </a:lnTo>
                  <a:lnTo>
                    <a:pt x="426" y="846"/>
                  </a:lnTo>
                  <a:lnTo>
                    <a:pt x="411" y="848"/>
                  </a:lnTo>
                  <a:lnTo>
                    <a:pt x="400" y="844"/>
                  </a:lnTo>
                  <a:lnTo>
                    <a:pt x="391" y="837"/>
                  </a:lnTo>
                  <a:lnTo>
                    <a:pt x="389" y="825"/>
                  </a:lnTo>
                  <a:lnTo>
                    <a:pt x="386" y="814"/>
                  </a:lnTo>
                  <a:lnTo>
                    <a:pt x="386" y="805"/>
                  </a:lnTo>
                  <a:lnTo>
                    <a:pt x="386" y="451"/>
                  </a:lnTo>
                  <a:lnTo>
                    <a:pt x="40" y="451"/>
                  </a:lnTo>
                  <a:lnTo>
                    <a:pt x="31" y="451"/>
                  </a:lnTo>
                  <a:lnTo>
                    <a:pt x="20" y="449"/>
                  </a:lnTo>
                  <a:lnTo>
                    <a:pt x="11" y="445"/>
                  </a:lnTo>
                  <a:lnTo>
                    <a:pt x="3" y="438"/>
                  </a:lnTo>
                  <a:lnTo>
                    <a:pt x="0" y="424"/>
                  </a:lnTo>
                  <a:lnTo>
                    <a:pt x="3" y="410"/>
                  </a:lnTo>
                  <a:lnTo>
                    <a:pt x="11" y="401"/>
                  </a:lnTo>
                  <a:lnTo>
                    <a:pt x="20" y="397"/>
                  </a:lnTo>
                  <a:lnTo>
                    <a:pt x="31" y="394"/>
                  </a:lnTo>
                  <a:lnTo>
                    <a:pt x="40" y="394"/>
                  </a:lnTo>
                  <a:lnTo>
                    <a:pt x="386" y="394"/>
                  </a:lnTo>
                  <a:lnTo>
                    <a:pt x="386" y="43"/>
                  </a:lnTo>
                  <a:lnTo>
                    <a:pt x="386" y="32"/>
                  </a:lnTo>
                  <a:lnTo>
                    <a:pt x="389" y="20"/>
                  </a:lnTo>
                  <a:lnTo>
                    <a:pt x="393" y="9"/>
                  </a:lnTo>
                  <a:lnTo>
                    <a:pt x="400" y="2"/>
                  </a:lnTo>
                  <a:lnTo>
                    <a:pt x="41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85"/>
            <p:cNvSpPr>
              <a:spLocks/>
            </p:cNvSpPr>
            <p:nvPr/>
          </p:nvSpPr>
          <p:spPr bwMode="auto">
            <a:xfrm>
              <a:off x="9094" y="3253"/>
              <a:ext cx="521" cy="518"/>
            </a:xfrm>
            <a:custGeom>
              <a:avLst/>
              <a:gdLst/>
              <a:ahLst/>
              <a:cxnLst>
                <a:cxn ang="0">
                  <a:pos x="142" y="2"/>
                </a:cxn>
                <a:cxn ang="0">
                  <a:pos x="180" y="11"/>
                </a:cxn>
                <a:cxn ang="0">
                  <a:pos x="217" y="34"/>
                </a:cxn>
                <a:cxn ang="0">
                  <a:pos x="244" y="82"/>
                </a:cxn>
                <a:cxn ang="0">
                  <a:pos x="319" y="20"/>
                </a:cxn>
                <a:cxn ang="0">
                  <a:pos x="401" y="0"/>
                </a:cxn>
                <a:cxn ang="0">
                  <a:pos x="459" y="9"/>
                </a:cxn>
                <a:cxn ang="0">
                  <a:pos x="503" y="36"/>
                </a:cxn>
                <a:cxn ang="0">
                  <a:pos x="521" y="82"/>
                </a:cxn>
                <a:cxn ang="0">
                  <a:pos x="506" y="130"/>
                </a:cxn>
                <a:cxn ang="0">
                  <a:pos x="475" y="151"/>
                </a:cxn>
                <a:cxn ang="0">
                  <a:pos x="439" y="151"/>
                </a:cxn>
                <a:cxn ang="0">
                  <a:pos x="415" y="128"/>
                </a:cxn>
                <a:cxn ang="0">
                  <a:pos x="415" y="93"/>
                </a:cxn>
                <a:cxn ang="0">
                  <a:pos x="439" y="59"/>
                </a:cxn>
                <a:cxn ang="0">
                  <a:pos x="439" y="36"/>
                </a:cxn>
                <a:cxn ang="0">
                  <a:pos x="401" y="32"/>
                </a:cxn>
                <a:cxn ang="0">
                  <a:pos x="341" y="46"/>
                </a:cxn>
                <a:cxn ang="0">
                  <a:pos x="310" y="64"/>
                </a:cxn>
                <a:cxn ang="0">
                  <a:pos x="277" y="100"/>
                </a:cxn>
                <a:cxn ang="0">
                  <a:pos x="253" y="137"/>
                </a:cxn>
                <a:cxn ang="0">
                  <a:pos x="242" y="160"/>
                </a:cxn>
                <a:cxn ang="0">
                  <a:pos x="233" y="182"/>
                </a:cxn>
                <a:cxn ang="0">
                  <a:pos x="222" y="228"/>
                </a:cxn>
                <a:cxn ang="0">
                  <a:pos x="213" y="267"/>
                </a:cxn>
                <a:cxn ang="0">
                  <a:pos x="211" y="274"/>
                </a:cxn>
                <a:cxn ang="0">
                  <a:pos x="175" y="420"/>
                </a:cxn>
                <a:cxn ang="0">
                  <a:pos x="166" y="461"/>
                </a:cxn>
                <a:cxn ang="0">
                  <a:pos x="160" y="484"/>
                </a:cxn>
                <a:cxn ang="0">
                  <a:pos x="140" y="509"/>
                </a:cxn>
                <a:cxn ang="0">
                  <a:pos x="111" y="518"/>
                </a:cxn>
                <a:cxn ang="0">
                  <a:pos x="84" y="509"/>
                </a:cxn>
                <a:cxn ang="0">
                  <a:pos x="71" y="481"/>
                </a:cxn>
                <a:cxn ang="0">
                  <a:pos x="75" y="463"/>
                </a:cxn>
                <a:cxn ang="0">
                  <a:pos x="84" y="436"/>
                </a:cxn>
                <a:cxn ang="0">
                  <a:pos x="126" y="255"/>
                </a:cxn>
                <a:cxn ang="0">
                  <a:pos x="144" y="185"/>
                </a:cxn>
                <a:cxn ang="0">
                  <a:pos x="157" y="132"/>
                </a:cxn>
                <a:cxn ang="0">
                  <a:pos x="164" y="89"/>
                </a:cxn>
                <a:cxn ang="0">
                  <a:pos x="155" y="48"/>
                </a:cxn>
                <a:cxn ang="0">
                  <a:pos x="126" y="32"/>
                </a:cxn>
                <a:cxn ang="0">
                  <a:pos x="89" y="48"/>
                </a:cxn>
                <a:cxn ang="0">
                  <a:pos x="64" y="93"/>
                </a:cxn>
                <a:cxn ang="0">
                  <a:pos x="44" y="157"/>
                </a:cxn>
                <a:cxn ang="0">
                  <a:pos x="38" y="178"/>
                </a:cxn>
                <a:cxn ang="0">
                  <a:pos x="33" y="187"/>
                </a:cxn>
                <a:cxn ang="0">
                  <a:pos x="24" y="189"/>
                </a:cxn>
                <a:cxn ang="0">
                  <a:pos x="18" y="189"/>
                </a:cxn>
                <a:cxn ang="0">
                  <a:pos x="9" y="189"/>
                </a:cxn>
                <a:cxn ang="0">
                  <a:pos x="2" y="185"/>
                </a:cxn>
                <a:cxn ang="0">
                  <a:pos x="0" y="176"/>
                </a:cxn>
                <a:cxn ang="0">
                  <a:pos x="4" y="153"/>
                </a:cxn>
                <a:cxn ang="0">
                  <a:pos x="18" y="107"/>
                </a:cxn>
                <a:cxn ang="0">
                  <a:pos x="42" y="59"/>
                </a:cxn>
                <a:cxn ang="0">
                  <a:pos x="75" y="18"/>
                </a:cxn>
                <a:cxn ang="0">
                  <a:pos x="128" y="0"/>
                </a:cxn>
              </a:cxnLst>
              <a:rect l="0" t="0" r="r" b="b"/>
              <a:pathLst>
                <a:path w="521" h="518">
                  <a:moveTo>
                    <a:pt x="128" y="0"/>
                  </a:moveTo>
                  <a:lnTo>
                    <a:pt x="142" y="2"/>
                  </a:lnTo>
                  <a:lnTo>
                    <a:pt x="160" y="5"/>
                  </a:lnTo>
                  <a:lnTo>
                    <a:pt x="180" y="11"/>
                  </a:lnTo>
                  <a:lnTo>
                    <a:pt x="197" y="20"/>
                  </a:lnTo>
                  <a:lnTo>
                    <a:pt x="217" y="34"/>
                  </a:lnTo>
                  <a:lnTo>
                    <a:pt x="233" y="55"/>
                  </a:lnTo>
                  <a:lnTo>
                    <a:pt x="244" y="82"/>
                  </a:lnTo>
                  <a:lnTo>
                    <a:pt x="282" y="46"/>
                  </a:lnTo>
                  <a:lnTo>
                    <a:pt x="319" y="20"/>
                  </a:lnTo>
                  <a:lnTo>
                    <a:pt x="359" y="5"/>
                  </a:lnTo>
                  <a:lnTo>
                    <a:pt x="401" y="0"/>
                  </a:lnTo>
                  <a:lnTo>
                    <a:pt x="430" y="2"/>
                  </a:lnTo>
                  <a:lnTo>
                    <a:pt x="459" y="9"/>
                  </a:lnTo>
                  <a:lnTo>
                    <a:pt x="484" y="20"/>
                  </a:lnTo>
                  <a:lnTo>
                    <a:pt x="503" y="36"/>
                  </a:lnTo>
                  <a:lnTo>
                    <a:pt x="517" y="57"/>
                  </a:lnTo>
                  <a:lnTo>
                    <a:pt x="521" y="82"/>
                  </a:lnTo>
                  <a:lnTo>
                    <a:pt x="517" y="109"/>
                  </a:lnTo>
                  <a:lnTo>
                    <a:pt x="506" y="130"/>
                  </a:lnTo>
                  <a:lnTo>
                    <a:pt x="492" y="144"/>
                  </a:lnTo>
                  <a:lnTo>
                    <a:pt x="475" y="151"/>
                  </a:lnTo>
                  <a:lnTo>
                    <a:pt x="457" y="155"/>
                  </a:lnTo>
                  <a:lnTo>
                    <a:pt x="439" y="151"/>
                  </a:lnTo>
                  <a:lnTo>
                    <a:pt x="426" y="141"/>
                  </a:lnTo>
                  <a:lnTo>
                    <a:pt x="415" y="128"/>
                  </a:lnTo>
                  <a:lnTo>
                    <a:pt x="413" y="112"/>
                  </a:lnTo>
                  <a:lnTo>
                    <a:pt x="415" y="93"/>
                  </a:lnTo>
                  <a:lnTo>
                    <a:pt x="424" y="75"/>
                  </a:lnTo>
                  <a:lnTo>
                    <a:pt x="439" y="59"/>
                  </a:lnTo>
                  <a:lnTo>
                    <a:pt x="461" y="48"/>
                  </a:lnTo>
                  <a:lnTo>
                    <a:pt x="439" y="36"/>
                  </a:lnTo>
                  <a:lnTo>
                    <a:pt x="417" y="32"/>
                  </a:lnTo>
                  <a:lnTo>
                    <a:pt x="401" y="32"/>
                  </a:lnTo>
                  <a:lnTo>
                    <a:pt x="368" y="36"/>
                  </a:lnTo>
                  <a:lnTo>
                    <a:pt x="341" y="46"/>
                  </a:lnTo>
                  <a:lnTo>
                    <a:pt x="324" y="55"/>
                  </a:lnTo>
                  <a:lnTo>
                    <a:pt x="310" y="64"/>
                  </a:lnTo>
                  <a:lnTo>
                    <a:pt x="293" y="80"/>
                  </a:lnTo>
                  <a:lnTo>
                    <a:pt x="277" y="100"/>
                  </a:lnTo>
                  <a:lnTo>
                    <a:pt x="264" y="119"/>
                  </a:lnTo>
                  <a:lnTo>
                    <a:pt x="253" y="137"/>
                  </a:lnTo>
                  <a:lnTo>
                    <a:pt x="244" y="151"/>
                  </a:lnTo>
                  <a:lnTo>
                    <a:pt x="242" y="160"/>
                  </a:lnTo>
                  <a:lnTo>
                    <a:pt x="237" y="166"/>
                  </a:lnTo>
                  <a:lnTo>
                    <a:pt x="233" y="182"/>
                  </a:lnTo>
                  <a:lnTo>
                    <a:pt x="228" y="205"/>
                  </a:lnTo>
                  <a:lnTo>
                    <a:pt x="222" y="228"/>
                  </a:lnTo>
                  <a:lnTo>
                    <a:pt x="217" y="249"/>
                  </a:lnTo>
                  <a:lnTo>
                    <a:pt x="213" y="267"/>
                  </a:lnTo>
                  <a:lnTo>
                    <a:pt x="211" y="274"/>
                  </a:lnTo>
                  <a:lnTo>
                    <a:pt x="211" y="274"/>
                  </a:lnTo>
                  <a:lnTo>
                    <a:pt x="182" y="399"/>
                  </a:lnTo>
                  <a:lnTo>
                    <a:pt x="175" y="420"/>
                  </a:lnTo>
                  <a:lnTo>
                    <a:pt x="171" y="440"/>
                  </a:lnTo>
                  <a:lnTo>
                    <a:pt x="166" y="461"/>
                  </a:lnTo>
                  <a:lnTo>
                    <a:pt x="162" y="477"/>
                  </a:lnTo>
                  <a:lnTo>
                    <a:pt x="160" y="484"/>
                  </a:lnTo>
                  <a:lnTo>
                    <a:pt x="151" y="500"/>
                  </a:lnTo>
                  <a:lnTo>
                    <a:pt x="140" y="509"/>
                  </a:lnTo>
                  <a:lnTo>
                    <a:pt x="124" y="516"/>
                  </a:lnTo>
                  <a:lnTo>
                    <a:pt x="111" y="518"/>
                  </a:lnTo>
                  <a:lnTo>
                    <a:pt x="97" y="516"/>
                  </a:lnTo>
                  <a:lnTo>
                    <a:pt x="84" y="509"/>
                  </a:lnTo>
                  <a:lnTo>
                    <a:pt x="75" y="497"/>
                  </a:lnTo>
                  <a:lnTo>
                    <a:pt x="71" y="481"/>
                  </a:lnTo>
                  <a:lnTo>
                    <a:pt x="73" y="474"/>
                  </a:lnTo>
                  <a:lnTo>
                    <a:pt x="75" y="463"/>
                  </a:lnTo>
                  <a:lnTo>
                    <a:pt x="80" y="449"/>
                  </a:lnTo>
                  <a:lnTo>
                    <a:pt x="84" y="436"/>
                  </a:lnTo>
                  <a:lnTo>
                    <a:pt x="120" y="287"/>
                  </a:lnTo>
                  <a:lnTo>
                    <a:pt x="126" y="255"/>
                  </a:lnTo>
                  <a:lnTo>
                    <a:pt x="135" y="219"/>
                  </a:lnTo>
                  <a:lnTo>
                    <a:pt x="144" y="185"/>
                  </a:lnTo>
                  <a:lnTo>
                    <a:pt x="151" y="160"/>
                  </a:lnTo>
                  <a:lnTo>
                    <a:pt x="157" y="132"/>
                  </a:lnTo>
                  <a:lnTo>
                    <a:pt x="162" y="107"/>
                  </a:lnTo>
                  <a:lnTo>
                    <a:pt x="164" y="89"/>
                  </a:lnTo>
                  <a:lnTo>
                    <a:pt x="162" y="66"/>
                  </a:lnTo>
                  <a:lnTo>
                    <a:pt x="155" y="48"/>
                  </a:lnTo>
                  <a:lnTo>
                    <a:pt x="144" y="36"/>
                  </a:lnTo>
                  <a:lnTo>
                    <a:pt x="126" y="32"/>
                  </a:lnTo>
                  <a:lnTo>
                    <a:pt x="106" y="36"/>
                  </a:lnTo>
                  <a:lnTo>
                    <a:pt x="89" y="48"/>
                  </a:lnTo>
                  <a:lnTo>
                    <a:pt x="75" y="68"/>
                  </a:lnTo>
                  <a:lnTo>
                    <a:pt x="64" y="93"/>
                  </a:lnTo>
                  <a:lnTo>
                    <a:pt x="53" y="123"/>
                  </a:lnTo>
                  <a:lnTo>
                    <a:pt x="44" y="157"/>
                  </a:lnTo>
                  <a:lnTo>
                    <a:pt x="42" y="169"/>
                  </a:lnTo>
                  <a:lnTo>
                    <a:pt x="38" y="178"/>
                  </a:lnTo>
                  <a:lnTo>
                    <a:pt x="35" y="182"/>
                  </a:lnTo>
                  <a:lnTo>
                    <a:pt x="33" y="187"/>
                  </a:lnTo>
                  <a:lnTo>
                    <a:pt x="29" y="189"/>
                  </a:lnTo>
                  <a:lnTo>
                    <a:pt x="24" y="189"/>
                  </a:lnTo>
                  <a:lnTo>
                    <a:pt x="20" y="189"/>
                  </a:lnTo>
                  <a:lnTo>
                    <a:pt x="18" y="189"/>
                  </a:lnTo>
                  <a:lnTo>
                    <a:pt x="13" y="189"/>
                  </a:lnTo>
                  <a:lnTo>
                    <a:pt x="9" y="189"/>
                  </a:lnTo>
                  <a:lnTo>
                    <a:pt x="6" y="187"/>
                  </a:lnTo>
                  <a:lnTo>
                    <a:pt x="2" y="185"/>
                  </a:lnTo>
                  <a:lnTo>
                    <a:pt x="0" y="180"/>
                  </a:lnTo>
                  <a:lnTo>
                    <a:pt x="0" y="176"/>
                  </a:lnTo>
                  <a:lnTo>
                    <a:pt x="0" y="166"/>
                  </a:lnTo>
                  <a:lnTo>
                    <a:pt x="4" y="153"/>
                  </a:lnTo>
                  <a:lnTo>
                    <a:pt x="11" y="132"/>
                  </a:lnTo>
                  <a:lnTo>
                    <a:pt x="18" y="107"/>
                  </a:lnTo>
                  <a:lnTo>
                    <a:pt x="29" y="82"/>
                  </a:lnTo>
                  <a:lnTo>
                    <a:pt x="42" y="59"/>
                  </a:lnTo>
                  <a:lnTo>
                    <a:pt x="57" y="36"/>
                  </a:lnTo>
                  <a:lnTo>
                    <a:pt x="75" y="18"/>
                  </a:lnTo>
                  <a:lnTo>
                    <a:pt x="100" y="5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86"/>
            <p:cNvSpPr>
              <a:spLocks/>
            </p:cNvSpPr>
            <p:nvPr/>
          </p:nvSpPr>
          <p:spPr bwMode="auto">
            <a:xfrm>
              <a:off x="9706" y="3385"/>
              <a:ext cx="388" cy="532"/>
            </a:xfrm>
            <a:custGeom>
              <a:avLst/>
              <a:gdLst/>
              <a:ahLst/>
              <a:cxnLst>
                <a:cxn ang="0">
                  <a:pos x="229" y="5"/>
                </a:cxn>
                <a:cxn ang="0">
                  <a:pos x="309" y="30"/>
                </a:cxn>
                <a:cxn ang="0">
                  <a:pos x="366" y="82"/>
                </a:cxn>
                <a:cxn ang="0">
                  <a:pos x="388" y="160"/>
                </a:cxn>
                <a:cxn ang="0">
                  <a:pos x="369" y="233"/>
                </a:cxn>
                <a:cxn ang="0">
                  <a:pos x="317" y="290"/>
                </a:cxn>
                <a:cxn ang="0">
                  <a:pos x="251" y="340"/>
                </a:cxn>
                <a:cxn ang="0">
                  <a:pos x="147" y="415"/>
                </a:cxn>
                <a:cxn ang="0">
                  <a:pos x="249" y="457"/>
                </a:cxn>
                <a:cxn ang="0">
                  <a:pos x="282" y="457"/>
                </a:cxn>
                <a:cxn ang="0">
                  <a:pos x="322" y="454"/>
                </a:cxn>
                <a:cxn ang="0">
                  <a:pos x="340" y="438"/>
                </a:cxn>
                <a:cxn ang="0">
                  <a:pos x="351" y="395"/>
                </a:cxn>
                <a:cxn ang="0">
                  <a:pos x="388" y="379"/>
                </a:cxn>
                <a:cxn ang="0">
                  <a:pos x="360" y="532"/>
                </a:cxn>
                <a:cxn ang="0">
                  <a:pos x="0" y="509"/>
                </a:cxn>
                <a:cxn ang="0">
                  <a:pos x="0" y="502"/>
                </a:cxn>
                <a:cxn ang="0">
                  <a:pos x="5" y="500"/>
                </a:cxn>
                <a:cxn ang="0">
                  <a:pos x="198" y="331"/>
                </a:cxn>
                <a:cxn ang="0">
                  <a:pos x="262" y="267"/>
                </a:cxn>
                <a:cxn ang="0">
                  <a:pos x="298" y="196"/>
                </a:cxn>
                <a:cxn ang="0">
                  <a:pos x="298" y="123"/>
                </a:cxn>
                <a:cxn ang="0">
                  <a:pos x="262" y="66"/>
                </a:cxn>
                <a:cxn ang="0">
                  <a:pos x="200" y="37"/>
                </a:cxn>
                <a:cxn ang="0">
                  <a:pos x="127" y="39"/>
                </a:cxn>
                <a:cxn ang="0">
                  <a:pos x="65" y="71"/>
                </a:cxn>
                <a:cxn ang="0">
                  <a:pos x="62" y="101"/>
                </a:cxn>
                <a:cxn ang="0">
                  <a:pos x="87" y="123"/>
                </a:cxn>
                <a:cxn ang="0">
                  <a:pos x="85" y="162"/>
                </a:cxn>
                <a:cxn ang="0">
                  <a:pos x="60" y="187"/>
                </a:cxn>
                <a:cxn ang="0">
                  <a:pos x="36" y="190"/>
                </a:cxn>
                <a:cxn ang="0">
                  <a:pos x="11" y="176"/>
                </a:cxn>
                <a:cxn ang="0">
                  <a:pos x="0" y="142"/>
                </a:cxn>
                <a:cxn ang="0">
                  <a:pos x="25" y="69"/>
                </a:cxn>
                <a:cxn ang="0">
                  <a:pos x="87" y="19"/>
                </a:cxn>
                <a:cxn ang="0">
                  <a:pos x="182" y="0"/>
                </a:cxn>
              </a:cxnLst>
              <a:rect l="0" t="0" r="r" b="b"/>
              <a:pathLst>
                <a:path w="388" h="532">
                  <a:moveTo>
                    <a:pt x="182" y="0"/>
                  </a:moveTo>
                  <a:lnTo>
                    <a:pt x="229" y="5"/>
                  </a:lnTo>
                  <a:lnTo>
                    <a:pt x="271" y="14"/>
                  </a:lnTo>
                  <a:lnTo>
                    <a:pt x="309" y="30"/>
                  </a:lnTo>
                  <a:lnTo>
                    <a:pt x="342" y="53"/>
                  </a:lnTo>
                  <a:lnTo>
                    <a:pt x="366" y="82"/>
                  </a:lnTo>
                  <a:lnTo>
                    <a:pt x="382" y="119"/>
                  </a:lnTo>
                  <a:lnTo>
                    <a:pt x="388" y="160"/>
                  </a:lnTo>
                  <a:lnTo>
                    <a:pt x="382" y="199"/>
                  </a:lnTo>
                  <a:lnTo>
                    <a:pt x="369" y="233"/>
                  </a:lnTo>
                  <a:lnTo>
                    <a:pt x="346" y="263"/>
                  </a:lnTo>
                  <a:lnTo>
                    <a:pt x="317" y="290"/>
                  </a:lnTo>
                  <a:lnTo>
                    <a:pt x="284" y="315"/>
                  </a:lnTo>
                  <a:lnTo>
                    <a:pt x="251" y="340"/>
                  </a:lnTo>
                  <a:lnTo>
                    <a:pt x="200" y="377"/>
                  </a:lnTo>
                  <a:lnTo>
                    <a:pt x="147" y="415"/>
                  </a:lnTo>
                  <a:lnTo>
                    <a:pt x="93" y="457"/>
                  </a:lnTo>
                  <a:lnTo>
                    <a:pt x="249" y="457"/>
                  </a:lnTo>
                  <a:lnTo>
                    <a:pt x="262" y="457"/>
                  </a:lnTo>
                  <a:lnTo>
                    <a:pt x="282" y="457"/>
                  </a:lnTo>
                  <a:lnTo>
                    <a:pt x="304" y="454"/>
                  </a:lnTo>
                  <a:lnTo>
                    <a:pt x="322" y="454"/>
                  </a:lnTo>
                  <a:lnTo>
                    <a:pt x="331" y="450"/>
                  </a:lnTo>
                  <a:lnTo>
                    <a:pt x="340" y="438"/>
                  </a:lnTo>
                  <a:lnTo>
                    <a:pt x="346" y="418"/>
                  </a:lnTo>
                  <a:lnTo>
                    <a:pt x="351" y="395"/>
                  </a:lnTo>
                  <a:lnTo>
                    <a:pt x="353" y="379"/>
                  </a:lnTo>
                  <a:lnTo>
                    <a:pt x="388" y="379"/>
                  </a:lnTo>
                  <a:lnTo>
                    <a:pt x="388" y="379"/>
                  </a:lnTo>
                  <a:lnTo>
                    <a:pt x="360" y="532"/>
                  </a:lnTo>
                  <a:lnTo>
                    <a:pt x="0" y="532"/>
                  </a:lnTo>
                  <a:lnTo>
                    <a:pt x="0" y="509"/>
                  </a:lnTo>
                  <a:lnTo>
                    <a:pt x="0" y="507"/>
                  </a:lnTo>
                  <a:lnTo>
                    <a:pt x="0" y="502"/>
                  </a:lnTo>
                  <a:lnTo>
                    <a:pt x="2" y="502"/>
                  </a:lnTo>
                  <a:lnTo>
                    <a:pt x="5" y="500"/>
                  </a:lnTo>
                  <a:lnTo>
                    <a:pt x="7" y="498"/>
                  </a:lnTo>
                  <a:lnTo>
                    <a:pt x="198" y="331"/>
                  </a:lnTo>
                  <a:lnTo>
                    <a:pt x="233" y="299"/>
                  </a:lnTo>
                  <a:lnTo>
                    <a:pt x="262" y="267"/>
                  </a:lnTo>
                  <a:lnTo>
                    <a:pt x="284" y="233"/>
                  </a:lnTo>
                  <a:lnTo>
                    <a:pt x="298" y="196"/>
                  </a:lnTo>
                  <a:lnTo>
                    <a:pt x="304" y="160"/>
                  </a:lnTo>
                  <a:lnTo>
                    <a:pt x="298" y="123"/>
                  </a:lnTo>
                  <a:lnTo>
                    <a:pt x="284" y="92"/>
                  </a:lnTo>
                  <a:lnTo>
                    <a:pt x="262" y="66"/>
                  </a:lnTo>
                  <a:lnTo>
                    <a:pt x="233" y="48"/>
                  </a:lnTo>
                  <a:lnTo>
                    <a:pt x="200" y="37"/>
                  </a:lnTo>
                  <a:lnTo>
                    <a:pt x="164" y="34"/>
                  </a:lnTo>
                  <a:lnTo>
                    <a:pt x="127" y="39"/>
                  </a:lnTo>
                  <a:lnTo>
                    <a:pt x="93" y="50"/>
                  </a:lnTo>
                  <a:lnTo>
                    <a:pt x="65" y="71"/>
                  </a:lnTo>
                  <a:lnTo>
                    <a:pt x="45" y="96"/>
                  </a:lnTo>
                  <a:lnTo>
                    <a:pt x="62" y="101"/>
                  </a:lnTo>
                  <a:lnTo>
                    <a:pt x="76" y="110"/>
                  </a:lnTo>
                  <a:lnTo>
                    <a:pt x="87" y="123"/>
                  </a:lnTo>
                  <a:lnTo>
                    <a:pt x="89" y="142"/>
                  </a:lnTo>
                  <a:lnTo>
                    <a:pt x="85" y="162"/>
                  </a:lnTo>
                  <a:lnTo>
                    <a:pt x="73" y="178"/>
                  </a:lnTo>
                  <a:lnTo>
                    <a:pt x="60" y="187"/>
                  </a:lnTo>
                  <a:lnTo>
                    <a:pt x="45" y="190"/>
                  </a:lnTo>
                  <a:lnTo>
                    <a:pt x="36" y="190"/>
                  </a:lnTo>
                  <a:lnTo>
                    <a:pt x="22" y="185"/>
                  </a:lnTo>
                  <a:lnTo>
                    <a:pt x="11" y="176"/>
                  </a:lnTo>
                  <a:lnTo>
                    <a:pt x="2" y="162"/>
                  </a:lnTo>
                  <a:lnTo>
                    <a:pt x="0" y="142"/>
                  </a:lnTo>
                  <a:lnTo>
                    <a:pt x="7" y="103"/>
                  </a:lnTo>
                  <a:lnTo>
                    <a:pt x="25" y="69"/>
                  </a:lnTo>
                  <a:lnTo>
                    <a:pt x="51" y="41"/>
                  </a:lnTo>
                  <a:lnTo>
                    <a:pt x="87" y="19"/>
                  </a:lnTo>
                  <a:lnTo>
                    <a:pt x="131" y="5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87"/>
            <p:cNvSpPr>
              <a:spLocks/>
            </p:cNvSpPr>
            <p:nvPr/>
          </p:nvSpPr>
          <p:spPr bwMode="auto">
            <a:xfrm>
              <a:off x="10283" y="3253"/>
              <a:ext cx="646" cy="753"/>
            </a:xfrm>
            <a:custGeom>
              <a:avLst/>
              <a:gdLst/>
              <a:ahLst/>
              <a:cxnLst>
                <a:cxn ang="0">
                  <a:pos x="277" y="7"/>
                </a:cxn>
                <a:cxn ang="0">
                  <a:pos x="348" y="46"/>
                </a:cxn>
                <a:cxn ang="0">
                  <a:pos x="397" y="109"/>
                </a:cxn>
                <a:cxn ang="0">
                  <a:pos x="431" y="187"/>
                </a:cxn>
                <a:cxn ang="0">
                  <a:pos x="451" y="265"/>
                </a:cxn>
                <a:cxn ang="0">
                  <a:pos x="459" y="326"/>
                </a:cxn>
                <a:cxn ang="0">
                  <a:pos x="462" y="347"/>
                </a:cxn>
                <a:cxn ang="0">
                  <a:pos x="462" y="347"/>
                </a:cxn>
                <a:cxn ang="0">
                  <a:pos x="499" y="251"/>
                </a:cxn>
                <a:cxn ang="0">
                  <a:pos x="542" y="160"/>
                </a:cxn>
                <a:cxn ang="0">
                  <a:pos x="579" y="82"/>
                </a:cxn>
                <a:cxn ang="0">
                  <a:pos x="604" y="30"/>
                </a:cxn>
                <a:cxn ang="0">
                  <a:pos x="615" y="14"/>
                </a:cxn>
                <a:cxn ang="0">
                  <a:pos x="626" y="11"/>
                </a:cxn>
                <a:cxn ang="0">
                  <a:pos x="630" y="11"/>
                </a:cxn>
                <a:cxn ang="0">
                  <a:pos x="637" y="11"/>
                </a:cxn>
                <a:cxn ang="0">
                  <a:pos x="644" y="16"/>
                </a:cxn>
                <a:cxn ang="0">
                  <a:pos x="646" y="25"/>
                </a:cxn>
                <a:cxn ang="0">
                  <a:pos x="641" y="39"/>
                </a:cxn>
                <a:cxn ang="0">
                  <a:pos x="590" y="139"/>
                </a:cxn>
                <a:cxn ang="0">
                  <a:pos x="559" y="208"/>
                </a:cxn>
                <a:cxn ang="0">
                  <a:pos x="539" y="255"/>
                </a:cxn>
                <a:cxn ang="0">
                  <a:pos x="510" y="324"/>
                </a:cxn>
                <a:cxn ang="0">
                  <a:pos x="484" y="399"/>
                </a:cxn>
                <a:cxn ang="0">
                  <a:pos x="464" y="461"/>
                </a:cxn>
                <a:cxn ang="0">
                  <a:pos x="453" y="532"/>
                </a:cxn>
                <a:cxn ang="0">
                  <a:pos x="433" y="623"/>
                </a:cxn>
                <a:cxn ang="0">
                  <a:pos x="415" y="693"/>
                </a:cxn>
                <a:cxn ang="0">
                  <a:pos x="395" y="739"/>
                </a:cxn>
                <a:cxn ang="0">
                  <a:pos x="382" y="753"/>
                </a:cxn>
                <a:cxn ang="0">
                  <a:pos x="371" y="751"/>
                </a:cxn>
                <a:cxn ang="0">
                  <a:pos x="362" y="744"/>
                </a:cxn>
                <a:cxn ang="0">
                  <a:pos x="357" y="730"/>
                </a:cxn>
                <a:cxn ang="0">
                  <a:pos x="360" y="705"/>
                </a:cxn>
                <a:cxn ang="0">
                  <a:pos x="373" y="641"/>
                </a:cxn>
                <a:cxn ang="0">
                  <a:pos x="395" y="559"/>
                </a:cxn>
                <a:cxn ang="0">
                  <a:pos x="417" y="477"/>
                </a:cxn>
                <a:cxn ang="0">
                  <a:pos x="422" y="452"/>
                </a:cxn>
                <a:cxn ang="0">
                  <a:pos x="424" y="395"/>
                </a:cxn>
                <a:cxn ang="0">
                  <a:pos x="422" y="326"/>
                </a:cxn>
                <a:cxn ang="0">
                  <a:pos x="408" y="253"/>
                </a:cxn>
                <a:cxn ang="0">
                  <a:pos x="382" y="182"/>
                </a:cxn>
                <a:cxn ang="0">
                  <a:pos x="337" y="130"/>
                </a:cxn>
                <a:cxn ang="0">
                  <a:pos x="266" y="98"/>
                </a:cxn>
                <a:cxn ang="0">
                  <a:pos x="182" y="96"/>
                </a:cxn>
                <a:cxn ang="0">
                  <a:pos x="111" y="121"/>
                </a:cxn>
                <a:cxn ang="0">
                  <a:pos x="56" y="169"/>
                </a:cxn>
                <a:cxn ang="0">
                  <a:pos x="36" y="210"/>
                </a:cxn>
                <a:cxn ang="0">
                  <a:pos x="29" y="219"/>
                </a:cxn>
                <a:cxn ang="0">
                  <a:pos x="20" y="221"/>
                </a:cxn>
                <a:cxn ang="0">
                  <a:pos x="13" y="221"/>
                </a:cxn>
                <a:cxn ang="0">
                  <a:pos x="5" y="219"/>
                </a:cxn>
                <a:cxn ang="0">
                  <a:pos x="0" y="212"/>
                </a:cxn>
                <a:cxn ang="0">
                  <a:pos x="0" y="201"/>
                </a:cxn>
                <a:cxn ang="0">
                  <a:pos x="16" y="160"/>
                </a:cxn>
                <a:cxn ang="0">
                  <a:pos x="51" y="98"/>
                </a:cxn>
                <a:cxn ang="0">
                  <a:pos x="109" y="43"/>
                </a:cxn>
                <a:cxn ang="0">
                  <a:pos x="189" y="7"/>
                </a:cxn>
              </a:cxnLst>
              <a:rect l="0" t="0" r="r" b="b"/>
              <a:pathLst>
                <a:path w="646" h="753">
                  <a:moveTo>
                    <a:pt x="235" y="0"/>
                  </a:moveTo>
                  <a:lnTo>
                    <a:pt x="277" y="7"/>
                  </a:lnTo>
                  <a:lnTo>
                    <a:pt x="315" y="23"/>
                  </a:lnTo>
                  <a:lnTo>
                    <a:pt x="348" y="46"/>
                  </a:lnTo>
                  <a:lnTo>
                    <a:pt x="375" y="75"/>
                  </a:lnTo>
                  <a:lnTo>
                    <a:pt x="397" y="109"/>
                  </a:lnTo>
                  <a:lnTo>
                    <a:pt x="415" y="148"/>
                  </a:lnTo>
                  <a:lnTo>
                    <a:pt x="431" y="187"/>
                  </a:lnTo>
                  <a:lnTo>
                    <a:pt x="442" y="228"/>
                  </a:lnTo>
                  <a:lnTo>
                    <a:pt x="451" y="265"/>
                  </a:lnTo>
                  <a:lnTo>
                    <a:pt x="455" y="297"/>
                  </a:lnTo>
                  <a:lnTo>
                    <a:pt x="459" y="326"/>
                  </a:lnTo>
                  <a:lnTo>
                    <a:pt x="462" y="347"/>
                  </a:lnTo>
                  <a:lnTo>
                    <a:pt x="462" y="347"/>
                  </a:lnTo>
                  <a:lnTo>
                    <a:pt x="462" y="347"/>
                  </a:lnTo>
                  <a:lnTo>
                    <a:pt x="462" y="347"/>
                  </a:lnTo>
                  <a:lnTo>
                    <a:pt x="479" y="299"/>
                  </a:lnTo>
                  <a:lnTo>
                    <a:pt x="499" y="251"/>
                  </a:lnTo>
                  <a:lnTo>
                    <a:pt x="522" y="203"/>
                  </a:lnTo>
                  <a:lnTo>
                    <a:pt x="542" y="160"/>
                  </a:lnTo>
                  <a:lnTo>
                    <a:pt x="561" y="119"/>
                  </a:lnTo>
                  <a:lnTo>
                    <a:pt x="579" y="82"/>
                  </a:lnTo>
                  <a:lnTo>
                    <a:pt x="593" y="52"/>
                  </a:lnTo>
                  <a:lnTo>
                    <a:pt x="604" y="30"/>
                  </a:lnTo>
                  <a:lnTo>
                    <a:pt x="610" y="16"/>
                  </a:lnTo>
                  <a:lnTo>
                    <a:pt x="615" y="14"/>
                  </a:lnTo>
                  <a:lnTo>
                    <a:pt x="621" y="11"/>
                  </a:lnTo>
                  <a:lnTo>
                    <a:pt x="626" y="11"/>
                  </a:lnTo>
                  <a:lnTo>
                    <a:pt x="628" y="11"/>
                  </a:lnTo>
                  <a:lnTo>
                    <a:pt x="630" y="11"/>
                  </a:lnTo>
                  <a:lnTo>
                    <a:pt x="632" y="11"/>
                  </a:lnTo>
                  <a:lnTo>
                    <a:pt x="637" y="11"/>
                  </a:lnTo>
                  <a:lnTo>
                    <a:pt x="639" y="14"/>
                  </a:lnTo>
                  <a:lnTo>
                    <a:pt x="644" y="16"/>
                  </a:lnTo>
                  <a:lnTo>
                    <a:pt x="646" y="18"/>
                  </a:lnTo>
                  <a:lnTo>
                    <a:pt x="646" y="25"/>
                  </a:lnTo>
                  <a:lnTo>
                    <a:pt x="644" y="32"/>
                  </a:lnTo>
                  <a:lnTo>
                    <a:pt x="641" y="39"/>
                  </a:lnTo>
                  <a:lnTo>
                    <a:pt x="613" y="93"/>
                  </a:lnTo>
                  <a:lnTo>
                    <a:pt x="590" y="139"/>
                  </a:lnTo>
                  <a:lnTo>
                    <a:pt x="573" y="178"/>
                  </a:lnTo>
                  <a:lnTo>
                    <a:pt x="559" y="208"/>
                  </a:lnTo>
                  <a:lnTo>
                    <a:pt x="548" y="230"/>
                  </a:lnTo>
                  <a:lnTo>
                    <a:pt x="539" y="255"/>
                  </a:lnTo>
                  <a:lnTo>
                    <a:pt x="526" y="287"/>
                  </a:lnTo>
                  <a:lnTo>
                    <a:pt x="510" y="324"/>
                  </a:lnTo>
                  <a:lnTo>
                    <a:pt x="497" y="360"/>
                  </a:lnTo>
                  <a:lnTo>
                    <a:pt x="484" y="399"/>
                  </a:lnTo>
                  <a:lnTo>
                    <a:pt x="470" y="433"/>
                  </a:lnTo>
                  <a:lnTo>
                    <a:pt x="464" y="461"/>
                  </a:lnTo>
                  <a:lnTo>
                    <a:pt x="459" y="481"/>
                  </a:lnTo>
                  <a:lnTo>
                    <a:pt x="453" y="532"/>
                  </a:lnTo>
                  <a:lnTo>
                    <a:pt x="444" y="579"/>
                  </a:lnTo>
                  <a:lnTo>
                    <a:pt x="433" y="623"/>
                  </a:lnTo>
                  <a:lnTo>
                    <a:pt x="424" y="662"/>
                  </a:lnTo>
                  <a:lnTo>
                    <a:pt x="415" y="693"/>
                  </a:lnTo>
                  <a:lnTo>
                    <a:pt x="404" y="723"/>
                  </a:lnTo>
                  <a:lnTo>
                    <a:pt x="395" y="739"/>
                  </a:lnTo>
                  <a:lnTo>
                    <a:pt x="388" y="748"/>
                  </a:lnTo>
                  <a:lnTo>
                    <a:pt x="382" y="753"/>
                  </a:lnTo>
                  <a:lnTo>
                    <a:pt x="377" y="753"/>
                  </a:lnTo>
                  <a:lnTo>
                    <a:pt x="371" y="751"/>
                  </a:lnTo>
                  <a:lnTo>
                    <a:pt x="366" y="748"/>
                  </a:lnTo>
                  <a:lnTo>
                    <a:pt x="362" y="744"/>
                  </a:lnTo>
                  <a:lnTo>
                    <a:pt x="360" y="737"/>
                  </a:lnTo>
                  <a:lnTo>
                    <a:pt x="357" y="730"/>
                  </a:lnTo>
                  <a:lnTo>
                    <a:pt x="357" y="725"/>
                  </a:lnTo>
                  <a:lnTo>
                    <a:pt x="360" y="705"/>
                  </a:lnTo>
                  <a:lnTo>
                    <a:pt x="364" y="675"/>
                  </a:lnTo>
                  <a:lnTo>
                    <a:pt x="373" y="641"/>
                  </a:lnTo>
                  <a:lnTo>
                    <a:pt x="384" y="600"/>
                  </a:lnTo>
                  <a:lnTo>
                    <a:pt x="395" y="559"/>
                  </a:lnTo>
                  <a:lnTo>
                    <a:pt x="406" y="516"/>
                  </a:lnTo>
                  <a:lnTo>
                    <a:pt x="417" y="477"/>
                  </a:lnTo>
                  <a:lnTo>
                    <a:pt x="419" y="465"/>
                  </a:lnTo>
                  <a:lnTo>
                    <a:pt x="422" y="452"/>
                  </a:lnTo>
                  <a:lnTo>
                    <a:pt x="424" y="429"/>
                  </a:lnTo>
                  <a:lnTo>
                    <a:pt x="424" y="395"/>
                  </a:lnTo>
                  <a:lnTo>
                    <a:pt x="424" y="360"/>
                  </a:lnTo>
                  <a:lnTo>
                    <a:pt x="422" y="326"/>
                  </a:lnTo>
                  <a:lnTo>
                    <a:pt x="417" y="290"/>
                  </a:lnTo>
                  <a:lnTo>
                    <a:pt x="408" y="253"/>
                  </a:lnTo>
                  <a:lnTo>
                    <a:pt x="397" y="217"/>
                  </a:lnTo>
                  <a:lnTo>
                    <a:pt x="382" y="182"/>
                  </a:lnTo>
                  <a:lnTo>
                    <a:pt x="362" y="155"/>
                  </a:lnTo>
                  <a:lnTo>
                    <a:pt x="337" y="130"/>
                  </a:lnTo>
                  <a:lnTo>
                    <a:pt x="304" y="109"/>
                  </a:lnTo>
                  <a:lnTo>
                    <a:pt x="266" y="98"/>
                  </a:lnTo>
                  <a:lnTo>
                    <a:pt x="220" y="93"/>
                  </a:lnTo>
                  <a:lnTo>
                    <a:pt x="182" y="96"/>
                  </a:lnTo>
                  <a:lnTo>
                    <a:pt x="147" y="107"/>
                  </a:lnTo>
                  <a:lnTo>
                    <a:pt x="111" y="121"/>
                  </a:lnTo>
                  <a:lnTo>
                    <a:pt x="80" y="144"/>
                  </a:lnTo>
                  <a:lnTo>
                    <a:pt x="56" y="169"/>
                  </a:lnTo>
                  <a:lnTo>
                    <a:pt x="40" y="201"/>
                  </a:lnTo>
                  <a:lnTo>
                    <a:pt x="36" y="210"/>
                  </a:lnTo>
                  <a:lnTo>
                    <a:pt x="33" y="214"/>
                  </a:lnTo>
                  <a:lnTo>
                    <a:pt x="29" y="219"/>
                  </a:lnTo>
                  <a:lnTo>
                    <a:pt x="25" y="221"/>
                  </a:lnTo>
                  <a:lnTo>
                    <a:pt x="20" y="221"/>
                  </a:lnTo>
                  <a:lnTo>
                    <a:pt x="16" y="221"/>
                  </a:lnTo>
                  <a:lnTo>
                    <a:pt x="13" y="221"/>
                  </a:lnTo>
                  <a:lnTo>
                    <a:pt x="9" y="219"/>
                  </a:lnTo>
                  <a:lnTo>
                    <a:pt x="5" y="219"/>
                  </a:lnTo>
                  <a:lnTo>
                    <a:pt x="2" y="217"/>
                  </a:lnTo>
                  <a:lnTo>
                    <a:pt x="0" y="212"/>
                  </a:lnTo>
                  <a:lnTo>
                    <a:pt x="0" y="208"/>
                  </a:lnTo>
                  <a:lnTo>
                    <a:pt x="0" y="201"/>
                  </a:lnTo>
                  <a:lnTo>
                    <a:pt x="5" y="182"/>
                  </a:lnTo>
                  <a:lnTo>
                    <a:pt x="16" y="160"/>
                  </a:lnTo>
                  <a:lnTo>
                    <a:pt x="31" y="130"/>
                  </a:lnTo>
                  <a:lnTo>
                    <a:pt x="51" y="98"/>
                  </a:lnTo>
                  <a:lnTo>
                    <a:pt x="82" y="68"/>
                  </a:lnTo>
                  <a:lnTo>
                    <a:pt x="109" y="43"/>
                  </a:lnTo>
                  <a:lnTo>
                    <a:pt x="147" y="23"/>
                  </a:lnTo>
                  <a:lnTo>
                    <a:pt x="189" y="7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88"/>
            <p:cNvSpPr>
              <a:spLocks/>
            </p:cNvSpPr>
            <p:nvPr/>
          </p:nvSpPr>
          <p:spPr bwMode="auto">
            <a:xfrm>
              <a:off x="10986" y="3385"/>
              <a:ext cx="387" cy="532"/>
            </a:xfrm>
            <a:custGeom>
              <a:avLst/>
              <a:gdLst/>
              <a:ahLst/>
              <a:cxnLst>
                <a:cxn ang="0">
                  <a:pos x="227" y="5"/>
                </a:cxn>
                <a:cxn ang="0">
                  <a:pos x="309" y="30"/>
                </a:cxn>
                <a:cxn ang="0">
                  <a:pos x="367" y="82"/>
                </a:cxn>
                <a:cxn ang="0">
                  <a:pos x="387" y="160"/>
                </a:cxn>
                <a:cxn ang="0">
                  <a:pos x="367" y="233"/>
                </a:cxn>
                <a:cxn ang="0">
                  <a:pos x="318" y="290"/>
                </a:cxn>
                <a:cxn ang="0">
                  <a:pos x="251" y="340"/>
                </a:cxn>
                <a:cxn ang="0">
                  <a:pos x="147" y="415"/>
                </a:cxn>
                <a:cxn ang="0">
                  <a:pos x="249" y="457"/>
                </a:cxn>
                <a:cxn ang="0">
                  <a:pos x="280" y="457"/>
                </a:cxn>
                <a:cxn ang="0">
                  <a:pos x="320" y="454"/>
                </a:cxn>
                <a:cxn ang="0">
                  <a:pos x="340" y="438"/>
                </a:cxn>
                <a:cxn ang="0">
                  <a:pos x="351" y="395"/>
                </a:cxn>
                <a:cxn ang="0">
                  <a:pos x="387" y="379"/>
                </a:cxn>
                <a:cxn ang="0">
                  <a:pos x="360" y="532"/>
                </a:cxn>
                <a:cxn ang="0">
                  <a:pos x="0" y="509"/>
                </a:cxn>
                <a:cxn ang="0">
                  <a:pos x="0" y="502"/>
                </a:cxn>
                <a:cxn ang="0">
                  <a:pos x="3" y="500"/>
                </a:cxn>
                <a:cxn ang="0">
                  <a:pos x="198" y="331"/>
                </a:cxn>
                <a:cxn ang="0">
                  <a:pos x="260" y="267"/>
                </a:cxn>
                <a:cxn ang="0">
                  <a:pos x="298" y="196"/>
                </a:cxn>
                <a:cxn ang="0">
                  <a:pos x="298" y="123"/>
                </a:cxn>
                <a:cxn ang="0">
                  <a:pos x="262" y="66"/>
                </a:cxn>
                <a:cxn ang="0">
                  <a:pos x="200" y="37"/>
                </a:cxn>
                <a:cxn ang="0">
                  <a:pos x="127" y="39"/>
                </a:cxn>
                <a:cxn ang="0">
                  <a:pos x="65" y="71"/>
                </a:cxn>
                <a:cxn ang="0">
                  <a:pos x="63" y="101"/>
                </a:cxn>
                <a:cxn ang="0">
                  <a:pos x="85" y="123"/>
                </a:cxn>
                <a:cxn ang="0">
                  <a:pos x="85" y="162"/>
                </a:cxn>
                <a:cxn ang="0">
                  <a:pos x="60" y="187"/>
                </a:cxn>
                <a:cxn ang="0">
                  <a:pos x="34" y="190"/>
                </a:cxn>
                <a:cxn ang="0">
                  <a:pos x="12" y="176"/>
                </a:cxn>
                <a:cxn ang="0">
                  <a:pos x="0" y="142"/>
                </a:cxn>
                <a:cxn ang="0">
                  <a:pos x="23" y="69"/>
                </a:cxn>
                <a:cxn ang="0">
                  <a:pos x="87" y="19"/>
                </a:cxn>
                <a:cxn ang="0">
                  <a:pos x="180" y="0"/>
                </a:cxn>
              </a:cxnLst>
              <a:rect l="0" t="0" r="r" b="b"/>
              <a:pathLst>
                <a:path w="387" h="532">
                  <a:moveTo>
                    <a:pt x="180" y="0"/>
                  </a:moveTo>
                  <a:lnTo>
                    <a:pt x="227" y="5"/>
                  </a:lnTo>
                  <a:lnTo>
                    <a:pt x="271" y="14"/>
                  </a:lnTo>
                  <a:lnTo>
                    <a:pt x="309" y="30"/>
                  </a:lnTo>
                  <a:lnTo>
                    <a:pt x="342" y="53"/>
                  </a:lnTo>
                  <a:lnTo>
                    <a:pt x="367" y="82"/>
                  </a:lnTo>
                  <a:lnTo>
                    <a:pt x="382" y="119"/>
                  </a:lnTo>
                  <a:lnTo>
                    <a:pt x="387" y="160"/>
                  </a:lnTo>
                  <a:lnTo>
                    <a:pt x="382" y="199"/>
                  </a:lnTo>
                  <a:lnTo>
                    <a:pt x="367" y="233"/>
                  </a:lnTo>
                  <a:lnTo>
                    <a:pt x="344" y="263"/>
                  </a:lnTo>
                  <a:lnTo>
                    <a:pt x="318" y="290"/>
                  </a:lnTo>
                  <a:lnTo>
                    <a:pt x="284" y="315"/>
                  </a:lnTo>
                  <a:lnTo>
                    <a:pt x="251" y="340"/>
                  </a:lnTo>
                  <a:lnTo>
                    <a:pt x="200" y="377"/>
                  </a:lnTo>
                  <a:lnTo>
                    <a:pt x="147" y="415"/>
                  </a:lnTo>
                  <a:lnTo>
                    <a:pt x="94" y="457"/>
                  </a:lnTo>
                  <a:lnTo>
                    <a:pt x="249" y="457"/>
                  </a:lnTo>
                  <a:lnTo>
                    <a:pt x="260" y="457"/>
                  </a:lnTo>
                  <a:lnTo>
                    <a:pt x="280" y="457"/>
                  </a:lnTo>
                  <a:lnTo>
                    <a:pt x="302" y="454"/>
                  </a:lnTo>
                  <a:lnTo>
                    <a:pt x="320" y="454"/>
                  </a:lnTo>
                  <a:lnTo>
                    <a:pt x="331" y="450"/>
                  </a:lnTo>
                  <a:lnTo>
                    <a:pt x="340" y="438"/>
                  </a:lnTo>
                  <a:lnTo>
                    <a:pt x="347" y="418"/>
                  </a:lnTo>
                  <a:lnTo>
                    <a:pt x="351" y="395"/>
                  </a:lnTo>
                  <a:lnTo>
                    <a:pt x="353" y="379"/>
                  </a:lnTo>
                  <a:lnTo>
                    <a:pt x="387" y="379"/>
                  </a:lnTo>
                  <a:lnTo>
                    <a:pt x="387" y="379"/>
                  </a:lnTo>
                  <a:lnTo>
                    <a:pt x="360" y="532"/>
                  </a:lnTo>
                  <a:lnTo>
                    <a:pt x="0" y="532"/>
                  </a:lnTo>
                  <a:lnTo>
                    <a:pt x="0" y="509"/>
                  </a:lnTo>
                  <a:lnTo>
                    <a:pt x="0" y="507"/>
                  </a:lnTo>
                  <a:lnTo>
                    <a:pt x="0" y="502"/>
                  </a:lnTo>
                  <a:lnTo>
                    <a:pt x="0" y="502"/>
                  </a:lnTo>
                  <a:lnTo>
                    <a:pt x="3" y="500"/>
                  </a:lnTo>
                  <a:lnTo>
                    <a:pt x="7" y="498"/>
                  </a:lnTo>
                  <a:lnTo>
                    <a:pt x="198" y="331"/>
                  </a:lnTo>
                  <a:lnTo>
                    <a:pt x="231" y="299"/>
                  </a:lnTo>
                  <a:lnTo>
                    <a:pt x="260" y="267"/>
                  </a:lnTo>
                  <a:lnTo>
                    <a:pt x="282" y="233"/>
                  </a:lnTo>
                  <a:lnTo>
                    <a:pt x="298" y="196"/>
                  </a:lnTo>
                  <a:lnTo>
                    <a:pt x="302" y="160"/>
                  </a:lnTo>
                  <a:lnTo>
                    <a:pt x="298" y="123"/>
                  </a:lnTo>
                  <a:lnTo>
                    <a:pt x="284" y="92"/>
                  </a:lnTo>
                  <a:lnTo>
                    <a:pt x="262" y="66"/>
                  </a:lnTo>
                  <a:lnTo>
                    <a:pt x="233" y="48"/>
                  </a:lnTo>
                  <a:lnTo>
                    <a:pt x="200" y="37"/>
                  </a:lnTo>
                  <a:lnTo>
                    <a:pt x="162" y="34"/>
                  </a:lnTo>
                  <a:lnTo>
                    <a:pt x="127" y="39"/>
                  </a:lnTo>
                  <a:lnTo>
                    <a:pt x="94" y="50"/>
                  </a:lnTo>
                  <a:lnTo>
                    <a:pt x="65" y="71"/>
                  </a:lnTo>
                  <a:lnTo>
                    <a:pt x="45" y="96"/>
                  </a:lnTo>
                  <a:lnTo>
                    <a:pt x="63" y="101"/>
                  </a:lnTo>
                  <a:lnTo>
                    <a:pt x="76" y="110"/>
                  </a:lnTo>
                  <a:lnTo>
                    <a:pt x="85" y="123"/>
                  </a:lnTo>
                  <a:lnTo>
                    <a:pt x="89" y="142"/>
                  </a:lnTo>
                  <a:lnTo>
                    <a:pt x="85" y="162"/>
                  </a:lnTo>
                  <a:lnTo>
                    <a:pt x="74" y="178"/>
                  </a:lnTo>
                  <a:lnTo>
                    <a:pt x="60" y="187"/>
                  </a:lnTo>
                  <a:lnTo>
                    <a:pt x="45" y="190"/>
                  </a:lnTo>
                  <a:lnTo>
                    <a:pt x="34" y="190"/>
                  </a:lnTo>
                  <a:lnTo>
                    <a:pt x="23" y="185"/>
                  </a:lnTo>
                  <a:lnTo>
                    <a:pt x="12" y="176"/>
                  </a:lnTo>
                  <a:lnTo>
                    <a:pt x="3" y="162"/>
                  </a:lnTo>
                  <a:lnTo>
                    <a:pt x="0" y="142"/>
                  </a:lnTo>
                  <a:lnTo>
                    <a:pt x="5" y="103"/>
                  </a:lnTo>
                  <a:lnTo>
                    <a:pt x="23" y="69"/>
                  </a:lnTo>
                  <a:lnTo>
                    <a:pt x="52" y="41"/>
                  </a:lnTo>
                  <a:lnTo>
                    <a:pt x="87" y="19"/>
                  </a:lnTo>
                  <a:lnTo>
                    <a:pt x="131" y="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17" name="Picture 16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81600" y="6324600"/>
            <a:ext cx="1603534" cy="450056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62200" y="2057400"/>
            <a:ext cx="1780222" cy="493395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  <p:bldP spid="37" grpId="0" animBg="1"/>
      <p:bldP spid="1117" grpId="0" animBg="1"/>
      <p:bldP spid="181" grpId="0" animBg="1"/>
      <p:bldP spid="182" grpId="0" animBg="1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The </a:t>
            </a:r>
            <a:r>
              <a:rPr lang="en-US" dirty="0" err="1" smtClean="0"/>
              <a:t>Kontsevich-Soibelman</a:t>
            </a:r>
            <a:r>
              <a:rPr lang="en-US" dirty="0" smtClean="0"/>
              <a:t> Formula</a:t>
            </a:r>
            <a:endParaRPr lang="en-US" dirty="0"/>
          </a:p>
        </p:txBody>
      </p:sp>
      <p:grpSp>
        <p:nvGrpSpPr>
          <p:cNvPr id="9374" name="Group 158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3581400" y="5562600"/>
            <a:ext cx="5310292" cy="723900"/>
            <a:chOff x="1498" y="3539"/>
            <a:chExt cx="15691" cy="2139"/>
          </a:xfrm>
          <a:solidFill>
            <a:srgbClr val="0000FF"/>
          </a:solidFill>
        </p:grpSpPr>
        <p:sp>
          <p:nvSpPr>
            <p:cNvPr id="9376" name="Freeform 160"/>
            <p:cNvSpPr>
              <a:spLocks/>
            </p:cNvSpPr>
            <p:nvPr/>
          </p:nvSpPr>
          <p:spPr bwMode="auto">
            <a:xfrm>
              <a:off x="1498" y="4129"/>
              <a:ext cx="1357" cy="1109"/>
            </a:xfrm>
            <a:custGeom>
              <a:avLst/>
              <a:gdLst/>
              <a:ahLst/>
              <a:cxnLst>
                <a:cxn ang="0">
                  <a:pos x="452" y="5"/>
                </a:cxn>
                <a:cxn ang="0">
                  <a:pos x="657" y="5"/>
                </a:cxn>
                <a:cxn ang="0">
                  <a:pos x="719" y="10"/>
                </a:cxn>
                <a:cxn ang="0">
                  <a:pos x="714" y="49"/>
                </a:cxn>
                <a:cxn ang="0">
                  <a:pos x="614" y="54"/>
                </a:cxn>
                <a:cxn ang="0">
                  <a:pos x="533" y="126"/>
                </a:cxn>
                <a:cxn ang="0">
                  <a:pos x="1048" y="145"/>
                </a:cxn>
                <a:cxn ang="0">
                  <a:pos x="1086" y="97"/>
                </a:cxn>
                <a:cxn ang="0">
                  <a:pos x="1071" y="58"/>
                </a:cxn>
                <a:cxn ang="0">
                  <a:pos x="1024" y="49"/>
                </a:cxn>
                <a:cxn ang="0">
                  <a:pos x="1024" y="10"/>
                </a:cxn>
                <a:cxn ang="0">
                  <a:pos x="1048" y="0"/>
                </a:cxn>
                <a:cxn ang="0">
                  <a:pos x="1338" y="0"/>
                </a:cxn>
                <a:cxn ang="0">
                  <a:pos x="1357" y="20"/>
                </a:cxn>
                <a:cxn ang="0">
                  <a:pos x="1343" y="49"/>
                </a:cxn>
                <a:cxn ang="0">
                  <a:pos x="1276" y="58"/>
                </a:cxn>
                <a:cxn ang="0">
                  <a:pos x="1071" y="175"/>
                </a:cxn>
                <a:cxn ang="0">
                  <a:pos x="757" y="417"/>
                </a:cxn>
                <a:cxn ang="0">
                  <a:pos x="743" y="436"/>
                </a:cxn>
                <a:cxn ang="0">
                  <a:pos x="981" y="983"/>
                </a:cxn>
                <a:cxn ang="0">
                  <a:pos x="1086" y="1056"/>
                </a:cxn>
                <a:cxn ang="0">
                  <a:pos x="1119" y="1065"/>
                </a:cxn>
                <a:cxn ang="0">
                  <a:pos x="1109" y="1104"/>
                </a:cxn>
                <a:cxn ang="0">
                  <a:pos x="1057" y="1109"/>
                </a:cxn>
                <a:cxn ang="0">
                  <a:pos x="838" y="1104"/>
                </a:cxn>
                <a:cxn ang="0">
                  <a:pos x="724" y="1104"/>
                </a:cxn>
                <a:cxn ang="0">
                  <a:pos x="724" y="1065"/>
                </a:cxn>
                <a:cxn ang="0">
                  <a:pos x="752" y="1056"/>
                </a:cxn>
                <a:cxn ang="0">
                  <a:pos x="828" y="1031"/>
                </a:cxn>
                <a:cxn ang="0">
                  <a:pos x="833" y="993"/>
                </a:cxn>
                <a:cxn ang="0">
                  <a:pos x="814" y="949"/>
                </a:cxn>
                <a:cxn ang="0">
                  <a:pos x="328" y="973"/>
                </a:cxn>
                <a:cxn ang="0">
                  <a:pos x="314" y="1027"/>
                </a:cxn>
                <a:cxn ang="0">
                  <a:pos x="419" y="1056"/>
                </a:cxn>
                <a:cxn ang="0">
                  <a:pos x="462" y="1065"/>
                </a:cxn>
                <a:cxn ang="0">
                  <a:pos x="452" y="1104"/>
                </a:cxn>
                <a:cxn ang="0">
                  <a:pos x="328" y="1104"/>
                </a:cxn>
                <a:cxn ang="0">
                  <a:pos x="66" y="1109"/>
                </a:cxn>
                <a:cxn ang="0">
                  <a:pos x="9" y="1104"/>
                </a:cxn>
                <a:cxn ang="0">
                  <a:pos x="0" y="1075"/>
                </a:cxn>
                <a:cxn ang="0">
                  <a:pos x="33" y="1056"/>
                </a:cxn>
                <a:cxn ang="0">
                  <a:pos x="166" y="1036"/>
                </a:cxn>
                <a:cxn ang="0">
                  <a:pos x="404" y="97"/>
                </a:cxn>
                <a:cxn ang="0">
                  <a:pos x="409" y="68"/>
                </a:cxn>
                <a:cxn ang="0">
                  <a:pos x="352" y="54"/>
                </a:cxn>
                <a:cxn ang="0">
                  <a:pos x="276" y="49"/>
                </a:cxn>
                <a:cxn ang="0">
                  <a:pos x="262" y="20"/>
                </a:cxn>
                <a:cxn ang="0">
                  <a:pos x="285" y="0"/>
                </a:cxn>
              </a:cxnLst>
              <a:rect l="0" t="0" r="r" b="b"/>
              <a:pathLst>
                <a:path w="1357" h="1109">
                  <a:moveTo>
                    <a:pt x="290" y="0"/>
                  </a:moveTo>
                  <a:lnTo>
                    <a:pt x="338" y="5"/>
                  </a:lnTo>
                  <a:lnTo>
                    <a:pt x="395" y="5"/>
                  </a:lnTo>
                  <a:lnTo>
                    <a:pt x="452" y="5"/>
                  </a:lnTo>
                  <a:lnTo>
                    <a:pt x="500" y="5"/>
                  </a:lnTo>
                  <a:lnTo>
                    <a:pt x="543" y="5"/>
                  </a:lnTo>
                  <a:lnTo>
                    <a:pt x="600" y="5"/>
                  </a:lnTo>
                  <a:lnTo>
                    <a:pt x="657" y="5"/>
                  </a:lnTo>
                  <a:lnTo>
                    <a:pt x="700" y="0"/>
                  </a:lnTo>
                  <a:lnTo>
                    <a:pt x="709" y="0"/>
                  </a:lnTo>
                  <a:lnTo>
                    <a:pt x="714" y="5"/>
                  </a:lnTo>
                  <a:lnTo>
                    <a:pt x="719" y="10"/>
                  </a:lnTo>
                  <a:lnTo>
                    <a:pt x="724" y="20"/>
                  </a:lnTo>
                  <a:lnTo>
                    <a:pt x="724" y="34"/>
                  </a:lnTo>
                  <a:lnTo>
                    <a:pt x="719" y="39"/>
                  </a:lnTo>
                  <a:lnTo>
                    <a:pt x="714" y="49"/>
                  </a:lnTo>
                  <a:lnTo>
                    <a:pt x="700" y="49"/>
                  </a:lnTo>
                  <a:lnTo>
                    <a:pt x="690" y="49"/>
                  </a:lnTo>
                  <a:lnTo>
                    <a:pt x="671" y="49"/>
                  </a:lnTo>
                  <a:lnTo>
                    <a:pt x="614" y="54"/>
                  </a:lnTo>
                  <a:lnTo>
                    <a:pt x="576" y="58"/>
                  </a:lnTo>
                  <a:lnTo>
                    <a:pt x="557" y="73"/>
                  </a:lnTo>
                  <a:lnTo>
                    <a:pt x="543" y="97"/>
                  </a:lnTo>
                  <a:lnTo>
                    <a:pt x="533" y="126"/>
                  </a:lnTo>
                  <a:lnTo>
                    <a:pt x="409" y="644"/>
                  </a:lnTo>
                  <a:lnTo>
                    <a:pt x="1033" y="160"/>
                  </a:lnTo>
                  <a:lnTo>
                    <a:pt x="1038" y="155"/>
                  </a:lnTo>
                  <a:lnTo>
                    <a:pt x="1048" y="145"/>
                  </a:lnTo>
                  <a:lnTo>
                    <a:pt x="1057" y="136"/>
                  </a:lnTo>
                  <a:lnTo>
                    <a:pt x="1067" y="126"/>
                  </a:lnTo>
                  <a:lnTo>
                    <a:pt x="1076" y="112"/>
                  </a:lnTo>
                  <a:lnTo>
                    <a:pt x="1086" y="97"/>
                  </a:lnTo>
                  <a:lnTo>
                    <a:pt x="1086" y="87"/>
                  </a:lnTo>
                  <a:lnTo>
                    <a:pt x="1086" y="73"/>
                  </a:lnTo>
                  <a:lnTo>
                    <a:pt x="1081" y="63"/>
                  </a:lnTo>
                  <a:lnTo>
                    <a:pt x="1071" y="58"/>
                  </a:lnTo>
                  <a:lnTo>
                    <a:pt x="1057" y="54"/>
                  </a:lnTo>
                  <a:lnTo>
                    <a:pt x="1038" y="49"/>
                  </a:lnTo>
                  <a:lnTo>
                    <a:pt x="1028" y="49"/>
                  </a:lnTo>
                  <a:lnTo>
                    <a:pt x="1024" y="49"/>
                  </a:lnTo>
                  <a:lnTo>
                    <a:pt x="1019" y="39"/>
                  </a:lnTo>
                  <a:lnTo>
                    <a:pt x="1019" y="34"/>
                  </a:lnTo>
                  <a:lnTo>
                    <a:pt x="1019" y="20"/>
                  </a:lnTo>
                  <a:lnTo>
                    <a:pt x="1024" y="10"/>
                  </a:lnTo>
                  <a:lnTo>
                    <a:pt x="1028" y="5"/>
                  </a:lnTo>
                  <a:lnTo>
                    <a:pt x="1038" y="5"/>
                  </a:lnTo>
                  <a:lnTo>
                    <a:pt x="1043" y="0"/>
                  </a:lnTo>
                  <a:lnTo>
                    <a:pt x="1048" y="0"/>
                  </a:lnTo>
                  <a:lnTo>
                    <a:pt x="1138" y="5"/>
                  </a:lnTo>
                  <a:lnTo>
                    <a:pt x="1229" y="5"/>
                  </a:lnTo>
                  <a:lnTo>
                    <a:pt x="1286" y="5"/>
                  </a:lnTo>
                  <a:lnTo>
                    <a:pt x="1338" y="0"/>
                  </a:lnTo>
                  <a:lnTo>
                    <a:pt x="1348" y="5"/>
                  </a:lnTo>
                  <a:lnTo>
                    <a:pt x="1352" y="10"/>
                  </a:lnTo>
                  <a:lnTo>
                    <a:pt x="1357" y="15"/>
                  </a:lnTo>
                  <a:lnTo>
                    <a:pt x="1357" y="20"/>
                  </a:lnTo>
                  <a:lnTo>
                    <a:pt x="1357" y="34"/>
                  </a:lnTo>
                  <a:lnTo>
                    <a:pt x="1352" y="39"/>
                  </a:lnTo>
                  <a:lnTo>
                    <a:pt x="1348" y="44"/>
                  </a:lnTo>
                  <a:lnTo>
                    <a:pt x="1343" y="49"/>
                  </a:lnTo>
                  <a:lnTo>
                    <a:pt x="1338" y="49"/>
                  </a:lnTo>
                  <a:lnTo>
                    <a:pt x="1329" y="49"/>
                  </a:lnTo>
                  <a:lnTo>
                    <a:pt x="1305" y="54"/>
                  </a:lnTo>
                  <a:lnTo>
                    <a:pt x="1276" y="58"/>
                  </a:lnTo>
                  <a:lnTo>
                    <a:pt x="1238" y="73"/>
                  </a:lnTo>
                  <a:lnTo>
                    <a:pt x="1195" y="92"/>
                  </a:lnTo>
                  <a:lnTo>
                    <a:pt x="1138" y="126"/>
                  </a:lnTo>
                  <a:lnTo>
                    <a:pt x="1071" y="175"/>
                  </a:lnTo>
                  <a:lnTo>
                    <a:pt x="790" y="392"/>
                  </a:lnTo>
                  <a:lnTo>
                    <a:pt x="781" y="402"/>
                  </a:lnTo>
                  <a:lnTo>
                    <a:pt x="766" y="407"/>
                  </a:lnTo>
                  <a:lnTo>
                    <a:pt x="757" y="417"/>
                  </a:lnTo>
                  <a:lnTo>
                    <a:pt x="752" y="421"/>
                  </a:lnTo>
                  <a:lnTo>
                    <a:pt x="747" y="426"/>
                  </a:lnTo>
                  <a:lnTo>
                    <a:pt x="743" y="431"/>
                  </a:lnTo>
                  <a:lnTo>
                    <a:pt x="743" y="436"/>
                  </a:lnTo>
                  <a:lnTo>
                    <a:pt x="747" y="446"/>
                  </a:lnTo>
                  <a:lnTo>
                    <a:pt x="752" y="455"/>
                  </a:lnTo>
                  <a:lnTo>
                    <a:pt x="752" y="455"/>
                  </a:lnTo>
                  <a:lnTo>
                    <a:pt x="981" y="983"/>
                  </a:lnTo>
                  <a:lnTo>
                    <a:pt x="995" y="1022"/>
                  </a:lnTo>
                  <a:lnTo>
                    <a:pt x="1019" y="1041"/>
                  </a:lnTo>
                  <a:lnTo>
                    <a:pt x="1048" y="1056"/>
                  </a:lnTo>
                  <a:lnTo>
                    <a:pt x="1086" y="1056"/>
                  </a:lnTo>
                  <a:lnTo>
                    <a:pt x="1095" y="1056"/>
                  </a:lnTo>
                  <a:lnTo>
                    <a:pt x="1105" y="1056"/>
                  </a:lnTo>
                  <a:lnTo>
                    <a:pt x="1114" y="1060"/>
                  </a:lnTo>
                  <a:lnTo>
                    <a:pt x="1119" y="1065"/>
                  </a:lnTo>
                  <a:lnTo>
                    <a:pt x="1119" y="1075"/>
                  </a:lnTo>
                  <a:lnTo>
                    <a:pt x="1119" y="1089"/>
                  </a:lnTo>
                  <a:lnTo>
                    <a:pt x="1114" y="1099"/>
                  </a:lnTo>
                  <a:lnTo>
                    <a:pt x="1109" y="1104"/>
                  </a:lnTo>
                  <a:lnTo>
                    <a:pt x="1100" y="1104"/>
                  </a:lnTo>
                  <a:lnTo>
                    <a:pt x="1095" y="1109"/>
                  </a:lnTo>
                  <a:lnTo>
                    <a:pt x="1090" y="1109"/>
                  </a:lnTo>
                  <a:lnTo>
                    <a:pt x="1057" y="1109"/>
                  </a:lnTo>
                  <a:lnTo>
                    <a:pt x="1014" y="1104"/>
                  </a:lnTo>
                  <a:lnTo>
                    <a:pt x="967" y="1104"/>
                  </a:lnTo>
                  <a:lnTo>
                    <a:pt x="933" y="1104"/>
                  </a:lnTo>
                  <a:lnTo>
                    <a:pt x="838" y="1104"/>
                  </a:lnTo>
                  <a:lnTo>
                    <a:pt x="743" y="1109"/>
                  </a:lnTo>
                  <a:lnTo>
                    <a:pt x="738" y="1109"/>
                  </a:lnTo>
                  <a:lnTo>
                    <a:pt x="728" y="1104"/>
                  </a:lnTo>
                  <a:lnTo>
                    <a:pt x="724" y="1104"/>
                  </a:lnTo>
                  <a:lnTo>
                    <a:pt x="719" y="1099"/>
                  </a:lnTo>
                  <a:lnTo>
                    <a:pt x="719" y="1089"/>
                  </a:lnTo>
                  <a:lnTo>
                    <a:pt x="719" y="1075"/>
                  </a:lnTo>
                  <a:lnTo>
                    <a:pt x="724" y="1065"/>
                  </a:lnTo>
                  <a:lnTo>
                    <a:pt x="728" y="1060"/>
                  </a:lnTo>
                  <a:lnTo>
                    <a:pt x="738" y="1056"/>
                  </a:lnTo>
                  <a:lnTo>
                    <a:pt x="743" y="1056"/>
                  </a:lnTo>
                  <a:lnTo>
                    <a:pt x="752" y="1056"/>
                  </a:lnTo>
                  <a:lnTo>
                    <a:pt x="766" y="1056"/>
                  </a:lnTo>
                  <a:lnTo>
                    <a:pt x="786" y="1056"/>
                  </a:lnTo>
                  <a:lnTo>
                    <a:pt x="809" y="1046"/>
                  </a:lnTo>
                  <a:lnTo>
                    <a:pt x="828" y="1031"/>
                  </a:lnTo>
                  <a:lnTo>
                    <a:pt x="838" y="1007"/>
                  </a:lnTo>
                  <a:lnTo>
                    <a:pt x="838" y="1002"/>
                  </a:lnTo>
                  <a:lnTo>
                    <a:pt x="833" y="997"/>
                  </a:lnTo>
                  <a:lnTo>
                    <a:pt x="833" y="993"/>
                  </a:lnTo>
                  <a:lnTo>
                    <a:pt x="833" y="988"/>
                  </a:lnTo>
                  <a:lnTo>
                    <a:pt x="828" y="978"/>
                  </a:lnTo>
                  <a:lnTo>
                    <a:pt x="824" y="964"/>
                  </a:lnTo>
                  <a:lnTo>
                    <a:pt x="814" y="949"/>
                  </a:lnTo>
                  <a:lnTo>
                    <a:pt x="628" y="513"/>
                  </a:lnTo>
                  <a:lnTo>
                    <a:pt x="390" y="702"/>
                  </a:lnTo>
                  <a:lnTo>
                    <a:pt x="328" y="959"/>
                  </a:lnTo>
                  <a:lnTo>
                    <a:pt x="328" y="973"/>
                  </a:lnTo>
                  <a:lnTo>
                    <a:pt x="323" y="988"/>
                  </a:lnTo>
                  <a:lnTo>
                    <a:pt x="319" y="1002"/>
                  </a:lnTo>
                  <a:lnTo>
                    <a:pt x="314" y="1017"/>
                  </a:lnTo>
                  <a:lnTo>
                    <a:pt x="314" y="1027"/>
                  </a:lnTo>
                  <a:lnTo>
                    <a:pt x="323" y="1046"/>
                  </a:lnTo>
                  <a:lnTo>
                    <a:pt x="343" y="1051"/>
                  </a:lnTo>
                  <a:lnTo>
                    <a:pt x="376" y="1056"/>
                  </a:lnTo>
                  <a:lnTo>
                    <a:pt x="419" y="1056"/>
                  </a:lnTo>
                  <a:lnTo>
                    <a:pt x="438" y="1056"/>
                  </a:lnTo>
                  <a:lnTo>
                    <a:pt x="447" y="1056"/>
                  </a:lnTo>
                  <a:lnTo>
                    <a:pt x="457" y="1060"/>
                  </a:lnTo>
                  <a:lnTo>
                    <a:pt x="462" y="1065"/>
                  </a:lnTo>
                  <a:lnTo>
                    <a:pt x="462" y="1075"/>
                  </a:lnTo>
                  <a:lnTo>
                    <a:pt x="462" y="1089"/>
                  </a:lnTo>
                  <a:lnTo>
                    <a:pt x="457" y="1099"/>
                  </a:lnTo>
                  <a:lnTo>
                    <a:pt x="452" y="1104"/>
                  </a:lnTo>
                  <a:lnTo>
                    <a:pt x="443" y="1104"/>
                  </a:lnTo>
                  <a:lnTo>
                    <a:pt x="438" y="1109"/>
                  </a:lnTo>
                  <a:lnTo>
                    <a:pt x="433" y="1109"/>
                  </a:lnTo>
                  <a:lnTo>
                    <a:pt x="328" y="1104"/>
                  </a:lnTo>
                  <a:lnTo>
                    <a:pt x="228" y="1104"/>
                  </a:lnTo>
                  <a:lnTo>
                    <a:pt x="181" y="1104"/>
                  </a:lnTo>
                  <a:lnTo>
                    <a:pt x="123" y="1104"/>
                  </a:lnTo>
                  <a:lnTo>
                    <a:pt x="66" y="1109"/>
                  </a:lnTo>
                  <a:lnTo>
                    <a:pt x="23" y="1109"/>
                  </a:lnTo>
                  <a:lnTo>
                    <a:pt x="19" y="1109"/>
                  </a:lnTo>
                  <a:lnTo>
                    <a:pt x="14" y="1109"/>
                  </a:lnTo>
                  <a:lnTo>
                    <a:pt x="9" y="1104"/>
                  </a:lnTo>
                  <a:lnTo>
                    <a:pt x="4" y="1099"/>
                  </a:lnTo>
                  <a:lnTo>
                    <a:pt x="0" y="1094"/>
                  </a:lnTo>
                  <a:lnTo>
                    <a:pt x="0" y="1085"/>
                  </a:lnTo>
                  <a:lnTo>
                    <a:pt x="0" y="1075"/>
                  </a:lnTo>
                  <a:lnTo>
                    <a:pt x="4" y="1065"/>
                  </a:lnTo>
                  <a:lnTo>
                    <a:pt x="9" y="1060"/>
                  </a:lnTo>
                  <a:lnTo>
                    <a:pt x="19" y="1056"/>
                  </a:lnTo>
                  <a:lnTo>
                    <a:pt x="33" y="1056"/>
                  </a:lnTo>
                  <a:lnTo>
                    <a:pt x="42" y="1056"/>
                  </a:lnTo>
                  <a:lnTo>
                    <a:pt x="104" y="1056"/>
                  </a:lnTo>
                  <a:lnTo>
                    <a:pt x="147" y="1046"/>
                  </a:lnTo>
                  <a:lnTo>
                    <a:pt x="166" y="1036"/>
                  </a:lnTo>
                  <a:lnTo>
                    <a:pt x="181" y="1012"/>
                  </a:lnTo>
                  <a:lnTo>
                    <a:pt x="190" y="978"/>
                  </a:lnTo>
                  <a:lnTo>
                    <a:pt x="404" y="112"/>
                  </a:lnTo>
                  <a:lnTo>
                    <a:pt x="404" y="97"/>
                  </a:lnTo>
                  <a:lnTo>
                    <a:pt x="409" y="92"/>
                  </a:lnTo>
                  <a:lnTo>
                    <a:pt x="409" y="87"/>
                  </a:lnTo>
                  <a:lnTo>
                    <a:pt x="409" y="83"/>
                  </a:lnTo>
                  <a:lnTo>
                    <a:pt x="409" y="68"/>
                  </a:lnTo>
                  <a:lnTo>
                    <a:pt x="400" y="63"/>
                  </a:lnTo>
                  <a:lnTo>
                    <a:pt x="390" y="58"/>
                  </a:lnTo>
                  <a:lnTo>
                    <a:pt x="376" y="54"/>
                  </a:lnTo>
                  <a:lnTo>
                    <a:pt x="352" y="54"/>
                  </a:lnTo>
                  <a:lnTo>
                    <a:pt x="328" y="54"/>
                  </a:lnTo>
                  <a:lnTo>
                    <a:pt x="304" y="49"/>
                  </a:lnTo>
                  <a:lnTo>
                    <a:pt x="290" y="49"/>
                  </a:lnTo>
                  <a:lnTo>
                    <a:pt x="276" y="49"/>
                  </a:lnTo>
                  <a:lnTo>
                    <a:pt x="266" y="49"/>
                  </a:lnTo>
                  <a:lnTo>
                    <a:pt x="262" y="39"/>
                  </a:lnTo>
                  <a:lnTo>
                    <a:pt x="262" y="34"/>
                  </a:lnTo>
                  <a:lnTo>
                    <a:pt x="262" y="20"/>
                  </a:lnTo>
                  <a:lnTo>
                    <a:pt x="266" y="10"/>
                  </a:lnTo>
                  <a:lnTo>
                    <a:pt x="271" y="5"/>
                  </a:lnTo>
                  <a:lnTo>
                    <a:pt x="276" y="5"/>
                  </a:lnTo>
                  <a:lnTo>
                    <a:pt x="285" y="0"/>
                  </a:lnTo>
                  <a:lnTo>
                    <a:pt x="2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77" name="Freeform 161"/>
            <p:cNvSpPr>
              <a:spLocks/>
            </p:cNvSpPr>
            <p:nvPr/>
          </p:nvSpPr>
          <p:spPr bwMode="auto">
            <a:xfrm>
              <a:off x="2984" y="3592"/>
              <a:ext cx="791" cy="804"/>
            </a:xfrm>
            <a:custGeom>
              <a:avLst/>
              <a:gdLst/>
              <a:ahLst/>
              <a:cxnLst>
                <a:cxn ang="0">
                  <a:pos x="500" y="10"/>
                </a:cxn>
                <a:cxn ang="0">
                  <a:pos x="667" y="82"/>
                </a:cxn>
                <a:cxn ang="0">
                  <a:pos x="762" y="208"/>
                </a:cxn>
                <a:cxn ang="0">
                  <a:pos x="767" y="348"/>
                </a:cxn>
                <a:cxn ang="0">
                  <a:pos x="710" y="470"/>
                </a:cxn>
                <a:cxn ang="0">
                  <a:pos x="629" y="586"/>
                </a:cxn>
                <a:cxn ang="0">
                  <a:pos x="571" y="678"/>
                </a:cxn>
                <a:cxn ang="0">
                  <a:pos x="652" y="721"/>
                </a:cxn>
                <a:cxn ang="0">
                  <a:pos x="714" y="716"/>
                </a:cxn>
                <a:cxn ang="0">
                  <a:pos x="733" y="692"/>
                </a:cxn>
                <a:cxn ang="0">
                  <a:pos x="748" y="629"/>
                </a:cxn>
                <a:cxn ang="0">
                  <a:pos x="791" y="610"/>
                </a:cxn>
                <a:cxn ang="0">
                  <a:pos x="548" y="804"/>
                </a:cxn>
                <a:cxn ang="0">
                  <a:pos x="524" y="804"/>
                </a:cxn>
                <a:cxn ang="0">
                  <a:pos x="514" y="789"/>
                </a:cxn>
                <a:cxn ang="0">
                  <a:pos x="519" y="712"/>
                </a:cxn>
                <a:cxn ang="0">
                  <a:pos x="562" y="586"/>
                </a:cxn>
                <a:cxn ang="0">
                  <a:pos x="619" y="450"/>
                </a:cxn>
                <a:cxn ang="0">
                  <a:pos x="652" y="281"/>
                </a:cxn>
                <a:cxn ang="0">
                  <a:pos x="619" y="145"/>
                </a:cxn>
                <a:cxn ang="0">
                  <a:pos x="524" y="58"/>
                </a:cxn>
                <a:cxn ang="0">
                  <a:pos x="395" y="29"/>
                </a:cxn>
                <a:cxn ang="0">
                  <a:pos x="271" y="58"/>
                </a:cxn>
                <a:cxn ang="0">
                  <a:pos x="171" y="145"/>
                </a:cxn>
                <a:cxn ang="0">
                  <a:pos x="138" y="281"/>
                </a:cxn>
                <a:cxn ang="0">
                  <a:pos x="171" y="450"/>
                </a:cxn>
                <a:cxn ang="0">
                  <a:pos x="228" y="591"/>
                </a:cxn>
                <a:cxn ang="0">
                  <a:pos x="271" y="716"/>
                </a:cxn>
                <a:cxn ang="0">
                  <a:pos x="276" y="789"/>
                </a:cxn>
                <a:cxn ang="0">
                  <a:pos x="267" y="804"/>
                </a:cxn>
                <a:cxn ang="0">
                  <a:pos x="243" y="804"/>
                </a:cxn>
                <a:cxn ang="0">
                  <a:pos x="0" y="610"/>
                </a:cxn>
                <a:cxn ang="0">
                  <a:pos x="38" y="620"/>
                </a:cxn>
                <a:cxn ang="0">
                  <a:pos x="52" y="678"/>
                </a:cxn>
                <a:cxn ang="0">
                  <a:pos x="66" y="707"/>
                </a:cxn>
                <a:cxn ang="0">
                  <a:pos x="100" y="721"/>
                </a:cxn>
                <a:cxn ang="0">
                  <a:pos x="233" y="721"/>
                </a:cxn>
                <a:cxn ang="0">
                  <a:pos x="181" y="615"/>
                </a:cxn>
                <a:cxn ang="0">
                  <a:pos x="95" y="489"/>
                </a:cxn>
                <a:cxn ang="0">
                  <a:pos x="24" y="353"/>
                </a:cxn>
                <a:cxn ang="0">
                  <a:pos x="28" y="208"/>
                </a:cxn>
                <a:cxn ang="0">
                  <a:pos x="124" y="82"/>
                </a:cxn>
                <a:cxn ang="0">
                  <a:pos x="290" y="10"/>
                </a:cxn>
              </a:cxnLst>
              <a:rect l="0" t="0" r="r" b="b"/>
              <a:pathLst>
                <a:path w="791" h="804">
                  <a:moveTo>
                    <a:pt x="395" y="0"/>
                  </a:moveTo>
                  <a:lnTo>
                    <a:pt x="500" y="10"/>
                  </a:lnTo>
                  <a:lnTo>
                    <a:pt x="590" y="39"/>
                  </a:lnTo>
                  <a:lnTo>
                    <a:pt x="667" y="82"/>
                  </a:lnTo>
                  <a:lnTo>
                    <a:pt x="724" y="140"/>
                  </a:lnTo>
                  <a:lnTo>
                    <a:pt x="762" y="208"/>
                  </a:lnTo>
                  <a:lnTo>
                    <a:pt x="776" y="286"/>
                  </a:lnTo>
                  <a:lnTo>
                    <a:pt x="767" y="348"/>
                  </a:lnTo>
                  <a:lnTo>
                    <a:pt x="743" y="411"/>
                  </a:lnTo>
                  <a:lnTo>
                    <a:pt x="710" y="470"/>
                  </a:lnTo>
                  <a:lnTo>
                    <a:pt x="671" y="528"/>
                  </a:lnTo>
                  <a:lnTo>
                    <a:pt x="629" y="586"/>
                  </a:lnTo>
                  <a:lnTo>
                    <a:pt x="595" y="634"/>
                  </a:lnTo>
                  <a:lnTo>
                    <a:pt x="571" y="678"/>
                  </a:lnTo>
                  <a:lnTo>
                    <a:pt x="552" y="721"/>
                  </a:lnTo>
                  <a:lnTo>
                    <a:pt x="652" y="721"/>
                  </a:lnTo>
                  <a:lnTo>
                    <a:pt x="695" y="721"/>
                  </a:lnTo>
                  <a:lnTo>
                    <a:pt x="714" y="716"/>
                  </a:lnTo>
                  <a:lnTo>
                    <a:pt x="729" y="707"/>
                  </a:lnTo>
                  <a:lnTo>
                    <a:pt x="733" y="692"/>
                  </a:lnTo>
                  <a:lnTo>
                    <a:pt x="738" y="663"/>
                  </a:lnTo>
                  <a:lnTo>
                    <a:pt x="748" y="629"/>
                  </a:lnTo>
                  <a:lnTo>
                    <a:pt x="752" y="610"/>
                  </a:lnTo>
                  <a:lnTo>
                    <a:pt x="791" y="610"/>
                  </a:lnTo>
                  <a:lnTo>
                    <a:pt x="748" y="804"/>
                  </a:lnTo>
                  <a:lnTo>
                    <a:pt x="548" y="804"/>
                  </a:lnTo>
                  <a:lnTo>
                    <a:pt x="533" y="804"/>
                  </a:lnTo>
                  <a:lnTo>
                    <a:pt x="524" y="804"/>
                  </a:lnTo>
                  <a:lnTo>
                    <a:pt x="519" y="799"/>
                  </a:lnTo>
                  <a:lnTo>
                    <a:pt x="514" y="789"/>
                  </a:lnTo>
                  <a:lnTo>
                    <a:pt x="514" y="779"/>
                  </a:lnTo>
                  <a:lnTo>
                    <a:pt x="519" y="712"/>
                  </a:lnTo>
                  <a:lnTo>
                    <a:pt x="538" y="649"/>
                  </a:lnTo>
                  <a:lnTo>
                    <a:pt x="562" y="586"/>
                  </a:lnTo>
                  <a:lnTo>
                    <a:pt x="581" y="537"/>
                  </a:lnTo>
                  <a:lnTo>
                    <a:pt x="619" y="450"/>
                  </a:lnTo>
                  <a:lnTo>
                    <a:pt x="643" y="368"/>
                  </a:lnTo>
                  <a:lnTo>
                    <a:pt x="652" y="281"/>
                  </a:lnTo>
                  <a:lnTo>
                    <a:pt x="643" y="208"/>
                  </a:lnTo>
                  <a:lnTo>
                    <a:pt x="619" y="145"/>
                  </a:lnTo>
                  <a:lnTo>
                    <a:pt x="576" y="97"/>
                  </a:lnTo>
                  <a:lnTo>
                    <a:pt x="524" y="58"/>
                  </a:lnTo>
                  <a:lnTo>
                    <a:pt x="462" y="39"/>
                  </a:lnTo>
                  <a:lnTo>
                    <a:pt x="395" y="29"/>
                  </a:lnTo>
                  <a:lnTo>
                    <a:pt x="328" y="39"/>
                  </a:lnTo>
                  <a:lnTo>
                    <a:pt x="271" y="58"/>
                  </a:lnTo>
                  <a:lnTo>
                    <a:pt x="214" y="92"/>
                  </a:lnTo>
                  <a:lnTo>
                    <a:pt x="171" y="145"/>
                  </a:lnTo>
                  <a:lnTo>
                    <a:pt x="147" y="208"/>
                  </a:lnTo>
                  <a:lnTo>
                    <a:pt x="138" y="281"/>
                  </a:lnTo>
                  <a:lnTo>
                    <a:pt x="147" y="363"/>
                  </a:lnTo>
                  <a:lnTo>
                    <a:pt x="171" y="450"/>
                  </a:lnTo>
                  <a:lnTo>
                    <a:pt x="209" y="542"/>
                  </a:lnTo>
                  <a:lnTo>
                    <a:pt x="228" y="591"/>
                  </a:lnTo>
                  <a:lnTo>
                    <a:pt x="252" y="649"/>
                  </a:lnTo>
                  <a:lnTo>
                    <a:pt x="271" y="716"/>
                  </a:lnTo>
                  <a:lnTo>
                    <a:pt x="276" y="779"/>
                  </a:lnTo>
                  <a:lnTo>
                    <a:pt x="276" y="789"/>
                  </a:lnTo>
                  <a:lnTo>
                    <a:pt x="271" y="799"/>
                  </a:lnTo>
                  <a:lnTo>
                    <a:pt x="267" y="804"/>
                  </a:lnTo>
                  <a:lnTo>
                    <a:pt x="257" y="804"/>
                  </a:lnTo>
                  <a:lnTo>
                    <a:pt x="243" y="804"/>
                  </a:lnTo>
                  <a:lnTo>
                    <a:pt x="43" y="804"/>
                  </a:lnTo>
                  <a:lnTo>
                    <a:pt x="0" y="610"/>
                  </a:lnTo>
                  <a:lnTo>
                    <a:pt x="38" y="610"/>
                  </a:lnTo>
                  <a:lnTo>
                    <a:pt x="38" y="620"/>
                  </a:lnTo>
                  <a:lnTo>
                    <a:pt x="47" y="649"/>
                  </a:lnTo>
                  <a:lnTo>
                    <a:pt x="52" y="678"/>
                  </a:lnTo>
                  <a:lnTo>
                    <a:pt x="62" y="702"/>
                  </a:lnTo>
                  <a:lnTo>
                    <a:pt x="66" y="707"/>
                  </a:lnTo>
                  <a:lnTo>
                    <a:pt x="76" y="716"/>
                  </a:lnTo>
                  <a:lnTo>
                    <a:pt x="100" y="721"/>
                  </a:lnTo>
                  <a:lnTo>
                    <a:pt x="138" y="721"/>
                  </a:lnTo>
                  <a:lnTo>
                    <a:pt x="233" y="721"/>
                  </a:lnTo>
                  <a:lnTo>
                    <a:pt x="209" y="663"/>
                  </a:lnTo>
                  <a:lnTo>
                    <a:pt x="181" y="615"/>
                  </a:lnTo>
                  <a:lnTo>
                    <a:pt x="147" y="566"/>
                  </a:lnTo>
                  <a:lnTo>
                    <a:pt x="95" y="489"/>
                  </a:lnTo>
                  <a:lnTo>
                    <a:pt x="52" y="421"/>
                  </a:lnTo>
                  <a:lnTo>
                    <a:pt x="24" y="353"/>
                  </a:lnTo>
                  <a:lnTo>
                    <a:pt x="14" y="286"/>
                  </a:lnTo>
                  <a:lnTo>
                    <a:pt x="28" y="208"/>
                  </a:lnTo>
                  <a:lnTo>
                    <a:pt x="66" y="140"/>
                  </a:lnTo>
                  <a:lnTo>
                    <a:pt x="124" y="82"/>
                  </a:lnTo>
                  <a:lnTo>
                    <a:pt x="200" y="39"/>
                  </a:lnTo>
                  <a:lnTo>
                    <a:pt x="290" y="10"/>
                  </a:lnTo>
                  <a:lnTo>
                    <a:pt x="3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78" name="Freeform 162"/>
            <p:cNvSpPr>
              <a:spLocks/>
            </p:cNvSpPr>
            <p:nvPr/>
          </p:nvSpPr>
          <p:spPr bwMode="auto">
            <a:xfrm>
              <a:off x="3956" y="3539"/>
              <a:ext cx="290" cy="1142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76" y="0"/>
                </a:cxn>
                <a:cxn ang="0">
                  <a:pos x="285" y="0"/>
                </a:cxn>
                <a:cxn ang="0">
                  <a:pos x="290" y="5"/>
                </a:cxn>
                <a:cxn ang="0">
                  <a:pos x="290" y="9"/>
                </a:cxn>
                <a:cxn ang="0">
                  <a:pos x="290" y="19"/>
                </a:cxn>
                <a:cxn ang="0">
                  <a:pos x="285" y="24"/>
                </a:cxn>
                <a:cxn ang="0">
                  <a:pos x="243" y="63"/>
                </a:cxn>
                <a:cxn ang="0">
                  <a:pos x="200" y="116"/>
                </a:cxn>
                <a:cxn ang="0">
                  <a:pos x="162" y="179"/>
                </a:cxn>
                <a:cxn ang="0">
                  <a:pos x="128" y="251"/>
                </a:cxn>
                <a:cxn ang="0">
                  <a:pos x="100" y="343"/>
                </a:cxn>
                <a:cxn ang="0">
                  <a:pos x="81" y="445"/>
                </a:cxn>
                <a:cxn ang="0">
                  <a:pos x="71" y="571"/>
                </a:cxn>
                <a:cxn ang="0">
                  <a:pos x="81" y="692"/>
                </a:cxn>
                <a:cxn ang="0">
                  <a:pos x="104" y="813"/>
                </a:cxn>
                <a:cxn ang="0">
                  <a:pos x="142" y="919"/>
                </a:cxn>
                <a:cxn ang="0">
                  <a:pos x="200" y="1021"/>
                </a:cxn>
                <a:cxn ang="0">
                  <a:pos x="281" y="1113"/>
                </a:cxn>
                <a:cxn ang="0">
                  <a:pos x="285" y="1118"/>
                </a:cxn>
                <a:cxn ang="0">
                  <a:pos x="290" y="1123"/>
                </a:cxn>
                <a:cxn ang="0">
                  <a:pos x="290" y="1128"/>
                </a:cxn>
                <a:cxn ang="0">
                  <a:pos x="290" y="1137"/>
                </a:cxn>
                <a:cxn ang="0">
                  <a:pos x="285" y="1142"/>
                </a:cxn>
                <a:cxn ang="0">
                  <a:pos x="276" y="1142"/>
                </a:cxn>
                <a:cxn ang="0">
                  <a:pos x="266" y="1142"/>
                </a:cxn>
                <a:cxn ang="0">
                  <a:pos x="185" y="1070"/>
                </a:cxn>
                <a:cxn ang="0">
                  <a:pos x="119" y="987"/>
                </a:cxn>
                <a:cxn ang="0">
                  <a:pos x="66" y="900"/>
                </a:cxn>
                <a:cxn ang="0">
                  <a:pos x="33" y="813"/>
                </a:cxn>
                <a:cxn ang="0">
                  <a:pos x="14" y="726"/>
                </a:cxn>
                <a:cxn ang="0">
                  <a:pos x="0" y="644"/>
                </a:cxn>
                <a:cxn ang="0">
                  <a:pos x="0" y="566"/>
                </a:cxn>
                <a:cxn ang="0">
                  <a:pos x="0" y="489"/>
                </a:cxn>
                <a:cxn ang="0">
                  <a:pos x="14" y="406"/>
                </a:cxn>
                <a:cxn ang="0">
                  <a:pos x="38" y="319"/>
                </a:cxn>
                <a:cxn ang="0">
                  <a:pos x="71" y="232"/>
                </a:cxn>
                <a:cxn ang="0">
                  <a:pos x="119" y="145"/>
                </a:cxn>
                <a:cxn ang="0">
                  <a:pos x="185" y="67"/>
                </a:cxn>
                <a:cxn ang="0">
                  <a:pos x="266" y="0"/>
                </a:cxn>
              </a:cxnLst>
              <a:rect l="0" t="0" r="r" b="b"/>
              <a:pathLst>
                <a:path w="290" h="1142">
                  <a:moveTo>
                    <a:pt x="266" y="0"/>
                  </a:moveTo>
                  <a:lnTo>
                    <a:pt x="266" y="0"/>
                  </a:lnTo>
                  <a:lnTo>
                    <a:pt x="276" y="0"/>
                  </a:lnTo>
                  <a:lnTo>
                    <a:pt x="285" y="0"/>
                  </a:lnTo>
                  <a:lnTo>
                    <a:pt x="290" y="5"/>
                  </a:lnTo>
                  <a:lnTo>
                    <a:pt x="290" y="9"/>
                  </a:lnTo>
                  <a:lnTo>
                    <a:pt x="290" y="19"/>
                  </a:lnTo>
                  <a:lnTo>
                    <a:pt x="285" y="24"/>
                  </a:lnTo>
                  <a:lnTo>
                    <a:pt x="243" y="63"/>
                  </a:lnTo>
                  <a:lnTo>
                    <a:pt x="200" y="116"/>
                  </a:lnTo>
                  <a:lnTo>
                    <a:pt x="162" y="179"/>
                  </a:lnTo>
                  <a:lnTo>
                    <a:pt x="128" y="251"/>
                  </a:lnTo>
                  <a:lnTo>
                    <a:pt x="100" y="343"/>
                  </a:lnTo>
                  <a:lnTo>
                    <a:pt x="81" y="445"/>
                  </a:lnTo>
                  <a:lnTo>
                    <a:pt x="71" y="571"/>
                  </a:lnTo>
                  <a:lnTo>
                    <a:pt x="81" y="692"/>
                  </a:lnTo>
                  <a:lnTo>
                    <a:pt x="104" y="813"/>
                  </a:lnTo>
                  <a:lnTo>
                    <a:pt x="142" y="919"/>
                  </a:lnTo>
                  <a:lnTo>
                    <a:pt x="200" y="1021"/>
                  </a:lnTo>
                  <a:lnTo>
                    <a:pt x="281" y="1113"/>
                  </a:lnTo>
                  <a:lnTo>
                    <a:pt x="285" y="1118"/>
                  </a:lnTo>
                  <a:lnTo>
                    <a:pt x="290" y="1123"/>
                  </a:lnTo>
                  <a:lnTo>
                    <a:pt x="290" y="1128"/>
                  </a:lnTo>
                  <a:lnTo>
                    <a:pt x="290" y="1137"/>
                  </a:lnTo>
                  <a:lnTo>
                    <a:pt x="285" y="1142"/>
                  </a:lnTo>
                  <a:lnTo>
                    <a:pt x="276" y="1142"/>
                  </a:lnTo>
                  <a:lnTo>
                    <a:pt x="266" y="1142"/>
                  </a:lnTo>
                  <a:lnTo>
                    <a:pt x="185" y="1070"/>
                  </a:lnTo>
                  <a:lnTo>
                    <a:pt x="119" y="987"/>
                  </a:lnTo>
                  <a:lnTo>
                    <a:pt x="66" y="900"/>
                  </a:lnTo>
                  <a:lnTo>
                    <a:pt x="33" y="813"/>
                  </a:lnTo>
                  <a:lnTo>
                    <a:pt x="14" y="726"/>
                  </a:lnTo>
                  <a:lnTo>
                    <a:pt x="0" y="644"/>
                  </a:lnTo>
                  <a:lnTo>
                    <a:pt x="0" y="566"/>
                  </a:lnTo>
                  <a:lnTo>
                    <a:pt x="0" y="489"/>
                  </a:lnTo>
                  <a:lnTo>
                    <a:pt x="14" y="406"/>
                  </a:lnTo>
                  <a:lnTo>
                    <a:pt x="38" y="319"/>
                  </a:lnTo>
                  <a:lnTo>
                    <a:pt x="71" y="232"/>
                  </a:lnTo>
                  <a:lnTo>
                    <a:pt x="119" y="145"/>
                  </a:lnTo>
                  <a:lnTo>
                    <a:pt x="185" y="67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79" name="Freeform 163"/>
            <p:cNvSpPr>
              <a:spLocks/>
            </p:cNvSpPr>
            <p:nvPr/>
          </p:nvSpPr>
          <p:spPr bwMode="auto">
            <a:xfrm>
              <a:off x="4360" y="3892"/>
              <a:ext cx="653" cy="746"/>
            </a:xfrm>
            <a:custGeom>
              <a:avLst/>
              <a:gdLst/>
              <a:ahLst/>
              <a:cxnLst>
                <a:cxn ang="0">
                  <a:pos x="296" y="10"/>
                </a:cxn>
                <a:cxn ang="0">
                  <a:pos x="382" y="73"/>
                </a:cxn>
                <a:cxn ang="0">
                  <a:pos x="429" y="174"/>
                </a:cxn>
                <a:cxn ang="0">
                  <a:pos x="458" y="271"/>
                </a:cxn>
                <a:cxn ang="0">
                  <a:pos x="467" y="344"/>
                </a:cxn>
                <a:cxn ang="0">
                  <a:pos x="496" y="271"/>
                </a:cxn>
                <a:cxn ang="0">
                  <a:pos x="558" y="136"/>
                </a:cxn>
                <a:cxn ang="0">
                  <a:pos x="605" y="39"/>
                </a:cxn>
                <a:cxn ang="0">
                  <a:pos x="625" y="10"/>
                </a:cxn>
                <a:cxn ang="0">
                  <a:pos x="634" y="10"/>
                </a:cxn>
                <a:cxn ang="0">
                  <a:pos x="644" y="10"/>
                </a:cxn>
                <a:cxn ang="0">
                  <a:pos x="653" y="15"/>
                </a:cxn>
                <a:cxn ang="0">
                  <a:pos x="653" y="29"/>
                </a:cxn>
                <a:cxn ang="0">
                  <a:pos x="615" y="102"/>
                </a:cxn>
                <a:cxn ang="0">
                  <a:pos x="567" y="199"/>
                </a:cxn>
                <a:cxn ang="0">
                  <a:pos x="539" y="261"/>
                </a:cxn>
                <a:cxn ang="0">
                  <a:pos x="501" y="358"/>
                </a:cxn>
                <a:cxn ang="0">
                  <a:pos x="472" y="450"/>
                </a:cxn>
                <a:cxn ang="0">
                  <a:pos x="453" y="557"/>
                </a:cxn>
                <a:cxn ang="0">
                  <a:pos x="420" y="687"/>
                </a:cxn>
                <a:cxn ang="0">
                  <a:pos x="405" y="726"/>
                </a:cxn>
                <a:cxn ang="0">
                  <a:pos x="396" y="746"/>
                </a:cxn>
                <a:cxn ang="0">
                  <a:pos x="386" y="746"/>
                </a:cxn>
                <a:cxn ang="0">
                  <a:pos x="372" y="746"/>
                </a:cxn>
                <a:cxn ang="0">
                  <a:pos x="363" y="731"/>
                </a:cxn>
                <a:cxn ang="0">
                  <a:pos x="367" y="687"/>
                </a:cxn>
                <a:cxn ang="0">
                  <a:pos x="391" y="586"/>
                </a:cxn>
                <a:cxn ang="0">
                  <a:pos x="420" y="474"/>
                </a:cxn>
                <a:cxn ang="0">
                  <a:pos x="429" y="436"/>
                </a:cxn>
                <a:cxn ang="0">
                  <a:pos x="429" y="344"/>
                </a:cxn>
                <a:cxn ang="0">
                  <a:pos x="415" y="247"/>
                </a:cxn>
                <a:cxn ang="0">
                  <a:pos x="367" y="155"/>
                </a:cxn>
                <a:cxn ang="0">
                  <a:pos x="286" y="97"/>
                </a:cxn>
                <a:cxn ang="0">
                  <a:pos x="167" y="97"/>
                </a:cxn>
                <a:cxn ang="0">
                  <a:pos x="72" y="155"/>
                </a:cxn>
                <a:cxn ang="0">
                  <a:pos x="39" y="208"/>
                </a:cxn>
                <a:cxn ang="0">
                  <a:pos x="29" y="218"/>
                </a:cxn>
                <a:cxn ang="0">
                  <a:pos x="15" y="218"/>
                </a:cxn>
                <a:cxn ang="0">
                  <a:pos x="5" y="213"/>
                </a:cxn>
                <a:cxn ang="0">
                  <a:pos x="0" y="203"/>
                </a:cxn>
                <a:cxn ang="0">
                  <a:pos x="15" y="155"/>
                </a:cxn>
                <a:cxn ang="0">
                  <a:pos x="81" y="63"/>
                </a:cxn>
                <a:cxn ang="0">
                  <a:pos x="177" y="10"/>
                </a:cxn>
              </a:cxnLst>
              <a:rect l="0" t="0" r="r" b="b"/>
              <a:pathLst>
                <a:path w="653" h="746">
                  <a:moveTo>
                    <a:pt x="239" y="0"/>
                  </a:moveTo>
                  <a:lnTo>
                    <a:pt x="296" y="10"/>
                  </a:lnTo>
                  <a:lnTo>
                    <a:pt x="343" y="34"/>
                  </a:lnTo>
                  <a:lnTo>
                    <a:pt x="382" y="73"/>
                  </a:lnTo>
                  <a:lnTo>
                    <a:pt x="410" y="121"/>
                  </a:lnTo>
                  <a:lnTo>
                    <a:pt x="429" y="174"/>
                  </a:lnTo>
                  <a:lnTo>
                    <a:pt x="448" y="223"/>
                  </a:lnTo>
                  <a:lnTo>
                    <a:pt x="458" y="271"/>
                  </a:lnTo>
                  <a:lnTo>
                    <a:pt x="463" y="315"/>
                  </a:lnTo>
                  <a:lnTo>
                    <a:pt x="467" y="344"/>
                  </a:lnTo>
                  <a:lnTo>
                    <a:pt x="467" y="344"/>
                  </a:lnTo>
                  <a:lnTo>
                    <a:pt x="496" y="271"/>
                  </a:lnTo>
                  <a:lnTo>
                    <a:pt x="524" y="203"/>
                  </a:lnTo>
                  <a:lnTo>
                    <a:pt x="558" y="136"/>
                  </a:lnTo>
                  <a:lnTo>
                    <a:pt x="586" y="78"/>
                  </a:lnTo>
                  <a:lnTo>
                    <a:pt x="605" y="39"/>
                  </a:lnTo>
                  <a:lnTo>
                    <a:pt x="620" y="15"/>
                  </a:lnTo>
                  <a:lnTo>
                    <a:pt x="625" y="10"/>
                  </a:lnTo>
                  <a:lnTo>
                    <a:pt x="629" y="10"/>
                  </a:lnTo>
                  <a:lnTo>
                    <a:pt x="634" y="10"/>
                  </a:lnTo>
                  <a:lnTo>
                    <a:pt x="639" y="10"/>
                  </a:lnTo>
                  <a:lnTo>
                    <a:pt x="644" y="10"/>
                  </a:lnTo>
                  <a:lnTo>
                    <a:pt x="648" y="10"/>
                  </a:lnTo>
                  <a:lnTo>
                    <a:pt x="653" y="15"/>
                  </a:lnTo>
                  <a:lnTo>
                    <a:pt x="653" y="24"/>
                  </a:lnTo>
                  <a:lnTo>
                    <a:pt x="653" y="29"/>
                  </a:lnTo>
                  <a:lnTo>
                    <a:pt x="648" y="39"/>
                  </a:lnTo>
                  <a:lnTo>
                    <a:pt x="615" y="102"/>
                  </a:lnTo>
                  <a:lnTo>
                    <a:pt x="586" y="155"/>
                  </a:lnTo>
                  <a:lnTo>
                    <a:pt x="567" y="199"/>
                  </a:lnTo>
                  <a:lnTo>
                    <a:pt x="553" y="228"/>
                  </a:lnTo>
                  <a:lnTo>
                    <a:pt x="539" y="261"/>
                  </a:lnTo>
                  <a:lnTo>
                    <a:pt x="520" y="310"/>
                  </a:lnTo>
                  <a:lnTo>
                    <a:pt x="501" y="358"/>
                  </a:lnTo>
                  <a:lnTo>
                    <a:pt x="486" y="407"/>
                  </a:lnTo>
                  <a:lnTo>
                    <a:pt x="472" y="450"/>
                  </a:lnTo>
                  <a:lnTo>
                    <a:pt x="463" y="479"/>
                  </a:lnTo>
                  <a:lnTo>
                    <a:pt x="453" y="557"/>
                  </a:lnTo>
                  <a:lnTo>
                    <a:pt x="434" y="634"/>
                  </a:lnTo>
                  <a:lnTo>
                    <a:pt x="420" y="687"/>
                  </a:lnTo>
                  <a:lnTo>
                    <a:pt x="410" y="712"/>
                  </a:lnTo>
                  <a:lnTo>
                    <a:pt x="405" y="726"/>
                  </a:lnTo>
                  <a:lnTo>
                    <a:pt x="401" y="736"/>
                  </a:lnTo>
                  <a:lnTo>
                    <a:pt x="396" y="746"/>
                  </a:lnTo>
                  <a:lnTo>
                    <a:pt x="391" y="746"/>
                  </a:lnTo>
                  <a:lnTo>
                    <a:pt x="386" y="746"/>
                  </a:lnTo>
                  <a:lnTo>
                    <a:pt x="382" y="746"/>
                  </a:lnTo>
                  <a:lnTo>
                    <a:pt x="372" y="746"/>
                  </a:lnTo>
                  <a:lnTo>
                    <a:pt x="367" y="741"/>
                  </a:lnTo>
                  <a:lnTo>
                    <a:pt x="363" y="731"/>
                  </a:lnTo>
                  <a:lnTo>
                    <a:pt x="363" y="721"/>
                  </a:lnTo>
                  <a:lnTo>
                    <a:pt x="367" y="687"/>
                  </a:lnTo>
                  <a:lnTo>
                    <a:pt x="377" y="644"/>
                  </a:lnTo>
                  <a:lnTo>
                    <a:pt x="391" y="586"/>
                  </a:lnTo>
                  <a:lnTo>
                    <a:pt x="405" y="528"/>
                  </a:lnTo>
                  <a:lnTo>
                    <a:pt x="420" y="474"/>
                  </a:lnTo>
                  <a:lnTo>
                    <a:pt x="424" y="460"/>
                  </a:lnTo>
                  <a:lnTo>
                    <a:pt x="429" y="436"/>
                  </a:lnTo>
                  <a:lnTo>
                    <a:pt x="429" y="392"/>
                  </a:lnTo>
                  <a:lnTo>
                    <a:pt x="429" y="344"/>
                  </a:lnTo>
                  <a:lnTo>
                    <a:pt x="424" y="295"/>
                  </a:lnTo>
                  <a:lnTo>
                    <a:pt x="415" y="247"/>
                  </a:lnTo>
                  <a:lnTo>
                    <a:pt x="396" y="199"/>
                  </a:lnTo>
                  <a:lnTo>
                    <a:pt x="367" y="155"/>
                  </a:lnTo>
                  <a:lnTo>
                    <a:pt x="334" y="121"/>
                  </a:lnTo>
                  <a:lnTo>
                    <a:pt x="286" y="97"/>
                  </a:lnTo>
                  <a:lnTo>
                    <a:pt x="224" y="92"/>
                  </a:lnTo>
                  <a:lnTo>
                    <a:pt x="167" y="97"/>
                  </a:lnTo>
                  <a:lnTo>
                    <a:pt x="115" y="121"/>
                  </a:lnTo>
                  <a:lnTo>
                    <a:pt x="72" y="155"/>
                  </a:lnTo>
                  <a:lnTo>
                    <a:pt x="43" y="199"/>
                  </a:lnTo>
                  <a:lnTo>
                    <a:pt x="39" y="208"/>
                  </a:lnTo>
                  <a:lnTo>
                    <a:pt x="34" y="213"/>
                  </a:lnTo>
                  <a:lnTo>
                    <a:pt x="29" y="218"/>
                  </a:lnTo>
                  <a:lnTo>
                    <a:pt x="20" y="218"/>
                  </a:lnTo>
                  <a:lnTo>
                    <a:pt x="15" y="218"/>
                  </a:lnTo>
                  <a:lnTo>
                    <a:pt x="10" y="218"/>
                  </a:lnTo>
                  <a:lnTo>
                    <a:pt x="5" y="213"/>
                  </a:lnTo>
                  <a:lnTo>
                    <a:pt x="0" y="213"/>
                  </a:lnTo>
                  <a:lnTo>
                    <a:pt x="0" y="203"/>
                  </a:lnTo>
                  <a:lnTo>
                    <a:pt x="5" y="189"/>
                  </a:lnTo>
                  <a:lnTo>
                    <a:pt x="15" y="155"/>
                  </a:lnTo>
                  <a:lnTo>
                    <a:pt x="43" y="111"/>
                  </a:lnTo>
                  <a:lnTo>
                    <a:pt x="81" y="63"/>
                  </a:lnTo>
                  <a:lnTo>
                    <a:pt x="124" y="34"/>
                  </a:lnTo>
                  <a:lnTo>
                    <a:pt x="177" y="10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80" name="Freeform 164"/>
            <p:cNvSpPr>
              <a:spLocks/>
            </p:cNvSpPr>
            <p:nvPr/>
          </p:nvSpPr>
          <p:spPr bwMode="auto">
            <a:xfrm>
              <a:off x="5108" y="4023"/>
              <a:ext cx="324" cy="527"/>
            </a:xfrm>
            <a:custGeom>
              <a:avLst/>
              <a:gdLst/>
              <a:ahLst/>
              <a:cxnLst>
                <a:cxn ang="0">
                  <a:pos x="172" y="0"/>
                </a:cxn>
                <a:cxn ang="0">
                  <a:pos x="191" y="0"/>
                </a:cxn>
                <a:cxn ang="0">
                  <a:pos x="200" y="0"/>
                </a:cxn>
                <a:cxn ang="0">
                  <a:pos x="200" y="9"/>
                </a:cxn>
                <a:cxn ang="0">
                  <a:pos x="205" y="24"/>
                </a:cxn>
                <a:cxn ang="0">
                  <a:pos x="205" y="24"/>
                </a:cxn>
                <a:cxn ang="0">
                  <a:pos x="205" y="460"/>
                </a:cxn>
                <a:cxn ang="0">
                  <a:pos x="205" y="474"/>
                </a:cxn>
                <a:cxn ang="0">
                  <a:pos x="215" y="484"/>
                </a:cxn>
                <a:cxn ang="0">
                  <a:pos x="239" y="494"/>
                </a:cxn>
                <a:cxn ang="0">
                  <a:pos x="286" y="494"/>
                </a:cxn>
                <a:cxn ang="0">
                  <a:pos x="324" y="494"/>
                </a:cxn>
                <a:cxn ang="0">
                  <a:pos x="324" y="527"/>
                </a:cxn>
                <a:cxn ang="0">
                  <a:pos x="248" y="527"/>
                </a:cxn>
                <a:cxn ang="0">
                  <a:pos x="167" y="527"/>
                </a:cxn>
                <a:cxn ang="0">
                  <a:pos x="115" y="527"/>
                </a:cxn>
                <a:cxn ang="0">
                  <a:pos x="58" y="527"/>
                </a:cxn>
                <a:cxn ang="0">
                  <a:pos x="5" y="527"/>
                </a:cxn>
                <a:cxn ang="0">
                  <a:pos x="5" y="494"/>
                </a:cxn>
                <a:cxn ang="0">
                  <a:pos x="48" y="494"/>
                </a:cxn>
                <a:cxn ang="0">
                  <a:pos x="96" y="494"/>
                </a:cxn>
                <a:cxn ang="0">
                  <a:pos x="119" y="484"/>
                </a:cxn>
                <a:cxn ang="0">
                  <a:pos x="129" y="474"/>
                </a:cxn>
                <a:cxn ang="0">
                  <a:pos x="129" y="460"/>
                </a:cxn>
                <a:cxn ang="0">
                  <a:pos x="129" y="63"/>
                </a:cxn>
                <a:cxn ang="0">
                  <a:pos x="86" y="77"/>
                </a:cxn>
                <a:cxn ang="0">
                  <a:pos x="43" y="82"/>
                </a:cxn>
                <a:cxn ang="0">
                  <a:pos x="15" y="82"/>
                </a:cxn>
                <a:cxn ang="0">
                  <a:pos x="0" y="82"/>
                </a:cxn>
                <a:cxn ang="0">
                  <a:pos x="0" y="48"/>
                </a:cxn>
                <a:cxn ang="0">
                  <a:pos x="15" y="48"/>
                </a:cxn>
                <a:cxn ang="0">
                  <a:pos x="38" y="48"/>
                </a:cxn>
                <a:cxn ang="0">
                  <a:pos x="77" y="43"/>
                </a:cxn>
                <a:cxn ang="0">
                  <a:pos x="129" y="29"/>
                </a:cxn>
                <a:cxn ang="0">
                  <a:pos x="172" y="0"/>
                </a:cxn>
              </a:cxnLst>
              <a:rect l="0" t="0" r="r" b="b"/>
              <a:pathLst>
                <a:path w="324" h="527">
                  <a:moveTo>
                    <a:pt x="172" y="0"/>
                  </a:moveTo>
                  <a:lnTo>
                    <a:pt x="191" y="0"/>
                  </a:lnTo>
                  <a:lnTo>
                    <a:pt x="200" y="0"/>
                  </a:lnTo>
                  <a:lnTo>
                    <a:pt x="200" y="9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460"/>
                  </a:lnTo>
                  <a:lnTo>
                    <a:pt x="205" y="474"/>
                  </a:lnTo>
                  <a:lnTo>
                    <a:pt x="215" y="484"/>
                  </a:lnTo>
                  <a:lnTo>
                    <a:pt x="239" y="494"/>
                  </a:lnTo>
                  <a:lnTo>
                    <a:pt x="286" y="494"/>
                  </a:lnTo>
                  <a:lnTo>
                    <a:pt x="324" y="494"/>
                  </a:lnTo>
                  <a:lnTo>
                    <a:pt x="324" y="527"/>
                  </a:lnTo>
                  <a:lnTo>
                    <a:pt x="248" y="527"/>
                  </a:lnTo>
                  <a:lnTo>
                    <a:pt x="167" y="527"/>
                  </a:lnTo>
                  <a:lnTo>
                    <a:pt x="115" y="527"/>
                  </a:lnTo>
                  <a:lnTo>
                    <a:pt x="58" y="527"/>
                  </a:lnTo>
                  <a:lnTo>
                    <a:pt x="5" y="527"/>
                  </a:lnTo>
                  <a:lnTo>
                    <a:pt x="5" y="494"/>
                  </a:lnTo>
                  <a:lnTo>
                    <a:pt x="48" y="494"/>
                  </a:lnTo>
                  <a:lnTo>
                    <a:pt x="96" y="494"/>
                  </a:lnTo>
                  <a:lnTo>
                    <a:pt x="119" y="484"/>
                  </a:lnTo>
                  <a:lnTo>
                    <a:pt x="129" y="474"/>
                  </a:lnTo>
                  <a:lnTo>
                    <a:pt x="129" y="460"/>
                  </a:lnTo>
                  <a:lnTo>
                    <a:pt x="129" y="63"/>
                  </a:lnTo>
                  <a:lnTo>
                    <a:pt x="86" y="77"/>
                  </a:lnTo>
                  <a:lnTo>
                    <a:pt x="43" y="82"/>
                  </a:lnTo>
                  <a:lnTo>
                    <a:pt x="15" y="82"/>
                  </a:lnTo>
                  <a:lnTo>
                    <a:pt x="0" y="82"/>
                  </a:lnTo>
                  <a:lnTo>
                    <a:pt x="0" y="48"/>
                  </a:lnTo>
                  <a:lnTo>
                    <a:pt x="15" y="48"/>
                  </a:lnTo>
                  <a:lnTo>
                    <a:pt x="38" y="48"/>
                  </a:lnTo>
                  <a:lnTo>
                    <a:pt x="77" y="43"/>
                  </a:lnTo>
                  <a:lnTo>
                    <a:pt x="129" y="29"/>
                  </a:lnTo>
                  <a:lnTo>
                    <a:pt x="1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81" name="Freeform 165"/>
            <p:cNvSpPr>
              <a:spLocks noEditPoints="1"/>
            </p:cNvSpPr>
            <p:nvPr/>
          </p:nvSpPr>
          <p:spPr bwMode="auto">
            <a:xfrm>
              <a:off x="5732" y="3902"/>
              <a:ext cx="134" cy="716"/>
            </a:xfrm>
            <a:custGeom>
              <a:avLst/>
              <a:gdLst/>
              <a:ahLst/>
              <a:cxnLst>
                <a:cxn ang="0">
                  <a:pos x="96" y="368"/>
                </a:cxn>
                <a:cxn ang="0">
                  <a:pos x="124" y="426"/>
                </a:cxn>
                <a:cxn ang="0">
                  <a:pos x="134" y="484"/>
                </a:cxn>
                <a:cxn ang="0">
                  <a:pos x="110" y="605"/>
                </a:cxn>
                <a:cxn ang="0">
                  <a:pos x="62" y="687"/>
                </a:cxn>
                <a:cxn ang="0">
                  <a:pos x="29" y="716"/>
                </a:cxn>
                <a:cxn ang="0">
                  <a:pos x="15" y="707"/>
                </a:cxn>
                <a:cxn ang="0">
                  <a:pos x="15" y="697"/>
                </a:cxn>
                <a:cxn ang="0">
                  <a:pos x="24" y="682"/>
                </a:cxn>
                <a:cxn ang="0">
                  <a:pos x="91" y="561"/>
                </a:cxn>
                <a:cxn ang="0">
                  <a:pos x="96" y="484"/>
                </a:cxn>
                <a:cxn ang="0">
                  <a:pos x="77" y="494"/>
                </a:cxn>
                <a:cxn ang="0">
                  <a:pos x="48" y="494"/>
                </a:cxn>
                <a:cxn ang="0">
                  <a:pos x="19" y="479"/>
                </a:cxn>
                <a:cxn ang="0">
                  <a:pos x="5" y="455"/>
                </a:cxn>
                <a:cxn ang="0">
                  <a:pos x="0" y="426"/>
                </a:cxn>
                <a:cxn ang="0">
                  <a:pos x="5" y="402"/>
                </a:cxn>
                <a:cxn ang="0">
                  <a:pos x="19" y="377"/>
                </a:cxn>
                <a:cxn ang="0">
                  <a:pos x="48" y="363"/>
                </a:cxn>
                <a:cxn ang="0">
                  <a:pos x="62" y="0"/>
                </a:cxn>
                <a:cxn ang="0">
                  <a:pos x="96" y="9"/>
                </a:cxn>
                <a:cxn ang="0">
                  <a:pos x="119" y="29"/>
                </a:cxn>
                <a:cxn ang="0">
                  <a:pos x="129" y="68"/>
                </a:cxn>
                <a:cxn ang="0">
                  <a:pos x="119" y="97"/>
                </a:cxn>
                <a:cxn ang="0">
                  <a:pos x="100" y="121"/>
                </a:cxn>
                <a:cxn ang="0">
                  <a:pos x="62" y="130"/>
                </a:cxn>
                <a:cxn ang="0">
                  <a:pos x="34" y="121"/>
                </a:cxn>
                <a:cxn ang="0">
                  <a:pos x="10" y="101"/>
                </a:cxn>
                <a:cxn ang="0">
                  <a:pos x="0" y="68"/>
                </a:cxn>
                <a:cxn ang="0">
                  <a:pos x="5" y="34"/>
                </a:cxn>
                <a:cxn ang="0">
                  <a:pos x="29" y="9"/>
                </a:cxn>
                <a:cxn ang="0">
                  <a:pos x="62" y="0"/>
                </a:cxn>
              </a:cxnLst>
              <a:rect l="0" t="0" r="r" b="b"/>
              <a:pathLst>
                <a:path w="134" h="716">
                  <a:moveTo>
                    <a:pt x="62" y="363"/>
                  </a:moveTo>
                  <a:lnTo>
                    <a:pt x="96" y="368"/>
                  </a:lnTo>
                  <a:lnTo>
                    <a:pt x="115" y="392"/>
                  </a:lnTo>
                  <a:lnTo>
                    <a:pt x="124" y="426"/>
                  </a:lnTo>
                  <a:lnTo>
                    <a:pt x="129" y="455"/>
                  </a:lnTo>
                  <a:lnTo>
                    <a:pt x="134" y="484"/>
                  </a:lnTo>
                  <a:lnTo>
                    <a:pt x="124" y="547"/>
                  </a:lnTo>
                  <a:lnTo>
                    <a:pt x="110" y="605"/>
                  </a:lnTo>
                  <a:lnTo>
                    <a:pt x="86" y="653"/>
                  </a:lnTo>
                  <a:lnTo>
                    <a:pt x="62" y="687"/>
                  </a:lnTo>
                  <a:lnTo>
                    <a:pt x="43" y="707"/>
                  </a:lnTo>
                  <a:lnTo>
                    <a:pt x="29" y="716"/>
                  </a:lnTo>
                  <a:lnTo>
                    <a:pt x="24" y="711"/>
                  </a:lnTo>
                  <a:lnTo>
                    <a:pt x="15" y="707"/>
                  </a:lnTo>
                  <a:lnTo>
                    <a:pt x="15" y="702"/>
                  </a:lnTo>
                  <a:lnTo>
                    <a:pt x="15" y="697"/>
                  </a:lnTo>
                  <a:lnTo>
                    <a:pt x="19" y="692"/>
                  </a:lnTo>
                  <a:lnTo>
                    <a:pt x="24" y="682"/>
                  </a:lnTo>
                  <a:lnTo>
                    <a:pt x="62" y="624"/>
                  </a:lnTo>
                  <a:lnTo>
                    <a:pt x="91" y="561"/>
                  </a:lnTo>
                  <a:lnTo>
                    <a:pt x="100" y="484"/>
                  </a:lnTo>
                  <a:lnTo>
                    <a:pt x="96" y="484"/>
                  </a:lnTo>
                  <a:lnTo>
                    <a:pt x="91" y="489"/>
                  </a:lnTo>
                  <a:lnTo>
                    <a:pt x="77" y="494"/>
                  </a:lnTo>
                  <a:lnTo>
                    <a:pt x="62" y="494"/>
                  </a:lnTo>
                  <a:lnTo>
                    <a:pt x="48" y="494"/>
                  </a:lnTo>
                  <a:lnTo>
                    <a:pt x="34" y="484"/>
                  </a:lnTo>
                  <a:lnTo>
                    <a:pt x="19" y="479"/>
                  </a:lnTo>
                  <a:lnTo>
                    <a:pt x="10" y="469"/>
                  </a:lnTo>
                  <a:lnTo>
                    <a:pt x="5" y="455"/>
                  </a:lnTo>
                  <a:lnTo>
                    <a:pt x="0" y="440"/>
                  </a:lnTo>
                  <a:lnTo>
                    <a:pt x="0" y="426"/>
                  </a:lnTo>
                  <a:lnTo>
                    <a:pt x="0" y="416"/>
                  </a:lnTo>
                  <a:lnTo>
                    <a:pt x="5" y="402"/>
                  </a:lnTo>
                  <a:lnTo>
                    <a:pt x="10" y="387"/>
                  </a:lnTo>
                  <a:lnTo>
                    <a:pt x="19" y="377"/>
                  </a:lnTo>
                  <a:lnTo>
                    <a:pt x="34" y="368"/>
                  </a:lnTo>
                  <a:lnTo>
                    <a:pt x="48" y="363"/>
                  </a:lnTo>
                  <a:lnTo>
                    <a:pt x="62" y="363"/>
                  </a:lnTo>
                  <a:close/>
                  <a:moveTo>
                    <a:pt x="62" y="0"/>
                  </a:moveTo>
                  <a:lnTo>
                    <a:pt x="81" y="0"/>
                  </a:lnTo>
                  <a:lnTo>
                    <a:pt x="96" y="9"/>
                  </a:lnTo>
                  <a:lnTo>
                    <a:pt x="110" y="19"/>
                  </a:lnTo>
                  <a:lnTo>
                    <a:pt x="119" y="29"/>
                  </a:lnTo>
                  <a:lnTo>
                    <a:pt x="129" y="48"/>
                  </a:lnTo>
                  <a:lnTo>
                    <a:pt x="129" y="68"/>
                  </a:lnTo>
                  <a:lnTo>
                    <a:pt x="129" y="82"/>
                  </a:lnTo>
                  <a:lnTo>
                    <a:pt x="119" y="97"/>
                  </a:lnTo>
                  <a:lnTo>
                    <a:pt x="110" y="111"/>
                  </a:lnTo>
                  <a:lnTo>
                    <a:pt x="100" y="121"/>
                  </a:lnTo>
                  <a:lnTo>
                    <a:pt x="81" y="130"/>
                  </a:lnTo>
                  <a:lnTo>
                    <a:pt x="62" y="130"/>
                  </a:lnTo>
                  <a:lnTo>
                    <a:pt x="48" y="130"/>
                  </a:lnTo>
                  <a:lnTo>
                    <a:pt x="34" y="121"/>
                  </a:lnTo>
                  <a:lnTo>
                    <a:pt x="19" y="111"/>
                  </a:lnTo>
                  <a:lnTo>
                    <a:pt x="10" y="101"/>
                  </a:lnTo>
                  <a:lnTo>
                    <a:pt x="0" y="82"/>
                  </a:lnTo>
                  <a:lnTo>
                    <a:pt x="0" y="68"/>
                  </a:lnTo>
                  <a:lnTo>
                    <a:pt x="0" y="48"/>
                  </a:lnTo>
                  <a:lnTo>
                    <a:pt x="5" y="34"/>
                  </a:lnTo>
                  <a:lnTo>
                    <a:pt x="15" y="19"/>
                  </a:lnTo>
                  <a:lnTo>
                    <a:pt x="29" y="9"/>
                  </a:lnTo>
                  <a:lnTo>
                    <a:pt x="48" y="0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82" name="Freeform 166"/>
            <p:cNvSpPr>
              <a:spLocks/>
            </p:cNvSpPr>
            <p:nvPr/>
          </p:nvSpPr>
          <p:spPr bwMode="auto">
            <a:xfrm>
              <a:off x="6033" y="3892"/>
              <a:ext cx="657" cy="513"/>
            </a:xfrm>
            <a:custGeom>
              <a:avLst/>
              <a:gdLst/>
              <a:ahLst/>
              <a:cxnLst>
                <a:cxn ang="0">
                  <a:pos x="204" y="5"/>
                </a:cxn>
                <a:cxn ang="0">
                  <a:pos x="262" y="58"/>
                </a:cxn>
                <a:cxn ang="0">
                  <a:pos x="266" y="111"/>
                </a:cxn>
                <a:cxn ang="0">
                  <a:pos x="252" y="155"/>
                </a:cxn>
                <a:cxn ang="0">
                  <a:pos x="200" y="315"/>
                </a:cxn>
                <a:cxn ang="0">
                  <a:pos x="190" y="407"/>
                </a:cxn>
                <a:cxn ang="0">
                  <a:pos x="209" y="455"/>
                </a:cxn>
                <a:cxn ang="0">
                  <a:pos x="271" y="484"/>
                </a:cxn>
                <a:cxn ang="0">
                  <a:pos x="357" y="450"/>
                </a:cxn>
                <a:cxn ang="0">
                  <a:pos x="404" y="387"/>
                </a:cxn>
                <a:cxn ang="0">
                  <a:pos x="409" y="373"/>
                </a:cxn>
                <a:cxn ang="0">
                  <a:pos x="419" y="344"/>
                </a:cxn>
                <a:cxn ang="0">
                  <a:pos x="423" y="320"/>
                </a:cxn>
                <a:cxn ang="0">
                  <a:pos x="481" y="82"/>
                </a:cxn>
                <a:cxn ang="0">
                  <a:pos x="490" y="48"/>
                </a:cxn>
                <a:cxn ang="0">
                  <a:pos x="504" y="24"/>
                </a:cxn>
                <a:cxn ang="0">
                  <a:pos x="524" y="10"/>
                </a:cxn>
                <a:cxn ang="0">
                  <a:pos x="552" y="10"/>
                </a:cxn>
                <a:cxn ang="0">
                  <a:pos x="571" y="24"/>
                </a:cxn>
                <a:cxn ang="0">
                  <a:pos x="576" y="44"/>
                </a:cxn>
                <a:cxn ang="0">
                  <a:pos x="566" y="97"/>
                </a:cxn>
                <a:cxn ang="0">
                  <a:pos x="533" y="232"/>
                </a:cxn>
                <a:cxn ang="0">
                  <a:pos x="509" y="334"/>
                </a:cxn>
                <a:cxn ang="0">
                  <a:pos x="495" y="402"/>
                </a:cxn>
                <a:cxn ang="0">
                  <a:pos x="495" y="441"/>
                </a:cxn>
                <a:cxn ang="0">
                  <a:pos x="500" y="465"/>
                </a:cxn>
                <a:cxn ang="0">
                  <a:pos x="519" y="479"/>
                </a:cxn>
                <a:cxn ang="0">
                  <a:pos x="562" y="470"/>
                </a:cxn>
                <a:cxn ang="0">
                  <a:pos x="600" y="402"/>
                </a:cxn>
                <a:cxn ang="0">
                  <a:pos x="614" y="344"/>
                </a:cxn>
                <a:cxn ang="0">
                  <a:pos x="624" y="329"/>
                </a:cxn>
                <a:cxn ang="0">
                  <a:pos x="633" y="324"/>
                </a:cxn>
                <a:cxn ang="0">
                  <a:pos x="643" y="324"/>
                </a:cxn>
                <a:cxn ang="0">
                  <a:pos x="652" y="334"/>
                </a:cxn>
                <a:cxn ang="0">
                  <a:pos x="652" y="353"/>
                </a:cxn>
                <a:cxn ang="0">
                  <a:pos x="633" y="416"/>
                </a:cxn>
                <a:cxn ang="0">
                  <a:pos x="590" y="489"/>
                </a:cxn>
                <a:cxn ang="0">
                  <a:pos x="524" y="513"/>
                </a:cxn>
                <a:cxn ang="0">
                  <a:pos x="485" y="508"/>
                </a:cxn>
                <a:cxn ang="0">
                  <a:pos x="433" y="474"/>
                </a:cxn>
                <a:cxn ang="0">
                  <a:pos x="381" y="465"/>
                </a:cxn>
                <a:cxn ang="0">
                  <a:pos x="309" y="508"/>
                </a:cxn>
                <a:cxn ang="0">
                  <a:pos x="223" y="508"/>
                </a:cxn>
                <a:cxn ang="0">
                  <a:pos x="147" y="479"/>
                </a:cxn>
                <a:cxn ang="0">
                  <a:pos x="114" y="416"/>
                </a:cxn>
                <a:cxn ang="0">
                  <a:pos x="104" y="368"/>
                </a:cxn>
                <a:cxn ang="0">
                  <a:pos x="109" y="334"/>
                </a:cxn>
                <a:cxn ang="0">
                  <a:pos x="123" y="266"/>
                </a:cxn>
                <a:cxn ang="0">
                  <a:pos x="166" y="145"/>
                </a:cxn>
                <a:cxn ang="0">
                  <a:pos x="185" y="97"/>
                </a:cxn>
                <a:cxn ang="0">
                  <a:pos x="185" y="53"/>
                </a:cxn>
                <a:cxn ang="0">
                  <a:pos x="171" y="34"/>
                </a:cxn>
                <a:cxn ang="0">
                  <a:pos x="128" y="39"/>
                </a:cxn>
                <a:cxn ang="0">
                  <a:pos x="61" y="107"/>
                </a:cxn>
                <a:cxn ang="0">
                  <a:pos x="38" y="179"/>
                </a:cxn>
                <a:cxn ang="0">
                  <a:pos x="28" y="189"/>
                </a:cxn>
                <a:cxn ang="0">
                  <a:pos x="14" y="189"/>
                </a:cxn>
                <a:cxn ang="0">
                  <a:pos x="4" y="184"/>
                </a:cxn>
                <a:cxn ang="0">
                  <a:pos x="0" y="174"/>
                </a:cxn>
                <a:cxn ang="0">
                  <a:pos x="14" y="121"/>
                </a:cxn>
                <a:cxn ang="0">
                  <a:pos x="71" y="39"/>
                </a:cxn>
                <a:cxn ang="0">
                  <a:pos x="161" y="0"/>
                </a:cxn>
              </a:cxnLst>
              <a:rect l="0" t="0" r="r" b="b"/>
              <a:pathLst>
                <a:path w="657" h="513">
                  <a:moveTo>
                    <a:pt x="161" y="0"/>
                  </a:moveTo>
                  <a:lnTo>
                    <a:pt x="204" y="5"/>
                  </a:lnTo>
                  <a:lnTo>
                    <a:pt x="238" y="24"/>
                  </a:lnTo>
                  <a:lnTo>
                    <a:pt x="262" y="58"/>
                  </a:lnTo>
                  <a:lnTo>
                    <a:pt x="271" y="97"/>
                  </a:lnTo>
                  <a:lnTo>
                    <a:pt x="266" y="111"/>
                  </a:lnTo>
                  <a:lnTo>
                    <a:pt x="262" y="131"/>
                  </a:lnTo>
                  <a:lnTo>
                    <a:pt x="252" y="155"/>
                  </a:lnTo>
                  <a:lnTo>
                    <a:pt x="223" y="237"/>
                  </a:lnTo>
                  <a:lnTo>
                    <a:pt x="200" y="315"/>
                  </a:lnTo>
                  <a:lnTo>
                    <a:pt x="190" y="387"/>
                  </a:lnTo>
                  <a:lnTo>
                    <a:pt x="190" y="407"/>
                  </a:lnTo>
                  <a:lnTo>
                    <a:pt x="195" y="431"/>
                  </a:lnTo>
                  <a:lnTo>
                    <a:pt x="209" y="455"/>
                  </a:lnTo>
                  <a:lnTo>
                    <a:pt x="233" y="474"/>
                  </a:lnTo>
                  <a:lnTo>
                    <a:pt x="271" y="484"/>
                  </a:lnTo>
                  <a:lnTo>
                    <a:pt x="319" y="474"/>
                  </a:lnTo>
                  <a:lnTo>
                    <a:pt x="357" y="450"/>
                  </a:lnTo>
                  <a:lnTo>
                    <a:pt x="385" y="416"/>
                  </a:lnTo>
                  <a:lnTo>
                    <a:pt x="404" y="387"/>
                  </a:lnTo>
                  <a:lnTo>
                    <a:pt x="404" y="382"/>
                  </a:lnTo>
                  <a:lnTo>
                    <a:pt x="409" y="373"/>
                  </a:lnTo>
                  <a:lnTo>
                    <a:pt x="414" y="358"/>
                  </a:lnTo>
                  <a:lnTo>
                    <a:pt x="419" y="344"/>
                  </a:lnTo>
                  <a:lnTo>
                    <a:pt x="419" y="329"/>
                  </a:lnTo>
                  <a:lnTo>
                    <a:pt x="423" y="320"/>
                  </a:lnTo>
                  <a:lnTo>
                    <a:pt x="423" y="320"/>
                  </a:lnTo>
                  <a:lnTo>
                    <a:pt x="481" y="82"/>
                  </a:lnTo>
                  <a:lnTo>
                    <a:pt x="485" y="63"/>
                  </a:lnTo>
                  <a:lnTo>
                    <a:pt x="490" y="48"/>
                  </a:lnTo>
                  <a:lnTo>
                    <a:pt x="495" y="39"/>
                  </a:lnTo>
                  <a:lnTo>
                    <a:pt x="504" y="24"/>
                  </a:lnTo>
                  <a:lnTo>
                    <a:pt x="514" y="15"/>
                  </a:lnTo>
                  <a:lnTo>
                    <a:pt x="524" y="10"/>
                  </a:lnTo>
                  <a:lnTo>
                    <a:pt x="538" y="10"/>
                  </a:lnTo>
                  <a:lnTo>
                    <a:pt x="552" y="10"/>
                  </a:lnTo>
                  <a:lnTo>
                    <a:pt x="562" y="15"/>
                  </a:lnTo>
                  <a:lnTo>
                    <a:pt x="571" y="24"/>
                  </a:lnTo>
                  <a:lnTo>
                    <a:pt x="576" y="34"/>
                  </a:lnTo>
                  <a:lnTo>
                    <a:pt x="576" y="44"/>
                  </a:lnTo>
                  <a:lnTo>
                    <a:pt x="576" y="63"/>
                  </a:lnTo>
                  <a:lnTo>
                    <a:pt x="566" y="97"/>
                  </a:lnTo>
                  <a:lnTo>
                    <a:pt x="562" y="131"/>
                  </a:lnTo>
                  <a:lnTo>
                    <a:pt x="533" y="232"/>
                  </a:lnTo>
                  <a:lnTo>
                    <a:pt x="524" y="281"/>
                  </a:lnTo>
                  <a:lnTo>
                    <a:pt x="509" y="334"/>
                  </a:lnTo>
                  <a:lnTo>
                    <a:pt x="500" y="368"/>
                  </a:lnTo>
                  <a:lnTo>
                    <a:pt x="495" y="402"/>
                  </a:lnTo>
                  <a:lnTo>
                    <a:pt x="490" y="426"/>
                  </a:lnTo>
                  <a:lnTo>
                    <a:pt x="495" y="441"/>
                  </a:lnTo>
                  <a:lnTo>
                    <a:pt x="495" y="455"/>
                  </a:lnTo>
                  <a:lnTo>
                    <a:pt x="500" y="465"/>
                  </a:lnTo>
                  <a:lnTo>
                    <a:pt x="504" y="474"/>
                  </a:lnTo>
                  <a:lnTo>
                    <a:pt x="519" y="479"/>
                  </a:lnTo>
                  <a:lnTo>
                    <a:pt x="528" y="484"/>
                  </a:lnTo>
                  <a:lnTo>
                    <a:pt x="562" y="470"/>
                  </a:lnTo>
                  <a:lnTo>
                    <a:pt x="581" y="441"/>
                  </a:lnTo>
                  <a:lnTo>
                    <a:pt x="600" y="402"/>
                  </a:lnTo>
                  <a:lnTo>
                    <a:pt x="609" y="358"/>
                  </a:lnTo>
                  <a:lnTo>
                    <a:pt x="614" y="344"/>
                  </a:lnTo>
                  <a:lnTo>
                    <a:pt x="619" y="334"/>
                  </a:lnTo>
                  <a:lnTo>
                    <a:pt x="624" y="329"/>
                  </a:lnTo>
                  <a:lnTo>
                    <a:pt x="628" y="324"/>
                  </a:lnTo>
                  <a:lnTo>
                    <a:pt x="633" y="324"/>
                  </a:lnTo>
                  <a:lnTo>
                    <a:pt x="638" y="324"/>
                  </a:lnTo>
                  <a:lnTo>
                    <a:pt x="643" y="324"/>
                  </a:lnTo>
                  <a:lnTo>
                    <a:pt x="647" y="329"/>
                  </a:lnTo>
                  <a:lnTo>
                    <a:pt x="652" y="334"/>
                  </a:lnTo>
                  <a:lnTo>
                    <a:pt x="657" y="339"/>
                  </a:lnTo>
                  <a:lnTo>
                    <a:pt x="652" y="353"/>
                  </a:lnTo>
                  <a:lnTo>
                    <a:pt x="643" y="382"/>
                  </a:lnTo>
                  <a:lnTo>
                    <a:pt x="633" y="416"/>
                  </a:lnTo>
                  <a:lnTo>
                    <a:pt x="614" y="455"/>
                  </a:lnTo>
                  <a:lnTo>
                    <a:pt x="590" y="489"/>
                  </a:lnTo>
                  <a:lnTo>
                    <a:pt x="562" y="508"/>
                  </a:lnTo>
                  <a:lnTo>
                    <a:pt x="524" y="513"/>
                  </a:lnTo>
                  <a:lnTo>
                    <a:pt x="509" y="513"/>
                  </a:lnTo>
                  <a:lnTo>
                    <a:pt x="485" y="508"/>
                  </a:lnTo>
                  <a:lnTo>
                    <a:pt x="457" y="499"/>
                  </a:lnTo>
                  <a:lnTo>
                    <a:pt x="433" y="474"/>
                  </a:lnTo>
                  <a:lnTo>
                    <a:pt x="414" y="441"/>
                  </a:lnTo>
                  <a:lnTo>
                    <a:pt x="381" y="465"/>
                  </a:lnTo>
                  <a:lnTo>
                    <a:pt x="352" y="489"/>
                  </a:lnTo>
                  <a:lnTo>
                    <a:pt x="309" y="508"/>
                  </a:lnTo>
                  <a:lnTo>
                    <a:pt x="266" y="513"/>
                  </a:lnTo>
                  <a:lnTo>
                    <a:pt x="223" y="508"/>
                  </a:lnTo>
                  <a:lnTo>
                    <a:pt x="185" y="499"/>
                  </a:lnTo>
                  <a:lnTo>
                    <a:pt x="147" y="479"/>
                  </a:lnTo>
                  <a:lnTo>
                    <a:pt x="123" y="450"/>
                  </a:lnTo>
                  <a:lnTo>
                    <a:pt x="114" y="416"/>
                  </a:lnTo>
                  <a:lnTo>
                    <a:pt x="109" y="387"/>
                  </a:lnTo>
                  <a:lnTo>
                    <a:pt x="104" y="368"/>
                  </a:lnTo>
                  <a:lnTo>
                    <a:pt x="104" y="353"/>
                  </a:lnTo>
                  <a:lnTo>
                    <a:pt x="109" y="334"/>
                  </a:lnTo>
                  <a:lnTo>
                    <a:pt x="114" y="305"/>
                  </a:lnTo>
                  <a:lnTo>
                    <a:pt x="123" y="266"/>
                  </a:lnTo>
                  <a:lnTo>
                    <a:pt x="142" y="218"/>
                  </a:lnTo>
                  <a:lnTo>
                    <a:pt x="166" y="145"/>
                  </a:lnTo>
                  <a:lnTo>
                    <a:pt x="176" y="121"/>
                  </a:lnTo>
                  <a:lnTo>
                    <a:pt x="185" y="97"/>
                  </a:lnTo>
                  <a:lnTo>
                    <a:pt x="185" y="73"/>
                  </a:lnTo>
                  <a:lnTo>
                    <a:pt x="185" y="53"/>
                  </a:lnTo>
                  <a:lnTo>
                    <a:pt x="181" y="39"/>
                  </a:lnTo>
                  <a:lnTo>
                    <a:pt x="171" y="34"/>
                  </a:lnTo>
                  <a:lnTo>
                    <a:pt x="157" y="29"/>
                  </a:lnTo>
                  <a:lnTo>
                    <a:pt x="128" y="39"/>
                  </a:lnTo>
                  <a:lnTo>
                    <a:pt x="95" y="63"/>
                  </a:lnTo>
                  <a:lnTo>
                    <a:pt x="61" y="107"/>
                  </a:lnTo>
                  <a:lnTo>
                    <a:pt x="38" y="170"/>
                  </a:lnTo>
                  <a:lnTo>
                    <a:pt x="38" y="179"/>
                  </a:lnTo>
                  <a:lnTo>
                    <a:pt x="33" y="184"/>
                  </a:lnTo>
                  <a:lnTo>
                    <a:pt x="28" y="189"/>
                  </a:lnTo>
                  <a:lnTo>
                    <a:pt x="19" y="189"/>
                  </a:lnTo>
                  <a:lnTo>
                    <a:pt x="14" y="189"/>
                  </a:lnTo>
                  <a:lnTo>
                    <a:pt x="9" y="189"/>
                  </a:lnTo>
                  <a:lnTo>
                    <a:pt x="4" y="184"/>
                  </a:lnTo>
                  <a:lnTo>
                    <a:pt x="0" y="179"/>
                  </a:lnTo>
                  <a:lnTo>
                    <a:pt x="0" y="174"/>
                  </a:lnTo>
                  <a:lnTo>
                    <a:pt x="4" y="155"/>
                  </a:lnTo>
                  <a:lnTo>
                    <a:pt x="14" y="121"/>
                  </a:lnTo>
                  <a:lnTo>
                    <a:pt x="38" y="78"/>
                  </a:lnTo>
                  <a:lnTo>
                    <a:pt x="71" y="39"/>
                  </a:lnTo>
                  <a:lnTo>
                    <a:pt x="114" y="10"/>
                  </a:lnTo>
                  <a:lnTo>
                    <a:pt x="1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83" name="Freeform 167"/>
            <p:cNvSpPr>
              <a:spLocks/>
            </p:cNvSpPr>
            <p:nvPr/>
          </p:nvSpPr>
          <p:spPr bwMode="auto">
            <a:xfrm>
              <a:off x="6804" y="4018"/>
              <a:ext cx="658" cy="668"/>
            </a:xfrm>
            <a:custGeom>
              <a:avLst/>
              <a:gdLst/>
              <a:ahLst/>
              <a:cxnLst>
                <a:cxn ang="0">
                  <a:pos x="329" y="0"/>
                </a:cxn>
                <a:cxn ang="0">
                  <a:pos x="338" y="5"/>
                </a:cxn>
                <a:cxn ang="0">
                  <a:pos x="343" y="10"/>
                </a:cxn>
                <a:cxn ang="0">
                  <a:pos x="348" y="14"/>
                </a:cxn>
                <a:cxn ang="0">
                  <a:pos x="353" y="19"/>
                </a:cxn>
                <a:cxn ang="0">
                  <a:pos x="353" y="29"/>
                </a:cxn>
                <a:cxn ang="0">
                  <a:pos x="353" y="34"/>
                </a:cxn>
                <a:cxn ang="0">
                  <a:pos x="353" y="315"/>
                </a:cxn>
                <a:cxn ang="0">
                  <a:pos x="624" y="315"/>
                </a:cxn>
                <a:cxn ang="0">
                  <a:pos x="629" y="315"/>
                </a:cxn>
                <a:cxn ang="0">
                  <a:pos x="639" y="315"/>
                </a:cxn>
                <a:cxn ang="0">
                  <a:pos x="643" y="315"/>
                </a:cxn>
                <a:cxn ang="0">
                  <a:pos x="653" y="319"/>
                </a:cxn>
                <a:cxn ang="0">
                  <a:pos x="658" y="324"/>
                </a:cxn>
                <a:cxn ang="0">
                  <a:pos x="658" y="334"/>
                </a:cxn>
                <a:cxn ang="0">
                  <a:pos x="658" y="344"/>
                </a:cxn>
                <a:cxn ang="0">
                  <a:pos x="653" y="353"/>
                </a:cxn>
                <a:cxn ang="0">
                  <a:pos x="643" y="353"/>
                </a:cxn>
                <a:cxn ang="0">
                  <a:pos x="639" y="358"/>
                </a:cxn>
                <a:cxn ang="0">
                  <a:pos x="629" y="358"/>
                </a:cxn>
                <a:cxn ang="0">
                  <a:pos x="624" y="358"/>
                </a:cxn>
                <a:cxn ang="0">
                  <a:pos x="353" y="358"/>
                </a:cxn>
                <a:cxn ang="0">
                  <a:pos x="353" y="634"/>
                </a:cxn>
                <a:cxn ang="0">
                  <a:pos x="353" y="639"/>
                </a:cxn>
                <a:cxn ang="0">
                  <a:pos x="353" y="649"/>
                </a:cxn>
                <a:cxn ang="0">
                  <a:pos x="348" y="653"/>
                </a:cxn>
                <a:cxn ang="0">
                  <a:pos x="343" y="663"/>
                </a:cxn>
                <a:cxn ang="0">
                  <a:pos x="338" y="663"/>
                </a:cxn>
                <a:cxn ang="0">
                  <a:pos x="329" y="668"/>
                </a:cxn>
                <a:cxn ang="0">
                  <a:pos x="319" y="663"/>
                </a:cxn>
                <a:cxn ang="0">
                  <a:pos x="315" y="663"/>
                </a:cxn>
                <a:cxn ang="0">
                  <a:pos x="310" y="653"/>
                </a:cxn>
                <a:cxn ang="0">
                  <a:pos x="310" y="649"/>
                </a:cxn>
                <a:cxn ang="0">
                  <a:pos x="305" y="639"/>
                </a:cxn>
                <a:cxn ang="0">
                  <a:pos x="305" y="634"/>
                </a:cxn>
                <a:cxn ang="0">
                  <a:pos x="305" y="358"/>
                </a:cxn>
                <a:cxn ang="0">
                  <a:pos x="34" y="358"/>
                </a:cxn>
                <a:cxn ang="0">
                  <a:pos x="29" y="358"/>
                </a:cxn>
                <a:cxn ang="0">
                  <a:pos x="19" y="358"/>
                </a:cxn>
                <a:cxn ang="0">
                  <a:pos x="15" y="353"/>
                </a:cxn>
                <a:cxn ang="0">
                  <a:pos x="10" y="353"/>
                </a:cxn>
                <a:cxn ang="0">
                  <a:pos x="5" y="344"/>
                </a:cxn>
                <a:cxn ang="0">
                  <a:pos x="0" y="334"/>
                </a:cxn>
                <a:cxn ang="0">
                  <a:pos x="5" y="324"/>
                </a:cxn>
                <a:cxn ang="0">
                  <a:pos x="10" y="319"/>
                </a:cxn>
                <a:cxn ang="0">
                  <a:pos x="15" y="315"/>
                </a:cxn>
                <a:cxn ang="0">
                  <a:pos x="19" y="315"/>
                </a:cxn>
                <a:cxn ang="0">
                  <a:pos x="29" y="315"/>
                </a:cxn>
                <a:cxn ang="0">
                  <a:pos x="34" y="315"/>
                </a:cxn>
                <a:cxn ang="0">
                  <a:pos x="305" y="315"/>
                </a:cxn>
                <a:cxn ang="0">
                  <a:pos x="305" y="34"/>
                </a:cxn>
                <a:cxn ang="0">
                  <a:pos x="305" y="29"/>
                </a:cxn>
                <a:cxn ang="0">
                  <a:pos x="310" y="19"/>
                </a:cxn>
                <a:cxn ang="0">
                  <a:pos x="310" y="14"/>
                </a:cxn>
                <a:cxn ang="0">
                  <a:pos x="315" y="10"/>
                </a:cxn>
                <a:cxn ang="0">
                  <a:pos x="319" y="5"/>
                </a:cxn>
                <a:cxn ang="0">
                  <a:pos x="329" y="0"/>
                </a:cxn>
              </a:cxnLst>
              <a:rect l="0" t="0" r="r" b="b"/>
              <a:pathLst>
                <a:path w="658" h="668">
                  <a:moveTo>
                    <a:pt x="329" y="0"/>
                  </a:moveTo>
                  <a:lnTo>
                    <a:pt x="338" y="5"/>
                  </a:lnTo>
                  <a:lnTo>
                    <a:pt x="343" y="10"/>
                  </a:lnTo>
                  <a:lnTo>
                    <a:pt x="348" y="14"/>
                  </a:lnTo>
                  <a:lnTo>
                    <a:pt x="353" y="19"/>
                  </a:lnTo>
                  <a:lnTo>
                    <a:pt x="353" y="29"/>
                  </a:lnTo>
                  <a:lnTo>
                    <a:pt x="353" y="34"/>
                  </a:lnTo>
                  <a:lnTo>
                    <a:pt x="353" y="315"/>
                  </a:lnTo>
                  <a:lnTo>
                    <a:pt x="624" y="315"/>
                  </a:lnTo>
                  <a:lnTo>
                    <a:pt x="629" y="315"/>
                  </a:lnTo>
                  <a:lnTo>
                    <a:pt x="639" y="315"/>
                  </a:lnTo>
                  <a:lnTo>
                    <a:pt x="643" y="315"/>
                  </a:lnTo>
                  <a:lnTo>
                    <a:pt x="653" y="319"/>
                  </a:lnTo>
                  <a:lnTo>
                    <a:pt x="658" y="324"/>
                  </a:lnTo>
                  <a:lnTo>
                    <a:pt x="658" y="334"/>
                  </a:lnTo>
                  <a:lnTo>
                    <a:pt x="658" y="344"/>
                  </a:lnTo>
                  <a:lnTo>
                    <a:pt x="653" y="353"/>
                  </a:lnTo>
                  <a:lnTo>
                    <a:pt x="643" y="353"/>
                  </a:lnTo>
                  <a:lnTo>
                    <a:pt x="639" y="358"/>
                  </a:lnTo>
                  <a:lnTo>
                    <a:pt x="629" y="358"/>
                  </a:lnTo>
                  <a:lnTo>
                    <a:pt x="624" y="358"/>
                  </a:lnTo>
                  <a:lnTo>
                    <a:pt x="353" y="358"/>
                  </a:lnTo>
                  <a:lnTo>
                    <a:pt x="353" y="634"/>
                  </a:lnTo>
                  <a:lnTo>
                    <a:pt x="353" y="639"/>
                  </a:lnTo>
                  <a:lnTo>
                    <a:pt x="353" y="649"/>
                  </a:lnTo>
                  <a:lnTo>
                    <a:pt x="348" y="653"/>
                  </a:lnTo>
                  <a:lnTo>
                    <a:pt x="343" y="663"/>
                  </a:lnTo>
                  <a:lnTo>
                    <a:pt x="338" y="663"/>
                  </a:lnTo>
                  <a:lnTo>
                    <a:pt x="329" y="668"/>
                  </a:lnTo>
                  <a:lnTo>
                    <a:pt x="319" y="663"/>
                  </a:lnTo>
                  <a:lnTo>
                    <a:pt x="315" y="663"/>
                  </a:lnTo>
                  <a:lnTo>
                    <a:pt x="310" y="653"/>
                  </a:lnTo>
                  <a:lnTo>
                    <a:pt x="310" y="649"/>
                  </a:lnTo>
                  <a:lnTo>
                    <a:pt x="305" y="639"/>
                  </a:lnTo>
                  <a:lnTo>
                    <a:pt x="305" y="634"/>
                  </a:lnTo>
                  <a:lnTo>
                    <a:pt x="305" y="358"/>
                  </a:lnTo>
                  <a:lnTo>
                    <a:pt x="34" y="358"/>
                  </a:lnTo>
                  <a:lnTo>
                    <a:pt x="29" y="358"/>
                  </a:lnTo>
                  <a:lnTo>
                    <a:pt x="19" y="358"/>
                  </a:lnTo>
                  <a:lnTo>
                    <a:pt x="15" y="353"/>
                  </a:lnTo>
                  <a:lnTo>
                    <a:pt x="10" y="353"/>
                  </a:lnTo>
                  <a:lnTo>
                    <a:pt x="5" y="344"/>
                  </a:lnTo>
                  <a:lnTo>
                    <a:pt x="0" y="334"/>
                  </a:lnTo>
                  <a:lnTo>
                    <a:pt x="5" y="324"/>
                  </a:lnTo>
                  <a:lnTo>
                    <a:pt x="10" y="319"/>
                  </a:lnTo>
                  <a:lnTo>
                    <a:pt x="15" y="315"/>
                  </a:lnTo>
                  <a:lnTo>
                    <a:pt x="19" y="315"/>
                  </a:lnTo>
                  <a:lnTo>
                    <a:pt x="29" y="315"/>
                  </a:lnTo>
                  <a:lnTo>
                    <a:pt x="34" y="315"/>
                  </a:lnTo>
                  <a:lnTo>
                    <a:pt x="305" y="315"/>
                  </a:lnTo>
                  <a:lnTo>
                    <a:pt x="305" y="34"/>
                  </a:lnTo>
                  <a:lnTo>
                    <a:pt x="305" y="29"/>
                  </a:lnTo>
                  <a:lnTo>
                    <a:pt x="310" y="19"/>
                  </a:lnTo>
                  <a:lnTo>
                    <a:pt x="310" y="14"/>
                  </a:lnTo>
                  <a:lnTo>
                    <a:pt x="315" y="10"/>
                  </a:lnTo>
                  <a:lnTo>
                    <a:pt x="319" y="5"/>
                  </a:lnTo>
                  <a:lnTo>
                    <a:pt x="3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84" name="Freeform 168"/>
            <p:cNvSpPr>
              <a:spLocks/>
            </p:cNvSpPr>
            <p:nvPr/>
          </p:nvSpPr>
          <p:spPr bwMode="auto">
            <a:xfrm>
              <a:off x="7714" y="3539"/>
              <a:ext cx="295" cy="1142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110" y="72"/>
                </a:cxn>
                <a:cxn ang="0">
                  <a:pos x="176" y="155"/>
                </a:cxn>
                <a:cxn ang="0">
                  <a:pos x="224" y="242"/>
                </a:cxn>
                <a:cxn ang="0">
                  <a:pos x="257" y="329"/>
                </a:cxn>
                <a:cxn ang="0">
                  <a:pos x="281" y="416"/>
                </a:cxn>
                <a:cxn ang="0">
                  <a:pos x="291" y="498"/>
                </a:cxn>
                <a:cxn ang="0">
                  <a:pos x="295" y="571"/>
                </a:cxn>
                <a:cxn ang="0">
                  <a:pos x="286" y="702"/>
                </a:cxn>
                <a:cxn ang="0">
                  <a:pos x="257" y="818"/>
                </a:cxn>
                <a:cxn ang="0">
                  <a:pos x="210" y="924"/>
                </a:cxn>
                <a:cxn ang="0">
                  <a:pos x="172" y="987"/>
                </a:cxn>
                <a:cxn ang="0">
                  <a:pos x="129" y="1040"/>
                </a:cxn>
                <a:cxn ang="0">
                  <a:pos x="91" y="1084"/>
                </a:cxn>
                <a:cxn ang="0">
                  <a:pos x="57" y="1118"/>
                </a:cxn>
                <a:cxn ang="0">
                  <a:pos x="29" y="1137"/>
                </a:cxn>
                <a:cxn ang="0">
                  <a:pos x="14" y="1142"/>
                </a:cxn>
                <a:cxn ang="0">
                  <a:pos x="10" y="1142"/>
                </a:cxn>
                <a:cxn ang="0">
                  <a:pos x="5" y="1137"/>
                </a:cxn>
                <a:cxn ang="0">
                  <a:pos x="0" y="1132"/>
                </a:cxn>
                <a:cxn ang="0">
                  <a:pos x="0" y="1128"/>
                </a:cxn>
                <a:cxn ang="0">
                  <a:pos x="0" y="1128"/>
                </a:cxn>
                <a:cxn ang="0">
                  <a:pos x="0" y="1123"/>
                </a:cxn>
                <a:cxn ang="0">
                  <a:pos x="5" y="1118"/>
                </a:cxn>
                <a:cxn ang="0">
                  <a:pos x="5" y="1113"/>
                </a:cxn>
                <a:cxn ang="0">
                  <a:pos x="14" y="1108"/>
                </a:cxn>
                <a:cxn ang="0">
                  <a:pos x="19" y="1099"/>
                </a:cxn>
                <a:cxn ang="0">
                  <a:pos x="91" y="1026"/>
                </a:cxn>
                <a:cxn ang="0">
                  <a:pos x="143" y="934"/>
                </a:cxn>
                <a:cxn ang="0">
                  <a:pos x="181" y="827"/>
                </a:cxn>
                <a:cxn ang="0">
                  <a:pos x="210" y="706"/>
                </a:cxn>
                <a:cxn ang="0">
                  <a:pos x="214" y="566"/>
                </a:cxn>
                <a:cxn ang="0">
                  <a:pos x="210" y="450"/>
                </a:cxn>
                <a:cxn ang="0">
                  <a:pos x="191" y="348"/>
                </a:cxn>
                <a:cxn ang="0">
                  <a:pos x="167" y="261"/>
                </a:cxn>
                <a:cxn ang="0">
                  <a:pos x="133" y="184"/>
                </a:cxn>
                <a:cxn ang="0">
                  <a:pos x="95" y="121"/>
                </a:cxn>
                <a:cxn ang="0">
                  <a:pos x="52" y="72"/>
                </a:cxn>
                <a:cxn ang="0">
                  <a:pos x="10" y="29"/>
                </a:cxn>
                <a:cxn ang="0">
                  <a:pos x="5" y="24"/>
                </a:cxn>
                <a:cxn ang="0">
                  <a:pos x="0" y="14"/>
                </a:cxn>
                <a:cxn ang="0">
                  <a:pos x="0" y="9"/>
                </a:cxn>
                <a:cxn ang="0">
                  <a:pos x="5" y="5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24" y="0"/>
                </a:cxn>
              </a:cxnLst>
              <a:rect l="0" t="0" r="r" b="b"/>
              <a:pathLst>
                <a:path w="295" h="1142">
                  <a:moveTo>
                    <a:pt x="24" y="0"/>
                  </a:moveTo>
                  <a:lnTo>
                    <a:pt x="110" y="72"/>
                  </a:lnTo>
                  <a:lnTo>
                    <a:pt x="176" y="155"/>
                  </a:lnTo>
                  <a:lnTo>
                    <a:pt x="224" y="242"/>
                  </a:lnTo>
                  <a:lnTo>
                    <a:pt x="257" y="329"/>
                  </a:lnTo>
                  <a:lnTo>
                    <a:pt x="281" y="416"/>
                  </a:lnTo>
                  <a:lnTo>
                    <a:pt x="291" y="498"/>
                  </a:lnTo>
                  <a:lnTo>
                    <a:pt x="295" y="571"/>
                  </a:lnTo>
                  <a:lnTo>
                    <a:pt x="286" y="702"/>
                  </a:lnTo>
                  <a:lnTo>
                    <a:pt x="257" y="818"/>
                  </a:lnTo>
                  <a:lnTo>
                    <a:pt x="210" y="924"/>
                  </a:lnTo>
                  <a:lnTo>
                    <a:pt x="172" y="987"/>
                  </a:lnTo>
                  <a:lnTo>
                    <a:pt x="129" y="1040"/>
                  </a:lnTo>
                  <a:lnTo>
                    <a:pt x="91" y="1084"/>
                  </a:lnTo>
                  <a:lnTo>
                    <a:pt x="57" y="1118"/>
                  </a:lnTo>
                  <a:lnTo>
                    <a:pt x="29" y="1137"/>
                  </a:lnTo>
                  <a:lnTo>
                    <a:pt x="14" y="1142"/>
                  </a:lnTo>
                  <a:lnTo>
                    <a:pt x="10" y="1142"/>
                  </a:lnTo>
                  <a:lnTo>
                    <a:pt x="5" y="1137"/>
                  </a:lnTo>
                  <a:lnTo>
                    <a:pt x="0" y="1132"/>
                  </a:lnTo>
                  <a:lnTo>
                    <a:pt x="0" y="1128"/>
                  </a:lnTo>
                  <a:lnTo>
                    <a:pt x="0" y="1128"/>
                  </a:lnTo>
                  <a:lnTo>
                    <a:pt x="0" y="1123"/>
                  </a:lnTo>
                  <a:lnTo>
                    <a:pt x="5" y="1118"/>
                  </a:lnTo>
                  <a:lnTo>
                    <a:pt x="5" y="1113"/>
                  </a:lnTo>
                  <a:lnTo>
                    <a:pt x="14" y="1108"/>
                  </a:lnTo>
                  <a:lnTo>
                    <a:pt x="19" y="1099"/>
                  </a:lnTo>
                  <a:lnTo>
                    <a:pt x="91" y="1026"/>
                  </a:lnTo>
                  <a:lnTo>
                    <a:pt x="143" y="934"/>
                  </a:lnTo>
                  <a:lnTo>
                    <a:pt x="181" y="827"/>
                  </a:lnTo>
                  <a:lnTo>
                    <a:pt x="210" y="706"/>
                  </a:lnTo>
                  <a:lnTo>
                    <a:pt x="214" y="566"/>
                  </a:lnTo>
                  <a:lnTo>
                    <a:pt x="210" y="450"/>
                  </a:lnTo>
                  <a:lnTo>
                    <a:pt x="191" y="348"/>
                  </a:lnTo>
                  <a:lnTo>
                    <a:pt x="167" y="261"/>
                  </a:lnTo>
                  <a:lnTo>
                    <a:pt x="133" y="184"/>
                  </a:lnTo>
                  <a:lnTo>
                    <a:pt x="95" y="121"/>
                  </a:lnTo>
                  <a:lnTo>
                    <a:pt x="52" y="72"/>
                  </a:lnTo>
                  <a:lnTo>
                    <a:pt x="10" y="29"/>
                  </a:lnTo>
                  <a:lnTo>
                    <a:pt x="5" y="24"/>
                  </a:lnTo>
                  <a:lnTo>
                    <a:pt x="0" y="14"/>
                  </a:lnTo>
                  <a:lnTo>
                    <a:pt x="0" y="9"/>
                  </a:lnTo>
                  <a:lnTo>
                    <a:pt x="5" y="5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85" name="Freeform 169"/>
            <p:cNvSpPr>
              <a:spLocks/>
            </p:cNvSpPr>
            <p:nvPr/>
          </p:nvSpPr>
          <p:spPr bwMode="auto">
            <a:xfrm>
              <a:off x="2841" y="4928"/>
              <a:ext cx="652" cy="750"/>
            </a:xfrm>
            <a:custGeom>
              <a:avLst/>
              <a:gdLst/>
              <a:ahLst/>
              <a:cxnLst>
                <a:cxn ang="0">
                  <a:pos x="295" y="10"/>
                </a:cxn>
                <a:cxn ang="0">
                  <a:pos x="376" y="73"/>
                </a:cxn>
                <a:cxn ang="0">
                  <a:pos x="429" y="174"/>
                </a:cxn>
                <a:cxn ang="0">
                  <a:pos x="457" y="276"/>
                </a:cxn>
                <a:cxn ang="0">
                  <a:pos x="467" y="344"/>
                </a:cxn>
                <a:cxn ang="0">
                  <a:pos x="495" y="271"/>
                </a:cxn>
                <a:cxn ang="0">
                  <a:pos x="557" y="136"/>
                </a:cxn>
                <a:cxn ang="0">
                  <a:pos x="605" y="39"/>
                </a:cxn>
                <a:cxn ang="0">
                  <a:pos x="624" y="10"/>
                </a:cxn>
                <a:cxn ang="0">
                  <a:pos x="633" y="10"/>
                </a:cxn>
                <a:cxn ang="0">
                  <a:pos x="643" y="10"/>
                </a:cxn>
                <a:cxn ang="0">
                  <a:pos x="648" y="15"/>
                </a:cxn>
                <a:cxn ang="0">
                  <a:pos x="648" y="29"/>
                </a:cxn>
                <a:cxn ang="0">
                  <a:pos x="610" y="106"/>
                </a:cxn>
                <a:cxn ang="0">
                  <a:pos x="567" y="198"/>
                </a:cxn>
                <a:cxn ang="0">
                  <a:pos x="538" y="261"/>
                </a:cxn>
                <a:cxn ang="0">
                  <a:pos x="500" y="358"/>
                </a:cxn>
                <a:cxn ang="0">
                  <a:pos x="471" y="450"/>
                </a:cxn>
                <a:cxn ang="0">
                  <a:pos x="452" y="562"/>
                </a:cxn>
                <a:cxn ang="0">
                  <a:pos x="419" y="692"/>
                </a:cxn>
                <a:cxn ang="0">
                  <a:pos x="405" y="726"/>
                </a:cxn>
                <a:cxn ang="0">
                  <a:pos x="395" y="745"/>
                </a:cxn>
                <a:cxn ang="0">
                  <a:pos x="386" y="750"/>
                </a:cxn>
                <a:cxn ang="0">
                  <a:pos x="371" y="745"/>
                </a:cxn>
                <a:cxn ang="0">
                  <a:pos x="362" y="731"/>
                </a:cxn>
                <a:cxn ang="0">
                  <a:pos x="367" y="692"/>
                </a:cxn>
                <a:cxn ang="0">
                  <a:pos x="390" y="591"/>
                </a:cxn>
                <a:cxn ang="0">
                  <a:pos x="419" y="474"/>
                </a:cxn>
                <a:cxn ang="0">
                  <a:pos x="429" y="436"/>
                </a:cxn>
                <a:cxn ang="0">
                  <a:pos x="429" y="344"/>
                </a:cxn>
                <a:cxn ang="0">
                  <a:pos x="410" y="247"/>
                </a:cxn>
                <a:cxn ang="0">
                  <a:pos x="367" y="155"/>
                </a:cxn>
                <a:cxn ang="0">
                  <a:pos x="286" y="102"/>
                </a:cxn>
                <a:cxn ang="0">
                  <a:pos x="167" y="102"/>
                </a:cxn>
                <a:cxn ang="0">
                  <a:pos x="67" y="155"/>
                </a:cxn>
                <a:cxn ang="0">
                  <a:pos x="38" y="208"/>
                </a:cxn>
                <a:cxn ang="0">
                  <a:pos x="28" y="218"/>
                </a:cxn>
                <a:cxn ang="0">
                  <a:pos x="14" y="218"/>
                </a:cxn>
                <a:cxn ang="0">
                  <a:pos x="5" y="218"/>
                </a:cxn>
                <a:cxn ang="0">
                  <a:pos x="0" y="208"/>
                </a:cxn>
                <a:cxn ang="0">
                  <a:pos x="14" y="160"/>
                </a:cxn>
                <a:cxn ang="0">
                  <a:pos x="81" y="68"/>
                </a:cxn>
                <a:cxn ang="0">
                  <a:pos x="176" y="10"/>
                </a:cxn>
              </a:cxnLst>
              <a:rect l="0" t="0" r="r" b="b"/>
              <a:pathLst>
                <a:path w="652" h="750">
                  <a:moveTo>
                    <a:pt x="238" y="0"/>
                  </a:moveTo>
                  <a:lnTo>
                    <a:pt x="295" y="10"/>
                  </a:lnTo>
                  <a:lnTo>
                    <a:pt x="343" y="34"/>
                  </a:lnTo>
                  <a:lnTo>
                    <a:pt x="376" y="73"/>
                  </a:lnTo>
                  <a:lnTo>
                    <a:pt x="410" y="121"/>
                  </a:lnTo>
                  <a:lnTo>
                    <a:pt x="429" y="174"/>
                  </a:lnTo>
                  <a:lnTo>
                    <a:pt x="448" y="228"/>
                  </a:lnTo>
                  <a:lnTo>
                    <a:pt x="457" y="276"/>
                  </a:lnTo>
                  <a:lnTo>
                    <a:pt x="462" y="315"/>
                  </a:lnTo>
                  <a:lnTo>
                    <a:pt x="467" y="344"/>
                  </a:lnTo>
                  <a:lnTo>
                    <a:pt x="467" y="344"/>
                  </a:lnTo>
                  <a:lnTo>
                    <a:pt x="495" y="271"/>
                  </a:lnTo>
                  <a:lnTo>
                    <a:pt x="524" y="203"/>
                  </a:lnTo>
                  <a:lnTo>
                    <a:pt x="557" y="136"/>
                  </a:lnTo>
                  <a:lnTo>
                    <a:pt x="586" y="82"/>
                  </a:lnTo>
                  <a:lnTo>
                    <a:pt x="605" y="39"/>
                  </a:lnTo>
                  <a:lnTo>
                    <a:pt x="614" y="15"/>
                  </a:lnTo>
                  <a:lnTo>
                    <a:pt x="624" y="10"/>
                  </a:lnTo>
                  <a:lnTo>
                    <a:pt x="629" y="10"/>
                  </a:lnTo>
                  <a:lnTo>
                    <a:pt x="633" y="10"/>
                  </a:lnTo>
                  <a:lnTo>
                    <a:pt x="638" y="10"/>
                  </a:lnTo>
                  <a:lnTo>
                    <a:pt x="643" y="10"/>
                  </a:lnTo>
                  <a:lnTo>
                    <a:pt x="648" y="15"/>
                  </a:lnTo>
                  <a:lnTo>
                    <a:pt x="648" y="15"/>
                  </a:lnTo>
                  <a:lnTo>
                    <a:pt x="652" y="24"/>
                  </a:lnTo>
                  <a:lnTo>
                    <a:pt x="648" y="29"/>
                  </a:lnTo>
                  <a:lnTo>
                    <a:pt x="648" y="39"/>
                  </a:lnTo>
                  <a:lnTo>
                    <a:pt x="610" y="106"/>
                  </a:lnTo>
                  <a:lnTo>
                    <a:pt x="586" y="160"/>
                  </a:lnTo>
                  <a:lnTo>
                    <a:pt x="567" y="198"/>
                  </a:lnTo>
                  <a:lnTo>
                    <a:pt x="552" y="228"/>
                  </a:lnTo>
                  <a:lnTo>
                    <a:pt x="538" y="261"/>
                  </a:lnTo>
                  <a:lnTo>
                    <a:pt x="519" y="310"/>
                  </a:lnTo>
                  <a:lnTo>
                    <a:pt x="500" y="358"/>
                  </a:lnTo>
                  <a:lnTo>
                    <a:pt x="481" y="407"/>
                  </a:lnTo>
                  <a:lnTo>
                    <a:pt x="471" y="450"/>
                  </a:lnTo>
                  <a:lnTo>
                    <a:pt x="462" y="479"/>
                  </a:lnTo>
                  <a:lnTo>
                    <a:pt x="452" y="562"/>
                  </a:lnTo>
                  <a:lnTo>
                    <a:pt x="433" y="634"/>
                  </a:lnTo>
                  <a:lnTo>
                    <a:pt x="419" y="692"/>
                  </a:lnTo>
                  <a:lnTo>
                    <a:pt x="410" y="712"/>
                  </a:lnTo>
                  <a:lnTo>
                    <a:pt x="405" y="726"/>
                  </a:lnTo>
                  <a:lnTo>
                    <a:pt x="400" y="736"/>
                  </a:lnTo>
                  <a:lnTo>
                    <a:pt x="395" y="745"/>
                  </a:lnTo>
                  <a:lnTo>
                    <a:pt x="390" y="745"/>
                  </a:lnTo>
                  <a:lnTo>
                    <a:pt x="386" y="750"/>
                  </a:lnTo>
                  <a:lnTo>
                    <a:pt x="381" y="750"/>
                  </a:lnTo>
                  <a:lnTo>
                    <a:pt x="371" y="745"/>
                  </a:lnTo>
                  <a:lnTo>
                    <a:pt x="367" y="741"/>
                  </a:lnTo>
                  <a:lnTo>
                    <a:pt x="362" y="731"/>
                  </a:lnTo>
                  <a:lnTo>
                    <a:pt x="362" y="721"/>
                  </a:lnTo>
                  <a:lnTo>
                    <a:pt x="367" y="692"/>
                  </a:lnTo>
                  <a:lnTo>
                    <a:pt x="376" y="644"/>
                  </a:lnTo>
                  <a:lnTo>
                    <a:pt x="390" y="591"/>
                  </a:lnTo>
                  <a:lnTo>
                    <a:pt x="405" y="528"/>
                  </a:lnTo>
                  <a:lnTo>
                    <a:pt x="419" y="474"/>
                  </a:lnTo>
                  <a:lnTo>
                    <a:pt x="424" y="460"/>
                  </a:lnTo>
                  <a:lnTo>
                    <a:pt x="429" y="436"/>
                  </a:lnTo>
                  <a:lnTo>
                    <a:pt x="429" y="392"/>
                  </a:lnTo>
                  <a:lnTo>
                    <a:pt x="429" y="344"/>
                  </a:lnTo>
                  <a:lnTo>
                    <a:pt x="424" y="295"/>
                  </a:lnTo>
                  <a:lnTo>
                    <a:pt x="410" y="247"/>
                  </a:lnTo>
                  <a:lnTo>
                    <a:pt x="395" y="198"/>
                  </a:lnTo>
                  <a:lnTo>
                    <a:pt x="367" y="155"/>
                  </a:lnTo>
                  <a:lnTo>
                    <a:pt x="333" y="121"/>
                  </a:lnTo>
                  <a:lnTo>
                    <a:pt x="286" y="102"/>
                  </a:lnTo>
                  <a:lnTo>
                    <a:pt x="224" y="92"/>
                  </a:lnTo>
                  <a:lnTo>
                    <a:pt x="167" y="102"/>
                  </a:lnTo>
                  <a:lnTo>
                    <a:pt x="114" y="121"/>
                  </a:lnTo>
                  <a:lnTo>
                    <a:pt x="67" y="155"/>
                  </a:lnTo>
                  <a:lnTo>
                    <a:pt x="38" y="198"/>
                  </a:lnTo>
                  <a:lnTo>
                    <a:pt x="38" y="208"/>
                  </a:lnTo>
                  <a:lnTo>
                    <a:pt x="33" y="218"/>
                  </a:lnTo>
                  <a:lnTo>
                    <a:pt x="28" y="218"/>
                  </a:lnTo>
                  <a:lnTo>
                    <a:pt x="19" y="218"/>
                  </a:lnTo>
                  <a:lnTo>
                    <a:pt x="14" y="218"/>
                  </a:lnTo>
                  <a:lnTo>
                    <a:pt x="9" y="218"/>
                  </a:lnTo>
                  <a:lnTo>
                    <a:pt x="5" y="218"/>
                  </a:lnTo>
                  <a:lnTo>
                    <a:pt x="0" y="213"/>
                  </a:lnTo>
                  <a:lnTo>
                    <a:pt x="0" y="208"/>
                  </a:lnTo>
                  <a:lnTo>
                    <a:pt x="5" y="189"/>
                  </a:lnTo>
                  <a:lnTo>
                    <a:pt x="14" y="160"/>
                  </a:lnTo>
                  <a:lnTo>
                    <a:pt x="43" y="111"/>
                  </a:lnTo>
                  <a:lnTo>
                    <a:pt x="81" y="68"/>
                  </a:lnTo>
                  <a:lnTo>
                    <a:pt x="124" y="34"/>
                  </a:lnTo>
                  <a:lnTo>
                    <a:pt x="176" y="1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86" name="Freeform 170"/>
            <p:cNvSpPr>
              <a:spLocks/>
            </p:cNvSpPr>
            <p:nvPr/>
          </p:nvSpPr>
          <p:spPr bwMode="auto">
            <a:xfrm>
              <a:off x="3589" y="5059"/>
              <a:ext cx="324" cy="527"/>
            </a:xfrm>
            <a:custGeom>
              <a:avLst/>
              <a:gdLst/>
              <a:ahLst/>
              <a:cxnLst>
                <a:cxn ang="0">
                  <a:pos x="171" y="0"/>
                </a:cxn>
                <a:cxn ang="0">
                  <a:pos x="186" y="0"/>
                </a:cxn>
                <a:cxn ang="0">
                  <a:pos x="195" y="5"/>
                </a:cxn>
                <a:cxn ang="0">
                  <a:pos x="200" y="9"/>
                </a:cxn>
                <a:cxn ang="0">
                  <a:pos x="200" y="24"/>
                </a:cxn>
                <a:cxn ang="0">
                  <a:pos x="200" y="460"/>
                </a:cxn>
                <a:cxn ang="0">
                  <a:pos x="205" y="479"/>
                </a:cxn>
                <a:cxn ang="0">
                  <a:pos x="209" y="489"/>
                </a:cxn>
                <a:cxn ang="0">
                  <a:pos x="238" y="493"/>
                </a:cxn>
                <a:cxn ang="0">
                  <a:pos x="286" y="493"/>
                </a:cxn>
                <a:cxn ang="0">
                  <a:pos x="324" y="493"/>
                </a:cxn>
                <a:cxn ang="0">
                  <a:pos x="324" y="527"/>
                </a:cxn>
                <a:cxn ang="0">
                  <a:pos x="243" y="527"/>
                </a:cxn>
                <a:cxn ang="0">
                  <a:pos x="162" y="527"/>
                </a:cxn>
                <a:cxn ang="0">
                  <a:pos x="114" y="527"/>
                </a:cxn>
                <a:cxn ang="0">
                  <a:pos x="57" y="527"/>
                </a:cxn>
                <a:cxn ang="0">
                  <a:pos x="5" y="527"/>
                </a:cxn>
                <a:cxn ang="0">
                  <a:pos x="5" y="493"/>
                </a:cxn>
                <a:cxn ang="0">
                  <a:pos x="47" y="493"/>
                </a:cxn>
                <a:cxn ang="0">
                  <a:pos x="95" y="493"/>
                </a:cxn>
                <a:cxn ang="0">
                  <a:pos x="119" y="489"/>
                </a:cxn>
                <a:cxn ang="0">
                  <a:pos x="128" y="479"/>
                </a:cxn>
                <a:cxn ang="0">
                  <a:pos x="128" y="460"/>
                </a:cxn>
                <a:cxn ang="0">
                  <a:pos x="128" y="63"/>
                </a:cxn>
                <a:cxn ang="0">
                  <a:pos x="81" y="77"/>
                </a:cxn>
                <a:cxn ang="0">
                  <a:pos x="43" y="82"/>
                </a:cxn>
                <a:cxn ang="0">
                  <a:pos x="14" y="82"/>
                </a:cxn>
                <a:cxn ang="0">
                  <a:pos x="0" y="82"/>
                </a:cxn>
                <a:cxn ang="0">
                  <a:pos x="0" y="53"/>
                </a:cxn>
                <a:cxn ang="0">
                  <a:pos x="14" y="53"/>
                </a:cxn>
                <a:cxn ang="0">
                  <a:pos x="38" y="48"/>
                </a:cxn>
                <a:cxn ang="0">
                  <a:pos x="76" y="43"/>
                </a:cxn>
                <a:cxn ang="0">
                  <a:pos x="124" y="29"/>
                </a:cxn>
                <a:cxn ang="0">
                  <a:pos x="171" y="0"/>
                </a:cxn>
              </a:cxnLst>
              <a:rect l="0" t="0" r="r" b="b"/>
              <a:pathLst>
                <a:path w="324" h="527">
                  <a:moveTo>
                    <a:pt x="171" y="0"/>
                  </a:moveTo>
                  <a:lnTo>
                    <a:pt x="186" y="0"/>
                  </a:lnTo>
                  <a:lnTo>
                    <a:pt x="195" y="5"/>
                  </a:lnTo>
                  <a:lnTo>
                    <a:pt x="200" y="9"/>
                  </a:lnTo>
                  <a:lnTo>
                    <a:pt x="200" y="24"/>
                  </a:lnTo>
                  <a:lnTo>
                    <a:pt x="200" y="460"/>
                  </a:lnTo>
                  <a:lnTo>
                    <a:pt x="205" y="479"/>
                  </a:lnTo>
                  <a:lnTo>
                    <a:pt x="209" y="489"/>
                  </a:lnTo>
                  <a:lnTo>
                    <a:pt x="238" y="493"/>
                  </a:lnTo>
                  <a:lnTo>
                    <a:pt x="286" y="493"/>
                  </a:lnTo>
                  <a:lnTo>
                    <a:pt x="324" y="493"/>
                  </a:lnTo>
                  <a:lnTo>
                    <a:pt x="324" y="527"/>
                  </a:lnTo>
                  <a:lnTo>
                    <a:pt x="243" y="527"/>
                  </a:lnTo>
                  <a:lnTo>
                    <a:pt x="162" y="527"/>
                  </a:lnTo>
                  <a:lnTo>
                    <a:pt x="114" y="527"/>
                  </a:lnTo>
                  <a:lnTo>
                    <a:pt x="57" y="527"/>
                  </a:lnTo>
                  <a:lnTo>
                    <a:pt x="5" y="527"/>
                  </a:lnTo>
                  <a:lnTo>
                    <a:pt x="5" y="493"/>
                  </a:lnTo>
                  <a:lnTo>
                    <a:pt x="47" y="493"/>
                  </a:lnTo>
                  <a:lnTo>
                    <a:pt x="95" y="493"/>
                  </a:lnTo>
                  <a:lnTo>
                    <a:pt x="119" y="489"/>
                  </a:lnTo>
                  <a:lnTo>
                    <a:pt x="128" y="479"/>
                  </a:lnTo>
                  <a:lnTo>
                    <a:pt x="128" y="460"/>
                  </a:lnTo>
                  <a:lnTo>
                    <a:pt x="128" y="63"/>
                  </a:lnTo>
                  <a:lnTo>
                    <a:pt x="81" y="77"/>
                  </a:lnTo>
                  <a:lnTo>
                    <a:pt x="43" y="82"/>
                  </a:lnTo>
                  <a:lnTo>
                    <a:pt x="14" y="82"/>
                  </a:lnTo>
                  <a:lnTo>
                    <a:pt x="0" y="82"/>
                  </a:lnTo>
                  <a:lnTo>
                    <a:pt x="0" y="53"/>
                  </a:lnTo>
                  <a:lnTo>
                    <a:pt x="14" y="53"/>
                  </a:lnTo>
                  <a:lnTo>
                    <a:pt x="38" y="48"/>
                  </a:lnTo>
                  <a:lnTo>
                    <a:pt x="76" y="43"/>
                  </a:lnTo>
                  <a:lnTo>
                    <a:pt x="124" y="29"/>
                  </a:lnTo>
                  <a:lnTo>
                    <a:pt x="1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87" name="Freeform 171"/>
            <p:cNvSpPr>
              <a:spLocks/>
            </p:cNvSpPr>
            <p:nvPr/>
          </p:nvSpPr>
          <p:spPr bwMode="auto">
            <a:xfrm>
              <a:off x="8619" y="4744"/>
              <a:ext cx="167" cy="174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29" y="15"/>
                </a:cxn>
                <a:cxn ang="0">
                  <a:pos x="157" y="44"/>
                </a:cxn>
                <a:cxn ang="0">
                  <a:pos x="167" y="87"/>
                </a:cxn>
                <a:cxn ang="0">
                  <a:pos x="157" y="131"/>
                </a:cxn>
                <a:cxn ang="0">
                  <a:pos x="129" y="160"/>
                </a:cxn>
                <a:cxn ang="0">
                  <a:pos x="86" y="174"/>
                </a:cxn>
                <a:cxn ang="0">
                  <a:pos x="43" y="160"/>
                </a:cxn>
                <a:cxn ang="0">
                  <a:pos x="14" y="131"/>
                </a:cxn>
                <a:cxn ang="0">
                  <a:pos x="0" y="87"/>
                </a:cxn>
                <a:cxn ang="0">
                  <a:pos x="14" y="44"/>
                </a:cxn>
                <a:cxn ang="0">
                  <a:pos x="43" y="15"/>
                </a:cxn>
                <a:cxn ang="0">
                  <a:pos x="86" y="0"/>
                </a:cxn>
              </a:cxnLst>
              <a:rect l="0" t="0" r="r" b="b"/>
              <a:pathLst>
                <a:path w="167" h="174">
                  <a:moveTo>
                    <a:pt x="86" y="0"/>
                  </a:moveTo>
                  <a:lnTo>
                    <a:pt x="129" y="15"/>
                  </a:lnTo>
                  <a:lnTo>
                    <a:pt x="157" y="44"/>
                  </a:lnTo>
                  <a:lnTo>
                    <a:pt x="167" y="87"/>
                  </a:lnTo>
                  <a:lnTo>
                    <a:pt x="157" y="131"/>
                  </a:lnTo>
                  <a:lnTo>
                    <a:pt x="129" y="160"/>
                  </a:lnTo>
                  <a:lnTo>
                    <a:pt x="86" y="174"/>
                  </a:lnTo>
                  <a:lnTo>
                    <a:pt x="43" y="160"/>
                  </a:lnTo>
                  <a:lnTo>
                    <a:pt x="14" y="131"/>
                  </a:lnTo>
                  <a:lnTo>
                    <a:pt x="0" y="87"/>
                  </a:lnTo>
                  <a:lnTo>
                    <a:pt x="14" y="44"/>
                  </a:lnTo>
                  <a:lnTo>
                    <a:pt x="43" y="15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88" name="Freeform 172"/>
            <p:cNvSpPr>
              <a:spLocks/>
            </p:cNvSpPr>
            <p:nvPr/>
          </p:nvSpPr>
          <p:spPr bwMode="auto">
            <a:xfrm>
              <a:off x="9334" y="4744"/>
              <a:ext cx="166" cy="174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124" y="15"/>
                </a:cxn>
                <a:cxn ang="0">
                  <a:pos x="152" y="44"/>
                </a:cxn>
                <a:cxn ang="0">
                  <a:pos x="166" y="87"/>
                </a:cxn>
                <a:cxn ang="0">
                  <a:pos x="152" y="131"/>
                </a:cxn>
                <a:cxn ang="0">
                  <a:pos x="124" y="160"/>
                </a:cxn>
                <a:cxn ang="0">
                  <a:pos x="81" y="174"/>
                </a:cxn>
                <a:cxn ang="0">
                  <a:pos x="38" y="160"/>
                </a:cxn>
                <a:cxn ang="0">
                  <a:pos x="9" y="131"/>
                </a:cxn>
                <a:cxn ang="0">
                  <a:pos x="0" y="87"/>
                </a:cxn>
                <a:cxn ang="0">
                  <a:pos x="9" y="44"/>
                </a:cxn>
                <a:cxn ang="0">
                  <a:pos x="38" y="15"/>
                </a:cxn>
                <a:cxn ang="0">
                  <a:pos x="81" y="0"/>
                </a:cxn>
              </a:cxnLst>
              <a:rect l="0" t="0" r="r" b="b"/>
              <a:pathLst>
                <a:path w="166" h="174">
                  <a:moveTo>
                    <a:pt x="81" y="0"/>
                  </a:moveTo>
                  <a:lnTo>
                    <a:pt x="124" y="15"/>
                  </a:lnTo>
                  <a:lnTo>
                    <a:pt x="152" y="44"/>
                  </a:lnTo>
                  <a:lnTo>
                    <a:pt x="166" y="87"/>
                  </a:lnTo>
                  <a:lnTo>
                    <a:pt x="152" y="131"/>
                  </a:lnTo>
                  <a:lnTo>
                    <a:pt x="124" y="160"/>
                  </a:lnTo>
                  <a:lnTo>
                    <a:pt x="81" y="174"/>
                  </a:lnTo>
                  <a:lnTo>
                    <a:pt x="38" y="160"/>
                  </a:lnTo>
                  <a:lnTo>
                    <a:pt x="9" y="131"/>
                  </a:lnTo>
                  <a:lnTo>
                    <a:pt x="0" y="87"/>
                  </a:lnTo>
                  <a:lnTo>
                    <a:pt x="9" y="44"/>
                  </a:lnTo>
                  <a:lnTo>
                    <a:pt x="38" y="15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89" name="Freeform 173"/>
            <p:cNvSpPr>
              <a:spLocks/>
            </p:cNvSpPr>
            <p:nvPr/>
          </p:nvSpPr>
          <p:spPr bwMode="auto">
            <a:xfrm>
              <a:off x="10043" y="4744"/>
              <a:ext cx="167" cy="174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29" y="15"/>
                </a:cxn>
                <a:cxn ang="0">
                  <a:pos x="158" y="44"/>
                </a:cxn>
                <a:cxn ang="0">
                  <a:pos x="167" y="87"/>
                </a:cxn>
                <a:cxn ang="0">
                  <a:pos x="158" y="131"/>
                </a:cxn>
                <a:cxn ang="0">
                  <a:pos x="129" y="160"/>
                </a:cxn>
                <a:cxn ang="0">
                  <a:pos x="86" y="174"/>
                </a:cxn>
                <a:cxn ang="0">
                  <a:pos x="43" y="160"/>
                </a:cxn>
                <a:cxn ang="0">
                  <a:pos x="10" y="131"/>
                </a:cxn>
                <a:cxn ang="0">
                  <a:pos x="0" y="87"/>
                </a:cxn>
                <a:cxn ang="0">
                  <a:pos x="10" y="44"/>
                </a:cxn>
                <a:cxn ang="0">
                  <a:pos x="43" y="15"/>
                </a:cxn>
                <a:cxn ang="0">
                  <a:pos x="86" y="0"/>
                </a:cxn>
              </a:cxnLst>
              <a:rect l="0" t="0" r="r" b="b"/>
              <a:pathLst>
                <a:path w="167" h="174">
                  <a:moveTo>
                    <a:pt x="86" y="0"/>
                  </a:moveTo>
                  <a:lnTo>
                    <a:pt x="129" y="15"/>
                  </a:lnTo>
                  <a:lnTo>
                    <a:pt x="158" y="44"/>
                  </a:lnTo>
                  <a:lnTo>
                    <a:pt x="167" y="87"/>
                  </a:lnTo>
                  <a:lnTo>
                    <a:pt x="158" y="131"/>
                  </a:lnTo>
                  <a:lnTo>
                    <a:pt x="129" y="160"/>
                  </a:lnTo>
                  <a:lnTo>
                    <a:pt x="86" y="174"/>
                  </a:lnTo>
                  <a:lnTo>
                    <a:pt x="43" y="160"/>
                  </a:lnTo>
                  <a:lnTo>
                    <a:pt x="10" y="131"/>
                  </a:lnTo>
                  <a:lnTo>
                    <a:pt x="0" y="87"/>
                  </a:lnTo>
                  <a:lnTo>
                    <a:pt x="10" y="44"/>
                  </a:lnTo>
                  <a:lnTo>
                    <a:pt x="43" y="15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90" name="Freeform 174"/>
            <p:cNvSpPr>
              <a:spLocks/>
            </p:cNvSpPr>
            <p:nvPr/>
          </p:nvSpPr>
          <p:spPr bwMode="auto">
            <a:xfrm>
              <a:off x="10677" y="4129"/>
              <a:ext cx="1358" cy="1109"/>
            </a:xfrm>
            <a:custGeom>
              <a:avLst/>
              <a:gdLst/>
              <a:ahLst/>
              <a:cxnLst>
                <a:cxn ang="0">
                  <a:pos x="453" y="5"/>
                </a:cxn>
                <a:cxn ang="0">
                  <a:pos x="657" y="5"/>
                </a:cxn>
                <a:cxn ang="0">
                  <a:pos x="724" y="10"/>
                </a:cxn>
                <a:cxn ang="0">
                  <a:pos x="715" y="49"/>
                </a:cxn>
                <a:cxn ang="0">
                  <a:pos x="615" y="54"/>
                </a:cxn>
                <a:cxn ang="0">
                  <a:pos x="538" y="126"/>
                </a:cxn>
                <a:cxn ang="0">
                  <a:pos x="1048" y="145"/>
                </a:cxn>
                <a:cxn ang="0">
                  <a:pos x="1086" y="97"/>
                </a:cxn>
                <a:cxn ang="0">
                  <a:pos x="1072" y="58"/>
                </a:cxn>
                <a:cxn ang="0">
                  <a:pos x="1024" y="49"/>
                </a:cxn>
                <a:cxn ang="0">
                  <a:pos x="1024" y="10"/>
                </a:cxn>
                <a:cxn ang="0">
                  <a:pos x="1053" y="0"/>
                </a:cxn>
                <a:cxn ang="0">
                  <a:pos x="1343" y="0"/>
                </a:cxn>
                <a:cxn ang="0">
                  <a:pos x="1358" y="20"/>
                </a:cxn>
                <a:cxn ang="0">
                  <a:pos x="1343" y="49"/>
                </a:cxn>
                <a:cxn ang="0">
                  <a:pos x="1277" y="58"/>
                </a:cxn>
                <a:cxn ang="0">
                  <a:pos x="1072" y="175"/>
                </a:cxn>
                <a:cxn ang="0">
                  <a:pos x="762" y="417"/>
                </a:cxn>
                <a:cxn ang="0">
                  <a:pos x="748" y="436"/>
                </a:cxn>
                <a:cxn ang="0">
                  <a:pos x="981" y="983"/>
                </a:cxn>
                <a:cxn ang="0">
                  <a:pos x="1086" y="1056"/>
                </a:cxn>
                <a:cxn ang="0">
                  <a:pos x="1120" y="1065"/>
                </a:cxn>
                <a:cxn ang="0">
                  <a:pos x="1110" y="1104"/>
                </a:cxn>
                <a:cxn ang="0">
                  <a:pos x="1058" y="1109"/>
                </a:cxn>
                <a:cxn ang="0">
                  <a:pos x="838" y="1104"/>
                </a:cxn>
                <a:cxn ang="0">
                  <a:pos x="724" y="1104"/>
                </a:cxn>
                <a:cxn ang="0">
                  <a:pos x="724" y="1065"/>
                </a:cxn>
                <a:cxn ang="0">
                  <a:pos x="753" y="1056"/>
                </a:cxn>
                <a:cxn ang="0">
                  <a:pos x="829" y="1031"/>
                </a:cxn>
                <a:cxn ang="0">
                  <a:pos x="838" y="993"/>
                </a:cxn>
                <a:cxn ang="0">
                  <a:pos x="819" y="949"/>
                </a:cxn>
                <a:cxn ang="0">
                  <a:pos x="329" y="973"/>
                </a:cxn>
                <a:cxn ang="0">
                  <a:pos x="314" y="1027"/>
                </a:cxn>
                <a:cxn ang="0">
                  <a:pos x="424" y="1056"/>
                </a:cxn>
                <a:cxn ang="0">
                  <a:pos x="462" y="1065"/>
                </a:cxn>
                <a:cxn ang="0">
                  <a:pos x="453" y="1104"/>
                </a:cxn>
                <a:cxn ang="0">
                  <a:pos x="329" y="1104"/>
                </a:cxn>
                <a:cxn ang="0">
                  <a:pos x="72" y="1109"/>
                </a:cxn>
                <a:cxn ang="0">
                  <a:pos x="10" y="1104"/>
                </a:cxn>
                <a:cxn ang="0">
                  <a:pos x="0" y="1075"/>
                </a:cxn>
                <a:cxn ang="0">
                  <a:pos x="33" y="1056"/>
                </a:cxn>
                <a:cxn ang="0">
                  <a:pos x="172" y="1036"/>
                </a:cxn>
                <a:cxn ang="0">
                  <a:pos x="410" y="97"/>
                </a:cxn>
                <a:cxn ang="0">
                  <a:pos x="410" y="68"/>
                </a:cxn>
                <a:cxn ang="0">
                  <a:pos x="353" y="54"/>
                </a:cxn>
                <a:cxn ang="0">
                  <a:pos x="276" y="49"/>
                </a:cxn>
                <a:cxn ang="0">
                  <a:pos x="262" y="20"/>
                </a:cxn>
                <a:cxn ang="0">
                  <a:pos x="286" y="0"/>
                </a:cxn>
              </a:cxnLst>
              <a:rect l="0" t="0" r="r" b="b"/>
              <a:pathLst>
                <a:path w="1358" h="1109">
                  <a:moveTo>
                    <a:pt x="295" y="0"/>
                  </a:moveTo>
                  <a:lnTo>
                    <a:pt x="338" y="5"/>
                  </a:lnTo>
                  <a:lnTo>
                    <a:pt x="395" y="5"/>
                  </a:lnTo>
                  <a:lnTo>
                    <a:pt x="453" y="5"/>
                  </a:lnTo>
                  <a:lnTo>
                    <a:pt x="500" y="5"/>
                  </a:lnTo>
                  <a:lnTo>
                    <a:pt x="543" y="5"/>
                  </a:lnTo>
                  <a:lnTo>
                    <a:pt x="600" y="5"/>
                  </a:lnTo>
                  <a:lnTo>
                    <a:pt x="657" y="5"/>
                  </a:lnTo>
                  <a:lnTo>
                    <a:pt x="700" y="0"/>
                  </a:lnTo>
                  <a:lnTo>
                    <a:pt x="710" y="0"/>
                  </a:lnTo>
                  <a:lnTo>
                    <a:pt x="719" y="5"/>
                  </a:lnTo>
                  <a:lnTo>
                    <a:pt x="724" y="10"/>
                  </a:lnTo>
                  <a:lnTo>
                    <a:pt x="724" y="20"/>
                  </a:lnTo>
                  <a:lnTo>
                    <a:pt x="724" y="34"/>
                  </a:lnTo>
                  <a:lnTo>
                    <a:pt x="719" y="39"/>
                  </a:lnTo>
                  <a:lnTo>
                    <a:pt x="715" y="49"/>
                  </a:lnTo>
                  <a:lnTo>
                    <a:pt x="705" y="49"/>
                  </a:lnTo>
                  <a:lnTo>
                    <a:pt x="691" y="49"/>
                  </a:lnTo>
                  <a:lnTo>
                    <a:pt x="672" y="49"/>
                  </a:lnTo>
                  <a:lnTo>
                    <a:pt x="615" y="54"/>
                  </a:lnTo>
                  <a:lnTo>
                    <a:pt x="576" y="58"/>
                  </a:lnTo>
                  <a:lnTo>
                    <a:pt x="557" y="73"/>
                  </a:lnTo>
                  <a:lnTo>
                    <a:pt x="548" y="97"/>
                  </a:lnTo>
                  <a:lnTo>
                    <a:pt x="538" y="126"/>
                  </a:lnTo>
                  <a:lnTo>
                    <a:pt x="410" y="644"/>
                  </a:lnTo>
                  <a:lnTo>
                    <a:pt x="1034" y="160"/>
                  </a:lnTo>
                  <a:lnTo>
                    <a:pt x="1039" y="155"/>
                  </a:lnTo>
                  <a:lnTo>
                    <a:pt x="1048" y="145"/>
                  </a:lnTo>
                  <a:lnTo>
                    <a:pt x="1058" y="136"/>
                  </a:lnTo>
                  <a:lnTo>
                    <a:pt x="1067" y="126"/>
                  </a:lnTo>
                  <a:lnTo>
                    <a:pt x="1077" y="112"/>
                  </a:lnTo>
                  <a:lnTo>
                    <a:pt x="1086" y="97"/>
                  </a:lnTo>
                  <a:lnTo>
                    <a:pt x="1086" y="87"/>
                  </a:lnTo>
                  <a:lnTo>
                    <a:pt x="1086" y="73"/>
                  </a:lnTo>
                  <a:lnTo>
                    <a:pt x="1081" y="63"/>
                  </a:lnTo>
                  <a:lnTo>
                    <a:pt x="1072" y="58"/>
                  </a:lnTo>
                  <a:lnTo>
                    <a:pt x="1058" y="54"/>
                  </a:lnTo>
                  <a:lnTo>
                    <a:pt x="1039" y="49"/>
                  </a:lnTo>
                  <a:lnTo>
                    <a:pt x="1034" y="49"/>
                  </a:lnTo>
                  <a:lnTo>
                    <a:pt x="1024" y="49"/>
                  </a:lnTo>
                  <a:lnTo>
                    <a:pt x="1024" y="39"/>
                  </a:lnTo>
                  <a:lnTo>
                    <a:pt x="1019" y="34"/>
                  </a:lnTo>
                  <a:lnTo>
                    <a:pt x="1024" y="20"/>
                  </a:lnTo>
                  <a:lnTo>
                    <a:pt x="1024" y="10"/>
                  </a:lnTo>
                  <a:lnTo>
                    <a:pt x="1034" y="5"/>
                  </a:lnTo>
                  <a:lnTo>
                    <a:pt x="1039" y="5"/>
                  </a:lnTo>
                  <a:lnTo>
                    <a:pt x="1043" y="0"/>
                  </a:lnTo>
                  <a:lnTo>
                    <a:pt x="1053" y="0"/>
                  </a:lnTo>
                  <a:lnTo>
                    <a:pt x="1139" y="5"/>
                  </a:lnTo>
                  <a:lnTo>
                    <a:pt x="1229" y="5"/>
                  </a:lnTo>
                  <a:lnTo>
                    <a:pt x="1286" y="5"/>
                  </a:lnTo>
                  <a:lnTo>
                    <a:pt x="1343" y="0"/>
                  </a:lnTo>
                  <a:lnTo>
                    <a:pt x="1348" y="5"/>
                  </a:lnTo>
                  <a:lnTo>
                    <a:pt x="1353" y="10"/>
                  </a:lnTo>
                  <a:lnTo>
                    <a:pt x="1358" y="15"/>
                  </a:lnTo>
                  <a:lnTo>
                    <a:pt x="1358" y="20"/>
                  </a:lnTo>
                  <a:lnTo>
                    <a:pt x="1358" y="34"/>
                  </a:lnTo>
                  <a:lnTo>
                    <a:pt x="1353" y="39"/>
                  </a:lnTo>
                  <a:lnTo>
                    <a:pt x="1348" y="44"/>
                  </a:lnTo>
                  <a:lnTo>
                    <a:pt x="1343" y="49"/>
                  </a:lnTo>
                  <a:lnTo>
                    <a:pt x="1339" y="49"/>
                  </a:lnTo>
                  <a:lnTo>
                    <a:pt x="1334" y="49"/>
                  </a:lnTo>
                  <a:lnTo>
                    <a:pt x="1305" y="54"/>
                  </a:lnTo>
                  <a:lnTo>
                    <a:pt x="1277" y="58"/>
                  </a:lnTo>
                  <a:lnTo>
                    <a:pt x="1239" y="73"/>
                  </a:lnTo>
                  <a:lnTo>
                    <a:pt x="1196" y="92"/>
                  </a:lnTo>
                  <a:lnTo>
                    <a:pt x="1139" y="126"/>
                  </a:lnTo>
                  <a:lnTo>
                    <a:pt x="1072" y="175"/>
                  </a:lnTo>
                  <a:lnTo>
                    <a:pt x="791" y="392"/>
                  </a:lnTo>
                  <a:lnTo>
                    <a:pt x="781" y="402"/>
                  </a:lnTo>
                  <a:lnTo>
                    <a:pt x="772" y="407"/>
                  </a:lnTo>
                  <a:lnTo>
                    <a:pt x="762" y="417"/>
                  </a:lnTo>
                  <a:lnTo>
                    <a:pt x="753" y="421"/>
                  </a:lnTo>
                  <a:lnTo>
                    <a:pt x="748" y="426"/>
                  </a:lnTo>
                  <a:lnTo>
                    <a:pt x="743" y="431"/>
                  </a:lnTo>
                  <a:lnTo>
                    <a:pt x="748" y="436"/>
                  </a:lnTo>
                  <a:lnTo>
                    <a:pt x="748" y="446"/>
                  </a:lnTo>
                  <a:lnTo>
                    <a:pt x="753" y="455"/>
                  </a:lnTo>
                  <a:lnTo>
                    <a:pt x="753" y="455"/>
                  </a:lnTo>
                  <a:lnTo>
                    <a:pt x="981" y="983"/>
                  </a:lnTo>
                  <a:lnTo>
                    <a:pt x="996" y="1022"/>
                  </a:lnTo>
                  <a:lnTo>
                    <a:pt x="1019" y="1041"/>
                  </a:lnTo>
                  <a:lnTo>
                    <a:pt x="1048" y="1056"/>
                  </a:lnTo>
                  <a:lnTo>
                    <a:pt x="1086" y="1056"/>
                  </a:lnTo>
                  <a:lnTo>
                    <a:pt x="1096" y="1056"/>
                  </a:lnTo>
                  <a:lnTo>
                    <a:pt x="1105" y="1056"/>
                  </a:lnTo>
                  <a:lnTo>
                    <a:pt x="1115" y="1060"/>
                  </a:lnTo>
                  <a:lnTo>
                    <a:pt x="1120" y="1065"/>
                  </a:lnTo>
                  <a:lnTo>
                    <a:pt x="1120" y="1075"/>
                  </a:lnTo>
                  <a:lnTo>
                    <a:pt x="1120" y="1089"/>
                  </a:lnTo>
                  <a:lnTo>
                    <a:pt x="1115" y="1099"/>
                  </a:lnTo>
                  <a:lnTo>
                    <a:pt x="1110" y="1104"/>
                  </a:lnTo>
                  <a:lnTo>
                    <a:pt x="1105" y="1104"/>
                  </a:lnTo>
                  <a:lnTo>
                    <a:pt x="1100" y="1109"/>
                  </a:lnTo>
                  <a:lnTo>
                    <a:pt x="1096" y="1109"/>
                  </a:lnTo>
                  <a:lnTo>
                    <a:pt x="1058" y="1109"/>
                  </a:lnTo>
                  <a:lnTo>
                    <a:pt x="1015" y="1104"/>
                  </a:lnTo>
                  <a:lnTo>
                    <a:pt x="972" y="1104"/>
                  </a:lnTo>
                  <a:lnTo>
                    <a:pt x="934" y="1104"/>
                  </a:lnTo>
                  <a:lnTo>
                    <a:pt x="838" y="1104"/>
                  </a:lnTo>
                  <a:lnTo>
                    <a:pt x="743" y="1109"/>
                  </a:lnTo>
                  <a:lnTo>
                    <a:pt x="738" y="1109"/>
                  </a:lnTo>
                  <a:lnTo>
                    <a:pt x="734" y="1104"/>
                  </a:lnTo>
                  <a:lnTo>
                    <a:pt x="724" y="1104"/>
                  </a:lnTo>
                  <a:lnTo>
                    <a:pt x="724" y="1099"/>
                  </a:lnTo>
                  <a:lnTo>
                    <a:pt x="719" y="1089"/>
                  </a:lnTo>
                  <a:lnTo>
                    <a:pt x="719" y="1075"/>
                  </a:lnTo>
                  <a:lnTo>
                    <a:pt x="724" y="1065"/>
                  </a:lnTo>
                  <a:lnTo>
                    <a:pt x="729" y="1060"/>
                  </a:lnTo>
                  <a:lnTo>
                    <a:pt x="738" y="1056"/>
                  </a:lnTo>
                  <a:lnTo>
                    <a:pt x="748" y="1056"/>
                  </a:lnTo>
                  <a:lnTo>
                    <a:pt x="753" y="1056"/>
                  </a:lnTo>
                  <a:lnTo>
                    <a:pt x="767" y="1056"/>
                  </a:lnTo>
                  <a:lnTo>
                    <a:pt x="791" y="1056"/>
                  </a:lnTo>
                  <a:lnTo>
                    <a:pt x="815" y="1046"/>
                  </a:lnTo>
                  <a:lnTo>
                    <a:pt x="829" y="1031"/>
                  </a:lnTo>
                  <a:lnTo>
                    <a:pt x="838" y="1007"/>
                  </a:lnTo>
                  <a:lnTo>
                    <a:pt x="838" y="1002"/>
                  </a:lnTo>
                  <a:lnTo>
                    <a:pt x="838" y="997"/>
                  </a:lnTo>
                  <a:lnTo>
                    <a:pt x="838" y="993"/>
                  </a:lnTo>
                  <a:lnTo>
                    <a:pt x="834" y="988"/>
                  </a:lnTo>
                  <a:lnTo>
                    <a:pt x="829" y="978"/>
                  </a:lnTo>
                  <a:lnTo>
                    <a:pt x="824" y="964"/>
                  </a:lnTo>
                  <a:lnTo>
                    <a:pt x="819" y="949"/>
                  </a:lnTo>
                  <a:lnTo>
                    <a:pt x="634" y="513"/>
                  </a:lnTo>
                  <a:lnTo>
                    <a:pt x="395" y="702"/>
                  </a:lnTo>
                  <a:lnTo>
                    <a:pt x="334" y="959"/>
                  </a:lnTo>
                  <a:lnTo>
                    <a:pt x="329" y="973"/>
                  </a:lnTo>
                  <a:lnTo>
                    <a:pt x="324" y="988"/>
                  </a:lnTo>
                  <a:lnTo>
                    <a:pt x="319" y="1002"/>
                  </a:lnTo>
                  <a:lnTo>
                    <a:pt x="319" y="1017"/>
                  </a:lnTo>
                  <a:lnTo>
                    <a:pt x="314" y="1027"/>
                  </a:lnTo>
                  <a:lnTo>
                    <a:pt x="324" y="1046"/>
                  </a:lnTo>
                  <a:lnTo>
                    <a:pt x="348" y="1051"/>
                  </a:lnTo>
                  <a:lnTo>
                    <a:pt x="381" y="1056"/>
                  </a:lnTo>
                  <a:lnTo>
                    <a:pt x="424" y="1056"/>
                  </a:lnTo>
                  <a:lnTo>
                    <a:pt x="438" y="1056"/>
                  </a:lnTo>
                  <a:lnTo>
                    <a:pt x="448" y="1056"/>
                  </a:lnTo>
                  <a:lnTo>
                    <a:pt x="457" y="1060"/>
                  </a:lnTo>
                  <a:lnTo>
                    <a:pt x="462" y="1065"/>
                  </a:lnTo>
                  <a:lnTo>
                    <a:pt x="462" y="1075"/>
                  </a:lnTo>
                  <a:lnTo>
                    <a:pt x="462" y="1089"/>
                  </a:lnTo>
                  <a:lnTo>
                    <a:pt x="457" y="1099"/>
                  </a:lnTo>
                  <a:lnTo>
                    <a:pt x="453" y="1104"/>
                  </a:lnTo>
                  <a:lnTo>
                    <a:pt x="448" y="1104"/>
                  </a:lnTo>
                  <a:lnTo>
                    <a:pt x="438" y="1109"/>
                  </a:lnTo>
                  <a:lnTo>
                    <a:pt x="434" y="1109"/>
                  </a:lnTo>
                  <a:lnTo>
                    <a:pt x="329" y="1104"/>
                  </a:lnTo>
                  <a:lnTo>
                    <a:pt x="229" y="1104"/>
                  </a:lnTo>
                  <a:lnTo>
                    <a:pt x="186" y="1104"/>
                  </a:lnTo>
                  <a:lnTo>
                    <a:pt x="129" y="1104"/>
                  </a:lnTo>
                  <a:lnTo>
                    <a:pt x="72" y="1109"/>
                  </a:lnTo>
                  <a:lnTo>
                    <a:pt x="24" y="1109"/>
                  </a:lnTo>
                  <a:lnTo>
                    <a:pt x="24" y="1109"/>
                  </a:lnTo>
                  <a:lnTo>
                    <a:pt x="19" y="1109"/>
                  </a:lnTo>
                  <a:lnTo>
                    <a:pt x="10" y="1104"/>
                  </a:lnTo>
                  <a:lnTo>
                    <a:pt x="5" y="1099"/>
                  </a:lnTo>
                  <a:lnTo>
                    <a:pt x="0" y="1094"/>
                  </a:lnTo>
                  <a:lnTo>
                    <a:pt x="0" y="1085"/>
                  </a:lnTo>
                  <a:lnTo>
                    <a:pt x="0" y="1075"/>
                  </a:lnTo>
                  <a:lnTo>
                    <a:pt x="5" y="1065"/>
                  </a:lnTo>
                  <a:lnTo>
                    <a:pt x="14" y="1060"/>
                  </a:lnTo>
                  <a:lnTo>
                    <a:pt x="24" y="1056"/>
                  </a:lnTo>
                  <a:lnTo>
                    <a:pt x="33" y="1056"/>
                  </a:lnTo>
                  <a:lnTo>
                    <a:pt x="48" y="1056"/>
                  </a:lnTo>
                  <a:lnTo>
                    <a:pt x="110" y="1056"/>
                  </a:lnTo>
                  <a:lnTo>
                    <a:pt x="148" y="1046"/>
                  </a:lnTo>
                  <a:lnTo>
                    <a:pt x="172" y="1036"/>
                  </a:lnTo>
                  <a:lnTo>
                    <a:pt x="181" y="1012"/>
                  </a:lnTo>
                  <a:lnTo>
                    <a:pt x="191" y="978"/>
                  </a:lnTo>
                  <a:lnTo>
                    <a:pt x="405" y="112"/>
                  </a:lnTo>
                  <a:lnTo>
                    <a:pt x="410" y="97"/>
                  </a:lnTo>
                  <a:lnTo>
                    <a:pt x="410" y="92"/>
                  </a:lnTo>
                  <a:lnTo>
                    <a:pt x="410" y="87"/>
                  </a:lnTo>
                  <a:lnTo>
                    <a:pt x="410" y="83"/>
                  </a:lnTo>
                  <a:lnTo>
                    <a:pt x="410" y="68"/>
                  </a:lnTo>
                  <a:lnTo>
                    <a:pt x="405" y="63"/>
                  </a:lnTo>
                  <a:lnTo>
                    <a:pt x="391" y="58"/>
                  </a:lnTo>
                  <a:lnTo>
                    <a:pt x="376" y="54"/>
                  </a:lnTo>
                  <a:lnTo>
                    <a:pt x="353" y="54"/>
                  </a:lnTo>
                  <a:lnTo>
                    <a:pt x="329" y="54"/>
                  </a:lnTo>
                  <a:lnTo>
                    <a:pt x="305" y="49"/>
                  </a:lnTo>
                  <a:lnTo>
                    <a:pt x="291" y="49"/>
                  </a:lnTo>
                  <a:lnTo>
                    <a:pt x="276" y="49"/>
                  </a:lnTo>
                  <a:lnTo>
                    <a:pt x="267" y="49"/>
                  </a:lnTo>
                  <a:lnTo>
                    <a:pt x="262" y="39"/>
                  </a:lnTo>
                  <a:lnTo>
                    <a:pt x="262" y="34"/>
                  </a:lnTo>
                  <a:lnTo>
                    <a:pt x="262" y="20"/>
                  </a:lnTo>
                  <a:lnTo>
                    <a:pt x="267" y="10"/>
                  </a:lnTo>
                  <a:lnTo>
                    <a:pt x="272" y="5"/>
                  </a:lnTo>
                  <a:lnTo>
                    <a:pt x="281" y="5"/>
                  </a:lnTo>
                  <a:lnTo>
                    <a:pt x="286" y="0"/>
                  </a:lnTo>
                  <a:lnTo>
                    <a:pt x="2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91" name="Freeform 175"/>
            <p:cNvSpPr>
              <a:spLocks/>
            </p:cNvSpPr>
            <p:nvPr/>
          </p:nvSpPr>
          <p:spPr bwMode="auto">
            <a:xfrm>
              <a:off x="12168" y="3592"/>
              <a:ext cx="786" cy="804"/>
            </a:xfrm>
            <a:custGeom>
              <a:avLst/>
              <a:gdLst/>
              <a:ahLst/>
              <a:cxnLst>
                <a:cxn ang="0">
                  <a:pos x="495" y="10"/>
                </a:cxn>
                <a:cxn ang="0">
                  <a:pos x="662" y="82"/>
                </a:cxn>
                <a:cxn ang="0">
                  <a:pos x="757" y="208"/>
                </a:cxn>
                <a:cxn ang="0">
                  <a:pos x="762" y="348"/>
                </a:cxn>
                <a:cxn ang="0">
                  <a:pos x="705" y="470"/>
                </a:cxn>
                <a:cxn ang="0">
                  <a:pos x="624" y="586"/>
                </a:cxn>
                <a:cxn ang="0">
                  <a:pos x="572" y="678"/>
                </a:cxn>
                <a:cxn ang="0">
                  <a:pos x="648" y="721"/>
                </a:cxn>
                <a:cxn ang="0">
                  <a:pos x="715" y="716"/>
                </a:cxn>
                <a:cxn ang="0">
                  <a:pos x="729" y="692"/>
                </a:cxn>
                <a:cxn ang="0">
                  <a:pos x="743" y="629"/>
                </a:cxn>
                <a:cxn ang="0">
                  <a:pos x="786" y="610"/>
                </a:cxn>
                <a:cxn ang="0">
                  <a:pos x="543" y="804"/>
                </a:cxn>
                <a:cxn ang="0">
                  <a:pos x="524" y="804"/>
                </a:cxn>
                <a:cxn ang="0">
                  <a:pos x="515" y="789"/>
                </a:cxn>
                <a:cxn ang="0">
                  <a:pos x="519" y="712"/>
                </a:cxn>
                <a:cxn ang="0">
                  <a:pos x="557" y="586"/>
                </a:cxn>
                <a:cxn ang="0">
                  <a:pos x="615" y="450"/>
                </a:cxn>
                <a:cxn ang="0">
                  <a:pos x="653" y="281"/>
                </a:cxn>
                <a:cxn ang="0">
                  <a:pos x="615" y="145"/>
                </a:cxn>
                <a:cxn ang="0">
                  <a:pos x="519" y="58"/>
                </a:cxn>
                <a:cxn ang="0">
                  <a:pos x="391" y="29"/>
                </a:cxn>
                <a:cxn ang="0">
                  <a:pos x="267" y="58"/>
                </a:cxn>
                <a:cxn ang="0">
                  <a:pos x="172" y="145"/>
                </a:cxn>
                <a:cxn ang="0">
                  <a:pos x="133" y="281"/>
                </a:cxn>
                <a:cxn ang="0">
                  <a:pos x="167" y="450"/>
                </a:cxn>
                <a:cxn ang="0">
                  <a:pos x="229" y="591"/>
                </a:cxn>
                <a:cxn ang="0">
                  <a:pos x="267" y="716"/>
                </a:cxn>
                <a:cxn ang="0">
                  <a:pos x="272" y="789"/>
                </a:cxn>
                <a:cxn ang="0">
                  <a:pos x="262" y="804"/>
                </a:cxn>
                <a:cxn ang="0">
                  <a:pos x="243" y="804"/>
                </a:cxn>
                <a:cxn ang="0">
                  <a:pos x="0" y="610"/>
                </a:cxn>
                <a:cxn ang="0">
                  <a:pos x="38" y="620"/>
                </a:cxn>
                <a:cxn ang="0">
                  <a:pos x="52" y="678"/>
                </a:cxn>
                <a:cxn ang="0">
                  <a:pos x="62" y="707"/>
                </a:cxn>
                <a:cxn ang="0">
                  <a:pos x="95" y="721"/>
                </a:cxn>
                <a:cxn ang="0">
                  <a:pos x="229" y="721"/>
                </a:cxn>
                <a:cxn ang="0">
                  <a:pos x="176" y="615"/>
                </a:cxn>
                <a:cxn ang="0">
                  <a:pos x="91" y="489"/>
                </a:cxn>
                <a:cxn ang="0">
                  <a:pos x="24" y="353"/>
                </a:cxn>
                <a:cxn ang="0">
                  <a:pos x="24" y="208"/>
                </a:cxn>
                <a:cxn ang="0">
                  <a:pos x="119" y="82"/>
                </a:cxn>
                <a:cxn ang="0">
                  <a:pos x="291" y="10"/>
                </a:cxn>
              </a:cxnLst>
              <a:rect l="0" t="0" r="r" b="b"/>
              <a:pathLst>
                <a:path w="786" h="804">
                  <a:moveTo>
                    <a:pt x="391" y="0"/>
                  </a:moveTo>
                  <a:lnTo>
                    <a:pt x="495" y="10"/>
                  </a:lnTo>
                  <a:lnTo>
                    <a:pt x="586" y="39"/>
                  </a:lnTo>
                  <a:lnTo>
                    <a:pt x="662" y="82"/>
                  </a:lnTo>
                  <a:lnTo>
                    <a:pt x="724" y="140"/>
                  </a:lnTo>
                  <a:lnTo>
                    <a:pt x="757" y="208"/>
                  </a:lnTo>
                  <a:lnTo>
                    <a:pt x="772" y="286"/>
                  </a:lnTo>
                  <a:lnTo>
                    <a:pt x="762" y="348"/>
                  </a:lnTo>
                  <a:lnTo>
                    <a:pt x="738" y="411"/>
                  </a:lnTo>
                  <a:lnTo>
                    <a:pt x="705" y="470"/>
                  </a:lnTo>
                  <a:lnTo>
                    <a:pt x="667" y="528"/>
                  </a:lnTo>
                  <a:lnTo>
                    <a:pt x="624" y="586"/>
                  </a:lnTo>
                  <a:lnTo>
                    <a:pt x="596" y="634"/>
                  </a:lnTo>
                  <a:lnTo>
                    <a:pt x="572" y="678"/>
                  </a:lnTo>
                  <a:lnTo>
                    <a:pt x="553" y="721"/>
                  </a:lnTo>
                  <a:lnTo>
                    <a:pt x="648" y="721"/>
                  </a:lnTo>
                  <a:lnTo>
                    <a:pt x="691" y="721"/>
                  </a:lnTo>
                  <a:lnTo>
                    <a:pt x="715" y="716"/>
                  </a:lnTo>
                  <a:lnTo>
                    <a:pt x="724" y="707"/>
                  </a:lnTo>
                  <a:lnTo>
                    <a:pt x="729" y="692"/>
                  </a:lnTo>
                  <a:lnTo>
                    <a:pt x="738" y="663"/>
                  </a:lnTo>
                  <a:lnTo>
                    <a:pt x="743" y="629"/>
                  </a:lnTo>
                  <a:lnTo>
                    <a:pt x="748" y="610"/>
                  </a:lnTo>
                  <a:lnTo>
                    <a:pt x="786" y="610"/>
                  </a:lnTo>
                  <a:lnTo>
                    <a:pt x="748" y="804"/>
                  </a:lnTo>
                  <a:lnTo>
                    <a:pt x="543" y="804"/>
                  </a:lnTo>
                  <a:lnTo>
                    <a:pt x="529" y="804"/>
                  </a:lnTo>
                  <a:lnTo>
                    <a:pt x="524" y="804"/>
                  </a:lnTo>
                  <a:lnTo>
                    <a:pt x="515" y="799"/>
                  </a:lnTo>
                  <a:lnTo>
                    <a:pt x="515" y="789"/>
                  </a:lnTo>
                  <a:lnTo>
                    <a:pt x="510" y="779"/>
                  </a:lnTo>
                  <a:lnTo>
                    <a:pt x="519" y="712"/>
                  </a:lnTo>
                  <a:lnTo>
                    <a:pt x="538" y="649"/>
                  </a:lnTo>
                  <a:lnTo>
                    <a:pt x="557" y="586"/>
                  </a:lnTo>
                  <a:lnTo>
                    <a:pt x="581" y="537"/>
                  </a:lnTo>
                  <a:lnTo>
                    <a:pt x="615" y="450"/>
                  </a:lnTo>
                  <a:lnTo>
                    <a:pt x="643" y="368"/>
                  </a:lnTo>
                  <a:lnTo>
                    <a:pt x="653" y="281"/>
                  </a:lnTo>
                  <a:lnTo>
                    <a:pt x="643" y="208"/>
                  </a:lnTo>
                  <a:lnTo>
                    <a:pt x="615" y="145"/>
                  </a:lnTo>
                  <a:lnTo>
                    <a:pt x="572" y="97"/>
                  </a:lnTo>
                  <a:lnTo>
                    <a:pt x="519" y="58"/>
                  </a:lnTo>
                  <a:lnTo>
                    <a:pt x="457" y="39"/>
                  </a:lnTo>
                  <a:lnTo>
                    <a:pt x="391" y="29"/>
                  </a:lnTo>
                  <a:lnTo>
                    <a:pt x="329" y="39"/>
                  </a:lnTo>
                  <a:lnTo>
                    <a:pt x="267" y="58"/>
                  </a:lnTo>
                  <a:lnTo>
                    <a:pt x="214" y="92"/>
                  </a:lnTo>
                  <a:lnTo>
                    <a:pt x="172" y="145"/>
                  </a:lnTo>
                  <a:lnTo>
                    <a:pt x="143" y="208"/>
                  </a:lnTo>
                  <a:lnTo>
                    <a:pt x="133" y="281"/>
                  </a:lnTo>
                  <a:lnTo>
                    <a:pt x="143" y="363"/>
                  </a:lnTo>
                  <a:lnTo>
                    <a:pt x="167" y="450"/>
                  </a:lnTo>
                  <a:lnTo>
                    <a:pt x="210" y="542"/>
                  </a:lnTo>
                  <a:lnTo>
                    <a:pt x="229" y="591"/>
                  </a:lnTo>
                  <a:lnTo>
                    <a:pt x="248" y="649"/>
                  </a:lnTo>
                  <a:lnTo>
                    <a:pt x="267" y="716"/>
                  </a:lnTo>
                  <a:lnTo>
                    <a:pt x="272" y="779"/>
                  </a:lnTo>
                  <a:lnTo>
                    <a:pt x="272" y="789"/>
                  </a:lnTo>
                  <a:lnTo>
                    <a:pt x="267" y="799"/>
                  </a:lnTo>
                  <a:lnTo>
                    <a:pt x="262" y="804"/>
                  </a:lnTo>
                  <a:lnTo>
                    <a:pt x="253" y="804"/>
                  </a:lnTo>
                  <a:lnTo>
                    <a:pt x="243" y="804"/>
                  </a:lnTo>
                  <a:lnTo>
                    <a:pt x="38" y="804"/>
                  </a:lnTo>
                  <a:lnTo>
                    <a:pt x="0" y="610"/>
                  </a:lnTo>
                  <a:lnTo>
                    <a:pt x="33" y="610"/>
                  </a:lnTo>
                  <a:lnTo>
                    <a:pt x="38" y="620"/>
                  </a:lnTo>
                  <a:lnTo>
                    <a:pt x="43" y="649"/>
                  </a:lnTo>
                  <a:lnTo>
                    <a:pt x="52" y="678"/>
                  </a:lnTo>
                  <a:lnTo>
                    <a:pt x="57" y="702"/>
                  </a:lnTo>
                  <a:lnTo>
                    <a:pt x="62" y="707"/>
                  </a:lnTo>
                  <a:lnTo>
                    <a:pt x="72" y="716"/>
                  </a:lnTo>
                  <a:lnTo>
                    <a:pt x="95" y="721"/>
                  </a:lnTo>
                  <a:lnTo>
                    <a:pt x="133" y="721"/>
                  </a:lnTo>
                  <a:lnTo>
                    <a:pt x="229" y="721"/>
                  </a:lnTo>
                  <a:lnTo>
                    <a:pt x="210" y="663"/>
                  </a:lnTo>
                  <a:lnTo>
                    <a:pt x="176" y="615"/>
                  </a:lnTo>
                  <a:lnTo>
                    <a:pt x="148" y="566"/>
                  </a:lnTo>
                  <a:lnTo>
                    <a:pt x="91" y="489"/>
                  </a:lnTo>
                  <a:lnTo>
                    <a:pt x="48" y="421"/>
                  </a:lnTo>
                  <a:lnTo>
                    <a:pt x="24" y="353"/>
                  </a:lnTo>
                  <a:lnTo>
                    <a:pt x="14" y="286"/>
                  </a:lnTo>
                  <a:lnTo>
                    <a:pt x="24" y="208"/>
                  </a:lnTo>
                  <a:lnTo>
                    <a:pt x="62" y="140"/>
                  </a:lnTo>
                  <a:lnTo>
                    <a:pt x="119" y="82"/>
                  </a:lnTo>
                  <a:lnTo>
                    <a:pt x="195" y="39"/>
                  </a:lnTo>
                  <a:lnTo>
                    <a:pt x="291" y="10"/>
                  </a:lnTo>
                  <a:lnTo>
                    <a:pt x="3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92" name="Freeform 176"/>
            <p:cNvSpPr>
              <a:spLocks/>
            </p:cNvSpPr>
            <p:nvPr/>
          </p:nvSpPr>
          <p:spPr bwMode="auto">
            <a:xfrm>
              <a:off x="13135" y="3539"/>
              <a:ext cx="295" cy="1142"/>
            </a:xfrm>
            <a:custGeom>
              <a:avLst/>
              <a:gdLst/>
              <a:ahLst/>
              <a:cxnLst>
                <a:cxn ang="0">
                  <a:pos x="272" y="0"/>
                </a:cxn>
                <a:cxn ang="0">
                  <a:pos x="272" y="0"/>
                </a:cxn>
                <a:cxn ang="0">
                  <a:pos x="276" y="0"/>
                </a:cxn>
                <a:cxn ang="0">
                  <a:pos x="286" y="0"/>
                </a:cxn>
                <a:cxn ang="0">
                  <a:pos x="291" y="5"/>
                </a:cxn>
                <a:cxn ang="0">
                  <a:pos x="295" y="9"/>
                </a:cxn>
                <a:cxn ang="0">
                  <a:pos x="291" y="19"/>
                </a:cxn>
                <a:cxn ang="0">
                  <a:pos x="286" y="24"/>
                </a:cxn>
                <a:cxn ang="0">
                  <a:pos x="243" y="63"/>
                </a:cxn>
                <a:cxn ang="0">
                  <a:pos x="205" y="116"/>
                </a:cxn>
                <a:cxn ang="0">
                  <a:pos x="162" y="179"/>
                </a:cxn>
                <a:cxn ang="0">
                  <a:pos x="129" y="251"/>
                </a:cxn>
                <a:cxn ang="0">
                  <a:pos x="100" y="343"/>
                </a:cxn>
                <a:cxn ang="0">
                  <a:pos x="81" y="445"/>
                </a:cxn>
                <a:cxn ang="0">
                  <a:pos x="76" y="571"/>
                </a:cxn>
                <a:cxn ang="0">
                  <a:pos x="81" y="692"/>
                </a:cxn>
                <a:cxn ang="0">
                  <a:pos x="105" y="813"/>
                </a:cxn>
                <a:cxn ang="0">
                  <a:pos x="143" y="919"/>
                </a:cxn>
                <a:cxn ang="0">
                  <a:pos x="205" y="1021"/>
                </a:cxn>
                <a:cxn ang="0">
                  <a:pos x="281" y="1113"/>
                </a:cxn>
                <a:cxn ang="0">
                  <a:pos x="291" y="1118"/>
                </a:cxn>
                <a:cxn ang="0">
                  <a:pos x="291" y="1123"/>
                </a:cxn>
                <a:cxn ang="0">
                  <a:pos x="295" y="1128"/>
                </a:cxn>
                <a:cxn ang="0">
                  <a:pos x="291" y="1137"/>
                </a:cxn>
                <a:cxn ang="0">
                  <a:pos x="286" y="1142"/>
                </a:cxn>
                <a:cxn ang="0">
                  <a:pos x="276" y="1142"/>
                </a:cxn>
                <a:cxn ang="0">
                  <a:pos x="272" y="1142"/>
                </a:cxn>
                <a:cxn ang="0">
                  <a:pos x="186" y="1070"/>
                </a:cxn>
                <a:cxn ang="0">
                  <a:pos x="119" y="987"/>
                </a:cxn>
                <a:cxn ang="0">
                  <a:pos x="72" y="900"/>
                </a:cxn>
                <a:cxn ang="0">
                  <a:pos x="38" y="813"/>
                </a:cxn>
                <a:cxn ang="0">
                  <a:pos x="14" y="726"/>
                </a:cxn>
                <a:cxn ang="0">
                  <a:pos x="5" y="644"/>
                </a:cxn>
                <a:cxn ang="0">
                  <a:pos x="0" y="566"/>
                </a:cxn>
                <a:cxn ang="0">
                  <a:pos x="5" y="489"/>
                </a:cxn>
                <a:cxn ang="0">
                  <a:pos x="14" y="406"/>
                </a:cxn>
                <a:cxn ang="0">
                  <a:pos x="38" y="319"/>
                </a:cxn>
                <a:cxn ang="0">
                  <a:pos x="72" y="232"/>
                </a:cxn>
                <a:cxn ang="0">
                  <a:pos x="124" y="145"/>
                </a:cxn>
                <a:cxn ang="0">
                  <a:pos x="186" y="67"/>
                </a:cxn>
                <a:cxn ang="0">
                  <a:pos x="272" y="0"/>
                </a:cxn>
              </a:cxnLst>
              <a:rect l="0" t="0" r="r" b="b"/>
              <a:pathLst>
                <a:path w="295" h="1142">
                  <a:moveTo>
                    <a:pt x="272" y="0"/>
                  </a:moveTo>
                  <a:lnTo>
                    <a:pt x="272" y="0"/>
                  </a:lnTo>
                  <a:lnTo>
                    <a:pt x="276" y="0"/>
                  </a:lnTo>
                  <a:lnTo>
                    <a:pt x="286" y="0"/>
                  </a:lnTo>
                  <a:lnTo>
                    <a:pt x="291" y="5"/>
                  </a:lnTo>
                  <a:lnTo>
                    <a:pt x="295" y="9"/>
                  </a:lnTo>
                  <a:lnTo>
                    <a:pt x="291" y="19"/>
                  </a:lnTo>
                  <a:lnTo>
                    <a:pt x="286" y="24"/>
                  </a:lnTo>
                  <a:lnTo>
                    <a:pt x="243" y="63"/>
                  </a:lnTo>
                  <a:lnTo>
                    <a:pt x="205" y="116"/>
                  </a:lnTo>
                  <a:lnTo>
                    <a:pt x="162" y="179"/>
                  </a:lnTo>
                  <a:lnTo>
                    <a:pt x="129" y="251"/>
                  </a:lnTo>
                  <a:lnTo>
                    <a:pt x="100" y="343"/>
                  </a:lnTo>
                  <a:lnTo>
                    <a:pt x="81" y="445"/>
                  </a:lnTo>
                  <a:lnTo>
                    <a:pt x="76" y="571"/>
                  </a:lnTo>
                  <a:lnTo>
                    <a:pt x="81" y="692"/>
                  </a:lnTo>
                  <a:lnTo>
                    <a:pt x="105" y="813"/>
                  </a:lnTo>
                  <a:lnTo>
                    <a:pt x="143" y="919"/>
                  </a:lnTo>
                  <a:lnTo>
                    <a:pt x="205" y="1021"/>
                  </a:lnTo>
                  <a:lnTo>
                    <a:pt x="281" y="1113"/>
                  </a:lnTo>
                  <a:lnTo>
                    <a:pt x="291" y="1118"/>
                  </a:lnTo>
                  <a:lnTo>
                    <a:pt x="291" y="1123"/>
                  </a:lnTo>
                  <a:lnTo>
                    <a:pt x="295" y="1128"/>
                  </a:lnTo>
                  <a:lnTo>
                    <a:pt x="291" y="1137"/>
                  </a:lnTo>
                  <a:lnTo>
                    <a:pt x="286" y="1142"/>
                  </a:lnTo>
                  <a:lnTo>
                    <a:pt x="276" y="1142"/>
                  </a:lnTo>
                  <a:lnTo>
                    <a:pt x="272" y="1142"/>
                  </a:lnTo>
                  <a:lnTo>
                    <a:pt x="186" y="1070"/>
                  </a:lnTo>
                  <a:lnTo>
                    <a:pt x="119" y="987"/>
                  </a:lnTo>
                  <a:lnTo>
                    <a:pt x="72" y="900"/>
                  </a:lnTo>
                  <a:lnTo>
                    <a:pt x="38" y="813"/>
                  </a:lnTo>
                  <a:lnTo>
                    <a:pt x="14" y="726"/>
                  </a:lnTo>
                  <a:lnTo>
                    <a:pt x="5" y="644"/>
                  </a:lnTo>
                  <a:lnTo>
                    <a:pt x="0" y="566"/>
                  </a:lnTo>
                  <a:lnTo>
                    <a:pt x="5" y="489"/>
                  </a:lnTo>
                  <a:lnTo>
                    <a:pt x="14" y="406"/>
                  </a:lnTo>
                  <a:lnTo>
                    <a:pt x="38" y="319"/>
                  </a:lnTo>
                  <a:lnTo>
                    <a:pt x="72" y="232"/>
                  </a:lnTo>
                  <a:lnTo>
                    <a:pt x="124" y="145"/>
                  </a:lnTo>
                  <a:lnTo>
                    <a:pt x="186" y="67"/>
                  </a:lnTo>
                  <a:lnTo>
                    <a:pt x="2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93" name="Freeform 177"/>
            <p:cNvSpPr>
              <a:spLocks/>
            </p:cNvSpPr>
            <p:nvPr/>
          </p:nvSpPr>
          <p:spPr bwMode="auto">
            <a:xfrm>
              <a:off x="13540" y="3892"/>
              <a:ext cx="653" cy="746"/>
            </a:xfrm>
            <a:custGeom>
              <a:avLst/>
              <a:gdLst/>
              <a:ahLst/>
              <a:cxnLst>
                <a:cxn ang="0">
                  <a:pos x="295" y="10"/>
                </a:cxn>
                <a:cxn ang="0">
                  <a:pos x="381" y="73"/>
                </a:cxn>
                <a:cxn ang="0">
                  <a:pos x="433" y="174"/>
                </a:cxn>
                <a:cxn ang="0">
                  <a:pos x="457" y="271"/>
                </a:cxn>
                <a:cxn ang="0">
                  <a:pos x="467" y="344"/>
                </a:cxn>
                <a:cxn ang="0">
                  <a:pos x="495" y="271"/>
                </a:cxn>
                <a:cxn ang="0">
                  <a:pos x="557" y="136"/>
                </a:cxn>
                <a:cxn ang="0">
                  <a:pos x="605" y="39"/>
                </a:cxn>
                <a:cxn ang="0">
                  <a:pos x="624" y="10"/>
                </a:cxn>
                <a:cxn ang="0">
                  <a:pos x="638" y="10"/>
                </a:cxn>
                <a:cxn ang="0">
                  <a:pos x="643" y="10"/>
                </a:cxn>
                <a:cxn ang="0">
                  <a:pos x="653" y="15"/>
                </a:cxn>
                <a:cxn ang="0">
                  <a:pos x="653" y="29"/>
                </a:cxn>
                <a:cxn ang="0">
                  <a:pos x="615" y="102"/>
                </a:cxn>
                <a:cxn ang="0">
                  <a:pos x="572" y="199"/>
                </a:cxn>
                <a:cxn ang="0">
                  <a:pos x="543" y="261"/>
                </a:cxn>
                <a:cxn ang="0">
                  <a:pos x="505" y="358"/>
                </a:cxn>
                <a:cxn ang="0">
                  <a:pos x="472" y="450"/>
                </a:cxn>
                <a:cxn ang="0">
                  <a:pos x="453" y="557"/>
                </a:cxn>
                <a:cxn ang="0">
                  <a:pos x="419" y="687"/>
                </a:cxn>
                <a:cxn ang="0">
                  <a:pos x="405" y="726"/>
                </a:cxn>
                <a:cxn ang="0">
                  <a:pos x="395" y="746"/>
                </a:cxn>
                <a:cxn ang="0">
                  <a:pos x="386" y="746"/>
                </a:cxn>
                <a:cxn ang="0">
                  <a:pos x="372" y="746"/>
                </a:cxn>
                <a:cxn ang="0">
                  <a:pos x="362" y="731"/>
                </a:cxn>
                <a:cxn ang="0">
                  <a:pos x="367" y="687"/>
                </a:cxn>
                <a:cxn ang="0">
                  <a:pos x="391" y="586"/>
                </a:cxn>
                <a:cxn ang="0">
                  <a:pos x="424" y="474"/>
                </a:cxn>
                <a:cxn ang="0">
                  <a:pos x="429" y="436"/>
                </a:cxn>
                <a:cxn ang="0">
                  <a:pos x="429" y="344"/>
                </a:cxn>
                <a:cxn ang="0">
                  <a:pos x="414" y="247"/>
                </a:cxn>
                <a:cxn ang="0">
                  <a:pos x="372" y="155"/>
                </a:cxn>
                <a:cxn ang="0">
                  <a:pos x="286" y="97"/>
                </a:cxn>
                <a:cxn ang="0">
                  <a:pos x="167" y="97"/>
                </a:cxn>
                <a:cxn ang="0">
                  <a:pos x="71" y="155"/>
                </a:cxn>
                <a:cxn ang="0">
                  <a:pos x="38" y="208"/>
                </a:cxn>
                <a:cxn ang="0">
                  <a:pos x="29" y="218"/>
                </a:cxn>
                <a:cxn ang="0">
                  <a:pos x="19" y="218"/>
                </a:cxn>
                <a:cxn ang="0">
                  <a:pos x="10" y="213"/>
                </a:cxn>
                <a:cxn ang="0">
                  <a:pos x="0" y="203"/>
                </a:cxn>
                <a:cxn ang="0">
                  <a:pos x="19" y="155"/>
                </a:cxn>
                <a:cxn ang="0">
                  <a:pos x="86" y="63"/>
                </a:cxn>
                <a:cxn ang="0">
                  <a:pos x="176" y="10"/>
                </a:cxn>
              </a:cxnLst>
              <a:rect l="0" t="0" r="r" b="b"/>
              <a:pathLst>
                <a:path w="653" h="746">
                  <a:moveTo>
                    <a:pt x="238" y="0"/>
                  </a:moveTo>
                  <a:lnTo>
                    <a:pt x="295" y="10"/>
                  </a:lnTo>
                  <a:lnTo>
                    <a:pt x="343" y="34"/>
                  </a:lnTo>
                  <a:lnTo>
                    <a:pt x="381" y="73"/>
                  </a:lnTo>
                  <a:lnTo>
                    <a:pt x="410" y="121"/>
                  </a:lnTo>
                  <a:lnTo>
                    <a:pt x="433" y="174"/>
                  </a:lnTo>
                  <a:lnTo>
                    <a:pt x="448" y="223"/>
                  </a:lnTo>
                  <a:lnTo>
                    <a:pt x="457" y="271"/>
                  </a:lnTo>
                  <a:lnTo>
                    <a:pt x="467" y="315"/>
                  </a:lnTo>
                  <a:lnTo>
                    <a:pt x="467" y="344"/>
                  </a:lnTo>
                  <a:lnTo>
                    <a:pt x="467" y="344"/>
                  </a:lnTo>
                  <a:lnTo>
                    <a:pt x="495" y="271"/>
                  </a:lnTo>
                  <a:lnTo>
                    <a:pt x="529" y="203"/>
                  </a:lnTo>
                  <a:lnTo>
                    <a:pt x="557" y="136"/>
                  </a:lnTo>
                  <a:lnTo>
                    <a:pt x="586" y="78"/>
                  </a:lnTo>
                  <a:lnTo>
                    <a:pt x="605" y="39"/>
                  </a:lnTo>
                  <a:lnTo>
                    <a:pt x="619" y="15"/>
                  </a:lnTo>
                  <a:lnTo>
                    <a:pt x="624" y="10"/>
                  </a:lnTo>
                  <a:lnTo>
                    <a:pt x="634" y="10"/>
                  </a:lnTo>
                  <a:lnTo>
                    <a:pt x="638" y="10"/>
                  </a:lnTo>
                  <a:lnTo>
                    <a:pt x="638" y="10"/>
                  </a:lnTo>
                  <a:lnTo>
                    <a:pt x="643" y="10"/>
                  </a:lnTo>
                  <a:lnTo>
                    <a:pt x="648" y="10"/>
                  </a:lnTo>
                  <a:lnTo>
                    <a:pt x="653" y="15"/>
                  </a:lnTo>
                  <a:lnTo>
                    <a:pt x="653" y="24"/>
                  </a:lnTo>
                  <a:lnTo>
                    <a:pt x="653" y="29"/>
                  </a:lnTo>
                  <a:lnTo>
                    <a:pt x="648" y="39"/>
                  </a:lnTo>
                  <a:lnTo>
                    <a:pt x="615" y="102"/>
                  </a:lnTo>
                  <a:lnTo>
                    <a:pt x="591" y="155"/>
                  </a:lnTo>
                  <a:lnTo>
                    <a:pt x="572" y="199"/>
                  </a:lnTo>
                  <a:lnTo>
                    <a:pt x="557" y="228"/>
                  </a:lnTo>
                  <a:lnTo>
                    <a:pt x="543" y="261"/>
                  </a:lnTo>
                  <a:lnTo>
                    <a:pt x="524" y="310"/>
                  </a:lnTo>
                  <a:lnTo>
                    <a:pt x="505" y="358"/>
                  </a:lnTo>
                  <a:lnTo>
                    <a:pt x="486" y="407"/>
                  </a:lnTo>
                  <a:lnTo>
                    <a:pt x="472" y="450"/>
                  </a:lnTo>
                  <a:lnTo>
                    <a:pt x="467" y="479"/>
                  </a:lnTo>
                  <a:lnTo>
                    <a:pt x="453" y="557"/>
                  </a:lnTo>
                  <a:lnTo>
                    <a:pt x="438" y="634"/>
                  </a:lnTo>
                  <a:lnTo>
                    <a:pt x="419" y="687"/>
                  </a:lnTo>
                  <a:lnTo>
                    <a:pt x="414" y="712"/>
                  </a:lnTo>
                  <a:lnTo>
                    <a:pt x="405" y="726"/>
                  </a:lnTo>
                  <a:lnTo>
                    <a:pt x="400" y="736"/>
                  </a:lnTo>
                  <a:lnTo>
                    <a:pt x="395" y="746"/>
                  </a:lnTo>
                  <a:lnTo>
                    <a:pt x="391" y="746"/>
                  </a:lnTo>
                  <a:lnTo>
                    <a:pt x="386" y="746"/>
                  </a:lnTo>
                  <a:lnTo>
                    <a:pt x="381" y="746"/>
                  </a:lnTo>
                  <a:lnTo>
                    <a:pt x="372" y="746"/>
                  </a:lnTo>
                  <a:lnTo>
                    <a:pt x="367" y="741"/>
                  </a:lnTo>
                  <a:lnTo>
                    <a:pt x="362" y="731"/>
                  </a:lnTo>
                  <a:lnTo>
                    <a:pt x="362" y="721"/>
                  </a:lnTo>
                  <a:lnTo>
                    <a:pt x="367" y="687"/>
                  </a:lnTo>
                  <a:lnTo>
                    <a:pt x="376" y="644"/>
                  </a:lnTo>
                  <a:lnTo>
                    <a:pt x="391" y="586"/>
                  </a:lnTo>
                  <a:lnTo>
                    <a:pt x="410" y="528"/>
                  </a:lnTo>
                  <a:lnTo>
                    <a:pt x="424" y="474"/>
                  </a:lnTo>
                  <a:lnTo>
                    <a:pt x="429" y="460"/>
                  </a:lnTo>
                  <a:lnTo>
                    <a:pt x="429" y="436"/>
                  </a:lnTo>
                  <a:lnTo>
                    <a:pt x="429" y="392"/>
                  </a:lnTo>
                  <a:lnTo>
                    <a:pt x="429" y="344"/>
                  </a:lnTo>
                  <a:lnTo>
                    <a:pt x="424" y="295"/>
                  </a:lnTo>
                  <a:lnTo>
                    <a:pt x="414" y="247"/>
                  </a:lnTo>
                  <a:lnTo>
                    <a:pt x="395" y="199"/>
                  </a:lnTo>
                  <a:lnTo>
                    <a:pt x="372" y="155"/>
                  </a:lnTo>
                  <a:lnTo>
                    <a:pt x="333" y="121"/>
                  </a:lnTo>
                  <a:lnTo>
                    <a:pt x="286" y="97"/>
                  </a:lnTo>
                  <a:lnTo>
                    <a:pt x="224" y="92"/>
                  </a:lnTo>
                  <a:lnTo>
                    <a:pt x="167" y="97"/>
                  </a:lnTo>
                  <a:lnTo>
                    <a:pt x="114" y="121"/>
                  </a:lnTo>
                  <a:lnTo>
                    <a:pt x="71" y="155"/>
                  </a:lnTo>
                  <a:lnTo>
                    <a:pt x="43" y="199"/>
                  </a:lnTo>
                  <a:lnTo>
                    <a:pt x="38" y="208"/>
                  </a:lnTo>
                  <a:lnTo>
                    <a:pt x="33" y="213"/>
                  </a:lnTo>
                  <a:lnTo>
                    <a:pt x="29" y="218"/>
                  </a:lnTo>
                  <a:lnTo>
                    <a:pt x="24" y="218"/>
                  </a:lnTo>
                  <a:lnTo>
                    <a:pt x="19" y="218"/>
                  </a:lnTo>
                  <a:lnTo>
                    <a:pt x="14" y="218"/>
                  </a:lnTo>
                  <a:lnTo>
                    <a:pt x="10" y="213"/>
                  </a:lnTo>
                  <a:lnTo>
                    <a:pt x="5" y="213"/>
                  </a:lnTo>
                  <a:lnTo>
                    <a:pt x="0" y="203"/>
                  </a:lnTo>
                  <a:lnTo>
                    <a:pt x="5" y="189"/>
                  </a:lnTo>
                  <a:lnTo>
                    <a:pt x="19" y="155"/>
                  </a:lnTo>
                  <a:lnTo>
                    <a:pt x="43" y="111"/>
                  </a:lnTo>
                  <a:lnTo>
                    <a:pt x="86" y="63"/>
                  </a:lnTo>
                  <a:lnTo>
                    <a:pt x="124" y="34"/>
                  </a:lnTo>
                  <a:lnTo>
                    <a:pt x="176" y="1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94" name="Freeform 178"/>
            <p:cNvSpPr>
              <a:spLocks/>
            </p:cNvSpPr>
            <p:nvPr/>
          </p:nvSpPr>
          <p:spPr bwMode="auto">
            <a:xfrm>
              <a:off x="14255" y="4023"/>
              <a:ext cx="390" cy="527"/>
            </a:xfrm>
            <a:custGeom>
              <a:avLst/>
              <a:gdLst/>
              <a:ahLst/>
              <a:cxnLst>
                <a:cxn ang="0">
                  <a:pos x="247" y="5"/>
                </a:cxn>
                <a:cxn ang="0">
                  <a:pos x="347" y="58"/>
                </a:cxn>
                <a:cxn ang="0">
                  <a:pos x="390" y="160"/>
                </a:cxn>
                <a:cxn ang="0">
                  <a:pos x="362" y="242"/>
                </a:cxn>
                <a:cxn ang="0">
                  <a:pos x="290" y="310"/>
                </a:cxn>
                <a:cxn ang="0">
                  <a:pos x="171" y="392"/>
                </a:cxn>
                <a:cxn ang="0">
                  <a:pos x="247" y="455"/>
                </a:cxn>
                <a:cxn ang="0">
                  <a:pos x="290" y="450"/>
                </a:cxn>
                <a:cxn ang="0">
                  <a:pos x="333" y="445"/>
                </a:cxn>
                <a:cxn ang="0">
                  <a:pos x="343" y="431"/>
                </a:cxn>
                <a:cxn ang="0">
                  <a:pos x="352" y="402"/>
                </a:cxn>
                <a:cxn ang="0">
                  <a:pos x="352" y="377"/>
                </a:cxn>
                <a:cxn ang="0">
                  <a:pos x="390" y="377"/>
                </a:cxn>
                <a:cxn ang="0">
                  <a:pos x="0" y="527"/>
                </a:cxn>
                <a:cxn ang="0">
                  <a:pos x="0" y="498"/>
                </a:cxn>
                <a:cxn ang="0">
                  <a:pos x="4" y="494"/>
                </a:cxn>
                <a:cxn ang="0">
                  <a:pos x="238" y="290"/>
                </a:cxn>
                <a:cxn ang="0">
                  <a:pos x="295" y="203"/>
                </a:cxn>
                <a:cxn ang="0">
                  <a:pos x="290" y="106"/>
                </a:cxn>
                <a:cxn ang="0">
                  <a:pos x="219" y="39"/>
                </a:cxn>
                <a:cxn ang="0">
                  <a:pos x="114" y="39"/>
                </a:cxn>
                <a:cxn ang="0">
                  <a:pos x="42" y="92"/>
                </a:cxn>
                <a:cxn ang="0">
                  <a:pos x="71" y="101"/>
                </a:cxn>
                <a:cxn ang="0">
                  <a:pos x="85" y="126"/>
                </a:cxn>
                <a:cxn ang="0">
                  <a:pos x="85" y="155"/>
                </a:cxn>
                <a:cxn ang="0">
                  <a:pos x="71" y="174"/>
                </a:cxn>
                <a:cxn ang="0">
                  <a:pos x="52" y="189"/>
                </a:cxn>
                <a:cxn ang="0">
                  <a:pos x="38" y="189"/>
                </a:cxn>
                <a:cxn ang="0">
                  <a:pos x="19" y="184"/>
                </a:cxn>
                <a:cxn ang="0">
                  <a:pos x="4" y="164"/>
                </a:cxn>
                <a:cxn ang="0">
                  <a:pos x="0" y="140"/>
                </a:cxn>
                <a:cxn ang="0">
                  <a:pos x="47" y="39"/>
                </a:cxn>
                <a:cxn ang="0">
                  <a:pos x="181" y="0"/>
                </a:cxn>
              </a:cxnLst>
              <a:rect l="0" t="0" r="r" b="b"/>
              <a:pathLst>
                <a:path w="390" h="527">
                  <a:moveTo>
                    <a:pt x="181" y="0"/>
                  </a:moveTo>
                  <a:lnTo>
                    <a:pt x="247" y="5"/>
                  </a:lnTo>
                  <a:lnTo>
                    <a:pt x="304" y="24"/>
                  </a:lnTo>
                  <a:lnTo>
                    <a:pt x="347" y="58"/>
                  </a:lnTo>
                  <a:lnTo>
                    <a:pt x="376" y="101"/>
                  </a:lnTo>
                  <a:lnTo>
                    <a:pt x="390" y="160"/>
                  </a:lnTo>
                  <a:lnTo>
                    <a:pt x="381" y="203"/>
                  </a:lnTo>
                  <a:lnTo>
                    <a:pt x="362" y="242"/>
                  </a:lnTo>
                  <a:lnTo>
                    <a:pt x="328" y="276"/>
                  </a:lnTo>
                  <a:lnTo>
                    <a:pt x="290" y="310"/>
                  </a:lnTo>
                  <a:lnTo>
                    <a:pt x="252" y="339"/>
                  </a:lnTo>
                  <a:lnTo>
                    <a:pt x="171" y="392"/>
                  </a:lnTo>
                  <a:lnTo>
                    <a:pt x="95" y="455"/>
                  </a:lnTo>
                  <a:lnTo>
                    <a:pt x="247" y="455"/>
                  </a:lnTo>
                  <a:lnTo>
                    <a:pt x="266" y="455"/>
                  </a:lnTo>
                  <a:lnTo>
                    <a:pt x="290" y="450"/>
                  </a:lnTo>
                  <a:lnTo>
                    <a:pt x="319" y="450"/>
                  </a:lnTo>
                  <a:lnTo>
                    <a:pt x="333" y="445"/>
                  </a:lnTo>
                  <a:lnTo>
                    <a:pt x="338" y="440"/>
                  </a:lnTo>
                  <a:lnTo>
                    <a:pt x="343" y="431"/>
                  </a:lnTo>
                  <a:lnTo>
                    <a:pt x="347" y="416"/>
                  </a:lnTo>
                  <a:lnTo>
                    <a:pt x="352" y="402"/>
                  </a:lnTo>
                  <a:lnTo>
                    <a:pt x="352" y="387"/>
                  </a:lnTo>
                  <a:lnTo>
                    <a:pt x="352" y="377"/>
                  </a:lnTo>
                  <a:lnTo>
                    <a:pt x="390" y="377"/>
                  </a:lnTo>
                  <a:lnTo>
                    <a:pt x="390" y="377"/>
                  </a:lnTo>
                  <a:lnTo>
                    <a:pt x="362" y="527"/>
                  </a:lnTo>
                  <a:lnTo>
                    <a:pt x="0" y="527"/>
                  </a:lnTo>
                  <a:lnTo>
                    <a:pt x="0" y="508"/>
                  </a:lnTo>
                  <a:lnTo>
                    <a:pt x="0" y="498"/>
                  </a:lnTo>
                  <a:lnTo>
                    <a:pt x="0" y="498"/>
                  </a:lnTo>
                  <a:lnTo>
                    <a:pt x="4" y="494"/>
                  </a:lnTo>
                  <a:lnTo>
                    <a:pt x="200" y="329"/>
                  </a:lnTo>
                  <a:lnTo>
                    <a:pt x="238" y="290"/>
                  </a:lnTo>
                  <a:lnTo>
                    <a:pt x="271" y="247"/>
                  </a:lnTo>
                  <a:lnTo>
                    <a:pt x="295" y="203"/>
                  </a:lnTo>
                  <a:lnTo>
                    <a:pt x="304" y="160"/>
                  </a:lnTo>
                  <a:lnTo>
                    <a:pt x="290" y="106"/>
                  </a:lnTo>
                  <a:lnTo>
                    <a:pt x="262" y="63"/>
                  </a:lnTo>
                  <a:lnTo>
                    <a:pt x="219" y="39"/>
                  </a:lnTo>
                  <a:lnTo>
                    <a:pt x="162" y="34"/>
                  </a:lnTo>
                  <a:lnTo>
                    <a:pt x="114" y="39"/>
                  </a:lnTo>
                  <a:lnTo>
                    <a:pt x="71" y="63"/>
                  </a:lnTo>
                  <a:lnTo>
                    <a:pt x="42" y="92"/>
                  </a:lnTo>
                  <a:lnTo>
                    <a:pt x="57" y="97"/>
                  </a:lnTo>
                  <a:lnTo>
                    <a:pt x="71" y="101"/>
                  </a:lnTo>
                  <a:lnTo>
                    <a:pt x="81" y="111"/>
                  </a:lnTo>
                  <a:lnTo>
                    <a:pt x="85" y="126"/>
                  </a:lnTo>
                  <a:lnTo>
                    <a:pt x="85" y="140"/>
                  </a:lnTo>
                  <a:lnTo>
                    <a:pt x="85" y="155"/>
                  </a:lnTo>
                  <a:lnTo>
                    <a:pt x="81" y="164"/>
                  </a:lnTo>
                  <a:lnTo>
                    <a:pt x="71" y="174"/>
                  </a:lnTo>
                  <a:lnTo>
                    <a:pt x="61" y="184"/>
                  </a:lnTo>
                  <a:lnTo>
                    <a:pt x="52" y="189"/>
                  </a:lnTo>
                  <a:lnTo>
                    <a:pt x="42" y="189"/>
                  </a:lnTo>
                  <a:lnTo>
                    <a:pt x="38" y="189"/>
                  </a:lnTo>
                  <a:lnTo>
                    <a:pt x="28" y="184"/>
                  </a:lnTo>
                  <a:lnTo>
                    <a:pt x="19" y="184"/>
                  </a:lnTo>
                  <a:lnTo>
                    <a:pt x="9" y="174"/>
                  </a:lnTo>
                  <a:lnTo>
                    <a:pt x="4" y="164"/>
                  </a:lnTo>
                  <a:lnTo>
                    <a:pt x="0" y="155"/>
                  </a:lnTo>
                  <a:lnTo>
                    <a:pt x="0" y="140"/>
                  </a:lnTo>
                  <a:lnTo>
                    <a:pt x="9" y="82"/>
                  </a:lnTo>
                  <a:lnTo>
                    <a:pt x="47" y="39"/>
                  </a:lnTo>
                  <a:lnTo>
                    <a:pt x="109" y="9"/>
                  </a:lnTo>
                  <a:lnTo>
                    <a:pt x="1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95" name="Freeform 179"/>
            <p:cNvSpPr>
              <a:spLocks noEditPoints="1"/>
            </p:cNvSpPr>
            <p:nvPr/>
          </p:nvSpPr>
          <p:spPr bwMode="auto">
            <a:xfrm>
              <a:off x="14912" y="3902"/>
              <a:ext cx="133" cy="716"/>
            </a:xfrm>
            <a:custGeom>
              <a:avLst/>
              <a:gdLst/>
              <a:ahLst/>
              <a:cxnLst>
                <a:cxn ang="0">
                  <a:pos x="100" y="368"/>
                </a:cxn>
                <a:cxn ang="0">
                  <a:pos x="129" y="426"/>
                </a:cxn>
                <a:cxn ang="0">
                  <a:pos x="133" y="484"/>
                </a:cxn>
                <a:cxn ang="0">
                  <a:pos x="109" y="605"/>
                </a:cxn>
                <a:cxn ang="0">
                  <a:pos x="67" y="687"/>
                </a:cxn>
                <a:cxn ang="0">
                  <a:pos x="33" y="716"/>
                </a:cxn>
                <a:cxn ang="0">
                  <a:pos x="19" y="707"/>
                </a:cxn>
                <a:cxn ang="0">
                  <a:pos x="19" y="697"/>
                </a:cxn>
                <a:cxn ang="0">
                  <a:pos x="24" y="682"/>
                </a:cxn>
                <a:cxn ang="0">
                  <a:pos x="90" y="561"/>
                </a:cxn>
                <a:cxn ang="0">
                  <a:pos x="100" y="484"/>
                </a:cxn>
                <a:cxn ang="0">
                  <a:pos x="90" y="489"/>
                </a:cxn>
                <a:cxn ang="0">
                  <a:pos x="67" y="494"/>
                </a:cxn>
                <a:cxn ang="0">
                  <a:pos x="33" y="484"/>
                </a:cxn>
                <a:cxn ang="0">
                  <a:pos x="14" y="469"/>
                </a:cxn>
                <a:cxn ang="0">
                  <a:pos x="5" y="440"/>
                </a:cxn>
                <a:cxn ang="0">
                  <a:pos x="5" y="416"/>
                </a:cxn>
                <a:cxn ang="0">
                  <a:pos x="14" y="387"/>
                </a:cxn>
                <a:cxn ang="0">
                  <a:pos x="33" y="368"/>
                </a:cxn>
                <a:cxn ang="0">
                  <a:pos x="67" y="363"/>
                </a:cxn>
                <a:cxn ang="0">
                  <a:pos x="81" y="0"/>
                </a:cxn>
                <a:cxn ang="0">
                  <a:pos x="109" y="19"/>
                </a:cxn>
                <a:cxn ang="0">
                  <a:pos x="129" y="48"/>
                </a:cxn>
                <a:cxn ang="0">
                  <a:pos x="129" y="82"/>
                </a:cxn>
                <a:cxn ang="0">
                  <a:pos x="114" y="111"/>
                </a:cxn>
                <a:cxn ang="0">
                  <a:pos x="86" y="130"/>
                </a:cxn>
                <a:cxn ang="0">
                  <a:pos x="48" y="130"/>
                </a:cxn>
                <a:cxn ang="0">
                  <a:pos x="19" y="111"/>
                </a:cxn>
                <a:cxn ang="0">
                  <a:pos x="5" y="82"/>
                </a:cxn>
                <a:cxn ang="0">
                  <a:pos x="5" y="48"/>
                </a:cxn>
                <a:cxn ang="0">
                  <a:pos x="19" y="19"/>
                </a:cxn>
                <a:cxn ang="0">
                  <a:pos x="48" y="0"/>
                </a:cxn>
              </a:cxnLst>
              <a:rect l="0" t="0" r="r" b="b"/>
              <a:pathLst>
                <a:path w="133" h="716">
                  <a:moveTo>
                    <a:pt x="67" y="363"/>
                  </a:moveTo>
                  <a:lnTo>
                    <a:pt x="100" y="368"/>
                  </a:lnTo>
                  <a:lnTo>
                    <a:pt x="119" y="392"/>
                  </a:lnTo>
                  <a:lnTo>
                    <a:pt x="129" y="426"/>
                  </a:lnTo>
                  <a:lnTo>
                    <a:pt x="133" y="455"/>
                  </a:lnTo>
                  <a:lnTo>
                    <a:pt x="133" y="484"/>
                  </a:lnTo>
                  <a:lnTo>
                    <a:pt x="129" y="547"/>
                  </a:lnTo>
                  <a:lnTo>
                    <a:pt x="109" y="605"/>
                  </a:lnTo>
                  <a:lnTo>
                    <a:pt x="90" y="653"/>
                  </a:lnTo>
                  <a:lnTo>
                    <a:pt x="67" y="687"/>
                  </a:lnTo>
                  <a:lnTo>
                    <a:pt x="43" y="707"/>
                  </a:lnTo>
                  <a:lnTo>
                    <a:pt x="33" y="716"/>
                  </a:lnTo>
                  <a:lnTo>
                    <a:pt x="24" y="711"/>
                  </a:lnTo>
                  <a:lnTo>
                    <a:pt x="19" y="707"/>
                  </a:lnTo>
                  <a:lnTo>
                    <a:pt x="14" y="702"/>
                  </a:lnTo>
                  <a:lnTo>
                    <a:pt x="19" y="697"/>
                  </a:lnTo>
                  <a:lnTo>
                    <a:pt x="19" y="692"/>
                  </a:lnTo>
                  <a:lnTo>
                    <a:pt x="24" y="682"/>
                  </a:lnTo>
                  <a:lnTo>
                    <a:pt x="67" y="624"/>
                  </a:lnTo>
                  <a:lnTo>
                    <a:pt x="90" y="561"/>
                  </a:lnTo>
                  <a:lnTo>
                    <a:pt x="100" y="484"/>
                  </a:lnTo>
                  <a:lnTo>
                    <a:pt x="100" y="484"/>
                  </a:lnTo>
                  <a:lnTo>
                    <a:pt x="100" y="484"/>
                  </a:lnTo>
                  <a:lnTo>
                    <a:pt x="90" y="489"/>
                  </a:lnTo>
                  <a:lnTo>
                    <a:pt x="81" y="494"/>
                  </a:lnTo>
                  <a:lnTo>
                    <a:pt x="67" y="494"/>
                  </a:lnTo>
                  <a:lnTo>
                    <a:pt x="48" y="494"/>
                  </a:lnTo>
                  <a:lnTo>
                    <a:pt x="33" y="484"/>
                  </a:lnTo>
                  <a:lnTo>
                    <a:pt x="24" y="479"/>
                  </a:lnTo>
                  <a:lnTo>
                    <a:pt x="14" y="469"/>
                  </a:lnTo>
                  <a:lnTo>
                    <a:pt x="5" y="455"/>
                  </a:lnTo>
                  <a:lnTo>
                    <a:pt x="5" y="440"/>
                  </a:lnTo>
                  <a:lnTo>
                    <a:pt x="0" y="426"/>
                  </a:lnTo>
                  <a:lnTo>
                    <a:pt x="5" y="416"/>
                  </a:lnTo>
                  <a:lnTo>
                    <a:pt x="5" y="402"/>
                  </a:lnTo>
                  <a:lnTo>
                    <a:pt x="14" y="387"/>
                  </a:lnTo>
                  <a:lnTo>
                    <a:pt x="24" y="377"/>
                  </a:lnTo>
                  <a:lnTo>
                    <a:pt x="33" y="368"/>
                  </a:lnTo>
                  <a:lnTo>
                    <a:pt x="48" y="363"/>
                  </a:lnTo>
                  <a:lnTo>
                    <a:pt x="67" y="363"/>
                  </a:lnTo>
                  <a:close/>
                  <a:moveTo>
                    <a:pt x="67" y="0"/>
                  </a:moveTo>
                  <a:lnTo>
                    <a:pt x="81" y="0"/>
                  </a:lnTo>
                  <a:lnTo>
                    <a:pt x="100" y="9"/>
                  </a:lnTo>
                  <a:lnTo>
                    <a:pt x="109" y="19"/>
                  </a:lnTo>
                  <a:lnTo>
                    <a:pt x="124" y="29"/>
                  </a:lnTo>
                  <a:lnTo>
                    <a:pt x="129" y="48"/>
                  </a:lnTo>
                  <a:lnTo>
                    <a:pt x="133" y="68"/>
                  </a:lnTo>
                  <a:lnTo>
                    <a:pt x="129" y="82"/>
                  </a:lnTo>
                  <a:lnTo>
                    <a:pt x="124" y="97"/>
                  </a:lnTo>
                  <a:lnTo>
                    <a:pt x="114" y="111"/>
                  </a:lnTo>
                  <a:lnTo>
                    <a:pt x="100" y="121"/>
                  </a:lnTo>
                  <a:lnTo>
                    <a:pt x="86" y="130"/>
                  </a:lnTo>
                  <a:lnTo>
                    <a:pt x="67" y="130"/>
                  </a:lnTo>
                  <a:lnTo>
                    <a:pt x="48" y="130"/>
                  </a:lnTo>
                  <a:lnTo>
                    <a:pt x="33" y="121"/>
                  </a:lnTo>
                  <a:lnTo>
                    <a:pt x="19" y="111"/>
                  </a:lnTo>
                  <a:lnTo>
                    <a:pt x="9" y="101"/>
                  </a:lnTo>
                  <a:lnTo>
                    <a:pt x="5" y="82"/>
                  </a:lnTo>
                  <a:lnTo>
                    <a:pt x="0" y="68"/>
                  </a:lnTo>
                  <a:lnTo>
                    <a:pt x="5" y="48"/>
                  </a:lnTo>
                  <a:lnTo>
                    <a:pt x="9" y="34"/>
                  </a:lnTo>
                  <a:lnTo>
                    <a:pt x="19" y="19"/>
                  </a:lnTo>
                  <a:lnTo>
                    <a:pt x="33" y="9"/>
                  </a:lnTo>
                  <a:lnTo>
                    <a:pt x="48" y="0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96" name="Freeform 180"/>
            <p:cNvSpPr>
              <a:spLocks/>
            </p:cNvSpPr>
            <p:nvPr/>
          </p:nvSpPr>
          <p:spPr bwMode="auto">
            <a:xfrm>
              <a:off x="15212" y="3892"/>
              <a:ext cx="657" cy="513"/>
            </a:xfrm>
            <a:custGeom>
              <a:avLst/>
              <a:gdLst/>
              <a:ahLst/>
              <a:cxnLst>
                <a:cxn ang="0">
                  <a:pos x="210" y="5"/>
                </a:cxn>
                <a:cxn ang="0">
                  <a:pos x="262" y="58"/>
                </a:cxn>
                <a:cxn ang="0">
                  <a:pos x="272" y="111"/>
                </a:cxn>
                <a:cxn ang="0">
                  <a:pos x="257" y="155"/>
                </a:cxn>
                <a:cxn ang="0">
                  <a:pos x="205" y="315"/>
                </a:cxn>
                <a:cxn ang="0">
                  <a:pos x="195" y="407"/>
                </a:cxn>
                <a:cxn ang="0">
                  <a:pos x="210" y="455"/>
                </a:cxn>
                <a:cxn ang="0">
                  <a:pos x="272" y="484"/>
                </a:cxn>
                <a:cxn ang="0">
                  <a:pos x="357" y="450"/>
                </a:cxn>
                <a:cxn ang="0">
                  <a:pos x="410" y="387"/>
                </a:cxn>
                <a:cxn ang="0">
                  <a:pos x="414" y="373"/>
                </a:cxn>
                <a:cxn ang="0">
                  <a:pos x="419" y="344"/>
                </a:cxn>
                <a:cxn ang="0">
                  <a:pos x="429" y="320"/>
                </a:cxn>
                <a:cxn ang="0">
                  <a:pos x="486" y="82"/>
                </a:cxn>
                <a:cxn ang="0">
                  <a:pos x="495" y="48"/>
                </a:cxn>
                <a:cxn ang="0">
                  <a:pos x="505" y="24"/>
                </a:cxn>
                <a:cxn ang="0">
                  <a:pos x="529" y="10"/>
                </a:cxn>
                <a:cxn ang="0">
                  <a:pos x="553" y="10"/>
                </a:cxn>
                <a:cxn ang="0">
                  <a:pos x="572" y="24"/>
                </a:cxn>
                <a:cxn ang="0">
                  <a:pos x="581" y="44"/>
                </a:cxn>
                <a:cxn ang="0">
                  <a:pos x="572" y="97"/>
                </a:cxn>
                <a:cxn ang="0">
                  <a:pos x="534" y="232"/>
                </a:cxn>
                <a:cxn ang="0">
                  <a:pos x="510" y="334"/>
                </a:cxn>
                <a:cxn ang="0">
                  <a:pos x="495" y="402"/>
                </a:cxn>
                <a:cxn ang="0">
                  <a:pos x="495" y="441"/>
                </a:cxn>
                <a:cxn ang="0">
                  <a:pos x="505" y="465"/>
                </a:cxn>
                <a:cxn ang="0">
                  <a:pos x="519" y="479"/>
                </a:cxn>
                <a:cxn ang="0">
                  <a:pos x="562" y="470"/>
                </a:cxn>
                <a:cxn ang="0">
                  <a:pos x="600" y="402"/>
                </a:cxn>
                <a:cxn ang="0">
                  <a:pos x="619" y="344"/>
                </a:cxn>
                <a:cxn ang="0">
                  <a:pos x="624" y="329"/>
                </a:cxn>
                <a:cxn ang="0">
                  <a:pos x="638" y="324"/>
                </a:cxn>
                <a:cxn ang="0">
                  <a:pos x="648" y="324"/>
                </a:cxn>
                <a:cxn ang="0">
                  <a:pos x="657" y="334"/>
                </a:cxn>
                <a:cxn ang="0">
                  <a:pos x="657" y="353"/>
                </a:cxn>
                <a:cxn ang="0">
                  <a:pos x="634" y="416"/>
                </a:cxn>
                <a:cxn ang="0">
                  <a:pos x="591" y="489"/>
                </a:cxn>
                <a:cxn ang="0">
                  <a:pos x="529" y="513"/>
                </a:cxn>
                <a:cxn ang="0">
                  <a:pos x="491" y="508"/>
                </a:cxn>
                <a:cxn ang="0">
                  <a:pos x="434" y="474"/>
                </a:cxn>
                <a:cxn ang="0">
                  <a:pos x="386" y="465"/>
                </a:cxn>
                <a:cxn ang="0">
                  <a:pos x="314" y="508"/>
                </a:cxn>
                <a:cxn ang="0">
                  <a:pos x="229" y="508"/>
                </a:cxn>
                <a:cxn ang="0">
                  <a:pos x="152" y="479"/>
                </a:cxn>
                <a:cxn ang="0">
                  <a:pos x="114" y="416"/>
                </a:cxn>
                <a:cxn ang="0">
                  <a:pos x="110" y="368"/>
                </a:cxn>
                <a:cxn ang="0">
                  <a:pos x="110" y="334"/>
                </a:cxn>
                <a:cxn ang="0">
                  <a:pos x="129" y="266"/>
                </a:cxn>
                <a:cxn ang="0">
                  <a:pos x="172" y="145"/>
                </a:cxn>
                <a:cxn ang="0">
                  <a:pos x="186" y="97"/>
                </a:cxn>
                <a:cxn ang="0">
                  <a:pos x="186" y="53"/>
                </a:cxn>
                <a:cxn ang="0">
                  <a:pos x="176" y="34"/>
                </a:cxn>
                <a:cxn ang="0">
                  <a:pos x="129" y="39"/>
                </a:cxn>
                <a:cxn ang="0">
                  <a:pos x="67" y="107"/>
                </a:cxn>
                <a:cxn ang="0">
                  <a:pos x="38" y="179"/>
                </a:cxn>
                <a:cxn ang="0">
                  <a:pos x="29" y="189"/>
                </a:cxn>
                <a:cxn ang="0">
                  <a:pos x="19" y="189"/>
                </a:cxn>
                <a:cxn ang="0">
                  <a:pos x="5" y="184"/>
                </a:cxn>
                <a:cxn ang="0">
                  <a:pos x="0" y="174"/>
                </a:cxn>
                <a:cxn ang="0">
                  <a:pos x="19" y="121"/>
                </a:cxn>
                <a:cxn ang="0">
                  <a:pos x="71" y="39"/>
                </a:cxn>
                <a:cxn ang="0">
                  <a:pos x="167" y="0"/>
                </a:cxn>
              </a:cxnLst>
              <a:rect l="0" t="0" r="r" b="b"/>
              <a:pathLst>
                <a:path w="657" h="513">
                  <a:moveTo>
                    <a:pt x="167" y="0"/>
                  </a:moveTo>
                  <a:lnTo>
                    <a:pt x="210" y="5"/>
                  </a:lnTo>
                  <a:lnTo>
                    <a:pt x="243" y="24"/>
                  </a:lnTo>
                  <a:lnTo>
                    <a:pt x="262" y="58"/>
                  </a:lnTo>
                  <a:lnTo>
                    <a:pt x="272" y="97"/>
                  </a:lnTo>
                  <a:lnTo>
                    <a:pt x="272" y="111"/>
                  </a:lnTo>
                  <a:lnTo>
                    <a:pt x="267" y="131"/>
                  </a:lnTo>
                  <a:lnTo>
                    <a:pt x="257" y="155"/>
                  </a:lnTo>
                  <a:lnTo>
                    <a:pt x="229" y="237"/>
                  </a:lnTo>
                  <a:lnTo>
                    <a:pt x="205" y="315"/>
                  </a:lnTo>
                  <a:lnTo>
                    <a:pt x="195" y="387"/>
                  </a:lnTo>
                  <a:lnTo>
                    <a:pt x="195" y="407"/>
                  </a:lnTo>
                  <a:lnTo>
                    <a:pt x="200" y="431"/>
                  </a:lnTo>
                  <a:lnTo>
                    <a:pt x="210" y="455"/>
                  </a:lnTo>
                  <a:lnTo>
                    <a:pt x="233" y="474"/>
                  </a:lnTo>
                  <a:lnTo>
                    <a:pt x="272" y="484"/>
                  </a:lnTo>
                  <a:lnTo>
                    <a:pt x="319" y="474"/>
                  </a:lnTo>
                  <a:lnTo>
                    <a:pt x="357" y="450"/>
                  </a:lnTo>
                  <a:lnTo>
                    <a:pt x="386" y="416"/>
                  </a:lnTo>
                  <a:lnTo>
                    <a:pt x="410" y="387"/>
                  </a:lnTo>
                  <a:lnTo>
                    <a:pt x="410" y="382"/>
                  </a:lnTo>
                  <a:lnTo>
                    <a:pt x="414" y="373"/>
                  </a:lnTo>
                  <a:lnTo>
                    <a:pt x="414" y="358"/>
                  </a:lnTo>
                  <a:lnTo>
                    <a:pt x="419" y="344"/>
                  </a:lnTo>
                  <a:lnTo>
                    <a:pt x="424" y="329"/>
                  </a:lnTo>
                  <a:lnTo>
                    <a:pt x="429" y="320"/>
                  </a:lnTo>
                  <a:lnTo>
                    <a:pt x="429" y="320"/>
                  </a:lnTo>
                  <a:lnTo>
                    <a:pt x="486" y="82"/>
                  </a:lnTo>
                  <a:lnTo>
                    <a:pt x="491" y="63"/>
                  </a:lnTo>
                  <a:lnTo>
                    <a:pt x="495" y="48"/>
                  </a:lnTo>
                  <a:lnTo>
                    <a:pt x="500" y="39"/>
                  </a:lnTo>
                  <a:lnTo>
                    <a:pt x="505" y="24"/>
                  </a:lnTo>
                  <a:lnTo>
                    <a:pt x="515" y="15"/>
                  </a:lnTo>
                  <a:lnTo>
                    <a:pt x="529" y="10"/>
                  </a:lnTo>
                  <a:lnTo>
                    <a:pt x="543" y="10"/>
                  </a:lnTo>
                  <a:lnTo>
                    <a:pt x="553" y="10"/>
                  </a:lnTo>
                  <a:lnTo>
                    <a:pt x="567" y="15"/>
                  </a:lnTo>
                  <a:lnTo>
                    <a:pt x="572" y="24"/>
                  </a:lnTo>
                  <a:lnTo>
                    <a:pt x="576" y="34"/>
                  </a:lnTo>
                  <a:lnTo>
                    <a:pt x="581" y="44"/>
                  </a:lnTo>
                  <a:lnTo>
                    <a:pt x="576" y="63"/>
                  </a:lnTo>
                  <a:lnTo>
                    <a:pt x="572" y="97"/>
                  </a:lnTo>
                  <a:lnTo>
                    <a:pt x="562" y="131"/>
                  </a:lnTo>
                  <a:lnTo>
                    <a:pt x="534" y="232"/>
                  </a:lnTo>
                  <a:lnTo>
                    <a:pt x="524" y="281"/>
                  </a:lnTo>
                  <a:lnTo>
                    <a:pt x="510" y="334"/>
                  </a:lnTo>
                  <a:lnTo>
                    <a:pt x="505" y="368"/>
                  </a:lnTo>
                  <a:lnTo>
                    <a:pt x="495" y="402"/>
                  </a:lnTo>
                  <a:lnTo>
                    <a:pt x="495" y="426"/>
                  </a:lnTo>
                  <a:lnTo>
                    <a:pt x="495" y="441"/>
                  </a:lnTo>
                  <a:lnTo>
                    <a:pt x="500" y="455"/>
                  </a:lnTo>
                  <a:lnTo>
                    <a:pt x="505" y="465"/>
                  </a:lnTo>
                  <a:lnTo>
                    <a:pt x="510" y="474"/>
                  </a:lnTo>
                  <a:lnTo>
                    <a:pt x="519" y="479"/>
                  </a:lnTo>
                  <a:lnTo>
                    <a:pt x="534" y="484"/>
                  </a:lnTo>
                  <a:lnTo>
                    <a:pt x="562" y="470"/>
                  </a:lnTo>
                  <a:lnTo>
                    <a:pt x="586" y="441"/>
                  </a:lnTo>
                  <a:lnTo>
                    <a:pt x="600" y="402"/>
                  </a:lnTo>
                  <a:lnTo>
                    <a:pt x="615" y="358"/>
                  </a:lnTo>
                  <a:lnTo>
                    <a:pt x="619" y="344"/>
                  </a:lnTo>
                  <a:lnTo>
                    <a:pt x="624" y="334"/>
                  </a:lnTo>
                  <a:lnTo>
                    <a:pt x="624" y="329"/>
                  </a:lnTo>
                  <a:lnTo>
                    <a:pt x="629" y="324"/>
                  </a:lnTo>
                  <a:lnTo>
                    <a:pt x="638" y="324"/>
                  </a:lnTo>
                  <a:lnTo>
                    <a:pt x="643" y="324"/>
                  </a:lnTo>
                  <a:lnTo>
                    <a:pt x="648" y="324"/>
                  </a:lnTo>
                  <a:lnTo>
                    <a:pt x="653" y="329"/>
                  </a:lnTo>
                  <a:lnTo>
                    <a:pt x="657" y="334"/>
                  </a:lnTo>
                  <a:lnTo>
                    <a:pt x="657" y="339"/>
                  </a:lnTo>
                  <a:lnTo>
                    <a:pt x="657" y="353"/>
                  </a:lnTo>
                  <a:lnTo>
                    <a:pt x="648" y="382"/>
                  </a:lnTo>
                  <a:lnTo>
                    <a:pt x="634" y="416"/>
                  </a:lnTo>
                  <a:lnTo>
                    <a:pt x="619" y="455"/>
                  </a:lnTo>
                  <a:lnTo>
                    <a:pt x="591" y="489"/>
                  </a:lnTo>
                  <a:lnTo>
                    <a:pt x="562" y="508"/>
                  </a:lnTo>
                  <a:lnTo>
                    <a:pt x="529" y="513"/>
                  </a:lnTo>
                  <a:lnTo>
                    <a:pt x="515" y="513"/>
                  </a:lnTo>
                  <a:lnTo>
                    <a:pt x="491" y="508"/>
                  </a:lnTo>
                  <a:lnTo>
                    <a:pt x="462" y="499"/>
                  </a:lnTo>
                  <a:lnTo>
                    <a:pt x="434" y="474"/>
                  </a:lnTo>
                  <a:lnTo>
                    <a:pt x="414" y="441"/>
                  </a:lnTo>
                  <a:lnTo>
                    <a:pt x="386" y="465"/>
                  </a:lnTo>
                  <a:lnTo>
                    <a:pt x="353" y="489"/>
                  </a:lnTo>
                  <a:lnTo>
                    <a:pt x="314" y="508"/>
                  </a:lnTo>
                  <a:lnTo>
                    <a:pt x="267" y="513"/>
                  </a:lnTo>
                  <a:lnTo>
                    <a:pt x="229" y="508"/>
                  </a:lnTo>
                  <a:lnTo>
                    <a:pt x="186" y="499"/>
                  </a:lnTo>
                  <a:lnTo>
                    <a:pt x="152" y="479"/>
                  </a:lnTo>
                  <a:lnTo>
                    <a:pt x="129" y="450"/>
                  </a:lnTo>
                  <a:lnTo>
                    <a:pt x="114" y="416"/>
                  </a:lnTo>
                  <a:lnTo>
                    <a:pt x="110" y="387"/>
                  </a:lnTo>
                  <a:lnTo>
                    <a:pt x="110" y="368"/>
                  </a:lnTo>
                  <a:lnTo>
                    <a:pt x="110" y="353"/>
                  </a:lnTo>
                  <a:lnTo>
                    <a:pt x="110" y="334"/>
                  </a:lnTo>
                  <a:lnTo>
                    <a:pt x="119" y="305"/>
                  </a:lnTo>
                  <a:lnTo>
                    <a:pt x="129" y="266"/>
                  </a:lnTo>
                  <a:lnTo>
                    <a:pt x="143" y="218"/>
                  </a:lnTo>
                  <a:lnTo>
                    <a:pt x="172" y="145"/>
                  </a:lnTo>
                  <a:lnTo>
                    <a:pt x="181" y="121"/>
                  </a:lnTo>
                  <a:lnTo>
                    <a:pt x="186" y="97"/>
                  </a:lnTo>
                  <a:lnTo>
                    <a:pt x="191" y="73"/>
                  </a:lnTo>
                  <a:lnTo>
                    <a:pt x="186" y="53"/>
                  </a:lnTo>
                  <a:lnTo>
                    <a:pt x="181" y="39"/>
                  </a:lnTo>
                  <a:lnTo>
                    <a:pt x="176" y="34"/>
                  </a:lnTo>
                  <a:lnTo>
                    <a:pt x="162" y="29"/>
                  </a:lnTo>
                  <a:lnTo>
                    <a:pt x="129" y="39"/>
                  </a:lnTo>
                  <a:lnTo>
                    <a:pt x="95" y="63"/>
                  </a:lnTo>
                  <a:lnTo>
                    <a:pt x="67" y="107"/>
                  </a:lnTo>
                  <a:lnTo>
                    <a:pt x="43" y="170"/>
                  </a:lnTo>
                  <a:lnTo>
                    <a:pt x="38" y="179"/>
                  </a:lnTo>
                  <a:lnTo>
                    <a:pt x="38" y="184"/>
                  </a:lnTo>
                  <a:lnTo>
                    <a:pt x="29" y="189"/>
                  </a:lnTo>
                  <a:lnTo>
                    <a:pt x="24" y="189"/>
                  </a:lnTo>
                  <a:lnTo>
                    <a:pt x="19" y="189"/>
                  </a:lnTo>
                  <a:lnTo>
                    <a:pt x="14" y="189"/>
                  </a:lnTo>
                  <a:lnTo>
                    <a:pt x="5" y="184"/>
                  </a:lnTo>
                  <a:lnTo>
                    <a:pt x="5" y="179"/>
                  </a:lnTo>
                  <a:lnTo>
                    <a:pt x="0" y="174"/>
                  </a:lnTo>
                  <a:lnTo>
                    <a:pt x="5" y="155"/>
                  </a:lnTo>
                  <a:lnTo>
                    <a:pt x="19" y="121"/>
                  </a:lnTo>
                  <a:lnTo>
                    <a:pt x="43" y="78"/>
                  </a:lnTo>
                  <a:lnTo>
                    <a:pt x="71" y="39"/>
                  </a:lnTo>
                  <a:lnTo>
                    <a:pt x="114" y="10"/>
                  </a:lnTo>
                  <a:lnTo>
                    <a:pt x="1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97" name="Freeform 181"/>
            <p:cNvSpPr>
              <a:spLocks/>
            </p:cNvSpPr>
            <p:nvPr/>
          </p:nvSpPr>
          <p:spPr bwMode="auto">
            <a:xfrm>
              <a:off x="15989" y="4018"/>
              <a:ext cx="657" cy="668"/>
            </a:xfrm>
            <a:custGeom>
              <a:avLst/>
              <a:gdLst/>
              <a:ahLst/>
              <a:cxnLst>
                <a:cxn ang="0">
                  <a:pos x="328" y="0"/>
                </a:cxn>
                <a:cxn ang="0">
                  <a:pos x="338" y="5"/>
                </a:cxn>
                <a:cxn ang="0">
                  <a:pos x="342" y="10"/>
                </a:cxn>
                <a:cxn ang="0">
                  <a:pos x="347" y="14"/>
                </a:cxn>
                <a:cxn ang="0">
                  <a:pos x="347" y="19"/>
                </a:cxn>
                <a:cxn ang="0">
                  <a:pos x="347" y="29"/>
                </a:cxn>
                <a:cxn ang="0">
                  <a:pos x="347" y="34"/>
                </a:cxn>
                <a:cxn ang="0">
                  <a:pos x="347" y="315"/>
                </a:cxn>
                <a:cxn ang="0">
                  <a:pos x="624" y="315"/>
                </a:cxn>
                <a:cxn ang="0">
                  <a:pos x="628" y="315"/>
                </a:cxn>
                <a:cxn ang="0">
                  <a:pos x="633" y="315"/>
                </a:cxn>
                <a:cxn ang="0">
                  <a:pos x="643" y="315"/>
                </a:cxn>
                <a:cxn ang="0">
                  <a:pos x="647" y="319"/>
                </a:cxn>
                <a:cxn ang="0">
                  <a:pos x="652" y="324"/>
                </a:cxn>
                <a:cxn ang="0">
                  <a:pos x="657" y="334"/>
                </a:cxn>
                <a:cxn ang="0">
                  <a:pos x="652" y="344"/>
                </a:cxn>
                <a:cxn ang="0">
                  <a:pos x="647" y="353"/>
                </a:cxn>
                <a:cxn ang="0">
                  <a:pos x="643" y="353"/>
                </a:cxn>
                <a:cxn ang="0">
                  <a:pos x="633" y="358"/>
                </a:cxn>
                <a:cxn ang="0">
                  <a:pos x="628" y="358"/>
                </a:cxn>
                <a:cxn ang="0">
                  <a:pos x="624" y="358"/>
                </a:cxn>
                <a:cxn ang="0">
                  <a:pos x="347" y="358"/>
                </a:cxn>
                <a:cxn ang="0">
                  <a:pos x="347" y="634"/>
                </a:cxn>
                <a:cxn ang="0">
                  <a:pos x="347" y="639"/>
                </a:cxn>
                <a:cxn ang="0">
                  <a:pos x="347" y="649"/>
                </a:cxn>
                <a:cxn ang="0">
                  <a:pos x="347" y="653"/>
                </a:cxn>
                <a:cxn ang="0">
                  <a:pos x="342" y="663"/>
                </a:cxn>
                <a:cxn ang="0">
                  <a:pos x="338" y="663"/>
                </a:cxn>
                <a:cxn ang="0">
                  <a:pos x="328" y="668"/>
                </a:cxn>
                <a:cxn ang="0">
                  <a:pos x="319" y="663"/>
                </a:cxn>
                <a:cxn ang="0">
                  <a:pos x="309" y="663"/>
                </a:cxn>
                <a:cxn ang="0">
                  <a:pos x="309" y="653"/>
                </a:cxn>
                <a:cxn ang="0">
                  <a:pos x="304" y="649"/>
                </a:cxn>
                <a:cxn ang="0">
                  <a:pos x="304" y="639"/>
                </a:cxn>
                <a:cxn ang="0">
                  <a:pos x="304" y="634"/>
                </a:cxn>
                <a:cxn ang="0">
                  <a:pos x="304" y="358"/>
                </a:cxn>
                <a:cxn ang="0">
                  <a:pos x="33" y="358"/>
                </a:cxn>
                <a:cxn ang="0">
                  <a:pos x="23" y="358"/>
                </a:cxn>
                <a:cxn ang="0">
                  <a:pos x="19" y="358"/>
                </a:cxn>
                <a:cxn ang="0">
                  <a:pos x="9" y="353"/>
                </a:cxn>
                <a:cxn ang="0">
                  <a:pos x="4" y="353"/>
                </a:cxn>
                <a:cxn ang="0">
                  <a:pos x="0" y="344"/>
                </a:cxn>
                <a:cxn ang="0">
                  <a:pos x="0" y="334"/>
                </a:cxn>
                <a:cxn ang="0">
                  <a:pos x="0" y="324"/>
                </a:cxn>
                <a:cxn ang="0">
                  <a:pos x="4" y="319"/>
                </a:cxn>
                <a:cxn ang="0">
                  <a:pos x="9" y="315"/>
                </a:cxn>
                <a:cxn ang="0">
                  <a:pos x="19" y="315"/>
                </a:cxn>
                <a:cxn ang="0">
                  <a:pos x="23" y="315"/>
                </a:cxn>
                <a:cxn ang="0">
                  <a:pos x="33" y="315"/>
                </a:cxn>
                <a:cxn ang="0">
                  <a:pos x="304" y="315"/>
                </a:cxn>
                <a:cxn ang="0">
                  <a:pos x="304" y="34"/>
                </a:cxn>
                <a:cxn ang="0">
                  <a:pos x="304" y="29"/>
                </a:cxn>
                <a:cxn ang="0">
                  <a:pos x="304" y="19"/>
                </a:cxn>
                <a:cxn ang="0">
                  <a:pos x="309" y="14"/>
                </a:cxn>
                <a:cxn ang="0">
                  <a:pos x="309" y="10"/>
                </a:cxn>
                <a:cxn ang="0">
                  <a:pos x="319" y="5"/>
                </a:cxn>
                <a:cxn ang="0">
                  <a:pos x="328" y="0"/>
                </a:cxn>
              </a:cxnLst>
              <a:rect l="0" t="0" r="r" b="b"/>
              <a:pathLst>
                <a:path w="657" h="668">
                  <a:moveTo>
                    <a:pt x="328" y="0"/>
                  </a:moveTo>
                  <a:lnTo>
                    <a:pt x="338" y="5"/>
                  </a:lnTo>
                  <a:lnTo>
                    <a:pt x="342" y="10"/>
                  </a:lnTo>
                  <a:lnTo>
                    <a:pt x="347" y="14"/>
                  </a:lnTo>
                  <a:lnTo>
                    <a:pt x="347" y="19"/>
                  </a:lnTo>
                  <a:lnTo>
                    <a:pt x="347" y="29"/>
                  </a:lnTo>
                  <a:lnTo>
                    <a:pt x="347" y="34"/>
                  </a:lnTo>
                  <a:lnTo>
                    <a:pt x="347" y="315"/>
                  </a:lnTo>
                  <a:lnTo>
                    <a:pt x="624" y="315"/>
                  </a:lnTo>
                  <a:lnTo>
                    <a:pt x="628" y="315"/>
                  </a:lnTo>
                  <a:lnTo>
                    <a:pt x="633" y="315"/>
                  </a:lnTo>
                  <a:lnTo>
                    <a:pt x="643" y="315"/>
                  </a:lnTo>
                  <a:lnTo>
                    <a:pt x="647" y="319"/>
                  </a:lnTo>
                  <a:lnTo>
                    <a:pt x="652" y="324"/>
                  </a:lnTo>
                  <a:lnTo>
                    <a:pt x="657" y="334"/>
                  </a:lnTo>
                  <a:lnTo>
                    <a:pt x="652" y="344"/>
                  </a:lnTo>
                  <a:lnTo>
                    <a:pt x="647" y="353"/>
                  </a:lnTo>
                  <a:lnTo>
                    <a:pt x="643" y="353"/>
                  </a:lnTo>
                  <a:lnTo>
                    <a:pt x="633" y="358"/>
                  </a:lnTo>
                  <a:lnTo>
                    <a:pt x="628" y="358"/>
                  </a:lnTo>
                  <a:lnTo>
                    <a:pt x="624" y="358"/>
                  </a:lnTo>
                  <a:lnTo>
                    <a:pt x="347" y="358"/>
                  </a:lnTo>
                  <a:lnTo>
                    <a:pt x="347" y="634"/>
                  </a:lnTo>
                  <a:lnTo>
                    <a:pt x="347" y="639"/>
                  </a:lnTo>
                  <a:lnTo>
                    <a:pt x="347" y="649"/>
                  </a:lnTo>
                  <a:lnTo>
                    <a:pt x="347" y="653"/>
                  </a:lnTo>
                  <a:lnTo>
                    <a:pt x="342" y="663"/>
                  </a:lnTo>
                  <a:lnTo>
                    <a:pt x="338" y="663"/>
                  </a:lnTo>
                  <a:lnTo>
                    <a:pt x="328" y="668"/>
                  </a:lnTo>
                  <a:lnTo>
                    <a:pt x="319" y="663"/>
                  </a:lnTo>
                  <a:lnTo>
                    <a:pt x="309" y="663"/>
                  </a:lnTo>
                  <a:lnTo>
                    <a:pt x="309" y="653"/>
                  </a:lnTo>
                  <a:lnTo>
                    <a:pt x="304" y="649"/>
                  </a:lnTo>
                  <a:lnTo>
                    <a:pt x="304" y="639"/>
                  </a:lnTo>
                  <a:lnTo>
                    <a:pt x="304" y="634"/>
                  </a:lnTo>
                  <a:lnTo>
                    <a:pt x="304" y="358"/>
                  </a:lnTo>
                  <a:lnTo>
                    <a:pt x="33" y="358"/>
                  </a:lnTo>
                  <a:lnTo>
                    <a:pt x="23" y="358"/>
                  </a:lnTo>
                  <a:lnTo>
                    <a:pt x="19" y="358"/>
                  </a:lnTo>
                  <a:lnTo>
                    <a:pt x="9" y="353"/>
                  </a:lnTo>
                  <a:lnTo>
                    <a:pt x="4" y="353"/>
                  </a:lnTo>
                  <a:lnTo>
                    <a:pt x="0" y="344"/>
                  </a:lnTo>
                  <a:lnTo>
                    <a:pt x="0" y="334"/>
                  </a:lnTo>
                  <a:lnTo>
                    <a:pt x="0" y="324"/>
                  </a:lnTo>
                  <a:lnTo>
                    <a:pt x="4" y="319"/>
                  </a:lnTo>
                  <a:lnTo>
                    <a:pt x="9" y="315"/>
                  </a:lnTo>
                  <a:lnTo>
                    <a:pt x="19" y="315"/>
                  </a:lnTo>
                  <a:lnTo>
                    <a:pt x="23" y="315"/>
                  </a:lnTo>
                  <a:lnTo>
                    <a:pt x="33" y="315"/>
                  </a:lnTo>
                  <a:lnTo>
                    <a:pt x="304" y="315"/>
                  </a:lnTo>
                  <a:lnTo>
                    <a:pt x="304" y="34"/>
                  </a:lnTo>
                  <a:lnTo>
                    <a:pt x="304" y="29"/>
                  </a:lnTo>
                  <a:lnTo>
                    <a:pt x="304" y="19"/>
                  </a:lnTo>
                  <a:lnTo>
                    <a:pt x="309" y="14"/>
                  </a:lnTo>
                  <a:lnTo>
                    <a:pt x="309" y="10"/>
                  </a:lnTo>
                  <a:lnTo>
                    <a:pt x="319" y="5"/>
                  </a:lnTo>
                  <a:lnTo>
                    <a:pt x="3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98" name="Freeform 182"/>
            <p:cNvSpPr>
              <a:spLocks/>
            </p:cNvSpPr>
            <p:nvPr/>
          </p:nvSpPr>
          <p:spPr bwMode="auto">
            <a:xfrm>
              <a:off x="16898" y="3539"/>
              <a:ext cx="291" cy="1142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19" y="0"/>
                </a:cxn>
                <a:cxn ang="0">
                  <a:pos x="105" y="72"/>
                </a:cxn>
                <a:cxn ang="0">
                  <a:pos x="172" y="155"/>
                </a:cxn>
                <a:cxn ang="0">
                  <a:pos x="219" y="242"/>
                </a:cxn>
                <a:cxn ang="0">
                  <a:pos x="258" y="329"/>
                </a:cxn>
                <a:cxn ang="0">
                  <a:pos x="277" y="416"/>
                </a:cxn>
                <a:cxn ang="0">
                  <a:pos x="291" y="498"/>
                </a:cxn>
                <a:cxn ang="0">
                  <a:pos x="291" y="571"/>
                </a:cxn>
                <a:cxn ang="0">
                  <a:pos x="281" y="702"/>
                </a:cxn>
                <a:cxn ang="0">
                  <a:pos x="253" y="818"/>
                </a:cxn>
                <a:cxn ang="0">
                  <a:pos x="210" y="924"/>
                </a:cxn>
                <a:cxn ang="0">
                  <a:pos x="167" y="987"/>
                </a:cxn>
                <a:cxn ang="0">
                  <a:pos x="129" y="1040"/>
                </a:cxn>
                <a:cxn ang="0">
                  <a:pos x="86" y="1084"/>
                </a:cxn>
                <a:cxn ang="0">
                  <a:pos x="53" y="1118"/>
                </a:cxn>
                <a:cxn ang="0">
                  <a:pos x="29" y="1137"/>
                </a:cxn>
                <a:cxn ang="0">
                  <a:pos x="15" y="1142"/>
                </a:cxn>
                <a:cxn ang="0">
                  <a:pos x="5" y="1142"/>
                </a:cxn>
                <a:cxn ang="0">
                  <a:pos x="0" y="1137"/>
                </a:cxn>
                <a:cxn ang="0">
                  <a:pos x="0" y="1132"/>
                </a:cxn>
                <a:cxn ang="0">
                  <a:pos x="0" y="1128"/>
                </a:cxn>
                <a:cxn ang="0">
                  <a:pos x="0" y="1128"/>
                </a:cxn>
                <a:cxn ang="0">
                  <a:pos x="0" y="1123"/>
                </a:cxn>
                <a:cxn ang="0">
                  <a:pos x="0" y="1118"/>
                </a:cxn>
                <a:cxn ang="0">
                  <a:pos x="5" y="1113"/>
                </a:cxn>
                <a:cxn ang="0">
                  <a:pos x="10" y="1108"/>
                </a:cxn>
                <a:cxn ang="0">
                  <a:pos x="19" y="1099"/>
                </a:cxn>
                <a:cxn ang="0">
                  <a:pos x="86" y="1026"/>
                </a:cxn>
                <a:cxn ang="0">
                  <a:pos x="139" y="934"/>
                </a:cxn>
                <a:cxn ang="0">
                  <a:pos x="181" y="827"/>
                </a:cxn>
                <a:cxn ang="0">
                  <a:pos x="205" y="706"/>
                </a:cxn>
                <a:cxn ang="0">
                  <a:pos x="215" y="566"/>
                </a:cxn>
                <a:cxn ang="0">
                  <a:pos x="210" y="450"/>
                </a:cxn>
                <a:cxn ang="0">
                  <a:pos x="191" y="348"/>
                </a:cxn>
                <a:cxn ang="0">
                  <a:pos x="162" y="261"/>
                </a:cxn>
                <a:cxn ang="0">
                  <a:pos x="129" y="184"/>
                </a:cxn>
                <a:cxn ang="0">
                  <a:pos x="91" y="121"/>
                </a:cxn>
                <a:cxn ang="0">
                  <a:pos x="53" y="72"/>
                </a:cxn>
                <a:cxn ang="0">
                  <a:pos x="10" y="29"/>
                </a:cxn>
                <a:cxn ang="0">
                  <a:pos x="0" y="24"/>
                </a:cxn>
                <a:cxn ang="0">
                  <a:pos x="0" y="14"/>
                </a:cxn>
                <a:cxn ang="0">
                  <a:pos x="0" y="9"/>
                </a:cxn>
                <a:cxn ang="0">
                  <a:pos x="0" y="5"/>
                </a:cxn>
                <a:cxn ang="0">
                  <a:pos x="5" y="0"/>
                </a:cxn>
                <a:cxn ang="0">
                  <a:pos x="15" y="0"/>
                </a:cxn>
                <a:cxn ang="0">
                  <a:pos x="19" y="0"/>
                </a:cxn>
              </a:cxnLst>
              <a:rect l="0" t="0" r="r" b="b"/>
              <a:pathLst>
                <a:path w="291" h="1142">
                  <a:moveTo>
                    <a:pt x="19" y="0"/>
                  </a:moveTo>
                  <a:lnTo>
                    <a:pt x="19" y="0"/>
                  </a:lnTo>
                  <a:lnTo>
                    <a:pt x="105" y="72"/>
                  </a:lnTo>
                  <a:lnTo>
                    <a:pt x="172" y="155"/>
                  </a:lnTo>
                  <a:lnTo>
                    <a:pt x="219" y="242"/>
                  </a:lnTo>
                  <a:lnTo>
                    <a:pt x="258" y="329"/>
                  </a:lnTo>
                  <a:lnTo>
                    <a:pt x="277" y="416"/>
                  </a:lnTo>
                  <a:lnTo>
                    <a:pt x="291" y="498"/>
                  </a:lnTo>
                  <a:lnTo>
                    <a:pt x="291" y="571"/>
                  </a:lnTo>
                  <a:lnTo>
                    <a:pt x="281" y="702"/>
                  </a:lnTo>
                  <a:lnTo>
                    <a:pt x="253" y="818"/>
                  </a:lnTo>
                  <a:lnTo>
                    <a:pt x="210" y="924"/>
                  </a:lnTo>
                  <a:lnTo>
                    <a:pt x="167" y="987"/>
                  </a:lnTo>
                  <a:lnTo>
                    <a:pt x="129" y="1040"/>
                  </a:lnTo>
                  <a:lnTo>
                    <a:pt x="86" y="1084"/>
                  </a:lnTo>
                  <a:lnTo>
                    <a:pt x="53" y="1118"/>
                  </a:lnTo>
                  <a:lnTo>
                    <a:pt x="29" y="1137"/>
                  </a:lnTo>
                  <a:lnTo>
                    <a:pt x="15" y="1142"/>
                  </a:lnTo>
                  <a:lnTo>
                    <a:pt x="5" y="1142"/>
                  </a:lnTo>
                  <a:lnTo>
                    <a:pt x="0" y="1137"/>
                  </a:lnTo>
                  <a:lnTo>
                    <a:pt x="0" y="1132"/>
                  </a:lnTo>
                  <a:lnTo>
                    <a:pt x="0" y="1128"/>
                  </a:lnTo>
                  <a:lnTo>
                    <a:pt x="0" y="1128"/>
                  </a:lnTo>
                  <a:lnTo>
                    <a:pt x="0" y="1123"/>
                  </a:lnTo>
                  <a:lnTo>
                    <a:pt x="0" y="1118"/>
                  </a:lnTo>
                  <a:lnTo>
                    <a:pt x="5" y="1113"/>
                  </a:lnTo>
                  <a:lnTo>
                    <a:pt x="10" y="1108"/>
                  </a:lnTo>
                  <a:lnTo>
                    <a:pt x="19" y="1099"/>
                  </a:lnTo>
                  <a:lnTo>
                    <a:pt x="86" y="1026"/>
                  </a:lnTo>
                  <a:lnTo>
                    <a:pt x="139" y="934"/>
                  </a:lnTo>
                  <a:lnTo>
                    <a:pt x="181" y="827"/>
                  </a:lnTo>
                  <a:lnTo>
                    <a:pt x="205" y="706"/>
                  </a:lnTo>
                  <a:lnTo>
                    <a:pt x="215" y="566"/>
                  </a:lnTo>
                  <a:lnTo>
                    <a:pt x="210" y="450"/>
                  </a:lnTo>
                  <a:lnTo>
                    <a:pt x="191" y="348"/>
                  </a:lnTo>
                  <a:lnTo>
                    <a:pt x="162" y="261"/>
                  </a:lnTo>
                  <a:lnTo>
                    <a:pt x="129" y="184"/>
                  </a:lnTo>
                  <a:lnTo>
                    <a:pt x="91" y="121"/>
                  </a:lnTo>
                  <a:lnTo>
                    <a:pt x="53" y="72"/>
                  </a:lnTo>
                  <a:lnTo>
                    <a:pt x="10" y="29"/>
                  </a:lnTo>
                  <a:lnTo>
                    <a:pt x="0" y="24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5"/>
                  </a:lnTo>
                  <a:lnTo>
                    <a:pt x="5" y="0"/>
                  </a:lnTo>
                  <a:lnTo>
                    <a:pt x="15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99" name="Freeform 183"/>
            <p:cNvSpPr>
              <a:spLocks/>
            </p:cNvSpPr>
            <p:nvPr/>
          </p:nvSpPr>
          <p:spPr bwMode="auto">
            <a:xfrm>
              <a:off x="12025" y="4928"/>
              <a:ext cx="648" cy="750"/>
            </a:xfrm>
            <a:custGeom>
              <a:avLst/>
              <a:gdLst/>
              <a:ahLst/>
              <a:cxnLst>
                <a:cxn ang="0">
                  <a:pos x="291" y="10"/>
                </a:cxn>
                <a:cxn ang="0">
                  <a:pos x="376" y="73"/>
                </a:cxn>
                <a:cxn ang="0">
                  <a:pos x="429" y="174"/>
                </a:cxn>
                <a:cxn ang="0">
                  <a:pos x="453" y="276"/>
                </a:cxn>
                <a:cxn ang="0">
                  <a:pos x="462" y="344"/>
                </a:cxn>
                <a:cxn ang="0">
                  <a:pos x="491" y="271"/>
                </a:cxn>
                <a:cxn ang="0">
                  <a:pos x="553" y="136"/>
                </a:cxn>
                <a:cxn ang="0">
                  <a:pos x="600" y="39"/>
                </a:cxn>
                <a:cxn ang="0">
                  <a:pos x="619" y="10"/>
                </a:cxn>
                <a:cxn ang="0">
                  <a:pos x="634" y="10"/>
                </a:cxn>
                <a:cxn ang="0">
                  <a:pos x="638" y="10"/>
                </a:cxn>
                <a:cxn ang="0">
                  <a:pos x="648" y="15"/>
                </a:cxn>
                <a:cxn ang="0">
                  <a:pos x="648" y="29"/>
                </a:cxn>
                <a:cxn ang="0">
                  <a:pos x="610" y="106"/>
                </a:cxn>
                <a:cxn ang="0">
                  <a:pos x="567" y="198"/>
                </a:cxn>
                <a:cxn ang="0">
                  <a:pos x="538" y="261"/>
                </a:cxn>
                <a:cxn ang="0">
                  <a:pos x="500" y="358"/>
                </a:cxn>
                <a:cxn ang="0">
                  <a:pos x="467" y="450"/>
                </a:cxn>
                <a:cxn ang="0">
                  <a:pos x="448" y="562"/>
                </a:cxn>
                <a:cxn ang="0">
                  <a:pos x="415" y="692"/>
                </a:cxn>
                <a:cxn ang="0">
                  <a:pos x="405" y="726"/>
                </a:cxn>
                <a:cxn ang="0">
                  <a:pos x="391" y="745"/>
                </a:cxn>
                <a:cxn ang="0">
                  <a:pos x="381" y="750"/>
                </a:cxn>
                <a:cxn ang="0">
                  <a:pos x="372" y="745"/>
                </a:cxn>
                <a:cxn ang="0">
                  <a:pos x="362" y="731"/>
                </a:cxn>
                <a:cxn ang="0">
                  <a:pos x="362" y="692"/>
                </a:cxn>
                <a:cxn ang="0">
                  <a:pos x="386" y="591"/>
                </a:cxn>
                <a:cxn ang="0">
                  <a:pos x="419" y="474"/>
                </a:cxn>
                <a:cxn ang="0">
                  <a:pos x="424" y="436"/>
                </a:cxn>
                <a:cxn ang="0">
                  <a:pos x="424" y="344"/>
                </a:cxn>
                <a:cxn ang="0">
                  <a:pos x="410" y="247"/>
                </a:cxn>
                <a:cxn ang="0">
                  <a:pos x="367" y="155"/>
                </a:cxn>
                <a:cxn ang="0">
                  <a:pos x="281" y="102"/>
                </a:cxn>
                <a:cxn ang="0">
                  <a:pos x="162" y="102"/>
                </a:cxn>
                <a:cxn ang="0">
                  <a:pos x="67" y="155"/>
                </a:cxn>
                <a:cxn ang="0">
                  <a:pos x="34" y="208"/>
                </a:cxn>
                <a:cxn ang="0">
                  <a:pos x="24" y="218"/>
                </a:cxn>
                <a:cxn ang="0">
                  <a:pos x="14" y="218"/>
                </a:cxn>
                <a:cxn ang="0">
                  <a:pos x="5" y="218"/>
                </a:cxn>
                <a:cxn ang="0">
                  <a:pos x="0" y="208"/>
                </a:cxn>
                <a:cxn ang="0">
                  <a:pos x="14" y="160"/>
                </a:cxn>
                <a:cxn ang="0">
                  <a:pos x="81" y="68"/>
                </a:cxn>
                <a:cxn ang="0">
                  <a:pos x="176" y="10"/>
                </a:cxn>
              </a:cxnLst>
              <a:rect l="0" t="0" r="r" b="b"/>
              <a:pathLst>
                <a:path w="648" h="750">
                  <a:moveTo>
                    <a:pt x="238" y="0"/>
                  </a:moveTo>
                  <a:lnTo>
                    <a:pt x="291" y="10"/>
                  </a:lnTo>
                  <a:lnTo>
                    <a:pt x="338" y="34"/>
                  </a:lnTo>
                  <a:lnTo>
                    <a:pt x="376" y="73"/>
                  </a:lnTo>
                  <a:lnTo>
                    <a:pt x="405" y="121"/>
                  </a:lnTo>
                  <a:lnTo>
                    <a:pt x="429" y="174"/>
                  </a:lnTo>
                  <a:lnTo>
                    <a:pt x="443" y="228"/>
                  </a:lnTo>
                  <a:lnTo>
                    <a:pt x="453" y="276"/>
                  </a:lnTo>
                  <a:lnTo>
                    <a:pt x="462" y="315"/>
                  </a:lnTo>
                  <a:lnTo>
                    <a:pt x="462" y="344"/>
                  </a:lnTo>
                  <a:lnTo>
                    <a:pt x="462" y="344"/>
                  </a:lnTo>
                  <a:lnTo>
                    <a:pt x="491" y="271"/>
                  </a:lnTo>
                  <a:lnTo>
                    <a:pt x="524" y="203"/>
                  </a:lnTo>
                  <a:lnTo>
                    <a:pt x="553" y="136"/>
                  </a:lnTo>
                  <a:lnTo>
                    <a:pt x="581" y="82"/>
                  </a:lnTo>
                  <a:lnTo>
                    <a:pt x="600" y="39"/>
                  </a:lnTo>
                  <a:lnTo>
                    <a:pt x="615" y="15"/>
                  </a:lnTo>
                  <a:lnTo>
                    <a:pt x="619" y="10"/>
                  </a:lnTo>
                  <a:lnTo>
                    <a:pt x="629" y="10"/>
                  </a:lnTo>
                  <a:lnTo>
                    <a:pt x="634" y="10"/>
                  </a:lnTo>
                  <a:lnTo>
                    <a:pt x="634" y="10"/>
                  </a:lnTo>
                  <a:lnTo>
                    <a:pt x="638" y="10"/>
                  </a:lnTo>
                  <a:lnTo>
                    <a:pt x="643" y="15"/>
                  </a:lnTo>
                  <a:lnTo>
                    <a:pt x="648" y="15"/>
                  </a:lnTo>
                  <a:lnTo>
                    <a:pt x="648" y="24"/>
                  </a:lnTo>
                  <a:lnTo>
                    <a:pt x="648" y="29"/>
                  </a:lnTo>
                  <a:lnTo>
                    <a:pt x="643" y="39"/>
                  </a:lnTo>
                  <a:lnTo>
                    <a:pt x="610" y="106"/>
                  </a:lnTo>
                  <a:lnTo>
                    <a:pt x="586" y="160"/>
                  </a:lnTo>
                  <a:lnTo>
                    <a:pt x="567" y="198"/>
                  </a:lnTo>
                  <a:lnTo>
                    <a:pt x="553" y="228"/>
                  </a:lnTo>
                  <a:lnTo>
                    <a:pt x="538" y="261"/>
                  </a:lnTo>
                  <a:lnTo>
                    <a:pt x="519" y="310"/>
                  </a:lnTo>
                  <a:lnTo>
                    <a:pt x="500" y="358"/>
                  </a:lnTo>
                  <a:lnTo>
                    <a:pt x="481" y="407"/>
                  </a:lnTo>
                  <a:lnTo>
                    <a:pt x="467" y="450"/>
                  </a:lnTo>
                  <a:lnTo>
                    <a:pt x="462" y="479"/>
                  </a:lnTo>
                  <a:lnTo>
                    <a:pt x="448" y="562"/>
                  </a:lnTo>
                  <a:lnTo>
                    <a:pt x="434" y="634"/>
                  </a:lnTo>
                  <a:lnTo>
                    <a:pt x="415" y="692"/>
                  </a:lnTo>
                  <a:lnTo>
                    <a:pt x="410" y="712"/>
                  </a:lnTo>
                  <a:lnTo>
                    <a:pt x="405" y="726"/>
                  </a:lnTo>
                  <a:lnTo>
                    <a:pt x="396" y="736"/>
                  </a:lnTo>
                  <a:lnTo>
                    <a:pt x="391" y="745"/>
                  </a:lnTo>
                  <a:lnTo>
                    <a:pt x="386" y="745"/>
                  </a:lnTo>
                  <a:lnTo>
                    <a:pt x="381" y="750"/>
                  </a:lnTo>
                  <a:lnTo>
                    <a:pt x="381" y="750"/>
                  </a:lnTo>
                  <a:lnTo>
                    <a:pt x="372" y="745"/>
                  </a:lnTo>
                  <a:lnTo>
                    <a:pt x="362" y="741"/>
                  </a:lnTo>
                  <a:lnTo>
                    <a:pt x="362" y="731"/>
                  </a:lnTo>
                  <a:lnTo>
                    <a:pt x="357" y="721"/>
                  </a:lnTo>
                  <a:lnTo>
                    <a:pt x="362" y="692"/>
                  </a:lnTo>
                  <a:lnTo>
                    <a:pt x="372" y="644"/>
                  </a:lnTo>
                  <a:lnTo>
                    <a:pt x="386" y="591"/>
                  </a:lnTo>
                  <a:lnTo>
                    <a:pt x="405" y="528"/>
                  </a:lnTo>
                  <a:lnTo>
                    <a:pt x="419" y="474"/>
                  </a:lnTo>
                  <a:lnTo>
                    <a:pt x="424" y="460"/>
                  </a:lnTo>
                  <a:lnTo>
                    <a:pt x="424" y="436"/>
                  </a:lnTo>
                  <a:lnTo>
                    <a:pt x="429" y="392"/>
                  </a:lnTo>
                  <a:lnTo>
                    <a:pt x="424" y="344"/>
                  </a:lnTo>
                  <a:lnTo>
                    <a:pt x="419" y="295"/>
                  </a:lnTo>
                  <a:lnTo>
                    <a:pt x="410" y="247"/>
                  </a:lnTo>
                  <a:lnTo>
                    <a:pt x="391" y="198"/>
                  </a:lnTo>
                  <a:lnTo>
                    <a:pt x="367" y="155"/>
                  </a:lnTo>
                  <a:lnTo>
                    <a:pt x="329" y="121"/>
                  </a:lnTo>
                  <a:lnTo>
                    <a:pt x="281" y="102"/>
                  </a:lnTo>
                  <a:lnTo>
                    <a:pt x="219" y="92"/>
                  </a:lnTo>
                  <a:lnTo>
                    <a:pt x="162" y="102"/>
                  </a:lnTo>
                  <a:lnTo>
                    <a:pt x="110" y="121"/>
                  </a:lnTo>
                  <a:lnTo>
                    <a:pt x="67" y="155"/>
                  </a:lnTo>
                  <a:lnTo>
                    <a:pt x="38" y="198"/>
                  </a:lnTo>
                  <a:lnTo>
                    <a:pt x="34" y="208"/>
                  </a:lnTo>
                  <a:lnTo>
                    <a:pt x="29" y="218"/>
                  </a:lnTo>
                  <a:lnTo>
                    <a:pt x="24" y="218"/>
                  </a:lnTo>
                  <a:lnTo>
                    <a:pt x="19" y="218"/>
                  </a:lnTo>
                  <a:lnTo>
                    <a:pt x="14" y="218"/>
                  </a:lnTo>
                  <a:lnTo>
                    <a:pt x="10" y="218"/>
                  </a:lnTo>
                  <a:lnTo>
                    <a:pt x="5" y="218"/>
                  </a:lnTo>
                  <a:lnTo>
                    <a:pt x="0" y="213"/>
                  </a:lnTo>
                  <a:lnTo>
                    <a:pt x="0" y="208"/>
                  </a:lnTo>
                  <a:lnTo>
                    <a:pt x="0" y="189"/>
                  </a:lnTo>
                  <a:lnTo>
                    <a:pt x="14" y="160"/>
                  </a:lnTo>
                  <a:lnTo>
                    <a:pt x="38" y="111"/>
                  </a:lnTo>
                  <a:lnTo>
                    <a:pt x="81" y="68"/>
                  </a:lnTo>
                  <a:lnTo>
                    <a:pt x="119" y="34"/>
                  </a:lnTo>
                  <a:lnTo>
                    <a:pt x="176" y="1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00" name="Freeform 184"/>
            <p:cNvSpPr>
              <a:spLocks/>
            </p:cNvSpPr>
            <p:nvPr/>
          </p:nvSpPr>
          <p:spPr bwMode="auto">
            <a:xfrm>
              <a:off x="12730" y="5059"/>
              <a:ext cx="391" cy="527"/>
            </a:xfrm>
            <a:custGeom>
              <a:avLst/>
              <a:gdLst/>
              <a:ahLst/>
              <a:cxnLst>
                <a:cxn ang="0">
                  <a:pos x="248" y="5"/>
                </a:cxn>
                <a:cxn ang="0">
                  <a:pos x="353" y="58"/>
                </a:cxn>
                <a:cxn ang="0">
                  <a:pos x="391" y="159"/>
                </a:cxn>
                <a:cxn ang="0">
                  <a:pos x="362" y="242"/>
                </a:cxn>
                <a:cxn ang="0">
                  <a:pos x="296" y="310"/>
                </a:cxn>
                <a:cxn ang="0">
                  <a:pos x="176" y="392"/>
                </a:cxn>
                <a:cxn ang="0">
                  <a:pos x="253" y="455"/>
                </a:cxn>
                <a:cxn ang="0">
                  <a:pos x="296" y="455"/>
                </a:cxn>
                <a:cxn ang="0">
                  <a:pos x="334" y="450"/>
                </a:cxn>
                <a:cxn ang="0">
                  <a:pos x="348" y="431"/>
                </a:cxn>
                <a:cxn ang="0">
                  <a:pos x="353" y="401"/>
                </a:cxn>
                <a:cxn ang="0">
                  <a:pos x="357" y="377"/>
                </a:cxn>
                <a:cxn ang="0">
                  <a:pos x="367" y="527"/>
                </a:cxn>
                <a:cxn ang="0">
                  <a:pos x="0" y="508"/>
                </a:cxn>
                <a:cxn ang="0">
                  <a:pos x="5" y="498"/>
                </a:cxn>
                <a:cxn ang="0">
                  <a:pos x="200" y="329"/>
                </a:cxn>
                <a:cxn ang="0">
                  <a:pos x="276" y="247"/>
                </a:cxn>
                <a:cxn ang="0">
                  <a:pos x="305" y="159"/>
                </a:cxn>
                <a:cxn ang="0">
                  <a:pos x="267" y="67"/>
                </a:cxn>
                <a:cxn ang="0">
                  <a:pos x="167" y="34"/>
                </a:cxn>
                <a:cxn ang="0">
                  <a:pos x="76" y="63"/>
                </a:cxn>
                <a:cxn ang="0">
                  <a:pos x="62" y="97"/>
                </a:cxn>
                <a:cxn ang="0">
                  <a:pos x="81" y="111"/>
                </a:cxn>
                <a:cxn ang="0">
                  <a:pos x="91" y="140"/>
                </a:cxn>
                <a:cxn ang="0">
                  <a:pos x="86" y="169"/>
                </a:cxn>
                <a:cxn ang="0">
                  <a:pos x="67" y="184"/>
                </a:cxn>
                <a:cxn ang="0">
                  <a:pos x="48" y="188"/>
                </a:cxn>
                <a:cxn ang="0">
                  <a:pos x="34" y="184"/>
                </a:cxn>
                <a:cxn ang="0">
                  <a:pos x="14" y="174"/>
                </a:cxn>
                <a:cxn ang="0">
                  <a:pos x="5" y="155"/>
                </a:cxn>
                <a:cxn ang="0">
                  <a:pos x="14" y="87"/>
                </a:cxn>
                <a:cxn ang="0">
                  <a:pos x="110" y="9"/>
                </a:cxn>
              </a:cxnLst>
              <a:rect l="0" t="0" r="r" b="b"/>
              <a:pathLst>
                <a:path w="391" h="527">
                  <a:moveTo>
                    <a:pt x="186" y="0"/>
                  </a:moveTo>
                  <a:lnTo>
                    <a:pt x="248" y="5"/>
                  </a:lnTo>
                  <a:lnTo>
                    <a:pt x="305" y="24"/>
                  </a:lnTo>
                  <a:lnTo>
                    <a:pt x="353" y="58"/>
                  </a:lnTo>
                  <a:lnTo>
                    <a:pt x="381" y="101"/>
                  </a:lnTo>
                  <a:lnTo>
                    <a:pt x="391" y="159"/>
                  </a:lnTo>
                  <a:lnTo>
                    <a:pt x="386" y="203"/>
                  </a:lnTo>
                  <a:lnTo>
                    <a:pt x="362" y="242"/>
                  </a:lnTo>
                  <a:lnTo>
                    <a:pt x="334" y="276"/>
                  </a:lnTo>
                  <a:lnTo>
                    <a:pt x="296" y="310"/>
                  </a:lnTo>
                  <a:lnTo>
                    <a:pt x="253" y="339"/>
                  </a:lnTo>
                  <a:lnTo>
                    <a:pt x="176" y="392"/>
                  </a:lnTo>
                  <a:lnTo>
                    <a:pt x="95" y="455"/>
                  </a:lnTo>
                  <a:lnTo>
                    <a:pt x="253" y="455"/>
                  </a:lnTo>
                  <a:lnTo>
                    <a:pt x="272" y="455"/>
                  </a:lnTo>
                  <a:lnTo>
                    <a:pt x="296" y="455"/>
                  </a:lnTo>
                  <a:lnTo>
                    <a:pt x="319" y="450"/>
                  </a:lnTo>
                  <a:lnTo>
                    <a:pt x="334" y="450"/>
                  </a:lnTo>
                  <a:lnTo>
                    <a:pt x="343" y="440"/>
                  </a:lnTo>
                  <a:lnTo>
                    <a:pt x="348" y="431"/>
                  </a:lnTo>
                  <a:lnTo>
                    <a:pt x="353" y="416"/>
                  </a:lnTo>
                  <a:lnTo>
                    <a:pt x="353" y="401"/>
                  </a:lnTo>
                  <a:lnTo>
                    <a:pt x="357" y="387"/>
                  </a:lnTo>
                  <a:lnTo>
                    <a:pt x="357" y="377"/>
                  </a:lnTo>
                  <a:lnTo>
                    <a:pt x="391" y="377"/>
                  </a:lnTo>
                  <a:lnTo>
                    <a:pt x="367" y="527"/>
                  </a:lnTo>
                  <a:lnTo>
                    <a:pt x="0" y="527"/>
                  </a:lnTo>
                  <a:lnTo>
                    <a:pt x="0" y="508"/>
                  </a:lnTo>
                  <a:lnTo>
                    <a:pt x="0" y="503"/>
                  </a:lnTo>
                  <a:lnTo>
                    <a:pt x="5" y="498"/>
                  </a:lnTo>
                  <a:lnTo>
                    <a:pt x="10" y="493"/>
                  </a:lnTo>
                  <a:lnTo>
                    <a:pt x="200" y="329"/>
                  </a:lnTo>
                  <a:lnTo>
                    <a:pt x="243" y="290"/>
                  </a:lnTo>
                  <a:lnTo>
                    <a:pt x="276" y="247"/>
                  </a:lnTo>
                  <a:lnTo>
                    <a:pt x="300" y="203"/>
                  </a:lnTo>
                  <a:lnTo>
                    <a:pt x="305" y="159"/>
                  </a:lnTo>
                  <a:lnTo>
                    <a:pt x="296" y="106"/>
                  </a:lnTo>
                  <a:lnTo>
                    <a:pt x="267" y="67"/>
                  </a:lnTo>
                  <a:lnTo>
                    <a:pt x="224" y="43"/>
                  </a:lnTo>
                  <a:lnTo>
                    <a:pt x="167" y="34"/>
                  </a:lnTo>
                  <a:lnTo>
                    <a:pt x="119" y="43"/>
                  </a:lnTo>
                  <a:lnTo>
                    <a:pt x="76" y="63"/>
                  </a:lnTo>
                  <a:lnTo>
                    <a:pt x="48" y="97"/>
                  </a:lnTo>
                  <a:lnTo>
                    <a:pt x="62" y="97"/>
                  </a:lnTo>
                  <a:lnTo>
                    <a:pt x="72" y="101"/>
                  </a:lnTo>
                  <a:lnTo>
                    <a:pt x="81" y="111"/>
                  </a:lnTo>
                  <a:lnTo>
                    <a:pt x="91" y="126"/>
                  </a:lnTo>
                  <a:lnTo>
                    <a:pt x="91" y="140"/>
                  </a:lnTo>
                  <a:lnTo>
                    <a:pt x="91" y="155"/>
                  </a:lnTo>
                  <a:lnTo>
                    <a:pt x="86" y="169"/>
                  </a:lnTo>
                  <a:lnTo>
                    <a:pt x="76" y="179"/>
                  </a:lnTo>
                  <a:lnTo>
                    <a:pt x="67" y="184"/>
                  </a:lnTo>
                  <a:lnTo>
                    <a:pt x="57" y="188"/>
                  </a:lnTo>
                  <a:lnTo>
                    <a:pt x="48" y="188"/>
                  </a:lnTo>
                  <a:lnTo>
                    <a:pt x="38" y="188"/>
                  </a:lnTo>
                  <a:lnTo>
                    <a:pt x="34" y="184"/>
                  </a:lnTo>
                  <a:lnTo>
                    <a:pt x="24" y="184"/>
                  </a:lnTo>
                  <a:lnTo>
                    <a:pt x="14" y="174"/>
                  </a:lnTo>
                  <a:lnTo>
                    <a:pt x="10" y="169"/>
                  </a:lnTo>
                  <a:lnTo>
                    <a:pt x="5" y="155"/>
                  </a:lnTo>
                  <a:lnTo>
                    <a:pt x="0" y="140"/>
                  </a:lnTo>
                  <a:lnTo>
                    <a:pt x="14" y="87"/>
                  </a:lnTo>
                  <a:lnTo>
                    <a:pt x="53" y="38"/>
                  </a:lnTo>
                  <a:lnTo>
                    <a:pt x="110" y="9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403" name="Group 187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152400" y="4038600"/>
            <a:ext cx="5327335" cy="723900"/>
            <a:chOff x="10" y="2868"/>
            <a:chExt cx="15734" cy="2138"/>
          </a:xfrm>
          <a:solidFill>
            <a:schemeClr val="accent2"/>
          </a:solidFill>
        </p:grpSpPr>
        <p:sp>
          <p:nvSpPr>
            <p:cNvPr id="9405" name="Freeform 189"/>
            <p:cNvSpPr>
              <a:spLocks/>
            </p:cNvSpPr>
            <p:nvPr/>
          </p:nvSpPr>
          <p:spPr bwMode="auto">
            <a:xfrm>
              <a:off x="10" y="3460"/>
              <a:ext cx="1354" cy="1106"/>
            </a:xfrm>
            <a:custGeom>
              <a:avLst/>
              <a:gdLst/>
              <a:ahLst/>
              <a:cxnLst>
                <a:cxn ang="0">
                  <a:pos x="393" y="5"/>
                </a:cxn>
                <a:cxn ang="0">
                  <a:pos x="542" y="5"/>
                </a:cxn>
                <a:cxn ang="0">
                  <a:pos x="701" y="0"/>
                </a:cxn>
                <a:cxn ang="0">
                  <a:pos x="720" y="10"/>
                </a:cxn>
                <a:cxn ang="0">
                  <a:pos x="715" y="39"/>
                </a:cxn>
                <a:cxn ang="0">
                  <a:pos x="686" y="49"/>
                </a:cxn>
                <a:cxn ang="0">
                  <a:pos x="576" y="59"/>
                </a:cxn>
                <a:cxn ang="0">
                  <a:pos x="533" y="127"/>
                </a:cxn>
                <a:cxn ang="0">
                  <a:pos x="1037" y="157"/>
                </a:cxn>
                <a:cxn ang="0">
                  <a:pos x="1066" y="122"/>
                </a:cxn>
                <a:cxn ang="0">
                  <a:pos x="1085" y="83"/>
                </a:cxn>
                <a:cxn ang="0">
                  <a:pos x="1070" y="59"/>
                </a:cxn>
                <a:cxn ang="0">
                  <a:pos x="1027" y="49"/>
                </a:cxn>
                <a:cxn ang="0">
                  <a:pos x="1018" y="29"/>
                </a:cxn>
                <a:cxn ang="0">
                  <a:pos x="1027" y="5"/>
                </a:cxn>
                <a:cxn ang="0">
                  <a:pos x="1046" y="0"/>
                </a:cxn>
                <a:cxn ang="0">
                  <a:pos x="1282" y="5"/>
                </a:cxn>
                <a:cxn ang="0">
                  <a:pos x="1349" y="5"/>
                </a:cxn>
                <a:cxn ang="0">
                  <a:pos x="1354" y="34"/>
                </a:cxn>
                <a:cxn ang="0">
                  <a:pos x="1334" y="49"/>
                </a:cxn>
                <a:cxn ang="0">
                  <a:pos x="1272" y="59"/>
                </a:cxn>
                <a:cxn ang="0">
                  <a:pos x="1133" y="127"/>
                </a:cxn>
                <a:cxn ang="0">
                  <a:pos x="777" y="401"/>
                </a:cxn>
                <a:cxn ang="0">
                  <a:pos x="749" y="421"/>
                </a:cxn>
                <a:cxn ang="0">
                  <a:pos x="744" y="436"/>
                </a:cxn>
                <a:cxn ang="0">
                  <a:pos x="749" y="450"/>
                </a:cxn>
                <a:cxn ang="0">
                  <a:pos x="1013" y="1042"/>
                </a:cxn>
                <a:cxn ang="0">
                  <a:pos x="1094" y="1057"/>
                </a:cxn>
                <a:cxn ang="0">
                  <a:pos x="1114" y="1067"/>
                </a:cxn>
                <a:cxn ang="0">
                  <a:pos x="1109" y="1096"/>
                </a:cxn>
                <a:cxn ang="0">
                  <a:pos x="1094" y="1106"/>
                </a:cxn>
                <a:cxn ang="0">
                  <a:pos x="979" y="1101"/>
                </a:cxn>
                <a:cxn ang="0">
                  <a:pos x="739" y="1106"/>
                </a:cxn>
                <a:cxn ang="0">
                  <a:pos x="725" y="1101"/>
                </a:cxn>
                <a:cxn ang="0">
                  <a:pos x="720" y="1077"/>
                </a:cxn>
                <a:cxn ang="0">
                  <a:pos x="734" y="1057"/>
                </a:cxn>
                <a:cxn ang="0">
                  <a:pos x="763" y="1057"/>
                </a:cxn>
                <a:cxn ang="0">
                  <a:pos x="825" y="1032"/>
                </a:cxn>
                <a:cxn ang="0">
                  <a:pos x="835" y="998"/>
                </a:cxn>
                <a:cxn ang="0">
                  <a:pos x="821" y="969"/>
                </a:cxn>
                <a:cxn ang="0">
                  <a:pos x="393" y="700"/>
                </a:cxn>
                <a:cxn ang="0">
                  <a:pos x="321" y="988"/>
                </a:cxn>
                <a:cxn ang="0">
                  <a:pos x="312" y="1028"/>
                </a:cxn>
                <a:cxn ang="0">
                  <a:pos x="379" y="1057"/>
                </a:cxn>
                <a:cxn ang="0">
                  <a:pos x="446" y="1057"/>
                </a:cxn>
                <a:cxn ang="0">
                  <a:pos x="461" y="1072"/>
                </a:cxn>
                <a:cxn ang="0">
                  <a:pos x="451" y="1101"/>
                </a:cxn>
                <a:cxn ang="0">
                  <a:pos x="432" y="1106"/>
                </a:cxn>
                <a:cxn ang="0">
                  <a:pos x="182" y="1101"/>
                </a:cxn>
                <a:cxn ang="0">
                  <a:pos x="24" y="1106"/>
                </a:cxn>
                <a:cxn ang="0">
                  <a:pos x="9" y="1106"/>
                </a:cxn>
                <a:cxn ang="0">
                  <a:pos x="0" y="1086"/>
                </a:cxn>
                <a:cxn ang="0">
                  <a:pos x="9" y="1062"/>
                </a:cxn>
                <a:cxn ang="0">
                  <a:pos x="43" y="1057"/>
                </a:cxn>
                <a:cxn ang="0">
                  <a:pos x="168" y="1032"/>
                </a:cxn>
                <a:cxn ang="0">
                  <a:pos x="403" y="113"/>
                </a:cxn>
                <a:cxn ang="0">
                  <a:pos x="408" y="83"/>
                </a:cxn>
                <a:cxn ang="0">
                  <a:pos x="403" y="64"/>
                </a:cxn>
                <a:cxn ang="0">
                  <a:pos x="350" y="54"/>
                </a:cxn>
                <a:cxn ang="0">
                  <a:pos x="288" y="49"/>
                </a:cxn>
                <a:cxn ang="0">
                  <a:pos x="259" y="39"/>
                </a:cxn>
                <a:cxn ang="0">
                  <a:pos x="264" y="10"/>
                </a:cxn>
                <a:cxn ang="0">
                  <a:pos x="283" y="0"/>
                </a:cxn>
              </a:cxnLst>
              <a:rect l="0" t="0" r="r" b="b"/>
              <a:pathLst>
                <a:path w="1354" h="1106">
                  <a:moveTo>
                    <a:pt x="292" y="0"/>
                  </a:moveTo>
                  <a:lnTo>
                    <a:pt x="336" y="0"/>
                  </a:lnTo>
                  <a:lnTo>
                    <a:pt x="393" y="5"/>
                  </a:lnTo>
                  <a:lnTo>
                    <a:pt x="451" y="5"/>
                  </a:lnTo>
                  <a:lnTo>
                    <a:pt x="494" y="5"/>
                  </a:lnTo>
                  <a:lnTo>
                    <a:pt x="542" y="5"/>
                  </a:lnTo>
                  <a:lnTo>
                    <a:pt x="600" y="5"/>
                  </a:lnTo>
                  <a:lnTo>
                    <a:pt x="657" y="0"/>
                  </a:lnTo>
                  <a:lnTo>
                    <a:pt x="701" y="0"/>
                  </a:lnTo>
                  <a:lnTo>
                    <a:pt x="705" y="0"/>
                  </a:lnTo>
                  <a:lnTo>
                    <a:pt x="715" y="5"/>
                  </a:lnTo>
                  <a:lnTo>
                    <a:pt x="720" y="10"/>
                  </a:lnTo>
                  <a:lnTo>
                    <a:pt x="720" y="20"/>
                  </a:lnTo>
                  <a:lnTo>
                    <a:pt x="720" y="34"/>
                  </a:lnTo>
                  <a:lnTo>
                    <a:pt x="715" y="39"/>
                  </a:lnTo>
                  <a:lnTo>
                    <a:pt x="710" y="44"/>
                  </a:lnTo>
                  <a:lnTo>
                    <a:pt x="701" y="49"/>
                  </a:lnTo>
                  <a:lnTo>
                    <a:pt x="686" y="49"/>
                  </a:lnTo>
                  <a:lnTo>
                    <a:pt x="667" y="49"/>
                  </a:lnTo>
                  <a:lnTo>
                    <a:pt x="609" y="54"/>
                  </a:lnTo>
                  <a:lnTo>
                    <a:pt x="576" y="59"/>
                  </a:lnTo>
                  <a:lnTo>
                    <a:pt x="552" y="74"/>
                  </a:lnTo>
                  <a:lnTo>
                    <a:pt x="542" y="98"/>
                  </a:lnTo>
                  <a:lnTo>
                    <a:pt x="533" y="127"/>
                  </a:lnTo>
                  <a:lnTo>
                    <a:pt x="408" y="646"/>
                  </a:lnTo>
                  <a:lnTo>
                    <a:pt x="1027" y="162"/>
                  </a:lnTo>
                  <a:lnTo>
                    <a:pt x="1037" y="157"/>
                  </a:lnTo>
                  <a:lnTo>
                    <a:pt x="1042" y="147"/>
                  </a:lnTo>
                  <a:lnTo>
                    <a:pt x="1056" y="137"/>
                  </a:lnTo>
                  <a:lnTo>
                    <a:pt x="1066" y="122"/>
                  </a:lnTo>
                  <a:lnTo>
                    <a:pt x="1075" y="113"/>
                  </a:lnTo>
                  <a:lnTo>
                    <a:pt x="1080" y="98"/>
                  </a:lnTo>
                  <a:lnTo>
                    <a:pt x="1085" y="83"/>
                  </a:lnTo>
                  <a:lnTo>
                    <a:pt x="1085" y="74"/>
                  </a:lnTo>
                  <a:lnTo>
                    <a:pt x="1075" y="64"/>
                  </a:lnTo>
                  <a:lnTo>
                    <a:pt x="1070" y="59"/>
                  </a:lnTo>
                  <a:lnTo>
                    <a:pt x="1056" y="54"/>
                  </a:lnTo>
                  <a:lnTo>
                    <a:pt x="1037" y="49"/>
                  </a:lnTo>
                  <a:lnTo>
                    <a:pt x="1027" y="49"/>
                  </a:lnTo>
                  <a:lnTo>
                    <a:pt x="1022" y="44"/>
                  </a:lnTo>
                  <a:lnTo>
                    <a:pt x="1018" y="39"/>
                  </a:lnTo>
                  <a:lnTo>
                    <a:pt x="1018" y="29"/>
                  </a:lnTo>
                  <a:lnTo>
                    <a:pt x="1018" y="20"/>
                  </a:lnTo>
                  <a:lnTo>
                    <a:pt x="1022" y="10"/>
                  </a:lnTo>
                  <a:lnTo>
                    <a:pt x="1027" y="5"/>
                  </a:lnTo>
                  <a:lnTo>
                    <a:pt x="1037" y="0"/>
                  </a:lnTo>
                  <a:lnTo>
                    <a:pt x="1042" y="0"/>
                  </a:lnTo>
                  <a:lnTo>
                    <a:pt x="1046" y="0"/>
                  </a:lnTo>
                  <a:lnTo>
                    <a:pt x="1138" y="5"/>
                  </a:lnTo>
                  <a:lnTo>
                    <a:pt x="1224" y="5"/>
                  </a:lnTo>
                  <a:lnTo>
                    <a:pt x="1282" y="5"/>
                  </a:lnTo>
                  <a:lnTo>
                    <a:pt x="1334" y="0"/>
                  </a:lnTo>
                  <a:lnTo>
                    <a:pt x="1344" y="5"/>
                  </a:lnTo>
                  <a:lnTo>
                    <a:pt x="1349" y="5"/>
                  </a:lnTo>
                  <a:lnTo>
                    <a:pt x="1354" y="15"/>
                  </a:lnTo>
                  <a:lnTo>
                    <a:pt x="1354" y="20"/>
                  </a:lnTo>
                  <a:lnTo>
                    <a:pt x="1354" y="34"/>
                  </a:lnTo>
                  <a:lnTo>
                    <a:pt x="1349" y="44"/>
                  </a:lnTo>
                  <a:lnTo>
                    <a:pt x="1344" y="49"/>
                  </a:lnTo>
                  <a:lnTo>
                    <a:pt x="1334" y="49"/>
                  </a:lnTo>
                  <a:lnTo>
                    <a:pt x="1325" y="49"/>
                  </a:lnTo>
                  <a:lnTo>
                    <a:pt x="1301" y="54"/>
                  </a:lnTo>
                  <a:lnTo>
                    <a:pt x="1272" y="59"/>
                  </a:lnTo>
                  <a:lnTo>
                    <a:pt x="1234" y="74"/>
                  </a:lnTo>
                  <a:lnTo>
                    <a:pt x="1190" y="93"/>
                  </a:lnTo>
                  <a:lnTo>
                    <a:pt x="1133" y="127"/>
                  </a:lnTo>
                  <a:lnTo>
                    <a:pt x="1066" y="176"/>
                  </a:lnTo>
                  <a:lnTo>
                    <a:pt x="787" y="392"/>
                  </a:lnTo>
                  <a:lnTo>
                    <a:pt x="777" y="401"/>
                  </a:lnTo>
                  <a:lnTo>
                    <a:pt x="768" y="406"/>
                  </a:lnTo>
                  <a:lnTo>
                    <a:pt x="758" y="416"/>
                  </a:lnTo>
                  <a:lnTo>
                    <a:pt x="749" y="421"/>
                  </a:lnTo>
                  <a:lnTo>
                    <a:pt x="744" y="426"/>
                  </a:lnTo>
                  <a:lnTo>
                    <a:pt x="744" y="431"/>
                  </a:lnTo>
                  <a:lnTo>
                    <a:pt x="744" y="436"/>
                  </a:lnTo>
                  <a:lnTo>
                    <a:pt x="744" y="445"/>
                  </a:lnTo>
                  <a:lnTo>
                    <a:pt x="749" y="450"/>
                  </a:lnTo>
                  <a:lnTo>
                    <a:pt x="749" y="450"/>
                  </a:lnTo>
                  <a:lnTo>
                    <a:pt x="974" y="984"/>
                  </a:lnTo>
                  <a:lnTo>
                    <a:pt x="994" y="1018"/>
                  </a:lnTo>
                  <a:lnTo>
                    <a:pt x="1013" y="1042"/>
                  </a:lnTo>
                  <a:lnTo>
                    <a:pt x="1042" y="1052"/>
                  </a:lnTo>
                  <a:lnTo>
                    <a:pt x="1085" y="1057"/>
                  </a:lnTo>
                  <a:lnTo>
                    <a:pt x="1094" y="1057"/>
                  </a:lnTo>
                  <a:lnTo>
                    <a:pt x="1104" y="1057"/>
                  </a:lnTo>
                  <a:lnTo>
                    <a:pt x="1109" y="1062"/>
                  </a:lnTo>
                  <a:lnTo>
                    <a:pt x="1114" y="1067"/>
                  </a:lnTo>
                  <a:lnTo>
                    <a:pt x="1118" y="1072"/>
                  </a:lnTo>
                  <a:lnTo>
                    <a:pt x="1114" y="1086"/>
                  </a:lnTo>
                  <a:lnTo>
                    <a:pt x="1109" y="1096"/>
                  </a:lnTo>
                  <a:lnTo>
                    <a:pt x="1104" y="1101"/>
                  </a:lnTo>
                  <a:lnTo>
                    <a:pt x="1099" y="1106"/>
                  </a:lnTo>
                  <a:lnTo>
                    <a:pt x="1094" y="1106"/>
                  </a:lnTo>
                  <a:lnTo>
                    <a:pt x="1090" y="1106"/>
                  </a:lnTo>
                  <a:lnTo>
                    <a:pt x="1042" y="1106"/>
                  </a:lnTo>
                  <a:lnTo>
                    <a:pt x="979" y="1101"/>
                  </a:lnTo>
                  <a:lnTo>
                    <a:pt x="931" y="1101"/>
                  </a:lnTo>
                  <a:lnTo>
                    <a:pt x="835" y="1106"/>
                  </a:lnTo>
                  <a:lnTo>
                    <a:pt x="739" y="1106"/>
                  </a:lnTo>
                  <a:lnTo>
                    <a:pt x="734" y="1106"/>
                  </a:lnTo>
                  <a:lnTo>
                    <a:pt x="729" y="1106"/>
                  </a:lnTo>
                  <a:lnTo>
                    <a:pt x="725" y="1101"/>
                  </a:lnTo>
                  <a:lnTo>
                    <a:pt x="720" y="1096"/>
                  </a:lnTo>
                  <a:lnTo>
                    <a:pt x="715" y="1091"/>
                  </a:lnTo>
                  <a:lnTo>
                    <a:pt x="720" y="1077"/>
                  </a:lnTo>
                  <a:lnTo>
                    <a:pt x="720" y="1067"/>
                  </a:lnTo>
                  <a:lnTo>
                    <a:pt x="729" y="1062"/>
                  </a:lnTo>
                  <a:lnTo>
                    <a:pt x="734" y="1057"/>
                  </a:lnTo>
                  <a:lnTo>
                    <a:pt x="744" y="1057"/>
                  </a:lnTo>
                  <a:lnTo>
                    <a:pt x="753" y="1057"/>
                  </a:lnTo>
                  <a:lnTo>
                    <a:pt x="763" y="1057"/>
                  </a:lnTo>
                  <a:lnTo>
                    <a:pt x="787" y="1052"/>
                  </a:lnTo>
                  <a:lnTo>
                    <a:pt x="806" y="1047"/>
                  </a:lnTo>
                  <a:lnTo>
                    <a:pt x="825" y="1032"/>
                  </a:lnTo>
                  <a:lnTo>
                    <a:pt x="835" y="1008"/>
                  </a:lnTo>
                  <a:lnTo>
                    <a:pt x="835" y="1003"/>
                  </a:lnTo>
                  <a:lnTo>
                    <a:pt x="835" y="998"/>
                  </a:lnTo>
                  <a:lnTo>
                    <a:pt x="830" y="993"/>
                  </a:lnTo>
                  <a:lnTo>
                    <a:pt x="830" y="984"/>
                  </a:lnTo>
                  <a:lnTo>
                    <a:pt x="821" y="969"/>
                  </a:lnTo>
                  <a:lnTo>
                    <a:pt x="816" y="949"/>
                  </a:lnTo>
                  <a:lnTo>
                    <a:pt x="629" y="514"/>
                  </a:lnTo>
                  <a:lnTo>
                    <a:pt x="393" y="700"/>
                  </a:lnTo>
                  <a:lnTo>
                    <a:pt x="331" y="959"/>
                  </a:lnTo>
                  <a:lnTo>
                    <a:pt x="326" y="974"/>
                  </a:lnTo>
                  <a:lnTo>
                    <a:pt x="321" y="988"/>
                  </a:lnTo>
                  <a:lnTo>
                    <a:pt x="316" y="1003"/>
                  </a:lnTo>
                  <a:lnTo>
                    <a:pt x="316" y="1018"/>
                  </a:lnTo>
                  <a:lnTo>
                    <a:pt x="312" y="1028"/>
                  </a:lnTo>
                  <a:lnTo>
                    <a:pt x="321" y="1042"/>
                  </a:lnTo>
                  <a:lnTo>
                    <a:pt x="345" y="1052"/>
                  </a:lnTo>
                  <a:lnTo>
                    <a:pt x="379" y="1057"/>
                  </a:lnTo>
                  <a:lnTo>
                    <a:pt x="417" y="1057"/>
                  </a:lnTo>
                  <a:lnTo>
                    <a:pt x="437" y="1057"/>
                  </a:lnTo>
                  <a:lnTo>
                    <a:pt x="446" y="1057"/>
                  </a:lnTo>
                  <a:lnTo>
                    <a:pt x="456" y="1062"/>
                  </a:lnTo>
                  <a:lnTo>
                    <a:pt x="461" y="1067"/>
                  </a:lnTo>
                  <a:lnTo>
                    <a:pt x="461" y="1072"/>
                  </a:lnTo>
                  <a:lnTo>
                    <a:pt x="461" y="1086"/>
                  </a:lnTo>
                  <a:lnTo>
                    <a:pt x="456" y="1096"/>
                  </a:lnTo>
                  <a:lnTo>
                    <a:pt x="451" y="1101"/>
                  </a:lnTo>
                  <a:lnTo>
                    <a:pt x="441" y="1106"/>
                  </a:lnTo>
                  <a:lnTo>
                    <a:pt x="437" y="1106"/>
                  </a:lnTo>
                  <a:lnTo>
                    <a:pt x="432" y="1106"/>
                  </a:lnTo>
                  <a:lnTo>
                    <a:pt x="326" y="1106"/>
                  </a:lnTo>
                  <a:lnTo>
                    <a:pt x="225" y="1101"/>
                  </a:lnTo>
                  <a:lnTo>
                    <a:pt x="182" y="1101"/>
                  </a:lnTo>
                  <a:lnTo>
                    <a:pt x="124" y="1106"/>
                  </a:lnTo>
                  <a:lnTo>
                    <a:pt x="67" y="1106"/>
                  </a:lnTo>
                  <a:lnTo>
                    <a:pt x="24" y="1106"/>
                  </a:lnTo>
                  <a:lnTo>
                    <a:pt x="19" y="1106"/>
                  </a:lnTo>
                  <a:lnTo>
                    <a:pt x="14" y="1106"/>
                  </a:lnTo>
                  <a:lnTo>
                    <a:pt x="9" y="1106"/>
                  </a:lnTo>
                  <a:lnTo>
                    <a:pt x="4" y="1101"/>
                  </a:lnTo>
                  <a:lnTo>
                    <a:pt x="0" y="1096"/>
                  </a:lnTo>
                  <a:lnTo>
                    <a:pt x="0" y="1086"/>
                  </a:lnTo>
                  <a:lnTo>
                    <a:pt x="0" y="1072"/>
                  </a:lnTo>
                  <a:lnTo>
                    <a:pt x="4" y="1067"/>
                  </a:lnTo>
                  <a:lnTo>
                    <a:pt x="9" y="1062"/>
                  </a:lnTo>
                  <a:lnTo>
                    <a:pt x="19" y="1057"/>
                  </a:lnTo>
                  <a:lnTo>
                    <a:pt x="33" y="1057"/>
                  </a:lnTo>
                  <a:lnTo>
                    <a:pt x="43" y="1057"/>
                  </a:lnTo>
                  <a:lnTo>
                    <a:pt x="105" y="1052"/>
                  </a:lnTo>
                  <a:lnTo>
                    <a:pt x="144" y="1047"/>
                  </a:lnTo>
                  <a:lnTo>
                    <a:pt x="168" y="1032"/>
                  </a:lnTo>
                  <a:lnTo>
                    <a:pt x="182" y="1013"/>
                  </a:lnTo>
                  <a:lnTo>
                    <a:pt x="187" y="979"/>
                  </a:lnTo>
                  <a:lnTo>
                    <a:pt x="403" y="113"/>
                  </a:lnTo>
                  <a:lnTo>
                    <a:pt x="403" y="98"/>
                  </a:lnTo>
                  <a:lnTo>
                    <a:pt x="408" y="88"/>
                  </a:lnTo>
                  <a:lnTo>
                    <a:pt x="408" y="83"/>
                  </a:lnTo>
                  <a:lnTo>
                    <a:pt x="408" y="78"/>
                  </a:lnTo>
                  <a:lnTo>
                    <a:pt x="408" y="69"/>
                  </a:lnTo>
                  <a:lnTo>
                    <a:pt x="403" y="64"/>
                  </a:lnTo>
                  <a:lnTo>
                    <a:pt x="389" y="59"/>
                  </a:lnTo>
                  <a:lnTo>
                    <a:pt x="374" y="54"/>
                  </a:lnTo>
                  <a:lnTo>
                    <a:pt x="350" y="54"/>
                  </a:lnTo>
                  <a:lnTo>
                    <a:pt x="326" y="49"/>
                  </a:lnTo>
                  <a:lnTo>
                    <a:pt x="302" y="49"/>
                  </a:lnTo>
                  <a:lnTo>
                    <a:pt x="288" y="49"/>
                  </a:lnTo>
                  <a:lnTo>
                    <a:pt x="273" y="49"/>
                  </a:lnTo>
                  <a:lnTo>
                    <a:pt x="264" y="44"/>
                  </a:lnTo>
                  <a:lnTo>
                    <a:pt x="259" y="39"/>
                  </a:lnTo>
                  <a:lnTo>
                    <a:pt x="259" y="29"/>
                  </a:lnTo>
                  <a:lnTo>
                    <a:pt x="259" y="20"/>
                  </a:lnTo>
                  <a:lnTo>
                    <a:pt x="264" y="10"/>
                  </a:lnTo>
                  <a:lnTo>
                    <a:pt x="268" y="5"/>
                  </a:lnTo>
                  <a:lnTo>
                    <a:pt x="278" y="0"/>
                  </a:lnTo>
                  <a:lnTo>
                    <a:pt x="283" y="0"/>
                  </a:lnTo>
                  <a:lnTo>
                    <a:pt x="2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06" name="Freeform 190"/>
            <p:cNvSpPr>
              <a:spLocks/>
            </p:cNvSpPr>
            <p:nvPr/>
          </p:nvSpPr>
          <p:spPr bwMode="auto">
            <a:xfrm>
              <a:off x="1493" y="2922"/>
              <a:ext cx="788" cy="802"/>
            </a:xfrm>
            <a:custGeom>
              <a:avLst/>
              <a:gdLst/>
              <a:ahLst/>
              <a:cxnLst>
                <a:cxn ang="0">
                  <a:pos x="495" y="10"/>
                </a:cxn>
                <a:cxn ang="0">
                  <a:pos x="663" y="83"/>
                </a:cxn>
                <a:cxn ang="0">
                  <a:pos x="759" y="210"/>
                </a:cxn>
                <a:cxn ang="0">
                  <a:pos x="764" y="352"/>
                </a:cxn>
                <a:cxn ang="0">
                  <a:pos x="706" y="470"/>
                </a:cxn>
                <a:cxn ang="0">
                  <a:pos x="624" y="587"/>
                </a:cxn>
                <a:cxn ang="0">
                  <a:pos x="572" y="675"/>
                </a:cxn>
                <a:cxn ang="0">
                  <a:pos x="648" y="724"/>
                </a:cxn>
                <a:cxn ang="0">
                  <a:pos x="716" y="714"/>
                </a:cxn>
                <a:cxn ang="0">
                  <a:pos x="730" y="695"/>
                </a:cxn>
                <a:cxn ang="0">
                  <a:pos x="744" y="626"/>
                </a:cxn>
                <a:cxn ang="0">
                  <a:pos x="788" y="612"/>
                </a:cxn>
                <a:cxn ang="0">
                  <a:pos x="543" y="802"/>
                </a:cxn>
                <a:cxn ang="0">
                  <a:pos x="524" y="802"/>
                </a:cxn>
                <a:cxn ang="0">
                  <a:pos x="514" y="793"/>
                </a:cxn>
                <a:cxn ang="0">
                  <a:pos x="524" y="690"/>
                </a:cxn>
                <a:cxn ang="0">
                  <a:pos x="581" y="538"/>
                </a:cxn>
                <a:cxn ang="0">
                  <a:pos x="644" y="367"/>
                </a:cxn>
                <a:cxn ang="0">
                  <a:pos x="644" y="205"/>
                </a:cxn>
                <a:cxn ang="0">
                  <a:pos x="572" y="93"/>
                </a:cxn>
                <a:cxn ang="0">
                  <a:pos x="456" y="34"/>
                </a:cxn>
                <a:cxn ang="0">
                  <a:pos x="327" y="34"/>
                </a:cxn>
                <a:cxn ang="0">
                  <a:pos x="216" y="93"/>
                </a:cxn>
                <a:cxn ang="0">
                  <a:pos x="144" y="205"/>
                </a:cxn>
                <a:cxn ang="0">
                  <a:pos x="144" y="367"/>
                </a:cxn>
                <a:cxn ang="0">
                  <a:pos x="212" y="543"/>
                </a:cxn>
                <a:cxn ang="0">
                  <a:pos x="250" y="651"/>
                </a:cxn>
                <a:cxn ang="0">
                  <a:pos x="274" y="778"/>
                </a:cxn>
                <a:cxn ang="0">
                  <a:pos x="269" y="797"/>
                </a:cxn>
                <a:cxn ang="0">
                  <a:pos x="255" y="802"/>
                </a:cxn>
                <a:cxn ang="0">
                  <a:pos x="39" y="802"/>
                </a:cxn>
                <a:cxn ang="0">
                  <a:pos x="39" y="612"/>
                </a:cxn>
                <a:cxn ang="0">
                  <a:pos x="43" y="646"/>
                </a:cxn>
                <a:cxn ang="0">
                  <a:pos x="58" y="700"/>
                </a:cxn>
                <a:cxn ang="0">
                  <a:pos x="77" y="714"/>
                </a:cxn>
                <a:cxn ang="0">
                  <a:pos x="139" y="724"/>
                </a:cxn>
                <a:cxn ang="0">
                  <a:pos x="212" y="665"/>
                </a:cxn>
                <a:cxn ang="0">
                  <a:pos x="149" y="567"/>
                </a:cxn>
                <a:cxn ang="0">
                  <a:pos x="53" y="421"/>
                </a:cxn>
                <a:cxn ang="0">
                  <a:pos x="15" y="284"/>
                </a:cxn>
                <a:cxn ang="0">
                  <a:pos x="67" y="142"/>
                </a:cxn>
                <a:cxn ang="0">
                  <a:pos x="197" y="39"/>
                </a:cxn>
                <a:cxn ang="0">
                  <a:pos x="394" y="0"/>
                </a:cxn>
              </a:cxnLst>
              <a:rect l="0" t="0" r="r" b="b"/>
              <a:pathLst>
                <a:path w="788" h="802">
                  <a:moveTo>
                    <a:pt x="394" y="0"/>
                  </a:moveTo>
                  <a:lnTo>
                    <a:pt x="495" y="10"/>
                  </a:lnTo>
                  <a:lnTo>
                    <a:pt x="586" y="39"/>
                  </a:lnTo>
                  <a:lnTo>
                    <a:pt x="663" y="83"/>
                  </a:lnTo>
                  <a:lnTo>
                    <a:pt x="720" y="142"/>
                  </a:lnTo>
                  <a:lnTo>
                    <a:pt x="759" y="210"/>
                  </a:lnTo>
                  <a:lnTo>
                    <a:pt x="773" y="284"/>
                  </a:lnTo>
                  <a:lnTo>
                    <a:pt x="764" y="352"/>
                  </a:lnTo>
                  <a:lnTo>
                    <a:pt x="740" y="411"/>
                  </a:lnTo>
                  <a:lnTo>
                    <a:pt x="706" y="470"/>
                  </a:lnTo>
                  <a:lnTo>
                    <a:pt x="668" y="528"/>
                  </a:lnTo>
                  <a:lnTo>
                    <a:pt x="624" y="587"/>
                  </a:lnTo>
                  <a:lnTo>
                    <a:pt x="596" y="631"/>
                  </a:lnTo>
                  <a:lnTo>
                    <a:pt x="572" y="675"/>
                  </a:lnTo>
                  <a:lnTo>
                    <a:pt x="552" y="724"/>
                  </a:lnTo>
                  <a:lnTo>
                    <a:pt x="648" y="724"/>
                  </a:lnTo>
                  <a:lnTo>
                    <a:pt x="692" y="719"/>
                  </a:lnTo>
                  <a:lnTo>
                    <a:pt x="716" y="714"/>
                  </a:lnTo>
                  <a:lnTo>
                    <a:pt x="725" y="704"/>
                  </a:lnTo>
                  <a:lnTo>
                    <a:pt x="730" y="695"/>
                  </a:lnTo>
                  <a:lnTo>
                    <a:pt x="740" y="660"/>
                  </a:lnTo>
                  <a:lnTo>
                    <a:pt x="744" y="626"/>
                  </a:lnTo>
                  <a:lnTo>
                    <a:pt x="749" y="612"/>
                  </a:lnTo>
                  <a:lnTo>
                    <a:pt x="788" y="612"/>
                  </a:lnTo>
                  <a:lnTo>
                    <a:pt x="749" y="802"/>
                  </a:lnTo>
                  <a:lnTo>
                    <a:pt x="543" y="802"/>
                  </a:lnTo>
                  <a:lnTo>
                    <a:pt x="533" y="802"/>
                  </a:lnTo>
                  <a:lnTo>
                    <a:pt x="524" y="802"/>
                  </a:lnTo>
                  <a:lnTo>
                    <a:pt x="519" y="797"/>
                  </a:lnTo>
                  <a:lnTo>
                    <a:pt x="514" y="793"/>
                  </a:lnTo>
                  <a:lnTo>
                    <a:pt x="514" y="778"/>
                  </a:lnTo>
                  <a:lnTo>
                    <a:pt x="524" y="690"/>
                  </a:lnTo>
                  <a:lnTo>
                    <a:pt x="552" y="607"/>
                  </a:lnTo>
                  <a:lnTo>
                    <a:pt x="581" y="538"/>
                  </a:lnTo>
                  <a:lnTo>
                    <a:pt x="615" y="450"/>
                  </a:lnTo>
                  <a:lnTo>
                    <a:pt x="644" y="367"/>
                  </a:lnTo>
                  <a:lnTo>
                    <a:pt x="653" y="279"/>
                  </a:lnTo>
                  <a:lnTo>
                    <a:pt x="644" y="205"/>
                  </a:lnTo>
                  <a:lnTo>
                    <a:pt x="615" y="147"/>
                  </a:lnTo>
                  <a:lnTo>
                    <a:pt x="572" y="93"/>
                  </a:lnTo>
                  <a:lnTo>
                    <a:pt x="519" y="59"/>
                  </a:lnTo>
                  <a:lnTo>
                    <a:pt x="456" y="34"/>
                  </a:lnTo>
                  <a:lnTo>
                    <a:pt x="394" y="29"/>
                  </a:lnTo>
                  <a:lnTo>
                    <a:pt x="327" y="34"/>
                  </a:lnTo>
                  <a:lnTo>
                    <a:pt x="269" y="59"/>
                  </a:lnTo>
                  <a:lnTo>
                    <a:pt x="216" y="93"/>
                  </a:lnTo>
                  <a:lnTo>
                    <a:pt x="173" y="142"/>
                  </a:lnTo>
                  <a:lnTo>
                    <a:pt x="144" y="205"/>
                  </a:lnTo>
                  <a:lnTo>
                    <a:pt x="135" y="279"/>
                  </a:lnTo>
                  <a:lnTo>
                    <a:pt x="144" y="367"/>
                  </a:lnTo>
                  <a:lnTo>
                    <a:pt x="168" y="450"/>
                  </a:lnTo>
                  <a:lnTo>
                    <a:pt x="212" y="543"/>
                  </a:lnTo>
                  <a:lnTo>
                    <a:pt x="231" y="592"/>
                  </a:lnTo>
                  <a:lnTo>
                    <a:pt x="250" y="651"/>
                  </a:lnTo>
                  <a:lnTo>
                    <a:pt x="269" y="714"/>
                  </a:lnTo>
                  <a:lnTo>
                    <a:pt x="274" y="778"/>
                  </a:lnTo>
                  <a:lnTo>
                    <a:pt x="274" y="793"/>
                  </a:lnTo>
                  <a:lnTo>
                    <a:pt x="269" y="797"/>
                  </a:lnTo>
                  <a:lnTo>
                    <a:pt x="264" y="802"/>
                  </a:lnTo>
                  <a:lnTo>
                    <a:pt x="255" y="802"/>
                  </a:lnTo>
                  <a:lnTo>
                    <a:pt x="240" y="802"/>
                  </a:lnTo>
                  <a:lnTo>
                    <a:pt x="39" y="802"/>
                  </a:lnTo>
                  <a:lnTo>
                    <a:pt x="0" y="612"/>
                  </a:lnTo>
                  <a:lnTo>
                    <a:pt x="39" y="612"/>
                  </a:lnTo>
                  <a:lnTo>
                    <a:pt x="39" y="621"/>
                  </a:lnTo>
                  <a:lnTo>
                    <a:pt x="43" y="646"/>
                  </a:lnTo>
                  <a:lnTo>
                    <a:pt x="53" y="680"/>
                  </a:lnTo>
                  <a:lnTo>
                    <a:pt x="58" y="700"/>
                  </a:lnTo>
                  <a:lnTo>
                    <a:pt x="63" y="709"/>
                  </a:lnTo>
                  <a:lnTo>
                    <a:pt x="77" y="714"/>
                  </a:lnTo>
                  <a:lnTo>
                    <a:pt x="96" y="719"/>
                  </a:lnTo>
                  <a:lnTo>
                    <a:pt x="139" y="724"/>
                  </a:lnTo>
                  <a:lnTo>
                    <a:pt x="231" y="724"/>
                  </a:lnTo>
                  <a:lnTo>
                    <a:pt x="212" y="665"/>
                  </a:lnTo>
                  <a:lnTo>
                    <a:pt x="178" y="612"/>
                  </a:lnTo>
                  <a:lnTo>
                    <a:pt x="149" y="567"/>
                  </a:lnTo>
                  <a:lnTo>
                    <a:pt x="91" y="489"/>
                  </a:lnTo>
                  <a:lnTo>
                    <a:pt x="53" y="421"/>
                  </a:lnTo>
                  <a:lnTo>
                    <a:pt x="24" y="357"/>
                  </a:lnTo>
                  <a:lnTo>
                    <a:pt x="15" y="284"/>
                  </a:lnTo>
                  <a:lnTo>
                    <a:pt x="29" y="210"/>
                  </a:lnTo>
                  <a:lnTo>
                    <a:pt x="67" y="142"/>
                  </a:lnTo>
                  <a:lnTo>
                    <a:pt x="125" y="83"/>
                  </a:lnTo>
                  <a:lnTo>
                    <a:pt x="197" y="39"/>
                  </a:lnTo>
                  <a:lnTo>
                    <a:pt x="288" y="10"/>
                  </a:lnTo>
                  <a:lnTo>
                    <a:pt x="3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07" name="Freeform 191"/>
            <p:cNvSpPr>
              <a:spLocks/>
            </p:cNvSpPr>
            <p:nvPr/>
          </p:nvSpPr>
          <p:spPr bwMode="auto">
            <a:xfrm>
              <a:off x="2458" y="2868"/>
              <a:ext cx="293" cy="1145"/>
            </a:xfrm>
            <a:custGeom>
              <a:avLst/>
              <a:gdLst/>
              <a:ahLst/>
              <a:cxnLst>
                <a:cxn ang="0">
                  <a:pos x="274" y="0"/>
                </a:cxn>
                <a:cxn ang="0">
                  <a:pos x="274" y="0"/>
                </a:cxn>
                <a:cxn ang="0">
                  <a:pos x="279" y="0"/>
                </a:cxn>
                <a:cxn ang="0">
                  <a:pos x="288" y="0"/>
                </a:cxn>
                <a:cxn ang="0">
                  <a:pos x="293" y="5"/>
                </a:cxn>
                <a:cxn ang="0">
                  <a:pos x="293" y="10"/>
                </a:cxn>
                <a:cxn ang="0">
                  <a:pos x="293" y="20"/>
                </a:cxn>
                <a:cxn ang="0">
                  <a:pos x="288" y="25"/>
                </a:cxn>
                <a:cxn ang="0">
                  <a:pos x="245" y="64"/>
                </a:cxn>
                <a:cxn ang="0">
                  <a:pos x="207" y="118"/>
                </a:cxn>
                <a:cxn ang="0">
                  <a:pos x="164" y="176"/>
                </a:cxn>
                <a:cxn ang="0">
                  <a:pos x="130" y="255"/>
                </a:cxn>
                <a:cxn ang="0">
                  <a:pos x="101" y="343"/>
                </a:cxn>
                <a:cxn ang="0">
                  <a:pos x="82" y="450"/>
                </a:cxn>
                <a:cxn ang="0">
                  <a:pos x="77" y="573"/>
                </a:cxn>
                <a:cxn ang="0">
                  <a:pos x="82" y="695"/>
                </a:cxn>
                <a:cxn ang="0">
                  <a:pos x="106" y="812"/>
                </a:cxn>
                <a:cxn ang="0">
                  <a:pos x="144" y="920"/>
                </a:cxn>
                <a:cxn ang="0">
                  <a:pos x="202" y="1023"/>
                </a:cxn>
                <a:cxn ang="0">
                  <a:pos x="284" y="1111"/>
                </a:cxn>
                <a:cxn ang="0">
                  <a:pos x="288" y="1121"/>
                </a:cxn>
                <a:cxn ang="0">
                  <a:pos x="293" y="1125"/>
                </a:cxn>
                <a:cxn ang="0">
                  <a:pos x="293" y="1130"/>
                </a:cxn>
                <a:cxn ang="0">
                  <a:pos x="293" y="1140"/>
                </a:cxn>
                <a:cxn ang="0">
                  <a:pos x="288" y="1140"/>
                </a:cxn>
                <a:cxn ang="0">
                  <a:pos x="279" y="1145"/>
                </a:cxn>
                <a:cxn ang="0">
                  <a:pos x="274" y="1145"/>
                </a:cxn>
                <a:cxn ang="0">
                  <a:pos x="188" y="1072"/>
                </a:cxn>
                <a:cxn ang="0">
                  <a:pos x="120" y="988"/>
                </a:cxn>
                <a:cxn ang="0">
                  <a:pos x="72" y="900"/>
                </a:cxn>
                <a:cxn ang="0">
                  <a:pos x="39" y="812"/>
                </a:cxn>
                <a:cxn ang="0">
                  <a:pos x="15" y="724"/>
                </a:cxn>
                <a:cxn ang="0">
                  <a:pos x="5" y="646"/>
                </a:cxn>
                <a:cxn ang="0">
                  <a:pos x="0" y="568"/>
                </a:cxn>
                <a:cxn ang="0">
                  <a:pos x="5" y="489"/>
                </a:cxn>
                <a:cxn ang="0">
                  <a:pos x="20" y="406"/>
                </a:cxn>
                <a:cxn ang="0">
                  <a:pos x="39" y="318"/>
                </a:cxn>
                <a:cxn ang="0">
                  <a:pos x="77" y="230"/>
                </a:cxn>
                <a:cxn ang="0">
                  <a:pos x="125" y="147"/>
                </a:cxn>
                <a:cxn ang="0">
                  <a:pos x="188" y="69"/>
                </a:cxn>
                <a:cxn ang="0">
                  <a:pos x="274" y="0"/>
                </a:cxn>
              </a:cxnLst>
              <a:rect l="0" t="0" r="r" b="b"/>
              <a:pathLst>
                <a:path w="293" h="1145">
                  <a:moveTo>
                    <a:pt x="274" y="0"/>
                  </a:moveTo>
                  <a:lnTo>
                    <a:pt x="274" y="0"/>
                  </a:lnTo>
                  <a:lnTo>
                    <a:pt x="279" y="0"/>
                  </a:lnTo>
                  <a:lnTo>
                    <a:pt x="288" y="0"/>
                  </a:lnTo>
                  <a:lnTo>
                    <a:pt x="293" y="5"/>
                  </a:lnTo>
                  <a:lnTo>
                    <a:pt x="293" y="10"/>
                  </a:lnTo>
                  <a:lnTo>
                    <a:pt x="293" y="20"/>
                  </a:lnTo>
                  <a:lnTo>
                    <a:pt x="288" y="25"/>
                  </a:lnTo>
                  <a:lnTo>
                    <a:pt x="245" y="64"/>
                  </a:lnTo>
                  <a:lnTo>
                    <a:pt x="207" y="118"/>
                  </a:lnTo>
                  <a:lnTo>
                    <a:pt x="164" y="176"/>
                  </a:lnTo>
                  <a:lnTo>
                    <a:pt x="130" y="255"/>
                  </a:lnTo>
                  <a:lnTo>
                    <a:pt x="101" y="343"/>
                  </a:lnTo>
                  <a:lnTo>
                    <a:pt x="82" y="450"/>
                  </a:lnTo>
                  <a:lnTo>
                    <a:pt x="77" y="573"/>
                  </a:lnTo>
                  <a:lnTo>
                    <a:pt x="82" y="695"/>
                  </a:lnTo>
                  <a:lnTo>
                    <a:pt x="106" y="812"/>
                  </a:lnTo>
                  <a:lnTo>
                    <a:pt x="144" y="920"/>
                  </a:lnTo>
                  <a:lnTo>
                    <a:pt x="202" y="1023"/>
                  </a:lnTo>
                  <a:lnTo>
                    <a:pt x="284" y="1111"/>
                  </a:lnTo>
                  <a:lnTo>
                    <a:pt x="288" y="1121"/>
                  </a:lnTo>
                  <a:lnTo>
                    <a:pt x="293" y="1125"/>
                  </a:lnTo>
                  <a:lnTo>
                    <a:pt x="293" y="1130"/>
                  </a:lnTo>
                  <a:lnTo>
                    <a:pt x="293" y="1140"/>
                  </a:lnTo>
                  <a:lnTo>
                    <a:pt x="288" y="1140"/>
                  </a:lnTo>
                  <a:lnTo>
                    <a:pt x="279" y="1145"/>
                  </a:lnTo>
                  <a:lnTo>
                    <a:pt x="274" y="1145"/>
                  </a:lnTo>
                  <a:lnTo>
                    <a:pt x="188" y="1072"/>
                  </a:lnTo>
                  <a:lnTo>
                    <a:pt x="120" y="988"/>
                  </a:lnTo>
                  <a:lnTo>
                    <a:pt x="72" y="900"/>
                  </a:lnTo>
                  <a:lnTo>
                    <a:pt x="39" y="812"/>
                  </a:lnTo>
                  <a:lnTo>
                    <a:pt x="15" y="724"/>
                  </a:lnTo>
                  <a:lnTo>
                    <a:pt x="5" y="646"/>
                  </a:lnTo>
                  <a:lnTo>
                    <a:pt x="0" y="568"/>
                  </a:lnTo>
                  <a:lnTo>
                    <a:pt x="5" y="489"/>
                  </a:lnTo>
                  <a:lnTo>
                    <a:pt x="20" y="406"/>
                  </a:lnTo>
                  <a:lnTo>
                    <a:pt x="39" y="318"/>
                  </a:lnTo>
                  <a:lnTo>
                    <a:pt x="77" y="230"/>
                  </a:lnTo>
                  <a:lnTo>
                    <a:pt x="125" y="147"/>
                  </a:lnTo>
                  <a:lnTo>
                    <a:pt x="188" y="69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08" name="Freeform 192"/>
            <p:cNvSpPr>
              <a:spLocks/>
            </p:cNvSpPr>
            <p:nvPr/>
          </p:nvSpPr>
          <p:spPr bwMode="auto">
            <a:xfrm>
              <a:off x="2866" y="3220"/>
              <a:ext cx="649" cy="749"/>
            </a:xfrm>
            <a:custGeom>
              <a:avLst/>
              <a:gdLst/>
              <a:ahLst/>
              <a:cxnLst>
                <a:cxn ang="0">
                  <a:pos x="293" y="10"/>
                </a:cxn>
                <a:cxn ang="0">
                  <a:pos x="380" y="74"/>
                </a:cxn>
                <a:cxn ang="0">
                  <a:pos x="428" y="177"/>
                </a:cxn>
                <a:cxn ang="0">
                  <a:pos x="457" y="274"/>
                </a:cxn>
                <a:cxn ang="0">
                  <a:pos x="466" y="343"/>
                </a:cxn>
                <a:cxn ang="0">
                  <a:pos x="495" y="274"/>
                </a:cxn>
                <a:cxn ang="0">
                  <a:pos x="557" y="137"/>
                </a:cxn>
                <a:cxn ang="0">
                  <a:pos x="605" y="40"/>
                </a:cxn>
                <a:cxn ang="0">
                  <a:pos x="620" y="15"/>
                </a:cxn>
                <a:cxn ang="0">
                  <a:pos x="634" y="10"/>
                </a:cxn>
                <a:cxn ang="0">
                  <a:pos x="639" y="10"/>
                </a:cxn>
                <a:cxn ang="0">
                  <a:pos x="649" y="20"/>
                </a:cxn>
                <a:cxn ang="0">
                  <a:pos x="649" y="30"/>
                </a:cxn>
                <a:cxn ang="0">
                  <a:pos x="610" y="108"/>
                </a:cxn>
                <a:cxn ang="0">
                  <a:pos x="567" y="201"/>
                </a:cxn>
                <a:cxn ang="0">
                  <a:pos x="538" y="265"/>
                </a:cxn>
                <a:cxn ang="0">
                  <a:pos x="500" y="362"/>
                </a:cxn>
                <a:cxn ang="0">
                  <a:pos x="471" y="451"/>
                </a:cxn>
                <a:cxn ang="0">
                  <a:pos x="452" y="563"/>
                </a:cxn>
                <a:cxn ang="0">
                  <a:pos x="418" y="690"/>
                </a:cxn>
                <a:cxn ang="0">
                  <a:pos x="404" y="729"/>
                </a:cxn>
                <a:cxn ang="0">
                  <a:pos x="394" y="744"/>
                </a:cxn>
                <a:cxn ang="0">
                  <a:pos x="385" y="749"/>
                </a:cxn>
                <a:cxn ang="0">
                  <a:pos x="370" y="749"/>
                </a:cxn>
                <a:cxn ang="0">
                  <a:pos x="361" y="734"/>
                </a:cxn>
                <a:cxn ang="0">
                  <a:pos x="365" y="690"/>
                </a:cxn>
                <a:cxn ang="0">
                  <a:pos x="389" y="592"/>
                </a:cxn>
                <a:cxn ang="0">
                  <a:pos x="423" y="475"/>
                </a:cxn>
                <a:cxn ang="0">
                  <a:pos x="428" y="436"/>
                </a:cxn>
                <a:cxn ang="0">
                  <a:pos x="428" y="348"/>
                </a:cxn>
                <a:cxn ang="0">
                  <a:pos x="413" y="245"/>
                </a:cxn>
                <a:cxn ang="0">
                  <a:pos x="370" y="157"/>
                </a:cxn>
                <a:cxn ang="0">
                  <a:pos x="284" y="103"/>
                </a:cxn>
                <a:cxn ang="0">
                  <a:pos x="169" y="98"/>
                </a:cxn>
                <a:cxn ang="0">
                  <a:pos x="68" y="157"/>
                </a:cxn>
                <a:cxn ang="0">
                  <a:pos x="39" y="211"/>
                </a:cxn>
                <a:cxn ang="0">
                  <a:pos x="29" y="221"/>
                </a:cxn>
                <a:cxn ang="0">
                  <a:pos x="15" y="221"/>
                </a:cxn>
                <a:cxn ang="0">
                  <a:pos x="5" y="216"/>
                </a:cxn>
                <a:cxn ang="0">
                  <a:pos x="0" y="206"/>
                </a:cxn>
                <a:cxn ang="0">
                  <a:pos x="15" y="157"/>
                </a:cxn>
                <a:cxn ang="0">
                  <a:pos x="82" y="69"/>
                </a:cxn>
                <a:cxn ang="0">
                  <a:pos x="178" y="10"/>
                </a:cxn>
              </a:cxnLst>
              <a:rect l="0" t="0" r="r" b="b"/>
              <a:pathLst>
                <a:path w="649" h="749">
                  <a:moveTo>
                    <a:pt x="241" y="0"/>
                  </a:moveTo>
                  <a:lnTo>
                    <a:pt x="293" y="10"/>
                  </a:lnTo>
                  <a:lnTo>
                    <a:pt x="341" y="35"/>
                  </a:lnTo>
                  <a:lnTo>
                    <a:pt x="380" y="74"/>
                  </a:lnTo>
                  <a:lnTo>
                    <a:pt x="409" y="123"/>
                  </a:lnTo>
                  <a:lnTo>
                    <a:pt x="428" y="177"/>
                  </a:lnTo>
                  <a:lnTo>
                    <a:pt x="447" y="225"/>
                  </a:lnTo>
                  <a:lnTo>
                    <a:pt x="457" y="274"/>
                  </a:lnTo>
                  <a:lnTo>
                    <a:pt x="461" y="314"/>
                  </a:lnTo>
                  <a:lnTo>
                    <a:pt x="466" y="343"/>
                  </a:lnTo>
                  <a:lnTo>
                    <a:pt x="466" y="343"/>
                  </a:lnTo>
                  <a:lnTo>
                    <a:pt x="495" y="274"/>
                  </a:lnTo>
                  <a:lnTo>
                    <a:pt x="524" y="201"/>
                  </a:lnTo>
                  <a:lnTo>
                    <a:pt x="557" y="137"/>
                  </a:lnTo>
                  <a:lnTo>
                    <a:pt x="581" y="84"/>
                  </a:lnTo>
                  <a:lnTo>
                    <a:pt x="605" y="40"/>
                  </a:lnTo>
                  <a:lnTo>
                    <a:pt x="615" y="15"/>
                  </a:lnTo>
                  <a:lnTo>
                    <a:pt x="620" y="15"/>
                  </a:lnTo>
                  <a:lnTo>
                    <a:pt x="629" y="10"/>
                  </a:lnTo>
                  <a:lnTo>
                    <a:pt x="634" y="10"/>
                  </a:lnTo>
                  <a:lnTo>
                    <a:pt x="634" y="10"/>
                  </a:lnTo>
                  <a:lnTo>
                    <a:pt x="639" y="10"/>
                  </a:lnTo>
                  <a:lnTo>
                    <a:pt x="644" y="15"/>
                  </a:lnTo>
                  <a:lnTo>
                    <a:pt x="649" y="20"/>
                  </a:lnTo>
                  <a:lnTo>
                    <a:pt x="649" y="25"/>
                  </a:lnTo>
                  <a:lnTo>
                    <a:pt x="649" y="30"/>
                  </a:lnTo>
                  <a:lnTo>
                    <a:pt x="644" y="40"/>
                  </a:lnTo>
                  <a:lnTo>
                    <a:pt x="610" y="108"/>
                  </a:lnTo>
                  <a:lnTo>
                    <a:pt x="586" y="157"/>
                  </a:lnTo>
                  <a:lnTo>
                    <a:pt x="567" y="201"/>
                  </a:lnTo>
                  <a:lnTo>
                    <a:pt x="553" y="230"/>
                  </a:lnTo>
                  <a:lnTo>
                    <a:pt x="538" y="265"/>
                  </a:lnTo>
                  <a:lnTo>
                    <a:pt x="519" y="309"/>
                  </a:lnTo>
                  <a:lnTo>
                    <a:pt x="500" y="362"/>
                  </a:lnTo>
                  <a:lnTo>
                    <a:pt x="481" y="411"/>
                  </a:lnTo>
                  <a:lnTo>
                    <a:pt x="471" y="451"/>
                  </a:lnTo>
                  <a:lnTo>
                    <a:pt x="461" y="480"/>
                  </a:lnTo>
                  <a:lnTo>
                    <a:pt x="452" y="563"/>
                  </a:lnTo>
                  <a:lnTo>
                    <a:pt x="433" y="636"/>
                  </a:lnTo>
                  <a:lnTo>
                    <a:pt x="418" y="690"/>
                  </a:lnTo>
                  <a:lnTo>
                    <a:pt x="409" y="715"/>
                  </a:lnTo>
                  <a:lnTo>
                    <a:pt x="404" y="729"/>
                  </a:lnTo>
                  <a:lnTo>
                    <a:pt x="399" y="739"/>
                  </a:lnTo>
                  <a:lnTo>
                    <a:pt x="394" y="744"/>
                  </a:lnTo>
                  <a:lnTo>
                    <a:pt x="389" y="749"/>
                  </a:lnTo>
                  <a:lnTo>
                    <a:pt x="385" y="749"/>
                  </a:lnTo>
                  <a:lnTo>
                    <a:pt x="380" y="749"/>
                  </a:lnTo>
                  <a:lnTo>
                    <a:pt x="370" y="749"/>
                  </a:lnTo>
                  <a:lnTo>
                    <a:pt x="365" y="739"/>
                  </a:lnTo>
                  <a:lnTo>
                    <a:pt x="361" y="734"/>
                  </a:lnTo>
                  <a:lnTo>
                    <a:pt x="361" y="724"/>
                  </a:lnTo>
                  <a:lnTo>
                    <a:pt x="365" y="690"/>
                  </a:lnTo>
                  <a:lnTo>
                    <a:pt x="375" y="646"/>
                  </a:lnTo>
                  <a:lnTo>
                    <a:pt x="389" y="592"/>
                  </a:lnTo>
                  <a:lnTo>
                    <a:pt x="404" y="529"/>
                  </a:lnTo>
                  <a:lnTo>
                    <a:pt x="423" y="475"/>
                  </a:lnTo>
                  <a:lnTo>
                    <a:pt x="423" y="460"/>
                  </a:lnTo>
                  <a:lnTo>
                    <a:pt x="428" y="436"/>
                  </a:lnTo>
                  <a:lnTo>
                    <a:pt x="428" y="392"/>
                  </a:lnTo>
                  <a:lnTo>
                    <a:pt x="428" y="348"/>
                  </a:lnTo>
                  <a:lnTo>
                    <a:pt x="423" y="299"/>
                  </a:lnTo>
                  <a:lnTo>
                    <a:pt x="413" y="245"/>
                  </a:lnTo>
                  <a:lnTo>
                    <a:pt x="394" y="201"/>
                  </a:lnTo>
                  <a:lnTo>
                    <a:pt x="370" y="157"/>
                  </a:lnTo>
                  <a:lnTo>
                    <a:pt x="332" y="123"/>
                  </a:lnTo>
                  <a:lnTo>
                    <a:pt x="284" y="103"/>
                  </a:lnTo>
                  <a:lnTo>
                    <a:pt x="221" y="93"/>
                  </a:lnTo>
                  <a:lnTo>
                    <a:pt x="169" y="98"/>
                  </a:lnTo>
                  <a:lnTo>
                    <a:pt x="111" y="123"/>
                  </a:lnTo>
                  <a:lnTo>
                    <a:pt x="68" y="157"/>
                  </a:lnTo>
                  <a:lnTo>
                    <a:pt x="39" y="201"/>
                  </a:lnTo>
                  <a:lnTo>
                    <a:pt x="39" y="211"/>
                  </a:lnTo>
                  <a:lnTo>
                    <a:pt x="34" y="216"/>
                  </a:lnTo>
                  <a:lnTo>
                    <a:pt x="29" y="221"/>
                  </a:lnTo>
                  <a:lnTo>
                    <a:pt x="20" y="221"/>
                  </a:lnTo>
                  <a:lnTo>
                    <a:pt x="15" y="221"/>
                  </a:lnTo>
                  <a:lnTo>
                    <a:pt x="10" y="221"/>
                  </a:lnTo>
                  <a:lnTo>
                    <a:pt x="5" y="216"/>
                  </a:lnTo>
                  <a:lnTo>
                    <a:pt x="0" y="216"/>
                  </a:lnTo>
                  <a:lnTo>
                    <a:pt x="0" y="206"/>
                  </a:lnTo>
                  <a:lnTo>
                    <a:pt x="5" y="191"/>
                  </a:lnTo>
                  <a:lnTo>
                    <a:pt x="15" y="157"/>
                  </a:lnTo>
                  <a:lnTo>
                    <a:pt x="44" y="113"/>
                  </a:lnTo>
                  <a:lnTo>
                    <a:pt x="82" y="69"/>
                  </a:lnTo>
                  <a:lnTo>
                    <a:pt x="125" y="35"/>
                  </a:lnTo>
                  <a:lnTo>
                    <a:pt x="178" y="10"/>
                  </a:lnTo>
                  <a:lnTo>
                    <a:pt x="2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09" name="Freeform 193"/>
            <p:cNvSpPr>
              <a:spLocks/>
            </p:cNvSpPr>
            <p:nvPr/>
          </p:nvSpPr>
          <p:spPr bwMode="auto">
            <a:xfrm>
              <a:off x="3572" y="3352"/>
              <a:ext cx="394" cy="529"/>
            </a:xfrm>
            <a:custGeom>
              <a:avLst/>
              <a:gdLst/>
              <a:ahLst/>
              <a:cxnLst>
                <a:cxn ang="0">
                  <a:pos x="250" y="5"/>
                </a:cxn>
                <a:cxn ang="0">
                  <a:pos x="351" y="59"/>
                </a:cxn>
                <a:cxn ang="0">
                  <a:pos x="394" y="157"/>
                </a:cxn>
                <a:cxn ang="0">
                  <a:pos x="365" y="245"/>
                </a:cxn>
                <a:cxn ang="0">
                  <a:pos x="298" y="309"/>
                </a:cxn>
                <a:cxn ang="0">
                  <a:pos x="178" y="392"/>
                </a:cxn>
                <a:cxn ang="0">
                  <a:pos x="250" y="456"/>
                </a:cxn>
                <a:cxn ang="0">
                  <a:pos x="298" y="456"/>
                </a:cxn>
                <a:cxn ang="0">
                  <a:pos x="336" y="451"/>
                </a:cxn>
                <a:cxn ang="0">
                  <a:pos x="346" y="431"/>
                </a:cxn>
                <a:cxn ang="0">
                  <a:pos x="356" y="402"/>
                </a:cxn>
                <a:cxn ang="0">
                  <a:pos x="356" y="377"/>
                </a:cxn>
                <a:cxn ang="0">
                  <a:pos x="394" y="377"/>
                </a:cxn>
                <a:cxn ang="0">
                  <a:pos x="0" y="529"/>
                </a:cxn>
                <a:cxn ang="0">
                  <a:pos x="0" y="500"/>
                </a:cxn>
                <a:cxn ang="0">
                  <a:pos x="10" y="495"/>
                </a:cxn>
                <a:cxn ang="0">
                  <a:pos x="245" y="289"/>
                </a:cxn>
                <a:cxn ang="0">
                  <a:pos x="298" y="206"/>
                </a:cxn>
                <a:cxn ang="0">
                  <a:pos x="298" y="103"/>
                </a:cxn>
                <a:cxn ang="0">
                  <a:pos x="221" y="40"/>
                </a:cxn>
                <a:cxn ang="0">
                  <a:pos x="116" y="40"/>
                </a:cxn>
                <a:cxn ang="0">
                  <a:pos x="48" y="93"/>
                </a:cxn>
                <a:cxn ang="0">
                  <a:pos x="72" y="103"/>
                </a:cxn>
                <a:cxn ang="0">
                  <a:pos x="92" y="123"/>
                </a:cxn>
                <a:cxn ang="0">
                  <a:pos x="92" y="157"/>
                </a:cxn>
                <a:cxn ang="0">
                  <a:pos x="77" y="177"/>
                </a:cxn>
                <a:cxn ang="0">
                  <a:pos x="58" y="186"/>
                </a:cxn>
                <a:cxn ang="0">
                  <a:pos x="39" y="186"/>
                </a:cxn>
                <a:cxn ang="0">
                  <a:pos x="24" y="182"/>
                </a:cxn>
                <a:cxn ang="0">
                  <a:pos x="10" y="167"/>
                </a:cxn>
                <a:cxn ang="0">
                  <a:pos x="0" y="142"/>
                </a:cxn>
                <a:cxn ang="0">
                  <a:pos x="53" y="40"/>
                </a:cxn>
                <a:cxn ang="0">
                  <a:pos x="183" y="0"/>
                </a:cxn>
              </a:cxnLst>
              <a:rect l="0" t="0" r="r" b="b"/>
              <a:pathLst>
                <a:path w="394" h="529">
                  <a:moveTo>
                    <a:pt x="183" y="0"/>
                  </a:moveTo>
                  <a:lnTo>
                    <a:pt x="250" y="5"/>
                  </a:lnTo>
                  <a:lnTo>
                    <a:pt x="308" y="25"/>
                  </a:lnTo>
                  <a:lnTo>
                    <a:pt x="351" y="59"/>
                  </a:lnTo>
                  <a:lnTo>
                    <a:pt x="380" y="103"/>
                  </a:lnTo>
                  <a:lnTo>
                    <a:pt x="394" y="157"/>
                  </a:lnTo>
                  <a:lnTo>
                    <a:pt x="384" y="206"/>
                  </a:lnTo>
                  <a:lnTo>
                    <a:pt x="365" y="245"/>
                  </a:lnTo>
                  <a:lnTo>
                    <a:pt x="332" y="279"/>
                  </a:lnTo>
                  <a:lnTo>
                    <a:pt x="298" y="309"/>
                  </a:lnTo>
                  <a:lnTo>
                    <a:pt x="255" y="338"/>
                  </a:lnTo>
                  <a:lnTo>
                    <a:pt x="178" y="392"/>
                  </a:lnTo>
                  <a:lnTo>
                    <a:pt x="96" y="456"/>
                  </a:lnTo>
                  <a:lnTo>
                    <a:pt x="250" y="456"/>
                  </a:lnTo>
                  <a:lnTo>
                    <a:pt x="269" y="456"/>
                  </a:lnTo>
                  <a:lnTo>
                    <a:pt x="298" y="456"/>
                  </a:lnTo>
                  <a:lnTo>
                    <a:pt x="322" y="451"/>
                  </a:lnTo>
                  <a:lnTo>
                    <a:pt x="336" y="451"/>
                  </a:lnTo>
                  <a:lnTo>
                    <a:pt x="341" y="441"/>
                  </a:lnTo>
                  <a:lnTo>
                    <a:pt x="346" y="431"/>
                  </a:lnTo>
                  <a:lnTo>
                    <a:pt x="351" y="416"/>
                  </a:lnTo>
                  <a:lnTo>
                    <a:pt x="356" y="402"/>
                  </a:lnTo>
                  <a:lnTo>
                    <a:pt x="356" y="387"/>
                  </a:lnTo>
                  <a:lnTo>
                    <a:pt x="356" y="377"/>
                  </a:lnTo>
                  <a:lnTo>
                    <a:pt x="394" y="377"/>
                  </a:lnTo>
                  <a:lnTo>
                    <a:pt x="394" y="377"/>
                  </a:lnTo>
                  <a:lnTo>
                    <a:pt x="365" y="529"/>
                  </a:lnTo>
                  <a:lnTo>
                    <a:pt x="0" y="529"/>
                  </a:lnTo>
                  <a:lnTo>
                    <a:pt x="0" y="509"/>
                  </a:lnTo>
                  <a:lnTo>
                    <a:pt x="0" y="500"/>
                  </a:lnTo>
                  <a:lnTo>
                    <a:pt x="5" y="500"/>
                  </a:lnTo>
                  <a:lnTo>
                    <a:pt x="10" y="495"/>
                  </a:lnTo>
                  <a:lnTo>
                    <a:pt x="202" y="328"/>
                  </a:lnTo>
                  <a:lnTo>
                    <a:pt x="245" y="289"/>
                  </a:lnTo>
                  <a:lnTo>
                    <a:pt x="279" y="250"/>
                  </a:lnTo>
                  <a:lnTo>
                    <a:pt x="298" y="206"/>
                  </a:lnTo>
                  <a:lnTo>
                    <a:pt x="308" y="157"/>
                  </a:lnTo>
                  <a:lnTo>
                    <a:pt x="298" y="103"/>
                  </a:lnTo>
                  <a:lnTo>
                    <a:pt x="264" y="64"/>
                  </a:lnTo>
                  <a:lnTo>
                    <a:pt x="221" y="40"/>
                  </a:lnTo>
                  <a:lnTo>
                    <a:pt x="168" y="35"/>
                  </a:lnTo>
                  <a:lnTo>
                    <a:pt x="116" y="40"/>
                  </a:lnTo>
                  <a:lnTo>
                    <a:pt x="77" y="64"/>
                  </a:lnTo>
                  <a:lnTo>
                    <a:pt x="48" y="93"/>
                  </a:lnTo>
                  <a:lnTo>
                    <a:pt x="63" y="98"/>
                  </a:lnTo>
                  <a:lnTo>
                    <a:pt x="72" y="103"/>
                  </a:lnTo>
                  <a:lnTo>
                    <a:pt x="82" y="113"/>
                  </a:lnTo>
                  <a:lnTo>
                    <a:pt x="92" y="123"/>
                  </a:lnTo>
                  <a:lnTo>
                    <a:pt x="92" y="142"/>
                  </a:lnTo>
                  <a:lnTo>
                    <a:pt x="92" y="157"/>
                  </a:lnTo>
                  <a:lnTo>
                    <a:pt x="87" y="167"/>
                  </a:lnTo>
                  <a:lnTo>
                    <a:pt x="77" y="177"/>
                  </a:lnTo>
                  <a:lnTo>
                    <a:pt x="68" y="182"/>
                  </a:lnTo>
                  <a:lnTo>
                    <a:pt x="58" y="186"/>
                  </a:lnTo>
                  <a:lnTo>
                    <a:pt x="48" y="191"/>
                  </a:lnTo>
                  <a:lnTo>
                    <a:pt x="39" y="186"/>
                  </a:lnTo>
                  <a:lnTo>
                    <a:pt x="34" y="186"/>
                  </a:lnTo>
                  <a:lnTo>
                    <a:pt x="24" y="182"/>
                  </a:lnTo>
                  <a:lnTo>
                    <a:pt x="15" y="177"/>
                  </a:lnTo>
                  <a:lnTo>
                    <a:pt x="10" y="167"/>
                  </a:lnTo>
                  <a:lnTo>
                    <a:pt x="5" y="157"/>
                  </a:lnTo>
                  <a:lnTo>
                    <a:pt x="0" y="142"/>
                  </a:lnTo>
                  <a:lnTo>
                    <a:pt x="15" y="84"/>
                  </a:lnTo>
                  <a:lnTo>
                    <a:pt x="53" y="40"/>
                  </a:lnTo>
                  <a:lnTo>
                    <a:pt x="111" y="10"/>
                  </a:lnTo>
                  <a:lnTo>
                    <a:pt x="1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10" name="Freeform 194"/>
            <p:cNvSpPr>
              <a:spLocks noEditPoints="1"/>
            </p:cNvSpPr>
            <p:nvPr/>
          </p:nvSpPr>
          <p:spPr bwMode="auto">
            <a:xfrm>
              <a:off x="4235" y="3230"/>
              <a:ext cx="130" cy="719"/>
            </a:xfrm>
            <a:custGeom>
              <a:avLst/>
              <a:gdLst/>
              <a:ahLst/>
              <a:cxnLst>
                <a:cxn ang="0">
                  <a:pos x="62" y="362"/>
                </a:cxn>
                <a:cxn ang="0">
                  <a:pos x="96" y="372"/>
                </a:cxn>
                <a:cxn ang="0">
                  <a:pos x="115" y="396"/>
                </a:cxn>
                <a:cxn ang="0">
                  <a:pos x="125" y="426"/>
                </a:cxn>
                <a:cxn ang="0">
                  <a:pos x="130" y="460"/>
                </a:cxn>
                <a:cxn ang="0">
                  <a:pos x="130" y="485"/>
                </a:cxn>
                <a:cxn ang="0">
                  <a:pos x="125" y="553"/>
                </a:cxn>
                <a:cxn ang="0">
                  <a:pos x="110" y="607"/>
                </a:cxn>
                <a:cxn ang="0">
                  <a:pos x="86" y="656"/>
                </a:cxn>
                <a:cxn ang="0">
                  <a:pos x="62" y="690"/>
                </a:cxn>
                <a:cxn ang="0">
                  <a:pos x="43" y="710"/>
                </a:cxn>
                <a:cxn ang="0">
                  <a:pos x="29" y="719"/>
                </a:cxn>
                <a:cxn ang="0">
                  <a:pos x="24" y="714"/>
                </a:cxn>
                <a:cxn ang="0">
                  <a:pos x="14" y="710"/>
                </a:cxn>
                <a:cxn ang="0">
                  <a:pos x="14" y="700"/>
                </a:cxn>
                <a:cxn ang="0">
                  <a:pos x="14" y="700"/>
                </a:cxn>
                <a:cxn ang="0">
                  <a:pos x="19" y="695"/>
                </a:cxn>
                <a:cxn ang="0">
                  <a:pos x="19" y="685"/>
                </a:cxn>
                <a:cxn ang="0">
                  <a:pos x="62" y="626"/>
                </a:cxn>
                <a:cxn ang="0">
                  <a:pos x="91" y="563"/>
                </a:cxn>
                <a:cxn ang="0">
                  <a:pos x="101" y="485"/>
                </a:cxn>
                <a:cxn ang="0">
                  <a:pos x="96" y="489"/>
                </a:cxn>
                <a:cxn ang="0">
                  <a:pos x="86" y="489"/>
                </a:cxn>
                <a:cxn ang="0">
                  <a:pos x="77" y="494"/>
                </a:cxn>
                <a:cxn ang="0">
                  <a:pos x="62" y="494"/>
                </a:cxn>
                <a:cxn ang="0">
                  <a:pos x="43" y="494"/>
                </a:cxn>
                <a:cxn ang="0">
                  <a:pos x="29" y="485"/>
                </a:cxn>
                <a:cxn ang="0">
                  <a:pos x="14" y="475"/>
                </a:cxn>
                <a:cxn ang="0">
                  <a:pos x="5" y="460"/>
                </a:cxn>
                <a:cxn ang="0">
                  <a:pos x="0" y="445"/>
                </a:cxn>
                <a:cxn ang="0">
                  <a:pos x="0" y="431"/>
                </a:cxn>
                <a:cxn ang="0">
                  <a:pos x="0" y="416"/>
                </a:cxn>
                <a:cxn ang="0">
                  <a:pos x="5" y="401"/>
                </a:cxn>
                <a:cxn ang="0">
                  <a:pos x="9" y="392"/>
                </a:cxn>
                <a:cxn ang="0">
                  <a:pos x="19" y="382"/>
                </a:cxn>
                <a:cxn ang="0">
                  <a:pos x="33" y="372"/>
                </a:cxn>
                <a:cxn ang="0">
                  <a:pos x="48" y="367"/>
                </a:cxn>
                <a:cxn ang="0">
                  <a:pos x="62" y="362"/>
                </a:cxn>
                <a:cxn ang="0">
                  <a:pos x="62" y="0"/>
                </a:cxn>
                <a:cxn ang="0">
                  <a:pos x="82" y="5"/>
                </a:cxn>
                <a:cxn ang="0">
                  <a:pos x="96" y="10"/>
                </a:cxn>
                <a:cxn ang="0">
                  <a:pos x="110" y="20"/>
                </a:cxn>
                <a:cxn ang="0">
                  <a:pos x="120" y="34"/>
                </a:cxn>
                <a:cxn ang="0">
                  <a:pos x="125" y="49"/>
                </a:cxn>
                <a:cxn ang="0">
                  <a:pos x="130" y="69"/>
                </a:cxn>
                <a:cxn ang="0">
                  <a:pos x="125" y="83"/>
                </a:cxn>
                <a:cxn ang="0">
                  <a:pos x="120" y="98"/>
                </a:cxn>
                <a:cxn ang="0">
                  <a:pos x="110" y="113"/>
                </a:cxn>
                <a:cxn ang="0">
                  <a:pos x="96" y="122"/>
                </a:cxn>
                <a:cxn ang="0">
                  <a:pos x="82" y="132"/>
                </a:cxn>
                <a:cxn ang="0">
                  <a:pos x="62" y="132"/>
                </a:cxn>
                <a:cxn ang="0">
                  <a:pos x="43" y="132"/>
                </a:cxn>
                <a:cxn ang="0">
                  <a:pos x="24" y="122"/>
                </a:cxn>
                <a:cxn ang="0">
                  <a:pos x="9" y="108"/>
                </a:cxn>
                <a:cxn ang="0">
                  <a:pos x="0" y="88"/>
                </a:cxn>
                <a:cxn ang="0">
                  <a:pos x="0" y="69"/>
                </a:cxn>
                <a:cxn ang="0">
                  <a:pos x="0" y="49"/>
                </a:cxn>
                <a:cxn ang="0">
                  <a:pos x="5" y="34"/>
                </a:cxn>
                <a:cxn ang="0">
                  <a:pos x="14" y="20"/>
                </a:cxn>
                <a:cxn ang="0">
                  <a:pos x="29" y="10"/>
                </a:cxn>
                <a:cxn ang="0">
                  <a:pos x="43" y="5"/>
                </a:cxn>
                <a:cxn ang="0">
                  <a:pos x="62" y="0"/>
                </a:cxn>
              </a:cxnLst>
              <a:rect l="0" t="0" r="r" b="b"/>
              <a:pathLst>
                <a:path w="130" h="719">
                  <a:moveTo>
                    <a:pt x="62" y="362"/>
                  </a:moveTo>
                  <a:lnTo>
                    <a:pt x="96" y="372"/>
                  </a:lnTo>
                  <a:lnTo>
                    <a:pt x="115" y="396"/>
                  </a:lnTo>
                  <a:lnTo>
                    <a:pt x="125" y="426"/>
                  </a:lnTo>
                  <a:lnTo>
                    <a:pt x="130" y="460"/>
                  </a:lnTo>
                  <a:lnTo>
                    <a:pt x="130" y="485"/>
                  </a:lnTo>
                  <a:lnTo>
                    <a:pt x="125" y="553"/>
                  </a:lnTo>
                  <a:lnTo>
                    <a:pt x="110" y="607"/>
                  </a:lnTo>
                  <a:lnTo>
                    <a:pt x="86" y="656"/>
                  </a:lnTo>
                  <a:lnTo>
                    <a:pt x="62" y="690"/>
                  </a:lnTo>
                  <a:lnTo>
                    <a:pt x="43" y="710"/>
                  </a:lnTo>
                  <a:lnTo>
                    <a:pt x="29" y="719"/>
                  </a:lnTo>
                  <a:lnTo>
                    <a:pt x="24" y="714"/>
                  </a:lnTo>
                  <a:lnTo>
                    <a:pt x="14" y="710"/>
                  </a:lnTo>
                  <a:lnTo>
                    <a:pt x="14" y="700"/>
                  </a:lnTo>
                  <a:lnTo>
                    <a:pt x="14" y="700"/>
                  </a:lnTo>
                  <a:lnTo>
                    <a:pt x="19" y="695"/>
                  </a:lnTo>
                  <a:lnTo>
                    <a:pt x="19" y="685"/>
                  </a:lnTo>
                  <a:lnTo>
                    <a:pt x="62" y="626"/>
                  </a:lnTo>
                  <a:lnTo>
                    <a:pt x="91" y="563"/>
                  </a:lnTo>
                  <a:lnTo>
                    <a:pt x="101" y="485"/>
                  </a:lnTo>
                  <a:lnTo>
                    <a:pt x="96" y="489"/>
                  </a:lnTo>
                  <a:lnTo>
                    <a:pt x="86" y="489"/>
                  </a:lnTo>
                  <a:lnTo>
                    <a:pt x="77" y="494"/>
                  </a:lnTo>
                  <a:lnTo>
                    <a:pt x="62" y="494"/>
                  </a:lnTo>
                  <a:lnTo>
                    <a:pt x="43" y="494"/>
                  </a:lnTo>
                  <a:lnTo>
                    <a:pt x="29" y="485"/>
                  </a:lnTo>
                  <a:lnTo>
                    <a:pt x="14" y="475"/>
                  </a:lnTo>
                  <a:lnTo>
                    <a:pt x="5" y="460"/>
                  </a:lnTo>
                  <a:lnTo>
                    <a:pt x="0" y="445"/>
                  </a:lnTo>
                  <a:lnTo>
                    <a:pt x="0" y="431"/>
                  </a:lnTo>
                  <a:lnTo>
                    <a:pt x="0" y="416"/>
                  </a:lnTo>
                  <a:lnTo>
                    <a:pt x="5" y="401"/>
                  </a:lnTo>
                  <a:lnTo>
                    <a:pt x="9" y="392"/>
                  </a:lnTo>
                  <a:lnTo>
                    <a:pt x="19" y="382"/>
                  </a:lnTo>
                  <a:lnTo>
                    <a:pt x="33" y="372"/>
                  </a:lnTo>
                  <a:lnTo>
                    <a:pt x="48" y="367"/>
                  </a:lnTo>
                  <a:lnTo>
                    <a:pt x="62" y="362"/>
                  </a:lnTo>
                  <a:close/>
                  <a:moveTo>
                    <a:pt x="62" y="0"/>
                  </a:moveTo>
                  <a:lnTo>
                    <a:pt x="82" y="5"/>
                  </a:lnTo>
                  <a:lnTo>
                    <a:pt x="96" y="10"/>
                  </a:lnTo>
                  <a:lnTo>
                    <a:pt x="110" y="20"/>
                  </a:lnTo>
                  <a:lnTo>
                    <a:pt x="120" y="34"/>
                  </a:lnTo>
                  <a:lnTo>
                    <a:pt x="125" y="49"/>
                  </a:lnTo>
                  <a:lnTo>
                    <a:pt x="130" y="69"/>
                  </a:lnTo>
                  <a:lnTo>
                    <a:pt x="125" y="83"/>
                  </a:lnTo>
                  <a:lnTo>
                    <a:pt x="120" y="98"/>
                  </a:lnTo>
                  <a:lnTo>
                    <a:pt x="110" y="113"/>
                  </a:lnTo>
                  <a:lnTo>
                    <a:pt x="96" y="122"/>
                  </a:lnTo>
                  <a:lnTo>
                    <a:pt x="82" y="132"/>
                  </a:lnTo>
                  <a:lnTo>
                    <a:pt x="62" y="132"/>
                  </a:lnTo>
                  <a:lnTo>
                    <a:pt x="43" y="132"/>
                  </a:lnTo>
                  <a:lnTo>
                    <a:pt x="24" y="122"/>
                  </a:lnTo>
                  <a:lnTo>
                    <a:pt x="9" y="108"/>
                  </a:lnTo>
                  <a:lnTo>
                    <a:pt x="0" y="88"/>
                  </a:lnTo>
                  <a:lnTo>
                    <a:pt x="0" y="69"/>
                  </a:lnTo>
                  <a:lnTo>
                    <a:pt x="0" y="49"/>
                  </a:lnTo>
                  <a:lnTo>
                    <a:pt x="5" y="34"/>
                  </a:lnTo>
                  <a:lnTo>
                    <a:pt x="14" y="20"/>
                  </a:lnTo>
                  <a:lnTo>
                    <a:pt x="29" y="10"/>
                  </a:lnTo>
                  <a:lnTo>
                    <a:pt x="43" y="5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11" name="Freeform 195"/>
            <p:cNvSpPr>
              <a:spLocks/>
            </p:cNvSpPr>
            <p:nvPr/>
          </p:nvSpPr>
          <p:spPr bwMode="auto">
            <a:xfrm>
              <a:off x="4533" y="3220"/>
              <a:ext cx="657" cy="514"/>
            </a:xfrm>
            <a:custGeom>
              <a:avLst/>
              <a:gdLst/>
              <a:ahLst/>
              <a:cxnLst>
                <a:cxn ang="0">
                  <a:pos x="206" y="10"/>
                </a:cxn>
                <a:cxn ang="0">
                  <a:pos x="264" y="59"/>
                </a:cxn>
                <a:cxn ang="0">
                  <a:pos x="268" y="118"/>
                </a:cxn>
                <a:cxn ang="0">
                  <a:pos x="254" y="157"/>
                </a:cxn>
                <a:cxn ang="0">
                  <a:pos x="201" y="318"/>
                </a:cxn>
                <a:cxn ang="0">
                  <a:pos x="192" y="406"/>
                </a:cxn>
                <a:cxn ang="0">
                  <a:pos x="211" y="460"/>
                </a:cxn>
                <a:cxn ang="0">
                  <a:pos x="268" y="485"/>
                </a:cxn>
                <a:cxn ang="0">
                  <a:pos x="355" y="451"/>
                </a:cxn>
                <a:cxn ang="0">
                  <a:pos x="408" y="387"/>
                </a:cxn>
                <a:cxn ang="0">
                  <a:pos x="408" y="372"/>
                </a:cxn>
                <a:cxn ang="0">
                  <a:pos x="417" y="348"/>
                </a:cxn>
                <a:cxn ang="0">
                  <a:pos x="427" y="318"/>
                </a:cxn>
                <a:cxn ang="0">
                  <a:pos x="485" y="84"/>
                </a:cxn>
                <a:cxn ang="0">
                  <a:pos x="489" y="54"/>
                </a:cxn>
                <a:cxn ang="0">
                  <a:pos x="504" y="30"/>
                </a:cxn>
                <a:cxn ang="0">
                  <a:pos x="523" y="15"/>
                </a:cxn>
                <a:cxn ang="0">
                  <a:pos x="552" y="15"/>
                </a:cxn>
                <a:cxn ang="0">
                  <a:pos x="571" y="25"/>
                </a:cxn>
                <a:cxn ang="0">
                  <a:pos x="576" y="49"/>
                </a:cxn>
                <a:cxn ang="0">
                  <a:pos x="566" y="98"/>
                </a:cxn>
                <a:cxn ang="0">
                  <a:pos x="533" y="235"/>
                </a:cxn>
                <a:cxn ang="0">
                  <a:pos x="509" y="338"/>
                </a:cxn>
                <a:cxn ang="0">
                  <a:pos x="494" y="402"/>
                </a:cxn>
                <a:cxn ang="0">
                  <a:pos x="494" y="446"/>
                </a:cxn>
                <a:cxn ang="0">
                  <a:pos x="499" y="470"/>
                </a:cxn>
                <a:cxn ang="0">
                  <a:pos x="518" y="485"/>
                </a:cxn>
                <a:cxn ang="0">
                  <a:pos x="561" y="475"/>
                </a:cxn>
                <a:cxn ang="0">
                  <a:pos x="600" y="406"/>
                </a:cxn>
                <a:cxn ang="0">
                  <a:pos x="614" y="348"/>
                </a:cxn>
                <a:cxn ang="0">
                  <a:pos x="624" y="333"/>
                </a:cxn>
                <a:cxn ang="0">
                  <a:pos x="633" y="328"/>
                </a:cxn>
                <a:cxn ang="0">
                  <a:pos x="643" y="328"/>
                </a:cxn>
                <a:cxn ang="0">
                  <a:pos x="653" y="333"/>
                </a:cxn>
                <a:cxn ang="0">
                  <a:pos x="653" y="358"/>
                </a:cxn>
                <a:cxn ang="0">
                  <a:pos x="633" y="421"/>
                </a:cxn>
                <a:cxn ang="0">
                  <a:pos x="590" y="490"/>
                </a:cxn>
                <a:cxn ang="0">
                  <a:pos x="523" y="514"/>
                </a:cxn>
                <a:cxn ang="0">
                  <a:pos x="489" y="509"/>
                </a:cxn>
                <a:cxn ang="0">
                  <a:pos x="432" y="480"/>
                </a:cxn>
                <a:cxn ang="0">
                  <a:pos x="384" y="470"/>
                </a:cxn>
                <a:cxn ang="0">
                  <a:pos x="312" y="509"/>
                </a:cxn>
                <a:cxn ang="0">
                  <a:pos x="225" y="514"/>
                </a:cxn>
                <a:cxn ang="0">
                  <a:pos x="148" y="480"/>
                </a:cxn>
                <a:cxn ang="0">
                  <a:pos x="115" y="421"/>
                </a:cxn>
                <a:cxn ang="0">
                  <a:pos x="110" y="372"/>
                </a:cxn>
                <a:cxn ang="0">
                  <a:pos x="110" y="333"/>
                </a:cxn>
                <a:cxn ang="0">
                  <a:pos x="124" y="269"/>
                </a:cxn>
                <a:cxn ang="0">
                  <a:pos x="168" y="147"/>
                </a:cxn>
                <a:cxn ang="0">
                  <a:pos x="187" y="98"/>
                </a:cxn>
                <a:cxn ang="0">
                  <a:pos x="187" y="54"/>
                </a:cxn>
                <a:cxn ang="0">
                  <a:pos x="172" y="35"/>
                </a:cxn>
                <a:cxn ang="0">
                  <a:pos x="129" y="40"/>
                </a:cxn>
                <a:cxn ang="0">
                  <a:pos x="67" y="108"/>
                </a:cxn>
                <a:cxn ang="0">
                  <a:pos x="38" y="181"/>
                </a:cxn>
                <a:cxn ang="0">
                  <a:pos x="28" y="186"/>
                </a:cxn>
                <a:cxn ang="0">
                  <a:pos x="14" y="191"/>
                </a:cxn>
                <a:cxn ang="0">
                  <a:pos x="4" y="186"/>
                </a:cxn>
                <a:cxn ang="0">
                  <a:pos x="0" y="177"/>
                </a:cxn>
                <a:cxn ang="0">
                  <a:pos x="19" y="123"/>
                </a:cxn>
                <a:cxn ang="0">
                  <a:pos x="72" y="44"/>
                </a:cxn>
                <a:cxn ang="0">
                  <a:pos x="168" y="0"/>
                </a:cxn>
              </a:cxnLst>
              <a:rect l="0" t="0" r="r" b="b"/>
              <a:pathLst>
                <a:path w="657" h="514">
                  <a:moveTo>
                    <a:pt x="168" y="0"/>
                  </a:moveTo>
                  <a:lnTo>
                    <a:pt x="206" y="10"/>
                  </a:lnTo>
                  <a:lnTo>
                    <a:pt x="240" y="30"/>
                  </a:lnTo>
                  <a:lnTo>
                    <a:pt x="264" y="59"/>
                  </a:lnTo>
                  <a:lnTo>
                    <a:pt x="268" y="98"/>
                  </a:lnTo>
                  <a:lnTo>
                    <a:pt x="268" y="118"/>
                  </a:lnTo>
                  <a:lnTo>
                    <a:pt x="264" y="137"/>
                  </a:lnTo>
                  <a:lnTo>
                    <a:pt x="254" y="157"/>
                  </a:lnTo>
                  <a:lnTo>
                    <a:pt x="225" y="240"/>
                  </a:lnTo>
                  <a:lnTo>
                    <a:pt x="201" y="318"/>
                  </a:lnTo>
                  <a:lnTo>
                    <a:pt x="192" y="392"/>
                  </a:lnTo>
                  <a:lnTo>
                    <a:pt x="192" y="406"/>
                  </a:lnTo>
                  <a:lnTo>
                    <a:pt x="196" y="431"/>
                  </a:lnTo>
                  <a:lnTo>
                    <a:pt x="211" y="460"/>
                  </a:lnTo>
                  <a:lnTo>
                    <a:pt x="235" y="475"/>
                  </a:lnTo>
                  <a:lnTo>
                    <a:pt x="268" y="485"/>
                  </a:lnTo>
                  <a:lnTo>
                    <a:pt x="316" y="475"/>
                  </a:lnTo>
                  <a:lnTo>
                    <a:pt x="355" y="451"/>
                  </a:lnTo>
                  <a:lnTo>
                    <a:pt x="384" y="416"/>
                  </a:lnTo>
                  <a:lnTo>
                    <a:pt x="408" y="387"/>
                  </a:lnTo>
                  <a:lnTo>
                    <a:pt x="408" y="382"/>
                  </a:lnTo>
                  <a:lnTo>
                    <a:pt x="408" y="372"/>
                  </a:lnTo>
                  <a:lnTo>
                    <a:pt x="412" y="362"/>
                  </a:lnTo>
                  <a:lnTo>
                    <a:pt x="417" y="348"/>
                  </a:lnTo>
                  <a:lnTo>
                    <a:pt x="422" y="333"/>
                  </a:lnTo>
                  <a:lnTo>
                    <a:pt x="427" y="318"/>
                  </a:lnTo>
                  <a:lnTo>
                    <a:pt x="427" y="318"/>
                  </a:lnTo>
                  <a:lnTo>
                    <a:pt x="485" y="84"/>
                  </a:lnTo>
                  <a:lnTo>
                    <a:pt x="489" y="69"/>
                  </a:lnTo>
                  <a:lnTo>
                    <a:pt x="489" y="54"/>
                  </a:lnTo>
                  <a:lnTo>
                    <a:pt x="499" y="40"/>
                  </a:lnTo>
                  <a:lnTo>
                    <a:pt x="504" y="30"/>
                  </a:lnTo>
                  <a:lnTo>
                    <a:pt x="513" y="20"/>
                  </a:lnTo>
                  <a:lnTo>
                    <a:pt x="523" y="15"/>
                  </a:lnTo>
                  <a:lnTo>
                    <a:pt x="542" y="10"/>
                  </a:lnTo>
                  <a:lnTo>
                    <a:pt x="552" y="15"/>
                  </a:lnTo>
                  <a:lnTo>
                    <a:pt x="561" y="15"/>
                  </a:lnTo>
                  <a:lnTo>
                    <a:pt x="571" y="25"/>
                  </a:lnTo>
                  <a:lnTo>
                    <a:pt x="576" y="35"/>
                  </a:lnTo>
                  <a:lnTo>
                    <a:pt x="576" y="49"/>
                  </a:lnTo>
                  <a:lnTo>
                    <a:pt x="576" y="69"/>
                  </a:lnTo>
                  <a:lnTo>
                    <a:pt x="566" y="98"/>
                  </a:lnTo>
                  <a:lnTo>
                    <a:pt x="561" y="132"/>
                  </a:lnTo>
                  <a:lnTo>
                    <a:pt x="533" y="235"/>
                  </a:lnTo>
                  <a:lnTo>
                    <a:pt x="523" y="284"/>
                  </a:lnTo>
                  <a:lnTo>
                    <a:pt x="509" y="338"/>
                  </a:lnTo>
                  <a:lnTo>
                    <a:pt x="499" y="372"/>
                  </a:lnTo>
                  <a:lnTo>
                    <a:pt x="494" y="402"/>
                  </a:lnTo>
                  <a:lnTo>
                    <a:pt x="494" y="431"/>
                  </a:lnTo>
                  <a:lnTo>
                    <a:pt x="494" y="446"/>
                  </a:lnTo>
                  <a:lnTo>
                    <a:pt x="494" y="455"/>
                  </a:lnTo>
                  <a:lnTo>
                    <a:pt x="499" y="470"/>
                  </a:lnTo>
                  <a:lnTo>
                    <a:pt x="509" y="480"/>
                  </a:lnTo>
                  <a:lnTo>
                    <a:pt x="518" y="485"/>
                  </a:lnTo>
                  <a:lnTo>
                    <a:pt x="533" y="485"/>
                  </a:lnTo>
                  <a:lnTo>
                    <a:pt x="561" y="475"/>
                  </a:lnTo>
                  <a:lnTo>
                    <a:pt x="581" y="446"/>
                  </a:lnTo>
                  <a:lnTo>
                    <a:pt x="600" y="406"/>
                  </a:lnTo>
                  <a:lnTo>
                    <a:pt x="609" y="362"/>
                  </a:lnTo>
                  <a:lnTo>
                    <a:pt x="614" y="348"/>
                  </a:lnTo>
                  <a:lnTo>
                    <a:pt x="619" y="338"/>
                  </a:lnTo>
                  <a:lnTo>
                    <a:pt x="624" y="333"/>
                  </a:lnTo>
                  <a:lnTo>
                    <a:pt x="629" y="328"/>
                  </a:lnTo>
                  <a:lnTo>
                    <a:pt x="633" y="328"/>
                  </a:lnTo>
                  <a:lnTo>
                    <a:pt x="638" y="328"/>
                  </a:lnTo>
                  <a:lnTo>
                    <a:pt x="643" y="328"/>
                  </a:lnTo>
                  <a:lnTo>
                    <a:pt x="648" y="328"/>
                  </a:lnTo>
                  <a:lnTo>
                    <a:pt x="653" y="333"/>
                  </a:lnTo>
                  <a:lnTo>
                    <a:pt x="657" y="343"/>
                  </a:lnTo>
                  <a:lnTo>
                    <a:pt x="653" y="358"/>
                  </a:lnTo>
                  <a:lnTo>
                    <a:pt x="643" y="382"/>
                  </a:lnTo>
                  <a:lnTo>
                    <a:pt x="633" y="421"/>
                  </a:lnTo>
                  <a:lnTo>
                    <a:pt x="614" y="455"/>
                  </a:lnTo>
                  <a:lnTo>
                    <a:pt x="590" y="490"/>
                  </a:lnTo>
                  <a:lnTo>
                    <a:pt x="561" y="509"/>
                  </a:lnTo>
                  <a:lnTo>
                    <a:pt x="523" y="514"/>
                  </a:lnTo>
                  <a:lnTo>
                    <a:pt x="513" y="514"/>
                  </a:lnTo>
                  <a:lnTo>
                    <a:pt x="489" y="509"/>
                  </a:lnTo>
                  <a:lnTo>
                    <a:pt x="461" y="499"/>
                  </a:lnTo>
                  <a:lnTo>
                    <a:pt x="432" y="480"/>
                  </a:lnTo>
                  <a:lnTo>
                    <a:pt x="412" y="441"/>
                  </a:lnTo>
                  <a:lnTo>
                    <a:pt x="384" y="470"/>
                  </a:lnTo>
                  <a:lnTo>
                    <a:pt x="350" y="495"/>
                  </a:lnTo>
                  <a:lnTo>
                    <a:pt x="312" y="509"/>
                  </a:lnTo>
                  <a:lnTo>
                    <a:pt x="264" y="514"/>
                  </a:lnTo>
                  <a:lnTo>
                    <a:pt x="225" y="514"/>
                  </a:lnTo>
                  <a:lnTo>
                    <a:pt x="187" y="504"/>
                  </a:lnTo>
                  <a:lnTo>
                    <a:pt x="148" y="480"/>
                  </a:lnTo>
                  <a:lnTo>
                    <a:pt x="124" y="451"/>
                  </a:lnTo>
                  <a:lnTo>
                    <a:pt x="115" y="421"/>
                  </a:lnTo>
                  <a:lnTo>
                    <a:pt x="110" y="392"/>
                  </a:lnTo>
                  <a:lnTo>
                    <a:pt x="110" y="372"/>
                  </a:lnTo>
                  <a:lnTo>
                    <a:pt x="110" y="353"/>
                  </a:lnTo>
                  <a:lnTo>
                    <a:pt x="110" y="333"/>
                  </a:lnTo>
                  <a:lnTo>
                    <a:pt x="115" y="309"/>
                  </a:lnTo>
                  <a:lnTo>
                    <a:pt x="124" y="269"/>
                  </a:lnTo>
                  <a:lnTo>
                    <a:pt x="144" y="216"/>
                  </a:lnTo>
                  <a:lnTo>
                    <a:pt x="168" y="147"/>
                  </a:lnTo>
                  <a:lnTo>
                    <a:pt x="177" y="123"/>
                  </a:lnTo>
                  <a:lnTo>
                    <a:pt x="187" y="98"/>
                  </a:lnTo>
                  <a:lnTo>
                    <a:pt x="187" y="74"/>
                  </a:lnTo>
                  <a:lnTo>
                    <a:pt x="187" y="54"/>
                  </a:lnTo>
                  <a:lnTo>
                    <a:pt x="182" y="40"/>
                  </a:lnTo>
                  <a:lnTo>
                    <a:pt x="172" y="35"/>
                  </a:lnTo>
                  <a:lnTo>
                    <a:pt x="158" y="30"/>
                  </a:lnTo>
                  <a:lnTo>
                    <a:pt x="129" y="40"/>
                  </a:lnTo>
                  <a:lnTo>
                    <a:pt x="96" y="64"/>
                  </a:lnTo>
                  <a:lnTo>
                    <a:pt x="67" y="108"/>
                  </a:lnTo>
                  <a:lnTo>
                    <a:pt x="38" y="172"/>
                  </a:lnTo>
                  <a:lnTo>
                    <a:pt x="38" y="181"/>
                  </a:lnTo>
                  <a:lnTo>
                    <a:pt x="33" y="186"/>
                  </a:lnTo>
                  <a:lnTo>
                    <a:pt x="28" y="186"/>
                  </a:lnTo>
                  <a:lnTo>
                    <a:pt x="19" y="191"/>
                  </a:lnTo>
                  <a:lnTo>
                    <a:pt x="14" y="191"/>
                  </a:lnTo>
                  <a:lnTo>
                    <a:pt x="9" y="191"/>
                  </a:lnTo>
                  <a:lnTo>
                    <a:pt x="4" y="186"/>
                  </a:lnTo>
                  <a:lnTo>
                    <a:pt x="0" y="181"/>
                  </a:lnTo>
                  <a:lnTo>
                    <a:pt x="0" y="177"/>
                  </a:lnTo>
                  <a:lnTo>
                    <a:pt x="4" y="157"/>
                  </a:lnTo>
                  <a:lnTo>
                    <a:pt x="19" y="123"/>
                  </a:lnTo>
                  <a:lnTo>
                    <a:pt x="38" y="79"/>
                  </a:lnTo>
                  <a:lnTo>
                    <a:pt x="72" y="44"/>
                  </a:lnTo>
                  <a:lnTo>
                    <a:pt x="115" y="15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12" name="Freeform 196"/>
            <p:cNvSpPr>
              <a:spLocks/>
            </p:cNvSpPr>
            <p:nvPr/>
          </p:nvSpPr>
          <p:spPr bwMode="auto">
            <a:xfrm>
              <a:off x="5354" y="3661"/>
              <a:ext cx="600" cy="44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566" y="0"/>
                </a:cxn>
                <a:cxn ang="0">
                  <a:pos x="571" y="0"/>
                </a:cxn>
                <a:cxn ang="0">
                  <a:pos x="581" y="0"/>
                </a:cxn>
                <a:cxn ang="0">
                  <a:pos x="585" y="5"/>
                </a:cxn>
                <a:cxn ang="0">
                  <a:pos x="595" y="5"/>
                </a:cxn>
                <a:cxn ang="0">
                  <a:pos x="600" y="14"/>
                </a:cxn>
                <a:cxn ang="0">
                  <a:pos x="600" y="24"/>
                </a:cxn>
                <a:cxn ang="0">
                  <a:pos x="600" y="34"/>
                </a:cxn>
                <a:cxn ang="0">
                  <a:pos x="595" y="39"/>
                </a:cxn>
                <a:cxn ang="0">
                  <a:pos x="585" y="44"/>
                </a:cxn>
                <a:cxn ang="0">
                  <a:pos x="581" y="44"/>
                </a:cxn>
                <a:cxn ang="0">
                  <a:pos x="571" y="44"/>
                </a:cxn>
                <a:cxn ang="0">
                  <a:pos x="566" y="44"/>
                </a:cxn>
                <a:cxn ang="0">
                  <a:pos x="38" y="44"/>
                </a:cxn>
                <a:cxn ang="0">
                  <a:pos x="28" y="44"/>
                </a:cxn>
                <a:cxn ang="0">
                  <a:pos x="24" y="44"/>
                </a:cxn>
                <a:cxn ang="0">
                  <a:pos x="14" y="44"/>
                </a:cxn>
                <a:cxn ang="0">
                  <a:pos x="9" y="39"/>
                </a:cxn>
                <a:cxn ang="0">
                  <a:pos x="4" y="34"/>
                </a:cxn>
                <a:cxn ang="0">
                  <a:pos x="0" y="24"/>
                </a:cxn>
                <a:cxn ang="0">
                  <a:pos x="4" y="14"/>
                </a:cxn>
                <a:cxn ang="0">
                  <a:pos x="9" y="5"/>
                </a:cxn>
                <a:cxn ang="0">
                  <a:pos x="14" y="5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38" y="0"/>
                </a:cxn>
              </a:cxnLst>
              <a:rect l="0" t="0" r="r" b="b"/>
              <a:pathLst>
                <a:path w="600" h="44">
                  <a:moveTo>
                    <a:pt x="38" y="0"/>
                  </a:moveTo>
                  <a:lnTo>
                    <a:pt x="566" y="0"/>
                  </a:lnTo>
                  <a:lnTo>
                    <a:pt x="571" y="0"/>
                  </a:lnTo>
                  <a:lnTo>
                    <a:pt x="581" y="0"/>
                  </a:lnTo>
                  <a:lnTo>
                    <a:pt x="585" y="5"/>
                  </a:lnTo>
                  <a:lnTo>
                    <a:pt x="595" y="5"/>
                  </a:lnTo>
                  <a:lnTo>
                    <a:pt x="600" y="14"/>
                  </a:lnTo>
                  <a:lnTo>
                    <a:pt x="600" y="24"/>
                  </a:lnTo>
                  <a:lnTo>
                    <a:pt x="600" y="34"/>
                  </a:lnTo>
                  <a:lnTo>
                    <a:pt x="595" y="39"/>
                  </a:lnTo>
                  <a:lnTo>
                    <a:pt x="585" y="44"/>
                  </a:lnTo>
                  <a:lnTo>
                    <a:pt x="581" y="44"/>
                  </a:lnTo>
                  <a:lnTo>
                    <a:pt x="571" y="44"/>
                  </a:lnTo>
                  <a:lnTo>
                    <a:pt x="566" y="44"/>
                  </a:lnTo>
                  <a:lnTo>
                    <a:pt x="38" y="44"/>
                  </a:lnTo>
                  <a:lnTo>
                    <a:pt x="28" y="44"/>
                  </a:lnTo>
                  <a:lnTo>
                    <a:pt x="24" y="44"/>
                  </a:lnTo>
                  <a:lnTo>
                    <a:pt x="14" y="44"/>
                  </a:lnTo>
                  <a:lnTo>
                    <a:pt x="9" y="39"/>
                  </a:lnTo>
                  <a:lnTo>
                    <a:pt x="4" y="34"/>
                  </a:lnTo>
                  <a:lnTo>
                    <a:pt x="0" y="24"/>
                  </a:lnTo>
                  <a:lnTo>
                    <a:pt x="4" y="14"/>
                  </a:lnTo>
                  <a:lnTo>
                    <a:pt x="9" y="5"/>
                  </a:lnTo>
                  <a:lnTo>
                    <a:pt x="14" y="5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13" name="Freeform 197"/>
            <p:cNvSpPr>
              <a:spLocks/>
            </p:cNvSpPr>
            <p:nvPr/>
          </p:nvSpPr>
          <p:spPr bwMode="auto">
            <a:xfrm>
              <a:off x="6271" y="2868"/>
              <a:ext cx="293" cy="1145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105" y="73"/>
                </a:cxn>
                <a:cxn ang="0">
                  <a:pos x="173" y="152"/>
                </a:cxn>
                <a:cxn ang="0">
                  <a:pos x="221" y="240"/>
                </a:cxn>
                <a:cxn ang="0">
                  <a:pos x="254" y="328"/>
                </a:cxn>
                <a:cxn ang="0">
                  <a:pos x="278" y="416"/>
                </a:cxn>
                <a:cxn ang="0">
                  <a:pos x="288" y="499"/>
                </a:cxn>
                <a:cxn ang="0">
                  <a:pos x="293" y="573"/>
                </a:cxn>
                <a:cxn ang="0">
                  <a:pos x="283" y="700"/>
                </a:cxn>
                <a:cxn ang="0">
                  <a:pos x="254" y="822"/>
                </a:cxn>
                <a:cxn ang="0">
                  <a:pos x="211" y="925"/>
                </a:cxn>
                <a:cxn ang="0">
                  <a:pos x="168" y="988"/>
                </a:cxn>
                <a:cxn ang="0">
                  <a:pos x="129" y="1042"/>
                </a:cxn>
                <a:cxn ang="0">
                  <a:pos x="91" y="1086"/>
                </a:cxn>
                <a:cxn ang="0">
                  <a:pos x="53" y="1116"/>
                </a:cxn>
                <a:cxn ang="0">
                  <a:pos x="29" y="1135"/>
                </a:cxn>
                <a:cxn ang="0">
                  <a:pos x="14" y="1145"/>
                </a:cxn>
                <a:cxn ang="0">
                  <a:pos x="9" y="1140"/>
                </a:cxn>
                <a:cxn ang="0">
                  <a:pos x="5" y="1140"/>
                </a:cxn>
                <a:cxn ang="0">
                  <a:pos x="0" y="1135"/>
                </a:cxn>
                <a:cxn ang="0">
                  <a:pos x="0" y="1130"/>
                </a:cxn>
                <a:cxn ang="0">
                  <a:pos x="0" y="1125"/>
                </a:cxn>
                <a:cxn ang="0">
                  <a:pos x="0" y="1125"/>
                </a:cxn>
                <a:cxn ang="0">
                  <a:pos x="5" y="1121"/>
                </a:cxn>
                <a:cxn ang="0">
                  <a:pos x="5" y="1116"/>
                </a:cxn>
                <a:cxn ang="0">
                  <a:pos x="9" y="1111"/>
                </a:cxn>
                <a:cxn ang="0">
                  <a:pos x="19" y="1101"/>
                </a:cxn>
                <a:cxn ang="0">
                  <a:pos x="86" y="1028"/>
                </a:cxn>
                <a:cxn ang="0">
                  <a:pos x="139" y="935"/>
                </a:cxn>
                <a:cxn ang="0">
                  <a:pos x="182" y="827"/>
                </a:cxn>
                <a:cxn ang="0">
                  <a:pos x="206" y="705"/>
                </a:cxn>
                <a:cxn ang="0">
                  <a:pos x="216" y="568"/>
                </a:cxn>
                <a:cxn ang="0">
                  <a:pos x="206" y="450"/>
                </a:cxn>
                <a:cxn ang="0">
                  <a:pos x="192" y="347"/>
                </a:cxn>
                <a:cxn ang="0">
                  <a:pos x="163" y="259"/>
                </a:cxn>
                <a:cxn ang="0">
                  <a:pos x="129" y="186"/>
                </a:cxn>
                <a:cxn ang="0">
                  <a:pos x="91" y="122"/>
                </a:cxn>
                <a:cxn ang="0">
                  <a:pos x="53" y="73"/>
                </a:cxn>
                <a:cxn ang="0">
                  <a:pos x="9" y="29"/>
                </a:cxn>
                <a:cxn ang="0">
                  <a:pos x="5" y="25"/>
                </a:cxn>
                <a:cxn ang="0">
                  <a:pos x="0" y="15"/>
                </a:cxn>
                <a:cxn ang="0">
                  <a:pos x="0" y="10"/>
                </a:cxn>
                <a:cxn ang="0">
                  <a:pos x="0" y="5"/>
                </a:cxn>
                <a:cxn ang="0">
                  <a:pos x="9" y="0"/>
                </a:cxn>
                <a:cxn ang="0">
                  <a:pos x="14" y="0"/>
                </a:cxn>
                <a:cxn ang="0">
                  <a:pos x="24" y="0"/>
                </a:cxn>
              </a:cxnLst>
              <a:rect l="0" t="0" r="r" b="b"/>
              <a:pathLst>
                <a:path w="293" h="1145">
                  <a:moveTo>
                    <a:pt x="24" y="0"/>
                  </a:moveTo>
                  <a:lnTo>
                    <a:pt x="105" y="73"/>
                  </a:lnTo>
                  <a:lnTo>
                    <a:pt x="173" y="152"/>
                  </a:lnTo>
                  <a:lnTo>
                    <a:pt x="221" y="240"/>
                  </a:lnTo>
                  <a:lnTo>
                    <a:pt x="254" y="328"/>
                  </a:lnTo>
                  <a:lnTo>
                    <a:pt x="278" y="416"/>
                  </a:lnTo>
                  <a:lnTo>
                    <a:pt x="288" y="499"/>
                  </a:lnTo>
                  <a:lnTo>
                    <a:pt x="293" y="573"/>
                  </a:lnTo>
                  <a:lnTo>
                    <a:pt x="283" y="700"/>
                  </a:lnTo>
                  <a:lnTo>
                    <a:pt x="254" y="822"/>
                  </a:lnTo>
                  <a:lnTo>
                    <a:pt x="211" y="925"/>
                  </a:lnTo>
                  <a:lnTo>
                    <a:pt x="168" y="988"/>
                  </a:lnTo>
                  <a:lnTo>
                    <a:pt x="129" y="1042"/>
                  </a:lnTo>
                  <a:lnTo>
                    <a:pt x="91" y="1086"/>
                  </a:lnTo>
                  <a:lnTo>
                    <a:pt x="53" y="1116"/>
                  </a:lnTo>
                  <a:lnTo>
                    <a:pt x="29" y="1135"/>
                  </a:lnTo>
                  <a:lnTo>
                    <a:pt x="14" y="1145"/>
                  </a:lnTo>
                  <a:lnTo>
                    <a:pt x="9" y="1140"/>
                  </a:lnTo>
                  <a:lnTo>
                    <a:pt x="5" y="1140"/>
                  </a:lnTo>
                  <a:lnTo>
                    <a:pt x="0" y="1135"/>
                  </a:lnTo>
                  <a:lnTo>
                    <a:pt x="0" y="1130"/>
                  </a:lnTo>
                  <a:lnTo>
                    <a:pt x="0" y="1125"/>
                  </a:lnTo>
                  <a:lnTo>
                    <a:pt x="0" y="1125"/>
                  </a:lnTo>
                  <a:lnTo>
                    <a:pt x="5" y="1121"/>
                  </a:lnTo>
                  <a:lnTo>
                    <a:pt x="5" y="1116"/>
                  </a:lnTo>
                  <a:lnTo>
                    <a:pt x="9" y="1111"/>
                  </a:lnTo>
                  <a:lnTo>
                    <a:pt x="19" y="1101"/>
                  </a:lnTo>
                  <a:lnTo>
                    <a:pt x="86" y="1028"/>
                  </a:lnTo>
                  <a:lnTo>
                    <a:pt x="139" y="935"/>
                  </a:lnTo>
                  <a:lnTo>
                    <a:pt x="182" y="827"/>
                  </a:lnTo>
                  <a:lnTo>
                    <a:pt x="206" y="705"/>
                  </a:lnTo>
                  <a:lnTo>
                    <a:pt x="216" y="568"/>
                  </a:lnTo>
                  <a:lnTo>
                    <a:pt x="206" y="450"/>
                  </a:lnTo>
                  <a:lnTo>
                    <a:pt x="192" y="347"/>
                  </a:lnTo>
                  <a:lnTo>
                    <a:pt x="163" y="259"/>
                  </a:lnTo>
                  <a:lnTo>
                    <a:pt x="129" y="186"/>
                  </a:lnTo>
                  <a:lnTo>
                    <a:pt x="91" y="122"/>
                  </a:lnTo>
                  <a:lnTo>
                    <a:pt x="53" y="73"/>
                  </a:lnTo>
                  <a:lnTo>
                    <a:pt x="9" y="29"/>
                  </a:lnTo>
                  <a:lnTo>
                    <a:pt x="5" y="25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0" y="5"/>
                  </a:lnTo>
                  <a:lnTo>
                    <a:pt x="9" y="0"/>
                  </a:lnTo>
                  <a:lnTo>
                    <a:pt x="14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14" name="Freeform 198"/>
            <p:cNvSpPr>
              <a:spLocks/>
            </p:cNvSpPr>
            <p:nvPr/>
          </p:nvSpPr>
          <p:spPr bwMode="auto">
            <a:xfrm>
              <a:off x="1349" y="4258"/>
              <a:ext cx="653" cy="748"/>
            </a:xfrm>
            <a:custGeom>
              <a:avLst/>
              <a:gdLst/>
              <a:ahLst/>
              <a:cxnLst>
                <a:cxn ang="0">
                  <a:pos x="293" y="9"/>
                </a:cxn>
                <a:cxn ang="0">
                  <a:pos x="380" y="73"/>
                </a:cxn>
                <a:cxn ang="0">
                  <a:pos x="428" y="176"/>
                </a:cxn>
                <a:cxn ang="0">
                  <a:pos x="456" y="274"/>
                </a:cxn>
                <a:cxn ang="0">
                  <a:pos x="466" y="347"/>
                </a:cxn>
                <a:cxn ang="0">
                  <a:pos x="495" y="274"/>
                </a:cxn>
                <a:cxn ang="0">
                  <a:pos x="557" y="137"/>
                </a:cxn>
                <a:cxn ang="0">
                  <a:pos x="605" y="39"/>
                </a:cxn>
                <a:cxn ang="0">
                  <a:pos x="624" y="14"/>
                </a:cxn>
                <a:cxn ang="0">
                  <a:pos x="634" y="9"/>
                </a:cxn>
                <a:cxn ang="0">
                  <a:pos x="639" y="9"/>
                </a:cxn>
                <a:cxn ang="0">
                  <a:pos x="648" y="19"/>
                </a:cxn>
                <a:cxn ang="0">
                  <a:pos x="648" y="34"/>
                </a:cxn>
                <a:cxn ang="0">
                  <a:pos x="610" y="107"/>
                </a:cxn>
                <a:cxn ang="0">
                  <a:pos x="567" y="200"/>
                </a:cxn>
                <a:cxn ang="0">
                  <a:pos x="538" y="264"/>
                </a:cxn>
                <a:cxn ang="0">
                  <a:pos x="500" y="362"/>
                </a:cxn>
                <a:cxn ang="0">
                  <a:pos x="471" y="450"/>
                </a:cxn>
                <a:cxn ang="0">
                  <a:pos x="452" y="562"/>
                </a:cxn>
                <a:cxn ang="0">
                  <a:pos x="418" y="690"/>
                </a:cxn>
                <a:cxn ang="0">
                  <a:pos x="404" y="729"/>
                </a:cxn>
                <a:cxn ang="0">
                  <a:pos x="394" y="743"/>
                </a:cxn>
                <a:cxn ang="0">
                  <a:pos x="384" y="748"/>
                </a:cxn>
                <a:cxn ang="0">
                  <a:pos x="370" y="748"/>
                </a:cxn>
                <a:cxn ang="0">
                  <a:pos x="360" y="734"/>
                </a:cxn>
                <a:cxn ang="0">
                  <a:pos x="365" y="690"/>
                </a:cxn>
                <a:cxn ang="0">
                  <a:pos x="389" y="592"/>
                </a:cxn>
                <a:cxn ang="0">
                  <a:pos x="423" y="474"/>
                </a:cxn>
                <a:cxn ang="0">
                  <a:pos x="428" y="435"/>
                </a:cxn>
                <a:cxn ang="0">
                  <a:pos x="428" y="347"/>
                </a:cxn>
                <a:cxn ang="0">
                  <a:pos x="413" y="244"/>
                </a:cxn>
                <a:cxn ang="0">
                  <a:pos x="370" y="156"/>
                </a:cxn>
                <a:cxn ang="0">
                  <a:pos x="283" y="102"/>
                </a:cxn>
                <a:cxn ang="0">
                  <a:pos x="168" y="102"/>
                </a:cxn>
                <a:cxn ang="0">
                  <a:pos x="67" y="156"/>
                </a:cxn>
                <a:cxn ang="0">
                  <a:pos x="39" y="210"/>
                </a:cxn>
                <a:cxn ang="0">
                  <a:pos x="29" y="220"/>
                </a:cxn>
                <a:cxn ang="0">
                  <a:pos x="15" y="220"/>
                </a:cxn>
                <a:cxn ang="0">
                  <a:pos x="5" y="215"/>
                </a:cxn>
                <a:cxn ang="0">
                  <a:pos x="0" y="205"/>
                </a:cxn>
                <a:cxn ang="0">
                  <a:pos x="15" y="156"/>
                </a:cxn>
                <a:cxn ang="0">
                  <a:pos x="82" y="68"/>
                </a:cxn>
                <a:cxn ang="0">
                  <a:pos x="178" y="9"/>
                </a:cxn>
              </a:cxnLst>
              <a:rect l="0" t="0" r="r" b="b"/>
              <a:pathLst>
                <a:path w="653" h="748">
                  <a:moveTo>
                    <a:pt x="240" y="0"/>
                  </a:moveTo>
                  <a:lnTo>
                    <a:pt x="293" y="9"/>
                  </a:lnTo>
                  <a:lnTo>
                    <a:pt x="341" y="39"/>
                  </a:lnTo>
                  <a:lnTo>
                    <a:pt x="380" y="73"/>
                  </a:lnTo>
                  <a:lnTo>
                    <a:pt x="408" y="122"/>
                  </a:lnTo>
                  <a:lnTo>
                    <a:pt x="428" y="176"/>
                  </a:lnTo>
                  <a:lnTo>
                    <a:pt x="447" y="225"/>
                  </a:lnTo>
                  <a:lnTo>
                    <a:pt x="456" y="274"/>
                  </a:lnTo>
                  <a:lnTo>
                    <a:pt x="461" y="318"/>
                  </a:lnTo>
                  <a:lnTo>
                    <a:pt x="466" y="347"/>
                  </a:lnTo>
                  <a:lnTo>
                    <a:pt x="466" y="347"/>
                  </a:lnTo>
                  <a:lnTo>
                    <a:pt x="495" y="274"/>
                  </a:lnTo>
                  <a:lnTo>
                    <a:pt x="524" y="205"/>
                  </a:lnTo>
                  <a:lnTo>
                    <a:pt x="557" y="137"/>
                  </a:lnTo>
                  <a:lnTo>
                    <a:pt x="581" y="83"/>
                  </a:lnTo>
                  <a:lnTo>
                    <a:pt x="605" y="39"/>
                  </a:lnTo>
                  <a:lnTo>
                    <a:pt x="615" y="14"/>
                  </a:lnTo>
                  <a:lnTo>
                    <a:pt x="624" y="14"/>
                  </a:lnTo>
                  <a:lnTo>
                    <a:pt x="629" y="9"/>
                  </a:lnTo>
                  <a:lnTo>
                    <a:pt x="634" y="9"/>
                  </a:lnTo>
                  <a:lnTo>
                    <a:pt x="634" y="9"/>
                  </a:lnTo>
                  <a:lnTo>
                    <a:pt x="639" y="9"/>
                  </a:lnTo>
                  <a:lnTo>
                    <a:pt x="644" y="14"/>
                  </a:lnTo>
                  <a:lnTo>
                    <a:pt x="648" y="19"/>
                  </a:lnTo>
                  <a:lnTo>
                    <a:pt x="653" y="24"/>
                  </a:lnTo>
                  <a:lnTo>
                    <a:pt x="648" y="34"/>
                  </a:lnTo>
                  <a:lnTo>
                    <a:pt x="648" y="39"/>
                  </a:lnTo>
                  <a:lnTo>
                    <a:pt x="610" y="107"/>
                  </a:lnTo>
                  <a:lnTo>
                    <a:pt x="586" y="156"/>
                  </a:lnTo>
                  <a:lnTo>
                    <a:pt x="567" y="200"/>
                  </a:lnTo>
                  <a:lnTo>
                    <a:pt x="552" y="230"/>
                  </a:lnTo>
                  <a:lnTo>
                    <a:pt x="538" y="264"/>
                  </a:lnTo>
                  <a:lnTo>
                    <a:pt x="519" y="308"/>
                  </a:lnTo>
                  <a:lnTo>
                    <a:pt x="500" y="362"/>
                  </a:lnTo>
                  <a:lnTo>
                    <a:pt x="485" y="411"/>
                  </a:lnTo>
                  <a:lnTo>
                    <a:pt x="471" y="450"/>
                  </a:lnTo>
                  <a:lnTo>
                    <a:pt x="461" y="479"/>
                  </a:lnTo>
                  <a:lnTo>
                    <a:pt x="452" y="562"/>
                  </a:lnTo>
                  <a:lnTo>
                    <a:pt x="432" y="636"/>
                  </a:lnTo>
                  <a:lnTo>
                    <a:pt x="418" y="690"/>
                  </a:lnTo>
                  <a:lnTo>
                    <a:pt x="413" y="714"/>
                  </a:lnTo>
                  <a:lnTo>
                    <a:pt x="404" y="729"/>
                  </a:lnTo>
                  <a:lnTo>
                    <a:pt x="399" y="738"/>
                  </a:lnTo>
                  <a:lnTo>
                    <a:pt x="394" y="743"/>
                  </a:lnTo>
                  <a:lnTo>
                    <a:pt x="389" y="748"/>
                  </a:lnTo>
                  <a:lnTo>
                    <a:pt x="384" y="748"/>
                  </a:lnTo>
                  <a:lnTo>
                    <a:pt x="380" y="748"/>
                  </a:lnTo>
                  <a:lnTo>
                    <a:pt x="370" y="748"/>
                  </a:lnTo>
                  <a:lnTo>
                    <a:pt x="365" y="738"/>
                  </a:lnTo>
                  <a:lnTo>
                    <a:pt x="360" y="734"/>
                  </a:lnTo>
                  <a:lnTo>
                    <a:pt x="360" y="724"/>
                  </a:lnTo>
                  <a:lnTo>
                    <a:pt x="365" y="690"/>
                  </a:lnTo>
                  <a:lnTo>
                    <a:pt x="375" y="645"/>
                  </a:lnTo>
                  <a:lnTo>
                    <a:pt x="389" y="592"/>
                  </a:lnTo>
                  <a:lnTo>
                    <a:pt x="404" y="533"/>
                  </a:lnTo>
                  <a:lnTo>
                    <a:pt x="423" y="474"/>
                  </a:lnTo>
                  <a:lnTo>
                    <a:pt x="423" y="460"/>
                  </a:lnTo>
                  <a:lnTo>
                    <a:pt x="428" y="435"/>
                  </a:lnTo>
                  <a:lnTo>
                    <a:pt x="428" y="391"/>
                  </a:lnTo>
                  <a:lnTo>
                    <a:pt x="428" y="347"/>
                  </a:lnTo>
                  <a:lnTo>
                    <a:pt x="423" y="298"/>
                  </a:lnTo>
                  <a:lnTo>
                    <a:pt x="413" y="244"/>
                  </a:lnTo>
                  <a:lnTo>
                    <a:pt x="394" y="200"/>
                  </a:lnTo>
                  <a:lnTo>
                    <a:pt x="370" y="156"/>
                  </a:lnTo>
                  <a:lnTo>
                    <a:pt x="332" y="122"/>
                  </a:lnTo>
                  <a:lnTo>
                    <a:pt x="283" y="102"/>
                  </a:lnTo>
                  <a:lnTo>
                    <a:pt x="221" y="93"/>
                  </a:lnTo>
                  <a:lnTo>
                    <a:pt x="168" y="102"/>
                  </a:lnTo>
                  <a:lnTo>
                    <a:pt x="115" y="122"/>
                  </a:lnTo>
                  <a:lnTo>
                    <a:pt x="67" y="156"/>
                  </a:lnTo>
                  <a:lnTo>
                    <a:pt x="39" y="200"/>
                  </a:lnTo>
                  <a:lnTo>
                    <a:pt x="39" y="210"/>
                  </a:lnTo>
                  <a:lnTo>
                    <a:pt x="34" y="215"/>
                  </a:lnTo>
                  <a:lnTo>
                    <a:pt x="29" y="220"/>
                  </a:lnTo>
                  <a:lnTo>
                    <a:pt x="19" y="220"/>
                  </a:lnTo>
                  <a:lnTo>
                    <a:pt x="15" y="220"/>
                  </a:lnTo>
                  <a:lnTo>
                    <a:pt x="10" y="220"/>
                  </a:lnTo>
                  <a:lnTo>
                    <a:pt x="5" y="215"/>
                  </a:lnTo>
                  <a:lnTo>
                    <a:pt x="0" y="215"/>
                  </a:lnTo>
                  <a:lnTo>
                    <a:pt x="0" y="205"/>
                  </a:lnTo>
                  <a:lnTo>
                    <a:pt x="5" y="190"/>
                  </a:lnTo>
                  <a:lnTo>
                    <a:pt x="15" y="156"/>
                  </a:lnTo>
                  <a:lnTo>
                    <a:pt x="43" y="112"/>
                  </a:lnTo>
                  <a:lnTo>
                    <a:pt x="82" y="68"/>
                  </a:lnTo>
                  <a:lnTo>
                    <a:pt x="125" y="39"/>
                  </a:lnTo>
                  <a:lnTo>
                    <a:pt x="178" y="9"/>
                  </a:lnTo>
                  <a:lnTo>
                    <a:pt x="2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15" name="Freeform 199"/>
            <p:cNvSpPr>
              <a:spLocks/>
            </p:cNvSpPr>
            <p:nvPr/>
          </p:nvSpPr>
          <p:spPr bwMode="auto">
            <a:xfrm>
              <a:off x="2055" y="4390"/>
              <a:ext cx="394" cy="528"/>
            </a:xfrm>
            <a:custGeom>
              <a:avLst/>
              <a:gdLst/>
              <a:ahLst/>
              <a:cxnLst>
                <a:cxn ang="0">
                  <a:pos x="250" y="5"/>
                </a:cxn>
                <a:cxn ang="0">
                  <a:pos x="351" y="58"/>
                </a:cxn>
                <a:cxn ang="0">
                  <a:pos x="394" y="156"/>
                </a:cxn>
                <a:cxn ang="0">
                  <a:pos x="365" y="244"/>
                </a:cxn>
                <a:cxn ang="0">
                  <a:pos x="298" y="308"/>
                </a:cxn>
                <a:cxn ang="0">
                  <a:pos x="178" y="391"/>
                </a:cxn>
                <a:cxn ang="0">
                  <a:pos x="250" y="455"/>
                </a:cxn>
                <a:cxn ang="0">
                  <a:pos x="298" y="455"/>
                </a:cxn>
                <a:cxn ang="0">
                  <a:pos x="336" y="450"/>
                </a:cxn>
                <a:cxn ang="0">
                  <a:pos x="346" y="430"/>
                </a:cxn>
                <a:cxn ang="0">
                  <a:pos x="355" y="401"/>
                </a:cxn>
                <a:cxn ang="0">
                  <a:pos x="355" y="376"/>
                </a:cxn>
                <a:cxn ang="0">
                  <a:pos x="365" y="528"/>
                </a:cxn>
                <a:cxn ang="0">
                  <a:pos x="0" y="509"/>
                </a:cxn>
                <a:cxn ang="0">
                  <a:pos x="5" y="499"/>
                </a:cxn>
                <a:cxn ang="0">
                  <a:pos x="202" y="328"/>
                </a:cxn>
                <a:cxn ang="0">
                  <a:pos x="279" y="249"/>
                </a:cxn>
                <a:cxn ang="0">
                  <a:pos x="307" y="156"/>
                </a:cxn>
                <a:cxn ang="0">
                  <a:pos x="264" y="63"/>
                </a:cxn>
                <a:cxn ang="0">
                  <a:pos x="168" y="34"/>
                </a:cxn>
                <a:cxn ang="0">
                  <a:pos x="77" y="63"/>
                </a:cxn>
                <a:cxn ang="0">
                  <a:pos x="62" y="98"/>
                </a:cxn>
                <a:cxn ang="0">
                  <a:pos x="82" y="112"/>
                </a:cxn>
                <a:cxn ang="0">
                  <a:pos x="91" y="142"/>
                </a:cxn>
                <a:cxn ang="0">
                  <a:pos x="86" y="166"/>
                </a:cxn>
                <a:cxn ang="0">
                  <a:pos x="67" y="181"/>
                </a:cxn>
                <a:cxn ang="0">
                  <a:pos x="48" y="186"/>
                </a:cxn>
                <a:cxn ang="0">
                  <a:pos x="34" y="186"/>
                </a:cxn>
                <a:cxn ang="0">
                  <a:pos x="14" y="176"/>
                </a:cxn>
                <a:cxn ang="0">
                  <a:pos x="5" y="156"/>
                </a:cxn>
                <a:cxn ang="0">
                  <a:pos x="14" y="83"/>
                </a:cxn>
                <a:cxn ang="0">
                  <a:pos x="110" y="10"/>
                </a:cxn>
              </a:cxnLst>
              <a:rect l="0" t="0" r="r" b="b"/>
              <a:pathLst>
                <a:path w="394" h="528">
                  <a:moveTo>
                    <a:pt x="182" y="0"/>
                  </a:moveTo>
                  <a:lnTo>
                    <a:pt x="250" y="5"/>
                  </a:lnTo>
                  <a:lnTo>
                    <a:pt x="307" y="24"/>
                  </a:lnTo>
                  <a:lnTo>
                    <a:pt x="351" y="58"/>
                  </a:lnTo>
                  <a:lnTo>
                    <a:pt x="379" y="102"/>
                  </a:lnTo>
                  <a:lnTo>
                    <a:pt x="394" y="156"/>
                  </a:lnTo>
                  <a:lnTo>
                    <a:pt x="384" y="205"/>
                  </a:lnTo>
                  <a:lnTo>
                    <a:pt x="365" y="244"/>
                  </a:lnTo>
                  <a:lnTo>
                    <a:pt x="331" y="279"/>
                  </a:lnTo>
                  <a:lnTo>
                    <a:pt x="298" y="308"/>
                  </a:lnTo>
                  <a:lnTo>
                    <a:pt x="254" y="337"/>
                  </a:lnTo>
                  <a:lnTo>
                    <a:pt x="178" y="391"/>
                  </a:lnTo>
                  <a:lnTo>
                    <a:pt x="96" y="455"/>
                  </a:lnTo>
                  <a:lnTo>
                    <a:pt x="250" y="455"/>
                  </a:lnTo>
                  <a:lnTo>
                    <a:pt x="269" y="455"/>
                  </a:lnTo>
                  <a:lnTo>
                    <a:pt x="298" y="455"/>
                  </a:lnTo>
                  <a:lnTo>
                    <a:pt x="322" y="450"/>
                  </a:lnTo>
                  <a:lnTo>
                    <a:pt x="336" y="450"/>
                  </a:lnTo>
                  <a:lnTo>
                    <a:pt x="341" y="440"/>
                  </a:lnTo>
                  <a:lnTo>
                    <a:pt x="346" y="430"/>
                  </a:lnTo>
                  <a:lnTo>
                    <a:pt x="351" y="416"/>
                  </a:lnTo>
                  <a:lnTo>
                    <a:pt x="355" y="401"/>
                  </a:lnTo>
                  <a:lnTo>
                    <a:pt x="355" y="386"/>
                  </a:lnTo>
                  <a:lnTo>
                    <a:pt x="355" y="376"/>
                  </a:lnTo>
                  <a:lnTo>
                    <a:pt x="394" y="376"/>
                  </a:lnTo>
                  <a:lnTo>
                    <a:pt x="365" y="528"/>
                  </a:lnTo>
                  <a:lnTo>
                    <a:pt x="0" y="528"/>
                  </a:lnTo>
                  <a:lnTo>
                    <a:pt x="0" y="509"/>
                  </a:lnTo>
                  <a:lnTo>
                    <a:pt x="0" y="499"/>
                  </a:lnTo>
                  <a:lnTo>
                    <a:pt x="5" y="499"/>
                  </a:lnTo>
                  <a:lnTo>
                    <a:pt x="10" y="494"/>
                  </a:lnTo>
                  <a:lnTo>
                    <a:pt x="202" y="328"/>
                  </a:lnTo>
                  <a:lnTo>
                    <a:pt x="245" y="288"/>
                  </a:lnTo>
                  <a:lnTo>
                    <a:pt x="279" y="249"/>
                  </a:lnTo>
                  <a:lnTo>
                    <a:pt x="298" y="205"/>
                  </a:lnTo>
                  <a:lnTo>
                    <a:pt x="307" y="156"/>
                  </a:lnTo>
                  <a:lnTo>
                    <a:pt x="298" y="102"/>
                  </a:lnTo>
                  <a:lnTo>
                    <a:pt x="264" y="63"/>
                  </a:lnTo>
                  <a:lnTo>
                    <a:pt x="221" y="39"/>
                  </a:lnTo>
                  <a:lnTo>
                    <a:pt x="168" y="34"/>
                  </a:lnTo>
                  <a:lnTo>
                    <a:pt x="115" y="39"/>
                  </a:lnTo>
                  <a:lnTo>
                    <a:pt x="77" y="63"/>
                  </a:lnTo>
                  <a:lnTo>
                    <a:pt x="48" y="93"/>
                  </a:lnTo>
                  <a:lnTo>
                    <a:pt x="62" y="98"/>
                  </a:lnTo>
                  <a:lnTo>
                    <a:pt x="72" y="102"/>
                  </a:lnTo>
                  <a:lnTo>
                    <a:pt x="82" y="112"/>
                  </a:lnTo>
                  <a:lnTo>
                    <a:pt x="91" y="122"/>
                  </a:lnTo>
                  <a:lnTo>
                    <a:pt x="91" y="142"/>
                  </a:lnTo>
                  <a:lnTo>
                    <a:pt x="91" y="156"/>
                  </a:lnTo>
                  <a:lnTo>
                    <a:pt x="86" y="166"/>
                  </a:lnTo>
                  <a:lnTo>
                    <a:pt x="77" y="176"/>
                  </a:lnTo>
                  <a:lnTo>
                    <a:pt x="67" y="181"/>
                  </a:lnTo>
                  <a:lnTo>
                    <a:pt x="58" y="186"/>
                  </a:lnTo>
                  <a:lnTo>
                    <a:pt x="48" y="186"/>
                  </a:lnTo>
                  <a:lnTo>
                    <a:pt x="38" y="186"/>
                  </a:lnTo>
                  <a:lnTo>
                    <a:pt x="34" y="186"/>
                  </a:lnTo>
                  <a:lnTo>
                    <a:pt x="24" y="181"/>
                  </a:lnTo>
                  <a:lnTo>
                    <a:pt x="14" y="176"/>
                  </a:lnTo>
                  <a:lnTo>
                    <a:pt x="10" y="166"/>
                  </a:lnTo>
                  <a:lnTo>
                    <a:pt x="5" y="156"/>
                  </a:lnTo>
                  <a:lnTo>
                    <a:pt x="0" y="142"/>
                  </a:lnTo>
                  <a:lnTo>
                    <a:pt x="14" y="83"/>
                  </a:lnTo>
                  <a:lnTo>
                    <a:pt x="53" y="39"/>
                  </a:lnTo>
                  <a:lnTo>
                    <a:pt x="110" y="10"/>
                  </a:lnTo>
                  <a:lnTo>
                    <a:pt x="1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16" name="Freeform 200"/>
            <p:cNvSpPr>
              <a:spLocks/>
            </p:cNvSpPr>
            <p:nvPr/>
          </p:nvSpPr>
          <p:spPr bwMode="auto">
            <a:xfrm>
              <a:off x="7154" y="4077"/>
              <a:ext cx="168" cy="171"/>
            </a:xfrm>
            <a:custGeom>
              <a:avLst/>
              <a:gdLst/>
              <a:ahLst/>
              <a:cxnLst>
                <a:cxn ang="0">
                  <a:pos x="87" y="0"/>
                </a:cxn>
                <a:cxn ang="0">
                  <a:pos x="125" y="9"/>
                </a:cxn>
                <a:cxn ang="0">
                  <a:pos x="154" y="44"/>
                </a:cxn>
                <a:cxn ang="0">
                  <a:pos x="168" y="83"/>
                </a:cxn>
                <a:cxn ang="0">
                  <a:pos x="154" y="127"/>
                </a:cxn>
                <a:cxn ang="0">
                  <a:pos x="125" y="161"/>
                </a:cxn>
                <a:cxn ang="0">
                  <a:pos x="87" y="171"/>
                </a:cxn>
                <a:cxn ang="0">
                  <a:pos x="43" y="161"/>
                </a:cxn>
                <a:cxn ang="0">
                  <a:pos x="10" y="127"/>
                </a:cxn>
                <a:cxn ang="0">
                  <a:pos x="0" y="83"/>
                </a:cxn>
                <a:cxn ang="0">
                  <a:pos x="10" y="44"/>
                </a:cxn>
                <a:cxn ang="0">
                  <a:pos x="43" y="9"/>
                </a:cxn>
                <a:cxn ang="0">
                  <a:pos x="87" y="0"/>
                </a:cxn>
              </a:cxnLst>
              <a:rect l="0" t="0" r="r" b="b"/>
              <a:pathLst>
                <a:path w="168" h="171">
                  <a:moveTo>
                    <a:pt x="87" y="0"/>
                  </a:moveTo>
                  <a:lnTo>
                    <a:pt x="125" y="9"/>
                  </a:lnTo>
                  <a:lnTo>
                    <a:pt x="154" y="44"/>
                  </a:lnTo>
                  <a:lnTo>
                    <a:pt x="168" y="83"/>
                  </a:lnTo>
                  <a:lnTo>
                    <a:pt x="154" y="127"/>
                  </a:lnTo>
                  <a:lnTo>
                    <a:pt x="125" y="161"/>
                  </a:lnTo>
                  <a:lnTo>
                    <a:pt x="87" y="171"/>
                  </a:lnTo>
                  <a:lnTo>
                    <a:pt x="43" y="161"/>
                  </a:lnTo>
                  <a:lnTo>
                    <a:pt x="10" y="127"/>
                  </a:lnTo>
                  <a:lnTo>
                    <a:pt x="0" y="83"/>
                  </a:lnTo>
                  <a:lnTo>
                    <a:pt x="10" y="44"/>
                  </a:lnTo>
                  <a:lnTo>
                    <a:pt x="43" y="9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17" name="Freeform 201"/>
            <p:cNvSpPr>
              <a:spLocks/>
            </p:cNvSpPr>
            <p:nvPr/>
          </p:nvSpPr>
          <p:spPr bwMode="auto">
            <a:xfrm>
              <a:off x="7865" y="4077"/>
              <a:ext cx="168" cy="171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25" y="9"/>
                </a:cxn>
                <a:cxn ang="0">
                  <a:pos x="153" y="44"/>
                </a:cxn>
                <a:cxn ang="0">
                  <a:pos x="168" y="83"/>
                </a:cxn>
                <a:cxn ang="0">
                  <a:pos x="153" y="127"/>
                </a:cxn>
                <a:cxn ang="0">
                  <a:pos x="125" y="161"/>
                </a:cxn>
                <a:cxn ang="0">
                  <a:pos x="86" y="171"/>
                </a:cxn>
                <a:cxn ang="0">
                  <a:pos x="43" y="161"/>
                </a:cxn>
                <a:cxn ang="0">
                  <a:pos x="9" y="127"/>
                </a:cxn>
                <a:cxn ang="0">
                  <a:pos x="0" y="83"/>
                </a:cxn>
                <a:cxn ang="0">
                  <a:pos x="9" y="44"/>
                </a:cxn>
                <a:cxn ang="0">
                  <a:pos x="43" y="9"/>
                </a:cxn>
                <a:cxn ang="0">
                  <a:pos x="86" y="0"/>
                </a:cxn>
              </a:cxnLst>
              <a:rect l="0" t="0" r="r" b="b"/>
              <a:pathLst>
                <a:path w="168" h="171">
                  <a:moveTo>
                    <a:pt x="86" y="0"/>
                  </a:moveTo>
                  <a:lnTo>
                    <a:pt x="125" y="9"/>
                  </a:lnTo>
                  <a:lnTo>
                    <a:pt x="153" y="44"/>
                  </a:lnTo>
                  <a:lnTo>
                    <a:pt x="168" y="83"/>
                  </a:lnTo>
                  <a:lnTo>
                    <a:pt x="153" y="127"/>
                  </a:lnTo>
                  <a:lnTo>
                    <a:pt x="125" y="161"/>
                  </a:lnTo>
                  <a:lnTo>
                    <a:pt x="86" y="171"/>
                  </a:lnTo>
                  <a:lnTo>
                    <a:pt x="43" y="161"/>
                  </a:lnTo>
                  <a:lnTo>
                    <a:pt x="9" y="127"/>
                  </a:lnTo>
                  <a:lnTo>
                    <a:pt x="0" y="83"/>
                  </a:lnTo>
                  <a:lnTo>
                    <a:pt x="9" y="44"/>
                  </a:lnTo>
                  <a:lnTo>
                    <a:pt x="43" y="9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18" name="Freeform 202"/>
            <p:cNvSpPr>
              <a:spLocks/>
            </p:cNvSpPr>
            <p:nvPr/>
          </p:nvSpPr>
          <p:spPr bwMode="auto">
            <a:xfrm>
              <a:off x="8575" y="4077"/>
              <a:ext cx="168" cy="171"/>
            </a:xfrm>
            <a:custGeom>
              <a:avLst/>
              <a:gdLst/>
              <a:ahLst/>
              <a:cxnLst>
                <a:cxn ang="0">
                  <a:pos x="82" y="0"/>
                </a:cxn>
                <a:cxn ang="0">
                  <a:pos x="125" y="9"/>
                </a:cxn>
                <a:cxn ang="0">
                  <a:pos x="154" y="44"/>
                </a:cxn>
                <a:cxn ang="0">
                  <a:pos x="168" y="83"/>
                </a:cxn>
                <a:cxn ang="0">
                  <a:pos x="154" y="127"/>
                </a:cxn>
                <a:cxn ang="0">
                  <a:pos x="125" y="161"/>
                </a:cxn>
                <a:cxn ang="0">
                  <a:pos x="82" y="171"/>
                </a:cxn>
                <a:cxn ang="0">
                  <a:pos x="44" y="161"/>
                </a:cxn>
                <a:cxn ang="0">
                  <a:pos x="10" y="127"/>
                </a:cxn>
                <a:cxn ang="0">
                  <a:pos x="0" y="83"/>
                </a:cxn>
                <a:cxn ang="0">
                  <a:pos x="10" y="44"/>
                </a:cxn>
                <a:cxn ang="0">
                  <a:pos x="44" y="9"/>
                </a:cxn>
                <a:cxn ang="0">
                  <a:pos x="82" y="0"/>
                </a:cxn>
              </a:cxnLst>
              <a:rect l="0" t="0" r="r" b="b"/>
              <a:pathLst>
                <a:path w="168" h="171">
                  <a:moveTo>
                    <a:pt x="82" y="0"/>
                  </a:moveTo>
                  <a:lnTo>
                    <a:pt x="125" y="9"/>
                  </a:lnTo>
                  <a:lnTo>
                    <a:pt x="154" y="44"/>
                  </a:lnTo>
                  <a:lnTo>
                    <a:pt x="168" y="83"/>
                  </a:lnTo>
                  <a:lnTo>
                    <a:pt x="154" y="127"/>
                  </a:lnTo>
                  <a:lnTo>
                    <a:pt x="125" y="161"/>
                  </a:lnTo>
                  <a:lnTo>
                    <a:pt x="82" y="171"/>
                  </a:lnTo>
                  <a:lnTo>
                    <a:pt x="44" y="161"/>
                  </a:lnTo>
                  <a:lnTo>
                    <a:pt x="10" y="127"/>
                  </a:lnTo>
                  <a:lnTo>
                    <a:pt x="0" y="83"/>
                  </a:lnTo>
                  <a:lnTo>
                    <a:pt x="10" y="44"/>
                  </a:lnTo>
                  <a:lnTo>
                    <a:pt x="44" y="9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19" name="Freeform 203"/>
            <p:cNvSpPr>
              <a:spLocks/>
            </p:cNvSpPr>
            <p:nvPr/>
          </p:nvSpPr>
          <p:spPr bwMode="auto">
            <a:xfrm>
              <a:off x="9209" y="3460"/>
              <a:ext cx="1354" cy="1106"/>
            </a:xfrm>
            <a:custGeom>
              <a:avLst/>
              <a:gdLst/>
              <a:ahLst/>
              <a:cxnLst>
                <a:cxn ang="0">
                  <a:pos x="394" y="5"/>
                </a:cxn>
                <a:cxn ang="0">
                  <a:pos x="543" y="5"/>
                </a:cxn>
                <a:cxn ang="0">
                  <a:pos x="696" y="0"/>
                </a:cxn>
                <a:cxn ang="0">
                  <a:pos x="720" y="10"/>
                </a:cxn>
                <a:cxn ang="0">
                  <a:pos x="716" y="39"/>
                </a:cxn>
                <a:cxn ang="0">
                  <a:pos x="687" y="49"/>
                </a:cxn>
                <a:cxn ang="0">
                  <a:pos x="576" y="59"/>
                </a:cxn>
                <a:cxn ang="0">
                  <a:pos x="533" y="127"/>
                </a:cxn>
                <a:cxn ang="0">
                  <a:pos x="1033" y="157"/>
                </a:cxn>
                <a:cxn ang="0">
                  <a:pos x="1066" y="122"/>
                </a:cxn>
                <a:cxn ang="0">
                  <a:pos x="1085" y="83"/>
                </a:cxn>
                <a:cxn ang="0">
                  <a:pos x="1066" y="59"/>
                </a:cxn>
                <a:cxn ang="0">
                  <a:pos x="1028" y="49"/>
                </a:cxn>
                <a:cxn ang="0">
                  <a:pos x="1018" y="29"/>
                </a:cxn>
                <a:cxn ang="0">
                  <a:pos x="1028" y="5"/>
                </a:cxn>
                <a:cxn ang="0">
                  <a:pos x="1047" y="0"/>
                </a:cxn>
                <a:cxn ang="0">
                  <a:pos x="1282" y="5"/>
                </a:cxn>
                <a:cxn ang="0">
                  <a:pos x="1349" y="5"/>
                </a:cxn>
                <a:cxn ang="0">
                  <a:pos x="1354" y="34"/>
                </a:cxn>
                <a:cxn ang="0">
                  <a:pos x="1335" y="49"/>
                </a:cxn>
                <a:cxn ang="0">
                  <a:pos x="1273" y="59"/>
                </a:cxn>
                <a:cxn ang="0">
                  <a:pos x="1133" y="127"/>
                </a:cxn>
                <a:cxn ang="0">
                  <a:pos x="778" y="401"/>
                </a:cxn>
                <a:cxn ang="0">
                  <a:pos x="749" y="421"/>
                </a:cxn>
                <a:cxn ang="0">
                  <a:pos x="744" y="436"/>
                </a:cxn>
                <a:cxn ang="0">
                  <a:pos x="749" y="450"/>
                </a:cxn>
                <a:cxn ang="0">
                  <a:pos x="1013" y="1042"/>
                </a:cxn>
                <a:cxn ang="0">
                  <a:pos x="1095" y="1057"/>
                </a:cxn>
                <a:cxn ang="0">
                  <a:pos x="1114" y="1067"/>
                </a:cxn>
                <a:cxn ang="0">
                  <a:pos x="1109" y="1096"/>
                </a:cxn>
                <a:cxn ang="0">
                  <a:pos x="1095" y="1106"/>
                </a:cxn>
                <a:cxn ang="0">
                  <a:pos x="980" y="1101"/>
                </a:cxn>
                <a:cxn ang="0">
                  <a:pos x="740" y="1106"/>
                </a:cxn>
                <a:cxn ang="0">
                  <a:pos x="720" y="1101"/>
                </a:cxn>
                <a:cxn ang="0">
                  <a:pos x="716" y="1077"/>
                </a:cxn>
                <a:cxn ang="0">
                  <a:pos x="735" y="1057"/>
                </a:cxn>
                <a:cxn ang="0">
                  <a:pos x="764" y="1057"/>
                </a:cxn>
                <a:cxn ang="0">
                  <a:pos x="826" y="1032"/>
                </a:cxn>
                <a:cxn ang="0">
                  <a:pos x="831" y="998"/>
                </a:cxn>
                <a:cxn ang="0">
                  <a:pos x="821" y="969"/>
                </a:cxn>
                <a:cxn ang="0">
                  <a:pos x="389" y="700"/>
                </a:cxn>
                <a:cxn ang="0">
                  <a:pos x="322" y="988"/>
                </a:cxn>
                <a:cxn ang="0">
                  <a:pos x="312" y="1028"/>
                </a:cxn>
                <a:cxn ang="0">
                  <a:pos x="375" y="1057"/>
                </a:cxn>
                <a:cxn ang="0">
                  <a:pos x="447" y="1057"/>
                </a:cxn>
                <a:cxn ang="0">
                  <a:pos x="461" y="1072"/>
                </a:cxn>
                <a:cxn ang="0">
                  <a:pos x="452" y="1101"/>
                </a:cxn>
                <a:cxn ang="0">
                  <a:pos x="432" y="1106"/>
                </a:cxn>
                <a:cxn ang="0">
                  <a:pos x="183" y="1101"/>
                </a:cxn>
                <a:cxn ang="0">
                  <a:pos x="24" y="1106"/>
                </a:cxn>
                <a:cxn ang="0">
                  <a:pos x="5" y="1101"/>
                </a:cxn>
                <a:cxn ang="0">
                  <a:pos x="0" y="1072"/>
                </a:cxn>
                <a:cxn ang="0">
                  <a:pos x="19" y="1057"/>
                </a:cxn>
                <a:cxn ang="0">
                  <a:pos x="106" y="1052"/>
                </a:cxn>
                <a:cxn ang="0">
                  <a:pos x="178" y="1013"/>
                </a:cxn>
                <a:cxn ang="0">
                  <a:pos x="404" y="98"/>
                </a:cxn>
                <a:cxn ang="0">
                  <a:pos x="408" y="78"/>
                </a:cxn>
                <a:cxn ang="0">
                  <a:pos x="389" y="59"/>
                </a:cxn>
                <a:cxn ang="0">
                  <a:pos x="327" y="49"/>
                </a:cxn>
                <a:cxn ang="0">
                  <a:pos x="274" y="49"/>
                </a:cxn>
                <a:cxn ang="0">
                  <a:pos x="259" y="29"/>
                </a:cxn>
                <a:cxn ang="0">
                  <a:pos x="269" y="5"/>
                </a:cxn>
                <a:cxn ang="0">
                  <a:pos x="288" y="0"/>
                </a:cxn>
              </a:cxnLst>
              <a:rect l="0" t="0" r="r" b="b"/>
              <a:pathLst>
                <a:path w="1354" h="1106">
                  <a:moveTo>
                    <a:pt x="288" y="0"/>
                  </a:moveTo>
                  <a:lnTo>
                    <a:pt x="336" y="0"/>
                  </a:lnTo>
                  <a:lnTo>
                    <a:pt x="394" y="5"/>
                  </a:lnTo>
                  <a:lnTo>
                    <a:pt x="452" y="5"/>
                  </a:lnTo>
                  <a:lnTo>
                    <a:pt x="495" y="5"/>
                  </a:lnTo>
                  <a:lnTo>
                    <a:pt x="543" y="5"/>
                  </a:lnTo>
                  <a:lnTo>
                    <a:pt x="600" y="5"/>
                  </a:lnTo>
                  <a:lnTo>
                    <a:pt x="653" y="0"/>
                  </a:lnTo>
                  <a:lnTo>
                    <a:pt x="696" y="0"/>
                  </a:lnTo>
                  <a:lnTo>
                    <a:pt x="706" y="0"/>
                  </a:lnTo>
                  <a:lnTo>
                    <a:pt x="716" y="5"/>
                  </a:lnTo>
                  <a:lnTo>
                    <a:pt x="720" y="10"/>
                  </a:lnTo>
                  <a:lnTo>
                    <a:pt x="720" y="20"/>
                  </a:lnTo>
                  <a:lnTo>
                    <a:pt x="720" y="34"/>
                  </a:lnTo>
                  <a:lnTo>
                    <a:pt x="716" y="39"/>
                  </a:lnTo>
                  <a:lnTo>
                    <a:pt x="711" y="44"/>
                  </a:lnTo>
                  <a:lnTo>
                    <a:pt x="701" y="49"/>
                  </a:lnTo>
                  <a:lnTo>
                    <a:pt x="687" y="49"/>
                  </a:lnTo>
                  <a:lnTo>
                    <a:pt x="668" y="49"/>
                  </a:lnTo>
                  <a:lnTo>
                    <a:pt x="610" y="54"/>
                  </a:lnTo>
                  <a:lnTo>
                    <a:pt x="576" y="59"/>
                  </a:lnTo>
                  <a:lnTo>
                    <a:pt x="552" y="74"/>
                  </a:lnTo>
                  <a:lnTo>
                    <a:pt x="543" y="98"/>
                  </a:lnTo>
                  <a:lnTo>
                    <a:pt x="533" y="127"/>
                  </a:lnTo>
                  <a:lnTo>
                    <a:pt x="404" y="646"/>
                  </a:lnTo>
                  <a:lnTo>
                    <a:pt x="1028" y="162"/>
                  </a:lnTo>
                  <a:lnTo>
                    <a:pt x="1033" y="157"/>
                  </a:lnTo>
                  <a:lnTo>
                    <a:pt x="1042" y="147"/>
                  </a:lnTo>
                  <a:lnTo>
                    <a:pt x="1052" y="137"/>
                  </a:lnTo>
                  <a:lnTo>
                    <a:pt x="1066" y="122"/>
                  </a:lnTo>
                  <a:lnTo>
                    <a:pt x="1076" y="113"/>
                  </a:lnTo>
                  <a:lnTo>
                    <a:pt x="1081" y="98"/>
                  </a:lnTo>
                  <a:lnTo>
                    <a:pt x="1085" y="83"/>
                  </a:lnTo>
                  <a:lnTo>
                    <a:pt x="1081" y="74"/>
                  </a:lnTo>
                  <a:lnTo>
                    <a:pt x="1076" y="64"/>
                  </a:lnTo>
                  <a:lnTo>
                    <a:pt x="1066" y="59"/>
                  </a:lnTo>
                  <a:lnTo>
                    <a:pt x="1057" y="54"/>
                  </a:lnTo>
                  <a:lnTo>
                    <a:pt x="1037" y="49"/>
                  </a:lnTo>
                  <a:lnTo>
                    <a:pt x="1028" y="49"/>
                  </a:lnTo>
                  <a:lnTo>
                    <a:pt x="1023" y="44"/>
                  </a:lnTo>
                  <a:lnTo>
                    <a:pt x="1018" y="39"/>
                  </a:lnTo>
                  <a:lnTo>
                    <a:pt x="1018" y="29"/>
                  </a:lnTo>
                  <a:lnTo>
                    <a:pt x="1018" y="20"/>
                  </a:lnTo>
                  <a:lnTo>
                    <a:pt x="1023" y="10"/>
                  </a:lnTo>
                  <a:lnTo>
                    <a:pt x="1028" y="5"/>
                  </a:lnTo>
                  <a:lnTo>
                    <a:pt x="1033" y="0"/>
                  </a:lnTo>
                  <a:lnTo>
                    <a:pt x="1042" y="0"/>
                  </a:lnTo>
                  <a:lnTo>
                    <a:pt x="1047" y="0"/>
                  </a:lnTo>
                  <a:lnTo>
                    <a:pt x="1133" y="5"/>
                  </a:lnTo>
                  <a:lnTo>
                    <a:pt x="1225" y="5"/>
                  </a:lnTo>
                  <a:lnTo>
                    <a:pt x="1282" y="5"/>
                  </a:lnTo>
                  <a:lnTo>
                    <a:pt x="1335" y="0"/>
                  </a:lnTo>
                  <a:lnTo>
                    <a:pt x="1345" y="5"/>
                  </a:lnTo>
                  <a:lnTo>
                    <a:pt x="1349" y="5"/>
                  </a:lnTo>
                  <a:lnTo>
                    <a:pt x="1354" y="15"/>
                  </a:lnTo>
                  <a:lnTo>
                    <a:pt x="1354" y="20"/>
                  </a:lnTo>
                  <a:lnTo>
                    <a:pt x="1354" y="34"/>
                  </a:lnTo>
                  <a:lnTo>
                    <a:pt x="1349" y="44"/>
                  </a:lnTo>
                  <a:lnTo>
                    <a:pt x="1340" y="49"/>
                  </a:lnTo>
                  <a:lnTo>
                    <a:pt x="1335" y="49"/>
                  </a:lnTo>
                  <a:lnTo>
                    <a:pt x="1325" y="49"/>
                  </a:lnTo>
                  <a:lnTo>
                    <a:pt x="1301" y="54"/>
                  </a:lnTo>
                  <a:lnTo>
                    <a:pt x="1273" y="59"/>
                  </a:lnTo>
                  <a:lnTo>
                    <a:pt x="1234" y="74"/>
                  </a:lnTo>
                  <a:lnTo>
                    <a:pt x="1191" y="93"/>
                  </a:lnTo>
                  <a:lnTo>
                    <a:pt x="1133" y="127"/>
                  </a:lnTo>
                  <a:lnTo>
                    <a:pt x="1066" y="176"/>
                  </a:lnTo>
                  <a:lnTo>
                    <a:pt x="788" y="392"/>
                  </a:lnTo>
                  <a:lnTo>
                    <a:pt x="778" y="401"/>
                  </a:lnTo>
                  <a:lnTo>
                    <a:pt x="768" y="406"/>
                  </a:lnTo>
                  <a:lnTo>
                    <a:pt x="759" y="416"/>
                  </a:lnTo>
                  <a:lnTo>
                    <a:pt x="749" y="421"/>
                  </a:lnTo>
                  <a:lnTo>
                    <a:pt x="744" y="426"/>
                  </a:lnTo>
                  <a:lnTo>
                    <a:pt x="740" y="431"/>
                  </a:lnTo>
                  <a:lnTo>
                    <a:pt x="744" y="436"/>
                  </a:lnTo>
                  <a:lnTo>
                    <a:pt x="744" y="445"/>
                  </a:lnTo>
                  <a:lnTo>
                    <a:pt x="749" y="450"/>
                  </a:lnTo>
                  <a:lnTo>
                    <a:pt x="749" y="450"/>
                  </a:lnTo>
                  <a:lnTo>
                    <a:pt x="975" y="984"/>
                  </a:lnTo>
                  <a:lnTo>
                    <a:pt x="994" y="1018"/>
                  </a:lnTo>
                  <a:lnTo>
                    <a:pt x="1013" y="1042"/>
                  </a:lnTo>
                  <a:lnTo>
                    <a:pt x="1042" y="1052"/>
                  </a:lnTo>
                  <a:lnTo>
                    <a:pt x="1085" y="1057"/>
                  </a:lnTo>
                  <a:lnTo>
                    <a:pt x="1095" y="1057"/>
                  </a:lnTo>
                  <a:lnTo>
                    <a:pt x="1100" y="1057"/>
                  </a:lnTo>
                  <a:lnTo>
                    <a:pt x="1109" y="1062"/>
                  </a:lnTo>
                  <a:lnTo>
                    <a:pt x="1114" y="1067"/>
                  </a:lnTo>
                  <a:lnTo>
                    <a:pt x="1114" y="1072"/>
                  </a:lnTo>
                  <a:lnTo>
                    <a:pt x="1114" y="1086"/>
                  </a:lnTo>
                  <a:lnTo>
                    <a:pt x="1109" y="1096"/>
                  </a:lnTo>
                  <a:lnTo>
                    <a:pt x="1105" y="1101"/>
                  </a:lnTo>
                  <a:lnTo>
                    <a:pt x="1100" y="1106"/>
                  </a:lnTo>
                  <a:lnTo>
                    <a:pt x="1095" y="1106"/>
                  </a:lnTo>
                  <a:lnTo>
                    <a:pt x="1090" y="1106"/>
                  </a:lnTo>
                  <a:lnTo>
                    <a:pt x="1042" y="1106"/>
                  </a:lnTo>
                  <a:lnTo>
                    <a:pt x="980" y="1101"/>
                  </a:lnTo>
                  <a:lnTo>
                    <a:pt x="932" y="1101"/>
                  </a:lnTo>
                  <a:lnTo>
                    <a:pt x="836" y="1106"/>
                  </a:lnTo>
                  <a:lnTo>
                    <a:pt x="740" y="1106"/>
                  </a:lnTo>
                  <a:lnTo>
                    <a:pt x="735" y="1106"/>
                  </a:lnTo>
                  <a:lnTo>
                    <a:pt x="730" y="1106"/>
                  </a:lnTo>
                  <a:lnTo>
                    <a:pt x="720" y="1101"/>
                  </a:lnTo>
                  <a:lnTo>
                    <a:pt x="716" y="1096"/>
                  </a:lnTo>
                  <a:lnTo>
                    <a:pt x="716" y="1091"/>
                  </a:lnTo>
                  <a:lnTo>
                    <a:pt x="716" y="1077"/>
                  </a:lnTo>
                  <a:lnTo>
                    <a:pt x="720" y="1067"/>
                  </a:lnTo>
                  <a:lnTo>
                    <a:pt x="725" y="1062"/>
                  </a:lnTo>
                  <a:lnTo>
                    <a:pt x="735" y="1057"/>
                  </a:lnTo>
                  <a:lnTo>
                    <a:pt x="744" y="1057"/>
                  </a:lnTo>
                  <a:lnTo>
                    <a:pt x="749" y="1057"/>
                  </a:lnTo>
                  <a:lnTo>
                    <a:pt x="764" y="1057"/>
                  </a:lnTo>
                  <a:lnTo>
                    <a:pt x="788" y="1052"/>
                  </a:lnTo>
                  <a:lnTo>
                    <a:pt x="807" y="1047"/>
                  </a:lnTo>
                  <a:lnTo>
                    <a:pt x="826" y="1032"/>
                  </a:lnTo>
                  <a:lnTo>
                    <a:pt x="836" y="1008"/>
                  </a:lnTo>
                  <a:lnTo>
                    <a:pt x="836" y="1003"/>
                  </a:lnTo>
                  <a:lnTo>
                    <a:pt x="831" y="998"/>
                  </a:lnTo>
                  <a:lnTo>
                    <a:pt x="831" y="993"/>
                  </a:lnTo>
                  <a:lnTo>
                    <a:pt x="826" y="984"/>
                  </a:lnTo>
                  <a:lnTo>
                    <a:pt x="821" y="969"/>
                  </a:lnTo>
                  <a:lnTo>
                    <a:pt x="812" y="949"/>
                  </a:lnTo>
                  <a:lnTo>
                    <a:pt x="629" y="514"/>
                  </a:lnTo>
                  <a:lnTo>
                    <a:pt x="389" y="700"/>
                  </a:lnTo>
                  <a:lnTo>
                    <a:pt x="327" y="959"/>
                  </a:lnTo>
                  <a:lnTo>
                    <a:pt x="327" y="974"/>
                  </a:lnTo>
                  <a:lnTo>
                    <a:pt x="322" y="988"/>
                  </a:lnTo>
                  <a:lnTo>
                    <a:pt x="317" y="1003"/>
                  </a:lnTo>
                  <a:lnTo>
                    <a:pt x="312" y="1018"/>
                  </a:lnTo>
                  <a:lnTo>
                    <a:pt x="312" y="1028"/>
                  </a:lnTo>
                  <a:lnTo>
                    <a:pt x="322" y="1042"/>
                  </a:lnTo>
                  <a:lnTo>
                    <a:pt x="341" y="1052"/>
                  </a:lnTo>
                  <a:lnTo>
                    <a:pt x="375" y="1057"/>
                  </a:lnTo>
                  <a:lnTo>
                    <a:pt x="418" y="1057"/>
                  </a:lnTo>
                  <a:lnTo>
                    <a:pt x="432" y="1057"/>
                  </a:lnTo>
                  <a:lnTo>
                    <a:pt x="447" y="1057"/>
                  </a:lnTo>
                  <a:lnTo>
                    <a:pt x="456" y="1062"/>
                  </a:lnTo>
                  <a:lnTo>
                    <a:pt x="461" y="1067"/>
                  </a:lnTo>
                  <a:lnTo>
                    <a:pt x="461" y="1072"/>
                  </a:lnTo>
                  <a:lnTo>
                    <a:pt x="461" y="1086"/>
                  </a:lnTo>
                  <a:lnTo>
                    <a:pt x="456" y="1096"/>
                  </a:lnTo>
                  <a:lnTo>
                    <a:pt x="452" y="1101"/>
                  </a:lnTo>
                  <a:lnTo>
                    <a:pt x="442" y="1106"/>
                  </a:lnTo>
                  <a:lnTo>
                    <a:pt x="437" y="1106"/>
                  </a:lnTo>
                  <a:lnTo>
                    <a:pt x="432" y="1106"/>
                  </a:lnTo>
                  <a:lnTo>
                    <a:pt x="327" y="1106"/>
                  </a:lnTo>
                  <a:lnTo>
                    <a:pt x="226" y="1101"/>
                  </a:lnTo>
                  <a:lnTo>
                    <a:pt x="183" y="1101"/>
                  </a:lnTo>
                  <a:lnTo>
                    <a:pt x="125" y="1106"/>
                  </a:lnTo>
                  <a:lnTo>
                    <a:pt x="67" y="1106"/>
                  </a:lnTo>
                  <a:lnTo>
                    <a:pt x="24" y="1106"/>
                  </a:lnTo>
                  <a:lnTo>
                    <a:pt x="19" y="1106"/>
                  </a:lnTo>
                  <a:lnTo>
                    <a:pt x="10" y="1106"/>
                  </a:lnTo>
                  <a:lnTo>
                    <a:pt x="5" y="1101"/>
                  </a:lnTo>
                  <a:lnTo>
                    <a:pt x="0" y="1096"/>
                  </a:lnTo>
                  <a:lnTo>
                    <a:pt x="0" y="1086"/>
                  </a:lnTo>
                  <a:lnTo>
                    <a:pt x="0" y="1072"/>
                  </a:lnTo>
                  <a:lnTo>
                    <a:pt x="5" y="1067"/>
                  </a:lnTo>
                  <a:lnTo>
                    <a:pt x="10" y="1062"/>
                  </a:lnTo>
                  <a:lnTo>
                    <a:pt x="19" y="1057"/>
                  </a:lnTo>
                  <a:lnTo>
                    <a:pt x="29" y="1057"/>
                  </a:lnTo>
                  <a:lnTo>
                    <a:pt x="43" y="1057"/>
                  </a:lnTo>
                  <a:lnTo>
                    <a:pt x="106" y="1052"/>
                  </a:lnTo>
                  <a:lnTo>
                    <a:pt x="144" y="1047"/>
                  </a:lnTo>
                  <a:lnTo>
                    <a:pt x="168" y="1032"/>
                  </a:lnTo>
                  <a:lnTo>
                    <a:pt x="178" y="1013"/>
                  </a:lnTo>
                  <a:lnTo>
                    <a:pt x="187" y="979"/>
                  </a:lnTo>
                  <a:lnTo>
                    <a:pt x="399" y="113"/>
                  </a:lnTo>
                  <a:lnTo>
                    <a:pt x="404" y="98"/>
                  </a:lnTo>
                  <a:lnTo>
                    <a:pt x="408" y="88"/>
                  </a:lnTo>
                  <a:lnTo>
                    <a:pt x="408" y="83"/>
                  </a:lnTo>
                  <a:lnTo>
                    <a:pt x="408" y="78"/>
                  </a:lnTo>
                  <a:lnTo>
                    <a:pt x="408" y="69"/>
                  </a:lnTo>
                  <a:lnTo>
                    <a:pt x="399" y="64"/>
                  </a:lnTo>
                  <a:lnTo>
                    <a:pt x="389" y="59"/>
                  </a:lnTo>
                  <a:lnTo>
                    <a:pt x="375" y="54"/>
                  </a:lnTo>
                  <a:lnTo>
                    <a:pt x="351" y="54"/>
                  </a:lnTo>
                  <a:lnTo>
                    <a:pt x="327" y="49"/>
                  </a:lnTo>
                  <a:lnTo>
                    <a:pt x="303" y="49"/>
                  </a:lnTo>
                  <a:lnTo>
                    <a:pt x="288" y="49"/>
                  </a:lnTo>
                  <a:lnTo>
                    <a:pt x="274" y="49"/>
                  </a:lnTo>
                  <a:lnTo>
                    <a:pt x="264" y="44"/>
                  </a:lnTo>
                  <a:lnTo>
                    <a:pt x="259" y="39"/>
                  </a:lnTo>
                  <a:lnTo>
                    <a:pt x="259" y="29"/>
                  </a:lnTo>
                  <a:lnTo>
                    <a:pt x="259" y="20"/>
                  </a:lnTo>
                  <a:lnTo>
                    <a:pt x="264" y="10"/>
                  </a:lnTo>
                  <a:lnTo>
                    <a:pt x="269" y="5"/>
                  </a:lnTo>
                  <a:lnTo>
                    <a:pt x="279" y="0"/>
                  </a:lnTo>
                  <a:lnTo>
                    <a:pt x="283" y="0"/>
                  </a:lnTo>
                  <a:lnTo>
                    <a:pt x="2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20" name="Freeform 204"/>
            <p:cNvSpPr>
              <a:spLocks/>
            </p:cNvSpPr>
            <p:nvPr/>
          </p:nvSpPr>
          <p:spPr bwMode="auto">
            <a:xfrm>
              <a:off x="10693" y="2922"/>
              <a:ext cx="787" cy="802"/>
            </a:xfrm>
            <a:custGeom>
              <a:avLst/>
              <a:gdLst/>
              <a:ahLst/>
              <a:cxnLst>
                <a:cxn ang="0">
                  <a:pos x="494" y="10"/>
                </a:cxn>
                <a:cxn ang="0">
                  <a:pos x="662" y="83"/>
                </a:cxn>
                <a:cxn ang="0">
                  <a:pos x="758" y="210"/>
                </a:cxn>
                <a:cxn ang="0">
                  <a:pos x="763" y="352"/>
                </a:cxn>
                <a:cxn ang="0">
                  <a:pos x="706" y="470"/>
                </a:cxn>
                <a:cxn ang="0">
                  <a:pos x="624" y="587"/>
                </a:cxn>
                <a:cxn ang="0">
                  <a:pos x="571" y="675"/>
                </a:cxn>
                <a:cxn ang="0">
                  <a:pos x="648" y="724"/>
                </a:cxn>
                <a:cxn ang="0">
                  <a:pos x="710" y="714"/>
                </a:cxn>
                <a:cxn ang="0">
                  <a:pos x="730" y="695"/>
                </a:cxn>
                <a:cxn ang="0">
                  <a:pos x="744" y="626"/>
                </a:cxn>
                <a:cxn ang="0">
                  <a:pos x="787" y="612"/>
                </a:cxn>
                <a:cxn ang="0">
                  <a:pos x="542" y="802"/>
                </a:cxn>
                <a:cxn ang="0">
                  <a:pos x="523" y="802"/>
                </a:cxn>
                <a:cxn ang="0">
                  <a:pos x="514" y="793"/>
                </a:cxn>
                <a:cxn ang="0">
                  <a:pos x="523" y="690"/>
                </a:cxn>
                <a:cxn ang="0">
                  <a:pos x="581" y="538"/>
                </a:cxn>
                <a:cxn ang="0">
                  <a:pos x="643" y="367"/>
                </a:cxn>
                <a:cxn ang="0">
                  <a:pos x="643" y="205"/>
                </a:cxn>
                <a:cxn ang="0">
                  <a:pos x="571" y="93"/>
                </a:cxn>
                <a:cxn ang="0">
                  <a:pos x="456" y="34"/>
                </a:cxn>
                <a:cxn ang="0">
                  <a:pos x="326" y="34"/>
                </a:cxn>
                <a:cxn ang="0">
                  <a:pos x="216" y="93"/>
                </a:cxn>
                <a:cxn ang="0">
                  <a:pos x="144" y="205"/>
                </a:cxn>
                <a:cxn ang="0">
                  <a:pos x="144" y="367"/>
                </a:cxn>
                <a:cxn ang="0">
                  <a:pos x="211" y="543"/>
                </a:cxn>
                <a:cxn ang="0">
                  <a:pos x="250" y="651"/>
                </a:cxn>
                <a:cxn ang="0">
                  <a:pos x="274" y="778"/>
                </a:cxn>
                <a:cxn ang="0">
                  <a:pos x="269" y="797"/>
                </a:cxn>
                <a:cxn ang="0">
                  <a:pos x="254" y="802"/>
                </a:cxn>
                <a:cxn ang="0">
                  <a:pos x="38" y="802"/>
                </a:cxn>
                <a:cxn ang="0">
                  <a:pos x="38" y="612"/>
                </a:cxn>
                <a:cxn ang="0">
                  <a:pos x="43" y="646"/>
                </a:cxn>
                <a:cxn ang="0">
                  <a:pos x="57" y="700"/>
                </a:cxn>
                <a:cxn ang="0">
                  <a:pos x="77" y="714"/>
                </a:cxn>
                <a:cxn ang="0">
                  <a:pos x="134" y="724"/>
                </a:cxn>
                <a:cxn ang="0">
                  <a:pos x="211" y="665"/>
                </a:cxn>
                <a:cxn ang="0">
                  <a:pos x="149" y="567"/>
                </a:cxn>
                <a:cxn ang="0">
                  <a:pos x="48" y="421"/>
                </a:cxn>
                <a:cxn ang="0">
                  <a:pos x="14" y="284"/>
                </a:cxn>
                <a:cxn ang="0">
                  <a:pos x="62" y="142"/>
                </a:cxn>
                <a:cxn ang="0">
                  <a:pos x="197" y="39"/>
                </a:cxn>
                <a:cxn ang="0">
                  <a:pos x="394" y="0"/>
                </a:cxn>
              </a:cxnLst>
              <a:rect l="0" t="0" r="r" b="b"/>
              <a:pathLst>
                <a:path w="787" h="802">
                  <a:moveTo>
                    <a:pt x="394" y="0"/>
                  </a:moveTo>
                  <a:lnTo>
                    <a:pt x="494" y="10"/>
                  </a:lnTo>
                  <a:lnTo>
                    <a:pt x="586" y="39"/>
                  </a:lnTo>
                  <a:lnTo>
                    <a:pt x="662" y="83"/>
                  </a:lnTo>
                  <a:lnTo>
                    <a:pt x="720" y="142"/>
                  </a:lnTo>
                  <a:lnTo>
                    <a:pt x="758" y="210"/>
                  </a:lnTo>
                  <a:lnTo>
                    <a:pt x="773" y="284"/>
                  </a:lnTo>
                  <a:lnTo>
                    <a:pt x="763" y="352"/>
                  </a:lnTo>
                  <a:lnTo>
                    <a:pt x="739" y="411"/>
                  </a:lnTo>
                  <a:lnTo>
                    <a:pt x="706" y="470"/>
                  </a:lnTo>
                  <a:lnTo>
                    <a:pt x="667" y="528"/>
                  </a:lnTo>
                  <a:lnTo>
                    <a:pt x="624" y="587"/>
                  </a:lnTo>
                  <a:lnTo>
                    <a:pt x="595" y="631"/>
                  </a:lnTo>
                  <a:lnTo>
                    <a:pt x="571" y="675"/>
                  </a:lnTo>
                  <a:lnTo>
                    <a:pt x="552" y="724"/>
                  </a:lnTo>
                  <a:lnTo>
                    <a:pt x="648" y="724"/>
                  </a:lnTo>
                  <a:lnTo>
                    <a:pt x="691" y="719"/>
                  </a:lnTo>
                  <a:lnTo>
                    <a:pt x="710" y="714"/>
                  </a:lnTo>
                  <a:lnTo>
                    <a:pt x="725" y="704"/>
                  </a:lnTo>
                  <a:lnTo>
                    <a:pt x="730" y="695"/>
                  </a:lnTo>
                  <a:lnTo>
                    <a:pt x="739" y="660"/>
                  </a:lnTo>
                  <a:lnTo>
                    <a:pt x="744" y="626"/>
                  </a:lnTo>
                  <a:lnTo>
                    <a:pt x="749" y="612"/>
                  </a:lnTo>
                  <a:lnTo>
                    <a:pt x="787" y="612"/>
                  </a:lnTo>
                  <a:lnTo>
                    <a:pt x="749" y="802"/>
                  </a:lnTo>
                  <a:lnTo>
                    <a:pt x="542" y="802"/>
                  </a:lnTo>
                  <a:lnTo>
                    <a:pt x="533" y="802"/>
                  </a:lnTo>
                  <a:lnTo>
                    <a:pt x="523" y="802"/>
                  </a:lnTo>
                  <a:lnTo>
                    <a:pt x="514" y="797"/>
                  </a:lnTo>
                  <a:lnTo>
                    <a:pt x="514" y="793"/>
                  </a:lnTo>
                  <a:lnTo>
                    <a:pt x="514" y="778"/>
                  </a:lnTo>
                  <a:lnTo>
                    <a:pt x="523" y="690"/>
                  </a:lnTo>
                  <a:lnTo>
                    <a:pt x="552" y="607"/>
                  </a:lnTo>
                  <a:lnTo>
                    <a:pt x="581" y="538"/>
                  </a:lnTo>
                  <a:lnTo>
                    <a:pt x="614" y="450"/>
                  </a:lnTo>
                  <a:lnTo>
                    <a:pt x="643" y="367"/>
                  </a:lnTo>
                  <a:lnTo>
                    <a:pt x="653" y="279"/>
                  </a:lnTo>
                  <a:lnTo>
                    <a:pt x="643" y="205"/>
                  </a:lnTo>
                  <a:lnTo>
                    <a:pt x="614" y="147"/>
                  </a:lnTo>
                  <a:lnTo>
                    <a:pt x="571" y="93"/>
                  </a:lnTo>
                  <a:lnTo>
                    <a:pt x="518" y="59"/>
                  </a:lnTo>
                  <a:lnTo>
                    <a:pt x="456" y="34"/>
                  </a:lnTo>
                  <a:lnTo>
                    <a:pt x="394" y="29"/>
                  </a:lnTo>
                  <a:lnTo>
                    <a:pt x="326" y="34"/>
                  </a:lnTo>
                  <a:lnTo>
                    <a:pt x="269" y="59"/>
                  </a:lnTo>
                  <a:lnTo>
                    <a:pt x="216" y="93"/>
                  </a:lnTo>
                  <a:lnTo>
                    <a:pt x="173" y="142"/>
                  </a:lnTo>
                  <a:lnTo>
                    <a:pt x="144" y="205"/>
                  </a:lnTo>
                  <a:lnTo>
                    <a:pt x="134" y="279"/>
                  </a:lnTo>
                  <a:lnTo>
                    <a:pt x="144" y="367"/>
                  </a:lnTo>
                  <a:lnTo>
                    <a:pt x="168" y="450"/>
                  </a:lnTo>
                  <a:lnTo>
                    <a:pt x="211" y="543"/>
                  </a:lnTo>
                  <a:lnTo>
                    <a:pt x="230" y="592"/>
                  </a:lnTo>
                  <a:lnTo>
                    <a:pt x="250" y="651"/>
                  </a:lnTo>
                  <a:lnTo>
                    <a:pt x="269" y="714"/>
                  </a:lnTo>
                  <a:lnTo>
                    <a:pt x="274" y="778"/>
                  </a:lnTo>
                  <a:lnTo>
                    <a:pt x="274" y="793"/>
                  </a:lnTo>
                  <a:lnTo>
                    <a:pt x="269" y="797"/>
                  </a:lnTo>
                  <a:lnTo>
                    <a:pt x="264" y="802"/>
                  </a:lnTo>
                  <a:lnTo>
                    <a:pt x="254" y="802"/>
                  </a:lnTo>
                  <a:lnTo>
                    <a:pt x="240" y="802"/>
                  </a:lnTo>
                  <a:lnTo>
                    <a:pt x="38" y="802"/>
                  </a:lnTo>
                  <a:lnTo>
                    <a:pt x="0" y="612"/>
                  </a:lnTo>
                  <a:lnTo>
                    <a:pt x="38" y="612"/>
                  </a:lnTo>
                  <a:lnTo>
                    <a:pt x="38" y="621"/>
                  </a:lnTo>
                  <a:lnTo>
                    <a:pt x="43" y="646"/>
                  </a:lnTo>
                  <a:lnTo>
                    <a:pt x="53" y="680"/>
                  </a:lnTo>
                  <a:lnTo>
                    <a:pt x="57" y="700"/>
                  </a:lnTo>
                  <a:lnTo>
                    <a:pt x="62" y="709"/>
                  </a:lnTo>
                  <a:lnTo>
                    <a:pt x="77" y="714"/>
                  </a:lnTo>
                  <a:lnTo>
                    <a:pt x="96" y="719"/>
                  </a:lnTo>
                  <a:lnTo>
                    <a:pt x="134" y="724"/>
                  </a:lnTo>
                  <a:lnTo>
                    <a:pt x="230" y="724"/>
                  </a:lnTo>
                  <a:lnTo>
                    <a:pt x="211" y="665"/>
                  </a:lnTo>
                  <a:lnTo>
                    <a:pt x="177" y="612"/>
                  </a:lnTo>
                  <a:lnTo>
                    <a:pt x="149" y="567"/>
                  </a:lnTo>
                  <a:lnTo>
                    <a:pt x="91" y="489"/>
                  </a:lnTo>
                  <a:lnTo>
                    <a:pt x="48" y="421"/>
                  </a:lnTo>
                  <a:lnTo>
                    <a:pt x="24" y="357"/>
                  </a:lnTo>
                  <a:lnTo>
                    <a:pt x="14" y="284"/>
                  </a:lnTo>
                  <a:lnTo>
                    <a:pt x="29" y="210"/>
                  </a:lnTo>
                  <a:lnTo>
                    <a:pt x="62" y="142"/>
                  </a:lnTo>
                  <a:lnTo>
                    <a:pt x="120" y="83"/>
                  </a:lnTo>
                  <a:lnTo>
                    <a:pt x="197" y="39"/>
                  </a:lnTo>
                  <a:lnTo>
                    <a:pt x="288" y="10"/>
                  </a:lnTo>
                  <a:lnTo>
                    <a:pt x="3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21" name="Freeform 205"/>
            <p:cNvSpPr>
              <a:spLocks/>
            </p:cNvSpPr>
            <p:nvPr/>
          </p:nvSpPr>
          <p:spPr bwMode="auto">
            <a:xfrm>
              <a:off x="11658" y="2868"/>
              <a:ext cx="293" cy="1145"/>
            </a:xfrm>
            <a:custGeom>
              <a:avLst/>
              <a:gdLst/>
              <a:ahLst/>
              <a:cxnLst>
                <a:cxn ang="0">
                  <a:pos x="274" y="0"/>
                </a:cxn>
                <a:cxn ang="0">
                  <a:pos x="269" y="0"/>
                </a:cxn>
                <a:cxn ang="0">
                  <a:pos x="278" y="0"/>
                </a:cxn>
                <a:cxn ang="0">
                  <a:pos x="288" y="0"/>
                </a:cxn>
                <a:cxn ang="0">
                  <a:pos x="293" y="5"/>
                </a:cxn>
                <a:cxn ang="0">
                  <a:pos x="293" y="10"/>
                </a:cxn>
                <a:cxn ang="0">
                  <a:pos x="293" y="20"/>
                </a:cxn>
                <a:cxn ang="0">
                  <a:pos x="288" y="25"/>
                </a:cxn>
                <a:cxn ang="0">
                  <a:pos x="245" y="64"/>
                </a:cxn>
                <a:cxn ang="0">
                  <a:pos x="206" y="118"/>
                </a:cxn>
                <a:cxn ang="0">
                  <a:pos x="163" y="176"/>
                </a:cxn>
                <a:cxn ang="0">
                  <a:pos x="130" y="255"/>
                </a:cxn>
                <a:cxn ang="0">
                  <a:pos x="101" y="343"/>
                </a:cxn>
                <a:cxn ang="0">
                  <a:pos x="82" y="450"/>
                </a:cxn>
                <a:cxn ang="0">
                  <a:pos x="77" y="573"/>
                </a:cxn>
                <a:cxn ang="0">
                  <a:pos x="82" y="695"/>
                </a:cxn>
                <a:cxn ang="0">
                  <a:pos x="106" y="812"/>
                </a:cxn>
                <a:cxn ang="0">
                  <a:pos x="144" y="920"/>
                </a:cxn>
                <a:cxn ang="0">
                  <a:pos x="202" y="1023"/>
                </a:cxn>
                <a:cxn ang="0">
                  <a:pos x="283" y="1111"/>
                </a:cxn>
                <a:cxn ang="0">
                  <a:pos x="288" y="1121"/>
                </a:cxn>
                <a:cxn ang="0">
                  <a:pos x="293" y="1125"/>
                </a:cxn>
                <a:cxn ang="0">
                  <a:pos x="293" y="1130"/>
                </a:cxn>
                <a:cxn ang="0">
                  <a:pos x="293" y="1140"/>
                </a:cxn>
                <a:cxn ang="0">
                  <a:pos x="288" y="1140"/>
                </a:cxn>
                <a:cxn ang="0">
                  <a:pos x="278" y="1145"/>
                </a:cxn>
                <a:cxn ang="0">
                  <a:pos x="274" y="1145"/>
                </a:cxn>
                <a:cxn ang="0">
                  <a:pos x="187" y="1072"/>
                </a:cxn>
                <a:cxn ang="0">
                  <a:pos x="120" y="988"/>
                </a:cxn>
                <a:cxn ang="0">
                  <a:pos x="72" y="900"/>
                </a:cxn>
                <a:cxn ang="0">
                  <a:pos x="38" y="812"/>
                </a:cxn>
                <a:cxn ang="0">
                  <a:pos x="14" y="724"/>
                </a:cxn>
                <a:cxn ang="0">
                  <a:pos x="5" y="646"/>
                </a:cxn>
                <a:cxn ang="0">
                  <a:pos x="0" y="568"/>
                </a:cxn>
                <a:cxn ang="0">
                  <a:pos x="5" y="489"/>
                </a:cxn>
                <a:cxn ang="0">
                  <a:pos x="19" y="406"/>
                </a:cxn>
                <a:cxn ang="0">
                  <a:pos x="38" y="318"/>
                </a:cxn>
                <a:cxn ang="0">
                  <a:pos x="77" y="230"/>
                </a:cxn>
                <a:cxn ang="0">
                  <a:pos x="125" y="147"/>
                </a:cxn>
                <a:cxn ang="0">
                  <a:pos x="187" y="69"/>
                </a:cxn>
                <a:cxn ang="0">
                  <a:pos x="274" y="0"/>
                </a:cxn>
              </a:cxnLst>
              <a:rect l="0" t="0" r="r" b="b"/>
              <a:pathLst>
                <a:path w="293" h="1145">
                  <a:moveTo>
                    <a:pt x="274" y="0"/>
                  </a:moveTo>
                  <a:lnTo>
                    <a:pt x="269" y="0"/>
                  </a:lnTo>
                  <a:lnTo>
                    <a:pt x="278" y="0"/>
                  </a:lnTo>
                  <a:lnTo>
                    <a:pt x="288" y="0"/>
                  </a:lnTo>
                  <a:lnTo>
                    <a:pt x="293" y="5"/>
                  </a:lnTo>
                  <a:lnTo>
                    <a:pt x="293" y="10"/>
                  </a:lnTo>
                  <a:lnTo>
                    <a:pt x="293" y="20"/>
                  </a:lnTo>
                  <a:lnTo>
                    <a:pt x="288" y="25"/>
                  </a:lnTo>
                  <a:lnTo>
                    <a:pt x="245" y="64"/>
                  </a:lnTo>
                  <a:lnTo>
                    <a:pt x="206" y="118"/>
                  </a:lnTo>
                  <a:lnTo>
                    <a:pt x="163" y="176"/>
                  </a:lnTo>
                  <a:lnTo>
                    <a:pt x="130" y="255"/>
                  </a:lnTo>
                  <a:lnTo>
                    <a:pt x="101" y="343"/>
                  </a:lnTo>
                  <a:lnTo>
                    <a:pt x="82" y="450"/>
                  </a:lnTo>
                  <a:lnTo>
                    <a:pt x="77" y="573"/>
                  </a:lnTo>
                  <a:lnTo>
                    <a:pt x="82" y="695"/>
                  </a:lnTo>
                  <a:lnTo>
                    <a:pt x="106" y="812"/>
                  </a:lnTo>
                  <a:lnTo>
                    <a:pt x="144" y="920"/>
                  </a:lnTo>
                  <a:lnTo>
                    <a:pt x="202" y="1023"/>
                  </a:lnTo>
                  <a:lnTo>
                    <a:pt x="283" y="1111"/>
                  </a:lnTo>
                  <a:lnTo>
                    <a:pt x="288" y="1121"/>
                  </a:lnTo>
                  <a:lnTo>
                    <a:pt x="293" y="1125"/>
                  </a:lnTo>
                  <a:lnTo>
                    <a:pt x="293" y="1130"/>
                  </a:lnTo>
                  <a:lnTo>
                    <a:pt x="293" y="1140"/>
                  </a:lnTo>
                  <a:lnTo>
                    <a:pt x="288" y="1140"/>
                  </a:lnTo>
                  <a:lnTo>
                    <a:pt x="278" y="1145"/>
                  </a:lnTo>
                  <a:lnTo>
                    <a:pt x="274" y="1145"/>
                  </a:lnTo>
                  <a:lnTo>
                    <a:pt x="187" y="1072"/>
                  </a:lnTo>
                  <a:lnTo>
                    <a:pt x="120" y="988"/>
                  </a:lnTo>
                  <a:lnTo>
                    <a:pt x="72" y="900"/>
                  </a:lnTo>
                  <a:lnTo>
                    <a:pt x="38" y="812"/>
                  </a:lnTo>
                  <a:lnTo>
                    <a:pt x="14" y="724"/>
                  </a:lnTo>
                  <a:lnTo>
                    <a:pt x="5" y="646"/>
                  </a:lnTo>
                  <a:lnTo>
                    <a:pt x="0" y="568"/>
                  </a:lnTo>
                  <a:lnTo>
                    <a:pt x="5" y="489"/>
                  </a:lnTo>
                  <a:lnTo>
                    <a:pt x="19" y="406"/>
                  </a:lnTo>
                  <a:lnTo>
                    <a:pt x="38" y="318"/>
                  </a:lnTo>
                  <a:lnTo>
                    <a:pt x="77" y="230"/>
                  </a:lnTo>
                  <a:lnTo>
                    <a:pt x="125" y="147"/>
                  </a:lnTo>
                  <a:lnTo>
                    <a:pt x="187" y="69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22" name="Freeform 206"/>
            <p:cNvSpPr>
              <a:spLocks/>
            </p:cNvSpPr>
            <p:nvPr/>
          </p:nvSpPr>
          <p:spPr bwMode="auto">
            <a:xfrm>
              <a:off x="12066" y="3220"/>
              <a:ext cx="648" cy="749"/>
            </a:xfrm>
            <a:custGeom>
              <a:avLst/>
              <a:gdLst/>
              <a:ahLst/>
              <a:cxnLst>
                <a:cxn ang="0">
                  <a:pos x="293" y="10"/>
                </a:cxn>
                <a:cxn ang="0">
                  <a:pos x="379" y="74"/>
                </a:cxn>
                <a:cxn ang="0">
                  <a:pos x="427" y="177"/>
                </a:cxn>
                <a:cxn ang="0">
                  <a:pos x="456" y="274"/>
                </a:cxn>
                <a:cxn ang="0">
                  <a:pos x="466" y="343"/>
                </a:cxn>
                <a:cxn ang="0">
                  <a:pos x="495" y="274"/>
                </a:cxn>
                <a:cxn ang="0">
                  <a:pos x="557" y="137"/>
                </a:cxn>
                <a:cxn ang="0">
                  <a:pos x="605" y="40"/>
                </a:cxn>
                <a:cxn ang="0">
                  <a:pos x="619" y="15"/>
                </a:cxn>
                <a:cxn ang="0">
                  <a:pos x="634" y="10"/>
                </a:cxn>
                <a:cxn ang="0">
                  <a:pos x="639" y="10"/>
                </a:cxn>
                <a:cxn ang="0">
                  <a:pos x="648" y="20"/>
                </a:cxn>
                <a:cxn ang="0">
                  <a:pos x="648" y="30"/>
                </a:cxn>
                <a:cxn ang="0">
                  <a:pos x="610" y="108"/>
                </a:cxn>
                <a:cxn ang="0">
                  <a:pos x="567" y="201"/>
                </a:cxn>
                <a:cxn ang="0">
                  <a:pos x="538" y="265"/>
                </a:cxn>
                <a:cxn ang="0">
                  <a:pos x="499" y="362"/>
                </a:cxn>
                <a:cxn ang="0">
                  <a:pos x="466" y="451"/>
                </a:cxn>
                <a:cxn ang="0">
                  <a:pos x="447" y="563"/>
                </a:cxn>
                <a:cxn ang="0">
                  <a:pos x="418" y="690"/>
                </a:cxn>
                <a:cxn ang="0">
                  <a:pos x="403" y="729"/>
                </a:cxn>
                <a:cxn ang="0">
                  <a:pos x="394" y="744"/>
                </a:cxn>
                <a:cxn ang="0">
                  <a:pos x="384" y="749"/>
                </a:cxn>
                <a:cxn ang="0">
                  <a:pos x="370" y="749"/>
                </a:cxn>
                <a:cxn ang="0">
                  <a:pos x="360" y="734"/>
                </a:cxn>
                <a:cxn ang="0">
                  <a:pos x="365" y="690"/>
                </a:cxn>
                <a:cxn ang="0">
                  <a:pos x="389" y="592"/>
                </a:cxn>
                <a:cxn ang="0">
                  <a:pos x="418" y="475"/>
                </a:cxn>
                <a:cxn ang="0">
                  <a:pos x="427" y="436"/>
                </a:cxn>
                <a:cxn ang="0">
                  <a:pos x="427" y="348"/>
                </a:cxn>
                <a:cxn ang="0">
                  <a:pos x="408" y="245"/>
                </a:cxn>
                <a:cxn ang="0">
                  <a:pos x="365" y="157"/>
                </a:cxn>
                <a:cxn ang="0">
                  <a:pos x="283" y="103"/>
                </a:cxn>
                <a:cxn ang="0">
                  <a:pos x="163" y="98"/>
                </a:cxn>
                <a:cxn ang="0">
                  <a:pos x="67" y="157"/>
                </a:cxn>
                <a:cxn ang="0">
                  <a:pos x="34" y="211"/>
                </a:cxn>
                <a:cxn ang="0">
                  <a:pos x="29" y="221"/>
                </a:cxn>
                <a:cxn ang="0">
                  <a:pos x="14" y="221"/>
                </a:cxn>
                <a:cxn ang="0">
                  <a:pos x="5" y="216"/>
                </a:cxn>
                <a:cxn ang="0">
                  <a:pos x="0" y="206"/>
                </a:cxn>
                <a:cxn ang="0">
                  <a:pos x="14" y="157"/>
                </a:cxn>
                <a:cxn ang="0">
                  <a:pos x="82" y="69"/>
                </a:cxn>
                <a:cxn ang="0">
                  <a:pos x="173" y="10"/>
                </a:cxn>
              </a:cxnLst>
              <a:rect l="0" t="0" r="r" b="b"/>
              <a:pathLst>
                <a:path w="648" h="749">
                  <a:moveTo>
                    <a:pt x="235" y="0"/>
                  </a:moveTo>
                  <a:lnTo>
                    <a:pt x="293" y="10"/>
                  </a:lnTo>
                  <a:lnTo>
                    <a:pt x="341" y="35"/>
                  </a:lnTo>
                  <a:lnTo>
                    <a:pt x="379" y="74"/>
                  </a:lnTo>
                  <a:lnTo>
                    <a:pt x="408" y="123"/>
                  </a:lnTo>
                  <a:lnTo>
                    <a:pt x="427" y="177"/>
                  </a:lnTo>
                  <a:lnTo>
                    <a:pt x="447" y="225"/>
                  </a:lnTo>
                  <a:lnTo>
                    <a:pt x="456" y="274"/>
                  </a:lnTo>
                  <a:lnTo>
                    <a:pt x="461" y="314"/>
                  </a:lnTo>
                  <a:lnTo>
                    <a:pt x="466" y="343"/>
                  </a:lnTo>
                  <a:lnTo>
                    <a:pt x="466" y="343"/>
                  </a:lnTo>
                  <a:lnTo>
                    <a:pt x="495" y="274"/>
                  </a:lnTo>
                  <a:lnTo>
                    <a:pt x="523" y="201"/>
                  </a:lnTo>
                  <a:lnTo>
                    <a:pt x="557" y="137"/>
                  </a:lnTo>
                  <a:lnTo>
                    <a:pt x="581" y="84"/>
                  </a:lnTo>
                  <a:lnTo>
                    <a:pt x="605" y="40"/>
                  </a:lnTo>
                  <a:lnTo>
                    <a:pt x="615" y="15"/>
                  </a:lnTo>
                  <a:lnTo>
                    <a:pt x="619" y="15"/>
                  </a:lnTo>
                  <a:lnTo>
                    <a:pt x="629" y="10"/>
                  </a:lnTo>
                  <a:lnTo>
                    <a:pt x="634" y="10"/>
                  </a:lnTo>
                  <a:lnTo>
                    <a:pt x="634" y="10"/>
                  </a:lnTo>
                  <a:lnTo>
                    <a:pt x="639" y="10"/>
                  </a:lnTo>
                  <a:lnTo>
                    <a:pt x="643" y="15"/>
                  </a:lnTo>
                  <a:lnTo>
                    <a:pt x="648" y="20"/>
                  </a:lnTo>
                  <a:lnTo>
                    <a:pt x="648" y="25"/>
                  </a:lnTo>
                  <a:lnTo>
                    <a:pt x="648" y="30"/>
                  </a:lnTo>
                  <a:lnTo>
                    <a:pt x="643" y="40"/>
                  </a:lnTo>
                  <a:lnTo>
                    <a:pt x="610" y="108"/>
                  </a:lnTo>
                  <a:lnTo>
                    <a:pt x="586" y="157"/>
                  </a:lnTo>
                  <a:lnTo>
                    <a:pt x="567" y="201"/>
                  </a:lnTo>
                  <a:lnTo>
                    <a:pt x="552" y="230"/>
                  </a:lnTo>
                  <a:lnTo>
                    <a:pt x="538" y="265"/>
                  </a:lnTo>
                  <a:lnTo>
                    <a:pt x="519" y="309"/>
                  </a:lnTo>
                  <a:lnTo>
                    <a:pt x="499" y="362"/>
                  </a:lnTo>
                  <a:lnTo>
                    <a:pt x="480" y="411"/>
                  </a:lnTo>
                  <a:lnTo>
                    <a:pt x="466" y="451"/>
                  </a:lnTo>
                  <a:lnTo>
                    <a:pt x="461" y="480"/>
                  </a:lnTo>
                  <a:lnTo>
                    <a:pt x="447" y="563"/>
                  </a:lnTo>
                  <a:lnTo>
                    <a:pt x="432" y="636"/>
                  </a:lnTo>
                  <a:lnTo>
                    <a:pt x="418" y="690"/>
                  </a:lnTo>
                  <a:lnTo>
                    <a:pt x="408" y="715"/>
                  </a:lnTo>
                  <a:lnTo>
                    <a:pt x="403" y="729"/>
                  </a:lnTo>
                  <a:lnTo>
                    <a:pt x="399" y="739"/>
                  </a:lnTo>
                  <a:lnTo>
                    <a:pt x="394" y="744"/>
                  </a:lnTo>
                  <a:lnTo>
                    <a:pt x="389" y="749"/>
                  </a:lnTo>
                  <a:lnTo>
                    <a:pt x="384" y="749"/>
                  </a:lnTo>
                  <a:lnTo>
                    <a:pt x="379" y="749"/>
                  </a:lnTo>
                  <a:lnTo>
                    <a:pt x="370" y="749"/>
                  </a:lnTo>
                  <a:lnTo>
                    <a:pt x="365" y="739"/>
                  </a:lnTo>
                  <a:lnTo>
                    <a:pt x="360" y="734"/>
                  </a:lnTo>
                  <a:lnTo>
                    <a:pt x="360" y="724"/>
                  </a:lnTo>
                  <a:lnTo>
                    <a:pt x="365" y="690"/>
                  </a:lnTo>
                  <a:lnTo>
                    <a:pt x="375" y="646"/>
                  </a:lnTo>
                  <a:lnTo>
                    <a:pt x="389" y="592"/>
                  </a:lnTo>
                  <a:lnTo>
                    <a:pt x="403" y="529"/>
                  </a:lnTo>
                  <a:lnTo>
                    <a:pt x="418" y="475"/>
                  </a:lnTo>
                  <a:lnTo>
                    <a:pt x="423" y="460"/>
                  </a:lnTo>
                  <a:lnTo>
                    <a:pt x="427" y="436"/>
                  </a:lnTo>
                  <a:lnTo>
                    <a:pt x="427" y="392"/>
                  </a:lnTo>
                  <a:lnTo>
                    <a:pt x="427" y="348"/>
                  </a:lnTo>
                  <a:lnTo>
                    <a:pt x="423" y="299"/>
                  </a:lnTo>
                  <a:lnTo>
                    <a:pt x="408" y="245"/>
                  </a:lnTo>
                  <a:lnTo>
                    <a:pt x="394" y="201"/>
                  </a:lnTo>
                  <a:lnTo>
                    <a:pt x="365" y="157"/>
                  </a:lnTo>
                  <a:lnTo>
                    <a:pt x="331" y="123"/>
                  </a:lnTo>
                  <a:lnTo>
                    <a:pt x="283" y="103"/>
                  </a:lnTo>
                  <a:lnTo>
                    <a:pt x="221" y="93"/>
                  </a:lnTo>
                  <a:lnTo>
                    <a:pt x="163" y="98"/>
                  </a:lnTo>
                  <a:lnTo>
                    <a:pt x="110" y="123"/>
                  </a:lnTo>
                  <a:lnTo>
                    <a:pt x="67" y="157"/>
                  </a:lnTo>
                  <a:lnTo>
                    <a:pt x="38" y="201"/>
                  </a:lnTo>
                  <a:lnTo>
                    <a:pt x="34" y="211"/>
                  </a:lnTo>
                  <a:lnTo>
                    <a:pt x="34" y="216"/>
                  </a:lnTo>
                  <a:lnTo>
                    <a:pt x="29" y="221"/>
                  </a:lnTo>
                  <a:lnTo>
                    <a:pt x="19" y="221"/>
                  </a:lnTo>
                  <a:lnTo>
                    <a:pt x="14" y="221"/>
                  </a:lnTo>
                  <a:lnTo>
                    <a:pt x="10" y="221"/>
                  </a:lnTo>
                  <a:lnTo>
                    <a:pt x="5" y="216"/>
                  </a:lnTo>
                  <a:lnTo>
                    <a:pt x="0" y="216"/>
                  </a:lnTo>
                  <a:lnTo>
                    <a:pt x="0" y="206"/>
                  </a:lnTo>
                  <a:lnTo>
                    <a:pt x="5" y="191"/>
                  </a:lnTo>
                  <a:lnTo>
                    <a:pt x="14" y="157"/>
                  </a:lnTo>
                  <a:lnTo>
                    <a:pt x="38" y="113"/>
                  </a:lnTo>
                  <a:lnTo>
                    <a:pt x="82" y="69"/>
                  </a:lnTo>
                  <a:lnTo>
                    <a:pt x="120" y="35"/>
                  </a:lnTo>
                  <a:lnTo>
                    <a:pt x="173" y="10"/>
                  </a:lnTo>
                  <a:lnTo>
                    <a:pt x="2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23" name="Freeform 207"/>
            <p:cNvSpPr>
              <a:spLocks/>
            </p:cNvSpPr>
            <p:nvPr/>
          </p:nvSpPr>
          <p:spPr bwMode="auto">
            <a:xfrm>
              <a:off x="12815" y="3352"/>
              <a:ext cx="322" cy="529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87" y="0"/>
                </a:cxn>
                <a:cxn ang="0">
                  <a:pos x="192" y="5"/>
                </a:cxn>
                <a:cxn ang="0">
                  <a:pos x="197" y="10"/>
                </a:cxn>
                <a:cxn ang="0">
                  <a:pos x="197" y="25"/>
                </a:cxn>
                <a:cxn ang="0">
                  <a:pos x="197" y="25"/>
                </a:cxn>
                <a:cxn ang="0">
                  <a:pos x="197" y="460"/>
                </a:cxn>
                <a:cxn ang="0">
                  <a:pos x="202" y="475"/>
                </a:cxn>
                <a:cxn ang="0">
                  <a:pos x="211" y="490"/>
                </a:cxn>
                <a:cxn ang="0">
                  <a:pos x="235" y="495"/>
                </a:cxn>
                <a:cxn ang="0">
                  <a:pos x="283" y="495"/>
                </a:cxn>
                <a:cxn ang="0">
                  <a:pos x="322" y="495"/>
                </a:cxn>
                <a:cxn ang="0">
                  <a:pos x="322" y="529"/>
                </a:cxn>
                <a:cxn ang="0">
                  <a:pos x="240" y="529"/>
                </a:cxn>
                <a:cxn ang="0">
                  <a:pos x="163" y="529"/>
                </a:cxn>
                <a:cxn ang="0">
                  <a:pos x="111" y="529"/>
                </a:cxn>
                <a:cxn ang="0">
                  <a:pos x="53" y="529"/>
                </a:cxn>
                <a:cxn ang="0">
                  <a:pos x="5" y="529"/>
                </a:cxn>
                <a:cxn ang="0">
                  <a:pos x="5" y="495"/>
                </a:cxn>
                <a:cxn ang="0">
                  <a:pos x="43" y="495"/>
                </a:cxn>
                <a:cxn ang="0">
                  <a:pos x="91" y="495"/>
                </a:cxn>
                <a:cxn ang="0">
                  <a:pos x="115" y="490"/>
                </a:cxn>
                <a:cxn ang="0">
                  <a:pos x="125" y="475"/>
                </a:cxn>
                <a:cxn ang="0">
                  <a:pos x="125" y="460"/>
                </a:cxn>
                <a:cxn ang="0">
                  <a:pos x="125" y="64"/>
                </a:cxn>
                <a:cxn ang="0">
                  <a:pos x="82" y="79"/>
                </a:cxn>
                <a:cxn ang="0">
                  <a:pos x="38" y="84"/>
                </a:cxn>
                <a:cxn ang="0">
                  <a:pos x="10" y="84"/>
                </a:cxn>
                <a:cxn ang="0">
                  <a:pos x="0" y="84"/>
                </a:cxn>
                <a:cxn ang="0">
                  <a:pos x="0" y="49"/>
                </a:cxn>
                <a:cxn ang="0">
                  <a:pos x="10" y="49"/>
                </a:cxn>
                <a:cxn ang="0">
                  <a:pos x="34" y="49"/>
                </a:cxn>
                <a:cxn ang="0">
                  <a:pos x="77" y="45"/>
                </a:cxn>
                <a:cxn ang="0">
                  <a:pos x="125" y="30"/>
                </a:cxn>
                <a:cxn ang="0">
                  <a:pos x="168" y="0"/>
                </a:cxn>
              </a:cxnLst>
              <a:rect l="0" t="0" r="r" b="b"/>
              <a:pathLst>
                <a:path w="322" h="529">
                  <a:moveTo>
                    <a:pt x="168" y="0"/>
                  </a:moveTo>
                  <a:lnTo>
                    <a:pt x="187" y="0"/>
                  </a:lnTo>
                  <a:lnTo>
                    <a:pt x="192" y="5"/>
                  </a:lnTo>
                  <a:lnTo>
                    <a:pt x="197" y="10"/>
                  </a:lnTo>
                  <a:lnTo>
                    <a:pt x="197" y="25"/>
                  </a:lnTo>
                  <a:lnTo>
                    <a:pt x="197" y="25"/>
                  </a:lnTo>
                  <a:lnTo>
                    <a:pt x="197" y="460"/>
                  </a:lnTo>
                  <a:lnTo>
                    <a:pt x="202" y="475"/>
                  </a:lnTo>
                  <a:lnTo>
                    <a:pt x="211" y="490"/>
                  </a:lnTo>
                  <a:lnTo>
                    <a:pt x="235" y="495"/>
                  </a:lnTo>
                  <a:lnTo>
                    <a:pt x="283" y="495"/>
                  </a:lnTo>
                  <a:lnTo>
                    <a:pt x="322" y="495"/>
                  </a:lnTo>
                  <a:lnTo>
                    <a:pt x="322" y="529"/>
                  </a:lnTo>
                  <a:lnTo>
                    <a:pt x="240" y="529"/>
                  </a:lnTo>
                  <a:lnTo>
                    <a:pt x="163" y="529"/>
                  </a:lnTo>
                  <a:lnTo>
                    <a:pt x="111" y="529"/>
                  </a:lnTo>
                  <a:lnTo>
                    <a:pt x="53" y="529"/>
                  </a:lnTo>
                  <a:lnTo>
                    <a:pt x="5" y="529"/>
                  </a:lnTo>
                  <a:lnTo>
                    <a:pt x="5" y="495"/>
                  </a:lnTo>
                  <a:lnTo>
                    <a:pt x="43" y="495"/>
                  </a:lnTo>
                  <a:lnTo>
                    <a:pt x="91" y="495"/>
                  </a:lnTo>
                  <a:lnTo>
                    <a:pt x="115" y="490"/>
                  </a:lnTo>
                  <a:lnTo>
                    <a:pt x="125" y="475"/>
                  </a:lnTo>
                  <a:lnTo>
                    <a:pt x="125" y="460"/>
                  </a:lnTo>
                  <a:lnTo>
                    <a:pt x="125" y="64"/>
                  </a:lnTo>
                  <a:lnTo>
                    <a:pt x="82" y="79"/>
                  </a:lnTo>
                  <a:lnTo>
                    <a:pt x="38" y="84"/>
                  </a:lnTo>
                  <a:lnTo>
                    <a:pt x="10" y="84"/>
                  </a:lnTo>
                  <a:lnTo>
                    <a:pt x="0" y="84"/>
                  </a:lnTo>
                  <a:lnTo>
                    <a:pt x="0" y="49"/>
                  </a:lnTo>
                  <a:lnTo>
                    <a:pt x="10" y="49"/>
                  </a:lnTo>
                  <a:lnTo>
                    <a:pt x="34" y="49"/>
                  </a:lnTo>
                  <a:lnTo>
                    <a:pt x="77" y="45"/>
                  </a:lnTo>
                  <a:lnTo>
                    <a:pt x="125" y="3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24" name="Freeform 208"/>
            <p:cNvSpPr>
              <a:spLocks noEditPoints="1"/>
            </p:cNvSpPr>
            <p:nvPr/>
          </p:nvSpPr>
          <p:spPr bwMode="auto">
            <a:xfrm>
              <a:off x="13434" y="3230"/>
              <a:ext cx="130" cy="719"/>
            </a:xfrm>
            <a:custGeom>
              <a:avLst/>
              <a:gdLst/>
              <a:ahLst/>
              <a:cxnLst>
                <a:cxn ang="0">
                  <a:pos x="63" y="362"/>
                </a:cxn>
                <a:cxn ang="0">
                  <a:pos x="97" y="372"/>
                </a:cxn>
                <a:cxn ang="0">
                  <a:pos x="116" y="396"/>
                </a:cxn>
                <a:cxn ang="0">
                  <a:pos x="125" y="426"/>
                </a:cxn>
                <a:cxn ang="0">
                  <a:pos x="130" y="460"/>
                </a:cxn>
                <a:cxn ang="0">
                  <a:pos x="130" y="485"/>
                </a:cxn>
                <a:cxn ang="0">
                  <a:pos x="125" y="553"/>
                </a:cxn>
                <a:cxn ang="0">
                  <a:pos x="111" y="607"/>
                </a:cxn>
                <a:cxn ang="0">
                  <a:pos x="87" y="656"/>
                </a:cxn>
                <a:cxn ang="0">
                  <a:pos x="63" y="690"/>
                </a:cxn>
                <a:cxn ang="0">
                  <a:pos x="44" y="710"/>
                </a:cxn>
                <a:cxn ang="0">
                  <a:pos x="29" y="719"/>
                </a:cxn>
                <a:cxn ang="0">
                  <a:pos x="24" y="714"/>
                </a:cxn>
                <a:cxn ang="0">
                  <a:pos x="15" y="710"/>
                </a:cxn>
                <a:cxn ang="0">
                  <a:pos x="15" y="700"/>
                </a:cxn>
                <a:cxn ang="0">
                  <a:pos x="15" y="700"/>
                </a:cxn>
                <a:cxn ang="0">
                  <a:pos x="20" y="695"/>
                </a:cxn>
                <a:cxn ang="0">
                  <a:pos x="20" y="685"/>
                </a:cxn>
                <a:cxn ang="0">
                  <a:pos x="63" y="626"/>
                </a:cxn>
                <a:cxn ang="0">
                  <a:pos x="92" y="563"/>
                </a:cxn>
                <a:cxn ang="0">
                  <a:pos x="101" y="485"/>
                </a:cxn>
                <a:cxn ang="0">
                  <a:pos x="101" y="485"/>
                </a:cxn>
                <a:cxn ang="0">
                  <a:pos x="97" y="489"/>
                </a:cxn>
                <a:cxn ang="0">
                  <a:pos x="87" y="489"/>
                </a:cxn>
                <a:cxn ang="0">
                  <a:pos x="77" y="494"/>
                </a:cxn>
                <a:cxn ang="0">
                  <a:pos x="63" y="494"/>
                </a:cxn>
                <a:cxn ang="0">
                  <a:pos x="44" y="494"/>
                </a:cxn>
                <a:cxn ang="0">
                  <a:pos x="29" y="485"/>
                </a:cxn>
                <a:cxn ang="0">
                  <a:pos x="15" y="475"/>
                </a:cxn>
                <a:cxn ang="0">
                  <a:pos x="5" y="460"/>
                </a:cxn>
                <a:cxn ang="0">
                  <a:pos x="0" y="445"/>
                </a:cxn>
                <a:cxn ang="0">
                  <a:pos x="0" y="431"/>
                </a:cxn>
                <a:cxn ang="0">
                  <a:pos x="0" y="416"/>
                </a:cxn>
                <a:cxn ang="0">
                  <a:pos x="5" y="401"/>
                </a:cxn>
                <a:cxn ang="0">
                  <a:pos x="10" y="392"/>
                </a:cxn>
                <a:cxn ang="0">
                  <a:pos x="20" y="382"/>
                </a:cxn>
                <a:cxn ang="0">
                  <a:pos x="34" y="372"/>
                </a:cxn>
                <a:cxn ang="0">
                  <a:pos x="48" y="367"/>
                </a:cxn>
                <a:cxn ang="0">
                  <a:pos x="63" y="362"/>
                </a:cxn>
                <a:cxn ang="0">
                  <a:pos x="63" y="0"/>
                </a:cxn>
                <a:cxn ang="0">
                  <a:pos x="82" y="5"/>
                </a:cxn>
                <a:cxn ang="0">
                  <a:pos x="97" y="10"/>
                </a:cxn>
                <a:cxn ang="0">
                  <a:pos x="111" y="20"/>
                </a:cxn>
                <a:cxn ang="0">
                  <a:pos x="121" y="34"/>
                </a:cxn>
                <a:cxn ang="0">
                  <a:pos x="125" y="49"/>
                </a:cxn>
                <a:cxn ang="0">
                  <a:pos x="130" y="69"/>
                </a:cxn>
                <a:cxn ang="0">
                  <a:pos x="125" y="83"/>
                </a:cxn>
                <a:cxn ang="0">
                  <a:pos x="121" y="98"/>
                </a:cxn>
                <a:cxn ang="0">
                  <a:pos x="111" y="113"/>
                </a:cxn>
                <a:cxn ang="0">
                  <a:pos x="97" y="122"/>
                </a:cxn>
                <a:cxn ang="0">
                  <a:pos x="82" y="132"/>
                </a:cxn>
                <a:cxn ang="0">
                  <a:pos x="63" y="132"/>
                </a:cxn>
                <a:cxn ang="0">
                  <a:pos x="44" y="132"/>
                </a:cxn>
                <a:cxn ang="0">
                  <a:pos x="24" y="122"/>
                </a:cxn>
                <a:cxn ang="0">
                  <a:pos x="10" y="108"/>
                </a:cxn>
                <a:cxn ang="0">
                  <a:pos x="5" y="88"/>
                </a:cxn>
                <a:cxn ang="0">
                  <a:pos x="0" y="69"/>
                </a:cxn>
                <a:cxn ang="0">
                  <a:pos x="0" y="49"/>
                </a:cxn>
                <a:cxn ang="0">
                  <a:pos x="5" y="34"/>
                </a:cxn>
                <a:cxn ang="0">
                  <a:pos x="15" y="20"/>
                </a:cxn>
                <a:cxn ang="0">
                  <a:pos x="29" y="10"/>
                </a:cxn>
                <a:cxn ang="0">
                  <a:pos x="44" y="5"/>
                </a:cxn>
                <a:cxn ang="0">
                  <a:pos x="63" y="0"/>
                </a:cxn>
              </a:cxnLst>
              <a:rect l="0" t="0" r="r" b="b"/>
              <a:pathLst>
                <a:path w="130" h="719">
                  <a:moveTo>
                    <a:pt x="63" y="362"/>
                  </a:moveTo>
                  <a:lnTo>
                    <a:pt x="97" y="372"/>
                  </a:lnTo>
                  <a:lnTo>
                    <a:pt x="116" y="396"/>
                  </a:lnTo>
                  <a:lnTo>
                    <a:pt x="125" y="426"/>
                  </a:lnTo>
                  <a:lnTo>
                    <a:pt x="130" y="460"/>
                  </a:lnTo>
                  <a:lnTo>
                    <a:pt x="130" y="485"/>
                  </a:lnTo>
                  <a:lnTo>
                    <a:pt x="125" y="553"/>
                  </a:lnTo>
                  <a:lnTo>
                    <a:pt x="111" y="607"/>
                  </a:lnTo>
                  <a:lnTo>
                    <a:pt x="87" y="656"/>
                  </a:lnTo>
                  <a:lnTo>
                    <a:pt x="63" y="690"/>
                  </a:lnTo>
                  <a:lnTo>
                    <a:pt x="44" y="710"/>
                  </a:lnTo>
                  <a:lnTo>
                    <a:pt x="29" y="719"/>
                  </a:lnTo>
                  <a:lnTo>
                    <a:pt x="24" y="714"/>
                  </a:lnTo>
                  <a:lnTo>
                    <a:pt x="15" y="710"/>
                  </a:lnTo>
                  <a:lnTo>
                    <a:pt x="15" y="700"/>
                  </a:lnTo>
                  <a:lnTo>
                    <a:pt x="15" y="700"/>
                  </a:lnTo>
                  <a:lnTo>
                    <a:pt x="20" y="695"/>
                  </a:lnTo>
                  <a:lnTo>
                    <a:pt x="20" y="685"/>
                  </a:lnTo>
                  <a:lnTo>
                    <a:pt x="63" y="626"/>
                  </a:lnTo>
                  <a:lnTo>
                    <a:pt x="92" y="563"/>
                  </a:lnTo>
                  <a:lnTo>
                    <a:pt x="101" y="485"/>
                  </a:lnTo>
                  <a:lnTo>
                    <a:pt x="101" y="485"/>
                  </a:lnTo>
                  <a:lnTo>
                    <a:pt x="97" y="489"/>
                  </a:lnTo>
                  <a:lnTo>
                    <a:pt x="87" y="489"/>
                  </a:lnTo>
                  <a:lnTo>
                    <a:pt x="77" y="494"/>
                  </a:lnTo>
                  <a:lnTo>
                    <a:pt x="63" y="494"/>
                  </a:lnTo>
                  <a:lnTo>
                    <a:pt x="44" y="494"/>
                  </a:lnTo>
                  <a:lnTo>
                    <a:pt x="29" y="485"/>
                  </a:lnTo>
                  <a:lnTo>
                    <a:pt x="15" y="475"/>
                  </a:lnTo>
                  <a:lnTo>
                    <a:pt x="5" y="460"/>
                  </a:lnTo>
                  <a:lnTo>
                    <a:pt x="0" y="445"/>
                  </a:lnTo>
                  <a:lnTo>
                    <a:pt x="0" y="431"/>
                  </a:lnTo>
                  <a:lnTo>
                    <a:pt x="0" y="416"/>
                  </a:lnTo>
                  <a:lnTo>
                    <a:pt x="5" y="401"/>
                  </a:lnTo>
                  <a:lnTo>
                    <a:pt x="10" y="392"/>
                  </a:lnTo>
                  <a:lnTo>
                    <a:pt x="20" y="382"/>
                  </a:lnTo>
                  <a:lnTo>
                    <a:pt x="34" y="372"/>
                  </a:lnTo>
                  <a:lnTo>
                    <a:pt x="48" y="367"/>
                  </a:lnTo>
                  <a:lnTo>
                    <a:pt x="63" y="362"/>
                  </a:lnTo>
                  <a:close/>
                  <a:moveTo>
                    <a:pt x="63" y="0"/>
                  </a:moveTo>
                  <a:lnTo>
                    <a:pt x="82" y="5"/>
                  </a:lnTo>
                  <a:lnTo>
                    <a:pt x="97" y="10"/>
                  </a:lnTo>
                  <a:lnTo>
                    <a:pt x="111" y="20"/>
                  </a:lnTo>
                  <a:lnTo>
                    <a:pt x="121" y="34"/>
                  </a:lnTo>
                  <a:lnTo>
                    <a:pt x="125" y="49"/>
                  </a:lnTo>
                  <a:lnTo>
                    <a:pt x="130" y="69"/>
                  </a:lnTo>
                  <a:lnTo>
                    <a:pt x="125" y="83"/>
                  </a:lnTo>
                  <a:lnTo>
                    <a:pt x="121" y="98"/>
                  </a:lnTo>
                  <a:lnTo>
                    <a:pt x="111" y="113"/>
                  </a:lnTo>
                  <a:lnTo>
                    <a:pt x="97" y="122"/>
                  </a:lnTo>
                  <a:lnTo>
                    <a:pt x="82" y="132"/>
                  </a:lnTo>
                  <a:lnTo>
                    <a:pt x="63" y="132"/>
                  </a:lnTo>
                  <a:lnTo>
                    <a:pt x="44" y="132"/>
                  </a:lnTo>
                  <a:lnTo>
                    <a:pt x="24" y="122"/>
                  </a:lnTo>
                  <a:lnTo>
                    <a:pt x="10" y="108"/>
                  </a:lnTo>
                  <a:lnTo>
                    <a:pt x="5" y="88"/>
                  </a:lnTo>
                  <a:lnTo>
                    <a:pt x="0" y="69"/>
                  </a:lnTo>
                  <a:lnTo>
                    <a:pt x="0" y="49"/>
                  </a:lnTo>
                  <a:lnTo>
                    <a:pt x="5" y="34"/>
                  </a:lnTo>
                  <a:lnTo>
                    <a:pt x="15" y="20"/>
                  </a:lnTo>
                  <a:lnTo>
                    <a:pt x="29" y="10"/>
                  </a:lnTo>
                  <a:lnTo>
                    <a:pt x="44" y="5"/>
                  </a:lnTo>
                  <a:lnTo>
                    <a:pt x="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25" name="Freeform 209"/>
            <p:cNvSpPr>
              <a:spLocks/>
            </p:cNvSpPr>
            <p:nvPr/>
          </p:nvSpPr>
          <p:spPr bwMode="auto">
            <a:xfrm>
              <a:off x="13732" y="3220"/>
              <a:ext cx="658" cy="514"/>
            </a:xfrm>
            <a:custGeom>
              <a:avLst/>
              <a:gdLst/>
              <a:ahLst/>
              <a:cxnLst>
                <a:cxn ang="0">
                  <a:pos x="207" y="10"/>
                </a:cxn>
                <a:cxn ang="0">
                  <a:pos x="264" y="59"/>
                </a:cxn>
                <a:cxn ang="0">
                  <a:pos x="269" y="118"/>
                </a:cxn>
                <a:cxn ang="0">
                  <a:pos x="255" y="157"/>
                </a:cxn>
                <a:cxn ang="0">
                  <a:pos x="202" y="318"/>
                </a:cxn>
                <a:cxn ang="0">
                  <a:pos x="192" y="406"/>
                </a:cxn>
                <a:cxn ang="0">
                  <a:pos x="211" y="460"/>
                </a:cxn>
                <a:cxn ang="0">
                  <a:pos x="269" y="485"/>
                </a:cxn>
                <a:cxn ang="0">
                  <a:pos x="355" y="451"/>
                </a:cxn>
                <a:cxn ang="0">
                  <a:pos x="408" y="387"/>
                </a:cxn>
                <a:cxn ang="0">
                  <a:pos x="413" y="372"/>
                </a:cxn>
                <a:cxn ang="0">
                  <a:pos x="418" y="348"/>
                </a:cxn>
                <a:cxn ang="0">
                  <a:pos x="427" y="318"/>
                </a:cxn>
                <a:cxn ang="0">
                  <a:pos x="485" y="84"/>
                </a:cxn>
                <a:cxn ang="0">
                  <a:pos x="495" y="54"/>
                </a:cxn>
                <a:cxn ang="0">
                  <a:pos x="504" y="30"/>
                </a:cxn>
                <a:cxn ang="0">
                  <a:pos x="524" y="15"/>
                </a:cxn>
                <a:cxn ang="0">
                  <a:pos x="552" y="15"/>
                </a:cxn>
                <a:cxn ang="0">
                  <a:pos x="572" y="25"/>
                </a:cxn>
                <a:cxn ang="0">
                  <a:pos x="576" y="49"/>
                </a:cxn>
                <a:cxn ang="0">
                  <a:pos x="567" y="98"/>
                </a:cxn>
                <a:cxn ang="0">
                  <a:pos x="533" y="235"/>
                </a:cxn>
                <a:cxn ang="0">
                  <a:pos x="509" y="338"/>
                </a:cxn>
                <a:cxn ang="0">
                  <a:pos x="495" y="402"/>
                </a:cxn>
                <a:cxn ang="0">
                  <a:pos x="495" y="446"/>
                </a:cxn>
                <a:cxn ang="0">
                  <a:pos x="500" y="470"/>
                </a:cxn>
                <a:cxn ang="0">
                  <a:pos x="519" y="485"/>
                </a:cxn>
                <a:cxn ang="0">
                  <a:pos x="562" y="475"/>
                </a:cxn>
                <a:cxn ang="0">
                  <a:pos x="600" y="406"/>
                </a:cxn>
                <a:cxn ang="0">
                  <a:pos x="615" y="348"/>
                </a:cxn>
                <a:cxn ang="0">
                  <a:pos x="624" y="333"/>
                </a:cxn>
                <a:cxn ang="0">
                  <a:pos x="634" y="328"/>
                </a:cxn>
                <a:cxn ang="0">
                  <a:pos x="644" y="328"/>
                </a:cxn>
                <a:cxn ang="0">
                  <a:pos x="653" y="333"/>
                </a:cxn>
                <a:cxn ang="0">
                  <a:pos x="653" y="358"/>
                </a:cxn>
                <a:cxn ang="0">
                  <a:pos x="634" y="421"/>
                </a:cxn>
                <a:cxn ang="0">
                  <a:pos x="591" y="490"/>
                </a:cxn>
                <a:cxn ang="0">
                  <a:pos x="528" y="514"/>
                </a:cxn>
                <a:cxn ang="0">
                  <a:pos x="490" y="509"/>
                </a:cxn>
                <a:cxn ang="0">
                  <a:pos x="432" y="480"/>
                </a:cxn>
                <a:cxn ang="0">
                  <a:pos x="384" y="470"/>
                </a:cxn>
                <a:cxn ang="0">
                  <a:pos x="312" y="509"/>
                </a:cxn>
                <a:cxn ang="0">
                  <a:pos x="226" y="514"/>
                </a:cxn>
                <a:cxn ang="0">
                  <a:pos x="149" y="480"/>
                </a:cxn>
                <a:cxn ang="0">
                  <a:pos x="115" y="421"/>
                </a:cxn>
                <a:cxn ang="0">
                  <a:pos x="111" y="372"/>
                </a:cxn>
                <a:cxn ang="0">
                  <a:pos x="111" y="333"/>
                </a:cxn>
                <a:cxn ang="0">
                  <a:pos x="125" y="269"/>
                </a:cxn>
                <a:cxn ang="0">
                  <a:pos x="168" y="147"/>
                </a:cxn>
                <a:cxn ang="0">
                  <a:pos x="187" y="98"/>
                </a:cxn>
                <a:cxn ang="0">
                  <a:pos x="187" y="54"/>
                </a:cxn>
                <a:cxn ang="0">
                  <a:pos x="173" y="35"/>
                </a:cxn>
                <a:cxn ang="0">
                  <a:pos x="130" y="40"/>
                </a:cxn>
                <a:cxn ang="0">
                  <a:pos x="67" y="108"/>
                </a:cxn>
                <a:cxn ang="0">
                  <a:pos x="39" y="181"/>
                </a:cxn>
                <a:cxn ang="0">
                  <a:pos x="29" y="186"/>
                </a:cxn>
                <a:cxn ang="0">
                  <a:pos x="15" y="191"/>
                </a:cxn>
                <a:cxn ang="0">
                  <a:pos x="5" y="186"/>
                </a:cxn>
                <a:cxn ang="0">
                  <a:pos x="0" y="177"/>
                </a:cxn>
                <a:cxn ang="0">
                  <a:pos x="19" y="123"/>
                </a:cxn>
                <a:cxn ang="0">
                  <a:pos x="72" y="44"/>
                </a:cxn>
                <a:cxn ang="0">
                  <a:pos x="168" y="0"/>
                </a:cxn>
              </a:cxnLst>
              <a:rect l="0" t="0" r="r" b="b"/>
              <a:pathLst>
                <a:path w="658" h="514">
                  <a:moveTo>
                    <a:pt x="168" y="0"/>
                  </a:moveTo>
                  <a:lnTo>
                    <a:pt x="207" y="10"/>
                  </a:lnTo>
                  <a:lnTo>
                    <a:pt x="240" y="30"/>
                  </a:lnTo>
                  <a:lnTo>
                    <a:pt x="264" y="59"/>
                  </a:lnTo>
                  <a:lnTo>
                    <a:pt x="269" y="98"/>
                  </a:lnTo>
                  <a:lnTo>
                    <a:pt x="269" y="118"/>
                  </a:lnTo>
                  <a:lnTo>
                    <a:pt x="264" y="137"/>
                  </a:lnTo>
                  <a:lnTo>
                    <a:pt x="255" y="157"/>
                  </a:lnTo>
                  <a:lnTo>
                    <a:pt x="226" y="240"/>
                  </a:lnTo>
                  <a:lnTo>
                    <a:pt x="202" y="318"/>
                  </a:lnTo>
                  <a:lnTo>
                    <a:pt x="192" y="392"/>
                  </a:lnTo>
                  <a:lnTo>
                    <a:pt x="192" y="406"/>
                  </a:lnTo>
                  <a:lnTo>
                    <a:pt x="197" y="431"/>
                  </a:lnTo>
                  <a:lnTo>
                    <a:pt x="211" y="460"/>
                  </a:lnTo>
                  <a:lnTo>
                    <a:pt x="235" y="475"/>
                  </a:lnTo>
                  <a:lnTo>
                    <a:pt x="269" y="485"/>
                  </a:lnTo>
                  <a:lnTo>
                    <a:pt x="317" y="475"/>
                  </a:lnTo>
                  <a:lnTo>
                    <a:pt x="355" y="451"/>
                  </a:lnTo>
                  <a:lnTo>
                    <a:pt x="384" y="416"/>
                  </a:lnTo>
                  <a:lnTo>
                    <a:pt x="408" y="387"/>
                  </a:lnTo>
                  <a:lnTo>
                    <a:pt x="408" y="382"/>
                  </a:lnTo>
                  <a:lnTo>
                    <a:pt x="413" y="372"/>
                  </a:lnTo>
                  <a:lnTo>
                    <a:pt x="413" y="362"/>
                  </a:lnTo>
                  <a:lnTo>
                    <a:pt x="418" y="348"/>
                  </a:lnTo>
                  <a:lnTo>
                    <a:pt x="423" y="333"/>
                  </a:lnTo>
                  <a:lnTo>
                    <a:pt x="427" y="318"/>
                  </a:lnTo>
                  <a:lnTo>
                    <a:pt x="427" y="318"/>
                  </a:lnTo>
                  <a:lnTo>
                    <a:pt x="485" y="84"/>
                  </a:lnTo>
                  <a:lnTo>
                    <a:pt x="490" y="69"/>
                  </a:lnTo>
                  <a:lnTo>
                    <a:pt x="495" y="54"/>
                  </a:lnTo>
                  <a:lnTo>
                    <a:pt x="500" y="40"/>
                  </a:lnTo>
                  <a:lnTo>
                    <a:pt x="504" y="30"/>
                  </a:lnTo>
                  <a:lnTo>
                    <a:pt x="514" y="20"/>
                  </a:lnTo>
                  <a:lnTo>
                    <a:pt x="524" y="15"/>
                  </a:lnTo>
                  <a:lnTo>
                    <a:pt x="543" y="10"/>
                  </a:lnTo>
                  <a:lnTo>
                    <a:pt x="552" y="15"/>
                  </a:lnTo>
                  <a:lnTo>
                    <a:pt x="562" y="15"/>
                  </a:lnTo>
                  <a:lnTo>
                    <a:pt x="572" y="25"/>
                  </a:lnTo>
                  <a:lnTo>
                    <a:pt x="576" y="35"/>
                  </a:lnTo>
                  <a:lnTo>
                    <a:pt x="576" y="49"/>
                  </a:lnTo>
                  <a:lnTo>
                    <a:pt x="576" y="69"/>
                  </a:lnTo>
                  <a:lnTo>
                    <a:pt x="567" y="98"/>
                  </a:lnTo>
                  <a:lnTo>
                    <a:pt x="562" y="132"/>
                  </a:lnTo>
                  <a:lnTo>
                    <a:pt x="533" y="235"/>
                  </a:lnTo>
                  <a:lnTo>
                    <a:pt x="524" y="284"/>
                  </a:lnTo>
                  <a:lnTo>
                    <a:pt x="509" y="338"/>
                  </a:lnTo>
                  <a:lnTo>
                    <a:pt x="500" y="372"/>
                  </a:lnTo>
                  <a:lnTo>
                    <a:pt x="495" y="402"/>
                  </a:lnTo>
                  <a:lnTo>
                    <a:pt x="495" y="431"/>
                  </a:lnTo>
                  <a:lnTo>
                    <a:pt x="495" y="446"/>
                  </a:lnTo>
                  <a:lnTo>
                    <a:pt x="495" y="455"/>
                  </a:lnTo>
                  <a:lnTo>
                    <a:pt x="500" y="470"/>
                  </a:lnTo>
                  <a:lnTo>
                    <a:pt x="509" y="480"/>
                  </a:lnTo>
                  <a:lnTo>
                    <a:pt x="519" y="485"/>
                  </a:lnTo>
                  <a:lnTo>
                    <a:pt x="533" y="485"/>
                  </a:lnTo>
                  <a:lnTo>
                    <a:pt x="562" y="475"/>
                  </a:lnTo>
                  <a:lnTo>
                    <a:pt x="581" y="446"/>
                  </a:lnTo>
                  <a:lnTo>
                    <a:pt x="600" y="406"/>
                  </a:lnTo>
                  <a:lnTo>
                    <a:pt x="610" y="362"/>
                  </a:lnTo>
                  <a:lnTo>
                    <a:pt x="615" y="348"/>
                  </a:lnTo>
                  <a:lnTo>
                    <a:pt x="620" y="338"/>
                  </a:lnTo>
                  <a:lnTo>
                    <a:pt x="624" y="333"/>
                  </a:lnTo>
                  <a:lnTo>
                    <a:pt x="629" y="328"/>
                  </a:lnTo>
                  <a:lnTo>
                    <a:pt x="634" y="328"/>
                  </a:lnTo>
                  <a:lnTo>
                    <a:pt x="639" y="328"/>
                  </a:lnTo>
                  <a:lnTo>
                    <a:pt x="644" y="328"/>
                  </a:lnTo>
                  <a:lnTo>
                    <a:pt x="648" y="328"/>
                  </a:lnTo>
                  <a:lnTo>
                    <a:pt x="653" y="333"/>
                  </a:lnTo>
                  <a:lnTo>
                    <a:pt x="658" y="343"/>
                  </a:lnTo>
                  <a:lnTo>
                    <a:pt x="653" y="358"/>
                  </a:lnTo>
                  <a:lnTo>
                    <a:pt x="644" y="382"/>
                  </a:lnTo>
                  <a:lnTo>
                    <a:pt x="634" y="421"/>
                  </a:lnTo>
                  <a:lnTo>
                    <a:pt x="615" y="455"/>
                  </a:lnTo>
                  <a:lnTo>
                    <a:pt x="591" y="490"/>
                  </a:lnTo>
                  <a:lnTo>
                    <a:pt x="562" y="509"/>
                  </a:lnTo>
                  <a:lnTo>
                    <a:pt x="528" y="514"/>
                  </a:lnTo>
                  <a:lnTo>
                    <a:pt x="514" y="514"/>
                  </a:lnTo>
                  <a:lnTo>
                    <a:pt x="490" y="509"/>
                  </a:lnTo>
                  <a:lnTo>
                    <a:pt x="461" y="499"/>
                  </a:lnTo>
                  <a:lnTo>
                    <a:pt x="432" y="480"/>
                  </a:lnTo>
                  <a:lnTo>
                    <a:pt x="413" y="441"/>
                  </a:lnTo>
                  <a:lnTo>
                    <a:pt x="384" y="470"/>
                  </a:lnTo>
                  <a:lnTo>
                    <a:pt x="351" y="495"/>
                  </a:lnTo>
                  <a:lnTo>
                    <a:pt x="312" y="509"/>
                  </a:lnTo>
                  <a:lnTo>
                    <a:pt x="264" y="514"/>
                  </a:lnTo>
                  <a:lnTo>
                    <a:pt x="226" y="514"/>
                  </a:lnTo>
                  <a:lnTo>
                    <a:pt x="187" y="504"/>
                  </a:lnTo>
                  <a:lnTo>
                    <a:pt x="149" y="480"/>
                  </a:lnTo>
                  <a:lnTo>
                    <a:pt x="125" y="451"/>
                  </a:lnTo>
                  <a:lnTo>
                    <a:pt x="115" y="421"/>
                  </a:lnTo>
                  <a:lnTo>
                    <a:pt x="111" y="392"/>
                  </a:lnTo>
                  <a:lnTo>
                    <a:pt x="111" y="372"/>
                  </a:lnTo>
                  <a:lnTo>
                    <a:pt x="111" y="353"/>
                  </a:lnTo>
                  <a:lnTo>
                    <a:pt x="111" y="333"/>
                  </a:lnTo>
                  <a:lnTo>
                    <a:pt x="115" y="309"/>
                  </a:lnTo>
                  <a:lnTo>
                    <a:pt x="125" y="269"/>
                  </a:lnTo>
                  <a:lnTo>
                    <a:pt x="144" y="216"/>
                  </a:lnTo>
                  <a:lnTo>
                    <a:pt x="168" y="147"/>
                  </a:lnTo>
                  <a:lnTo>
                    <a:pt x="178" y="123"/>
                  </a:lnTo>
                  <a:lnTo>
                    <a:pt x="187" y="98"/>
                  </a:lnTo>
                  <a:lnTo>
                    <a:pt x="187" y="74"/>
                  </a:lnTo>
                  <a:lnTo>
                    <a:pt x="187" y="54"/>
                  </a:lnTo>
                  <a:lnTo>
                    <a:pt x="183" y="40"/>
                  </a:lnTo>
                  <a:lnTo>
                    <a:pt x="173" y="35"/>
                  </a:lnTo>
                  <a:lnTo>
                    <a:pt x="159" y="30"/>
                  </a:lnTo>
                  <a:lnTo>
                    <a:pt x="130" y="40"/>
                  </a:lnTo>
                  <a:lnTo>
                    <a:pt x="96" y="64"/>
                  </a:lnTo>
                  <a:lnTo>
                    <a:pt x="67" y="108"/>
                  </a:lnTo>
                  <a:lnTo>
                    <a:pt x="39" y="172"/>
                  </a:lnTo>
                  <a:lnTo>
                    <a:pt x="39" y="181"/>
                  </a:lnTo>
                  <a:lnTo>
                    <a:pt x="34" y="186"/>
                  </a:lnTo>
                  <a:lnTo>
                    <a:pt x="29" y="186"/>
                  </a:lnTo>
                  <a:lnTo>
                    <a:pt x="19" y="191"/>
                  </a:lnTo>
                  <a:lnTo>
                    <a:pt x="15" y="191"/>
                  </a:lnTo>
                  <a:lnTo>
                    <a:pt x="10" y="191"/>
                  </a:lnTo>
                  <a:lnTo>
                    <a:pt x="5" y="186"/>
                  </a:lnTo>
                  <a:lnTo>
                    <a:pt x="0" y="181"/>
                  </a:lnTo>
                  <a:lnTo>
                    <a:pt x="0" y="177"/>
                  </a:lnTo>
                  <a:lnTo>
                    <a:pt x="5" y="157"/>
                  </a:lnTo>
                  <a:lnTo>
                    <a:pt x="19" y="123"/>
                  </a:lnTo>
                  <a:lnTo>
                    <a:pt x="39" y="79"/>
                  </a:lnTo>
                  <a:lnTo>
                    <a:pt x="72" y="44"/>
                  </a:lnTo>
                  <a:lnTo>
                    <a:pt x="115" y="15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26" name="Freeform 210"/>
            <p:cNvSpPr>
              <a:spLocks/>
            </p:cNvSpPr>
            <p:nvPr/>
          </p:nvSpPr>
          <p:spPr bwMode="auto">
            <a:xfrm>
              <a:off x="14553" y="3661"/>
              <a:ext cx="600" cy="44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567" y="0"/>
                </a:cxn>
                <a:cxn ang="0">
                  <a:pos x="576" y="0"/>
                </a:cxn>
                <a:cxn ang="0">
                  <a:pos x="581" y="0"/>
                </a:cxn>
                <a:cxn ang="0">
                  <a:pos x="586" y="5"/>
                </a:cxn>
                <a:cxn ang="0">
                  <a:pos x="596" y="5"/>
                </a:cxn>
                <a:cxn ang="0">
                  <a:pos x="600" y="14"/>
                </a:cxn>
                <a:cxn ang="0">
                  <a:pos x="600" y="24"/>
                </a:cxn>
                <a:cxn ang="0">
                  <a:pos x="600" y="34"/>
                </a:cxn>
                <a:cxn ang="0">
                  <a:pos x="596" y="39"/>
                </a:cxn>
                <a:cxn ang="0">
                  <a:pos x="586" y="44"/>
                </a:cxn>
                <a:cxn ang="0">
                  <a:pos x="581" y="44"/>
                </a:cxn>
                <a:cxn ang="0">
                  <a:pos x="576" y="44"/>
                </a:cxn>
                <a:cxn ang="0">
                  <a:pos x="567" y="44"/>
                </a:cxn>
                <a:cxn ang="0">
                  <a:pos x="39" y="44"/>
                </a:cxn>
                <a:cxn ang="0">
                  <a:pos x="29" y="44"/>
                </a:cxn>
                <a:cxn ang="0">
                  <a:pos x="24" y="44"/>
                </a:cxn>
                <a:cxn ang="0">
                  <a:pos x="15" y="44"/>
                </a:cxn>
                <a:cxn ang="0">
                  <a:pos x="10" y="39"/>
                </a:cxn>
                <a:cxn ang="0">
                  <a:pos x="5" y="34"/>
                </a:cxn>
                <a:cxn ang="0">
                  <a:pos x="0" y="24"/>
                </a:cxn>
                <a:cxn ang="0">
                  <a:pos x="5" y="14"/>
                </a:cxn>
                <a:cxn ang="0">
                  <a:pos x="10" y="5"/>
                </a:cxn>
                <a:cxn ang="0">
                  <a:pos x="15" y="5"/>
                </a:cxn>
                <a:cxn ang="0">
                  <a:pos x="24" y="0"/>
                </a:cxn>
                <a:cxn ang="0">
                  <a:pos x="29" y="0"/>
                </a:cxn>
                <a:cxn ang="0">
                  <a:pos x="39" y="0"/>
                </a:cxn>
              </a:cxnLst>
              <a:rect l="0" t="0" r="r" b="b"/>
              <a:pathLst>
                <a:path w="600" h="44">
                  <a:moveTo>
                    <a:pt x="39" y="0"/>
                  </a:moveTo>
                  <a:lnTo>
                    <a:pt x="567" y="0"/>
                  </a:lnTo>
                  <a:lnTo>
                    <a:pt x="576" y="0"/>
                  </a:lnTo>
                  <a:lnTo>
                    <a:pt x="581" y="0"/>
                  </a:lnTo>
                  <a:lnTo>
                    <a:pt x="586" y="5"/>
                  </a:lnTo>
                  <a:lnTo>
                    <a:pt x="596" y="5"/>
                  </a:lnTo>
                  <a:lnTo>
                    <a:pt x="600" y="14"/>
                  </a:lnTo>
                  <a:lnTo>
                    <a:pt x="600" y="24"/>
                  </a:lnTo>
                  <a:lnTo>
                    <a:pt x="600" y="34"/>
                  </a:lnTo>
                  <a:lnTo>
                    <a:pt x="596" y="39"/>
                  </a:lnTo>
                  <a:lnTo>
                    <a:pt x="586" y="44"/>
                  </a:lnTo>
                  <a:lnTo>
                    <a:pt x="581" y="44"/>
                  </a:lnTo>
                  <a:lnTo>
                    <a:pt x="576" y="44"/>
                  </a:lnTo>
                  <a:lnTo>
                    <a:pt x="567" y="44"/>
                  </a:lnTo>
                  <a:lnTo>
                    <a:pt x="39" y="44"/>
                  </a:lnTo>
                  <a:lnTo>
                    <a:pt x="29" y="44"/>
                  </a:lnTo>
                  <a:lnTo>
                    <a:pt x="24" y="44"/>
                  </a:lnTo>
                  <a:lnTo>
                    <a:pt x="15" y="44"/>
                  </a:lnTo>
                  <a:lnTo>
                    <a:pt x="10" y="39"/>
                  </a:lnTo>
                  <a:lnTo>
                    <a:pt x="5" y="34"/>
                  </a:lnTo>
                  <a:lnTo>
                    <a:pt x="0" y="24"/>
                  </a:lnTo>
                  <a:lnTo>
                    <a:pt x="5" y="14"/>
                  </a:lnTo>
                  <a:lnTo>
                    <a:pt x="10" y="5"/>
                  </a:lnTo>
                  <a:lnTo>
                    <a:pt x="15" y="5"/>
                  </a:lnTo>
                  <a:lnTo>
                    <a:pt x="24" y="0"/>
                  </a:lnTo>
                  <a:lnTo>
                    <a:pt x="2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27" name="Freeform 211"/>
            <p:cNvSpPr>
              <a:spLocks noEditPoints="1"/>
            </p:cNvSpPr>
            <p:nvPr/>
          </p:nvSpPr>
          <p:spPr bwMode="auto">
            <a:xfrm>
              <a:off x="15451" y="2868"/>
              <a:ext cx="293" cy="1145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106" y="73"/>
                </a:cxn>
                <a:cxn ang="0">
                  <a:pos x="173" y="152"/>
                </a:cxn>
                <a:cxn ang="0">
                  <a:pos x="221" y="240"/>
                </a:cxn>
                <a:cxn ang="0">
                  <a:pos x="255" y="328"/>
                </a:cxn>
                <a:cxn ang="0">
                  <a:pos x="279" y="416"/>
                </a:cxn>
                <a:cxn ang="0">
                  <a:pos x="288" y="499"/>
                </a:cxn>
                <a:cxn ang="0">
                  <a:pos x="293" y="573"/>
                </a:cxn>
                <a:cxn ang="0">
                  <a:pos x="283" y="700"/>
                </a:cxn>
                <a:cxn ang="0">
                  <a:pos x="255" y="822"/>
                </a:cxn>
                <a:cxn ang="0">
                  <a:pos x="211" y="925"/>
                </a:cxn>
                <a:cxn ang="0">
                  <a:pos x="168" y="988"/>
                </a:cxn>
                <a:cxn ang="0">
                  <a:pos x="130" y="1042"/>
                </a:cxn>
                <a:cxn ang="0">
                  <a:pos x="91" y="1086"/>
                </a:cxn>
                <a:cxn ang="0">
                  <a:pos x="53" y="1116"/>
                </a:cxn>
                <a:cxn ang="0">
                  <a:pos x="29" y="1135"/>
                </a:cxn>
                <a:cxn ang="0">
                  <a:pos x="14" y="1145"/>
                </a:cxn>
                <a:cxn ang="0">
                  <a:pos x="10" y="1140"/>
                </a:cxn>
                <a:cxn ang="0">
                  <a:pos x="5" y="1140"/>
                </a:cxn>
                <a:cxn ang="0">
                  <a:pos x="0" y="1135"/>
                </a:cxn>
                <a:cxn ang="0">
                  <a:pos x="0" y="1130"/>
                </a:cxn>
                <a:cxn ang="0">
                  <a:pos x="0" y="1125"/>
                </a:cxn>
                <a:cxn ang="0">
                  <a:pos x="0" y="1125"/>
                </a:cxn>
                <a:cxn ang="0">
                  <a:pos x="0" y="1121"/>
                </a:cxn>
                <a:cxn ang="0">
                  <a:pos x="5" y="1116"/>
                </a:cxn>
                <a:cxn ang="0">
                  <a:pos x="10" y="1111"/>
                </a:cxn>
                <a:cxn ang="0">
                  <a:pos x="19" y="1101"/>
                </a:cxn>
                <a:cxn ang="0">
                  <a:pos x="87" y="1028"/>
                </a:cxn>
                <a:cxn ang="0">
                  <a:pos x="139" y="935"/>
                </a:cxn>
                <a:cxn ang="0">
                  <a:pos x="183" y="827"/>
                </a:cxn>
                <a:cxn ang="0">
                  <a:pos x="207" y="705"/>
                </a:cxn>
                <a:cxn ang="0">
                  <a:pos x="216" y="568"/>
                </a:cxn>
                <a:cxn ang="0">
                  <a:pos x="207" y="450"/>
                </a:cxn>
                <a:cxn ang="0">
                  <a:pos x="192" y="347"/>
                </a:cxn>
                <a:cxn ang="0">
                  <a:pos x="163" y="259"/>
                </a:cxn>
                <a:cxn ang="0">
                  <a:pos x="130" y="186"/>
                </a:cxn>
                <a:cxn ang="0">
                  <a:pos x="91" y="122"/>
                </a:cxn>
                <a:cxn ang="0">
                  <a:pos x="53" y="73"/>
                </a:cxn>
                <a:cxn ang="0">
                  <a:pos x="10" y="29"/>
                </a:cxn>
                <a:cxn ang="0">
                  <a:pos x="5" y="25"/>
                </a:cxn>
                <a:cxn ang="0">
                  <a:pos x="0" y="15"/>
                </a:cxn>
                <a:cxn ang="0">
                  <a:pos x="0" y="10"/>
                </a:cxn>
                <a:cxn ang="0">
                  <a:pos x="0" y="5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</a:cxnLst>
              <a:rect l="0" t="0" r="r" b="b"/>
              <a:pathLst>
                <a:path w="293" h="1145">
                  <a:moveTo>
                    <a:pt x="24" y="0"/>
                  </a:moveTo>
                  <a:lnTo>
                    <a:pt x="106" y="73"/>
                  </a:lnTo>
                  <a:lnTo>
                    <a:pt x="173" y="152"/>
                  </a:lnTo>
                  <a:lnTo>
                    <a:pt x="221" y="240"/>
                  </a:lnTo>
                  <a:lnTo>
                    <a:pt x="255" y="328"/>
                  </a:lnTo>
                  <a:lnTo>
                    <a:pt x="279" y="416"/>
                  </a:lnTo>
                  <a:lnTo>
                    <a:pt x="288" y="499"/>
                  </a:lnTo>
                  <a:lnTo>
                    <a:pt x="293" y="573"/>
                  </a:lnTo>
                  <a:lnTo>
                    <a:pt x="283" y="700"/>
                  </a:lnTo>
                  <a:lnTo>
                    <a:pt x="255" y="822"/>
                  </a:lnTo>
                  <a:lnTo>
                    <a:pt x="211" y="925"/>
                  </a:lnTo>
                  <a:lnTo>
                    <a:pt x="168" y="988"/>
                  </a:lnTo>
                  <a:lnTo>
                    <a:pt x="130" y="1042"/>
                  </a:lnTo>
                  <a:lnTo>
                    <a:pt x="91" y="1086"/>
                  </a:lnTo>
                  <a:lnTo>
                    <a:pt x="53" y="1116"/>
                  </a:lnTo>
                  <a:lnTo>
                    <a:pt x="29" y="1135"/>
                  </a:lnTo>
                  <a:lnTo>
                    <a:pt x="14" y="1145"/>
                  </a:lnTo>
                  <a:lnTo>
                    <a:pt x="10" y="1140"/>
                  </a:lnTo>
                  <a:lnTo>
                    <a:pt x="5" y="1140"/>
                  </a:lnTo>
                  <a:lnTo>
                    <a:pt x="0" y="1135"/>
                  </a:lnTo>
                  <a:lnTo>
                    <a:pt x="0" y="1130"/>
                  </a:lnTo>
                  <a:lnTo>
                    <a:pt x="0" y="1125"/>
                  </a:lnTo>
                  <a:lnTo>
                    <a:pt x="0" y="1125"/>
                  </a:lnTo>
                  <a:lnTo>
                    <a:pt x="0" y="1121"/>
                  </a:lnTo>
                  <a:lnTo>
                    <a:pt x="5" y="1116"/>
                  </a:lnTo>
                  <a:lnTo>
                    <a:pt x="10" y="1111"/>
                  </a:lnTo>
                  <a:lnTo>
                    <a:pt x="19" y="1101"/>
                  </a:lnTo>
                  <a:lnTo>
                    <a:pt x="87" y="1028"/>
                  </a:lnTo>
                  <a:lnTo>
                    <a:pt x="139" y="935"/>
                  </a:lnTo>
                  <a:lnTo>
                    <a:pt x="183" y="827"/>
                  </a:lnTo>
                  <a:lnTo>
                    <a:pt x="207" y="705"/>
                  </a:lnTo>
                  <a:lnTo>
                    <a:pt x="216" y="568"/>
                  </a:lnTo>
                  <a:lnTo>
                    <a:pt x="207" y="450"/>
                  </a:lnTo>
                  <a:lnTo>
                    <a:pt x="192" y="347"/>
                  </a:lnTo>
                  <a:lnTo>
                    <a:pt x="163" y="259"/>
                  </a:lnTo>
                  <a:lnTo>
                    <a:pt x="130" y="186"/>
                  </a:lnTo>
                  <a:lnTo>
                    <a:pt x="91" y="122"/>
                  </a:lnTo>
                  <a:lnTo>
                    <a:pt x="53" y="73"/>
                  </a:lnTo>
                  <a:lnTo>
                    <a:pt x="10" y="29"/>
                  </a:lnTo>
                  <a:lnTo>
                    <a:pt x="5" y="25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0" y="5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24" y="0"/>
                  </a:lnTo>
                  <a:close/>
                  <a:moveTo>
                    <a:pt x="24" y="0"/>
                  </a:move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28" name="Freeform 212"/>
            <p:cNvSpPr>
              <a:spLocks/>
            </p:cNvSpPr>
            <p:nvPr/>
          </p:nvSpPr>
          <p:spPr bwMode="auto">
            <a:xfrm>
              <a:off x="10549" y="4258"/>
              <a:ext cx="653" cy="748"/>
            </a:xfrm>
            <a:custGeom>
              <a:avLst/>
              <a:gdLst/>
              <a:ahLst/>
              <a:cxnLst>
                <a:cxn ang="0">
                  <a:pos x="293" y="9"/>
                </a:cxn>
                <a:cxn ang="0">
                  <a:pos x="379" y="73"/>
                </a:cxn>
                <a:cxn ang="0">
                  <a:pos x="432" y="176"/>
                </a:cxn>
                <a:cxn ang="0">
                  <a:pos x="456" y="274"/>
                </a:cxn>
                <a:cxn ang="0">
                  <a:pos x="466" y="347"/>
                </a:cxn>
                <a:cxn ang="0">
                  <a:pos x="494" y="274"/>
                </a:cxn>
                <a:cxn ang="0">
                  <a:pos x="557" y="137"/>
                </a:cxn>
                <a:cxn ang="0">
                  <a:pos x="605" y="39"/>
                </a:cxn>
                <a:cxn ang="0">
                  <a:pos x="624" y="14"/>
                </a:cxn>
                <a:cxn ang="0">
                  <a:pos x="634" y="9"/>
                </a:cxn>
                <a:cxn ang="0">
                  <a:pos x="638" y="9"/>
                </a:cxn>
                <a:cxn ang="0">
                  <a:pos x="648" y="19"/>
                </a:cxn>
                <a:cxn ang="0">
                  <a:pos x="648" y="34"/>
                </a:cxn>
                <a:cxn ang="0">
                  <a:pos x="610" y="107"/>
                </a:cxn>
                <a:cxn ang="0">
                  <a:pos x="566" y="200"/>
                </a:cxn>
                <a:cxn ang="0">
                  <a:pos x="538" y="264"/>
                </a:cxn>
                <a:cxn ang="0">
                  <a:pos x="499" y="362"/>
                </a:cxn>
                <a:cxn ang="0">
                  <a:pos x="470" y="450"/>
                </a:cxn>
                <a:cxn ang="0">
                  <a:pos x="451" y="562"/>
                </a:cxn>
                <a:cxn ang="0">
                  <a:pos x="418" y="690"/>
                </a:cxn>
                <a:cxn ang="0">
                  <a:pos x="403" y="729"/>
                </a:cxn>
                <a:cxn ang="0">
                  <a:pos x="394" y="743"/>
                </a:cxn>
                <a:cxn ang="0">
                  <a:pos x="384" y="748"/>
                </a:cxn>
                <a:cxn ang="0">
                  <a:pos x="370" y="748"/>
                </a:cxn>
                <a:cxn ang="0">
                  <a:pos x="360" y="734"/>
                </a:cxn>
                <a:cxn ang="0">
                  <a:pos x="365" y="690"/>
                </a:cxn>
                <a:cxn ang="0">
                  <a:pos x="389" y="592"/>
                </a:cxn>
                <a:cxn ang="0">
                  <a:pos x="422" y="474"/>
                </a:cxn>
                <a:cxn ang="0">
                  <a:pos x="427" y="435"/>
                </a:cxn>
                <a:cxn ang="0">
                  <a:pos x="427" y="347"/>
                </a:cxn>
                <a:cxn ang="0">
                  <a:pos x="413" y="244"/>
                </a:cxn>
                <a:cxn ang="0">
                  <a:pos x="370" y="156"/>
                </a:cxn>
                <a:cxn ang="0">
                  <a:pos x="283" y="102"/>
                </a:cxn>
                <a:cxn ang="0">
                  <a:pos x="168" y="102"/>
                </a:cxn>
                <a:cxn ang="0">
                  <a:pos x="67" y="156"/>
                </a:cxn>
                <a:cxn ang="0">
                  <a:pos x="38" y="210"/>
                </a:cxn>
                <a:cxn ang="0">
                  <a:pos x="29" y="220"/>
                </a:cxn>
                <a:cxn ang="0">
                  <a:pos x="14" y="220"/>
                </a:cxn>
                <a:cxn ang="0">
                  <a:pos x="5" y="215"/>
                </a:cxn>
                <a:cxn ang="0">
                  <a:pos x="0" y="205"/>
                </a:cxn>
                <a:cxn ang="0">
                  <a:pos x="14" y="156"/>
                </a:cxn>
                <a:cxn ang="0">
                  <a:pos x="81" y="68"/>
                </a:cxn>
                <a:cxn ang="0">
                  <a:pos x="177" y="9"/>
                </a:cxn>
              </a:cxnLst>
              <a:rect l="0" t="0" r="r" b="b"/>
              <a:pathLst>
                <a:path w="653" h="748">
                  <a:moveTo>
                    <a:pt x="240" y="0"/>
                  </a:moveTo>
                  <a:lnTo>
                    <a:pt x="293" y="9"/>
                  </a:lnTo>
                  <a:lnTo>
                    <a:pt x="341" y="39"/>
                  </a:lnTo>
                  <a:lnTo>
                    <a:pt x="379" y="73"/>
                  </a:lnTo>
                  <a:lnTo>
                    <a:pt x="408" y="122"/>
                  </a:lnTo>
                  <a:lnTo>
                    <a:pt x="432" y="176"/>
                  </a:lnTo>
                  <a:lnTo>
                    <a:pt x="446" y="225"/>
                  </a:lnTo>
                  <a:lnTo>
                    <a:pt x="456" y="274"/>
                  </a:lnTo>
                  <a:lnTo>
                    <a:pt x="461" y="318"/>
                  </a:lnTo>
                  <a:lnTo>
                    <a:pt x="466" y="347"/>
                  </a:lnTo>
                  <a:lnTo>
                    <a:pt x="466" y="347"/>
                  </a:lnTo>
                  <a:lnTo>
                    <a:pt x="494" y="274"/>
                  </a:lnTo>
                  <a:lnTo>
                    <a:pt x="523" y="205"/>
                  </a:lnTo>
                  <a:lnTo>
                    <a:pt x="557" y="137"/>
                  </a:lnTo>
                  <a:lnTo>
                    <a:pt x="581" y="83"/>
                  </a:lnTo>
                  <a:lnTo>
                    <a:pt x="605" y="39"/>
                  </a:lnTo>
                  <a:lnTo>
                    <a:pt x="614" y="14"/>
                  </a:lnTo>
                  <a:lnTo>
                    <a:pt x="624" y="14"/>
                  </a:lnTo>
                  <a:lnTo>
                    <a:pt x="629" y="9"/>
                  </a:lnTo>
                  <a:lnTo>
                    <a:pt x="634" y="9"/>
                  </a:lnTo>
                  <a:lnTo>
                    <a:pt x="634" y="9"/>
                  </a:lnTo>
                  <a:lnTo>
                    <a:pt x="638" y="9"/>
                  </a:lnTo>
                  <a:lnTo>
                    <a:pt x="643" y="14"/>
                  </a:lnTo>
                  <a:lnTo>
                    <a:pt x="648" y="19"/>
                  </a:lnTo>
                  <a:lnTo>
                    <a:pt x="653" y="24"/>
                  </a:lnTo>
                  <a:lnTo>
                    <a:pt x="648" y="34"/>
                  </a:lnTo>
                  <a:lnTo>
                    <a:pt x="648" y="39"/>
                  </a:lnTo>
                  <a:lnTo>
                    <a:pt x="610" y="107"/>
                  </a:lnTo>
                  <a:lnTo>
                    <a:pt x="586" y="156"/>
                  </a:lnTo>
                  <a:lnTo>
                    <a:pt x="566" y="200"/>
                  </a:lnTo>
                  <a:lnTo>
                    <a:pt x="552" y="230"/>
                  </a:lnTo>
                  <a:lnTo>
                    <a:pt x="538" y="264"/>
                  </a:lnTo>
                  <a:lnTo>
                    <a:pt x="518" y="308"/>
                  </a:lnTo>
                  <a:lnTo>
                    <a:pt x="499" y="362"/>
                  </a:lnTo>
                  <a:lnTo>
                    <a:pt x="485" y="411"/>
                  </a:lnTo>
                  <a:lnTo>
                    <a:pt x="470" y="450"/>
                  </a:lnTo>
                  <a:lnTo>
                    <a:pt x="466" y="479"/>
                  </a:lnTo>
                  <a:lnTo>
                    <a:pt x="451" y="562"/>
                  </a:lnTo>
                  <a:lnTo>
                    <a:pt x="432" y="636"/>
                  </a:lnTo>
                  <a:lnTo>
                    <a:pt x="418" y="690"/>
                  </a:lnTo>
                  <a:lnTo>
                    <a:pt x="413" y="714"/>
                  </a:lnTo>
                  <a:lnTo>
                    <a:pt x="403" y="729"/>
                  </a:lnTo>
                  <a:lnTo>
                    <a:pt x="398" y="738"/>
                  </a:lnTo>
                  <a:lnTo>
                    <a:pt x="394" y="743"/>
                  </a:lnTo>
                  <a:lnTo>
                    <a:pt x="389" y="748"/>
                  </a:lnTo>
                  <a:lnTo>
                    <a:pt x="384" y="748"/>
                  </a:lnTo>
                  <a:lnTo>
                    <a:pt x="379" y="748"/>
                  </a:lnTo>
                  <a:lnTo>
                    <a:pt x="370" y="748"/>
                  </a:lnTo>
                  <a:lnTo>
                    <a:pt x="365" y="738"/>
                  </a:lnTo>
                  <a:lnTo>
                    <a:pt x="360" y="734"/>
                  </a:lnTo>
                  <a:lnTo>
                    <a:pt x="360" y="724"/>
                  </a:lnTo>
                  <a:lnTo>
                    <a:pt x="365" y="690"/>
                  </a:lnTo>
                  <a:lnTo>
                    <a:pt x="374" y="645"/>
                  </a:lnTo>
                  <a:lnTo>
                    <a:pt x="389" y="592"/>
                  </a:lnTo>
                  <a:lnTo>
                    <a:pt x="403" y="533"/>
                  </a:lnTo>
                  <a:lnTo>
                    <a:pt x="422" y="474"/>
                  </a:lnTo>
                  <a:lnTo>
                    <a:pt x="422" y="460"/>
                  </a:lnTo>
                  <a:lnTo>
                    <a:pt x="427" y="435"/>
                  </a:lnTo>
                  <a:lnTo>
                    <a:pt x="427" y="391"/>
                  </a:lnTo>
                  <a:lnTo>
                    <a:pt x="427" y="347"/>
                  </a:lnTo>
                  <a:lnTo>
                    <a:pt x="422" y="298"/>
                  </a:lnTo>
                  <a:lnTo>
                    <a:pt x="413" y="244"/>
                  </a:lnTo>
                  <a:lnTo>
                    <a:pt x="394" y="200"/>
                  </a:lnTo>
                  <a:lnTo>
                    <a:pt x="370" y="156"/>
                  </a:lnTo>
                  <a:lnTo>
                    <a:pt x="331" y="122"/>
                  </a:lnTo>
                  <a:lnTo>
                    <a:pt x="283" y="102"/>
                  </a:lnTo>
                  <a:lnTo>
                    <a:pt x="221" y="93"/>
                  </a:lnTo>
                  <a:lnTo>
                    <a:pt x="168" y="102"/>
                  </a:lnTo>
                  <a:lnTo>
                    <a:pt x="115" y="122"/>
                  </a:lnTo>
                  <a:lnTo>
                    <a:pt x="67" y="156"/>
                  </a:lnTo>
                  <a:lnTo>
                    <a:pt x="38" y="200"/>
                  </a:lnTo>
                  <a:lnTo>
                    <a:pt x="38" y="210"/>
                  </a:lnTo>
                  <a:lnTo>
                    <a:pt x="33" y="215"/>
                  </a:lnTo>
                  <a:lnTo>
                    <a:pt x="29" y="220"/>
                  </a:lnTo>
                  <a:lnTo>
                    <a:pt x="19" y="220"/>
                  </a:lnTo>
                  <a:lnTo>
                    <a:pt x="14" y="220"/>
                  </a:lnTo>
                  <a:lnTo>
                    <a:pt x="9" y="220"/>
                  </a:lnTo>
                  <a:lnTo>
                    <a:pt x="5" y="215"/>
                  </a:lnTo>
                  <a:lnTo>
                    <a:pt x="0" y="215"/>
                  </a:lnTo>
                  <a:lnTo>
                    <a:pt x="0" y="205"/>
                  </a:lnTo>
                  <a:lnTo>
                    <a:pt x="5" y="190"/>
                  </a:lnTo>
                  <a:lnTo>
                    <a:pt x="14" y="156"/>
                  </a:lnTo>
                  <a:lnTo>
                    <a:pt x="43" y="112"/>
                  </a:lnTo>
                  <a:lnTo>
                    <a:pt x="81" y="68"/>
                  </a:lnTo>
                  <a:lnTo>
                    <a:pt x="125" y="39"/>
                  </a:lnTo>
                  <a:lnTo>
                    <a:pt x="177" y="9"/>
                  </a:lnTo>
                  <a:lnTo>
                    <a:pt x="2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29" name="Freeform 213"/>
            <p:cNvSpPr>
              <a:spLocks/>
            </p:cNvSpPr>
            <p:nvPr/>
          </p:nvSpPr>
          <p:spPr bwMode="auto">
            <a:xfrm>
              <a:off x="11298" y="4390"/>
              <a:ext cx="322" cy="528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87" y="0"/>
                </a:cxn>
                <a:cxn ang="0">
                  <a:pos x="192" y="5"/>
                </a:cxn>
                <a:cxn ang="0">
                  <a:pos x="197" y="10"/>
                </a:cxn>
                <a:cxn ang="0">
                  <a:pos x="197" y="24"/>
                </a:cxn>
                <a:cxn ang="0">
                  <a:pos x="197" y="460"/>
                </a:cxn>
                <a:cxn ang="0">
                  <a:pos x="201" y="474"/>
                </a:cxn>
                <a:cxn ang="0">
                  <a:pos x="211" y="489"/>
                </a:cxn>
                <a:cxn ang="0">
                  <a:pos x="235" y="494"/>
                </a:cxn>
                <a:cxn ang="0">
                  <a:pos x="283" y="494"/>
                </a:cxn>
                <a:cxn ang="0">
                  <a:pos x="322" y="494"/>
                </a:cxn>
                <a:cxn ang="0">
                  <a:pos x="322" y="528"/>
                </a:cxn>
                <a:cxn ang="0">
                  <a:pos x="240" y="528"/>
                </a:cxn>
                <a:cxn ang="0">
                  <a:pos x="163" y="528"/>
                </a:cxn>
                <a:cxn ang="0">
                  <a:pos x="110" y="528"/>
                </a:cxn>
                <a:cxn ang="0">
                  <a:pos x="53" y="528"/>
                </a:cxn>
                <a:cxn ang="0">
                  <a:pos x="5" y="528"/>
                </a:cxn>
                <a:cxn ang="0">
                  <a:pos x="5" y="494"/>
                </a:cxn>
                <a:cxn ang="0">
                  <a:pos x="43" y="494"/>
                </a:cxn>
                <a:cxn ang="0">
                  <a:pos x="91" y="494"/>
                </a:cxn>
                <a:cxn ang="0">
                  <a:pos x="115" y="489"/>
                </a:cxn>
                <a:cxn ang="0">
                  <a:pos x="125" y="474"/>
                </a:cxn>
                <a:cxn ang="0">
                  <a:pos x="125" y="460"/>
                </a:cxn>
                <a:cxn ang="0">
                  <a:pos x="125" y="63"/>
                </a:cxn>
                <a:cxn ang="0">
                  <a:pos x="81" y="78"/>
                </a:cxn>
                <a:cxn ang="0">
                  <a:pos x="38" y="83"/>
                </a:cxn>
                <a:cxn ang="0">
                  <a:pos x="9" y="83"/>
                </a:cxn>
                <a:cxn ang="0">
                  <a:pos x="0" y="83"/>
                </a:cxn>
                <a:cxn ang="0">
                  <a:pos x="0" y="49"/>
                </a:cxn>
                <a:cxn ang="0">
                  <a:pos x="9" y="49"/>
                </a:cxn>
                <a:cxn ang="0">
                  <a:pos x="33" y="49"/>
                </a:cxn>
                <a:cxn ang="0">
                  <a:pos x="77" y="44"/>
                </a:cxn>
                <a:cxn ang="0">
                  <a:pos x="125" y="29"/>
                </a:cxn>
                <a:cxn ang="0">
                  <a:pos x="168" y="0"/>
                </a:cxn>
              </a:cxnLst>
              <a:rect l="0" t="0" r="r" b="b"/>
              <a:pathLst>
                <a:path w="322" h="528">
                  <a:moveTo>
                    <a:pt x="168" y="0"/>
                  </a:moveTo>
                  <a:lnTo>
                    <a:pt x="187" y="0"/>
                  </a:lnTo>
                  <a:lnTo>
                    <a:pt x="192" y="5"/>
                  </a:lnTo>
                  <a:lnTo>
                    <a:pt x="197" y="10"/>
                  </a:lnTo>
                  <a:lnTo>
                    <a:pt x="197" y="24"/>
                  </a:lnTo>
                  <a:lnTo>
                    <a:pt x="197" y="460"/>
                  </a:lnTo>
                  <a:lnTo>
                    <a:pt x="201" y="474"/>
                  </a:lnTo>
                  <a:lnTo>
                    <a:pt x="211" y="489"/>
                  </a:lnTo>
                  <a:lnTo>
                    <a:pt x="235" y="494"/>
                  </a:lnTo>
                  <a:lnTo>
                    <a:pt x="283" y="494"/>
                  </a:lnTo>
                  <a:lnTo>
                    <a:pt x="322" y="494"/>
                  </a:lnTo>
                  <a:lnTo>
                    <a:pt x="322" y="528"/>
                  </a:lnTo>
                  <a:lnTo>
                    <a:pt x="240" y="528"/>
                  </a:lnTo>
                  <a:lnTo>
                    <a:pt x="163" y="528"/>
                  </a:lnTo>
                  <a:lnTo>
                    <a:pt x="110" y="528"/>
                  </a:lnTo>
                  <a:lnTo>
                    <a:pt x="53" y="528"/>
                  </a:lnTo>
                  <a:lnTo>
                    <a:pt x="5" y="528"/>
                  </a:lnTo>
                  <a:lnTo>
                    <a:pt x="5" y="494"/>
                  </a:lnTo>
                  <a:lnTo>
                    <a:pt x="43" y="494"/>
                  </a:lnTo>
                  <a:lnTo>
                    <a:pt x="91" y="494"/>
                  </a:lnTo>
                  <a:lnTo>
                    <a:pt x="115" y="489"/>
                  </a:lnTo>
                  <a:lnTo>
                    <a:pt x="125" y="474"/>
                  </a:lnTo>
                  <a:lnTo>
                    <a:pt x="125" y="460"/>
                  </a:lnTo>
                  <a:lnTo>
                    <a:pt x="125" y="63"/>
                  </a:lnTo>
                  <a:lnTo>
                    <a:pt x="81" y="78"/>
                  </a:lnTo>
                  <a:lnTo>
                    <a:pt x="38" y="83"/>
                  </a:lnTo>
                  <a:lnTo>
                    <a:pt x="9" y="83"/>
                  </a:lnTo>
                  <a:lnTo>
                    <a:pt x="0" y="83"/>
                  </a:lnTo>
                  <a:lnTo>
                    <a:pt x="0" y="49"/>
                  </a:lnTo>
                  <a:lnTo>
                    <a:pt x="9" y="49"/>
                  </a:lnTo>
                  <a:lnTo>
                    <a:pt x="33" y="49"/>
                  </a:lnTo>
                  <a:lnTo>
                    <a:pt x="77" y="44"/>
                  </a:lnTo>
                  <a:lnTo>
                    <a:pt x="125" y="29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10" name="Down Arrow 109"/>
          <p:cNvSpPr/>
          <p:nvPr/>
        </p:nvSpPr>
        <p:spPr>
          <a:xfrm>
            <a:off x="1600200" y="2895600"/>
            <a:ext cx="228600" cy="838200"/>
          </a:xfrm>
          <a:prstGeom prst="downArrow">
            <a:avLst/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Down Arrow 110"/>
          <p:cNvSpPr/>
          <p:nvPr/>
        </p:nvSpPr>
        <p:spPr>
          <a:xfrm>
            <a:off x="7010400" y="2971800"/>
            <a:ext cx="381000" cy="2286000"/>
          </a:xfrm>
          <a:prstGeom prst="downArrow">
            <a:avLst/>
          </a:prstGeom>
          <a:solidFill>
            <a:srgbClr val="00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TextBox 111"/>
          <p:cNvSpPr txBox="1"/>
          <p:nvPr/>
        </p:nvSpPr>
        <p:spPr>
          <a:xfrm>
            <a:off x="1981200" y="5181600"/>
            <a:ext cx="16002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dirty="0" smtClean="0"/>
              <a:t>= </a:t>
            </a:r>
            <a:endParaRPr lang="en-US" sz="6000" dirty="0"/>
          </a:p>
        </p:txBody>
      </p:sp>
      <p:sp>
        <p:nvSpPr>
          <p:cNvPr id="229" name="TextBox 228"/>
          <p:cNvSpPr txBox="1"/>
          <p:nvPr/>
        </p:nvSpPr>
        <p:spPr>
          <a:xfrm>
            <a:off x="4191000" y="1600200"/>
            <a:ext cx="16002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dirty="0" smtClean="0"/>
              <a:t>= </a:t>
            </a:r>
            <a:endParaRPr lang="en-US" sz="6000" dirty="0"/>
          </a:p>
        </p:txBody>
      </p:sp>
      <p:sp>
        <p:nvSpPr>
          <p:cNvPr id="230" name="Oval 229"/>
          <p:cNvSpPr/>
          <p:nvPr/>
        </p:nvSpPr>
        <p:spPr>
          <a:xfrm>
            <a:off x="533400" y="3810000"/>
            <a:ext cx="2057400" cy="762000"/>
          </a:xfrm>
          <a:prstGeom prst="ellipse">
            <a:avLst/>
          </a:prstGeom>
          <a:noFill/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1" name="Oval 230"/>
          <p:cNvSpPr/>
          <p:nvPr/>
        </p:nvSpPr>
        <p:spPr>
          <a:xfrm>
            <a:off x="3657600" y="3810000"/>
            <a:ext cx="2057400" cy="762000"/>
          </a:xfrm>
          <a:prstGeom prst="ellipse">
            <a:avLst/>
          </a:prstGeom>
          <a:noFill/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2" name="Oval 231"/>
          <p:cNvSpPr/>
          <p:nvPr/>
        </p:nvSpPr>
        <p:spPr>
          <a:xfrm>
            <a:off x="3962400" y="5257800"/>
            <a:ext cx="2057400" cy="762000"/>
          </a:xfrm>
          <a:prstGeom prst="ellipse">
            <a:avLst/>
          </a:prstGeom>
          <a:noFill/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3" name="Oval 232"/>
          <p:cNvSpPr/>
          <p:nvPr/>
        </p:nvSpPr>
        <p:spPr>
          <a:xfrm>
            <a:off x="7086600" y="5334000"/>
            <a:ext cx="2057400" cy="762000"/>
          </a:xfrm>
          <a:prstGeom prst="ellipse">
            <a:avLst/>
          </a:prstGeom>
          <a:noFill/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Picture 2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800" y="1828800"/>
            <a:ext cx="3787140" cy="673417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53000" y="1752600"/>
            <a:ext cx="3783806" cy="66675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" grpId="0" animBg="1"/>
      <p:bldP spid="111" grpId="0" animBg="1"/>
      <p:bldP spid="112" grpId="0"/>
      <p:bldP spid="229" grpId="0"/>
      <p:bldP spid="230" grpId="0" animBg="1"/>
      <p:bldP spid="231" grpId="0" animBg="1"/>
      <p:bldP spid="232" grpId="0" animBg="1"/>
      <p:bldP spid="233" grpId="0" animBg="1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Example 1:  The Pentagon Identity</a:t>
            </a:r>
            <a:endParaRPr lang="en-US" dirty="0"/>
          </a:p>
        </p:txBody>
      </p:sp>
      <p:grpSp>
        <p:nvGrpSpPr>
          <p:cNvPr id="2052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2667000" y="1600200"/>
            <a:ext cx="3588354" cy="495300"/>
            <a:chOff x="926" y="1060"/>
            <a:chExt cx="10121" cy="1397"/>
          </a:xfrm>
          <a:solidFill>
            <a:schemeClr val="accent2"/>
          </a:solidFill>
        </p:grpSpPr>
        <p:sp>
          <p:nvSpPr>
            <p:cNvPr id="2054" name="Freeform 6"/>
            <p:cNvSpPr>
              <a:spLocks/>
            </p:cNvSpPr>
            <p:nvPr/>
          </p:nvSpPr>
          <p:spPr bwMode="auto">
            <a:xfrm>
              <a:off x="926" y="1069"/>
              <a:ext cx="880" cy="105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36" y="0"/>
                </a:cxn>
                <a:cxn ang="0">
                  <a:pos x="836" y="0"/>
                </a:cxn>
                <a:cxn ang="0">
                  <a:pos x="880" y="348"/>
                </a:cxn>
                <a:cxn ang="0">
                  <a:pos x="839" y="348"/>
                </a:cxn>
                <a:cxn ang="0">
                  <a:pos x="829" y="283"/>
                </a:cxn>
                <a:cxn ang="0">
                  <a:pos x="817" y="225"/>
                </a:cxn>
                <a:cxn ang="0">
                  <a:pos x="804" y="175"/>
                </a:cxn>
                <a:cxn ang="0">
                  <a:pos x="782" y="135"/>
                </a:cxn>
                <a:cxn ang="0">
                  <a:pos x="757" y="101"/>
                </a:cxn>
                <a:cxn ang="0">
                  <a:pos x="722" y="77"/>
                </a:cxn>
                <a:cxn ang="0">
                  <a:pos x="677" y="58"/>
                </a:cxn>
                <a:cxn ang="0">
                  <a:pos x="620" y="49"/>
                </a:cxn>
                <a:cxn ang="0">
                  <a:pos x="551" y="46"/>
                </a:cxn>
                <a:cxn ang="0">
                  <a:pos x="386" y="46"/>
                </a:cxn>
                <a:cxn ang="0">
                  <a:pos x="348" y="46"/>
                </a:cxn>
                <a:cxn ang="0">
                  <a:pos x="326" y="52"/>
                </a:cxn>
                <a:cxn ang="0">
                  <a:pos x="314" y="65"/>
                </a:cxn>
                <a:cxn ang="0">
                  <a:pos x="307" y="83"/>
                </a:cxn>
                <a:cxn ang="0">
                  <a:pos x="307" y="108"/>
                </a:cxn>
                <a:cxn ang="0">
                  <a:pos x="307" y="932"/>
                </a:cxn>
                <a:cxn ang="0">
                  <a:pos x="307" y="951"/>
                </a:cxn>
                <a:cxn ang="0">
                  <a:pos x="310" y="969"/>
                </a:cxn>
                <a:cxn ang="0">
                  <a:pos x="320" y="981"/>
                </a:cxn>
                <a:cxn ang="0">
                  <a:pos x="336" y="991"/>
                </a:cxn>
                <a:cxn ang="0">
                  <a:pos x="364" y="1000"/>
                </a:cxn>
                <a:cxn ang="0">
                  <a:pos x="402" y="1003"/>
                </a:cxn>
                <a:cxn ang="0">
                  <a:pos x="459" y="1003"/>
                </a:cxn>
                <a:cxn ang="0">
                  <a:pos x="513" y="1003"/>
                </a:cxn>
                <a:cxn ang="0">
                  <a:pos x="513" y="1052"/>
                </a:cxn>
                <a:cxn ang="0">
                  <a:pos x="469" y="1049"/>
                </a:cxn>
                <a:cxn ang="0">
                  <a:pos x="412" y="1049"/>
                </a:cxn>
                <a:cxn ang="0">
                  <a:pos x="351" y="1049"/>
                </a:cxn>
                <a:cxn ang="0">
                  <a:pos x="291" y="1049"/>
                </a:cxn>
                <a:cxn ang="0">
                  <a:pos x="244" y="1049"/>
                </a:cxn>
                <a:cxn ang="0">
                  <a:pos x="200" y="1049"/>
                </a:cxn>
                <a:cxn ang="0">
                  <a:pos x="146" y="1049"/>
                </a:cxn>
                <a:cxn ang="0">
                  <a:pos x="92" y="1049"/>
                </a:cxn>
                <a:cxn ang="0">
                  <a:pos x="41" y="1049"/>
                </a:cxn>
                <a:cxn ang="0">
                  <a:pos x="0" y="1052"/>
                </a:cxn>
                <a:cxn ang="0">
                  <a:pos x="0" y="1003"/>
                </a:cxn>
                <a:cxn ang="0">
                  <a:pos x="38" y="1003"/>
                </a:cxn>
                <a:cxn ang="0">
                  <a:pos x="92" y="1003"/>
                </a:cxn>
                <a:cxn ang="0">
                  <a:pos x="127" y="997"/>
                </a:cxn>
                <a:cxn ang="0">
                  <a:pos x="149" y="988"/>
                </a:cxn>
                <a:cxn ang="0">
                  <a:pos x="162" y="975"/>
                </a:cxn>
                <a:cxn ang="0">
                  <a:pos x="165" y="957"/>
                </a:cxn>
                <a:cxn ang="0">
                  <a:pos x="168" y="932"/>
                </a:cxn>
                <a:cxn ang="0">
                  <a:pos x="168" y="117"/>
                </a:cxn>
                <a:cxn ang="0">
                  <a:pos x="165" y="92"/>
                </a:cxn>
                <a:cxn ang="0">
                  <a:pos x="162" y="74"/>
                </a:cxn>
                <a:cxn ang="0">
                  <a:pos x="149" y="61"/>
                </a:cxn>
                <a:cxn ang="0">
                  <a:pos x="127" y="52"/>
                </a:cxn>
                <a:cxn ang="0">
                  <a:pos x="92" y="46"/>
                </a:cxn>
                <a:cxn ang="0">
                  <a:pos x="38" y="46"/>
                </a:cxn>
                <a:cxn ang="0">
                  <a:pos x="0" y="46"/>
                </a:cxn>
                <a:cxn ang="0">
                  <a:pos x="0" y="0"/>
                </a:cxn>
              </a:cxnLst>
              <a:rect l="0" t="0" r="r" b="b"/>
              <a:pathLst>
                <a:path w="880" h="1052">
                  <a:moveTo>
                    <a:pt x="0" y="0"/>
                  </a:moveTo>
                  <a:lnTo>
                    <a:pt x="836" y="0"/>
                  </a:lnTo>
                  <a:lnTo>
                    <a:pt x="836" y="0"/>
                  </a:lnTo>
                  <a:lnTo>
                    <a:pt x="880" y="348"/>
                  </a:lnTo>
                  <a:lnTo>
                    <a:pt x="839" y="348"/>
                  </a:lnTo>
                  <a:lnTo>
                    <a:pt x="829" y="283"/>
                  </a:lnTo>
                  <a:lnTo>
                    <a:pt x="817" y="225"/>
                  </a:lnTo>
                  <a:lnTo>
                    <a:pt x="804" y="175"/>
                  </a:lnTo>
                  <a:lnTo>
                    <a:pt x="782" y="135"/>
                  </a:lnTo>
                  <a:lnTo>
                    <a:pt x="757" y="101"/>
                  </a:lnTo>
                  <a:lnTo>
                    <a:pt x="722" y="77"/>
                  </a:lnTo>
                  <a:lnTo>
                    <a:pt x="677" y="58"/>
                  </a:lnTo>
                  <a:lnTo>
                    <a:pt x="620" y="49"/>
                  </a:lnTo>
                  <a:lnTo>
                    <a:pt x="551" y="46"/>
                  </a:lnTo>
                  <a:lnTo>
                    <a:pt x="386" y="46"/>
                  </a:lnTo>
                  <a:lnTo>
                    <a:pt x="348" y="46"/>
                  </a:lnTo>
                  <a:lnTo>
                    <a:pt x="326" y="52"/>
                  </a:lnTo>
                  <a:lnTo>
                    <a:pt x="314" y="65"/>
                  </a:lnTo>
                  <a:lnTo>
                    <a:pt x="307" y="83"/>
                  </a:lnTo>
                  <a:lnTo>
                    <a:pt x="307" y="108"/>
                  </a:lnTo>
                  <a:lnTo>
                    <a:pt x="307" y="932"/>
                  </a:lnTo>
                  <a:lnTo>
                    <a:pt x="307" y="951"/>
                  </a:lnTo>
                  <a:lnTo>
                    <a:pt x="310" y="969"/>
                  </a:lnTo>
                  <a:lnTo>
                    <a:pt x="320" y="981"/>
                  </a:lnTo>
                  <a:lnTo>
                    <a:pt x="336" y="991"/>
                  </a:lnTo>
                  <a:lnTo>
                    <a:pt x="364" y="1000"/>
                  </a:lnTo>
                  <a:lnTo>
                    <a:pt x="402" y="1003"/>
                  </a:lnTo>
                  <a:lnTo>
                    <a:pt x="459" y="1003"/>
                  </a:lnTo>
                  <a:lnTo>
                    <a:pt x="513" y="1003"/>
                  </a:lnTo>
                  <a:lnTo>
                    <a:pt x="513" y="1052"/>
                  </a:lnTo>
                  <a:lnTo>
                    <a:pt x="469" y="1049"/>
                  </a:lnTo>
                  <a:lnTo>
                    <a:pt x="412" y="1049"/>
                  </a:lnTo>
                  <a:lnTo>
                    <a:pt x="351" y="1049"/>
                  </a:lnTo>
                  <a:lnTo>
                    <a:pt x="291" y="1049"/>
                  </a:lnTo>
                  <a:lnTo>
                    <a:pt x="244" y="1049"/>
                  </a:lnTo>
                  <a:lnTo>
                    <a:pt x="200" y="1049"/>
                  </a:lnTo>
                  <a:lnTo>
                    <a:pt x="146" y="1049"/>
                  </a:lnTo>
                  <a:lnTo>
                    <a:pt x="92" y="1049"/>
                  </a:lnTo>
                  <a:lnTo>
                    <a:pt x="41" y="1049"/>
                  </a:lnTo>
                  <a:lnTo>
                    <a:pt x="0" y="1052"/>
                  </a:lnTo>
                  <a:lnTo>
                    <a:pt x="0" y="1003"/>
                  </a:lnTo>
                  <a:lnTo>
                    <a:pt x="38" y="1003"/>
                  </a:lnTo>
                  <a:lnTo>
                    <a:pt x="92" y="1003"/>
                  </a:lnTo>
                  <a:lnTo>
                    <a:pt x="127" y="997"/>
                  </a:lnTo>
                  <a:lnTo>
                    <a:pt x="149" y="988"/>
                  </a:lnTo>
                  <a:lnTo>
                    <a:pt x="162" y="975"/>
                  </a:lnTo>
                  <a:lnTo>
                    <a:pt x="165" y="957"/>
                  </a:lnTo>
                  <a:lnTo>
                    <a:pt x="168" y="932"/>
                  </a:lnTo>
                  <a:lnTo>
                    <a:pt x="168" y="117"/>
                  </a:lnTo>
                  <a:lnTo>
                    <a:pt x="165" y="92"/>
                  </a:lnTo>
                  <a:lnTo>
                    <a:pt x="162" y="74"/>
                  </a:lnTo>
                  <a:lnTo>
                    <a:pt x="149" y="61"/>
                  </a:lnTo>
                  <a:lnTo>
                    <a:pt x="127" y="52"/>
                  </a:lnTo>
                  <a:lnTo>
                    <a:pt x="92" y="46"/>
                  </a:lnTo>
                  <a:lnTo>
                    <a:pt x="38" y="46"/>
                  </a:lnTo>
                  <a:lnTo>
                    <a:pt x="0" y="4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5" name="Freeform 7"/>
            <p:cNvSpPr>
              <a:spLocks noEditPoints="1"/>
            </p:cNvSpPr>
            <p:nvPr/>
          </p:nvSpPr>
          <p:spPr bwMode="auto">
            <a:xfrm>
              <a:off x="2410" y="1552"/>
              <a:ext cx="1064" cy="363"/>
            </a:xfrm>
            <a:custGeom>
              <a:avLst/>
              <a:gdLst/>
              <a:ahLst/>
              <a:cxnLst>
                <a:cxn ang="0">
                  <a:pos x="54" y="302"/>
                </a:cxn>
                <a:cxn ang="0">
                  <a:pos x="1007" y="302"/>
                </a:cxn>
                <a:cxn ang="0">
                  <a:pos x="1026" y="302"/>
                </a:cxn>
                <a:cxn ang="0">
                  <a:pos x="1045" y="305"/>
                </a:cxn>
                <a:cxn ang="0">
                  <a:pos x="1057" y="314"/>
                </a:cxn>
                <a:cxn ang="0">
                  <a:pos x="1064" y="332"/>
                </a:cxn>
                <a:cxn ang="0">
                  <a:pos x="1057" y="351"/>
                </a:cxn>
                <a:cxn ang="0">
                  <a:pos x="1045" y="360"/>
                </a:cxn>
                <a:cxn ang="0">
                  <a:pos x="1026" y="363"/>
                </a:cxn>
                <a:cxn ang="0">
                  <a:pos x="1010" y="363"/>
                </a:cxn>
                <a:cxn ang="0">
                  <a:pos x="54" y="363"/>
                </a:cxn>
                <a:cxn ang="0">
                  <a:pos x="35" y="363"/>
                </a:cxn>
                <a:cxn ang="0">
                  <a:pos x="19" y="360"/>
                </a:cxn>
                <a:cxn ang="0">
                  <a:pos x="7" y="351"/>
                </a:cxn>
                <a:cxn ang="0">
                  <a:pos x="0" y="332"/>
                </a:cxn>
                <a:cxn ang="0">
                  <a:pos x="7" y="314"/>
                </a:cxn>
                <a:cxn ang="0">
                  <a:pos x="19" y="305"/>
                </a:cxn>
                <a:cxn ang="0">
                  <a:pos x="35" y="302"/>
                </a:cxn>
                <a:cxn ang="0">
                  <a:pos x="54" y="302"/>
                </a:cxn>
                <a:cxn ang="0">
                  <a:pos x="54" y="0"/>
                </a:cxn>
                <a:cxn ang="0">
                  <a:pos x="1010" y="0"/>
                </a:cxn>
                <a:cxn ang="0">
                  <a:pos x="1026" y="3"/>
                </a:cxn>
                <a:cxn ang="0">
                  <a:pos x="1045" y="6"/>
                </a:cxn>
                <a:cxn ang="0">
                  <a:pos x="1057" y="12"/>
                </a:cxn>
                <a:cxn ang="0">
                  <a:pos x="1064" y="31"/>
                </a:cxn>
                <a:cxn ang="0">
                  <a:pos x="1057" y="49"/>
                </a:cxn>
                <a:cxn ang="0">
                  <a:pos x="1045" y="58"/>
                </a:cxn>
                <a:cxn ang="0">
                  <a:pos x="1026" y="62"/>
                </a:cxn>
                <a:cxn ang="0">
                  <a:pos x="1007" y="62"/>
                </a:cxn>
                <a:cxn ang="0">
                  <a:pos x="54" y="62"/>
                </a:cxn>
                <a:cxn ang="0">
                  <a:pos x="35" y="62"/>
                </a:cxn>
                <a:cxn ang="0">
                  <a:pos x="19" y="58"/>
                </a:cxn>
                <a:cxn ang="0">
                  <a:pos x="7" y="49"/>
                </a:cxn>
                <a:cxn ang="0">
                  <a:pos x="0" y="31"/>
                </a:cxn>
                <a:cxn ang="0">
                  <a:pos x="7" y="12"/>
                </a:cxn>
                <a:cxn ang="0">
                  <a:pos x="19" y="6"/>
                </a:cxn>
                <a:cxn ang="0">
                  <a:pos x="35" y="3"/>
                </a:cxn>
                <a:cxn ang="0">
                  <a:pos x="54" y="0"/>
                </a:cxn>
              </a:cxnLst>
              <a:rect l="0" t="0" r="r" b="b"/>
              <a:pathLst>
                <a:path w="1064" h="363">
                  <a:moveTo>
                    <a:pt x="54" y="302"/>
                  </a:moveTo>
                  <a:lnTo>
                    <a:pt x="1007" y="302"/>
                  </a:lnTo>
                  <a:lnTo>
                    <a:pt x="1026" y="302"/>
                  </a:lnTo>
                  <a:lnTo>
                    <a:pt x="1045" y="305"/>
                  </a:lnTo>
                  <a:lnTo>
                    <a:pt x="1057" y="314"/>
                  </a:lnTo>
                  <a:lnTo>
                    <a:pt x="1064" y="332"/>
                  </a:lnTo>
                  <a:lnTo>
                    <a:pt x="1057" y="351"/>
                  </a:lnTo>
                  <a:lnTo>
                    <a:pt x="1045" y="360"/>
                  </a:lnTo>
                  <a:lnTo>
                    <a:pt x="1026" y="363"/>
                  </a:lnTo>
                  <a:lnTo>
                    <a:pt x="1010" y="363"/>
                  </a:lnTo>
                  <a:lnTo>
                    <a:pt x="54" y="363"/>
                  </a:lnTo>
                  <a:lnTo>
                    <a:pt x="35" y="363"/>
                  </a:lnTo>
                  <a:lnTo>
                    <a:pt x="19" y="360"/>
                  </a:lnTo>
                  <a:lnTo>
                    <a:pt x="7" y="351"/>
                  </a:lnTo>
                  <a:lnTo>
                    <a:pt x="0" y="332"/>
                  </a:lnTo>
                  <a:lnTo>
                    <a:pt x="7" y="314"/>
                  </a:lnTo>
                  <a:lnTo>
                    <a:pt x="19" y="305"/>
                  </a:lnTo>
                  <a:lnTo>
                    <a:pt x="35" y="302"/>
                  </a:lnTo>
                  <a:lnTo>
                    <a:pt x="54" y="302"/>
                  </a:lnTo>
                  <a:close/>
                  <a:moveTo>
                    <a:pt x="54" y="0"/>
                  </a:moveTo>
                  <a:lnTo>
                    <a:pt x="1010" y="0"/>
                  </a:lnTo>
                  <a:lnTo>
                    <a:pt x="1026" y="3"/>
                  </a:lnTo>
                  <a:lnTo>
                    <a:pt x="1045" y="6"/>
                  </a:lnTo>
                  <a:lnTo>
                    <a:pt x="1057" y="12"/>
                  </a:lnTo>
                  <a:lnTo>
                    <a:pt x="1064" y="31"/>
                  </a:lnTo>
                  <a:lnTo>
                    <a:pt x="1057" y="49"/>
                  </a:lnTo>
                  <a:lnTo>
                    <a:pt x="1045" y="58"/>
                  </a:lnTo>
                  <a:lnTo>
                    <a:pt x="1026" y="62"/>
                  </a:lnTo>
                  <a:lnTo>
                    <a:pt x="1007" y="62"/>
                  </a:lnTo>
                  <a:lnTo>
                    <a:pt x="54" y="62"/>
                  </a:lnTo>
                  <a:lnTo>
                    <a:pt x="35" y="62"/>
                  </a:lnTo>
                  <a:lnTo>
                    <a:pt x="19" y="58"/>
                  </a:lnTo>
                  <a:lnTo>
                    <a:pt x="7" y="49"/>
                  </a:lnTo>
                  <a:lnTo>
                    <a:pt x="0" y="31"/>
                  </a:lnTo>
                  <a:lnTo>
                    <a:pt x="7" y="12"/>
                  </a:lnTo>
                  <a:lnTo>
                    <a:pt x="19" y="6"/>
                  </a:lnTo>
                  <a:lnTo>
                    <a:pt x="35" y="3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6" name="Freeform 8"/>
            <p:cNvSpPr>
              <a:spLocks noEditPoints="1"/>
            </p:cNvSpPr>
            <p:nvPr/>
          </p:nvSpPr>
          <p:spPr bwMode="auto">
            <a:xfrm>
              <a:off x="4062" y="1060"/>
              <a:ext cx="972" cy="1061"/>
            </a:xfrm>
            <a:custGeom>
              <a:avLst/>
              <a:gdLst/>
              <a:ahLst/>
              <a:cxnLst>
                <a:cxn ang="0">
                  <a:pos x="829" y="963"/>
                </a:cxn>
                <a:cxn ang="0">
                  <a:pos x="763" y="1006"/>
                </a:cxn>
                <a:cxn ang="0">
                  <a:pos x="874" y="1009"/>
                </a:cxn>
                <a:cxn ang="0">
                  <a:pos x="883" y="947"/>
                </a:cxn>
                <a:cxn ang="0">
                  <a:pos x="886" y="904"/>
                </a:cxn>
                <a:cxn ang="0">
                  <a:pos x="76" y="1009"/>
                </a:cxn>
                <a:cxn ang="0">
                  <a:pos x="842" y="55"/>
                </a:cxn>
                <a:cxn ang="0">
                  <a:pos x="133" y="55"/>
                </a:cxn>
                <a:cxn ang="0">
                  <a:pos x="149" y="101"/>
                </a:cxn>
                <a:cxn ang="0">
                  <a:pos x="219" y="55"/>
                </a:cxn>
                <a:cxn ang="0">
                  <a:pos x="136" y="0"/>
                </a:cxn>
                <a:cxn ang="0">
                  <a:pos x="890" y="0"/>
                </a:cxn>
                <a:cxn ang="0">
                  <a:pos x="915" y="12"/>
                </a:cxn>
                <a:cxn ang="0">
                  <a:pos x="921" y="30"/>
                </a:cxn>
                <a:cxn ang="0">
                  <a:pos x="918" y="34"/>
                </a:cxn>
                <a:cxn ang="0">
                  <a:pos x="912" y="46"/>
                </a:cxn>
                <a:cxn ang="0">
                  <a:pos x="909" y="55"/>
                </a:cxn>
                <a:cxn ang="0">
                  <a:pos x="535" y="1009"/>
                </a:cxn>
                <a:cxn ang="0">
                  <a:pos x="684" y="984"/>
                </a:cxn>
                <a:cxn ang="0">
                  <a:pos x="798" y="917"/>
                </a:cxn>
                <a:cxn ang="0">
                  <a:pos x="874" y="830"/>
                </a:cxn>
                <a:cxn ang="0">
                  <a:pos x="912" y="732"/>
                </a:cxn>
                <a:cxn ang="0">
                  <a:pos x="915" y="707"/>
                </a:cxn>
                <a:cxn ang="0">
                  <a:pos x="924" y="692"/>
                </a:cxn>
                <a:cxn ang="0">
                  <a:pos x="943" y="686"/>
                </a:cxn>
                <a:cxn ang="0">
                  <a:pos x="959" y="692"/>
                </a:cxn>
                <a:cxn ang="0">
                  <a:pos x="969" y="704"/>
                </a:cxn>
                <a:cxn ang="0">
                  <a:pos x="928" y="1018"/>
                </a:cxn>
                <a:cxn ang="0">
                  <a:pos x="915" y="1055"/>
                </a:cxn>
                <a:cxn ang="0">
                  <a:pos x="874" y="1061"/>
                </a:cxn>
                <a:cxn ang="0">
                  <a:pos x="32" y="1061"/>
                </a:cxn>
                <a:cxn ang="0">
                  <a:pos x="4" y="1052"/>
                </a:cxn>
                <a:cxn ang="0">
                  <a:pos x="0" y="1034"/>
                </a:cxn>
                <a:cxn ang="0">
                  <a:pos x="0" y="1027"/>
                </a:cxn>
                <a:cxn ang="0">
                  <a:pos x="7" y="1015"/>
                </a:cxn>
                <a:cxn ang="0">
                  <a:pos x="614" y="55"/>
                </a:cxn>
                <a:cxn ang="0">
                  <a:pos x="447" y="55"/>
                </a:cxn>
                <a:cxn ang="0">
                  <a:pos x="342" y="70"/>
                </a:cxn>
                <a:cxn ang="0">
                  <a:pos x="228" y="114"/>
                </a:cxn>
                <a:cxn ang="0">
                  <a:pos x="146" y="187"/>
                </a:cxn>
                <a:cxn ang="0">
                  <a:pos x="114" y="255"/>
                </a:cxn>
                <a:cxn ang="0">
                  <a:pos x="105" y="289"/>
                </a:cxn>
                <a:cxn ang="0">
                  <a:pos x="95" y="298"/>
                </a:cxn>
                <a:cxn ang="0">
                  <a:pos x="83" y="301"/>
                </a:cxn>
                <a:cxn ang="0">
                  <a:pos x="70" y="301"/>
                </a:cxn>
                <a:cxn ang="0">
                  <a:pos x="57" y="292"/>
                </a:cxn>
                <a:cxn ang="0">
                  <a:pos x="51" y="274"/>
                </a:cxn>
                <a:cxn ang="0">
                  <a:pos x="79" y="43"/>
                </a:cxn>
                <a:cxn ang="0">
                  <a:pos x="89" y="6"/>
                </a:cxn>
                <a:cxn ang="0">
                  <a:pos x="136" y="0"/>
                </a:cxn>
              </a:cxnLst>
              <a:rect l="0" t="0" r="r" b="b"/>
              <a:pathLst>
                <a:path w="972" h="1061">
                  <a:moveTo>
                    <a:pt x="886" y="904"/>
                  </a:moveTo>
                  <a:lnTo>
                    <a:pt x="829" y="963"/>
                  </a:lnTo>
                  <a:lnTo>
                    <a:pt x="763" y="1006"/>
                  </a:lnTo>
                  <a:lnTo>
                    <a:pt x="763" y="1006"/>
                  </a:lnTo>
                  <a:lnTo>
                    <a:pt x="763" y="1009"/>
                  </a:lnTo>
                  <a:lnTo>
                    <a:pt x="874" y="1009"/>
                  </a:lnTo>
                  <a:lnTo>
                    <a:pt x="877" y="972"/>
                  </a:lnTo>
                  <a:lnTo>
                    <a:pt x="883" y="947"/>
                  </a:lnTo>
                  <a:lnTo>
                    <a:pt x="886" y="926"/>
                  </a:lnTo>
                  <a:lnTo>
                    <a:pt x="886" y="904"/>
                  </a:lnTo>
                  <a:close/>
                  <a:moveTo>
                    <a:pt x="681" y="55"/>
                  </a:moveTo>
                  <a:lnTo>
                    <a:pt x="76" y="1009"/>
                  </a:lnTo>
                  <a:lnTo>
                    <a:pt x="241" y="1009"/>
                  </a:lnTo>
                  <a:lnTo>
                    <a:pt x="842" y="55"/>
                  </a:lnTo>
                  <a:lnTo>
                    <a:pt x="681" y="55"/>
                  </a:lnTo>
                  <a:close/>
                  <a:moveTo>
                    <a:pt x="133" y="55"/>
                  </a:moveTo>
                  <a:lnTo>
                    <a:pt x="127" y="123"/>
                  </a:lnTo>
                  <a:lnTo>
                    <a:pt x="149" y="101"/>
                  </a:lnTo>
                  <a:lnTo>
                    <a:pt x="181" y="80"/>
                  </a:lnTo>
                  <a:lnTo>
                    <a:pt x="219" y="55"/>
                  </a:lnTo>
                  <a:lnTo>
                    <a:pt x="133" y="55"/>
                  </a:lnTo>
                  <a:close/>
                  <a:moveTo>
                    <a:pt x="136" y="0"/>
                  </a:moveTo>
                  <a:lnTo>
                    <a:pt x="867" y="0"/>
                  </a:lnTo>
                  <a:lnTo>
                    <a:pt x="890" y="0"/>
                  </a:lnTo>
                  <a:lnTo>
                    <a:pt x="905" y="3"/>
                  </a:lnTo>
                  <a:lnTo>
                    <a:pt x="915" y="12"/>
                  </a:lnTo>
                  <a:lnTo>
                    <a:pt x="921" y="27"/>
                  </a:lnTo>
                  <a:lnTo>
                    <a:pt x="921" y="30"/>
                  </a:lnTo>
                  <a:lnTo>
                    <a:pt x="921" y="30"/>
                  </a:lnTo>
                  <a:lnTo>
                    <a:pt x="918" y="34"/>
                  </a:lnTo>
                  <a:lnTo>
                    <a:pt x="918" y="40"/>
                  </a:lnTo>
                  <a:lnTo>
                    <a:pt x="912" y="46"/>
                  </a:lnTo>
                  <a:lnTo>
                    <a:pt x="909" y="55"/>
                  </a:lnTo>
                  <a:lnTo>
                    <a:pt x="909" y="55"/>
                  </a:lnTo>
                  <a:lnTo>
                    <a:pt x="304" y="1009"/>
                  </a:lnTo>
                  <a:lnTo>
                    <a:pt x="535" y="1009"/>
                  </a:lnTo>
                  <a:lnTo>
                    <a:pt x="614" y="1003"/>
                  </a:lnTo>
                  <a:lnTo>
                    <a:pt x="684" y="984"/>
                  </a:lnTo>
                  <a:lnTo>
                    <a:pt x="744" y="954"/>
                  </a:lnTo>
                  <a:lnTo>
                    <a:pt x="798" y="917"/>
                  </a:lnTo>
                  <a:lnTo>
                    <a:pt x="839" y="877"/>
                  </a:lnTo>
                  <a:lnTo>
                    <a:pt x="874" y="830"/>
                  </a:lnTo>
                  <a:lnTo>
                    <a:pt x="896" y="781"/>
                  </a:lnTo>
                  <a:lnTo>
                    <a:pt x="912" y="732"/>
                  </a:lnTo>
                  <a:lnTo>
                    <a:pt x="912" y="717"/>
                  </a:lnTo>
                  <a:lnTo>
                    <a:pt x="915" y="707"/>
                  </a:lnTo>
                  <a:lnTo>
                    <a:pt x="921" y="698"/>
                  </a:lnTo>
                  <a:lnTo>
                    <a:pt x="924" y="692"/>
                  </a:lnTo>
                  <a:lnTo>
                    <a:pt x="934" y="686"/>
                  </a:lnTo>
                  <a:lnTo>
                    <a:pt x="943" y="686"/>
                  </a:lnTo>
                  <a:lnTo>
                    <a:pt x="950" y="686"/>
                  </a:lnTo>
                  <a:lnTo>
                    <a:pt x="959" y="692"/>
                  </a:lnTo>
                  <a:lnTo>
                    <a:pt x="966" y="695"/>
                  </a:lnTo>
                  <a:lnTo>
                    <a:pt x="969" y="704"/>
                  </a:lnTo>
                  <a:lnTo>
                    <a:pt x="972" y="714"/>
                  </a:lnTo>
                  <a:lnTo>
                    <a:pt x="928" y="1018"/>
                  </a:lnTo>
                  <a:lnTo>
                    <a:pt x="921" y="1043"/>
                  </a:lnTo>
                  <a:lnTo>
                    <a:pt x="915" y="1055"/>
                  </a:lnTo>
                  <a:lnTo>
                    <a:pt x="899" y="1061"/>
                  </a:lnTo>
                  <a:lnTo>
                    <a:pt x="874" y="1061"/>
                  </a:lnTo>
                  <a:lnTo>
                    <a:pt x="51" y="1061"/>
                  </a:lnTo>
                  <a:lnTo>
                    <a:pt x="32" y="1061"/>
                  </a:lnTo>
                  <a:lnTo>
                    <a:pt x="16" y="1058"/>
                  </a:lnTo>
                  <a:lnTo>
                    <a:pt x="4" y="1052"/>
                  </a:lnTo>
                  <a:lnTo>
                    <a:pt x="0" y="1034"/>
                  </a:lnTo>
                  <a:lnTo>
                    <a:pt x="0" y="1034"/>
                  </a:lnTo>
                  <a:lnTo>
                    <a:pt x="0" y="1030"/>
                  </a:lnTo>
                  <a:lnTo>
                    <a:pt x="0" y="1027"/>
                  </a:lnTo>
                  <a:lnTo>
                    <a:pt x="4" y="1021"/>
                  </a:lnTo>
                  <a:lnTo>
                    <a:pt x="7" y="1015"/>
                  </a:lnTo>
                  <a:lnTo>
                    <a:pt x="13" y="1006"/>
                  </a:lnTo>
                  <a:lnTo>
                    <a:pt x="614" y="55"/>
                  </a:lnTo>
                  <a:lnTo>
                    <a:pt x="485" y="55"/>
                  </a:lnTo>
                  <a:lnTo>
                    <a:pt x="447" y="55"/>
                  </a:lnTo>
                  <a:lnTo>
                    <a:pt x="396" y="58"/>
                  </a:lnTo>
                  <a:lnTo>
                    <a:pt x="342" y="70"/>
                  </a:lnTo>
                  <a:lnTo>
                    <a:pt x="285" y="86"/>
                  </a:lnTo>
                  <a:lnTo>
                    <a:pt x="228" y="114"/>
                  </a:lnTo>
                  <a:lnTo>
                    <a:pt x="178" y="150"/>
                  </a:lnTo>
                  <a:lnTo>
                    <a:pt x="146" y="187"/>
                  </a:lnTo>
                  <a:lnTo>
                    <a:pt x="124" y="221"/>
                  </a:lnTo>
                  <a:lnTo>
                    <a:pt x="114" y="255"/>
                  </a:lnTo>
                  <a:lnTo>
                    <a:pt x="108" y="280"/>
                  </a:lnTo>
                  <a:lnTo>
                    <a:pt x="105" y="289"/>
                  </a:lnTo>
                  <a:lnTo>
                    <a:pt x="102" y="295"/>
                  </a:lnTo>
                  <a:lnTo>
                    <a:pt x="95" y="298"/>
                  </a:lnTo>
                  <a:lnTo>
                    <a:pt x="89" y="301"/>
                  </a:lnTo>
                  <a:lnTo>
                    <a:pt x="83" y="301"/>
                  </a:lnTo>
                  <a:lnTo>
                    <a:pt x="76" y="301"/>
                  </a:lnTo>
                  <a:lnTo>
                    <a:pt x="70" y="301"/>
                  </a:lnTo>
                  <a:lnTo>
                    <a:pt x="60" y="295"/>
                  </a:lnTo>
                  <a:lnTo>
                    <a:pt x="57" y="292"/>
                  </a:lnTo>
                  <a:lnTo>
                    <a:pt x="54" y="283"/>
                  </a:lnTo>
                  <a:lnTo>
                    <a:pt x="51" y="274"/>
                  </a:lnTo>
                  <a:lnTo>
                    <a:pt x="57" y="255"/>
                  </a:lnTo>
                  <a:lnTo>
                    <a:pt x="79" y="43"/>
                  </a:lnTo>
                  <a:lnTo>
                    <a:pt x="83" y="18"/>
                  </a:lnTo>
                  <a:lnTo>
                    <a:pt x="89" y="6"/>
                  </a:lnTo>
                  <a:lnTo>
                    <a:pt x="108" y="0"/>
                  </a:lnTo>
                  <a:lnTo>
                    <a:pt x="1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7" name="Freeform 9"/>
            <p:cNvSpPr>
              <a:spLocks/>
            </p:cNvSpPr>
            <p:nvPr/>
          </p:nvSpPr>
          <p:spPr bwMode="auto">
            <a:xfrm>
              <a:off x="5103" y="1435"/>
              <a:ext cx="842" cy="1022"/>
            </a:xfrm>
            <a:custGeom>
              <a:avLst/>
              <a:gdLst/>
              <a:ahLst/>
              <a:cxnLst>
                <a:cxn ang="0">
                  <a:pos x="364" y="6"/>
                </a:cxn>
                <a:cxn ang="0">
                  <a:pos x="447" y="49"/>
                </a:cxn>
                <a:cxn ang="0">
                  <a:pos x="504" y="126"/>
                </a:cxn>
                <a:cxn ang="0">
                  <a:pos x="557" y="259"/>
                </a:cxn>
                <a:cxn ang="0">
                  <a:pos x="586" y="400"/>
                </a:cxn>
                <a:cxn ang="0">
                  <a:pos x="589" y="489"/>
                </a:cxn>
                <a:cxn ang="0">
                  <a:pos x="725" y="179"/>
                </a:cxn>
                <a:cxn ang="0">
                  <a:pos x="804" y="22"/>
                </a:cxn>
                <a:cxn ang="0">
                  <a:pos x="817" y="19"/>
                </a:cxn>
                <a:cxn ang="0">
                  <a:pos x="823" y="19"/>
                </a:cxn>
                <a:cxn ang="0">
                  <a:pos x="833" y="19"/>
                </a:cxn>
                <a:cxn ang="0">
                  <a:pos x="839" y="28"/>
                </a:cxn>
                <a:cxn ang="0">
                  <a:pos x="839" y="43"/>
                </a:cxn>
                <a:cxn ang="0">
                  <a:pos x="820" y="77"/>
                </a:cxn>
                <a:cxn ang="0">
                  <a:pos x="776" y="163"/>
                </a:cxn>
                <a:cxn ang="0">
                  <a:pos x="697" y="335"/>
                </a:cxn>
                <a:cxn ang="0">
                  <a:pos x="621" y="517"/>
                </a:cxn>
                <a:cxn ang="0">
                  <a:pos x="580" y="659"/>
                </a:cxn>
                <a:cxn ang="0">
                  <a:pos x="567" y="739"/>
                </a:cxn>
                <a:cxn ang="0">
                  <a:pos x="538" y="855"/>
                </a:cxn>
                <a:cxn ang="0">
                  <a:pos x="507" y="966"/>
                </a:cxn>
                <a:cxn ang="0">
                  <a:pos x="485" y="1015"/>
                </a:cxn>
                <a:cxn ang="0">
                  <a:pos x="463" y="1019"/>
                </a:cxn>
                <a:cxn ang="0">
                  <a:pos x="453" y="1009"/>
                </a:cxn>
                <a:cxn ang="0">
                  <a:pos x="450" y="991"/>
                </a:cxn>
                <a:cxn ang="0">
                  <a:pos x="459" y="929"/>
                </a:cxn>
                <a:cxn ang="0">
                  <a:pos x="485" y="825"/>
                </a:cxn>
                <a:cxn ang="0">
                  <a:pos x="516" y="711"/>
                </a:cxn>
                <a:cxn ang="0">
                  <a:pos x="538" y="640"/>
                </a:cxn>
                <a:cxn ang="0">
                  <a:pos x="548" y="591"/>
                </a:cxn>
                <a:cxn ang="0">
                  <a:pos x="551" y="505"/>
                </a:cxn>
                <a:cxn ang="0">
                  <a:pos x="548" y="428"/>
                </a:cxn>
                <a:cxn ang="0">
                  <a:pos x="535" y="335"/>
                </a:cxn>
                <a:cxn ang="0">
                  <a:pos x="504" y="243"/>
                </a:cxn>
                <a:cxn ang="0">
                  <a:pos x="444" y="166"/>
                </a:cxn>
                <a:cxn ang="0">
                  <a:pos x="352" y="120"/>
                </a:cxn>
                <a:cxn ang="0">
                  <a:pos x="279" y="114"/>
                </a:cxn>
                <a:cxn ang="0">
                  <a:pos x="232" y="120"/>
                </a:cxn>
                <a:cxn ang="0">
                  <a:pos x="165" y="145"/>
                </a:cxn>
                <a:cxn ang="0">
                  <a:pos x="92" y="197"/>
                </a:cxn>
                <a:cxn ang="0">
                  <a:pos x="38" y="292"/>
                </a:cxn>
                <a:cxn ang="0">
                  <a:pos x="32" y="302"/>
                </a:cxn>
                <a:cxn ang="0">
                  <a:pos x="16" y="302"/>
                </a:cxn>
                <a:cxn ang="0">
                  <a:pos x="4" y="295"/>
                </a:cxn>
                <a:cxn ang="0">
                  <a:pos x="0" y="283"/>
                </a:cxn>
                <a:cxn ang="0">
                  <a:pos x="16" y="231"/>
                </a:cxn>
                <a:cxn ang="0">
                  <a:pos x="64" y="148"/>
                </a:cxn>
                <a:cxn ang="0">
                  <a:pos x="143" y="65"/>
                </a:cxn>
                <a:cxn ang="0">
                  <a:pos x="250" y="9"/>
                </a:cxn>
              </a:cxnLst>
              <a:rect l="0" t="0" r="r" b="b"/>
              <a:pathLst>
                <a:path w="842" h="1022">
                  <a:moveTo>
                    <a:pt x="314" y="0"/>
                  </a:moveTo>
                  <a:lnTo>
                    <a:pt x="364" y="6"/>
                  </a:lnTo>
                  <a:lnTo>
                    <a:pt x="409" y="25"/>
                  </a:lnTo>
                  <a:lnTo>
                    <a:pt x="447" y="49"/>
                  </a:lnTo>
                  <a:lnTo>
                    <a:pt x="478" y="86"/>
                  </a:lnTo>
                  <a:lnTo>
                    <a:pt x="504" y="126"/>
                  </a:lnTo>
                  <a:lnTo>
                    <a:pt x="526" y="172"/>
                  </a:lnTo>
                  <a:lnTo>
                    <a:pt x="557" y="259"/>
                  </a:lnTo>
                  <a:lnTo>
                    <a:pt x="576" y="335"/>
                  </a:lnTo>
                  <a:lnTo>
                    <a:pt x="586" y="400"/>
                  </a:lnTo>
                  <a:lnTo>
                    <a:pt x="589" y="452"/>
                  </a:lnTo>
                  <a:lnTo>
                    <a:pt x="589" y="489"/>
                  </a:lnTo>
                  <a:lnTo>
                    <a:pt x="656" y="332"/>
                  </a:lnTo>
                  <a:lnTo>
                    <a:pt x="725" y="179"/>
                  </a:lnTo>
                  <a:lnTo>
                    <a:pt x="801" y="28"/>
                  </a:lnTo>
                  <a:lnTo>
                    <a:pt x="804" y="22"/>
                  </a:lnTo>
                  <a:lnTo>
                    <a:pt x="811" y="19"/>
                  </a:lnTo>
                  <a:lnTo>
                    <a:pt x="817" y="19"/>
                  </a:lnTo>
                  <a:lnTo>
                    <a:pt x="820" y="19"/>
                  </a:lnTo>
                  <a:lnTo>
                    <a:pt x="823" y="19"/>
                  </a:lnTo>
                  <a:lnTo>
                    <a:pt x="826" y="19"/>
                  </a:lnTo>
                  <a:lnTo>
                    <a:pt x="833" y="19"/>
                  </a:lnTo>
                  <a:lnTo>
                    <a:pt x="836" y="22"/>
                  </a:lnTo>
                  <a:lnTo>
                    <a:pt x="839" y="28"/>
                  </a:lnTo>
                  <a:lnTo>
                    <a:pt x="842" y="34"/>
                  </a:lnTo>
                  <a:lnTo>
                    <a:pt x="839" y="43"/>
                  </a:lnTo>
                  <a:lnTo>
                    <a:pt x="830" y="59"/>
                  </a:lnTo>
                  <a:lnTo>
                    <a:pt x="820" y="77"/>
                  </a:lnTo>
                  <a:lnTo>
                    <a:pt x="811" y="92"/>
                  </a:lnTo>
                  <a:lnTo>
                    <a:pt x="776" y="163"/>
                  </a:lnTo>
                  <a:lnTo>
                    <a:pt x="738" y="246"/>
                  </a:lnTo>
                  <a:lnTo>
                    <a:pt x="697" y="335"/>
                  </a:lnTo>
                  <a:lnTo>
                    <a:pt x="659" y="428"/>
                  </a:lnTo>
                  <a:lnTo>
                    <a:pt x="621" y="517"/>
                  </a:lnTo>
                  <a:lnTo>
                    <a:pt x="592" y="600"/>
                  </a:lnTo>
                  <a:lnTo>
                    <a:pt x="580" y="659"/>
                  </a:lnTo>
                  <a:lnTo>
                    <a:pt x="573" y="695"/>
                  </a:lnTo>
                  <a:lnTo>
                    <a:pt x="567" y="739"/>
                  </a:lnTo>
                  <a:lnTo>
                    <a:pt x="554" y="791"/>
                  </a:lnTo>
                  <a:lnTo>
                    <a:pt x="538" y="855"/>
                  </a:lnTo>
                  <a:lnTo>
                    <a:pt x="519" y="929"/>
                  </a:lnTo>
                  <a:lnTo>
                    <a:pt x="507" y="966"/>
                  </a:lnTo>
                  <a:lnTo>
                    <a:pt x="497" y="997"/>
                  </a:lnTo>
                  <a:lnTo>
                    <a:pt x="485" y="1015"/>
                  </a:lnTo>
                  <a:lnTo>
                    <a:pt x="469" y="1022"/>
                  </a:lnTo>
                  <a:lnTo>
                    <a:pt x="463" y="1019"/>
                  </a:lnTo>
                  <a:lnTo>
                    <a:pt x="456" y="1015"/>
                  </a:lnTo>
                  <a:lnTo>
                    <a:pt x="453" y="1009"/>
                  </a:lnTo>
                  <a:lnTo>
                    <a:pt x="450" y="1000"/>
                  </a:lnTo>
                  <a:lnTo>
                    <a:pt x="450" y="991"/>
                  </a:lnTo>
                  <a:lnTo>
                    <a:pt x="453" y="966"/>
                  </a:lnTo>
                  <a:lnTo>
                    <a:pt x="459" y="929"/>
                  </a:lnTo>
                  <a:lnTo>
                    <a:pt x="472" y="880"/>
                  </a:lnTo>
                  <a:lnTo>
                    <a:pt x="485" y="825"/>
                  </a:lnTo>
                  <a:lnTo>
                    <a:pt x="501" y="769"/>
                  </a:lnTo>
                  <a:lnTo>
                    <a:pt x="516" y="711"/>
                  </a:lnTo>
                  <a:lnTo>
                    <a:pt x="532" y="659"/>
                  </a:lnTo>
                  <a:lnTo>
                    <a:pt x="538" y="640"/>
                  </a:lnTo>
                  <a:lnTo>
                    <a:pt x="545" y="619"/>
                  </a:lnTo>
                  <a:lnTo>
                    <a:pt x="548" y="591"/>
                  </a:lnTo>
                  <a:lnTo>
                    <a:pt x="551" y="557"/>
                  </a:lnTo>
                  <a:lnTo>
                    <a:pt x="551" y="505"/>
                  </a:lnTo>
                  <a:lnTo>
                    <a:pt x="551" y="471"/>
                  </a:lnTo>
                  <a:lnTo>
                    <a:pt x="548" y="428"/>
                  </a:lnTo>
                  <a:lnTo>
                    <a:pt x="545" y="382"/>
                  </a:lnTo>
                  <a:lnTo>
                    <a:pt x="535" y="335"/>
                  </a:lnTo>
                  <a:lnTo>
                    <a:pt x="523" y="286"/>
                  </a:lnTo>
                  <a:lnTo>
                    <a:pt x="504" y="243"/>
                  </a:lnTo>
                  <a:lnTo>
                    <a:pt x="475" y="200"/>
                  </a:lnTo>
                  <a:lnTo>
                    <a:pt x="444" y="166"/>
                  </a:lnTo>
                  <a:lnTo>
                    <a:pt x="402" y="139"/>
                  </a:lnTo>
                  <a:lnTo>
                    <a:pt x="352" y="120"/>
                  </a:lnTo>
                  <a:lnTo>
                    <a:pt x="292" y="114"/>
                  </a:lnTo>
                  <a:lnTo>
                    <a:pt x="279" y="114"/>
                  </a:lnTo>
                  <a:lnTo>
                    <a:pt x="260" y="114"/>
                  </a:lnTo>
                  <a:lnTo>
                    <a:pt x="232" y="120"/>
                  </a:lnTo>
                  <a:lnTo>
                    <a:pt x="200" y="129"/>
                  </a:lnTo>
                  <a:lnTo>
                    <a:pt x="165" y="145"/>
                  </a:lnTo>
                  <a:lnTo>
                    <a:pt x="127" y="166"/>
                  </a:lnTo>
                  <a:lnTo>
                    <a:pt x="92" y="197"/>
                  </a:lnTo>
                  <a:lnTo>
                    <a:pt x="64" y="240"/>
                  </a:lnTo>
                  <a:lnTo>
                    <a:pt x="38" y="292"/>
                  </a:lnTo>
                  <a:lnTo>
                    <a:pt x="38" y="292"/>
                  </a:lnTo>
                  <a:lnTo>
                    <a:pt x="32" y="302"/>
                  </a:lnTo>
                  <a:lnTo>
                    <a:pt x="26" y="302"/>
                  </a:lnTo>
                  <a:lnTo>
                    <a:pt x="16" y="302"/>
                  </a:lnTo>
                  <a:lnTo>
                    <a:pt x="10" y="299"/>
                  </a:lnTo>
                  <a:lnTo>
                    <a:pt x="4" y="295"/>
                  </a:lnTo>
                  <a:lnTo>
                    <a:pt x="0" y="292"/>
                  </a:lnTo>
                  <a:lnTo>
                    <a:pt x="0" y="283"/>
                  </a:lnTo>
                  <a:lnTo>
                    <a:pt x="4" y="262"/>
                  </a:lnTo>
                  <a:lnTo>
                    <a:pt x="16" y="231"/>
                  </a:lnTo>
                  <a:lnTo>
                    <a:pt x="38" y="191"/>
                  </a:lnTo>
                  <a:lnTo>
                    <a:pt x="64" y="148"/>
                  </a:lnTo>
                  <a:lnTo>
                    <a:pt x="102" y="105"/>
                  </a:lnTo>
                  <a:lnTo>
                    <a:pt x="143" y="65"/>
                  </a:lnTo>
                  <a:lnTo>
                    <a:pt x="194" y="31"/>
                  </a:lnTo>
                  <a:lnTo>
                    <a:pt x="250" y="9"/>
                  </a:lnTo>
                  <a:lnTo>
                    <a:pt x="3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8" name="Freeform 10"/>
            <p:cNvSpPr>
              <a:spLocks/>
            </p:cNvSpPr>
            <p:nvPr/>
          </p:nvSpPr>
          <p:spPr bwMode="auto">
            <a:xfrm>
              <a:off x="6031" y="1617"/>
              <a:ext cx="411" cy="729"/>
            </a:xfrm>
            <a:custGeom>
              <a:avLst/>
              <a:gdLst/>
              <a:ahLst/>
              <a:cxnLst>
                <a:cxn ang="0">
                  <a:pos x="218" y="0"/>
                </a:cxn>
                <a:cxn ang="0">
                  <a:pos x="234" y="0"/>
                </a:cxn>
                <a:cxn ang="0">
                  <a:pos x="243" y="3"/>
                </a:cxn>
                <a:cxn ang="0">
                  <a:pos x="250" y="6"/>
                </a:cxn>
                <a:cxn ang="0">
                  <a:pos x="253" y="9"/>
                </a:cxn>
                <a:cxn ang="0">
                  <a:pos x="253" y="18"/>
                </a:cxn>
                <a:cxn ang="0">
                  <a:pos x="253" y="30"/>
                </a:cxn>
                <a:cxn ang="0">
                  <a:pos x="253" y="640"/>
                </a:cxn>
                <a:cxn ang="0">
                  <a:pos x="256" y="655"/>
                </a:cxn>
                <a:cxn ang="0">
                  <a:pos x="259" y="667"/>
                </a:cxn>
                <a:cxn ang="0">
                  <a:pos x="269" y="680"/>
                </a:cxn>
                <a:cxn ang="0">
                  <a:pos x="288" y="686"/>
                </a:cxn>
                <a:cxn ang="0">
                  <a:pos x="319" y="689"/>
                </a:cxn>
                <a:cxn ang="0">
                  <a:pos x="367" y="689"/>
                </a:cxn>
                <a:cxn ang="0">
                  <a:pos x="411" y="689"/>
                </a:cxn>
                <a:cxn ang="0">
                  <a:pos x="411" y="729"/>
                </a:cxn>
                <a:cxn ang="0">
                  <a:pos x="389" y="729"/>
                </a:cxn>
                <a:cxn ang="0">
                  <a:pos x="354" y="729"/>
                </a:cxn>
                <a:cxn ang="0">
                  <a:pos x="313" y="726"/>
                </a:cxn>
                <a:cxn ang="0">
                  <a:pos x="269" y="726"/>
                </a:cxn>
                <a:cxn ang="0">
                  <a:pos x="231" y="726"/>
                </a:cxn>
                <a:cxn ang="0">
                  <a:pos x="205" y="726"/>
                </a:cxn>
                <a:cxn ang="0">
                  <a:pos x="180" y="726"/>
                </a:cxn>
                <a:cxn ang="0">
                  <a:pos x="142" y="726"/>
                </a:cxn>
                <a:cxn ang="0">
                  <a:pos x="98" y="726"/>
                </a:cxn>
                <a:cxn ang="0">
                  <a:pos x="57" y="729"/>
                </a:cxn>
                <a:cxn ang="0">
                  <a:pos x="25" y="729"/>
                </a:cxn>
                <a:cxn ang="0">
                  <a:pos x="6" y="729"/>
                </a:cxn>
                <a:cxn ang="0">
                  <a:pos x="6" y="689"/>
                </a:cxn>
                <a:cxn ang="0">
                  <a:pos x="47" y="689"/>
                </a:cxn>
                <a:cxn ang="0">
                  <a:pos x="95" y="689"/>
                </a:cxn>
                <a:cxn ang="0">
                  <a:pos x="126" y="686"/>
                </a:cxn>
                <a:cxn ang="0">
                  <a:pos x="148" y="680"/>
                </a:cxn>
                <a:cxn ang="0">
                  <a:pos x="158" y="667"/>
                </a:cxn>
                <a:cxn ang="0">
                  <a:pos x="161" y="655"/>
                </a:cxn>
                <a:cxn ang="0">
                  <a:pos x="161" y="640"/>
                </a:cxn>
                <a:cxn ang="0">
                  <a:pos x="161" y="80"/>
                </a:cxn>
                <a:cxn ang="0">
                  <a:pos x="114" y="98"/>
                </a:cxn>
                <a:cxn ang="0">
                  <a:pos x="66" y="104"/>
                </a:cxn>
                <a:cxn ang="0">
                  <a:pos x="28" y="110"/>
                </a:cxn>
                <a:cxn ang="0">
                  <a:pos x="0" y="110"/>
                </a:cxn>
                <a:cxn ang="0">
                  <a:pos x="0" y="70"/>
                </a:cxn>
                <a:cxn ang="0">
                  <a:pos x="31" y="70"/>
                </a:cxn>
                <a:cxn ang="0">
                  <a:pos x="76" y="67"/>
                </a:cxn>
                <a:cxn ang="0">
                  <a:pos x="123" y="55"/>
                </a:cxn>
                <a:cxn ang="0">
                  <a:pos x="174" y="33"/>
                </a:cxn>
                <a:cxn ang="0">
                  <a:pos x="218" y="0"/>
                </a:cxn>
              </a:cxnLst>
              <a:rect l="0" t="0" r="r" b="b"/>
              <a:pathLst>
                <a:path w="411" h="729">
                  <a:moveTo>
                    <a:pt x="218" y="0"/>
                  </a:moveTo>
                  <a:lnTo>
                    <a:pt x="234" y="0"/>
                  </a:lnTo>
                  <a:lnTo>
                    <a:pt x="243" y="3"/>
                  </a:lnTo>
                  <a:lnTo>
                    <a:pt x="250" y="6"/>
                  </a:lnTo>
                  <a:lnTo>
                    <a:pt x="253" y="9"/>
                  </a:lnTo>
                  <a:lnTo>
                    <a:pt x="253" y="18"/>
                  </a:lnTo>
                  <a:lnTo>
                    <a:pt x="253" y="30"/>
                  </a:lnTo>
                  <a:lnTo>
                    <a:pt x="253" y="640"/>
                  </a:lnTo>
                  <a:lnTo>
                    <a:pt x="256" y="655"/>
                  </a:lnTo>
                  <a:lnTo>
                    <a:pt x="259" y="667"/>
                  </a:lnTo>
                  <a:lnTo>
                    <a:pt x="269" y="680"/>
                  </a:lnTo>
                  <a:lnTo>
                    <a:pt x="288" y="686"/>
                  </a:lnTo>
                  <a:lnTo>
                    <a:pt x="319" y="689"/>
                  </a:lnTo>
                  <a:lnTo>
                    <a:pt x="367" y="689"/>
                  </a:lnTo>
                  <a:lnTo>
                    <a:pt x="411" y="689"/>
                  </a:lnTo>
                  <a:lnTo>
                    <a:pt x="411" y="729"/>
                  </a:lnTo>
                  <a:lnTo>
                    <a:pt x="389" y="729"/>
                  </a:lnTo>
                  <a:lnTo>
                    <a:pt x="354" y="729"/>
                  </a:lnTo>
                  <a:lnTo>
                    <a:pt x="313" y="726"/>
                  </a:lnTo>
                  <a:lnTo>
                    <a:pt x="269" y="726"/>
                  </a:lnTo>
                  <a:lnTo>
                    <a:pt x="231" y="726"/>
                  </a:lnTo>
                  <a:lnTo>
                    <a:pt x="205" y="726"/>
                  </a:lnTo>
                  <a:lnTo>
                    <a:pt x="180" y="726"/>
                  </a:lnTo>
                  <a:lnTo>
                    <a:pt x="142" y="726"/>
                  </a:lnTo>
                  <a:lnTo>
                    <a:pt x="98" y="726"/>
                  </a:lnTo>
                  <a:lnTo>
                    <a:pt x="57" y="729"/>
                  </a:lnTo>
                  <a:lnTo>
                    <a:pt x="25" y="729"/>
                  </a:lnTo>
                  <a:lnTo>
                    <a:pt x="6" y="729"/>
                  </a:lnTo>
                  <a:lnTo>
                    <a:pt x="6" y="689"/>
                  </a:lnTo>
                  <a:lnTo>
                    <a:pt x="47" y="689"/>
                  </a:lnTo>
                  <a:lnTo>
                    <a:pt x="95" y="689"/>
                  </a:lnTo>
                  <a:lnTo>
                    <a:pt x="126" y="686"/>
                  </a:lnTo>
                  <a:lnTo>
                    <a:pt x="148" y="680"/>
                  </a:lnTo>
                  <a:lnTo>
                    <a:pt x="158" y="667"/>
                  </a:lnTo>
                  <a:lnTo>
                    <a:pt x="161" y="655"/>
                  </a:lnTo>
                  <a:lnTo>
                    <a:pt x="161" y="640"/>
                  </a:lnTo>
                  <a:lnTo>
                    <a:pt x="161" y="80"/>
                  </a:lnTo>
                  <a:lnTo>
                    <a:pt x="114" y="98"/>
                  </a:lnTo>
                  <a:lnTo>
                    <a:pt x="66" y="104"/>
                  </a:lnTo>
                  <a:lnTo>
                    <a:pt x="28" y="110"/>
                  </a:lnTo>
                  <a:lnTo>
                    <a:pt x="0" y="110"/>
                  </a:lnTo>
                  <a:lnTo>
                    <a:pt x="0" y="70"/>
                  </a:lnTo>
                  <a:lnTo>
                    <a:pt x="31" y="70"/>
                  </a:lnTo>
                  <a:lnTo>
                    <a:pt x="76" y="67"/>
                  </a:lnTo>
                  <a:lnTo>
                    <a:pt x="123" y="55"/>
                  </a:lnTo>
                  <a:lnTo>
                    <a:pt x="174" y="33"/>
                  </a:lnTo>
                  <a:lnTo>
                    <a:pt x="2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9" name="Freeform 11"/>
            <p:cNvSpPr>
              <a:spLocks noEditPoints="1"/>
            </p:cNvSpPr>
            <p:nvPr/>
          </p:nvSpPr>
          <p:spPr bwMode="auto">
            <a:xfrm>
              <a:off x="7075" y="1217"/>
              <a:ext cx="1067" cy="1033"/>
            </a:xfrm>
            <a:custGeom>
              <a:avLst/>
              <a:gdLst/>
              <a:ahLst/>
              <a:cxnLst>
                <a:cxn ang="0">
                  <a:pos x="551" y="997"/>
                </a:cxn>
                <a:cxn ang="0">
                  <a:pos x="709" y="963"/>
                </a:cxn>
                <a:cxn ang="0">
                  <a:pos x="845" y="886"/>
                </a:cxn>
                <a:cxn ang="0">
                  <a:pos x="949" y="769"/>
                </a:cxn>
                <a:cxn ang="0">
                  <a:pos x="1013" y="621"/>
                </a:cxn>
                <a:cxn ang="0">
                  <a:pos x="551" y="535"/>
                </a:cxn>
                <a:cxn ang="0">
                  <a:pos x="51" y="621"/>
                </a:cxn>
                <a:cxn ang="0">
                  <a:pos x="114" y="769"/>
                </a:cxn>
                <a:cxn ang="0">
                  <a:pos x="218" y="886"/>
                </a:cxn>
                <a:cxn ang="0">
                  <a:pos x="354" y="963"/>
                </a:cxn>
                <a:cxn ang="0">
                  <a:pos x="510" y="997"/>
                </a:cxn>
                <a:cxn ang="0">
                  <a:pos x="38" y="535"/>
                </a:cxn>
                <a:cxn ang="0">
                  <a:pos x="551" y="498"/>
                </a:cxn>
                <a:cxn ang="0">
                  <a:pos x="1010" y="403"/>
                </a:cxn>
                <a:cxn ang="0">
                  <a:pos x="934" y="243"/>
                </a:cxn>
                <a:cxn ang="0">
                  <a:pos x="807" y="120"/>
                </a:cxn>
                <a:cxn ang="0">
                  <a:pos x="642" y="52"/>
                </a:cxn>
                <a:cxn ang="0">
                  <a:pos x="510" y="40"/>
                </a:cxn>
                <a:cxn ang="0">
                  <a:pos x="351" y="70"/>
                </a:cxn>
                <a:cxn ang="0">
                  <a:pos x="215" y="147"/>
                </a:cxn>
                <a:cxn ang="0">
                  <a:pos x="114" y="264"/>
                </a:cxn>
                <a:cxn ang="0">
                  <a:pos x="51" y="412"/>
                </a:cxn>
                <a:cxn ang="0">
                  <a:pos x="510" y="498"/>
                </a:cxn>
                <a:cxn ang="0">
                  <a:pos x="532" y="0"/>
                </a:cxn>
                <a:cxn ang="0">
                  <a:pos x="718" y="30"/>
                </a:cxn>
                <a:cxn ang="0">
                  <a:pos x="873" y="120"/>
                </a:cxn>
                <a:cxn ang="0">
                  <a:pos x="991" y="255"/>
                </a:cxn>
                <a:cxn ang="0">
                  <a:pos x="1057" y="424"/>
                </a:cxn>
                <a:cxn ang="0">
                  <a:pos x="1057" y="609"/>
                </a:cxn>
                <a:cxn ang="0">
                  <a:pos x="994" y="778"/>
                </a:cxn>
                <a:cxn ang="0">
                  <a:pos x="877" y="910"/>
                </a:cxn>
                <a:cxn ang="0">
                  <a:pos x="718" y="1003"/>
                </a:cxn>
                <a:cxn ang="0">
                  <a:pos x="532" y="1033"/>
                </a:cxn>
                <a:cxn ang="0">
                  <a:pos x="345" y="1003"/>
                </a:cxn>
                <a:cxn ang="0">
                  <a:pos x="190" y="913"/>
                </a:cxn>
                <a:cxn ang="0">
                  <a:pos x="73" y="778"/>
                </a:cxn>
                <a:cxn ang="0">
                  <a:pos x="6" y="609"/>
                </a:cxn>
                <a:cxn ang="0">
                  <a:pos x="6" y="424"/>
                </a:cxn>
                <a:cxn ang="0">
                  <a:pos x="70" y="258"/>
                </a:cxn>
                <a:cxn ang="0">
                  <a:pos x="187" y="123"/>
                </a:cxn>
                <a:cxn ang="0">
                  <a:pos x="345" y="33"/>
                </a:cxn>
                <a:cxn ang="0">
                  <a:pos x="532" y="0"/>
                </a:cxn>
              </a:cxnLst>
              <a:rect l="0" t="0" r="r" b="b"/>
              <a:pathLst>
                <a:path w="1067" h="1033">
                  <a:moveTo>
                    <a:pt x="551" y="535"/>
                  </a:moveTo>
                  <a:lnTo>
                    <a:pt x="551" y="997"/>
                  </a:lnTo>
                  <a:lnTo>
                    <a:pt x="630" y="984"/>
                  </a:lnTo>
                  <a:lnTo>
                    <a:pt x="709" y="963"/>
                  </a:lnTo>
                  <a:lnTo>
                    <a:pt x="779" y="929"/>
                  </a:lnTo>
                  <a:lnTo>
                    <a:pt x="845" y="886"/>
                  </a:lnTo>
                  <a:lnTo>
                    <a:pt x="902" y="833"/>
                  </a:lnTo>
                  <a:lnTo>
                    <a:pt x="949" y="769"/>
                  </a:lnTo>
                  <a:lnTo>
                    <a:pt x="987" y="698"/>
                  </a:lnTo>
                  <a:lnTo>
                    <a:pt x="1013" y="621"/>
                  </a:lnTo>
                  <a:lnTo>
                    <a:pt x="1025" y="535"/>
                  </a:lnTo>
                  <a:lnTo>
                    <a:pt x="551" y="535"/>
                  </a:lnTo>
                  <a:close/>
                  <a:moveTo>
                    <a:pt x="38" y="535"/>
                  </a:moveTo>
                  <a:lnTo>
                    <a:pt x="51" y="621"/>
                  </a:lnTo>
                  <a:lnTo>
                    <a:pt x="76" y="698"/>
                  </a:lnTo>
                  <a:lnTo>
                    <a:pt x="114" y="769"/>
                  </a:lnTo>
                  <a:lnTo>
                    <a:pt x="161" y="833"/>
                  </a:lnTo>
                  <a:lnTo>
                    <a:pt x="218" y="886"/>
                  </a:lnTo>
                  <a:lnTo>
                    <a:pt x="282" y="929"/>
                  </a:lnTo>
                  <a:lnTo>
                    <a:pt x="354" y="963"/>
                  </a:lnTo>
                  <a:lnTo>
                    <a:pt x="430" y="984"/>
                  </a:lnTo>
                  <a:lnTo>
                    <a:pt x="510" y="997"/>
                  </a:lnTo>
                  <a:lnTo>
                    <a:pt x="510" y="535"/>
                  </a:lnTo>
                  <a:lnTo>
                    <a:pt x="38" y="535"/>
                  </a:lnTo>
                  <a:close/>
                  <a:moveTo>
                    <a:pt x="551" y="40"/>
                  </a:moveTo>
                  <a:lnTo>
                    <a:pt x="551" y="498"/>
                  </a:lnTo>
                  <a:lnTo>
                    <a:pt x="1025" y="498"/>
                  </a:lnTo>
                  <a:lnTo>
                    <a:pt x="1010" y="403"/>
                  </a:lnTo>
                  <a:lnTo>
                    <a:pt x="978" y="320"/>
                  </a:lnTo>
                  <a:lnTo>
                    <a:pt x="934" y="243"/>
                  </a:lnTo>
                  <a:lnTo>
                    <a:pt x="877" y="175"/>
                  </a:lnTo>
                  <a:lnTo>
                    <a:pt x="807" y="120"/>
                  </a:lnTo>
                  <a:lnTo>
                    <a:pt x="728" y="80"/>
                  </a:lnTo>
                  <a:lnTo>
                    <a:pt x="642" y="52"/>
                  </a:lnTo>
                  <a:lnTo>
                    <a:pt x="551" y="40"/>
                  </a:lnTo>
                  <a:close/>
                  <a:moveTo>
                    <a:pt x="510" y="40"/>
                  </a:moveTo>
                  <a:lnTo>
                    <a:pt x="430" y="49"/>
                  </a:lnTo>
                  <a:lnTo>
                    <a:pt x="351" y="70"/>
                  </a:lnTo>
                  <a:lnTo>
                    <a:pt x="282" y="104"/>
                  </a:lnTo>
                  <a:lnTo>
                    <a:pt x="215" y="147"/>
                  </a:lnTo>
                  <a:lnTo>
                    <a:pt x="158" y="203"/>
                  </a:lnTo>
                  <a:lnTo>
                    <a:pt x="114" y="264"/>
                  </a:lnTo>
                  <a:lnTo>
                    <a:pt x="76" y="335"/>
                  </a:lnTo>
                  <a:lnTo>
                    <a:pt x="51" y="412"/>
                  </a:lnTo>
                  <a:lnTo>
                    <a:pt x="38" y="498"/>
                  </a:lnTo>
                  <a:lnTo>
                    <a:pt x="510" y="498"/>
                  </a:lnTo>
                  <a:lnTo>
                    <a:pt x="510" y="40"/>
                  </a:lnTo>
                  <a:close/>
                  <a:moveTo>
                    <a:pt x="532" y="0"/>
                  </a:moveTo>
                  <a:lnTo>
                    <a:pt x="627" y="9"/>
                  </a:lnTo>
                  <a:lnTo>
                    <a:pt x="718" y="30"/>
                  </a:lnTo>
                  <a:lnTo>
                    <a:pt x="801" y="70"/>
                  </a:lnTo>
                  <a:lnTo>
                    <a:pt x="873" y="120"/>
                  </a:lnTo>
                  <a:lnTo>
                    <a:pt x="940" y="184"/>
                  </a:lnTo>
                  <a:lnTo>
                    <a:pt x="991" y="255"/>
                  </a:lnTo>
                  <a:lnTo>
                    <a:pt x="1032" y="335"/>
                  </a:lnTo>
                  <a:lnTo>
                    <a:pt x="1057" y="424"/>
                  </a:lnTo>
                  <a:lnTo>
                    <a:pt x="1067" y="517"/>
                  </a:lnTo>
                  <a:lnTo>
                    <a:pt x="1057" y="609"/>
                  </a:lnTo>
                  <a:lnTo>
                    <a:pt x="1032" y="695"/>
                  </a:lnTo>
                  <a:lnTo>
                    <a:pt x="994" y="778"/>
                  </a:lnTo>
                  <a:lnTo>
                    <a:pt x="940" y="849"/>
                  </a:lnTo>
                  <a:lnTo>
                    <a:pt x="877" y="910"/>
                  </a:lnTo>
                  <a:lnTo>
                    <a:pt x="801" y="963"/>
                  </a:lnTo>
                  <a:lnTo>
                    <a:pt x="718" y="1003"/>
                  </a:lnTo>
                  <a:lnTo>
                    <a:pt x="627" y="1027"/>
                  </a:lnTo>
                  <a:lnTo>
                    <a:pt x="532" y="1033"/>
                  </a:lnTo>
                  <a:lnTo>
                    <a:pt x="437" y="1027"/>
                  </a:lnTo>
                  <a:lnTo>
                    <a:pt x="345" y="1003"/>
                  </a:lnTo>
                  <a:lnTo>
                    <a:pt x="263" y="963"/>
                  </a:lnTo>
                  <a:lnTo>
                    <a:pt x="190" y="913"/>
                  </a:lnTo>
                  <a:lnTo>
                    <a:pt x="123" y="849"/>
                  </a:lnTo>
                  <a:lnTo>
                    <a:pt x="73" y="778"/>
                  </a:lnTo>
                  <a:lnTo>
                    <a:pt x="32" y="698"/>
                  </a:lnTo>
                  <a:lnTo>
                    <a:pt x="6" y="609"/>
                  </a:lnTo>
                  <a:lnTo>
                    <a:pt x="0" y="517"/>
                  </a:lnTo>
                  <a:lnTo>
                    <a:pt x="6" y="424"/>
                  </a:lnTo>
                  <a:lnTo>
                    <a:pt x="32" y="338"/>
                  </a:lnTo>
                  <a:lnTo>
                    <a:pt x="70" y="258"/>
                  </a:lnTo>
                  <a:lnTo>
                    <a:pt x="123" y="184"/>
                  </a:lnTo>
                  <a:lnTo>
                    <a:pt x="187" y="123"/>
                  </a:lnTo>
                  <a:lnTo>
                    <a:pt x="263" y="70"/>
                  </a:lnTo>
                  <a:lnTo>
                    <a:pt x="345" y="33"/>
                  </a:lnTo>
                  <a:lnTo>
                    <a:pt x="437" y="9"/>
                  </a:lnTo>
                  <a:lnTo>
                    <a:pt x="5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0" name="Freeform 12"/>
            <p:cNvSpPr>
              <a:spLocks noEditPoints="1"/>
            </p:cNvSpPr>
            <p:nvPr/>
          </p:nvSpPr>
          <p:spPr bwMode="auto">
            <a:xfrm>
              <a:off x="8632" y="1060"/>
              <a:ext cx="972" cy="1061"/>
            </a:xfrm>
            <a:custGeom>
              <a:avLst/>
              <a:gdLst/>
              <a:ahLst/>
              <a:cxnLst>
                <a:cxn ang="0">
                  <a:pos x="829" y="963"/>
                </a:cxn>
                <a:cxn ang="0">
                  <a:pos x="763" y="1009"/>
                </a:cxn>
                <a:cxn ang="0">
                  <a:pos x="877" y="972"/>
                </a:cxn>
                <a:cxn ang="0">
                  <a:pos x="886" y="926"/>
                </a:cxn>
                <a:cxn ang="0">
                  <a:pos x="677" y="55"/>
                </a:cxn>
                <a:cxn ang="0">
                  <a:pos x="241" y="1009"/>
                </a:cxn>
                <a:cxn ang="0">
                  <a:pos x="677" y="55"/>
                </a:cxn>
                <a:cxn ang="0">
                  <a:pos x="127" y="123"/>
                </a:cxn>
                <a:cxn ang="0">
                  <a:pos x="180" y="80"/>
                </a:cxn>
                <a:cxn ang="0">
                  <a:pos x="133" y="55"/>
                </a:cxn>
                <a:cxn ang="0">
                  <a:pos x="867" y="0"/>
                </a:cxn>
                <a:cxn ang="0">
                  <a:pos x="905" y="3"/>
                </a:cxn>
                <a:cxn ang="0">
                  <a:pos x="921" y="27"/>
                </a:cxn>
                <a:cxn ang="0">
                  <a:pos x="918" y="30"/>
                </a:cxn>
                <a:cxn ang="0">
                  <a:pos x="915" y="40"/>
                </a:cxn>
                <a:cxn ang="0">
                  <a:pos x="908" y="55"/>
                </a:cxn>
                <a:cxn ang="0">
                  <a:pos x="304" y="1009"/>
                </a:cxn>
                <a:cxn ang="0">
                  <a:pos x="614" y="1003"/>
                </a:cxn>
                <a:cxn ang="0">
                  <a:pos x="744" y="954"/>
                </a:cxn>
                <a:cxn ang="0">
                  <a:pos x="839" y="877"/>
                </a:cxn>
                <a:cxn ang="0">
                  <a:pos x="896" y="781"/>
                </a:cxn>
                <a:cxn ang="0">
                  <a:pos x="911" y="717"/>
                </a:cxn>
                <a:cxn ang="0">
                  <a:pos x="921" y="698"/>
                </a:cxn>
                <a:cxn ang="0">
                  <a:pos x="934" y="686"/>
                </a:cxn>
                <a:cxn ang="0">
                  <a:pos x="949" y="686"/>
                </a:cxn>
                <a:cxn ang="0">
                  <a:pos x="965" y="695"/>
                </a:cxn>
                <a:cxn ang="0">
                  <a:pos x="972" y="714"/>
                </a:cxn>
                <a:cxn ang="0">
                  <a:pos x="921" y="1043"/>
                </a:cxn>
                <a:cxn ang="0">
                  <a:pos x="899" y="1061"/>
                </a:cxn>
                <a:cxn ang="0">
                  <a:pos x="51" y="1061"/>
                </a:cxn>
                <a:cxn ang="0">
                  <a:pos x="16" y="1058"/>
                </a:cxn>
                <a:cxn ang="0">
                  <a:pos x="0" y="1034"/>
                </a:cxn>
                <a:cxn ang="0">
                  <a:pos x="0" y="1030"/>
                </a:cxn>
                <a:cxn ang="0">
                  <a:pos x="3" y="1021"/>
                </a:cxn>
                <a:cxn ang="0">
                  <a:pos x="13" y="1006"/>
                </a:cxn>
                <a:cxn ang="0">
                  <a:pos x="484" y="55"/>
                </a:cxn>
                <a:cxn ang="0">
                  <a:pos x="396" y="58"/>
                </a:cxn>
                <a:cxn ang="0">
                  <a:pos x="282" y="86"/>
                </a:cxn>
                <a:cxn ang="0">
                  <a:pos x="177" y="150"/>
                </a:cxn>
                <a:cxn ang="0">
                  <a:pos x="123" y="221"/>
                </a:cxn>
                <a:cxn ang="0">
                  <a:pos x="108" y="280"/>
                </a:cxn>
                <a:cxn ang="0">
                  <a:pos x="101" y="295"/>
                </a:cxn>
                <a:cxn ang="0">
                  <a:pos x="89" y="301"/>
                </a:cxn>
                <a:cxn ang="0">
                  <a:pos x="76" y="301"/>
                </a:cxn>
                <a:cxn ang="0">
                  <a:pos x="60" y="295"/>
                </a:cxn>
                <a:cxn ang="0">
                  <a:pos x="54" y="283"/>
                </a:cxn>
                <a:cxn ang="0">
                  <a:pos x="57" y="255"/>
                </a:cxn>
                <a:cxn ang="0">
                  <a:pos x="82" y="18"/>
                </a:cxn>
                <a:cxn ang="0">
                  <a:pos x="104" y="0"/>
                </a:cxn>
              </a:cxnLst>
              <a:rect l="0" t="0" r="r" b="b"/>
              <a:pathLst>
                <a:path w="972" h="1061">
                  <a:moveTo>
                    <a:pt x="886" y="904"/>
                  </a:moveTo>
                  <a:lnTo>
                    <a:pt x="829" y="963"/>
                  </a:lnTo>
                  <a:lnTo>
                    <a:pt x="763" y="1006"/>
                  </a:lnTo>
                  <a:lnTo>
                    <a:pt x="763" y="1009"/>
                  </a:lnTo>
                  <a:lnTo>
                    <a:pt x="873" y="1009"/>
                  </a:lnTo>
                  <a:lnTo>
                    <a:pt x="877" y="972"/>
                  </a:lnTo>
                  <a:lnTo>
                    <a:pt x="883" y="947"/>
                  </a:lnTo>
                  <a:lnTo>
                    <a:pt x="886" y="926"/>
                  </a:lnTo>
                  <a:lnTo>
                    <a:pt x="886" y="904"/>
                  </a:lnTo>
                  <a:close/>
                  <a:moveTo>
                    <a:pt x="677" y="55"/>
                  </a:moveTo>
                  <a:lnTo>
                    <a:pt x="76" y="1009"/>
                  </a:lnTo>
                  <a:lnTo>
                    <a:pt x="241" y="1009"/>
                  </a:lnTo>
                  <a:lnTo>
                    <a:pt x="842" y="55"/>
                  </a:lnTo>
                  <a:lnTo>
                    <a:pt x="677" y="55"/>
                  </a:lnTo>
                  <a:close/>
                  <a:moveTo>
                    <a:pt x="133" y="55"/>
                  </a:moveTo>
                  <a:lnTo>
                    <a:pt x="127" y="123"/>
                  </a:lnTo>
                  <a:lnTo>
                    <a:pt x="149" y="101"/>
                  </a:lnTo>
                  <a:lnTo>
                    <a:pt x="180" y="80"/>
                  </a:lnTo>
                  <a:lnTo>
                    <a:pt x="218" y="55"/>
                  </a:lnTo>
                  <a:lnTo>
                    <a:pt x="133" y="55"/>
                  </a:lnTo>
                  <a:close/>
                  <a:moveTo>
                    <a:pt x="136" y="0"/>
                  </a:moveTo>
                  <a:lnTo>
                    <a:pt x="867" y="0"/>
                  </a:lnTo>
                  <a:lnTo>
                    <a:pt x="889" y="0"/>
                  </a:lnTo>
                  <a:lnTo>
                    <a:pt x="905" y="3"/>
                  </a:lnTo>
                  <a:lnTo>
                    <a:pt x="915" y="12"/>
                  </a:lnTo>
                  <a:lnTo>
                    <a:pt x="921" y="27"/>
                  </a:lnTo>
                  <a:lnTo>
                    <a:pt x="921" y="30"/>
                  </a:lnTo>
                  <a:lnTo>
                    <a:pt x="918" y="30"/>
                  </a:lnTo>
                  <a:lnTo>
                    <a:pt x="918" y="34"/>
                  </a:lnTo>
                  <a:lnTo>
                    <a:pt x="915" y="40"/>
                  </a:lnTo>
                  <a:lnTo>
                    <a:pt x="911" y="46"/>
                  </a:lnTo>
                  <a:lnTo>
                    <a:pt x="908" y="55"/>
                  </a:lnTo>
                  <a:lnTo>
                    <a:pt x="908" y="55"/>
                  </a:lnTo>
                  <a:lnTo>
                    <a:pt x="304" y="1009"/>
                  </a:lnTo>
                  <a:lnTo>
                    <a:pt x="532" y="1009"/>
                  </a:lnTo>
                  <a:lnTo>
                    <a:pt x="614" y="1003"/>
                  </a:lnTo>
                  <a:lnTo>
                    <a:pt x="684" y="984"/>
                  </a:lnTo>
                  <a:lnTo>
                    <a:pt x="744" y="954"/>
                  </a:lnTo>
                  <a:lnTo>
                    <a:pt x="797" y="917"/>
                  </a:lnTo>
                  <a:lnTo>
                    <a:pt x="839" y="877"/>
                  </a:lnTo>
                  <a:lnTo>
                    <a:pt x="873" y="830"/>
                  </a:lnTo>
                  <a:lnTo>
                    <a:pt x="896" y="781"/>
                  </a:lnTo>
                  <a:lnTo>
                    <a:pt x="908" y="732"/>
                  </a:lnTo>
                  <a:lnTo>
                    <a:pt x="911" y="717"/>
                  </a:lnTo>
                  <a:lnTo>
                    <a:pt x="915" y="707"/>
                  </a:lnTo>
                  <a:lnTo>
                    <a:pt x="921" y="698"/>
                  </a:lnTo>
                  <a:lnTo>
                    <a:pt x="924" y="692"/>
                  </a:lnTo>
                  <a:lnTo>
                    <a:pt x="934" y="686"/>
                  </a:lnTo>
                  <a:lnTo>
                    <a:pt x="943" y="686"/>
                  </a:lnTo>
                  <a:lnTo>
                    <a:pt x="949" y="686"/>
                  </a:lnTo>
                  <a:lnTo>
                    <a:pt x="959" y="692"/>
                  </a:lnTo>
                  <a:lnTo>
                    <a:pt x="965" y="695"/>
                  </a:lnTo>
                  <a:lnTo>
                    <a:pt x="968" y="704"/>
                  </a:lnTo>
                  <a:lnTo>
                    <a:pt x="972" y="714"/>
                  </a:lnTo>
                  <a:lnTo>
                    <a:pt x="927" y="1018"/>
                  </a:lnTo>
                  <a:lnTo>
                    <a:pt x="921" y="1043"/>
                  </a:lnTo>
                  <a:lnTo>
                    <a:pt x="915" y="1055"/>
                  </a:lnTo>
                  <a:lnTo>
                    <a:pt x="899" y="1061"/>
                  </a:lnTo>
                  <a:lnTo>
                    <a:pt x="873" y="1061"/>
                  </a:lnTo>
                  <a:lnTo>
                    <a:pt x="51" y="1061"/>
                  </a:lnTo>
                  <a:lnTo>
                    <a:pt x="32" y="1061"/>
                  </a:lnTo>
                  <a:lnTo>
                    <a:pt x="16" y="1058"/>
                  </a:lnTo>
                  <a:lnTo>
                    <a:pt x="3" y="1052"/>
                  </a:lnTo>
                  <a:lnTo>
                    <a:pt x="0" y="1034"/>
                  </a:lnTo>
                  <a:lnTo>
                    <a:pt x="0" y="1034"/>
                  </a:lnTo>
                  <a:lnTo>
                    <a:pt x="0" y="1030"/>
                  </a:lnTo>
                  <a:lnTo>
                    <a:pt x="0" y="1027"/>
                  </a:lnTo>
                  <a:lnTo>
                    <a:pt x="3" y="1021"/>
                  </a:lnTo>
                  <a:lnTo>
                    <a:pt x="6" y="1015"/>
                  </a:lnTo>
                  <a:lnTo>
                    <a:pt x="13" y="1006"/>
                  </a:lnTo>
                  <a:lnTo>
                    <a:pt x="614" y="55"/>
                  </a:lnTo>
                  <a:lnTo>
                    <a:pt x="484" y="55"/>
                  </a:lnTo>
                  <a:lnTo>
                    <a:pt x="446" y="55"/>
                  </a:lnTo>
                  <a:lnTo>
                    <a:pt x="396" y="58"/>
                  </a:lnTo>
                  <a:lnTo>
                    <a:pt x="342" y="70"/>
                  </a:lnTo>
                  <a:lnTo>
                    <a:pt x="282" y="86"/>
                  </a:lnTo>
                  <a:lnTo>
                    <a:pt x="228" y="114"/>
                  </a:lnTo>
                  <a:lnTo>
                    <a:pt x="177" y="150"/>
                  </a:lnTo>
                  <a:lnTo>
                    <a:pt x="146" y="187"/>
                  </a:lnTo>
                  <a:lnTo>
                    <a:pt x="123" y="221"/>
                  </a:lnTo>
                  <a:lnTo>
                    <a:pt x="114" y="255"/>
                  </a:lnTo>
                  <a:lnTo>
                    <a:pt x="108" y="280"/>
                  </a:lnTo>
                  <a:lnTo>
                    <a:pt x="104" y="289"/>
                  </a:lnTo>
                  <a:lnTo>
                    <a:pt x="101" y="295"/>
                  </a:lnTo>
                  <a:lnTo>
                    <a:pt x="95" y="298"/>
                  </a:lnTo>
                  <a:lnTo>
                    <a:pt x="89" y="301"/>
                  </a:lnTo>
                  <a:lnTo>
                    <a:pt x="82" y="301"/>
                  </a:lnTo>
                  <a:lnTo>
                    <a:pt x="76" y="301"/>
                  </a:lnTo>
                  <a:lnTo>
                    <a:pt x="66" y="301"/>
                  </a:lnTo>
                  <a:lnTo>
                    <a:pt x="60" y="295"/>
                  </a:lnTo>
                  <a:lnTo>
                    <a:pt x="57" y="292"/>
                  </a:lnTo>
                  <a:lnTo>
                    <a:pt x="54" y="283"/>
                  </a:lnTo>
                  <a:lnTo>
                    <a:pt x="51" y="274"/>
                  </a:lnTo>
                  <a:lnTo>
                    <a:pt x="57" y="255"/>
                  </a:lnTo>
                  <a:lnTo>
                    <a:pt x="79" y="43"/>
                  </a:lnTo>
                  <a:lnTo>
                    <a:pt x="82" y="18"/>
                  </a:lnTo>
                  <a:lnTo>
                    <a:pt x="89" y="6"/>
                  </a:lnTo>
                  <a:lnTo>
                    <a:pt x="104" y="0"/>
                  </a:lnTo>
                  <a:lnTo>
                    <a:pt x="1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1" name="Freeform 13"/>
            <p:cNvSpPr>
              <a:spLocks/>
            </p:cNvSpPr>
            <p:nvPr/>
          </p:nvSpPr>
          <p:spPr bwMode="auto">
            <a:xfrm>
              <a:off x="9673" y="1435"/>
              <a:ext cx="842" cy="1022"/>
            </a:xfrm>
            <a:custGeom>
              <a:avLst/>
              <a:gdLst/>
              <a:ahLst/>
              <a:cxnLst>
                <a:cxn ang="0">
                  <a:pos x="364" y="6"/>
                </a:cxn>
                <a:cxn ang="0">
                  <a:pos x="446" y="49"/>
                </a:cxn>
                <a:cxn ang="0">
                  <a:pos x="503" y="126"/>
                </a:cxn>
                <a:cxn ang="0">
                  <a:pos x="554" y="259"/>
                </a:cxn>
                <a:cxn ang="0">
                  <a:pos x="586" y="400"/>
                </a:cxn>
                <a:cxn ang="0">
                  <a:pos x="589" y="489"/>
                </a:cxn>
                <a:cxn ang="0">
                  <a:pos x="725" y="179"/>
                </a:cxn>
                <a:cxn ang="0">
                  <a:pos x="804" y="22"/>
                </a:cxn>
                <a:cxn ang="0">
                  <a:pos x="817" y="19"/>
                </a:cxn>
                <a:cxn ang="0">
                  <a:pos x="823" y="19"/>
                </a:cxn>
                <a:cxn ang="0">
                  <a:pos x="832" y="19"/>
                </a:cxn>
                <a:cxn ang="0">
                  <a:pos x="839" y="28"/>
                </a:cxn>
                <a:cxn ang="0">
                  <a:pos x="839" y="43"/>
                </a:cxn>
                <a:cxn ang="0">
                  <a:pos x="820" y="77"/>
                </a:cxn>
                <a:cxn ang="0">
                  <a:pos x="775" y="163"/>
                </a:cxn>
                <a:cxn ang="0">
                  <a:pos x="696" y="335"/>
                </a:cxn>
                <a:cxn ang="0">
                  <a:pos x="620" y="517"/>
                </a:cxn>
                <a:cxn ang="0">
                  <a:pos x="579" y="659"/>
                </a:cxn>
                <a:cxn ang="0">
                  <a:pos x="567" y="739"/>
                </a:cxn>
                <a:cxn ang="0">
                  <a:pos x="538" y="855"/>
                </a:cxn>
                <a:cxn ang="0">
                  <a:pos x="507" y="966"/>
                </a:cxn>
                <a:cxn ang="0">
                  <a:pos x="484" y="1015"/>
                </a:cxn>
                <a:cxn ang="0">
                  <a:pos x="462" y="1019"/>
                </a:cxn>
                <a:cxn ang="0">
                  <a:pos x="453" y="1009"/>
                </a:cxn>
                <a:cxn ang="0">
                  <a:pos x="450" y="991"/>
                </a:cxn>
                <a:cxn ang="0">
                  <a:pos x="459" y="929"/>
                </a:cxn>
                <a:cxn ang="0">
                  <a:pos x="484" y="825"/>
                </a:cxn>
                <a:cxn ang="0">
                  <a:pos x="516" y="711"/>
                </a:cxn>
                <a:cxn ang="0">
                  <a:pos x="538" y="640"/>
                </a:cxn>
                <a:cxn ang="0">
                  <a:pos x="548" y="591"/>
                </a:cxn>
                <a:cxn ang="0">
                  <a:pos x="551" y="505"/>
                </a:cxn>
                <a:cxn ang="0">
                  <a:pos x="548" y="428"/>
                </a:cxn>
                <a:cxn ang="0">
                  <a:pos x="535" y="335"/>
                </a:cxn>
                <a:cxn ang="0">
                  <a:pos x="500" y="243"/>
                </a:cxn>
                <a:cxn ang="0">
                  <a:pos x="443" y="166"/>
                </a:cxn>
                <a:cxn ang="0">
                  <a:pos x="351" y="120"/>
                </a:cxn>
                <a:cxn ang="0">
                  <a:pos x="279" y="114"/>
                </a:cxn>
                <a:cxn ang="0">
                  <a:pos x="231" y="120"/>
                </a:cxn>
                <a:cxn ang="0">
                  <a:pos x="165" y="145"/>
                </a:cxn>
                <a:cxn ang="0">
                  <a:pos x="92" y="197"/>
                </a:cxn>
                <a:cxn ang="0">
                  <a:pos x="38" y="292"/>
                </a:cxn>
                <a:cxn ang="0">
                  <a:pos x="32" y="302"/>
                </a:cxn>
                <a:cxn ang="0">
                  <a:pos x="16" y="302"/>
                </a:cxn>
                <a:cxn ang="0">
                  <a:pos x="3" y="295"/>
                </a:cxn>
                <a:cxn ang="0">
                  <a:pos x="0" y="283"/>
                </a:cxn>
                <a:cxn ang="0">
                  <a:pos x="16" y="231"/>
                </a:cxn>
                <a:cxn ang="0">
                  <a:pos x="63" y="148"/>
                </a:cxn>
                <a:cxn ang="0">
                  <a:pos x="143" y="65"/>
                </a:cxn>
                <a:cxn ang="0">
                  <a:pos x="250" y="9"/>
                </a:cxn>
              </a:cxnLst>
              <a:rect l="0" t="0" r="r" b="b"/>
              <a:pathLst>
                <a:path w="842" h="1022">
                  <a:moveTo>
                    <a:pt x="313" y="0"/>
                  </a:moveTo>
                  <a:lnTo>
                    <a:pt x="364" y="6"/>
                  </a:lnTo>
                  <a:lnTo>
                    <a:pt x="408" y="25"/>
                  </a:lnTo>
                  <a:lnTo>
                    <a:pt x="446" y="49"/>
                  </a:lnTo>
                  <a:lnTo>
                    <a:pt x="478" y="86"/>
                  </a:lnTo>
                  <a:lnTo>
                    <a:pt x="503" y="126"/>
                  </a:lnTo>
                  <a:lnTo>
                    <a:pt x="525" y="172"/>
                  </a:lnTo>
                  <a:lnTo>
                    <a:pt x="554" y="259"/>
                  </a:lnTo>
                  <a:lnTo>
                    <a:pt x="576" y="335"/>
                  </a:lnTo>
                  <a:lnTo>
                    <a:pt x="586" y="400"/>
                  </a:lnTo>
                  <a:lnTo>
                    <a:pt x="589" y="452"/>
                  </a:lnTo>
                  <a:lnTo>
                    <a:pt x="589" y="489"/>
                  </a:lnTo>
                  <a:lnTo>
                    <a:pt x="655" y="332"/>
                  </a:lnTo>
                  <a:lnTo>
                    <a:pt x="725" y="179"/>
                  </a:lnTo>
                  <a:lnTo>
                    <a:pt x="801" y="28"/>
                  </a:lnTo>
                  <a:lnTo>
                    <a:pt x="804" y="22"/>
                  </a:lnTo>
                  <a:lnTo>
                    <a:pt x="810" y="19"/>
                  </a:lnTo>
                  <a:lnTo>
                    <a:pt x="817" y="19"/>
                  </a:lnTo>
                  <a:lnTo>
                    <a:pt x="820" y="19"/>
                  </a:lnTo>
                  <a:lnTo>
                    <a:pt x="823" y="19"/>
                  </a:lnTo>
                  <a:lnTo>
                    <a:pt x="826" y="19"/>
                  </a:lnTo>
                  <a:lnTo>
                    <a:pt x="832" y="19"/>
                  </a:lnTo>
                  <a:lnTo>
                    <a:pt x="836" y="22"/>
                  </a:lnTo>
                  <a:lnTo>
                    <a:pt x="839" y="28"/>
                  </a:lnTo>
                  <a:lnTo>
                    <a:pt x="842" y="34"/>
                  </a:lnTo>
                  <a:lnTo>
                    <a:pt x="839" y="43"/>
                  </a:lnTo>
                  <a:lnTo>
                    <a:pt x="829" y="59"/>
                  </a:lnTo>
                  <a:lnTo>
                    <a:pt x="820" y="77"/>
                  </a:lnTo>
                  <a:lnTo>
                    <a:pt x="810" y="92"/>
                  </a:lnTo>
                  <a:lnTo>
                    <a:pt x="775" y="163"/>
                  </a:lnTo>
                  <a:lnTo>
                    <a:pt x="738" y="246"/>
                  </a:lnTo>
                  <a:lnTo>
                    <a:pt x="696" y="335"/>
                  </a:lnTo>
                  <a:lnTo>
                    <a:pt x="655" y="428"/>
                  </a:lnTo>
                  <a:lnTo>
                    <a:pt x="620" y="517"/>
                  </a:lnTo>
                  <a:lnTo>
                    <a:pt x="592" y="600"/>
                  </a:lnTo>
                  <a:lnTo>
                    <a:pt x="579" y="659"/>
                  </a:lnTo>
                  <a:lnTo>
                    <a:pt x="573" y="695"/>
                  </a:lnTo>
                  <a:lnTo>
                    <a:pt x="567" y="739"/>
                  </a:lnTo>
                  <a:lnTo>
                    <a:pt x="554" y="791"/>
                  </a:lnTo>
                  <a:lnTo>
                    <a:pt x="538" y="855"/>
                  </a:lnTo>
                  <a:lnTo>
                    <a:pt x="519" y="929"/>
                  </a:lnTo>
                  <a:lnTo>
                    <a:pt x="507" y="966"/>
                  </a:lnTo>
                  <a:lnTo>
                    <a:pt x="494" y="997"/>
                  </a:lnTo>
                  <a:lnTo>
                    <a:pt x="484" y="1015"/>
                  </a:lnTo>
                  <a:lnTo>
                    <a:pt x="469" y="1022"/>
                  </a:lnTo>
                  <a:lnTo>
                    <a:pt x="462" y="1019"/>
                  </a:lnTo>
                  <a:lnTo>
                    <a:pt x="456" y="1015"/>
                  </a:lnTo>
                  <a:lnTo>
                    <a:pt x="453" y="1009"/>
                  </a:lnTo>
                  <a:lnTo>
                    <a:pt x="450" y="1000"/>
                  </a:lnTo>
                  <a:lnTo>
                    <a:pt x="450" y="991"/>
                  </a:lnTo>
                  <a:lnTo>
                    <a:pt x="453" y="966"/>
                  </a:lnTo>
                  <a:lnTo>
                    <a:pt x="459" y="929"/>
                  </a:lnTo>
                  <a:lnTo>
                    <a:pt x="472" y="880"/>
                  </a:lnTo>
                  <a:lnTo>
                    <a:pt x="484" y="825"/>
                  </a:lnTo>
                  <a:lnTo>
                    <a:pt x="500" y="769"/>
                  </a:lnTo>
                  <a:lnTo>
                    <a:pt x="516" y="711"/>
                  </a:lnTo>
                  <a:lnTo>
                    <a:pt x="532" y="659"/>
                  </a:lnTo>
                  <a:lnTo>
                    <a:pt x="538" y="640"/>
                  </a:lnTo>
                  <a:lnTo>
                    <a:pt x="544" y="619"/>
                  </a:lnTo>
                  <a:lnTo>
                    <a:pt x="548" y="591"/>
                  </a:lnTo>
                  <a:lnTo>
                    <a:pt x="551" y="557"/>
                  </a:lnTo>
                  <a:lnTo>
                    <a:pt x="551" y="505"/>
                  </a:lnTo>
                  <a:lnTo>
                    <a:pt x="551" y="471"/>
                  </a:lnTo>
                  <a:lnTo>
                    <a:pt x="548" y="428"/>
                  </a:lnTo>
                  <a:lnTo>
                    <a:pt x="544" y="382"/>
                  </a:lnTo>
                  <a:lnTo>
                    <a:pt x="535" y="335"/>
                  </a:lnTo>
                  <a:lnTo>
                    <a:pt x="522" y="286"/>
                  </a:lnTo>
                  <a:lnTo>
                    <a:pt x="500" y="243"/>
                  </a:lnTo>
                  <a:lnTo>
                    <a:pt x="475" y="200"/>
                  </a:lnTo>
                  <a:lnTo>
                    <a:pt x="443" y="166"/>
                  </a:lnTo>
                  <a:lnTo>
                    <a:pt x="402" y="139"/>
                  </a:lnTo>
                  <a:lnTo>
                    <a:pt x="351" y="120"/>
                  </a:lnTo>
                  <a:lnTo>
                    <a:pt x="291" y="114"/>
                  </a:lnTo>
                  <a:lnTo>
                    <a:pt x="279" y="114"/>
                  </a:lnTo>
                  <a:lnTo>
                    <a:pt x="260" y="114"/>
                  </a:lnTo>
                  <a:lnTo>
                    <a:pt x="231" y="120"/>
                  </a:lnTo>
                  <a:lnTo>
                    <a:pt x="200" y="129"/>
                  </a:lnTo>
                  <a:lnTo>
                    <a:pt x="165" y="145"/>
                  </a:lnTo>
                  <a:lnTo>
                    <a:pt x="127" y="166"/>
                  </a:lnTo>
                  <a:lnTo>
                    <a:pt x="92" y="197"/>
                  </a:lnTo>
                  <a:lnTo>
                    <a:pt x="63" y="240"/>
                  </a:lnTo>
                  <a:lnTo>
                    <a:pt x="38" y="292"/>
                  </a:lnTo>
                  <a:lnTo>
                    <a:pt x="38" y="292"/>
                  </a:lnTo>
                  <a:lnTo>
                    <a:pt x="32" y="302"/>
                  </a:lnTo>
                  <a:lnTo>
                    <a:pt x="25" y="302"/>
                  </a:lnTo>
                  <a:lnTo>
                    <a:pt x="16" y="302"/>
                  </a:lnTo>
                  <a:lnTo>
                    <a:pt x="10" y="299"/>
                  </a:lnTo>
                  <a:lnTo>
                    <a:pt x="3" y="295"/>
                  </a:lnTo>
                  <a:lnTo>
                    <a:pt x="0" y="292"/>
                  </a:lnTo>
                  <a:lnTo>
                    <a:pt x="0" y="283"/>
                  </a:lnTo>
                  <a:lnTo>
                    <a:pt x="3" y="262"/>
                  </a:lnTo>
                  <a:lnTo>
                    <a:pt x="16" y="231"/>
                  </a:lnTo>
                  <a:lnTo>
                    <a:pt x="38" y="191"/>
                  </a:lnTo>
                  <a:lnTo>
                    <a:pt x="63" y="148"/>
                  </a:lnTo>
                  <a:lnTo>
                    <a:pt x="101" y="105"/>
                  </a:lnTo>
                  <a:lnTo>
                    <a:pt x="143" y="65"/>
                  </a:lnTo>
                  <a:lnTo>
                    <a:pt x="193" y="31"/>
                  </a:lnTo>
                  <a:lnTo>
                    <a:pt x="250" y="9"/>
                  </a:lnTo>
                  <a:lnTo>
                    <a:pt x="3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2" name="Freeform 14"/>
            <p:cNvSpPr>
              <a:spLocks/>
            </p:cNvSpPr>
            <p:nvPr/>
          </p:nvSpPr>
          <p:spPr bwMode="auto">
            <a:xfrm>
              <a:off x="10547" y="1617"/>
              <a:ext cx="500" cy="729"/>
            </a:xfrm>
            <a:custGeom>
              <a:avLst/>
              <a:gdLst/>
              <a:ahLst/>
              <a:cxnLst>
                <a:cxn ang="0">
                  <a:pos x="297" y="6"/>
                </a:cxn>
                <a:cxn ang="0">
                  <a:pos x="402" y="43"/>
                </a:cxn>
                <a:cxn ang="0">
                  <a:pos x="474" y="113"/>
                </a:cxn>
                <a:cxn ang="0">
                  <a:pos x="500" y="215"/>
                </a:cxn>
                <a:cxn ang="0">
                  <a:pos x="477" y="307"/>
                </a:cxn>
                <a:cxn ang="0">
                  <a:pos x="417" y="384"/>
                </a:cxn>
                <a:cxn ang="0">
                  <a:pos x="338" y="452"/>
                </a:cxn>
                <a:cxn ang="0">
                  <a:pos x="275" y="498"/>
                </a:cxn>
                <a:cxn ang="0">
                  <a:pos x="208" y="553"/>
                </a:cxn>
                <a:cxn ang="0">
                  <a:pos x="110" y="637"/>
                </a:cxn>
                <a:cxn ang="0">
                  <a:pos x="338" y="637"/>
                </a:cxn>
                <a:cxn ang="0">
                  <a:pos x="392" y="637"/>
                </a:cxn>
                <a:cxn ang="0">
                  <a:pos x="433" y="630"/>
                </a:cxn>
                <a:cxn ang="0">
                  <a:pos x="452" y="584"/>
                </a:cxn>
                <a:cxn ang="0">
                  <a:pos x="462" y="529"/>
                </a:cxn>
                <a:cxn ang="0">
                  <a:pos x="500" y="529"/>
                </a:cxn>
                <a:cxn ang="0">
                  <a:pos x="0" y="729"/>
                </a:cxn>
                <a:cxn ang="0">
                  <a:pos x="0" y="707"/>
                </a:cxn>
                <a:cxn ang="0">
                  <a:pos x="3" y="695"/>
                </a:cxn>
                <a:cxn ang="0">
                  <a:pos x="12" y="686"/>
                </a:cxn>
                <a:cxn ang="0">
                  <a:pos x="310" y="397"/>
                </a:cxn>
                <a:cxn ang="0">
                  <a:pos x="364" y="320"/>
                </a:cxn>
                <a:cxn ang="0">
                  <a:pos x="392" y="215"/>
                </a:cxn>
                <a:cxn ang="0">
                  <a:pos x="370" y="129"/>
                </a:cxn>
                <a:cxn ang="0">
                  <a:pos x="313" y="64"/>
                </a:cxn>
                <a:cxn ang="0">
                  <a:pos x="218" y="40"/>
                </a:cxn>
                <a:cxn ang="0">
                  <a:pos x="148" y="52"/>
                </a:cxn>
                <a:cxn ang="0">
                  <a:pos x="79" y="101"/>
                </a:cxn>
                <a:cxn ang="0">
                  <a:pos x="82" y="144"/>
                </a:cxn>
                <a:cxn ang="0">
                  <a:pos x="114" y="172"/>
                </a:cxn>
                <a:cxn ang="0">
                  <a:pos x="120" y="200"/>
                </a:cxn>
                <a:cxn ang="0">
                  <a:pos x="101" y="243"/>
                </a:cxn>
                <a:cxn ang="0">
                  <a:pos x="60" y="258"/>
                </a:cxn>
                <a:cxn ang="0">
                  <a:pos x="34" y="252"/>
                </a:cxn>
                <a:cxn ang="0">
                  <a:pos x="3" y="224"/>
                </a:cxn>
                <a:cxn ang="0">
                  <a:pos x="6" y="147"/>
                </a:cxn>
                <a:cxn ang="0">
                  <a:pos x="63" y="61"/>
                </a:cxn>
                <a:cxn ang="0">
                  <a:pos x="167" y="6"/>
                </a:cxn>
              </a:cxnLst>
              <a:rect l="0" t="0" r="r" b="b"/>
              <a:pathLst>
                <a:path w="500" h="729">
                  <a:moveTo>
                    <a:pt x="234" y="0"/>
                  </a:moveTo>
                  <a:lnTo>
                    <a:pt x="297" y="6"/>
                  </a:lnTo>
                  <a:lnTo>
                    <a:pt x="351" y="18"/>
                  </a:lnTo>
                  <a:lnTo>
                    <a:pt x="402" y="43"/>
                  </a:lnTo>
                  <a:lnTo>
                    <a:pt x="443" y="73"/>
                  </a:lnTo>
                  <a:lnTo>
                    <a:pt x="474" y="113"/>
                  </a:lnTo>
                  <a:lnTo>
                    <a:pt x="493" y="160"/>
                  </a:lnTo>
                  <a:lnTo>
                    <a:pt x="500" y="215"/>
                  </a:lnTo>
                  <a:lnTo>
                    <a:pt x="493" y="264"/>
                  </a:lnTo>
                  <a:lnTo>
                    <a:pt x="477" y="307"/>
                  </a:lnTo>
                  <a:lnTo>
                    <a:pt x="449" y="347"/>
                  </a:lnTo>
                  <a:lnTo>
                    <a:pt x="417" y="384"/>
                  </a:lnTo>
                  <a:lnTo>
                    <a:pt x="379" y="418"/>
                  </a:lnTo>
                  <a:lnTo>
                    <a:pt x="338" y="452"/>
                  </a:lnTo>
                  <a:lnTo>
                    <a:pt x="307" y="477"/>
                  </a:lnTo>
                  <a:lnTo>
                    <a:pt x="275" y="498"/>
                  </a:lnTo>
                  <a:lnTo>
                    <a:pt x="243" y="526"/>
                  </a:lnTo>
                  <a:lnTo>
                    <a:pt x="208" y="553"/>
                  </a:lnTo>
                  <a:lnTo>
                    <a:pt x="164" y="590"/>
                  </a:lnTo>
                  <a:lnTo>
                    <a:pt x="110" y="637"/>
                  </a:lnTo>
                  <a:lnTo>
                    <a:pt x="319" y="637"/>
                  </a:lnTo>
                  <a:lnTo>
                    <a:pt x="338" y="637"/>
                  </a:lnTo>
                  <a:lnTo>
                    <a:pt x="364" y="637"/>
                  </a:lnTo>
                  <a:lnTo>
                    <a:pt x="392" y="637"/>
                  </a:lnTo>
                  <a:lnTo>
                    <a:pt x="420" y="633"/>
                  </a:lnTo>
                  <a:lnTo>
                    <a:pt x="433" y="630"/>
                  </a:lnTo>
                  <a:lnTo>
                    <a:pt x="443" y="612"/>
                  </a:lnTo>
                  <a:lnTo>
                    <a:pt x="452" y="584"/>
                  </a:lnTo>
                  <a:lnTo>
                    <a:pt x="458" y="553"/>
                  </a:lnTo>
                  <a:lnTo>
                    <a:pt x="462" y="529"/>
                  </a:lnTo>
                  <a:lnTo>
                    <a:pt x="500" y="529"/>
                  </a:lnTo>
                  <a:lnTo>
                    <a:pt x="500" y="529"/>
                  </a:lnTo>
                  <a:lnTo>
                    <a:pt x="465" y="729"/>
                  </a:lnTo>
                  <a:lnTo>
                    <a:pt x="0" y="729"/>
                  </a:lnTo>
                  <a:lnTo>
                    <a:pt x="0" y="717"/>
                  </a:lnTo>
                  <a:lnTo>
                    <a:pt x="0" y="707"/>
                  </a:lnTo>
                  <a:lnTo>
                    <a:pt x="0" y="701"/>
                  </a:lnTo>
                  <a:lnTo>
                    <a:pt x="3" y="695"/>
                  </a:lnTo>
                  <a:lnTo>
                    <a:pt x="6" y="692"/>
                  </a:lnTo>
                  <a:lnTo>
                    <a:pt x="12" y="686"/>
                  </a:lnTo>
                  <a:lnTo>
                    <a:pt x="281" y="424"/>
                  </a:lnTo>
                  <a:lnTo>
                    <a:pt x="310" y="397"/>
                  </a:lnTo>
                  <a:lnTo>
                    <a:pt x="338" y="360"/>
                  </a:lnTo>
                  <a:lnTo>
                    <a:pt x="364" y="320"/>
                  </a:lnTo>
                  <a:lnTo>
                    <a:pt x="383" y="270"/>
                  </a:lnTo>
                  <a:lnTo>
                    <a:pt x="392" y="215"/>
                  </a:lnTo>
                  <a:lnTo>
                    <a:pt x="386" y="172"/>
                  </a:lnTo>
                  <a:lnTo>
                    <a:pt x="370" y="129"/>
                  </a:lnTo>
                  <a:lnTo>
                    <a:pt x="348" y="95"/>
                  </a:lnTo>
                  <a:lnTo>
                    <a:pt x="313" y="64"/>
                  </a:lnTo>
                  <a:lnTo>
                    <a:pt x="269" y="46"/>
                  </a:lnTo>
                  <a:lnTo>
                    <a:pt x="218" y="40"/>
                  </a:lnTo>
                  <a:lnTo>
                    <a:pt x="183" y="43"/>
                  </a:lnTo>
                  <a:lnTo>
                    <a:pt x="148" y="52"/>
                  </a:lnTo>
                  <a:lnTo>
                    <a:pt x="110" y="70"/>
                  </a:lnTo>
                  <a:lnTo>
                    <a:pt x="79" y="101"/>
                  </a:lnTo>
                  <a:lnTo>
                    <a:pt x="53" y="141"/>
                  </a:lnTo>
                  <a:lnTo>
                    <a:pt x="82" y="144"/>
                  </a:lnTo>
                  <a:lnTo>
                    <a:pt x="101" y="157"/>
                  </a:lnTo>
                  <a:lnTo>
                    <a:pt x="114" y="172"/>
                  </a:lnTo>
                  <a:lnTo>
                    <a:pt x="117" y="187"/>
                  </a:lnTo>
                  <a:lnTo>
                    <a:pt x="120" y="200"/>
                  </a:lnTo>
                  <a:lnTo>
                    <a:pt x="114" y="224"/>
                  </a:lnTo>
                  <a:lnTo>
                    <a:pt x="101" y="243"/>
                  </a:lnTo>
                  <a:lnTo>
                    <a:pt x="79" y="255"/>
                  </a:lnTo>
                  <a:lnTo>
                    <a:pt x="60" y="258"/>
                  </a:lnTo>
                  <a:lnTo>
                    <a:pt x="50" y="258"/>
                  </a:lnTo>
                  <a:lnTo>
                    <a:pt x="34" y="252"/>
                  </a:lnTo>
                  <a:lnTo>
                    <a:pt x="19" y="243"/>
                  </a:lnTo>
                  <a:lnTo>
                    <a:pt x="3" y="224"/>
                  </a:lnTo>
                  <a:lnTo>
                    <a:pt x="0" y="197"/>
                  </a:lnTo>
                  <a:lnTo>
                    <a:pt x="6" y="147"/>
                  </a:lnTo>
                  <a:lnTo>
                    <a:pt x="28" y="101"/>
                  </a:lnTo>
                  <a:lnTo>
                    <a:pt x="63" y="61"/>
                  </a:lnTo>
                  <a:lnTo>
                    <a:pt x="110" y="27"/>
                  </a:lnTo>
                  <a:lnTo>
                    <a:pt x="167" y="6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65" name="Group 17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2743200" y="2438400"/>
            <a:ext cx="3120811" cy="571500"/>
            <a:chOff x="410" y="1392"/>
            <a:chExt cx="8901" cy="1630"/>
          </a:xfrm>
          <a:solidFill>
            <a:schemeClr val="accent2"/>
          </a:solidFill>
        </p:grpSpPr>
        <p:sp>
          <p:nvSpPr>
            <p:cNvPr id="2067" name="Freeform 19"/>
            <p:cNvSpPr>
              <a:spLocks/>
            </p:cNvSpPr>
            <p:nvPr/>
          </p:nvSpPr>
          <p:spPr bwMode="auto">
            <a:xfrm>
              <a:off x="410" y="1392"/>
              <a:ext cx="353" cy="1630"/>
            </a:xfrm>
            <a:custGeom>
              <a:avLst/>
              <a:gdLst/>
              <a:ahLst/>
              <a:cxnLst>
                <a:cxn ang="0">
                  <a:pos x="320" y="0"/>
                </a:cxn>
                <a:cxn ang="0">
                  <a:pos x="331" y="3"/>
                </a:cxn>
                <a:cxn ang="0">
                  <a:pos x="340" y="9"/>
                </a:cxn>
                <a:cxn ang="0">
                  <a:pos x="348" y="14"/>
                </a:cxn>
                <a:cxn ang="0">
                  <a:pos x="353" y="26"/>
                </a:cxn>
                <a:cxn ang="0">
                  <a:pos x="353" y="34"/>
                </a:cxn>
                <a:cxn ang="0">
                  <a:pos x="353" y="40"/>
                </a:cxn>
                <a:cxn ang="0">
                  <a:pos x="353" y="43"/>
                </a:cxn>
                <a:cxn ang="0">
                  <a:pos x="353" y="48"/>
                </a:cxn>
                <a:cxn ang="0">
                  <a:pos x="351" y="54"/>
                </a:cxn>
                <a:cxn ang="0">
                  <a:pos x="348" y="62"/>
                </a:cxn>
                <a:cxn ang="0">
                  <a:pos x="63" y="815"/>
                </a:cxn>
                <a:cxn ang="0">
                  <a:pos x="348" y="1571"/>
                </a:cxn>
                <a:cxn ang="0">
                  <a:pos x="351" y="1579"/>
                </a:cxn>
                <a:cxn ang="0">
                  <a:pos x="353" y="1585"/>
                </a:cxn>
                <a:cxn ang="0">
                  <a:pos x="353" y="1591"/>
                </a:cxn>
                <a:cxn ang="0">
                  <a:pos x="353" y="1594"/>
                </a:cxn>
                <a:cxn ang="0">
                  <a:pos x="353" y="1596"/>
                </a:cxn>
                <a:cxn ang="0">
                  <a:pos x="353" y="1608"/>
                </a:cxn>
                <a:cxn ang="0">
                  <a:pos x="348" y="1616"/>
                </a:cxn>
                <a:cxn ang="0">
                  <a:pos x="340" y="1622"/>
                </a:cxn>
                <a:cxn ang="0">
                  <a:pos x="331" y="1627"/>
                </a:cxn>
                <a:cxn ang="0">
                  <a:pos x="320" y="1630"/>
                </a:cxn>
                <a:cxn ang="0">
                  <a:pos x="312" y="1627"/>
                </a:cxn>
                <a:cxn ang="0">
                  <a:pos x="306" y="1625"/>
                </a:cxn>
                <a:cxn ang="0">
                  <a:pos x="301" y="1619"/>
                </a:cxn>
                <a:cxn ang="0">
                  <a:pos x="295" y="1613"/>
                </a:cxn>
                <a:cxn ang="0">
                  <a:pos x="293" y="1608"/>
                </a:cxn>
                <a:cxn ang="0">
                  <a:pos x="290" y="1599"/>
                </a:cxn>
                <a:cxn ang="0">
                  <a:pos x="287" y="1591"/>
                </a:cxn>
                <a:cxn ang="0">
                  <a:pos x="5" y="844"/>
                </a:cxn>
                <a:cxn ang="0">
                  <a:pos x="2" y="835"/>
                </a:cxn>
                <a:cxn ang="0">
                  <a:pos x="2" y="829"/>
                </a:cxn>
                <a:cxn ang="0">
                  <a:pos x="0" y="824"/>
                </a:cxn>
                <a:cxn ang="0">
                  <a:pos x="0" y="821"/>
                </a:cxn>
                <a:cxn ang="0">
                  <a:pos x="0" y="818"/>
                </a:cxn>
                <a:cxn ang="0">
                  <a:pos x="0" y="815"/>
                </a:cxn>
                <a:cxn ang="0">
                  <a:pos x="0" y="807"/>
                </a:cxn>
                <a:cxn ang="0">
                  <a:pos x="2" y="795"/>
                </a:cxn>
                <a:cxn ang="0">
                  <a:pos x="5" y="787"/>
                </a:cxn>
                <a:cxn ang="0">
                  <a:pos x="287" y="40"/>
                </a:cxn>
                <a:cxn ang="0">
                  <a:pos x="293" y="26"/>
                </a:cxn>
                <a:cxn ang="0">
                  <a:pos x="298" y="17"/>
                </a:cxn>
                <a:cxn ang="0">
                  <a:pos x="304" y="9"/>
                </a:cxn>
                <a:cxn ang="0">
                  <a:pos x="309" y="6"/>
                </a:cxn>
                <a:cxn ang="0">
                  <a:pos x="315" y="3"/>
                </a:cxn>
                <a:cxn ang="0">
                  <a:pos x="320" y="0"/>
                </a:cxn>
              </a:cxnLst>
              <a:rect l="0" t="0" r="r" b="b"/>
              <a:pathLst>
                <a:path w="353" h="1630">
                  <a:moveTo>
                    <a:pt x="320" y="0"/>
                  </a:moveTo>
                  <a:lnTo>
                    <a:pt x="331" y="3"/>
                  </a:lnTo>
                  <a:lnTo>
                    <a:pt x="340" y="9"/>
                  </a:lnTo>
                  <a:lnTo>
                    <a:pt x="348" y="14"/>
                  </a:lnTo>
                  <a:lnTo>
                    <a:pt x="353" y="26"/>
                  </a:lnTo>
                  <a:lnTo>
                    <a:pt x="353" y="34"/>
                  </a:lnTo>
                  <a:lnTo>
                    <a:pt x="353" y="40"/>
                  </a:lnTo>
                  <a:lnTo>
                    <a:pt x="353" y="43"/>
                  </a:lnTo>
                  <a:lnTo>
                    <a:pt x="353" y="48"/>
                  </a:lnTo>
                  <a:lnTo>
                    <a:pt x="351" y="54"/>
                  </a:lnTo>
                  <a:lnTo>
                    <a:pt x="348" y="62"/>
                  </a:lnTo>
                  <a:lnTo>
                    <a:pt x="63" y="815"/>
                  </a:lnTo>
                  <a:lnTo>
                    <a:pt x="348" y="1571"/>
                  </a:lnTo>
                  <a:lnTo>
                    <a:pt x="351" y="1579"/>
                  </a:lnTo>
                  <a:lnTo>
                    <a:pt x="353" y="1585"/>
                  </a:lnTo>
                  <a:lnTo>
                    <a:pt x="353" y="1591"/>
                  </a:lnTo>
                  <a:lnTo>
                    <a:pt x="353" y="1594"/>
                  </a:lnTo>
                  <a:lnTo>
                    <a:pt x="353" y="1596"/>
                  </a:lnTo>
                  <a:lnTo>
                    <a:pt x="353" y="1608"/>
                  </a:lnTo>
                  <a:lnTo>
                    <a:pt x="348" y="1616"/>
                  </a:lnTo>
                  <a:lnTo>
                    <a:pt x="340" y="1622"/>
                  </a:lnTo>
                  <a:lnTo>
                    <a:pt x="331" y="1627"/>
                  </a:lnTo>
                  <a:lnTo>
                    <a:pt x="320" y="1630"/>
                  </a:lnTo>
                  <a:lnTo>
                    <a:pt x="312" y="1627"/>
                  </a:lnTo>
                  <a:lnTo>
                    <a:pt x="306" y="1625"/>
                  </a:lnTo>
                  <a:lnTo>
                    <a:pt x="301" y="1619"/>
                  </a:lnTo>
                  <a:lnTo>
                    <a:pt x="295" y="1613"/>
                  </a:lnTo>
                  <a:lnTo>
                    <a:pt x="293" y="1608"/>
                  </a:lnTo>
                  <a:lnTo>
                    <a:pt x="290" y="1599"/>
                  </a:lnTo>
                  <a:lnTo>
                    <a:pt x="287" y="1591"/>
                  </a:lnTo>
                  <a:lnTo>
                    <a:pt x="5" y="844"/>
                  </a:lnTo>
                  <a:lnTo>
                    <a:pt x="2" y="835"/>
                  </a:lnTo>
                  <a:lnTo>
                    <a:pt x="2" y="829"/>
                  </a:lnTo>
                  <a:lnTo>
                    <a:pt x="0" y="824"/>
                  </a:lnTo>
                  <a:lnTo>
                    <a:pt x="0" y="821"/>
                  </a:lnTo>
                  <a:lnTo>
                    <a:pt x="0" y="818"/>
                  </a:lnTo>
                  <a:lnTo>
                    <a:pt x="0" y="815"/>
                  </a:lnTo>
                  <a:lnTo>
                    <a:pt x="0" y="807"/>
                  </a:lnTo>
                  <a:lnTo>
                    <a:pt x="2" y="795"/>
                  </a:lnTo>
                  <a:lnTo>
                    <a:pt x="5" y="787"/>
                  </a:lnTo>
                  <a:lnTo>
                    <a:pt x="287" y="40"/>
                  </a:lnTo>
                  <a:lnTo>
                    <a:pt x="293" y="26"/>
                  </a:lnTo>
                  <a:lnTo>
                    <a:pt x="298" y="17"/>
                  </a:lnTo>
                  <a:lnTo>
                    <a:pt x="304" y="9"/>
                  </a:lnTo>
                  <a:lnTo>
                    <a:pt x="309" y="6"/>
                  </a:lnTo>
                  <a:lnTo>
                    <a:pt x="315" y="3"/>
                  </a:lnTo>
                  <a:lnTo>
                    <a:pt x="3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8" name="Freeform 20"/>
            <p:cNvSpPr>
              <a:spLocks/>
            </p:cNvSpPr>
            <p:nvPr/>
          </p:nvSpPr>
          <p:spPr bwMode="auto">
            <a:xfrm>
              <a:off x="877" y="1896"/>
              <a:ext cx="837" cy="1070"/>
            </a:xfrm>
            <a:custGeom>
              <a:avLst/>
              <a:gdLst/>
              <a:ahLst/>
              <a:cxnLst>
                <a:cxn ang="0">
                  <a:pos x="362" y="6"/>
                </a:cxn>
                <a:cxn ang="0">
                  <a:pos x="445" y="51"/>
                </a:cxn>
                <a:cxn ang="0">
                  <a:pos x="500" y="130"/>
                </a:cxn>
                <a:cxn ang="0">
                  <a:pos x="547" y="255"/>
                </a:cxn>
                <a:cxn ang="0">
                  <a:pos x="577" y="385"/>
                </a:cxn>
                <a:cxn ang="0">
                  <a:pos x="586" y="481"/>
                </a:cxn>
                <a:cxn ang="0">
                  <a:pos x="652" y="345"/>
                </a:cxn>
                <a:cxn ang="0">
                  <a:pos x="796" y="28"/>
                </a:cxn>
                <a:cxn ang="0">
                  <a:pos x="804" y="20"/>
                </a:cxn>
                <a:cxn ang="0">
                  <a:pos x="812" y="17"/>
                </a:cxn>
                <a:cxn ang="0">
                  <a:pos x="818" y="17"/>
                </a:cxn>
                <a:cxn ang="0">
                  <a:pos x="826" y="20"/>
                </a:cxn>
                <a:cxn ang="0">
                  <a:pos x="834" y="25"/>
                </a:cxn>
                <a:cxn ang="0">
                  <a:pos x="834" y="42"/>
                </a:cxn>
                <a:cxn ang="0">
                  <a:pos x="815" y="79"/>
                </a:cxn>
                <a:cxn ang="0">
                  <a:pos x="776" y="158"/>
                </a:cxn>
                <a:cxn ang="0">
                  <a:pos x="710" y="308"/>
                </a:cxn>
                <a:cxn ang="0">
                  <a:pos x="644" y="473"/>
                </a:cxn>
                <a:cxn ang="0">
                  <a:pos x="588" y="625"/>
                </a:cxn>
                <a:cxn ang="0">
                  <a:pos x="572" y="727"/>
                </a:cxn>
                <a:cxn ang="0">
                  <a:pos x="552" y="829"/>
                </a:cxn>
                <a:cxn ang="0">
                  <a:pos x="516" y="973"/>
                </a:cxn>
                <a:cxn ang="0">
                  <a:pos x="492" y="1044"/>
                </a:cxn>
                <a:cxn ang="0">
                  <a:pos x="467" y="1070"/>
                </a:cxn>
                <a:cxn ang="0">
                  <a:pos x="453" y="1064"/>
                </a:cxn>
                <a:cxn ang="0">
                  <a:pos x="447" y="1050"/>
                </a:cxn>
                <a:cxn ang="0">
                  <a:pos x="447" y="1016"/>
                </a:cxn>
                <a:cxn ang="0">
                  <a:pos x="464" y="942"/>
                </a:cxn>
                <a:cxn ang="0">
                  <a:pos x="486" y="840"/>
                </a:cxn>
                <a:cxn ang="0">
                  <a:pos x="516" y="739"/>
                </a:cxn>
                <a:cxn ang="0">
                  <a:pos x="536" y="671"/>
                </a:cxn>
                <a:cxn ang="0">
                  <a:pos x="544" y="620"/>
                </a:cxn>
                <a:cxn ang="0">
                  <a:pos x="550" y="529"/>
                </a:cxn>
                <a:cxn ang="0">
                  <a:pos x="547" y="453"/>
                </a:cxn>
                <a:cxn ang="0">
                  <a:pos x="536" y="365"/>
                </a:cxn>
                <a:cxn ang="0">
                  <a:pos x="508" y="274"/>
                </a:cxn>
                <a:cxn ang="0">
                  <a:pos x="464" y="195"/>
                </a:cxn>
                <a:cxn ang="0">
                  <a:pos x="392" y="139"/>
                </a:cxn>
                <a:cxn ang="0">
                  <a:pos x="290" y="116"/>
                </a:cxn>
                <a:cxn ang="0">
                  <a:pos x="257" y="119"/>
                </a:cxn>
                <a:cxn ang="0">
                  <a:pos x="196" y="133"/>
                </a:cxn>
                <a:cxn ang="0">
                  <a:pos x="127" y="173"/>
                </a:cxn>
                <a:cxn ang="0">
                  <a:pos x="60" y="249"/>
                </a:cxn>
                <a:cxn ang="0">
                  <a:pos x="36" y="306"/>
                </a:cxn>
                <a:cxn ang="0">
                  <a:pos x="22" y="314"/>
                </a:cxn>
                <a:cxn ang="0">
                  <a:pos x="8" y="311"/>
                </a:cxn>
                <a:cxn ang="0">
                  <a:pos x="0" y="303"/>
                </a:cxn>
                <a:cxn ang="0">
                  <a:pos x="2" y="277"/>
                </a:cxn>
                <a:cxn ang="0">
                  <a:pos x="27" y="209"/>
                </a:cxn>
                <a:cxn ang="0">
                  <a:pos x="80" y="130"/>
                </a:cxn>
                <a:cxn ang="0">
                  <a:pos x="154" y="54"/>
                </a:cxn>
                <a:cxn ang="0">
                  <a:pos x="254" y="6"/>
                </a:cxn>
              </a:cxnLst>
              <a:rect l="0" t="0" r="r" b="b"/>
              <a:pathLst>
                <a:path w="837" h="1070">
                  <a:moveTo>
                    <a:pt x="312" y="0"/>
                  </a:moveTo>
                  <a:lnTo>
                    <a:pt x="362" y="6"/>
                  </a:lnTo>
                  <a:lnTo>
                    <a:pt x="406" y="23"/>
                  </a:lnTo>
                  <a:lnTo>
                    <a:pt x="445" y="51"/>
                  </a:lnTo>
                  <a:lnTo>
                    <a:pt x="475" y="88"/>
                  </a:lnTo>
                  <a:lnTo>
                    <a:pt x="500" y="130"/>
                  </a:lnTo>
                  <a:lnTo>
                    <a:pt x="522" y="178"/>
                  </a:lnTo>
                  <a:lnTo>
                    <a:pt x="547" y="255"/>
                  </a:lnTo>
                  <a:lnTo>
                    <a:pt x="566" y="323"/>
                  </a:lnTo>
                  <a:lnTo>
                    <a:pt x="577" y="385"/>
                  </a:lnTo>
                  <a:lnTo>
                    <a:pt x="583" y="439"/>
                  </a:lnTo>
                  <a:lnTo>
                    <a:pt x="586" y="481"/>
                  </a:lnTo>
                  <a:lnTo>
                    <a:pt x="586" y="512"/>
                  </a:lnTo>
                  <a:lnTo>
                    <a:pt x="652" y="345"/>
                  </a:lnTo>
                  <a:lnTo>
                    <a:pt x="721" y="184"/>
                  </a:lnTo>
                  <a:lnTo>
                    <a:pt x="796" y="28"/>
                  </a:lnTo>
                  <a:lnTo>
                    <a:pt x="801" y="23"/>
                  </a:lnTo>
                  <a:lnTo>
                    <a:pt x="804" y="20"/>
                  </a:lnTo>
                  <a:lnTo>
                    <a:pt x="809" y="17"/>
                  </a:lnTo>
                  <a:lnTo>
                    <a:pt x="812" y="17"/>
                  </a:lnTo>
                  <a:lnTo>
                    <a:pt x="818" y="17"/>
                  </a:lnTo>
                  <a:lnTo>
                    <a:pt x="818" y="17"/>
                  </a:lnTo>
                  <a:lnTo>
                    <a:pt x="823" y="17"/>
                  </a:lnTo>
                  <a:lnTo>
                    <a:pt x="826" y="20"/>
                  </a:lnTo>
                  <a:lnTo>
                    <a:pt x="832" y="23"/>
                  </a:lnTo>
                  <a:lnTo>
                    <a:pt x="834" y="25"/>
                  </a:lnTo>
                  <a:lnTo>
                    <a:pt x="837" y="31"/>
                  </a:lnTo>
                  <a:lnTo>
                    <a:pt x="834" y="42"/>
                  </a:lnTo>
                  <a:lnTo>
                    <a:pt x="826" y="59"/>
                  </a:lnTo>
                  <a:lnTo>
                    <a:pt x="815" y="79"/>
                  </a:lnTo>
                  <a:lnTo>
                    <a:pt x="807" y="96"/>
                  </a:lnTo>
                  <a:lnTo>
                    <a:pt x="776" y="158"/>
                  </a:lnTo>
                  <a:lnTo>
                    <a:pt x="743" y="229"/>
                  </a:lnTo>
                  <a:lnTo>
                    <a:pt x="710" y="308"/>
                  </a:lnTo>
                  <a:lnTo>
                    <a:pt x="674" y="390"/>
                  </a:lnTo>
                  <a:lnTo>
                    <a:pt x="644" y="473"/>
                  </a:lnTo>
                  <a:lnTo>
                    <a:pt x="613" y="552"/>
                  </a:lnTo>
                  <a:lnTo>
                    <a:pt x="588" y="625"/>
                  </a:lnTo>
                  <a:lnTo>
                    <a:pt x="577" y="690"/>
                  </a:lnTo>
                  <a:lnTo>
                    <a:pt x="572" y="727"/>
                  </a:lnTo>
                  <a:lnTo>
                    <a:pt x="563" y="773"/>
                  </a:lnTo>
                  <a:lnTo>
                    <a:pt x="552" y="829"/>
                  </a:lnTo>
                  <a:lnTo>
                    <a:pt x="536" y="894"/>
                  </a:lnTo>
                  <a:lnTo>
                    <a:pt x="516" y="973"/>
                  </a:lnTo>
                  <a:lnTo>
                    <a:pt x="503" y="1013"/>
                  </a:lnTo>
                  <a:lnTo>
                    <a:pt x="492" y="1044"/>
                  </a:lnTo>
                  <a:lnTo>
                    <a:pt x="481" y="1064"/>
                  </a:lnTo>
                  <a:lnTo>
                    <a:pt x="467" y="1070"/>
                  </a:lnTo>
                  <a:lnTo>
                    <a:pt x="458" y="1067"/>
                  </a:lnTo>
                  <a:lnTo>
                    <a:pt x="453" y="1064"/>
                  </a:lnTo>
                  <a:lnTo>
                    <a:pt x="450" y="1058"/>
                  </a:lnTo>
                  <a:lnTo>
                    <a:pt x="447" y="1050"/>
                  </a:lnTo>
                  <a:lnTo>
                    <a:pt x="447" y="1039"/>
                  </a:lnTo>
                  <a:lnTo>
                    <a:pt x="447" y="1016"/>
                  </a:lnTo>
                  <a:lnTo>
                    <a:pt x="456" y="985"/>
                  </a:lnTo>
                  <a:lnTo>
                    <a:pt x="464" y="942"/>
                  </a:lnTo>
                  <a:lnTo>
                    <a:pt x="475" y="894"/>
                  </a:lnTo>
                  <a:lnTo>
                    <a:pt x="486" y="840"/>
                  </a:lnTo>
                  <a:lnTo>
                    <a:pt x="500" y="790"/>
                  </a:lnTo>
                  <a:lnTo>
                    <a:pt x="516" y="739"/>
                  </a:lnTo>
                  <a:lnTo>
                    <a:pt x="528" y="690"/>
                  </a:lnTo>
                  <a:lnTo>
                    <a:pt x="536" y="671"/>
                  </a:lnTo>
                  <a:lnTo>
                    <a:pt x="541" y="648"/>
                  </a:lnTo>
                  <a:lnTo>
                    <a:pt x="544" y="620"/>
                  </a:lnTo>
                  <a:lnTo>
                    <a:pt x="547" y="580"/>
                  </a:lnTo>
                  <a:lnTo>
                    <a:pt x="550" y="529"/>
                  </a:lnTo>
                  <a:lnTo>
                    <a:pt x="550" y="495"/>
                  </a:lnTo>
                  <a:lnTo>
                    <a:pt x="547" y="453"/>
                  </a:lnTo>
                  <a:lnTo>
                    <a:pt x="541" y="410"/>
                  </a:lnTo>
                  <a:lnTo>
                    <a:pt x="536" y="365"/>
                  </a:lnTo>
                  <a:lnTo>
                    <a:pt x="525" y="320"/>
                  </a:lnTo>
                  <a:lnTo>
                    <a:pt x="508" y="274"/>
                  </a:lnTo>
                  <a:lnTo>
                    <a:pt x="489" y="232"/>
                  </a:lnTo>
                  <a:lnTo>
                    <a:pt x="464" y="195"/>
                  </a:lnTo>
                  <a:lnTo>
                    <a:pt x="431" y="164"/>
                  </a:lnTo>
                  <a:lnTo>
                    <a:pt x="392" y="139"/>
                  </a:lnTo>
                  <a:lnTo>
                    <a:pt x="345" y="122"/>
                  </a:lnTo>
                  <a:lnTo>
                    <a:pt x="290" y="116"/>
                  </a:lnTo>
                  <a:lnTo>
                    <a:pt x="279" y="116"/>
                  </a:lnTo>
                  <a:lnTo>
                    <a:pt x="257" y="119"/>
                  </a:lnTo>
                  <a:lnTo>
                    <a:pt x="229" y="124"/>
                  </a:lnTo>
                  <a:lnTo>
                    <a:pt x="196" y="133"/>
                  </a:lnTo>
                  <a:lnTo>
                    <a:pt x="163" y="150"/>
                  </a:lnTo>
                  <a:lnTo>
                    <a:pt x="127" y="173"/>
                  </a:lnTo>
                  <a:lnTo>
                    <a:pt x="91" y="206"/>
                  </a:lnTo>
                  <a:lnTo>
                    <a:pt x="60" y="249"/>
                  </a:lnTo>
                  <a:lnTo>
                    <a:pt x="36" y="306"/>
                  </a:lnTo>
                  <a:lnTo>
                    <a:pt x="36" y="306"/>
                  </a:lnTo>
                  <a:lnTo>
                    <a:pt x="33" y="314"/>
                  </a:lnTo>
                  <a:lnTo>
                    <a:pt x="22" y="314"/>
                  </a:lnTo>
                  <a:lnTo>
                    <a:pt x="16" y="314"/>
                  </a:lnTo>
                  <a:lnTo>
                    <a:pt x="8" y="311"/>
                  </a:lnTo>
                  <a:lnTo>
                    <a:pt x="2" y="308"/>
                  </a:lnTo>
                  <a:lnTo>
                    <a:pt x="0" y="303"/>
                  </a:lnTo>
                  <a:lnTo>
                    <a:pt x="0" y="297"/>
                  </a:lnTo>
                  <a:lnTo>
                    <a:pt x="2" y="277"/>
                  </a:lnTo>
                  <a:lnTo>
                    <a:pt x="13" y="246"/>
                  </a:lnTo>
                  <a:lnTo>
                    <a:pt x="27" y="209"/>
                  </a:lnTo>
                  <a:lnTo>
                    <a:pt x="52" y="170"/>
                  </a:lnTo>
                  <a:lnTo>
                    <a:pt x="80" y="130"/>
                  </a:lnTo>
                  <a:lnTo>
                    <a:pt x="116" y="90"/>
                  </a:lnTo>
                  <a:lnTo>
                    <a:pt x="154" y="54"/>
                  </a:lnTo>
                  <a:lnTo>
                    <a:pt x="201" y="25"/>
                  </a:lnTo>
                  <a:lnTo>
                    <a:pt x="254" y="6"/>
                  </a:lnTo>
                  <a:lnTo>
                    <a:pt x="3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9" name="Freeform 21"/>
            <p:cNvSpPr>
              <a:spLocks/>
            </p:cNvSpPr>
            <p:nvPr/>
          </p:nvSpPr>
          <p:spPr bwMode="auto">
            <a:xfrm>
              <a:off x="1797" y="2086"/>
              <a:ext cx="409" cy="764"/>
            </a:xfrm>
            <a:custGeom>
              <a:avLst/>
              <a:gdLst/>
              <a:ahLst/>
              <a:cxnLst>
                <a:cxn ang="0">
                  <a:pos x="218" y="0"/>
                </a:cxn>
                <a:cxn ang="0">
                  <a:pos x="232" y="0"/>
                </a:cxn>
                <a:cxn ang="0">
                  <a:pos x="243" y="0"/>
                </a:cxn>
                <a:cxn ang="0">
                  <a:pos x="249" y="2"/>
                </a:cxn>
                <a:cxn ang="0">
                  <a:pos x="251" y="11"/>
                </a:cxn>
                <a:cxn ang="0">
                  <a:pos x="254" y="19"/>
                </a:cxn>
                <a:cxn ang="0">
                  <a:pos x="254" y="31"/>
                </a:cxn>
                <a:cxn ang="0">
                  <a:pos x="254" y="670"/>
                </a:cxn>
                <a:cxn ang="0">
                  <a:pos x="254" y="687"/>
                </a:cxn>
                <a:cxn ang="0">
                  <a:pos x="260" y="701"/>
                </a:cxn>
                <a:cxn ang="0">
                  <a:pos x="268" y="710"/>
                </a:cxn>
                <a:cxn ang="0">
                  <a:pos x="287" y="718"/>
                </a:cxn>
                <a:cxn ang="0">
                  <a:pos x="321" y="721"/>
                </a:cxn>
                <a:cxn ang="0">
                  <a:pos x="368" y="724"/>
                </a:cxn>
                <a:cxn ang="0">
                  <a:pos x="409" y="724"/>
                </a:cxn>
                <a:cxn ang="0">
                  <a:pos x="409" y="764"/>
                </a:cxn>
                <a:cxn ang="0">
                  <a:pos x="390" y="764"/>
                </a:cxn>
                <a:cxn ang="0">
                  <a:pos x="354" y="764"/>
                </a:cxn>
                <a:cxn ang="0">
                  <a:pos x="312" y="761"/>
                </a:cxn>
                <a:cxn ang="0">
                  <a:pos x="271" y="761"/>
                </a:cxn>
                <a:cxn ang="0">
                  <a:pos x="232" y="758"/>
                </a:cxn>
                <a:cxn ang="0">
                  <a:pos x="207" y="758"/>
                </a:cxn>
                <a:cxn ang="0">
                  <a:pos x="180" y="758"/>
                </a:cxn>
                <a:cxn ang="0">
                  <a:pos x="141" y="761"/>
                </a:cxn>
                <a:cxn ang="0">
                  <a:pos x="99" y="761"/>
                </a:cxn>
                <a:cxn ang="0">
                  <a:pos x="58" y="764"/>
                </a:cxn>
                <a:cxn ang="0">
                  <a:pos x="25" y="764"/>
                </a:cxn>
                <a:cxn ang="0">
                  <a:pos x="8" y="764"/>
                </a:cxn>
                <a:cxn ang="0">
                  <a:pos x="8" y="724"/>
                </a:cxn>
                <a:cxn ang="0">
                  <a:pos x="50" y="724"/>
                </a:cxn>
                <a:cxn ang="0">
                  <a:pos x="97" y="721"/>
                </a:cxn>
                <a:cxn ang="0">
                  <a:pos x="130" y="718"/>
                </a:cxn>
                <a:cxn ang="0">
                  <a:pos x="149" y="710"/>
                </a:cxn>
                <a:cxn ang="0">
                  <a:pos x="157" y="701"/>
                </a:cxn>
                <a:cxn ang="0">
                  <a:pos x="160" y="687"/>
                </a:cxn>
                <a:cxn ang="0">
                  <a:pos x="163" y="670"/>
                </a:cxn>
                <a:cxn ang="0">
                  <a:pos x="163" y="84"/>
                </a:cxn>
                <a:cxn ang="0">
                  <a:pos x="116" y="101"/>
                </a:cxn>
                <a:cxn ang="0">
                  <a:pos x="69" y="110"/>
                </a:cxn>
                <a:cxn ang="0">
                  <a:pos x="28" y="113"/>
                </a:cxn>
                <a:cxn ang="0">
                  <a:pos x="0" y="113"/>
                </a:cxn>
                <a:cxn ang="0">
                  <a:pos x="0" y="73"/>
                </a:cxn>
                <a:cxn ang="0">
                  <a:pos x="28" y="73"/>
                </a:cxn>
                <a:cxn ang="0">
                  <a:pos x="61" y="70"/>
                </a:cxn>
                <a:cxn ang="0">
                  <a:pos x="102" y="65"/>
                </a:cxn>
                <a:cxn ang="0">
                  <a:pos x="141" y="50"/>
                </a:cxn>
                <a:cxn ang="0">
                  <a:pos x="182" y="31"/>
                </a:cxn>
                <a:cxn ang="0">
                  <a:pos x="218" y="0"/>
                </a:cxn>
              </a:cxnLst>
              <a:rect l="0" t="0" r="r" b="b"/>
              <a:pathLst>
                <a:path w="409" h="764">
                  <a:moveTo>
                    <a:pt x="218" y="0"/>
                  </a:moveTo>
                  <a:lnTo>
                    <a:pt x="232" y="0"/>
                  </a:lnTo>
                  <a:lnTo>
                    <a:pt x="243" y="0"/>
                  </a:lnTo>
                  <a:lnTo>
                    <a:pt x="249" y="2"/>
                  </a:lnTo>
                  <a:lnTo>
                    <a:pt x="251" y="11"/>
                  </a:lnTo>
                  <a:lnTo>
                    <a:pt x="254" y="19"/>
                  </a:lnTo>
                  <a:lnTo>
                    <a:pt x="254" y="31"/>
                  </a:lnTo>
                  <a:lnTo>
                    <a:pt x="254" y="670"/>
                  </a:lnTo>
                  <a:lnTo>
                    <a:pt x="254" y="687"/>
                  </a:lnTo>
                  <a:lnTo>
                    <a:pt x="260" y="701"/>
                  </a:lnTo>
                  <a:lnTo>
                    <a:pt x="268" y="710"/>
                  </a:lnTo>
                  <a:lnTo>
                    <a:pt x="287" y="718"/>
                  </a:lnTo>
                  <a:lnTo>
                    <a:pt x="321" y="721"/>
                  </a:lnTo>
                  <a:lnTo>
                    <a:pt x="368" y="724"/>
                  </a:lnTo>
                  <a:lnTo>
                    <a:pt x="409" y="724"/>
                  </a:lnTo>
                  <a:lnTo>
                    <a:pt x="409" y="764"/>
                  </a:lnTo>
                  <a:lnTo>
                    <a:pt x="390" y="764"/>
                  </a:lnTo>
                  <a:lnTo>
                    <a:pt x="354" y="764"/>
                  </a:lnTo>
                  <a:lnTo>
                    <a:pt x="312" y="761"/>
                  </a:lnTo>
                  <a:lnTo>
                    <a:pt x="271" y="761"/>
                  </a:lnTo>
                  <a:lnTo>
                    <a:pt x="232" y="758"/>
                  </a:lnTo>
                  <a:lnTo>
                    <a:pt x="207" y="758"/>
                  </a:lnTo>
                  <a:lnTo>
                    <a:pt x="180" y="758"/>
                  </a:lnTo>
                  <a:lnTo>
                    <a:pt x="141" y="761"/>
                  </a:lnTo>
                  <a:lnTo>
                    <a:pt x="99" y="761"/>
                  </a:lnTo>
                  <a:lnTo>
                    <a:pt x="58" y="764"/>
                  </a:lnTo>
                  <a:lnTo>
                    <a:pt x="25" y="764"/>
                  </a:lnTo>
                  <a:lnTo>
                    <a:pt x="8" y="764"/>
                  </a:lnTo>
                  <a:lnTo>
                    <a:pt x="8" y="724"/>
                  </a:lnTo>
                  <a:lnTo>
                    <a:pt x="50" y="724"/>
                  </a:lnTo>
                  <a:lnTo>
                    <a:pt x="97" y="721"/>
                  </a:lnTo>
                  <a:lnTo>
                    <a:pt x="130" y="718"/>
                  </a:lnTo>
                  <a:lnTo>
                    <a:pt x="149" y="710"/>
                  </a:lnTo>
                  <a:lnTo>
                    <a:pt x="157" y="701"/>
                  </a:lnTo>
                  <a:lnTo>
                    <a:pt x="160" y="687"/>
                  </a:lnTo>
                  <a:lnTo>
                    <a:pt x="163" y="670"/>
                  </a:lnTo>
                  <a:lnTo>
                    <a:pt x="163" y="84"/>
                  </a:lnTo>
                  <a:lnTo>
                    <a:pt x="116" y="101"/>
                  </a:lnTo>
                  <a:lnTo>
                    <a:pt x="69" y="110"/>
                  </a:lnTo>
                  <a:lnTo>
                    <a:pt x="28" y="113"/>
                  </a:lnTo>
                  <a:lnTo>
                    <a:pt x="0" y="113"/>
                  </a:lnTo>
                  <a:lnTo>
                    <a:pt x="0" y="73"/>
                  </a:lnTo>
                  <a:lnTo>
                    <a:pt x="28" y="73"/>
                  </a:lnTo>
                  <a:lnTo>
                    <a:pt x="61" y="70"/>
                  </a:lnTo>
                  <a:lnTo>
                    <a:pt x="102" y="65"/>
                  </a:lnTo>
                  <a:lnTo>
                    <a:pt x="141" y="50"/>
                  </a:lnTo>
                  <a:lnTo>
                    <a:pt x="182" y="31"/>
                  </a:lnTo>
                  <a:lnTo>
                    <a:pt x="2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0" name="Freeform 22"/>
            <p:cNvSpPr>
              <a:spLocks/>
            </p:cNvSpPr>
            <p:nvPr/>
          </p:nvSpPr>
          <p:spPr bwMode="auto">
            <a:xfrm>
              <a:off x="2540" y="2442"/>
              <a:ext cx="186" cy="487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19" y="9"/>
                </a:cxn>
                <a:cxn ang="0">
                  <a:pos x="147" y="28"/>
                </a:cxn>
                <a:cxn ang="0">
                  <a:pos x="169" y="65"/>
                </a:cxn>
                <a:cxn ang="0">
                  <a:pos x="180" y="110"/>
                </a:cxn>
                <a:cxn ang="0">
                  <a:pos x="186" y="170"/>
                </a:cxn>
                <a:cxn ang="0">
                  <a:pos x="186" y="170"/>
                </a:cxn>
                <a:cxn ang="0">
                  <a:pos x="180" y="238"/>
                </a:cxn>
                <a:cxn ang="0">
                  <a:pos x="166" y="300"/>
                </a:cxn>
                <a:cxn ang="0">
                  <a:pos x="144" y="354"/>
                </a:cxn>
                <a:cxn ang="0">
                  <a:pos x="119" y="402"/>
                </a:cxn>
                <a:cxn ang="0">
                  <a:pos x="94" y="439"/>
                </a:cxn>
                <a:cxn ang="0">
                  <a:pos x="72" y="464"/>
                </a:cxn>
                <a:cxn ang="0">
                  <a:pos x="53" y="481"/>
                </a:cxn>
                <a:cxn ang="0">
                  <a:pos x="42" y="487"/>
                </a:cxn>
                <a:cxn ang="0">
                  <a:pos x="36" y="487"/>
                </a:cxn>
                <a:cxn ang="0">
                  <a:pos x="31" y="481"/>
                </a:cxn>
                <a:cxn ang="0">
                  <a:pos x="28" y="476"/>
                </a:cxn>
                <a:cxn ang="0">
                  <a:pos x="25" y="470"/>
                </a:cxn>
                <a:cxn ang="0">
                  <a:pos x="25" y="467"/>
                </a:cxn>
                <a:cxn ang="0">
                  <a:pos x="25" y="464"/>
                </a:cxn>
                <a:cxn ang="0">
                  <a:pos x="28" y="461"/>
                </a:cxn>
                <a:cxn ang="0">
                  <a:pos x="31" y="459"/>
                </a:cxn>
                <a:cxn ang="0">
                  <a:pos x="36" y="453"/>
                </a:cxn>
                <a:cxn ang="0">
                  <a:pos x="45" y="444"/>
                </a:cxn>
                <a:cxn ang="0">
                  <a:pos x="75" y="408"/>
                </a:cxn>
                <a:cxn ang="0">
                  <a:pos x="103" y="360"/>
                </a:cxn>
                <a:cxn ang="0">
                  <a:pos x="127" y="303"/>
                </a:cxn>
                <a:cxn ang="0">
                  <a:pos x="144" y="241"/>
                </a:cxn>
                <a:cxn ang="0">
                  <a:pos x="150" y="170"/>
                </a:cxn>
                <a:cxn ang="0">
                  <a:pos x="150" y="159"/>
                </a:cxn>
                <a:cxn ang="0">
                  <a:pos x="150" y="153"/>
                </a:cxn>
                <a:cxn ang="0">
                  <a:pos x="150" y="147"/>
                </a:cxn>
                <a:cxn ang="0">
                  <a:pos x="150" y="147"/>
                </a:cxn>
                <a:cxn ang="0">
                  <a:pos x="150" y="147"/>
                </a:cxn>
                <a:cxn ang="0">
                  <a:pos x="147" y="147"/>
                </a:cxn>
                <a:cxn ang="0">
                  <a:pos x="147" y="147"/>
                </a:cxn>
                <a:cxn ang="0">
                  <a:pos x="144" y="150"/>
                </a:cxn>
                <a:cxn ang="0">
                  <a:pos x="141" y="153"/>
                </a:cxn>
                <a:cxn ang="0">
                  <a:pos x="114" y="167"/>
                </a:cxn>
                <a:cxn ang="0">
                  <a:pos x="86" y="173"/>
                </a:cxn>
                <a:cxn ang="0">
                  <a:pos x="56" y="167"/>
                </a:cxn>
                <a:cxn ang="0">
                  <a:pos x="34" y="156"/>
                </a:cxn>
                <a:cxn ang="0">
                  <a:pos x="14" y="136"/>
                </a:cxn>
                <a:cxn ang="0">
                  <a:pos x="3" y="110"/>
                </a:cxn>
                <a:cxn ang="0">
                  <a:pos x="0" y="85"/>
                </a:cxn>
                <a:cxn ang="0">
                  <a:pos x="3" y="60"/>
                </a:cxn>
                <a:cxn ang="0">
                  <a:pos x="14" y="37"/>
                </a:cxn>
                <a:cxn ang="0">
                  <a:pos x="34" y="17"/>
                </a:cxn>
                <a:cxn ang="0">
                  <a:pos x="56" y="6"/>
                </a:cxn>
                <a:cxn ang="0">
                  <a:pos x="86" y="0"/>
                </a:cxn>
              </a:cxnLst>
              <a:rect l="0" t="0" r="r" b="b"/>
              <a:pathLst>
                <a:path w="186" h="487">
                  <a:moveTo>
                    <a:pt x="86" y="0"/>
                  </a:moveTo>
                  <a:lnTo>
                    <a:pt x="119" y="9"/>
                  </a:lnTo>
                  <a:lnTo>
                    <a:pt x="147" y="28"/>
                  </a:lnTo>
                  <a:lnTo>
                    <a:pt x="169" y="65"/>
                  </a:lnTo>
                  <a:lnTo>
                    <a:pt x="180" y="110"/>
                  </a:lnTo>
                  <a:lnTo>
                    <a:pt x="186" y="170"/>
                  </a:lnTo>
                  <a:lnTo>
                    <a:pt x="186" y="170"/>
                  </a:lnTo>
                  <a:lnTo>
                    <a:pt x="180" y="238"/>
                  </a:lnTo>
                  <a:lnTo>
                    <a:pt x="166" y="300"/>
                  </a:lnTo>
                  <a:lnTo>
                    <a:pt x="144" y="354"/>
                  </a:lnTo>
                  <a:lnTo>
                    <a:pt x="119" y="402"/>
                  </a:lnTo>
                  <a:lnTo>
                    <a:pt x="94" y="439"/>
                  </a:lnTo>
                  <a:lnTo>
                    <a:pt x="72" y="464"/>
                  </a:lnTo>
                  <a:lnTo>
                    <a:pt x="53" y="481"/>
                  </a:lnTo>
                  <a:lnTo>
                    <a:pt x="42" y="487"/>
                  </a:lnTo>
                  <a:lnTo>
                    <a:pt x="36" y="487"/>
                  </a:lnTo>
                  <a:lnTo>
                    <a:pt x="31" y="481"/>
                  </a:lnTo>
                  <a:lnTo>
                    <a:pt x="28" y="476"/>
                  </a:lnTo>
                  <a:lnTo>
                    <a:pt x="25" y="470"/>
                  </a:lnTo>
                  <a:lnTo>
                    <a:pt x="25" y="467"/>
                  </a:lnTo>
                  <a:lnTo>
                    <a:pt x="25" y="464"/>
                  </a:lnTo>
                  <a:lnTo>
                    <a:pt x="28" y="461"/>
                  </a:lnTo>
                  <a:lnTo>
                    <a:pt x="31" y="459"/>
                  </a:lnTo>
                  <a:lnTo>
                    <a:pt x="36" y="453"/>
                  </a:lnTo>
                  <a:lnTo>
                    <a:pt x="45" y="444"/>
                  </a:lnTo>
                  <a:lnTo>
                    <a:pt x="75" y="408"/>
                  </a:lnTo>
                  <a:lnTo>
                    <a:pt x="103" y="360"/>
                  </a:lnTo>
                  <a:lnTo>
                    <a:pt x="127" y="303"/>
                  </a:lnTo>
                  <a:lnTo>
                    <a:pt x="144" y="241"/>
                  </a:lnTo>
                  <a:lnTo>
                    <a:pt x="150" y="170"/>
                  </a:lnTo>
                  <a:lnTo>
                    <a:pt x="150" y="159"/>
                  </a:lnTo>
                  <a:lnTo>
                    <a:pt x="150" y="153"/>
                  </a:lnTo>
                  <a:lnTo>
                    <a:pt x="150" y="147"/>
                  </a:lnTo>
                  <a:lnTo>
                    <a:pt x="150" y="147"/>
                  </a:lnTo>
                  <a:lnTo>
                    <a:pt x="150" y="147"/>
                  </a:lnTo>
                  <a:lnTo>
                    <a:pt x="147" y="147"/>
                  </a:lnTo>
                  <a:lnTo>
                    <a:pt x="147" y="147"/>
                  </a:lnTo>
                  <a:lnTo>
                    <a:pt x="144" y="150"/>
                  </a:lnTo>
                  <a:lnTo>
                    <a:pt x="141" y="153"/>
                  </a:lnTo>
                  <a:lnTo>
                    <a:pt x="114" y="167"/>
                  </a:lnTo>
                  <a:lnTo>
                    <a:pt x="86" y="173"/>
                  </a:lnTo>
                  <a:lnTo>
                    <a:pt x="56" y="167"/>
                  </a:lnTo>
                  <a:lnTo>
                    <a:pt x="34" y="156"/>
                  </a:lnTo>
                  <a:lnTo>
                    <a:pt x="14" y="136"/>
                  </a:lnTo>
                  <a:lnTo>
                    <a:pt x="3" y="110"/>
                  </a:lnTo>
                  <a:lnTo>
                    <a:pt x="0" y="85"/>
                  </a:lnTo>
                  <a:lnTo>
                    <a:pt x="3" y="60"/>
                  </a:lnTo>
                  <a:lnTo>
                    <a:pt x="14" y="37"/>
                  </a:lnTo>
                  <a:lnTo>
                    <a:pt x="34" y="17"/>
                  </a:lnTo>
                  <a:lnTo>
                    <a:pt x="56" y="6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1" name="Freeform 23"/>
            <p:cNvSpPr>
              <a:spLocks/>
            </p:cNvSpPr>
            <p:nvPr/>
          </p:nvSpPr>
          <p:spPr bwMode="auto">
            <a:xfrm>
              <a:off x="3143" y="1896"/>
              <a:ext cx="837" cy="1070"/>
            </a:xfrm>
            <a:custGeom>
              <a:avLst/>
              <a:gdLst/>
              <a:ahLst/>
              <a:cxnLst>
                <a:cxn ang="0">
                  <a:pos x="362" y="6"/>
                </a:cxn>
                <a:cxn ang="0">
                  <a:pos x="442" y="51"/>
                </a:cxn>
                <a:cxn ang="0">
                  <a:pos x="500" y="130"/>
                </a:cxn>
                <a:cxn ang="0">
                  <a:pos x="547" y="255"/>
                </a:cxn>
                <a:cxn ang="0">
                  <a:pos x="577" y="385"/>
                </a:cxn>
                <a:cxn ang="0">
                  <a:pos x="586" y="481"/>
                </a:cxn>
                <a:cxn ang="0">
                  <a:pos x="652" y="345"/>
                </a:cxn>
                <a:cxn ang="0">
                  <a:pos x="796" y="28"/>
                </a:cxn>
                <a:cxn ang="0">
                  <a:pos x="804" y="20"/>
                </a:cxn>
                <a:cxn ang="0">
                  <a:pos x="812" y="17"/>
                </a:cxn>
                <a:cxn ang="0">
                  <a:pos x="818" y="17"/>
                </a:cxn>
                <a:cxn ang="0">
                  <a:pos x="826" y="20"/>
                </a:cxn>
                <a:cxn ang="0">
                  <a:pos x="834" y="25"/>
                </a:cxn>
                <a:cxn ang="0">
                  <a:pos x="832" y="42"/>
                </a:cxn>
                <a:cxn ang="0">
                  <a:pos x="815" y="79"/>
                </a:cxn>
                <a:cxn ang="0">
                  <a:pos x="776" y="158"/>
                </a:cxn>
                <a:cxn ang="0">
                  <a:pos x="710" y="308"/>
                </a:cxn>
                <a:cxn ang="0">
                  <a:pos x="641" y="473"/>
                </a:cxn>
                <a:cxn ang="0">
                  <a:pos x="588" y="625"/>
                </a:cxn>
                <a:cxn ang="0">
                  <a:pos x="569" y="727"/>
                </a:cxn>
                <a:cxn ang="0">
                  <a:pos x="550" y="829"/>
                </a:cxn>
                <a:cxn ang="0">
                  <a:pos x="517" y="973"/>
                </a:cxn>
                <a:cxn ang="0">
                  <a:pos x="492" y="1044"/>
                </a:cxn>
                <a:cxn ang="0">
                  <a:pos x="467" y="1070"/>
                </a:cxn>
                <a:cxn ang="0">
                  <a:pos x="453" y="1064"/>
                </a:cxn>
                <a:cxn ang="0">
                  <a:pos x="448" y="1050"/>
                </a:cxn>
                <a:cxn ang="0">
                  <a:pos x="448" y="1016"/>
                </a:cxn>
                <a:cxn ang="0">
                  <a:pos x="464" y="942"/>
                </a:cxn>
                <a:cxn ang="0">
                  <a:pos x="486" y="840"/>
                </a:cxn>
                <a:cxn ang="0">
                  <a:pos x="514" y="739"/>
                </a:cxn>
                <a:cxn ang="0">
                  <a:pos x="533" y="671"/>
                </a:cxn>
                <a:cxn ang="0">
                  <a:pos x="544" y="620"/>
                </a:cxn>
                <a:cxn ang="0">
                  <a:pos x="550" y="529"/>
                </a:cxn>
                <a:cxn ang="0">
                  <a:pos x="547" y="453"/>
                </a:cxn>
                <a:cxn ang="0">
                  <a:pos x="533" y="365"/>
                </a:cxn>
                <a:cxn ang="0">
                  <a:pos x="508" y="274"/>
                </a:cxn>
                <a:cxn ang="0">
                  <a:pos x="461" y="195"/>
                </a:cxn>
                <a:cxn ang="0">
                  <a:pos x="392" y="139"/>
                </a:cxn>
                <a:cxn ang="0">
                  <a:pos x="287" y="116"/>
                </a:cxn>
                <a:cxn ang="0">
                  <a:pos x="257" y="119"/>
                </a:cxn>
                <a:cxn ang="0">
                  <a:pos x="196" y="133"/>
                </a:cxn>
                <a:cxn ang="0">
                  <a:pos x="124" y="173"/>
                </a:cxn>
                <a:cxn ang="0">
                  <a:pos x="61" y="249"/>
                </a:cxn>
                <a:cxn ang="0">
                  <a:pos x="36" y="306"/>
                </a:cxn>
                <a:cxn ang="0">
                  <a:pos x="22" y="314"/>
                </a:cxn>
                <a:cxn ang="0">
                  <a:pos x="8" y="311"/>
                </a:cxn>
                <a:cxn ang="0">
                  <a:pos x="0" y="303"/>
                </a:cxn>
                <a:cxn ang="0">
                  <a:pos x="3" y="277"/>
                </a:cxn>
                <a:cxn ang="0">
                  <a:pos x="27" y="209"/>
                </a:cxn>
                <a:cxn ang="0">
                  <a:pos x="80" y="130"/>
                </a:cxn>
                <a:cxn ang="0">
                  <a:pos x="155" y="54"/>
                </a:cxn>
                <a:cxn ang="0">
                  <a:pos x="254" y="6"/>
                </a:cxn>
              </a:cxnLst>
              <a:rect l="0" t="0" r="r" b="b"/>
              <a:pathLst>
                <a:path w="837" h="1070">
                  <a:moveTo>
                    <a:pt x="312" y="0"/>
                  </a:moveTo>
                  <a:lnTo>
                    <a:pt x="362" y="6"/>
                  </a:lnTo>
                  <a:lnTo>
                    <a:pt x="406" y="23"/>
                  </a:lnTo>
                  <a:lnTo>
                    <a:pt x="442" y="51"/>
                  </a:lnTo>
                  <a:lnTo>
                    <a:pt x="475" y="88"/>
                  </a:lnTo>
                  <a:lnTo>
                    <a:pt x="500" y="130"/>
                  </a:lnTo>
                  <a:lnTo>
                    <a:pt x="522" y="178"/>
                  </a:lnTo>
                  <a:lnTo>
                    <a:pt x="547" y="255"/>
                  </a:lnTo>
                  <a:lnTo>
                    <a:pt x="566" y="323"/>
                  </a:lnTo>
                  <a:lnTo>
                    <a:pt x="577" y="385"/>
                  </a:lnTo>
                  <a:lnTo>
                    <a:pt x="583" y="439"/>
                  </a:lnTo>
                  <a:lnTo>
                    <a:pt x="586" y="481"/>
                  </a:lnTo>
                  <a:lnTo>
                    <a:pt x="586" y="512"/>
                  </a:lnTo>
                  <a:lnTo>
                    <a:pt x="652" y="345"/>
                  </a:lnTo>
                  <a:lnTo>
                    <a:pt x="718" y="184"/>
                  </a:lnTo>
                  <a:lnTo>
                    <a:pt x="796" y="28"/>
                  </a:lnTo>
                  <a:lnTo>
                    <a:pt x="799" y="23"/>
                  </a:lnTo>
                  <a:lnTo>
                    <a:pt x="804" y="20"/>
                  </a:lnTo>
                  <a:lnTo>
                    <a:pt x="810" y="17"/>
                  </a:lnTo>
                  <a:lnTo>
                    <a:pt x="812" y="17"/>
                  </a:lnTo>
                  <a:lnTo>
                    <a:pt x="815" y="17"/>
                  </a:lnTo>
                  <a:lnTo>
                    <a:pt x="818" y="17"/>
                  </a:lnTo>
                  <a:lnTo>
                    <a:pt x="823" y="17"/>
                  </a:lnTo>
                  <a:lnTo>
                    <a:pt x="826" y="20"/>
                  </a:lnTo>
                  <a:lnTo>
                    <a:pt x="832" y="23"/>
                  </a:lnTo>
                  <a:lnTo>
                    <a:pt x="834" y="25"/>
                  </a:lnTo>
                  <a:lnTo>
                    <a:pt x="837" y="31"/>
                  </a:lnTo>
                  <a:lnTo>
                    <a:pt x="832" y="42"/>
                  </a:lnTo>
                  <a:lnTo>
                    <a:pt x="823" y="59"/>
                  </a:lnTo>
                  <a:lnTo>
                    <a:pt x="815" y="79"/>
                  </a:lnTo>
                  <a:lnTo>
                    <a:pt x="807" y="96"/>
                  </a:lnTo>
                  <a:lnTo>
                    <a:pt x="776" y="158"/>
                  </a:lnTo>
                  <a:lnTo>
                    <a:pt x="743" y="229"/>
                  </a:lnTo>
                  <a:lnTo>
                    <a:pt x="710" y="308"/>
                  </a:lnTo>
                  <a:lnTo>
                    <a:pt x="674" y="390"/>
                  </a:lnTo>
                  <a:lnTo>
                    <a:pt x="641" y="473"/>
                  </a:lnTo>
                  <a:lnTo>
                    <a:pt x="613" y="552"/>
                  </a:lnTo>
                  <a:lnTo>
                    <a:pt x="588" y="625"/>
                  </a:lnTo>
                  <a:lnTo>
                    <a:pt x="575" y="690"/>
                  </a:lnTo>
                  <a:lnTo>
                    <a:pt x="569" y="727"/>
                  </a:lnTo>
                  <a:lnTo>
                    <a:pt x="564" y="773"/>
                  </a:lnTo>
                  <a:lnTo>
                    <a:pt x="550" y="829"/>
                  </a:lnTo>
                  <a:lnTo>
                    <a:pt x="536" y="894"/>
                  </a:lnTo>
                  <a:lnTo>
                    <a:pt x="517" y="973"/>
                  </a:lnTo>
                  <a:lnTo>
                    <a:pt x="503" y="1013"/>
                  </a:lnTo>
                  <a:lnTo>
                    <a:pt x="492" y="1044"/>
                  </a:lnTo>
                  <a:lnTo>
                    <a:pt x="481" y="1064"/>
                  </a:lnTo>
                  <a:lnTo>
                    <a:pt x="467" y="1070"/>
                  </a:lnTo>
                  <a:lnTo>
                    <a:pt x="459" y="1067"/>
                  </a:lnTo>
                  <a:lnTo>
                    <a:pt x="453" y="1064"/>
                  </a:lnTo>
                  <a:lnTo>
                    <a:pt x="450" y="1058"/>
                  </a:lnTo>
                  <a:lnTo>
                    <a:pt x="448" y="1050"/>
                  </a:lnTo>
                  <a:lnTo>
                    <a:pt x="445" y="1039"/>
                  </a:lnTo>
                  <a:lnTo>
                    <a:pt x="448" y="1016"/>
                  </a:lnTo>
                  <a:lnTo>
                    <a:pt x="453" y="985"/>
                  </a:lnTo>
                  <a:lnTo>
                    <a:pt x="464" y="942"/>
                  </a:lnTo>
                  <a:lnTo>
                    <a:pt x="475" y="894"/>
                  </a:lnTo>
                  <a:lnTo>
                    <a:pt x="486" y="840"/>
                  </a:lnTo>
                  <a:lnTo>
                    <a:pt x="500" y="790"/>
                  </a:lnTo>
                  <a:lnTo>
                    <a:pt x="514" y="739"/>
                  </a:lnTo>
                  <a:lnTo>
                    <a:pt x="528" y="690"/>
                  </a:lnTo>
                  <a:lnTo>
                    <a:pt x="533" y="671"/>
                  </a:lnTo>
                  <a:lnTo>
                    <a:pt x="539" y="648"/>
                  </a:lnTo>
                  <a:lnTo>
                    <a:pt x="544" y="620"/>
                  </a:lnTo>
                  <a:lnTo>
                    <a:pt x="547" y="580"/>
                  </a:lnTo>
                  <a:lnTo>
                    <a:pt x="550" y="529"/>
                  </a:lnTo>
                  <a:lnTo>
                    <a:pt x="547" y="495"/>
                  </a:lnTo>
                  <a:lnTo>
                    <a:pt x="547" y="453"/>
                  </a:lnTo>
                  <a:lnTo>
                    <a:pt x="542" y="410"/>
                  </a:lnTo>
                  <a:lnTo>
                    <a:pt x="533" y="365"/>
                  </a:lnTo>
                  <a:lnTo>
                    <a:pt x="525" y="320"/>
                  </a:lnTo>
                  <a:lnTo>
                    <a:pt x="508" y="274"/>
                  </a:lnTo>
                  <a:lnTo>
                    <a:pt x="489" y="232"/>
                  </a:lnTo>
                  <a:lnTo>
                    <a:pt x="461" y="195"/>
                  </a:lnTo>
                  <a:lnTo>
                    <a:pt x="431" y="164"/>
                  </a:lnTo>
                  <a:lnTo>
                    <a:pt x="392" y="139"/>
                  </a:lnTo>
                  <a:lnTo>
                    <a:pt x="345" y="122"/>
                  </a:lnTo>
                  <a:lnTo>
                    <a:pt x="287" y="116"/>
                  </a:lnTo>
                  <a:lnTo>
                    <a:pt x="276" y="116"/>
                  </a:lnTo>
                  <a:lnTo>
                    <a:pt x="257" y="119"/>
                  </a:lnTo>
                  <a:lnTo>
                    <a:pt x="229" y="124"/>
                  </a:lnTo>
                  <a:lnTo>
                    <a:pt x="196" y="133"/>
                  </a:lnTo>
                  <a:lnTo>
                    <a:pt x="160" y="150"/>
                  </a:lnTo>
                  <a:lnTo>
                    <a:pt x="124" y="173"/>
                  </a:lnTo>
                  <a:lnTo>
                    <a:pt x="91" y="206"/>
                  </a:lnTo>
                  <a:lnTo>
                    <a:pt x="61" y="249"/>
                  </a:lnTo>
                  <a:lnTo>
                    <a:pt x="36" y="306"/>
                  </a:lnTo>
                  <a:lnTo>
                    <a:pt x="36" y="306"/>
                  </a:lnTo>
                  <a:lnTo>
                    <a:pt x="30" y="314"/>
                  </a:lnTo>
                  <a:lnTo>
                    <a:pt x="22" y="314"/>
                  </a:lnTo>
                  <a:lnTo>
                    <a:pt x="14" y="314"/>
                  </a:lnTo>
                  <a:lnTo>
                    <a:pt x="8" y="311"/>
                  </a:lnTo>
                  <a:lnTo>
                    <a:pt x="3" y="308"/>
                  </a:lnTo>
                  <a:lnTo>
                    <a:pt x="0" y="303"/>
                  </a:lnTo>
                  <a:lnTo>
                    <a:pt x="0" y="297"/>
                  </a:lnTo>
                  <a:lnTo>
                    <a:pt x="3" y="277"/>
                  </a:lnTo>
                  <a:lnTo>
                    <a:pt x="11" y="246"/>
                  </a:lnTo>
                  <a:lnTo>
                    <a:pt x="27" y="209"/>
                  </a:lnTo>
                  <a:lnTo>
                    <a:pt x="50" y="170"/>
                  </a:lnTo>
                  <a:lnTo>
                    <a:pt x="80" y="130"/>
                  </a:lnTo>
                  <a:lnTo>
                    <a:pt x="116" y="90"/>
                  </a:lnTo>
                  <a:lnTo>
                    <a:pt x="155" y="54"/>
                  </a:lnTo>
                  <a:lnTo>
                    <a:pt x="202" y="25"/>
                  </a:lnTo>
                  <a:lnTo>
                    <a:pt x="254" y="6"/>
                  </a:lnTo>
                  <a:lnTo>
                    <a:pt x="3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2" name="Freeform 24"/>
            <p:cNvSpPr>
              <a:spLocks/>
            </p:cNvSpPr>
            <p:nvPr/>
          </p:nvSpPr>
          <p:spPr bwMode="auto">
            <a:xfrm>
              <a:off x="4011" y="2086"/>
              <a:ext cx="500" cy="764"/>
            </a:xfrm>
            <a:custGeom>
              <a:avLst/>
              <a:gdLst/>
              <a:ahLst/>
              <a:cxnLst>
                <a:cxn ang="0">
                  <a:pos x="293" y="5"/>
                </a:cxn>
                <a:cxn ang="0">
                  <a:pos x="398" y="45"/>
                </a:cxn>
                <a:cxn ang="0">
                  <a:pos x="472" y="118"/>
                </a:cxn>
                <a:cxn ang="0">
                  <a:pos x="500" y="223"/>
                </a:cxn>
                <a:cxn ang="0">
                  <a:pos x="475" y="322"/>
                </a:cxn>
                <a:cxn ang="0">
                  <a:pos x="414" y="401"/>
                </a:cxn>
                <a:cxn ang="0">
                  <a:pos x="337" y="472"/>
                </a:cxn>
                <a:cxn ang="0">
                  <a:pos x="282" y="515"/>
                </a:cxn>
                <a:cxn ang="0">
                  <a:pos x="229" y="563"/>
                </a:cxn>
                <a:cxn ang="0">
                  <a:pos x="157" y="625"/>
                </a:cxn>
                <a:cxn ang="0">
                  <a:pos x="317" y="667"/>
                </a:cxn>
                <a:cxn ang="0">
                  <a:pos x="362" y="667"/>
                </a:cxn>
                <a:cxn ang="0">
                  <a:pos x="417" y="662"/>
                </a:cxn>
                <a:cxn ang="0">
                  <a:pos x="439" y="642"/>
                </a:cxn>
                <a:cxn ang="0">
                  <a:pos x="456" y="580"/>
                </a:cxn>
                <a:cxn ang="0">
                  <a:pos x="500" y="554"/>
                </a:cxn>
                <a:cxn ang="0">
                  <a:pos x="464" y="764"/>
                </a:cxn>
                <a:cxn ang="0">
                  <a:pos x="0" y="741"/>
                </a:cxn>
                <a:cxn ang="0">
                  <a:pos x="11" y="718"/>
                </a:cxn>
                <a:cxn ang="0">
                  <a:pos x="306" y="416"/>
                </a:cxn>
                <a:cxn ang="0">
                  <a:pos x="362" y="333"/>
                </a:cxn>
                <a:cxn ang="0">
                  <a:pos x="389" y="223"/>
                </a:cxn>
                <a:cxn ang="0">
                  <a:pos x="375" y="147"/>
                </a:cxn>
                <a:cxn ang="0">
                  <a:pos x="331" y="84"/>
                </a:cxn>
                <a:cxn ang="0">
                  <a:pos x="262" y="45"/>
                </a:cxn>
                <a:cxn ang="0">
                  <a:pos x="188" y="42"/>
                </a:cxn>
                <a:cxn ang="0">
                  <a:pos x="130" y="62"/>
                </a:cxn>
                <a:cxn ang="0">
                  <a:pos x="74" y="110"/>
                </a:cxn>
                <a:cxn ang="0">
                  <a:pos x="83" y="152"/>
                </a:cxn>
                <a:cxn ang="0">
                  <a:pos x="113" y="178"/>
                </a:cxn>
                <a:cxn ang="0">
                  <a:pos x="118" y="209"/>
                </a:cxn>
                <a:cxn ang="0">
                  <a:pos x="99" y="254"/>
                </a:cxn>
                <a:cxn ang="0">
                  <a:pos x="58" y="271"/>
                </a:cxn>
                <a:cxn ang="0">
                  <a:pos x="38" y="266"/>
                </a:cxn>
                <a:cxn ang="0">
                  <a:pos x="11" y="249"/>
                </a:cxn>
                <a:cxn ang="0">
                  <a:pos x="0" y="206"/>
                </a:cxn>
                <a:cxn ang="0">
                  <a:pos x="22" y="118"/>
                </a:cxn>
                <a:cxn ang="0">
                  <a:pos x="83" y="48"/>
                </a:cxn>
                <a:cxn ang="0">
                  <a:pos x="176" y="5"/>
                </a:cxn>
              </a:cxnLst>
              <a:rect l="0" t="0" r="r" b="b"/>
              <a:pathLst>
                <a:path w="500" h="764">
                  <a:moveTo>
                    <a:pt x="235" y="0"/>
                  </a:moveTo>
                  <a:lnTo>
                    <a:pt x="293" y="5"/>
                  </a:lnTo>
                  <a:lnTo>
                    <a:pt x="351" y="19"/>
                  </a:lnTo>
                  <a:lnTo>
                    <a:pt x="398" y="45"/>
                  </a:lnTo>
                  <a:lnTo>
                    <a:pt x="439" y="76"/>
                  </a:lnTo>
                  <a:lnTo>
                    <a:pt x="472" y="118"/>
                  </a:lnTo>
                  <a:lnTo>
                    <a:pt x="492" y="166"/>
                  </a:lnTo>
                  <a:lnTo>
                    <a:pt x="500" y="223"/>
                  </a:lnTo>
                  <a:lnTo>
                    <a:pt x="492" y="277"/>
                  </a:lnTo>
                  <a:lnTo>
                    <a:pt x="475" y="322"/>
                  </a:lnTo>
                  <a:lnTo>
                    <a:pt x="447" y="365"/>
                  </a:lnTo>
                  <a:lnTo>
                    <a:pt x="414" y="401"/>
                  </a:lnTo>
                  <a:lnTo>
                    <a:pt x="375" y="438"/>
                  </a:lnTo>
                  <a:lnTo>
                    <a:pt x="337" y="472"/>
                  </a:lnTo>
                  <a:lnTo>
                    <a:pt x="309" y="495"/>
                  </a:lnTo>
                  <a:lnTo>
                    <a:pt x="282" y="515"/>
                  </a:lnTo>
                  <a:lnTo>
                    <a:pt x="257" y="537"/>
                  </a:lnTo>
                  <a:lnTo>
                    <a:pt x="229" y="563"/>
                  </a:lnTo>
                  <a:lnTo>
                    <a:pt x="196" y="591"/>
                  </a:lnTo>
                  <a:lnTo>
                    <a:pt x="157" y="625"/>
                  </a:lnTo>
                  <a:lnTo>
                    <a:pt x="110" y="667"/>
                  </a:lnTo>
                  <a:lnTo>
                    <a:pt x="317" y="667"/>
                  </a:lnTo>
                  <a:lnTo>
                    <a:pt x="334" y="667"/>
                  </a:lnTo>
                  <a:lnTo>
                    <a:pt x="362" y="667"/>
                  </a:lnTo>
                  <a:lnTo>
                    <a:pt x="392" y="665"/>
                  </a:lnTo>
                  <a:lnTo>
                    <a:pt x="417" y="662"/>
                  </a:lnTo>
                  <a:lnTo>
                    <a:pt x="431" y="659"/>
                  </a:lnTo>
                  <a:lnTo>
                    <a:pt x="439" y="642"/>
                  </a:lnTo>
                  <a:lnTo>
                    <a:pt x="447" y="614"/>
                  </a:lnTo>
                  <a:lnTo>
                    <a:pt x="456" y="580"/>
                  </a:lnTo>
                  <a:lnTo>
                    <a:pt x="458" y="554"/>
                  </a:lnTo>
                  <a:lnTo>
                    <a:pt x="500" y="554"/>
                  </a:lnTo>
                  <a:lnTo>
                    <a:pt x="500" y="554"/>
                  </a:lnTo>
                  <a:lnTo>
                    <a:pt x="464" y="764"/>
                  </a:lnTo>
                  <a:lnTo>
                    <a:pt x="0" y="764"/>
                  </a:lnTo>
                  <a:lnTo>
                    <a:pt x="0" y="741"/>
                  </a:lnTo>
                  <a:lnTo>
                    <a:pt x="2" y="727"/>
                  </a:lnTo>
                  <a:lnTo>
                    <a:pt x="11" y="718"/>
                  </a:lnTo>
                  <a:lnTo>
                    <a:pt x="282" y="444"/>
                  </a:lnTo>
                  <a:lnTo>
                    <a:pt x="306" y="416"/>
                  </a:lnTo>
                  <a:lnTo>
                    <a:pt x="334" y="379"/>
                  </a:lnTo>
                  <a:lnTo>
                    <a:pt x="362" y="333"/>
                  </a:lnTo>
                  <a:lnTo>
                    <a:pt x="381" y="283"/>
                  </a:lnTo>
                  <a:lnTo>
                    <a:pt x="389" y="223"/>
                  </a:lnTo>
                  <a:lnTo>
                    <a:pt x="384" y="183"/>
                  </a:lnTo>
                  <a:lnTo>
                    <a:pt x="375" y="147"/>
                  </a:lnTo>
                  <a:lnTo>
                    <a:pt x="356" y="113"/>
                  </a:lnTo>
                  <a:lnTo>
                    <a:pt x="331" y="84"/>
                  </a:lnTo>
                  <a:lnTo>
                    <a:pt x="301" y="59"/>
                  </a:lnTo>
                  <a:lnTo>
                    <a:pt x="262" y="45"/>
                  </a:lnTo>
                  <a:lnTo>
                    <a:pt x="215" y="39"/>
                  </a:lnTo>
                  <a:lnTo>
                    <a:pt x="188" y="42"/>
                  </a:lnTo>
                  <a:lnTo>
                    <a:pt x="157" y="50"/>
                  </a:lnTo>
                  <a:lnTo>
                    <a:pt x="130" y="62"/>
                  </a:lnTo>
                  <a:lnTo>
                    <a:pt x="99" y="82"/>
                  </a:lnTo>
                  <a:lnTo>
                    <a:pt x="74" y="110"/>
                  </a:lnTo>
                  <a:lnTo>
                    <a:pt x="55" y="147"/>
                  </a:lnTo>
                  <a:lnTo>
                    <a:pt x="83" y="152"/>
                  </a:lnTo>
                  <a:lnTo>
                    <a:pt x="102" y="164"/>
                  </a:lnTo>
                  <a:lnTo>
                    <a:pt x="113" y="178"/>
                  </a:lnTo>
                  <a:lnTo>
                    <a:pt x="118" y="195"/>
                  </a:lnTo>
                  <a:lnTo>
                    <a:pt x="118" y="209"/>
                  </a:lnTo>
                  <a:lnTo>
                    <a:pt x="113" y="234"/>
                  </a:lnTo>
                  <a:lnTo>
                    <a:pt x="99" y="254"/>
                  </a:lnTo>
                  <a:lnTo>
                    <a:pt x="80" y="266"/>
                  </a:lnTo>
                  <a:lnTo>
                    <a:pt x="58" y="271"/>
                  </a:lnTo>
                  <a:lnTo>
                    <a:pt x="49" y="268"/>
                  </a:lnTo>
                  <a:lnTo>
                    <a:pt x="38" y="266"/>
                  </a:lnTo>
                  <a:lnTo>
                    <a:pt x="24" y="260"/>
                  </a:lnTo>
                  <a:lnTo>
                    <a:pt x="11" y="249"/>
                  </a:lnTo>
                  <a:lnTo>
                    <a:pt x="2" y="232"/>
                  </a:lnTo>
                  <a:lnTo>
                    <a:pt x="0" y="206"/>
                  </a:lnTo>
                  <a:lnTo>
                    <a:pt x="5" y="161"/>
                  </a:lnTo>
                  <a:lnTo>
                    <a:pt x="22" y="118"/>
                  </a:lnTo>
                  <a:lnTo>
                    <a:pt x="47" y="79"/>
                  </a:lnTo>
                  <a:lnTo>
                    <a:pt x="83" y="48"/>
                  </a:lnTo>
                  <a:lnTo>
                    <a:pt x="127" y="22"/>
                  </a:lnTo>
                  <a:lnTo>
                    <a:pt x="176" y="5"/>
                  </a:lnTo>
                  <a:lnTo>
                    <a:pt x="2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3" name="Freeform 25"/>
            <p:cNvSpPr>
              <a:spLocks/>
            </p:cNvSpPr>
            <p:nvPr/>
          </p:nvSpPr>
          <p:spPr bwMode="auto">
            <a:xfrm>
              <a:off x="4737" y="1392"/>
              <a:ext cx="357" cy="1630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42" y="3"/>
                </a:cxn>
                <a:cxn ang="0">
                  <a:pos x="50" y="6"/>
                </a:cxn>
                <a:cxn ang="0">
                  <a:pos x="58" y="14"/>
                </a:cxn>
                <a:cxn ang="0">
                  <a:pos x="64" y="26"/>
                </a:cxn>
                <a:cxn ang="0">
                  <a:pos x="70" y="40"/>
                </a:cxn>
                <a:cxn ang="0">
                  <a:pos x="349" y="787"/>
                </a:cxn>
                <a:cxn ang="0">
                  <a:pos x="351" y="795"/>
                </a:cxn>
                <a:cxn ang="0">
                  <a:pos x="354" y="804"/>
                </a:cxn>
                <a:cxn ang="0">
                  <a:pos x="354" y="807"/>
                </a:cxn>
                <a:cxn ang="0">
                  <a:pos x="354" y="810"/>
                </a:cxn>
                <a:cxn ang="0">
                  <a:pos x="357" y="812"/>
                </a:cxn>
                <a:cxn ang="0">
                  <a:pos x="357" y="815"/>
                </a:cxn>
                <a:cxn ang="0">
                  <a:pos x="357" y="818"/>
                </a:cxn>
                <a:cxn ang="0">
                  <a:pos x="354" y="821"/>
                </a:cxn>
                <a:cxn ang="0">
                  <a:pos x="354" y="824"/>
                </a:cxn>
                <a:cxn ang="0">
                  <a:pos x="354" y="829"/>
                </a:cxn>
                <a:cxn ang="0">
                  <a:pos x="351" y="835"/>
                </a:cxn>
                <a:cxn ang="0">
                  <a:pos x="349" y="844"/>
                </a:cxn>
                <a:cxn ang="0">
                  <a:pos x="349" y="844"/>
                </a:cxn>
                <a:cxn ang="0">
                  <a:pos x="67" y="1596"/>
                </a:cxn>
                <a:cxn ang="0">
                  <a:pos x="64" y="1605"/>
                </a:cxn>
                <a:cxn ang="0">
                  <a:pos x="58" y="1613"/>
                </a:cxn>
                <a:cxn ang="0">
                  <a:pos x="56" y="1619"/>
                </a:cxn>
                <a:cxn ang="0">
                  <a:pos x="50" y="1625"/>
                </a:cxn>
                <a:cxn ang="0">
                  <a:pos x="42" y="1627"/>
                </a:cxn>
                <a:cxn ang="0">
                  <a:pos x="34" y="1630"/>
                </a:cxn>
                <a:cxn ang="0">
                  <a:pos x="23" y="1627"/>
                </a:cxn>
                <a:cxn ang="0">
                  <a:pos x="14" y="1622"/>
                </a:cxn>
                <a:cxn ang="0">
                  <a:pos x="6" y="1616"/>
                </a:cxn>
                <a:cxn ang="0">
                  <a:pos x="3" y="1608"/>
                </a:cxn>
                <a:cxn ang="0">
                  <a:pos x="0" y="1596"/>
                </a:cxn>
                <a:cxn ang="0">
                  <a:pos x="0" y="1594"/>
                </a:cxn>
                <a:cxn ang="0">
                  <a:pos x="0" y="1588"/>
                </a:cxn>
                <a:cxn ang="0">
                  <a:pos x="3" y="1582"/>
                </a:cxn>
                <a:cxn ang="0">
                  <a:pos x="3" y="1577"/>
                </a:cxn>
                <a:cxn ang="0">
                  <a:pos x="9" y="1568"/>
                </a:cxn>
                <a:cxn ang="0">
                  <a:pos x="291" y="815"/>
                </a:cxn>
                <a:cxn ang="0">
                  <a:pos x="9" y="60"/>
                </a:cxn>
                <a:cxn ang="0">
                  <a:pos x="3" y="51"/>
                </a:cxn>
                <a:cxn ang="0">
                  <a:pos x="3" y="45"/>
                </a:cxn>
                <a:cxn ang="0">
                  <a:pos x="0" y="40"/>
                </a:cxn>
                <a:cxn ang="0">
                  <a:pos x="0" y="37"/>
                </a:cxn>
                <a:cxn ang="0">
                  <a:pos x="0" y="34"/>
                </a:cxn>
                <a:cxn ang="0">
                  <a:pos x="3" y="26"/>
                </a:cxn>
                <a:cxn ang="0">
                  <a:pos x="6" y="14"/>
                </a:cxn>
                <a:cxn ang="0">
                  <a:pos x="14" y="9"/>
                </a:cxn>
                <a:cxn ang="0">
                  <a:pos x="23" y="3"/>
                </a:cxn>
                <a:cxn ang="0">
                  <a:pos x="34" y="0"/>
                </a:cxn>
              </a:cxnLst>
              <a:rect l="0" t="0" r="r" b="b"/>
              <a:pathLst>
                <a:path w="357" h="1630">
                  <a:moveTo>
                    <a:pt x="34" y="0"/>
                  </a:moveTo>
                  <a:lnTo>
                    <a:pt x="42" y="3"/>
                  </a:lnTo>
                  <a:lnTo>
                    <a:pt x="50" y="6"/>
                  </a:lnTo>
                  <a:lnTo>
                    <a:pt x="58" y="14"/>
                  </a:lnTo>
                  <a:lnTo>
                    <a:pt x="64" y="26"/>
                  </a:lnTo>
                  <a:lnTo>
                    <a:pt x="70" y="40"/>
                  </a:lnTo>
                  <a:lnTo>
                    <a:pt x="349" y="787"/>
                  </a:lnTo>
                  <a:lnTo>
                    <a:pt x="351" y="795"/>
                  </a:lnTo>
                  <a:lnTo>
                    <a:pt x="354" y="804"/>
                  </a:lnTo>
                  <a:lnTo>
                    <a:pt x="354" y="807"/>
                  </a:lnTo>
                  <a:lnTo>
                    <a:pt x="354" y="810"/>
                  </a:lnTo>
                  <a:lnTo>
                    <a:pt x="357" y="812"/>
                  </a:lnTo>
                  <a:lnTo>
                    <a:pt x="357" y="815"/>
                  </a:lnTo>
                  <a:lnTo>
                    <a:pt x="357" y="818"/>
                  </a:lnTo>
                  <a:lnTo>
                    <a:pt x="354" y="821"/>
                  </a:lnTo>
                  <a:lnTo>
                    <a:pt x="354" y="824"/>
                  </a:lnTo>
                  <a:lnTo>
                    <a:pt x="354" y="829"/>
                  </a:lnTo>
                  <a:lnTo>
                    <a:pt x="351" y="835"/>
                  </a:lnTo>
                  <a:lnTo>
                    <a:pt x="349" y="844"/>
                  </a:lnTo>
                  <a:lnTo>
                    <a:pt x="349" y="844"/>
                  </a:lnTo>
                  <a:lnTo>
                    <a:pt x="67" y="1596"/>
                  </a:lnTo>
                  <a:lnTo>
                    <a:pt x="64" y="1605"/>
                  </a:lnTo>
                  <a:lnTo>
                    <a:pt x="58" y="1613"/>
                  </a:lnTo>
                  <a:lnTo>
                    <a:pt x="56" y="1619"/>
                  </a:lnTo>
                  <a:lnTo>
                    <a:pt x="50" y="1625"/>
                  </a:lnTo>
                  <a:lnTo>
                    <a:pt x="42" y="1627"/>
                  </a:lnTo>
                  <a:lnTo>
                    <a:pt x="34" y="1630"/>
                  </a:lnTo>
                  <a:lnTo>
                    <a:pt x="23" y="1627"/>
                  </a:lnTo>
                  <a:lnTo>
                    <a:pt x="14" y="1622"/>
                  </a:lnTo>
                  <a:lnTo>
                    <a:pt x="6" y="1616"/>
                  </a:lnTo>
                  <a:lnTo>
                    <a:pt x="3" y="1608"/>
                  </a:lnTo>
                  <a:lnTo>
                    <a:pt x="0" y="1596"/>
                  </a:lnTo>
                  <a:lnTo>
                    <a:pt x="0" y="1594"/>
                  </a:lnTo>
                  <a:lnTo>
                    <a:pt x="0" y="1588"/>
                  </a:lnTo>
                  <a:lnTo>
                    <a:pt x="3" y="1582"/>
                  </a:lnTo>
                  <a:lnTo>
                    <a:pt x="3" y="1577"/>
                  </a:lnTo>
                  <a:lnTo>
                    <a:pt x="9" y="1568"/>
                  </a:lnTo>
                  <a:lnTo>
                    <a:pt x="291" y="815"/>
                  </a:lnTo>
                  <a:lnTo>
                    <a:pt x="9" y="60"/>
                  </a:lnTo>
                  <a:lnTo>
                    <a:pt x="3" y="51"/>
                  </a:lnTo>
                  <a:lnTo>
                    <a:pt x="3" y="45"/>
                  </a:lnTo>
                  <a:lnTo>
                    <a:pt x="0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3" y="26"/>
                  </a:lnTo>
                  <a:lnTo>
                    <a:pt x="6" y="14"/>
                  </a:lnTo>
                  <a:lnTo>
                    <a:pt x="14" y="9"/>
                  </a:lnTo>
                  <a:lnTo>
                    <a:pt x="23" y="3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4" name="Freeform 26"/>
            <p:cNvSpPr>
              <a:spLocks noEditPoints="1"/>
            </p:cNvSpPr>
            <p:nvPr/>
          </p:nvSpPr>
          <p:spPr bwMode="auto">
            <a:xfrm>
              <a:off x="5796" y="2018"/>
              <a:ext cx="1058" cy="379"/>
            </a:xfrm>
            <a:custGeom>
              <a:avLst/>
              <a:gdLst/>
              <a:ahLst/>
              <a:cxnLst>
                <a:cxn ang="0">
                  <a:pos x="52" y="314"/>
                </a:cxn>
                <a:cxn ang="0">
                  <a:pos x="1003" y="314"/>
                </a:cxn>
                <a:cxn ang="0">
                  <a:pos x="1017" y="317"/>
                </a:cxn>
                <a:cxn ang="0">
                  <a:pos x="1034" y="317"/>
                </a:cxn>
                <a:cxn ang="0">
                  <a:pos x="1045" y="322"/>
                </a:cxn>
                <a:cxn ang="0">
                  <a:pos x="1053" y="331"/>
                </a:cxn>
                <a:cxn ang="0">
                  <a:pos x="1058" y="348"/>
                </a:cxn>
                <a:cxn ang="0">
                  <a:pos x="1053" y="362"/>
                </a:cxn>
                <a:cxn ang="0">
                  <a:pos x="1045" y="373"/>
                </a:cxn>
                <a:cxn ang="0">
                  <a:pos x="1034" y="376"/>
                </a:cxn>
                <a:cxn ang="0">
                  <a:pos x="1020" y="379"/>
                </a:cxn>
                <a:cxn ang="0">
                  <a:pos x="1006" y="379"/>
                </a:cxn>
                <a:cxn ang="0">
                  <a:pos x="52" y="379"/>
                </a:cxn>
                <a:cxn ang="0">
                  <a:pos x="39" y="379"/>
                </a:cxn>
                <a:cxn ang="0">
                  <a:pos x="25" y="376"/>
                </a:cxn>
                <a:cxn ang="0">
                  <a:pos x="11" y="373"/>
                </a:cxn>
                <a:cxn ang="0">
                  <a:pos x="3" y="362"/>
                </a:cxn>
                <a:cxn ang="0">
                  <a:pos x="0" y="348"/>
                </a:cxn>
                <a:cxn ang="0">
                  <a:pos x="3" y="331"/>
                </a:cxn>
                <a:cxn ang="0">
                  <a:pos x="11" y="322"/>
                </a:cxn>
                <a:cxn ang="0">
                  <a:pos x="25" y="317"/>
                </a:cxn>
                <a:cxn ang="0">
                  <a:pos x="39" y="317"/>
                </a:cxn>
                <a:cxn ang="0">
                  <a:pos x="52" y="314"/>
                </a:cxn>
                <a:cxn ang="0">
                  <a:pos x="52" y="0"/>
                </a:cxn>
                <a:cxn ang="0">
                  <a:pos x="1006" y="0"/>
                </a:cxn>
                <a:cxn ang="0">
                  <a:pos x="1020" y="0"/>
                </a:cxn>
                <a:cxn ang="0">
                  <a:pos x="1034" y="2"/>
                </a:cxn>
                <a:cxn ang="0">
                  <a:pos x="1045" y="8"/>
                </a:cxn>
                <a:cxn ang="0">
                  <a:pos x="1053" y="17"/>
                </a:cxn>
                <a:cxn ang="0">
                  <a:pos x="1058" y="31"/>
                </a:cxn>
                <a:cxn ang="0">
                  <a:pos x="1053" y="48"/>
                </a:cxn>
                <a:cxn ang="0">
                  <a:pos x="1045" y="56"/>
                </a:cxn>
                <a:cxn ang="0">
                  <a:pos x="1034" y="62"/>
                </a:cxn>
                <a:cxn ang="0">
                  <a:pos x="1017" y="65"/>
                </a:cxn>
                <a:cxn ang="0">
                  <a:pos x="1003" y="65"/>
                </a:cxn>
                <a:cxn ang="0">
                  <a:pos x="52" y="65"/>
                </a:cxn>
                <a:cxn ang="0">
                  <a:pos x="39" y="65"/>
                </a:cxn>
                <a:cxn ang="0">
                  <a:pos x="25" y="62"/>
                </a:cxn>
                <a:cxn ang="0">
                  <a:pos x="11" y="56"/>
                </a:cxn>
                <a:cxn ang="0">
                  <a:pos x="3" y="48"/>
                </a:cxn>
                <a:cxn ang="0">
                  <a:pos x="0" y="31"/>
                </a:cxn>
                <a:cxn ang="0">
                  <a:pos x="3" y="17"/>
                </a:cxn>
                <a:cxn ang="0">
                  <a:pos x="11" y="8"/>
                </a:cxn>
                <a:cxn ang="0">
                  <a:pos x="25" y="2"/>
                </a:cxn>
                <a:cxn ang="0">
                  <a:pos x="39" y="0"/>
                </a:cxn>
                <a:cxn ang="0">
                  <a:pos x="52" y="0"/>
                </a:cxn>
              </a:cxnLst>
              <a:rect l="0" t="0" r="r" b="b"/>
              <a:pathLst>
                <a:path w="1058" h="379">
                  <a:moveTo>
                    <a:pt x="52" y="314"/>
                  </a:moveTo>
                  <a:lnTo>
                    <a:pt x="1003" y="314"/>
                  </a:lnTo>
                  <a:lnTo>
                    <a:pt x="1017" y="317"/>
                  </a:lnTo>
                  <a:lnTo>
                    <a:pt x="1034" y="317"/>
                  </a:lnTo>
                  <a:lnTo>
                    <a:pt x="1045" y="322"/>
                  </a:lnTo>
                  <a:lnTo>
                    <a:pt x="1053" y="331"/>
                  </a:lnTo>
                  <a:lnTo>
                    <a:pt x="1058" y="348"/>
                  </a:lnTo>
                  <a:lnTo>
                    <a:pt x="1053" y="362"/>
                  </a:lnTo>
                  <a:lnTo>
                    <a:pt x="1045" y="373"/>
                  </a:lnTo>
                  <a:lnTo>
                    <a:pt x="1034" y="376"/>
                  </a:lnTo>
                  <a:lnTo>
                    <a:pt x="1020" y="379"/>
                  </a:lnTo>
                  <a:lnTo>
                    <a:pt x="1006" y="379"/>
                  </a:lnTo>
                  <a:lnTo>
                    <a:pt x="52" y="379"/>
                  </a:lnTo>
                  <a:lnTo>
                    <a:pt x="39" y="379"/>
                  </a:lnTo>
                  <a:lnTo>
                    <a:pt x="25" y="376"/>
                  </a:lnTo>
                  <a:lnTo>
                    <a:pt x="11" y="373"/>
                  </a:lnTo>
                  <a:lnTo>
                    <a:pt x="3" y="362"/>
                  </a:lnTo>
                  <a:lnTo>
                    <a:pt x="0" y="348"/>
                  </a:lnTo>
                  <a:lnTo>
                    <a:pt x="3" y="331"/>
                  </a:lnTo>
                  <a:lnTo>
                    <a:pt x="11" y="322"/>
                  </a:lnTo>
                  <a:lnTo>
                    <a:pt x="25" y="317"/>
                  </a:lnTo>
                  <a:lnTo>
                    <a:pt x="39" y="317"/>
                  </a:lnTo>
                  <a:lnTo>
                    <a:pt x="52" y="314"/>
                  </a:lnTo>
                  <a:close/>
                  <a:moveTo>
                    <a:pt x="52" y="0"/>
                  </a:moveTo>
                  <a:lnTo>
                    <a:pt x="1006" y="0"/>
                  </a:lnTo>
                  <a:lnTo>
                    <a:pt x="1020" y="0"/>
                  </a:lnTo>
                  <a:lnTo>
                    <a:pt x="1034" y="2"/>
                  </a:lnTo>
                  <a:lnTo>
                    <a:pt x="1045" y="8"/>
                  </a:lnTo>
                  <a:lnTo>
                    <a:pt x="1053" y="17"/>
                  </a:lnTo>
                  <a:lnTo>
                    <a:pt x="1058" y="31"/>
                  </a:lnTo>
                  <a:lnTo>
                    <a:pt x="1053" y="48"/>
                  </a:lnTo>
                  <a:lnTo>
                    <a:pt x="1045" y="56"/>
                  </a:lnTo>
                  <a:lnTo>
                    <a:pt x="1034" y="62"/>
                  </a:lnTo>
                  <a:lnTo>
                    <a:pt x="1017" y="65"/>
                  </a:lnTo>
                  <a:lnTo>
                    <a:pt x="1003" y="65"/>
                  </a:lnTo>
                  <a:lnTo>
                    <a:pt x="52" y="65"/>
                  </a:lnTo>
                  <a:lnTo>
                    <a:pt x="39" y="65"/>
                  </a:lnTo>
                  <a:lnTo>
                    <a:pt x="25" y="62"/>
                  </a:lnTo>
                  <a:lnTo>
                    <a:pt x="11" y="56"/>
                  </a:lnTo>
                  <a:lnTo>
                    <a:pt x="3" y="48"/>
                  </a:lnTo>
                  <a:lnTo>
                    <a:pt x="0" y="31"/>
                  </a:lnTo>
                  <a:lnTo>
                    <a:pt x="3" y="17"/>
                  </a:lnTo>
                  <a:lnTo>
                    <a:pt x="11" y="8"/>
                  </a:lnTo>
                  <a:lnTo>
                    <a:pt x="25" y="2"/>
                  </a:lnTo>
                  <a:lnTo>
                    <a:pt x="39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5" name="Freeform 27"/>
            <p:cNvSpPr>
              <a:spLocks/>
            </p:cNvSpPr>
            <p:nvPr/>
          </p:nvSpPr>
          <p:spPr bwMode="auto">
            <a:xfrm>
              <a:off x="7485" y="1664"/>
              <a:ext cx="1058" cy="1087"/>
            </a:xfrm>
            <a:custGeom>
              <a:avLst/>
              <a:gdLst/>
              <a:ahLst/>
              <a:cxnLst>
                <a:cxn ang="0">
                  <a:pos x="530" y="0"/>
                </a:cxn>
                <a:cxn ang="0">
                  <a:pos x="544" y="5"/>
                </a:cxn>
                <a:cxn ang="0">
                  <a:pos x="555" y="14"/>
                </a:cxn>
                <a:cxn ang="0">
                  <a:pos x="558" y="25"/>
                </a:cxn>
                <a:cxn ang="0">
                  <a:pos x="561" y="39"/>
                </a:cxn>
                <a:cxn ang="0">
                  <a:pos x="561" y="54"/>
                </a:cxn>
                <a:cxn ang="0">
                  <a:pos x="561" y="509"/>
                </a:cxn>
                <a:cxn ang="0">
                  <a:pos x="1005" y="509"/>
                </a:cxn>
                <a:cxn ang="0">
                  <a:pos x="1019" y="509"/>
                </a:cxn>
                <a:cxn ang="0">
                  <a:pos x="1033" y="512"/>
                </a:cxn>
                <a:cxn ang="0">
                  <a:pos x="1047" y="518"/>
                </a:cxn>
                <a:cxn ang="0">
                  <a:pos x="1055" y="526"/>
                </a:cxn>
                <a:cxn ang="0">
                  <a:pos x="1058" y="543"/>
                </a:cxn>
                <a:cxn ang="0">
                  <a:pos x="1055" y="560"/>
                </a:cxn>
                <a:cxn ang="0">
                  <a:pos x="1047" y="569"/>
                </a:cxn>
                <a:cxn ang="0">
                  <a:pos x="1033" y="574"/>
                </a:cxn>
                <a:cxn ang="0">
                  <a:pos x="1019" y="577"/>
                </a:cxn>
                <a:cxn ang="0">
                  <a:pos x="1005" y="577"/>
                </a:cxn>
                <a:cxn ang="0">
                  <a:pos x="561" y="577"/>
                </a:cxn>
                <a:cxn ang="0">
                  <a:pos x="561" y="1033"/>
                </a:cxn>
                <a:cxn ang="0">
                  <a:pos x="561" y="1047"/>
                </a:cxn>
                <a:cxn ang="0">
                  <a:pos x="558" y="1061"/>
                </a:cxn>
                <a:cxn ang="0">
                  <a:pos x="555" y="1075"/>
                </a:cxn>
                <a:cxn ang="0">
                  <a:pos x="544" y="1084"/>
                </a:cxn>
                <a:cxn ang="0">
                  <a:pos x="530" y="1087"/>
                </a:cxn>
                <a:cxn ang="0">
                  <a:pos x="514" y="1084"/>
                </a:cxn>
                <a:cxn ang="0">
                  <a:pos x="505" y="1075"/>
                </a:cxn>
                <a:cxn ang="0">
                  <a:pos x="500" y="1061"/>
                </a:cxn>
                <a:cxn ang="0">
                  <a:pos x="497" y="1047"/>
                </a:cxn>
                <a:cxn ang="0">
                  <a:pos x="497" y="1033"/>
                </a:cxn>
                <a:cxn ang="0">
                  <a:pos x="497" y="577"/>
                </a:cxn>
                <a:cxn ang="0">
                  <a:pos x="52" y="577"/>
                </a:cxn>
                <a:cxn ang="0">
                  <a:pos x="38" y="577"/>
                </a:cxn>
                <a:cxn ang="0">
                  <a:pos x="24" y="574"/>
                </a:cxn>
                <a:cxn ang="0">
                  <a:pos x="13" y="569"/>
                </a:cxn>
                <a:cxn ang="0">
                  <a:pos x="2" y="560"/>
                </a:cxn>
                <a:cxn ang="0">
                  <a:pos x="0" y="543"/>
                </a:cxn>
                <a:cxn ang="0">
                  <a:pos x="2" y="526"/>
                </a:cxn>
                <a:cxn ang="0">
                  <a:pos x="13" y="518"/>
                </a:cxn>
                <a:cxn ang="0">
                  <a:pos x="24" y="512"/>
                </a:cxn>
                <a:cxn ang="0">
                  <a:pos x="38" y="509"/>
                </a:cxn>
                <a:cxn ang="0">
                  <a:pos x="52" y="509"/>
                </a:cxn>
                <a:cxn ang="0">
                  <a:pos x="497" y="509"/>
                </a:cxn>
                <a:cxn ang="0">
                  <a:pos x="497" y="54"/>
                </a:cxn>
                <a:cxn ang="0">
                  <a:pos x="497" y="39"/>
                </a:cxn>
                <a:cxn ang="0">
                  <a:pos x="500" y="25"/>
                </a:cxn>
                <a:cxn ang="0">
                  <a:pos x="505" y="14"/>
                </a:cxn>
                <a:cxn ang="0">
                  <a:pos x="514" y="5"/>
                </a:cxn>
                <a:cxn ang="0">
                  <a:pos x="530" y="0"/>
                </a:cxn>
              </a:cxnLst>
              <a:rect l="0" t="0" r="r" b="b"/>
              <a:pathLst>
                <a:path w="1058" h="1087">
                  <a:moveTo>
                    <a:pt x="530" y="0"/>
                  </a:moveTo>
                  <a:lnTo>
                    <a:pt x="544" y="5"/>
                  </a:lnTo>
                  <a:lnTo>
                    <a:pt x="555" y="14"/>
                  </a:lnTo>
                  <a:lnTo>
                    <a:pt x="558" y="25"/>
                  </a:lnTo>
                  <a:lnTo>
                    <a:pt x="561" y="39"/>
                  </a:lnTo>
                  <a:lnTo>
                    <a:pt x="561" y="54"/>
                  </a:lnTo>
                  <a:lnTo>
                    <a:pt x="561" y="509"/>
                  </a:lnTo>
                  <a:lnTo>
                    <a:pt x="1005" y="509"/>
                  </a:lnTo>
                  <a:lnTo>
                    <a:pt x="1019" y="509"/>
                  </a:lnTo>
                  <a:lnTo>
                    <a:pt x="1033" y="512"/>
                  </a:lnTo>
                  <a:lnTo>
                    <a:pt x="1047" y="518"/>
                  </a:lnTo>
                  <a:lnTo>
                    <a:pt x="1055" y="526"/>
                  </a:lnTo>
                  <a:lnTo>
                    <a:pt x="1058" y="543"/>
                  </a:lnTo>
                  <a:lnTo>
                    <a:pt x="1055" y="560"/>
                  </a:lnTo>
                  <a:lnTo>
                    <a:pt x="1047" y="569"/>
                  </a:lnTo>
                  <a:lnTo>
                    <a:pt x="1033" y="574"/>
                  </a:lnTo>
                  <a:lnTo>
                    <a:pt x="1019" y="577"/>
                  </a:lnTo>
                  <a:lnTo>
                    <a:pt x="1005" y="577"/>
                  </a:lnTo>
                  <a:lnTo>
                    <a:pt x="561" y="577"/>
                  </a:lnTo>
                  <a:lnTo>
                    <a:pt x="561" y="1033"/>
                  </a:lnTo>
                  <a:lnTo>
                    <a:pt x="561" y="1047"/>
                  </a:lnTo>
                  <a:lnTo>
                    <a:pt x="558" y="1061"/>
                  </a:lnTo>
                  <a:lnTo>
                    <a:pt x="555" y="1075"/>
                  </a:lnTo>
                  <a:lnTo>
                    <a:pt x="544" y="1084"/>
                  </a:lnTo>
                  <a:lnTo>
                    <a:pt x="530" y="1087"/>
                  </a:lnTo>
                  <a:lnTo>
                    <a:pt x="514" y="1084"/>
                  </a:lnTo>
                  <a:lnTo>
                    <a:pt x="505" y="1075"/>
                  </a:lnTo>
                  <a:lnTo>
                    <a:pt x="500" y="1061"/>
                  </a:lnTo>
                  <a:lnTo>
                    <a:pt x="497" y="1047"/>
                  </a:lnTo>
                  <a:lnTo>
                    <a:pt x="497" y="1033"/>
                  </a:lnTo>
                  <a:lnTo>
                    <a:pt x="497" y="577"/>
                  </a:lnTo>
                  <a:lnTo>
                    <a:pt x="52" y="577"/>
                  </a:lnTo>
                  <a:lnTo>
                    <a:pt x="38" y="577"/>
                  </a:lnTo>
                  <a:lnTo>
                    <a:pt x="24" y="574"/>
                  </a:lnTo>
                  <a:lnTo>
                    <a:pt x="13" y="569"/>
                  </a:lnTo>
                  <a:lnTo>
                    <a:pt x="2" y="560"/>
                  </a:lnTo>
                  <a:lnTo>
                    <a:pt x="0" y="543"/>
                  </a:lnTo>
                  <a:lnTo>
                    <a:pt x="2" y="526"/>
                  </a:lnTo>
                  <a:lnTo>
                    <a:pt x="13" y="518"/>
                  </a:lnTo>
                  <a:lnTo>
                    <a:pt x="24" y="512"/>
                  </a:lnTo>
                  <a:lnTo>
                    <a:pt x="38" y="509"/>
                  </a:lnTo>
                  <a:lnTo>
                    <a:pt x="52" y="509"/>
                  </a:lnTo>
                  <a:lnTo>
                    <a:pt x="497" y="509"/>
                  </a:lnTo>
                  <a:lnTo>
                    <a:pt x="497" y="54"/>
                  </a:lnTo>
                  <a:lnTo>
                    <a:pt x="497" y="39"/>
                  </a:lnTo>
                  <a:lnTo>
                    <a:pt x="500" y="25"/>
                  </a:lnTo>
                  <a:lnTo>
                    <a:pt x="505" y="14"/>
                  </a:lnTo>
                  <a:lnTo>
                    <a:pt x="514" y="5"/>
                  </a:lnTo>
                  <a:lnTo>
                    <a:pt x="5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6" name="Freeform 28"/>
            <p:cNvSpPr>
              <a:spLocks/>
            </p:cNvSpPr>
            <p:nvPr/>
          </p:nvSpPr>
          <p:spPr bwMode="auto">
            <a:xfrm>
              <a:off x="8786" y="1531"/>
              <a:ext cx="525" cy="1084"/>
            </a:xfrm>
            <a:custGeom>
              <a:avLst/>
              <a:gdLst/>
              <a:ahLst/>
              <a:cxnLst>
                <a:cxn ang="0">
                  <a:pos x="290" y="0"/>
                </a:cxn>
                <a:cxn ang="0">
                  <a:pos x="301" y="0"/>
                </a:cxn>
                <a:cxn ang="0">
                  <a:pos x="312" y="3"/>
                </a:cxn>
                <a:cxn ang="0">
                  <a:pos x="318" y="5"/>
                </a:cxn>
                <a:cxn ang="0">
                  <a:pos x="321" y="8"/>
                </a:cxn>
                <a:cxn ang="0">
                  <a:pos x="324" y="17"/>
                </a:cxn>
                <a:cxn ang="0">
                  <a:pos x="324" y="28"/>
                </a:cxn>
                <a:cxn ang="0">
                  <a:pos x="324" y="42"/>
                </a:cxn>
                <a:cxn ang="0">
                  <a:pos x="324" y="956"/>
                </a:cxn>
                <a:cxn ang="0">
                  <a:pos x="324" y="979"/>
                </a:cxn>
                <a:cxn ang="0">
                  <a:pos x="329" y="996"/>
                </a:cxn>
                <a:cxn ang="0">
                  <a:pos x="337" y="1010"/>
                </a:cxn>
                <a:cxn ang="0">
                  <a:pos x="354" y="1021"/>
                </a:cxn>
                <a:cxn ang="0">
                  <a:pos x="382" y="1027"/>
                </a:cxn>
                <a:cxn ang="0">
                  <a:pos x="417" y="1030"/>
                </a:cxn>
                <a:cxn ang="0">
                  <a:pos x="473" y="1033"/>
                </a:cxn>
                <a:cxn ang="0">
                  <a:pos x="525" y="1033"/>
                </a:cxn>
                <a:cxn ang="0">
                  <a:pos x="525" y="1084"/>
                </a:cxn>
                <a:cxn ang="0">
                  <a:pos x="481" y="1081"/>
                </a:cxn>
                <a:cxn ang="0">
                  <a:pos x="429" y="1081"/>
                </a:cxn>
                <a:cxn ang="0">
                  <a:pos x="368" y="1078"/>
                </a:cxn>
                <a:cxn ang="0">
                  <a:pos x="312" y="1078"/>
                </a:cxn>
                <a:cxn ang="0">
                  <a:pos x="265" y="1078"/>
                </a:cxn>
                <a:cxn ang="0">
                  <a:pos x="221" y="1078"/>
                </a:cxn>
                <a:cxn ang="0">
                  <a:pos x="163" y="1078"/>
                </a:cxn>
                <a:cxn ang="0">
                  <a:pos x="105" y="1081"/>
                </a:cxn>
                <a:cxn ang="0">
                  <a:pos x="50" y="1081"/>
                </a:cxn>
                <a:cxn ang="0">
                  <a:pos x="6" y="1084"/>
                </a:cxn>
                <a:cxn ang="0">
                  <a:pos x="6" y="1033"/>
                </a:cxn>
                <a:cxn ang="0">
                  <a:pos x="58" y="1033"/>
                </a:cxn>
                <a:cxn ang="0">
                  <a:pos x="113" y="1030"/>
                </a:cxn>
                <a:cxn ang="0">
                  <a:pos x="152" y="1027"/>
                </a:cxn>
                <a:cxn ang="0">
                  <a:pos x="177" y="1021"/>
                </a:cxn>
                <a:cxn ang="0">
                  <a:pos x="194" y="1010"/>
                </a:cxn>
                <a:cxn ang="0">
                  <a:pos x="202" y="996"/>
                </a:cxn>
                <a:cxn ang="0">
                  <a:pos x="205" y="979"/>
                </a:cxn>
                <a:cxn ang="0">
                  <a:pos x="207" y="956"/>
                </a:cxn>
                <a:cxn ang="0">
                  <a:pos x="207" y="110"/>
                </a:cxn>
                <a:cxn ang="0">
                  <a:pos x="158" y="133"/>
                </a:cxn>
                <a:cxn ang="0">
                  <a:pos x="108" y="144"/>
                </a:cxn>
                <a:cxn ang="0">
                  <a:pos x="61" y="153"/>
                </a:cxn>
                <a:cxn ang="0">
                  <a:pos x="25" y="153"/>
                </a:cxn>
                <a:cxn ang="0">
                  <a:pos x="0" y="155"/>
                </a:cxn>
                <a:cxn ang="0">
                  <a:pos x="0" y="102"/>
                </a:cxn>
                <a:cxn ang="0">
                  <a:pos x="25" y="102"/>
                </a:cxn>
                <a:cxn ang="0">
                  <a:pos x="61" y="102"/>
                </a:cxn>
                <a:cxn ang="0">
                  <a:pos x="102" y="96"/>
                </a:cxn>
                <a:cxn ang="0">
                  <a:pos x="149" y="85"/>
                </a:cxn>
                <a:cxn ang="0">
                  <a:pos x="196" y="65"/>
                </a:cxn>
                <a:cxn ang="0">
                  <a:pos x="243" y="39"/>
                </a:cxn>
                <a:cxn ang="0">
                  <a:pos x="290" y="0"/>
                </a:cxn>
              </a:cxnLst>
              <a:rect l="0" t="0" r="r" b="b"/>
              <a:pathLst>
                <a:path w="525" h="1084">
                  <a:moveTo>
                    <a:pt x="290" y="0"/>
                  </a:moveTo>
                  <a:lnTo>
                    <a:pt x="301" y="0"/>
                  </a:lnTo>
                  <a:lnTo>
                    <a:pt x="312" y="3"/>
                  </a:lnTo>
                  <a:lnTo>
                    <a:pt x="318" y="5"/>
                  </a:lnTo>
                  <a:lnTo>
                    <a:pt x="321" y="8"/>
                  </a:lnTo>
                  <a:lnTo>
                    <a:pt x="324" y="17"/>
                  </a:lnTo>
                  <a:lnTo>
                    <a:pt x="324" y="28"/>
                  </a:lnTo>
                  <a:lnTo>
                    <a:pt x="324" y="42"/>
                  </a:lnTo>
                  <a:lnTo>
                    <a:pt x="324" y="956"/>
                  </a:lnTo>
                  <a:lnTo>
                    <a:pt x="324" y="979"/>
                  </a:lnTo>
                  <a:lnTo>
                    <a:pt x="329" y="996"/>
                  </a:lnTo>
                  <a:lnTo>
                    <a:pt x="337" y="1010"/>
                  </a:lnTo>
                  <a:lnTo>
                    <a:pt x="354" y="1021"/>
                  </a:lnTo>
                  <a:lnTo>
                    <a:pt x="382" y="1027"/>
                  </a:lnTo>
                  <a:lnTo>
                    <a:pt x="417" y="1030"/>
                  </a:lnTo>
                  <a:lnTo>
                    <a:pt x="473" y="1033"/>
                  </a:lnTo>
                  <a:lnTo>
                    <a:pt x="525" y="1033"/>
                  </a:lnTo>
                  <a:lnTo>
                    <a:pt x="525" y="1084"/>
                  </a:lnTo>
                  <a:lnTo>
                    <a:pt x="481" y="1081"/>
                  </a:lnTo>
                  <a:lnTo>
                    <a:pt x="429" y="1081"/>
                  </a:lnTo>
                  <a:lnTo>
                    <a:pt x="368" y="1078"/>
                  </a:lnTo>
                  <a:lnTo>
                    <a:pt x="312" y="1078"/>
                  </a:lnTo>
                  <a:lnTo>
                    <a:pt x="265" y="1078"/>
                  </a:lnTo>
                  <a:lnTo>
                    <a:pt x="221" y="1078"/>
                  </a:lnTo>
                  <a:lnTo>
                    <a:pt x="163" y="1078"/>
                  </a:lnTo>
                  <a:lnTo>
                    <a:pt x="105" y="1081"/>
                  </a:lnTo>
                  <a:lnTo>
                    <a:pt x="50" y="1081"/>
                  </a:lnTo>
                  <a:lnTo>
                    <a:pt x="6" y="1084"/>
                  </a:lnTo>
                  <a:lnTo>
                    <a:pt x="6" y="1033"/>
                  </a:lnTo>
                  <a:lnTo>
                    <a:pt x="58" y="1033"/>
                  </a:lnTo>
                  <a:lnTo>
                    <a:pt x="113" y="1030"/>
                  </a:lnTo>
                  <a:lnTo>
                    <a:pt x="152" y="1027"/>
                  </a:lnTo>
                  <a:lnTo>
                    <a:pt x="177" y="1021"/>
                  </a:lnTo>
                  <a:lnTo>
                    <a:pt x="194" y="1010"/>
                  </a:lnTo>
                  <a:lnTo>
                    <a:pt x="202" y="996"/>
                  </a:lnTo>
                  <a:lnTo>
                    <a:pt x="205" y="979"/>
                  </a:lnTo>
                  <a:lnTo>
                    <a:pt x="207" y="956"/>
                  </a:lnTo>
                  <a:lnTo>
                    <a:pt x="207" y="110"/>
                  </a:lnTo>
                  <a:lnTo>
                    <a:pt x="158" y="133"/>
                  </a:lnTo>
                  <a:lnTo>
                    <a:pt x="108" y="144"/>
                  </a:lnTo>
                  <a:lnTo>
                    <a:pt x="61" y="153"/>
                  </a:lnTo>
                  <a:lnTo>
                    <a:pt x="25" y="153"/>
                  </a:lnTo>
                  <a:lnTo>
                    <a:pt x="0" y="155"/>
                  </a:lnTo>
                  <a:lnTo>
                    <a:pt x="0" y="102"/>
                  </a:lnTo>
                  <a:lnTo>
                    <a:pt x="25" y="102"/>
                  </a:lnTo>
                  <a:lnTo>
                    <a:pt x="61" y="102"/>
                  </a:lnTo>
                  <a:lnTo>
                    <a:pt x="102" y="96"/>
                  </a:lnTo>
                  <a:lnTo>
                    <a:pt x="149" y="85"/>
                  </a:lnTo>
                  <a:lnTo>
                    <a:pt x="196" y="65"/>
                  </a:lnTo>
                  <a:lnTo>
                    <a:pt x="243" y="39"/>
                  </a:lnTo>
                  <a:lnTo>
                    <a:pt x="2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79" name="Group 31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1447800" y="3657600"/>
            <a:ext cx="6375639" cy="571500"/>
            <a:chOff x="251" y="2368"/>
            <a:chExt cx="17738" cy="1590"/>
          </a:xfrm>
          <a:solidFill>
            <a:srgbClr val="0000FF"/>
          </a:solidFill>
        </p:grpSpPr>
        <p:sp>
          <p:nvSpPr>
            <p:cNvPr id="2081" name="Freeform 33"/>
            <p:cNvSpPr>
              <a:spLocks/>
            </p:cNvSpPr>
            <p:nvPr/>
          </p:nvSpPr>
          <p:spPr bwMode="auto">
            <a:xfrm>
              <a:off x="251" y="2368"/>
              <a:ext cx="1351" cy="1106"/>
            </a:xfrm>
            <a:custGeom>
              <a:avLst/>
              <a:gdLst/>
              <a:ahLst/>
              <a:cxnLst>
                <a:cxn ang="0">
                  <a:pos x="393" y="0"/>
                </a:cxn>
                <a:cxn ang="0">
                  <a:pos x="538" y="0"/>
                </a:cxn>
                <a:cxn ang="0">
                  <a:pos x="699" y="0"/>
                </a:cxn>
                <a:cxn ang="0">
                  <a:pos x="716" y="5"/>
                </a:cxn>
                <a:cxn ang="0">
                  <a:pos x="716" y="38"/>
                </a:cxn>
                <a:cxn ang="0">
                  <a:pos x="667" y="44"/>
                </a:cxn>
                <a:cxn ang="0">
                  <a:pos x="554" y="71"/>
                </a:cxn>
                <a:cxn ang="0">
                  <a:pos x="403" y="644"/>
                </a:cxn>
                <a:cxn ang="0">
                  <a:pos x="1044" y="143"/>
                </a:cxn>
                <a:cxn ang="0">
                  <a:pos x="1071" y="110"/>
                </a:cxn>
                <a:cxn ang="0">
                  <a:pos x="1082" y="66"/>
                </a:cxn>
                <a:cxn ang="0">
                  <a:pos x="1033" y="44"/>
                </a:cxn>
                <a:cxn ang="0">
                  <a:pos x="1017" y="27"/>
                </a:cxn>
                <a:cxn ang="0">
                  <a:pos x="1028" y="0"/>
                </a:cxn>
                <a:cxn ang="0">
                  <a:pos x="1044" y="0"/>
                </a:cxn>
                <a:cxn ang="0">
                  <a:pos x="1334" y="0"/>
                </a:cxn>
                <a:cxn ang="0">
                  <a:pos x="1351" y="11"/>
                </a:cxn>
                <a:cxn ang="0">
                  <a:pos x="1345" y="38"/>
                </a:cxn>
                <a:cxn ang="0">
                  <a:pos x="1324" y="44"/>
                </a:cxn>
                <a:cxn ang="0">
                  <a:pos x="1232" y="71"/>
                </a:cxn>
                <a:cxn ang="0">
                  <a:pos x="1065" y="170"/>
                </a:cxn>
                <a:cxn ang="0">
                  <a:pos x="764" y="407"/>
                </a:cxn>
                <a:cxn ang="0">
                  <a:pos x="742" y="423"/>
                </a:cxn>
                <a:cxn ang="0">
                  <a:pos x="742" y="446"/>
                </a:cxn>
                <a:cxn ang="0">
                  <a:pos x="974" y="985"/>
                </a:cxn>
                <a:cxn ang="0">
                  <a:pos x="1082" y="1057"/>
                </a:cxn>
                <a:cxn ang="0">
                  <a:pos x="1108" y="1062"/>
                </a:cxn>
                <a:cxn ang="0">
                  <a:pos x="1114" y="1090"/>
                </a:cxn>
                <a:cxn ang="0">
                  <a:pos x="1098" y="1106"/>
                </a:cxn>
                <a:cxn ang="0">
                  <a:pos x="1038" y="1106"/>
                </a:cxn>
                <a:cxn ang="0">
                  <a:pos x="834" y="1106"/>
                </a:cxn>
                <a:cxn ang="0">
                  <a:pos x="726" y="1106"/>
                </a:cxn>
                <a:cxn ang="0">
                  <a:pos x="716" y="1090"/>
                </a:cxn>
                <a:cxn ang="0">
                  <a:pos x="726" y="1062"/>
                </a:cxn>
                <a:cxn ang="0">
                  <a:pos x="748" y="1057"/>
                </a:cxn>
                <a:cxn ang="0">
                  <a:pos x="775" y="1057"/>
                </a:cxn>
                <a:cxn ang="0">
                  <a:pos x="812" y="1040"/>
                </a:cxn>
                <a:cxn ang="0">
                  <a:pos x="834" y="1007"/>
                </a:cxn>
                <a:cxn ang="0">
                  <a:pos x="829" y="990"/>
                </a:cxn>
                <a:cxn ang="0">
                  <a:pos x="812" y="946"/>
                </a:cxn>
                <a:cxn ang="0">
                  <a:pos x="328" y="957"/>
                </a:cxn>
                <a:cxn ang="0">
                  <a:pos x="317" y="1001"/>
                </a:cxn>
                <a:cxn ang="0">
                  <a:pos x="323" y="1046"/>
                </a:cxn>
                <a:cxn ang="0">
                  <a:pos x="420" y="1057"/>
                </a:cxn>
                <a:cxn ang="0">
                  <a:pos x="452" y="1062"/>
                </a:cxn>
                <a:cxn ang="0">
                  <a:pos x="457" y="1090"/>
                </a:cxn>
                <a:cxn ang="0">
                  <a:pos x="441" y="1106"/>
                </a:cxn>
                <a:cxn ang="0">
                  <a:pos x="323" y="1106"/>
                </a:cxn>
                <a:cxn ang="0">
                  <a:pos x="124" y="1106"/>
                </a:cxn>
                <a:cxn ang="0">
                  <a:pos x="16" y="1106"/>
                </a:cxn>
                <a:cxn ang="0">
                  <a:pos x="0" y="1095"/>
                </a:cxn>
                <a:cxn ang="0">
                  <a:pos x="5" y="1068"/>
                </a:cxn>
                <a:cxn ang="0">
                  <a:pos x="32" y="1057"/>
                </a:cxn>
                <a:cxn ang="0">
                  <a:pos x="145" y="1046"/>
                </a:cxn>
                <a:cxn ang="0">
                  <a:pos x="188" y="979"/>
                </a:cxn>
                <a:cxn ang="0">
                  <a:pos x="403" y="88"/>
                </a:cxn>
                <a:cxn ang="0">
                  <a:pos x="403" y="66"/>
                </a:cxn>
                <a:cxn ang="0">
                  <a:pos x="371" y="49"/>
                </a:cxn>
                <a:cxn ang="0">
                  <a:pos x="301" y="44"/>
                </a:cxn>
                <a:cxn ang="0">
                  <a:pos x="263" y="44"/>
                </a:cxn>
                <a:cxn ang="0">
                  <a:pos x="258" y="16"/>
                </a:cxn>
                <a:cxn ang="0">
                  <a:pos x="274" y="0"/>
                </a:cxn>
              </a:cxnLst>
              <a:rect l="0" t="0" r="r" b="b"/>
              <a:pathLst>
                <a:path w="1351" h="1106">
                  <a:moveTo>
                    <a:pt x="290" y="0"/>
                  </a:moveTo>
                  <a:lnTo>
                    <a:pt x="333" y="0"/>
                  </a:lnTo>
                  <a:lnTo>
                    <a:pt x="393" y="0"/>
                  </a:lnTo>
                  <a:lnTo>
                    <a:pt x="452" y="0"/>
                  </a:lnTo>
                  <a:lnTo>
                    <a:pt x="495" y="5"/>
                  </a:lnTo>
                  <a:lnTo>
                    <a:pt x="538" y="0"/>
                  </a:lnTo>
                  <a:lnTo>
                    <a:pt x="597" y="0"/>
                  </a:lnTo>
                  <a:lnTo>
                    <a:pt x="656" y="0"/>
                  </a:lnTo>
                  <a:lnTo>
                    <a:pt x="699" y="0"/>
                  </a:lnTo>
                  <a:lnTo>
                    <a:pt x="705" y="0"/>
                  </a:lnTo>
                  <a:lnTo>
                    <a:pt x="710" y="0"/>
                  </a:lnTo>
                  <a:lnTo>
                    <a:pt x="716" y="5"/>
                  </a:lnTo>
                  <a:lnTo>
                    <a:pt x="721" y="16"/>
                  </a:lnTo>
                  <a:lnTo>
                    <a:pt x="721" y="33"/>
                  </a:lnTo>
                  <a:lnTo>
                    <a:pt x="716" y="38"/>
                  </a:lnTo>
                  <a:lnTo>
                    <a:pt x="705" y="44"/>
                  </a:lnTo>
                  <a:lnTo>
                    <a:pt x="689" y="44"/>
                  </a:lnTo>
                  <a:lnTo>
                    <a:pt x="667" y="44"/>
                  </a:lnTo>
                  <a:lnTo>
                    <a:pt x="608" y="49"/>
                  </a:lnTo>
                  <a:lnTo>
                    <a:pt x="576" y="55"/>
                  </a:lnTo>
                  <a:lnTo>
                    <a:pt x="554" y="71"/>
                  </a:lnTo>
                  <a:lnTo>
                    <a:pt x="543" y="93"/>
                  </a:lnTo>
                  <a:lnTo>
                    <a:pt x="533" y="121"/>
                  </a:lnTo>
                  <a:lnTo>
                    <a:pt x="403" y="644"/>
                  </a:lnTo>
                  <a:lnTo>
                    <a:pt x="1028" y="154"/>
                  </a:lnTo>
                  <a:lnTo>
                    <a:pt x="1033" y="154"/>
                  </a:lnTo>
                  <a:lnTo>
                    <a:pt x="1044" y="143"/>
                  </a:lnTo>
                  <a:lnTo>
                    <a:pt x="1055" y="132"/>
                  </a:lnTo>
                  <a:lnTo>
                    <a:pt x="1065" y="121"/>
                  </a:lnTo>
                  <a:lnTo>
                    <a:pt x="1071" y="110"/>
                  </a:lnTo>
                  <a:lnTo>
                    <a:pt x="1082" y="93"/>
                  </a:lnTo>
                  <a:lnTo>
                    <a:pt x="1082" y="82"/>
                  </a:lnTo>
                  <a:lnTo>
                    <a:pt x="1082" y="66"/>
                  </a:lnTo>
                  <a:lnTo>
                    <a:pt x="1071" y="55"/>
                  </a:lnTo>
                  <a:lnTo>
                    <a:pt x="1060" y="49"/>
                  </a:lnTo>
                  <a:lnTo>
                    <a:pt x="1033" y="44"/>
                  </a:lnTo>
                  <a:lnTo>
                    <a:pt x="1022" y="44"/>
                  </a:lnTo>
                  <a:lnTo>
                    <a:pt x="1017" y="38"/>
                  </a:lnTo>
                  <a:lnTo>
                    <a:pt x="1017" y="27"/>
                  </a:lnTo>
                  <a:lnTo>
                    <a:pt x="1017" y="16"/>
                  </a:lnTo>
                  <a:lnTo>
                    <a:pt x="1022" y="5"/>
                  </a:lnTo>
                  <a:lnTo>
                    <a:pt x="1028" y="0"/>
                  </a:lnTo>
                  <a:lnTo>
                    <a:pt x="1033" y="0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221" y="5"/>
                  </a:lnTo>
                  <a:lnTo>
                    <a:pt x="1281" y="0"/>
                  </a:lnTo>
                  <a:lnTo>
                    <a:pt x="1334" y="0"/>
                  </a:lnTo>
                  <a:lnTo>
                    <a:pt x="1345" y="0"/>
                  </a:lnTo>
                  <a:lnTo>
                    <a:pt x="1351" y="5"/>
                  </a:lnTo>
                  <a:lnTo>
                    <a:pt x="1351" y="11"/>
                  </a:lnTo>
                  <a:lnTo>
                    <a:pt x="1351" y="16"/>
                  </a:lnTo>
                  <a:lnTo>
                    <a:pt x="1351" y="27"/>
                  </a:lnTo>
                  <a:lnTo>
                    <a:pt x="1345" y="38"/>
                  </a:lnTo>
                  <a:lnTo>
                    <a:pt x="1340" y="44"/>
                  </a:lnTo>
                  <a:lnTo>
                    <a:pt x="1334" y="44"/>
                  </a:lnTo>
                  <a:lnTo>
                    <a:pt x="1324" y="44"/>
                  </a:lnTo>
                  <a:lnTo>
                    <a:pt x="1302" y="49"/>
                  </a:lnTo>
                  <a:lnTo>
                    <a:pt x="1270" y="55"/>
                  </a:lnTo>
                  <a:lnTo>
                    <a:pt x="1232" y="71"/>
                  </a:lnTo>
                  <a:lnTo>
                    <a:pt x="1189" y="88"/>
                  </a:lnTo>
                  <a:lnTo>
                    <a:pt x="1135" y="126"/>
                  </a:lnTo>
                  <a:lnTo>
                    <a:pt x="1065" y="170"/>
                  </a:lnTo>
                  <a:lnTo>
                    <a:pt x="786" y="390"/>
                  </a:lnTo>
                  <a:lnTo>
                    <a:pt x="775" y="396"/>
                  </a:lnTo>
                  <a:lnTo>
                    <a:pt x="764" y="407"/>
                  </a:lnTo>
                  <a:lnTo>
                    <a:pt x="759" y="412"/>
                  </a:lnTo>
                  <a:lnTo>
                    <a:pt x="748" y="418"/>
                  </a:lnTo>
                  <a:lnTo>
                    <a:pt x="742" y="423"/>
                  </a:lnTo>
                  <a:lnTo>
                    <a:pt x="742" y="429"/>
                  </a:lnTo>
                  <a:lnTo>
                    <a:pt x="742" y="434"/>
                  </a:lnTo>
                  <a:lnTo>
                    <a:pt x="742" y="446"/>
                  </a:lnTo>
                  <a:lnTo>
                    <a:pt x="748" y="451"/>
                  </a:lnTo>
                  <a:lnTo>
                    <a:pt x="748" y="451"/>
                  </a:lnTo>
                  <a:lnTo>
                    <a:pt x="974" y="985"/>
                  </a:lnTo>
                  <a:lnTo>
                    <a:pt x="1001" y="1029"/>
                  </a:lnTo>
                  <a:lnTo>
                    <a:pt x="1033" y="1051"/>
                  </a:lnTo>
                  <a:lnTo>
                    <a:pt x="1082" y="1057"/>
                  </a:lnTo>
                  <a:lnTo>
                    <a:pt x="1092" y="1057"/>
                  </a:lnTo>
                  <a:lnTo>
                    <a:pt x="1103" y="1057"/>
                  </a:lnTo>
                  <a:lnTo>
                    <a:pt x="1108" y="1062"/>
                  </a:lnTo>
                  <a:lnTo>
                    <a:pt x="1114" y="1068"/>
                  </a:lnTo>
                  <a:lnTo>
                    <a:pt x="1114" y="1073"/>
                  </a:lnTo>
                  <a:lnTo>
                    <a:pt x="1114" y="1090"/>
                  </a:lnTo>
                  <a:lnTo>
                    <a:pt x="1108" y="1095"/>
                  </a:lnTo>
                  <a:lnTo>
                    <a:pt x="1103" y="1101"/>
                  </a:lnTo>
                  <a:lnTo>
                    <a:pt x="1098" y="1106"/>
                  </a:lnTo>
                  <a:lnTo>
                    <a:pt x="1092" y="1106"/>
                  </a:lnTo>
                  <a:lnTo>
                    <a:pt x="1087" y="1106"/>
                  </a:lnTo>
                  <a:lnTo>
                    <a:pt x="1038" y="1106"/>
                  </a:lnTo>
                  <a:lnTo>
                    <a:pt x="979" y="1106"/>
                  </a:lnTo>
                  <a:lnTo>
                    <a:pt x="931" y="1101"/>
                  </a:lnTo>
                  <a:lnTo>
                    <a:pt x="834" y="1106"/>
                  </a:lnTo>
                  <a:lnTo>
                    <a:pt x="737" y="1106"/>
                  </a:lnTo>
                  <a:lnTo>
                    <a:pt x="732" y="1106"/>
                  </a:lnTo>
                  <a:lnTo>
                    <a:pt x="726" y="1106"/>
                  </a:lnTo>
                  <a:lnTo>
                    <a:pt x="721" y="1106"/>
                  </a:lnTo>
                  <a:lnTo>
                    <a:pt x="716" y="1101"/>
                  </a:lnTo>
                  <a:lnTo>
                    <a:pt x="716" y="1090"/>
                  </a:lnTo>
                  <a:lnTo>
                    <a:pt x="716" y="1073"/>
                  </a:lnTo>
                  <a:lnTo>
                    <a:pt x="721" y="1068"/>
                  </a:lnTo>
                  <a:lnTo>
                    <a:pt x="726" y="1062"/>
                  </a:lnTo>
                  <a:lnTo>
                    <a:pt x="732" y="1057"/>
                  </a:lnTo>
                  <a:lnTo>
                    <a:pt x="742" y="1057"/>
                  </a:lnTo>
                  <a:lnTo>
                    <a:pt x="748" y="1057"/>
                  </a:lnTo>
                  <a:lnTo>
                    <a:pt x="759" y="1057"/>
                  </a:lnTo>
                  <a:lnTo>
                    <a:pt x="764" y="1057"/>
                  </a:lnTo>
                  <a:lnTo>
                    <a:pt x="775" y="1057"/>
                  </a:lnTo>
                  <a:lnTo>
                    <a:pt x="791" y="1051"/>
                  </a:lnTo>
                  <a:lnTo>
                    <a:pt x="802" y="1046"/>
                  </a:lnTo>
                  <a:lnTo>
                    <a:pt x="812" y="1040"/>
                  </a:lnTo>
                  <a:lnTo>
                    <a:pt x="823" y="1034"/>
                  </a:lnTo>
                  <a:lnTo>
                    <a:pt x="829" y="1023"/>
                  </a:lnTo>
                  <a:lnTo>
                    <a:pt x="834" y="1007"/>
                  </a:lnTo>
                  <a:lnTo>
                    <a:pt x="834" y="1001"/>
                  </a:lnTo>
                  <a:lnTo>
                    <a:pt x="834" y="996"/>
                  </a:lnTo>
                  <a:lnTo>
                    <a:pt x="829" y="990"/>
                  </a:lnTo>
                  <a:lnTo>
                    <a:pt x="829" y="979"/>
                  </a:lnTo>
                  <a:lnTo>
                    <a:pt x="823" y="968"/>
                  </a:lnTo>
                  <a:lnTo>
                    <a:pt x="812" y="946"/>
                  </a:lnTo>
                  <a:lnTo>
                    <a:pt x="629" y="512"/>
                  </a:lnTo>
                  <a:lnTo>
                    <a:pt x="393" y="699"/>
                  </a:lnTo>
                  <a:lnTo>
                    <a:pt x="328" y="957"/>
                  </a:lnTo>
                  <a:lnTo>
                    <a:pt x="323" y="974"/>
                  </a:lnTo>
                  <a:lnTo>
                    <a:pt x="323" y="990"/>
                  </a:lnTo>
                  <a:lnTo>
                    <a:pt x="317" y="1001"/>
                  </a:lnTo>
                  <a:lnTo>
                    <a:pt x="312" y="1018"/>
                  </a:lnTo>
                  <a:lnTo>
                    <a:pt x="312" y="1029"/>
                  </a:lnTo>
                  <a:lnTo>
                    <a:pt x="323" y="1046"/>
                  </a:lnTo>
                  <a:lnTo>
                    <a:pt x="344" y="1051"/>
                  </a:lnTo>
                  <a:lnTo>
                    <a:pt x="376" y="1057"/>
                  </a:lnTo>
                  <a:lnTo>
                    <a:pt x="420" y="1057"/>
                  </a:lnTo>
                  <a:lnTo>
                    <a:pt x="436" y="1057"/>
                  </a:lnTo>
                  <a:lnTo>
                    <a:pt x="446" y="1057"/>
                  </a:lnTo>
                  <a:lnTo>
                    <a:pt x="452" y="1062"/>
                  </a:lnTo>
                  <a:lnTo>
                    <a:pt x="457" y="1068"/>
                  </a:lnTo>
                  <a:lnTo>
                    <a:pt x="463" y="1073"/>
                  </a:lnTo>
                  <a:lnTo>
                    <a:pt x="457" y="1090"/>
                  </a:lnTo>
                  <a:lnTo>
                    <a:pt x="457" y="1095"/>
                  </a:lnTo>
                  <a:lnTo>
                    <a:pt x="446" y="1101"/>
                  </a:lnTo>
                  <a:lnTo>
                    <a:pt x="441" y="1106"/>
                  </a:lnTo>
                  <a:lnTo>
                    <a:pt x="436" y="1106"/>
                  </a:lnTo>
                  <a:lnTo>
                    <a:pt x="430" y="1106"/>
                  </a:lnTo>
                  <a:lnTo>
                    <a:pt x="323" y="1106"/>
                  </a:lnTo>
                  <a:lnTo>
                    <a:pt x="226" y="1101"/>
                  </a:lnTo>
                  <a:lnTo>
                    <a:pt x="183" y="1101"/>
                  </a:lnTo>
                  <a:lnTo>
                    <a:pt x="124" y="1106"/>
                  </a:lnTo>
                  <a:lnTo>
                    <a:pt x="64" y="1106"/>
                  </a:lnTo>
                  <a:lnTo>
                    <a:pt x="21" y="1106"/>
                  </a:lnTo>
                  <a:lnTo>
                    <a:pt x="16" y="1106"/>
                  </a:lnTo>
                  <a:lnTo>
                    <a:pt x="11" y="1106"/>
                  </a:lnTo>
                  <a:lnTo>
                    <a:pt x="5" y="1101"/>
                  </a:lnTo>
                  <a:lnTo>
                    <a:pt x="0" y="1095"/>
                  </a:lnTo>
                  <a:lnTo>
                    <a:pt x="0" y="1090"/>
                  </a:lnTo>
                  <a:lnTo>
                    <a:pt x="0" y="1073"/>
                  </a:lnTo>
                  <a:lnTo>
                    <a:pt x="5" y="1068"/>
                  </a:lnTo>
                  <a:lnTo>
                    <a:pt x="11" y="1062"/>
                  </a:lnTo>
                  <a:lnTo>
                    <a:pt x="21" y="1057"/>
                  </a:lnTo>
                  <a:lnTo>
                    <a:pt x="32" y="1057"/>
                  </a:lnTo>
                  <a:lnTo>
                    <a:pt x="43" y="1057"/>
                  </a:lnTo>
                  <a:lnTo>
                    <a:pt x="102" y="1057"/>
                  </a:lnTo>
                  <a:lnTo>
                    <a:pt x="145" y="1046"/>
                  </a:lnTo>
                  <a:lnTo>
                    <a:pt x="167" y="1034"/>
                  </a:lnTo>
                  <a:lnTo>
                    <a:pt x="177" y="1012"/>
                  </a:lnTo>
                  <a:lnTo>
                    <a:pt x="188" y="979"/>
                  </a:lnTo>
                  <a:lnTo>
                    <a:pt x="398" y="110"/>
                  </a:lnTo>
                  <a:lnTo>
                    <a:pt x="403" y="93"/>
                  </a:lnTo>
                  <a:lnTo>
                    <a:pt x="403" y="88"/>
                  </a:lnTo>
                  <a:lnTo>
                    <a:pt x="409" y="82"/>
                  </a:lnTo>
                  <a:lnTo>
                    <a:pt x="409" y="77"/>
                  </a:lnTo>
                  <a:lnTo>
                    <a:pt x="403" y="66"/>
                  </a:lnTo>
                  <a:lnTo>
                    <a:pt x="398" y="60"/>
                  </a:lnTo>
                  <a:lnTo>
                    <a:pt x="387" y="55"/>
                  </a:lnTo>
                  <a:lnTo>
                    <a:pt x="371" y="49"/>
                  </a:lnTo>
                  <a:lnTo>
                    <a:pt x="350" y="49"/>
                  </a:lnTo>
                  <a:lnTo>
                    <a:pt x="328" y="49"/>
                  </a:lnTo>
                  <a:lnTo>
                    <a:pt x="301" y="44"/>
                  </a:lnTo>
                  <a:lnTo>
                    <a:pt x="285" y="44"/>
                  </a:lnTo>
                  <a:lnTo>
                    <a:pt x="274" y="44"/>
                  </a:lnTo>
                  <a:lnTo>
                    <a:pt x="263" y="44"/>
                  </a:lnTo>
                  <a:lnTo>
                    <a:pt x="258" y="38"/>
                  </a:lnTo>
                  <a:lnTo>
                    <a:pt x="258" y="27"/>
                  </a:lnTo>
                  <a:lnTo>
                    <a:pt x="258" y="16"/>
                  </a:lnTo>
                  <a:lnTo>
                    <a:pt x="263" y="5"/>
                  </a:lnTo>
                  <a:lnTo>
                    <a:pt x="269" y="0"/>
                  </a:lnTo>
                  <a:lnTo>
                    <a:pt x="274" y="0"/>
                  </a:lnTo>
                  <a:lnTo>
                    <a:pt x="285" y="0"/>
                  </a:lnTo>
                  <a:lnTo>
                    <a:pt x="2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2" name="Freeform 34"/>
            <p:cNvSpPr>
              <a:spLocks/>
            </p:cNvSpPr>
            <p:nvPr/>
          </p:nvSpPr>
          <p:spPr bwMode="auto">
            <a:xfrm>
              <a:off x="1591" y="3204"/>
              <a:ext cx="651" cy="754"/>
            </a:xfrm>
            <a:custGeom>
              <a:avLst/>
              <a:gdLst/>
              <a:ahLst/>
              <a:cxnLst>
                <a:cxn ang="0">
                  <a:pos x="301" y="11"/>
                </a:cxn>
                <a:cxn ang="0">
                  <a:pos x="387" y="94"/>
                </a:cxn>
                <a:cxn ang="0">
                  <a:pos x="436" y="210"/>
                </a:cxn>
                <a:cxn ang="0">
                  <a:pos x="457" y="314"/>
                </a:cxn>
                <a:cxn ang="0">
                  <a:pos x="463" y="347"/>
                </a:cxn>
                <a:cxn ang="0">
                  <a:pos x="522" y="204"/>
                </a:cxn>
                <a:cxn ang="0">
                  <a:pos x="581" y="83"/>
                </a:cxn>
                <a:cxn ang="0">
                  <a:pos x="613" y="17"/>
                </a:cxn>
                <a:cxn ang="0">
                  <a:pos x="624" y="11"/>
                </a:cxn>
                <a:cxn ang="0">
                  <a:pos x="635" y="11"/>
                </a:cxn>
                <a:cxn ang="0">
                  <a:pos x="646" y="17"/>
                </a:cxn>
                <a:cxn ang="0">
                  <a:pos x="646" y="33"/>
                </a:cxn>
                <a:cxn ang="0">
                  <a:pos x="608" y="105"/>
                </a:cxn>
                <a:cxn ang="0">
                  <a:pos x="565" y="198"/>
                </a:cxn>
                <a:cxn ang="0">
                  <a:pos x="533" y="276"/>
                </a:cxn>
                <a:cxn ang="0">
                  <a:pos x="490" y="391"/>
                </a:cxn>
                <a:cxn ang="0">
                  <a:pos x="463" y="479"/>
                </a:cxn>
                <a:cxn ang="0">
                  <a:pos x="430" y="633"/>
                </a:cxn>
                <a:cxn ang="0">
                  <a:pos x="409" y="716"/>
                </a:cxn>
                <a:cxn ang="0">
                  <a:pos x="393" y="743"/>
                </a:cxn>
                <a:cxn ang="0">
                  <a:pos x="382" y="754"/>
                </a:cxn>
                <a:cxn ang="0">
                  <a:pos x="371" y="749"/>
                </a:cxn>
                <a:cxn ang="0">
                  <a:pos x="360" y="732"/>
                </a:cxn>
                <a:cxn ang="0">
                  <a:pos x="360" y="694"/>
                </a:cxn>
                <a:cxn ang="0">
                  <a:pos x="387" y="589"/>
                </a:cxn>
                <a:cxn ang="0">
                  <a:pos x="420" y="474"/>
                </a:cxn>
                <a:cxn ang="0">
                  <a:pos x="425" y="457"/>
                </a:cxn>
                <a:cxn ang="0">
                  <a:pos x="425" y="424"/>
                </a:cxn>
                <a:cxn ang="0">
                  <a:pos x="425" y="342"/>
                </a:cxn>
                <a:cxn ang="0">
                  <a:pos x="403" y="226"/>
                </a:cxn>
                <a:cxn ang="0">
                  <a:pos x="339" y="132"/>
                </a:cxn>
                <a:cxn ang="0">
                  <a:pos x="220" y="94"/>
                </a:cxn>
                <a:cxn ang="0">
                  <a:pos x="113" y="121"/>
                </a:cxn>
                <a:cxn ang="0">
                  <a:pos x="38" y="198"/>
                </a:cxn>
                <a:cxn ang="0">
                  <a:pos x="32" y="215"/>
                </a:cxn>
                <a:cxn ang="0">
                  <a:pos x="16" y="221"/>
                </a:cxn>
                <a:cxn ang="0">
                  <a:pos x="5" y="221"/>
                </a:cxn>
                <a:cxn ang="0">
                  <a:pos x="0" y="210"/>
                </a:cxn>
                <a:cxn ang="0">
                  <a:pos x="16" y="160"/>
                </a:cxn>
                <a:cxn ang="0">
                  <a:pos x="81" y="66"/>
                </a:cxn>
                <a:cxn ang="0">
                  <a:pos x="172" y="11"/>
                </a:cxn>
              </a:cxnLst>
              <a:rect l="0" t="0" r="r" b="b"/>
              <a:pathLst>
                <a:path w="651" h="754">
                  <a:moveTo>
                    <a:pt x="237" y="0"/>
                  </a:moveTo>
                  <a:lnTo>
                    <a:pt x="301" y="11"/>
                  </a:lnTo>
                  <a:lnTo>
                    <a:pt x="350" y="44"/>
                  </a:lnTo>
                  <a:lnTo>
                    <a:pt x="387" y="94"/>
                  </a:lnTo>
                  <a:lnTo>
                    <a:pt x="420" y="149"/>
                  </a:lnTo>
                  <a:lnTo>
                    <a:pt x="436" y="210"/>
                  </a:lnTo>
                  <a:lnTo>
                    <a:pt x="452" y="265"/>
                  </a:lnTo>
                  <a:lnTo>
                    <a:pt x="457" y="314"/>
                  </a:lnTo>
                  <a:lnTo>
                    <a:pt x="463" y="347"/>
                  </a:lnTo>
                  <a:lnTo>
                    <a:pt x="463" y="347"/>
                  </a:lnTo>
                  <a:lnTo>
                    <a:pt x="490" y="276"/>
                  </a:lnTo>
                  <a:lnTo>
                    <a:pt x="522" y="204"/>
                  </a:lnTo>
                  <a:lnTo>
                    <a:pt x="554" y="138"/>
                  </a:lnTo>
                  <a:lnTo>
                    <a:pt x="581" y="83"/>
                  </a:lnTo>
                  <a:lnTo>
                    <a:pt x="603" y="39"/>
                  </a:lnTo>
                  <a:lnTo>
                    <a:pt x="613" y="17"/>
                  </a:lnTo>
                  <a:lnTo>
                    <a:pt x="619" y="11"/>
                  </a:lnTo>
                  <a:lnTo>
                    <a:pt x="624" y="11"/>
                  </a:lnTo>
                  <a:lnTo>
                    <a:pt x="630" y="11"/>
                  </a:lnTo>
                  <a:lnTo>
                    <a:pt x="635" y="11"/>
                  </a:lnTo>
                  <a:lnTo>
                    <a:pt x="640" y="11"/>
                  </a:lnTo>
                  <a:lnTo>
                    <a:pt x="646" y="17"/>
                  </a:lnTo>
                  <a:lnTo>
                    <a:pt x="651" y="22"/>
                  </a:lnTo>
                  <a:lnTo>
                    <a:pt x="646" y="33"/>
                  </a:lnTo>
                  <a:lnTo>
                    <a:pt x="646" y="39"/>
                  </a:lnTo>
                  <a:lnTo>
                    <a:pt x="608" y="105"/>
                  </a:lnTo>
                  <a:lnTo>
                    <a:pt x="581" y="160"/>
                  </a:lnTo>
                  <a:lnTo>
                    <a:pt x="565" y="198"/>
                  </a:lnTo>
                  <a:lnTo>
                    <a:pt x="549" y="232"/>
                  </a:lnTo>
                  <a:lnTo>
                    <a:pt x="533" y="276"/>
                  </a:lnTo>
                  <a:lnTo>
                    <a:pt x="511" y="331"/>
                  </a:lnTo>
                  <a:lnTo>
                    <a:pt x="490" y="391"/>
                  </a:lnTo>
                  <a:lnTo>
                    <a:pt x="468" y="446"/>
                  </a:lnTo>
                  <a:lnTo>
                    <a:pt x="463" y="479"/>
                  </a:lnTo>
                  <a:lnTo>
                    <a:pt x="447" y="562"/>
                  </a:lnTo>
                  <a:lnTo>
                    <a:pt x="430" y="633"/>
                  </a:lnTo>
                  <a:lnTo>
                    <a:pt x="414" y="694"/>
                  </a:lnTo>
                  <a:lnTo>
                    <a:pt x="409" y="716"/>
                  </a:lnTo>
                  <a:lnTo>
                    <a:pt x="398" y="732"/>
                  </a:lnTo>
                  <a:lnTo>
                    <a:pt x="393" y="743"/>
                  </a:lnTo>
                  <a:lnTo>
                    <a:pt x="387" y="749"/>
                  </a:lnTo>
                  <a:lnTo>
                    <a:pt x="382" y="754"/>
                  </a:lnTo>
                  <a:lnTo>
                    <a:pt x="377" y="754"/>
                  </a:lnTo>
                  <a:lnTo>
                    <a:pt x="371" y="749"/>
                  </a:lnTo>
                  <a:lnTo>
                    <a:pt x="360" y="743"/>
                  </a:lnTo>
                  <a:lnTo>
                    <a:pt x="360" y="732"/>
                  </a:lnTo>
                  <a:lnTo>
                    <a:pt x="360" y="721"/>
                  </a:lnTo>
                  <a:lnTo>
                    <a:pt x="360" y="694"/>
                  </a:lnTo>
                  <a:lnTo>
                    <a:pt x="371" y="650"/>
                  </a:lnTo>
                  <a:lnTo>
                    <a:pt x="387" y="589"/>
                  </a:lnTo>
                  <a:lnTo>
                    <a:pt x="403" y="534"/>
                  </a:lnTo>
                  <a:lnTo>
                    <a:pt x="420" y="474"/>
                  </a:lnTo>
                  <a:lnTo>
                    <a:pt x="420" y="468"/>
                  </a:lnTo>
                  <a:lnTo>
                    <a:pt x="425" y="457"/>
                  </a:lnTo>
                  <a:lnTo>
                    <a:pt x="425" y="446"/>
                  </a:lnTo>
                  <a:lnTo>
                    <a:pt x="425" y="424"/>
                  </a:lnTo>
                  <a:lnTo>
                    <a:pt x="425" y="397"/>
                  </a:lnTo>
                  <a:lnTo>
                    <a:pt x="425" y="342"/>
                  </a:lnTo>
                  <a:lnTo>
                    <a:pt x="420" y="281"/>
                  </a:lnTo>
                  <a:lnTo>
                    <a:pt x="403" y="226"/>
                  </a:lnTo>
                  <a:lnTo>
                    <a:pt x="377" y="176"/>
                  </a:lnTo>
                  <a:lnTo>
                    <a:pt x="339" y="132"/>
                  </a:lnTo>
                  <a:lnTo>
                    <a:pt x="290" y="105"/>
                  </a:lnTo>
                  <a:lnTo>
                    <a:pt x="220" y="94"/>
                  </a:lnTo>
                  <a:lnTo>
                    <a:pt x="167" y="99"/>
                  </a:lnTo>
                  <a:lnTo>
                    <a:pt x="113" y="121"/>
                  </a:lnTo>
                  <a:lnTo>
                    <a:pt x="64" y="154"/>
                  </a:lnTo>
                  <a:lnTo>
                    <a:pt x="38" y="198"/>
                  </a:lnTo>
                  <a:lnTo>
                    <a:pt x="38" y="210"/>
                  </a:lnTo>
                  <a:lnTo>
                    <a:pt x="32" y="215"/>
                  </a:lnTo>
                  <a:lnTo>
                    <a:pt x="27" y="221"/>
                  </a:lnTo>
                  <a:lnTo>
                    <a:pt x="16" y="221"/>
                  </a:lnTo>
                  <a:lnTo>
                    <a:pt x="11" y="221"/>
                  </a:lnTo>
                  <a:lnTo>
                    <a:pt x="5" y="221"/>
                  </a:lnTo>
                  <a:lnTo>
                    <a:pt x="0" y="215"/>
                  </a:lnTo>
                  <a:lnTo>
                    <a:pt x="0" y="210"/>
                  </a:lnTo>
                  <a:lnTo>
                    <a:pt x="0" y="193"/>
                  </a:lnTo>
                  <a:lnTo>
                    <a:pt x="16" y="160"/>
                  </a:lnTo>
                  <a:lnTo>
                    <a:pt x="38" y="116"/>
                  </a:lnTo>
                  <a:lnTo>
                    <a:pt x="81" y="66"/>
                  </a:lnTo>
                  <a:lnTo>
                    <a:pt x="124" y="33"/>
                  </a:lnTo>
                  <a:lnTo>
                    <a:pt x="172" y="11"/>
                  </a:lnTo>
                  <a:lnTo>
                    <a:pt x="2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3" name="Freeform 35"/>
            <p:cNvSpPr>
              <a:spLocks/>
            </p:cNvSpPr>
            <p:nvPr/>
          </p:nvSpPr>
          <p:spPr bwMode="auto">
            <a:xfrm>
              <a:off x="2296" y="3336"/>
              <a:ext cx="393" cy="534"/>
            </a:xfrm>
            <a:custGeom>
              <a:avLst/>
              <a:gdLst/>
              <a:ahLst/>
              <a:cxnLst>
                <a:cxn ang="0">
                  <a:pos x="247" y="6"/>
                </a:cxn>
                <a:cxn ang="0">
                  <a:pos x="350" y="61"/>
                </a:cxn>
                <a:cxn ang="0">
                  <a:pos x="393" y="160"/>
                </a:cxn>
                <a:cxn ang="0">
                  <a:pos x="350" y="259"/>
                </a:cxn>
                <a:cxn ang="0">
                  <a:pos x="253" y="342"/>
                </a:cxn>
                <a:cxn ang="0">
                  <a:pos x="97" y="457"/>
                </a:cxn>
                <a:cxn ang="0">
                  <a:pos x="258" y="457"/>
                </a:cxn>
                <a:cxn ang="0">
                  <a:pos x="285" y="457"/>
                </a:cxn>
                <a:cxn ang="0">
                  <a:pos x="317" y="452"/>
                </a:cxn>
                <a:cxn ang="0">
                  <a:pos x="334" y="452"/>
                </a:cxn>
                <a:cxn ang="0">
                  <a:pos x="344" y="424"/>
                </a:cxn>
                <a:cxn ang="0">
                  <a:pos x="355" y="391"/>
                </a:cxn>
                <a:cxn ang="0">
                  <a:pos x="393" y="380"/>
                </a:cxn>
                <a:cxn ang="0">
                  <a:pos x="360" y="534"/>
                </a:cxn>
                <a:cxn ang="0">
                  <a:pos x="0" y="507"/>
                </a:cxn>
                <a:cxn ang="0">
                  <a:pos x="0" y="501"/>
                </a:cxn>
                <a:cxn ang="0">
                  <a:pos x="199" y="331"/>
                </a:cxn>
                <a:cxn ang="0">
                  <a:pos x="290" y="221"/>
                </a:cxn>
                <a:cxn ang="0">
                  <a:pos x="296" y="105"/>
                </a:cxn>
                <a:cxn ang="0">
                  <a:pos x="221" y="39"/>
                </a:cxn>
                <a:cxn ang="0">
                  <a:pos x="118" y="39"/>
                </a:cxn>
                <a:cxn ang="0">
                  <a:pos x="43" y="94"/>
                </a:cxn>
                <a:cxn ang="0">
                  <a:pos x="70" y="105"/>
                </a:cxn>
                <a:cxn ang="0">
                  <a:pos x="86" y="127"/>
                </a:cxn>
                <a:cxn ang="0">
                  <a:pos x="86" y="160"/>
                </a:cxn>
                <a:cxn ang="0">
                  <a:pos x="70" y="182"/>
                </a:cxn>
                <a:cxn ang="0">
                  <a:pos x="43" y="188"/>
                </a:cxn>
                <a:cxn ang="0">
                  <a:pos x="32" y="188"/>
                </a:cxn>
                <a:cxn ang="0">
                  <a:pos x="16" y="177"/>
                </a:cxn>
                <a:cxn ang="0">
                  <a:pos x="0" y="155"/>
                </a:cxn>
                <a:cxn ang="0">
                  <a:pos x="16" y="83"/>
                </a:cxn>
                <a:cxn ang="0">
                  <a:pos x="107" y="11"/>
                </a:cxn>
              </a:cxnLst>
              <a:rect l="0" t="0" r="r" b="b"/>
              <a:pathLst>
                <a:path w="393" h="534">
                  <a:moveTo>
                    <a:pt x="183" y="0"/>
                  </a:moveTo>
                  <a:lnTo>
                    <a:pt x="247" y="6"/>
                  </a:lnTo>
                  <a:lnTo>
                    <a:pt x="307" y="28"/>
                  </a:lnTo>
                  <a:lnTo>
                    <a:pt x="350" y="61"/>
                  </a:lnTo>
                  <a:lnTo>
                    <a:pt x="382" y="105"/>
                  </a:lnTo>
                  <a:lnTo>
                    <a:pt x="393" y="160"/>
                  </a:lnTo>
                  <a:lnTo>
                    <a:pt x="377" y="215"/>
                  </a:lnTo>
                  <a:lnTo>
                    <a:pt x="350" y="259"/>
                  </a:lnTo>
                  <a:lnTo>
                    <a:pt x="301" y="303"/>
                  </a:lnTo>
                  <a:lnTo>
                    <a:pt x="253" y="342"/>
                  </a:lnTo>
                  <a:lnTo>
                    <a:pt x="177" y="397"/>
                  </a:lnTo>
                  <a:lnTo>
                    <a:pt x="97" y="457"/>
                  </a:lnTo>
                  <a:lnTo>
                    <a:pt x="253" y="457"/>
                  </a:lnTo>
                  <a:lnTo>
                    <a:pt x="258" y="457"/>
                  </a:lnTo>
                  <a:lnTo>
                    <a:pt x="269" y="457"/>
                  </a:lnTo>
                  <a:lnTo>
                    <a:pt x="285" y="457"/>
                  </a:lnTo>
                  <a:lnTo>
                    <a:pt x="301" y="452"/>
                  </a:lnTo>
                  <a:lnTo>
                    <a:pt x="317" y="452"/>
                  </a:lnTo>
                  <a:lnTo>
                    <a:pt x="328" y="452"/>
                  </a:lnTo>
                  <a:lnTo>
                    <a:pt x="334" y="452"/>
                  </a:lnTo>
                  <a:lnTo>
                    <a:pt x="339" y="441"/>
                  </a:lnTo>
                  <a:lnTo>
                    <a:pt x="344" y="424"/>
                  </a:lnTo>
                  <a:lnTo>
                    <a:pt x="350" y="408"/>
                  </a:lnTo>
                  <a:lnTo>
                    <a:pt x="355" y="391"/>
                  </a:lnTo>
                  <a:lnTo>
                    <a:pt x="355" y="380"/>
                  </a:lnTo>
                  <a:lnTo>
                    <a:pt x="393" y="380"/>
                  </a:lnTo>
                  <a:lnTo>
                    <a:pt x="393" y="380"/>
                  </a:lnTo>
                  <a:lnTo>
                    <a:pt x="360" y="534"/>
                  </a:lnTo>
                  <a:lnTo>
                    <a:pt x="0" y="534"/>
                  </a:lnTo>
                  <a:lnTo>
                    <a:pt x="0" y="507"/>
                  </a:lnTo>
                  <a:lnTo>
                    <a:pt x="0" y="501"/>
                  </a:lnTo>
                  <a:lnTo>
                    <a:pt x="0" y="501"/>
                  </a:lnTo>
                  <a:lnTo>
                    <a:pt x="5" y="496"/>
                  </a:lnTo>
                  <a:lnTo>
                    <a:pt x="199" y="331"/>
                  </a:lnTo>
                  <a:lnTo>
                    <a:pt x="253" y="276"/>
                  </a:lnTo>
                  <a:lnTo>
                    <a:pt x="290" y="221"/>
                  </a:lnTo>
                  <a:lnTo>
                    <a:pt x="307" y="160"/>
                  </a:lnTo>
                  <a:lnTo>
                    <a:pt x="296" y="105"/>
                  </a:lnTo>
                  <a:lnTo>
                    <a:pt x="264" y="66"/>
                  </a:lnTo>
                  <a:lnTo>
                    <a:pt x="221" y="39"/>
                  </a:lnTo>
                  <a:lnTo>
                    <a:pt x="167" y="33"/>
                  </a:lnTo>
                  <a:lnTo>
                    <a:pt x="118" y="39"/>
                  </a:lnTo>
                  <a:lnTo>
                    <a:pt x="75" y="61"/>
                  </a:lnTo>
                  <a:lnTo>
                    <a:pt x="43" y="94"/>
                  </a:lnTo>
                  <a:lnTo>
                    <a:pt x="59" y="100"/>
                  </a:lnTo>
                  <a:lnTo>
                    <a:pt x="70" y="105"/>
                  </a:lnTo>
                  <a:lnTo>
                    <a:pt x="81" y="111"/>
                  </a:lnTo>
                  <a:lnTo>
                    <a:pt x="86" y="127"/>
                  </a:lnTo>
                  <a:lnTo>
                    <a:pt x="91" y="138"/>
                  </a:lnTo>
                  <a:lnTo>
                    <a:pt x="86" y="160"/>
                  </a:lnTo>
                  <a:lnTo>
                    <a:pt x="81" y="171"/>
                  </a:lnTo>
                  <a:lnTo>
                    <a:pt x="70" y="182"/>
                  </a:lnTo>
                  <a:lnTo>
                    <a:pt x="59" y="188"/>
                  </a:lnTo>
                  <a:lnTo>
                    <a:pt x="43" y="188"/>
                  </a:lnTo>
                  <a:lnTo>
                    <a:pt x="38" y="188"/>
                  </a:lnTo>
                  <a:lnTo>
                    <a:pt x="32" y="188"/>
                  </a:lnTo>
                  <a:lnTo>
                    <a:pt x="21" y="182"/>
                  </a:lnTo>
                  <a:lnTo>
                    <a:pt x="16" y="177"/>
                  </a:lnTo>
                  <a:lnTo>
                    <a:pt x="5" y="166"/>
                  </a:lnTo>
                  <a:lnTo>
                    <a:pt x="0" y="155"/>
                  </a:lnTo>
                  <a:lnTo>
                    <a:pt x="0" y="138"/>
                  </a:lnTo>
                  <a:lnTo>
                    <a:pt x="16" y="83"/>
                  </a:lnTo>
                  <a:lnTo>
                    <a:pt x="54" y="39"/>
                  </a:lnTo>
                  <a:lnTo>
                    <a:pt x="107" y="11"/>
                  </a:lnTo>
                  <a:lnTo>
                    <a:pt x="1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4" name="Freeform 36"/>
            <p:cNvSpPr>
              <a:spLocks/>
            </p:cNvSpPr>
            <p:nvPr/>
          </p:nvSpPr>
          <p:spPr bwMode="auto">
            <a:xfrm>
              <a:off x="2974" y="2368"/>
              <a:ext cx="1356" cy="1106"/>
            </a:xfrm>
            <a:custGeom>
              <a:avLst/>
              <a:gdLst/>
              <a:ahLst/>
              <a:cxnLst>
                <a:cxn ang="0">
                  <a:pos x="393" y="0"/>
                </a:cxn>
                <a:cxn ang="0">
                  <a:pos x="544" y="0"/>
                </a:cxn>
                <a:cxn ang="0">
                  <a:pos x="700" y="0"/>
                </a:cxn>
                <a:cxn ang="0">
                  <a:pos x="721" y="5"/>
                </a:cxn>
                <a:cxn ang="0">
                  <a:pos x="716" y="38"/>
                </a:cxn>
                <a:cxn ang="0">
                  <a:pos x="673" y="44"/>
                </a:cxn>
                <a:cxn ang="0">
                  <a:pos x="554" y="71"/>
                </a:cxn>
                <a:cxn ang="0">
                  <a:pos x="409" y="644"/>
                </a:cxn>
                <a:cxn ang="0">
                  <a:pos x="1044" y="143"/>
                </a:cxn>
                <a:cxn ang="0">
                  <a:pos x="1076" y="110"/>
                </a:cxn>
                <a:cxn ang="0">
                  <a:pos x="1082" y="66"/>
                </a:cxn>
                <a:cxn ang="0">
                  <a:pos x="1039" y="44"/>
                </a:cxn>
                <a:cxn ang="0">
                  <a:pos x="1017" y="27"/>
                </a:cxn>
                <a:cxn ang="0">
                  <a:pos x="1028" y="0"/>
                </a:cxn>
                <a:cxn ang="0">
                  <a:pos x="1049" y="0"/>
                </a:cxn>
                <a:cxn ang="0">
                  <a:pos x="1281" y="0"/>
                </a:cxn>
                <a:cxn ang="0">
                  <a:pos x="1351" y="5"/>
                </a:cxn>
                <a:cxn ang="0">
                  <a:pos x="1356" y="27"/>
                </a:cxn>
                <a:cxn ang="0">
                  <a:pos x="1335" y="44"/>
                </a:cxn>
                <a:cxn ang="0">
                  <a:pos x="1275" y="55"/>
                </a:cxn>
                <a:cxn ang="0">
                  <a:pos x="1136" y="126"/>
                </a:cxn>
                <a:cxn ang="0">
                  <a:pos x="780" y="396"/>
                </a:cxn>
                <a:cxn ang="0">
                  <a:pos x="753" y="418"/>
                </a:cxn>
                <a:cxn ang="0">
                  <a:pos x="743" y="434"/>
                </a:cxn>
                <a:cxn ang="0">
                  <a:pos x="753" y="451"/>
                </a:cxn>
                <a:cxn ang="0">
                  <a:pos x="1033" y="1051"/>
                </a:cxn>
                <a:cxn ang="0">
                  <a:pos x="1103" y="1057"/>
                </a:cxn>
                <a:cxn ang="0">
                  <a:pos x="1119" y="1073"/>
                </a:cxn>
                <a:cxn ang="0">
                  <a:pos x="1109" y="1101"/>
                </a:cxn>
                <a:cxn ang="0">
                  <a:pos x="1092" y="1106"/>
                </a:cxn>
                <a:cxn ang="0">
                  <a:pos x="931" y="1101"/>
                </a:cxn>
                <a:cxn ang="0">
                  <a:pos x="737" y="1106"/>
                </a:cxn>
                <a:cxn ang="0">
                  <a:pos x="721" y="1101"/>
                </a:cxn>
                <a:cxn ang="0">
                  <a:pos x="721" y="1068"/>
                </a:cxn>
                <a:cxn ang="0">
                  <a:pos x="743" y="1057"/>
                </a:cxn>
                <a:cxn ang="0">
                  <a:pos x="770" y="1057"/>
                </a:cxn>
                <a:cxn ang="0">
                  <a:pos x="807" y="1046"/>
                </a:cxn>
                <a:cxn ang="0">
                  <a:pos x="834" y="1023"/>
                </a:cxn>
                <a:cxn ang="0">
                  <a:pos x="834" y="996"/>
                </a:cxn>
                <a:cxn ang="0">
                  <a:pos x="823" y="968"/>
                </a:cxn>
                <a:cxn ang="0">
                  <a:pos x="393" y="699"/>
                </a:cxn>
                <a:cxn ang="0">
                  <a:pos x="323" y="990"/>
                </a:cxn>
                <a:cxn ang="0">
                  <a:pos x="317" y="1029"/>
                </a:cxn>
                <a:cxn ang="0">
                  <a:pos x="377" y="1057"/>
                </a:cxn>
                <a:cxn ang="0">
                  <a:pos x="447" y="1057"/>
                </a:cxn>
                <a:cxn ang="0">
                  <a:pos x="463" y="1073"/>
                </a:cxn>
                <a:cxn ang="0">
                  <a:pos x="452" y="1101"/>
                </a:cxn>
                <a:cxn ang="0">
                  <a:pos x="436" y="1106"/>
                </a:cxn>
                <a:cxn ang="0">
                  <a:pos x="183" y="1101"/>
                </a:cxn>
                <a:cxn ang="0">
                  <a:pos x="27" y="1106"/>
                </a:cxn>
                <a:cxn ang="0">
                  <a:pos x="11" y="1101"/>
                </a:cxn>
                <a:cxn ang="0">
                  <a:pos x="0" y="1073"/>
                </a:cxn>
                <a:cxn ang="0">
                  <a:pos x="21" y="1057"/>
                </a:cxn>
                <a:cxn ang="0">
                  <a:pos x="108" y="1057"/>
                </a:cxn>
                <a:cxn ang="0">
                  <a:pos x="183" y="1012"/>
                </a:cxn>
                <a:cxn ang="0">
                  <a:pos x="409" y="93"/>
                </a:cxn>
                <a:cxn ang="0">
                  <a:pos x="409" y="77"/>
                </a:cxn>
                <a:cxn ang="0">
                  <a:pos x="393" y="55"/>
                </a:cxn>
                <a:cxn ang="0">
                  <a:pos x="328" y="49"/>
                </a:cxn>
                <a:cxn ang="0">
                  <a:pos x="280" y="44"/>
                </a:cxn>
                <a:cxn ang="0">
                  <a:pos x="264" y="27"/>
                </a:cxn>
                <a:cxn ang="0">
                  <a:pos x="274" y="0"/>
                </a:cxn>
                <a:cxn ang="0">
                  <a:pos x="296" y="0"/>
                </a:cxn>
              </a:cxnLst>
              <a:rect l="0" t="0" r="r" b="b"/>
              <a:pathLst>
                <a:path w="1356" h="1106">
                  <a:moveTo>
                    <a:pt x="296" y="0"/>
                  </a:moveTo>
                  <a:lnTo>
                    <a:pt x="339" y="0"/>
                  </a:lnTo>
                  <a:lnTo>
                    <a:pt x="393" y="0"/>
                  </a:lnTo>
                  <a:lnTo>
                    <a:pt x="452" y="0"/>
                  </a:lnTo>
                  <a:lnTo>
                    <a:pt x="500" y="5"/>
                  </a:lnTo>
                  <a:lnTo>
                    <a:pt x="544" y="0"/>
                  </a:lnTo>
                  <a:lnTo>
                    <a:pt x="603" y="0"/>
                  </a:lnTo>
                  <a:lnTo>
                    <a:pt x="657" y="0"/>
                  </a:lnTo>
                  <a:lnTo>
                    <a:pt x="700" y="0"/>
                  </a:lnTo>
                  <a:lnTo>
                    <a:pt x="710" y="0"/>
                  </a:lnTo>
                  <a:lnTo>
                    <a:pt x="716" y="0"/>
                  </a:lnTo>
                  <a:lnTo>
                    <a:pt x="721" y="5"/>
                  </a:lnTo>
                  <a:lnTo>
                    <a:pt x="721" y="16"/>
                  </a:lnTo>
                  <a:lnTo>
                    <a:pt x="721" y="33"/>
                  </a:lnTo>
                  <a:lnTo>
                    <a:pt x="716" y="38"/>
                  </a:lnTo>
                  <a:lnTo>
                    <a:pt x="705" y="44"/>
                  </a:lnTo>
                  <a:lnTo>
                    <a:pt x="694" y="44"/>
                  </a:lnTo>
                  <a:lnTo>
                    <a:pt x="673" y="44"/>
                  </a:lnTo>
                  <a:lnTo>
                    <a:pt x="613" y="49"/>
                  </a:lnTo>
                  <a:lnTo>
                    <a:pt x="576" y="55"/>
                  </a:lnTo>
                  <a:lnTo>
                    <a:pt x="554" y="71"/>
                  </a:lnTo>
                  <a:lnTo>
                    <a:pt x="544" y="93"/>
                  </a:lnTo>
                  <a:lnTo>
                    <a:pt x="538" y="121"/>
                  </a:lnTo>
                  <a:lnTo>
                    <a:pt x="409" y="644"/>
                  </a:lnTo>
                  <a:lnTo>
                    <a:pt x="1033" y="154"/>
                  </a:lnTo>
                  <a:lnTo>
                    <a:pt x="1039" y="154"/>
                  </a:lnTo>
                  <a:lnTo>
                    <a:pt x="1044" y="143"/>
                  </a:lnTo>
                  <a:lnTo>
                    <a:pt x="1055" y="132"/>
                  </a:lnTo>
                  <a:lnTo>
                    <a:pt x="1066" y="121"/>
                  </a:lnTo>
                  <a:lnTo>
                    <a:pt x="1076" y="110"/>
                  </a:lnTo>
                  <a:lnTo>
                    <a:pt x="1082" y="93"/>
                  </a:lnTo>
                  <a:lnTo>
                    <a:pt x="1087" y="82"/>
                  </a:lnTo>
                  <a:lnTo>
                    <a:pt x="1082" y="66"/>
                  </a:lnTo>
                  <a:lnTo>
                    <a:pt x="1076" y="55"/>
                  </a:lnTo>
                  <a:lnTo>
                    <a:pt x="1060" y="49"/>
                  </a:lnTo>
                  <a:lnTo>
                    <a:pt x="1039" y="44"/>
                  </a:lnTo>
                  <a:lnTo>
                    <a:pt x="1028" y="44"/>
                  </a:lnTo>
                  <a:lnTo>
                    <a:pt x="1023" y="38"/>
                  </a:lnTo>
                  <a:lnTo>
                    <a:pt x="1017" y="27"/>
                  </a:lnTo>
                  <a:lnTo>
                    <a:pt x="1023" y="16"/>
                  </a:lnTo>
                  <a:lnTo>
                    <a:pt x="1023" y="5"/>
                  </a:lnTo>
                  <a:lnTo>
                    <a:pt x="1028" y="0"/>
                  </a:lnTo>
                  <a:lnTo>
                    <a:pt x="1039" y="0"/>
                  </a:lnTo>
                  <a:lnTo>
                    <a:pt x="1044" y="0"/>
                  </a:lnTo>
                  <a:lnTo>
                    <a:pt x="1049" y="0"/>
                  </a:lnTo>
                  <a:lnTo>
                    <a:pt x="1136" y="0"/>
                  </a:lnTo>
                  <a:lnTo>
                    <a:pt x="1227" y="5"/>
                  </a:lnTo>
                  <a:lnTo>
                    <a:pt x="1281" y="0"/>
                  </a:lnTo>
                  <a:lnTo>
                    <a:pt x="1340" y="0"/>
                  </a:lnTo>
                  <a:lnTo>
                    <a:pt x="1345" y="0"/>
                  </a:lnTo>
                  <a:lnTo>
                    <a:pt x="1351" y="5"/>
                  </a:lnTo>
                  <a:lnTo>
                    <a:pt x="1356" y="11"/>
                  </a:lnTo>
                  <a:lnTo>
                    <a:pt x="1356" y="16"/>
                  </a:lnTo>
                  <a:lnTo>
                    <a:pt x="1356" y="27"/>
                  </a:lnTo>
                  <a:lnTo>
                    <a:pt x="1351" y="38"/>
                  </a:lnTo>
                  <a:lnTo>
                    <a:pt x="1345" y="44"/>
                  </a:lnTo>
                  <a:lnTo>
                    <a:pt x="1335" y="44"/>
                  </a:lnTo>
                  <a:lnTo>
                    <a:pt x="1329" y="44"/>
                  </a:lnTo>
                  <a:lnTo>
                    <a:pt x="1302" y="49"/>
                  </a:lnTo>
                  <a:lnTo>
                    <a:pt x="1275" y="55"/>
                  </a:lnTo>
                  <a:lnTo>
                    <a:pt x="1238" y="71"/>
                  </a:lnTo>
                  <a:lnTo>
                    <a:pt x="1195" y="88"/>
                  </a:lnTo>
                  <a:lnTo>
                    <a:pt x="1136" y="126"/>
                  </a:lnTo>
                  <a:lnTo>
                    <a:pt x="1071" y="170"/>
                  </a:lnTo>
                  <a:lnTo>
                    <a:pt x="791" y="390"/>
                  </a:lnTo>
                  <a:lnTo>
                    <a:pt x="780" y="396"/>
                  </a:lnTo>
                  <a:lnTo>
                    <a:pt x="770" y="407"/>
                  </a:lnTo>
                  <a:lnTo>
                    <a:pt x="759" y="412"/>
                  </a:lnTo>
                  <a:lnTo>
                    <a:pt x="753" y="418"/>
                  </a:lnTo>
                  <a:lnTo>
                    <a:pt x="748" y="423"/>
                  </a:lnTo>
                  <a:lnTo>
                    <a:pt x="743" y="429"/>
                  </a:lnTo>
                  <a:lnTo>
                    <a:pt x="743" y="434"/>
                  </a:lnTo>
                  <a:lnTo>
                    <a:pt x="748" y="446"/>
                  </a:lnTo>
                  <a:lnTo>
                    <a:pt x="753" y="451"/>
                  </a:lnTo>
                  <a:lnTo>
                    <a:pt x="753" y="451"/>
                  </a:lnTo>
                  <a:lnTo>
                    <a:pt x="979" y="985"/>
                  </a:lnTo>
                  <a:lnTo>
                    <a:pt x="1001" y="1029"/>
                  </a:lnTo>
                  <a:lnTo>
                    <a:pt x="1033" y="1051"/>
                  </a:lnTo>
                  <a:lnTo>
                    <a:pt x="1087" y="1057"/>
                  </a:lnTo>
                  <a:lnTo>
                    <a:pt x="1092" y="1057"/>
                  </a:lnTo>
                  <a:lnTo>
                    <a:pt x="1103" y="1057"/>
                  </a:lnTo>
                  <a:lnTo>
                    <a:pt x="1114" y="1062"/>
                  </a:lnTo>
                  <a:lnTo>
                    <a:pt x="1114" y="1068"/>
                  </a:lnTo>
                  <a:lnTo>
                    <a:pt x="1119" y="1073"/>
                  </a:lnTo>
                  <a:lnTo>
                    <a:pt x="1119" y="1090"/>
                  </a:lnTo>
                  <a:lnTo>
                    <a:pt x="1114" y="1095"/>
                  </a:lnTo>
                  <a:lnTo>
                    <a:pt x="1109" y="1101"/>
                  </a:lnTo>
                  <a:lnTo>
                    <a:pt x="1103" y="1106"/>
                  </a:lnTo>
                  <a:lnTo>
                    <a:pt x="1098" y="1106"/>
                  </a:lnTo>
                  <a:lnTo>
                    <a:pt x="1092" y="1106"/>
                  </a:lnTo>
                  <a:lnTo>
                    <a:pt x="1044" y="1106"/>
                  </a:lnTo>
                  <a:lnTo>
                    <a:pt x="985" y="1106"/>
                  </a:lnTo>
                  <a:lnTo>
                    <a:pt x="931" y="1101"/>
                  </a:lnTo>
                  <a:lnTo>
                    <a:pt x="840" y="1106"/>
                  </a:lnTo>
                  <a:lnTo>
                    <a:pt x="743" y="1106"/>
                  </a:lnTo>
                  <a:lnTo>
                    <a:pt x="737" y="1106"/>
                  </a:lnTo>
                  <a:lnTo>
                    <a:pt x="732" y="1106"/>
                  </a:lnTo>
                  <a:lnTo>
                    <a:pt x="727" y="1106"/>
                  </a:lnTo>
                  <a:lnTo>
                    <a:pt x="721" y="1101"/>
                  </a:lnTo>
                  <a:lnTo>
                    <a:pt x="721" y="1090"/>
                  </a:lnTo>
                  <a:lnTo>
                    <a:pt x="721" y="1073"/>
                  </a:lnTo>
                  <a:lnTo>
                    <a:pt x="721" y="1068"/>
                  </a:lnTo>
                  <a:lnTo>
                    <a:pt x="732" y="1062"/>
                  </a:lnTo>
                  <a:lnTo>
                    <a:pt x="737" y="1057"/>
                  </a:lnTo>
                  <a:lnTo>
                    <a:pt x="743" y="1057"/>
                  </a:lnTo>
                  <a:lnTo>
                    <a:pt x="753" y="1057"/>
                  </a:lnTo>
                  <a:lnTo>
                    <a:pt x="759" y="1057"/>
                  </a:lnTo>
                  <a:lnTo>
                    <a:pt x="770" y="1057"/>
                  </a:lnTo>
                  <a:lnTo>
                    <a:pt x="780" y="1057"/>
                  </a:lnTo>
                  <a:lnTo>
                    <a:pt x="791" y="1051"/>
                  </a:lnTo>
                  <a:lnTo>
                    <a:pt x="807" y="1046"/>
                  </a:lnTo>
                  <a:lnTo>
                    <a:pt x="818" y="1040"/>
                  </a:lnTo>
                  <a:lnTo>
                    <a:pt x="829" y="1034"/>
                  </a:lnTo>
                  <a:lnTo>
                    <a:pt x="834" y="1023"/>
                  </a:lnTo>
                  <a:lnTo>
                    <a:pt x="834" y="1007"/>
                  </a:lnTo>
                  <a:lnTo>
                    <a:pt x="834" y="1001"/>
                  </a:lnTo>
                  <a:lnTo>
                    <a:pt x="834" y="996"/>
                  </a:lnTo>
                  <a:lnTo>
                    <a:pt x="834" y="990"/>
                  </a:lnTo>
                  <a:lnTo>
                    <a:pt x="829" y="979"/>
                  </a:lnTo>
                  <a:lnTo>
                    <a:pt x="823" y="968"/>
                  </a:lnTo>
                  <a:lnTo>
                    <a:pt x="818" y="946"/>
                  </a:lnTo>
                  <a:lnTo>
                    <a:pt x="630" y="512"/>
                  </a:lnTo>
                  <a:lnTo>
                    <a:pt x="393" y="699"/>
                  </a:lnTo>
                  <a:lnTo>
                    <a:pt x="334" y="957"/>
                  </a:lnTo>
                  <a:lnTo>
                    <a:pt x="328" y="974"/>
                  </a:lnTo>
                  <a:lnTo>
                    <a:pt x="323" y="990"/>
                  </a:lnTo>
                  <a:lnTo>
                    <a:pt x="317" y="1001"/>
                  </a:lnTo>
                  <a:lnTo>
                    <a:pt x="317" y="1018"/>
                  </a:lnTo>
                  <a:lnTo>
                    <a:pt x="317" y="1029"/>
                  </a:lnTo>
                  <a:lnTo>
                    <a:pt x="323" y="1046"/>
                  </a:lnTo>
                  <a:lnTo>
                    <a:pt x="344" y="1051"/>
                  </a:lnTo>
                  <a:lnTo>
                    <a:pt x="377" y="1057"/>
                  </a:lnTo>
                  <a:lnTo>
                    <a:pt x="420" y="1057"/>
                  </a:lnTo>
                  <a:lnTo>
                    <a:pt x="436" y="1057"/>
                  </a:lnTo>
                  <a:lnTo>
                    <a:pt x="447" y="1057"/>
                  </a:lnTo>
                  <a:lnTo>
                    <a:pt x="457" y="1062"/>
                  </a:lnTo>
                  <a:lnTo>
                    <a:pt x="463" y="1068"/>
                  </a:lnTo>
                  <a:lnTo>
                    <a:pt x="463" y="1073"/>
                  </a:lnTo>
                  <a:lnTo>
                    <a:pt x="463" y="1090"/>
                  </a:lnTo>
                  <a:lnTo>
                    <a:pt x="457" y="1095"/>
                  </a:lnTo>
                  <a:lnTo>
                    <a:pt x="452" y="1101"/>
                  </a:lnTo>
                  <a:lnTo>
                    <a:pt x="447" y="1106"/>
                  </a:lnTo>
                  <a:lnTo>
                    <a:pt x="441" y="1106"/>
                  </a:lnTo>
                  <a:lnTo>
                    <a:pt x="436" y="1106"/>
                  </a:lnTo>
                  <a:lnTo>
                    <a:pt x="328" y="1106"/>
                  </a:lnTo>
                  <a:lnTo>
                    <a:pt x="226" y="1101"/>
                  </a:lnTo>
                  <a:lnTo>
                    <a:pt x="183" y="1101"/>
                  </a:lnTo>
                  <a:lnTo>
                    <a:pt x="129" y="1106"/>
                  </a:lnTo>
                  <a:lnTo>
                    <a:pt x="70" y="1106"/>
                  </a:lnTo>
                  <a:lnTo>
                    <a:pt x="27" y="1106"/>
                  </a:lnTo>
                  <a:lnTo>
                    <a:pt x="21" y="1106"/>
                  </a:lnTo>
                  <a:lnTo>
                    <a:pt x="16" y="1106"/>
                  </a:lnTo>
                  <a:lnTo>
                    <a:pt x="11" y="1101"/>
                  </a:lnTo>
                  <a:lnTo>
                    <a:pt x="5" y="1095"/>
                  </a:lnTo>
                  <a:lnTo>
                    <a:pt x="0" y="1090"/>
                  </a:lnTo>
                  <a:lnTo>
                    <a:pt x="0" y="1073"/>
                  </a:lnTo>
                  <a:lnTo>
                    <a:pt x="5" y="1068"/>
                  </a:lnTo>
                  <a:lnTo>
                    <a:pt x="11" y="1062"/>
                  </a:lnTo>
                  <a:lnTo>
                    <a:pt x="21" y="1057"/>
                  </a:lnTo>
                  <a:lnTo>
                    <a:pt x="32" y="1057"/>
                  </a:lnTo>
                  <a:lnTo>
                    <a:pt x="48" y="1057"/>
                  </a:lnTo>
                  <a:lnTo>
                    <a:pt x="108" y="1057"/>
                  </a:lnTo>
                  <a:lnTo>
                    <a:pt x="145" y="1046"/>
                  </a:lnTo>
                  <a:lnTo>
                    <a:pt x="172" y="1034"/>
                  </a:lnTo>
                  <a:lnTo>
                    <a:pt x="183" y="1012"/>
                  </a:lnTo>
                  <a:lnTo>
                    <a:pt x="188" y="979"/>
                  </a:lnTo>
                  <a:lnTo>
                    <a:pt x="404" y="110"/>
                  </a:lnTo>
                  <a:lnTo>
                    <a:pt x="409" y="93"/>
                  </a:lnTo>
                  <a:lnTo>
                    <a:pt x="409" y="88"/>
                  </a:lnTo>
                  <a:lnTo>
                    <a:pt x="409" y="82"/>
                  </a:lnTo>
                  <a:lnTo>
                    <a:pt x="409" y="77"/>
                  </a:lnTo>
                  <a:lnTo>
                    <a:pt x="409" y="66"/>
                  </a:lnTo>
                  <a:lnTo>
                    <a:pt x="404" y="60"/>
                  </a:lnTo>
                  <a:lnTo>
                    <a:pt x="393" y="55"/>
                  </a:lnTo>
                  <a:lnTo>
                    <a:pt x="377" y="49"/>
                  </a:lnTo>
                  <a:lnTo>
                    <a:pt x="355" y="49"/>
                  </a:lnTo>
                  <a:lnTo>
                    <a:pt x="328" y="49"/>
                  </a:lnTo>
                  <a:lnTo>
                    <a:pt x="307" y="44"/>
                  </a:lnTo>
                  <a:lnTo>
                    <a:pt x="291" y="44"/>
                  </a:lnTo>
                  <a:lnTo>
                    <a:pt x="280" y="44"/>
                  </a:lnTo>
                  <a:lnTo>
                    <a:pt x="269" y="44"/>
                  </a:lnTo>
                  <a:lnTo>
                    <a:pt x="264" y="38"/>
                  </a:lnTo>
                  <a:lnTo>
                    <a:pt x="264" y="27"/>
                  </a:lnTo>
                  <a:lnTo>
                    <a:pt x="264" y="16"/>
                  </a:lnTo>
                  <a:lnTo>
                    <a:pt x="269" y="5"/>
                  </a:lnTo>
                  <a:lnTo>
                    <a:pt x="274" y="0"/>
                  </a:lnTo>
                  <a:lnTo>
                    <a:pt x="280" y="0"/>
                  </a:lnTo>
                  <a:lnTo>
                    <a:pt x="285" y="0"/>
                  </a:lnTo>
                  <a:lnTo>
                    <a:pt x="2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5" name="Freeform 37"/>
            <p:cNvSpPr>
              <a:spLocks/>
            </p:cNvSpPr>
            <p:nvPr/>
          </p:nvSpPr>
          <p:spPr bwMode="auto">
            <a:xfrm>
              <a:off x="4314" y="3204"/>
              <a:ext cx="651" cy="754"/>
            </a:xfrm>
            <a:custGeom>
              <a:avLst/>
              <a:gdLst/>
              <a:ahLst/>
              <a:cxnLst>
                <a:cxn ang="0">
                  <a:pos x="301" y="11"/>
                </a:cxn>
                <a:cxn ang="0">
                  <a:pos x="393" y="94"/>
                </a:cxn>
                <a:cxn ang="0">
                  <a:pos x="441" y="210"/>
                </a:cxn>
                <a:cxn ang="0">
                  <a:pos x="463" y="314"/>
                </a:cxn>
                <a:cxn ang="0">
                  <a:pos x="468" y="347"/>
                </a:cxn>
                <a:cxn ang="0">
                  <a:pos x="527" y="204"/>
                </a:cxn>
                <a:cxn ang="0">
                  <a:pos x="581" y="83"/>
                </a:cxn>
                <a:cxn ang="0">
                  <a:pos x="619" y="17"/>
                </a:cxn>
                <a:cxn ang="0">
                  <a:pos x="630" y="11"/>
                </a:cxn>
                <a:cxn ang="0">
                  <a:pos x="640" y="11"/>
                </a:cxn>
                <a:cxn ang="0">
                  <a:pos x="651" y="17"/>
                </a:cxn>
                <a:cxn ang="0">
                  <a:pos x="651" y="33"/>
                </a:cxn>
                <a:cxn ang="0">
                  <a:pos x="614" y="105"/>
                </a:cxn>
                <a:cxn ang="0">
                  <a:pos x="565" y="198"/>
                </a:cxn>
                <a:cxn ang="0">
                  <a:pos x="538" y="276"/>
                </a:cxn>
                <a:cxn ang="0">
                  <a:pos x="490" y="391"/>
                </a:cxn>
                <a:cxn ang="0">
                  <a:pos x="463" y="479"/>
                </a:cxn>
                <a:cxn ang="0">
                  <a:pos x="436" y="633"/>
                </a:cxn>
                <a:cxn ang="0">
                  <a:pos x="409" y="716"/>
                </a:cxn>
                <a:cxn ang="0">
                  <a:pos x="398" y="743"/>
                </a:cxn>
                <a:cxn ang="0">
                  <a:pos x="388" y="754"/>
                </a:cxn>
                <a:cxn ang="0">
                  <a:pos x="371" y="749"/>
                </a:cxn>
                <a:cxn ang="0">
                  <a:pos x="361" y="732"/>
                </a:cxn>
                <a:cxn ang="0">
                  <a:pos x="366" y="694"/>
                </a:cxn>
                <a:cxn ang="0">
                  <a:pos x="388" y="589"/>
                </a:cxn>
                <a:cxn ang="0">
                  <a:pos x="420" y="474"/>
                </a:cxn>
                <a:cxn ang="0">
                  <a:pos x="425" y="457"/>
                </a:cxn>
                <a:cxn ang="0">
                  <a:pos x="431" y="424"/>
                </a:cxn>
                <a:cxn ang="0">
                  <a:pos x="425" y="342"/>
                </a:cxn>
                <a:cxn ang="0">
                  <a:pos x="404" y="226"/>
                </a:cxn>
                <a:cxn ang="0">
                  <a:pos x="344" y="132"/>
                </a:cxn>
                <a:cxn ang="0">
                  <a:pos x="226" y="94"/>
                </a:cxn>
                <a:cxn ang="0">
                  <a:pos x="113" y="121"/>
                </a:cxn>
                <a:cxn ang="0">
                  <a:pos x="43" y="198"/>
                </a:cxn>
                <a:cxn ang="0">
                  <a:pos x="32" y="215"/>
                </a:cxn>
                <a:cxn ang="0">
                  <a:pos x="22" y="221"/>
                </a:cxn>
                <a:cxn ang="0">
                  <a:pos x="11" y="221"/>
                </a:cxn>
                <a:cxn ang="0">
                  <a:pos x="0" y="210"/>
                </a:cxn>
                <a:cxn ang="0">
                  <a:pos x="16" y="160"/>
                </a:cxn>
                <a:cxn ang="0">
                  <a:pos x="86" y="66"/>
                </a:cxn>
                <a:cxn ang="0">
                  <a:pos x="178" y="11"/>
                </a:cxn>
              </a:cxnLst>
              <a:rect l="0" t="0" r="r" b="b"/>
              <a:pathLst>
                <a:path w="651" h="754">
                  <a:moveTo>
                    <a:pt x="237" y="0"/>
                  </a:moveTo>
                  <a:lnTo>
                    <a:pt x="301" y="11"/>
                  </a:lnTo>
                  <a:lnTo>
                    <a:pt x="350" y="44"/>
                  </a:lnTo>
                  <a:lnTo>
                    <a:pt x="393" y="94"/>
                  </a:lnTo>
                  <a:lnTo>
                    <a:pt x="420" y="149"/>
                  </a:lnTo>
                  <a:lnTo>
                    <a:pt x="441" y="210"/>
                  </a:lnTo>
                  <a:lnTo>
                    <a:pt x="457" y="265"/>
                  </a:lnTo>
                  <a:lnTo>
                    <a:pt x="463" y="314"/>
                  </a:lnTo>
                  <a:lnTo>
                    <a:pt x="468" y="347"/>
                  </a:lnTo>
                  <a:lnTo>
                    <a:pt x="468" y="347"/>
                  </a:lnTo>
                  <a:lnTo>
                    <a:pt x="495" y="276"/>
                  </a:lnTo>
                  <a:lnTo>
                    <a:pt x="527" y="204"/>
                  </a:lnTo>
                  <a:lnTo>
                    <a:pt x="554" y="138"/>
                  </a:lnTo>
                  <a:lnTo>
                    <a:pt x="581" y="83"/>
                  </a:lnTo>
                  <a:lnTo>
                    <a:pt x="603" y="39"/>
                  </a:lnTo>
                  <a:lnTo>
                    <a:pt x="619" y="17"/>
                  </a:lnTo>
                  <a:lnTo>
                    <a:pt x="624" y="11"/>
                  </a:lnTo>
                  <a:lnTo>
                    <a:pt x="630" y="11"/>
                  </a:lnTo>
                  <a:lnTo>
                    <a:pt x="635" y="11"/>
                  </a:lnTo>
                  <a:lnTo>
                    <a:pt x="640" y="11"/>
                  </a:lnTo>
                  <a:lnTo>
                    <a:pt x="646" y="11"/>
                  </a:lnTo>
                  <a:lnTo>
                    <a:pt x="651" y="17"/>
                  </a:lnTo>
                  <a:lnTo>
                    <a:pt x="651" y="22"/>
                  </a:lnTo>
                  <a:lnTo>
                    <a:pt x="651" y="33"/>
                  </a:lnTo>
                  <a:lnTo>
                    <a:pt x="646" y="39"/>
                  </a:lnTo>
                  <a:lnTo>
                    <a:pt x="614" y="105"/>
                  </a:lnTo>
                  <a:lnTo>
                    <a:pt x="587" y="160"/>
                  </a:lnTo>
                  <a:lnTo>
                    <a:pt x="565" y="198"/>
                  </a:lnTo>
                  <a:lnTo>
                    <a:pt x="554" y="232"/>
                  </a:lnTo>
                  <a:lnTo>
                    <a:pt x="538" y="276"/>
                  </a:lnTo>
                  <a:lnTo>
                    <a:pt x="511" y="331"/>
                  </a:lnTo>
                  <a:lnTo>
                    <a:pt x="490" y="391"/>
                  </a:lnTo>
                  <a:lnTo>
                    <a:pt x="474" y="446"/>
                  </a:lnTo>
                  <a:lnTo>
                    <a:pt x="463" y="479"/>
                  </a:lnTo>
                  <a:lnTo>
                    <a:pt x="452" y="562"/>
                  </a:lnTo>
                  <a:lnTo>
                    <a:pt x="436" y="633"/>
                  </a:lnTo>
                  <a:lnTo>
                    <a:pt x="420" y="694"/>
                  </a:lnTo>
                  <a:lnTo>
                    <a:pt x="409" y="716"/>
                  </a:lnTo>
                  <a:lnTo>
                    <a:pt x="404" y="732"/>
                  </a:lnTo>
                  <a:lnTo>
                    <a:pt x="398" y="743"/>
                  </a:lnTo>
                  <a:lnTo>
                    <a:pt x="393" y="749"/>
                  </a:lnTo>
                  <a:lnTo>
                    <a:pt x="388" y="754"/>
                  </a:lnTo>
                  <a:lnTo>
                    <a:pt x="382" y="754"/>
                  </a:lnTo>
                  <a:lnTo>
                    <a:pt x="371" y="749"/>
                  </a:lnTo>
                  <a:lnTo>
                    <a:pt x="366" y="743"/>
                  </a:lnTo>
                  <a:lnTo>
                    <a:pt x="361" y="732"/>
                  </a:lnTo>
                  <a:lnTo>
                    <a:pt x="361" y="721"/>
                  </a:lnTo>
                  <a:lnTo>
                    <a:pt x="366" y="694"/>
                  </a:lnTo>
                  <a:lnTo>
                    <a:pt x="377" y="650"/>
                  </a:lnTo>
                  <a:lnTo>
                    <a:pt x="388" y="589"/>
                  </a:lnTo>
                  <a:lnTo>
                    <a:pt x="404" y="534"/>
                  </a:lnTo>
                  <a:lnTo>
                    <a:pt x="420" y="474"/>
                  </a:lnTo>
                  <a:lnTo>
                    <a:pt x="425" y="468"/>
                  </a:lnTo>
                  <a:lnTo>
                    <a:pt x="425" y="457"/>
                  </a:lnTo>
                  <a:lnTo>
                    <a:pt x="431" y="446"/>
                  </a:lnTo>
                  <a:lnTo>
                    <a:pt x="431" y="424"/>
                  </a:lnTo>
                  <a:lnTo>
                    <a:pt x="431" y="397"/>
                  </a:lnTo>
                  <a:lnTo>
                    <a:pt x="425" y="342"/>
                  </a:lnTo>
                  <a:lnTo>
                    <a:pt x="420" y="281"/>
                  </a:lnTo>
                  <a:lnTo>
                    <a:pt x="404" y="226"/>
                  </a:lnTo>
                  <a:lnTo>
                    <a:pt x="382" y="176"/>
                  </a:lnTo>
                  <a:lnTo>
                    <a:pt x="344" y="132"/>
                  </a:lnTo>
                  <a:lnTo>
                    <a:pt x="291" y="105"/>
                  </a:lnTo>
                  <a:lnTo>
                    <a:pt x="226" y="94"/>
                  </a:lnTo>
                  <a:lnTo>
                    <a:pt x="167" y="99"/>
                  </a:lnTo>
                  <a:lnTo>
                    <a:pt x="113" y="121"/>
                  </a:lnTo>
                  <a:lnTo>
                    <a:pt x="70" y="154"/>
                  </a:lnTo>
                  <a:lnTo>
                    <a:pt x="43" y="198"/>
                  </a:lnTo>
                  <a:lnTo>
                    <a:pt x="38" y="210"/>
                  </a:lnTo>
                  <a:lnTo>
                    <a:pt x="32" y="215"/>
                  </a:lnTo>
                  <a:lnTo>
                    <a:pt x="27" y="221"/>
                  </a:lnTo>
                  <a:lnTo>
                    <a:pt x="22" y="221"/>
                  </a:lnTo>
                  <a:lnTo>
                    <a:pt x="16" y="221"/>
                  </a:lnTo>
                  <a:lnTo>
                    <a:pt x="11" y="221"/>
                  </a:lnTo>
                  <a:lnTo>
                    <a:pt x="5" y="215"/>
                  </a:lnTo>
                  <a:lnTo>
                    <a:pt x="0" y="210"/>
                  </a:lnTo>
                  <a:lnTo>
                    <a:pt x="5" y="193"/>
                  </a:lnTo>
                  <a:lnTo>
                    <a:pt x="16" y="160"/>
                  </a:lnTo>
                  <a:lnTo>
                    <a:pt x="43" y="116"/>
                  </a:lnTo>
                  <a:lnTo>
                    <a:pt x="86" y="66"/>
                  </a:lnTo>
                  <a:lnTo>
                    <a:pt x="124" y="33"/>
                  </a:lnTo>
                  <a:lnTo>
                    <a:pt x="178" y="11"/>
                  </a:lnTo>
                  <a:lnTo>
                    <a:pt x="2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6" name="Freeform 38"/>
            <p:cNvSpPr>
              <a:spLocks/>
            </p:cNvSpPr>
            <p:nvPr/>
          </p:nvSpPr>
          <p:spPr bwMode="auto">
            <a:xfrm>
              <a:off x="5062" y="3336"/>
              <a:ext cx="323" cy="534"/>
            </a:xfrm>
            <a:custGeom>
              <a:avLst/>
              <a:gdLst/>
              <a:ahLst/>
              <a:cxnLst>
                <a:cxn ang="0">
                  <a:pos x="172" y="0"/>
                </a:cxn>
                <a:cxn ang="0">
                  <a:pos x="188" y="0"/>
                </a:cxn>
                <a:cxn ang="0">
                  <a:pos x="194" y="0"/>
                </a:cxn>
                <a:cxn ang="0">
                  <a:pos x="199" y="11"/>
                </a:cxn>
                <a:cxn ang="0">
                  <a:pos x="199" y="22"/>
                </a:cxn>
                <a:cxn ang="0">
                  <a:pos x="199" y="463"/>
                </a:cxn>
                <a:cxn ang="0">
                  <a:pos x="199" y="474"/>
                </a:cxn>
                <a:cxn ang="0">
                  <a:pos x="205" y="479"/>
                </a:cxn>
                <a:cxn ang="0">
                  <a:pos x="205" y="485"/>
                </a:cxn>
                <a:cxn ang="0">
                  <a:pos x="210" y="490"/>
                </a:cxn>
                <a:cxn ang="0">
                  <a:pos x="221" y="490"/>
                </a:cxn>
                <a:cxn ang="0">
                  <a:pos x="237" y="496"/>
                </a:cxn>
                <a:cxn ang="0">
                  <a:pos x="258" y="496"/>
                </a:cxn>
                <a:cxn ang="0">
                  <a:pos x="285" y="496"/>
                </a:cxn>
                <a:cxn ang="0">
                  <a:pos x="323" y="496"/>
                </a:cxn>
                <a:cxn ang="0">
                  <a:pos x="323" y="534"/>
                </a:cxn>
                <a:cxn ang="0">
                  <a:pos x="242" y="529"/>
                </a:cxn>
                <a:cxn ang="0">
                  <a:pos x="162" y="529"/>
                </a:cxn>
                <a:cxn ang="0">
                  <a:pos x="113" y="529"/>
                </a:cxn>
                <a:cxn ang="0">
                  <a:pos x="54" y="529"/>
                </a:cxn>
                <a:cxn ang="0">
                  <a:pos x="5" y="534"/>
                </a:cxn>
                <a:cxn ang="0">
                  <a:pos x="5" y="496"/>
                </a:cxn>
                <a:cxn ang="0">
                  <a:pos x="49" y="496"/>
                </a:cxn>
                <a:cxn ang="0">
                  <a:pos x="75" y="496"/>
                </a:cxn>
                <a:cxn ang="0">
                  <a:pos x="92" y="496"/>
                </a:cxn>
                <a:cxn ang="0">
                  <a:pos x="108" y="490"/>
                </a:cxn>
                <a:cxn ang="0">
                  <a:pos x="119" y="490"/>
                </a:cxn>
                <a:cxn ang="0">
                  <a:pos x="124" y="485"/>
                </a:cxn>
                <a:cxn ang="0">
                  <a:pos x="129" y="479"/>
                </a:cxn>
                <a:cxn ang="0">
                  <a:pos x="129" y="474"/>
                </a:cxn>
                <a:cxn ang="0">
                  <a:pos x="129" y="463"/>
                </a:cxn>
                <a:cxn ang="0">
                  <a:pos x="129" y="66"/>
                </a:cxn>
                <a:cxn ang="0">
                  <a:pos x="81" y="78"/>
                </a:cxn>
                <a:cxn ang="0">
                  <a:pos x="43" y="83"/>
                </a:cxn>
                <a:cxn ang="0">
                  <a:pos x="16" y="83"/>
                </a:cxn>
                <a:cxn ang="0">
                  <a:pos x="0" y="83"/>
                </a:cxn>
                <a:cxn ang="0">
                  <a:pos x="0" y="50"/>
                </a:cxn>
                <a:cxn ang="0">
                  <a:pos x="16" y="50"/>
                </a:cxn>
                <a:cxn ang="0">
                  <a:pos x="38" y="50"/>
                </a:cxn>
                <a:cxn ang="0">
                  <a:pos x="75" y="44"/>
                </a:cxn>
                <a:cxn ang="0">
                  <a:pos x="124" y="28"/>
                </a:cxn>
                <a:cxn ang="0">
                  <a:pos x="172" y="0"/>
                </a:cxn>
              </a:cxnLst>
              <a:rect l="0" t="0" r="r" b="b"/>
              <a:pathLst>
                <a:path w="323" h="534">
                  <a:moveTo>
                    <a:pt x="172" y="0"/>
                  </a:moveTo>
                  <a:lnTo>
                    <a:pt x="188" y="0"/>
                  </a:lnTo>
                  <a:lnTo>
                    <a:pt x="194" y="0"/>
                  </a:lnTo>
                  <a:lnTo>
                    <a:pt x="199" y="11"/>
                  </a:lnTo>
                  <a:lnTo>
                    <a:pt x="199" y="22"/>
                  </a:lnTo>
                  <a:lnTo>
                    <a:pt x="199" y="463"/>
                  </a:lnTo>
                  <a:lnTo>
                    <a:pt x="199" y="474"/>
                  </a:lnTo>
                  <a:lnTo>
                    <a:pt x="205" y="479"/>
                  </a:lnTo>
                  <a:lnTo>
                    <a:pt x="205" y="485"/>
                  </a:lnTo>
                  <a:lnTo>
                    <a:pt x="210" y="490"/>
                  </a:lnTo>
                  <a:lnTo>
                    <a:pt x="221" y="490"/>
                  </a:lnTo>
                  <a:lnTo>
                    <a:pt x="237" y="496"/>
                  </a:lnTo>
                  <a:lnTo>
                    <a:pt x="258" y="496"/>
                  </a:lnTo>
                  <a:lnTo>
                    <a:pt x="285" y="496"/>
                  </a:lnTo>
                  <a:lnTo>
                    <a:pt x="323" y="496"/>
                  </a:lnTo>
                  <a:lnTo>
                    <a:pt x="323" y="534"/>
                  </a:lnTo>
                  <a:lnTo>
                    <a:pt x="242" y="529"/>
                  </a:lnTo>
                  <a:lnTo>
                    <a:pt x="162" y="529"/>
                  </a:lnTo>
                  <a:lnTo>
                    <a:pt x="113" y="529"/>
                  </a:lnTo>
                  <a:lnTo>
                    <a:pt x="54" y="529"/>
                  </a:lnTo>
                  <a:lnTo>
                    <a:pt x="5" y="534"/>
                  </a:lnTo>
                  <a:lnTo>
                    <a:pt x="5" y="496"/>
                  </a:lnTo>
                  <a:lnTo>
                    <a:pt x="49" y="496"/>
                  </a:lnTo>
                  <a:lnTo>
                    <a:pt x="75" y="496"/>
                  </a:lnTo>
                  <a:lnTo>
                    <a:pt x="92" y="496"/>
                  </a:lnTo>
                  <a:lnTo>
                    <a:pt x="108" y="490"/>
                  </a:lnTo>
                  <a:lnTo>
                    <a:pt x="119" y="490"/>
                  </a:lnTo>
                  <a:lnTo>
                    <a:pt x="124" y="485"/>
                  </a:lnTo>
                  <a:lnTo>
                    <a:pt x="129" y="479"/>
                  </a:lnTo>
                  <a:lnTo>
                    <a:pt x="129" y="474"/>
                  </a:lnTo>
                  <a:lnTo>
                    <a:pt x="129" y="463"/>
                  </a:lnTo>
                  <a:lnTo>
                    <a:pt x="129" y="66"/>
                  </a:lnTo>
                  <a:lnTo>
                    <a:pt x="81" y="78"/>
                  </a:lnTo>
                  <a:lnTo>
                    <a:pt x="43" y="83"/>
                  </a:lnTo>
                  <a:lnTo>
                    <a:pt x="16" y="83"/>
                  </a:lnTo>
                  <a:lnTo>
                    <a:pt x="0" y="83"/>
                  </a:lnTo>
                  <a:lnTo>
                    <a:pt x="0" y="50"/>
                  </a:lnTo>
                  <a:lnTo>
                    <a:pt x="16" y="50"/>
                  </a:lnTo>
                  <a:lnTo>
                    <a:pt x="38" y="50"/>
                  </a:lnTo>
                  <a:lnTo>
                    <a:pt x="75" y="44"/>
                  </a:lnTo>
                  <a:lnTo>
                    <a:pt x="124" y="28"/>
                  </a:lnTo>
                  <a:lnTo>
                    <a:pt x="1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7" name="Freeform 39"/>
            <p:cNvSpPr>
              <a:spLocks noEditPoints="1"/>
            </p:cNvSpPr>
            <p:nvPr/>
          </p:nvSpPr>
          <p:spPr bwMode="auto">
            <a:xfrm>
              <a:off x="6171" y="2880"/>
              <a:ext cx="1060" cy="379"/>
            </a:xfrm>
            <a:custGeom>
              <a:avLst/>
              <a:gdLst/>
              <a:ahLst/>
              <a:cxnLst>
                <a:cxn ang="0">
                  <a:pos x="54" y="313"/>
                </a:cxn>
                <a:cxn ang="0">
                  <a:pos x="1006" y="313"/>
                </a:cxn>
                <a:cxn ang="0">
                  <a:pos x="1017" y="313"/>
                </a:cxn>
                <a:cxn ang="0">
                  <a:pos x="1028" y="313"/>
                </a:cxn>
                <a:cxn ang="0">
                  <a:pos x="1044" y="319"/>
                </a:cxn>
                <a:cxn ang="0">
                  <a:pos x="1049" y="324"/>
                </a:cxn>
                <a:cxn ang="0">
                  <a:pos x="1055" y="335"/>
                </a:cxn>
                <a:cxn ang="0">
                  <a:pos x="1060" y="346"/>
                </a:cxn>
                <a:cxn ang="0">
                  <a:pos x="1055" y="363"/>
                </a:cxn>
                <a:cxn ang="0">
                  <a:pos x="1049" y="368"/>
                </a:cxn>
                <a:cxn ang="0">
                  <a:pos x="1044" y="374"/>
                </a:cxn>
                <a:cxn ang="0">
                  <a:pos x="1033" y="379"/>
                </a:cxn>
                <a:cxn ang="0">
                  <a:pos x="1017" y="379"/>
                </a:cxn>
                <a:cxn ang="0">
                  <a:pos x="1006" y="379"/>
                </a:cxn>
                <a:cxn ang="0">
                  <a:pos x="54" y="379"/>
                </a:cxn>
                <a:cxn ang="0">
                  <a:pos x="43" y="379"/>
                </a:cxn>
                <a:cxn ang="0">
                  <a:pos x="32" y="379"/>
                </a:cxn>
                <a:cxn ang="0">
                  <a:pos x="21" y="374"/>
                </a:cxn>
                <a:cxn ang="0">
                  <a:pos x="11" y="368"/>
                </a:cxn>
                <a:cxn ang="0">
                  <a:pos x="5" y="363"/>
                </a:cxn>
                <a:cxn ang="0">
                  <a:pos x="0" y="346"/>
                </a:cxn>
                <a:cxn ang="0">
                  <a:pos x="5" y="335"/>
                </a:cxn>
                <a:cxn ang="0">
                  <a:pos x="11" y="324"/>
                </a:cxn>
                <a:cxn ang="0">
                  <a:pos x="21" y="319"/>
                </a:cxn>
                <a:cxn ang="0">
                  <a:pos x="32" y="313"/>
                </a:cxn>
                <a:cxn ang="0">
                  <a:pos x="43" y="313"/>
                </a:cxn>
                <a:cxn ang="0">
                  <a:pos x="54" y="313"/>
                </a:cxn>
                <a:cxn ang="0">
                  <a:pos x="54" y="0"/>
                </a:cxn>
                <a:cxn ang="0">
                  <a:pos x="1006" y="0"/>
                </a:cxn>
                <a:cxn ang="0">
                  <a:pos x="1017" y="0"/>
                </a:cxn>
                <a:cxn ang="0">
                  <a:pos x="1033" y="0"/>
                </a:cxn>
                <a:cxn ang="0">
                  <a:pos x="1044" y="5"/>
                </a:cxn>
                <a:cxn ang="0">
                  <a:pos x="1049" y="11"/>
                </a:cxn>
                <a:cxn ang="0">
                  <a:pos x="1055" y="16"/>
                </a:cxn>
                <a:cxn ang="0">
                  <a:pos x="1060" y="33"/>
                </a:cxn>
                <a:cxn ang="0">
                  <a:pos x="1055" y="44"/>
                </a:cxn>
                <a:cxn ang="0">
                  <a:pos x="1049" y="55"/>
                </a:cxn>
                <a:cxn ang="0">
                  <a:pos x="1044" y="60"/>
                </a:cxn>
                <a:cxn ang="0">
                  <a:pos x="1028" y="60"/>
                </a:cxn>
                <a:cxn ang="0">
                  <a:pos x="1017" y="66"/>
                </a:cxn>
                <a:cxn ang="0">
                  <a:pos x="1006" y="66"/>
                </a:cxn>
                <a:cxn ang="0">
                  <a:pos x="54" y="66"/>
                </a:cxn>
                <a:cxn ang="0">
                  <a:pos x="43" y="66"/>
                </a:cxn>
                <a:cxn ang="0">
                  <a:pos x="32" y="60"/>
                </a:cxn>
                <a:cxn ang="0">
                  <a:pos x="21" y="60"/>
                </a:cxn>
                <a:cxn ang="0">
                  <a:pos x="11" y="55"/>
                </a:cxn>
                <a:cxn ang="0">
                  <a:pos x="5" y="44"/>
                </a:cxn>
                <a:cxn ang="0">
                  <a:pos x="0" y="33"/>
                </a:cxn>
                <a:cxn ang="0">
                  <a:pos x="5" y="16"/>
                </a:cxn>
                <a:cxn ang="0">
                  <a:pos x="11" y="11"/>
                </a:cxn>
                <a:cxn ang="0">
                  <a:pos x="21" y="5"/>
                </a:cxn>
                <a:cxn ang="0">
                  <a:pos x="32" y="0"/>
                </a:cxn>
                <a:cxn ang="0">
                  <a:pos x="43" y="0"/>
                </a:cxn>
                <a:cxn ang="0">
                  <a:pos x="54" y="0"/>
                </a:cxn>
              </a:cxnLst>
              <a:rect l="0" t="0" r="r" b="b"/>
              <a:pathLst>
                <a:path w="1060" h="379">
                  <a:moveTo>
                    <a:pt x="54" y="313"/>
                  </a:moveTo>
                  <a:lnTo>
                    <a:pt x="1006" y="313"/>
                  </a:lnTo>
                  <a:lnTo>
                    <a:pt x="1017" y="313"/>
                  </a:lnTo>
                  <a:lnTo>
                    <a:pt x="1028" y="313"/>
                  </a:lnTo>
                  <a:lnTo>
                    <a:pt x="1044" y="319"/>
                  </a:lnTo>
                  <a:lnTo>
                    <a:pt x="1049" y="324"/>
                  </a:lnTo>
                  <a:lnTo>
                    <a:pt x="1055" y="335"/>
                  </a:lnTo>
                  <a:lnTo>
                    <a:pt x="1060" y="346"/>
                  </a:lnTo>
                  <a:lnTo>
                    <a:pt x="1055" y="363"/>
                  </a:lnTo>
                  <a:lnTo>
                    <a:pt x="1049" y="368"/>
                  </a:lnTo>
                  <a:lnTo>
                    <a:pt x="1044" y="374"/>
                  </a:lnTo>
                  <a:lnTo>
                    <a:pt x="1033" y="379"/>
                  </a:lnTo>
                  <a:lnTo>
                    <a:pt x="1017" y="379"/>
                  </a:lnTo>
                  <a:lnTo>
                    <a:pt x="1006" y="379"/>
                  </a:lnTo>
                  <a:lnTo>
                    <a:pt x="54" y="379"/>
                  </a:lnTo>
                  <a:lnTo>
                    <a:pt x="43" y="379"/>
                  </a:lnTo>
                  <a:lnTo>
                    <a:pt x="32" y="379"/>
                  </a:lnTo>
                  <a:lnTo>
                    <a:pt x="21" y="374"/>
                  </a:lnTo>
                  <a:lnTo>
                    <a:pt x="11" y="368"/>
                  </a:lnTo>
                  <a:lnTo>
                    <a:pt x="5" y="363"/>
                  </a:lnTo>
                  <a:lnTo>
                    <a:pt x="0" y="346"/>
                  </a:lnTo>
                  <a:lnTo>
                    <a:pt x="5" y="335"/>
                  </a:lnTo>
                  <a:lnTo>
                    <a:pt x="11" y="324"/>
                  </a:lnTo>
                  <a:lnTo>
                    <a:pt x="21" y="319"/>
                  </a:lnTo>
                  <a:lnTo>
                    <a:pt x="32" y="313"/>
                  </a:lnTo>
                  <a:lnTo>
                    <a:pt x="43" y="313"/>
                  </a:lnTo>
                  <a:lnTo>
                    <a:pt x="54" y="313"/>
                  </a:lnTo>
                  <a:close/>
                  <a:moveTo>
                    <a:pt x="54" y="0"/>
                  </a:moveTo>
                  <a:lnTo>
                    <a:pt x="1006" y="0"/>
                  </a:lnTo>
                  <a:lnTo>
                    <a:pt x="1017" y="0"/>
                  </a:lnTo>
                  <a:lnTo>
                    <a:pt x="1033" y="0"/>
                  </a:lnTo>
                  <a:lnTo>
                    <a:pt x="1044" y="5"/>
                  </a:lnTo>
                  <a:lnTo>
                    <a:pt x="1049" y="11"/>
                  </a:lnTo>
                  <a:lnTo>
                    <a:pt x="1055" y="16"/>
                  </a:lnTo>
                  <a:lnTo>
                    <a:pt x="1060" y="33"/>
                  </a:lnTo>
                  <a:lnTo>
                    <a:pt x="1055" y="44"/>
                  </a:lnTo>
                  <a:lnTo>
                    <a:pt x="1049" y="55"/>
                  </a:lnTo>
                  <a:lnTo>
                    <a:pt x="1044" y="60"/>
                  </a:lnTo>
                  <a:lnTo>
                    <a:pt x="1028" y="60"/>
                  </a:lnTo>
                  <a:lnTo>
                    <a:pt x="1017" y="66"/>
                  </a:lnTo>
                  <a:lnTo>
                    <a:pt x="1006" y="66"/>
                  </a:lnTo>
                  <a:lnTo>
                    <a:pt x="54" y="66"/>
                  </a:lnTo>
                  <a:lnTo>
                    <a:pt x="43" y="66"/>
                  </a:lnTo>
                  <a:lnTo>
                    <a:pt x="32" y="60"/>
                  </a:lnTo>
                  <a:lnTo>
                    <a:pt x="21" y="60"/>
                  </a:lnTo>
                  <a:lnTo>
                    <a:pt x="11" y="55"/>
                  </a:lnTo>
                  <a:lnTo>
                    <a:pt x="5" y="44"/>
                  </a:lnTo>
                  <a:lnTo>
                    <a:pt x="0" y="33"/>
                  </a:lnTo>
                  <a:lnTo>
                    <a:pt x="5" y="16"/>
                  </a:lnTo>
                  <a:lnTo>
                    <a:pt x="11" y="11"/>
                  </a:lnTo>
                  <a:lnTo>
                    <a:pt x="21" y="5"/>
                  </a:lnTo>
                  <a:lnTo>
                    <a:pt x="32" y="0"/>
                  </a:lnTo>
                  <a:lnTo>
                    <a:pt x="43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8" name="Freeform 40"/>
            <p:cNvSpPr>
              <a:spLocks/>
            </p:cNvSpPr>
            <p:nvPr/>
          </p:nvSpPr>
          <p:spPr bwMode="auto">
            <a:xfrm>
              <a:off x="7834" y="2368"/>
              <a:ext cx="1356" cy="1106"/>
            </a:xfrm>
            <a:custGeom>
              <a:avLst/>
              <a:gdLst/>
              <a:ahLst/>
              <a:cxnLst>
                <a:cxn ang="0">
                  <a:pos x="393" y="0"/>
                </a:cxn>
                <a:cxn ang="0">
                  <a:pos x="543" y="0"/>
                </a:cxn>
                <a:cxn ang="0">
                  <a:pos x="699" y="0"/>
                </a:cxn>
                <a:cxn ang="0">
                  <a:pos x="721" y="5"/>
                </a:cxn>
                <a:cxn ang="0">
                  <a:pos x="716" y="38"/>
                </a:cxn>
                <a:cxn ang="0">
                  <a:pos x="667" y="44"/>
                </a:cxn>
                <a:cxn ang="0">
                  <a:pos x="554" y="71"/>
                </a:cxn>
                <a:cxn ang="0">
                  <a:pos x="403" y="644"/>
                </a:cxn>
                <a:cxn ang="0">
                  <a:pos x="1044" y="143"/>
                </a:cxn>
                <a:cxn ang="0">
                  <a:pos x="1076" y="110"/>
                </a:cxn>
                <a:cxn ang="0">
                  <a:pos x="1081" y="66"/>
                </a:cxn>
                <a:cxn ang="0">
                  <a:pos x="1038" y="44"/>
                </a:cxn>
                <a:cxn ang="0">
                  <a:pos x="1017" y="27"/>
                </a:cxn>
                <a:cxn ang="0">
                  <a:pos x="1028" y="0"/>
                </a:cxn>
                <a:cxn ang="0">
                  <a:pos x="1044" y="0"/>
                </a:cxn>
                <a:cxn ang="0">
                  <a:pos x="1281" y="0"/>
                </a:cxn>
                <a:cxn ang="0">
                  <a:pos x="1351" y="5"/>
                </a:cxn>
                <a:cxn ang="0">
                  <a:pos x="1351" y="27"/>
                </a:cxn>
                <a:cxn ang="0">
                  <a:pos x="1334" y="44"/>
                </a:cxn>
                <a:cxn ang="0">
                  <a:pos x="1270" y="55"/>
                </a:cxn>
                <a:cxn ang="0">
                  <a:pos x="1135" y="126"/>
                </a:cxn>
                <a:cxn ang="0">
                  <a:pos x="775" y="396"/>
                </a:cxn>
                <a:cxn ang="0">
                  <a:pos x="748" y="418"/>
                </a:cxn>
                <a:cxn ang="0">
                  <a:pos x="742" y="434"/>
                </a:cxn>
                <a:cxn ang="0">
                  <a:pos x="748" y="451"/>
                </a:cxn>
                <a:cxn ang="0">
                  <a:pos x="1033" y="1051"/>
                </a:cxn>
                <a:cxn ang="0">
                  <a:pos x="1103" y="1057"/>
                </a:cxn>
                <a:cxn ang="0">
                  <a:pos x="1114" y="1073"/>
                </a:cxn>
                <a:cxn ang="0">
                  <a:pos x="1103" y="1101"/>
                </a:cxn>
                <a:cxn ang="0">
                  <a:pos x="1087" y="1106"/>
                </a:cxn>
                <a:cxn ang="0">
                  <a:pos x="931" y="1101"/>
                </a:cxn>
                <a:cxn ang="0">
                  <a:pos x="732" y="1106"/>
                </a:cxn>
                <a:cxn ang="0">
                  <a:pos x="716" y="1101"/>
                </a:cxn>
                <a:cxn ang="0">
                  <a:pos x="721" y="1068"/>
                </a:cxn>
                <a:cxn ang="0">
                  <a:pos x="742" y="1057"/>
                </a:cxn>
                <a:cxn ang="0">
                  <a:pos x="764" y="1057"/>
                </a:cxn>
                <a:cxn ang="0">
                  <a:pos x="802" y="1046"/>
                </a:cxn>
                <a:cxn ang="0">
                  <a:pos x="829" y="1023"/>
                </a:cxn>
                <a:cxn ang="0">
                  <a:pos x="834" y="996"/>
                </a:cxn>
                <a:cxn ang="0">
                  <a:pos x="823" y="968"/>
                </a:cxn>
                <a:cxn ang="0">
                  <a:pos x="393" y="699"/>
                </a:cxn>
                <a:cxn ang="0">
                  <a:pos x="323" y="990"/>
                </a:cxn>
                <a:cxn ang="0">
                  <a:pos x="312" y="1029"/>
                </a:cxn>
                <a:cxn ang="0">
                  <a:pos x="376" y="1057"/>
                </a:cxn>
                <a:cxn ang="0">
                  <a:pos x="446" y="1057"/>
                </a:cxn>
                <a:cxn ang="0">
                  <a:pos x="463" y="1073"/>
                </a:cxn>
                <a:cxn ang="0">
                  <a:pos x="452" y="1101"/>
                </a:cxn>
                <a:cxn ang="0">
                  <a:pos x="430" y="1106"/>
                </a:cxn>
                <a:cxn ang="0">
                  <a:pos x="183" y="1101"/>
                </a:cxn>
                <a:cxn ang="0">
                  <a:pos x="21" y="1106"/>
                </a:cxn>
                <a:cxn ang="0">
                  <a:pos x="5" y="1101"/>
                </a:cxn>
                <a:cxn ang="0">
                  <a:pos x="0" y="1073"/>
                </a:cxn>
                <a:cxn ang="0">
                  <a:pos x="21" y="1057"/>
                </a:cxn>
                <a:cxn ang="0">
                  <a:pos x="107" y="1057"/>
                </a:cxn>
                <a:cxn ang="0">
                  <a:pos x="177" y="1012"/>
                </a:cxn>
                <a:cxn ang="0">
                  <a:pos x="403" y="93"/>
                </a:cxn>
                <a:cxn ang="0">
                  <a:pos x="409" y="77"/>
                </a:cxn>
                <a:cxn ang="0">
                  <a:pos x="387" y="55"/>
                </a:cxn>
                <a:cxn ang="0">
                  <a:pos x="328" y="49"/>
                </a:cxn>
                <a:cxn ang="0">
                  <a:pos x="274" y="44"/>
                </a:cxn>
                <a:cxn ang="0">
                  <a:pos x="258" y="27"/>
                </a:cxn>
                <a:cxn ang="0">
                  <a:pos x="269" y="0"/>
                </a:cxn>
                <a:cxn ang="0">
                  <a:pos x="290" y="0"/>
                </a:cxn>
              </a:cxnLst>
              <a:rect l="0" t="0" r="r" b="b"/>
              <a:pathLst>
                <a:path w="1356" h="1106">
                  <a:moveTo>
                    <a:pt x="290" y="0"/>
                  </a:moveTo>
                  <a:lnTo>
                    <a:pt x="333" y="0"/>
                  </a:lnTo>
                  <a:lnTo>
                    <a:pt x="393" y="0"/>
                  </a:lnTo>
                  <a:lnTo>
                    <a:pt x="452" y="0"/>
                  </a:lnTo>
                  <a:lnTo>
                    <a:pt x="495" y="5"/>
                  </a:lnTo>
                  <a:lnTo>
                    <a:pt x="543" y="0"/>
                  </a:lnTo>
                  <a:lnTo>
                    <a:pt x="597" y="0"/>
                  </a:lnTo>
                  <a:lnTo>
                    <a:pt x="656" y="0"/>
                  </a:lnTo>
                  <a:lnTo>
                    <a:pt x="699" y="0"/>
                  </a:lnTo>
                  <a:lnTo>
                    <a:pt x="705" y="0"/>
                  </a:lnTo>
                  <a:lnTo>
                    <a:pt x="716" y="0"/>
                  </a:lnTo>
                  <a:lnTo>
                    <a:pt x="721" y="5"/>
                  </a:lnTo>
                  <a:lnTo>
                    <a:pt x="721" y="16"/>
                  </a:lnTo>
                  <a:lnTo>
                    <a:pt x="721" y="33"/>
                  </a:lnTo>
                  <a:lnTo>
                    <a:pt x="716" y="38"/>
                  </a:lnTo>
                  <a:lnTo>
                    <a:pt x="705" y="44"/>
                  </a:lnTo>
                  <a:lnTo>
                    <a:pt x="689" y="44"/>
                  </a:lnTo>
                  <a:lnTo>
                    <a:pt x="667" y="44"/>
                  </a:lnTo>
                  <a:lnTo>
                    <a:pt x="613" y="49"/>
                  </a:lnTo>
                  <a:lnTo>
                    <a:pt x="576" y="55"/>
                  </a:lnTo>
                  <a:lnTo>
                    <a:pt x="554" y="71"/>
                  </a:lnTo>
                  <a:lnTo>
                    <a:pt x="543" y="93"/>
                  </a:lnTo>
                  <a:lnTo>
                    <a:pt x="533" y="121"/>
                  </a:lnTo>
                  <a:lnTo>
                    <a:pt x="403" y="644"/>
                  </a:lnTo>
                  <a:lnTo>
                    <a:pt x="1028" y="154"/>
                  </a:lnTo>
                  <a:lnTo>
                    <a:pt x="1033" y="154"/>
                  </a:lnTo>
                  <a:lnTo>
                    <a:pt x="1044" y="143"/>
                  </a:lnTo>
                  <a:lnTo>
                    <a:pt x="1055" y="132"/>
                  </a:lnTo>
                  <a:lnTo>
                    <a:pt x="1065" y="121"/>
                  </a:lnTo>
                  <a:lnTo>
                    <a:pt x="1076" y="110"/>
                  </a:lnTo>
                  <a:lnTo>
                    <a:pt x="1081" y="93"/>
                  </a:lnTo>
                  <a:lnTo>
                    <a:pt x="1081" y="82"/>
                  </a:lnTo>
                  <a:lnTo>
                    <a:pt x="1081" y="66"/>
                  </a:lnTo>
                  <a:lnTo>
                    <a:pt x="1071" y="55"/>
                  </a:lnTo>
                  <a:lnTo>
                    <a:pt x="1060" y="49"/>
                  </a:lnTo>
                  <a:lnTo>
                    <a:pt x="1038" y="44"/>
                  </a:lnTo>
                  <a:lnTo>
                    <a:pt x="1028" y="44"/>
                  </a:lnTo>
                  <a:lnTo>
                    <a:pt x="1017" y="38"/>
                  </a:lnTo>
                  <a:lnTo>
                    <a:pt x="1017" y="27"/>
                  </a:lnTo>
                  <a:lnTo>
                    <a:pt x="1017" y="16"/>
                  </a:lnTo>
                  <a:lnTo>
                    <a:pt x="1022" y="5"/>
                  </a:lnTo>
                  <a:lnTo>
                    <a:pt x="1028" y="0"/>
                  </a:lnTo>
                  <a:lnTo>
                    <a:pt x="1033" y="0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135" y="0"/>
                  </a:lnTo>
                  <a:lnTo>
                    <a:pt x="1221" y="5"/>
                  </a:lnTo>
                  <a:lnTo>
                    <a:pt x="1281" y="0"/>
                  </a:lnTo>
                  <a:lnTo>
                    <a:pt x="1334" y="0"/>
                  </a:lnTo>
                  <a:lnTo>
                    <a:pt x="1345" y="0"/>
                  </a:lnTo>
                  <a:lnTo>
                    <a:pt x="1351" y="5"/>
                  </a:lnTo>
                  <a:lnTo>
                    <a:pt x="1351" y="11"/>
                  </a:lnTo>
                  <a:lnTo>
                    <a:pt x="1356" y="16"/>
                  </a:lnTo>
                  <a:lnTo>
                    <a:pt x="1351" y="27"/>
                  </a:lnTo>
                  <a:lnTo>
                    <a:pt x="1345" y="38"/>
                  </a:lnTo>
                  <a:lnTo>
                    <a:pt x="1340" y="44"/>
                  </a:lnTo>
                  <a:lnTo>
                    <a:pt x="1334" y="44"/>
                  </a:lnTo>
                  <a:lnTo>
                    <a:pt x="1324" y="44"/>
                  </a:lnTo>
                  <a:lnTo>
                    <a:pt x="1302" y="49"/>
                  </a:lnTo>
                  <a:lnTo>
                    <a:pt x="1270" y="55"/>
                  </a:lnTo>
                  <a:lnTo>
                    <a:pt x="1232" y="71"/>
                  </a:lnTo>
                  <a:lnTo>
                    <a:pt x="1189" y="88"/>
                  </a:lnTo>
                  <a:lnTo>
                    <a:pt x="1135" y="126"/>
                  </a:lnTo>
                  <a:lnTo>
                    <a:pt x="1065" y="170"/>
                  </a:lnTo>
                  <a:lnTo>
                    <a:pt x="785" y="390"/>
                  </a:lnTo>
                  <a:lnTo>
                    <a:pt x="775" y="396"/>
                  </a:lnTo>
                  <a:lnTo>
                    <a:pt x="764" y="407"/>
                  </a:lnTo>
                  <a:lnTo>
                    <a:pt x="759" y="412"/>
                  </a:lnTo>
                  <a:lnTo>
                    <a:pt x="748" y="418"/>
                  </a:lnTo>
                  <a:lnTo>
                    <a:pt x="742" y="423"/>
                  </a:lnTo>
                  <a:lnTo>
                    <a:pt x="742" y="429"/>
                  </a:lnTo>
                  <a:lnTo>
                    <a:pt x="742" y="434"/>
                  </a:lnTo>
                  <a:lnTo>
                    <a:pt x="748" y="446"/>
                  </a:lnTo>
                  <a:lnTo>
                    <a:pt x="748" y="451"/>
                  </a:lnTo>
                  <a:lnTo>
                    <a:pt x="748" y="451"/>
                  </a:lnTo>
                  <a:lnTo>
                    <a:pt x="974" y="985"/>
                  </a:lnTo>
                  <a:lnTo>
                    <a:pt x="1001" y="1029"/>
                  </a:lnTo>
                  <a:lnTo>
                    <a:pt x="1033" y="1051"/>
                  </a:lnTo>
                  <a:lnTo>
                    <a:pt x="1081" y="1057"/>
                  </a:lnTo>
                  <a:lnTo>
                    <a:pt x="1092" y="1057"/>
                  </a:lnTo>
                  <a:lnTo>
                    <a:pt x="1103" y="1057"/>
                  </a:lnTo>
                  <a:lnTo>
                    <a:pt x="1108" y="1062"/>
                  </a:lnTo>
                  <a:lnTo>
                    <a:pt x="1114" y="1068"/>
                  </a:lnTo>
                  <a:lnTo>
                    <a:pt x="1114" y="1073"/>
                  </a:lnTo>
                  <a:lnTo>
                    <a:pt x="1114" y="1090"/>
                  </a:lnTo>
                  <a:lnTo>
                    <a:pt x="1108" y="1095"/>
                  </a:lnTo>
                  <a:lnTo>
                    <a:pt x="1103" y="1101"/>
                  </a:lnTo>
                  <a:lnTo>
                    <a:pt x="1098" y="1106"/>
                  </a:lnTo>
                  <a:lnTo>
                    <a:pt x="1092" y="1106"/>
                  </a:lnTo>
                  <a:lnTo>
                    <a:pt x="1087" y="1106"/>
                  </a:lnTo>
                  <a:lnTo>
                    <a:pt x="1038" y="1106"/>
                  </a:lnTo>
                  <a:lnTo>
                    <a:pt x="979" y="1106"/>
                  </a:lnTo>
                  <a:lnTo>
                    <a:pt x="931" y="1101"/>
                  </a:lnTo>
                  <a:lnTo>
                    <a:pt x="834" y="1106"/>
                  </a:lnTo>
                  <a:lnTo>
                    <a:pt x="737" y="1106"/>
                  </a:lnTo>
                  <a:lnTo>
                    <a:pt x="732" y="1106"/>
                  </a:lnTo>
                  <a:lnTo>
                    <a:pt x="726" y="1106"/>
                  </a:lnTo>
                  <a:lnTo>
                    <a:pt x="721" y="1106"/>
                  </a:lnTo>
                  <a:lnTo>
                    <a:pt x="716" y="1101"/>
                  </a:lnTo>
                  <a:lnTo>
                    <a:pt x="716" y="1090"/>
                  </a:lnTo>
                  <a:lnTo>
                    <a:pt x="716" y="1073"/>
                  </a:lnTo>
                  <a:lnTo>
                    <a:pt x="721" y="1068"/>
                  </a:lnTo>
                  <a:lnTo>
                    <a:pt x="726" y="1062"/>
                  </a:lnTo>
                  <a:lnTo>
                    <a:pt x="732" y="1057"/>
                  </a:lnTo>
                  <a:lnTo>
                    <a:pt x="742" y="1057"/>
                  </a:lnTo>
                  <a:lnTo>
                    <a:pt x="753" y="1057"/>
                  </a:lnTo>
                  <a:lnTo>
                    <a:pt x="759" y="1057"/>
                  </a:lnTo>
                  <a:lnTo>
                    <a:pt x="764" y="1057"/>
                  </a:lnTo>
                  <a:lnTo>
                    <a:pt x="780" y="1057"/>
                  </a:lnTo>
                  <a:lnTo>
                    <a:pt x="791" y="1051"/>
                  </a:lnTo>
                  <a:lnTo>
                    <a:pt x="802" y="1046"/>
                  </a:lnTo>
                  <a:lnTo>
                    <a:pt x="812" y="1040"/>
                  </a:lnTo>
                  <a:lnTo>
                    <a:pt x="823" y="1034"/>
                  </a:lnTo>
                  <a:lnTo>
                    <a:pt x="829" y="1023"/>
                  </a:lnTo>
                  <a:lnTo>
                    <a:pt x="834" y="1007"/>
                  </a:lnTo>
                  <a:lnTo>
                    <a:pt x="834" y="1001"/>
                  </a:lnTo>
                  <a:lnTo>
                    <a:pt x="834" y="996"/>
                  </a:lnTo>
                  <a:lnTo>
                    <a:pt x="829" y="990"/>
                  </a:lnTo>
                  <a:lnTo>
                    <a:pt x="829" y="979"/>
                  </a:lnTo>
                  <a:lnTo>
                    <a:pt x="823" y="968"/>
                  </a:lnTo>
                  <a:lnTo>
                    <a:pt x="812" y="946"/>
                  </a:lnTo>
                  <a:lnTo>
                    <a:pt x="629" y="512"/>
                  </a:lnTo>
                  <a:lnTo>
                    <a:pt x="393" y="699"/>
                  </a:lnTo>
                  <a:lnTo>
                    <a:pt x="328" y="957"/>
                  </a:lnTo>
                  <a:lnTo>
                    <a:pt x="323" y="974"/>
                  </a:lnTo>
                  <a:lnTo>
                    <a:pt x="323" y="990"/>
                  </a:lnTo>
                  <a:lnTo>
                    <a:pt x="317" y="1001"/>
                  </a:lnTo>
                  <a:lnTo>
                    <a:pt x="317" y="1018"/>
                  </a:lnTo>
                  <a:lnTo>
                    <a:pt x="312" y="1029"/>
                  </a:lnTo>
                  <a:lnTo>
                    <a:pt x="323" y="1046"/>
                  </a:lnTo>
                  <a:lnTo>
                    <a:pt x="344" y="1051"/>
                  </a:lnTo>
                  <a:lnTo>
                    <a:pt x="376" y="1057"/>
                  </a:lnTo>
                  <a:lnTo>
                    <a:pt x="420" y="1057"/>
                  </a:lnTo>
                  <a:lnTo>
                    <a:pt x="436" y="1057"/>
                  </a:lnTo>
                  <a:lnTo>
                    <a:pt x="446" y="1057"/>
                  </a:lnTo>
                  <a:lnTo>
                    <a:pt x="457" y="1062"/>
                  </a:lnTo>
                  <a:lnTo>
                    <a:pt x="457" y="1068"/>
                  </a:lnTo>
                  <a:lnTo>
                    <a:pt x="463" y="1073"/>
                  </a:lnTo>
                  <a:lnTo>
                    <a:pt x="457" y="1090"/>
                  </a:lnTo>
                  <a:lnTo>
                    <a:pt x="457" y="1095"/>
                  </a:lnTo>
                  <a:lnTo>
                    <a:pt x="452" y="1101"/>
                  </a:lnTo>
                  <a:lnTo>
                    <a:pt x="441" y="1106"/>
                  </a:lnTo>
                  <a:lnTo>
                    <a:pt x="436" y="1106"/>
                  </a:lnTo>
                  <a:lnTo>
                    <a:pt x="430" y="1106"/>
                  </a:lnTo>
                  <a:lnTo>
                    <a:pt x="328" y="1106"/>
                  </a:lnTo>
                  <a:lnTo>
                    <a:pt x="226" y="1101"/>
                  </a:lnTo>
                  <a:lnTo>
                    <a:pt x="183" y="1101"/>
                  </a:lnTo>
                  <a:lnTo>
                    <a:pt x="124" y="1106"/>
                  </a:lnTo>
                  <a:lnTo>
                    <a:pt x="70" y="1106"/>
                  </a:lnTo>
                  <a:lnTo>
                    <a:pt x="21" y="1106"/>
                  </a:lnTo>
                  <a:lnTo>
                    <a:pt x="21" y="1106"/>
                  </a:lnTo>
                  <a:lnTo>
                    <a:pt x="11" y="1106"/>
                  </a:lnTo>
                  <a:lnTo>
                    <a:pt x="5" y="1101"/>
                  </a:lnTo>
                  <a:lnTo>
                    <a:pt x="0" y="1095"/>
                  </a:lnTo>
                  <a:lnTo>
                    <a:pt x="0" y="1090"/>
                  </a:lnTo>
                  <a:lnTo>
                    <a:pt x="0" y="1073"/>
                  </a:lnTo>
                  <a:lnTo>
                    <a:pt x="5" y="1068"/>
                  </a:lnTo>
                  <a:lnTo>
                    <a:pt x="11" y="1062"/>
                  </a:lnTo>
                  <a:lnTo>
                    <a:pt x="21" y="1057"/>
                  </a:lnTo>
                  <a:lnTo>
                    <a:pt x="32" y="1057"/>
                  </a:lnTo>
                  <a:lnTo>
                    <a:pt x="43" y="1057"/>
                  </a:lnTo>
                  <a:lnTo>
                    <a:pt x="107" y="1057"/>
                  </a:lnTo>
                  <a:lnTo>
                    <a:pt x="145" y="1046"/>
                  </a:lnTo>
                  <a:lnTo>
                    <a:pt x="167" y="1034"/>
                  </a:lnTo>
                  <a:lnTo>
                    <a:pt x="177" y="1012"/>
                  </a:lnTo>
                  <a:lnTo>
                    <a:pt x="188" y="979"/>
                  </a:lnTo>
                  <a:lnTo>
                    <a:pt x="403" y="110"/>
                  </a:lnTo>
                  <a:lnTo>
                    <a:pt x="403" y="93"/>
                  </a:lnTo>
                  <a:lnTo>
                    <a:pt x="409" y="88"/>
                  </a:lnTo>
                  <a:lnTo>
                    <a:pt x="409" y="82"/>
                  </a:lnTo>
                  <a:lnTo>
                    <a:pt x="409" y="77"/>
                  </a:lnTo>
                  <a:lnTo>
                    <a:pt x="409" y="66"/>
                  </a:lnTo>
                  <a:lnTo>
                    <a:pt x="398" y="60"/>
                  </a:lnTo>
                  <a:lnTo>
                    <a:pt x="387" y="55"/>
                  </a:lnTo>
                  <a:lnTo>
                    <a:pt x="371" y="49"/>
                  </a:lnTo>
                  <a:lnTo>
                    <a:pt x="350" y="49"/>
                  </a:lnTo>
                  <a:lnTo>
                    <a:pt x="328" y="49"/>
                  </a:lnTo>
                  <a:lnTo>
                    <a:pt x="301" y="44"/>
                  </a:lnTo>
                  <a:lnTo>
                    <a:pt x="285" y="44"/>
                  </a:lnTo>
                  <a:lnTo>
                    <a:pt x="274" y="44"/>
                  </a:lnTo>
                  <a:lnTo>
                    <a:pt x="263" y="44"/>
                  </a:lnTo>
                  <a:lnTo>
                    <a:pt x="258" y="38"/>
                  </a:lnTo>
                  <a:lnTo>
                    <a:pt x="258" y="27"/>
                  </a:lnTo>
                  <a:lnTo>
                    <a:pt x="258" y="16"/>
                  </a:lnTo>
                  <a:lnTo>
                    <a:pt x="263" y="5"/>
                  </a:lnTo>
                  <a:lnTo>
                    <a:pt x="269" y="0"/>
                  </a:lnTo>
                  <a:lnTo>
                    <a:pt x="280" y="0"/>
                  </a:lnTo>
                  <a:lnTo>
                    <a:pt x="285" y="0"/>
                  </a:lnTo>
                  <a:lnTo>
                    <a:pt x="2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9" name="Freeform 41"/>
            <p:cNvSpPr>
              <a:spLocks/>
            </p:cNvSpPr>
            <p:nvPr/>
          </p:nvSpPr>
          <p:spPr bwMode="auto">
            <a:xfrm>
              <a:off x="9174" y="3204"/>
              <a:ext cx="651" cy="754"/>
            </a:xfrm>
            <a:custGeom>
              <a:avLst/>
              <a:gdLst/>
              <a:ahLst/>
              <a:cxnLst>
                <a:cxn ang="0">
                  <a:pos x="301" y="11"/>
                </a:cxn>
                <a:cxn ang="0">
                  <a:pos x="387" y="94"/>
                </a:cxn>
                <a:cxn ang="0">
                  <a:pos x="441" y="210"/>
                </a:cxn>
                <a:cxn ang="0">
                  <a:pos x="463" y="314"/>
                </a:cxn>
                <a:cxn ang="0">
                  <a:pos x="463" y="347"/>
                </a:cxn>
                <a:cxn ang="0">
                  <a:pos x="522" y="204"/>
                </a:cxn>
                <a:cxn ang="0">
                  <a:pos x="581" y="83"/>
                </a:cxn>
                <a:cxn ang="0">
                  <a:pos x="613" y="17"/>
                </a:cxn>
                <a:cxn ang="0">
                  <a:pos x="629" y="11"/>
                </a:cxn>
                <a:cxn ang="0">
                  <a:pos x="635" y="11"/>
                </a:cxn>
                <a:cxn ang="0">
                  <a:pos x="646" y="17"/>
                </a:cxn>
                <a:cxn ang="0">
                  <a:pos x="646" y="33"/>
                </a:cxn>
                <a:cxn ang="0">
                  <a:pos x="608" y="105"/>
                </a:cxn>
                <a:cxn ang="0">
                  <a:pos x="565" y="198"/>
                </a:cxn>
                <a:cxn ang="0">
                  <a:pos x="533" y="276"/>
                </a:cxn>
                <a:cxn ang="0">
                  <a:pos x="490" y="391"/>
                </a:cxn>
                <a:cxn ang="0">
                  <a:pos x="463" y="479"/>
                </a:cxn>
                <a:cxn ang="0">
                  <a:pos x="430" y="633"/>
                </a:cxn>
                <a:cxn ang="0">
                  <a:pos x="409" y="716"/>
                </a:cxn>
                <a:cxn ang="0">
                  <a:pos x="393" y="743"/>
                </a:cxn>
                <a:cxn ang="0">
                  <a:pos x="382" y="754"/>
                </a:cxn>
                <a:cxn ang="0">
                  <a:pos x="371" y="749"/>
                </a:cxn>
                <a:cxn ang="0">
                  <a:pos x="360" y="732"/>
                </a:cxn>
                <a:cxn ang="0">
                  <a:pos x="366" y="694"/>
                </a:cxn>
                <a:cxn ang="0">
                  <a:pos x="387" y="589"/>
                </a:cxn>
                <a:cxn ang="0">
                  <a:pos x="420" y="474"/>
                </a:cxn>
                <a:cxn ang="0">
                  <a:pos x="425" y="457"/>
                </a:cxn>
                <a:cxn ang="0">
                  <a:pos x="425" y="424"/>
                </a:cxn>
                <a:cxn ang="0">
                  <a:pos x="425" y="342"/>
                </a:cxn>
                <a:cxn ang="0">
                  <a:pos x="403" y="226"/>
                </a:cxn>
                <a:cxn ang="0">
                  <a:pos x="344" y="132"/>
                </a:cxn>
                <a:cxn ang="0">
                  <a:pos x="220" y="94"/>
                </a:cxn>
                <a:cxn ang="0">
                  <a:pos x="113" y="121"/>
                </a:cxn>
                <a:cxn ang="0">
                  <a:pos x="37" y="198"/>
                </a:cxn>
                <a:cxn ang="0">
                  <a:pos x="32" y="215"/>
                </a:cxn>
                <a:cxn ang="0">
                  <a:pos x="21" y="221"/>
                </a:cxn>
                <a:cxn ang="0">
                  <a:pos x="11" y="221"/>
                </a:cxn>
                <a:cxn ang="0">
                  <a:pos x="0" y="210"/>
                </a:cxn>
                <a:cxn ang="0">
                  <a:pos x="16" y="160"/>
                </a:cxn>
                <a:cxn ang="0">
                  <a:pos x="81" y="66"/>
                </a:cxn>
                <a:cxn ang="0">
                  <a:pos x="177" y="11"/>
                </a:cxn>
              </a:cxnLst>
              <a:rect l="0" t="0" r="r" b="b"/>
              <a:pathLst>
                <a:path w="651" h="754">
                  <a:moveTo>
                    <a:pt x="237" y="0"/>
                  </a:moveTo>
                  <a:lnTo>
                    <a:pt x="301" y="11"/>
                  </a:lnTo>
                  <a:lnTo>
                    <a:pt x="350" y="44"/>
                  </a:lnTo>
                  <a:lnTo>
                    <a:pt x="387" y="94"/>
                  </a:lnTo>
                  <a:lnTo>
                    <a:pt x="420" y="149"/>
                  </a:lnTo>
                  <a:lnTo>
                    <a:pt x="441" y="210"/>
                  </a:lnTo>
                  <a:lnTo>
                    <a:pt x="452" y="265"/>
                  </a:lnTo>
                  <a:lnTo>
                    <a:pt x="463" y="314"/>
                  </a:lnTo>
                  <a:lnTo>
                    <a:pt x="463" y="347"/>
                  </a:lnTo>
                  <a:lnTo>
                    <a:pt x="463" y="347"/>
                  </a:lnTo>
                  <a:lnTo>
                    <a:pt x="495" y="276"/>
                  </a:lnTo>
                  <a:lnTo>
                    <a:pt x="522" y="204"/>
                  </a:lnTo>
                  <a:lnTo>
                    <a:pt x="554" y="138"/>
                  </a:lnTo>
                  <a:lnTo>
                    <a:pt x="581" y="83"/>
                  </a:lnTo>
                  <a:lnTo>
                    <a:pt x="603" y="39"/>
                  </a:lnTo>
                  <a:lnTo>
                    <a:pt x="613" y="17"/>
                  </a:lnTo>
                  <a:lnTo>
                    <a:pt x="619" y="11"/>
                  </a:lnTo>
                  <a:lnTo>
                    <a:pt x="629" y="11"/>
                  </a:lnTo>
                  <a:lnTo>
                    <a:pt x="635" y="11"/>
                  </a:lnTo>
                  <a:lnTo>
                    <a:pt x="635" y="11"/>
                  </a:lnTo>
                  <a:lnTo>
                    <a:pt x="640" y="11"/>
                  </a:lnTo>
                  <a:lnTo>
                    <a:pt x="646" y="17"/>
                  </a:lnTo>
                  <a:lnTo>
                    <a:pt x="651" y="22"/>
                  </a:lnTo>
                  <a:lnTo>
                    <a:pt x="646" y="33"/>
                  </a:lnTo>
                  <a:lnTo>
                    <a:pt x="646" y="39"/>
                  </a:lnTo>
                  <a:lnTo>
                    <a:pt x="608" y="105"/>
                  </a:lnTo>
                  <a:lnTo>
                    <a:pt x="586" y="160"/>
                  </a:lnTo>
                  <a:lnTo>
                    <a:pt x="565" y="198"/>
                  </a:lnTo>
                  <a:lnTo>
                    <a:pt x="554" y="232"/>
                  </a:lnTo>
                  <a:lnTo>
                    <a:pt x="533" y="276"/>
                  </a:lnTo>
                  <a:lnTo>
                    <a:pt x="511" y="331"/>
                  </a:lnTo>
                  <a:lnTo>
                    <a:pt x="490" y="391"/>
                  </a:lnTo>
                  <a:lnTo>
                    <a:pt x="468" y="446"/>
                  </a:lnTo>
                  <a:lnTo>
                    <a:pt x="463" y="479"/>
                  </a:lnTo>
                  <a:lnTo>
                    <a:pt x="447" y="562"/>
                  </a:lnTo>
                  <a:lnTo>
                    <a:pt x="430" y="633"/>
                  </a:lnTo>
                  <a:lnTo>
                    <a:pt x="420" y="694"/>
                  </a:lnTo>
                  <a:lnTo>
                    <a:pt x="409" y="716"/>
                  </a:lnTo>
                  <a:lnTo>
                    <a:pt x="403" y="732"/>
                  </a:lnTo>
                  <a:lnTo>
                    <a:pt x="393" y="743"/>
                  </a:lnTo>
                  <a:lnTo>
                    <a:pt x="387" y="749"/>
                  </a:lnTo>
                  <a:lnTo>
                    <a:pt x="382" y="754"/>
                  </a:lnTo>
                  <a:lnTo>
                    <a:pt x="382" y="754"/>
                  </a:lnTo>
                  <a:lnTo>
                    <a:pt x="371" y="749"/>
                  </a:lnTo>
                  <a:lnTo>
                    <a:pt x="366" y="743"/>
                  </a:lnTo>
                  <a:lnTo>
                    <a:pt x="360" y="732"/>
                  </a:lnTo>
                  <a:lnTo>
                    <a:pt x="360" y="721"/>
                  </a:lnTo>
                  <a:lnTo>
                    <a:pt x="366" y="694"/>
                  </a:lnTo>
                  <a:lnTo>
                    <a:pt x="371" y="650"/>
                  </a:lnTo>
                  <a:lnTo>
                    <a:pt x="387" y="589"/>
                  </a:lnTo>
                  <a:lnTo>
                    <a:pt x="403" y="534"/>
                  </a:lnTo>
                  <a:lnTo>
                    <a:pt x="420" y="474"/>
                  </a:lnTo>
                  <a:lnTo>
                    <a:pt x="425" y="468"/>
                  </a:lnTo>
                  <a:lnTo>
                    <a:pt x="425" y="457"/>
                  </a:lnTo>
                  <a:lnTo>
                    <a:pt x="425" y="446"/>
                  </a:lnTo>
                  <a:lnTo>
                    <a:pt x="425" y="424"/>
                  </a:lnTo>
                  <a:lnTo>
                    <a:pt x="425" y="397"/>
                  </a:lnTo>
                  <a:lnTo>
                    <a:pt x="425" y="342"/>
                  </a:lnTo>
                  <a:lnTo>
                    <a:pt x="420" y="281"/>
                  </a:lnTo>
                  <a:lnTo>
                    <a:pt x="403" y="226"/>
                  </a:lnTo>
                  <a:lnTo>
                    <a:pt x="382" y="176"/>
                  </a:lnTo>
                  <a:lnTo>
                    <a:pt x="344" y="132"/>
                  </a:lnTo>
                  <a:lnTo>
                    <a:pt x="290" y="105"/>
                  </a:lnTo>
                  <a:lnTo>
                    <a:pt x="220" y="94"/>
                  </a:lnTo>
                  <a:lnTo>
                    <a:pt x="167" y="99"/>
                  </a:lnTo>
                  <a:lnTo>
                    <a:pt x="113" y="121"/>
                  </a:lnTo>
                  <a:lnTo>
                    <a:pt x="70" y="154"/>
                  </a:lnTo>
                  <a:lnTo>
                    <a:pt x="37" y="198"/>
                  </a:lnTo>
                  <a:lnTo>
                    <a:pt x="37" y="210"/>
                  </a:lnTo>
                  <a:lnTo>
                    <a:pt x="32" y="215"/>
                  </a:lnTo>
                  <a:lnTo>
                    <a:pt x="27" y="221"/>
                  </a:lnTo>
                  <a:lnTo>
                    <a:pt x="21" y="221"/>
                  </a:lnTo>
                  <a:lnTo>
                    <a:pt x="16" y="221"/>
                  </a:lnTo>
                  <a:lnTo>
                    <a:pt x="11" y="221"/>
                  </a:lnTo>
                  <a:lnTo>
                    <a:pt x="0" y="215"/>
                  </a:lnTo>
                  <a:lnTo>
                    <a:pt x="0" y="210"/>
                  </a:lnTo>
                  <a:lnTo>
                    <a:pt x="5" y="193"/>
                  </a:lnTo>
                  <a:lnTo>
                    <a:pt x="16" y="160"/>
                  </a:lnTo>
                  <a:lnTo>
                    <a:pt x="43" y="116"/>
                  </a:lnTo>
                  <a:lnTo>
                    <a:pt x="81" y="66"/>
                  </a:lnTo>
                  <a:lnTo>
                    <a:pt x="124" y="33"/>
                  </a:lnTo>
                  <a:lnTo>
                    <a:pt x="177" y="11"/>
                  </a:lnTo>
                  <a:lnTo>
                    <a:pt x="2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0" name="Freeform 42"/>
            <p:cNvSpPr>
              <a:spLocks/>
            </p:cNvSpPr>
            <p:nvPr/>
          </p:nvSpPr>
          <p:spPr bwMode="auto">
            <a:xfrm>
              <a:off x="9922" y="3336"/>
              <a:ext cx="323" cy="534"/>
            </a:xfrm>
            <a:custGeom>
              <a:avLst/>
              <a:gdLst/>
              <a:ahLst/>
              <a:cxnLst>
                <a:cxn ang="0">
                  <a:pos x="167" y="0"/>
                </a:cxn>
                <a:cxn ang="0">
                  <a:pos x="183" y="0"/>
                </a:cxn>
                <a:cxn ang="0">
                  <a:pos x="194" y="0"/>
                </a:cxn>
                <a:cxn ang="0">
                  <a:pos x="199" y="11"/>
                </a:cxn>
                <a:cxn ang="0">
                  <a:pos x="199" y="22"/>
                </a:cxn>
                <a:cxn ang="0">
                  <a:pos x="199" y="463"/>
                </a:cxn>
                <a:cxn ang="0">
                  <a:pos x="199" y="474"/>
                </a:cxn>
                <a:cxn ang="0">
                  <a:pos x="199" y="479"/>
                </a:cxn>
                <a:cxn ang="0">
                  <a:pos x="204" y="485"/>
                </a:cxn>
                <a:cxn ang="0">
                  <a:pos x="210" y="490"/>
                </a:cxn>
                <a:cxn ang="0">
                  <a:pos x="221" y="490"/>
                </a:cxn>
                <a:cxn ang="0">
                  <a:pos x="231" y="496"/>
                </a:cxn>
                <a:cxn ang="0">
                  <a:pos x="253" y="496"/>
                </a:cxn>
                <a:cxn ang="0">
                  <a:pos x="280" y="496"/>
                </a:cxn>
                <a:cxn ang="0">
                  <a:pos x="323" y="496"/>
                </a:cxn>
                <a:cxn ang="0">
                  <a:pos x="323" y="534"/>
                </a:cxn>
                <a:cxn ang="0">
                  <a:pos x="242" y="529"/>
                </a:cxn>
                <a:cxn ang="0">
                  <a:pos x="161" y="529"/>
                </a:cxn>
                <a:cxn ang="0">
                  <a:pos x="108" y="529"/>
                </a:cxn>
                <a:cxn ang="0">
                  <a:pos x="54" y="529"/>
                </a:cxn>
                <a:cxn ang="0">
                  <a:pos x="5" y="534"/>
                </a:cxn>
                <a:cxn ang="0">
                  <a:pos x="5" y="496"/>
                </a:cxn>
                <a:cxn ang="0">
                  <a:pos x="43" y="496"/>
                </a:cxn>
                <a:cxn ang="0">
                  <a:pos x="70" y="496"/>
                </a:cxn>
                <a:cxn ang="0">
                  <a:pos x="91" y="496"/>
                </a:cxn>
                <a:cxn ang="0">
                  <a:pos x="108" y="490"/>
                </a:cxn>
                <a:cxn ang="0">
                  <a:pos x="118" y="490"/>
                </a:cxn>
                <a:cxn ang="0">
                  <a:pos x="124" y="485"/>
                </a:cxn>
                <a:cxn ang="0">
                  <a:pos x="124" y="479"/>
                </a:cxn>
                <a:cxn ang="0">
                  <a:pos x="124" y="474"/>
                </a:cxn>
                <a:cxn ang="0">
                  <a:pos x="124" y="463"/>
                </a:cxn>
                <a:cxn ang="0">
                  <a:pos x="124" y="66"/>
                </a:cxn>
                <a:cxn ang="0">
                  <a:pos x="81" y="78"/>
                </a:cxn>
                <a:cxn ang="0">
                  <a:pos x="38" y="83"/>
                </a:cxn>
                <a:cxn ang="0">
                  <a:pos x="11" y="83"/>
                </a:cxn>
                <a:cxn ang="0">
                  <a:pos x="0" y="83"/>
                </a:cxn>
                <a:cxn ang="0">
                  <a:pos x="0" y="50"/>
                </a:cxn>
                <a:cxn ang="0">
                  <a:pos x="11" y="50"/>
                </a:cxn>
                <a:cxn ang="0">
                  <a:pos x="32" y="50"/>
                </a:cxn>
                <a:cxn ang="0">
                  <a:pos x="75" y="44"/>
                </a:cxn>
                <a:cxn ang="0">
                  <a:pos x="124" y="28"/>
                </a:cxn>
                <a:cxn ang="0">
                  <a:pos x="167" y="0"/>
                </a:cxn>
              </a:cxnLst>
              <a:rect l="0" t="0" r="r" b="b"/>
              <a:pathLst>
                <a:path w="323" h="534">
                  <a:moveTo>
                    <a:pt x="167" y="0"/>
                  </a:moveTo>
                  <a:lnTo>
                    <a:pt x="183" y="0"/>
                  </a:lnTo>
                  <a:lnTo>
                    <a:pt x="194" y="0"/>
                  </a:lnTo>
                  <a:lnTo>
                    <a:pt x="199" y="11"/>
                  </a:lnTo>
                  <a:lnTo>
                    <a:pt x="199" y="22"/>
                  </a:lnTo>
                  <a:lnTo>
                    <a:pt x="199" y="463"/>
                  </a:lnTo>
                  <a:lnTo>
                    <a:pt x="199" y="474"/>
                  </a:lnTo>
                  <a:lnTo>
                    <a:pt x="199" y="479"/>
                  </a:lnTo>
                  <a:lnTo>
                    <a:pt x="204" y="485"/>
                  </a:lnTo>
                  <a:lnTo>
                    <a:pt x="210" y="490"/>
                  </a:lnTo>
                  <a:lnTo>
                    <a:pt x="221" y="490"/>
                  </a:lnTo>
                  <a:lnTo>
                    <a:pt x="231" y="496"/>
                  </a:lnTo>
                  <a:lnTo>
                    <a:pt x="253" y="496"/>
                  </a:lnTo>
                  <a:lnTo>
                    <a:pt x="280" y="496"/>
                  </a:lnTo>
                  <a:lnTo>
                    <a:pt x="323" y="496"/>
                  </a:lnTo>
                  <a:lnTo>
                    <a:pt x="323" y="534"/>
                  </a:lnTo>
                  <a:lnTo>
                    <a:pt x="242" y="529"/>
                  </a:lnTo>
                  <a:lnTo>
                    <a:pt x="161" y="529"/>
                  </a:lnTo>
                  <a:lnTo>
                    <a:pt x="108" y="529"/>
                  </a:lnTo>
                  <a:lnTo>
                    <a:pt x="54" y="529"/>
                  </a:lnTo>
                  <a:lnTo>
                    <a:pt x="5" y="534"/>
                  </a:lnTo>
                  <a:lnTo>
                    <a:pt x="5" y="496"/>
                  </a:lnTo>
                  <a:lnTo>
                    <a:pt x="43" y="496"/>
                  </a:lnTo>
                  <a:lnTo>
                    <a:pt x="70" y="496"/>
                  </a:lnTo>
                  <a:lnTo>
                    <a:pt x="91" y="496"/>
                  </a:lnTo>
                  <a:lnTo>
                    <a:pt x="108" y="490"/>
                  </a:lnTo>
                  <a:lnTo>
                    <a:pt x="118" y="490"/>
                  </a:lnTo>
                  <a:lnTo>
                    <a:pt x="124" y="485"/>
                  </a:lnTo>
                  <a:lnTo>
                    <a:pt x="124" y="479"/>
                  </a:lnTo>
                  <a:lnTo>
                    <a:pt x="124" y="474"/>
                  </a:lnTo>
                  <a:lnTo>
                    <a:pt x="124" y="463"/>
                  </a:lnTo>
                  <a:lnTo>
                    <a:pt x="124" y="66"/>
                  </a:lnTo>
                  <a:lnTo>
                    <a:pt x="81" y="78"/>
                  </a:lnTo>
                  <a:lnTo>
                    <a:pt x="38" y="83"/>
                  </a:lnTo>
                  <a:lnTo>
                    <a:pt x="11" y="83"/>
                  </a:lnTo>
                  <a:lnTo>
                    <a:pt x="0" y="83"/>
                  </a:lnTo>
                  <a:lnTo>
                    <a:pt x="0" y="50"/>
                  </a:lnTo>
                  <a:lnTo>
                    <a:pt x="11" y="50"/>
                  </a:lnTo>
                  <a:lnTo>
                    <a:pt x="32" y="50"/>
                  </a:lnTo>
                  <a:lnTo>
                    <a:pt x="75" y="44"/>
                  </a:lnTo>
                  <a:lnTo>
                    <a:pt x="124" y="28"/>
                  </a:lnTo>
                  <a:lnTo>
                    <a:pt x="1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1" name="Freeform 43"/>
            <p:cNvSpPr>
              <a:spLocks/>
            </p:cNvSpPr>
            <p:nvPr/>
          </p:nvSpPr>
          <p:spPr bwMode="auto">
            <a:xfrm>
              <a:off x="10557" y="2368"/>
              <a:ext cx="1356" cy="1106"/>
            </a:xfrm>
            <a:custGeom>
              <a:avLst/>
              <a:gdLst/>
              <a:ahLst/>
              <a:cxnLst>
                <a:cxn ang="0">
                  <a:pos x="398" y="0"/>
                </a:cxn>
                <a:cxn ang="0">
                  <a:pos x="544" y="0"/>
                </a:cxn>
                <a:cxn ang="0">
                  <a:pos x="705" y="0"/>
                </a:cxn>
                <a:cxn ang="0">
                  <a:pos x="721" y="5"/>
                </a:cxn>
                <a:cxn ang="0">
                  <a:pos x="716" y="38"/>
                </a:cxn>
                <a:cxn ang="0">
                  <a:pos x="673" y="44"/>
                </a:cxn>
                <a:cxn ang="0">
                  <a:pos x="560" y="71"/>
                </a:cxn>
                <a:cxn ang="0">
                  <a:pos x="409" y="644"/>
                </a:cxn>
                <a:cxn ang="0">
                  <a:pos x="1044" y="143"/>
                </a:cxn>
                <a:cxn ang="0">
                  <a:pos x="1076" y="110"/>
                </a:cxn>
                <a:cxn ang="0">
                  <a:pos x="1087" y="66"/>
                </a:cxn>
                <a:cxn ang="0">
                  <a:pos x="1039" y="44"/>
                </a:cxn>
                <a:cxn ang="0">
                  <a:pos x="1022" y="27"/>
                </a:cxn>
                <a:cxn ang="0">
                  <a:pos x="1033" y="0"/>
                </a:cxn>
                <a:cxn ang="0">
                  <a:pos x="1049" y="0"/>
                </a:cxn>
                <a:cxn ang="0">
                  <a:pos x="1340" y="0"/>
                </a:cxn>
                <a:cxn ang="0">
                  <a:pos x="1356" y="11"/>
                </a:cxn>
                <a:cxn ang="0">
                  <a:pos x="1351" y="38"/>
                </a:cxn>
                <a:cxn ang="0">
                  <a:pos x="1329" y="44"/>
                </a:cxn>
                <a:cxn ang="0">
                  <a:pos x="1238" y="71"/>
                </a:cxn>
                <a:cxn ang="0">
                  <a:pos x="1071" y="170"/>
                </a:cxn>
                <a:cxn ang="0">
                  <a:pos x="770" y="407"/>
                </a:cxn>
                <a:cxn ang="0">
                  <a:pos x="748" y="423"/>
                </a:cxn>
                <a:cxn ang="0">
                  <a:pos x="748" y="446"/>
                </a:cxn>
                <a:cxn ang="0">
                  <a:pos x="979" y="985"/>
                </a:cxn>
                <a:cxn ang="0">
                  <a:pos x="1087" y="1057"/>
                </a:cxn>
                <a:cxn ang="0">
                  <a:pos x="1114" y="1062"/>
                </a:cxn>
                <a:cxn ang="0">
                  <a:pos x="1119" y="1090"/>
                </a:cxn>
                <a:cxn ang="0">
                  <a:pos x="1103" y="1106"/>
                </a:cxn>
                <a:cxn ang="0">
                  <a:pos x="1044" y="1106"/>
                </a:cxn>
                <a:cxn ang="0">
                  <a:pos x="840" y="1106"/>
                </a:cxn>
                <a:cxn ang="0">
                  <a:pos x="732" y="1106"/>
                </a:cxn>
                <a:cxn ang="0">
                  <a:pos x="721" y="1090"/>
                </a:cxn>
                <a:cxn ang="0">
                  <a:pos x="732" y="1062"/>
                </a:cxn>
                <a:cxn ang="0">
                  <a:pos x="753" y="1057"/>
                </a:cxn>
                <a:cxn ang="0">
                  <a:pos x="780" y="1057"/>
                </a:cxn>
                <a:cxn ang="0">
                  <a:pos x="818" y="1040"/>
                </a:cxn>
                <a:cxn ang="0">
                  <a:pos x="840" y="1007"/>
                </a:cxn>
                <a:cxn ang="0">
                  <a:pos x="834" y="990"/>
                </a:cxn>
                <a:cxn ang="0">
                  <a:pos x="818" y="946"/>
                </a:cxn>
                <a:cxn ang="0">
                  <a:pos x="334" y="957"/>
                </a:cxn>
                <a:cxn ang="0">
                  <a:pos x="323" y="1001"/>
                </a:cxn>
                <a:cxn ang="0">
                  <a:pos x="323" y="1046"/>
                </a:cxn>
                <a:cxn ang="0">
                  <a:pos x="420" y="1057"/>
                </a:cxn>
                <a:cxn ang="0">
                  <a:pos x="457" y="1062"/>
                </a:cxn>
                <a:cxn ang="0">
                  <a:pos x="463" y="1090"/>
                </a:cxn>
                <a:cxn ang="0">
                  <a:pos x="447" y="1106"/>
                </a:cxn>
                <a:cxn ang="0">
                  <a:pos x="328" y="1106"/>
                </a:cxn>
                <a:cxn ang="0">
                  <a:pos x="129" y="1106"/>
                </a:cxn>
                <a:cxn ang="0">
                  <a:pos x="21" y="1106"/>
                </a:cxn>
                <a:cxn ang="0">
                  <a:pos x="5" y="1095"/>
                </a:cxn>
                <a:cxn ang="0">
                  <a:pos x="5" y="1068"/>
                </a:cxn>
                <a:cxn ang="0">
                  <a:pos x="32" y="1057"/>
                </a:cxn>
                <a:cxn ang="0">
                  <a:pos x="151" y="1046"/>
                </a:cxn>
                <a:cxn ang="0">
                  <a:pos x="194" y="979"/>
                </a:cxn>
                <a:cxn ang="0">
                  <a:pos x="409" y="88"/>
                </a:cxn>
                <a:cxn ang="0">
                  <a:pos x="409" y="66"/>
                </a:cxn>
                <a:cxn ang="0">
                  <a:pos x="377" y="49"/>
                </a:cxn>
                <a:cxn ang="0">
                  <a:pos x="307" y="44"/>
                </a:cxn>
                <a:cxn ang="0">
                  <a:pos x="269" y="44"/>
                </a:cxn>
                <a:cxn ang="0">
                  <a:pos x="264" y="16"/>
                </a:cxn>
                <a:cxn ang="0">
                  <a:pos x="280" y="0"/>
                </a:cxn>
              </a:cxnLst>
              <a:rect l="0" t="0" r="r" b="b"/>
              <a:pathLst>
                <a:path w="1356" h="1106">
                  <a:moveTo>
                    <a:pt x="296" y="0"/>
                  </a:moveTo>
                  <a:lnTo>
                    <a:pt x="339" y="0"/>
                  </a:lnTo>
                  <a:lnTo>
                    <a:pt x="398" y="0"/>
                  </a:lnTo>
                  <a:lnTo>
                    <a:pt x="452" y="0"/>
                  </a:lnTo>
                  <a:lnTo>
                    <a:pt x="500" y="5"/>
                  </a:lnTo>
                  <a:lnTo>
                    <a:pt x="544" y="0"/>
                  </a:lnTo>
                  <a:lnTo>
                    <a:pt x="603" y="0"/>
                  </a:lnTo>
                  <a:lnTo>
                    <a:pt x="657" y="0"/>
                  </a:lnTo>
                  <a:lnTo>
                    <a:pt x="705" y="0"/>
                  </a:lnTo>
                  <a:lnTo>
                    <a:pt x="710" y="0"/>
                  </a:lnTo>
                  <a:lnTo>
                    <a:pt x="716" y="0"/>
                  </a:lnTo>
                  <a:lnTo>
                    <a:pt x="721" y="5"/>
                  </a:lnTo>
                  <a:lnTo>
                    <a:pt x="726" y="16"/>
                  </a:lnTo>
                  <a:lnTo>
                    <a:pt x="721" y="33"/>
                  </a:lnTo>
                  <a:lnTo>
                    <a:pt x="716" y="38"/>
                  </a:lnTo>
                  <a:lnTo>
                    <a:pt x="710" y="44"/>
                  </a:lnTo>
                  <a:lnTo>
                    <a:pt x="694" y="44"/>
                  </a:lnTo>
                  <a:lnTo>
                    <a:pt x="673" y="44"/>
                  </a:lnTo>
                  <a:lnTo>
                    <a:pt x="613" y="49"/>
                  </a:lnTo>
                  <a:lnTo>
                    <a:pt x="576" y="55"/>
                  </a:lnTo>
                  <a:lnTo>
                    <a:pt x="560" y="71"/>
                  </a:lnTo>
                  <a:lnTo>
                    <a:pt x="544" y="93"/>
                  </a:lnTo>
                  <a:lnTo>
                    <a:pt x="538" y="121"/>
                  </a:lnTo>
                  <a:lnTo>
                    <a:pt x="409" y="644"/>
                  </a:lnTo>
                  <a:lnTo>
                    <a:pt x="1033" y="154"/>
                  </a:lnTo>
                  <a:lnTo>
                    <a:pt x="1039" y="154"/>
                  </a:lnTo>
                  <a:lnTo>
                    <a:pt x="1044" y="143"/>
                  </a:lnTo>
                  <a:lnTo>
                    <a:pt x="1055" y="132"/>
                  </a:lnTo>
                  <a:lnTo>
                    <a:pt x="1066" y="121"/>
                  </a:lnTo>
                  <a:lnTo>
                    <a:pt x="1076" y="110"/>
                  </a:lnTo>
                  <a:lnTo>
                    <a:pt x="1087" y="93"/>
                  </a:lnTo>
                  <a:lnTo>
                    <a:pt x="1087" y="82"/>
                  </a:lnTo>
                  <a:lnTo>
                    <a:pt x="1087" y="66"/>
                  </a:lnTo>
                  <a:lnTo>
                    <a:pt x="1076" y="55"/>
                  </a:lnTo>
                  <a:lnTo>
                    <a:pt x="1060" y="49"/>
                  </a:lnTo>
                  <a:lnTo>
                    <a:pt x="1039" y="44"/>
                  </a:lnTo>
                  <a:lnTo>
                    <a:pt x="1028" y="44"/>
                  </a:lnTo>
                  <a:lnTo>
                    <a:pt x="1022" y="38"/>
                  </a:lnTo>
                  <a:lnTo>
                    <a:pt x="1022" y="27"/>
                  </a:lnTo>
                  <a:lnTo>
                    <a:pt x="1022" y="16"/>
                  </a:lnTo>
                  <a:lnTo>
                    <a:pt x="1028" y="5"/>
                  </a:lnTo>
                  <a:lnTo>
                    <a:pt x="1033" y="0"/>
                  </a:lnTo>
                  <a:lnTo>
                    <a:pt x="1039" y="0"/>
                  </a:lnTo>
                  <a:lnTo>
                    <a:pt x="1044" y="0"/>
                  </a:lnTo>
                  <a:lnTo>
                    <a:pt x="1049" y="0"/>
                  </a:lnTo>
                  <a:lnTo>
                    <a:pt x="1227" y="5"/>
                  </a:lnTo>
                  <a:lnTo>
                    <a:pt x="1286" y="0"/>
                  </a:lnTo>
                  <a:lnTo>
                    <a:pt x="1340" y="0"/>
                  </a:lnTo>
                  <a:lnTo>
                    <a:pt x="1345" y="0"/>
                  </a:lnTo>
                  <a:lnTo>
                    <a:pt x="1351" y="5"/>
                  </a:lnTo>
                  <a:lnTo>
                    <a:pt x="1356" y="11"/>
                  </a:lnTo>
                  <a:lnTo>
                    <a:pt x="1356" y="16"/>
                  </a:lnTo>
                  <a:lnTo>
                    <a:pt x="1356" y="27"/>
                  </a:lnTo>
                  <a:lnTo>
                    <a:pt x="1351" y="38"/>
                  </a:lnTo>
                  <a:lnTo>
                    <a:pt x="1345" y="44"/>
                  </a:lnTo>
                  <a:lnTo>
                    <a:pt x="1340" y="44"/>
                  </a:lnTo>
                  <a:lnTo>
                    <a:pt x="1329" y="44"/>
                  </a:lnTo>
                  <a:lnTo>
                    <a:pt x="1302" y="49"/>
                  </a:lnTo>
                  <a:lnTo>
                    <a:pt x="1275" y="55"/>
                  </a:lnTo>
                  <a:lnTo>
                    <a:pt x="1238" y="71"/>
                  </a:lnTo>
                  <a:lnTo>
                    <a:pt x="1195" y="88"/>
                  </a:lnTo>
                  <a:lnTo>
                    <a:pt x="1136" y="126"/>
                  </a:lnTo>
                  <a:lnTo>
                    <a:pt x="1071" y="170"/>
                  </a:lnTo>
                  <a:lnTo>
                    <a:pt x="791" y="390"/>
                  </a:lnTo>
                  <a:lnTo>
                    <a:pt x="780" y="396"/>
                  </a:lnTo>
                  <a:lnTo>
                    <a:pt x="770" y="407"/>
                  </a:lnTo>
                  <a:lnTo>
                    <a:pt x="759" y="412"/>
                  </a:lnTo>
                  <a:lnTo>
                    <a:pt x="753" y="418"/>
                  </a:lnTo>
                  <a:lnTo>
                    <a:pt x="748" y="423"/>
                  </a:lnTo>
                  <a:lnTo>
                    <a:pt x="743" y="429"/>
                  </a:lnTo>
                  <a:lnTo>
                    <a:pt x="748" y="434"/>
                  </a:lnTo>
                  <a:lnTo>
                    <a:pt x="748" y="446"/>
                  </a:lnTo>
                  <a:lnTo>
                    <a:pt x="753" y="451"/>
                  </a:lnTo>
                  <a:lnTo>
                    <a:pt x="753" y="451"/>
                  </a:lnTo>
                  <a:lnTo>
                    <a:pt x="979" y="985"/>
                  </a:lnTo>
                  <a:lnTo>
                    <a:pt x="1001" y="1029"/>
                  </a:lnTo>
                  <a:lnTo>
                    <a:pt x="1033" y="1051"/>
                  </a:lnTo>
                  <a:lnTo>
                    <a:pt x="1087" y="1057"/>
                  </a:lnTo>
                  <a:lnTo>
                    <a:pt x="1098" y="1057"/>
                  </a:lnTo>
                  <a:lnTo>
                    <a:pt x="1103" y="1057"/>
                  </a:lnTo>
                  <a:lnTo>
                    <a:pt x="1114" y="1062"/>
                  </a:lnTo>
                  <a:lnTo>
                    <a:pt x="1119" y="1068"/>
                  </a:lnTo>
                  <a:lnTo>
                    <a:pt x="1119" y="1073"/>
                  </a:lnTo>
                  <a:lnTo>
                    <a:pt x="1119" y="1090"/>
                  </a:lnTo>
                  <a:lnTo>
                    <a:pt x="1114" y="1095"/>
                  </a:lnTo>
                  <a:lnTo>
                    <a:pt x="1109" y="1101"/>
                  </a:lnTo>
                  <a:lnTo>
                    <a:pt x="1103" y="1106"/>
                  </a:lnTo>
                  <a:lnTo>
                    <a:pt x="1098" y="1106"/>
                  </a:lnTo>
                  <a:lnTo>
                    <a:pt x="1092" y="1106"/>
                  </a:lnTo>
                  <a:lnTo>
                    <a:pt x="1044" y="1106"/>
                  </a:lnTo>
                  <a:lnTo>
                    <a:pt x="985" y="1106"/>
                  </a:lnTo>
                  <a:lnTo>
                    <a:pt x="936" y="1101"/>
                  </a:lnTo>
                  <a:lnTo>
                    <a:pt x="840" y="1106"/>
                  </a:lnTo>
                  <a:lnTo>
                    <a:pt x="743" y="1106"/>
                  </a:lnTo>
                  <a:lnTo>
                    <a:pt x="737" y="1106"/>
                  </a:lnTo>
                  <a:lnTo>
                    <a:pt x="732" y="1106"/>
                  </a:lnTo>
                  <a:lnTo>
                    <a:pt x="726" y="1106"/>
                  </a:lnTo>
                  <a:lnTo>
                    <a:pt x="721" y="1101"/>
                  </a:lnTo>
                  <a:lnTo>
                    <a:pt x="721" y="1090"/>
                  </a:lnTo>
                  <a:lnTo>
                    <a:pt x="721" y="1073"/>
                  </a:lnTo>
                  <a:lnTo>
                    <a:pt x="726" y="1068"/>
                  </a:lnTo>
                  <a:lnTo>
                    <a:pt x="732" y="1062"/>
                  </a:lnTo>
                  <a:lnTo>
                    <a:pt x="737" y="1057"/>
                  </a:lnTo>
                  <a:lnTo>
                    <a:pt x="748" y="1057"/>
                  </a:lnTo>
                  <a:lnTo>
                    <a:pt x="753" y="1057"/>
                  </a:lnTo>
                  <a:lnTo>
                    <a:pt x="759" y="1057"/>
                  </a:lnTo>
                  <a:lnTo>
                    <a:pt x="770" y="1057"/>
                  </a:lnTo>
                  <a:lnTo>
                    <a:pt x="780" y="1057"/>
                  </a:lnTo>
                  <a:lnTo>
                    <a:pt x="796" y="1051"/>
                  </a:lnTo>
                  <a:lnTo>
                    <a:pt x="807" y="1046"/>
                  </a:lnTo>
                  <a:lnTo>
                    <a:pt x="818" y="1040"/>
                  </a:lnTo>
                  <a:lnTo>
                    <a:pt x="829" y="1034"/>
                  </a:lnTo>
                  <a:lnTo>
                    <a:pt x="834" y="1023"/>
                  </a:lnTo>
                  <a:lnTo>
                    <a:pt x="840" y="1007"/>
                  </a:lnTo>
                  <a:lnTo>
                    <a:pt x="840" y="1001"/>
                  </a:lnTo>
                  <a:lnTo>
                    <a:pt x="834" y="996"/>
                  </a:lnTo>
                  <a:lnTo>
                    <a:pt x="834" y="990"/>
                  </a:lnTo>
                  <a:lnTo>
                    <a:pt x="834" y="979"/>
                  </a:lnTo>
                  <a:lnTo>
                    <a:pt x="823" y="968"/>
                  </a:lnTo>
                  <a:lnTo>
                    <a:pt x="818" y="946"/>
                  </a:lnTo>
                  <a:lnTo>
                    <a:pt x="635" y="512"/>
                  </a:lnTo>
                  <a:lnTo>
                    <a:pt x="393" y="699"/>
                  </a:lnTo>
                  <a:lnTo>
                    <a:pt x="334" y="957"/>
                  </a:lnTo>
                  <a:lnTo>
                    <a:pt x="328" y="974"/>
                  </a:lnTo>
                  <a:lnTo>
                    <a:pt x="323" y="990"/>
                  </a:lnTo>
                  <a:lnTo>
                    <a:pt x="323" y="1001"/>
                  </a:lnTo>
                  <a:lnTo>
                    <a:pt x="317" y="1018"/>
                  </a:lnTo>
                  <a:lnTo>
                    <a:pt x="317" y="1029"/>
                  </a:lnTo>
                  <a:lnTo>
                    <a:pt x="323" y="1046"/>
                  </a:lnTo>
                  <a:lnTo>
                    <a:pt x="350" y="1051"/>
                  </a:lnTo>
                  <a:lnTo>
                    <a:pt x="382" y="1057"/>
                  </a:lnTo>
                  <a:lnTo>
                    <a:pt x="420" y="1057"/>
                  </a:lnTo>
                  <a:lnTo>
                    <a:pt x="436" y="1057"/>
                  </a:lnTo>
                  <a:lnTo>
                    <a:pt x="452" y="1057"/>
                  </a:lnTo>
                  <a:lnTo>
                    <a:pt x="457" y="1062"/>
                  </a:lnTo>
                  <a:lnTo>
                    <a:pt x="463" y="1068"/>
                  </a:lnTo>
                  <a:lnTo>
                    <a:pt x="463" y="1073"/>
                  </a:lnTo>
                  <a:lnTo>
                    <a:pt x="463" y="1090"/>
                  </a:lnTo>
                  <a:lnTo>
                    <a:pt x="457" y="1095"/>
                  </a:lnTo>
                  <a:lnTo>
                    <a:pt x="452" y="1101"/>
                  </a:lnTo>
                  <a:lnTo>
                    <a:pt x="447" y="1106"/>
                  </a:lnTo>
                  <a:lnTo>
                    <a:pt x="441" y="1106"/>
                  </a:lnTo>
                  <a:lnTo>
                    <a:pt x="436" y="1106"/>
                  </a:lnTo>
                  <a:lnTo>
                    <a:pt x="328" y="1106"/>
                  </a:lnTo>
                  <a:lnTo>
                    <a:pt x="231" y="1101"/>
                  </a:lnTo>
                  <a:lnTo>
                    <a:pt x="183" y="1101"/>
                  </a:lnTo>
                  <a:lnTo>
                    <a:pt x="129" y="1106"/>
                  </a:lnTo>
                  <a:lnTo>
                    <a:pt x="70" y="1106"/>
                  </a:lnTo>
                  <a:lnTo>
                    <a:pt x="27" y="1106"/>
                  </a:lnTo>
                  <a:lnTo>
                    <a:pt x="21" y="1106"/>
                  </a:lnTo>
                  <a:lnTo>
                    <a:pt x="16" y="1106"/>
                  </a:lnTo>
                  <a:lnTo>
                    <a:pt x="11" y="1101"/>
                  </a:lnTo>
                  <a:lnTo>
                    <a:pt x="5" y="1095"/>
                  </a:lnTo>
                  <a:lnTo>
                    <a:pt x="0" y="1090"/>
                  </a:lnTo>
                  <a:lnTo>
                    <a:pt x="5" y="1073"/>
                  </a:lnTo>
                  <a:lnTo>
                    <a:pt x="5" y="1068"/>
                  </a:lnTo>
                  <a:lnTo>
                    <a:pt x="16" y="1062"/>
                  </a:lnTo>
                  <a:lnTo>
                    <a:pt x="21" y="1057"/>
                  </a:lnTo>
                  <a:lnTo>
                    <a:pt x="32" y="1057"/>
                  </a:lnTo>
                  <a:lnTo>
                    <a:pt x="48" y="1057"/>
                  </a:lnTo>
                  <a:lnTo>
                    <a:pt x="108" y="1057"/>
                  </a:lnTo>
                  <a:lnTo>
                    <a:pt x="151" y="1046"/>
                  </a:lnTo>
                  <a:lnTo>
                    <a:pt x="172" y="1034"/>
                  </a:lnTo>
                  <a:lnTo>
                    <a:pt x="183" y="1012"/>
                  </a:lnTo>
                  <a:lnTo>
                    <a:pt x="194" y="979"/>
                  </a:lnTo>
                  <a:lnTo>
                    <a:pt x="404" y="110"/>
                  </a:lnTo>
                  <a:lnTo>
                    <a:pt x="409" y="93"/>
                  </a:lnTo>
                  <a:lnTo>
                    <a:pt x="409" y="88"/>
                  </a:lnTo>
                  <a:lnTo>
                    <a:pt x="414" y="82"/>
                  </a:lnTo>
                  <a:lnTo>
                    <a:pt x="414" y="77"/>
                  </a:lnTo>
                  <a:lnTo>
                    <a:pt x="409" y="66"/>
                  </a:lnTo>
                  <a:lnTo>
                    <a:pt x="404" y="60"/>
                  </a:lnTo>
                  <a:lnTo>
                    <a:pt x="393" y="55"/>
                  </a:lnTo>
                  <a:lnTo>
                    <a:pt x="377" y="49"/>
                  </a:lnTo>
                  <a:lnTo>
                    <a:pt x="355" y="49"/>
                  </a:lnTo>
                  <a:lnTo>
                    <a:pt x="334" y="49"/>
                  </a:lnTo>
                  <a:lnTo>
                    <a:pt x="307" y="44"/>
                  </a:lnTo>
                  <a:lnTo>
                    <a:pt x="291" y="44"/>
                  </a:lnTo>
                  <a:lnTo>
                    <a:pt x="280" y="44"/>
                  </a:lnTo>
                  <a:lnTo>
                    <a:pt x="269" y="44"/>
                  </a:lnTo>
                  <a:lnTo>
                    <a:pt x="264" y="38"/>
                  </a:lnTo>
                  <a:lnTo>
                    <a:pt x="264" y="27"/>
                  </a:lnTo>
                  <a:lnTo>
                    <a:pt x="264" y="16"/>
                  </a:lnTo>
                  <a:lnTo>
                    <a:pt x="269" y="5"/>
                  </a:lnTo>
                  <a:lnTo>
                    <a:pt x="274" y="0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2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2" name="Freeform 44"/>
            <p:cNvSpPr>
              <a:spLocks/>
            </p:cNvSpPr>
            <p:nvPr/>
          </p:nvSpPr>
          <p:spPr bwMode="auto">
            <a:xfrm>
              <a:off x="11902" y="3204"/>
              <a:ext cx="646" cy="754"/>
            </a:xfrm>
            <a:custGeom>
              <a:avLst/>
              <a:gdLst/>
              <a:ahLst/>
              <a:cxnLst>
                <a:cxn ang="0">
                  <a:pos x="296" y="11"/>
                </a:cxn>
                <a:cxn ang="0">
                  <a:pos x="388" y="94"/>
                </a:cxn>
                <a:cxn ang="0">
                  <a:pos x="436" y="210"/>
                </a:cxn>
                <a:cxn ang="0">
                  <a:pos x="458" y="314"/>
                </a:cxn>
                <a:cxn ang="0">
                  <a:pos x="463" y="347"/>
                </a:cxn>
                <a:cxn ang="0">
                  <a:pos x="522" y="204"/>
                </a:cxn>
                <a:cxn ang="0">
                  <a:pos x="582" y="83"/>
                </a:cxn>
                <a:cxn ang="0">
                  <a:pos x="614" y="17"/>
                </a:cxn>
                <a:cxn ang="0">
                  <a:pos x="625" y="11"/>
                </a:cxn>
                <a:cxn ang="0">
                  <a:pos x="635" y="11"/>
                </a:cxn>
                <a:cxn ang="0">
                  <a:pos x="646" y="17"/>
                </a:cxn>
                <a:cxn ang="0">
                  <a:pos x="646" y="33"/>
                </a:cxn>
                <a:cxn ang="0">
                  <a:pos x="609" y="105"/>
                </a:cxn>
                <a:cxn ang="0">
                  <a:pos x="565" y="198"/>
                </a:cxn>
                <a:cxn ang="0">
                  <a:pos x="533" y="276"/>
                </a:cxn>
                <a:cxn ang="0">
                  <a:pos x="485" y="391"/>
                </a:cxn>
                <a:cxn ang="0">
                  <a:pos x="463" y="479"/>
                </a:cxn>
                <a:cxn ang="0">
                  <a:pos x="431" y="633"/>
                </a:cxn>
                <a:cxn ang="0">
                  <a:pos x="409" y="716"/>
                </a:cxn>
                <a:cxn ang="0">
                  <a:pos x="393" y="743"/>
                </a:cxn>
                <a:cxn ang="0">
                  <a:pos x="383" y="754"/>
                </a:cxn>
                <a:cxn ang="0">
                  <a:pos x="366" y="749"/>
                </a:cxn>
                <a:cxn ang="0">
                  <a:pos x="361" y="732"/>
                </a:cxn>
                <a:cxn ang="0">
                  <a:pos x="361" y="694"/>
                </a:cxn>
                <a:cxn ang="0">
                  <a:pos x="388" y="589"/>
                </a:cxn>
                <a:cxn ang="0">
                  <a:pos x="420" y="474"/>
                </a:cxn>
                <a:cxn ang="0">
                  <a:pos x="420" y="457"/>
                </a:cxn>
                <a:cxn ang="0">
                  <a:pos x="426" y="424"/>
                </a:cxn>
                <a:cxn ang="0">
                  <a:pos x="426" y="342"/>
                </a:cxn>
                <a:cxn ang="0">
                  <a:pos x="404" y="226"/>
                </a:cxn>
                <a:cxn ang="0">
                  <a:pos x="339" y="132"/>
                </a:cxn>
                <a:cxn ang="0">
                  <a:pos x="221" y="94"/>
                </a:cxn>
                <a:cxn ang="0">
                  <a:pos x="108" y="121"/>
                </a:cxn>
                <a:cxn ang="0">
                  <a:pos x="38" y="198"/>
                </a:cxn>
                <a:cxn ang="0">
                  <a:pos x="33" y="215"/>
                </a:cxn>
                <a:cxn ang="0">
                  <a:pos x="17" y="221"/>
                </a:cxn>
                <a:cxn ang="0">
                  <a:pos x="6" y="221"/>
                </a:cxn>
                <a:cxn ang="0">
                  <a:pos x="0" y="210"/>
                </a:cxn>
                <a:cxn ang="0">
                  <a:pos x="17" y="160"/>
                </a:cxn>
                <a:cxn ang="0">
                  <a:pos x="81" y="66"/>
                </a:cxn>
                <a:cxn ang="0">
                  <a:pos x="173" y="11"/>
                </a:cxn>
              </a:cxnLst>
              <a:rect l="0" t="0" r="r" b="b"/>
              <a:pathLst>
                <a:path w="646" h="754">
                  <a:moveTo>
                    <a:pt x="237" y="0"/>
                  </a:moveTo>
                  <a:lnTo>
                    <a:pt x="296" y="11"/>
                  </a:lnTo>
                  <a:lnTo>
                    <a:pt x="350" y="44"/>
                  </a:lnTo>
                  <a:lnTo>
                    <a:pt x="388" y="94"/>
                  </a:lnTo>
                  <a:lnTo>
                    <a:pt x="415" y="149"/>
                  </a:lnTo>
                  <a:lnTo>
                    <a:pt x="436" y="210"/>
                  </a:lnTo>
                  <a:lnTo>
                    <a:pt x="452" y="265"/>
                  </a:lnTo>
                  <a:lnTo>
                    <a:pt x="458" y="314"/>
                  </a:lnTo>
                  <a:lnTo>
                    <a:pt x="463" y="347"/>
                  </a:lnTo>
                  <a:lnTo>
                    <a:pt x="463" y="347"/>
                  </a:lnTo>
                  <a:lnTo>
                    <a:pt x="490" y="276"/>
                  </a:lnTo>
                  <a:lnTo>
                    <a:pt x="522" y="204"/>
                  </a:lnTo>
                  <a:lnTo>
                    <a:pt x="555" y="138"/>
                  </a:lnTo>
                  <a:lnTo>
                    <a:pt x="582" y="83"/>
                  </a:lnTo>
                  <a:lnTo>
                    <a:pt x="603" y="39"/>
                  </a:lnTo>
                  <a:lnTo>
                    <a:pt x="614" y="17"/>
                  </a:lnTo>
                  <a:lnTo>
                    <a:pt x="619" y="11"/>
                  </a:lnTo>
                  <a:lnTo>
                    <a:pt x="625" y="11"/>
                  </a:lnTo>
                  <a:lnTo>
                    <a:pt x="630" y="11"/>
                  </a:lnTo>
                  <a:lnTo>
                    <a:pt x="635" y="11"/>
                  </a:lnTo>
                  <a:lnTo>
                    <a:pt x="641" y="11"/>
                  </a:lnTo>
                  <a:lnTo>
                    <a:pt x="646" y="17"/>
                  </a:lnTo>
                  <a:lnTo>
                    <a:pt x="646" y="22"/>
                  </a:lnTo>
                  <a:lnTo>
                    <a:pt x="646" y="33"/>
                  </a:lnTo>
                  <a:lnTo>
                    <a:pt x="641" y="39"/>
                  </a:lnTo>
                  <a:lnTo>
                    <a:pt x="609" y="105"/>
                  </a:lnTo>
                  <a:lnTo>
                    <a:pt x="582" y="160"/>
                  </a:lnTo>
                  <a:lnTo>
                    <a:pt x="565" y="198"/>
                  </a:lnTo>
                  <a:lnTo>
                    <a:pt x="549" y="232"/>
                  </a:lnTo>
                  <a:lnTo>
                    <a:pt x="533" y="276"/>
                  </a:lnTo>
                  <a:lnTo>
                    <a:pt x="512" y="331"/>
                  </a:lnTo>
                  <a:lnTo>
                    <a:pt x="485" y="391"/>
                  </a:lnTo>
                  <a:lnTo>
                    <a:pt x="469" y="446"/>
                  </a:lnTo>
                  <a:lnTo>
                    <a:pt x="463" y="479"/>
                  </a:lnTo>
                  <a:lnTo>
                    <a:pt x="447" y="562"/>
                  </a:lnTo>
                  <a:lnTo>
                    <a:pt x="431" y="633"/>
                  </a:lnTo>
                  <a:lnTo>
                    <a:pt x="415" y="694"/>
                  </a:lnTo>
                  <a:lnTo>
                    <a:pt x="409" y="716"/>
                  </a:lnTo>
                  <a:lnTo>
                    <a:pt x="399" y="732"/>
                  </a:lnTo>
                  <a:lnTo>
                    <a:pt x="393" y="743"/>
                  </a:lnTo>
                  <a:lnTo>
                    <a:pt x="388" y="749"/>
                  </a:lnTo>
                  <a:lnTo>
                    <a:pt x="383" y="754"/>
                  </a:lnTo>
                  <a:lnTo>
                    <a:pt x="377" y="754"/>
                  </a:lnTo>
                  <a:lnTo>
                    <a:pt x="366" y="749"/>
                  </a:lnTo>
                  <a:lnTo>
                    <a:pt x="361" y="743"/>
                  </a:lnTo>
                  <a:lnTo>
                    <a:pt x="361" y="732"/>
                  </a:lnTo>
                  <a:lnTo>
                    <a:pt x="356" y="721"/>
                  </a:lnTo>
                  <a:lnTo>
                    <a:pt x="361" y="694"/>
                  </a:lnTo>
                  <a:lnTo>
                    <a:pt x="372" y="650"/>
                  </a:lnTo>
                  <a:lnTo>
                    <a:pt x="388" y="589"/>
                  </a:lnTo>
                  <a:lnTo>
                    <a:pt x="404" y="534"/>
                  </a:lnTo>
                  <a:lnTo>
                    <a:pt x="420" y="474"/>
                  </a:lnTo>
                  <a:lnTo>
                    <a:pt x="420" y="468"/>
                  </a:lnTo>
                  <a:lnTo>
                    <a:pt x="420" y="457"/>
                  </a:lnTo>
                  <a:lnTo>
                    <a:pt x="426" y="446"/>
                  </a:lnTo>
                  <a:lnTo>
                    <a:pt x="426" y="424"/>
                  </a:lnTo>
                  <a:lnTo>
                    <a:pt x="426" y="397"/>
                  </a:lnTo>
                  <a:lnTo>
                    <a:pt x="426" y="342"/>
                  </a:lnTo>
                  <a:lnTo>
                    <a:pt x="415" y="281"/>
                  </a:lnTo>
                  <a:lnTo>
                    <a:pt x="404" y="226"/>
                  </a:lnTo>
                  <a:lnTo>
                    <a:pt x="377" y="176"/>
                  </a:lnTo>
                  <a:lnTo>
                    <a:pt x="339" y="132"/>
                  </a:lnTo>
                  <a:lnTo>
                    <a:pt x="291" y="105"/>
                  </a:lnTo>
                  <a:lnTo>
                    <a:pt x="221" y="94"/>
                  </a:lnTo>
                  <a:lnTo>
                    <a:pt x="162" y="99"/>
                  </a:lnTo>
                  <a:lnTo>
                    <a:pt x="108" y="121"/>
                  </a:lnTo>
                  <a:lnTo>
                    <a:pt x="65" y="154"/>
                  </a:lnTo>
                  <a:lnTo>
                    <a:pt x="38" y="198"/>
                  </a:lnTo>
                  <a:lnTo>
                    <a:pt x="33" y="210"/>
                  </a:lnTo>
                  <a:lnTo>
                    <a:pt x="33" y="215"/>
                  </a:lnTo>
                  <a:lnTo>
                    <a:pt x="27" y="221"/>
                  </a:lnTo>
                  <a:lnTo>
                    <a:pt x="17" y="221"/>
                  </a:lnTo>
                  <a:lnTo>
                    <a:pt x="11" y="221"/>
                  </a:lnTo>
                  <a:lnTo>
                    <a:pt x="6" y="221"/>
                  </a:lnTo>
                  <a:lnTo>
                    <a:pt x="0" y="215"/>
                  </a:lnTo>
                  <a:lnTo>
                    <a:pt x="0" y="210"/>
                  </a:lnTo>
                  <a:lnTo>
                    <a:pt x="0" y="193"/>
                  </a:lnTo>
                  <a:lnTo>
                    <a:pt x="17" y="160"/>
                  </a:lnTo>
                  <a:lnTo>
                    <a:pt x="38" y="116"/>
                  </a:lnTo>
                  <a:lnTo>
                    <a:pt x="81" y="66"/>
                  </a:lnTo>
                  <a:lnTo>
                    <a:pt x="119" y="33"/>
                  </a:lnTo>
                  <a:lnTo>
                    <a:pt x="173" y="11"/>
                  </a:lnTo>
                  <a:lnTo>
                    <a:pt x="2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3" name="Freeform 45"/>
            <p:cNvSpPr>
              <a:spLocks/>
            </p:cNvSpPr>
            <p:nvPr/>
          </p:nvSpPr>
          <p:spPr bwMode="auto">
            <a:xfrm>
              <a:off x="12645" y="3336"/>
              <a:ext cx="323" cy="534"/>
            </a:xfrm>
            <a:custGeom>
              <a:avLst/>
              <a:gdLst/>
              <a:ahLst/>
              <a:cxnLst>
                <a:cxn ang="0">
                  <a:pos x="172" y="0"/>
                </a:cxn>
                <a:cxn ang="0">
                  <a:pos x="188" y="0"/>
                </a:cxn>
                <a:cxn ang="0">
                  <a:pos x="199" y="0"/>
                </a:cxn>
                <a:cxn ang="0">
                  <a:pos x="199" y="11"/>
                </a:cxn>
                <a:cxn ang="0">
                  <a:pos x="199" y="22"/>
                </a:cxn>
                <a:cxn ang="0">
                  <a:pos x="199" y="22"/>
                </a:cxn>
                <a:cxn ang="0">
                  <a:pos x="199" y="463"/>
                </a:cxn>
                <a:cxn ang="0">
                  <a:pos x="205" y="474"/>
                </a:cxn>
                <a:cxn ang="0">
                  <a:pos x="205" y="479"/>
                </a:cxn>
                <a:cxn ang="0">
                  <a:pos x="205" y="485"/>
                </a:cxn>
                <a:cxn ang="0">
                  <a:pos x="210" y="490"/>
                </a:cxn>
                <a:cxn ang="0">
                  <a:pos x="221" y="490"/>
                </a:cxn>
                <a:cxn ang="0">
                  <a:pos x="237" y="496"/>
                </a:cxn>
                <a:cxn ang="0">
                  <a:pos x="258" y="496"/>
                </a:cxn>
                <a:cxn ang="0">
                  <a:pos x="285" y="496"/>
                </a:cxn>
                <a:cxn ang="0">
                  <a:pos x="323" y="496"/>
                </a:cxn>
                <a:cxn ang="0">
                  <a:pos x="323" y="534"/>
                </a:cxn>
                <a:cxn ang="0">
                  <a:pos x="248" y="529"/>
                </a:cxn>
                <a:cxn ang="0">
                  <a:pos x="167" y="529"/>
                </a:cxn>
                <a:cxn ang="0">
                  <a:pos x="113" y="529"/>
                </a:cxn>
                <a:cxn ang="0">
                  <a:pos x="54" y="529"/>
                </a:cxn>
                <a:cxn ang="0">
                  <a:pos x="5" y="534"/>
                </a:cxn>
                <a:cxn ang="0">
                  <a:pos x="5" y="496"/>
                </a:cxn>
                <a:cxn ang="0">
                  <a:pos x="49" y="496"/>
                </a:cxn>
                <a:cxn ang="0">
                  <a:pos x="75" y="496"/>
                </a:cxn>
                <a:cxn ang="0">
                  <a:pos x="97" y="496"/>
                </a:cxn>
                <a:cxn ang="0">
                  <a:pos x="108" y="490"/>
                </a:cxn>
                <a:cxn ang="0">
                  <a:pos x="118" y="490"/>
                </a:cxn>
                <a:cxn ang="0">
                  <a:pos x="124" y="485"/>
                </a:cxn>
                <a:cxn ang="0">
                  <a:pos x="129" y="479"/>
                </a:cxn>
                <a:cxn ang="0">
                  <a:pos x="129" y="474"/>
                </a:cxn>
                <a:cxn ang="0">
                  <a:pos x="129" y="463"/>
                </a:cxn>
                <a:cxn ang="0">
                  <a:pos x="129" y="66"/>
                </a:cxn>
                <a:cxn ang="0">
                  <a:pos x="81" y="78"/>
                </a:cxn>
                <a:cxn ang="0">
                  <a:pos x="43" y="83"/>
                </a:cxn>
                <a:cxn ang="0">
                  <a:pos x="16" y="83"/>
                </a:cxn>
                <a:cxn ang="0">
                  <a:pos x="0" y="83"/>
                </a:cxn>
                <a:cxn ang="0">
                  <a:pos x="0" y="50"/>
                </a:cxn>
                <a:cxn ang="0">
                  <a:pos x="16" y="50"/>
                </a:cxn>
                <a:cxn ang="0">
                  <a:pos x="38" y="50"/>
                </a:cxn>
                <a:cxn ang="0">
                  <a:pos x="81" y="44"/>
                </a:cxn>
                <a:cxn ang="0">
                  <a:pos x="124" y="28"/>
                </a:cxn>
                <a:cxn ang="0">
                  <a:pos x="172" y="0"/>
                </a:cxn>
              </a:cxnLst>
              <a:rect l="0" t="0" r="r" b="b"/>
              <a:pathLst>
                <a:path w="323" h="534">
                  <a:moveTo>
                    <a:pt x="172" y="0"/>
                  </a:moveTo>
                  <a:lnTo>
                    <a:pt x="188" y="0"/>
                  </a:lnTo>
                  <a:lnTo>
                    <a:pt x="199" y="0"/>
                  </a:lnTo>
                  <a:lnTo>
                    <a:pt x="199" y="11"/>
                  </a:lnTo>
                  <a:lnTo>
                    <a:pt x="199" y="22"/>
                  </a:lnTo>
                  <a:lnTo>
                    <a:pt x="199" y="22"/>
                  </a:lnTo>
                  <a:lnTo>
                    <a:pt x="199" y="463"/>
                  </a:lnTo>
                  <a:lnTo>
                    <a:pt x="205" y="474"/>
                  </a:lnTo>
                  <a:lnTo>
                    <a:pt x="205" y="479"/>
                  </a:lnTo>
                  <a:lnTo>
                    <a:pt x="205" y="485"/>
                  </a:lnTo>
                  <a:lnTo>
                    <a:pt x="210" y="490"/>
                  </a:lnTo>
                  <a:lnTo>
                    <a:pt x="221" y="490"/>
                  </a:lnTo>
                  <a:lnTo>
                    <a:pt x="237" y="496"/>
                  </a:lnTo>
                  <a:lnTo>
                    <a:pt x="258" y="496"/>
                  </a:lnTo>
                  <a:lnTo>
                    <a:pt x="285" y="496"/>
                  </a:lnTo>
                  <a:lnTo>
                    <a:pt x="323" y="496"/>
                  </a:lnTo>
                  <a:lnTo>
                    <a:pt x="323" y="534"/>
                  </a:lnTo>
                  <a:lnTo>
                    <a:pt x="248" y="529"/>
                  </a:lnTo>
                  <a:lnTo>
                    <a:pt x="167" y="529"/>
                  </a:lnTo>
                  <a:lnTo>
                    <a:pt x="113" y="529"/>
                  </a:lnTo>
                  <a:lnTo>
                    <a:pt x="54" y="529"/>
                  </a:lnTo>
                  <a:lnTo>
                    <a:pt x="5" y="534"/>
                  </a:lnTo>
                  <a:lnTo>
                    <a:pt x="5" y="496"/>
                  </a:lnTo>
                  <a:lnTo>
                    <a:pt x="49" y="496"/>
                  </a:lnTo>
                  <a:lnTo>
                    <a:pt x="75" y="496"/>
                  </a:lnTo>
                  <a:lnTo>
                    <a:pt x="97" y="496"/>
                  </a:lnTo>
                  <a:lnTo>
                    <a:pt x="108" y="490"/>
                  </a:lnTo>
                  <a:lnTo>
                    <a:pt x="118" y="490"/>
                  </a:lnTo>
                  <a:lnTo>
                    <a:pt x="124" y="485"/>
                  </a:lnTo>
                  <a:lnTo>
                    <a:pt x="129" y="479"/>
                  </a:lnTo>
                  <a:lnTo>
                    <a:pt x="129" y="474"/>
                  </a:lnTo>
                  <a:lnTo>
                    <a:pt x="129" y="463"/>
                  </a:lnTo>
                  <a:lnTo>
                    <a:pt x="129" y="66"/>
                  </a:lnTo>
                  <a:lnTo>
                    <a:pt x="81" y="78"/>
                  </a:lnTo>
                  <a:lnTo>
                    <a:pt x="43" y="83"/>
                  </a:lnTo>
                  <a:lnTo>
                    <a:pt x="16" y="83"/>
                  </a:lnTo>
                  <a:lnTo>
                    <a:pt x="0" y="83"/>
                  </a:lnTo>
                  <a:lnTo>
                    <a:pt x="0" y="50"/>
                  </a:lnTo>
                  <a:lnTo>
                    <a:pt x="16" y="50"/>
                  </a:lnTo>
                  <a:lnTo>
                    <a:pt x="38" y="50"/>
                  </a:lnTo>
                  <a:lnTo>
                    <a:pt x="81" y="44"/>
                  </a:lnTo>
                  <a:lnTo>
                    <a:pt x="124" y="28"/>
                  </a:lnTo>
                  <a:lnTo>
                    <a:pt x="1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4" name="Freeform 46"/>
            <p:cNvSpPr>
              <a:spLocks/>
            </p:cNvSpPr>
            <p:nvPr/>
          </p:nvSpPr>
          <p:spPr bwMode="auto">
            <a:xfrm>
              <a:off x="13226" y="2995"/>
              <a:ext cx="829" cy="853"/>
            </a:xfrm>
            <a:custGeom>
              <a:avLst/>
              <a:gdLst/>
              <a:ahLst/>
              <a:cxnLst>
                <a:cxn ang="0">
                  <a:pos x="420" y="0"/>
                </a:cxn>
                <a:cxn ang="0">
                  <a:pos x="431" y="6"/>
                </a:cxn>
                <a:cxn ang="0">
                  <a:pos x="436" y="11"/>
                </a:cxn>
                <a:cxn ang="0">
                  <a:pos x="442" y="17"/>
                </a:cxn>
                <a:cxn ang="0">
                  <a:pos x="442" y="28"/>
                </a:cxn>
                <a:cxn ang="0">
                  <a:pos x="447" y="39"/>
                </a:cxn>
                <a:cxn ang="0">
                  <a:pos x="447" y="44"/>
                </a:cxn>
                <a:cxn ang="0">
                  <a:pos x="447" y="396"/>
                </a:cxn>
                <a:cxn ang="0">
                  <a:pos x="791" y="396"/>
                </a:cxn>
                <a:cxn ang="0">
                  <a:pos x="797" y="396"/>
                </a:cxn>
                <a:cxn ang="0">
                  <a:pos x="808" y="402"/>
                </a:cxn>
                <a:cxn ang="0">
                  <a:pos x="818" y="402"/>
                </a:cxn>
                <a:cxn ang="0">
                  <a:pos x="824" y="407"/>
                </a:cxn>
                <a:cxn ang="0">
                  <a:pos x="829" y="419"/>
                </a:cxn>
                <a:cxn ang="0">
                  <a:pos x="829" y="430"/>
                </a:cxn>
                <a:cxn ang="0">
                  <a:pos x="829" y="441"/>
                </a:cxn>
                <a:cxn ang="0">
                  <a:pos x="824" y="446"/>
                </a:cxn>
                <a:cxn ang="0">
                  <a:pos x="813" y="452"/>
                </a:cxn>
                <a:cxn ang="0">
                  <a:pos x="808" y="452"/>
                </a:cxn>
                <a:cxn ang="0">
                  <a:pos x="797" y="457"/>
                </a:cxn>
                <a:cxn ang="0">
                  <a:pos x="791" y="457"/>
                </a:cxn>
                <a:cxn ang="0">
                  <a:pos x="447" y="457"/>
                </a:cxn>
                <a:cxn ang="0">
                  <a:pos x="447" y="809"/>
                </a:cxn>
                <a:cxn ang="0">
                  <a:pos x="447" y="815"/>
                </a:cxn>
                <a:cxn ang="0">
                  <a:pos x="442" y="826"/>
                </a:cxn>
                <a:cxn ang="0">
                  <a:pos x="442" y="837"/>
                </a:cxn>
                <a:cxn ang="0">
                  <a:pos x="436" y="842"/>
                </a:cxn>
                <a:cxn ang="0">
                  <a:pos x="425" y="848"/>
                </a:cxn>
                <a:cxn ang="0">
                  <a:pos x="415" y="853"/>
                </a:cxn>
                <a:cxn ang="0">
                  <a:pos x="404" y="848"/>
                </a:cxn>
                <a:cxn ang="0">
                  <a:pos x="399" y="842"/>
                </a:cxn>
                <a:cxn ang="0">
                  <a:pos x="393" y="837"/>
                </a:cxn>
                <a:cxn ang="0">
                  <a:pos x="393" y="826"/>
                </a:cxn>
                <a:cxn ang="0">
                  <a:pos x="388" y="815"/>
                </a:cxn>
                <a:cxn ang="0">
                  <a:pos x="388" y="809"/>
                </a:cxn>
                <a:cxn ang="0">
                  <a:pos x="388" y="457"/>
                </a:cxn>
                <a:cxn ang="0">
                  <a:pos x="43" y="457"/>
                </a:cxn>
                <a:cxn ang="0">
                  <a:pos x="33" y="457"/>
                </a:cxn>
                <a:cxn ang="0">
                  <a:pos x="27" y="452"/>
                </a:cxn>
                <a:cxn ang="0">
                  <a:pos x="16" y="452"/>
                </a:cxn>
                <a:cxn ang="0">
                  <a:pos x="11" y="446"/>
                </a:cxn>
                <a:cxn ang="0">
                  <a:pos x="6" y="441"/>
                </a:cxn>
                <a:cxn ang="0">
                  <a:pos x="0" y="424"/>
                </a:cxn>
                <a:cxn ang="0">
                  <a:pos x="6" y="413"/>
                </a:cxn>
                <a:cxn ang="0">
                  <a:pos x="11" y="407"/>
                </a:cxn>
                <a:cxn ang="0">
                  <a:pos x="16" y="402"/>
                </a:cxn>
                <a:cxn ang="0">
                  <a:pos x="27" y="402"/>
                </a:cxn>
                <a:cxn ang="0">
                  <a:pos x="33" y="396"/>
                </a:cxn>
                <a:cxn ang="0">
                  <a:pos x="43" y="396"/>
                </a:cxn>
                <a:cxn ang="0">
                  <a:pos x="388" y="396"/>
                </a:cxn>
                <a:cxn ang="0">
                  <a:pos x="388" y="44"/>
                </a:cxn>
                <a:cxn ang="0">
                  <a:pos x="388" y="39"/>
                </a:cxn>
                <a:cxn ang="0">
                  <a:pos x="393" y="28"/>
                </a:cxn>
                <a:cxn ang="0">
                  <a:pos x="393" y="17"/>
                </a:cxn>
                <a:cxn ang="0">
                  <a:pos x="399" y="11"/>
                </a:cxn>
                <a:cxn ang="0">
                  <a:pos x="404" y="6"/>
                </a:cxn>
                <a:cxn ang="0">
                  <a:pos x="420" y="0"/>
                </a:cxn>
              </a:cxnLst>
              <a:rect l="0" t="0" r="r" b="b"/>
              <a:pathLst>
                <a:path w="829" h="853">
                  <a:moveTo>
                    <a:pt x="420" y="0"/>
                  </a:moveTo>
                  <a:lnTo>
                    <a:pt x="431" y="6"/>
                  </a:lnTo>
                  <a:lnTo>
                    <a:pt x="436" y="11"/>
                  </a:lnTo>
                  <a:lnTo>
                    <a:pt x="442" y="17"/>
                  </a:lnTo>
                  <a:lnTo>
                    <a:pt x="442" y="28"/>
                  </a:lnTo>
                  <a:lnTo>
                    <a:pt x="447" y="39"/>
                  </a:lnTo>
                  <a:lnTo>
                    <a:pt x="447" y="44"/>
                  </a:lnTo>
                  <a:lnTo>
                    <a:pt x="447" y="396"/>
                  </a:lnTo>
                  <a:lnTo>
                    <a:pt x="791" y="396"/>
                  </a:lnTo>
                  <a:lnTo>
                    <a:pt x="797" y="396"/>
                  </a:lnTo>
                  <a:lnTo>
                    <a:pt x="808" y="402"/>
                  </a:lnTo>
                  <a:lnTo>
                    <a:pt x="818" y="402"/>
                  </a:lnTo>
                  <a:lnTo>
                    <a:pt x="824" y="407"/>
                  </a:lnTo>
                  <a:lnTo>
                    <a:pt x="829" y="419"/>
                  </a:lnTo>
                  <a:lnTo>
                    <a:pt x="829" y="430"/>
                  </a:lnTo>
                  <a:lnTo>
                    <a:pt x="829" y="441"/>
                  </a:lnTo>
                  <a:lnTo>
                    <a:pt x="824" y="446"/>
                  </a:lnTo>
                  <a:lnTo>
                    <a:pt x="813" y="452"/>
                  </a:lnTo>
                  <a:lnTo>
                    <a:pt x="808" y="452"/>
                  </a:lnTo>
                  <a:lnTo>
                    <a:pt x="797" y="457"/>
                  </a:lnTo>
                  <a:lnTo>
                    <a:pt x="791" y="457"/>
                  </a:lnTo>
                  <a:lnTo>
                    <a:pt x="447" y="457"/>
                  </a:lnTo>
                  <a:lnTo>
                    <a:pt x="447" y="809"/>
                  </a:lnTo>
                  <a:lnTo>
                    <a:pt x="447" y="815"/>
                  </a:lnTo>
                  <a:lnTo>
                    <a:pt x="442" y="826"/>
                  </a:lnTo>
                  <a:lnTo>
                    <a:pt x="442" y="837"/>
                  </a:lnTo>
                  <a:lnTo>
                    <a:pt x="436" y="842"/>
                  </a:lnTo>
                  <a:lnTo>
                    <a:pt x="425" y="848"/>
                  </a:lnTo>
                  <a:lnTo>
                    <a:pt x="415" y="853"/>
                  </a:lnTo>
                  <a:lnTo>
                    <a:pt x="404" y="848"/>
                  </a:lnTo>
                  <a:lnTo>
                    <a:pt x="399" y="842"/>
                  </a:lnTo>
                  <a:lnTo>
                    <a:pt x="393" y="837"/>
                  </a:lnTo>
                  <a:lnTo>
                    <a:pt x="393" y="826"/>
                  </a:lnTo>
                  <a:lnTo>
                    <a:pt x="388" y="815"/>
                  </a:lnTo>
                  <a:lnTo>
                    <a:pt x="388" y="809"/>
                  </a:lnTo>
                  <a:lnTo>
                    <a:pt x="388" y="457"/>
                  </a:lnTo>
                  <a:lnTo>
                    <a:pt x="43" y="457"/>
                  </a:lnTo>
                  <a:lnTo>
                    <a:pt x="33" y="457"/>
                  </a:lnTo>
                  <a:lnTo>
                    <a:pt x="27" y="452"/>
                  </a:lnTo>
                  <a:lnTo>
                    <a:pt x="16" y="452"/>
                  </a:lnTo>
                  <a:lnTo>
                    <a:pt x="11" y="446"/>
                  </a:lnTo>
                  <a:lnTo>
                    <a:pt x="6" y="441"/>
                  </a:lnTo>
                  <a:lnTo>
                    <a:pt x="0" y="424"/>
                  </a:lnTo>
                  <a:lnTo>
                    <a:pt x="6" y="413"/>
                  </a:lnTo>
                  <a:lnTo>
                    <a:pt x="11" y="407"/>
                  </a:lnTo>
                  <a:lnTo>
                    <a:pt x="16" y="402"/>
                  </a:lnTo>
                  <a:lnTo>
                    <a:pt x="27" y="402"/>
                  </a:lnTo>
                  <a:lnTo>
                    <a:pt x="33" y="396"/>
                  </a:lnTo>
                  <a:lnTo>
                    <a:pt x="43" y="396"/>
                  </a:lnTo>
                  <a:lnTo>
                    <a:pt x="388" y="396"/>
                  </a:lnTo>
                  <a:lnTo>
                    <a:pt x="388" y="44"/>
                  </a:lnTo>
                  <a:lnTo>
                    <a:pt x="388" y="39"/>
                  </a:lnTo>
                  <a:lnTo>
                    <a:pt x="393" y="28"/>
                  </a:lnTo>
                  <a:lnTo>
                    <a:pt x="393" y="17"/>
                  </a:lnTo>
                  <a:lnTo>
                    <a:pt x="399" y="11"/>
                  </a:lnTo>
                  <a:lnTo>
                    <a:pt x="404" y="6"/>
                  </a:lnTo>
                  <a:lnTo>
                    <a:pt x="4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5" name="Freeform 47"/>
            <p:cNvSpPr>
              <a:spLocks/>
            </p:cNvSpPr>
            <p:nvPr/>
          </p:nvSpPr>
          <p:spPr bwMode="auto">
            <a:xfrm>
              <a:off x="14163" y="3204"/>
              <a:ext cx="651" cy="754"/>
            </a:xfrm>
            <a:custGeom>
              <a:avLst/>
              <a:gdLst/>
              <a:ahLst/>
              <a:cxnLst>
                <a:cxn ang="0">
                  <a:pos x="301" y="11"/>
                </a:cxn>
                <a:cxn ang="0">
                  <a:pos x="393" y="94"/>
                </a:cxn>
                <a:cxn ang="0">
                  <a:pos x="441" y="210"/>
                </a:cxn>
                <a:cxn ang="0">
                  <a:pos x="463" y="314"/>
                </a:cxn>
                <a:cxn ang="0">
                  <a:pos x="468" y="347"/>
                </a:cxn>
                <a:cxn ang="0">
                  <a:pos x="527" y="204"/>
                </a:cxn>
                <a:cxn ang="0">
                  <a:pos x="586" y="83"/>
                </a:cxn>
                <a:cxn ang="0">
                  <a:pos x="619" y="17"/>
                </a:cxn>
                <a:cxn ang="0">
                  <a:pos x="629" y="11"/>
                </a:cxn>
                <a:cxn ang="0">
                  <a:pos x="640" y="11"/>
                </a:cxn>
                <a:cxn ang="0">
                  <a:pos x="651" y="17"/>
                </a:cxn>
                <a:cxn ang="0">
                  <a:pos x="651" y="33"/>
                </a:cxn>
                <a:cxn ang="0">
                  <a:pos x="613" y="105"/>
                </a:cxn>
                <a:cxn ang="0">
                  <a:pos x="570" y="198"/>
                </a:cxn>
                <a:cxn ang="0">
                  <a:pos x="538" y="276"/>
                </a:cxn>
                <a:cxn ang="0">
                  <a:pos x="490" y="391"/>
                </a:cxn>
                <a:cxn ang="0">
                  <a:pos x="463" y="479"/>
                </a:cxn>
                <a:cxn ang="0">
                  <a:pos x="436" y="633"/>
                </a:cxn>
                <a:cxn ang="0">
                  <a:pos x="409" y="716"/>
                </a:cxn>
                <a:cxn ang="0">
                  <a:pos x="398" y="743"/>
                </a:cxn>
                <a:cxn ang="0">
                  <a:pos x="387" y="754"/>
                </a:cxn>
                <a:cxn ang="0">
                  <a:pos x="371" y="749"/>
                </a:cxn>
                <a:cxn ang="0">
                  <a:pos x="360" y="732"/>
                </a:cxn>
                <a:cxn ang="0">
                  <a:pos x="366" y="694"/>
                </a:cxn>
                <a:cxn ang="0">
                  <a:pos x="393" y="589"/>
                </a:cxn>
                <a:cxn ang="0">
                  <a:pos x="420" y="474"/>
                </a:cxn>
                <a:cxn ang="0">
                  <a:pos x="425" y="457"/>
                </a:cxn>
                <a:cxn ang="0">
                  <a:pos x="430" y="424"/>
                </a:cxn>
                <a:cxn ang="0">
                  <a:pos x="430" y="342"/>
                </a:cxn>
                <a:cxn ang="0">
                  <a:pos x="409" y="226"/>
                </a:cxn>
                <a:cxn ang="0">
                  <a:pos x="344" y="132"/>
                </a:cxn>
                <a:cxn ang="0">
                  <a:pos x="226" y="94"/>
                </a:cxn>
                <a:cxn ang="0">
                  <a:pos x="113" y="121"/>
                </a:cxn>
                <a:cxn ang="0">
                  <a:pos x="43" y="198"/>
                </a:cxn>
                <a:cxn ang="0">
                  <a:pos x="37" y="215"/>
                </a:cxn>
                <a:cxn ang="0">
                  <a:pos x="21" y="221"/>
                </a:cxn>
                <a:cxn ang="0">
                  <a:pos x="11" y="221"/>
                </a:cxn>
                <a:cxn ang="0">
                  <a:pos x="0" y="210"/>
                </a:cxn>
                <a:cxn ang="0">
                  <a:pos x="16" y="160"/>
                </a:cxn>
                <a:cxn ang="0">
                  <a:pos x="86" y="66"/>
                </a:cxn>
                <a:cxn ang="0">
                  <a:pos x="177" y="11"/>
                </a:cxn>
              </a:cxnLst>
              <a:rect l="0" t="0" r="r" b="b"/>
              <a:pathLst>
                <a:path w="651" h="754">
                  <a:moveTo>
                    <a:pt x="242" y="0"/>
                  </a:moveTo>
                  <a:lnTo>
                    <a:pt x="301" y="11"/>
                  </a:lnTo>
                  <a:lnTo>
                    <a:pt x="355" y="44"/>
                  </a:lnTo>
                  <a:lnTo>
                    <a:pt x="393" y="94"/>
                  </a:lnTo>
                  <a:lnTo>
                    <a:pt x="420" y="149"/>
                  </a:lnTo>
                  <a:lnTo>
                    <a:pt x="441" y="210"/>
                  </a:lnTo>
                  <a:lnTo>
                    <a:pt x="457" y="265"/>
                  </a:lnTo>
                  <a:lnTo>
                    <a:pt x="463" y="314"/>
                  </a:lnTo>
                  <a:lnTo>
                    <a:pt x="468" y="347"/>
                  </a:lnTo>
                  <a:lnTo>
                    <a:pt x="468" y="347"/>
                  </a:lnTo>
                  <a:lnTo>
                    <a:pt x="495" y="276"/>
                  </a:lnTo>
                  <a:lnTo>
                    <a:pt x="527" y="204"/>
                  </a:lnTo>
                  <a:lnTo>
                    <a:pt x="559" y="138"/>
                  </a:lnTo>
                  <a:lnTo>
                    <a:pt x="586" y="83"/>
                  </a:lnTo>
                  <a:lnTo>
                    <a:pt x="603" y="39"/>
                  </a:lnTo>
                  <a:lnTo>
                    <a:pt x="619" y="17"/>
                  </a:lnTo>
                  <a:lnTo>
                    <a:pt x="624" y="11"/>
                  </a:lnTo>
                  <a:lnTo>
                    <a:pt x="629" y="11"/>
                  </a:lnTo>
                  <a:lnTo>
                    <a:pt x="635" y="11"/>
                  </a:lnTo>
                  <a:lnTo>
                    <a:pt x="640" y="11"/>
                  </a:lnTo>
                  <a:lnTo>
                    <a:pt x="646" y="11"/>
                  </a:lnTo>
                  <a:lnTo>
                    <a:pt x="651" y="17"/>
                  </a:lnTo>
                  <a:lnTo>
                    <a:pt x="651" y="22"/>
                  </a:lnTo>
                  <a:lnTo>
                    <a:pt x="651" y="33"/>
                  </a:lnTo>
                  <a:lnTo>
                    <a:pt x="646" y="39"/>
                  </a:lnTo>
                  <a:lnTo>
                    <a:pt x="613" y="105"/>
                  </a:lnTo>
                  <a:lnTo>
                    <a:pt x="586" y="160"/>
                  </a:lnTo>
                  <a:lnTo>
                    <a:pt x="570" y="198"/>
                  </a:lnTo>
                  <a:lnTo>
                    <a:pt x="554" y="232"/>
                  </a:lnTo>
                  <a:lnTo>
                    <a:pt x="538" y="276"/>
                  </a:lnTo>
                  <a:lnTo>
                    <a:pt x="516" y="331"/>
                  </a:lnTo>
                  <a:lnTo>
                    <a:pt x="490" y="391"/>
                  </a:lnTo>
                  <a:lnTo>
                    <a:pt x="473" y="446"/>
                  </a:lnTo>
                  <a:lnTo>
                    <a:pt x="463" y="479"/>
                  </a:lnTo>
                  <a:lnTo>
                    <a:pt x="452" y="562"/>
                  </a:lnTo>
                  <a:lnTo>
                    <a:pt x="436" y="633"/>
                  </a:lnTo>
                  <a:lnTo>
                    <a:pt x="420" y="694"/>
                  </a:lnTo>
                  <a:lnTo>
                    <a:pt x="409" y="716"/>
                  </a:lnTo>
                  <a:lnTo>
                    <a:pt x="403" y="732"/>
                  </a:lnTo>
                  <a:lnTo>
                    <a:pt x="398" y="743"/>
                  </a:lnTo>
                  <a:lnTo>
                    <a:pt x="393" y="749"/>
                  </a:lnTo>
                  <a:lnTo>
                    <a:pt x="387" y="754"/>
                  </a:lnTo>
                  <a:lnTo>
                    <a:pt x="382" y="754"/>
                  </a:lnTo>
                  <a:lnTo>
                    <a:pt x="371" y="749"/>
                  </a:lnTo>
                  <a:lnTo>
                    <a:pt x="366" y="743"/>
                  </a:lnTo>
                  <a:lnTo>
                    <a:pt x="360" y="732"/>
                  </a:lnTo>
                  <a:lnTo>
                    <a:pt x="360" y="721"/>
                  </a:lnTo>
                  <a:lnTo>
                    <a:pt x="366" y="694"/>
                  </a:lnTo>
                  <a:lnTo>
                    <a:pt x="376" y="650"/>
                  </a:lnTo>
                  <a:lnTo>
                    <a:pt x="393" y="589"/>
                  </a:lnTo>
                  <a:lnTo>
                    <a:pt x="409" y="534"/>
                  </a:lnTo>
                  <a:lnTo>
                    <a:pt x="420" y="474"/>
                  </a:lnTo>
                  <a:lnTo>
                    <a:pt x="425" y="468"/>
                  </a:lnTo>
                  <a:lnTo>
                    <a:pt x="425" y="457"/>
                  </a:lnTo>
                  <a:lnTo>
                    <a:pt x="430" y="446"/>
                  </a:lnTo>
                  <a:lnTo>
                    <a:pt x="430" y="424"/>
                  </a:lnTo>
                  <a:lnTo>
                    <a:pt x="430" y="397"/>
                  </a:lnTo>
                  <a:lnTo>
                    <a:pt x="430" y="342"/>
                  </a:lnTo>
                  <a:lnTo>
                    <a:pt x="420" y="281"/>
                  </a:lnTo>
                  <a:lnTo>
                    <a:pt x="409" y="226"/>
                  </a:lnTo>
                  <a:lnTo>
                    <a:pt x="382" y="176"/>
                  </a:lnTo>
                  <a:lnTo>
                    <a:pt x="344" y="132"/>
                  </a:lnTo>
                  <a:lnTo>
                    <a:pt x="296" y="105"/>
                  </a:lnTo>
                  <a:lnTo>
                    <a:pt x="226" y="94"/>
                  </a:lnTo>
                  <a:lnTo>
                    <a:pt x="167" y="99"/>
                  </a:lnTo>
                  <a:lnTo>
                    <a:pt x="113" y="121"/>
                  </a:lnTo>
                  <a:lnTo>
                    <a:pt x="70" y="154"/>
                  </a:lnTo>
                  <a:lnTo>
                    <a:pt x="43" y="198"/>
                  </a:lnTo>
                  <a:lnTo>
                    <a:pt x="37" y="210"/>
                  </a:lnTo>
                  <a:lnTo>
                    <a:pt x="37" y="215"/>
                  </a:lnTo>
                  <a:lnTo>
                    <a:pt x="32" y="221"/>
                  </a:lnTo>
                  <a:lnTo>
                    <a:pt x="21" y="221"/>
                  </a:lnTo>
                  <a:lnTo>
                    <a:pt x="16" y="221"/>
                  </a:lnTo>
                  <a:lnTo>
                    <a:pt x="11" y="221"/>
                  </a:lnTo>
                  <a:lnTo>
                    <a:pt x="5" y="215"/>
                  </a:lnTo>
                  <a:lnTo>
                    <a:pt x="0" y="210"/>
                  </a:lnTo>
                  <a:lnTo>
                    <a:pt x="5" y="193"/>
                  </a:lnTo>
                  <a:lnTo>
                    <a:pt x="16" y="160"/>
                  </a:lnTo>
                  <a:lnTo>
                    <a:pt x="43" y="116"/>
                  </a:lnTo>
                  <a:lnTo>
                    <a:pt x="86" y="66"/>
                  </a:lnTo>
                  <a:lnTo>
                    <a:pt x="124" y="33"/>
                  </a:lnTo>
                  <a:lnTo>
                    <a:pt x="177" y="11"/>
                  </a:lnTo>
                  <a:lnTo>
                    <a:pt x="2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6" name="Freeform 48"/>
            <p:cNvSpPr>
              <a:spLocks/>
            </p:cNvSpPr>
            <p:nvPr/>
          </p:nvSpPr>
          <p:spPr bwMode="auto">
            <a:xfrm>
              <a:off x="14873" y="3336"/>
              <a:ext cx="388" cy="534"/>
            </a:xfrm>
            <a:custGeom>
              <a:avLst/>
              <a:gdLst/>
              <a:ahLst/>
              <a:cxnLst>
                <a:cxn ang="0">
                  <a:pos x="248" y="6"/>
                </a:cxn>
                <a:cxn ang="0">
                  <a:pos x="350" y="61"/>
                </a:cxn>
                <a:cxn ang="0">
                  <a:pos x="388" y="160"/>
                </a:cxn>
                <a:cxn ang="0">
                  <a:pos x="345" y="259"/>
                </a:cxn>
                <a:cxn ang="0">
                  <a:pos x="253" y="342"/>
                </a:cxn>
                <a:cxn ang="0">
                  <a:pos x="97" y="457"/>
                </a:cxn>
                <a:cxn ang="0">
                  <a:pos x="258" y="457"/>
                </a:cxn>
                <a:cxn ang="0">
                  <a:pos x="285" y="457"/>
                </a:cxn>
                <a:cxn ang="0">
                  <a:pos x="318" y="452"/>
                </a:cxn>
                <a:cxn ang="0">
                  <a:pos x="334" y="452"/>
                </a:cxn>
                <a:cxn ang="0">
                  <a:pos x="345" y="424"/>
                </a:cxn>
                <a:cxn ang="0">
                  <a:pos x="355" y="391"/>
                </a:cxn>
                <a:cxn ang="0">
                  <a:pos x="388" y="380"/>
                </a:cxn>
                <a:cxn ang="0">
                  <a:pos x="361" y="534"/>
                </a:cxn>
                <a:cxn ang="0">
                  <a:pos x="0" y="507"/>
                </a:cxn>
                <a:cxn ang="0">
                  <a:pos x="0" y="501"/>
                </a:cxn>
                <a:cxn ang="0">
                  <a:pos x="199" y="331"/>
                </a:cxn>
                <a:cxn ang="0">
                  <a:pos x="291" y="221"/>
                </a:cxn>
                <a:cxn ang="0">
                  <a:pos x="296" y="105"/>
                </a:cxn>
                <a:cxn ang="0">
                  <a:pos x="221" y="39"/>
                </a:cxn>
                <a:cxn ang="0">
                  <a:pos x="113" y="39"/>
                </a:cxn>
                <a:cxn ang="0">
                  <a:pos x="43" y="94"/>
                </a:cxn>
                <a:cxn ang="0">
                  <a:pos x="70" y="105"/>
                </a:cxn>
                <a:cxn ang="0">
                  <a:pos x="86" y="127"/>
                </a:cxn>
                <a:cxn ang="0">
                  <a:pos x="86" y="160"/>
                </a:cxn>
                <a:cxn ang="0">
                  <a:pos x="70" y="182"/>
                </a:cxn>
                <a:cxn ang="0">
                  <a:pos x="43" y="188"/>
                </a:cxn>
                <a:cxn ang="0">
                  <a:pos x="32" y="188"/>
                </a:cxn>
                <a:cxn ang="0">
                  <a:pos x="11" y="177"/>
                </a:cxn>
                <a:cxn ang="0">
                  <a:pos x="0" y="155"/>
                </a:cxn>
                <a:cxn ang="0">
                  <a:pos x="11" y="83"/>
                </a:cxn>
                <a:cxn ang="0">
                  <a:pos x="108" y="11"/>
                </a:cxn>
              </a:cxnLst>
              <a:rect l="0" t="0" r="r" b="b"/>
              <a:pathLst>
                <a:path w="388" h="534">
                  <a:moveTo>
                    <a:pt x="183" y="0"/>
                  </a:moveTo>
                  <a:lnTo>
                    <a:pt x="248" y="6"/>
                  </a:lnTo>
                  <a:lnTo>
                    <a:pt x="302" y="28"/>
                  </a:lnTo>
                  <a:lnTo>
                    <a:pt x="350" y="61"/>
                  </a:lnTo>
                  <a:lnTo>
                    <a:pt x="377" y="105"/>
                  </a:lnTo>
                  <a:lnTo>
                    <a:pt x="388" y="160"/>
                  </a:lnTo>
                  <a:lnTo>
                    <a:pt x="377" y="215"/>
                  </a:lnTo>
                  <a:lnTo>
                    <a:pt x="345" y="259"/>
                  </a:lnTo>
                  <a:lnTo>
                    <a:pt x="302" y="303"/>
                  </a:lnTo>
                  <a:lnTo>
                    <a:pt x="253" y="342"/>
                  </a:lnTo>
                  <a:lnTo>
                    <a:pt x="178" y="397"/>
                  </a:lnTo>
                  <a:lnTo>
                    <a:pt x="97" y="457"/>
                  </a:lnTo>
                  <a:lnTo>
                    <a:pt x="248" y="457"/>
                  </a:lnTo>
                  <a:lnTo>
                    <a:pt x="258" y="457"/>
                  </a:lnTo>
                  <a:lnTo>
                    <a:pt x="269" y="457"/>
                  </a:lnTo>
                  <a:lnTo>
                    <a:pt x="285" y="457"/>
                  </a:lnTo>
                  <a:lnTo>
                    <a:pt x="302" y="452"/>
                  </a:lnTo>
                  <a:lnTo>
                    <a:pt x="318" y="452"/>
                  </a:lnTo>
                  <a:lnTo>
                    <a:pt x="328" y="452"/>
                  </a:lnTo>
                  <a:lnTo>
                    <a:pt x="334" y="452"/>
                  </a:lnTo>
                  <a:lnTo>
                    <a:pt x="339" y="441"/>
                  </a:lnTo>
                  <a:lnTo>
                    <a:pt x="345" y="424"/>
                  </a:lnTo>
                  <a:lnTo>
                    <a:pt x="350" y="408"/>
                  </a:lnTo>
                  <a:lnTo>
                    <a:pt x="355" y="391"/>
                  </a:lnTo>
                  <a:lnTo>
                    <a:pt x="355" y="380"/>
                  </a:lnTo>
                  <a:lnTo>
                    <a:pt x="388" y="380"/>
                  </a:lnTo>
                  <a:lnTo>
                    <a:pt x="388" y="380"/>
                  </a:lnTo>
                  <a:lnTo>
                    <a:pt x="361" y="534"/>
                  </a:lnTo>
                  <a:lnTo>
                    <a:pt x="0" y="534"/>
                  </a:lnTo>
                  <a:lnTo>
                    <a:pt x="0" y="507"/>
                  </a:lnTo>
                  <a:lnTo>
                    <a:pt x="0" y="501"/>
                  </a:lnTo>
                  <a:lnTo>
                    <a:pt x="0" y="501"/>
                  </a:lnTo>
                  <a:lnTo>
                    <a:pt x="6" y="496"/>
                  </a:lnTo>
                  <a:lnTo>
                    <a:pt x="199" y="331"/>
                  </a:lnTo>
                  <a:lnTo>
                    <a:pt x="253" y="276"/>
                  </a:lnTo>
                  <a:lnTo>
                    <a:pt x="291" y="221"/>
                  </a:lnTo>
                  <a:lnTo>
                    <a:pt x="307" y="160"/>
                  </a:lnTo>
                  <a:lnTo>
                    <a:pt x="296" y="105"/>
                  </a:lnTo>
                  <a:lnTo>
                    <a:pt x="264" y="66"/>
                  </a:lnTo>
                  <a:lnTo>
                    <a:pt x="221" y="39"/>
                  </a:lnTo>
                  <a:lnTo>
                    <a:pt x="167" y="33"/>
                  </a:lnTo>
                  <a:lnTo>
                    <a:pt x="113" y="39"/>
                  </a:lnTo>
                  <a:lnTo>
                    <a:pt x="76" y="61"/>
                  </a:lnTo>
                  <a:lnTo>
                    <a:pt x="43" y="94"/>
                  </a:lnTo>
                  <a:lnTo>
                    <a:pt x="59" y="100"/>
                  </a:lnTo>
                  <a:lnTo>
                    <a:pt x="70" y="105"/>
                  </a:lnTo>
                  <a:lnTo>
                    <a:pt x="81" y="111"/>
                  </a:lnTo>
                  <a:lnTo>
                    <a:pt x="86" y="127"/>
                  </a:lnTo>
                  <a:lnTo>
                    <a:pt x="92" y="138"/>
                  </a:lnTo>
                  <a:lnTo>
                    <a:pt x="86" y="160"/>
                  </a:lnTo>
                  <a:lnTo>
                    <a:pt x="81" y="171"/>
                  </a:lnTo>
                  <a:lnTo>
                    <a:pt x="70" y="182"/>
                  </a:lnTo>
                  <a:lnTo>
                    <a:pt x="59" y="188"/>
                  </a:lnTo>
                  <a:lnTo>
                    <a:pt x="43" y="188"/>
                  </a:lnTo>
                  <a:lnTo>
                    <a:pt x="38" y="188"/>
                  </a:lnTo>
                  <a:lnTo>
                    <a:pt x="32" y="188"/>
                  </a:lnTo>
                  <a:lnTo>
                    <a:pt x="22" y="182"/>
                  </a:lnTo>
                  <a:lnTo>
                    <a:pt x="11" y="177"/>
                  </a:lnTo>
                  <a:lnTo>
                    <a:pt x="6" y="166"/>
                  </a:lnTo>
                  <a:lnTo>
                    <a:pt x="0" y="155"/>
                  </a:lnTo>
                  <a:lnTo>
                    <a:pt x="0" y="138"/>
                  </a:lnTo>
                  <a:lnTo>
                    <a:pt x="11" y="83"/>
                  </a:lnTo>
                  <a:lnTo>
                    <a:pt x="54" y="39"/>
                  </a:lnTo>
                  <a:lnTo>
                    <a:pt x="108" y="11"/>
                  </a:lnTo>
                  <a:lnTo>
                    <a:pt x="1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7" name="Freeform 49"/>
            <p:cNvSpPr>
              <a:spLocks/>
            </p:cNvSpPr>
            <p:nvPr/>
          </p:nvSpPr>
          <p:spPr bwMode="auto">
            <a:xfrm>
              <a:off x="15551" y="2368"/>
              <a:ext cx="1356" cy="1106"/>
            </a:xfrm>
            <a:custGeom>
              <a:avLst/>
              <a:gdLst/>
              <a:ahLst/>
              <a:cxnLst>
                <a:cxn ang="0">
                  <a:pos x="393" y="0"/>
                </a:cxn>
                <a:cxn ang="0">
                  <a:pos x="544" y="0"/>
                </a:cxn>
                <a:cxn ang="0">
                  <a:pos x="700" y="0"/>
                </a:cxn>
                <a:cxn ang="0">
                  <a:pos x="721" y="5"/>
                </a:cxn>
                <a:cxn ang="0">
                  <a:pos x="716" y="38"/>
                </a:cxn>
                <a:cxn ang="0">
                  <a:pos x="668" y="44"/>
                </a:cxn>
                <a:cxn ang="0">
                  <a:pos x="555" y="71"/>
                </a:cxn>
                <a:cxn ang="0">
                  <a:pos x="409" y="644"/>
                </a:cxn>
                <a:cxn ang="0">
                  <a:pos x="1044" y="143"/>
                </a:cxn>
                <a:cxn ang="0">
                  <a:pos x="1077" y="110"/>
                </a:cxn>
                <a:cxn ang="0">
                  <a:pos x="1082" y="66"/>
                </a:cxn>
                <a:cxn ang="0">
                  <a:pos x="1039" y="44"/>
                </a:cxn>
                <a:cxn ang="0">
                  <a:pos x="1017" y="27"/>
                </a:cxn>
                <a:cxn ang="0">
                  <a:pos x="1028" y="0"/>
                </a:cxn>
                <a:cxn ang="0">
                  <a:pos x="1050" y="0"/>
                </a:cxn>
                <a:cxn ang="0">
                  <a:pos x="1281" y="0"/>
                </a:cxn>
                <a:cxn ang="0">
                  <a:pos x="1351" y="5"/>
                </a:cxn>
                <a:cxn ang="0">
                  <a:pos x="1351" y="27"/>
                </a:cxn>
                <a:cxn ang="0">
                  <a:pos x="1335" y="44"/>
                </a:cxn>
                <a:cxn ang="0">
                  <a:pos x="1270" y="55"/>
                </a:cxn>
                <a:cxn ang="0">
                  <a:pos x="1136" y="126"/>
                </a:cxn>
                <a:cxn ang="0">
                  <a:pos x="781" y="396"/>
                </a:cxn>
                <a:cxn ang="0">
                  <a:pos x="748" y="418"/>
                </a:cxn>
                <a:cxn ang="0">
                  <a:pos x="743" y="434"/>
                </a:cxn>
                <a:cxn ang="0">
                  <a:pos x="748" y="451"/>
                </a:cxn>
                <a:cxn ang="0">
                  <a:pos x="1034" y="1051"/>
                </a:cxn>
                <a:cxn ang="0">
                  <a:pos x="1104" y="1057"/>
                </a:cxn>
                <a:cxn ang="0">
                  <a:pos x="1120" y="1073"/>
                </a:cxn>
                <a:cxn ang="0">
                  <a:pos x="1109" y="1101"/>
                </a:cxn>
                <a:cxn ang="0">
                  <a:pos x="1093" y="1106"/>
                </a:cxn>
                <a:cxn ang="0">
                  <a:pos x="931" y="1101"/>
                </a:cxn>
                <a:cxn ang="0">
                  <a:pos x="738" y="1106"/>
                </a:cxn>
                <a:cxn ang="0">
                  <a:pos x="721" y="1101"/>
                </a:cxn>
                <a:cxn ang="0">
                  <a:pos x="721" y="1068"/>
                </a:cxn>
                <a:cxn ang="0">
                  <a:pos x="743" y="1057"/>
                </a:cxn>
                <a:cxn ang="0">
                  <a:pos x="770" y="1057"/>
                </a:cxn>
                <a:cxn ang="0">
                  <a:pos x="808" y="1046"/>
                </a:cxn>
                <a:cxn ang="0">
                  <a:pos x="834" y="1023"/>
                </a:cxn>
                <a:cxn ang="0">
                  <a:pos x="834" y="996"/>
                </a:cxn>
                <a:cxn ang="0">
                  <a:pos x="824" y="968"/>
                </a:cxn>
                <a:cxn ang="0">
                  <a:pos x="393" y="699"/>
                </a:cxn>
                <a:cxn ang="0">
                  <a:pos x="323" y="990"/>
                </a:cxn>
                <a:cxn ang="0">
                  <a:pos x="318" y="1029"/>
                </a:cxn>
                <a:cxn ang="0">
                  <a:pos x="377" y="1057"/>
                </a:cxn>
                <a:cxn ang="0">
                  <a:pos x="447" y="1057"/>
                </a:cxn>
                <a:cxn ang="0">
                  <a:pos x="463" y="1073"/>
                </a:cxn>
                <a:cxn ang="0">
                  <a:pos x="452" y="1101"/>
                </a:cxn>
                <a:cxn ang="0">
                  <a:pos x="431" y="1106"/>
                </a:cxn>
                <a:cxn ang="0">
                  <a:pos x="183" y="1101"/>
                </a:cxn>
                <a:cxn ang="0">
                  <a:pos x="27" y="1106"/>
                </a:cxn>
                <a:cxn ang="0">
                  <a:pos x="6" y="1101"/>
                </a:cxn>
                <a:cxn ang="0">
                  <a:pos x="0" y="1073"/>
                </a:cxn>
                <a:cxn ang="0">
                  <a:pos x="22" y="1057"/>
                </a:cxn>
                <a:cxn ang="0">
                  <a:pos x="108" y="1057"/>
                </a:cxn>
                <a:cxn ang="0">
                  <a:pos x="183" y="1012"/>
                </a:cxn>
                <a:cxn ang="0">
                  <a:pos x="404" y="93"/>
                </a:cxn>
                <a:cxn ang="0">
                  <a:pos x="409" y="77"/>
                </a:cxn>
                <a:cxn ang="0">
                  <a:pos x="393" y="55"/>
                </a:cxn>
                <a:cxn ang="0">
                  <a:pos x="329" y="49"/>
                </a:cxn>
                <a:cxn ang="0">
                  <a:pos x="275" y="44"/>
                </a:cxn>
                <a:cxn ang="0">
                  <a:pos x="259" y="27"/>
                </a:cxn>
                <a:cxn ang="0">
                  <a:pos x="269" y="0"/>
                </a:cxn>
                <a:cxn ang="0">
                  <a:pos x="291" y="0"/>
                </a:cxn>
              </a:cxnLst>
              <a:rect l="0" t="0" r="r" b="b"/>
              <a:pathLst>
                <a:path w="1356" h="1106">
                  <a:moveTo>
                    <a:pt x="291" y="0"/>
                  </a:moveTo>
                  <a:lnTo>
                    <a:pt x="339" y="0"/>
                  </a:lnTo>
                  <a:lnTo>
                    <a:pt x="393" y="0"/>
                  </a:lnTo>
                  <a:lnTo>
                    <a:pt x="452" y="0"/>
                  </a:lnTo>
                  <a:lnTo>
                    <a:pt x="495" y="5"/>
                  </a:lnTo>
                  <a:lnTo>
                    <a:pt x="544" y="0"/>
                  </a:lnTo>
                  <a:lnTo>
                    <a:pt x="598" y="0"/>
                  </a:lnTo>
                  <a:lnTo>
                    <a:pt x="657" y="0"/>
                  </a:lnTo>
                  <a:lnTo>
                    <a:pt x="700" y="0"/>
                  </a:lnTo>
                  <a:lnTo>
                    <a:pt x="705" y="0"/>
                  </a:lnTo>
                  <a:lnTo>
                    <a:pt x="716" y="0"/>
                  </a:lnTo>
                  <a:lnTo>
                    <a:pt x="721" y="5"/>
                  </a:lnTo>
                  <a:lnTo>
                    <a:pt x="721" y="16"/>
                  </a:lnTo>
                  <a:lnTo>
                    <a:pt x="721" y="33"/>
                  </a:lnTo>
                  <a:lnTo>
                    <a:pt x="716" y="38"/>
                  </a:lnTo>
                  <a:lnTo>
                    <a:pt x="705" y="44"/>
                  </a:lnTo>
                  <a:lnTo>
                    <a:pt x="689" y="44"/>
                  </a:lnTo>
                  <a:lnTo>
                    <a:pt x="668" y="44"/>
                  </a:lnTo>
                  <a:lnTo>
                    <a:pt x="614" y="49"/>
                  </a:lnTo>
                  <a:lnTo>
                    <a:pt x="576" y="55"/>
                  </a:lnTo>
                  <a:lnTo>
                    <a:pt x="555" y="71"/>
                  </a:lnTo>
                  <a:lnTo>
                    <a:pt x="544" y="93"/>
                  </a:lnTo>
                  <a:lnTo>
                    <a:pt x="533" y="121"/>
                  </a:lnTo>
                  <a:lnTo>
                    <a:pt x="409" y="644"/>
                  </a:lnTo>
                  <a:lnTo>
                    <a:pt x="1028" y="154"/>
                  </a:lnTo>
                  <a:lnTo>
                    <a:pt x="1034" y="154"/>
                  </a:lnTo>
                  <a:lnTo>
                    <a:pt x="1044" y="143"/>
                  </a:lnTo>
                  <a:lnTo>
                    <a:pt x="1055" y="132"/>
                  </a:lnTo>
                  <a:lnTo>
                    <a:pt x="1066" y="121"/>
                  </a:lnTo>
                  <a:lnTo>
                    <a:pt x="1077" y="110"/>
                  </a:lnTo>
                  <a:lnTo>
                    <a:pt x="1082" y="93"/>
                  </a:lnTo>
                  <a:lnTo>
                    <a:pt x="1087" y="82"/>
                  </a:lnTo>
                  <a:lnTo>
                    <a:pt x="1082" y="66"/>
                  </a:lnTo>
                  <a:lnTo>
                    <a:pt x="1077" y="55"/>
                  </a:lnTo>
                  <a:lnTo>
                    <a:pt x="1060" y="49"/>
                  </a:lnTo>
                  <a:lnTo>
                    <a:pt x="1039" y="44"/>
                  </a:lnTo>
                  <a:lnTo>
                    <a:pt x="1028" y="44"/>
                  </a:lnTo>
                  <a:lnTo>
                    <a:pt x="1023" y="38"/>
                  </a:lnTo>
                  <a:lnTo>
                    <a:pt x="1017" y="27"/>
                  </a:lnTo>
                  <a:lnTo>
                    <a:pt x="1017" y="16"/>
                  </a:lnTo>
                  <a:lnTo>
                    <a:pt x="1023" y="5"/>
                  </a:lnTo>
                  <a:lnTo>
                    <a:pt x="1028" y="0"/>
                  </a:lnTo>
                  <a:lnTo>
                    <a:pt x="1034" y="0"/>
                  </a:lnTo>
                  <a:lnTo>
                    <a:pt x="1044" y="0"/>
                  </a:lnTo>
                  <a:lnTo>
                    <a:pt x="1050" y="0"/>
                  </a:lnTo>
                  <a:lnTo>
                    <a:pt x="1136" y="0"/>
                  </a:lnTo>
                  <a:lnTo>
                    <a:pt x="1227" y="5"/>
                  </a:lnTo>
                  <a:lnTo>
                    <a:pt x="1281" y="0"/>
                  </a:lnTo>
                  <a:lnTo>
                    <a:pt x="1340" y="0"/>
                  </a:lnTo>
                  <a:lnTo>
                    <a:pt x="1346" y="0"/>
                  </a:lnTo>
                  <a:lnTo>
                    <a:pt x="1351" y="5"/>
                  </a:lnTo>
                  <a:lnTo>
                    <a:pt x="1356" y="11"/>
                  </a:lnTo>
                  <a:lnTo>
                    <a:pt x="1356" y="16"/>
                  </a:lnTo>
                  <a:lnTo>
                    <a:pt x="1351" y="27"/>
                  </a:lnTo>
                  <a:lnTo>
                    <a:pt x="1351" y="38"/>
                  </a:lnTo>
                  <a:lnTo>
                    <a:pt x="1340" y="44"/>
                  </a:lnTo>
                  <a:lnTo>
                    <a:pt x="1335" y="44"/>
                  </a:lnTo>
                  <a:lnTo>
                    <a:pt x="1330" y="44"/>
                  </a:lnTo>
                  <a:lnTo>
                    <a:pt x="1303" y="49"/>
                  </a:lnTo>
                  <a:lnTo>
                    <a:pt x="1270" y="55"/>
                  </a:lnTo>
                  <a:lnTo>
                    <a:pt x="1238" y="71"/>
                  </a:lnTo>
                  <a:lnTo>
                    <a:pt x="1190" y="88"/>
                  </a:lnTo>
                  <a:lnTo>
                    <a:pt x="1136" y="126"/>
                  </a:lnTo>
                  <a:lnTo>
                    <a:pt x="1066" y="170"/>
                  </a:lnTo>
                  <a:lnTo>
                    <a:pt x="786" y="390"/>
                  </a:lnTo>
                  <a:lnTo>
                    <a:pt x="781" y="396"/>
                  </a:lnTo>
                  <a:lnTo>
                    <a:pt x="770" y="407"/>
                  </a:lnTo>
                  <a:lnTo>
                    <a:pt x="759" y="412"/>
                  </a:lnTo>
                  <a:lnTo>
                    <a:pt x="748" y="418"/>
                  </a:lnTo>
                  <a:lnTo>
                    <a:pt x="743" y="423"/>
                  </a:lnTo>
                  <a:lnTo>
                    <a:pt x="743" y="429"/>
                  </a:lnTo>
                  <a:lnTo>
                    <a:pt x="743" y="434"/>
                  </a:lnTo>
                  <a:lnTo>
                    <a:pt x="748" y="446"/>
                  </a:lnTo>
                  <a:lnTo>
                    <a:pt x="748" y="451"/>
                  </a:lnTo>
                  <a:lnTo>
                    <a:pt x="748" y="451"/>
                  </a:lnTo>
                  <a:lnTo>
                    <a:pt x="980" y="985"/>
                  </a:lnTo>
                  <a:lnTo>
                    <a:pt x="1001" y="1029"/>
                  </a:lnTo>
                  <a:lnTo>
                    <a:pt x="1034" y="1051"/>
                  </a:lnTo>
                  <a:lnTo>
                    <a:pt x="1087" y="1057"/>
                  </a:lnTo>
                  <a:lnTo>
                    <a:pt x="1093" y="1057"/>
                  </a:lnTo>
                  <a:lnTo>
                    <a:pt x="1104" y="1057"/>
                  </a:lnTo>
                  <a:lnTo>
                    <a:pt x="1109" y="1062"/>
                  </a:lnTo>
                  <a:lnTo>
                    <a:pt x="1114" y="1068"/>
                  </a:lnTo>
                  <a:lnTo>
                    <a:pt x="1120" y="1073"/>
                  </a:lnTo>
                  <a:lnTo>
                    <a:pt x="1114" y="1090"/>
                  </a:lnTo>
                  <a:lnTo>
                    <a:pt x="1114" y="1095"/>
                  </a:lnTo>
                  <a:lnTo>
                    <a:pt x="1109" y="1101"/>
                  </a:lnTo>
                  <a:lnTo>
                    <a:pt x="1098" y="1106"/>
                  </a:lnTo>
                  <a:lnTo>
                    <a:pt x="1093" y="1106"/>
                  </a:lnTo>
                  <a:lnTo>
                    <a:pt x="1093" y="1106"/>
                  </a:lnTo>
                  <a:lnTo>
                    <a:pt x="1039" y="1106"/>
                  </a:lnTo>
                  <a:lnTo>
                    <a:pt x="980" y="1106"/>
                  </a:lnTo>
                  <a:lnTo>
                    <a:pt x="931" y="1101"/>
                  </a:lnTo>
                  <a:lnTo>
                    <a:pt x="834" y="1106"/>
                  </a:lnTo>
                  <a:lnTo>
                    <a:pt x="738" y="1106"/>
                  </a:lnTo>
                  <a:lnTo>
                    <a:pt x="738" y="1106"/>
                  </a:lnTo>
                  <a:lnTo>
                    <a:pt x="732" y="1106"/>
                  </a:lnTo>
                  <a:lnTo>
                    <a:pt x="727" y="1106"/>
                  </a:lnTo>
                  <a:lnTo>
                    <a:pt x="721" y="1101"/>
                  </a:lnTo>
                  <a:lnTo>
                    <a:pt x="716" y="1090"/>
                  </a:lnTo>
                  <a:lnTo>
                    <a:pt x="721" y="1073"/>
                  </a:lnTo>
                  <a:lnTo>
                    <a:pt x="721" y="1068"/>
                  </a:lnTo>
                  <a:lnTo>
                    <a:pt x="727" y="1062"/>
                  </a:lnTo>
                  <a:lnTo>
                    <a:pt x="738" y="1057"/>
                  </a:lnTo>
                  <a:lnTo>
                    <a:pt x="743" y="1057"/>
                  </a:lnTo>
                  <a:lnTo>
                    <a:pt x="754" y="1057"/>
                  </a:lnTo>
                  <a:lnTo>
                    <a:pt x="759" y="1057"/>
                  </a:lnTo>
                  <a:lnTo>
                    <a:pt x="770" y="1057"/>
                  </a:lnTo>
                  <a:lnTo>
                    <a:pt x="781" y="1057"/>
                  </a:lnTo>
                  <a:lnTo>
                    <a:pt x="791" y="1051"/>
                  </a:lnTo>
                  <a:lnTo>
                    <a:pt x="808" y="1046"/>
                  </a:lnTo>
                  <a:lnTo>
                    <a:pt x="818" y="1040"/>
                  </a:lnTo>
                  <a:lnTo>
                    <a:pt x="824" y="1034"/>
                  </a:lnTo>
                  <a:lnTo>
                    <a:pt x="834" y="1023"/>
                  </a:lnTo>
                  <a:lnTo>
                    <a:pt x="834" y="1007"/>
                  </a:lnTo>
                  <a:lnTo>
                    <a:pt x="834" y="1001"/>
                  </a:lnTo>
                  <a:lnTo>
                    <a:pt x="834" y="996"/>
                  </a:lnTo>
                  <a:lnTo>
                    <a:pt x="834" y="990"/>
                  </a:lnTo>
                  <a:lnTo>
                    <a:pt x="829" y="979"/>
                  </a:lnTo>
                  <a:lnTo>
                    <a:pt x="824" y="968"/>
                  </a:lnTo>
                  <a:lnTo>
                    <a:pt x="813" y="946"/>
                  </a:lnTo>
                  <a:lnTo>
                    <a:pt x="630" y="512"/>
                  </a:lnTo>
                  <a:lnTo>
                    <a:pt x="393" y="699"/>
                  </a:lnTo>
                  <a:lnTo>
                    <a:pt x="329" y="957"/>
                  </a:lnTo>
                  <a:lnTo>
                    <a:pt x="329" y="974"/>
                  </a:lnTo>
                  <a:lnTo>
                    <a:pt x="323" y="990"/>
                  </a:lnTo>
                  <a:lnTo>
                    <a:pt x="318" y="1001"/>
                  </a:lnTo>
                  <a:lnTo>
                    <a:pt x="318" y="1018"/>
                  </a:lnTo>
                  <a:lnTo>
                    <a:pt x="318" y="1029"/>
                  </a:lnTo>
                  <a:lnTo>
                    <a:pt x="323" y="1046"/>
                  </a:lnTo>
                  <a:lnTo>
                    <a:pt x="345" y="1051"/>
                  </a:lnTo>
                  <a:lnTo>
                    <a:pt x="377" y="1057"/>
                  </a:lnTo>
                  <a:lnTo>
                    <a:pt x="420" y="1057"/>
                  </a:lnTo>
                  <a:lnTo>
                    <a:pt x="436" y="1057"/>
                  </a:lnTo>
                  <a:lnTo>
                    <a:pt x="447" y="1057"/>
                  </a:lnTo>
                  <a:lnTo>
                    <a:pt x="458" y="1062"/>
                  </a:lnTo>
                  <a:lnTo>
                    <a:pt x="463" y="1068"/>
                  </a:lnTo>
                  <a:lnTo>
                    <a:pt x="463" y="1073"/>
                  </a:lnTo>
                  <a:lnTo>
                    <a:pt x="463" y="1090"/>
                  </a:lnTo>
                  <a:lnTo>
                    <a:pt x="458" y="1095"/>
                  </a:lnTo>
                  <a:lnTo>
                    <a:pt x="452" y="1101"/>
                  </a:lnTo>
                  <a:lnTo>
                    <a:pt x="447" y="1106"/>
                  </a:lnTo>
                  <a:lnTo>
                    <a:pt x="436" y="1106"/>
                  </a:lnTo>
                  <a:lnTo>
                    <a:pt x="431" y="1106"/>
                  </a:lnTo>
                  <a:lnTo>
                    <a:pt x="329" y="1106"/>
                  </a:lnTo>
                  <a:lnTo>
                    <a:pt x="226" y="1101"/>
                  </a:lnTo>
                  <a:lnTo>
                    <a:pt x="183" y="1101"/>
                  </a:lnTo>
                  <a:lnTo>
                    <a:pt x="124" y="1106"/>
                  </a:lnTo>
                  <a:lnTo>
                    <a:pt x="70" y="1106"/>
                  </a:lnTo>
                  <a:lnTo>
                    <a:pt x="27" y="1106"/>
                  </a:lnTo>
                  <a:lnTo>
                    <a:pt x="22" y="1106"/>
                  </a:lnTo>
                  <a:lnTo>
                    <a:pt x="16" y="1106"/>
                  </a:lnTo>
                  <a:lnTo>
                    <a:pt x="6" y="1101"/>
                  </a:lnTo>
                  <a:lnTo>
                    <a:pt x="0" y="1095"/>
                  </a:lnTo>
                  <a:lnTo>
                    <a:pt x="0" y="1090"/>
                  </a:lnTo>
                  <a:lnTo>
                    <a:pt x="0" y="1073"/>
                  </a:lnTo>
                  <a:lnTo>
                    <a:pt x="6" y="1068"/>
                  </a:lnTo>
                  <a:lnTo>
                    <a:pt x="11" y="1062"/>
                  </a:lnTo>
                  <a:lnTo>
                    <a:pt x="22" y="1057"/>
                  </a:lnTo>
                  <a:lnTo>
                    <a:pt x="33" y="1057"/>
                  </a:lnTo>
                  <a:lnTo>
                    <a:pt x="43" y="1057"/>
                  </a:lnTo>
                  <a:lnTo>
                    <a:pt x="108" y="1057"/>
                  </a:lnTo>
                  <a:lnTo>
                    <a:pt x="146" y="1046"/>
                  </a:lnTo>
                  <a:lnTo>
                    <a:pt x="167" y="1034"/>
                  </a:lnTo>
                  <a:lnTo>
                    <a:pt x="183" y="1012"/>
                  </a:lnTo>
                  <a:lnTo>
                    <a:pt x="189" y="979"/>
                  </a:lnTo>
                  <a:lnTo>
                    <a:pt x="404" y="110"/>
                  </a:lnTo>
                  <a:lnTo>
                    <a:pt x="404" y="93"/>
                  </a:lnTo>
                  <a:lnTo>
                    <a:pt x="409" y="88"/>
                  </a:lnTo>
                  <a:lnTo>
                    <a:pt x="409" y="82"/>
                  </a:lnTo>
                  <a:lnTo>
                    <a:pt x="409" y="77"/>
                  </a:lnTo>
                  <a:lnTo>
                    <a:pt x="409" y="66"/>
                  </a:lnTo>
                  <a:lnTo>
                    <a:pt x="404" y="60"/>
                  </a:lnTo>
                  <a:lnTo>
                    <a:pt x="393" y="55"/>
                  </a:lnTo>
                  <a:lnTo>
                    <a:pt x="377" y="49"/>
                  </a:lnTo>
                  <a:lnTo>
                    <a:pt x="355" y="49"/>
                  </a:lnTo>
                  <a:lnTo>
                    <a:pt x="329" y="49"/>
                  </a:lnTo>
                  <a:lnTo>
                    <a:pt x="307" y="44"/>
                  </a:lnTo>
                  <a:lnTo>
                    <a:pt x="291" y="44"/>
                  </a:lnTo>
                  <a:lnTo>
                    <a:pt x="275" y="44"/>
                  </a:lnTo>
                  <a:lnTo>
                    <a:pt x="269" y="44"/>
                  </a:lnTo>
                  <a:lnTo>
                    <a:pt x="264" y="38"/>
                  </a:lnTo>
                  <a:lnTo>
                    <a:pt x="259" y="27"/>
                  </a:lnTo>
                  <a:lnTo>
                    <a:pt x="264" y="16"/>
                  </a:lnTo>
                  <a:lnTo>
                    <a:pt x="264" y="5"/>
                  </a:lnTo>
                  <a:lnTo>
                    <a:pt x="269" y="0"/>
                  </a:lnTo>
                  <a:lnTo>
                    <a:pt x="280" y="0"/>
                  </a:lnTo>
                  <a:lnTo>
                    <a:pt x="286" y="0"/>
                  </a:lnTo>
                  <a:lnTo>
                    <a:pt x="2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8" name="Freeform 50"/>
            <p:cNvSpPr>
              <a:spLocks/>
            </p:cNvSpPr>
            <p:nvPr/>
          </p:nvSpPr>
          <p:spPr bwMode="auto">
            <a:xfrm>
              <a:off x="16891" y="3204"/>
              <a:ext cx="652" cy="754"/>
            </a:xfrm>
            <a:custGeom>
              <a:avLst/>
              <a:gdLst/>
              <a:ahLst/>
              <a:cxnLst>
                <a:cxn ang="0">
                  <a:pos x="302" y="11"/>
                </a:cxn>
                <a:cxn ang="0">
                  <a:pos x="388" y="94"/>
                </a:cxn>
                <a:cxn ang="0">
                  <a:pos x="442" y="210"/>
                </a:cxn>
                <a:cxn ang="0">
                  <a:pos x="463" y="314"/>
                </a:cxn>
                <a:cxn ang="0">
                  <a:pos x="463" y="347"/>
                </a:cxn>
                <a:cxn ang="0">
                  <a:pos x="528" y="204"/>
                </a:cxn>
                <a:cxn ang="0">
                  <a:pos x="582" y="83"/>
                </a:cxn>
                <a:cxn ang="0">
                  <a:pos x="614" y="17"/>
                </a:cxn>
                <a:cxn ang="0">
                  <a:pos x="630" y="11"/>
                </a:cxn>
                <a:cxn ang="0">
                  <a:pos x="635" y="11"/>
                </a:cxn>
                <a:cxn ang="0">
                  <a:pos x="646" y="17"/>
                </a:cxn>
                <a:cxn ang="0">
                  <a:pos x="652" y="33"/>
                </a:cxn>
                <a:cxn ang="0">
                  <a:pos x="614" y="105"/>
                </a:cxn>
                <a:cxn ang="0">
                  <a:pos x="565" y="198"/>
                </a:cxn>
                <a:cxn ang="0">
                  <a:pos x="533" y="276"/>
                </a:cxn>
                <a:cxn ang="0">
                  <a:pos x="490" y="391"/>
                </a:cxn>
                <a:cxn ang="0">
                  <a:pos x="463" y="479"/>
                </a:cxn>
                <a:cxn ang="0">
                  <a:pos x="431" y="633"/>
                </a:cxn>
                <a:cxn ang="0">
                  <a:pos x="409" y="716"/>
                </a:cxn>
                <a:cxn ang="0">
                  <a:pos x="393" y="743"/>
                </a:cxn>
                <a:cxn ang="0">
                  <a:pos x="382" y="754"/>
                </a:cxn>
                <a:cxn ang="0">
                  <a:pos x="372" y="749"/>
                </a:cxn>
                <a:cxn ang="0">
                  <a:pos x="361" y="732"/>
                </a:cxn>
                <a:cxn ang="0">
                  <a:pos x="366" y="694"/>
                </a:cxn>
                <a:cxn ang="0">
                  <a:pos x="388" y="589"/>
                </a:cxn>
                <a:cxn ang="0">
                  <a:pos x="420" y="474"/>
                </a:cxn>
                <a:cxn ang="0">
                  <a:pos x="426" y="457"/>
                </a:cxn>
                <a:cxn ang="0">
                  <a:pos x="426" y="424"/>
                </a:cxn>
                <a:cxn ang="0">
                  <a:pos x="426" y="342"/>
                </a:cxn>
                <a:cxn ang="0">
                  <a:pos x="404" y="226"/>
                </a:cxn>
                <a:cxn ang="0">
                  <a:pos x="345" y="132"/>
                </a:cxn>
                <a:cxn ang="0">
                  <a:pos x="221" y="94"/>
                </a:cxn>
                <a:cxn ang="0">
                  <a:pos x="113" y="121"/>
                </a:cxn>
                <a:cxn ang="0">
                  <a:pos x="43" y="198"/>
                </a:cxn>
                <a:cxn ang="0">
                  <a:pos x="33" y="215"/>
                </a:cxn>
                <a:cxn ang="0">
                  <a:pos x="22" y="221"/>
                </a:cxn>
                <a:cxn ang="0">
                  <a:pos x="11" y="221"/>
                </a:cxn>
                <a:cxn ang="0">
                  <a:pos x="0" y="210"/>
                </a:cxn>
                <a:cxn ang="0">
                  <a:pos x="16" y="160"/>
                </a:cxn>
                <a:cxn ang="0">
                  <a:pos x="81" y="66"/>
                </a:cxn>
                <a:cxn ang="0">
                  <a:pos x="178" y="11"/>
                </a:cxn>
              </a:cxnLst>
              <a:rect l="0" t="0" r="r" b="b"/>
              <a:pathLst>
                <a:path w="652" h="754">
                  <a:moveTo>
                    <a:pt x="237" y="0"/>
                  </a:moveTo>
                  <a:lnTo>
                    <a:pt x="302" y="11"/>
                  </a:lnTo>
                  <a:lnTo>
                    <a:pt x="350" y="44"/>
                  </a:lnTo>
                  <a:lnTo>
                    <a:pt x="388" y="94"/>
                  </a:lnTo>
                  <a:lnTo>
                    <a:pt x="420" y="149"/>
                  </a:lnTo>
                  <a:lnTo>
                    <a:pt x="442" y="210"/>
                  </a:lnTo>
                  <a:lnTo>
                    <a:pt x="452" y="265"/>
                  </a:lnTo>
                  <a:lnTo>
                    <a:pt x="463" y="314"/>
                  </a:lnTo>
                  <a:lnTo>
                    <a:pt x="463" y="347"/>
                  </a:lnTo>
                  <a:lnTo>
                    <a:pt x="463" y="347"/>
                  </a:lnTo>
                  <a:lnTo>
                    <a:pt x="495" y="276"/>
                  </a:lnTo>
                  <a:lnTo>
                    <a:pt x="528" y="204"/>
                  </a:lnTo>
                  <a:lnTo>
                    <a:pt x="555" y="138"/>
                  </a:lnTo>
                  <a:lnTo>
                    <a:pt x="582" y="83"/>
                  </a:lnTo>
                  <a:lnTo>
                    <a:pt x="603" y="39"/>
                  </a:lnTo>
                  <a:lnTo>
                    <a:pt x="614" y="17"/>
                  </a:lnTo>
                  <a:lnTo>
                    <a:pt x="625" y="11"/>
                  </a:lnTo>
                  <a:lnTo>
                    <a:pt x="630" y="11"/>
                  </a:lnTo>
                  <a:lnTo>
                    <a:pt x="635" y="11"/>
                  </a:lnTo>
                  <a:lnTo>
                    <a:pt x="635" y="11"/>
                  </a:lnTo>
                  <a:lnTo>
                    <a:pt x="641" y="11"/>
                  </a:lnTo>
                  <a:lnTo>
                    <a:pt x="646" y="17"/>
                  </a:lnTo>
                  <a:lnTo>
                    <a:pt x="652" y="22"/>
                  </a:lnTo>
                  <a:lnTo>
                    <a:pt x="652" y="33"/>
                  </a:lnTo>
                  <a:lnTo>
                    <a:pt x="646" y="39"/>
                  </a:lnTo>
                  <a:lnTo>
                    <a:pt x="614" y="105"/>
                  </a:lnTo>
                  <a:lnTo>
                    <a:pt x="587" y="160"/>
                  </a:lnTo>
                  <a:lnTo>
                    <a:pt x="565" y="198"/>
                  </a:lnTo>
                  <a:lnTo>
                    <a:pt x="555" y="232"/>
                  </a:lnTo>
                  <a:lnTo>
                    <a:pt x="533" y="276"/>
                  </a:lnTo>
                  <a:lnTo>
                    <a:pt x="512" y="331"/>
                  </a:lnTo>
                  <a:lnTo>
                    <a:pt x="490" y="391"/>
                  </a:lnTo>
                  <a:lnTo>
                    <a:pt x="474" y="446"/>
                  </a:lnTo>
                  <a:lnTo>
                    <a:pt x="463" y="479"/>
                  </a:lnTo>
                  <a:lnTo>
                    <a:pt x="452" y="562"/>
                  </a:lnTo>
                  <a:lnTo>
                    <a:pt x="431" y="633"/>
                  </a:lnTo>
                  <a:lnTo>
                    <a:pt x="420" y="694"/>
                  </a:lnTo>
                  <a:lnTo>
                    <a:pt x="409" y="716"/>
                  </a:lnTo>
                  <a:lnTo>
                    <a:pt x="404" y="732"/>
                  </a:lnTo>
                  <a:lnTo>
                    <a:pt x="393" y="743"/>
                  </a:lnTo>
                  <a:lnTo>
                    <a:pt x="388" y="749"/>
                  </a:lnTo>
                  <a:lnTo>
                    <a:pt x="382" y="754"/>
                  </a:lnTo>
                  <a:lnTo>
                    <a:pt x="382" y="754"/>
                  </a:lnTo>
                  <a:lnTo>
                    <a:pt x="372" y="749"/>
                  </a:lnTo>
                  <a:lnTo>
                    <a:pt x="366" y="743"/>
                  </a:lnTo>
                  <a:lnTo>
                    <a:pt x="361" y="732"/>
                  </a:lnTo>
                  <a:lnTo>
                    <a:pt x="361" y="721"/>
                  </a:lnTo>
                  <a:lnTo>
                    <a:pt x="366" y="694"/>
                  </a:lnTo>
                  <a:lnTo>
                    <a:pt x="377" y="650"/>
                  </a:lnTo>
                  <a:lnTo>
                    <a:pt x="388" y="589"/>
                  </a:lnTo>
                  <a:lnTo>
                    <a:pt x="404" y="534"/>
                  </a:lnTo>
                  <a:lnTo>
                    <a:pt x="420" y="474"/>
                  </a:lnTo>
                  <a:lnTo>
                    <a:pt x="426" y="468"/>
                  </a:lnTo>
                  <a:lnTo>
                    <a:pt x="426" y="457"/>
                  </a:lnTo>
                  <a:lnTo>
                    <a:pt x="426" y="446"/>
                  </a:lnTo>
                  <a:lnTo>
                    <a:pt x="426" y="424"/>
                  </a:lnTo>
                  <a:lnTo>
                    <a:pt x="431" y="397"/>
                  </a:lnTo>
                  <a:lnTo>
                    <a:pt x="426" y="342"/>
                  </a:lnTo>
                  <a:lnTo>
                    <a:pt x="420" y="281"/>
                  </a:lnTo>
                  <a:lnTo>
                    <a:pt x="404" y="226"/>
                  </a:lnTo>
                  <a:lnTo>
                    <a:pt x="382" y="176"/>
                  </a:lnTo>
                  <a:lnTo>
                    <a:pt x="345" y="132"/>
                  </a:lnTo>
                  <a:lnTo>
                    <a:pt x="291" y="105"/>
                  </a:lnTo>
                  <a:lnTo>
                    <a:pt x="221" y="94"/>
                  </a:lnTo>
                  <a:lnTo>
                    <a:pt x="167" y="99"/>
                  </a:lnTo>
                  <a:lnTo>
                    <a:pt x="113" y="121"/>
                  </a:lnTo>
                  <a:lnTo>
                    <a:pt x="70" y="154"/>
                  </a:lnTo>
                  <a:lnTo>
                    <a:pt x="43" y="198"/>
                  </a:lnTo>
                  <a:lnTo>
                    <a:pt x="38" y="210"/>
                  </a:lnTo>
                  <a:lnTo>
                    <a:pt x="33" y="215"/>
                  </a:lnTo>
                  <a:lnTo>
                    <a:pt x="27" y="221"/>
                  </a:lnTo>
                  <a:lnTo>
                    <a:pt x="22" y="221"/>
                  </a:lnTo>
                  <a:lnTo>
                    <a:pt x="16" y="221"/>
                  </a:lnTo>
                  <a:lnTo>
                    <a:pt x="11" y="221"/>
                  </a:lnTo>
                  <a:lnTo>
                    <a:pt x="6" y="215"/>
                  </a:lnTo>
                  <a:lnTo>
                    <a:pt x="0" y="210"/>
                  </a:lnTo>
                  <a:lnTo>
                    <a:pt x="6" y="193"/>
                  </a:lnTo>
                  <a:lnTo>
                    <a:pt x="16" y="160"/>
                  </a:lnTo>
                  <a:lnTo>
                    <a:pt x="43" y="116"/>
                  </a:lnTo>
                  <a:lnTo>
                    <a:pt x="81" y="66"/>
                  </a:lnTo>
                  <a:lnTo>
                    <a:pt x="124" y="33"/>
                  </a:lnTo>
                  <a:lnTo>
                    <a:pt x="178" y="11"/>
                  </a:lnTo>
                  <a:lnTo>
                    <a:pt x="2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9" name="Freeform 51"/>
            <p:cNvSpPr>
              <a:spLocks/>
            </p:cNvSpPr>
            <p:nvPr/>
          </p:nvSpPr>
          <p:spPr bwMode="auto">
            <a:xfrm>
              <a:off x="17596" y="3336"/>
              <a:ext cx="393" cy="534"/>
            </a:xfrm>
            <a:custGeom>
              <a:avLst/>
              <a:gdLst/>
              <a:ahLst/>
              <a:cxnLst>
                <a:cxn ang="0">
                  <a:pos x="248" y="6"/>
                </a:cxn>
                <a:cxn ang="0">
                  <a:pos x="350" y="61"/>
                </a:cxn>
                <a:cxn ang="0">
                  <a:pos x="393" y="160"/>
                </a:cxn>
                <a:cxn ang="0">
                  <a:pos x="350" y="259"/>
                </a:cxn>
                <a:cxn ang="0">
                  <a:pos x="253" y="342"/>
                </a:cxn>
                <a:cxn ang="0">
                  <a:pos x="97" y="457"/>
                </a:cxn>
                <a:cxn ang="0">
                  <a:pos x="259" y="457"/>
                </a:cxn>
                <a:cxn ang="0">
                  <a:pos x="291" y="457"/>
                </a:cxn>
                <a:cxn ang="0">
                  <a:pos x="318" y="452"/>
                </a:cxn>
                <a:cxn ang="0">
                  <a:pos x="334" y="452"/>
                </a:cxn>
                <a:cxn ang="0">
                  <a:pos x="350" y="424"/>
                </a:cxn>
                <a:cxn ang="0">
                  <a:pos x="356" y="391"/>
                </a:cxn>
                <a:cxn ang="0">
                  <a:pos x="393" y="380"/>
                </a:cxn>
                <a:cxn ang="0">
                  <a:pos x="366" y="534"/>
                </a:cxn>
                <a:cxn ang="0">
                  <a:pos x="0" y="507"/>
                </a:cxn>
                <a:cxn ang="0">
                  <a:pos x="6" y="501"/>
                </a:cxn>
                <a:cxn ang="0">
                  <a:pos x="205" y="331"/>
                </a:cxn>
                <a:cxn ang="0">
                  <a:pos x="296" y="221"/>
                </a:cxn>
                <a:cxn ang="0">
                  <a:pos x="296" y="105"/>
                </a:cxn>
                <a:cxn ang="0">
                  <a:pos x="221" y="39"/>
                </a:cxn>
                <a:cxn ang="0">
                  <a:pos x="119" y="39"/>
                </a:cxn>
                <a:cxn ang="0">
                  <a:pos x="49" y="94"/>
                </a:cxn>
                <a:cxn ang="0">
                  <a:pos x="76" y="105"/>
                </a:cxn>
                <a:cxn ang="0">
                  <a:pos x="92" y="127"/>
                </a:cxn>
                <a:cxn ang="0">
                  <a:pos x="92" y="160"/>
                </a:cxn>
                <a:cxn ang="0">
                  <a:pos x="70" y="182"/>
                </a:cxn>
                <a:cxn ang="0">
                  <a:pos x="49" y="188"/>
                </a:cxn>
                <a:cxn ang="0">
                  <a:pos x="33" y="188"/>
                </a:cxn>
                <a:cxn ang="0">
                  <a:pos x="17" y="177"/>
                </a:cxn>
                <a:cxn ang="0">
                  <a:pos x="6" y="155"/>
                </a:cxn>
                <a:cxn ang="0">
                  <a:pos x="17" y="83"/>
                </a:cxn>
                <a:cxn ang="0">
                  <a:pos x="113" y="11"/>
                </a:cxn>
              </a:cxnLst>
              <a:rect l="0" t="0" r="r" b="b"/>
              <a:pathLst>
                <a:path w="393" h="534">
                  <a:moveTo>
                    <a:pt x="183" y="0"/>
                  </a:moveTo>
                  <a:lnTo>
                    <a:pt x="248" y="6"/>
                  </a:lnTo>
                  <a:lnTo>
                    <a:pt x="307" y="28"/>
                  </a:lnTo>
                  <a:lnTo>
                    <a:pt x="350" y="61"/>
                  </a:lnTo>
                  <a:lnTo>
                    <a:pt x="382" y="105"/>
                  </a:lnTo>
                  <a:lnTo>
                    <a:pt x="393" y="160"/>
                  </a:lnTo>
                  <a:lnTo>
                    <a:pt x="382" y="215"/>
                  </a:lnTo>
                  <a:lnTo>
                    <a:pt x="350" y="259"/>
                  </a:lnTo>
                  <a:lnTo>
                    <a:pt x="307" y="303"/>
                  </a:lnTo>
                  <a:lnTo>
                    <a:pt x="253" y="342"/>
                  </a:lnTo>
                  <a:lnTo>
                    <a:pt x="178" y="397"/>
                  </a:lnTo>
                  <a:lnTo>
                    <a:pt x="97" y="457"/>
                  </a:lnTo>
                  <a:lnTo>
                    <a:pt x="253" y="457"/>
                  </a:lnTo>
                  <a:lnTo>
                    <a:pt x="259" y="457"/>
                  </a:lnTo>
                  <a:lnTo>
                    <a:pt x="275" y="457"/>
                  </a:lnTo>
                  <a:lnTo>
                    <a:pt x="291" y="457"/>
                  </a:lnTo>
                  <a:lnTo>
                    <a:pt x="307" y="452"/>
                  </a:lnTo>
                  <a:lnTo>
                    <a:pt x="318" y="452"/>
                  </a:lnTo>
                  <a:lnTo>
                    <a:pt x="329" y="452"/>
                  </a:lnTo>
                  <a:lnTo>
                    <a:pt x="334" y="452"/>
                  </a:lnTo>
                  <a:lnTo>
                    <a:pt x="345" y="441"/>
                  </a:lnTo>
                  <a:lnTo>
                    <a:pt x="350" y="424"/>
                  </a:lnTo>
                  <a:lnTo>
                    <a:pt x="356" y="408"/>
                  </a:lnTo>
                  <a:lnTo>
                    <a:pt x="356" y="391"/>
                  </a:lnTo>
                  <a:lnTo>
                    <a:pt x="356" y="380"/>
                  </a:lnTo>
                  <a:lnTo>
                    <a:pt x="393" y="380"/>
                  </a:lnTo>
                  <a:lnTo>
                    <a:pt x="393" y="380"/>
                  </a:lnTo>
                  <a:lnTo>
                    <a:pt x="366" y="534"/>
                  </a:lnTo>
                  <a:lnTo>
                    <a:pt x="0" y="534"/>
                  </a:lnTo>
                  <a:lnTo>
                    <a:pt x="0" y="507"/>
                  </a:lnTo>
                  <a:lnTo>
                    <a:pt x="0" y="501"/>
                  </a:lnTo>
                  <a:lnTo>
                    <a:pt x="6" y="501"/>
                  </a:lnTo>
                  <a:lnTo>
                    <a:pt x="11" y="496"/>
                  </a:lnTo>
                  <a:lnTo>
                    <a:pt x="205" y="331"/>
                  </a:lnTo>
                  <a:lnTo>
                    <a:pt x="259" y="276"/>
                  </a:lnTo>
                  <a:lnTo>
                    <a:pt x="296" y="221"/>
                  </a:lnTo>
                  <a:lnTo>
                    <a:pt x="307" y="160"/>
                  </a:lnTo>
                  <a:lnTo>
                    <a:pt x="296" y="105"/>
                  </a:lnTo>
                  <a:lnTo>
                    <a:pt x="269" y="66"/>
                  </a:lnTo>
                  <a:lnTo>
                    <a:pt x="221" y="39"/>
                  </a:lnTo>
                  <a:lnTo>
                    <a:pt x="167" y="33"/>
                  </a:lnTo>
                  <a:lnTo>
                    <a:pt x="119" y="39"/>
                  </a:lnTo>
                  <a:lnTo>
                    <a:pt x="76" y="61"/>
                  </a:lnTo>
                  <a:lnTo>
                    <a:pt x="49" y="94"/>
                  </a:lnTo>
                  <a:lnTo>
                    <a:pt x="60" y="100"/>
                  </a:lnTo>
                  <a:lnTo>
                    <a:pt x="76" y="105"/>
                  </a:lnTo>
                  <a:lnTo>
                    <a:pt x="86" y="111"/>
                  </a:lnTo>
                  <a:lnTo>
                    <a:pt x="92" y="127"/>
                  </a:lnTo>
                  <a:lnTo>
                    <a:pt x="92" y="138"/>
                  </a:lnTo>
                  <a:lnTo>
                    <a:pt x="92" y="160"/>
                  </a:lnTo>
                  <a:lnTo>
                    <a:pt x="81" y="171"/>
                  </a:lnTo>
                  <a:lnTo>
                    <a:pt x="70" y="182"/>
                  </a:lnTo>
                  <a:lnTo>
                    <a:pt x="60" y="188"/>
                  </a:lnTo>
                  <a:lnTo>
                    <a:pt x="49" y="188"/>
                  </a:lnTo>
                  <a:lnTo>
                    <a:pt x="43" y="188"/>
                  </a:lnTo>
                  <a:lnTo>
                    <a:pt x="33" y="188"/>
                  </a:lnTo>
                  <a:lnTo>
                    <a:pt x="27" y="182"/>
                  </a:lnTo>
                  <a:lnTo>
                    <a:pt x="17" y="177"/>
                  </a:lnTo>
                  <a:lnTo>
                    <a:pt x="11" y="166"/>
                  </a:lnTo>
                  <a:lnTo>
                    <a:pt x="6" y="155"/>
                  </a:lnTo>
                  <a:lnTo>
                    <a:pt x="0" y="138"/>
                  </a:lnTo>
                  <a:lnTo>
                    <a:pt x="17" y="83"/>
                  </a:lnTo>
                  <a:lnTo>
                    <a:pt x="54" y="39"/>
                  </a:lnTo>
                  <a:lnTo>
                    <a:pt x="113" y="11"/>
                  </a:lnTo>
                  <a:lnTo>
                    <a:pt x="1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15" name="TextBox 114"/>
          <p:cNvSpPr txBox="1"/>
          <p:nvPr/>
        </p:nvSpPr>
        <p:spPr>
          <a:xfrm>
            <a:off x="0" y="4795897"/>
            <a:ext cx="9144000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Related to consistency of simple </a:t>
            </a:r>
            <a:r>
              <a:rPr lang="en-US" sz="3200" dirty="0" err="1" smtClean="0">
                <a:solidFill>
                  <a:srgbClr val="FF0000"/>
                </a:solidFill>
              </a:rPr>
              <a:t>superconformal</a:t>
            </a:r>
            <a:r>
              <a:rPr lang="en-US" sz="3200" dirty="0" smtClean="0">
                <a:solidFill>
                  <a:srgbClr val="FF0000"/>
                </a:solidFill>
              </a:rPr>
              <a:t> field theories (“</a:t>
            </a:r>
            <a:r>
              <a:rPr lang="en-US" sz="3200" dirty="0" err="1" smtClean="0">
                <a:solidFill>
                  <a:srgbClr val="FF0000"/>
                </a:solidFill>
              </a:rPr>
              <a:t>Argyres</a:t>
            </a:r>
            <a:r>
              <a:rPr lang="en-US" sz="3200" dirty="0" smtClean="0">
                <a:solidFill>
                  <a:srgbClr val="FF0000"/>
                </a:solidFill>
              </a:rPr>
              <a:t>-Douglas theories”) coherence theorems in category theory &amp; </a:t>
            </a:r>
            <a:r>
              <a:rPr lang="en-US" sz="3200" dirty="0" err="1" smtClean="0">
                <a:solidFill>
                  <a:srgbClr val="FF0000"/>
                </a:solidFill>
              </a:rPr>
              <a:t>associahedra</a:t>
            </a:r>
            <a:r>
              <a:rPr lang="en-US" sz="3200" dirty="0" smtClean="0">
                <a:solidFill>
                  <a:srgbClr val="FF0000"/>
                </a:solidFill>
              </a:rPr>
              <a:t>,  5-term </a:t>
            </a:r>
            <a:r>
              <a:rPr lang="en-US" sz="3200" dirty="0" err="1" smtClean="0">
                <a:solidFill>
                  <a:srgbClr val="FF0000"/>
                </a:solidFill>
              </a:rPr>
              <a:t>dilogarithm</a:t>
            </a:r>
            <a:r>
              <a:rPr lang="en-US" sz="3200" dirty="0" smtClean="0">
                <a:solidFill>
                  <a:srgbClr val="FF0000"/>
                </a:solidFill>
              </a:rPr>
              <a:t> identity, …</a:t>
            </a:r>
            <a:endParaRPr lang="en-US" sz="3200" dirty="0">
              <a:solidFill>
                <a:srgbClr val="FF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" grpId="0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Example 2</a:t>
            </a:r>
            <a:endParaRPr lang="en-US" dirty="0"/>
          </a:p>
        </p:txBody>
      </p:sp>
      <p:grpSp>
        <p:nvGrpSpPr>
          <p:cNvPr id="2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2514600" y="1371600"/>
            <a:ext cx="3588354" cy="495300"/>
            <a:chOff x="926" y="1060"/>
            <a:chExt cx="10121" cy="1397"/>
          </a:xfrm>
          <a:solidFill>
            <a:srgbClr val="C00000"/>
          </a:solidFill>
        </p:grpSpPr>
        <p:sp>
          <p:nvSpPr>
            <p:cNvPr id="2054" name="Freeform 6"/>
            <p:cNvSpPr>
              <a:spLocks/>
            </p:cNvSpPr>
            <p:nvPr/>
          </p:nvSpPr>
          <p:spPr bwMode="auto">
            <a:xfrm>
              <a:off x="926" y="1069"/>
              <a:ext cx="880" cy="105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36" y="0"/>
                </a:cxn>
                <a:cxn ang="0">
                  <a:pos x="836" y="0"/>
                </a:cxn>
                <a:cxn ang="0">
                  <a:pos x="880" y="348"/>
                </a:cxn>
                <a:cxn ang="0">
                  <a:pos x="839" y="348"/>
                </a:cxn>
                <a:cxn ang="0">
                  <a:pos x="829" y="283"/>
                </a:cxn>
                <a:cxn ang="0">
                  <a:pos x="817" y="225"/>
                </a:cxn>
                <a:cxn ang="0">
                  <a:pos x="804" y="175"/>
                </a:cxn>
                <a:cxn ang="0">
                  <a:pos x="782" y="135"/>
                </a:cxn>
                <a:cxn ang="0">
                  <a:pos x="757" y="101"/>
                </a:cxn>
                <a:cxn ang="0">
                  <a:pos x="722" y="77"/>
                </a:cxn>
                <a:cxn ang="0">
                  <a:pos x="677" y="58"/>
                </a:cxn>
                <a:cxn ang="0">
                  <a:pos x="620" y="49"/>
                </a:cxn>
                <a:cxn ang="0">
                  <a:pos x="551" y="46"/>
                </a:cxn>
                <a:cxn ang="0">
                  <a:pos x="386" y="46"/>
                </a:cxn>
                <a:cxn ang="0">
                  <a:pos x="348" y="46"/>
                </a:cxn>
                <a:cxn ang="0">
                  <a:pos x="326" y="52"/>
                </a:cxn>
                <a:cxn ang="0">
                  <a:pos x="314" y="65"/>
                </a:cxn>
                <a:cxn ang="0">
                  <a:pos x="307" y="83"/>
                </a:cxn>
                <a:cxn ang="0">
                  <a:pos x="307" y="108"/>
                </a:cxn>
                <a:cxn ang="0">
                  <a:pos x="307" y="932"/>
                </a:cxn>
                <a:cxn ang="0">
                  <a:pos x="307" y="951"/>
                </a:cxn>
                <a:cxn ang="0">
                  <a:pos x="310" y="969"/>
                </a:cxn>
                <a:cxn ang="0">
                  <a:pos x="320" y="981"/>
                </a:cxn>
                <a:cxn ang="0">
                  <a:pos x="336" y="991"/>
                </a:cxn>
                <a:cxn ang="0">
                  <a:pos x="364" y="1000"/>
                </a:cxn>
                <a:cxn ang="0">
                  <a:pos x="402" y="1003"/>
                </a:cxn>
                <a:cxn ang="0">
                  <a:pos x="459" y="1003"/>
                </a:cxn>
                <a:cxn ang="0">
                  <a:pos x="513" y="1003"/>
                </a:cxn>
                <a:cxn ang="0">
                  <a:pos x="513" y="1052"/>
                </a:cxn>
                <a:cxn ang="0">
                  <a:pos x="469" y="1049"/>
                </a:cxn>
                <a:cxn ang="0">
                  <a:pos x="412" y="1049"/>
                </a:cxn>
                <a:cxn ang="0">
                  <a:pos x="351" y="1049"/>
                </a:cxn>
                <a:cxn ang="0">
                  <a:pos x="291" y="1049"/>
                </a:cxn>
                <a:cxn ang="0">
                  <a:pos x="244" y="1049"/>
                </a:cxn>
                <a:cxn ang="0">
                  <a:pos x="200" y="1049"/>
                </a:cxn>
                <a:cxn ang="0">
                  <a:pos x="146" y="1049"/>
                </a:cxn>
                <a:cxn ang="0">
                  <a:pos x="92" y="1049"/>
                </a:cxn>
                <a:cxn ang="0">
                  <a:pos x="41" y="1049"/>
                </a:cxn>
                <a:cxn ang="0">
                  <a:pos x="0" y="1052"/>
                </a:cxn>
                <a:cxn ang="0">
                  <a:pos x="0" y="1003"/>
                </a:cxn>
                <a:cxn ang="0">
                  <a:pos x="38" y="1003"/>
                </a:cxn>
                <a:cxn ang="0">
                  <a:pos x="92" y="1003"/>
                </a:cxn>
                <a:cxn ang="0">
                  <a:pos x="127" y="997"/>
                </a:cxn>
                <a:cxn ang="0">
                  <a:pos x="149" y="988"/>
                </a:cxn>
                <a:cxn ang="0">
                  <a:pos x="162" y="975"/>
                </a:cxn>
                <a:cxn ang="0">
                  <a:pos x="165" y="957"/>
                </a:cxn>
                <a:cxn ang="0">
                  <a:pos x="168" y="932"/>
                </a:cxn>
                <a:cxn ang="0">
                  <a:pos x="168" y="117"/>
                </a:cxn>
                <a:cxn ang="0">
                  <a:pos x="165" y="92"/>
                </a:cxn>
                <a:cxn ang="0">
                  <a:pos x="162" y="74"/>
                </a:cxn>
                <a:cxn ang="0">
                  <a:pos x="149" y="61"/>
                </a:cxn>
                <a:cxn ang="0">
                  <a:pos x="127" y="52"/>
                </a:cxn>
                <a:cxn ang="0">
                  <a:pos x="92" y="46"/>
                </a:cxn>
                <a:cxn ang="0">
                  <a:pos x="38" y="46"/>
                </a:cxn>
                <a:cxn ang="0">
                  <a:pos x="0" y="46"/>
                </a:cxn>
                <a:cxn ang="0">
                  <a:pos x="0" y="0"/>
                </a:cxn>
              </a:cxnLst>
              <a:rect l="0" t="0" r="r" b="b"/>
              <a:pathLst>
                <a:path w="880" h="1052">
                  <a:moveTo>
                    <a:pt x="0" y="0"/>
                  </a:moveTo>
                  <a:lnTo>
                    <a:pt x="836" y="0"/>
                  </a:lnTo>
                  <a:lnTo>
                    <a:pt x="836" y="0"/>
                  </a:lnTo>
                  <a:lnTo>
                    <a:pt x="880" y="348"/>
                  </a:lnTo>
                  <a:lnTo>
                    <a:pt x="839" y="348"/>
                  </a:lnTo>
                  <a:lnTo>
                    <a:pt x="829" y="283"/>
                  </a:lnTo>
                  <a:lnTo>
                    <a:pt x="817" y="225"/>
                  </a:lnTo>
                  <a:lnTo>
                    <a:pt x="804" y="175"/>
                  </a:lnTo>
                  <a:lnTo>
                    <a:pt x="782" y="135"/>
                  </a:lnTo>
                  <a:lnTo>
                    <a:pt x="757" y="101"/>
                  </a:lnTo>
                  <a:lnTo>
                    <a:pt x="722" y="77"/>
                  </a:lnTo>
                  <a:lnTo>
                    <a:pt x="677" y="58"/>
                  </a:lnTo>
                  <a:lnTo>
                    <a:pt x="620" y="49"/>
                  </a:lnTo>
                  <a:lnTo>
                    <a:pt x="551" y="46"/>
                  </a:lnTo>
                  <a:lnTo>
                    <a:pt x="386" y="46"/>
                  </a:lnTo>
                  <a:lnTo>
                    <a:pt x="348" y="46"/>
                  </a:lnTo>
                  <a:lnTo>
                    <a:pt x="326" y="52"/>
                  </a:lnTo>
                  <a:lnTo>
                    <a:pt x="314" y="65"/>
                  </a:lnTo>
                  <a:lnTo>
                    <a:pt x="307" y="83"/>
                  </a:lnTo>
                  <a:lnTo>
                    <a:pt x="307" y="108"/>
                  </a:lnTo>
                  <a:lnTo>
                    <a:pt x="307" y="932"/>
                  </a:lnTo>
                  <a:lnTo>
                    <a:pt x="307" y="951"/>
                  </a:lnTo>
                  <a:lnTo>
                    <a:pt x="310" y="969"/>
                  </a:lnTo>
                  <a:lnTo>
                    <a:pt x="320" y="981"/>
                  </a:lnTo>
                  <a:lnTo>
                    <a:pt x="336" y="991"/>
                  </a:lnTo>
                  <a:lnTo>
                    <a:pt x="364" y="1000"/>
                  </a:lnTo>
                  <a:lnTo>
                    <a:pt x="402" y="1003"/>
                  </a:lnTo>
                  <a:lnTo>
                    <a:pt x="459" y="1003"/>
                  </a:lnTo>
                  <a:lnTo>
                    <a:pt x="513" y="1003"/>
                  </a:lnTo>
                  <a:lnTo>
                    <a:pt x="513" y="1052"/>
                  </a:lnTo>
                  <a:lnTo>
                    <a:pt x="469" y="1049"/>
                  </a:lnTo>
                  <a:lnTo>
                    <a:pt x="412" y="1049"/>
                  </a:lnTo>
                  <a:lnTo>
                    <a:pt x="351" y="1049"/>
                  </a:lnTo>
                  <a:lnTo>
                    <a:pt x="291" y="1049"/>
                  </a:lnTo>
                  <a:lnTo>
                    <a:pt x="244" y="1049"/>
                  </a:lnTo>
                  <a:lnTo>
                    <a:pt x="200" y="1049"/>
                  </a:lnTo>
                  <a:lnTo>
                    <a:pt x="146" y="1049"/>
                  </a:lnTo>
                  <a:lnTo>
                    <a:pt x="92" y="1049"/>
                  </a:lnTo>
                  <a:lnTo>
                    <a:pt x="41" y="1049"/>
                  </a:lnTo>
                  <a:lnTo>
                    <a:pt x="0" y="1052"/>
                  </a:lnTo>
                  <a:lnTo>
                    <a:pt x="0" y="1003"/>
                  </a:lnTo>
                  <a:lnTo>
                    <a:pt x="38" y="1003"/>
                  </a:lnTo>
                  <a:lnTo>
                    <a:pt x="92" y="1003"/>
                  </a:lnTo>
                  <a:lnTo>
                    <a:pt x="127" y="997"/>
                  </a:lnTo>
                  <a:lnTo>
                    <a:pt x="149" y="988"/>
                  </a:lnTo>
                  <a:lnTo>
                    <a:pt x="162" y="975"/>
                  </a:lnTo>
                  <a:lnTo>
                    <a:pt x="165" y="957"/>
                  </a:lnTo>
                  <a:lnTo>
                    <a:pt x="168" y="932"/>
                  </a:lnTo>
                  <a:lnTo>
                    <a:pt x="168" y="117"/>
                  </a:lnTo>
                  <a:lnTo>
                    <a:pt x="165" y="92"/>
                  </a:lnTo>
                  <a:lnTo>
                    <a:pt x="162" y="74"/>
                  </a:lnTo>
                  <a:lnTo>
                    <a:pt x="149" y="61"/>
                  </a:lnTo>
                  <a:lnTo>
                    <a:pt x="127" y="52"/>
                  </a:lnTo>
                  <a:lnTo>
                    <a:pt x="92" y="46"/>
                  </a:lnTo>
                  <a:lnTo>
                    <a:pt x="38" y="46"/>
                  </a:lnTo>
                  <a:lnTo>
                    <a:pt x="0" y="4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5" name="Freeform 7"/>
            <p:cNvSpPr>
              <a:spLocks noEditPoints="1"/>
            </p:cNvSpPr>
            <p:nvPr/>
          </p:nvSpPr>
          <p:spPr bwMode="auto">
            <a:xfrm>
              <a:off x="2410" y="1552"/>
              <a:ext cx="1064" cy="363"/>
            </a:xfrm>
            <a:custGeom>
              <a:avLst/>
              <a:gdLst/>
              <a:ahLst/>
              <a:cxnLst>
                <a:cxn ang="0">
                  <a:pos x="54" y="302"/>
                </a:cxn>
                <a:cxn ang="0">
                  <a:pos x="1007" y="302"/>
                </a:cxn>
                <a:cxn ang="0">
                  <a:pos x="1026" y="302"/>
                </a:cxn>
                <a:cxn ang="0">
                  <a:pos x="1045" y="305"/>
                </a:cxn>
                <a:cxn ang="0">
                  <a:pos x="1057" y="314"/>
                </a:cxn>
                <a:cxn ang="0">
                  <a:pos x="1064" y="332"/>
                </a:cxn>
                <a:cxn ang="0">
                  <a:pos x="1057" y="351"/>
                </a:cxn>
                <a:cxn ang="0">
                  <a:pos x="1045" y="360"/>
                </a:cxn>
                <a:cxn ang="0">
                  <a:pos x="1026" y="363"/>
                </a:cxn>
                <a:cxn ang="0">
                  <a:pos x="1010" y="363"/>
                </a:cxn>
                <a:cxn ang="0">
                  <a:pos x="54" y="363"/>
                </a:cxn>
                <a:cxn ang="0">
                  <a:pos x="35" y="363"/>
                </a:cxn>
                <a:cxn ang="0">
                  <a:pos x="19" y="360"/>
                </a:cxn>
                <a:cxn ang="0">
                  <a:pos x="7" y="351"/>
                </a:cxn>
                <a:cxn ang="0">
                  <a:pos x="0" y="332"/>
                </a:cxn>
                <a:cxn ang="0">
                  <a:pos x="7" y="314"/>
                </a:cxn>
                <a:cxn ang="0">
                  <a:pos x="19" y="305"/>
                </a:cxn>
                <a:cxn ang="0">
                  <a:pos x="35" y="302"/>
                </a:cxn>
                <a:cxn ang="0">
                  <a:pos x="54" y="302"/>
                </a:cxn>
                <a:cxn ang="0">
                  <a:pos x="54" y="0"/>
                </a:cxn>
                <a:cxn ang="0">
                  <a:pos x="1010" y="0"/>
                </a:cxn>
                <a:cxn ang="0">
                  <a:pos x="1026" y="3"/>
                </a:cxn>
                <a:cxn ang="0">
                  <a:pos x="1045" y="6"/>
                </a:cxn>
                <a:cxn ang="0">
                  <a:pos x="1057" y="12"/>
                </a:cxn>
                <a:cxn ang="0">
                  <a:pos x="1064" y="31"/>
                </a:cxn>
                <a:cxn ang="0">
                  <a:pos x="1057" y="49"/>
                </a:cxn>
                <a:cxn ang="0">
                  <a:pos x="1045" y="58"/>
                </a:cxn>
                <a:cxn ang="0">
                  <a:pos x="1026" y="62"/>
                </a:cxn>
                <a:cxn ang="0">
                  <a:pos x="1007" y="62"/>
                </a:cxn>
                <a:cxn ang="0">
                  <a:pos x="54" y="62"/>
                </a:cxn>
                <a:cxn ang="0">
                  <a:pos x="35" y="62"/>
                </a:cxn>
                <a:cxn ang="0">
                  <a:pos x="19" y="58"/>
                </a:cxn>
                <a:cxn ang="0">
                  <a:pos x="7" y="49"/>
                </a:cxn>
                <a:cxn ang="0">
                  <a:pos x="0" y="31"/>
                </a:cxn>
                <a:cxn ang="0">
                  <a:pos x="7" y="12"/>
                </a:cxn>
                <a:cxn ang="0">
                  <a:pos x="19" y="6"/>
                </a:cxn>
                <a:cxn ang="0">
                  <a:pos x="35" y="3"/>
                </a:cxn>
                <a:cxn ang="0">
                  <a:pos x="54" y="0"/>
                </a:cxn>
              </a:cxnLst>
              <a:rect l="0" t="0" r="r" b="b"/>
              <a:pathLst>
                <a:path w="1064" h="363">
                  <a:moveTo>
                    <a:pt x="54" y="302"/>
                  </a:moveTo>
                  <a:lnTo>
                    <a:pt x="1007" y="302"/>
                  </a:lnTo>
                  <a:lnTo>
                    <a:pt x="1026" y="302"/>
                  </a:lnTo>
                  <a:lnTo>
                    <a:pt x="1045" y="305"/>
                  </a:lnTo>
                  <a:lnTo>
                    <a:pt x="1057" y="314"/>
                  </a:lnTo>
                  <a:lnTo>
                    <a:pt x="1064" y="332"/>
                  </a:lnTo>
                  <a:lnTo>
                    <a:pt x="1057" y="351"/>
                  </a:lnTo>
                  <a:lnTo>
                    <a:pt x="1045" y="360"/>
                  </a:lnTo>
                  <a:lnTo>
                    <a:pt x="1026" y="363"/>
                  </a:lnTo>
                  <a:lnTo>
                    <a:pt x="1010" y="363"/>
                  </a:lnTo>
                  <a:lnTo>
                    <a:pt x="54" y="363"/>
                  </a:lnTo>
                  <a:lnTo>
                    <a:pt x="35" y="363"/>
                  </a:lnTo>
                  <a:lnTo>
                    <a:pt x="19" y="360"/>
                  </a:lnTo>
                  <a:lnTo>
                    <a:pt x="7" y="351"/>
                  </a:lnTo>
                  <a:lnTo>
                    <a:pt x="0" y="332"/>
                  </a:lnTo>
                  <a:lnTo>
                    <a:pt x="7" y="314"/>
                  </a:lnTo>
                  <a:lnTo>
                    <a:pt x="19" y="305"/>
                  </a:lnTo>
                  <a:lnTo>
                    <a:pt x="35" y="302"/>
                  </a:lnTo>
                  <a:lnTo>
                    <a:pt x="54" y="302"/>
                  </a:lnTo>
                  <a:close/>
                  <a:moveTo>
                    <a:pt x="54" y="0"/>
                  </a:moveTo>
                  <a:lnTo>
                    <a:pt x="1010" y="0"/>
                  </a:lnTo>
                  <a:lnTo>
                    <a:pt x="1026" y="3"/>
                  </a:lnTo>
                  <a:lnTo>
                    <a:pt x="1045" y="6"/>
                  </a:lnTo>
                  <a:lnTo>
                    <a:pt x="1057" y="12"/>
                  </a:lnTo>
                  <a:lnTo>
                    <a:pt x="1064" y="31"/>
                  </a:lnTo>
                  <a:lnTo>
                    <a:pt x="1057" y="49"/>
                  </a:lnTo>
                  <a:lnTo>
                    <a:pt x="1045" y="58"/>
                  </a:lnTo>
                  <a:lnTo>
                    <a:pt x="1026" y="62"/>
                  </a:lnTo>
                  <a:lnTo>
                    <a:pt x="1007" y="62"/>
                  </a:lnTo>
                  <a:lnTo>
                    <a:pt x="54" y="62"/>
                  </a:lnTo>
                  <a:lnTo>
                    <a:pt x="35" y="62"/>
                  </a:lnTo>
                  <a:lnTo>
                    <a:pt x="19" y="58"/>
                  </a:lnTo>
                  <a:lnTo>
                    <a:pt x="7" y="49"/>
                  </a:lnTo>
                  <a:lnTo>
                    <a:pt x="0" y="31"/>
                  </a:lnTo>
                  <a:lnTo>
                    <a:pt x="7" y="12"/>
                  </a:lnTo>
                  <a:lnTo>
                    <a:pt x="19" y="6"/>
                  </a:lnTo>
                  <a:lnTo>
                    <a:pt x="35" y="3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6" name="Freeform 8"/>
            <p:cNvSpPr>
              <a:spLocks noEditPoints="1"/>
            </p:cNvSpPr>
            <p:nvPr/>
          </p:nvSpPr>
          <p:spPr bwMode="auto">
            <a:xfrm>
              <a:off x="4062" y="1060"/>
              <a:ext cx="972" cy="1061"/>
            </a:xfrm>
            <a:custGeom>
              <a:avLst/>
              <a:gdLst/>
              <a:ahLst/>
              <a:cxnLst>
                <a:cxn ang="0">
                  <a:pos x="829" y="963"/>
                </a:cxn>
                <a:cxn ang="0">
                  <a:pos x="763" y="1006"/>
                </a:cxn>
                <a:cxn ang="0">
                  <a:pos x="874" y="1009"/>
                </a:cxn>
                <a:cxn ang="0">
                  <a:pos x="883" y="947"/>
                </a:cxn>
                <a:cxn ang="0">
                  <a:pos x="886" y="904"/>
                </a:cxn>
                <a:cxn ang="0">
                  <a:pos x="76" y="1009"/>
                </a:cxn>
                <a:cxn ang="0">
                  <a:pos x="842" y="55"/>
                </a:cxn>
                <a:cxn ang="0">
                  <a:pos x="133" y="55"/>
                </a:cxn>
                <a:cxn ang="0">
                  <a:pos x="149" y="101"/>
                </a:cxn>
                <a:cxn ang="0">
                  <a:pos x="219" y="55"/>
                </a:cxn>
                <a:cxn ang="0">
                  <a:pos x="136" y="0"/>
                </a:cxn>
                <a:cxn ang="0">
                  <a:pos x="890" y="0"/>
                </a:cxn>
                <a:cxn ang="0">
                  <a:pos x="915" y="12"/>
                </a:cxn>
                <a:cxn ang="0">
                  <a:pos x="921" y="30"/>
                </a:cxn>
                <a:cxn ang="0">
                  <a:pos x="918" y="34"/>
                </a:cxn>
                <a:cxn ang="0">
                  <a:pos x="912" y="46"/>
                </a:cxn>
                <a:cxn ang="0">
                  <a:pos x="909" y="55"/>
                </a:cxn>
                <a:cxn ang="0">
                  <a:pos x="535" y="1009"/>
                </a:cxn>
                <a:cxn ang="0">
                  <a:pos x="684" y="984"/>
                </a:cxn>
                <a:cxn ang="0">
                  <a:pos x="798" y="917"/>
                </a:cxn>
                <a:cxn ang="0">
                  <a:pos x="874" y="830"/>
                </a:cxn>
                <a:cxn ang="0">
                  <a:pos x="912" y="732"/>
                </a:cxn>
                <a:cxn ang="0">
                  <a:pos x="915" y="707"/>
                </a:cxn>
                <a:cxn ang="0">
                  <a:pos x="924" y="692"/>
                </a:cxn>
                <a:cxn ang="0">
                  <a:pos x="943" y="686"/>
                </a:cxn>
                <a:cxn ang="0">
                  <a:pos x="959" y="692"/>
                </a:cxn>
                <a:cxn ang="0">
                  <a:pos x="969" y="704"/>
                </a:cxn>
                <a:cxn ang="0">
                  <a:pos x="928" y="1018"/>
                </a:cxn>
                <a:cxn ang="0">
                  <a:pos x="915" y="1055"/>
                </a:cxn>
                <a:cxn ang="0">
                  <a:pos x="874" y="1061"/>
                </a:cxn>
                <a:cxn ang="0">
                  <a:pos x="32" y="1061"/>
                </a:cxn>
                <a:cxn ang="0">
                  <a:pos x="4" y="1052"/>
                </a:cxn>
                <a:cxn ang="0">
                  <a:pos x="0" y="1034"/>
                </a:cxn>
                <a:cxn ang="0">
                  <a:pos x="0" y="1027"/>
                </a:cxn>
                <a:cxn ang="0">
                  <a:pos x="7" y="1015"/>
                </a:cxn>
                <a:cxn ang="0">
                  <a:pos x="614" y="55"/>
                </a:cxn>
                <a:cxn ang="0">
                  <a:pos x="447" y="55"/>
                </a:cxn>
                <a:cxn ang="0">
                  <a:pos x="342" y="70"/>
                </a:cxn>
                <a:cxn ang="0">
                  <a:pos x="228" y="114"/>
                </a:cxn>
                <a:cxn ang="0">
                  <a:pos x="146" y="187"/>
                </a:cxn>
                <a:cxn ang="0">
                  <a:pos x="114" y="255"/>
                </a:cxn>
                <a:cxn ang="0">
                  <a:pos x="105" y="289"/>
                </a:cxn>
                <a:cxn ang="0">
                  <a:pos x="95" y="298"/>
                </a:cxn>
                <a:cxn ang="0">
                  <a:pos x="83" y="301"/>
                </a:cxn>
                <a:cxn ang="0">
                  <a:pos x="70" y="301"/>
                </a:cxn>
                <a:cxn ang="0">
                  <a:pos x="57" y="292"/>
                </a:cxn>
                <a:cxn ang="0">
                  <a:pos x="51" y="274"/>
                </a:cxn>
                <a:cxn ang="0">
                  <a:pos x="79" y="43"/>
                </a:cxn>
                <a:cxn ang="0">
                  <a:pos x="89" y="6"/>
                </a:cxn>
                <a:cxn ang="0">
                  <a:pos x="136" y="0"/>
                </a:cxn>
              </a:cxnLst>
              <a:rect l="0" t="0" r="r" b="b"/>
              <a:pathLst>
                <a:path w="972" h="1061">
                  <a:moveTo>
                    <a:pt x="886" y="904"/>
                  </a:moveTo>
                  <a:lnTo>
                    <a:pt x="829" y="963"/>
                  </a:lnTo>
                  <a:lnTo>
                    <a:pt x="763" y="1006"/>
                  </a:lnTo>
                  <a:lnTo>
                    <a:pt x="763" y="1006"/>
                  </a:lnTo>
                  <a:lnTo>
                    <a:pt x="763" y="1009"/>
                  </a:lnTo>
                  <a:lnTo>
                    <a:pt x="874" y="1009"/>
                  </a:lnTo>
                  <a:lnTo>
                    <a:pt x="877" y="972"/>
                  </a:lnTo>
                  <a:lnTo>
                    <a:pt x="883" y="947"/>
                  </a:lnTo>
                  <a:lnTo>
                    <a:pt x="886" y="926"/>
                  </a:lnTo>
                  <a:lnTo>
                    <a:pt x="886" y="904"/>
                  </a:lnTo>
                  <a:close/>
                  <a:moveTo>
                    <a:pt x="681" y="55"/>
                  </a:moveTo>
                  <a:lnTo>
                    <a:pt x="76" y="1009"/>
                  </a:lnTo>
                  <a:lnTo>
                    <a:pt x="241" y="1009"/>
                  </a:lnTo>
                  <a:lnTo>
                    <a:pt x="842" y="55"/>
                  </a:lnTo>
                  <a:lnTo>
                    <a:pt x="681" y="55"/>
                  </a:lnTo>
                  <a:close/>
                  <a:moveTo>
                    <a:pt x="133" y="55"/>
                  </a:moveTo>
                  <a:lnTo>
                    <a:pt x="127" y="123"/>
                  </a:lnTo>
                  <a:lnTo>
                    <a:pt x="149" y="101"/>
                  </a:lnTo>
                  <a:lnTo>
                    <a:pt x="181" y="80"/>
                  </a:lnTo>
                  <a:lnTo>
                    <a:pt x="219" y="55"/>
                  </a:lnTo>
                  <a:lnTo>
                    <a:pt x="133" y="55"/>
                  </a:lnTo>
                  <a:close/>
                  <a:moveTo>
                    <a:pt x="136" y="0"/>
                  </a:moveTo>
                  <a:lnTo>
                    <a:pt x="867" y="0"/>
                  </a:lnTo>
                  <a:lnTo>
                    <a:pt x="890" y="0"/>
                  </a:lnTo>
                  <a:lnTo>
                    <a:pt x="905" y="3"/>
                  </a:lnTo>
                  <a:lnTo>
                    <a:pt x="915" y="12"/>
                  </a:lnTo>
                  <a:lnTo>
                    <a:pt x="921" y="27"/>
                  </a:lnTo>
                  <a:lnTo>
                    <a:pt x="921" y="30"/>
                  </a:lnTo>
                  <a:lnTo>
                    <a:pt x="921" y="30"/>
                  </a:lnTo>
                  <a:lnTo>
                    <a:pt x="918" y="34"/>
                  </a:lnTo>
                  <a:lnTo>
                    <a:pt x="918" y="40"/>
                  </a:lnTo>
                  <a:lnTo>
                    <a:pt x="912" y="46"/>
                  </a:lnTo>
                  <a:lnTo>
                    <a:pt x="909" y="55"/>
                  </a:lnTo>
                  <a:lnTo>
                    <a:pt x="909" y="55"/>
                  </a:lnTo>
                  <a:lnTo>
                    <a:pt x="304" y="1009"/>
                  </a:lnTo>
                  <a:lnTo>
                    <a:pt x="535" y="1009"/>
                  </a:lnTo>
                  <a:lnTo>
                    <a:pt x="614" y="1003"/>
                  </a:lnTo>
                  <a:lnTo>
                    <a:pt x="684" y="984"/>
                  </a:lnTo>
                  <a:lnTo>
                    <a:pt x="744" y="954"/>
                  </a:lnTo>
                  <a:lnTo>
                    <a:pt x="798" y="917"/>
                  </a:lnTo>
                  <a:lnTo>
                    <a:pt x="839" y="877"/>
                  </a:lnTo>
                  <a:lnTo>
                    <a:pt x="874" y="830"/>
                  </a:lnTo>
                  <a:lnTo>
                    <a:pt x="896" y="781"/>
                  </a:lnTo>
                  <a:lnTo>
                    <a:pt x="912" y="732"/>
                  </a:lnTo>
                  <a:lnTo>
                    <a:pt x="912" y="717"/>
                  </a:lnTo>
                  <a:lnTo>
                    <a:pt x="915" y="707"/>
                  </a:lnTo>
                  <a:lnTo>
                    <a:pt x="921" y="698"/>
                  </a:lnTo>
                  <a:lnTo>
                    <a:pt x="924" y="692"/>
                  </a:lnTo>
                  <a:lnTo>
                    <a:pt x="934" y="686"/>
                  </a:lnTo>
                  <a:lnTo>
                    <a:pt x="943" y="686"/>
                  </a:lnTo>
                  <a:lnTo>
                    <a:pt x="950" y="686"/>
                  </a:lnTo>
                  <a:lnTo>
                    <a:pt x="959" y="692"/>
                  </a:lnTo>
                  <a:lnTo>
                    <a:pt x="966" y="695"/>
                  </a:lnTo>
                  <a:lnTo>
                    <a:pt x="969" y="704"/>
                  </a:lnTo>
                  <a:lnTo>
                    <a:pt x="972" y="714"/>
                  </a:lnTo>
                  <a:lnTo>
                    <a:pt x="928" y="1018"/>
                  </a:lnTo>
                  <a:lnTo>
                    <a:pt x="921" y="1043"/>
                  </a:lnTo>
                  <a:lnTo>
                    <a:pt x="915" y="1055"/>
                  </a:lnTo>
                  <a:lnTo>
                    <a:pt x="899" y="1061"/>
                  </a:lnTo>
                  <a:lnTo>
                    <a:pt x="874" y="1061"/>
                  </a:lnTo>
                  <a:lnTo>
                    <a:pt x="51" y="1061"/>
                  </a:lnTo>
                  <a:lnTo>
                    <a:pt x="32" y="1061"/>
                  </a:lnTo>
                  <a:lnTo>
                    <a:pt x="16" y="1058"/>
                  </a:lnTo>
                  <a:lnTo>
                    <a:pt x="4" y="1052"/>
                  </a:lnTo>
                  <a:lnTo>
                    <a:pt x="0" y="1034"/>
                  </a:lnTo>
                  <a:lnTo>
                    <a:pt x="0" y="1034"/>
                  </a:lnTo>
                  <a:lnTo>
                    <a:pt x="0" y="1030"/>
                  </a:lnTo>
                  <a:lnTo>
                    <a:pt x="0" y="1027"/>
                  </a:lnTo>
                  <a:lnTo>
                    <a:pt x="4" y="1021"/>
                  </a:lnTo>
                  <a:lnTo>
                    <a:pt x="7" y="1015"/>
                  </a:lnTo>
                  <a:lnTo>
                    <a:pt x="13" y="1006"/>
                  </a:lnTo>
                  <a:lnTo>
                    <a:pt x="614" y="55"/>
                  </a:lnTo>
                  <a:lnTo>
                    <a:pt x="485" y="55"/>
                  </a:lnTo>
                  <a:lnTo>
                    <a:pt x="447" y="55"/>
                  </a:lnTo>
                  <a:lnTo>
                    <a:pt x="396" y="58"/>
                  </a:lnTo>
                  <a:lnTo>
                    <a:pt x="342" y="70"/>
                  </a:lnTo>
                  <a:lnTo>
                    <a:pt x="285" y="86"/>
                  </a:lnTo>
                  <a:lnTo>
                    <a:pt x="228" y="114"/>
                  </a:lnTo>
                  <a:lnTo>
                    <a:pt x="178" y="150"/>
                  </a:lnTo>
                  <a:lnTo>
                    <a:pt x="146" y="187"/>
                  </a:lnTo>
                  <a:lnTo>
                    <a:pt x="124" y="221"/>
                  </a:lnTo>
                  <a:lnTo>
                    <a:pt x="114" y="255"/>
                  </a:lnTo>
                  <a:lnTo>
                    <a:pt x="108" y="280"/>
                  </a:lnTo>
                  <a:lnTo>
                    <a:pt x="105" y="289"/>
                  </a:lnTo>
                  <a:lnTo>
                    <a:pt x="102" y="295"/>
                  </a:lnTo>
                  <a:lnTo>
                    <a:pt x="95" y="298"/>
                  </a:lnTo>
                  <a:lnTo>
                    <a:pt x="89" y="301"/>
                  </a:lnTo>
                  <a:lnTo>
                    <a:pt x="83" y="301"/>
                  </a:lnTo>
                  <a:lnTo>
                    <a:pt x="76" y="301"/>
                  </a:lnTo>
                  <a:lnTo>
                    <a:pt x="70" y="301"/>
                  </a:lnTo>
                  <a:lnTo>
                    <a:pt x="60" y="295"/>
                  </a:lnTo>
                  <a:lnTo>
                    <a:pt x="57" y="292"/>
                  </a:lnTo>
                  <a:lnTo>
                    <a:pt x="54" y="283"/>
                  </a:lnTo>
                  <a:lnTo>
                    <a:pt x="51" y="274"/>
                  </a:lnTo>
                  <a:lnTo>
                    <a:pt x="57" y="255"/>
                  </a:lnTo>
                  <a:lnTo>
                    <a:pt x="79" y="43"/>
                  </a:lnTo>
                  <a:lnTo>
                    <a:pt x="83" y="18"/>
                  </a:lnTo>
                  <a:lnTo>
                    <a:pt x="89" y="6"/>
                  </a:lnTo>
                  <a:lnTo>
                    <a:pt x="108" y="0"/>
                  </a:lnTo>
                  <a:lnTo>
                    <a:pt x="1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7" name="Freeform 9"/>
            <p:cNvSpPr>
              <a:spLocks/>
            </p:cNvSpPr>
            <p:nvPr/>
          </p:nvSpPr>
          <p:spPr bwMode="auto">
            <a:xfrm>
              <a:off x="5103" y="1435"/>
              <a:ext cx="842" cy="1022"/>
            </a:xfrm>
            <a:custGeom>
              <a:avLst/>
              <a:gdLst/>
              <a:ahLst/>
              <a:cxnLst>
                <a:cxn ang="0">
                  <a:pos x="364" y="6"/>
                </a:cxn>
                <a:cxn ang="0">
                  <a:pos x="447" y="49"/>
                </a:cxn>
                <a:cxn ang="0">
                  <a:pos x="504" y="126"/>
                </a:cxn>
                <a:cxn ang="0">
                  <a:pos x="557" y="259"/>
                </a:cxn>
                <a:cxn ang="0">
                  <a:pos x="586" y="400"/>
                </a:cxn>
                <a:cxn ang="0">
                  <a:pos x="589" y="489"/>
                </a:cxn>
                <a:cxn ang="0">
                  <a:pos x="725" y="179"/>
                </a:cxn>
                <a:cxn ang="0">
                  <a:pos x="804" y="22"/>
                </a:cxn>
                <a:cxn ang="0">
                  <a:pos x="817" y="19"/>
                </a:cxn>
                <a:cxn ang="0">
                  <a:pos x="823" y="19"/>
                </a:cxn>
                <a:cxn ang="0">
                  <a:pos x="833" y="19"/>
                </a:cxn>
                <a:cxn ang="0">
                  <a:pos x="839" y="28"/>
                </a:cxn>
                <a:cxn ang="0">
                  <a:pos x="839" y="43"/>
                </a:cxn>
                <a:cxn ang="0">
                  <a:pos x="820" y="77"/>
                </a:cxn>
                <a:cxn ang="0">
                  <a:pos x="776" y="163"/>
                </a:cxn>
                <a:cxn ang="0">
                  <a:pos x="697" y="335"/>
                </a:cxn>
                <a:cxn ang="0">
                  <a:pos x="621" y="517"/>
                </a:cxn>
                <a:cxn ang="0">
                  <a:pos x="580" y="659"/>
                </a:cxn>
                <a:cxn ang="0">
                  <a:pos x="567" y="739"/>
                </a:cxn>
                <a:cxn ang="0">
                  <a:pos x="538" y="855"/>
                </a:cxn>
                <a:cxn ang="0">
                  <a:pos x="507" y="966"/>
                </a:cxn>
                <a:cxn ang="0">
                  <a:pos x="485" y="1015"/>
                </a:cxn>
                <a:cxn ang="0">
                  <a:pos x="463" y="1019"/>
                </a:cxn>
                <a:cxn ang="0">
                  <a:pos x="453" y="1009"/>
                </a:cxn>
                <a:cxn ang="0">
                  <a:pos x="450" y="991"/>
                </a:cxn>
                <a:cxn ang="0">
                  <a:pos x="459" y="929"/>
                </a:cxn>
                <a:cxn ang="0">
                  <a:pos x="485" y="825"/>
                </a:cxn>
                <a:cxn ang="0">
                  <a:pos x="516" y="711"/>
                </a:cxn>
                <a:cxn ang="0">
                  <a:pos x="538" y="640"/>
                </a:cxn>
                <a:cxn ang="0">
                  <a:pos x="548" y="591"/>
                </a:cxn>
                <a:cxn ang="0">
                  <a:pos x="551" y="505"/>
                </a:cxn>
                <a:cxn ang="0">
                  <a:pos x="548" y="428"/>
                </a:cxn>
                <a:cxn ang="0">
                  <a:pos x="535" y="335"/>
                </a:cxn>
                <a:cxn ang="0">
                  <a:pos x="504" y="243"/>
                </a:cxn>
                <a:cxn ang="0">
                  <a:pos x="444" y="166"/>
                </a:cxn>
                <a:cxn ang="0">
                  <a:pos x="352" y="120"/>
                </a:cxn>
                <a:cxn ang="0">
                  <a:pos x="279" y="114"/>
                </a:cxn>
                <a:cxn ang="0">
                  <a:pos x="232" y="120"/>
                </a:cxn>
                <a:cxn ang="0">
                  <a:pos x="165" y="145"/>
                </a:cxn>
                <a:cxn ang="0">
                  <a:pos x="92" y="197"/>
                </a:cxn>
                <a:cxn ang="0">
                  <a:pos x="38" y="292"/>
                </a:cxn>
                <a:cxn ang="0">
                  <a:pos x="32" y="302"/>
                </a:cxn>
                <a:cxn ang="0">
                  <a:pos x="16" y="302"/>
                </a:cxn>
                <a:cxn ang="0">
                  <a:pos x="4" y="295"/>
                </a:cxn>
                <a:cxn ang="0">
                  <a:pos x="0" y="283"/>
                </a:cxn>
                <a:cxn ang="0">
                  <a:pos x="16" y="231"/>
                </a:cxn>
                <a:cxn ang="0">
                  <a:pos x="64" y="148"/>
                </a:cxn>
                <a:cxn ang="0">
                  <a:pos x="143" y="65"/>
                </a:cxn>
                <a:cxn ang="0">
                  <a:pos x="250" y="9"/>
                </a:cxn>
              </a:cxnLst>
              <a:rect l="0" t="0" r="r" b="b"/>
              <a:pathLst>
                <a:path w="842" h="1022">
                  <a:moveTo>
                    <a:pt x="314" y="0"/>
                  </a:moveTo>
                  <a:lnTo>
                    <a:pt x="364" y="6"/>
                  </a:lnTo>
                  <a:lnTo>
                    <a:pt x="409" y="25"/>
                  </a:lnTo>
                  <a:lnTo>
                    <a:pt x="447" y="49"/>
                  </a:lnTo>
                  <a:lnTo>
                    <a:pt x="478" y="86"/>
                  </a:lnTo>
                  <a:lnTo>
                    <a:pt x="504" y="126"/>
                  </a:lnTo>
                  <a:lnTo>
                    <a:pt x="526" y="172"/>
                  </a:lnTo>
                  <a:lnTo>
                    <a:pt x="557" y="259"/>
                  </a:lnTo>
                  <a:lnTo>
                    <a:pt x="576" y="335"/>
                  </a:lnTo>
                  <a:lnTo>
                    <a:pt x="586" y="400"/>
                  </a:lnTo>
                  <a:lnTo>
                    <a:pt x="589" y="452"/>
                  </a:lnTo>
                  <a:lnTo>
                    <a:pt x="589" y="489"/>
                  </a:lnTo>
                  <a:lnTo>
                    <a:pt x="656" y="332"/>
                  </a:lnTo>
                  <a:lnTo>
                    <a:pt x="725" y="179"/>
                  </a:lnTo>
                  <a:lnTo>
                    <a:pt x="801" y="28"/>
                  </a:lnTo>
                  <a:lnTo>
                    <a:pt x="804" y="22"/>
                  </a:lnTo>
                  <a:lnTo>
                    <a:pt x="811" y="19"/>
                  </a:lnTo>
                  <a:lnTo>
                    <a:pt x="817" y="19"/>
                  </a:lnTo>
                  <a:lnTo>
                    <a:pt x="820" y="19"/>
                  </a:lnTo>
                  <a:lnTo>
                    <a:pt x="823" y="19"/>
                  </a:lnTo>
                  <a:lnTo>
                    <a:pt x="826" y="19"/>
                  </a:lnTo>
                  <a:lnTo>
                    <a:pt x="833" y="19"/>
                  </a:lnTo>
                  <a:lnTo>
                    <a:pt x="836" y="22"/>
                  </a:lnTo>
                  <a:lnTo>
                    <a:pt x="839" y="28"/>
                  </a:lnTo>
                  <a:lnTo>
                    <a:pt x="842" y="34"/>
                  </a:lnTo>
                  <a:lnTo>
                    <a:pt x="839" y="43"/>
                  </a:lnTo>
                  <a:lnTo>
                    <a:pt x="830" y="59"/>
                  </a:lnTo>
                  <a:lnTo>
                    <a:pt x="820" y="77"/>
                  </a:lnTo>
                  <a:lnTo>
                    <a:pt x="811" y="92"/>
                  </a:lnTo>
                  <a:lnTo>
                    <a:pt x="776" y="163"/>
                  </a:lnTo>
                  <a:lnTo>
                    <a:pt x="738" y="246"/>
                  </a:lnTo>
                  <a:lnTo>
                    <a:pt x="697" y="335"/>
                  </a:lnTo>
                  <a:lnTo>
                    <a:pt x="659" y="428"/>
                  </a:lnTo>
                  <a:lnTo>
                    <a:pt x="621" y="517"/>
                  </a:lnTo>
                  <a:lnTo>
                    <a:pt x="592" y="600"/>
                  </a:lnTo>
                  <a:lnTo>
                    <a:pt x="580" y="659"/>
                  </a:lnTo>
                  <a:lnTo>
                    <a:pt x="573" y="695"/>
                  </a:lnTo>
                  <a:lnTo>
                    <a:pt x="567" y="739"/>
                  </a:lnTo>
                  <a:lnTo>
                    <a:pt x="554" y="791"/>
                  </a:lnTo>
                  <a:lnTo>
                    <a:pt x="538" y="855"/>
                  </a:lnTo>
                  <a:lnTo>
                    <a:pt x="519" y="929"/>
                  </a:lnTo>
                  <a:lnTo>
                    <a:pt x="507" y="966"/>
                  </a:lnTo>
                  <a:lnTo>
                    <a:pt x="497" y="997"/>
                  </a:lnTo>
                  <a:lnTo>
                    <a:pt x="485" y="1015"/>
                  </a:lnTo>
                  <a:lnTo>
                    <a:pt x="469" y="1022"/>
                  </a:lnTo>
                  <a:lnTo>
                    <a:pt x="463" y="1019"/>
                  </a:lnTo>
                  <a:lnTo>
                    <a:pt x="456" y="1015"/>
                  </a:lnTo>
                  <a:lnTo>
                    <a:pt x="453" y="1009"/>
                  </a:lnTo>
                  <a:lnTo>
                    <a:pt x="450" y="1000"/>
                  </a:lnTo>
                  <a:lnTo>
                    <a:pt x="450" y="991"/>
                  </a:lnTo>
                  <a:lnTo>
                    <a:pt x="453" y="966"/>
                  </a:lnTo>
                  <a:lnTo>
                    <a:pt x="459" y="929"/>
                  </a:lnTo>
                  <a:lnTo>
                    <a:pt x="472" y="880"/>
                  </a:lnTo>
                  <a:lnTo>
                    <a:pt x="485" y="825"/>
                  </a:lnTo>
                  <a:lnTo>
                    <a:pt x="501" y="769"/>
                  </a:lnTo>
                  <a:lnTo>
                    <a:pt x="516" y="711"/>
                  </a:lnTo>
                  <a:lnTo>
                    <a:pt x="532" y="659"/>
                  </a:lnTo>
                  <a:lnTo>
                    <a:pt x="538" y="640"/>
                  </a:lnTo>
                  <a:lnTo>
                    <a:pt x="545" y="619"/>
                  </a:lnTo>
                  <a:lnTo>
                    <a:pt x="548" y="591"/>
                  </a:lnTo>
                  <a:lnTo>
                    <a:pt x="551" y="557"/>
                  </a:lnTo>
                  <a:lnTo>
                    <a:pt x="551" y="505"/>
                  </a:lnTo>
                  <a:lnTo>
                    <a:pt x="551" y="471"/>
                  </a:lnTo>
                  <a:lnTo>
                    <a:pt x="548" y="428"/>
                  </a:lnTo>
                  <a:lnTo>
                    <a:pt x="545" y="382"/>
                  </a:lnTo>
                  <a:lnTo>
                    <a:pt x="535" y="335"/>
                  </a:lnTo>
                  <a:lnTo>
                    <a:pt x="523" y="286"/>
                  </a:lnTo>
                  <a:lnTo>
                    <a:pt x="504" y="243"/>
                  </a:lnTo>
                  <a:lnTo>
                    <a:pt x="475" y="200"/>
                  </a:lnTo>
                  <a:lnTo>
                    <a:pt x="444" y="166"/>
                  </a:lnTo>
                  <a:lnTo>
                    <a:pt x="402" y="139"/>
                  </a:lnTo>
                  <a:lnTo>
                    <a:pt x="352" y="120"/>
                  </a:lnTo>
                  <a:lnTo>
                    <a:pt x="292" y="114"/>
                  </a:lnTo>
                  <a:lnTo>
                    <a:pt x="279" y="114"/>
                  </a:lnTo>
                  <a:lnTo>
                    <a:pt x="260" y="114"/>
                  </a:lnTo>
                  <a:lnTo>
                    <a:pt x="232" y="120"/>
                  </a:lnTo>
                  <a:lnTo>
                    <a:pt x="200" y="129"/>
                  </a:lnTo>
                  <a:lnTo>
                    <a:pt x="165" y="145"/>
                  </a:lnTo>
                  <a:lnTo>
                    <a:pt x="127" y="166"/>
                  </a:lnTo>
                  <a:lnTo>
                    <a:pt x="92" y="197"/>
                  </a:lnTo>
                  <a:lnTo>
                    <a:pt x="64" y="240"/>
                  </a:lnTo>
                  <a:lnTo>
                    <a:pt x="38" y="292"/>
                  </a:lnTo>
                  <a:lnTo>
                    <a:pt x="38" y="292"/>
                  </a:lnTo>
                  <a:lnTo>
                    <a:pt x="32" y="302"/>
                  </a:lnTo>
                  <a:lnTo>
                    <a:pt x="26" y="302"/>
                  </a:lnTo>
                  <a:lnTo>
                    <a:pt x="16" y="302"/>
                  </a:lnTo>
                  <a:lnTo>
                    <a:pt x="10" y="299"/>
                  </a:lnTo>
                  <a:lnTo>
                    <a:pt x="4" y="295"/>
                  </a:lnTo>
                  <a:lnTo>
                    <a:pt x="0" y="292"/>
                  </a:lnTo>
                  <a:lnTo>
                    <a:pt x="0" y="283"/>
                  </a:lnTo>
                  <a:lnTo>
                    <a:pt x="4" y="262"/>
                  </a:lnTo>
                  <a:lnTo>
                    <a:pt x="16" y="231"/>
                  </a:lnTo>
                  <a:lnTo>
                    <a:pt x="38" y="191"/>
                  </a:lnTo>
                  <a:lnTo>
                    <a:pt x="64" y="148"/>
                  </a:lnTo>
                  <a:lnTo>
                    <a:pt x="102" y="105"/>
                  </a:lnTo>
                  <a:lnTo>
                    <a:pt x="143" y="65"/>
                  </a:lnTo>
                  <a:lnTo>
                    <a:pt x="194" y="31"/>
                  </a:lnTo>
                  <a:lnTo>
                    <a:pt x="250" y="9"/>
                  </a:lnTo>
                  <a:lnTo>
                    <a:pt x="3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8" name="Freeform 10"/>
            <p:cNvSpPr>
              <a:spLocks/>
            </p:cNvSpPr>
            <p:nvPr/>
          </p:nvSpPr>
          <p:spPr bwMode="auto">
            <a:xfrm>
              <a:off x="6031" y="1617"/>
              <a:ext cx="411" cy="729"/>
            </a:xfrm>
            <a:custGeom>
              <a:avLst/>
              <a:gdLst/>
              <a:ahLst/>
              <a:cxnLst>
                <a:cxn ang="0">
                  <a:pos x="218" y="0"/>
                </a:cxn>
                <a:cxn ang="0">
                  <a:pos x="234" y="0"/>
                </a:cxn>
                <a:cxn ang="0">
                  <a:pos x="243" y="3"/>
                </a:cxn>
                <a:cxn ang="0">
                  <a:pos x="250" y="6"/>
                </a:cxn>
                <a:cxn ang="0">
                  <a:pos x="253" y="9"/>
                </a:cxn>
                <a:cxn ang="0">
                  <a:pos x="253" y="18"/>
                </a:cxn>
                <a:cxn ang="0">
                  <a:pos x="253" y="30"/>
                </a:cxn>
                <a:cxn ang="0">
                  <a:pos x="253" y="640"/>
                </a:cxn>
                <a:cxn ang="0">
                  <a:pos x="256" y="655"/>
                </a:cxn>
                <a:cxn ang="0">
                  <a:pos x="259" y="667"/>
                </a:cxn>
                <a:cxn ang="0">
                  <a:pos x="269" y="680"/>
                </a:cxn>
                <a:cxn ang="0">
                  <a:pos x="288" y="686"/>
                </a:cxn>
                <a:cxn ang="0">
                  <a:pos x="319" y="689"/>
                </a:cxn>
                <a:cxn ang="0">
                  <a:pos x="367" y="689"/>
                </a:cxn>
                <a:cxn ang="0">
                  <a:pos x="411" y="689"/>
                </a:cxn>
                <a:cxn ang="0">
                  <a:pos x="411" y="729"/>
                </a:cxn>
                <a:cxn ang="0">
                  <a:pos x="389" y="729"/>
                </a:cxn>
                <a:cxn ang="0">
                  <a:pos x="354" y="729"/>
                </a:cxn>
                <a:cxn ang="0">
                  <a:pos x="313" y="726"/>
                </a:cxn>
                <a:cxn ang="0">
                  <a:pos x="269" y="726"/>
                </a:cxn>
                <a:cxn ang="0">
                  <a:pos x="231" y="726"/>
                </a:cxn>
                <a:cxn ang="0">
                  <a:pos x="205" y="726"/>
                </a:cxn>
                <a:cxn ang="0">
                  <a:pos x="180" y="726"/>
                </a:cxn>
                <a:cxn ang="0">
                  <a:pos x="142" y="726"/>
                </a:cxn>
                <a:cxn ang="0">
                  <a:pos x="98" y="726"/>
                </a:cxn>
                <a:cxn ang="0">
                  <a:pos x="57" y="729"/>
                </a:cxn>
                <a:cxn ang="0">
                  <a:pos x="25" y="729"/>
                </a:cxn>
                <a:cxn ang="0">
                  <a:pos x="6" y="729"/>
                </a:cxn>
                <a:cxn ang="0">
                  <a:pos x="6" y="689"/>
                </a:cxn>
                <a:cxn ang="0">
                  <a:pos x="47" y="689"/>
                </a:cxn>
                <a:cxn ang="0">
                  <a:pos x="95" y="689"/>
                </a:cxn>
                <a:cxn ang="0">
                  <a:pos x="126" y="686"/>
                </a:cxn>
                <a:cxn ang="0">
                  <a:pos x="148" y="680"/>
                </a:cxn>
                <a:cxn ang="0">
                  <a:pos x="158" y="667"/>
                </a:cxn>
                <a:cxn ang="0">
                  <a:pos x="161" y="655"/>
                </a:cxn>
                <a:cxn ang="0">
                  <a:pos x="161" y="640"/>
                </a:cxn>
                <a:cxn ang="0">
                  <a:pos x="161" y="80"/>
                </a:cxn>
                <a:cxn ang="0">
                  <a:pos x="114" y="98"/>
                </a:cxn>
                <a:cxn ang="0">
                  <a:pos x="66" y="104"/>
                </a:cxn>
                <a:cxn ang="0">
                  <a:pos x="28" y="110"/>
                </a:cxn>
                <a:cxn ang="0">
                  <a:pos x="0" y="110"/>
                </a:cxn>
                <a:cxn ang="0">
                  <a:pos x="0" y="70"/>
                </a:cxn>
                <a:cxn ang="0">
                  <a:pos x="31" y="70"/>
                </a:cxn>
                <a:cxn ang="0">
                  <a:pos x="76" y="67"/>
                </a:cxn>
                <a:cxn ang="0">
                  <a:pos x="123" y="55"/>
                </a:cxn>
                <a:cxn ang="0">
                  <a:pos x="174" y="33"/>
                </a:cxn>
                <a:cxn ang="0">
                  <a:pos x="218" y="0"/>
                </a:cxn>
              </a:cxnLst>
              <a:rect l="0" t="0" r="r" b="b"/>
              <a:pathLst>
                <a:path w="411" h="729">
                  <a:moveTo>
                    <a:pt x="218" y="0"/>
                  </a:moveTo>
                  <a:lnTo>
                    <a:pt x="234" y="0"/>
                  </a:lnTo>
                  <a:lnTo>
                    <a:pt x="243" y="3"/>
                  </a:lnTo>
                  <a:lnTo>
                    <a:pt x="250" y="6"/>
                  </a:lnTo>
                  <a:lnTo>
                    <a:pt x="253" y="9"/>
                  </a:lnTo>
                  <a:lnTo>
                    <a:pt x="253" y="18"/>
                  </a:lnTo>
                  <a:lnTo>
                    <a:pt x="253" y="30"/>
                  </a:lnTo>
                  <a:lnTo>
                    <a:pt x="253" y="640"/>
                  </a:lnTo>
                  <a:lnTo>
                    <a:pt x="256" y="655"/>
                  </a:lnTo>
                  <a:lnTo>
                    <a:pt x="259" y="667"/>
                  </a:lnTo>
                  <a:lnTo>
                    <a:pt x="269" y="680"/>
                  </a:lnTo>
                  <a:lnTo>
                    <a:pt x="288" y="686"/>
                  </a:lnTo>
                  <a:lnTo>
                    <a:pt x="319" y="689"/>
                  </a:lnTo>
                  <a:lnTo>
                    <a:pt x="367" y="689"/>
                  </a:lnTo>
                  <a:lnTo>
                    <a:pt x="411" y="689"/>
                  </a:lnTo>
                  <a:lnTo>
                    <a:pt x="411" y="729"/>
                  </a:lnTo>
                  <a:lnTo>
                    <a:pt x="389" y="729"/>
                  </a:lnTo>
                  <a:lnTo>
                    <a:pt x="354" y="729"/>
                  </a:lnTo>
                  <a:lnTo>
                    <a:pt x="313" y="726"/>
                  </a:lnTo>
                  <a:lnTo>
                    <a:pt x="269" y="726"/>
                  </a:lnTo>
                  <a:lnTo>
                    <a:pt x="231" y="726"/>
                  </a:lnTo>
                  <a:lnTo>
                    <a:pt x="205" y="726"/>
                  </a:lnTo>
                  <a:lnTo>
                    <a:pt x="180" y="726"/>
                  </a:lnTo>
                  <a:lnTo>
                    <a:pt x="142" y="726"/>
                  </a:lnTo>
                  <a:lnTo>
                    <a:pt x="98" y="726"/>
                  </a:lnTo>
                  <a:lnTo>
                    <a:pt x="57" y="729"/>
                  </a:lnTo>
                  <a:lnTo>
                    <a:pt x="25" y="729"/>
                  </a:lnTo>
                  <a:lnTo>
                    <a:pt x="6" y="729"/>
                  </a:lnTo>
                  <a:lnTo>
                    <a:pt x="6" y="689"/>
                  </a:lnTo>
                  <a:lnTo>
                    <a:pt x="47" y="689"/>
                  </a:lnTo>
                  <a:lnTo>
                    <a:pt x="95" y="689"/>
                  </a:lnTo>
                  <a:lnTo>
                    <a:pt x="126" y="686"/>
                  </a:lnTo>
                  <a:lnTo>
                    <a:pt x="148" y="680"/>
                  </a:lnTo>
                  <a:lnTo>
                    <a:pt x="158" y="667"/>
                  </a:lnTo>
                  <a:lnTo>
                    <a:pt x="161" y="655"/>
                  </a:lnTo>
                  <a:lnTo>
                    <a:pt x="161" y="640"/>
                  </a:lnTo>
                  <a:lnTo>
                    <a:pt x="161" y="80"/>
                  </a:lnTo>
                  <a:lnTo>
                    <a:pt x="114" y="98"/>
                  </a:lnTo>
                  <a:lnTo>
                    <a:pt x="66" y="104"/>
                  </a:lnTo>
                  <a:lnTo>
                    <a:pt x="28" y="110"/>
                  </a:lnTo>
                  <a:lnTo>
                    <a:pt x="0" y="110"/>
                  </a:lnTo>
                  <a:lnTo>
                    <a:pt x="0" y="70"/>
                  </a:lnTo>
                  <a:lnTo>
                    <a:pt x="31" y="70"/>
                  </a:lnTo>
                  <a:lnTo>
                    <a:pt x="76" y="67"/>
                  </a:lnTo>
                  <a:lnTo>
                    <a:pt x="123" y="55"/>
                  </a:lnTo>
                  <a:lnTo>
                    <a:pt x="174" y="33"/>
                  </a:lnTo>
                  <a:lnTo>
                    <a:pt x="2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9" name="Freeform 11"/>
            <p:cNvSpPr>
              <a:spLocks noEditPoints="1"/>
            </p:cNvSpPr>
            <p:nvPr/>
          </p:nvSpPr>
          <p:spPr bwMode="auto">
            <a:xfrm>
              <a:off x="7075" y="1217"/>
              <a:ext cx="1067" cy="1033"/>
            </a:xfrm>
            <a:custGeom>
              <a:avLst/>
              <a:gdLst/>
              <a:ahLst/>
              <a:cxnLst>
                <a:cxn ang="0">
                  <a:pos x="551" y="997"/>
                </a:cxn>
                <a:cxn ang="0">
                  <a:pos x="709" y="963"/>
                </a:cxn>
                <a:cxn ang="0">
                  <a:pos x="845" y="886"/>
                </a:cxn>
                <a:cxn ang="0">
                  <a:pos x="949" y="769"/>
                </a:cxn>
                <a:cxn ang="0">
                  <a:pos x="1013" y="621"/>
                </a:cxn>
                <a:cxn ang="0">
                  <a:pos x="551" y="535"/>
                </a:cxn>
                <a:cxn ang="0">
                  <a:pos x="51" y="621"/>
                </a:cxn>
                <a:cxn ang="0">
                  <a:pos x="114" y="769"/>
                </a:cxn>
                <a:cxn ang="0">
                  <a:pos x="218" y="886"/>
                </a:cxn>
                <a:cxn ang="0">
                  <a:pos x="354" y="963"/>
                </a:cxn>
                <a:cxn ang="0">
                  <a:pos x="510" y="997"/>
                </a:cxn>
                <a:cxn ang="0">
                  <a:pos x="38" y="535"/>
                </a:cxn>
                <a:cxn ang="0">
                  <a:pos x="551" y="498"/>
                </a:cxn>
                <a:cxn ang="0">
                  <a:pos x="1010" y="403"/>
                </a:cxn>
                <a:cxn ang="0">
                  <a:pos x="934" y="243"/>
                </a:cxn>
                <a:cxn ang="0">
                  <a:pos x="807" y="120"/>
                </a:cxn>
                <a:cxn ang="0">
                  <a:pos x="642" y="52"/>
                </a:cxn>
                <a:cxn ang="0">
                  <a:pos x="510" y="40"/>
                </a:cxn>
                <a:cxn ang="0">
                  <a:pos x="351" y="70"/>
                </a:cxn>
                <a:cxn ang="0">
                  <a:pos x="215" y="147"/>
                </a:cxn>
                <a:cxn ang="0">
                  <a:pos x="114" y="264"/>
                </a:cxn>
                <a:cxn ang="0">
                  <a:pos x="51" y="412"/>
                </a:cxn>
                <a:cxn ang="0">
                  <a:pos x="510" y="498"/>
                </a:cxn>
                <a:cxn ang="0">
                  <a:pos x="532" y="0"/>
                </a:cxn>
                <a:cxn ang="0">
                  <a:pos x="718" y="30"/>
                </a:cxn>
                <a:cxn ang="0">
                  <a:pos x="873" y="120"/>
                </a:cxn>
                <a:cxn ang="0">
                  <a:pos x="991" y="255"/>
                </a:cxn>
                <a:cxn ang="0">
                  <a:pos x="1057" y="424"/>
                </a:cxn>
                <a:cxn ang="0">
                  <a:pos x="1057" y="609"/>
                </a:cxn>
                <a:cxn ang="0">
                  <a:pos x="994" y="778"/>
                </a:cxn>
                <a:cxn ang="0">
                  <a:pos x="877" y="910"/>
                </a:cxn>
                <a:cxn ang="0">
                  <a:pos x="718" y="1003"/>
                </a:cxn>
                <a:cxn ang="0">
                  <a:pos x="532" y="1033"/>
                </a:cxn>
                <a:cxn ang="0">
                  <a:pos x="345" y="1003"/>
                </a:cxn>
                <a:cxn ang="0">
                  <a:pos x="190" y="913"/>
                </a:cxn>
                <a:cxn ang="0">
                  <a:pos x="73" y="778"/>
                </a:cxn>
                <a:cxn ang="0">
                  <a:pos x="6" y="609"/>
                </a:cxn>
                <a:cxn ang="0">
                  <a:pos x="6" y="424"/>
                </a:cxn>
                <a:cxn ang="0">
                  <a:pos x="70" y="258"/>
                </a:cxn>
                <a:cxn ang="0">
                  <a:pos x="187" y="123"/>
                </a:cxn>
                <a:cxn ang="0">
                  <a:pos x="345" y="33"/>
                </a:cxn>
                <a:cxn ang="0">
                  <a:pos x="532" y="0"/>
                </a:cxn>
              </a:cxnLst>
              <a:rect l="0" t="0" r="r" b="b"/>
              <a:pathLst>
                <a:path w="1067" h="1033">
                  <a:moveTo>
                    <a:pt x="551" y="535"/>
                  </a:moveTo>
                  <a:lnTo>
                    <a:pt x="551" y="997"/>
                  </a:lnTo>
                  <a:lnTo>
                    <a:pt x="630" y="984"/>
                  </a:lnTo>
                  <a:lnTo>
                    <a:pt x="709" y="963"/>
                  </a:lnTo>
                  <a:lnTo>
                    <a:pt x="779" y="929"/>
                  </a:lnTo>
                  <a:lnTo>
                    <a:pt x="845" y="886"/>
                  </a:lnTo>
                  <a:lnTo>
                    <a:pt x="902" y="833"/>
                  </a:lnTo>
                  <a:lnTo>
                    <a:pt x="949" y="769"/>
                  </a:lnTo>
                  <a:lnTo>
                    <a:pt x="987" y="698"/>
                  </a:lnTo>
                  <a:lnTo>
                    <a:pt x="1013" y="621"/>
                  </a:lnTo>
                  <a:lnTo>
                    <a:pt x="1025" y="535"/>
                  </a:lnTo>
                  <a:lnTo>
                    <a:pt x="551" y="535"/>
                  </a:lnTo>
                  <a:close/>
                  <a:moveTo>
                    <a:pt x="38" y="535"/>
                  </a:moveTo>
                  <a:lnTo>
                    <a:pt x="51" y="621"/>
                  </a:lnTo>
                  <a:lnTo>
                    <a:pt x="76" y="698"/>
                  </a:lnTo>
                  <a:lnTo>
                    <a:pt x="114" y="769"/>
                  </a:lnTo>
                  <a:lnTo>
                    <a:pt x="161" y="833"/>
                  </a:lnTo>
                  <a:lnTo>
                    <a:pt x="218" y="886"/>
                  </a:lnTo>
                  <a:lnTo>
                    <a:pt x="282" y="929"/>
                  </a:lnTo>
                  <a:lnTo>
                    <a:pt x="354" y="963"/>
                  </a:lnTo>
                  <a:lnTo>
                    <a:pt x="430" y="984"/>
                  </a:lnTo>
                  <a:lnTo>
                    <a:pt x="510" y="997"/>
                  </a:lnTo>
                  <a:lnTo>
                    <a:pt x="510" y="535"/>
                  </a:lnTo>
                  <a:lnTo>
                    <a:pt x="38" y="535"/>
                  </a:lnTo>
                  <a:close/>
                  <a:moveTo>
                    <a:pt x="551" y="40"/>
                  </a:moveTo>
                  <a:lnTo>
                    <a:pt x="551" y="498"/>
                  </a:lnTo>
                  <a:lnTo>
                    <a:pt x="1025" y="498"/>
                  </a:lnTo>
                  <a:lnTo>
                    <a:pt x="1010" y="403"/>
                  </a:lnTo>
                  <a:lnTo>
                    <a:pt x="978" y="320"/>
                  </a:lnTo>
                  <a:lnTo>
                    <a:pt x="934" y="243"/>
                  </a:lnTo>
                  <a:lnTo>
                    <a:pt x="877" y="175"/>
                  </a:lnTo>
                  <a:lnTo>
                    <a:pt x="807" y="120"/>
                  </a:lnTo>
                  <a:lnTo>
                    <a:pt x="728" y="80"/>
                  </a:lnTo>
                  <a:lnTo>
                    <a:pt x="642" y="52"/>
                  </a:lnTo>
                  <a:lnTo>
                    <a:pt x="551" y="40"/>
                  </a:lnTo>
                  <a:close/>
                  <a:moveTo>
                    <a:pt x="510" y="40"/>
                  </a:moveTo>
                  <a:lnTo>
                    <a:pt x="430" y="49"/>
                  </a:lnTo>
                  <a:lnTo>
                    <a:pt x="351" y="70"/>
                  </a:lnTo>
                  <a:lnTo>
                    <a:pt x="282" y="104"/>
                  </a:lnTo>
                  <a:lnTo>
                    <a:pt x="215" y="147"/>
                  </a:lnTo>
                  <a:lnTo>
                    <a:pt x="158" y="203"/>
                  </a:lnTo>
                  <a:lnTo>
                    <a:pt x="114" y="264"/>
                  </a:lnTo>
                  <a:lnTo>
                    <a:pt x="76" y="335"/>
                  </a:lnTo>
                  <a:lnTo>
                    <a:pt x="51" y="412"/>
                  </a:lnTo>
                  <a:lnTo>
                    <a:pt x="38" y="498"/>
                  </a:lnTo>
                  <a:lnTo>
                    <a:pt x="510" y="498"/>
                  </a:lnTo>
                  <a:lnTo>
                    <a:pt x="510" y="40"/>
                  </a:lnTo>
                  <a:close/>
                  <a:moveTo>
                    <a:pt x="532" y="0"/>
                  </a:moveTo>
                  <a:lnTo>
                    <a:pt x="627" y="9"/>
                  </a:lnTo>
                  <a:lnTo>
                    <a:pt x="718" y="30"/>
                  </a:lnTo>
                  <a:lnTo>
                    <a:pt x="801" y="70"/>
                  </a:lnTo>
                  <a:lnTo>
                    <a:pt x="873" y="120"/>
                  </a:lnTo>
                  <a:lnTo>
                    <a:pt x="940" y="184"/>
                  </a:lnTo>
                  <a:lnTo>
                    <a:pt x="991" y="255"/>
                  </a:lnTo>
                  <a:lnTo>
                    <a:pt x="1032" y="335"/>
                  </a:lnTo>
                  <a:lnTo>
                    <a:pt x="1057" y="424"/>
                  </a:lnTo>
                  <a:lnTo>
                    <a:pt x="1067" y="517"/>
                  </a:lnTo>
                  <a:lnTo>
                    <a:pt x="1057" y="609"/>
                  </a:lnTo>
                  <a:lnTo>
                    <a:pt x="1032" y="695"/>
                  </a:lnTo>
                  <a:lnTo>
                    <a:pt x="994" y="778"/>
                  </a:lnTo>
                  <a:lnTo>
                    <a:pt x="940" y="849"/>
                  </a:lnTo>
                  <a:lnTo>
                    <a:pt x="877" y="910"/>
                  </a:lnTo>
                  <a:lnTo>
                    <a:pt x="801" y="963"/>
                  </a:lnTo>
                  <a:lnTo>
                    <a:pt x="718" y="1003"/>
                  </a:lnTo>
                  <a:lnTo>
                    <a:pt x="627" y="1027"/>
                  </a:lnTo>
                  <a:lnTo>
                    <a:pt x="532" y="1033"/>
                  </a:lnTo>
                  <a:lnTo>
                    <a:pt x="437" y="1027"/>
                  </a:lnTo>
                  <a:lnTo>
                    <a:pt x="345" y="1003"/>
                  </a:lnTo>
                  <a:lnTo>
                    <a:pt x="263" y="963"/>
                  </a:lnTo>
                  <a:lnTo>
                    <a:pt x="190" y="913"/>
                  </a:lnTo>
                  <a:lnTo>
                    <a:pt x="123" y="849"/>
                  </a:lnTo>
                  <a:lnTo>
                    <a:pt x="73" y="778"/>
                  </a:lnTo>
                  <a:lnTo>
                    <a:pt x="32" y="698"/>
                  </a:lnTo>
                  <a:lnTo>
                    <a:pt x="6" y="609"/>
                  </a:lnTo>
                  <a:lnTo>
                    <a:pt x="0" y="517"/>
                  </a:lnTo>
                  <a:lnTo>
                    <a:pt x="6" y="424"/>
                  </a:lnTo>
                  <a:lnTo>
                    <a:pt x="32" y="338"/>
                  </a:lnTo>
                  <a:lnTo>
                    <a:pt x="70" y="258"/>
                  </a:lnTo>
                  <a:lnTo>
                    <a:pt x="123" y="184"/>
                  </a:lnTo>
                  <a:lnTo>
                    <a:pt x="187" y="123"/>
                  </a:lnTo>
                  <a:lnTo>
                    <a:pt x="263" y="70"/>
                  </a:lnTo>
                  <a:lnTo>
                    <a:pt x="345" y="33"/>
                  </a:lnTo>
                  <a:lnTo>
                    <a:pt x="437" y="9"/>
                  </a:lnTo>
                  <a:lnTo>
                    <a:pt x="5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0" name="Freeform 12"/>
            <p:cNvSpPr>
              <a:spLocks noEditPoints="1"/>
            </p:cNvSpPr>
            <p:nvPr/>
          </p:nvSpPr>
          <p:spPr bwMode="auto">
            <a:xfrm>
              <a:off x="8632" y="1060"/>
              <a:ext cx="972" cy="1061"/>
            </a:xfrm>
            <a:custGeom>
              <a:avLst/>
              <a:gdLst/>
              <a:ahLst/>
              <a:cxnLst>
                <a:cxn ang="0">
                  <a:pos x="829" y="963"/>
                </a:cxn>
                <a:cxn ang="0">
                  <a:pos x="763" y="1009"/>
                </a:cxn>
                <a:cxn ang="0">
                  <a:pos x="877" y="972"/>
                </a:cxn>
                <a:cxn ang="0">
                  <a:pos x="886" y="926"/>
                </a:cxn>
                <a:cxn ang="0">
                  <a:pos x="677" y="55"/>
                </a:cxn>
                <a:cxn ang="0">
                  <a:pos x="241" y="1009"/>
                </a:cxn>
                <a:cxn ang="0">
                  <a:pos x="677" y="55"/>
                </a:cxn>
                <a:cxn ang="0">
                  <a:pos x="127" y="123"/>
                </a:cxn>
                <a:cxn ang="0">
                  <a:pos x="180" y="80"/>
                </a:cxn>
                <a:cxn ang="0">
                  <a:pos x="133" y="55"/>
                </a:cxn>
                <a:cxn ang="0">
                  <a:pos x="867" y="0"/>
                </a:cxn>
                <a:cxn ang="0">
                  <a:pos x="905" y="3"/>
                </a:cxn>
                <a:cxn ang="0">
                  <a:pos x="921" y="27"/>
                </a:cxn>
                <a:cxn ang="0">
                  <a:pos x="918" y="30"/>
                </a:cxn>
                <a:cxn ang="0">
                  <a:pos x="915" y="40"/>
                </a:cxn>
                <a:cxn ang="0">
                  <a:pos x="908" y="55"/>
                </a:cxn>
                <a:cxn ang="0">
                  <a:pos x="304" y="1009"/>
                </a:cxn>
                <a:cxn ang="0">
                  <a:pos x="614" y="1003"/>
                </a:cxn>
                <a:cxn ang="0">
                  <a:pos x="744" y="954"/>
                </a:cxn>
                <a:cxn ang="0">
                  <a:pos x="839" y="877"/>
                </a:cxn>
                <a:cxn ang="0">
                  <a:pos x="896" y="781"/>
                </a:cxn>
                <a:cxn ang="0">
                  <a:pos x="911" y="717"/>
                </a:cxn>
                <a:cxn ang="0">
                  <a:pos x="921" y="698"/>
                </a:cxn>
                <a:cxn ang="0">
                  <a:pos x="934" y="686"/>
                </a:cxn>
                <a:cxn ang="0">
                  <a:pos x="949" y="686"/>
                </a:cxn>
                <a:cxn ang="0">
                  <a:pos x="965" y="695"/>
                </a:cxn>
                <a:cxn ang="0">
                  <a:pos x="972" y="714"/>
                </a:cxn>
                <a:cxn ang="0">
                  <a:pos x="921" y="1043"/>
                </a:cxn>
                <a:cxn ang="0">
                  <a:pos x="899" y="1061"/>
                </a:cxn>
                <a:cxn ang="0">
                  <a:pos x="51" y="1061"/>
                </a:cxn>
                <a:cxn ang="0">
                  <a:pos x="16" y="1058"/>
                </a:cxn>
                <a:cxn ang="0">
                  <a:pos x="0" y="1034"/>
                </a:cxn>
                <a:cxn ang="0">
                  <a:pos x="0" y="1030"/>
                </a:cxn>
                <a:cxn ang="0">
                  <a:pos x="3" y="1021"/>
                </a:cxn>
                <a:cxn ang="0">
                  <a:pos x="13" y="1006"/>
                </a:cxn>
                <a:cxn ang="0">
                  <a:pos x="484" y="55"/>
                </a:cxn>
                <a:cxn ang="0">
                  <a:pos x="396" y="58"/>
                </a:cxn>
                <a:cxn ang="0">
                  <a:pos x="282" y="86"/>
                </a:cxn>
                <a:cxn ang="0">
                  <a:pos x="177" y="150"/>
                </a:cxn>
                <a:cxn ang="0">
                  <a:pos x="123" y="221"/>
                </a:cxn>
                <a:cxn ang="0">
                  <a:pos x="108" y="280"/>
                </a:cxn>
                <a:cxn ang="0">
                  <a:pos x="101" y="295"/>
                </a:cxn>
                <a:cxn ang="0">
                  <a:pos x="89" y="301"/>
                </a:cxn>
                <a:cxn ang="0">
                  <a:pos x="76" y="301"/>
                </a:cxn>
                <a:cxn ang="0">
                  <a:pos x="60" y="295"/>
                </a:cxn>
                <a:cxn ang="0">
                  <a:pos x="54" y="283"/>
                </a:cxn>
                <a:cxn ang="0">
                  <a:pos x="57" y="255"/>
                </a:cxn>
                <a:cxn ang="0">
                  <a:pos x="82" y="18"/>
                </a:cxn>
                <a:cxn ang="0">
                  <a:pos x="104" y="0"/>
                </a:cxn>
              </a:cxnLst>
              <a:rect l="0" t="0" r="r" b="b"/>
              <a:pathLst>
                <a:path w="972" h="1061">
                  <a:moveTo>
                    <a:pt x="886" y="904"/>
                  </a:moveTo>
                  <a:lnTo>
                    <a:pt x="829" y="963"/>
                  </a:lnTo>
                  <a:lnTo>
                    <a:pt x="763" y="1006"/>
                  </a:lnTo>
                  <a:lnTo>
                    <a:pt x="763" y="1009"/>
                  </a:lnTo>
                  <a:lnTo>
                    <a:pt x="873" y="1009"/>
                  </a:lnTo>
                  <a:lnTo>
                    <a:pt x="877" y="972"/>
                  </a:lnTo>
                  <a:lnTo>
                    <a:pt x="883" y="947"/>
                  </a:lnTo>
                  <a:lnTo>
                    <a:pt x="886" y="926"/>
                  </a:lnTo>
                  <a:lnTo>
                    <a:pt x="886" y="904"/>
                  </a:lnTo>
                  <a:close/>
                  <a:moveTo>
                    <a:pt x="677" y="55"/>
                  </a:moveTo>
                  <a:lnTo>
                    <a:pt x="76" y="1009"/>
                  </a:lnTo>
                  <a:lnTo>
                    <a:pt x="241" y="1009"/>
                  </a:lnTo>
                  <a:lnTo>
                    <a:pt x="842" y="55"/>
                  </a:lnTo>
                  <a:lnTo>
                    <a:pt x="677" y="55"/>
                  </a:lnTo>
                  <a:close/>
                  <a:moveTo>
                    <a:pt x="133" y="55"/>
                  </a:moveTo>
                  <a:lnTo>
                    <a:pt x="127" y="123"/>
                  </a:lnTo>
                  <a:lnTo>
                    <a:pt x="149" y="101"/>
                  </a:lnTo>
                  <a:lnTo>
                    <a:pt x="180" y="80"/>
                  </a:lnTo>
                  <a:lnTo>
                    <a:pt x="218" y="55"/>
                  </a:lnTo>
                  <a:lnTo>
                    <a:pt x="133" y="55"/>
                  </a:lnTo>
                  <a:close/>
                  <a:moveTo>
                    <a:pt x="136" y="0"/>
                  </a:moveTo>
                  <a:lnTo>
                    <a:pt x="867" y="0"/>
                  </a:lnTo>
                  <a:lnTo>
                    <a:pt x="889" y="0"/>
                  </a:lnTo>
                  <a:lnTo>
                    <a:pt x="905" y="3"/>
                  </a:lnTo>
                  <a:lnTo>
                    <a:pt x="915" y="12"/>
                  </a:lnTo>
                  <a:lnTo>
                    <a:pt x="921" y="27"/>
                  </a:lnTo>
                  <a:lnTo>
                    <a:pt x="921" y="30"/>
                  </a:lnTo>
                  <a:lnTo>
                    <a:pt x="918" y="30"/>
                  </a:lnTo>
                  <a:lnTo>
                    <a:pt x="918" y="34"/>
                  </a:lnTo>
                  <a:lnTo>
                    <a:pt x="915" y="40"/>
                  </a:lnTo>
                  <a:lnTo>
                    <a:pt x="911" y="46"/>
                  </a:lnTo>
                  <a:lnTo>
                    <a:pt x="908" y="55"/>
                  </a:lnTo>
                  <a:lnTo>
                    <a:pt x="908" y="55"/>
                  </a:lnTo>
                  <a:lnTo>
                    <a:pt x="304" y="1009"/>
                  </a:lnTo>
                  <a:lnTo>
                    <a:pt x="532" y="1009"/>
                  </a:lnTo>
                  <a:lnTo>
                    <a:pt x="614" y="1003"/>
                  </a:lnTo>
                  <a:lnTo>
                    <a:pt x="684" y="984"/>
                  </a:lnTo>
                  <a:lnTo>
                    <a:pt x="744" y="954"/>
                  </a:lnTo>
                  <a:lnTo>
                    <a:pt x="797" y="917"/>
                  </a:lnTo>
                  <a:lnTo>
                    <a:pt x="839" y="877"/>
                  </a:lnTo>
                  <a:lnTo>
                    <a:pt x="873" y="830"/>
                  </a:lnTo>
                  <a:lnTo>
                    <a:pt x="896" y="781"/>
                  </a:lnTo>
                  <a:lnTo>
                    <a:pt x="908" y="732"/>
                  </a:lnTo>
                  <a:lnTo>
                    <a:pt x="911" y="717"/>
                  </a:lnTo>
                  <a:lnTo>
                    <a:pt x="915" y="707"/>
                  </a:lnTo>
                  <a:lnTo>
                    <a:pt x="921" y="698"/>
                  </a:lnTo>
                  <a:lnTo>
                    <a:pt x="924" y="692"/>
                  </a:lnTo>
                  <a:lnTo>
                    <a:pt x="934" y="686"/>
                  </a:lnTo>
                  <a:lnTo>
                    <a:pt x="943" y="686"/>
                  </a:lnTo>
                  <a:lnTo>
                    <a:pt x="949" y="686"/>
                  </a:lnTo>
                  <a:lnTo>
                    <a:pt x="959" y="692"/>
                  </a:lnTo>
                  <a:lnTo>
                    <a:pt x="965" y="695"/>
                  </a:lnTo>
                  <a:lnTo>
                    <a:pt x="968" y="704"/>
                  </a:lnTo>
                  <a:lnTo>
                    <a:pt x="972" y="714"/>
                  </a:lnTo>
                  <a:lnTo>
                    <a:pt x="927" y="1018"/>
                  </a:lnTo>
                  <a:lnTo>
                    <a:pt x="921" y="1043"/>
                  </a:lnTo>
                  <a:lnTo>
                    <a:pt x="915" y="1055"/>
                  </a:lnTo>
                  <a:lnTo>
                    <a:pt x="899" y="1061"/>
                  </a:lnTo>
                  <a:lnTo>
                    <a:pt x="873" y="1061"/>
                  </a:lnTo>
                  <a:lnTo>
                    <a:pt x="51" y="1061"/>
                  </a:lnTo>
                  <a:lnTo>
                    <a:pt x="32" y="1061"/>
                  </a:lnTo>
                  <a:lnTo>
                    <a:pt x="16" y="1058"/>
                  </a:lnTo>
                  <a:lnTo>
                    <a:pt x="3" y="1052"/>
                  </a:lnTo>
                  <a:lnTo>
                    <a:pt x="0" y="1034"/>
                  </a:lnTo>
                  <a:lnTo>
                    <a:pt x="0" y="1034"/>
                  </a:lnTo>
                  <a:lnTo>
                    <a:pt x="0" y="1030"/>
                  </a:lnTo>
                  <a:lnTo>
                    <a:pt x="0" y="1027"/>
                  </a:lnTo>
                  <a:lnTo>
                    <a:pt x="3" y="1021"/>
                  </a:lnTo>
                  <a:lnTo>
                    <a:pt x="6" y="1015"/>
                  </a:lnTo>
                  <a:lnTo>
                    <a:pt x="13" y="1006"/>
                  </a:lnTo>
                  <a:lnTo>
                    <a:pt x="614" y="55"/>
                  </a:lnTo>
                  <a:lnTo>
                    <a:pt x="484" y="55"/>
                  </a:lnTo>
                  <a:lnTo>
                    <a:pt x="446" y="55"/>
                  </a:lnTo>
                  <a:lnTo>
                    <a:pt x="396" y="58"/>
                  </a:lnTo>
                  <a:lnTo>
                    <a:pt x="342" y="70"/>
                  </a:lnTo>
                  <a:lnTo>
                    <a:pt x="282" y="86"/>
                  </a:lnTo>
                  <a:lnTo>
                    <a:pt x="228" y="114"/>
                  </a:lnTo>
                  <a:lnTo>
                    <a:pt x="177" y="150"/>
                  </a:lnTo>
                  <a:lnTo>
                    <a:pt x="146" y="187"/>
                  </a:lnTo>
                  <a:lnTo>
                    <a:pt x="123" y="221"/>
                  </a:lnTo>
                  <a:lnTo>
                    <a:pt x="114" y="255"/>
                  </a:lnTo>
                  <a:lnTo>
                    <a:pt x="108" y="280"/>
                  </a:lnTo>
                  <a:lnTo>
                    <a:pt x="104" y="289"/>
                  </a:lnTo>
                  <a:lnTo>
                    <a:pt x="101" y="295"/>
                  </a:lnTo>
                  <a:lnTo>
                    <a:pt x="95" y="298"/>
                  </a:lnTo>
                  <a:lnTo>
                    <a:pt x="89" y="301"/>
                  </a:lnTo>
                  <a:lnTo>
                    <a:pt x="82" y="301"/>
                  </a:lnTo>
                  <a:lnTo>
                    <a:pt x="76" y="301"/>
                  </a:lnTo>
                  <a:lnTo>
                    <a:pt x="66" y="301"/>
                  </a:lnTo>
                  <a:lnTo>
                    <a:pt x="60" y="295"/>
                  </a:lnTo>
                  <a:lnTo>
                    <a:pt x="57" y="292"/>
                  </a:lnTo>
                  <a:lnTo>
                    <a:pt x="54" y="283"/>
                  </a:lnTo>
                  <a:lnTo>
                    <a:pt x="51" y="274"/>
                  </a:lnTo>
                  <a:lnTo>
                    <a:pt x="57" y="255"/>
                  </a:lnTo>
                  <a:lnTo>
                    <a:pt x="79" y="43"/>
                  </a:lnTo>
                  <a:lnTo>
                    <a:pt x="82" y="18"/>
                  </a:lnTo>
                  <a:lnTo>
                    <a:pt x="89" y="6"/>
                  </a:lnTo>
                  <a:lnTo>
                    <a:pt x="104" y="0"/>
                  </a:lnTo>
                  <a:lnTo>
                    <a:pt x="1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1" name="Freeform 13"/>
            <p:cNvSpPr>
              <a:spLocks/>
            </p:cNvSpPr>
            <p:nvPr/>
          </p:nvSpPr>
          <p:spPr bwMode="auto">
            <a:xfrm>
              <a:off x="9673" y="1435"/>
              <a:ext cx="842" cy="1022"/>
            </a:xfrm>
            <a:custGeom>
              <a:avLst/>
              <a:gdLst/>
              <a:ahLst/>
              <a:cxnLst>
                <a:cxn ang="0">
                  <a:pos x="364" y="6"/>
                </a:cxn>
                <a:cxn ang="0">
                  <a:pos x="446" y="49"/>
                </a:cxn>
                <a:cxn ang="0">
                  <a:pos x="503" y="126"/>
                </a:cxn>
                <a:cxn ang="0">
                  <a:pos x="554" y="259"/>
                </a:cxn>
                <a:cxn ang="0">
                  <a:pos x="586" y="400"/>
                </a:cxn>
                <a:cxn ang="0">
                  <a:pos x="589" y="489"/>
                </a:cxn>
                <a:cxn ang="0">
                  <a:pos x="725" y="179"/>
                </a:cxn>
                <a:cxn ang="0">
                  <a:pos x="804" y="22"/>
                </a:cxn>
                <a:cxn ang="0">
                  <a:pos x="817" y="19"/>
                </a:cxn>
                <a:cxn ang="0">
                  <a:pos x="823" y="19"/>
                </a:cxn>
                <a:cxn ang="0">
                  <a:pos x="832" y="19"/>
                </a:cxn>
                <a:cxn ang="0">
                  <a:pos x="839" y="28"/>
                </a:cxn>
                <a:cxn ang="0">
                  <a:pos x="839" y="43"/>
                </a:cxn>
                <a:cxn ang="0">
                  <a:pos x="820" y="77"/>
                </a:cxn>
                <a:cxn ang="0">
                  <a:pos x="775" y="163"/>
                </a:cxn>
                <a:cxn ang="0">
                  <a:pos x="696" y="335"/>
                </a:cxn>
                <a:cxn ang="0">
                  <a:pos x="620" y="517"/>
                </a:cxn>
                <a:cxn ang="0">
                  <a:pos x="579" y="659"/>
                </a:cxn>
                <a:cxn ang="0">
                  <a:pos x="567" y="739"/>
                </a:cxn>
                <a:cxn ang="0">
                  <a:pos x="538" y="855"/>
                </a:cxn>
                <a:cxn ang="0">
                  <a:pos x="507" y="966"/>
                </a:cxn>
                <a:cxn ang="0">
                  <a:pos x="484" y="1015"/>
                </a:cxn>
                <a:cxn ang="0">
                  <a:pos x="462" y="1019"/>
                </a:cxn>
                <a:cxn ang="0">
                  <a:pos x="453" y="1009"/>
                </a:cxn>
                <a:cxn ang="0">
                  <a:pos x="450" y="991"/>
                </a:cxn>
                <a:cxn ang="0">
                  <a:pos x="459" y="929"/>
                </a:cxn>
                <a:cxn ang="0">
                  <a:pos x="484" y="825"/>
                </a:cxn>
                <a:cxn ang="0">
                  <a:pos x="516" y="711"/>
                </a:cxn>
                <a:cxn ang="0">
                  <a:pos x="538" y="640"/>
                </a:cxn>
                <a:cxn ang="0">
                  <a:pos x="548" y="591"/>
                </a:cxn>
                <a:cxn ang="0">
                  <a:pos x="551" y="505"/>
                </a:cxn>
                <a:cxn ang="0">
                  <a:pos x="548" y="428"/>
                </a:cxn>
                <a:cxn ang="0">
                  <a:pos x="535" y="335"/>
                </a:cxn>
                <a:cxn ang="0">
                  <a:pos x="500" y="243"/>
                </a:cxn>
                <a:cxn ang="0">
                  <a:pos x="443" y="166"/>
                </a:cxn>
                <a:cxn ang="0">
                  <a:pos x="351" y="120"/>
                </a:cxn>
                <a:cxn ang="0">
                  <a:pos x="279" y="114"/>
                </a:cxn>
                <a:cxn ang="0">
                  <a:pos x="231" y="120"/>
                </a:cxn>
                <a:cxn ang="0">
                  <a:pos x="165" y="145"/>
                </a:cxn>
                <a:cxn ang="0">
                  <a:pos x="92" y="197"/>
                </a:cxn>
                <a:cxn ang="0">
                  <a:pos x="38" y="292"/>
                </a:cxn>
                <a:cxn ang="0">
                  <a:pos x="32" y="302"/>
                </a:cxn>
                <a:cxn ang="0">
                  <a:pos x="16" y="302"/>
                </a:cxn>
                <a:cxn ang="0">
                  <a:pos x="3" y="295"/>
                </a:cxn>
                <a:cxn ang="0">
                  <a:pos x="0" y="283"/>
                </a:cxn>
                <a:cxn ang="0">
                  <a:pos x="16" y="231"/>
                </a:cxn>
                <a:cxn ang="0">
                  <a:pos x="63" y="148"/>
                </a:cxn>
                <a:cxn ang="0">
                  <a:pos x="143" y="65"/>
                </a:cxn>
                <a:cxn ang="0">
                  <a:pos x="250" y="9"/>
                </a:cxn>
              </a:cxnLst>
              <a:rect l="0" t="0" r="r" b="b"/>
              <a:pathLst>
                <a:path w="842" h="1022">
                  <a:moveTo>
                    <a:pt x="313" y="0"/>
                  </a:moveTo>
                  <a:lnTo>
                    <a:pt x="364" y="6"/>
                  </a:lnTo>
                  <a:lnTo>
                    <a:pt x="408" y="25"/>
                  </a:lnTo>
                  <a:lnTo>
                    <a:pt x="446" y="49"/>
                  </a:lnTo>
                  <a:lnTo>
                    <a:pt x="478" y="86"/>
                  </a:lnTo>
                  <a:lnTo>
                    <a:pt x="503" y="126"/>
                  </a:lnTo>
                  <a:lnTo>
                    <a:pt x="525" y="172"/>
                  </a:lnTo>
                  <a:lnTo>
                    <a:pt x="554" y="259"/>
                  </a:lnTo>
                  <a:lnTo>
                    <a:pt x="576" y="335"/>
                  </a:lnTo>
                  <a:lnTo>
                    <a:pt x="586" y="400"/>
                  </a:lnTo>
                  <a:lnTo>
                    <a:pt x="589" y="452"/>
                  </a:lnTo>
                  <a:lnTo>
                    <a:pt x="589" y="489"/>
                  </a:lnTo>
                  <a:lnTo>
                    <a:pt x="655" y="332"/>
                  </a:lnTo>
                  <a:lnTo>
                    <a:pt x="725" y="179"/>
                  </a:lnTo>
                  <a:lnTo>
                    <a:pt x="801" y="28"/>
                  </a:lnTo>
                  <a:lnTo>
                    <a:pt x="804" y="22"/>
                  </a:lnTo>
                  <a:lnTo>
                    <a:pt x="810" y="19"/>
                  </a:lnTo>
                  <a:lnTo>
                    <a:pt x="817" y="19"/>
                  </a:lnTo>
                  <a:lnTo>
                    <a:pt x="820" y="19"/>
                  </a:lnTo>
                  <a:lnTo>
                    <a:pt x="823" y="19"/>
                  </a:lnTo>
                  <a:lnTo>
                    <a:pt x="826" y="19"/>
                  </a:lnTo>
                  <a:lnTo>
                    <a:pt x="832" y="19"/>
                  </a:lnTo>
                  <a:lnTo>
                    <a:pt x="836" y="22"/>
                  </a:lnTo>
                  <a:lnTo>
                    <a:pt x="839" y="28"/>
                  </a:lnTo>
                  <a:lnTo>
                    <a:pt x="842" y="34"/>
                  </a:lnTo>
                  <a:lnTo>
                    <a:pt x="839" y="43"/>
                  </a:lnTo>
                  <a:lnTo>
                    <a:pt x="829" y="59"/>
                  </a:lnTo>
                  <a:lnTo>
                    <a:pt x="820" y="77"/>
                  </a:lnTo>
                  <a:lnTo>
                    <a:pt x="810" y="92"/>
                  </a:lnTo>
                  <a:lnTo>
                    <a:pt x="775" y="163"/>
                  </a:lnTo>
                  <a:lnTo>
                    <a:pt x="738" y="246"/>
                  </a:lnTo>
                  <a:lnTo>
                    <a:pt x="696" y="335"/>
                  </a:lnTo>
                  <a:lnTo>
                    <a:pt x="655" y="428"/>
                  </a:lnTo>
                  <a:lnTo>
                    <a:pt x="620" y="517"/>
                  </a:lnTo>
                  <a:lnTo>
                    <a:pt x="592" y="600"/>
                  </a:lnTo>
                  <a:lnTo>
                    <a:pt x="579" y="659"/>
                  </a:lnTo>
                  <a:lnTo>
                    <a:pt x="573" y="695"/>
                  </a:lnTo>
                  <a:lnTo>
                    <a:pt x="567" y="739"/>
                  </a:lnTo>
                  <a:lnTo>
                    <a:pt x="554" y="791"/>
                  </a:lnTo>
                  <a:lnTo>
                    <a:pt x="538" y="855"/>
                  </a:lnTo>
                  <a:lnTo>
                    <a:pt x="519" y="929"/>
                  </a:lnTo>
                  <a:lnTo>
                    <a:pt x="507" y="966"/>
                  </a:lnTo>
                  <a:lnTo>
                    <a:pt x="494" y="997"/>
                  </a:lnTo>
                  <a:lnTo>
                    <a:pt x="484" y="1015"/>
                  </a:lnTo>
                  <a:lnTo>
                    <a:pt x="469" y="1022"/>
                  </a:lnTo>
                  <a:lnTo>
                    <a:pt x="462" y="1019"/>
                  </a:lnTo>
                  <a:lnTo>
                    <a:pt x="456" y="1015"/>
                  </a:lnTo>
                  <a:lnTo>
                    <a:pt x="453" y="1009"/>
                  </a:lnTo>
                  <a:lnTo>
                    <a:pt x="450" y="1000"/>
                  </a:lnTo>
                  <a:lnTo>
                    <a:pt x="450" y="991"/>
                  </a:lnTo>
                  <a:lnTo>
                    <a:pt x="453" y="966"/>
                  </a:lnTo>
                  <a:lnTo>
                    <a:pt x="459" y="929"/>
                  </a:lnTo>
                  <a:lnTo>
                    <a:pt x="472" y="880"/>
                  </a:lnTo>
                  <a:lnTo>
                    <a:pt x="484" y="825"/>
                  </a:lnTo>
                  <a:lnTo>
                    <a:pt x="500" y="769"/>
                  </a:lnTo>
                  <a:lnTo>
                    <a:pt x="516" y="711"/>
                  </a:lnTo>
                  <a:lnTo>
                    <a:pt x="532" y="659"/>
                  </a:lnTo>
                  <a:lnTo>
                    <a:pt x="538" y="640"/>
                  </a:lnTo>
                  <a:lnTo>
                    <a:pt x="544" y="619"/>
                  </a:lnTo>
                  <a:lnTo>
                    <a:pt x="548" y="591"/>
                  </a:lnTo>
                  <a:lnTo>
                    <a:pt x="551" y="557"/>
                  </a:lnTo>
                  <a:lnTo>
                    <a:pt x="551" y="505"/>
                  </a:lnTo>
                  <a:lnTo>
                    <a:pt x="551" y="471"/>
                  </a:lnTo>
                  <a:lnTo>
                    <a:pt x="548" y="428"/>
                  </a:lnTo>
                  <a:lnTo>
                    <a:pt x="544" y="382"/>
                  </a:lnTo>
                  <a:lnTo>
                    <a:pt x="535" y="335"/>
                  </a:lnTo>
                  <a:lnTo>
                    <a:pt x="522" y="286"/>
                  </a:lnTo>
                  <a:lnTo>
                    <a:pt x="500" y="243"/>
                  </a:lnTo>
                  <a:lnTo>
                    <a:pt x="475" y="200"/>
                  </a:lnTo>
                  <a:lnTo>
                    <a:pt x="443" y="166"/>
                  </a:lnTo>
                  <a:lnTo>
                    <a:pt x="402" y="139"/>
                  </a:lnTo>
                  <a:lnTo>
                    <a:pt x="351" y="120"/>
                  </a:lnTo>
                  <a:lnTo>
                    <a:pt x="291" y="114"/>
                  </a:lnTo>
                  <a:lnTo>
                    <a:pt x="279" y="114"/>
                  </a:lnTo>
                  <a:lnTo>
                    <a:pt x="260" y="114"/>
                  </a:lnTo>
                  <a:lnTo>
                    <a:pt x="231" y="120"/>
                  </a:lnTo>
                  <a:lnTo>
                    <a:pt x="200" y="129"/>
                  </a:lnTo>
                  <a:lnTo>
                    <a:pt x="165" y="145"/>
                  </a:lnTo>
                  <a:lnTo>
                    <a:pt x="127" y="166"/>
                  </a:lnTo>
                  <a:lnTo>
                    <a:pt x="92" y="197"/>
                  </a:lnTo>
                  <a:lnTo>
                    <a:pt x="63" y="240"/>
                  </a:lnTo>
                  <a:lnTo>
                    <a:pt x="38" y="292"/>
                  </a:lnTo>
                  <a:lnTo>
                    <a:pt x="38" y="292"/>
                  </a:lnTo>
                  <a:lnTo>
                    <a:pt x="32" y="302"/>
                  </a:lnTo>
                  <a:lnTo>
                    <a:pt x="25" y="302"/>
                  </a:lnTo>
                  <a:lnTo>
                    <a:pt x="16" y="302"/>
                  </a:lnTo>
                  <a:lnTo>
                    <a:pt x="10" y="299"/>
                  </a:lnTo>
                  <a:lnTo>
                    <a:pt x="3" y="295"/>
                  </a:lnTo>
                  <a:lnTo>
                    <a:pt x="0" y="292"/>
                  </a:lnTo>
                  <a:lnTo>
                    <a:pt x="0" y="283"/>
                  </a:lnTo>
                  <a:lnTo>
                    <a:pt x="3" y="262"/>
                  </a:lnTo>
                  <a:lnTo>
                    <a:pt x="16" y="231"/>
                  </a:lnTo>
                  <a:lnTo>
                    <a:pt x="38" y="191"/>
                  </a:lnTo>
                  <a:lnTo>
                    <a:pt x="63" y="148"/>
                  </a:lnTo>
                  <a:lnTo>
                    <a:pt x="101" y="105"/>
                  </a:lnTo>
                  <a:lnTo>
                    <a:pt x="143" y="65"/>
                  </a:lnTo>
                  <a:lnTo>
                    <a:pt x="193" y="31"/>
                  </a:lnTo>
                  <a:lnTo>
                    <a:pt x="250" y="9"/>
                  </a:lnTo>
                  <a:lnTo>
                    <a:pt x="3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2" name="Freeform 14"/>
            <p:cNvSpPr>
              <a:spLocks/>
            </p:cNvSpPr>
            <p:nvPr/>
          </p:nvSpPr>
          <p:spPr bwMode="auto">
            <a:xfrm>
              <a:off x="10547" y="1617"/>
              <a:ext cx="500" cy="729"/>
            </a:xfrm>
            <a:custGeom>
              <a:avLst/>
              <a:gdLst/>
              <a:ahLst/>
              <a:cxnLst>
                <a:cxn ang="0">
                  <a:pos x="297" y="6"/>
                </a:cxn>
                <a:cxn ang="0">
                  <a:pos x="402" y="43"/>
                </a:cxn>
                <a:cxn ang="0">
                  <a:pos x="474" y="113"/>
                </a:cxn>
                <a:cxn ang="0">
                  <a:pos x="500" y="215"/>
                </a:cxn>
                <a:cxn ang="0">
                  <a:pos x="477" y="307"/>
                </a:cxn>
                <a:cxn ang="0">
                  <a:pos x="417" y="384"/>
                </a:cxn>
                <a:cxn ang="0">
                  <a:pos x="338" y="452"/>
                </a:cxn>
                <a:cxn ang="0">
                  <a:pos x="275" y="498"/>
                </a:cxn>
                <a:cxn ang="0">
                  <a:pos x="208" y="553"/>
                </a:cxn>
                <a:cxn ang="0">
                  <a:pos x="110" y="637"/>
                </a:cxn>
                <a:cxn ang="0">
                  <a:pos x="338" y="637"/>
                </a:cxn>
                <a:cxn ang="0">
                  <a:pos x="392" y="637"/>
                </a:cxn>
                <a:cxn ang="0">
                  <a:pos x="433" y="630"/>
                </a:cxn>
                <a:cxn ang="0">
                  <a:pos x="452" y="584"/>
                </a:cxn>
                <a:cxn ang="0">
                  <a:pos x="462" y="529"/>
                </a:cxn>
                <a:cxn ang="0">
                  <a:pos x="500" y="529"/>
                </a:cxn>
                <a:cxn ang="0">
                  <a:pos x="0" y="729"/>
                </a:cxn>
                <a:cxn ang="0">
                  <a:pos x="0" y="707"/>
                </a:cxn>
                <a:cxn ang="0">
                  <a:pos x="3" y="695"/>
                </a:cxn>
                <a:cxn ang="0">
                  <a:pos x="12" y="686"/>
                </a:cxn>
                <a:cxn ang="0">
                  <a:pos x="310" y="397"/>
                </a:cxn>
                <a:cxn ang="0">
                  <a:pos x="364" y="320"/>
                </a:cxn>
                <a:cxn ang="0">
                  <a:pos x="392" y="215"/>
                </a:cxn>
                <a:cxn ang="0">
                  <a:pos x="370" y="129"/>
                </a:cxn>
                <a:cxn ang="0">
                  <a:pos x="313" y="64"/>
                </a:cxn>
                <a:cxn ang="0">
                  <a:pos x="218" y="40"/>
                </a:cxn>
                <a:cxn ang="0">
                  <a:pos x="148" y="52"/>
                </a:cxn>
                <a:cxn ang="0">
                  <a:pos x="79" y="101"/>
                </a:cxn>
                <a:cxn ang="0">
                  <a:pos x="82" y="144"/>
                </a:cxn>
                <a:cxn ang="0">
                  <a:pos x="114" y="172"/>
                </a:cxn>
                <a:cxn ang="0">
                  <a:pos x="120" y="200"/>
                </a:cxn>
                <a:cxn ang="0">
                  <a:pos x="101" y="243"/>
                </a:cxn>
                <a:cxn ang="0">
                  <a:pos x="60" y="258"/>
                </a:cxn>
                <a:cxn ang="0">
                  <a:pos x="34" y="252"/>
                </a:cxn>
                <a:cxn ang="0">
                  <a:pos x="3" y="224"/>
                </a:cxn>
                <a:cxn ang="0">
                  <a:pos x="6" y="147"/>
                </a:cxn>
                <a:cxn ang="0">
                  <a:pos x="63" y="61"/>
                </a:cxn>
                <a:cxn ang="0">
                  <a:pos x="167" y="6"/>
                </a:cxn>
              </a:cxnLst>
              <a:rect l="0" t="0" r="r" b="b"/>
              <a:pathLst>
                <a:path w="500" h="729">
                  <a:moveTo>
                    <a:pt x="234" y="0"/>
                  </a:moveTo>
                  <a:lnTo>
                    <a:pt x="297" y="6"/>
                  </a:lnTo>
                  <a:lnTo>
                    <a:pt x="351" y="18"/>
                  </a:lnTo>
                  <a:lnTo>
                    <a:pt x="402" y="43"/>
                  </a:lnTo>
                  <a:lnTo>
                    <a:pt x="443" y="73"/>
                  </a:lnTo>
                  <a:lnTo>
                    <a:pt x="474" y="113"/>
                  </a:lnTo>
                  <a:lnTo>
                    <a:pt x="493" y="160"/>
                  </a:lnTo>
                  <a:lnTo>
                    <a:pt x="500" y="215"/>
                  </a:lnTo>
                  <a:lnTo>
                    <a:pt x="493" y="264"/>
                  </a:lnTo>
                  <a:lnTo>
                    <a:pt x="477" y="307"/>
                  </a:lnTo>
                  <a:lnTo>
                    <a:pt x="449" y="347"/>
                  </a:lnTo>
                  <a:lnTo>
                    <a:pt x="417" y="384"/>
                  </a:lnTo>
                  <a:lnTo>
                    <a:pt x="379" y="418"/>
                  </a:lnTo>
                  <a:lnTo>
                    <a:pt x="338" y="452"/>
                  </a:lnTo>
                  <a:lnTo>
                    <a:pt x="307" y="477"/>
                  </a:lnTo>
                  <a:lnTo>
                    <a:pt x="275" y="498"/>
                  </a:lnTo>
                  <a:lnTo>
                    <a:pt x="243" y="526"/>
                  </a:lnTo>
                  <a:lnTo>
                    <a:pt x="208" y="553"/>
                  </a:lnTo>
                  <a:lnTo>
                    <a:pt x="164" y="590"/>
                  </a:lnTo>
                  <a:lnTo>
                    <a:pt x="110" y="637"/>
                  </a:lnTo>
                  <a:lnTo>
                    <a:pt x="319" y="637"/>
                  </a:lnTo>
                  <a:lnTo>
                    <a:pt x="338" y="637"/>
                  </a:lnTo>
                  <a:lnTo>
                    <a:pt x="364" y="637"/>
                  </a:lnTo>
                  <a:lnTo>
                    <a:pt x="392" y="637"/>
                  </a:lnTo>
                  <a:lnTo>
                    <a:pt x="420" y="633"/>
                  </a:lnTo>
                  <a:lnTo>
                    <a:pt x="433" y="630"/>
                  </a:lnTo>
                  <a:lnTo>
                    <a:pt x="443" y="612"/>
                  </a:lnTo>
                  <a:lnTo>
                    <a:pt x="452" y="584"/>
                  </a:lnTo>
                  <a:lnTo>
                    <a:pt x="458" y="553"/>
                  </a:lnTo>
                  <a:lnTo>
                    <a:pt x="462" y="529"/>
                  </a:lnTo>
                  <a:lnTo>
                    <a:pt x="500" y="529"/>
                  </a:lnTo>
                  <a:lnTo>
                    <a:pt x="500" y="529"/>
                  </a:lnTo>
                  <a:lnTo>
                    <a:pt x="465" y="729"/>
                  </a:lnTo>
                  <a:lnTo>
                    <a:pt x="0" y="729"/>
                  </a:lnTo>
                  <a:lnTo>
                    <a:pt x="0" y="717"/>
                  </a:lnTo>
                  <a:lnTo>
                    <a:pt x="0" y="707"/>
                  </a:lnTo>
                  <a:lnTo>
                    <a:pt x="0" y="701"/>
                  </a:lnTo>
                  <a:lnTo>
                    <a:pt x="3" y="695"/>
                  </a:lnTo>
                  <a:lnTo>
                    <a:pt x="6" y="692"/>
                  </a:lnTo>
                  <a:lnTo>
                    <a:pt x="12" y="686"/>
                  </a:lnTo>
                  <a:lnTo>
                    <a:pt x="281" y="424"/>
                  </a:lnTo>
                  <a:lnTo>
                    <a:pt x="310" y="397"/>
                  </a:lnTo>
                  <a:lnTo>
                    <a:pt x="338" y="360"/>
                  </a:lnTo>
                  <a:lnTo>
                    <a:pt x="364" y="320"/>
                  </a:lnTo>
                  <a:lnTo>
                    <a:pt x="383" y="270"/>
                  </a:lnTo>
                  <a:lnTo>
                    <a:pt x="392" y="215"/>
                  </a:lnTo>
                  <a:lnTo>
                    <a:pt x="386" y="172"/>
                  </a:lnTo>
                  <a:lnTo>
                    <a:pt x="370" y="129"/>
                  </a:lnTo>
                  <a:lnTo>
                    <a:pt x="348" y="95"/>
                  </a:lnTo>
                  <a:lnTo>
                    <a:pt x="313" y="64"/>
                  </a:lnTo>
                  <a:lnTo>
                    <a:pt x="269" y="46"/>
                  </a:lnTo>
                  <a:lnTo>
                    <a:pt x="218" y="40"/>
                  </a:lnTo>
                  <a:lnTo>
                    <a:pt x="183" y="43"/>
                  </a:lnTo>
                  <a:lnTo>
                    <a:pt x="148" y="52"/>
                  </a:lnTo>
                  <a:lnTo>
                    <a:pt x="110" y="70"/>
                  </a:lnTo>
                  <a:lnTo>
                    <a:pt x="79" y="101"/>
                  </a:lnTo>
                  <a:lnTo>
                    <a:pt x="53" y="141"/>
                  </a:lnTo>
                  <a:lnTo>
                    <a:pt x="82" y="144"/>
                  </a:lnTo>
                  <a:lnTo>
                    <a:pt x="101" y="157"/>
                  </a:lnTo>
                  <a:lnTo>
                    <a:pt x="114" y="172"/>
                  </a:lnTo>
                  <a:lnTo>
                    <a:pt x="117" y="187"/>
                  </a:lnTo>
                  <a:lnTo>
                    <a:pt x="120" y="200"/>
                  </a:lnTo>
                  <a:lnTo>
                    <a:pt x="114" y="224"/>
                  </a:lnTo>
                  <a:lnTo>
                    <a:pt x="101" y="243"/>
                  </a:lnTo>
                  <a:lnTo>
                    <a:pt x="79" y="255"/>
                  </a:lnTo>
                  <a:lnTo>
                    <a:pt x="60" y="258"/>
                  </a:lnTo>
                  <a:lnTo>
                    <a:pt x="50" y="258"/>
                  </a:lnTo>
                  <a:lnTo>
                    <a:pt x="34" y="252"/>
                  </a:lnTo>
                  <a:lnTo>
                    <a:pt x="19" y="243"/>
                  </a:lnTo>
                  <a:lnTo>
                    <a:pt x="3" y="224"/>
                  </a:lnTo>
                  <a:lnTo>
                    <a:pt x="0" y="197"/>
                  </a:lnTo>
                  <a:lnTo>
                    <a:pt x="6" y="147"/>
                  </a:lnTo>
                  <a:lnTo>
                    <a:pt x="28" y="101"/>
                  </a:lnTo>
                  <a:lnTo>
                    <a:pt x="63" y="61"/>
                  </a:lnTo>
                  <a:lnTo>
                    <a:pt x="110" y="27"/>
                  </a:lnTo>
                  <a:lnTo>
                    <a:pt x="167" y="6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76" name="Group 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2590800" y="2362200"/>
            <a:ext cx="3137290" cy="571500"/>
            <a:chOff x="218" y="1536"/>
            <a:chExt cx="8948" cy="1630"/>
          </a:xfrm>
          <a:solidFill>
            <a:srgbClr val="C00000"/>
          </a:solidFill>
        </p:grpSpPr>
        <p:sp>
          <p:nvSpPr>
            <p:cNvPr id="3078" name="Freeform 6"/>
            <p:cNvSpPr>
              <a:spLocks/>
            </p:cNvSpPr>
            <p:nvPr/>
          </p:nvSpPr>
          <p:spPr bwMode="auto">
            <a:xfrm>
              <a:off x="218" y="1536"/>
              <a:ext cx="353" cy="1630"/>
            </a:xfrm>
            <a:custGeom>
              <a:avLst/>
              <a:gdLst/>
              <a:ahLst/>
              <a:cxnLst>
                <a:cxn ang="0">
                  <a:pos x="320" y="0"/>
                </a:cxn>
                <a:cxn ang="0">
                  <a:pos x="331" y="3"/>
                </a:cxn>
                <a:cxn ang="0">
                  <a:pos x="340" y="9"/>
                </a:cxn>
                <a:cxn ang="0">
                  <a:pos x="348" y="14"/>
                </a:cxn>
                <a:cxn ang="0">
                  <a:pos x="353" y="26"/>
                </a:cxn>
                <a:cxn ang="0">
                  <a:pos x="353" y="34"/>
                </a:cxn>
                <a:cxn ang="0">
                  <a:pos x="353" y="40"/>
                </a:cxn>
                <a:cxn ang="0">
                  <a:pos x="353" y="43"/>
                </a:cxn>
                <a:cxn ang="0">
                  <a:pos x="353" y="48"/>
                </a:cxn>
                <a:cxn ang="0">
                  <a:pos x="351" y="54"/>
                </a:cxn>
                <a:cxn ang="0">
                  <a:pos x="348" y="62"/>
                </a:cxn>
                <a:cxn ang="0">
                  <a:pos x="63" y="815"/>
                </a:cxn>
                <a:cxn ang="0">
                  <a:pos x="348" y="1571"/>
                </a:cxn>
                <a:cxn ang="0">
                  <a:pos x="351" y="1579"/>
                </a:cxn>
                <a:cxn ang="0">
                  <a:pos x="353" y="1585"/>
                </a:cxn>
                <a:cxn ang="0">
                  <a:pos x="353" y="1591"/>
                </a:cxn>
                <a:cxn ang="0">
                  <a:pos x="353" y="1594"/>
                </a:cxn>
                <a:cxn ang="0">
                  <a:pos x="353" y="1596"/>
                </a:cxn>
                <a:cxn ang="0">
                  <a:pos x="353" y="1608"/>
                </a:cxn>
                <a:cxn ang="0">
                  <a:pos x="348" y="1616"/>
                </a:cxn>
                <a:cxn ang="0">
                  <a:pos x="340" y="1622"/>
                </a:cxn>
                <a:cxn ang="0">
                  <a:pos x="331" y="1627"/>
                </a:cxn>
                <a:cxn ang="0">
                  <a:pos x="320" y="1630"/>
                </a:cxn>
                <a:cxn ang="0">
                  <a:pos x="312" y="1627"/>
                </a:cxn>
                <a:cxn ang="0">
                  <a:pos x="306" y="1625"/>
                </a:cxn>
                <a:cxn ang="0">
                  <a:pos x="301" y="1619"/>
                </a:cxn>
                <a:cxn ang="0">
                  <a:pos x="295" y="1613"/>
                </a:cxn>
                <a:cxn ang="0">
                  <a:pos x="293" y="1608"/>
                </a:cxn>
                <a:cxn ang="0">
                  <a:pos x="290" y="1599"/>
                </a:cxn>
                <a:cxn ang="0">
                  <a:pos x="287" y="1591"/>
                </a:cxn>
                <a:cxn ang="0">
                  <a:pos x="5" y="844"/>
                </a:cxn>
                <a:cxn ang="0">
                  <a:pos x="2" y="835"/>
                </a:cxn>
                <a:cxn ang="0">
                  <a:pos x="2" y="829"/>
                </a:cxn>
                <a:cxn ang="0">
                  <a:pos x="0" y="824"/>
                </a:cxn>
                <a:cxn ang="0">
                  <a:pos x="0" y="821"/>
                </a:cxn>
                <a:cxn ang="0">
                  <a:pos x="0" y="818"/>
                </a:cxn>
                <a:cxn ang="0">
                  <a:pos x="0" y="815"/>
                </a:cxn>
                <a:cxn ang="0">
                  <a:pos x="0" y="807"/>
                </a:cxn>
                <a:cxn ang="0">
                  <a:pos x="2" y="795"/>
                </a:cxn>
                <a:cxn ang="0">
                  <a:pos x="5" y="787"/>
                </a:cxn>
                <a:cxn ang="0">
                  <a:pos x="287" y="40"/>
                </a:cxn>
                <a:cxn ang="0">
                  <a:pos x="293" y="26"/>
                </a:cxn>
                <a:cxn ang="0">
                  <a:pos x="298" y="17"/>
                </a:cxn>
                <a:cxn ang="0">
                  <a:pos x="304" y="9"/>
                </a:cxn>
                <a:cxn ang="0">
                  <a:pos x="309" y="6"/>
                </a:cxn>
                <a:cxn ang="0">
                  <a:pos x="315" y="3"/>
                </a:cxn>
                <a:cxn ang="0">
                  <a:pos x="320" y="0"/>
                </a:cxn>
              </a:cxnLst>
              <a:rect l="0" t="0" r="r" b="b"/>
              <a:pathLst>
                <a:path w="353" h="1630">
                  <a:moveTo>
                    <a:pt x="320" y="0"/>
                  </a:moveTo>
                  <a:lnTo>
                    <a:pt x="331" y="3"/>
                  </a:lnTo>
                  <a:lnTo>
                    <a:pt x="340" y="9"/>
                  </a:lnTo>
                  <a:lnTo>
                    <a:pt x="348" y="14"/>
                  </a:lnTo>
                  <a:lnTo>
                    <a:pt x="353" y="26"/>
                  </a:lnTo>
                  <a:lnTo>
                    <a:pt x="353" y="34"/>
                  </a:lnTo>
                  <a:lnTo>
                    <a:pt x="353" y="40"/>
                  </a:lnTo>
                  <a:lnTo>
                    <a:pt x="353" y="43"/>
                  </a:lnTo>
                  <a:lnTo>
                    <a:pt x="353" y="48"/>
                  </a:lnTo>
                  <a:lnTo>
                    <a:pt x="351" y="54"/>
                  </a:lnTo>
                  <a:lnTo>
                    <a:pt x="348" y="62"/>
                  </a:lnTo>
                  <a:lnTo>
                    <a:pt x="63" y="815"/>
                  </a:lnTo>
                  <a:lnTo>
                    <a:pt x="348" y="1571"/>
                  </a:lnTo>
                  <a:lnTo>
                    <a:pt x="351" y="1579"/>
                  </a:lnTo>
                  <a:lnTo>
                    <a:pt x="353" y="1585"/>
                  </a:lnTo>
                  <a:lnTo>
                    <a:pt x="353" y="1591"/>
                  </a:lnTo>
                  <a:lnTo>
                    <a:pt x="353" y="1594"/>
                  </a:lnTo>
                  <a:lnTo>
                    <a:pt x="353" y="1596"/>
                  </a:lnTo>
                  <a:lnTo>
                    <a:pt x="353" y="1608"/>
                  </a:lnTo>
                  <a:lnTo>
                    <a:pt x="348" y="1616"/>
                  </a:lnTo>
                  <a:lnTo>
                    <a:pt x="340" y="1622"/>
                  </a:lnTo>
                  <a:lnTo>
                    <a:pt x="331" y="1627"/>
                  </a:lnTo>
                  <a:lnTo>
                    <a:pt x="320" y="1630"/>
                  </a:lnTo>
                  <a:lnTo>
                    <a:pt x="312" y="1627"/>
                  </a:lnTo>
                  <a:lnTo>
                    <a:pt x="306" y="1625"/>
                  </a:lnTo>
                  <a:lnTo>
                    <a:pt x="301" y="1619"/>
                  </a:lnTo>
                  <a:lnTo>
                    <a:pt x="295" y="1613"/>
                  </a:lnTo>
                  <a:lnTo>
                    <a:pt x="293" y="1608"/>
                  </a:lnTo>
                  <a:lnTo>
                    <a:pt x="290" y="1599"/>
                  </a:lnTo>
                  <a:lnTo>
                    <a:pt x="287" y="1591"/>
                  </a:lnTo>
                  <a:lnTo>
                    <a:pt x="5" y="844"/>
                  </a:lnTo>
                  <a:lnTo>
                    <a:pt x="2" y="835"/>
                  </a:lnTo>
                  <a:lnTo>
                    <a:pt x="2" y="829"/>
                  </a:lnTo>
                  <a:lnTo>
                    <a:pt x="0" y="824"/>
                  </a:lnTo>
                  <a:lnTo>
                    <a:pt x="0" y="821"/>
                  </a:lnTo>
                  <a:lnTo>
                    <a:pt x="0" y="818"/>
                  </a:lnTo>
                  <a:lnTo>
                    <a:pt x="0" y="815"/>
                  </a:lnTo>
                  <a:lnTo>
                    <a:pt x="0" y="807"/>
                  </a:lnTo>
                  <a:lnTo>
                    <a:pt x="2" y="795"/>
                  </a:lnTo>
                  <a:lnTo>
                    <a:pt x="5" y="787"/>
                  </a:lnTo>
                  <a:lnTo>
                    <a:pt x="287" y="40"/>
                  </a:lnTo>
                  <a:lnTo>
                    <a:pt x="293" y="26"/>
                  </a:lnTo>
                  <a:lnTo>
                    <a:pt x="298" y="17"/>
                  </a:lnTo>
                  <a:lnTo>
                    <a:pt x="304" y="9"/>
                  </a:lnTo>
                  <a:lnTo>
                    <a:pt x="309" y="6"/>
                  </a:lnTo>
                  <a:lnTo>
                    <a:pt x="315" y="3"/>
                  </a:lnTo>
                  <a:lnTo>
                    <a:pt x="3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9" name="Freeform 7"/>
            <p:cNvSpPr>
              <a:spLocks/>
            </p:cNvSpPr>
            <p:nvPr/>
          </p:nvSpPr>
          <p:spPr bwMode="auto">
            <a:xfrm>
              <a:off x="685" y="2040"/>
              <a:ext cx="837" cy="1070"/>
            </a:xfrm>
            <a:custGeom>
              <a:avLst/>
              <a:gdLst/>
              <a:ahLst/>
              <a:cxnLst>
                <a:cxn ang="0">
                  <a:pos x="362" y="6"/>
                </a:cxn>
                <a:cxn ang="0">
                  <a:pos x="445" y="51"/>
                </a:cxn>
                <a:cxn ang="0">
                  <a:pos x="500" y="130"/>
                </a:cxn>
                <a:cxn ang="0">
                  <a:pos x="547" y="255"/>
                </a:cxn>
                <a:cxn ang="0">
                  <a:pos x="577" y="385"/>
                </a:cxn>
                <a:cxn ang="0">
                  <a:pos x="586" y="481"/>
                </a:cxn>
                <a:cxn ang="0">
                  <a:pos x="652" y="345"/>
                </a:cxn>
                <a:cxn ang="0">
                  <a:pos x="796" y="28"/>
                </a:cxn>
                <a:cxn ang="0">
                  <a:pos x="804" y="20"/>
                </a:cxn>
                <a:cxn ang="0">
                  <a:pos x="812" y="17"/>
                </a:cxn>
                <a:cxn ang="0">
                  <a:pos x="818" y="17"/>
                </a:cxn>
                <a:cxn ang="0">
                  <a:pos x="826" y="20"/>
                </a:cxn>
                <a:cxn ang="0">
                  <a:pos x="834" y="25"/>
                </a:cxn>
                <a:cxn ang="0">
                  <a:pos x="834" y="42"/>
                </a:cxn>
                <a:cxn ang="0">
                  <a:pos x="815" y="79"/>
                </a:cxn>
                <a:cxn ang="0">
                  <a:pos x="776" y="158"/>
                </a:cxn>
                <a:cxn ang="0">
                  <a:pos x="710" y="308"/>
                </a:cxn>
                <a:cxn ang="0">
                  <a:pos x="644" y="473"/>
                </a:cxn>
                <a:cxn ang="0">
                  <a:pos x="588" y="625"/>
                </a:cxn>
                <a:cxn ang="0">
                  <a:pos x="572" y="727"/>
                </a:cxn>
                <a:cxn ang="0">
                  <a:pos x="552" y="829"/>
                </a:cxn>
                <a:cxn ang="0">
                  <a:pos x="516" y="973"/>
                </a:cxn>
                <a:cxn ang="0">
                  <a:pos x="492" y="1044"/>
                </a:cxn>
                <a:cxn ang="0">
                  <a:pos x="467" y="1070"/>
                </a:cxn>
                <a:cxn ang="0">
                  <a:pos x="453" y="1064"/>
                </a:cxn>
                <a:cxn ang="0">
                  <a:pos x="447" y="1050"/>
                </a:cxn>
                <a:cxn ang="0">
                  <a:pos x="447" y="1016"/>
                </a:cxn>
                <a:cxn ang="0">
                  <a:pos x="464" y="942"/>
                </a:cxn>
                <a:cxn ang="0">
                  <a:pos x="486" y="840"/>
                </a:cxn>
                <a:cxn ang="0">
                  <a:pos x="516" y="739"/>
                </a:cxn>
                <a:cxn ang="0">
                  <a:pos x="536" y="671"/>
                </a:cxn>
                <a:cxn ang="0">
                  <a:pos x="544" y="620"/>
                </a:cxn>
                <a:cxn ang="0">
                  <a:pos x="550" y="529"/>
                </a:cxn>
                <a:cxn ang="0">
                  <a:pos x="547" y="453"/>
                </a:cxn>
                <a:cxn ang="0">
                  <a:pos x="536" y="365"/>
                </a:cxn>
                <a:cxn ang="0">
                  <a:pos x="508" y="274"/>
                </a:cxn>
                <a:cxn ang="0">
                  <a:pos x="464" y="195"/>
                </a:cxn>
                <a:cxn ang="0">
                  <a:pos x="392" y="139"/>
                </a:cxn>
                <a:cxn ang="0">
                  <a:pos x="290" y="116"/>
                </a:cxn>
                <a:cxn ang="0">
                  <a:pos x="257" y="119"/>
                </a:cxn>
                <a:cxn ang="0">
                  <a:pos x="196" y="133"/>
                </a:cxn>
                <a:cxn ang="0">
                  <a:pos x="127" y="173"/>
                </a:cxn>
                <a:cxn ang="0">
                  <a:pos x="60" y="249"/>
                </a:cxn>
                <a:cxn ang="0">
                  <a:pos x="36" y="306"/>
                </a:cxn>
                <a:cxn ang="0">
                  <a:pos x="22" y="314"/>
                </a:cxn>
                <a:cxn ang="0">
                  <a:pos x="8" y="311"/>
                </a:cxn>
                <a:cxn ang="0">
                  <a:pos x="0" y="303"/>
                </a:cxn>
                <a:cxn ang="0">
                  <a:pos x="2" y="277"/>
                </a:cxn>
                <a:cxn ang="0">
                  <a:pos x="27" y="209"/>
                </a:cxn>
                <a:cxn ang="0">
                  <a:pos x="80" y="130"/>
                </a:cxn>
                <a:cxn ang="0">
                  <a:pos x="154" y="54"/>
                </a:cxn>
                <a:cxn ang="0">
                  <a:pos x="254" y="6"/>
                </a:cxn>
              </a:cxnLst>
              <a:rect l="0" t="0" r="r" b="b"/>
              <a:pathLst>
                <a:path w="837" h="1070">
                  <a:moveTo>
                    <a:pt x="312" y="0"/>
                  </a:moveTo>
                  <a:lnTo>
                    <a:pt x="362" y="6"/>
                  </a:lnTo>
                  <a:lnTo>
                    <a:pt x="406" y="23"/>
                  </a:lnTo>
                  <a:lnTo>
                    <a:pt x="445" y="51"/>
                  </a:lnTo>
                  <a:lnTo>
                    <a:pt x="475" y="88"/>
                  </a:lnTo>
                  <a:lnTo>
                    <a:pt x="500" y="130"/>
                  </a:lnTo>
                  <a:lnTo>
                    <a:pt x="522" y="178"/>
                  </a:lnTo>
                  <a:lnTo>
                    <a:pt x="547" y="255"/>
                  </a:lnTo>
                  <a:lnTo>
                    <a:pt x="566" y="323"/>
                  </a:lnTo>
                  <a:lnTo>
                    <a:pt x="577" y="385"/>
                  </a:lnTo>
                  <a:lnTo>
                    <a:pt x="583" y="439"/>
                  </a:lnTo>
                  <a:lnTo>
                    <a:pt x="586" y="481"/>
                  </a:lnTo>
                  <a:lnTo>
                    <a:pt x="586" y="512"/>
                  </a:lnTo>
                  <a:lnTo>
                    <a:pt x="652" y="345"/>
                  </a:lnTo>
                  <a:lnTo>
                    <a:pt x="721" y="184"/>
                  </a:lnTo>
                  <a:lnTo>
                    <a:pt x="796" y="28"/>
                  </a:lnTo>
                  <a:lnTo>
                    <a:pt x="801" y="23"/>
                  </a:lnTo>
                  <a:lnTo>
                    <a:pt x="804" y="20"/>
                  </a:lnTo>
                  <a:lnTo>
                    <a:pt x="809" y="17"/>
                  </a:lnTo>
                  <a:lnTo>
                    <a:pt x="812" y="17"/>
                  </a:lnTo>
                  <a:lnTo>
                    <a:pt x="818" y="17"/>
                  </a:lnTo>
                  <a:lnTo>
                    <a:pt x="818" y="17"/>
                  </a:lnTo>
                  <a:lnTo>
                    <a:pt x="823" y="17"/>
                  </a:lnTo>
                  <a:lnTo>
                    <a:pt x="826" y="20"/>
                  </a:lnTo>
                  <a:lnTo>
                    <a:pt x="832" y="23"/>
                  </a:lnTo>
                  <a:lnTo>
                    <a:pt x="834" y="25"/>
                  </a:lnTo>
                  <a:lnTo>
                    <a:pt x="837" y="31"/>
                  </a:lnTo>
                  <a:lnTo>
                    <a:pt x="834" y="42"/>
                  </a:lnTo>
                  <a:lnTo>
                    <a:pt x="826" y="59"/>
                  </a:lnTo>
                  <a:lnTo>
                    <a:pt x="815" y="79"/>
                  </a:lnTo>
                  <a:lnTo>
                    <a:pt x="807" y="96"/>
                  </a:lnTo>
                  <a:lnTo>
                    <a:pt x="776" y="158"/>
                  </a:lnTo>
                  <a:lnTo>
                    <a:pt x="743" y="229"/>
                  </a:lnTo>
                  <a:lnTo>
                    <a:pt x="710" y="308"/>
                  </a:lnTo>
                  <a:lnTo>
                    <a:pt x="674" y="390"/>
                  </a:lnTo>
                  <a:lnTo>
                    <a:pt x="644" y="473"/>
                  </a:lnTo>
                  <a:lnTo>
                    <a:pt x="613" y="552"/>
                  </a:lnTo>
                  <a:lnTo>
                    <a:pt x="588" y="625"/>
                  </a:lnTo>
                  <a:lnTo>
                    <a:pt x="577" y="690"/>
                  </a:lnTo>
                  <a:lnTo>
                    <a:pt x="572" y="727"/>
                  </a:lnTo>
                  <a:lnTo>
                    <a:pt x="563" y="773"/>
                  </a:lnTo>
                  <a:lnTo>
                    <a:pt x="552" y="829"/>
                  </a:lnTo>
                  <a:lnTo>
                    <a:pt x="536" y="894"/>
                  </a:lnTo>
                  <a:lnTo>
                    <a:pt x="516" y="973"/>
                  </a:lnTo>
                  <a:lnTo>
                    <a:pt x="503" y="1013"/>
                  </a:lnTo>
                  <a:lnTo>
                    <a:pt x="492" y="1044"/>
                  </a:lnTo>
                  <a:lnTo>
                    <a:pt x="481" y="1064"/>
                  </a:lnTo>
                  <a:lnTo>
                    <a:pt x="467" y="1070"/>
                  </a:lnTo>
                  <a:lnTo>
                    <a:pt x="458" y="1067"/>
                  </a:lnTo>
                  <a:lnTo>
                    <a:pt x="453" y="1064"/>
                  </a:lnTo>
                  <a:lnTo>
                    <a:pt x="450" y="1058"/>
                  </a:lnTo>
                  <a:lnTo>
                    <a:pt x="447" y="1050"/>
                  </a:lnTo>
                  <a:lnTo>
                    <a:pt x="447" y="1039"/>
                  </a:lnTo>
                  <a:lnTo>
                    <a:pt x="447" y="1016"/>
                  </a:lnTo>
                  <a:lnTo>
                    <a:pt x="456" y="985"/>
                  </a:lnTo>
                  <a:lnTo>
                    <a:pt x="464" y="942"/>
                  </a:lnTo>
                  <a:lnTo>
                    <a:pt x="475" y="894"/>
                  </a:lnTo>
                  <a:lnTo>
                    <a:pt x="486" y="840"/>
                  </a:lnTo>
                  <a:lnTo>
                    <a:pt x="500" y="790"/>
                  </a:lnTo>
                  <a:lnTo>
                    <a:pt x="516" y="739"/>
                  </a:lnTo>
                  <a:lnTo>
                    <a:pt x="528" y="690"/>
                  </a:lnTo>
                  <a:lnTo>
                    <a:pt x="536" y="671"/>
                  </a:lnTo>
                  <a:lnTo>
                    <a:pt x="541" y="648"/>
                  </a:lnTo>
                  <a:lnTo>
                    <a:pt x="544" y="620"/>
                  </a:lnTo>
                  <a:lnTo>
                    <a:pt x="547" y="580"/>
                  </a:lnTo>
                  <a:lnTo>
                    <a:pt x="550" y="529"/>
                  </a:lnTo>
                  <a:lnTo>
                    <a:pt x="550" y="495"/>
                  </a:lnTo>
                  <a:lnTo>
                    <a:pt x="547" y="453"/>
                  </a:lnTo>
                  <a:lnTo>
                    <a:pt x="541" y="410"/>
                  </a:lnTo>
                  <a:lnTo>
                    <a:pt x="536" y="365"/>
                  </a:lnTo>
                  <a:lnTo>
                    <a:pt x="525" y="320"/>
                  </a:lnTo>
                  <a:lnTo>
                    <a:pt x="508" y="274"/>
                  </a:lnTo>
                  <a:lnTo>
                    <a:pt x="489" y="232"/>
                  </a:lnTo>
                  <a:lnTo>
                    <a:pt x="464" y="195"/>
                  </a:lnTo>
                  <a:lnTo>
                    <a:pt x="431" y="164"/>
                  </a:lnTo>
                  <a:lnTo>
                    <a:pt x="392" y="139"/>
                  </a:lnTo>
                  <a:lnTo>
                    <a:pt x="345" y="122"/>
                  </a:lnTo>
                  <a:lnTo>
                    <a:pt x="290" y="116"/>
                  </a:lnTo>
                  <a:lnTo>
                    <a:pt x="279" y="116"/>
                  </a:lnTo>
                  <a:lnTo>
                    <a:pt x="257" y="119"/>
                  </a:lnTo>
                  <a:lnTo>
                    <a:pt x="229" y="124"/>
                  </a:lnTo>
                  <a:lnTo>
                    <a:pt x="196" y="133"/>
                  </a:lnTo>
                  <a:lnTo>
                    <a:pt x="163" y="150"/>
                  </a:lnTo>
                  <a:lnTo>
                    <a:pt x="127" y="173"/>
                  </a:lnTo>
                  <a:lnTo>
                    <a:pt x="91" y="206"/>
                  </a:lnTo>
                  <a:lnTo>
                    <a:pt x="60" y="249"/>
                  </a:lnTo>
                  <a:lnTo>
                    <a:pt x="36" y="306"/>
                  </a:lnTo>
                  <a:lnTo>
                    <a:pt x="36" y="306"/>
                  </a:lnTo>
                  <a:lnTo>
                    <a:pt x="33" y="314"/>
                  </a:lnTo>
                  <a:lnTo>
                    <a:pt x="22" y="314"/>
                  </a:lnTo>
                  <a:lnTo>
                    <a:pt x="16" y="314"/>
                  </a:lnTo>
                  <a:lnTo>
                    <a:pt x="8" y="311"/>
                  </a:lnTo>
                  <a:lnTo>
                    <a:pt x="2" y="308"/>
                  </a:lnTo>
                  <a:lnTo>
                    <a:pt x="0" y="303"/>
                  </a:lnTo>
                  <a:lnTo>
                    <a:pt x="0" y="297"/>
                  </a:lnTo>
                  <a:lnTo>
                    <a:pt x="2" y="277"/>
                  </a:lnTo>
                  <a:lnTo>
                    <a:pt x="13" y="246"/>
                  </a:lnTo>
                  <a:lnTo>
                    <a:pt x="27" y="209"/>
                  </a:lnTo>
                  <a:lnTo>
                    <a:pt x="52" y="170"/>
                  </a:lnTo>
                  <a:lnTo>
                    <a:pt x="80" y="130"/>
                  </a:lnTo>
                  <a:lnTo>
                    <a:pt x="116" y="90"/>
                  </a:lnTo>
                  <a:lnTo>
                    <a:pt x="154" y="54"/>
                  </a:lnTo>
                  <a:lnTo>
                    <a:pt x="201" y="25"/>
                  </a:lnTo>
                  <a:lnTo>
                    <a:pt x="254" y="6"/>
                  </a:lnTo>
                  <a:lnTo>
                    <a:pt x="3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0" name="Freeform 8"/>
            <p:cNvSpPr>
              <a:spLocks/>
            </p:cNvSpPr>
            <p:nvPr/>
          </p:nvSpPr>
          <p:spPr bwMode="auto">
            <a:xfrm>
              <a:off x="1605" y="2230"/>
              <a:ext cx="409" cy="764"/>
            </a:xfrm>
            <a:custGeom>
              <a:avLst/>
              <a:gdLst/>
              <a:ahLst/>
              <a:cxnLst>
                <a:cxn ang="0">
                  <a:pos x="218" y="0"/>
                </a:cxn>
                <a:cxn ang="0">
                  <a:pos x="232" y="0"/>
                </a:cxn>
                <a:cxn ang="0">
                  <a:pos x="243" y="0"/>
                </a:cxn>
                <a:cxn ang="0">
                  <a:pos x="249" y="2"/>
                </a:cxn>
                <a:cxn ang="0">
                  <a:pos x="251" y="11"/>
                </a:cxn>
                <a:cxn ang="0">
                  <a:pos x="254" y="19"/>
                </a:cxn>
                <a:cxn ang="0">
                  <a:pos x="254" y="31"/>
                </a:cxn>
                <a:cxn ang="0">
                  <a:pos x="254" y="670"/>
                </a:cxn>
                <a:cxn ang="0">
                  <a:pos x="254" y="687"/>
                </a:cxn>
                <a:cxn ang="0">
                  <a:pos x="260" y="701"/>
                </a:cxn>
                <a:cxn ang="0">
                  <a:pos x="268" y="710"/>
                </a:cxn>
                <a:cxn ang="0">
                  <a:pos x="287" y="718"/>
                </a:cxn>
                <a:cxn ang="0">
                  <a:pos x="321" y="721"/>
                </a:cxn>
                <a:cxn ang="0">
                  <a:pos x="368" y="724"/>
                </a:cxn>
                <a:cxn ang="0">
                  <a:pos x="409" y="724"/>
                </a:cxn>
                <a:cxn ang="0">
                  <a:pos x="409" y="764"/>
                </a:cxn>
                <a:cxn ang="0">
                  <a:pos x="390" y="764"/>
                </a:cxn>
                <a:cxn ang="0">
                  <a:pos x="354" y="764"/>
                </a:cxn>
                <a:cxn ang="0">
                  <a:pos x="312" y="761"/>
                </a:cxn>
                <a:cxn ang="0">
                  <a:pos x="271" y="761"/>
                </a:cxn>
                <a:cxn ang="0">
                  <a:pos x="232" y="758"/>
                </a:cxn>
                <a:cxn ang="0">
                  <a:pos x="207" y="758"/>
                </a:cxn>
                <a:cxn ang="0">
                  <a:pos x="180" y="758"/>
                </a:cxn>
                <a:cxn ang="0">
                  <a:pos x="141" y="761"/>
                </a:cxn>
                <a:cxn ang="0">
                  <a:pos x="99" y="761"/>
                </a:cxn>
                <a:cxn ang="0">
                  <a:pos x="58" y="764"/>
                </a:cxn>
                <a:cxn ang="0">
                  <a:pos x="25" y="764"/>
                </a:cxn>
                <a:cxn ang="0">
                  <a:pos x="8" y="764"/>
                </a:cxn>
                <a:cxn ang="0">
                  <a:pos x="8" y="724"/>
                </a:cxn>
                <a:cxn ang="0">
                  <a:pos x="50" y="724"/>
                </a:cxn>
                <a:cxn ang="0">
                  <a:pos x="97" y="721"/>
                </a:cxn>
                <a:cxn ang="0">
                  <a:pos x="130" y="718"/>
                </a:cxn>
                <a:cxn ang="0">
                  <a:pos x="149" y="710"/>
                </a:cxn>
                <a:cxn ang="0">
                  <a:pos x="157" y="701"/>
                </a:cxn>
                <a:cxn ang="0">
                  <a:pos x="160" y="687"/>
                </a:cxn>
                <a:cxn ang="0">
                  <a:pos x="163" y="670"/>
                </a:cxn>
                <a:cxn ang="0">
                  <a:pos x="163" y="84"/>
                </a:cxn>
                <a:cxn ang="0">
                  <a:pos x="116" y="101"/>
                </a:cxn>
                <a:cxn ang="0">
                  <a:pos x="69" y="110"/>
                </a:cxn>
                <a:cxn ang="0">
                  <a:pos x="28" y="113"/>
                </a:cxn>
                <a:cxn ang="0">
                  <a:pos x="0" y="113"/>
                </a:cxn>
                <a:cxn ang="0">
                  <a:pos x="0" y="73"/>
                </a:cxn>
                <a:cxn ang="0">
                  <a:pos x="28" y="73"/>
                </a:cxn>
                <a:cxn ang="0">
                  <a:pos x="61" y="70"/>
                </a:cxn>
                <a:cxn ang="0">
                  <a:pos x="102" y="65"/>
                </a:cxn>
                <a:cxn ang="0">
                  <a:pos x="141" y="50"/>
                </a:cxn>
                <a:cxn ang="0">
                  <a:pos x="182" y="31"/>
                </a:cxn>
                <a:cxn ang="0">
                  <a:pos x="218" y="0"/>
                </a:cxn>
              </a:cxnLst>
              <a:rect l="0" t="0" r="r" b="b"/>
              <a:pathLst>
                <a:path w="409" h="764">
                  <a:moveTo>
                    <a:pt x="218" y="0"/>
                  </a:moveTo>
                  <a:lnTo>
                    <a:pt x="232" y="0"/>
                  </a:lnTo>
                  <a:lnTo>
                    <a:pt x="243" y="0"/>
                  </a:lnTo>
                  <a:lnTo>
                    <a:pt x="249" y="2"/>
                  </a:lnTo>
                  <a:lnTo>
                    <a:pt x="251" y="11"/>
                  </a:lnTo>
                  <a:lnTo>
                    <a:pt x="254" y="19"/>
                  </a:lnTo>
                  <a:lnTo>
                    <a:pt x="254" y="31"/>
                  </a:lnTo>
                  <a:lnTo>
                    <a:pt x="254" y="670"/>
                  </a:lnTo>
                  <a:lnTo>
                    <a:pt x="254" y="687"/>
                  </a:lnTo>
                  <a:lnTo>
                    <a:pt x="260" y="701"/>
                  </a:lnTo>
                  <a:lnTo>
                    <a:pt x="268" y="710"/>
                  </a:lnTo>
                  <a:lnTo>
                    <a:pt x="287" y="718"/>
                  </a:lnTo>
                  <a:lnTo>
                    <a:pt x="321" y="721"/>
                  </a:lnTo>
                  <a:lnTo>
                    <a:pt x="368" y="724"/>
                  </a:lnTo>
                  <a:lnTo>
                    <a:pt x="409" y="724"/>
                  </a:lnTo>
                  <a:lnTo>
                    <a:pt x="409" y="764"/>
                  </a:lnTo>
                  <a:lnTo>
                    <a:pt x="390" y="764"/>
                  </a:lnTo>
                  <a:lnTo>
                    <a:pt x="354" y="764"/>
                  </a:lnTo>
                  <a:lnTo>
                    <a:pt x="312" y="761"/>
                  </a:lnTo>
                  <a:lnTo>
                    <a:pt x="271" y="761"/>
                  </a:lnTo>
                  <a:lnTo>
                    <a:pt x="232" y="758"/>
                  </a:lnTo>
                  <a:lnTo>
                    <a:pt x="207" y="758"/>
                  </a:lnTo>
                  <a:lnTo>
                    <a:pt x="180" y="758"/>
                  </a:lnTo>
                  <a:lnTo>
                    <a:pt x="141" y="761"/>
                  </a:lnTo>
                  <a:lnTo>
                    <a:pt x="99" y="761"/>
                  </a:lnTo>
                  <a:lnTo>
                    <a:pt x="58" y="764"/>
                  </a:lnTo>
                  <a:lnTo>
                    <a:pt x="25" y="764"/>
                  </a:lnTo>
                  <a:lnTo>
                    <a:pt x="8" y="764"/>
                  </a:lnTo>
                  <a:lnTo>
                    <a:pt x="8" y="724"/>
                  </a:lnTo>
                  <a:lnTo>
                    <a:pt x="50" y="724"/>
                  </a:lnTo>
                  <a:lnTo>
                    <a:pt x="97" y="721"/>
                  </a:lnTo>
                  <a:lnTo>
                    <a:pt x="130" y="718"/>
                  </a:lnTo>
                  <a:lnTo>
                    <a:pt x="149" y="710"/>
                  </a:lnTo>
                  <a:lnTo>
                    <a:pt x="157" y="701"/>
                  </a:lnTo>
                  <a:lnTo>
                    <a:pt x="160" y="687"/>
                  </a:lnTo>
                  <a:lnTo>
                    <a:pt x="163" y="670"/>
                  </a:lnTo>
                  <a:lnTo>
                    <a:pt x="163" y="84"/>
                  </a:lnTo>
                  <a:lnTo>
                    <a:pt x="116" y="101"/>
                  </a:lnTo>
                  <a:lnTo>
                    <a:pt x="69" y="110"/>
                  </a:lnTo>
                  <a:lnTo>
                    <a:pt x="28" y="113"/>
                  </a:lnTo>
                  <a:lnTo>
                    <a:pt x="0" y="113"/>
                  </a:lnTo>
                  <a:lnTo>
                    <a:pt x="0" y="73"/>
                  </a:lnTo>
                  <a:lnTo>
                    <a:pt x="28" y="73"/>
                  </a:lnTo>
                  <a:lnTo>
                    <a:pt x="61" y="70"/>
                  </a:lnTo>
                  <a:lnTo>
                    <a:pt x="102" y="65"/>
                  </a:lnTo>
                  <a:lnTo>
                    <a:pt x="141" y="50"/>
                  </a:lnTo>
                  <a:lnTo>
                    <a:pt x="182" y="31"/>
                  </a:lnTo>
                  <a:lnTo>
                    <a:pt x="2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1" name="Freeform 9"/>
            <p:cNvSpPr>
              <a:spLocks/>
            </p:cNvSpPr>
            <p:nvPr/>
          </p:nvSpPr>
          <p:spPr bwMode="auto">
            <a:xfrm>
              <a:off x="2348" y="2586"/>
              <a:ext cx="186" cy="487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19" y="9"/>
                </a:cxn>
                <a:cxn ang="0">
                  <a:pos x="147" y="28"/>
                </a:cxn>
                <a:cxn ang="0">
                  <a:pos x="169" y="65"/>
                </a:cxn>
                <a:cxn ang="0">
                  <a:pos x="180" y="110"/>
                </a:cxn>
                <a:cxn ang="0">
                  <a:pos x="186" y="170"/>
                </a:cxn>
                <a:cxn ang="0">
                  <a:pos x="186" y="170"/>
                </a:cxn>
                <a:cxn ang="0">
                  <a:pos x="180" y="238"/>
                </a:cxn>
                <a:cxn ang="0">
                  <a:pos x="166" y="300"/>
                </a:cxn>
                <a:cxn ang="0">
                  <a:pos x="144" y="354"/>
                </a:cxn>
                <a:cxn ang="0">
                  <a:pos x="119" y="402"/>
                </a:cxn>
                <a:cxn ang="0">
                  <a:pos x="94" y="439"/>
                </a:cxn>
                <a:cxn ang="0">
                  <a:pos x="72" y="464"/>
                </a:cxn>
                <a:cxn ang="0">
                  <a:pos x="53" y="481"/>
                </a:cxn>
                <a:cxn ang="0">
                  <a:pos x="42" y="487"/>
                </a:cxn>
                <a:cxn ang="0">
                  <a:pos x="36" y="487"/>
                </a:cxn>
                <a:cxn ang="0">
                  <a:pos x="31" y="481"/>
                </a:cxn>
                <a:cxn ang="0">
                  <a:pos x="28" y="476"/>
                </a:cxn>
                <a:cxn ang="0">
                  <a:pos x="25" y="470"/>
                </a:cxn>
                <a:cxn ang="0">
                  <a:pos x="25" y="467"/>
                </a:cxn>
                <a:cxn ang="0">
                  <a:pos x="25" y="464"/>
                </a:cxn>
                <a:cxn ang="0">
                  <a:pos x="28" y="461"/>
                </a:cxn>
                <a:cxn ang="0">
                  <a:pos x="31" y="459"/>
                </a:cxn>
                <a:cxn ang="0">
                  <a:pos x="36" y="453"/>
                </a:cxn>
                <a:cxn ang="0">
                  <a:pos x="45" y="444"/>
                </a:cxn>
                <a:cxn ang="0">
                  <a:pos x="75" y="408"/>
                </a:cxn>
                <a:cxn ang="0">
                  <a:pos x="103" y="360"/>
                </a:cxn>
                <a:cxn ang="0">
                  <a:pos x="127" y="303"/>
                </a:cxn>
                <a:cxn ang="0">
                  <a:pos x="144" y="241"/>
                </a:cxn>
                <a:cxn ang="0">
                  <a:pos x="150" y="170"/>
                </a:cxn>
                <a:cxn ang="0">
                  <a:pos x="150" y="159"/>
                </a:cxn>
                <a:cxn ang="0">
                  <a:pos x="150" y="153"/>
                </a:cxn>
                <a:cxn ang="0">
                  <a:pos x="150" y="147"/>
                </a:cxn>
                <a:cxn ang="0">
                  <a:pos x="150" y="147"/>
                </a:cxn>
                <a:cxn ang="0">
                  <a:pos x="150" y="147"/>
                </a:cxn>
                <a:cxn ang="0">
                  <a:pos x="147" y="147"/>
                </a:cxn>
                <a:cxn ang="0">
                  <a:pos x="147" y="147"/>
                </a:cxn>
                <a:cxn ang="0">
                  <a:pos x="144" y="150"/>
                </a:cxn>
                <a:cxn ang="0">
                  <a:pos x="141" y="153"/>
                </a:cxn>
                <a:cxn ang="0">
                  <a:pos x="114" y="167"/>
                </a:cxn>
                <a:cxn ang="0">
                  <a:pos x="86" y="173"/>
                </a:cxn>
                <a:cxn ang="0">
                  <a:pos x="56" y="167"/>
                </a:cxn>
                <a:cxn ang="0">
                  <a:pos x="34" y="156"/>
                </a:cxn>
                <a:cxn ang="0">
                  <a:pos x="14" y="136"/>
                </a:cxn>
                <a:cxn ang="0">
                  <a:pos x="3" y="110"/>
                </a:cxn>
                <a:cxn ang="0">
                  <a:pos x="0" y="85"/>
                </a:cxn>
                <a:cxn ang="0">
                  <a:pos x="3" y="60"/>
                </a:cxn>
                <a:cxn ang="0">
                  <a:pos x="14" y="37"/>
                </a:cxn>
                <a:cxn ang="0">
                  <a:pos x="34" y="17"/>
                </a:cxn>
                <a:cxn ang="0">
                  <a:pos x="56" y="6"/>
                </a:cxn>
                <a:cxn ang="0">
                  <a:pos x="86" y="0"/>
                </a:cxn>
              </a:cxnLst>
              <a:rect l="0" t="0" r="r" b="b"/>
              <a:pathLst>
                <a:path w="186" h="487">
                  <a:moveTo>
                    <a:pt x="86" y="0"/>
                  </a:moveTo>
                  <a:lnTo>
                    <a:pt x="119" y="9"/>
                  </a:lnTo>
                  <a:lnTo>
                    <a:pt x="147" y="28"/>
                  </a:lnTo>
                  <a:lnTo>
                    <a:pt x="169" y="65"/>
                  </a:lnTo>
                  <a:lnTo>
                    <a:pt x="180" y="110"/>
                  </a:lnTo>
                  <a:lnTo>
                    <a:pt x="186" y="170"/>
                  </a:lnTo>
                  <a:lnTo>
                    <a:pt x="186" y="170"/>
                  </a:lnTo>
                  <a:lnTo>
                    <a:pt x="180" y="238"/>
                  </a:lnTo>
                  <a:lnTo>
                    <a:pt x="166" y="300"/>
                  </a:lnTo>
                  <a:lnTo>
                    <a:pt x="144" y="354"/>
                  </a:lnTo>
                  <a:lnTo>
                    <a:pt x="119" y="402"/>
                  </a:lnTo>
                  <a:lnTo>
                    <a:pt x="94" y="439"/>
                  </a:lnTo>
                  <a:lnTo>
                    <a:pt x="72" y="464"/>
                  </a:lnTo>
                  <a:lnTo>
                    <a:pt x="53" y="481"/>
                  </a:lnTo>
                  <a:lnTo>
                    <a:pt x="42" y="487"/>
                  </a:lnTo>
                  <a:lnTo>
                    <a:pt x="36" y="487"/>
                  </a:lnTo>
                  <a:lnTo>
                    <a:pt x="31" y="481"/>
                  </a:lnTo>
                  <a:lnTo>
                    <a:pt x="28" y="476"/>
                  </a:lnTo>
                  <a:lnTo>
                    <a:pt x="25" y="470"/>
                  </a:lnTo>
                  <a:lnTo>
                    <a:pt x="25" y="467"/>
                  </a:lnTo>
                  <a:lnTo>
                    <a:pt x="25" y="464"/>
                  </a:lnTo>
                  <a:lnTo>
                    <a:pt x="28" y="461"/>
                  </a:lnTo>
                  <a:lnTo>
                    <a:pt x="31" y="459"/>
                  </a:lnTo>
                  <a:lnTo>
                    <a:pt x="36" y="453"/>
                  </a:lnTo>
                  <a:lnTo>
                    <a:pt x="45" y="444"/>
                  </a:lnTo>
                  <a:lnTo>
                    <a:pt x="75" y="408"/>
                  </a:lnTo>
                  <a:lnTo>
                    <a:pt x="103" y="360"/>
                  </a:lnTo>
                  <a:lnTo>
                    <a:pt x="127" y="303"/>
                  </a:lnTo>
                  <a:lnTo>
                    <a:pt x="144" y="241"/>
                  </a:lnTo>
                  <a:lnTo>
                    <a:pt x="150" y="170"/>
                  </a:lnTo>
                  <a:lnTo>
                    <a:pt x="150" y="159"/>
                  </a:lnTo>
                  <a:lnTo>
                    <a:pt x="150" y="153"/>
                  </a:lnTo>
                  <a:lnTo>
                    <a:pt x="150" y="147"/>
                  </a:lnTo>
                  <a:lnTo>
                    <a:pt x="150" y="147"/>
                  </a:lnTo>
                  <a:lnTo>
                    <a:pt x="150" y="147"/>
                  </a:lnTo>
                  <a:lnTo>
                    <a:pt x="147" y="147"/>
                  </a:lnTo>
                  <a:lnTo>
                    <a:pt x="147" y="147"/>
                  </a:lnTo>
                  <a:lnTo>
                    <a:pt x="144" y="150"/>
                  </a:lnTo>
                  <a:lnTo>
                    <a:pt x="141" y="153"/>
                  </a:lnTo>
                  <a:lnTo>
                    <a:pt x="114" y="167"/>
                  </a:lnTo>
                  <a:lnTo>
                    <a:pt x="86" y="173"/>
                  </a:lnTo>
                  <a:lnTo>
                    <a:pt x="56" y="167"/>
                  </a:lnTo>
                  <a:lnTo>
                    <a:pt x="34" y="156"/>
                  </a:lnTo>
                  <a:lnTo>
                    <a:pt x="14" y="136"/>
                  </a:lnTo>
                  <a:lnTo>
                    <a:pt x="3" y="110"/>
                  </a:lnTo>
                  <a:lnTo>
                    <a:pt x="0" y="85"/>
                  </a:lnTo>
                  <a:lnTo>
                    <a:pt x="3" y="60"/>
                  </a:lnTo>
                  <a:lnTo>
                    <a:pt x="14" y="37"/>
                  </a:lnTo>
                  <a:lnTo>
                    <a:pt x="34" y="17"/>
                  </a:lnTo>
                  <a:lnTo>
                    <a:pt x="56" y="6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2" name="Freeform 10"/>
            <p:cNvSpPr>
              <a:spLocks/>
            </p:cNvSpPr>
            <p:nvPr/>
          </p:nvSpPr>
          <p:spPr bwMode="auto">
            <a:xfrm>
              <a:off x="2951" y="2040"/>
              <a:ext cx="837" cy="1070"/>
            </a:xfrm>
            <a:custGeom>
              <a:avLst/>
              <a:gdLst/>
              <a:ahLst/>
              <a:cxnLst>
                <a:cxn ang="0">
                  <a:pos x="362" y="6"/>
                </a:cxn>
                <a:cxn ang="0">
                  <a:pos x="442" y="51"/>
                </a:cxn>
                <a:cxn ang="0">
                  <a:pos x="500" y="130"/>
                </a:cxn>
                <a:cxn ang="0">
                  <a:pos x="547" y="255"/>
                </a:cxn>
                <a:cxn ang="0">
                  <a:pos x="577" y="385"/>
                </a:cxn>
                <a:cxn ang="0">
                  <a:pos x="586" y="481"/>
                </a:cxn>
                <a:cxn ang="0">
                  <a:pos x="652" y="345"/>
                </a:cxn>
                <a:cxn ang="0">
                  <a:pos x="796" y="28"/>
                </a:cxn>
                <a:cxn ang="0">
                  <a:pos x="804" y="20"/>
                </a:cxn>
                <a:cxn ang="0">
                  <a:pos x="812" y="17"/>
                </a:cxn>
                <a:cxn ang="0">
                  <a:pos x="818" y="17"/>
                </a:cxn>
                <a:cxn ang="0">
                  <a:pos x="826" y="20"/>
                </a:cxn>
                <a:cxn ang="0">
                  <a:pos x="834" y="25"/>
                </a:cxn>
                <a:cxn ang="0">
                  <a:pos x="832" y="42"/>
                </a:cxn>
                <a:cxn ang="0">
                  <a:pos x="815" y="79"/>
                </a:cxn>
                <a:cxn ang="0">
                  <a:pos x="776" y="158"/>
                </a:cxn>
                <a:cxn ang="0">
                  <a:pos x="710" y="308"/>
                </a:cxn>
                <a:cxn ang="0">
                  <a:pos x="641" y="473"/>
                </a:cxn>
                <a:cxn ang="0">
                  <a:pos x="588" y="625"/>
                </a:cxn>
                <a:cxn ang="0">
                  <a:pos x="569" y="727"/>
                </a:cxn>
                <a:cxn ang="0">
                  <a:pos x="550" y="829"/>
                </a:cxn>
                <a:cxn ang="0">
                  <a:pos x="517" y="973"/>
                </a:cxn>
                <a:cxn ang="0">
                  <a:pos x="492" y="1044"/>
                </a:cxn>
                <a:cxn ang="0">
                  <a:pos x="467" y="1070"/>
                </a:cxn>
                <a:cxn ang="0">
                  <a:pos x="453" y="1064"/>
                </a:cxn>
                <a:cxn ang="0">
                  <a:pos x="448" y="1050"/>
                </a:cxn>
                <a:cxn ang="0">
                  <a:pos x="448" y="1016"/>
                </a:cxn>
                <a:cxn ang="0">
                  <a:pos x="464" y="942"/>
                </a:cxn>
                <a:cxn ang="0">
                  <a:pos x="486" y="840"/>
                </a:cxn>
                <a:cxn ang="0">
                  <a:pos x="514" y="739"/>
                </a:cxn>
                <a:cxn ang="0">
                  <a:pos x="533" y="671"/>
                </a:cxn>
                <a:cxn ang="0">
                  <a:pos x="544" y="620"/>
                </a:cxn>
                <a:cxn ang="0">
                  <a:pos x="550" y="529"/>
                </a:cxn>
                <a:cxn ang="0">
                  <a:pos x="547" y="453"/>
                </a:cxn>
                <a:cxn ang="0">
                  <a:pos x="533" y="365"/>
                </a:cxn>
                <a:cxn ang="0">
                  <a:pos x="508" y="274"/>
                </a:cxn>
                <a:cxn ang="0">
                  <a:pos x="461" y="195"/>
                </a:cxn>
                <a:cxn ang="0">
                  <a:pos x="392" y="139"/>
                </a:cxn>
                <a:cxn ang="0">
                  <a:pos x="287" y="116"/>
                </a:cxn>
                <a:cxn ang="0">
                  <a:pos x="257" y="119"/>
                </a:cxn>
                <a:cxn ang="0">
                  <a:pos x="196" y="133"/>
                </a:cxn>
                <a:cxn ang="0">
                  <a:pos x="124" y="173"/>
                </a:cxn>
                <a:cxn ang="0">
                  <a:pos x="61" y="249"/>
                </a:cxn>
                <a:cxn ang="0">
                  <a:pos x="36" y="306"/>
                </a:cxn>
                <a:cxn ang="0">
                  <a:pos x="22" y="314"/>
                </a:cxn>
                <a:cxn ang="0">
                  <a:pos x="8" y="311"/>
                </a:cxn>
                <a:cxn ang="0">
                  <a:pos x="0" y="303"/>
                </a:cxn>
                <a:cxn ang="0">
                  <a:pos x="3" y="277"/>
                </a:cxn>
                <a:cxn ang="0">
                  <a:pos x="27" y="209"/>
                </a:cxn>
                <a:cxn ang="0">
                  <a:pos x="80" y="130"/>
                </a:cxn>
                <a:cxn ang="0">
                  <a:pos x="155" y="54"/>
                </a:cxn>
                <a:cxn ang="0">
                  <a:pos x="254" y="6"/>
                </a:cxn>
              </a:cxnLst>
              <a:rect l="0" t="0" r="r" b="b"/>
              <a:pathLst>
                <a:path w="837" h="1070">
                  <a:moveTo>
                    <a:pt x="312" y="0"/>
                  </a:moveTo>
                  <a:lnTo>
                    <a:pt x="362" y="6"/>
                  </a:lnTo>
                  <a:lnTo>
                    <a:pt x="406" y="23"/>
                  </a:lnTo>
                  <a:lnTo>
                    <a:pt x="442" y="51"/>
                  </a:lnTo>
                  <a:lnTo>
                    <a:pt x="475" y="88"/>
                  </a:lnTo>
                  <a:lnTo>
                    <a:pt x="500" y="130"/>
                  </a:lnTo>
                  <a:lnTo>
                    <a:pt x="522" y="178"/>
                  </a:lnTo>
                  <a:lnTo>
                    <a:pt x="547" y="255"/>
                  </a:lnTo>
                  <a:lnTo>
                    <a:pt x="566" y="323"/>
                  </a:lnTo>
                  <a:lnTo>
                    <a:pt x="577" y="385"/>
                  </a:lnTo>
                  <a:lnTo>
                    <a:pt x="583" y="439"/>
                  </a:lnTo>
                  <a:lnTo>
                    <a:pt x="586" y="481"/>
                  </a:lnTo>
                  <a:lnTo>
                    <a:pt x="586" y="512"/>
                  </a:lnTo>
                  <a:lnTo>
                    <a:pt x="652" y="345"/>
                  </a:lnTo>
                  <a:lnTo>
                    <a:pt x="718" y="184"/>
                  </a:lnTo>
                  <a:lnTo>
                    <a:pt x="796" y="28"/>
                  </a:lnTo>
                  <a:lnTo>
                    <a:pt x="799" y="23"/>
                  </a:lnTo>
                  <a:lnTo>
                    <a:pt x="804" y="20"/>
                  </a:lnTo>
                  <a:lnTo>
                    <a:pt x="810" y="17"/>
                  </a:lnTo>
                  <a:lnTo>
                    <a:pt x="812" y="17"/>
                  </a:lnTo>
                  <a:lnTo>
                    <a:pt x="815" y="17"/>
                  </a:lnTo>
                  <a:lnTo>
                    <a:pt x="818" y="17"/>
                  </a:lnTo>
                  <a:lnTo>
                    <a:pt x="823" y="17"/>
                  </a:lnTo>
                  <a:lnTo>
                    <a:pt x="826" y="20"/>
                  </a:lnTo>
                  <a:lnTo>
                    <a:pt x="832" y="23"/>
                  </a:lnTo>
                  <a:lnTo>
                    <a:pt x="834" y="25"/>
                  </a:lnTo>
                  <a:lnTo>
                    <a:pt x="837" y="31"/>
                  </a:lnTo>
                  <a:lnTo>
                    <a:pt x="832" y="42"/>
                  </a:lnTo>
                  <a:lnTo>
                    <a:pt x="823" y="59"/>
                  </a:lnTo>
                  <a:lnTo>
                    <a:pt x="815" y="79"/>
                  </a:lnTo>
                  <a:lnTo>
                    <a:pt x="807" y="96"/>
                  </a:lnTo>
                  <a:lnTo>
                    <a:pt x="776" y="158"/>
                  </a:lnTo>
                  <a:lnTo>
                    <a:pt x="743" y="229"/>
                  </a:lnTo>
                  <a:lnTo>
                    <a:pt x="710" y="308"/>
                  </a:lnTo>
                  <a:lnTo>
                    <a:pt x="674" y="390"/>
                  </a:lnTo>
                  <a:lnTo>
                    <a:pt x="641" y="473"/>
                  </a:lnTo>
                  <a:lnTo>
                    <a:pt x="613" y="552"/>
                  </a:lnTo>
                  <a:lnTo>
                    <a:pt x="588" y="625"/>
                  </a:lnTo>
                  <a:lnTo>
                    <a:pt x="575" y="690"/>
                  </a:lnTo>
                  <a:lnTo>
                    <a:pt x="569" y="727"/>
                  </a:lnTo>
                  <a:lnTo>
                    <a:pt x="564" y="773"/>
                  </a:lnTo>
                  <a:lnTo>
                    <a:pt x="550" y="829"/>
                  </a:lnTo>
                  <a:lnTo>
                    <a:pt x="536" y="894"/>
                  </a:lnTo>
                  <a:lnTo>
                    <a:pt x="517" y="973"/>
                  </a:lnTo>
                  <a:lnTo>
                    <a:pt x="503" y="1013"/>
                  </a:lnTo>
                  <a:lnTo>
                    <a:pt x="492" y="1044"/>
                  </a:lnTo>
                  <a:lnTo>
                    <a:pt x="481" y="1064"/>
                  </a:lnTo>
                  <a:lnTo>
                    <a:pt x="467" y="1070"/>
                  </a:lnTo>
                  <a:lnTo>
                    <a:pt x="459" y="1067"/>
                  </a:lnTo>
                  <a:lnTo>
                    <a:pt x="453" y="1064"/>
                  </a:lnTo>
                  <a:lnTo>
                    <a:pt x="450" y="1058"/>
                  </a:lnTo>
                  <a:lnTo>
                    <a:pt x="448" y="1050"/>
                  </a:lnTo>
                  <a:lnTo>
                    <a:pt x="445" y="1039"/>
                  </a:lnTo>
                  <a:lnTo>
                    <a:pt x="448" y="1016"/>
                  </a:lnTo>
                  <a:lnTo>
                    <a:pt x="453" y="985"/>
                  </a:lnTo>
                  <a:lnTo>
                    <a:pt x="464" y="942"/>
                  </a:lnTo>
                  <a:lnTo>
                    <a:pt x="475" y="894"/>
                  </a:lnTo>
                  <a:lnTo>
                    <a:pt x="486" y="840"/>
                  </a:lnTo>
                  <a:lnTo>
                    <a:pt x="500" y="790"/>
                  </a:lnTo>
                  <a:lnTo>
                    <a:pt x="514" y="739"/>
                  </a:lnTo>
                  <a:lnTo>
                    <a:pt x="528" y="690"/>
                  </a:lnTo>
                  <a:lnTo>
                    <a:pt x="533" y="671"/>
                  </a:lnTo>
                  <a:lnTo>
                    <a:pt x="539" y="648"/>
                  </a:lnTo>
                  <a:lnTo>
                    <a:pt x="544" y="620"/>
                  </a:lnTo>
                  <a:lnTo>
                    <a:pt x="547" y="580"/>
                  </a:lnTo>
                  <a:lnTo>
                    <a:pt x="550" y="529"/>
                  </a:lnTo>
                  <a:lnTo>
                    <a:pt x="547" y="495"/>
                  </a:lnTo>
                  <a:lnTo>
                    <a:pt x="547" y="453"/>
                  </a:lnTo>
                  <a:lnTo>
                    <a:pt x="542" y="410"/>
                  </a:lnTo>
                  <a:lnTo>
                    <a:pt x="533" y="365"/>
                  </a:lnTo>
                  <a:lnTo>
                    <a:pt x="525" y="320"/>
                  </a:lnTo>
                  <a:lnTo>
                    <a:pt x="508" y="274"/>
                  </a:lnTo>
                  <a:lnTo>
                    <a:pt x="489" y="232"/>
                  </a:lnTo>
                  <a:lnTo>
                    <a:pt x="461" y="195"/>
                  </a:lnTo>
                  <a:lnTo>
                    <a:pt x="431" y="164"/>
                  </a:lnTo>
                  <a:lnTo>
                    <a:pt x="392" y="139"/>
                  </a:lnTo>
                  <a:lnTo>
                    <a:pt x="345" y="122"/>
                  </a:lnTo>
                  <a:lnTo>
                    <a:pt x="287" y="116"/>
                  </a:lnTo>
                  <a:lnTo>
                    <a:pt x="276" y="116"/>
                  </a:lnTo>
                  <a:lnTo>
                    <a:pt x="257" y="119"/>
                  </a:lnTo>
                  <a:lnTo>
                    <a:pt x="229" y="124"/>
                  </a:lnTo>
                  <a:lnTo>
                    <a:pt x="196" y="133"/>
                  </a:lnTo>
                  <a:lnTo>
                    <a:pt x="160" y="150"/>
                  </a:lnTo>
                  <a:lnTo>
                    <a:pt x="124" y="173"/>
                  </a:lnTo>
                  <a:lnTo>
                    <a:pt x="91" y="206"/>
                  </a:lnTo>
                  <a:lnTo>
                    <a:pt x="61" y="249"/>
                  </a:lnTo>
                  <a:lnTo>
                    <a:pt x="36" y="306"/>
                  </a:lnTo>
                  <a:lnTo>
                    <a:pt x="36" y="306"/>
                  </a:lnTo>
                  <a:lnTo>
                    <a:pt x="30" y="314"/>
                  </a:lnTo>
                  <a:lnTo>
                    <a:pt x="22" y="314"/>
                  </a:lnTo>
                  <a:lnTo>
                    <a:pt x="14" y="314"/>
                  </a:lnTo>
                  <a:lnTo>
                    <a:pt x="8" y="311"/>
                  </a:lnTo>
                  <a:lnTo>
                    <a:pt x="3" y="308"/>
                  </a:lnTo>
                  <a:lnTo>
                    <a:pt x="0" y="303"/>
                  </a:lnTo>
                  <a:lnTo>
                    <a:pt x="0" y="297"/>
                  </a:lnTo>
                  <a:lnTo>
                    <a:pt x="3" y="277"/>
                  </a:lnTo>
                  <a:lnTo>
                    <a:pt x="11" y="246"/>
                  </a:lnTo>
                  <a:lnTo>
                    <a:pt x="27" y="209"/>
                  </a:lnTo>
                  <a:lnTo>
                    <a:pt x="50" y="170"/>
                  </a:lnTo>
                  <a:lnTo>
                    <a:pt x="80" y="130"/>
                  </a:lnTo>
                  <a:lnTo>
                    <a:pt x="116" y="90"/>
                  </a:lnTo>
                  <a:lnTo>
                    <a:pt x="155" y="54"/>
                  </a:lnTo>
                  <a:lnTo>
                    <a:pt x="202" y="25"/>
                  </a:lnTo>
                  <a:lnTo>
                    <a:pt x="254" y="6"/>
                  </a:lnTo>
                  <a:lnTo>
                    <a:pt x="3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3" name="Freeform 11"/>
            <p:cNvSpPr>
              <a:spLocks/>
            </p:cNvSpPr>
            <p:nvPr/>
          </p:nvSpPr>
          <p:spPr bwMode="auto">
            <a:xfrm>
              <a:off x="3819" y="2230"/>
              <a:ext cx="500" cy="764"/>
            </a:xfrm>
            <a:custGeom>
              <a:avLst/>
              <a:gdLst/>
              <a:ahLst/>
              <a:cxnLst>
                <a:cxn ang="0">
                  <a:pos x="293" y="5"/>
                </a:cxn>
                <a:cxn ang="0">
                  <a:pos x="398" y="45"/>
                </a:cxn>
                <a:cxn ang="0">
                  <a:pos x="472" y="118"/>
                </a:cxn>
                <a:cxn ang="0">
                  <a:pos x="500" y="223"/>
                </a:cxn>
                <a:cxn ang="0">
                  <a:pos x="475" y="322"/>
                </a:cxn>
                <a:cxn ang="0">
                  <a:pos x="414" y="401"/>
                </a:cxn>
                <a:cxn ang="0">
                  <a:pos x="337" y="472"/>
                </a:cxn>
                <a:cxn ang="0">
                  <a:pos x="282" y="515"/>
                </a:cxn>
                <a:cxn ang="0">
                  <a:pos x="229" y="563"/>
                </a:cxn>
                <a:cxn ang="0">
                  <a:pos x="157" y="625"/>
                </a:cxn>
                <a:cxn ang="0">
                  <a:pos x="317" y="667"/>
                </a:cxn>
                <a:cxn ang="0">
                  <a:pos x="362" y="667"/>
                </a:cxn>
                <a:cxn ang="0">
                  <a:pos x="417" y="662"/>
                </a:cxn>
                <a:cxn ang="0">
                  <a:pos x="439" y="642"/>
                </a:cxn>
                <a:cxn ang="0">
                  <a:pos x="456" y="580"/>
                </a:cxn>
                <a:cxn ang="0">
                  <a:pos x="500" y="554"/>
                </a:cxn>
                <a:cxn ang="0">
                  <a:pos x="464" y="764"/>
                </a:cxn>
                <a:cxn ang="0">
                  <a:pos x="0" y="741"/>
                </a:cxn>
                <a:cxn ang="0">
                  <a:pos x="11" y="718"/>
                </a:cxn>
                <a:cxn ang="0">
                  <a:pos x="306" y="416"/>
                </a:cxn>
                <a:cxn ang="0">
                  <a:pos x="362" y="333"/>
                </a:cxn>
                <a:cxn ang="0">
                  <a:pos x="389" y="223"/>
                </a:cxn>
                <a:cxn ang="0">
                  <a:pos x="375" y="147"/>
                </a:cxn>
                <a:cxn ang="0">
                  <a:pos x="331" y="84"/>
                </a:cxn>
                <a:cxn ang="0">
                  <a:pos x="262" y="45"/>
                </a:cxn>
                <a:cxn ang="0">
                  <a:pos x="188" y="42"/>
                </a:cxn>
                <a:cxn ang="0">
                  <a:pos x="130" y="62"/>
                </a:cxn>
                <a:cxn ang="0">
                  <a:pos x="74" y="110"/>
                </a:cxn>
                <a:cxn ang="0">
                  <a:pos x="83" y="152"/>
                </a:cxn>
                <a:cxn ang="0">
                  <a:pos x="113" y="178"/>
                </a:cxn>
                <a:cxn ang="0">
                  <a:pos x="118" y="209"/>
                </a:cxn>
                <a:cxn ang="0">
                  <a:pos x="99" y="254"/>
                </a:cxn>
                <a:cxn ang="0">
                  <a:pos x="58" y="271"/>
                </a:cxn>
                <a:cxn ang="0">
                  <a:pos x="38" y="266"/>
                </a:cxn>
                <a:cxn ang="0">
                  <a:pos x="11" y="249"/>
                </a:cxn>
                <a:cxn ang="0">
                  <a:pos x="0" y="206"/>
                </a:cxn>
                <a:cxn ang="0">
                  <a:pos x="22" y="118"/>
                </a:cxn>
                <a:cxn ang="0">
                  <a:pos x="83" y="48"/>
                </a:cxn>
                <a:cxn ang="0">
                  <a:pos x="176" y="5"/>
                </a:cxn>
              </a:cxnLst>
              <a:rect l="0" t="0" r="r" b="b"/>
              <a:pathLst>
                <a:path w="500" h="764">
                  <a:moveTo>
                    <a:pt x="235" y="0"/>
                  </a:moveTo>
                  <a:lnTo>
                    <a:pt x="293" y="5"/>
                  </a:lnTo>
                  <a:lnTo>
                    <a:pt x="351" y="19"/>
                  </a:lnTo>
                  <a:lnTo>
                    <a:pt x="398" y="45"/>
                  </a:lnTo>
                  <a:lnTo>
                    <a:pt x="439" y="76"/>
                  </a:lnTo>
                  <a:lnTo>
                    <a:pt x="472" y="118"/>
                  </a:lnTo>
                  <a:lnTo>
                    <a:pt x="492" y="166"/>
                  </a:lnTo>
                  <a:lnTo>
                    <a:pt x="500" y="223"/>
                  </a:lnTo>
                  <a:lnTo>
                    <a:pt x="492" y="277"/>
                  </a:lnTo>
                  <a:lnTo>
                    <a:pt x="475" y="322"/>
                  </a:lnTo>
                  <a:lnTo>
                    <a:pt x="447" y="365"/>
                  </a:lnTo>
                  <a:lnTo>
                    <a:pt x="414" y="401"/>
                  </a:lnTo>
                  <a:lnTo>
                    <a:pt x="375" y="438"/>
                  </a:lnTo>
                  <a:lnTo>
                    <a:pt x="337" y="472"/>
                  </a:lnTo>
                  <a:lnTo>
                    <a:pt x="309" y="495"/>
                  </a:lnTo>
                  <a:lnTo>
                    <a:pt x="282" y="515"/>
                  </a:lnTo>
                  <a:lnTo>
                    <a:pt x="257" y="537"/>
                  </a:lnTo>
                  <a:lnTo>
                    <a:pt x="229" y="563"/>
                  </a:lnTo>
                  <a:lnTo>
                    <a:pt x="196" y="591"/>
                  </a:lnTo>
                  <a:lnTo>
                    <a:pt x="157" y="625"/>
                  </a:lnTo>
                  <a:lnTo>
                    <a:pt x="110" y="667"/>
                  </a:lnTo>
                  <a:lnTo>
                    <a:pt x="317" y="667"/>
                  </a:lnTo>
                  <a:lnTo>
                    <a:pt x="334" y="667"/>
                  </a:lnTo>
                  <a:lnTo>
                    <a:pt x="362" y="667"/>
                  </a:lnTo>
                  <a:lnTo>
                    <a:pt x="392" y="665"/>
                  </a:lnTo>
                  <a:lnTo>
                    <a:pt x="417" y="662"/>
                  </a:lnTo>
                  <a:lnTo>
                    <a:pt x="431" y="659"/>
                  </a:lnTo>
                  <a:lnTo>
                    <a:pt x="439" y="642"/>
                  </a:lnTo>
                  <a:lnTo>
                    <a:pt x="447" y="614"/>
                  </a:lnTo>
                  <a:lnTo>
                    <a:pt x="456" y="580"/>
                  </a:lnTo>
                  <a:lnTo>
                    <a:pt x="458" y="554"/>
                  </a:lnTo>
                  <a:lnTo>
                    <a:pt x="500" y="554"/>
                  </a:lnTo>
                  <a:lnTo>
                    <a:pt x="500" y="554"/>
                  </a:lnTo>
                  <a:lnTo>
                    <a:pt x="464" y="764"/>
                  </a:lnTo>
                  <a:lnTo>
                    <a:pt x="0" y="764"/>
                  </a:lnTo>
                  <a:lnTo>
                    <a:pt x="0" y="741"/>
                  </a:lnTo>
                  <a:lnTo>
                    <a:pt x="2" y="727"/>
                  </a:lnTo>
                  <a:lnTo>
                    <a:pt x="11" y="718"/>
                  </a:lnTo>
                  <a:lnTo>
                    <a:pt x="282" y="444"/>
                  </a:lnTo>
                  <a:lnTo>
                    <a:pt x="306" y="416"/>
                  </a:lnTo>
                  <a:lnTo>
                    <a:pt x="334" y="379"/>
                  </a:lnTo>
                  <a:lnTo>
                    <a:pt x="362" y="333"/>
                  </a:lnTo>
                  <a:lnTo>
                    <a:pt x="381" y="283"/>
                  </a:lnTo>
                  <a:lnTo>
                    <a:pt x="389" y="223"/>
                  </a:lnTo>
                  <a:lnTo>
                    <a:pt x="384" y="183"/>
                  </a:lnTo>
                  <a:lnTo>
                    <a:pt x="375" y="147"/>
                  </a:lnTo>
                  <a:lnTo>
                    <a:pt x="356" y="113"/>
                  </a:lnTo>
                  <a:lnTo>
                    <a:pt x="331" y="84"/>
                  </a:lnTo>
                  <a:lnTo>
                    <a:pt x="301" y="59"/>
                  </a:lnTo>
                  <a:lnTo>
                    <a:pt x="262" y="45"/>
                  </a:lnTo>
                  <a:lnTo>
                    <a:pt x="215" y="39"/>
                  </a:lnTo>
                  <a:lnTo>
                    <a:pt x="188" y="42"/>
                  </a:lnTo>
                  <a:lnTo>
                    <a:pt x="157" y="50"/>
                  </a:lnTo>
                  <a:lnTo>
                    <a:pt x="130" y="62"/>
                  </a:lnTo>
                  <a:lnTo>
                    <a:pt x="99" y="82"/>
                  </a:lnTo>
                  <a:lnTo>
                    <a:pt x="74" y="110"/>
                  </a:lnTo>
                  <a:lnTo>
                    <a:pt x="55" y="147"/>
                  </a:lnTo>
                  <a:lnTo>
                    <a:pt x="83" y="152"/>
                  </a:lnTo>
                  <a:lnTo>
                    <a:pt x="102" y="164"/>
                  </a:lnTo>
                  <a:lnTo>
                    <a:pt x="113" y="178"/>
                  </a:lnTo>
                  <a:lnTo>
                    <a:pt x="118" y="195"/>
                  </a:lnTo>
                  <a:lnTo>
                    <a:pt x="118" y="209"/>
                  </a:lnTo>
                  <a:lnTo>
                    <a:pt x="113" y="234"/>
                  </a:lnTo>
                  <a:lnTo>
                    <a:pt x="99" y="254"/>
                  </a:lnTo>
                  <a:lnTo>
                    <a:pt x="80" y="266"/>
                  </a:lnTo>
                  <a:lnTo>
                    <a:pt x="58" y="271"/>
                  </a:lnTo>
                  <a:lnTo>
                    <a:pt x="49" y="268"/>
                  </a:lnTo>
                  <a:lnTo>
                    <a:pt x="38" y="266"/>
                  </a:lnTo>
                  <a:lnTo>
                    <a:pt x="24" y="260"/>
                  </a:lnTo>
                  <a:lnTo>
                    <a:pt x="11" y="249"/>
                  </a:lnTo>
                  <a:lnTo>
                    <a:pt x="2" y="232"/>
                  </a:lnTo>
                  <a:lnTo>
                    <a:pt x="0" y="206"/>
                  </a:lnTo>
                  <a:lnTo>
                    <a:pt x="5" y="161"/>
                  </a:lnTo>
                  <a:lnTo>
                    <a:pt x="22" y="118"/>
                  </a:lnTo>
                  <a:lnTo>
                    <a:pt x="47" y="79"/>
                  </a:lnTo>
                  <a:lnTo>
                    <a:pt x="83" y="48"/>
                  </a:lnTo>
                  <a:lnTo>
                    <a:pt x="127" y="22"/>
                  </a:lnTo>
                  <a:lnTo>
                    <a:pt x="176" y="5"/>
                  </a:lnTo>
                  <a:lnTo>
                    <a:pt x="2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4" name="Freeform 12"/>
            <p:cNvSpPr>
              <a:spLocks/>
            </p:cNvSpPr>
            <p:nvPr/>
          </p:nvSpPr>
          <p:spPr bwMode="auto">
            <a:xfrm>
              <a:off x="4545" y="1536"/>
              <a:ext cx="357" cy="1630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42" y="3"/>
                </a:cxn>
                <a:cxn ang="0">
                  <a:pos x="50" y="6"/>
                </a:cxn>
                <a:cxn ang="0">
                  <a:pos x="58" y="14"/>
                </a:cxn>
                <a:cxn ang="0">
                  <a:pos x="64" y="26"/>
                </a:cxn>
                <a:cxn ang="0">
                  <a:pos x="70" y="40"/>
                </a:cxn>
                <a:cxn ang="0">
                  <a:pos x="349" y="787"/>
                </a:cxn>
                <a:cxn ang="0">
                  <a:pos x="351" y="795"/>
                </a:cxn>
                <a:cxn ang="0">
                  <a:pos x="354" y="804"/>
                </a:cxn>
                <a:cxn ang="0">
                  <a:pos x="354" y="807"/>
                </a:cxn>
                <a:cxn ang="0">
                  <a:pos x="354" y="810"/>
                </a:cxn>
                <a:cxn ang="0">
                  <a:pos x="357" y="812"/>
                </a:cxn>
                <a:cxn ang="0">
                  <a:pos x="357" y="815"/>
                </a:cxn>
                <a:cxn ang="0">
                  <a:pos x="357" y="818"/>
                </a:cxn>
                <a:cxn ang="0">
                  <a:pos x="354" y="821"/>
                </a:cxn>
                <a:cxn ang="0">
                  <a:pos x="354" y="824"/>
                </a:cxn>
                <a:cxn ang="0">
                  <a:pos x="354" y="829"/>
                </a:cxn>
                <a:cxn ang="0">
                  <a:pos x="351" y="835"/>
                </a:cxn>
                <a:cxn ang="0">
                  <a:pos x="349" y="844"/>
                </a:cxn>
                <a:cxn ang="0">
                  <a:pos x="349" y="844"/>
                </a:cxn>
                <a:cxn ang="0">
                  <a:pos x="67" y="1596"/>
                </a:cxn>
                <a:cxn ang="0">
                  <a:pos x="64" y="1605"/>
                </a:cxn>
                <a:cxn ang="0">
                  <a:pos x="58" y="1613"/>
                </a:cxn>
                <a:cxn ang="0">
                  <a:pos x="56" y="1619"/>
                </a:cxn>
                <a:cxn ang="0">
                  <a:pos x="50" y="1625"/>
                </a:cxn>
                <a:cxn ang="0">
                  <a:pos x="42" y="1627"/>
                </a:cxn>
                <a:cxn ang="0">
                  <a:pos x="34" y="1630"/>
                </a:cxn>
                <a:cxn ang="0">
                  <a:pos x="23" y="1627"/>
                </a:cxn>
                <a:cxn ang="0">
                  <a:pos x="14" y="1622"/>
                </a:cxn>
                <a:cxn ang="0">
                  <a:pos x="6" y="1616"/>
                </a:cxn>
                <a:cxn ang="0">
                  <a:pos x="3" y="1608"/>
                </a:cxn>
                <a:cxn ang="0">
                  <a:pos x="0" y="1596"/>
                </a:cxn>
                <a:cxn ang="0">
                  <a:pos x="0" y="1594"/>
                </a:cxn>
                <a:cxn ang="0">
                  <a:pos x="0" y="1588"/>
                </a:cxn>
                <a:cxn ang="0">
                  <a:pos x="3" y="1582"/>
                </a:cxn>
                <a:cxn ang="0">
                  <a:pos x="3" y="1577"/>
                </a:cxn>
                <a:cxn ang="0">
                  <a:pos x="9" y="1568"/>
                </a:cxn>
                <a:cxn ang="0">
                  <a:pos x="291" y="815"/>
                </a:cxn>
                <a:cxn ang="0">
                  <a:pos x="9" y="60"/>
                </a:cxn>
                <a:cxn ang="0">
                  <a:pos x="3" y="51"/>
                </a:cxn>
                <a:cxn ang="0">
                  <a:pos x="3" y="45"/>
                </a:cxn>
                <a:cxn ang="0">
                  <a:pos x="0" y="40"/>
                </a:cxn>
                <a:cxn ang="0">
                  <a:pos x="0" y="37"/>
                </a:cxn>
                <a:cxn ang="0">
                  <a:pos x="0" y="34"/>
                </a:cxn>
                <a:cxn ang="0">
                  <a:pos x="3" y="26"/>
                </a:cxn>
                <a:cxn ang="0">
                  <a:pos x="6" y="14"/>
                </a:cxn>
                <a:cxn ang="0">
                  <a:pos x="14" y="9"/>
                </a:cxn>
                <a:cxn ang="0">
                  <a:pos x="23" y="3"/>
                </a:cxn>
                <a:cxn ang="0">
                  <a:pos x="34" y="0"/>
                </a:cxn>
              </a:cxnLst>
              <a:rect l="0" t="0" r="r" b="b"/>
              <a:pathLst>
                <a:path w="357" h="1630">
                  <a:moveTo>
                    <a:pt x="34" y="0"/>
                  </a:moveTo>
                  <a:lnTo>
                    <a:pt x="42" y="3"/>
                  </a:lnTo>
                  <a:lnTo>
                    <a:pt x="50" y="6"/>
                  </a:lnTo>
                  <a:lnTo>
                    <a:pt x="58" y="14"/>
                  </a:lnTo>
                  <a:lnTo>
                    <a:pt x="64" y="26"/>
                  </a:lnTo>
                  <a:lnTo>
                    <a:pt x="70" y="40"/>
                  </a:lnTo>
                  <a:lnTo>
                    <a:pt x="349" y="787"/>
                  </a:lnTo>
                  <a:lnTo>
                    <a:pt x="351" y="795"/>
                  </a:lnTo>
                  <a:lnTo>
                    <a:pt x="354" y="804"/>
                  </a:lnTo>
                  <a:lnTo>
                    <a:pt x="354" y="807"/>
                  </a:lnTo>
                  <a:lnTo>
                    <a:pt x="354" y="810"/>
                  </a:lnTo>
                  <a:lnTo>
                    <a:pt x="357" y="812"/>
                  </a:lnTo>
                  <a:lnTo>
                    <a:pt x="357" y="815"/>
                  </a:lnTo>
                  <a:lnTo>
                    <a:pt x="357" y="818"/>
                  </a:lnTo>
                  <a:lnTo>
                    <a:pt x="354" y="821"/>
                  </a:lnTo>
                  <a:lnTo>
                    <a:pt x="354" y="824"/>
                  </a:lnTo>
                  <a:lnTo>
                    <a:pt x="354" y="829"/>
                  </a:lnTo>
                  <a:lnTo>
                    <a:pt x="351" y="835"/>
                  </a:lnTo>
                  <a:lnTo>
                    <a:pt x="349" y="844"/>
                  </a:lnTo>
                  <a:lnTo>
                    <a:pt x="349" y="844"/>
                  </a:lnTo>
                  <a:lnTo>
                    <a:pt x="67" y="1596"/>
                  </a:lnTo>
                  <a:lnTo>
                    <a:pt x="64" y="1605"/>
                  </a:lnTo>
                  <a:lnTo>
                    <a:pt x="58" y="1613"/>
                  </a:lnTo>
                  <a:lnTo>
                    <a:pt x="56" y="1619"/>
                  </a:lnTo>
                  <a:lnTo>
                    <a:pt x="50" y="1625"/>
                  </a:lnTo>
                  <a:lnTo>
                    <a:pt x="42" y="1627"/>
                  </a:lnTo>
                  <a:lnTo>
                    <a:pt x="34" y="1630"/>
                  </a:lnTo>
                  <a:lnTo>
                    <a:pt x="23" y="1627"/>
                  </a:lnTo>
                  <a:lnTo>
                    <a:pt x="14" y="1622"/>
                  </a:lnTo>
                  <a:lnTo>
                    <a:pt x="6" y="1616"/>
                  </a:lnTo>
                  <a:lnTo>
                    <a:pt x="3" y="1608"/>
                  </a:lnTo>
                  <a:lnTo>
                    <a:pt x="0" y="1596"/>
                  </a:lnTo>
                  <a:lnTo>
                    <a:pt x="0" y="1594"/>
                  </a:lnTo>
                  <a:lnTo>
                    <a:pt x="0" y="1588"/>
                  </a:lnTo>
                  <a:lnTo>
                    <a:pt x="3" y="1582"/>
                  </a:lnTo>
                  <a:lnTo>
                    <a:pt x="3" y="1577"/>
                  </a:lnTo>
                  <a:lnTo>
                    <a:pt x="9" y="1568"/>
                  </a:lnTo>
                  <a:lnTo>
                    <a:pt x="291" y="815"/>
                  </a:lnTo>
                  <a:lnTo>
                    <a:pt x="9" y="60"/>
                  </a:lnTo>
                  <a:lnTo>
                    <a:pt x="3" y="51"/>
                  </a:lnTo>
                  <a:lnTo>
                    <a:pt x="3" y="45"/>
                  </a:lnTo>
                  <a:lnTo>
                    <a:pt x="0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3" y="26"/>
                  </a:lnTo>
                  <a:lnTo>
                    <a:pt x="6" y="14"/>
                  </a:lnTo>
                  <a:lnTo>
                    <a:pt x="14" y="9"/>
                  </a:lnTo>
                  <a:lnTo>
                    <a:pt x="23" y="3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5" name="Freeform 13"/>
            <p:cNvSpPr>
              <a:spLocks noEditPoints="1"/>
            </p:cNvSpPr>
            <p:nvPr/>
          </p:nvSpPr>
          <p:spPr bwMode="auto">
            <a:xfrm>
              <a:off x="5604" y="2162"/>
              <a:ext cx="1058" cy="379"/>
            </a:xfrm>
            <a:custGeom>
              <a:avLst/>
              <a:gdLst/>
              <a:ahLst/>
              <a:cxnLst>
                <a:cxn ang="0">
                  <a:pos x="52" y="314"/>
                </a:cxn>
                <a:cxn ang="0">
                  <a:pos x="1003" y="314"/>
                </a:cxn>
                <a:cxn ang="0">
                  <a:pos x="1017" y="317"/>
                </a:cxn>
                <a:cxn ang="0">
                  <a:pos x="1034" y="317"/>
                </a:cxn>
                <a:cxn ang="0">
                  <a:pos x="1045" y="322"/>
                </a:cxn>
                <a:cxn ang="0">
                  <a:pos x="1053" y="331"/>
                </a:cxn>
                <a:cxn ang="0">
                  <a:pos x="1058" y="348"/>
                </a:cxn>
                <a:cxn ang="0">
                  <a:pos x="1053" y="362"/>
                </a:cxn>
                <a:cxn ang="0">
                  <a:pos x="1045" y="373"/>
                </a:cxn>
                <a:cxn ang="0">
                  <a:pos x="1034" y="376"/>
                </a:cxn>
                <a:cxn ang="0">
                  <a:pos x="1020" y="379"/>
                </a:cxn>
                <a:cxn ang="0">
                  <a:pos x="1006" y="379"/>
                </a:cxn>
                <a:cxn ang="0">
                  <a:pos x="52" y="379"/>
                </a:cxn>
                <a:cxn ang="0">
                  <a:pos x="39" y="379"/>
                </a:cxn>
                <a:cxn ang="0">
                  <a:pos x="25" y="376"/>
                </a:cxn>
                <a:cxn ang="0">
                  <a:pos x="11" y="373"/>
                </a:cxn>
                <a:cxn ang="0">
                  <a:pos x="3" y="362"/>
                </a:cxn>
                <a:cxn ang="0">
                  <a:pos x="0" y="348"/>
                </a:cxn>
                <a:cxn ang="0">
                  <a:pos x="3" y="331"/>
                </a:cxn>
                <a:cxn ang="0">
                  <a:pos x="11" y="322"/>
                </a:cxn>
                <a:cxn ang="0">
                  <a:pos x="25" y="317"/>
                </a:cxn>
                <a:cxn ang="0">
                  <a:pos x="39" y="317"/>
                </a:cxn>
                <a:cxn ang="0">
                  <a:pos x="52" y="314"/>
                </a:cxn>
                <a:cxn ang="0">
                  <a:pos x="52" y="0"/>
                </a:cxn>
                <a:cxn ang="0">
                  <a:pos x="1006" y="0"/>
                </a:cxn>
                <a:cxn ang="0">
                  <a:pos x="1020" y="0"/>
                </a:cxn>
                <a:cxn ang="0">
                  <a:pos x="1034" y="2"/>
                </a:cxn>
                <a:cxn ang="0">
                  <a:pos x="1045" y="8"/>
                </a:cxn>
                <a:cxn ang="0">
                  <a:pos x="1053" y="17"/>
                </a:cxn>
                <a:cxn ang="0">
                  <a:pos x="1058" y="31"/>
                </a:cxn>
                <a:cxn ang="0">
                  <a:pos x="1053" y="48"/>
                </a:cxn>
                <a:cxn ang="0">
                  <a:pos x="1045" y="56"/>
                </a:cxn>
                <a:cxn ang="0">
                  <a:pos x="1034" y="62"/>
                </a:cxn>
                <a:cxn ang="0">
                  <a:pos x="1017" y="65"/>
                </a:cxn>
                <a:cxn ang="0">
                  <a:pos x="1003" y="65"/>
                </a:cxn>
                <a:cxn ang="0">
                  <a:pos x="52" y="65"/>
                </a:cxn>
                <a:cxn ang="0">
                  <a:pos x="39" y="65"/>
                </a:cxn>
                <a:cxn ang="0">
                  <a:pos x="25" y="62"/>
                </a:cxn>
                <a:cxn ang="0">
                  <a:pos x="11" y="56"/>
                </a:cxn>
                <a:cxn ang="0">
                  <a:pos x="3" y="48"/>
                </a:cxn>
                <a:cxn ang="0">
                  <a:pos x="0" y="31"/>
                </a:cxn>
                <a:cxn ang="0">
                  <a:pos x="3" y="17"/>
                </a:cxn>
                <a:cxn ang="0">
                  <a:pos x="11" y="8"/>
                </a:cxn>
                <a:cxn ang="0">
                  <a:pos x="25" y="2"/>
                </a:cxn>
                <a:cxn ang="0">
                  <a:pos x="39" y="0"/>
                </a:cxn>
                <a:cxn ang="0">
                  <a:pos x="52" y="0"/>
                </a:cxn>
              </a:cxnLst>
              <a:rect l="0" t="0" r="r" b="b"/>
              <a:pathLst>
                <a:path w="1058" h="379">
                  <a:moveTo>
                    <a:pt x="52" y="314"/>
                  </a:moveTo>
                  <a:lnTo>
                    <a:pt x="1003" y="314"/>
                  </a:lnTo>
                  <a:lnTo>
                    <a:pt x="1017" y="317"/>
                  </a:lnTo>
                  <a:lnTo>
                    <a:pt x="1034" y="317"/>
                  </a:lnTo>
                  <a:lnTo>
                    <a:pt x="1045" y="322"/>
                  </a:lnTo>
                  <a:lnTo>
                    <a:pt x="1053" y="331"/>
                  </a:lnTo>
                  <a:lnTo>
                    <a:pt x="1058" y="348"/>
                  </a:lnTo>
                  <a:lnTo>
                    <a:pt x="1053" y="362"/>
                  </a:lnTo>
                  <a:lnTo>
                    <a:pt x="1045" y="373"/>
                  </a:lnTo>
                  <a:lnTo>
                    <a:pt x="1034" y="376"/>
                  </a:lnTo>
                  <a:lnTo>
                    <a:pt x="1020" y="379"/>
                  </a:lnTo>
                  <a:lnTo>
                    <a:pt x="1006" y="379"/>
                  </a:lnTo>
                  <a:lnTo>
                    <a:pt x="52" y="379"/>
                  </a:lnTo>
                  <a:lnTo>
                    <a:pt x="39" y="379"/>
                  </a:lnTo>
                  <a:lnTo>
                    <a:pt x="25" y="376"/>
                  </a:lnTo>
                  <a:lnTo>
                    <a:pt x="11" y="373"/>
                  </a:lnTo>
                  <a:lnTo>
                    <a:pt x="3" y="362"/>
                  </a:lnTo>
                  <a:lnTo>
                    <a:pt x="0" y="348"/>
                  </a:lnTo>
                  <a:lnTo>
                    <a:pt x="3" y="331"/>
                  </a:lnTo>
                  <a:lnTo>
                    <a:pt x="11" y="322"/>
                  </a:lnTo>
                  <a:lnTo>
                    <a:pt x="25" y="317"/>
                  </a:lnTo>
                  <a:lnTo>
                    <a:pt x="39" y="317"/>
                  </a:lnTo>
                  <a:lnTo>
                    <a:pt x="52" y="314"/>
                  </a:lnTo>
                  <a:close/>
                  <a:moveTo>
                    <a:pt x="52" y="0"/>
                  </a:moveTo>
                  <a:lnTo>
                    <a:pt x="1006" y="0"/>
                  </a:lnTo>
                  <a:lnTo>
                    <a:pt x="1020" y="0"/>
                  </a:lnTo>
                  <a:lnTo>
                    <a:pt x="1034" y="2"/>
                  </a:lnTo>
                  <a:lnTo>
                    <a:pt x="1045" y="8"/>
                  </a:lnTo>
                  <a:lnTo>
                    <a:pt x="1053" y="17"/>
                  </a:lnTo>
                  <a:lnTo>
                    <a:pt x="1058" y="31"/>
                  </a:lnTo>
                  <a:lnTo>
                    <a:pt x="1053" y="48"/>
                  </a:lnTo>
                  <a:lnTo>
                    <a:pt x="1045" y="56"/>
                  </a:lnTo>
                  <a:lnTo>
                    <a:pt x="1034" y="62"/>
                  </a:lnTo>
                  <a:lnTo>
                    <a:pt x="1017" y="65"/>
                  </a:lnTo>
                  <a:lnTo>
                    <a:pt x="1003" y="65"/>
                  </a:lnTo>
                  <a:lnTo>
                    <a:pt x="52" y="65"/>
                  </a:lnTo>
                  <a:lnTo>
                    <a:pt x="39" y="65"/>
                  </a:lnTo>
                  <a:lnTo>
                    <a:pt x="25" y="62"/>
                  </a:lnTo>
                  <a:lnTo>
                    <a:pt x="11" y="56"/>
                  </a:lnTo>
                  <a:lnTo>
                    <a:pt x="3" y="48"/>
                  </a:lnTo>
                  <a:lnTo>
                    <a:pt x="0" y="31"/>
                  </a:lnTo>
                  <a:lnTo>
                    <a:pt x="3" y="17"/>
                  </a:lnTo>
                  <a:lnTo>
                    <a:pt x="11" y="8"/>
                  </a:lnTo>
                  <a:lnTo>
                    <a:pt x="25" y="2"/>
                  </a:lnTo>
                  <a:lnTo>
                    <a:pt x="39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6" name="Freeform 14"/>
            <p:cNvSpPr>
              <a:spLocks/>
            </p:cNvSpPr>
            <p:nvPr/>
          </p:nvSpPr>
          <p:spPr bwMode="auto">
            <a:xfrm>
              <a:off x="7293" y="1808"/>
              <a:ext cx="1058" cy="1087"/>
            </a:xfrm>
            <a:custGeom>
              <a:avLst/>
              <a:gdLst/>
              <a:ahLst/>
              <a:cxnLst>
                <a:cxn ang="0">
                  <a:pos x="530" y="0"/>
                </a:cxn>
                <a:cxn ang="0">
                  <a:pos x="544" y="5"/>
                </a:cxn>
                <a:cxn ang="0">
                  <a:pos x="555" y="14"/>
                </a:cxn>
                <a:cxn ang="0">
                  <a:pos x="558" y="25"/>
                </a:cxn>
                <a:cxn ang="0">
                  <a:pos x="561" y="39"/>
                </a:cxn>
                <a:cxn ang="0">
                  <a:pos x="561" y="54"/>
                </a:cxn>
                <a:cxn ang="0">
                  <a:pos x="561" y="509"/>
                </a:cxn>
                <a:cxn ang="0">
                  <a:pos x="1005" y="509"/>
                </a:cxn>
                <a:cxn ang="0">
                  <a:pos x="1019" y="509"/>
                </a:cxn>
                <a:cxn ang="0">
                  <a:pos x="1033" y="512"/>
                </a:cxn>
                <a:cxn ang="0">
                  <a:pos x="1047" y="518"/>
                </a:cxn>
                <a:cxn ang="0">
                  <a:pos x="1055" y="526"/>
                </a:cxn>
                <a:cxn ang="0">
                  <a:pos x="1058" y="543"/>
                </a:cxn>
                <a:cxn ang="0">
                  <a:pos x="1055" y="560"/>
                </a:cxn>
                <a:cxn ang="0">
                  <a:pos x="1047" y="569"/>
                </a:cxn>
                <a:cxn ang="0">
                  <a:pos x="1033" y="574"/>
                </a:cxn>
                <a:cxn ang="0">
                  <a:pos x="1019" y="577"/>
                </a:cxn>
                <a:cxn ang="0">
                  <a:pos x="1005" y="577"/>
                </a:cxn>
                <a:cxn ang="0">
                  <a:pos x="561" y="577"/>
                </a:cxn>
                <a:cxn ang="0">
                  <a:pos x="561" y="1033"/>
                </a:cxn>
                <a:cxn ang="0">
                  <a:pos x="561" y="1047"/>
                </a:cxn>
                <a:cxn ang="0">
                  <a:pos x="558" y="1061"/>
                </a:cxn>
                <a:cxn ang="0">
                  <a:pos x="555" y="1075"/>
                </a:cxn>
                <a:cxn ang="0">
                  <a:pos x="544" y="1084"/>
                </a:cxn>
                <a:cxn ang="0">
                  <a:pos x="530" y="1087"/>
                </a:cxn>
                <a:cxn ang="0">
                  <a:pos x="514" y="1084"/>
                </a:cxn>
                <a:cxn ang="0">
                  <a:pos x="505" y="1075"/>
                </a:cxn>
                <a:cxn ang="0">
                  <a:pos x="500" y="1061"/>
                </a:cxn>
                <a:cxn ang="0">
                  <a:pos x="497" y="1047"/>
                </a:cxn>
                <a:cxn ang="0">
                  <a:pos x="497" y="1033"/>
                </a:cxn>
                <a:cxn ang="0">
                  <a:pos x="497" y="577"/>
                </a:cxn>
                <a:cxn ang="0">
                  <a:pos x="52" y="577"/>
                </a:cxn>
                <a:cxn ang="0">
                  <a:pos x="38" y="577"/>
                </a:cxn>
                <a:cxn ang="0">
                  <a:pos x="24" y="574"/>
                </a:cxn>
                <a:cxn ang="0">
                  <a:pos x="13" y="569"/>
                </a:cxn>
                <a:cxn ang="0">
                  <a:pos x="2" y="560"/>
                </a:cxn>
                <a:cxn ang="0">
                  <a:pos x="0" y="543"/>
                </a:cxn>
                <a:cxn ang="0">
                  <a:pos x="2" y="526"/>
                </a:cxn>
                <a:cxn ang="0">
                  <a:pos x="13" y="518"/>
                </a:cxn>
                <a:cxn ang="0">
                  <a:pos x="24" y="512"/>
                </a:cxn>
                <a:cxn ang="0">
                  <a:pos x="38" y="509"/>
                </a:cxn>
                <a:cxn ang="0">
                  <a:pos x="52" y="509"/>
                </a:cxn>
                <a:cxn ang="0">
                  <a:pos x="497" y="509"/>
                </a:cxn>
                <a:cxn ang="0">
                  <a:pos x="497" y="54"/>
                </a:cxn>
                <a:cxn ang="0">
                  <a:pos x="497" y="39"/>
                </a:cxn>
                <a:cxn ang="0">
                  <a:pos x="500" y="25"/>
                </a:cxn>
                <a:cxn ang="0">
                  <a:pos x="505" y="14"/>
                </a:cxn>
                <a:cxn ang="0">
                  <a:pos x="514" y="5"/>
                </a:cxn>
                <a:cxn ang="0">
                  <a:pos x="530" y="0"/>
                </a:cxn>
              </a:cxnLst>
              <a:rect l="0" t="0" r="r" b="b"/>
              <a:pathLst>
                <a:path w="1058" h="1087">
                  <a:moveTo>
                    <a:pt x="530" y="0"/>
                  </a:moveTo>
                  <a:lnTo>
                    <a:pt x="544" y="5"/>
                  </a:lnTo>
                  <a:lnTo>
                    <a:pt x="555" y="14"/>
                  </a:lnTo>
                  <a:lnTo>
                    <a:pt x="558" y="25"/>
                  </a:lnTo>
                  <a:lnTo>
                    <a:pt x="561" y="39"/>
                  </a:lnTo>
                  <a:lnTo>
                    <a:pt x="561" y="54"/>
                  </a:lnTo>
                  <a:lnTo>
                    <a:pt x="561" y="509"/>
                  </a:lnTo>
                  <a:lnTo>
                    <a:pt x="1005" y="509"/>
                  </a:lnTo>
                  <a:lnTo>
                    <a:pt x="1019" y="509"/>
                  </a:lnTo>
                  <a:lnTo>
                    <a:pt x="1033" y="512"/>
                  </a:lnTo>
                  <a:lnTo>
                    <a:pt x="1047" y="518"/>
                  </a:lnTo>
                  <a:lnTo>
                    <a:pt x="1055" y="526"/>
                  </a:lnTo>
                  <a:lnTo>
                    <a:pt x="1058" y="543"/>
                  </a:lnTo>
                  <a:lnTo>
                    <a:pt x="1055" y="560"/>
                  </a:lnTo>
                  <a:lnTo>
                    <a:pt x="1047" y="569"/>
                  </a:lnTo>
                  <a:lnTo>
                    <a:pt x="1033" y="574"/>
                  </a:lnTo>
                  <a:lnTo>
                    <a:pt x="1019" y="577"/>
                  </a:lnTo>
                  <a:lnTo>
                    <a:pt x="1005" y="577"/>
                  </a:lnTo>
                  <a:lnTo>
                    <a:pt x="561" y="577"/>
                  </a:lnTo>
                  <a:lnTo>
                    <a:pt x="561" y="1033"/>
                  </a:lnTo>
                  <a:lnTo>
                    <a:pt x="561" y="1047"/>
                  </a:lnTo>
                  <a:lnTo>
                    <a:pt x="558" y="1061"/>
                  </a:lnTo>
                  <a:lnTo>
                    <a:pt x="555" y="1075"/>
                  </a:lnTo>
                  <a:lnTo>
                    <a:pt x="544" y="1084"/>
                  </a:lnTo>
                  <a:lnTo>
                    <a:pt x="530" y="1087"/>
                  </a:lnTo>
                  <a:lnTo>
                    <a:pt x="514" y="1084"/>
                  </a:lnTo>
                  <a:lnTo>
                    <a:pt x="505" y="1075"/>
                  </a:lnTo>
                  <a:lnTo>
                    <a:pt x="500" y="1061"/>
                  </a:lnTo>
                  <a:lnTo>
                    <a:pt x="497" y="1047"/>
                  </a:lnTo>
                  <a:lnTo>
                    <a:pt x="497" y="1033"/>
                  </a:lnTo>
                  <a:lnTo>
                    <a:pt x="497" y="577"/>
                  </a:lnTo>
                  <a:lnTo>
                    <a:pt x="52" y="577"/>
                  </a:lnTo>
                  <a:lnTo>
                    <a:pt x="38" y="577"/>
                  </a:lnTo>
                  <a:lnTo>
                    <a:pt x="24" y="574"/>
                  </a:lnTo>
                  <a:lnTo>
                    <a:pt x="13" y="569"/>
                  </a:lnTo>
                  <a:lnTo>
                    <a:pt x="2" y="560"/>
                  </a:lnTo>
                  <a:lnTo>
                    <a:pt x="0" y="543"/>
                  </a:lnTo>
                  <a:lnTo>
                    <a:pt x="2" y="526"/>
                  </a:lnTo>
                  <a:lnTo>
                    <a:pt x="13" y="518"/>
                  </a:lnTo>
                  <a:lnTo>
                    <a:pt x="24" y="512"/>
                  </a:lnTo>
                  <a:lnTo>
                    <a:pt x="38" y="509"/>
                  </a:lnTo>
                  <a:lnTo>
                    <a:pt x="52" y="509"/>
                  </a:lnTo>
                  <a:lnTo>
                    <a:pt x="497" y="509"/>
                  </a:lnTo>
                  <a:lnTo>
                    <a:pt x="497" y="54"/>
                  </a:lnTo>
                  <a:lnTo>
                    <a:pt x="497" y="39"/>
                  </a:lnTo>
                  <a:lnTo>
                    <a:pt x="500" y="25"/>
                  </a:lnTo>
                  <a:lnTo>
                    <a:pt x="505" y="14"/>
                  </a:lnTo>
                  <a:lnTo>
                    <a:pt x="514" y="5"/>
                  </a:lnTo>
                  <a:lnTo>
                    <a:pt x="5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7" name="Freeform 15"/>
            <p:cNvSpPr>
              <a:spLocks/>
            </p:cNvSpPr>
            <p:nvPr/>
          </p:nvSpPr>
          <p:spPr bwMode="auto">
            <a:xfrm>
              <a:off x="8531" y="1675"/>
              <a:ext cx="635" cy="1084"/>
            </a:xfrm>
            <a:custGeom>
              <a:avLst/>
              <a:gdLst/>
              <a:ahLst/>
              <a:cxnLst>
                <a:cxn ang="0">
                  <a:pos x="367" y="5"/>
                </a:cxn>
                <a:cxn ang="0">
                  <a:pos x="489" y="51"/>
                </a:cxn>
                <a:cxn ang="0">
                  <a:pos x="580" y="133"/>
                </a:cxn>
                <a:cxn ang="0">
                  <a:pos x="627" y="249"/>
                </a:cxn>
                <a:cxn ang="0">
                  <a:pos x="632" y="368"/>
                </a:cxn>
                <a:cxn ang="0">
                  <a:pos x="602" y="461"/>
                </a:cxn>
                <a:cxn ang="0">
                  <a:pos x="536" y="555"/>
                </a:cxn>
                <a:cxn ang="0">
                  <a:pos x="434" y="659"/>
                </a:cxn>
                <a:cxn ang="0">
                  <a:pos x="290" y="792"/>
                </a:cxn>
                <a:cxn ang="0">
                  <a:pos x="121" y="959"/>
                </a:cxn>
                <a:cxn ang="0">
                  <a:pos x="121" y="959"/>
                </a:cxn>
                <a:cxn ang="0">
                  <a:pos x="431" y="959"/>
                </a:cxn>
                <a:cxn ang="0">
                  <a:pos x="492" y="956"/>
                </a:cxn>
                <a:cxn ang="0">
                  <a:pos x="547" y="951"/>
                </a:cxn>
                <a:cxn ang="0">
                  <a:pos x="572" y="920"/>
                </a:cxn>
                <a:cxn ang="0">
                  <a:pos x="588" y="840"/>
                </a:cxn>
                <a:cxn ang="0">
                  <a:pos x="635" y="801"/>
                </a:cxn>
                <a:cxn ang="0">
                  <a:pos x="0" y="1084"/>
                </a:cxn>
                <a:cxn ang="0">
                  <a:pos x="5" y="1038"/>
                </a:cxn>
                <a:cxn ang="0">
                  <a:pos x="323" y="673"/>
                </a:cxn>
                <a:cxn ang="0">
                  <a:pos x="420" y="543"/>
                </a:cxn>
                <a:cxn ang="0">
                  <a:pos x="480" y="393"/>
                </a:cxn>
                <a:cxn ang="0">
                  <a:pos x="486" y="266"/>
                </a:cxn>
                <a:cxn ang="0">
                  <a:pos x="461" y="172"/>
                </a:cxn>
                <a:cxn ang="0">
                  <a:pos x="409" y="99"/>
                </a:cxn>
                <a:cxn ang="0">
                  <a:pos x="328" y="56"/>
                </a:cxn>
                <a:cxn ang="0">
                  <a:pos x="232" y="54"/>
                </a:cxn>
                <a:cxn ang="0">
                  <a:pos x="149" y="93"/>
                </a:cxn>
                <a:cxn ang="0">
                  <a:pos x="85" y="167"/>
                </a:cxn>
                <a:cxn ang="0">
                  <a:pos x="83" y="215"/>
                </a:cxn>
                <a:cxn ang="0">
                  <a:pos x="135" y="232"/>
                </a:cxn>
                <a:cxn ang="0">
                  <a:pos x="163" y="274"/>
                </a:cxn>
                <a:cxn ang="0">
                  <a:pos x="163" y="328"/>
                </a:cxn>
                <a:cxn ang="0">
                  <a:pos x="135" y="368"/>
                </a:cxn>
                <a:cxn ang="0">
                  <a:pos x="99" y="382"/>
                </a:cxn>
                <a:cxn ang="0">
                  <a:pos x="80" y="385"/>
                </a:cxn>
                <a:cxn ang="0">
                  <a:pos x="49" y="376"/>
                </a:cxn>
                <a:cxn ang="0">
                  <a:pos x="16" y="351"/>
                </a:cxn>
                <a:cxn ang="0">
                  <a:pos x="0" y="294"/>
                </a:cxn>
                <a:cxn ang="0">
                  <a:pos x="22" y="187"/>
                </a:cxn>
                <a:cxn ang="0">
                  <a:pos x="80" y="93"/>
                </a:cxn>
                <a:cxn ang="0">
                  <a:pos x="174" y="25"/>
                </a:cxn>
                <a:cxn ang="0">
                  <a:pos x="298" y="0"/>
                </a:cxn>
              </a:cxnLst>
              <a:rect l="0" t="0" r="r" b="b"/>
              <a:pathLst>
                <a:path w="635" h="1084">
                  <a:moveTo>
                    <a:pt x="298" y="0"/>
                  </a:moveTo>
                  <a:lnTo>
                    <a:pt x="367" y="5"/>
                  </a:lnTo>
                  <a:lnTo>
                    <a:pt x="434" y="22"/>
                  </a:lnTo>
                  <a:lnTo>
                    <a:pt x="489" y="51"/>
                  </a:lnTo>
                  <a:lnTo>
                    <a:pt x="539" y="88"/>
                  </a:lnTo>
                  <a:lnTo>
                    <a:pt x="580" y="133"/>
                  </a:lnTo>
                  <a:lnTo>
                    <a:pt x="610" y="187"/>
                  </a:lnTo>
                  <a:lnTo>
                    <a:pt x="627" y="249"/>
                  </a:lnTo>
                  <a:lnTo>
                    <a:pt x="635" y="317"/>
                  </a:lnTo>
                  <a:lnTo>
                    <a:pt x="632" y="368"/>
                  </a:lnTo>
                  <a:lnTo>
                    <a:pt x="619" y="416"/>
                  </a:lnTo>
                  <a:lnTo>
                    <a:pt x="602" y="461"/>
                  </a:lnTo>
                  <a:lnTo>
                    <a:pt x="574" y="506"/>
                  </a:lnTo>
                  <a:lnTo>
                    <a:pt x="536" y="555"/>
                  </a:lnTo>
                  <a:lnTo>
                    <a:pt x="492" y="603"/>
                  </a:lnTo>
                  <a:lnTo>
                    <a:pt x="434" y="659"/>
                  </a:lnTo>
                  <a:lnTo>
                    <a:pt x="367" y="721"/>
                  </a:lnTo>
                  <a:lnTo>
                    <a:pt x="290" y="792"/>
                  </a:lnTo>
                  <a:lnTo>
                    <a:pt x="121" y="959"/>
                  </a:lnTo>
                  <a:lnTo>
                    <a:pt x="121" y="959"/>
                  </a:lnTo>
                  <a:lnTo>
                    <a:pt x="121" y="959"/>
                  </a:lnTo>
                  <a:lnTo>
                    <a:pt x="121" y="959"/>
                  </a:lnTo>
                  <a:lnTo>
                    <a:pt x="406" y="959"/>
                  </a:lnTo>
                  <a:lnTo>
                    <a:pt x="431" y="959"/>
                  </a:lnTo>
                  <a:lnTo>
                    <a:pt x="461" y="956"/>
                  </a:lnTo>
                  <a:lnTo>
                    <a:pt x="492" y="956"/>
                  </a:lnTo>
                  <a:lnTo>
                    <a:pt x="525" y="954"/>
                  </a:lnTo>
                  <a:lnTo>
                    <a:pt x="547" y="951"/>
                  </a:lnTo>
                  <a:lnTo>
                    <a:pt x="561" y="945"/>
                  </a:lnTo>
                  <a:lnTo>
                    <a:pt x="572" y="920"/>
                  </a:lnTo>
                  <a:lnTo>
                    <a:pt x="580" y="880"/>
                  </a:lnTo>
                  <a:lnTo>
                    <a:pt x="588" y="840"/>
                  </a:lnTo>
                  <a:lnTo>
                    <a:pt x="594" y="801"/>
                  </a:lnTo>
                  <a:lnTo>
                    <a:pt x="635" y="801"/>
                  </a:lnTo>
                  <a:lnTo>
                    <a:pt x="591" y="1084"/>
                  </a:lnTo>
                  <a:lnTo>
                    <a:pt x="0" y="1084"/>
                  </a:lnTo>
                  <a:lnTo>
                    <a:pt x="0" y="1055"/>
                  </a:lnTo>
                  <a:lnTo>
                    <a:pt x="5" y="1038"/>
                  </a:lnTo>
                  <a:lnTo>
                    <a:pt x="16" y="1021"/>
                  </a:lnTo>
                  <a:lnTo>
                    <a:pt x="323" y="673"/>
                  </a:lnTo>
                  <a:lnTo>
                    <a:pt x="373" y="611"/>
                  </a:lnTo>
                  <a:lnTo>
                    <a:pt x="420" y="543"/>
                  </a:lnTo>
                  <a:lnTo>
                    <a:pt x="456" y="470"/>
                  </a:lnTo>
                  <a:lnTo>
                    <a:pt x="480" y="393"/>
                  </a:lnTo>
                  <a:lnTo>
                    <a:pt x="489" y="317"/>
                  </a:lnTo>
                  <a:lnTo>
                    <a:pt x="486" y="266"/>
                  </a:lnTo>
                  <a:lnTo>
                    <a:pt x="478" y="218"/>
                  </a:lnTo>
                  <a:lnTo>
                    <a:pt x="461" y="172"/>
                  </a:lnTo>
                  <a:lnTo>
                    <a:pt x="439" y="133"/>
                  </a:lnTo>
                  <a:lnTo>
                    <a:pt x="409" y="99"/>
                  </a:lnTo>
                  <a:lnTo>
                    <a:pt x="373" y="73"/>
                  </a:lnTo>
                  <a:lnTo>
                    <a:pt x="328" y="56"/>
                  </a:lnTo>
                  <a:lnTo>
                    <a:pt x="276" y="48"/>
                  </a:lnTo>
                  <a:lnTo>
                    <a:pt x="232" y="54"/>
                  </a:lnTo>
                  <a:lnTo>
                    <a:pt x="188" y="68"/>
                  </a:lnTo>
                  <a:lnTo>
                    <a:pt x="149" y="93"/>
                  </a:lnTo>
                  <a:lnTo>
                    <a:pt x="113" y="127"/>
                  </a:lnTo>
                  <a:lnTo>
                    <a:pt x="85" y="167"/>
                  </a:lnTo>
                  <a:lnTo>
                    <a:pt x="63" y="215"/>
                  </a:lnTo>
                  <a:lnTo>
                    <a:pt x="83" y="215"/>
                  </a:lnTo>
                  <a:lnTo>
                    <a:pt x="113" y="221"/>
                  </a:lnTo>
                  <a:lnTo>
                    <a:pt x="135" y="232"/>
                  </a:lnTo>
                  <a:lnTo>
                    <a:pt x="154" y="252"/>
                  </a:lnTo>
                  <a:lnTo>
                    <a:pt x="163" y="274"/>
                  </a:lnTo>
                  <a:lnTo>
                    <a:pt x="168" y="300"/>
                  </a:lnTo>
                  <a:lnTo>
                    <a:pt x="163" y="328"/>
                  </a:lnTo>
                  <a:lnTo>
                    <a:pt x="152" y="351"/>
                  </a:lnTo>
                  <a:lnTo>
                    <a:pt x="135" y="368"/>
                  </a:lnTo>
                  <a:lnTo>
                    <a:pt x="118" y="376"/>
                  </a:lnTo>
                  <a:lnTo>
                    <a:pt x="99" y="382"/>
                  </a:lnTo>
                  <a:lnTo>
                    <a:pt x="85" y="385"/>
                  </a:lnTo>
                  <a:lnTo>
                    <a:pt x="80" y="385"/>
                  </a:lnTo>
                  <a:lnTo>
                    <a:pt x="66" y="382"/>
                  </a:lnTo>
                  <a:lnTo>
                    <a:pt x="49" y="376"/>
                  </a:lnTo>
                  <a:lnTo>
                    <a:pt x="33" y="368"/>
                  </a:lnTo>
                  <a:lnTo>
                    <a:pt x="16" y="351"/>
                  </a:lnTo>
                  <a:lnTo>
                    <a:pt x="5" y="328"/>
                  </a:lnTo>
                  <a:lnTo>
                    <a:pt x="0" y="294"/>
                  </a:lnTo>
                  <a:lnTo>
                    <a:pt x="5" y="240"/>
                  </a:lnTo>
                  <a:lnTo>
                    <a:pt x="22" y="187"/>
                  </a:lnTo>
                  <a:lnTo>
                    <a:pt x="47" y="138"/>
                  </a:lnTo>
                  <a:lnTo>
                    <a:pt x="80" y="93"/>
                  </a:lnTo>
                  <a:lnTo>
                    <a:pt x="124" y="56"/>
                  </a:lnTo>
                  <a:lnTo>
                    <a:pt x="174" y="25"/>
                  </a:lnTo>
                  <a:lnTo>
                    <a:pt x="232" y="8"/>
                  </a:lnTo>
                  <a:lnTo>
                    <a:pt x="2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90" name="Group 18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1600200" y="3276600"/>
            <a:ext cx="5867472" cy="762000"/>
            <a:chOff x="725" y="2349"/>
            <a:chExt cx="16201" cy="2104"/>
          </a:xfrm>
          <a:solidFill>
            <a:srgbClr val="0000FF"/>
          </a:solidFill>
        </p:grpSpPr>
        <p:sp>
          <p:nvSpPr>
            <p:cNvPr id="3092" name="Freeform 20"/>
            <p:cNvSpPr>
              <a:spLocks/>
            </p:cNvSpPr>
            <p:nvPr/>
          </p:nvSpPr>
          <p:spPr bwMode="auto">
            <a:xfrm>
              <a:off x="725" y="2692"/>
              <a:ext cx="1355" cy="1105"/>
            </a:xfrm>
            <a:custGeom>
              <a:avLst/>
              <a:gdLst/>
              <a:ahLst/>
              <a:cxnLst>
                <a:cxn ang="0">
                  <a:pos x="391" y="0"/>
                </a:cxn>
                <a:cxn ang="0">
                  <a:pos x="539" y="5"/>
                </a:cxn>
                <a:cxn ang="0">
                  <a:pos x="697" y="0"/>
                </a:cxn>
                <a:cxn ang="0">
                  <a:pos x="717" y="10"/>
                </a:cxn>
                <a:cxn ang="0">
                  <a:pos x="717" y="41"/>
                </a:cxn>
                <a:cxn ang="0">
                  <a:pos x="688" y="51"/>
                </a:cxn>
                <a:cxn ang="0">
                  <a:pos x="574" y="61"/>
                </a:cxn>
                <a:cxn ang="0">
                  <a:pos x="534" y="126"/>
                </a:cxn>
                <a:cxn ang="0">
                  <a:pos x="1034" y="152"/>
                </a:cxn>
                <a:cxn ang="0">
                  <a:pos x="1064" y="121"/>
                </a:cxn>
                <a:cxn ang="0">
                  <a:pos x="1083" y="86"/>
                </a:cxn>
                <a:cxn ang="0">
                  <a:pos x="1068" y="56"/>
                </a:cxn>
                <a:cxn ang="0">
                  <a:pos x="1029" y="46"/>
                </a:cxn>
                <a:cxn ang="0">
                  <a:pos x="1019" y="31"/>
                </a:cxn>
                <a:cxn ang="0">
                  <a:pos x="1029" y="5"/>
                </a:cxn>
                <a:cxn ang="0">
                  <a:pos x="1049" y="0"/>
                </a:cxn>
                <a:cxn ang="0">
                  <a:pos x="1281" y="0"/>
                </a:cxn>
                <a:cxn ang="0">
                  <a:pos x="1350" y="5"/>
                </a:cxn>
                <a:cxn ang="0">
                  <a:pos x="1350" y="31"/>
                </a:cxn>
                <a:cxn ang="0">
                  <a:pos x="1336" y="46"/>
                </a:cxn>
                <a:cxn ang="0">
                  <a:pos x="1271" y="56"/>
                </a:cxn>
                <a:cxn ang="0">
                  <a:pos x="1133" y="126"/>
                </a:cxn>
                <a:cxn ang="0">
                  <a:pos x="777" y="399"/>
                </a:cxn>
                <a:cxn ang="0">
                  <a:pos x="747" y="424"/>
                </a:cxn>
                <a:cxn ang="0">
                  <a:pos x="742" y="434"/>
                </a:cxn>
                <a:cxn ang="0">
                  <a:pos x="747" y="449"/>
                </a:cxn>
                <a:cxn ang="0">
                  <a:pos x="1014" y="1039"/>
                </a:cxn>
                <a:cxn ang="0">
                  <a:pos x="1093" y="1054"/>
                </a:cxn>
                <a:cxn ang="0">
                  <a:pos x="1113" y="1065"/>
                </a:cxn>
                <a:cxn ang="0">
                  <a:pos x="1113" y="1095"/>
                </a:cxn>
                <a:cxn ang="0">
                  <a:pos x="1093" y="1105"/>
                </a:cxn>
                <a:cxn ang="0">
                  <a:pos x="979" y="1105"/>
                </a:cxn>
                <a:cxn ang="0">
                  <a:pos x="737" y="1105"/>
                </a:cxn>
                <a:cxn ang="0">
                  <a:pos x="722" y="1105"/>
                </a:cxn>
                <a:cxn ang="0">
                  <a:pos x="717" y="1075"/>
                </a:cxn>
                <a:cxn ang="0">
                  <a:pos x="737" y="1054"/>
                </a:cxn>
                <a:cxn ang="0">
                  <a:pos x="767" y="1054"/>
                </a:cxn>
                <a:cxn ang="0">
                  <a:pos x="826" y="1029"/>
                </a:cxn>
                <a:cxn ang="0">
                  <a:pos x="831" y="999"/>
                </a:cxn>
                <a:cxn ang="0">
                  <a:pos x="821" y="969"/>
                </a:cxn>
                <a:cxn ang="0">
                  <a:pos x="391" y="701"/>
                </a:cxn>
                <a:cxn ang="0">
                  <a:pos x="321" y="989"/>
                </a:cxn>
                <a:cxn ang="0">
                  <a:pos x="312" y="1029"/>
                </a:cxn>
                <a:cxn ang="0">
                  <a:pos x="376" y="1054"/>
                </a:cxn>
                <a:cxn ang="0">
                  <a:pos x="445" y="1054"/>
                </a:cxn>
                <a:cxn ang="0">
                  <a:pos x="460" y="1075"/>
                </a:cxn>
                <a:cxn ang="0">
                  <a:pos x="450" y="1105"/>
                </a:cxn>
                <a:cxn ang="0">
                  <a:pos x="430" y="1105"/>
                </a:cxn>
                <a:cxn ang="0">
                  <a:pos x="183" y="1100"/>
                </a:cxn>
                <a:cxn ang="0">
                  <a:pos x="25" y="1105"/>
                </a:cxn>
                <a:cxn ang="0">
                  <a:pos x="5" y="1100"/>
                </a:cxn>
                <a:cxn ang="0">
                  <a:pos x="0" y="1075"/>
                </a:cxn>
                <a:cxn ang="0">
                  <a:pos x="20" y="1054"/>
                </a:cxn>
                <a:cxn ang="0">
                  <a:pos x="104" y="1054"/>
                </a:cxn>
                <a:cxn ang="0">
                  <a:pos x="178" y="1009"/>
                </a:cxn>
                <a:cxn ang="0">
                  <a:pos x="406" y="96"/>
                </a:cxn>
                <a:cxn ang="0">
                  <a:pos x="411" y="81"/>
                </a:cxn>
                <a:cxn ang="0">
                  <a:pos x="391" y="56"/>
                </a:cxn>
                <a:cxn ang="0">
                  <a:pos x="326" y="51"/>
                </a:cxn>
                <a:cxn ang="0">
                  <a:pos x="277" y="46"/>
                </a:cxn>
                <a:cxn ang="0">
                  <a:pos x="257" y="31"/>
                </a:cxn>
                <a:cxn ang="0">
                  <a:pos x="272" y="5"/>
                </a:cxn>
                <a:cxn ang="0">
                  <a:pos x="292" y="0"/>
                </a:cxn>
              </a:cxnLst>
              <a:rect l="0" t="0" r="r" b="b"/>
              <a:pathLst>
                <a:path w="1355" h="1105">
                  <a:moveTo>
                    <a:pt x="292" y="0"/>
                  </a:moveTo>
                  <a:lnTo>
                    <a:pt x="336" y="0"/>
                  </a:lnTo>
                  <a:lnTo>
                    <a:pt x="391" y="0"/>
                  </a:lnTo>
                  <a:lnTo>
                    <a:pt x="450" y="5"/>
                  </a:lnTo>
                  <a:lnTo>
                    <a:pt x="495" y="5"/>
                  </a:lnTo>
                  <a:lnTo>
                    <a:pt x="539" y="5"/>
                  </a:lnTo>
                  <a:lnTo>
                    <a:pt x="599" y="0"/>
                  </a:lnTo>
                  <a:lnTo>
                    <a:pt x="658" y="0"/>
                  </a:lnTo>
                  <a:lnTo>
                    <a:pt x="697" y="0"/>
                  </a:lnTo>
                  <a:lnTo>
                    <a:pt x="707" y="0"/>
                  </a:lnTo>
                  <a:lnTo>
                    <a:pt x="712" y="5"/>
                  </a:lnTo>
                  <a:lnTo>
                    <a:pt x="717" y="10"/>
                  </a:lnTo>
                  <a:lnTo>
                    <a:pt x="722" y="15"/>
                  </a:lnTo>
                  <a:lnTo>
                    <a:pt x="722" y="31"/>
                  </a:lnTo>
                  <a:lnTo>
                    <a:pt x="717" y="41"/>
                  </a:lnTo>
                  <a:lnTo>
                    <a:pt x="712" y="46"/>
                  </a:lnTo>
                  <a:lnTo>
                    <a:pt x="702" y="46"/>
                  </a:lnTo>
                  <a:lnTo>
                    <a:pt x="688" y="51"/>
                  </a:lnTo>
                  <a:lnTo>
                    <a:pt x="668" y="51"/>
                  </a:lnTo>
                  <a:lnTo>
                    <a:pt x="613" y="51"/>
                  </a:lnTo>
                  <a:lnTo>
                    <a:pt x="574" y="61"/>
                  </a:lnTo>
                  <a:lnTo>
                    <a:pt x="554" y="71"/>
                  </a:lnTo>
                  <a:lnTo>
                    <a:pt x="544" y="96"/>
                  </a:lnTo>
                  <a:lnTo>
                    <a:pt x="534" y="126"/>
                  </a:lnTo>
                  <a:lnTo>
                    <a:pt x="406" y="646"/>
                  </a:lnTo>
                  <a:lnTo>
                    <a:pt x="1029" y="157"/>
                  </a:lnTo>
                  <a:lnTo>
                    <a:pt x="1034" y="152"/>
                  </a:lnTo>
                  <a:lnTo>
                    <a:pt x="1044" y="147"/>
                  </a:lnTo>
                  <a:lnTo>
                    <a:pt x="1054" y="136"/>
                  </a:lnTo>
                  <a:lnTo>
                    <a:pt x="1064" y="121"/>
                  </a:lnTo>
                  <a:lnTo>
                    <a:pt x="1073" y="111"/>
                  </a:lnTo>
                  <a:lnTo>
                    <a:pt x="1083" y="96"/>
                  </a:lnTo>
                  <a:lnTo>
                    <a:pt x="1083" y="86"/>
                  </a:lnTo>
                  <a:lnTo>
                    <a:pt x="1083" y="71"/>
                  </a:lnTo>
                  <a:lnTo>
                    <a:pt x="1078" y="61"/>
                  </a:lnTo>
                  <a:lnTo>
                    <a:pt x="1068" y="56"/>
                  </a:lnTo>
                  <a:lnTo>
                    <a:pt x="1054" y="51"/>
                  </a:lnTo>
                  <a:lnTo>
                    <a:pt x="1039" y="51"/>
                  </a:lnTo>
                  <a:lnTo>
                    <a:pt x="1029" y="46"/>
                  </a:lnTo>
                  <a:lnTo>
                    <a:pt x="1024" y="46"/>
                  </a:lnTo>
                  <a:lnTo>
                    <a:pt x="1019" y="41"/>
                  </a:lnTo>
                  <a:lnTo>
                    <a:pt x="1019" y="31"/>
                  </a:lnTo>
                  <a:lnTo>
                    <a:pt x="1019" y="15"/>
                  </a:lnTo>
                  <a:lnTo>
                    <a:pt x="1024" y="10"/>
                  </a:lnTo>
                  <a:lnTo>
                    <a:pt x="1029" y="5"/>
                  </a:lnTo>
                  <a:lnTo>
                    <a:pt x="1034" y="0"/>
                  </a:lnTo>
                  <a:lnTo>
                    <a:pt x="1039" y="0"/>
                  </a:lnTo>
                  <a:lnTo>
                    <a:pt x="1049" y="0"/>
                  </a:lnTo>
                  <a:lnTo>
                    <a:pt x="1138" y="0"/>
                  </a:lnTo>
                  <a:lnTo>
                    <a:pt x="1222" y="5"/>
                  </a:lnTo>
                  <a:lnTo>
                    <a:pt x="1281" y="0"/>
                  </a:lnTo>
                  <a:lnTo>
                    <a:pt x="1336" y="0"/>
                  </a:lnTo>
                  <a:lnTo>
                    <a:pt x="1346" y="0"/>
                  </a:lnTo>
                  <a:lnTo>
                    <a:pt x="1350" y="5"/>
                  </a:lnTo>
                  <a:lnTo>
                    <a:pt x="1355" y="10"/>
                  </a:lnTo>
                  <a:lnTo>
                    <a:pt x="1355" y="15"/>
                  </a:lnTo>
                  <a:lnTo>
                    <a:pt x="1350" y="31"/>
                  </a:lnTo>
                  <a:lnTo>
                    <a:pt x="1350" y="41"/>
                  </a:lnTo>
                  <a:lnTo>
                    <a:pt x="1341" y="46"/>
                  </a:lnTo>
                  <a:lnTo>
                    <a:pt x="1336" y="46"/>
                  </a:lnTo>
                  <a:lnTo>
                    <a:pt x="1326" y="51"/>
                  </a:lnTo>
                  <a:lnTo>
                    <a:pt x="1301" y="51"/>
                  </a:lnTo>
                  <a:lnTo>
                    <a:pt x="1271" y="56"/>
                  </a:lnTo>
                  <a:lnTo>
                    <a:pt x="1237" y="71"/>
                  </a:lnTo>
                  <a:lnTo>
                    <a:pt x="1192" y="91"/>
                  </a:lnTo>
                  <a:lnTo>
                    <a:pt x="1133" y="126"/>
                  </a:lnTo>
                  <a:lnTo>
                    <a:pt x="1068" y="172"/>
                  </a:lnTo>
                  <a:lnTo>
                    <a:pt x="787" y="394"/>
                  </a:lnTo>
                  <a:lnTo>
                    <a:pt x="777" y="399"/>
                  </a:lnTo>
                  <a:lnTo>
                    <a:pt x="767" y="409"/>
                  </a:lnTo>
                  <a:lnTo>
                    <a:pt x="757" y="414"/>
                  </a:lnTo>
                  <a:lnTo>
                    <a:pt x="747" y="424"/>
                  </a:lnTo>
                  <a:lnTo>
                    <a:pt x="742" y="429"/>
                  </a:lnTo>
                  <a:lnTo>
                    <a:pt x="742" y="429"/>
                  </a:lnTo>
                  <a:lnTo>
                    <a:pt x="742" y="434"/>
                  </a:lnTo>
                  <a:lnTo>
                    <a:pt x="747" y="444"/>
                  </a:lnTo>
                  <a:lnTo>
                    <a:pt x="747" y="449"/>
                  </a:lnTo>
                  <a:lnTo>
                    <a:pt x="747" y="449"/>
                  </a:lnTo>
                  <a:lnTo>
                    <a:pt x="974" y="984"/>
                  </a:lnTo>
                  <a:lnTo>
                    <a:pt x="994" y="1019"/>
                  </a:lnTo>
                  <a:lnTo>
                    <a:pt x="1014" y="1039"/>
                  </a:lnTo>
                  <a:lnTo>
                    <a:pt x="1044" y="1054"/>
                  </a:lnTo>
                  <a:lnTo>
                    <a:pt x="1083" y="1054"/>
                  </a:lnTo>
                  <a:lnTo>
                    <a:pt x="1093" y="1054"/>
                  </a:lnTo>
                  <a:lnTo>
                    <a:pt x="1103" y="1054"/>
                  </a:lnTo>
                  <a:lnTo>
                    <a:pt x="1108" y="1060"/>
                  </a:lnTo>
                  <a:lnTo>
                    <a:pt x="1113" y="1065"/>
                  </a:lnTo>
                  <a:lnTo>
                    <a:pt x="1118" y="1075"/>
                  </a:lnTo>
                  <a:lnTo>
                    <a:pt x="1113" y="1090"/>
                  </a:lnTo>
                  <a:lnTo>
                    <a:pt x="1113" y="1095"/>
                  </a:lnTo>
                  <a:lnTo>
                    <a:pt x="1108" y="1105"/>
                  </a:lnTo>
                  <a:lnTo>
                    <a:pt x="1098" y="1105"/>
                  </a:lnTo>
                  <a:lnTo>
                    <a:pt x="1093" y="1105"/>
                  </a:lnTo>
                  <a:lnTo>
                    <a:pt x="1088" y="1105"/>
                  </a:lnTo>
                  <a:lnTo>
                    <a:pt x="1039" y="1105"/>
                  </a:lnTo>
                  <a:lnTo>
                    <a:pt x="979" y="1105"/>
                  </a:lnTo>
                  <a:lnTo>
                    <a:pt x="930" y="1100"/>
                  </a:lnTo>
                  <a:lnTo>
                    <a:pt x="836" y="1105"/>
                  </a:lnTo>
                  <a:lnTo>
                    <a:pt x="737" y="1105"/>
                  </a:lnTo>
                  <a:lnTo>
                    <a:pt x="737" y="1105"/>
                  </a:lnTo>
                  <a:lnTo>
                    <a:pt x="727" y="1105"/>
                  </a:lnTo>
                  <a:lnTo>
                    <a:pt x="722" y="1105"/>
                  </a:lnTo>
                  <a:lnTo>
                    <a:pt x="717" y="1100"/>
                  </a:lnTo>
                  <a:lnTo>
                    <a:pt x="717" y="1090"/>
                  </a:lnTo>
                  <a:lnTo>
                    <a:pt x="717" y="1075"/>
                  </a:lnTo>
                  <a:lnTo>
                    <a:pt x="722" y="1065"/>
                  </a:lnTo>
                  <a:lnTo>
                    <a:pt x="727" y="1060"/>
                  </a:lnTo>
                  <a:lnTo>
                    <a:pt x="737" y="1054"/>
                  </a:lnTo>
                  <a:lnTo>
                    <a:pt x="742" y="1054"/>
                  </a:lnTo>
                  <a:lnTo>
                    <a:pt x="752" y="1054"/>
                  </a:lnTo>
                  <a:lnTo>
                    <a:pt x="767" y="1054"/>
                  </a:lnTo>
                  <a:lnTo>
                    <a:pt x="787" y="1054"/>
                  </a:lnTo>
                  <a:lnTo>
                    <a:pt x="806" y="1044"/>
                  </a:lnTo>
                  <a:lnTo>
                    <a:pt x="826" y="1029"/>
                  </a:lnTo>
                  <a:lnTo>
                    <a:pt x="836" y="1009"/>
                  </a:lnTo>
                  <a:lnTo>
                    <a:pt x="836" y="1004"/>
                  </a:lnTo>
                  <a:lnTo>
                    <a:pt x="831" y="999"/>
                  </a:lnTo>
                  <a:lnTo>
                    <a:pt x="831" y="989"/>
                  </a:lnTo>
                  <a:lnTo>
                    <a:pt x="826" y="979"/>
                  </a:lnTo>
                  <a:lnTo>
                    <a:pt x="821" y="969"/>
                  </a:lnTo>
                  <a:lnTo>
                    <a:pt x="816" y="949"/>
                  </a:lnTo>
                  <a:lnTo>
                    <a:pt x="628" y="515"/>
                  </a:lnTo>
                  <a:lnTo>
                    <a:pt x="391" y="701"/>
                  </a:lnTo>
                  <a:lnTo>
                    <a:pt x="326" y="959"/>
                  </a:lnTo>
                  <a:lnTo>
                    <a:pt x="326" y="969"/>
                  </a:lnTo>
                  <a:lnTo>
                    <a:pt x="321" y="989"/>
                  </a:lnTo>
                  <a:lnTo>
                    <a:pt x="317" y="1004"/>
                  </a:lnTo>
                  <a:lnTo>
                    <a:pt x="317" y="1019"/>
                  </a:lnTo>
                  <a:lnTo>
                    <a:pt x="312" y="1029"/>
                  </a:lnTo>
                  <a:lnTo>
                    <a:pt x="321" y="1044"/>
                  </a:lnTo>
                  <a:lnTo>
                    <a:pt x="346" y="1054"/>
                  </a:lnTo>
                  <a:lnTo>
                    <a:pt x="376" y="1054"/>
                  </a:lnTo>
                  <a:lnTo>
                    <a:pt x="420" y="1054"/>
                  </a:lnTo>
                  <a:lnTo>
                    <a:pt x="435" y="1054"/>
                  </a:lnTo>
                  <a:lnTo>
                    <a:pt x="445" y="1054"/>
                  </a:lnTo>
                  <a:lnTo>
                    <a:pt x="455" y="1060"/>
                  </a:lnTo>
                  <a:lnTo>
                    <a:pt x="460" y="1065"/>
                  </a:lnTo>
                  <a:lnTo>
                    <a:pt x="460" y="1075"/>
                  </a:lnTo>
                  <a:lnTo>
                    <a:pt x="460" y="1090"/>
                  </a:lnTo>
                  <a:lnTo>
                    <a:pt x="455" y="1095"/>
                  </a:lnTo>
                  <a:lnTo>
                    <a:pt x="450" y="1105"/>
                  </a:lnTo>
                  <a:lnTo>
                    <a:pt x="445" y="1105"/>
                  </a:lnTo>
                  <a:lnTo>
                    <a:pt x="435" y="1105"/>
                  </a:lnTo>
                  <a:lnTo>
                    <a:pt x="430" y="1105"/>
                  </a:lnTo>
                  <a:lnTo>
                    <a:pt x="326" y="1105"/>
                  </a:lnTo>
                  <a:lnTo>
                    <a:pt x="228" y="1100"/>
                  </a:lnTo>
                  <a:lnTo>
                    <a:pt x="183" y="1100"/>
                  </a:lnTo>
                  <a:lnTo>
                    <a:pt x="124" y="1105"/>
                  </a:lnTo>
                  <a:lnTo>
                    <a:pt x="69" y="1105"/>
                  </a:lnTo>
                  <a:lnTo>
                    <a:pt x="25" y="1105"/>
                  </a:lnTo>
                  <a:lnTo>
                    <a:pt x="20" y="1105"/>
                  </a:lnTo>
                  <a:lnTo>
                    <a:pt x="15" y="1105"/>
                  </a:lnTo>
                  <a:lnTo>
                    <a:pt x="5" y="1100"/>
                  </a:lnTo>
                  <a:lnTo>
                    <a:pt x="0" y="1095"/>
                  </a:lnTo>
                  <a:lnTo>
                    <a:pt x="0" y="1085"/>
                  </a:lnTo>
                  <a:lnTo>
                    <a:pt x="0" y="1075"/>
                  </a:lnTo>
                  <a:lnTo>
                    <a:pt x="5" y="1065"/>
                  </a:lnTo>
                  <a:lnTo>
                    <a:pt x="10" y="1060"/>
                  </a:lnTo>
                  <a:lnTo>
                    <a:pt x="20" y="1054"/>
                  </a:lnTo>
                  <a:lnTo>
                    <a:pt x="30" y="1054"/>
                  </a:lnTo>
                  <a:lnTo>
                    <a:pt x="44" y="1054"/>
                  </a:lnTo>
                  <a:lnTo>
                    <a:pt x="104" y="1054"/>
                  </a:lnTo>
                  <a:lnTo>
                    <a:pt x="143" y="1049"/>
                  </a:lnTo>
                  <a:lnTo>
                    <a:pt x="168" y="1034"/>
                  </a:lnTo>
                  <a:lnTo>
                    <a:pt x="178" y="1009"/>
                  </a:lnTo>
                  <a:lnTo>
                    <a:pt x="188" y="979"/>
                  </a:lnTo>
                  <a:lnTo>
                    <a:pt x="401" y="111"/>
                  </a:lnTo>
                  <a:lnTo>
                    <a:pt x="406" y="96"/>
                  </a:lnTo>
                  <a:lnTo>
                    <a:pt x="406" y="91"/>
                  </a:lnTo>
                  <a:lnTo>
                    <a:pt x="411" y="81"/>
                  </a:lnTo>
                  <a:lnTo>
                    <a:pt x="411" y="81"/>
                  </a:lnTo>
                  <a:lnTo>
                    <a:pt x="406" y="66"/>
                  </a:lnTo>
                  <a:lnTo>
                    <a:pt x="401" y="61"/>
                  </a:lnTo>
                  <a:lnTo>
                    <a:pt x="391" y="56"/>
                  </a:lnTo>
                  <a:lnTo>
                    <a:pt x="376" y="56"/>
                  </a:lnTo>
                  <a:lnTo>
                    <a:pt x="351" y="51"/>
                  </a:lnTo>
                  <a:lnTo>
                    <a:pt x="326" y="51"/>
                  </a:lnTo>
                  <a:lnTo>
                    <a:pt x="302" y="51"/>
                  </a:lnTo>
                  <a:lnTo>
                    <a:pt x="287" y="51"/>
                  </a:lnTo>
                  <a:lnTo>
                    <a:pt x="277" y="46"/>
                  </a:lnTo>
                  <a:lnTo>
                    <a:pt x="267" y="46"/>
                  </a:lnTo>
                  <a:lnTo>
                    <a:pt x="262" y="41"/>
                  </a:lnTo>
                  <a:lnTo>
                    <a:pt x="257" y="31"/>
                  </a:lnTo>
                  <a:lnTo>
                    <a:pt x="262" y="15"/>
                  </a:lnTo>
                  <a:lnTo>
                    <a:pt x="262" y="10"/>
                  </a:lnTo>
                  <a:lnTo>
                    <a:pt x="272" y="5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3" name="Freeform 21"/>
            <p:cNvSpPr>
              <a:spLocks/>
            </p:cNvSpPr>
            <p:nvPr/>
          </p:nvSpPr>
          <p:spPr bwMode="auto">
            <a:xfrm>
              <a:off x="2066" y="3530"/>
              <a:ext cx="648" cy="746"/>
            </a:xfrm>
            <a:custGeom>
              <a:avLst/>
              <a:gdLst/>
              <a:ahLst/>
              <a:cxnLst>
                <a:cxn ang="0">
                  <a:pos x="301" y="10"/>
                </a:cxn>
                <a:cxn ang="0">
                  <a:pos x="390" y="90"/>
                </a:cxn>
                <a:cxn ang="0">
                  <a:pos x="440" y="206"/>
                </a:cxn>
                <a:cxn ang="0">
                  <a:pos x="460" y="307"/>
                </a:cxn>
                <a:cxn ang="0">
                  <a:pos x="465" y="343"/>
                </a:cxn>
                <a:cxn ang="0">
                  <a:pos x="524" y="201"/>
                </a:cxn>
                <a:cxn ang="0">
                  <a:pos x="583" y="80"/>
                </a:cxn>
                <a:cxn ang="0">
                  <a:pos x="613" y="15"/>
                </a:cxn>
                <a:cxn ang="0">
                  <a:pos x="628" y="10"/>
                </a:cxn>
                <a:cxn ang="0">
                  <a:pos x="633" y="10"/>
                </a:cxn>
                <a:cxn ang="0">
                  <a:pos x="643" y="10"/>
                </a:cxn>
                <a:cxn ang="0">
                  <a:pos x="648" y="20"/>
                </a:cxn>
                <a:cxn ang="0">
                  <a:pos x="643" y="35"/>
                </a:cxn>
                <a:cxn ang="0">
                  <a:pos x="583" y="156"/>
                </a:cxn>
                <a:cxn ang="0">
                  <a:pos x="554" y="227"/>
                </a:cxn>
                <a:cxn ang="0">
                  <a:pos x="519" y="307"/>
                </a:cxn>
                <a:cxn ang="0">
                  <a:pos x="479" y="408"/>
                </a:cxn>
                <a:cxn ang="0">
                  <a:pos x="460" y="479"/>
                </a:cxn>
                <a:cxn ang="0">
                  <a:pos x="430" y="630"/>
                </a:cxn>
                <a:cxn ang="0">
                  <a:pos x="410" y="711"/>
                </a:cxn>
                <a:cxn ang="0">
                  <a:pos x="395" y="736"/>
                </a:cxn>
                <a:cxn ang="0">
                  <a:pos x="385" y="746"/>
                </a:cxn>
                <a:cxn ang="0">
                  <a:pos x="380" y="746"/>
                </a:cxn>
                <a:cxn ang="0">
                  <a:pos x="366" y="741"/>
                </a:cxn>
                <a:cxn ang="0">
                  <a:pos x="361" y="721"/>
                </a:cxn>
                <a:cxn ang="0">
                  <a:pos x="371" y="645"/>
                </a:cxn>
                <a:cxn ang="0">
                  <a:pos x="405" y="529"/>
                </a:cxn>
                <a:cxn ang="0">
                  <a:pos x="425" y="459"/>
                </a:cxn>
                <a:cxn ang="0">
                  <a:pos x="425" y="393"/>
                </a:cxn>
                <a:cxn ang="0">
                  <a:pos x="420" y="292"/>
                </a:cxn>
                <a:cxn ang="0">
                  <a:pos x="390" y="196"/>
                </a:cxn>
                <a:cxn ang="0">
                  <a:pos x="331" y="121"/>
                </a:cxn>
                <a:cxn ang="0">
                  <a:pos x="222" y="90"/>
                </a:cxn>
                <a:cxn ang="0">
                  <a:pos x="113" y="121"/>
                </a:cxn>
                <a:cxn ang="0">
                  <a:pos x="39" y="196"/>
                </a:cxn>
                <a:cxn ang="0">
                  <a:pos x="29" y="216"/>
                </a:cxn>
                <a:cxn ang="0">
                  <a:pos x="19" y="216"/>
                </a:cxn>
                <a:cxn ang="0">
                  <a:pos x="9" y="216"/>
                </a:cxn>
                <a:cxn ang="0">
                  <a:pos x="0" y="211"/>
                </a:cxn>
                <a:cxn ang="0">
                  <a:pos x="5" y="191"/>
                </a:cxn>
                <a:cxn ang="0">
                  <a:pos x="39" y="111"/>
                </a:cxn>
                <a:cxn ang="0">
                  <a:pos x="123" y="35"/>
                </a:cxn>
                <a:cxn ang="0">
                  <a:pos x="237" y="0"/>
                </a:cxn>
              </a:cxnLst>
              <a:rect l="0" t="0" r="r" b="b"/>
              <a:pathLst>
                <a:path w="648" h="746">
                  <a:moveTo>
                    <a:pt x="237" y="0"/>
                  </a:moveTo>
                  <a:lnTo>
                    <a:pt x="301" y="10"/>
                  </a:lnTo>
                  <a:lnTo>
                    <a:pt x="351" y="45"/>
                  </a:lnTo>
                  <a:lnTo>
                    <a:pt x="390" y="90"/>
                  </a:lnTo>
                  <a:lnTo>
                    <a:pt x="420" y="146"/>
                  </a:lnTo>
                  <a:lnTo>
                    <a:pt x="440" y="206"/>
                  </a:lnTo>
                  <a:lnTo>
                    <a:pt x="455" y="262"/>
                  </a:lnTo>
                  <a:lnTo>
                    <a:pt x="460" y="307"/>
                  </a:lnTo>
                  <a:lnTo>
                    <a:pt x="465" y="343"/>
                  </a:lnTo>
                  <a:lnTo>
                    <a:pt x="465" y="343"/>
                  </a:lnTo>
                  <a:lnTo>
                    <a:pt x="494" y="272"/>
                  </a:lnTo>
                  <a:lnTo>
                    <a:pt x="524" y="201"/>
                  </a:lnTo>
                  <a:lnTo>
                    <a:pt x="554" y="136"/>
                  </a:lnTo>
                  <a:lnTo>
                    <a:pt x="583" y="80"/>
                  </a:lnTo>
                  <a:lnTo>
                    <a:pt x="603" y="35"/>
                  </a:lnTo>
                  <a:lnTo>
                    <a:pt x="613" y="15"/>
                  </a:lnTo>
                  <a:lnTo>
                    <a:pt x="618" y="10"/>
                  </a:lnTo>
                  <a:lnTo>
                    <a:pt x="628" y="10"/>
                  </a:lnTo>
                  <a:lnTo>
                    <a:pt x="633" y="10"/>
                  </a:lnTo>
                  <a:lnTo>
                    <a:pt x="633" y="10"/>
                  </a:lnTo>
                  <a:lnTo>
                    <a:pt x="638" y="10"/>
                  </a:lnTo>
                  <a:lnTo>
                    <a:pt x="643" y="10"/>
                  </a:lnTo>
                  <a:lnTo>
                    <a:pt x="648" y="15"/>
                  </a:lnTo>
                  <a:lnTo>
                    <a:pt x="648" y="20"/>
                  </a:lnTo>
                  <a:lnTo>
                    <a:pt x="648" y="30"/>
                  </a:lnTo>
                  <a:lnTo>
                    <a:pt x="643" y="35"/>
                  </a:lnTo>
                  <a:lnTo>
                    <a:pt x="608" y="106"/>
                  </a:lnTo>
                  <a:lnTo>
                    <a:pt x="583" y="156"/>
                  </a:lnTo>
                  <a:lnTo>
                    <a:pt x="564" y="196"/>
                  </a:lnTo>
                  <a:lnTo>
                    <a:pt x="554" y="227"/>
                  </a:lnTo>
                  <a:lnTo>
                    <a:pt x="539" y="262"/>
                  </a:lnTo>
                  <a:lnTo>
                    <a:pt x="519" y="307"/>
                  </a:lnTo>
                  <a:lnTo>
                    <a:pt x="499" y="358"/>
                  </a:lnTo>
                  <a:lnTo>
                    <a:pt x="479" y="408"/>
                  </a:lnTo>
                  <a:lnTo>
                    <a:pt x="470" y="449"/>
                  </a:lnTo>
                  <a:lnTo>
                    <a:pt x="460" y="479"/>
                  </a:lnTo>
                  <a:lnTo>
                    <a:pt x="450" y="560"/>
                  </a:lnTo>
                  <a:lnTo>
                    <a:pt x="430" y="630"/>
                  </a:lnTo>
                  <a:lnTo>
                    <a:pt x="415" y="691"/>
                  </a:lnTo>
                  <a:lnTo>
                    <a:pt x="410" y="711"/>
                  </a:lnTo>
                  <a:lnTo>
                    <a:pt x="400" y="726"/>
                  </a:lnTo>
                  <a:lnTo>
                    <a:pt x="395" y="736"/>
                  </a:lnTo>
                  <a:lnTo>
                    <a:pt x="390" y="741"/>
                  </a:lnTo>
                  <a:lnTo>
                    <a:pt x="385" y="746"/>
                  </a:lnTo>
                  <a:lnTo>
                    <a:pt x="380" y="746"/>
                  </a:lnTo>
                  <a:lnTo>
                    <a:pt x="380" y="746"/>
                  </a:lnTo>
                  <a:lnTo>
                    <a:pt x="371" y="746"/>
                  </a:lnTo>
                  <a:lnTo>
                    <a:pt x="366" y="741"/>
                  </a:lnTo>
                  <a:lnTo>
                    <a:pt x="361" y="731"/>
                  </a:lnTo>
                  <a:lnTo>
                    <a:pt x="361" y="721"/>
                  </a:lnTo>
                  <a:lnTo>
                    <a:pt x="361" y="691"/>
                  </a:lnTo>
                  <a:lnTo>
                    <a:pt x="371" y="645"/>
                  </a:lnTo>
                  <a:lnTo>
                    <a:pt x="385" y="590"/>
                  </a:lnTo>
                  <a:lnTo>
                    <a:pt x="405" y="529"/>
                  </a:lnTo>
                  <a:lnTo>
                    <a:pt x="420" y="474"/>
                  </a:lnTo>
                  <a:lnTo>
                    <a:pt x="425" y="459"/>
                  </a:lnTo>
                  <a:lnTo>
                    <a:pt x="425" y="433"/>
                  </a:lnTo>
                  <a:lnTo>
                    <a:pt x="425" y="393"/>
                  </a:lnTo>
                  <a:lnTo>
                    <a:pt x="425" y="343"/>
                  </a:lnTo>
                  <a:lnTo>
                    <a:pt x="420" y="292"/>
                  </a:lnTo>
                  <a:lnTo>
                    <a:pt x="410" y="247"/>
                  </a:lnTo>
                  <a:lnTo>
                    <a:pt x="390" y="196"/>
                  </a:lnTo>
                  <a:lnTo>
                    <a:pt x="366" y="156"/>
                  </a:lnTo>
                  <a:lnTo>
                    <a:pt x="331" y="121"/>
                  </a:lnTo>
                  <a:lnTo>
                    <a:pt x="282" y="100"/>
                  </a:lnTo>
                  <a:lnTo>
                    <a:pt x="222" y="90"/>
                  </a:lnTo>
                  <a:lnTo>
                    <a:pt x="163" y="95"/>
                  </a:lnTo>
                  <a:lnTo>
                    <a:pt x="113" y="121"/>
                  </a:lnTo>
                  <a:lnTo>
                    <a:pt x="69" y="151"/>
                  </a:lnTo>
                  <a:lnTo>
                    <a:pt x="39" y="196"/>
                  </a:lnTo>
                  <a:lnTo>
                    <a:pt x="34" y="206"/>
                  </a:lnTo>
                  <a:lnTo>
                    <a:pt x="29" y="216"/>
                  </a:lnTo>
                  <a:lnTo>
                    <a:pt x="24" y="216"/>
                  </a:lnTo>
                  <a:lnTo>
                    <a:pt x="19" y="216"/>
                  </a:lnTo>
                  <a:lnTo>
                    <a:pt x="14" y="216"/>
                  </a:lnTo>
                  <a:lnTo>
                    <a:pt x="9" y="216"/>
                  </a:lnTo>
                  <a:lnTo>
                    <a:pt x="5" y="216"/>
                  </a:lnTo>
                  <a:lnTo>
                    <a:pt x="0" y="211"/>
                  </a:lnTo>
                  <a:lnTo>
                    <a:pt x="0" y="206"/>
                  </a:lnTo>
                  <a:lnTo>
                    <a:pt x="5" y="191"/>
                  </a:lnTo>
                  <a:lnTo>
                    <a:pt x="14" y="156"/>
                  </a:lnTo>
                  <a:lnTo>
                    <a:pt x="39" y="111"/>
                  </a:lnTo>
                  <a:lnTo>
                    <a:pt x="84" y="65"/>
                  </a:lnTo>
                  <a:lnTo>
                    <a:pt x="123" y="35"/>
                  </a:lnTo>
                  <a:lnTo>
                    <a:pt x="173" y="10"/>
                  </a:lnTo>
                  <a:lnTo>
                    <a:pt x="2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4" name="Freeform 22"/>
            <p:cNvSpPr>
              <a:spLocks/>
            </p:cNvSpPr>
            <p:nvPr/>
          </p:nvSpPr>
          <p:spPr bwMode="auto">
            <a:xfrm>
              <a:off x="2773" y="3661"/>
              <a:ext cx="391" cy="529"/>
            </a:xfrm>
            <a:custGeom>
              <a:avLst/>
              <a:gdLst/>
              <a:ahLst/>
              <a:cxnLst>
                <a:cxn ang="0">
                  <a:pos x="247" y="5"/>
                </a:cxn>
                <a:cxn ang="0">
                  <a:pos x="346" y="55"/>
                </a:cxn>
                <a:cxn ang="0">
                  <a:pos x="391" y="156"/>
                </a:cxn>
                <a:cxn ang="0">
                  <a:pos x="346" y="262"/>
                </a:cxn>
                <a:cxn ang="0">
                  <a:pos x="252" y="338"/>
                </a:cxn>
                <a:cxn ang="0">
                  <a:pos x="94" y="454"/>
                </a:cxn>
                <a:cxn ang="0">
                  <a:pos x="267" y="454"/>
                </a:cxn>
                <a:cxn ang="0">
                  <a:pos x="317" y="449"/>
                </a:cxn>
                <a:cxn ang="0">
                  <a:pos x="336" y="439"/>
                </a:cxn>
                <a:cxn ang="0">
                  <a:pos x="346" y="413"/>
                </a:cxn>
                <a:cxn ang="0">
                  <a:pos x="351" y="388"/>
                </a:cxn>
                <a:cxn ang="0">
                  <a:pos x="391" y="378"/>
                </a:cxn>
                <a:cxn ang="0">
                  <a:pos x="361" y="529"/>
                </a:cxn>
                <a:cxn ang="0">
                  <a:pos x="0" y="504"/>
                </a:cxn>
                <a:cxn ang="0">
                  <a:pos x="0" y="499"/>
                </a:cxn>
                <a:cxn ang="0">
                  <a:pos x="198" y="328"/>
                </a:cxn>
                <a:cxn ang="0">
                  <a:pos x="272" y="247"/>
                </a:cxn>
                <a:cxn ang="0">
                  <a:pos x="302" y="156"/>
                </a:cxn>
                <a:cxn ang="0">
                  <a:pos x="262" y="65"/>
                </a:cxn>
                <a:cxn ang="0">
                  <a:pos x="163" y="30"/>
                </a:cxn>
                <a:cxn ang="0">
                  <a:pos x="74" y="60"/>
                </a:cxn>
                <a:cxn ang="0">
                  <a:pos x="59" y="96"/>
                </a:cxn>
                <a:cxn ang="0">
                  <a:pos x="79" y="111"/>
                </a:cxn>
                <a:cxn ang="0">
                  <a:pos x="89" y="141"/>
                </a:cxn>
                <a:cxn ang="0">
                  <a:pos x="84" y="166"/>
                </a:cxn>
                <a:cxn ang="0">
                  <a:pos x="64" y="181"/>
                </a:cxn>
                <a:cxn ang="0">
                  <a:pos x="45" y="186"/>
                </a:cxn>
                <a:cxn ang="0">
                  <a:pos x="30" y="186"/>
                </a:cxn>
                <a:cxn ang="0">
                  <a:pos x="15" y="176"/>
                </a:cxn>
                <a:cxn ang="0">
                  <a:pos x="0" y="156"/>
                </a:cxn>
                <a:cxn ang="0">
                  <a:pos x="15" y="85"/>
                </a:cxn>
                <a:cxn ang="0">
                  <a:pos x="109" y="10"/>
                </a:cxn>
              </a:cxnLst>
              <a:rect l="0" t="0" r="r" b="b"/>
              <a:pathLst>
                <a:path w="391" h="529">
                  <a:moveTo>
                    <a:pt x="183" y="0"/>
                  </a:moveTo>
                  <a:lnTo>
                    <a:pt x="247" y="5"/>
                  </a:lnTo>
                  <a:lnTo>
                    <a:pt x="302" y="25"/>
                  </a:lnTo>
                  <a:lnTo>
                    <a:pt x="346" y="55"/>
                  </a:lnTo>
                  <a:lnTo>
                    <a:pt x="376" y="101"/>
                  </a:lnTo>
                  <a:lnTo>
                    <a:pt x="391" y="156"/>
                  </a:lnTo>
                  <a:lnTo>
                    <a:pt x="376" y="212"/>
                  </a:lnTo>
                  <a:lnTo>
                    <a:pt x="346" y="262"/>
                  </a:lnTo>
                  <a:lnTo>
                    <a:pt x="302" y="302"/>
                  </a:lnTo>
                  <a:lnTo>
                    <a:pt x="252" y="338"/>
                  </a:lnTo>
                  <a:lnTo>
                    <a:pt x="173" y="393"/>
                  </a:lnTo>
                  <a:lnTo>
                    <a:pt x="94" y="454"/>
                  </a:lnTo>
                  <a:lnTo>
                    <a:pt x="247" y="454"/>
                  </a:lnTo>
                  <a:lnTo>
                    <a:pt x="267" y="454"/>
                  </a:lnTo>
                  <a:lnTo>
                    <a:pt x="292" y="454"/>
                  </a:lnTo>
                  <a:lnTo>
                    <a:pt x="317" y="449"/>
                  </a:lnTo>
                  <a:lnTo>
                    <a:pt x="331" y="449"/>
                  </a:lnTo>
                  <a:lnTo>
                    <a:pt x="336" y="439"/>
                  </a:lnTo>
                  <a:lnTo>
                    <a:pt x="341" y="429"/>
                  </a:lnTo>
                  <a:lnTo>
                    <a:pt x="346" y="413"/>
                  </a:lnTo>
                  <a:lnTo>
                    <a:pt x="351" y="398"/>
                  </a:lnTo>
                  <a:lnTo>
                    <a:pt x="351" y="388"/>
                  </a:lnTo>
                  <a:lnTo>
                    <a:pt x="356" y="378"/>
                  </a:lnTo>
                  <a:lnTo>
                    <a:pt x="391" y="378"/>
                  </a:lnTo>
                  <a:lnTo>
                    <a:pt x="391" y="378"/>
                  </a:lnTo>
                  <a:lnTo>
                    <a:pt x="361" y="529"/>
                  </a:lnTo>
                  <a:lnTo>
                    <a:pt x="0" y="529"/>
                  </a:lnTo>
                  <a:lnTo>
                    <a:pt x="0" y="504"/>
                  </a:lnTo>
                  <a:lnTo>
                    <a:pt x="0" y="499"/>
                  </a:lnTo>
                  <a:lnTo>
                    <a:pt x="0" y="499"/>
                  </a:lnTo>
                  <a:lnTo>
                    <a:pt x="5" y="494"/>
                  </a:lnTo>
                  <a:lnTo>
                    <a:pt x="198" y="328"/>
                  </a:lnTo>
                  <a:lnTo>
                    <a:pt x="242" y="287"/>
                  </a:lnTo>
                  <a:lnTo>
                    <a:pt x="272" y="247"/>
                  </a:lnTo>
                  <a:lnTo>
                    <a:pt x="297" y="202"/>
                  </a:lnTo>
                  <a:lnTo>
                    <a:pt x="302" y="156"/>
                  </a:lnTo>
                  <a:lnTo>
                    <a:pt x="292" y="106"/>
                  </a:lnTo>
                  <a:lnTo>
                    <a:pt x="262" y="65"/>
                  </a:lnTo>
                  <a:lnTo>
                    <a:pt x="218" y="40"/>
                  </a:lnTo>
                  <a:lnTo>
                    <a:pt x="163" y="30"/>
                  </a:lnTo>
                  <a:lnTo>
                    <a:pt x="114" y="40"/>
                  </a:lnTo>
                  <a:lnTo>
                    <a:pt x="74" y="60"/>
                  </a:lnTo>
                  <a:lnTo>
                    <a:pt x="45" y="91"/>
                  </a:lnTo>
                  <a:lnTo>
                    <a:pt x="59" y="96"/>
                  </a:lnTo>
                  <a:lnTo>
                    <a:pt x="69" y="101"/>
                  </a:lnTo>
                  <a:lnTo>
                    <a:pt x="79" y="111"/>
                  </a:lnTo>
                  <a:lnTo>
                    <a:pt x="89" y="126"/>
                  </a:lnTo>
                  <a:lnTo>
                    <a:pt x="89" y="141"/>
                  </a:lnTo>
                  <a:lnTo>
                    <a:pt x="89" y="156"/>
                  </a:lnTo>
                  <a:lnTo>
                    <a:pt x="84" y="166"/>
                  </a:lnTo>
                  <a:lnTo>
                    <a:pt x="74" y="176"/>
                  </a:lnTo>
                  <a:lnTo>
                    <a:pt x="64" y="181"/>
                  </a:lnTo>
                  <a:lnTo>
                    <a:pt x="54" y="186"/>
                  </a:lnTo>
                  <a:lnTo>
                    <a:pt x="45" y="186"/>
                  </a:lnTo>
                  <a:lnTo>
                    <a:pt x="40" y="186"/>
                  </a:lnTo>
                  <a:lnTo>
                    <a:pt x="30" y="186"/>
                  </a:lnTo>
                  <a:lnTo>
                    <a:pt x="20" y="181"/>
                  </a:lnTo>
                  <a:lnTo>
                    <a:pt x="15" y="176"/>
                  </a:lnTo>
                  <a:lnTo>
                    <a:pt x="5" y="166"/>
                  </a:lnTo>
                  <a:lnTo>
                    <a:pt x="0" y="156"/>
                  </a:lnTo>
                  <a:lnTo>
                    <a:pt x="0" y="141"/>
                  </a:lnTo>
                  <a:lnTo>
                    <a:pt x="15" y="85"/>
                  </a:lnTo>
                  <a:lnTo>
                    <a:pt x="49" y="40"/>
                  </a:lnTo>
                  <a:lnTo>
                    <a:pt x="109" y="10"/>
                  </a:lnTo>
                  <a:lnTo>
                    <a:pt x="1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5" name="Freeform 23"/>
            <p:cNvSpPr>
              <a:spLocks/>
            </p:cNvSpPr>
            <p:nvPr/>
          </p:nvSpPr>
          <p:spPr bwMode="auto">
            <a:xfrm>
              <a:off x="3451" y="2692"/>
              <a:ext cx="1355" cy="1105"/>
            </a:xfrm>
            <a:custGeom>
              <a:avLst/>
              <a:gdLst/>
              <a:ahLst/>
              <a:cxnLst>
                <a:cxn ang="0">
                  <a:pos x="395" y="0"/>
                </a:cxn>
                <a:cxn ang="0">
                  <a:pos x="544" y="5"/>
                </a:cxn>
                <a:cxn ang="0">
                  <a:pos x="702" y="0"/>
                </a:cxn>
                <a:cxn ang="0">
                  <a:pos x="722" y="10"/>
                </a:cxn>
                <a:cxn ang="0">
                  <a:pos x="717" y="41"/>
                </a:cxn>
                <a:cxn ang="0">
                  <a:pos x="687" y="51"/>
                </a:cxn>
                <a:cxn ang="0">
                  <a:pos x="579" y="61"/>
                </a:cxn>
                <a:cxn ang="0">
                  <a:pos x="534" y="126"/>
                </a:cxn>
                <a:cxn ang="0">
                  <a:pos x="1034" y="152"/>
                </a:cxn>
                <a:cxn ang="0">
                  <a:pos x="1068" y="121"/>
                </a:cxn>
                <a:cxn ang="0">
                  <a:pos x="1083" y="86"/>
                </a:cxn>
                <a:cxn ang="0">
                  <a:pos x="1068" y="56"/>
                </a:cxn>
                <a:cxn ang="0">
                  <a:pos x="1029" y="46"/>
                </a:cxn>
                <a:cxn ang="0">
                  <a:pos x="1019" y="31"/>
                </a:cxn>
                <a:cxn ang="0">
                  <a:pos x="1029" y="5"/>
                </a:cxn>
                <a:cxn ang="0">
                  <a:pos x="1048" y="0"/>
                </a:cxn>
                <a:cxn ang="0">
                  <a:pos x="1335" y="0"/>
                </a:cxn>
                <a:cxn ang="0">
                  <a:pos x="1355" y="10"/>
                </a:cxn>
                <a:cxn ang="0">
                  <a:pos x="1350" y="41"/>
                </a:cxn>
                <a:cxn ang="0">
                  <a:pos x="1326" y="51"/>
                </a:cxn>
                <a:cxn ang="0">
                  <a:pos x="1236" y="71"/>
                </a:cxn>
                <a:cxn ang="0">
                  <a:pos x="1068" y="172"/>
                </a:cxn>
                <a:cxn ang="0">
                  <a:pos x="766" y="409"/>
                </a:cxn>
                <a:cxn ang="0">
                  <a:pos x="747" y="429"/>
                </a:cxn>
                <a:cxn ang="0">
                  <a:pos x="747" y="444"/>
                </a:cxn>
                <a:cxn ang="0">
                  <a:pos x="979" y="984"/>
                </a:cxn>
                <a:cxn ang="0">
                  <a:pos x="1044" y="1054"/>
                </a:cxn>
                <a:cxn ang="0">
                  <a:pos x="1103" y="1054"/>
                </a:cxn>
                <a:cxn ang="0">
                  <a:pos x="1118" y="1075"/>
                </a:cxn>
                <a:cxn ang="0">
                  <a:pos x="1108" y="1105"/>
                </a:cxn>
                <a:cxn ang="0">
                  <a:pos x="1088" y="1105"/>
                </a:cxn>
                <a:cxn ang="0">
                  <a:pos x="935" y="1100"/>
                </a:cxn>
                <a:cxn ang="0">
                  <a:pos x="737" y="1105"/>
                </a:cxn>
                <a:cxn ang="0">
                  <a:pos x="717" y="1100"/>
                </a:cxn>
                <a:cxn ang="0">
                  <a:pos x="722" y="1065"/>
                </a:cxn>
                <a:cxn ang="0">
                  <a:pos x="742" y="1054"/>
                </a:cxn>
                <a:cxn ang="0">
                  <a:pos x="786" y="1054"/>
                </a:cxn>
                <a:cxn ang="0">
                  <a:pos x="836" y="1009"/>
                </a:cxn>
                <a:cxn ang="0">
                  <a:pos x="831" y="989"/>
                </a:cxn>
                <a:cxn ang="0">
                  <a:pos x="816" y="949"/>
                </a:cxn>
                <a:cxn ang="0">
                  <a:pos x="331" y="959"/>
                </a:cxn>
                <a:cxn ang="0">
                  <a:pos x="321" y="1004"/>
                </a:cxn>
                <a:cxn ang="0">
                  <a:pos x="321" y="1044"/>
                </a:cxn>
                <a:cxn ang="0">
                  <a:pos x="420" y="1054"/>
                </a:cxn>
                <a:cxn ang="0">
                  <a:pos x="455" y="1060"/>
                </a:cxn>
                <a:cxn ang="0">
                  <a:pos x="460" y="1090"/>
                </a:cxn>
                <a:cxn ang="0">
                  <a:pos x="445" y="1105"/>
                </a:cxn>
                <a:cxn ang="0">
                  <a:pos x="326" y="1105"/>
                </a:cxn>
                <a:cxn ang="0">
                  <a:pos x="128" y="1105"/>
                </a:cxn>
                <a:cxn ang="0">
                  <a:pos x="20" y="1105"/>
                </a:cxn>
                <a:cxn ang="0">
                  <a:pos x="0" y="1095"/>
                </a:cxn>
                <a:cxn ang="0">
                  <a:pos x="5" y="1065"/>
                </a:cxn>
                <a:cxn ang="0">
                  <a:pos x="34" y="1054"/>
                </a:cxn>
                <a:cxn ang="0">
                  <a:pos x="143" y="1049"/>
                </a:cxn>
                <a:cxn ang="0">
                  <a:pos x="188" y="979"/>
                </a:cxn>
                <a:cxn ang="0">
                  <a:pos x="410" y="91"/>
                </a:cxn>
                <a:cxn ang="0">
                  <a:pos x="410" y="66"/>
                </a:cxn>
                <a:cxn ang="0">
                  <a:pos x="376" y="56"/>
                </a:cxn>
                <a:cxn ang="0">
                  <a:pos x="306" y="51"/>
                </a:cxn>
                <a:cxn ang="0">
                  <a:pos x="267" y="46"/>
                </a:cxn>
                <a:cxn ang="0">
                  <a:pos x="262" y="15"/>
                </a:cxn>
                <a:cxn ang="0">
                  <a:pos x="277" y="0"/>
                </a:cxn>
              </a:cxnLst>
              <a:rect l="0" t="0" r="r" b="b"/>
              <a:pathLst>
                <a:path w="1355" h="1105">
                  <a:moveTo>
                    <a:pt x="292" y="0"/>
                  </a:moveTo>
                  <a:lnTo>
                    <a:pt x="336" y="0"/>
                  </a:lnTo>
                  <a:lnTo>
                    <a:pt x="395" y="0"/>
                  </a:lnTo>
                  <a:lnTo>
                    <a:pt x="450" y="5"/>
                  </a:lnTo>
                  <a:lnTo>
                    <a:pt x="499" y="5"/>
                  </a:lnTo>
                  <a:lnTo>
                    <a:pt x="544" y="5"/>
                  </a:lnTo>
                  <a:lnTo>
                    <a:pt x="598" y="0"/>
                  </a:lnTo>
                  <a:lnTo>
                    <a:pt x="658" y="0"/>
                  </a:lnTo>
                  <a:lnTo>
                    <a:pt x="702" y="0"/>
                  </a:lnTo>
                  <a:lnTo>
                    <a:pt x="707" y="0"/>
                  </a:lnTo>
                  <a:lnTo>
                    <a:pt x="717" y="5"/>
                  </a:lnTo>
                  <a:lnTo>
                    <a:pt x="722" y="10"/>
                  </a:lnTo>
                  <a:lnTo>
                    <a:pt x="722" y="15"/>
                  </a:lnTo>
                  <a:lnTo>
                    <a:pt x="722" y="31"/>
                  </a:lnTo>
                  <a:lnTo>
                    <a:pt x="717" y="41"/>
                  </a:lnTo>
                  <a:lnTo>
                    <a:pt x="712" y="46"/>
                  </a:lnTo>
                  <a:lnTo>
                    <a:pt x="702" y="46"/>
                  </a:lnTo>
                  <a:lnTo>
                    <a:pt x="687" y="51"/>
                  </a:lnTo>
                  <a:lnTo>
                    <a:pt x="673" y="51"/>
                  </a:lnTo>
                  <a:lnTo>
                    <a:pt x="613" y="51"/>
                  </a:lnTo>
                  <a:lnTo>
                    <a:pt x="579" y="61"/>
                  </a:lnTo>
                  <a:lnTo>
                    <a:pt x="554" y="71"/>
                  </a:lnTo>
                  <a:lnTo>
                    <a:pt x="544" y="96"/>
                  </a:lnTo>
                  <a:lnTo>
                    <a:pt x="534" y="126"/>
                  </a:lnTo>
                  <a:lnTo>
                    <a:pt x="405" y="646"/>
                  </a:lnTo>
                  <a:lnTo>
                    <a:pt x="1029" y="157"/>
                  </a:lnTo>
                  <a:lnTo>
                    <a:pt x="1034" y="152"/>
                  </a:lnTo>
                  <a:lnTo>
                    <a:pt x="1044" y="147"/>
                  </a:lnTo>
                  <a:lnTo>
                    <a:pt x="1053" y="136"/>
                  </a:lnTo>
                  <a:lnTo>
                    <a:pt x="1068" y="121"/>
                  </a:lnTo>
                  <a:lnTo>
                    <a:pt x="1073" y="111"/>
                  </a:lnTo>
                  <a:lnTo>
                    <a:pt x="1083" y="96"/>
                  </a:lnTo>
                  <a:lnTo>
                    <a:pt x="1083" y="86"/>
                  </a:lnTo>
                  <a:lnTo>
                    <a:pt x="1083" y="71"/>
                  </a:lnTo>
                  <a:lnTo>
                    <a:pt x="1078" y="61"/>
                  </a:lnTo>
                  <a:lnTo>
                    <a:pt x="1068" y="56"/>
                  </a:lnTo>
                  <a:lnTo>
                    <a:pt x="1058" y="51"/>
                  </a:lnTo>
                  <a:lnTo>
                    <a:pt x="1039" y="51"/>
                  </a:lnTo>
                  <a:lnTo>
                    <a:pt x="1029" y="46"/>
                  </a:lnTo>
                  <a:lnTo>
                    <a:pt x="1024" y="46"/>
                  </a:lnTo>
                  <a:lnTo>
                    <a:pt x="1019" y="41"/>
                  </a:lnTo>
                  <a:lnTo>
                    <a:pt x="1019" y="31"/>
                  </a:lnTo>
                  <a:lnTo>
                    <a:pt x="1019" y="15"/>
                  </a:lnTo>
                  <a:lnTo>
                    <a:pt x="1024" y="10"/>
                  </a:lnTo>
                  <a:lnTo>
                    <a:pt x="1029" y="5"/>
                  </a:lnTo>
                  <a:lnTo>
                    <a:pt x="1034" y="0"/>
                  </a:lnTo>
                  <a:lnTo>
                    <a:pt x="1044" y="0"/>
                  </a:lnTo>
                  <a:lnTo>
                    <a:pt x="1048" y="0"/>
                  </a:lnTo>
                  <a:lnTo>
                    <a:pt x="1227" y="5"/>
                  </a:lnTo>
                  <a:lnTo>
                    <a:pt x="1281" y="0"/>
                  </a:lnTo>
                  <a:lnTo>
                    <a:pt x="1335" y="0"/>
                  </a:lnTo>
                  <a:lnTo>
                    <a:pt x="1345" y="0"/>
                  </a:lnTo>
                  <a:lnTo>
                    <a:pt x="1350" y="5"/>
                  </a:lnTo>
                  <a:lnTo>
                    <a:pt x="1355" y="10"/>
                  </a:lnTo>
                  <a:lnTo>
                    <a:pt x="1355" y="15"/>
                  </a:lnTo>
                  <a:lnTo>
                    <a:pt x="1355" y="31"/>
                  </a:lnTo>
                  <a:lnTo>
                    <a:pt x="1350" y="41"/>
                  </a:lnTo>
                  <a:lnTo>
                    <a:pt x="1345" y="46"/>
                  </a:lnTo>
                  <a:lnTo>
                    <a:pt x="1335" y="46"/>
                  </a:lnTo>
                  <a:lnTo>
                    <a:pt x="1326" y="51"/>
                  </a:lnTo>
                  <a:lnTo>
                    <a:pt x="1301" y="51"/>
                  </a:lnTo>
                  <a:lnTo>
                    <a:pt x="1271" y="56"/>
                  </a:lnTo>
                  <a:lnTo>
                    <a:pt x="1236" y="71"/>
                  </a:lnTo>
                  <a:lnTo>
                    <a:pt x="1192" y="91"/>
                  </a:lnTo>
                  <a:lnTo>
                    <a:pt x="1138" y="126"/>
                  </a:lnTo>
                  <a:lnTo>
                    <a:pt x="1068" y="172"/>
                  </a:lnTo>
                  <a:lnTo>
                    <a:pt x="786" y="394"/>
                  </a:lnTo>
                  <a:lnTo>
                    <a:pt x="776" y="399"/>
                  </a:lnTo>
                  <a:lnTo>
                    <a:pt x="766" y="409"/>
                  </a:lnTo>
                  <a:lnTo>
                    <a:pt x="757" y="414"/>
                  </a:lnTo>
                  <a:lnTo>
                    <a:pt x="752" y="424"/>
                  </a:lnTo>
                  <a:lnTo>
                    <a:pt x="747" y="429"/>
                  </a:lnTo>
                  <a:lnTo>
                    <a:pt x="742" y="429"/>
                  </a:lnTo>
                  <a:lnTo>
                    <a:pt x="742" y="434"/>
                  </a:lnTo>
                  <a:lnTo>
                    <a:pt x="747" y="444"/>
                  </a:lnTo>
                  <a:lnTo>
                    <a:pt x="752" y="449"/>
                  </a:lnTo>
                  <a:lnTo>
                    <a:pt x="752" y="449"/>
                  </a:lnTo>
                  <a:lnTo>
                    <a:pt x="979" y="984"/>
                  </a:lnTo>
                  <a:lnTo>
                    <a:pt x="994" y="1019"/>
                  </a:lnTo>
                  <a:lnTo>
                    <a:pt x="1014" y="1039"/>
                  </a:lnTo>
                  <a:lnTo>
                    <a:pt x="1044" y="1054"/>
                  </a:lnTo>
                  <a:lnTo>
                    <a:pt x="1083" y="1054"/>
                  </a:lnTo>
                  <a:lnTo>
                    <a:pt x="1093" y="1054"/>
                  </a:lnTo>
                  <a:lnTo>
                    <a:pt x="1103" y="1054"/>
                  </a:lnTo>
                  <a:lnTo>
                    <a:pt x="1113" y="1060"/>
                  </a:lnTo>
                  <a:lnTo>
                    <a:pt x="1118" y="1065"/>
                  </a:lnTo>
                  <a:lnTo>
                    <a:pt x="1118" y="1075"/>
                  </a:lnTo>
                  <a:lnTo>
                    <a:pt x="1118" y="1090"/>
                  </a:lnTo>
                  <a:lnTo>
                    <a:pt x="1113" y="1095"/>
                  </a:lnTo>
                  <a:lnTo>
                    <a:pt x="1108" y="1105"/>
                  </a:lnTo>
                  <a:lnTo>
                    <a:pt x="1103" y="1105"/>
                  </a:lnTo>
                  <a:lnTo>
                    <a:pt x="1093" y="1105"/>
                  </a:lnTo>
                  <a:lnTo>
                    <a:pt x="1088" y="1105"/>
                  </a:lnTo>
                  <a:lnTo>
                    <a:pt x="1044" y="1105"/>
                  </a:lnTo>
                  <a:lnTo>
                    <a:pt x="979" y="1105"/>
                  </a:lnTo>
                  <a:lnTo>
                    <a:pt x="935" y="1100"/>
                  </a:lnTo>
                  <a:lnTo>
                    <a:pt x="836" y="1105"/>
                  </a:lnTo>
                  <a:lnTo>
                    <a:pt x="742" y="1105"/>
                  </a:lnTo>
                  <a:lnTo>
                    <a:pt x="737" y="1105"/>
                  </a:lnTo>
                  <a:lnTo>
                    <a:pt x="732" y="1105"/>
                  </a:lnTo>
                  <a:lnTo>
                    <a:pt x="722" y="1105"/>
                  </a:lnTo>
                  <a:lnTo>
                    <a:pt x="717" y="1100"/>
                  </a:lnTo>
                  <a:lnTo>
                    <a:pt x="717" y="1090"/>
                  </a:lnTo>
                  <a:lnTo>
                    <a:pt x="717" y="1075"/>
                  </a:lnTo>
                  <a:lnTo>
                    <a:pt x="722" y="1065"/>
                  </a:lnTo>
                  <a:lnTo>
                    <a:pt x="727" y="1060"/>
                  </a:lnTo>
                  <a:lnTo>
                    <a:pt x="737" y="1054"/>
                  </a:lnTo>
                  <a:lnTo>
                    <a:pt x="742" y="1054"/>
                  </a:lnTo>
                  <a:lnTo>
                    <a:pt x="752" y="1054"/>
                  </a:lnTo>
                  <a:lnTo>
                    <a:pt x="766" y="1054"/>
                  </a:lnTo>
                  <a:lnTo>
                    <a:pt x="786" y="1054"/>
                  </a:lnTo>
                  <a:lnTo>
                    <a:pt x="811" y="1044"/>
                  </a:lnTo>
                  <a:lnTo>
                    <a:pt x="826" y="1029"/>
                  </a:lnTo>
                  <a:lnTo>
                    <a:pt x="836" y="1009"/>
                  </a:lnTo>
                  <a:lnTo>
                    <a:pt x="836" y="1004"/>
                  </a:lnTo>
                  <a:lnTo>
                    <a:pt x="836" y="999"/>
                  </a:lnTo>
                  <a:lnTo>
                    <a:pt x="831" y="989"/>
                  </a:lnTo>
                  <a:lnTo>
                    <a:pt x="831" y="979"/>
                  </a:lnTo>
                  <a:lnTo>
                    <a:pt x="826" y="969"/>
                  </a:lnTo>
                  <a:lnTo>
                    <a:pt x="816" y="949"/>
                  </a:lnTo>
                  <a:lnTo>
                    <a:pt x="628" y="515"/>
                  </a:lnTo>
                  <a:lnTo>
                    <a:pt x="391" y="701"/>
                  </a:lnTo>
                  <a:lnTo>
                    <a:pt x="331" y="959"/>
                  </a:lnTo>
                  <a:lnTo>
                    <a:pt x="326" y="969"/>
                  </a:lnTo>
                  <a:lnTo>
                    <a:pt x="321" y="989"/>
                  </a:lnTo>
                  <a:lnTo>
                    <a:pt x="321" y="1004"/>
                  </a:lnTo>
                  <a:lnTo>
                    <a:pt x="316" y="1019"/>
                  </a:lnTo>
                  <a:lnTo>
                    <a:pt x="316" y="1029"/>
                  </a:lnTo>
                  <a:lnTo>
                    <a:pt x="321" y="1044"/>
                  </a:lnTo>
                  <a:lnTo>
                    <a:pt x="346" y="1054"/>
                  </a:lnTo>
                  <a:lnTo>
                    <a:pt x="381" y="1054"/>
                  </a:lnTo>
                  <a:lnTo>
                    <a:pt x="420" y="1054"/>
                  </a:lnTo>
                  <a:lnTo>
                    <a:pt x="435" y="1054"/>
                  </a:lnTo>
                  <a:lnTo>
                    <a:pt x="450" y="1054"/>
                  </a:lnTo>
                  <a:lnTo>
                    <a:pt x="455" y="1060"/>
                  </a:lnTo>
                  <a:lnTo>
                    <a:pt x="460" y="1065"/>
                  </a:lnTo>
                  <a:lnTo>
                    <a:pt x="465" y="1075"/>
                  </a:lnTo>
                  <a:lnTo>
                    <a:pt x="460" y="1090"/>
                  </a:lnTo>
                  <a:lnTo>
                    <a:pt x="455" y="1095"/>
                  </a:lnTo>
                  <a:lnTo>
                    <a:pt x="450" y="1105"/>
                  </a:lnTo>
                  <a:lnTo>
                    <a:pt x="445" y="1105"/>
                  </a:lnTo>
                  <a:lnTo>
                    <a:pt x="440" y="1105"/>
                  </a:lnTo>
                  <a:lnTo>
                    <a:pt x="430" y="1105"/>
                  </a:lnTo>
                  <a:lnTo>
                    <a:pt x="326" y="1105"/>
                  </a:lnTo>
                  <a:lnTo>
                    <a:pt x="227" y="1100"/>
                  </a:lnTo>
                  <a:lnTo>
                    <a:pt x="183" y="1100"/>
                  </a:lnTo>
                  <a:lnTo>
                    <a:pt x="128" y="1105"/>
                  </a:lnTo>
                  <a:lnTo>
                    <a:pt x="69" y="1105"/>
                  </a:lnTo>
                  <a:lnTo>
                    <a:pt x="24" y="1105"/>
                  </a:lnTo>
                  <a:lnTo>
                    <a:pt x="20" y="1105"/>
                  </a:lnTo>
                  <a:lnTo>
                    <a:pt x="15" y="1105"/>
                  </a:lnTo>
                  <a:lnTo>
                    <a:pt x="10" y="1100"/>
                  </a:lnTo>
                  <a:lnTo>
                    <a:pt x="0" y="1095"/>
                  </a:lnTo>
                  <a:lnTo>
                    <a:pt x="0" y="1085"/>
                  </a:lnTo>
                  <a:lnTo>
                    <a:pt x="0" y="1075"/>
                  </a:lnTo>
                  <a:lnTo>
                    <a:pt x="5" y="1065"/>
                  </a:lnTo>
                  <a:lnTo>
                    <a:pt x="15" y="1060"/>
                  </a:lnTo>
                  <a:lnTo>
                    <a:pt x="20" y="1054"/>
                  </a:lnTo>
                  <a:lnTo>
                    <a:pt x="34" y="1054"/>
                  </a:lnTo>
                  <a:lnTo>
                    <a:pt x="44" y="1054"/>
                  </a:lnTo>
                  <a:lnTo>
                    <a:pt x="109" y="1054"/>
                  </a:lnTo>
                  <a:lnTo>
                    <a:pt x="143" y="1049"/>
                  </a:lnTo>
                  <a:lnTo>
                    <a:pt x="168" y="1034"/>
                  </a:lnTo>
                  <a:lnTo>
                    <a:pt x="183" y="1009"/>
                  </a:lnTo>
                  <a:lnTo>
                    <a:pt x="188" y="979"/>
                  </a:lnTo>
                  <a:lnTo>
                    <a:pt x="400" y="111"/>
                  </a:lnTo>
                  <a:lnTo>
                    <a:pt x="405" y="96"/>
                  </a:lnTo>
                  <a:lnTo>
                    <a:pt x="410" y="91"/>
                  </a:lnTo>
                  <a:lnTo>
                    <a:pt x="410" y="81"/>
                  </a:lnTo>
                  <a:lnTo>
                    <a:pt x="410" y="81"/>
                  </a:lnTo>
                  <a:lnTo>
                    <a:pt x="410" y="66"/>
                  </a:lnTo>
                  <a:lnTo>
                    <a:pt x="400" y="61"/>
                  </a:lnTo>
                  <a:lnTo>
                    <a:pt x="391" y="56"/>
                  </a:lnTo>
                  <a:lnTo>
                    <a:pt x="376" y="56"/>
                  </a:lnTo>
                  <a:lnTo>
                    <a:pt x="351" y="51"/>
                  </a:lnTo>
                  <a:lnTo>
                    <a:pt x="331" y="51"/>
                  </a:lnTo>
                  <a:lnTo>
                    <a:pt x="306" y="51"/>
                  </a:lnTo>
                  <a:lnTo>
                    <a:pt x="287" y="51"/>
                  </a:lnTo>
                  <a:lnTo>
                    <a:pt x="277" y="46"/>
                  </a:lnTo>
                  <a:lnTo>
                    <a:pt x="267" y="46"/>
                  </a:lnTo>
                  <a:lnTo>
                    <a:pt x="262" y="41"/>
                  </a:lnTo>
                  <a:lnTo>
                    <a:pt x="262" y="31"/>
                  </a:lnTo>
                  <a:lnTo>
                    <a:pt x="262" y="15"/>
                  </a:lnTo>
                  <a:lnTo>
                    <a:pt x="267" y="10"/>
                  </a:lnTo>
                  <a:lnTo>
                    <a:pt x="272" y="5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6" name="Freeform 24"/>
            <p:cNvSpPr>
              <a:spLocks/>
            </p:cNvSpPr>
            <p:nvPr/>
          </p:nvSpPr>
          <p:spPr bwMode="auto">
            <a:xfrm>
              <a:off x="4791" y="3530"/>
              <a:ext cx="653" cy="746"/>
            </a:xfrm>
            <a:custGeom>
              <a:avLst/>
              <a:gdLst/>
              <a:ahLst/>
              <a:cxnLst>
                <a:cxn ang="0">
                  <a:pos x="302" y="10"/>
                </a:cxn>
                <a:cxn ang="0">
                  <a:pos x="391" y="90"/>
                </a:cxn>
                <a:cxn ang="0">
                  <a:pos x="441" y="206"/>
                </a:cxn>
                <a:cxn ang="0">
                  <a:pos x="460" y="307"/>
                </a:cxn>
                <a:cxn ang="0">
                  <a:pos x="465" y="343"/>
                </a:cxn>
                <a:cxn ang="0">
                  <a:pos x="525" y="201"/>
                </a:cxn>
                <a:cxn ang="0">
                  <a:pos x="584" y="80"/>
                </a:cxn>
                <a:cxn ang="0">
                  <a:pos x="614" y="15"/>
                </a:cxn>
                <a:cxn ang="0">
                  <a:pos x="629" y="10"/>
                </a:cxn>
                <a:cxn ang="0">
                  <a:pos x="638" y="10"/>
                </a:cxn>
                <a:cxn ang="0">
                  <a:pos x="643" y="10"/>
                </a:cxn>
                <a:cxn ang="0">
                  <a:pos x="653" y="20"/>
                </a:cxn>
                <a:cxn ang="0">
                  <a:pos x="648" y="35"/>
                </a:cxn>
                <a:cxn ang="0">
                  <a:pos x="584" y="156"/>
                </a:cxn>
                <a:cxn ang="0">
                  <a:pos x="554" y="227"/>
                </a:cxn>
                <a:cxn ang="0">
                  <a:pos x="520" y="307"/>
                </a:cxn>
                <a:cxn ang="0">
                  <a:pos x="485" y="408"/>
                </a:cxn>
                <a:cxn ang="0">
                  <a:pos x="465" y="479"/>
                </a:cxn>
                <a:cxn ang="0">
                  <a:pos x="436" y="630"/>
                </a:cxn>
                <a:cxn ang="0">
                  <a:pos x="411" y="711"/>
                </a:cxn>
                <a:cxn ang="0">
                  <a:pos x="401" y="736"/>
                </a:cxn>
                <a:cxn ang="0">
                  <a:pos x="391" y="746"/>
                </a:cxn>
                <a:cxn ang="0">
                  <a:pos x="381" y="746"/>
                </a:cxn>
                <a:cxn ang="0">
                  <a:pos x="366" y="741"/>
                </a:cxn>
                <a:cxn ang="0">
                  <a:pos x="361" y="721"/>
                </a:cxn>
                <a:cxn ang="0">
                  <a:pos x="376" y="645"/>
                </a:cxn>
                <a:cxn ang="0">
                  <a:pos x="406" y="529"/>
                </a:cxn>
                <a:cxn ang="0">
                  <a:pos x="426" y="459"/>
                </a:cxn>
                <a:cxn ang="0">
                  <a:pos x="431" y="393"/>
                </a:cxn>
                <a:cxn ang="0">
                  <a:pos x="421" y="292"/>
                </a:cxn>
                <a:cxn ang="0">
                  <a:pos x="396" y="196"/>
                </a:cxn>
                <a:cxn ang="0">
                  <a:pos x="332" y="121"/>
                </a:cxn>
                <a:cxn ang="0">
                  <a:pos x="223" y="90"/>
                </a:cxn>
                <a:cxn ang="0">
                  <a:pos x="114" y="121"/>
                </a:cxn>
                <a:cxn ang="0">
                  <a:pos x="40" y="196"/>
                </a:cxn>
                <a:cxn ang="0">
                  <a:pos x="35" y="216"/>
                </a:cxn>
                <a:cxn ang="0">
                  <a:pos x="20" y="216"/>
                </a:cxn>
                <a:cxn ang="0">
                  <a:pos x="10" y="216"/>
                </a:cxn>
                <a:cxn ang="0">
                  <a:pos x="0" y="211"/>
                </a:cxn>
                <a:cxn ang="0">
                  <a:pos x="5" y="191"/>
                </a:cxn>
                <a:cxn ang="0">
                  <a:pos x="40" y="111"/>
                </a:cxn>
                <a:cxn ang="0">
                  <a:pos x="124" y="35"/>
                </a:cxn>
                <a:cxn ang="0">
                  <a:pos x="238" y="0"/>
                </a:cxn>
              </a:cxnLst>
              <a:rect l="0" t="0" r="r" b="b"/>
              <a:pathLst>
                <a:path w="653" h="746">
                  <a:moveTo>
                    <a:pt x="238" y="0"/>
                  </a:moveTo>
                  <a:lnTo>
                    <a:pt x="302" y="10"/>
                  </a:lnTo>
                  <a:lnTo>
                    <a:pt x="352" y="45"/>
                  </a:lnTo>
                  <a:lnTo>
                    <a:pt x="391" y="90"/>
                  </a:lnTo>
                  <a:lnTo>
                    <a:pt x="421" y="146"/>
                  </a:lnTo>
                  <a:lnTo>
                    <a:pt x="441" y="206"/>
                  </a:lnTo>
                  <a:lnTo>
                    <a:pt x="455" y="262"/>
                  </a:lnTo>
                  <a:lnTo>
                    <a:pt x="460" y="307"/>
                  </a:lnTo>
                  <a:lnTo>
                    <a:pt x="465" y="343"/>
                  </a:lnTo>
                  <a:lnTo>
                    <a:pt x="465" y="343"/>
                  </a:lnTo>
                  <a:lnTo>
                    <a:pt x="495" y="272"/>
                  </a:lnTo>
                  <a:lnTo>
                    <a:pt x="525" y="201"/>
                  </a:lnTo>
                  <a:lnTo>
                    <a:pt x="554" y="136"/>
                  </a:lnTo>
                  <a:lnTo>
                    <a:pt x="584" y="80"/>
                  </a:lnTo>
                  <a:lnTo>
                    <a:pt x="604" y="35"/>
                  </a:lnTo>
                  <a:lnTo>
                    <a:pt x="614" y="15"/>
                  </a:lnTo>
                  <a:lnTo>
                    <a:pt x="624" y="10"/>
                  </a:lnTo>
                  <a:lnTo>
                    <a:pt x="629" y="10"/>
                  </a:lnTo>
                  <a:lnTo>
                    <a:pt x="634" y="10"/>
                  </a:lnTo>
                  <a:lnTo>
                    <a:pt x="638" y="10"/>
                  </a:lnTo>
                  <a:lnTo>
                    <a:pt x="638" y="10"/>
                  </a:lnTo>
                  <a:lnTo>
                    <a:pt x="643" y="10"/>
                  </a:lnTo>
                  <a:lnTo>
                    <a:pt x="648" y="15"/>
                  </a:lnTo>
                  <a:lnTo>
                    <a:pt x="653" y="20"/>
                  </a:lnTo>
                  <a:lnTo>
                    <a:pt x="648" y="30"/>
                  </a:lnTo>
                  <a:lnTo>
                    <a:pt x="648" y="35"/>
                  </a:lnTo>
                  <a:lnTo>
                    <a:pt x="614" y="106"/>
                  </a:lnTo>
                  <a:lnTo>
                    <a:pt x="584" y="156"/>
                  </a:lnTo>
                  <a:lnTo>
                    <a:pt x="569" y="196"/>
                  </a:lnTo>
                  <a:lnTo>
                    <a:pt x="554" y="227"/>
                  </a:lnTo>
                  <a:lnTo>
                    <a:pt x="540" y="262"/>
                  </a:lnTo>
                  <a:lnTo>
                    <a:pt x="520" y="307"/>
                  </a:lnTo>
                  <a:lnTo>
                    <a:pt x="500" y="358"/>
                  </a:lnTo>
                  <a:lnTo>
                    <a:pt x="485" y="408"/>
                  </a:lnTo>
                  <a:lnTo>
                    <a:pt x="470" y="449"/>
                  </a:lnTo>
                  <a:lnTo>
                    <a:pt x="465" y="479"/>
                  </a:lnTo>
                  <a:lnTo>
                    <a:pt x="451" y="560"/>
                  </a:lnTo>
                  <a:lnTo>
                    <a:pt x="436" y="630"/>
                  </a:lnTo>
                  <a:lnTo>
                    <a:pt x="421" y="691"/>
                  </a:lnTo>
                  <a:lnTo>
                    <a:pt x="411" y="711"/>
                  </a:lnTo>
                  <a:lnTo>
                    <a:pt x="406" y="726"/>
                  </a:lnTo>
                  <a:lnTo>
                    <a:pt x="401" y="736"/>
                  </a:lnTo>
                  <a:lnTo>
                    <a:pt x="391" y="741"/>
                  </a:lnTo>
                  <a:lnTo>
                    <a:pt x="391" y="746"/>
                  </a:lnTo>
                  <a:lnTo>
                    <a:pt x="386" y="746"/>
                  </a:lnTo>
                  <a:lnTo>
                    <a:pt x="381" y="746"/>
                  </a:lnTo>
                  <a:lnTo>
                    <a:pt x="371" y="746"/>
                  </a:lnTo>
                  <a:lnTo>
                    <a:pt x="366" y="741"/>
                  </a:lnTo>
                  <a:lnTo>
                    <a:pt x="361" y="731"/>
                  </a:lnTo>
                  <a:lnTo>
                    <a:pt x="361" y="721"/>
                  </a:lnTo>
                  <a:lnTo>
                    <a:pt x="366" y="691"/>
                  </a:lnTo>
                  <a:lnTo>
                    <a:pt x="376" y="645"/>
                  </a:lnTo>
                  <a:lnTo>
                    <a:pt x="391" y="590"/>
                  </a:lnTo>
                  <a:lnTo>
                    <a:pt x="406" y="529"/>
                  </a:lnTo>
                  <a:lnTo>
                    <a:pt x="421" y="474"/>
                  </a:lnTo>
                  <a:lnTo>
                    <a:pt x="426" y="459"/>
                  </a:lnTo>
                  <a:lnTo>
                    <a:pt x="426" y="433"/>
                  </a:lnTo>
                  <a:lnTo>
                    <a:pt x="431" y="393"/>
                  </a:lnTo>
                  <a:lnTo>
                    <a:pt x="426" y="343"/>
                  </a:lnTo>
                  <a:lnTo>
                    <a:pt x="421" y="292"/>
                  </a:lnTo>
                  <a:lnTo>
                    <a:pt x="411" y="247"/>
                  </a:lnTo>
                  <a:lnTo>
                    <a:pt x="396" y="196"/>
                  </a:lnTo>
                  <a:lnTo>
                    <a:pt x="366" y="156"/>
                  </a:lnTo>
                  <a:lnTo>
                    <a:pt x="332" y="121"/>
                  </a:lnTo>
                  <a:lnTo>
                    <a:pt x="282" y="100"/>
                  </a:lnTo>
                  <a:lnTo>
                    <a:pt x="223" y="90"/>
                  </a:lnTo>
                  <a:lnTo>
                    <a:pt x="169" y="95"/>
                  </a:lnTo>
                  <a:lnTo>
                    <a:pt x="114" y="121"/>
                  </a:lnTo>
                  <a:lnTo>
                    <a:pt x="70" y="151"/>
                  </a:lnTo>
                  <a:lnTo>
                    <a:pt x="40" y="196"/>
                  </a:lnTo>
                  <a:lnTo>
                    <a:pt x="40" y="206"/>
                  </a:lnTo>
                  <a:lnTo>
                    <a:pt x="35" y="216"/>
                  </a:lnTo>
                  <a:lnTo>
                    <a:pt x="30" y="216"/>
                  </a:lnTo>
                  <a:lnTo>
                    <a:pt x="20" y="216"/>
                  </a:lnTo>
                  <a:lnTo>
                    <a:pt x="15" y="216"/>
                  </a:lnTo>
                  <a:lnTo>
                    <a:pt x="10" y="216"/>
                  </a:lnTo>
                  <a:lnTo>
                    <a:pt x="5" y="216"/>
                  </a:lnTo>
                  <a:lnTo>
                    <a:pt x="0" y="211"/>
                  </a:lnTo>
                  <a:lnTo>
                    <a:pt x="0" y="206"/>
                  </a:lnTo>
                  <a:lnTo>
                    <a:pt x="5" y="191"/>
                  </a:lnTo>
                  <a:lnTo>
                    <a:pt x="15" y="156"/>
                  </a:lnTo>
                  <a:lnTo>
                    <a:pt x="40" y="111"/>
                  </a:lnTo>
                  <a:lnTo>
                    <a:pt x="84" y="65"/>
                  </a:lnTo>
                  <a:lnTo>
                    <a:pt x="124" y="35"/>
                  </a:lnTo>
                  <a:lnTo>
                    <a:pt x="178" y="1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7" name="Freeform 25"/>
            <p:cNvSpPr>
              <a:spLocks/>
            </p:cNvSpPr>
            <p:nvPr/>
          </p:nvSpPr>
          <p:spPr bwMode="auto">
            <a:xfrm>
              <a:off x="5538" y="3661"/>
              <a:ext cx="322" cy="529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188" y="0"/>
                </a:cxn>
                <a:cxn ang="0">
                  <a:pos x="198" y="0"/>
                </a:cxn>
                <a:cxn ang="0">
                  <a:pos x="203" y="10"/>
                </a:cxn>
                <a:cxn ang="0">
                  <a:pos x="203" y="20"/>
                </a:cxn>
                <a:cxn ang="0">
                  <a:pos x="203" y="459"/>
                </a:cxn>
                <a:cxn ang="0">
                  <a:pos x="203" y="474"/>
                </a:cxn>
                <a:cxn ang="0">
                  <a:pos x="213" y="484"/>
                </a:cxn>
                <a:cxn ang="0">
                  <a:pos x="238" y="494"/>
                </a:cxn>
                <a:cxn ang="0">
                  <a:pos x="282" y="494"/>
                </a:cxn>
                <a:cxn ang="0">
                  <a:pos x="322" y="494"/>
                </a:cxn>
                <a:cxn ang="0">
                  <a:pos x="322" y="529"/>
                </a:cxn>
                <a:cxn ang="0">
                  <a:pos x="243" y="529"/>
                </a:cxn>
                <a:cxn ang="0">
                  <a:pos x="164" y="524"/>
                </a:cxn>
                <a:cxn ang="0">
                  <a:pos x="114" y="524"/>
                </a:cxn>
                <a:cxn ang="0">
                  <a:pos x="55" y="529"/>
                </a:cxn>
                <a:cxn ang="0">
                  <a:pos x="5" y="529"/>
                </a:cxn>
                <a:cxn ang="0">
                  <a:pos x="5" y="494"/>
                </a:cxn>
                <a:cxn ang="0">
                  <a:pos x="45" y="494"/>
                </a:cxn>
                <a:cxn ang="0">
                  <a:pos x="94" y="494"/>
                </a:cxn>
                <a:cxn ang="0">
                  <a:pos x="119" y="484"/>
                </a:cxn>
                <a:cxn ang="0">
                  <a:pos x="129" y="474"/>
                </a:cxn>
                <a:cxn ang="0">
                  <a:pos x="129" y="459"/>
                </a:cxn>
                <a:cxn ang="0">
                  <a:pos x="129" y="60"/>
                </a:cxn>
                <a:cxn ang="0">
                  <a:pos x="84" y="75"/>
                </a:cxn>
                <a:cxn ang="0">
                  <a:pos x="40" y="80"/>
                </a:cxn>
                <a:cxn ang="0">
                  <a:pos x="15" y="80"/>
                </a:cxn>
                <a:cxn ang="0">
                  <a:pos x="0" y="80"/>
                </a:cxn>
                <a:cxn ang="0">
                  <a:pos x="0" y="50"/>
                </a:cxn>
                <a:cxn ang="0">
                  <a:pos x="15" y="50"/>
                </a:cxn>
                <a:cxn ang="0">
                  <a:pos x="35" y="50"/>
                </a:cxn>
                <a:cxn ang="0">
                  <a:pos x="79" y="45"/>
                </a:cxn>
                <a:cxn ang="0">
                  <a:pos x="124" y="30"/>
                </a:cxn>
                <a:cxn ang="0">
                  <a:pos x="173" y="0"/>
                </a:cxn>
              </a:cxnLst>
              <a:rect l="0" t="0" r="r" b="b"/>
              <a:pathLst>
                <a:path w="322" h="529">
                  <a:moveTo>
                    <a:pt x="173" y="0"/>
                  </a:moveTo>
                  <a:lnTo>
                    <a:pt x="188" y="0"/>
                  </a:lnTo>
                  <a:lnTo>
                    <a:pt x="198" y="0"/>
                  </a:lnTo>
                  <a:lnTo>
                    <a:pt x="203" y="10"/>
                  </a:lnTo>
                  <a:lnTo>
                    <a:pt x="203" y="20"/>
                  </a:lnTo>
                  <a:lnTo>
                    <a:pt x="203" y="459"/>
                  </a:lnTo>
                  <a:lnTo>
                    <a:pt x="203" y="474"/>
                  </a:lnTo>
                  <a:lnTo>
                    <a:pt x="213" y="484"/>
                  </a:lnTo>
                  <a:lnTo>
                    <a:pt x="238" y="494"/>
                  </a:lnTo>
                  <a:lnTo>
                    <a:pt x="282" y="494"/>
                  </a:lnTo>
                  <a:lnTo>
                    <a:pt x="322" y="494"/>
                  </a:lnTo>
                  <a:lnTo>
                    <a:pt x="322" y="529"/>
                  </a:lnTo>
                  <a:lnTo>
                    <a:pt x="243" y="529"/>
                  </a:lnTo>
                  <a:lnTo>
                    <a:pt x="164" y="524"/>
                  </a:lnTo>
                  <a:lnTo>
                    <a:pt x="114" y="524"/>
                  </a:lnTo>
                  <a:lnTo>
                    <a:pt x="55" y="529"/>
                  </a:lnTo>
                  <a:lnTo>
                    <a:pt x="5" y="529"/>
                  </a:lnTo>
                  <a:lnTo>
                    <a:pt x="5" y="494"/>
                  </a:lnTo>
                  <a:lnTo>
                    <a:pt x="45" y="494"/>
                  </a:lnTo>
                  <a:lnTo>
                    <a:pt x="94" y="494"/>
                  </a:lnTo>
                  <a:lnTo>
                    <a:pt x="119" y="484"/>
                  </a:lnTo>
                  <a:lnTo>
                    <a:pt x="129" y="474"/>
                  </a:lnTo>
                  <a:lnTo>
                    <a:pt x="129" y="459"/>
                  </a:lnTo>
                  <a:lnTo>
                    <a:pt x="129" y="60"/>
                  </a:lnTo>
                  <a:lnTo>
                    <a:pt x="84" y="75"/>
                  </a:lnTo>
                  <a:lnTo>
                    <a:pt x="40" y="80"/>
                  </a:lnTo>
                  <a:lnTo>
                    <a:pt x="15" y="80"/>
                  </a:lnTo>
                  <a:lnTo>
                    <a:pt x="0" y="80"/>
                  </a:lnTo>
                  <a:lnTo>
                    <a:pt x="0" y="50"/>
                  </a:lnTo>
                  <a:lnTo>
                    <a:pt x="15" y="50"/>
                  </a:lnTo>
                  <a:lnTo>
                    <a:pt x="35" y="50"/>
                  </a:lnTo>
                  <a:lnTo>
                    <a:pt x="79" y="45"/>
                  </a:lnTo>
                  <a:lnTo>
                    <a:pt x="124" y="30"/>
                  </a:lnTo>
                  <a:lnTo>
                    <a:pt x="1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8" name="Freeform 26"/>
            <p:cNvSpPr>
              <a:spLocks noEditPoints="1"/>
            </p:cNvSpPr>
            <p:nvPr/>
          </p:nvSpPr>
          <p:spPr bwMode="auto">
            <a:xfrm>
              <a:off x="6651" y="3207"/>
              <a:ext cx="1059" cy="373"/>
            </a:xfrm>
            <a:custGeom>
              <a:avLst/>
              <a:gdLst/>
              <a:ahLst/>
              <a:cxnLst>
                <a:cxn ang="0">
                  <a:pos x="50" y="313"/>
                </a:cxn>
                <a:cxn ang="0">
                  <a:pos x="1000" y="313"/>
                </a:cxn>
                <a:cxn ang="0">
                  <a:pos x="1015" y="313"/>
                </a:cxn>
                <a:cxn ang="0">
                  <a:pos x="1024" y="313"/>
                </a:cxn>
                <a:cxn ang="0">
                  <a:pos x="1034" y="313"/>
                </a:cxn>
                <a:cxn ang="0">
                  <a:pos x="1044" y="318"/>
                </a:cxn>
                <a:cxn ang="0">
                  <a:pos x="1049" y="323"/>
                </a:cxn>
                <a:cxn ang="0">
                  <a:pos x="1054" y="333"/>
                </a:cxn>
                <a:cxn ang="0">
                  <a:pos x="1059" y="343"/>
                </a:cxn>
                <a:cxn ang="0">
                  <a:pos x="1054" y="358"/>
                </a:cxn>
                <a:cxn ang="0">
                  <a:pos x="1049" y="363"/>
                </a:cxn>
                <a:cxn ang="0">
                  <a:pos x="1044" y="368"/>
                </a:cxn>
                <a:cxn ang="0">
                  <a:pos x="1034" y="373"/>
                </a:cxn>
                <a:cxn ang="0">
                  <a:pos x="1024" y="373"/>
                </a:cxn>
                <a:cxn ang="0">
                  <a:pos x="1015" y="373"/>
                </a:cxn>
                <a:cxn ang="0">
                  <a:pos x="1005" y="373"/>
                </a:cxn>
                <a:cxn ang="0">
                  <a:pos x="50" y="373"/>
                </a:cxn>
                <a:cxn ang="0">
                  <a:pos x="40" y="373"/>
                </a:cxn>
                <a:cxn ang="0">
                  <a:pos x="30" y="373"/>
                </a:cxn>
                <a:cxn ang="0">
                  <a:pos x="20" y="373"/>
                </a:cxn>
                <a:cxn ang="0">
                  <a:pos x="10" y="368"/>
                </a:cxn>
                <a:cxn ang="0">
                  <a:pos x="5" y="363"/>
                </a:cxn>
                <a:cxn ang="0">
                  <a:pos x="0" y="358"/>
                </a:cxn>
                <a:cxn ang="0">
                  <a:pos x="0" y="343"/>
                </a:cxn>
                <a:cxn ang="0">
                  <a:pos x="0" y="333"/>
                </a:cxn>
                <a:cxn ang="0">
                  <a:pos x="5" y="323"/>
                </a:cxn>
                <a:cxn ang="0">
                  <a:pos x="10" y="318"/>
                </a:cxn>
                <a:cxn ang="0">
                  <a:pos x="20" y="313"/>
                </a:cxn>
                <a:cxn ang="0">
                  <a:pos x="30" y="313"/>
                </a:cxn>
                <a:cxn ang="0">
                  <a:pos x="40" y="313"/>
                </a:cxn>
                <a:cxn ang="0">
                  <a:pos x="50" y="313"/>
                </a:cxn>
                <a:cxn ang="0">
                  <a:pos x="50" y="0"/>
                </a:cxn>
                <a:cxn ang="0">
                  <a:pos x="1005" y="0"/>
                </a:cxn>
                <a:cxn ang="0">
                  <a:pos x="1015" y="0"/>
                </a:cxn>
                <a:cxn ang="0">
                  <a:pos x="1024" y="0"/>
                </a:cxn>
                <a:cxn ang="0">
                  <a:pos x="1034" y="0"/>
                </a:cxn>
                <a:cxn ang="0">
                  <a:pos x="1044" y="5"/>
                </a:cxn>
                <a:cxn ang="0">
                  <a:pos x="1049" y="10"/>
                </a:cxn>
                <a:cxn ang="0">
                  <a:pos x="1054" y="15"/>
                </a:cxn>
                <a:cxn ang="0">
                  <a:pos x="1059" y="30"/>
                </a:cxn>
                <a:cxn ang="0">
                  <a:pos x="1054" y="40"/>
                </a:cxn>
                <a:cxn ang="0">
                  <a:pos x="1049" y="50"/>
                </a:cxn>
                <a:cxn ang="0">
                  <a:pos x="1044" y="55"/>
                </a:cxn>
                <a:cxn ang="0">
                  <a:pos x="1034" y="60"/>
                </a:cxn>
                <a:cxn ang="0">
                  <a:pos x="1024" y="60"/>
                </a:cxn>
                <a:cxn ang="0">
                  <a:pos x="1015" y="60"/>
                </a:cxn>
                <a:cxn ang="0">
                  <a:pos x="1000" y="60"/>
                </a:cxn>
                <a:cxn ang="0">
                  <a:pos x="50" y="60"/>
                </a:cxn>
                <a:cxn ang="0">
                  <a:pos x="40" y="60"/>
                </a:cxn>
                <a:cxn ang="0">
                  <a:pos x="30" y="60"/>
                </a:cxn>
                <a:cxn ang="0">
                  <a:pos x="20" y="60"/>
                </a:cxn>
                <a:cxn ang="0">
                  <a:pos x="10" y="55"/>
                </a:cxn>
                <a:cxn ang="0">
                  <a:pos x="5" y="50"/>
                </a:cxn>
                <a:cxn ang="0">
                  <a:pos x="0" y="40"/>
                </a:cxn>
                <a:cxn ang="0">
                  <a:pos x="0" y="30"/>
                </a:cxn>
                <a:cxn ang="0">
                  <a:pos x="0" y="15"/>
                </a:cxn>
                <a:cxn ang="0">
                  <a:pos x="5" y="10"/>
                </a:cxn>
                <a:cxn ang="0">
                  <a:pos x="10" y="5"/>
                </a:cxn>
                <a:cxn ang="0">
                  <a:pos x="20" y="0"/>
                </a:cxn>
                <a:cxn ang="0">
                  <a:pos x="30" y="0"/>
                </a:cxn>
                <a:cxn ang="0">
                  <a:pos x="40" y="0"/>
                </a:cxn>
                <a:cxn ang="0">
                  <a:pos x="50" y="0"/>
                </a:cxn>
              </a:cxnLst>
              <a:rect l="0" t="0" r="r" b="b"/>
              <a:pathLst>
                <a:path w="1059" h="373">
                  <a:moveTo>
                    <a:pt x="50" y="313"/>
                  </a:moveTo>
                  <a:lnTo>
                    <a:pt x="1000" y="313"/>
                  </a:lnTo>
                  <a:lnTo>
                    <a:pt x="1015" y="313"/>
                  </a:lnTo>
                  <a:lnTo>
                    <a:pt x="1024" y="313"/>
                  </a:lnTo>
                  <a:lnTo>
                    <a:pt x="1034" y="313"/>
                  </a:lnTo>
                  <a:lnTo>
                    <a:pt x="1044" y="318"/>
                  </a:lnTo>
                  <a:lnTo>
                    <a:pt x="1049" y="323"/>
                  </a:lnTo>
                  <a:lnTo>
                    <a:pt x="1054" y="333"/>
                  </a:lnTo>
                  <a:lnTo>
                    <a:pt x="1059" y="343"/>
                  </a:lnTo>
                  <a:lnTo>
                    <a:pt x="1054" y="358"/>
                  </a:lnTo>
                  <a:lnTo>
                    <a:pt x="1049" y="363"/>
                  </a:lnTo>
                  <a:lnTo>
                    <a:pt x="1044" y="368"/>
                  </a:lnTo>
                  <a:lnTo>
                    <a:pt x="1034" y="373"/>
                  </a:lnTo>
                  <a:lnTo>
                    <a:pt x="1024" y="373"/>
                  </a:lnTo>
                  <a:lnTo>
                    <a:pt x="1015" y="373"/>
                  </a:lnTo>
                  <a:lnTo>
                    <a:pt x="1005" y="373"/>
                  </a:lnTo>
                  <a:lnTo>
                    <a:pt x="50" y="373"/>
                  </a:lnTo>
                  <a:lnTo>
                    <a:pt x="40" y="373"/>
                  </a:lnTo>
                  <a:lnTo>
                    <a:pt x="30" y="373"/>
                  </a:lnTo>
                  <a:lnTo>
                    <a:pt x="20" y="373"/>
                  </a:lnTo>
                  <a:lnTo>
                    <a:pt x="10" y="368"/>
                  </a:lnTo>
                  <a:lnTo>
                    <a:pt x="5" y="363"/>
                  </a:lnTo>
                  <a:lnTo>
                    <a:pt x="0" y="358"/>
                  </a:lnTo>
                  <a:lnTo>
                    <a:pt x="0" y="343"/>
                  </a:lnTo>
                  <a:lnTo>
                    <a:pt x="0" y="333"/>
                  </a:lnTo>
                  <a:lnTo>
                    <a:pt x="5" y="323"/>
                  </a:lnTo>
                  <a:lnTo>
                    <a:pt x="10" y="318"/>
                  </a:lnTo>
                  <a:lnTo>
                    <a:pt x="20" y="313"/>
                  </a:lnTo>
                  <a:lnTo>
                    <a:pt x="30" y="313"/>
                  </a:lnTo>
                  <a:lnTo>
                    <a:pt x="40" y="313"/>
                  </a:lnTo>
                  <a:lnTo>
                    <a:pt x="50" y="313"/>
                  </a:lnTo>
                  <a:close/>
                  <a:moveTo>
                    <a:pt x="50" y="0"/>
                  </a:moveTo>
                  <a:lnTo>
                    <a:pt x="1005" y="0"/>
                  </a:lnTo>
                  <a:lnTo>
                    <a:pt x="1015" y="0"/>
                  </a:lnTo>
                  <a:lnTo>
                    <a:pt x="1024" y="0"/>
                  </a:lnTo>
                  <a:lnTo>
                    <a:pt x="1034" y="0"/>
                  </a:lnTo>
                  <a:lnTo>
                    <a:pt x="1044" y="5"/>
                  </a:lnTo>
                  <a:lnTo>
                    <a:pt x="1049" y="10"/>
                  </a:lnTo>
                  <a:lnTo>
                    <a:pt x="1054" y="15"/>
                  </a:lnTo>
                  <a:lnTo>
                    <a:pt x="1059" y="30"/>
                  </a:lnTo>
                  <a:lnTo>
                    <a:pt x="1054" y="40"/>
                  </a:lnTo>
                  <a:lnTo>
                    <a:pt x="1049" y="50"/>
                  </a:lnTo>
                  <a:lnTo>
                    <a:pt x="1044" y="55"/>
                  </a:lnTo>
                  <a:lnTo>
                    <a:pt x="1034" y="60"/>
                  </a:lnTo>
                  <a:lnTo>
                    <a:pt x="1024" y="60"/>
                  </a:lnTo>
                  <a:lnTo>
                    <a:pt x="1015" y="60"/>
                  </a:lnTo>
                  <a:lnTo>
                    <a:pt x="1000" y="60"/>
                  </a:lnTo>
                  <a:lnTo>
                    <a:pt x="50" y="60"/>
                  </a:lnTo>
                  <a:lnTo>
                    <a:pt x="40" y="60"/>
                  </a:lnTo>
                  <a:lnTo>
                    <a:pt x="30" y="60"/>
                  </a:lnTo>
                  <a:lnTo>
                    <a:pt x="20" y="60"/>
                  </a:lnTo>
                  <a:lnTo>
                    <a:pt x="10" y="55"/>
                  </a:lnTo>
                  <a:lnTo>
                    <a:pt x="5" y="50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0" y="15"/>
                  </a:lnTo>
                  <a:lnTo>
                    <a:pt x="5" y="10"/>
                  </a:lnTo>
                  <a:lnTo>
                    <a:pt x="10" y="5"/>
                  </a:lnTo>
                  <a:lnTo>
                    <a:pt x="20" y="0"/>
                  </a:lnTo>
                  <a:lnTo>
                    <a:pt x="30" y="0"/>
                  </a:lnTo>
                  <a:lnTo>
                    <a:pt x="40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9" name="Freeform 27"/>
            <p:cNvSpPr>
              <a:spLocks/>
            </p:cNvSpPr>
            <p:nvPr/>
          </p:nvSpPr>
          <p:spPr bwMode="auto">
            <a:xfrm>
              <a:off x="8304" y="2697"/>
              <a:ext cx="1088" cy="1100"/>
            </a:xfrm>
            <a:custGeom>
              <a:avLst/>
              <a:gdLst/>
              <a:ahLst/>
              <a:cxnLst>
                <a:cxn ang="0">
                  <a:pos x="1088" y="0"/>
                </a:cxn>
                <a:cxn ang="0">
                  <a:pos x="1048" y="51"/>
                </a:cxn>
                <a:cxn ang="0">
                  <a:pos x="949" y="61"/>
                </a:cxn>
                <a:cxn ang="0">
                  <a:pos x="925" y="96"/>
                </a:cxn>
                <a:cxn ang="0">
                  <a:pos x="920" y="974"/>
                </a:cxn>
                <a:cxn ang="0">
                  <a:pos x="930" y="1024"/>
                </a:cxn>
                <a:cxn ang="0">
                  <a:pos x="989" y="1049"/>
                </a:cxn>
                <a:cxn ang="0">
                  <a:pos x="1088" y="1049"/>
                </a:cxn>
                <a:cxn ang="0">
                  <a:pos x="1034" y="1100"/>
                </a:cxn>
                <a:cxn ang="0">
                  <a:pos x="905" y="1095"/>
                </a:cxn>
                <a:cxn ang="0">
                  <a:pos x="796" y="1095"/>
                </a:cxn>
                <a:cxn ang="0">
                  <a:pos x="668" y="1100"/>
                </a:cxn>
                <a:cxn ang="0">
                  <a:pos x="618" y="1049"/>
                </a:cxn>
                <a:cxn ang="0">
                  <a:pos x="712" y="1049"/>
                </a:cxn>
                <a:cxn ang="0">
                  <a:pos x="771" y="1024"/>
                </a:cxn>
                <a:cxn ang="0">
                  <a:pos x="781" y="974"/>
                </a:cxn>
                <a:cxn ang="0">
                  <a:pos x="301" y="51"/>
                </a:cxn>
                <a:cxn ang="0">
                  <a:pos x="306" y="1004"/>
                </a:cxn>
                <a:cxn ang="0">
                  <a:pos x="331" y="1039"/>
                </a:cxn>
                <a:cxn ang="0">
                  <a:pos x="430" y="1049"/>
                </a:cxn>
                <a:cxn ang="0">
                  <a:pos x="470" y="1100"/>
                </a:cxn>
                <a:cxn ang="0">
                  <a:pos x="351" y="1095"/>
                </a:cxn>
                <a:cxn ang="0">
                  <a:pos x="232" y="1095"/>
                </a:cxn>
                <a:cxn ang="0">
                  <a:pos x="113" y="1095"/>
                </a:cxn>
                <a:cxn ang="0">
                  <a:pos x="0" y="1100"/>
                </a:cxn>
                <a:cxn ang="0">
                  <a:pos x="34" y="1049"/>
                </a:cxn>
                <a:cxn ang="0">
                  <a:pos x="133" y="1039"/>
                </a:cxn>
                <a:cxn ang="0">
                  <a:pos x="163" y="1004"/>
                </a:cxn>
                <a:cxn ang="0">
                  <a:pos x="163" y="126"/>
                </a:cxn>
                <a:cxn ang="0">
                  <a:pos x="153" y="71"/>
                </a:cxn>
                <a:cxn ang="0">
                  <a:pos x="99" y="51"/>
                </a:cxn>
                <a:cxn ang="0">
                  <a:pos x="0" y="51"/>
                </a:cxn>
              </a:cxnLst>
              <a:rect l="0" t="0" r="r" b="b"/>
              <a:pathLst>
                <a:path w="1088" h="1100">
                  <a:moveTo>
                    <a:pt x="0" y="0"/>
                  </a:moveTo>
                  <a:lnTo>
                    <a:pt x="1088" y="0"/>
                  </a:lnTo>
                  <a:lnTo>
                    <a:pt x="1088" y="51"/>
                  </a:lnTo>
                  <a:lnTo>
                    <a:pt x="1048" y="51"/>
                  </a:lnTo>
                  <a:lnTo>
                    <a:pt x="989" y="51"/>
                  </a:lnTo>
                  <a:lnTo>
                    <a:pt x="949" y="61"/>
                  </a:lnTo>
                  <a:lnTo>
                    <a:pt x="930" y="71"/>
                  </a:lnTo>
                  <a:lnTo>
                    <a:pt x="925" y="96"/>
                  </a:lnTo>
                  <a:lnTo>
                    <a:pt x="920" y="126"/>
                  </a:lnTo>
                  <a:lnTo>
                    <a:pt x="920" y="974"/>
                  </a:lnTo>
                  <a:lnTo>
                    <a:pt x="925" y="1004"/>
                  </a:lnTo>
                  <a:lnTo>
                    <a:pt x="930" y="1024"/>
                  </a:lnTo>
                  <a:lnTo>
                    <a:pt x="949" y="1039"/>
                  </a:lnTo>
                  <a:lnTo>
                    <a:pt x="989" y="1049"/>
                  </a:lnTo>
                  <a:lnTo>
                    <a:pt x="1048" y="1049"/>
                  </a:lnTo>
                  <a:lnTo>
                    <a:pt x="1088" y="1049"/>
                  </a:lnTo>
                  <a:lnTo>
                    <a:pt x="1088" y="1100"/>
                  </a:lnTo>
                  <a:lnTo>
                    <a:pt x="1034" y="1100"/>
                  </a:lnTo>
                  <a:lnTo>
                    <a:pt x="969" y="1095"/>
                  </a:lnTo>
                  <a:lnTo>
                    <a:pt x="905" y="1095"/>
                  </a:lnTo>
                  <a:lnTo>
                    <a:pt x="851" y="1095"/>
                  </a:lnTo>
                  <a:lnTo>
                    <a:pt x="796" y="1095"/>
                  </a:lnTo>
                  <a:lnTo>
                    <a:pt x="732" y="1095"/>
                  </a:lnTo>
                  <a:lnTo>
                    <a:pt x="668" y="1100"/>
                  </a:lnTo>
                  <a:lnTo>
                    <a:pt x="618" y="1100"/>
                  </a:lnTo>
                  <a:lnTo>
                    <a:pt x="618" y="1049"/>
                  </a:lnTo>
                  <a:lnTo>
                    <a:pt x="653" y="1049"/>
                  </a:lnTo>
                  <a:lnTo>
                    <a:pt x="712" y="1049"/>
                  </a:lnTo>
                  <a:lnTo>
                    <a:pt x="752" y="1039"/>
                  </a:lnTo>
                  <a:lnTo>
                    <a:pt x="771" y="1024"/>
                  </a:lnTo>
                  <a:lnTo>
                    <a:pt x="781" y="1004"/>
                  </a:lnTo>
                  <a:lnTo>
                    <a:pt x="781" y="974"/>
                  </a:lnTo>
                  <a:lnTo>
                    <a:pt x="781" y="51"/>
                  </a:lnTo>
                  <a:lnTo>
                    <a:pt x="301" y="51"/>
                  </a:lnTo>
                  <a:lnTo>
                    <a:pt x="301" y="974"/>
                  </a:lnTo>
                  <a:lnTo>
                    <a:pt x="306" y="1004"/>
                  </a:lnTo>
                  <a:lnTo>
                    <a:pt x="311" y="1024"/>
                  </a:lnTo>
                  <a:lnTo>
                    <a:pt x="331" y="1039"/>
                  </a:lnTo>
                  <a:lnTo>
                    <a:pt x="371" y="1049"/>
                  </a:lnTo>
                  <a:lnTo>
                    <a:pt x="430" y="1049"/>
                  </a:lnTo>
                  <a:lnTo>
                    <a:pt x="470" y="1049"/>
                  </a:lnTo>
                  <a:lnTo>
                    <a:pt x="470" y="1100"/>
                  </a:lnTo>
                  <a:lnTo>
                    <a:pt x="415" y="1100"/>
                  </a:lnTo>
                  <a:lnTo>
                    <a:pt x="351" y="1095"/>
                  </a:lnTo>
                  <a:lnTo>
                    <a:pt x="287" y="1095"/>
                  </a:lnTo>
                  <a:lnTo>
                    <a:pt x="232" y="1095"/>
                  </a:lnTo>
                  <a:lnTo>
                    <a:pt x="178" y="1095"/>
                  </a:lnTo>
                  <a:lnTo>
                    <a:pt x="113" y="1095"/>
                  </a:lnTo>
                  <a:lnTo>
                    <a:pt x="49" y="1100"/>
                  </a:lnTo>
                  <a:lnTo>
                    <a:pt x="0" y="1100"/>
                  </a:lnTo>
                  <a:lnTo>
                    <a:pt x="0" y="1049"/>
                  </a:lnTo>
                  <a:lnTo>
                    <a:pt x="34" y="1049"/>
                  </a:lnTo>
                  <a:lnTo>
                    <a:pt x="99" y="1049"/>
                  </a:lnTo>
                  <a:lnTo>
                    <a:pt x="133" y="1039"/>
                  </a:lnTo>
                  <a:lnTo>
                    <a:pt x="153" y="1024"/>
                  </a:lnTo>
                  <a:lnTo>
                    <a:pt x="163" y="1004"/>
                  </a:lnTo>
                  <a:lnTo>
                    <a:pt x="163" y="974"/>
                  </a:lnTo>
                  <a:lnTo>
                    <a:pt x="163" y="126"/>
                  </a:lnTo>
                  <a:lnTo>
                    <a:pt x="163" y="96"/>
                  </a:lnTo>
                  <a:lnTo>
                    <a:pt x="153" y="71"/>
                  </a:lnTo>
                  <a:lnTo>
                    <a:pt x="133" y="61"/>
                  </a:lnTo>
                  <a:lnTo>
                    <a:pt x="99" y="51"/>
                  </a:lnTo>
                  <a:lnTo>
                    <a:pt x="34" y="51"/>
                  </a:lnTo>
                  <a:lnTo>
                    <a:pt x="0" y="5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0" name="Freeform 28"/>
            <p:cNvSpPr>
              <a:spLocks/>
            </p:cNvSpPr>
            <p:nvPr/>
          </p:nvSpPr>
          <p:spPr bwMode="auto">
            <a:xfrm>
              <a:off x="9565" y="3272"/>
              <a:ext cx="411" cy="762"/>
            </a:xfrm>
            <a:custGeom>
              <a:avLst/>
              <a:gdLst/>
              <a:ahLst/>
              <a:cxnLst>
                <a:cxn ang="0">
                  <a:pos x="218" y="0"/>
                </a:cxn>
                <a:cxn ang="0">
                  <a:pos x="233" y="0"/>
                </a:cxn>
                <a:cxn ang="0">
                  <a:pos x="243" y="0"/>
                </a:cxn>
                <a:cxn ang="0">
                  <a:pos x="252" y="5"/>
                </a:cxn>
                <a:cxn ang="0">
                  <a:pos x="252" y="15"/>
                </a:cxn>
                <a:cxn ang="0">
                  <a:pos x="252" y="31"/>
                </a:cxn>
                <a:cxn ang="0">
                  <a:pos x="252" y="31"/>
                </a:cxn>
                <a:cxn ang="0">
                  <a:pos x="252" y="666"/>
                </a:cxn>
                <a:cxn ang="0">
                  <a:pos x="252" y="686"/>
                </a:cxn>
                <a:cxn ang="0">
                  <a:pos x="262" y="701"/>
                </a:cxn>
                <a:cxn ang="0">
                  <a:pos x="277" y="712"/>
                </a:cxn>
                <a:cxn ang="0">
                  <a:pos x="312" y="717"/>
                </a:cxn>
                <a:cxn ang="0">
                  <a:pos x="366" y="722"/>
                </a:cxn>
                <a:cxn ang="0">
                  <a:pos x="411" y="722"/>
                </a:cxn>
                <a:cxn ang="0">
                  <a:pos x="411" y="762"/>
                </a:cxn>
                <a:cxn ang="0">
                  <a:pos x="381" y="762"/>
                </a:cxn>
                <a:cxn ang="0">
                  <a:pos x="337" y="757"/>
                </a:cxn>
                <a:cxn ang="0">
                  <a:pos x="287" y="757"/>
                </a:cxn>
                <a:cxn ang="0">
                  <a:pos x="238" y="757"/>
                </a:cxn>
                <a:cxn ang="0">
                  <a:pos x="208" y="757"/>
                </a:cxn>
                <a:cxn ang="0">
                  <a:pos x="173" y="757"/>
                </a:cxn>
                <a:cxn ang="0">
                  <a:pos x="124" y="757"/>
                </a:cxn>
                <a:cxn ang="0">
                  <a:pos x="74" y="757"/>
                </a:cxn>
                <a:cxn ang="0">
                  <a:pos x="30" y="762"/>
                </a:cxn>
                <a:cxn ang="0">
                  <a:pos x="5" y="762"/>
                </a:cxn>
                <a:cxn ang="0">
                  <a:pos x="5" y="722"/>
                </a:cxn>
                <a:cxn ang="0">
                  <a:pos x="50" y="722"/>
                </a:cxn>
                <a:cxn ang="0">
                  <a:pos x="104" y="717"/>
                </a:cxn>
                <a:cxn ang="0">
                  <a:pos x="139" y="712"/>
                </a:cxn>
                <a:cxn ang="0">
                  <a:pos x="154" y="701"/>
                </a:cxn>
                <a:cxn ang="0">
                  <a:pos x="158" y="686"/>
                </a:cxn>
                <a:cxn ang="0">
                  <a:pos x="163" y="666"/>
                </a:cxn>
                <a:cxn ang="0">
                  <a:pos x="163" y="81"/>
                </a:cxn>
                <a:cxn ang="0">
                  <a:pos x="99" y="106"/>
                </a:cxn>
                <a:cxn ang="0">
                  <a:pos x="40" y="111"/>
                </a:cxn>
                <a:cxn ang="0">
                  <a:pos x="0" y="111"/>
                </a:cxn>
                <a:cxn ang="0">
                  <a:pos x="0" y="71"/>
                </a:cxn>
                <a:cxn ang="0">
                  <a:pos x="45" y="71"/>
                </a:cxn>
                <a:cxn ang="0">
                  <a:pos x="99" y="66"/>
                </a:cxn>
                <a:cxn ang="0">
                  <a:pos x="163" y="41"/>
                </a:cxn>
                <a:cxn ang="0">
                  <a:pos x="218" y="0"/>
                </a:cxn>
              </a:cxnLst>
              <a:rect l="0" t="0" r="r" b="b"/>
              <a:pathLst>
                <a:path w="411" h="762">
                  <a:moveTo>
                    <a:pt x="218" y="0"/>
                  </a:moveTo>
                  <a:lnTo>
                    <a:pt x="233" y="0"/>
                  </a:lnTo>
                  <a:lnTo>
                    <a:pt x="243" y="0"/>
                  </a:lnTo>
                  <a:lnTo>
                    <a:pt x="252" y="5"/>
                  </a:lnTo>
                  <a:lnTo>
                    <a:pt x="252" y="15"/>
                  </a:lnTo>
                  <a:lnTo>
                    <a:pt x="252" y="31"/>
                  </a:lnTo>
                  <a:lnTo>
                    <a:pt x="252" y="31"/>
                  </a:lnTo>
                  <a:lnTo>
                    <a:pt x="252" y="666"/>
                  </a:lnTo>
                  <a:lnTo>
                    <a:pt x="252" y="686"/>
                  </a:lnTo>
                  <a:lnTo>
                    <a:pt x="262" y="701"/>
                  </a:lnTo>
                  <a:lnTo>
                    <a:pt x="277" y="712"/>
                  </a:lnTo>
                  <a:lnTo>
                    <a:pt x="312" y="717"/>
                  </a:lnTo>
                  <a:lnTo>
                    <a:pt x="366" y="722"/>
                  </a:lnTo>
                  <a:lnTo>
                    <a:pt x="411" y="722"/>
                  </a:lnTo>
                  <a:lnTo>
                    <a:pt x="411" y="762"/>
                  </a:lnTo>
                  <a:lnTo>
                    <a:pt x="381" y="762"/>
                  </a:lnTo>
                  <a:lnTo>
                    <a:pt x="337" y="757"/>
                  </a:lnTo>
                  <a:lnTo>
                    <a:pt x="287" y="757"/>
                  </a:lnTo>
                  <a:lnTo>
                    <a:pt x="238" y="757"/>
                  </a:lnTo>
                  <a:lnTo>
                    <a:pt x="208" y="757"/>
                  </a:lnTo>
                  <a:lnTo>
                    <a:pt x="173" y="757"/>
                  </a:lnTo>
                  <a:lnTo>
                    <a:pt x="124" y="757"/>
                  </a:lnTo>
                  <a:lnTo>
                    <a:pt x="74" y="757"/>
                  </a:lnTo>
                  <a:lnTo>
                    <a:pt x="30" y="762"/>
                  </a:lnTo>
                  <a:lnTo>
                    <a:pt x="5" y="762"/>
                  </a:lnTo>
                  <a:lnTo>
                    <a:pt x="5" y="722"/>
                  </a:lnTo>
                  <a:lnTo>
                    <a:pt x="50" y="722"/>
                  </a:lnTo>
                  <a:lnTo>
                    <a:pt x="104" y="717"/>
                  </a:lnTo>
                  <a:lnTo>
                    <a:pt x="139" y="712"/>
                  </a:lnTo>
                  <a:lnTo>
                    <a:pt x="154" y="701"/>
                  </a:lnTo>
                  <a:lnTo>
                    <a:pt x="158" y="686"/>
                  </a:lnTo>
                  <a:lnTo>
                    <a:pt x="163" y="666"/>
                  </a:lnTo>
                  <a:lnTo>
                    <a:pt x="163" y="81"/>
                  </a:lnTo>
                  <a:lnTo>
                    <a:pt x="99" y="106"/>
                  </a:lnTo>
                  <a:lnTo>
                    <a:pt x="40" y="111"/>
                  </a:lnTo>
                  <a:lnTo>
                    <a:pt x="0" y="111"/>
                  </a:lnTo>
                  <a:lnTo>
                    <a:pt x="0" y="71"/>
                  </a:lnTo>
                  <a:lnTo>
                    <a:pt x="45" y="71"/>
                  </a:lnTo>
                  <a:lnTo>
                    <a:pt x="99" y="66"/>
                  </a:lnTo>
                  <a:lnTo>
                    <a:pt x="163" y="41"/>
                  </a:lnTo>
                  <a:lnTo>
                    <a:pt x="2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1" name="Freeform 29"/>
            <p:cNvSpPr>
              <a:spLocks/>
            </p:cNvSpPr>
            <p:nvPr/>
          </p:nvSpPr>
          <p:spPr bwMode="auto">
            <a:xfrm>
              <a:off x="10213" y="2692"/>
              <a:ext cx="1356" cy="1105"/>
            </a:xfrm>
            <a:custGeom>
              <a:avLst/>
              <a:gdLst/>
              <a:ahLst/>
              <a:cxnLst>
                <a:cxn ang="0">
                  <a:pos x="391" y="0"/>
                </a:cxn>
                <a:cxn ang="0">
                  <a:pos x="539" y="5"/>
                </a:cxn>
                <a:cxn ang="0">
                  <a:pos x="698" y="0"/>
                </a:cxn>
                <a:cxn ang="0">
                  <a:pos x="718" y="10"/>
                </a:cxn>
                <a:cxn ang="0">
                  <a:pos x="718" y="41"/>
                </a:cxn>
                <a:cxn ang="0">
                  <a:pos x="688" y="51"/>
                </a:cxn>
                <a:cxn ang="0">
                  <a:pos x="574" y="61"/>
                </a:cxn>
                <a:cxn ang="0">
                  <a:pos x="534" y="126"/>
                </a:cxn>
                <a:cxn ang="0">
                  <a:pos x="1034" y="152"/>
                </a:cxn>
                <a:cxn ang="0">
                  <a:pos x="1064" y="121"/>
                </a:cxn>
                <a:cxn ang="0">
                  <a:pos x="1084" y="86"/>
                </a:cxn>
                <a:cxn ang="0">
                  <a:pos x="1069" y="56"/>
                </a:cxn>
                <a:cxn ang="0">
                  <a:pos x="1029" y="46"/>
                </a:cxn>
                <a:cxn ang="0">
                  <a:pos x="1014" y="31"/>
                </a:cxn>
                <a:cxn ang="0">
                  <a:pos x="1029" y="5"/>
                </a:cxn>
                <a:cxn ang="0">
                  <a:pos x="1049" y="0"/>
                </a:cxn>
                <a:cxn ang="0">
                  <a:pos x="1336" y="0"/>
                </a:cxn>
                <a:cxn ang="0">
                  <a:pos x="1351" y="10"/>
                </a:cxn>
                <a:cxn ang="0">
                  <a:pos x="1346" y="41"/>
                </a:cxn>
                <a:cxn ang="0">
                  <a:pos x="1326" y="51"/>
                </a:cxn>
                <a:cxn ang="0">
                  <a:pos x="1237" y="71"/>
                </a:cxn>
                <a:cxn ang="0">
                  <a:pos x="1069" y="172"/>
                </a:cxn>
                <a:cxn ang="0">
                  <a:pos x="767" y="409"/>
                </a:cxn>
                <a:cxn ang="0">
                  <a:pos x="742" y="429"/>
                </a:cxn>
                <a:cxn ang="0">
                  <a:pos x="747" y="444"/>
                </a:cxn>
                <a:cxn ang="0">
                  <a:pos x="975" y="984"/>
                </a:cxn>
                <a:cxn ang="0">
                  <a:pos x="1044" y="1054"/>
                </a:cxn>
                <a:cxn ang="0">
                  <a:pos x="1103" y="1054"/>
                </a:cxn>
                <a:cxn ang="0">
                  <a:pos x="1118" y="1075"/>
                </a:cxn>
                <a:cxn ang="0">
                  <a:pos x="1103" y="1105"/>
                </a:cxn>
                <a:cxn ang="0">
                  <a:pos x="1089" y="1105"/>
                </a:cxn>
                <a:cxn ang="0">
                  <a:pos x="930" y="1100"/>
                </a:cxn>
                <a:cxn ang="0">
                  <a:pos x="732" y="1105"/>
                </a:cxn>
                <a:cxn ang="0">
                  <a:pos x="718" y="1100"/>
                </a:cxn>
                <a:cxn ang="0">
                  <a:pos x="722" y="1065"/>
                </a:cxn>
                <a:cxn ang="0">
                  <a:pos x="742" y="1054"/>
                </a:cxn>
                <a:cxn ang="0">
                  <a:pos x="787" y="1054"/>
                </a:cxn>
                <a:cxn ang="0">
                  <a:pos x="836" y="1009"/>
                </a:cxn>
                <a:cxn ang="0">
                  <a:pos x="831" y="989"/>
                </a:cxn>
                <a:cxn ang="0">
                  <a:pos x="812" y="949"/>
                </a:cxn>
                <a:cxn ang="0">
                  <a:pos x="327" y="959"/>
                </a:cxn>
                <a:cxn ang="0">
                  <a:pos x="317" y="1004"/>
                </a:cxn>
                <a:cxn ang="0">
                  <a:pos x="322" y="1044"/>
                </a:cxn>
                <a:cxn ang="0">
                  <a:pos x="421" y="1054"/>
                </a:cxn>
                <a:cxn ang="0">
                  <a:pos x="455" y="1060"/>
                </a:cxn>
                <a:cxn ang="0">
                  <a:pos x="460" y="1090"/>
                </a:cxn>
                <a:cxn ang="0">
                  <a:pos x="445" y="1105"/>
                </a:cxn>
                <a:cxn ang="0">
                  <a:pos x="327" y="1105"/>
                </a:cxn>
                <a:cxn ang="0">
                  <a:pos x="124" y="1105"/>
                </a:cxn>
                <a:cxn ang="0">
                  <a:pos x="20" y="1105"/>
                </a:cxn>
                <a:cxn ang="0">
                  <a:pos x="0" y="1095"/>
                </a:cxn>
                <a:cxn ang="0">
                  <a:pos x="5" y="1065"/>
                </a:cxn>
                <a:cxn ang="0">
                  <a:pos x="30" y="1054"/>
                </a:cxn>
                <a:cxn ang="0">
                  <a:pos x="144" y="1049"/>
                </a:cxn>
                <a:cxn ang="0">
                  <a:pos x="188" y="979"/>
                </a:cxn>
                <a:cxn ang="0">
                  <a:pos x="406" y="91"/>
                </a:cxn>
                <a:cxn ang="0">
                  <a:pos x="406" y="66"/>
                </a:cxn>
                <a:cxn ang="0">
                  <a:pos x="376" y="56"/>
                </a:cxn>
                <a:cxn ang="0">
                  <a:pos x="302" y="51"/>
                </a:cxn>
                <a:cxn ang="0">
                  <a:pos x="267" y="46"/>
                </a:cxn>
                <a:cxn ang="0">
                  <a:pos x="262" y="15"/>
                </a:cxn>
                <a:cxn ang="0">
                  <a:pos x="277" y="0"/>
                </a:cxn>
              </a:cxnLst>
              <a:rect l="0" t="0" r="r" b="b"/>
              <a:pathLst>
                <a:path w="1356" h="1105">
                  <a:moveTo>
                    <a:pt x="292" y="0"/>
                  </a:moveTo>
                  <a:lnTo>
                    <a:pt x="337" y="0"/>
                  </a:lnTo>
                  <a:lnTo>
                    <a:pt x="391" y="0"/>
                  </a:lnTo>
                  <a:lnTo>
                    <a:pt x="450" y="5"/>
                  </a:lnTo>
                  <a:lnTo>
                    <a:pt x="495" y="5"/>
                  </a:lnTo>
                  <a:lnTo>
                    <a:pt x="539" y="5"/>
                  </a:lnTo>
                  <a:lnTo>
                    <a:pt x="599" y="0"/>
                  </a:lnTo>
                  <a:lnTo>
                    <a:pt x="653" y="0"/>
                  </a:lnTo>
                  <a:lnTo>
                    <a:pt x="698" y="0"/>
                  </a:lnTo>
                  <a:lnTo>
                    <a:pt x="708" y="0"/>
                  </a:lnTo>
                  <a:lnTo>
                    <a:pt x="713" y="5"/>
                  </a:lnTo>
                  <a:lnTo>
                    <a:pt x="718" y="10"/>
                  </a:lnTo>
                  <a:lnTo>
                    <a:pt x="722" y="15"/>
                  </a:lnTo>
                  <a:lnTo>
                    <a:pt x="722" y="31"/>
                  </a:lnTo>
                  <a:lnTo>
                    <a:pt x="718" y="41"/>
                  </a:lnTo>
                  <a:lnTo>
                    <a:pt x="713" y="46"/>
                  </a:lnTo>
                  <a:lnTo>
                    <a:pt x="703" y="46"/>
                  </a:lnTo>
                  <a:lnTo>
                    <a:pt x="688" y="51"/>
                  </a:lnTo>
                  <a:lnTo>
                    <a:pt x="668" y="51"/>
                  </a:lnTo>
                  <a:lnTo>
                    <a:pt x="609" y="51"/>
                  </a:lnTo>
                  <a:lnTo>
                    <a:pt x="574" y="61"/>
                  </a:lnTo>
                  <a:lnTo>
                    <a:pt x="554" y="71"/>
                  </a:lnTo>
                  <a:lnTo>
                    <a:pt x="544" y="96"/>
                  </a:lnTo>
                  <a:lnTo>
                    <a:pt x="534" y="126"/>
                  </a:lnTo>
                  <a:lnTo>
                    <a:pt x="406" y="646"/>
                  </a:lnTo>
                  <a:lnTo>
                    <a:pt x="1029" y="157"/>
                  </a:lnTo>
                  <a:lnTo>
                    <a:pt x="1034" y="152"/>
                  </a:lnTo>
                  <a:lnTo>
                    <a:pt x="1044" y="147"/>
                  </a:lnTo>
                  <a:lnTo>
                    <a:pt x="1054" y="136"/>
                  </a:lnTo>
                  <a:lnTo>
                    <a:pt x="1064" y="121"/>
                  </a:lnTo>
                  <a:lnTo>
                    <a:pt x="1074" y="111"/>
                  </a:lnTo>
                  <a:lnTo>
                    <a:pt x="1084" y="96"/>
                  </a:lnTo>
                  <a:lnTo>
                    <a:pt x="1084" y="86"/>
                  </a:lnTo>
                  <a:lnTo>
                    <a:pt x="1084" y="71"/>
                  </a:lnTo>
                  <a:lnTo>
                    <a:pt x="1079" y="61"/>
                  </a:lnTo>
                  <a:lnTo>
                    <a:pt x="1069" y="56"/>
                  </a:lnTo>
                  <a:lnTo>
                    <a:pt x="1054" y="51"/>
                  </a:lnTo>
                  <a:lnTo>
                    <a:pt x="1034" y="51"/>
                  </a:lnTo>
                  <a:lnTo>
                    <a:pt x="1029" y="46"/>
                  </a:lnTo>
                  <a:lnTo>
                    <a:pt x="1024" y="46"/>
                  </a:lnTo>
                  <a:lnTo>
                    <a:pt x="1019" y="41"/>
                  </a:lnTo>
                  <a:lnTo>
                    <a:pt x="1014" y="31"/>
                  </a:lnTo>
                  <a:lnTo>
                    <a:pt x="1019" y="15"/>
                  </a:lnTo>
                  <a:lnTo>
                    <a:pt x="1024" y="10"/>
                  </a:lnTo>
                  <a:lnTo>
                    <a:pt x="1029" y="5"/>
                  </a:lnTo>
                  <a:lnTo>
                    <a:pt x="1034" y="0"/>
                  </a:lnTo>
                  <a:lnTo>
                    <a:pt x="1039" y="0"/>
                  </a:lnTo>
                  <a:lnTo>
                    <a:pt x="1049" y="0"/>
                  </a:lnTo>
                  <a:lnTo>
                    <a:pt x="1222" y="5"/>
                  </a:lnTo>
                  <a:lnTo>
                    <a:pt x="1281" y="0"/>
                  </a:lnTo>
                  <a:lnTo>
                    <a:pt x="1336" y="0"/>
                  </a:lnTo>
                  <a:lnTo>
                    <a:pt x="1346" y="0"/>
                  </a:lnTo>
                  <a:lnTo>
                    <a:pt x="1351" y="5"/>
                  </a:lnTo>
                  <a:lnTo>
                    <a:pt x="1351" y="10"/>
                  </a:lnTo>
                  <a:lnTo>
                    <a:pt x="1356" y="15"/>
                  </a:lnTo>
                  <a:lnTo>
                    <a:pt x="1351" y="31"/>
                  </a:lnTo>
                  <a:lnTo>
                    <a:pt x="1346" y="41"/>
                  </a:lnTo>
                  <a:lnTo>
                    <a:pt x="1341" y="46"/>
                  </a:lnTo>
                  <a:lnTo>
                    <a:pt x="1336" y="46"/>
                  </a:lnTo>
                  <a:lnTo>
                    <a:pt x="1326" y="51"/>
                  </a:lnTo>
                  <a:lnTo>
                    <a:pt x="1301" y="51"/>
                  </a:lnTo>
                  <a:lnTo>
                    <a:pt x="1272" y="56"/>
                  </a:lnTo>
                  <a:lnTo>
                    <a:pt x="1237" y="71"/>
                  </a:lnTo>
                  <a:lnTo>
                    <a:pt x="1192" y="91"/>
                  </a:lnTo>
                  <a:lnTo>
                    <a:pt x="1133" y="126"/>
                  </a:lnTo>
                  <a:lnTo>
                    <a:pt x="1069" y="172"/>
                  </a:lnTo>
                  <a:lnTo>
                    <a:pt x="787" y="394"/>
                  </a:lnTo>
                  <a:lnTo>
                    <a:pt x="777" y="399"/>
                  </a:lnTo>
                  <a:lnTo>
                    <a:pt x="767" y="409"/>
                  </a:lnTo>
                  <a:lnTo>
                    <a:pt x="757" y="414"/>
                  </a:lnTo>
                  <a:lnTo>
                    <a:pt x="747" y="424"/>
                  </a:lnTo>
                  <a:lnTo>
                    <a:pt x="742" y="429"/>
                  </a:lnTo>
                  <a:lnTo>
                    <a:pt x="742" y="429"/>
                  </a:lnTo>
                  <a:lnTo>
                    <a:pt x="742" y="434"/>
                  </a:lnTo>
                  <a:lnTo>
                    <a:pt x="747" y="444"/>
                  </a:lnTo>
                  <a:lnTo>
                    <a:pt x="747" y="449"/>
                  </a:lnTo>
                  <a:lnTo>
                    <a:pt x="747" y="449"/>
                  </a:lnTo>
                  <a:lnTo>
                    <a:pt x="975" y="984"/>
                  </a:lnTo>
                  <a:lnTo>
                    <a:pt x="995" y="1019"/>
                  </a:lnTo>
                  <a:lnTo>
                    <a:pt x="1014" y="1039"/>
                  </a:lnTo>
                  <a:lnTo>
                    <a:pt x="1044" y="1054"/>
                  </a:lnTo>
                  <a:lnTo>
                    <a:pt x="1084" y="1054"/>
                  </a:lnTo>
                  <a:lnTo>
                    <a:pt x="1093" y="1054"/>
                  </a:lnTo>
                  <a:lnTo>
                    <a:pt x="1103" y="1054"/>
                  </a:lnTo>
                  <a:lnTo>
                    <a:pt x="1108" y="1060"/>
                  </a:lnTo>
                  <a:lnTo>
                    <a:pt x="1113" y="1065"/>
                  </a:lnTo>
                  <a:lnTo>
                    <a:pt x="1118" y="1075"/>
                  </a:lnTo>
                  <a:lnTo>
                    <a:pt x="1113" y="1090"/>
                  </a:lnTo>
                  <a:lnTo>
                    <a:pt x="1113" y="1095"/>
                  </a:lnTo>
                  <a:lnTo>
                    <a:pt x="1103" y="1105"/>
                  </a:lnTo>
                  <a:lnTo>
                    <a:pt x="1098" y="1105"/>
                  </a:lnTo>
                  <a:lnTo>
                    <a:pt x="1093" y="1105"/>
                  </a:lnTo>
                  <a:lnTo>
                    <a:pt x="1089" y="1105"/>
                  </a:lnTo>
                  <a:lnTo>
                    <a:pt x="1039" y="1105"/>
                  </a:lnTo>
                  <a:lnTo>
                    <a:pt x="980" y="1105"/>
                  </a:lnTo>
                  <a:lnTo>
                    <a:pt x="930" y="1100"/>
                  </a:lnTo>
                  <a:lnTo>
                    <a:pt x="836" y="1105"/>
                  </a:lnTo>
                  <a:lnTo>
                    <a:pt x="737" y="1105"/>
                  </a:lnTo>
                  <a:lnTo>
                    <a:pt x="732" y="1105"/>
                  </a:lnTo>
                  <a:lnTo>
                    <a:pt x="727" y="1105"/>
                  </a:lnTo>
                  <a:lnTo>
                    <a:pt x="722" y="1105"/>
                  </a:lnTo>
                  <a:lnTo>
                    <a:pt x="718" y="1100"/>
                  </a:lnTo>
                  <a:lnTo>
                    <a:pt x="718" y="1090"/>
                  </a:lnTo>
                  <a:lnTo>
                    <a:pt x="718" y="1075"/>
                  </a:lnTo>
                  <a:lnTo>
                    <a:pt x="722" y="1065"/>
                  </a:lnTo>
                  <a:lnTo>
                    <a:pt x="727" y="1060"/>
                  </a:lnTo>
                  <a:lnTo>
                    <a:pt x="732" y="1054"/>
                  </a:lnTo>
                  <a:lnTo>
                    <a:pt x="742" y="1054"/>
                  </a:lnTo>
                  <a:lnTo>
                    <a:pt x="752" y="1054"/>
                  </a:lnTo>
                  <a:lnTo>
                    <a:pt x="767" y="1054"/>
                  </a:lnTo>
                  <a:lnTo>
                    <a:pt x="787" y="1054"/>
                  </a:lnTo>
                  <a:lnTo>
                    <a:pt x="807" y="1044"/>
                  </a:lnTo>
                  <a:lnTo>
                    <a:pt x="826" y="1029"/>
                  </a:lnTo>
                  <a:lnTo>
                    <a:pt x="836" y="1009"/>
                  </a:lnTo>
                  <a:lnTo>
                    <a:pt x="836" y="1004"/>
                  </a:lnTo>
                  <a:lnTo>
                    <a:pt x="831" y="999"/>
                  </a:lnTo>
                  <a:lnTo>
                    <a:pt x="831" y="989"/>
                  </a:lnTo>
                  <a:lnTo>
                    <a:pt x="826" y="979"/>
                  </a:lnTo>
                  <a:lnTo>
                    <a:pt x="821" y="969"/>
                  </a:lnTo>
                  <a:lnTo>
                    <a:pt x="812" y="949"/>
                  </a:lnTo>
                  <a:lnTo>
                    <a:pt x="628" y="515"/>
                  </a:lnTo>
                  <a:lnTo>
                    <a:pt x="391" y="701"/>
                  </a:lnTo>
                  <a:lnTo>
                    <a:pt x="327" y="959"/>
                  </a:lnTo>
                  <a:lnTo>
                    <a:pt x="327" y="969"/>
                  </a:lnTo>
                  <a:lnTo>
                    <a:pt x="322" y="989"/>
                  </a:lnTo>
                  <a:lnTo>
                    <a:pt x="317" y="1004"/>
                  </a:lnTo>
                  <a:lnTo>
                    <a:pt x="317" y="1019"/>
                  </a:lnTo>
                  <a:lnTo>
                    <a:pt x="312" y="1029"/>
                  </a:lnTo>
                  <a:lnTo>
                    <a:pt x="322" y="1044"/>
                  </a:lnTo>
                  <a:lnTo>
                    <a:pt x="342" y="1054"/>
                  </a:lnTo>
                  <a:lnTo>
                    <a:pt x="376" y="1054"/>
                  </a:lnTo>
                  <a:lnTo>
                    <a:pt x="421" y="1054"/>
                  </a:lnTo>
                  <a:lnTo>
                    <a:pt x="436" y="1054"/>
                  </a:lnTo>
                  <a:lnTo>
                    <a:pt x="445" y="1054"/>
                  </a:lnTo>
                  <a:lnTo>
                    <a:pt x="455" y="1060"/>
                  </a:lnTo>
                  <a:lnTo>
                    <a:pt x="460" y="1065"/>
                  </a:lnTo>
                  <a:lnTo>
                    <a:pt x="460" y="1075"/>
                  </a:lnTo>
                  <a:lnTo>
                    <a:pt x="460" y="1090"/>
                  </a:lnTo>
                  <a:lnTo>
                    <a:pt x="455" y="1095"/>
                  </a:lnTo>
                  <a:lnTo>
                    <a:pt x="450" y="1105"/>
                  </a:lnTo>
                  <a:lnTo>
                    <a:pt x="445" y="1105"/>
                  </a:lnTo>
                  <a:lnTo>
                    <a:pt x="436" y="1105"/>
                  </a:lnTo>
                  <a:lnTo>
                    <a:pt x="431" y="1105"/>
                  </a:lnTo>
                  <a:lnTo>
                    <a:pt x="327" y="1105"/>
                  </a:lnTo>
                  <a:lnTo>
                    <a:pt x="228" y="1100"/>
                  </a:lnTo>
                  <a:lnTo>
                    <a:pt x="183" y="1100"/>
                  </a:lnTo>
                  <a:lnTo>
                    <a:pt x="124" y="1105"/>
                  </a:lnTo>
                  <a:lnTo>
                    <a:pt x="69" y="1105"/>
                  </a:lnTo>
                  <a:lnTo>
                    <a:pt x="25" y="1105"/>
                  </a:lnTo>
                  <a:lnTo>
                    <a:pt x="20" y="1105"/>
                  </a:lnTo>
                  <a:lnTo>
                    <a:pt x="15" y="1105"/>
                  </a:lnTo>
                  <a:lnTo>
                    <a:pt x="5" y="1100"/>
                  </a:lnTo>
                  <a:lnTo>
                    <a:pt x="0" y="1095"/>
                  </a:lnTo>
                  <a:lnTo>
                    <a:pt x="0" y="1085"/>
                  </a:lnTo>
                  <a:lnTo>
                    <a:pt x="0" y="1075"/>
                  </a:lnTo>
                  <a:lnTo>
                    <a:pt x="5" y="1065"/>
                  </a:lnTo>
                  <a:lnTo>
                    <a:pt x="10" y="1060"/>
                  </a:lnTo>
                  <a:lnTo>
                    <a:pt x="20" y="1054"/>
                  </a:lnTo>
                  <a:lnTo>
                    <a:pt x="30" y="1054"/>
                  </a:lnTo>
                  <a:lnTo>
                    <a:pt x="45" y="1054"/>
                  </a:lnTo>
                  <a:lnTo>
                    <a:pt x="104" y="1054"/>
                  </a:lnTo>
                  <a:lnTo>
                    <a:pt x="144" y="1049"/>
                  </a:lnTo>
                  <a:lnTo>
                    <a:pt x="168" y="1034"/>
                  </a:lnTo>
                  <a:lnTo>
                    <a:pt x="178" y="1009"/>
                  </a:lnTo>
                  <a:lnTo>
                    <a:pt x="188" y="979"/>
                  </a:lnTo>
                  <a:lnTo>
                    <a:pt x="401" y="111"/>
                  </a:lnTo>
                  <a:lnTo>
                    <a:pt x="406" y="96"/>
                  </a:lnTo>
                  <a:lnTo>
                    <a:pt x="406" y="91"/>
                  </a:lnTo>
                  <a:lnTo>
                    <a:pt x="406" y="81"/>
                  </a:lnTo>
                  <a:lnTo>
                    <a:pt x="411" y="81"/>
                  </a:lnTo>
                  <a:lnTo>
                    <a:pt x="406" y="66"/>
                  </a:lnTo>
                  <a:lnTo>
                    <a:pt x="401" y="61"/>
                  </a:lnTo>
                  <a:lnTo>
                    <a:pt x="391" y="56"/>
                  </a:lnTo>
                  <a:lnTo>
                    <a:pt x="376" y="56"/>
                  </a:lnTo>
                  <a:lnTo>
                    <a:pt x="351" y="51"/>
                  </a:lnTo>
                  <a:lnTo>
                    <a:pt x="327" y="51"/>
                  </a:lnTo>
                  <a:lnTo>
                    <a:pt x="302" y="51"/>
                  </a:lnTo>
                  <a:lnTo>
                    <a:pt x="287" y="51"/>
                  </a:lnTo>
                  <a:lnTo>
                    <a:pt x="277" y="46"/>
                  </a:lnTo>
                  <a:lnTo>
                    <a:pt x="267" y="46"/>
                  </a:lnTo>
                  <a:lnTo>
                    <a:pt x="262" y="41"/>
                  </a:lnTo>
                  <a:lnTo>
                    <a:pt x="257" y="31"/>
                  </a:lnTo>
                  <a:lnTo>
                    <a:pt x="262" y="15"/>
                  </a:lnTo>
                  <a:lnTo>
                    <a:pt x="262" y="10"/>
                  </a:lnTo>
                  <a:lnTo>
                    <a:pt x="272" y="5"/>
                  </a:lnTo>
                  <a:lnTo>
                    <a:pt x="277" y="0"/>
                  </a:lnTo>
                  <a:lnTo>
                    <a:pt x="282" y="0"/>
                  </a:lnTo>
                  <a:lnTo>
                    <a:pt x="2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2" name="Freeform 30"/>
            <p:cNvSpPr>
              <a:spLocks/>
            </p:cNvSpPr>
            <p:nvPr/>
          </p:nvSpPr>
          <p:spPr bwMode="auto">
            <a:xfrm>
              <a:off x="11752" y="2798"/>
              <a:ext cx="762" cy="56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717" y="0"/>
                </a:cxn>
                <a:cxn ang="0">
                  <a:pos x="727" y="0"/>
                </a:cxn>
                <a:cxn ang="0">
                  <a:pos x="737" y="0"/>
                </a:cxn>
                <a:cxn ang="0">
                  <a:pos x="747" y="0"/>
                </a:cxn>
                <a:cxn ang="0">
                  <a:pos x="752" y="5"/>
                </a:cxn>
                <a:cxn ang="0">
                  <a:pos x="762" y="15"/>
                </a:cxn>
                <a:cxn ang="0">
                  <a:pos x="762" y="30"/>
                </a:cxn>
                <a:cxn ang="0">
                  <a:pos x="757" y="41"/>
                </a:cxn>
                <a:cxn ang="0">
                  <a:pos x="752" y="46"/>
                </a:cxn>
                <a:cxn ang="0">
                  <a:pos x="747" y="51"/>
                </a:cxn>
                <a:cxn ang="0">
                  <a:pos x="737" y="56"/>
                </a:cxn>
                <a:cxn ang="0">
                  <a:pos x="727" y="56"/>
                </a:cxn>
                <a:cxn ang="0">
                  <a:pos x="717" y="56"/>
                </a:cxn>
                <a:cxn ang="0">
                  <a:pos x="717" y="56"/>
                </a:cxn>
                <a:cxn ang="0">
                  <a:pos x="44" y="56"/>
                </a:cxn>
                <a:cxn ang="0">
                  <a:pos x="34" y="56"/>
                </a:cxn>
                <a:cxn ang="0">
                  <a:pos x="24" y="56"/>
                </a:cxn>
                <a:cxn ang="0">
                  <a:pos x="15" y="51"/>
                </a:cxn>
                <a:cxn ang="0">
                  <a:pos x="10" y="46"/>
                </a:cxn>
                <a:cxn ang="0">
                  <a:pos x="5" y="41"/>
                </a:cxn>
                <a:cxn ang="0">
                  <a:pos x="0" y="25"/>
                </a:cxn>
                <a:cxn ang="0">
                  <a:pos x="5" y="15"/>
                </a:cxn>
                <a:cxn ang="0">
                  <a:pos x="10" y="5"/>
                </a:cxn>
                <a:cxn ang="0">
                  <a:pos x="15" y="0"/>
                </a:cxn>
                <a:cxn ang="0">
                  <a:pos x="24" y="0"/>
                </a:cxn>
                <a:cxn ang="0">
                  <a:pos x="34" y="0"/>
                </a:cxn>
                <a:cxn ang="0">
                  <a:pos x="44" y="0"/>
                </a:cxn>
              </a:cxnLst>
              <a:rect l="0" t="0" r="r" b="b"/>
              <a:pathLst>
                <a:path w="762" h="56">
                  <a:moveTo>
                    <a:pt x="44" y="0"/>
                  </a:moveTo>
                  <a:lnTo>
                    <a:pt x="717" y="0"/>
                  </a:lnTo>
                  <a:lnTo>
                    <a:pt x="727" y="0"/>
                  </a:lnTo>
                  <a:lnTo>
                    <a:pt x="737" y="0"/>
                  </a:lnTo>
                  <a:lnTo>
                    <a:pt x="747" y="0"/>
                  </a:lnTo>
                  <a:lnTo>
                    <a:pt x="752" y="5"/>
                  </a:lnTo>
                  <a:lnTo>
                    <a:pt x="762" y="15"/>
                  </a:lnTo>
                  <a:lnTo>
                    <a:pt x="762" y="30"/>
                  </a:lnTo>
                  <a:lnTo>
                    <a:pt x="757" y="41"/>
                  </a:lnTo>
                  <a:lnTo>
                    <a:pt x="752" y="46"/>
                  </a:lnTo>
                  <a:lnTo>
                    <a:pt x="747" y="51"/>
                  </a:lnTo>
                  <a:lnTo>
                    <a:pt x="737" y="56"/>
                  </a:lnTo>
                  <a:lnTo>
                    <a:pt x="727" y="56"/>
                  </a:lnTo>
                  <a:lnTo>
                    <a:pt x="717" y="56"/>
                  </a:lnTo>
                  <a:lnTo>
                    <a:pt x="717" y="56"/>
                  </a:lnTo>
                  <a:lnTo>
                    <a:pt x="44" y="56"/>
                  </a:lnTo>
                  <a:lnTo>
                    <a:pt x="34" y="56"/>
                  </a:lnTo>
                  <a:lnTo>
                    <a:pt x="24" y="56"/>
                  </a:lnTo>
                  <a:lnTo>
                    <a:pt x="15" y="51"/>
                  </a:lnTo>
                  <a:lnTo>
                    <a:pt x="10" y="46"/>
                  </a:lnTo>
                  <a:lnTo>
                    <a:pt x="5" y="41"/>
                  </a:lnTo>
                  <a:lnTo>
                    <a:pt x="0" y="25"/>
                  </a:lnTo>
                  <a:lnTo>
                    <a:pt x="5" y="15"/>
                  </a:lnTo>
                  <a:lnTo>
                    <a:pt x="10" y="5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3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3" name="Freeform 31"/>
            <p:cNvSpPr>
              <a:spLocks/>
            </p:cNvSpPr>
            <p:nvPr/>
          </p:nvSpPr>
          <p:spPr bwMode="auto">
            <a:xfrm>
              <a:off x="12697" y="2349"/>
              <a:ext cx="504" cy="762"/>
            </a:xfrm>
            <a:custGeom>
              <a:avLst/>
              <a:gdLst/>
              <a:ahLst/>
              <a:cxnLst>
                <a:cxn ang="0">
                  <a:pos x="306" y="10"/>
                </a:cxn>
                <a:cxn ang="0">
                  <a:pos x="425" y="61"/>
                </a:cxn>
                <a:cxn ang="0">
                  <a:pos x="494" y="162"/>
                </a:cxn>
                <a:cxn ang="0">
                  <a:pos x="494" y="288"/>
                </a:cxn>
                <a:cxn ang="0">
                  <a:pos x="430" y="389"/>
                </a:cxn>
                <a:cxn ang="0">
                  <a:pos x="341" y="474"/>
                </a:cxn>
                <a:cxn ang="0">
                  <a:pos x="267" y="535"/>
                </a:cxn>
                <a:cxn ang="0">
                  <a:pos x="178" y="611"/>
                </a:cxn>
                <a:cxn ang="0">
                  <a:pos x="321" y="666"/>
                </a:cxn>
                <a:cxn ang="0">
                  <a:pos x="380" y="666"/>
                </a:cxn>
                <a:cxn ang="0">
                  <a:pos x="435" y="661"/>
                </a:cxn>
                <a:cxn ang="0">
                  <a:pos x="455" y="590"/>
                </a:cxn>
                <a:cxn ang="0">
                  <a:pos x="504" y="555"/>
                </a:cxn>
                <a:cxn ang="0">
                  <a:pos x="465" y="762"/>
                </a:cxn>
                <a:cxn ang="0">
                  <a:pos x="0" y="747"/>
                </a:cxn>
                <a:cxn ang="0">
                  <a:pos x="5" y="732"/>
                </a:cxn>
                <a:cxn ang="0">
                  <a:pos x="14" y="717"/>
                </a:cxn>
                <a:cxn ang="0">
                  <a:pos x="316" y="409"/>
                </a:cxn>
                <a:cxn ang="0">
                  <a:pos x="380" y="298"/>
                </a:cxn>
                <a:cxn ang="0">
                  <a:pos x="385" y="172"/>
                </a:cxn>
                <a:cxn ang="0">
                  <a:pos x="331" y="81"/>
                </a:cxn>
                <a:cxn ang="0">
                  <a:pos x="217" y="41"/>
                </a:cxn>
                <a:cxn ang="0">
                  <a:pos x="133" y="66"/>
                </a:cxn>
                <a:cxn ang="0">
                  <a:pos x="59" y="152"/>
                </a:cxn>
                <a:cxn ang="0">
                  <a:pos x="94" y="157"/>
                </a:cxn>
                <a:cxn ang="0">
                  <a:pos x="108" y="172"/>
                </a:cxn>
                <a:cxn ang="0">
                  <a:pos x="118" y="192"/>
                </a:cxn>
                <a:cxn ang="0">
                  <a:pos x="123" y="212"/>
                </a:cxn>
                <a:cxn ang="0">
                  <a:pos x="113" y="242"/>
                </a:cxn>
                <a:cxn ang="0">
                  <a:pos x="89" y="263"/>
                </a:cxn>
                <a:cxn ang="0">
                  <a:pos x="64" y="273"/>
                </a:cxn>
                <a:cxn ang="0">
                  <a:pos x="49" y="268"/>
                </a:cxn>
                <a:cxn ang="0">
                  <a:pos x="29" y="263"/>
                </a:cxn>
                <a:cxn ang="0">
                  <a:pos x="9" y="242"/>
                </a:cxn>
                <a:cxn ang="0">
                  <a:pos x="0" y="207"/>
                </a:cxn>
                <a:cxn ang="0">
                  <a:pos x="44" y="91"/>
                </a:cxn>
                <a:cxn ang="0">
                  <a:pos x="158" y="10"/>
                </a:cxn>
              </a:cxnLst>
              <a:rect l="0" t="0" r="r" b="b"/>
              <a:pathLst>
                <a:path w="504" h="762">
                  <a:moveTo>
                    <a:pt x="237" y="0"/>
                  </a:moveTo>
                  <a:lnTo>
                    <a:pt x="306" y="10"/>
                  </a:lnTo>
                  <a:lnTo>
                    <a:pt x="371" y="31"/>
                  </a:lnTo>
                  <a:lnTo>
                    <a:pt x="425" y="61"/>
                  </a:lnTo>
                  <a:lnTo>
                    <a:pt x="465" y="106"/>
                  </a:lnTo>
                  <a:lnTo>
                    <a:pt x="494" y="162"/>
                  </a:lnTo>
                  <a:lnTo>
                    <a:pt x="504" y="227"/>
                  </a:lnTo>
                  <a:lnTo>
                    <a:pt x="494" y="288"/>
                  </a:lnTo>
                  <a:lnTo>
                    <a:pt x="470" y="343"/>
                  </a:lnTo>
                  <a:lnTo>
                    <a:pt x="430" y="389"/>
                  </a:lnTo>
                  <a:lnTo>
                    <a:pt x="385" y="434"/>
                  </a:lnTo>
                  <a:lnTo>
                    <a:pt x="341" y="474"/>
                  </a:lnTo>
                  <a:lnTo>
                    <a:pt x="301" y="505"/>
                  </a:lnTo>
                  <a:lnTo>
                    <a:pt x="267" y="535"/>
                  </a:lnTo>
                  <a:lnTo>
                    <a:pt x="227" y="570"/>
                  </a:lnTo>
                  <a:lnTo>
                    <a:pt x="178" y="611"/>
                  </a:lnTo>
                  <a:lnTo>
                    <a:pt x="113" y="666"/>
                  </a:lnTo>
                  <a:lnTo>
                    <a:pt x="321" y="666"/>
                  </a:lnTo>
                  <a:lnTo>
                    <a:pt x="346" y="666"/>
                  </a:lnTo>
                  <a:lnTo>
                    <a:pt x="380" y="666"/>
                  </a:lnTo>
                  <a:lnTo>
                    <a:pt x="415" y="666"/>
                  </a:lnTo>
                  <a:lnTo>
                    <a:pt x="435" y="661"/>
                  </a:lnTo>
                  <a:lnTo>
                    <a:pt x="445" y="631"/>
                  </a:lnTo>
                  <a:lnTo>
                    <a:pt x="455" y="590"/>
                  </a:lnTo>
                  <a:lnTo>
                    <a:pt x="460" y="555"/>
                  </a:lnTo>
                  <a:lnTo>
                    <a:pt x="504" y="555"/>
                  </a:lnTo>
                  <a:lnTo>
                    <a:pt x="504" y="555"/>
                  </a:lnTo>
                  <a:lnTo>
                    <a:pt x="465" y="762"/>
                  </a:lnTo>
                  <a:lnTo>
                    <a:pt x="0" y="762"/>
                  </a:lnTo>
                  <a:lnTo>
                    <a:pt x="0" y="747"/>
                  </a:lnTo>
                  <a:lnTo>
                    <a:pt x="5" y="737"/>
                  </a:lnTo>
                  <a:lnTo>
                    <a:pt x="5" y="732"/>
                  </a:lnTo>
                  <a:lnTo>
                    <a:pt x="9" y="727"/>
                  </a:lnTo>
                  <a:lnTo>
                    <a:pt x="14" y="717"/>
                  </a:lnTo>
                  <a:lnTo>
                    <a:pt x="286" y="444"/>
                  </a:lnTo>
                  <a:lnTo>
                    <a:pt x="316" y="409"/>
                  </a:lnTo>
                  <a:lnTo>
                    <a:pt x="351" y="358"/>
                  </a:lnTo>
                  <a:lnTo>
                    <a:pt x="380" y="298"/>
                  </a:lnTo>
                  <a:lnTo>
                    <a:pt x="390" y="227"/>
                  </a:lnTo>
                  <a:lnTo>
                    <a:pt x="385" y="172"/>
                  </a:lnTo>
                  <a:lnTo>
                    <a:pt x="366" y="121"/>
                  </a:lnTo>
                  <a:lnTo>
                    <a:pt x="331" y="81"/>
                  </a:lnTo>
                  <a:lnTo>
                    <a:pt x="282" y="51"/>
                  </a:lnTo>
                  <a:lnTo>
                    <a:pt x="217" y="41"/>
                  </a:lnTo>
                  <a:lnTo>
                    <a:pt x="178" y="46"/>
                  </a:lnTo>
                  <a:lnTo>
                    <a:pt x="133" y="66"/>
                  </a:lnTo>
                  <a:lnTo>
                    <a:pt x="89" y="96"/>
                  </a:lnTo>
                  <a:lnTo>
                    <a:pt x="59" y="152"/>
                  </a:lnTo>
                  <a:lnTo>
                    <a:pt x="74" y="152"/>
                  </a:lnTo>
                  <a:lnTo>
                    <a:pt x="94" y="157"/>
                  </a:lnTo>
                  <a:lnTo>
                    <a:pt x="103" y="162"/>
                  </a:lnTo>
                  <a:lnTo>
                    <a:pt x="108" y="172"/>
                  </a:lnTo>
                  <a:lnTo>
                    <a:pt x="118" y="182"/>
                  </a:lnTo>
                  <a:lnTo>
                    <a:pt x="118" y="192"/>
                  </a:lnTo>
                  <a:lnTo>
                    <a:pt x="123" y="202"/>
                  </a:lnTo>
                  <a:lnTo>
                    <a:pt x="123" y="212"/>
                  </a:lnTo>
                  <a:lnTo>
                    <a:pt x="118" y="227"/>
                  </a:lnTo>
                  <a:lnTo>
                    <a:pt x="113" y="242"/>
                  </a:lnTo>
                  <a:lnTo>
                    <a:pt x="103" y="257"/>
                  </a:lnTo>
                  <a:lnTo>
                    <a:pt x="89" y="263"/>
                  </a:lnTo>
                  <a:lnTo>
                    <a:pt x="74" y="268"/>
                  </a:lnTo>
                  <a:lnTo>
                    <a:pt x="64" y="273"/>
                  </a:lnTo>
                  <a:lnTo>
                    <a:pt x="54" y="273"/>
                  </a:lnTo>
                  <a:lnTo>
                    <a:pt x="49" y="268"/>
                  </a:lnTo>
                  <a:lnTo>
                    <a:pt x="39" y="268"/>
                  </a:lnTo>
                  <a:lnTo>
                    <a:pt x="29" y="263"/>
                  </a:lnTo>
                  <a:lnTo>
                    <a:pt x="19" y="252"/>
                  </a:lnTo>
                  <a:lnTo>
                    <a:pt x="9" y="242"/>
                  </a:lnTo>
                  <a:lnTo>
                    <a:pt x="5" y="227"/>
                  </a:lnTo>
                  <a:lnTo>
                    <a:pt x="0" y="207"/>
                  </a:lnTo>
                  <a:lnTo>
                    <a:pt x="14" y="147"/>
                  </a:lnTo>
                  <a:lnTo>
                    <a:pt x="44" y="91"/>
                  </a:lnTo>
                  <a:lnTo>
                    <a:pt x="94" y="46"/>
                  </a:lnTo>
                  <a:lnTo>
                    <a:pt x="158" y="10"/>
                  </a:lnTo>
                  <a:lnTo>
                    <a:pt x="2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4" name="Freeform 32"/>
            <p:cNvSpPr>
              <a:spLocks/>
            </p:cNvSpPr>
            <p:nvPr/>
          </p:nvSpPr>
          <p:spPr bwMode="auto">
            <a:xfrm>
              <a:off x="11554" y="3706"/>
              <a:ext cx="648" cy="747"/>
            </a:xfrm>
            <a:custGeom>
              <a:avLst/>
              <a:gdLst/>
              <a:ahLst/>
              <a:cxnLst>
                <a:cxn ang="0">
                  <a:pos x="297" y="10"/>
                </a:cxn>
                <a:cxn ang="0">
                  <a:pos x="391" y="91"/>
                </a:cxn>
                <a:cxn ang="0">
                  <a:pos x="440" y="207"/>
                </a:cxn>
                <a:cxn ang="0">
                  <a:pos x="460" y="308"/>
                </a:cxn>
                <a:cxn ang="0">
                  <a:pos x="465" y="343"/>
                </a:cxn>
                <a:cxn ang="0">
                  <a:pos x="524" y="202"/>
                </a:cxn>
                <a:cxn ang="0">
                  <a:pos x="579" y="81"/>
                </a:cxn>
                <a:cxn ang="0">
                  <a:pos x="613" y="15"/>
                </a:cxn>
                <a:cxn ang="0">
                  <a:pos x="628" y="10"/>
                </a:cxn>
                <a:cxn ang="0">
                  <a:pos x="633" y="10"/>
                </a:cxn>
                <a:cxn ang="0">
                  <a:pos x="643" y="10"/>
                </a:cxn>
                <a:cxn ang="0">
                  <a:pos x="648" y="20"/>
                </a:cxn>
                <a:cxn ang="0">
                  <a:pos x="643" y="35"/>
                </a:cxn>
                <a:cxn ang="0">
                  <a:pos x="584" y="157"/>
                </a:cxn>
                <a:cxn ang="0">
                  <a:pos x="549" y="227"/>
                </a:cxn>
                <a:cxn ang="0">
                  <a:pos x="519" y="308"/>
                </a:cxn>
                <a:cxn ang="0">
                  <a:pos x="480" y="409"/>
                </a:cxn>
                <a:cxn ang="0">
                  <a:pos x="460" y="479"/>
                </a:cxn>
                <a:cxn ang="0">
                  <a:pos x="430" y="631"/>
                </a:cxn>
                <a:cxn ang="0">
                  <a:pos x="410" y="711"/>
                </a:cxn>
                <a:cxn ang="0">
                  <a:pos x="396" y="737"/>
                </a:cxn>
                <a:cxn ang="0">
                  <a:pos x="386" y="747"/>
                </a:cxn>
                <a:cxn ang="0">
                  <a:pos x="381" y="747"/>
                </a:cxn>
                <a:cxn ang="0">
                  <a:pos x="361" y="742"/>
                </a:cxn>
                <a:cxn ang="0">
                  <a:pos x="361" y="721"/>
                </a:cxn>
                <a:cxn ang="0">
                  <a:pos x="371" y="646"/>
                </a:cxn>
                <a:cxn ang="0">
                  <a:pos x="405" y="530"/>
                </a:cxn>
                <a:cxn ang="0">
                  <a:pos x="425" y="459"/>
                </a:cxn>
                <a:cxn ang="0">
                  <a:pos x="425" y="394"/>
                </a:cxn>
                <a:cxn ang="0">
                  <a:pos x="420" y="293"/>
                </a:cxn>
                <a:cxn ang="0">
                  <a:pos x="391" y="197"/>
                </a:cxn>
                <a:cxn ang="0">
                  <a:pos x="331" y="121"/>
                </a:cxn>
                <a:cxn ang="0">
                  <a:pos x="222" y="91"/>
                </a:cxn>
                <a:cxn ang="0">
                  <a:pos x="114" y="121"/>
                </a:cxn>
                <a:cxn ang="0">
                  <a:pos x="39" y="197"/>
                </a:cxn>
                <a:cxn ang="0">
                  <a:pos x="30" y="217"/>
                </a:cxn>
                <a:cxn ang="0">
                  <a:pos x="20" y="217"/>
                </a:cxn>
                <a:cxn ang="0">
                  <a:pos x="10" y="217"/>
                </a:cxn>
                <a:cxn ang="0">
                  <a:pos x="0" y="212"/>
                </a:cxn>
                <a:cxn ang="0">
                  <a:pos x="0" y="192"/>
                </a:cxn>
                <a:cxn ang="0">
                  <a:pos x="39" y="111"/>
                </a:cxn>
                <a:cxn ang="0">
                  <a:pos x="124" y="35"/>
                </a:cxn>
                <a:cxn ang="0">
                  <a:pos x="237" y="0"/>
                </a:cxn>
              </a:cxnLst>
              <a:rect l="0" t="0" r="r" b="b"/>
              <a:pathLst>
                <a:path w="648" h="747">
                  <a:moveTo>
                    <a:pt x="237" y="0"/>
                  </a:moveTo>
                  <a:lnTo>
                    <a:pt x="297" y="10"/>
                  </a:lnTo>
                  <a:lnTo>
                    <a:pt x="351" y="46"/>
                  </a:lnTo>
                  <a:lnTo>
                    <a:pt x="391" y="91"/>
                  </a:lnTo>
                  <a:lnTo>
                    <a:pt x="415" y="146"/>
                  </a:lnTo>
                  <a:lnTo>
                    <a:pt x="440" y="207"/>
                  </a:lnTo>
                  <a:lnTo>
                    <a:pt x="450" y="262"/>
                  </a:lnTo>
                  <a:lnTo>
                    <a:pt x="460" y="308"/>
                  </a:lnTo>
                  <a:lnTo>
                    <a:pt x="465" y="343"/>
                  </a:lnTo>
                  <a:lnTo>
                    <a:pt x="465" y="343"/>
                  </a:lnTo>
                  <a:lnTo>
                    <a:pt x="495" y="273"/>
                  </a:lnTo>
                  <a:lnTo>
                    <a:pt x="524" y="202"/>
                  </a:lnTo>
                  <a:lnTo>
                    <a:pt x="554" y="136"/>
                  </a:lnTo>
                  <a:lnTo>
                    <a:pt x="579" y="81"/>
                  </a:lnTo>
                  <a:lnTo>
                    <a:pt x="603" y="35"/>
                  </a:lnTo>
                  <a:lnTo>
                    <a:pt x="613" y="15"/>
                  </a:lnTo>
                  <a:lnTo>
                    <a:pt x="618" y="10"/>
                  </a:lnTo>
                  <a:lnTo>
                    <a:pt x="628" y="10"/>
                  </a:lnTo>
                  <a:lnTo>
                    <a:pt x="633" y="10"/>
                  </a:lnTo>
                  <a:lnTo>
                    <a:pt x="633" y="10"/>
                  </a:lnTo>
                  <a:lnTo>
                    <a:pt x="638" y="10"/>
                  </a:lnTo>
                  <a:lnTo>
                    <a:pt x="643" y="10"/>
                  </a:lnTo>
                  <a:lnTo>
                    <a:pt x="648" y="15"/>
                  </a:lnTo>
                  <a:lnTo>
                    <a:pt x="648" y="20"/>
                  </a:lnTo>
                  <a:lnTo>
                    <a:pt x="648" y="30"/>
                  </a:lnTo>
                  <a:lnTo>
                    <a:pt x="643" y="35"/>
                  </a:lnTo>
                  <a:lnTo>
                    <a:pt x="608" y="106"/>
                  </a:lnTo>
                  <a:lnTo>
                    <a:pt x="584" y="157"/>
                  </a:lnTo>
                  <a:lnTo>
                    <a:pt x="564" y="197"/>
                  </a:lnTo>
                  <a:lnTo>
                    <a:pt x="549" y="227"/>
                  </a:lnTo>
                  <a:lnTo>
                    <a:pt x="539" y="262"/>
                  </a:lnTo>
                  <a:lnTo>
                    <a:pt x="519" y="308"/>
                  </a:lnTo>
                  <a:lnTo>
                    <a:pt x="499" y="358"/>
                  </a:lnTo>
                  <a:lnTo>
                    <a:pt x="480" y="409"/>
                  </a:lnTo>
                  <a:lnTo>
                    <a:pt x="465" y="449"/>
                  </a:lnTo>
                  <a:lnTo>
                    <a:pt x="460" y="479"/>
                  </a:lnTo>
                  <a:lnTo>
                    <a:pt x="450" y="560"/>
                  </a:lnTo>
                  <a:lnTo>
                    <a:pt x="430" y="631"/>
                  </a:lnTo>
                  <a:lnTo>
                    <a:pt x="415" y="691"/>
                  </a:lnTo>
                  <a:lnTo>
                    <a:pt x="410" y="711"/>
                  </a:lnTo>
                  <a:lnTo>
                    <a:pt x="401" y="727"/>
                  </a:lnTo>
                  <a:lnTo>
                    <a:pt x="396" y="737"/>
                  </a:lnTo>
                  <a:lnTo>
                    <a:pt x="391" y="742"/>
                  </a:lnTo>
                  <a:lnTo>
                    <a:pt x="386" y="747"/>
                  </a:lnTo>
                  <a:lnTo>
                    <a:pt x="381" y="747"/>
                  </a:lnTo>
                  <a:lnTo>
                    <a:pt x="381" y="747"/>
                  </a:lnTo>
                  <a:lnTo>
                    <a:pt x="371" y="747"/>
                  </a:lnTo>
                  <a:lnTo>
                    <a:pt x="361" y="742"/>
                  </a:lnTo>
                  <a:lnTo>
                    <a:pt x="361" y="732"/>
                  </a:lnTo>
                  <a:lnTo>
                    <a:pt x="361" y="721"/>
                  </a:lnTo>
                  <a:lnTo>
                    <a:pt x="361" y="691"/>
                  </a:lnTo>
                  <a:lnTo>
                    <a:pt x="371" y="646"/>
                  </a:lnTo>
                  <a:lnTo>
                    <a:pt x="386" y="590"/>
                  </a:lnTo>
                  <a:lnTo>
                    <a:pt x="405" y="530"/>
                  </a:lnTo>
                  <a:lnTo>
                    <a:pt x="420" y="474"/>
                  </a:lnTo>
                  <a:lnTo>
                    <a:pt x="425" y="459"/>
                  </a:lnTo>
                  <a:lnTo>
                    <a:pt x="425" y="434"/>
                  </a:lnTo>
                  <a:lnTo>
                    <a:pt x="425" y="394"/>
                  </a:lnTo>
                  <a:lnTo>
                    <a:pt x="425" y="343"/>
                  </a:lnTo>
                  <a:lnTo>
                    <a:pt x="420" y="293"/>
                  </a:lnTo>
                  <a:lnTo>
                    <a:pt x="410" y="247"/>
                  </a:lnTo>
                  <a:lnTo>
                    <a:pt x="391" y="197"/>
                  </a:lnTo>
                  <a:lnTo>
                    <a:pt x="366" y="157"/>
                  </a:lnTo>
                  <a:lnTo>
                    <a:pt x="331" y="121"/>
                  </a:lnTo>
                  <a:lnTo>
                    <a:pt x="282" y="101"/>
                  </a:lnTo>
                  <a:lnTo>
                    <a:pt x="222" y="91"/>
                  </a:lnTo>
                  <a:lnTo>
                    <a:pt x="163" y="96"/>
                  </a:lnTo>
                  <a:lnTo>
                    <a:pt x="114" y="121"/>
                  </a:lnTo>
                  <a:lnTo>
                    <a:pt x="69" y="151"/>
                  </a:lnTo>
                  <a:lnTo>
                    <a:pt x="39" y="197"/>
                  </a:lnTo>
                  <a:lnTo>
                    <a:pt x="34" y="207"/>
                  </a:lnTo>
                  <a:lnTo>
                    <a:pt x="30" y="217"/>
                  </a:lnTo>
                  <a:lnTo>
                    <a:pt x="25" y="217"/>
                  </a:lnTo>
                  <a:lnTo>
                    <a:pt x="20" y="217"/>
                  </a:lnTo>
                  <a:lnTo>
                    <a:pt x="15" y="217"/>
                  </a:lnTo>
                  <a:lnTo>
                    <a:pt x="10" y="217"/>
                  </a:lnTo>
                  <a:lnTo>
                    <a:pt x="5" y="217"/>
                  </a:lnTo>
                  <a:lnTo>
                    <a:pt x="0" y="212"/>
                  </a:lnTo>
                  <a:lnTo>
                    <a:pt x="0" y="207"/>
                  </a:lnTo>
                  <a:lnTo>
                    <a:pt x="0" y="192"/>
                  </a:lnTo>
                  <a:lnTo>
                    <a:pt x="15" y="157"/>
                  </a:lnTo>
                  <a:lnTo>
                    <a:pt x="39" y="111"/>
                  </a:lnTo>
                  <a:lnTo>
                    <a:pt x="79" y="66"/>
                  </a:lnTo>
                  <a:lnTo>
                    <a:pt x="124" y="35"/>
                  </a:lnTo>
                  <a:lnTo>
                    <a:pt x="173" y="10"/>
                  </a:lnTo>
                  <a:lnTo>
                    <a:pt x="2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5" name="Freeform 33"/>
            <p:cNvSpPr>
              <a:spLocks/>
            </p:cNvSpPr>
            <p:nvPr/>
          </p:nvSpPr>
          <p:spPr bwMode="auto">
            <a:xfrm>
              <a:off x="12301" y="3837"/>
              <a:ext cx="321" cy="530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83" y="0"/>
                </a:cxn>
                <a:cxn ang="0">
                  <a:pos x="193" y="0"/>
                </a:cxn>
                <a:cxn ang="0">
                  <a:pos x="198" y="10"/>
                </a:cxn>
                <a:cxn ang="0">
                  <a:pos x="198" y="20"/>
                </a:cxn>
                <a:cxn ang="0">
                  <a:pos x="198" y="20"/>
                </a:cxn>
                <a:cxn ang="0">
                  <a:pos x="198" y="459"/>
                </a:cxn>
                <a:cxn ang="0">
                  <a:pos x="203" y="474"/>
                </a:cxn>
                <a:cxn ang="0">
                  <a:pos x="208" y="485"/>
                </a:cxn>
                <a:cxn ang="0">
                  <a:pos x="232" y="490"/>
                </a:cxn>
                <a:cxn ang="0">
                  <a:pos x="282" y="495"/>
                </a:cxn>
                <a:cxn ang="0">
                  <a:pos x="321" y="495"/>
                </a:cxn>
                <a:cxn ang="0">
                  <a:pos x="321" y="530"/>
                </a:cxn>
                <a:cxn ang="0">
                  <a:pos x="242" y="525"/>
                </a:cxn>
                <a:cxn ang="0">
                  <a:pos x="163" y="525"/>
                </a:cxn>
                <a:cxn ang="0">
                  <a:pos x="109" y="525"/>
                </a:cxn>
                <a:cxn ang="0">
                  <a:pos x="54" y="525"/>
                </a:cxn>
                <a:cxn ang="0">
                  <a:pos x="5" y="530"/>
                </a:cxn>
                <a:cxn ang="0">
                  <a:pos x="5" y="495"/>
                </a:cxn>
                <a:cxn ang="0">
                  <a:pos x="44" y="495"/>
                </a:cxn>
                <a:cxn ang="0">
                  <a:pos x="94" y="490"/>
                </a:cxn>
                <a:cxn ang="0">
                  <a:pos x="119" y="485"/>
                </a:cxn>
                <a:cxn ang="0">
                  <a:pos x="123" y="474"/>
                </a:cxn>
                <a:cxn ang="0">
                  <a:pos x="128" y="459"/>
                </a:cxn>
                <a:cxn ang="0">
                  <a:pos x="128" y="61"/>
                </a:cxn>
                <a:cxn ang="0">
                  <a:pos x="79" y="76"/>
                </a:cxn>
                <a:cxn ang="0">
                  <a:pos x="39" y="81"/>
                </a:cxn>
                <a:cxn ang="0">
                  <a:pos x="10" y="81"/>
                </a:cxn>
                <a:cxn ang="0">
                  <a:pos x="0" y="81"/>
                </a:cxn>
                <a:cxn ang="0">
                  <a:pos x="0" y="51"/>
                </a:cxn>
                <a:cxn ang="0">
                  <a:pos x="10" y="51"/>
                </a:cxn>
                <a:cxn ang="0">
                  <a:pos x="34" y="51"/>
                </a:cxn>
                <a:cxn ang="0">
                  <a:pos x="74" y="46"/>
                </a:cxn>
                <a:cxn ang="0">
                  <a:pos x="123" y="31"/>
                </a:cxn>
                <a:cxn ang="0">
                  <a:pos x="168" y="0"/>
                </a:cxn>
              </a:cxnLst>
              <a:rect l="0" t="0" r="r" b="b"/>
              <a:pathLst>
                <a:path w="321" h="530">
                  <a:moveTo>
                    <a:pt x="168" y="0"/>
                  </a:moveTo>
                  <a:lnTo>
                    <a:pt x="183" y="0"/>
                  </a:lnTo>
                  <a:lnTo>
                    <a:pt x="193" y="0"/>
                  </a:lnTo>
                  <a:lnTo>
                    <a:pt x="198" y="10"/>
                  </a:lnTo>
                  <a:lnTo>
                    <a:pt x="198" y="20"/>
                  </a:lnTo>
                  <a:lnTo>
                    <a:pt x="198" y="20"/>
                  </a:lnTo>
                  <a:lnTo>
                    <a:pt x="198" y="459"/>
                  </a:lnTo>
                  <a:lnTo>
                    <a:pt x="203" y="474"/>
                  </a:lnTo>
                  <a:lnTo>
                    <a:pt x="208" y="485"/>
                  </a:lnTo>
                  <a:lnTo>
                    <a:pt x="232" y="490"/>
                  </a:lnTo>
                  <a:lnTo>
                    <a:pt x="282" y="495"/>
                  </a:lnTo>
                  <a:lnTo>
                    <a:pt x="321" y="495"/>
                  </a:lnTo>
                  <a:lnTo>
                    <a:pt x="321" y="530"/>
                  </a:lnTo>
                  <a:lnTo>
                    <a:pt x="242" y="525"/>
                  </a:lnTo>
                  <a:lnTo>
                    <a:pt x="163" y="525"/>
                  </a:lnTo>
                  <a:lnTo>
                    <a:pt x="109" y="525"/>
                  </a:lnTo>
                  <a:lnTo>
                    <a:pt x="54" y="525"/>
                  </a:lnTo>
                  <a:lnTo>
                    <a:pt x="5" y="530"/>
                  </a:lnTo>
                  <a:lnTo>
                    <a:pt x="5" y="495"/>
                  </a:lnTo>
                  <a:lnTo>
                    <a:pt x="44" y="495"/>
                  </a:lnTo>
                  <a:lnTo>
                    <a:pt x="94" y="490"/>
                  </a:lnTo>
                  <a:lnTo>
                    <a:pt x="119" y="485"/>
                  </a:lnTo>
                  <a:lnTo>
                    <a:pt x="123" y="474"/>
                  </a:lnTo>
                  <a:lnTo>
                    <a:pt x="128" y="459"/>
                  </a:lnTo>
                  <a:lnTo>
                    <a:pt x="128" y="61"/>
                  </a:lnTo>
                  <a:lnTo>
                    <a:pt x="79" y="76"/>
                  </a:lnTo>
                  <a:lnTo>
                    <a:pt x="39" y="81"/>
                  </a:lnTo>
                  <a:lnTo>
                    <a:pt x="10" y="81"/>
                  </a:lnTo>
                  <a:lnTo>
                    <a:pt x="0" y="81"/>
                  </a:lnTo>
                  <a:lnTo>
                    <a:pt x="0" y="51"/>
                  </a:lnTo>
                  <a:lnTo>
                    <a:pt x="10" y="51"/>
                  </a:lnTo>
                  <a:lnTo>
                    <a:pt x="34" y="51"/>
                  </a:lnTo>
                  <a:lnTo>
                    <a:pt x="74" y="46"/>
                  </a:lnTo>
                  <a:lnTo>
                    <a:pt x="123" y="31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6" name="Freeform 34"/>
            <p:cNvSpPr>
              <a:spLocks/>
            </p:cNvSpPr>
            <p:nvPr/>
          </p:nvSpPr>
          <p:spPr bwMode="auto">
            <a:xfrm>
              <a:off x="12880" y="3499"/>
              <a:ext cx="831" cy="848"/>
            </a:xfrm>
            <a:custGeom>
              <a:avLst/>
              <a:gdLst/>
              <a:ahLst/>
              <a:cxnLst>
                <a:cxn ang="0">
                  <a:pos x="415" y="0"/>
                </a:cxn>
                <a:cxn ang="0">
                  <a:pos x="430" y="0"/>
                </a:cxn>
                <a:cxn ang="0">
                  <a:pos x="435" y="5"/>
                </a:cxn>
                <a:cxn ang="0">
                  <a:pos x="440" y="15"/>
                </a:cxn>
                <a:cxn ang="0">
                  <a:pos x="445" y="26"/>
                </a:cxn>
                <a:cxn ang="0">
                  <a:pos x="445" y="36"/>
                </a:cxn>
                <a:cxn ang="0">
                  <a:pos x="445" y="41"/>
                </a:cxn>
                <a:cxn ang="0">
                  <a:pos x="445" y="394"/>
                </a:cxn>
                <a:cxn ang="0">
                  <a:pos x="791" y="394"/>
                </a:cxn>
                <a:cxn ang="0">
                  <a:pos x="796" y="394"/>
                </a:cxn>
                <a:cxn ang="0">
                  <a:pos x="806" y="394"/>
                </a:cxn>
                <a:cxn ang="0">
                  <a:pos x="816" y="399"/>
                </a:cxn>
                <a:cxn ang="0">
                  <a:pos x="821" y="404"/>
                </a:cxn>
                <a:cxn ang="0">
                  <a:pos x="826" y="414"/>
                </a:cxn>
                <a:cxn ang="0">
                  <a:pos x="831" y="424"/>
                </a:cxn>
                <a:cxn ang="0">
                  <a:pos x="826" y="434"/>
                </a:cxn>
                <a:cxn ang="0">
                  <a:pos x="821" y="444"/>
                </a:cxn>
                <a:cxn ang="0">
                  <a:pos x="816" y="449"/>
                </a:cxn>
                <a:cxn ang="0">
                  <a:pos x="806" y="449"/>
                </a:cxn>
                <a:cxn ang="0">
                  <a:pos x="796" y="449"/>
                </a:cxn>
                <a:cxn ang="0">
                  <a:pos x="791" y="449"/>
                </a:cxn>
                <a:cxn ang="0">
                  <a:pos x="445" y="449"/>
                </a:cxn>
                <a:cxn ang="0">
                  <a:pos x="445" y="802"/>
                </a:cxn>
                <a:cxn ang="0">
                  <a:pos x="445" y="812"/>
                </a:cxn>
                <a:cxn ang="0">
                  <a:pos x="445" y="823"/>
                </a:cxn>
                <a:cxn ang="0">
                  <a:pos x="440" y="833"/>
                </a:cxn>
                <a:cxn ang="0">
                  <a:pos x="435" y="838"/>
                </a:cxn>
                <a:cxn ang="0">
                  <a:pos x="425" y="843"/>
                </a:cxn>
                <a:cxn ang="0">
                  <a:pos x="415" y="848"/>
                </a:cxn>
                <a:cxn ang="0">
                  <a:pos x="405" y="843"/>
                </a:cxn>
                <a:cxn ang="0">
                  <a:pos x="395" y="838"/>
                </a:cxn>
                <a:cxn ang="0">
                  <a:pos x="390" y="828"/>
                </a:cxn>
                <a:cxn ang="0">
                  <a:pos x="390" y="823"/>
                </a:cxn>
                <a:cxn ang="0">
                  <a:pos x="390" y="812"/>
                </a:cxn>
                <a:cxn ang="0">
                  <a:pos x="390" y="802"/>
                </a:cxn>
                <a:cxn ang="0">
                  <a:pos x="390" y="449"/>
                </a:cxn>
                <a:cxn ang="0">
                  <a:pos x="44" y="449"/>
                </a:cxn>
                <a:cxn ang="0">
                  <a:pos x="34" y="449"/>
                </a:cxn>
                <a:cxn ang="0">
                  <a:pos x="24" y="449"/>
                </a:cxn>
                <a:cxn ang="0">
                  <a:pos x="14" y="449"/>
                </a:cxn>
                <a:cxn ang="0">
                  <a:pos x="10" y="444"/>
                </a:cxn>
                <a:cxn ang="0">
                  <a:pos x="5" y="434"/>
                </a:cxn>
                <a:cxn ang="0">
                  <a:pos x="0" y="424"/>
                </a:cxn>
                <a:cxn ang="0">
                  <a:pos x="5" y="409"/>
                </a:cxn>
                <a:cxn ang="0">
                  <a:pos x="10" y="404"/>
                </a:cxn>
                <a:cxn ang="0">
                  <a:pos x="14" y="399"/>
                </a:cxn>
                <a:cxn ang="0">
                  <a:pos x="24" y="394"/>
                </a:cxn>
                <a:cxn ang="0">
                  <a:pos x="34" y="394"/>
                </a:cxn>
                <a:cxn ang="0">
                  <a:pos x="44" y="394"/>
                </a:cxn>
                <a:cxn ang="0">
                  <a:pos x="390" y="394"/>
                </a:cxn>
                <a:cxn ang="0">
                  <a:pos x="390" y="41"/>
                </a:cxn>
                <a:cxn ang="0">
                  <a:pos x="390" y="36"/>
                </a:cxn>
                <a:cxn ang="0">
                  <a:pos x="390" y="26"/>
                </a:cxn>
                <a:cxn ang="0">
                  <a:pos x="390" y="15"/>
                </a:cxn>
                <a:cxn ang="0">
                  <a:pos x="395" y="5"/>
                </a:cxn>
                <a:cxn ang="0">
                  <a:pos x="405" y="0"/>
                </a:cxn>
                <a:cxn ang="0">
                  <a:pos x="415" y="0"/>
                </a:cxn>
              </a:cxnLst>
              <a:rect l="0" t="0" r="r" b="b"/>
              <a:pathLst>
                <a:path w="831" h="848">
                  <a:moveTo>
                    <a:pt x="415" y="0"/>
                  </a:moveTo>
                  <a:lnTo>
                    <a:pt x="430" y="0"/>
                  </a:lnTo>
                  <a:lnTo>
                    <a:pt x="435" y="5"/>
                  </a:lnTo>
                  <a:lnTo>
                    <a:pt x="440" y="15"/>
                  </a:lnTo>
                  <a:lnTo>
                    <a:pt x="445" y="26"/>
                  </a:lnTo>
                  <a:lnTo>
                    <a:pt x="445" y="36"/>
                  </a:lnTo>
                  <a:lnTo>
                    <a:pt x="445" y="41"/>
                  </a:lnTo>
                  <a:lnTo>
                    <a:pt x="445" y="394"/>
                  </a:lnTo>
                  <a:lnTo>
                    <a:pt x="791" y="394"/>
                  </a:lnTo>
                  <a:lnTo>
                    <a:pt x="796" y="394"/>
                  </a:lnTo>
                  <a:lnTo>
                    <a:pt x="806" y="394"/>
                  </a:lnTo>
                  <a:lnTo>
                    <a:pt x="816" y="399"/>
                  </a:lnTo>
                  <a:lnTo>
                    <a:pt x="821" y="404"/>
                  </a:lnTo>
                  <a:lnTo>
                    <a:pt x="826" y="414"/>
                  </a:lnTo>
                  <a:lnTo>
                    <a:pt x="831" y="424"/>
                  </a:lnTo>
                  <a:lnTo>
                    <a:pt x="826" y="434"/>
                  </a:lnTo>
                  <a:lnTo>
                    <a:pt x="821" y="444"/>
                  </a:lnTo>
                  <a:lnTo>
                    <a:pt x="816" y="449"/>
                  </a:lnTo>
                  <a:lnTo>
                    <a:pt x="806" y="449"/>
                  </a:lnTo>
                  <a:lnTo>
                    <a:pt x="796" y="449"/>
                  </a:lnTo>
                  <a:lnTo>
                    <a:pt x="791" y="449"/>
                  </a:lnTo>
                  <a:lnTo>
                    <a:pt x="445" y="449"/>
                  </a:lnTo>
                  <a:lnTo>
                    <a:pt x="445" y="802"/>
                  </a:lnTo>
                  <a:lnTo>
                    <a:pt x="445" y="812"/>
                  </a:lnTo>
                  <a:lnTo>
                    <a:pt x="445" y="823"/>
                  </a:lnTo>
                  <a:lnTo>
                    <a:pt x="440" y="833"/>
                  </a:lnTo>
                  <a:lnTo>
                    <a:pt x="435" y="838"/>
                  </a:lnTo>
                  <a:lnTo>
                    <a:pt x="425" y="843"/>
                  </a:lnTo>
                  <a:lnTo>
                    <a:pt x="415" y="848"/>
                  </a:lnTo>
                  <a:lnTo>
                    <a:pt x="405" y="843"/>
                  </a:lnTo>
                  <a:lnTo>
                    <a:pt x="395" y="838"/>
                  </a:lnTo>
                  <a:lnTo>
                    <a:pt x="390" y="828"/>
                  </a:lnTo>
                  <a:lnTo>
                    <a:pt x="390" y="823"/>
                  </a:lnTo>
                  <a:lnTo>
                    <a:pt x="390" y="812"/>
                  </a:lnTo>
                  <a:lnTo>
                    <a:pt x="390" y="802"/>
                  </a:lnTo>
                  <a:lnTo>
                    <a:pt x="390" y="449"/>
                  </a:lnTo>
                  <a:lnTo>
                    <a:pt x="44" y="449"/>
                  </a:lnTo>
                  <a:lnTo>
                    <a:pt x="34" y="449"/>
                  </a:lnTo>
                  <a:lnTo>
                    <a:pt x="24" y="449"/>
                  </a:lnTo>
                  <a:lnTo>
                    <a:pt x="14" y="449"/>
                  </a:lnTo>
                  <a:lnTo>
                    <a:pt x="10" y="444"/>
                  </a:lnTo>
                  <a:lnTo>
                    <a:pt x="5" y="434"/>
                  </a:lnTo>
                  <a:lnTo>
                    <a:pt x="0" y="424"/>
                  </a:lnTo>
                  <a:lnTo>
                    <a:pt x="5" y="409"/>
                  </a:lnTo>
                  <a:lnTo>
                    <a:pt x="10" y="404"/>
                  </a:lnTo>
                  <a:lnTo>
                    <a:pt x="14" y="399"/>
                  </a:lnTo>
                  <a:lnTo>
                    <a:pt x="24" y="394"/>
                  </a:lnTo>
                  <a:lnTo>
                    <a:pt x="34" y="394"/>
                  </a:lnTo>
                  <a:lnTo>
                    <a:pt x="44" y="394"/>
                  </a:lnTo>
                  <a:lnTo>
                    <a:pt x="390" y="394"/>
                  </a:lnTo>
                  <a:lnTo>
                    <a:pt x="390" y="41"/>
                  </a:lnTo>
                  <a:lnTo>
                    <a:pt x="390" y="36"/>
                  </a:lnTo>
                  <a:lnTo>
                    <a:pt x="390" y="26"/>
                  </a:lnTo>
                  <a:lnTo>
                    <a:pt x="390" y="15"/>
                  </a:lnTo>
                  <a:lnTo>
                    <a:pt x="395" y="5"/>
                  </a:lnTo>
                  <a:lnTo>
                    <a:pt x="405" y="0"/>
                  </a:lnTo>
                  <a:lnTo>
                    <a:pt x="4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7" name="Freeform 35"/>
            <p:cNvSpPr>
              <a:spLocks/>
            </p:cNvSpPr>
            <p:nvPr/>
          </p:nvSpPr>
          <p:spPr bwMode="auto">
            <a:xfrm>
              <a:off x="13820" y="3706"/>
              <a:ext cx="648" cy="747"/>
            </a:xfrm>
            <a:custGeom>
              <a:avLst/>
              <a:gdLst/>
              <a:ahLst/>
              <a:cxnLst>
                <a:cxn ang="0">
                  <a:pos x="296" y="10"/>
                </a:cxn>
                <a:cxn ang="0">
                  <a:pos x="390" y="91"/>
                </a:cxn>
                <a:cxn ang="0">
                  <a:pos x="440" y="207"/>
                </a:cxn>
                <a:cxn ang="0">
                  <a:pos x="460" y="308"/>
                </a:cxn>
                <a:cxn ang="0">
                  <a:pos x="465" y="343"/>
                </a:cxn>
                <a:cxn ang="0">
                  <a:pos x="524" y="202"/>
                </a:cxn>
                <a:cxn ang="0">
                  <a:pos x="583" y="81"/>
                </a:cxn>
                <a:cxn ang="0">
                  <a:pos x="613" y="15"/>
                </a:cxn>
                <a:cxn ang="0">
                  <a:pos x="628" y="10"/>
                </a:cxn>
                <a:cxn ang="0">
                  <a:pos x="633" y="10"/>
                </a:cxn>
                <a:cxn ang="0">
                  <a:pos x="643" y="10"/>
                </a:cxn>
                <a:cxn ang="0">
                  <a:pos x="648" y="20"/>
                </a:cxn>
                <a:cxn ang="0">
                  <a:pos x="643" y="35"/>
                </a:cxn>
                <a:cxn ang="0">
                  <a:pos x="583" y="157"/>
                </a:cxn>
                <a:cxn ang="0">
                  <a:pos x="549" y="227"/>
                </a:cxn>
                <a:cxn ang="0">
                  <a:pos x="519" y="308"/>
                </a:cxn>
                <a:cxn ang="0">
                  <a:pos x="479" y="409"/>
                </a:cxn>
                <a:cxn ang="0">
                  <a:pos x="460" y="479"/>
                </a:cxn>
                <a:cxn ang="0">
                  <a:pos x="430" y="631"/>
                </a:cxn>
                <a:cxn ang="0">
                  <a:pos x="410" y="711"/>
                </a:cxn>
                <a:cxn ang="0">
                  <a:pos x="395" y="737"/>
                </a:cxn>
                <a:cxn ang="0">
                  <a:pos x="385" y="747"/>
                </a:cxn>
                <a:cxn ang="0">
                  <a:pos x="380" y="747"/>
                </a:cxn>
                <a:cxn ang="0">
                  <a:pos x="361" y="742"/>
                </a:cxn>
                <a:cxn ang="0">
                  <a:pos x="361" y="721"/>
                </a:cxn>
                <a:cxn ang="0">
                  <a:pos x="371" y="646"/>
                </a:cxn>
                <a:cxn ang="0">
                  <a:pos x="400" y="530"/>
                </a:cxn>
                <a:cxn ang="0">
                  <a:pos x="425" y="459"/>
                </a:cxn>
                <a:cxn ang="0">
                  <a:pos x="425" y="394"/>
                </a:cxn>
                <a:cxn ang="0">
                  <a:pos x="420" y="293"/>
                </a:cxn>
                <a:cxn ang="0">
                  <a:pos x="390" y="197"/>
                </a:cxn>
                <a:cxn ang="0">
                  <a:pos x="331" y="121"/>
                </a:cxn>
                <a:cxn ang="0">
                  <a:pos x="222" y="91"/>
                </a:cxn>
                <a:cxn ang="0">
                  <a:pos x="113" y="121"/>
                </a:cxn>
                <a:cxn ang="0">
                  <a:pos x="39" y="197"/>
                </a:cxn>
                <a:cxn ang="0">
                  <a:pos x="29" y="217"/>
                </a:cxn>
                <a:cxn ang="0">
                  <a:pos x="19" y="217"/>
                </a:cxn>
                <a:cxn ang="0">
                  <a:pos x="9" y="217"/>
                </a:cxn>
                <a:cxn ang="0">
                  <a:pos x="0" y="212"/>
                </a:cxn>
                <a:cxn ang="0">
                  <a:pos x="0" y="192"/>
                </a:cxn>
                <a:cxn ang="0">
                  <a:pos x="39" y="111"/>
                </a:cxn>
                <a:cxn ang="0">
                  <a:pos x="123" y="35"/>
                </a:cxn>
                <a:cxn ang="0">
                  <a:pos x="237" y="0"/>
                </a:cxn>
              </a:cxnLst>
              <a:rect l="0" t="0" r="r" b="b"/>
              <a:pathLst>
                <a:path w="648" h="747">
                  <a:moveTo>
                    <a:pt x="237" y="0"/>
                  </a:moveTo>
                  <a:lnTo>
                    <a:pt x="296" y="10"/>
                  </a:lnTo>
                  <a:lnTo>
                    <a:pt x="351" y="46"/>
                  </a:lnTo>
                  <a:lnTo>
                    <a:pt x="390" y="91"/>
                  </a:lnTo>
                  <a:lnTo>
                    <a:pt x="415" y="146"/>
                  </a:lnTo>
                  <a:lnTo>
                    <a:pt x="440" y="207"/>
                  </a:lnTo>
                  <a:lnTo>
                    <a:pt x="450" y="262"/>
                  </a:lnTo>
                  <a:lnTo>
                    <a:pt x="460" y="308"/>
                  </a:lnTo>
                  <a:lnTo>
                    <a:pt x="465" y="343"/>
                  </a:lnTo>
                  <a:lnTo>
                    <a:pt x="465" y="343"/>
                  </a:lnTo>
                  <a:lnTo>
                    <a:pt x="494" y="273"/>
                  </a:lnTo>
                  <a:lnTo>
                    <a:pt x="524" y="202"/>
                  </a:lnTo>
                  <a:lnTo>
                    <a:pt x="554" y="136"/>
                  </a:lnTo>
                  <a:lnTo>
                    <a:pt x="583" y="81"/>
                  </a:lnTo>
                  <a:lnTo>
                    <a:pt x="603" y="35"/>
                  </a:lnTo>
                  <a:lnTo>
                    <a:pt x="613" y="15"/>
                  </a:lnTo>
                  <a:lnTo>
                    <a:pt x="618" y="10"/>
                  </a:lnTo>
                  <a:lnTo>
                    <a:pt x="628" y="10"/>
                  </a:lnTo>
                  <a:lnTo>
                    <a:pt x="633" y="10"/>
                  </a:lnTo>
                  <a:lnTo>
                    <a:pt x="633" y="10"/>
                  </a:lnTo>
                  <a:lnTo>
                    <a:pt x="638" y="10"/>
                  </a:lnTo>
                  <a:lnTo>
                    <a:pt x="643" y="10"/>
                  </a:lnTo>
                  <a:lnTo>
                    <a:pt x="648" y="15"/>
                  </a:lnTo>
                  <a:lnTo>
                    <a:pt x="648" y="20"/>
                  </a:lnTo>
                  <a:lnTo>
                    <a:pt x="648" y="30"/>
                  </a:lnTo>
                  <a:lnTo>
                    <a:pt x="643" y="35"/>
                  </a:lnTo>
                  <a:lnTo>
                    <a:pt x="608" y="106"/>
                  </a:lnTo>
                  <a:lnTo>
                    <a:pt x="583" y="157"/>
                  </a:lnTo>
                  <a:lnTo>
                    <a:pt x="563" y="197"/>
                  </a:lnTo>
                  <a:lnTo>
                    <a:pt x="549" y="227"/>
                  </a:lnTo>
                  <a:lnTo>
                    <a:pt x="539" y="262"/>
                  </a:lnTo>
                  <a:lnTo>
                    <a:pt x="519" y="308"/>
                  </a:lnTo>
                  <a:lnTo>
                    <a:pt x="499" y="358"/>
                  </a:lnTo>
                  <a:lnTo>
                    <a:pt x="479" y="409"/>
                  </a:lnTo>
                  <a:lnTo>
                    <a:pt x="469" y="449"/>
                  </a:lnTo>
                  <a:lnTo>
                    <a:pt x="460" y="479"/>
                  </a:lnTo>
                  <a:lnTo>
                    <a:pt x="450" y="560"/>
                  </a:lnTo>
                  <a:lnTo>
                    <a:pt x="430" y="631"/>
                  </a:lnTo>
                  <a:lnTo>
                    <a:pt x="415" y="691"/>
                  </a:lnTo>
                  <a:lnTo>
                    <a:pt x="410" y="711"/>
                  </a:lnTo>
                  <a:lnTo>
                    <a:pt x="400" y="727"/>
                  </a:lnTo>
                  <a:lnTo>
                    <a:pt x="395" y="737"/>
                  </a:lnTo>
                  <a:lnTo>
                    <a:pt x="390" y="742"/>
                  </a:lnTo>
                  <a:lnTo>
                    <a:pt x="385" y="747"/>
                  </a:lnTo>
                  <a:lnTo>
                    <a:pt x="380" y="747"/>
                  </a:lnTo>
                  <a:lnTo>
                    <a:pt x="380" y="747"/>
                  </a:lnTo>
                  <a:lnTo>
                    <a:pt x="371" y="747"/>
                  </a:lnTo>
                  <a:lnTo>
                    <a:pt x="361" y="742"/>
                  </a:lnTo>
                  <a:lnTo>
                    <a:pt x="361" y="732"/>
                  </a:lnTo>
                  <a:lnTo>
                    <a:pt x="361" y="721"/>
                  </a:lnTo>
                  <a:lnTo>
                    <a:pt x="361" y="691"/>
                  </a:lnTo>
                  <a:lnTo>
                    <a:pt x="371" y="646"/>
                  </a:lnTo>
                  <a:lnTo>
                    <a:pt x="385" y="590"/>
                  </a:lnTo>
                  <a:lnTo>
                    <a:pt x="400" y="530"/>
                  </a:lnTo>
                  <a:lnTo>
                    <a:pt x="420" y="474"/>
                  </a:lnTo>
                  <a:lnTo>
                    <a:pt x="425" y="459"/>
                  </a:lnTo>
                  <a:lnTo>
                    <a:pt x="425" y="434"/>
                  </a:lnTo>
                  <a:lnTo>
                    <a:pt x="425" y="394"/>
                  </a:lnTo>
                  <a:lnTo>
                    <a:pt x="425" y="343"/>
                  </a:lnTo>
                  <a:lnTo>
                    <a:pt x="420" y="293"/>
                  </a:lnTo>
                  <a:lnTo>
                    <a:pt x="410" y="247"/>
                  </a:lnTo>
                  <a:lnTo>
                    <a:pt x="390" y="197"/>
                  </a:lnTo>
                  <a:lnTo>
                    <a:pt x="366" y="157"/>
                  </a:lnTo>
                  <a:lnTo>
                    <a:pt x="331" y="121"/>
                  </a:lnTo>
                  <a:lnTo>
                    <a:pt x="282" y="101"/>
                  </a:lnTo>
                  <a:lnTo>
                    <a:pt x="222" y="91"/>
                  </a:lnTo>
                  <a:lnTo>
                    <a:pt x="163" y="96"/>
                  </a:lnTo>
                  <a:lnTo>
                    <a:pt x="113" y="121"/>
                  </a:lnTo>
                  <a:lnTo>
                    <a:pt x="69" y="151"/>
                  </a:lnTo>
                  <a:lnTo>
                    <a:pt x="39" y="197"/>
                  </a:lnTo>
                  <a:lnTo>
                    <a:pt x="34" y="207"/>
                  </a:lnTo>
                  <a:lnTo>
                    <a:pt x="29" y="217"/>
                  </a:lnTo>
                  <a:lnTo>
                    <a:pt x="24" y="217"/>
                  </a:lnTo>
                  <a:lnTo>
                    <a:pt x="19" y="217"/>
                  </a:lnTo>
                  <a:lnTo>
                    <a:pt x="14" y="217"/>
                  </a:lnTo>
                  <a:lnTo>
                    <a:pt x="9" y="217"/>
                  </a:lnTo>
                  <a:lnTo>
                    <a:pt x="4" y="217"/>
                  </a:lnTo>
                  <a:lnTo>
                    <a:pt x="0" y="212"/>
                  </a:lnTo>
                  <a:lnTo>
                    <a:pt x="0" y="207"/>
                  </a:lnTo>
                  <a:lnTo>
                    <a:pt x="0" y="192"/>
                  </a:lnTo>
                  <a:lnTo>
                    <a:pt x="14" y="157"/>
                  </a:lnTo>
                  <a:lnTo>
                    <a:pt x="39" y="111"/>
                  </a:lnTo>
                  <a:lnTo>
                    <a:pt x="79" y="66"/>
                  </a:lnTo>
                  <a:lnTo>
                    <a:pt x="123" y="35"/>
                  </a:lnTo>
                  <a:lnTo>
                    <a:pt x="173" y="10"/>
                  </a:lnTo>
                  <a:lnTo>
                    <a:pt x="2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8" name="Freeform 36"/>
            <p:cNvSpPr>
              <a:spLocks/>
            </p:cNvSpPr>
            <p:nvPr/>
          </p:nvSpPr>
          <p:spPr bwMode="auto">
            <a:xfrm>
              <a:off x="14527" y="3837"/>
              <a:ext cx="391" cy="530"/>
            </a:xfrm>
            <a:custGeom>
              <a:avLst/>
              <a:gdLst/>
              <a:ahLst/>
              <a:cxnLst>
                <a:cxn ang="0">
                  <a:pos x="247" y="5"/>
                </a:cxn>
                <a:cxn ang="0">
                  <a:pos x="346" y="56"/>
                </a:cxn>
                <a:cxn ang="0">
                  <a:pos x="391" y="157"/>
                </a:cxn>
                <a:cxn ang="0">
                  <a:pos x="346" y="258"/>
                </a:cxn>
                <a:cxn ang="0">
                  <a:pos x="252" y="338"/>
                </a:cxn>
                <a:cxn ang="0">
                  <a:pos x="94" y="454"/>
                </a:cxn>
                <a:cxn ang="0">
                  <a:pos x="267" y="454"/>
                </a:cxn>
                <a:cxn ang="0">
                  <a:pos x="317" y="449"/>
                </a:cxn>
                <a:cxn ang="0">
                  <a:pos x="336" y="439"/>
                </a:cxn>
                <a:cxn ang="0">
                  <a:pos x="346" y="414"/>
                </a:cxn>
                <a:cxn ang="0">
                  <a:pos x="351" y="384"/>
                </a:cxn>
                <a:cxn ang="0">
                  <a:pos x="391" y="379"/>
                </a:cxn>
                <a:cxn ang="0">
                  <a:pos x="361" y="530"/>
                </a:cxn>
                <a:cxn ang="0">
                  <a:pos x="0" y="505"/>
                </a:cxn>
                <a:cxn ang="0">
                  <a:pos x="0" y="500"/>
                </a:cxn>
                <a:cxn ang="0">
                  <a:pos x="198" y="328"/>
                </a:cxn>
                <a:cxn ang="0">
                  <a:pos x="272" y="247"/>
                </a:cxn>
                <a:cxn ang="0">
                  <a:pos x="302" y="157"/>
                </a:cxn>
                <a:cxn ang="0">
                  <a:pos x="262" y="66"/>
                </a:cxn>
                <a:cxn ang="0">
                  <a:pos x="163" y="31"/>
                </a:cxn>
                <a:cxn ang="0">
                  <a:pos x="74" y="61"/>
                </a:cxn>
                <a:cxn ang="0">
                  <a:pos x="59" y="96"/>
                </a:cxn>
                <a:cxn ang="0">
                  <a:pos x="79" y="111"/>
                </a:cxn>
                <a:cxn ang="0">
                  <a:pos x="89" y="136"/>
                </a:cxn>
                <a:cxn ang="0">
                  <a:pos x="84" y="167"/>
                </a:cxn>
                <a:cxn ang="0">
                  <a:pos x="64" y="182"/>
                </a:cxn>
                <a:cxn ang="0">
                  <a:pos x="44" y="187"/>
                </a:cxn>
                <a:cxn ang="0">
                  <a:pos x="30" y="187"/>
                </a:cxn>
                <a:cxn ang="0">
                  <a:pos x="15" y="177"/>
                </a:cxn>
                <a:cxn ang="0">
                  <a:pos x="0" y="157"/>
                </a:cxn>
                <a:cxn ang="0">
                  <a:pos x="15" y="86"/>
                </a:cxn>
                <a:cxn ang="0">
                  <a:pos x="109" y="10"/>
                </a:cxn>
              </a:cxnLst>
              <a:rect l="0" t="0" r="r" b="b"/>
              <a:pathLst>
                <a:path w="391" h="530">
                  <a:moveTo>
                    <a:pt x="183" y="0"/>
                  </a:moveTo>
                  <a:lnTo>
                    <a:pt x="247" y="5"/>
                  </a:lnTo>
                  <a:lnTo>
                    <a:pt x="302" y="26"/>
                  </a:lnTo>
                  <a:lnTo>
                    <a:pt x="346" y="56"/>
                  </a:lnTo>
                  <a:lnTo>
                    <a:pt x="381" y="101"/>
                  </a:lnTo>
                  <a:lnTo>
                    <a:pt x="391" y="157"/>
                  </a:lnTo>
                  <a:lnTo>
                    <a:pt x="376" y="212"/>
                  </a:lnTo>
                  <a:lnTo>
                    <a:pt x="346" y="258"/>
                  </a:lnTo>
                  <a:lnTo>
                    <a:pt x="302" y="298"/>
                  </a:lnTo>
                  <a:lnTo>
                    <a:pt x="252" y="338"/>
                  </a:lnTo>
                  <a:lnTo>
                    <a:pt x="173" y="394"/>
                  </a:lnTo>
                  <a:lnTo>
                    <a:pt x="94" y="454"/>
                  </a:lnTo>
                  <a:lnTo>
                    <a:pt x="247" y="454"/>
                  </a:lnTo>
                  <a:lnTo>
                    <a:pt x="267" y="454"/>
                  </a:lnTo>
                  <a:lnTo>
                    <a:pt x="292" y="454"/>
                  </a:lnTo>
                  <a:lnTo>
                    <a:pt x="317" y="449"/>
                  </a:lnTo>
                  <a:lnTo>
                    <a:pt x="331" y="449"/>
                  </a:lnTo>
                  <a:lnTo>
                    <a:pt x="336" y="439"/>
                  </a:lnTo>
                  <a:lnTo>
                    <a:pt x="341" y="429"/>
                  </a:lnTo>
                  <a:lnTo>
                    <a:pt x="346" y="414"/>
                  </a:lnTo>
                  <a:lnTo>
                    <a:pt x="351" y="399"/>
                  </a:lnTo>
                  <a:lnTo>
                    <a:pt x="351" y="384"/>
                  </a:lnTo>
                  <a:lnTo>
                    <a:pt x="356" y="379"/>
                  </a:lnTo>
                  <a:lnTo>
                    <a:pt x="391" y="379"/>
                  </a:lnTo>
                  <a:lnTo>
                    <a:pt x="391" y="379"/>
                  </a:lnTo>
                  <a:lnTo>
                    <a:pt x="361" y="530"/>
                  </a:lnTo>
                  <a:lnTo>
                    <a:pt x="0" y="530"/>
                  </a:lnTo>
                  <a:lnTo>
                    <a:pt x="0" y="505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5" y="495"/>
                  </a:lnTo>
                  <a:lnTo>
                    <a:pt x="198" y="328"/>
                  </a:lnTo>
                  <a:lnTo>
                    <a:pt x="242" y="288"/>
                  </a:lnTo>
                  <a:lnTo>
                    <a:pt x="272" y="247"/>
                  </a:lnTo>
                  <a:lnTo>
                    <a:pt x="297" y="202"/>
                  </a:lnTo>
                  <a:lnTo>
                    <a:pt x="302" y="157"/>
                  </a:lnTo>
                  <a:lnTo>
                    <a:pt x="292" y="106"/>
                  </a:lnTo>
                  <a:lnTo>
                    <a:pt x="262" y="66"/>
                  </a:lnTo>
                  <a:lnTo>
                    <a:pt x="218" y="41"/>
                  </a:lnTo>
                  <a:lnTo>
                    <a:pt x="163" y="31"/>
                  </a:lnTo>
                  <a:lnTo>
                    <a:pt x="114" y="41"/>
                  </a:lnTo>
                  <a:lnTo>
                    <a:pt x="74" y="61"/>
                  </a:lnTo>
                  <a:lnTo>
                    <a:pt x="44" y="91"/>
                  </a:lnTo>
                  <a:lnTo>
                    <a:pt x="59" y="96"/>
                  </a:lnTo>
                  <a:lnTo>
                    <a:pt x="69" y="101"/>
                  </a:lnTo>
                  <a:lnTo>
                    <a:pt x="79" y="111"/>
                  </a:lnTo>
                  <a:lnTo>
                    <a:pt x="89" y="121"/>
                  </a:lnTo>
                  <a:lnTo>
                    <a:pt x="89" y="136"/>
                  </a:lnTo>
                  <a:lnTo>
                    <a:pt x="89" y="152"/>
                  </a:lnTo>
                  <a:lnTo>
                    <a:pt x="84" y="167"/>
                  </a:lnTo>
                  <a:lnTo>
                    <a:pt x="74" y="177"/>
                  </a:lnTo>
                  <a:lnTo>
                    <a:pt x="64" y="182"/>
                  </a:lnTo>
                  <a:lnTo>
                    <a:pt x="54" y="187"/>
                  </a:lnTo>
                  <a:lnTo>
                    <a:pt x="44" y="187"/>
                  </a:lnTo>
                  <a:lnTo>
                    <a:pt x="40" y="187"/>
                  </a:lnTo>
                  <a:lnTo>
                    <a:pt x="30" y="187"/>
                  </a:lnTo>
                  <a:lnTo>
                    <a:pt x="20" y="182"/>
                  </a:lnTo>
                  <a:lnTo>
                    <a:pt x="15" y="177"/>
                  </a:lnTo>
                  <a:lnTo>
                    <a:pt x="5" y="167"/>
                  </a:lnTo>
                  <a:lnTo>
                    <a:pt x="0" y="157"/>
                  </a:lnTo>
                  <a:lnTo>
                    <a:pt x="0" y="136"/>
                  </a:lnTo>
                  <a:lnTo>
                    <a:pt x="15" y="86"/>
                  </a:lnTo>
                  <a:lnTo>
                    <a:pt x="49" y="41"/>
                  </a:lnTo>
                  <a:lnTo>
                    <a:pt x="109" y="10"/>
                  </a:lnTo>
                  <a:lnTo>
                    <a:pt x="1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9" name="Freeform 37"/>
            <p:cNvSpPr>
              <a:spLocks/>
            </p:cNvSpPr>
            <p:nvPr/>
          </p:nvSpPr>
          <p:spPr bwMode="auto">
            <a:xfrm>
              <a:off x="15215" y="2697"/>
              <a:ext cx="1088" cy="1100"/>
            </a:xfrm>
            <a:custGeom>
              <a:avLst/>
              <a:gdLst/>
              <a:ahLst/>
              <a:cxnLst>
                <a:cxn ang="0">
                  <a:pos x="1088" y="0"/>
                </a:cxn>
                <a:cxn ang="0">
                  <a:pos x="1053" y="51"/>
                </a:cxn>
                <a:cxn ang="0">
                  <a:pos x="954" y="61"/>
                </a:cxn>
                <a:cxn ang="0">
                  <a:pos x="925" y="96"/>
                </a:cxn>
                <a:cxn ang="0">
                  <a:pos x="925" y="126"/>
                </a:cxn>
                <a:cxn ang="0">
                  <a:pos x="925" y="1004"/>
                </a:cxn>
                <a:cxn ang="0">
                  <a:pos x="954" y="1039"/>
                </a:cxn>
                <a:cxn ang="0">
                  <a:pos x="1053" y="1049"/>
                </a:cxn>
                <a:cxn ang="0">
                  <a:pos x="1088" y="1100"/>
                </a:cxn>
                <a:cxn ang="0">
                  <a:pos x="974" y="1095"/>
                </a:cxn>
                <a:cxn ang="0">
                  <a:pos x="855" y="1095"/>
                </a:cxn>
                <a:cxn ang="0">
                  <a:pos x="737" y="1095"/>
                </a:cxn>
                <a:cxn ang="0">
                  <a:pos x="618" y="1100"/>
                </a:cxn>
                <a:cxn ang="0">
                  <a:pos x="658" y="1049"/>
                </a:cxn>
                <a:cxn ang="0">
                  <a:pos x="756" y="1039"/>
                </a:cxn>
                <a:cxn ang="0">
                  <a:pos x="781" y="1004"/>
                </a:cxn>
                <a:cxn ang="0">
                  <a:pos x="786" y="51"/>
                </a:cxn>
                <a:cxn ang="0">
                  <a:pos x="306" y="974"/>
                </a:cxn>
                <a:cxn ang="0">
                  <a:pos x="316" y="1024"/>
                </a:cxn>
                <a:cxn ang="0">
                  <a:pos x="376" y="1049"/>
                </a:cxn>
                <a:cxn ang="0">
                  <a:pos x="474" y="1049"/>
                </a:cxn>
                <a:cxn ang="0">
                  <a:pos x="420" y="1100"/>
                </a:cxn>
                <a:cxn ang="0">
                  <a:pos x="291" y="1095"/>
                </a:cxn>
                <a:cxn ang="0">
                  <a:pos x="183" y="1095"/>
                </a:cxn>
                <a:cxn ang="0">
                  <a:pos x="54" y="1100"/>
                </a:cxn>
                <a:cxn ang="0">
                  <a:pos x="0" y="1049"/>
                </a:cxn>
                <a:cxn ang="0">
                  <a:pos x="99" y="1049"/>
                </a:cxn>
                <a:cxn ang="0">
                  <a:pos x="158" y="1024"/>
                </a:cxn>
                <a:cxn ang="0">
                  <a:pos x="168" y="974"/>
                </a:cxn>
                <a:cxn ang="0">
                  <a:pos x="168" y="96"/>
                </a:cxn>
                <a:cxn ang="0">
                  <a:pos x="138" y="61"/>
                </a:cxn>
                <a:cxn ang="0">
                  <a:pos x="39" y="51"/>
                </a:cxn>
                <a:cxn ang="0">
                  <a:pos x="0" y="0"/>
                </a:cxn>
              </a:cxnLst>
              <a:rect l="0" t="0" r="r" b="b"/>
              <a:pathLst>
                <a:path w="1088" h="1100">
                  <a:moveTo>
                    <a:pt x="0" y="0"/>
                  </a:moveTo>
                  <a:lnTo>
                    <a:pt x="1088" y="0"/>
                  </a:lnTo>
                  <a:lnTo>
                    <a:pt x="1088" y="51"/>
                  </a:lnTo>
                  <a:lnTo>
                    <a:pt x="1053" y="51"/>
                  </a:lnTo>
                  <a:lnTo>
                    <a:pt x="994" y="51"/>
                  </a:lnTo>
                  <a:lnTo>
                    <a:pt x="954" y="61"/>
                  </a:lnTo>
                  <a:lnTo>
                    <a:pt x="935" y="71"/>
                  </a:lnTo>
                  <a:lnTo>
                    <a:pt x="925" y="96"/>
                  </a:lnTo>
                  <a:lnTo>
                    <a:pt x="925" y="126"/>
                  </a:lnTo>
                  <a:lnTo>
                    <a:pt x="925" y="126"/>
                  </a:lnTo>
                  <a:lnTo>
                    <a:pt x="925" y="974"/>
                  </a:lnTo>
                  <a:lnTo>
                    <a:pt x="925" y="1004"/>
                  </a:lnTo>
                  <a:lnTo>
                    <a:pt x="935" y="1024"/>
                  </a:lnTo>
                  <a:lnTo>
                    <a:pt x="954" y="1039"/>
                  </a:lnTo>
                  <a:lnTo>
                    <a:pt x="994" y="1049"/>
                  </a:lnTo>
                  <a:lnTo>
                    <a:pt x="1053" y="1049"/>
                  </a:lnTo>
                  <a:lnTo>
                    <a:pt x="1088" y="1049"/>
                  </a:lnTo>
                  <a:lnTo>
                    <a:pt x="1088" y="1100"/>
                  </a:lnTo>
                  <a:lnTo>
                    <a:pt x="1038" y="1100"/>
                  </a:lnTo>
                  <a:lnTo>
                    <a:pt x="974" y="1095"/>
                  </a:lnTo>
                  <a:lnTo>
                    <a:pt x="910" y="1095"/>
                  </a:lnTo>
                  <a:lnTo>
                    <a:pt x="855" y="1095"/>
                  </a:lnTo>
                  <a:lnTo>
                    <a:pt x="801" y="1095"/>
                  </a:lnTo>
                  <a:lnTo>
                    <a:pt x="737" y="1095"/>
                  </a:lnTo>
                  <a:lnTo>
                    <a:pt x="672" y="1100"/>
                  </a:lnTo>
                  <a:lnTo>
                    <a:pt x="618" y="1100"/>
                  </a:lnTo>
                  <a:lnTo>
                    <a:pt x="618" y="1049"/>
                  </a:lnTo>
                  <a:lnTo>
                    <a:pt x="658" y="1049"/>
                  </a:lnTo>
                  <a:lnTo>
                    <a:pt x="717" y="1049"/>
                  </a:lnTo>
                  <a:lnTo>
                    <a:pt x="756" y="1039"/>
                  </a:lnTo>
                  <a:lnTo>
                    <a:pt x="776" y="1024"/>
                  </a:lnTo>
                  <a:lnTo>
                    <a:pt x="781" y="1004"/>
                  </a:lnTo>
                  <a:lnTo>
                    <a:pt x="786" y="974"/>
                  </a:lnTo>
                  <a:lnTo>
                    <a:pt x="786" y="51"/>
                  </a:lnTo>
                  <a:lnTo>
                    <a:pt x="306" y="51"/>
                  </a:lnTo>
                  <a:lnTo>
                    <a:pt x="306" y="974"/>
                  </a:lnTo>
                  <a:lnTo>
                    <a:pt x="306" y="1004"/>
                  </a:lnTo>
                  <a:lnTo>
                    <a:pt x="316" y="1024"/>
                  </a:lnTo>
                  <a:lnTo>
                    <a:pt x="336" y="1039"/>
                  </a:lnTo>
                  <a:lnTo>
                    <a:pt x="376" y="1049"/>
                  </a:lnTo>
                  <a:lnTo>
                    <a:pt x="435" y="1049"/>
                  </a:lnTo>
                  <a:lnTo>
                    <a:pt x="474" y="1049"/>
                  </a:lnTo>
                  <a:lnTo>
                    <a:pt x="474" y="1100"/>
                  </a:lnTo>
                  <a:lnTo>
                    <a:pt x="420" y="1100"/>
                  </a:lnTo>
                  <a:lnTo>
                    <a:pt x="356" y="1095"/>
                  </a:lnTo>
                  <a:lnTo>
                    <a:pt x="291" y="1095"/>
                  </a:lnTo>
                  <a:lnTo>
                    <a:pt x="237" y="1095"/>
                  </a:lnTo>
                  <a:lnTo>
                    <a:pt x="183" y="1095"/>
                  </a:lnTo>
                  <a:lnTo>
                    <a:pt x="118" y="1095"/>
                  </a:lnTo>
                  <a:lnTo>
                    <a:pt x="54" y="1100"/>
                  </a:lnTo>
                  <a:lnTo>
                    <a:pt x="0" y="1100"/>
                  </a:lnTo>
                  <a:lnTo>
                    <a:pt x="0" y="1049"/>
                  </a:lnTo>
                  <a:lnTo>
                    <a:pt x="39" y="1049"/>
                  </a:lnTo>
                  <a:lnTo>
                    <a:pt x="99" y="1049"/>
                  </a:lnTo>
                  <a:lnTo>
                    <a:pt x="138" y="1039"/>
                  </a:lnTo>
                  <a:lnTo>
                    <a:pt x="158" y="1024"/>
                  </a:lnTo>
                  <a:lnTo>
                    <a:pt x="168" y="1004"/>
                  </a:lnTo>
                  <a:lnTo>
                    <a:pt x="168" y="974"/>
                  </a:lnTo>
                  <a:lnTo>
                    <a:pt x="168" y="126"/>
                  </a:lnTo>
                  <a:lnTo>
                    <a:pt x="168" y="96"/>
                  </a:lnTo>
                  <a:lnTo>
                    <a:pt x="158" y="71"/>
                  </a:lnTo>
                  <a:lnTo>
                    <a:pt x="138" y="61"/>
                  </a:lnTo>
                  <a:lnTo>
                    <a:pt x="99" y="51"/>
                  </a:lnTo>
                  <a:lnTo>
                    <a:pt x="39" y="51"/>
                  </a:lnTo>
                  <a:lnTo>
                    <a:pt x="0" y="5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0" name="Freeform 38"/>
            <p:cNvSpPr>
              <a:spLocks/>
            </p:cNvSpPr>
            <p:nvPr/>
          </p:nvSpPr>
          <p:spPr bwMode="auto">
            <a:xfrm>
              <a:off x="16427" y="3272"/>
              <a:ext cx="499" cy="762"/>
            </a:xfrm>
            <a:custGeom>
              <a:avLst/>
              <a:gdLst/>
              <a:ahLst/>
              <a:cxnLst>
                <a:cxn ang="0">
                  <a:pos x="301" y="5"/>
                </a:cxn>
                <a:cxn ang="0">
                  <a:pos x="420" y="61"/>
                </a:cxn>
                <a:cxn ang="0">
                  <a:pos x="489" y="157"/>
                </a:cxn>
                <a:cxn ang="0">
                  <a:pos x="489" y="283"/>
                </a:cxn>
                <a:cxn ang="0">
                  <a:pos x="430" y="389"/>
                </a:cxn>
                <a:cxn ang="0">
                  <a:pos x="336" y="469"/>
                </a:cxn>
                <a:cxn ang="0">
                  <a:pos x="262" y="530"/>
                </a:cxn>
                <a:cxn ang="0">
                  <a:pos x="173" y="611"/>
                </a:cxn>
                <a:cxn ang="0">
                  <a:pos x="316" y="666"/>
                </a:cxn>
                <a:cxn ang="0">
                  <a:pos x="376" y="661"/>
                </a:cxn>
                <a:cxn ang="0">
                  <a:pos x="430" y="656"/>
                </a:cxn>
                <a:cxn ang="0">
                  <a:pos x="455" y="591"/>
                </a:cxn>
                <a:cxn ang="0">
                  <a:pos x="499" y="550"/>
                </a:cxn>
                <a:cxn ang="0">
                  <a:pos x="465" y="762"/>
                </a:cxn>
                <a:cxn ang="0">
                  <a:pos x="0" y="747"/>
                </a:cxn>
                <a:cxn ang="0">
                  <a:pos x="0" y="727"/>
                </a:cxn>
                <a:cxn ang="0">
                  <a:pos x="9" y="717"/>
                </a:cxn>
                <a:cxn ang="0">
                  <a:pos x="311" y="404"/>
                </a:cxn>
                <a:cxn ang="0">
                  <a:pos x="376" y="293"/>
                </a:cxn>
                <a:cxn ang="0">
                  <a:pos x="380" y="167"/>
                </a:cxn>
                <a:cxn ang="0">
                  <a:pos x="326" y="76"/>
                </a:cxn>
                <a:cxn ang="0">
                  <a:pos x="217" y="41"/>
                </a:cxn>
                <a:cxn ang="0">
                  <a:pos x="128" y="61"/>
                </a:cxn>
                <a:cxn ang="0">
                  <a:pos x="54" y="147"/>
                </a:cxn>
                <a:cxn ang="0">
                  <a:pos x="89" y="152"/>
                </a:cxn>
                <a:cxn ang="0">
                  <a:pos x="108" y="172"/>
                </a:cxn>
                <a:cxn ang="0">
                  <a:pos x="113" y="192"/>
                </a:cxn>
                <a:cxn ang="0">
                  <a:pos x="118" y="207"/>
                </a:cxn>
                <a:cxn ang="0">
                  <a:pos x="108" y="242"/>
                </a:cxn>
                <a:cxn ang="0">
                  <a:pos x="84" y="263"/>
                </a:cxn>
                <a:cxn ang="0">
                  <a:pos x="59" y="268"/>
                </a:cxn>
                <a:cxn ang="0">
                  <a:pos x="44" y="268"/>
                </a:cxn>
                <a:cxn ang="0">
                  <a:pos x="24" y="258"/>
                </a:cxn>
                <a:cxn ang="0">
                  <a:pos x="5" y="242"/>
                </a:cxn>
                <a:cxn ang="0">
                  <a:pos x="0" y="207"/>
                </a:cxn>
                <a:cxn ang="0">
                  <a:pos x="39" y="86"/>
                </a:cxn>
                <a:cxn ang="0">
                  <a:pos x="153" y="10"/>
                </a:cxn>
              </a:cxnLst>
              <a:rect l="0" t="0" r="r" b="b"/>
              <a:pathLst>
                <a:path w="499" h="762">
                  <a:moveTo>
                    <a:pt x="232" y="0"/>
                  </a:moveTo>
                  <a:lnTo>
                    <a:pt x="301" y="5"/>
                  </a:lnTo>
                  <a:lnTo>
                    <a:pt x="366" y="26"/>
                  </a:lnTo>
                  <a:lnTo>
                    <a:pt x="420" y="61"/>
                  </a:lnTo>
                  <a:lnTo>
                    <a:pt x="460" y="106"/>
                  </a:lnTo>
                  <a:lnTo>
                    <a:pt x="489" y="157"/>
                  </a:lnTo>
                  <a:lnTo>
                    <a:pt x="499" y="222"/>
                  </a:lnTo>
                  <a:lnTo>
                    <a:pt x="489" y="283"/>
                  </a:lnTo>
                  <a:lnTo>
                    <a:pt x="465" y="338"/>
                  </a:lnTo>
                  <a:lnTo>
                    <a:pt x="430" y="389"/>
                  </a:lnTo>
                  <a:lnTo>
                    <a:pt x="385" y="429"/>
                  </a:lnTo>
                  <a:lnTo>
                    <a:pt x="336" y="469"/>
                  </a:lnTo>
                  <a:lnTo>
                    <a:pt x="296" y="500"/>
                  </a:lnTo>
                  <a:lnTo>
                    <a:pt x="262" y="530"/>
                  </a:lnTo>
                  <a:lnTo>
                    <a:pt x="222" y="565"/>
                  </a:lnTo>
                  <a:lnTo>
                    <a:pt x="173" y="611"/>
                  </a:lnTo>
                  <a:lnTo>
                    <a:pt x="108" y="666"/>
                  </a:lnTo>
                  <a:lnTo>
                    <a:pt x="316" y="666"/>
                  </a:lnTo>
                  <a:lnTo>
                    <a:pt x="341" y="666"/>
                  </a:lnTo>
                  <a:lnTo>
                    <a:pt x="376" y="661"/>
                  </a:lnTo>
                  <a:lnTo>
                    <a:pt x="410" y="661"/>
                  </a:lnTo>
                  <a:lnTo>
                    <a:pt x="430" y="656"/>
                  </a:lnTo>
                  <a:lnTo>
                    <a:pt x="445" y="631"/>
                  </a:lnTo>
                  <a:lnTo>
                    <a:pt x="455" y="591"/>
                  </a:lnTo>
                  <a:lnTo>
                    <a:pt x="460" y="550"/>
                  </a:lnTo>
                  <a:lnTo>
                    <a:pt x="499" y="550"/>
                  </a:lnTo>
                  <a:lnTo>
                    <a:pt x="499" y="550"/>
                  </a:lnTo>
                  <a:lnTo>
                    <a:pt x="465" y="762"/>
                  </a:lnTo>
                  <a:lnTo>
                    <a:pt x="0" y="762"/>
                  </a:lnTo>
                  <a:lnTo>
                    <a:pt x="0" y="747"/>
                  </a:lnTo>
                  <a:lnTo>
                    <a:pt x="0" y="737"/>
                  </a:lnTo>
                  <a:lnTo>
                    <a:pt x="0" y="727"/>
                  </a:lnTo>
                  <a:lnTo>
                    <a:pt x="5" y="722"/>
                  </a:lnTo>
                  <a:lnTo>
                    <a:pt x="9" y="717"/>
                  </a:lnTo>
                  <a:lnTo>
                    <a:pt x="282" y="444"/>
                  </a:lnTo>
                  <a:lnTo>
                    <a:pt x="311" y="404"/>
                  </a:lnTo>
                  <a:lnTo>
                    <a:pt x="346" y="353"/>
                  </a:lnTo>
                  <a:lnTo>
                    <a:pt x="376" y="293"/>
                  </a:lnTo>
                  <a:lnTo>
                    <a:pt x="390" y="222"/>
                  </a:lnTo>
                  <a:lnTo>
                    <a:pt x="380" y="167"/>
                  </a:lnTo>
                  <a:lnTo>
                    <a:pt x="361" y="121"/>
                  </a:lnTo>
                  <a:lnTo>
                    <a:pt x="326" y="76"/>
                  </a:lnTo>
                  <a:lnTo>
                    <a:pt x="277" y="51"/>
                  </a:lnTo>
                  <a:lnTo>
                    <a:pt x="217" y="41"/>
                  </a:lnTo>
                  <a:lnTo>
                    <a:pt x="173" y="46"/>
                  </a:lnTo>
                  <a:lnTo>
                    <a:pt x="128" y="61"/>
                  </a:lnTo>
                  <a:lnTo>
                    <a:pt x="84" y="96"/>
                  </a:lnTo>
                  <a:lnTo>
                    <a:pt x="54" y="147"/>
                  </a:lnTo>
                  <a:lnTo>
                    <a:pt x="74" y="147"/>
                  </a:lnTo>
                  <a:lnTo>
                    <a:pt x="89" y="152"/>
                  </a:lnTo>
                  <a:lnTo>
                    <a:pt x="99" y="162"/>
                  </a:lnTo>
                  <a:lnTo>
                    <a:pt x="108" y="172"/>
                  </a:lnTo>
                  <a:lnTo>
                    <a:pt x="113" y="182"/>
                  </a:lnTo>
                  <a:lnTo>
                    <a:pt x="113" y="192"/>
                  </a:lnTo>
                  <a:lnTo>
                    <a:pt x="118" y="197"/>
                  </a:lnTo>
                  <a:lnTo>
                    <a:pt x="118" y="207"/>
                  </a:lnTo>
                  <a:lnTo>
                    <a:pt x="113" y="227"/>
                  </a:lnTo>
                  <a:lnTo>
                    <a:pt x="108" y="242"/>
                  </a:lnTo>
                  <a:lnTo>
                    <a:pt x="99" y="253"/>
                  </a:lnTo>
                  <a:lnTo>
                    <a:pt x="84" y="263"/>
                  </a:lnTo>
                  <a:lnTo>
                    <a:pt x="74" y="268"/>
                  </a:lnTo>
                  <a:lnTo>
                    <a:pt x="59" y="268"/>
                  </a:lnTo>
                  <a:lnTo>
                    <a:pt x="54" y="268"/>
                  </a:lnTo>
                  <a:lnTo>
                    <a:pt x="44" y="268"/>
                  </a:lnTo>
                  <a:lnTo>
                    <a:pt x="34" y="263"/>
                  </a:lnTo>
                  <a:lnTo>
                    <a:pt x="24" y="258"/>
                  </a:lnTo>
                  <a:lnTo>
                    <a:pt x="14" y="253"/>
                  </a:lnTo>
                  <a:lnTo>
                    <a:pt x="5" y="242"/>
                  </a:lnTo>
                  <a:lnTo>
                    <a:pt x="0" y="227"/>
                  </a:lnTo>
                  <a:lnTo>
                    <a:pt x="0" y="207"/>
                  </a:lnTo>
                  <a:lnTo>
                    <a:pt x="9" y="142"/>
                  </a:lnTo>
                  <a:lnTo>
                    <a:pt x="39" y="86"/>
                  </a:lnTo>
                  <a:lnTo>
                    <a:pt x="89" y="41"/>
                  </a:lnTo>
                  <a:lnTo>
                    <a:pt x="153" y="10"/>
                  </a:lnTo>
                  <a:lnTo>
                    <a:pt x="2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113" name="Group 41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1219200" y="4495800"/>
            <a:ext cx="6705600" cy="519427"/>
            <a:chOff x="637" y="3131"/>
            <a:chExt cx="20565" cy="1593"/>
          </a:xfrm>
          <a:solidFill>
            <a:srgbClr val="7030A0"/>
          </a:solidFill>
        </p:grpSpPr>
        <p:sp>
          <p:nvSpPr>
            <p:cNvPr id="3115" name="Freeform 43"/>
            <p:cNvSpPr>
              <a:spLocks/>
            </p:cNvSpPr>
            <p:nvPr/>
          </p:nvSpPr>
          <p:spPr bwMode="auto">
            <a:xfrm>
              <a:off x="637" y="3137"/>
              <a:ext cx="1083" cy="110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83" y="0"/>
                </a:cxn>
                <a:cxn ang="0">
                  <a:pos x="1083" y="52"/>
                </a:cxn>
                <a:cxn ang="0">
                  <a:pos x="1045" y="52"/>
                </a:cxn>
                <a:cxn ang="0">
                  <a:pos x="988" y="52"/>
                </a:cxn>
                <a:cxn ang="0">
                  <a:pos x="951" y="58"/>
                </a:cxn>
                <a:cxn ang="0">
                  <a:pos x="925" y="71"/>
                </a:cxn>
                <a:cxn ang="0">
                  <a:pos x="919" y="97"/>
                </a:cxn>
                <a:cxn ang="0">
                  <a:pos x="919" y="123"/>
                </a:cxn>
                <a:cxn ang="0">
                  <a:pos x="919" y="981"/>
                </a:cxn>
                <a:cxn ang="0">
                  <a:pos x="919" y="1007"/>
                </a:cxn>
                <a:cxn ang="0">
                  <a:pos x="925" y="1033"/>
                </a:cxn>
                <a:cxn ang="0">
                  <a:pos x="951" y="1045"/>
                </a:cxn>
                <a:cxn ang="0">
                  <a:pos x="988" y="1052"/>
                </a:cxn>
                <a:cxn ang="0">
                  <a:pos x="1045" y="1052"/>
                </a:cxn>
                <a:cxn ang="0">
                  <a:pos x="1083" y="1052"/>
                </a:cxn>
                <a:cxn ang="0">
                  <a:pos x="1083" y="1104"/>
                </a:cxn>
                <a:cxn ang="0">
                  <a:pos x="1013" y="1104"/>
                </a:cxn>
                <a:cxn ang="0">
                  <a:pos x="925" y="1104"/>
                </a:cxn>
                <a:cxn ang="0">
                  <a:pos x="850" y="1104"/>
                </a:cxn>
                <a:cxn ang="0">
                  <a:pos x="774" y="1104"/>
                </a:cxn>
                <a:cxn ang="0">
                  <a:pos x="686" y="1104"/>
                </a:cxn>
                <a:cxn ang="0">
                  <a:pos x="617" y="1104"/>
                </a:cxn>
                <a:cxn ang="0">
                  <a:pos x="617" y="1052"/>
                </a:cxn>
                <a:cxn ang="0">
                  <a:pos x="655" y="1052"/>
                </a:cxn>
                <a:cxn ang="0">
                  <a:pos x="711" y="1052"/>
                </a:cxn>
                <a:cxn ang="0">
                  <a:pos x="749" y="1045"/>
                </a:cxn>
                <a:cxn ang="0">
                  <a:pos x="768" y="1033"/>
                </a:cxn>
                <a:cxn ang="0">
                  <a:pos x="774" y="1007"/>
                </a:cxn>
                <a:cxn ang="0">
                  <a:pos x="781" y="981"/>
                </a:cxn>
                <a:cxn ang="0">
                  <a:pos x="781" y="52"/>
                </a:cxn>
                <a:cxn ang="0">
                  <a:pos x="302" y="52"/>
                </a:cxn>
                <a:cxn ang="0">
                  <a:pos x="302" y="981"/>
                </a:cxn>
                <a:cxn ang="0">
                  <a:pos x="302" y="1007"/>
                </a:cxn>
                <a:cxn ang="0">
                  <a:pos x="309" y="1033"/>
                </a:cxn>
                <a:cxn ang="0">
                  <a:pos x="334" y="1045"/>
                </a:cxn>
                <a:cxn ang="0">
                  <a:pos x="372" y="1052"/>
                </a:cxn>
                <a:cxn ang="0">
                  <a:pos x="428" y="1052"/>
                </a:cxn>
                <a:cxn ang="0">
                  <a:pos x="466" y="1052"/>
                </a:cxn>
                <a:cxn ang="0">
                  <a:pos x="466" y="1104"/>
                </a:cxn>
                <a:cxn ang="0">
                  <a:pos x="397" y="1104"/>
                </a:cxn>
                <a:cxn ang="0">
                  <a:pos x="309" y="1104"/>
                </a:cxn>
                <a:cxn ang="0">
                  <a:pos x="233" y="1104"/>
                </a:cxn>
                <a:cxn ang="0">
                  <a:pos x="158" y="1104"/>
                </a:cxn>
                <a:cxn ang="0">
                  <a:pos x="70" y="1104"/>
                </a:cxn>
                <a:cxn ang="0">
                  <a:pos x="0" y="1104"/>
                </a:cxn>
                <a:cxn ang="0">
                  <a:pos x="0" y="1052"/>
                </a:cxn>
                <a:cxn ang="0">
                  <a:pos x="38" y="1052"/>
                </a:cxn>
                <a:cxn ang="0">
                  <a:pos x="95" y="1052"/>
                </a:cxn>
                <a:cxn ang="0">
                  <a:pos x="132" y="1045"/>
                </a:cxn>
                <a:cxn ang="0">
                  <a:pos x="151" y="1033"/>
                </a:cxn>
                <a:cxn ang="0">
                  <a:pos x="164" y="1007"/>
                </a:cxn>
                <a:cxn ang="0">
                  <a:pos x="164" y="981"/>
                </a:cxn>
                <a:cxn ang="0">
                  <a:pos x="164" y="123"/>
                </a:cxn>
                <a:cxn ang="0">
                  <a:pos x="164" y="97"/>
                </a:cxn>
                <a:cxn ang="0">
                  <a:pos x="151" y="71"/>
                </a:cxn>
                <a:cxn ang="0">
                  <a:pos x="132" y="58"/>
                </a:cxn>
                <a:cxn ang="0">
                  <a:pos x="95" y="52"/>
                </a:cxn>
                <a:cxn ang="0">
                  <a:pos x="38" y="52"/>
                </a:cxn>
                <a:cxn ang="0">
                  <a:pos x="0" y="52"/>
                </a:cxn>
                <a:cxn ang="0">
                  <a:pos x="0" y="0"/>
                </a:cxn>
              </a:cxnLst>
              <a:rect l="0" t="0" r="r" b="b"/>
              <a:pathLst>
                <a:path w="1083" h="1104">
                  <a:moveTo>
                    <a:pt x="0" y="0"/>
                  </a:moveTo>
                  <a:lnTo>
                    <a:pt x="1083" y="0"/>
                  </a:lnTo>
                  <a:lnTo>
                    <a:pt x="1083" y="52"/>
                  </a:lnTo>
                  <a:lnTo>
                    <a:pt x="1045" y="52"/>
                  </a:lnTo>
                  <a:lnTo>
                    <a:pt x="988" y="52"/>
                  </a:lnTo>
                  <a:lnTo>
                    <a:pt x="951" y="58"/>
                  </a:lnTo>
                  <a:lnTo>
                    <a:pt x="925" y="71"/>
                  </a:lnTo>
                  <a:lnTo>
                    <a:pt x="919" y="97"/>
                  </a:lnTo>
                  <a:lnTo>
                    <a:pt x="919" y="123"/>
                  </a:lnTo>
                  <a:lnTo>
                    <a:pt x="919" y="981"/>
                  </a:lnTo>
                  <a:lnTo>
                    <a:pt x="919" y="1007"/>
                  </a:lnTo>
                  <a:lnTo>
                    <a:pt x="925" y="1033"/>
                  </a:lnTo>
                  <a:lnTo>
                    <a:pt x="951" y="1045"/>
                  </a:lnTo>
                  <a:lnTo>
                    <a:pt x="988" y="1052"/>
                  </a:lnTo>
                  <a:lnTo>
                    <a:pt x="1045" y="1052"/>
                  </a:lnTo>
                  <a:lnTo>
                    <a:pt x="1083" y="1052"/>
                  </a:lnTo>
                  <a:lnTo>
                    <a:pt x="1083" y="1104"/>
                  </a:lnTo>
                  <a:lnTo>
                    <a:pt x="1013" y="1104"/>
                  </a:lnTo>
                  <a:lnTo>
                    <a:pt x="925" y="1104"/>
                  </a:lnTo>
                  <a:lnTo>
                    <a:pt x="850" y="1104"/>
                  </a:lnTo>
                  <a:lnTo>
                    <a:pt x="774" y="1104"/>
                  </a:lnTo>
                  <a:lnTo>
                    <a:pt x="686" y="1104"/>
                  </a:lnTo>
                  <a:lnTo>
                    <a:pt x="617" y="1104"/>
                  </a:lnTo>
                  <a:lnTo>
                    <a:pt x="617" y="1052"/>
                  </a:lnTo>
                  <a:lnTo>
                    <a:pt x="655" y="1052"/>
                  </a:lnTo>
                  <a:lnTo>
                    <a:pt x="711" y="1052"/>
                  </a:lnTo>
                  <a:lnTo>
                    <a:pt x="749" y="1045"/>
                  </a:lnTo>
                  <a:lnTo>
                    <a:pt x="768" y="1033"/>
                  </a:lnTo>
                  <a:lnTo>
                    <a:pt x="774" y="1007"/>
                  </a:lnTo>
                  <a:lnTo>
                    <a:pt x="781" y="981"/>
                  </a:lnTo>
                  <a:lnTo>
                    <a:pt x="781" y="52"/>
                  </a:lnTo>
                  <a:lnTo>
                    <a:pt x="302" y="52"/>
                  </a:lnTo>
                  <a:lnTo>
                    <a:pt x="302" y="981"/>
                  </a:lnTo>
                  <a:lnTo>
                    <a:pt x="302" y="1007"/>
                  </a:lnTo>
                  <a:lnTo>
                    <a:pt x="309" y="1033"/>
                  </a:lnTo>
                  <a:lnTo>
                    <a:pt x="334" y="1045"/>
                  </a:lnTo>
                  <a:lnTo>
                    <a:pt x="372" y="1052"/>
                  </a:lnTo>
                  <a:lnTo>
                    <a:pt x="428" y="1052"/>
                  </a:lnTo>
                  <a:lnTo>
                    <a:pt x="466" y="1052"/>
                  </a:lnTo>
                  <a:lnTo>
                    <a:pt x="466" y="1104"/>
                  </a:lnTo>
                  <a:lnTo>
                    <a:pt x="397" y="1104"/>
                  </a:lnTo>
                  <a:lnTo>
                    <a:pt x="309" y="1104"/>
                  </a:lnTo>
                  <a:lnTo>
                    <a:pt x="233" y="1104"/>
                  </a:lnTo>
                  <a:lnTo>
                    <a:pt x="158" y="1104"/>
                  </a:lnTo>
                  <a:lnTo>
                    <a:pt x="70" y="1104"/>
                  </a:lnTo>
                  <a:lnTo>
                    <a:pt x="0" y="1104"/>
                  </a:lnTo>
                  <a:lnTo>
                    <a:pt x="0" y="1052"/>
                  </a:lnTo>
                  <a:lnTo>
                    <a:pt x="38" y="1052"/>
                  </a:lnTo>
                  <a:lnTo>
                    <a:pt x="95" y="1052"/>
                  </a:lnTo>
                  <a:lnTo>
                    <a:pt x="132" y="1045"/>
                  </a:lnTo>
                  <a:lnTo>
                    <a:pt x="151" y="1033"/>
                  </a:lnTo>
                  <a:lnTo>
                    <a:pt x="164" y="1007"/>
                  </a:lnTo>
                  <a:lnTo>
                    <a:pt x="164" y="981"/>
                  </a:lnTo>
                  <a:lnTo>
                    <a:pt x="164" y="123"/>
                  </a:lnTo>
                  <a:lnTo>
                    <a:pt x="164" y="97"/>
                  </a:lnTo>
                  <a:lnTo>
                    <a:pt x="151" y="71"/>
                  </a:lnTo>
                  <a:lnTo>
                    <a:pt x="132" y="58"/>
                  </a:lnTo>
                  <a:lnTo>
                    <a:pt x="95" y="52"/>
                  </a:lnTo>
                  <a:lnTo>
                    <a:pt x="38" y="52"/>
                  </a:lnTo>
                  <a:lnTo>
                    <a:pt x="0" y="5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6" name="Freeform 44"/>
            <p:cNvSpPr>
              <a:spLocks/>
            </p:cNvSpPr>
            <p:nvPr/>
          </p:nvSpPr>
          <p:spPr bwMode="auto">
            <a:xfrm>
              <a:off x="1896" y="3711"/>
              <a:ext cx="409" cy="768"/>
            </a:xfrm>
            <a:custGeom>
              <a:avLst/>
              <a:gdLst/>
              <a:ahLst/>
              <a:cxnLst>
                <a:cxn ang="0">
                  <a:pos x="214" y="0"/>
                </a:cxn>
                <a:cxn ang="0">
                  <a:pos x="239" y="0"/>
                </a:cxn>
                <a:cxn ang="0">
                  <a:pos x="245" y="7"/>
                </a:cxn>
                <a:cxn ang="0">
                  <a:pos x="252" y="20"/>
                </a:cxn>
                <a:cxn ang="0">
                  <a:pos x="252" y="33"/>
                </a:cxn>
                <a:cxn ang="0">
                  <a:pos x="252" y="671"/>
                </a:cxn>
                <a:cxn ang="0">
                  <a:pos x="252" y="697"/>
                </a:cxn>
                <a:cxn ang="0">
                  <a:pos x="264" y="717"/>
                </a:cxn>
                <a:cxn ang="0">
                  <a:pos x="302" y="723"/>
                </a:cxn>
                <a:cxn ang="0">
                  <a:pos x="365" y="730"/>
                </a:cxn>
                <a:cxn ang="0">
                  <a:pos x="409" y="730"/>
                </a:cxn>
                <a:cxn ang="0">
                  <a:pos x="409" y="768"/>
                </a:cxn>
                <a:cxn ang="0">
                  <a:pos x="371" y="768"/>
                </a:cxn>
                <a:cxn ang="0">
                  <a:pos x="308" y="768"/>
                </a:cxn>
                <a:cxn ang="0">
                  <a:pos x="245" y="762"/>
                </a:cxn>
                <a:cxn ang="0">
                  <a:pos x="208" y="762"/>
                </a:cxn>
                <a:cxn ang="0">
                  <a:pos x="157" y="762"/>
                </a:cxn>
                <a:cxn ang="0">
                  <a:pos x="94" y="768"/>
                </a:cxn>
                <a:cxn ang="0">
                  <a:pos x="38" y="768"/>
                </a:cxn>
                <a:cxn ang="0">
                  <a:pos x="6" y="768"/>
                </a:cxn>
                <a:cxn ang="0">
                  <a:pos x="6" y="730"/>
                </a:cxn>
                <a:cxn ang="0">
                  <a:pos x="50" y="730"/>
                </a:cxn>
                <a:cxn ang="0">
                  <a:pos x="113" y="723"/>
                </a:cxn>
                <a:cxn ang="0">
                  <a:pos x="145" y="717"/>
                </a:cxn>
                <a:cxn ang="0">
                  <a:pos x="157" y="697"/>
                </a:cxn>
                <a:cxn ang="0">
                  <a:pos x="157" y="671"/>
                </a:cxn>
                <a:cxn ang="0">
                  <a:pos x="157" y="84"/>
                </a:cxn>
                <a:cxn ang="0">
                  <a:pos x="94" y="110"/>
                </a:cxn>
                <a:cxn ang="0">
                  <a:pos x="38" y="117"/>
                </a:cxn>
                <a:cxn ang="0">
                  <a:pos x="0" y="117"/>
                </a:cxn>
                <a:cxn ang="0">
                  <a:pos x="0" y="78"/>
                </a:cxn>
                <a:cxn ang="0">
                  <a:pos x="44" y="78"/>
                </a:cxn>
                <a:cxn ang="0">
                  <a:pos x="101" y="65"/>
                </a:cxn>
                <a:cxn ang="0">
                  <a:pos x="157" y="46"/>
                </a:cxn>
                <a:cxn ang="0">
                  <a:pos x="214" y="0"/>
                </a:cxn>
              </a:cxnLst>
              <a:rect l="0" t="0" r="r" b="b"/>
              <a:pathLst>
                <a:path w="409" h="768">
                  <a:moveTo>
                    <a:pt x="214" y="0"/>
                  </a:moveTo>
                  <a:lnTo>
                    <a:pt x="239" y="0"/>
                  </a:lnTo>
                  <a:lnTo>
                    <a:pt x="245" y="7"/>
                  </a:lnTo>
                  <a:lnTo>
                    <a:pt x="252" y="20"/>
                  </a:lnTo>
                  <a:lnTo>
                    <a:pt x="252" y="33"/>
                  </a:lnTo>
                  <a:lnTo>
                    <a:pt x="252" y="671"/>
                  </a:lnTo>
                  <a:lnTo>
                    <a:pt x="252" y="697"/>
                  </a:lnTo>
                  <a:lnTo>
                    <a:pt x="264" y="717"/>
                  </a:lnTo>
                  <a:lnTo>
                    <a:pt x="302" y="723"/>
                  </a:lnTo>
                  <a:lnTo>
                    <a:pt x="365" y="730"/>
                  </a:lnTo>
                  <a:lnTo>
                    <a:pt x="409" y="730"/>
                  </a:lnTo>
                  <a:lnTo>
                    <a:pt x="409" y="768"/>
                  </a:lnTo>
                  <a:lnTo>
                    <a:pt x="371" y="768"/>
                  </a:lnTo>
                  <a:lnTo>
                    <a:pt x="308" y="768"/>
                  </a:lnTo>
                  <a:lnTo>
                    <a:pt x="245" y="762"/>
                  </a:lnTo>
                  <a:lnTo>
                    <a:pt x="208" y="762"/>
                  </a:lnTo>
                  <a:lnTo>
                    <a:pt x="157" y="762"/>
                  </a:lnTo>
                  <a:lnTo>
                    <a:pt x="94" y="768"/>
                  </a:lnTo>
                  <a:lnTo>
                    <a:pt x="38" y="768"/>
                  </a:lnTo>
                  <a:lnTo>
                    <a:pt x="6" y="768"/>
                  </a:lnTo>
                  <a:lnTo>
                    <a:pt x="6" y="730"/>
                  </a:lnTo>
                  <a:lnTo>
                    <a:pt x="50" y="730"/>
                  </a:lnTo>
                  <a:lnTo>
                    <a:pt x="113" y="723"/>
                  </a:lnTo>
                  <a:lnTo>
                    <a:pt x="145" y="717"/>
                  </a:lnTo>
                  <a:lnTo>
                    <a:pt x="157" y="697"/>
                  </a:lnTo>
                  <a:lnTo>
                    <a:pt x="157" y="671"/>
                  </a:lnTo>
                  <a:lnTo>
                    <a:pt x="157" y="84"/>
                  </a:lnTo>
                  <a:lnTo>
                    <a:pt x="94" y="110"/>
                  </a:lnTo>
                  <a:lnTo>
                    <a:pt x="38" y="117"/>
                  </a:lnTo>
                  <a:lnTo>
                    <a:pt x="0" y="117"/>
                  </a:lnTo>
                  <a:lnTo>
                    <a:pt x="0" y="78"/>
                  </a:lnTo>
                  <a:lnTo>
                    <a:pt x="44" y="78"/>
                  </a:lnTo>
                  <a:lnTo>
                    <a:pt x="101" y="65"/>
                  </a:lnTo>
                  <a:lnTo>
                    <a:pt x="157" y="46"/>
                  </a:lnTo>
                  <a:lnTo>
                    <a:pt x="2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7" name="Freeform 45"/>
            <p:cNvSpPr>
              <a:spLocks noEditPoints="1"/>
            </p:cNvSpPr>
            <p:nvPr/>
          </p:nvSpPr>
          <p:spPr bwMode="auto">
            <a:xfrm>
              <a:off x="3029" y="3647"/>
              <a:ext cx="1057" cy="381"/>
            </a:xfrm>
            <a:custGeom>
              <a:avLst/>
              <a:gdLst/>
              <a:ahLst/>
              <a:cxnLst>
                <a:cxn ang="0">
                  <a:pos x="56" y="316"/>
                </a:cxn>
                <a:cxn ang="0">
                  <a:pos x="1000" y="316"/>
                </a:cxn>
                <a:cxn ang="0">
                  <a:pos x="1013" y="316"/>
                </a:cxn>
                <a:cxn ang="0">
                  <a:pos x="1025" y="316"/>
                </a:cxn>
                <a:cxn ang="0">
                  <a:pos x="1038" y="316"/>
                </a:cxn>
                <a:cxn ang="0">
                  <a:pos x="1050" y="323"/>
                </a:cxn>
                <a:cxn ang="0">
                  <a:pos x="1057" y="335"/>
                </a:cxn>
                <a:cxn ang="0">
                  <a:pos x="1057" y="348"/>
                </a:cxn>
                <a:cxn ang="0">
                  <a:pos x="1057" y="361"/>
                </a:cxn>
                <a:cxn ang="0">
                  <a:pos x="1050" y="368"/>
                </a:cxn>
                <a:cxn ang="0">
                  <a:pos x="1038" y="374"/>
                </a:cxn>
                <a:cxn ang="0">
                  <a:pos x="1025" y="381"/>
                </a:cxn>
                <a:cxn ang="0">
                  <a:pos x="1019" y="381"/>
                </a:cxn>
                <a:cxn ang="0">
                  <a:pos x="1006" y="381"/>
                </a:cxn>
                <a:cxn ang="0">
                  <a:pos x="56" y="381"/>
                </a:cxn>
                <a:cxn ang="0">
                  <a:pos x="44" y="381"/>
                </a:cxn>
                <a:cxn ang="0">
                  <a:pos x="31" y="381"/>
                </a:cxn>
                <a:cxn ang="0">
                  <a:pos x="18" y="374"/>
                </a:cxn>
                <a:cxn ang="0">
                  <a:pos x="12" y="368"/>
                </a:cxn>
                <a:cxn ang="0">
                  <a:pos x="6" y="361"/>
                </a:cxn>
                <a:cxn ang="0">
                  <a:pos x="0" y="348"/>
                </a:cxn>
                <a:cxn ang="0">
                  <a:pos x="6" y="335"/>
                </a:cxn>
                <a:cxn ang="0">
                  <a:pos x="12" y="323"/>
                </a:cxn>
                <a:cxn ang="0">
                  <a:pos x="18" y="316"/>
                </a:cxn>
                <a:cxn ang="0">
                  <a:pos x="31" y="316"/>
                </a:cxn>
                <a:cxn ang="0">
                  <a:pos x="44" y="316"/>
                </a:cxn>
                <a:cxn ang="0">
                  <a:pos x="56" y="316"/>
                </a:cxn>
                <a:cxn ang="0">
                  <a:pos x="56" y="0"/>
                </a:cxn>
                <a:cxn ang="0">
                  <a:pos x="1006" y="0"/>
                </a:cxn>
                <a:cxn ang="0">
                  <a:pos x="1019" y="0"/>
                </a:cxn>
                <a:cxn ang="0">
                  <a:pos x="1025" y="0"/>
                </a:cxn>
                <a:cxn ang="0">
                  <a:pos x="1038" y="6"/>
                </a:cxn>
                <a:cxn ang="0">
                  <a:pos x="1050" y="6"/>
                </a:cxn>
                <a:cxn ang="0">
                  <a:pos x="1057" y="19"/>
                </a:cxn>
                <a:cxn ang="0">
                  <a:pos x="1057" y="32"/>
                </a:cxn>
                <a:cxn ang="0">
                  <a:pos x="1057" y="45"/>
                </a:cxn>
                <a:cxn ang="0">
                  <a:pos x="1050" y="52"/>
                </a:cxn>
                <a:cxn ang="0">
                  <a:pos x="1038" y="58"/>
                </a:cxn>
                <a:cxn ang="0">
                  <a:pos x="1025" y="64"/>
                </a:cxn>
                <a:cxn ang="0">
                  <a:pos x="1013" y="64"/>
                </a:cxn>
                <a:cxn ang="0">
                  <a:pos x="1000" y="64"/>
                </a:cxn>
                <a:cxn ang="0">
                  <a:pos x="56" y="64"/>
                </a:cxn>
                <a:cxn ang="0">
                  <a:pos x="44" y="64"/>
                </a:cxn>
                <a:cxn ang="0">
                  <a:pos x="31" y="64"/>
                </a:cxn>
                <a:cxn ang="0">
                  <a:pos x="18" y="58"/>
                </a:cxn>
                <a:cxn ang="0">
                  <a:pos x="12" y="52"/>
                </a:cxn>
                <a:cxn ang="0">
                  <a:pos x="6" y="45"/>
                </a:cxn>
                <a:cxn ang="0">
                  <a:pos x="0" y="32"/>
                </a:cxn>
                <a:cxn ang="0">
                  <a:pos x="6" y="19"/>
                </a:cxn>
                <a:cxn ang="0">
                  <a:pos x="12" y="6"/>
                </a:cxn>
                <a:cxn ang="0">
                  <a:pos x="18" y="6"/>
                </a:cxn>
                <a:cxn ang="0">
                  <a:pos x="31" y="0"/>
                </a:cxn>
                <a:cxn ang="0">
                  <a:pos x="44" y="0"/>
                </a:cxn>
                <a:cxn ang="0">
                  <a:pos x="56" y="0"/>
                </a:cxn>
              </a:cxnLst>
              <a:rect l="0" t="0" r="r" b="b"/>
              <a:pathLst>
                <a:path w="1057" h="381">
                  <a:moveTo>
                    <a:pt x="56" y="316"/>
                  </a:moveTo>
                  <a:lnTo>
                    <a:pt x="1000" y="316"/>
                  </a:lnTo>
                  <a:lnTo>
                    <a:pt x="1013" y="316"/>
                  </a:lnTo>
                  <a:lnTo>
                    <a:pt x="1025" y="316"/>
                  </a:lnTo>
                  <a:lnTo>
                    <a:pt x="1038" y="316"/>
                  </a:lnTo>
                  <a:lnTo>
                    <a:pt x="1050" y="323"/>
                  </a:lnTo>
                  <a:lnTo>
                    <a:pt x="1057" y="335"/>
                  </a:lnTo>
                  <a:lnTo>
                    <a:pt x="1057" y="348"/>
                  </a:lnTo>
                  <a:lnTo>
                    <a:pt x="1057" y="361"/>
                  </a:lnTo>
                  <a:lnTo>
                    <a:pt x="1050" y="368"/>
                  </a:lnTo>
                  <a:lnTo>
                    <a:pt x="1038" y="374"/>
                  </a:lnTo>
                  <a:lnTo>
                    <a:pt x="1025" y="381"/>
                  </a:lnTo>
                  <a:lnTo>
                    <a:pt x="1019" y="381"/>
                  </a:lnTo>
                  <a:lnTo>
                    <a:pt x="1006" y="381"/>
                  </a:lnTo>
                  <a:lnTo>
                    <a:pt x="56" y="381"/>
                  </a:lnTo>
                  <a:lnTo>
                    <a:pt x="44" y="381"/>
                  </a:lnTo>
                  <a:lnTo>
                    <a:pt x="31" y="381"/>
                  </a:lnTo>
                  <a:lnTo>
                    <a:pt x="18" y="374"/>
                  </a:lnTo>
                  <a:lnTo>
                    <a:pt x="12" y="368"/>
                  </a:lnTo>
                  <a:lnTo>
                    <a:pt x="6" y="361"/>
                  </a:lnTo>
                  <a:lnTo>
                    <a:pt x="0" y="348"/>
                  </a:lnTo>
                  <a:lnTo>
                    <a:pt x="6" y="335"/>
                  </a:lnTo>
                  <a:lnTo>
                    <a:pt x="12" y="323"/>
                  </a:lnTo>
                  <a:lnTo>
                    <a:pt x="18" y="316"/>
                  </a:lnTo>
                  <a:lnTo>
                    <a:pt x="31" y="316"/>
                  </a:lnTo>
                  <a:lnTo>
                    <a:pt x="44" y="316"/>
                  </a:lnTo>
                  <a:lnTo>
                    <a:pt x="56" y="316"/>
                  </a:lnTo>
                  <a:close/>
                  <a:moveTo>
                    <a:pt x="56" y="0"/>
                  </a:moveTo>
                  <a:lnTo>
                    <a:pt x="1006" y="0"/>
                  </a:lnTo>
                  <a:lnTo>
                    <a:pt x="1019" y="0"/>
                  </a:lnTo>
                  <a:lnTo>
                    <a:pt x="1025" y="0"/>
                  </a:lnTo>
                  <a:lnTo>
                    <a:pt x="1038" y="6"/>
                  </a:lnTo>
                  <a:lnTo>
                    <a:pt x="1050" y="6"/>
                  </a:lnTo>
                  <a:lnTo>
                    <a:pt x="1057" y="19"/>
                  </a:lnTo>
                  <a:lnTo>
                    <a:pt x="1057" y="32"/>
                  </a:lnTo>
                  <a:lnTo>
                    <a:pt x="1057" y="45"/>
                  </a:lnTo>
                  <a:lnTo>
                    <a:pt x="1050" y="52"/>
                  </a:lnTo>
                  <a:lnTo>
                    <a:pt x="1038" y="58"/>
                  </a:lnTo>
                  <a:lnTo>
                    <a:pt x="1025" y="64"/>
                  </a:lnTo>
                  <a:lnTo>
                    <a:pt x="1013" y="64"/>
                  </a:lnTo>
                  <a:lnTo>
                    <a:pt x="1000" y="64"/>
                  </a:lnTo>
                  <a:lnTo>
                    <a:pt x="56" y="64"/>
                  </a:lnTo>
                  <a:lnTo>
                    <a:pt x="44" y="64"/>
                  </a:lnTo>
                  <a:lnTo>
                    <a:pt x="31" y="64"/>
                  </a:lnTo>
                  <a:lnTo>
                    <a:pt x="18" y="58"/>
                  </a:lnTo>
                  <a:lnTo>
                    <a:pt x="12" y="52"/>
                  </a:lnTo>
                  <a:lnTo>
                    <a:pt x="6" y="45"/>
                  </a:lnTo>
                  <a:lnTo>
                    <a:pt x="0" y="32"/>
                  </a:lnTo>
                  <a:lnTo>
                    <a:pt x="6" y="19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31" y="0"/>
                  </a:lnTo>
                  <a:lnTo>
                    <a:pt x="44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8" name="Freeform 46"/>
            <p:cNvSpPr>
              <a:spLocks/>
            </p:cNvSpPr>
            <p:nvPr/>
          </p:nvSpPr>
          <p:spPr bwMode="auto">
            <a:xfrm>
              <a:off x="4665" y="3131"/>
              <a:ext cx="1353" cy="1110"/>
            </a:xfrm>
            <a:custGeom>
              <a:avLst/>
              <a:gdLst/>
              <a:ahLst/>
              <a:cxnLst>
                <a:cxn ang="0">
                  <a:pos x="434" y="6"/>
                </a:cxn>
                <a:cxn ang="0">
                  <a:pos x="598" y="6"/>
                </a:cxn>
                <a:cxn ang="0">
                  <a:pos x="711" y="0"/>
                </a:cxn>
                <a:cxn ang="0">
                  <a:pos x="723" y="19"/>
                </a:cxn>
                <a:cxn ang="0">
                  <a:pos x="705" y="45"/>
                </a:cxn>
                <a:cxn ang="0">
                  <a:pos x="604" y="51"/>
                </a:cxn>
                <a:cxn ang="0">
                  <a:pos x="535" y="129"/>
                </a:cxn>
                <a:cxn ang="0">
                  <a:pos x="1038" y="155"/>
                </a:cxn>
                <a:cxn ang="0">
                  <a:pos x="1070" y="116"/>
                </a:cxn>
                <a:cxn ang="0">
                  <a:pos x="1082" y="71"/>
                </a:cxn>
                <a:cxn ang="0">
                  <a:pos x="1038" y="51"/>
                </a:cxn>
                <a:cxn ang="0">
                  <a:pos x="1019" y="32"/>
                </a:cxn>
                <a:cxn ang="0">
                  <a:pos x="1032" y="6"/>
                </a:cxn>
                <a:cxn ang="0">
                  <a:pos x="1139" y="6"/>
                </a:cxn>
                <a:cxn ang="0">
                  <a:pos x="1340" y="0"/>
                </a:cxn>
                <a:cxn ang="0">
                  <a:pos x="1353" y="19"/>
                </a:cxn>
                <a:cxn ang="0">
                  <a:pos x="1340" y="45"/>
                </a:cxn>
                <a:cxn ang="0">
                  <a:pos x="1296" y="51"/>
                </a:cxn>
                <a:cxn ang="0">
                  <a:pos x="1145" y="122"/>
                </a:cxn>
                <a:cxn ang="0">
                  <a:pos x="774" y="406"/>
                </a:cxn>
                <a:cxn ang="0">
                  <a:pos x="749" y="432"/>
                </a:cxn>
                <a:cxn ang="0">
                  <a:pos x="749" y="445"/>
                </a:cxn>
                <a:cxn ang="0">
                  <a:pos x="975" y="987"/>
                </a:cxn>
                <a:cxn ang="0">
                  <a:pos x="1082" y="1058"/>
                </a:cxn>
                <a:cxn ang="0">
                  <a:pos x="1114" y="1064"/>
                </a:cxn>
                <a:cxn ang="0">
                  <a:pos x="1114" y="1097"/>
                </a:cxn>
                <a:cxn ang="0">
                  <a:pos x="1095" y="1110"/>
                </a:cxn>
                <a:cxn ang="0">
                  <a:pos x="981" y="1110"/>
                </a:cxn>
                <a:cxn ang="0">
                  <a:pos x="742" y="1110"/>
                </a:cxn>
                <a:cxn ang="0">
                  <a:pos x="723" y="1110"/>
                </a:cxn>
                <a:cxn ang="0">
                  <a:pos x="717" y="1077"/>
                </a:cxn>
                <a:cxn ang="0">
                  <a:pos x="742" y="1064"/>
                </a:cxn>
                <a:cxn ang="0">
                  <a:pos x="774" y="1058"/>
                </a:cxn>
                <a:cxn ang="0">
                  <a:pos x="811" y="1051"/>
                </a:cxn>
                <a:cxn ang="0">
                  <a:pos x="837" y="1013"/>
                </a:cxn>
                <a:cxn ang="0">
                  <a:pos x="830" y="993"/>
                </a:cxn>
                <a:cxn ang="0">
                  <a:pos x="818" y="955"/>
                </a:cxn>
                <a:cxn ang="0">
                  <a:pos x="333" y="961"/>
                </a:cxn>
                <a:cxn ang="0">
                  <a:pos x="321" y="1019"/>
                </a:cxn>
                <a:cxn ang="0">
                  <a:pos x="365" y="1058"/>
                </a:cxn>
                <a:cxn ang="0">
                  <a:pos x="453" y="1064"/>
                </a:cxn>
                <a:cxn ang="0">
                  <a:pos x="459" y="1097"/>
                </a:cxn>
                <a:cxn ang="0">
                  <a:pos x="440" y="1110"/>
                </a:cxn>
                <a:cxn ang="0">
                  <a:pos x="277" y="1110"/>
                </a:cxn>
                <a:cxn ang="0">
                  <a:pos x="88" y="1110"/>
                </a:cxn>
                <a:cxn ang="0">
                  <a:pos x="19" y="1110"/>
                </a:cxn>
                <a:cxn ang="0">
                  <a:pos x="0" y="1090"/>
                </a:cxn>
                <a:cxn ang="0">
                  <a:pos x="19" y="1064"/>
                </a:cxn>
                <a:cxn ang="0">
                  <a:pos x="119" y="1058"/>
                </a:cxn>
                <a:cxn ang="0">
                  <a:pos x="195" y="987"/>
                </a:cxn>
                <a:cxn ang="0">
                  <a:pos x="409" y="84"/>
                </a:cxn>
                <a:cxn ang="0">
                  <a:pos x="402" y="64"/>
                </a:cxn>
                <a:cxn ang="0">
                  <a:pos x="340" y="51"/>
                </a:cxn>
                <a:cxn ang="0">
                  <a:pos x="270" y="45"/>
                </a:cxn>
                <a:cxn ang="0">
                  <a:pos x="264" y="19"/>
                </a:cxn>
                <a:cxn ang="0">
                  <a:pos x="283" y="0"/>
                </a:cxn>
              </a:cxnLst>
              <a:rect l="0" t="0" r="r" b="b"/>
              <a:pathLst>
                <a:path w="1353" h="1110">
                  <a:moveTo>
                    <a:pt x="295" y="0"/>
                  </a:moveTo>
                  <a:lnTo>
                    <a:pt x="358" y="0"/>
                  </a:lnTo>
                  <a:lnTo>
                    <a:pt x="434" y="6"/>
                  </a:lnTo>
                  <a:lnTo>
                    <a:pt x="497" y="6"/>
                  </a:lnTo>
                  <a:lnTo>
                    <a:pt x="541" y="6"/>
                  </a:lnTo>
                  <a:lnTo>
                    <a:pt x="598" y="6"/>
                  </a:lnTo>
                  <a:lnTo>
                    <a:pt x="660" y="0"/>
                  </a:lnTo>
                  <a:lnTo>
                    <a:pt x="698" y="0"/>
                  </a:lnTo>
                  <a:lnTo>
                    <a:pt x="711" y="0"/>
                  </a:lnTo>
                  <a:lnTo>
                    <a:pt x="717" y="6"/>
                  </a:lnTo>
                  <a:lnTo>
                    <a:pt x="723" y="13"/>
                  </a:lnTo>
                  <a:lnTo>
                    <a:pt x="723" y="19"/>
                  </a:lnTo>
                  <a:lnTo>
                    <a:pt x="723" y="32"/>
                  </a:lnTo>
                  <a:lnTo>
                    <a:pt x="717" y="45"/>
                  </a:lnTo>
                  <a:lnTo>
                    <a:pt x="705" y="45"/>
                  </a:lnTo>
                  <a:lnTo>
                    <a:pt x="692" y="51"/>
                  </a:lnTo>
                  <a:lnTo>
                    <a:pt x="673" y="51"/>
                  </a:lnTo>
                  <a:lnTo>
                    <a:pt x="604" y="51"/>
                  </a:lnTo>
                  <a:lnTo>
                    <a:pt x="566" y="64"/>
                  </a:lnTo>
                  <a:lnTo>
                    <a:pt x="547" y="90"/>
                  </a:lnTo>
                  <a:lnTo>
                    <a:pt x="535" y="129"/>
                  </a:lnTo>
                  <a:lnTo>
                    <a:pt x="409" y="651"/>
                  </a:lnTo>
                  <a:lnTo>
                    <a:pt x="1032" y="161"/>
                  </a:lnTo>
                  <a:lnTo>
                    <a:pt x="1038" y="155"/>
                  </a:lnTo>
                  <a:lnTo>
                    <a:pt x="1051" y="142"/>
                  </a:lnTo>
                  <a:lnTo>
                    <a:pt x="1063" y="129"/>
                  </a:lnTo>
                  <a:lnTo>
                    <a:pt x="1070" y="116"/>
                  </a:lnTo>
                  <a:lnTo>
                    <a:pt x="1082" y="103"/>
                  </a:lnTo>
                  <a:lnTo>
                    <a:pt x="1082" y="84"/>
                  </a:lnTo>
                  <a:lnTo>
                    <a:pt x="1082" y="71"/>
                  </a:lnTo>
                  <a:lnTo>
                    <a:pt x="1076" y="64"/>
                  </a:lnTo>
                  <a:lnTo>
                    <a:pt x="1057" y="58"/>
                  </a:lnTo>
                  <a:lnTo>
                    <a:pt x="1038" y="51"/>
                  </a:lnTo>
                  <a:lnTo>
                    <a:pt x="1025" y="51"/>
                  </a:lnTo>
                  <a:lnTo>
                    <a:pt x="1019" y="45"/>
                  </a:lnTo>
                  <a:lnTo>
                    <a:pt x="1019" y="32"/>
                  </a:lnTo>
                  <a:lnTo>
                    <a:pt x="1019" y="19"/>
                  </a:lnTo>
                  <a:lnTo>
                    <a:pt x="1025" y="6"/>
                  </a:lnTo>
                  <a:lnTo>
                    <a:pt x="1032" y="6"/>
                  </a:lnTo>
                  <a:lnTo>
                    <a:pt x="1038" y="0"/>
                  </a:lnTo>
                  <a:lnTo>
                    <a:pt x="1051" y="0"/>
                  </a:lnTo>
                  <a:lnTo>
                    <a:pt x="1139" y="6"/>
                  </a:lnTo>
                  <a:lnTo>
                    <a:pt x="1227" y="6"/>
                  </a:lnTo>
                  <a:lnTo>
                    <a:pt x="1283" y="6"/>
                  </a:lnTo>
                  <a:lnTo>
                    <a:pt x="1340" y="0"/>
                  </a:lnTo>
                  <a:lnTo>
                    <a:pt x="1346" y="6"/>
                  </a:lnTo>
                  <a:lnTo>
                    <a:pt x="1353" y="13"/>
                  </a:lnTo>
                  <a:lnTo>
                    <a:pt x="1353" y="19"/>
                  </a:lnTo>
                  <a:lnTo>
                    <a:pt x="1353" y="32"/>
                  </a:lnTo>
                  <a:lnTo>
                    <a:pt x="1346" y="45"/>
                  </a:lnTo>
                  <a:lnTo>
                    <a:pt x="1340" y="45"/>
                  </a:lnTo>
                  <a:lnTo>
                    <a:pt x="1334" y="51"/>
                  </a:lnTo>
                  <a:lnTo>
                    <a:pt x="1328" y="51"/>
                  </a:lnTo>
                  <a:lnTo>
                    <a:pt x="1296" y="51"/>
                  </a:lnTo>
                  <a:lnTo>
                    <a:pt x="1258" y="64"/>
                  </a:lnTo>
                  <a:lnTo>
                    <a:pt x="1208" y="84"/>
                  </a:lnTo>
                  <a:lnTo>
                    <a:pt x="1145" y="122"/>
                  </a:lnTo>
                  <a:lnTo>
                    <a:pt x="1070" y="174"/>
                  </a:lnTo>
                  <a:lnTo>
                    <a:pt x="786" y="393"/>
                  </a:lnTo>
                  <a:lnTo>
                    <a:pt x="774" y="406"/>
                  </a:lnTo>
                  <a:lnTo>
                    <a:pt x="767" y="413"/>
                  </a:lnTo>
                  <a:lnTo>
                    <a:pt x="755" y="426"/>
                  </a:lnTo>
                  <a:lnTo>
                    <a:pt x="749" y="432"/>
                  </a:lnTo>
                  <a:lnTo>
                    <a:pt x="742" y="432"/>
                  </a:lnTo>
                  <a:lnTo>
                    <a:pt x="742" y="439"/>
                  </a:lnTo>
                  <a:lnTo>
                    <a:pt x="749" y="445"/>
                  </a:lnTo>
                  <a:lnTo>
                    <a:pt x="749" y="451"/>
                  </a:lnTo>
                  <a:lnTo>
                    <a:pt x="749" y="451"/>
                  </a:lnTo>
                  <a:lnTo>
                    <a:pt x="975" y="987"/>
                  </a:lnTo>
                  <a:lnTo>
                    <a:pt x="1000" y="1032"/>
                  </a:lnTo>
                  <a:lnTo>
                    <a:pt x="1032" y="1058"/>
                  </a:lnTo>
                  <a:lnTo>
                    <a:pt x="1082" y="1058"/>
                  </a:lnTo>
                  <a:lnTo>
                    <a:pt x="1095" y="1058"/>
                  </a:lnTo>
                  <a:lnTo>
                    <a:pt x="1101" y="1064"/>
                  </a:lnTo>
                  <a:lnTo>
                    <a:pt x="1114" y="1064"/>
                  </a:lnTo>
                  <a:lnTo>
                    <a:pt x="1114" y="1071"/>
                  </a:lnTo>
                  <a:lnTo>
                    <a:pt x="1120" y="1077"/>
                  </a:lnTo>
                  <a:lnTo>
                    <a:pt x="1114" y="1097"/>
                  </a:lnTo>
                  <a:lnTo>
                    <a:pt x="1107" y="1103"/>
                  </a:lnTo>
                  <a:lnTo>
                    <a:pt x="1101" y="1110"/>
                  </a:lnTo>
                  <a:lnTo>
                    <a:pt x="1095" y="1110"/>
                  </a:lnTo>
                  <a:lnTo>
                    <a:pt x="1088" y="1110"/>
                  </a:lnTo>
                  <a:lnTo>
                    <a:pt x="1044" y="1110"/>
                  </a:lnTo>
                  <a:lnTo>
                    <a:pt x="981" y="1110"/>
                  </a:lnTo>
                  <a:lnTo>
                    <a:pt x="931" y="1110"/>
                  </a:lnTo>
                  <a:lnTo>
                    <a:pt x="837" y="1110"/>
                  </a:lnTo>
                  <a:lnTo>
                    <a:pt x="742" y="1110"/>
                  </a:lnTo>
                  <a:lnTo>
                    <a:pt x="736" y="1110"/>
                  </a:lnTo>
                  <a:lnTo>
                    <a:pt x="730" y="1110"/>
                  </a:lnTo>
                  <a:lnTo>
                    <a:pt x="723" y="1110"/>
                  </a:lnTo>
                  <a:lnTo>
                    <a:pt x="717" y="1103"/>
                  </a:lnTo>
                  <a:lnTo>
                    <a:pt x="717" y="1097"/>
                  </a:lnTo>
                  <a:lnTo>
                    <a:pt x="717" y="1077"/>
                  </a:lnTo>
                  <a:lnTo>
                    <a:pt x="723" y="1071"/>
                  </a:lnTo>
                  <a:lnTo>
                    <a:pt x="736" y="1064"/>
                  </a:lnTo>
                  <a:lnTo>
                    <a:pt x="742" y="1064"/>
                  </a:lnTo>
                  <a:lnTo>
                    <a:pt x="755" y="1058"/>
                  </a:lnTo>
                  <a:lnTo>
                    <a:pt x="761" y="1058"/>
                  </a:lnTo>
                  <a:lnTo>
                    <a:pt x="774" y="1058"/>
                  </a:lnTo>
                  <a:lnTo>
                    <a:pt x="786" y="1058"/>
                  </a:lnTo>
                  <a:lnTo>
                    <a:pt x="799" y="1058"/>
                  </a:lnTo>
                  <a:lnTo>
                    <a:pt x="811" y="1051"/>
                  </a:lnTo>
                  <a:lnTo>
                    <a:pt x="824" y="1039"/>
                  </a:lnTo>
                  <a:lnTo>
                    <a:pt x="830" y="1026"/>
                  </a:lnTo>
                  <a:lnTo>
                    <a:pt x="837" y="1013"/>
                  </a:lnTo>
                  <a:lnTo>
                    <a:pt x="837" y="1006"/>
                  </a:lnTo>
                  <a:lnTo>
                    <a:pt x="837" y="1000"/>
                  </a:lnTo>
                  <a:lnTo>
                    <a:pt x="830" y="993"/>
                  </a:lnTo>
                  <a:lnTo>
                    <a:pt x="830" y="987"/>
                  </a:lnTo>
                  <a:lnTo>
                    <a:pt x="824" y="974"/>
                  </a:lnTo>
                  <a:lnTo>
                    <a:pt x="818" y="955"/>
                  </a:lnTo>
                  <a:lnTo>
                    <a:pt x="629" y="516"/>
                  </a:lnTo>
                  <a:lnTo>
                    <a:pt x="396" y="703"/>
                  </a:lnTo>
                  <a:lnTo>
                    <a:pt x="333" y="961"/>
                  </a:lnTo>
                  <a:lnTo>
                    <a:pt x="327" y="980"/>
                  </a:lnTo>
                  <a:lnTo>
                    <a:pt x="321" y="1000"/>
                  </a:lnTo>
                  <a:lnTo>
                    <a:pt x="321" y="1019"/>
                  </a:lnTo>
                  <a:lnTo>
                    <a:pt x="314" y="1032"/>
                  </a:lnTo>
                  <a:lnTo>
                    <a:pt x="333" y="1051"/>
                  </a:lnTo>
                  <a:lnTo>
                    <a:pt x="365" y="1058"/>
                  </a:lnTo>
                  <a:lnTo>
                    <a:pt x="421" y="1058"/>
                  </a:lnTo>
                  <a:lnTo>
                    <a:pt x="440" y="1064"/>
                  </a:lnTo>
                  <a:lnTo>
                    <a:pt x="453" y="1064"/>
                  </a:lnTo>
                  <a:lnTo>
                    <a:pt x="459" y="1071"/>
                  </a:lnTo>
                  <a:lnTo>
                    <a:pt x="465" y="1077"/>
                  </a:lnTo>
                  <a:lnTo>
                    <a:pt x="459" y="1097"/>
                  </a:lnTo>
                  <a:lnTo>
                    <a:pt x="459" y="1103"/>
                  </a:lnTo>
                  <a:lnTo>
                    <a:pt x="447" y="1110"/>
                  </a:lnTo>
                  <a:lnTo>
                    <a:pt x="440" y="1110"/>
                  </a:lnTo>
                  <a:lnTo>
                    <a:pt x="434" y="1110"/>
                  </a:lnTo>
                  <a:lnTo>
                    <a:pt x="327" y="1110"/>
                  </a:lnTo>
                  <a:lnTo>
                    <a:pt x="277" y="1110"/>
                  </a:lnTo>
                  <a:lnTo>
                    <a:pt x="226" y="1110"/>
                  </a:lnTo>
                  <a:lnTo>
                    <a:pt x="170" y="1110"/>
                  </a:lnTo>
                  <a:lnTo>
                    <a:pt x="88" y="1110"/>
                  </a:lnTo>
                  <a:lnTo>
                    <a:pt x="25" y="1110"/>
                  </a:lnTo>
                  <a:lnTo>
                    <a:pt x="25" y="1110"/>
                  </a:lnTo>
                  <a:lnTo>
                    <a:pt x="19" y="1110"/>
                  </a:lnTo>
                  <a:lnTo>
                    <a:pt x="12" y="1110"/>
                  </a:lnTo>
                  <a:lnTo>
                    <a:pt x="6" y="1103"/>
                  </a:lnTo>
                  <a:lnTo>
                    <a:pt x="0" y="1090"/>
                  </a:lnTo>
                  <a:lnTo>
                    <a:pt x="6" y="1077"/>
                  </a:lnTo>
                  <a:lnTo>
                    <a:pt x="12" y="1071"/>
                  </a:lnTo>
                  <a:lnTo>
                    <a:pt x="19" y="1064"/>
                  </a:lnTo>
                  <a:lnTo>
                    <a:pt x="31" y="1064"/>
                  </a:lnTo>
                  <a:lnTo>
                    <a:pt x="44" y="1058"/>
                  </a:lnTo>
                  <a:lnTo>
                    <a:pt x="119" y="1058"/>
                  </a:lnTo>
                  <a:lnTo>
                    <a:pt x="163" y="1045"/>
                  </a:lnTo>
                  <a:lnTo>
                    <a:pt x="182" y="1026"/>
                  </a:lnTo>
                  <a:lnTo>
                    <a:pt x="195" y="987"/>
                  </a:lnTo>
                  <a:lnTo>
                    <a:pt x="402" y="110"/>
                  </a:lnTo>
                  <a:lnTo>
                    <a:pt x="409" y="97"/>
                  </a:lnTo>
                  <a:lnTo>
                    <a:pt x="409" y="84"/>
                  </a:lnTo>
                  <a:lnTo>
                    <a:pt x="409" y="84"/>
                  </a:lnTo>
                  <a:lnTo>
                    <a:pt x="409" y="71"/>
                  </a:lnTo>
                  <a:lnTo>
                    <a:pt x="402" y="64"/>
                  </a:lnTo>
                  <a:lnTo>
                    <a:pt x="390" y="58"/>
                  </a:lnTo>
                  <a:lnTo>
                    <a:pt x="377" y="58"/>
                  </a:lnTo>
                  <a:lnTo>
                    <a:pt x="340" y="51"/>
                  </a:lnTo>
                  <a:lnTo>
                    <a:pt x="308" y="51"/>
                  </a:lnTo>
                  <a:lnTo>
                    <a:pt x="289" y="51"/>
                  </a:lnTo>
                  <a:lnTo>
                    <a:pt x="270" y="45"/>
                  </a:lnTo>
                  <a:lnTo>
                    <a:pt x="264" y="45"/>
                  </a:lnTo>
                  <a:lnTo>
                    <a:pt x="264" y="32"/>
                  </a:lnTo>
                  <a:lnTo>
                    <a:pt x="264" y="19"/>
                  </a:lnTo>
                  <a:lnTo>
                    <a:pt x="270" y="6"/>
                  </a:lnTo>
                  <a:lnTo>
                    <a:pt x="277" y="6"/>
                  </a:lnTo>
                  <a:lnTo>
                    <a:pt x="283" y="0"/>
                  </a:lnTo>
                  <a:lnTo>
                    <a:pt x="2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9" name="Freeform 47"/>
            <p:cNvSpPr>
              <a:spLocks/>
            </p:cNvSpPr>
            <p:nvPr/>
          </p:nvSpPr>
          <p:spPr bwMode="auto">
            <a:xfrm>
              <a:off x="6005" y="3970"/>
              <a:ext cx="648" cy="754"/>
            </a:xfrm>
            <a:custGeom>
              <a:avLst/>
              <a:gdLst/>
              <a:ahLst/>
              <a:cxnLst>
                <a:cxn ang="0">
                  <a:pos x="302" y="12"/>
                </a:cxn>
                <a:cxn ang="0">
                  <a:pos x="390" y="96"/>
                </a:cxn>
                <a:cxn ang="0">
                  <a:pos x="441" y="206"/>
                </a:cxn>
                <a:cxn ang="0">
                  <a:pos x="459" y="316"/>
                </a:cxn>
                <a:cxn ang="0">
                  <a:pos x="466" y="348"/>
                </a:cxn>
                <a:cxn ang="0">
                  <a:pos x="535" y="180"/>
                </a:cxn>
                <a:cxn ang="0">
                  <a:pos x="598" y="45"/>
                </a:cxn>
                <a:cxn ang="0">
                  <a:pos x="623" y="12"/>
                </a:cxn>
                <a:cxn ang="0">
                  <a:pos x="629" y="12"/>
                </a:cxn>
                <a:cxn ang="0">
                  <a:pos x="642" y="12"/>
                </a:cxn>
                <a:cxn ang="0">
                  <a:pos x="648" y="25"/>
                </a:cxn>
                <a:cxn ang="0">
                  <a:pos x="642" y="38"/>
                </a:cxn>
                <a:cxn ang="0">
                  <a:pos x="573" y="187"/>
                </a:cxn>
                <a:cxn ang="0">
                  <a:pos x="535" y="277"/>
                </a:cxn>
                <a:cxn ang="0">
                  <a:pos x="491" y="393"/>
                </a:cxn>
                <a:cxn ang="0">
                  <a:pos x="466" y="483"/>
                </a:cxn>
                <a:cxn ang="0">
                  <a:pos x="434" y="638"/>
                </a:cxn>
                <a:cxn ang="0">
                  <a:pos x="409" y="722"/>
                </a:cxn>
                <a:cxn ang="0">
                  <a:pos x="397" y="748"/>
                </a:cxn>
                <a:cxn ang="0">
                  <a:pos x="384" y="754"/>
                </a:cxn>
                <a:cxn ang="0">
                  <a:pos x="371" y="754"/>
                </a:cxn>
                <a:cxn ang="0">
                  <a:pos x="359" y="735"/>
                </a:cxn>
                <a:cxn ang="0">
                  <a:pos x="365" y="683"/>
                </a:cxn>
                <a:cxn ang="0">
                  <a:pos x="403" y="548"/>
                </a:cxn>
                <a:cxn ang="0">
                  <a:pos x="422" y="471"/>
                </a:cxn>
                <a:cxn ang="0">
                  <a:pos x="428" y="445"/>
                </a:cxn>
                <a:cxn ang="0">
                  <a:pos x="428" y="393"/>
                </a:cxn>
                <a:cxn ang="0">
                  <a:pos x="422" y="283"/>
                </a:cxn>
                <a:cxn ang="0">
                  <a:pos x="378" y="174"/>
                </a:cxn>
                <a:cxn ang="0">
                  <a:pos x="290" y="103"/>
                </a:cxn>
                <a:cxn ang="0">
                  <a:pos x="164" y="103"/>
                </a:cxn>
                <a:cxn ang="0">
                  <a:pos x="69" y="154"/>
                </a:cxn>
                <a:cxn ang="0">
                  <a:pos x="38" y="212"/>
                </a:cxn>
                <a:cxn ang="0">
                  <a:pos x="19" y="219"/>
                </a:cxn>
                <a:cxn ang="0">
                  <a:pos x="6" y="219"/>
                </a:cxn>
                <a:cxn ang="0">
                  <a:pos x="0" y="206"/>
                </a:cxn>
                <a:cxn ang="0">
                  <a:pos x="19" y="161"/>
                </a:cxn>
                <a:cxn ang="0">
                  <a:pos x="82" y="71"/>
                </a:cxn>
                <a:cxn ang="0">
                  <a:pos x="176" y="12"/>
                </a:cxn>
              </a:cxnLst>
              <a:rect l="0" t="0" r="r" b="b"/>
              <a:pathLst>
                <a:path w="648" h="754">
                  <a:moveTo>
                    <a:pt x="239" y="0"/>
                  </a:moveTo>
                  <a:lnTo>
                    <a:pt x="302" y="12"/>
                  </a:lnTo>
                  <a:lnTo>
                    <a:pt x="352" y="45"/>
                  </a:lnTo>
                  <a:lnTo>
                    <a:pt x="390" y="96"/>
                  </a:lnTo>
                  <a:lnTo>
                    <a:pt x="422" y="148"/>
                  </a:lnTo>
                  <a:lnTo>
                    <a:pt x="441" y="206"/>
                  </a:lnTo>
                  <a:lnTo>
                    <a:pt x="453" y="264"/>
                  </a:lnTo>
                  <a:lnTo>
                    <a:pt x="459" y="316"/>
                  </a:lnTo>
                  <a:lnTo>
                    <a:pt x="466" y="348"/>
                  </a:lnTo>
                  <a:lnTo>
                    <a:pt x="466" y="348"/>
                  </a:lnTo>
                  <a:lnTo>
                    <a:pt x="497" y="264"/>
                  </a:lnTo>
                  <a:lnTo>
                    <a:pt x="535" y="180"/>
                  </a:lnTo>
                  <a:lnTo>
                    <a:pt x="573" y="103"/>
                  </a:lnTo>
                  <a:lnTo>
                    <a:pt x="598" y="45"/>
                  </a:lnTo>
                  <a:lnTo>
                    <a:pt x="617" y="19"/>
                  </a:lnTo>
                  <a:lnTo>
                    <a:pt x="623" y="12"/>
                  </a:lnTo>
                  <a:lnTo>
                    <a:pt x="629" y="12"/>
                  </a:lnTo>
                  <a:lnTo>
                    <a:pt x="629" y="12"/>
                  </a:lnTo>
                  <a:lnTo>
                    <a:pt x="636" y="12"/>
                  </a:lnTo>
                  <a:lnTo>
                    <a:pt x="642" y="12"/>
                  </a:lnTo>
                  <a:lnTo>
                    <a:pt x="648" y="19"/>
                  </a:lnTo>
                  <a:lnTo>
                    <a:pt x="648" y="25"/>
                  </a:lnTo>
                  <a:lnTo>
                    <a:pt x="648" y="32"/>
                  </a:lnTo>
                  <a:lnTo>
                    <a:pt x="642" y="38"/>
                  </a:lnTo>
                  <a:lnTo>
                    <a:pt x="598" y="129"/>
                  </a:lnTo>
                  <a:lnTo>
                    <a:pt x="573" y="187"/>
                  </a:lnTo>
                  <a:lnTo>
                    <a:pt x="554" y="232"/>
                  </a:lnTo>
                  <a:lnTo>
                    <a:pt x="535" y="277"/>
                  </a:lnTo>
                  <a:lnTo>
                    <a:pt x="510" y="335"/>
                  </a:lnTo>
                  <a:lnTo>
                    <a:pt x="491" y="393"/>
                  </a:lnTo>
                  <a:lnTo>
                    <a:pt x="472" y="445"/>
                  </a:lnTo>
                  <a:lnTo>
                    <a:pt x="466" y="483"/>
                  </a:lnTo>
                  <a:lnTo>
                    <a:pt x="447" y="567"/>
                  </a:lnTo>
                  <a:lnTo>
                    <a:pt x="434" y="638"/>
                  </a:lnTo>
                  <a:lnTo>
                    <a:pt x="415" y="696"/>
                  </a:lnTo>
                  <a:lnTo>
                    <a:pt x="409" y="722"/>
                  </a:lnTo>
                  <a:lnTo>
                    <a:pt x="403" y="735"/>
                  </a:lnTo>
                  <a:lnTo>
                    <a:pt x="397" y="748"/>
                  </a:lnTo>
                  <a:lnTo>
                    <a:pt x="390" y="754"/>
                  </a:lnTo>
                  <a:lnTo>
                    <a:pt x="384" y="754"/>
                  </a:lnTo>
                  <a:lnTo>
                    <a:pt x="378" y="754"/>
                  </a:lnTo>
                  <a:lnTo>
                    <a:pt x="371" y="754"/>
                  </a:lnTo>
                  <a:lnTo>
                    <a:pt x="365" y="748"/>
                  </a:lnTo>
                  <a:lnTo>
                    <a:pt x="359" y="735"/>
                  </a:lnTo>
                  <a:lnTo>
                    <a:pt x="359" y="729"/>
                  </a:lnTo>
                  <a:lnTo>
                    <a:pt x="365" y="683"/>
                  </a:lnTo>
                  <a:lnTo>
                    <a:pt x="384" y="625"/>
                  </a:lnTo>
                  <a:lnTo>
                    <a:pt x="403" y="548"/>
                  </a:lnTo>
                  <a:lnTo>
                    <a:pt x="422" y="477"/>
                  </a:lnTo>
                  <a:lnTo>
                    <a:pt x="422" y="471"/>
                  </a:lnTo>
                  <a:lnTo>
                    <a:pt x="428" y="458"/>
                  </a:lnTo>
                  <a:lnTo>
                    <a:pt x="428" y="445"/>
                  </a:lnTo>
                  <a:lnTo>
                    <a:pt x="428" y="425"/>
                  </a:lnTo>
                  <a:lnTo>
                    <a:pt x="428" y="393"/>
                  </a:lnTo>
                  <a:lnTo>
                    <a:pt x="428" y="341"/>
                  </a:lnTo>
                  <a:lnTo>
                    <a:pt x="422" y="283"/>
                  </a:lnTo>
                  <a:lnTo>
                    <a:pt x="403" y="225"/>
                  </a:lnTo>
                  <a:lnTo>
                    <a:pt x="378" y="174"/>
                  </a:lnTo>
                  <a:lnTo>
                    <a:pt x="346" y="135"/>
                  </a:lnTo>
                  <a:lnTo>
                    <a:pt x="290" y="103"/>
                  </a:lnTo>
                  <a:lnTo>
                    <a:pt x="220" y="96"/>
                  </a:lnTo>
                  <a:lnTo>
                    <a:pt x="164" y="103"/>
                  </a:lnTo>
                  <a:lnTo>
                    <a:pt x="113" y="122"/>
                  </a:lnTo>
                  <a:lnTo>
                    <a:pt x="69" y="154"/>
                  </a:lnTo>
                  <a:lnTo>
                    <a:pt x="38" y="200"/>
                  </a:lnTo>
                  <a:lnTo>
                    <a:pt x="38" y="212"/>
                  </a:lnTo>
                  <a:lnTo>
                    <a:pt x="32" y="219"/>
                  </a:lnTo>
                  <a:lnTo>
                    <a:pt x="19" y="219"/>
                  </a:lnTo>
                  <a:lnTo>
                    <a:pt x="13" y="219"/>
                  </a:lnTo>
                  <a:lnTo>
                    <a:pt x="6" y="219"/>
                  </a:lnTo>
                  <a:lnTo>
                    <a:pt x="6" y="219"/>
                  </a:lnTo>
                  <a:lnTo>
                    <a:pt x="0" y="206"/>
                  </a:lnTo>
                  <a:lnTo>
                    <a:pt x="6" y="193"/>
                  </a:lnTo>
                  <a:lnTo>
                    <a:pt x="19" y="161"/>
                  </a:lnTo>
                  <a:lnTo>
                    <a:pt x="44" y="116"/>
                  </a:lnTo>
                  <a:lnTo>
                    <a:pt x="82" y="71"/>
                  </a:lnTo>
                  <a:lnTo>
                    <a:pt x="126" y="38"/>
                  </a:lnTo>
                  <a:lnTo>
                    <a:pt x="176" y="12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0" name="Freeform 48"/>
            <p:cNvSpPr>
              <a:spLocks/>
            </p:cNvSpPr>
            <p:nvPr/>
          </p:nvSpPr>
          <p:spPr bwMode="auto">
            <a:xfrm>
              <a:off x="6754" y="4105"/>
              <a:ext cx="321" cy="529"/>
            </a:xfrm>
            <a:custGeom>
              <a:avLst/>
              <a:gdLst/>
              <a:ahLst/>
              <a:cxnLst>
                <a:cxn ang="0">
                  <a:pos x="170" y="0"/>
                </a:cxn>
                <a:cxn ang="0">
                  <a:pos x="182" y="0"/>
                </a:cxn>
                <a:cxn ang="0">
                  <a:pos x="195" y="0"/>
                </a:cxn>
                <a:cxn ang="0">
                  <a:pos x="195" y="6"/>
                </a:cxn>
                <a:cxn ang="0">
                  <a:pos x="195" y="19"/>
                </a:cxn>
                <a:cxn ang="0">
                  <a:pos x="195" y="19"/>
                </a:cxn>
                <a:cxn ang="0">
                  <a:pos x="195" y="465"/>
                </a:cxn>
                <a:cxn ang="0">
                  <a:pos x="201" y="471"/>
                </a:cxn>
                <a:cxn ang="0">
                  <a:pos x="201" y="477"/>
                </a:cxn>
                <a:cxn ang="0">
                  <a:pos x="208" y="484"/>
                </a:cxn>
                <a:cxn ang="0">
                  <a:pos x="214" y="490"/>
                </a:cxn>
                <a:cxn ang="0">
                  <a:pos x="226" y="490"/>
                </a:cxn>
                <a:cxn ang="0">
                  <a:pos x="252" y="497"/>
                </a:cxn>
                <a:cxn ang="0">
                  <a:pos x="283" y="497"/>
                </a:cxn>
                <a:cxn ang="0">
                  <a:pos x="321" y="497"/>
                </a:cxn>
                <a:cxn ang="0">
                  <a:pos x="321" y="529"/>
                </a:cxn>
                <a:cxn ang="0">
                  <a:pos x="239" y="529"/>
                </a:cxn>
                <a:cxn ang="0">
                  <a:pos x="164" y="529"/>
                </a:cxn>
                <a:cxn ang="0">
                  <a:pos x="82" y="529"/>
                </a:cxn>
                <a:cxn ang="0">
                  <a:pos x="6" y="529"/>
                </a:cxn>
                <a:cxn ang="0">
                  <a:pos x="6" y="497"/>
                </a:cxn>
                <a:cxn ang="0">
                  <a:pos x="44" y="497"/>
                </a:cxn>
                <a:cxn ang="0">
                  <a:pos x="75" y="497"/>
                </a:cxn>
                <a:cxn ang="0">
                  <a:pos x="94" y="490"/>
                </a:cxn>
                <a:cxn ang="0">
                  <a:pos x="113" y="490"/>
                </a:cxn>
                <a:cxn ang="0">
                  <a:pos x="120" y="484"/>
                </a:cxn>
                <a:cxn ang="0">
                  <a:pos x="126" y="477"/>
                </a:cxn>
                <a:cxn ang="0">
                  <a:pos x="126" y="471"/>
                </a:cxn>
                <a:cxn ang="0">
                  <a:pos x="126" y="465"/>
                </a:cxn>
                <a:cxn ang="0">
                  <a:pos x="126" y="65"/>
                </a:cxn>
                <a:cxn ang="0">
                  <a:pos x="82" y="77"/>
                </a:cxn>
                <a:cxn ang="0">
                  <a:pos x="38" y="84"/>
                </a:cxn>
                <a:cxn ang="0">
                  <a:pos x="13" y="84"/>
                </a:cxn>
                <a:cxn ang="0">
                  <a:pos x="0" y="84"/>
                </a:cxn>
                <a:cxn ang="0">
                  <a:pos x="0" y="52"/>
                </a:cxn>
                <a:cxn ang="0">
                  <a:pos x="13" y="52"/>
                </a:cxn>
                <a:cxn ang="0">
                  <a:pos x="31" y="52"/>
                </a:cxn>
                <a:cxn ang="0">
                  <a:pos x="75" y="45"/>
                </a:cxn>
                <a:cxn ang="0">
                  <a:pos x="120" y="26"/>
                </a:cxn>
                <a:cxn ang="0">
                  <a:pos x="170" y="0"/>
                </a:cxn>
              </a:cxnLst>
              <a:rect l="0" t="0" r="r" b="b"/>
              <a:pathLst>
                <a:path w="321" h="529">
                  <a:moveTo>
                    <a:pt x="170" y="0"/>
                  </a:moveTo>
                  <a:lnTo>
                    <a:pt x="182" y="0"/>
                  </a:lnTo>
                  <a:lnTo>
                    <a:pt x="195" y="0"/>
                  </a:lnTo>
                  <a:lnTo>
                    <a:pt x="195" y="6"/>
                  </a:lnTo>
                  <a:lnTo>
                    <a:pt x="195" y="19"/>
                  </a:lnTo>
                  <a:lnTo>
                    <a:pt x="195" y="19"/>
                  </a:lnTo>
                  <a:lnTo>
                    <a:pt x="195" y="465"/>
                  </a:lnTo>
                  <a:lnTo>
                    <a:pt x="201" y="471"/>
                  </a:lnTo>
                  <a:lnTo>
                    <a:pt x="201" y="477"/>
                  </a:lnTo>
                  <a:lnTo>
                    <a:pt x="208" y="484"/>
                  </a:lnTo>
                  <a:lnTo>
                    <a:pt x="214" y="490"/>
                  </a:lnTo>
                  <a:lnTo>
                    <a:pt x="226" y="490"/>
                  </a:lnTo>
                  <a:lnTo>
                    <a:pt x="252" y="497"/>
                  </a:lnTo>
                  <a:lnTo>
                    <a:pt x="283" y="497"/>
                  </a:lnTo>
                  <a:lnTo>
                    <a:pt x="321" y="497"/>
                  </a:lnTo>
                  <a:lnTo>
                    <a:pt x="321" y="529"/>
                  </a:lnTo>
                  <a:lnTo>
                    <a:pt x="239" y="529"/>
                  </a:lnTo>
                  <a:lnTo>
                    <a:pt x="164" y="529"/>
                  </a:lnTo>
                  <a:lnTo>
                    <a:pt x="82" y="529"/>
                  </a:lnTo>
                  <a:lnTo>
                    <a:pt x="6" y="529"/>
                  </a:lnTo>
                  <a:lnTo>
                    <a:pt x="6" y="497"/>
                  </a:lnTo>
                  <a:lnTo>
                    <a:pt x="44" y="497"/>
                  </a:lnTo>
                  <a:lnTo>
                    <a:pt x="75" y="497"/>
                  </a:lnTo>
                  <a:lnTo>
                    <a:pt x="94" y="490"/>
                  </a:lnTo>
                  <a:lnTo>
                    <a:pt x="113" y="490"/>
                  </a:lnTo>
                  <a:lnTo>
                    <a:pt x="120" y="484"/>
                  </a:lnTo>
                  <a:lnTo>
                    <a:pt x="126" y="477"/>
                  </a:lnTo>
                  <a:lnTo>
                    <a:pt x="126" y="471"/>
                  </a:lnTo>
                  <a:lnTo>
                    <a:pt x="126" y="465"/>
                  </a:lnTo>
                  <a:lnTo>
                    <a:pt x="126" y="65"/>
                  </a:lnTo>
                  <a:lnTo>
                    <a:pt x="82" y="77"/>
                  </a:lnTo>
                  <a:lnTo>
                    <a:pt x="38" y="84"/>
                  </a:lnTo>
                  <a:lnTo>
                    <a:pt x="13" y="84"/>
                  </a:lnTo>
                  <a:lnTo>
                    <a:pt x="0" y="84"/>
                  </a:lnTo>
                  <a:lnTo>
                    <a:pt x="0" y="52"/>
                  </a:lnTo>
                  <a:lnTo>
                    <a:pt x="13" y="52"/>
                  </a:lnTo>
                  <a:lnTo>
                    <a:pt x="31" y="52"/>
                  </a:lnTo>
                  <a:lnTo>
                    <a:pt x="75" y="45"/>
                  </a:lnTo>
                  <a:lnTo>
                    <a:pt x="120" y="26"/>
                  </a:lnTo>
                  <a:lnTo>
                    <a:pt x="1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1" name="Freeform 49"/>
            <p:cNvSpPr>
              <a:spLocks/>
            </p:cNvSpPr>
            <p:nvPr/>
          </p:nvSpPr>
          <p:spPr bwMode="auto">
            <a:xfrm>
              <a:off x="7390" y="3131"/>
              <a:ext cx="1352" cy="1110"/>
            </a:xfrm>
            <a:custGeom>
              <a:avLst/>
              <a:gdLst/>
              <a:ahLst/>
              <a:cxnLst>
                <a:cxn ang="0">
                  <a:pos x="434" y="6"/>
                </a:cxn>
                <a:cxn ang="0">
                  <a:pos x="597" y="6"/>
                </a:cxn>
                <a:cxn ang="0">
                  <a:pos x="704" y="0"/>
                </a:cxn>
                <a:cxn ang="0">
                  <a:pos x="723" y="19"/>
                </a:cxn>
                <a:cxn ang="0">
                  <a:pos x="704" y="45"/>
                </a:cxn>
                <a:cxn ang="0">
                  <a:pos x="597" y="51"/>
                </a:cxn>
                <a:cxn ang="0">
                  <a:pos x="534" y="129"/>
                </a:cxn>
                <a:cxn ang="0">
                  <a:pos x="1038" y="155"/>
                </a:cxn>
                <a:cxn ang="0">
                  <a:pos x="1069" y="116"/>
                </a:cxn>
                <a:cxn ang="0">
                  <a:pos x="1082" y="71"/>
                </a:cxn>
                <a:cxn ang="0">
                  <a:pos x="1038" y="51"/>
                </a:cxn>
                <a:cxn ang="0">
                  <a:pos x="1013" y="32"/>
                </a:cxn>
                <a:cxn ang="0">
                  <a:pos x="1032" y="6"/>
                </a:cxn>
                <a:cxn ang="0">
                  <a:pos x="1132" y="6"/>
                </a:cxn>
                <a:cxn ang="0">
                  <a:pos x="1334" y="0"/>
                </a:cxn>
                <a:cxn ang="0">
                  <a:pos x="1352" y="19"/>
                </a:cxn>
                <a:cxn ang="0">
                  <a:pos x="1340" y="45"/>
                </a:cxn>
                <a:cxn ang="0">
                  <a:pos x="1296" y="51"/>
                </a:cxn>
                <a:cxn ang="0">
                  <a:pos x="1145" y="122"/>
                </a:cxn>
                <a:cxn ang="0">
                  <a:pos x="774" y="406"/>
                </a:cxn>
                <a:cxn ang="0">
                  <a:pos x="742" y="432"/>
                </a:cxn>
                <a:cxn ang="0">
                  <a:pos x="748" y="445"/>
                </a:cxn>
                <a:cxn ang="0">
                  <a:pos x="975" y="987"/>
                </a:cxn>
                <a:cxn ang="0">
                  <a:pos x="1082" y="1058"/>
                </a:cxn>
                <a:cxn ang="0">
                  <a:pos x="1107" y="1064"/>
                </a:cxn>
                <a:cxn ang="0">
                  <a:pos x="1113" y="1097"/>
                </a:cxn>
                <a:cxn ang="0">
                  <a:pos x="1094" y="1110"/>
                </a:cxn>
                <a:cxn ang="0">
                  <a:pos x="981" y="1110"/>
                </a:cxn>
                <a:cxn ang="0">
                  <a:pos x="736" y="1110"/>
                </a:cxn>
                <a:cxn ang="0">
                  <a:pos x="723" y="1110"/>
                </a:cxn>
                <a:cxn ang="0">
                  <a:pos x="717" y="1077"/>
                </a:cxn>
                <a:cxn ang="0">
                  <a:pos x="742" y="1064"/>
                </a:cxn>
                <a:cxn ang="0">
                  <a:pos x="767" y="1058"/>
                </a:cxn>
                <a:cxn ang="0">
                  <a:pos x="811" y="1051"/>
                </a:cxn>
                <a:cxn ang="0">
                  <a:pos x="836" y="1013"/>
                </a:cxn>
                <a:cxn ang="0">
                  <a:pos x="830" y="993"/>
                </a:cxn>
                <a:cxn ang="0">
                  <a:pos x="811" y="955"/>
                </a:cxn>
                <a:cxn ang="0">
                  <a:pos x="327" y="961"/>
                </a:cxn>
                <a:cxn ang="0">
                  <a:pos x="314" y="1019"/>
                </a:cxn>
                <a:cxn ang="0">
                  <a:pos x="364" y="1058"/>
                </a:cxn>
                <a:cxn ang="0">
                  <a:pos x="453" y="1064"/>
                </a:cxn>
                <a:cxn ang="0">
                  <a:pos x="459" y="1097"/>
                </a:cxn>
                <a:cxn ang="0">
                  <a:pos x="440" y="1110"/>
                </a:cxn>
                <a:cxn ang="0">
                  <a:pos x="276" y="1110"/>
                </a:cxn>
                <a:cxn ang="0">
                  <a:pos x="88" y="1110"/>
                </a:cxn>
                <a:cxn ang="0">
                  <a:pos x="12" y="1110"/>
                </a:cxn>
                <a:cxn ang="0">
                  <a:pos x="0" y="1090"/>
                </a:cxn>
                <a:cxn ang="0">
                  <a:pos x="18" y="1064"/>
                </a:cxn>
                <a:cxn ang="0">
                  <a:pos x="119" y="1058"/>
                </a:cxn>
                <a:cxn ang="0">
                  <a:pos x="188" y="987"/>
                </a:cxn>
                <a:cxn ang="0">
                  <a:pos x="409" y="84"/>
                </a:cxn>
                <a:cxn ang="0">
                  <a:pos x="402" y="64"/>
                </a:cxn>
                <a:cxn ang="0">
                  <a:pos x="339" y="51"/>
                </a:cxn>
                <a:cxn ang="0">
                  <a:pos x="270" y="45"/>
                </a:cxn>
                <a:cxn ang="0">
                  <a:pos x="264" y="19"/>
                </a:cxn>
                <a:cxn ang="0">
                  <a:pos x="283" y="0"/>
                </a:cxn>
              </a:cxnLst>
              <a:rect l="0" t="0" r="r" b="b"/>
              <a:pathLst>
                <a:path w="1352" h="1110">
                  <a:moveTo>
                    <a:pt x="289" y="0"/>
                  </a:moveTo>
                  <a:lnTo>
                    <a:pt x="352" y="0"/>
                  </a:lnTo>
                  <a:lnTo>
                    <a:pt x="434" y="6"/>
                  </a:lnTo>
                  <a:lnTo>
                    <a:pt x="497" y="6"/>
                  </a:lnTo>
                  <a:lnTo>
                    <a:pt x="541" y="6"/>
                  </a:lnTo>
                  <a:lnTo>
                    <a:pt x="597" y="6"/>
                  </a:lnTo>
                  <a:lnTo>
                    <a:pt x="654" y="0"/>
                  </a:lnTo>
                  <a:lnTo>
                    <a:pt x="698" y="0"/>
                  </a:lnTo>
                  <a:lnTo>
                    <a:pt x="704" y="0"/>
                  </a:lnTo>
                  <a:lnTo>
                    <a:pt x="717" y="6"/>
                  </a:lnTo>
                  <a:lnTo>
                    <a:pt x="717" y="13"/>
                  </a:lnTo>
                  <a:lnTo>
                    <a:pt x="723" y="19"/>
                  </a:lnTo>
                  <a:lnTo>
                    <a:pt x="717" y="32"/>
                  </a:lnTo>
                  <a:lnTo>
                    <a:pt x="717" y="45"/>
                  </a:lnTo>
                  <a:lnTo>
                    <a:pt x="704" y="45"/>
                  </a:lnTo>
                  <a:lnTo>
                    <a:pt x="692" y="51"/>
                  </a:lnTo>
                  <a:lnTo>
                    <a:pt x="667" y="51"/>
                  </a:lnTo>
                  <a:lnTo>
                    <a:pt x="597" y="51"/>
                  </a:lnTo>
                  <a:lnTo>
                    <a:pt x="566" y="64"/>
                  </a:lnTo>
                  <a:lnTo>
                    <a:pt x="547" y="90"/>
                  </a:lnTo>
                  <a:lnTo>
                    <a:pt x="534" y="129"/>
                  </a:lnTo>
                  <a:lnTo>
                    <a:pt x="409" y="651"/>
                  </a:lnTo>
                  <a:lnTo>
                    <a:pt x="1025" y="161"/>
                  </a:lnTo>
                  <a:lnTo>
                    <a:pt x="1038" y="155"/>
                  </a:lnTo>
                  <a:lnTo>
                    <a:pt x="1044" y="142"/>
                  </a:lnTo>
                  <a:lnTo>
                    <a:pt x="1057" y="129"/>
                  </a:lnTo>
                  <a:lnTo>
                    <a:pt x="1069" y="116"/>
                  </a:lnTo>
                  <a:lnTo>
                    <a:pt x="1082" y="103"/>
                  </a:lnTo>
                  <a:lnTo>
                    <a:pt x="1082" y="84"/>
                  </a:lnTo>
                  <a:lnTo>
                    <a:pt x="1082" y="71"/>
                  </a:lnTo>
                  <a:lnTo>
                    <a:pt x="1076" y="64"/>
                  </a:lnTo>
                  <a:lnTo>
                    <a:pt x="1057" y="58"/>
                  </a:lnTo>
                  <a:lnTo>
                    <a:pt x="1038" y="51"/>
                  </a:lnTo>
                  <a:lnTo>
                    <a:pt x="1025" y="51"/>
                  </a:lnTo>
                  <a:lnTo>
                    <a:pt x="1019" y="45"/>
                  </a:lnTo>
                  <a:lnTo>
                    <a:pt x="1013" y="32"/>
                  </a:lnTo>
                  <a:lnTo>
                    <a:pt x="1019" y="19"/>
                  </a:lnTo>
                  <a:lnTo>
                    <a:pt x="1025" y="6"/>
                  </a:lnTo>
                  <a:lnTo>
                    <a:pt x="1032" y="6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132" y="6"/>
                  </a:lnTo>
                  <a:lnTo>
                    <a:pt x="1220" y="6"/>
                  </a:lnTo>
                  <a:lnTo>
                    <a:pt x="1283" y="6"/>
                  </a:lnTo>
                  <a:lnTo>
                    <a:pt x="1334" y="0"/>
                  </a:lnTo>
                  <a:lnTo>
                    <a:pt x="1346" y="6"/>
                  </a:lnTo>
                  <a:lnTo>
                    <a:pt x="1352" y="13"/>
                  </a:lnTo>
                  <a:lnTo>
                    <a:pt x="1352" y="19"/>
                  </a:lnTo>
                  <a:lnTo>
                    <a:pt x="1352" y="32"/>
                  </a:lnTo>
                  <a:lnTo>
                    <a:pt x="1346" y="45"/>
                  </a:lnTo>
                  <a:lnTo>
                    <a:pt x="1340" y="45"/>
                  </a:lnTo>
                  <a:lnTo>
                    <a:pt x="1334" y="51"/>
                  </a:lnTo>
                  <a:lnTo>
                    <a:pt x="1327" y="51"/>
                  </a:lnTo>
                  <a:lnTo>
                    <a:pt x="1296" y="51"/>
                  </a:lnTo>
                  <a:lnTo>
                    <a:pt x="1258" y="64"/>
                  </a:lnTo>
                  <a:lnTo>
                    <a:pt x="1208" y="84"/>
                  </a:lnTo>
                  <a:lnTo>
                    <a:pt x="1145" y="122"/>
                  </a:lnTo>
                  <a:lnTo>
                    <a:pt x="1063" y="174"/>
                  </a:lnTo>
                  <a:lnTo>
                    <a:pt x="786" y="393"/>
                  </a:lnTo>
                  <a:lnTo>
                    <a:pt x="774" y="406"/>
                  </a:lnTo>
                  <a:lnTo>
                    <a:pt x="761" y="413"/>
                  </a:lnTo>
                  <a:lnTo>
                    <a:pt x="755" y="426"/>
                  </a:lnTo>
                  <a:lnTo>
                    <a:pt x="742" y="432"/>
                  </a:lnTo>
                  <a:lnTo>
                    <a:pt x="742" y="432"/>
                  </a:lnTo>
                  <a:lnTo>
                    <a:pt x="742" y="439"/>
                  </a:lnTo>
                  <a:lnTo>
                    <a:pt x="748" y="445"/>
                  </a:lnTo>
                  <a:lnTo>
                    <a:pt x="748" y="451"/>
                  </a:lnTo>
                  <a:lnTo>
                    <a:pt x="748" y="451"/>
                  </a:lnTo>
                  <a:lnTo>
                    <a:pt x="975" y="987"/>
                  </a:lnTo>
                  <a:lnTo>
                    <a:pt x="1000" y="1032"/>
                  </a:lnTo>
                  <a:lnTo>
                    <a:pt x="1032" y="1058"/>
                  </a:lnTo>
                  <a:lnTo>
                    <a:pt x="1082" y="1058"/>
                  </a:lnTo>
                  <a:lnTo>
                    <a:pt x="1094" y="1058"/>
                  </a:lnTo>
                  <a:lnTo>
                    <a:pt x="1101" y="1064"/>
                  </a:lnTo>
                  <a:lnTo>
                    <a:pt x="1107" y="1064"/>
                  </a:lnTo>
                  <a:lnTo>
                    <a:pt x="1113" y="1071"/>
                  </a:lnTo>
                  <a:lnTo>
                    <a:pt x="1113" y="1077"/>
                  </a:lnTo>
                  <a:lnTo>
                    <a:pt x="1113" y="1097"/>
                  </a:lnTo>
                  <a:lnTo>
                    <a:pt x="1107" y="1103"/>
                  </a:lnTo>
                  <a:lnTo>
                    <a:pt x="1101" y="1110"/>
                  </a:lnTo>
                  <a:lnTo>
                    <a:pt x="1094" y="1110"/>
                  </a:lnTo>
                  <a:lnTo>
                    <a:pt x="1088" y="1110"/>
                  </a:lnTo>
                  <a:lnTo>
                    <a:pt x="1038" y="1110"/>
                  </a:lnTo>
                  <a:lnTo>
                    <a:pt x="981" y="1110"/>
                  </a:lnTo>
                  <a:lnTo>
                    <a:pt x="931" y="1110"/>
                  </a:lnTo>
                  <a:lnTo>
                    <a:pt x="836" y="1110"/>
                  </a:lnTo>
                  <a:lnTo>
                    <a:pt x="736" y="1110"/>
                  </a:lnTo>
                  <a:lnTo>
                    <a:pt x="736" y="1110"/>
                  </a:lnTo>
                  <a:lnTo>
                    <a:pt x="729" y="1110"/>
                  </a:lnTo>
                  <a:lnTo>
                    <a:pt x="723" y="1110"/>
                  </a:lnTo>
                  <a:lnTo>
                    <a:pt x="717" y="1103"/>
                  </a:lnTo>
                  <a:lnTo>
                    <a:pt x="717" y="1097"/>
                  </a:lnTo>
                  <a:lnTo>
                    <a:pt x="717" y="1077"/>
                  </a:lnTo>
                  <a:lnTo>
                    <a:pt x="723" y="1071"/>
                  </a:lnTo>
                  <a:lnTo>
                    <a:pt x="729" y="1064"/>
                  </a:lnTo>
                  <a:lnTo>
                    <a:pt x="742" y="1064"/>
                  </a:lnTo>
                  <a:lnTo>
                    <a:pt x="748" y="1058"/>
                  </a:lnTo>
                  <a:lnTo>
                    <a:pt x="761" y="1058"/>
                  </a:lnTo>
                  <a:lnTo>
                    <a:pt x="767" y="1058"/>
                  </a:lnTo>
                  <a:lnTo>
                    <a:pt x="780" y="1058"/>
                  </a:lnTo>
                  <a:lnTo>
                    <a:pt x="799" y="1058"/>
                  </a:lnTo>
                  <a:lnTo>
                    <a:pt x="811" y="1051"/>
                  </a:lnTo>
                  <a:lnTo>
                    <a:pt x="824" y="1039"/>
                  </a:lnTo>
                  <a:lnTo>
                    <a:pt x="830" y="1026"/>
                  </a:lnTo>
                  <a:lnTo>
                    <a:pt x="836" y="1013"/>
                  </a:lnTo>
                  <a:lnTo>
                    <a:pt x="836" y="1006"/>
                  </a:lnTo>
                  <a:lnTo>
                    <a:pt x="830" y="1000"/>
                  </a:lnTo>
                  <a:lnTo>
                    <a:pt x="830" y="993"/>
                  </a:lnTo>
                  <a:lnTo>
                    <a:pt x="830" y="987"/>
                  </a:lnTo>
                  <a:lnTo>
                    <a:pt x="824" y="974"/>
                  </a:lnTo>
                  <a:lnTo>
                    <a:pt x="811" y="955"/>
                  </a:lnTo>
                  <a:lnTo>
                    <a:pt x="629" y="516"/>
                  </a:lnTo>
                  <a:lnTo>
                    <a:pt x="390" y="703"/>
                  </a:lnTo>
                  <a:lnTo>
                    <a:pt x="327" y="961"/>
                  </a:lnTo>
                  <a:lnTo>
                    <a:pt x="327" y="980"/>
                  </a:lnTo>
                  <a:lnTo>
                    <a:pt x="320" y="1000"/>
                  </a:lnTo>
                  <a:lnTo>
                    <a:pt x="314" y="1019"/>
                  </a:lnTo>
                  <a:lnTo>
                    <a:pt x="314" y="1032"/>
                  </a:lnTo>
                  <a:lnTo>
                    <a:pt x="327" y="1051"/>
                  </a:lnTo>
                  <a:lnTo>
                    <a:pt x="364" y="1058"/>
                  </a:lnTo>
                  <a:lnTo>
                    <a:pt x="421" y="1058"/>
                  </a:lnTo>
                  <a:lnTo>
                    <a:pt x="440" y="1064"/>
                  </a:lnTo>
                  <a:lnTo>
                    <a:pt x="453" y="1064"/>
                  </a:lnTo>
                  <a:lnTo>
                    <a:pt x="459" y="1071"/>
                  </a:lnTo>
                  <a:lnTo>
                    <a:pt x="459" y="1077"/>
                  </a:lnTo>
                  <a:lnTo>
                    <a:pt x="459" y="1097"/>
                  </a:lnTo>
                  <a:lnTo>
                    <a:pt x="453" y="1103"/>
                  </a:lnTo>
                  <a:lnTo>
                    <a:pt x="446" y="1110"/>
                  </a:lnTo>
                  <a:lnTo>
                    <a:pt x="440" y="1110"/>
                  </a:lnTo>
                  <a:lnTo>
                    <a:pt x="434" y="1110"/>
                  </a:lnTo>
                  <a:lnTo>
                    <a:pt x="327" y="1110"/>
                  </a:lnTo>
                  <a:lnTo>
                    <a:pt x="276" y="1110"/>
                  </a:lnTo>
                  <a:lnTo>
                    <a:pt x="226" y="1110"/>
                  </a:lnTo>
                  <a:lnTo>
                    <a:pt x="163" y="1110"/>
                  </a:lnTo>
                  <a:lnTo>
                    <a:pt x="88" y="1110"/>
                  </a:lnTo>
                  <a:lnTo>
                    <a:pt x="25" y="1110"/>
                  </a:lnTo>
                  <a:lnTo>
                    <a:pt x="18" y="1110"/>
                  </a:lnTo>
                  <a:lnTo>
                    <a:pt x="12" y="1110"/>
                  </a:lnTo>
                  <a:lnTo>
                    <a:pt x="6" y="1110"/>
                  </a:lnTo>
                  <a:lnTo>
                    <a:pt x="0" y="1103"/>
                  </a:lnTo>
                  <a:lnTo>
                    <a:pt x="0" y="1090"/>
                  </a:lnTo>
                  <a:lnTo>
                    <a:pt x="0" y="1077"/>
                  </a:lnTo>
                  <a:lnTo>
                    <a:pt x="6" y="1071"/>
                  </a:lnTo>
                  <a:lnTo>
                    <a:pt x="18" y="1064"/>
                  </a:lnTo>
                  <a:lnTo>
                    <a:pt x="31" y="1064"/>
                  </a:lnTo>
                  <a:lnTo>
                    <a:pt x="44" y="1058"/>
                  </a:lnTo>
                  <a:lnTo>
                    <a:pt x="119" y="1058"/>
                  </a:lnTo>
                  <a:lnTo>
                    <a:pt x="157" y="1045"/>
                  </a:lnTo>
                  <a:lnTo>
                    <a:pt x="176" y="1026"/>
                  </a:lnTo>
                  <a:lnTo>
                    <a:pt x="188" y="987"/>
                  </a:lnTo>
                  <a:lnTo>
                    <a:pt x="402" y="110"/>
                  </a:lnTo>
                  <a:lnTo>
                    <a:pt x="409" y="97"/>
                  </a:lnTo>
                  <a:lnTo>
                    <a:pt x="409" y="84"/>
                  </a:lnTo>
                  <a:lnTo>
                    <a:pt x="409" y="84"/>
                  </a:lnTo>
                  <a:lnTo>
                    <a:pt x="409" y="71"/>
                  </a:lnTo>
                  <a:lnTo>
                    <a:pt x="402" y="64"/>
                  </a:lnTo>
                  <a:lnTo>
                    <a:pt x="390" y="58"/>
                  </a:lnTo>
                  <a:lnTo>
                    <a:pt x="377" y="58"/>
                  </a:lnTo>
                  <a:lnTo>
                    <a:pt x="339" y="51"/>
                  </a:lnTo>
                  <a:lnTo>
                    <a:pt x="302" y="51"/>
                  </a:lnTo>
                  <a:lnTo>
                    <a:pt x="283" y="51"/>
                  </a:lnTo>
                  <a:lnTo>
                    <a:pt x="270" y="45"/>
                  </a:lnTo>
                  <a:lnTo>
                    <a:pt x="264" y="45"/>
                  </a:lnTo>
                  <a:lnTo>
                    <a:pt x="258" y="32"/>
                  </a:lnTo>
                  <a:lnTo>
                    <a:pt x="264" y="19"/>
                  </a:lnTo>
                  <a:lnTo>
                    <a:pt x="270" y="6"/>
                  </a:lnTo>
                  <a:lnTo>
                    <a:pt x="276" y="6"/>
                  </a:lnTo>
                  <a:lnTo>
                    <a:pt x="283" y="0"/>
                  </a:lnTo>
                  <a:lnTo>
                    <a:pt x="2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2" name="Freeform 50"/>
            <p:cNvSpPr>
              <a:spLocks/>
            </p:cNvSpPr>
            <p:nvPr/>
          </p:nvSpPr>
          <p:spPr bwMode="auto">
            <a:xfrm>
              <a:off x="8761" y="3711"/>
              <a:ext cx="497" cy="768"/>
            </a:xfrm>
            <a:custGeom>
              <a:avLst/>
              <a:gdLst/>
              <a:ahLst/>
              <a:cxnLst>
                <a:cxn ang="0">
                  <a:pos x="315" y="13"/>
                </a:cxn>
                <a:cxn ang="0">
                  <a:pos x="447" y="91"/>
                </a:cxn>
                <a:cxn ang="0">
                  <a:pos x="497" y="226"/>
                </a:cxn>
                <a:cxn ang="0">
                  <a:pos x="447" y="368"/>
                </a:cxn>
                <a:cxn ang="0">
                  <a:pos x="334" y="478"/>
                </a:cxn>
                <a:cxn ang="0">
                  <a:pos x="265" y="536"/>
                </a:cxn>
                <a:cxn ang="0">
                  <a:pos x="177" y="613"/>
                </a:cxn>
                <a:cxn ang="0">
                  <a:pos x="321" y="671"/>
                </a:cxn>
                <a:cxn ang="0">
                  <a:pos x="378" y="671"/>
                </a:cxn>
                <a:cxn ang="0">
                  <a:pos x="435" y="665"/>
                </a:cxn>
                <a:cxn ang="0">
                  <a:pos x="453" y="594"/>
                </a:cxn>
                <a:cxn ang="0">
                  <a:pos x="497" y="555"/>
                </a:cxn>
                <a:cxn ang="0">
                  <a:pos x="466" y="768"/>
                </a:cxn>
                <a:cxn ang="0">
                  <a:pos x="0" y="749"/>
                </a:cxn>
                <a:cxn ang="0">
                  <a:pos x="7" y="730"/>
                </a:cxn>
                <a:cxn ang="0">
                  <a:pos x="284" y="446"/>
                </a:cxn>
                <a:cxn ang="0">
                  <a:pos x="353" y="362"/>
                </a:cxn>
                <a:cxn ang="0">
                  <a:pos x="391" y="226"/>
                </a:cxn>
                <a:cxn ang="0">
                  <a:pos x="359" y="123"/>
                </a:cxn>
                <a:cxn ang="0">
                  <a:pos x="277" y="52"/>
                </a:cxn>
                <a:cxn ang="0">
                  <a:pos x="177" y="46"/>
                </a:cxn>
                <a:cxn ang="0">
                  <a:pos x="88" y="97"/>
                </a:cxn>
                <a:cxn ang="0">
                  <a:pos x="76" y="155"/>
                </a:cxn>
                <a:cxn ang="0">
                  <a:pos x="107" y="168"/>
                </a:cxn>
                <a:cxn ang="0">
                  <a:pos x="120" y="194"/>
                </a:cxn>
                <a:cxn ang="0">
                  <a:pos x="120" y="213"/>
                </a:cxn>
                <a:cxn ang="0">
                  <a:pos x="107" y="252"/>
                </a:cxn>
                <a:cxn ang="0">
                  <a:pos x="76" y="271"/>
                </a:cxn>
                <a:cxn ang="0">
                  <a:pos x="51" y="271"/>
                </a:cxn>
                <a:cxn ang="0">
                  <a:pos x="32" y="265"/>
                </a:cxn>
                <a:cxn ang="0">
                  <a:pos x="13" y="246"/>
                </a:cxn>
                <a:cxn ang="0">
                  <a:pos x="0" y="207"/>
                </a:cxn>
                <a:cxn ang="0">
                  <a:pos x="44" y="91"/>
                </a:cxn>
                <a:cxn ang="0">
                  <a:pos x="158" y="13"/>
                </a:cxn>
              </a:cxnLst>
              <a:rect l="0" t="0" r="r" b="b"/>
              <a:pathLst>
                <a:path w="497" h="768">
                  <a:moveTo>
                    <a:pt x="233" y="0"/>
                  </a:moveTo>
                  <a:lnTo>
                    <a:pt x="315" y="13"/>
                  </a:lnTo>
                  <a:lnTo>
                    <a:pt x="391" y="39"/>
                  </a:lnTo>
                  <a:lnTo>
                    <a:pt x="447" y="91"/>
                  </a:lnTo>
                  <a:lnTo>
                    <a:pt x="485" y="149"/>
                  </a:lnTo>
                  <a:lnTo>
                    <a:pt x="497" y="226"/>
                  </a:lnTo>
                  <a:lnTo>
                    <a:pt x="485" y="304"/>
                  </a:lnTo>
                  <a:lnTo>
                    <a:pt x="447" y="368"/>
                  </a:lnTo>
                  <a:lnTo>
                    <a:pt x="397" y="426"/>
                  </a:lnTo>
                  <a:lnTo>
                    <a:pt x="334" y="478"/>
                  </a:lnTo>
                  <a:lnTo>
                    <a:pt x="296" y="504"/>
                  </a:lnTo>
                  <a:lnTo>
                    <a:pt x="265" y="536"/>
                  </a:lnTo>
                  <a:lnTo>
                    <a:pt x="221" y="568"/>
                  </a:lnTo>
                  <a:lnTo>
                    <a:pt x="177" y="613"/>
                  </a:lnTo>
                  <a:lnTo>
                    <a:pt x="114" y="671"/>
                  </a:lnTo>
                  <a:lnTo>
                    <a:pt x="321" y="671"/>
                  </a:lnTo>
                  <a:lnTo>
                    <a:pt x="340" y="671"/>
                  </a:lnTo>
                  <a:lnTo>
                    <a:pt x="378" y="671"/>
                  </a:lnTo>
                  <a:lnTo>
                    <a:pt x="409" y="665"/>
                  </a:lnTo>
                  <a:lnTo>
                    <a:pt x="435" y="665"/>
                  </a:lnTo>
                  <a:lnTo>
                    <a:pt x="441" y="639"/>
                  </a:lnTo>
                  <a:lnTo>
                    <a:pt x="453" y="594"/>
                  </a:lnTo>
                  <a:lnTo>
                    <a:pt x="460" y="555"/>
                  </a:lnTo>
                  <a:lnTo>
                    <a:pt x="497" y="555"/>
                  </a:lnTo>
                  <a:lnTo>
                    <a:pt x="497" y="555"/>
                  </a:lnTo>
                  <a:lnTo>
                    <a:pt x="466" y="768"/>
                  </a:lnTo>
                  <a:lnTo>
                    <a:pt x="0" y="768"/>
                  </a:lnTo>
                  <a:lnTo>
                    <a:pt x="0" y="749"/>
                  </a:lnTo>
                  <a:lnTo>
                    <a:pt x="0" y="736"/>
                  </a:lnTo>
                  <a:lnTo>
                    <a:pt x="7" y="730"/>
                  </a:lnTo>
                  <a:lnTo>
                    <a:pt x="13" y="723"/>
                  </a:lnTo>
                  <a:lnTo>
                    <a:pt x="284" y="446"/>
                  </a:lnTo>
                  <a:lnTo>
                    <a:pt x="315" y="407"/>
                  </a:lnTo>
                  <a:lnTo>
                    <a:pt x="353" y="362"/>
                  </a:lnTo>
                  <a:lnTo>
                    <a:pt x="378" y="297"/>
                  </a:lnTo>
                  <a:lnTo>
                    <a:pt x="391" y="226"/>
                  </a:lnTo>
                  <a:lnTo>
                    <a:pt x="384" y="175"/>
                  </a:lnTo>
                  <a:lnTo>
                    <a:pt x="359" y="123"/>
                  </a:lnTo>
                  <a:lnTo>
                    <a:pt x="328" y="84"/>
                  </a:lnTo>
                  <a:lnTo>
                    <a:pt x="277" y="52"/>
                  </a:lnTo>
                  <a:lnTo>
                    <a:pt x="214" y="46"/>
                  </a:lnTo>
                  <a:lnTo>
                    <a:pt x="177" y="46"/>
                  </a:lnTo>
                  <a:lnTo>
                    <a:pt x="126" y="65"/>
                  </a:lnTo>
                  <a:lnTo>
                    <a:pt x="88" y="97"/>
                  </a:lnTo>
                  <a:lnTo>
                    <a:pt x="57" y="149"/>
                  </a:lnTo>
                  <a:lnTo>
                    <a:pt x="76" y="155"/>
                  </a:lnTo>
                  <a:lnTo>
                    <a:pt x="95" y="155"/>
                  </a:lnTo>
                  <a:lnTo>
                    <a:pt x="107" y="168"/>
                  </a:lnTo>
                  <a:lnTo>
                    <a:pt x="114" y="181"/>
                  </a:lnTo>
                  <a:lnTo>
                    <a:pt x="120" y="194"/>
                  </a:lnTo>
                  <a:lnTo>
                    <a:pt x="120" y="200"/>
                  </a:lnTo>
                  <a:lnTo>
                    <a:pt x="120" y="213"/>
                  </a:lnTo>
                  <a:lnTo>
                    <a:pt x="114" y="233"/>
                  </a:lnTo>
                  <a:lnTo>
                    <a:pt x="107" y="252"/>
                  </a:lnTo>
                  <a:lnTo>
                    <a:pt x="95" y="265"/>
                  </a:lnTo>
                  <a:lnTo>
                    <a:pt x="76" y="271"/>
                  </a:lnTo>
                  <a:lnTo>
                    <a:pt x="57" y="271"/>
                  </a:lnTo>
                  <a:lnTo>
                    <a:pt x="51" y="271"/>
                  </a:lnTo>
                  <a:lnTo>
                    <a:pt x="44" y="271"/>
                  </a:lnTo>
                  <a:lnTo>
                    <a:pt x="32" y="265"/>
                  </a:lnTo>
                  <a:lnTo>
                    <a:pt x="19" y="259"/>
                  </a:lnTo>
                  <a:lnTo>
                    <a:pt x="13" y="246"/>
                  </a:lnTo>
                  <a:lnTo>
                    <a:pt x="0" y="233"/>
                  </a:lnTo>
                  <a:lnTo>
                    <a:pt x="0" y="207"/>
                  </a:lnTo>
                  <a:lnTo>
                    <a:pt x="13" y="149"/>
                  </a:lnTo>
                  <a:lnTo>
                    <a:pt x="44" y="91"/>
                  </a:lnTo>
                  <a:lnTo>
                    <a:pt x="88" y="46"/>
                  </a:lnTo>
                  <a:lnTo>
                    <a:pt x="158" y="13"/>
                  </a:lnTo>
                  <a:lnTo>
                    <a:pt x="2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3" name="Freeform 51"/>
            <p:cNvSpPr>
              <a:spLocks/>
            </p:cNvSpPr>
            <p:nvPr/>
          </p:nvSpPr>
          <p:spPr bwMode="auto">
            <a:xfrm>
              <a:off x="9359" y="3970"/>
              <a:ext cx="648" cy="754"/>
            </a:xfrm>
            <a:custGeom>
              <a:avLst/>
              <a:gdLst/>
              <a:ahLst/>
              <a:cxnLst>
                <a:cxn ang="0">
                  <a:pos x="302" y="12"/>
                </a:cxn>
                <a:cxn ang="0">
                  <a:pos x="390" y="96"/>
                </a:cxn>
                <a:cxn ang="0">
                  <a:pos x="441" y="206"/>
                </a:cxn>
                <a:cxn ang="0">
                  <a:pos x="460" y="316"/>
                </a:cxn>
                <a:cxn ang="0">
                  <a:pos x="466" y="348"/>
                </a:cxn>
                <a:cxn ang="0">
                  <a:pos x="535" y="180"/>
                </a:cxn>
                <a:cxn ang="0">
                  <a:pos x="598" y="45"/>
                </a:cxn>
                <a:cxn ang="0">
                  <a:pos x="623" y="12"/>
                </a:cxn>
                <a:cxn ang="0">
                  <a:pos x="636" y="12"/>
                </a:cxn>
                <a:cxn ang="0">
                  <a:pos x="642" y="12"/>
                </a:cxn>
                <a:cxn ang="0">
                  <a:pos x="648" y="25"/>
                </a:cxn>
                <a:cxn ang="0">
                  <a:pos x="648" y="38"/>
                </a:cxn>
                <a:cxn ang="0">
                  <a:pos x="573" y="187"/>
                </a:cxn>
                <a:cxn ang="0">
                  <a:pos x="535" y="277"/>
                </a:cxn>
                <a:cxn ang="0">
                  <a:pos x="491" y="393"/>
                </a:cxn>
                <a:cxn ang="0">
                  <a:pos x="466" y="483"/>
                </a:cxn>
                <a:cxn ang="0">
                  <a:pos x="434" y="638"/>
                </a:cxn>
                <a:cxn ang="0">
                  <a:pos x="409" y="722"/>
                </a:cxn>
                <a:cxn ang="0">
                  <a:pos x="397" y="748"/>
                </a:cxn>
                <a:cxn ang="0">
                  <a:pos x="384" y="754"/>
                </a:cxn>
                <a:cxn ang="0">
                  <a:pos x="371" y="754"/>
                </a:cxn>
                <a:cxn ang="0">
                  <a:pos x="359" y="735"/>
                </a:cxn>
                <a:cxn ang="0">
                  <a:pos x="365" y="683"/>
                </a:cxn>
                <a:cxn ang="0">
                  <a:pos x="403" y="548"/>
                </a:cxn>
                <a:cxn ang="0">
                  <a:pos x="422" y="471"/>
                </a:cxn>
                <a:cxn ang="0">
                  <a:pos x="428" y="445"/>
                </a:cxn>
                <a:cxn ang="0">
                  <a:pos x="428" y="393"/>
                </a:cxn>
                <a:cxn ang="0">
                  <a:pos x="422" y="283"/>
                </a:cxn>
                <a:cxn ang="0">
                  <a:pos x="378" y="174"/>
                </a:cxn>
                <a:cxn ang="0">
                  <a:pos x="290" y="103"/>
                </a:cxn>
                <a:cxn ang="0">
                  <a:pos x="170" y="103"/>
                </a:cxn>
                <a:cxn ang="0">
                  <a:pos x="69" y="154"/>
                </a:cxn>
                <a:cxn ang="0">
                  <a:pos x="38" y="212"/>
                </a:cxn>
                <a:cxn ang="0">
                  <a:pos x="19" y="219"/>
                </a:cxn>
                <a:cxn ang="0">
                  <a:pos x="13" y="219"/>
                </a:cxn>
                <a:cxn ang="0">
                  <a:pos x="0" y="206"/>
                </a:cxn>
                <a:cxn ang="0">
                  <a:pos x="19" y="161"/>
                </a:cxn>
                <a:cxn ang="0">
                  <a:pos x="82" y="71"/>
                </a:cxn>
                <a:cxn ang="0">
                  <a:pos x="176" y="12"/>
                </a:cxn>
              </a:cxnLst>
              <a:rect l="0" t="0" r="r" b="b"/>
              <a:pathLst>
                <a:path w="648" h="754">
                  <a:moveTo>
                    <a:pt x="239" y="0"/>
                  </a:moveTo>
                  <a:lnTo>
                    <a:pt x="302" y="12"/>
                  </a:lnTo>
                  <a:lnTo>
                    <a:pt x="353" y="45"/>
                  </a:lnTo>
                  <a:lnTo>
                    <a:pt x="390" y="96"/>
                  </a:lnTo>
                  <a:lnTo>
                    <a:pt x="422" y="148"/>
                  </a:lnTo>
                  <a:lnTo>
                    <a:pt x="441" y="206"/>
                  </a:lnTo>
                  <a:lnTo>
                    <a:pt x="453" y="264"/>
                  </a:lnTo>
                  <a:lnTo>
                    <a:pt x="460" y="316"/>
                  </a:lnTo>
                  <a:lnTo>
                    <a:pt x="466" y="348"/>
                  </a:lnTo>
                  <a:lnTo>
                    <a:pt x="466" y="348"/>
                  </a:lnTo>
                  <a:lnTo>
                    <a:pt x="497" y="264"/>
                  </a:lnTo>
                  <a:lnTo>
                    <a:pt x="535" y="180"/>
                  </a:lnTo>
                  <a:lnTo>
                    <a:pt x="573" y="103"/>
                  </a:lnTo>
                  <a:lnTo>
                    <a:pt x="598" y="45"/>
                  </a:lnTo>
                  <a:lnTo>
                    <a:pt x="617" y="19"/>
                  </a:lnTo>
                  <a:lnTo>
                    <a:pt x="623" y="12"/>
                  </a:lnTo>
                  <a:lnTo>
                    <a:pt x="629" y="12"/>
                  </a:lnTo>
                  <a:lnTo>
                    <a:pt x="636" y="12"/>
                  </a:lnTo>
                  <a:lnTo>
                    <a:pt x="636" y="12"/>
                  </a:lnTo>
                  <a:lnTo>
                    <a:pt x="642" y="12"/>
                  </a:lnTo>
                  <a:lnTo>
                    <a:pt x="648" y="19"/>
                  </a:lnTo>
                  <a:lnTo>
                    <a:pt x="648" y="25"/>
                  </a:lnTo>
                  <a:lnTo>
                    <a:pt x="648" y="32"/>
                  </a:lnTo>
                  <a:lnTo>
                    <a:pt x="648" y="38"/>
                  </a:lnTo>
                  <a:lnTo>
                    <a:pt x="604" y="129"/>
                  </a:lnTo>
                  <a:lnTo>
                    <a:pt x="573" y="187"/>
                  </a:lnTo>
                  <a:lnTo>
                    <a:pt x="554" y="232"/>
                  </a:lnTo>
                  <a:lnTo>
                    <a:pt x="535" y="277"/>
                  </a:lnTo>
                  <a:lnTo>
                    <a:pt x="510" y="335"/>
                  </a:lnTo>
                  <a:lnTo>
                    <a:pt x="491" y="393"/>
                  </a:lnTo>
                  <a:lnTo>
                    <a:pt x="472" y="445"/>
                  </a:lnTo>
                  <a:lnTo>
                    <a:pt x="466" y="483"/>
                  </a:lnTo>
                  <a:lnTo>
                    <a:pt x="447" y="567"/>
                  </a:lnTo>
                  <a:lnTo>
                    <a:pt x="434" y="638"/>
                  </a:lnTo>
                  <a:lnTo>
                    <a:pt x="415" y="696"/>
                  </a:lnTo>
                  <a:lnTo>
                    <a:pt x="409" y="722"/>
                  </a:lnTo>
                  <a:lnTo>
                    <a:pt x="403" y="735"/>
                  </a:lnTo>
                  <a:lnTo>
                    <a:pt x="397" y="748"/>
                  </a:lnTo>
                  <a:lnTo>
                    <a:pt x="390" y="754"/>
                  </a:lnTo>
                  <a:lnTo>
                    <a:pt x="384" y="754"/>
                  </a:lnTo>
                  <a:lnTo>
                    <a:pt x="384" y="754"/>
                  </a:lnTo>
                  <a:lnTo>
                    <a:pt x="371" y="754"/>
                  </a:lnTo>
                  <a:lnTo>
                    <a:pt x="365" y="748"/>
                  </a:lnTo>
                  <a:lnTo>
                    <a:pt x="359" y="735"/>
                  </a:lnTo>
                  <a:lnTo>
                    <a:pt x="359" y="729"/>
                  </a:lnTo>
                  <a:lnTo>
                    <a:pt x="365" y="683"/>
                  </a:lnTo>
                  <a:lnTo>
                    <a:pt x="384" y="625"/>
                  </a:lnTo>
                  <a:lnTo>
                    <a:pt x="403" y="548"/>
                  </a:lnTo>
                  <a:lnTo>
                    <a:pt x="422" y="477"/>
                  </a:lnTo>
                  <a:lnTo>
                    <a:pt x="422" y="471"/>
                  </a:lnTo>
                  <a:lnTo>
                    <a:pt x="428" y="458"/>
                  </a:lnTo>
                  <a:lnTo>
                    <a:pt x="428" y="445"/>
                  </a:lnTo>
                  <a:lnTo>
                    <a:pt x="428" y="425"/>
                  </a:lnTo>
                  <a:lnTo>
                    <a:pt x="428" y="393"/>
                  </a:lnTo>
                  <a:lnTo>
                    <a:pt x="428" y="341"/>
                  </a:lnTo>
                  <a:lnTo>
                    <a:pt x="422" y="283"/>
                  </a:lnTo>
                  <a:lnTo>
                    <a:pt x="403" y="225"/>
                  </a:lnTo>
                  <a:lnTo>
                    <a:pt x="378" y="174"/>
                  </a:lnTo>
                  <a:lnTo>
                    <a:pt x="346" y="135"/>
                  </a:lnTo>
                  <a:lnTo>
                    <a:pt x="290" y="103"/>
                  </a:lnTo>
                  <a:lnTo>
                    <a:pt x="227" y="96"/>
                  </a:lnTo>
                  <a:lnTo>
                    <a:pt x="170" y="103"/>
                  </a:lnTo>
                  <a:lnTo>
                    <a:pt x="113" y="122"/>
                  </a:lnTo>
                  <a:lnTo>
                    <a:pt x="69" y="154"/>
                  </a:lnTo>
                  <a:lnTo>
                    <a:pt x="44" y="200"/>
                  </a:lnTo>
                  <a:lnTo>
                    <a:pt x="38" y="212"/>
                  </a:lnTo>
                  <a:lnTo>
                    <a:pt x="32" y="219"/>
                  </a:lnTo>
                  <a:lnTo>
                    <a:pt x="19" y="219"/>
                  </a:lnTo>
                  <a:lnTo>
                    <a:pt x="19" y="219"/>
                  </a:lnTo>
                  <a:lnTo>
                    <a:pt x="13" y="219"/>
                  </a:lnTo>
                  <a:lnTo>
                    <a:pt x="6" y="219"/>
                  </a:lnTo>
                  <a:lnTo>
                    <a:pt x="0" y="206"/>
                  </a:lnTo>
                  <a:lnTo>
                    <a:pt x="6" y="193"/>
                  </a:lnTo>
                  <a:lnTo>
                    <a:pt x="19" y="161"/>
                  </a:lnTo>
                  <a:lnTo>
                    <a:pt x="44" y="116"/>
                  </a:lnTo>
                  <a:lnTo>
                    <a:pt x="82" y="71"/>
                  </a:lnTo>
                  <a:lnTo>
                    <a:pt x="126" y="38"/>
                  </a:lnTo>
                  <a:lnTo>
                    <a:pt x="176" y="12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4" name="Freeform 52"/>
            <p:cNvSpPr>
              <a:spLocks/>
            </p:cNvSpPr>
            <p:nvPr/>
          </p:nvSpPr>
          <p:spPr bwMode="auto">
            <a:xfrm>
              <a:off x="10108" y="4105"/>
              <a:ext cx="321" cy="529"/>
            </a:xfrm>
            <a:custGeom>
              <a:avLst/>
              <a:gdLst/>
              <a:ahLst/>
              <a:cxnLst>
                <a:cxn ang="0">
                  <a:pos x="170" y="0"/>
                </a:cxn>
                <a:cxn ang="0">
                  <a:pos x="183" y="0"/>
                </a:cxn>
                <a:cxn ang="0">
                  <a:pos x="195" y="0"/>
                </a:cxn>
                <a:cxn ang="0">
                  <a:pos x="195" y="6"/>
                </a:cxn>
                <a:cxn ang="0">
                  <a:pos x="201" y="19"/>
                </a:cxn>
                <a:cxn ang="0">
                  <a:pos x="201" y="465"/>
                </a:cxn>
                <a:cxn ang="0">
                  <a:pos x="201" y="471"/>
                </a:cxn>
                <a:cxn ang="0">
                  <a:pos x="201" y="477"/>
                </a:cxn>
                <a:cxn ang="0">
                  <a:pos x="208" y="484"/>
                </a:cxn>
                <a:cxn ang="0">
                  <a:pos x="214" y="490"/>
                </a:cxn>
                <a:cxn ang="0">
                  <a:pos x="227" y="490"/>
                </a:cxn>
                <a:cxn ang="0">
                  <a:pos x="252" y="497"/>
                </a:cxn>
                <a:cxn ang="0">
                  <a:pos x="283" y="497"/>
                </a:cxn>
                <a:cxn ang="0">
                  <a:pos x="321" y="497"/>
                </a:cxn>
                <a:cxn ang="0">
                  <a:pos x="321" y="529"/>
                </a:cxn>
                <a:cxn ang="0">
                  <a:pos x="239" y="529"/>
                </a:cxn>
                <a:cxn ang="0">
                  <a:pos x="164" y="529"/>
                </a:cxn>
                <a:cxn ang="0">
                  <a:pos x="82" y="529"/>
                </a:cxn>
                <a:cxn ang="0">
                  <a:pos x="6" y="529"/>
                </a:cxn>
                <a:cxn ang="0">
                  <a:pos x="6" y="497"/>
                </a:cxn>
                <a:cxn ang="0">
                  <a:pos x="44" y="497"/>
                </a:cxn>
                <a:cxn ang="0">
                  <a:pos x="76" y="497"/>
                </a:cxn>
                <a:cxn ang="0">
                  <a:pos x="94" y="490"/>
                </a:cxn>
                <a:cxn ang="0">
                  <a:pos x="113" y="490"/>
                </a:cxn>
                <a:cxn ang="0">
                  <a:pos x="120" y="484"/>
                </a:cxn>
                <a:cxn ang="0">
                  <a:pos x="126" y="477"/>
                </a:cxn>
                <a:cxn ang="0">
                  <a:pos x="126" y="471"/>
                </a:cxn>
                <a:cxn ang="0">
                  <a:pos x="126" y="465"/>
                </a:cxn>
                <a:cxn ang="0">
                  <a:pos x="126" y="65"/>
                </a:cxn>
                <a:cxn ang="0">
                  <a:pos x="82" y="77"/>
                </a:cxn>
                <a:cxn ang="0">
                  <a:pos x="38" y="84"/>
                </a:cxn>
                <a:cxn ang="0">
                  <a:pos x="13" y="84"/>
                </a:cxn>
                <a:cxn ang="0">
                  <a:pos x="0" y="84"/>
                </a:cxn>
                <a:cxn ang="0">
                  <a:pos x="0" y="52"/>
                </a:cxn>
                <a:cxn ang="0">
                  <a:pos x="13" y="52"/>
                </a:cxn>
                <a:cxn ang="0">
                  <a:pos x="31" y="52"/>
                </a:cxn>
                <a:cxn ang="0">
                  <a:pos x="76" y="45"/>
                </a:cxn>
                <a:cxn ang="0">
                  <a:pos x="126" y="26"/>
                </a:cxn>
                <a:cxn ang="0">
                  <a:pos x="170" y="0"/>
                </a:cxn>
              </a:cxnLst>
              <a:rect l="0" t="0" r="r" b="b"/>
              <a:pathLst>
                <a:path w="321" h="529">
                  <a:moveTo>
                    <a:pt x="170" y="0"/>
                  </a:moveTo>
                  <a:lnTo>
                    <a:pt x="183" y="0"/>
                  </a:lnTo>
                  <a:lnTo>
                    <a:pt x="195" y="0"/>
                  </a:lnTo>
                  <a:lnTo>
                    <a:pt x="195" y="6"/>
                  </a:lnTo>
                  <a:lnTo>
                    <a:pt x="201" y="19"/>
                  </a:lnTo>
                  <a:lnTo>
                    <a:pt x="201" y="465"/>
                  </a:lnTo>
                  <a:lnTo>
                    <a:pt x="201" y="471"/>
                  </a:lnTo>
                  <a:lnTo>
                    <a:pt x="201" y="477"/>
                  </a:lnTo>
                  <a:lnTo>
                    <a:pt x="208" y="484"/>
                  </a:lnTo>
                  <a:lnTo>
                    <a:pt x="214" y="490"/>
                  </a:lnTo>
                  <a:lnTo>
                    <a:pt x="227" y="490"/>
                  </a:lnTo>
                  <a:lnTo>
                    <a:pt x="252" y="497"/>
                  </a:lnTo>
                  <a:lnTo>
                    <a:pt x="283" y="497"/>
                  </a:lnTo>
                  <a:lnTo>
                    <a:pt x="321" y="497"/>
                  </a:lnTo>
                  <a:lnTo>
                    <a:pt x="321" y="529"/>
                  </a:lnTo>
                  <a:lnTo>
                    <a:pt x="239" y="529"/>
                  </a:lnTo>
                  <a:lnTo>
                    <a:pt x="164" y="529"/>
                  </a:lnTo>
                  <a:lnTo>
                    <a:pt x="82" y="529"/>
                  </a:lnTo>
                  <a:lnTo>
                    <a:pt x="6" y="529"/>
                  </a:lnTo>
                  <a:lnTo>
                    <a:pt x="6" y="497"/>
                  </a:lnTo>
                  <a:lnTo>
                    <a:pt x="44" y="497"/>
                  </a:lnTo>
                  <a:lnTo>
                    <a:pt x="76" y="497"/>
                  </a:lnTo>
                  <a:lnTo>
                    <a:pt x="94" y="490"/>
                  </a:lnTo>
                  <a:lnTo>
                    <a:pt x="113" y="490"/>
                  </a:lnTo>
                  <a:lnTo>
                    <a:pt x="120" y="484"/>
                  </a:lnTo>
                  <a:lnTo>
                    <a:pt x="126" y="477"/>
                  </a:lnTo>
                  <a:lnTo>
                    <a:pt x="126" y="471"/>
                  </a:lnTo>
                  <a:lnTo>
                    <a:pt x="126" y="465"/>
                  </a:lnTo>
                  <a:lnTo>
                    <a:pt x="126" y="65"/>
                  </a:lnTo>
                  <a:lnTo>
                    <a:pt x="82" y="77"/>
                  </a:lnTo>
                  <a:lnTo>
                    <a:pt x="38" y="84"/>
                  </a:lnTo>
                  <a:lnTo>
                    <a:pt x="13" y="84"/>
                  </a:lnTo>
                  <a:lnTo>
                    <a:pt x="0" y="84"/>
                  </a:lnTo>
                  <a:lnTo>
                    <a:pt x="0" y="52"/>
                  </a:lnTo>
                  <a:lnTo>
                    <a:pt x="13" y="52"/>
                  </a:lnTo>
                  <a:lnTo>
                    <a:pt x="31" y="52"/>
                  </a:lnTo>
                  <a:lnTo>
                    <a:pt x="76" y="45"/>
                  </a:lnTo>
                  <a:lnTo>
                    <a:pt x="126" y="26"/>
                  </a:lnTo>
                  <a:lnTo>
                    <a:pt x="1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5" name="Freeform 53"/>
            <p:cNvSpPr>
              <a:spLocks/>
            </p:cNvSpPr>
            <p:nvPr/>
          </p:nvSpPr>
          <p:spPr bwMode="auto">
            <a:xfrm>
              <a:off x="10687" y="3763"/>
              <a:ext cx="824" cy="852"/>
            </a:xfrm>
            <a:custGeom>
              <a:avLst/>
              <a:gdLst/>
              <a:ahLst/>
              <a:cxnLst>
                <a:cxn ang="0">
                  <a:pos x="415" y="0"/>
                </a:cxn>
                <a:cxn ang="0">
                  <a:pos x="428" y="7"/>
                </a:cxn>
                <a:cxn ang="0">
                  <a:pos x="434" y="7"/>
                </a:cxn>
                <a:cxn ang="0">
                  <a:pos x="440" y="19"/>
                </a:cxn>
                <a:cxn ang="0">
                  <a:pos x="440" y="26"/>
                </a:cxn>
                <a:cxn ang="0">
                  <a:pos x="440" y="39"/>
                </a:cxn>
                <a:cxn ang="0">
                  <a:pos x="440" y="45"/>
                </a:cxn>
                <a:cxn ang="0">
                  <a:pos x="440" y="400"/>
                </a:cxn>
                <a:cxn ang="0">
                  <a:pos x="787" y="400"/>
                </a:cxn>
                <a:cxn ang="0">
                  <a:pos x="793" y="400"/>
                </a:cxn>
                <a:cxn ang="0">
                  <a:pos x="805" y="400"/>
                </a:cxn>
                <a:cxn ang="0">
                  <a:pos x="812" y="400"/>
                </a:cxn>
                <a:cxn ang="0">
                  <a:pos x="818" y="407"/>
                </a:cxn>
                <a:cxn ang="0">
                  <a:pos x="824" y="413"/>
                </a:cxn>
                <a:cxn ang="0">
                  <a:pos x="824" y="426"/>
                </a:cxn>
                <a:cxn ang="0">
                  <a:pos x="824" y="439"/>
                </a:cxn>
                <a:cxn ang="0">
                  <a:pos x="818" y="452"/>
                </a:cxn>
                <a:cxn ang="0">
                  <a:pos x="805" y="452"/>
                </a:cxn>
                <a:cxn ang="0">
                  <a:pos x="793" y="452"/>
                </a:cxn>
                <a:cxn ang="0">
                  <a:pos x="787" y="452"/>
                </a:cxn>
                <a:cxn ang="0">
                  <a:pos x="440" y="452"/>
                </a:cxn>
                <a:cxn ang="0">
                  <a:pos x="440" y="807"/>
                </a:cxn>
                <a:cxn ang="0">
                  <a:pos x="440" y="819"/>
                </a:cxn>
                <a:cxn ang="0">
                  <a:pos x="440" y="826"/>
                </a:cxn>
                <a:cxn ang="0">
                  <a:pos x="440" y="839"/>
                </a:cxn>
                <a:cxn ang="0">
                  <a:pos x="434" y="845"/>
                </a:cxn>
                <a:cxn ang="0">
                  <a:pos x="428" y="852"/>
                </a:cxn>
                <a:cxn ang="0">
                  <a:pos x="415" y="852"/>
                </a:cxn>
                <a:cxn ang="0">
                  <a:pos x="403" y="852"/>
                </a:cxn>
                <a:cxn ang="0">
                  <a:pos x="396" y="845"/>
                </a:cxn>
                <a:cxn ang="0">
                  <a:pos x="390" y="832"/>
                </a:cxn>
                <a:cxn ang="0">
                  <a:pos x="390" y="826"/>
                </a:cxn>
                <a:cxn ang="0">
                  <a:pos x="390" y="819"/>
                </a:cxn>
                <a:cxn ang="0">
                  <a:pos x="390" y="807"/>
                </a:cxn>
                <a:cxn ang="0">
                  <a:pos x="390" y="452"/>
                </a:cxn>
                <a:cxn ang="0">
                  <a:pos x="38" y="452"/>
                </a:cxn>
                <a:cxn ang="0">
                  <a:pos x="31" y="452"/>
                </a:cxn>
                <a:cxn ang="0">
                  <a:pos x="19" y="452"/>
                </a:cxn>
                <a:cxn ang="0">
                  <a:pos x="13" y="445"/>
                </a:cxn>
                <a:cxn ang="0">
                  <a:pos x="6" y="439"/>
                </a:cxn>
                <a:cxn ang="0">
                  <a:pos x="0" y="426"/>
                </a:cxn>
                <a:cxn ang="0">
                  <a:pos x="0" y="413"/>
                </a:cxn>
                <a:cxn ang="0">
                  <a:pos x="6" y="407"/>
                </a:cxn>
                <a:cxn ang="0">
                  <a:pos x="13" y="400"/>
                </a:cxn>
                <a:cxn ang="0">
                  <a:pos x="25" y="400"/>
                </a:cxn>
                <a:cxn ang="0">
                  <a:pos x="31" y="400"/>
                </a:cxn>
                <a:cxn ang="0">
                  <a:pos x="38" y="400"/>
                </a:cxn>
                <a:cxn ang="0">
                  <a:pos x="390" y="400"/>
                </a:cxn>
                <a:cxn ang="0">
                  <a:pos x="390" y="45"/>
                </a:cxn>
                <a:cxn ang="0">
                  <a:pos x="390" y="39"/>
                </a:cxn>
                <a:cxn ang="0">
                  <a:pos x="390" y="26"/>
                </a:cxn>
                <a:cxn ang="0">
                  <a:pos x="390" y="19"/>
                </a:cxn>
                <a:cxn ang="0">
                  <a:pos x="396" y="7"/>
                </a:cxn>
                <a:cxn ang="0">
                  <a:pos x="403" y="7"/>
                </a:cxn>
                <a:cxn ang="0">
                  <a:pos x="415" y="0"/>
                </a:cxn>
              </a:cxnLst>
              <a:rect l="0" t="0" r="r" b="b"/>
              <a:pathLst>
                <a:path w="824" h="852">
                  <a:moveTo>
                    <a:pt x="415" y="0"/>
                  </a:moveTo>
                  <a:lnTo>
                    <a:pt x="428" y="7"/>
                  </a:lnTo>
                  <a:lnTo>
                    <a:pt x="434" y="7"/>
                  </a:lnTo>
                  <a:lnTo>
                    <a:pt x="440" y="19"/>
                  </a:lnTo>
                  <a:lnTo>
                    <a:pt x="440" y="26"/>
                  </a:lnTo>
                  <a:lnTo>
                    <a:pt x="440" y="39"/>
                  </a:lnTo>
                  <a:lnTo>
                    <a:pt x="440" y="45"/>
                  </a:lnTo>
                  <a:lnTo>
                    <a:pt x="440" y="400"/>
                  </a:lnTo>
                  <a:lnTo>
                    <a:pt x="787" y="400"/>
                  </a:lnTo>
                  <a:lnTo>
                    <a:pt x="793" y="400"/>
                  </a:lnTo>
                  <a:lnTo>
                    <a:pt x="805" y="400"/>
                  </a:lnTo>
                  <a:lnTo>
                    <a:pt x="812" y="400"/>
                  </a:lnTo>
                  <a:lnTo>
                    <a:pt x="818" y="407"/>
                  </a:lnTo>
                  <a:lnTo>
                    <a:pt x="824" y="413"/>
                  </a:lnTo>
                  <a:lnTo>
                    <a:pt x="824" y="426"/>
                  </a:lnTo>
                  <a:lnTo>
                    <a:pt x="824" y="439"/>
                  </a:lnTo>
                  <a:lnTo>
                    <a:pt x="818" y="452"/>
                  </a:lnTo>
                  <a:lnTo>
                    <a:pt x="805" y="452"/>
                  </a:lnTo>
                  <a:lnTo>
                    <a:pt x="793" y="452"/>
                  </a:lnTo>
                  <a:lnTo>
                    <a:pt x="787" y="452"/>
                  </a:lnTo>
                  <a:lnTo>
                    <a:pt x="440" y="452"/>
                  </a:lnTo>
                  <a:lnTo>
                    <a:pt x="440" y="807"/>
                  </a:lnTo>
                  <a:lnTo>
                    <a:pt x="440" y="819"/>
                  </a:lnTo>
                  <a:lnTo>
                    <a:pt x="440" y="826"/>
                  </a:lnTo>
                  <a:lnTo>
                    <a:pt x="440" y="839"/>
                  </a:lnTo>
                  <a:lnTo>
                    <a:pt x="434" y="845"/>
                  </a:lnTo>
                  <a:lnTo>
                    <a:pt x="428" y="852"/>
                  </a:lnTo>
                  <a:lnTo>
                    <a:pt x="415" y="852"/>
                  </a:lnTo>
                  <a:lnTo>
                    <a:pt x="403" y="852"/>
                  </a:lnTo>
                  <a:lnTo>
                    <a:pt x="396" y="845"/>
                  </a:lnTo>
                  <a:lnTo>
                    <a:pt x="390" y="832"/>
                  </a:lnTo>
                  <a:lnTo>
                    <a:pt x="390" y="826"/>
                  </a:lnTo>
                  <a:lnTo>
                    <a:pt x="390" y="819"/>
                  </a:lnTo>
                  <a:lnTo>
                    <a:pt x="390" y="807"/>
                  </a:lnTo>
                  <a:lnTo>
                    <a:pt x="390" y="452"/>
                  </a:lnTo>
                  <a:lnTo>
                    <a:pt x="38" y="452"/>
                  </a:lnTo>
                  <a:lnTo>
                    <a:pt x="31" y="452"/>
                  </a:lnTo>
                  <a:lnTo>
                    <a:pt x="19" y="452"/>
                  </a:lnTo>
                  <a:lnTo>
                    <a:pt x="13" y="445"/>
                  </a:lnTo>
                  <a:lnTo>
                    <a:pt x="6" y="439"/>
                  </a:lnTo>
                  <a:lnTo>
                    <a:pt x="0" y="426"/>
                  </a:lnTo>
                  <a:lnTo>
                    <a:pt x="0" y="413"/>
                  </a:lnTo>
                  <a:lnTo>
                    <a:pt x="6" y="407"/>
                  </a:lnTo>
                  <a:lnTo>
                    <a:pt x="13" y="400"/>
                  </a:lnTo>
                  <a:lnTo>
                    <a:pt x="25" y="400"/>
                  </a:lnTo>
                  <a:lnTo>
                    <a:pt x="31" y="400"/>
                  </a:lnTo>
                  <a:lnTo>
                    <a:pt x="38" y="400"/>
                  </a:lnTo>
                  <a:lnTo>
                    <a:pt x="390" y="400"/>
                  </a:lnTo>
                  <a:lnTo>
                    <a:pt x="390" y="45"/>
                  </a:lnTo>
                  <a:lnTo>
                    <a:pt x="390" y="39"/>
                  </a:lnTo>
                  <a:lnTo>
                    <a:pt x="390" y="26"/>
                  </a:lnTo>
                  <a:lnTo>
                    <a:pt x="390" y="19"/>
                  </a:lnTo>
                  <a:lnTo>
                    <a:pt x="396" y="7"/>
                  </a:lnTo>
                  <a:lnTo>
                    <a:pt x="403" y="7"/>
                  </a:lnTo>
                  <a:lnTo>
                    <a:pt x="4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6" name="Freeform 54"/>
            <p:cNvSpPr>
              <a:spLocks/>
            </p:cNvSpPr>
            <p:nvPr/>
          </p:nvSpPr>
          <p:spPr bwMode="auto">
            <a:xfrm>
              <a:off x="11625" y="3970"/>
              <a:ext cx="648" cy="754"/>
            </a:xfrm>
            <a:custGeom>
              <a:avLst/>
              <a:gdLst/>
              <a:ahLst/>
              <a:cxnLst>
                <a:cxn ang="0">
                  <a:pos x="295" y="12"/>
                </a:cxn>
                <a:cxn ang="0">
                  <a:pos x="383" y="96"/>
                </a:cxn>
                <a:cxn ang="0">
                  <a:pos x="434" y="206"/>
                </a:cxn>
                <a:cxn ang="0">
                  <a:pos x="459" y="316"/>
                </a:cxn>
                <a:cxn ang="0">
                  <a:pos x="459" y="348"/>
                </a:cxn>
                <a:cxn ang="0">
                  <a:pos x="534" y="180"/>
                </a:cxn>
                <a:cxn ang="0">
                  <a:pos x="597" y="45"/>
                </a:cxn>
                <a:cxn ang="0">
                  <a:pos x="616" y="12"/>
                </a:cxn>
                <a:cxn ang="0">
                  <a:pos x="629" y="12"/>
                </a:cxn>
                <a:cxn ang="0">
                  <a:pos x="641" y="12"/>
                </a:cxn>
                <a:cxn ang="0">
                  <a:pos x="648" y="25"/>
                </a:cxn>
                <a:cxn ang="0">
                  <a:pos x="641" y="38"/>
                </a:cxn>
                <a:cxn ang="0">
                  <a:pos x="566" y="187"/>
                </a:cxn>
                <a:cxn ang="0">
                  <a:pos x="534" y="277"/>
                </a:cxn>
                <a:cxn ang="0">
                  <a:pos x="484" y="393"/>
                </a:cxn>
                <a:cxn ang="0">
                  <a:pos x="459" y="483"/>
                </a:cxn>
                <a:cxn ang="0">
                  <a:pos x="427" y="638"/>
                </a:cxn>
                <a:cxn ang="0">
                  <a:pos x="409" y="722"/>
                </a:cxn>
                <a:cxn ang="0">
                  <a:pos x="390" y="748"/>
                </a:cxn>
                <a:cxn ang="0">
                  <a:pos x="383" y="754"/>
                </a:cxn>
                <a:cxn ang="0">
                  <a:pos x="365" y="754"/>
                </a:cxn>
                <a:cxn ang="0">
                  <a:pos x="358" y="735"/>
                </a:cxn>
                <a:cxn ang="0">
                  <a:pos x="365" y="683"/>
                </a:cxn>
                <a:cxn ang="0">
                  <a:pos x="396" y="548"/>
                </a:cxn>
                <a:cxn ang="0">
                  <a:pos x="421" y="471"/>
                </a:cxn>
                <a:cxn ang="0">
                  <a:pos x="421" y="445"/>
                </a:cxn>
                <a:cxn ang="0">
                  <a:pos x="421" y="393"/>
                </a:cxn>
                <a:cxn ang="0">
                  <a:pos x="415" y="283"/>
                </a:cxn>
                <a:cxn ang="0">
                  <a:pos x="377" y="174"/>
                </a:cxn>
                <a:cxn ang="0">
                  <a:pos x="289" y="103"/>
                </a:cxn>
                <a:cxn ang="0">
                  <a:pos x="163" y="103"/>
                </a:cxn>
                <a:cxn ang="0">
                  <a:pos x="69" y="154"/>
                </a:cxn>
                <a:cxn ang="0">
                  <a:pos x="31" y="212"/>
                </a:cxn>
                <a:cxn ang="0">
                  <a:pos x="18" y="219"/>
                </a:cxn>
                <a:cxn ang="0">
                  <a:pos x="6" y="219"/>
                </a:cxn>
                <a:cxn ang="0">
                  <a:pos x="0" y="206"/>
                </a:cxn>
                <a:cxn ang="0">
                  <a:pos x="12" y="161"/>
                </a:cxn>
                <a:cxn ang="0">
                  <a:pos x="81" y="71"/>
                </a:cxn>
                <a:cxn ang="0">
                  <a:pos x="176" y="12"/>
                </a:cxn>
              </a:cxnLst>
              <a:rect l="0" t="0" r="r" b="b"/>
              <a:pathLst>
                <a:path w="648" h="754">
                  <a:moveTo>
                    <a:pt x="232" y="0"/>
                  </a:moveTo>
                  <a:lnTo>
                    <a:pt x="295" y="12"/>
                  </a:lnTo>
                  <a:lnTo>
                    <a:pt x="346" y="45"/>
                  </a:lnTo>
                  <a:lnTo>
                    <a:pt x="383" y="96"/>
                  </a:lnTo>
                  <a:lnTo>
                    <a:pt x="415" y="148"/>
                  </a:lnTo>
                  <a:lnTo>
                    <a:pt x="434" y="206"/>
                  </a:lnTo>
                  <a:lnTo>
                    <a:pt x="453" y="264"/>
                  </a:lnTo>
                  <a:lnTo>
                    <a:pt x="459" y="316"/>
                  </a:lnTo>
                  <a:lnTo>
                    <a:pt x="459" y="348"/>
                  </a:lnTo>
                  <a:lnTo>
                    <a:pt x="459" y="348"/>
                  </a:lnTo>
                  <a:lnTo>
                    <a:pt x="497" y="264"/>
                  </a:lnTo>
                  <a:lnTo>
                    <a:pt x="534" y="180"/>
                  </a:lnTo>
                  <a:lnTo>
                    <a:pt x="566" y="103"/>
                  </a:lnTo>
                  <a:lnTo>
                    <a:pt x="597" y="45"/>
                  </a:lnTo>
                  <a:lnTo>
                    <a:pt x="610" y="19"/>
                  </a:lnTo>
                  <a:lnTo>
                    <a:pt x="616" y="12"/>
                  </a:lnTo>
                  <a:lnTo>
                    <a:pt x="623" y="12"/>
                  </a:lnTo>
                  <a:lnTo>
                    <a:pt x="629" y="12"/>
                  </a:lnTo>
                  <a:lnTo>
                    <a:pt x="635" y="12"/>
                  </a:lnTo>
                  <a:lnTo>
                    <a:pt x="641" y="12"/>
                  </a:lnTo>
                  <a:lnTo>
                    <a:pt x="641" y="19"/>
                  </a:lnTo>
                  <a:lnTo>
                    <a:pt x="648" y="25"/>
                  </a:lnTo>
                  <a:lnTo>
                    <a:pt x="648" y="32"/>
                  </a:lnTo>
                  <a:lnTo>
                    <a:pt x="641" y="38"/>
                  </a:lnTo>
                  <a:lnTo>
                    <a:pt x="597" y="129"/>
                  </a:lnTo>
                  <a:lnTo>
                    <a:pt x="566" y="187"/>
                  </a:lnTo>
                  <a:lnTo>
                    <a:pt x="547" y="232"/>
                  </a:lnTo>
                  <a:lnTo>
                    <a:pt x="534" y="277"/>
                  </a:lnTo>
                  <a:lnTo>
                    <a:pt x="509" y="335"/>
                  </a:lnTo>
                  <a:lnTo>
                    <a:pt x="484" y="393"/>
                  </a:lnTo>
                  <a:lnTo>
                    <a:pt x="465" y="445"/>
                  </a:lnTo>
                  <a:lnTo>
                    <a:pt x="459" y="483"/>
                  </a:lnTo>
                  <a:lnTo>
                    <a:pt x="446" y="567"/>
                  </a:lnTo>
                  <a:lnTo>
                    <a:pt x="427" y="638"/>
                  </a:lnTo>
                  <a:lnTo>
                    <a:pt x="415" y="696"/>
                  </a:lnTo>
                  <a:lnTo>
                    <a:pt x="409" y="722"/>
                  </a:lnTo>
                  <a:lnTo>
                    <a:pt x="396" y="735"/>
                  </a:lnTo>
                  <a:lnTo>
                    <a:pt x="390" y="748"/>
                  </a:lnTo>
                  <a:lnTo>
                    <a:pt x="383" y="754"/>
                  </a:lnTo>
                  <a:lnTo>
                    <a:pt x="383" y="754"/>
                  </a:lnTo>
                  <a:lnTo>
                    <a:pt x="377" y="754"/>
                  </a:lnTo>
                  <a:lnTo>
                    <a:pt x="365" y="754"/>
                  </a:lnTo>
                  <a:lnTo>
                    <a:pt x="358" y="748"/>
                  </a:lnTo>
                  <a:lnTo>
                    <a:pt x="358" y="735"/>
                  </a:lnTo>
                  <a:lnTo>
                    <a:pt x="358" y="729"/>
                  </a:lnTo>
                  <a:lnTo>
                    <a:pt x="365" y="683"/>
                  </a:lnTo>
                  <a:lnTo>
                    <a:pt x="377" y="625"/>
                  </a:lnTo>
                  <a:lnTo>
                    <a:pt x="396" y="548"/>
                  </a:lnTo>
                  <a:lnTo>
                    <a:pt x="415" y="477"/>
                  </a:lnTo>
                  <a:lnTo>
                    <a:pt x="421" y="471"/>
                  </a:lnTo>
                  <a:lnTo>
                    <a:pt x="421" y="458"/>
                  </a:lnTo>
                  <a:lnTo>
                    <a:pt x="421" y="445"/>
                  </a:lnTo>
                  <a:lnTo>
                    <a:pt x="421" y="425"/>
                  </a:lnTo>
                  <a:lnTo>
                    <a:pt x="421" y="393"/>
                  </a:lnTo>
                  <a:lnTo>
                    <a:pt x="421" y="341"/>
                  </a:lnTo>
                  <a:lnTo>
                    <a:pt x="415" y="283"/>
                  </a:lnTo>
                  <a:lnTo>
                    <a:pt x="402" y="225"/>
                  </a:lnTo>
                  <a:lnTo>
                    <a:pt x="377" y="174"/>
                  </a:lnTo>
                  <a:lnTo>
                    <a:pt x="339" y="135"/>
                  </a:lnTo>
                  <a:lnTo>
                    <a:pt x="289" y="103"/>
                  </a:lnTo>
                  <a:lnTo>
                    <a:pt x="220" y="96"/>
                  </a:lnTo>
                  <a:lnTo>
                    <a:pt x="163" y="103"/>
                  </a:lnTo>
                  <a:lnTo>
                    <a:pt x="113" y="122"/>
                  </a:lnTo>
                  <a:lnTo>
                    <a:pt x="69" y="154"/>
                  </a:lnTo>
                  <a:lnTo>
                    <a:pt x="37" y="200"/>
                  </a:lnTo>
                  <a:lnTo>
                    <a:pt x="31" y="212"/>
                  </a:lnTo>
                  <a:lnTo>
                    <a:pt x="25" y="219"/>
                  </a:lnTo>
                  <a:lnTo>
                    <a:pt x="18" y="219"/>
                  </a:lnTo>
                  <a:lnTo>
                    <a:pt x="12" y="219"/>
                  </a:lnTo>
                  <a:lnTo>
                    <a:pt x="6" y="219"/>
                  </a:lnTo>
                  <a:lnTo>
                    <a:pt x="0" y="219"/>
                  </a:lnTo>
                  <a:lnTo>
                    <a:pt x="0" y="206"/>
                  </a:lnTo>
                  <a:lnTo>
                    <a:pt x="0" y="193"/>
                  </a:lnTo>
                  <a:lnTo>
                    <a:pt x="12" y="161"/>
                  </a:lnTo>
                  <a:lnTo>
                    <a:pt x="37" y="116"/>
                  </a:lnTo>
                  <a:lnTo>
                    <a:pt x="81" y="71"/>
                  </a:lnTo>
                  <a:lnTo>
                    <a:pt x="119" y="38"/>
                  </a:lnTo>
                  <a:lnTo>
                    <a:pt x="176" y="12"/>
                  </a:lnTo>
                  <a:lnTo>
                    <a:pt x="2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7" name="Freeform 55"/>
            <p:cNvSpPr>
              <a:spLocks/>
            </p:cNvSpPr>
            <p:nvPr/>
          </p:nvSpPr>
          <p:spPr bwMode="auto">
            <a:xfrm>
              <a:off x="12329" y="4105"/>
              <a:ext cx="391" cy="529"/>
            </a:xfrm>
            <a:custGeom>
              <a:avLst/>
              <a:gdLst/>
              <a:ahLst/>
              <a:cxnLst>
                <a:cxn ang="0">
                  <a:pos x="183" y="0"/>
                </a:cxn>
                <a:cxn ang="0">
                  <a:pos x="246" y="6"/>
                </a:cxn>
                <a:cxn ang="0">
                  <a:pos x="302" y="26"/>
                </a:cxn>
                <a:cxn ang="0">
                  <a:pos x="346" y="58"/>
                </a:cxn>
                <a:cxn ang="0">
                  <a:pos x="378" y="103"/>
                </a:cxn>
                <a:cxn ang="0">
                  <a:pos x="391" y="155"/>
                </a:cxn>
                <a:cxn ang="0">
                  <a:pos x="378" y="213"/>
                </a:cxn>
                <a:cxn ang="0">
                  <a:pos x="346" y="258"/>
                </a:cxn>
                <a:cxn ang="0">
                  <a:pos x="302" y="303"/>
                </a:cxn>
                <a:cxn ang="0">
                  <a:pos x="252" y="342"/>
                </a:cxn>
                <a:cxn ang="0">
                  <a:pos x="177" y="394"/>
                </a:cxn>
                <a:cxn ang="0">
                  <a:pos x="95" y="452"/>
                </a:cxn>
                <a:cxn ang="0">
                  <a:pos x="252" y="452"/>
                </a:cxn>
                <a:cxn ang="0">
                  <a:pos x="258" y="452"/>
                </a:cxn>
                <a:cxn ang="0">
                  <a:pos x="277" y="452"/>
                </a:cxn>
                <a:cxn ang="0">
                  <a:pos x="296" y="452"/>
                </a:cxn>
                <a:cxn ang="0">
                  <a:pos x="309" y="452"/>
                </a:cxn>
                <a:cxn ang="0">
                  <a:pos x="328" y="452"/>
                </a:cxn>
                <a:cxn ang="0">
                  <a:pos x="334" y="452"/>
                </a:cxn>
                <a:cxn ang="0">
                  <a:pos x="340" y="439"/>
                </a:cxn>
                <a:cxn ang="0">
                  <a:pos x="346" y="426"/>
                </a:cxn>
                <a:cxn ang="0">
                  <a:pos x="353" y="406"/>
                </a:cxn>
                <a:cxn ang="0">
                  <a:pos x="353" y="387"/>
                </a:cxn>
                <a:cxn ang="0">
                  <a:pos x="353" y="381"/>
                </a:cxn>
                <a:cxn ang="0">
                  <a:pos x="391" y="381"/>
                </a:cxn>
                <a:cxn ang="0">
                  <a:pos x="391" y="381"/>
                </a:cxn>
                <a:cxn ang="0">
                  <a:pos x="359" y="529"/>
                </a:cxn>
                <a:cxn ang="0">
                  <a:pos x="0" y="529"/>
                </a:cxn>
                <a:cxn ang="0">
                  <a:pos x="0" y="510"/>
                </a:cxn>
                <a:cxn ang="0">
                  <a:pos x="0" y="503"/>
                </a:cxn>
                <a:cxn ang="0">
                  <a:pos x="0" y="497"/>
                </a:cxn>
                <a:cxn ang="0">
                  <a:pos x="7" y="497"/>
                </a:cxn>
                <a:cxn ang="0">
                  <a:pos x="202" y="329"/>
                </a:cxn>
                <a:cxn ang="0">
                  <a:pos x="252" y="277"/>
                </a:cxn>
                <a:cxn ang="0">
                  <a:pos x="290" y="219"/>
                </a:cxn>
                <a:cxn ang="0">
                  <a:pos x="302" y="155"/>
                </a:cxn>
                <a:cxn ang="0">
                  <a:pos x="296" y="103"/>
                </a:cxn>
                <a:cxn ang="0">
                  <a:pos x="265" y="65"/>
                </a:cxn>
                <a:cxn ang="0">
                  <a:pos x="221" y="39"/>
                </a:cxn>
                <a:cxn ang="0">
                  <a:pos x="164" y="32"/>
                </a:cxn>
                <a:cxn ang="0">
                  <a:pos x="95" y="52"/>
                </a:cxn>
                <a:cxn ang="0">
                  <a:pos x="44" y="90"/>
                </a:cxn>
                <a:cxn ang="0">
                  <a:pos x="63" y="97"/>
                </a:cxn>
                <a:cxn ang="0">
                  <a:pos x="76" y="110"/>
                </a:cxn>
                <a:cxn ang="0">
                  <a:pos x="88" y="123"/>
                </a:cxn>
                <a:cxn ang="0">
                  <a:pos x="88" y="142"/>
                </a:cxn>
                <a:cxn ang="0">
                  <a:pos x="88" y="155"/>
                </a:cxn>
                <a:cxn ang="0">
                  <a:pos x="82" y="168"/>
                </a:cxn>
                <a:cxn ang="0">
                  <a:pos x="70" y="181"/>
                </a:cxn>
                <a:cxn ang="0">
                  <a:pos x="57" y="187"/>
                </a:cxn>
                <a:cxn ang="0">
                  <a:pos x="44" y="187"/>
                </a:cxn>
                <a:cxn ang="0">
                  <a:pos x="38" y="187"/>
                </a:cxn>
                <a:cxn ang="0">
                  <a:pos x="26" y="187"/>
                </a:cxn>
                <a:cxn ang="0">
                  <a:pos x="19" y="181"/>
                </a:cxn>
                <a:cxn ang="0">
                  <a:pos x="7" y="168"/>
                </a:cxn>
                <a:cxn ang="0">
                  <a:pos x="0" y="155"/>
                </a:cxn>
                <a:cxn ang="0">
                  <a:pos x="0" y="142"/>
                </a:cxn>
                <a:cxn ang="0">
                  <a:pos x="13" y="84"/>
                </a:cxn>
                <a:cxn ang="0">
                  <a:pos x="51" y="39"/>
                </a:cxn>
                <a:cxn ang="0">
                  <a:pos x="107" y="6"/>
                </a:cxn>
                <a:cxn ang="0">
                  <a:pos x="183" y="0"/>
                </a:cxn>
              </a:cxnLst>
              <a:rect l="0" t="0" r="r" b="b"/>
              <a:pathLst>
                <a:path w="391" h="529">
                  <a:moveTo>
                    <a:pt x="183" y="0"/>
                  </a:moveTo>
                  <a:lnTo>
                    <a:pt x="246" y="6"/>
                  </a:lnTo>
                  <a:lnTo>
                    <a:pt x="302" y="26"/>
                  </a:lnTo>
                  <a:lnTo>
                    <a:pt x="346" y="58"/>
                  </a:lnTo>
                  <a:lnTo>
                    <a:pt x="378" y="103"/>
                  </a:lnTo>
                  <a:lnTo>
                    <a:pt x="391" y="155"/>
                  </a:lnTo>
                  <a:lnTo>
                    <a:pt x="378" y="213"/>
                  </a:lnTo>
                  <a:lnTo>
                    <a:pt x="346" y="258"/>
                  </a:lnTo>
                  <a:lnTo>
                    <a:pt x="302" y="303"/>
                  </a:lnTo>
                  <a:lnTo>
                    <a:pt x="252" y="342"/>
                  </a:lnTo>
                  <a:lnTo>
                    <a:pt x="177" y="394"/>
                  </a:lnTo>
                  <a:lnTo>
                    <a:pt x="95" y="452"/>
                  </a:lnTo>
                  <a:lnTo>
                    <a:pt x="252" y="452"/>
                  </a:lnTo>
                  <a:lnTo>
                    <a:pt x="258" y="452"/>
                  </a:lnTo>
                  <a:lnTo>
                    <a:pt x="277" y="452"/>
                  </a:lnTo>
                  <a:lnTo>
                    <a:pt x="296" y="452"/>
                  </a:lnTo>
                  <a:lnTo>
                    <a:pt x="309" y="452"/>
                  </a:lnTo>
                  <a:lnTo>
                    <a:pt x="328" y="452"/>
                  </a:lnTo>
                  <a:lnTo>
                    <a:pt x="334" y="452"/>
                  </a:lnTo>
                  <a:lnTo>
                    <a:pt x="340" y="439"/>
                  </a:lnTo>
                  <a:lnTo>
                    <a:pt x="346" y="426"/>
                  </a:lnTo>
                  <a:lnTo>
                    <a:pt x="353" y="406"/>
                  </a:lnTo>
                  <a:lnTo>
                    <a:pt x="353" y="387"/>
                  </a:lnTo>
                  <a:lnTo>
                    <a:pt x="353" y="381"/>
                  </a:lnTo>
                  <a:lnTo>
                    <a:pt x="391" y="381"/>
                  </a:lnTo>
                  <a:lnTo>
                    <a:pt x="391" y="381"/>
                  </a:lnTo>
                  <a:lnTo>
                    <a:pt x="359" y="529"/>
                  </a:lnTo>
                  <a:lnTo>
                    <a:pt x="0" y="529"/>
                  </a:lnTo>
                  <a:lnTo>
                    <a:pt x="0" y="510"/>
                  </a:lnTo>
                  <a:lnTo>
                    <a:pt x="0" y="503"/>
                  </a:lnTo>
                  <a:lnTo>
                    <a:pt x="0" y="497"/>
                  </a:lnTo>
                  <a:lnTo>
                    <a:pt x="7" y="497"/>
                  </a:lnTo>
                  <a:lnTo>
                    <a:pt x="202" y="329"/>
                  </a:lnTo>
                  <a:lnTo>
                    <a:pt x="252" y="277"/>
                  </a:lnTo>
                  <a:lnTo>
                    <a:pt x="290" y="219"/>
                  </a:lnTo>
                  <a:lnTo>
                    <a:pt x="302" y="155"/>
                  </a:lnTo>
                  <a:lnTo>
                    <a:pt x="296" y="103"/>
                  </a:lnTo>
                  <a:lnTo>
                    <a:pt x="265" y="65"/>
                  </a:lnTo>
                  <a:lnTo>
                    <a:pt x="221" y="39"/>
                  </a:lnTo>
                  <a:lnTo>
                    <a:pt x="164" y="32"/>
                  </a:lnTo>
                  <a:lnTo>
                    <a:pt x="95" y="52"/>
                  </a:lnTo>
                  <a:lnTo>
                    <a:pt x="44" y="90"/>
                  </a:lnTo>
                  <a:lnTo>
                    <a:pt x="63" y="97"/>
                  </a:lnTo>
                  <a:lnTo>
                    <a:pt x="76" y="110"/>
                  </a:lnTo>
                  <a:lnTo>
                    <a:pt x="88" y="123"/>
                  </a:lnTo>
                  <a:lnTo>
                    <a:pt x="88" y="142"/>
                  </a:lnTo>
                  <a:lnTo>
                    <a:pt x="88" y="155"/>
                  </a:lnTo>
                  <a:lnTo>
                    <a:pt x="82" y="168"/>
                  </a:lnTo>
                  <a:lnTo>
                    <a:pt x="70" y="181"/>
                  </a:lnTo>
                  <a:lnTo>
                    <a:pt x="57" y="187"/>
                  </a:lnTo>
                  <a:lnTo>
                    <a:pt x="44" y="187"/>
                  </a:lnTo>
                  <a:lnTo>
                    <a:pt x="38" y="187"/>
                  </a:lnTo>
                  <a:lnTo>
                    <a:pt x="26" y="187"/>
                  </a:lnTo>
                  <a:lnTo>
                    <a:pt x="19" y="181"/>
                  </a:lnTo>
                  <a:lnTo>
                    <a:pt x="7" y="168"/>
                  </a:lnTo>
                  <a:lnTo>
                    <a:pt x="0" y="155"/>
                  </a:lnTo>
                  <a:lnTo>
                    <a:pt x="0" y="142"/>
                  </a:lnTo>
                  <a:lnTo>
                    <a:pt x="13" y="84"/>
                  </a:lnTo>
                  <a:lnTo>
                    <a:pt x="51" y="39"/>
                  </a:lnTo>
                  <a:lnTo>
                    <a:pt x="107" y="6"/>
                  </a:lnTo>
                  <a:lnTo>
                    <a:pt x="1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8" name="Freeform 56"/>
            <p:cNvSpPr>
              <a:spLocks/>
            </p:cNvSpPr>
            <p:nvPr/>
          </p:nvSpPr>
          <p:spPr bwMode="auto">
            <a:xfrm>
              <a:off x="13028" y="3131"/>
              <a:ext cx="1353" cy="1110"/>
            </a:xfrm>
            <a:custGeom>
              <a:avLst/>
              <a:gdLst/>
              <a:ahLst/>
              <a:cxnLst>
                <a:cxn ang="0">
                  <a:pos x="428" y="6"/>
                </a:cxn>
                <a:cxn ang="0">
                  <a:pos x="598" y="6"/>
                </a:cxn>
                <a:cxn ang="0">
                  <a:pos x="705" y="0"/>
                </a:cxn>
                <a:cxn ang="0">
                  <a:pos x="717" y="19"/>
                </a:cxn>
                <a:cxn ang="0">
                  <a:pos x="705" y="45"/>
                </a:cxn>
                <a:cxn ang="0">
                  <a:pos x="598" y="51"/>
                </a:cxn>
                <a:cxn ang="0">
                  <a:pos x="528" y="129"/>
                </a:cxn>
                <a:cxn ang="0">
                  <a:pos x="1032" y="155"/>
                </a:cxn>
                <a:cxn ang="0">
                  <a:pos x="1070" y="116"/>
                </a:cxn>
                <a:cxn ang="0">
                  <a:pos x="1076" y="71"/>
                </a:cxn>
                <a:cxn ang="0">
                  <a:pos x="1032" y="51"/>
                </a:cxn>
                <a:cxn ang="0">
                  <a:pos x="1013" y="32"/>
                </a:cxn>
                <a:cxn ang="0">
                  <a:pos x="1026" y="6"/>
                </a:cxn>
                <a:cxn ang="0">
                  <a:pos x="1133" y="6"/>
                </a:cxn>
                <a:cxn ang="0">
                  <a:pos x="1334" y="0"/>
                </a:cxn>
                <a:cxn ang="0">
                  <a:pos x="1353" y="19"/>
                </a:cxn>
                <a:cxn ang="0">
                  <a:pos x="1340" y="45"/>
                </a:cxn>
                <a:cxn ang="0">
                  <a:pos x="1290" y="51"/>
                </a:cxn>
                <a:cxn ang="0">
                  <a:pos x="1145" y="122"/>
                </a:cxn>
                <a:cxn ang="0">
                  <a:pos x="774" y="406"/>
                </a:cxn>
                <a:cxn ang="0">
                  <a:pos x="742" y="432"/>
                </a:cxn>
                <a:cxn ang="0">
                  <a:pos x="742" y="445"/>
                </a:cxn>
                <a:cxn ang="0">
                  <a:pos x="975" y="987"/>
                </a:cxn>
                <a:cxn ang="0">
                  <a:pos x="1082" y="1058"/>
                </a:cxn>
                <a:cxn ang="0">
                  <a:pos x="1107" y="1064"/>
                </a:cxn>
                <a:cxn ang="0">
                  <a:pos x="1114" y="1097"/>
                </a:cxn>
                <a:cxn ang="0">
                  <a:pos x="1089" y="1110"/>
                </a:cxn>
                <a:cxn ang="0">
                  <a:pos x="975" y="1110"/>
                </a:cxn>
                <a:cxn ang="0">
                  <a:pos x="736" y="1110"/>
                </a:cxn>
                <a:cxn ang="0">
                  <a:pos x="717" y="1110"/>
                </a:cxn>
                <a:cxn ang="0">
                  <a:pos x="717" y="1077"/>
                </a:cxn>
                <a:cxn ang="0">
                  <a:pos x="736" y="1064"/>
                </a:cxn>
                <a:cxn ang="0">
                  <a:pos x="768" y="1058"/>
                </a:cxn>
                <a:cxn ang="0">
                  <a:pos x="805" y="1051"/>
                </a:cxn>
                <a:cxn ang="0">
                  <a:pos x="831" y="1013"/>
                </a:cxn>
                <a:cxn ang="0">
                  <a:pos x="831" y="993"/>
                </a:cxn>
                <a:cxn ang="0">
                  <a:pos x="812" y="955"/>
                </a:cxn>
                <a:cxn ang="0">
                  <a:pos x="327" y="961"/>
                </a:cxn>
                <a:cxn ang="0">
                  <a:pos x="315" y="1019"/>
                </a:cxn>
                <a:cxn ang="0">
                  <a:pos x="365" y="1058"/>
                </a:cxn>
                <a:cxn ang="0">
                  <a:pos x="447" y="1064"/>
                </a:cxn>
                <a:cxn ang="0">
                  <a:pos x="459" y="1097"/>
                </a:cxn>
                <a:cxn ang="0">
                  <a:pos x="434" y="1110"/>
                </a:cxn>
                <a:cxn ang="0">
                  <a:pos x="277" y="1110"/>
                </a:cxn>
                <a:cxn ang="0">
                  <a:pos x="82" y="1110"/>
                </a:cxn>
                <a:cxn ang="0">
                  <a:pos x="12" y="1110"/>
                </a:cxn>
                <a:cxn ang="0">
                  <a:pos x="0" y="1090"/>
                </a:cxn>
                <a:cxn ang="0">
                  <a:pos x="12" y="1064"/>
                </a:cxn>
                <a:cxn ang="0">
                  <a:pos x="113" y="1058"/>
                </a:cxn>
                <a:cxn ang="0">
                  <a:pos x="189" y="987"/>
                </a:cxn>
                <a:cxn ang="0">
                  <a:pos x="403" y="84"/>
                </a:cxn>
                <a:cxn ang="0">
                  <a:pos x="396" y="64"/>
                </a:cxn>
                <a:cxn ang="0">
                  <a:pos x="340" y="51"/>
                </a:cxn>
                <a:cxn ang="0">
                  <a:pos x="270" y="45"/>
                </a:cxn>
                <a:cxn ang="0">
                  <a:pos x="258" y="19"/>
                </a:cxn>
                <a:cxn ang="0">
                  <a:pos x="283" y="0"/>
                </a:cxn>
              </a:cxnLst>
              <a:rect l="0" t="0" r="r" b="b"/>
              <a:pathLst>
                <a:path w="1353" h="1110">
                  <a:moveTo>
                    <a:pt x="289" y="0"/>
                  </a:moveTo>
                  <a:lnTo>
                    <a:pt x="352" y="0"/>
                  </a:lnTo>
                  <a:lnTo>
                    <a:pt x="428" y="6"/>
                  </a:lnTo>
                  <a:lnTo>
                    <a:pt x="497" y="6"/>
                  </a:lnTo>
                  <a:lnTo>
                    <a:pt x="541" y="6"/>
                  </a:lnTo>
                  <a:lnTo>
                    <a:pt x="598" y="6"/>
                  </a:lnTo>
                  <a:lnTo>
                    <a:pt x="654" y="0"/>
                  </a:lnTo>
                  <a:lnTo>
                    <a:pt x="698" y="0"/>
                  </a:lnTo>
                  <a:lnTo>
                    <a:pt x="705" y="0"/>
                  </a:lnTo>
                  <a:lnTo>
                    <a:pt x="711" y="6"/>
                  </a:lnTo>
                  <a:lnTo>
                    <a:pt x="717" y="13"/>
                  </a:lnTo>
                  <a:lnTo>
                    <a:pt x="717" y="19"/>
                  </a:lnTo>
                  <a:lnTo>
                    <a:pt x="717" y="32"/>
                  </a:lnTo>
                  <a:lnTo>
                    <a:pt x="711" y="45"/>
                  </a:lnTo>
                  <a:lnTo>
                    <a:pt x="705" y="45"/>
                  </a:lnTo>
                  <a:lnTo>
                    <a:pt x="686" y="51"/>
                  </a:lnTo>
                  <a:lnTo>
                    <a:pt x="667" y="51"/>
                  </a:lnTo>
                  <a:lnTo>
                    <a:pt x="598" y="51"/>
                  </a:lnTo>
                  <a:lnTo>
                    <a:pt x="560" y="64"/>
                  </a:lnTo>
                  <a:lnTo>
                    <a:pt x="541" y="90"/>
                  </a:lnTo>
                  <a:lnTo>
                    <a:pt x="528" y="129"/>
                  </a:lnTo>
                  <a:lnTo>
                    <a:pt x="403" y="651"/>
                  </a:lnTo>
                  <a:lnTo>
                    <a:pt x="1026" y="161"/>
                  </a:lnTo>
                  <a:lnTo>
                    <a:pt x="1032" y="155"/>
                  </a:lnTo>
                  <a:lnTo>
                    <a:pt x="1044" y="142"/>
                  </a:lnTo>
                  <a:lnTo>
                    <a:pt x="1057" y="129"/>
                  </a:lnTo>
                  <a:lnTo>
                    <a:pt x="1070" y="116"/>
                  </a:lnTo>
                  <a:lnTo>
                    <a:pt x="1076" y="103"/>
                  </a:lnTo>
                  <a:lnTo>
                    <a:pt x="1082" y="84"/>
                  </a:lnTo>
                  <a:lnTo>
                    <a:pt x="1076" y="71"/>
                  </a:lnTo>
                  <a:lnTo>
                    <a:pt x="1070" y="64"/>
                  </a:lnTo>
                  <a:lnTo>
                    <a:pt x="1057" y="58"/>
                  </a:lnTo>
                  <a:lnTo>
                    <a:pt x="1032" y="51"/>
                  </a:lnTo>
                  <a:lnTo>
                    <a:pt x="1019" y="51"/>
                  </a:lnTo>
                  <a:lnTo>
                    <a:pt x="1013" y="45"/>
                  </a:lnTo>
                  <a:lnTo>
                    <a:pt x="1013" y="32"/>
                  </a:lnTo>
                  <a:lnTo>
                    <a:pt x="1013" y="19"/>
                  </a:lnTo>
                  <a:lnTo>
                    <a:pt x="1019" y="6"/>
                  </a:lnTo>
                  <a:lnTo>
                    <a:pt x="1026" y="6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133" y="6"/>
                  </a:lnTo>
                  <a:lnTo>
                    <a:pt x="1221" y="6"/>
                  </a:lnTo>
                  <a:lnTo>
                    <a:pt x="1277" y="6"/>
                  </a:lnTo>
                  <a:lnTo>
                    <a:pt x="1334" y="0"/>
                  </a:lnTo>
                  <a:lnTo>
                    <a:pt x="1340" y="6"/>
                  </a:lnTo>
                  <a:lnTo>
                    <a:pt x="1347" y="13"/>
                  </a:lnTo>
                  <a:lnTo>
                    <a:pt x="1353" y="19"/>
                  </a:lnTo>
                  <a:lnTo>
                    <a:pt x="1347" y="32"/>
                  </a:lnTo>
                  <a:lnTo>
                    <a:pt x="1347" y="45"/>
                  </a:lnTo>
                  <a:lnTo>
                    <a:pt x="1340" y="45"/>
                  </a:lnTo>
                  <a:lnTo>
                    <a:pt x="1328" y="51"/>
                  </a:lnTo>
                  <a:lnTo>
                    <a:pt x="1321" y="51"/>
                  </a:lnTo>
                  <a:lnTo>
                    <a:pt x="1290" y="51"/>
                  </a:lnTo>
                  <a:lnTo>
                    <a:pt x="1252" y="64"/>
                  </a:lnTo>
                  <a:lnTo>
                    <a:pt x="1208" y="84"/>
                  </a:lnTo>
                  <a:lnTo>
                    <a:pt x="1145" y="122"/>
                  </a:lnTo>
                  <a:lnTo>
                    <a:pt x="1063" y="174"/>
                  </a:lnTo>
                  <a:lnTo>
                    <a:pt x="786" y="393"/>
                  </a:lnTo>
                  <a:lnTo>
                    <a:pt x="774" y="406"/>
                  </a:lnTo>
                  <a:lnTo>
                    <a:pt x="761" y="413"/>
                  </a:lnTo>
                  <a:lnTo>
                    <a:pt x="749" y="426"/>
                  </a:lnTo>
                  <a:lnTo>
                    <a:pt x="742" y="432"/>
                  </a:lnTo>
                  <a:lnTo>
                    <a:pt x="736" y="432"/>
                  </a:lnTo>
                  <a:lnTo>
                    <a:pt x="742" y="439"/>
                  </a:lnTo>
                  <a:lnTo>
                    <a:pt x="742" y="445"/>
                  </a:lnTo>
                  <a:lnTo>
                    <a:pt x="749" y="451"/>
                  </a:lnTo>
                  <a:lnTo>
                    <a:pt x="749" y="451"/>
                  </a:lnTo>
                  <a:lnTo>
                    <a:pt x="975" y="987"/>
                  </a:lnTo>
                  <a:lnTo>
                    <a:pt x="994" y="1032"/>
                  </a:lnTo>
                  <a:lnTo>
                    <a:pt x="1026" y="1058"/>
                  </a:lnTo>
                  <a:lnTo>
                    <a:pt x="1082" y="1058"/>
                  </a:lnTo>
                  <a:lnTo>
                    <a:pt x="1089" y="1058"/>
                  </a:lnTo>
                  <a:lnTo>
                    <a:pt x="1101" y="1064"/>
                  </a:lnTo>
                  <a:lnTo>
                    <a:pt x="1107" y="1064"/>
                  </a:lnTo>
                  <a:lnTo>
                    <a:pt x="1114" y="1071"/>
                  </a:lnTo>
                  <a:lnTo>
                    <a:pt x="1114" y="1077"/>
                  </a:lnTo>
                  <a:lnTo>
                    <a:pt x="1114" y="1097"/>
                  </a:lnTo>
                  <a:lnTo>
                    <a:pt x="1107" y="1103"/>
                  </a:lnTo>
                  <a:lnTo>
                    <a:pt x="1101" y="1110"/>
                  </a:lnTo>
                  <a:lnTo>
                    <a:pt x="1089" y="1110"/>
                  </a:lnTo>
                  <a:lnTo>
                    <a:pt x="1089" y="1110"/>
                  </a:lnTo>
                  <a:lnTo>
                    <a:pt x="1038" y="1110"/>
                  </a:lnTo>
                  <a:lnTo>
                    <a:pt x="975" y="1110"/>
                  </a:lnTo>
                  <a:lnTo>
                    <a:pt x="931" y="1110"/>
                  </a:lnTo>
                  <a:lnTo>
                    <a:pt x="831" y="1110"/>
                  </a:lnTo>
                  <a:lnTo>
                    <a:pt x="736" y="1110"/>
                  </a:lnTo>
                  <a:lnTo>
                    <a:pt x="730" y="1110"/>
                  </a:lnTo>
                  <a:lnTo>
                    <a:pt x="724" y="1110"/>
                  </a:lnTo>
                  <a:lnTo>
                    <a:pt x="717" y="1110"/>
                  </a:lnTo>
                  <a:lnTo>
                    <a:pt x="717" y="1103"/>
                  </a:lnTo>
                  <a:lnTo>
                    <a:pt x="711" y="1097"/>
                  </a:lnTo>
                  <a:lnTo>
                    <a:pt x="717" y="1077"/>
                  </a:lnTo>
                  <a:lnTo>
                    <a:pt x="724" y="1071"/>
                  </a:lnTo>
                  <a:lnTo>
                    <a:pt x="730" y="1064"/>
                  </a:lnTo>
                  <a:lnTo>
                    <a:pt x="736" y="1064"/>
                  </a:lnTo>
                  <a:lnTo>
                    <a:pt x="749" y="1058"/>
                  </a:lnTo>
                  <a:lnTo>
                    <a:pt x="755" y="1058"/>
                  </a:lnTo>
                  <a:lnTo>
                    <a:pt x="768" y="1058"/>
                  </a:lnTo>
                  <a:lnTo>
                    <a:pt x="780" y="1058"/>
                  </a:lnTo>
                  <a:lnTo>
                    <a:pt x="793" y="1058"/>
                  </a:lnTo>
                  <a:lnTo>
                    <a:pt x="805" y="1051"/>
                  </a:lnTo>
                  <a:lnTo>
                    <a:pt x="818" y="1039"/>
                  </a:lnTo>
                  <a:lnTo>
                    <a:pt x="831" y="1026"/>
                  </a:lnTo>
                  <a:lnTo>
                    <a:pt x="831" y="1013"/>
                  </a:lnTo>
                  <a:lnTo>
                    <a:pt x="831" y="1006"/>
                  </a:lnTo>
                  <a:lnTo>
                    <a:pt x="831" y="1000"/>
                  </a:lnTo>
                  <a:lnTo>
                    <a:pt x="831" y="993"/>
                  </a:lnTo>
                  <a:lnTo>
                    <a:pt x="824" y="987"/>
                  </a:lnTo>
                  <a:lnTo>
                    <a:pt x="818" y="974"/>
                  </a:lnTo>
                  <a:lnTo>
                    <a:pt x="812" y="955"/>
                  </a:lnTo>
                  <a:lnTo>
                    <a:pt x="629" y="516"/>
                  </a:lnTo>
                  <a:lnTo>
                    <a:pt x="390" y="703"/>
                  </a:lnTo>
                  <a:lnTo>
                    <a:pt x="327" y="961"/>
                  </a:lnTo>
                  <a:lnTo>
                    <a:pt x="321" y="980"/>
                  </a:lnTo>
                  <a:lnTo>
                    <a:pt x="315" y="1000"/>
                  </a:lnTo>
                  <a:lnTo>
                    <a:pt x="315" y="1019"/>
                  </a:lnTo>
                  <a:lnTo>
                    <a:pt x="315" y="1032"/>
                  </a:lnTo>
                  <a:lnTo>
                    <a:pt x="327" y="1051"/>
                  </a:lnTo>
                  <a:lnTo>
                    <a:pt x="365" y="1058"/>
                  </a:lnTo>
                  <a:lnTo>
                    <a:pt x="415" y="1058"/>
                  </a:lnTo>
                  <a:lnTo>
                    <a:pt x="434" y="1064"/>
                  </a:lnTo>
                  <a:lnTo>
                    <a:pt x="447" y="1064"/>
                  </a:lnTo>
                  <a:lnTo>
                    <a:pt x="459" y="1071"/>
                  </a:lnTo>
                  <a:lnTo>
                    <a:pt x="459" y="1077"/>
                  </a:lnTo>
                  <a:lnTo>
                    <a:pt x="459" y="1097"/>
                  </a:lnTo>
                  <a:lnTo>
                    <a:pt x="453" y="1103"/>
                  </a:lnTo>
                  <a:lnTo>
                    <a:pt x="447" y="1110"/>
                  </a:lnTo>
                  <a:lnTo>
                    <a:pt x="434" y="1110"/>
                  </a:lnTo>
                  <a:lnTo>
                    <a:pt x="428" y="1110"/>
                  </a:lnTo>
                  <a:lnTo>
                    <a:pt x="327" y="1110"/>
                  </a:lnTo>
                  <a:lnTo>
                    <a:pt x="277" y="1110"/>
                  </a:lnTo>
                  <a:lnTo>
                    <a:pt x="226" y="1110"/>
                  </a:lnTo>
                  <a:lnTo>
                    <a:pt x="163" y="1110"/>
                  </a:lnTo>
                  <a:lnTo>
                    <a:pt x="82" y="1110"/>
                  </a:lnTo>
                  <a:lnTo>
                    <a:pt x="25" y="1110"/>
                  </a:lnTo>
                  <a:lnTo>
                    <a:pt x="19" y="1110"/>
                  </a:lnTo>
                  <a:lnTo>
                    <a:pt x="12" y="1110"/>
                  </a:lnTo>
                  <a:lnTo>
                    <a:pt x="6" y="1110"/>
                  </a:lnTo>
                  <a:lnTo>
                    <a:pt x="0" y="1103"/>
                  </a:lnTo>
                  <a:lnTo>
                    <a:pt x="0" y="1090"/>
                  </a:lnTo>
                  <a:lnTo>
                    <a:pt x="0" y="1077"/>
                  </a:lnTo>
                  <a:lnTo>
                    <a:pt x="6" y="1071"/>
                  </a:lnTo>
                  <a:lnTo>
                    <a:pt x="12" y="1064"/>
                  </a:lnTo>
                  <a:lnTo>
                    <a:pt x="25" y="1064"/>
                  </a:lnTo>
                  <a:lnTo>
                    <a:pt x="44" y="1058"/>
                  </a:lnTo>
                  <a:lnTo>
                    <a:pt x="113" y="1058"/>
                  </a:lnTo>
                  <a:lnTo>
                    <a:pt x="157" y="1045"/>
                  </a:lnTo>
                  <a:lnTo>
                    <a:pt x="176" y="1026"/>
                  </a:lnTo>
                  <a:lnTo>
                    <a:pt x="189" y="987"/>
                  </a:lnTo>
                  <a:lnTo>
                    <a:pt x="396" y="110"/>
                  </a:lnTo>
                  <a:lnTo>
                    <a:pt x="403" y="97"/>
                  </a:lnTo>
                  <a:lnTo>
                    <a:pt x="403" y="84"/>
                  </a:lnTo>
                  <a:lnTo>
                    <a:pt x="409" y="84"/>
                  </a:lnTo>
                  <a:lnTo>
                    <a:pt x="403" y="71"/>
                  </a:lnTo>
                  <a:lnTo>
                    <a:pt x="396" y="64"/>
                  </a:lnTo>
                  <a:lnTo>
                    <a:pt x="390" y="58"/>
                  </a:lnTo>
                  <a:lnTo>
                    <a:pt x="371" y="58"/>
                  </a:lnTo>
                  <a:lnTo>
                    <a:pt x="340" y="51"/>
                  </a:lnTo>
                  <a:lnTo>
                    <a:pt x="302" y="51"/>
                  </a:lnTo>
                  <a:lnTo>
                    <a:pt x="283" y="51"/>
                  </a:lnTo>
                  <a:lnTo>
                    <a:pt x="270" y="45"/>
                  </a:lnTo>
                  <a:lnTo>
                    <a:pt x="258" y="45"/>
                  </a:lnTo>
                  <a:lnTo>
                    <a:pt x="258" y="32"/>
                  </a:lnTo>
                  <a:lnTo>
                    <a:pt x="258" y="19"/>
                  </a:lnTo>
                  <a:lnTo>
                    <a:pt x="264" y="6"/>
                  </a:lnTo>
                  <a:lnTo>
                    <a:pt x="270" y="6"/>
                  </a:lnTo>
                  <a:lnTo>
                    <a:pt x="283" y="0"/>
                  </a:lnTo>
                  <a:lnTo>
                    <a:pt x="2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9" name="Freeform 57"/>
            <p:cNvSpPr>
              <a:spLocks/>
            </p:cNvSpPr>
            <p:nvPr/>
          </p:nvSpPr>
          <p:spPr bwMode="auto">
            <a:xfrm>
              <a:off x="14387" y="3711"/>
              <a:ext cx="516" cy="788"/>
            </a:xfrm>
            <a:custGeom>
              <a:avLst/>
              <a:gdLst/>
              <a:ahLst/>
              <a:cxnLst>
                <a:cxn ang="0">
                  <a:pos x="346" y="13"/>
                </a:cxn>
                <a:cxn ang="0">
                  <a:pos x="466" y="97"/>
                </a:cxn>
                <a:cxn ang="0">
                  <a:pos x="472" y="220"/>
                </a:cxn>
                <a:cxn ang="0">
                  <a:pos x="397" y="323"/>
                </a:cxn>
                <a:cxn ang="0">
                  <a:pos x="403" y="394"/>
                </a:cxn>
                <a:cxn ang="0">
                  <a:pos x="504" y="504"/>
                </a:cxn>
                <a:cxn ang="0">
                  <a:pos x="504" y="633"/>
                </a:cxn>
                <a:cxn ang="0">
                  <a:pos x="415" y="742"/>
                </a:cxn>
                <a:cxn ang="0">
                  <a:pos x="252" y="788"/>
                </a:cxn>
                <a:cxn ang="0">
                  <a:pos x="107" y="762"/>
                </a:cxn>
                <a:cxn ang="0">
                  <a:pos x="13" y="671"/>
                </a:cxn>
                <a:cxn ang="0">
                  <a:pos x="0" y="588"/>
                </a:cxn>
                <a:cxn ang="0">
                  <a:pos x="19" y="562"/>
                </a:cxn>
                <a:cxn ang="0">
                  <a:pos x="50" y="549"/>
                </a:cxn>
                <a:cxn ang="0">
                  <a:pos x="82" y="549"/>
                </a:cxn>
                <a:cxn ang="0">
                  <a:pos x="113" y="568"/>
                </a:cxn>
                <a:cxn ang="0">
                  <a:pos x="126" y="607"/>
                </a:cxn>
                <a:cxn ang="0">
                  <a:pos x="120" y="633"/>
                </a:cxn>
                <a:cxn ang="0">
                  <a:pos x="101" y="659"/>
                </a:cxn>
                <a:cxn ang="0">
                  <a:pos x="57" y="671"/>
                </a:cxn>
                <a:cxn ang="0">
                  <a:pos x="157" y="742"/>
                </a:cxn>
                <a:cxn ang="0">
                  <a:pos x="252" y="755"/>
                </a:cxn>
                <a:cxn ang="0">
                  <a:pos x="327" y="730"/>
                </a:cxn>
                <a:cxn ang="0">
                  <a:pos x="390" y="639"/>
                </a:cxn>
                <a:cxn ang="0">
                  <a:pos x="384" y="484"/>
                </a:cxn>
                <a:cxn ang="0">
                  <a:pos x="308" y="394"/>
                </a:cxn>
                <a:cxn ang="0">
                  <a:pos x="189" y="381"/>
                </a:cxn>
                <a:cxn ang="0">
                  <a:pos x="164" y="381"/>
                </a:cxn>
                <a:cxn ang="0">
                  <a:pos x="157" y="368"/>
                </a:cxn>
                <a:cxn ang="0">
                  <a:pos x="164" y="355"/>
                </a:cxn>
                <a:cxn ang="0">
                  <a:pos x="164" y="355"/>
                </a:cxn>
                <a:cxn ang="0">
                  <a:pos x="176" y="349"/>
                </a:cxn>
                <a:cxn ang="0">
                  <a:pos x="201" y="349"/>
                </a:cxn>
                <a:cxn ang="0">
                  <a:pos x="290" y="330"/>
                </a:cxn>
                <a:cxn ang="0">
                  <a:pos x="365" y="233"/>
                </a:cxn>
                <a:cxn ang="0">
                  <a:pos x="365" y="110"/>
                </a:cxn>
                <a:cxn ang="0">
                  <a:pos x="315" y="52"/>
                </a:cxn>
                <a:cxn ang="0">
                  <a:pos x="252" y="33"/>
                </a:cxn>
                <a:cxn ang="0">
                  <a:pos x="145" y="59"/>
                </a:cxn>
                <a:cxn ang="0">
                  <a:pos x="120" y="104"/>
                </a:cxn>
                <a:cxn ang="0">
                  <a:pos x="145" y="136"/>
                </a:cxn>
                <a:cxn ang="0">
                  <a:pos x="151" y="175"/>
                </a:cxn>
                <a:cxn ang="0">
                  <a:pos x="132" y="207"/>
                </a:cxn>
                <a:cxn ang="0">
                  <a:pos x="95" y="220"/>
                </a:cxn>
                <a:cxn ang="0">
                  <a:pos x="57" y="207"/>
                </a:cxn>
                <a:cxn ang="0">
                  <a:pos x="38" y="181"/>
                </a:cxn>
                <a:cxn ang="0">
                  <a:pos x="50" y="97"/>
                </a:cxn>
                <a:cxn ang="0">
                  <a:pos x="170" y="13"/>
                </a:cxn>
              </a:cxnLst>
              <a:rect l="0" t="0" r="r" b="b"/>
              <a:pathLst>
                <a:path w="516" h="788">
                  <a:moveTo>
                    <a:pt x="258" y="0"/>
                  </a:moveTo>
                  <a:lnTo>
                    <a:pt x="346" y="13"/>
                  </a:lnTo>
                  <a:lnTo>
                    <a:pt x="415" y="46"/>
                  </a:lnTo>
                  <a:lnTo>
                    <a:pt x="466" y="97"/>
                  </a:lnTo>
                  <a:lnTo>
                    <a:pt x="485" y="155"/>
                  </a:lnTo>
                  <a:lnTo>
                    <a:pt x="472" y="220"/>
                  </a:lnTo>
                  <a:lnTo>
                    <a:pt x="447" y="271"/>
                  </a:lnTo>
                  <a:lnTo>
                    <a:pt x="397" y="323"/>
                  </a:lnTo>
                  <a:lnTo>
                    <a:pt x="321" y="362"/>
                  </a:lnTo>
                  <a:lnTo>
                    <a:pt x="403" y="394"/>
                  </a:lnTo>
                  <a:lnTo>
                    <a:pt x="466" y="439"/>
                  </a:lnTo>
                  <a:lnTo>
                    <a:pt x="504" y="504"/>
                  </a:lnTo>
                  <a:lnTo>
                    <a:pt x="516" y="568"/>
                  </a:lnTo>
                  <a:lnTo>
                    <a:pt x="504" y="633"/>
                  </a:lnTo>
                  <a:lnTo>
                    <a:pt x="472" y="697"/>
                  </a:lnTo>
                  <a:lnTo>
                    <a:pt x="415" y="742"/>
                  </a:lnTo>
                  <a:lnTo>
                    <a:pt x="340" y="781"/>
                  </a:lnTo>
                  <a:lnTo>
                    <a:pt x="252" y="788"/>
                  </a:lnTo>
                  <a:lnTo>
                    <a:pt x="176" y="781"/>
                  </a:lnTo>
                  <a:lnTo>
                    <a:pt x="107" y="762"/>
                  </a:lnTo>
                  <a:lnTo>
                    <a:pt x="50" y="723"/>
                  </a:lnTo>
                  <a:lnTo>
                    <a:pt x="13" y="671"/>
                  </a:lnTo>
                  <a:lnTo>
                    <a:pt x="0" y="613"/>
                  </a:lnTo>
                  <a:lnTo>
                    <a:pt x="0" y="588"/>
                  </a:lnTo>
                  <a:lnTo>
                    <a:pt x="6" y="575"/>
                  </a:lnTo>
                  <a:lnTo>
                    <a:pt x="19" y="562"/>
                  </a:lnTo>
                  <a:lnTo>
                    <a:pt x="32" y="549"/>
                  </a:lnTo>
                  <a:lnTo>
                    <a:pt x="50" y="549"/>
                  </a:lnTo>
                  <a:lnTo>
                    <a:pt x="63" y="542"/>
                  </a:lnTo>
                  <a:lnTo>
                    <a:pt x="82" y="549"/>
                  </a:lnTo>
                  <a:lnTo>
                    <a:pt x="101" y="555"/>
                  </a:lnTo>
                  <a:lnTo>
                    <a:pt x="113" y="568"/>
                  </a:lnTo>
                  <a:lnTo>
                    <a:pt x="120" y="588"/>
                  </a:lnTo>
                  <a:lnTo>
                    <a:pt x="126" y="607"/>
                  </a:lnTo>
                  <a:lnTo>
                    <a:pt x="120" y="620"/>
                  </a:lnTo>
                  <a:lnTo>
                    <a:pt x="120" y="633"/>
                  </a:lnTo>
                  <a:lnTo>
                    <a:pt x="113" y="646"/>
                  </a:lnTo>
                  <a:lnTo>
                    <a:pt x="101" y="659"/>
                  </a:lnTo>
                  <a:lnTo>
                    <a:pt x="82" y="671"/>
                  </a:lnTo>
                  <a:lnTo>
                    <a:pt x="57" y="671"/>
                  </a:lnTo>
                  <a:lnTo>
                    <a:pt x="101" y="717"/>
                  </a:lnTo>
                  <a:lnTo>
                    <a:pt x="157" y="742"/>
                  </a:lnTo>
                  <a:lnTo>
                    <a:pt x="208" y="749"/>
                  </a:lnTo>
                  <a:lnTo>
                    <a:pt x="252" y="755"/>
                  </a:lnTo>
                  <a:lnTo>
                    <a:pt x="290" y="749"/>
                  </a:lnTo>
                  <a:lnTo>
                    <a:pt x="327" y="730"/>
                  </a:lnTo>
                  <a:lnTo>
                    <a:pt x="365" y="697"/>
                  </a:lnTo>
                  <a:lnTo>
                    <a:pt x="390" y="639"/>
                  </a:lnTo>
                  <a:lnTo>
                    <a:pt x="397" y="568"/>
                  </a:lnTo>
                  <a:lnTo>
                    <a:pt x="384" y="484"/>
                  </a:lnTo>
                  <a:lnTo>
                    <a:pt x="353" y="433"/>
                  </a:lnTo>
                  <a:lnTo>
                    <a:pt x="308" y="394"/>
                  </a:lnTo>
                  <a:lnTo>
                    <a:pt x="246" y="381"/>
                  </a:lnTo>
                  <a:lnTo>
                    <a:pt x="189" y="381"/>
                  </a:lnTo>
                  <a:lnTo>
                    <a:pt x="176" y="381"/>
                  </a:lnTo>
                  <a:lnTo>
                    <a:pt x="164" y="381"/>
                  </a:lnTo>
                  <a:lnTo>
                    <a:pt x="157" y="375"/>
                  </a:lnTo>
                  <a:lnTo>
                    <a:pt x="157" y="368"/>
                  </a:lnTo>
                  <a:lnTo>
                    <a:pt x="157" y="355"/>
                  </a:lnTo>
                  <a:lnTo>
                    <a:pt x="164" y="355"/>
                  </a:lnTo>
                  <a:lnTo>
                    <a:pt x="164" y="355"/>
                  </a:lnTo>
                  <a:lnTo>
                    <a:pt x="164" y="355"/>
                  </a:lnTo>
                  <a:lnTo>
                    <a:pt x="170" y="349"/>
                  </a:lnTo>
                  <a:lnTo>
                    <a:pt x="176" y="349"/>
                  </a:lnTo>
                  <a:lnTo>
                    <a:pt x="189" y="349"/>
                  </a:lnTo>
                  <a:lnTo>
                    <a:pt x="201" y="349"/>
                  </a:lnTo>
                  <a:lnTo>
                    <a:pt x="252" y="342"/>
                  </a:lnTo>
                  <a:lnTo>
                    <a:pt x="290" y="330"/>
                  </a:lnTo>
                  <a:lnTo>
                    <a:pt x="327" y="297"/>
                  </a:lnTo>
                  <a:lnTo>
                    <a:pt x="365" y="233"/>
                  </a:lnTo>
                  <a:lnTo>
                    <a:pt x="371" y="155"/>
                  </a:lnTo>
                  <a:lnTo>
                    <a:pt x="365" y="110"/>
                  </a:lnTo>
                  <a:lnTo>
                    <a:pt x="346" y="71"/>
                  </a:lnTo>
                  <a:lnTo>
                    <a:pt x="315" y="52"/>
                  </a:lnTo>
                  <a:lnTo>
                    <a:pt x="283" y="39"/>
                  </a:lnTo>
                  <a:lnTo>
                    <a:pt x="252" y="33"/>
                  </a:lnTo>
                  <a:lnTo>
                    <a:pt x="201" y="39"/>
                  </a:lnTo>
                  <a:lnTo>
                    <a:pt x="145" y="59"/>
                  </a:lnTo>
                  <a:lnTo>
                    <a:pt x="95" y="97"/>
                  </a:lnTo>
                  <a:lnTo>
                    <a:pt x="120" y="104"/>
                  </a:lnTo>
                  <a:lnTo>
                    <a:pt x="139" y="117"/>
                  </a:lnTo>
                  <a:lnTo>
                    <a:pt x="145" y="136"/>
                  </a:lnTo>
                  <a:lnTo>
                    <a:pt x="151" y="155"/>
                  </a:lnTo>
                  <a:lnTo>
                    <a:pt x="151" y="175"/>
                  </a:lnTo>
                  <a:lnTo>
                    <a:pt x="139" y="194"/>
                  </a:lnTo>
                  <a:lnTo>
                    <a:pt x="132" y="207"/>
                  </a:lnTo>
                  <a:lnTo>
                    <a:pt x="113" y="213"/>
                  </a:lnTo>
                  <a:lnTo>
                    <a:pt x="95" y="220"/>
                  </a:lnTo>
                  <a:lnTo>
                    <a:pt x="76" y="213"/>
                  </a:lnTo>
                  <a:lnTo>
                    <a:pt x="57" y="207"/>
                  </a:lnTo>
                  <a:lnTo>
                    <a:pt x="44" y="194"/>
                  </a:lnTo>
                  <a:lnTo>
                    <a:pt x="38" y="181"/>
                  </a:lnTo>
                  <a:lnTo>
                    <a:pt x="32" y="155"/>
                  </a:lnTo>
                  <a:lnTo>
                    <a:pt x="50" y="97"/>
                  </a:lnTo>
                  <a:lnTo>
                    <a:pt x="101" y="46"/>
                  </a:lnTo>
                  <a:lnTo>
                    <a:pt x="170" y="13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0" name="Freeform 58"/>
            <p:cNvSpPr>
              <a:spLocks/>
            </p:cNvSpPr>
            <p:nvPr/>
          </p:nvSpPr>
          <p:spPr bwMode="auto">
            <a:xfrm>
              <a:off x="14998" y="3970"/>
              <a:ext cx="648" cy="754"/>
            </a:xfrm>
            <a:custGeom>
              <a:avLst/>
              <a:gdLst/>
              <a:ahLst/>
              <a:cxnLst>
                <a:cxn ang="0">
                  <a:pos x="295" y="12"/>
                </a:cxn>
                <a:cxn ang="0">
                  <a:pos x="390" y="96"/>
                </a:cxn>
                <a:cxn ang="0">
                  <a:pos x="434" y="206"/>
                </a:cxn>
                <a:cxn ang="0">
                  <a:pos x="459" y="316"/>
                </a:cxn>
                <a:cxn ang="0">
                  <a:pos x="459" y="348"/>
                </a:cxn>
                <a:cxn ang="0">
                  <a:pos x="534" y="180"/>
                </a:cxn>
                <a:cxn ang="0">
                  <a:pos x="597" y="45"/>
                </a:cxn>
                <a:cxn ang="0">
                  <a:pos x="616" y="12"/>
                </a:cxn>
                <a:cxn ang="0">
                  <a:pos x="629" y="12"/>
                </a:cxn>
                <a:cxn ang="0">
                  <a:pos x="641" y="12"/>
                </a:cxn>
                <a:cxn ang="0">
                  <a:pos x="648" y="25"/>
                </a:cxn>
                <a:cxn ang="0">
                  <a:pos x="641" y="38"/>
                </a:cxn>
                <a:cxn ang="0">
                  <a:pos x="566" y="187"/>
                </a:cxn>
                <a:cxn ang="0">
                  <a:pos x="534" y="277"/>
                </a:cxn>
                <a:cxn ang="0">
                  <a:pos x="484" y="393"/>
                </a:cxn>
                <a:cxn ang="0">
                  <a:pos x="459" y="483"/>
                </a:cxn>
                <a:cxn ang="0">
                  <a:pos x="427" y="638"/>
                </a:cxn>
                <a:cxn ang="0">
                  <a:pos x="409" y="722"/>
                </a:cxn>
                <a:cxn ang="0">
                  <a:pos x="390" y="748"/>
                </a:cxn>
                <a:cxn ang="0">
                  <a:pos x="383" y="754"/>
                </a:cxn>
                <a:cxn ang="0">
                  <a:pos x="371" y="754"/>
                </a:cxn>
                <a:cxn ang="0">
                  <a:pos x="358" y="735"/>
                </a:cxn>
                <a:cxn ang="0">
                  <a:pos x="365" y="683"/>
                </a:cxn>
                <a:cxn ang="0">
                  <a:pos x="396" y="548"/>
                </a:cxn>
                <a:cxn ang="0">
                  <a:pos x="421" y="471"/>
                </a:cxn>
                <a:cxn ang="0">
                  <a:pos x="421" y="445"/>
                </a:cxn>
                <a:cxn ang="0">
                  <a:pos x="427" y="393"/>
                </a:cxn>
                <a:cxn ang="0">
                  <a:pos x="415" y="283"/>
                </a:cxn>
                <a:cxn ang="0">
                  <a:pos x="377" y="174"/>
                </a:cxn>
                <a:cxn ang="0">
                  <a:pos x="289" y="103"/>
                </a:cxn>
                <a:cxn ang="0">
                  <a:pos x="163" y="103"/>
                </a:cxn>
                <a:cxn ang="0">
                  <a:pos x="69" y="154"/>
                </a:cxn>
                <a:cxn ang="0">
                  <a:pos x="31" y="212"/>
                </a:cxn>
                <a:cxn ang="0">
                  <a:pos x="18" y="219"/>
                </a:cxn>
                <a:cxn ang="0">
                  <a:pos x="6" y="219"/>
                </a:cxn>
                <a:cxn ang="0">
                  <a:pos x="0" y="206"/>
                </a:cxn>
                <a:cxn ang="0">
                  <a:pos x="12" y="161"/>
                </a:cxn>
                <a:cxn ang="0">
                  <a:pos x="81" y="71"/>
                </a:cxn>
                <a:cxn ang="0">
                  <a:pos x="176" y="12"/>
                </a:cxn>
              </a:cxnLst>
              <a:rect l="0" t="0" r="r" b="b"/>
              <a:pathLst>
                <a:path w="648" h="754">
                  <a:moveTo>
                    <a:pt x="232" y="0"/>
                  </a:moveTo>
                  <a:lnTo>
                    <a:pt x="295" y="12"/>
                  </a:lnTo>
                  <a:lnTo>
                    <a:pt x="346" y="45"/>
                  </a:lnTo>
                  <a:lnTo>
                    <a:pt x="390" y="96"/>
                  </a:lnTo>
                  <a:lnTo>
                    <a:pt x="415" y="148"/>
                  </a:lnTo>
                  <a:lnTo>
                    <a:pt x="434" y="206"/>
                  </a:lnTo>
                  <a:lnTo>
                    <a:pt x="453" y="264"/>
                  </a:lnTo>
                  <a:lnTo>
                    <a:pt x="459" y="316"/>
                  </a:lnTo>
                  <a:lnTo>
                    <a:pt x="459" y="348"/>
                  </a:lnTo>
                  <a:lnTo>
                    <a:pt x="459" y="348"/>
                  </a:lnTo>
                  <a:lnTo>
                    <a:pt x="497" y="264"/>
                  </a:lnTo>
                  <a:lnTo>
                    <a:pt x="534" y="180"/>
                  </a:lnTo>
                  <a:lnTo>
                    <a:pt x="566" y="103"/>
                  </a:lnTo>
                  <a:lnTo>
                    <a:pt x="597" y="45"/>
                  </a:lnTo>
                  <a:lnTo>
                    <a:pt x="610" y="19"/>
                  </a:lnTo>
                  <a:lnTo>
                    <a:pt x="616" y="12"/>
                  </a:lnTo>
                  <a:lnTo>
                    <a:pt x="623" y="12"/>
                  </a:lnTo>
                  <a:lnTo>
                    <a:pt x="629" y="12"/>
                  </a:lnTo>
                  <a:lnTo>
                    <a:pt x="635" y="12"/>
                  </a:lnTo>
                  <a:lnTo>
                    <a:pt x="641" y="12"/>
                  </a:lnTo>
                  <a:lnTo>
                    <a:pt x="641" y="19"/>
                  </a:lnTo>
                  <a:lnTo>
                    <a:pt x="648" y="25"/>
                  </a:lnTo>
                  <a:lnTo>
                    <a:pt x="648" y="32"/>
                  </a:lnTo>
                  <a:lnTo>
                    <a:pt x="641" y="38"/>
                  </a:lnTo>
                  <a:lnTo>
                    <a:pt x="597" y="129"/>
                  </a:lnTo>
                  <a:lnTo>
                    <a:pt x="566" y="187"/>
                  </a:lnTo>
                  <a:lnTo>
                    <a:pt x="547" y="232"/>
                  </a:lnTo>
                  <a:lnTo>
                    <a:pt x="534" y="277"/>
                  </a:lnTo>
                  <a:lnTo>
                    <a:pt x="509" y="335"/>
                  </a:lnTo>
                  <a:lnTo>
                    <a:pt x="484" y="393"/>
                  </a:lnTo>
                  <a:lnTo>
                    <a:pt x="465" y="445"/>
                  </a:lnTo>
                  <a:lnTo>
                    <a:pt x="459" y="483"/>
                  </a:lnTo>
                  <a:lnTo>
                    <a:pt x="446" y="567"/>
                  </a:lnTo>
                  <a:lnTo>
                    <a:pt x="427" y="638"/>
                  </a:lnTo>
                  <a:lnTo>
                    <a:pt x="415" y="696"/>
                  </a:lnTo>
                  <a:lnTo>
                    <a:pt x="409" y="722"/>
                  </a:lnTo>
                  <a:lnTo>
                    <a:pt x="396" y="735"/>
                  </a:lnTo>
                  <a:lnTo>
                    <a:pt x="390" y="748"/>
                  </a:lnTo>
                  <a:lnTo>
                    <a:pt x="383" y="754"/>
                  </a:lnTo>
                  <a:lnTo>
                    <a:pt x="383" y="754"/>
                  </a:lnTo>
                  <a:lnTo>
                    <a:pt x="377" y="754"/>
                  </a:lnTo>
                  <a:lnTo>
                    <a:pt x="371" y="754"/>
                  </a:lnTo>
                  <a:lnTo>
                    <a:pt x="365" y="748"/>
                  </a:lnTo>
                  <a:lnTo>
                    <a:pt x="358" y="735"/>
                  </a:lnTo>
                  <a:lnTo>
                    <a:pt x="358" y="729"/>
                  </a:lnTo>
                  <a:lnTo>
                    <a:pt x="365" y="683"/>
                  </a:lnTo>
                  <a:lnTo>
                    <a:pt x="377" y="625"/>
                  </a:lnTo>
                  <a:lnTo>
                    <a:pt x="396" y="548"/>
                  </a:lnTo>
                  <a:lnTo>
                    <a:pt x="415" y="477"/>
                  </a:lnTo>
                  <a:lnTo>
                    <a:pt x="421" y="471"/>
                  </a:lnTo>
                  <a:lnTo>
                    <a:pt x="421" y="458"/>
                  </a:lnTo>
                  <a:lnTo>
                    <a:pt x="421" y="445"/>
                  </a:lnTo>
                  <a:lnTo>
                    <a:pt x="421" y="425"/>
                  </a:lnTo>
                  <a:lnTo>
                    <a:pt x="427" y="393"/>
                  </a:lnTo>
                  <a:lnTo>
                    <a:pt x="421" y="341"/>
                  </a:lnTo>
                  <a:lnTo>
                    <a:pt x="415" y="283"/>
                  </a:lnTo>
                  <a:lnTo>
                    <a:pt x="402" y="225"/>
                  </a:lnTo>
                  <a:lnTo>
                    <a:pt x="377" y="174"/>
                  </a:lnTo>
                  <a:lnTo>
                    <a:pt x="339" y="135"/>
                  </a:lnTo>
                  <a:lnTo>
                    <a:pt x="289" y="103"/>
                  </a:lnTo>
                  <a:lnTo>
                    <a:pt x="220" y="96"/>
                  </a:lnTo>
                  <a:lnTo>
                    <a:pt x="163" y="103"/>
                  </a:lnTo>
                  <a:lnTo>
                    <a:pt x="113" y="122"/>
                  </a:lnTo>
                  <a:lnTo>
                    <a:pt x="69" y="154"/>
                  </a:lnTo>
                  <a:lnTo>
                    <a:pt x="37" y="200"/>
                  </a:lnTo>
                  <a:lnTo>
                    <a:pt x="31" y="212"/>
                  </a:lnTo>
                  <a:lnTo>
                    <a:pt x="25" y="219"/>
                  </a:lnTo>
                  <a:lnTo>
                    <a:pt x="18" y="219"/>
                  </a:lnTo>
                  <a:lnTo>
                    <a:pt x="12" y="219"/>
                  </a:lnTo>
                  <a:lnTo>
                    <a:pt x="6" y="219"/>
                  </a:lnTo>
                  <a:lnTo>
                    <a:pt x="0" y="219"/>
                  </a:lnTo>
                  <a:lnTo>
                    <a:pt x="0" y="206"/>
                  </a:lnTo>
                  <a:lnTo>
                    <a:pt x="0" y="193"/>
                  </a:lnTo>
                  <a:lnTo>
                    <a:pt x="12" y="161"/>
                  </a:lnTo>
                  <a:lnTo>
                    <a:pt x="37" y="116"/>
                  </a:lnTo>
                  <a:lnTo>
                    <a:pt x="81" y="71"/>
                  </a:lnTo>
                  <a:lnTo>
                    <a:pt x="119" y="38"/>
                  </a:lnTo>
                  <a:lnTo>
                    <a:pt x="176" y="12"/>
                  </a:lnTo>
                  <a:lnTo>
                    <a:pt x="2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1" name="Freeform 59"/>
            <p:cNvSpPr>
              <a:spLocks/>
            </p:cNvSpPr>
            <p:nvPr/>
          </p:nvSpPr>
          <p:spPr bwMode="auto">
            <a:xfrm>
              <a:off x="15740" y="4105"/>
              <a:ext cx="321" cy="529"/>
            </a:xfrm>
            <a:custGeom>
              <a:avLst/>
              <a:gdLst/>
              <a:ahLst/>
              <a:cxnLst>
                <a:cxn ang="0">
                  <a:pos x="170" y="0"/>
                </a:cxn>
                <a:cxn ang="0">
                  <a:pos x="189" y="0"/>
                </a:cxn>
                <a:cxn ang="0">
                  <a:pos x="195" y="0"/>
                </a:cxn>
                <a:cxn ang="0">
                  <a:pos x="201" y="6"/>
                </a:cxn>
                <a:cxn ang="0">
                  <a:pos x="201" y="19"/>
                </a:cxn>
                <a:cxn ang="0">
                  <a:pos x="201" y="465"/>
                </a:cxn>
                <a:cxn ang="0">
                  <a:pos x="201" y="471"/>
                </a:cxn>
                <a:cxn ang="0">
                  <a:pos x="201" y="477"/>
                </a:cxn>
                <a:cxn ang="0">
                  <a:pos x="208" y="484"/>
                </a:cxn>
                <a:cxn ang="0">
                  <a:pos x="214" y="490"/>
                </a:cxn>
                <a:cxn ang="0">
                  <a:pos x="233" y="490"/>
                </a:cxn>
                <a:cxn ang="0">
                  <a:pos x="252" y="497"/>
                </a:cxn>
                <a:cxn ang="0">
                  <a:pos x="283" y="497"/>
                </a:cxn>
                <a:cxn ang="0">
                  <a:pos x="321" y="497"/>
                </a:cxn>
                <a:cxn ang="0">
                  <a:pos x="321" y="529"/>
                </a:cxn>
                <a:cxn ang="0">
                  <a:pos x="245" y="529"/>
                </a:cxn>
                <a:cxn ang="0">
                  <a:pos x="164" y="529"/>
                </a:cxn>
                <a:cxn ang="0">
                  <a:pos x="82" y="529"/>
                </a:cxn>
                <a:cxn ang="0">
                  <a:pos x="6" y="529"/>
                </a:cxn>
                <a:cxn ang="0">
                  <a:pos x="6" y="497"/>
                </a:cxn>
                <a:cxn ang="0">
                  <a:pos x="44" y="497"/>
                </a:cxn>
                <a:cxn ang="0">
                  <a:pos x="76" y="497"/>
                </a:cxn>
                <a:cxn ang="0">
                  <a:pos x="101" y="490"/>
                </a:cxn>
                <a:cxn ang="0">
                  <a:pos x="113" y="490"/>
                </a:cxn>
                <a:cxn ang="0">
                  <a:pos x="126" y="484"/>
                </a:cxn>
                <a:cxn ang="0">
                  <a:pos x="126" y="477"/>
                </a:cxn>
                <a:cxn ang="0">
                  <a:pos x="132" y="471"/>
                </a:cxn>
                <a:cxn ang="0">
                  <a:pos x="132" y="465"/>
                </a:cxn>
                <a:cxn ang="0">
                  <a:pos x="132" y="65"/>
                </a:cxn>
                <a:cxn ang="0">
                  <a:pos x="82" y="77"/>
                </a:cxn>
                <a:cxn ang="0">
                  <a:pos x="44" y="84"/>
                </a:cxn>
                <a:cxn ang="0">
                  <a:pos x="13" y="84"/>
                </a:cxn>
                <a:cxn ang="0">
                  <a:pos x="0" y="84"/>
                </a:cxn>
                <a:cxn ang="0">
                  <a:pos x="0" y="52"/>
                </a:cxn>
                <a:cxn ang="0">
                  <a:pos x="13" y="52"/>
                </a:cxn>
                <a:cxn ang="0">
                  <a:pos x="38" y="52"/>
                </a:cxn>
                <a:cxn ang="0">
                  <a:pos x="76" y="45"/>
                </a:cxn>
                <a:cxn ang="0">
                  <a:pos x="126" y="26"/>
                </a:cxn>
                <a:cxn ang="0">
                  <a:pos x="170" y="0"/>
                </a:cxn>
              </a:cxnLst>
              <a:rect l="0" t="0" r="r" b="b"/>
              <a:pathLst>
                <a:path w="321" h="529">
                  <a:moveTo>
                    <a:pt x="170" y="0"/>
                  </a:moveTo>
                  <a:lnTo>
                    <a:pt x="189" y="0"/>
                  </a:lnTo>
                  <a:lnTo>
                    <a:pt x="195" y="0"/>
                  </a:lnTo>
                  <a:lnTo>
                    <a:pt x="201" y="6"/>
                  </a:lnTo>
                  <a:lnTo>
                    <a:pt x="201" y="19"/>
                  </a:lnTo>
                  <a:lnTo>
                    <a:pt x="201" y="465"/>
                  </a:lnTo>
                  <a:lnTo>
                    <a:pt x="201" y="471"/>
                  </a:lnTo>
                  <a:lnTo>
                    <a:pt x="201" y="477"/>
                  </a:lnTo>
                  <a:lnTo>
                    <a:pt x="208" y="484"/>
                  </a:lnTo>
                  <a:lnTo>
                    <a:pt x="214" y="490"/>
                  </a:lnTo>
                  <a:lnTo>
                    <a:pt x="233" y="490"/>
                  </a:lnTo>
                  <a:lnTo>
                    <a:pt x="252" y="497"/>
                  </a:lnTo>
                  <a:lnTo>
                    <a:pt x="283" y="497"/>
                  </a:lnTo>
                  <a:lnTo>
                    <a:pt x="321" y="497"/>
                  </a:lnTo>
                  <a:lnTo>
                    <a:pt x="321" y="529"/>
                  </a:lnTo>
                  <a:lnTo>
                    <a:pt x="245" y="529"/>
                  </a:lnTo>
                  <a:lnTo>
                    <a:pt x="164" y="529"/>
                  </a:lnTo>
                  <a:lnTo>
                    <a:pt x="82" y="529"/>
                  </a:lnTo>
                  <a:lnTo>
                    <a:pt x="6" y="529"/>
                  </a:lnTo>
                  <a:lnTo>
                    <a:pt x="6" y="497"/>
                  </a:lnTo>
                  <a:lnTo>
                    <a:pt x="44" y="497"/>
                  </a:lnTo>
                  <a:lnTo>
                    <a:pt x="76" y="497"/>
                  </a:lnTo>
                  <a:lnTo>
                    <a:pt x="101" y="490"/>
                  </a:lnTo>
                  <a:lnTo>
                    <a:pt x="113" y="490"/>
                  </a:lnTo>
                  <a:lnTo>
                    <a:pt x="126" y="484"/>
                  </a:lnTo>
                  <a:lnTo>
                    <a:pt x="126" y="477"/>
                  </a:lnTo>
                  <a:lnTo>
                    <a:pt x="132" y="471"/>
                  </a:lnTo>
                  <a:lnTo>
                    <a:pt x="132" y="465"/>
                  </a:lnTo>
                  <a:lnTo>
                    <a:pt x="132" y="65"/>
                  </a:lnTo>
                  <a:lnTo>
                    <a:pt x="82" y="77"/>
                  </a:lnTo>
                  <a:lnTo>
                    <a:pt x="44" y="84"/>
                  </a:lnTo>
                  <a:lnTo>
                    <a:pt x="13" y="84"/>
                  </a:lnTo>
                  <a:lnTo>
                    <a:pt x="0" y="84"/>
                  </a:lnTo>
                  <a:lnTo>
                    <a:pt x="0" y="52"/>
                  </a:lnTo>
                  <a:lnTo>
                    <a:pt x="13" y="52"/>
                  </a:lnTo>
                  <a:lnTo>
                    <a:pt x="38" y="52"/>
                  </a:lnTo>
                  <a:lnTo>
                    <a:pt x="76" y="45"/>
                  </a:lnTo>
                  <a:lnTo>
                    <a:pt x="126" y="26"/>
                  </a:lnTo>
                  <a:lnTo>
                    <a:pt x="1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2" name="Freeform 60"/>
            <p:cNvSpPr>
              <a:spLocks/>
            </p:cNvSpPr>
            <p:nvPr/>
          </p:nvSpPr>
          <p:spPr bwMode="auto">
            <a:xfrm>
              <a:off x="16325" y="3763"/>
              <a:ext cx="825" cy="852"/>
            </a:xfrm>
            <a:custGeom>
              <a:avLst/>
              <a:gdLst/>
              <a:ahLst/>
              <a:cxnLst>
                <a:cxn ang="0">
                  <a:pos x="409" y="0"/>
                </a:cxn>
                <a:cxn ang="0">
                  <a:pos x="422" y="7"/>
                </a:cxn>
                <a:cxn ang="0">
                  <a:pos x="435" y="7"/>
                </a:cxn>
                <a:cxn ang="0">
                  <a:pos x="435" y="19"/>
                </a:cxn>
                <a:cxn ang="0">
                  <a:pos x="441" y="26"/>
                </a:cxn>
                <a:cxn ang="0">
                  <a:pos x="441" y="39"/>
                </a:cxn>
                <a:cxn ang="0">
                  <a:pos x="441" y="45"/>
                </a:cxn>
                <a:cxn ang="0">
                  <a:pos x="441" y="400"/>
                </a:cxn>
                <a:cxn ang="0">
                  <a:pos x="787" y="400"/>
                </a:cxn>
                <a:cxn ang="0">
                  <a:pos x="793" y="400"/>
                </a:cxn>
                <a:cxn ang="0">
                  <a:pos x="799" y="400"/>
                </a:cxn>
                <a:cxn ang="0">
                  <a:pos x="812" y="400"/>
                </a:cxn>
                <a:cxn ang="0">
                  <a:pos x="818" y="407"/>
                </a:cxn>
                <a:cxn ang="0">
                  <a:pos x="825" y="413"/>
                </a:cxn>
                <a:cxn ang="0">
                  <a:pos x="825" y="426"/>
                </a:cxn>
                <a:cxn ang="0">
                  <a:pos x="818" y="439"/>
                </a:cxn>
                <a:cxn ang="0">
                  <a:pos x="812" y="452"/>
                </a:cxn>
                <a:cxn ang="0">
                  <a:pos x="806" y="452"/>
                </a:cxn>
                <a:cxn ang="0">
                  <a:pos x="793" y="452"/>
                </a:cxn>
                <a:cxn ang="0">
                  <a:pos x="787" y="452"/>
                </a:cxn>
                <a:cxn ang="0">
                  <a:pos x="441" y="452"/>
                </a:cxn>
                <a:cxn ang="0">
                  <a:pos x="441" y="807"/>
                </a:cxn>
                <a:cxn ang="0">
                  <a:pos x="441" y="819"/>
                </a:cxn>
                <a:cxn ang="0">
                  <a:pos x="441" y="826"/>
                </a:cxn>
                <a:cxn ang="0">
                  <a:pos x="435" y="839"/>
                </a:cxn>
                <a:cxn ang="0">
                  <a:pos x="428" y="845"/>
                </a:cxn>
                <a:cxn ang="0">
                  <a:pos x="422" y="852"/>
                </a:cxn>
                <a:cxn ang="0">
                  <a:pos x="409" y="852"/>
                </a:cxn>
                <a:cxn ang="0">
                  <a:pos x="397" y="845"/>
                </a:cxn>
                <a:cxn ang="0">
                  <a:pos x="390" y="839"/>
                </a:cxn>
                <a:cxn ang="0">
                  <a:pos x="384" y="832"/>
                </a:cxn>
                <a:cxn ang="0">
                  <a:pos x="384" y="819"/>
                </a:cxn>
                <a:cxn ang="0">
                  <a:pos x="384" y="807"/>
                </a:cxn>
                <a:cxn ang="0">
                  <a:pos x="384" y="452"/>
                </a:cxn>
                <a:cxn ang="0">
                  <a:pos x="38" y="452"/>
                </a:cxn>
                <a:cxn ang="0">
                  <a:pos x="25" y="452"/>
                </a:cxn>
                <a:cxn ang="0">
                  <a:pos x="19" y="452"/>
                </a:cxn>
                <a:cxn ang="0">
                  <a:pos x="7" y="445"/>
                </a:cxn>
                <a:cxn ang="0">
                  <a:pos x="0" y="439"/>
                </a:cxn>
                <a:cxn ang="0">
                  <a:pos x="0" y="426"/>
                </a:cxn>
                <a:cxn ang="0">
                  <a:pos x="0" y="413"/>
                </a:cxn>
                <a:cxn ang="0">
                  <a:pos x="7" y="407"/>
                </a:cxn>
                <a:cxn ang="0">
                  <a:pos x="19" y="400"/>
                </a:cxn>
                <a:cxn ang="0">
                  <a:pos x="25" y="400"/>
                </a:cxn>
                <a:cxn ang="0">
                  <a:pos x="38" y="400"/>
                </a:cxn>
                <a:cxn ang="0">
                  <a:pos x="384" y="400"/>
                </a:cxn>
                <a:cxn ang="0">
                  <a:pos x="384" y="45"/>
                </a:cxn>
                <a:cxn ang="0">
                  <a:pos x="384" y="39"/>
                </a:cxn>
                <a:cxn ang="0">
                  <a:pos x="384" y="26"/>
                </a:cxn>
                <a:cxn ang="0">
                  <a:pos x="390" y="19"/>
                </a:cxn>
                <a:cxn ang="0">
                  <a:pos x="390" y="7"/>
                </a:cxn>
                <a:cxn ang="0">
                  <a:pos x="403" y="7"/>
                </a:cxn>
                <a:cxn ang="0">
                  <a:pos x="409" y="0"/>
                </a:cxn>
              </a:cxnLst>
              <a:rect l="0" t="0" r="r" b="b"/>
              <a:pathLst>
                <a:path w="825" h="852">
                  <a:moveTo>
                    <a:pt x="409" y="0"/>
                  </a:moveTo>
                  <a:lnTo>
                    <a:pt x="422" y="7"/>
                  </a:lnTo>
                  <a:lnTo>
                    <a:pt x="435" y="7"/>
                  </a:lnTo>
                  <a:lnTo>
                    <a:pt x="435" y="19"/>
                  </a:lnTo>
                  <a:lnTo>
                    <a:pt x="441" y="26"/>
                  </a:lnTo>
                  <a:lnTo>
                    <a:pt x="441" y="39"/>
                  </a:lnTo>
                  <a:lnTo>
                    <a:pt x="441" y="45"/>
                  </a:lnTo>
                  <a:lnTo>
                    <a:pt x="441" y="400"/>
                  </a:lnTo>
                  <a:lnTo>
                    <a:pt x="787" y="400"/>
                  </a:lnTo>
                  <a:lnTo>
                    <a:pt x="793" y="400"/>
                  </a:lnTo>
                  <a:lnTo>
                    <a:pt x="799" y="400"/>
                  </a:lnTo>
                  <a:lnTo>
                    <a:pt x="812" y="400"/>
                  </a:lnTo>
                  <a:lnTo>
                    <a:pt x="818" y="407"/>
                  </a:lnTo>
                  <a:lnTo>
                    <a:pt x="825" y="413"/>
                  </a:lnTo>
                  <a:lnTo>
                    <a:pt x="825" y="426"/>
                  </a:lnTo>
                  <a:lnTo>
                    <a:pt x="818" y="439"/>
                  </a:lnTo>
                  <a:lnTo>
                    <a:pt x="812" y="452"/>
                  </a:lnTo>
                  <a:lnTo>
                    <a:pt x="806" y="452"/>
                  </a:lnTo>
                  <a:lnTo>
                    <a:pt x="793" y="452"/>
                  </a:lnTo>
                  <a:lnTo>
                    <a:pt x="787" y="452"/>
                  </a:lnTo>
                  <a:lnTo>
                    <a:pt x="441" y="452"/>
                  </a:lnTo>
                  <a:lnTo>
                    <a:pt x="441" y="807"/>
                  </a:lnTo>
                  <a:lnTo>
                    <a:pt x="441" y="819"/>
                  </a:lnTo>
                  <a:lnTo>
                    <a:pt x="441" y="826"/>
                  </a:lnTo>
                  <a:lnTo>
                    <a:pt x="435" y="839"/>
                  </a:lnTo>
                  <a:lnTo>
                    <a:pt x="428" y="845"/>
                  </a:lnTo>
                  <a:lnTo>
                    <a:pt x="422" y="852"/>
                  </a:lnTo>
                  <a:lnTo>
                    <a:pt x="409" y="852"/>
                  </a:lnTo>
                  <a:lnTo>
                    <a:pt x="397" y="845"/>
                  </a:lnTo>
                  <a:lnTo>
                    <a:pt x="390" y="839"/>
                  </a:lnTo>
                  <a:lnTo>
                    <a:pt x="384" y="832"/>
                  </a:lnTo>
                  <a:lnTo>
                    <a:pt x="384" y="819"/>
                  </a:lnTo>
                  <a:lnTo>
                    <a:pt x="384" y="807"/>
                  </a:lnTo>
                  <a:lnTo>
                    <a:pt x="384" y="452"/>
                  </a:lnTo>
                  <a:lnTo>
                    <a:pt x="38" y="452"/>
                  </a:lnTo>
                  <a:lnTo>
                    <a:pt x="25" y="452"/>
                  </a:lnTo>
                  <a:lnTo>
                    <a:pt x="19" y="452"/>
                  </a:lnTo>
                  <a:lnTo>
                    <a:pt x="7" y="445"/>
                  </a:lnTo>
                  <a:lnTo>
                    <a:pt x="0" y="439"/>
                  </a:lnTo>
                  <a:lnTo>
                    <a:pt x="0" y="426"/>
                  </a:lnTo>
                  <a:lnTo>
                    <a:pt x="0" y="413"/>
                  </a:lnTo>
                  <a:lnTo>
                    <a:pt x="7" y="407"/>
                  </a:lnTo>
                  <a:lnTo>
                    <a:pt x="19" y="400"/>
                  </a:lnTo>
                  <a:lnTo>
                    <a:pt x="25" y="400"/>
                  </a:lnTo>
                  <a:lnTo>
                    <a:pt x="38" y="400"/>
                  </a:lnTo>
                  <a:lnTo>
                    <a:pt x="384" y="400"/>
                  </a:lnTo>
                  <a:lnTo>
                    <a:pt x="384" y="45"/>
                  </a:lnTo>
                  <a:lnTo>
                    <a:pt x="384" y="39"/>
                  </a:lnTo>
                  <a:lnTo>
                    <a:pt x="384" y="26"/>
                  </a:lnTo>
                  <a:lnTo>
                    <a:pt x="390" y="19"/>
                  </a:lnTo>
                  <a:lnTo>
                    <a:pt x="390" y="7"/>
                  </a:lnTo>
                  <a:lnTo>
                    <a:pt x="403" y="7"/>
                  </a:lnTo>
                  <a:lnTo>
                    <a:pt x="4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3" name="Freeform 61"/>
            <p:cNvSpPr>
              <a:spLocks/>
            </p:cNvSpPr>
            <p:nvPr/>
          </p:nvSpPr>
          <p:spPr bwMode="auto">
            <a:xfrm>
              <a:off x="17288" y="3711"/>
              <a:ext cx="504" cy="768"/>
            </a:xfrm>
            <a:custGeom>
              <a:avLst/>
              <a:gdLst/>
              <a:ahLst/>
              <a:cxnLst>
                <a:cxn ang="0">
                  <a:pos x="321" y="13"/>
                </a:cxn>
                <a:cxn ang="0">
                  <a:pos x="447" y="91"/>
                </a:cxn>
                <a:cxn ang="0">
                  <a:pos x="504" y="226"/>
                </a:cxn>
                <a:cxn ang="0">
                  <a:pos x="453" y="368"/>
                </a:cxn>
                <a:cxn ang="0">
                  <a:pos x="340" y="478"/>
                </a:cxn>
                <a:cxn ang="0">
                  <a:pos x="264" y="536"/>
                </a:cxn>
                <a:cxn ang="0">
                  <a:pos x="176" y="613"/>
                </a:cxn>
                <a:cxn ang="0">
                  <a:pos x="321" y="671"/>
                </a:cxn>
                <a:cxn ang="0">
                  <a:pos x="378" y="671"/>
                </a:cxn>
                <a:cxn ang="0">
                  <a:pos x="434" y="665"/>
                </a:cxn>
                <a:cxn ang="0">
                  <a:pos x="453" y="594"/>
                </a:cxn>
                <a:cxn ang="0">
                  <a:pos x="504" y="555"/>
                </a:cxn>
                <a:cxn ang="0">
                  <a:pos x="466" y="768"/>
                </a:cxn>
                <a:cxn ang="0">
                  <a:pos x="0" y="749"/>
                </a:cxn>
                <a:cxn ang="0">
                  <a:pos x="6" y="730"/>
                </a:cxn>
                <a:cxn ang="0">
                  <a:pos x="283" y="446"/>
                </a:cxn>
                <a:cxn ang="0">
                  <a:pos x="353" y="362"/>
                </a:cxn>
                <a:cxn ang="0">
                  <a:pos x="390" y="226"/>
                </a:cxn>
                <a:cxn ang="0">
                  <a:pos x="365" y="123"/>
                </a:cxn>
                <a:cxn ang="0">
                  <a:pos x="283" y="52"/>
                </a:cxn>
                <a:cxn ang="0">
                  <a:pos x="176" y="46"/>
                </a:cxn>
                <a:cxn ang="0">
                  <a:pos x="88" y="97"/>
                </a:cxn>
                <a:cxn ang="0">
                  <a:pos x="76" y="155"/>
                </a:cxn>
                <a:cxn ang="0">
                  <a:pos x="107" y="168"/>
                </a:cxn>
                <a:cxn ang="0">
                  <a:pos x="120" y="194"/>
                </a:cxn>
                <a:cxn ang="0">
                  <a:pos x="120" y="213"/>
                </a:cxn>
                <a:cxn ang="0">
                  <a:pos x="107" y="252"/>
                </a:cxn>
                <a:cxn ang="0">
                  <a:pos x="82" y="271"/>
                </a:cxn>
                <a:cxn ang="0">
                  <a:pos x="57" y="271"/>
                </a:cxn>
                <a:cxn ang="0">
                  <a:pos x="32" y="265"/>
                </a:cxn>
                <a:cxn ang="0">
                  <a:pos x="13" y="246"/>
                </a:cxn>
                <a:cxn ang="0">
                  <a:pos x="0" y="207"/>
                </a:cxn>
                <a:cxn ang="0">
                  <a:pos x="44" y="91"/>
                </a:cxn>
                <a:cxn ang="0">
                  <a:pos x="157" y="13"/>
                </a:cxn>
              </a:cxnLst>
              <a:rect l="0" t="0" r="r" b="b"/>
              <a:pathLst>
                <a:path w="504" h="768">
                  <a:moveTo>
                    <a:pt x="239" y="0"/>
                  </a:moveTo>
                  <a:lnTo>
                    <a:pt x="321" y="13"/>
                  </a:lnTo>
                  <a:lnTo>
                    <a:pt x="390" y="39"/>
                  </a:lnTo>
                  <a:lnTo>
                    <a:pt x="447" y="91"/>
                  </a:lnTo>
                  <a:lnTo>
                    <a:pt x="485" y="149"/>
                  </a:lnTo>
                  <a:lnTo>
                    <a:pt x="504" y="226"/>
                  </a:lnTo>
                  <a:lnTo>
                    <a:pt x="485" y="304"/>
                  </a:lnTo>
                  <a:lnTo>
                    <a:pt x="453" y="368"/>
                  </a:lnTo>
                  <a:lnTo>
                    <a:pt x="397" y="426"/>
                  </a:lnTo>
                  <a:lnTo>
                    <a:pt x="340" y="478"/>
                  </a:lnTo>
                  <a:lnTo>
                    <a:pt x="302" y="504"/>
                  </a:lnTo>
                  <a:lnTo>
                    <a:pt x="264" y="536"/>
                  </a:lnTo>
                  <a:lnTo>
                    <a:pt x="227" y="568"/>
                  </a:lnTo>
                  <a:lnTo>
                    <a:pt x="176" y="613"/>
                  </a:lnTo>
                  <a:lnTo>
                    <a:pt x="113" y="671"/>
                  </a:lnTo>
                  <a:lnTo>
                    <a:pt x="321" y="671"/>
                  </a:lnTo>
                  <a:lnTo>
                    <a:pt x="346" y="671"/>
                  </a:lnTo>
                  <a:lnTo>
                    <a:pt x="378" y="671"/>
                  </a:lnTo>
                  <a:lnTo>
                    <a:pt x="415" y="665"/>
                  </a:lnTo>
                  <a:lnTo>
                    <a:pt x="434" y="665"/>
                  </a:lnTo>
                  <a:lnTo>
                    <a:pt x="447" y="639"/>
                  </a:lnTo>
                  <a:lnTo>
                    <a:pt x="453" y="594"/>
                  </a:lnTo>
                  <a:lnTo>
                    <a:pt x="459" y="555"/>
                  </a:lnTo>
                  <a:lnTo>
                    <a:pt x="504" y="555"/>
                  </a:lnTo>
                  <a:lnTo>
                    <a:pt x="504" y="555"/>
                  </a:lnTo>
                  <a:lnTo>
                    <a:pt x="466" y="768"/>
                  </a:lnTo>
                  <a:lnTo>
                    <a:pt x="0" y="768"/>
                  </a:lnTo>
                  <a:lnTo>
                    <a:pt x="0" y="749"/>
                  </a:lnTo>
                  <a:lnTo>
                    <a:pt x="6" y="736"/>
                  </a:lnTo>
                  <a:lnTo>
                    <a:pt x="6" y="730"/>
                  </a:lnTo>
                  <a:lnTo>
                    <a:pt x="13" y="723"/>
                  </a:lnTo>
                  <a:lnTo>
                    <a:pt x="283" y="446"/>
                  </a:lnTo>
                  <a:lnTo>
                    <a:pt x="315" y="407"/>
                  </a:lnTo>
                  <a:lnTo>
                    <a:pt x="353" y="362"/>
                  </a:lnTo>
                  <a:lnTo>
                    <a:pt x="378" y="297"/>
                  </a:lnTo>
                  <a:lnTo>
                    <a:pt x="390" y="226"/>
                  </a:lnTo>
                  <a:lnTo>
                    <a:pt x="384" y="175"/>
                  </a:lnTo>
                  <a:lnTo>
                    <a:pt x="365" y="123"/>
                  </a:lnTo>
                  <a:lnTo>
                    <a:pt x="327" y="84"/>
                  </a:lnTo>
                  <a:lnTo>
                    <a:pt x="283" y="52"/>
                  </a:lnTo>
                  <a:lnTo>
                    <a:pt x="220" y="46"/>
                  </a:lnTo>
                  <a:lnTo>
                    <a:pt x="176" y="46"/>
                  </a:lnTo>
                  <a:lnTo>
                    <a:pt x="132" y="65"/>
                  </a:lnTo>
                  <a:lnTo>
                    <a:pt x="88" y="97"/>
                  </a:lnTo>
                  <a:lnTo>
                    <a:pt x="57" y="149"/>
                  </a:lnTo>
                  <a:lnTo>
                    <a:pt x="76" y="155"/>
                  </a:lnTo>
                  <a:lnTo>
                    <a:pt x="95" y="155"/>
                  </a:lnTo>
                  <a:lnTo>
                    <a:pt x="107" y="168"/>
                  </a:lnTo>
                  <a:lnTo>
                    <a:pt x="113" y="181"/>
                  </a:lnTo>
                  <a:lnTo>
                    <a:pt x="120" y="194"/>
                  </a:lnTo>
                  <a:lnTo>
                    <a:pt x="120" y="200"/>
                  </a:lnTo>
                  <a:lnTo>
                    <a:pt x="120" y="213"/>
                  </a:lnTo>
                  <a:lnTo>
                    <a:pt x="120" y="233"/>
                  </a:lnTo>
                  <a:lnTo>
                    <a:pt x="107" y="252"/>
                  </a:lnTo>
                  <a:lnTo>
                    <a:pt x="95" y="265"/>
                  </a:lnTo>
                  <a:lnTo>
                    <a:pt x="82" y="271"/>
                  </a:lnTo>
                  <a:lnTo>
                    <a:pt x="63" y="271"/>
                  </a:lnTo>
                  <a:lnTo>
                    <a:pt x="57" y="271"/>
                  </a:lnTo>
                  <a:lnTo>
                    <a:pt x="44" y="271"/>
                  </a:lnTo>
                  <a:lnTo>
                    <a:pt x="32" y="265"/>
                  </a:lnTo>
                  <a:lnTo>
                    <a:pt x="25" y="259"/>
                  </a:lnTo>
                  <a:lnTo>
                    <a:pt x="13" y="246"/>
                  </a:lnTo>
                  <a:lnTo>
                    <a:pt x="6" y="233"/>
                  </a:lnTo>
                  <a:lnTo>
                    <a:pt x="0" y="207"/>
                  </a:lnTo>
                  <a:lnTo>
                    <a:pt x="13" y="149"/>
                  </a:lnTo>
                  <a:lnTo>
                    <a:pt x="44" y="91"/>
                  </a:lnTo>
                  <a:lnTo>
                    <a:pt x="95" y="46"/>
                  </a:lnTo>
                  <a:lnTo>
                    <a:pt x="157" y="13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4" name="Freeform 62"/>
            <p:cNvSpPr>
              <a:spLocks/>
            </p:cNvSpPr>
            <p:nvPr/>
          </p:nvSpPr>
          <p:spPr bwMode="auto">
            <a:xfrm>
              <a:off x="17892" y="3970"/>
              <a:ext cx="648" cy="754"/>
            </a:xfrm>
            <a:custGeom>
              <a:avLst/>
              <a:gdLst/>
              <a:ahLst/>
              <a:cxnLst>
                <a:cxn ang="0">
                  <a:pos x="296" y="12"/>
                </a:cxn>
                <a:cxn ang="0">
                  <a:pos x="384" y="96"/>
                </a:cxn>
                <a:cxn ang="0">
                  <a:pos x="434" y="206"/>
                </a:cxn>
                <a:cxn ang="0">
                  <a:pos x="460" y="316"/>
                </a:cxn>
                <a:cxn ang="0">
                  <a:pos x="460" y="348"/>
                </a:cxn>
                <a:cxn ang="0">
                  <a:pos x="535" y="180"/>
                </a:cxn>
                <a:cxn ang="0">
                  <a:pos x="598" y="45"/>
                </a:cxn>
                <a:cxn ang="0">
                  <a:pos x="617" y="12"/>
                </a:cxn>
                <a:cxn ang="0">
                  <a:pos x="630" y="12"/>
                </a:cxn>
                <a:cxn ang="0">
                  <a:pos x="642" y="12"/>
                </a:cxn>
                <a:cxn ang="0">
                  <a:pos x="648" y="25"/>
                </a:cxn>
                <a:cxn ang="0">
                  <a:pos x="642" y="38"/>
                </a:cxn>
                <a:cxn ang="0">
                  <a:pos x="567" y="187"/>
                </a:cxn>
                <a:cxn ang="0">
                  <a:pos x="529" y="277"/>
                </a:cxn>
                <a:cxn ang="0">
                  <a:pos x="485" y="393"/>
                </a:cxn>
                <a:cxn ang="0">
                  <a:pos x="460" y="483"/>
                </a:cxn>
                <a:cxn ang="0">
                  <a:pos x="428" y="638"/>
                </a:cxn>
                <a:cxn ang="0">
                  <a:pos x="409" y="722"/>
                </a:cxn>
                <a:cxn ang="0">
                  <a:pos x="390" y="748"/>
                </a:cxn>
                <a:cxn ang="0">
                  <a:pos x="384" y="754"/>
                </a:cxn>
                <a:cxn ang="0">
                  <a:pos x="365" y="754"/>
                </a:cxn>
                <a:cxn ang="0">
                  <a:pos x="359" y="735"/>
                </a:cxn>
                <a:cxn ang="0">
                  <a:pos x="365" y="683"/>
                </a:cxn>
                <a:cxn ang="0">
                  <a:pos x="397" y="548"/>
                </a:cxn>
                <a:cxn ang="0">
                  <a:pos x="422" y="471"/>
                </a:cxn>
                <a:cxn ang="0">
                  <a:pos x="422" y="445"/>
                </a:cxn>
                <a:cxn ang="0">
                  <a:pos x="422" y="393"/>
                </a:cxn>
                <a:cxn ang="0">
                  <a:pos x="416" y="283"/>
                </a:cxn>
                <a:cxn ang="0">
                  <a:pos x="378" y="174"/>
                </a:cxn>
                <a:cxn ang="0">
                  <a:pos x="290" y="103"/>
                </a:cxn>
                <a:cxn ang="0">
                  <a:pos x="164" y="103"/>
                </a:cxn>
                <a:cxn ang="0">
                  <a:pos x="63" y="154"/>
                </a:cxn>
                <a:cxn ang="0">
                  <a:pos x="32" y="212"/>
                </a:cxn>
                <a:cxn ang="0">
                  <a:pos x="19" y="219"/>
                </a:cxn>
                <a:cxn ang="0">
                  <a:pos x="7" y="219"/>
                </a:cxn>
                <a:cxn ang="0">
                  <a:pos x="0" y="206"/>
                </a:cxn>
                <a:cxn ang="0">
                  <a:pos x="13" y="161"/>
                </a:cxn>
                <a:cxn ang="0">
                  <a:pos x="82" y="71"/>
                </a:cxn>
                <a:cxn ang="0">
                  <a:pos x="170" y="12"/>
                </a:cxn>
              </a:cxnLst>
              <a:rect l="0" t="0" r="r" b="b"/>
              <a:pathLst>
                <a:path w="648" h="754">
                  <a:moveTo>
                    <a:pt x="233" y="0"/>
                  </a:moveTo>
                  <a:lnTo>
                    <a:pt x="296" y="12"/>
                  </a:lnTo>
                  <a:lnTo>
                    <a:pt x="346" y="45"/>
                  </a:lnTo>
                  <a:lnTo>
                    <a:pt x="384" y="96"/>
                  </a:lnTo>
                  <a:lnTo>
                    <a:pt x="416" y="148"/>
                  </a:lnTo>
                  <a:lnTo>
                    <a:pt x="434" y="206"/>
                  </a:lnTo>
                  <a:lnTo>
                    <a:pt x="453" y="264"/>
                  </a:lnTo>
                  <a:lnTo>
                    <a:pt x="460" y="316"/>
                  </a:lnTo>
                  <a:lnTo>
                    <a:pt x="460" y="348"/>
                  </a:lnTo>
                  <a:lnTo>
                    <a:pt x="460" y="348"/>
                  </a:lnTo>
                  <a:lnTo>
                    <a:pt x="497" y="264"/>
                  </a:lnTo>
                  <a:lnTo>
                    <a:pt x="535" y="180"/>
                  </a:lnTo>
                  <a:lnTo>
                    <a:pt x="567" y="103"/>
                  </a:lnTo>
                  <a:lnTo>
                    <a:pt x="598" y="45"/>
                  </a:lnTo>
                  <a:lnTo>
                    <a:pt x="611" y="19"/>
                  </a:lnTo>
                  <a:lnTo>
                    <a:pt x="617" y="12"/>
                  </a:lnTo>
                  <a:lnTo>
                    <a:pt x="623" y="12"/>
                  </a:lnTo>
                  <a:lnTo>
                    <a:pt x="630" y="12"/>
                  </a:lnTo>
                  <a:lnTo>
                    <a:pt x="636" y="12"/>
                  </a:lnTo>
                  <a:lnTo>
                    <a:pt x="642" y="12"/>
                  </a:lnTo>
                  <a:lnTo>
                    <a:pt x="642" y="19"/>
                  </a:lnTo>
                  <a:lnTo>
                    <a:pt x="648" y="25"/>
                  </a:lnTo>
                  <a:lnTo>
                    <a:pt x="642" y="32"/>
                  </a:lnTo>
                  <a:lnTo>
                    <a:pt x="642" y="38"/>
                  </a:lnTo>
                  <a:lnTo>
                    <a:pt x="598" y="129"/>
                  </a:lnTo>
                  <a:lnTo>
                    <a:pt x="567" y="187"/>
                  </a:lnTo>
                  <a:lnTo>
                    <a:pt x="548" y="232"/>
                  </a:lnTo>
                  <a:lnTo>
                    <a:pt x="529" y="277"/>
                  </a:lnTo>
                  <a:lnTo>
                    <a:pt x="510" y="335"/>
                  </a:lnTo>
                  <a:lnTo>
                    <a:pt x="485" y="393"/>
                  </a:lnTo>
                  <a:lnTo>
                    <a:pt x="466" y="445"/>
                  </a:lnTo>
                  <a:lnTo>
                    <a:pt x="460" y="483"/>
                  </a:lnTo>
                  <a:lnTo>
                    <a:pt x="447" y="567"/>
                  </a:lnTo>
                  <a:lnTo>
                    <a:pt x="428" y="638"/>
                  </a:lnTo>
                  <a:lnTo>
                    <a:pt x="416" y="696"/>
                  </a:lnTo>
                  <a:lnTo>
                    <a:pt x="409" y="722"/>
                  </a:lnTo>
                  <a:lnTo>
                    <a:pt x="397" y="735"/>
                  </a:lnTo>
                  <a:lnTo>
                    <a:pt x="390" y="748"/>
                  </a:lnTo>
                  <a:lnTo>
                    <a:pt x="384" y="754"/>
                  </a:lnTo>
                  <a:lnTo>
                    <a:pt x="384" y="754"/>
                  </a:lnTo>
                  <a:lnTo>
                    <a:pt x="378" y="754"/>
                  </a:lnTo>
                  <a:lnTo>
                    <a:pt x="365" y="754"/>
                  </a:lnTo>
                  <a:lnTo>
                    <a:pt x="359" y="748"/>
                  </a:lnTo>
                  <a:lnTo>
                    <a:pt x="359" y="735"/>
                  </a:lnTo>
                  <a:lnTo>
                    <a:pt x="359" y="729"/>
                  </a:lnTo>
                  <a:lnTo>
                    <a:pt x="365" y="683"/>
                  </a:lnTo>
                  <a:lnTo>
                    <a:pt x="378" y="625"/>
                  </a:lnTo>
                  <a:lnTo>
                    <a:pt x="397" y="548"/>
                  </a:lnTo>
                  <a:lnTo>
                    <a:pt x="416" y="477"/>
                  </a:lnTo>
                  <a:lnTo>
                    <a:pt x="422" y="471"/>
                  </a:lnTo>
                  <a:lnTo>
                    <a:pt x="422" y="458"/>
                  </a:lnTo>
                  <a:lnTo>
                    <a:pt x="422" y="445"/>
                  </a:lnTo>
                  <a:lnTo>
                    <a:pt x="422" y="425"/>
                  </a:lnTo>
                  <a:lnTo>
                    <a:pt x="422" y="393"/>
                  </a:lnTo>
                  <a:lnTo>
                    <a:pt x="422" y="341"/>
                  </a:lnTo>
                  <a:lnTo>
                    <a:pt x="416" y="283"/>
                  </a:lnTo>
                  <a:lnTo>
                    <a:pt x="403" y="225"/>
                  </a:lnTo>
                  <a:lnTo>
                    <a:pt x="378" y="174"/>
                  </a:lnTo>
                  <a:lnTo>
                    <a:pt x="340" y="135"/>
                  </a:lnTo>
                  <a:lnTo>
                    <a:pt x="290" y="103"/>
                  </a:lnTo>
                  <a:lnTo>
                    <a:pt x="220" y="96"/>
                  </a:lnTo>
                  <a:lnTo>
                    <a:pt x="164" y="103"/>
                  </a:lnTo>
                  <a:lnTo>
                    <a:pt x="107" y="122"/>
                  </a:lnTo>
                  <a:lnTo>
                    <a:pt x="63" y="154"/>
                  </a:lnTo>
                  <a:lnTo>
                    <a:pt x="38" y="200"/>
                  </a:lnTo>
                  <a:lnTo>
                    <a:pt x="32" y="212"/>
                  </a:lnTo>
                  <a:lnTo>
                    <a:pt x="25" y="219"/>
                  </a:lnTo>
                  <a:lnTo>
                    <a:pt x="19" y="219"/>
                  </a:lnTo>
                  <a:lnTo>
                    <a:pt x="13" y="219"/>
                  </a:lnTo>
                  <a:lnTo>
                    <a:pt x="7" y="219"/>
                  </a:lnTo>
                  <a:lnTo>
                    <a:pt x="0" y="219"/>
                  </a:lnTo>
                  <a:lnTo>
                    <a:pt x="0" y="206"/>
                  </a:lnTo>
                  <a:lnTo>
                    <a:pt x="0" y="193"/>
                  </a:lnTo>
                  <a:lnTo>
                    <a:pt x="13" y="161"/>
                  </a:lnTo>
                  <a:lnTo>
                    <a:pt x="38" y="116"/>
                  </a:lnTo>
                  <a:lnTo>
                    <a:pt x="82" y="71"/>
                  </a:lnTo>
                  <a:lnTo>
                    <a:pt x="120" y="38"/>
                  </a:lnTo>
                  <a:lnTo>
                    <a:pt x="170" y="12"/>
                  </a:lnTo>
                  <a:lnTo>
                    <a:pt x="2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5" name="Freeform 63"/>
            <p:cNvSpPr>
              <a:spLocks/>
            </p:cNvSpPr>
            <p:nvPr/>
          </p:nvSpPr>
          <p:spPr bwMode="auto">
            <a:xfrm>
              <a:off x="18597" y="4105"/>
              <a:ext cx="390" cy="529"/>
            </a:xfrm>
            <a:custGeom>
              <a:avLst/>
              <a:gdLst/>
              <a:ahLst/>
              <a:cxnLst>
                <a:cxn ang="0">
                  <a:pos x="183" y="0"/>
                </a:cxn>
                <a:cxn ang="0">
                  <a:pos x="245" y="6"/>
                </a:cxn>
                <a:cxn ang="0">
                  <a:pos x="302" y="26"/>
                </a:cxn>
                <a:cxn ang="0">
                  <a:pos x="346" y="58"/>
                </a:cxn>
                <a:cxn ang="0">
                  <a:pos x="378" y="103"/>
                </a:cxn>
                <a:cxn ang="0">
                  <a:pos x="390" y="155"/>
                </a:cxn>
                <a:cxn ang="0">
                  <a:pos x="378" y="213"/>
                </a:cxn>
                <a:cxn ang="0">
                  <a:pos x="346" y="258"/>
                </a:cxn>
                <a:cxn ang="0">
                  <a:pos x="302" y="303"/>
                </a:cxn>
                <a:cxn ang="0">
                  <a:pos x="252" y="342"/>
                </a:cxn>
                <a:cxn ang="0">
                  <a:pos x="176" y="394"/>
                </a:cxn>
                <a:cxn ang="0">
                  <a:pos x="94" y="452"/>
                </a:cxn>
                <a:cxn ang="0">
                  <a:pos x="252" y="452"/>
                </a:cxn>
                <a:cxn ang="0">
                  <a:pos x="258" y="452"/>
                </a:cxn>
                <a:cxn ang="0">
                  <a:pos x="277" y="452"/>
                </a:cxn>
                <a:cxn ang="0">
                  <a:pos x="296" y="452"/>
                </a:cxn>
                <a:cxn ang="0">
                  <a:pos x="308" y="452"/>
                </a:cxn>
                <a:cxn ang="0">
                  <a:pos x="327" y="452"/>
                </a:cxn>
                <a:cxn ang="0">
                  <a:pos x="334" y="452"/>
                </a:cxn>
                <a:cxn ang="0">
                  <a:pos x="340" y="439"/>
                </a:cxn>
                <a:cxn ang="0">
                  <a:pos x="346" y="426"/>
                </a:cxn>
                <a:cxn ang="0">
                  <a:pos x="352" y="406"/>
                </a:cxn>
                <a:cxn ang="0">
                  <a:pos x="352" y="387"/>
                </a:cxn>
                <a:cxn ang="0">
                  <a:pos x="352" y="381"/>
                </a:cxn>
                <a:cxn ang="0">
                  <a:pos x="390" y="381"/>
                </a:cxn>
                <a:cxn ang="0">
                  <a:pos x="390" y="381"/>
                </a:cxn>
                <a:cxn ang="0">
                  <a:pos x="359" y="529"/>
                </a:cxn>
                <a:cxn ang="0">
                  <a:pos x="0" y="529"/>
                </a:cxn>
                <a:cxn ang="0">
                  <a:pos x="0" y="510"/>
                </a:cxn>
                <a:cxn ang="0">
                  <a:pos x="0" y="503"/>
                </a:cxn>
                <a:cxn ang="0">
                  <a:pos x="0" y="497"/>
                </a:cxn>
                <a:cxn ang="0">
                  <a:pos x="6" y="497"/>
                </a:cxn>
                <a:cxn ang="0">
                  <a:pos x="201" y="329"/>
                </a:cxn>
                <a:cxn ang="0">
                  <a:pos x="252" y="277"/>
                </a:cxn>
                <a:cxn ang="0">
                  <a:pos x="289" y="219"/>
                </a:cxn>
                <a:cxn ang="0">
                  <a:pos x="302" y="155"/>
                </a:cxn>
                <a:cxn ang="0">
                  <a:pos x="296" y="103"/>
                </a:cxn>
                <a:cxn ang="0">
                  <a:pos x="264" y="65"/>
                </a:cxn>
                <a:cxn ang="0">
                  <a:pos x="220" y="39"/>
                </a:cxn>
                <a:cxn ang="0">
                  <a:pos x="164" y="32"/>
                </a:cxn>
                <a:cxn ang="0">
                  <a:pos x="94" y="52"/>
                </a:cxn>
                <a:cxn ang="0">
                  <a:pos x="44" y="90"/>
                </a:cxn>
                <a:cxn ang="0">
                  <a:pos x="63" y="97"/>
                </a:cxn>
                <a:cxn ang="0">
                  <a:pos x="76" y="110"/>
                </a:cxn>
                <a:cxn ang="0">
                  <a:pos x="88" y="123"/>
                </a:cxn>
                <a:cxn ang="0">
                  <a:pos x="88" y="142"/>
                </a:cxn>
                <a:cxn ang="0">
                  <a:pos x="88" y="155"/>
                </a:cxn>
                <a:cxn ang="0">
                  <a:pos x="82" y="168"/>
                </a:cxn>
                <a:cxn ang="0">
                  <a:pos x="69" y="181"/>
                </a:cxn>
                <a:cxn ang="0">
                  <a:pos x="57" y="187"/>
                </a:cxn>
                <a:cxn ang="0">
                  <a:pos x="44" y="187"/>
                </a:cxn>
                <a:cxn ang="0">
                  <a:pos x="38" y="187"/>
                </a:cxn>
                <a:cxn ang="0">
                  <a:pos x="25" y="187"/>
                </a:cxn>
                <a:cxn ang="0">
                  <a:pos x="19" y="181"/>
                </a:cxn>
                <a:cxn ang="0">
                  <a:pos x="6" y="168"/>
                </a:cxn>
                <a:cxn ang="0">
                  <a:pos x="0" y="155"/>
                </a:cxn>
                <a:cxn ang="0">
                  <a:pos x="0" y="142"/>
                </a:cxn>
                <a:cxn ang="0">
                  <a:pos x="13" y="84"/>
                </a:cxn>
                <a:cxn ang="0">
                  <a:pos x="50" y="39"/>
                </a:cxn>
                <a:cxn ang="0">
                  <a:pos x="107" y="6"/>
                </a:cxn>
                <a:cxn ang="0">
                  <a:pos x="183" y="0"/>
                </a:cxn>
              </a:cxnLst>
              <a:rect l="0" t="0" r="r" b="b"/>
              <a:pathLst>
                <a:path w="390" h="529">
                  <a:moveTo>
                    <a:pt x="183" y="0"/>
                  </a:moveTo>
                  <a:lnTo>
                    <a:pt x="245" y="6"/>
                  </a:lnTo>
                  <a:lnTo>
                    <a:pt x="302" y="26"/>
                  </a:lnTo>
                  <a:lnTo>
                    <a:pt x="346" y="58"/>
                  </a:lnTo>
                  <a:lnTo>
                    <a:pt x="378" y="103"/>
                  </a:lnTo>
                  <a:lnTo>
                    <a:pt x="390" y="155"/>
                  </a:lnTo>
                  <a:lnTo>
                    <a:pt x="378" y="213"/>
                  </a:lnTo>
                  <a:lnTo>
                    <a:pt x="346" y="258"/>
                  </a:lnTo>
                  <a:lnTo>
                    <a:pt x="302" y="303"/>
                  </a:lnTo>
                  <a:lnTo>
                    <a:pt x="252" y="342"/>
                  </a:lnTo>
                  <a:lnTo>
                    <a:pt x="176" y="394"/>
                  </a:lnTo>
                  <a:lnTo>
                    <a:pt x="94" y="452"/>
                  </a:lnTo>
                  <a:lnTo>
                    <a:pt x="252" y="452"/>
                  </a:lnTo>
                  <a:lnTo>
                    <a:pt x="258" y="452"/>
                  </a:lnTo>
                  <a:lnTo>
                    <a:pt x="277" y="452"/>
                  </a:lnTo>
                  <a:lnTo>
                    <a:pt x="296" y="452"/>
                  </a:lnTo>
                  <a:lnTo>
                    <a:pt x="308" y="452"/>
                  </a:lnTo>
                  <a:lnTo>
                    <a:pt x="327" y="452"/>
                  </a:lnTo>
                  <a:lnTo>
                    <a:pt x="334" y="452"/>
                  </a:lnTo>
                  <a:lnTo>
                    <a:pt x="340" y="439"/>
                  </a:lnTo>
                  <a:lnTo>
                    <a:pt x="346" y="426"/>
                  </a:lnTo>
                  <a:lnTo>
                    <a:pt x="352" y="406"/>
                  </a:lnTo>
                  <a:lnTo>
                    <a:pt x="352" y="387"/>
                  </a:lnTo>
                  <a:lnTo>
                    <a:pt x="352" y="381"/>
                  </a:lnTo>
                  <a:lnTo>
                    <a:pt x="390" y="381"/>
                  </a:lnTo>
                  <a:lnTo>
                    <a:pt x="390" y="381"/>
                  </a:lnTo>
                  <a:lnTo>
                    <a:pt x="359" y="529"/>
                  </a:lnTo>
                  <a:lnTo>
                    <a:pt x="0" y="529"/>
                  </a:lnTo>
                  <a:lnTo>
                    <a:pt x="0" y="510"/>
                  </a:lnTo>
                  <a:lnTo>
                    <a:pt x="0" y="503"/>
                  </a:lnTo>
                  <a:lnTo>
                    <a:pt x="0" y="497"/>
                  </a:lnTo>
                  <a:lnTo>
                    <a:pt x="6" y="497"/>
                  </a:lnTo>
                  <a:lnTo>
                    <a:pt x="201" y="329"/>
                  </a:lnTo>
                  <a:lnTo>
                    <a:pt x="252" y="277"/>
                  </a:lnTo>
                  <a:lnTo>
                    <a:pt x="289" y="219"/>
                  </a:lnTo>
                  <a:lnTo>
                    <a:pt x="302" y="155"/>
                  </a:lnTo>
                  <a:lnTo>
                    <a:pt x="296" y="103"/>
                  </a:lnTo>
                  <a:lnTo>
                    <a:pt x="264" y="65"/>
                  </a:lnTo>
                  <a:lnTo>
                    <a:pt x="220" y="39"/>
                  </a:lnTo>
                  <a:lnTo>
                    <a:pt x="164" y="32"/>
                  </a:lnTo>
                  <a:lnTo>
                    <a:pt x="94" y="52"/>
                  </a:lnTo>
                  <a:lnTo>
                    <a:pt x="44" y="90"/>
                  </a:lnTo>
                  <a:lnTo>
                    <a:pt x="63" y="97"/>
                  </a:lnTo>
                  <a:lnTo>
                    <a:pt x="76" y="110"/>
                  </a:lnTo>
                  <a:lnTo>
                    <a:pt x="88" y="123"/>
                  </a:lnTo>
                  <a:lnTo>
                    <a:pt x="88" y="142"/>
                  </a:lnTo>
                  <a:lnTo>
                    <a:pt x="88" y="155"/>
                  </a:lnTo>
                  <a:lnTo>
                    <a:pt x="82" y="168"/>
                  </a:lnTo>
                  <a:lnTo>
                    <a:pt x="69" y="181"/>
                  </a:lnTo>
                  <a:lnTo>
                    <a:pt x="57" y="187"/>
                  </a:lnTo>
                  <a:lnTo>
                    <a:pt x="44" y="187"/>
                  </a:lnTo>
                  <a:lnTo>
                    <a:pt x="38" y="187"/>
                  </a:lnTo>
                  <a:lnTo>
                    <a:pt x="25" y="187"/>
                  </a:lnTo>
                  <a:lnTo>
                    <a:pt x="19" y="181"/>
                  </a:lnTo>
                  <a:lnTo>
                    <a:pt x="6" y="168"/>
                  </a:lnTo>
                  <a:lnTo>
                    <a:pt x="0" y="155"/>
                  </a:lnTo>
                  <a:lnTo>
                    <a:pt x="0" y="142"/>
                  </a:lnTo>
                  <a:lnTo>
                    <a:pt x="13" y="84"/>
                  </a:lnTo>
                  <a:lnTo>
                    <a:pt x="50" y="39"/>
                  </a:lnTo>
                  <a:lnTo>
                    <a:pt x="107" y="6"/>
                  </a:lnTo>
                  <a:lnTo>
                    <a:pt x="1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6" name="Freeform 64"/>
            <p:cNvSpPr>
              <a:spLocks/>
            </p:cNvSpPr>
            <p:nvPr/>
          </p:nvSpPr>
          <p:spPr bwMode="auto">
            <a:xfrm>
              <a:off x="19623" y="3750"/>
              <a:ext cx="163" cy="174"/>
            </a:xfrm>
            <a:custGeom>
              <a:avLst/>
              <a:gdLst/>
              <a:ahLst/>
              <a:cxnLst>
                <a:cxn ang="0">
                  <a:pos x="82" y="0"/>
                </a:cxn>
                <a:cxn ang="0">
                  <a:pos x="107" y="7"/>
                </a:cxn>
                <a:cxn ang="0">
                  <a:pos x="132" y="20"/>
                </a:cxn>
                <a:cxn ang="0">
                  <a:pos x="151" y="39"/>
                </a:cxn>
                <a:cxn ang="0">
                  <a:pos x="157" y="58"/>
                </a:cxn>
                <a:cxn ang="0">
                  <a:pos x="163" y="84"/>
                </a:cxn>
                <a:cxn ang="0">
                  <a:pos x="157" y="110"/>
                </a:cxn>
                <a:cxn ang="0">
                  <a:pos x="151" y="136"/>
                </a:cxn>
                <a:cxn ang="0">
                  <a:pos x="132" y="155"/>
                </a:cxn>
                <a:cxn ang="0">
                  <a:pos x="107" y="168"/>
                </a:cxn>
                <a:cxn ang="0">
                  <a:pos x="82" y="174"/>
                </a:cxn>
                <a:cxn ang="0">
                  <a:pos x="56" y="168"/>
                </a:cxn>
                <a:cxn ang="0">
                  <a:pos x="31" y="155"/>
                </a:cxn>
                <a:cxn ang="0">
                  <a:pos x="12" y="136"/>
                </a:cxn>
                <a:cxn ang="0">
                  <a:pos x="0" y="110"/>
                </a:cxn>
                <a:cxn ang="0">
                  <a:pos x="0" y="84"/>
                </a:cxn>
                <a:cxn ang="0">
                  <a:pos x="0" y="58"/>
                </a:cxn>
                <a:cxn ang="0">
                  <a:pos x="12" y="39"/>
                </a:cxn>
                <a:cxn ang="0">
                  <a:pos x="31" y="20"/>
                </a:cxn>
                <a:cxn ang="0">
                  <a:pos x="56" y="7"/>
                </a:cxn>
                <a:cxn ang="0">
                  <a:pos x="82" y="0"/>
                </a:cxn>
              </a:cxnLst>
              <a:rect l="0" t="0" r="r" b="b"/>
              <a:pathLst>
                <a:path w="163" h="174">
                  <a:moveTo>
                    <a:pt x="82" y="0"/>
                  </a:moveTo>
                  <a:lnTo>
                    <a:pt x="107" y="7"/>
                  </a:lnTo>
                  <a:lnTo>
                    <a:pt x="132" y="20"/>
                  </a:lnTo>
                  <a:lnTo>
                    <a:pt x="151" y="39"/>
                  </a:lnTo>
                  <a:lnTo>
                    <a:pt x="157" y="58"/>
                  </a:lnTo>
                  <a:lnTo>
                    <a:pt x="163" y="84"/>
                  </a:lnTo>
                  <a:lnTo>
                    <a:pt x="157" y="110"/>
                  </a:lnTo>
                  <a:lnTo>
                    <a:pt x="151" y="136"/>
                  </a:lnTo>
                  <a:lnTo>
                    <a:pt x="132" y="155"/>
                  </a:lnTo>
                  <a:lnTo>
                    <a:pt x="107" y="168"/>
                  </a:lnTo>
                  <a:lnTo>
                    <a:pt x="82" y="174"/>
                  </a:lnTo>
                  <a:lnTo>
                    <a:pt x="56" y="168"/>
                  </a:lnTo>
                  <a:lnTo>
                    <a:pt x="31" y="155"/>
                  </a:lnTo>
                  <a:lnTo>
                    <a:pt x="12" y="136"/>
                  </a:lnTo>
                  <a:lnTo>
                    <a:pt x="0" y="110"/>
                  </a:lnTo>
                  <a:lnTo>
                    <a:pt x="0" y="84"/>
                  </a:lnTo>
                  <a:lnTo>
                    <a:pt x="0" y="58"/>
                  </a:lnTo>
                  <a:lnTo>
                    <a:pt x="12" y="39"/>
                  </a:lnTo>
                  <a:lnTo>
                    <a:pt x="31" y="20"/>
                  </a:lnTo>
                  <a:lnTo>
                    <a:pt x="56" y="7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7" name="Freeform 65"/>
            <p:cNvSpPr>
              <a:spLocks/>
            </p:cNvSpPr>
            <p:nvPr/>
          </p:nvSpPr>
          <p:spPr bwMode="auto">
            <a:xfrm>
              <a:off x="20328" y="3750"/>
              <a:ext cx="169" cy="174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13" y="7"/>
                </a:cxn>
                <a:cxn ang="0">
                  <a:pos x="132" y="20"/>
                </a:cxn>
                <a:cxn ang="0">
                  <a:pos x="151" y="39"/>
                </a:cxn>
                <a:cxn ang="0">
                  <a:pos x="163" y="58"/>
                </a:cxn>
                <a:cxn ang="0">
                  <a:pos x="169" y="84"/>
                </a:cxn>
                <a:cxn ang="0">
                  <a:pos x="163" y="110"/>
                </a:cxn>
                <a:cxn ang="0">
                  <a:pos x="151" y="136"/>
                </a:cxn>
                <a:cxn ang="0">
                  <a:pos x="132" y="155"/>
                </a:cxn>
                <a:cxn ang="0">
                  <a:pos x="113" y="168"/>
                </a:cxn>
                <a:cxn ang="0">
                  <a:pos x="88" y="174"/>
                </a:cxn>
                <a:cxn ang="0">
                  <a:pos x="56" y="168"/>
                </a:cxn>
                <a:cxn ang="0">
                  <a:pos x="37" y="155"/>
                </a:cxn>
                <a:cxn ang="0">
                  <a:pos x="18" y="136"/>
                </a:cxn>
                <a:cxn ang="0">
                  <a:pos x="6" y="110"/>
                </a:cxn>
                <a:cxn ang="0">
                  <a:pos x="0" y="84"/>
                </a:cxn>
                <a:cxn ang="0">
                  <a:pos x="6" y="58"/>
                </a:cxn>
                <a:cxn ang="0">
                  <a:pos x="18" y="39"/>
                </a:cxn>
                <a:cxn ang="0">
                  <a:pos x="37" y="20"/>
                </a:cxn>
                <a:cxn ang="0">
                  <a:pos x="56" y="7"/>
                </a:cxn>
                <a:cxn ang="0">
                  <a:pos x="88" y="0"/>
                </a:cxn>
              </a:cxnLst>
              <a:rect l="0" t="0" r="r" b="b"/>
              <a:pathLst>
                <a:path w="169" h="174">
                  <a:moveTo>
                    <a:pt x="88" y="0"/>
                  </a:moveTo>
                  <a:lnTo>
                    <a:pt x="113" y="7"/>
                  </a:lnTo>
                  <a:lnTo>
                    <a:pt x="132" y="20"/>
                  </a:lnTo>
                  <a:lnTo>
                    <a:pt x="151" y="39"/>
                  </a:lnTo>
                  <a:lnTo>
                    <a:pt x="163" y="58"/>
                  </a:lnTo>
                  <a:lnTo>
                    <a:pt x="169" y="84"/>
                  </a:lnTo>
                  <a:lnTo>
                    <a:pt x="163" y="110"/>
                  </a:lnTo>
                  <a:lnTo>
                    <a:pt x="151" y="136"/>
                  </a:lnTo>
                  <a:lnTo>
                    <a:pt x="132" y="155"/>
                  </a:lnTo>
                  <a:lnTo>
                    <a:pt x="113" y="168"/>
                  </a:lnTo>
                  <a:lnTo>
                    <a:pt x="88" y="174"/>
                  </a:lnTo>
                  <a:lnTo>
                    <a:pt x="56" y="168"/>
                  </a:lnTo>
                  <a:lnTo>
                    <a:pt x="37" y="155"/>
                  </a:lnTo>
                  <a:lnTo>
                    <a:pt x="18" y="136"/>
                  </a:lnTo>
                  <a:lnTo>
                    <a:pt x="6" y="110"/>
                  </a:lnTo>
                  <a:lnTo>
                    <a:pt x="0" y="84"/>
                  </a:lnTo>
                  <a:lnTo>
                    <a:pt x="6" y="58"/>
                  </a:lnTo>
                  <a:lnTo>
                    <a:pt x="18" y="39"/>
                  </a:lnTo>
                  <a:lnTo>
                    <a:pt x="37" y="20"/>
                  </a:lnTo>
                  <a:lnTo>
                    <a:pt x="56" y="7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8" name="Freeform 66"/>
            <p:cNvSpPr>
              <a:spLocks/>
            </p:cNvSpPr>
            <p:nvPr/>
          </p:nvSpPr>
          <p:spPr bwMode="auto">
            <a:xfrm>
              <a:off x="21039" y="3750"/>
              <a:ext cx="163" cy="174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107" y="7"/>
                </a:cxn>
                <a:cxn ang="0">
                  <a:pos x="132" y="20"/>
                </a:cxn>
                <a:cxn ang="0">
                  <a:pos x="151" y="39"/>
                </a:cxn>
                <a:cxn ang="0">
                  <a:pos x="163" y="58"/>
                </a:cxn>
                <a:cxn ang="0">
                  <a:pos x="163" y="84"/>
                </a:cxn>
                <a:cxn ang="0">
                  <a:pos x="163" y="110"/>
                </a:cxn>
                <a:cxn ang="0">
                  <a:pos x="151" y="136"/>
                </a:cxn>
                <a:cxn ang="0">
                  <a:pos x="132" y="155"/>
                </a:cxn>
                <a:cxn ang="0">
                  <a:pos x="107" y="168"/>
                </a:cxn>
                <a:cxn ang="0">
                  <a:pos x="81" y="174"/>
                </a:cxn>
                <a:cxn ang="0">
                  <a:pos x="56" y="168"/>
                </a:cxn>
                <a:cxn ang="0">
                  <a:pos x="31" y="155"/>
                </a:cxn>
                <a:cxn ang="0">
                  <a:pos x="12" y="136"/>
                </a:cxn>
                <a:cxn ang="0">
                  <a:pos x="6" y="110"/>
                </a:cxn>
                <a:cxn ang="0">
                  <a:pos x="0" y="84"/>
                </a:cxn>
                <a:cxn ang="0">
                  <a:pos x="6" y="58"/>
                </a:cxn>
                <a:cxn ang="0">
                  <a:pos x="12" y="39"/>
                </a:cxn>
                <a:cxn ang="0">
                  <a:pos x="31" y="20"/>
                </a:cxn>
                <a:cxn ang="0">
                  <a:pos x="56" y="7"/>
                </a:cxn>
                <a:cxn ang="0">
                  <a:pos x="81" y="0"/>
                </a:cxn>
              </a:cxnLst>
              <a:rect l="0" t="0" r="r" b="b"/>
              <a:pathLst>
                <a:path w="163" h="174">
                  <a:moveTo>
                    <a:pt x="81" y="0"/>
                  </a:moveTo>
                  <a:lnTo>
                    <a:pt x="107" y="7"/>
                  </a:lnTo>
                  <a:lnTo>
                    <a:pt x="132" y="20"/>
                  </a:lnTo>
                  <a:lnTo>
                    <a:pt x="151" y="39"/>
                  </a:lnTo>
                  <a:lnTo>
                    <a:pt x="163" y="58"/>
                  </a:lnTo>
                  <a:lnTo>
                    <a:pt x="163" y="84"/>
                  </a:lnTo>
                  <a:lnTo>
                    <a:pt x="163" y="110"/>
                  </a:lnTo>
                  <a:lnTo>
                    <a:pt x="151" y="136"/>
                  </a:lnTo>
                  <a:lnTo>
                    <a:pt x="132" y="155"/>
                  </a:lnTo>
                  <a:lnTo>
                    <a:pt x="107" y="168"/>
                  </a:lnTo>
                  <a:lnTo>
                    <a:pt x="81" y="174"/>
                  </a:lnTo>
                  <a:lnTo>
                    <a:pt x="56" y="168"/>
                  </a:lnTo>
                  <a:lnTo>
                    <a:pt x="31" y="155"/>
                  </a:lnTo>
                  <a:lnTo>
                    <a:pt x="12" y="136"/>
                  </a:lnTo>
                  <a:lnTo>
                    <a:pt x="6" y="110"/>
                  </a:lnTo>
                  <a:lnTo>
                    <a:pt x="0" y="84"/>
                  </a:lnTo>
                  <a:lnTo>
                    <a:pt x="6" y="58"/>
                  </a:lnTo>
                  <a:lnTo>
                    <a:pt x="12" y="39"/>
                  </a:lnTo>
                  <a:lnTo>
                    <a:pt x="31" y="20"/>
                  </a:lnTo>
                  <a:lnTo>
                    <a:pt x="56" y="7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141" name="Group 69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1219200" y="5486400"/>
            <a:ext cx="6477000" cy="503876"/>
            <a:chOff x="397" y="3563"/>
            <a:chExt cx="20477" cy="1593"/>
          </a:xfrm>
          <a:solidFill>
            <a:srgbClr val="00B050"/>
          </a:solidFill>
        </p:grpSpPr>
        <p:sp>
          <p:nvSpPr>
            <p:cNvPr id="3143" name="Freeform 71"/>
            <p:cNvSpPr>
              <a:spLocks/>
            </p:cNvSpPr>
            <p:nvPr/>
          </p:nvSpPr>
          <p:spPr bwMode="auto">
            <a:xfrm>
              <a:off x="397" y="3569"/>
              <a:ext cx="1083" cy="110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83" y="0"/>
                </a:cxn>
                <a:cxn ang="0">
                  <a:pos x="1083" y="52"/>
                </a:cxn>
                <a:cxn ang="0">
                  <a:pos x="1045" y="52"/>
                </a:cxn>
                <a:cxn ang="0">
                  <a:pos x="988" y="52"/>
                </a:cxn>
                <a:cxn ang="0">
                  <a:pos x="951" y="58"/>
                </a:cxn>
                <a:cxn ang="0">
                  <a:pos x="925" y="71"/>
                </a:cxn>
                <a:cxn ang="0">
                  <a:pos x="919" y="97"/>
                </a:cxn>
                <a:cxn ang="0">
                  <a:pos x="919" y="123"/>
                </a:cxn>
                <a:cxn ang="0">
                  <a:pos x="919" y="981"/>
                </a:cxn>
                <a:cxn ang="0">
                  <a:pos x="919" y="1007"/>
                </a:cxn>
                <a:cxn ang="0">
                  <a:pos x="925" y="1033"/>
                </a:cxn>
                <a:cxn ang="0">
                  <a:pos x="951" y="1045"/>
                </a:cxn>
                <a:cxn ang="0">
                  <a:pos x="988" y="1052"/>
                </a:cxn>
                <a:cxn ang="0">
                  <a:pos x="1045" y="1052"/>
                </a:cxn>
                <a:cxn ang="0">
                  <a:pos x="1083" y="1052"/>
                </a:cxn>
                <a:cxn ang="0">
                  <a:pos x="1083" y="1104"/>
                </a:cxn>
                <a:cxn ang="0">
                  <a:pos x="1013" y="1104"/>
                </a:cxn>
                <a:cxn ang="0">
                  <a:pos x="925" y="1104"/>
                </a:cxn>
                <a:cxn ang="0">
                  <a:pos x="850" y="1104"/>
                </a:cxn>
                <a:cxn ang="0">
                  <a:pos x="774" y="1104"/>
                </a:cxn>
                <a:cxn ang="0">
                  <a:pos x="686" y="1104"/>
                </a:cxn>
                <a:cxn ang="0">
                  <a:pos x="617" y="1104"/>
                </a:cxn>
                <a:cxn ang="0">
                  <a:pos x="617" y="1052"/>
                </a:cxn>
                <a:cxn ang="0">
                  <a:pos x="655" y="1052"/>
                </a:cxn>
                <a:cxn ang="0">
                  <a:pos x="711" y="1052"/>
                </a:cxn>
                <a:cxn ang="0">
                  <a:pos x="749" y="1045"/>
                </a:cxn>
                <a:cxn ang="0">
                  <a:pos x="768" y="1033"/>
                </a:cxn>
                <a:cxn ang="0">
                  <a:pos x="774" y="1007"/>
                </a:cxn>
                <a:cxn ang="0">
                  <a:pos x="781" y="981"/>
                </a:cxn>
                <a:cxn ang="0">
                  <a:pos x="781" y="52"/>
                </a:cxn>
                <a:cxn ang="0">
                  <a:pos x="302" y="52"/>
                </a:cxn>
                <a:cxn ang="0">
                  <a:pos x="302" y="981"/>
                </a:cxn>
                <a:cxn ang="0">
                  <a:pos x="302" y="1007"/>
                </a:cxn>
                <a:cxn ang="0">
                  <a:pos x="309" y="1033"/>
                </a:cxn>
                <a:cxn ang="0">
                  <a:pos x="334" y="1045"/>
                </a:cxn>
                <a:cxn ang="0">
                  <a:pos x="372" y="1052"/>
                </a:cxn>
                <a:cxn ang="0">
                  <a:pos x="428" y="1052"/>
                </a:cxn>
                <a:cxn ang="0">
                  <a:pos x="466" y="1052"/>
                </a:cxn>
                <a:cxn ang="0">
                  <a:pos x="466" y="1104"/>
                </a:cxn>
                <a:cxn ang="0">
                  <a:pos x="397" y="1104"/>
                </a:cxn>
                <a:cxn ang="0">
                  <a:pos x="309" y="1104"/>
                </a:cxn>
                <a:cxn ang="0">
                  <a:pos x="233" y="1104"/>
                </a:cxn>
                <a:cxn ang="0">
                  <a:pos x="158" y="1104"/>
                </a:cxn>
                <a:cxn ang="0">
                  <a:pos x="70" y="1104"/>
                </a:cxn>
                <a:cxn ang="0">
                  <a:pos x="0" y="1104"/>
                </a:cxn>
                <a:cxn ang="0">
                  <a:pos x="0" y="1052"/>
                </a:cxn>
                <a:cxn ang="0">
                  <a:pos x="38" y="1052"/>
                </a:cxn>
                <a:cxn ang="0">
                  <a:pos x="95" y="1052"/>
                </a:cxn>
                <a:cxn ang="0">
                  <a:pos x="132" y="1045"/>
                </a:cxn>
                <a:cxn ang="0">
                  <a:pos x="151" y="1033"/>
                </a:cxn>
                <a:cxn ang="0">
                  <a:pos x="164" y="1007"/>
                </a:cxn>
                <a:cxn ang="0">
                  <a:pos x="164" y="981"/>
                </a:cxn>
                <a:cxn ang="0">
                  <a:pos x="164" y="123"/>
                </a:cxn>
                <a:cxn ang="0">
                  <a:pos x="164" y="97"/>
                </a:cxn>
                <a:cxn ang="0">
                  <a:pos x="151" y="71"/>
                </a:cxn>
                <a:cxn ang="0">
                  <a:pos x="132" y="58"/>
                </a:cxn>
                <a:cxn ang="0">
                  <a:pos x="95" y="52"/>
                </a:cxn>
                <a:cxn ang="0">
                  <a:pos x="38" y="52"/>
                </a:cxn>
                <a:cxn ang="0">
                  <a:pos x="0" y="52"/>
                </a:cxn>
                <a:cxn ang="0">
                  <a:pos x="0" y="0"/>
                </a:cxn>
              </a:cxnLst>
              <a:rect l="0" t="0" r="r" b="b"/>
              <a:pathLst>
                <a:path w="1083" h="1104">
                  <a:moveTo>
                    <a:pt x="0" y="0"/>
                  </a:moveTo>
                  <a:lnTo>
                    <a:pt x="1083" y="0"/>
                  </a:lnTo>
                  <a:lnTo>
                    <a:pt x="1083" y="52"/>
                  </a:lnTo>
                  <a:lnTo>
                    <a:pt x="1045" y="52"/>
                  </a:lnTo>
                  <a:lnTo>
                    <a:pt x="988" y="52"/>
                  </a:lnTo>
                  <a:lnTo>
                    <a:pt x="951" y="58"/>
                  </a:lnTo>
                  <a:lnTo>
                    <a:pt x="925" y="71"/>
                  </a:lnTo>
                  <a:lnTo>
                    <a:pt x="919" y="97"/>
                  </a:lnTo>
                  <a:lnTo>
                    <a:pt x="919" y="123"/>
                  </a:lnTo>
                  <a:lnTo>
                    <a:pt x="919" y="981"/>
                  </a:lnTo>
                  <a:lnTo>
                    <a:pt x="919" y="1007"/>
                  </a:lnTo>
                  <a:lnTo>
                    <a:pt x="925" y="1033"/>
                  </a:lnTo>
                  <a:lnTo>
                    <a:pt x="951" y="1045"/>
                  </a:lnTo>
                  <a:lnTo>
                    <a:pt x="988" y="1052"/>
                  </a:lnTo>
                  <a:lnTo>
                    <a:pt x="1045" y="1052"/>
                  </a:lnTo>
                  <a:lnTo>
                    <a:pt x="1083" y="1052"/>
                  </a:lnTo>
                  <a:lnTo>
                    <a:pt x="1083" y="1104"/>
                  </a:lnTo>
                  <a:lnTo>
                    <a:pt x="1013" y="1104"/>
                  </a:lnTo>
                  <a:lnTo>
                    <a:pt x="925" y="1104"/>
                  </a:lnTo>
                  <a:lnTo>
                    <a:pt x="850" y="1104"/>
                  </a:lnTo>
                  <a:lnTo>
                    <a:pt x="774" y="1104"/>
                  </a:lnTo>
                  <a:lnTo>
                    <a:pt x="686" y="1104"/>
                  </a:lnTo>
                  <a:lnTo>
                    <a:pt x="617" y="1104"/>
                  </a:lnTo>
                  <a:lnTo>
                    <a:pt x="617" y="1052"/>
                  </a:lnTo>
                  <a:lnTo>
                    <a:pt x="655" y="1052"/>
                  </a:lnTo>
                  <a:lnTo>
                    <a:pt x="711" y="1052"/>
                  </a:lnTo>
                  <a:lnTo>
                    <a:pt x="749" y="1045"/>
                  </a:lnTo>
                  <a:lnTo>
                    <a:pt x="768" y="1033"/>
                  </a:lnTo>
                  <a:lnTo>
                    <a:pt x="774" y="1007"/>
                  </a:lnTo>
                  <a:lnTo>
                    <a:pt x="781" y="981"/>
                  </a:lnTo>
                  <a:lnTo>
                    <a:pt x="781" y="52"/>
                  </a:lnTo>
                  <a:lnTo>
                    <a:pt x="302" y="52"/>
                  </a:lnTo>
                  <a:lnTo>
                    <a:pt x="302" y="981"/>
                  </a:lnTo>
                  <a:lnTo>
                    <a:pt x="302" y="1007"/>
                  </a:lnTo>
                  <a:lnTo>
                    <a:pt x="309" y="1033"/>
                  </a:lnTo>
                  <a:lnTo>
                    <a:pt x="334" y="1045"/>
                  </a:lnTo>
                  <a:lnTo>
                    <a:pt x="372" y="1052"/>
                  </a:lnTo>
                  <a:lnTo>
                    <a:pt x="428" y="1052"/>
                  </a:lnTo>
                  <a:lnTo>
                    <a:pt x="466" y="1052"/>
                  </a:lnTo>
                  <a:lnTo>
                    <a:pt x="466" y="1104"/>
                  </a:lnTo>
                  <a:lnTo>
                    <a:pt x="397" y="1104"/>
                  </a:lnTo>
                  <a:lnTo>
                    <a:pt x="309" y="1104"/>
                  </a:lnTo>
                  <a:lnTo>
                    <a:pt x="233" y="1104"/>
                  </a:lnTo>
                  <a:lnTo>
                    <a:pt x="158" y="1104"/>
                  </a:lnTo>
                  <a:lnTo>
                    <a:pt x="70" y="1104"/>
                  </a:lnTo>
                  <a:lnTo>
                    <a:pt x="0" y="1104"/>
                  </a:lnTo>
                  <a:lnTo>
                    <a:pt x="0" y="1052"/>
                  </a:lnTo>
                  <a:lnTo>
                    <a:pt x="38" y="1052"/>
                  </a:lnTo>
                  <a:lnTo>
                    <a:pt x="95" y="1052"/>
                  </a:lnTo>
                  <a:lnTo>
                    <a:pt x="132" y="1045"/>
                  </a:lnTo>
                  <a:lnTo>
                    <a:pt x="151" y="1033"/>
                  </a:lnTo>
                  <a:lnTo>
                    <a:pt x="164" y="1007"/>
                  </a:lnTo>
                  <a:lnTo>
                    <a:pt x="164" y="981"/>
                  </a:lnTo>
                  <a:lnTo>
                    <a:pt x="164" y="123"/>
                  </a:lnTo>
                  <a:lnTo>
                    <a:pt x="164" y="97"/>
                  </a:lnTo>
                  <a:lnTo>
                    <a:pt x="151" y="71"/>
                  </a:lnTo>
                  <a:lnTo>
                    <a:pt x="132" y="58"/>
                  </a:lnTo>
                  <a:lnTo>
                    <a:pt x="95" y="52"/>
                  </a:lnTo>
                  <a:lnTo>
                    <a:pt x="38" y="52"/>
                  </a:lnTo>
                  <a:lnTo>
                    <a:pt x="0" y="5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4" name="Freeform 72"/>
            <p:cNvSpPr>
              <a:spLocks/>
            </p:cNvSpPr>
            <p:nvPr/>
          </p:nvSpPr>
          <p:spPr bwMode="auto">
            <a:xfrm>
              <a:off x="1599" y="4143"/>
              <a:ext cx="504" cy="768"/>
            </a:xfrm>
            <a:custGeom>
              <a:avLst/>
              <a:gdLst/>
              <a:ahLst/>
              <a:cxnLst>
                <a:cxn ang="0">
                  <a:pos x="321" y="13"/>
                </a:cxn>
                <a:cxn ang="0">
                  <a:pos x="447" y="91"/>
                </a:cxn>
                <a:cxn ang="0">
                  <a:pos x="504" y="226"/>
                </a:cxn>
                <a:cxn ang="0">
                  <a:pos x="453" y="368"/>
                </a:cxn>
                <a:cxn ang="0">
                  <a:pos x="340" y="478"/>
                </a:cxn>
                <a:cxn ang="0">
                  <a:pos x="265" y="536"/>
                </a:cxn>
                <a:cxn ang="0">
                  <a:pos x="176" y="613"/>
                </a:cxn>
                <a:cxn ang="0">
                  <a:pos x="321" y="671"/>
                </a:cxn>
                <a:cxn ang="0">
                  <a:pos x="378" y="671"/>
                </a:cxn>
                <a:cxn ang="0">
                  <a:pos x="434" y="665"/>
                </a:cxn>
                <a:cxn ang="0">
                  <a:pos x="453" y="594"/>
                </a:cxn>
                <a:cxn ang="0">
                  <a:pos x="504" y="555"/>
                </a:cxn>
                <a:cxn ang="0">
                  <a:pos x="466" y="768"/>
                </a:cxn>
                <a:cxn ang="0">
                  <a:pos x="0" y="749"/>
                </a:cxn>
                <a:cxn ang="0">
                  <a:pos x="7" y="730"/>
                </a:cxn>
                <a:cxn ang="0">
                  <a:pos x="283" y="446"/>
                </a:cxn>
                <a:cxn ang="0">
                  <a:pos x="353" y="362"/>
                </a:cxn>
                <a:cxn ang="0">
                  <a:pos x="390" y="226"/>
                </a:cxn>
                <a:cxn ang="0">
                  <a:pos x="365" y="123"/>
                </a:cxn>
                <a:cxn ang="0">
                  <a:pos x="277" y="52"/>
                </a:cxn>
                <a:cxn ang="0">
                  <a:pos x="176" y="46"/>
                </a:cxn>
                <a:cxn ang="0">
                  <a:pos x="88" y="97"/>
                </a:cxn>
                <a:cxn ang="0">
                  <a:pos x="76" y="155"/>
                </a:cxn>
                <a:cxn ang="0">
                  <a:pos x="107" y="168"/>
                </a:cxn>
                <a:cxn ang="0">
                  <a:pos x="120" y="194"/>
                </a:cxn>
                <a:cxn ang="0">
                  <a:pos x="120" y="213"/>
                </a:cxn>
                <a:cxn ang="0">
                  <a:pos x="114" y="246"/>
                </a:cxn>
                <a:cxn ang="0">
                  <a:pos x="88" y="265"/>
                </a:cxn>
                <a:cxn ang="0">
                  <a:pos x="63" y="271"/>
                </a:cxn>
                <a:cxn ang="0">
                  <a:pos x="44" y="271"/>
                </a:cxn>
                <a:cxn ang="0">
                  <a:pos x="25" y="259"/>
                </a:cxn>
                <a:cxn ang="0">
                  <a:pos x="7" y="233"/>
                </a:cxn>
                <a:cxn ang="0">
                  <a:pos x="13" y="149"/>
                </a:cxn>
                <a:cxn ang="0">
                  <a:pos x="95" y="46"/>
                </a:cxn>
                <a:cxn ang="0">
                  <a:pos x="239" y="0"/>
                </a:cxn>
              </a:cxnLst>
              <a:rect l="0" t="0" r="r" b="b"/>
              <a:pathLst>
                <a:path w="504" h="768">
                  <a:moveTo>
                    <a:pt x="239" y="0"/>
                  </a:moveTo>
                  <a:lnTo>
                    <a:pt x="321" y="13"/>
                  </a:lnTo>
                  <a:lnTo>
                    <a:pt x="390" y="39"/>
                  </a:lnTo>
                  <a:lnTo>
                    <a:pt x="447" y="91"/>
                  </a:lnTo>
                  <a:lnTo>
                    <a:pt x="485" y="149"/>
                  </a:lnTo>
                  <a:lnTo>
                    <a:pt x="504" y="226"/>
                  </a:lnTo>
                  <a:lnTo>
                    <a:pt x="485" y="304"/>
                  </a:lnTo>
                  <a:lnTo>
                    <a:pt x="453" y="368"/>
                  </a:lnTo>
                  <a:lnTo>
                    <a:pt x="397" y="426"/>
                  </a:lnTo>
                  <a:lnTo>
                    <a:pt x="340" y="478"/>
                  </a:lnTo>
                  <a:lnTo>
                    <a:pt x="302" y="504"/>
                  </a:lnTo>
                  <a:lnTo>
                    <a:pt x="265" y="536"/>
                  </a:lnTo>
                  <a:lnTo>
                    <a:pt x="227" y="568"/>
                  </a:lnTo>
                  <a:lnTo>
                    <a:pt x="176" y="613"/>
                  </a:lnTo>
                  <a:lnTo>
                    <a:pt x="114" y="671"/>
                  </a:lnTo>
                  <a:lnTo>
                    <a:pt x="321" y="671"/>
                  </a:lnTo>
                  <a:lnTo>
                    <a:pt x="346" y="671"/>
                  </a:lnTo>
                  <a:lnTo>
                    <a:pt x="378" y="671"/>
                  </a:lnTo>
                  <a:lnTo>
                    <a:pt x="416" y="665"/>
                  </a:lnTo>
                  <a:lnTo>
                    <a:pt x="434" y="665"/>
                  </a:lnTo>
                  <a:lnTo>
                    <a:pt x="447" y="639"/>
                  </a:lnTo>
                  <a:lnTo>
                    <a:pt x="453" y="594"/>
                  </a:lnTo>
                  <a:lnTo>
                    <a:pt x="460" y="555"/>
                  </a:lnTo>
                  <a:lnTo>
                    <a:pt x="504" y="555"/>
                  </a:lnTo>
                  <a:lnTo>
                    <a:pt x="504" y="555"/>
                  </a:lnTo>
                  <a:lnTo>
                    <a:pt x="466" y="768"/>
                  </a:lnTo>
                  <a:lnTo>
                    <a:pt x="0" y="768"/>
                  </a:lnTo>
                  <a:lnTo>
                    <a:pt x="0" y="749"/>
                  </a:lnTo>
                  <a:lnTo>
                    <a:pt x="7" y="736"/>
                  </a:lnTo>
                  <a:lnTo>
                    <a:pt x="7" y="730"/>
                  </a:lnTo>
                  <a:lnTo>
                    <a:pt x="13" y="723"/>
                  </a:lnTo>
                  <a:lnTo>
                    <a:pt x="283" y="446"/>
                  </a:lnTo>
                  <a:lnTo>
                    <a:pt x="315" y="407"/>
                  </a:lnTo>
                  <a:lnTo>
                    <a:pt x="353" y="362"/>
                  </a:lnTo>
                  <a:lnTo>
                    <a:pt x="378" y="297"/>
                  </a:lnTo>
                  <a:lnTo>
                    <a:pt x="390" y="226"/>
                  </a:lnTo>
                  <a:lnTo>
                    <a:pt x="384" y="175"/>
                  </a:lnTo>
                  <a:lnTo>
                    <a:pt x="365" y="123"/>
                  </a:lnTo>
                  <a:lnTo>
                    <a:pt x="327" y="84"/>
                  </a:lnTo>
                  <a:lnTo>
                    <a:pt x="277" y="52"/>
                  </a:lnTo>
                  <a:lnTo>
                    <a:pt x="220" y="46"/>
                  </a:lnTo>
                  <a:lnTo>
                    <a:pt x="176" y="46"/>
                  </a:lnTo>
                  <a:lnTo>
                    <a:pt x="132" y="65"/>
                  </a:lnTo>
                  <a:lnTo>
                    <a:pt x="88" y="97"/>
                  </a:lnTo>
                  <a:lnTo>
                    <a:pt x="57" y="149"/>
                  </a:lnTo>
                  <a:lnTo>
                    <a:pt x="76" y="155"/>
                  </a:lnTo>
                  <a:lnTo>
                    <a:pt x="95" y="155"/>
                  </a:lnTo>
                  <a:lnTo>
                    <a:pt x="107" y="168"/>
                  </a:lnTo>
                  <a:lnTo>
                    <a:pt x="114" y="181"/>
                  </a:lnTo>
                  <a:lnTo>
                    <a:pt x="120" y="194"/>
                  </a:lnTo>
                  <a:lnTo>
                    <a:pt x="120" y="200"/>
                  </a:lnTo>
                  <a:lnTo>
                    <a:pt x="120" y="213"/>
                  </a:lnTo>
                  <a:lnTo>
                    <a:pt x="120" y="233"/>
                  </a:lnTo>
                  <a:lnTo>
                    <a:pt x="114" y="246"/>
                  </a:lnTo>
                  <a:lnTo>
                    <a:pt x="101" y="259"/>
                  </a:lnTo>
                  <a:lnTo>
                    <a:pt x="88" y="265"/>
                  </a:lnTo>
                  <a:lnTo>
                    <a:pt x="76" y="271"/>
                  </a:lnTo>
                  <a:lnTo>
                    <a:pt x="63" y="271"/>
                  </a:lnTo>
                  <a:lnTo>
                    <a:pt x="57" y="271"/>
                  </a:lnTo>
                  <a:lnTo>
                    <a:pt x="44" y="271"/>
                  </a:lnTo>
                  <a:lnTo>
                    <a:pt x="32" y="265"/>
                  </a:lnTo>
                  <a:lnTo>
                    <a:pt x="25" y="259"/>
                  </a:lnTo>
                  <a:lnTo>
                    <a:pt x="13" y="246"/>
                  </a:lnTo>
                  <a:lnTo>
                    <a:pt x="7" y="233"/>
                  </a:lnTo>
                  <a:lnTo>
                    <a:pt x="0" y="207"/>
                  </a:lnTo>
                  <a:lnTo>
                    <a:pt x="13" y="149"/>
                  </a:lnTo>
                  <a:lnTo>
                    <a:pt x="44" y="91"/>
                  </a:lnTo>
                  <a:lnTo>
                    <a:pt x="95" y="46"/>
                  </a:lnTo>
                  <a:lnTo>
                    <a:pt x="158" y="13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5" name="Freeform 73"/>
            <p:cNvSpPr>
              <a:spLocks noEditPoints="1"/>
            </p:cNvSpPr>
            <p:nvPr/>
          </p:nvSpPr>
          <p:spPr bwMode="auto">
            <a:xfrm>
              <a:off x="2789" y="4079"/>
              <a:ext cx="1057" cy="381"/>
            </a:xfrm>
            <a:custGeom>
              <a:avLst/>
              <a:gdLst/>
              <a:ahLst/>
              <a:cxnLst>
                <a:cxn ang="0">
                  <a:pos x="56" y="316"/>
                </a:cxn>
                <a:cxn ang="0">
                  <a:pos x="1000" y="316"/>
                </a:cxn>
                <a:cxn ang="0">
                  <a:pos x="1013" y="316"/>
                </a:cxn>
                <a:cxn ang="0">
                  <a:pos x="1025" y="316"/>
                </a:cxn>
                <a:cxn ang="0">
                  <a:pos x="1038" y="316"/>
                </a:cxn>
                <a:cxn ang="0">
                  <a:pos x="1050" y="323"/>
                </a:cxn>
                <a:cxn ang="0">
                  <a:pos x="1057" y="335"/>
                </a:cxn>
                <a:cxn ang="0">
                  <a:pos x="1057" y="348"/>
                </a:cxn>
                <a:cxn ang="0">
                  <a:pos x="1057" y="361"/>
                </a:cxn>
                <a:cxn ang="0">
                  <a:pos x="1050" y="368"/>
                </a:cxn>
                <a:cxn ang="0">
                  <a:pos x="1038" y="374"/>
                </a:cxn>
                <a:cxn ang="0">
                  <a:pos x="1025" y="381"/>
                </a:cxn>
                <a:cxn ang="0">
                  <a:pos x="1019" y="381"/>
                </a:cxn>
                <a:cxn ang="0">
                  <a:pos x="1006" y="381"/>
                </a:cxn>
                <a:cxn ang="0">
                  <a:pos x="56" y="381"/>
                </a:cxn>
                <a:cxn ang="0">
                  <a:pos x="44" y="381"/>
                </a:cxn>
                <a:cxn ang="0">
                  <a:pos x="31" y="381"/>
                </a:cxn>
                <a:cxn ang="0">
                  <a:pos x="18" y="374"/>
                </a:cxn>
                <a:cxn ang="0">
                  <a:pos x="12" y="368"/>
                </a:cxn>
                <a:cxn ang="0">
                  <a:pos x="6" y="361"/>
                </a:cxn>
                <a:cxn ang="0">
                  <a:pos x="0" y="348"/>
                </a:cxn>
                <a:cxn ang="0">
                  <a:pos x="6" y="335"/>
                </a:cxn>
                <a:cxn ang="0">
                  <a:pos x="12" y="323"/>
                </a:cxn>
                <a:cxn ang="0">
                  <a:pos x="18" y="316"/>
                </a:cxn>
                <a:cxn ang="0">
                  <a:pos x="31" y="316"/>
                </a:cxn>
                <a:cxn ang="0">
                  <a:pos x="44" y="316"/>
                </a:cxn>
                <a:cxn ang="0">
                  <a:pos x="56" y="316"/>
                </a:cxn>
                <a:cxn ang="0">
                  <a:pos x="56" y="0"/>
                </a:cxn>
                <a:cxn ang="0">
                  <a:pos x="1006" y="0"/>
                </a:cxn>
                <a:cxn ang="0">
                  <a:pos x="1019" y="0"/>
                </a:cxn>
                <a:cxn ang="0">
                  <a:pos x="1025" y="0"/>
                </a:cxn>
                <a:cxn ang="0">
                  <a:pos x="1038" y="6"/>
                </a:cxn>
                <a:cxn ang="0">
                  <a:pos x="1050" y="6"/>
                </a:cxn>
                <a:cxn ang="0">
                  <a:pos x="1057" y="19"/>
                </a:cxn>
                <a:cxn ang="0">
                  <a:pos x="1057" y="32"/>
                </a:cxn>
                <a:cxn ang="0">
                  <a:pos x="1057" y="45"/>
                </a:cxn>
                <a:cxn ang="0">
                  <a:pos x="1050" y="52"/>
                </a:cxn>
                <a:cxn ang="0">
                  <a:pos x="1038" y="58"/>
                </a:cxn>
                <a:cxn ang="0">
                  <a:pos x="1025" y="64"/>
                </a:cxn>
                <a:cxn ang="0">
                  <a:pos x="1013" y="64"/>
                </a:cxn>
                <a:cxn ang="0">
                  <a:pos x="1000" y="64"/>
                </a:cxn>
                <a:cxn ang="0">
                  <a:pos x="56" y="64"/>
                </a:cxn>
                <a:cxn ang="0">
                  <a:pos x="44" y="64"/>
                </a:cxn>
                <a:cxn ang="0">
                  <a:pos x="31" y="64"/>
                </a:cxn>
                <a:cxn ang="0">
                  <a:pos x="18" y="58"/>
                </a:cxn>
                <a:cxn ang="0">
                  <a:pos x="12" y="52"/>
                </a:cxn>
                <a:cxn ang="0">
                  <a:pos x="6" y="45"/>
                </a:cxn>
                <a:cxn ang="0">
                  <a:pos x="0" y="32"/>
                </a:cxn>
                <a:cxn ang="0">
                  <a:pos x="6" y="19"/>
                </a:cxn>
                <a:cxn ang="0">
                  <a:pos x="12" y="6"/>
                </a:cxn>
                <a:cxn ang="0">
                  <a:pos x="18" y="6"/>
                </a:cxn>
                <a:cxn ang="0">
                  <a:pos x="31" y="0"/>
                </a:cxn>
                <a:cxn ang="0">
                  <a:pos x="44" y="0"/>
                </a:cxn>
                <a:cxn ang="0">
                  <a:pos x="56" y="0"/>
                </a:cxn>
              </a:cxnLst>
              <a:rect l="0" t="0" r="r" b="b"/>
              <a:pathLst>
                <a:path w="1057" h="381">
                  <a:moveTo>
                    <a:pt x="56" y="316"/>
                  </a:moveTo>
                  <a:lnTo>
                    <a:pt x="1000" y="316"/>
                  </a:lnTo>
                  <a:lnTo>
                    <a:pt x="1013" y="316"/>
                  </a:lnTo>
                  <a:lnTo>
                    <a:pt x="1025" y="316"/>
                  </a:lnTo>
                  <a:lnTo>
                    <a:pt x="1038" y="316"/>
                  </a:lnTo>
                  <a:lnTo>
                    <a:pt x="1050" y="323"/>
                  </a:lnTo>
                  <a:lnTo>
                    <a:pt x="1057" y="335"/>
                  </a:lnTo>
                  <a:lnTo>
                    <a:pt x="1057" y="348"/>
                  </a:lnTo>
                  <a:lnTo>
                    <a:pt x="1057" y="361"/>
                  </a:lnTo>
                  <a:lnTo>
                    <a:pt x="1050" y="368"/>
                  </a:lnTo>
                  <a:lnTo>
                    <a:pt x="1038" y="374"/>
                  </a:lnTo>
                  <a:lnTo>
                    <a:pt x="1025" y="381"/>
                  </a:lnTo>
                  <a:lnTo>
                    <a:pt x="1019" y="381"/>
                  </a:lnTo>
                  <a:lnTo>
                    <a:pt x="1006" y="381"/>
                  </a:lnTo>
                  <a:lnTo>
                    <a:pt x="56" y="381"/>
                  </a:lnTo>
                  <a:lnTo>
                    <a:pt x="44" y="381"/>
                  </a:lnTo>
                  <a:lnTo>
                    <a:pt x="31" y="381"/>
                  </a:lnTo>
                  <a:lnTo>
                    <a:pt x="18" y="374"/>
                  </a:lnTo>
                  <a:lnTo>
                    <a:pt x="12" y="368"/>
                  </a:lnTo>
                  <a:lnTo>
                    <a:pt x="6" y="361"/>
                  </a:lnTo>
                  <a:lnTo>
                    <a:pt x="0" y="348"/>
                  </a:lnTo>
                  <a:lnTo>
                    <a:pt x="6" y="335"/>
                  </a:lnTo>
                  <a:lnTo>
                    <a:pt x="12" y="323"/>
                  </a:lnTo>
                  <a:lnTo>
                    <a:pt x="18" y="316"/>
                  </a:lnTo>
                  <a:lnTo>
                    <a:pt x="31" y="316"/>
                  </a:lnTo>
                  <a:lnTo>
                    <a:pt x="44" y="316"/>
                  </a:lnTo>
                  <a:lnTo>
                    <a:pt x="56" y="316"/>
                  </a:lnTo>
                  <a:close/>
                  <a:moveTo>
                    <a:pt x="56" y="0"/>
                  </a:moveTo>
                  <a:lnTo>
                    <a:pt x="1006" y="0"/>
                  </a:lnTo>
                  <a:lnTo>
                    <a:pt x="1019" y="0"/>
                  </a:lnTo>
                  <a:lnTo>
                    <a:pt x="1025" y="0"/>
                  </a:lnTo>
                  <a:lnTo>
                    <a:pt x="1038" y="6"/>
                  </a:lnTo>
                  <a:lnTo>
                    <a:pt x="1050" y="6"/>
                  </a:lnTo>
                  <a:lnTo>
                    <a:pt x="1057" y="19"/>
                  </a:lnTo>
                  <a:lnTo>
                    <a:pt x="1057" y="32"/>
                  </a:lnTo>
                  <a:lnTo>
                    <a:pt x="1057" y="45"/>
                  </a:lnTo>
                  <a:lnTo>
                    <a:pt x="1050" y="52"/>
                  </a:lnTo>
                  <a:lnTo>
                    <a:pt x="1038" y="58"/>
                  </a:lnTo>
                  <a:lnTo>
                    <a:pt x="1025" y="64"/>
                  </a:lnTo>
                  <a:lnTo>
                    <a:pt x="1013" y="64"/>
                  </a:lnTo>
                  <a:lnTo>
                    <a:pt x="1000" y="64"/>
                  </a:lnTo>
                  <a:lnTo>
                    <a:pt x="56" y="64"/>
                  </a:lnTo>
                  <a:lnTo>
                    <a:pt x="44" y="64"/>
                  </a:lnTo>
                  <a:lnTo>
                    <a:pt x="31" y="64"/>
                  </a:lnTo>
                  <a:lnTo>
                    <a:pt x="18" y="58"/>
                  </a:lnTo>
                  <a:lnTo>
                    <a:pt x="12" y="52"/>
                  </a:lnTo>
                  <a:lnTo>
                    <a:pt x="6" y="45"/>
                  </a:lnTo>
                  <a:lnTo>
                    <a:pt x="0" y="32"/>
                  </a:lnTo>
                  <a:lnTo>
                    <a:pt x="6" y="19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31" y="0"/>
                  </a:lnTo>
                  <a:lnTo>
                    <a:pt x="44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6" name="Freeform 74"/>
            <p:cNvSpPr>
              <a:spLocks/>
            </p:cNvSpPr>
            <p:nvPr/>
          </p:nvSpPr>
          <p:spPr bwMode="auto">
            <a:xfrm>
              <a:off x="4507" y="4182"/>
              <a:ext cx="163" cy="174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107" y="7"/>
                </a:cxn>
                <a:cxn ang="0">
                  <a:pos x="132" y="20"/>
                </a:cxn>
                <a:cxn ang="0">
                  <a:pos x="151" y="39"/>
                </a:cxn>
                <a:cxn ang="0">
                  <a:pos x="163" y="58"/>
                </a:cxn>
                <a:cxn ang="0">
                  <a:pos x="163" y="84"/>
                </a:cxn>
                <a:cxn ang="0">
                  <a:pos x="163" y="110"/>
                </a:cxn>
                <a:cxn ang="0">
                  <a:pos x="151" y="136"/>
                </a:cxn>
                <a:cxn ang="0">
                  <a:pos x="132" y="155"/>
                </a:cxn>
                <a:cxn ang="0">
                  <a:pos x="107" y="168"/>
                </a:cxn>
                <a:cxn ang="0">
                  <a:pos x="81" y="174"/>
                </a:cxn>
                <a:cxn ang="0">
                  <a:pos x="56" y="168"/>
                </a:cxn>
                <a:cxn ang="0">
                  <a:pos x="31" y="155"/>
                </a:cxn>
                <a:cxn ang="0">
                  <a:pos x="12" y="136"/>
                </a:cxn>
                <a:cxn ang="0">
                  <a:pos x="0" y="110"/>
                </a:cxn>
                <a:cxn ang="0">
                  <a:pos x="0" y="84"/>
                </a:cxn>
                <a:cxn ang="0">
                  <a:pos x="0" y="58"/>
                </a:cxn>
                <a:cxn ang="0">
                  <a:pos x="12" y="39"/>
                </a:cxn>
                <a:cxn ang="0">
                  <a:pos x="31" y="20"/>
                </a:cxn>
                <a:cxn ang="0">
                  <a:pos x="56" y="7"/>
                </a:cxn>
                <a:cxn ang="0">
                  <a:pos x="81" y="0"/>
                </a:cxn>
              </a:cxnLst>
              <a:rect l="0" t="0" r="r" b="b"/>
              <a:pathLst>
                <a:path w="163" h="174">
                  <a:moveTo>
                    <a:pt x="81" y="0"/>
                  </a:moveTo>
                  <a:lnTo>
                    <a:pt x="107" y="7"/>
                  </a:lnTo>
                  <a:lnTo>
                    <a:pt x="132" y="20"/>
                  </a:lnTo>
                  <a:lnTo>
                    <a:pt x="151" y="39"/>
                  </a:lnTo>
                  <a:lnTo>
                    <a:pt x="163" y="58"/>
                  </a:lnTo>
                  <a:lnTo>
                    <a:pt x="163" y="84"/>
                  </a:lnTo>
                  <a:lnTo>
                    <a:pt x="163" y="110"/>
                  </a:lnTo>
                  <a:lnTo>
                    <a:pt x="151" y="136"/>
                  </a:lnTo>
                  <a:lnTo>
                    <a:pt x="132" y="155"/>
                  </a:lnTo>
                  <a:lnTo>
                    <a:pt x="107" y="168"/>
                  </a:lnTo>
                  <a:lnTo>
                    <a:pt x="81" y="174"/>
                  </a:lnTo>
                  <a:lnTo>
                    <a:pt x="56" y="168"/>
                  </a:lnTo>
                  <a:lnTo>
                    <a:pt x="31" y="155"/>
                  </a:lnTo>
                  <a:lnTo>
                    <a:pt x="12" y="136"/>
                  </a:lnTo>
                  <a:lnTo>
                    <a:pt x="0" y="110"/>
                  </a:lnTo>
                  <a:lnTo>
                    <a:pt x="0" y="84"/>
                  </a:lnTo>
                  <a:lnTo>
                    <a:pt x="0" y="58"/>
                  </a:lnTo>
                  <a:lnTo>
                    <a:pt x="12" y="39"/>
                  </a:lnTo>
                  <a:lnTo>
                    <a:pt x="31" y="20"/>
                  </a:lnTo>
                  <a:lnTo>
                    <a:pt x="56" y="7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7" name="Freeform 75"/>
            <p:cNvSpPr>
              <a:spLocks/>
            </p:cNvSpPr>
            <p:nvPr/>
          </p:nvSpPr>
          <p:spPr bwMode="auto">
            <a:xfrm>
              <a:off x="5211" y="4182"/>
              <a:ext cx="170" cy="174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14" y="7"/>
                </a:cxn>
                <a:cxn ang="0">
                  <a:pos x="139" y="20"/>
                </a:cxn>
                <a:cxn ang="0">
                  <a:pos x="151" y="39"/>
                </a:cxn>
                <a:cxn ang="0">
                  <a:pos x="164" y="58"/>
                </a:cxn>
                <a:cxn ang="0">
                  <a:pos x="170" y="84"/>
                </a:cxn>
                <a:cxn ang="0">
                  <a:pos x="164" y="110"/>
                </a:cxn>
                <a:cxn ang="0">
                  <a:pos x="151" y="136"/>
                </a:cxn>
                <a:cxn ang="0">
                  <a:pos x="139" y="155"/>
                </a:cxn>
                <a:cxn ang="0">
                  <a:pos x="114" y="168"/>
                </a:cxn>
                <a:cxn ang="0">
                  <a:pos x="88" y="174"/>
                </a:cxn>
                <a:cxn ang="0">
                  <a:pos x="63" y="168"/>
                </a:cxn>
                <a:cxn ang="0">
                  <a:pos x="38" y="155"/>
                </a:cxn>
                <a:cxn ang="0">
                  <a:pos x="19" y="136"/>
                </a:cxn>
                <a:cxn ang="0">
                  <a:pos x="7" y="110"/>
                </a:cxn>
                <a:cxn ang="0">
                  <a:pos x="0" y="84"/>
                </a:cxn>
                <a:cxn ang="0">
                  <a:pos x="7" y="58"/>
                </a:cxn>
                <a:cxn ang="0">
                  <a:pos x="19" y="39"/>
                </a:cxn>
                <a:cxn ang="0">
                  <a:pos x="38" y="20"/>
                </a:cxn>
                <a:cxn ang="0">
                  <a:pos x="63" y="7"/>
                </a:cxn>
                <a:cxn ang="0">
                  <a:pos x="88" y="0"/>
                </a:cxn>
              </a:cxnLst>
              <a:rect l="0" t="0" r="r" b="b"/>
              <a:pathLst>
                <a:path w="170" h="174">
                  <a:moveTo>
                    <a:pt x="88" y="0"/>
                  </a:moveTo>
                  <a:lnTo>
                    <a:pt x="114" y="7"/>
                  </a:lnTo>
                  <a:lnTo>
                    <a:pt x="139" y="20"/>
                  </a:lnTo>
                  <a:lnTo>
                    <a:pt x="151" y="39"/>
                  </a:lnTo>
                  <a:lnTo>
                    <a:pt x="164" y="58"/>
                  </a:lnTo>
                  <a:lnTo>
                    <a:pt x="170" y="84"/>
                  </a:lnTo>
                  <a:lnTo>
                    <a:pt x="164" y="110"/>
                  </a:lnTo>
                  <a:lnTo>
                    <a:pt x="151" y="136"/>
                  </a:lnTo>
                  <a:lnTo>
                    <a:pt x="139" y="155"/>
                  </a:lnTo>
                  <a:lnTo>
                    <a:pt x="114" y="168"/>
                  </a:lnTo>
                  <a:lnTo>
                    <a:pt x="88" y="174"/>
                  </a:lnTo>
                  <a:lnTo>
                    <a:pt x="63" y="168"/>
                  </a:lnTo>
                  <a:lnTo>
                    <a:pt x="38" y="155"/>
                  </a:lnTo>
                  <a:lnTo>
                    <a:pt x="19" y="136"/>
                  </a:lnTo>
                  <a:lnTo>
                    <a:pt x="7" y="110"/>
                  </a:lnTo>
                  <a:lnTo>
                    <a:pt x="0" y="84"/>
                  </a:lnTo>
                  <a:lnTo>
                    <a:pt x="7" y="58"/>
                  </a:lnTo>
                  <a:lnTo>
                    <a:pt x="19" y="39"/>
                  </a:lnTo>
                  <a:lnTo>
                    <a:pt x="38" y="20"/>
                  </a:lnTo>
                  <a:lnTo>
                    <a:pt x="63" y="7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8" name="Freeform 76"/>
            <p:cNvSpPr>
              <a:spLocks/>
            </p:cNvSpPr>
            <p:nvPr/>
          </p:nvSpPr>
          <p:spPr bwMode="auto">
            <a:xfrm>
              <a:off x="5922" y="4182"/>
              <a:ext cx="170" cy="174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114" y="7"/>
                </a:cxn>
                <a:cxn ang="0">
                  <a:pos x="133" y="20"/>
                </a:cxn>
                <a:cxn ang="0">
                  <a:pos x="151" y="39"/>
                </a:cxn>
                <a:cxn ang="0">
                  <a:pos x="164" y="58"/>
                </a:cxn>
                <a:cxn ang="0">
                  <a:pos x="170" y="84"/>
                </a:cxn>
                <a:cxn ang="0">
                  <a:pos x="164" y="110"/>
                </a:cxn>
                <a:cxn ang="0">
                  <a:pos x="151" y="136"/>
                </a:cxn>
                <a:cxn ang="0">
                  <a:pos x="133" y="155"/>
                </a:cxn>
                <a:cxn ang="0">
                  <a:pos x="114" y="168"/>
                </a:cxn>
                <a:cxn ang="0">
                  <a:pos x="89" y="174"/>
                </a:cxn>
                <a:cxn ang="0">
                  <a:pos x="57" y="168"/>
                </a:cxn>
                <a:cxn ang="0">
                  <a:pos x="38" y="155"/>
                </a:cxn>
                <a:cxn ang="0">
                  <a:pos x="19" y="136"/>
                </a:cxn>
                <a:cxn ang="0">
                  <a:pos x="7" y="110"/>
                </a:cxn>
                <a:cxn ang="0">
                  <a:pos x="0" y="84"/>
                </a:cxn>
                <a:cxn ang="0">
                  <a:pos x="7" y="58"/>
                </a:cxn>
                <a:cxn ang="0">
                  <a:pos x="19" y="39"/>
                </a:cxn>
                <a:cxn ang="0">
                  <a:pos x="38" y="20"/>
                </a:cxn>
                <a:cxn ang="0">
                  <a:pos x="57" y="7"/>
                </a:cxn>
                <a:cxn ang="0">
                  <a:pos x="89" y="0"/>
                </a:cxn>
              </a:cxnLst>
              <a:rect l="0" t="0" r="r" b="b"/>
              <a:pathLst>
                <a:path w="170" h="174">
                  <a:moveTo>
                    <a:pt x="89" y="0"/>
                  </a:moveTo>
                  <a:lnTo>
                    <a:pt x="114" y="7"/>
                  </a:lnTo>
                  <a:lnTo>
                    <a:pt x="133" y="20"/>
                  </a:lnTo>
                  <a:lnTo>
                    <a:pt x="151" y="39"/>
                  </a:lnTo>
                  <a:lnTo>
                    <a:pt x="164" y="58"/>
                  </a:lnTo>
                  <a:lnTo>
                    <a:pt x="170" y="84"/>
                  </a:lnTo>
                  <a:lnTo>
                    <a:pt x="164" y="110"/>
                  </a:lnTo>
                  <a:lnTo>
                    <a:pt x="151" y="136"/>
                  </a:lnTo>
                  <a:lnTo>
                    <a:pt x="133" y="155"/>
                  </a:lnTo>
                  <a:lnTo>
                    <a:pt x="114" y="168"/>
                  </a:lnTo>
                  <a:lnTo>
                    <a:pt x="89" y="174"/>
                  </a:lnTo>
                  <a:lnTo>
                    <a:pt x="57" y="168"/>
                  </a:lnTo>
                  <a:lnTo>
                    <a:pt x="38" y="155"/>
                  </a:lnTo>
                  <a:lnTo>
                    <a:pt x="19" y="136"/>
                  </a:lnTo>
                  <a:lnTo>
                    <a:pt x="7" y="110"/>
                  </a:lnTo>
                  <a:lnTo>
                    <a:pt x="0" y="84"/>
                  </a:lnTo>
                  <a:lnTo>
                    <a:pt x="7" y="58"/>
                  </a:lnTo>
                  <a:lnTo>
                    <a:pt x="19" y="39"/>
                  </a:lnTo>
                  <a:lnTo>
                    <a:pt x="38" y="20"/>
                  </a:lnTo>
                  <a:lnTo>
                    <a:pt x="57" y="7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9" name="Freeform 77"/>
            <p:cNvSpPr>
              <a:spLocks/>
            </p:cNvSpPr>
            <p:nvPr/>
          </p:nvSpPr>
          <p:spPr bwMode="auto">
            <a:xfrm>
              <a:off x="6552" y="3563"/>
              <a:ext cx="1353" cy="1110"/>
            </a:xfrm>
            <a:custGeom>
              <a:avLst/>
              <a:gdLst/>
              <a:ahLst/>
              <a:cxnLst>
                <a:cxn ang="0">
                  <a:pos x="434" y="6"/>
                </a:cxn>
                <a:cxn ang="0">
                  <a:pos x="604" y="6"/>
                </a:cxn>
                <a:cxn ang="0">
                  <a:pos x="711" y="0"/>
                </a:cxn>
                <a:cxn ang="0">
                  <a:pos x="723" y="19"/>
                </a:cxn>
                <a:cxn ang="0">
                  <a:pos x="704" y="45"/>
                </a:cxn>
                <a:cxn ang="0">
                  <a:pos x="604" y="51"/>
                </a:cxn>
                <a:cxn ang="0">
                  <a:pos x="535" y="129"/>
                </a:cxn>
                <a:cxn ang="0">
                  <a:pos x="1038" y="155"/>
                </a:cxn>
                <a:cxn ang="0">
                  <a:pos x="1076" y="116"/>
                </a:cxn>
                <a:cxn ang="0">
                  <a:pos x="1082" y="71"/>
                </a:cxn>
                <a:cxn ang="0">
                  <a:pos x="1038" y="51"/>
                </a:cxn>
                <a:cxn ang="0">
                  <a:pos x="1019" y="32"/>
                </a:cxn>
                <a:cxn ang="0">
                  <a:pos x="1032" y="6"/>
                </a:cxn>
                <a:cxn ang="0">
                  <a:pos x="1227" y="6"/>
                </a:cxn>
                <a:cxn ang="0">
                  <a:pos x="1346" y="6"/>
                </a:cxn>
                <a:cxn ang="0">
                  <a:pos x="1353" y="32"/>
                </a:cxn>
                <a:cxn ang="0">
                  <a:pos x="1334" y="51"/>
                </a:cxn>
                <a:cxn ang="0">
                  <a:pos x="1258" y="64"/>
                </a:cxn>
                <a:cxn ang="0">
                  <a:pos x="1069" y="174"/>
                </a:cxn>
                <a:cxn ang="0">
                  <a:pos x="767" y="413"/>
                </a:cxn>
                <a:cxn ang="0">
                  <a:pos x="742" y="432"/>
                </a:cxn>
                <a:cxn ang="0">
                  <a:pos x="749" y="451"/>
                </a:cxn>
                <a:cxn ang="0">
                  <a:pos x="1000" y="1032"/>
                </a:cxn>
                <a:cxn ang="0">
                  <a:pos x="1095" y="1058"/>
                </a:cxn>
                <a:cxn ang="0">
                  <a:pos x="1114" y="1071"/>
                </a:cxn>
                <a:cxn ang="0">
                  <a:pos x="1107" y="1103"/>
                </a:cxn>
                <a:cxn ang="0">
                  <a:pos x="1088" y="1110"/>
                </a:cxn>
                <a:cxn ang="0">
                  <a:pos x="931" y="1110"/>
                </a:cxn>
                <a:cxn ang="0">
                  <a:pos x="736" y="1110"/>
                </a:cxn>
                <a:cxn ang="0">
                  <a:pos x="723" y="1103"/>
                </a:cxn>
                <a:cxn ang="0">
                  <a:pos x="723" y="1071"/>
                </a:cxn>
                <a:cxn ang="0">
                  <a:pos x="755" y="1058"/>
                </a:cxn>
                <a:cxn ang="0">
                  <a:pos x="786" y="1058"/>
                </a:cxn>
                <a:cxn ang="0">
                  <a:pos x="824" y="1039"/>
                </a:cxn>
                <a:cxn ang="0">
                  <a:pos x="837" y="1006"/>
                </a:cxn>
                <a:cxn ang="0">
                  <a:pos x="830" y="987"/>
                </a:cxn>
                <a:cxn ang="0">
                  <a:pos x="629" y="516"/>
                </a:cxn>
                <a:cxn ang="0">
                  <a:pos x="327" y="980"/>
                </a:cxn>
                <a:cxn ang="0">
                  <a:pos x="314" y="1032"/>
                </a:cxn>
                <a:cxn ang="0">
                  <a:pos x="421" y="1058"/>
                </a:cxn>
                <a:cxn ang="0">
                  <a:pos x="459" y="1071"/>
                </a:cxn>
                <a:cxn ang="0">
                  <a:pos x="459" y="1103"/>
                </a:cxn>
                <a:cxn ang="0">
                  <a:pos x="434" y="1110"/>
                </a:cxn>
                <a:cxn ang="0">
                  <a:pos x="226" y="1110"/>
                </a:cxn>
                <a:cxn ang="0">
                  <a:pos x="25" y="1110"/>
                </a:cxn>
                <a:cxn ang="0">
                  <a:pos x="12" y="1110"/>
                </a:cxn>
                <a:cxn ang="0">
                  <a:pos x="6" y="1077"/>
                </a:cxn>
                <a:cxn ang="0">
                  <a:pos x="31" y="1064"/>
                </a:cxn>
                <a:cxn ang="0">
                  <a:pos x="163" y="1045"/>
                </a:cxn>
                <a:cxn ang="0">
                  <a:pos x="402" y="110"/>
                </a:cxn>
                <a:cxn ang="0">
                  <a:pos x="409" y="84"/>
                </a:cxn>
                <a:cxn ang="0">
                  <a:pos x="390" y="58"/>
                </a:cxn>
                <a:cxn ang="0">
                  <a:pos x="308" y="51"/>
                </a:cxn>
                <a:cxn ang="0">
                  <a:pos x="264" y="45"/>
                </a:cxn>
                <a:cxn ang="0">
                  <a:pos x="270" y="6"/>
                </a:cxn>
                <a:cxn ang="0">
                  <a:pos x="295" y="0"/>
                </a:cxn>
              </a:cxnLst>
              <a:rect l="0" t="0" r="r" b="b"/>
              <a:pathLst>
                <a:path w="1353" h="1110">
                  <a:moveTo>
                    <a:pt x="295" y="0"/>
                  </a:moveTo>
                  <a:lnTo>
                    <a:pt x="358" y="0"/>
                  </a:lnTo>
                  <a:lnTo>
                    <a:pt x="434" y="6"/>
                  </a:lnTo>
                  <a:lnTo>
                    <a:pt x="497" y="6"/>
                  </a:lnTo>
                  <a:lnTo>
                    <a:pt x="541" y="6"/>
                  </a:lnTo>
                  <a:lnTo>
                    <a:pt x="604" y="6"/>
                  </a:lnTo>
                  <a:lnTo>
                    <a:pt x="660" y="0"/>
                  </a:lnTo>
                  <a:lnTo>
                    <a:pt x="698" y="0"/>
                  </a:lnTo>
                  <a:lnTo>
                    <a:pt x="711" y="0"/>
                  </a:lnTo>
                  <a:lnTo>
                    <a:pt x="717" y="6"/>
                  </a:lnTo>
                  <a:lnTo>
                    <a:pt x="723" y="13"/>
                  </a:lnTo>
                  <a:lnTo>
                    <a:pt x="723" y="19"/>
                  </a:lnTo>
                  <a:lnTo>
                    <a:pt x="723" y="32"/>
                  </a:lnTo>
                  <a:lnTo>
                    <a:pt x="717" y="45"/>
                  </a:lnTo>
                  <a:lnTo>
                    <a:pt x="704" y="45"/>
                  </a:lnTo>
                  <a:lnTo>
                    <a:pt x="692" y="51"/>
                  </a:lnTo>
                  <a:lnTo>
                    <a:pt x="673" y="51"/>
                  </a:lnTo>
                  <a:lnTo>
                    <a:pt x="604" y="51"/>
                  </a:lnTo>
                  <a:lnTo>
                    <a:pt x="566" y="64"/>
                  </a:lnTo>
                  <a:lnTo>
                    <a:pt x="547" y="90"/>
                  </a:lnTo>
                  <a:lnTo>
                    <a:pt x="535" y="129"/>
                  </a:lnTo>
                  <a:lnTo>
                    <a:pt x="409" y="651"/>
                  </a:lnTo>
                  <a:lnTo>
                    <a:pt x="1032" y="161"/>
                  </a:lnTo>
                  <a:lnTo>
                    <a:pt x="1038" y="155"/>
                  </a:lnTo>
                  <a:lnTo>
                    <a:pt x="1051" y="142"/>
                  </a:lnTo>
                  <a:lnTo>
                    <a:pt x="1063" y="129"/>
                  </a:lnTo>
                  <a:lnTo>
                    <a:pt x="1076" y="116"/>
                  </a:lnTo>
                  <a:lnTo>
                    <a:pt x="1082" y="103"/>
                  </a:lnTo>
                  <a:lnTo>
                    <a:pt x="1088" y="84"/>
                  </a:lnTo>
                  <a:lnTo>
                    <a:pt x="1082" y="71"/>
                  </a:lnTo>
                  <a:lnTo>
                    <a:pt x="1076" y="64"/>
                  </a:lnTo>
                  <a:lnTo>
                    <a:pt x="1063" y="58"/>
                  </a:lnTo>
                  <a:lnTo>
                    <a:pt x="1038" y="51"/>
                  </a:lnTo>
                  <a:lnTo>
                    <a:pt x="1025" y="51"/>
                  </a:lnTo>
                  <a:lnTo>
                    <a:pt x="1019" y="45"/>
                  </a:lnTo>
                  <a:lnTo>
                    <a:pt x="1019" y="32"/>
                  </a:lnTo>
                  <a:lnTo>
                    <a:pt x="1019" y="19"/>
                  </a:lnTo>
                  <a:lnTo>
                    <a:pt x="1025" y="6"/>
                  </a:lnTo>
                  <a:lnTo>
                    <a:pt x="1032" y="6"/>
                  </a:lnTo>
                  <a:lnTo>
                    <a:pt x="1038" y="0"/>
                  </a:lnTo>
                  <a:lnTo>
                    <a:pt x="1051" y="0"/>
                  </a:lnTo>
                  <a:lnTo>
                    <a:pt x="1227" y="6"/>
                  </a:lnTo>
                  <a:lnTo>
                    <a:pt x="1283" y="6"/>
                  </a:lnTo>
                  <a:lnTo>
                    <a:pt x="1340" y="0"/>
                  </a:lnTo>
                  <a:lnTo>
                    <a:pt x="1346" y="6"/>
                  </a:lnTo>
                  <a:lnTo>
                    <a:pt x="1353" y="13"/>
                  </a:lnTo>
                  <a:lnTo>
                    <a:pt x="1353" y="19"/>
                  </a:lnTo>
                  <a:lnTo>
                    <a:pt x="1353" y="32"/>
                  </a:lnTo>
                  <a:lnTo>
                    <a:pt x="1346" y="45"/>
                  </a:lnTo>
                  <a:lnTo>
                    <a:pt x="1340" y="45"/>
                  </a:lnTo>
                  <a:lnTo>
                    <a:pt x="1334" y="51"/>
                  </a:lnTo>
                  <a:lnTo>
                    <a:pt x="1327" y="51"/>
                  </a:lnTo>
                  <a:lnTo>
                    <a:pt x="1296" y="51"/>
                  </a:lnTo>
                  <a:lnTo>
                    <a:pt x="1258" y="64"/>
                  </a:lnTo>
                  <a:lnTo>
                    <a:pt x="1208" y="84"/>
                  </a:lnTo>
                  <a:lnTo>
                    <a:pt x="1145" y="122"/>
                  </a:lnTo>
                  <a:lnTo>
                    <a:pt x="1069" y="174"/>
                  </a:lnTo>
                  <a:lnTo>
                    <a:pt x="786" y="393"/>
                  </a:lnTo>
                  <a:lnTo>
                    <a:pt x="780" y="406"/>
                  </a:lnTo>
                  <a:lnTo>
                    <a:pt x="767" y="413"/>
                  </a:lnTo>
                  <a:lnTo>
                    <a:pt x="755" y="426"/>
                  </a:lnTo>
                  <a:lnTo>
                    <a:pt x="749" y="432"/>
                  </a:lnTo>
                  <a:lnTo>
                    <a:pt x="742" y="432"/>
                  </a:lnTo>
                  <a:lnTo>
                    <a:pt x="742" y="439"/>
                  </a:lnTo>
                  <a:lnTo>
                    <a:pt x="749" y="445"/>
                  </a:lnTo>
                  <a:lnTo>
                    <a:pt x="749" y="451"/>
                  </a:lnTo>
                  <a:lnTo>
                    <a:pt x="749" y="451"/>
                  </a:lnTo>
                  <a:lnTo>
                    <a:pt x="975" y="987"/>
                  </a:lnTo>
                  <a:lnTo>
                    <a:pt x="1000" y="1032"/>
                  </a:lnTo>
                  <a:lnTo>
                    <a:pt x="1032" y="1058"/>
                  </a:lnTo>
                  <a:lnTo>
                    <a:pt x="1088" y="1058"/>
                  </a:lnTo>
                  <a:lnTo>
                    <a:pt x="1095" y="1058"/>
                  </a:lnTo>
                  <a:lnTo>
                    <a:pt x="1101" y="1064"/>
                  </a:lnTo>
                  <a:lnTo>
                    <a:pt x="1114" y="1064"/>
                  </a:lnTo>
                  <a:lnTo>
                    <a:pt x="1114" y="1071"/>
                  </a:lnTo>
                  <a:lnTo>
                    <a:pt x="1120" y="1077"/>
                  </a:lnTo>
                  <a:lnTo>
                    <a:pt x="1114" y="1097"/>
                  </a:lnTo>
                  <a:lnTo>
                    <a:pt x="1107" y="1103"/>
                  </a:lnTo>
                  <a:lnTo>
                    <a:pt x="1101" y="1110"/>
                  </a:lnTo>
                  <a:lnTo>
                    <a:pt x="1095" y="1110"/>
                  </a:lnTo>
                  <a:lnTo>
                    <a:pt x="1088" y="1110"/>
                  </a:lnTo>
                  <a:lnTo>
                    <a:pt x="1044" y="1110"/>
                  </a:lnTo>
                  <a:lnTo>
                    <a:pt x="981" y="1110"/>
                  </a:lnTo>
                  <a:lnTo>
                    <a:pt x="931" y="1110"/>
                  </a:lnTo>
                  <a:lnTo>
                    <a:pt x="837" y="1110"/>
                  </a:lnTo>
                  <a:lnTo>
                    <a:pt x="742" y="1110"/>
                  </a:lnTo>
                  <a:lnTo>
                    <a:pt x="736" y="1110"/>
                  </a:lnTo>
                  <a:lnTo>
                    <a:pt x="730" y="1110"/>
                  </a:lnTo>
                  <a:lnTo>
                    <a:pt x="723" y="1110"/>
                  </a:lnTo>
                  <a:lnTo>
                    <a:pt x="723" y="1103"/>
                  </a:lnTo>
                  <a:lnTo>
                    <a:pt x="717" y="1097"/>
                  </a:lnTo>
                  <a:lnTo>
                    <a:pt x="723" y="1077"/>
                  </a:lnTo>
                  <a:lnTo>
                    <a:pt x="723" y="1071"/>
                  </a:lnTo>
                  <a:lnTo>
                    <a:pt x="736" y="1064"/>
                  </a:lnTo>
                  <a:lnTo>
                    <a:pt x="742" y="1064"/>
                  </a:lnTo>
                  <a:lnTo>
                    <a:pt x="755" y="1058"/>
                  </a:lnTo>
                  <a:lnTo>
                    <a:pt x="761" y="1058"/>
                  </a:lnTo>
                  <a:lnTo>
                    <a:pt x="774" y="1058"/>
                  </a:lnTo>
                  <a:lnTo>
                    <a:pt x="786" y="1058"/>
                  </a:lnTo>
                  <a:lnTo>
                    <a:pt x="799" y="1058"/>
                  </a:lnTo>
                  <a:lnTo>
                    <a:pt x="811" y="1051"/>
                  </a:lnTo>
                  <a:lnTo>
                    <a:pt x="824" y="1039"/>
                  </a:lnTo>
                  <a:lnTo>
                    <a:pt x="830" y="1026"/>
                  </a:lnTo>
                  <a:lnTo>
                    <a:pt x="837" y="1013"/>
                  </a:lnTo>
                  <a:lnTo>
                    <a:pt x="837" y="1006"/>
                  </a:lnTo>
                  <a:lnTo>
                    <a:pt x="837" y="1000"/>
                  </a:lnTo>
                  <a:lnTo>
                    <a:pt x="830" y="993"/>
                  </a:lnTo>
                  <a:lnTo>
                    <a:pt x="830" y="987"/>
                  </a:lnTo>
                  <a:lnTo>
                    <a:pt x="824" y="974"/>
                  </a:lnTo>
                  <a:lnTo>
                    <a:pt x="818" y="955"/>
                  </a:lnTo>
                  <a:lnTo>
                    <a:pt x="629" y="516"/>
                  </a:lnTo>
                  <a:lnTo>
                    <a:pt x="396" y="703"/>
                  </a:lnTo>
                  <a:lnTo>
                    <a:pt x="333" y="961"/>
                  </a:lnTo>
                  <a:lnTo>
                    <a:pt x="327" y="980"/>
                  </a:lnTo>
                  <a:lnTo>
                    <a:pt x="321" y="1000"/>
                  </a:lnTo>
                  <a:lnTo>
                    <a:pt x="321" y="1019"/>
                  </a:lnTo>
                  <a:lnTo>
                    <a:pt x="314" y="1032"/>
                  </a:lnTo>
                  <a:lnTo>
                    <a:pt x="333" y="1051"/>
                  </a:lnTo>
                  <a:lnTo>
                    <a:pt x="365" y="1058"/>
                  </a:lnTo>
                  <a:lnTo>
                    <a:pt x="421" y="1058"/>
                  </a:lnTo>
                  <a:lnTo>
                    <a:pt x="440" y="1064"/>
                  </a:lnTo>
                  <a:lnTo>
                    <a:pt x="453" y="1064"/>
                  </a:lnTo>
                  <a:lnTo>
                    <a:pt x="459" y="1071"/>
                  </a:lnTo>
                  <a:lnTo>
                    <a:pt x="465" y="1077"/>
                  </a:lnTo>
                  <a:lnTo>
                    <a:pt x="459" y="1097"/>
                  </a:lnTo>
                  <a:lnTo>
                    <a:pt x="459" y="1103"/>
                  </a:lnTo>
                  <a:lnTo>
                    <a:pt x="446" y="1110"/>
                  </a:lnTo>
                  <a:lnTo>
                    <a:pt x="440" y="1110"/>
                  </a:lnTo>
                  <a:lnTo>
                    <a:pt x="434" y="1110"/>
                  </a:lnTo>
                  <a:lnTo>
                    <a:pt x="327" y="1110"/>
                  </a:lnTo>
                  <a:lnTo>
                    <a:pt x="277" y="1110"/>
                  </a:lnTo>
                  <a:lnTo>
                    <a:pt x="226" y="1110"/>
                  </a:lnTo>
                  <a:lnTo>
                    <a:pt x="170" y="1110"/>
                  </a:lnTo>
                  <a:lnTo>
                    <a:pt x="88" y="1110"/>
                  </a:lnTo>
                  <a:lnTo>
                    <a:pt x="25" y="1110"/>
                  </a:lnTo>
                  <a:lnTo>
                    <a:pt x="25" y="1110"/>
                  </a:lnTo>
                  <a:lnTo>
                    <a:pt x="19" y="1110"/>
                  </a:lnTo>
                  <a:lnTo>
                    <a:pt x="12" y="1110"/>
                  </a:lnTo>
                  <a:lnTo>
                    <a:pt x="6" y="1103"/>
                  </a:lnTo>
                  <a:lnTo>
                    <a:pt x="0" y="1090"/>
                  </a:lnTo>
                  <a:lnTo>
                    <a:pt x="6" y="1077"/>
                  </a:lnTo>
                  <a:lnTo>
                    <a:pt x="12" y="1071"/>
                  </a:lnTo>
                  <a:lnTo>
                    <a:pt x="19" y="1064"/>
                  </a:lnTo>
                  <a:lnTo>
                    <a:pt x="31" y="1064"/>
                  </a:lnTo>
                  <a:lnTo>
                    <a:pt x="50" y="1058"/>
                  </a:lnTo>
                  <a:lnTo>
                    <a:pt x="119" y="1058"/>
                  </a:lnTo>
                  <a:lnTo>
                    <a:pt x="163" y="1045"/>
                  </a:lnTo>
                  <a:lnTo>
                    <a:pt x="182" y="1026"/>
                  </a:lnTo>
                  <a:lnTo>
                    <a:pt x="195" y="987"/>
                  </a:lnTo>
                  <a:lnTo>
                    <a:pt x="402" y="110"/>
                  </a:lnTo>
                  <a:lnTo>
                    <a:pt x="409" y="97"/>
                  </a:lnTo>
                  <a:lnTo>
                    <a:pt x="409" y="84"/>
                  </a:lnTo>
                  <a:lnTo>
                    <a:pt x="409" y="84"/>
                  </a:lnTo>
                  <a:lnTo>
                    <a:pt x="409" y="71"/>
                  </a:lnTo>
                  <a:lnTo>
                    <a:pt x="402" y="64"/>
                  </a:lnTo>
                  <a:lnTo>
                    <a:pt x="390" y="58"/>
                  </a:lnTo>
                  <a:lnTo>
                    <a:pt x="377" y="58"/>
                  </a:lnTo>
                  <a:lnTo>
                    <a:pt x="340" y="51"/>
                  </a:lnTo>
                  <a:lnTo>
                    <a:pt x="308" y="51"/>
                  </a:lnTo>
                  <a:lnTo>
                    <a:pt x="289" y="51"/>
                  </a:lnTo>
                  <a:lnTo>
                    <a:pt x="270" y="45"/>
                  </a:lnTo>
                  <a:lnTo>
                    <a:pt x="264" y="45"/>
                  </a:lnTo>
                  <a:lnTo>
                    <a:pt x="264" y="32"/>
                  </a:lnTo>
                  <a:lnTo>
                    <a:pt x="264" y="19"/>
                  </a:lnTo>
                  <a:lnTo>
                    <a:pt x="270" y="6"/>
                  </a:lnTo>
                  <a:lnTo>
                    <a:pt x="277" y="6"/>
                  </a:lnTo>
                  <a:lnTo>
                    <a:pt x="283" y="0"/>
                  </a:lnTo>
                  <a:lnTo>
                    <a:pt x="2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0" name="Freeform 78"/>
            <p:cNvSpPr>
              <a:spLocks/>
            </p:cNvSpPr>
            <p:nvPr/>
          </p:nvSpPr>
          <p:spPr bwMode="auto">
            <a:xfrm>
              <a:off x="7924" y="4143"/>
              <a:ext cx="503" cy="768"/>
            </a:xfrm>
            <a:custGeom>
              <a:avLst/>
              <a:gdLst/>
              <a:ahLst/>
              <a:cxnLst>
                <a:cxn ang="0">
                  <a:pos x="320" y="13"/>
                </a:cxn>
                <a:cxn ang="0">
                  <a:pos x="453" y="91"/>
                </a:cxn>
                <a:cxn ang="0">
                  <a:pos x="503" y="226"/>
                </a:cxn>
                <a:cxn ang="0">
                  <a:pos x="453" y="368"/>
                </a:cxn>
                <a:cxn ang="0">
                  <a:pos x="339" y="478"/>
                </a:cxn>
                <a:cxn ang="0">
                  <a:pos x="264" y="536"/>
                </a:cxn>
                <a:cxn ang="0">
                  <a:pos x="176" y="613"/>
                </a:cxn>
                <a:cxn ang="0">
                  <a:pos x="320" y="671"/>
                </a:cxn>
                <a:cxn ang="0">
                  <a:pos x="377" y="671"/>
                </a:cxn>
                <a:cxn ang="0">
                  <a:pos x="434" y="665"/>
                </a:cxn>
                <a:cxn ang="0">
                  <a:pos x="459" y="594"/>
                </a:cxn>
                <a:cxn ang="0">
                  <a:pos x="503" y="555"/>
                </a:cxn>
                <a:cxn ang="0">
                  <a:pos x="465" y="768"/>
                </a:cxn>
                <a:cxn ang="0">
                  <a:pos x="0" y="749"/>
                </a:cxn>
                <a:cxn ang="0">
                  <a:pos x="6" y="730"/>
                </a:cxn>
                <a:cxn ang="0">
                  <a:pos x="283" y="446"/>
                </a:cxn>
                <a:cxn ang="0">
                  <a:pos x="352" y="362"/>
                </a:cxn>
                <a:cxn ang="0">
                  <a:pos x="390" y="226"/>
                </a:cxn>
                <a:cxn ang="0">
                  <a:pos x="365" y="123"/>
                </a:cxn>
                <a:cxn ang="0">
                  <a:pos x="283" y="52"/>
                </a:cxn>
                <a:cxn ang="0">
                  <a:pos x="176" y="46"/>
                </a:cxn>
                <a:cxn ang="0">
                  <a:pos x="88" y="97"/>
                </a:cxn>
                <a:cxn ang="0">
                  <a:pos x="81" y="155"/>
                </a:cxn>
                <a:cxn ang="0">
                  <a:pos x="107" y="168"/>
                </a:cxn>
                <a:cxn ang="0">
                  <a:pos x="119" y="194"/>
                </a:cxn>
                <a:cxn ang="0">
                  <a:pos x="119" y="213"/>
                </a:cxn>
                <a:cxn ang="0">
                  <a:pos x="107" y="252"/>
                </a:cxn>
                <a:cxn ang="0">
                  <a:pos x="81" y="271"/>
                </a:cxn>
                <a:cxn ang="0">
                  <a:pos x="56" y="271"/>
                </a:cxn>
                <a:cxn ang="0">
                  <a:pos x="37" y="265"/>
                </a:cxn>
                <a:cxn ang="0">
                  <a:pos x="12" y="246"/>
                </a:cxn>
                <a:cxn ang="0">
                  <a:pos x="0" y="207"/>
                </a:cxn>
                <a:cxn ang="0">
                  <a:pos x="44" y="91"/>
                </a:cxn>
                <a:cxn ang="0">
                  <a:pos x="157" y="13"/>
                </a:cxn>
              </a:cxnLst>
              <a:rect l="0" t="0" r="r" b="b"/>
              <a:pathLst>
                <a:path w="503" h="768">
                  <a:moveTo>
                    <a:pt x="239" y="0"/>
                  </a:moveTo>
                  <a:lnTo>
                    <a:pt x="320" y="13"/>
                  </a:lnTo>
                  <a:lnTo>
                    <a:pt x="390" y="39"/>
                  </a:lnTo>
                  <a:lnTo>
                    <a:pt x="453" y="91"/>
                  </a:lnTo>
                  <a:lnTo>
                    <a:pt x="490" y="149"/>
                  </a:lnTo>
                  <a:lnTo>
                    <a:pt x="503" y="226"/>
                  </a:lnTo>
                  <a:lnTo>
                    <a:pt x="490" y="304"/>
                  </a:lnTo>
                  <a:lnTo>
                    <a:pt x="453" y="368"/>
                  </a:lnTo>
                  <a:lnTo>
                    <a:pt x="402" y="426"/>
                  </a:lnTo>
                  <a:lnTo>
                    <a:pt x="339" y="478"/>
                  </a:lnTo>
                  <a:lnTo>
                    <a:pt x="302" y="504"/>
                  </a:lnTo>
                  <a:lnTo>
                    <a:pt x="264" y="536"/>
                  </a:lnTo>
                  <a:lnTo>
                    <a:pt x="226" y="568"/>
                  </a:lnTo>
                  <a:lnTo>
                    <a:pt x="176" y="613"/>
                  </a:lnTo>
                  <a:lnTo>
                    <a:pt x="113" y="671"/>
                  </a:lnTo>
                  <a:lnTo>
                    <a:pt x="320" y="671"/>
                  </a:lnTo>
                  <a:lnTo>
                    <a:pt x="346" y="671"/>
                  </a:lnTo>
                  <a:lnTo>
                    <a:pt x="377" y="671"/>
                  </a:lnTo>
                  <a:lnTo>
                    <a:pt x="415" y="665"/>
                  </a:lnTo>
                  <a:lnTo>
                    <a:pt x="434" y="665"/>
                  </a:lnTo>
                  <a:lnTo>
                    <a:pt x="446" y="639"/>
                  </a:lnTo>
                  <a:lnTo>
                    <a:pt x="459" y="594"/>
                  </a:lnTo>
                  <a:lnTo>
                    <a:pt x="459" y="555"/>
                  </a:lnTo>
                  <a:lnTo>
                    <a:pt x="503" y="555"/>
                  </a:lnTo>
                  <a:lnTo>
                    <a:pt x="503" y="555"/>
                  </a:lnTo>
                  <a:lnTo>
                    <a:pt x="465" y="768"/>
                  </a:lnTo>
                  <a:lnTo>
                    <a:pt x="0" y="768"/>
                  </a:lnTo>
                  <a:lnTo>
                    <a:pt x="0" y="749"/>
                  </a:lnTo>
                  <a:lnTo>
                    <a:pt x="6" y="736"/>
                  </a:lnTo>
                  <a:lnTo>
                    <a:pt x="6" y="730"/>
                  </a:lnTo>
                  <a:lnTo>
                    <a:pt x="12" y="723"/>
                  </a:lnTo>
                  <a:lnTo>
                    <a:pt x="283" y="446"/>
                  </a:lnTo>
                  <a:lnTo>
                    <a:pt x="314" y="407"/>
                  </a:lnTo>
                  <a:lnTo>
                    <a:pt x="352" y="362"/>
                  </a:lnTo>
                  <a:lnTo>
                    <a:pt x="377" y="297"/>
                  </a:lnTo>
                  <a:lnTo>
                    <a:pt x="390" y="226"/>
                  </a:lnTo>
                  <a:lnTo>
                    <a:pt x="383" y="175"/>
                  </a:lnTo>
                  <a:lnTo>
                    <a:pt x="365" y="123"/>
                  </a:lnTo>
                  <a:lnTo>
                    <a:pt x="327" y="84"/>
                  </a:lnTo>
                  <a:lnTo>
                    <a:pt x="283" y="52"/>
                  </a:lnTo>
                  <a:lnTo>
                    <a:pt x="220" y="46"/>
                  </a:lnTo>
                  <a:lnTo>
                    <a:pt x="176" y="46"/>
                  </a:lnTo>
                  <a:lnTo>
                    <a:pt x="132" y="65"/>
                  </a:lnTo>
                  <a:lnTo>
                    <a:pt x="88" y="97"/>
                  </a:lnTo>
                  <a:lnTo>
                    <a:pt x="56" y="149"/>
                  </a:lnTo>
                  <a:lnTo>
                    <a:pt x="81" y="155"/>
                  </a:lnTo>
                  <a:lnTo>
                    <a:pt x="94" y="155"/>
                  </a:lnTo>
                  <a:lnTo>
                    <a:pt x="107" y="168"/>
                  </a:lnTo>
                  <a:lnTo>
                    <a:pt x="113" y="181"/>
                  </a:lnTo>
                  <a:lnTo>
                    <a:pt x="119" y="194"/>
                  </a:lnTo>
                  <a:lnTo>
                    <a:pt x="119" y="200"/>
                  </a:lnTo>
                  <a:lnTo>
                    <a:pt x="119" y="213"/>
                  </a:lnTo>
                  <a:lnTo>
                    <a:pt x="119" y="233"/>
                  </a:lnTo>
                  <a:lnTo>
                    <a:pt x="107" y="252"/>
                  </a:lnTo>
                  <a:lnTo>
                    <a:pt x="94" y="265"/>
                  </a:lnTo>
                  <a:lnTo>
                    <a:pt x="81" y="271"/>
                  </a:lnTo>
                  <a:lnTo>
                    <a:pt x="62" y="271"/>
                  </a:lnTo>
                  <a:lnTo>
                    <a:pt x="56" y="271"/>
                  </a:lnTo>
                  <a:lnTo>
                    <a:pt x="44" y="271"/>
                  </a:lnTo>
                  <a:lnTo>
                    <a:pt x="37" y="265"/>
                  </a:lnTo>
                  <a:lnTo>
                    <a:pt x="25" y="259"/>
                  </a:lnTo>
                  <a:lnTo>
                    <a:pt x="12" y="246"/>
                  </a:lnTo>
                  <a:lnTo>
                    <a:pt x="6" y="233"/>
                  </a:lnTo>
                  <a:lnTo>
                    <a:pt x="0" y="207"/>
                  </a:lnTo>
                  <a:lnTo>
                    <a:pt x="12" y="149"/>
                  </a:lnTo>
                  <a:lnTo>
                    <a:pt x="44" y="91"/>
                  </a:lnTo>
                  <a:lnTo>
                    <a:pt x="94" y="46"/>
                  </a:lnTo>
                  <a:lnTo>
                    <a:pt x="157" y="13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1" name="Freeform 79"/>
            <p:cNvSpPr>
              <a:spLocks/>
            </p:cNvSpPr>
            <p:nvPr/>
          </p:nvSpPr>
          <p:spPr bwMode="auto">
            <a:xfrm>
              <a:off x="8528" y="4402"/>
              <a:ext cx="648" cy="754"/>
            </a:xfrm>
            <a:custGeom>
              <a:avLst/>
              <a:gdLst/>
              <a:ahLst/>
              <a:cxnLst>
                <a:cxn ang="0">
                  <a:pos x="295" y="12"/>
                </a:cxn>
                <a:cxn ang="0">
                  <a:pos x="390" y="96"/>
                </a:cxn>
                <a:cxn ang="0">
                  <a:pos x="434" y="206"/>
                </a:cxn>
                <a:cxn ang="0">
                  <a:pos x="459" y="316"/>
                </a:cxn>
                <a:cxn ang="0">
                  <a:pos x="459" y="348"/>
                </a:cxn>
                <a:cxn ang="0">
                  <a:pos x="535" y="180"/>
                </a:cxn>
                <a:cxn ang="0">
                  <a:pos x="597" y="45"/>
                </a:cxn>
                <a:cxn ang="0">
                  <a:pos x="616" y="12"/>
                </a:cxn>
                <a:cxn ang="0">
                  <a:pos x="629" y="12"/>
                </a:cxn>
                <a:cxn ang="0">
                  <a:pos x="642" y="12"/>
                </a:cxn>
                <a:cxn ang="0">
                  <a:pos x="648" y="25"/>
                </a:cxn>
                <a:cxn ang="0">
                  <a:pos x="642" y="38"/>
                </a:cxn>
                <a:cxn ang="0">
                  <a:pos x="566" y="187"/>
                </a:cxn>
                <a:cxn ang="0">
                  <a:pos x="535" y="277"/>
                </a:cxn>
                <a:cxn ang="0">
                  <a:pos x="484" y="393"/>
                </a:cxn>
                <a:cxn ang="0">
                  <a:pos x="459" y="483"/>
                </a:cxn>
                <a:cxn ang="0">
                  <a:pos x="428" y="638"/>
                </a:cxn>
                <a:cxn ang="0">
                  <a:pos x="409" y="722"/>
                </a:cxn>
                <a:cxn ang="0">
                  <a:pos x="390" y="748"/>
                </a:cxn>
                <a:cxn ang="0">
                  <a:pos x="384" y="754"/>
                </a:cxn>
                <a:cxn ang="0">
                  <a:pos x="371" y="754"/>
                </a:cxn>
                <a:cxn ang="0">
                  <a:pos x="358" y="735"/>
                </a:cxn>
                <a:cxn ang="0">
                  <a:pos x="365" y="683"/>
                </a:cxn>
                <a:cxn ang="0">
                  <a:pos x="396" y="548"/>
                </a:cxn>
                <a:cxn ang="0">
                  <a:pos x="421" y="471"/>
                </a:cxn>
                <a:cxn ang="0">
                  <a:pos x="421" y="445"/>
                </a:cxn>
                <a:cxn ang="0">
                  <a:pos x="428" y="393"/>
                </a:cxn>
                <a:cxn ang="0">
                  <a:pos x="415" y="283"/>
                </a:cxn>
                <a:cxn ang="0">
                  <a:pos x="377" y="174"/>
                </a:cxn>
                <a:cxn ang="0">
                  <a:pos x="289" y="103"/>
                </a:cxn>
                <a:cxn ang="0">
                  <a:pos x="163" y="103"/>
                </a:cxn>
                <a:cxn ang="0">
                  <a:pos x="69" y="154"/>
                </a:cxn>
                <a:cxn ang="0">
                  <a:pos x="31" y="212"/>
                </a:cxn>
                <a:cxn ang="0">
                  <a:pos x="19" y="219"/>
                </a:cxn>
                <a:cxn ang="0">
                  <a:pos x="6" y="219"/>
                </a:cxn>
                <a:cxn ang="0">
                  <a:pos x="0" y="206"/>
                </a:cxn>
                <a:cxn ang="0">
                  <a:pos x="12" y="161"/>
                </a:cxn>
                <a:cxn ang="0">
                  <a:pos x="81" y="71"/>
                </a:cxn>
                <a:cxn ang="0">
                  <a:pos x="176" y="12"/>
                </a:cxn>
              </a:cxnLst>
              <a:rect l="0" t="0" r="r" b="b"/>
              <a:pathLst>
                <a:path w="648" h="754">
                  <a:moveTo>
                    <a:pt x="232" y="0"/>
                  </a:moveTo>
                  <a:lnTo>
                    <a:pt x="295" y="12"/>
                  </a:lnTo>
                  <a:lnTo>
                    <a:pt x="346" y="45"/>
                  </a:lnTo>
                  <a:lnTo>
                    <a:pt x="390" y="96"/>
                  </a:lnTo>
                  <a:lnTo>
                    <a:pt x="415" y="148"/>
                  </a:lnTo>
                  <a:lnTo>
                    <a:pt x="434" y="206"/>
                  </a:lnTo>
                  <a:lnTo>
                    <a:pt x="453" y="264"/>
                  </a:lnTo>
                  <a:lnTo>
                    <a:pt x="459" y="316"/>
                  </a:lnTo>
                  <a:lnTo>
                    <a:pt x="459" y="348"/>
                  </a:lnTo>
                  <a:lnTo>
                    <a:pt x="459" y="348"/>
                  </a:lnTo>
                  <a:lnTo>
                    <a:pt x="497" y="264"/>
                  </a:lnTo>
                  <a:lnTo>
                    <a:pt x="535" y="180"/>
                  </a:lnTo>
                  <a:lnTo>
                    <a:pt x="566" y="103"/>
                  </a:lnTo>
                  <a:lnTo>
                    <a:pt x="597" y="45"/>
                  </a:lnTo>
                  <a:lnTo>
                    <a:pt x="610" y="19"/>
                  </a:lnTo>
                  <a:lnTo>
                    <a:pt x="616" y="12"/>
                  </a:lnTo>
                  <a:lnTo>
                    <a:pt x="623" y="12"/>
                  </a:lnTo>
                  <a:lnTo>
                    <a:pt x="629" y="12"/>
                  </a:lnTo>
                  <a:lnTo>
                    <a:pt x="635" y="12"/>
                  </a:lnTo>
                  <a:lnTo>
                    <a:pt x="642" y="12"/>
                  </a:lnTo>
                  <a:lnTo>
                    <a:pt x="642" y="19"/>
                  </a:lnTo>
                  <a:lnTo>
                    <a:pt x="648" y="25"/>
                  </a:lnTo>
                  <a:lnTo>
                    <a:pt x="648" y="32"/>
                  </a:lnTo>
                  <a:lnTo>
                    <a:pt x="642" y="38"/>
                  </a:lnTo>
                  <a:lnTo>
                    <a:pt x="597" y="129"/>
                  </a:lnTo>
                  <a:lnTo>
                    <a:pt x="566" y="187"/>
                  </a:lnTo>
                  <a:lnTo>
                    <a:pt x="547" y="232"/>
                  </a:lnTo>
                  <a:lnTo>
                    <a:pt x="535" y="277"/>
                  </a:lnTo>
                  <a:lnTo>
                    <a:pt x="509" y="335"/>
                  </a:lnTo>
                  <a:lnTo>
                    <a:pt x="484" y="393"/>
                  </a:lnTo>
                  <a:lnTo>
                    <a:pt x="465" y="445"/>
                  </a:lnTo>
                  <a:lnTo>
                    <a:pt x="459" y="483"/>
                  </a:lnTo>
                  <a:lnTo>
                    <a:pt x="446" y="567"/>
                  </a:lnTo>
                  <a:lnTo>
                    <a:pt x="428" y="638"/>
                  </a:lnTo>
                  <a:lnTo>
                    <a:pt x="415" y="696"/>
                  </a:lnTo>
                  <a:lnTo>
                    <a:pt x="409" y="722"/>
                  </a:lnTo>
                  <a:lnTo>
                    <a:pt x="396" y="735"/>
                  </a:lnTo>
                  <a:lnTo>
                    <a:pt x="390" y="748"/>
                  </a:lnTo>
                  <a:lnTo>
                    <a:pt x="384" y="754"/>
                  </a:lnTo>
                  <a:lnTo>
                    <a:pt x="384" y="754"/>
                  </a:lnTo>
                  <a:lnTo>
                    <a:pt x="377" y="754"/>
                  </a:lnTo>
                  <a:lnTo>
                    <a:pt x="371" y="754"/>
                  </a:lnTo>
                  <a:lnTo>
                    <a:pt x="365" y="748"/>
                  </a:lnTo>
                  <a:lnTo>
                    <a:pt x="358" y="735"/>
                  </a:lnTo>
                  <a:lnTo>
                    <a:pt x="358" y="729"/>
                  </a:lnTo>
                  <a:lnTo>
                    <a:pt x="365" y="683"/>
                  </a:lnTo>
                  <a:lnTo>
                    <a:pt x="377" y="625"/>
                  </a:lnTo>
                  <a:lnTo>
                    <a:pt x="396" y="548"/>
                  </a:lnTo>
                  <a:lnTo>
                    <a:pt x="415" y="477"/>
                  </a:lnTo>
                  <a:lnTo>
                    <a:pt x="421" y="471"/>
                  </a:lnTo>
                  <a:lnTo>
                    <a:pt x="421" y="458"/>
                  </a:lnTo>
                  <a:lnTo>
                    <a:pt x="421" y="445"/>
                  </a:lnTo>
                  <a:lnTo>
                    <a:pt x="421" y="425"/>
                  </a:lnTo>
                  <a:lnTo>
                    <a:pt x="428" y="393"/>
                  </a:lnTo>
                  <a:lnTo>
                    <a:pt x="421" y="341"/>
                  </a:lnTo>
                  <a:lnTo>
                    <a:pt x="415" y="283"/>
                  </a:lnTo>
                  <a:lnTo>
                    <a:pt x="402" y="225"/>
                  </a:lnTo>
                  <a:lnTo>
                    <a:pt x="377" y="174"/>
                  </a:lnTo>
                  <a:lnTo>
                    <a:pt x="339" y="135"/>
                  </a:lnTo>
                  <a:lnTo>
                    <a:pt x="289" y="103"/>
                  </a:lnTo>
                  <a:lnTo>
                    <a:pt x="220" y="96"/>
                  </a:lnTo>
                  <a:lnTo>
                    <a:pt x="163" y="103"/>
                  </a:lnTo>
                  <a:lnTo>
                    <a:pt x="113" y="122"/>
                  </a:lnTo>
                  <a:lnTo>
                    <a:pt x="69" y="154"/>
                  </a:lnTo>
                  <a:lnTo>
                    <a:pt x="37" y="200"/>
                  </a:lnTo>
                  <a:lnTo>
                    <a:pt x="31" y="212"/>
                  </a:lnTo>
                  <a:lnTo>
                    <a:pt x="25" y="219"/>
                  </a:lnTo>
                  <a:lnTo>
                    <a:pt x="19" y="219"/>
                  </a:lnTo>
                  <a:lnTo>
                    <a:pt x="12" y="219"/>
                  </a:lnTo>
                  <a:lnTo>
                    <a:pt x="6" y="219"/>
                  </a:lnTo>
                  <a:lnTo>
                    <a:pt x="0" y="219"/>
                  </a:lnTo>
                  <a:lnTo>
                    <a:pt x="0" y="206"/>
                  </a:lnTo>
                  <a:lnTo>
                    <a:pt x="0" y="193"/>
                  </a:lnTo>
                  <a:lnTo>
                    <a:pt x="12" y="161"/>
                  </a:lnTo>
                  <a:lnTo>
                    <a:pt x="37" y="116"/>
                  </a:lnTo>
                  <a:lnTo>
                    <a:pt x="81" y="71"/>
                  </a:lnTo>
                  <a:lnTo>
                    <a:pt x="119" y="38"/>
                  </a:lnTo>
                  <a:lnTo>
                    <a:pt x="176" y="12"/>
                  </a:lnTo>
                  <a:lnTo>
                    <a:pt x="2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2" name="Freeform 80"/>
            <p:cNvSpPr>
              <a:spLocks/>
            </p:cNvSpPr>
            <p:nvPr/>
          </p:nvSpPr>
          <p:spPr bwMode="auto">
            <a:xfrm>
              <a:off x="9270" y="4537"/>
              <a:ext cx="321" cy="529"/>
            </a:xfrm>
            <a:custGeom>
              <a:avLst/>
              <a:gdLst/>
              <a:ahLst/>
              <a:cxnLst>
                <a:cxn ang="0">
                  <a:pos x="170" y="0"/>
                </a:cxn>
                <a:cxn ang="0">
                  <a:pos x="189" y="0"/>
                </a:cxn>
                <a:cxn ang="0">
                  <a:pos x="195" y="0"/>
                </a:cxn>
                <a:cxn ang="0">
                  <a:pos x="202" y="6"/>
                </a:cxn>
                <a:cxn ang="0">
                  <a:pos x="202" y="19"/>
                </a:cxn>
                <a:cxn ang="0">
                  <a:pos x="202" y="19"/>
                </a:cxn>
                <a:cxn ang="0">
                  <a:pos x="202" y="465"/>
                </a:cxn>
                <a:cxn ang="0">
                  <a:pos x="202" y="471"/>
                </a:cxn>
                <a:cxn ang="0">
                  <a:pos x="202" y="477"/>
                </a:cxn>
                <a:cxn ang="0">
                  <a:pos x="208" y="484"/>
                </a:cxn>
                <a:cxn ang="0">
                  <a:pos x="214" y="490"/>
                </a:cxn>
                <a:cxn ang="0">
                  <a:pos x="233" y="490"/>
                </a:cxn>
                <a:cxn ang="0">
                  <a:pos x="252" y="497"/>
                </a:cxn>
                <a:cxn ang="0">
                  <a:pos x="283" y="497"/>
                </a:cxn>
                <a:cxn ang="0">
                  <a:pos x="321" y="497"/>
                </a:cxn>
                <a:cxn ang="0">
                  <a:pos x="321" y="529"/>
                </a:cxn>
                <a:cxn ang="0">
                  <a:pos x="246" y="529"/>
                </a:cxn>
                <a:cxn ang="0">
                  <a:pos x="164" y="529"/>
                </a:cxn>
                <a:cxn ang="0">
                  <a:pos x="82" y="529"/>
                </a:cxn>
                <a:cxn ang="0">
                  <a:pos x="6" y="529"/>
                </a:cxn>
                <a:cxn ang="0">
                  <a:pos x="6" y="497"/>
                </a:cxn>
                <a:cxn ang="0">
                  <a:pos x="44" y="497"/>
                </a:cxn>
                <a:cxn ang="0">
                  <a:pos x="76" y="497"/>
                </a:cxn>
                <a:cxn ang="0">
                  <a:pos x="101" y="490"/>
                </a:cxn>
                <a:cxn ang="0">
                  <a:pos x="113" y="490"/>
                </a:cxn>
                <a:cxn ang="0">
                  <a:pos x="126" y="484"/>
                </a:cxn>
                <a:cxn ang="0">
                  <a:pos x="126" y="477"/>
                </a:cxn>
                <a:cxn ang="0">
                  <a:pos x="132" y="471"/>
                </a:cxn>
                <a:cxn ang="0">
                  <a:pos x="132" y="465"/>
                </a:cxn>
                <a:cxn ang="0">
                  <a:pos x="132" y="65"/>
                </a:cxn>
                <a:cxn ang="0">
                  <a:pos x="82" y="77"/>
                </a:cxn>
                <a:cxn ang="0">
                  <a:pos x="44" y="84"/>
                </a:cxn>
                <a:cxn ang="0">
                  <a:pos x="13" y="84"/>
                </a:cxn>
                <a:cxn ang="0">
                  <a:pos x="0" y="84"/>
                </a:cxn>
                <a:cxn ang="0">
                  <a:pos x="0" y="52"/>
                </a:cxn>
                <a:cxn ang="0">
                  <a:pos x="13" y="52"/>
                </a:cxn>
                <a:cxn ang="0">
                  <a:pos x="38" y="52"/>
                </a:cxn>
                <a:cxn ang="0">
                  <a:pos x="76" y="45"/>
                </a:cxn>
                <a:cxn ang="0">
                  <a:pos x="126" y="26"/>
                </a:cxn>
                <a:cxn ang="0">
                  <a:pos x="170" y="0"/>
                </a:cxn>
              </a:cxnLst>
              <a:rect l="0" t="0" r="r" b="b"/>
              <a:pathLst>
                <a:path w="321" h="529">
                  <a:moveTo>
                    <a:pt x="170" y="0"/>
                  </a:moveTo>
                  <a:lnTo>
                    <a:pt x="189" y="0"/>
                  </a:lnTo>
                  <a:lnTo>
                    <a:pt x="195" y="0"/>
                  </a:lnTo>
                  <a:lnTo>
                    <a:pt x="202" y="6"/>
                  </a:lnTo>
                  <a:lnTo>
                    <a:pt x="202" y="19"/>
                  </a:lnTo>
                  <a:lnTo>
                    <a:pt x="202" y="19"/>
                  </a:lnTo>
                  <a:lnTo>
                    <a:pt x="202" y="465"/>
                  </a:lnTo>
                  <a:lnTo>
                    <a:pt x="202" y="471"/>
                  </a:lnTo>
                  <a:lnTo>
                    <a:pt x="202" y="477"/>
                  </a:lnTo>
                  <a:lnTo>
                    <a:pt x="208" y="484"/>
                  </a:lnTo>
                  <a:lnTo>
                    <a:pt x="214" y="490"/>
                  </a:lnTo>
                  <a:lnTo>
                    <a:pt x="233" y="490"/>
                  </a:lnTo>
                  <a:lnTo>
                    <a:pt x="252" y="497"/>
                  </a:lnTo>
                  <a:lnTo>
                    <a:pt x="283" y="497"/>
                  </a:lnTo>
                  <a:lnTo>
                    <a:pt x="321" y="497"/>
                  </a:lnTo>
                  <a:lnTo>
                    <a:pt x="321" y="529"/>
                  </a:lnTo>
                  <a:lnTo>
                    <a:pt x="246" y="529"/>
                  </a:lnTo>
                  <a:lnTo>
                    <a:pt x="164" y="529"/>
                  </a:lnTo>
                  <a:lnTo>
                    <a:pt x="82" y="529"/>
                  </a:lnTo>
                  <a:lnTo>
                    <a:pt x="6" y="529"/>
                  </a:lnTo>
                  <a:lnTo>
                    <a:pt x="6" y="497"/>
                  </a:lnTo>
                  <a:lnTo>
                    <a:pt x="44" y="497"/>
                  </a:lnTo>
                  <a:lnTo>
                    <a:pt x="76" y="497"/>
                  </a:lnTo>
                  <a:lnTo>
                    <a:pt x="101" y="490"/>
                  </a:lnTo>
                  <a:lnTo>
                    <a:pt x="113" y="490"/>
                  </a:lnTo>
                  <a:lnTo>
                    <a:pt x="126" y="484"/>
                  </a:lnTo>
                  <a:lnTo>
                    <a:pt x="126" y="477"/>
                  </a:lnTo>
                  <a:lnTo>
                    <a:pt x="132" y="471"/>
                  </a:lnTo>
                  <a:lnTo>
                    <a:pt x="132" y="465"/>
                  </a:lnTo>
                  <a:lnTo>
                    <a:pt x="132" y="65"/>
                  </a:lnTo>
                  <a:lnTo>
                    <a:pt x="82" y="77"/>
                  </a:lnTo>
                  <a:lnTo>
                    <a:pt x="44" y="84"/>
                  </a:lnTo>
                  <a:lnTo>
                    <a:pt x="13" y="84"/>
                  </a:lnTo>
                  <a:lnTo>
                    <a:pt x="0" y="84"/>
                  </a:lnTo>
                  <a:lnTo>
                    <a:pt x="0" y="52"/>
                  </a:lnTo>
                  <a:lnTo>
                    <a:pt x="13" y="52"/>
                  </a:lnTo>
                  <a:lnTo>
                    <a:pt x="38" y="52"/>
                  </a:lnTo>
                  <a:lnTo>
                    <a:pt x="76" y="45"/>
                  </a:lnTo>
                  <a:lnTo>
                    <a:pt x="126" y="26"/>
                  </a:lnTo>
                  <a:lnTo>
                    <a:pt x="1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3" name="Freeform 81"/>
            <p:cNvSpPr>
              <a:spLocks/>
            </p:cNvSpPr>
            <p:nvPr/>
          </p:nvSpPr>
          <p:spPr bwMode="auto">
            <a:xfrm>
              <a:off x="9855" y="4195"/>
              <a:ext cx="825" cy="852"/>
            </a:xfrm>
            <a:custGeom>
              <a:avLst/>
              <a:gdLst/>
              <a:ahLst/>
              <a:cxnLst>
                <a:cxn ang="0">
                  <a:pos x="409" y="0"/>
                </a:cxn>
                <a:cxn ang="0">
                  <a:pos x="422" y="7"/>
                </a:cxn>
                <a:cxn ang="0">
                  <a:pos x="435" y="7"/>
                </a:cxn>
                <a:cxn ang="0">
                  <a:pos x="435" y="19"/>
                </a:cxn>
                <a:cxn ang="0">
                  <a:pos x="441" y="26"/>
                </a:cxn>
                <a:cxn ang="0">
                  <a:pos x="441" y="39"/>
                </a:cxn>
                <a:cxn ang="0">
                  <a:pos x="441" y="45"/>
                </a:cxn>
                <a:cxn ang="0">
                  <a:pos x="441" y="400"/>
                </a:cxn>
                <a:cxn ang="0">
                  <a:pos x="787" y="400"/>
                </a:cxn>
                <a:cxn ang="0">
                  <a:pos x="793" y="400"/>
                </a:cxn>
                <a:cxn ang="0">
                  <a:pos x="800" y="400"/>
                </a:cxn>
                <a:cxn ang="0">
                  <a:pos x="812" y="400"/>
                </a:cxn>
                <a:cxn ang="0">
                  <a:pos x="818" y="407"/>
                </a:cxn>
                <a:cxn ang="0">
                  <a:pos x="825" y="413"/>
                </a:cxn>
                <a:cxn ang="0">
                  <a:pos x="825" y="426"/>
                </a:cxn>
                <a:cxn ang="0">
                  <a:pos x="818" y="439"/>
                </a:cxn>
                <a:cxn ang="0">
                  <a:pos x="812" y="452"/>
                </a:cxn>
                <a:cxn ang="0">
                  <a:pos x="806" y="452"/>
                </a:cxn>
                <a:cxn ang="0">
                  <a:pos x="793" y="452"/>
                </a:cxn>
                <a:cxn ang="0">
                  <a:pos x="787" y="452"/>
                </a:cxn>
                <a:cxn ang="0">
                  <a:pos x="441" y="452"/>
                </a:cxn>
                <a:cxn ang="0">
                  <a:pos x="441" y="807"/>
                </a:cxn>
                <a:cxn ang="0">
                  <a:pos x="441" y="819"/>
                </a:cxn>
                <a:cxn ang="0">
                  <a:pos x="441" y="826"/>
                </a:cxn>
                <a:cxn ang="0">
                  <a:pos x="435" y="839"/>
                </a:cxn>
                <a:cxn ang="0">
                  <a:pos x="428" y="845"/>
                </a:cxn>
                <a:cxn ang="0">
                  <a:pos x="422" y="852"/>
                </a:cxn>
                <a:cxn ang="0">
                  <a:pos x="409" y="852"/>
                </a:cxn>
                <a:cxn ang="0">
                  <a:pos x="397" y="845"/>
                </a:cxn>
                <a:cxn ang="0">
                  <a:pos x="391" y="839"/>
                </a:cxn>
                <a:cxn ang="0">
                  <a:pos x="384" y="832"/>
                </a:cxn>
                <a:cxn ang="0">
                  <a:pos x="384" y="819"/>
                </a:cxn>
                <a:cxn ang="0">
                  <a:pos x="384" y="807"/>
                </a:cxn>
                <a:cxn ang="0">
                  <a:pos x="384" y="452"/>
                </a:cxn>
                <a:cxn ang="0">
                  <a:pos x="38" y="452"/>
                </a:cxn>
                <a:cxn ang="0">
                  <a:pos x="26" y="452"/>
                </a:cxn>
                <a:cxn ang="0">
                  <a:pos x="19" y="452"/>
                </a:cxn>
                <a:cxn ang="0">
                  <a:pos x="7" y="445"/>
                </a:cxn>
                <a:cxn ang="0">
                  <a:pos x="0" y="439"/>
                </a:cxn>
                <a:cxn ang="0">
                  <a:pos x="0" y="426"/>
                </a:cxn>
                <a:cxn ang="0">
                  <a:pos x="0" y="413"/>
                </a:cxn>
                <a:cxn ang="0">
                  <a:pos x="7" y="407"/>
                </a:cxn>
                <a:cxn ang="0">
                  <a:pos x="19" y="400"/>
                </a:cxn>
                <a:cxn ang="0">
                  <a:pos x="26" y="400"/>
                </a:cxn>
                <a:cxn ang="0">
                  <a:pos x="38" y="400"/>
                </a:cxn>
                <a:cxn ang="0">
                  <a:pos x="384" y="400"/>
                </a:cxn>
                <a:cxn ang="0">
                  <a:pos x="384" y="45"/>
                </a:cxn>
                <a:cxn ang="0">
                  <a:pos x="384" y="39"/>
                </a:cxn>
                <a:cxn ang="0">
                  <a:pos x="384" y="26"/>
                </a:cxn>
                <a:cxn ang="0">
                  <a:pos x="391" y="19"/>
                </a:cxn>
                <a:cxn ang="0">
                  <a:pos x="391" y="7"/>
                </a:cxn>
                <a:cxn ang="0">
                  <a:pos x="403" y="7"/>
                </a:cxn>
                <a:cxn ang="0">
                  <a:pos x="409" y="0"/>
                </a:cxn>
              </a:cxnLst>
              <a:rect l="0" t="0" r="r" b="b"/>
              <a:pathLst>
                <a:path w="825" h="852">
                  <a:moveTo>
                    <a:pt x="409" y="0"/>
                  </a:moveTo>
                  <a:lnTo>
                    <a:pt x="422" y="7"/>
                  </a:lnTo>
                  <a:lnTo>
                    <a:pt x="435" y="7"/>
                  </a:lnTo>
                  <a:lnTo>
                    <a:pt x="435" y="19"/>
                  </a:lnTo>
                  <a:lnTo>
                    <a:pt x="441" y="26"/>
                  </a:lnTo>
                  <a:lnTo>
                    <a:pt x="441" y="39"/>
                  </a:lnTo>
                  <a:lnTo>
                    <a:pt x="441" y="45"/>
                  </a:lnTo>
                  <a:lnTo>
                    <a:pt x="441" y="400"/>
                  </a:lnTo>
                  <a:lnTo>
                    <a:pt x="787" y="400"/>
                  </a:lnTo>
                  <a:lnTo>
                    <a:pt x="793" y="400"/>
                  </a:lnTo>
                  <a:lnTo>
                    <a:pt x="800" y="400"/>
                  </a:lnTo>
                  <a:lnTo>
                    <a:pt x="812" y="400"/>
                  </a:lnTo>
                  <a:lnTo>
                    <a:pt x="818" y="407"/>
                  </a:lnTo>
                  <a:lnTo>
                    <a:pt x="825" y="413"/>
                  </a:lnTo>
                  <a:lnTo>
                    <a:pt x="825" y="426"/>
                  </a:lnTo>
                  <a:lnTo>
                    <a:pt x="818" y="439"/>
                  </a:lnTo>
                  <a:lnTo>
                    <a:pt x="812" y="452"/>
                  </a:lnTo>
                  <a:lnTo>
                    <a:pt x="806" y="452"/>
                  </a:lnTo>
                  <a:lnTo>
                    <a:pt x="793" y="452"/>
                  </a:lnTo>
                  <a:lnTo>
                    <a:pt x="787" y="452"/>
                  </a:lnTo>
                  <a:lnTo>
                    <a:pt x="441" y="452"/>
                  </a:lnTo>
                  <a:lnTo>
                    <a:pt x="441" y="807"/>
                  </a:lnTo>
                  <a:lnTo>
                    <a:pt x="441" y="819"/>
                  </a:lnTo>
                  <a:lnTo>
                    <a:pt x="441" y="826"/>
                  </a:lnTo>
                  <a:lnTo>
                    <a:pt x="435" y="839"/>
                  </a:lnTo>
                  <a:lnTo>
                    <a:pt x="428" y="845"/>
                  </a:lnTo>
                  <a:lnTo>
                    <a:pt x="422" y="852"/>
                  </a:lnTo>
                  <a:lnTo>
                    <a:pt x="409" y="852"/>
                  </a:lnTo>
                  <a:lnTo>
                    <a:pt x="397" y="845"/>
                  </a:lnTo>
                  <a:lnTo>
                    <a:pt x="391" y="839"/>
                  </a:lnTo>
                  <a:lnTo>
                    <a:pt x="384" y="832"/>
                  </a:lnTo>
                  <a:lnTo>
                    <a:pt x="384" y="819"/>
                  </a:lnTo>
                  <a:lnTo>
                    <a:pt x="384" y="807"/>
                  </a:lnTo>
                  <a:lnTo>
                    <a:pt x="384" y="452"/>
                  </a:lnTo>
                  <a:lnTo>
                    <a:pt x="38" y="452"/>
                  </a:lnTo>
                  <a:lnTo>
                    <a:pt x="26" y="452"/>
                  </a:lnTo>
                  <a:lnTo>
                    <a:pt x="19" y="452"/>
                  </a:lnTo>
                  <a:lnTo>
                    <a:pt x="7" y="445"/>
                  </a:lnTo>
                  <a:lnTo>
                    <a:pt x="0" y="439"/>
                  </a:lnTo>
                  <a:lnTo>
                    <a:pt x="0" y="426"/>
                  </a:lnTo>
                  <a:lnTo>
                    <a:pt x="0" y="413"/>
                  </a:lnTo>
                  <a:lnTo>
                    <a:pt x="7" y="407"/>
                  </a:lnTo>
                  <a:lnTo>
                    <a:pt x="19" y="400"/>
                  </a:lnTo>
                  <a:lnTo>
                    <a:pt x="26" y="400"/>
                  </a:lnTo>
                  <a:lnTo>
                    <a:pt x="38" y="400"/>
                  </a:lnTo>
                  <a:lnTo>
                    <a:pt x="384" y="400"/>
                  </a:lnTo>
                  <a:lnTo>
                    <a:pt x="384" y="45"/>
                  </a:lnTo>
                  <a:lnTo>
                    <a:pt x="384" y="39"/>
                  </a:lnTo>
                  <a:lnTo>
                    <a:pt x="384" y="26"/>
                  </a:lnTo>
                  <a:lnTo>
                    <a:pt x="391" y="19"/>
                  </a:lnTo>
                  <a:lnTo>
                    <a:pt x="391" y="7"/>
                  </a:lnTo>
                  <a:lnTo>
                    <a:pt x="403" y="7"/>
                  </a:lnTo>
                  <a:lnTo>
                    <a:pt x="4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4" name="Freeform 82"/>
            <p:cNvSpPr>
              <a:spLocks/>
            </p:cNvSpPr>
            <p:nvPr/>
          </p:nvSpPr>
          <p:spPr bwMode="auto">
            <a:xfrm>
              <a:off x="10812" y="4143"/>
              <a:ext cx="516" cy="788"/>
            </a:xfrm>
            <a:custGeom>
              <a:avLst/>
              <a:gdLst/>
              <a:ahLst/>
              <a:cxnLst>
                <a:cxn ang="0">
                  <a:pos x="346" y="13"/>
                </a:cxn>
                <a:cxn ang="0">
                  <a:pos x="466" y="97"/>
                </a:cxn>
                <a:cxn ang="0">
                  <a:pos x="472" y="220"/>
                </a:cxn>
                <a:cxn ang="0">
                  <a:pos x="396" y="323"/>
                </a:cxn>
                <a:cxn ang="0">
                  <a:pos x="403" y="394"/>
                </a:cxn>
                <a:cxn ang="0">
                  <a:pos x="503" y="504"/>
                </a:cxn>
                <a:cxn ang="0">
                  <a:pos x="503" y="633"/>
                </a:cxn>
                <a:cxn ang="0">
                  <a:pos x="415" y="742"/>
                </a:cxn>
                <a:cxn ang="0">
                  <a:pos x="252" y="788"/>
                </a:cxn>
                <a:cxn ang="0">
                  <a:pos x="107" y="762"/>
                </a:cxn>
                <a:cxn ang="0">
                  <a:pos x="13" y="671"/>
                </a:cxn>
                <a:cxn ang="0">
                  <a:pos x="0" y="588"/>
                </a:cxn>
                <a:cxn ang="0">
                  <a:pos x="19" y="562"/>
                </a:cxn>
                <a:cxn ang="0">
                  <a:pos x="44" y="549"/>
                </a:cxn>
                <a:cxn ang="0">
                  <a:pos x="82" y="549"/>
                </a:cxn>
                <a:cxn ang="0">
                  <a:pos x="113" y="568"/>
                </a:cxn>
                <a:cxn ang="0">
                  <a:pos x="126" y="607"/>
                </a:cxn>
                <a:cxn ang="0">
                  <a:pos x="119" y="633"/>
                </a:cxn>
                <a:cxn ang="0">
                  <a:pos x="101" y="659"/>
                </a:cxn>
                <a:cxn ang="0">
                  <a:pos x="57" y="671"/>
                </a:cxn>
                <a:cxn ang="0">
                  <a:pos x="157" y="742"/>
                </a:cxn>
                <a:cxn ang="0">
                  <a:pos x="252" y="755"/>
                </a:cxn>
                <a:cxn ang="0">
                  <a:pos x="327" y="730"/>
                </a:cxn>
                <a:cxn ang="0">
                  <a:pos x="384" y="639"/>
                </a:cxn>
                <a:cxn ang="0">
                  <a:pos x="384" y="484"/>
                </a:cxn>
                <a:cxn ang="0">
                  <a:pos x="308" y="394"/>
                </a:cxn>
                <a:cxn ang="0">
                  <a:pos x="182" y="381"/>
                </a:cxn>
                <a:cxn ang="0">
                  <a:pos x="164" y="381"/>
                </a:cxn>
                <a:cxn ang="0">
                  <a:pos x="157" y="368"/>
                </a:cxn>
                <a:cxn ang="0">
                  <a:pos x="164" y="355"/>
                </a:cxn>
                <a:cxn ang="0">
                  <a:pos x="164" y="355"/>
                </a:cxn>
                <a:cxn ang="0">
                  <a:pos x="176" y="349"/>
                </a:cxn>
                <a:cxn ang="0">
                  <a:pos x="201" y="349"/>
                </a:cxn>
                <a:cxn ang="0">
                  <a:pos x="289" y="330"/>
                </a:cxn>
                <a:cxn ang="0">
                  <a:pos x="359" y="233"/>
                </a:cxn>
                <a:cxn ang="0">
                  <a:pos x="365" y="110"/>
                </a:cxn>
                <a:cxn ang="0">
                  <a:pos x="315" y="52"/>
                </a:cxn>
                <a:cxn ang="0">
                  <a:pos x="252" y="33"/>
                </a:cxn>
                <a:cxn ang="0">
                  <a:pos x="145" y="59"/>
                </a:cxn>
                <a:cxn ang="0">
                  <a:pos x="119" y="104"/>
                </a:cxn>
                <a:cxn ang="0">
                  <a:pos x="145" y="136"/>
                </a:cxn>
                <a:cxn ang="0">
                  <a:pos x="151" y="175"/>
                </a:cxn>
                <a:cxn ang="0">
                  <a:pos x="126" y="207"/>
                </a:cxn>
                <a:cxn ang="0">
                  <a:pos x="94" y="220"/>
                </a:cxn>
                <a:cxn ang="0">
                  <a:pos x="57" y="207"/>
                </a:cxn>
                <a:cxn ang="0">
                  <a:pos x="38" y="181"/>
                </a:cxn>
                <a:cxn ang="0">
                  <a:pos x="50" y="97"/>
                </a:cxn>
                <a:cxn ang="0">
                  <a:pos x="170" y="13"/>
                </a:cxn>
              </a:cxnLst>
              <a:rect l="0" t="0" r="r" b="b"/>
              <a:pathLst>
                <a:path w="516" h="788">
                  <a:moveTo>
                    <a:pt x="258" y="0"/>
                  </a:moveTo>
                  <a:lnTo>
                    <a:pt x="346" y="13"/>
                  </a:lnTo>
                  <a:lnTo>
                    <a:pt x="415" y="46"/>
                  </a:lnTo>
                  <a:lnTo>
                    <a:pt x="466" y="97"/>
                  </a:lnTo>
                  <a:lnTo>
                    <a:pt x="484" y="155"/>
                  </a:lnTo>
                  <a:lnTo>
                    <a:pt x="472" y="220"/>
                  </a:lnTo>
                  <a:lnTo>
                    <a:pt x="447" y="271"/>
                  </a:lnTo>
                  <a:lnTo>
                    <a:pt x="396" y="323"/>
                  </a:lnTo>
                  <a:lnTo>
                    <a:pt x="321" y="362"/>
                  </a:lnTo>
                  <a:lnTo>
                    <a:pt x="403" y="394"/>
                  </a:lnTo>
                  <a:lnTo>
                    <a:pt x="466" y="439"/>
                  </a:lnTo>
                  <a:lnTo>
                    <a:pt x="503" y="504"/>
                  </a:lnTo>
                  <a:lnTo>
                    <a:pt x="516" y="568"/>
                  </a:lnTo>
                  <a:lnTo>
                    <a:pt x="503" y="633"/>
                  </a:lnTo>
                  <a:lnTo>
                    <a:pt x="472" y="697"/>
                  </a:lnTo>
                  <a:lnTo>
                    <a:pt x="415" y="742"/>
                  </a:lnTo>
                  <a:lnTo>
                    <a:pt x="340" y="781"/>
                  </a:lnTo>
                  <a:lnTo>
                    <a:pt x="252" y="788"/>
                  </a:lnTo>
                  <a:lnTo>
                    <a:pt x="176" y="781"/>
                  </a:lnTo>
                  <a:lnTo>
                    <a:pt x="107" y="762"/>
                  </a:lnTo>
                  <a:lnTo>
                    <a:pt x="50" y="723"/>
                  </a:lnTo>
                  <a:lnTo>
                    <a:pt x="13" y="671"/>
                  </a:lnTo>
                  <a:lnTo>
                    <a:pt x="0" y="613"/>
                  </a:lnTo>
                  <a:lnTo>
                    <a:pt x="0" y="588"/>
                  </a:lnTo>
                  <a:lnTo>
                    <a:pt x="6" y="575"/>
                  </a:lnTo>
                  <a:lnTo>
                    <a:pt x="19" y="562"/>
                  </a:lnTo>
                  <a:lnTo>
                    <a:pt x="31" y="549"/>
                  </a:lnTo>
                  <a:lnTo>
                    <a:pt x="44" y="549"/>
                  </a:lnTo>
                  <a:lnTo>
                    <a:pt x="63" y="542"/>
                  </a:lnTo>
                  <a:lnTo>
                    <a:pt x="82" y="549"/>
                  </a:lnTo>
                  <a:lnTo>
                    <a:pt x="101" y="555"/>
                  </a:lnTo>
                  <a:lnTo>
                    <a:pt x="113" y="568"/>
                  </a:lnTo>
                  <a:lnTo>
                    <a:pt x="119" y="588"/>
                  </a:lnTo>
                  <a:lnTo>
                    <a:pt x="126" y="607"/>
                  </a:lnTo>
                  <a:lnTo>
                    <a:pt x="119" y="620"/>
                  </a:lnTo>
                  <a:lnTo>
                    <a:pt x="119" y="633"/>
                  </a:lnTo>
                  <a:lnTo>
                    <a:pt x="113" y="646"/>
                  </a:lnTo>
                  <a:lnTo>
                    <a:pt x="101" y="659"/>
                  </a:lnTo>
                  <a:lnTo>
                    <a:pt x="82" y="671"/>
                  </a:lnTo>
                  <a:lnTo>
                    <a:pt x="57" y="671"/>
                  </a:lnTo>
                  <a:lnTo>
                    <a:pt x="101" y="717"/>
                  </a:lnTo>
                  <a:lnTo>
                    <a:pt x="157" y="742"/>
                  </a:lnTo>
                  <a:lnTo>
                    <a:pt x="208" y="749"/>
                  </a:lnTo>
                  <a:lnTo>
                    <a:pt x="252" y="755"/>
                  </a:lnTo>
                  <a:lnTo>
                    <a:pt x="289" y="749"/>
                  </a:lnTo>
                  <a:lnTo>
                    <a:pt x="327" y="730"/>
                  </a:lnTo>
                  <a:lnTo>
                    <a:pt x="365" y="697"/>
                  </a:lnTo>
                  <a:lnTo>
                    <a:pt x="384" y="639"/>
                  </a:lnTo>
                  <a:lnTo>
                    <a:pt x="396" y="568"/>
                  </a:lnTo>
                  <a:lnTo>
                    <a:pt x="384" y="484"/>
                  </a:lnTo>
                  <a:lnTo>
                    <a:pt x="352" y="433"/>
                  </a:lnTo>
                  <a:lnTo>
                    <a:pt x="308" y="394"/>
                  </a:lnTo>
                  <a:lnTo>
                    <a:pt x="245" y="381"/>
                  </a:lnTo>
                  <a:lnTo>
                    <a:pt x="182" y="381"/>
                  </a:lnTo>
                  <a:lnTo>
                    <a:pt x="170" y="381"/>
                  </a:lnTo>
                  <a:lnTo>
                    <a:pt x="164" y="381"/>
                  </a:lnTo>
                  <a:lnTo>
                    <a:pt x="157" y="375"/>
                  </a:lnTo>
                  <a:lnTo>
                    <a:pt x="157" y="368"/>
                  </a:lnTo>
                  <a:lnTo>
                    <a:pt x="157" y="355"/>
                  </a:lnTo>
                  <a:lnTo>
                    <a:pt x="164" y="355"/>
                  </a:lnTo>
                  <a:lnTo>
                    <a:pt x="164" y="355"/>
                  </a:lnTo>
                  <a:lnTo>
                    <a:pt x="164" y="355"/>
                  </a:lnTo>
                  <a:lnTo>
                    <a:pt x="170" y="349"/>
                  </a:lnTo>
                  <a:lnTo>
                    <a:pt x="176" y="349"/>
                  </a:lnTo>
                  <a:lnTo>
                    <a:pt x="189" y="349"/>
                  </a:lnTo>
                  <a:lnTo>
                    <a:pt x="201" y="349"/>
                  </a:lnTo>
                  <a:lnTo>
                    <a:pt x="252" y="342"/>
                  </a:lnTo>
                  <a:lnTo>
                    <a:pt x="289" y="330"/>
                  </a:lnTo>
                  <a:lnTo>
                    <a:pt x="327" y="297"/>
                  </a:lnTo>
                  <a:lnTo>
                    <a:pt x="359" y="233"/>
                  </a:lnTo>
                  <a:lnTo>
                    <a:pt x="371" y="155"/>
                  </a:lnTo>
                  <a:lnTo>
                    <a:pt x="365" y="110"/>
                  </a:lnTo>
                  <a:lnTo>
                    <a:pt x="346" y="71"/>
                  </a:lnTo>
                  <a:lnTo>
                    <a:pt x="315" y="52"/>
                  </a:lnTo>
                  <a:lnTo>
                    <a:pt x="283" y="39"/>
                  </a:lnTo>
                  <a:lnTo>
                    <a:pt x="252" y="33"/>
                  </a:lnTo>
                  <a:lnTo>
                    <a:pt x="201" y="39"/>
                  </a:lnTo>
                  <a:lnTo>
                    <a:pt x="145" y="59"/>
                  </a:lnTo>
                  <a:lnTo>
                    <a:pt x="94" y="97"/>
                  </a:lnTo>
                  <a:lnTo>
                    <a:pt x="119" y="104"/>
                  </a:lnTo>
                  <a:lnTo>
                    <a:pt x="132" y="117"/>
                  </a:lnTo>
                  <a:lnTo>
                    <a:pt x="145" y="136"/>
                  </a:lnTo>
                  <a:lnTo>
                    <a:pt x="151" y="155"/>
                  </a:lnTo>
                  <a:lnTo>
                    <a:pt x="151" y="175"/>
                  </a:lnTo>
                  <a:lnTo>
                    <a:pt x="138" y="194"/>
                  </a:lnTo>
                  <a:lnTo>
                    <a:pt x="126" y="207"/>
                  </a:lnTo>
                  <a:lnTo>
                    <a:pt x="113" y="213"/>
                  </a:lnTo>
                  <a:lnTo>
                    <a:pt x="94" y="220"/>
                  </a:lnTo>
                  <a:lnTo>
                    <a:pt x="75" y="213"/>
                  </a:lnTo>
                  <a:lnTo>
                    <a:pt x="57" y="207"/>
                  </a:lnTo>
                  <a:lnTo>
                    <a:pt x="44" y="194"/>
                  </a:lnTo>
                  <a:lnTo>
                    <a:pt x="38" y="181"/>
                  </a:lnTo>
                  <a:lnTo>
                    <a:pt x="31" y="155"/>
                  </a:lnTo>
                  <a:lnTo>
                    <a:pt x="50" y="97"/>
                  </a:lnTo>
                  <a:lnTo>
                    <a:pt x="101" y="46"/>
                  </a:lnTo>
                  <a:lnTo>
                    <a:pt x="170" y="13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5" name="Freeform 83"/>
            <p:cNvSpPr>
              <a:spLocks/>
            </p:cNvSpPr>
            <p:nvPr/>
          </p:nvSpPr>
          <p:spPr bwMode="auto">
            <a:xfrm>
              <a:off x="11422" y="4402"/>
              <a:ext cx="648" cy="754"/>
            </a:xfrm>
            <a:custGeom>
              <a:avLst/>
              <a:gdLst/>
              <a:ahLst/>
              <a:cxnLst>
                <a:cxn ang="0">
                  <a:pos x="296" y="12"/>
                </a:cxn>
                <a:cxn ang="0">
                  <a:pos x="384" y="96"/>
                </a:cxn>
                <a:cxn ang="0">
                  <a:pos x="435" y="206"/>
                </a:cxn>
                <a:cxn ang="0">
                  <a:pos x="460" y="316"/>
                </a:cxn>
                <a:cxn ang="0">
                  <a:pos x="460" y="348"/>
                </a:cxn>
                <a:cxn ang="0">
                  <a:pos x="535" y="180"/>
                </a:cxn>
                <a:cxn ang="0">
                  <a:pos x="598" y="45"/>
                </a:cxn>
                <a:cxn ang="0">
                  <a:pos x="617" y="12"/>
                </a:cxn>
                <a:cxn ang="0">
                  <a:pos x="630" y="12"/>
                </a:cxn>
                <a:cxn ang="0">
                  <a:pos x="642" y="12"/>
                </a:cxn>
                <a:cxn ang="0">
                  <a:pos x="648" y="25"/>
                </a:cxn>
                <a:cxn ang="0">
                  <a:pos x="642" y="38"/>
                </a:cxn>
                <a:cxn ang="0">
                  <a:pos x="567" y="187"/>
                </a:cxn>
                <a:cxn ang="0">
                  <a:pos x="529" y="277"/>
                </a:cxn>
                <a:cxn ang="0">
                  <a:pos x="485" y="393"/>
                </a:cxn>
                <a:cxn ang="0">
                  <a:pos x="460" y="483"/>
                </a:cxn>
                <a:cxn ang="0">
                  <a:pos x="428" y="638"/>
                </a:cxn>
                <a:cxn ang="0">
                  <a:pos x="409" y="722"/>
                </a:cxn>
                <a:cxn ang="0">
                  <a:pos x="390" y="748"/>
                </a:cxn>
                <a:cxn ang="0">
                  <a:pos x="384" y="754"/>
                </a:cxn>
                <a:cxn ang="0">
                  <a:pos x="365" y="754"/>
                </a:cxn>
                <a:cxn ang="0">
                  <a:pos x="359" y="735"/>
                </a:cxn>
                <a:cxn ang="0">
                  <a:pos x="365" y="683"/>
                </a:cxn>
                <a:cxn ang="0">
                  <a:pos x="397" y="548"/>
                </a:cxn>
                <a:cxn ang="0">
                  <a:pos x="422" y="471"/>
                </a:cxn>
                <a:cxn ang="0">
                  <a:pos x="422" y="445"/>
                </a:cxn>
                <a:cxn ang="0">
                  <a:pos x="422" y="393"/>
                </a:cxn>
                <a:cxn ang="0">
                  <a:pos x="416" y="283"/>
                </a:cxn>
                <a:cxn ang="0">
                  <a:pos x="378" y="174"/>
                </a:cxn>
                <a:cxn ang="0">
                  <a:pos x="290" y="103"/>
                </a:cxn>
                <a:cxn ang="0">
                  <a:pos x="164" y="103"/>
                </a:cxn>
                <a:cxn ang="0">
                  <a:pos x="63" y="154"/>
                </a:cxn>
                <a:cxn ang="0">
                  <a:pos x="32" y="212"/>
                </a:cxn>
                <a:cxn ang="0">
                  <a:pos x="19" y="219"/>
                </a:cxn>
                <a:cxn ang="0">
                  <a:pos x="7" y="219"/>
                </a:cxn>
                <a:cxn ang="0">
                  <a:pos x="0" y="206"/>
                </a:cxn>
                <a:cxn ang="0">
                  <a:pos x="13" y="161"/>
                </a:cxn>
                <a:cxn ang="0">
                  <a:pos x="82" y="71"/>
                </a:cxn>
                <a:cxn ang="0">
                  <a:pos x="170" y="12"/>
                </a:cxn>
              </a:cxnLst>
              <a:rect l="0" t="0" r="r" b="b"/>
              <a:pathLst>
                <a:path w="648" h="754">
                  <a:moveTo>
                    <a:pt x="233" y="0"/>
                  </a:moveTo>
                  <a:lnTo>
                    <a:pt x="296" y="12"/>
                  </a:lnTo>
                  <a:lnTo>
                    <a:pt x="346" y="45"/>
                  </a:lnTo>
                  <a:lnTo>
                    <a:pt x="384" y="96"/>
                  </a:lnTo>
                  <a:lnTo>
                    <a:pt x="416" y="148"/>
                  </a:lnTo>
                  <a:lnTo>
                    <a:pt x="435" y="206"/>
                  </a:lnTo>
                  <a:lnTo>
                    <a:pt x="453" y="264"/>
                  </a:lnTo>
                  <a:lnTo>
                    <a:pt x="460" y="316"/>
                  </a:lnTo>
                  <a:lnTo>
                    <a:pt x="460" y="348"/>
                  </a:lnTo>
                  <a:lnTo>
                    <a:pt x="460" y="348"/>
                  </a:lnTo>
                  <a:lnTo>
                    <a:pt x="497" y="264"/>
                  </a:lnTo>
                  <a:lnTo>
                    <a:pt x="535" y="180"/>
                  </a:lnTo>
                  <a:lnTo>
                    <a:pt x="567" y="103"/>
                  </a:lnTo>
                  <a:lnTo>
                    <a:pt x="598" y="45"/>
                  </a:lnTo>
                  <a:lnTo>
                    <a:pt x="611" y="19"/>
                  </a:lnTo>
                  <a:lnTo>
                    <a:pt x="617" y="12"/>
                  </a:lnTo>
                  <a:lnTo>
                    <a:pt x="623" y="12"/>
                  </a:lnTo>
                  <a:lnTo>
                    <a:pt x="630" y="12"/>
                  </a:lnTo>
                  <a:lnTo>
                    <a:pt x="636" y="12"/>
                  </a:lnTo>
                  <a:lnTo>
                    <a:pt x="642" y="12"/>
                  </a:lnTo>
                  <a:lnTo>
                    <a:pt x="642" y="19"/>
                  </a:lnTo>
                  <a:lnTo>
                    <a:pt x="648" y="25"/>
                  </a:lnTo>
                  <a:lnTo>
                    <a:pt x="642" y="32"/>
                  </a:lnTo>
                  <a:lnTo>
                    <a:pt x="642" y="38"/>
                  </a:lnTo>
                  <a:lnTo>
                    <a:pt x="598" y="129"/>
                  </a:lnTo>
                  <a:lnTo>
                    <a:pt x="567" y="187"/>
                  </a:lnTo>
                  <a:lnTo>
                    <a:pt x="548" y="232"/>
                  </a:lnTo>
                  <a:lnTo>
                    <a:pt x="529" y="277"/>
                  </a:lnTo>
                  <a:lnTo>
                    <a:pt x="510" y="335"/>
                  </a:lnTo>
                  <a:lnTo>
                    <a:pt x="485" y="393"/>
                  </a:lnTo>
                  <a:lnTo>
                    <a:pt x="466" y="445"/>
                  </a:lnTo>
                  <a:lnTo>
                    <a:pt x="460" y="483"/>
                  </a:lnTo>
                  <a:lnTo>
                    <a:pt x="447" y="567"/>
                  </a:lnTo>
                  <a:lnTo>
                    <a:pt x="428" y="638"/>
                  </a:lnTo>
                  <a:lnTo>
                    <a:pt x="416" y="696"/>
                  </a:lnTo>
                  <a:lnTo>
                    <a:pt x="409" y="722"/>
                  </a:lnTo>
                  <a:lnTo>
                    <a:pt x="397" y="735"/>
                  </a:lnTo>
                  <a:lnTo>
                    <a:pt x="390" y="748"/>
                  </a:lnTo>
                  <a:lnTo>
                    <a:pt x="384" y="754"/>
                  </a:lnTo>
                  <a:lnTo>
                    <a:pt x="384" y="754"/>
                  </a:lnTo>
                  <a:lnTo>
                    <a:pt x="378" y="754"/>
                  </a:lnTo>
                  <a:lnTo>
                    <a:pt x="365" y="754"/>
                  </a:lnTo>
                  <a:lnTo>
                    <a:pt x="359" y="748"/>
                  </a:lnTo>
                  <a:lnTo>
                    <a:pt x="359" y="735"/>
                  </a:lnTo>
                  <a:lnTo>
                    <a:pt x="359" y="729"/>
                  </a:lnTo>
                  <a:lnTo>
                    <a:pt x="365" y="683"/>
                  </a:lnTo>
                  <a:lnTo>
                    <a:pt x="378" y="625"/>
                  </a:lnTo>
                  <a:lnTo>
                    <a:pt x="397" y="548"/>
                  </a:lnTo>
                  <a:lnTo>
                    <a:pt x="416" y="477"/>
                  </a:lnTo>
                  <a:lnTo>
                    <a:pt x="422" y="471"/>
                  </a:lnTo>
                  <a:lnTo>
                    <a:pt x="422" y="458"/>
                  </a:lnTo>
                  <a:lnTo>
                    <a:pt x="422" y="445"/>
                  </a:lnTo>
                  <a:lnTo>
                    <a:pt x="422" y="425"/>
                  </a:lnTo>
                  <a:lnTo>
                    <a:pt x="422" y="393"/>
                  </a:lnTo>
                  <a:lnTo>
                    <a:pt x="422" y="341"/>
                  </a:lnTo>
                  <a:lnTo>
                    <a:pt x="416" y="283"/>
                  </a:lnTo>
                  <a:lnTo>
                    <a:pt x="403" y="225"/>
                  </a:lnTo>
                  <a:lnTo>
                    <a:pt x="378" y="174"/>
                  </a:lnTo>
                  <a:lnTo>
                    <a:pt x="340" y="135"/>
                  </a:lnTo>
                  <a:lnTo>
                    <a:pt x="290" y="103"/>
                  </a:lnTo>
                  <a:lnTo>
                    <a:pt x="221" y="96"/>
                  </a:lnTo>
                  <a:lnTo>
                    <a:pt x="164" y="103"/>
                  </a:lnTo>
                  <a:lnTo>
                    <a:pt x="107" y="122"/>
                  </a:lnTo>
                  <a:lnTo>
                    <a:pt x="63" y="154"/>
                  </a:lnTo>
                  <a:lnTo>
                    <a:pt x="38" y="200"/>
                  </a:lnTo>
                  <a:lnTo>
                    <a:pt x="32" y="212"/>
                  </a:lnTo>
                  <a:lnTo>
                    <a:pt x="26" y="219"/>
                  </a:lnTo>
                  <a:lnTo>
                    <a:pt x="19" y="219"/>
                  </a:lnTo>
                  <a:lnTo>
                    <a:pt x="13" y="219"/>
                  </a:lnTo>
                  <a:lnTo>
                    <a:pt x="7" y="219"/>
                  </a:lnTo>
                  <a:lnTo>
                    <a:pt x="0" y="219"/>
                  </a:lnTo>
                  <a:lnTo>
                    <a:pt x="0" y="206"/>
                  </a:lnTo>
                  <a:lnTo>
                    <a:pt x="0" y="193"/>
                  </a:lnTo>
                  <a:lnTo>
                    <a:pt x="13" y="161"/>
                  </a:lnTo>
                  <a:lnTo>
                    <a:pt x="38" y="116"/>
                  </a:lnTo>
                  <a:lnTo>
                    <a:pt x="82" y="71"/>
                  </a:lnTo>
                  <a:lnTo>
                    <a:pt x="120" y="38"/>
                  </a:lnTo>
                  <a:lnTo>
                    <a:pt x="170" y="12"/>
                  </a:lnTo>
                  <a:lnTo>
                    <a:pt x="2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6" name="Freeform 84"/>
            <p:cNvSpPr>
              <a:spLocks/>
            </p:cNvSpPr>
            <p:nvPr/>
          </p:nvSpPr>
          <p:spPr bwMode="auto">
            <a:xfrm>
              <a:off x="12127" y="4537"/>
              <a:ext cx="390" cy="529"/>
            </a:xfrm>
            <a:custGeom>
              <a:avLst/>
              <a:gdLst/>
              <a:ahLst/>
              <a:cxnLst>
                <a:cxn ang="0">
                  <a:pos x="183" y="0"/>
                </a:cxn>
                <a:cxn ang="0">
                  <a:pos x="246" y="6"/>
                </a:cxn>
                <a:cxn ang="0">
                  <a:pos x="302" y="26"/>
                </a:cxn>
                <a:cxn ang="0">
                  <a:pos x="346" y="58"/>
                </a:cxn>
                <a:cxn ang="0">
                  <a:pos x="378" y="103"/>
                </a:cxn>
                <a:cxn ang="0">
                  <a:pos x="390" y="155"/>
                </a:cxn>
                <a:cxn ang="0">
                  <a:pos x="378" y="213"/>
                </a:cxn>
                <a:cxn ang="0">
                  <a:pos x="346" y="258"/>
                </a:cxn>
                <a:cxn ang="0">
                  <a:pos x="302" y="303"/>
                </a:cxn>
                <a:cxn ang="0">
                  <a:pos x="252" y="342"/>
                </a:cxn>
                <a:cxn ang="0">
                  <a:pos x="176" y="394"/>
                </a:cxn>
                <a:cxn ang="0">
                  <a:pos x="95" y="452"/>
                </a:cxn>
                <a:cxn ang="0">
                  <a:pos x="252" y="452"/>
                </a:cxn>
                <a:cxn ang="0">
                  <a:pos x="258" y="452"/>
                </a:cxn>
                <a:cxn ang="0">
                  <a:pos x="277" y="452"/>
                </a:cxn>
                <a:cxn ang="0">
                  <a:pos x="296" y="452"/>
                </a:cxn>
                <a:cxn ang="0">
                  <a:pos x="308" y="452"/>
                </a:cxn>
                <a:cxn ang="0">
                  <a:pos x="327" y="452"/>
                </a:cxn>
                <a:cxn ang="0">
                  <a:pos x="334" y="452"/>
                </a:cxn>
                <a:cxn ang="0">
                  <a:pos x="340" y="439"/>
                </a:cxn>
                <a:cxn ang="0">
                  <a:pos x="346" y="426"/>
                </a:cxn>
                <a:cxn ang="0">
                  <a:pos x="353" y="406"/>
                </a:cxn>
                <a:cxn ang="0">
                  <a:pos x="353" y="387"/>
                </a:cxn>
                <a:cxn ang="0">
                  <a:pos x="353" y="381"/>
                </a:cxn>
                <a:cxn ang="0">
                  <a:pos x="390" y="381"/>
                </a:cxn>
                <a:cxn ang="0">
                  <a:pos x="390" y="381"/>
                </a:cxn>
                <a:cxn ang="0">
                  <a:pos x="359" y="529"/>
                </a:cxn>
                <a:cxn ang="0">
                  <a:pos x="0" y="529"/>
                </a:cxn>
                <a:cxn ang="0">
                  <a:pos x="0" y="510"/>
                </a:cxn>
                <a:cxn ang="0">
                  <a:pos x="0" y="503"/>
                </a:cxn>
                <a:cxn ang="0">
                  <a:pos x="0" y="497"/>
                </a:cxn>
                <a:cxn ang="0">
                  <a:pos x="6" y="497"/>
                </a:cxn>
                <a:cxn ang="0">
                  <a:pos x="201" y="329"/>
                </a:cxn>
                <a:cxn ang="0">
                  <a:pos x="252" y="277"/>
                </a:cxn>
                <a:cxn ang="0">
                  <a:pos x="290" y="219"/>
                </a:cxn>
                <a:cxn ang="0">
                  <a:pos x="302" y="155"/>
                </a:cxn>
                <a:cxn ang="0">
                  <a:pos x="296" y="103"/>
                </a:cxn>
                <a:cxn ang="0">
                  <a:pos x="264" y="65"/>
                </a:cxn>
                <a:cxn ang="0">
                  <a:pos x="220" y="39"/>
                </a:cxn>
                <a:cxn ang="0">
                  <a:pos x="164" y="32"/>
                </a:cxn>
                <a:cxn ang="0">
                  <a:pos x="95" y="52"/>
                </a:cxn>
                <a:cxn ang="0">
                  <a:pos x="44" y="90"/>
                </a:cxn>
                <a:cxn ang="0">
                  <a:pos x="63" y="97"/>
                </a:cxn>
                <a:cxn ang="0">
                  <a:pos x="76" y="110"/>
                </a:cxn>
                <a:cxn ang="0">
                  <a:pos x="88" y="123"/>
                </a:cxn>
                <a:cxn ang="0">
                  <a:pos x="88" y="142"/>
                </a:cxn>
                <a:cxn ang="0">
                  <a:pos x="88" y="155"/>
                </a:cxn>
                <a:cxn ang="0">
                  <a:pos x="82" y="168"/>
                </a:cxn>
                <a:cxn ang="0">
                  <a:pos x="69" y="181"/>
                </a:cxn>
                <a:cxn ang="0">
                  <a:pos x="57" y="187"/>
                </a:cxn>
                <a:cxn ang="0">
                  <a:pos x="44" y="187"/>
                </a:cxn>
                <a:cxn ang="0">
                  <a:pos x="38" y="187"/>
                </a:cxn>
                <a:cxn ang="0">
                  <a:pos x="25" y="187"/>
                </a:cxn>
                <a:cxn ang="0">
                  <a:pos x="19" y="181"/>
                </a:cxn>
                <a:cxn ang="0">
                  <a:pos x="6" y="168"/>
                </a:cxn>
                <a:cxn ang="0">
                  <a:pos x="0" y="155"/>
                </a:cxn>
                <a:cxn ang="0">
                  <a:pos x="0" y="142"/>
                </a:cxn>
                <a:cxn ang="0">
                  <a:pos x="13" y="84"/>
                </a:cxn>
                <a:cxn ang="0">
                  <a:pos x="50" y="39"/>
                </a:cxn>
                <a:cxn ang="0">
                  <a:pos x="107" y="6"/>
                </a:cxn>
                <a:cxn ang="0">
                  <a:pos x="183" y="0"/>
                </a:cxn>
              </a:cxnLst>
              <a:rect l="0" t="0" r="r" b="b"/>
              <a:pathLst>
                <a:path w="390" h="529">
                  <a:moveTo>
                    <a:pt x="183" y="0"/>
                  </a:moveTo>
                  <a:lnTo>
                    <a:pt x="246" y="6"/>
                  </a:lnTo>
                  <a:lnTo>
                    <a:pt x="302" y="26"/>
                  </a:lnTo>
                  <a:lnTo>
                    <a:pt x="346" y="58"/>
                  </a:lnTo>
                  <a:lnTo>
                    <a:pt x="378" y="103"/>
                  </a:lnTo>
                  <a:lnTo>
                    <a:pt x="390" y="155"/>
                  </a:lnTo>
                  <a:lnTo>
                    <a:pt x="378" y="213"/>
                  </a:lnTo>
                  <a:lnTo>
                    <a:pt x="346" y="258"/>
                  </a:lnTo>
                  <a:lnTo>
                    <a:pt x="302" y="303"/>
                  </a:lnTo>
                  <a:lnTo>
                    <a:pt x="252" y="342"/>
                  </a:lnTo>
                  <a:lnTo>
                    <a:pt x="176" y="394"/>
                  </a:lnTo>
                  <a:lnTo>
                    <a:pt x="95" y="452"/>
                  </a:lnTo>
                  <a:lnTo>
                    <a:pt x="252" y="452"/>
                  </a:lnTo>
                  <a:lnTo>
                    <a:pt x="258" y="452"/>
                  </a:lnTo>
                  <a:lnTo>
                    <a:pt x="277" y="452"/>
                  </a:lnTo>
                  <a:lnTo>
                    <a:pt x="296" y="452"/>
                  </a:lnTo>
                  <a:lnTo>
                    <a:pt x="308" y="452"/>
                  </a:lnTo>
                  <a:lnTo>
                    <a:pt x="327" y="452"/>
                  </a:lnTo>
                  <a:lnTo>
                    <a:pt x="334" y="452"/>
                  </a:lnTo>
                  <a:lnTo>
                    <a:pt x="340" y="439"/>
                  </a:lnTo>
                  <a:lnTo>
                    <a:pt x="346" y="426"/>
                  </a:lnTo>
                  <a:lnTo>
                    <a:pt x="353" y="406"/>
                  </a:lnTo>
                  <a:lnTo>
                    <a:pt x="353" y="387"/>
                  </a:lnTo>
                  <a:lnTo>
                    <a:pt x="353" y="381"/>
                  </a:lnTo>
                  <a:lnTo>
                    <a:pt x="390" y="381"/>
                  </a:lnTo>
                  <a:lnTo>
                    <a:pt x="390" y="381"/>
                  </a:lnTo>
                  <a:lnTo>
                    <a:pt x="359" y="529"/>
                  </a:lnTo>
                  <a:lnTo>
                    <a:pt x="0" y="529"/>
                  </a:lnTo>
                  <a:lnTo>
                    <a:pt x="0" y="510"/>
                  </a:lnTo>
                  <a:lnTo>
                    <a:pt x="0" y="503"/>
                  </a:lnTo>
                  <a:lnTo>
                    <a:pt x="0" y="497"/>
                  </a:lnTo>
                  <a:lnTo>
                    <a:pt x="6" y="497"/>
                  </a:lnTo>
                  <a:lnTo>
                    <a:pt x="201" y="329"/>
                  </a:lnTo>
                  <a:lnTo>
                    <a:pt x="252" y="277"/>
                  </a:lnTo>
                  <a:lnTo>
                    <a:pt x="290" y="219"/>
                  </a:lnTo>
                  <a:lnTo>
                    <a:pt x="302" y="155"/>
                  </a:lnTo>
                  <a:lnTo>
                    <a:pt x="296" y="103"/>
                  </a:lnTo>
                  <a:lnTo>
                    <a:pt x="264" y="65"/>
                  </a:lnTo>
                  <a:lnTo>
                    <a:pt x="220" y="39"/>
                  </a:lnTo>
                  <a:lnTo>
                    <a:pt x="164" y="32"/>
                  </a:lnTo>
                  <a:lnTo>
                    <a:pt x="95" y="52"/>
                  </a:lnTo>
                  <a:lnTo>
                    <a:pt x="44" y="90"/>
                  </a:lnTo>
                  <a:lnTo>
                    <a:pt x="63" y="97"/>
                  </a:lnTo>
                  <a:lnTo>
                    <a:pt x="76" y="110"/>
                  </a:lnTo>
                  <a:lnTo>
                    <a:pt x="88" y="123"/>
                  </a:lnTo>
                  <a:lnTo>
                    <a:pt x="88" y="142"/>
                  </a:lnTo>
                  <a:lnTo>
                    <a:pt x="88" y="155"/>
                  </a:lnTo>
                  <a:lnTo>
                    <a:pt x="82" y="168"/>
                  </a:lnTo>
                  <a:lnTo>
                    <a:pt x="69" y="181"/>
                  </a:lnTo>
                  <a:lnTo>
                    <a:pt x="57" y="187"/>
                  </a:lnTo>
                  <a:lnTo>
                    <a:pt x="44" y="187"/>
                  </a:lnTo>
                  <a:lnTo>
                    <a:pt x="38" y="187"/>
                  </a:lnTo>
                  <a:lnTo>
                    <a:pt x="25" y="187"/>
                  </a:lnTo>
                  <a:lnTo>
                    <a:pt x="19" y="181"/>
                  </a:lnTo>
                  <a:lnTo>
                    <a:pt x="6" y="168"/>
                  </a:lnTo>
                  <a:lnTo>
                    <a:pt x="0" y="155"/>
                  </a:lnTo>
                  <a:lnTo>
                    <a:pt x="0" y="142"/>
                  </a:lnTo>
                  <a:lnTo>
                    <a:pt x="13" y="84"/>
                  </a:lnTo>
                  <a:lnTo>
                    <a:pt x="50" y="39"/>
                  </a:lnTo>
                  <a:lnTo>
                    <a:pt x="107" y="6"/>
                  </a:lnTo>
                  <a:lnTo>
                    <a:pt x="1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7" name="Freeform 85"/>
            <p:cNvSpPr>
              <a:spLocks/>
            </p:cNvSpPr>
            <p:nvPr/>
          </p:nvSpPr>
          <p:spPr bwMode="auto">
            <a:xfrm>
              <a:off x="12826" y="3563"/>
              <a:ext cx="1353" cy="1110"/>
            </a:xfrm>
            <a:custGeom>
              <a:avLst/>
              <a:gdLst/>
              <a:ahLst/>
              <a:cxnLst>
                <a:cxn ang="0">
                  <a:pos x="428" y="6"/>
                </a:cxn>
                <a:cxn ang="0">
                  <a:pos x="597" y="6"/>
                </a:cxn>
                <a:cxn ang="0">
                  <a:pos x="704" y="0"/>
                </a:cxn>
                <a:cxn ang="0">
                  <a:pos x="717" y="19"/>
                </a:cxn>
                <a:cxn ang="0">
                  <a:pos x="704" y="45"/>
                </a:cxn>
                <a:cxn ang="0">
                  <a:pos x="597" y="51"/>
                </a:cxn>
                <a:cxn ang="0">
                  <a:pos x="535" y="129"/>
                </a:cxn>
                <a:cxn ang="0">
                  <a:pos x="1032" y="155"/>
                </a:cxn>
                <a:cxn ang="0">
                  <a:pos x="1069" y="116"/>
                </a:cxn>
                <a:cxn ang="0">
                  <a:pos x="1076" y="71"/>
                </a:cxn>
                <a:cxn ang="0">
                  <a:pos x="1032" y="51"/>
                </a:cxn>
                <a:cxn ang="0">
                  <a:pos x="1013" y="32"/>
                </a:cxn>
                <a:cxn ang="0">
                  <a:pos x="1032" y="6"/>
                </a:cxn>
                <a:cxn ang="0">
                  <a:pos x="1132" y="6"/>
                </a:cxn>
                <a:cxn ang="0">
                  <a:pos x="1334" y="0"/>
                </a:cxn>
                <a:cxn ang="0">
                  <a:pos x="1353" y="19"/>
                </a:cxn>
                <a:cxn ang="0">
                  <a:pos x="1340" y="45"/>
                </a:cxn>
                <a:cxn ang="0">
                  <a:pos x="1290" y="51"/>
                </a:cxn>
                <a:cxn ang="0">
                  <a:pos x="1145" y="122"/>
                </a:cxn>
                <a:cxn ang="0">
                  <a:pos x="774" y="406"/>
                </a:cxn>
                <a:cxn ang="0">
                  <a:pos x="742" y="432"/>
                </a:cxn>
                <a:cxn ang="0">
                  <a:pos x="742" y="445"/>
                </a:cxn>
                <a:cxn ang="0">
                  <a:pos x="975" y="987"/>
                </a:cxn>
                <a:cxn ang="0">
                  <a:pos x="1082" y="1058"/>
                </a:cxn>
                <a:cxn ang="0">
                  <a:pos x="1107" y="1064"/>
                </a:cxn>
                <a:cxn ang="0">
                  <a:pos x="1113" y="1097"/>
                </a:cxn>
                <a:cxn ang="0">
                  <a:pos x="1095" y="1110"/>
                </a:cxn>
                <a:cxn ang="0">
                  <a:pos x="975" y="1110"/>
                </a:cxn>
                <a:cxn ang="0">
                  <a:pos x="736" y="1110"/>
                </a:cxn>
                <a:cxn ang="0">
                  <a:pos x="723" y="1110"/>
                </a:cxn>
                <a:cxn ang="0">
                  <a:pos x="717" y="1077"/>
                </a:cxn>
                <a:cxn ang="0">
                  <a:pos x="736" y="1064"/>
                </a:cxn>
                <a:cxn ang="0">
                  <a:pos x="767" y="1058"/>
                </a:cxn>
                <a:cxn ang="0">
                  <a:pos x="811" y="1051"/>
                </a:cxn>
                <a:cxn ang="0">
                  <a:pos x="830" y="1013"/>
                </a:cxn>
                <a:cxn ang="0">
                  <a:pos x="830" y="993"/>
                </a:cxn>
                <a:cxn ang="0">
                  <a:pos x="811" y="955"/>
                </a:cxn>
                <a:cxn ang="0">
                  <a:pos x="327" y="961"/>
                </a:cxn>
                <a:cxn ang="0">
                  <a:pos x="314" y="1019"/>
                </a:cxn>
                <a:cxn ang="0">
                  <a:pos x="365" y="1058"/>
                </a:cxn>
                <a:cxn ang="0">
                  <a:pos x="453" y="1064"/>
                </a:cxn>
                <a:cxn ang="0">
                  <a:pos x="459" y="1097"/>
                </a:cxn>
                <a:cxn ang="0">
                  <a:pos x="434" y="1110"/>
                </a:cxn>
                <a:cxn ang="0">
                  <a:pos x="277" y="1110"/>
                </a:cxn>
                <a:cxn ang="0">
                  <a:pos x="88" y="1110"/>
                </a:cxn>
                <a:cxn ang="0">
                  <a:pos x="12" y="1110"/>
                </a:cxn>
                <a:cxn ang="0">
                  <a:pos x="0" y="1090"/>
                </a:cxn>
                <a:cxn ang="0">
                  <a:pos x="12" y="1064"/>
                </a:cxn>
                <a:cxn ang="0">
                  <a:pos x="113" y="1058"/>
                </a:cxn>
                <a:cxn ang="0">
                  <a:pos x="188" y="987"/>
                </a:cxn>
                <a:cxn ang="0">
                  <a:pos x="409" y="84"/>
                </a:cxn>
                <a:cxn ang="0">
                  <a:pos x="396" y="64"/>
                </a:cxn>
                <a:cxn ang="0">
                  <a:pos x="339" y="51"/>
                </a:cxn>
                <a:cxn ang="0">
                  <a:pos x="270" y="45"/>
                </a:cxn>
                <a:cxn ang="0">
                  <a:pos x="258" y="19"/>
                </a:cxn>
                <a:cxn ang="0">
                  <a:pos x="283" y="0"/>
                </a:cxn>
              </a:cxnLst>
              <a:rect l="0" t="0" r="r" b="b"/>
              <a:pathLst>
                <a:path w="1353" h="1110">
                  <a:moveTo>
                    <a:pt x="289" y="0"/>
                  </a:moveTo>
                  <a:lnTo>
                    <a:pt x="352" y="0"/>
                  </a:lnTo>
                  <a:lnTo>
                    <a:pt x="428" y="6"/>
                  </a:lnTo>
                  <a:lnTo>
                    <a:pt x="497" y="6"/>
                  </a:lnTo>
                  <a:lnTo>
                    <a:pt x="541" y="6"/>
                  </a:lnTo>
                  <a:lnTo>
                    <a:pt x="597" y="6"/>
                  </a:lnTo>
                  <a:lnTo>
                    <a:pt x="654" y="0"/>
                  </a:lnTo>
                  <a:lnTo>
                    <a:pt x="698" y="0"/>
                  </a:lnTo>
                  <a:lnTo>
                    <a:pt x="704" y="0"/>
                  </a:lnTo>
                  <a:lnTo>
                    <a:pt x="711" y="6"/>
                  </a:lnTo>
                  <a:lnTo>
                    <a:pt x="717" y="13"/>
                  </a:lnTo>
                  <a:lnTo>
                    <a:pt x="717" y="19"/>
                  </a:lnTo>
                  <a:lnTo>
                    <a:pt x="717" y="32"/>
                  </a:lnTo>
                  <a:lnTo>
                    <a:pt x="711" y="45"/>
                  </a:lnTo>
                  <a:lnTo>
                    <a:pt x="704" y="45"/>
                  </a:lnTo>
                  <a:lnTo>
                    <a:pt x="686" y="51"/>
                  </a:lnTo>
                  <a:lnTo>
                    <a:pt x="667" y="51"/>
                  </a:lnTo>
                  <a:lnTo>
                    <a:pt x="597" y="51"/>
                  </a:lnTo>
                  <a:lnTo>
                    <a:pt x="560" y="64"/>
                  </a:lnTo>
                  <a:lnTo>
                    <a:pt x="541" y="90"/>
                  </a:lnTo>
                  <a:lnTo>
                    <a:pt x="535" y="129"/>
                  </a:lnTo>
                  <a:lnTo>
                    <a:pt x="402" y="651"/>
                  </a:lnTo>
                  <a:lnTo>
                    <a:pt x="1025" y="161"/>
                  </a:lnTo>
                  <a:lnTo>
                    <a:pt x="1032" y="155"/>
                  </a:lnTo>
                  <a:lnTo>
                    <a:pt x="1044" y="142"/>
                  </a:lnTo>
                  <a:lnTo>
                    <a:pt x="1057" y="129"/>
                  </a:lnTo>
                  <a:lnTo>
                    <a:pt x="1069" y="116"/>
                  </a:lnTo>
                  <a:lnTo>
                    <a:pt x="1076" y="103"/>
                  </a:lnTo>
                  <a:lnTo>
                    <a:pt x="1082" y="84"/>
                  </a:lnTo>
                  <a:lnTo>
                    <a:pt x="1076" y="71"/>
                  </a:lnTo>
                  <a:lnTo>
                    <a:pt x="1069" y="64"/>
                  </a:lnTo>
                  <a:lnTo>
                    <a:pt x="1057" y="58"/>
                  </a:lnTo>
                  <a:lnTo>
                    <a:pt x="1032" y="51"/>
                  </a:lnTo>
                  <a:lnTo>
                    <a:pt x="1025" y="51"/>
                  </a:lnTo>
                  <a:lnTo>
                    <a:pt x="1019" y="45"/>
                  </a:lnTo>
                  <a:lnTo>
                    <a:pt x="1013" y="32"/>
                  </a:lnTo>
                  <a:lnTo>
                    <a:pt x="1019" y="19"/>
                  </a:lnTo>
                  <a:lnTo>
                    <a:pt x="1019" y="6"/>
                  </a:lnTo>
                  <a:lnTo>
                    <a:pt x="1032" y="6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132" y="6"/>
                  </a:lnTo>
                  <a:lnTo>
                    <a:pt x="1220" y="6"/>
                  </a:lnTo>
                  <a:lnTo>
                    <a:pt x="1277" y="6"/>
                  </a:lnTo>
                  <a:lnTo>
                    <a:pt x="1334" y="0"/>
                  </a:lnTo>
                  <a:lnTo>
                    <a:pt x="1346" y="6"/>
                  </a:lnTo>
                  <a:lnTo>
                    <a:pt x="1346" y="13"/>
                  </a:lnTo>
                  <a:lnTo>
                    <a:pt x="1353" y="19"/>
                  </a:lnTo>
                  <a:lnTo>
                    <a:pt x="1346" y="32"/>
                  </a:lnTo>
                  <a:lnTo>
                    <a:pt x="1346" y="45"/>
                  </a:lnTo>
                  <a:lnTo>
                    <a:pt x="1340" y="45"/>
                  </a:lnTo>
                  <a:lnTo>
                    <a:pt x="1334" y="51"/>
                  </a:lnTo>
                  <a:lnTo>
                    <a:pt x="1321" y="51"/>
                  </a:lnTo>
                  <a:lnTo>
                    <a:pt x="1290" y="51"/>
                  </a:lnTo>
                  <a:lnTo>
                    <a:pt x="1252" y="64"/>
                  </a:lnTo>
                  <a:lnTo>
                    <a:pt x="1208" y="84"/>
                  </a:lnTo>
                  <a:lnTo>
                    <a:pt x="1145" y="122"/>
                  </a:lnTo>
                  <a:lnTo>
                    <a:pt x="1063" y="174"/>
                  </a:lnTo>
                  <a:lnTo>
                    <a:pt x="786" y="393"/>
                  </a:lnTo>
                  <a:lnTo>
                    <a:pt x="774" y="406"/>
                  </a:lnTo>
                  <a:lnTo>
                    <a:pt x="761" y="413"/>
                  </a:lnTo>
                  <a:lnTo>
                    <a:pt x="748" y="426"/>
                  </a:lnTo>
                  <a:lnTo>
                    <a:pt x="742" y="432"/>
                  </a:lnTo>
                  <a:lnTo>
                    <a:pt x="742" y="432"/>
                  </a:lnTo>
                  <a:lnTo>
                    <a:pt x="742" y="439"/>
                  </a:lnTo>
                  <a:lnTo>
                    <a:pt x="742" y="445"/>
                  </a:lnTo>
                  <a:lnTo>
                    <a:pt x="748" y="451"/>
                  </a:lnTo>
                  <a:lnTo>
                    <a:pt x="748" y="451"/>
                  </a:lnTo>
                  <a:lnTo>
                    <a:pt x="975" y="987"/>
                  </a:lnTo>
                  <a:lnTo>
                    <a:pt x="1000" y="1032"/>
                  </a:lnTo>
                  <a:lnTo>
                    <a:pt x="1032" y="1058"/>
                  </a:lnTo>
                  <a:lnTo>
                    <a:pt x="1082" y="1058"/>
                  </a:lnTo>
                  <a:lnTo>
                    <a:pt x="1088" y="1058"/>
                  </a:lnTo>
                  <a:lnTo>
                    <a:pt x="1101" y="1064"/>
                  </a:lnTo>
                  <a:lnTo>
                    <a:pt x="1107" y="1064"/>
                  </a:lnTo>
                  <a:lnTo>
                    <a:pt x="1113" y="1071"/>
                  </a:lnTo>
                  <a:lnTo>
                    <a:pt x="1113" y="1077"/>
                  </a:lnTo>
                  <a:lnTo>
                    <a:pt x="1113" y="1097"/>
                  </a:lnTo>
                  <a:lnTo>
                    <a:pt x="1107" y="1103"/>
                  </a:lnTo>
                  <a:lnTo>
                    <a:pt x="1101" y="1110"/>
                  </a:lnTo>
                  <a:lnTo>
                    <a:pt x="1095" y="1110"/>
                  </a:lnTo>
                  <a:lnTo>
                    <a:pt x="1088" y="1110"/>
                  </a:lnTo>
                  <a:lnTo>
                    <a:pt x="1038" y="1110"/>
                  </a:lnTo>
                  <a:lnTo>
                    <a:pt x="975" y="1110"/>
                  </a:lnTo>
                  <a:lnTo>
                    <a:pt x="931" y="1110"/>
                  </a:lnTo>
                  <a:lnTo>
                    <a:pt x="830" y="1110"/>
                  </a:lnTo>
                  <a:lnTo>
                    <a:pt x="736" y="1110"/>
                  </a:lnTo>
                  <a:lnTo>
                    <a:pt x="730" y="1110"/>
                  </a:lnTo>
                  <a:lnTo>
                    <a:pt x="730" y="1110"/>
                  </a:lnTo>
                  <a:lnTo>
                    <a:pt x="723" y="1110"/>
                  </a:lnTo>
                  <a:lnTo>
                    <a:pt x="717" y="1103"/>
                  </a:lnTo>
                  <a:lnTo>
                    <a:pt x="717" y="1097"/>
                  </a:lnTo>
                  <a:lnTo>
                    <a:pt x="717" y="1077"/>
                  </a:lnTo>
                  <a:lnTo>
                    <a:pt x="723" y="1071"/>
                  </a:lnTo>
                  <a:lnTo>
                    <a:pt x="730" y="1064"/>
                  </a:lnTo>
                  <a:lnTo>
                    <a:pt x="736" y="1064"/>
                  </a:lnTo>
                  <a:lnTo>
                    <a:pt x="748" y="1058"/>
                  </a:lnTo>
                  <a:lnTo>
                    <a:pt x="755" y="1058"/>
                  </a:lnTo>
                  <a:lnTo>
                    <a:pt x="767" y="1058"/>
                  </a:lnTo>
                  <a:lnTo>
                    <a:pt x="780" y="1058"/>
                  </a:lnTo>
                  <a:lnTo>
                    <a:pt x="793" y="1058"/>
                  </a:lnTo>
                  <a:lnTo>
                    <a:pt x="811" y="1051"/>
                  </a:lnTo>
                  <a:lnTo>
                    <a:pt x="818" y="1039"/>
                  </a:lnTo>
                  <a:lnTo>
                    <a:pt x="830" y="1026"/>
                  </a:lnTo>
                  <a:lnTo>
                    <a:pt x="830" y="1013"/>
                  </a:lnTo>
                  <a:lnTo>
                    <a:pt x="830" y="1006"/>
                  </a:lnTo>
                  <a:lnTo>
                    <a:pt x="830" y="1000"/>
                  </a:lnTo>
                  <a:lnTo>
                    <a:pt x="830" y="993"/>
                  </a:lnTo>
                  <a:lnTo>
                    <a:pt x="824" y="987"/>
                  </a:lnTo>
                  <a:lnTo>
                    <a:pt x="818" y="974"/>
                  </a:lnTo>
                  <a:lnTo>
                    <a:pt x="811" y="955"/>
                  </a:lnTo>
                  <a:lnTo>
                    <a:pt x="629" y="516"/>
                  </a:lnTo>
                  <a:lnTo>
                    <a:pt x="390" y="703"/>
                  </a:lnTo>
                  <a:lnTo>
                    <a:pt x="327" y="961"/>
                  </a:lnTo>
                  <a:lnTo>
                    <a:pt x="321" y="980"/>
                  </a:lnTo>
                  <a:lnTo>
                    <a:pt x="321" y="1000"/>
                  </a:lnTo>
                  <a:lnTo>
                    <a:pt x="314" y="1019"/>
                  </a:lnTo>
                  <a:lnTo>
                    <a:pt x="314" y="1032"/>
                  </a:lnTo>
                  <a:lnTo>
                    <a:pt x="327" y="1051"/>
                  </a:lnTo>
                  <a:lnTo>
                    <a:pt x="365" y="1058"/>
                  </a:lnTo>
                  <a:lnTo>
                    <a:pt x="415" y="1058"/>
                  </a:lnTo>
                  <a:lnTo>
                    <a:pt x="434" y="1064"/>
                  </a:lnTo>
                  <a:lnTo>
                    <a:pt x="453" y="1064"/>
                  </a:lnTo>
                  <a:lnTo>
                    <a:pt x="459" y="1071"/>
                  </a:lnTo>
                  <a:lnTo>
                    <a:pt x="459" y="1077"/>
                  </a:lnTo>
                  <a:lnTo>
                    <a:pt x="459" y="1097"/>
                  </a:lnTo>
                  <a:lnTo>
                    <a:pt x="453" y="1103"/>
                  </a:lnTo>
                  <a:lnTo>
                    <a:pt x="446" y="1110"/>
                  </a:lnTo>
                  <a:lnTo>
                    <a:pt x="434" y="1110"/>
                  </a:lnTo>
                  <a:lnTo>
                    <a:pt x="428" y="1110"/>
                  </a:lnTo>
                  <a:lnTo>
                    <a:pt x="327" y="1110"/>
                  </a:lnTo>
                  <a:lnTo>
                    <a:pt x="277" y="1110"/>
                  </a:lnTo>
                  <a:lnTo>
                    <a:pt x="226" y="1110"/>
                  </a:lnTo>
                  <a:lnTo>
                    <a:pt x="163" y="1110"/>
                  </a:lnTo>
                  <a:lnTo>
                    <a:pt x="88" y="1110"/>
                  </a:lnTo>
                  <a:lnTo>
                    <a:pt x="25" y="1110"/>
                  </a:lnTo>
                  <a:lnTo>
                    <a:pt x="19" y="1110"/>
                  </a:lnTo>
                  <a:lnTo>
                    <a:pt x="12" y="1110"/>
                  </a:lnTo>
                  <a:lnTo>
                    <a:pt x="6" y="1110"/>
                  </a:lnTo>
                  <a:lnTo>
                    <a:pt x="0" y="1103"/>
                  </a:lnTo>
                  <a:lnTo>
                    <a:pt x="0" y="1090"/>
                  </a:lnTo>
                  <a:lnTo>
                    <a:pt x="0" y="1077"/>
                  </a:lnTo>
                  <a:lnTo>
                    <a:pt x="6" y="1071"/>
                  </a:lnTo>
                  <a:lnTo>
                    <a:pt x="12" y="1064"/>
                  </a:lnTo>
                  <a:lnTo>
                    <a:pt x="25" y="1064"/>
                  </a:lnTo>
                  <a:lnTo>
                    <a:pt x="44" y="1058"/>
                  </a:lnTo>
                  <a:lnTo>
                    <a:pt x="113" y="1058"/>
                  </a:lnTo>
                  <a:lnTo>
                    <a:pt x="157" y="1045"/>
                  </a:lnTo>
                  <a:lnTo>
                    <a:pt x="176" y="1026"/>
                  </a:lnTo>
                  <a:lnTo>
                    <a:pt x="188" y="987"/>
                  </a:lnTo>
                  <a:lnTo>
                    <a:pt x="402" y="110"/>
                  </a:lnTo>
                  <a:lnTo>
                    <a:pt x="402" y="97"/>
                  </a:lnTo>
                  <a:lnTo>
                    <a:pt x="409" y="84"/>
                  </a:lnTo>
                  <a:lnTo>
                    <a:pt x="409" y="84"/>
                  </a:lnTo>
                  <a:lnTo>
                    <a:pt x="402" y="71"/>
                  </a:lnTo>
                  <a:lnTo>
                    <a:pt x="396" y="64"/>
                  </a:lnTo>
                  <a:lnTo>
                    <a:pt x="390" y="58"/>
                  </a:lnTo>
                  <a:lnTo>
                    <a:pt x="371" y="58"/>
                  </a:lnTo>
                  <a:lnTo>
                    <a:pt x="339" y="51"/>
                  </a:lnTo>
                  <a:lnTo>
                    <a:pt x="302" y="51"/>
                  </a:lnTo>
                  <a:lnTo>
                    <a:pt x="283" y="51"/>
                  </a:lnTo>
                  <a:lnTo>
                    <a:pt x="270" y="45"/>
                  </a:lnTo>
                  <a:lnTo>
                    <a:pt x="258" y="45"/>
                  </a:lnTo>
                  <a:lnTo>
                    <a:pt x="258" y="32"/>
                  </a:lnTo>
                  <a:lnTo>
                    <a:pt x="258" y="19"/>
                  </a:lnTo>
                  <a:lnTo>
                    <a:pt x="264" y="6"/>
                  </a:lnTo>
                  <a:lnTo>
                    <a:pt x="270" y="6"/>
                  </a:lnTo>
                  <a:lnTo>
                    <a:pt x="283" y="0"/>
                  </a:lnTo>
                  <a:lnTo>
                    <a:pt x="2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8" name="Freeform 86"/>
            <p:cNvSpPr>
              <a:spLocks/>
            </p:cNvSpPr>
            <p:nvPr/>
          </p:nvSpPr>
          <p:spPr bwMode="auto">
            <a:xfrm>
              <a:off x="14160" y="4402"/>
              <a:ext cx="654" cy="754"/>
            </a:xfrm>
            <a:custGeom>
              <a:avLst/>
              <a:gdLst/>
              <a:ahLst/>
              <a:cxnLst>
                <a:cxn ang="0">
                  <a:pos x="302" y="12"/>
                </a:cxn>
                <a:cxn ang="0">
                  <a:pos x="390" y="96"/>
                </a:cxn>
                <a:cxn ang="0">
                  <a:pos x="440" y="206"/>
                </a:cxn>
                <a:cxn ang="0">
                  <a:pos x="465" y="316"/>
                </a:cxn>
                <a:cxn ang="0">
                  <a:pos x="465" y="348"/>
                </a:cxn>
                <a:cxn ang="0">
                  <a:pos x="541" y="180"/>
                </a:cxn>
                <a:cxn ang="0">
                  <a:pos x="604" y="45"/>
                </a:cxn>
                <a:cxn ang="0">
                  <a:pos x="623" y="12"/>
                </a:cxn>
                <a:cxn ang="0">
                  <a:pos x="635" y="12"/>
                </a:cxn>
                <a:cxn ang="0">
                  <a:pos x="642" y="12"/>
                </a:cxn>
                <a:cxn ang="0">
                  <a:pos x="654" y="25"/>
                </a:cxn>
                <a:cxn ang="0">
                  <a:pos x="648" y="38"/>
                </a:cxn>
                <a:cxn ang="0">
                  <a:pos x="572" y="187"/>
                </a:cxn>
                <a:cxn ang="0">
                  <a:pos x="535" y="277"/>
                </a:cxn>
                <a:cxn ang="0">
                  <a:pos x="491" y="393"/>
                </a:cxn>
                <a:cxn ang="0">
                  <a:pos x="465" y="483"/>
                </a:cxn>
                <a:cxn ang="0">
                  <a:pos x="434" y="638"/>
                </a:cxn>
                <a:cxn ang="0">
                  <a:pos x="409" y="722"/>
                </a:cxn>
                <a:cxn ang="0">
                  <a:pos x="396" y="748"/>
                </a:cxn>
                <a:cxn ang="0">
                  <a:pos x="384" y="754"/>
                </a:cxn>
                <a:cxn ang="0">
                  <a:pos x="371" y="754"/>
                </a:cxn>
                <a:cxn ang="0">
                  <a:pos x="365" y="735"/>
                </a:cxn>
                <a:cxn ang="0">
                  <a:pos x="365" y="683"/>
                </a:cxn>
                <a:cxn ang="0">
                  <a:pos x="402" y="548"/>
                </a:cxn>
                <a:cxn ang="0">
                  <a:pos x="421" y="471"/>
                </a:cxn>
                <a:cxn ang="0">
                  <a:pos x="428" y="445"/>
                </a:cxn>
                <a:cxn ang="0">
                  <a:pos x="428" y="393"/>
                </a:cxn>
                <a:cxn ang="0">
                  <a:pos x="421" y="283"/>
                </a:cxn>
                <a:cxn ang="0">
                  <a:pos x="384" y="174"/>
                </a:cxn>
                <a:cxn ang="0">
                  <a:pos x="295" y="103"/>
                </a:cxn>
                <a:cxn ang="0">
                  <a:pos x="170" y="103"/>
                </a:cxn>
                <a:cxn ang="0">
                  <a:pos x="69" y="154"/>
                </a:cxn>
                <a:cxn ang="0">
                  <a:pos x="37" y="212"/>
                </a:cxn>
                <a:cxn ang="0">
                  <a:pos x="25" y="219"/>
                </a:cxn>
                <a:cxn ang="0">
                  <a:pos x="12" y="219"/>
                </a:cxn>
                <a:cxn ang="0">
                  <a:pos x="0" y="206"/>
                </a:cxn>
                <a:cxn ang="0">
                  <a:pos x="19" y="161"/>
                </a:cxn>
                <a:cxn ang="0">
                  <a:pos x="88" y="71"/>
                </a:cxn>
                <a:cxn ang="0">
                  <a:pos x="176" y="12"/>
                </a:cxn>
              </a:cxnLst>
              <a:rect l="0" t="0" r="r" b="b"/>
              <a:pathLst>
                <a:path w="654" h="754">
                  <a:moveTo>
                    <a:pt x="239" y="0"/>
                  </a:moveTo>
                  <a:lnTo>
                    <a:pt x="302" y="12"/>
                  </a:lnTo>
                  <a:lnTo>
                    <a:pt x="352" y="45"/>
                  </a:lnTo>
                  <a:lnTo>
                    <a:pt x="390" y="96"/>
                  </a:lnTo>
                  <a:lnTo>
                    <a:pt x="421" y="148"/>
                  </a:lnTo>
                  <a:lnTo>
                    <a:pt x="440" y="206"/>
                  </a:lnTo>
                  <a:lnTo>
                    <a:pt x="453" y="264"/>
                  </a:lnTo>
                  <a:lnTo>
                    <a:pt x="465" y="316"/>
                  </a:lnTo>
                  <a:lnTo>
                    <a:pt x="465" y="348"/>
                  </a:lnTo>
                  <a:lnTo>
                    <a:pt x="465" y="348"/>
                  </a:lnTo>
                  <a:lnTo>
                    <a:pt x="503" y="264"/>
                  </a:lnTo>
                  <a:lnTo>
                    <a:pt x="541" y="180"/>
                  </a:lnTo>
                  <a:lnTo>
                    <a:pt x="572" y="103"/>
                  </a:lnTo>
                  <a:lnTo>
                    <a:pt x="604" y="45"/>
                  </a:lnTo>
                  <a:lnTo>
                    <a:pt x="616" y="19"/>
                  </a:lnTo>
                  <a:lnTo>
                    <a:pt x="623" y="12"/>
                  </a:lnTo>
                  <a:lnTo>
                    <a:pt x="629" y="12"/>
                  </a:lnTo>
                  <a:lnTo>
                    <a:pt x="635" y="12"/>
                  </a:lnTo>
                  <a:lnTo>
                    <a:pt x="635" y="12"/>
                  </a:lnTo>
                  <a:lnTo>
                    <a:pt x="642" y="12"/>
                  </a:lnTo>
                  <a:lnTo>
                    <a:pt x="648" y="19"/>
                  </a:lnTo>
                  <a:lnTo>
                    <a:pt x="654" y="25"/>
                  </a:lnTo>
                  <a:lnTo>
                    <a:pt x="648" y="32"/>
                  </a:lnTo>
                  <a:lnTo>
                    <a:pt x="648" y="38"/>
                  </a:lnTo>
                  <a:lnTo>
                    <a:pt x="604" y="129"/>
                  </a:lnTo>
                  <a:lnTo>
                    <a:pt x="572" y="187"/>
                  </a:lnTo>
                  <a:lnTo>
                    <a:pt x="553" y="232"/>
                  </a:lnTo>
                  <a:lnTo>
                    <a:pt x="535" y="277"/>
                  </a:lnTo>
                  <a:lnTo>
                    <a:pt x="516" y="335"/>
                  </a:lnTo>
                  <a:lnTo>
                    <a:pt x="491" y="393"/>
                  </a:lnTo>
                  <a:lnTo>
                    <a:pt x="472" y="445"/>
                  </a:lnTo>
                  <a:lnTo>
                    <a:pt x="465" y="483"/>
                  </a:lnTo>
                  <a:lnTo>
                    <a:pt x="453" y="567"/>
                  </a:lnTo>
                  <a:lnTo>
                    <a:pt x="434" y="638"/>
                  </a:lnTo>
                  <a:lnTo>
                    <a:pt x="421" y="696"/>
                  </a:lnTo>
                  <a:lnTo>
                    <a:pt x="409" y="722"/>
                  </a:lnTo>
                  <a:lnTo>
                    <a:pt x="402" y="735"/>
                  </a:lnTo>
                  <a:lnTo>
                    <a:pt x="396" y="748"/>
                  </a:lnTo>
                  <a:lnTo>
                    <a:pt x="390" y="754"/>
                  </a:lnTo>
                  <a:lnTo>
                    <a:pt x="384" y="754"/>
                  </a:lnTo>
                  <a:lnTo>
                    <a:pt x="384" y="754"/>
                  </a:lnTo>
                  <a:lnTo>
                    <a:pt x="371" y="754"/>
                  </a:lnTo>
                  <a:lnTo>
                    <a:pt x="365" y="748"/>
                  </a:lnTo>
                  <a:lnTo>
                    <a:pt x="365" y="735"/>
                  </a:lnTo>
                  <a:lnTo>
                    <a:pt x="365" y="729"/>
                  </a:lnTo>
                  <a:lnTo>
                    <a:pt x="365" y="683"/>
                  </a:lnTo>
                  <a:lnTo>
                    <a:pt x="384" y="625"/>
                  </a:lnTo>
                  <a:lnTo>
                    <a:pt x="402" y="548"/>
                  </a:lnTo>
                  <a:lnTo>
                    <a:pt x="421" y="477"/>
                  </a:lnTo>
                  <a:lnTo>
                    <a:pt x="421" y="471"/>
                  </a:lnTo>
                  <a:lnTo>
                    <a:pt x="428" y="458"/>
                  </a:lnTo>
                  <a:lnTo>
                    <a:pt x="428" y="445"/>
                  </a:lnTo>
                  <a:lnTo>
                    <a:pt x="428" y="425"/>
                  </a:lnTo>
                  <a:lnTo>
                    <a:pt x="428" y="393"/>
                  </a:lnTo>
                  <a:lnTo>
                    <a:pt x="428" y="341"/>
                  </a:lnTo>
                  <a:lnTo>
                    <a:pt x="421" y="283"/>
                  </a:lnTo>
                  <a:lnTo>
                    <a:pt x="409" y="225"/>
                  </a:lnTo>
                  <a:lnTo>
                    <a:pt x="384" y="174"/>
                  </a:lnTo>
                  <a:lnTo>
                    <a:pt x="346" y="135"/>
                  </a:lnTo>
                  <a:lnTo>
                    <a:pt x="295" y="103"/>
                  </a:lnTo>
                  <a:lnTo>
                    <a:pt x="226" y="96"/>
                  </a:lnTo>
                  <a:lnTo>
                    <a:pt x="170" y="103"/>
                  </a:lnTo>
                  <a:lnTo>
                    <a:pt x="113" y="122"/>
                  </a:lnTo>
                  <a:lnTo>
                    <a:pt x="69" y="154"/>
                  </a:lnTo>
                  <a:lnTo>
                    <a:pt x="44" y="200"/>
                  </a:lnTo>
                  <a:lnTo>
                    <a:pt x="37" y="212"/>
                  </a:lnTo>
                  <a:lnTo>
                    <a:pt x="31" y="219"/>
                  </a:lnTo>
                  <a:lnTo>
                    <a:pt x="25" y="219"/>
                  </a:lnTo>
                  <a:lnTo>
                    <a:pt x="19" y="219"/>
                  </a:lnTo>
                  <a:lnTo>
                    <a:pt x="12" y="219"/>
                  </a:lnTo>
                  <a:lnTo>
                    <a:pt x="6" y="219"/>
                  </a:lnTo>
                  <a:lnTo>
                    <a:pt x="0" y="206"/>
                  </a:lnTo>
                  <a:lnTo>
                    <a:pt x="6" y="193"/>
                  </a:lnTo>
                  <a:lnTo>
                    <a:pt x="19" y="161"/>
                  </a:lnTo>
                  <a:lnTo>
                    <a:pt x="44" y="116"/>
                  </a:lnTo>
                  <a:lnTo>
                    <a:pt x="88" y="71"/>
                  </a:lnTo>
                  <a:lnTo>
                    <a:pt x="126" y="38"/>
                  </a:lnTo>
                  <a:lnTo>
                    <a:pt x="176" y="12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9" name="Freeform 87"/>
            <p:cNvSpPr>
              <a:spLocks/>
            </p:cNvSpPr>
            <p:nvPr/>
          </p:nvSpPr>
          <p:spPr bwMode="auto">
            <a:xfrm>
              <a:off x="14909" y="4537"/>
              <a:ext cx="320" cy="529"/>
            </a:xfrm>
            <a:custGeom>
              <a:avLst/>
              <a:gdLst/>
              <a:ahLst/>
              <a:cxnLst>
                <a:cxn ang="0">
                  <a:pos x="169" y="0"/>
                </a:cxn>
                <a:cxn ang="0">
                  <a:pos x="182" y="0"/>
                </a:cxn>
                <a:cxn ang="0">
                  <a:pos x="195" y="0"/>
                </a:cxn>
                <a:cxn ang="0">
                  <a:pos x="201" y="6"/>
                </a:cxn>
                <a:cxn ang="0">
                  <a:pos x="201" y="19"/>
                </a:cxn>
                <a:cxn ang="0">
                  <a:pos x="201" y="465"/>
                </a:cxn>
                <a:cxn ang="0">
                  <a:pos x="201" y="471"/>
                </a:cxn>
                <a:cxn ang="0">
                  <a:pos x="201" y="477"/>
                </a:cxn>
                <a:cxn ang="0">
                  <a:pos x="207" y="484"/>
                </a:cxn>
                <a:cxn ang="0">
                  <a:pos x="214" y="490"/>
                </a:cxn>
                <a:cxn ang="0">
                  <a:pos x="226" y="490"/>
                </a:cxn>
                <a:cxn ang="0">
                  <a:pos x="251" y="497"/>
                </a:cxn>
                <a:cxn ang="0">
                  <a:pos x="283" y="497"/>
                </a:cxn>
                <a:cxn ang="0">
                  <a:pos x="320" y="497"/>
                </a:cxn>
                <a:cxn ang="0">
                  <a:pos x="320" y="529"/>
                </a:cxn>
                <a:cxn ang="0">
                  <a:pos x="245" y="529"/>
                </a:cxn>
                <a:cxn ang="0">
                  <a:pos x="163" y="529"/>
                </a:cxn>
                <a:cxn ang="0">
                  <a:pos x="81" y="529"/>
                </a:cxn>
                <a:cxn ang="0">
                  <a:pos x="6" y="529"/>
                </a:cxn>
                <a:cxn ang="0">
                  <a:pos x="6" y="497"/>
                </a:cxn>
                <a:cxn ang="0">
                  <a:pos x="44" y="497"/>
                </a:cxn>
                <a:cxn ang="0">
                  <a:pos x="75" y="497"/>
                </a:cxn>
                <a:cxn ang="0">
                  <a:pos x="94" y="490"/>
                </a:cxn>
                <a:cxn ang="0">
                  <a:pos x="113" y="490"/>
                </a:cxn>
                <a:cxn ang="0">
                  <a:pos x="119" y="484"/>
                </a:cxn>
                <a:cxn ang="0">
                  <a:pos x="125" y="477"/>
                </a:cxn>
                <a:cxn ang="0">
                  <a:pos x="125" y="471"/>
                </a:cxn>
                <a:cxn ang="0">
                  <a:pos x="125" y="465"/>
                </a:cxn>
                <a:cxn ang="0">
                  <a:pos x="125" y="65"/>
                </a:cxn>
                <a:cxn ang="0">
                  <a:pos x="81" y="77"/>
                </a:cxn>
                <a:cxn ang="0">
                  <a:pos x="37" y="84"/>
                </a:cxn>
                <a:cxn ang="0">
                  <a:pos x="12" y="84"/>
                </a:cxn>
                <a:cxn ang="0">
                  <a:pos x="0" y="84"/>
                </a:cxn>
                <a:cxn ang="0">
                  <a:pos x="0" y="52"/>
                </a:cxn>
                <a:cxn ang="0">
                  <a:pos x="12" y="52"/>
                </a:cxn>
                <a:cxn ang="0">
                  <a:pos x="37" y="52"/>
                </a:cxn>
                <a:cxn ang="0">
                  <a:pos x="75" y="45"/>
                </a:cxn>
                <a:cxn ang="0">
                  <a:pos x="125" y="26"/>
                </a:cxn>
                <a:cxn ang="0">
                  <a:pos x="169" y="0"/>
                </a:cxn>
              </a:cxnLst>
              <a:rect l="0" t="0" r="r" b="b"/>
              <a:pathLst>
                <a:path w="320" h="529">
                  <a:moveTo>
                    <a:pt x="169" y="0"/>
                  </a:moveTo>
                  <a:lnTo>
                    <a:pt x="182" y="0"/>
                  </a:lnTo>
                  <a:lnTo>
                    <a:pt x="195" y="0"/>
                  </a:lnTo>
                  <a:lnTo>
                    <a:pt x="201" y="6"/>
                  </a:lnTo>
                  <a:lnTo>
                    <a:pt x="201" y="19"/>
                  </a:lnTo>
                  <a:lnTo>
                    <a:pt x="201" y="465"/>
                  </a:lnTo>
                  <a:lnTo>
                    <a:pt x="201" y="471"/>
                  </a:lnTo>
                  <a:lnTo>
                    <a:pt x="201" y="477"/>
                  </a:lnTo>
                  <a:lnTo>
                    <a:pt x="207" y="484"/>
                  </a:lnTo>
                  <a:lnTo>
                    <a:pt x="214" y="490"/>
                  </a:lnTo>
                  <a:lnTo>
                    <a:pt x="226" y="490"/>
                  </a:lnTo>
                  <a:lnTo>
                    <a:pt x="251" y="497"/>
                  </a:lnTo>
                  <a:lnTo>
                    <a:pt x="283" y="497"/>
                  </a:lnTo>
                  <a:lnTo>
                    <a:pt x="320" y="497"/>
                  </a:lnTo>
                  <a:lnTo>
                    <a:pt x="320" y="529"/>
                  </a:lnTo>
                  <a:lnTo>
                    <a:pt x="245" y="529"/>
                  </a:lnTo>
                  <a:lnTo>
                    <a:pt x="163" y="529"/>
                  </a:lnTo>
                  <a:lnTo>
                    <a:pt x="81" y="529"/>
                  </a:lnTo>
                  <a:lnTo>
                    <a:pt x="6" y="529"/>
                  </a:lnTo>
                  <a:lnTo>
                    <a:pt x="6" y="497"/>
                  </a:lnTo>
                  <a:lnTo>
                    <a:pt x="44" y="497"/>
                  </a:lnTo>
                  <a:lnTo>
                    <a:pt x="75" y="497"/>
                  </a:lnTo>
                  <a:lnTo>
                    <a:pt x="94" y="490"/>
                  </a:lnTo>
                  <a:lnTo>
                    <a:pt x="113" y="490"/>
                  </a:lnTo>
                  <a:lnTo>
                    <a:pt x="119" y="484"/>
                  </a:lnTo>
                  <a:lnTo>
                    <a:pt x="125" y="477"/>
                  </a:lnTo>
                  <a:lnTo>
                    <a:pt x="125" y="471"/>
                  </a:lnTo>
                  <a:lnTo>
                    <a:pt x="125" y="465"/>
                  </a:lnTo>
                  <a:lnTo>
                    <a:pt x="125" y="65"/>
                  </a:lnTo>
                  <a:lnTo>
                    <a:pt x="81" y="77"/>
                  </a:lnTo>
                  <a:lnTo>
                    <a:pt x="37" y="84"/>
                  </a:lnTo>
                  <a:lnTo>
                    <a:pt x="12" y="84"/>
                  </a:lnTo>
                  <a:lnTo>
                    <a:pt x="0" y="84"/>
                  </a:lnTo>
                  <a:lnTo>
                    <a:pt x="0" y="52"/>
                  </a:lnTo>
                  <a:lnTo>
                    <a:pt x="12" y="52"/>
                  </a:lnTo>
                  <a:lnTo>
                    <a:pt x="37" y="52"/>
                  </a:lnTo>
                  <a:lnTo>
                    <a:pt x="75" y="45"/>
                  </a:lnTo>
                  <a:lnTo>
                    <a:pt x="125" y="26"/>
                  </a:lnTo>
                  <a:lnTo>
                    <a:pt x="1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0" name="Freeform 88"/>
            <p:cNvSpPr>
              <a:spLocks/>
            </p:cNvSpPr>
            <p:nvPr/>
          </p:nvSpPr>
          <p:spPr bwMode="auto">
            <a:xfrm>
              <a:off x="15469" y="4195"/>
              <a:ext cx="824" cy="852"/>
            </a:xfrm>
            <a:custGeom>
              <a:avLst/>
              <a:gdLst/>
              <a:ahLst/>
              <a:cxnLst>
                <a:cxn ang="0">
                  <a:pos x="415" y="0"/>
                </a:cxn>
                <a:cxn ang="0">
                  <a:pos x="428" y="7"/>
                </a:cxn>
                <a:cxn ang="0">
                  <a:pos x="434" y="7"/>
                </a:cxn>
                <a:cxn ang="0">
                  <a:pos x="440" y="19"/>
                </a:cxn>
                <a:cxn ang="0">
                  <a:pos x="440" y="26"/>
                </a:cxn>
                <a:cxn ang="0">
                  <a:pos x="440" y="39"/>
                </a:cxn>
                <a:cxn ang="0">
                  <a:pos x="440" y="45"/>
                </a:cxn>
                <a:cxn ang="0">
                  <a:pos x="440" y="400"/>
                </a:cxn>
                <a:cxn ang="0">
                  <a:pos x="786" y="400"/>
                </a:cxn>
                <a:cxn ang="0">
                  <a:pos x="793" y="400"/>
                </a:cxn>
                <a:cxn ang="0">
                  <a:pos x="805" y="400"/>
                </a:cxn>
                <a:cxn ang="0">
                  <a:pos x="811" y="400"/>
                </a:cxn>
                <a:cxn ang="0">
                  <a:pos x="818" y="407"/>
                </a:cxn>
                <a:cxn ang="0">
                  <a:pos x="824" y="413"/>
                </a:cxn>
                <a:cxn ang="0">
                  <a:pos x="824" y="426"/>
                </a:cxn>
                <a:cxn ang="0">
                  <a:pos x="824" y="439"/>
                </a:cxn>
                <a:cxn ang="0">
                  <a:pos x="818" y="452"/>
                </a:cxn>
                <a:cxn ang="0">
                  <a:pos x="805" y="452"/>
                </a:cxn>
                <a:cxn ang="0">
                  <a:pos x="799" y="452"/>
                </a:cxn>
                <a:cxn ang="0">
                  <a:pos x="786" y="452"/>
                </a:cxn>
                <a:cxn ang="0">
                  <a:pos x="440" y="452"/>
                </a:cxn>
                <a:cxn ang="0">
                  <a:pos x="440" y="807"/>
                </a:cxn>
                <a:cxn ang="0">
                  <a:pos x="440" y="819"/>
                </a:cxn>
                <a:cxn ang="0">
                  <a:pos x="440" y="826"/>
                </a:cxn>
                <a:cxn ang="0">
                  <a:pos x="440" y="839"/>
                </a:cxn>
                <a:cxn ang="0">
                  <a:pos x="434" y="845"/>
                </a:cxn>
                <a:cxn ang="0">
                  <a:pos x="428" y="852"/>
                </a:cxn>
                <a:cxn ang="0">
                  <a:pos x="415" y="852"/>
                </a:cxn>
                <a:cxn ang="0">
                  <a:pos x="402" y="845"/>
                </a:cxn>
                <a:cxn ang="0">
                  <a:pos x="390" y="839"/>
                </a:cxn>
                <a:cxn ang="0">
                  <a:pos x="390" y="832"/>
                </a:cxn>
                <a:cxn ang="0">
                  <a:pos x="390" y="819"/>
                </a:cxn>
                <a:cxn ang="0">
                  <a:pos x="390" y="807"/>
                </a:cxn>
                <a:cxn ang="0">
                  <a:pos x="390" y="452"/>
                </a:cxn>
                <a:cxn ang="0">
                  <a:pos x="44" y="452"/>
                </a:cxn>
                <a:cxn ang="0">
                  <a:pos x="31" y="452"/>
                </a:cxn>
                <a:cxn ang="0">
                  <a:pos x="18" y="452"/>
                </a:cxn>
                <a:cxn ang="0">
                  <a:pos x="12" y="445"/>
                </a:cxn>
                <a:cxn ang="0">
                  <a:pos x="6" y="439"/>
                </a:cxn>
                <a:cxn ang="0">
                  <a:pos x="0" y="426"/>
                </a:cxn>
                <a:cxn ang="0">
                  <a:pos x="6" y="413"/>
                </a:cxn>
                <a:cxn ang="0">
                  <a:pos x="12" y="407"/>
                </a:cxn>
                <a:cxn ang="0">
                  <a:pos x="18" y="400"/>
                </a:cxn>
                <a:cxn ang="0">
                  <a:pos x="31" y="400"/>
                </a:cxn>
                <a:cxn ang="0">
                  <a:pos x="44" y="400"/>
                </a:cxn>
                <a:cxn ang="0">
                  <a:pos x="390" y="400"/>
                </a:cxn>
                <a:cxn ang="0">
                  <a:pos x="390" y="45"/>
                </a:cxn>
                <a:cxn ang="0">
                  <a:pos x="390" y="39"/>
                </a:cxn>
                <a:cxn ang="0">
                  <a:pos x="390" y="26"/>
                </a:cxn>
                <a:cxn ang="0">
                  <a:pos x="390" y="19"/>
                </a:cxn>
                <a:cxn ang="0">
                  <a:pos x="396" y="7"/>
                </a:cxn>
                <a:cxn ang="0">
                  <a:pos x="402" y="7"/>
                </a:cxn>
                <a:cxn ang="0">
                  <a:pos x="415" y="0"/>
                </a:cxn>
              </a:cxnLst>
              <a:rect l="0" t="0" r="r" b="b"/>
              <a:pathLst>
                <a:path w="824" h="852">
                  <a:moveTo>
                    <a:pt x="415" y="0"/>
                  </a:moveTo>
                  <a:lnTo>
                    <a:pt x="428" y="7"/>
                  </a:lnTo>
                  <a:lnTo>
                    <a:pt x="434" y="7"/>
                  </a:lnTo>
                  <a:lnTo>
                    <a:pt x="440" y="19"/>
                  </a:lnTo>
                  <a:lnTo>
                    <a:pt x="440" y="26"/>
                  </a:lnTo>
                  <a:lnTo>
                    <a:pt x="440" y="39"/>
                  </a:lnTo>
                  <a:lnTo>
                    <a:pt x="440" y="45"/>
                  </a:lnTo>
                  <a:lnTo>
                    <a:pt x="440" y="400"/>
                  </a:lnTo>
                  <a:lnTo>
                    <a:pt x="786" y="400"/>
                  </a:lnTo>
                  <a:lnTo>
                    <a:pt x="793" y="400"/>
                  </a:lnTo>
                  <a:lnTo>
                    <a:pt x="805" y="400"/>
                  </a:lnTo>
                  <a:lnTo>
                    <a:pt x="811" y="400"/>
                  </a:lnTo>
                  <a:lnTo>
                    <a:pt x="818" y="407"/>
                  </a:lnTo>
                  <a:lnTo>
                    <a:pt x="824" y="413"/>
                  </a:lnTo>
                  <a:lnTo>
                    <a:pt x="824" y="426"/>
                  </a:lnTo>
                  <a:lnTo>
                    <a:pt x="824" y="439"/>
                  </a:lnTo>
                  <a:lnTo>
                    <a:pt x="818" y="452"/>
                  </a:lnTo>
                  <a:lnTo>
                    <a:pt x="805" y="452"/>
                  </a:lnTo>
                  <a:lnTo>
                    <a:pt x="799" y="452"/>
                  </a:lnTo>
                  <a:lnTo>
                    <a:pt x="786" y="452"/>
                  </a:lnTo>
                  <a:lnTo>
                    <a:pt x="440" y="452"/>
                  </a:lnTo>
                  <a:lnTo>
                    <a:pt x="440" y="807"/>
                  </a:lnTo>
                  <a:lnTo>
                    <a:pt x="440" y="819"/>
                  </a:lnTo>
                  <a:lnTo>
                    <a:pt x="440" y="826"/>
                  </a:lnTo>
                  <a:lnTo>
                    <a:pt x="440" y="839"/>
                  </a:lnTo>
                  <a:lnTo>
                    <a:pt x="434" y="845"/>
                  </a:lnTo>
                  <a:lnTo>
                    <a:pt x="428" y="852"/>
                  </a:lnTo>
                  <a:lnTo>
                    <a:pt x="415" y="852"/>
                  </a:lnTo>
                  <a:lnTo>
                    <a:pt x="402" y="845"/>
                  </a:lnTo>
                  <a:lnTo>
                    <a:pt x="390" y="839"/>
                  </a:lnTo>
                  <a:lnTo>
                    <a:pt x="390" y="832"/>
                  </a:lnTo>
                  <a:lnTo>
                    <a:pt x="390" y="819"/>
                  </a:lnTo>
                  <a:lnTo>
                    <a:pt x="390" y="807"/>
                  </a:lnTo>
                  <a:lnTo>
                    <a:pt x="390" y="452"/>
                  </a:lnTo>
                  <a:lnTo>
                    <a:pt x="44" y="452"/>
                  </a:lnTo>
                  <a:lnTo>
                    <a:pt x="31" y="452"/>
                  </a:lnTo>
                  <a:lnTo>
                    <a:pt x="18" y="452"/>
                  </a:lnTo>
                  <a:lnTo>
                    <a:pt x="12" y="445"/>
                  </a:lnTo>
                  <a:lnTo>
                    <a:pt x="6" y="439"/>
                  </a:lnTo>
                  <a:lnTo>
                    <a:pt x="0" y="426"/>
                  </a:lnTo>
                  <a:lnTo>
                    <a:pt x="6" y="413"/>
                  </a:lnTo>
                  <a:lnTo>
                    <a:pt x="12" y="407"/>
                  </a:lnTo>
                  <a:lnTo>
                    <a:pt x="18" y="400"/>
                  </a:lnTo>
                  <a:lnTo>
                    <a:pt x="31" y="400"/>
                  </a:lnTo>
                  <a:lnTo>
                    <a:pt x="44" y="400"/>
                  </a:lnTo>
                  <a:lnTo>
                    <a:pt x="390" y="400"/>
                  </a:lnTo>
                  <a:lnTo>
                    <a:pt x="390" y="45"/>
                  </a:lnTo>
                  <a:lnTo>
                    <a:pt x="390" y="39"/>
                  </a:lnTo>
                  <a:lnTo>
                    <a:pt x="390" y="26"/>
                  </a:lnTo>
                  <a:lnTo>
                    <a:pt x="390" y="19"/>
                  </a:lnTo>
                  <a:lnTo>
                    <a:pt x="396" y="7"/>
                  </a:lnTo>
                  <a:lnTo>
                    <a:pt x="402" y="7"/>
                  </a:lnTo>
                  <a:lnTo>
                    <a:pt x="4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1" name="Freeform 89"/>
            <p:cNvSpPr>
              <a:spLocks/>
            </p:cNvSpPr>
            <p:nvPr/>
          </p:nvSpPr>
          <p:spPr bwMode="auto">
            <a:xfrm>
              <a:off x="16438" y="4143"/>
              <a:ext cx="497" cy="768"/>
            </a:xfrm>
            <a:custGeom>
              <a:avLst/>
              <a:gdLst/>
              <a:ahLst/>
              <a:cxnLst>
                <a:cxn ang="0">
                  <a:pos x="314" y="13"/>
                </a:cxn>
                <a:cxn ang="0">
                  <a:pos x="446" y="91"/>
                </a:cxn>
                <a:cxn ang="0">
                  <a:pos x="497" y="226"/>
                </a:cxn>
                <a:cxn ang="0">
                  <a:pos x="446" y="368"/>
                </a:cxn>
                <a:cxn ang="0">
                  <a:pos x="333" y="478"/>
                </a:cxn>
                <a:cxn ang="0">
                  <a:pos x="264" y="536"/>
                </a:cxn>
                <a:cxn ang="0">
                  <a:pos x="176" y="613"/>
                </a:cxn>
                <a:cxn ang="0">
                  <a:pos x="321" y="671"/>
                </a:cxn>
                <a:cxn ang="0">
                  <a:pos x="377" y="671"/>
                </a:cxn>
                <a:cxn ang="0">
                  <a:pos x="428" y="665"/>
                </a:cxn>
                <a:cxn ang="0">
                  <a:pos x="453" y="594"/>
                </a:cxn>
                <a:cxn ang="0">
                  <a:pos x="497" y="555"/>
                </a:cxn>
                <a:cxn ang="0">
                  <a:pos x="465" y="768"/>
                </a:cxn>
                <a:cxn ang="0">
                  <a:pos x="0" y="749"/>
                </a:cxn>
                <a:cxn ang="0">
                  <a:pos x="6" y="730"/>
                </a:cxn>
                <a:cxn ang="0">
                  <a:pos x="283" y="446"/>
                </a:cxn>
                <a:cxn ang="0">
                  <a:pos x="346" y="362"/>
                </a:cxn>
                <a:cxn ang="0">
                  <a:pos x="390" y="226"/>
                </a:cxn>
                <a:cxn ang="0">
                  <a:pos x="358" y="123"/>
                </a:cxn>
                <a:cxn ang="0">
                  <a:pos x="277" y="52"/>
                </a:cxn>
                <a:cxn ang="0">
                  <a:pos x="176" y="46"/>
                </a:cxn>
                <a:cxn ang="0">
                  <a:pos x="88" y="97"/>
                </a:cxn>
                <a:cxn ang="0">
                  <a:pos x="75" y="155"/>
                </a:cxn>
                <a:cxn ang="0">
                  <a:pos x="100" y="168"/>
                </a:cxn>
                <a:cxn ang="0">
                  <a:pos x="113" y="194"/>
                </a:cxn>
                <a:cxn ang="0">
                  <a:pos x="119" y="213"/>
                </a:cxn>
                <a:cxn ang="0">
                  <a:pos x="107" y="246"/>
                </a:cxn>
                <a:cxn ang="0">
                  <a:pos x="88" y="265"/>
                </a:cxn>
                <a:cxn ang="0">
                  <a:pos x="56" y="271"/>
                </a:cxn>
                <a:cxn ang="0">
                  <a:pos x="44" y="271"/>
                </a:cxn>
                <a:cxn ang="0">
                  <a:pos x="19" y="259"/>
                </a:cxn>
                <a:cxn ang="0">
                  <a:pos x="0" y="233"/>
                </a:cxn>
                <a:cxn ang="0">
                  <a:pos x="12" y="149"/>
                </a:cxn>
                <a:cxn ang="0">
                  <a:pos x="88" y="46"/>
                </a:cxn>
                <a:cxn ang="0">
                  <a:pos x="233" y="0"/>
                </a:cxn>
              </a:cxnLst>
              <a:rect l="0" t="0" r="r" b="b"/>
              <a:pathLst>
                <a:path w="497" h="768">
                  <a:moveTo>
                    <a:pt x="233" y="0"/>
                  </a:moveTo>
                  <a:lnTo>
                    <a:pt x="314" y="13"/>
                  </a:lnTo>
                  <a:lnTo>
                    <a:pt x="390" y="39"/>
                  </a:lnTo>
                  <a:lnTo>
                    <a:pt x="446" y="91"/>
                  </a:lnTo>
                  <a:lnTo>
                    <a:pt x="484" y="149"/>
                  </a:lnTo>
                  <a:lnTo>
                    <a:pt x="497" y="226"/>
                  </a:lnTo>
                  <a:lnTo>
                    <a:pt x="484" y="304"/>
                  </a:lnTo>
                  <a:lnTo>
                    <a:pt x="446" y="368"/>
                  </a:lnTo>
                  <a:lnTo>
                    <a:pt x="396" y="426"/>
                  </a:lnTo>
                  <a:lnTo>
                    <a:pt x="333" y="478"/>
                  </a:lnTo>
                  <a:lnTo>
                    <a:pt x="295" y="504"/>
                  </a:lnTo>
                  <a:lnTo>
                    <a:pt x="264" y="536"/>
                  </a:lnTo>
                  <a:lnTo>
                    <a:pt x="220" y="568"/>
                  </a:lnTo>
                  <a:lnTo>
                    <a:pt x="176" y="613"/>
                  </a:lnTo>
                  <a:lnTo>
                    <a:pt x="113" y="671"/>
                  </a:lnTo>
                  <a:lnTo>
                    <a:pt x="321" y="671"/>
                  </a:lnTo>
                  <a:lnTo>
                    <a:pt x="340" y="671"/>
                  </a:lnTo>
                  <a:lnTo>
                    <a:pt x="377" y="671"/>
                  </a:lnTo>
                  <a:lnTo>
                    <a:pt x="409" y="665"/>
                  </a:lnTo>
                  <a:lnTo>
                    <a:pt x="428" y="665"/>
                  </a:lnTo>
                  <a:lnTo>
                    <a:pt x="440" y="639"/>
                  </a:lnTo>
                  <a:lnTo>
                    <a:pt x="453" y="594"/>
                  </a:lnTo>
                  <a:lnTo>
                    <a:pt x="459" y="555"/>
                  </a:lnTo>
                  <a:lnTo>
                    <a:pt x="497" y="555"/>
                  </a:lnTo>
                  <a:lnTo>
                    <a:pt x="497" y="555"/>
                  </a:lnTo>
                  <a:lnTo>
                    <a:pt x="465" y="768"/>
                  </a:lnTo>
                  <a:lnTo>
                    <a:pt x="0" y="768"/>
                  </a:lnTo>
                  <a:lnTo>
                    <a:pt x="0" y="749"/>
                  </a:lnTo>
                  <a:lnTo>
                    <a:pt x="0" y="736"/>
                  </a:lnTo>
                  <a:lnTo>
                    <a:pt x="6" y="730"/>
                  </a:lnTo>
                  <a:lnTo>
                    <a:pt x="12" y="723"/>
                  </a:lnTo>
                  <a:lnTo>
                    <a:pt x="283" y="446"/>
                  </a:lnTo>
                  <a:lnTo>
                    <a:pt x="314" y="407"/>
                  </a:lnTo>
                  <a:lnTo>
                    <a:pt x="346" y="362"/>
                  </a:lnTo>
                  <a:lnTo>
                    <a:pt x="377" y="297"/>
                  </a:lnTo>
                  <a:lnTo>
                    <a:pt x="390" y="226"/>
                  </a:lnTo>
                  <a:lnTo>
                    <a:pt x="384" y="175"/>
                  </a:lnTo>
                  <a:lnTo>
                    <a:pt x="358" y="123"/>
                  </a:lnTo>
                  <a:lnTo>
                    <a:pt x="327" y="84"/>
                  </a:lnTo>
                  <a:lnTo>
                    <a:pt x="277" y="52"/>
                  </a:lnTo>
                  <a:lnTo>
                    <a:pt x="214" y="46"/>
                  </a:lnTo>
                  <a:lnTo>
                    <a:pt x="176" y="46"/>
                  </a:lnTo>
                  <a:lnTo>
                    <a:pt x="126" y="65"/>
                  </a:lnTo>
                  <a:lnTo>
                    <a:pt x="88" y="97"/>
                  </a:lnTo>
                  <a:lnTo>
                    <a:pt x="56" y="149"/>
                  </a:lnTo>
                  <a:lnTo>
                    <a:pt x="75" y="155"/>
                  </a:lnTo>
                  <a:lnTo>
                    <a:pt x="94" y="155"/>
                  </a:lnTo>
                  <a:lnTo>
                    <a:pt x="100" y="168"/>
                  </a:lnTo>
                  <a:lnTo>
                    <a:pt x="113" y="181"/>
                  </a:lnTo>
                  <a:lnTo>
                    <a:pt x="113" y="194"/>
                  </a:lnTo>
                  <a:lnTo>
                    <a:pt x="119" y="200"/>
                  </a:lnTo>
                  <a:lnTo>
                    <a:pt x="119" y="213"/>
                  </a:lnTo>
                  <a:lnTo>
                    <a:pt x="113" y="233"/>
                  </a:lnTo>
                  <a:lnTo>
                    <a:pt x="107" y="246"/>
                  </a:lnTo>
                  <a:lnTo>
                    <a:pt x="100" y="259"/>
                  </a:lnTo>
                  <a:lnTo>
                    <a:pt x="88" y="265"/>
                  </a:lnTo>
                  <a:lnTo>
                    <a:pt x="75" y="271"/>
                  </a:lnTo>
                  <a:lnTo>
                    <a:pt x="56" y="271"/>
                  </a:lnTo>
                  <a:lnTo>
                    <a:pt x="50" y="271"/>
                  </a:lnTo>
                  <a:lnTo>
                    <a:pt x="44" y="271"/>
                  </a:lnTo>
                  <a:lnTo>
                    <a:pt x="31" y="265"/>
                  </a:lnTo>
                  <a:lnTo>
                    <a:pt x="19" y="259"/>
                  </a:lnTo>
                  <a:lnTo>
                    <a:pt x="6" y="246"/>
                  </a:lnTo>
                  <a:lnTo>
                    <a:pt x="0" y="233"/>
                  </a:lnTo>
                  <a:lnTo>
                    <a:pt x="0" y="207"/>
                  </a:lnTo>
                  <a:lnTo>
                    <a:pt x="12" y="149"/>
                  </a:lnTo>
                  <a:lnTo>
                    <a:pt x="44" y="91"/>
                  </a:lnTo>
                  <a:lnTo>
                    <a:pt x="88" y="46"/>
                  </a:lnTo>
                  <a:lnTo>
                    <a:pt x="157" y="13"/>
                  </a:lnTo>
                  <a:lnTo>
                    <a:pt x="2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2" name="Freeform 90"/>
            <p:cNvSpPr>
              <a:spLocks/>
            </p:cNvSpPr>
            <p:nvPr/>
          </p:nvSpPr>
          <p:spPr bwMode="auto">
            <a:xfrm>
              <a:off x="17036" y="4402"/>
              <a:ext cx="648" cy="754"/>
            </a:xfrm>
            <a:custGeom>
              <a:avLst/>
              <a:gdLst/>
              <a:ahLst/>
              <a:cxnLst>
                <a:cxn ang="0">
                  <a:pos x="302" y="12"/>
                </a:cxn>
                <a:cxn ang="0">
                  <a:pos x="390" y="96"/>
                </a:cxn>
                <a:cxn ang="0">
                  <a:pos x="440" y="206"/>
                </a:cxn>
                <a:cxn ang="0">
                  <a:pos x="459" y="316"/>
                </a:cxn>
                <a:cxn ang="0">
                  <a:pos x="465" y="348"/>
                </a:cxn>
                <a:cxn ang="0">
                  <a:pos x="534" y="180"/>
                </a:cxn>
                <a:cxn ang="0">
                  <a:pos x="597" y="45"/>
                </a:cxn>
                <a:cxn ang="0">
                  <a:pos x="623" y="12"/>
                </a:cxn>
                <a:cxn ang="0">
                  <a:pos x="635" y="12"/>
                </a:cxn>
                <a:cxn ang="0">
                  <a:pos x="641" y="12"/>
                </a:cxn>
                <a:cxn ang="0">
                  <a:pos x="648" y="25"/>
                </a:cxn>
                <a:cxn ang="0">
                  <a:pos x="641" y="38"/>
                </a:cxn>
                <a:cxn ang="0">
                  <a:pos x="572" y="187"/>
                </a:cxn>
                <a:cxn ang="0">
                  <a:pos x="534" y="277"/>
                </a:cxn>
                <a:cxn ang="0">
                  <a:pos x="490" y="393"/>
                </a:cxn>
                <a:cxn ang="0">
                  <a:pos x="465" y="483"/>
                </a:cxn>
                <a:cxn ang="0">
                  <a:pos x="434" y="638"/>
                </a:cxn>
                <a:cxn ang="0">
                  <a:pos x="409" y="722"/>
                </a:cxn>
                <a:cxn ang="0">
                  <a:pos x="396" y="748"/>
                </a:cxn>
                <a:cxn ang="0">
                  <a:pos x="383" y="754"/>
                </a:cxn>
                <a:cxn ang="0">
                  <a:pos x="371" y="754"/>
                </a:cxn>
                <a:cxn ang="0">
                  <a:pos x="358" y="735"/>
                </a:cxn>
                <a:cxn ang="0">
                  <a:pos x="365" y="683"/>
                </a:cxn>
                <a:cxn ang="0">
                  <a:pos x="402" y="548"/>
                </a:cxn>
                <a:cxn ang="0">
                  <a:pos x="421" y="471"/>
                </a:cxn>
                <a:cxn ang="0">
                  <a:pos x="427" y="445"/>
                </a:cxn>
                <a:cxn ang="0">
                  <a:pos x="427" y="393"/>
                </a:cxn>
                <a:cxn ang="0">
                  <a:pos x="421" y="283"/>
                </a:cxn>
                <a:cxn ang="0">
                  <a:pos x="377" y="174"/>
                </a:cxn>
                <a:cxn ang="0">
                  <a:pos x="289" y="103"/>
                </a:cxn>
                <a:cxn ang="0">
                  <a:pos x="163" y="103"/>
                </a:cxn>
                <a:cxn ang="0">
                  <a:pos x="69" y="154"/>
                </a:cxn>
                <a:cxn ang="0">
                  <a:pos x="37" y="212"/>
                </a:cxn>
                <a:cxn ang="0">
                  <a:pos x="18" y="219"/>
                </a:cxn>
                <a:cxn ang="0">
                  <a:pos x="6" y="219"/>
                </a:cxn>
                <a:cxn ang="0">
                  <a:pos x="0" y="206"/>
                </a:cxn>
                <a:cxn ang="0">
                  <a:pos x="18" y="161"/>
                </a:cxn>
                <a:cxn ang="0">
                  <a:pos x="81" y="71"/>
                </a:cxn>
                <a:cxn ang="0">
                  <a:pos x="176" y="12"/>
                </a:cxn>
              </a:cxnLst>
              <a:rect l="0" t="0" r="r" b="b"/>
              <a:pathLst>
                <a:path w="648" h="754">
                  <a:moveTo>
                    <a:pt x="239" y="0"/>
                  </a:moveTo>
                  <a:lnTo>
                    <a:pt x="302" y="12"/>
                  </a:lnTo>
                  <a:lnTo>
                    <a:pt x="352" y="45"/>
                  </a:lnTo>
                  <a:lnTo>
                    <a:pt x="390" y="96"/>
                  </a:lnTo>
                  <a:lnTo>
                    <a:pt x="421" y="148"/>
                  </a:lnTo>
                  <a:lnTo>
                    <a:pt x="440" y="206"/>
                  </a:lnTo>
                  <a:lnTo>
                    <a:pt x="453" y="264"/>
                  </a:lnTo>
                  <a:lnTo>
                    <a:pt x="459" y="316"/>
                  </a:lnTo>
                  <a:lnTo>
                    <a:pt x="465" y="348"/>
                  </a:lnTo>
                  <a:lnTo>
                    <a:pt x="465" y="348"/>
                  </a:lnTo>
                  <a:lnTo>
                    <a:pt x="497" y="264"/>
                  </a:lnTo>
                  <a:lnTo>
                    <a:pt x="534" y="180"/>
                  </a:lnTo>
                  <a:lnTo>
                    <a:pt x="572" y="103"/>
                  </a:lnTo>
                  <a:lnTo>
                    <a:pt x="597" y="45"/>
                  </a:lnTo>
                  <a:lnTo>
                    <a:pt x="616" y="19"/>
                  </a:lnTo>
                  <a:lnTo>
                    <a:pt x="623" y="12"/>
                  </a:lnTo>
                  <a:lnTo>
                    <a:pt x="629" y="12"/>
                  </a:lnTo>
                  <a:lnTo>
                    <a:pt x="635" y="12"/>
                  </a:lnTo>
                  <a:lnTo>
                    <a:pt x="635" y="12"/>
                  </a:lnTo>
                  <a:lnTo>
                    <a:pt x="641" y="12"/>
                  </a:lnTo>
                  <a:lnTo>
                    <a:pt x="648" y="19"/>
                  </a:lnTo>
                  <a:lnTo>
                    <a:pt x="648" y="25"/>
                  </a:lnTo>
                  <a:lnTo>
                    <a:pt x="648" y="32"/>
                  </a:lnTo>
                  <a:lnTo>
                    <a:pt x="641" y="38"/>
                  </a:lnTo>
                  <a:lnTo>
                    <a:pt x="604" y="129"/>
                  </a:lnTo>
                  <a:lnTo>
                    <a:pt x="572" y="187"/>
                  </a:lnTo>
                  <a:lnTo>
                    <a:pt x="553" y="232"/>
                  </a:lnTo>
                  <a:lnTo>
                    <a:pt x="534" y="277"/>
                  </a:lnTo>
                  <a:lnTo>
                    <a:pt x="509" y="335"/>
                  </a:lnTo>
                  <a:lnTo>
                    <a:pt x="490" y="393"/>
                  </a:lnTo>
                  <a:lnTo>
                    <a:pt x="471" y="445"/>
                  </a:lnTo>
                  <a:lnTo>
                    <a:pt x="465" y="483"/>
                  </a:lnTo>
                  <a:lnTo>
                    <a:pt x="446" y="567"/>
                  </a:lnTo>
                  <a:lnTo>
                    <a:pt x="434" y="638"/>
                  </a:lnTo>
                  <a:lnTo>
                    <a:pt x="415" y="696"/>
                  </a:lnTo>
                  <a:lnTo>
                    <a:pt x="409" y="722"/>
                  </a:lnTo>
                  <a:lnTo>
                    <a:pt x="402" y="735"/>
                  </a:lnTo>
                  <a:lnTo>
                    <a:pt x="396" y="748"/>
                  </a:lnTo>
                  <a:lnTo>
                    <a:pt x="390" y="754"/>
                  </a:lnTo>
                  <a:lnTo>
                    <a:pt x="383" y="754"/>
                  </a:lnTo>
                  <a:lnTo>
                    <a:pt x="377" y="754"/>
                  </a:lnTo>
                  <a:lnTo>
                    <a:pt x="371" y="754"/>
                  </a:lnTo>
                  <a:lnTo>
                    <a:pt x="365" y="748"/>
                  </a:lnTo>
                  <a:lnTo>
                    <a:pt x="358" y="735"/>
                  </a:lnTo>
                  <a:lnTo>
                    <a:pt x="358" y="729"/>
                  </a:lnTo>
                  <a:lnTo>
                    <a:pt x="365" y="683"/>
                  </a:lnTo>
                  <a:lnTo>
                    <a:pt x="383" y="625"/>
                  </a:lnTo>
                  <a:lnTo>
                    <a:pt x="402" y="548"/>
                  </a:lnTo>
                  <a:lnTo>
                    <a:pt x="421" y="477"/>
                  </a:lnTo>
                  <a:lnTo>
                    <a:pt x="421" y="471"/>
                  </a:lnTo>
                  <a:lnTo>
                    <a:pt x="427" y="458"/>
                  </a:lnTo>
                  <a:lnTo>
                    <a:pt x="427" y="445"/>
                  </a:lnTo>
                  <a:lnTo>
                    <a:pt x="427" y="425"/>
                  </a:lnTo>
                  <a:lnTo>
                    <a:pt x="427" y="393"/>
                  </a:lnTo>
                  <a:lnTo>
                    <a:pt x="427" y="341"/>
                  </a:lnTo>
                  <a:lnTo>
                    <a:pt x="421" y="283"/>
                  </a:lnTo>
                  <a:lnTo>
                    <a:pt x="402" y="225"/>
                  </a:lnTo>
                  <a:lnTo>
                    <a:pt x="377" y="174"/>
                  </a:lnTo>
                  <a:lnTo>
                    <a:pt x="346" y="135"/>
                  </a:lnTo>
                  <a:lnTo>
                    <a:pt x="289" y="103"/>
                  </a:lnTo>
                  <a:lnTo>
                    <a:pt x="220" y="96"/>
                  </a:lnTo>
                  <a:lnTo>
                    <a:pt x="163" y="103"/>
                  </a:lnTo>
                  <a:lnTo>
                    <a:pt x="113" y="122"/>
                  </a:lnTo>
                  <a:lnTo>
                    <a:pt x="69" y="154"/>
                  </a:lnTo>
                  <a:lnTo>
                    <a:pt x="44" y="200"/>
                  </a:lnTo>
                  <a:lnTo>
                    <a:pt x="37" y="212"/>
                  </a:lnTo>
                  <a:lnTo>
                    <a:pt x="31" y="219"/>
                  </a:lnTo>
                  <a:lnTo>
                    <a:pt x="18" y="219"/>
                  </a:lnTo>
                  <a:lnTo>
                    <a:pt x="12" y="219"/>
                  </a:lnTo>
                  <a:lnTo>
                    <a:pt x="6" y="219"/>
                  </a:lnTo>
                  <a:lnTo>
                    <a:pt x="6" y="219"/>
                  </a:lnTo>
                  <a:lnTo>
                    <a:pt x="0" y="206"/>
                  </a:lnTo>
                  <a:lnTo>
                    <a:pt x="6" y="193"/>
                  </a:lnTo>
                  <a:lnTo>
                    <a:pt x="18" y="161"/>
                  </a:lnTo>
                  <a:lnTo>
                    <a:pt x="44" y="116"/>
                  </a:lnTo>
                  <a:lnTo>
                    <a:pt x="81" y="71"/>
                  </a:lnTo>
                  <a:lnTo>
                    <a:pt x="125" y="38"/>
                  </a:lnTo>
                  <a:lnTo>
                    <a:pt x="176" y="12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3" name="Freeform 91"/>
            <p:cNvSpPr>
              <a:spLocks/>
            </p:cNvSpPr>
            <p:nvPr/>
          </p:nvSpPr>
          <p:spPr bwMode="auto">
            <a:xfrm>
              <a:off x="17740" y="4537"/>
              <a:ext cx="390" cy="529"/>
            </a:xfrm>
            <a:custGeom>
              <a:avLst/>
              <a:gdLst/>
              <a:ahLst/>
              <a:cxnLst>
                <a:cxn ang="0">
                  <a:pos x="183" y="0"/>
                </a:cxn>
                <a:cxn ang="0">
                  <a:pos x="252" y="6"/>
                </a:cxn>
                <a:cxn ang="0">
                  <a:pos x="309" y="26"/>
                </a:cxn>
                <a:cxn ang="0">
                  <a:pos x="353" y="58"/>
                </a:cxn>
                <a:cxn ang="0">
                  <a:pos x="384" y="103"/>
                </a:cxn>
                <a:cxn ang="0">
                  <a:pos x="390" y="155"/>
                </a:cxn>
                <a:cxn ang="0">
                  <a:pos x="384" y="213"/>
                </a:cxn>
                <a:cxn ang="0">
                  <a:pos x="353" y="258"/>
                </a:cxn>
                <a:cxn ang="0">
                  <a:pos x="309" y="303"/>
                </a:cxn>
                <a:cxn ang="0">
                  <a:pos x="258" y="342"/>
                </a:cxn>
                <a:cxn ang="0">
                  <a:pos x="177" y="394"/>
                </a:cxn>
                <a:cxn ang="0">
                  <a:pos x="101" y="452"/>
                </a:cxn>
                <a:cxn ang="0">
                  <a:pos x="252" y="452"/>
                </a:cxn>
                <a:cxn ang="0">
                  <a:pos x="265" y="452"/>
                </a:cxn>
                <a:cxn ang="0">
                  <a:pos x="277" y="452"/>
                </a:cxn>
                <a:cxn ang="0">
                  <a:pos x="296" y="452"/>
                </a:cxn>
                <a:cxn ang="0">
                  <a:pos x="315" y="452"/>
                </a:cxn>
                <a:cxn ang="0">
                  <a:pos x="328" y="452"/>
                </a:cxn>
                <a:cxn ang="0">
                  <a:pos x="334" y="452"/>
                </a:cxn>
                <a:cxn ang="0">
                  <a:pos x="340" y="439"/>
                </a:cxn>
                <a:cxn ang="0">
                  <a:pos x="346" y="426"/>
                </a:cxn>
                <a:cxn ang="0">
                  <a:pos x="353" y="406"/>
                </a:cxn>
                <a:cxn ang="0">
                  <a:pos x="359" y="387"/>
                </a:cxn>
                <a:cxn ang="0">
                  <a:pos x="359" y="381"/>
                </a:cxn>
                <a:cxn ang="0">
                  <a:pos x="390" y="381"/>
                </a:cxn>
                <a:cxn ang="0">
                  <a:pos x="390" y="381"/>
                </a:cxn>
                <a:cxn ang="0">
                  <a:pos x="365" y="529"/>
                </a:cxn>
                <a:cxn ang="0">
                  <a:pos x="0" y="529"/>
                </a:cxn>
                <a:cxn ang="0">
                  <a:pos x="0" y="510"/>
                </a:cxn>
                <a:cxn ang="0">
                  <a:pos x="7" y="503"/>
                </a:cxn>
                <a:cxn ang="0">
                  <a:pos x="7" y="497"/>
                </a:cxn>
                <a:cxn ang="0">
                  <a:pos x="13" y="497"/>
                </a:cxn>
                <a:cxn ang="0">
                  <a:pos x="202" y="329"/>
                </a:cxn>
                <a:cxn ang="0">
                  <a:pos x="258" y="277"/>
                </a:cxn>
                <a:cxn ang="0">
                  <a:pos x="296" y="219"/>
                </a:cxn>
                <a:cxn ang="0">
                  <a:pos x="309" y="155"/>
                </a:cxn>
                <a:cxn ang="0">
                  <a:pos x="296" y="103"/>
                </a:cxn>
                <a:cxn ang="0">
                  <a:pos x="265" y="65"/>
                </a:cxn>
                <a:cxn ang="0">
                  <a:pos x="221" y="39"/>
                </a:cxn>
                <a:cxn ang="0">
                  <a:pos x="170" y="32"/>
                </a:cxn>
                <a:cxn ang="0">
                  <a:pos x="95" y="52"/>
                </a:cxn>
                <a:cxn ang="0">
                  <a:pos x="51" y="90"/>
                </a:cxn>
                <a:cxn ang="0">
                  <a:pos x="63" y="97"/>
                </a:cxn>
                <a:cxn ang="0">
                  <a:pos x="82" y="110"/>
                </a:cxn>
                <a:cxn ang="0">
                  <a:pos x="88" y="123"/>
                </a:cxn>
                <a:cxn ang="0">
                  <a:pos x="95" y="142"/>
                </a:cxn>
                <a:cxn ang="0">
                  <a:pos x="88" y="155"/>
                </a:cxn>
                <a:cxn ang="0">
                  <a:pos x="82" y="168"/>
                </a:cxn>
                <a:cxn ang="0">
                  <a:pos x="76" y="181"/>
                </a:cxn>
                <a:cxn ang="0">
                  <a:pos x="63" y="187"/>
                </a:cxn>
                <a:cxn ang="0">
                  <a:pos x="51" y="187"/>
                </a:cxn>
                <a:cxn ang="0">
                  <a:pos x="38" y="187"/>
                </a:cxn>
                <a:cxn ang="0">
                  <a:pos x="32" y="187"/>
                </a:cxn>
                <a:cxn ang="0">
                  <a:pos x="19" y="181"/>
                </a:cxn>
                <a:cxn ang="0">
                  <a:pos x="13" y="168"/>
                </a:cxn>
                <a:cxn ang="0">
                  <a:pos x="7" y="155"/>
                </a:cxn>
                <a:cxn ang="0">
                  <a:pos x="0" y="142"/>
                </a:cxn>
                <a:cxn ang="0">
                  <a:pos x="19" y="84"/>
                </a:cxn>
                <a:cxn ang="0">
                  <a:pos x="57" y="39"/>
                </a:cxn>
                <a:cxn ang="0">
                  <a:pos x="114" y="6"/>
                </a:cxn>
                <a:cxn ang="0">
                  <a:pos x="183" y="0"/>
                </a:cxn>
              </a:cxnLst>
              <a:rect l="0" t="0" r="r" b="b"/>
              <a:pathLst>
                <a:path w="390" h="529">
                  <a:moveTo>
                    <a:pt x="183" y="0"/>
                  </a:moveTo>
                  <a:lnTo>
                    <a:pt x="252" y="6"/>
                  </a:lnTo>
                  <a:lnTo>
                    <a:pt x="309" y="26"/>
                  </a:lnTo>
                  <a:lnTo>
                    <a:pt x="353" y="58"/>
                  </a:lnTo>
                  <a:lnTo>
                    <a:pt x="384" y="103"/>
                  </a:lnTo>
                  <a:lnTo>
                    <a:pt x="390" y="155"/>
                  </a:lnTo>
                  <a:lnTo>
                    <a:pt x="384" y="213"/>
                  </a:lnTo>
                  <a:lnTo>
                    <a:pt x="353" y="258"/>
                  </a:lnTo>
                  <a:lnTo>
                    <a:pt x="309" y="303"/>
                  </a:lnTo>
                  <a:lnTo>
                    <a:pt x="258" y="342"/>
                  </a:lnTo>
                  <a:lnTo>
                    <a:pt x="177" y="394"/>
                  </a:lnTo>
                  <a:lnTo>
                    <a:pt x="101" y="452"/>
                  </a:lnTo>
                  <a:lnTo>
                    <a:pt x="252" y="452"/>
                  </a:lnTo>
                  <a:lnTo>
                    <a:pt x="265" y="452"/>
                  </a:lnTo>
                  <a:lnTo>
                    <a:pt x="277" y="452"/>
                  </a:lnTo>
                  <a:lnTo>
                    <a:pt x="296" y="452"/>
                  </a:lnTo>
                  <a:lnTo>
                    <a:pt x="315" y="452"/>
                  </a:lnTo>
                  <a:lnTo>
                    <a:pt x="328" y="452"/>
                  </a:lnTo>
                  <a:lnTo>
                    <a:pt x="334" y="452"/>
                  </a:lnTo>
                  <a:lnTo>
                    <a:pt x="340" y="439"/>
                  </a:lnTo>
                  <a:lnTo>
                    <a:pt x="346" y="426"/>
                  </a:lnTo>
                  <a:lnTo>
                    <a:pt x="353" y="406"/>
                  </a:lnTo>
                  <a:lnTo>
                    <a:pt x="359" y="387"/>
                  </a:lnTo>
                  <a:lnTo>
                    <a:pt x="359" y="381"/>
                  </a:lnTo>
                  <a:lnTo>
                    <a:pt x="390" y="381"/>
                  </a:lnTo>
                  <a:lnTo>
                    <a:pt x="390" y="381"/>
                  </a:lnTo>
                  <a:lnTo>
                    <a:pt x="365" y="529"/>
                  </a:lnTo>
                  <a:lnTo>
                    <a:pt x="0" y="529"/>
                  </a:lnTo>
                  <a:lnTo>
                    <a:pt x="0" y="510"/>
                  </a:lnTo>
                  <a:lnTo>
                    <a:pt x="7" y="503"/>
                  </a:lnTo>
                  <a:lnTo>
                    <a:pt x="7" y="497"/>
                  </a:lnTo>
                  <a:lnTo>
                    <a:pt x="13" y="497"/>
                  </a:lnTo>
                  <a:lnTo>
                    <a:pt x="202" y="329"/>
                  </a:lnTo>
                  <a:lnTo>
                    <a:pt x="258" y="277"/>
                  </a:lnTo>
                  <a:lnTo>
                    <a:pt x="296" y="219"/>
                  </a:lnTo>
                  <a:lnTo>
                    <a:pt x="309" y="155"/>
                  </a:lnTo>
                  <a:lnTo>
                    <a:pt x="296" y="103"/>
                  </a:lnTo>
                  <a:lnTo>
                    <a:pt x="265" y="65"/>
                  </a:lnTo>
                  <a:lnTo>
                    <a:pt x="221" y="39"/>
                  </a:lnTo>
                  <a:lnTo>
                    <a:pt x="170" y="32"/>
                  </a:lnTo>
                  <a:lnTo>
                    <a:pt x="95" y="52"/>
                  </a:lnTo>
                  <a:lnTo>
                    <a:pt x="51" y="90"/>
                  </a:lnTo>
                  <a:lnTo>
                    <a:pt x="63" y="97"/>
                  </a:lnTo>
                  <a:lnTo>
                    <a:pt x="82" y="110"/>
                  </a:lnTo>
                  <a:lnTo>
                    <a:pt x="88" y="123"/>
                  </a:lnTo>
                  <a:lnTo>
                    <a:pt x="95" y="142"/>
                  </a:lnTo>
                  <a:lnTo>
                    <a:pt x="88" y="155"/>
                  </a:lnTo>
                  <a:lnTo>
                    <a:pt x="82" y="168"/>
                  </a:lnTo>
                  <a:lnTo>
                    <a:pt x="76" y="181"/>
                  </a:lnTo>
                  <a:lnTo>
                    <a:pt x="63" y="187"/>
                  </a:lnTo>
                  <a:lnTo>
                    <a:pt x="51" y="187"/>
                  </a:lnTo>
                  <a:lnTo>
                    <a:pt x="38" y="187"/>
                  </a:lnTo>
                  <a:lnTo>
                    <a:pt x="32" y="187"/>
                  </a:lnTo>
                  <a:lnTo>
                    <a:pt x="19" y="181"/>
                  </a:lnTo>
                  <a:lnTo>
                    <a:pt x="13" y="168"/>
                  </a:lnTo>
                  <a:lnTo>
                    <a:pt x="7" y="155"/>
                  </a:lnTo>
                  <a:lnTo>
                    <a:pt x="0" y="142"/>
                  </a:lnTo>
                  <a:lnTo>
                    <a:pt x="19" y="84"/>
                  </a:lnTo>
                  <a:lnTo>
                    <a:pt x="57" y="39"/>
                  </a:lnTo>
                  <a:lnTo>
                    <a:pt x="114" y="6"/>
                  </a:lnTo>
                  <a:lnTo>
                    <a:pt x="1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4" name="Freeform 92"/>
            <p:cNvSpPr>
              <a:spLocks/>
            </p:cNvSpPr>
            <p:nvPr/>
          </p:nvSpPr>
          <p:spPr bwMode="auto">
            <a:xfrm>
              <a:off x="18439" y="3563"/>
              <a:ext cx="1353" cy="1110"/>
            </a:xfrm>
            <a:custGeom>
              <a:avLst/>
              <a:gdLst/>
              <a:ahLst/>
              <a:cxnLst>
                <a:cxn ang="0">
                  <a:pos x="434" y="6"/>
                </a:cxn>
                <a:cxn ang="0">
                  <a:pos x="598" y="6"/>
                </a:cxn>
                <a:cxn ang="0">
                  <a:pos x="711" y="0"/>
                </a:cxn>
                <a:cxn ang="0">
                  <a:pos x="723" y="19"/>
                </a:cxn>
                <a:cxn ang="0">
                  <a:pos x="705" y="45"/>
                </a:cxn>
                <a:cxn ang="0">
                  <a:pos x="604" y="51"/>
                </a:cxn>
                <a:cxn ang="0">
                  <a:pos x="535" y="129"/>
                </a:cxn>
                <a:cxn ang="0">
                  <a:pos x="1038" y="155"/>
                </a:cxn>
                <a:cxn ang="0">
                  <a:pos x="1070" y="116"/>
                </a:cxn>
                <a:cxn ang="0">
                  <a:pos x="1082" y="71"/>
                </a:cxn>
                <a:cxn ang="0">
                  <a:pos x="1038" y="51"/>
                </a:cxn>
                <a:cxn ang="0">
                  <a:pos x="1019" y="32"/>
                </a:cxn>
                <a:cxn ang="0">
                  <a:pos x="1032" y="6"/>
                </a:cxn>
                <a:cxn ang="0">
                  <a:pos x="1139" y="6"/>
                </a:cxn>
                <a:cxn ang="0">
                  <a:pos x="1334" y="0"/>
                </a:cxn>
                <a:cxn ang="0">
                  <a:pos x="1353" y="19"/>
                </a:cxn>
                <a:cxn ang="0">
                  <a:pos x="1340" y="45"/>
                </a:cxn>
                <a:cxn ang="0">
                  <a:pos x="1296" y="51"/>
                </a:cxn>
                <a:cxn ang="0">
                  <a:pos x="1145" y="122"/>
                </a:cxn>
                <a:cxn ang="0">
                  <a:pos x="774" y="406"/>
                </a:cxn>
                <a:cxn ang="0">
                  <a:pos x="749" y="432"/>
                </a:cxn>
                <a:cxn ang="0">
                  <a:pos x="749" y="445"/>
                </a:cxn>
                <a:cxn ang="0">
                  <a:pos x="975" y="987"/>
                </a:cxn>
                <a:cxn ang="0">
                  <a:pos x="1082" y="1058"/>
                </a:cxn>
                <a:cxn ang="0">
                  <a:pos x="1107" y="1064"/>
                </a:cxn>
                <a:cxn ang="0">
                  <a:pos x="1114" y="1097"/>
                </a:cxn>
                <a:cxn ang="0">
                  <a:pos x="1095" y="1110"/>
                </a:cxn>
                <a:cxn ang="0">
                  <a:pos x="982" y="1110"/>
                </a:cxn>
                <a:cxn ang="0">
                  <a:pos x="742" y="1110"/>
                </a:cxn>
                <a:cxn ang="0">
                  <a:pos x="723" y="1110"/>
                </a:cxn>
                <a:cxn ang="0">
                  <a:pos x="717" y="1077"/>
                </a:cxn>
                <a:cxn ang="0">
                  <a:pos x="742" y="1064"/>
                </a:cxn>
                <a:cxn ang="0">
                  <a:pos x="774" y="1058"/>
                </a:cxn>
                <a:cxn ang="0">
                  <a:pos x="812" y="1051"/>
                </a:cxn>
                <a:cxn ang="0">
                  <a:pos x="837" y="1013"/>
                </a:cxn>
                <a:cxn ang="0">
                  <a:pos x="830" y="993"/>
                </a:cxn>
                <a:cxn ang="0">
                  <a:pos x="818" y="955"/>
                </a:cxn>
                <a:cxn ang="0">
                  <a:pos x="333" y="961"/>
                </a:cxn>
                <a:cxn ang="0">
                  <a:pos x="314" y="1019"/>
                </a:cxn>
                <a:cxn ang="0">
                  <a:pos x="365" y="1058"/>
                </a:cxn>
                <a:cxn ang="0">
                  <a:pos x="453" y="1064"/>
                </a:cxn>
                <a:cxn ang="0">
                  <a:pos x="459" y="1097"/>
                </a:cxn>
                <a:cxn ang="0">
                  <a:pos x="440" y="1110"/>
                </a:cxn>
                <a:cxn ang="0">
                  <a:pos x="277" y="1110"/>
                </a:cxn>
                <a:cxn ang="0">
                  <a:pos x="88" y="1110"/>
                </a:cxn>
                <a:cxn ang="0">
                  <a:pos x="12" y="1110"/>
                </a:cxn>
                <a:cxn ang="0">
                  <a:pos x="0" y="1090"/>
                </a:cxn>
                <a:cxn ang="0">
                  <a:pos x="19" y="1064"/>
                </a:cxn>
                <a:cxn ang="0">
                  <a:pos x="119" y="1058"/>
                </a:cxn>
                <a:cxn ang="0">
                  <a:pos x="189" y="987"/>
                </a:cxn>
                <a:cxn ang="0">
                  <a:pos x="409" y="84"/>
                </a:cxn>
                <a:cxn ang="0">
                  <a:pos x="403" y="64"/>
                </a:cxn>
                <a:cxn ang="0">
                  <a:pos x="340" y="51"/>
                </a:cxn>
                <a:cxn ang="0">
                  <a:pos x="270" y="45"/>
                </a:cxn>
                <a:cxn ang="0">
                  <a:pos x="264" y="19"/>
                </a:cxn>
                <a:cxn ang="0">
                  <a:pos x="283" y="0"/>
                </a:cxn>
              </a:cxnLst>
              <a:rect l="0" t="0" r="r" b="b"/>
              <a:pathLst>
                <a:path w="1353" h="1110">
                  <a:moveTo>
                    <a:pt x="296" y="0"/>
                  </a:moveTo>
                  <a:lnTo>
                    <a:pt x="359" y="0"/>
                  </a:lnTo>
                  <a:lnTo>
                    <a:pt x="434" y="6"/>
                  </a:lnTo>
                  <a:lnTo>
                    <a:pt x="497" y="6"/>
                  </a:lnTo>
                  <a:lnTo>
                    <a:pt x="541" y="6"/>
                  </a:lnTo>
                  <a:lnTo>
                    <a:pt x="598" y="6"/>
                  </a:lnTo>
                  <a:lnTo>
                    <a:pt x="654" y="0"/>
                  </a:lnTo>
                  <a:lnTo>
                    <a:pt x="698" y="0"/>
                  </a:lnTo>
                  <a:lnTo>
                    <a:pt x="711" y="0"/>
                  </a:lnTo>
                  <a:lnTo>
                    <a:pt x="717" y="6"/>
                  </a:lnTo>
                  <a:lnTo>
                    <a:pt x="723" y="13"/>
                  </a:lnTo>
                  <a:lnTo>
                    <a:pt x="723" y="19"/>
                  </a:lnTo>
                  <a:lnTo>
                    <a:pt x="723" y="32"/>
                  </a:lnTo>
                  <a:lnTo>
                    <a:pt x="717" y="45"/>
                  </a:lnTo>
                  <a:lnTo>
                    <a:pt x="705" y="45"/>
                  </a:lnTo>
                  <a:lnTo>
                    <a:pt x="692" y="51"/>
                  </a:lnTo>
                  <a:lnTo>
                    <a:pt x="673" y="51"/>
                  </a:lnTo>
                  <a:lnTo>
                    <a:pt x="604" y="51"/>
                  </a:lnTo>
                  <a:lnTo>
                    <a:pt x="566" y="64"/>
                  </a:lnTo>
                  <a:lnTo>
                    <a:pt x="547" y="90"/>
                  </a:lnTo>
                  <a:lnTo>
                    <a:pt x="535" y="129"/>
                  </a:lnTo>
                  <a:lnTo>
                    <a:pt x="409" y="651"/>
                  </a:lnTo>
                  <a:lnTo>
                    <a:pt x="1032" y="161"/>
                  </a:lnTo>
                  <a:lnTo>
                    <a:pt x="1038" y="155"/>
                  </a:lnTo>
                  <a:lnTo>
                    <a:pt x="1044" y="142"/>
                  </a:lnTo>
                  <a:lnTo>
                    <a:pt x="1057" y="129"/>
                  </a:lnTo>
                  <a:lnTo>
                    <a:pt x="1070" y="116"/>
                  </a:lnTo>
                  <a:lnTo>
                    <a:pt x="1082" y="103"/>
                  </a:lnTo>
                  <a:lnTo>
                    <a:pt x="1082" y="84"/>
                  </a:lnTo>
                  <a:lnTo>
                    <a:pt x="1082" y="71"/>
                  </a:lnTo>
                  <a:lnTo>
                    <a:pt x="1076" y="64"/>
                  </a:lnTo>
                  <a:lnTo>
                    <a:pt x="1057" y="58"/>
                  </a:lnTo>
                  <a:lnTo>
                    <a:pt x="1038" y="51"/>
                  </a:lnTo>
                  <a:lnTo>
                    <a:pt x="1026" y="51"/>
                  </a:lnTo>
                  <a:lnTo>
                    <a:pt x="1019" y="45"/>
                  </a:lnTo>
                  <a:lnTo>
                    <a:pt x="1019" y="32"/>
                  </a:lnTo>
                  <a:lnTo>
                    <a:pt x="1019" y="19"/>
                  </a:lnTo>
                  <a:lnTo>
                    <a:pt x="1026" y="6"/>
                  </a:lnTo>
                  <a:lnTo>
                    <a:pt x="1032" y="6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139" y="6"/>
                  </a:lnTo>
                  <a:lnTo>
                    <a:pt x="1227" y="6"/>
                  </a:lnTo>
                  <a:lnTo>
                    <a:pt x="1284" y="6"/>
                  </a:lnTo>
                  <a:lnTo>
                    <a:pt x="1334" y="0"/>
                  </a:lnTo>
                  <a:lnTo>
                    <a:pt x="1346" y="6"/>
                  </a:lnTo>
                  <a:lnTo>
                    <a:pt x="1353" y="13"/>
                  </a:lnTo>
                  <a:lnTo>
                    <a:pt x="1353" y="19"/>
                  </a:lnTo>
                  <a:lnTo>
                    <a:pt x="1353" y="32"/>
                  </a:lnTo>
                  <a:lnTo>
                    <a:pt x="1346" y="45"/>
                  </a:lnTo>
                  <a:lnTo>
                    <a:pt x="1340" y="45"/>
                  </a:lnTo>
                  <a:lnTo>
                    <a:pt x="1334" y="51"/>
                  </a:lnTo>
                  <a:lnTo>
                    <a:pt x="1328" y="51"/>
                  </a:lnTo>
                  <a:lnTo>
                    <a:pt x="1296" y="51"/>
                  </a:lnTo>
                  <a:lnTo>
                    <a:pt x="1258" y="64"/>
                  </a:lnTo>
                  <a:lnTo>
                    <a:pt x="1208" y="84"/>
                  </a:lnTo>
                  <a:lnTo>
                    <a:pt x="1145" y="122"/>
                  </a:lnTo>
                  <a:lnTo>
                    <a:pt x="1070" y="174"/>
                  </a:lnTo>
                  <a:lnTo>
                    <a:pt x="786" y="393"/>
                  </a:lnTo>
                  <a:lnTo>
                    <a:pt x="774" y="406"/>
                  </a:lnTo>
                  <a:lnTo>
                    <a:pt x="761" y="413"/>
                  </a:lnTo>
                  <a:lnTo>
                    <a:pt x="755" y="426"/>
                  </a:lnTo>
                  <a:lnTo>
                    <a:pt x="749" y="432"/>
                  </a:lnTo>
                  <a:lnTo>
                    <a:pt x="742" y="432"/>
                  </a:lnTo>
                  <a:lnTo>
                    <a:pt x="742" y="439"/>
                  </a:lnTo>
                  <a:lnTo>
                    <a:pt x="749" y="445"/>
                  </a:lnTo>
                  <a:lnTo>
                    <a:pt x="749" y="451"/>
                  </a:lnTo>
                  <a:lnTo>
                    <a:pt x="749" y="451"/>
                  </a:lnTo>
                  <a:lnTo>
                    <a:pt x="975" y="987"/>
                  </a:lnTo>
                  <a:lnTo>
                    <a:pt x="1000" y="1032"/>
                  </a:lnTo>
                  <a:lnTo>
                    <a:pt x="1032" y="1058"/>
                  </a:lnTo>
                  <a:lnTo>
                    <a:pt x="1082" y="1058"/>
                  </a:lnTo>
                  <a:lnTo>
                    <a:pt x="1095" y="1058"/>
                  </a:lnTo>
                  <a:lnTo>
                    <a:pt x="1101" y="1064"/>
                  </a:lnTo>
                  <a:lnTo>
                    <a:pt x="1107" y="1064"/>
                  </a:lnTo>
                  <a:lnTo>
                    <a:pt x="1114" y="1071"/>
                  </a:lnTo>
                  <a:lnTo>
                    <a:pt x="1120" y="1077"/>
                  </a:lnTo>
                  <a:lnTo>
                    <a:pt x="1114" y="1097"/>
                  </a:lnTo>
                  <a:lnTo>
                    <a:pt x="1107" y="1103"/>
                  </a:lnTo>
                  <a:lnTo>
                    <a:pt x="1101" y="1110"/>
                  </a:lnTo>
                  <a:lnTo>
                    <a:pt x="1095" y="1110"/>
                  </a:lnTo>
                  <a:lnTo>
                    <a:pt x="1088" y="1110"/>
                  </a:lnTo>
                  <a:lnTo>
                    <a:pt x="1038" y="1110"/>
                  </a:lnTo>
                  <a:lnTo>
                    <a:pt x="982" y="1110"/>
                  </a:lnTo>
                  <a:lnTo>
                    <a:pt x="931" y="1110"/>
                  </a:lnTo>
                  <a:lnTo>
                    <a:pt x="837" y="1110"/>
                  </a:lnTo>
                  <a:lnTo>
                    <a:pt x="742" y="1110"/>
                  </a:lnTo>
                  <a:lnTo>
                    <a:pt x="736" y="1110"/>
                  </a:lnTo>
                  <a:lnTo>
                    <a:pt x="730" y="1110"/>
                  </a:lnTo>
                  <a:lnTo>
                    <a:pt x="723" y="1110"/>
                  </a:lnTo>
                  <a:lnTo>
                    <a:pt x="717" y="1103"/>
                  </a:lnTo>
                  <a:lnTo>
                    <a:pt x="717" y="1097"/>
                  </a:lnTo>
                  <a:lnTo>
                    <a:pt x="717" y="1077"/>
                  </a:lnTo>
                  <a:lnTo>
                    <a:pt x="723" y="1071"/>
                  </a:lnTo>
                  <a:lnTo>
                    <a:pt x="730" y="1064"/>
                  </a:lnTo>
                  <a:lnTo>
                    <a:pt x="742" y="1064"/>
                  </a:lnTo>
                  <a:lnTo>
                    <a:pt x="755" y="1058"/>
                  </a:lnTo>
                  <a:lnTo>
                    <a:pt x="761" y="1058"/>
                  </a:lnTo>
                  <a:lnTo>
                    <a:pt x="774" y="1058"/>
                  </a:lnTo>
                  <a:lnTo>
                    <a:pt x="786" y="1058"/>
                  </a:lnTo>
                  <a:lnTo>
                    <a:pt x="799" y="1058"/>
                  </a:lnTo>
                  <a:lnTo>
                    <a:pt x="812" y="1051"/>
                  </a:lnTo>
                  <a:lnTo>
                    <a:pt x="824" y="1039"/>
                  </a:lnTo>
                  <a:lnTo>
                    <a:pt x="830" y="1026"/>
                  </a:lnTo>
                  <a:lnTo>
                    <a:pt x="837" y="1013"/>
                  </a:lnTo>
                  <a:lnTo>
                    <a:pt x="837" y="1006"/>
                  </a:lnTo>
                  <a:lnTo>
                    <a:pt x="837" y="1000"/>
                  </a:lnTo>
                  <a:lnTo>
                    <a:pt x="830" y="993"/>
                  </a:lnTo>
                  <a:lnTo>
                    <a:pt x="830" y="987"/>
                  </a:lnTo>
                  <a:lnTo>
                    <a:pt x="824" y="974"/>
                  </a:lnTo>
                  <a:lnTo>
                    <a:pt x="818" y="955"/>
                  </a:lnTo>
                  <a:lnTo>
                    <a:pt x="629" y="516"/>
                  </a:lnTo>
                  <a:lnTo>
                    <a:pt x="396" y="703"/>
                  </a:lnTo>
                  <a:lnTo>
                    <a:pt x="333" y="961"/>
                  </a:lnTo>
                  <a:lnTo>
                    <a:pt x="327" y="980"/>
                  </a:lnTo>
                  <a:lnTo>
                    <a:pt x="321" y="1000"/>
                  </a:lnTo>
                  <a:lnTo>
                    <a:pt x="314" y="1019"/>
                  </a:lnTo>
                  <a:lnTo>
                    <a:pt x="314" y="1032"/>
                  </a:lnTo>
                  <a:lnTo>
                    <a:pt x="327" y="1051"/>
                  </a:lnTo>
                  <a:lnTo>
                    <a:pt x="365" y="1058"/>
                  </a:lnTo>
                  <a:lnTo>
                    <a:pt x="421" y="1058"/>
                  </a:lnTo>
                  <a:lnTo>
                    <a:pt x="440" y="1064"/>
                  </a:lnTo>
                  <a:lnTo>
                    <a:pt x="453" y="1064"/>
                  </a:lnTo>
                  <a:lnTo>
                    <a:pt x="459" y="1071"/>
                  </a:lnTo>
                  <a:lnTo>
                    <a:pt x="465" y="1077"/>
                  </a:lnTo>
                  <a:lnTo>
                    <a:pt x="459" y="1097"/>
                  </a:lnTo>
                  <a:lnTo>
                    <a:pt x="453" y="1103"/>
                  </a:lnTo>
                  <a:lnTo>
                    <a:pt x="447" y="1110"/>
                  </a:lnTo>
                  <a:lnTo>
                    <a:pt x="440" y="1110"/>
                  </a:lnTo>
                  <a:lnTo>
                    <a:pt x="434" y="1110"/>
                  </a:lnTo>
                  <a:lnTo>
                    <a:pt x="327" y="1110"/>
                  </a:lnTo>
                  <a:lnTo>
                    <a:pt x="277" y="1110"/>
                  </a:lnTo>
                  <a:lnTo>
                    <a:pt x="226" y="1110"/>
                  </a:lnTo>
                  <a:lnTo>
                    <a:pt x="163" y="1110"/>
                  </a:lnTo>
                  <a:lnTo>
                    <a:pt x="88" y="1110"/>
                  </a:lnTo>
                  <a:lnTo>
                    <a:pt x="25" y="1110"/>
                  </a:lnTo>
                  <a:lnTo>
                    <a:pt x="25" y="1110"/>
                  </a:lnTo>
                  <a:lnTo>
                    <a:pt x="12" y="1110"/>
                  </a:lnTo>
                  <a:lnTo>
                    <a:pt x="6" y="1110"/>
                  </a:lnTo>
                  <a:lnTo>
                    <a:pt x="6" y="1103"/>
                  </a:lnTo>
                  <a:lnTo>
                    <a:pt x="0" y="1090"/>
                  </a:lnTo>
                  <a:lnTo>
                    <a:pt x="6" y="1077"/>
                  </a:lnTo>
                  <a:lnTo>
                    <a:pt x="12" y="1071"/>
                  </a:lnTo>
                  <a:lnTo>
                    <a:pt x="19" y="1064"/>
                  </a:lnTo>
                  <a:lnTo>
                    <a:pt x="31" y="1064"/>
                  </a:lnTo>
                  <a:lnTo>
                    <a:pt x="44" y="1058"/>
                  </a:lnTo>
                  <a:lnTo>
                    <a:pt x="119" y="1058"/>
                  </a:lnTo>
                  <a:lnTo>
                    <a:pt x="157" y="1045"/>
                  </a:lnTo>
                  <a:lnTo>
                    <a:pt x="182" y="1026"/>
                  </a:lnTo>
                  <a:lnTo>
                    <a:pt x="189" y="987"/>
                  </a:lnTo>
                  <a:lnTo>
                    <a:pt x="403" y="110"/>
                  </a:lnTo>
                  <a:lnTo>
                    <a:pt x="409" y="97"/>
                  </a:lnTo>
                  <a:lnTo>
                    <a:pt x="409" y="84"/>
                  </a:lnTo>
                  <a:lnTo>
                    <a:pt x="409" y="84"/>
                  </a:lnTo>
                  <a:lnTo>
                    <a:pt x="409" y="71"/>
                  </a:lnTo>
                  <a:lnTo>
                    <a:pt x="403" y="64"/>
                  </a:lnTo>
                  <a:lnTo>
                    <a:pt x="390" y="58"/>
                  </a:lnTo>
                  <a:lnTo>
                    <a:pt x="377" y="58"/>
                  </a:lnTo>
                  <a:lnTo>
                    <a:pt x="340" y="51"/>
                  </a:lnTo>
                  <a:lnTo>
                    <a:pt x="308" y="51"/>
                  </a:lnTo>
                  <a:lnTo>
                    <a:pt x="289" y="51"/>
                  </a:lnTo>
                  <a:lnTo>
                    <a:pt x="270" y="45"/>
                  </a:lnTo>
                  <a:lnTo>
                    <a:pt x="264" y="45"/>
                  </a:lnTo>
                  <a:lnTo>
                    <a:pt x="264" y="32"/>
                  </a:lnTo>
                  <a:lnTo>
                    <a:pt x="264" y="19"/>
                  </a:lnTo>
                  <a:lnTo>
                    <a:pt x="270" y="6"/>
                  </a:lnTo>
                  <a:lnTo>
                    <a:pt x="277" y="6"/>
                  </a:lnTo>
                  <a:lnTo>
                    <a:pt x="283" y="0"/>
                  </a:lnTo>
                  <a:lnTo>
                    <a:pt x="2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5" name="Freeform 93"/>
            <p:cNvSpPr>
              <a:spLocks/>
            </p:cNvSpPr>
            <p:nvPr/>
          </p:nvSpPr>
          <p:spPr bwMode="auto">
            <a:xfrm>
              <a:off x="19779" y="4402"/>
              <a:ext cx="648" cy="754"/>
            </a:xfrm>
            <a:custGeom>
              <a:avLst/>
              <a:gdLst/>
              <a:ahLst/>
              <a:cxnLst>
                <a:cxn ang="0">
                  <a:pos x="302" y="12"/>
                </a:cxn>
                <a:cxn ang="0">
                  <a:pos x="390" y="96"/>
                </a:cxn>
                <a:cxn ang="0">
                  <a:pos x="441" y="206"/>
                </a:cxn>
                <a:cxn ang="0">
                  <a:pos x="460" y="316"/>
                </a:cxn>
                <a:cxn ang="0">
                  <a:pos x="466" y="348"/>
                </a:cxn>
                <a:cxn ang="0">
                  <a:pos x="535" y="180"/>
                </a:cxn>
                <a:cxn ang="0">
                  <a:pos x="598" y="45"/>
                </a:cxn>
                <a:cxn ang="0">
                  <a:pos x="617" y="12"/>
                </a:cxn>
                <a:cxn ang="0">
                  <a:pos x="629" y="12"/>
                </a:cxn>
                <a:cxn ang="0">
                  <a:pos x="642" y="12"/>
                </a:cxn>
                <a:cxn ang="0">
                  <a:pos x="648" y="25"/>
                </a:cxn>
                <a:cxn ang="0">
                  <a:pos x="642" y="38"/>
                </a:cxn>
                <a:cxn ang="0">
                  <a:pos x="573" y="187"/>
                </a:cxn>
                <a:cxn ang="0">
                  <a:pos x="535" y="277"/>
                </a:cxn>
                <a:cxn ang="0">
                  <a:pos x="485" y="393"/>
                </a:cxn>
                <a:cxn ang="0">
                  <a:pos x="460" y="483"/>
                </a:cxn>
                <a:cxn ang="0">
                  <a:pos x="434" y="638"/>
                </a:cxn>
                <a:cxn ang="0">
                  <a:pos x="409" y="722"/>
                </a:cxn>
                <a:cxn ang="0">
                  <a:pos x="397" y="748"/>
                </a:cxn>
                <a:cxn ang="0">
                  <a:pos x="384" y="754"/>
                </a:cxn>
                <a:cxn ang="0">
                  <a:pos x="371" y="754"/>
                </a:cxn>
                <a:cxn ang="0">
                  <a:pos x="359" y="735"/>
                </a:cxn>
                <a:cxn ang="0">
                  <a:pos x="365" y="683"/>
                </a:cxn>
                <a:cxn ang="0">
                  <a:pos x="397" y="548"/>
                </a:cxn>
                <a:cxn ang="0">
                  <a:pos x="422" y="471"/>
                </a:cxn>
                <a:cxn ang="0">
                  <a:pos x="428" y="445"/>
                </a:cxn>
                <a:cxn ang="0">
                  <a:pos x="428" y="393"/>
                </a:cxn>
                <a:cxn ang="0">
                  <a:pos x="416" y="283"/>
                </a:cxn>
                <a:cxn ang="0">
                  <a:pos x="378" y="174"/>
                </a:cxn>
                <a:cxn ang="0">
                  <a:pos x="290" y="103"/>
                </a:cxn>
                <a:cxn ang="0">
                  <a:pos x="164" y="103"/>
                </a:cxn>
                <a:cxn ang="0">
                  <a:pos x="69" y="154"/>
                </a:cxn>
                <a:cxn ang="0">
                  <a:pos x="38" y="212"/>
                </a:cxn>
                <a:cxn ang="0">
                  <a:pos x="19" y="219"/>
                </a:cxn>
                <a:cxn ang="0">
                  <a:pos x="6" y="219"/>
                </a:cxn>
                <a:cxn ang="0">
                  <a:pos x="0" y="206"/>
                </a:cxn>
                <a:cxn ang="0">
                  <a:pos x="13" y="161"/>
                </a:cxn>
                <a:cxn ang="0">
                  <a:pos x="82" y="71"/>
                </a:cxn>
                <a:cxn ang="0">
                  <a:pos x="176" y="12"/>
                </a:cxn>
              </a:cxnLst>
              <a:rect l="0" t="0" r="r" b="b"/>
              <a:pathLst>
                <a:path w="648" h="754">
                  <a:moveTo>
                    <a:pt x="239" y="0"/>
                  </a:moveTo>
                  <a:lnTo>
                    <a:pt x="302" y="12"/>
                  </a:lnTo>
                  <a:lnTo>
                    <a:pt x="353" y="45"/>
                  </a:lnTo>
                  <a:lnTo>
                    <a:pt x="390" y="96"/>
                  </a:lnTo>
                  <a:lnTo>
                    <a:pt x="416" y="148"/>
                  </a:lnTo>
                  <a:lnTo>
                    <a:pt x="441" y="206"/>
                  </a:lnTo>
                  <a:lnTo>
                    <a:pt x="453" y="264"/>
                  </a:lnTo>
                  <a:lnTo>
                    <a:pt x="460" y="316"/>
                  </a:lnTo>
                  <a:lnTo>
                    <a:pt x="466" y="348"/>
                  </a:lnTo>
                  <a:lnTo>
                    <a:pt x="466" y="348"/>
                  </a:lnTo>
                  <a:lnTo>
                    <a:pt x="497" y="264"/>
                  </a:lnTo>
                  <a:lnTo>
                    <a:pt x="535" y="180"/>
                  </a:lnTo>
                  <a:lnTo>
                    <a:pt x="573" y="103"/>
                  </a:lnTo>
                  <a:lnTo>
                    <a:pt x="598" y="45"/>
                  </a:lnTo>
                  <a:lnTo>
                    <a:pt x="617" y="19"/>
                  </a:lnTo>
                  <a:lnTo>
                    <a:pt x="617" y="12"/>
                  </a:lnTo>
                  <a:lnTo>
                    <a:pt x="629" y="12"/>
                  </a:lnTo>
                  <a:lnTo>
                    <a:pt x="629" y="12"/>
                  </a:lnTo>
                  <a:lnTo>
                    <a:pt x="636" y="12"/>
                  </a:lnTo>
                  <a:lnTo>
                    <a:pt x="642" y="12"/>
                  </a:lnTo>
                  <a:lnTo>
                    <a:pt x="648" y="19"/>
                  </a:lnTo>
                  <a:lnTo>
                    <a:pt x="648" y="25"/>
                  </a:lnTo>
                  <a:lnTo>
                    <a:pt x="648" y="32"/>
                  </a:lnTo>
                  <a:lnTo>
                    <a:pt x="642" y="38"/>
                  </a:lnTo>
                  <a:lnTo>
                    <a:pt x="598" y="129"/>
                  </a:lnTo>
                  <a:lnTo>
                    <a:pt x="573" y="187"/>
                  </a:lnTo>
                  <a:lnTo>
                    <a:pt x="554" y="232"/>
                  </a:lnTo>
                  <a:lnTo>
                    <a:pt x="535" y="277"/>
                  </a:lnTo>
                  <a:lnTo>
                    <a:pt x="510" y="335"/>
                  </a:lnTo>
                  <a:lnTo>
                    <a:pt x="485" y="393"/>
                  </a:lnTo>
                  <a:lnTo>
                    <a:pt x="472" y="445"/>
                  </a:lnTo>
                  <a:lnTo>
                    <a:pt x="460" y="483"/>
                  </a:lnTo>
                  <a:lnTo>
                    <a:pt x="447" y="567"/>
                  </a:lnTo>
                  <a:lnTo>
                    <a:pt x="434" y="638"/>
                  </a:lnTo>
                  <a:lnTo>
                    <a:pt x="416" y="696"/>
                  </a:lnTo>
                  <a:lnTo>
                    <a:pt x="409" y="722"/>
                  </a:lnTo>
                  <a:lnTo>
                    <a:pt x="403" y="735"/>
                  </a:lnTo>
                  <a:lnTo>
                    <a:pt x="397" y="748"/>
                  </a:lnTo>
                  <a:lnTo>
                    <a:pt x="390" y="754"/>
                  </a:lnTo>
                  <a:lnTo>
                    <a:pt x="384" y="754"/>
                  </a:lnTo>
                  <a:lnTo>
                    <a:pt x="378" y="754"/>
                  </a:lnTo>
                  <a:lnTo>
                    <a:pt x="371" y="754"/>
                  </a:lnTo>
                  <a:lnTo>
                    <a:pt x="365" y="748"/>
                  </a:lnTo>
                  <a:lnTo>
                    <a:pt x="359" y="735"/>
                  </a:lnTo>
                  <a:lnTo>
                    <a:pt x="359" y="729"/>
                  </a:lnTo>
                  <a:lnTo>
                    <a:pt x="365" y="683"/>
                  </a:lnTo>
                  <a:lnTo>
                    <a:pt x="378" y="625"/>
                  </a:lnTo>
                  <a:lnTo>
                    <a:pt x="397" y="548"/>
                  </a:lnTo>
                  <a:lnTo>
                    <a:pt x="422" y="477"/>
                  </a:lnTo>
                  <a:lnTo>
                    <a:pt x="422" y="471"/>
                  </a:lnTo>
                  <a:lnTo>
                    <a:pt x="422" y="458"/>
                  </a:lnTo>
                  <a:lnTo>
                    <a:pt x="428" y="445"/>
                  </a:lnTo>
                  <a:lnTo>
                    <a:pt x="428" y="425"/>
                  </a:lnTo>
                  <a:lnTo>
                    <a:pt x="428" y="393"/>
                  </a:lnTo>
                  <a:lnTo>
                    <a:pt x="422" y="341"/>
                  </a:lnTo>
                  <a:lnTo>
                    <a:pt x="416" y="283"/>
                  </a:lnTo>
                  <a:lnTo>
                    <a:pt x="403" y="225"/>
                  </a:lnTo>
                  <a:lnTo>
                    <a:pt x="378" y="174"/>
                  </a:lnTo>
                  <a:lnTo>
                    <a:pt x="340" y="135"/>
                  </a:lnTo>
                  <a:lnTo>
                    <a:pt x="290" y="103"/>
                  </a:lnTo>
                  <a:lnTo>
                    <a:pt x="220" y="96"/>
                  </a:lnTo>
                  <a:lnTo>
                    <a:pt x="164" y="103"/>
                  </a:lnTo>
                  <a:lnTo>
                    <a:pt x="113" y="122"/>
                  </a:lnTo>
                  <a:lnTo>
                    <a:pt x="69" y="154"/>
                  </a:lnTo>
                  <a:lnTo>
                    <a:pt x="38" y="200"/>
                  </a:lnTo>
                  <a:lnTo>
                    <a:pt x="38" y="212"/>
                  </a:lnTo>
                  <a:lnTo>
                    <a:pt x="32" y="219"/>
                  </a:lnTo>
                  <a:lnTo>
                    <a:pt x="19" y="219"/>
                  </a:lnTo>
                  <a:lnTo>
                    <a:pt x="13" y="219"/>
                  </a:lnTo>
                  <a:lnTo>
                    <a:pt x="6" y="219"/>
                  </a:lnTo>
                  <a:lnTo>
                    <a:pt x="0" y="219"/>
                  </a:lnTo>
                  <a:lnTo>
                    <a:pt x="0" y="206"/>
                  </a:lnTo>
                  <a:lnTo>
                    <a:pt x="0" y="193"/>
                  </a:lnTo>
                  <a:lnTo>
                    <a:pt x="13" y="161"/>
                  </a:lnTo>
                  <a:lnTo>
                    <a:pt x="38" y="116"/>
                  </a:lnTo>
                  <a:lnTo>
                    <a:pt x="82" y="71"/>
                  </a:lnTo>
                  <a:lnTo>
                    <a:pt x="120" y="38"/>
                  </a:lnTo>
                  <a:lnTo>
                    <a:pt x="176" y="12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6" name="Freeform 94"/>
            <p:cNvSpPr>
              <a:spLocks/>
            </p:cNvSpPr>
            <p:nvPr/>
          </p:nvSpPr>
          <p:spPr bwMode="auto">
            <a:xfrm>
              <a:off x="20484" y="4537"/>
              <a:ext cx="390" cy="529"/>
            </a:xfrm>
            <a:custGeom>
              <a:avLst/>
              <a:gdLst/>
              <a:ahLst/>
              <a:cxnLst>
                <a:cxn ang="0">
                  <a:pos x="182" y="0"/>
                </a:cxn>
                <a:cxn ang="0">
                  <a:pos x="245" y="6"/>
                </a:cxn>
                <a:cxn ang="0">
                  <a:pos x="302" y="26"/>
                </a:cxn>
                <a:cxn ang="0">
                  <a:pos x="352" y="58"/>
                </a:cxn>
                <a:cxn ang="0">
                  <a:pos x="378" y="103"/>
                </a:cxn>
                <a:cxn ang="0">
                  <a:pos x="390" y="155"/>
                </a:cxn>
                <a:cxn ang="0">
                  <a:pos x="378" y="213"/>
                </a:cxn>
                <a:cxn ang="0">
                  <a:pos x="346" y="258"/>
                </a:cxn>
                <a:cxn ang="0">
                  <a:pos x="302" y="303"/>
                </a:cxn>
                <a:cxn ang="0">
                  <a:pos x="252" y="342"/>
                </a:cxn>
                <a:cxn ang="0">
                  <a:pos x="176" y="394"/>
                </a:cxn>
                <a:cxn ang="0">
                  <a:pos x="94" y="452"/>
                </a:cxn>
                <a:cxn ang="0">
                  <a:pos x="252" y="452"/>
                </a:cxn>
                <a:cxn ang="0">
                  <a:pos x="258" y="452"/>
                </a:cxn>
                <a:cxn ang="0">
                  <a:pos x="277" y="452"/>
                </a:cxn>
                <a:cxn ang="0">
                  <a:pos x="296" y="452"/>
                </a:cxn>
                <a:cxn ang="0">
                  <a:pos x="315" y="452"/>
                </a:cxn>
                <a:cxn ang="0">
                  <a:pos x="327" y="452"/>
                </a:cxn>
                <a:cxn ang="0">
                  <a:pos x="334" y="452"/>
                </a:cxn>
                <a:cxn ang="0">
                  <a:pos x="340" y="439"/>
                </a:cxn>
                <a:cxn ang="0">
                  <a:pos x="346" y="426"/>
                </a:cxn>
                <a:cxn ang="0">
                  <a:pos x="352" y="406"/>
                </a:cxn>
                <a:cxn ang="0">
                  <a:pos x="352" y="387"/>
                </a:cxn>
                <a:cxn ang="0">
                  <a:pos x="352" y="381"/>
                </a:cxn>
                <a:cxn ang="0">
                  <a:pos x="390" y="381"/>
                </a:cxn>
                <a:cxn ang="0">
                  <a:pos x="390" y="381"/>
                </a:cxn>
                <a:cxn ang="0">
                  <a:pos x="365" y="529"/>
                </a:cxn>
                <a:cxn ang="0">
                  <a:pos x="0" y="529"/>
                </a:cxn>
                <a:cxn ang="0">
                  <a:pos x="0" y="510"/>
                </a:cxn>
                <a:cxn ang="0">
                  <a:pos x="0" y="503"/>
                </a:cxn>
                <a:cxn ang="0">
                  <a:pos x="0" y="497"/>
                </a:cxn>
                <a:cxn ang="0">
                  <a:pos x="6" y="497"/>
                </a:cxn>
                <a:cxn ang="0">
                  <a:pos x="201" y="329"/>
                </a:cxn>
                <a:cxn ang="0">
                  <a:pos x="252" y="277"/>
                </a:cxn>
                <a:cxn ang="0">
                  <a:pos x="289" y="219"/>
                </a:cxn>
                <a:cxn ang="0">
                  <a:pos x="302" y="155"/>
                </a:cxn>
                <a:cxn ang="0">
                  <a:pos x="296" y="103"/>
                </a:cxn>
                <a:cxn ang="0">
                  <a:pos x="264" y="65"/>
                </a:cxn>
                <a:cxn ang="0">
                  <a:pos x="220" y="39"/>
                </a:cxn>
                <a:cxn ang="0">
                  <a:pos x="164" y="32"/>
                </a:cxn>
                <a:cxn ang="0">
                  <a:pos x="94" y="52"/>
                </a:cxn>
                <a:cxn ang="0">
                  <a:pos x="44" y="90"/>
                </a:cxn>
                <a:cxn ang="0">
                  <a:pos x="63" y="97"/>
                </a:cxn>
                <a:cxn ang="0">
                  <a:pos x="76" y="110"/>
                </a:cxn>
                <a:cxn ang="0">
                  <a:pos x="88" y="123"/>
                </a:cxn>
                <a:cxn ang="0">
                  <a:pos x="88" y="142"/>
                </a:cxn>
                <a:cxn ang="0">
                  <a:pos x="88" y="155"/>
                </a:cxn>
                <a:cxn ang="0">
                  <a:pos x="82" y="168"/>
                </a:cxn>
                <a:cxn ang="0">
                  <a:pos x="69" y="181"/>
                </a:cxn>
                <a:cxn ang="0">
                  <a:pos x="57" y="187"/>
                </a:cxn>
                <a:cxn ang="0">
                  <a:pos x="44" y="187"/>
                </a:cxn>
                <a:cxn ang="0">
                  <a:pos x="38" y="187"/>
                </a:cxn>
                <a:cxn ang="0">
                  <a:pos x="31" y="187"/>
                </a:cxn>
                <a:cxn ang="0">
                  <a:pos x="19" y="181"/>
                </a:cxn>
                <a:cxn ang="0">
                  <a:pos x="13" y="168"/>
                </a:cxn>
                <a:cxn ang="0">
                  <a:pos x="0" y="155"/>
                </a:cxn>
                <a:cxn ang="0">
                  <a:pos x="0" y="142"/>
                </a:cxn>
                <a:cxn ang="0">
                  <a:pos x="13" y="84"/>
                </a:cxn>
                <a:cxn ang="0">
                  <a:pos x="50" y="39"/>
                </a:cxn>
                <a:cxn ang="0">
                  <a:pos x="107" y="6"/>
                </a:cxn>
                <a:cxn ang="0">
                  <a:pos x="182" y="0"/>
                </a:cxn>
              </a:cxnLst>
              <a:rect l="0" t="0" r="r" b="b"/>
              <a:pathLst>
                <a:path w="390" h="529">
                  <a:moveTo>
                    <a:pt x="182" y="0"/>
                  </a:moveTo>
                  <a:lnTo>
                    <a:pt x="245" y="6"/>
                  </a:lnTo>
                  <a:lnTo>
                    <a:pt x="302" y="26"/>
                  </a:lnTo>
                  <a:lnTo>
                    <a:pt x="352" y="58"/>
                  </a:lnTo>
                  <a:lnTo>
                    <a:pt x="378" y="103"/>
                  </a:lnTo>
                  <a:lnTo>
                    <a:pt x="390" y="155"/>
                  </a:lnTo>
                  <a:lnTo>
                    <a:pt x="378" y="213"/>
                  </a:lnTo>
                  <a:lnTo>
                    <a:pt x="346" y="258"/>
                  </a:lnTo>
                  <a:lnTo>
                    <a:pt x="302" y="303"/>
                  </a:lnTo>
                  <a:lnTo>
                    <a:pt x="252" y="342"/>
                  </a:lnTo>
                  <a:lnTo>
                    <a:pt x="176" y="394"/>
                  </a:lnTo>
                  <a:lnTo>
                    <a:pt x="94" y="452"/>
                  </a:lnTo>
                  <a:lnTo>
                    <a:pt x="252" y="452"/>
                  </a:lnTo>
                  <a:lnTo>
                    <a:pt x="258" y="452"/>
                  </a:lnTo>
                  <a:lnTo>
                    <a:pt x="277" y="452"/>
                  </a:lnTo>
                  <a:lnTo>
                    <a:pt x="296" y="452"/>
                  </a:lnTo>
                  <a:lnTo>
                    <a:pt x="315" y="452"/>
                  </a:lnTo>
                  <a:lnTo>
                    <a:pt x="327" y="452"/>
                  </a:lnTo>
                  <a:lnTo>
                    <a:pt x="334" y="452"/>
                  </a:lnTo>
                  <a:lnTo>
                    <a:pt x="340" y="439"/>
                  </a:lnTo>
                  <a:lnTo>
                    <a:pt x="346" y="426"/>
                  </a:lnTo>
                  <a:lnTo>
                    <a:pt x="352" y="406"/>
                  </a:lnTo>
                  <a:lnTo>
                    <a:pt x="352" y="387"/>
                  </a:lnTo>
                  <a:lnTo>
                    <a:pt x="352" y="381"/>
                  </a:lnTo>
                  <a:lnTo>
                    <a:pt x="390" y="381"/>
                  </a:lnTo>
                  <a:lnTo>
                    <a:pt x="390" y="381"/>
                  </a:lnTo>
                  <a:lnTo>
                    <a:pt x="365" y="529"/>
                  </a:lnTo>
                  <a:lnTo>
                    <a:pt x="0" y="529"/>
                  </a:lnTo>
                  <a:lnTo>
                    <a:pt x="0" y="510"/>
                  </a:lnTo>
                  <a:lnTo>
                    <a:pt x="0" y="503"/>
                  </a:lnTo>
                  <a:lnTo>
                    <a:pt x="0" y="497"/>
                  </a:lnTo>
                  <a:lnTo>
                    <a:pt x="6" y="497"/>
                  </a:lnTo>
                  <a:lnTo>
                    <a:pt x="201" y="329"/>
                  </a:lnTo>
                  <a:lnTo>
                    <a:pt x="252" y="277"/>
                  </a:lnTo>
                  <a:lnTo>
                    <a:pt x="289" y="219"/>
                  </a:lnTo>
                  <a:lnTo>
                    <a:pt x="302" y="155"/>
                  </a:lnTo>
                  <a:lnTo>
                    <a:pt x="296" y="103"/>
                  </a:lnTo>
                  <a:lnTo>
                    <a:pt x="264" y="65"/>
                  </a:lnTo>
                  <a:lnTo>
                    <a:pt x="220" y="39"/>
                  </a:lnTo>
                  <a:lnTo>
                    <a:pt x="164" y="32"/>
                  </a:lnTo>
                  <a:lnTo>
                    <a:pt x="94" y="52"/>
                  </a:lnTo>
                  <a:lnTo>
                    <a:pt x="44" y="90"/>
                  </a:lnTo>
                  <a:lnTo>
                    <a:pt x="63" y="97"/>
                  </a:lnTo>
                  <a:lnTo>
                    <a:pt x="76" y="110"/>
                  </a:lnTo>
                  <a:lnTo>
                    <a:pt x="88" y="123"/>
                  </a:lnTo>
                  <a:lnTo>
                    <a:pt x="88" y="142"/>
                  </a:lnTo>
                  <a:lnTo>
                    <a:pt x="88" y="155"/>
                  </a:lnTo>
                  <a:lnTo>
                    <a:pt x="82" y="168"/>
                  </a:lnTo>
                  <a:lnTo>
                    <a:pt x="69" y="181"/>
                  </a:lnTo>
                  <a:lnTo>
                    <a:pt x="57" y="187"/>
                  </a:lnTo>
                  <a:lnTo>
                    <a:pt x="44" y="187"/>
                  </a:lnTo>
                  <a:lnTo>
                    <a:pt x="38" y="187"/>
                  </a:lnTo>
                  <a:lnTo>
                    <a:pt x="31" y="187"/>
                  </a:lnTo>
                  <a:lnTo>
                    <a:pt x="19" y="181"/>
                  </a:lnTo>
                  <a:lnTo>
                    <a:pt x="13" y="168"/>
                  </a:lnTo>
                  <a:lnTo>
                    <a:pt x="0" y="155"/>
                  </a:lnTo>
                  <a:lnTo>
                    <a:pt x="0" y="142"/>
                  </a:lnTo>
                  <a:lnTo>
                    <a:pt x="13" y="84"/>
                  </a:lnTo>
                  <a:lnTo>
                    <a:pt x="50" y="39"/>
                  </a:lnTo>
                  <a:lnTo>
                    <a:pt x="107" y="6"/>
                  </a:lnTo>
                  <a:lnTo>
                    <a:pt x="1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The SU(2) Spectrum</a:t>
            </a:r>
            <a:endParaRPr lang="en-US" dirty="0"/>
          </a:p>
        </p:txBody>
      </p:sp>
      <p:grpSp>
        <p:nvGrpSpPr>
          <p:cNvPr id="14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2438400" y="3429000"/>
            <a:ext cx="1981200" cy="613486"/>
            <a:chOff x="3944" y="1408"/>
            <a:chExt cx="5138" cy="1591"/>
          </a:xfrm>
        </p:grpSpPr>
        <p:sp>
          <p:nvSpPr>
            <p:cNvPr id="4102" name="Freeform 6"/>
            <p:cNvSpPr>
              <a:spLocks/>
            </p:cNvSpPr>
            <p:nvPr/>
          </p:nvSpPr>
          <p:spPr bwMode="auto">
            <a:xfrm>
              <a:off x="3944" y="1408"/>
              <a:ext cx="1355" cy="1110"/>
            </a:xfrm>
            <a:custGeom>
              <a:avLst/>
              <a:gdLst/>
              <a:ahLst/>
              <a:cxnLst>
                <a:cxn ang="0">
                  <a:pos x="395" y="4"/>
                </a:cxn>
                <a:cxn ang="0">
                  <a:pos x="522" y="5"/>
                </a:cxn>
                <a:cxn ang="0">
                  <a:pos x="650" y="2"/>
                </a:cxn>
                <a:cxn ang="0">
                  <a:pos x="709" y="2"/>
                </a:cxn>
                <a:cxn ang="0">
                  <a:pos x="723" y="12"/>
                </a:cxn>
                <a:cxn ang="0">
                  <a:pos x="707" y="46"/>
                </a:cxn>
                <a:cxn ang="0">
                  <a:pos x="602" y="53"/>
                </a:cxn>
                <a:cxn ang="0">
                  <a:pos x="547" y="89"/>
                </a:cxn>
                <a:cxn ang="0">
                  <a:pos x="1030" y="159"/>
                </a:cxn>
                <a:cxn ang="0">
                  <a:pos x="1074" y="115"/>
                </a:cxn>
                <a:cxn ang="0">
                  <a:pos x="1075" y="61"/>
                </a:cxn>
                <a:cxn ang="0">
                  <a:pos x="1027" y="48"/>
                </a:cxn>
                <a:cxn ang="0">
                  <a:pos x="1018" y="31"/>
                </a:cxn>
                <a:cxn ang="0">
                  <a:pos x="1042" y="0"/>
                </a:cxn>
                <a:cxn ang="0">
                  <a:pos x="1226" y="5"/>
                </a:cxn>
                <a:cxn ang="0">
                  <a:pos x="1344" y="0"/>
                </a:cxn>
                <a:cxn ang="0">
                  <a:pos x="1355" y="15"/>
                </a:cxn>
                <a:cxn ang="0">
                  <a:pos x="1344" y="46"/>
                </a:cxn>
                <a:cxn ang="0">
                  <a:pos x="1298" y="53"/>
                </a:cxn>
                <a:cxn ang="0">
                  <a:pos x="1211" y="84"/>
                </a:cxn>
                <a:cxn ang="0">
                  <a:pos x="1069" y="174"/>
                </a:cxn>
                <a:cxn ang="0">
                  <a:pos x="754" y="421"/>
                </a:cxn>
                <a:cxn ang="0">
                  <a:pos x="746" y="439"/>
                </a:cxn>
                <a:cxn ang="0">
                  <a:pos x="750" y="454"/>
                </a:cxn>
                <a:cxn ang="0">
                  <a:pos x="1016" y="1044"/>
                </a:cxn>
                <a:cxn ang="0">
                  <a:pos x="1094" y="1059"/>
                </a:cxn>
                <a:cxn ang="0">
                  <a:pos x="1118" y="1077"/>
                </a:cxn>
                <a:cxn ang="0">
                  <a:pos x="1096" y="1110"/>
                </a:cxn>
                <a:cxn ang="0">
                  <a:pos x="1011" y="1108"/>
                </a:cxn>
                <a:cxn ang="0">
                  <a:pos x="869" y="1107"/>
                </a:cxn>
                <a:cxn ang="0">
                  <a:pos x="736" y="1110"/>
                </a:cxn>
                <a:cxn ang="0">
                  <a:pos x="723" y="1105"/>
                </a:cxn>
                <a:cxn ang="0">
                  <a:pos x="720" y="1075"/>
                </a:cxn>
                <a:cxn ang="0">
                  <a:pos x="754" y="1059"/>
                </a:cxn>
                <a:cxn ang="0">
                  <a:pos x="798" y="1053"/>
                </a:cxn>
                <a:cxn ang="0">
                  <a:pos x="835" y="1010"/>
                </a:cxn>
                <a:cxn ang="0">
                  <a:pos x="830" y="984"/>
                </a:cxn>
                <a:cxn ang="0">
                  <a:pos x="394" y="704"/>
                </a:cxn>
                <a:cxn ang="0">
                  <a:pos x="322" y="999"/>
                </a:cxn>
                <a:cxn ang="0">
                  <a:pos x="330" y="1051"/>
                </a:cxn>
                <a:cxn ang="0">
                  <a:pos x="421" y="1059"/>
                </a:cxn>
                <a:cxn ang="0">
                  <a:pos x="462" y="1077"/>
                </a:cxn>
                <a:cxn ang="0">
                  <a:pos x="440" y="1110"/>
                </a:cxn>
                <a:cxn ang="0">
                  <a:pos x="278" y="1107"/>
                </a:cxn>
                <a:cxn ang="0">
                  <a:pos x="126" y="1108"/>
                </a:cxn>
                <a:cxn ang="0">
                  <a:pos x="24" y="1110"/>
                </a:cxn>
                <a:cxn ang="0">
                  <a:pos x="10" y="1107"/>
                </a:cxn>
                <a:cxn ang="0">
                  <a:pos x="0" y="1090"/>
                </a:cxn>
                <a:cxn ang="0">
                  <a:pos x="30" y="1059"/>
                </a:cxn>
                <a:cxn ang="0">
                  <a:pos x="142" y="1051"/>
                </a:cxn>
                <a:cxn ang="0">
                  <a:pos x="186" y="1003"/>
                </a:cxn>
                <a:cxn ang="0">
                  <a:pos x="410" y="85"/>
                </a:cxn>
                <a:cxn ang="0">
                  <a:pos x="392" y="56"/>
                </a:cxn>
                <a:cxn ang="0">
                  <a:pos x="286" y="49"/>
                </a:cxn>
                <a:cxn ang="0">
                  <a:pos x="262" y="17"/>
                </a:cxn>
                <a:cxn ang="0">
                  <a:pos x="293" y="0"/>
                </a:cxn>
              </a:cxnLst>
              <a:rect l="0" t="0" r="r" b="b"/>
              <a:pathLst>
                <a:path w="1355" h="1110">
                  <a:moveTo>
                    <a:pt x="293" y="0"/>
                  </a:moveTo>
                  <a:lnTo>
                    <a:pt x="320" y="0"/>
                  </a:lnTo>
                  <a:lnTo>
                    <a:pt x="355" y="2"/>
                  </a:lnTo>
                  <a:lnTo>
                    <a:pt x="395" y="4"/>
                  </a:lnTo>
                  <a:lnTo>
                    <a:pt x="434" y="4"/>
                  </a:lnTo>
                  <a:lnTo>
                    <a:pt x="470" y="5"/>
                  </a:lnTo>
                  <a:lnTo>
                    <a:pt x="498" y="5"/>
                  </a:lnTo>
                  <a:lnTo>
                    <a:pt x="522" y="5"/>
                  </a:lnTo>
                  <a:lnTo>
                    <a:pt x="550" y="5"/>
                  </a:lnTo>
                  <a:lnTo>
                    <a:pt x="584" y="4"/>
                  </a:lnTo>
                  <a:lnTo>
                    <a:pt x="618" y="2"/>
                  </a:lnTo>
                  <a:lnTo>
                    <a:pt x="650" y="2"/>
                  </a:lnTo>
                  <a:lnTo>
                    <a:pt x="678" y="0"/>
                  </a:lnTo>
                  <a:lnTo>
                    <a:pt x="701" y="0"/>
                  </a:lnTo>
                  <a:lnTo>
                    <a:pt x="706" y="0"/>
                  </a:lnTo>
                  <a:lnTo>
                    <a:pt x="709" y="2"/>
                  </a:lnTo>
                  <a:lnTo>
                    <a:pt x="714" y="2"/>
                  </a:lnTo>
                  <a:lnTo>
                    <a:pt x="717" y="5"/>
                  </a:lnTo>
                  <a:lnTo>
                    <a:pt x="720" y="9"/>
                  </a:lnTo>
                  <a:lnTo>
                    <a:pt x="723" y="12"/>
                  </a:lnTo>
                  <a:lnTo>
                    <a:pt x="723" y="18"/>
                  </a:lnTo>
                  <a:lnTo>
                    <a:pt x="722" y="33"/>
                  </a:lnTo>
                  <a:lnTo>
                    <a:pt x="717" y="43"/>
                  </a:lnTo>
                  <a:lnTo>
                    <a:pt x="707" y="46"/>
                  </a:lnTo>
                  <a:lnTo>
                    <a:pt x="691" y="49"/>
                  </a:lnTo>
                  <a:lnTo>
                    <a:pt x="670" y="49"/>
                  </a:lnTo>
                  <a:lnTo>
                    <a:pt x="632" y="49"/>
                  </a:lnTo>
                  <a:lnTo>
                    <a:pt x="602" y="53"/>
                  </a:lnTo>
                  <a:lnTo>
                    <a:pt x="581" y="58"/>
                  </a:lnTo>
                  <a:lnTo>
                    <a:pt x="565" y="66"/>
                  </a:lnTo>
                  <a:lnTo>
                    <a:pt x="554" y="76"/>
                  </a:lnTo>
                  <a:lnTo>
                    <a:pt x="547" y="89"/>
                  </a:lnTo>
                  <a:lnTo>
                    <a:pt x="541" y="105"/>
                  </a:lnTo>
                  <a:lnTo>
                    <a:pt x="536" y="126"/>
                  </a:lnTo>
                  <a:lnTo>
                    <a:pt x="408" y="647"/>
                  </a:lnTo>
                  <a:lnTo>
                    <a:pt x="1030" y="159"/>
                  </a:lnTo>
                  <a:lnTo>
                    <a:pt x="1037" y="153"/>
                  </a:lnTo>
                  <a:lnTo>
                    <a:pt x="1048" y="143"/>
                  </a:lnTo>
                  <a:lnTo>
                    <a:pt x="1061" y="130"/>
                  </a:lnTo>
                  <a:lnTo>
                    <a:pt x="1074" y="115"/>
                  </a:lnTo>
                  <a:lnTo>
                    <a:pt x="1082" y="100"/>
                  </a:lnTo>
                  <a:lnTo>
                    <a:pt x="1086" y="85"/>
                  </a:lnTo>
                  <a:lnTo>
                    <a:pt x="1083" y="71"/>
                  </a:lnTo>
                  <a:lnTo>
                    <a:pt x="1075" y="61"/>
                  </a:lnTo>
                  <a:lnTo>
                    <a:pt x="1061" y="53"/>
                  </a:lnTo>
                  <a:lnTo>
                    <a:pt x="1038" y="49"/>
                  </a:lnTo>
                  <a:lnTo>
                    <a:pt x="1032" y="48"/>
                  </a:lnTo>
                  <a:lnTo>
                    <a:pt x="1027" y="48"/>
                  </a:lnTo>
                  <a:lnTo>
                    <a:pt x="1024" y="45"/>
                  </a:lnTo>
                  <a:lnTo>
                    <a:pt x="1021" y="41"/>
                  </a:lnTo>
                  <a:lnTo>
                    <a:pt x="1019" y="36"/>
                  </a:lnTo>
                  <a:lnTo>
                    <a:pt x="1018" y="31"/>
                  </a:lnTo>
                  <a:lnTo>
                    <a:pt x="1021" y="17"/>
                  </a:lnTo>
                  <a:lnTo>
                    <a:pt x="1026" y="7"/>
                  </a:lnTo>
                  <a:lnTo>
                    <a:pt x="1034" y="2"/>
                  </a:lnTo>
                  <a:lnTo>
                    <a:pt x="1042" y="0"/>
                  </a:lnTo>
                  <a:lnTo>
                    <a:pt x="1048" y="0"/>
                  </a:lnTo>
                  <a:lnTo>
                    <a:pt x="1107" y="2"/>
                  </a:lnTo>
                  <a:lnTo>
                    <a:pt x="1166" y="4"/>
                  </a:lnTo>
                  <a:lnTo>
                    <a:pt x="1226" y="5"/>
                  </a:lnTo>
                  <a:lnTo>
                    <a:pt x="1264" y="4"/>
                  </a:lnTo>
                  <a:lnTo>
                    <a:pt x="1302" y="2"/>
                  </a:lnTo>
                  <a:lnTo>
                    <a:pt x="1338" y="0"/>
                  </a:lnTo>
                  <a:lnTo>
                    <a:pt x="1344" y="0"/>
                  </a:lnTo>
                  <a:lnTo>
                    <a:pt x="1349" y="4"/>
                  </a:lnTo>
                  <a:lnTo>
                    <a:pt x="1352" y="7"/>
                  </a:lnTo>
                  <a:lnTo>
                    <a:pt x="1354" y="10"/>
                  </a:lnTo>
                  <a:lnTo>
                    <a:pt x="1355" y="15"/>
                  </a:lnTo>
                  <a:lnTo>
                    <a:pt x="1355" y="18"/>
                  </a:lnTo>
                  <a:lnTo>
                    <a:pt x="1354" y="33"/>
                  </a:lnTo>
                  <a:lnTo>
                    <a:pt x="1350" y="41"/>
                  </a:lnTo>
                  <a:lnTo>
                    <a:pt x="1344" y="46"/>
                  </a:lnTo>
                  <a:lnTo>
                    <a:pt x="1336" y="48"/>
                  </a:lnTo>
                  <a:lnTo>
                    <a:pt x="1328" y="49"/>
                  </a:lnTo>
                  <a:lnTo>
                    <a:pt x="1314" y="51"/>
                  </a:lnTo>
                  <a:lnTo>
                    <a:pt x="1298" y="53"/>
                  </a:lnTo>
                  <a:lnTo>
                    <a:pt x="1280" y="58"/>
                  </a:lnTo>
                  <a:lnTo>
                    <a:pt x="1259" y="63"/>
                  </a:lnTo>
                  <a:lnTo>
                    <a:pt x="1237" y="71"/>
                  </a:lnTo>
                  <a:lnTo>
                    <a:pt x="1211" y="84"/>
                  </a:lnTo>
                  <a:lnTo>
                    <a:pt x="1182" y="99"/>
                  </a:lnTo>
                  <a:lnTo>
                    <a:pt x="1149" y="118"/>
                  </a:lnTo>
                  <a:lnTo>
                    <a:pt x="1110" y="144"/>
                  </a:lnTo>
                  <a:lnTo>
                    <a:pt x="1069" y="174"/>
                  </a:lnTo>
                  <a:lnTo>
                    <a:pt x="789" y="395"/>
                  </a:lnTo>
                  <a:lnTo>
                    <a:pt x="778" y="403"/>
                  </a:lnTo>
                  <a:lnTo>
                    <a:pt x="765" y="413"/>
                  </a:lnTo>
                  <a:lnTo>
                    <a:pt x="754" y="421"/>
                  </a:lnTo>
                  <a:lnTo>
                    <a:pt x="746" y="427"/>
                  </a:lnTo>
                  <a:lnTo>
                    <a:pt x="744" y="429"/>
                  </a:lnTo>
                  <a:lnTo>
                    <a:pt x="744" y="434"/>
                  </a:lnTo>
                  <a:lnTo>
                    <a:pt x="746" y="439"/>
                  </a:lnTo>
                  <a:lnTo>
                    <a:pt x="747" y="444"/>
                  </a:lnTo>
                  <a:lnTo>
                    <a:pt x="749" y="449"/>
                  </a:lnTo>
                  <a:lnTo>
                    <a:pt x="750" y="454"/>
                  </a:lnTo>
                  <a:lnTo>
                    <a:pt x="750" y="454"/>
                  </a:lnTo>
                  <a:lnTo>
                    <a:pt x="978" y="987"/>
                  </a:lnTo>
                  <a:lnTo>
                    <a:pt x="989" y="1012"/>
                  </a:lnTo>
                  <a:lnTo>
                    <a:pt x="1002" y="1031"/>
                  </a:lnTo>
                  <a:lnTo>
                    <a:pt x="1016" y="1044"/>
                  </a:lnTo>
                  <a:lnTo>
                    <a:pt x="1034" y="1053"/>
                  </a:lnTo>
                  <a:lnTo>
                    <a:pt x="1058" y="1057"/>
                  </a:lnTo>
                  <a:lnTo>
                    <a:pt x="1086" y="1059"/>
                  </a:lnTo>
                  <a:lnTo>
                    <a:pt x="1094" y="1059"/>
                  </a:lnTo>
                  <a:lnTo>
                    <a:pt x="1104" y="1061"/>
                  </a:lnTo>
                  <a:lnTo>
                    <a:pt x="1110" y="1062"/>
                  </a:lnTo>
                  <a:lnTo>
                    <a:pt x="1117" y="1069"/>
                  </a:lnTo>
                  <a:lnTo>
                    <a:pt x="1118" y="1077"/>
                  </a:lnTo>
                  <a:lnTo>
                    <a:pt x="1117" y="1093"/>
                  </a:lnTo>
                  <a:lnTo>
                    <a:pt x="1110" y="1103"/>
                  </a:lnTo>
                  <a:lnTo>
                    <a:pt x="1104" y="1108"/>
                  </a:lnTo>
                  <a:lnTo>
                    <a:pt x="1096" y="1110"/>
                  </a:lnTo>
                  <a:lnTo>
                    <a:pt x="1091" y="1110"/>
                  </a:lnTo>
                  <a:lnTo>
                    <a:pt x="1069" y="1110"/>
                  </a:lnTo>
                  <a:lnTo>
                    <a:pt x="1042" y="1108"/>
                  </a:lnTo>
                  <a:lnTo>
                    <a:pt x="1011" y="1108"/>
                  </a:lnTo>
                  <a:lnTo>
                    <a:pt x="982" y="1107"/>
                  </a:lnTo>
                  <a:lnTo>
                    <a:pt x="955" y="1105"/>
                  </a:lnTo>
                  <a:lnTo>
                    <a:pt x="933" y="1105"/>
                  </a:lnTo>
                  <a:lnTo>
                    <a:pt x="869" y="1107"/>
                  </a:lnTo>
                  <a:lnTo>
                    <a:pt x="805" y="1108"/>
                  </a:lnTo>
                  <a:lnTo>
                    <a:pt x="741" y="1110"/>
                  </a:lnTo>
                  <a:lnTo>
                    <a:pt x="739" y="1110"/>
                  </a:lnTo>
                  <a:lnTo>
                    <a:pt x="736" y="1110"/>
                  </a:lnTo>
                  <a:lnTo>
                    <a:pt x="733" y="1110"/>
                  </a:lnTo>
                  <a:lnTo>
                    <a:pt x="730" y="1108"/>
                  </a:lnTo>
                  <a:lnTo>
                    <a:pt x="726" y="1107"/>
                  </a:lnTo>
                  <a:lnTo>
                    <a:pt x="723" y="1105"/>
                  </a:lnTo>
                  <a:lnTo>
                    <a:pt x="720" y="1102"/>
                  </a:lnTo>
                  <a:lnTo>
                    <a:pt x="718" y="1097"/>
                  </a:lnTo>
                  <a:lnTo>
                    <a:pt x="718" y="1092"/>
                  </a:lnTo>
                  <a:lnTo>
                    <a:pt x="720" y="1075"/>
                  </a:lnTo>
                  <a:lnTo>
                    <a:pt x="725" y="1066"/>
                  </a:lnTo>
                  <a:lnTo>
                    <a:pt x="733" y="1061"/>
                  </a:lnTo>
                  <a:lnTo>
                    <a:pt x="742" y="1059"/>
                  </a:lnTo>
                  <a:lnTo>
                    <a:pt x="754" y="1059"/>
                  </a:lnTo>
                  <a:lnTo>
                    <a:pt x="760" y="1059"/>
                  </a:lnTo>
                  <a:lnTo>
                    <a:pt x="771" y="1057"/>
                  </a:lnTo>
                  <a:lnTo>
                    <a:pt x="786" y="1056"/>
                  </a:lnTo>
                  <a:lnTo>
                    <a:pt x="798" y="1053"/>
                  </a:lnTo>
                  <a:lnTo>
                    <a:pt x="813" y="1048"/>
                  </a:lnTo>
                  <a:lnTo>
                    <a:pt x="824" y="1038"/>
                  </a:lnTo>
                  <a:lnTo>
                    <a:pt x="832" y="1026"/>
                  </a:lnTo>
                  <a:lnTo>
                    <a:pt x="835" y="1010"/>
                  </a:lnTo>
                  <a:lnTo>
                    <a:pt x="835" y="1005"/>
                  </a:lnTo>
                  <a:lnTo>
                    <a:pt x="835" y="1000"/>
                  </a:lnTo>
                  <a:lnTo>
                    <a:pt x="834" y="994"/>
                  </a:lnTo>
                  <a:lnTo>
                    <a:pt x="830" y="984"/>
                  </a:lnTo>
                  <a:lnTo>
                    <a:pt x="824" y="971"/>
                  </a:lnTo>
                  <a:lnTo>
                    <a:pt x="816" y="951"/>
                  </a:lnTo>
                  <a:lnTo>
                    <a:pt x="630" y="514"/>
                  </a:lnTo>
                  <a:lnTo>
                    <a:pt x="394" y="704"/>
                  </a:lnTo>
                  <a:lnTo>
                    <a:pt x="363" y="832"/>
                  </a:lnTo>
                  <a:lnTo>
                    <a:pt x="331" y="959"/>
                  </a:lnTo>
                  <a:lnTo>
                    <a:pt x="326" y="979"/>
                  </a:lnTo>
                  <a:lnTo>
                    <a:pt x="322" y="999"/>
                  </a:lnTo>
                  <a:lnTo>
                    <a:pt x="317" y="1018"/>
                  </a:lnTo>
                  <a:lnTo>
                    <a:pt x="315" y="1031"/>
                  </a:lnTo>
                  <a:lnTo>
                    <a:pt x="320" y="1043"/>
                  </a:lnTo>
                  <a:lnTo>
                    <a:pt x="330" y="1051"/>
                  </a:lnTo>
                  <a:lnTo>
                    <a:pt x="346" y="1056"/>
                  </a:lnTo>
                  <a:lnTo>
                    <a:pt x="366" y="1057"/>
                  </a:lnTo>
                  <a:lnTo>
                    <a:pt x="392" y="1059"/>
                  </a:lnTo>
                  <a:lnTo>
                    <a:pt x="421" y="1059"/>
                  </a:lnTo>
                  <a:lnTo>
                    <a:pt x="440" y="1059"/>
                  </a:lnTo>
                  <a:lnTo>
                    <a:pt x="453" y="1061"/>
                  </a:lnTo>
                  <a:lnTo>
                    <a:pt x="461" y="1067"/>
                  </a:lnTo>
                  <a:lnTo>
                    <a:pt x="462" y="1077"/>
                  </a:lnTo>
                  <a:lnTo>
                    <a:pt x="461" y="1093"/>
                  </a:lnTo>
                  <a:lnTo>
                    <a:pt x="456" y="1103"/>
                  </a:lnTo>
                  <a:lnTo>
                    <a:pt x="448" y="1108"/>
                  </a:lnTo>
                  <a:lnTo>
                    <a:pt x="440" y="1110"/>
                  </a:lnTo>
                  <a:lnTo>
                    <a:pt x="434" y="1110"/>
                  </a:lnTo>
                  <a:lnTo>
                    <a:pt x="381" y="1108"/>
                  </a:lnTo>
                  <a:lnTo>
                    <a:pt x="328" y="1108"/>
                  </a:lnTo>
                  <a:lnTo>
                    <a:pt x="278" y="1107"/>
                  </a:lnTo>
                  <a:lnTo>
                    <a:pt x="229" y="1105"/>
                  </a:lnTo>
                  <a:lnTo>
                    <a:pt x="200" y="1105"/>
                  </a:lnTo>
                  <a:lnTo>
                    <a:pt x="166" y="1107"/>
                  </a:lnTo>
                  <a:lnTo>
                    <a:pt x="126" y="1108"/>
                  </a:lnTo>
                  <a:lnTo>
                    <a:pt x="88" y="1108"/>
                  </a:lnTo>
                  <a:lnTo>
                    <a:pt x="53" y="1110"/>
                  </a:lnTo>
                  <a:lnTo>
                    <a:pt x="26" y="1110"/>
                  </a:lnTo>
                  <a:lnTo>
                    <a:pt x="24" y="1110"/>
                  </a:lnTo>
                  <a:lnTo>
                    <a:pt x="21" y="1110"/>
                  </a:lnTo>
                  <a:lnTo>
                    <a:pt x="18" y="1110"/>
                  </a:lnTo>
                  <a:lnTo>
                    <a:pt x="13" y="1108"/>
                  </a:lnTo>
                  <a:lnTo>
                    <a:pt x="10" y="1107"/>
                  </a:lnTo>
                  <a:lnTo>
                    <a:pt x="6" y="1103"/>
                  </a:lnTo>
                  <a:lnTo>
                    <a:pt x="3" y="1100"/>
                  </a:lnTo>
                  <a:lnTo>
                    <a:pt x="2" y="1095"/>
                  </a:lnTo>
                  <a:lnTo>
                    <a:pt x="0" y="1090"/>
                  </a:lnTo>
                  <a:lnTo>
                    <a:pt x="3" y="1075"/>
                  </a:lnTo>
                  <a:lnTo>
                    <a:pt x="8" y="1066"/>
                  </a:lnTo>
                  <a:lnTo>
                    <a:pt x="18" y="1061"/>
                  </a:lnTo>
                  <a:lnTo>
                    <a:pt x="30" y="1059"/>
                  </a:lnTo>
                  <a:lnTo>
                    <a:pt x="46" y="1059"/>
                  </a:lnTo>
                  <a:lnTo>
                    <a:pt x="88" y="1057"/>
                  </a:lnTo>
                  <a:lnTo>
                    <a:pt x="118" y="1056"/>
                  </a:lnTo>
                  <a:lnTo>
                    <a:pt x="142" y="1051"/>
                  </a:lnTo>
                  <a:lnTo>
                    <a:pt x="160" y="1044"/>
                  </a:lnTo>
                  <a:lnTo>
                    <a:pt x="171" y="1035"/>
                  </a:lnTo>
                  <a:lnTo>
                    <a:pt x="179" y="1021"/>
                  </a:lnTo>
                  <a:lnTo>
                    <a:pt x="186" y="1003"/>
                  </a:lnTo>
                  <a:lnTo>
                    <a:pt x="190" y="982"/>
                  </a:lnTo>
                  <a:lnTo>
                    <a:pt x="403" y="110"/>
                  </a:lnTo>
                  <a:lnTo>
                    <a:pt x="408" y="94"/>
                  </a:lnTo>
                  <a:lnTo>
                    <a:pt x="410" y="85"/>
                  </a:lnTo>
                  <a:lnTo>
                    <a:pt x="411" y="79"/>
                  </a:lnTo>
                  <a:lnTo>
                    <a:pt x="408" y="69"/>
                  </a:lnTo>
                  <a:lnTo>
                    <a:pt x="403" y="61"/>
                  </a:lnTo>
                  <a:lnTo>
                    <a:pt x="392" y="56"/>
                  </a:lnTo>
                  <a:lnTo>
                    <a:pt x="376" y="54"/>
                  </a:lnTo>
                  <a:lnTo>
                    <a:pt x="342" y="51"/>
                  </a:lnTo>
                  <a:lnTo>
                    <a:pt x="306" y="49"/>
                  </a:lnTo>
                  <a:lnTo>
                    <a:pt x="286" y="49"/>
                  </a:lnTo>
                  <a:lnTo>
                    <a:pt x="272" y="46"/>
                  </a:lnTo>
                  <a:lnTo>
                    <a:pt x="264" y="41"/>
                  </a:lnTo>
                  <a:lnTo>
                    <a:pt x="261" y="31"/>
                  </a:lnTo>
                  <a:lnTo>
                    <a:pt x="262" y="17"/>
                  </a:lnTo>
                  <a:lnTo>
                    <a:pt x="269" y="7"/>
                  </a:lnTo>
                  <a:lnTo>
                    <a:pt x="277" y="2"/>
                  </a:lnTo>
                  <a:lnTo>
                    <a:pt x="285" y="0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3" name="Freeform 7"/>
            <p:cNvSpPr>
              <a:spLocks/>
            </p:cNvSpPr>
            <p:nvPr/>
          </p:nvSpPr>
          <p:spPr bwMode="auto">
            <a:xfrm>
              <a:off x="5285" y="2246"/>
              <a:ext cx="651" cy="753"/>
            </a:xfrm>
            <a:custGeom>
              <a:avLst/>
              <a:gdLst/>
              <a:ahLst/>
              <a:cxnLst>
                <a:cxn ang="0">
                  <a:pos x="304" y="15"/>
                </a:cxn>
                <a:cxn ang="0">
                  <a:pos x="377" y="75"/>
                </a:cxn>
                <a:cxn ang="0">
                  <a:pos x="425" y="164"/>
                </a:cxn>
                <a:cxn ang="0">
                  <a:pos x="453" y="257"/>
                </a:cxn>
                <a:cxn ang="0">
                  <a:pos x="464" y="331"/>
                </a:cxn>
                <a:cxn ang="0">
                  <a:pos x="481" y="303"/>
                </a:cxn>
                <a:cxn ang="0">
                  <a:pos x="537" y="177"/>
                </a:cxn>
                <a:cxn ang="0">
                  <a:pos x="587" y="72"/>
                </a:cxn>
                <a:cxn ang="0">
                  <a:pos x="616" y="17"/>
                </a:cxn>
                <a:cxn ang="0">
                  <a:pos x="627" y="12"/>
                </a:cxn>
                <a:cxn ang="0">
                  <a:pos x="635" y="12"/>
                </a:cxn>
                <a:cxn ang="0">
                  <a:pos x="643" y="13"/>
                </a:cxn>
                <a:cxn ang="0">
                  <a:pos x="649" y="20"/>
                </a:cxn>
                <a:cxn ang="0">
                  <a:pos x="648" y="35"/>
                </a:cxn>
                <a:cxn ang="0">
                  <a:pos x="601" y="126"/>
                </a:cxn>
                <a:cxn ang="0">
                  <a:pos x="561" y="211"/>
                </a:cxn>
                <a:cxn ang="0">
                  <a:pos x="536" y="273"/>
                </a:cxn>
                <a:cxn ang="0">
                  <a:pos x="501" y="362"/>
                </a:cxn>
                <a:cxn ang="0">
                  <a:pos x="472" y="445"/>
                </a:cxn>
                <a:cxn ang="0">
                  <a:pos x="456" y="530"/>
                </a:cxn>
                <a:cxn ang="0">
                  <a:pos x="427" y="663"/>
                </a:cxn>
                <a:cxn ang="0">
                  <a:pos x="401" y="735"/>
                </a:cxn>
                <a:cxn ang="0">
                  <a:pos x="384" y="753"/>
                </a:cxn>
                <a:cxn ang="0">
                  <a:pos x="365" y="743"/>
                </a:cxn>
                <a:cxn ang="0">
                  <a:pos x="361" y="709"/>
                </a:cxn>
                <a:cxn ang="0">
                  <a:pos x="381" y="620"/>
                </a:cxn>
                <a:cxn ang="0">
                  <a:pos x="411" y="511"/>
                </a:cxn>
                <a:cxn ang="0">
                  <a:pos x="425" y="458"/>
                </a:cxn>
                <a:cxn ang="0">
                  <a:pos x="429" y="395"/>
                </a:cxn>
                <a:cxn ang="0">
                  <a:pos x="422" y="306"/>
                </a:cxn>
                <a:cxn ang="0">
                  <a:pos x="400" y="215"/>
                </a:cxn>
                <a:cxn ang="0">
                  <a:pos x="350" y="138"/>
                </a:cxn>
                <a:cxn ang="0">
                  <a:pos x="262" y="97"/>
                </a:cxn>
                <a:cxn ang="0">
                  <a:pos x="158" y="103"/>
                </a:cxn>
                <a:cxn ang="0">
                  <a:pos x="75" y="151"/>
                </a:cxn>
                <a:cxn ang="0">
                  <a:pos x="38" y="208"/>
                </a:cxn>
                <a:cxn ang="0">
                  <a:pos x="30" y="219"/>
                </a:cxn>
                <a:cxn ang="0">
                  <a:pos x="17" y="221"/>
                </a:cxn>
                <a:cxn ang="0">
                  <a:pos x="8" y="219"/>
                </a:cxn>
                <a:cxn ang="0">
                  <a:pos x="1" y="213"/>
                </a:cxn>
                <a:cxn ang="0">
                  <a:pos x="5" y="188"/>
                </a:cxn>
                <a:cxn ang="0">
                  <a:pos x="37" y="121"/>
                </a:cxn>
                <a:cxn ang="0">
                  <a:pos x="105" y="49"/>
                </a:cxn>
                <a:cxn ang="0">
                  <a:pos x="200" y="5"/>
                </a:cxn>
              </a:cxnLst>
              <a:rect l="0" t="0" r="r" b="b"/>
              <a:pathLst>
                <a:path w="651" h="753">
                  <a:moveTo>
                    <a:pt x="238" y="0"/>
                  </a:moveTo>
                  <a:lnTo>
                    <a:pt x="273" y="5"/>
                  </a:lnTo>
                  <a:lnTo>
                    <a:pt x="304" y="15"/>
                  </a:lnTo>
                  <a:lnTo>
                    <a:pt x="333" y="31"/>
                  </a:lnTo>
                  <a:lnTo>
                    <a:pt x="357" y="51"/>
                  </a:lnTo>
                  <a:lnTo>
                    <a:pt x="377" y="75"/>
                  </a:lnTo>
                  <a:lnTo>
                    <a:pt x="397" y="103"/>
                  </a:lnTo>
                  <a:lnTo>
                    <a:pt x="413" y="133"/>
                  </a:lnTo>
                  <a:lnTo>
                    <a:pt x="425" y="164"/>
                  </a:lnTo>
                  <a:lnTo>
                    <a:pt x="437" y="197"/>
                  </a:lnTo>
                  <a:lnTo>
                    <a:pt x="445" y="228"/>
                  </a:lnTo>
                  <a:lnTo>
                    <a:pt x="453" y="257"/>
                  </a:lnTo>
                  <a:lnTo>
                    <a:pt x="457" y="285"/>
                  </a:lnTo>
                  <a:lnTo>
                    <a:pt x="462" y="309"/>
                  </a:lnTo>
                  <a:lnTo>
                    <a:pt x="464" y="331"/>
                  </a:lnTo>
                  <a:lnTo>
                    <a:pt x="465" y="345"/>
                  </a:lnTo>
                  <a:lnTo>
                    <a:pt x="465" y="345"/>
                  </a:lnTo>
                  <a:lnTo>
                    <a:pt x="481" y="303"/>
                  </a:lnTo>
                  <a:lnTo>
                    <a:pt x="501" y="260"/>
                  </a:lnTo>
                  <a:lnTo>
                    <a:pt x="518" y="218"/>
                  </a:lnTo>
                  <a:lnTo>
                    <a:pt x="537" y="177"/>
                  </a:lnTo>
                  <a:lnTo>
                    <a:pt x="555" y="138"/>
                  </a:lnTo>
                  <a:lnTo>
                    <a:pt x="573" y="103"/>
                  </a:lnTo>
                  <a:lnTo>
                    <a:pt x="587" y="72"/>
                  </a:lnTo>
                  <a:lnTo>
                    <a:pt x="600" y="48"/>
                  </a:lnTo>
                  <a:lnTo>
                    <a:pt x="609" y="28"/>
                  </a:lnTo>
                  <a:lnTo>
                    <a:pt x="616" y="17"/>
                  </a:lnTo>
                  <a:lnTo>
                    <a:pt x="619" y="13"/>
                  </a:lnTo>
                  <a:lnTo>
                    <a:pt x="622" y="12"/>
                  </a:lnTo>
                  <a:lnTo>
                    <a:pt x="627" y="12"/>
                  </a:lnTo>
                  <a:lnTo>
                    <a:pt x="630" y="12"/>
                  </a:lnTo>
                  <a:lnTo>
                    <a:pt x="633" y="12"/>
                  </a:lnTo>
                  <a:lnTo>
                    <a:pt x="635" y="12"/>
                  </a:lnTo>
                  <a:lnTo>
                    <a:pt x="637" y="12"/>
                  </a:lnTo>
                  <a:lnTo>
                    <a:pt x="640" y="12"/>
                  </a:lnTo>
                  <a:lnTo>
                    <a:pt x="643" y="13"/>
                  </a:lnTo>
                  <a:lnTo>
                    <a:pt x="646" y="15"/>
                  </a:lnTo>
                  <a:lnTo>
                    <a:pt x="648" y="17"/>
                  </a:lnTo>
                  <a:lnTo>
                    <a:pt x="649" y="20"/>
                  </a:lnTo>
                  <a:lnTo>
                    <a:pt x="651" y="25"/>
                  </a:lnTo>
                  <a:lnTo>
                    <a:pt x="649" y="30"/>
                  </a:lnTo>
                  <a:lnTo>
                    <a:pt x="648" y="35"/>
                  </a:lnTo>
                  <a:lnTo>
                    <a:pt x="646" y="39"/>
                  </a:lnTo>
                  <a:lnTo>
                    <a:pt x="621" y="85"/>
                  </a:lnTo>
                  <a:lnTo>
                    <a:pt x="601" y="126"/>
                  </a:lnTo>
                  <a:lnTo>
                    <a:pt x="585" y="159"/>
                  </a:lnTo>
                  <a:lnTo>
                    <a:pt x="573" y="188"/>
                  </a:lnTo>
                  <a:lnTo>
                    <a:pt x="561" y="211"/>
                  </a:lnTo>
                  <a:lnTo>
                    <a:pt x="553" y="231"/>
                  </a:lnTo>
                  <a:lnTo>
                    <a:pt x="545" y="251"/>
                  </a:lnTo>
                  <a:lnTo>
                    <a:pt x="536" y="273"/>
                  </a:lnTo>
                  <a:lnTo>
                    <a:pt x="525" y="301"/>
                  </a:lnTo>
                  <a:lnTo>
                    <a:pt x="512" y="331"/>
                  </a:lnTo>
                  <a:lnTo>
                    <a:pt x="501" y="362"/>
                  </a:lnTo>
                  <a:lnTo>
                    <a:pt x="489" y="391"/>
                  </a:lnTo>
                  <a:lnTo>
                    <a:pt x="480" y="419"/>
                  </a:lnTo>
                  <a:lnTo>
                    <a:pt x="472" y="445"/>
                  </a:lnTo>
                  <a:lnTo>
                    <a:pt x="465" y="467"/>
                  </a:lnTo>
                  <a:lnTo>
                    <a:pt x="462" y="481"/>
                  </a:lnTo>
                  <a:lnTo>
                    <a:pt x="456" y="530"/>
                  </a:lnTo>
                  <a:lnTo>
                    <a:pt x="446" y="578"/>
                  </a:lnTo>
                  <a:lnTo>
                    <a:pt x="437" y="624"/>
                  </a:lnTo>
                  <a:lnTo>
                    <a:pt x="427" y="663"/>
                  </a:lnTo>
                  <a:lnTo>
                    <a:pt x="417" y="694"/>
                  </a:lnTo>
                  <a:lnTo>
                    <a:pt x="409" y="719"/>
                  </a:lnTo>
                  <a:lnTo>
                    <a:pt x="401" y="735"/>
                  </a:lnTo>
                  <a:lnTo>
                    <a:pt x="395" y="745"/>
                  </a:lnTo>
                  <a:lnTo>
                    <a:pt x="390" y="751"/>
                  </a:lnTo>
                  <a:lnTo>
                    <a:pt x="384" y="753"/>
                  </a:lnTo>
                  <a:lnTo>
                    <a:pt x="381" y="753"/>
                  </a:lnTo>
                  <a:lnTo>
                    <a:pt x="371" y="750"/>
                  </a:lnTo>
                  <a:lnTo>
                    <a:pt x="365" y="743"/>
                  </a:lnTo>
                  <a:lnTo>
                    <a:pt x="361" y="735"/>
                  </a:lnTo>
                  <a:lnTo>
                    <a:pt x="360" y="725"/>
                  </a:lnTo>
                  <a:lnTo>
                    <a:pt x="361" y="709"/>
                  </a:lnTo>
                  <a:lnTo>
                    <a:pt x="366" y="684"/>
                  </a:lnTo>
                  <a:lnTo>
                    <a:pt x="373" y="655"/>
                  </a:lnTo>
                  <a:lnTo>
                    <a:pt x="381" y="620"/>
                  </a:lnTo>
                  <a:lnTo>
                    <a:pt x="390" y="584"/>
                  </a:lnTo>
                  <a:lnTo>
                    <a:pt x="400" y="547"/>
                  </a:lnTo>
                  <a:lnTo>
                    <a:pt x="411" y="511"/>
                  </a:lnTo>
                  <a:lnTo>
                    <a:pt x="421" y="476"/>
                  </a:lnTo>
                  <a:lnTo>
                    <a:pt x="424" y="468"/>
                  </a:lnTo>
                  <a:lnTo>
                    <a:pt x="425" y="458"/>
                  </a:lnTo>
                  <a:lnTo>
                    <a:pt x="427" y="444"/>
                  </a:lnTo>
                  <a:lnTo>
                    <a:pt x="427" y="424"/>
                  </a:lnTo>
                  <a:lnTo>
                    <a:pt x="429" y="395"/>
                  </a:lnTo>
                  <a:lnTo>
                    <a:pt x="427" y="367"/>
                  </a:lnTo>
                  <a:lnTo>
                    <a:pt x="425" y="337"/>
                  </a:lnTo>
                  <a:lnTo>
                    <a:pt x="422" y="306"/>
                  </a:lnTo>
                  <a:lnTo>
                    <a:pt x="417" y="275"/>
                  </a:lnTo>
                  <a:lnTo>
                    <a:pt x="409" y="244"/>
                  </a:lnTo>
                  <a:lnTo>
                    <a:pt x="400" y="215"/>
                  </a:lnTo>
                  <a:lnTo>
                    <a:pt x="387" y="187"/>
                  </a:lnTo>
                  <a:lnTo>
                    <a:pt x="371" y="161"/>
                  </a:lnTo>
                  <a:lnTo>
                    <a:pt x="350" y="138"/>
                  </a:lnTo>
                  <a:lnTo>
                    <a:pt x="325" y="120"/>
                  </a:lnTo>
                  <a:lnTo>
                    <a:pt x="296" y="105"/>
                  </a:lnTo>
                  <a:lnTo>
                    <a:pt x="262" y="97"/>
                  </a:lnTo>
                  <a:lnTo>
                    <a:pt x="222" y="93"/>
                  </a:lnTo>
                  <a:lnTo>
                    <a:pt x="190" y="95"/>
                  </a:lnTo>
                  <a:lnTo>
                    <a:pt x="158" y="103"/>
                  </a:lnTo>
                  <a:lnTo>
                    <a:pt x="128" y="115"/>
                  </a:lnTo>
                  <a:lnTo>
                    <a:pt x="99" y="131"/>
                  </a:lnTo>
                  <a:lnTo>
                    <a:pt x="75" y="151"/>
                  </a:lnTo>
                  <a:lnTo>
                    <a:pt x="54" y="174"/>
                  </a:lnTo>
                  <a:lnTo>
                    <a:pt x="40" y="200"/>
                  </a:lnTo>
                  <a:lnTo>
                    <a:pt x="38" y="208"/>
                  </a:lnTo>
                  <a:lnTo>
                    <a:pt x="35" y="215"/>
                  </a:lnTo>
                  <a:lnTo>
                    <a:pt x="33" y="218"/>
                  </a:lnTo>
                  <a:lnTo>
                    <a:pt x="30" y="219"/>
                  </a:lnTo>
                  <a:lnTo>
                    <a:pt x="25" y="221"/>
                  </a:lnTo>
                  <a:lnTo>
                    <a:pt x="21" y="221"/>
                  </a:lnTo>
                  <a:lnTo>
                    <a:pt x="17" y="221"/>
                  </a:lnTo>
                  <a:lnTo>
                    <a:pt x="16" y="221"/>
                  </a:lnTo>
                  <a:lnTo>
                    <a:pt x="13" y="219"/>
                  </a:lnTo>
                  <a:lnTo>
                    <a:pt x="8" y="219"/>
                  </a:lnTo>
                  <a:lnTo>
                    <a:pt x="6" y="218"/>
                  </a:lnTo>
                  <a:lnTo>
                    <a:pt x="3" y="216"/>
                  </a:lnTo>
                  <a:lnTo>
                    <a:pt x="1" y="213"/>
                  </a:lnTo>
                  <a:lnTo>
                    <a:pt x="0" y="208"/>
                  </a:lnTo>
                  <a:lnTo>
                    <a:pt x="1" y="201"/>
                  </a:lnTo>
                  <a:lnTo>
                    <a:pt x="5" y="188"/>
                  </a:lnTo>
                  <a:lnTo>
                    <a:pt x="11" y="170"/>
                  </a:lnTo>
                  <a:lnTo>
                    <a:pt x="22" y="147"/>
                  </a:lnTo>
                  <a:lnTo>
                    <a:pt x="37" y="121"/>
                  </a:lnTo>
                  <a:lnTo>
                    <a:pt x="57" y="95"/>
                  </a:lnTo>
                  <a:lnTo>
                    <a:pt x="83" y="67"/>
                  </a:lnTo>
                  <a:lnTo>
                    <a:pt x="105" y="49"/>
                  </a:lnTo>
                  <a:lnTo>
                    <a:pt x="133" y="31"/>
                  </a:lnTo>
                  <a:lnTo>
                    <a:pt x="165" y="15"/>
                  </a:lnTo>
                  <a:lnTo>
                    <a:pt x="200" y="5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4" name="Freeform 8"/>
            <p:cNvSpPr>
              <a:spLocks/>
            </p:cNvSpPr>
            <p:nvPr/>
          </p:nvSpPr>
          <p:spPr bwMode="auto">
            <a:xfrm>
              <a:off x="5992" y="2379"/>
              <a:ext cx="390" cy="532"/>
            </a:xfrm>
            <a:custGeom>
              <a:avLst/>
              <a:gdLst/>
              <a:ahLst/>
              <a:cxnLst>
                <a:cxn ang="0">
                  <a:pos x="219" y="1"/>
                </a:cxn>
                <a:cxn ang="0">
                  <a:pos x="286" y="18"/>
                </a:cxn>
                <a:cxn ang="0">
                  <a:pos x="341" y="50"/>
                </a:cxn>
                <a:cxn ang="0">
                  <a:pos x="378" y="96"/>
                </a:cxn>
                <a:cxn ang="0">
                  <a:pos x="390" y="158"/>
                </a:cxn>
                <a:cxn ang="0">
                  <a:pos x="379" y="216"/>
                </a:cxn>
                <a:cxn ang="0">
                  <a:pos x="347" y="262"/>
                </a:cxn>
                <a:cxn ang="0">
                  <a:pos x="304" y="302"/>
                </a:cxn>
                <a:cxn ang="0">
                  <a:pos x="253" y="340"/>
                </a:cxn>
                <a:cxn ang="0">
                  <a:pos x="176" y="394"/>
                </a:cxn>
                <a:cxn ang="0">
                  <a:pos x="96" y="455"/>
                </a:cxn>
                <a:cxn ang="0">
                  <a:pos x="261" y="455"/>
                </a:cxn>
                <a:cxn ang="0">
                  <a:pos x="294" y="455"/>
                </a:cxn>
                <a:cxn ang="0">
                  <a:pos x="326" y="451"/>
                </a:cxn>
                <a:cxn ang="0">
                  <a:pos x="339" y="442"/>
                </a:cxn>
                <a:cxn ang="0">
                  <a:pos x="350" y="407"/>
                </a:cxn>
                <a:cxn ang="0">
                  <a:pos x="355" y="378"/>
                </a:cxn>
                <a:cxn ang="0">
                  <a:pos x="390" y="378"/>
                </a:cxn>
                <a:cxn ang="0">
                  <a:pos x="0" y="532"/>
                </a:cxn>
                <a:cxn ang="0">
                  <a:pos x="0" y="505"/>
                </a:cxn>
                <a:cxn ang="0">
                  <a:pos x="2" y="500"/>
                </a:cxn>
                <a:cxn ang="0">
                  <a:pos x="8" y="496"/>
                </a:cxn>
                <a:cxn ang="0">
                  <a:pos x="229" y="302"/>
                </a:cxn>
                <a:cxn ang="0">
                  <a:pos x="275" y="248"/>
                </a:cxn>
                <a:cxn ang="0">
                  <a:pos x="302" y="190"/>
                </a:cxn>
                <a:cxn ang="0">
                  <a:pos x="301" y="126"/>
                </a:cxn>
                <a:cxn ang="0">
                  <a:pos x="275" y="75"/>
                </a:cxn>
                <a:cxn ang="0">
                  <a:pos x="227" y="44"/>
                </a:cxn>
                <a:cxn ang="0">
                  <a:pos x="165" y="32"/>
                </a:cxn>
                <a:cxn ang="0">
                  <a:pos x="94" y="50"/>
                </a:cxn>
                <a:cxn ang="0">
                  <a:pos x="45" y="95"/>
                </a:cxn>
                <a:cxn ang="0">
                  <a:pos x="77" y="108"/>
                </a:cxn>
                <a:cxn ang="0">
                  <a:pos x="90" y="140"/>
                </a:cxn>
                <a:cxn ang="0">
                  <a:pos x="80" y="172"/>
                </a:cxn>
                <a:cxn ang="0">
                  <a:pos x="58" y="186"/>
                </a:cxn>
                <a:cxn ang="0">
                  <a:pos x="38" y="188"/>
                </a:cxn>
                <a:cxn ang="0">
                  <a:pos x="18" y="180"/>
                </a:cxn>
                <a:cxn ang="0">
                  <a:pos x="3" y="158"/>
                </a:cxn>
                <a:cxn ang="0">
                  <a:pos x="5" y="108"/>
                </a:cxn>
                <a:cxn ang="0">
                  <a:pos x="38" y="52"/>
                </a:cxn>
                <a:cxn ang="0">
                  <a:pos x="101" y="14"/>
                </a:cxn>
                <a:cxn ang="0">
                  <a:pos x="182" y="0"/>
                </a:cxn>
              </a:cxnLst>
              <a:rect l="0" t="0" r="r" b="b"/>
              <a:pathLst>
                <a:path w="390" h="532">
                  <a:moveTo>
                    <a:pt x="182" y="0"/>
                  </a:moveTo>
                  <a:lnTo>
                    <a:pt x="219" y="1"/>
                  </a:lnTo>
                  <a:lnTo>
                    <a:pt x="254" y="8"/>
                  </a:lnTo>
                  <a:lnTo>
                    <a:pt x="286" y="18"/>
                  </a:lnTo>
                  <a:lnTo>
                    <a:pt x="315" y="32"/>
                  </a:lnTo>
                  <a:lnTo>
                    <a:pt x="341" y="50"/>
                  </a:lnTo>
                  <a:lnTo>
                    <a:pt x="362" y="72"/>
                  </a:lnTo>
                  <a:lnTo>
                    <a:pt x="378" y="96"/>
                  </a:lnTo>
                  <a:lnTo>
                    <a:pt x="387" y="126"/>
                  </a:lnTo>
                  <a:lnTo>
                    <a:pt x="390" y="158"/>
                  </a:lnTo>
                  <a:lnTo>
                    <a:pt x="387" y="188"/>
                  </a:lnTo>
                  <a:lnTo>
                    <a:pt x="379" y="216"/>
                  </a:lnTo>
                  <a:lnTo>
                    <a:pt x="365" y="239"/>
                  </a:lnTo>
                  <a:lnTo>
                    <a:pt x="347" y="262"/>
                  </a:lnTo>
                  <a:lnTo>
                    <a:pt x="326" y="283"/>
                  </a:lnTo>
                  <a:lnTo>
                    <a:pt x="304" y="302"/>
                  </a:lnTo>
                  <a:lnTo>
                    <a:pt x="278" y="320"/>
                  </a:lnTo>
                  <a:lnTo>
                    <a:pt x="253" y="340"/>
                  </a:lnTo>
                  <a:lnTo>
                    <a:pt x="216" y="365"/>
                  </a:lnTo>
                  <a:lnTo>
                    <a:pt x="176" y="394"/>
                  </a:lnTo>
                  <a:lnTo>
                    <a:pt x="136" y="425"/>
                  </a:lnTo>
                  <a:lnTo>
                    <a:pt x="96" y="455"/>
                  </a:lnTo>
                  <a:lnTo>
                    <a:pt x="250" y="455"/>
                  </a:lnTo>
                  <a:lnTo>
                    <a:pt x="261" y="455"/>
                  </a:lnTo>
                  <a:lnTo>
                    <a:pt x="277" y="455"/>
                  </a:lnTo>
                  <a:lnTo>
                    <a:pt x="294" y="455"/>
                  </a:lnTo>
                  <a:lnTo>
                    <a:pt x="312" y="453"/>
                  </a:lnTo>
                  <a:lnTo>
                    <a:pt x="326" y="451"/>
                  </a:lnTo>
                  <a:lnTo>
                    <a:pt x="333" y="450"/>
                  </a:lnTo>
                  <a:lnTo>
                    <a:pt x="339" y="442"/>
                  </a:lnTo>
                  <a:lnTo>
                    <a:pt x="346" y="425"/>
                  </a:lnTo>
                  <a:lnTo>
                    <a:pt x="350" y="407"/>
                  </a:lnTo>
                  <a:lnTo>
                    <a:pt x="354" y="391"/>
                  </a:lnTo>
                  <a:lnTo>
                    <a:pt x="355" y="378"/>
                  </a:lnTo>
                  <a:lnTo>
                    <a:pt x="390" y="378"/>
                  </a:lnTo>
                  <a:lnTo>
                    <a:pt x="390" y="378"/>
                  </a:lnTo>
                  <a:lnTo>
                    <a:pt x="363" y="532"/>
                  </a:lnTo>
                  <a:lnTo>
                    <a:pt x="0" y="532"/>
                  </a:lnTo>
                  <a:lnTo>
                    <a:pt x="0" y="509"/>
                  </a:lnTo>
                  <a:lnTo>
                    <a:pt x="0" y="505"/>
                  </a:lnTo>
                  <a:lnTo>
                    <a:pt x="0" y="502"/>
                  </a:lnTo>
                  <a:lnTo>
                    <a:pt x="2" y="500"/>
                  </a:lnTo>
                  <a:lnTo>
                    <a:pt x="5" y="499"/>
                  </a:lnTo>
                  <a:lnTo>
                    <a:pt x="8" y="496"/>
                  </a:lnTo>
                  <a:lnTo>
                    <a:pt x="200" y="330"/>
                  </a:lnTo>
                  <a:lnTo>
                    <a:pt x="229" y="302"/>
                  </a:lnTo>
                  <a:lnTo>
                    <a:pt x="254" y="276"/>
                  </a:lnTo>
                  <a:lnTo>
                    <a:pt x="275" y="248"/>
                  </a:lnTo>
                  <a:lnTo>
                    <a:pt x="291" y="221"/>
                  </a:lnTo>
                  <a:lnTo>
                    <a:pt x="302" y="190"/>
                  </a:lnTo>
                  <a:lnTo>
                    <a:pt x="306" y="158"/>
                  </a:lnTo>
                  <a:lnTo>
                    <a:pt x="301" y="126"/>
                  </a:lnTo>
                  <a:lnTo>
                    <a:pt x="291" y="100"/>
                  </a:lnTo>
                  <a:lnTo>
                    <a:pt x="275" y="75"/>
                  </a:lnTo>
                  <a:lnTo>
                    <a:pt x="253" y="57"/>
                  </a:lnTo>
                  <a:lnTo>
                    <a:pt x="227" y="44"/>
                  </a:lnTo>
                  <a:lnTo>
                    <a:pt x="197" y="36"/>
                  </a:lnTo>
                  <a:lnTo>
                    <a:pt x="165" y="32"/>
                  </a:lnTo>
                  <a:lnTo>
                    <a:pt x="128" y="37"/>
                  </a:lnTo>
                  <a:lnTo>
                    <a:pt x="94" y="50"/>
                  </a:lnTo>
                  <a:lnTo>
                    <a:pt x="66" y="70"/>
                  </a:lnTo>
                  <a:lnTo>
                    <a:pt x="45" y="95"/>
                  </a:lnTo>
                  <a:lnTo>
                    <a:pt x="62" y="98"/>
                  </a:lnTo>
                  <a:lnTo>
                    <a:pt x="77" y="108"/>
                  </a:lnTo>
                  <a:lnTo>
                    <a:pt x="86" y="122"/>
                  </a:lnTo>
                  <a:lnTo>
                    <a:pt x="90" y="140"/>
                  </a:lnTo>
                  <a:lnTo>
                    <a:pt x="88" y="158"/>
                  </a:lnTo>
                  <a:lnTo>
                    <a:pt x="80" y="172"/>
                  </a:lnTo>
                  <a:lnTo>
                    <a:pt x="70" y="181"/>
                  </a:lnTo>
                  <a:lnTo>
                    <a:pt x="58" y="186"/>
                  </a:lnTo>
                  <a:lnTo>
                    <a:pt x="45" y="190"/>
                  </a:lnTo>
                  <a:lnTo>
                    <a:pt x="38" y="188"/>
                  </a:lnTo>
                  <a:lnTo>
                    <a:pt x="29" y="185"/>
                  </a:lnTo>
                  <a:lnTo>
                    <a:pt x="18" y="180"/>
                  </a:lnTo>
                  <a:lnTo>
                    <a:pt x="10" y="172"/>
                  </a:lnTo>
                  <a:lnTo>
                    <a:pt x="3" y="158"/>
                  </a:lnTo>
                  <a:lnTo>
                    <a:pt x="0" y="140"/>
                  </a:lnTo>
                  <a:lnTo>
                    <a:pt x="5" y="108"/>
                  </a:lnTo>
                  <a:lnTo>
                    <a:pt x="18" y="78"/>
                  </a:lnTo>
                  <a:lnTo>
                    <a:pt x="38" y="52"/>
                  </a:lnTo>
                  <a:lnTo>
                    <a:pt x="67" y="31"/>
                  </a:lnTo>
                  <a:lnTo>
                    <a:pt x="101" y="14"/>
                  </a:lnTo>
                  <a:lnTo>
                    <a:pt x="139" y="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5" name="Freeform 9"/>
            <p:cNvSpPr>
              <a:spLocks/>
            </p:cNvSpPr>
            <p:nvPr/>
          </p:nvSpPr>
          <p:spPr bwMode="auto">
            <a:xfrm>
              <a:off x="6670" y="1408"/>
              <a:ext cx="1356" cy="1110"/>
            </a:xfrm>
            <a:custGeom>
              <a:avLst/>
              <a:gdLst/>
              <a:ahLst/>
              <a:cxnLst>
                <a:cxn ang="0">
                  <a:pos x="396" y="4"/>
                </a:cxn>
                <a:cxn ang="0">
                  <a:pos x="522" y="5"/>
                </a:cxn>
                <a:cxn ang="0">
                  <a:pos x="650" y="2"/>
                </a:cxn>
                <a:cxn ang="0">
                  <a:pos x="709" y="2"/>
                </a:cxn>
                <a:cxn ang="0">
                  <a:pos x="722" y="12"/>
                </a:cxn>
                <a:cxn ang="0">
                  <a:pos x="706" y="46"/>
                </a:cxn>
                <a:cxn ang="0">
                  <a:pos x="602" y="53"/>
                </a:cxn>
                <a:cxn ang="0">
                  <a:pos x="548" y="89"/>
                </a:cxn>
                <a:cxn ang="0">
                  <a:pos x="1031" y="159"/>
                </a:cxn>
                <a:cxn ang="0">
                  <a:pos x="1074" y="115"/>
                </a:cxn>
                <a:cxn ang="0">
                  <a:pos x="1076" y="61"/>
                </a:cxn>
                <a:cxn ang="0">
                  <a:pos x="1028" y="48"/>
                </a:cxn>
                <a:cxn ang="0">
                  <a:pos x="1018" y="31"/>
                </a:cxn>
                <a:cxn ang="0">
                  <a:pos x="1042" y="0"/>
                </a:cxn>
                <a:cxn ang="0">
                  <a:pos x="1226" y="5"/>
                </a:cxn>
                <a:cxn ang="0">
                  <a:pos x="1344" y="0"/>
                </a:cxn>
                <a:cxn ang="0">
                  <a:pos x="1356" y="15"/>
                </a:cxn>
                <a:cxn ang="0">
                  <a:pos x="1344" y="46"/>
                </a:cxn>
                <a:cxn ang="0">
                  <a:pos x="1298" y="53"/>
                </a:cxn>
                <a:cxn ang="0">
                  <a:pos x="1212" y="84"/>
                </a:cxn>
                <a:cxn ang="0">
                  <a:pos x="1069" y="174"/>
                </a:cxn>
                <a:cxn ang="0">
                  <a:pos x="754" y="421"/>
                </a:cxn>
                <a:cxn ang="0">
                  <a:pos x="746" y="439"/>
                </a:cxn>
                <a:cxn ang="0">
                  <a:pos x="751" y="454"/>
                </a:cxn>
                <a:cxn ang="0">
                  <a:pos x="1016" y="1044"/>
                </a:cxn>
                <a:cxn ang="0">
                  <a:pos x="1095" y="1059"/>
                </a:cxn>
                <a:cxn ang="0">
                  <a:pos x="1119" y="1077"/>
                </a:cxn>
                <a:cxn ang="0">
                  <a:pos x="1096" y="1110"/>
                </a:cxn>
                <a:cxn ang="0">
                  <a:pos x="1012" y="1108"/>
                </a:cxn>
                <a:cxn ang="0">
                  <a:pos x="869" y="1107"/>
                </a:cxn>
                <a:cxn ang="0">
                  <a:pos x="736" y="1110"/>
                </a:cxn>
                <a:cxn ang="0">
                  <a:pos x="724" y="1105"/>
                </a:cxn>
                <a:cxn ang="0">
                  <a:pos x="720" y="1075"/>
                </a:cxn>
                <a:cxn ang="0">
                  <a:pos x="754" y="1059"/>
                </a:cxn>
                <a:cxn ang="0">
                  <a:pos x="799" y="1053"/>
                </a:cxn>
                <a:cxn ang="0">
                  <a:pos x="836" y="1010"/>
                </a:cxn>
                <a:cxn ang="0">
                  <a:pos x="831" y="984"/>
                </a:cxn>
                <a:cxn ang="0">
                  <a:pos x="394" y="704"/>
                </a:cxn>
                <a:cxn ang="0">
                  <a:pos x="322" y="999"/>
                </a:cxn>
                <a:cxn ang="0">
                  <a:pos x="330" y="1051"/>
                </a:cxn>
                <a:cxn ang="0">
                  <a:pos x="421" y="1059"/>
                </a:cxn>
                <a:cxn ang="0">
                  <a:pos x="463" y="1077"/>
                </a:cxn>
                <a:cxn ang="0">
                  <a:pos x="440" y="1110"/>
                </a:cxn>
                <a:cxn ang="0">
                  <a:pos x="229" y="1105"/>
                </a:cxn>
                <a:cxn ang="0">
                  <a:pos x="88" y="1108"/>
                </a:cxn>
                <a:cxn ang="0">
                  <a:pos x="21" y="1110"/>
                </a:cxn>
                <a:cxn ang="0">
                  <a:pos x="7" y="1103"/>
                </a:cxn>
                <a:cxn ang="0">
                  <a:pos x="4" y="1075"/>
                </a:cxn>
                <a:cxn ang="0">
                  <a:pos x="47" y="1059"/>
                </a:cxn>
                <a:cxn ang="0">
                  <a:pos x="160" y="1044"/>
                </a:cxn>
                <a:cxn ang="0">
                  <a:pos x="191" y="982"/>
                </a:cxn>
                <a:cxn ang="0">
                  <a:pos x="412" y="79"/>
                </a:cxn>
                <a:cxn ang="0">
                  <a:pos x="376" y="54"/>
                </a:cxn>
                <a:cxn ang="0">
                  <a:pos x="272" y="46"/>
                </a:cxn>
                <a:cxn ang="0">
                  <a:pos x="269" y="7"/>
                </a:cxn>
              </a:cxnLst>
              <a:rect l="0" t="0" r="r" b="b"/>
              <a:pathLst>
                <a:path w="1356" h="1110">
                  <a:moveTo>
                    <a:pt x="293" y="0"/>
                  </a:moveTo>
                  <a:lnTo>
                    <a:pt x="320" y="0"/>
                  </a:lnTo>
                  <a:lnTo>
                    <a:pt x="356" y="2"/>
                  </a:lnTo>
                  <a:lnTo>
                    <a:pt x="396" y="4"/>
                  </a:lnTo>
                  <a:lnTo>
                    <a:pt x="434" y="4"/>
                  </a:lnTo>
                  <a:lnTo>
                    <a:pt x="469" y="5"/>
                  </a:lnTo>
                  <a:lnTo>
                    <a:pt x="498" y="5"/>
                  </a:lnTo>
                  <a:lnTo>
                    <a:pt x="522" y="5"/>
                  </a:lnTo>
                  <a:lnTo>
                    <a:pt x="551" y="5"/>
                  </a:lnTo>
                  <a:lnTo>
                    <a:pt x="584" y="4"/>
                  </a:lnTo>
                  <a:lnTo>
                    <a:pt x="618" y="2"/>
                  </a:lnTo>
                  <a:lnTo>
                    <a:pt x="650" y="2"/>
                  </a:lnTo>
                  <a:lnTo>
                    <a:pt x="679" y="0"/>
                  </a:lnTo>
                  <a:lnTo>
                    <a:pt x="701" y="0"/>
                  </a:lnTo>
                  <a:lnTo>
                    <a:pt x="706" y="0"/>
                  </a:lnTo>
                  <a:lnTo>
                    <a:pt x="709" y="2"/>
                  </a:lnTo>
                  <a:lnTo>
                    <a:pt x="714" y="2"/>
                  </a:lnTo>
                  <a:lnTo>
                    <a:pt x="717" y="5"/>
                  </a:lnTo>
                  <a:lnTo>
                    <a:pt x="720" y="9"/>
                  </a:lnTo>
                  <a:lnTo>
                    <a:pt x="722" y="12"/>
                  </a:lnTo>
                  <a:lnTo>
                    <a:pt x="724" y="18"/>
                  </a:lnTo>
                  <a:lnTo>
                    <a:pt x="722" y="33"/>
                  </a:lnTo>
                  <a:lnTo>
                    <a:pt x="717" y="43"/>
                  </a:lnTo>
                  <a:lnTo>
                    <a:pt x="706" y="46"/>
                  </a:lnTo>
                  <a:lnTo>
                    <a:pt x="692" y="49"/>
                  </a:lnTo>
                  <a:lnTo>
                    <a:pt x="671" y="49"/>
                  </a:lnTo>
                  <a:lnTo>
                    <a:pt x="632" y="49"/>
                  </a:lnTo>
                  <a:lnTo>
                    <a:pt x="602" y="53"/>
                  </a:lnTo>
                  <a:lnTo>
                    <a:pt x="581" y="58"/>
                  </a:lnTo>
                  <a:lnTo>
                    <a:pt x="565" y="66"/>
                  </a:lnTo>
                  <a:lnTo>
                    <a:pt x="554" y="76"/>
                  </a:lnTo>
                  <a:lnTo>
                    <a:pt x="548" y="89"/>
                  </a:lnTo>
                  <a:lnTo>
                    <a:pt x="541" y="105"/>
                  </a:lnTo>
                  <a:lnTo>
                    <a:pt x="536" y="126"/>
                  </a:lnTo>
                  <a:lnTo>
                    <a:pt x="408" y="647"/>
                  </a:lnTo>
                  <a:lnTo>
                    <a:pt x="1031" y="159"/>
                  </a:lnTo>
                  <a:lnTo>
                    <a:pt x="1037" y="153"/>
                  </a:lnTo>
                  <a:lnTo>
                    <a:pt x="1048" y="143"/>
                  </a:lnTo>
                  <a:lnTo>
                    <a:pt x="1061" y="130"/>
                  </a:lnTo>
                  <a:lnTo>
                    <a:pt x="1074" y="115"/>
                  </a:lnTo>
                  <a:lnTo>
                    <a:pt x="1082" y="100"/>
                  </a:lnTo>
                  <a:lnTo>
                    <a:pt x="1085" y="85"/>
                  </a:lnTo>
                  <a:lnTo>
                    <a:pt x="1084" y="71"/>
                  </a:lnTo>
                  <a:lnTo>
                    <a:pt x="1076" y="61"/>
                  </a:lnTo>
                  <a:lnTo>
                    <a:pt x="1061" y="53"/>
                  </a:lnTo>
                  <a:lnTo>
                    <a:pt x="1039" y="49"/>
                  </a:lnTo>
                  <a:lnTo>
                    <a:pt x="1032" y="48"/>
                  </a:lnTo>
                  <a:lnTo>
                    <a:pt x="1028" y="48"/>
                  </a:lnTo>
                  <a:lnTo>
                    <a:pt x="1024" y="45"/>
                  </a:lnTo>
                  <a:lnTo>
                    <a:pt x="1021" y="41"/>
                  </a:lnTo>
                  <a:lnTo>
                    <a:pt x="1020" y="36"/>
                  </a:lnTo>
                  <a:lnTo>
                    <a:pt x="1018" y="31"/>
                  </a:lnTo>
                  <a:lnTo>
                    <a:pt x="1021" y="17"/>
                  </a:lnTo>
                  <a:lnTo>
                    <a:pt x="1026" y="7"/>
                  </a:lnTo>
                  <a:lnTo>
                    <a:pt x="1034" y="2"/>
                  </a:lnTo>
                  <a:lnTo>
                    <a:pt x="1042" y="0"/>
                  </a:lnTo>
                  <a:lnTo>
                    <a:pt x="1048" y="0"/>
                  </a:lnTo>
                  <a:lnTo>
                    <a:pt x="1108" y="2"/>
                  </a:lnTo>
                  <a:lnTo>
                    <a:pt x="1167" y="4"/>
                  </a:lnTo>
                  <a:lnTo>
                    <a:pt x="1226" y="5"/>
                  </a:lnTo>
                  <a:lnTo>
                    <a:pt x="1264" y="4"/>
                  </a:lnTo>
                  <a:lnTo>
                    <a:pt x="1303" y="2"/>
                  </a:lnTo>
                  <a:lnTo>
                    <a:pt x="1338" y="0"/>
                  </a:lnTo>
                  <a:lnTo>
                    <a:pt x="1344" y="0"/>
                  </a:lnTo>
                  <a:lnTo>
                    <a:pt x="1349" y="4"/>
                  </a:lnTo>
                  <a:lnTo>
                    <a:pt x="1352" y="7"/>
                  </a:lnTo>
                  <a:lnTo>
                    <a:pt x="1354" y="10"/>
                  </a:lnTo>
                  <a:lnTo>
                    <a:pt x="1356" y="15"/>
                  </a:lnTo>
                  <a:lnTo>
                    <a:pt x="1356" y="18"/>
                  </a:lnTo>
                  <a:lnTo>
                    <a:pt x="1354" y="33"/>
                  </a:lnTo>
                  <a:lnTo>
                    <a:pt x="1349" y="41"/>
                  </a:lnTo>
                  <a:lnTo>
                    <a:pt x="1344" y="46"/>
                  </a:lnTo>
                  <a:lnTo>
                    <a:pt x="1336" y="48"/>
                  </a:lnTo>
                  <a:lnTo>
                    <a:pt x="1328" y="49"/>
                  </a:lnTo>
                  <a:lnTo>
                    <a:pt x="1314" y="51"/>
                  </a:lnTo>
                  <a:lnTo>
                    <a:pt x="1298" y="53"/>
                  </a:lnTo>
                  <a:lnTo>
                    <a:pt x="1280" y="58"/>
                  </a:lnTo>
                  <a:lnTo>
                    <a:pt x="1260" y="63"/>
                  </a:lnTo>
                  <a:lnTo>
                    <a:pt x="1237" y="71"/>
                  </a:lnTo>
                  <a:lnTo>
                    <a:pt x="1212" y="84"/>
                  </a:lnTo>
                  <a:lnTo>
                    <a:pt x="1181" y="99"/>
                  </a:lnTo>
                  <a:lnTo>
                    <a:pt x="1149" y="118"/>
                  </a:lnTo>
                  <a:lnTo>
                    <a:pt x="1111" y="144"/>
                  </a:lnTo>
                  <a:lnTo>
                    <a:pt x="1069" y="174"/>
                  </a:lnTo>
                  <a:lnTo>
                    <a:pt x="789" y="395"/>
                  </a:lnTo>
                  <a:lnTo>
                    <a:pt x="776" y="403"/>
                  </a:lnTo>
                  <a:lnTo>
                    <a:pt x="765" y="413"/>
                  </a:lnTo>
                  <a:lnTo>
                    <a:pt x="754" y="421"/>
                  </a:lnTo>
                  <a:lnTo>
                    <a:pt x="746" y="427"/>
                  </a:lnTo>
                  <a:lnTo>
                    <a:pt x="743" y="429"/>
                  </a:lnTo>
                  <a:lnTo>
                    <a:pt x="744" y="434"/>
                  </a:lnTo>
                  <a:lnTo>
                    <a:pt x="746" y="439"/>
                  </a:lnTo>
                  <a:lnTo>
                    <a:pt x="748" y="444"/>
                  </a:lnTo>
                  <a:lnTo>
                    <a:pt x="749" y="449"/>
                  </a:lnTo>
                  <a:lnTo>
                    <a:pt x="751" y="454"/>
                  </a:lnTo>
                  <a:lnTo>
                    <a:pt x="751" y="454"/>
                  </a:lnTo>
                  <a:lnTo>
                    <a:pt x="978" y="987"/>
                  </a:lnTo>
                  <a:lnTo>
                    <a:pt x="989" y="1012"/>
                  </a:lnTo>
                  <a:lnTo>
                    <a:pt x="1002" y="1031"/>
                  </a:lnTo>
                  <a:lnTo>
                    <a:pt x="1016" y="1044"/>
                  </a:lnTo>
                  <a:lnTo>
                    <a:pt x="1034" y="1053"/>
                  </a:lnTo>
                  <a:lnTo>
                    <a:pt x="1056" y="1057"/>
                  </a:lnTo>
                  <a:lnTo>
                    <a:pt x="1085" y="1059"/>
                  </a:lnTo>
                  <a:lnTo>
                    <a:pt x="1095" y="1059"/>
                  </a:lnTo>
                  <a:lnTo>
                    <a:pt x="1104" y="1061"/>
                  </a:lnTo>
                  <a:lnTo>
                    <a:pt x="1111" y="1062"/>
                  </a:lnTo>
                  <a:lnTo>
                    <a:pt x="1117" y="1069"/>
                  </a:lnTo>
                  <a:lnTo>
                    <a:pt x="1119" y="1077"/>
                  </a:lnTo>
                  <a:lnTo>
                    <a:pt x="1116" y="1093"/>
                  </a:lnTo>
                  <a:lnTo>
                    <a:pt x="1111" y="1103"/>
                  </a:lnTo>
                  <a:lnTo>
                    <a:pt x="1104" y="1108"/>
                  </a:lnTo>
                  <a:lnTo>
                    <a:pt x="1096" y="1110"/>
                  </a:lnTo>
                  <a:lnTo>
                    <a:pt x="1092" y="1110"/>
                  </a:lnTo>
                  <a:lnTo>
                    <a:pt x="1069" y="1110"/>
                  </a:lnTo>
                  <a:lnTo>
                    <a:pt x="1042" y="1108"/>
                  </a:lnTo>
                  <a:lnTo>
                    <a:pt x="1012" y="1108"/>
                  </a:lnTo>
                  <a:lnTo>
                    <a:pt x="983" y="1107"/>
                  </a:lnTo>
                  <a:lnTo>
                    <a:pt x="956" y="1105"/>
                  </a:lnTo>
                  <a:lnTo>
                    <a:pt x="933" y="1105"/>
                  </a:lnTo>
                  <a:lnTo>
                    <a:pt x="869" y="1107"/>
                  </a:lnTo>
                  <a:lnTo>
                    <a:pt x="805" y="1108"/>
                  </a:lnTo>
                  <a:lnTo>
                    <a:pt x="741" y="1110"/>
                  </a:lnTo>
                  <a:lnTo>
                    <a:pt x="740" y="1110"/>
                  </a:lnTo>
                  <a:lnTo>
                    <a:pt x="736" y="1110"/>
                  </a:lnTo>
                  <a:lnTo>
                    <a:pt x="733" y="1110"/>
                  </a:lnTo>
                  <a:lnTo>
                    <a:pt x="730" y="1108"/>
                  </a:lnTo>
                  <a:lnTo>
                    <a:pt x="727" y="1107"/>
                  </a:lnTo>
                  <a:lnTo>
                    <a:pt x="724" y="1105"/>
                  </a:lnTo>
                  <a:lnTo>
                    <a:pt x="720" y="1102"/>
                  </a:lnTo>
                  <a:lnTo>
                    <a:pt x="719" y="1097"/>
                  </a:lnTo>
                  <a:lnTo>
                    <a:pt x="719" y="1092"/>
                  </a:lnTo>
                  <a:lnTo>
                    <a:pt x="720" y="1075"/>
                  </a:lnTo>
                  <a:lnTo>
                    <a:pt x="725" y="1066"/>
                  </a:lnTo>
                  <a:lnTo>
                    <a:pt x="733" y="1061"/>
                  </a:lnTo>
                  <a:lnTo>
                    <a:pt x="743" y="1059"/>
                  </a:lnTo>
                  <a:lnTo>
                    <a:pt x="754" y="1059"/>
                  </a:lnTo>
                  <a:lnTo>
                    <a:pt x="760" y="1059"/>
                  </a:lnTo>
                  <a:lnTo>
                    <a:pt x="772" y="1057"/>
                  </a:lnTo>
                  <a:lnTo>
                    <a:pt x="784" y="1056"/>
                  </a:lnTo>
                  <a:lnTo>
                    <a:pt x="799" y="1053"/>
                  </a:lnTo>
                  <a:lnTo>
                    <a:pt x="813" y="1048"/>
                  </a:lnTo>
                  <a:lnTo>
                    <a:pt x="824" y="1038"/>
                  </a:lnTo>
                  <a:lnTo>
                    <a:pt x="832" y="1026"/>
                  </a:lnTo>
                  <a:lnTo>
                    <a:pt x="836" y="1010"/>
                  </a:lnTo>
                  <a:lnTo>
                    <a:pt x="836" y="1005"/>
                  </a:lnTo>
                  <a:lnTo>
                    <a:pt x="836" y="1000"/>
                  </a:lnTo>
                  <a:lnTo>
                    <a:pt x="834" y="994"/>
                  </a:lnTo>
                  <a:lnTo>
                    <a:pt x="831" y="984"/>
                  </a:lnTo>
                  <a:lnTo>
                    <a:pt x="824" y="971"/>
                  </a:lnTo>
                  <a:lnTo>
                    <a:pt x="816" y="951"/>
                  </a:lnTo>
                  <a:lnTo>
                    <a:pt x="631" y="514"/>
                  </a:lnTo>
                  <a:lnTo>
                    <a:pt x="394" y="704"/>
                  </a:lnTo>
                  <a:lnTo>
                    <a:pt x="364" y="832"/>
                  </a:lnTo>
                  <a:lnTo>
                    <a:pt x="332" y="959"/>
                  </a:lnTo>
                  <a:lnTo>
                    <a:pt x="327" y="979"/>
                  </a:lnTo>
                  <a:lnTo>
                    <a:pt x="322" y="999"/>
                  </a:lnTo>
                  <a:lnTo>
                    <a:pt x="317" y="1018"/>
                  </a:lnTo>
                  <a:lnTo>
                    <a:pt x="316" y="1031"/>
                  </a:lnTo>
                  <a:lnTo>
                    <a:pt x="320" y="1043"/>
                  </a:lnTo>
                  <a:lnTo>
                    <a:pt x="330" y="1051"/>
                  </a:lnTo>
                  <a:lnTo>
                    <a:pt x="346" y="1056"/>
                  </a:lnTo>
                  <a:lnTo>
                    <a:pt x="367" y="1057"/>
                  </a:lnTo>
                  <a:lnTo>
                    <a:pt x="392" y="1059"/>
                  </a:lnTo>
                  <a:lnTo>
                    <a:pt x="421" y="1059"/>
                  </a:lnTo>
                  <a:lnTo>
                    <a:pt x="440" y="1059"/>
                  </a:lnTo>
                  <a:lnTo>
                    <a:pt x="453" y="1061"/>
                  </a:lnTo>
                  <a:lnTo>
                    <a:pt x="461" y="1067"/>
                  </a:lnTo>
                  <a:lnTo>
                    <a:pt x="463" y="1077"/>
                  </a:lnTo>
                  <a:lnTo>
                    <a:pt x="461" y="1093"/>
                  </a:lnTo>
                  <a:lnTo>
                    <a:pt x="456" y="1103"/>
                  </a:lnTo>
                  <a:lnTo>
                    <a:pt x="448" y="1108"/>
                  </a:lnTo>
                  <a:lnTo>
                    <a:pt x="440" y="1110"/>
                  </a:lnTo>
                  <a:lnTo>
                    <a:pt x="434" y="1110"/>
                  </a:lnTo>
                  <a:lnTo>
                    <a:pt x="381" y="1108"/>
                  </a:lnTo>
                  <a:lnTo>
                    <a:pt x="328" y="1108"/>
                  </a:lnTo>
                  <a:lnTo>
                    <a:pt x="229" y="1105"/>
                  </a:lnTo>
                  <a:lnTo>
                    <a:pt x="200" y="1105"/>
                  </a:lnTo>
                  <a:lnTo>
                    <a:pt x="165" y="1107"/>
                  </a:lnTo>
                  <a:lnTo>
                    <a:pt x="127" y="1108"/>
                  </a:lnTo>
                  <a:lnTo>
                    <a:pt x="88" y="1108"/>
                  </a:lnTo>
                  <a:lnTo>
                    <a:pt x="53" y="1110"/>
                  </a:lnTo>
                  <a:lnTo>
                    <a:pt x="26" y="1110"/>
                  </a:lnTo>
                  <a:lnTo>
                    <a:pt x="24" y="1110"/>
                  </a:lnTo>
                  <a:lnTo>
                    <a:pt x="21" y="1110"/>
                  </a:lnTo>
                  <a:lnTo>
                    <a:pt x="18" y="1110"/>
                  </a:lnTo>
                  <a:lnTo>
                    <a:pt x="13" y="1108"/>
                  </a:lnTo>
                  <a:lnTo>
                    <a:pt x="10" y="1107"/>
                  </a:lnTo>
                  <a:lnTo>
                    <a:pt x="7" y="1103"/>
                  </a:lnTo>
                  <a:lnTo>
                    <a:pt x="4" y="1100"/>
                  </a:lnTo>
                  <a:lnTo>
                    <a:pt x="2" y="1095"/>
                  </a:lnTo>
                  <a:lnTo>
                    <a:pt x="0" y="1090"/>
                  </a:lnTo>
                  <a:lnTo>
                    <a:pt x="4" y="1075"/>
                  </a:lnTo>
                  <a:lnTo>
                    <a:pt x="8" y="1066"/>
                  </a:lnTo>
                  <a:lnTo>
                    <a:pt x="18" y="1061"/>
                  </a:lnTo>
                  <a:lnTo>
                    <a:pt x="31" y="1059"/>
                  </a:lnTo>
                  <a:lnTo>
                    <a:pt x="47" y="1059"/>
                  </a:lnTo>
                  <a:lnTo>
                    <a:pt x="87" y="1057"/>
                  </a:lnTo>
                  <a:lnTo>
                    <a:pt x="119" y="1056"/>
                  </a:lnTo>
                  <a:lnTo>
                    <a:pt x="143" y="1051"/>
                  </a:lnTo>
                  <a:lnTo>
                    <a:pt x="160" y="1044"/>
                  </a:lnTo>
                  <a:lnTo>
                    <a:pt x="172" y="1035"/>
                  </a:lnTo>
                  <a:lnTo>
                    <a:pt x="180" y="1021"/>
                  </a:lnTo>
                  <a:lnTo>
                    <a:pt x="186" y="1003"/>
                  </a:lnTo>
                  <a:lnTo>
                    <a:pt x="191" y="982"/>
                  </a:lnTo>
                  <a:lnTo>
                    <a:pt x="404" y="110"/>
                  </a:lnTo>
                  <a:lnTo>
                    <a:pt x="408" y="94"/>
                  </a:lnTo>
                  <a:lnTo>
                    <a:pt x="410" y="85"/>
                  </a:lnTo>
                  <a:lnTo>
                    <a:pt x="412" y="79"/>
                  </a:lnTo>
                  <a:lnTo>
                    <a:pt x="408" y="69"/>
                  </a:lnTo>
                  <a:lnTo>
                    <a:pt x="404" y="61"/>
                  </a:lnTo>
                  <a:lnTo>
                    <a:pt x="392" y="56"/>
                  </a:lnTo>
                  <a:lnTo>
                    <a:pt x="376" y="54"/>
                  </a:lnTo>
                  <a:lnTo>
                    <a:pt x="343" y="51"/>
                  </a:lnTo>
                  <a:lnTo>
                    <a:pt x="306" y="49"/>
                  </a:lnTo>
                  <a:lnTo>
                    <a:pt x="287" y="49"/>
                  </a:lnTo>
                  <a:lnTo>
                    <a:pt x="272" y="46"/>
                  </a:lnTo>
                  <a:lnTo>
                    <a:pt x="264" y="41"/>
                  </a:lnTo>
                  <a:lnTo>
                    <a:pt x="261" y="31"/>
                  </a:lnTo>
                  <a:lnTo>
                    <a:pt x="263" y="17"/>
                  </a:lnTo>
                  <a:lnTo>
                    <a:pt x="269" y="7"/>
                  </a:lnTo>
                  <a:lnTo>
                    <a:pt x="277" y="2"/>
                  </a:lnTo>
                  <a:lnTo>
                    <a:pt x="285" y="0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6" name="Freeform 10"/>
            <p:cNvSpPr>
              <a:spLocks/>
            </p:cNvSpPr>
            <p:nvPr/>
          </p:nvSpPr>
          <p:spPr bwMode="auto">
            <a:xfrm>
              <a:off x="8011" y="2246"/>
              <a:ext cx="651" cy="753"/>
            </a:xfrm>
            <a:custGeom>
              <a:avLst/>
              <a:gdLst/>
              <a:ahLst/>
              <a:cxnLst>
                <a:cxn ang="0">
                  <a:pos x="304" y="15"/>
                </a:cxn>
                <a:cxn ang="0">
                  <a:pos x="378" y="75"/>
                </a:cxn>
                <a:cxn ang="0">
                  <a:pos x="426" y="164"/>
                </a:cxn>
                <a:cxn ang="0">
                  <a:pos x="453" y="257"/>
                </a:cxn>
                <a:cxn ang="0">
                  <a:pos x="464" y="331"/>
                </a:cxn>
                <a:cxn ang="0">
                  <a:pos x="482" y="303"/>
                </a:cxn>
                <a:cxn ang="0">
                  <a:pos x="538" y="177"/>
                </a:cxn>
                <a:cxn ang="0">
                  <a:pos x="587" y="72"/>
                </a:cxn>
                <a:cxn ang="0">
                  <a:pos x="616" y="17"/>
                </a:cxn>
                <a:cxn ang="0">
                  <a:pos x="627" y="12"/>
                </a:cxn>
                <a:cxn ang="0">
                  <a:pos x="635" y="12"/>
                </a:cxn>
                <a:cxn ang="0">
                  <a:pos x="643" y="13"/>
                </a:cxn>
                <a:cxn ang="0">
                  <a:pos x="650" y="20"/>
                </a:cxn>
                <a:cxn ang="0">
                  <a:pos x="648" y="35"/>
                </a:cxn>
                <a:cxn ang="0">
                  <a:pos x="602" y="126"/>
                </a:cxn>
                <a:cxn ang="0">
                  <a:pos x="562" y="211"/>
                </a:cxn>
                <a:cxn ang="0">
                  <a:pos x="535" y="273"/>
                </a:cxn>
                <a:cxn ang="0">
                  <a:pos x="501" y="362"/>
                </a:cxn>
                <a:cxn ang="0">
                  <a:pos x="471" y="445"/>
                </a:cxn>
                <a:cxn ang="0">
                  <a:pos x="456" y="530"/>
                </a:cxn>
                <a:cxn ang="0">
                  <a:pos x="427" y="663"/>
                </a:cxn>
                <a:cxn ang="0">
                  <a:pos x="402" y="735"/>
                </a:cxn>
                <a:cxn ang="0">
                  <a:pos x="384" y="753"/>
                </a:cxn>
                <a:cxn ang="0">
                  <a:pos x="365" y="743"/>
                </a:cxn>
                <a:cxn ang="0">
                  <a:pos x="362" y="709"/>
                </a:cxn>
                <a:cxn ang="0">
                  <a:pos x="381" y="620"/>
                </a:cxn>
                <a:cxn ang="0">
                  <a:pos x="411" y="511"/>
                </a:cxn>
                <a:cxn ang="0">
                  <a:pos x="426" y="458"/>
                </a:cxn>
                <a:cxn ang="0">
                  <a:pos x="429" y="395"/>
                </a:cxn>
                <a:cxn ang="0">
                  <a:pos x="423" y="306"/>
                </a:cxn>
                <a:cxn ang="0">
                  <a:pos x="400" y="215"/>
                </a:cxn>
                <a:cxn ang="0">
                  <a:pos x="351" y="138"/>
                </a:cxn>
                <a:cxn ang="0">
                  <a:pos x="263" y="97"/>
                </a:cxn>
                <a:cxn ang="0">
                  <a:pos x="159" y="103"/>
                </a:cxn>
                <a:cxn ang="0">
                  <a:pos x="75" y="151"/>
                </a:cxn>
                <a:cxn ang="0">
                  <a:pos x="39" y="208"/>
                </a:cxn>
                <a:cxn ang="0">
                  <a:pos x="31" y="219"/>
                </a:cxn>
                <a:cxn ang="0">
                  <a:pos x="18" y="221"/>
                </a:cxn>
                <a:cxn ang="0">
                  <a:pos x="8" y="219"/>
                </a:cxn>
                <a:cxn ang="0">
                  <a:pos x="2" y="213"/>
                </a:cxn>
                <a:cxn ang="0">
                  <a:pos x="5" y="188"/>
                </a:cxn>
                <a:cxn ang="0">
                  <a:pos x="37" y="121"/>
                </a:cxn>
                <a:cxn ang="0">
                  <a:pos x="106" y="49"/>
                </a:cxn>
                <a:cxn ang="0">
                  <a:pos x="200" y="5"/>
                </a:cxn>
              </a:cxnLst>
              <a:rect l="0" t="0" r="r" b="b"/>
              <a:pathLst>
                <a:path w="651" h="753">
                  <a:moveTo>
                    <a:pt x="239" y="0"/>
                  </a:moveTo>
                  <a:lnTo>
                    <a:pt x="274" y="5"/>
                  </a:lnTo>
                  <a:lnTo>
                    <a:pt x="304" y="15"/>
                  </a:lnTo>
                  <a:lnTo>
                    <a:pt x="333" y="31"/>
                  </a:lnTo>
                  <a:lnTo>
                    <a:pt x="357" y="51"/>
                  </a:lnTo>
                  <a:lnTo>
                    <a:pt x="378" y="75"/>
                  </a:lnTo>
                  <a:lnTo>
                    <a:pt x="397" y="103"/>
                  </a:lnTo>
                  <a:lnTo>
                    <a:pt x="413" y="133"/>
                  </a:lnTo>
                  <a:lnTo>
                    <a:pt x="426" y="164"/>
                  </a:lnTo>
                  <a:lnTo>
                    <a:pt x="437" y="197"/>
                  </a:lnTo>
                  <a:lnTo>
                    <a:pt x="445" y="228"/>
                  </a:lnTo>
                  <a:lnTo>
                    <a:pt x="453" y="257"/>
                  </a:lnTo>
                  <a:lnTo>
                    <a:pt x="458" y="285"/>
                  </a:lnTo>
                  <a:lnTo>
                    <a:pt x="461" y="309"/>
                  </a:lnTo>
                  <a:lnTo>
                    <a:pt x="464" y="331"/>
                  </a:lnTo>
                  <a:lnTo>
                    <a:pt x="466" y="345"/>
                  </a:lnTo>
                  <a:lnTo>
                    <a:pt x="466" y="345"/>
                  </a:lnTo>
                  <a:lnTo>
                    <a:pt x="482" y="303"/>
                  </a:lnTo>
                  <a:lnTo>
                    <a:pt x="499" y="260"/>
                  </a:lnTo>
                  <a:lnTo>
                    <a:pt x="519" y="218"/>
                  </a:lnTo>
                  <a:lnTo>
                    <a:pt x="538" y="177"/>
                  </a:lnTo>
                  <a:lnTo>
                    <a:pt x="555" y="138"/>
                  </a:lnTo>
                  <a:lnTo>
                    <a:pt x="573" y="103"/>
                  </a:lnTo>
                  <a:lnTo>
                    <a:pt x="587" y="72"/>
                  </a:lnTo>
                  <a:lnTo>
                    <a:pt x="600" y="48"/>
                  </a:lnTo>
                  <a:lnTo>
                    <a:pt x="610" y="28"/>
                  </a:lnTo>
                  <a:lnTo>
                    <a:pt x="616" y="17"/>
                  </a:lnTo>
                  <a:lnTo>
                    <a:pt x="619" y="13"/>
                  </a:lnTo>
                  <a:lnTo>
                    <a:pt x="623" y="12"/>
                  </a:lnTo>
                  <a:lnTo>
                    <a:pt x="627" y="12"/>
                  </a:lnTo>
                  <a:lnTo>
                    <a:pt x="631" y="12"/>
                  </a:lnTo>
                  <a:lnTo>
                    <a:pt x="634" y="12"/>
                  </a:lnTo>
                  <a:lnTo>
                    <a:pt x="635" y="12"/>
                  </a:lnTo>
                  <a:lnTo>
                    <a:pt x="637" y="12"/>
                  </a:lnTo>
                  <a:lnTo>
                    <a:pt x="640" y="12"/>
                  </a:lnTo>
                  <a:lnTo>
                    <a:pt x="643" y="13"/>
                  </a:lnTo>
                  <a:lnTo>
                    <a:pt x="645" y="15"/>
                  </a:lnTo>
                  <a:lnTo>
                    <a:pt x="648" y="17"/>
                  </a:lnTo>
                  <a:lnTo>
                    <a:pt x="650" y="20"/>
                  </a:lnTo>
                  <a:lnTo>
                    <a:pt x="651" y="25"/>
                  </a:lnTo>
                  <a:lnTo>
                    <a:pt x="650" y="30"/>
                  </a:lnTo>
                  <a:lnTo>
                    <a:pt x="648" y="35"/>
                  </a:lnTo>
                  <a:lnTo>
                    <a:pt x="645" y="39"/>
                  </a:lnTo>
                  <a:lnTo>
                    <a:pt x="621" y="85"/>
                  </a:lnTo>
                  <a:lnTo>
                    <a:pt x="602" y="126"/>
                  </a:lnTo>
                  <a:lnTo>
                    <a:pt x="586" y="159"/>
                  </a:lnTo>
                  <a:lnTo>
                    <a:pt x="571" y="188"/>
                  </a:lnTo>
                  <a:lnTo>
                    <a:pt x="562" y="211"/>
                  </a:lnTo>
                  <a:lnTo>
                    <a:pt x="554" y="231"/>
                  </a:lnTo>
                  <a:lnTo>
                    <a:pt x="546" y="251"/>
                  </a:lnTo>
                  <a:lnTo>
                    <a:pt x="535" y="273"/>
                  </a:lnTo>
                  <a:lnTo>
                    <a:pt x="525" y="301"/>
                  </a:lnTo>
                  <a:lnTo>
                    <a:pt x="512" y="331"/>
                  </a:lnTo>
                  <a:lnTo>
                    <a:pt x="501" y="362"/>
                  </a:lnTo>
                  <a:lnTo>
                    <a:pt x="490" y="391"/>
                  </a:lnTo>
                  <a:lnTo>
                    <a:pt x="480" y="419"/>
                  </a:lnTo>
                  <a:lnTo>
                    <a:pt x="471" y="445"/>
                  </a:lnTo>
                  <a:lnTo>
                    <a:pt x="466" y="467"/>
                  </a:lnTo>
                  <a:lnTo>
                    <a:pt x="463" y="481"/>
                  </a:lnTo>
                  <a:lnTo>
                    <a:pt x="456" y="530"/>
                  </a:lnTo>
                  <a:lnTo>
                    <a:pt x="447" y="578"/>
                  </a:lnTo>
                  <a:lnTo>
                    <a:pt x="437" y="624"/>
                  </a:lnTo>
                  <a:lnTo>
                    <a:pt x="427" y="663"/>
                  </a:lnTo>
                  <a:lnTo>
                    <a:pt x="418" y="694"/>
                  </a:lnTo>
                  <a:lnTo>
                    <a:pt x="410" y="719"/>
                  </a:lnTo>
                  <a:lnTo>
                    <a:pt x="402" y="735"/>
                  </a:lnTo>
                  <a:lnTo>
                    <a:pt x="395" y="745"/>
                  </a:lnTo>
                  <a:lnTo>
                    <a:pt x="391" y="751"/>
                  </a:lnTo>
                  <a:lnTo>
                    <a:pt x="384" y="753"/>
                  </a:lnTo>
                  <a:lnTo>
                    <a:pt x="381" y="753"/>
                  </a:lnTo>
                  <a:lnTo>
                    <a:pt x="371" y="750"/>
                  </a:lnTo>
                  <a:lnTo>
                    <a:pt x="365" y="743"/>
                  </a:lnTo>
                  <a:lnTo>
                    <a:pt x="362" y="735"/>
                  </a:lnTo>
                  <a:lnTo>
                    <a:pt x="360" y="725"/>
                  </a:lnTo>
                  <a:lnTo>
                    <a:pt x="362" y="709"/>
                  </a:lnTo>
                  <a:lnTo>
                    <a:pt x="367" y="684"/>
                  </a:lnTo>
                  <a:lnTo>
                    <a:pt x="373" y="655"/>
                  </a:lnTo>
                  <a:lnTo>
                    <a:pt x="381" y="620"/>
                  </a:lnTo>
                  <a:lnTo>
                    <a:pt x="391" y="584"/>
                  </a:lnTo>
                  <a:lnTo>
                    <a:pt x="400" y="547"/>
                  </a:lnTo>
                  <a:lnTo>
                    <a:pt x="411" y="511"/>
                  </a:lnTo>
                  <a:lnTo>
                    <a:pt x="421" y="476"/>
                  </a:lnTo>
                  <a:lnTo>
                    <a:pt x="423" y="468"/>
                  </a:lnTo>
                  <a:lnTo>
                    <a:pt x="426" y="458"/>
                  </a:lnTo>
                  <a:lnTo>
                    <a:pt x="427" y="444"/>
                  </a:lnTo>
                  <a:lnTo>
                    <a:pt x="427" y="424"/>
                  </a:lnTo>
                  <a:lnTo>
                    <a:pt x="429" y="395"/>
                  </a:lnTo>
                  <a:lnTo>
                    <a:pt x="427" y="367"/>
                  </a:lnTo>
                  <a:lnTo>
                    <a:pt x="426" y="337"/>
                  </a:lnTo>
                  <a:lnTo>
                    <a:pt x="423" y="306"/>
                  </a:lnTo>
                  <a:lnTo>
                    <a:pt x="418" y="275"/>
                  </a:lnTo>
                  <a:lnTo>
                    <a:pt x="410" y="244"/>
                  </a:lnTo>
                  <a:lnTo>
                    <a:pt x="400" y="215"/>
                  </a:lnTo>
                  <a:lnTo>
                    <a:pt x="387" y="187"/>
                  </a:lnTo>
                  <a:lnTo>
                    <a:pt x="370" y="161"/>
                  </a:lnTo>
                  <a:lnTo>
                    <a:pt x="351" y="138"/>
                  </a:lnTo>
                  <a:lnTo>
                    <a:pt x="325" y="120"/>
                  </a:lnTo>
                  <a:lnTo>
                    <a:pt x="296" y="105"/>
                  </a:lnTo>
                  <a:lnTo>
                    <a:pt x="263" y="97"/>
                  </a:lnTo>
                  <a:lnTo>
                    <a:pt x="223" y="93"/>
                  </a:lnTo>
                  <a:lnTo>
                    <a:pt x="191" y="95"/>
                  </a:lnTo>
                  <a:lnTo>
                    <a:pt x="159" y="103"/>
                  </a:lnTo>
                  <a:lnTo>
                    <a:pt x="128" y="115"/>
                  </a:lnTo>
                  <a:lnTo>
                    <a:pt x="99" y="131"/>
                  </a:lnTo>
                  <a:lnTo>
                    <a:pt x="75" y="151"/>
                  </a:lnTo>
                  <a:lnTo>
                    <a:pt x="55" y="174"/>
                  </a:lnTo>
                  <a:lnTo>
                    <a:pt x="40" y="200"/>
                  </a:lnTo>
                  <a:lnTo>
                    <a:pt x="39" y="208"/>
                  </a:lnTo>
                  <a:lnTo>
                    <a:pt x="35" y="215"/>
                  </a:lnTo>
                  <a:lnTo>
                    <a:pt x="34" y="218"/>
                  </a:lnTo>
                  <a:lnTo>
                    <a:pt x="31" y="219"/>
                  </a:lnTo>
                  <a:lnTo>
                    <a:pt x="26" y="221"/>
                  </a:lnTo>
                  <a:lnTo>
                    <a:pt x="21" y="221"/>
                  </a:lnTo>
                  <a:lnTo>
                    <a:pt x="18" y="221"/>
                  </a:lnTo>
                  <a:lnTo>
                    <a:pt x="15" y="221"/>
                  </a:lnTo>
                  <a:lnTo>
                    <a:pt x="11" y="219"/>
                  </a:lnTo>
                  <a:lnTo>
                    <a:pt x="8" y="219"/>
                  </a:lnTo>
                  <a:lnTo>
                    <a:pt x="5" y="218"/>
                  </a:lnTo>
                  <a:lnTo>
                    <a:pt x="3" y="216"/>
                  </a:lnTo>
                  <a:lnTo>
                    <a:pt x="2" y="213"/>
                  </a:lnTo>
                  <a:lnTo>
                    <a:pt x="0" y="208"/>
                  </a:lnTo>
                  <a:lnTo>
                    <a:pt x="2" y="201"/>
                  </a:lnTo>
                  <a:lnTo>
                    <a:pt x="5" y="188"/>
                  </a:lnTo>
                  <a:lnTo>
                    <a:pt x="11" y="170"/>
                  </a:lnTo>
                  <a:lnTo>
                    <a:pt x="23" y="147"/>
                  </a:lnTo>
                  <a:lnTo>
                    <a:pt x="37" y="121"/>
                  </a:lnTo>
                  <a:lnTo>
                    <a:pt x="58" y="95"/>
                  </a:lnTo>
                  <a:lnTo>
                    <a:pt x="83" y="67"/>
                  </a:lnTo>
                  <a:lnTo>
                    <a:pt x="106" y="49"/>
                  </a:lnTo>
                  <a:lnTo>
                    <a:pt x="133" y="31"/>
                  </a:lnTo>
                  <a:lnTo>
                    <a:pt x="165" y="15"/>
                  </a:lnTo>
                  <a:lnTo>
                    <a:pt x="200" y="5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7" name="Freeform 11"/>
            <p:cNvSpPr>
              <a:spLocks/>
            </p:cNvSpPr>
            <p:nvPr/>
          </p:nvSpPr>
          <p:spPr bwMode="auto">
            <a:xfrm>
              <a:off x="8758" y="2379"/>
              <a:ext cx="324" cy="532"/>
            </a:xfrm>
            <a:custGeom>
              <a:avLst/>
              <a:gdLst/>
              <a:ahLst/>
              <a:cxnLst>
                <a:cxn ang="0">
                  <a:pos x="172" y="0"/>
                </a:cxn>
                <a:cxn ang="0">
                  <a:pos x="188" y="0"/>
                </a:cxn>
                <a:cxn ang="0">
                  <a:pos x="197" y="3"/>
                </a:cxn>
                <a:cxn ang="0">
                  <a:pos x="200" y="10"/>
                </a:cxn>
                <a:cxn ang="0">
                  <a:pos x="200" y="23"/>
                </a:cxn>
                <a:cxn ang="0">
                  <a:pos x="200" y="463"/>
                </a:cxn>
                <a:cxn ang="0">
                  <a:pos x="202" y="473"/>
                </a:cxn>
                <a:cxn ang="0">
                  <a:pos x="204" y="481"/>
                </a:cxn>
                <a:cxn ang="0">
                  <a:pos x="208" y="486"/>
                </a:cxn>
                <a:cxn ang="0">
                  <a:pos x="216" y="491"/>
                </a:cxn>
                <a:cxn ang="0">
                  <a:pos x="231" y="494"/>
                </a:cxn>
                <a:cxn ang="0">
                  <a:pos x="253" y="496"/>
                </a:cxn>
                <a:cxn ang="0">
                  <a:pos x="284" y="496"/>
                </a:cxn>
                <a:cxn ang="0">
                  <a:pos x="324" y="496"/>
                </a:cxn>
                <a:cxn ang="0">
                  <a:pos x="324" y="532"/>
                </a:cxn>
                <a:cxn ang="0">
                  <a:pos x="287" y="530"/>
                </a:cxn>
                <a:cxn ang="0">
                  <a:pos x="245" y="530"/>
                </a:cxn>
                <a:cxn ang="0">
                  <a:pos x="202" y="530"/>
                </a:cxn>
                <a:cxn ang="0">
                  <a:pos x="164" y="528"/>
                </a:cxn>
                <a:cxn ang="0">
                  <a:pos x="125" y="530"/>
                </a:cxn>
                <a:cxn ang="0">
                  <a:pos x="84" y="530"/>
                </a:cxn>
                <a:cxn ang="0">
                  <a:pos x="42" y="530"/>
                </a:cxn>
                <a:cxn ang="0">
                  <a:pos x="7" y="532"/>
                </a:cxn>
                <a:cxn ang="0">
                  <a:pos x="7" y="496"/>
                </a:cxn>
                <a:cxn ang="0">
                  <a:pos x="47" y="496"/>
                </a:cxn>
                <a:cxn ang="0">
                  <a:pos x="77" y="496"/>
                </a:cxn>
                <a:cxn ang="0">
                  <a:pos x="98" y="494"/>
                </a:cxn>
                <a:cxn ang="0">
                  <a:pos x="112" y="491"/>
                </a:cxn>
                <a:cxn ang="0">
                  <a:pos x="122" y="486"/>
                </a:cxn>
                <a:cxn ang="0">
                  <a:pos x="127" y="481"/>
                </a:cxn>
                <a:cxn ang="0">
                  <a:pos x="128" y="473"/>
                </a:cxn>
                <a:cxn ang="0">
                  <a:pos x="128" y="463"/>
                </a:cxn>
                <a:cxn ang="0">
                  <a:pos x="128" y="64"/>
                </a:cxn>
                <a:cxn ang="0">
                  <a:pos x="101" y="73"/>
                </a:cxn>
                <a:cxn ang="0">
                  <a:pos x="74" y="78"/>
                </a:cxn>
                <a:cxn ang="0">
                  <a:pos x="48" y="82"/>
                </a:cxn>
                <a:cxn ang="0">
                  <a:pos x="28" y="83"/>
                </a:cxn>
                <a:cxn ang="0">
                  <a:pos x="13" y="85"/>
                </a:cxn>
                <a:cxn ang="0">
                  <a:pos x="0" y="85"/>
                </a:cxn>
                <a:cxn ang="0">
                  <a:pos x="0" y="50"/>
                </a:cxn>
                <a:cxn ang="0">
                  <a:pos x="13" y="50"/>
                </a:cxn>
                <a:cxn ang="0">
                  <a:pos x="24" y="50"/>
                </a:cxn>
                <a:cxn ang="0">
                  <a:pos x="42" y="50"/>
                </a:cxn>
                <a:cxn ang="0">
                  <a:pos x="64" y="47"/>
                </a:cxn>
                <a:cxn ang="0">
                  <a:pos x="90" y="41"/>
                </a:cxn>
                <a:cxn ang="0">
                  <a:pos x="119" y="32"/>
                </a:cxn>
                <a:cxn ang="0">
                  <a:pos x="146" y="19"/>
                </a:cxn>
                <a:cxn ang="0">
                  <a:pos x="172" y="0"/>
                </a:cxn>
              </a:cxnLst>
              <a:rect l="0" t="0" r="r" b="b"/>
              <a:pathLst>
                <a:path w="324" h="532">
                  <a:moveTo>
                    <a:pt x="172" y="0"/>
                  </a:moveTo>
                  <a:lnTo>
                    <a:pt x="188" y="0"/>
                  </a:lnTo>
                  <a:lnTo>
                    <a:pt x="197" y="3"/>
                  </a:lnTo>
                  <a:lnTo>
                    <a:pt x="200" y="10"/>
                  </a:lnTo>
                  <a:lnTo>
                    <a:pt x="200" y="23"/>
                  </a:lnTo>
                  <a:lnTo>
                    <a:pt x="200" y="463"/>
                  </a:lnTo>
                  <a:lnTo>
                    <a:pt x="202" y="473"/>
                  </a:lnTo>
                  <a:lnTo>
                    <a:pt x="204" y="481"/>
                  </a:lnTo>
                  <a:lnTo>
                    <a:pt x="208" y="486"/>
                  </a:lnTo>
                  <a:lnTo>
                    <a:pt x="216" y="491"/>
                  </a:lnTo>
                  <a:lnTo>
                    <a:pt x="231" y="494"/>
                  </a:lnTo>
                  <a:lnTo>
                    <a:pt x="253" y="496"/>
                  </a:lnTo>
                  <a:lnTo>
                    <a:pt x="284" y="496"/>
                  </a:lnTo>
                  <a:lnTo>
                    <a:pt x="324" y="496"/>
                  </a:lnTo>
                  <a:lnTo>
                    <a:pt x="324" y="532"/>
                  </a:lnTo>
                  <a:lnTo>
                    <a:pt x="287" y="530"/>
                  </a:lnTo>
                  <a:lnTo>
                    <a:pt x="245" y="530"/>
                  </a:lnTo>
                  <a:lnTo>
                    <a:pt x="202" y="530"/>
                  </a:lnTo>
                  <a:lnTo>
                    <a:pt x="164" y="528"/>
                  </a:lnTo>
                  <a:lnTo>
                    <a:pt x="125" y="530"/>
                  </a:lnTo>
                  <a:lnTo>
                    <a:pt x="84" y="530"/>
                  </a:lnTo>
                  <a:lnTo>
                    <a:pt x="42" y="530"/>
                  </a:lnTo>
                  <a:lnTo>
                    <a:pt x="7" y="532"/>
                  </a:lnTo>
                  <a:lnTo>
                    <a:pt x="7" y="496"/>
                  </a:lnTo>
                  <a:lnTo>
                    <a:pt x="47" y="496"/>
                  </a:lnTo>
                  <a:lnTo>
                    <a:pt x="77" y="496"/>
                  </a:lnTo>
                  <a:lnTo>
                    <a:pt x="98" y="494"/>
                  </a:lnTo>
                  <a:lnTo>
                    <a:pt x="112" y="491"/>
                  </a:lnTo>
                  <a:lnTo>
                    <a:pt x="122" y="486"/>
                  </a:lnTo>
                  <a:lnTo>
                    <a:pt x="127" y="481"/>
                  </a:lnTo>
                  <a:lnTo>
                    <a:pt x="128" y="473"/>
                  </a:lnTo>
                  <a:lnTo>
                    <a:pt x="128" y="463"/>
                  </a:lnTo>
                  <a:lnTo>
                    <a:pt x="128" y="64"/>
                  </a:lnTo>
                  <a:lnTo>
                    <a:pt x="101" y="73"/>
                  </a:lnTo>
                  <a:lnTo>
                    <a:pt x="74" y="78"/>
                  </a:lnTo>
                  <a:lnTo>
                    <a:pt x="48" y="82"/>
                  </a:lnTo>
                  <a:lnTo>
                    <a:pt x="28" y="83"/>
                  </a:lnTo>
                  <a:lnTo>
                    <a:pt x="13" y="85"/>
                  </a:lnTo>
                  <a:lnTo>
                    <a:pt x="0" y="85"/>
                  </a:lnTo>
                  <a:lnTo>
                    <a:pt x="0" y="50"/>
                  </a:lnTo>
                  <a:lnTo>
                    <a:pt x="13" y="50"/>
                  </a:lnTo>
                  <a:lnTo>
                    <a:pt x="24" y="50"/>
                  </a:lnTo>
                  <a:lnTo>
                    <a:pt x="42" y="50"/>
                  </a:lnTo>
                  <a:lnTo>
                    <a:pt x="64" y="47"/>
                  </a:lnTo>
                  <a:lnTo>
                    <a:pt x="90" y="41"/>
                  </a:lnTo>
                  <a:lnTo>
                    <a:pt x="119" y="32"/>
                  </a:lnTo>
                  <a:lnTo>
                    <a:pt x="146" y="19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" name="Group 1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5638800" y="1981200"/>
            <a:ext cx="3112557" cy="762000"/>
            <a:chOff x="1743" y="1104"/>
            <a:chExt cx="8582" cy="2101"/>
          </a:xfrm>
        </p:grpSpPr>
        <p:sp>
          <p:nvSpPr>
            <p:cNvPr id="4112" name="Freeform 16"/>
            <p:cNvSpPr>
              <a:spLocks/>
            </p:cNvSpPr>
            <p:nvPr/>
          </p:nvSpPr>
          <p:spPr bwMode="auto">
            <a:xfrm>
              <a:off x="1743" y="1451"/>
              <a:ext cx="1083" cy="1100"/>
            </a:xfrm>
            <a:custGeom>
              <a:avLst/>
              <a:gdLst/>
              <a:ahLst/>
              <a:cxnLst>
                <a:cxn ang="0">
                  <a:pos x="1083" y="0"/>
                </a:cxn>
                <a:cxn ang="0">
                  <a:pos x="1046" y="49"/>
                </a:cxn>
                <a:cxn ang="0">
                  <a:pos x="969" y="52"/>
                </a:cxn>
                <a:cxn ang="0">
                  <a:pos x="932" y="71"/>
                </a:cxn>
                <a:cxn ang="0">
                  <a:pos x="921" y="101"/>
                </a:cxn>
                <a:cxn ang="0">
                  <a:pos x="919" y="972"/>
                </a:cxn>
                <a:cxn ang="0">
                  <a:pos x="924" y="1013"/>
                </a:cxn>
                <a:cxn ang="0">
                  <a:pos x="945" y="1037"/>
                </a:cxn>
                <a:cxn ang="0">
                  <a:pos x="1001" y="1048"/>
                </a:cxn>
                <a:cxn ang="0">
                  <a:pos x="1083" y="1048"/>
                </a:cxn>
                <a:cxn ang="0">
                  <a:pos x="1044" y="1097"/>
                </a:cxn>
                <a:cxn ang="0">
                  <a:pos x="943" y="1094"/>
                </a:cxn>
                <a:cxn ang="0">
                  <a:pos x="850" y="1094"/>
                </a:cxn>
                <a:cxn ang="0">
                  <a:pos x="757" y="1094"/>
                </a:cxn>
                <a:cxn ang="0">
                  <a:pos x="656" y="1097"/>
                </a:cxn>
                <a:cxn ang="0">
                  <a:pos x="616" y="1048"/>
                </a:cxn>
                <a:cxn ang="0">
                  <a:pos x="698" y="1048"/>
                </a:cxn>
                <a:cxn ang="0">
                  <a:pos x="754" y="1037"/>
                </a:cxn>
                <a:cxn ang="0">
                  <a:pos x="775" y="1013"/>
                </a:cxn>
                <a:cxn ang="0">
                  <a:pos x="781" y="972"/>
                </a:cxn>
                <a:cxn ang="0">
                  <a:pos x="306" y="49"/>
                </a:cxn>
                <a:cxn ang="0">
                  <a:pos x="306" y="994"/>
                </a:cxn>
                <a:cxn ang="0">
                  <a:pos x="316" y="1026"/>
                </a:cxn>
                <a:cxn ang="0">
                  <a:pos x="353" y="1043"/>
                </a:cxn>
                <a:cxn ang="0">
                  <a:pos x="433" y="1048"/>
                </a:cxn>
                <a:cxn ang="0">
                  <a:pos x="470" y="1100"/>
                </a:cxn>
                <a:cxn ang="0">
                  <a:pos x="380" y="1094"/>
                </a:cxn>
                <a:cxn ang="0">
                  <a:pos x="276" y="1094"/>
                </a:cxn>
                <a:cxn ang="0">
                  <a:pos x="191" y="1094"/>
                </a:cxn>
                <a:cxn ang="0">
                  <a:pos x="91" y="1094"/>
                </a:cxn>
                <a:cxn ang="0">
                  <a:pos x="0" y="1100"/>
                </a:cxn>
                <a:cxn ang="0">
                  <a:pos x="40" y="1048"/>
                </a:cxn>
                <a:cxn ang="0">
                  <a:pos x="117" y="1043"/>
                </a:cxn>
                <a:cxn ang="0">
                  <a:pos x="154" y="1026"/>
                </a:cxn>
                <a:cxn ang="0">
                  <a:pos x="165" y="994"/>
                </a:cxn>
                <a:cxn ang="0">
                  <a:pos x="165" y="125"/>
                </a:cxn>
                <a:cxn ang="0">
                  <a:pos x="162" y="84"/>
                </a:cxn>
                <a:cxn ang="0">
                  <a:pos x="141" y="60"/>
                </a:cxn>
                <a:cxn ang="0">
                  <a:pos x="85" y="49"/>
                </a:cxn>
                <a:cxn ang="0">
                  <a:pos x="0" y="49"/>
                </a:cxn>
              </a:cxnLst>
              <a:rect l="0" t="0" r="r" b="b"/>
              <a:pathLst>
                <a:path w="1083" h="1100">
                  <a:moveTo>
                    <a:pt x="0" y="0"/>
                  </a:moveTo>
                  <a:lnTo>
                    <a:pt x="1083" y="0"/>
                  </a:lnTo>
                  <a:lnTo>
                    <a:pt x="1083" y="49"/>
                  </a:lnTo>
                  <a:lnTo>
                    <a:pt x="1046" y="49"/>
                  </a:lnTo>
                  <a:lnTo>
                    <a:pt x="1001" y="49"/>
                  </a:lnTo>
                  <a:lnTo>
                    <a:pt x="969" y="52"/>
                  </a:lnTo>
                  <a:lnTo>
                    <a:pt x="945" y="60"/>
                  </a:lnTo>
                  <a:lnTo>
                    <a:pt x="932" y="71"/>
                  </a:lnTo>
                  <a:lnTo>
                    <a:pt x="924" y="84"/>
                  </a:lnTo>
                  <a:lnTo>
                    <a:pt x="921" y="101"/>
                  </a:lnTo>
                  <a:lnTo>
                    <a:pt x="919" y="125"/>
                  </a:lnTo>
                  <a:lnTo>
                    <a:pt x="919" y="972"/>
                  </a:lnTo>
                  <a:lnTo>
                    <a:pt x="921" y="994"/>
                  </a:lnTo>
                  <a:lnTo>
                    <a:pt x="924" y="1013"/>
                  </a:lnTo>
                  <a:lnTo>
                    <a:pt x="932" y="1026"/>
                  </a:lnTo>
                  <a:lnTo>
                    <a:pt x="945" y="1037"/>
                  </a:lnTo>
                  <a:lnTo>
                    <a:pt x="969" y="1043"/>
                  </a:lnTo>
                  <a:lnTo>
                    <a:pt x="1001" y="1048"/>
                  </a:lnTo>
                  <a:lnTo>
                    <a:pt x="1046" y="1048"/>
                  </a:lnTo>
                  <a:lnTo>
                    <a:pt x="1083" y="1048"/>
                  </a:lnTo>
                  <a:lnTo>
                    <a:pt x="1083" y="1100"/>
                  </a:lnTo>
                  <a:lnTo>
                    <a:pt x="1044" y="1097"/>
                  </a:lnTo>
                  <a:lnTo>
                    <a:pt x="996" y="1094"/>
                  </a:lnTo>
                  <a:lnTo>
                    <a:pt x="943" y="1094"/>
                  </a:lnTo>
                  <a:lnTo>
                    <a:pt x="892" y="1094"/>
                  </a:lnTo>
                  <a:lnTo>
                    <a:pt x="850" y="1094"/>
                  </a:lnTo>
                  <a:lnTo>
                    <a:pt x="807" y="1094"/>
                  </a:lnTo>
                  <a:lnTo>
                    <a:pt x="757" y="1094"/>
                  </a:lnTo>
                  <a:lnTo>
                    <a:pt x="704" y="1094"/>
                  </a:lnTo>
                  <a:lnTo>
                    <a:pt x="656" y="1097"/>
                  </a:lnTo>
                  <a:lnTo>
                    <a:pt x="616" y="1100"/>
                  </a:lnTo>
                  <a:lnTo>
                    <a:pt x="616" y="1048"/>
                  </a:lnTo>
                  <a:lnTo>
                    <a:pt x="653" y="1048"/>
                  </a:lnTo>
                  <a:lnTo>
                    <a:pt x="698" y="1048"/>
                  </a:lnTo>
                  <a:lnTo>
                    <a:pt x="733" y="1043"/>
                  </a:lnTo>
                  <a:lnTo>
                    <a:pt x="754" y="1037"/>
                  </a:lnTo>
                  <a:lnTo>
                    <a:pt x="770" y="1026"/>
                  </a:lnTo>
                  <a:lnTo>
                    <a:pt x="775" y="1013"/>
                  </a:lnTo>
                  <a:lnTo>
                    <a:pt x="781" y="994"/>
                  </a:lnTo>
                  <a:lnTo>
                    <a:pt x="781" y="972"/>
                  </a:lnTo>
                  <a:lnTo>
                    <a:pt x="781" y="49"/>
                  </a:lnTo>
                  <a:lnTo>
                    <a:pt x="306" y="49"/>
                  </a:lnTo>
                  <a:lnTo>
                    <a:pt x="306" y="972"/>
                  </a:lnTo>
                  <a:lnTo>
                    <a:pt x="306" y="994"/>
                  </a:lnTo>
                  <a:lnTo>
                    <a:pt x="308" y="1013"/>
                  </a:lnTo>
                  <a:lnTo>
                    <a:pt x="316" y="1026"/>
                  </a:lnTo>
                  <a:lnTo>
                    <a:pt x="332" y="1037"/>
                  </a:lnTo>
                  <a:lnTo>
                    <a:pt x="353" y="1043"/>
                  </a:lnTo>
                  <a:lnTo>
                    <a:pt x="388" y="1048"/>
                  </a:lnTo>
                  <a:lnTo>
                    <a:pt x="433" y="1048"/>
                  </a:lnTo>
                  <a:lnTo>
                    <a:pt x="470" y="1048"/>
                  </a:lnTo>
                  <a:lnTo>
                    <a:pt x="470" y="1100"/>
                  </a:lnTo>
                  <a:lnTo>
                    <a:pt x="430" y="1097"/>
                  </a:lnTo>
                  <a:lnTo>
                    <a:pt x="380" y="1094"/>
                  </a:lnTo>
                  <a:lnTo>
                    <a:pt x="327" y="1094"/>
                  </a:lnTo>
                  <a:lnTo>
                    <a:pt x="276" y="1094"/>
                  </a:lnTo>
                  <a:lnTo>
                    <a:pt x="237" y="1094"/>
                  </a:lnTo>
                  <a:lnTo>
                    <a:pt x="191" y="1094"/>
                  </a:lnTo>
                  <a:lnTo>
                    <a:pt x="141" y="1094"/>
                  </a:lnTo>
                  <a:lnTo>
                    <a:pt x="91" y="1094"/>
                  </a:lnTo>
                  <a:lnTo>
                    <a:pt x="40" y="1097"/>
                  </a:lnTo>
                  <a:lnTo>
                    <a:pt x="0" y="1100"/>
                  </a:lnTo>
                  <a:lnTo>
                    <a:pt x="0" y="1048"/>
                  </a:lnTo>
                  <a:lnTo>
                    <a:pt x="40" y="1048"/>
                  </a:lnTo>
                  <a:lnTo>
                    <a:pt x="85" y="1048"/>
                  </a:lnTo>
                  <a:lnTo>
                    <a:pt x="117" y="1043"/>
                  </a:lnTo>
                  <a:lnTo>
                    <a:pt x="141" y="1037"/>
                  </a:lnTo>
                  <a:lnTo>
                    <a:pt x="154" y="1026"/>
                  </a:lnTo>
                  <a:lnTo>
                    <a:pt x="162" y="1013"/>
                  </a:lnTo>
                  <a:lnTo>
                    <a:pt x="165" y="994"/>
                  </a:lnTo>
                  <a:lnTo>
                    <a:pt x="165" y="972"/>
                  </a:lnTo>
                  <a:lnTo>
                    <a:pt x="165" y="125"/>
                  </a:lnTo>
                  <a:lnTo>
                    <a:pt x="165" y="101"/>
                  </a:lnTo>
                  <a:lnTo>
                    <a:pt x="162" y="84"/>
                  </a:lnTo>
                  <a:lnTo>
                    <a:pt x="154" y="71"/>
                  </a:lnTo>
                  <a:lnTo>
                    <a:pt x="141" y="60"/>
                  </a:lnTo>
                  <a:lnTo>
                    <a:pt x="117" y="52"/>
                  </a:lnTo>
                  <a:lnTo>
                    <a:pt x="85" y="49"/>
                  </a:lnTo>
                  <a:lnTo>
                    <a:pt x="40" y="49"/>
                  </a:lnTo>
                  <a:lnTo>
                    <a:pt x="0" y="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3" name="Freeform 17"/>
            <p:cNvSpPr>
              <a:spLocks/>
            </p:cNvSpPr>
            <p:nvPr/>
          </p:nvSpPr>
          <p:spPr bwMode="auto">
            <a:xfrm>
              <a:off x="2999" y="2024"/>
              <a:ext cx="409" cy="760"/>
            </a:xfrm>
            <a:custGeom>
              <a:avLst/>
              <a:gdLst/>
              <a:ahLst/>
              <a:cxnLst>
                <a:cxn ang="0">
                  <a:pos x="220" y="0"/>
                </a:cxn>
                <a:cxn ang="0">
                  <a:pos x="231" y="0"/>
                </a:cxn>
                <a:cxn ang="0">
                  <a:pos x="241" y="0"/>
                </a:cxn>
                <a:cxn ang="0">
                  <a:pos x="247" y="3"/>
                </a:cxn>
                <a:cxn ang="0">
                  <a:pos x="249" y="5"/>
                </a:cxn>
                <a:cxn ang="0">
                  <a:pos x="252" y="11"/>
                </a:cxn>
                <a:cxn ang="0">
                  <a:pos x="255" y="22"/>
                </a:cxn>
                <a:cxn ang="0">
                  <a:pos x="255" y="33"/>
                </a:cxn>
                <a:cxn ang="0">
                  <a:pos x="255" y="665"/>
                </a:cxn>
                <a:cxn ang="0">
                  <a:pos x="255" y="684"/>
                </a:cxn>
                <a:cxn ang="0">
                  <a:pos x="257" y="698"/>
                </a:cxn>
                <a:cxn ang="0">
                  <a:pos x="268" y="706"/>
                </a:cxn>
                <a:cxn ang="0">
                  <a:pos x="287" y="714"/>
                </a:cxn>
                <a:cxn ang="0">
                  <a:pos x="318" y="717"/>
                </a:cxn>
                <a:cxn ang="0">
                  <a:pos x="366" y="719"/>
                </a:cxn>
                <a:cxn ang="0">
                  <a:pos x="409" y="719"/>
                </a:cxn>
                <a:cxn ang="0">
                  <a:pos x="409" y="760"/>
                </a:cxn>
                <a:cxn ang="0">
                  <a:pos x="387" y="760"/>
                </a:cxn>
                <a:cxn ang="0">
                  <a:pos x="353" y="757"/>
                </a:cxn>
                <a:cxn ang="0">
                  <a:pos x="310" y="757"/>
                </a:cxn>
                <a:cxn ang="0">
                  <a:pos x="268" y="757"/>
                </a:cxn>
                <a:cxn ang="0">
                  <a:pos x="233" y="755"/>
                </a:cxn>
                <a:cxn ang="0">
                  <a:pos x="207" y="755"/>
                </a:cxn>
                <a:cxn ang="0">
                  <a:pos x="180" y="755"/>
                </a:cxn>
                <a:cxn ang="0">
                  <a:pos x="143" y="757"/>
                </a:cxn>
                <a:cxn ang="0">
                  <a:pos x="101" y="757"/>
                </a:cxn>
                <a:cxn ang="0">
                  <a:pos x="58" y="757"/>
                </a:cxn>
                <a:cxn ang="0">
                  <a:pos x="26" y="760"/>
                </a:cxn>
                <a:cxn ang="0">
                  <a:pos x="8" y="760"/>
                </a:cxn>
                <a:cxn ang="0">
                  <a:pos x="8" y="719"/>
                </a:cxn>
                <a:cxn ang="0">
                  <a:pos x="50" y="719"/>
                </a:cxn>
                <a:cxn ang="0">
                  <a:pos x="98" y="717"/>
                </a:cxn>
                <a:cxn ang="0">
                  <a:pos x="130" y="714"/>
                </a:cxn>
                <a:cxn ang="0">
                  <a:pos x="149" y="706"/>
                </a:cxn>
                <a:cxn ang="0">
                  <a:pos x="159" y="698"/>
                </a:cxn>
                <a:cxn ang="0">
                  <a:pos x="162" y="684"/>
                </a:cxn>
                <a:cxn ang="0">
                  <a:pos x="162" y="665"/>
                </a:cxn>
                <a:cxn ang="0">
                  <a:pos x="162" y="84"/>
                </a:cxn>
                <a:cxn ang="0">
                  <a:pos x="117" y="100"/>
                </a:cxn>
                <a:cxn ang="0">
                  <a:pos x="69" y="109"/>
                </a:cxn>
                <a:cxn ang="0">
                  <a:pos x="29" y="114"/>
                </a:cxn>
                <a:cxn ang="0">
                  <a:pos x="0" y="114"/>
                </a:cxn>
                <a:cxn ang="0">
                  <a:pos x="0" y="73"/>
                </a:cxn>
                <a:cxn ang="0">
                  <a:pos x="29" y="73"/>
                </a:cxn>
                <a:cxn ang="0">
                  <a:pos x="64" y="71"/>
                </a:cxn>
                <a:cxn ang="0">
                  <a:pos x="101" y="62"/>
                </a:cxn>
                <a:cxn ang="0">
                  <a:pos x="143" y="52"/>
                </a:cxn>
                <a:cxn ang="0">
                  <a:pos x="183" y="30"/>
                </a:cxn>
                <a:cxn ang="0">
                  <a:pos x="220" y="0"/>
                </a:cxn>
              </a:cxnLst>
              <a:rect l="0" t="0" r="r" b="b"/>
              <a:pathLst>
                <a:path w="409" h="760">
                  <a:moveTo>
                    <a:pt x="220" y="0"/>
                  </a:moveTo>
                  <a:lnTo>
                    <a:pt x="231" y="0"/>
                  </a:lnTo>
                  <a:lnTo>
                    <a:pt x="241" y="0"/>
                  </a:lnTo>
                  <a:lnTo>
                    <a:pt x="247" y="3"/>
                  </a:lnTo>
                  <a:lnTo>
                    <a:pt x="249" y="5"/>
                  </a:lnTo>
                  <a:lnTo>
                    <a:pt x="252" y="11"/>
                  </a:lnTo>
                  <a:lnTo>
                    <a:pt x="255" y="22"/>
                  </a:lnTo>
                  <a:lnTo>
                    <a:pt x="255" y="33"/>
                  </a:lnTo>
                  <a:lnTo>
                    <a:pt x="255" y="665"/>
                  </a:lnTo>
                  <a:lnTo>
                    <a:pt x="255" y="684"/>
                  </a:lnTo>
                  <a:lnTo>
                    <a:pt x="257" y="698"/>
                  </a:lnTo>
                  <a:lnTo>
                    <a:pt x="268" y="706"/>
                  </a:lnTo>
                  <a:lnTo>
                    <a:pt x="287" y="714"/>
                  </a:lnTo>
                  <a:lnTo>
                    <a:pt x="318" y="717"/>
                  </a:lnTo>
                  <a:lnTo>
                    <a:pt x="366" y="719"/>
                  </a:lnTo>
                  <a:lnTo>
                    <a:pt x="409" y="719"/>
                  </a:lnTo>
                  <a:lnTo>
                    <a:pt x="409" y="760"/>
                  </a:lnTo>
                  <a:lnTo>
                    <a:pt x="387" y="760"/>
                  </a:lnTo>
                  <a:lnTo>
                    <a:pt x="353" y="757"/>
                  </a:lnTo>
                  <a:lnTo>
                    <a:pt x="310" y="757"/>
                  </a:lnTo>
                  <a:lnTo>
                    <a:pt x="268" y="757"/>
                  </a:lnTo>
                  <a:lnTo>
                    <a:pt x="233" y="755"/>
                  </a:lnTo>
                  <a:lnTo>
                    <a:pt x="207" y="755"/>
                  </a:lnTo>
                  <a:lnTo>
                    <a:pt x="180" y="755"/>
                  </a:lnTo>
                  <a:lnTo>
                    <a:pt x="143" y="757"/>
                  </a:lnTo>
                  <a:lnTo>
                    <a:pt x="101" y="757"/>
                  </a:lnTo>
                  <a:lnTo>
                    <a:pt x="58" y="757"/>
                  </a:lnTo>
                  <a:lnTo>
                    <a:pt x="26" y="760"/>
                  </a:lnTo>
                  <a:lnTo>
                    <a:pt x="8" y="760"/>
                  </a:lnTo>
                  <a:lnTo>
                    <a:pt x="8" y="719"/>
                  </a:lnTo>
                  <a:lnTo>
                    <a:pt x="50" y="719"/>
                  </a:lnTo>
                  <a:lnTo>
                    <a:pt x="98" y="717"/>
                  </a:lnTo>
                  <a:lnTo>
                    <a:pt x="130" y="714"/>
                  </a:lnTo>
                  <a:lnTo>
                    <a:pt x="149" y="706"/>
                  </a:lnTo>
                  <a:lnTo>
                    <a:pt x="159" y="698"/>
                  </a:lnTo>
                  <a:lnTo>
                    <a:pt x="162" y="684"/>
                  </a:lnTo>
                  <a:lnTo>
                    <a:pt x="162" y="665"/>
                  </a:lnTo>
                  <a:lnTo>
                    <a:pt x="162" y="84"/>
                  </a:lnTo>
                  <a:lnTo>
                    <a:pt x="117" y="100"/>
                  </a:lnTo>
                  <a:lnTo>
                    <a:pt x="69" y="109"/>
                  </a:lnTo>
                  <a:lnTo>
                    <a:pt x="29" y="114"/>
                  </a:lnTo>
                  <a:lnTo>
                    <a:pt x="0" y="114"/>
                  </a:lnTo>
                  <a:lnTo>
                    <a:pt x="0" y="73"/>
                  </a:lnTo>
                  <a:lnTo>
                    <a:pt x="29" y="73"/>
                  </a:lnTo>
                  <a:lnTo>
                    <a:pt x="64" y="71"/>
                  </a:lnTo>
                  <a:lnTo>
                    <a:pt x="101" y="62"/>
                  </a:lnTo>
                  <a:lnTo>
                    <a:pt x="143" y="52"/>
                  </a:lnTo>
                  <a:lnTo>
                    <a:pt x="183" y="30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4" name="Freeform 18"/>
            <p:cNvSpPr>
              <a:spLocks/>
            </p:cNvSpPr>
            <p:nvPr/>
          </p:nvSpPr>
          <p:spPr bwMode="auto">
            <a:xfrm>
              <a:off x="3663" y="1446"/>
              <a:ext cx="1348" cy="1105"/>
            </a:xfrm>
            <a:custGeom>
              <a:avLst/>
              <a:gdLst/>
              <a:ahLst/>
              <a:cxnLst>
                <a:cxn ang="0">
                  <a:pos x="416" y="3"/>
                </a:cxn>
                <a:cxn ang="0">
                  <a:pos x="573" y="3"/>
                </a:cxn>
                <a:cxn ang="0">
                  <a:pos x="703" y="0"/>
                </a:cxn>
                <a:cxn ang="0">
                  <a:pos x="719" y="11"/>
                </a:cxn>
                <a:cxn ang="0">
                  <a:pos x="692" y="46"/>
                </a:cxn>
                <a:cxn ang="0">
                  <a:pos x="570" y="60"/>
                </a:cxn>
                <a:cxn ang="0">
                  <a:pos x="533" y="125"/>
                </a:cxn>
                <a:cxn ang="0">
                  <a:pos x="1048" y="136"/>
                </a:cxn>
                <a:cxn ang="0">
                  <a:pos x="1075" y="65"/>
                </a:cxn>
                <a:cxn ang="0">
                  <a:pos x="1022" y="46"/>
                </a:cxn>
                <a:cxn ang="0">
                  <a:pos x="1014" y="19"/>
                </a:cxn>
                <a:cxn ang="0">
                  <a:pos x="1029" y="0"/>
                </a:cxn>
                <a:cxn ang="0">
                  <a:pos x="1221" y="5"/>
                </a:cxn>
                <a:cxn ang="0">
                  <a:pos x="1343" y="3"/>
                </a:cxn>
                <a:cxn ang="0">
                  <a:pos x="1348" y="27"/>
                </a:cxn>
                <a:cxn ang="0">
                  <a:pos x="1332" y="46"/>
                </a:cxn>
                <a:cxn ang="0">
                  <a:pos x="1282" y="54"/>
                </a:cxn>
                <a:cxn ang="0">
                  <a:pos x="1160" y="106"/>
                </a:cxn>
                <a:cxn ang="0">
                  <a:pos x="769" y="402"/>
                </a:cxn>
                <a:cxn ang="0">
                  <a:pos x="740" y="431"/>
                </a:cxn>
                <a:cxn ang="0">
                  <a:pos x="748" y="450"/>
                </a:cxn>
                <a:cxn ang="0">
                  <a:pos x="1022" y="1045"/>
                </a:cxn>
                <a:cxn ang="0">
                  <a:pos x="1093" y="1053"/>
                </a:cxn>
                <a:cxn ang="0">
                  <a:pos x="1112" y="1064"/>
                </a:cxn>
                <a:cxn ang="0">
                  <a:pos x="1106" y="1096"/>
                </a:cxn>
                <a:cxn ang="0">
                  <a:pos x="1088" y="1105"/>
                </a:cxn>
                <a:cxn ang="0">
                  <a:pos x="990" y="1099"/>
                </a:cxn>
                <a:cxn ang="0">
                  <a:pos x="737" y="1105"/>
                </a:cxn>
                <a:cxn ang="0">
                  <a:pos x="722" y="1099"/>
                </a:cxn>
                <a:cxn ang="0">
                  <a:pos x="716" y="1075"/>
                </a:cxn>
                <a:cxn ang="0">
                  <a:pos x="730" y="1056"/>
                </a:cxn>
                <a:cxn ang="0">
                  <a:pos x="759" y="1053"/>
                </a:cxn>
                <a:cxn ang="0">
                  <a:pos x="825" y="1026"/>
                </a:cxn>
                <a:cxn ang="0">
                  <a:pos x="828" y="982"/>
                </a:cxn>
                <a:cxn ang="0">
                  <a:pos x="390" y="700"/>
                </a:cxn>
                <a:cxn ang="0">
                  <a:pos x="321" y="993"/>
                </a:cxn>
                <a:cxn ang="0">
                  <a:pos x="334" y="1048"/>
                </a:cxn>
                <a:cxn ang="0">
                  <a:pos x="432" y="1053"/>
                </a:cxn>
                <a:cxn ang="0">
                  <a:pos x="459" y="1064"/>
                </a:cxn>
                <a:cxn ang="0">
                  <a:pos x="453" y="1096"/>
                </a:cxn>
                <a:cxn ang="0">
                  <a:pos x="435" y="1105"/>
                </a:cxn>
                <a:cxn ang="0">
                  <a:pos x="228" y="1099"/>
                </a:cxn>
                <a:cxn ang="0">
                  <a:pos x="58" y="1105"/>
                </a:cxn>
                <a:cxn ang="0">
                  <a:pos x="13" y="1102"/>
                </a:cxn>
                <a:cxn ang="0">
                  <a:pos x="0" y="1083"/>
                </a:cxn>
                <a:cxn ang="0">
                  <a:pos x="45" y="1053"/>
                </a:cxn>
                <a:cxn ang="0">
                  <a:pos x="167" y="1034"/>
                </a:cxn>
                <a:cxn ang="0">
                  <a:pos x="400" y="108"/>
                </a:cxn>
                <a:cxn ang="0">
                  <a:pos x="408" y="81"/>
                </a:cxn>
                <a:cxn ang="0">
                  <a:pos x="400" y="60"/>
                </a:cxn>
                <a:cxn ang="0">
                  <a:pos x="339" y="49"/>
                </a:cxn>
                <a:cxn ang="0">
                  <a:pos x="262" y="41"/>
                </a:cxn>
                <a:cxn ang="0">
                  <a:pos x="265" y="8"/>
                </a:cxn>
                <a:cxn ang="0">
                  <a:pos x="286" y="0"/>
                </a:cxn>
              </a:cxnLst>
              <a:rect l="0" t="0" r="r" b="b"/>
              <a:pathLst>
                <a:path w="1348" h="1105">
                  <a:moveTo>
                    <a:pt x="292" y="0"/>
                  </a:moveTo>
                  <a:lnTo>
                    <a:pt x="326" y="0"/>
                  </a:lnTo>
                  <a:lnTo>
                    <a:pt x="368" y="0"/>
                  </a:lnTo>
                  <a:lnTo>
                    <a:pt x="416" y="3"/>
                  </a:lnTo>
                  <a:lnTo>
                    <a:pt x="461" y="5"/>
                  </a:lnTo>
                  <a:lnTo>
                    <a:pt x="496" y="5"/>
                  </a:lnTo>
                  <a:lnTo>
                    <a:pt x="530" y="5"/>
                  </a:lnTo>
                  <a:lnTo>
                    <a:pt x="573" y="3"/>
                  </a:lnTo>
                  <a:lnTo>
                    <a:pt x="621" y="0"/>
                  </a:lnTo>
                  <a:lnTo>
                    <a:pt x="663" y="0"/>
                  </a:lnTo>
                  <a:lnTo>
                    <a:pt x="698" y="0"/>
                  </a:lnTo>
                  <a:lnTo>
                    <a:pt x="703" y="0"/>
                  </a:lnTo>
                  <a:lnTo>
                    <a:pt x="708" y="0"/>
                  </a:lnTo>
                  <a:lnTo>
                    <a:pt x="711" y="3"/>
                  </a:lnTo>
                  <a:lnTo>
                    <a:pt x="716" y="5"/>
                  </a:lnTo>
                  <a:lnTo>
                    <a:pt x="719" y="11"/>
                  </a:lnTo>
                  <a:lnTo>
                    <a:pt x="719" y="16"/>
                  </a:lnTo>
                  <a:lnTo>
                    <a:pt x="716" y="35"/>
                  </a:lnTo>
                  <a:lnTo>
                    <a:pt x="708" y="43"/>
                  </a:lnTo>
                  <a:lnTo>
                    <a:pt x="692" y="46"/>
                  </a:lnTo>
                  <a:lnTo>
                    <a:pt x="668" y="49"/>
                  </a:lnTo>
                  <a:lnTo>
                    <a:pt x="623" y="49"/>
                  </a:lnTo>
                  <a:lnTo>
                    <a:pt x="591" y="51"/>
                  </a:lnTo>
                  <a:lnTo>
                    <a:pt x="570" y="60"/>
                  </a:lnTo>
                  <a:lnTo>
                    <a:pt x="554" y="70"/>
                  </a:lnTo>
                  <a:lnTo>
                    <a:pt x="546" y="84"/>
                  </a:lnTo>
                  <a:lnTo>
                    <a:pt x="538" y="100"/>
                  </a:lnTo>
                  <a:lnTo>
                    <a:pt x="533" y="125"/>
                  </a:lnTo>
                  <a:lnTo>
                    <a:pt x="406" y="643"/>
                  </a:lnTo>
                  <a:lnTo>
                    <a:pt x="1027" y="157"/>
                  </a:lnTo>
                  <a:lnTo>
                    <a:pt x="1035" y="149"/>
                  </a:lnTo>
                  <a:lnTo>
                    <a:pt x="1048" y="136"/>
                  </a:lnTo>
                  <a:lnTo>
                    <a:pt x="1064" y="119"/>
                  </a:lnTo>
                  <a:lnTo>
                    <a:pt x="1075" y="100"/>
                  </a:lnTo>
                  <a:lnTo>
                    <a:pt x="1080" y="84"/>
                  </a:lnTo>
                  <a:lnTo>
                    <a:pt x="1075" y="65"/>
                  </a:lnTo>
                  <a:lnTo>
                    <a:pt x="1061" y="54"/>
                  </a:lnTo>
                  <a:lnTo>
                    <a:pt x="1032" y="49"/>
                  </a:lnTo>
                  <a:lnTo>
                    <a:pt x="1027" y="46"/>
                  </a:lnTo>
                  <a:lnTo>
                    <a:pt x="1022" y="46"/>
                  </a:lnTo>
                  <a:lnTo>
                    <a:pt x="1016" y="41"/>
                  </a:lnTo>
                  <a:lnTo>
                    <a:pt x="1014" y="38"/>
                  </a:lnTo>
                  <a:lnTo>
                    <a:pt x="1014" y="30"/>
                  </a:lnTo>
                  <a:lnTo>
                    <a:pt x="1014" y="19"/>
                  </a:lnTo>
                  <a:lnTo>
                    <a:pt x="1016" y="13"/>
                  </a:lnTo>
                  <a:lnTo>
                    <a:pt x="1019" y="8"/>
                  </a:lnTo>
                  <a:lnTo>
                    <a:pt x="1024" y="3"/>
                  </a:lnTo>
                  <a:lnTo>
                    <a:pt x="1029" y="0"/>
                  </a:lnTo>
                  <a:lnTo>
                    <a:pt x="1035" y="0"/>
                  </a:lnTo>
                  <a:lnTo>
                    <a:pt x="1040" y="0"/>
                  </a:lnTo>
                  <a:lnTo>
                    <a:pt x="1043" y="0"/>
                  </a:lnTo>
                  <a:lnTo>
                    <a:pt x="1221" y="5"/>
                  </a:lnTo>
                  <a:lnTo>
                    <a:pt x="1276" y="3"/>
                  </a:lnTo>
                  <a:lnTo>
                    <a:pt x="1332" y="0"/>
                  </a:lnTo>
                  <a:lnTo>
                    <a:pt x="1337" y="0"/>
                  </a:lnTo>
                  <a:lnTo>
                    <a:pt x="1343" y="3"/>
                  </a:lnTo>
                  <a:lnTo>
                    <a:pt x="1345" y="8"/>
                  </a:lnTo>
                  <a:lnTo>
                    <a:pt x="1348" y="13"/>
                  </a:lnTo>
                  <a:lnTo>
                    <a:pt x="1348" y="16"/>
                  </a:lnTo>
                  <a:lnTo>
                    <a:pt x="1348" y="27"/>
                  </a:lnTo>
                  <a:lnTo>
                    <a:pt x="1345" y="35"/>
                  </a:lnTo>
                  <a:lnTo>
                    <a:pt x="1343" y="41"/>
                  </a:lnTo>
                  <a:lnTo>
                    <a:pt x="1337" y="43"/>
                  </a:lnTo>
                  <a:lnTo>
                    <a:pt x="1332" y="46"/>
                  </a:lnTo>
                  <a:lnTo>
                    <a:pt x="1327" y="49"/>
                  </a:lnTo>
                  <a:lnTo>
                    <a:pt x="1321" y="49"/>
                  </a:lnTo>
                  <a:lnTo>
                    <a:pt x="1303" y="49"/>
                  </a:lnTo>
                  <a:lnTo>
                    <a:pt x="1282" y="54"/>
                  </a:lnTo>
                  <a:lnTo>
                    <a:pt x="1258" y="60"/>
                  </a:lnTo>
                  <a:lnTo>
                    <a:pt x="1231" y="70"/>
                  </a:lnTo>
                  <a:lnTo>
                    <a:pt x="1197" y="84"/>
                  </a:lnTo>
                  <a:lnTo>
                    <a:pt x="1160" y="106"/>
                  </a:lnTo>
                  <a:lnTo>
                    <a:pt x="1114" y="136"/>
                  </a:lnTo>
                  <a:lnTo>
                    <a:pt x="1064" y="174"/>
                  </a:lnTo>
                  <a:lnTo>
                    <a:pt x="785" y="391"/>
                  </a:lnTo>
                  <a:lnTo>
                    <a:pt x="769" y="402"/>
                  </a:lnTo>
                  <a:lnTo>
                    <a:pt x="756" y="415"/>
                  </a:lnTo>
                  <a:lnTo>
                    <a:pt x="743" y="423"/>
                  </a:lnTo>
                  <a:lnTo>
                    <a:pt x="740" y="426"/>
                  </a:lnTo>
                  <a:lnTo>
                    <a:pt x="740" y="431"/>
                  </a:lnTo>
                  <a:lnTo>
                    <a:pt x="743" y="440"/>
                  </a:lnTo>
                  <a:lnTo>
                    <a:pt x="745" y="445"/>
                  </a:lnTo>
                  <a:lnTo>
                    <a:pt x="748" y="450"/>
                  </a:lnTo>
                  <a:lnTo>
                    <a:pt x="748" y="450"/>
                  </a:lnTo>
                  <a:lnTo>
                    <a:pt x="974" y="982"/>
                  </a:lnTo>
                  <a:lnTo>
                    <a:pt x="987" y="1010"/>
                  </a:lnTo>
                  <a:lnTo>
                    <a:pt x="1003" y="1031"/>
                  </a:lnTo>
                  <a:lnTo>
                    <a:pt x="1022" y="1045"/>
                  </a:lnTo>
                  <a:lnTo>
                    <a:pt x="1045" y="1050"/>
                  </a:lnTo>
                  <a:lnTo>
                    <a:pt x="1080" y="1053"/>
                  </a:lnTo>
                  <a:lnTo>
                    <a:pt x="1088" y="1053"/>
                  </a:lnTo>
                  <a:lnTo>
                    <a:pt x="1093" y="1053"/>
                  </a:lnTo>
                  <a:lnTo>
                    <a:pt x="1098" y="1053"/>
                  </a:lnTo>
                  <a:lnTo>
                    <a:pt x="1104" y="1056"/>
                  </a:lnTo>
                  <a:lnTo>
                    <a:pt x="1109" y="1058"/>
                  </a:lnTo>
                  <a:lnTo>
                    <a:pt x="1112" y="1064"/>
                  </a:lnTo>
                  <a:lnTo>
                    <a:pt x="1112" y="1072"/>
                  </a:lnTo>
                  <a:lnTo>
                    <a:pt x="1112" y="1083"/>
                  </a:lnTo>
                  <a:lnTo>
                    <a:pt x="1109" y="1091"/>
                  </a:lnTo>
                  <a:lnTo>
                    <a:pt x="1106" y="1096"/>
                  </a:lnTo>
                  <a:lnTo>
                    <a:pt x="1101" y="1099"/>
                  </a:lnTo>
                  <a:lnTo>
                    <a:pt x="1098" y="1102"/>
                  </a:lnTo>
                  <a:lnTo>
                    <a:pt x="1093" y="1105"/>
                  </a:lnTo>
                  <a:lnTo>
                    <a:pt x="1088" y="1105"/>
                  </a:lnTo>
                  <a:lnTo>
                    <a:pt x="1085" y="1105"/>
                  </a:lnTo>
                  <a:lnTo>
                    <a:pt x="1059" y="1105"/>
                  </a:lnTo>
                  <a:lnTo>
                    <a:pt x="1024" y="1102"/>
                  </a:lnTo>
                  <a:lnTo>
                    <a:pt x="990" y="1099"/>
                  </a:lnTo>
                  <a:lnTo>
                    <a:pt x="955" y="1099"/>
                  </a:lnTo>
                  <a:lnTo>
                    <a:pt x="929" y="1099"/>
                  </a:lnTo>
                  <a:lnTo>
                    <a:pt x="833" y="1102"/>
                  </a:lnTo>
                  <a:lnTo>
                    <a:pt x="737" y="1105"/>
                  </a:lnTo>
                  <a:lnTo>
                    <a:pt x="735" y="1105"/>
                  </a:lnTo>
                  <a:lnTo>
                    <a:pt x="730" y="1105"/>
                  </a:lnTo>
                  <a:lnTo>
                    <a:pt x="727" y="1102"/>
                  </a:lnTo>
                  <a:lnTo>
                    <a:pt x="722" y="1099"/>
                  </a:lnTo>
                  <a:lnTo>
                    <a:pt x="719" y="1096"/>
                  </a:lnTo>
                  <a:lnTo>
                    <a:pt x="716" y="1094"/>
                  </a:lnTo>
                  <a:lnTo>
                    <a:pt x="714" y="1086"/>
                  </a:lnTo>
                  <a:lnTo>
                    <a:pt x="716" y="1075"/>
                  </a:lnTo>
                  <a:lnTo>
                    <a:pt x="716" y="1067"/>
                  </a:lnTo>
                  <a:lnTo>
                    <a:pt x="722" y="1061"/>
                  </a:lnTo>
                  <a:lnTo>
                    <a:pt x="724" y="1056"/>
                  </a:lnTo>
                  <a:lnTo>
                    <a:pt x="730" y="1056"/>
                  </a:lnTo>
                  <a:lnTo>
                    <a:pt x="737" y="1053"/>
                  </a:lnTo>
                  <a:lnTo>
                    <a:pt x="743" y="1053"/>
                  </a:lnTo>
                  <a:lnTo>
                    <a:pt x="748" y="1053"/>
                  </a:lnTo>
                  <a:lnTo>
                    <a:pt x="759" y="1053"/>
                  </a:lnTo>
                  <a:lnTo>
                    <a:pt x="777" y="1050"/>
                  </a:lnTo>
                  <a:lnTo>
                    <a:pt x="796" y="1048"/>
                  </a:lnTo>
                  <a:lnTo>
                    <a:pt x="812" y="1039"/>
                  </a:lnTo>
                  <a:lnTo>
                    <a:pt x="825" y="1026"/>
                  </a:lnTo>
                  <a:lnTo>
                    <a:pt x="830" y="1004"/>
                  </a:lnTo>
                  <a:lnTo>
                    <a:pt x="830" y="999"/>
                  </a:lnTo>
                  <a:lnTo>
                    <a:pt x="830" y="993"/>
                  </a:lnTo>
                  <a:lnTo>
                    <a:pt x="828" y="982"/>
                  </a:lnTo>
                  <a:lnTo>
                    <a:pt x="822" y="969"/>
                  </a:lnTo>
                  <a:lnTo>
                    <a:pt x="812" y="947"/>
                  </a:lnTo>
                  <a:lnTo>
                    <a:pt x="629" y="510"/>
                  </a:lnTo>
                  <a:lnTo>
                    <a:pt x="390" y="700"/>
                  </a:lnTo>
                  <a:lnTo>
                    <a:pt x="361" y="828"/>
                  </a:lnTo>
                  <a:lnTo>
                    <a:pt x="329" y="953"/>
                  </a:lnTo>
                  <a:lnTo>
                    <a:pt x="323" y="972"/>
                  </a:lnTo>
                  <a:lnTo>
                    <a:pt x="321" y="993"/>
                  </a:lnTo>
                  <a:lnTo>
                    <a:pt x="315" y="1012"/>
                  </a:lnTo>
                  <a:lnTo>
                    <a:pt x="313" y="1026"/>
                  </a:lnTo>
                  <a:lnTo>
                    <a:pt x="318" y="1039"/>
                  </a:lnTo>
                  <a:lnTo>
                    <a:pt x="334" y="1048"/>
                  </a:lnTo>
                  <a:lnTo>
                    <a:pt x="355" y="1050"/>
                  </a:lnTo>
                  <a:lnTo>
                    <a:pt x="384" y="1053"/>
                  </a:lnTo>
                  <a:lnTo>
                    <a:pt x="419" y="1053"/>
                  </a:lnTo>
                  <a:lnTo>
                    <a:pt x="432" y="1053"/>
                  </a:lnTo>
                  <a:lnTo>
                    <a:pt x="443" y="1053"/>
                  </a:lnTo>
                  <a:lnTo>
                    <a:pt x="451" y="1056"/>
                  </a:lnTo>
                  <a:lnTo>
                    <a:pt x="456" y="1058"/>
                  </a:lnTo>
                  <a:lnTo>
                    <a:pt x="459" y="1064"/>
                  </a:lnTo>
                  <a:lnTo>
                    <a:pt x="461" y="1072"/>
                  </a:lnTo>
                  <a:lnTo>
                    <a:pt x="459" y="1083"/>
                  </a:lnTo>
                  <a:lnTo>
                    <a:pt x="456" y="1091"/>
                  </a:lnTo>
                  <a:lnTo>
                    <a:pt x="453" y="1096"/>
                  </a:lnTo>
                  <a:lnTo>
                    <a:pt x="448" y="1099"/>
                  </a:lnTo>
                  <a:lnTo>
                    <a:pt x="445" y="1102"/>
                  </a:lnTo>
                  <a:lnTo>
                    <a:pt x="440" y="1105"/>
                  </a:lnTo>
                  <a:lnTo>
                    <a:pt x="435" y="1105"/>
                  </a:lnTo>
                  <a:lnTo>
                    <a:pt x="430" y="1105"/>
                  </a:lnTo>
                  <a:lnTo>
                    <a:pt x="326" y="1102"/>
                  </a:lnTo>
                  <a:lnTo>
                    <a:pt x="276" y="1099"/>
                  </a:lnTo>
                  <a:lnTo>
                    <a:pt x="228" y="1099"/>
                  </a:lnTo>
                  <a:lnTo>
                    <a:pt x="193" y="1099"/>
                  </a:lnTo>
                  <a:lnTo>
                    <a:pt x="148" y="1099"/>
                  </a:lnTo>
                  <a:lnTo>
                    <a:pt x="103" y="1102"/>
                  </a:lnTo>
                  <a:lnTo>
                    <a:pt x="58" y="1105"/>
                  </a:lnTo>
                  <a:lnTo>
                    <a:pt x="26" y="1105"/>
                  </a:lnTo>
                  <a:lnTo>
                    <a:pt x="23" y="1105"/>
                  </a:lnTo>
                  <a:lnTo>
                    <a:pt x="18" y="1105"/>
                  </a:lnTo>
                  <a:lnTo>
                    <a:pt x="13" y="1102"/>
                  </a:lnTo>
                  <a:lnTo>
                    <a:pt x="7" y="1099"/>
                  </a:lnTo>
                  <a:lnTo>
                    <a:pt x="5" y="1096"/>
                  </a:lnTo>
                  <a:lnTo>
                    <a:pt x="2" y="1091"/>
                  </a:lnTo>
                  <a:lnTo>
                    <a:pt x="0" y="1083"/>
                  </a:lnTo>
                  <a:lnTo>
                    <a:pt x="2" y="1067"/>
                  </a:lnTo>
                  <a:lnTo>
                    <a:pt x="13" y="1056"/>
                  </a:lnTo>
                  <a:lnTo>
                    <a:pt x="26" y="1053"/>
                  </a:lnTo>
                  <a:lnTo>
                    <a:pt x="45" y="1053"/>
                  </a:lnTo>
                  <a:lnTo>
                    <a:pt x="92" y="1053"/>
                  </a:lnTo>
                  <a:lnTo>
                    <a:pt x="124" y="1048"/>
                  </a:lnTo>
                  <a:lnTo>
                    <a:pt x="148" y="1042"/>
                  </a:lnTo>
                  <a:lnTo>
                    <a:pt x="167" y="1034"/>
                  </a:lnTo>
                  <a:lnTo>
                    <a:pt x="175" y="1020"/>
                  </a:lnTo>
                  <a:lnTo>
                    <a:pt x="183" y="1001"/>
                  </a:lnTo>
                  <a:lnTo>
                    <a:pt x="191" y="977"/>
                  </a:lnTo>
                  <a:lnTo>
                    <a:pt x="400" y="108"/>
                  </a:lnTo>
                  <a:lnTo>
                    <a:pt x="403" y="98"/>
                  </a:lnTo>
                  <a:lnTo>
                    <a:pt x="406" y="89"/>
                  </a:lnTo>
                  <a:lnTo>
                    <a:pt x="408" y="84"/>
                  </a:lnTo>
                  <a:lnTo>
                    <a:pt x="408" y="81"/>
                  </a:lnTo>
                  <a:lnTo>
                    <a:pt x="408" y="79"/>
                  </a:lnTo>
                  <a:lnTo>
                    <a:pt x="408" y="70"/>
                  </a:lnTo>
                  <a:lnTo>
                    <a:pt x="406" y="65"/>
                  </a:lnTo>
                  <a:lnTo>
                    <a:pt x="400" y="60"/>
                  </a:lnTo>
                  <a:lnTo>
                    <a:pt x="392" y="57"/>
                  </a:lnTo>
                  <a:lnTo>
                    <a:pt x="384" y="54"/>
                  </a:lnTo>
                  <a:lnTo>
                    <a:pt x="374" y="54"/>
                  </a:lnTo>
                  <a:lnTo>
                    <a:pt x="339" y="49"/>
                  </a:lnTo>
                  <a:lnTo>
                    <a:pt x="305" y="49"/>
                  </a:lnTo>
                  <a:lnTo>
                    <a:pt x="284" y="49"/>
                  </a:lnTo>
                  <a:lnTo>
                    <a:pt x="270" y="46"/>
                  </a:lnTo>
                  <a:lnTo>
                    <a:pt x="262" y="41"/>
                  </a:lnTo>
                  <a:lnTo>
                    <a:pt x="260" y="30"/>
                  </a:lnTo>
                  <a:lnTo>
                    <a:pt x="260" y="19"/>
                  </a:lnTo>
                  <a:lnTo>
                    <a:pt x="262" y="13"/>
                  </a:lnTo>
                  <a:lnTo>
                    <a:pt x="265" y="8"/>
                  </a:lnTo>
                  <a:lnTo>
                    <a:pt x="270" y="3"/>
                  </a:lnTo>
                  <a:lnTo>
                    <a:pt x="276" y="0"/>
                  </a:lnTo>
                  <a:lnTo>
                    <a:pt x="281" y="0"/>
                  </a:lnTo>
                  <a:lnTo>
                    <a:pt x="286" y="0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5" name="Freeform 19"/>
            <p:cNvSpPr>
              <a:spLocks/>
            </p:cNvSpPr>
            <p:nvPr/>
          </p:nvSpPr>
          <p:spPr bwMode="auto">
            <a:xfrm>
              <a:off x="5197" y="1549"/>
              <a:ext cx="756" cy="57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711" y="0"/>
                </a:cxn>
                <a:cxn ang="0">
                  <a:pos x="727" y="0"/>
                </a:cxn>
                <a:cxn ang="0">
                  <a:pos x="743" y="5"/>
                </a:cxn>
                <a:cxn ang="0">
                  <a:pos x="754" y="14"/>
                </a:cxn>
                <a:cxn ang="0">
                  <a:pos x="756" y="33"/>
                </a:cxn>
                <a:cxn ang="0">
                  <a:pos x="754" y="46"/>
                </a:cxn>
                <a:cxn ang="0">
                  <a:pos x="740" y="54"/>
                </a:cxn>
                <a:cxn ang="0">
                  <a:pos x="727" y="57"/>
                </a:cxn>
                <a:cxn ang="0">
                  <a:pos x="711" y="57"/>
                </a:cxn>
                <a:cxn ang="0">
                  <a:pos x="711" y="57"/>
                </a:cxn>
                <a:cxn ang="0">
                  <a:pos x="45" y="57"/>
                </a:cxn>
                <a:cxn ang="0">
                  <a:pos x="29" y="57"/>
                </a:cxn>
                <a:cxn ang="0">
                  <a:pos x="16" y="54"/>
                </a:cxn>
                <a:cxn ang="0">
                  <a:pos x="5" y="46"/>
                </a:cxn>
                <a:cxn ang="0">
                  <a:pos x="0" y="30"/>
                </a:cxn>
                <a:cxn ang="0">
                  <a:pos x="5" y="14"/>
                </a:cxn>
                <a:cxn ang="0">
                  <a:pos x="16" y="5"/>
                </a:cxn>
                <a:cxn ang="0">
                  <a:pos x="29" y="0"/>
                </a:cxn>
                <a:cxn ang="0">
                  <a:pos x="45" y="0"/>
                </a:cxn>
              </a:cxnLst>
              <a:rect l="0" t="0" r="r" b="b"/>
              <a:pathLst>
                <a:path w="756" h="57">
                  <a:moveTo>
                    <a:pt x="45" y="0"/>
                  </a:moveTo>
                  <a:lnTo>
                    <a:pt x="711" y="0"/>
                  </a:lnTo>
                  <a:lnTo>
                    <a:pt x="727" y="0"/>
                  </a:lnTo>
                  <a:lnTo>
                    <a:pt x="743" y="5"/>
                  </a:lnTo>
                  <a:lnTo>
                    <a:pt x="754" y="14"/>
                  </a:lnTo>
                  <a:lnTo>
                    <a:pt x="756" y="33"/>
                  </a:lnTo>
                  <a:lnTo>
                    <a:pt x="754" y="46"/>
                  </a:lnTo>
                  <a:lnTo>
                    <a:pt x="740" y="54"/>
                  </a:lnTo>
                  <a:lnTo>
                    <a:pt x="727" y="57"/>
                  </a:lnTo>
                  <a:lnTo>
                    <a:pt x="711" y="57"/>
                  </a:lnTo>
                  <a:lnTo>
                    <a:pt x="711" y="57"/>
                  </a:lnTo>
                  <a:lnTo>
                    <a:pt x="45" y="57"/>
                  </a:lnTo>
                  <a:lnTo>
                    <a:pt x="29" y="57"/>
                  </a:lnTo>
                  <a:lnTo>
                    <a:pt x="16" y="54"/>
                  </a:lnTo>
                  <a:lnTo>
                    <a:pt x="5" y="46"/>
                  </a:lnTo>
                  <a:lnTo>
                    <a:pt x="0" y="30"/>
                  </a:lnTo>
                  <a:lnTo>
                    <a:pt x="5" y="14"/>
                  </a:lnTo>
                  <a:lnTo>
                    <a:pt x="16" y="5"/>
                  </a:lnTo>
                  <a:lnTo>
                    <a:pt x="29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6" name="Freeform 20"/>
            <p:cNvSpPr>
              <a:spLocks/>
            </p:cNvSpPr>
            <p:nvPr/>
          </p:nvSpPr>
          <p:spPr bwMode="auto">
            <a:xfrm>
              <a:off x="6139" y="1104"/>
              <a:ext cx="497" cy="763"/>
            </a:xfrm>
            <a:custGeom>
              <a:avLst/>
              <a:gdLst/>
              <a:ahLst/>
              <a:cxnLst>
                <a:cxn ang="0">
                  <a:pos x="295" y="5"/>
                </a:cxn>
                <a:cxn ang="0">
                  <a:pos x="398" y="46"/>
                </a:cxn>
                <a:cxn ang="0">
                  <a:pos x="470" y="119"/>
                </a:cxn>
                <a:cxn ang="0">
                  <a:pos x="497" y="225"/>
                </a:cxn>
                <a:cxn ang="0">
                  <a:pos x="473" y="323"/>
                </a:cxn>
                <a:cxn ang="0">
                  <a:pos x="414" y="402"/>
                </a:cxn>
                <a:cxn ang="0">
                  <a:pos x="335" y="472"/>
                </a:cxn>
                <a:cxn ang="0">
                  <a:pos x="282" y="513"/>
                </a:cxn>
                <a:cxn ang="0">
                  <a:pos x="228" y="562"/>
                </a:cxn>
                <a:cxn ang="0">
                  <a:pos x="157" y="624"/>
                </a:cxn>
                <a:cxn ang="0">
                  <a:pos x="319" y="665"/>
                </a:cxn>
                <a:cxn ang="0">
                  <a:pos x="361" y="665"/>
                </a:cxn>
                <a:cxn ang="0">
                  <a:pos x="417" y="659"/>
                </a:cxn>
                <a:cxn ang="0">
                  <a:pos x="438" y="646"/>
                </a:cxn>
                <a:cxn ang="0">
                  <a:pos x="451" y="597"/>
                </a:cxn>
                <a:cxn ang="0">
                  <a:pos x="457" y="554"/>
                </a:cxn>
                <a:cxn ang="0">
                  <a:pos x="497" y="554"/>
                </a:cxn>
                <a:cxn ang="0">
                  <a:pos x="0" y="763"/>
                </a:cxn>
                <a:cxn ang="0">
                  <a:pos x="0" y="730"/>
                </a:cxn>
                <a:cxn ang="0">
                  <a:pos x="13" y="716"/>
                </a:cxn>
                <a:cxn ang="0">
                  <a:pos x="303" y="421"/>
                </a:cxn>
                <a:cxn ang="0">
                  <a:pos x="348" y="355"/>
                </a:cxn>
                <a:cxn ang="0">
                  <a:pos x="382" y="271"/>
                </a:cxn>
                <a:cxn ang="0">
                  <a:pos x="385" y="184"/>
                </a:cxn>
                <a:cxn ang="0">
                  <a:pos x="356" y="114"/>
                </a:cxn>
                <a:cxn ang="0">
                  <a:pos x="300" y="62"/>
                </a:cxn>
                <a:cxn ang="0">
                  <a:pos x="215" y="41"/>
                </a:cxn>
                <a:cxn ang="0">
                  <a:pos x="159" y="51"/>
                </a:cxn>
                <a:cxn ang="0">
                  <a:pos x="101" y="84"/>
                </a:cxn>
                <a:cxn ang="0">
                  <a:pos x="53" y="149"/>
                </a:cxn>
                <a:cxn ang="0">
                  <a:pos x="96" y="160"/>
                </a:cxn>
                <a:cxn ang="0">
                  <a:pos x="114" y="184"/>
                </a:cxn>
                <a:cxn ang="0">
                  <a:pos x="120" y="209"/>
                </a:cxn>
                <a:cxn ang="0">
                  <a:pos x="101" y="255"/>
                </a:cxn>
                <a:cxn ang="0">
                  <a:pos x="59" y="271"/>
                </a:cxn>
                <a:cxn ang="0">
                  <a:pos x="40" y="266"/>
                </a:cxn>
                <a:cxn ang="0">
                  <a:pos x="13" y="250"/>
                </a:cxn>
                <a:cxn ang="0">
                  <a:pos x="0" y="206"/>
                </a:cxn>
                <a:cxn ang="0">
                  <a:pos x="21" y="119"/>
                </a:cxn>
                <a:cxn ang="0">
                  <a:pos x="82" y="49"/>
                </a:cxn>
                <a:cxn ang="0">
                  <a:pos x="178" y="5"/>
                </a:cxn>
              </a:cxnLst>
              <a:rect l="0" t="0" r="r" b="b"/>
              <a:pathLst>
                <a:path w="497" h="763">
                  <a:moveTo>
                    <a:pt x="234" y="0"/>
                  </a:moveTo>
                  <a:lnTo>
                    <a:pt x="295" y="5"/>
                  </a:lnTo>
                  <a:lnTo>
                    <a:pt x="348" y="22"/>
                  </a:lnTo>
                  <a:lnTo>
                    <a:pt x="398" y="46"/>
                  </a:lnTo>
                  <a:lnTo>
                    <a:pt x="438" y="79"/>
                  </a:lnTo>
                  <a:lnTo>
                    <a:pt x="470" y="119"/>
                  </a:lnTo>
                  <a:lnTo>
                    <a:pt x="491" y="168"/>
                  </a:lnTo>
                  <a:lnTo>
                    <a:pt x="497" y="225"/>
                  </a:lnTo>
                  <a:lnTo>
                    <a:pt x="491" y="277"/>
                  </a:lnTo>
                  <a:lnTo>
                    <a:pt x="473" y="323"/>
                  </a:lnTo>
                  <a:lnTo>
                    <a:pt x="449" y="364"/>
                  </a:lnTo>
                  <a:lnTo>
                    <a:pt x="414" y="402"/>
                  </a:lnTo>
                  <a:lnTo>
                    <a:pt x="377" y="437"/>
                  </a:lnTo>
                  <a:lnTo>
                    <a:pt x="335" y="472"/>
                  </a:lnTo>
                  <a:lnTo>
                    <a:pt x="308" y="494"/>
                  </a:lnTo>
                  <a:lnTo>
                    <a:pt x="282" y="513"/>
                  </a:lnTo>
                  <a:lnTo>
                    <a:pt x="255" y="537"/>
                  </a:lnTo>
                  <a:lnTo>
                    <a:pt x="228" y="562"/>
                  </a:lnTo>
                  <a:lnTo>
                    <a:pt x="197" y="589"/>
                  </a:lnTo>
                  <a:lnTo>
                    <a:pt x="157" y="624"/>
                  </a:lnTo>
                  <a:lnTo>
                    <a:pt x="112" y="665"/>
                  </a:lnTo>
                  <a:lnTo>
                    <a:pt x="319" y="665"/>
                  </a:lnTo>
                  <a:lnTo>
                    <a:pt x="335" y="665"/>
                  </a:lnTo>
                  <a:lnTo>
                    <a:pt x="361" y="665"/>
                  </a:lnTo>
                  <a:lnTo>
                    <a:pt x="390" y="662"/>
                  </a:lnTo>
                  <a:lnTo>
                    <a:pt x="417" y="659"/>
                  </a:lnTo>
                  <a:lnTo>
                    <a:pt x="430" y="657"/>
                  </a:lnTo>
                  <a:lnTo>
                    <a:pt x="438" y="646"/>
                  </a:lnTo>
                  <a:lnTo>
                    <a:pt x="444" y="624"/>
                  </a:lnTo>
                  <a:lnTo>
                    <a:pt x="451" y="597"/>
                  </a:lnTo>
                  <a:lnTo>
                    <a:pt x="454" y="573"/>
                  </a:lnTo>
                  <a:lnTo>
                    <a:pt x="457" y="554"/>
                  </a:lnTo>
                  <a:lnTo>
                    <a:pt x="497" y="554"/>
                  </a:lnTo>
                  <a:lnTo>
                    <a:pt x="497" y="554"/>
                  </a:lnTo>
                  <a:lnTo>
                    <a:pt x="462" y="763"/>
                  </a:lnTo>
                  <a:lnTo>
                    <a:pt x="0" y="763"/>
                  </a:lnTo>
                  <a:lnTo>
                    <a:pt x="0" y="741"/>
                  </a:lnTo>
                  <a:lnTo>
                    <a:pt x="0" y="730"/>
                  </a:lnTo>
                  <a:lnTo>
                    <a:pt x="6" y="725"/>
                  </a:lnTo>
                  <a:lnTo>
                    <a:pt x="13" y="716"/>
                  </a:lnTo>
                  <a:lnTo>
                    <a:pt x="282" y="442"/>
                  </a:lnTo>
                  <a:lnTo>
                    <a:pt x="303" y="421"/>
                  </a:lnTo>
                  <a:lnTo>
                    <a:pt x="327" y="391"/>
                  </a:lnTo>
                  <a:lnTo>
                    <a:pt x="348" y="355"/>
                  </a:lnTo>
                  <a:lnTo>
                    <a:pt x="369" y="317"/>
                  </a:lnTo>
                  <a:lnTo>
                    <a:pt x="382" y="271"/>
                  </a:lnTo>
                  <a:lnTo>
                    <a:pt x="388" y="225"/>
                  </a:lnTo>
                  <a:lnTo>
                    <a:pt x="385" y="184"/>
                  </a:lnTo>
                  <a:lnTo>
                    <a:pt x="374" y="149"/>
                  </a:lnTo>
                  <a:lnTo>
                    <a:pt x="356" y="114"/>
                  </a:lnTo>
                  <a:lnTo>
                    <a:pt x="332" y="84"/>
                  </a:lnTo>
                  <a:lnTo>
                    <a:pt x="300" y="62"/>
                  </a:lnTo>
                  <a:lnTo>
                    <a:pt x="260" y="46"/>
                  </a:lnTo>
                  <a:lnTo>
                    <a:pt x="215" y="41"/>
                  </a:lnTo>
                  <a:lnTo>
                    <a:pt x="189" y="43"/>
                  </a:lnTo>
                  <a:lnTo>
                    <a:pt x="159" y="51"/>
                  </a:lnTo>
                  <a:lnTo>
                    <a:pt x="128" y="65"/>
                  </a:lnTo>
                  <a:lnTo>
                    <a:pt x="101" y="84"/>
                  </a:lnTo>
                  <a:lnTo>
                    <a:pt x="75" y="111"/>
                  </a:lnTo>
                  <a:lnTo>
                    <a:pt x="53" y="149"/>
                  </a:lnTo>
                  <a:lnTo>
                    <a:pt x="80" y="152"/>
                  </a:lnTo>
                  <a:lnTo>
                    <a:pt x="96" y="160"/>
                  </a:lnTo>
                  <a:lnTo>
                    <a:pt x="109" y="171"/>
                  </a:lnTo>
                  <a:lnTo>
                    <a:pt x="114" y="184"/>
                  </a:lnTo>
                  <a:lnTo>
                    <a:pt x="120" y="198"/>
                  </a:lnTo>
                  <a:lnTo>
                    <a:pt x="120" y="209"/>
                  </a:lnTo>
                  <a:lnTo>
                    <a:pt x="114" y="236"/>
                  </a:lnTo>
                  <a:lnTo>
                    <a:pt x="101" y="255"/>
                  </a:lnTo>
                  <a:lnTo>
                    <a:pt x="80" y="266"/>
                  </a:lnTo>
                  <a:lnTo>
                    <a:pt x="59" y="271"/>
                  </a:lnTo>
                  <a:lnTo>
                    <a:pt x="51" y="269"/>
                  </a:lnTo>
                  <a:lnTo>
                    <a:pt x="40" y="266"/>
                  </a:lnTo>
                  <a:lnTo>
                    <a:pt x="27" y="260"/>
                  </a:lnTo>
                  <a:lnTo>
                    <a:pt x="13" y="250"/>
                  </a:lnTo>
                  <a:lnTo>
                    <a:pt x="3" y="231"/>
                  </a:lnTo>
                  <a:lnTo>
                    <a:pt x="0" y="206"/>
                  </a:lnTo>
                  <a:lnTo>
                    <a:pt x="6" y="163"/>
                  </a:lnTo>
                  <a:lnTo>
                    <a:pt x="21" y="119"/>
                  </a:lnTo>
                  <a:lnTo>
                    <a:pt x="48" y="81"/>
                  </a:lnTo>
                  <a:lnTo>
                    <a:pt x="82" y="49"/>
                  </a:lnTo>
                  <a:lnTo>
                    <a:pt x="128" y="22"/>
                  </a:lnTo>
                  <a:lnTo>
                    <a:pt x="178" y="5"/>
                  </a:lnTo>
                  <a:lnTo>
                    <a:pt x="23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7" name="Freeform 21"/>
            <p:cNvSpPr>
              <a:spLocks/>
            </p:cNvSpPr>
            <p:nvPr/>
          </p:nvSpPr>
          <p:spPr bwMode="auto">
            <a:xfrm>
              <a:off x="4998" y="2456"/>
              <a:ext cx="647" cy="749"/>
            </a:xfrm>
            <a:custGeom>
              <a:avLst/>
              <a:gdLst/>
              <a:ahLst/>
              <a:cxnLst>
                <a:cxn ang="0">
                  <a:pos x="284" y="8"/>
                </a:cxn>
                <a:cxn ang="0">
                  <a:pos x="355" y="51"/>
                </a:cxn>
                <a:cxn ang="0">
                  <a:pos x="406" y="127"/>
                </a:cxn>
                <a:cxn ang="0">
                  <a:pos x="438" y="211"/>
                </a:cxn>
                <a:cxn ang="0">
                  <a:pos x="456" y="290"/>
                </a:cxn>
                <a:cxn ang="0">
                  <a:pos x="462" y="344"/>
                </a:cxn>
                <a:cxn ang="0">
                  <a:pos x="483" y="290"/>
                </a:cxn>
                <a:cxn ang="0">
                  <a:pos x="531" y="184"/>
                </a:cxn>
                <a:cxn ang="0">
                  <a:pos x="573" y="95"/>
                </a:cxn>
                <a:cxn ang="0">
                  <a:pos x="605" y="32"/>
                </a:cxn>
                <a:cxn ang="0">
                  <a:pos x="616" y="13"/>
                </a:cxn>
                <a:cxn ang="0">
                  <a:pos x="626" y="10"/>
                </a:cxn>
                <a:cxn ang="0">
                  <a:pos x="632" y="10"/>
                </a:cxn>
                <a:cxn ang="0">
                  <a:pos x="639" y="13"/>
                </a:cxn>
                <a:cxn ang="0">
                  <a:pos x="645" y="19"/>
                </a:cxn>
                <a:cxn ang="0">
                  <a:pos x="645" y="29"/>
                </a:cxn>
                <a:cxn ang="0">
                  <a:pos x="613" y="92"/>
                </a:cxn>
                <a:cxn ang="0">
                  <a:pos x="573" y="176"/>
                </a:cxn>
                <a:cxn ang="0">
                  <a:pos x="549" y="230"/>
                </a:cxn>
                <a:cxn ang="0">
                  <a:pos x="528" y="285"/>
                </a:cxn>
                <a:cxn ang="0">
                  <a:pos x="499" y="358"/>
                </a:cxn>
                <a:cxn ang="0">
                  <a:pos x="472" y="431"/>
                </a:cxn>
                <a:cxn ang="0">
                  <a:pos x="459" y="477"/>
                </a:cxn>
                <a:cxn ang="0">
                  <a:pos x="438" y="597"/>
                </a:cxn>
                <a:cxn ang="0">
                  <a:pos x="417" y="689"/>
                </a:cxn>
                <a:cxn ang="0">
                  <a:pos x="398" y="735"/>
                </a:cxn>
                <a:cxn ang="0">
                  <a:pos x="382" y="749"/>
                </a:cxn>
                <a:cxn ang="0">
                  <a:pos x="371" y="746"/>
                </a:cxn>
                <a:cxn ang="0">
                  <a:pos x="363" y="738"/>
                </a:cxn>
                <a:cxn ang="0">
                  <a:pos x="358" y="727"/>
                </a:cxn>
                <a:cxn ang="0">
                  <a:pos x="361" y="697"/>
                </a:cxn>
                <a:cxn ang="0">
                  <a:pos x="379" y="616"/>
                </a:cxn>
                <a:cxn ang="0">
                  <a:pos x="406" y="521"/>
                </a:cxn>
                <a:cxn ang="0">
                  <a:pos x="422" y="464"/>
                </a:cxn>
                <a:cxn ang="0">
                  <a:pos x="424" y="426"/>
                </a:cxn>
                <a:cxn ang="0">
                  <a:pos x="424" y="355"/>
                </a:cxn>
                <a:cxn ang="0">
                  <a:pos x="417" y="276"/>
                </a:cxn>
                <a:cxn ang="0">
                  <a:pos x="393" y="198"/>
                </a:cxn>
                <a:cxn ang="0">
                  <a:pos x="345" y="135"/>
                </a:cxn>
                <a:cxn ang="0">
                  <a:pos x="271" y="97"/>
                </a:cxn>
                <a:cxn ang="0">
                  <a:pos x="175" y="97"/>
                </a:cxn>
                <a:cxn ang="0">
                  <a:pos x="93" y="133"/>
                </a:cxn>
                <a:cxn ang="0">
                  <a:pos x="40" y="198"/>
                </a:cxn>
                <a:cxn ang="0">
                  <a:pos x="34" y="214"/>
                </a:cxn>
                <a:cxn ang="0">
                  <a:pos x="26" y="219"/>
                </a:cxn>
                <a:cxn ang="0">
                  <a:pos x="16" y="219"/>
                </a:cxn>
                <a:cxn ang="0">
                  <a:pos x="8" y="217"/>
                </a:cxn>
                <a:cxn ang="0">
                  <a:pos x="0" y="211"/>
                </a:cxn>
                <a:cxn ang="0">
                  <a:pos x="2" y="195"/>
                </a:cxn>
                <a:cxn ang="0">
                  <a:pos x="24" y="141"/>
                </a:cxn>
                <a:cxn ang="0">
                  <a:pos x="82" y="67"/>
                </a:cxn>
                <a:cxn ang="0">
                  <a:pos x="146" y="21"/>
                </a:cxn>
                <a:cxn ang="0">
                  <a:pos x="236" y="0"/>
                </a:cxn>
              </a:cxnLst>
              <a:rect l="0" t="0" r="r" b="b"/>
              <a:pathLst>
                <a:path w="647" h="749">
                  <a:moveTo>
                    <a:pt x="236" y="0"/>
                  </a:moveTo>
                  <a:lnTo>
                    <a:pt x="284" y="8"/>
                  </a:lnTo>
                  <a:lnTo>
                    <a:pt x="324" y="24"/>
                  </a:lnTo>
                  <a:lnTo>
                    <a:pt x="355" y="51"/>
                  </a:lnTo>
                  <a:lnTo>
                    <a:pt x="385" y="86"/>
                  </a:lnTo>
                  <a:lnTo>
                    <a:pt x="406" y="127"/>
                  </a:lnTo>
                  <a:lnTo>
                    <a:pt x="424" y="168"/>
                  </a:lnTo>
                  <a:lnTo>
                    <a:pt x="438" y="211"/>
                  </a:lnTo>
                  <a:lnTo>
                    <a:pt x="448" y="252"/>
                  </a:lnTo>
                  <a:lnTo>
                    <a:pt x="456" y="290"/>
                  </a:lnTo>
                  <a:lnTo>
                    <a:pt x="462" y="320"/>
                  </a:lnTo>
                  <a:lnTo>
                    <a:pt x="462" y="344"/>
                  </a:lnTo>
                  <a:lnTo>
                    <a:pt x="462" y="344"/>
                  </a:lnTo>
                  <a:lnTo>
                    <a:pt x="483" y="290"/>
                  </a:lnTo>
                  <a:lnTo>
                    <a:pt x="507" y="236"/>
                  </a:lnTo>
                  <a:lnTo>
                    <a:pt x="531" y="184"/>
                  </a:lnTo>
                  <a:lnTo>
                    <a:pt x="552" y="135"/>
                  </a:lnTo>
                  <a:lnTo>
                    <a:pt x="573" y="95"/>
                  </a:lnTo>
                  <a:lnTo>
                    <a:pt x="592" y="57"/>
                  </a:lnTo>
                  <a:lnTo>
                    <a:pt x="605" y="32"/>
                  </a:lnTo>
                  <a:lnTo>
                    <a:pt x="613" y="16"/>
                  </a:lnTo>
                  <a:lnTo>
                    <a:pt x="616" y="13"/>
                  </a:lnTo>
                  <a:lnTo>
                    <a:pt x="621" y="10"/>
                  </a:lnTo>
                  <a:lnTo>
                    <a:pt x="626" y="10"/>
                  </a:lnTo>
                  <a:lnTo>
                    <a:pt x="629" y="10"/>
                  </a:lnTo>
                  <a:lnTo>
                    <a:pt x="632" y="10"/>
                  </a:lnTo>
                  <a:lnTo>
                    <a:pt x="634" y="10"/>
                  </a:lnTo>
                  <a:lnTo>
                    <a:pt x="639" y="13"/>
                  </a:lnTo>
                  <a:lnTo>
                    <a:pt x="642" y="13"/>
                  </a:lnTo>
                  <a:lnTo>
                    <a:pt x="645" y="19"/>
                  </a:lnTo>
                  <a:lnTo>
                    <a:pt x="647" y="24"/>
                  </a:lnTo>
                  <a:lnTo>
                    <a:pt x="645" y="29"/>
                  </a:lnTo>
                  <a:lnTo>
                    <a:pt x="642" y="38"/>
                  </a:lnTo>
                  <a:lnTo>
                    <a:pt x="613" y="92"/>
                  </a:lnTo>
                  <a:lnTo>
                    <a:pt x="592" y="138"/>
                  </a:lnTo>
                  <a:lnTo>
                    <a:pt x="573" y="176"/>
                  </a:lnTo>
                  <a:lnTo>
                    <a:pt x="560" y="206"/>
                  </a:lnTo>
                  <a:lnTo>
                    <a:pt x="549" y="230"/>
                  </a:lnTo>
                  <a:lnTo>
                    <a:pt x="539" y="255"/>
                  </a:lnTo>
                  <a:lnTo>
                    <a:pt x="528" y="285"/>
                  </a:lnTo>
                  <a:lnTo>
                    <a:pt x="512" y="320"/>
                  </a:lnTo>
                  <a:lnTo>
                    <a:pt x="499" y="358"/>
                  </a:lnTo>
                  <a:lnTo>
                    <a:pt x="483" y="396"/>
                  </a:lnTo>
                  <a:lnTo>
                    <a:pt x="472" y="431"/>
                  </a:lnTo>
                  <a:lnTo>
                    <a:pt x="464" y="458"/>
                  </a:lnTo>
                  <a:lnTo>
                    <a:pt x="459" y="477"/>
                  </a:lnTo>
                  <a:lnTo>
                    <a:pt x="451" y="540"/>
                  </a:lnTo>
                  <a:lnTo>
                    <a:pt x="438" y="597"/>
                  </a:lnTo>
                  <a:lnTo>
                    <a:pt x="427" y="648"/>
                  </a:lnTo>
                  <a:lnTo>
                    <a:pt x="417" y="689"/>
                  </a:lnTo>
                  <a:lnTo>
                    <a:pt x="406" y="719"/>
                  </a:lnTo>
                  <a:lnTo>
                    <a:pt x="398" y="735"/>
                  </a:lnTo>
                  <a:lnTo>
                    <a:pt x="390" y="743"/>
                  </a:lnTo>
                  <a:lnTo>
                    <a:pt x="382" y="749"/>
                  </a:lnTo>
                  <a:lnTo>
                    <a:pt x="379" y="749"/>
                  </a:lnTo>
                  <a:lnTo>
                    <a:pt x="371" y="746"/>
                  </a:lnTo>
                  <a:lnTo>
                    <a:pt x="366" y="743"/>
                  </a:lnTo>
                  <a:lnTo>
                    <a:pt x="363" y="738"/>
                  </a:lnTo>
                  <a:lnTo>
                    <a:pt x="361" y="732"/>
                  </a:lnTo>
                  <a:lnTo>
                    <a:pt x="358" y="727"/>
                  </a:lnTo>
                  <a:lnTo>
                    <a:pt x="358" y="722"/>
                  </a:lnTo>
                  <a:lnTo>
                    <a:pt x="361" y="697"/>
                  </a:lnTo>
                  <a:lnTo>
                    <a:pt x="369" y="662"/>
                  </a:lnTo>
                  <a:lnTo>
                    <a:pt x="379" y="616"/>
                  </a:lnTo>
                  <a:lnTo>
                    <a:pt x="393" y="570"/>
                  </a:lnTo>
                  <a:lnTo>
                    <a:pt x="406" y="521"/>
                  </a:lnTo>
                  <a:lnTo>
                    <a:pt x="419" y="475"/>
                  </a:lnTo>
                  <a:lnTo>
                    <a:pt x="422" y="464"/>
                  </a:lnTo>
                  <a:lnTo>
                    <a:pt x="424" y="450"/>
                  </a:lnTo>
                  <a:lnTo>
                    <a:pt x="424" y="426"/>
                  </a:lnTo>
                  <a:lnTo>
                    <a:pt x="424" y="393"/>
                  </a:lnTo>
                  <a:lnTo>
                    <a:pt x="424" y="355"/>
                  </a:lnTo>
                  <a:lnTo>
                    <a:pt x="422" y="317"/>
                  </a:lnTo>
                  <a:lnTo>
                    <a:pt x="417" y="276"/>
                  </a:lnTo>
                  <a:lnTo>
                    <a:pt x="406" y="236"/>
                  </a:lnTo>
                  <a:lnTo>
                    <a:pt x="393" y="198"/>
                  </a:lnTo>
                  <a:lnTo>
                    <a:pt x="371" y="165"/>
                  </a:lnTo>
                  <a:lnTo>
                    <a:pt x="345" y="135"/>
                  </a:lnTo>
                  <a:lnTo>
                    <a:pt x="313" y="111"/>
                  </a:lnTo>
                  <a:lnTo>
                    <a:pt x="271" y="97"/>
                  </a:lnTo>
                  <a:lnTo>
                    <a:pt x="220" y="92"/>
                  </a:lnTo>
                  <a:lnTo>
                    <a:pt x="175" y="97"/>
                  </a:lnTo>
                  <a:lnTo>
                    <a:pt x="132" y="111"/>
                  </a:lnTo>
                  <a:lnTo>
                    <a:pt x="93" y="133"/>
                  </a:lnTo>
                  <a:lnTo>
                    <a:pt x="61" y="162"/>
                  </a:lnTo>
                  <a:lnTo>
                    <a:pt x="40" y="198"/>
                  </a:lnTo>
                  <a:lnTo>
                    <a:pt x="37" y="209"/>
                  </a:lnTo>
                  <a:lnTo>
                    <a:pt x="34" y="214"/>
                  </a:lnTo>
                  <a:lnTo>
                    <a:pt x="32" y="217"/>
                  </a:lnTo>
                  <a:lnTo>
                    <a:pt x="26" y="219"/>
                  </a:lnTo>
                  <a:lnTo>
                    <a:pt x="21" y="219"/>
                  </a:lnTo>
                  <a:lnTo>
                    <a:pt x="16" y="219"/>
                  </a:lnTo>
                  <a:lnTo>
                    <a:pt x="13" y="219"/>
                  </a:lnTo>
                  <a:lnTo>
                    <a:pt x="8" y="217"/>
                  </a:lnTo>
                  <a:lnTo>
                    <a:pt x="5" y="214"/>
                  </a:lnTo>
                  <a:lnTo>
                    <a:pt x="0" y="211"/>
                  </a:lnTo>
                  <a:lnTo>
                    <a:pt x="0" y="206"/>
                  </a:lnTo>
                  <a:lnTo>
                    <a:pt x="2" y="195"/>
                  </a:lnTo>
                  <a:lnTo>
                    <a:pt x="10" y="173"/>
                  </a:lnTo>
                  <a:lnTo>
                    <a:pt x="24" y="141"/>
                  </a:lnTo>
                  <a:lnTo>
                    <a:pt x="48" y="103"/>
                  </a:lnTo>
                  <a:lnTo>
                    <a:pt x="82" y="67"/>
                  </a:lnTo>
                  <a:lnTo>
                    <a:pt x="111" y="43"/>
                  </a:lnTo>
                  <a:lnTo>
                    <a:pt x="146" y="21"/>
                  </a:lnTo>
                  <a:lnTo>
                    <a:pt x="188" y="5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8" name="Freeform 22"/>
            <p:cNvSpPr>
              <a:spLocks/>
            </p:cNvSpPr>
            <p:nvPr/>
          </p:nvSpPr>
          <p:spPr bwMode="auto">
            <a:xfrm>
              <a:off x="5741" y="2586"/>
              <a:ext cx="321" cy="529"/>
            </a:xfrm>
            <a:custGeom>
              <a:avLst/>
              <a:gdLst/>
              <a:ahLst/>
              <a:cxnLst>
                <a:cxn ang="0">
                  <a:pos x="170" y="0"/>
                </a:cxn>
                <a:cxn ang="0">
                  <a:pos x="181" y="0"/>
                </a:cxn>
                <a:cxn ang="0">
                  <a:pos x="188" y="3"/>
                </a:cxn>
                <a:cxn ang="0">
                  <a:pos x="194" y="3"/>
                </a:cxn>
                <a:cxn ang="0">
                  <a:pos x="196" y="8"/>
                </a:cxn>
                <a:cxn ang="0">
                  <a:pos x="199" y="13"/>
                </a:cxn>
                <a:cxn ang="0">
                  <a:pos x="199" y="24"/>
                </a:cxn>
                <a:cxn ang="0">
                  <a:pos x="199" y="461"/>
                </a:cxn>
                <a:cxn ang="0">
                  <a:pos x="199" y="472"/>
                </a:cxn>
                <a:cxn ang="0">
                  <a:pos x="202" y="480"/>
                </a:cxn>
                <a:cxn ang="0">
                  <a:pos x="210" y="488"/>
                </a:cxn>
                <a:cxn ang="0">
                  <a:pos x="223" y="491"/>
                </a:cxn>
                <a:cxn ang="0">
                  <a:pos x="247" y="494"/>
                </a:cxn>
                <a:cxn ang="0">
                  <a:pos x="281" y="494"/>
                </a:cxn>
                <a:cxn ang="0">
                  <a:pos x="321" y="494"/>
                </a:cxn>
                <a:cxn ang="0">
                  <a:pos x="321" y="529"/>
                </a:cxn>
                <a:cxn ang="0">
                  <a:pos x="271" y="529"/>
                </a:cxn>
                <a:cxn ang="0">
                  <a:pos x="215" y="526"/>
                </a:cxn>
                <a:cxn ang="0">
                  <a:pos x="162" y="526"/>
                </a:cxn>
                <a:cxn ang="0">
                  <a:pos x="112" y="526"/>
                </a:cxn>
                <a:cxn ang="0">
                  <a:pos x="56" y="529"/>
                </a:cxn>
                <a:cxn ang="0">
                  <a:pos x="5" y="529"/>
                </a:cxn>
                <a:cxn ang="0">
                  <a:pos x="5" y="494"/>
                </a:cxn>
                <a:cxn ang="0">
                  <a:pos x="45" y="494"/>
                </a:cxn>
                <a:cxn ang="0">
                  <a:pos x="80" y="494"/>
                </a:cxn>
                <a:cxn ang="0">
                  <a:pos x="104" y="491"/>
                </a:cxn>
                <a:cxn ang="0">
                  <a:pos x="117" y="488"/>
                </a:cxn>
                <a:cxn ang="0">
                  <a:pos x="125" y="480"/>
                </a:cxn>
                <a:cxn ang="0">
                  <a:pos x="127" y="472"/>
                </a:cxn>
                <a:cxn ang="0">
                  <a:pos x="127" y="461"/>
                </a:cxn>
                <a:cxn ang="0">
                  <a:pos x="127" y="65"/>
                </a:cxn>
                <a:cxn ang="0">
                  <a:pos x="93" y="76"/>
                </a:cxn>
                <a:cxn ang="0">
                  <a:pos x="58" y="81"/>
                </a:cxn>
                <a:cxn ang="0">
                  <a:pos x="32" y="84"/>
                </a:cxn>
                <a:cxn ang="0">
                  <a:pos x="13" y="84"/>
                </a:cxn>
                <a:cxn ang="0">
                  <a:pos x="0" y="84"/>
                </a:cxn>
                <a:cxn ang="0">
                  <a:pos x="0" y="51"/>
                </a:cxn>
                <a:cxn ang="0">
                  <a:pos x="13" y="51"/>
                </a:cxn>
                <a:cxn ang="0">
                  <a:pos x="29" y="51"/>
                </a:cxn>
                <a:cxn ang="0">
                  <a:pos x="58" y="49"/>
                </a:cxn>
                <a:cxn ang="0">
                  <a:pos x="96" y="41"/>
                </a:cxn>
                <a:cxn ang="0">
                  <a:pos x="133" y="24"/>
                </a:cxn>
                <a:cxn ang="0">
                  <a:pos x="170" y="0"/>
                </a:cxn>
              </a:cxnLst>
              <a:rect l="0" t="0" r="r" b="b"/>
              <a:pathLst>
                <a:path w="321" h="529">
                  <a:moveTo>
                    <a:pt x="170" y="0"/>
                  </a:moveTo>
                  <a:lnTo>
                    <a:pt x="181" y="0"/>
                  </a:lnTo>
                  <a:lnTo>
                    <a:pt x="188" y="3"/>
                  </a:lnTo>
                  <a:lnTo>
                    <a:pt x="194" y="3"/>
                  </a:lnTo>
                  <a:lnTo>
                    <a:pt x="196" y="8"/>
                  </a:lnTo>
                  <a:lnTo>
                    <a:pt x="199" y="13"/>
                  </a:lnTo>
                  <a:lnTo>
                    <a:pt x="199" y="24"/>
                  </a:lnTo>
                  <a:lnTo>
                    <a:pt x="199" y="461"/>
                  </a:lnTo>
                  <a:lnTo>
                    <a:pt x="199" y="472"/>
                  </a:lnTo>
                  <a:lnTo>
                    <a:pt x="202" y="480"/>
                  </a:lnTo>
                  <a:lnTo>
                    <a:pt x="210" y="488"/>
                  </a:lnTo>
                  <a:lnTo>
                    <a:pt x="223" y="491"/>
                  </a:lnTo>
                  <a:lnTo>
                    <a:pt x="247" y="494"/>
                  </a:lnTo>
                  <a:lnTo>
                    <a:pt x="281" y="494"/>
                  </a:lnTo>
                  <a:lnTo>
                    <a:pt x="321" y="494"/>
                  </a:lnTo>
                  <a:lnTo>
                    <a:pt x="321" y="529"/>
                  </a:lnTo>
                  <a:lnTo>
                    <a:pt x="271" y="529"/>
                  </a:lnTo>
                  <a:lnTo>
                    <a:pt x="215" y="526"/>
                  </a:lnTo>
                  <a:lnTo>
                    <a:pt x="162" y="526"/>
                  </a:lnTo>
                  <a:lnTo>
                    <a:pt x="112" y="526"/>
                  </a:lnTo>
                  <a:lnTo>
                    <a:pt x="56" y="529"/>
                  </a:lnTo>
                  <a:lnTo>
                    <a:pt x="5" y="529"/>
                  </a:lnTo>
                  <a:lnTo>
                    <a:pt x="5" y="494"/>
                  </a:lnTo>
                  <a:lnTo>
                    <a:pt x="45" y="494"/>
                  </a:lnTo>
                  <a:lnTo>
                    <a:pt x="80" y="494"/>
                  </a:lnTo>
                  <a:lnTo>
                    <a:pt x="104" y="491"/>
                  </a:lnTo>
                  <a:lnTo>
                    <a:pt x="117" y="488"/>
                  </a:lnTo>
                  <a:lnTo>
                    <a:pt x="125" y="480"/>
                  </a:lnTo>
                  <a:lnTo>
                    <a:pt x="127" y="472"/>
                  </a:lnTo>
                  <a:lnTo>
                    <a:pt x="127" y="461"/>
                  </a:lnTo>
                  <a:lnTo>
                    <a:pt x="127" y="65"/>
                  </a:lnTo>
                  <a:lnTo>
                    <a:pt x="93" y="76"/>
                  </a:lnTo>
                  <a:lnTo>
                    <a:pt x="58" y="81"/>
                  </a:lnTo>
                  <a:lnTo>
                    <a:pt x="32" y="84"/>
                  </a:lnTo>
                  <a:lnTo>
                    <a:pt x="13" y="84"/>
                  </a:lnTo>
                  <a:lnTo>
                    <a:pt x="0" y="84"/>
                  </a:lnTo>
                  <a:lnTo>
                    <a:pt x="0" y="51"/>
                  </a:lnTo>
                  <a:lnTo>
                    <a:pt x="13" y="51"/>
                  </a:lnTo>
                  <a:lnTo>
                    <a:pt x="29" y="51"/>
                  </a:lnTo>
                  <a:lnTo>
                    <a:pt x="58" y="49"/>
                  </a:lnTo>
                  <a:lnTo>
                    <a:pt x="96" y="41"/>
                  </a:lnTo>
                  <a:lnTo>
                    <a:pt x="133" y="24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9" name="Freeform 23"/>
            <p:cNvSpPr>
              <a:spLocks/>
            </p:cNvSpPr>
            <p:nvPr/>
          </p:nvSpPr>
          <p:spPr bwMode="auto">
            <a:xfrm>
              <a:off x="6320" y="2249"/>
              <a:ext cx="825" cy="847"/>
            </a:xfrm>
            <a:custGeom>
              <a:avLst/>
              <a:gdLst/>
              <a:ahLst/>
              <a:cxnLst>
                <a:cxn ang="0">
                  <a:pos x="422" y="3"/>
                </a:cxn>
                <a:cxn ang="0">
                  <a:pos x="435" y="11"/>
                </a:cxn>
                <a:cxn ang="0">
                  <a:pos x="440" y="25"/>
                </a:cxn>
                <a:cxn ang="0">
                  <a:pos x="440" y="38"/>
                </a:cxn>
                <a:cxn ang="0">
                  <a:pos x="440" y="397"/>
                </a:cxn>
                <a:cxn ang="0">
                  <a:pos x="791" y="397"/>
                </a:cxn>
                <a:cxn ang="0">
                  <a:pos x="804" y="397"/>
                </a:cxn>
                <a:cxn ang="0">
                  <a:pos x="815" y="402"/>
                </a:cxn>
                <a:cxn ang="0">
                  <a:pos x="823" y="416"/>
                </a:cxn>
                <a:cxn ang="0">
                  <a:pos x="823" y="435"/>
                </a:cxn>
                <a:cxn ang="0">
                  <a:pos x="815" y="445"/>
                </a:cxn>
                <a:cxn ang="0">
                  <a:pos x="801" y="451"/>
                </a:cxn>
                <a:cxn ang="0">
                  <a:pos x="791" y="451"/>
                </a:cxn>
                <a:cxn ang="0">
                  <a:pos x="440" y="451"/>
                </a:cxn>
                <a:cxn ang="0">
                  <a:pos x="440" y="809"/>
                </a:cxn>
                <a:cxn ang="0">
                  <a:pos x="440" y="825"/>
                </a:cxn>
                <a:cxn ang="0">
                  <a:pos x="432" y="836"/>
                </a:cxn>
                <a:cxn ang="0">
                  <a:pos x="422" y="844"/>
                </a:cxn>
                <a:cxn ang="0">
                  <a:pos x="403" y="844"/>
                </a:cxn>
                <a:cxn ang="0">
                  <a:pos x="393" y="836"/>
                </a:cxn>
                <a:cxn ang="0">
                  <a:pos x="387" y="823"/>
                </a:cxn>
                <a:cxn ang="0">
                  <a:pos x="387" y="809"/>
                </a:cxn>
                <a:cxn ang="0">
                  <a:pos x="387" y="451"/>
                </a:cxn>
                <a:cxn ang="0">
                  <a:pos x="34" y="451"/>
                </a:cxn>
                <a:cxn ang="0">
                  <a:pos x="21" y="451"/>
                </a:cxn>
                <a:cxn ang="0">
                  <a:pos x="10" y="445"/>
                </a:cxn>
                <a:cxn ang="0">
                  <a:pos x="2" y="432"/>
                </a:cxn>
                <a:cxn ang="0">
                  <a:pos x="2" y="416"/>
                </a:cxn>
                <a:cxn ang="0">
                  <a:pos x="10" y="402"/>
                </a:cxn>
                <a:cxn ang="0">
                  <a:pos x="21" y="397"/>
                </a:cxn>
                <a:cxn ang="0">
                  <a:pos x="34" y="397"/>
                </a:cxn>
                <a:cxn ang="0">
                  <a:pos x="387" y="397"/>
                </a:cxn>
                <a:cxn ang="0">
                  <a:pos x="387" y="38"/>
                </a:cxn>
                <a:cxn ang="0">
                  <a:pos x="387" y="25"/>
                </a:cxn>
                <a:cxn ang="0">
                  <a:pos x="393" y="11"/>
                </a:cxn>
                <a:cxn ang="0">
                  <a:pos x="406" y="3"/>
                </a:cxn>
              </a:cxnLst>
              <a:rect l="0" t="0" r="r" b="b"/>
              <a:pathLst>
                <a:path w="825" h="847">
                  <a:moveTo>
                    <a:pt x="414" y="0"/>
                  </a:moveTo>
                  <a:lnTo>
                    <a:pt x="422" y="3"/>
                  </a:lnTo>
                  <a:lnTo>
                    <a:pt x="430" y="6"/>
                  </a:lnTo>
                  <a:lnTo>
                    <a:pt x="435" y="11"/>
                  </a:lnTo>
                  <a:lnTo>
                    <a:pt x="438" y="17"/>
                  </a:lnTo>
                  <a:lnTo>
                    <a:pt x="440" y="25"/>
                  </a:lnTo>
                  <a:lnTo>
                    <a:pt x="440" y="30"/>
                  </a:lnTo>
                  <a:lnTo>
                    <a:pt x="440" y="38"/>
                  </a:lnTo>
                  <a:lnTo>
                    <a:pt x="440" y="44"/>
                  </a:lnTo>
                  <a:lnTo>
                    <a:pt x="440" y="397"/>
                  </a:lnTo>
                  <a:lnTo>
                    <a:pt x="785" y="397"/>
                  </a:lnTo>
                  <a:lnTo>
                    <a:pt x="791" y="397"/>
                  </a:lnTo>
                  <a:lnTo>
                    <a:pt x="796" y="397"/>
                  </a:lnTo>
                  <a:lnTo>
                    <a:pt x="804" y="397"/>
                  </a:lnTo>
                  <a:lnTo>
                    <a:pt x="809" y="399"/>
                  </a:lnTo>
                  <a:lnTo>
                    <a:pt x="815" y="402"/>
                  </a:lnTo>
                  <a:lnTo>
                    <a:pt x="820" y="407"/>
                  </a:lnTo>
                  <a:lnTo>
                    <a:pt x="823" y="416"/>
                  </a:lnTo>
                  <a:lnTo>
                    <a:pt x="825" y="426"/>
                  </a:lnTo>
                  <a:lnTo>
                    <a:pt x="823" y="435"/>
                  </a:lnTo>
                  <a:lnTo>
                    <a:pt x="820" y="440"/>
                  </a:lnTo>
                  <a:lnTo>
                    <a:pt x="815" y="445"/>
                  </a:lnTo>
                  <a:lnTo>
                    <a:pt x="809" y="448"/>
                  </a:lnTo>
                  <a:lnTo>
                    <a:pt x="801" y="451"/>
                  </a:lnTo>
                  <a:lnTo>
                    <a:pt x="796" y="451"/>
                  </a:lnTo>
                  <a:lnTo>
                    <a:pt x="791" y="451"/>
                  </a:lnTo>
                  <a:lnTo>
                    <a:pt x="785" y="451"/>
                  </a:lnTo>
                  <a:lnTo>
                    <a:pt x="440" y="451"/>
                  </a:lnTo>
                  <a:lnTo>
                    <a:pt x="440" y="804"/>
                  </a:lnTo>
                  <a:lnTo>
                    <a:pt x="440" y="809"/>
                  </a:lnTo>
                  <a:lnTo>
                    <a:pt x="440" y="817"/>
                  </a:lnTo>
                  <a:lnTo>
                    <a:pt x="440" y="825"/>
                  </a:lnTo>
                  <a:lnTo>
                    <a:pt x="438" y="831"/>
                  </a:lnTo>
                  <a:lnTo>
                    <a:pt x="432" y="836"/>
                  </a:lnTo>
                  <a:lnTo>
                    <a:pt x="427" y="842"/>
                  </a:lnTo>
                  <a:lnTo>
                    <a:pt x="422" y="844"/>
                  </a:lnTo>
                  <a:lnTo>
                    <a:pt x="411" y="847"/>
                  </a:lnTo>
                  <a:lnTo>
                    <a:pt x="403" y="844"/>
                  </a:lnTo>
                  <a:lnTo>
                    <a:pt x="398" y="842"/>
                  </a:lnTo>
                  <a:lnTo>
                    <a:pt x="393" y="836"/>
                  </a:lnTo>
                  <a:lnTo>
                    <a:pt x="390" y="831"/>
                  </a:lnTo>
                  <a:lnTo>
                    <a:pt x="387" y="823"/>
                  </a:lnTo>
                  <a:lnTo>
                    <a:pt x="387" y="815"/>
                  </a:lnTo>
                  <a:lnTo>
                    <a:pt x="387" y="809"/>
                  </a:lnTo>
                  <a:lnTo>
                    <a:pt x="387" y="804"/>
                  </a:lnTo>
                  <a:lnTo>
                    <a:pt x="387" y="451"/>
                  </a:lnTo>
                  <a:lnTo>
                    <a:pt x="40" y="451"/>
                  </a:lnTo>
                  <a:lnTo>
                    <a:pt x="34" y="451"/>
                  </a:lnTo>
                  <a:lnTo>
                    <a:pt x="29" y="451"/>
                  </a:lnTo>
                  <a:lnTo>
                    <a:pt x="21" y="451"/>
                  </a:lnTo>
                  <a:lnTo>
                    <a:pt x="16" y="448"/>
                  </a:lnTo>
                  <a:lnTo>
                    <a:pt x="10" y="445"/>
                  </a:lnTo>
                  <a:lnTo>
                    <a:pt x="5" y="440"/>
                  </a:lnTo>
                  <a:lnTo>
                    <a:pt x="2" y="432"/>
                  </a:lnTo>
                  <a:lnTo>
                    <a:pt x="0" y="424"/>
                  </a:lnTo>
                  <a:lnTo>
                    <a:pt x="2" y="416"/>
                  </a:lnTo>
                  <a:lnTo>
                    <a:pt x="5" y="407"/>
                  </a:lnTo>
                  <a:lnTo>
                    <a:pt x="10" y="402"/>
                  </a:lnTo>
                  <a:lnTo>
                    <a:pt x="16" y="399"/>
                  </a:lnTo>
                  <a:lnTo>
                    <a:pt x="21" y="397"/>
                  </a:lnTo>
                  <a:lnTo>
                    <a:pt x="29" y="397"/>
                  </a:lnTo>
                  <a:lnTo>
                    <a:pt x="34" y="397"/>
                  </a:lnTo>
                  <a:lnTo>
                    <a:pt x="40" y="397"/>
                  </a:lnTo>
                  <a:lnTo>
                    <a:pt x="387" y="397"/>
                  </a:lnTo>
                  <a:lnTo>
                    <a:pt x="387" y="44"/>
                  </a:lnTo>
                  <a:lnTo>
                    <a:pt x="387" y="38"/>
                  </a:lnTo>
                  <a:lnTo>
                    <a:pt x="387" y="30"/>
                  </a:lnTo>
                  <a:lnTo>
                    <a:pt x="387" y="25"/>
                  </a:lnTo>
                  <a:lnTo>
                    <a:pt x="390" y="17"/>
                  </a:lnTo>
                  <a:lnTo>
                    <a:pt x="393" y="11"/>
                  </a:lnTo>
                  <a:lnTo>
                    <a:pt x="398" y="6"/>
                  </a:lnTo>
                  <a:lnTo>
                    <a:pt x="406" y="3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0" name="Freeform 24"/>
            <p:cNvSpPr>
              <a:spLocks/>
            </p:cNvSpPr>
            <p:nvPr/>
          </p:nvSpPr>
          <p:spPr bwMode="auto">
            <a:xfrm>
              <a:off x="7251" y="2456"/>
              <a:ext cx="648" cy="749"/>
            </a:xfrm>
            <a:custGeom>
              <a:avLst/>
              <a:gdLst/>
              <a:ahLst/>
              <a:cxnLst>
                <a:cxn ang="0">
                  <a:pos x="284" y="8"/>
                </a:cxn>
                <a:cxn ang="0">
                  <a:pos x="359" y="51"/>
                </a:cxn>
                <a:cxn ang="0">
                  <a:pos x="409" y="127"/>
                </a:cxn>
                <a:cxn ang="0">
                  <a:pos x="441" y="211"/>
                </a:cxn>
                <a:cxn ang="0">
                  <a:pos x="457" y="290"/>
                </a:cxn>
                <a:cxn ang="0">
                  <a:pos x="465" y="344"/>
                </a:cxn>
                <a:cxn ang="0">
                  <a:pos x="486" y="290"/>
                </a:cxn>
                <a:cxn ang="0">
                  <a:pos x="531" y="184"/>
                </a:cxn>
                <a:cxn ang="0">
                  <a:pos x="574" y="95"/>
                </a:cxn>
                <a:cxn ang="0">
                  <a:pos x="606" y="32"/>
                </a:cxn>
                <a:cxn ang="0">
                  <a:pos x="619" y="13"/>
                </a:cxn>
                <a:cxn ang="0">
                  <a:pos x="627" y="10"/>
                </a:cxn>
                <a:cxn ang="0">
                  <a:pos x="632" y="10"/>
                </a:cxn>
                <a:cxn ang="0">
                  <a:pos x="640" y="13"/>
                </a:cxn>
                <a:cxn ang="0">
                  <a:pos x="648" y="19"/>
                </a:cxn>
                <a:cxn ang="0">
                  <a:pos x="648" y="29"/>
                </a:cxn>
                <a:cxn ang="0">
                  <a:pos x="616" y="92"/>
                </a:cxn>
                <a:cxn ang="0">
                  <a:pos x="576" y="176"/>
                </a:cxn>
                <a:cxn ang="0">
                  <a:pos x="553" y="230"/>
                </a:cxn>
                <a:cxn ang="0">
                  <a:pos x="529" y="285"/>
                </a:cxn>
                <a:cxn ang="0">
                  <a:pos x="500" y="358"/>
                </a:cxn>
                <a:cxn ang="0">
                  <a:pos x="473" y="431"/>
                </a:cxn>
                <a:cxn ang="0">
                  <a:pos x="462" y="477"/>
                </a:cxn>
                <a:cxn ang="0">
                  <a:pos x="441" y="597"/>
                </a:cxn>
                <a:cxn ang="0">
                  <a:pos x="417" y="689"/>
                </a:cxn>
                <a:cxn ang="0">
                  <a:pos x="399" y="735"/>
                </a:cxn>
                <a:cxn ang="0">
                  <a:pos x="385" y="749"/>
                </a:cxn>
                <a:cxn ang="0">
                  <a:pos x="372" y="746"/>
                </a:cxn>
                <a:cxn ang="0">
                  <a:pos x="364" y="738"/>
                </a:cxn>
                <a:cxn ang="0">
                  <a:pos x="361" y="727"/>
                </a:cxn>
                <a:cxn ang="0">
                  <a:pos x="361" y="697"/>
                </a:cxn>
                <a:cxn ang="0">
                  <a:pos x="380" y="616"/>
                </a:cxn>
                <a:cxn ang="0">
                  <a:pos x="407" y="521"/>
                </a:cxn>
                <a:cxn ang="0">
                  <a:pos x="423" y="464"/>
                </a:cxn>
                <a:cxn ang="0">
                  <a:pos x="428" y="426"/>
                </a:cxn>
                <a:cxn ang="0">
                  <a:pos x="425" y="355"/>
                </a:cxn>
                <a:cxn ang="0">
                  <a:pos x="417" y="276"/>
                </a:cxn>
                <a:cxn ang="0">
                  <a:pos x="393" y="198"/>
                </a:cxn>
                <a:cxn ang="0">
                  <a:pos x="348" y="135"/>
                </a:cxn>
                <a:cxn ang="0">
                  <a:pos x="274" y="97"/>
                </a:cxn>
                <a:cxn ang="0">
                  <a:pos x="178" y="97"/>
                </a:cxn>
                <a:cxn ang="0">
                  <a:pos x="93" y="133"/>
                </a:cxn>
                <a:cxn ang="0">
                  <a:pos x="40" y="198"/>
                </a:cxn>
                <a:cxn ang="0">
                  <a:pos x="35" y="214"/>
                </a:cxn>
                <a:cxn ang="0">
                  <a:pos x="27" y="219"/>
                </a:cxn>
                <a:cxn ang="0">
                  <a:pos x="19" y="219"/>
                </a:cxn>
                <a:cxn ang="0">
                  <a:pos x="8" y="217"/>
                </a:cxn>
                <a:cxn ang="0">
                  <a:pos x="3" y="211"/>
                </a:cxn>
                <a:cxn ang="0">
                  <a:pos x="3" y="195"/>
                </a:cxn>
                <a:cxn ang="0">
                  <a:pos x="27" y="141"/>
                </a:cxn>
                <a:cxn ang="0">
                  <a:pos x="83" y="67"/>
                </a:cxn>
                <a:cxn ang="0">
                  <a:pos x="149" y="21"/>
                </a:cxn>
                <a:cxn ang="0">
                  <a:pos x="237" y="0"/>
                </a:cxn>
              </a:cxnLst>
              <a:rect l="0" t="0" r="r" b="b"/>
              <a:pathLst>
                <a:path w="648" h="749">
                  <a:moveTo>
                    <a:pt x="237" y="0"/>
                  </a:moveTo>
                  <a:lnTo>
                    <a:pt x="284" y="8"/>
                  </a:lnTo>
                  <a:lnTo>
                    <a:pt x="324" y="24"/>
                  </a:lnTo>
                  <a:lnTo>
                    <a:pt x="359" y="51"/>
                  </a:lnTo>
                  <a:lnTo>
                    <a:pt x="385" y="86"/>
                  </a:lnTo>
                  <a:lnTo>
                    <a:pt x="409" y="127"/>
                  </a:lnTo>
                  <a:lnTo>
                    <a:pt x="428" y="168"/>
                  </a:lnTo>
                  <a:lnTo>
                    <a:pt x="441" y="211"/>
                  </a:lnTo>
                  <a:lnTo>
                    <a:pt x="452" y="252"/>
                  </a:lnTo>
                  <a:lnTo>
                    <a:pt x="457" y="290"/>
                  </a:lnTo>
                  <a:lnTo>
                    <a:pt x="462" y="320"/>
                  </a:lnTo>
                  <a:lnTo>
                    <a:pt x="465" y="344"/>
                  </a:lnTo>
                  <a:lnTo>
                    <a:pt x="465" y="344"/>
                  </a:lnTo>
                  <a:lnTo>
                    <a:pt x="486" y="290"/>
                  </a:lnTo>
                  <a:lnTo>
                    <a:pt x="507" y="236"/>
                  </a:lnTo>
                  <a:lnTo>
                    <a:pt x="531" y="184"/>
                  </a:lnTo>
                  <a:lnTo>
                    <a:pt x="555" y="135"/>
                  </a:lnTo>
                  <a:lnTo>
                    <a:pt x="574" y="95"/>
                  </a:lnTo>
                  <a:lnTo>
                    <a:pt x="592" y="57"/>
                  </a:lnTo>
                  <a:lnTo>
                    <a:pt x="606" y="32"/>
                  </a:lnTo>
                  <a:lnTo>
                    <a:pt x="614" y="16"/>
                  </a:lnTo>
                  <a:lnTo>
                    <a:pt x="619" y="13"/>
                  </a:lnTo>
                  <a:lnTo>
                    <a:pt x="624" y="10"/>
                  </a:lnTo>
                  <a:lnTo>
                    <a:pt x="627" y="10"/>
                  </a:lnTo>
                  <a:lnTo>
                    <a:pt x="632" y="10"/>
                  </a:lnTo>
                  <a:lnTo>
                    <a:pt x="632" y="10"/>
                  </a:lnTo>
                  <a:lnTo>
                    <a:pt x="638" y="10"/>
                  </a:lnTo>
                  <a:lnTo>
                    <a:pt x="640" y="13"/>
                  </a:lnTo>
                  <a:lnTo>
                    <a:pt x="646" y="13"/>
                  </a:lnTo>
                  <a:lnTo>
                    <a:pt x="648" y="19"/>
                  </a:lnTo>
                  <a:lnTo>
                    <a:pt x="648" y="24"/>
                  </a:lnTo>
                  <a:lnTo>
                    <a:pt x="648" y="29"/>
                  </a:lnTo>
                  <a:lnTo>
                    <a:pt x="643" y="38"/>
                  </a:lnTo>
                  <a:lnTo>
                    <a:pt x="616" y="92"/>
                  </a:lnTo>
                  <a:lnTo>
                    <a:pt x="592" y="138"/>
                  </a:lnTo>
                  <a:lnTo>
                    <a:pt x="576" y="176"/>
                  </a:lnTo>
                  <a:lnTo>
                    <a:pt x="561" y="206"/>
                  </a:lnTo>
                  <a:lnTo>
                    <a:pt x="553" y="230"/>
                  </a:lnTo>
                  <a:lnTo>
                    <a:pt x="542" y="255"/>
                  </a:lnTo>
                  <a:lnTo>
                    <a:pt x="529" y="285"/>
                  </a:lnTo>
                  <a:lnTo>
                    <a:pt x="513" y="320"/>
                  </a:lnTo>
                  <a:lnTo>
                    <a:pt x="500" y="358"/>
                  </a:lnTo>
                  <a:lnTo>
                    <a:pt x="486" y="396"/>
                  </a:lnTo>
                  <a:lnTo>
                    <a:pt x="473" y="431"/>
                  </a:lnTo>
                  <a:lnTo>
                    <a:pt x="465" y="458"/>
                  </a:lnTo>
                  <a:lnTo>
                    <a:pt x="462" y="477"/>
                  </a:lnTo>
                  <a:lnTo>
                    <a:pt x="452" y="540"/>
                  </a:lnTo>
                  <a:lnTo>
                    <a:pt x="441" y="597"/>
                  </a:lnTo>
                  <a:lnTo>
                    <a:pt x="428" y="648"/>
                  </a:lnTo>
                  <a:lnTo>
                    <a:pt x="417" y="689"/>
                  </a:lnTo>
                  <a:lnTo>
                    <a:pt x="407" y="719"/>
                  </a:lnTo>
                  <a:lnTo>
                    <a:pt x="399" y="735"/>
                  </a:lnTo>
                  <a:lnTo>
                    <a:pt x="391" y="743"/>
                  </a:lnTo>
                  <a:lnTo>
                    <a:pt x="385" y="749"/>
                  </a:lnTo>
                  <a:lnTo>
                    <a:pt x="380" y="749"/>
                  </a:lnTo>
                  <a:lnTo>
                    <a:pt x="372" y="746"/>
                  </a:lnTo>
                  <a:lnTo>
                    <a:pt x="367" y="743"/>
                  </a:lnTo>
                  <a:lnTo>
                    <a:pt x="364" y="738"/>
                  </a:lnTo>
                  <a:lnTo>
                    <a:pt x="361" y="732"/>
                  </a:lnTo>
                  <a:lnTo>
                    <a:pt x="361" y="727"/>
                  </a:lnTo>
                  <a:lnTo>
                    <a:pt x="359" y="722"/>
                  </a:lnTo>
                  <a:lnTo>
                    <a:pt x="361" y="697"/>
                  </a:lnTo>
                  <a:lnTo>
                    <a:pt x="369" y="662"/>
                  </a:lnTo>
                  <a:lnTo>
                    <a:pt x="380" y="616"/>
                  </a:lnTo>
                  <a:lnTo>
                    <a:pt x="393" y="570"/>
                  </a:lnTo>
                  <a:lnTo>
                    <a:pt x="407" y="521"/>
                  </a:lnTo>
                  <a:lnTo>
                    <a:pt x="420" y="475"/>
                  </a:lnTo>
                  <a:lnTo>
                    <a:pt x="423" y="464"/>
                  </a:lnTo>
                  <a:lnTo>
                    <a:pt x="425" y="450"/>
                  </a:lnTo>
                  <a:lnTo>
                    <a:pt x="428" y="426"/>
                  </a:lnTo>
                  <a:lnTo>
                    <a:pt x="428" y="393"/>
                  </a:lnTo>
                  <a:lnTo>
                    <a:pt x="425" y="355"/>
                  </a:lnTo>
                  <a:lnTo>
                    <a:pt x="423" y="317"/>
                  </a:lnTo>
                  <a:lnTo>
                    <a:pt x="417" y="276"/>
                  </a:lnTo>
                  <a:lnTo>
                    <a:pt x="407" y="236"/>
                  </a:lnTo>
                  <a:lnTo>
                    <a:pt x="393" y="198"/>
                  </a:lnTo>
                  <a:lnTo>
                    <a:pt x="372" y="165"/>
                  </a:lnTo>
                  <a:lnTo>
                    <a:pt x="348" y="135"/>
                  </a:lnTo>
                  <a:lnTo>
                    <a:pt x="314" y="111"/>
                  </a:lnTo>
                  <a:lnTo>
                    <a:pt x="274" y="97"/>
                  </a:lnTo>
                  <a:lnTo>
                    <a:pt x="223" y="92"/>
                  </a:lnTo>
                  <a:lnTo>
                    <a:pt x="178" y="97"/>
                  </a:lnTo>
                  <a:lnTo>
                    <a:pt x="133" y="111"/>
                  </a:lnTo>
                  <a:lnTo>
                    <a:pt x="93" y="133"/>
                  </a:lnTo>
                  <a:lnTo>
                    <a:pt x="62" y="162"/>
                  </a:lnTo>
                  <a:lnTo>
                    <a:pt x="40" y="198"/>
                  </a:lnTo>
                  <a:lnTo>
                    <a:pt x="38" y="209"/>
                  </a:lnTo>
                  <a:lnTo>
                    <a:pt x="35" y="214"/>
                  </a:lnTo>
                  <a:lnTo>
                    <a:pt x="32" y="217"/>
                  </a:lnTo>
                  <a:lnTo>
                    <a:pt x="27" y="219"/>
                  </a:lnTo>
                  <a:lnTo>
                    <a:pt x="22" y="219"/>
                  </a:lnTo>
                  <a:lnTo>
                    <a:pt x="19" y="219"/>
                  </a:lnTo>
                  <a:lnTo>
                    <a:pt x="14" y="219"/>
                  </a:lnTo>
                  <a:lnTo>
                    <a:pt x="8" y="217"/>
                  </a:lnTo>
                  <a:lnTo>
                    <a:pt x="6" y="214"/>
                  </a:lnTo>
                  <a:lnTo>
                    <a:pt x="3" y="211"/>
                  </a:lnTo>
                  <a:lnTo>
                    <a:pt x="0" y="206"/>
                  </a:lnTo>
                  <a:lnTo>
                    <a:pt x="3" y="195"/>
                  </a:lnTo>
                  <a:lnTo>
                    <a:pt x="11" y="173"/>
                  </a:lnTo>
                  <a:lnTo>
                    <a:pt x="27" y="141"/>
                  </a:lnTo>
                  <a:lnTo>
                    <a:pt x="48" y="103"/>
                  </a:lnTo>
                  <a:lnTo>
                    <a:pt x="83" y="67"/>
                  </a:lnTo>
                  <a:lnTo>
                    <a:pt x="112" y="43"/>
                  </a:lnTo>
                  <a:lnTo>
                    <a:pt x="149" y="21"/>
                  </a:lnTo>
                  <a:lnTo>
                    <a:pt x="192" y="5"/>
                  </a:lnTo>
                  <a:lnTo>
                    <a:pt x="23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1" name="Freeform 25"/>
            <p:cNvSpPr>
              <a:spLocks/>
            </p:cNvSpPr>
            <p:nvPr/>
          </p:nvSpPr>
          <p:spPr bwMode="auto">
            <a:xfrm>
              <a:off x="7958" y="2586"/>
              <a:ext cx="387" cy="529"/>
            </a:xfrm>
            <a:custGeom>
              <a:avLst/>
              <a:gdLst/>
              <a:ahLst/>
              <a:cxnLst>
                <a:cxn ang="0">
                  <a:pos x="228" y="5"/>
                </a:cxn>
                <a:cxn ang="0">
                  <a:pos x="307" y="30"/>
                </a:cxn>
                <a:cxn ang="0">
                  <a:pos x="366" y="81"/>
                </a:cxn>
                <a:cxn ang="0">
                  <a:pos x="387" y="157"/>
                </a:cxn>
                <a:cxn ang="0">
                  <a:pos x="366" y="231"/>
                </a:cxn>
                <a:cxn ang="0">
                  <a:pos x="315" y="288"/>
                </a:cxn>
                <a:cxn ang="0">
                  <a:pos x="249" y="339"/>
                </a:cxn>
                <a:cxn ang="0">
                  <a:pos x="146" y="412"/>
                </a:cxn>
                <a:cxn ang="0">
                  <a:pos x="246" y="453"/>
                </a:cxn>
                <a:cxn ang="0">
                  <a:pos x="281" y="453"/>
                </a:cxn>
                <a:cxn ang="0">
                  <a:pos x="321" y="450"/>
                </a:cxn>
                <a:cxn ang="0">
                  <a:pos x="339" y="437"/>
                </a:cxn>
                <a:cxn ang="0">
                  <a:pos x="350" y="393"/>
                </a:cxn>
                <a:cxn ang="0">
                  <a:pos x="387" y="377"/>
                </a:cxn>
                <a:cxn ang="0">
                  <a:pos x="361" y="529"/>
                </a:cxn>
                <a:cxn ang="0">
                  <a:pos x="0" y="507"/>
                </a:cxn>
                <a:cxn ang="0">
                  <a:pos x="0" y="499"/>
                </a:cxn>
                <a:cxn ang="0">
                  <a:pos x="8" y="494"/>
                </a:cxn>
                <a:cxn ang="0">
                  <a:pos x="231" y="296"/>
                </a:cxn>
                <a:cxn ang="0">
                  <a:pos x="284" y="231"/>
                </a:cxn>
                <a:cxn ang="0">
                  <a:pos x="302" y="157"/>
                </a:cxn>
                <a:cxn ang="0">
                  <a:pos x="284" y="92"/>
                </a:cxn>
                <a:cxn ang="0">
                  <a:pos x="233" y="49"/>
                </a:cxn>
                <a:cxn ang="0">
                  <a:pos x="164" y="32"/>
                </a:cxn>
                <a:cxn ang="0">
                  <a:pos x="92" y="51"/>
                </a:cxn>
                <a:cxn ang="0">
                  <a:pos x="45" y="95"/>
                </a:cxn>
                <a:cxn ang="0">
                  <a:pos x="77" y="108"/>
                </a:cxn>
                <a:cxn ang="0">
                  <a:pos x="87" y="141"/>
                </a:cxn>
                <a:cxn ang="0">
                  <a:pos x="74" y="176"/>
                </a:cxn>
                <a:cxn ang="0">
                  <a:pos x="45" y="190"/>
                </a:cxn>
                <a:cxn ang="0">
                  <a:pos x="23" y="184"/>
                </a:cxn>
                <a:cxn ang="0">
                  <a:pos x="2" y="160"/>
                </a:cxn>
                <a:cxn ang="0">
                  <a:pos x="5" y="103"/>
                </a:cxn>
                <a:cxn ang="0">
                  <a:pos x="50" y="41"/>
                </a:cxn>
                <a:cxn ang="0">
                  <a:pos x="130" y="5"/>
                </a:cxn>
              </a:cxnLst>
              <a:rect l="0" t="0" r="r" b="b"/>
              <a:pathLst>
                <a:path w="387" h="529">
                  <a:moveTo>
                    <a:pt x="180" y="0"/>
                  </a:moveTo>
                  <a:lnTo>
                    <a:pt x="228" y="5"/>
                  </a:lnTo>
                  <a:lnTo>
                    <a:pt x="270" y="13"/>
                  </a:lnTo>
                  <a:lnTo>
                    <a:pt x="307" y="30"/>
                  </a:lnTo>
                  <a:lnTo>
                    <a:pt x="342" y="54"/>
                  </a:lnTo>
                  <a:lnTo>
                    <a:pt x="366" y="81"/>
                  </a:lnTo>
                  <a:lnTo>
                    <a:pt x="382" y="117"/>
                  </a:lnTo>
                  <a:lnTo>
                    <a:pt x="387" y="157"/>
                  </a:lnTo>
                  <a:lnTo>
                    <a:pt x="382" y="198"/>
                  </a:lnTo>
                  <a:lnTo>
                    <a:pt x="366" y="231"/>
                  </a:lnTo>
                  <a:lnTo>
                    <a:pt x="345" y="260"/>
                  </a:lnTo>
                  <a:lnTo>
                    <a:pt x="315" y="288"/>
                  </a:lnTo>
                  <a:lnTo>
                    <a:pt x="284" y="315"/>
                  </a:lnTo>
                  <a:lnTo>
                    <a:pt x="249" y="339"/>
                  </a:lnTo>
                  <a:lnTo>
                    <a:pt x="201" y="374"/>
                  </a:lnTo>
                  <a:lnTo>
                    <a:pt x="146" y="412"/>
                  </a:lnTo>
                  <a:lnTo>
                    <a:pt x="92" y="453"/>
                  </a:lnTo>
                  <a:lnTo>
                    <a:pt x="246" y="453"/>
                  </a:lnTo>
                  <a:lnTo>
                    <a:pt x="260" y="453"/>
                  </a:lnTo>
                  <a:lnTo>
                    <a:pt x="281" y="453"/>
                  </a:lnTo>
                  <a:lnTo>
                    <a:pt x="302" y="453"/>
                  </a:lnTo>
                  <a:lnTo>
                    <a:pt x="321" y="450"/>
                  </a:lnTo>
                  <a:lnTo>
                    <a:pt x="329" y="448"/>
                  </a:lnTo>
                  <a:lnTo>
                    <a:pt x="339" y="437"/>
                  </a:lnTo>
                  <a:lnTo>
                    <a:pt x="345" y="415"/>
                  </a:lnTo>
                  <a:lnTo>
                    <a:pt x="350" y="393"/>
                  </a:lnTo>
                  <a:lnTo>
                    <a:pt x="353" y="377"/>
                  </a:lnTo>
                  <a:lnTo>
                    <a:pt x="387" y="377"/>
                  </a:lnTo>
                  <a:lnTo>
                    <a:pt x="387" y="377"/>
                  </a:lnTo>
                  <a:lnTo>
                    <a:pt x="361" y="529"/>
                  </a:lnTo>
                  <a:lnTo>
                    <a:pt x="0" y="529"/>
                  </a:lnTo>
                  <a:lnTo>
                    <a:pt x="0" y="507"/>
                  </a:lnTo>
                  <a:lnTo>
                    <a:pt x="0" y="502"/>
                  </a:lnTo>
                  <a:lnTo>
                    <a:pt x="0" y="499"/>
                  </a:lnTo>
                  <a:lnTo>
                    <a:pt x="2" y="497"/>
                  </a:lnTo>
                  <a:lnTo>
                    <a:pt x="8" y="494"/>
                  </a:lnTo>
                  <a:lnTo>
                    <a:pt x="199" y="328"/>
                  </a:lnTo>
                  <a:lnTo>
                    <a:pt x="231" y="296"/>
                  </a:lnTo>
                  <a:lnTo>
                    <a:pt x="260" y="266"/>
                  </a:lnTo>
                  <a:lnTo>
                    <a:pt x="284" y="231"/>
                  </a:lnTo>
                  <a:lnTo>
                    <a:pt x="297" y="195"/>
                  </a:lnTo>
                  <a:lnTo>
                    <a:pt x="302" y="157"/>
                  </a:lnTo>
                  <a:lnTo>
                    <a:pt x="297" y="122"/>
                  </a:lnTo>
                  <a:lnTo>
                    <a:pt x="284" y="92"/>
                  </a:lnTo>
                  <a:lnTo>
                    <a:pt x="262" y="68"/>
                  </a:lnTo>
                  <a:lnTo>
                    <a:pt x="233" y="49"/>
                  </a:lnTo>
                  <a:lnTo>
                    <a:pt x="201" y="38"/>
                  </a:lnTo>
                  <a:lnTo>
                    <a:pt x="164" y="32"/>
                  </a:lnTo>
                  <a:lnTo>
                    <a:pt x="124" y="38"/>
                  </a:lnTo>
                  <a:lnTo>
                    <a:pt x="92" y="51"/>
                  </a:lnTo>
                  <a:lnTo>
                    <a:pt x="63" y="70"/>
                  </a:lnTo>
                  <a:lnTo>
                    <a:pt x="45" y="95"/>
                  </a:lnTo>
                  <a:lnTo>
                    <a:pt x="61" y="100"/>
                  </a:lnTo>
                  <a:lnTo>
                    <a:pt x="77" y="108"/>
                  </a:lnTo>
                  <a:lnTo>
                    <a:pt x="85" y="122"/>
                  </a:lnTo>
                  <a:lnTo>
                    <a:pt x="87" y="141"/>
                  </a:lnTo>
                  <a:lnTo>
                    <a:pt x="85" y="163"/>
                  </a:lnTo>
                  <a:lnTo>
                    <a:pt x="74" y="176"/>
                  </a:lnTo>
                  <a:lnTo>
                    <a:pt x="58" y="187"/>
                  </a:lnTo>
                  <a:lnTo>
                    <a:pt x="45" y="190"/>
                  </a:lnTo>
                  <a:lnTo>
                    <a:pt x="34" y="187"/>
                  </a:lnTo>
                  <a:lnTo>
                    <a:pt x="23" y="184"/>
                  </a:lnTo>
                  <a:lnTo>
                    <a:pt x="10" y="176"/>
                  </a:lnTo>
                  <a:lnTo>
                    <a:pt x="2" y="160"/>
                  </a:lnTo>
                  <a:lnTo>
                    <a:pt x="0" y="141"/>
                  </a:lnTo>
                  <a:lnTo>
                    <a:pt x="5" y="103"/>
                  </a:lnTo>
                  <a:lnTo>
                    <a:pt x="23" y="70"/>
                  </a:lnTo>
                  <a:lnTo>
                    <a:pt x="50" y="41"/>
                  </a:lnTo>
                  <a:lnTo>
                    <a:pt x="87" y="19"/>
                  </a:lnTo>
                  <a:lnTo>
                    <a:pt x="130" y="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2" name="Freeform 26"/>
            <p:cNvSpPr>
              <a:spLocks/>
            </p:cNvSpPr>
            <p:nvPr/>
          </p:nvSpPr>
          <p:spPr bwMode="auto">
            <a:xfrm>
              <a:off x="8624" y="1451"/>
              <a:ext cx="1083" cy="1100"/>
            </a:xfrm>
            <a:custGeom>
              <a:avLst/>
              <a:gdLst/>
              <a:ahLst/>
              <a:cxnLst>
                <a:cxn ang="0">
                  <a:pos x="1083" y="0"/>
                </a:cxn>
                <a:cxn ang="0">
                  <a:pos x="1046" y="49"/>
                </a:cxn>
                <a:cxn ang="0">
                  <a:pos x="969" y="52"/>
                </a:cxn>
                <a:cxn ang="0">
                  <a:pos x="932" y="71"/>
                </a:cxn>
                <a:cxn ang="0">
                  <a:pos x="921" y="101"/>
                </a:cxn>
                <a:cxn ang="0">
                  <a:pos x="918" y="972"/>
                </a:cxn>
                <a:cxn ang="0">
                  <a:pos x="924" y="1013"/>
                </a:cxn>
                <a:cxn ang="0">
                  <a:pos x="945" y="1037"/>
                </a:cxn>
                <a:cxn ang="0">
                  <a:pos x="1001" y="1048"/>
                </a:cxn>
                <a:cxn ang="0">
                  <a:pos x="1083" y="1048"/>
                </a:cxn>
                <a:cxn ang="0">
                  <a:pos x="1043" y="1097"/>
                </a:cxn>
                <a:cxn ang="0">
                  <a:pos x="942" y="1094"/>
                </a:cxn>
                <a:cxn ang="0">
                  <a:pos x="849" y="1094"/>
                </a:cxn>
                <a:cxn ang="0">
                  <a:pos x="756" y="1094"/>
                </a:cxn>
                <a:cxn ang="0">
                  <a:pos x="656" y="1097"/>
                </a:cxn>
                <a:cxn ang="0">
                  <a:pos x="616" y="1048"/>
                </a:cxn>
                <a:cxn ang="0">
                  <a:pos x="698" y="1048"/>
                </a:cxn>
                <a:cxn ang="0">
                  <a:pos x="754" y="1037"/>
                </a:cxn>
                <a:cxn ang="0">
                  <a:pos x="775" y="1013"/>
                </a:cxn>
                <a:cxn ang="0">
                  <a:pos x="780" y="972"/>
                </a:cxn>
                <a:cxn ang="0">
                  <a:pos x="305" y="49"/>
                </a:cxn>
                <a:cxn ang="0">
                  <a:pos x="305" y="994"/>
                </a:cxn>
                <a:cxn ang="0">
                  <a:pos x="316" y="1026"/>
                </a:cxn>
                <a:cxn ang="0">
                  <a:pos x="353" y="1043"/>
                </a:cxn>
                <a:cxn ang="0">
                  <a:pos x="433" y="1048"/>
                </a:cxn>
                <a:cxn ang="0">
                  <a:pos x="470" y="1100"/>
                </a:cxn>
                <a:cxn ang="0">
                  <a:pos x="379" y="1094"/>
                </a:cxn>
                <a:cxn ang="0">
                  <a:pos x="276" y="1094"/>
                </a:cxn>
                <a:cxn ang="0">
                  <a:pos x="191" y="1094"/>
                </a:cxn>
                <a:cxn ang="0">
                  <a:pos x="90" y="1094"/>
                </a:cxn>
                <a:cxn ang="0">
                  <a:pos x="0" y="1100"/>
                </a:cxn>
                <a:cxn ang="0">
                  <a:pos x="37" y="1048"/>
                </a:cxn>
                <a:cxn ang="0">
                  <a:pos x="117" y="1043"/>
                </a:cxn>
                <a:cxn ang="0">
                  <a:pos x="154" y="1026"/>
                </a:cxn>
                <a:cxn ang="0">
                  <a:pos x="164" y="994"/>
                </a:cxn>
                <a:cxn ang="0">
                  <a:pos x="164" y="125"/>
                </a:cxn>
                <a:cxn ang="0">
                  <a:pos x="162" y="84"/>
                </a:cxn>
                <a:cxn ang="0">
                  <a:pos x="141" y="60"/>
                </a:cxn>
                <a:cxn ang="0">
                  <a:pos x="85" y="49"/>
                </a:cxn>
                <a:cxn ang="0">
                  <a:pos x="0" y="49"/>
                </a:cxn>
              </a:cxnLst>
              <a:rect l="0" t="0" r="r" b="b"/>
              <a:pathLst>
                <a:path w="1083" h="1100">
                  <a:moveTo>
                    <a:pt x="0" y="0"/>
                  </a:moveTo>
                  <a:lnTo>
                    <a:pt x="1083" y="0"/>
                  </a:lnTo>
                  <a:lnTo>
                    <a:pt x="1083" y="49"/>
                  </a:lnTo>
                  <a:lnTo>
                    <a:pt x="1046" y="49"/>
                  </a:lnTo>
                  <a:lnTo>
                    <a:pt x="1001" y="49"/>
                  </a:lnTo>
                  <a:lnTo>
                    <a:pt x="969" y="52"/>
                  </a:lnTo>
                  <a:lnTo>
                    <a:pt x="945" y="60"/>
                  </a:lnTo>
                  <a:lnTo>
                    <a:pt x="932" y="71"/>
                  </a:lnTo>
                  <a:lnTo>
                    <a:pt x="924" y="84"/>
                  </a:lnTo>
                  <a:lnTo>
                    <a:pt x="921" y="101"/>
                  </a:lnTo>
                  <a:lnTo>
                    <a:pt x="918" y="125"/>
                  </a:lnTo>
                  <a:lnTo>
                    <a:pt x="918" y="972"/>
                  </a:lnTo>
                  <a:lnTo>
                    <a:pt x="921" y="994"/>
                  </a:lnTo>
                  <a:lnTo>
                    <a:pt x="924" y="1013"/>
                  </a:lnTo>
                  <a:lnTo>
                    <a:pt x="932" y="1026"/>
                  </a:lnTo>
                  <a:lnTo>
                    <a:pt x="945" y="1037"/>
                  </a:lnTo>
                  <a:lnTo>
                    <a:pt x="969" y="1043"/>
                  </a:lnTo>
                  <a:lnTo>
                    <a:pt x="1001" y="1048"/>
                  </a:lnTo>
                  <a:lnTo>
                    <a:pt x="1046" y="1048"/>
                  </a:lnTo>
                  <a:lnTo>
                    <a:pt x="1083" y="1048"/>
                  </a:lnTo>
                  <a:lnTo>
                    <a:pt x="1083" y="1100"/>
                  </a:lnTo>
                  <a:lnTo>
                    <a:pt x="1043" y="1097"/>
                  </a:lnTo>
                  <a:lnTo>
                    <a:pt x="995" y="1094"/>
                  </a:lnTo>
                  <a:lnTo>
                    <a:pt x="942" y="1094"/>
                  </a:lnTo>
                  <a:lnTo>
                    <a:pt x="892" y="1094"/>
                  </a:lnTo>
                  <a:lnTo>
                    <a:pt x="849" y="1094"/>
                  </a:lnTo>
                  <a:lnTo>
                    <a:pt x="807" y="1094"/>
                  </a:lnTo>
                  <a:lnTo>
                    <a:pt x="756" y="1094"/>
                  </a:lnTo>
                  <a:lnTo>
                    <a:pt x="703" y="1094"/>
                  </a:lnTo>
                  <a:lnTo>
                    <a:pt x="656" y="1097"/>
                  </a:lnTo>
                  <a:lnTo>
                    <a:pt x="616" y="1100"/>
                  </a:lnTo>
                  <a:lnTo>
                    <a:pt x="616" y="1048"/>
                  </a:lnTo>
                  <a:lnTo>
                    <a:pt x="653" y="1048"/>
                  </a:lnTo>
                  <a:lnTo>
                    <a:pt x="698" y="1048"/>
                  </a:lnTo>
                  <a:lnTo>
                    <a:pt x="733" y="1043"/>
                  </a:lnTo>
                  <a:lnTo>
                    <a:pt x="754" y="1037"/>
                  </a:lnTo>
                  <a:lnTo>
                    <a:pt x="770" y="1026"/>
                  </a:lnTo>
                  <a:lnTo>
                    <a:pt x="775" y="1013"/>
                  </a:lnTo>
                  <a:lnTo>
                    <a:pt x="780" y="994"/>
                  </a:lnTo>
                  <a:lnTo>
                    <a:pt x="780" y="972"/>
                  </a:lnTo>
                  <a:lnTo>
                    <a:pt x="780" y="49"/>
                  </a:lnTo>
                  <a:lnTo>
                    <a:pt x="305" y="49"/>
                  </a:lnTo>
                  <a:lnTo>
                    <a:pt x="305" y="972"/>
                  </a:lnTo>
                  <a:lnTo>
                    <a:pt x="305" y="994"/>
                  </a:lnTo>
                  <a:lnTo>
                    <a:pt x="308" y="1013"/>
                  </a:lnTo>
                  <a:lnTo>
                    <a:pt x="316" y="1026"/>
                  </a:lnTo>
                  <a:lnTo>
                    <a:pt x="332" y="1037"/>
                  </a:lnTo>
                  <a:lnTo>
                    <a:pt x="353" y="1043"/>
                  </a:lnTo>
                  <a:lnTo>
                    <a:pt x="385" y="1048"/>
                  </a:lnTo>
                  <a:lnTo>
                    <a:pt x="433" y="1048"/>
                  </a:lnTo>
                  <a:lnTo>
                    <a:pt x="470" y="1048"/>
                  </a:lnTo>
                  <a:lnTo>
                    <a:pt x="470" y="1100"/>
                  </a:lnTo>
                  <a:lnTo>
                    <a:pt x="430" y="1097"/>
                  </a:lnTo>
                  <a:lnTo>
                    <a:pt x="379" y="1094"/>
                  </a:lnTo>
                  <a:lnTo>
                    <a:pt x="326" y="1094"/>
                  </a:lnTo>
                  <a:lnTo>
                    <a:pt x="276" y="1094"/>
                  </a:lnTo>
                  <a:lnTo>
                    <a:pt x="236" y="1094"/>
                  </a:lnTo>
                  <a:lnTo>
                    <a:pt x="191" y="1094"/>
                  </a:lnTo>
                  <a:lnTo>
                    <a:pt x="141" y="1094"/>
                  </a:lnTo>
                  <a:lnTo>
                    <a:pt x="90" y="1094"/>
                  </a:lnTo>
                  <a:lnTo>
                    <a:pt x="40" y="1097"/>
                  </a:lnTo>
                  <a:lnTo>
                    <a:pt x="0" y="1100"/>
                  </a:lnTo>
                  <a:lnTo>
                    <a:pt x="0" y="1048"/>
                  </a:lnTo>
                  <a:lnTo>
                    <a:pt x="37" y="1048"/>
                  </a:lnTo>
                  <a:lnTo>
                    <a:pt x="85" y="1048"/>
                  </a:lnTo>
                  <a:lnTo>
                    <a:pt x="117" y="1043"/>
                  </a:lnTo>
                  <a:lnTo>
                    <a:pt x="141" y="1037"/>
                  </a:lnTo>
                  <a:lnTo>
                    <a:pt x="154" y="1026"/>
                  </a:lnTo>
                  <a:lnTo>
                    <a:pt x="162" y="1013"/>
                  </a:lnTo>
                  <a:lnTo>
                    <a:pt x="164" y="994"/>
                  </a:lnTo>
                  <a:lnTo>
                    <a:pt x="164" y="972"/>
                  </a:lnTo>
                  <a:lnTo>
                    <a:pt x="164" y="125"/>
                  </a:lnTo>
                  <a:lnTo>
                    <a:pt x="164" y="101"/>
                  </a:lnTo>
                  <a:lnTo>
                    <a:pt x="162" y="84"/>
                  </a:lnTo>
                  <a:lnTo>
                    <a:pt x="154" y="71"/>
                  </a:lnTo>
                  <a:lnTo>
                    <a:pt x="141" y="60"/>
                  </a:lnTo>
                  <a:lnTo>
                    <a:pt x="117" y="52"/>
                  </a:lnTo>
                  <a:lnTo>
                    <a:pt x="85" y="49"/>
                  </a:lnTo>
                  <a:lnTo>
                    <a:pt x="37" y="49"/>
                  </a:lnTo>
                  <a:lnTo>
                    <a:pt x="0" y="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3" name="Freeform 27"/>
            <p:cNvSpPr>
              <a:spLocks/>
            </p:cNvSpPr>
            <p:nvPr/>
          </p:nvSpPr>
          <p:spPr bwMode="auto">
            <a:xfrm>
              <a:off x="9826" y="2024"/>
              <a:ext cx="499" cy="760"/>
            </a:xfrm>
            <a:custGeom>
              <a:avLst/>
              <a:gdLst/>
              <a:ahLst/>
              <a:cxnLst>
                <a:cxn ang="0">
                  <a:pos x="295" y="5"/>
                </a:cxn>
                <a:cxn ang="0">
                  <a:pos x="401" y="43"/>
                </a:cxn>
                <a:cxn ang="0">
                  <a:pos x="473" y="119"/>
                </a:cxn>
                <a:cxn ang="0">
                  <a:pos x="499" y="223"/>
                </a:cxn>
                <a:cxn ang="0">
                  <a:pos x="476" y="320"/>
                </a:cxn>
                <a:cxn ang="0">
                  <a:pos x="417" y="402"/>
                </a:cxn>
                <a:cxn ang="0">
                  <a:pos x="337" y="470"/>
                </a:cxn>
                <a:cxn ang="0">
                  <a:pos x="284" y="513"/>
                </a:cxn>
                <a:cxn ang="0">
                  <a:pos x="229" y="559"/>
                </a:cxn>
                <a:cxn ang="0">
                  <a:pos x="160" y="622"/>
                </a:cxn>
                <a:cxn ang="0">
                  <a:pos x="319" y="662"/>
                </a:cxn>
                <a:cxn ang="0">
                  <a:pos x="364" y="662"/>
                </a:cxn>
                <a:cxn ang="0">
                  <a:pos x="417" y="660"/>
                </a:cxn>
                <a:cxn ang="0">
                  <a:pos x="438" y="643"/>
                </a:cxn>
                <a:cxn ang="0">
                  <a:pos x="452" y="597"/>
                </a:cxn>
                <a:cxn ang="0">
                  <a:pos x="460" y="551"/>
                </a:cxn>
                <a:cxn ang="0">
                  <a:pos x="499" y="551"/>
                </a:cxn>
                <a:cxn ang="0">
                  <a:pos x="0" y="760"/>
                </a:cxn>
                <a:cxn ang="0">
                  <a:pos x="3" y="730"/>
                </a:cxn>
                <a:cxn ang="0">
                  <a:pos x="14" y="714"/>
                </a:cxn>
                <a:cxn ang="0">
                  <a:pos x="303" y="418"/>
                </a:cxn>
                <a:cxn ang="0">
                  <a:pos x="351" y="356"/>
                </a:cxn>
                <a:cxn ang="0">
                  <a:pos x="385" y="271"/>
                </a:cxn>
                <a:cxn ang="0">
                  <a:pos x="385" y="185"/>
                </a:cxn>
                <a:cxn ang="0">
                  <a:pos x="359" y="111"/>
                </a:cxn>
                <a:cxn ang="0">
                  <a:pos x="300" y="60"/>
                </a:cxn>
                <a:cxn ang="0">
                  <a:pos x="218" y="41"/>
                </a:cxn>
                <a:cxn ang="0">
                  <a:pos x="160" y="49"/>
                </a:cxn>
                <a:cxn ang="0">
                  <a:pos x="101" y="81"/>
                </a:cxn>
                <a:cxn ang="0">
                  <a:pos x="56" y="147"/>
                </a:cxn>
                <a:cxn ang="0">
                  <a:pos x="99" y="157"/>
                </a:cxn>
                <a:cxn ang="0">
                  <a:pos x="117" y="182"/>
                </a:cxn>
                <a:cxn ang="0">
                  <a:pos x="120" y="209"/>
                </a:cxn>
                <a:cxn ang="0">
                  <a:pos x="101" y="252"/>
                </a:cxn>
                <a:cxn ang="0">
                  <a:pos x="61" y="269"/>
                </a:cxn>
                <a:cxn ang="0">
                  <a:pos x="40" y="266"/>
                </a:cxn>
                <a:cxn ang="0">
                  <a:pos x="14" y="247"/>
                </a:cxn>
                <a:cxn ang="0">
                  <a:pos x="0" y="206"/>
                </a:cxn>
                <a:cxn ang="0">
                  <a:pos x="24" y="117"/>
                </a:cxn>
                <a:cxn ang="0">
                  <a:pos x="85" y="46"/>
                </a:cxn>
                <a:cxn ang="0">
                  <a:pos x="178" y="5"/>
                </a:cxn>
              </a:cxnLst>
              <a:rect l="0" t="0" r="r" b="b"/>
              <a:pathLst>
                <a:path w="499" h="760">
                  <a:moveTo>
                    <a:pt x="237" y="0"/>
                  </a:moveTo>
                  <a:lnTo>
                    <a:pt x="295" y="5"/>
                  </a:lnTo>
                  <a:lnTo>
                    <a:pt x="351" y="19"/>
                  </a:lnTo>
                  <a:lnTo>
                    <a:pt x="401" y="43"/>
                  </a:lnTo>
                  <a:lnTo>
                    <a:pt x="441" y="76"/>
                  </a:lnTo>
                  <a:lnTo>
                    <a:pt x="473" y="119"/>
                  </a:lnTo>
                  <a:lnTo>
                    <a:pt x="491" y="168"/>
                  </a:lnTo>
                  <a:lnTo>
                    <a:pt x="499" y="223"/>
                  </a:lnTo>
                  <a:lnTo>
                    <a:pt x="494" y="274"/>
                  </a:lnTo>
                  <a:lnTo>
                    <a:pt x="476" y="320"/>
                  </a:lnTo>
                  <a:lnTo>
                    <a:pt x="449" y="364"/>
                  </a:lnTo>
                  <a:lnTo>
                    <a:pt x="417" y="402"/>
                  </a:lnTo>
                  <a:lnTo>
                    <a:pt x="377" y="437"/>
                  </a:lnTo>
                  <a:lnTo>
                    <a:pt x="337" y="470"/>
                  </a:lnTo>
                  <a:lnTo>
                    <a:pt x="311" y="491"/>
                  </a:lnTo>
                  <a:lnTo>
                    <a:pt x="284" y="513"/>
                  </a:lnTo>
                  <a:lnTo>
                    <a:pt x="258" y="535"/>
                  </a:lnTo>
                  <a:lnTo>
                    <a:pt x="229" y="559"/>
                  </a:lnTo>
                  <a:lnTo>
                    <a:pt x="197" y="586"/>
                  </a:lnTo>
                  <a:lnTo>
                    <a:pt x="160" y="622"/>
                  </a:lnTo>
                  <a:lnTo>
                    <a:pt x="115" y="662"/>
                  </a:lnTo>
                  <a:lnTo>
                    <a:pt x="319" y="662"/>
                  </a:lnTo>
                  <a:lnTo>
                    <a:pt x="337" y="662"/>
                  </a:lnTo>
                  <a:lnTo>
                    <a:pt x="364" y="662"/>
                  </a:lnTo>
                  <a:lnTo>
                    <a:pt x="393" y="662"/>
                  </a:lnTo>
                  <a:lnTo>
                    <a:pt x="417" y="660"/>
                  </a:lnTo>
                  <a:lnTo>
                    <a:pt x="433" y="657"/>
                  </a:lnTo>
                  <a:lnTo>
                    <a:pt x="438" y="643"/>
                  </a:lnTo>
                  <a:lnTo>
                    <a:pt x="446" y="622"/>
                  </a:lnTo>
                  <a:lnTo>
                    <a:pt x="452" y="597"/>
                  </a:lnTo>
                  <a:lnTo>
                    <a:pt x="457" y="570"/>
                  </a:lnTo>
                  <a:lnTo>
                    <a:pt x="460" y="551"/>
                  </a:lnTo>
                  <a:lnTo>
                    <a:pt x="499" y="551"/>
                  </a:lnTo>
                  <a:lnTo>
                    <a:pt x="499" y="551"/>
                  </a:lnTo>
                  <a:lnTo>
                    <a:pt x="465" y="760"/>
                  </a:lnTo>
                  <a:lnTo>
                    <a:pt x="0" y="760"/>
                  </a:lnTo>
                  <a:lnTo>
                    <a:pt x="3" y="741"/>
                  </a:lnTo>
                  <a:lnTo>
                    <a:pt x="3" y="730"/>
                  </a:lnTo>
                  <a:lnTo>
                    <a:pt x="6" y="722"/>
                  </a:lnTo>
                  <a:lnTo>
                    <a:pt x="14" y="714"/>
                  </a:lnTo>
                  <a:lnTo>
                    <a:pt x="282" y="442"/>
                  </a:lnTo>
                  <a:lnTo>
                    <a:pt x="303" y="418"/>
                  </a:lnTo>
                  <a:lnTo>
                    <a:pt x="327" y="388"/>
                  </a:lnTo>
                  <a:lnTo>
                    <a:pt x="351" y="356"/>
                  </a:lnTo>
                  <a:lnTo>
                    <a:pt x="369" y="315"/>
                  </a:lnTo>
                  <a:lnTo>
                    <a:pt x="385" y="271"/>
                  </a:lnTo>
                  <a:lnTo>
                    <a:pt x="391" y="223"/>
                  </a:lnTo>
                  <a:lnTo>
                    <a:pt x="385" y="185"/>
                  </a:lnTo>
                  <a:lnTo>
                    <a:pt x="375" y="147"/>
                  </a:lnTo>
                  <a:lnTo>
                    <a:pt x="359" y="111"/>
                  </a:lnTo>
                  <a:lnTo>
                    <a:pt x="332" y="84"/>
                  </a:lnTo>
                  <a:lnTo>
                    <a:pt x="300" y="60"/>
                  </a:lnTo>
                  <a:lnTo>
                    <a:pt x="263" y="46"/>
                  </a:lnTo>
                  <a:lnTo>
                    <a:pt x="218" y="41"/>
                  </a:lnTo>
                  <a:lnTo>
                    <a:pt x="191" y="41"/>
                  </a:lnTo>
                  <a:lnTo>
                    <a:pt x="160" y="49"/>
                  </a:lnTo>
                  <a:lnTo>
                    <a:pt x="130" y="62"/>
                  </a:lnTo>
                  <a:lnTo>
                    <a:pt x="101" y="81"/>
                  </a:lnTo>
                  <a:lnTo>
                    <a:pt x="77" y="111"/>
                  </a:lnTo>
                  <a:lnTo>
                    <a:pt x="56" y="147"/>
                  </a:lnTo>
                  <a:lnTo>
                    <a:pt x="80" y="149"/>
                  </a:lnTo>
                  <a:lnTo>
                    <a:pt x="99" y="157"/>
                  </a:lnTo>
                  <a:lnTo>
                    <a:pt x="109" y="168"/>
                  </a:lnTo>
                  <a:lnTo>
                    <a:pt x="117" y="182"/>
                  </a:lnTo>
                  <a:lnTo>
                    <a:pt x="120" y="195"/>
                  </a:lnTo>
                  <a:lnTo>
                    <a:pt x="120" y="209"/>
                  </a:lnTo>
                  <a:lnTo>
                    <a:pt x="115" y="233"/>
                  </a:lnTo>
                  <a:lnTo>
                    <a:pt x="101" y="252"/>
                  </a:lnTo>
                  <a:lnTo>
                    <a:pt x="83" y="266"/>
                  </a:lnTo>
                  <a:lnTo>
                    <a:pt x="61" y="269"/>
                  </a:lnTo>
                  <a:lnTo>
                    <a:pt x="53" y="269"/>
                  </a:lnTo>
                  <a:lnTo>
                    <a:pt x="40" y="266"/>
                  </a:lnTo>
                  <a:lnTo>
                    <a:pt x="27" y="258"/>
                  </a:lnTo>
                  <a:lnTo>
                    <a:pt x="14" y="247"/>
                  </a:lnTo>
                  <a:lnTo>
                    <a:pt x="6" y="231"/>
                  </a:lnTo>
                  <a:lnTo>
                    <a:pt x="0" y="206"/>
                  </a:lnTo>
                  <a:lnTo>
                    <a:pt x="8" y="160"/>
                  </a:lnTo>
                  <a:lnTo>
                    <a:pt x="24" y="117"/>
                  </a:lnTo>
                  <a:lnTo>
                    <a:pt x="51" y="79"/>
                  </a:lnTo>
                  <a:lnTo>
                    <a:pt x="85" y="46"/>
                  </a:lnTo>
                  <a:lnTo>
                    <a:pt x="128" y="22"/>
                  </a:lnTo>
                  <a:lnTo>
                    <a:pt x="178" y="5"/>
                  </a:lnTo>
                  <a:lnTo>
                    <a:pt x="23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" name="Group 9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838200" y="5791200"/>
            <a:ext cx="1532199" cy="457200"/>
            <a:chOff x="1356" y="4010"/>
            <a:chExt cx="5419" cy="1617"/>
          </a:xfrm>
          <a:solidFill>
            <a:srgbClr val="FF0000"/>
          </a:solidFill>
        </p:grpSpPr>
        <p:sp>
          <p:nvSpPr>
            <p:cNvPr id="35" name="Freeform 11"/>
            <p:cNvSpPr>
              <a:spLocks/>
            </p:cNvSpPr>
            <p:nvPr/>
          </p:nvSpPr>
          <p:spPr bwMode="auto">
            <a:xfrm>
              <a:off x="1356" y="4010"/>
              <a:ext cx="1017" cy="1183"/>
            </a:xfrm>
            <a:custGeom>
              <a:avLst/>
              <a:gdLst/>
              <a:ahLst/>
              <a:cxnLst>
                <a:cxn ang="0">
                  <a:pos x="950" y="34"/>
                </a:cxn>
                <a:cxn ang="0">
                  <a:pos x="1017" y="163"/>
                </a:cxn>
                <a:cxn ang="0">
                  <a:pos x="943" y="328"/>
                </a:cxn>
                <a:cxn ang="0">
                  <a:pos x="784" y="449"/>
                </a:cxn>
                <a:cxn ang="0">
                  <a:pos x="812" y="525"/>
                </a:cxn>
                <a:cxn ang="0">
                  <a:pos x="940" y="664"/>
                </a:cxn>
                <a:cxn ang="0">
                  <a:pos x="938" y="864"/>
                </a:cxn>
                <a:cxn ang="0">
                  <a:pos x="808" y="1036"/>
                </a:cxn>
                <a:cxn ang="0">
                  <a:pos x="608" y="1145"/>
                </a:cxn>
                <a:cxn ang="0">
                  <a:pos x="398" y="1183"/>
                </a:cxn>
                <a:cxn ang="0">
                  <a:pos x="239" y="1145"/>
                </a:cxn>
                <a:cxn ang="0">
                  <a:pos x="169" y="1084"/>
                </a:cxn>
                <a:cxn ang="0">
                  <a:pos x="179" y="1043"/>
                </a:cxn>
                <a:cxn ang="0">
                  <a:pos x="261" y="994"/>
                </a:cxn>
                <a:cxn ang="0">
                  <a:pos x="294" y="994"/>
                </a:cxn>
                <a:cxn ang="0">
                  <a:pos x="323" y="1025"/>
                </a:cxn>
                <a:cxn ang="0">
                  <a:pos x="422" y="1083"/>
                </a:cxn>
                <a:cxn ang="0">
                  <a:pos x="577" y="1088"/>
                </a:cxn>
                <a:cxn ang="0">
                  <a:pos x="716" y="1036"/>
                </a:cxn>
                <a:cxn ang="0">
                  <a:pos x="805" y="918"/>
                </a:cxn>
                <a:cxn ang="0">
                  <a:pos x="803" y="741"/>
                </a:cxn>
                <a:cxn ang="0">
                  <a:pos x="699" y="619"/>
                </a:cxn>
                <a:cxn ang="0">
                  <a:pos x="526" y="574"/>
                </a:cxn>
                <a:cxn ang="0">
                  <a:pos x="456" y="581"/>
                </a:cxn>
                <a:cxn ang="0">
                  <a:pos x="439" y="579"/>
                </a:cxn>
                <a:cxn ang="0">
                  <a:pos x="437" y="555"/>
                </a:cxn>
                <a:cxn ang="0">
                  <a:pos x="514" y="503"/>
                </a:cxn>
                <a:cxn ang="0">
                  <a:pos x="608" y="470"/>
                </a:cxn>
                <a:cxn ang="0">
                  <a:pos x="769" y="400"/>
                </a:cxn>
                <a:cxn ang="0">
                  <a:pos x="866" y="302"/>
                </a:cxn>
                <a:cxn ang="0">
                  <a:pos x="863" y="166"/>
                </a:cxn>
                <a:cxn ang="0">
                  <a:pos x="754" y="92"/>
                </a:cxn>
                <a:cxn ang="0">
                  <a:pos x="586" y="126"/>
                </a:cxn>
                <a:cxn ang="0">
                  <a:pos x="429" y="319"/>
                </a:cxn>
                <a:cxn ang="0">
                  <a:pos x="300" y="628"/>
                </a:cxn>
                <a:cxn ang="0">
                  <a:pos x="227" y="892"/>
                </a:cxn>
                <a:cxn ang="0">
                  <a:pos x="157" y="1065"/>
                </a:cxn>
                <a:cxn ang="0">
                  <a:pos x="99" y="1149"/>
                </a:cxn>
                <a:cxn ang="0">
                  <a:pos x="15" y="1183"/>
                </a:cxn>
                <a:cxn ang="0">
                  <a:pos x="5" y="1182"/>
                </a:cxn>
                <a:cxn ang="0">
                  <a:pos x="0" y="1171"/>
                </a:cxn>
                <a:cxn ang="0">
                  <a:pos x="5" y="1159"/>
                </a:cxn>
                <a:cxn ang="0">
                  <a:pos x="68" y="1018"/>
                </a:cxn>
                <a:cxn ang="0">
                  <a:pos x="130" y="826"/>
                </a:cxn>
                <a:cxn ang="0">
                  <a:pos x="191" y="543"/>
                </a:cxn>
                <a:cxn ang="0">
                  <a:pos x="253" y="194"/>
                </a:cxn>
                <a:cxn ang="0">
                  <a:pos x="203" y="140"/>
                </a:cxn>
                <a:cxn ang="0">
                  <a:pos x="165" y="151"/>
                </a:cxn>
                <a:cxn ang="0">
                  <a:pos x="153" y="144"/>
                </a:cxn>
                <a:cxn ang="0">
                  <a:pos x="193" y="93"/>
                </a:cxn>
                <a:cxn ang="0">
                  <a:pos x="309" y="31"/>
                </a:cxn>
                <a:cxn ang="0">
                  <a:pos x="388" y="1"/>
                </a:cxn>
                <a:cxn ang="0">
                  <a:pos x="405" y="12"/>
                </a:cxn>
                <a:cxn ang="0">
                  <a:pos x="405" y="26"/>
                </a:cxn>
                <a:cxn ang="0">
                  <a:pos x="400" y="43"/>
                </a:cxn>
                <a:cxn ang="0">
                  <a:pos x="528" y="105"/>
                </a:cxn>
                <a:cxn ang="0">
                  <a:pos x="711" y="15"/>
                </a:cxn>
                <a:cxn ang="0">
                  <a:pos x="824" y="0"/>
                </a:cxn>
              </a:cxnLst>
              <a:rect l="0" t="0" r="r" b="b"/>
              <a:pathLst>
                <a:path w="1017" h="1183">
                  <a:moveTo>
                    <a:pt x="824" y="0"/>
                  </a:moveTo>
                  <a:lnTo>
                    <a:pt x="871" y="3"/>
                  </a:lnTo>
                  <a:lnTo>
                    <a:pt x="914" y="15"/>
                  </a:lnTo>
                  <a:lnTo>
                    <a:pt x="950" y="34"/>
                  </a:lnTo>
                  <a:lnTo>
                    <a:pt x="977" y="59"/>
                  </a:lnTo>
                  <a:lnTo>
                    <a:pt x="1000" y="90"/>
                  </a:lnTo>
                  <a:lnTo>
                    <a:pt x="1013" y="124"/>
                  </a:lnTo>
                  <a:lnTo>
                    <a:pt x="1017" y="163"/>
                  </a:lnTo>
                  <a:lnTo>
                    <a:pt x="1012" y="208"/>
                  </a:lnTo>
                  <a:lnTo>
                    <a:pt x="996" y="251"/>
                  </a:lnTo>
                  <a:lnTo>
                    <a:pt x="974" y="291"/>
                  </a:lnTo>
                  <a:lnTo>
                    <a:pt x="943" y="328"/>
                  </a:lnTo>
                  <a:lnTo>
                    <a:pt x="907" y="362"/>
                  </a:lnTo>
                  <a:lnTo>
                    <a:pt x="868" y="395"/>
                  </a:lnTo>
                  <a:lnTo>
                    <a:pt x="827" y="423"/>
                  </a:lnTo>
                  <a:lnTo>
                    <a:pt x="784" y="449"/>
                  </a:lnTo>
                  <a:lnTo>
                    <a:pt x="743" y="472"/>
                  </a:lnTo>
                  <a:lnTo>
                    <a:pt x="702" y="491"/>
                  </a:lnTo>
                  <a:lnTo>
                    <a:pt x="760" y="505"/>
                  </a:lnTo>
                  <a:lnTo>
                    <a:pt x="812" y="525"/>
                  </a:lnTo>
                  <a:lnTo>
                    <a:pt x="854" y="553"/>
                  </a:lnTo>
                  <a:lnTo>
                    <a:pt x="890" y="584"/>
                  </a:lnTo>
                  <a:lnTo>
                    <a:pt x="919" y="623"/>
                  </a:lnTo>
                  <a:lnTo>
                    <a:pt x="940" y="664"/>
                  </a:lnTo>
                  <a:lnTo>
                    <a:pt x="952" y="709"/>
                  </a:lnTo>
                  <a:lnTo>
                    <a:pt x="957" y="758"/>
                  </a:lnTo>
                  <a:lnTo>
                    <a:pt x="952" y="814"/>
                  </a:lnTo>
                  <a:lnTo>
                    <a:pt x="938" y="864"/>
                  </a:lnTo>
                  <a:lnTo>
                    <a:pt x="916" y="913"/>
                  </a:lnTo>
                  <a:lnTo>
                    <a:pt x="885" y="958"/>
                  </a:lnTo>
                  <a:lnTo>
                    <a:pt x="849" y="998"/>
                  </a:lnTo>
                  <a:lnTo>
                    <a:pt x="808" y="1036"/>
                  </a:lnTo>
                  <a:lnTo>
                    <a:pt x="762" y="1069"/>
                  </a:lnTo>
                  <a:lnTo>
                    <a:pt x="712" y="1098"/>
                  </a:lnTo>
                  <a:lnTo>
                    <a:pt x="661" y="1124"/>
                  </a:lnTo>
                  <a:lnTo>
                    <a:pt x="608" y="1145"/>
                  </a:lnTo>
                  <a:lnTo>
                    <a:pt x="553" y="1161"/>
                  </a:lnTo>
                  <a:lnTo>
                    <a:pt x="500" y="1173"/>
                  </a:lnTo>
                  <a:lnTo>
                    <a:pt x="447" y="1180"/>
                  </a:lnTo>
                  <a:lnTo>
                    <a:pt x="398" y="1183"/>
                  </a:lnTo>
                  <a:lnTo>
                    <a:pt x="348" y="1180"/>
                  </a:lnTo>
                  <a:lnTo>
                    <a:pt x="306" y="1171"/>
                  </a:lnTo>
                  <a:lnTo>
                    <a:pt x="270" y="1159"/>
                  </a:lnTo>
                  <a:lnTo>
                    <a:pt x="239" y="1145"/>
                  </a:lnTo>
                  <a:lnTo>
                    <a:pt x="213" y="1129"/>
                  </a:lnTo>
                  <a:lnTo>
                    <a:pt x="194" y="1112"/>
                  </a:lnTo>
                  <a:lnTo>
                    <a:pt x="179" y="1097"/>
                  </a:lnTo>
                  <a:lnTo>
                    <a:pt x="169" y="1084"/>
                  </a:lnTo>
                  <a:lnTo>
                    <a:pt x="164" y="1076"/>
                  </a:lnTo>
                  <a:lnTo>
                    <a:pt x="160" y="1070"/>
                  </a:lnTo>
                  <a:lnTo>
                    <a:pt x="165" y="1057"/>
                  </a:lnTo>
                  <a:lnTo>
                    <a:pt x="179" y="1043"/>
                  </a:lnTo>
                  <a:lnTo>
                    <a:pt x="196" y="1027"/>
                  </a:lnTo>
                  <a:lnTo>
                    <a:pt x="218" y="1013"/>
                  </a:lnTo>
                  <a:lnTo>
                    <a:pt x="241" y="1003"/>
                  </a:lnTo>
                  <a:lnTo>
                    <a:pt x="261" y="994"/>
                  </a:lnTo>
                  <a:lnTo>
                    <a:pt x="280" y="991"/>
                  </a:lnTo>
                  <a:lnTo>
                    <a:pt x="285" y="992"/>
                  </a:lnTo>
                  <a:lnTo>
                    <a:pt x="290" y="992"/>
                  </a:lnTo>
                  <a:lnTo>
                    <a:pt x="294" y="994"/>
                  </a:lnTo>
                  <a:lnTo>
                    <a:pt x="297" y="998"/>
                  </a:lnTo>
                  <a:lnTo>
                    <a:pt x="299" y="1001"/>
                  </a:lnTo>
                  <a:lnTo>
                    <a:pt x="309" y="1011"/>
                  </a:lnTo>
                  <a:lnTo>
                    <a:pt x="323" y="1025"/>
                  </a:lnTo>
                  <a:lnTo>
                    <a:pt x="340" y="1041"/>
                  </a:lnTo>
                  <a:lnTo>
                    <a:pt x="362" y="1057"/>
                  </a:lnTo>
                  <a:lnTo>
                    <a:pt x="389" y="1070"/>
                  </a:lnTo>
                  <a:lnTo>
                    <a:pt x="422" y="1083"/>
                  </a:lnTo>
                  <a:lnTo>
                    <a:pt x="459" y="1091"/>
                  </a:lnTo>
                  <a:lnTo>
                    <a:pt x="504" y="1093"/>
                  </a:lnTo>
                  <a:lnTo>
                    <a:pt x="540" y="1093"/>
                  </a:lnTo>
                  <a:lnTo>
                    <a:pt x="577" y="1088"/>
                  </a:lnTo>
                  <a:lnTo>
                    <a:pt x="615" y="1081"/>
                  </a:lnTo>
                  <a:lnTo>
                    <a:pt x="649" y="1069"/>
                  </a:lnTo>
                  <a:lnTo>
                    <a:pt x="683" y="1055"/>
                  </a:lnTo>
                  <a:lnTo>
                    <a:pt x="716" y="1036"/>
                  </a:lnTo>
                  <a:lnTo>
                    <a:pt x="745" y="1013"/>
                  </a:lnTo>
                  <a:lnTo>
                    <a:pt x="769" y="987"/>
                  </a:lnTo>
                  <a:lnTo>
                    <a:pt x="789" y="954"/>
                  </a:lnTo>
                  <a:lnTo>
                    <a:pt x="805" y="918"/>
                  </a:lnTo>
                  <a:lnTo>
                    <a:pt x="815" y="876"/>
                  </a:lnTo>
                  <a:lnTo>
                    <a:pt x="818" y="827"/>
                  </a:lnTo>
                  <a:lnTo>
                    <a:pt x="815" y="782"/>
                  </a:lnTo>
                  <a:lnTo>
                    <a:pt x="803" y="741"/>
                  </a:lnTo>
                  <a:lnTo>
                    <a:pt x="786" y="704"/>
                  </a:lnTo>
                  <a:lnTo>
                    <a:pt x="762" y="671"/>
                  </a:lnTo>
                  <a:lnTo>
                    <a:pt x="733" y="642"/>
                  </a:lnTo>
                  <a:lnTo>
                    <a:pt x="699" y="619"/>
                  </a:lnTo>
                  <a:lnTo>
                    <a:pt x="659" y="600"/>
                  </a:lnTo>
                  <a:lnTo>
                    <a:pt x="618" y="586"/>
                  </a:lnTo>
                  <a:lnTo>
                    <a:pt x="574" y="578"/>
                  </a:lnTo>
                  <a:lnTo>
                    <a:pt x="526" y="574"/>
                  </a:lnTo>
                  <a:lnTo>
                    <a:pt x="506" y="576"/>
                  </a:lnTo>
                  <a:lnTo>
                    <a:pt x="487" y="578"/>
                  </a:lnTo>
                  <a:lnTo>
                    <a:pt x="470" y="579"/>
                  </a:lnTo>
                  <a:lnTo>
                    <a:pt x="456" y="581"/>
                  </a:lnTo>
                  <a:lnTo>
                    <a:pt x="447" y="583"/>
                  </a:lnTo>
                  <a:lnTo>
                    <a:pt x="446" y="583"/>
                  </a:lnTo>
                  <a:lnTo>
                    <a:pt x="442" y="581"/>
                  </a:lnTo>
                  <a:lnTo>
                    <a:pt x="439" y="579"/>
                  </a:lnTo>
                  <a:lnTo>
                    <a:pt x="436" y="578"/>
                  </a:lnTo>
                  <a:lnTo>
                    <a:pt x="434" y="574"/>
                  </a:lnTo>
                  <a:lnTo>
                    <a:pt x="432" y="569"/>
                  </a:lnTo>
                  <a:lnTo>
                    <a:pt x="437" y="555"/>
                  </a:lnTo>
                  <a:lnTo>
                    <a:pt x="451" y="539"/>
                  </a:lnTo>
                  <a:lnTo>
                    <a:pt x="470" y="525"/>
                  </a:lnTo>
                  <a:lnTo>
                    <a:pt x="490" y="513"/>
                  </a:lnTo>
                  <a:lnTo>
                    <a:pt x="514" y="503"/>
                  </a:lnTo>
                  <a:lnTo>
                    <a:pt x="535" y="494"/>
                  </a:lnTo>
                  <a:lnTo>
                    <a:pt x="552" y="489"/>
                  </a:lnTo>
                  <a:lnTo>
                    <a:pt x="564" y="486"/>
                  </a:lnTo>
                  <a:lnTo>
                    <a:pt x="608" y="470"/>
                  </a:lnTo>
                  <a:lnTo>
                    <a:pt x="653" y="453"/>
                  </a:lnTo>
                  <a:lnTo>
                    <a:pt x="694" y="437"/>
                  </a:lnTo>
                  <a:lnTo>
                    <a:pt x="733" y="420"/>
                  </a:lnTo>
                  <a:lnTo>
                    <a:pt x="769" y="400"/>
                  </a:lnTo>
                  <a:lnTo>
                    <a:pt x="800" y="380"/>
                  </a:lnTo>
                  <a:lnTo>
                    <a:pt x="827" y="357"/>
                  </a:lnTo>
                  <a:lnTo>
                    <a:pt x="851" y="331"/>
                  </a:lnTo>
                  <a:lnTo>
                    <a:pt x="866" y="302"/>
                  </a:lnTo>
                  <a:lnTo>
                    <a:pt x="878" y="269"/>
                  </a:lnTo>
                  <a:lnTo>
                    <a:pt x="882" y="232"/>
                  </a:lnTo>
                  <a:lnTo>
                    <a:pt x="877" y="197"/>
                  </a:lnTo>
                  <a:lnTo>
                    <a:pt x="863" y="166"/>
                  </a:lnTo>
                  <a:lnTo>
                    <a:pt x="844" y="138"/>
                  </a:lnTo>
                  <a:lnTo>
                    <a:pt x="818" y="118"/>
                  </a:lnTo>
                  <a:lnTo>
                    <a:pt x="788" y="102"/>
                  </a:lnTo>
                  <a:lnTo>
                    <a:pt x="754" y="92"/>
                  </a:lnTo>
                  <a:lnTo>
                    <a:pt x="718" y="88"/>
                  </a:lnTo>
                  <a:lnTo>
                    <a:pt x="670" y="93"/>
                  </a:lnTo>
                  <a:lnTo>
                    <a:pt x="627" y="105"/>
                  </a:lnTo>
                  <a:lnTo>
                    <a:pt x="586" y="126"/>
                  </a:lnTo>
                  <a:lnTo>
                    <a:pt x="548" y="156"/>
                  </a:lnTo>
                  <a:lnTo>
                    <a:pt x="512" y="196"/>
                  </a:lnTo>
                  <a:lnTo>
                    <a:pt x="477" y="244"/>
                  </a:lnTo>
                  <a:lnTo>
                    <a:pt x="429" y="319"/>
                  </a:lnTo>
                  <a:lnTo>
                    <a:pt x="389" y="395"/>
                  </a:lnTo>
                  <a:lnTo>
                    <a:pt x="355" y="475"/>
                  </a:lnTo>
                  <a:lnTo>
                    <a:pt x="326" y="553"/>
                  </a:lnTo>
                  <a:lnTo>
                    <a:pt x="300" y="628"/>
                  </a:lnTo>
                  <a:lnTo>
                    <a:pt x="282" y="699"/>
                  </a:lnTo>
                  <a:lnTo>
                    <a:pt x="265" y="763"/>
                  </a:lnTo>
                  <a:lnTo>
                    <a:pt x="246" y="831"/>
                  </a:lnTo>
                  <a:lnTo>
                    <a:pt x="227" y="892"/>
                  </a:lnTo>
                  <a:lnTo>
                    <a:pt x="208" y="946"/>
                  </a:lnTo>
                  <a:lnTo>
                    <a:pt x="189" y="992"/>
                  </a:lnTo>
                  <a:lnTo>
                    <a:pt x="172" y="1032"/>
                  </a:lnTo>
                  <a:lnTo>
                    <a:pt x="157" y="1065"/>
                  </a:lnTo>
                  <a:lnTo>
                    <a:pt x="145" y="1091"/>
                  </a:lnTo>
                  <a:lnTo>
                    <a:pt x="136" y="1109"/>
                  </a:lnTo>
                  <a:lnTo>
                    <a:pt x="119" y="1131"/>
                  </a:lnTo>
                  <a:lnTo>
                    <a:pt x="99" y="1149"/>
                  </a:lnTo>
                  <a:lnTo>
                    <a:pt x="75" y="1162"/>
                  </a:lnTo>
                  <a:lnTo>
                    <a:pt x="53" y="1175"/>
                  </a:lnTo>
                  <a:lnTo>
                    <a:pt x="32" y="1182"/>
                  </a:lnTo>
                  <a:lnTo>
                    <a:pt x="15" y="1183"/>
                  </a:lnTo>
                  <a:lnTo>
                    <a:pt x="13" y="1183"/>
                  </a:lnTo>
                  <a:lnTo>
                    <a:pt x="12" y="1183"/>
                  </a:lnTo>
                  <a:lnTo>
                    <a:pt x="8" y="1182"/>
                  </a:lnTo>
                  <a:lnTo>
                    <a:pt x="5" y="1182"/>
                  </a:lnTo>
                  <a:lnTo>
                    <a:pt x="3" y="1180"/>
                  </a:lnTo>
                  <a:lnTo>
                    <a:pt x="1" y="1176"/>
                  </a:lnTo>
                  <a:lnTo>
                    <a:pt x="0" y="1173"/>
                  </a:lnTo>
                  <a:lnTo>
                    <a:pt x="0" y="1171"/>
                  </a:lnTo>
                  <a:lnTo>
                    <a:pt x="0" y="1169"/>
                  </a:lnTo>
                  <a:lnTo>
                    <a:pt x="1" y="1168"/>
                  </a:lnTo>
                  <a:lnTo>
                    <a:pt x="1" y="1164"/>
                  </a:lnTo>
                  <a:lnTo>
                    <a:pt x="5" y="1159"/>
                  </a:lnTo>
                  <a:lnTo>
                    <a:pt x="6" y="1152"/>
                  </a:lnTo>
                  <a:lnTo>
                    <a:pt x="29" y="1107"/>
                  </a:lnTo>
                  <a:lnTo>
                    <a:pt x="49" y="1062"/>
                  </a:lnTo>
                  <a:lnTo>
                    <a:pt x="68" y="1018"/>
                  </a:lnTo>
                  <a:lnTo>
                    <a:pt x="83" y="975"/>
                  </a:lnTo>
                  <a:lnTo>
                    <a:pt x="99" y="930"/>
                  </a:lnTo>
                  <a:lnTo>
                    <a:pt x="114" y="880"/>
                  </a:lnTo>
                  <a:lnTo>
                    <a:pt x="130" y="826"/>
                  </a:lnTo>
                  <a:lnTo>
                    <a:pt x="143" y="765"/>
                  </a:lnTo>
                  <a:lnTo>
                    <a:pt x="159" y="696"/>
                  </a:lnTo>
                  <a:lnTo>
                    <a:pt x="176" y="617"/>
                  </a:lnTo>
                  <a:lnTo>
                    <a:pt x="191" y="543"/>
                  </a:lnTo>
                  <a:lnTo>
                    <a:pt x="208" y="461"/>
                  </a:lnTo>
                  <a:lnTo>
                    <a:pt x="224" y="373"/>
                  </a:lnTo>
                  <a:lnTo>
                    <a:pt x="239" y="282"/>
                  </a:lnTo>
                  <a:lnTo>
                    <a:pt x="253" y="194"/>
                  </a:lnTo>
                  <a:lnTo>
                    <a:pt x="265" y="112"/>
                  </a:lnTo>
                  <a:lnTo>
                    <a:pt x="244" y="121"/>
                  </a:lnTo>
                  <a:lnTo>
                    <a:pt x="224" y="131"/>
                  </a:lnTo>
                  <a:lnTo>
                    <a:pt x="203" y="140"/>
                  </a:lnTo>
                  <a:lnTo>
                    <a:pt x="186" y="147"/>
                  </a:lnTo>
                  <a:lnTo>
                    <a:pt x="171" y="151"/>
                  </a:lnTo>
                  <a:lnTo>
                    <a:pt x="169" y="151"/>
                  </a:lnTo>
                  <a:lnTo>
                    <a:pt x="165" y="151"/>
                  </a:lnTo>
                  <a:lnTo>
                    <a:pt x="162" y="149"/>
                  </a:lnTo>
                  <a:lnTo>
                    <a:pt x="159" y="149"/>
                  </a:lnTo>
                  <a:lnTo>
                    <a:pt x="155" y="147"/>
                  </a:lnTo>
                  <a:lnTo>
                    <a:pt x="153" y="144"/>
                  </a:lnTo>
                  <a:lnTo>
                    <a:pt x="153" y="140"/>
                  </a:lnTo>
                  <a:lnTo>
                    <a:pt x="159" y="124"/>
                  </a:lnTo>
                  <a:lnTo>
                    <a:pt x="172" y="109"/>
                  </a:lnTo>
                  <a:lnTo>
                    <a:pt x="193" y="93"/>
                  </a:lnTo>
                  <a:lnTo>
                    <a:pt x="220" y="78"/>
                  </a:lnTo>
                  <a:lnTo>
                    <a:pt x="253" y="60"/>
                  </a:lnTo>
                  <a:lnTo>
                    <a:pt x="288" y="43"/>
                  </a:lnTo>
                  <a:lnTo>
                    <a:pt x="309" y="31"/>
                  </a:lnTo>
                  <a:lnTo>
                    <a:pt x="331" y="20"/>
                  </a:lnTo>
                  <a:lnTo>
                    <a:pt x="353" y="12"/>
                  </a:lnTo>
                  <a:lnTo>
                    <a:pt x="374" y="5"/>
                  </a:lnTo>
                  <a:lnTo>
                    <a:pt x="388" y="1"/>
                  </a:lnTo>
                  <a:lnTo>
                    <a:pt x="394" y="3"/>
                  </a:lnTo>
                  <a:lnTo>
                    <a:pt x="400" y="5"/>
                  </a:lnTo>
                  <a:lnTo>
                    <a:pt x="403" y="6"/>
                  </a:lnTo>
                  <a:lnTo>
                    <a:pt x="405" y="12"/>
                  </a:lnTo>
                  <a:lnTo>
                    <a:pt x="405" y="17"/>
                  </a:lnTo>
                  <a:lnTo>
                    <a:pt x="405" y="19"/>
                  </a:lnTo>
                  <a:lnTo>
                    <a:pt x="405" y="22"/>
                  </a:lnTo>
                  <a:lnTo>
                    <a:pt x="405" y="26"/>
                  </a:lnTo>
                  <a:lnTo>
                    <a:pt x="403" y="29"/>
                  </a:lnTo>
                  <a:lnTo>
                    <a:pt x="403" y="34"/>
                  </a:lnTo>
                  <a:lnTo>
                    <a:pt x="400" y="43"/>
                  </a:lnTo>
                  <a:lnTo>
                    <a:pt x="400" y="43"/>
                  </a:lnTo>
                  <a:lnTo>
                    <a:pt x="371" y="258"/>
                  </a:lnTo>
                  <a:lnTo>
                    <a:pt x="424" y="197"/>
                  </a:lnTo>
                  <a:lnTo>
                    <a:pt x="477" y="145"/>
                  </a:lnTo>
                  <a:lnTo>
                    <a:pt x="528" y="105"/>
                  </a:lnTo>
                  <a:lnTo>
                    <a:pt x="577" y="72"/>
                  </a:lnTo>
                  <a:lnTo>
                    <a:pt x="625" y="48"/>
                  </a:lnTo>
                  <a:lnTo>
                    <a:pt x="670" y="29"/>
                  </a:lnTo>
                  <a:lnTo>
                    <a:pt x="711" y="15"/>
                  </a:lnTo>
                  <a:lnTo>
                    <a:pt x="748" y="6"/>
                  </a:lnTo>
                  <a:lnTo>
                    <a:pt x="779" y="1"/>
                  </a:lnTo>
                  <a:lnTo>
                    <a:pt x="805" y="0"/>
                  </a:lnTo>
                  <a:lnTo>
                    <a:pt x="8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36" name="Freeform 12"/>
            <p:cNvSpPr>
              <a:spLocks/>
            </p:cNvSpPr>
            <p:nvPr/>
          </p:nvSpPr>
          <p:spPr bwMode="auto">
            <a:xfrm>
              <a:off x="2422" y="4879"/>
              <a:ext cx="411" cy="524"/>
            </a:xfrm>
            <a:custGeom>
              <a:avLst/>
              <a:gdLst/>
              <a:ahLst/>
              <a:cxnLst>
                <a:cxn ang="0">
                  <a:pos x="265" y="7"/>
                </a:cxn>
                <a:cxn ang="0">
                  <a:pos x="323" y="28"/>
                </a:cxn>
                <a:cxn ang="0">
                  <a:pos x="335" y="19"/>
                </a:cxn>
                <a:cxn ang="0">
                  <a:pos x="341" y="14"/>
                </a:cxn>
                <a:cxn ang="0">
                  <a:pos x="354" y="2"/>
                </a:cxn>
                <a:cxn ang="0">
                  <a:pos x="361" y="0"/>
                </a:cxn>
                <a:cxn ang="0">
                  <a:pos x="378" y="7"/>
                </a:cxn>
                <a:cxn ang="0">
                  <a:pos x="380" y="137"/>
                </a:cxn>
                <a:cxn ang="0">
                  <a:pos x="371" y="167"/>
                </a:cxn>
                <a:cxn ang="0">
                  <a:pos x="354" y="168"/>
                </a:cxn>
                <a:cxn ang="0">
                  <a:pos x="344" y="163"/>
                </a:cxn>
                <a:cxn ang="0">
                  <a:pos x="341" y="144"/>
                </a:cxn>
                <a:cxn ang="0">
                  <a:pos x="329" y="96"/>
                </a:cxn>
                <a:cxn ang="0">
                  <a:pos x="289" y="49"/>
                </a:cxn>
                <a:cxn ang="0">
                  <a:pos x="202" y="28"/>
                </a:cxn>
                <a:cxn ang="0">
                  <a:pos x="110" y="44"/>
                </a:cxn>
                <a:cxn ang="0">
                  <a:pos x="70" y="82"/>
                </a:cxn>
                <a:cxn ang="0">
                  <a:pos x="67" y="130"/>
                </a:cxn>
                <a:cxn ang="0">
                  <a:pos x="111" y="172"/>
                </a:cxn>
                <a:cxn ang="0">
                  <a:pos x="194" y="195"/>
                </a:cxn>
                <a:cxn ang="0">
                  <a:pos x="281" y="212"/>
                </a:cxn>
                <a:cxn ang="0">
                  <a:pos x="363" y="257"/>
                </a:cxn>
                <a:cxn ang="0">
                  <a:pos x="407" y="332"/>
                </a:cxn>
                <a:cxn ang="0">
                  <a:pos x="402" y="417"/>
                </a:cxn>
                <a:cxn ang="0">
                  <a:pos x="354" y="483"/>
                </a:cxn>
                <a:cxn ang="0">
                  <a:pos x="255" y="521"/>
                </a:cxn>
                <a:cxn ang="0">
                  <a:pos x="173" y="523"/>
                </a:cxn>
                <a:cxn ang="0">
                  <a:pos x="96" y="495"/>
                </a:cxn>
                <a:cxn ang="0">
                  <a:pos x="40" y="509"/>
                </a:cxn>
                <a:cxn ang="0">
                  <a:pos x="7" y="523"/>
                </a:cxn>
                <a:cxn ang="0">
                  <a:pos x="0" y="495"/>
                </a:cxn>
                <a:cxn ang="0">
                  <a:pos x="2" y="328"/>
                </a:cxn>
                <a:cxn ang="0">
                  <a:pos x="28" y="323"/>
                </a:cxn>
                <a:cxn ang="0">
                  <a:pos x="38" y="330"/>
                </a:cxn>
                <a:cxn ang="0">
                  <a:pos x="50" y="372"/>
                </a:cxn>
                <a:cxn ang="0">
                  <a:pos x="93" y="448"/>
                </a:cxn>
                <a:cxn ang="0">
                  <a:pos x="171" y="490"/>
                </a:cxn>
                <a:cxn ang="0">
                  <a:pos x="277" y="484"/>
                </a:cxn>
                <a:cxn ang="0">
                  <a:pos x="334" y="446"/>
                </a:cxn>
                <a:cxn ang="0">
                  <a:pos x="351" y="396"/>
                </a:cxn>
                <a:cxn ang="0">
                  <a:pos x="323" y="337"/>
                </a:cxn>
                <a:cxn ang="0">
                  <a:pos x="265" y="306"/>
                </a:cxn>
                <a:cxn ang="0">
                  <a:pos x="202" y="292"/>
                </a:cxn>
                <a:cxn ang="0">
                  <a:pos x="77" y="259"/>
                </a:cxn>
                <a:cxn ang="0">
                  <a:pos x="12" y="195"/>
                </a:cxn>
                <a:cxn ang="0">
                  <a:pos x="2" y="127"/>
                </a:cxn>
                <a:cxn ang="0">
                  <a:pos x="24" y="68"/>
                </a:cxn>
                <a:cxn ang="0">
                  <a:pos x="88" y="19"/>
                </a:cxn>
                <a:cxn ang="0">
                  <a:pos x="202" y="0"/>
                </a:cxn>
              </a:cxnLst>
              <a:rect l="0" t="0" r="r" b="b"/>
              <a:pathLst>
                <a:path w="411" h="524">
                  <a:moveTo>
                    <a:pt x="202" y="0"/>
                  </a:moveTo>
                  <a:lnTo>
                    <a:pt x="235" y="2"/>
                  </a:lnTo>
                  <a:lnTo>
                    <a:pt x="265" y="7"/>
                  </a:lnTo>
                  <a:lnTo>
                    <a:pt x="294" y="16"/>
                  </a:lnTo>
                  <a:lnTo>
                    <a:pt x="320" y="30"/>
                  </a:lnTo>
                  <a:lnTo>
                    <a:pt x="323" y="28"/>
                  </a:lnTo>
                  <a:lnTo>
                    <a:pt x="327" y="24"/>
                  </a:lnTo>
                  <a:lnTo>
                    <a:pt x="332" y="23"/>
                  </a:lnTo>
                  <a:lnTo>
                    <a:pt x="335" y="19"/>
                  </a:lnTo>
                  <a:lnTo>
                    <a:pt x="337" y="17"/>
                  </a:lnTo>
                  <a:lnTo>
                    <a:pt x="339" y="16"/>
                  </a:lnTo>
                  <a:lnTo>
                    <a:pt x="341" y="14"/>
                  </a:lnTo>
                  <a:lnTo>
                    <a:pt x="346" y="9"/>
                  </a:lnTo>
                  <a:lnTo>
                    <a:pt x="351" y="5"/>
                  </a:lnTo>
                  <a:lnTo>
                    <a:pt x="354" y="2"/>
                  </a:lnTo>
                  <a:lnTo>
                    <a:pt x="356" y="0"/>
                  </a:lnTo>
                  <a:lnTo>
                    <a:pt x="359" y="0"/>
                  </a:lnTo>
                  <a:lnTo>
                    <a:pt x="361" y="0"/>
                  </a:lnTo>
                  <a:lnTo>
                    <a:pt x="363" y="0"/>
                  </a:lnTo>
                  <a:lnTo>
                    <a:pt x="373" y="2"/>
                  </a:lnTo>
                  <a:lnTo>
                    <a:pt x="378" y="7"/>
                  </a:lnTo>
                  <a:lnTo>
                    <a:pt x="380" y="17"/>
                  </a:lnTo>
                  <a:lnTo>
                    <a:pt x="380" y="30"/>
                  </a:lnTo>
                  <a:lnTo>
                    <a:pt x="380" y="137"/>
                  </a:lnTo>
                  <a:lnTo>
                    <a:pt x="380" y="151"/>
                  </a:lnTo>
                  <a:lnTo>
                    <a:pt x="378" y="160"/>
                  </a:lnTo>
                  <a:lnTo>
                    <a:pt x="371" y="167"/>
                  </a:lnTo>
                  <a:lnTo>
                    <a:pt x="361" y="168"/>
                  </a:lnTo>
                  <a:lnTo>
                    <a:pt x="358" y="168"/>
                  </a:lnTo>
                  <a:lnTo>
                    <a:pt x="354" y="168"/>
                  </a:lnTo>
                  <a:lnTo>
                    <a:pt x="351" y="167"/>
                  </a:lnTo>
                  <a:lnTo>
                    <a:pt x="347" y="167"/>
                  </a:lnTo>
                  <a:lnTo>
                    <a:pt x="344" y="163"/>
                  </a:lnTo>
                  <a:lnTo>
                    <a:pt x="342" y="160"/>
                  </a:lnTo>
                  <a:lnTo>
                    <a:pt x="341" y="156"/>
                  </a:lnTo>
                  <a:lnTo>
                    <a:pt x="341" y="144"/>
                  </a:lnTo>
                  <a:lnTo>
                    <a:pt x="339" y="130"/>
                  </a:lnTo>
                  <a:lnTo>
                    <a:pt x="335" y="113"/>
                  </a:lnTo>
                  <a:lnTo>
                    <a:pt x="329" y="96"/>
                  </a:lnTo>
                  <a:lnTo>
                    <a:pt x="320" y="80"/>
                  </a:lnTo>
                  <a:lnTo>
                    <a:pt x="306" y="63"/>
                  </a:lnTo>
                  <a:lnTo>
                    <a:pt x="289" y="49"/>
                  </a:lnTo>
                  <a:lnTo>
                    <a:pt x="267" y="38"/>
                  </a:lnTo>
                  <a:lnTo>
                    <a:pt x="238" y="30"/>
                  </a:lnTo>
                  <a:lnTo>
                    <a:pt x="202" y="28"/>
                  </a:lnTo>
                  <a:lnTo>
                    <a:pt x="164" y="30"/>
                  </a:lnTo>
                  <a:lnTo>
                    <a:pt x="134" y="35"/>
                  </a:lnTo>
                  <a:lnTo>
                    <a:pt x="110" y="44"/>
                  </a:lnTo>
                  <a:lnTo>
                    <a:pt x="93" y="56"/>
                  </a:lnTo>
                  <a:lnTo>
                    <a:pt x="79" y="68"/>
                  </a:lnTo>
                  <a:lnTo>
                    <a:pt x="70" y="82"/>
                  </a:lnTo>
                  <a:lnTo>
                    <a:pt x="65" y="96"/>
                  </a:lnTo>
                  <a:lnTo>
                    <a:pt x="64" y="109"/>
                  </a:lnTo>
                  <a:lnTo>
                    <a:pt x="67" y="130"/>
                  </a:lnTo>
                  <a:lnTo>
                    <a:pt x="76" y="148"/>
                  </a:lnTo>
                  <a:lnTo>
                    <a:pt x="91" y="162"/>
                  </a:lnTo>
                  <a:lnTo>
                    <a:pt x="111" y="172"/>
                  </a:lnTo>
                  <a:lnTo>
                    <a:pt x="135" y="181"/>
                  </a:lnTo>
                  <a:lnTo>
                    <a:pt x="163" y="188"/>
                  </a:lnTo>
                  <a:lnTo>
                    <a:pt x="194" y="195"/>
                  </a:lnTo>
                  <a:lnTo>
                    <a:pt x="228" y="201"/>
                  </a:lnTo>
                  <a:lnTo>
                    <a:pt x="252" y="205"/>
                  </a:lnTo>
                  <a:lnTo>
                    <a:pt x="281" y="212"/>
                  </a:lnTo>
                  <a:lnTo>
                    <a:pt x="308" y="222"/>
                  </a:lnTo>
                  <a:lnTo>
                    <a:pt x="337" y="236"/>
                  </a:lnTo>
                  <a:lnTo>
                    <a:pt x="363" y="257"/>
                  </a:lnTo>
                  <a:lnTo>
                    <a:pt x="383" y="280"/>
                  </a:lnTo>
                  <a:lnTo>
                    <a:pt x="399" y="304"/>
                  </a:lnTo>
                  <a:lnTo>
                    <a:pt x="407" y="332"/>
                  </a:lnTo>
                  <a:lnTo>
                    <a:pt x="411" y="363"/>
                  </a:lnTo>
                  <a:lnTo>
                    <a:pt x="409" y="389"/>
                  </a:lnTo>
                  <a:lnTo>
                    <a:pt x="402" y="417"/>
                  </a:lnTo>
                  <a:lnTo>
                    <a:pt x="392" y="441"/>
                  </a:lnTo>
                  <a:lnTo>
                    <a:pt x="376" y="464"/>
                  </a:lnTo>
                  <a:lnTo>
                    <a:pt x="354" y="483"/>
                  </a:lnTo>
                  <a:lnTo>
                    <a:pt x="327" y="500"/>
                  </a:lnTo>
                  <a:lnTo>
                    <a:pt x="294" y="512"/>
                  </a:lnTo>
                  <a:lnTo>
                    <a:pt x="255" y="521"/>
                  </a:lnTo>
                  <a:lnTo>
                    <a:pt x="209" y="524"/>
                  </a:lnTo>
                  <a:lnTo>
                    <a:pt x="194" y="524"/>
                  </a:lnTo>
                  <a:lnTo>
                    <a:pt x="173" y="523"/>
                  </a:lnTo>
                  <a:lnTo>
                    <a:pt x="149" y="517"/>
                  </a:lnTo>
                  <a:lnTo>
                    <a:pt x="123" y="509"/>
                  </a:lnTo>
                  <a:lnTo>
                    <a:pt x="96" y="495"/>
                  </a:lnTo>
                  <a:lnTo>
                    <a:pt x="70" y="476"/>
                  </a:lnTo>
                  <a:lnTo>
                    <a:pt x="55" y="493"/>
                  </a:lnTo>
                  <a:lnTo>
                    <a:pt x="40" y="509"/>
                  </a:lnTo>
                  <a:lnTo>
                    <a:pt x="28" y="519"/>
                  </a:lnTo>
                  <a:lnTo>
                    <a:pt x="17" y="524"/>
                  </a:lnTo>
                  <a:lnTo>
                    <a:pt x="7" y="523"/>
                  </a:lnTo>
                  <a:lnTo>
                    <a:pt x="2" y="516"/>
                  </a:lnTo>
                  <a:lnTo>
                    <a:pt x="0" y="507"/>
                  </a:lnTo>
                  <a:lnTo>
                    <a:pt x="0" y="495"/>
                  </a:lnTo>
                  <a:lnTo>
                    <a:pt x="0" y="352"/>
                  </a:lnTo>
                  <a:lnTo>
                    <a:pt x="0" y="339"/>
                  </a:lnTo>
                  <a:lnTo>
                    <a:pt x="2" y="328"/>
                  </a:lnTo>
                  <a:lnTo>
                    <a:pt x="9" y="323"/>
                  </a:lnTo>
                  <a:lnTo>
                    <a:pt x="21" y="321"/>
                  </a:lnTo>
                  <a:lnTo>
                    <a:pt x="28" y="323"/>
                  </a:lnTo>
                  <a:lnTo>
                    <a:pt x="31" y="323"/>
                  </a:lnTo>
                  <a:lnTo>
                    <a:pt x="35" y="326"/>
                  </a:lnTo>
                  <a:lnTo>
                    <a:pt x="38" y="330"/>
                  </a:lnTo>
                  <a:lnTo>
                    <a:pt x="40" y="335"/>
                  </a:lnTo>
                  <a:lnTo>
                    <a:pt x="41" y="342"/>
                  </a:lnTo>
                  <a:lnTo>
                    <a:pt x="50" y="372"/>
                  </a:lnTo>
                  <a:lnTo>
                    <a:pt x="60" y="399"/>
                  </a:lnTo>
                  <a:lnTo>
                    <a:pt x="74" y="425"/>
                  </a:lnTo>
                  <a:lnTo>
                    <a:pt x="93" y="448"/>
                  </a:lnTo>
                  <a:lnTo>
                    <a:pt x="113" y="467"/>
                  </a:lnTo>
                  <a:lnTo>
                    <a:pt x="141" y="481"/>
                  </a:lnTo>
                  <a:lnTo>
                    <a:pt x="171" y="490"/>
                  </a:lnTo>
                  <a:lnTo>
                    <a:pt x="209" y="493"/>
                  </a:lnTo>
                  <a:lnTo>
                    <a:pt x="247" y="491"/>
                  </a:lnTo>
                  <a:lnTo>
                    <a:pt x="277" y="484"/>
                  </a:lnTo>
                  <a:lnTo>
                    <a:pt x="301" y="474"/>
                  </a:lnTo>
                  <a:lnTo>
                    <a:pt x="320" y="460"/>
                  </a:lnTo>
                  <a:lnTo>
                    <a:pt x="334" y="446"/>
                  </a:lnTo>
                  <a:lnTo>
                    <a:pt x="344" y="429"/>
                  </a:lnTo>
                  <a:lnTo>
                    <a:pt x="349" y="413"/>
                  </a:lnTo>
                  <a:lnTo>
                    <a:pt x="351" y="396"/>
                  </a:lnTo>
                  <a:lnTo>
                    <a:pt x="347" y="372"/>
                  </a:lnTo>
                  <a:lnTo>
                    <a:pt x="339" y="352"/>
                  </a:lnTo>
                  <a:lnTo>
                    <a:pt x="323" y="337"/>
                  </a:lnTo>
                  <a:lnTo>
                    <a:pt x="306" y="325"/>
                  </a:lnTo>
                  <a:lnTo>
                    <a:pt x="286" y="314"/>
                  </a:lnTo>
                  <a:lnTo>
                    <a:pt x="265" y="306"/>
                  </a:lnTo>
                  <a:lnTo>
                    <a:pt x="243" y="300"/>
                  </a:lnTo>
                  <a:lnTo>
                    <a:pt x="221" y="295"/>
                  </a:lnTo>
                  <a:lnTo>
                    <a:pt x="202" y="292"/>
                  </a:lnTo>
                  <a:lnTo>
                    <a:pt x="154" y="283"/>
                  </a:lnTo>
                  <a:lnTo>
                    <a:pt x="113" y="273"/>
                  </a:lnTo>
                  <a:lnTo>
                    <a:pt x="77" y="259"/>
                  </a:lnTo>
                  <a:lnTo>
                    <a:pt x="43" y="234"/>
                  </a:lnTo>
                  <a:lnTo>
                    <a:pt x="26" y="215"/>
                  </a:lnTo>
                  <a:lnTo>
                    <a:pt x="12" y="195"/>
                  </a:lnTo>
                  <a:lnTo>
                    <a:pt x="4" y="172"/>
                  </a:lnTo>
                  <a:lnTo>
                    <a:pt x="0" y="146"/>
                  </a:lnTo>
                  <a:lnTo>
                    <a:pt x="2" y="127"/>
                  </a:lnTo>
                  <a:lnTo>
                    <a:pt x="5" y="108"/>
                  </a:lnTo>
                  <a:lnTo>
                    <a:pt x="14" y="89"/>
                  </a:lnTo>
                  <a:lnTo>
                    <a:pt x="24" y="68"/>
                  </a:lnTo>
                  <a:lnTo>
                    <a:pt x="41" y="50"/>
                  </a:lnTo>
                  <a:lnTo>
                    <a:pt x="62" y="33"/>
                  </a:lnTo>
                  <a:lnTo>
                    <a:pt x="88" y="19"/>
                  </a:lnTo>
                  <a:lnTo>
                    <a:pt x="118" y="9"/>
                  </a:lnTo>
                  <a:lnTo>
                    <a:pt x="158" y="2"/>
                  </a:lnTo>
                  <a:lnTo>
                    <a:pt x="2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37" name="Freeform 13"/>
            <p:cNvSpPr>
              <a:spLocks noEditPoints="1"/>
            </p:cNvSpPr>
            <p:nvPr/>
          </p:nvSpPr>
          <p:spPr bwMode="auto">
            <a:xfrm>
              <a:off x="2937" y="4617"/>
              <a:ext cx="248" cy="776"/>
            </a:xfrm>
            <a:custGeom>
              <a:avLst/>
              <a:gdLst/>
              <a:ahLst/>
              <a:cxnLst>
                <a:cxn ang="0">
                  <a:pos x="171" y="269"/>
                </a:cxn>
                <a:cxn ang="0">
                  <a:pos x="171" y="686"/>
                </a:cxn>
                <a:cxn ang="0">
                  <a:pos x="173" y="706"/>
                </a:cxn>
                <a:cxn ang="0">
                  <a:pos x="176" y="720"/>
                </a:cxn>
                <a:cxn ang="0">
                  <a:pos x="185" y="729"/>
                </a:cxn>
                <a:cxn ang="0">
                  <a:pos x="198" y="733"/>
                </a:cxn>
                <a:cxn ang="0">
                  <a:pos x="219" y="734"/>
                </a:cxn>
                <a:cxn ang="0">
                  <a:pos x="248" y="734"/>
                </a:cxn>
                <a:cxn ang="0">
                  <a:pos x="248" y="776"/>
                </a:cxn>
                <a:cxn ang="0">
                  <a:pos x="188" y="772"/>
                </a:cxn>
                <a:cxn ang="0">
                  <a:pos x="128" y="771"/>
                </a:cxn>
                <a:cxn ang="0">
                  <a:pos x="108" y="771"/>
                </a:cxn>
                <a:cxn ang="0">
                  <a:pos x="84" y="771"/>
                </a:cxn>
                <a:cxn ang="0">
                  <a:pos x="60" y="772"/>
                </a:cxn>
                <a:cxn ang="0">
                  <a:pos x="38" y="774"/>
                </a:cxn>
                <a:cxn ang="0">
                  <a:pos x="19" y="774"/>
                </a:cxn>
                <a:cxn ang="0">
                  <a:pos x="5" y="776"/>
                </a:cxn>
                <a:cxn ang="0">
                  <a:pos x="0" y="776"/>
                </a:cxn>
                <a:cxn ang="0">
                  <a:pos x="0" y="734"/>
                </a:cxn>
                <a:cxn ang="0">
                  <a:pos x="32" y="734"/>
                </a:cxn>
                <a:cxn ang="0">
                  <a:pos x="56" y="733"/>
                </a:cxn>
                <a:cxn ang="0">
                  <a:pos x="72" y="729"/>
                </a:cxn>
                <a:cxn ang="0">
                  <a:pos x="80" y="719"/>
                </a:cxn>
                <a:cxn ang="0">
                  <a:pos x="85" y="705"/>
                </a:cxn>
                <a:cxn ang="0">
                  <a:pos x="85" y="684"/>
                </a:cxn>
                <a:cxn ang="0">
                  <a:pos x="85" y="384"/>
                </a:cxn>
                <a:cxn ang="0">
                  <a:pos x="85" y="361"/>
                </a:cxn>
                <a:cxn ang="0">
                  <a:pos x="80" y="344"/>
                </a:cxn>
                <a:cxn ang="0">
                  <a:pos x="72" y="333"/>
                </a:cxn>
                <a:cxn ang="0">
                  <a:pos x="58" y="326"/>
                </a:cxn>
                <a:cxn ang="0">
                  <a:pos x="36" y="323"/>
                </a:cxn>
                <a:cxn ang="0">
                  <a:pos x="5" y="323"/>
                </a:cxn>
                <a:cxn ang="0">
                  <a:pos x="5" y="281"/>
                </a:cxn>
                <a:cxn ang="0">
                  <a:pos x="5" y="281"/>
                </a:cxn>
                <a:cxn ang="0">
                  <a:pos x="171" y="269"/>
                </a:cxn>
                <a:cxn ang="0">
                  <a:pos x="111" y="0"/>
                </a:cxn>
                <a:cxn ang="0">
                  <a:pos x="133" y="3"/>
                </a:cxn>
                <a:cxn ang="0">
                  <a:pos x="150" y="14"/>
                </a:cxn>
                <a:cxn ang="0">
                  <a:pos x="164" y="28"/>
                </a:cxn>
                <a:cxn ang="0">
                  <a:pos x="174" y="45"/>
                </a:cxn>
                <a:cxn ang="0">
                  <a:pos x="176" y="64"/>
                </a:cxn>
                <a:cxn ang="0">
                  <a:pos x="173" y="87"/>
                </a:cxn>
                <a:cxn ang="0">
                  <a:pos x="164" y="104"/>
                </a:cxn>
                <a:cxn ang="0">
                  <a:pos x="149" y="118"/>
                </a:cxn>
                <a:cxn ang="0">
                  <a:pos x="132" y="128"/>
                </a:cxn>
                <a:cxn ang="0">
                  <a:pos x="111" y="132"/>
                </a:cxn>
                <a:cxn ang="0">
                  <a:pos x="92" y="128"/>
                </a:cxn>
                <a:cxn ang="0">
                  <a:pos x="73" y="120"/>
                </a:cxn>
                <a:cxn ang="0">
                  <a:pos x="60" y="108"/>
                </a:cxn>
                <a:cxn ang="0">
                  <a:pos x="50" y="89"/>
                </a:cxn>
                <a:cxn ang="0">
                  <a:pos x="46" y="64"/>
                </a:cxn>
                <a:cxn ang="0">
                  <a:pos x="50" y="43"/>
                </a:cxn>
                <a:cxn ang="0">
                  <a:pos x="58" y="26"/>
                </a:cxn>
                <a:cxn ang="0">
                  <a:pos x="73" y="12"/>
                </a:cxn>
                <a:cxn ang="0">
                  <a:pos x="91" y="3"/>
                </a:cxn>
                <a:cxn ang="0">
                  <a:pos x="111" y="0"/>
                </a:cxn>
              </a:cxnLst>
              <a:rect l="0" t="0" r="r" b="b"/>
              <a:pathLst>
                <a:path w="248" h="776">
                  <a:moveTo>
                    <a:pt x="171" y="269"/>
                  </a:moveTo>
                  <a:lnTo>
                    <a:pt x="171" y="686"/>
                  </a:lnTo>
                  <a:lnTo>
                    <a:pt x="173" y="706"/>
                  </a:lnTo>
                  <a:lnTo>
                    <a:pt x="176" y="720"/>
                  </a:lnTo>
                  <a:lnTo>
                    <a:pt x="185" y="729"/>
                  </a:lnTo>
                  <a:lnTo>
                    <a:pt x="198" y="733"/>
                  </a:lnTo>
                  <a:lnTo>
                    <a:pt x="219" y="734"/>
                  </a:lnTo>
                  <a:lnTo>
                    <a:pt x="248" y="734"/>
                  </a:lnTo>
                  <a:lnTo>
                    <a:pt x="248" y="776"/>
                  </a:lnTo>
                  <a:lnTo>
                    <a:pt x="188" y="772"/>
                  </a:lnTo>
                  <a:lnTo>
                    <a:pt x="128" y="771"/>
                  </a:lnTo>
                  <a:lnTo>
                    <a:pt x="108" y="771"/>
                  </a:lnTo>
                  <a:lnTo>
                    <a:pt x="84" y="771"/>
                  </a:lnTo>
                  <a:lnTo>
                    <a:pt x="60" y="772"/>
                  </a:lnTo>
                  <a:lnTo>
                    <a:pt x="38" y="774"/>
                  </a:lnTo>
                  <a:lnTo>
                    <a:pt x="19" y="774"/>
                  </a:lnTo>
                  <a:lnTo>
                    <a:pt x="5" y="776"/>
                  </a:lnTo>
                  <a:lnTo>
                    <a:pt x="0" y="776"/>
                  </a:lnTo>
                  <a:lnTo>
                    <a:pt x="0" y="734"/>
                  </a:lnTo>
                  <a:lnTo>
                    <a:pt x="32" y="734"/>
                  </a:lnTo>
                  <a:lnTo>
                    <a:pt x="56" y="733"/>
                  </a:lnTo>
                  <a:lnTo>
                    <a:pt x="72" y="729"/>
                  </a:lnTo>
                  <a:lnTo>
                    <a:pt x="80" y="719"/>
                  </a:lnTo>
                  <a:lnTo>
                    <a:pt x="85" y="705"/>
                  </a:lnTo>
                  <a:lnTo>
                    <a:pt x="85" y="684"/>
                  </a:lnTo>
                  <a:lnTo>
                    <a:pt x="85" y="384"/>
                  </a:lnTo>
                  <a:lnTo>
                    <a:pt x="85" y="361"/>
                  </a:lnTo>
                  <a:lnTo>
                    <a:pt x="80" y="344"/>
                  </a:lnTo>
                  <a:lnTo>
                    <a:pt x="72" y="333"/>
                  </a:lnTo>
                  <a:lnTo>
                    <a:pt x="58" y="326"/>
                  </a:lnTo>
                  <a:lnTo>
                    <a:pt x="36" y="323"/>
                  </a:lnTo>
                  <a:lnTo>
                    <a:pt x="5" y="323"/>
                  </a:lnTo>
                  <a:lnTo>
                    <a:pt x="5" y="281"/>
                  </a:lnTo>
                  <a:lnTo>
                    <a:pt x="5" y="281"/>
                  </a:lnTo>
                  <a:lnTo>
                    <a:pt x="171" y="269"/>
                  </a:lnTo>
                  <a:close/>
                  <a:moveTo>
                    <a:pt x="111" y="0"/>
                  </a:moveTo>
                  <a:lnTo>
                    <a:pt x="133" y="3"/>
                  </a:lnTo>
                  <a:lnTo>
                    <a:pt x="150" y="14"/>
                  </a:lnTo>
                  <a:lnTo>
                    <a:pt x="164" y="28"/>
                  </a:lnTo>
                  <a:lnTo>
                    <a:pt x="174" y="45"/>
                  </a:lnTo>
                  <a:lnTo>
                    <a:pt x="176" y="64"/>
                  </a:lnTo>
                  <a:lnTo>
                    <a:pt x="173" y="87"/>
                  </a:lnTo>
                  <a:lnTo>
                    <a:pt x="164" y="104"/>
                  </a:lnTo>
                  <a:lnTo>
                    <a:pt x="149" y="118"/>
                  </a:lnTo>
                  <a:lnTo>
                    <a:pt x="132" y="128"/>
                  </a:lnTo>
                  <a:lnTo>
                    <a:pt x="111" y="132"/>
                  </a:lnTo>
                  <a:lnTo>
                    <a:pt x="92" y="128"/>
                  </a:lnTo>
                  <a:lnTo>
                    <a:pt x="73" y="120"/>
                  </a:lnTo>
                  <a:lnTo>
                    <a:pt x="60" y="108"/>
                  </a:lnTo>
                  <a:lnTo>
                    <a:pt x="50" y="89"/>
                  </a:lnTo>
                  <a:lnTo>
                    <a:pt x="46" y="64"/>
                  </a:lnTo>
                  <a:lnTo>
                    <a:pt x="50" y="43"/>
                  </a:lnTo>
                  <a:lnTo>
                    <a:pt x="58" y="26"/>
                  </a:lnTo>
                  <a:lnTo>
                    <a:pt x="73" y="12"/>
                  </a:lnTo>
                  <a:lnTo>
                    <a:pt x="91" y="3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38" name="Freeform 14"/>
            <p:cNvSpPr>
              <a:spLocks/>
            </p:cNvSpPr>
            <p:nvPr/>
          </p:nvSpPr>
          <p:spPr bwMode="auto">
            <a:xfrm>
              <a:off x="3303" y="4886"/>
              <a:ext cx="608" cy="507"/>
            </a:xfrm>
            <a:custGeom>
              <a:avLst/>
              <a:gdLst/>
              <a:ahLst/>
              <a:cxnLst>
                <a:cxn ang="0">
                  <a:pos x="167" y="109"/>
                </a:cxn>
                <a:cxn ang="0">
                  <a:pos x="210" y="56"/>
                </a:cxn>
                <a:cxn ang="0">
                  <a:pos x="272" y="16"/>
                </a:cxn>
                <a:cxn ang="0">
                  <a:pos x="352" y="0"/>
                </a:cxn>
                <a:cxn ang="0">
                  <a:pos x="431" y="10"/>
                </a:cxn>
                <a:cxn ang="0">
                  <a:pos x="484" y="42"/>
                </a:cxn>
                <a:cxn ang="0">
                  <a:pos x="513" y="92"/>
                </a:cxn>
                <a:cxn ang="0">
                  <a:pos x="523" y="158"/>
                </a:cxn>
                <a:cxn ang="0">
                  <a:pos x="523" y="415"/>
                </a:cxn>
                <a:cxn ang="0">
                  <a:pos x="528" y="450"/>
                </a:cxn>
                <a:cxn ang="0">
                  <a:pos x="554" y="464"/>
                </a:cxn>
                <a:cxn ang="0">
                  <a:pos x="608" y="465"/>
                </a:cxn>
                <a:cxn ang="0">
                  <a:pos x="598" y="507"/>
                </a:cxn>
                <a:cxn ang="0">
                  <a:pos x="555" y="503"/>
                </a:cxn>
                <a:cxn ang="0">
                  <a:pos x="501" y="502"/>
                </a:cxn>
                <a:cxn ang="0">
                  <a:pos x="451" y="502"/>
                </a:cxn>
                <a:cxn ang="0">
                  <a:pos x="396" y="503"/>
                </a:cxn>
                <a:cxn ang="0">
                  <a:pos x="355" y="507"/>
                </a:cxn>
                <a:cxn ang="0">
                  <a:pos x="349" y="465"/>
                </a:cxn>
                <a:cxn ang="0">
                  <a:pos x="403" y="464"/>
                </a:cxn>
                <a:cxn ang="0">
                  <a:pos x="427" y="450"/>
                </a:cxn>
                <a:cxn ang="0">
                  <a:pos x="432" y="415"/>
                </a:cxn>
                <a:cxn ang="0">
                  <a:pos x="432" y="132"/>
                </a:cxn>
                <a:cxn ang="0">
                  <a:pos x="426" y="89"/>
                </a:cxn>
                <a:cxn ang="0">
                  <a:pos x="407" y="54"/>
                </a:cxn>
                <a:cxn ang="0">
                  <a:pos x="371" y="33"/>
                </a:cxn>
                <a:cxn ang="0">
                  <a:pos x="318" y="33"/>
                </a:cxn>
                <a:cxn ang="0">
                  <a:pos x="267" y="50"/>
                </a:cxn>
                <a:cxn ang="0">
                  <a:pos x="220" y="85"/>
                </a:cxn>
                <a:cxn ang="0">
                  <a:pos x="188" y="137"/>
                </a:cxn>
                <a:cxn ang="0">
                  <a:pos x="176" y="207"/>
                </a:cxn>
                <a:cxn ang="0">
                  <a:pos x="176" y="436"/>
                </a:cxn>
                <a:cxn ang="0">
                  <a:pos x="190" y="460"/>
                </a:cxn>
                <a:cxn ang="0">
                  <a:pos x="229" y="465"/>
                </a:cxn>
                <a:cxn ang="0">
                  <a:pos x="261" y="507"/>
                </a:cxn>
                <a:cxn ang="0">
                  <a:pos x="231" y="505"/>
                </a:cxn>
                <a:cxn ang="0">
                  <a:pos x="179" y="503"/>
                </a:cxn>
                <a:cxn ang="0">
                  <a:pos x="130" y="502"/>
                </a:cxn>
                <a:cxn ang="0">
                  <a:pos x="84" y="502"/>
                </a:cxn>
                <a:cxn ang="0">
                  <a:pos x="36" y="505"/>
                </a:cxn>
                <a:cxn ang="0">
                  <a:pos x="5" y="507"/>
                </a:cxn>
                <a:cxn ang="0">
                  <a:pos x="0" y="465"/>
                </a:cxn>
                <a:cxn ang="0">
                  <a:pos x="55" y="464"/>
                </a:cxn>
                <a:cxn ang="0">
                  <a:pos x="78" y="450"/>
                </a:cxn>
                <a:cxn ang="0">
                  <a:pos x="85" y="415"/>
                </a:cxn>
                <a:cxn ang="0">
                  <a:pos x="84" y="94"/>
                </a:cxn>
                <a:cxn ang="0">
                  <a:pos x="72" y="64"/>
                </a:cxn>
                <a:cxn ang="0">
                  <a:pos x="32" y="56"/>
                </a:cxn>
                <a:cxn ang="0">
                  <a:pos x="0" y="12"/>
                </a:cxn>
              </a:cxnLst>
              <a:rect l="0" t="0" r="r" b="b"/>
              <a:pathLst>
                <a:path w="608" h="507">
                  <a:moveTo>
                    <a:pt x="167" y="0"/>
                  </a:moveTo>
                  <a:lnTo>
                    <a:pt x="167" y="109"/>
                  </a:lnTo>
                  <a:lnTo>
                    <a:pt x="186" y="82"/>
                  </a:lnTo>
                  <a:lnTo>
                    <a:pt x="210" y="56"/>
                  </a:lnTo>
                  <a:lnTo>
                    <a:pt x="237" y="33"/>
                  </a:lnTo>
                  <a:lnTo>
                    <a:pt x="272" y="16"/>
                  </a:lnTo>
                  <a:lnTo>
                    <a:pt x="309" y="4"/>
                  </a:lnTo>
                  <a:lnTo>
                    <a:pt x="352" y="0"/>
                  </a:lnTo>
                  <a:lnTo>
                    <a:pt x="395" y="4"/>
                  </a:lnTo>
                  <a:lnTo>
                    <a:pt x="431" y="10"/>
                  </a:lnTo>
                  <a:lnTo>
                    <a:pt x="460" y="24"/>
                  </a:lnTo>
                  <a:lnTo>
                    <a:pt x="484" y="42"/>
                  </a:lnTo>
                  <a:lnTo>
                    <a:pt x="501" y="64"/>
                  </a:lnTo>
                  <a:lnTo>
                    <a:pt x="513" y="92"/>
                  </a:lnTo>
                  <a:lnTo>
                    <a:pt x="521" y="123"/>
                  </a:lnTo>
                  <a:lnTo>
                    <a:pt x="523" y="158"/>
                  </a:lnTo>
                  <a:lnTo>
                    <a:pt x="523" y="158"/>
                  </a:lnTo>
                  <a:lnTo>
                    <a:pt x="523" y="415"/>
                  </a:lnTo>
                  <a:lnTo>
                    <a:pt x="525" y="436"/>
                  </a:lnTo>
                  <a:lnTo>
                    <a:pt x="528" y="450"/>
                  </a:lnTo>
                  <a:lnTo>
                    <a:pt x="538" y="460"/>
                  </a:lnTo>
                  <a:lnTo>
                    <a:pt x="554" y="464"/>
                  </a:lnTo>
                  <a:lnTo>
                    <a:pt x="576" y="465"/>
                  </a:lnTo>
                  <a:lnTo>
                    <a:pt x="608" y="465"/>
                  </a:lnTo>
                  <a:lnTo>
                    <a:pt x="608" y="507"/>
                  </a:lnTo>
                  <a:lnTo>
                    <a:pt x="598" y="507"/>
                  </a:lnTo>
                  <a:lnTo>
                    <a:pt x="579" y="505"/>
                  </a:lnTo>
                  <a:lnTo>
                    <a:pt x="555" y="503"/>
                  </a:lnTo>
                  <a:lnTo>
                    <a:pt x="528" y="503"/>
                  </a:lnTo>
                  <a:lnTo>
                    <a:pt x="501" y="502"/>
                  </a:lnTo>
                  <a:lnTo>
                    <a:pt x="477" y="502"/>
                  </a:lnTo>
                  <a:lnTo>
                    <a:pt x="451" y="502"/>
                  </a:lnTo>
                  <a:lnTo>
                    <a:pt x="424" y="503"/>
                  </a:lnTo>
                  <a:lnTo>
                    <a:pt x="396" y="503"/>
                  </a:lnTo>
                  <a:lnTo>
                    <a:pt x="373" y="505"/>
                  </a:lnTo>
                  <a:lnTo>
                    <a:pt x="355" y="507"/>
                  </a:lnTo>
                  <a:lnTo>
                    <a:pt x="349" y="507"/>
                  </a:lnTo>
                  <a:lnTo>
                    <a:pt x="349" y="465"/>
                  </a:lnTo>
                  <a:lnTo>
                    <a:pt x="381" y="465"/>
                  </a:lnTo>
                  <a:lnTo>
                    <a:pt x="403" y="464"/>
                  </a:lnTo>
                  <a:lnTo>
                    <a:pt x="419" y="460"/>
                  </a:lnTo>
                  <a:lnTo>
                    <a:pt x="427" y="450"/>
                  </a:lnTo>
                  <a:lnTo>
                    <a:pt x="431" y="436"/>
                  </a:lnTo>
                  <a:lnTo>
                    <a:pt x="432" y="415"/>
                  </a:lnTo>
                  <a:lnTo>
                    <a:pt x="432" y="153"/>
                  </a:lnTo>
                  <a:lnTo>
                    <a:pt x="432" y="132"/>
                  </a:lnTo>
                  <a:lnTo>
                    <a:pt x="429" y="109"/>
                  </a:lnTo>
                  <a:lnTo>
                    <a:pt x="426" y="89"/>
                  </a:lnTo>
                  <a:lnTo>
                    <a:pt x="417" y="70"/>
                  </a:lnTo>
                  <a:lnTo>
                    <a:pt x="407" y="54"/>
                  </a:lnTo>
                  <a:lnTo>
                    <a:pt x="391" y="42"/>
                  </a:lnTo>
                  <a:lnTo>
                    <a:pt x="371" y="33"/>
                  </a:lnTo>
                  <a:lnTo>
                    <a:pt x="343" y="31"/>
                  </a:lnTo>
                  <a:lnTo>
                    <a:pt x="318" y="33"/>
                  </a:lnTo>
                  <a:lnTo>
                    <a:pt x="292" y="40"/>
                  </a:lnTo>
                  <a:lnTo>
                    <a:pt x="267" y="50"/>
                  </a:lnTo>
                  <a:lnTo>
                    <a:pt x="243" y="64"/>
                  </a:lnTo>
                  <a:lnTo>
                    <a:pt x="220" y="85"/>
                  </a:lnTo>
                  <a:lnTo>
                    <a:pt x="202" y="108"/>
                  </a:lnTo>
                  <a:lnTo>
                    <a:pt x="188" y="137"/>
                  </a:lnTo>
                  <a:lnTo>
                    <a:pt x="179" y="170"/>
                  </a:lnTo>
                  <a:lnTo>
                    <a:pt x="176" y="207"/>
                  </a:lnTo>
                  <a:lnTo>
                    <a:pt x="176" y="415"/>
                  </a:lnTo>
                  <a:lnTo>
                    <a:pt x="176" y="436"/>
                  </a:lnTo>
                  <a:lnTo>
                    <a:pt x="181" y="450"/>
                  </a:lnTo>
                  <a:lnTo>
                    <a:pt x="190" y="460"/>
                  </a:lnTo>
                  <a:lnTo>
                    <a:pt x="205" y="464"/>
                  </a:lnTo>
                  <a:lnTo>
                    <a:pt x="229" y="465"/>
                  </a:lnTo>
                  <a:lnTo>
                    <a:pt x="261" y="465"/>
                  </a:lnTo>
                  <a:lnTo>
                    <a:pt x="261" y="507"/>
                  </a:lnTo>
                  <a:lnTo>
                    <a:pt x="249" y="507"/>
                  </a:lnTo>
                  <a:lnTo>
                    <a:pt x="231" y="505"/>
                  </a:lnTo>
                  <a:lnTo>
                    <a:pt x="205" y="503"/>
                  </a:lnTo>
                  <a:lnTo>
                    <a:pt x="179" y="503"/>
                  </a:lnTo>
                  <a:lnTo>
                    <a:pt x="152" y="502"/>
                  </a:lnTo>
                  <a:lnTo>
                    <a:pt x="130" y="502"/>
                  </a:lnTo>
                  <a:lnTo>
                    <a:pt x="108" y="502"/>
                  </a:lnTo>
                  <a:lnTo>
                    <a:pt x="84" y="502"/>
                  </a:lnTo>
                  <a:lnTo>
                    <a:pt x="60" y="503"/>
                  </a:lnTo>
                  <a:lnTo>
                    <a:pt x="36" y="505"/>
                  </a:lnTo>
                  <a:lnTo>
                    <a:pt x="17" y="505"/>
                  </a:lnTo>
                  <a:lnTo>
                    <a:pt x="5" y="507"/>
                  </a:lnTo>
                  <a:lnTo>
                    <a:pt x="0" y="507"/>
                  </a:lnTo>
                  <a:lnTo>
                    <a:pt x="0" y="465"/>
                  </a:lnTo>
                  <a:lnTo>
                    <a:pt x="32" y="465"/>
                  </a:lnTo>
                  <a:lnTo>
                    <a:pt x="55" y="464"/>
                  </a:lnTo>
                  <a:lnTo>
                    <a:pt x="70" y="460"/>
                  </a:lnTo>
                  <a:lnTo>
                    <a:pt x="78" y="450"/>
                  </a:lnTo>
                  <a:lnTo>
                    <a:pt x="84" y="436"/>
                  </a:lnTo>
                  <a:lnTo>
                    <a:pt x="85" y="415"/>
                  </a:lnTo>
                  <a:lnTo>
                    <a:pt x="85" y="118"/>
                  </a:lnTo>
                  <a:lnTo>
                    <a:pt x="84" y="94"/>
                  </a:lnTo>
                  <a:lnTo>
                    <a:pt x="80" y="76"/>
                  </a:lnTo>
                  <a:lnTo>
                    <a:pt x="72" y="64"/>
                  </a:lnTo>
                  <a:lnTo>
                    <a:pt x="56" y="57"/>
                  </a:lnTo>
                  <a:lnTo>
                    <a:pt x="32" y="56"/>
                  </a:lnTo>
                  <a:lnTo>
                    <a:pt x="0" y="54"/>
                  </a:lnTo>
                  <a:lnTo>
                    <a:pt x="0" y="12"/>
                  </a:lnTo>
                  <a:lnTo>
                    <a:pt x="1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39" name="Freeform 15"/>
            <p:cNvSpPr>
              <a:spLocks noEditPoints="1"/>
            </p:cNvSpPr>
            <p:nvPr/>
          </p:nvSpPr>
          <p:spPr bwMode="auto">
            <a:xfrm>
              <a:off x="4002" y="4874"/>
              <a:ext cx="574" cy="753"/>
            </a:xfrm>
            <a:custGeom>
              <a:avLst/>
              <a:gdLst/>
              <a:ahLst/>
              <a:cxnLst>
                <a:cxn ang="0">
                  <a:pos x="103" y="538"/>
                </a:cxn>
                <a:cxn ang="0">
                  <a:pos x="68" y="606"/>
                </a:cxn>
                <a:cxn ang="0">
                  <a:pos x="145" y="694"/>
                </a:cxn>
                <a:cxn ang="0">
                  <a:pos x="327" y="717"/>
                </a:cxn>
                <a:cxn ang="0">
                  <a:pos x="465" y="654"/>
                </a:cxn>
                <a:cxn ang="0">
                  <a:pos x="474" y="566"/>
                </a:cxn>
                <a:cxn ang="0">
                  <a:pos x="390" y="524"/>
                </a:cxn>
                <a:cxn ang="0">
                  <a:pos x="270" y="515"/>
                </a:cxn>
                <a:cxn ang="0">
                  <a:pos x="214" y="49"/>
                </a:cxn>
                <a:cxn ang="0">
                  <a:pos x="142" y="106"/>
                </a:cxn>
                <a:cxn ang="0">
                  <a:pos x="132" y="180"/>
                </a:cxn>
                <a:cxn ang="0">
                  <a:pos x="139" y="238"/>
                </a:cxn>
                <a:cxn ang="0">
                  <a:pos x="188" y="302"/>
                </a:cxn>
                <a:cxn ang="0">
                  <a:pos x="272" y="311"/>
                </a:cxn>
                <a:cxn ang="0">
                  <a:pos x="340" y="255"/>
                </a:cxn>
                <a:cxn ang="0">
                  <a:pos x="352" y="180"/>
                </a:cxn>
                <a:cxn ang="0">
                  <a:pos x="345" y="121"/>
                </a:cxn>
                <a:cxn ang="0">
                  <a:pos x="296" y="57"/>
                </a:cxn>
                <a:cxn ang="0">
                  <a:pos x="530" y="3"/>
                </a:cxn>
                <a:cxn ang="0">
                  <a:pos x="574" y="59"/>
                </a:cxn>
                <a:cxn ang="0">
                  <a:pos x="537" y="97"/>
                </a:cxn>
                <a:cxn ang="0">
                  <a:pos x="501" y="59"/>
                </a:cxn>
                <a:cxn ang="0">
                  <a:pos x="506" y="36"/>
                </a:cxn>
                <a:cxn ang="0">
                  <a:pos x="477" y="35"/>
                </a:cxn>
                <a:cxn ang="0">
                  <a:pos x="415" y="94"/>
                </a:cxn>
                <a:cxn ang="0">
                  <a:pos x="438" y="219"/>
                </a:cxn>
                <a:cxn ang="0">
                  <a:pos x="333" y="331"/>
                </a:cxn>
                <a:cxn ang="0">
                  <a:pos x="174" y="340"/>
                </a:cxn>
                <a:cxn ang="0">
                  <a:pos x="118" y="314"/>
                </a:cxn>
                <a:cxn ang="0">
                  <a:pos x="103" y="359"/>
                </a:cxn>
                <a:cxn ang="0">
                  <a:pos x="140" y="429"/>
                </a:cxn>
                <a:cxn ang="0">
                  <a:pos x="214" y="439"/>
                </a:cxn>
                <a:cxn ang="0">
                  <a:pos x="397" y="446"/>
                </a:cxn>
                <a:cxn ang="0">
                  <a:pos x="527" y="515"/>
                </a:cxn>
                <a:cxn ang="0">
                  <a:pos x="554" y="606"/>
                </a:cxn>
                <a:cxn ang="0">
                  <a:pos x="486" y="705"/>
                </a:cxn>
                <a:cxn ang="0">
                  <a:pos x="325" y="752"/>
                </a:cxn>
                <a:cxn ang="0">
                  <a:pos x="121" y="729"/>
                </a:cxn>
                <a:cxn ang="0">
                  <a:pos x="5" y="637"/>
                </a:cxn>
                <a:cxn ang="0">
                  <a:pos x="36" y="533"/>
                </a:cxn>
                <a:cxn ang="0">
                  <a:pos x="91" y="476"/>
                </a:cxn>
                <a:cxn ang="0">
                  <a:pos x="62" y="401"/>
                </a:cxn>
                <a:cxn ang="0">
                  <a:pos x="79" y="321"/>
                </a:cxn>
                <a:cxn ang="0">
                  <a:pos x="56" y="243"/>
                </a:cxn>
                <a:cxn ang="0">
                  <a:pos x="60" y="108"/>
                </a:cxn>
                <a:cxn ang="0">
                  <a:pos x="195" y="17"/>
                </a:cxn>
                <a:cxn ang="0">
                  <a:pos x="347" y="36"/>
                </a:cxn>
                <a:cxn ang="0">
                  <a:pos x="468" y="3"/>
                </a:cxn>
              </a:cxnLst>
              <a:rect l="0" t="0" r="r" b="b"/>
              <a:pathLst>
                <a:path w="574" h="753">
                  <a:moveTo>
                    <a:pt x="176" y="515"/>
                  </a:moveTo>
                  <a:lnTo>
                    <a:pt x="147" y="519"/>
                  </a:lnTo>
                  <a:lnTo>
                    <a:pt x="123" y="526"/>
                  </a:lnTo>
                  <a:lnTo>
                    <a:pt x="103" y="538"/>
                  </a:lnTo>
                  <a:lnTo>
                    <a:pt x="87" y="554"/>
                  </a:lnTo>
                  <a:lnTo>
                    <a:pt x="77" y="569"/>
                  </a:lnTo>
                  <a:lnTo>
                    <a:pt x="70" y="588"/>
                  </a:lnTo>
                  <a:lnTo>
                    <a:pt x="68" y="606"/>
                  </a:lnTo>
                  <a:lnTo>
                    <a:pt x="74" y="632"/>
                  </a:lnTo>
                  <a:lnTo>
                    <a:pt x="89" y="654"/>
                  </a:lnTo>
                  <a:lnTo>
                    <a:pt x="113" y="677"/>
                  </a:lnTo>
                  <a:lnTo>
                    <a:pt x="145" y="694"/>
                  </a:lnTo>
                  <a:lnTo>
                    <a:pt x="185" y="708"/>
                  </a:lnTo>
                  <a:lnTo>
                    <a:pt x="229" y="717"/>
                  </a:lnTo>
                  <a:lnTo>
                    <a:pt x="277" y="720"/>
                  </a:lnTo>
                  <a:lnTo>
                    <a:pt x="327" y="717"/>
                  </a:lnTo>
                  <a:lnTo>
                    <a:pt x="371" y="708"/>
                  </a:lnTo>
                  <a:lnTo>
                    <a:pt x="409" y="694"/>
                  </a:lnTo>
                  <a:lnTo>
                    <a:pt x="441" y="677"/>
                  </a:lnTo>
                  <a:lnTo>
                    <a:pt x="465" y="654"/>
                  </a:lnTo>
                  <a:lnTo>
                    <a:pt x="480" y="632"/>
                  </a:lnTo>
                  <a:lnTo>
                    <a:pt x="486" y="606"/>
                  </a:lnTo>
                  <a:lnTo>
                    <a:pt x="482" y="583"/>
                  </a:lnTo>
                  <a:lnTo>
                    <a:pt x="474" y="566"/>
                  </a:lnTo>
                  <a:lnTo>
                    <a:pt x="458" y="550"/>
                  </a:lnTo>
                  <a:lnTo>
                    <a:pt x="439" y="540"/>
                  </a:lnTo>
                  <a:lnTo>
                    <a:pt x="415" y="531"/>
                  </a:lnTo>
                  <a:lnTo>
                    <a:pt x="390" y="524"/>
                  </a:lnTo>
                  <a:lnTo>
                    <a:pt x="361" y="521"/>
                  </a:lnTo>
                  <a:lnTo>
                    <a:pt x="332" y="517"/>
                  </a:lnTo>
                  <a:lnTo>
                    <a:pt x="301" y="517"/>
                  </a:lnTo>
                  <a:lnTo>
                    <a:pt x="270" y="515"/>
                  </a:lnTo>
                  <a:lnTo>
                    <a:pt x="243" y="515"/>
                  </a:lnTo>
                  <a:lnTo>
                    <a:pt x="176" y="515"/>
                  </a:lnTo>
                  <a:close/>
                  <a:moveTo>
                    <a:pt x="243" y="45"/>
                  </a:moveTo>
                  <a:lnTo>
                    <a:pt x="214" y="49"/>
                  </a:lnTo>
                  <a:lnTo>
                    <a:pt x="190" y="59"/>
                  </a:lnTo>
                  <a:lnTo>
                    <a:pt x="169" y="71"/>
                  </a:lnTo>
                  <a:lnTo>
                    <a:pt x="154" y="87"/>
                  </a:lnTo>
                  <a:lnTo>
                    <a:pt x="142" y="106"/>
                  </a:lnTo>
                  <a:lnTo>
                    <a:pt x="137" y="128"/>
                  </a:lnTo>
                  <a:lnTo>
                    <a:pt x="133" y="149"/>
                  </a:lnTo>
                  <a:lnTo>
                    <a:pt x="132" y="167"/>
                  </a:lnTo>
                  <a:lnTo>
                    <a:pt x="132" y="180"/>
                  </a:lnTo>
                  <a:lnTo>
                    <a:pt x="132" y="191"/>
                  </a:lnTo>
                  <a:lnTo>
                    <a:pt x="132" y="203"/>
                  </a:lnTo>
                  <a:lnTo>
                    <a:pt x="133" y="220"/>
                  </a:lnTo>
                  <a:lnTo>
                    <a:pt x="139" y="238"/>
                  </a:lnTo>
                  <a:lnTo>
                    <a:pt x="145" y="257"/>
                  </a:lnTo>
                  <a:lnTo>
                    <a:pt x="156" y="274"/>
                  </a:lnTo>
                  <a:lnTo>
                    <a:pt x="169" y="290"/>
                  </a:lnTo>
                  <a:lnTo>
                    <a:pt x="188" y="302"/>
                  </a:lnTo>
                  <a:lnTo>
                    <a:pt x="212" y="311"/>
                  </a:lnTo>
                  <a:lnTo>
                    <a:pt x="243" y="314"/>
                  </a:lnTo>
                  <a:lnTo>
                    <a:pt x="243" y="314"/>
                  </a:lnTo>
                  <a:lnTo>
                    <a:pt x="272" y="311"/>
                  </a:lnTo>
                  <a:lnTo>
                    <a:pt x="296" y="302"/>
                  </a:lnTo>
                  <a:lnTo>
                    <a:pt x="316" y="290"/>
                  </a:lnTo>
                  <a:lnTo>
                    <a:pt x="330" y="276"/>
                  </a:lnTo>
                  <a:lnTo>
                    <a:pt x="340" y="255"/>
                  </a:lnTo>
                  <a:lnTo>
                    <a:pt x="347" y="234"/>
                  </a:lnTo>
                  <a:lnTo>
                    <a:pt x="351" y="213"/>
                  </a:lnTo>
                  <a:lnTo>
                    <a:pt x="352" y="194"/>
                  </a:lnTo>
                  <a:lnTo>
                    <a:pt x="352" y="180"/>
                  </a:lnTo>
                  <a:lnTo>
                    <a:pt x="352" y="172"/>
                  </a:lnTo>
                  <a:lnTo>
                    <a:pt x="352" y="158"/>
                  </a:lnTo>
                  <a:lnTo>
                    <a:pt x="351" y="141"/>
                  </a:lnTo>
                  <a:lnTo>
                    <a:pt x="345" y="121"/>
                  </a:lnTo>
                  <a:lnTo>
                    <a:pt x="339" y="104"/>
                  </a:lnTo>
                  <a:lnTo>
                    <a:pt x="328" y="85"/>
                  </a:lnTo>
                  <a:lnTo>
                    <a:pt x="315" y="69"/>
                  </a:lnTo>
                  <a:lnTo>
                    <a:pt x="296" y="57"/>
                  </a:lnTo>
                  <a:lnTo>
                    <a:pt x="272" y="49"/>
                  </a:lnTo>
                  <a:lnTo>
                    <a:pt x="243" y="45"/>
                  </a:lnTo>
                  <a:close/>
                  <a:moveTo>
                    <a:pt x="506" y="0"/>
                  </a:moveTo>
                  <a:lnTo>
                    <a:pt x="530" y="3"/>
                  </a:lnTo>
                  <a:lnTo>
                    <a:pt x="551" y="12"/>
                  </a:lnTo>
                  <a:lnTo>
                    <a:pt x="564" y="26"/>
                  </a:lnTo>
                  <a:lnTo>
                    <a:pt x="571" y="42"/>
                  </a:lnTo>
                  <a:lnTo>
                    <a:pt x="574" y="59"/>
                  </a:lnTo>
                  <a:lnTo>
                    <a:pt x="571" y="75"/>
                  </a:lnTo>
                  <a:lnTo>
                    <a:pt x="561" y="87"/>
                  </a:lnTo>
                  <a:lnTo>
                    <a:pt x="549" y="94"/>
                  </a:lnTo>
                  <a:lnTo>
                    <a:pt x="537" y="97"/>
                  </a:lnTo>
                  <a:lnTo>
                    <a:pt x="523" y="94"/>
                  </a:lnTo>
                  <a:lnTo>
                    <a:pt x="513" y="87"/>
                  </a:lnTo>
                  <a:lnTo>
                    <a:pt x="504" y="75"/>
                  </a:lnTo>
                  <a:lnTo>
                    <a:pt x="501" y="59"/>
                  </a:lnTo>
                  <a:lnTo>
                    <a:pt x="501" y="50"/>
                  </a:lnTo>
                  <a:lnTo>
                    <a:pt x="503" y="45"/>
                  </a:lnTo>
                  <a:lnTo>
                    <a:pt x="504" y="40"/>
                  </a:lnTo>
                  <a:lnTo>
                    <a:pt x="506" y="36"/>
                  </a:lnTo>
                  <a:lnTo>
                    <a:pt x="510" y="35"/>
                  </a:lnTo>
                  <a:lnTo>
                    <a:pt x="511" y="33"/>
                  </a:lnTo>
                  <a:lnTo>
                    <a:pt x="496" y="33"/>
                  </a:lnTo>
                  <a:lnTo>
                    <a:pt x="477" y="35"/>
                  </a:lnTo>
                  <a:lnTo>
                    <a:pt x="453" y="42"/>
                  </a:lnTo>
                  <a:lnTo>
                    <a:pt x="426" y="52"/>
                  </a:lnTo>
                  <a:lnTo>
                    <a:pt x="395" y="71"/>
                  </a:lnTo>
                  <a:lnTo>
                    <a:pt x="415" y="94"/>
                  </a:lnTo>
                  <a:lnTo>
                    <a:pt x="429" y="120"/>
                  </a:lnTo>
                  <a:lnTo>
                    <a:pt x="439" y="149"/>
                  </a:lnTo>
                  <a:lnTo>
                    <a:pt x="443" y="180"/>
                  </a:lnTo>
                  <a:lnTo>
                    <a:pt x="438" y="219"/>
                  </a:lnTo>
                  <a:lnTo>
                    <a:pt x="424" y="253"/>
                  </a:lnTo>
                  <a:lnTo>
                    <a:pt x="400" y="285"/>
                  </a:lnTo>
                  <a:lnTo>
                    <a:pt x="369" y="312"/>
                  </a:lnTo>
                  <a:lnTo>
                    <a:pt x="333" y="331"/>
                  </a:lnTo>
                  <a:lnTo>
                    <a:pt x="289" y="345"/>
                  </a:lnTo>
                  <a:lnTo>
                    <a:pt x="243" y="351"/>
                  </a:lnTo>
                  <a:lnTo>
                    <a:pt x="205" y="347"/>
                  </a:lnTo>
                  <a:lnTo>
                    <a:pt x="174" y="340"/>
                  </a:lnTo>
                  <a:lnTo>
                    <a:pt x="150" y="331"/>
                  </a:lnTo>
                  <a:lnTo>
                    <a:pt x="132" y="321"/>
                  </a:lnTo>
                  <a:lnTo>
                    <a:pt x="118" y="314"/>
                  </a:lnTo>
                  <a:lnTo>
                    <a:pt x="118" y="314"/>
                  </a:lnTo>
                  <a:lnTo>
                    <a:pt x="113" y="321"/>
                  </a:lnTo>
                  <a:lnTo>
                    <a:pt x="108" y="330"/>
                  </a:lnTo>
                  <a:lnTo>
                    <a:pt x="104" y="342"/>
                  </a:lnTo>
                  <a:lnTo>
                    <a:pt x="103" y="359"/>
                  </a:lnTo>
                  <a:lnTo>
                    <a:pt x="106" y="380"/>
                  </a:lnTo>
                  <a:lnTo>
                    <a:pt x="113" y="399"/>
                  </a:lnTo>
                  <a:lnTo>
                    <a:pt x="125" y="417"/>
                  </a:lnTo>
                  <a:lnTo>
                    <a:pt x="140" y="429"/>
                  </a:lnTo>
                  <a:lnTo>
                    <a:pt x="161" y="437"/>
                  </a:lnTo>
                  <a:lnTo>
                    <a:pt x="173" y="437"/>
                  </a:lnTo>
                  <a:lnTo>
                    <a:pt x="192" y="439"/>
                  </a:lnTo>
                  <a:lnTo>
                    <a:pt x="214" y="439"/>
                  </a:lnTo>
                  <a:lnTo>
                    <a:pt x="234" y="439"/>
                  </a:lnTo>
                  <a:lnTo>
                    <a:pt x="296" y="439"/>
                  </a:lnTo>
                  <a:lnTo>
                    <a:pt x="349" y="441"/>
                  </a:lnTo>
                  <a:lnTo>
                    <a:pt x="397" y="446"/>
                  </a:lnTo>
                  <a:lnTo>
                    <a:pt x="439" y="456"/>
                  </a:lnTo>
                  <a:lnTo>
                    <a:pt x="479" y="472"/>
                  </a:lnTo>
                  <a:lnTo>
                    <a:pt x="506" y="493"/>
                  </a:lnTo>
                  <a:lnTo>
                    <a:pt x="527" y="515"/>
                  </a:lnTo>
                  <a:lnTo>
                    <a:pt x="540" y="540"/>
                  </a:lnTo>
                  <a:lnTo>
                    <a:pt x="549" y="562"/>
                  </a:lnTo>
                  <a:lnTo>
                    <a:pt x="552" y="585"/>
                  </a:lnTo>
                  <a:lnTo>
                    <a:pt x="554" y="606"/>
                  </a:lnTo>
                  <a:lnTo>
                    <a:pt x="549" y="635"/>
                  </a:lnTo>
                  <a:lnTo>
                    <a:pt x="535" y="661"/>
                  </a:lnTo>
                  <a:lnTo>
                    <a:pt x="515" y="686"/>
                  </a:lnTo>
                  <a:lnTo>
                    <a:pt x="486" y="705"/>
                  </a:lnTo>
                  <a:lnTo>
                    <a:pt x="451" y="722"/>
                  </a:lnTo>
                  <a:lnTo>
                    <a:pt x="412" y="736"/>
                  </a:lnTo>
                  <a:lnTo>
                    <a:pt x="369" y="746"/>
                  </a:lnTo>
                  <a:lnTo>
                    <a:pt x="325" y="752"/>
                  </a:lnTo>
                  <a:lnTo>
                    <a:pt x="277" y="753"/>
                  </a:lnTo>
                  <a:lnTo>
                    <a:pt x="221" y="752"/>
                  </a:lnTo>
                  <a:lnTo>
                    <a:pt x="169" y="743"/>
                  </a:lnTo>
                  <a:lnTo>
                    <a:pt x="121" y="729"/>
                  </a:lnTo>
                  <a:lnTo>
                    <a:pt x="80" y="712"/>
                  </a:lnTo>
                  <a:lnTo>
                    <a:pt x="48" y="691"/>
                  </a:lnTo>
                  <a:lnTo>
                    <a:pt x="22" y="665"/>
                  </a:lnTo>
                  <a:lnTo>
                    <a:pt x="5" y="637"/>
                  </a:lnTo>
                  <a:lnTo>
                    <a:pt x="0" y="607"/>
                  </a:lnTo>
                  <a:lnTo>
                    <a:pt x="5" y="580"/>
                  </a:lnTo>
                  <a:lnTo>
                    <a:pt x="15" y="554"/>
                  </a:lnTo>
                  <a:lnTo>
                    <a:pt x="36" y="533"/>
                  </a:lnTo>
                  <a:lnTo>
                    <a:pt x="58" y="515"/>
                  </a:lnTo>
                  <a:lnTo>
                    <a:pt x="82" y="503"/>
                  </a:lnTo>
                  <a:lnTo>
                    <a:pt x="108" y="493"/>
                  </a:lnTo>
                  <a:lnTo>
                    <a:pt x="91" y="476"/>
                  </a:lnTo>
                  <a:lnTo>
                    <a:pt x="77" y="455"/>
                  </a:lnTo>
                  <a:lnTo>
                    <a:pt x="68" y="434"/>
                  </a:lnTo>
                  <a:lnTo>
                    <a:pt x="63" y="415"/>
                  </a:lnTo>
                  <a:lnTo>
                    <a:pt x="62" y="401"/>
                  </a:lnTo>
                  <a:lnTo>
                    <a:pt x="60" y="390"/>
                  </a:lnTo>
                  <a:lnTo>
                    <a:pt x="63" y="364"/>
                  </a:lnTo>
                  <a:lnTo>
                    <a:pt x="70" y="340"/>
                  </a:lnTo>
                  <a:lnTo>
                    <a:pt x="79" y="321"/>
                  </a:lnTo>
                  <a:lnTo>
                    <a:pt x="89" y="305"/>
                  </a:lnTo>
                  <a:lnTo>
                    <a:pt x="96" y="297"/>
                  </a:lnTo>
                  <a:lnTo>
                    <a:pt x="74" y="271"/>
                  </a:lnTo>
                  <a:lnTo>
                    <a:pt x="56" y="243"/>
                  </a:lnTo>
                  <a:lnTo>
                    <a:pt x="44" y="213"/>
                  </a:lnTo>
                  <a:lnTo>
                    <a:pt x="41" y="180"/>
                  </a:lnTo>
                  <a:lnTo>
                    <a:pt x="46" y="144"/>
                  </a:lnTo>
                  <a:lnTo>
                    <a:pt x="60" y="108"/>
                  </a:lnTo>
                  <a:lnTo>
                    <a:pt x="84" y="76"/>
                  </a:lnTo>
                  <a:lnTo>
                    <a:pt x="115" y="50"/>
                  </a:lnTo>
                  <a:lnTo>
                    <a:pt x="152" y="29"/>
                  </a:lnTo>
                  <a:lnTo>
                    <a:pt x="195" y="17"/>
                  </a:lnTo>
                  <a:lnTo>
                    <a:pt x="243" y="12"/>
                  </a:lnTo>
                  <a:lnTo>
                    <a:pt x="279" y="16"/>
                  </a:lnTo>
                  <a:lnTo>
                    <a:pt x="315" y="22"/>
                  </a:lnTo>
                  <a:lnTo>
                    <a:pt x="347" y="36"/>
                  </a:lnTo>
                  <a:lnTo>
                    <a:pt x="376" y="54"/>
                  </a:lnTo>
                  <a:lnTo>
                    <a:pt x="407" y="28"/>
                  </a:lnTo>
                  <a:lnTo>
                    <a:pt x="439" y="12"/>
                  </a:lnTo>
                  <a:lnTo>
                    <a:pt x="468" y="3"/>
                  </a:lnTo>
                  <a:lnTo>
                    <a:pt x="491" y="0"/>
                  </a:lnTo>
                  <a:lnTo>
                    <a:pt x="5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40" name="Freeform 16"/>
            <p:cNvSpPr>
              <a:spLocks/>
            </p:cNvSpPr>
            <p:nvPr/>
          </p:nvSpPr>
          <p:spPr bwMode="auto">
            <a:xfrm>
              <a:off x="4655" y="4886"/>
              <a:ext cx="610" cy="517"/>
            </a:xfrm>
            <a:custGeom>
              <a:avLst/>
              <a:gdLst/>
              <a:ahLst/>
              <a:cxnLst>
                <a:cxn ang="0">
                  <a:pos x="176" y="378"/>
                </a:cxn>
                <a:cxn ang="0">
                  <a:pos x="178" y="417"/>
                </a:cxn>
                <a:cxn ang="0">
                  <a:pos x="188" y="448"/>
                </a:cxn>
                <a:cxn ang="0">
                  <a:pos x="210" y="470"/>
                </a:cxn>
                <a:cxn ang="0">
                  <a:pos x="253" y="484"/>
                </a:cxn>
                <a:cxn ang="0">
                  <a:pos x="320" y="483"/>
                </a:cxn>
                <a:cxn ang="0">
                  <a:pos x="380" y="450"/>
                </a:cxn>
                <a:cxn ang="0">
                  <a:pos x="419" y="392"/>
                </a:cxn>
                <a:cxn ang="0">
                  <a:pos x="433" y="314"/>
                </a:cxn>
                <a:cxn ang="0">
                  <a:pos x="433" y="94"/>
                </a:cxn>
                <a:cxn ang="0">
                  <a:pos x="421" y="64"/>
                </a:cxn>
                <a:cxn ang="0">
                  <a:pos x="383" y="56"/>
                </a:cxn>
                <a:cxn ang="0">
                  <a:pos x="351" y="12"/>
                </a:cxn>
                <a:cxn ang="0">
                  <a:pos x="523" y="0"/>
                </a:cxn>
                <a:cxn ang="0">
                  <a:pos x="525" y="425"/>
                </a:cxn>
                <a:cxn ang="0">
                  <a:pos x="539" y="455"/>
                </a:cxn>
                <a:cxn ang="0">
                  <a:pos x="576" y="465"/>
                </a:cxn>
                <a:cxn ang="0">
                  <a:pos x="610" y="507"/>
                </a:cxn>
                <a:cxn ang="0">
                  <a:pos x="438" y="422"/>
                </a:cxn>
                <a:cxn ang="0">
                  <a:pos x="393" y="477"/>
                </a:cxn>
                <a:cxn ang="0">
                  <a:pos x="345" y="505"/>
                </a:cxn>
                <a:cxn ang="0">
                  <a:pos x="303" y="516"/>
                </a:cxn>
                <a:cxn ang="0">
                  <a:pos x="275" y="517"/>
                </a:cxn>
                <a:cxn ang="0">
                  <a:pos x="195" y="509"/>
                </a:cxn>
                <a:cxn ang="0">
                  <a:pos x="142" y="486"/>
                </a:cxn>
                <a:cxn ang="0">
                  <a:pos x="110" y="455"/>
                </a:cxn>
                <a:cxn ang="0">
                  <a:pos x="92" y="415"/>
                </a:cxn>
                <a:cxn ang="0">
                  <a:pos x="87" y="373"/>
                </a:cxn>
                <a:cxn ang="0">
                  <a:pos x="86" y="333"/>
                </a:cxn>
                <a:cxn ang="0">
                  <a:pos x="86" y="122"/>
                </a:cxn>
                <a:cxn ang="0">
                  <a:pos x="79" y="75"/>
                </a:cxn>
                <a:cxn ang="0">
                  <a:pos x="55" y="57"/>
                </a:cxn>
                <a:cxn ang="0">
                  <a:pos x="0" y="54"/>
                </a:cxn>
                <a:cxn ang="0">
                  <a:pos x="176" y="0"/>
                </a:cxn>
              </a:cxnLst>
              <a:rect l="0" t="0" r="r" b="b"/>
              <a:pathLst>
                <a:path w="610" h="517">
                  <a:moveTo>
                    <a:pt x="176" y="0"/>
                  </a:moveTo>
                  <a:lnTo>
                    <a:pt x="176" y="378"/>
                  </a:lnTo>
                  <a:lnTo>
                    <a:pt x="176" y="398"/>
                  </a:lnTo>
                  <a:lnTo>
                    <a:pt x="178" y="417"/>
                  </a:lnTo>
                  <a:lnTo>
                    <a:pt x="181" y="432"/>
                  </a:lnTo>
                  <a:lnTo>
                    <a:pt x="188" y="448"/>
                  </a:lnTo>
                  <a:lnTo>
                    <a:pt x="197" y="460"/>
                  </a:lnTo>
                  <a:lnTo>
                    <a:pt x="210" y="470"/>
                  </a:lnTo>
                  <a:lnTo>
                    <a:pt x="229" y="479"/>
                  </a:lnTo>
                  <a:lnTo>
                    <a:pt x="253" y="484"/>
                  </a:lnTo>
                  <a:lnTo>
                    <a:pt x="284" y="486"/>
                  </a:lnTo>
                  <a:lnTo>
                    <a:pt x="320" y="483"/>
                  </a:lnTo>
                  <a:lnTo>
                    <a:pt x="352" y="469"/>
                  </a:lnTo>
                  <a:lnTo>
                    <a:pt x="380" y="450"/>
                  </a:lnTo>
                  <a:lnTo>
                    <a:pt x="402" y="424"/>
                  </a:lnTo>
                  <a:lnTo>
                    <a:pt x="419" y="392"/>
                  </a:lnTo>
                  <a:lnTo>
                    <a:pt x="429" y="356"/>
                  </a:lnTo>
                  <a:lnTo>
                    <a:pt x="433" y="314"/>
                  </a:lnTo>
                  <a:lnTo>
                    <a:pt x="433" y="118"/>
                  </a:lnTo>
                  <a:lnTo>
                    <a:pt x="433" y="94"/>
                  </a:lnTo>
                  <a:lnTo>
                    <a:pt x="429" y="76"/>
                  </a:lnTo>
                  <a:lnTo>
                    <a:pt x="421" y="64"/>
                  </a:lnTo>
                  <a:lnTo>
                    <a:pt x="405" y="57"/>
                  </a:lnTo>
                  <a:lnTo>
                    <a:pt x="383" y="56"/>
                  </a:lnTo>
                  <a:lnTo>
                    <a:pt x="351" y="54"/>
                  </a:lnTo>
                  <a:lnTo>
                    <a:pt x="351" y="12"/>
                  </a:lnTo>
                  <a:lnTo>
                    <a:pt x="351" y="12"/>
                  </a:lnTo>
                  <a:lnTo>
                    <a:pt x="523" y="0"/>
                  </a:lnTo>
                  <a:lnTo>
                    <a:pt x="523" y="401"/>
                  </a:lnTo>
                  <a:lnTo>
                    <a:pt x="525" y="425"/>
                  </a:lnTo>
                  <a:lnTo>
                    <a:pt x="530" y="443"/>
                  </a:lnTo>
                  <a:lnTo>
                    <a:pt x="539" y="455"/>
                  </a:lnTo>
                  <a:lnTo>
                    <a:pt x="554" y="462"/>
                  </a:lnTo>
                  <a:lnTo>
                    <a:pt x="576" y="465"/>
                  </a:lnTo>
                  <a:lnTo>
                    <a:pt x="610" y="465"/>
                  </a:lnTo>
                  <a:lnTo>
                    <a:pt x="610" y="507"/>
                  </a:lnTo>
                  <a:lnTo>
                    <a:pt x="438" y="517"/>
                  </a:lnTo>
                  <a:lnTo>
                    <a:pt x="438" y="422"/>
                  </a:lnTo>
                  <a:lnTo>
                    <a:pt x="417" y="453"/>
                  </a:lnTo>
                  <a:lnTo>
                    <a:pt x="393" y="477"/>
                  </a:lnTo>
                  <a:lnTo>
                    <a:pt x="369" y="493"/>
                  </a:lnTo>
                  <a:lnTo>
                    <a:pt x="345" y="505"/>
                  </a:lnTo>
                  <a:lnTo>
                    <a:pt x="323" y="512"/>
                  </a:lnTo>
                  <a:lnTo>
                    <a:pt x="303" y="516"/>
                  </a:lnTo>
                  <a:lnTo>
                    <a:pt x="287" y="517"/>
                  </a:lnTo>
                  <a:lnTo>
                    <a:pt x="275" y="517"/>
                  </a:lnTo>
                  <a:lnTo>
                    <a:pt x="231" y="514"/>
                  </a:lnTo>
                  <a:lnTo>
                    <a:pt x="195" y="509"/>
                  </a:lnTo>
                  <a:lnTo>
                    <a:pt x="166" y="500"/>
                  </a:lnTo>
                  <a:lnTo>
                    <a:pt x="142" y="486"/>
                  </a:lnTo>
                  <a:lnTo>
                    <a:pt x="123" y="472"/>
                  </a:lnTo>
                  <a:lnTo>
                    <a:pt x="110" y="455"/>
                  </a:lnTo>
                  <a:lnTo>
                    <a:pt x="99" y="436"/>
                  </a:lnTo>
                  <a:lnTo>
                    <a:pt x="92" y="415"/>
                  </a:lnTo>
                  <a:lnTo>
                    <a:pt x="89" y="394"/>
                  </a:lnTo>
                  <a:lnTo>
                    <a:pt x="87" y="373"/>
                  </a:lnTo>
                  <a:lnTo>
                    <a:pt x="86" y="352"/>
                  </a:lnTo>
                  <a:lnTo>
                    <a:pt x="86" y="333"/>
                  </a:lnTo>
                  <a:lnTo>
                    <a:pt x="86" y="158"/>
                  </a:lnTo>
                  <a:lnTo>
                    <a:pt x="86" y="122"/>
                  </a:lnTo>
                  <a:lnTo>
                    <a:pt x="84" y="94"/>
                  </a:lnTo>
                  <a:lnTo>
                    <a:pt x="79" y="75"/>
                  </a:lnTo>
                  <a:lnTo>
                    <a:pt x="70" y="63"/>
                  </a:lnTo>
                  <a:lnTo>
                    <a:pt x="55" y="57"/>
                  </a:lnTo>
                  <a:lnTo>
                    <a:pt x="33" y="54"/>
                  </a:lnTo>
                  <a:lnTo>
                    <a:pt x="0" y="54"/>
                  </a:lnTo>
                  <a:lnTo>
                    <a:pt x="0" y="12"/>
                  </a:lnTo>
                  <a:lnTo>
                    <a:pt x="1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41" name="Freeform 17"/>
            <p:cNvSpPr>
              <a:spLocks noEditPoints="1"/>
            </p:cNvSpPr>
            <p:nvPr/>
          </p:nvSpPr>
          <p:spPr bwMode="auto">
            <a:xfrm>
              <a:off x="5373" y="4594"/>
              <a:ext cx="257" cy="799"/>
            </a:xfrm>
            <a:custGeom>
              <a:avLst/>
              <a:gdLst/>
              <a:ahLst/>
              <a:cxnLst>
                <a:cxn ang="0">
                  <a:pos x="171" y="0"/>
                </a:cxn>
                <a:cxn ang="0">
                  <a:pos x="171" y="707"/>
                </a:cxn>
                <a:cxn ang="0">
                  <a:pos x="173" y="728"/>
                </a:cxn>
                <a:cxn ang="0">
                  <a:pos x="176" y="742"/>
                </a:cxn>
                <a:cxn ang="0">
                  <a:pos x="185" y="752"/>
                </a:cxn>
                <a:cxn ang="0">
                  <a:pos x="200" y="756"/>
                </a:cxn>
                <a:cxn ang="0">
                  <a:pos x="224" y="757"/>
                </a:cxn>
                <a:cxn ang="0">
                  <a:pos x="257" y="757"/>
                </a:cxn>
                <a:cxn ang="0">
                  <a:pos x="257" y="799"/>
                </a:cxn>
                <a:cxn ang="0">
                  <a:pos x="193" y="795"/>
                </a:cxn>
                <a:cxn ang="0">
                  <a:pos x="128" y="794"/>
                </a:cxn>
                <a:cxn ang="0">
                  <a:pos x="108" y="794"/>
                </a:cxn>
                <a:cxn ang="0">
                  <a:pos x="84" y="794"/>
                </a:cxn>
                <a:cxn ang="0">
                  <a:pos x="60" y="795"/>
                </a:cxn>
                <a:cxn ang="0">
                  <a:pos x="38" y="797"/>
                </a:cxn>
                <a:cxn ang="0">
                  <a:pos x="19" y="797"/>
                </a:cxn>
                <a:cxn ang="0">
                  <a:pos x="5" y="799"/>
                </a:cxn>
                <a:cxn ang="0">
                  <a:pos x="0" y="799"/>
                </a:cxn>
                <a:cxn ang="0">
                  <a:pos x="0" y="757"/>
                </a:cxn>
                <a:cxn ang="0">
                  <a:pos x="33" y="757"/>
                </a:cxn>
                <a:cxn ang="0">
                  <a:pos x="55" y="756"/>
                </a:cxn>
                <a:cxn ang="0">
                  <a:pos x="70" y="752"/>
                </a:cxn>
                <a:cxn ang="0">
                  <a:pos x="81" y="742"/>
                </a:cxn>
                <a:cxn ang="0">
                  <a:pos x="84" y="728"/>
                </a:cxn>
                <a:cxn ang="0">
                  <a:pos x="86" y="707"/>
                </a:cxn>
                <a:cxn ang="0">
                  <a:pos x="86" y="118"/>
                </a:cxn>
                <a:cxn ang="0">
                  <a:pos x="84" y="94"/>
                </a:cxn>
                <a:cxn ang="0">
                  <a:pos x="81" y="77"/>
                </a:cxn>
                <a:cxn ang="0">
                  <a:pos x="70" y="65"/>
                </a:cxn>
                <a:cxn ang="0">
                  <a:pos x="55" y="58"/>
                </a:cxn>
                <a:cxn ang="0">
                  <a:pos x="33" y="56"/>
                </a:cxn>
                <a:cxn ang="0">
                  <a:pos x="0" y="54"/>
                </a:cxn>
                <a:cxn ang="0">
                  <a:pos x="0" y="13"/>
                </a:cxn>
                <a:cxn ang="0">
                  <a:pos x="171" y="0"/>
                </a:cxn>
                <a:cxn ang="0">
                  <a:pos x="171" y="0"/>
                </a:cxn>
                <a:cxn ang="0">
                  <a:pos x="171" y="0"/>
                </a:cxn>
                <a:cxn ang="0">
                  <a:pos x="171" y="0"/>
                </a:cxn>
                <a:cxn ang="0">
                  <a:pos x="171" y="0"/>
                </a:cxn>
              </a:cxnLst>
              <a:rect l="0" t="0" r="r" b="b"/>
              <a:pathLst>
                <a:path w="257" h="799">
                  <a:moveTo>
                    <a:pt x="171" y="0"/>
                  </a:moveTo>
                  <a:lnTo>
                    <a:pt x="171" y="707"/>
                  </a:lnTo>
                  <a:lnTo>
                    <a:pt x="173" y="728"/>
                  </a:lnTo>
                  <a:lnTo>
                    <a:pt x="176" y="742"/>
                  </a:lnTo>
                  <a:lnTo>
                    <a:pt x="185" y="752"/>
                  </a:lnTo>
                  <a:lnTo>
                    <a:pt x="200" y="756"/>
                  </a:lnTo>
                  <a:lnTo>
                    <a:pt x="224" y="757"/>
                  </a:lnTo>
                  <a:lnTo>
                    <a:pt x="257" y="757"/>
                  </a:lnTo>
                  <a:lnTo>
                    <a:pt x="257" y="799"/>
                  </a:lnTo>
                  <a:lnTo>
                    <a:pt x="193" y="795"/>
                  </a:lnTo>
                  <a:lnTo>
                    <a:pt x="128" y="794"/>
                  </a:lnTo>
                  <a:lnTo>
                    <a:pt x="108" y="794"/>
                  </a:lnTo>
                  <a:lnTo>
                    <a:pt x="84" y="794"/>
                  </a:lnTo>
                  <a:lnTo>
                    <a:pt x="60" y="795"/>
                  </a:lnTo>
                  <a:lnTo>
                    <a:pt x="38" y="797"/>
                  </a:lnTo>
                  <a:lnTo>
                    <a:pt x="19" y="797"/>
                  </a:lnTo>
                  <a:lnTo>
                    <a:pt x="5" y="799"/>
                  </a:lnTo>
                  <a:lnTo>
                    <a:pt x="0" y="799"/>
                  </a:lnTo>
                  <a:lnTo>
                    <a:pt x="0" y="757"/>
                  </a:lnTo>
                  <a:lnTo>
                    <a:pt x="33" y="757"/>
                  </a:lnTo>
                  <a:lnTo>
                    <a:pt x="55" y="756"/>
                  </a:lnTo>
                  <a:lnTo>
                    <a:pt x="70" y="752"/>
                  </a:lnTo>
                  <a:lnTo>
                    <a:pt x="81" y="742"/>
                  </a:lnTo>
                  <a:lnTo>
                    <a:pt x="84" y="728"/>
                  </a:lnTo>
                  <a:lnTo>
                    <a:pt x="86" y="707"/>
                  </a:lnTo>
                  <a:lnTo>
                    <a:pt x="86" y="118"/>
                  </a:lnTo>
                  <a:lnTo>
                    <a:pt x="84" y="94"/>
                  </a:lnTo>
                  <a:lnTo>
                    <a:pt x="81" y="77"/>
                  </a:lnTo>
                  <a:lnTo>
                    <a:pt x="70" y="65"/>
                  </a:lnTo>
                  <a:lnTo>
                    <a:pt x="55" y="58"/>
                  </a:lnTo>
                  <a:lnTo>
                    <a:pt x="33" y="56"/>
                  </a:lnTo>
                  <a:lnTo>
                    <a:pt x="0" y="54"/>
                  </a:lnTo>
                  <a:lnTo>
                    <a:pt x="0" y="13"/>
                  </a:lnTo>
                  <a:lnTo>
                    <a:pt x="171" y="0"/>
                  </a:lnTo>
                  <a:close/>
                  <a:moveTo>
                    <a:pt x="171" y="0"/>
                  </a:moveTo>
                  <a:lnTo>
                    <a:pt x="171" y="0"/>
                  </a:lnTo>
                  <a:lnTo>
                    <a:pt x="171" y="0"/>
                  </a:lnTo>
                  <a:lnTo>
                    <a:pt x="1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42" name="Freeform 18"/>
            <p:cNvSpPr>
              <a:spLocks noEditPoints="1"/>
            </p:cNvSpPr>
            <p:nvPr/>
          </p:nvSpPr>
          <p:spPr bwMode="auto">
            <a:xfrm>
              <a:off x="5741" y="4879"/>
              <a:ext cx="566" cy="524"/>
            </a:xfrm>
            <a:custGeom>
              <a:avLst/>
              <a:gdLst/>
              <a:ahLst/>
              <a:cxnLst>
                <a:cxn ang="0">
                  <a:pos x="254" y="248"/>
                </a:cxn>
                <a:cxn ang="0">
                  <a:pos x="159" y="288"/>
                </a:cxn>
                <a:cxn ang="0">
                  <a:pos x="109" y="342"/>
                </a:cxn>
                <a:cxn ang="0">
                  <a:pos x="95" y="398"/>
                </a:cxn>
                <a:cxn ang="0">
                  <a:pos x="128" y="467"/>
                </a:cxn>
                <a:cxn ang="0">
                  <a:pos x="205" y="493"/>
                </a:cxn>
                <a:cxn ang="0">
                  <a:pos x="266" y="481"/>
                </a:cxn>
                <a:cxn ang="0">
                  <a:pos x="326" y="438"/>
                </a:cxn>
                <a:cxn ang="0">
                  <a:pos x="352" y="352"/>
                </a:cxn>
                <a:cxn ang="0">
                  <a:pos x="270" y="4"/>
                </a:cxn>
                <a:cxn ang="0">
                  <a:pos x="390" y="59"/>
                </a:cxn>
                <a:cxn ang="0">
                  <a:pos x="436" y="125"/>
                </a:cxn>
                <a:cxn ang="0">
                  <a:pos x="443" y="205"/>
                </a:cxn>
                <a:cxn ang="0">
                  <a:pos x="443" y="415"/>
                </a:cxn>
                <a:cxn ang="0">
                  <a:pos x="451" y="453"/>
                </a:cxn>
                <a:cxn ang="0">
                  <a:pos x="485" y="476"/>
                </a:cxn>
                <a:cxn ang="0">
                  <a:pos x="518" y="453"/>
                </a:cxn>
                <a:cxn ang="0">
                  <a:pos x="525" y="417"/>
                </a:cxn>
                <a:cxn ang="0">
                  <a:pos x="566" y="347"/>
                </a:cxn>
                <a:cxn ang="0">
                  <a:pos x="554" y="464"/>
                </a:cxn>
                <a:cxn ang="0">
                  <a:pos x="509" y="505"/>
                </a:cxn>
                <a:cxn ang="0">
                  <a:pos x="465" y="517"/>
                </a:cxn>
                <a:cxn ang="0">
                  <a:pos x="427" y="516"/>
                </a:cxn>
                <a:cxn ang="0">
                  <a:pos x="378" y="472"/>
                </a:cxn>
                <a:cxn ang="0">
                  <a:pos x="352" y="448"/>
                </a:cxn>
                <a:cxn ang="0">
                  <a:pos x="294" y="500"/>
                </a:cxn>
                <a:cxn ang="0">
                  <a:pos x="198" y="524"/>
                </a:cxn>
                <a:cxn ang="0">
                  <a:pos x="119" y="516"/>
                </a:cxn>
                <a:cxn ang="0">
                  <a:pos x="46" y="484"/>
                </a:cxn>
                <a:cxn ang="0">
                  <a:pos x="3" y="425"/>
                </a:cxn>
                <a:cxn ang="0">
                  <a:pos x="8" y="351"/>
                </a:cxn>
                <a:cxn ang="0">
                  <a:pos x="61" y="283"/>
                </a:cxn>
                <a:cxn ang="0">
                  <a:pos x="193" y="226"/>
                </a:cxn>
                <a:cxn ang="0">
                  <a:pos x="352" y="207"/>
                </a:cxn>
                <a:cxn ang="0">
                  <a:pos x="340" y="109"/>
                </a:cxn>
                <a:cxn ang="0">
                  <a:pos x="290" y="52"/>
                </a:cxn>
                <a:cxn ang="0">
                  <a:pos x="220" y="33"/>
                </a:cxn>
                <a:cxn ang="0">
                  <a:pos x="176" y="37"/>
                </a:cxn>
                <a:cxn ang="0">
                  <a:pos x="107" y="61"/>
                </a:cxn>
                <a:cxn ang="0">
                  <a:pos x="143" y="99"/>
                </a:cxn>
                <a:cxn ang="0">
                  <a:pos x="130" y="153"/>
                </a:cxn>
                <a:cxn ang="0">
                  <a:pos x="75" y="167"/>
                </a:cxn>
                <a:cxn ang="0">
                  <a:pos x="42" y="132"/>
                </a:cxn>
                <a:cxn ang="0">
                  <a:pos x="56" y="59"/>
                </a:cxn>
                <a:cxn ang="0">
                  <a:pos x="140" y="11"/>
                </a:cxn>
              </a:cxnLst>
              <a:rect l="0" t="0" r="r" b="b"/>
              <a:pathLst>
                <a:path w="566" h="524">
                  <a:moveTo>
                    <a:pt x="352" y="238"/>
                  </a:moveTo>
                  <a:lnTo>
                    <a:pt x="299" y="241"/>
                  </a:lnTo>
                  <a:lnTo>
                    <a:pt x="254" y="248"/>
                  </a:lnTo>
                  <a:lnTo>
                    <a:pt x="217" y="260"/>
                  </a:lnTo>
                  <a:lnTo>
                    <a:pt x="184" y="273"/>
                  </a:lnTo>
                  <a:lnTo>
                    <a:pt x="159" y="288"/>
                  </a:lnTo>
                  <a:lnTo>
                    <a:pt x="136" y="306"/>
                  </a:lnTo>
                  <a:lnTo>
                    <a:pt x="121" y="323"/>
                  </a:lnTo>
                  <a:lnTo>
                    <a:pt x="109" y="342"/>
                  </a:lnTo>
                  <a:lnTo>
                    <a:pt x="101" y="361"/>
                  </a:lnTo>
                  <a:lnTo>
                    <a:pt x="95" y="380"/>
                  </a:lnTo>
                  <a:lnTo>
                    <a:pt x="95" y="398"/>
                  </a:lnTo>
                  <a:lnTo>
                    <a:pt x="99" y="425"/>
                  </a:lnTo>
                  <a:lnTo>
                    <a:pt x="111" y="448"/>
                  </a:lnTo>
                  <a:lnTo>
                    <a:pt x="128" y="467"/>
                  </a:lnTo>
                  <a:lnTo>
                    <a:pt x="152" y="481"/>
                  </a:lnTo>
                  <a:lnTo>
                    <a:pt x="178" y="490"/>
                  </a:lnTo>
                  <a:lnTo>
                    <a:pt x="205" y="493"/>
                  </a:lnTo>
                  <a:lnTo>
                    <a:pt x="224" y="491"/>
                  </a:lnTo>
                  <a:lnTo>
                    <a:pt x="246" y="488"/>
                  </a:lnTo>
                  <a:lnTo>
                    <a:pt x="266" y="481"/>
                  </a:lnTo>
                  <a:lnTo>
                    <a:pt x="289" y="471"/>
                  </a:lnTo>
                  <a:lnTo>
                    <a:pt x="307" y="457"/>
                  </a:lnTo>
                  <a:lnTo>
                    <a:pt x="326" y="438"/>
                  </a:lnTo>
                  <a:lnTo>
                    <a:pt x="340" y="415"/>
                  </a:lnTo>
                  <a:lnTo>
                    <a:pt x="348" y="385"/>
                  </a:lnTo>
                  <a:lnTo>
                    <a:pt x="352" y="352"/>
                  </a:lnTo>
                  <a:lnTo>
                    <a:pt x="352" y="238"/>
                  </a:lnTo>
                  <a:close/>
                  <a:moveTo>
                    <a:pt x="224" y="0"/>
                  </a:moveTo>
                  <a:lnTo>
                    <a:pt x="270" y="4"/>
                  </a:lnTo>
                  <a:lnTo>
                    <a:pt x="314" y="14"/>
                  </a:lnTo>
                  <a:lnTo>
                    <a:pt x="354" y="33"/>
                  </a:lnTo>
                  <a:lnTo>
                    <a:pt x="390" y="59"/>
                  </a:lnTo>
                  <a:lnTo>
                    <a:pt x="412" y="80"/>
                  </a:lnTo>
                  <a:lnTo>
                    <a:pt x="427" y="101"/>
                  </a:lnTo>
                  <a:lnTo>
                    <a:pt x="436" y="125"/>
                  </a:lnTo>
                  <a:lnTo>
                    <a:pt x="441" y="149"/>
                  </a:lnTo>
                  <a:lnTo>
                    <a:pt x="443" y="175"/>
                  </a:lnTo>
                  <a:lnTo>
                    <a:pt x="443" y="205"/>
                  </a:lnTo>
                  <a:lnTo>
                    <a:pt x="443" y="205"/>
                  </a:lnTo>
                  <a:lnTo>
                    <a:pt x="443" y="406"/>
                  </a:lnTo>
                  <a:lnTo>
                    <a:pt x="443" y="415"/>
                  </a:lnTo>
                  <a:lnTo>
                    <a:pt x="443" y="427"/>
                  </a:lnTo>
                  <a:lnTo>
                    <a:pt x="446" y="439"/>
                  </a:lnTo>
                  <a:lnTo>
                    <a:pt x="451" y="453"/>
                  </a:lnTo>
                  <a:lnTo>
                    <a:pt x="458" y="464"/>
                  </a:lnTo>
                  <a:lnTo>
                    <a:pt x="470" y="472"/>
                  </a:lnTo>
                  <a:lnTo>
                    <a:pt x="485" y="476"/>
                  </a:lnTo>
                  <a:lnTo>
                    <a:pt x="501" y="472"/>
                  </a:lnTo>
                  <a:lnTo>
                    <a:pt x="511" y="464"/>
                  </a:lnTo>
                  <a:lnTo>
                    <a:pt x="518" y="453"/>
                  </a:lnTo>
                  <a:lnTo>
                    <a:pt x="523" y="441"/>
                  </a:lnTo>
                  <a:lnTo>
                    <a:pt x="525" y="427"/>
                  </a:lnTo>
                  <a:lnTo>
                    <a:pt x="525" y="417"/>
                  </a:lnTo>
                  <a:lnTo>
                    <a:pt x="525" y="408"/>
                  </a:lnTo>
                  <a:lnTo>
                    <a:pt x="525" y="347"/>
                  </a:lnTo>
                  <a:lnTo>
                    <a:pt x="566" y="347"/>
                  </a:lnTo>
                  <a:lnTo>
                    <a:pt x="566" y="412"/>
                  </a:lnTo>
                  <a:lnTo>
                    <a:pt x="562" y="441"/>
                  </a:lnTo>
                  <a:lnTo>
                    <a:pt x="554" y="464"/>
                  </a:lnTo>
                  <a:lnTo>
                    <a:pt x="542" y="481"/>
                  </a:lnTo>
                  <a:lnTo>
                    <a:pt x="526" y="495"/>
                  </a:lnTo>
                  <a:lnTo>
                    <a:pt x="509" y="505"/>
                  </a:lnTo>
                  <a:lnTo>
                    <a:pt x="494" y="512"/>
                  </a:lnTo>
                  <a:lnTo>
                    <a:pt x="478" y="516"/>
                  </a:lnTo>
                  <a:lnTo>
                    <a:pt x="465" y="517"/>
                  </a:lnTo>
                  <a:lnTo>
                    <a:pt x="456" y="519"/>
                  </a:lnTo>
                  <a:lnTo>
                    <a:pt x="453" y="519"/>
                  </a:lnTo>
                  <a:lnTo>
                    <a:pt x="427" y="516"/>
                  </a:lnTo>
                  <a:lnTo>
                    <a:pt x="407" y="505"/>
                  </a:lnTo>
                  <a:lnTo>
                    <a:pt x="390" y="491"/>
                  </a:lnTo>
                  <a:lnTo>
                    <a:pt x="378" y="472"/>
                  </a:lnTo>
                  <a:lnTo>
                    <a:pt x="369" y="451"/>
                  </a:lnTo>
                  <a:lnTo>
                    <a:pt x="364" y="429"/>
                  </a:lnTo>
                  <a:lnTo>
                    <a:pt x="352" y="448"/>
                  </a:lnTo>
                  <a:lnTo>
                    <a:pt x="337" y="467"/>
                  </a:lnTo>
                  <a:lnTo>
                    <a:pt x="318" y="484"/>
                  </a:lnTo>
                  <a:lnTo>
                    <a:pt x="294" y="500"/>
                  </a:lnTo>
                  <a:lnTo>
                    <a:pt x="266" y="512"/>
                  </a:lnTo>
                  <a:lnTo>
                    <a:pt x="234" y="521"/>
                  </a:lnTo>
                  <a:lnTo>
                    <a:pt x="198" y="524"/>
                  </a:lnTo>
                  <a:lnTo>
                    <a:pt x="172" y="523"/>
                  </a:lnTo>
                  <a:lnTo>
                    <a:pt x="147" y="521"/>
                  </a:lnTo>
                  <a:lnTo>
                    <a:pt x="119" y="516"/>
                  </a:lnTo>
                  <a:lnTo>
                    <a:pt x="94" y="507"/>
                  </a:lnTo>
                  <a:lnTo>
                    <a:pt x="68" y="498"/>
                  </a:lnTo>
                  <a:lnTo>
                    <a:pt x="46" y="484"/>
                  </a:lnTo>
                  <a:lnTo>
                    <a:pt x="27" y="469"/>
                  </a:lnTo>
                  <a:lnTo>
                    <a:pt x="12" y="450"/>
                  </a:lnTo>
                  <a:lnTo>
                    <a:pt x="3" y="425"/>
                  </a:lnTo>
                  <a:lnTo>
                    <a:pt x="0" y="398"/>
                  </a:lnTo>
                  <a:lnTo>
                    <a:pt x="1" y="375"/>
                  </a:lnTo>
                  <a:lnTo>
                    <a:pt x="8" y="351"/>
                  </a:lnTo>
                  <a:lnTo>
                    <a:pt x="19" y="328"/>
                  </a:lnTo>
                  <a:lnTo>
                    <a:pt x="37" y="304"/>
                  </a:lnTo>
                  <a:lnTo>
                    <a:pt x="61" y="283"/>
                  </a:lnTo>
                  <a:lnTo>
                    <a:pt x="92" y="262"/>
                  </a:lnTo>
                  <a:lnTo>
                    <a:pt x="133" y="245"/>
                  </a:lnTo>
                  <a:lnTo>
                    <a:pt x="193" y="226"/>
                  </a:lnTo>
                  <a:lnTo>
                    <a:pt x="251" y="215"/>
                  </a:lnTo>
                  <a:lnTo>
                    <a:pt x="304" y="210"/>
                  </a:lnTo>
                  <a:lnTo>
                    <a:pt x="352" y="207"/>
                  </a:lnTo>
                  <a:lnTo>
                    <a:pt x="352" y="170"/>
                  </a:lnTo>
                  <a:lnTo>
                    <a:pt x="348" y="137"/>
                  </a:lnTo>
                  <a:lnTo>
                    <a:pt x="340" y="109"/>
                  </a:lnTo>
                  <a:lnTo>
                    <a:pt x="326" y="85"/>
                  </a:lnTo>
                  <a:lnTo>
                    <a:pt x="309" y="66"/>
                  </a:lnTo>
                  <a:lnTo>
                    <a:pt x="290" y="52"/>
                  </a:lnTo>
                  <a:lnTo>
                    <a:pt x="268" y="42"/>
                  </a:lnTo>
                  <a:lnTo>
                    <a:pt x="244" y="35"/>
                  </a:lnTo>
                  <a:lnTo>
                    <a:pt x="220" y="33"/>
                  </a:lnTo>
                  <a:lnTo>
                    <a:pt x="212" y="33"/>
                  </a:lnTo>
                  <a:lnTo>
                    <a:pt x="196" y="33"/>
                  </a:lnTo>
                  <a:lnTo>
                    <a:pt x="176" y="37"/>
                  </a:lnTo>
                  <a:lnTo>
                    <a:pt x="154" y="42"/>
                  </a:lnTo>
                  <a:lnTo>
                    <a:pt x="130" y="49"/>
                  </a:lnTo>
                  <a:lnTo>
                    <a:pt x="107" y="61"/>
                  </a:lnTo>
                  <a:lnTo>
                    <a:pt x="126" y="71"/>
                  </a:lnTo>
                  <a:lnTo>
                    <a:pt x="138" y="83"/>
                  </a:lnTo>
                  <a:lnTo>
                    <a:pt x="143" y="99"/>
                  </a:lnTo>
                  <a:lnTo>
                    <a:pt x="145" y="115"/>
                  </a:lnTo>
                  <a:lnTo>
                    <a:pt x="142" y="136"/>
                  </a:lnTo>
                  <a:lnTo>
                    <a:pt x="130" y="153"/>
                  </a:lnTo>
                  <a:lnTo>
                    <a:pt x="113" y="165"/>
                  </a:lnTo>
                  <a:lnTo>
                    <a:pt x="92" y="168"/>
                  </a:lnTo>
                  <a:lnTo>
                    <a:pt x="75" y="167"/>
                  </a:lnTo>
                  <a:lnTo>
                    <a:pt x="61" y="158"/>
                  </a:lnTo>
                  <a:lnTo>
                    <a:pt x="49" y="148"/>
                  </a:lnTo>
                  <a:lnTo>
                    <a:pt x="42" y="132"/>
                  </a:lnTo>
                  <a:lnTo>
                    <a:pt x="39" y="111"/>
                  </a:lnTo>
                  <a:lnTo>
                    <a:pt x="44" y="83"/>
                  </a:lnTo>
                  <a:lnTo>
                    <a:pt x="56" y="59"/>
                  </a:lnTo>
                  <a:lnTo>
                    <a:pt x="78" y="38"/>
                  </a:lnTo>
                  <a:lnTo>
                    <a:pt x="106" y="23"/>
                  </a:lnTo>
                  <a:lnTo>
                    <a:pt x="140" y="11"/>
                  </a:lnTo>
                  <a:lnTo>
                    <a:pt x="179" y="2"/>
                  </a:lnTo>
                  <a:lnTo>
                    <a:pt x="2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43" name="Freeform 19"/>
            <p:cNvSpPr>
              <a:spLocks/>
            </p:cNvSpPr>
            <p:nvPr/>
          </p:nvSpPr>
          <p:spPr bwMode="auto">
            <a:xfrm>
              <a:off x="6370" y="4886"/>
              <a:ext cx="405" cy="507"/>
            </a:xfrm>
            <a:custGeom>
              <a:avLst/>
              <a:gdLst/>
              <a:ahLst/>
              <a:cxnLst>
                <a:cxn ang="0">
                  <a:pos x="164" y="123"/>
                </a:cxn>
                <a:cxn ang="0">
                  <a:pos x="205" y="52"/>
                </a:cxn>
                <a:cxn ang="0">
                  <a:pos x="260" y="12"/>
                </a:cxn>
                <a:cxn ang="0">
                  <a:pos x="318" y="0"/>
                </a:cxn>
                <a:cxn ang="0">
                  <a:pos x="371" y="14"/>
                </a:cxn>
                <a:cxn ang="0">
                  <a:pos x="402" y="50"/>
                </a:cxn>
                <a:cxn ang="0">
                  <a:pos x="403" y="90"/>
                </a:cxn>
                <a:cxn ang="0">
                  <a:pos x="385" y="116"/>
                </a:cxn>
                <a:cxn ang="0">
                  <a:pos x="355" y="125"/>
                </a:cxn>
                <a:cxn ang="0">
                  <a:pos x="326" y="118"/>
                </a:cxn>
                <a:cxn ang="0">
                  <a:pos x="306" y="92"/>
                </a:cxn>
                <a:cxn ang="0">
                  <a:pos x="306" y="56"/>
                </a:cxn>
                <a:cxn ang="0">
                  <a:pos x="323" y="31"/>
                </a:cxn>
                <a:cxn ang="0">
                  <a:pos x="260" y="47"/>
                </a:cxn>
                <a:cxn ang="0">
                  <a:pos x="215" y="89"/>
                </a:cxn>
                <a:cxn ang="0">
                  <a:pos x="186" y="146"/>
                </a:cxn>
                <a:cxn ang="0">
                  <a:pos x="173" y="212"/>
                </a:cxn>
                <a:cxn ang="0">
                  <a:pos x="171" y="243"/>
                </a:cxn>
                <a:cxn ang="0">
                  <a:pos x="173" y="429"/>
                </a:cxn>
                <a:cxn ang="0">
                  <a:pos x="178" y="451"/>
                </a:cxn>
                <a:cxn ang="0">
                  <a:pos x="202" y="462"/>
                </a:cxn>
                <a:cxn ang="0">
                  <a:pos x="255" y="465"/>
                </a:cxn>
                <a:cxn ang="0">
                  <a:pos x="277" y="507"/>
                </a:cxn>
                <a:cxn ang="0">
                  <a:pos x="128" y="502"/>
                </a:cxn>
                <a:cxn ang="0">
                  <a:pos x="77" y="503"/>
                </a:cxn>
                <a:cxn ang="0">
                  <a:pos x="26" y="505"/>
                </a:cxn>
                <a:cxn ang="0">
                  <a:pos x="0" y="507"/>
                </a:cxn>
                <a:cxn ang="0">
                  <a:pos x="32" y="465"/>
                </a:cxn>
                <a:cxn ang="0">
                  <a:pos x="70" y="460"/>
                </a:cxn>
                <a:cxn ang="0">
                  <a:pos x="85" y="436"/>
                </a:cxn>
                <a:cxn ang="0">
                  <a:pos x="85" y="118"/>
                </a:cxn>
                <a:cxn ang="0">
                  <a:pos x="80" y="76"/>
                </a:cxn>
                <a:cxn ang="0">
                  <a:pos x="56" y="57"/>
                </a:cxn>
                <a:cxn ang="0">
                  <a:pos x="0" y="54"/>
                </a:cxn>
                <a:cxn ang="0">
                  <a:pos x="164" y="0"/>
                </a:cxn>
              </a:cxnLst>
              <a:rect l="0" t="0" r="r" b="b"/>
              <a:pathLst>
                <a:path w="405" h="507">
                  <a:moveTo>
                    <a:pt x="164" y="0"/>
                  </a:moveTo>
                  <a:lnTo>
                    <a:pt x="164" y="123"/>
                  </a:lnTo>
                  <a:lnTo>
                    <a:pt x="183" y="83"/>
                  </a:lnTo>
                  <a:lnTo>
                    <a:pt x="205" y="52"/>
                  </a:lnTo>
                  <a:lnTo>
                    <a:pt x="231" y="30"/>
                  </a:lnTo>
                  <a:lnTo>
                    <a:pt x="260" y="12"/>
                  </a:lnTo>
                  <a:lnTo>
                    <a:pt x="289" y="4"/>
                  </a:lnTo>
                  <a:lnTo>
                    <a:pt x="318" y="0"/>
                  </a:lnTo>
                  <a:lnTo>
                    <a:pt x="347" y="4"/>
                  </a:lnTo>
                  <a:lnTo>
                    <a:pt x="371" y="14"/>
                  </a:lnTo>
                  <a:lnTo>
                    <a:pt x="390" y="30"/>
                  </a:lnTo>
                  <a:lnTo>
                    <a:pt x="402" y="50"/>
                  </a:lnTo>
                  <a:lnTo>
                    <a:pt x="405" y="71"/>
                  </a:lnTo>
                  <a:lnTo>
                    <a:pt x="403" y="90"/>
                  </a:lnTo>
                  <a:lnTo>
                    <a:pt x="395" y="106"/>
                  </a:lnTo>
                  <a:lnTo>
                    <a:pt x="385" y="116"/>
                  </a:lnTo>
                  <a:lnTo>
                    <a:pt x="371" y="123"/>
                  </a:lnTo>
                  <a:lnTo>
                    <a:pt x="355" y="125"/>
                  </a:lnTo>
                  <a:lnTo>
                    <a:pt x="342" y="123"/>
                  </a:lnTo>
                  <a:lnTo>
                    <a:pt x="326" y="118"/>
                  </a:lnTo>
                  <a:lnTo>
                    <a:pt x="314" y="108"/>
                  </a:lnTo>
                  <a:lnTo>
                    <a:pt x="306" y="92"/>
                  </a:lnTo>
                  <a:lnTo>
                    <a:pt x="302" y="71"/>
                  </a:lnTo>
                  <a:lnTo>
                    <a:pt x="306" y="56"/>
                  </a:lnTo>
                  <a:lnTo>
                    <a:pt x="313" y="42"/>
                  </a:lnTo>
                  <a:lnTo>
                    <a:pt x="323" y="31"/>
                  </a:lnTo>
                  <a:lnTo>
                    <a:pt x="289" y="35"/>
                  </a:lnTo>
                  <a:lnTo>
                    <a:pt x="260" y="47"/>
                  </a:lnTo>
                  <a:lnTo>
                    <a:pt x="236" y="64"/>
                  </a:lnTo>
                  <a:lnTo>
                    <a:pt x="215" y="89"/>
                  </a:lnTo>
                  <a:lnTo>
                    <a:pt x="198" y="116"/>
                  </a:lnTo>
                  <a:lnTo>
                    <a:pt x="186" y="146"/>
                  </a:lnTo>
                  <a:lnTo>
                    <a:pt x="178" y="179"/>
                  </a:lnTo>
                  <a:lnTo>
                    <a:pt x="173" y="212"/>
                  </a:lnTo>
                  <a:lnTo>
                    <a:pt x="171" y="243"/>
                  </a:lnTo>
                  <a:lnTo>
                    <a:pt x="171" y="243"/>
                  </a:lnTo>
                  <a:lnTo>
                    <a:pt x="171" y="415"/>
                  </a:lnTo>
                  <a:lnTo>
                    <a:pt x="173" y="429"/>
                  </a:lnTo>
                  <a:lnTo>
                    <a:pt x="174" y="441"/>
                  </a:lnTo>
                  <a:lnTo>
                    <a:pt x="178" y="451"/>
                  </a:lnTo>
                  <a:lnTo>
                    <a:pt x="186" y="458"/>
                  </a:lnTo>
                  <a:lnTo>
                    <a:pt x="202" y="462"/>
                  </a:lnTo>
                  <a:lnTo>
                    <a:pt x="224" y="465"/>
                  </a:lnTo>
                  <a:lnTo>
                    <a:pt x="255" y="465"/>
                  </a:lnTo>
                  <a:lnTo>
                    <a:pt x="277" y="465"/>
                  </a:lnTo>
                  <a:lnTo>
                    <a:pt x="277" y="507"/>
                  </a:lnTo>
                  <a:lnTo>
                    <a:pt x="203" y="503"/>
                  </a:lnTo>
                  <a:lnTo>
                    <a:pt x="128" y="502"/>
                  </a:lnTo>
                  <a:lnTo>
                    <a:pt x="104" y="502"/>
                  </a:lnTo>
                  <a:lnTo>
                    <a:pt x="77" y="503"/>
                  </a:lnTo>
                  <a:lnTo>
                    <a:pt x="49" y="503"/>
                  </a:lnTo>
                  <a:lnTo>
                    <a:pt x="26" y="505"/>
                  </a:lnTo>
                  <a:lnTo>
                    <a:pt x="8" y="507"/>
                  </a:lnTo>
                  <a:lnTo>
                    <a:pt x="0" y="507"/>
                  </a:lnTo>
                  <a:lnTo>
                    <a:pt x="0" y="465"/>
                  </a:lnTo>
                  <a:lnTo>
                    <a:pt x="32" y="465"/>
                  </a:lnTo>
                  <a:lnTo>
                    <a:pt x="55" y="464"/>
                  </a:lnTo>
                  <a:lnTo>
                    <a:pt x="70" y="460"/>
                  </a:lnTo>
                  <a:lnTo>
                    <a:pt x="80" y="450"/>
                  </a:lnTo>
                  <a:lnTo>
                    <a:pt x="85" y="436"/>
                  </a:lnTo>
                  <a:lnTo>
                    <a:pt x="85" y="415"/>
                  </a:lnTo>
                  <a:lnTo>
                    <a:pt x="85" y="118"/>
                  </a:lnTo>
                  <a:lnTo>
                    <a:pt x="85" y="94"/>
                  </a:lnTo>
                  <a:lnTo>
                    <a:pt x="80" y="76"/>
                  </a:lnTo>
                  <a:lnTo>
                    <a:pt x="72" y="64"/>
                  </a:lnTo>
                  <a:lnTo>
                    <a:pt x="56" y="57"/>
                  </a:lnTo>
                  <a:lnTo>
                    <a:pt x="32" y="56"/>
                  </a:lnTo>
                  <a:lnTo>
                    <a:pt x="0" y="54"/>
                  </a:lnTo>
                  <a:lnTo>
                    <a:pt x="0" y="12"/>
                  </a:lnTo>
                  <a:lnTo>
                    <a:pt x="1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</p:grpSp>
      <p:cxnSp>
        <p:nvCxnSpPr>
          <p:cNvPr id="45" name="Straight Arrow Connector 44"/>
          <p:cNvCxnSpPr/>
          <p:nvPr/>
        </p:nvCxnSpPr>
        <p:spPr>
          <a:xfrm flipV="1">
            <a:off x="1447800" y="4572000"/>
            <a:ext cx="381000" cy="1143001"/>
          </a:xfrm>
          <a:prstGeom prst="straightConnector1">
            <a:avLst/>
          </a:prstGeom>
          <a:ln w="571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Arrow Connector 45"/>
          <p:cNvCxnSpPr/>
          <p:nvPr/>
        </p:nvCxnSpPr>
        <p:spPr>
          <a:xfrm flipV="1">
            <a:off x="2590800" y="4419600"/>
            <a:ext cx="4038600" cy="1447801"/>
          </a:xfrm>
          <a:prstGeom prst="straightConnector1">
            <a:avLst/>
          </a:prstGeom>
          <a:ln w="571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Arrow Connector 49"/>
          <p:cNvCxnSpPr/>
          <p:nvPr/>
        </p:nvCxnSpPr>
        <p:spPr>
          <a:xfrm flipH="1" flipV="1">
            <a:off x="4495800" y="1371600"/>
            <a:ext cx="152400" cy="5257800"/>
          </a:xfrm>
          <a:prstGeom prst="straightConnector1">
            <a:avLst/>
          </a:prstGeom>
          <a:ln w="571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Arrow Connector 50"/>
          <p:cNvCxnSpPr/>
          <p:nvPr/>
        </p:nvCxnSpPr>
        <p:spPr>
          <a:xfrm flipV="1">
            <a:off x="304800" y="4267200"/>
            <a:ext cx="8610600" cy="76200"/>
          </a:xfrm>
          <a:prstGeom prst="straightConnector1">
            <a:avLst/>
          </a:prstGeom>
          <a:ln w="571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Oval 56"/>
          <p:cNvSpPr/>
          <p:nvPr/>
        </p:nvSpPr>
        <p:spPr>
          <a:xfrm>
            <a:off x="1981200" y="2667000"/>
            <a:ext cx="4876800" cy="3505200"/>
          </a:xfrm>
          <a:prstGeom prst="ellipse">
            <a:avLst/>
          </a:prstGeom>
          <a:noFill/>
          <a:ln w="57150">
            <a:solidFill>
              <a:srgbClr val="00B05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9" name="Straight Connector 58"/>
          <p:cNvCxnSpPr/>
          <p:nvPr/>
        </p:nvCxnSpPr>
        <p:spPr>
          <a:xfrm>
            <a:off x="1371600" y="1600200"/>
            <a:ext cx="0" cy="533400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/>
          <p:cNvCxnSpPr/>
          <p:nvPr/>
        </p:nvCxnSpPr>
        <p:spPr>
          <a:xfrm flipH="1">
            <a:off x="838200" y="2133600"/>
            <a:ext cx="533400" cy="0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TextBox 61"/>
          <p:cNvSpPr txBox="1"/>
          <p:nvPr/>
        </p:nvSpPr>
        <p:spPr>
          <a:xfrm>
            <a:off x="762000" y="1371600"/>
            <a:ext cx="7620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/>
              <a:t>u</a:t>
            </a:r>
            <a:endParaRPr lang="en-US" sz="4400" dirty="0"/>
          </a:p>
        </p:txBody>
      </p:sp>
      <p:sp>
        <p:nvSpPr>
          <p:cNvPr id="3" name="Oval 11"/>
          <p:cNvSpPr>
            <a:spLocks noChangeArrowheads="1"/>
          </p:cNvSpPr>
          <p:nvPr/>
        </p:nvSpPr>
        <p:spPr bwMode="auto">
          <a:xfrm>
            <a:off x="6705600" y="4114800"/>
            <a:ext cx="228600" cy="2286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4" name="Oval 12"/>
          <p:cNvSpPr>
            <a:spLocks noChangeArrowheads="1"/>
          </p:cNvSpPr>
          <p:nvPr/>
        </p:nvSpPr>
        <p:spPr bwMode="auto">
          <a:xfrm>
            <a:off x="1828800" y="4191000"/>
            <a:ext cx="228600" cy="2286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3" grpId="0" animBg="1"/>
      <p:bldP spid="4" grpId="0" animBg="1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0"/>
            <a:ext cx="8229600" cy="1143000"/>
          </a:xfrm>
        </p:spPr>
        <p:txBody>
          <a:bodyPr/>
          <a:lstStyle/>
          <a:p>
            <a:r>
              <a:rPr lang="en-US" dirty="0" smtClean="0"/>
              <a:t>Wild Wall Crossing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-76200" y="1676400"/>
            <a:ext cx="92202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For other values of &lt; </a:t>
            </a:r>
            <a:r>
              <a:rPr lang="en-US" sz="3200" dirty="0" smtClean="0">
                <a:solidFill>
                  <a:srgbClr val="0000FF"/>
                </a:solidFill>
                <a:sym typeface="Mathematica1"/>
              </a:rPr>
              <a:t></a:t>
            </a:r>
            <a:r>
              <a:rPr lang="en-US" sz="3200" baseline="-25000" dirty="0" smtClean="0">
                <a:solidFill>
                  <a:srgbClr val="0000FF"/>
                </a:solidFill>
                <a:sym typeface="Mathematica1"/>
              </a:rPr>
              <a:t>1</a:t>
            </a:r>
            <a:r>
              <a:rPr lang="en-US" sz="3200" dirty="0" smtClean="0">
                <a:solidFill>
                  <a:srgbClr val="0000FF"/>
                </a:solidFill>
                <a:sym typeface="Mathematica1"/>
              </a:rPr>
              <a:t>, </a:t>
            </a:r>
            <a:r>
              <a:rPr lang="en-US" sz="3200" baseline="-25000" dirty="0" smtClean="0">
                <a:solidFill>
                  <a:srgbClr val="0000FF"/>
                </a:solidFill>
                <a:sym typeface="Mathematica1"/>
              </a:rPr>
              <a:t>2</a:t>
            </a:r>
            <a:r>
              <a:rPr lang="en-US" sz="3200" dirty="0" smtClean="0">
                <a:solidFill>
                  <a:srgbClr val="0000FF"/>
                </a:solidFill>
              </a:rPr>
              <a:t>&gt;   rearranging  K</a:t>
            </a:r>
            <a:r>
              <a:rPr lang="en-US" sz="3200" baseline="-25000" dirty="0" smtClean="0">
                <a:solidFill>
                  <a:srgbClr val="0000FF"/>
                </a:solidFill>
              </a:rPr>
              <a:t>1</a:t>
            </a:r>
            <a:r>
              <a:rPr lang="en-US" sz="3200" dirty="0" smtClean="0">
                <a:solidFill>
                  <a:srgbClr val="0000FF"/>
                </a:solidFill>
              </a:rPr>
              <a:t> K</a:t>
            </a:r>
            <a:r>
              <a:rPr lang="en-US" sz="3200" baseline="-25000" dirty="0" smtClean="0">
                <a:solidFill>
                  <a:srgbClr val="0000FF"/>
                </a:solidFill>
              </a:rPr>
              <a:t>2</a:t>
            </a:r>
            <a:r>
              <a:rPr lang="en-US" sz="3200" dirty="0" smtClean="0">
                <a:solidFill>
                  <a:srgbClr val="0000FF"/>
                </a:solidFill>
              </a:rPr>
              <a:t> produces exponentially growing BPS </a:t>
            </a:r>
            <a:r>
              <a:rPr lang="en-US" sz="3200" dirty="0" err="1" smtClean="0">
                <a:solidFill>
                  <a:srgbClr val="0000FF"/>
                </a:solidFill>
              </a:rPr>
              <a:t>degeneracies</a:t>
            </a:r>
            <a:r>
              <a:rPr lang="en-US" sz="3200" dirty="0" smtClean="0">
                <a:solidFill>
                  <a:srgbClr val="0000FF"/>
                </a:solidFill>
              </a:rPr>
              <a:t>. </a:t>
            </a:r>
            <a:endParaRPr lang="en-US" sz="3200" dirty="0">
              <a:solidFill>
                <a:srgbClr val="0000FF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0" y="3352800"/>
            <a:ext cx="9144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7030A0"/>
                </a:solidFill>
              </a:rPr>
              <a:t>Amazingly, such wall-crossings are in fact realized already in relatively simple SU(3) gauge theories. </a:t>
            </a:r>
            <a:endParaRPr lang="en-US" sz="3200" dirty="0">
              <a:solidFill>
                <a:srgbClr val="7030A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81000" y="4953000"/>
            <a:ext cx="9144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C00000"/>
                </a:solidFill>
              </a:rPr>
              <a:t>                Wild Wall-Crossing and BPS Giants</a:t>
            </a:r>
          </a:p>
          <a:p>
            <a:r>
              <a:rPr lang="en-US" sz="2800" dirty="0" smtClean="0">
                <a:solidFill>
                  <a:srgbClr val="C00000"/>
                </a:solidFill>
              </a:rPr>
              <a:t>D. </a:t>
            </a:r>
            <a:r>
              <a:rPr lang="en-US" sz="2800" dirty="0" err="1" smtClean="0">
                <a:solidFill>
                  <a:srgbClr val="C00000"/>
                </a:solidFill>
              </a:rPr>
              <a:t>Galakhov</a:t>
            </a:r>
            <a:r>
              <a:rPr lang="en-US" sz="2800" dirty="0" smtClean="0">
                <a:solidFill>
                  <a:srgbClr val="C00000"/>
                </a:solidFill>
              </a:rPr>
              <a:t>, P. </a:t>
            </a:r>
            <a:r>
              <a:rPr lang="en-US" sz="2800" dirty="0" err="1" smtClean="0">
                <a:solidFill>
                  <a:srgbClr val="C00000"/>
                </a:solidFill>
              </a:rPr>
              <a:t>Longhi</a:t>
            </a:r>
            <a:r>
              <a:rPr lang="en-US" sz="2800" dirty="0" smtClean="0">
                <a:solidFill>
                  <a:srgbClr val="C00000"/>
                </a:solidFill>
              </a:rPr>
              <a:t>, T. </a:t>
            </a:r>
            <a:r>
              <a:rPr lang="en-US" sz="2800" dirty="0" err="1" smtClean="0">
                <a:solidFill>
                  <a:srgbClr val="C00000"/>
                </a:solidFill>
              </a:rPr>
              <a:t>Mainiero</a:t>
            </a:r>
            <a:r>
              <a:rPr lang="en-US" sz="2800" dirty="0" smtClean="0">
                <a:solidFill>
                  <a:srgbClr val="C00000"/>
                </a:solidFill>
              </a:rPr>
              <a:t>, G. Moore, A. </a:t>
            </a:r>
            <a:r>
              <a:rPr lang="en-US" sz="2800" dirty="0" err="1" smtClean="0">
                <a:solidFill>
                  <a:srgbClr val="C00000"/>
                </a:solidFill>
              </a:rPr>
              <a:t>Neitzke</a:t>
            </a:r>
            <a:r>
              <a:rPr lang="en-US" sz="2800" dirty="0" smtClean="0">
                <a:solidFill>
                  <a:srgbClr val="C00000"/>
                </a:solidFill>
              </a:rPr>
              <a:t> </a:t>
            </a:r>
            <a:endParaRPr lang="en-US" sz="2800" dirty="0">
              <a:solidFill>
                <a:srgbClr val="C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What we can say about Problem 1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0" y="1752600"/>
            <a:ext cx="914400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In the past </a:t>
            </a:r>
            <a:r>
              <a:rPr lang="en-US" sz="3600" dirty="0">
                <a:solidFill>
                  <a:srgbClr val="0000FF"/>
                </a:solidFill>
              </a:rPr>
              <a:t>8</a:t>
            </a:r>
            <a:r>
              <a:rPr lang="en-US" sz="3600" dirty="0" smtClean="0">
                <a:solidFill>
                  <a:srgbClr val="0000FF"/>
                </a:solidFill>
              </a:rPr>
              <a:t> years there has been much progress in understanding a portion of the           spectrum of the Hamiltonian </a:t>
            </a:r>
          </a:p>
          <a:p>
            <a:r>
              <a:rPr lang="en-US" sz="3600" dirty="0" smtClean="0">
                <a:solidFill>
                  <a:srgbClr val="0000FF"/>
                </a:solidFill>
              </a:rPr>
              <a:t>  – the ``BPS spectrum’’ –  of these theories.</a:t>
            </a:r>
            <a:endParaRPr lang="en-US" sz="3600" dirty="0">
              <a:solidFill>
                <a:srgbClr val="0000FF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0" y="4495800"/>
            <a:ext cx="914400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C00000"/>
                </a:solidFill>
              </a:rPr>
              <a:t>A corollary of this progress: many exact results have been obtained for ``line operator’’ and ``surface operator’’  vacuum expectation values. </a:t>
            </a:r>
            <a:endParaRPr lang="en-US" sz="3600" dirty="0">
              <a:solidFill>
                <a:srgbClr val="C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228" name="Picture 4" descr="http://t1.gstatic.com/images?q=tbn:ANd9GcRa118htX53Pmd9VFci27v4_YcbXjRcH_EBscUfMOkamAewvZN9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 flipH="1">
            <a:off x="0" y="0"/>
            <a:ext cx="1371600" cy="1345349"/>
          </a:xfrm>
          <a:prstGeom prst="rect">
            <a:avLst/>
          </a:prstGeom>
          <a:noFill/>
        </p:spPr>
      </p:pic>
      <p:pic>
        <p:nvPicPr>
          <p:cNvPr id="52226" name="Picture 2" descr="http://t3.gstatic.com/images?q=tbn:ANd9GcRJfhDnBpQwG0ODEh15bGeC5mumIdefdeQ9w6n7PfPgGPggesID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 flipH="1">
            <a:off x="7467600" y="0"/>
            <a:ext cx="1676400" cy="1257300"/>
          </a:xfrm>
          <a:prstGeom prst="rect">
            <a:avLst/>
          </a:prstGeom>
          <a:noFill/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0"/>
            <a:ext cx="8229600" cy="1143000"/>
          </a:xfrm>
        </p:spPr>
        <p:txBody>
          <a:bodyPr/>
          <a:lstStyle/>
          <a:p>
            <a:r>
              <a:rPr lang="en-US" dirty="0" smtClean="0"/>
              <a:t>Political Advertisement</a:t>
            </a:r>
            <a:endParaRPr lang="en-US" dirty="0"/>
          </a:p>
        </p:txBody>
      </p:sp>
      <p:sp>
        <p:nvSpPr>
          <p:cNvPr id="52230" name="AutoShape 6" descr="data:image/jpeg;base64,/9j/4AAQSkZJRgABAQAAAQABAAD/2wCEAAkGBhQSEBUUEhQVFRUWFxQYGBcXFxQVFRUUFRUVFBcXFBQXHCYeGBokGRcUHy8gJCcpLCwsFR8xNTAqNSYrLCkBCQoKDgwOGg8PGikcHyQsKSwsLCwsLCwsKSwsLCksKSwpKSwsKSwsLCksKS4pLCksLCwsKSwpKSksLCksLCwpLP/AABEIAOAA4AMBIgACEQEDEQH/xAAcAAABBQEBAQAAAAAAAAAAAAAFAAECBAYDBwj/xABCEAABAwIEAwUFBgMHAwUAAAABAAIRAwQFEiExBkFRImFxgZEHEzKhsRRCUsHR8COS4RZDYnKCssIVM/EkNFNjov/EABoBAAIDAQEAAAAAAAAAAAAAAAACAQMEBQb/xAAoEQACAgEDBAICAgMAAAAAAAAAAQIRAxIhMQQUQVEFEyIyI4FCscH/2gAMAwEAAhEDEQA/ADPJcKxVrKoVWBcWjvWB7l6GXTtEZuS1Bb6q0c0JDOSMNxKdULwon31ON87fqjWNUs2ZB8JdlrMPQg+i6eLaJyMyuZ9M2B/hMnfKPorC8/o8etDQCeQ0XX+3rOqPsiXdnl9G8CRWHp8ctdoDKC8TcbVSMlM5CQTsS4jwAgaddFKmnwVTwSx/tsbHiDjKlajk9/JubKPWDPkD5Lz/ABH2v3BPYaymO4Z583D8lhK1yS8lzsxO5nn3rlUcCdE6KbNLc+0W9qf372jo2G/QT81V/tVeHe4qnxe6R4dEEmY1+X9VNrJ5x6FBAftOLLppg3FXLzGZxPXQzPzWowb2pVmwKwa/Xcgt015iSDtqQ7wXnlNxHP8AfqrdCrOhj6FBJ7zgfEtG6HYMOiSwxmHeI0cO8IsCvGMEv3UC2pTE5SJB2IdynkPWCO8rS1+OSwwYbuYJ1320/ehS6hlGz0JMVgrT2hMfpMO6HT0/8rs/jloOphK5pFsMEp/rubhOsH/b9nVN/b5nVH2Is7LL6N2lKwR4+Z1UTx83qo+yIdll9G/kKLiFgDx83quT+Pgj7Yjdjl9HorXBOXhebf2/CifaB4o+1E9hl9Bu3rTTzdyyuL8TODi1kk7IzQrH3JCzVKlLz1lc9cmxxdA+6xCvpmkSqFS4e46yJWvqUcw7QUG4SJBdEBW/ZFcIp+qTdtmSq2jgDPMIVh9vNXwW0xqkANEDwyiA5zuqujP8WV/V/IhjukBKepuURwykGdtzmg/dBkud4AbDbXeNuarirdHdzZlhx6mV614KTMv3tCZMcyNeZPcNvNCaxkntHMRMkkzOwBPPVW6100hznCHh4ykZgDA1BLee20bobiGLmplBbT0Y1phok5ZgkxObaTzhbIxSVHls2WWWTkyrUt3k5ecwAIMnoMu6r5I5n0U3S7TWOk6eQTtpjmnKCJeOpPou1FpI0P6qOgOon0nyKepoZbr4/EPFBJ2p9CY8dl1Y0zrHl+Sp+8zD9fyTMqZdvRFAjV4dVyFvvGl1J2YODdspAEjoZIMjaJjSCFvXPLgSZLt+ocAAQR3iD59yenXAYHNPxEgtOuU7z++p6Kq58anv/T9+KVIdlkGDujmH/wAZpB+IARvOg0nlGyANLS2SQD0iTHgNlcw68DSO0QAd9P8AafpIChxtDY8jxyUkd3tIMHQj1TSrt72nTsY+gAj9D0hUSsclTo9X0+ZZYKSFKSZOlLx5TFJMVICCdME6gDf0HdkhBaIy1/NH8Mp5gSgGIvDap5FVI5LZqXW7SAqlxbRsuOH4gXM1XevXkKARmscOkIY2gG05V3F6kuhDrqsNAFfHgrxx1ZDgCNyrF7iHu2NnJJkwC4uIJlsxp4DaAO5VKtTKCdddNO/ceBQzEKrnuDnafmfHmf33LRhXkr+Un+SgiVWpnGsn/j4BcaNrmdpBXRlIneVoOH8OEExKsnLSrOXjhrlQPGAviYlVbjDn8xsvQBZRGvyVhlk124nxWVdQze+lVHlz6BiCP0/op07J0bL0l/DjH8tPDXw0TOwBjWkb/VP3CKu1PNX2B10Ufsbui9FHDYmTt6rpWwSmBo3T8+qO4JXSNmDwyyJkR/QrvUwwgLUf9PazQaKNahAnmk++2W9skjJUX5XQQR3iFYaxoeMpHgSRInY6ALtilLK/M0b92yq1q7tNdOhiJ81qi7VnPnHS6DdTBX06Ye05mu+6R2hE6CNAR6EHYbIa4aohY3D30XDTT8MNkg6EsjtDbaPoVQcTOuh6dD0VOVeTsfFTf5RIwkkkFQdsSZOmKkKEnTJwoA2ws6tMww6IXcYY91TM9GKja3VCb59bqlpnG0P2WbZ2XTkrbjIKHYdbOJl7lcxGsGMjmUjW4jkZXGq25Q62K64vW1AXK1C21WMXpXqzHWvQL2kCB46d/wCSoPtgXbmAJE6SB3Io74DAkyNZMAGN4/eq4VrWe246aTqJiNIaPL12TYv1KPkt839HG1pExC1uFtytHks/aU+m3otHZ/Aq872K+mW4WOo0Vm1H73VW2Git2+iws6a4L1KlGv6rpVpidx++q6UiSNQD5kfkoVp/CPUJivllW5GmhB/fVVKgEQiDwYiB6hU67ErLIgisql07sq/c09UOvBpClBIG34EDn8kFrUCT2YJ/DpPl1Re7P9CuFKmwjMeUyAYJ21afCZHcfPoY+DkZ1uU6uImGtylpbImIB6EjkeXVd3GSu4qktDHAOa3KW1GtJjMNJEEbTpMHlMLgQlzeDpfE/wCX9f8ASKSSSoO2JMnhIoJGTpgnQQehvrmFUrdoJqTjsd1xrEhI0zz8ciaItqZRKCYjfl0k+SsYlcwI5lDGAEjNsmivLFk72QDr1MzlctlY4iwkUnNc34XCfNV7ZbsrTgqD4+/sdllveun2DN2ohsgdD137+q5LQWbababcxcXHctjQaw2dwdtuiz42bPk8dxUvINo2saAbIlQdpCuf9MDaZcBAM7/qqYZBB7gly7nPwewxZu0V+mCTyQm3uWiASAjVo5pOjgslM3akWaYI2j+ik4E8x6Lq2jpMyuhA5pqFsqOzDmPT+qq1qR6j0ROpSBCq3NsAN0NEpoDXDPBCrpslF7mswTqBHggte4a+QPKERTsmUlQMe8GQ7Y6fs8vFU6lMtMEuHQidOYMDwCuVqWpV21t/eESJIAjfUGPpqtuNnMzqwVY2jmjORLTmEERrpmykeK4uOq1XELKbbdoaG5wRMaGCCQdugidJlZRLllbOv8Xj043L2xkkklUdQSYqSigBBOmUkAjf2rmlSv7bsyom1kS3ddrW5ztLHb8lCfg8pxujEXozP7gno2xeQ0IveYWXP7I1PJaXA+FTTbneO0rEm2WuajGzO8UYOTaA86YWNtHyF6/e2Gam9p5grxKu40azm/hcQr6bVCdNnWKdsLongpl+UnTTyhU8JuaVQw45StPRwDIM7SDOm/VZ9Mkd3J1GKcKT5C19h7qVGCZzQ4Ryae7wj1QS5odgmfhAWrv+1RDjHaEDy6fvmgGI2JLsoIIIGojTlqOv0RPmzi47poxdWs9zj6TsFYpMrMGZrnR1h31hGHYARUGUkAc4BPlO3iq1bCKvvDBcRJgmo4ENkcswHdtz8EykmM8bW+7LOFY5VmHOJ8TstXZ3zjqYHegX/R2u0aT/AJiNRp+LmJ8/FXMHpnMGnXfn0MKmRpiqW4UvMUAadY9FicUxmpUOjttomOeyI4tSdUre7GgmJU24Q0S0S0wYIiSeWvIeHyUxryRJXsjOOs3kSXOn/K4+pVcMe3tSDruP3oirMLrB4kuYNiRUc6TA1yuJAMyemqt2mGOktfB13jl4K1zozrHa4aJVbEvaxw3c2Y7wNdPJHcPw1rGe9M9lupHXqI/e6r4eAymQ4iBJGh5afFG2uyO29yPsbmgfEznEaxt1UxZVNPZGE4grl0azJJ58wB+SCELWUOH/AHw7Mw3ruJEx5Kf9inKvS3udzFnx446WzIQlC144JcmHBblOhlnd4vZkYTELaN4JKkOByjRIjvMXsxOVShbccDFSHAyNEiO9xeydtcweoKneUPvt3HzCFWtwHIm+rlAO4/JVeTghPh6qwvzOG/yK011XA5rDYXcta4/h3CK4ni7W0w6dAtWN7FE1ucOJMbFCi556GO9eIXVyXvc47uJKP8ZcTG5eGt0Y35nqs0FpijPJnRrlreCsWqVKzbd9Qhjp7yC0F2noVkFbwu7NKtTePuuafKdflKJK0NCbi00exWrppMDv7tzTz1A1OxEKFxiL6r8x8B3NH18VQ98WtdrIO3gulq/Zc2T8HYhFarL76OgPPrP5LmGPOmYR3NE+qJ2IBGqvCm0DQBKkWukA22ZawnUDnJ1Kp2FTtOPkPBEMbuuSF4W069FDHitrZXuXfx5Ok8xyI5q++2eNZI6OGoPiEKxD4525LS4LUzUw13zQgltuDyaztC4fyx+a53FsWDv3JR2rTaDog+LVFJCrwU6VUumlMB/oT3hELmo0WhpDfN55SCPk6PRZ5tQ5vPT9FerPD3gSQCBJ6dVbF7GWS/Kza8H4a1tJ5aS5rnCCd9GiZ8yR5I/9nHRcMKtwyiwDaAem+quFbYqlRzcknKTZy+zt6KBt29F3USExXbICgOil7odFJOgLIe6HRL3Q6KaZAHhdpeQjdDExGu36rHW1bqiFBxIMb8u9c9o3Br3obVEGWlWLu1mWHY7LPWdzLgDyK0tZxcwRuEVQJ77mMxvhuNWeizT7ct3BXpldwcNdx9ECxJrcrtBtur4ZWtmE+njJWtjGSnBTP3TLWc83/C+ImtbkO3YQ2eojQn5+iO0qkH5LH8A1u1WZ1a1w8Wkj/ktbbskea52aNSOv0snKKbC9tdKb8SOwVJrMo0TkADXfqqTaVb+7zmJ02Rbh61kEnbZBbnDw4SDqOhgpqd7VpNAyuI7k6QPiifEVtldEjfl0KjhWIOa4tG3Lx5hUb0VqzpgtHerFtae7IkzH5oqkHIb+2yhuJ1pCstAIlVrigTKroHwUGj1RLh+gKt2xjxLTM94gmFSqsymOgCNcC0c93P4GuPyy/Vyvx7tGLK6iz0cBJJJbzlDJlJQKCCSSiCpIJGSSSCCD53NtCuWJXcsziRvzXK2ZDlgZuQ2WKm2o+iO0K+Ut6GVSuqUFro8VaeBoEtk0SxGic2Zvn4IPf0JkdUXddNEhz2jnqQhN1idHN/3G+qaKZZGSWzZiry3LHkFcEZx57HEFjgfNDDau7vVb4ttHOyRUZUghwxfe6uWE/C7sO8H6fIwfJehW9T4h0MrzrDcLLnAukDkOZ8+S2lO6hwJ6Ce/bVZ+oje5r6SdWjVUxmZPmgmP3D6TPeBhc2YMHaeZ7tEQwm71y8lcvabSwgiQdwsa2Z0+QPhF2+o0FtOQ4A6OaSJ2kK/Uc6O1TqDl8DiPlKE4TRfbVg1roAEsdoeyPuuB3ifRaWri921hh1Az2gTTcZ5xLXj6K6vQl5FxTBVS4gHsVNI3Y7T5IBf48wPykkHaCCFp7q6uqzT7yo1rXD+7ZkmOQcSTOo2Kzj8Fz1zn1YwyZglzj1+aEl5G/k80G8Mpuyjv1XbEzlgK1R0cO4fRCb24z1T0bPqqRnsUa7xmPSER4U4gFtXl47NSWu6gNIMjwJ1HRB6lWSfU/QBC8TrZatEa/C8685cB/xK04V+SMPUfoz39rgRI1B1BGxB6KS814M44FMijXd/DOjXH7h6H/AA/TwXpDXSJGx59R3LY0cwcqDlNQcoAQTpgnQApTqKkEAfPTMWa05gT+q53WNS6QAO7dZ91bsx3qHvCoWOPoZ5JButxDUIjN9EOrYg927z6lc2armdCnUUuEI5N8jmoea41aklda9QclxhSQRV2ybmGuzf3CpFGsNtNPmfHp6IAK4XR5lK0vjUq1GdBmHgIB+oUqlXJT7zslwK5pxJrXfC9lRh8Cw/olnHVGiyEtMrDVrVMSPiZr4t6LSNqZmAjUEIDd2pt67qb+R35OadiO4jVX8Kqw0s6HTw0IXNkqOzCVkQ0O7LvEFGrK4q02x/CqCPvQHRvqQNfTmqRtgT+5XX7KOpRF7FzSkqZO+uHvGhpUxqOxq6OkxshdowZtNhrPUog+yEarkykG7KGyUklSK93eZAXHohbnZWSdC71hLGKuZ7WDaZPguNV+dwgZiTDR3cvMoSKsktxWdo6q9lJg7TyB4ePcBqoe1ai2jd29Nm1Og1vjDiST4klehcK8NG3b7x4ms4fyA/d8evovMfavVm/g6ltNk+Li530IW3FGjl58mrZAQ15O60PDntJrWZyH+JT/AAOJ0/yO3b4bdyx9Otoq9SpJWgyHvOG+1iyqAZy+kejm5h/M2fotHY45Qr/9qtTf3Bwn+Xf5L5ha5dqV45pkFRRNn1MAoVaoaJK8FwX2l3VvA94Xt/C/tjynUeRC059rLKzWipTykEGWklpj/CdvUqGmSel3GItYwuOwQTCOI3VXuOV2QbQN/VDr7if7XaEWz6ZdAlsjP/Kd/KVb4UoXTbcktaT3iEtDHz6UkxC6spqwrJUH6pXNUE6KJYucIAYpwolOEAMjGEXWmU8tfJCGqVN5BkIAL3l5J7lDh3EPc3lGqdm1Gk/5SYd8iUPNbdRYgD6Lx7hpt1SAECo0dh3I/wCBx6HkeXqsFRD6NQsqAtcDBB6j+i9C4DxP7RYUKh1OQNd/mZ2D9J81Y4k4WZdMn4agHZf17nd3fyWbJjvg14M2nZmNa7SR+5VwU9ASd0Bum1bZ2So0gj5ju6hPb4q1w3Ph08lj0tHXjNSDdVpa0wR3dVRr14HkqxxCdjm6dUSw/hWvXINQe6ZzJ+J3g39VKg5EZMsYLdmXZbPrVctNpc46aDzK9D4Y4PbbxUqQ6ry6M8Op70ZwvBqVu3LSbHU7ud4nmiNClJWuGNI5OXM58Evs0DvXzbx3fe+xC4eNveFo8KcMH+1fSuKV/d0Xv/C1x9Avk+tUzOJPMk+plXIzM4yoqZUU4ooSSCchACSlKUoQBJlYg6GCtThHtKvqDcjaxc38Lw1/oXDN81kykgBEaqcpnDUJygCZK5uCkxyZyAORSCk9qigBlJIJygCKk0pkmoA9v9h97mt6tI/ceHDweIPzb816gaK8I9i2I5L4sO1RhHmNR9PmvbsWxRtvQfVfqGNmPxHZrR4mAlYyMH7UcVpNNOhANXR7nCZpU9tY5u5A6c+iwuHOpGrT+0B5pl7Q5zMsAOIntbyAdRHIqhiN1X+0GvXdUH2guc94b2SGuGlPuEARygK/Z0QXBjqj6VvUJLXuEjSIcQI7vCVrx9PjkrYks+SOyZ7hh/B9tRg0mAGPiJLyR1BKtuw08ish7K+K21WOs3Ol9EE03cn0Q6NJ17OmnRw6L0BZZQ0OixS1Kyg3D+q7MpgbLu5QASgZv2hXfusOuHf/AFv9cpA+ZC+YSvbfbRizn0X06ZinSNNtU/iq1CHNpDwaM5/0heJFNEhjQmcE4SUikFIJZUigCKlCcMUoQBAhMp5UsqAIu5JymjUKRQBFSdqFEqTSgCLSowneIKUoAinSKSAEkEk7QgDQcFX/ALm9pP6OHy1/Je+49W945luBLXjt/wCrQfKT5hfOmB/+5og6A1KYPgXgH6r6Pwi3BqOc7eBHcNvoAErGQF4z4OY/CzTYDNuDUZHxODZNRv8AqbPmAvMbd4dazVqOD2NbkYQSHCZieQgn18V9B6eUkfNeBU6bGNqBr3GrSrvYw9k0S1j3ATUkcgB+9NfSyptFOZWkzRcBYHVdVo3jCGg1XktB0ayIJHc7tAhezU6kgEc1iPZlBsqe05XyBtJqOmO7Va22OU5eR27j0WabuTLY8FtcbmrAgbnb9V2mFUedzz+gSDHkftginZ0qbfv3DnnqSGvJJ83ryEr0/wBtlftWrO6q71LG/kV5eSpiQxwEoSCcFMKINTAQpAJIAdMVAqaAEnhIJIAgzclOUgkgCJCYKRUCEATeJC4t3XUFcyNUASISAUgpQgCAYpQnSQBYw90Vacf/ACM/3hfTWHx70ef5r5hpVMrmno5p9CCvpjCWl1QkbR9UrJQcaI9T9QvCDbuaa4cf/Tfa7jKGuZm0qVG9lpM6CeXPwXtuJ3ooUKlV21Nj3n/S3NHqI814JgD+w2pOeqaj3GmWkjXUnTeTH7BWrpE9ZVnf4m69lWJZQ6lqA17wAd8roOveHfVeltdI7wvC8MxD3Nx9oc4NPvQH0miMzS2HFonvM/8AheyYfd5mBw1I0Pf0PmIKTPDTIbFK0FX15H1XGodClAIkKLzofArOXHg/tluJv2N/BQZ/+nvd9IWAK1XtLuM+KV/8Pu2/y02/mSsqUy4EfIgtHwrwrUvBULKecMyzDmtILpjcidis4jeA8Y3Nmyoy3c1gqFpcSxrnS0ECCdhqjfwCryau74Dt7e1bUuPfseSAQ0scAS48o/CJ3WS4pwlltcmnTc5zcrHAuEOIe3NqEQf7SLwiHPpvEz2qVJ23cWoJi2LPuapq1YzENGgyiGiBp4JIqV2y6co6aX+ilzTpmqSsKBBOmTqQP//Z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232" name="AutoShape 8" descr="data:image/jpeg;base64,/9j/4AAQSkZJRgABAQAAAQABAAD/2wCEAAkGBhQSEBUUEhQVFRUWFxQYGBcXFxQVFRUUFRUVFBcXFBQXHCYeGBokGRcUHy8gJCcpLCwsFR8xNTAqNSYrLCkBCQoKDgwOGg8PGikcHyQsKSwsLCwsLCwsKSwsLCksKSwpKSwsKSwsLCksKS4pLCksLCwsKSwpKSksLCksLCwpLP/AABEIAOAA4AMBIgACEQEDEQH/xAAcAAABBQEBAQAAAAAAAAAAAAAFAAECBAYDBwj/xABCEAABAwIEAwUFBgMHAwUAAAABAAIRAwQFEiExBkFRImFxgZEHEzKhsRRCUsHR8COS4RZDYnKCssIVM/EkNFNjov/EABoBAAIDAQEAAAAAAAAAAAAAAAACAQMEBQb/xAAoEQACAgEDBAICAgMAAAAAAAAAAQIRAxIhMQQUQVEFEyIyI4FCscH/2gAMAwEAAhEDEQA/ADPJcKxVrKoVWBcWjvWB7l6GXTtEZuS1Bb6q0c0JDOSMNxKdULwon31ON87fqjWNUs2ZB8JdlrMPQg+i6eLaJyMyuZ9M2B/hMnfKPorC8/o8etDQCeQ0XX+3rOqPsiXdnl9G8CRWHp8ctdoDKC8TcbVSMlM5CQTsS4jwAgaddFKmnwVTwSx/tsbHiDjKlajk9/JubKPWDPkD5Lz/ABH2v3BPYaymO4Z583D8lhK1yS8lzsxO5nn3rlUcCdE6KbNLc+0W9qf372jo2G/QT81V/tVeHe4qnxe6R4dEEmY1+X9VNrJ5x6FBAftOLLppg3FXLzGZxPXQzPzWowb2pVmwKwa/Xcgt015iSDtqQ7wXnlNxHP8AfqrdCrOhj6FBJ7zgfEtG6HYMOiSwxmHeI0cO8IsCvGMEv3UC2pTE5SJB2IdynkPWCO8rS1+OSwwYbuYJ1320/ehS6hlGz0JMVgrT2hMfpMO6HT0/8rs/jloOphK5pFsMEp/rubhOsH/b9nVN/b5nVH2Is7LL6N2lKwR4+Z1UTx83qo+yIdll9G/kKLiFgDx83quT+Pgj7Yjdjl9HorXBOXhebf2/CifaB4o+1E9hl9Bu3rTTzdyyuL8TODi1kk7IzQrH3JCzVKlLz1lc9cmxxdA+6xCvpmkSqFS4e46yJWvqUcw7QUG4SJBdEBW/ZFcIp+qTdtmSq2jgDPMIVh9vNXwW0xqkANEDwyiA5zuqujP8WV/V/IhjukBKepuURwykGdtzmg/dBkud4AbDbXeNuarirdHdzZlhx6mV614KTMv3tCZMcyNeZPcNvNCaxkntHMRMkkzOwBPPVW6100hznCHh4ykZgDA1BLee20bobiGLmplBbT0Y1phok5ZgkxObaTzhbIxSVHls2WWWTkyrUt3k5ecwAIMnoMu6r5I5n0U3S7TWOk6eQTtpjmnKCJeOpPou1FpI0P6qOgOon0nyKepoZbr4/EPFBJ2p9CY8dl1Y0zrHl+Sp+8zD9fyTMqZdvRFAjV4dVyFvvGl1J2YODdspAEjoZIMjaJjSCFvXPLgSZLt+ocAAQR3iD59yenXAYHNPxEgtOuU7z++p6Kq58anv/T9+KVIdlkGDujmH/wAZpB+IARvOg0nlGyANLS2SQD0iTHgNlcw68DSO0QAd9P8AafpIChxtDY8jxyUkd3tIMHQj1TSrt72nTsY+gAj9D0hUSsclTo9X0+ZZYKSFKSZOlLx5TFJMVICCdME6gDf0HdkhBaIy1/NH8Mp5gSgGIvDap5FVI5LZqXW7SAqlxbRsuOH4gXM1XevXkKARmscOkIY2gG05V3F6kuhDrqsNAFfHgrxx1ZDgCNyrF7iHu2NnJJkwC4uIJlsxp4DaAO5VKtTKCdddNO/ceBQzEKrnuDnafmfHmf33LRhXkr+Un+SgiVWpnGsn/j4BcaNrmdpBXRlIneVoOH8OEExKsnLSrOXjhrlQPGAviYlVbjDn8xsvQBZRGvyVhlk124nxWVdQze+lVHlz6BiCP0/op07J0bL0l/DjH8tPDXw0TOwBjWkb/VP3CKu1PNX2B10Ufsbui9FHDYmTt6rpWwSmBo3T8+qO4JXSNmDwyyJkR/QrvUwwgLUf9PazQaKNahAnmk++2W9skjJUX5XQQR3iFYaxoeMpHgSRInY6ALtilLK/M0b92yq1q7tNdOhiJ81qi7VnPnHS6DdTBX06Ye05mu+6R2hE6CNAR6EHYbIa4aohY3D30XDTT8MNkg6EsjtDbaPoVQcTOuh6dD0VOVeTsfFTf5RIwkkkFQdsSZOmKkKEnTJwoA2ws6tMww6IXcYY91TM9GKja3VCb59bqlpnG0P2WbZ2XTkrbjIKHYdbOJl7lcxGsGMjmUjW4jkZXGq25Q62K64vW1AXK1C21WMXpXqzHWvQL2kCB46d/wCSoPtgXbmAJE6SB3Io74DAkyNZMAGN4/eq4VrWe246aTqJiNIaPL12TYv1KPkt839HG1pExC1uFtytHks/aU+m3otHZ/Aq872K+mW4WOo0Vm1H73VW2Git2+iws6a4L1KlGv6rpVpidx++q6UiSNQD5kfkoVp/CPUJivllW5GmhB/fVVKgEQiDwYiB6hU67ErLIgisql07sq/c09UOvBpClBIG34EDn8kFrUCT2YJ/DpPl1Re7P9CuFKmwjMeUyAYJ21afCZHcfPoY+DkZ1uU6uImGtylpbImIB6EjkeXVd3GSu4qktDHAOa3KW1GtJjMNJEEbTpMHlMLgQlzeDpfE/wCX9f8ASKSSSoO2JMnhIoJGTpgnQQehvrmFUrdoJqTjsd1xrEhI0zz8ciaItqZRKCYjfl0k+SsYlcwI5lDGAEjNsmivLFk72QDr1MzlctlY4iwkUnNc34XCfNV7ZbsrTgqD4+/sdllveun2DN2ohsgdD137+q5LQWbababcxcXHctjQaw2dwdtuiz42bPk8dxUvINo2saAbIlQdpCuf9MDaZcBAM7/qqYZBB7gly7nPwewxZu0V+mCTyQm3uWiASAjVo5pOjgslM3akWaYI2j+ik4E8x6Lq2jpMyuhA5pqFsqOzDmPT+qq1qR6j0ROpSBCq3NsAN0NEpoDXDPBCrpslF7mswTqBHggte4a+QPKERTsmUlQMe8GQ7Y6fs8vFU6lMtMEuHQidOYMDwCuVqWpV21t/eESJIAjfUGPpqtuNnMzqwVY2jmjORLTmEERrpmykeK4uOq1XELKbbdoaG5wRMaGCCQdugidJlZRLllbOv8Xj043L2xkkklUdQSYqSigBBOmUkAjf2rmlSv7bsyom1kS3ddrW5ztLHb8lCfg8pxujEXozP7gno2xeQ0IveYWXP7I1PJaXA+FTTbneO0rEm2WuajGzO8UYOTaA86YWNtHyF6/e2Gam9p5grxKu40azm/hcQr6bVCdNnWKdsLongpl+UnTTyhU8JuaVQw45StPRwDIM7SDOm/VZ9Mkd3J1GKcKT5C19h7qVGCZzQ4Ryae7wj1QS5odgmfhAWrv+1RDjHaEDy6fvmgGI2JLsoIIIGojTlqOv0RPmzi47poxdWs9zj6TsFYpMrMGZrnR1h31hGHYARUGUkAc4BPlO3iq1bCKvvDBcRJgmo4ENkcswHdtz8EykmM8bW+7LOFY5VmHOJ8TstXZ3zjqYHegX/R2u0aT/AJiNRp+LmJ8/FXMHpnMGnXfn0MKmRpiqW4UvMUAadY9FicUxmpUOjttomOeyI4tSdUre7GgmJU24Q0S0S0wYIiSeWvIeHyUxryRJXsjOOs3kSXOn/K4+pVcMe3tSDruP3oirMLrB4kuYNiRUc6TA1yuJAMyemqt2mGOktfB13jl4K1zozrHa4aJVbEvaxw3c2Y7wNdPJHcPw1rGe9M9lupHXqI/e6r4eAymQ4iBJGh5afFG2uyO29yPsbmgfEznEaxt1UxZVNPZGE4grl0azJJ58wB+SCELWUOH/AHw7Mw3ruJEx5Kf9inKvS3udzFnx446WzIQlC144JcmHBblOhlnd4vZkYTELaN4JKkOByjRIjvMXsxOVShbccDFSHAyNEiO9xeydtcweoKneUPvt3HzCFWtwHIm+rlAO4/JVeTghPh6qwvzOG/yK011XA5rDYXcta4/h3CK4ni7W0w6dAtWN7FE1ucOJMbFCi556GO9eIXVyXvc47uJKP8ZcTG5eGt0Y35nqs0FpijPJnRrlreCsWqVKzbd9Qhjp7yC0F2noVkFbwu7NKtTePuuafKdflKJK0NCbi00exWrppMDv7tzTz1A1OxEKFxiL6r8x8B3NH18VQ98WtdrIO3gulq/Zc2T8HYhFarL76OgPPrP5LmGPOmYR3NE+qJ2IBGqvCm0DQBKkWukA22ZawnUDnJ1Kp2FTtOPkPBEMbuuSF4W069FDHitrZXuXfx5Ok8xyI5q++2eNZI6OGoPiEKxD4525LS4LUzUw13zQgltuDyaztC4fyx+a53FsWDv3JR2rTaDog+LVFJCrwU6VUumlMB/oT3hELmo0WhpDfN55SCPk6PRZ5tQ5vPT9FerPD3gSQCBJ6dVbF7GWS/Kza8H4a1tJ5aS5rnCCd9GiZ8yR5I/9nHRcMKtwyiwDaAem+quFbYqlRzcknKTZy+zt6KBt29F3USExXbICgOil7odFJOgLIe6HRL3Q6KaZAHhdpeQjdDExGu36rHW1bqiFBxIMb8u9c9o3Br3obVEGWlWLu1mWHY7LPWdzLgDyK0tZxcwRuEVQJ77mMxvhuNWeizT7ct3BXpldwcNdx9ECxJrcrtBtur4ZWtmE+njJWtjGSnBTP3TLWc83/C+ImtbkO3YQ2eojQn5+iO0qkH5LH8A1u1WZ1a1w8Wkj/ktbbskea52aNSOv0snKKbC9tdKb8SOwVJrMo0TkADXfqqTaVb+7zmJ02Rbh61kEnbZBbnDw4SDqOhgpqd7VpNAyuI7k6QPiifEVtldEjfl0KjhWIOa4tG3Lx5hUb0VqzpgtHerFtae7IkzH5oqkHIb+2yhuJ1pCstAIlVrigTKroHwUGj1RLh+gKt2xjxLTM94gmFSqsymOgCNcC0c93P4GuPyy/Vyvx7tGLK6iz0cBJJJbzlDJlJQKCCSSiCpIJGSSSCCD53NtCuWJXcsziRvzXK2ZDlgZuQ2WKm2o+iO0K+Ut6GVSuqUFro8VaeBoEtk0SxGic2Zvn4IPf0JkdUXddNEhz2jnqQhN1idHN/3G+qaKZZGSWzZiry3LHkFcEZx57HEFjgfNDDau7vVb4ttHOyRUZUghwxfe6uWE/C7sO8H6fIwfJehW9T4h0MrzrDcLLnAukDkOZ8+S2lO6hwJ6Ce/bVZ+oje5r6SdWjVUxmZPmgmP3D6TPeBhc2YMHaeZ7tEQwm71y8lcvabSwgiQdwsa2Z0+QPhF2+o0FtOQ4A6OaSJ2kK/Uc6O1TqDl8DiPlKE4TRfbVg1roAEsdoeyPuuB3ifRaWri921hh1Az2gTTcZ5xLXj6K6vQl5FxTBVS4gHsVNI3Y7T5IBf48wPykkHaCCFp7q6uqzT7yo1rXD+7ZkmOQcSTOo2Kzj8Fz1zn1YwyZglzj1+aEl5G/k80G8Mpuyjv1XbEzlgK1R0cO4fRCb24z1T0bPqqRnsUa7xmPSER4U4gFtXl47NSWu6gNIMjwJ1HRB6lWSfU/QBC8TrZatEa/C8685cB/xK04V+SMPUfoz39rgRI1B1BGxB6KS814M44FMijXd/DOjXH7h6H/AA/TwXpDXSJGx59R3LY0cwcqDlNQcoAQTpgnQApTqKkEAfPTMWa05gT+q53WNS6QAO7dZ91bsx3qHvCoWOPoZ5JButxDUIjN9EOrYg927z6lc2armdCnUUuEI5N8jmoea41aklda9QclxhSQRV2ybmGuzf3CpFGsNtNPmfHp6IAK4XR5lK0vjUq1GdBmHgIB+oUqlXJT7zslwK5pxJrXfC9lRh8Cw/olnHVGiyEtMrDVrVMSPiZr4t6LSNqZmAjUEIDd2pt67qb+R35OadiO4jVX8Kqw0s6HTw0IXNkqOzCVkQ0O7LvEFGrK4q02x/CqCPvQHRvqQNfTmqRtgT+5XX7KOpRF7FzSkqZO+uHvGhpUxqOxq6OkxshdowZtNhrPUog+yEarkykG7KGyUklSK93eZAXHohbnZWSdC71hLGKuZ7WDaZPguNV+dwgZiTDR3cvMoSKsktxWdo6q9lJg7TyB4ePcBqoe1ai2jd29Nm1Og1vjDiST4klehcK8NG3b7x4ms4fyA/d8evovMfavVm/g6ltNk+Li530IW3FGjl58mrZAQ15O60PDntJrWZyH+JT/AAOJ0/yO3b4bdyx9Otoq9SpJWgyHvOG+1iyqAZy+kejm5h/M2fotHY45Qr/9qtTf3Bwn+Xf5L5ha5dqV45pkFRRNn1MAoVaoaJK8FwX2l3VvA94Xt/C/tjynUeRC059rLKzWipTykEGWklpj/CdvUqGmSel3GItYwuOwQTCOI3VXuOV2QbQN/VDr7if7XaEWz6ZdAlsjP/Kd/KVb4UoXTbcktaT3iEtDHz6UkxC6spqwrJUH6pXNUE6KJYucIAYpwolOEAMjGEXWmU8tfJCGqVN5BkIAL3l5J7lDh3EPc3lGqdm1Gk/5SYd8iUPNbdRYgD6Lx7hpt1SAECo0dh3I/wCBx6HkeXqsFRD6NQsqAtcDBB6j+i9C4DxP7RYUKh1OQNd/mZ2D9J81Y4k4WZdMn4agHZf17nd3fyWbJjvg14M2nZmNa7SR+5VwU9ASd0Bum1bZ2So0gj5ju6hPb4q1w3Ph08lj0tHXjNSDdVpa0wR3dVRr14HkqxxCdjm6dUSw/hWvXINQe6ZzJ+J3g39VKg5EZMsYLdmXZbPrVctNpc46aDzK9D4Y4PbbxUqQ6ry6M8Op70ZwvBqVu3LSbHU7ud4nmiNClJWuGNI5OXM58Evs0DvXzbx3fe+xC4eNveFo8KcMH+1fSuKV/d0Xv/C1x9Avk+tUzOJPMk+plXIzM4yoqZUU4ooSSCchACSlKUoQBJlYg6GCtThHtKvqDcjaxc38Lw1/oXDN81kykgBEaqcpnDUJygCZK5uCkxyZyAORSCk9qigBlJIJygCKk0pkmoA9v9h97mt6tI/ceHDweIPzb816gaK8I9i2I5L4sO1RhHmNR9PmvbsWxRtvQfVfqGNmPxHZrR4mAlYyMH7UcVpNNOhANXR7nCZpU9tY5u5A6c+iwuHOpGrT+0B5pl7Q5zMsAOIntbyAdRHIqhiN1X+0GvXdUH2guc94b2SGuGlPuEARygK/Z0QXBjqj6VvUJLXuEjSIcQI7vCVrx9PjkrYks+SOyZ7hh/B9tRg0mAGPiJLyR1BKtuw08ish7K+K21WOs3Ol9EE03cn0Q6NJ17OmnRw6L0BZZQ0OixS1Kyg3D+q7MpgbLu5QASgZv2hXfusOuHf/AFv9cpA+ZC+YSvbfbRizn0X06ZinSNNtU/iq1CHNpDwaM5/0heJFNEhjQmcE4SUikFIJZUigCKlCcMUoQBAhMp5UsqAIu5JymjUKRQBFSdqFEqTSgCLSowneIKUoAinSKSAEkEk7QgDQcFX/ALm9pP6OHy1/Je+49W945luBLXjt/wCrQfKT5hfOmB/+5og6A1KYPgXgH6r6Pwi3BqOc7eBHcNvoAErGQF4z4OY/CzTYDNuDUZHxODZNRv8AqbPmAvMbd4dazVqOD2NbkYQSHCZieQgn18V9B6eUkfNeBU6bGNqBr3GrSrvYw9k0S1j3ATUkcgB+9NfSyptFOZWkzRcBYHVdVo3jCGg1XktB0ayIJHc7tAhezU6kgEc1iPZlBsqe05XyBtJqOmO7Va22OU5eR27j0WabuTLY8FtcbmrAgbnb9V2mFUedzz+gSDHkftginZ0qbfv3DnnqSGvJJ83ryEr0/wBtlftWrO6q71LG/kV5eSpiQxwEoSCcFMKINTAQpAJIAdMVAqaAEnhIJIAgzclOUgkgCJCYKRUCEATeJC4t3XUFcyNUASISAUgpQgCAYpQnSQBYw90Vacf/ACM/3hfTWHx70ef5r5hpVMrmno5p9CCvpjCWl1QkbR9UrJQcaI9T9QvCDbuaa4cf/Tfa7jKGuZm0qVG9lpM6CeXPwXtuJ3ooUKlV21Nj3n/S3NHqI814JgD+w2pOeqaj3GmWkjXUnTeTH7BWrpE9ZVnf4m69lWJZQ6lqA17wAd8roOveHfVeltdI7wvC8MxD3Nx9oc4NPvQH0miMzS2HFonvM/8AheyYfd5mBw1I0Pf0PmIKTPDTIbFK0FX15H1XGodClAIkKLzofArOXHg/tluJv2N/BQZ/+nvd9IWAK1XtLuM+KV/8Pu2/y02/mSsqUy4EfIgtHwrwrUvBULKecMyzDmtILpjcidis4jeA8Y3Nmyoy3c1gqFpcSxrnS0ECCdhqjfwCryau74Dt7e1bUuPfseSAQ0scAS48o/CJ3WS4pwlltcmnTc5zcrHAuEOIe3NqEQf7SLwiHPpvEz2qVJ23cWoJi2LPuapq1YzENGgyiGiBp4JIqV2y6co6aX+ilzTpmqSsKBBOmTqQP//Z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234" name="AutoShape 10" descr="data:image/jpeg;base64,/9j/4AAQSkZJRgABAQAAAQABAAD/2wCEAAkGBhISEBQUExQUFRQUFBQVFBQUFRQVFRUUFBcVFBQUFBQXHCYeFxkjGRQVHy8gIycpLCwsFR4xNTAqNSYrLCkBCQoKDgwOGg8PGiwcHB0sKSksKSkpKSkpLCkpLCkpLCwsKSksKSkpKSksKSkpKSkpKSwpLCwsKSksKSwpLCkpKf/AABEIAOAA4AMBIgACEQEDEQH/xAAcAAABBQEBAQAAAAAAAAAAAAAFAgMEBgcBAAj/xABEEAABAwEFAwcICAYDAAMBAAABAAIDEQQFITFRBhJBEyJhcYGRoQcyQlKxwdHwFBVyc4OisuEWI1NigsJjkvEzQ7MX/8QAGgEAAwEBAQEAAAAAAAAAAAAAAAECAwQFBv/EACYRAAIBAwQDAAMBAQEAAAAAAAABAgMREhMUIVEEMUEVImFCMgX/2gAMAwEAAhEDEQA/AMhYaFHLJtEWNpVAk9FZHOFQFYBezWQ2l+NU/bLmMHOxqvbPXhyJo4Kdf98iQboFUACZb+c5u7ipl27Ocq3e1QQXe8Y0OqtVz7QhjKHDBAAe1NNmdhVMG2OncAa9Sfvad1odzR2qLZYHwuDiMEAHXbKgM3kEdeToiWhH5dqAYt3jlRAJLuklJdTNAEy5rBy7qnFTb5uMQtqEPu22usxoVJvK+3T81uNcEAB3Xm880nBWe5Nn2yMqQgLtn5AK06URu6/HxgtNe4oAjX5Z+RfzcOpBZ7a5+ZRi2NfO6rsB0qHbLnLRUEIuh2BgRaxXVI8YBDYG88A6rXtk7rYYwacFE43RrRq6buZ+NnpdEsbNS6LYW3UzROC62aLLTOvevoxwbMS6JY2UlWwfVzNF0WBmiNNC3sjIm7IypY2OkWufQm6Lv0RuiNNC3kjJBsZJ0pxuxL+lauLI3RKFlGiemhbyZljNhndKebsGVqAs40C6YRojTRO7mfN0I5wWiXDdkZixpks5aUXsm0DmCmK6DjH9pYAx/NUW4496QB3iiN1WD6S+pxUy97g5Abw70gLBbLHEIeFaLOLc3nkDgVOffb3Dcrgj1zbMiVm8RigCPsixhNXKdtWyPd5pCD3tAbM/m4KJZrS6d4DscckADImHeB4VWhXNPCyGri0UGZUK87ohggD3UqcANSqq+Uu+BOHYFLkNIm3zNHI87uXcPHFRo2OHm7tNW08ScUy126ch2rv0sDOhPb7Fm22UkEmyk4F5J0bvO8a0Upso3aGnaOCBPtpIwNBxoFFNsA4b3Wfh+6jG5eSRZGmPiBTQ4f7UTc7BmzDtIHwVcN5vB5rWt6h708y93nifeOsZOCeLFkifHEx7xvGnSOB6RnTqWs7KM3WBpIqB39I6Fjkdqqa0Fa1w8afBXC776IjYd51WtDRjlicD208VWVibXNWDglcoNVQrbtG5ke9UFwIDmg5A7xBNcjhQjpGSF/xs/PEDp+cSlmjaFBz9Gocq3UL3Kt1Cyp23LuFUg7cv6UtRG2ymazyzdVzl2arJTtvJ0pp+2kvSjUQ9lM176WzVJNuZqsfdthL8lMu2rm1RqIexkbG68mapBvZmqxt20sx4pB2gm1S1Sti+ytqZZ7re4VAKjw+cFpuzkEXJY0rRdR5hU7kvB1mdRwop19X+Zua3GuChbWsaH81QbgaBKN7AIASbikGNOlHbq2n5Ju67BWm2yw8hwyWY3g2sh3cQCl7ALW177U7DLNRxd0lncHUojGxs0bTz80/t1eTKNYym87E9ACTdgK1b7Y+d4LjgMBXIBNGJjW10yJrTw7cB4JMfDe7ABidT1Jm22yuAGAOqy9ljb5Aega/suVAGW914DuHxUy7rtL0bi2frwWUqiXB0QoSmrlSe+uY7q+xN8jVXmPZcHgpsGx7dFO4ii9nMz1sRpiEkwEe5aSdkAcOHH2qRHsWwYkA/PFLcINpIzaCzk5A5Vpp+yJWS0lp4jGtfVOQdjxC0ex7HRtFaD59yrm0+zoZz2jAHEAE9uCFWTdgl47jG4063xxwubQvduNoDXdw3n1cfWcCTThXHE4BLTPv0ccyMhgAKCgA4cUTuok8Tka1pU1zNK6aKVdl0craQ1zTuuBo7dwqBgK9ngtGrh49VU5clbovUWlQ7BsIGAqnm7BM08FOmz0N5TMwoubq1ZmwbNE63YVmiNNi3tMyTcK6IToe5a+3YdmgT8exUfqhPSZO+pmOtsrj6J7k6y7JDk0rZo9kIxwClR7NxjgE9Jkvz4/EfOYKJWa+3sFAhwCKWO4ZHtrRdZ4wUuCw/SH1dj1onf2z7YWVaEGu61PsjqHrUy89oHWjmtOeCQAN16vPMJwVw2e2dZJHVwCrztlpA3ep01Uu79pXQDdcUAev6x8i/m7oA4nD2IHJbWk78g3jk2hzpxNa4dCLmJ9sf0ZqtWptHEHGhIA6ifeokNC3yhxqC4441Aw7jRdgswc4CndTuovWVpP7UACOXXZxXD/scz09Gazk7IuCuw1dNjDQMMUdZZQFBs0eHUiMTsKLzJPk9uCsiVAG6fPWpDD1BDangafPgn43Yecezd+Cg0sEm55eITgJ6Ow1Q2MHHnPp/j8E6W/3O/L7KJhiTnzj5zQ23xB8bgRUU9qU95Jzr1ins+CRNId3EEeI7DkUXJxKA663RSFocA2vGoqO44qZZLW6GaOUkFrDU40DhQ4AtPSjd4w1dzd3ezpUaZiuKDW2WPjvb2RDm1HAEVFCD04r0acrpM8apHGTRsVjoY2EEOBaCHagioIT+6qpslfIbZWNc8Hd5rTX0QBujXDLsRg7Rx6hb3RnhLoKAJQagx2nj1CbdtbGPSCMkPRn0Hwxd3VV5dtYx6QUGbb+Meklmi141R/C7pD3hZ7N5RWaqBP5RhwKWoi9pU6MwhPOC0/Zm0wiKhIyWXKXDej2DmlbnIG9sJmF/NQzZ+VolG9kh81oLs0lkhBwQBrdqvaHkOGSy+9ZAZDTKqQbxeRSuGijOdVAFs2XvFrGHg6hx45cFU7S3+Y7DicOtPWeWhxJA6BiuSAl9TgK1PXmOtRIaH4WGobh06a4qywwbrGtHEAnr4nxoq7Y3c+pxAI7SeA69VaY3c0H+0t7j/wCrnqejekuSbZnnLx4din2d3z8UPscZoibZWNHO9uA6yvPkevF2RNgg3ugdHxKkizDXxAQaW/YwMHCnYuC/xrhqpxZSkgybKK5V6yT7U4yxtPot7Kj2IOy+CRgRiR8+1dtN6044U9lf2RYq4cdYQOJHj7aqJaGGhxDhxFKHwPwQuLa1ozOHHHAdilQ7SxPwrUnI9Gdap4voydRL6DrcQaYA9Z8QeBVQvN5aSDiMsOGh8QrdfDAaFuRqcNehVD6NJLMWNBJBJPVh89q7aP8AyedXV58HmW6UNA3iBl/4uG3yH0iiQ2YnPDvqnGbITngpabPbg6cYpNoEG1v9Y96SZ3anvR9uxU3yEo7FSdKMZFa9JfStukOpTTnqyO2Mk6VwbFP6U8GRLyafZV3PSVcY9gnHVTYfJ1XNVgzB+TT7HB5MQnGeTFui1EtC9Rddz58zNvkyZoljyaM0WlUXKIuBnI8m8engnW+TmPRaAWr26i4GfTbAxNFSKdNFm15XWXWh7IhUNJzwww1X0NPCC0giuHWsPvmzufabS0N3CZI2htCMN4ioPzks6krK5rSjnKxCum6KuIOBGfRu4qyTWOjQBwOPiplgsQ3y00LhSp1FcKqTboQHU1cD1Z/Fck55RudcIYzsQJHBkdcK5fIVNvS+STicPV4eCt96XfygA3iOjA+Ax8UJGzccZq4Fx6aV/wCtarOEorlm1SMpcIqM1ufXj1Zdy9Ha31r84qzT2OEnzHE/ZFO8pMFyVqd2nwW7qRsYqjK/sXcRe80p4jvxXtoZ3McG8c/miseyl3hpOGQXtqLoDpd4NrVo8FyqSzOtxlhYzuSaQCtMMsf/AFesdudvCpNSdfgrGIohzZY37vCjahTLNc9klbuswOdcGkLp1Vb0cmjJu5LuhpfHU8CTTsqfZ4q97IbKxxwB7gDJIA57uvENFcgPaq1c93tjIbXeBrjgOGRHUtIsQDY2gHANGaug07mNdONhAuxmi79AZonnTjVR5LY3VdJz3Z51nYOCjyRN0XJLY3VRnWtuqA5FOhbovNso0Xm2lmqdbamaoHyORQDRSAwKOLczVeN5M1QKzOPviPVI+uo9ViZ2im9ZIN/TessNU9X8a+zbvr2PULn1/HqFiBvqb1iufW8vrFLWK/G/02520MeoTZ2kj1CxQ3pKfSK59YSesUaw/wAauzajtPHqFUtp3RyztlZSpYWvpx3Klh8XKgG3SesVOuK2O5doJrWoxyqRgs6lTKLRcfBVN5J+gns9viSST0aUoa4lEn2pznVOfz419qXNZOTB3SN0nxIyUVp7yaLlvdE4rK4Ws8VRhmc3dHRoE6+wtIofDh2e8qILYGrovVo+fcszWI79VRtxA6q+5MT2Y04AJi1X76ufBN2e1txMhx6enQKrMrgJ3PAWuzwRG8rNUhw4ILZr8iapY2gY4boxTsD55JDbvafOaE62xMaKAAdWBVfffroZSASYyatJ4V4diJx3sHCqlisJc8teDxBUGXyi0wU9jd946ie4VWYzv5x6yt6MmvRMaUKj/ZFzl8objqojtu39Kqa8FvmzTb0+i0P22kOqZO2EnSq8EoBLJlqhT6D/APF8q9/F82vigIC7unRLJl6NPoNO2sm1Tbtp5z6SF8kdD3JQs7vVPci7Hp0+hYsMnqnuXRd0nqlbf/C0egXW7NR6BaaRwP8A9FdGJC6ZT6JTjblm9Qrb27PR6BOtuGPQJ6JP5L+GHNuGb1U4NnJvVW3i5YxwCV9Vx6BGiL8k+jERsxP6qcj2ZnBBAoQahbUbuZoEk2BmieiifyUujLrTCQGukq12fGhcvMfQLTZrpjeC1zQQcwQs1tdmMUj4zmxxHccD3UK5qtLAVOuqnFrEK0SEmgUaWUMHEn36J+R9MVFezeyzGIBWR0X4Jd3wk4uoO3JP3lYGyM3Seog0PehDWT1qHCmhB9qfZZrWcQxp6n/FWl9uSpfGgZaLvMODMtCaohdljfIG1JaKg807tesjGnQuusdpOcNepzT7SpNmgtTRhZyOpza+1XcMEgnediBZllpwUGwy5tNahKfbpqUdG/HA1LagdhXrIw7xJqOtYyVilK7C9lY51Q3MtI7xRDm7BdCsOyrKynTcPtCtzYQuqhBON2cdavKErRM3j2CGikM2AbotEbCE42MLowRhuqnZQYvJ83RSW7AM0V5AC6jBC3NTspbdhGaJ1mw8eit66HJ4oW4qdlXbsVGOATrdkI9ArHvLhcjFE60+xTnLzVSH7eM9ZNu8oDPWSzRe2qdF83lwzLO5PKIzVRn+UNuqM0PaVOjSXTpszLNHeUEapH8f9KWpErZ1OjTd/pSgelZh/wD0BdPlD60akR7Kr0akHBZ1tzGG2skemxru0VYf0hDX+UQ9KgWu/vpRrxYPArOrJSiaU/GqU3kxp70zEKEYpbhUVHdoVyOi5WrG6lclgFMyWtzciVMibUL0lkGahG3sjw2yUnzXnqBUttqeMDvDrr715trIw9qfFr3xQ4p3L+HuVqKZqOzPqU7kwG1CjtbiUkrmMnYPbLztj3nOzNGjqGJ9ysAvqPVZRtFPaLNaHRu5uDHN0LHtDmkfOYKGG/JvWXbCWCsYvxHU/a/s2k3/AB6hJ/iOPULFjfEvrJBvWX1iq1Q2H9NrO0keoXDtPHqFin1nJ6xXDeMnrFLVHsF2bSdqo9Qm3bWx6hYwbc/1ikm1v9Y96NUrYx7NlO2MeoTL9tWahY8bQ7U96SZTqUtRlLwYdiiUhz1aP4Fl41TrPJ+88Ss8Gdb8mmvpTyV0BXZnk7d0p4eTw9KeDJ3VPsowCUAru7YIDVNP2KojCQ93S7KaXJBerj/BaW3YgaJ6bIfmUykF6KbPVL3gAkbh3iBg3EUJPDE0VmGw40Tl+2MWKGzwsFDPWWUj0ucWRg9DQCaauQ6bsYT8uMlZfQM47pTbngGuXsS581HcdfFZR6MJdk+z2tPS3kCEDxGRXnSlPTQKq0THW2vxUuxW7KvdwKEMkHUE4LxAyG8e4J6aHrMtItA3d51AEq6GctNHE2vPeB35k6ACp7FWXWtzsXnLIZALT/JbcBA+lyDFzf5TTwYcA7rdj2AaqoU7uyM6lWyuyX5TthvpcIlhH86BtA3+pGM2faFCR2jisP8Ao7vVPcvqlvz15e2qrF5eTmzSvc9pLC8kkAAtqcTQYEY9K6Z078oz8fzHTji+UfPv0Z/qldFjf6pW1y+TNw80sd3tPcVEl2LczzoyOmlR3hZ6R077+GQi7pPVKULpl9UrWY7iZ0J76ljRpE759GRC5pfVS23HLotbF0R6JQuuPRPSFvmZK3Z2XRON2ZlPBawLBHoliyM0RpIW+kHXWVtcgvci0cAmprxYOKgzXyzVann8hFxaOAUeS0DRCpL5bqmDerNUrjswhLP1KM51VFN6M1SfrZmqLjxZLonGhQPrlmqm3Y59odSJtaZu9FvWfcgWLQolCvKjcDpLJDPGCXWcDeA/p1Bcf8a16gVerJcDGYv57s6ZNHUOKBbf36LLd8rh576RR/aeC1xp0M3j2BVbjklS54MWtl41PN7T8EPdMVHL1yqiMVFcGk5uT5JIlon2WiopxQ/eSo5KFEo3CMnFk9zV3fouBFtmNlpLdLutqI2UMslK7o4Nbq85ALBJt2OttJXCOwmyxt09ZBSzxc6Q+uRlGO7HoHStzioxoFAMiRpwY3sA/KoF03THZYWxMaA1oBcBjU+i2vE149HSuzzV954fvoBxp1rrhDFHBUqObCsLwfnXL3lOSvG7Xhwyy7UNieQDnWhqNMOP9x8ApTzga4YNFcsSf3CuxmSopwRhj1Y+xL5QIZyja0qa79KgkHAVwPYnorSSBXGu92gGmKVh3Hp7NG/zmNPSQO6uYKHz7OxO83eadKg+Bz7CiDJwe7jgaHLE4EJbXf8Ag+BwKVguVu0bMSjzHNd0eae44eKFWqySR+exzekjDvGCvQd85eBy7E4psVczgTjVeM41VtvXZGzzgmhjefTjwx6W+ae5Zttbs3bbEDIBy0IxMkYNWjWRmYHSKjqSfBpFKXBTJdsJSo79pZShK5VcmTPoNKmvgTN/y6pJv6XVDqroCLsNOHRON9y6qZdEdstcnJwMdI7jTJo1c44NHSVYNk/JLabUWvnBghOPOH81w/tYfN63dxW0XNc0FkiEUDGsYM9XH1nH0ndJWsYN+zhr+RTp8RSbKPs75LN2jrZMXuz5KKrWDoc/N3ZRX+zwRxMDWNaxoyAAAC8+euXf20wTBtQwB408a/BdKikeVOpKbuzk8lTgTTAYYVrksk8tdqoyzNrzd6Zx6wI2j2nvWqSvxBGRLT3k0WN+XNxLrJoROe3eZ7qJv0SvZmUlrcThguNkeOP7qXdFj3hU6oybvG7ksygHFaQ7A4FOAqPboNx+CnWKHfcO8ouNc8BIQ4DqVuLZrDHZyxzo3hge4A4b7nOcN5pwJDd0GvqkKNshdgktAc6hbHR26fSd6IpxAI3j9mnFENrJt6UNFTTGhpUk9XWppL/RpWf+TRLmv36TZo5SKF1d/wC2CWuI6MKDoUthpiSBTEk5M6Tq6nDh7RVw2HkbPGytC1oLjo52Jw4mpoB26KVa7SGtIOAawuDdK1oXauOfR14rpRyhFk2dMqNpX+45npKdki3ji7/7G+AB9yr8tqe4uDct6IeIUiz2OQkVJ/8AlPg0/BIYdsrIwW41O+/3p3lQAKf03H2KFYrEBucT/MPe790+yOjcf6XtQA88kg/ZZ4krr421xxq8eDa+5JlloTT1mDxHxTQkxH3jvY5IB5j8RoN85ngaBcindlXJrTiKgk1z7uCYa/mV/wCN576FIbJ/NI1MY7quTsAWMo4607c+1eEoIzB+aHNMGTDrc49jaj4ITFKS/frk2ldGNGPeaqbBc+fPoGChmzmqsfJc3sUnZXY6W3T7o5kbcZZKVDRoBxceAXBHk9Vzty2Arj2ZntcojgYXO4nJrR6z3cB8hbTsj5NbNYQJJKTT577hzWH/AImHL7Rx6lZbmuOGyRiKBga0ZnNzjTFzjxKkuYD1lrceOJXXCml7OKpXlLhPgYltJ7MfAiqfa8HHrcezAJqaIUPU8+5RYpS1270t/VX3rU5yU9n+veTUqBaoebXiG17nKaLThXoc7trQJMjQajqZ/sT3IEV+W1PZUHIU/I6v6Sq9tjcTLdZ+Tcd17OUdG/PdcCDiOILc/wBlcbTZwe0vPZu7vwQi02LL8P8AMN0oGYnY7udDWN9N5pIdQ1FegqXKaNSrQ7elkOsj/wBRp4Ji2voFkaAa1Xe+V7Qxpc47zjQE0aMKnQZ9yL2SzBjaDtKsN13c5rWAVDi2uhDsHD2olFdDZCHyNaSaEUwLvtgYEZcKn2qUG1wXCai+ROzkHJQmQjnSEbg/tGANOkk9gUB0v89sj8QHBxroHBWORhOOjXO9zfeh31QXvLeFWt7gSVolZWM3LJts0BooHPaa0xAdkKjzqcXEU/7cAm23c0hznOqXMbWpri4uqhd0Pk5AQvFCzlBvnN7GYMx0ANOxFYrLug1NebEO3ePxVK69kBEQtBNP6jPANKkQjnN6XvPdvBQRaRXD+r7GfsnbPLXc+1L+opgTWzANH3bnfpKZmtGDvu2eJcojQdwfcH2NTr2+d9mIfmKBD7nVc77xnsaV5h5w+3Ie6o96444n7wfpaksk80/enxQM453M/CaO9R5Hfza/8g//ADTleafswjxTEh5/4v8AomIfbajuCp9B/eXAJixO396mWDQNSMGjqrU9yj2mQiGoz3KV0q9or2Zpy530xAyo1o/vcPc2n5kAZbFMHOaxoq5xDWgcSTQBa7s/doskUcYpiRvkek5+O93inUFkHkiusz210rjzbO2oGsj6hvcA49y2u1uoOrm9hxafYualTx5N6k78BB549Dj8E3Wh7QO4ErjHVHYwd+ftTcr8e157sFsYkeWXD8MnvTNobzq9Ps3Epow/DaO8rto49Z8C0JiGHVA/xd4OXTMQ7/J36F05H7LvF66+Pnf5u/RRADPLgtx9SMdjjQoJtftELLBygbvudLuNaTQVbWhJ0G7VFXR80fZh/UqF5UJubAz/AJJnnsoP9ihuw0UaCTP+3PrpVeZuumjDzRhe0OOgJFT3JmyyN3DzmlzjWlcecdOpTrhu/l7bDHwLwXfZbzneAKyNDSjdlAMnVHNrmC0hrSDoQcegLtgu0uJNQKVAJ4uI5gw7+0IrZ4eczDAM91fgnWWQirmmn8pjy0gObvAOANDkcu5aSvb9TNf0HNsrRvg8GxN/M4Ju6IRyvXI49zSEfnu8Vk486EfmB96hWK7yHNP90nvCr4AxJiB90895BUhxJLuuL9QXPotGg/8ACfFTTEOdh6UQ/M1ADMMHO/GP6Cp0A8z8X9STGyhH3rv0OTkA8zqk/UEgGw07n4B9gTrmYu/CH5iuAcz8H3Fdkdzj9uIeIPvTEOE87rlPgw/BQ5Jebh6s36k4Xmo+9f8ApcmIIiR+ET/2NUAPy4b3XEPEKNIcR96f0FS7QzF32o/aFFe3H8U/oKBg+9JKWdvSAOzfbVQYr45NodxDS7E+lIcPeO1ObR1+itA6fAlAZZKhwwrgKHIhra0/MmI//9k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TextBox 18"/>
          <p:cNvSpPr txBox="1"/>
          <p:nvPr/>
        </p:nvSpPr>
        <p:spPr>
          <a:xfrm>
            <a:off x="1143000" y="5903893"/>
            <a:ext cx="914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sz="2800" dirty="0"/>
          </a:p>
        </p:txBody>
      </p:sp>
      <p:sp>
        <p:nvSpPr>
          <p:cNvPr id="3" name="AutoShape 2" descr="Image result for Donald Trump"/>
          <p:cNvSpPr>
            <a:spLocks noChangeAspect="1" noChangeArrowheads="1"/>
          </p:cNvSpPr>
          <p:nvPr/>
        </p:nvSpPr>
        <p:spPr bwMode="auto">
          <a:xfrm>
            <a:off x="307975" y="7937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" name="AutoShape 4" descr="Image result for Donald Trump"/>
          <p:cNvSpPr>
            <a:spLocks noChangeAspect="1" noChangeArrowheads="1"/>
          </p:cNvSpPr>
          <p:nvPr/>
        </p:nvSpPr>
        <p:spPr bwMode="auto">
          <a:xfrm>
            <a:off x="460375" y="160337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724400" y="2209800"/>
            <a:ext cx="4762500" cy="2857500"/>
          </a:xfrm>
          <a:prstGeom prst="rect">
            <a:avLst/>
          </a:prstGeom>
        </p:spPr>
      </p:pic>
      <p:sp>
        <p:nvSpPr>
          <p:cNvPr id="9" name="Oval Callout 8"/>
          <p:cNvSpPr/>
          <p:nvPr/>
        </p:nvSpPr>
        <p:spPr>
          <a:xfrm>
            <a:off x="838200" y="1143000"/>
            <a:ext cx="4114800" cy="2971800"/>
          </a:xfrm>
          <a:prstGeom prst="wedgeEllipseCallout">
            <a:avLst>
              <a:gd name="adj1" fmla="val 78204"/>
              <a:gd name="adj2" fmla="val 28451"/>
            </a:avLst>
          </a:prstGeom>
          <a:solidFill>
            <a:srgbClr val="00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rgbClr val="FFFF00"/>
                </a:solidFill>
              </a:rPr>
              <a:t>The first wall-crossing formula was found by </a:t>
            </a:r>
            <a:r>
              <a:rPr lang="en-US" sz="2400" dirty="0" err="1" smtClean="0">
                <a:solidFill>
                  <a:srgbClr val="FFFF00"/>
                </a:solidFill>
              </a:rPr>
              <a:t>Cecotti</a:t>
            </a:r>
            <a:r>
              <a:rPr lang="en-US" sz="2400" dirty="0" smtClean="0">
                <a:solidFill>
                  <a:srgbClr val="FFFF00"/>
                </a:solidFill>
              </a:rPr>
              <a:t> &amp; </a:t>
            </a:r>
            <a:r>
              <a:rPr lang="en-US" sz="2400" dirty="0" err="1" smtClean="0">
                <a:solidFill>
                  <a:srgbClr val="FFFF00"/>
                </a:solidFill>
              </a:rPr>
              <a:t>Vafa</a:t>
            </a:r>
            <a:r>
              <a:rPr lang="en-US" sz="2400" dirty="0" smtClean="0">
                <a:solidFill>
                  <a:srgbClr val="FFFF00"/>
                </a:solidFill>
              </a:rPr>
              <a:t> in the context of d=2 N = (2,2)  QFT’s in 1992</a:t>
            </a:r>
            <a:endParaRPr lang="en-US" sz="2400" dirty="0">
              <a:solidFill>
                <a:srgbClr val="FFFF00"/>
              </a:solidFill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2590800"/>
            <a:ext cx="5581361" cy="3019425"/>
          </a:xfrm>
          <a:prstGeom prst="rect">
            <a:avLst/>
          </a:prstGeom>
        </p:spPr>
      </p:pic>
      <p:sp>
        <p:nvSpPr>
          <p:cNvPr id="20" name="Oval Callout 19"/>
          <p:cNvSpPr/>
          <p:nvPr/>
        </p:nvSpPr>
        <p:spPr>
          <a:xfrm>
            <a:off x="3962400" y="1600200"/>
            <a:ext cx="5562600" cy="3505200"/>
          </a:xfrm>
          <a:prstGeom prst="wedgeEllipseCallout">
            <a:avLst>
              <a:gd name="adj1" fmla="val -64686"/>
              <a:gd name="adj2" fmla="val 18038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rgbClr val="FF0000"/>
                </a:solidFill>
              </a:rPr>
              <a:t>The first quantitative WCF  (“</a:t>
            </a:r>
            <a:r>
              <a:rPr lang="en-US" sz="2400" dirty="0" err="1" smtClean="0">
                <a:solidFill>
                  <a:srgbClr val="FF0000"/>
                </a:solidFill>
              </a:rPr>
              <a:t>semiprimitive</a:t>
            </a:r>
            <a:r>
              <a:rPr lang="en-US" sz="2400" dirty="0" smtClean="0">
                <a:solidFill>
                  <a:srgbClr val="FF0000"/>
                </a:solidFill>
              </a:rPr>
              <a:t>”)  for d=4 was written by </a:t>
            </a:r>
            <a:r>
              <a:rPr lang="en-US" sz="2400" dirty="0" err="1" smtClean="0">
                <a:solidFill>
                  <a:srgbClr val="FF0000"/>
                </a:solidFill>
              </a:rPr>
              <a:t>Denef</a:t>
            </a:r>
            <a:r>
              <a:rPr lang="en-US" sz="2400" dirty="0" smtClean="0">
                <a:solidFill>
                  <a:srgbClr val="FF0000"/>
                </a:solidFill>
              </a:rPr>
              <a:t> &amp; Moore in 2007.  After that the full WCF was announced by </a:t>
            </a:r>
            <a:r>
              <a:rPr lang="en-US" sz="2400" dirty="0" err="1" smtClean="0">
                <a:solidFill>
                  <a:srgbClr val="FF0000"/>
                </a:solidFill>
              </a:rPr>
              <a:t>Kontsevich</a:t>
            </a:r>
            <a:r>
              <a:rPr lang="en-US" sz="2400" dirty="0" smtClean="0">
                <a:solidFill>
                  <a:srgbClr val="FF0000"/>
                </a:solidFill>
              </a:rPr>
              <a:t> &amp; </a:t>
            </a:r>
            <a:r>
              <a:rPr lang="en-US" sz="2400" dirty="0" err="1" smtClean="0">
                <a:solidFill>
                  <a:srgbClr val="FF0000"/>
                </a:solidFill>
              </a:rPr>
              <a:t>Soibelman</a:t>
            </a:r>
            <a:r>
              <a:rPr lang="en-US" sz="2400" dirty="0" smtClean="0">
                <a:solidFill>
                  <a:srgbClr val="FF0000"/>
                </a:solidFill>
              </a:rPr>
              <a:t>, there are related results by Joyce, and Joyce &amp; Song. </a:t>
            </a:r>
            <a:endParaRPr lang="en-US" sz="2400" dirty="0">
              <a:solidFill>
                <a:srgbClr val="FF0000"/>
              </a:solidFill>
            </a:endParaRPr>
          </a:p>
        </p:txBody>
      </p:sp>
      <p:pic>
        <p:nvPicPr>
          <p:cNvPr id="21" name="Picture 2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57200" y="1600200"/>
            <a:ext cx="6852590" cy="3886200"/>
          </a:xfrm>
          <a:prstGeom prst="rect">
            <a:avLst/>
          </a:prstGeom>
        </p:spPr>
      </p:pic>
      <p:sp>
        <p:nvSpPr>
          <p:cNvPr id="22" name="Oval Callout 21"/>
          <p:cNvSpPr/>
          <p:nvPr/>
        </p:nvSpPr>
        <p:spPr>
          <a:xfrm>
            <a:off x="2133600" y="4495800"/>
            <a:ext cx="7010400" cy="2362200"/>
          </a:xfrm>
          <a:prstGeom prst="wedgeEllipseCallout">
            <a:avLst>
              <a:gd name="adj1" fmla="val -21613"/>
              <a:gd name="adj2" fmla="val -77238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There are other physical derivations of the KSWCF due to </a:t>
            </a:r>
            <a:r>
              <a:rPr lang="en-US" sz="2800" dirty="0" err="1" smtClean="0"/>
              <a:t>Cecotti</a:t>
            </a:r>
            <a:r>
              <a:rPr lang="en-US" sz="2800" dirty="0" smtClean="0"/>
              <a:t> &amp; </a:t>
            </a:r>
            <a:r>
              <a:rPr lang="en-US" sz="2800" dirty="0" err="1" smtClean="0"/>
              <a:t>Vafa</a:t>
            </a:r>
            <a:r>
              <a:rPr lang="en-US" sz="2800" dirty="0" smtClean="0"/>
              <a:t> and </a:t>
            </a:r>
          </a:p>
          <a:p>
            <a:pPr algn="ctr"/>
            <a:r>
              <a:rPr lang="en-US" sz="2800" dirty="0" err="1" smtClean="0"/>
              <a:t>Manschot</a:t>
            </a:r>
            <a:r>
              <a:rPr lang="en-US" sz="2800" dirty="0" smtClean="0"/>
              <a:t>, </a:t>
            </a:r>
            <a:r>
              <a:rPr lang="en-US" sz="2800" dirty="0" err="1" smtClean="0"/>
              <a:t>Pioline</a:t>
            </a:r>
            <a:r>
              <a:rPr lang="en-US" sz="2800" dirty="0" smtClean="0"/>
              <a:t>, &amp; Sen. </a:t>
            </a:r>
            <a:endParaRPr lang="en-US" sz="2800" dirty="0"/>
          </a:p>
        </p:txBody>
      </p:sp>
    </p:spTree>
    <p:extLst>
      <p:ext uri="{BB962C8B-B14F-4D97-AF65-F5344CB8AC3E}">
        <p14:creationId xmlns:p14="http://schemas.microsoft.com/office/powerpoint/2010/main" val="14309465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20" grpId="0" animBg="1"/>
      <p:bldP spid="22" grpId="0" animBg="1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0"/>
            <a:ext cx="8229600" cy="1143000"/>
          </a:xfrm>
        </p:spPr>
        <p:txBody>
          <a:bodyPr/>
          <a:lstStyle/>
          <a:p>
            <a:r>
              <a:rPr lang="en-US" dirty="0" smtClean="0"/>
              <a:t>Wall-Crossing in d=2, </a:t>
            </a:r>
            <a:r>
              <a:rPr lang="en-US" dirty="0" smtClean="0">
                <a:latin typeface="Monotype Corsiva" panose="03010101010201010101" pitchFamily="66" charset="0"/>
              </a:rPr>
              <a:t>N</a:t>
            </a:r>
            <a:r>
              <a:rPr lang="en-US" dirty="0" smtClean="0"/>
              <a:t>=(2,2) – 1/5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381000" y="990600"/>
            <a:ext cx="914400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There is a canonical d=2, </a:t>
            </a:r>
            <a:r>
              <a:rPr lang="en-US" sz="2800" dirty="0" smtClean="0">
                <a:solidFill>
                  <a:srgbClr val="0000FF"/>
                </a:solidFill>
                <a:latin typeface="Monotype Corsiva" panose="03010101010201010101" pitchFamily="66" charset="0"/>
              </a:rPr>
              <a:t>N</a:t>
            </a:r>
            <a:r>
              <a:rPr lang="en-US" sz="2800" dirty="0" smtClean="0">
                <a:solidFill>
                  <a:srgbClr val="0000FF"/>
                </a:solidFill>
              </a:rPr>
              <a:t> = (2,2) theory associated to a </a:t>
            </a:r>
            <a:r>
              <a:rPr lang="en-US" sz="2800" dirty="0" err="1" smtClean="0">
                <a:solidFill>
                  <a:srgbClr val="0000FF"/>
                </a:solidFill>
              </a:rPr>
              <a:t>K</a:t>
            </a:r>
            <a:r>
              <a:rPr lang="en-US" sz="2800" dirty="0" err="1">
                <a:solidFill>
                  <a:srgbClr val="0000FF"/>
                </a:solidFill>
                <a:cs typeface="Calibri"/>
              </a:rPr>
              <a:t>ä</a:t>
            </a:r>
            <a:r>
              <a:rPr lang="en-US" sz="2800" dirty="0" err="1" smtClean="0">
                <a:solidFill>
                  <a:srgbClr val="0000FF"/>
                </a:solidFill>
              </a:rPr>
              <a:t>hler</a:t>
            </a:r>
            <a:r>
              <a:rPr lang="en-US" sz="2800" dirty="0" smtClean="0">
                <a:solidFill>
                  <a:srgbClr val="0000FF"/>
                </a:solidFill>
              </a:rPr>
              <a:t> manifold X together with a holomorphic Morse function W: X </a:t>
            </a:r>
            <a:r>
              <a:rPr lang="en-US" sz="2800" dirty="0" smtClean="0">
                <a:solidFill>
                  <a:srgbClr val="0000FF"/>
                </a:solidFill>
                <a:sym typeface="Mathematica1" panose="05000502060100000001" pitchFamily="2" charset="2"/>
              </a:rPr>
              <a:t> </a:t>
            </a:r>
            <a:r>
              <a:rPr lang="en-US" sz="2800" dirty="0" smtClean="0">
                <a:solidFill>
                  <a:srgbClr val="0000FF"/>
                </a:solidFill>
                <a:latin typeface="Mathematica7Mono" panose="00000400000000000000" pitchFamily="2" charset="0"/>
                <a:ea typeface="Mathematica7Mono" panose="00000400000000000000" pitchFamily="2" charset="0"/>
                <a:sym typeface="Mathematica1" panose="05000502060100000001" pitchFamily="2" charset="2"/>
              </a:rPr>
              <a:t>C</a:t>
            </a:r>
            <a:r>
              <a:rPr lang="en-US" sz="2800" dirty="0" smtClean="0">
                <a:solidFill>
                  <a:srgbClr val="0000FF"/>
                </a:solidFill>
              </a:rPr>
              <a:t> .  Called ``</a:t>
            </a:r>
            <a:r>
              <a:rPr lang="en-US" sz="2800" b="1" i="1" u="sng" dirty="0" smtClean="0">
                <a:solidFill>
                  <a:srgbClr val="C00000"/>
                </a:solidFill>
              </a:rPr>
              <a:t>Landau-</a:t>
            </a:r>
            <a:r>
              <a:rPr lang="en-US" sz="2800" b="1" i="1" u="sng" dirty="0" err="1" smtClean="0">
                <a:solidFill>
                  <a:srgbClr val="C00000"/>
                </a:solidFill>
              </a:rPr>
              <a:t>Ginzburg</a:t>
            </a:r>
            <a:r>
              <a:rPr lang="en-US" sz="2800" b="1" i="1" u="sng" dirty="0" smtClean="0">
                <a:solidFill>
                  <a:srgbClr val="C00000"/>
                </a:solidFill>
              </a:rPr>
              <a:t> models</a:t>
            </a:r>
            <a:r>
              <a:rPr lang="en-US" sz="2800" dirty="0" smtClean="0">
                <a:solidFill>
                  <a:srgbClr val="0000FF"/>
                </a:solidFill>
              </a:rPr>
              <a:t>.’’</a:t>
            </a:r>
            <a:endParaRPr lang="en-US" sz="2800" dirty="0">
              <a:solidFill>
                <a:srgbClr val="0000FF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304800" y="2514600"/>
            <a:ext cx="8610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 smtClean="0">
                <a:solidFill>
                  <a:srgbClr val="FF0000"/>
                </a:solidFill>
              </a:rPr>
              <a:t>Vacua</a:t>
            </a:r>
            <a:r>
              <a:rPr lang="en-US" sz="2800" dirty="0" smtClean="0">
                <a:solidFill>
                  <a:srgbClr val="FF0000"/>
                </a:solidFill>
              </a:rPr>
              <a:t> are in 1-1 correspondence with critical points of W.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371600" y="3657600"/>
            <a:ext cx="6858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3399"/>
                </a:solidFill>
              </a:rPr>
              <a:t>There are BPS solitons on the real line </a:t>
            </a:r>
            <a:r>
              <a:rPr lang="en-US" sz="2800" dirty="0" err="1" smtClean="0">
                <a:solidFill>
                  <a:srgbClr val="FF3399"/>
                </a:solidFill>
                <a:latin typeface="Script MT Bold" panose="03040602040607080904" pitchFamily="66" charset="0"/>
              </a:rPr>
              <a:t>S</a:t>
            </a:r>
            <a:r>
              <a:rPr lang="en-US" sz="2800" baseline="-25000" dirty="0" err="1" smtClean="0">
                <a:solidFill>
                  <a:srgbClr val="FF3399"/>
                </a:solidFill>
              </a:rPr>
              <a:t>ij</a:t>
            </a:r>
            <a:r>
              <a:rPr lang="en-US" sz="2800" dirty="0" smtClean="0">
                <a:solidFill>
                  <a:srgbClr val="FF3399"/>
                </a:solidFill>
              </a:rPr>
              <a:t>  </a:t>
            </a:r>
          </a:p>
          <a:p>
            <a:r>
              <a:rPr lang="en-US" sz="2800" dirty="0">
                <a:solidFill>
                  <a:srgbClr val="FF3399"/>
                </a:solidFill>
              </a:rPr>
              <a:t> </a:t>
            </a:r>
            <a:r>
              <a:rPr lang="en-US" sz="2800" dirty="0" smtClean="0">
                <a:solidFill>
                  <a:srgbClr val="FF3399"/>
                </a:solidFill>
              </a:rPr>
              <a:t>               connecting vacuum </a:t>
            </a:r>
            <a:r>
              <a:rPr lang="en-US" sz="2800" dirty="0" err="1" smtClean="0">
                <a:solidFill>
                  <a:srgbClr val="FF3399"/>
                </a:solidFill>
              </a:rPr>
              <a:t>i</a:t>
            </a:r>
            <a:r>
              <a:rPr lang="en-US" sz="2800" dirty="0" smtClean="0">
                <a:solidFill>
                  <a:srgbClr val="FF3399"/>
                </a:solidFill>
              </a:rPr>
              <a:t> to j.</a:t>
            </a:r>
            <a:endParaRPr lang="en-US" sz="2800" dirty="0">
              <a:solidFill>
                <a:srgbClr val="FF3399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362200" y="3124200"/>
            <a:ext cx="5943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C00000"/>
                </a:solidFill>
              </a:rPr>
              <a:t>Label them:  </a:t>
            </a:r>
            <a:r>
              <a:rPr lang="en-US" sz="2800" dirty="0" err="1" smtClean="0">
                <a:solidFill>
                  <a:srgbClr val="C00000"/>
                </a:solidFill>
              </a:rPr>
              <a:t>i,j</a:t>
            </a:r>
            <a:r>
              <a:rPr lang="en-US" sz="2800" dirty="0" smtClean="0">
                <a:solidFill>
                  <a:srgbClr val="C00000"/>
                </a:solidFill>
              </a:rPr>
              <a:t> =1, ….. , K </a:t>
            </a:r>
            <a:endParaRPr lang="en-US" sz="2800" dirty="0">
              <a:solidFill>
                <a:srgbClr val="C00000"/>
              </a:solidFill>
            </a:endParaRPr>
          </a:p>
        </p:txBody>
      </p:sp>
      <p:pic>
        <p:nvPicPr>
          <p:cNvPr id="11" name="Picture 10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6000" y="4953000"/>
            <a:ext cx="3383280" cy="499110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43200" y="5943600"/>
            <a:ext cx="4770120" cy="708660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>
          <a:xfrm>
            <a:off x="228600" y="4648200"/>
            <a:ext cx="2286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BPS central charge: </a:t>
            </a:r>
            <a:endParaRPr lang="en-US" sz="2800" dirty="0">
              <a:solidFill>
                <a:srgbClr val="0000FF"/>
              </a:solidFill>
            </a:endParaRPr>
          </a:p>
        </p:txBody>
      </p:sp>
      <p:pic>
        <p:nvPicPr>
          <p:cNvPr id="13" name="Picture 12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48400" y="4953000"/>
            <a:ext cx="2564130" cy="529590"/>
          </a:xfrm>
          <a:prstGeom prst="rect">
            <a:avLst/>
          </a:prstGeom>
        </p:spPr>
      </p:pic>
      <p:sp>
        <p:nvSpPr>
          <p:cNvPr id="14" name="TextBox 13"/>
          <p:cNvSpPr txBox="1"/>
          <p:nvPr/>
        </p:nvSpPr>
        <p:spPr>
          <a:xfrm>
            <a:off x="762000" y="5791200"/>
            <a:ext cx="202942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Witten index:</a:t>
            </a:r>
            <a:endParaRPr lang="en-US" sz="28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54477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  <p:bldP spid="6" grpId="0"/>
      <p:bldP spid="10" grpId="0"/>
      <p:bldP spid="14" grpId="0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5562600" y="4191000"/>
            <a:ext cx="304800" cy="304800"/>
          </a:xfrm>
          <a:prstGeom prst="ellipse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Oval 3"/>
          <p:cNvSpPr/>
          <p:nvPr/>
        </p:nvSpPr>
        <p:spPr>
          <a:xfrm>
            <a:off x="1676400" y="4114800"/>
            <a:ext cx="304800" cy="304800"/>
          </a:xfrm>
          <a:prstGeom prst="ellipse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/>
          <p:cNvSpPr txBox="1"/>
          <p:nvPr/>
        </p:nvSpPr>
        <p:spPr>
          <a:xfrm>
            <a:off x="685800" y="1295400"/>
            <a:ext cx="7848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C00000"/>
                </a:solidFill>
              </a:rPr>
              <a:t>Consider a one-parameter family of W’s: </a:t>
            </a:r>
            <a:endParaRPr lang="en-US" sz="3200" dirty="0">
              <a:solidFill>
                <a:srgbClr val="C00000"/>
              </a:solidFill>
            </a:endParaRPr>
          </a:p>
        </p:txBody>
      </p:sp>
      <p:sp>
        <p:nvSpPr>
          <p:cNvPr id="6" name="Oval 5"/>
          <p:cNvSpPr/>
          <p:nvPr/>
        </p:nvSpPr>
        <p:spPr>
          <a:xfrm>
            <a:off x="3429000" y="2743200"/>
            <a:ext cx="304800" cy="304800"/>
          </a:xfrm>
          <a:prstGeom prst="ellipse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3505200" y="5867400"/>
            <a:ext cx="304800" cy="304800"/>
          </a:xfrm>
          <a:prstGeom prst="ellipse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" name="Picture 9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48400" y="4038600"/>
            <a:ext cx="862965" cy="645795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800" y="3962400"/>
            <a:ext cx="977265" cy="645795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14800" y="5867400"/>
            <a:ext cx="1200150" cy="845820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86200" y="2362200"/>
            <a:ext cx="1211580" cy="982980"/>
          </a:xfrm>
          <a:prstGeom prst="rect">
            <a:avLst/>
          </a:prstGeom>
        </p:spPr>
      </p:pic>
      <p:cxnSp>
        <p:nvCxnSpPr>
          <p:cNvPr id="20" name="Straight Arrow Connector 19"/>
          <p:cNvCxnSpPr/>
          <p:nvPr/>
        </p:nvCxnSpPr>
        <p:spPr>
          <a:xfrm flipV="1">
            <a:off x="3581400" y="3276600"/>
            <a:ext cx="0" cy="2057400"/>
          </a:xfrm>
          <a:prstGeom prst="straightConnector1">
            <a:avLst/>
          </a:prstGeom>
          <a:ln w="76200">
            <a:solidFill>
              <a:srgbClr val="6600FF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itle 6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/>
              <a:t>Wall-Crossing in d=2, </a:t>
            </a:r>
            <a:r>
              <a:rPr lang="en-US" dirty="0">
                <a:latin typeface="Monotype Corsiva" panose="03010101010201010101" pitchFamily="66" charset="0"/>
              </a:rPr>
              <a:t>N</a:t>
            </a:r>
            <a:r>
              <a:rPr lang="en-US" dirty="0"/>
              <a:t>=(2,2) – </a:t>
            </a:r>
            <a:r>
              <a:rPr lang="en-US" dirty="0" smtClean="0"/>
              <a:t>2/5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893819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/>
      <p:bldP spid="6" grpId="0" animBg="1"/>
      <p:bldP spid="8" grpId="0" animBg="1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" name="Group 76"/>
          <p:cNvGrpSpPr/>
          <p:nvPr/>
        </p:nvGrpSpPr>
        <p:grpSpPr>
          <a:xfrm>
            <a:off x="228600" y="1676400"/>
            <a:ext cx="2514600" cy="3810000"/>
            <a:chOff x="914400" y="1066800"/>
            <a:chExt cx="2819400" cy="3810000"/>
          </a:xfrm>
        </p:grpSpPr>
        <p:cxnSp>
          <p:nvCxnSpPr>
            <p:cNvPr id="23" name="Straight Arrow Connector 22"/>
            <p:cNvCxnSpPr/>
            <p:nvPr/>
          </p:nvCxnSpPr>
          <p:spPr>
            <a:xfrm>
              <a:off x="1067080" y="2743200"/>
              <a:ext cx="1980920" cy="2133600"/>
            </a:xfrm>
            <a:prstGeom prst="straightConnector1">
              <a:avLst/>
            </a:prstGeom>
            <a:ln w="107950">
              <a:solidFill>
                <a:srgbClr val="FFC000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Arrow Connector 52"/>
            <p:cNvCxnSpPr/>
            <p:nvPr/>
          </p:nvCxnSpPr>
          <p:spPr>
            <a:xfrm>
              <a:off x="1066800" y="2743200"/>
              <a:ext cx="2667000" cy="0"/>
            </a:xfrm>
            <a:prstGeom prst="straightConnector1">
              <a:avLst/>
            </a:prstGeom>
            <a:ln w="107950">
              <a:solidFill>
                <a:srgbClr val="FFC000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Arrow Connector 55"/>
            <p:cNvCxnSpPr/>
            <p:nvPr/>
          </p:nvCxnSpPr>
          <p:spPr>
            <a:xfrm flipV="1">
              <a:off x="1066800" y="1066800"/>
              <a:ext cx="2133600" cy="1600200"/>
            </a:xfrm>
            <a:prstGeom prst="straightConnector1">
              <a:avLst/>
            </a:prstGeom>
            <a:ln w="107950">
              <a:solidFill>
                <a:srgbClr val="FFC000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" name="Oval 49"/>
            <p:cNvSpPr/>
            <p:nvPr/>
          </p:nvSpPr>
          <p:spPr>
            <a:xfrm>
              <a:off x="914400" y="2590800"/>
              <a:ext cx="228600" cy="228600"/>
            </a:xfrm>
            <a:prstGeom prst="ellipse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4953000" y="2514600"/>
            <a:ext cx="2819400" cy="2057400"/>
            <a:chOff x="5410200" y="1905000"/>
            <a:chExt cx="2819400" cy="2057400"/>
          </a:xfrm>
        </p:grpSpPr>
        <p:cxnSp>
          <p:nvCxnSpPr>
            <p:cNvPr id="59" name="Straight Arrow Connector 58"/>
            <p:cNvCxnSpPr/>
            <p:nvPr/>
          </p:nvCxnSpPr>
          <p:spPr>
            <a:xfrm>
              <a:off x="5562880" y="2895600"/>
              <a:ext cx="2361920" cy="1066800"/>
            </a:xfrm>
            <a:prstGeom prst="straightConnector1">
              <a:avLst/>
            </a:prstGeom>
            <a:ln w="107950">
              <a:solidFill>
                <a:srgbClr val="FFC000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Arrow Connector 59"/>
            <p:cNvCxnSpPr/>
            <p:nvPr/>
          </p:nvCxnSpPr>
          <p:spPr>
            <a:xfrm>
              <a:off x="5562600" y="2895600"/>
              <a:ext cx="2667000" cy="0"/>
            </a:xfrm>
            <a:prstGeom prst="straightConnector1">
              <a:avLst/>
            </a:prstGeom>
            <a:ln w="107950">
              <a:solidFill>
                <a:srgbClr val="FFC000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Straight Arrow Connector 60"/>
            <p:cNvCxnSpPr/>
            <p:nvPr/>
          </p:nvCxnSpPr>
          <p:spPr>
            <a:xfrm flipV="1">
              <a:off x="5562600" y="1905000"/>
              <a:ext cx="2514600" cy="914400"/>
            </a:xfrm>
            <a:prstGeom prst="straightConnector1">
              <a:avLst/>
            </a:prstGeom>
            <a:ln w="107950">
              <a:solidFill>
                <a:srgbClr val="FFC000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2" name="Oval 61"/>
            <p:cNvSpPr/>
            <p:nvPr/>
          </p:nvSpPr>
          <p:spPr>
            <a:xfrm>
              <a:off x="5410200" y="2743200"/>
              <a:ext cx="228600" cy="228600"/>
            </a:xfrm>
            <a:prstGeom prst="ellipse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5" name="Picture 4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400" y="1600200"/>
            <a:ext cx="1000125" cy="70485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800" y="4800600"/>
            <a:ext cx="1052513" cy="719138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05000" y="3657600"/>
            <a:ext cx="1000125" cy="633413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1200" y="4343400"/>
            <a:ext cx="1009650" cy="81915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8800" y="1828800"/>
            <a:ext cx="1052513" cy="833438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01000" y="3124200"/>
            <a:ext cx="1009650" cy="747713"/>
          </a:xfrm>
          <a:prstGeom prst="rect">
            <a:avLst/>
          </a:prstGeom>
        </p:spPr>
      </p:pic>
      <p:sp>
        <p:nvSpPr>
          <p:cNvPr id="12" name="Right Arrow 11"/>
          <p:cNvSpPr/>
          <p:nvPr/>
        </p:nvSpPr>
        <p:spPr>
          <a:xfrm>
            <a:off x="3352800" y="3048000"/>
            <a:ext cx="1219200" cy="6096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>
            <a:off x="1524000" y="5943600"/>
            <a:ext cx="3810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rgbClr val="FF0000"/>
                </a:solidFill>
              </a:rPr>
              <a:t>Wall-crossing: </a:t>
            </a:r>
            <a:endParaRPr lang="en-US" sz="4000" dirty="0">
              <a:solidFill>
                <a:srgbClr val="FF0000"/>
              </a:solidFill>
            </a:endParaRPr>
          </a:p>
        </p:txBody>
      </p:sp>
      <p:pic>
        <p:nvPicPr>
          <p:cNvPr id="15" name="Picture 14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53000" y="6019800"/>
            <a:ext cx="2519363" cy="647700"/>
          </a:xfrm>
          <a:prstGeom prst="rect">
            <a:avLst/>
          </a:prstGeom>
        </p:spPr>
      </p:pic>
      <p:sp>
        <p:nvSpPr>
          <p:cNvPr id="16" name="Title 15"/>
          <p:cNvSpPr>
            <a:spLocks noGrp="1"/>
          </p:cNvSpPr>
          <p:nvPr>
            <p:ph type="title"/>
          </p:nvPr>
        </p:nvSpPr>
        <p:spPr>
          <a:xfrm>
            <a:off x="533400" y="-76200"/>
            <a:ext cx="8229600" cy="1143000"/>
          </a:xfrm>
        </p:spPr>
        <p:txBody>
          <a:bodyPr/>
          <a:lstStyle/>
          <a:p>
            <a:r>
              <a:rPr lang="en-US" dirty="0"/>
              <a:t>Wall-Crossing in d=2, </a:t>
            </a:r>
            <a:r>
              <a:rPr lang="en-US" dirty="0">
                <a:latin typeface="Monotype Corsiva" panose="03010101010201010101" pitchFamily="66" charset="0"/>
              </a:rPr>
              <a:t>N</a:t>
            </a:r>
            <a:r>
              <a:rPr lang="en-US" dirty="0"/>
              <a:t>=(2,2) – </a:t>
            </a:r>
            <a:r>
              <a:rPr lang="en-US" dirty="0" smtClean="0"/>
              <a:t>3/5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78656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81400" y="228600"/>
            <a:ext cx="4371975" cy="600075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43200" y="1295400"/>
            <a:ext cx="2614613" cy="661988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304800" y="2286000"/>
            <a:ext cx="8991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Product over all pairs </a:t>
            </a:r>
            <a:r>
              <a:rPr lang="en-US" sz="2800" dirty="0" err="1" smtClean="0">
                <a:solidFill>
                  <a:srgbClr val="0000FF"/>
                </a:solidFill>
              </a:rPr>
              <a:t>ij</a:t>
            </a:r>
            <a:r>
              <a:rPr lang="en-US" sz="2800" dirty="0" smtClean="0">
                <a:solidFill>
                  <a:srgbClr val="0000FF"/>
                </a:solidFill>
              </a:rPr>
              <a:t> with </a:t>
            </a:r>
            <a:r>
              <a:rPr lang="en-US" sz="2800" dirty="0" err="1" smtClean="0">
                <a:solidFill>
                  <a:srgbClr val="0000FF"/>
                </a:solidFill>
              </a:rPr>
              <a:t>arg</a:t>
            </a:r>
            <a:r>
              <a:rPr lang="en-US" sz="2800" dirty="0" smtClean="0">
                <a:solidFill>
                  <a:srgbClr val="0000FF"/>
                </a:solidFill>
              </a:rPr>
              <a:t>(</a:t>
            </a:r>
            <a:r>
              <a:rPr lang="en-US" sz="2800" dirty="0" err="1" smtClean="0">
                <a:solidFill>
                  <a:srgbClr val="0000FF"/>
                </a:solidFill>
              </a:rPr>
              <a:t>W</a:t>
            </a:r>
            <a:r>
              <a:rPr lang="en-US" sz="2800" baseline="-25000" dirty="0" err="1" smtClean="0">
                <a:solidFill>
                  <a:srgbClr val="0000FF"/>
                </a:solidFill>
              </a:rPr>
              <a:t>ij</a:t>
            </a:r>
            <a:r>
              <a:rPr lang="en-US" sz="2800" dirty="0" smtClean="0">
                <a:solidFill>
                  <a:srgbClr val="0000FF"/>
                </a:solidFill>
              </a:rPr>
              <a:t>) between zero and </a:t>
            </a:r>
            <a:r>
              <a:rPr lang="en-US" sz="2800" dirty="0" smtClean="0">
                <a:solidFill>
                  <a:srgbClr val="0000FF"/>
                </a:solidFill>
                <a:sym typeface="Mathematica1" panose="05000502060100000001" pitchFamily="2" charset="2"/>
              </a:rPr>
              <a:t></a:t>
            </a:r>
            <a:endParaRPr lang="en-US" sz="2800" dirty="0">
              <a:solidFill>
                <a:srgbClr val="0000FF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52400" y="2971800"/>
            <a:ext cx="8915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Product is ordered so that the phase of </a:t>
            </a:r>
            <a:r>
              <a:rPr lang="en-US" sz="2800" dirty="0" err="1" smtClean="0">
                <a:solidFill>
                  <a:srgbClr val="0000FF"/>
                </a:solidFill>
              </a:rPr>
              <a:t>arg</a:t>
            </a:r>
            <a:r>
              <a:rPr lang="en-US" sz="2800" dirty="0" smtClean="0">
                <a:solidFill>
                  <a:srgbClr val="0000FF"/>
                </a:solidFill>
              </a:rPr>
              <a:t>(</a:t>
            </a:r>
            <a:r>
              <a:rPr lang="en-US" sz="2800" dirty="0" err="1" smtClean="0">
                <a:solidFill>
                  <a:srgbClr val="0000FF"/>
                </a:solidFill>
              </a:rPr>
              <a:t>W</a:t>
            </a:r>
            <a:r>
              <a:rPr lang="en-US" sz="2800" baseline="-25000" dirty="0" err="1" smtClean="0">
                <a:solidFill>
                  <a:srgbClr val="0000FF"/>
                </a:solidFill>
              </a:rPr>
              <a:t>ij</a:t>
            </a:r>
            <a:r>
              <a:rPr lang="en-US" sz="2800" dirty="0" smtClean="0">
                <a:solidFill>
                  <a:srgbClr val="0000FF"/>
                </a:solidFill>
              </a:rPr>
              <a:t>) is increasing</a:t>
            </a:r>
            <a:endParaRPr lang="en-US" sz="2800" dirty="0">
              <a:solidFill>
                <a:srgbClr val="0000FF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667000" y="3657600"/>
            <a:ext cx="381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u="sng" dirty="0" smtClean="0">
                <a:solidFill>
                  <a:srgbClr val="FF0000"/>
                </a:solidFill>
              </a:rPr>
              <a:t>Wall-crossing formula:   </a:t>
            </a:r>
            <a:endParaRPr lang="en-US" sz="2800" u="sng" dirty="0">
              <a:solidFill>
                <a:srgbClr val="FF0000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762000" y="5562600"/>
            <a:ext cx="8001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 smtClean="0">
                <a:solidFill>
                  <a:srgbClr val="00B050"/>
                </a:solidFill>
              </a:rPr>
              <a:t>Categorification</a:t>
            </a:r>
            <a:r>
              <a:rPr lang="en-US" sz="3200" dirty="0" smtClean="0">
                <a:solidFill>
                  <a:srgbClr val="00B050"/>
                </a:solidFill>
              </a:rPr>
              <a:t>  </a:t>
            </a:r>
            <a:r>
              <a:rPr lang="en-US" sz="1600" dirty="0" smtClean="0">
                <a:solidFill>
                  <a:srgbClr val="00B050"/>
                </a:solidFill>
              </a:rPr>
              <a:t>[</a:t>
            </a:r>
            <a:r>
              <a:rPr lang="en-US" sz="1600" dirty="0" err="1" smtClean="0">
                <a:solidFill>
                  <a:srgbClr val="00B050"/>
                </a:solidFill>
              </a:rPr>
              <a:t>Gaiotto,Moore,Witten</a:t>
            </a:r>
            <a:r>
              <a:rPr lang="en-US" sz="1600" dirty="0" smtClean="0">
                <a:solidFill>
                  <a:srgbClr val="00B050"/>
                </a:solidFill>
              </a:rPr>
              <a:t> 2015]</a:t>
            </a:r>
            <a:r>
              <a:rPr lang="en-US" sz="3200" dirty="0" smtClean="0">
                <a:solidFill>
                  <a:srgbClr val="00B050"/>
                </a:solidFill>
              </a:rPr>
              <a:t>: Replace the </a:t>
            </a:r>
          </a:p>
          <a:p>
            <a:r>
              <a:rPr lang="en-US" sz="3200" dirty="0" smtClean="0">
                <a:solidFill>
                  <a:srgbClr val="00B050"/>
                </a:solidFill>
              </a:rPr>
              <a:t>matrices </a:t>
            </a:r>
            <a:r>
              <a:rPr lang="en-US" sz="3200" dirty="0" err="1" smtClean="0">
                <a:solidFill>
                  <a:srgbClr val="00B050"/>
                </a:solidFill>
              </a:rPr>
              <a:t>s</a:t>
            </a:r>
            <a:r>
              <a:rPr lang="en-US" sz="3200" baseline="-25000" dirty="0" err="1" smtClean="0">
                <a:solidFill>
                  <a:srgbClr val="00B050"/>
                </a:solidFill>
              </a:rPr>
              <a:t>ij</a:t>
            </a:r>
            <a:r>
              <a:rPr lang="en-US" sz="3200" baseline="-25000" dirty="0" smtClean="0">
                <a:solidFill>
                  <a:srgbClr val="00B050"/>
                </a:solidFill>
              </a:rPr>
              <a:t> </a:t>
            </a:r>
            <a:r>
              <a:rPr lang="en-US" sz="3200" dirty="0" smtClean="0">
                <a:solidFill>
                  <a:srgbClr val="00B050"/>
                </a:solidFill>
              </a:rPr>
              <a:t>by matrices of (Morse) complexes. </a:t>
            </a:r>
            <a:endParaRPr lang="en-US" sz="3200" dirty="0">
              <a:solidFill>
                <a:srgbClr val="00B050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914400" y="4267200"/>
            <a:ext cx="82296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This product S is invariant, so long as no ray </a:t>
            </a:r>
          </a:p>
          <a:p>
            <a:r>
              <a:rPr lang="en-US" sz="3200" dirty="0">
                <a:solidFill>
                  <a:srgbClr val="FF0000"/>
                </a:solidFill>
              </a:rPr>
              <a:t> </a:t>
            </a:r>
            <a:r>
              <a:rPr lang="en-US" sz="3200" dirty="0" smtClean="0">
                <a:solidFill>
                  <a:srgbClr val="FF0000"/>
                </a:solidFill>
              </a:rPr>
              <a:t>         through </a:t>
            </a:r>
            <a:r>
              <a:rPr lang="en-US" sz="3200" dirty="0" err="1" smtClean="0">
                <a:solidFill>
                  <a:srgbClr val="FF0000"/>
                </a:solidFill>
              </a:rPr>
              <a:t>W</a:t>
            </a:r>
            <a:r>
              <a:rPr lang="en-US" sz="3200" baseline="-25000" dirty="0" err="1" smtClean="0">
                <a:solidFill>
                  <a:srgbClr val="FF0000"/>
                </a:solidFill>
              </a:rPr>
              <a:t>ij</a:t>
            </a:r>
            <a:r>
              <a:rPr lang="en-US" sz="3200" dirty="0" smtClean="0">
                <a:solidFill>
                  <a:srgbClr val="FF0000"/>
                </a:solidFill>
              </a:rPr>
              <a:t> leaves the half-plane</a:t>
            </a:r>
            <a:endParaRPr lang="en-US" sz="3200" dirty="0">
              <a:solidFill>
                <a:srgbClr val="FF0000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762000" y="152400"/>
            <a:ext cx="2743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FF0000"/>
                </a:solidFill>
              </a:rPr>
              <a:t>K x K  matrix: </a:t>
            </a:r>
            <a:endParaRPr lang="en-US" sz="36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74463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  <p:bldP spid="10" grpId="0"/>
      <p:bldP spid="11" grpId="0"/>
      <p:bldP spid="15" grpId="0"/>
      <p:bldP spid="16" grpId="0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4600" y="1447800"/>
            <a:ext cx="1424940" cy="91249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14800" y="1447800"/>
            <a:ext cx="1424940" cy="912495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5000" y="1447800"/>
            <a:ext cx="1424940" cy="912495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90800" y="2743200"/>
            <a:ext cx="1424940" cy="912495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91000" y="2743200"/>
            <a:ext cx="1424940" cy="916305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1200" y="2743200"/>
            <a:ext cx="1424940" cy="916305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0600" y="1676400"/>
            <a:ext cx="1028700" cy="461963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0600" y="2971800"/>
            <a:ext cx="1028700" cy="461963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95600" y="4191000"/>
            <a:ext cx="2084070" cy="579120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95600" y="4876800"/>
            <a:ext cx="2087880" cy="586740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95600" y="5638800"/>
            <a:ext cx="4175760" cy="586740"/>
          </a:xfrm>
          <a:prstGeom prst="rect">
            <a:avLst/>
          </a:prstGeom>
        </p:spPr>
      </p:pic>
      <p:sp>
        <p:nvSpPr>
          <p:cNvPr id="25" name="Title 24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/>
              <a:t>Wall-Crossing in d=2, </a:t>
            </a:r>
            <a:r>
              <a:rPr lang="en-US" dirty="0">
                <a:latin typeface="Monotype Corsiva" panose="03010101010201010101" pitchFamily="66" charset="0"/>
              </a:rPr>
              <a:t>N</a:t>
            </a:r>
            <a:r>
              <a:rPr lang="en-US" dirty="0"/>
              <a:t>=(2,2) – </a:t>
            </a:r>
            <a:r>
              <a:rPr lang="en-US" dirty="0" smtClean="0"/>
              <a:t>5/5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04834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0" y="1676400"/>
            <a:ext cx="914400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The wall crossing formula only describes the </a:t>
            </a:r>
            <a:r>
              <a:rPr lang="en-US" sz="3600" u="sng" dirty="0" smtClean="0">
                <a:solidFill>
                  <a:srgbClr val="0000FF"/>
                </a:solidFill>
              </a:rPr>
              <a:t>CHANGE</a:t>
            </a:r>
            <a:r>
              <a:rPr lang="en-US" sz="3600" dirty="0" smtClean="0">
                <a:solidFill>
                  <a:srgbClr val="0000FF"/>
                </a:solidFill>
              </a:rPr>
              <a:t> of the BPS spectrum across a wall of marginal stability. </a:t>
            </a:r>
            <a:endParaRPr lang="en-US" sz="3600" dirty="0">
              <a:solidFill>
                <a:srgbClr val="0000FF"/>
              </a:solidFill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Only half the battle…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304800" y="4191000"/>
            <a:ext cx="8915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FF0000"/>
                </a:solidFill>
              </a:rPr>
              <a:t>It does </a:t>
            </a:r>
            <a:r>
              <a:rPr lang="en-US" sz="3600" u="sng" dirty="0" smtClean="0">
                <a:solidFill>
                  <a:srgbClr val="FF0000"/>
                </a:solidFill>
              </a:rPr>
              <a:t>NOT</a:t>
            </a:r>
            <a:r>
              <a:rPr lang="en-US" sz="3600" dirty="0" smtClean="0">
                <a:solidFill>
                  <a:srgbClr val="FF0000"/>
                </a:solidFill>
              </a:rPr>
              <a:t> determine the BPS spectrum! </a:t>
            </a:r>
            <a:endParaRPr lang="en-US" sz="3600" dirty="0">
              <a:solidFill>
                <a:srgbClr val="FF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143000" y="5334000"/>
            <a:ext cx="70104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7030A0"/>
                </a:solidFill>
              </a:rPr>
              <a:t>We’ll return to that in Part 8, and solve it for theories of class S.  </a:t>
            </a:r>
            <a:endParaRPr lang="en-US" sz="3600" dirty="0">
              <a:solidFill>
                <a:srgbClr val="7030A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914400" y="228600"/>
            <a:ext cx="7924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 </a:t>
            </a:r>
            <a:r>
              <a:rPr lang="en-US" sz="2800" dirty="0">
                <a:solidFill>
                  <a:srgbClr val="FF0000"/>
                </a:solidFill>
              </a:rPr>
              <a:t>What can </a:t>
            </a:r>
            <a:r>
              <a:rPr lang="en-US" sz="2800" dirty="0">
                <a:solidFill>
                  <a:srgbClr val="FF0000"/>
                </a:solidFill>
                <a:latin typeface="Monotype Corsiva" panose="03010101010201010101" pitchFamily="66" charset="0"/>
              </a:rPr>
              <a:t>N</a:t>
            </a:r>
            <a:r>
              <a:rPr lang="en-US" sz="2800" dirty="0">
                <a:solidFill>
                  <a:srgbClr val="FF0000"/>
                </a:solidFill>
              </a:rPr>
              <a:t>=2 do for you?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33826-6C47-413F-88A8-05EB57E6DE90}" type="slidenum">
              <a:rPr lang="en-US" smtClean="0"/>
              <a:pPr/>
              <a:t>87</a:t>
            </a:fld>
            <a:endParaRPr lang="en-US" dirty="0"/>
          </a:p>
        </p:txBody>
      </p:sp>
      <p:sp>
        <p:nvSpPr>
          <p:cNvPr id="16" name="TextBox 15"/>
          <p:cNvSpPr txBox="1"/>
          <p:nvPr/>
        </p:nvSpPr>
        <p:spPr>
          <a:xfrm>
            <a:off x="914400" y="1828800"/>
            <a:ext cx="7543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Wall Crossing 101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21" name="Oval 20"/>
          <p:cNvSpPr/>
          <p:nvPr/>
        </p:nvSpPr>
        <p:spPr>
          <a:xfrm>
            <a:off x="0" y="2286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1</a:t>
            </a:r>
            <a:endParaRPr lang="en-US" dirty="0"/>
          </a:p>
        </p:txBody>
      </p:sp>
      <p:sp>
        <p:nvSpPr>
          <p:cNvPr id="33" name="TextBox 32"/>
          <p:cNvSpPr txBox="1"/>
          <p:nvPr/>
        </p:nvSpPr>
        <p:spPr>
          <a:xfrm>
            <a:off x="1066800" y="633478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Conclusion</a:t>
            </a:r>
            <a:endParaRPr lang="en-US" sz="2800" dirty="0"/>
          </a:p>
        </p:txBody>
      </p:sp>
      <p:sp>
        <p:nvSpPr>
          <p:cNvPr id="20" name="Rectangle 19"/>
          <p:cNvSpPr/>
          <p:nvPr/>
        </p:nvSpPr>
        <p:spPr>
          <a:xfrm>
            <a:off x="914400" y="990600"/>
            <a:ext cx="7848600" cy="52322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pPr marL="342900" indent="-342900"/>
            <a:r>
              <a:rPr lang="en-US" sz="2800" dirty="0" smtClean="0">
                <a:solidFill>
                  <a:srgbClr val="FF0000"/>
                </a:solidFill>
              </a:rPr>
              <a:t>Review: d=4, </a:t>
            </a:r>
            <a:r>
              <a:rPr lang="en-US" sz="2800" dirty="0" smtClean="0">
                <a:solidFill>
                  <a:srgbClr val="FF0000"/>
                </a:solidFill>
                <a:latin typeface="Monotype Corsiva" pitchFamily="66" charset="0"/>
              </a:rPr>
              <a:t>N</a:t>
            </a:r>
            <a:r>
              <a:rPr lang="en-US" sz="2800" dirty="0" smtClean="0">
                <a:solidFill>
                  <a:srgbClr val="FF0000"/>
                </a:solidFill>
              </a:rPr>
              <a:t>=2 field theory </a:t>
            </a:r>
          </a:p>
        </p:txBody>
      </p:sp>
      <p:sp>
        <p:nvSpPr>
          <p:cNvPr id="25" name="Oval 24"/>
          <p:cNvSpPr/>
          <p:nvPr/>
        </p:nvSpPr>
        <p:spPr>
          <a:xfrm>
            <a:off x="0" y="10668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2</a:t>
            </a:r>
            <a:endParaRPr lang="en-US" dirty="0"/>
          </a:p>
        </p:txBody>
      </p:sp>
      <p:sp>
        <p:nvSpPr>
          <p:cNvPr id="32" name="Oval 31"/>
          <p:cNvSpPr/>
          <p:nvPr/>
        </p:nvSpPr>
        <p:spPr>
          <a:xfrm>
            <a:off x="0" y="19050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3</a:t>
            </a:r>
            <a:endParaRPr lang="en-US" dirty="0"/>
          </a:p>
        </p:txBody>
      </p:sp>
      <p:sp>
        <p:nvSpPr>
          <p:cNvPr id="34" name="Oval 33"/>
          <p:cNvSpPr/>
          <p:nvPr/>
        </p:nvSpPr>
        <p:spPr>
          <a:xfrm>
            <a:off x="0" y="2743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4</a:t>
            </a:r>
            <a:endParaRPr lang="en-US" dirty="0"/>
          </a:p>
        </p:txBody>
      </p:sp>
      <p:sp>
        <p:nvSpPr>
          <p:cNvPr id="35" name="Oval 34"/>
          <p:cNvSpPr/>
          <p:nvPr/>
        </p:nvSpPr>
        <p:spPr>
          <a:xfrm>
            <a:off x="0" y="3505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5</a:t>
            </a:r>
            <a:endParaRPr lang="en-US" dirty="0"/>
          </a:p>
        </p:txBody>
      </p:sp>
      <p:sp>
        <p:nvSpPr>
          <p:cNvPr id="36" name="Oval 35"/>
          <p:cNvSpPr/>
          <p:nvPr/>
        </p:nvSpPr>
        <p:spPr>
          <a:xfrm>
            <a:off x="0" y="4267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6</a:t>
            </a:r>
            <a:endParaRPr lang="en-US" dirty="0"/>
          </a:p>
        </p:txBody>
      </p:sp>
      <p:sp>
        <p:nvSpPr>
          <p:cNvPr id="38" name="Oval 37"/>
          <p:cNvSpPr/>
          <p:nvPr/>
        </p:nvSpPr>
        <p:spPr>
          <a:xfrm>
            <a:off x="0" y="50292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7</a:t>
            </a:r>
            <a:endParaRPr lang="en-US" dirty="0"/>
          </a:p>
        </p:txBody>
      </p:sp>
      <p:sp>
        <p:nvSpPr>
          <p:cNvPr id="39" name="Oval 38"/>
          <p:cNvSpPr/>
          <p:nvPr/>
        </p:nvSpPr>
        <p:spPr>
          <a:xfrm>
            <a:off x="0" y="57150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8</a:t>
            </a:r>
            <a:endParaRPr lang="en-US" dirty="0"/>
          </a:p>
        </p:txBody>
      </p:sp>
      <p:sp>
        <p:nvSpPr>
          <p:cNvPr id="40" name="Oval 39"/>
          <p:cNvSpPr/>
          <p:nvPr/>
        </p:nvSpPr>
        <p:spPr>
          <a:xfrm>
            <a:off x="0" y="6400800"/>
            <a:ext cx="609600" cy="45720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/>
              <a:t>9</a:t>
            </a:r>
            <a:endParaRPr lang="en-US" dirty="0"/>
          </a:p>
        </p:txBody>
      </p:sp>
      <p:sp>
        <p:nvSpPr>
          <p:cNvPr id="42" name="TextBox 41"/>
          <p:cNvSpPr txBox="1"/>
          <p:nvPr/>
        </p:nvSpPr>
        <p:spPr>
          <a:xfrm>
            <a:off x="914400" y="2667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Defects in Quantum Field Theory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990600" y="3429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Wall Crossing 102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990600" y="4191000"/>
            <a:ext cx="6720875" cy="523220"/>
          </a:xfrm>
          <a:prstGeom prst="rect">
            <a:avLst/>
          </a:prstGeom>
          <a:solidFill>
            <a:srgbClr val="002060"/>
          </a:solidFill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FF00"/>
                </a:solidFill>
              </a:rPr>
              <a:t>3D Reduction &amp; </a:t>
            </a:r>
            <a:r>
              <a:rPr lang="en-US" sz="2800" dirty="0" err="1" smtClean="0">
                <a:solidFill>
                  <a:srgbClr val="FFFF00"/>
                </a:solidFill>
              </a:rPr>
              <a:t>Hyperk</a:t>
            </a:r>
            <a:r>
              <a:rPr lang="en-US" sz="2800" dirty="0" err="1" smtClean="0">
                <a:solidFill>
                  <a:srgbClr val="FFFF00"/>
                </a:solidFill>
                <a:latin typeface="Calibri"/>
                <a:cs typeface="Calibri"/>
              </a:rPr>
              <a:t>ähler</a:t>
            </a:r>
            <a:r>
              <a:rPr lang="en-US" sz="2800" dirty="0" smtClean="0">
                <a:solidFill>
                  <a:srgbClr val="FFFF00"/>
                </a:solidFill>
                <a:latin typeface="Calibri"/>
                <a:cs typeface="Calibri"/>
              </a:rPr>
              <a:t> geometry</a:t>
            </a:r>
            <a:endParaRPr lang="en-US" sz="2800" dirty="0">
              <a:solidFill>
                <a:srgbClr val="FFFF00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990600" y="4953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Theories of Class S</a:t>
            </a:r>
            <a:endParaRPr lang="en-US" sz="2800" dirty="0"/>
          </a:p>
        </p:txBody>
      </p:sp>
      <p:sp>
        <p:nvSpPr>
          <p:cNvPr id="46" name="TextBox 45"/>
          <p:cNvSpPr txBox="1"/>
          <p:nvPr/>
        </p:nvSpPr>
        <p:spPr>
          <a:xfrm>
            <a:off x="1066800" y="56388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Spectral Networks</a:t>
            </a:r>
            <a:endParaRPr lang="en-US" sz="28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GaiottoFigure.jp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304800" y="457200"/>
            <a:ext cx="3657600" cy="5270500"/>
          </a:xfrm>
          <a:prstGeom prst="rect">
            <a:avLst/>
          </a:prstGeom>
        </p:spPr>
      </p:pic>
      <p:pic>
        <p:nvPicPr>
          <p:cNvPr id="4" name="Picture 3" descr="NeitzkeFigure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4724400" y="609600"/>
            <a:ext cx="3810000" cy="50800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1143000"/>
            <a:ext cx="91440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 smtClean="0">
                <a:solidFill>
                  <a:srgbClr val="FF0000"/>
                </a:solidFill>
              </a:rPr>
              <a:t>Compactification</a:t>
            </a:r>
            <a:r>
              <a:rPr lang="en-US" sz="3200" dirty="0" smtClean="0">
                <a:solidFill>
                  <a:srgbClr val="FF0000"/>
                </a:solidFill>
              </a:rPr>
              <a:t> on a circle of radius R leads to a </a:t>
            </a:r>
          </a:p>
          <a:p>
            <a:r>
              <a:rPr lang="en-US" sz="3200" dirty="0" smtClean="0">
                <a:solidFill>
                  <a:srgbClr val="FF0000"/>
                </a:solidFill>
              </a:rPr>
              <a:t>3-dimensional sigma model with target space </a:t>
            </a:r>
            <a:r>
              <a:rPr lang="en-US" sz="3200" dirty="0" smtClean="0">
                <a:solidFill>
                  <a:srgbClr val="FF0000"/>
                </a:solidFill>
                <a:latin typeface="Monotype Corsiva" pitchFamily="66" charset="0"/>
              </a:rPr>
              <a:t>M,   </a:t>
            </a:r>
          </a:p>
          <a:p>
            <a:r>
              <a:rPr lang="en-US" sz="3200" dirty="0" smtClean="0">
                <a:solidFill>
                  <a:srgbClr val="FF0000"/>
                </a:solidFill>
                <a:latin typeface="+mj-lt"/>
              </a:rPr>
              <a:t>a </a:t>
            </a:r>
            <a:r>
              <a:rPr lang="en-US" sz="3200" dirty="0" err="1" smtClean="0">
                <a:solidFill>
                  <a:srgbClr val="FF0000"/>
                </a:solidFill>
                <a:latin typeface="+mj-lt"/>
              </a:rPr>
              <a:t>hyperk</a:t>
            </a:r>
            <a:r>
              <a:rPr lang="en-US" sz="3200" dirty="0" err="1" smtClean="0">
                <a:solidFill>
                  <a:srgbClr val="FF0000"/>
                </a:solidFill>
                <a:latin typeface="Calibri"/>
                <a:cs typeface="Calibri"/>
              </a:rPr>
              <a:t>ähler</a:t>
            </a:r>
            <a:r>
              <a:rPr lang="en-US" sz="3200" dirty="0" smtClean="0">
                <a:solidFill>
                  <a:srgbClr val="FF0000"/>
                </a:solidFill>
                <a:latin typeface="Calibri"/>
                <a:cs typeface="Calibri"/>
              </a:rPr>
              <a:t> manifold.</a:t>
            </a:r>
            <a:endParaRPr lang="en-US" sz="3200" dirty="0">
              <a:solidFill>
                <a:srgbClr val="FF0000"/>
              </a:solidFill>
            </a:endParaRP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Strategy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0" y="3048000"/>
            <a:ext cx="9144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7030A0"/>
                </a:solidFill>
              </a:rPr>
              <a:t>In the large R limit the metric can be solved for easily. At finite R there are instanton corrections. </a:t>
            </a:r>
            <a:endParaRPr lang="en-US" sz="3200" dirty="0">
              <a:solidFill>
                <a:srgbClr val="7030A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0" y="4343400"/>
            <a:ext cx="9144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Finding the HK metric is equivalent to finding a suitable set of functions on the </a:t>
            </a:r>
            <a:r>
              <a:rPr lang="en-US" sz="3200" dirty="0" err="1" smtClean="0">
                <a:solidFill>
                  <a:srgbClr val="0000FF"/>
                </a:solidFill>
              </a:rPr>
              <a:t>twistor</a:t>
            </a:r>
            <a:r>
              <a:rPr lang="en-US" sz="3200" dirty="0" smtClean="0">
                <a:solidFill>
                  <a:srgbClr val="0000FF"/>
                </a:solidFill>
              </a:rPr>
              <a:t> space of </a:t>
            </a:r>
            <a:r>
              <a:rPr lang="en-US" sz="3200" dirty="0" smtClean="0">
                <a:solidFill>
                  <a:srgbClr val="0000FF"/>
                </a:solidFill>
                <a:latin typeface="Monotype Corsiva" pitchFamily="66" charset="0"/>
              </a:rPr>
              <a:t>M. 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0" y="5638800"/>
            <a:ext cx="9144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C00000"/>
                </a:solidFill>
              </a:rPr>
              <a:t>The required functions are solutions of an explicit integral equation (resembling </a:t>
            </a:r>
            <a:r>
              <a:rPr lang="en-US" sz="3200" dirty="0" err="1" smtClean="0">
                <a:solidFill>
                  <a:srgbClr val="C00000"/>
                </a:solidFill>
              </a:rPr>
              <a:t>Zamolodchikov’s</a:t>
            </a:r>
            <a:r>
              <a:rPr lang="en-US" sz="3200" dirty="0" smtClean="0">
                <a:solidFill>
                  <a:srgbClr val="C00000"/>
                </a:solidFill>
              </a:rPr>
              <a:t> TBA). </a:t>
            </a:r>
            <a:endParaRPr lang="en-US" sz="3200" dirty="0">
              <a:solidFill>
                <a:srgbClr val="C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5" grpId="0"/>
      <p:bldP spid="6" grpId="0"/>
      <p:bldP spid="7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008"/>
            <a:ext cx="8229600" cy="1143000"/>
          </a:xfrm>
        </p:spPr>
        <p:txBody>
          <a:bodyPr/>
          <a:lstStyle/>
          <a:p>
            <a:r>
              <a:rPr lang="en-US" dirty="0" smtClean="0"/>
              <a:t>What we can say about Problem 2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685800" y="1295400"/>
            <a:ext cx="80772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Results on the BPS spectrum  (wall-crossing) </a:t>
            </a:r>
            <a:endParaRPr lang="en-US" sz="3200" dirty="0">
              <a:solidFill>
                <a:srgbClr val="FF0000"/>
              </a:solidFill>
            </a:endParaRPr>
          </a:p>
        </p:txBody>
      </p:sp>
      <p:sp>
        <p:nvSpPr>
          <p:cNvPr id="5" name="Right Arrow 4"/>
          <p:cNvSpPr/>
          <p:nvPr/>
        </p:nvSpPr>
        <p:spPr>
          <a:xfrm>
            <a:off x="3200400" y="2133600"/>
            <a:ext cx="1066800" cy="533400"/>
          </a:xfrm>
          <a:prstGeom prst="rightArrow">
            <a:avLst/>
          </a:prstGeom>
          <a:solidFill>
            <a:srgbClr val="7030A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533400" y="2819400"/>
            <a:ext cx="8077200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0000FF"/>
                </a:solidFill>
              </a:rPr>
              <a:t>n</a:t>
            </a:r>
            <a:r>
              <a:rPr lang="en-US" sz="3200" dirty="0" smtClean="0">
                <a:solidFill>
                  <a:srgbClr val="0000FF"/>
                </a:solidFill>
              </a:rPr>
              <a:t>ew (2008) constructions of </a:t>
            </a:r>
            <a:r>
              <a:rPr lang="en-US" sz="3200" dirty="0">
                <a:solidFill>
                  <a:srgbClr val="0000FF"/>
                </a:solidFill>
              </a:rPr>
              <a:t>``</a:t>
            </a:r>
            <a:r>
              <a:rPr lang="en-US" sz="3200" dirty="0" err="1">
                <a:solidFill>
                  <a:srgbClr val="0000FF"/>
                </a:solidFill>
              </a:rPr>
              <a:t>hyperk</a:t>
            </a:r>
            <a:r>
              <a:rPr lang="en-US" sz="3200" dirty="0" err="1">
                <a:solidFill>
                  <a:srgbClr val="0000FF"/>
                </a:solidFill>
                <a:cs typeface="Calibri"/>
              </a:rPr>
              <a:t>ä</a:t>
            </a:r>
            <a:r>
              <a:rPr lang="en-US" sz="3200" dirty="0" err="1">
                <a:solidFill>
                  <a:srgbClr val="0000FF"/>
                </a:solidFill>
              </a:rPr>
              <a:t>hler</a:t>
            </a:r>
            <a:r>
              <a:rPr lang="en-US" sz="3200" dirty="0">
                <a:solidFill>
                  <a:srgbClr val="0000FF"/>
                </a:solidFill>
              </a:rPr>
              <a:t> metrics</a:t>
            </a:r>
            <a:r>
              <a:rPr lang="en-US" sz="3200" dirty="0" smtClean="0">
                <a:solidFill>
                  <a:srgbClr val="0000FF"/>
                </a:solidFill>
              </a:rPr>
              <a:t>’’ </a:t>
            </a:r>
            <a:r>
              <a:rPr lang="en-US" sz="3200" dirty="0">
                <a:solidFill>
                  <a:srgbClr val="0000FF"/>
                </a:solidFill>
              </a:rPr>
              <a:t>on certain </a:t>
            </a:r>
            <a:r>
              <a:rPr lang="en-US" sz="3200" dirty="0" smtClean="0">
                <a:solidFill>
                  <a:srgbClr val="0000FF"/>
                </a:solidFill>
              </a:rPr>
              <a:t>manifolds </a:t>
            </a:r>
            <a:r>
              <a:rPr lang="en-US" sz="3200" dirty="0" smtClean="0">
                <a:solidFill>
                  <a:srgbClr val="0000FF"/>
                </a:solidFill>
                <a:latin typeface="Script MT Bold" panose="03040602040607080904" pitchFamily="66" charset="0"/>
              </a:rPr>
              <a:t>M</a:t>
            </a:r>
            <a:r>
              <a:rPr lang="en-US" sz="3200" dirty="0" smtClean="0">
                <a:solidFill>
                  <a:srgbClr val="0000FF"/>
                </a:solidFill>
              </a:rPr>
              <a:t> associated </a:t>
            </a:r>
            <a:r>
              <a:rPr lang="en-US" sz="3200" dirty="0">
                <a:solidFill>
                  <a:srgbClr val="0000FF"/>
                </a:solidFill>
              </a:rPr>
              <a:t>to these d=4, </a:t>
            </a:r>
            <a:r>
              <a:rPr lang="en-US" sz="3200" dirty="0">
                <a:solidFill>
                  <a:srgbClr val="0000FF"/>
                </a:solidFill>
                <a:latin typeface="Monotype Corsiva" pitchFamily="66" charset="0"/>
              </a:rPr>
              <a:t>N</a:t>
            </a:r>
            <a:r>
              <a:rPr lang="en-US" sz="3200" dirty="0">
                <a:solidFill>
                  <a:srgbClr val="0000FF"/>
                </a:solidFill>
              </a:rPr>
              <a:t>=2  field theories. </a:t>
            </a:r>
          </a:p>
          <a:p>
            <a:r>
              <a:rPr lang="en-US" sz="3200" dirty="0" smtClean="0">
                <a:solidFill>
                  <a:srgbClr val="0000FF"/>
                </a:solidFill>
              </a:rPr>
              <a:t> </a:t>
            </a:r>
            <a:endParaRPr lang="en-US" sz="3200" dirty="0">
              <a:solidFill>
                <a:srgbClr val="0000FF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52400" y="4648200"/>
            <a:ext cx="8686800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B050"/>
                </a:solidFill>
              </a:rPr>
              <a:t> </a:t>
            </a:r>
          </a:p>
          <a:p>
            <a:r>
              <a:rPr lang="en-US" sz="3200" dirty="0" smtClean="0">
                <a:solidFill>
                  <a:srgbClr val="00B050"/>
                </a:solidFill>
                <a:latin typeface="Script MT Bold" panose="03040602040607080904" pitchFamily="66" charset="0"/>
              </a:rPr>
              <a:t>M</a:t>
            </a:r>
            <a:r>
              <a:rPr lang="en-US" sz="3200" dirty="0" smtClean="0">
                <a:solidFill>
                  <a:srgbClr val="00B050"/>
                </a:solidFill>
              </a:rPr>
              <a:t>  are known as ``</a:t>
            </a:r>
            <a:r>
              <a:rPr lang="en-US" sz="3200" dirty="0" err="1" smtClean="0">
                <a:solidFill>
                  <a:srgbClr val="00B050"/>
                </a:solidFill>
              </a:rPr>
              <a:t>Seiberg</a:t>
            </a:r>
            <a:r>
              <a:rPr lang="en-US" sz="3200" dirty="0" smtClean="0">
                <a:solidFill>
                  <a:srgbClr val="00B050"/>
                </a:solidFill>
              </a:rPr>
              <a:t>-Witten moduli spaces,’’  and are generalizations of ``</a:t>
            </a:r>
            <a:r>
              <a:rPr lang="en-US" sz="3200" dirty="0" err="1" smtClean="0">
                <a:solidFill>
                  <a:srgbClr val="00B050"/>
                </a:solidFill>
              </a:rPr>
              <a:t>Hitchin</a:t>
            </a:r>
            <a:r>
              <a:rPr lang="en-US" sz="3200" dirty="0" smtClean="0">
                <a:solidFill>
                  <a:srgbClr val="00B050"/>
                </a:solidFill>
              </a:rPr>
              <a:t> moduli spaces.’’ </a:t>
            </a:r>
            <a:endParaRPr lang="en-US" sz="3200" dirty="0">
              <a:solidFill>
                <a:srgbClr val="00B050"/>
              </a:solidFill>
            </a:endParaRPr>
          </a:p>
          <a:p>
            <a:r>
              <a:rPr lang="en-US" sz="3200" dirty="0" smtClean="0">
                <a:solidFill>
                  <a:srgbClr val="00B050"/>
                </a:solidFill>
              </a:rPr>
              <a:t> </a:t>
            </a:r>
            <a:endParaRPr lang="en-US" sz="3200" dirty="0">
              <a:solidFill>
                <a:srgbClr val="00B05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Rectangle 2"/>
          <p:cNvSpPr>
            <a:spLocks noGrp="1" noChangeArrowheads="1"/>
          </p:cNvSpPr>
          <p:nvPr>
            <p:ph type="title"/>
          </p:nvPr>
        </p:nvSpPr>
        <p:spPr>
          <a:xfrm>
            <a:off x="304800" y="0"/>
            <a:ext cx="8229600" cy="1143000"/>
          </a:xfrm>
        </p:spPr>
        <p:txBody>
          <a:bodyPr/>
          <a:lstStyle/>
          <a:p>
            <a:r>
              <a:rPr lang="en-US" dirty="0"/>
              <a:t>Low Energy theory </a:t>
            </a:r>
            <a:r>
              <a:rPr lang="en-US" dirty="0" smtClean="0"/>
              <a:t>on </a:t>
            </a:r>
            <a:r>
              <a:rPr lang="en-US" dirty="0" smtClean="0">
                <a:latin typeface="Mathematica7Mono" panose="00000400000000000000" pitchFamily="2" charset="0"/>
                <a:ea typeface="Mathematica7Mono" panose="00000400000000000000" pitchFamily="2" charset="0"/>
              </a:rPr>
              <a:t>R</a:t>
            </a:r>
            <a:r>
              <a:rPr lang="en-US" baseline="30000" dirty="0" smtClean="0"/>
              <a:t>3</a:t>
            </a:r>
            <a:r>
              <a:rPr lang="en-US" dirty="0" smtClean="0"/>
              <a:t> x S</a:t>
            </a:r>
            <a:r>
              <a:rPr lang="en-US" baseline="30000" dirty="0" smtClean="0"/>
              <a:t>1</a:t>
            </a:r>
            <a:r>
              <a:rPr lang="en-US" dirty="0" smtClean="0"/>
              <a:t>     </a:t>
            </a:r>
            <a:endParaRPr lang="en-US" dirty="0"/>
          </a:p>
        </p:txBody>
      </p:sp>
      <p:sp>
        <p:nvSpPr>
          <p:cNvPr id="100357" name="Text Box 5"/>
          <p:cNvSpPr txBox="1">
            <a:spLocks noChangeArrowheads="1"/>
          </p:cNvSpPr>
          <p:nvPr/>
        </p:nvSpPr>
        <p:spPr bwMode="auto">
          <a:xfrm>
            <a:off x="228600" y="1219200"/>
            <a:ext cx="6527108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3600" b="0" u="none" dirty="0">
                <a:solidFill>
                  <a:srgbClr val="0000FF"/>
                </a:solidFill>
              </a:rPr>
              <a:t>3D sigma model with target </a:t>
            </a:r>
            <a:r>
              <a:rPr lang="en-US" sz="3600" b="0" u="none" dirty="0" smtClean="0">
                <a:solidFill>
                  <a:srgbClr val="0000FF"/>
                </a:solidFill>
              </a:rPr>
              <a:t>space</a:t>
            </a:r>
          </a:p>
          <a:p>
            <a:r>
              <a:rPr lang="en-US" sz="3600" dirty="0">
                <a:solidFill>
                  <a:srgbClr val="0000FF"/>
                </a:solidFill>
              </a:rPr>
              <a:t>=</a:t>
            </a:r>
            <a:r>
              <a:rPr lang="en-US" sz="3600" dirty="0" smtClean="0">
                <a:solidFill>
                  <a:srgbClr val="0000FF"/>
                </a:solidFill>
              </a:rPr>
              <a:t> space of </a:t>
            </a:r>
            <a:r>
              <a:rPr lang="en-US" sz="3600" dirty="0" err="1" smtClean="0">
                <a:solidFill>
                  <a:srgbClr val="0000FF"/>
                </a:solidFill>
              </a:rPr>
              <a:t>vacua</a:t>
            </a:r>
            <a:r>
              <a:rPr lang="en-US" sz="3600" dirty="0" smtClean="0">
                <a:solidFill>
                  <a:srgbClr val="0000FF"/>
                </a:solidFill>
              </a:rPr>
              <a:t> on </a:t>
            </a:r>
            <a:r>
              <a:rPr lang="en-US" sz="3600" dirty="0" smtClean="0">
                <a:solidFill>
                  <a:srgbClr val="0000FF"/>
                </a:solidFill>
                <a:latin typeface="Mathematica7Mono" panose="00000400000000000000" pitchFamily="2" charset="0"/>
                <a:ea typeface="Mathematica7Mono" panose="00000400000000000000" pitchFamily="2" charset="0"/>
              </a:rPr>
              <a:t>R</a:t>
            </a:r>
            <a:r>
              <a:rPr lang="en-US" sz="3600" baseline="30000" dirty="0" smtClean="0">
                <a:solidFill>
                  <a:srgbClr val="0000FF"/>
                </a:solidFill>
              </a:rPr>
              <a:t>3</a:t>
            </a:r>
            <a:r>
              <a:rPr lang="en-US" sz="3600" dirty="0" smtClean="0">
                <a:solidFill>
                  <a:srgbClr val="0000FF"/>
                </a:solidFill>
              </a:rPr>
              <a:t> x S</a:t>
            </a:r>
            <a:r>
              <a:rPr lang="en-US" sz="3600" baseline="30000" dirty="0" smtClean="0">
                <a:solidFill>
                  <a:srgbClr val="0000FF"/>
                </a:solidFill>
              </a:rPr>
              <a:t>1</a:t>
            </a:r>
            <a:r>
              <a:rPr lang="en-US" sz="3600" dirty="0" smtClean="0">
                <a:solidFill>
                  <a:srgbClr val="0000FF"/>
                </a:solidFill>
              </a:rPr>
              <a:t>: </a:t>
            </a:r>
            <a:r>
              <a:rPr lang="en-US" sz="3600" b="0" u="none" dirty="0" smtClean="0">
                <a:solidFill>
                  <a:srgbClr val="0000FF"/>
                </a:solidFill>
              </a:rPr>
              <a:t> </a:t>
            </a:r>
            <a:endParaRPr lang="en-US" sz="3600" b="0" u="none" dirty="0">
              <a:solidFill>
                <a:srgbClr val="0000FF"/>
              </a:solidFill>
            </a:endParaRPr>
          </a:p>
        </p:txBody>
      </p:sp>
      <p:sp>
        <p:nvSpPr>
          <p:cNvPr id="100375" name="Text Box 23"/>
          <p:cNvSpPr txBox="1">
            <a:spLocks noChangeArrowheads="1"/>
          </p:cNvSpPr>
          <p:nvPr/>
        </p:nvSpPr>
        <p:spPr bwMode="auto">
          <a:xfrm>
            <a:off x="3048000" y="838200"/>
            <a:ext cx="27590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b="0" u="none" dirty="0"/>
              <a:t>(</a:t>
            </a:r>
            <a:r>
              <a:rPr lang="en-US" b="0" u="none" dirty="0" err="1"/>
              <a:t>Seiberg</a:t>
            </a:r>
            <a:r>
              <a:rPr lang="en-US" b="0" u="none" dirty="0"/>
              <a:t> &amp; Witten) </a:t>
            </a:r>
          </a:p>
        </p:txBody>
      </p:sp>
      <p:sp>
        <p:nvSpPr>
          <p:cNvPr id="1030" name="Freeform 6"/>
          <p:cNvSpPr>
            <a:spLocks noChangeAspect="1"/>
          </p:cNvSpPr>
          <p:nvPr>
            <p:custDataLst>
              <p:tags r:id="rId1"/>
            </p:custDataLst>
          </p:nvPr>
        </p:nvSpPr>
        <p:spPr bwMode="auto">
          <a:xfrm>
            <a:off x="7162800" y="1600200"/>
            <a:ext cx="685800" cy="474329"/>
          </a:xfrm>
          <a:custGeom>
            <a:avLst/>
            <a:gdLst/>
            <a:ahLst/>
            <a:cxnLst>
              <a:cxn ang="0">
                <a:pos x="1320" y="21"/>
              </a:cxn>
              <a:cxn ang="0">
                <a:pos x="1340" y="132"/>
              </a:cxn>
              <a:cxn ang="0">
                <a:pos x="1431" y="598"/>
              </a:cxn>
              <a:cxn ang="0">
                <a:pos x="1565" y="1165"/>
              </a:cxn>
              <a:cxn ang="0">
                <a:pos x="1666" y="1514"/>
              </a:cxn>
              <a:cxn ang="0">
                <a:pos x="1751" y="1725"/>
              </a:cxn>
              <a:cxn ang="0">
                <a:pos x="1902" y="1717"/>
              </a:cxn>
              <a:cxn ang="0">
                <a:pos x="2194" y="1409"/>
              </a:cxn>
              <a:cxn ang="0">
                <a:pos x="2542" y="1017"/>
              </a:cxn>
              <a:cxn ang="0">
                <a:pos x="2895" y="608"/>
              </a:cxn>
              <a:cxn ang="0">
                <a:pos x="3195" y="250"/>
              </a:cxn>
              <a:cxn ang="0">
                <a:pos x="3372" y="37"/>
              </a:cxn>
              <a:cxn ang="0">
                <a:pos x="3410" y="0"/>
              </a:cxn>
              <a:cxn ang="0">
                <a:pos x="3439" y="41"/>
              </a:cxn>
              <a:cxn ang="0">
                <a:pos x="3422" y="162"/>
              </a:cxn>
              <a:cxn ang="0">
                <a:pos x="3336" y="616"/>
              </a:cxn>
              <a:cxn ang="0">
                <a:pos x="3257" y="1156"/>
              </a:cxn>
              <a:cxn ang="0">
                <a:pos x="3207" y="1640"/>
              </a:cxn>
              <a:cxn ang="0">
                <a:pos x="3200" y="1859"/>
              </a:cxn>
              <a:cxn ang="0">
                <a:pos x="3211" y="2048"/>
              </a:cxn>
              <a:cxn ang="0">
                <a:pos x="3259" y="2145"/>
              </a:cxn>
              <a:cxn ang="0">
                <a:pos x="3393" y="2113"/>
              </a:cxn>
              <a:cxn ang="0">
                <a:pos x="3467" y="2120"/>
              </a:cxn>
              <a:cxn ang="0">
                <a:pos x="3401" y="2209"/>
              </a:cxn>
              <a:cxn ang="0">
                <a:pos x="3215" y="2304"/>
              </a:cxn>
              <a:cxn ang="0">
                <a:pos x="3033" y="2323"/>
              </a:cxn>
              <a:cxn ang="0">
                <a:pos x="2953" y="2253"/>
              </a:cxn>
              <a:cxn ang="0">
                <a:pos x="2930" y="1950"/>
              </a:cxn>
              <a:cxn ang="0">
                <a:pos x="2959" y="1521"/>
              </a:cxn>
              <a:cxn ang="0">
                <a:pos x="3020" y="1036"/>
              </a:cxn>
              <a:cxn ang="0">
                <a:pos x="3082" y="641"/>
              </a:cxn>
              <a:cxn ang="0">
                <a:pos x="2117" y="1714"/>
              </a:cxn>
              <a:cxn ang="0">
                <a:pos x="1743" y="2091"/>
              </a:cxn>
              <a:cxn ang="0">
                <a:pos x="1694" y="2130"/>
              </a:cxn>
              <a:cxn ang="0">
                <a:pos x="1639" y="2089"/>
              </a:cxn>
              <a:cxn ang="0">
                <a:pos x="1516" y="1853"/>
              </a:cxn>
              <a:cxn ang="0">
                <a:pos x="1333" y="1310"/>
              </a:cxn>
              <a:cxn ang="0">
                <a:pos x="1193" y="720"/>
              </a:cxn>
              <a:cxn ang="0">
                <a:pos x="1049" y="845"/>
              </a:cxn>
              <a:cxn ang="0">
                <a:pos x="808" y="1572"/>
              </a:cxn>
              <a:cxn ang="0">
                <a:pos x="664" y="1925"/>
              </a:cxn>
              <a:cxn ang="0">
                <a:pos x="521" y="2196"/>
              </a:cxn>
              <a:cxn ang="0">
                <a:pos x="339" y="2384"/>
              </a:cxn>
              <a:cxn ang="0">
                <a:pos x="199" y="2389"/>
              </a:cxn>
              <a:cxn ang="0">
                <a:pos x="31" y="2305"/>
              </a:cxn>
              <a:cxn ang="0">
                <a:pos x="0" y="2236"/>
              </a:cxn>
              <a:cxn ang="0">
                <a:pos x="46" y="2071"/>
              </a:cxn>
              <a:cxn ang="0">
                <a:pos x="119" y="2000"/>
              </a:cxn>
              <a:cxn ang="0">
                <a:pos x="236" y="2073"/>
              </a:cxn>
              <a:cxn ang="0">
                <a:pos x="382" y="2105"/>
              </a:cxn>
              <a:cxn ang="0">
                <a:pos x="434" y="2089"/>
              </a:cxn>
              <a:cxn ang="0">
                <a:pos x="508" y="1998"/>
              </a:cxn>
              <a:cxn ang="0">
                <a:pos x="622" y="1770"/>
              </a:cxn>
              <a:cxn ang="0">
                <a:pos x="799" y="1317"/>
              </a:cxn>
              <a:cxn ang="0">
                <a:pos x="970" y="737"/>
              </a:cxn>
              <a:cxn ang="0">
                <a:pos x="1058" y="303"/>
              </a:cxn>
              <a:cxn ang="0">
                <a:pos x="1121" y="77"/>
              </a:cxn>
              <a:cxn ang="0">
                <a:pos x="1264" y="3"/>
              </a:cxn>
            </a:cxnLst>
            <a:rect l="0" t="0" r="r" b="b"/>
            <a:pathLst>
              <a:path w="3470" h="2401">
                <a:moveTo>
                  <a:pt x="1284" y="0"/>
                </a:moveTo>
                <a:lnTo>
                  <a:pt x="1292" y="0"/>
                </a:lnTo>
                <a:lnTo>
                  <a:pt x="1302" y="3"/>
                </a:lnTo>
                <a:lnTo>
                  <a:pt x="1311" y="6"/>
                </a:lnTo>
                <a:lnTo>
                  <a:pt x="1319" y="15"/>
                </a:lnTo>
                <a:lnTo>
                  <a:pt x="1320" y="21"/>
                </a:lnTo>
                <a:lnTo>
                  <a:pt x="1321" y="32"/>
                </a:lnTo>
                <a:lnTo>
                  <a:pt x="1325" y="48"/>
                </a:lnTo>
                <a:lnTo>
                  <a:pt x="1328" y="68"/>
                </a:lnTo>
                <a:lnTo>
                  <a:pt x="1332" y="89"/>
                </a:lnTo>
                <a:lnTo>
                  <a:pt x="1337" y="111"/>
                </a:lnTo>
                <a:lnTo>
                  <a:pt x="1340" y="132"/>
                </a:lnTo>
                <a:lnTo>
                  <a:pt x="1345" y="150"/>
                </a:lnTo>
                <a:lnTo>
                  <a:pt x="1361" y="242"/>
                </a:lnTo>
                <a:lnTo>
                  <a:pt x="1377" y="332"/>
                </a:lnTo>
                <a:lnTo>
                  <a:pt x="1395" y="420"/>
                </a:lnTo>
                <a:lnTo>
                  <a:pt x="1412" y="510"/>
                </a:lnTo>
                <a:lnTo>
                  <a:pt x="1431" y="598"/>
                </a:lnTo>
                <a:lnTo>
                  <a:pt x="1451" y="690"/>
                </a:lnTo>
                <a:lnTo>
                  <a:pt x="1472" y="783"/>
                </a:lnTo>
                <a:lnTo>
                  <a:pt x="1495" y="880"/>
                </a:lnTo>
                <a:lnTo>
                  <a:pt x="1518" y="980"/>
                </a:lnTo>
                <a:lnTo>
                  <a:pt x="1545" y="1085"/>
                </a:lnTo>
                <a:lnTo>
                  <a:pt x="1565" y="1165"/>
                </a:lnTo>
                <a:lnTo>
                  <a:pt x="1583" y="1237"/>
                </a:lnTo>
                <a:lnTo>
                  <a:pt x="1602" y="1303"/>
                </a:lnTo>
                <a:lnTo>
                  <a:pt x="1618" y="1364"/>
                </a:lnTo>
                <a:lnTo>
                  <a:pt x="1636" y="1419"/>
                </a:lnTo>
                <a:lnTo>
                  <a:pt x="1651" y="1469"/>
                </a:lnTo>
                <a:lnTo>
                  <a:pt x="1666" y="1514"/>
                </a:lnTo>
                <a:lnTo>
                  <a:pt x="1681" y="1555"/>
                </a:lnTo>
                <a:lnTo>
                  <a:pt x="1695" y="1593"/>
                </a:lnTo>
                <a:lnTo>
                  <a:pt x="1709" y="1629"/>
                </a:lnTo>
                <a:lnTo>
                  <a:pt x="1723" y="1662"/>
                </a:lnTo>
                <a:lnTo>
                  <a:pt x="1737" y="1694"/>
                </a:lnTo>
                <a:lnTo>
                  <a:pt x="1751" y="1725"/>
                </a:lnTo>
                <a:lnTo>
                  <a:pt x="1766" y="1755"/>
                </a:lnTo>
                <a:lnTo>
                  <a:pt x="1780" y="1785"/>
                </a:lnTo>
                <a:lnTo>
                  <a:pt x="1795" y="1815"/>
                </a:lnTo>
                <a:lnTo>
                  <a:pt x="1826" y="1788"/>
                </a:lnTo>
                <a:lnTo>
                  <a:pt x="1863" y="1754"/>
                </a:lnTo>
                <a:lnTo>
                  <a:pt x="1902" y="1717"/>
                </a:lnTo>
                <a:lnTo>
                  <a:pt x="1944" y="1674"/>
                </a:lnTo>
                <a:lnTo>
                  <a:pt x="1989" y="1628"/>
                </a:lnTo>
                <a:lnTo>
                  <a:pt x="2037" y="1578"/>
                </a:lnTo>
                <a:lnTo>
                  <a:pt x="2087" y="1525"/>
                </a:lnTo>
                <a:lnTo>
                  <a:pt x="2139" y="1469"/>
                </a:lnTo>
                <a:lnTo>
                  <a:pt x="2194" y="1409"/>
                </a:lnTo>
                <a:lnTo>
                  <a:pt x="2250" y="1349"/>
                </a:lnTo>
                <a:lnTo>
                  <a:pt x="2307" y="1285"/>
                </a:lnTo>
                <a:lnTo>
                  <a:pt x="2364" y="1220"/>
                </a:lnTo>
                <a:lnTo>
                  <a:pt x="2423" y="1153"/>
                </a:lnTo>
                <a:lnTo>
                  <a:pt x="2483" y="1086"/>
                </a:lnTo>
                <a:lnTo>
                  <a:pt x="2542" y="1017"/>
                </a:lnTo>
                <a:lnTo>
                  <a:pt x="2603" y="949"/>
                </a:lnTo>
                <a:lnTo>
                  <a:pt x="2662" y="879"/>
                </a:lnTo>
                <a:lnTo>
                  <a:pt x="2721" y="810"/>
                </a:lnTo>
                <a:lnTo>
                  <a:pt x="2781" y="741"/>
                </a:lnTo>
                <a:lnTo>
                  <a:pt x="2838" y="674"/>
                </a:lnTo>
                <a:lnTo>
                  <a:pt x="2895" y="608"/>
                </a:lnTo>
                <a:lnTo>
                  <a:pt x="2949" y="542"/>
                </a:lnTo>
                <a:lnTo>
                  <a:pt x="3003" y="480"/>
                </a:lnTo>
                <a:lnTo>
                  <a:pt x="3054" y="418"/>
                </a:lnTo>
                <a:lnTo>
                  <a:pt x="3103" y="360"/>
                </a:lnTo>
                <a:lnTo>
                  <a:pt x="3151" y="303"/>
                </a:lnTo>
                <a:lnTo>
                  <a:pt x="3195" y="250"/>
                </a:lnTo>
                <a:lnTo>
                  <a:pt x="3236" y="200"/>
                </a:lnTo>
                <a:lnTo>
                  <a:pt x="3274" y="155"/>
                </a:lnTo>
                <a:lnTo>
                  <a:pt x="3309" y="113"/>
                </a:lnTo>
                <a:lnTo>
                  <a:pt x="3339" y="75"/>
                </a:lnTo>
                <a:lnTo>
                  <a:pt x="3358" y="54"/>
                </a:lnTo>
                <a:lnTo>
                  <a:pt x="3372" y="37"/>
                </a:lnTo>
                <a:lnTo>
                  <a:pt x="3382" y="25"/>
                </a:lnTo>
                <a:lnTo>
                  <a:pt x="3390" y="15"/>
                </a:lnTo>
                <a:lnTo>
                  <a:pt x="3396" y="8"/>
                </a:lnTo>
                <a:lnTo>
                  <a:pt x="3402" y="4"/>
                </a:lnTo>
                <a:lnTo>
                  <a:pt x="3406" y="1"/>
                </a:lnTo>
                <a:lnTo>
                  <a:pt x="3410" y="0"/>
                </a:lnTo>
                <a:lnTo>
                  <a:pt x="3415" y="0"/>
                </a:lnTo>
                <a:lnTo>
                  <a:pt x="3423" y="3"/>
                </a:lnTo>
                <a:lnTo>
                  <a:pt x="3430" y="10"/>
                </a:lnTo>
                <a:lnTo>
                  <a:pt x="3435" y="20"/>
                </a:lnTo>
                <a:lnTo>
                  <a:pt x="3437" y="30"/>
                </a:lnTo>
                <a:lnTo>
                  <a:pt x="3439" y="41"/>
                </a:lnTo>
                <a:lnTo>
                  <a:pt x="3439" y="50"/>
                </a:lnTo>
                <a:lnTo>
                  <a:pt x="3438" y="65"/>
                </a:lnTo>
                <a:lnTo>
                  <a:pt x="3437" y="78"/>
                </a:lnTo>
                <a:lnTo>
                  <a:pt x="3436" y="90"/>
                </a:lnTo>
                <a:lnTo>
                  <a:pt x="3435" y="105"/>
                </a:lnTo>
                <a:lnTo>
                  <a:pt x="3422" y="162"/>
                </a:lnTo>
                <a:lnTo>
                  <a:pt x="3408" y="226"/>
                </a:lnTo>
                <a:lnTo>
                  <a:pt x="3394" y="296"/>
                </a:lnTo>
                <a:lnTo>
                  <a:pt x="3380" y="369"/>
                </a:lnTo>
                <a:lnTo>
                  <a:pt x="3365" y="448"/>
                </a:lnTo>
                <a:lnTo>
                  <a:pt x="3351" y="531"/>
                </a:lnTo>
                <a:lnTo>
                  <a:pt x="3336" y="616"/>
                </a:lnTo>
                <a:lnTo>
                  <a:pt x="3322" y="704"/>
                </a:lnTo>
                <a:lnTo>
                  <a:pt x="3308" y="794"/>
                </a:lnTo>
                <a:lnTo>
                  <a:pt x="3295" y="885"/>
                </a:lnTo>
                <a:lnTo>
                  <a:pt x="3281" y="975"/>
                </a:lnTo>
                <a:lnTo>
                  <a:pt x="3269" y="1066"/>
                </a:lnTo>
                <a:lnTo>
                  <a:pt x="3257" y="1156"/>
                </a:lnTo>
                <a:lnTo>
                  <a:pt x="3246" y="1244"/>
                </a:lnTo>
                <a:lnTo>
                  <a:pt x="3236" y="1330"/>
                </a:lnTo>
                <a:lnTo>
                  <a:pt x="3227" y="1414"/>
                </a:lnTo>
                <a:lnTo>
                  <a:pt x="3219" y="1493"/>
                </a:lnTo>
                <a:lnTo>
                  <a:pt x="3212" y="1569"/>
                </a:lnTo>
                <a:lnTo>
                  <a:pt x="3207" y="1640"/>
                </a:lnTo>
                <a:lnTo>
                  <a:pt x="3203" y="1704"/>
                </a:lnTo>
                <a:lnTo>
                  <a:pt x="3201" y="1763"/>
                </a:lnTo>
                <a:lnTo>
                  <a:pt x="3200" y="1815"/>
                </a:lnTo>
                <a:lnTo>
                  <a:pt x="3200" y="1822"/>
                </a:lnTo>
                <a:lnTo>
                  <a:pt x="3200" y="1838"/>
                </a:lnTo>
                <a:lnTo>
                  <a:pt x="3200" y="1859"/>
                </a:lnTo>
                <a:lnTo>
                  <a:pt x="3201" y="1884"/>
                </a:lnTo>
                <a:lnTo>
                  <a:pt x="3202" y="1916"/>
                </a:lnTo>
                <a:lnTo>
                  <a:pt x="3204" y="1949"/>
                </a:lnTo>
                <a:lnTo>
                  <a:pt x="3207" y="1987"/>
                </a:lnTo>
                <a:lnTo>
                  <a:pt x="3210" y="2025"/>
                </a:lnTo>
                <a:lnTo>
                  <a:pt x="3211" y="2048"/>
                </a:lnTo>
                <a:lnTo>
                  <a:pt x="3215" y="2069"/>
                </a:lnTo>
                <a:lnTo>
                  <a:pt x="3218" y="2089"/>
                </a:lnTo>
                <a:lnTo>
                  <a:pt x="3224" y="2106"/>
                </a:lnTo>
                <a:lnTo>
                  <a:pt x="3232" y="2122"/>
                </a:lnTo>
                <a:lnTo>
                  <a:pt x="3244" y="2134"/>
                </a:lnTo>
                <a:lnTo>
                  <a:pt x="3259" y="2145"/>
                </a:lnTo>
                <a:lnTo>
                  <a:pt x="3276" y="2152"/>
                </a:lnTo>
                <a:lnTo>
                  <a:pt x="3300" y="2155"/>
                </a:lnTo>
                <a:lnTo>
                  <a:pt x="3319" y="2145"/>
                </a:lnTo>
                <a:lnTo>
                  <a:pt x="3343" y="2133"/>
                </a:lnTo>
                <a:lnTo>
                  <a:pt x="3367" y="2123"/>
                </a:lnTo>
                <a:lnTo>
                  <a:pt x="3393" y="2113"/>
                </a:lnTo>
                <a:lnTo>
                  <a:pt x="3417" y="2108"/>
                </a:lnTo>
                <a:lnTo>
                  <a:pt x="3439" y="2105"/>
                </a:lnTo>
                <a:lnTo>
                  <a:pt x="3446" y="2106"/>
                </a:lnTo>
                <a:lnTo>
                  <a:pt x="3454" y="2109"/>
                </a:lnTo>
                <a:lnTo>
                  <a:pt x="3461" y="2112"/>
                </a:lnTo>
                <a:lnTo>
                  <a:pt x="3467" y="2120"/>
                </a:lnTo>
                <a:lnTo>
                  <a:pt x="3470" y="2130"/>
                </a:lnTo>
                <a:lnTo>
                  <a:pt x="3466" y="2144"/>
                </a:lnTo>
                <a:lnTo>
                  <a:pt x="3457" y="2158"/>
                </a:lnTo>
                <a:lnTo>
                  <a:pt x="3443" y="2174"/>
                </a:lnTo>
                <a:lnTo>
                  <a:pt x="3424" y="2191"/>
                </a:lnTo>
                <a:lnTo>
                  <a:pt x="3401" y="2209"/>
                </a:lnTo>
                <a:lnTo>
                  <a:pt x="3374" y="2226"/>
                </a:lnTo>
                <a:lnTo>
                  <a:pt x="3345" y="2244"/>
                </a:lnTo>
                <a:lnTo>
                  <a:pt x="3315" y="2261"/>
                </a:lnTo>
                <a:lnTo>
                  <a:pt x="3281" y="2277"/>
                </a:lnTo>
                <a:lnTo>
                  <a:pt x="3248" y="2291"/>
                </a:lnTo>
                <a:lnTo>
                  <a:pt x="3215" y="2304"/>
                </a:lnTo>
                <a:lnTo>
                  <a:pt x="3181" y="2315"/>
                </a:lnTo>
                <a:lnTo>
                  <a:pt x="3148" y="2323"/>
                </a:lnTo>
                <a:lnTo>
                  <a:pt x="3118" y="2329"/>
                </a:lnTo>
                <a:lnTo>
                  <a:pt x="3090" y="2330"/>
                </a:lnTo>
                <a:lnTo>
                  <a:pt x="3060" y="2329"/>
                </a:lnTo>
                <a:lnTo>
                  <a:pt x="3033" y="2323"/>
                </a:lnTo>
                <a:lnTo>
                  <a:pt x="3012" y="2316"/>
                </a:lnTo>
                <a:lnTo>
                  <a:pt x="2994" y="2305"/>
                </a:lnTo>
                <a:lnTo>
                  <a:pt x="2980" y="2294"/>
                </a:lnTo>
                <a:lnTo>
                  <a:pt x="2968" y="2281"/>
                </a:lnTo>
                <a:lnTo>
                  <a:pt x="2960" y="2267"/>
                </a:lnTo>
                <a:lnTo>
                  <a:pt x="2953" y="2253"/>
                </a:lnTo>
                <a:lnTo>
                  <a:pt x="2948" y="2239"/>
                </a:lnTo>
                <a:lnTo>
                  <a:pt x="2946" y="2226"/>
                </a:lnTo>
                <a:lnTo>
                  <a:pt x="2945" y="2215"/>
                </a:lnTo>
                <a:lnTo>
                  <a:pt x="2945" y="2205"/>
                </a:lnTo>
                <a:lnTo>
                  <a:pt x="2933" y="2077"/>
                </a:lnTo>
                <a:lnTo>
                  <a:pt x="2930" y="1950"/>
                </a:lnTo>
                <a:lnTo>
                  <a:pt x="2931" y="1889"/>
                </a:lnTo>
                <a:lnTo>
                  <a:pt x="2933" y="1822"/>
                </a:lnTo>
                <a:lnTo>
                  <a:pt x="2938" y="1753"/>
                </a:lnTo>
                <a:lnTo>
                  <a:pt x="2944" y="1678"/>
                </a:lnTo>
                <a:lnTo>
                  <a:pt x="2951" y="1600"/>
                </a:lnTo>
                <a:lnTo>
                  <a:pt x="2959" y="1521"/>
                </a:lnTo>
                <a:lnTo>
                  <a:pt x="2967" y="1440"/>
                </a:lnTo>
                <a:lnTo>
                  <a:pt x="2977" y="1358"/>
                </a:lnTo>
                <a:lnTo>
                  <a:pt x="2988" y="1276"/>
                </a:lnTo>
                <a:lnTo>
                  <a:pt x="2998" y="1194"/>
                </a:lnTo>
                <a:lnTo>
                  <a:pt x="3010" y="1114"/>
                </a:lnTo>
                <a:lnTo>
                  <a:pt x="3020" y="1036"/>
                </a:lnTo>
                <a:lnTo>
                  <a:pt x="3032" y="959"/>
                </a:lnTo>
                <a:lnTo>
                  <a:pt x="3042" y="887"/>
                </a:lnTo>
                <a:lnTo>
                  <a:pt x="3054" y="817"/>
                </a:lnTo>
                <a:lnTo>
                  <a:pt x="3063" y="753"/>
                </a:lnTo>
                <a:lnTo>
                  <a:pt x="3073" y="694"/>
                </a:lnTo>
                <a:lnTo>
                  <a:pt x="3082" y="641"/>
                </a:lnTo>
                <a:lnTo>
                  <a:pt x="3090" y="595"/>
                </a:lnTo>
                <a:lnTo>
                  <a:pt x="2390" y="1405"/>
                </a:lnTo>
                <a:lnTo>
                  <a:pt x="2318" y="1487"/>
                </a:lnTo>
                <a:lnTo>
                  <a:pt x="2250" y="1566"/>
                </a:lnTo>
                <a:lnTo>
                  <a:pt x="2183" y="1641"/>
                </a:lnTo>
                <a:lnTo>
                  <a:pt x="2117" y="1714"/>
                </a:lnTo>
                <a:lnTo>
                  <a:pt x="2051" y="1785"/>
                </a:lnTo>
                <a:lnTo>
                  <a:pt x="1982" y="1856"/>
                </a:lnTo>
                <a:lnTo>
                  <a:pt x="1913" y="1927"/>
                </a:lnTo>
                <a:lnTo>
                  <a:pt x="1838" y="2000"/>
                </a:lnTo>
                <a:lnTo>
                  <a:pt x="1759" y="2075"/>
                </a:lnTo>
                <a:lnTo>
                  <a:pt x="1743" y="2091"/>
                </a:lnTo>
                <a:lnTo>
                  <a:pt x="1730" y="2104"/>
                </a:lnTo>
                <a:lnTo>
                  <a:pt x="1719" y="2113"/>
                </a:lnTo>
                <a:lnTo>
                  <a:pt x="1710" y="2120"/>
                </a:lnTo>
                <a:lnTo>
                  <a:pt x="1704" y="2125"/>
                </a:lnTo>
                <a:lnTo>
                  <a:pt x="1698" y="2128"/>
                </a:lnTo>
                <a:lnTo>
                  <a:pt x="1694" y="2130"/>
                </a:lnTo>
                <a:lnTo>
                  <a:pt x="1689" y="2130"/>
                </a:lnTo>
                <a:lnTo>
                  <a:pt x="1684" y="2130"/>
                </a:lnTo>
                <a:lnTo>
                  <a:pt x="1674" y="2127"/>
                </a:lnTo>
                <a:lnTo>
                  <a:pt x="1664" y="2120"/>
                </a:lnTo>
                <a:lnTo>
                  <a:pt x="1652" y="2108"/>
                </a:lnTo>
                <a:lnTo>
                  <a:pt x="1639" y="2089"/>
                </a:lnTo>
                <a:lnTo>
                  <a:pt x="1625" y="2066"/>
                </a:lnTo>
                <a:lnTo>
                  <a:pt x="1609" y="2038"/>
                </a:lnTo>
                <a:lnTo>
                  <a:pt x="1591" y="2005"/>
                </a:lnTo>
                <a:lnTo>
                  <a:pt x="1572" y="1968"/>
                </a:lnTo>
                <a:lnTo>
                  <a:pt x="1550" y="1925"/>
                </a:lnTo>
                <a:lnTo>
                  <a:pt x="1516" y="1853"/>
                </a:lnTo>
                <a:lnTo>
                  <a:pt x="1482" y="1772"/>
                </a:lnTo>
                <a:lnTo>
                  <a:pt x="1451" y="1689"/>
                </a:lnTo>
                <a:lnTo>
                  <a:pt x="1419" y="1599"/>
                </a:lnTo>
                <a:lnTo>
                  <a:pt x="1390" y="1505"/>
                </a:lnTo>
                <a:lnTo>
                  <a:pt x="1361" y="1408"/>
                </a:lnTo>
                <a:lnTo>
                  <a:pt x="1333" y="1310"/>
                </a:lnTo>
                <a:lnTo>
                  <a:pt x="1307" y="1210"/>
                </a:lnTo>
                <a:lnTo>
                  <a:pt x="1282" y="1110"/>
                </a:lnTo>
                <a:lnTo>
                  <a:pt x="1257" y="1010"/>
                </a:lnTo>
                <a:lnTo>
                  <a:pt x="1235" y="911"/>
                </a:lnTo>
                <a:lnTo>
                  <a:pt x="1213" y="815"/>
                </a:lnTo>
                <a:lnTo>
                  <a:pt x="1193" y="720"/>
                </a:lnTo>
                <a:lnTo>
                  <a:pt x="1174" y="631"/>
                </a:lnTo>
                <a:lnTo>
                  <a:pt x="1156" y="545"/>
                </a:lnTo>
                <a:lnTo>
                  <a:pt x="1140" y="466"/>
                </a:lnTo>
                <a:lnTo>
                  <a:pt x="1113" y="590"/>
                </a:lnTo>
                <a:lnTo>
                  <a:pt x="1083" y="717"/>
                </a:lnTo>
                <a:lnTo>
                  <a:pt x="1049" y="845"/>
                </a:lnTo>
                <a:lnTo>
                  <a:pt x="1013" y="972"/>
                </a:lnTo>
                <a:lnTo>
                  <a:pt x="975" y="1098"/>
                </a:lnTo>
                <a:lnTo>
                  <a:pt x="934" y="1222"/>
                </a:lnTo>
                <a:lnTo>
                  <a:pt x="893" y="1343"/>
                </a:lnTo>
                <a:lnTo>
                  <a:pt x="850" y="1461"/>
                </a:lnTo>
                <a:lnTo>
                  <a:pt x="808" y="1572"/>
                </a:lnTo>
                <a:lnTo>
                  <a:pt x="766" y="1679"/>
                </a:lnTo>
                <a:lnTo>
                  <a:pt x="724" y="1781"/>
                </a:lnTo>
                <a:lnTo>
                  <a:pt x="713" y="1810"/>
                </a:lnTo>
                <a:lnTo>
                  <a:pt x="699" y="1845"/>
                </a:lnTo>
                <a:lnTo>
                  <a:pt x="683" y="1883"/>
                </a:lnTo>
                <a:lnTo>
                  <a:pt x="664" y="1925"/>
                </a:lnTo>
                <a:lnTo>
                  <a:pt x="644" y="1969"/>
                </a:lnTo>
                <a:lnTo>
                  <a:pt x="622" y="2014"/>
                </a:lnTo>
                <a:lnTo>
                  <a:pt x="599" y="2061"/>
                </a:lnTo>
                <a:lnTo>
                  <a:pt x="574" y="2106"/>
                </a:lnTo>
                <a:lnTo>
                  <a:pt x="549" y="2152"/>
                </a:lnTo>
                <a:lnTo>
                  <a:pt x="521" y="2196"/>
                </a:lnTo>
                <a:lnTo>
                  <a:pt x="493" y="2238"/>
                </a:lnTo>
                <a:lnTo>
                  <a:pt x="464" y="2276"/>
                </a:lnTo>
                <a:lnTo>
                  <a:pt x="434" y="2311"/>
                </a:lnTo>
                <a:lnTo>
                  <a:pt x="402" y="2341"/>
                </a:lnTo>
                <a:lnTo>
                  <a:pt x="371" y="2366"/>
                </a:lnTo>
                <a:lnTo>
                  <a:pt x="339" y="2384"/>
                </a:lnTo>
                <a:lnTo>
                  <a:pt x="307" y="2396"/>
                </a:lnTo>
                <a:lnTo>
                  <a:pt x="274" y="2401"/>
                </a:lnTo>
                <a:lnTo>
                  <a:pt x="265" y="2400"/>
                </a:lnTo>
                <a:lnTo>
                  <a:pt x="247" y="2398"/>
                </a:lnTo>
                <a:lnTo>
                  <a:pt x="225" y="2395"/>
                </a:lnTo>
                <a:lnTo>
                  <a:pt x="199" y="2389"/>
                </a:lnTo>
                <a:lnTo>
                  <a:pt x="168" y="2381"/>
                </a:lnTo>
                <a:lnTo>
                  <a:pt x="137" y="2371"/>
                </a:lnTo>
                <a:lnTo>
                  <a:pt x="104" y="2355"/>
                </a:lnTo>
                <a:lnTo>
                  <a:pt x="73" y="2337"/>
                </a:lnTo>
                <a:lnTo>
                  <a:pt x="48" y="2320"/>
                </a:lnTo>
                <a:lnTo>
                  <a:pt x="31" y="2305"/>
                </a:lnTo>
                <a:lnTo>
                  <a:pt x="17" y="2290"/>
                </a:lnTo>
                <a:lnTo>
                  <a:pt x="9" y="2277"/>
                </a:lnTo>
                <a:lnTo>
                  <a:pt x="3" y="2265"/>
                </a:lnTo>
                <a:lnTo>
                  <a:pt x="1" y="2254"/>
                </a:lnTo>
                <a:lnTo>
                  <a:pt x="0" y="2244"/>
                </a:lnTo>
                <a:lnTo>
                  <a:pt x="0" y="2236"/>
                </a:lnTo>
                <a:lnTo>
                  <a:pt x="1" y="2210"/>
                </a:lnTo>
                <a:lnTo>
                  <a:pt x="5" y="2182"/>
                </a:lnTo>
                <a:lnTo>
                  <a:pt x="14" y="2153"/>
                </a:lnTo>
                <a:lnTo>
                  <a:pt x="23" y="2125"/>
                </a:lnTo>
                <a:lnTo>
                  <a:pt x="34" y="2097"/>
                </a:lnTo>
                <a:lnTo>
                  <a:pt x="46" y="2071"/>
                </a:lnTo>
                <a:lnTo>
                  <a:pt x="60" y="2048"/>
                </a:lnTo>
                <a:lnTo>
                  <a:pt x="74" y="2028"/>
                </a:lnTo>
                <a:lnTo>
                  <a:pt x="88" y="2013"/>
                </a:lnTo>
                <a:lnTo>
                  <a:pt x="102" y="2004"/>
                </a:lnTo>
                <a:lnTo>
                  <a:pt x="115" y="2000"/>
                </a:lnTo>
                <a:lnTo>
                  <a:pt x="119" y="2000"/>
                </a:lnTo>
                <a:lnTo>
                  <a:pt x="125" y="2002"/>
                </a:lnTo>
                <a:lnTo>
                  <a:pt x="135" y="2006"/>
                </a:lnTo>
                <a:lnTo>
                  <a:pt x="144" y="2016"/>
                </a:lnTo>
                <a:lnTo>
                  <a:pt x="173" y="2038"/>
                </a:lnTo>
                <a:lnTo>
                  <a:pt x="203" y="2056"/>
                </a:lnTo>
                <a:lnTo>
                  <a:pt x="236" y="2073"/>
                </a:lnTo>
                <a:lnTo>
                  <a:pt x="268" y="2084"/>
                </a:lnTo>
                <a:lnTo>
                  <a:pt x="301" y="2094"/>
                </a:lnTo>
                <a:lnTo>
                  <a:pt x="330" y="2101"/>
                </a:lnTo>
                <a:lnTo>
                  <a:pt x="354" y="2104"/>
                </a:lnTo>
                <a:lnTo>
                  <a:pt x="374" y="2105"/>
                </a:lnTo>
                <a:lnTo>
                  <a:pt x="382" y="2105"/>
                </a:lnTo>
                <a:lnTo>
                  <a:pt x="389" y="2105"/>
                </a:lnTo>
                <a:lnTo>
                  <a:pt x="398" y="2104"/>
                </a:lnTo>
                <a:lnTo>
                  <a:pt x="406" y="2102"/>
                </a:lnTo>
                <a:lnTo>
                  <a:pt x="415" y="2099"/>
                </a:lnTo>
                <a:lnTo>
                  <a:pt x="424" y="2095"/>
                </a:lnTo>
                <a:lnTo>
                  <a:pt x="434" y="2089"/>
                </a:lnTo>
                <a:lnTo>
                  <a:pt x="444" y="2081"/>
                </a:lnTo>
                <a:lnTo>
                  <a:pt x="456" y="2069"/>
                </a:lnTo>
                <a:lnTo>
                  <a:pt x="467" y="2056"/>
                </a:lnTo>
                <a:lnTo>
                  <a:pt x="480" y="2040"/>
                </a:lnTo>
                <a:lnTo>
                  <a:pt x="494" y="2020"/>
                </a:lnTo>
                <a:lnTo>
                  <a:pt x="508" y="1998"/>
                </a:lnTo>
                <a:lnTo>
                  <a:pt x="524" y="1971"/>
                </a:lnTo>
                <a:lnTo>
                  <a:pt x="542" y="1940"/>
                </a:lnTo>
                <a:lnTo>
                  <a:pt x="559" y="1905"/>
                </a:lnTo>
                <a:lnTo>
                  <a:pt x="579" y="1866"/>
                </a:lnTo>
                <a:lnTo>
                  <a:pt x="600" y="1820"/>
                </a:lnTo>
                <a:lnTo>
                  <a:pt x="622" y="1770"/>
                </a:lnTo>
                <a:lnTo>
                  <a:pt x="647" y="1714"/>
                </a:lnTo>
                <a:lnTo>
                  <a:pt x="672" y="1653"/>
                </a:lnTo>
                <a:lnTo>
                  <a:pt x="699" y="1585"/>
                </a:lnTo>
                <a:lnTo>
                  <a:pt x="728" y="1511"/>
                </a:lnTo>
                <a:lnTo>
                  <a:pt x="759" y="1430"/>
                </a:lnTo>
                <a:lnTo>
                  <a:pt x="799" y="1317"/>
                </a:lnTo>
                <a:lnTo>
                  <a:pt x="835" y="1210"/>
                </a:lnTo>
                <a:lnTo>
                  <a:pt x="868" y="1107"/>
                </a:lnTo>
                <a:lnTo>
                  <a:pt x="898" y="1008"/>
                </a:lnTo>
                <a:lnTo>
                  <a:pt x="925" y="914"/>
                </a:lnTo>
                <a:lnTo>
                  <a:pt x="948" y="823"/>
                </a:lnTo>
                <a:lnTo>
                  <a:pt x="970" y="737"/>
                </a:lnTo>
                <a:lnTo>
                  <a:pt x="990" y="655"/>
                </a:lnTo>
                <a:lnTo>
                  <a:pt x="1007" y="577"/>
                </a:lnTo>
                <a:lnTo>
                  <a:pt x="1022" y="503"/>
                </a:lnTo>
                <a:lnTo>
                  <a:pt x="1035" y="432"/>
                </a:lnTo>
                <a:lnTo>
                  <a:pt x="1048" y="366"/>
                </a:lnTo>
                <a:lnTo>
                  <a:pt x="1058" y="303"/>
                </a:lnTo>
                <a:lnTo>
                  <a:pt x="1068" y="243"/>
                </a:lnTo>
                <a:lnTo>
                  <a:pt x="1077" y="188"/>
                </a:lnTo>
                <a:lnTo>
                  <a:pt x="1084" y="135"/>
                </a:lnTo>
                <a:lnTo>
                  <a:pt x="1091" y="115"/>
                </a:lnTo>
                <a:lnTo>
                  <a:pt x="1104" y="96"/>
                </a:lnTo>
                <a:lnTo>
                  <a:pt x="1121" y="77"/>
                </a:lnTo>
                <a:lnTo>
                  <a:pt x="1142" y="60"/>
                </a:lnTo>
                <a:lnTo>
                  <a:pt x="1166" y="43"/>
                </a:lnTo>
                <a:lnTo>
                  <a:pt x="1191" y="29"/>
                </a:lnTo>
                <a:lnTo>
                  <a:pt x="1217" y="18"/>
                </a:lnTo>
                <a:lnTo>
                  <a:pt x="1241" y="8"/>
                </a:lnTo>
                <a:lnTo>
                  <a:pt x="1264" y="3"/>
                </a:lnTo>
                <a:lnTo>
                  <a:pt x="1284" y="0"/>
                </a:lnTo>
                <a:close/>
              </a:path>
            </a:pathLst>
          </a:custGeom>
          <a:solidFill>
            <a:srgbClr val="0000F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TextBox 10"/>
          <p:cNvSpPr txBox="1"/>
          <p:nvPr/>
        </p:nvSpPr>
        <p:spPr>
          <a:xfrm>
            <a:off x="381000" y="2514600"/>
            <a:ext cx="54102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7030A0"/>
                </a:solidFill>
              </a:rPr>
              <a:t>4D scalars reduce to 3d scalars: </a:t>
            </a:r>
            <a:endParaRPr lang="en-US" sz="3200" dirty="0">
              <a:solidFill>
                <a:srgbClr val="7030A0"/>
              </a:solidFill>
            </a:endParaRPr>
          </a:p>
        </p:txBody>
      </p:sp>
      <p:sp>
        <p:nvSpPr>
          <p:cNvPr id="19" name="Right Brace 18"/>
          <p:cNvSpPr/>
          <p:nvPr/>
        </p:nvSpPr>
        <p:spPr>
          <a:xfrm>
            <a:off x="6172200" y="4114800"/>
            <a:ext cx="457200" cy="2514600"/>
          </a:xfrm>
          <a:prstGeom prst="rightBrace">
            <a:avLst/>
          </a:prstGeom>
          <a:noFill/>
          <a:ln w="57150">
            <a:solidFill>
              <a:srgbClr val="FF339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TextBox 19"/>
          <p:cNvSpPr txBox="1"/>
          <p:nvPr/>
        </p:nvSpPr>
        <p:spPr>
          <a:xfrm>
            <a:off x="6858000" y="4419600"/>
            <a:ext cx="2514600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rgbClr val="00B050"/>
                </a:solidFill>
              </a:rPr>
              <a:t>Periodic Wilson</a:t>
            </a:r>
          </a:p>
          <a:p>
            <a:r>
              <a:rPr lang="en-US" sz="4000" dirty="0" smtClean="0">
                <a:solidFill>
                  <a:srgbClr val="00B050"/>
                </a:solidFill>
              </a:rPr>
              <a:t>scalars</a:t>
            </a:r>
            <a:endParaRPr lang="en-US" sz="4000" dirty="0">
              <a:solidFill>
                <a:srgbClr val="00B050"/>
              </a:solidFill>
            </a:endParaRPr>
          </a:p>
        </p:txBody>
      </p:sp>
      <p:grpSp>
        <p:nvGrpSpPr>
          <p:cNvPr id="3" name="Group 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1371600" y="4267200"/>
            <a:ext cx="3598861" cy="647700"/>
            <a:chOff x="170" y="2601"/>
            <a:chExt cx="10596" cy="1907"/>
          </a:xfrm>
          <a:solidFill>
            <a:srgbClr val="C00000"/>
          </a:solidFill>
        </p:grpSpPr>
        <p:sp>
          <p:nvSpPr>
            <p:cNvPr id="4" name="Freeform 6"/>
            <p:cNvSpPr>
              <a:spLocks noEditPoints="1"/>
            </p:cNvSpPr>
            <p:nvPr/>
          </p:nvSpPr>
          <p:spPr bwMode="auto">
            <a:xfrm>
              <a:off x="170" y="3229"/>
              <a:ext cx="900" cy="1030"/>
            </a:xfrm>
            <a:custGeom>
              <a:avLst/>
              <a:gdLst/>
              <a:ahLst/>
              <a:cxnLst>
                <a:cxn ang="0">
                  <a:pos x="589" y="125"/>
                </a:cxn>
                <a:cxn ang="0">
                  <a:pos x="450" y="284"/>
                </a:cxn>
                <a:cxn ang="0">
                  <a:pos x="388" y="456"/>
                </a:cxn>
                <a:cxn ang="0">
                  <a:pos x="369" y="549"/>
                </a:cxn>
                <a:cxn ang="0">
                  <a:pos x="359" y="609"/>
                </a:cxn>
                <a:cxn ang="0">
                  <a:pos x="362" y="612"/>
                </a:cxn>
                <a:cxn ang="0">
                  <a:pos x="388" y="616"/>
                </a:cxn>
                <a:cxn ang="0">
                  <a:pos x="408" y="616"/>
                </a:cxn>
                <a:cxn ang="0">
                  <a:pos x="657" y="549"/>
                </a:cxn>
                <a:cxn ang="0">
                  <a:pos x="822" y="383"/>
                </a:cxn>
                <a:cxn ang="0">
                  <a:pos x="851" y="214"/>
                </a:cxn>
                <a:cxn ang="0">
                  <a:pos x="793" y="115"/>
                </a:cxn>
                <a:cxn ang="0">
                  <a:pos x="722" y="0"/>
                </a:cxn>
                <a:cxn ang="0">
                  <a:pos x="855" y="64"/>
                </a:cxn>
                <a:cxn ang="0">
                  <a:pos x="900" y="217"/>
                </a:cxn>
                <a:cxn ang="0">
                  <a:pos x="809" y="478"/>
                </a:cxn>
                <a:cxn ang="0">
                  <a:pos x="583" y="667"/>
                </a:cxn>
                <a:cxn ang="0">
                  <a:pos x="362" y="705"/>
                </a:cxn>
                <a:cxn ang="0">
                  <a:pos x="311" y="855"/>
                </a:cxn>
                <a:cxn ang="0">
                  <a:pos x="291" y="966"/>
                </a:cxn>
                <a:cxn ang="0">
                  <a:pos x="272" y="1011"/>
                </a:cxn>
                <a:cxn ang="0">
                  <a:pos x="230" y="1030"/>
                </a:cxn>
                <a:cxn ang="0">
                  <a:pos x="207" y="1027"/>
                </a:cxn>
                <a:cxn ang="0">
                  <a:pos x="188" y="1008"/>
                </a:cxn>
                <a:cxn ang="0">
                  <a:pos x="181" y="982"/>
                </a:cxn>
                <a:cxn ang="0">
                  <a:pos x="188" y="966"/>
                </a:cxn>
                <a:cxn ang="0">
                  <a:pos x="272" y="692"/>
                </a:cxn>
                <a:cxn ang="0">
                  <a:pos x="74" y="584"/>
                </a:cxn>
                <a:cxn ang="0">
                  <a:pos x="0" y="392"/>
                </a:cxn>
                <a:cxn ang="0">
                  <a:pos x="32" y="230"/>
                </a:cxn>
                <a:cxn ang="0">
                  <a:pos x="103" y="83"/>
                </a:cxn>
                <a:cxn ang="0">
                  <a:pos x="165" y="19"/>
                </a:cxn>
                <a:cxn ang="0">
                  <a:pos x="181" y="26"/>
                </a:cxn>
                <a:cxn ang="0">
                  <a:pos x="184" y="35"/>
                </a:cxn>
                <a:cxn ang="0">
                  <a:pos x="178" y="48"/>
                </a:cxn>
                <a:cxn ang="0">
                  <a:pos x="103" y="157"/>
                </a:cxn>
                <a:cxn ang="0">
                  <a:pos x="48" y="313"/>
                </a:cxn>
                <a:cxn ang="0">
                  <a:pos x="45" y="431"/>
                </a:cxn>
                <a:cxn ang="0">
                  <a:pos x="155" y="558"/>
                </a:cxn>
                <a:cxn ang="0">
                  <a:pos x="327" y="523"/>
                </a:cxn>
                <a:cxn ang="0">
                  <a:pos x="411" y="290"/>
                </a:cxn>
                <a:cxn ang="0">
                  <a:pos x="518" y="106"/>
                </a:cxn>
                <a:cxn ang="0">
                  <a:pos x="664" y="7"/>
                </a:cxn>
              </a:cxnLst>
              <a:rect l="0" t="0" r="r" b="b"/>
              <a:pathLst>
                <a:path w="900" h="1030">
                  <a:moveTo>
                    <a:pt x="706" y="93"/>
                  </a:moveTo>
                  <a:lnTo>
                    <a:pt x="647" y="99"/>
                  </a:lnTo>
                  <a:lnTo>
                    <a:pt x="589" y="125"/>
                  </a:lnTo>
                  <a:lnTo>
                    <a:pt x="537" y="166"/>
                  </a:lnTo>
                  <a:lnTo>
                    <a:pt x="492" y="220"/>
                  </a:lnTo>
                  <a:lnTo>
                    <a:pt x="450" y="284"/>
                  </a:lnTo>
                  <a:lnTo>
                    <a:pt x="418" y="357"/>
                  </a:lnTo>
                  <a:lnTo>
                    <a:pt x="392" y="440"/>
                  </a:lnTo>
                  <a:lnTo>
                    <a:pt x="388" y="456"/>
                  </a:lnTo>
                  <a:lnTo>
                    <a:pt x="382" y="485"/>
                  </a:lnTo>
                  <a:lnTo>
                    <a:pt x="375" y="517"/>
                  </a:lnTo>
                  <a:lnTo>
                    <a:pt x="369" y="549"/>
                  </a:lnTo>
                  <a:lnTo>
                    <a:pt x="362" y="577"/>
                  </a:lnTo>
                  <a:lnTo>
                    <a:pt x="359" y="600"/>
                  </a:lnTo>
                  <a:lnTo>
                    <a:pt x="359" y="609"/>
                  </a:lnTo>
                  <a:lnTo>
                    <a:pt x="359" y="612"/>
                  </a:lnTo>
                  <a:lnTo>
                    <a:pt x="359" y="612"/>
                  </a:lnTo>
                  <a:lnTo>
                    <a:pt x="362" y="612"/>
                  </a:lnTo>
                  <a:lnTo>
                    <a:pt x="372" y="616"/>
                  </a:lnTo>
                  <a:lnTo>
                    <a:pt x="382" y="616"/>
                  </a:lnTo>
                  <a:lnTo>
                    <a:pt x="388" y="616"/>
                  </a:lnTo>
                  <a:lnTo>
                    <a:pt x="395" y="616"/>
                  </a:lnTo>
                  <a:lnTo>
                    <a:pt x="401" y="616"/>
                  </a:lnTo>
                  <a:lnTo>
                    <a:pt x="408" y="616"/>
                  </a:lnTo>
                  <a:lnTo>
                    <a:pt x="498" y="609"/>
                  </a:lnTo>
                  <a:lnTo>
                    <a:pt x="583" y="584"/>
                  </a:lnTo>
                  <a:lnTo>
                    <a:pt x="657" y="549"/>
                  </a:lnTo>
                  <a:lnTo>
                    <a:pt x="725" y="501"/>
                  </a:lnTo>
                  <a:lnTo>
                    <a:pt x="780" y="443"/>
                  </a:lnTo>
                  <a:lnTo>
                    <a:pt x="822" y="383"/>
                  </a:lnTo>
                  <a:lnTo>
                    <a:pt x="848" y="316"/>
                  </a:lnTo>
                  <a:lnTo>
                    <a:pt x="858" y="252"/>
                  </a:lnTo>
                  <a:lnTo>
                    <a:pt x="851" y="214"/>
                  </a:lnTo>
                  <a:lnTo>
                    <a:pt x="842" y="176"/>
                  </a:lnTo>
                  <a:lnTo>
                    <a:pt x="822" y="144"/>
                  </a:lnTo>
                  <a:lnTo>
                    <a:pt x="793" y="115"/>
                  </a:lnTo>
                  <a:lnTo>
                    <a:pt x="754" y="99"/>
                  </a:lnTo>
                  <a:lnTo>
                    <a:pt x="706" y="93"/>
                  </a:lnTo>
                  <a:close/>
                  <a:moveTo>
                    <a:pt x="722" y="0"/>
                  </a:moveTo>
                  <a:lnTo>
                    <a:pt x="777" y="7"/>
                  </a:lnTo>
                  <a:lnTo>
                    <a:pt x="819" y="29"/>
                  </a:lnTo>
                  <a:lnTo>
                    <a:pt x="855" y="64"/>
                  </a:lnTo>
                  <a:lnTo>
                    <a:pt x="880" y="106"/>
                  </a:lnTo>
                  <a:lnTo>
                    <a:pt x="897" y="157"/>
                  </a:lnTo>
                  <a:lnTo>
                    <a:pt x="900" y="217"/>
                  </a:lnTo>
                  <a:lnTo>
                    <a:pt x="890" y="310"/>
                  </a:lnTo>
                  <a:lnTo>
                    <a:pt x="858" y="396"/>
                  </a:lnTo>
                  <a:lnTo>
                    <a:pt x="809" y="478"/>
                  </a:lnTo>
                  <a:lnTo>
                    <a:pt x="748" y="555"/>
                  </a:lnTo>
                  <a:lnTo>
                    <a:pt x="670" y="616"/>
                  </a:lnTo>
                  <a:lnTo>
                    <a:pt x="583" y="667"/>
                  </a:lnTo>
                  <a:lnTo>
                    <a:pt x="492" y="695"/>
                  </a:lnTo>
                  <a:lnTo>
                    <a:pt x="392" y="708"/>
                  </a:lnTo>
                  <a:lnTo>
                    <a:pt x="362" y="705"/>
                  </a:lnTo>
                  <a:lnTo>
                    <a:pt x="340" y="705"/>
                  </a:lnTo>
                  <a:lnTo>
                    <a:pt x="324" y="791"/>
                  </a:lnTo>
                  <a:lnTo>
                    <a:pt x="311" y="855"/>
                  </a:lnTo>
                  <a:lnTo>
                    <a:pt x="304" y="906"/>
                  </a:lnTo>
                  <a:lnTo>
                    <a:pt x="298" y="941"/>
                  </a:lnTo>
                  <a:lnTo>
                    <a:pt x="291" y="966"/>
                  </a:lnTo>
                  <a:lnTo>
                    <a:pt x="288" y="982"/>
                  </a:lnTo>
                  <a:lnTo>
                    <a:pt x="285" y="988"/>
                  </a:lnTo>
                  <a:lnTo>
                    <a:pt x="272" y="1011"/>
                  </a:lnTo>
                  <a:lnTo>
                    <a:pt x="256" y="1024"/>
                  </a:lnTo>
                  <a:lnTo>
                    <a:pt x="239" y="1030"/>
                  </a:lnTo>
                  <a:lnTo>
                    <a:pt x="230" y="1030"/>
                  </a:lnTo>
                  <a:lnTo>
                    <a:pt x="220" y="1030"/>
                  </a:lnTo>
                  <a:lnTo>
                    <a:pt x="214" y="1030"/>
                  </a:lnTo>
                  <a:lnTo>
                    <a:pt x="207" y="1027"/>
                  </a:lnTo>
                  <a:lnTo>
                    <a:pt x="197" y="1020"/>
                  </a:lnTo>
                  <a:lnTo>
                    <a:pt x="191" y="1017"/>
                  </a:lnTo>
                  <a:lnTo>
                    <a:pt x="188" y="1008"/>
                  </a:lnTo>
                  <a:lnTo>
                    <a:pt x="181" y="998"/>
                  </a:lnTo>
                  <a:lnTo>
                    <a:pt x="181" y="988"/>
                  </a:lnTo>
                  <a:lnTo>
                    <a:pt x="181" y="982"/>
                  </a:lnTo>
                  <a:lnTo>
                    <a:pt x="181" y="979"/>
                  </a:lnTo>
                  <a:lnTo>
                    <a:pt x="184" y="973"/>
                  </a:lnTo>
                  <a:lnTo>
                    <a:pt x="188" y="966"/>
                  </a:lnTo>
                  <a:lnTo>
                    <a:pt x="188" y="957"/>
                  </a:lnTo>
                  <a:lnTo>
                    <a:pt x="188" y="957"/>
                  </a:lnTo>
                  <a:lnTo>
                    <a:pt x="272" y="692"/>
                  </a:lnTo>
                  <a:lnTo>
                    <a:pt x="194" y="667"/>
                  </a:lnTo>
                  <a:lnTo>
                    <a:pt x="126" y="631"/>
                  </a:lnTo>
                  <a:lnTo>
                    <a:pt x="74" y="584"/>
                  </a:lnTo>
                  <a:lnTo>
                    <a:pt x="32" y="526"/>
                  </a:lnTo>
                  <a:lnTo>
                    <a:pt x="10" y="463"/>
                  </a:lnTo>
                  <a:lnTo>
                    <a:pt x="0" y="392"/>
                  </a:lnTo>
                  <a:lnTo>
                    <a:pt x="3" y="341"/>
                  </a:lnTo>
                  <a:lnTo>
                    <a:pt x="16" y="284"/>
                  </a:lnTo>
                  <a:lnTo>
                    <a:pt x="32" y="230"/>
                  </a:lnTo>
                  <a:lnTo>
                    <a:pt x="55" y="176"/>
                  </a:lnTo>
                  <a:lnTo>
                    <a:pt x="78" y="125"/>
                  </a:lnTo>
                  <a:lnTo>
                    <a:pt x="103" y="83"/>
                  </a:lnTo>
                  <a:lnTo>
                    <a:pt x="126" y="48"/>
                  </a:lnTo>
                  <a:lnTo>
                    <a:pt x="149" y="26"/>
                  </a:lnTo>
                  <a:lnTo>
                    <a:pt x="165" y="19"/>
                  </a:lnTo>
                  <a:lnTo>
                    <a:pt x="175" y="19"/>
                  </a:lnTo>
                  <a:lnTo>
                    <a:pt x="178" y="23"/>
                  </a:lnTo>
                  <a:lnTo>
                    <a:pt x="181" y="26"/>
                  </a:lnTo>
                  <a:lnTo>
                    <a:pt x="184" y="29"/>
                  </a:lnTo>
                  <a:lnTo>
                    <a:pt x="184" y="32"/>
                  </a:lnTo>
                  <a:lnTo>
                    <a:pt x="184" y="35"/>
                  </a:lnTo>
                  <a:lnTo>
                    <a:pt x="184" y="39"/>
                  </a:lnTo>
                  <a:lnTo>
                    <a:pt x="181" y="42"/>
                  </a:lnTo>
                  <a:lnTo>
                    <a:pt x="178" y="48"/>
                  </a:lnTo>
                  <a:lnTo>
                    <a:pt x="171" y="55"/>
                  </a:lnTo>
                  <a:lnTo>
                    <a:pt x="133" y="102"/>
                  </a:lnTo>
                  <a:lnTo>
                    <a:pt x="103" y="157"/>
                  </a:lnTo>
                  <a:lnTo>
                    <a:pt x="81" y="211"/>
                  </a:lnTo>
                  <a:lnTo>
                    <a:pt x="61" y="265"/>
                  </a:lnTo>
                  <a:lnTo>
                    <a:pt x="48" y="313"/>
                  </a:lnTo>
                  <a:lnTo>
                    <a:pt x="42" y="351"/>
                  </a:lnTo>
                  <a:lnTo>
                    <a:pt x="39" y="376"/>
                  </a:lnTo>
                  <a:lnTo>
                    <a:pt x="45" y="431"/>
                  </a:lnTo>
                  <a:lnTo>
                    <a:pt x="68" y="478"/>
                  </a:lnTo>
                  <a:lnTo>
                    <a:pt x="107" y="523"/>
                  </a:lnTo>
                  <a:lnTo>
                    <a:pt x="155" y="558"/>
                  </a:lnTo>
                  <a:lnTo>
                    <a:pt x="223" y="587"/>
                  </a:lnTo>
                  <a:lnTo>
                    <a:pt x="301" y="606"/>
                  </a:lnTo>
                  <a:lnTo>
                    <a:pt x="327" y="523"/>
                  </a:lnTo>
                  <a:lnTo>
                    <a:pt x="353" y="443"/>
                  </a:lnTo>
                  <a:lnTo>
                    <a:pt x="382" y="364"/>
                  </a:lnTo>
                  <a:lnTo>
                    <a:pt x="411" y="290"/>
                  </a:lnTo>
                  <a:lnTo>
                    <a:pt x="443" y="220"/>
                  </a:lnTo>
                  <a:lnTo>
                    <a:pt x="479" y="160"/>
                  </a:lnTo>
                  <a:lnTo>
                    <a:pt x="518" y="106"/>
                  </a:lnTo>
                  <a:lnTo>
                    <a:pt x="560" y="61"/>
                  </a:lnTo>
                  <a:lnTo>
                    <a:pt x="609" y="29"/>
                  </a:lnTo>
                  <a:lnTo>
                    <a:pt x="664" y="7"/>
                  </a:lnTo>
                  <a:lnTo>
                    <a:pt x="7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1196" y="2601"/>
              <a:ext cx="531" cy="753"/>
            </a:xfrm>
            <a:custGeom>
              <a:avLst/>
              <a:gdLst/>
              <a:ahLst/>
              <a:cxnLst>
                <a:cxn ang="0">
                  <a:pos x="243" y="0"/>
                </a:cxn>
                <a:cxn ang="0">
                  <a:pos x="288" y="4"/>
                </a:cxn>
                <a:cxn ang="0">
                  <a:pos x="330" y="4"/>
                </a:cxn>
                <a:cxn ang="0">
                  <a:pos x="359" y="4"/>
                </a:cxn>
                <a:cxn ang="0">
                  <a:pos x="434" y="4"/>
                </a:cxn>
                <a:cxn ang="0">
                  <a:pos x="508" y="0"/>
                </a:cxn>
                <a:cxn ang="0">
                  <a:pos x="525" y="4"/>
                </a:cxn>
                <a:cxn ang="0">
                  <a:pos x="531" y="13"/>
                </a:cxn>
                <a:cxn ang="0">
                  <a:pos x="528" y="29"/>
                </a:cxn>
                <a:cxn ang="0">
                  <a:pos x="515" y="35"/>
                </a:cxn>
                <a:cxn ang="0">
                  <a:pos x="499" y="39"/>
                </a:cxn>
                <a:cxn ang="0">
                  <a:pos x="447" y="39"/>
                </a:cxn>
                <a:cxn ang="0">
                  <a:pos x="405" y="55"/>
                </a:cxn>
                <a:cxn ang="0">
                  <a:pos x="392" y="86"/>
                </a:cxn>
                <a:cxn ang="0">
                  <a:pos x="240" y="679"/>
                </a:cxn>
                <a:cxn ang="0">
                  <a:pos x="236" y="692"/>
                </a:cxn>
                <a:cxn ang="0">
                  <a:pos x="236" y="698"/>
                </a:cxn>
                <a:cxn ang="0">
                  <a:pos x="240" y="705"/>
                </a:cxn>
                <a:cxn ang="0">
                  <a:pos x="253" y="708"/>
                </a:cxn>
                <a:cxn ang="0">
                  <a:pos x="275" y="711"/>
                </a:cxn>
                <a:cxn ang="0">
                  <a:pos x="298" y="714"/>
                </a:cxn>
                <a:cxn ang="0">
                  <a:pos x="311" y="714"/>
                </a:cxn>
                <a:cxn ang="0">
                  <a:pos x="330" y="714"/>
                </a:cxn>
                <a:cxn ang="0">
                  <a:pos x="343" y="718"/>
                </a:cxn>
                <a:cxn ang="0">
                  <a:pos x="347" y="727"/>
                </a:cxn>
                <a:cxn ang="0">
                  <a:pos x="343" y="743"/>
                </a:cxn>
                <a:cxn ang="0">
                  <a:pos x="337" y="749"/>
                </a:cxn>
                <a:cxn ang="0">
                  <a:pos x="327" y="753"/>
                </a:cxn>
                <a:cxn ang="0">
                  <a:pos x="285" y="753"/>
                </a:cxn>
                <a:cxn ang="0">
                  <a:pos x="168" y="746"/>
                </a:cxn>
                <a:cxn ang="0">
                  <a:pos x="94" y="749"/>
                </a:cxn>
                <a:cxn ang="0">
                  <a:pos x="16" y="753"/>
                </a:cxn>
                <a:cxn ang="0">
                  <a:pos x="3" y="749"/>
                </a:cxn>
                <a:cxn ang="0">
                  <a:pos x="0" y="743"/>
                </a:cxn>
                <a:cxn ang="0">
                  <a:pos x="0" y="737"/>
                </a:cxn>
                <a:cxn ang="0">
                  <a:pos x="3" y="721"/>
                </a:cxn>
                <a:cxn ang="0">
                  <a:pos x="16" y="714"/>
                </a:cxn>
                <a:cxn ang="0">
                  <a:pos x="42" y="714"/>
                </a:cxn>
                <a:cxn ang="0">
                  <a:pos x="107" y="708"/>
                </a:cxn>
                <a:cxn ang="0">
                  <a:pos x="133" y="683"/>
                </a:cxn>
                <a:cxn ang="0">
                  <a:pos x="285" y="80"/>
                </a:cxn>
                <a:cxn ang="0">
                  <a:pos x="291" y="55"/>
                </a:cxn>
                <a:cxn ang="0">
                  <a:pos x="288" y="45"/>
                </a:cxn>
                <a:cxn ang="0">
                  <a:pos x="272" y="42"/>
                </a:cxn>
                <a:cxn ang="0">
                  <a:pos x="249" y="39"/>
                </a:cxn>
                <a:cxn ang="0">
                  <a:pos x="227" y="39"/>
                </a:cxn>
                <a:cxn ang="0">
                  <a:pos x="217" y="39"/>
                </a:cxn>
                <a:cxn ang="0">
                  <a:pos x="198" y="39"/>
                </a:cxn>
                <a:cxn ang="0">
                  <a:pos x="185" y="35"/>
                </a:cxn>
                <a:cxn ang="0">
                  <a:pos x="181" y="23"/>
                </a:cxn>
                <a:cxn ang="0">
                  <a:pos x="185" y="10"/>
                </a:cxn>
                <a:cxn ang="0">
                  <a:pos x="191" y="0"/>
                </a:cxn>
                <a:cxn ang="0">
                  <a:pos x="201" y="0"/>
                </a:cxn>
              </a:cxnLst>
              <a:rect l="0" t="0" r="r" b="b"/>
              <a:pathLst>
                <a:path w="531" h="753">
                  <a:moveTo>
                    <a:pt x="204" y="0"/>
                  </a:moveTo>
                  <a:lnTo>
                    <a:pt x="243" y="0"/>
                  </a:lnTo>
                  <a:lnTo>
                    <a:pt x="282" y="4"/>
                  </a:lnTo>
                  <a:lnTo>
                    <a:pt x="288" y="4"/>
                  </a:lnTo>
                  <a:lnTo>
                    <a:pt x="308" y="4"/>
                  </a:lnTo>
                  <a:lnTo>
                    <a:pt x="330" y="4"/>
                  </a:lnTo>
                  <a:lnTo>
                    <a:pt x="350" y="4"/>
                  </a:lnTo>
                  <a:lnTo>
                    <a:pt x="359" y="4"/>
                  </a:lnTo>
                  <a:lnTo>
                    <a:pt x="395" y="4"/>
                  </a:lnTo>
                  <a:lnTo>
                    <a:pt x="434" y="4"/>
                  </a:lnTo>
                  <a:lnTo>
                    <a:pt x="473" y="0"/>
                  </a:lnTo>
                  <a:lnTo>
                    <a:pt x="508" y="0"/>
                  </a:lnTo>
                  <a:lnTo>
                    <a:pt x="518" y="0"/>
                  </a:lnTo>
                  <a:lnTo>
                    <a:pt x="525" y="4"/>
                  </a:lnTo>
                  <a:lnTo>
                    <a:pt x="528" y="7"/>
                  </a:lnTo>
                  <a:lnTo>
                    <a:pt x="531" y="13"/>
                  </a:lnTo>
                  <a:lnTo>
                    <a:pt x="528" y="23"/>
                  </a:lnTo>
                  <a:lnTo>
                    <a:pt x="528" y="29"/>
                  </a:lnTo>
                  <a:lnTo>
                    <a:pt x="521" y="35"/>
                  </a:lnTo>
                  <a:lnTo>
                    <a:pt x="515" y="35"/>
                  </a:lnTo>
                  <a:lnTo>
                    <a:pt x="508" y="39"/>
                  </a:lnTo>
                  <a:lnTo>
                    <a:pt x="499" y="39"/>
                  </a:lnTo>
                  <a:lnTo>
                    <a:pt x="489" y="39"/>
                  </a:lnTo>
                  <a:lnTo>
                    <a:pt x="447" y="39"/>
                  </a:lnTo>
                  <a:lnTo>
                    <a:pt x="421" y="45"/>
                  </a:lnTo>
                  <a:lnTo>
                    <a:pt x="405" y="55"/>
                  </a:lnTo>
                  <a:lnTo>
                    <a:pt x="395" y="67"/>
                  </a:lnTo>
                  <a:lnTo>
                    <a:pt x="392" y="86"/>
                  </a:lnTo>
                  <a:lnTo>
                    <a:pt x="240" y="670"/>
                  </a:lnTo>
                  <a:lnTo>
                    <a:pt x="240" y="679"/>
                  </a:lnTo>
                  <a:lnTo>
                    <a:pt x="236" y="689"/>
                  </a:lnTo>
                  <a:lnTo>
                    <a:pt x="236" y="692"/>
                  </a:lnTo>
                  <a:lnTo>
                    <a:pt x="236" y="695"/>
                  </a:lnTo>
                  <a:lnTo>
                    <a:pt x="236" y="698"/>
                  </a:lnTo>
                  <a:lnTo>
                    <a:pt x="236" y="702"/>
                  </a:lnTo>
                  <a:lnTo>
                    <a:pt x="240" y="705"/>
                  </a:lnTo>
                  <a:lnTo>
                    <a:pt x="243" y="708"/>
                  </a:lnTo>
                  <a:lnTo>
                    <a:pt x="253" y="708"/>
                  </a:lnTo>
                  <a:lnTo>
                    <a:pt x="262" y="711"/>
                  </a:lnTo>
                  <a:lnTo>
                    <a:pt x="275" y="711"/>
                  </a:lnTo>
                  <a:lnTo>
                    <a:pt x="288" y="714"/>
                  </a:lnTo>
                  <a:lnTo>
                    <a:pt x="298" y="714"/>
                  </a:lnTo>
                  <a:lnTo>
                    <a:pt x="308" y="714"/>
                  </a:lnTo>
                  <a:lnTo>
                    <a:pt x="311" y="714"/>
                  </a:lnTo>
                  <a:lnTo>
                    <a:pt x="321" y="714"/>
                  </a:lnTo>
                  <a:lnTo>
                    <a:pt x="330" y="714"/>
                  </a:lnTo>
                  <a:lnTo>
                    <a:pt x="337" y="714"/>
                  </a:lnTo>
                  <a:lnTo>
                    <a:pt x="343" y="718"/>
                  </a:lnTo>
                  <a:lnTo>
                    <a:pt x="347" y="721"/>
                  </a:lnTo>
                  <a:lnTo>
                    <a:pt x="347" y="727"/>
                  </a:lnTo>
                  <a:lnTo>
                    <a:pt x="347" y="737"/>
                  </a:lnTo>
                  <a:lnTo>
                    <a:pt x="343" y="743"/>
                  </a:lnTo>
                  <a:lnTo>
                    <a:pt x="340" y="749"/>
                  </a:lnTo>
                  <a:lnTo>
                    <a:pt x="337" y="749"/>
                  </a:lnTo>
                  <a:lnTo>
                    <a:pt x="330" y="753"/>
                  </a:lnTo>
                  <a:lnTo>
                    <a:pt x="327" y="753"/>
                  </a:lnTo>
                  <a:lnTo>
                    <a:pt x="324" y="753"/>
                  </a:lnTo>
                  <a:lnTo>
                    <a:pt x="285" y="753"/>
                  </a:lnTo>
                  <a:lnTo>
                    <a:pt x="246" y="749"/>
                  </a:lnTo>
                  <a:lnTo>
                    <a:pt x="168" y="746"/>
                  </a:lnTo>
                  <a:lnTo>
                    <a:pt x="136" y="749"/>
                  </a:lnTo>
                  <a:lnTo>
                    <a:pt x="94" y="749"/>
                  </a:lnTo>
                  <a:lnTo>
                    <a:pt x="49" y="753"/>
                  </a:lnTo>
                  <a:lnTo>
                    <a:pt x="16" y="753"/>
                  </a:lnTo>
                  <a:lnTo>
                    <a:pt x="10" y="753"/>
                  </a:lnTo>
                  <a:lnTo>
                    <a:pt x="3" y="749"/>
                  </a:lnTo>
                  <a:lnTo>
                    <a:pt x="0" y="746"/>
                  </a:lnTo>
                  <a:lnTo>
                    <a:pt x="0" y="743"/>
                  </a:lnTo>
                  <a:lnTo>
                    <a:pt x="0" y="740"/>
                  </a:lnTo>
                  <a:lnTo>
                    <a:pt x="0" y="737"/>
                  </a:lnTo>
                  <a:lnTo>
                    <a:pt x="0" y="727"/>
                  </a:lnTo>
                  <a:lnTo>
                    <a:pt x="3" y="721"/>
                  </a:lnTo>
                  <a:lnTo>
                    <a:pt x="10" y="718"/>
                  </a:lnTo>
                  <a:lnTo>
                    <a:pt x="16" y="714"/>
                  </a:lnTo>
                  <a:lnTo>
                    <a:pt x="26" y="714"/>
                  </a:lnTo>
                  <a:lnTo>
                    <a:pt x="42" y="714"/>
                  </a:lnTo>
                  <a:lnTo>
                    <a:pt x="81" y="711"/>
                  </a:lnTo>
                  <a:lnTo>
                    <a:pt x="107" y="708"/>
                  </a:lnTo>
                  <a:lnTo>
                    <a:pt x="123" y="698"/>
                  </a:lnTo>
                  <a:lnTo>
                    <a:pt x="133" y="683"/>
                  </a:lnTo>
                  <a:lnTo>
                    <a:pt x="136" y="663"/>
                  </a:lnTo>
                  <a:lnTo>
                    <a:pt x="285" y="80"/>
                  </a:lnTo>
                  <a:lnTo>
                    <a:pt x="288" y="67"/>
                  </a:lnTo>
                  <a:lnTo>
                    <a:pt x="291" y="55"/>
                  </a:lnTo>
                  <a:lnTo>
                    <a:pt x="288" y="51"/>
                  </a:lnTo>
                  <a:lnTo>
                    <a:pt x="288" y="45"/>
                  </a:lnTo>
                  <a:lnTo>
                    <a:pt x="282" y="45"/>
                  </a:lnTo>
                  <a:lnTo>
                    <a:pt x="272" y="42"/>
                  </a:lnTo>
                  <a:lnTo>
                    <a:pt x="262" y="42"/>
                  </a:lnTo>
                  <a:lnTo>
                    <a:pt x="249" y="39"/>
                  </a:lnTo>
                  <a:lnTo>
                    <a:pt x="236" y="39"/>
                  </a:lnTo>
                  <a:lnTo>
                    <a:pt x="227" y="39"/>
                  </a:lnTo>
                  <a:lnTo>
                    <a:pt x="220" y="39"/>
                  </a:lnTo>
                  <a:lnTo>
                    <a:pt x="217" y="39"/>
                  </a:lnTo>
                  <a:lnTo>
                    <a:pt x="207" y="39"/>
                  </a:lnTo>
                  <a:lnTo>
                    <a:pt x="198" y="39"/>
                  </a:lnTo>
                  <a:lnTo>
                    <a:pt x="191" y="35"/>
                  </a:lnTo>
                  <a:lnTo>
                    <a:pt x="185" y="35"/>
                  </a:lnTo>
                  <a:lnTo>
                    <a:pt x="181" y="29"/>
                  </a:lnTo>
                  <a:lnTo>
                    <a:pt x="181" y="23"/>
                  </a:lnTo>
                  <a:lnTo>
                    <a:pt x="181" y="16"/>
                  </a:lnTo>
                  <a:lnTo>
                    <a:pt x="185" y="10"/>
                  </a:lnTo>
                  <a:lnTo>
                    <a:pt x="188" y="4"/>
                  </a:lnTo>
                  <a:lnTo>
                    <a:pt x="191" y="0"/>
                  </a:lnTo>
                  <a:lnTo>
                    <a:pt x="198" y="0"/>
                  </a:lnTo>
                  <a:lnTo>
                    <a:pt x="201" y="0"/>
                  </a:lnTo>
                  <a:lnTo>
                    <a:pt x="2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8"/>
            <p:cNvSpPr>
              <a:spLocks noEditPoints="1"/>
            </p:cNvSpPr>
            <p:nvPr/>
          </p:nvSpPr>
          <p:spPr bwMode="auto">
            <a:xfrm>
              <a:off x="1199" y="3829"/>
              <a:ext cx="480" cy="497"/>
            </a:xfrm>
            <a:custGeom>
              <a:avLst/>
              <a:gdLst/>
              <a:ahLst/>
              <a:cxnLst>
                <a:cxn ang="0">
                  <a:pos x="301" y="31"/>
                </a:cxn>
                <a:cxn ang="0">
                  <a:pos x="250" y="41"/>
                </a:cxn>
                <a:cxn ang="0">
                  <a:pos x="191" y="79"/>
                </a:cxn>
                <a:cxn ang="0">
                  <a:pos x="133" y="149"/>
                </a:cxn>
                <a:cxn ang="0">
                  <a:pos x="114" y="204"/>
                </a:cxn>
                <a:cxn ang="0">
                  <a:pos x="188" y="204"/>
                </a:cxn>
                <a:cxn ang="0">
                  <a:pos x="253" y="200"/>
                </a:cxn>
                <a:cxn ang="0">
                  <a:pos x="324" y="184"/>
                </a:cxn>
                <a:cxn ang="0">
                  <a:pos x="382" y="153"/>
                </a:cxn>
                <a:cxn ang="0">
                  <a:pos x="408" y="95"/>
                </a:cxn>
                <a:cxn ang="0">
                  <a:pos x="379" y="47"/>
                </a:cxn>
                <a:cxn ang="0">
                  <a:pos x="314" y="28"/>
                </a:cxn>
                <a:cxn ang="0">
                  <a:pos x="360" y="3"/>
                </a:cxn>
                <a:cxn ang="0">
                  <a:pos x="428" y="35"/>
                </a:cxn>
                <a:cxn ang="0">
                  <a:pos x="454" y="95"/>
                </a:cxn>
                <a:cxn ang="0">
                  <a:pos x="444" y="143"/>
                </a:cxn>
                <a:cxn ang="0">
                  <a:pos x="399" y="191"/>
                </a:cxn>
                <a:cxn ang="0">
                  <a:pos x="305" y="223"/>
                </a:cxn>
                <a:cxn ang="0">
                  <a:pos x="208" y="232"/>
                </a:cxn>
                <a:cxn ang="0">
                  <a:pos x="107" y="232"/>
                </a:cxn>
                <a:cxn ang="0">
                  <a:pos x="94" y="299"/>
                </a:cxn>
                <a:cxn ang="0">
                  <a:pos x="91" y="331"/>
                </a:cxn>
                <a:cxn ang="0">
                  <a:pos x="110" y="417"/>
                </a:cxn>
                <a:cxn ang="0">
                  <a:pos x="165" y="462"/>
                </a:cxn>
                <a:cxn ang="0">
                  <a:pos x="221" y="465"/>
                </a:cxn>
                <a:cxn ang="0">
                  <a:pos x="298" y="452"/>
                </a:cxn>
                <a:cxn ang="0">
                  <a:pos x="395" y="408"/>
                </a:cxn>
                <a:cxn ang="0">
                  <a:pos x="447" y="360"/>
                </a:cxn>
                <a:cxn ang="0">
                  <a:pos x="457" y="353"/>
                </a:cxn>
                <a:cxn ang="0">
                  <a:pos x="467" y="357"/>
                </a:cxn>
                <a:cxn ang="0">
                  <a:pos x="480" y="366"/>
                </a:cxn>
                <a:cxn ang="0">
                  <a:pos x="473" y="385"/>
                </a:cxn>
                <a:cxn ang="0">
                  <a:pos x="431" y="427"/>
                </a:cxn>
                <a:cxn ang="0">
                  <a:pos x="340" y="475"/>
                </a:cxn>
                <a:cxn ang="0">
                  <a:pos x="201" y="497"/>
                </a:cxn>
                <a:cxn ang="0">
                  <a:pos x="91" y="468"/>
                </a:cxn>
                <a:cxn ang="0">
                  <a:pos x="23" y="392"/>
                </a:cxn>
                <a:cxn ang="0">
                  <a:pos x="0" y="290"/>
                </a:cxn>
                <a:cxn ang="0">
                  <a:pos x="30" y="165"/>
                </a:cxn>
                <a:cxn ang="0">
                  <a:pos x="107" y="73"/>
                </a:cxn>
                <a:cxn ang="0">
                  <a:pos x="208" y="19"/>
                </a:cxn>
                <a:cxn ang="0">
                  <a:pos x="314" y="0"/>
                </a:cxn>
              </a:cxnLst>
              <a:rect l="0" t="0" r="r" b="b"/>
              <a:pathLst>
                <a:path w="480" h="497">
                  <a:moveTo>
                    <a:pt x="314" y="28"/>
                  </a:moveTo>
                  <a:lnTo>
                    <a:pt x="301" y="31"/>
                  </a:lnTo>
                  <a:lnTo>
                    <a:pt x="279" y="35"/>
                  </a:lnTo>
                  <a:lnTo>
                    <a:pt x="250" y="41"/>
                  </a:lnTo>
                  <a:lnTo>
                    <a:pt x="221" y="57"/>
                  </a:lnTo>
                  <a:lnTo>
                    <a:pt x="191" y="79"/>
                  </a:lnTo>
                  <a:lnTo>
                    <a:pt x="162" y="108"/>
                  </a:lnTo>
                  <a:lnTo>
                    <a:pt x="133" y="149"/>
                  </a:lnTo>
                  <a:lnTo>
                    <a:pt x="114" y="204"/>
                  </a:lnTo>
                  <a:lnTo>
                    <a:pt x="114" y="204"/>
                  </a:lnTo>
                  <a:lnTo>
                    <a:pt x="169" y="204"/>
                  </a:lnTo>
                  <a:lnTo>
                    <a:pt x="188" y="204"/>
                  </a:lnTo>
                  <a:lnTo>
                    <a:pt x="217" y="204"/>
                  </a:lnTo>
                  <a:lnTo>
                    <a:pt x="253" y="200"/>
                  </a:lnTo>
                  <a:lnTo>
                    <a:pt x="288" y="194"/>
                  </a:lnTo>
                  <a:lnTo>
                    <a:pt x="324" y="184"/>
                  </a:lnTo>
                  <a:lnTo>
                    <a:pt x="356" y="172"/>
                  </a:lnTo>
                  <a:lnTo>
                    <a:pt x="382" y="153"/>
                  </a:lnTo>
                  <a:lnTo>
                    <a:pt x="402" y="127"/>
                  </a:lnTo>
                  <a:lnTo>
                    <a:pt x="408" y="95"/>
                  </a:lnTo>
                  <a:lnTo>
                    <a:pt x="399" y="67"/>
                  </a:lnTo>
                  <a:lnTo>
                    <a:pt x="379" y="47"/>
                  </a:lnTo>
                  <a:lnTo>
                    <a:pt x="350" y="35"/>
                  </a:lnTo>
                  <a:lnTo>
                    <a:pt x="314" y="28"/>
                  </a:lnTo>
                  <a:close/>
                  <a:moveTo>
                    <a:pt x="314" y="0"/>
                  </a:moveTo>
                  <a:lnTo>
                    <a:pt x="360" y="3"/>
                  </a:lnTo>
                  <a:lnTo>
                    <a:pt x="399" y="16"/>
                  </a:lnTo>
                  <a:lnTo>
                    <a:pt x="428" y="35"/>
                  </a:lnTo>
                  <a:lnTo>
                    <a:pt x="447" y="63"/>
                  </a:lnTo>
                  <a:lnTo>
                    <a:pt x="454" y="95"/>
                  </a:lnTo>
                  <a:lnTo>
                    <a:pt x="454" y="118"/>
                  </a:lnTo>
                  <a:lnTo>
                    <a:pt x="444" y="143"/>
                  </a:lnTo>
                  <a:lnTo>
                    <a:pt x="428" y="169"/>
                  </a:lnTo>
                  <a:lnTo>
                    <a:pt x="399" y="191"/>
                  </a:lnTo>
                  <a:lnTo>
                    <a:pt x="356" y="210"/>
                  </a:lnTo>
                  <a:lnTo>
                    <a:pt x="305" y="223"/>
                  </a:lnTo>
                  <a:lnTo>
                    <a:pt x="256" y="229"/>
                  </a:lnTo>
                  <a:lnTo>
                    <a:pt x="208" y="232"/>
                  </a:lnTo>
                  <a:lnTo>
                    <a:pt x="175" y="232"/>
                  </a:lnTo>
                  <a:lnTo>
                    <a:pt x="107" y="232"/>
                  </a:lnTo>
                  <a:lnTo>
                    <a:pt x="97" y="271"/>
                  </a:lnTo>
                  <a:lnTo>
                    <a:pt x="94" y="299"/>
                  </a:lnTo>
                  <a:lnTo>
                    <a:pt x="91" y="318"/>
                  </a:lnTo>
                  <a:lnTo>
                    <a:pt x="91" y="331"/>
                  </a:lnTo>
                  <a:lnTo>
                    <a:pt x="97" y="379"/>
                  </a:lnTo>
                  <a:lnTo>
                    <a:pt x="110" y="417"/>
                  </a:lnTo>
                  <a:lnTo>
                    <a:pt x="133" y="446"/>
                  </a:lnTo>
                  <a:lnTo>
                    <a:pt x="165" y="462"/>
                  </a:lnTo>
                  <a:lnTo>
                    <a:pt x="204" y="465"/>
                  </a:lnTo>
                  <a:lnTo>
                    <a:pt x="221" y="465"/>
                  </a:lnTo>
                  <a:lnTo>
                    <a:pt x="256" y="462"/>
                  </a:lnTo>
                  <a:lnTo>
                    <a:pt x="298" y="452"/>
                  </a:lnTo>
                  <a:lnTo>
                    <a:pt x="347" y="436"/>
                  </a:lnTo>
                  <a:lnTo>
                    <a:pt x="395" y="408"/>
                  </a:lnTo>
                  <a:lnTo>
                    <a:pt x="441" y="366"/>
                  </a:lnTo>
                  <a:lnTo>
                    <a:pt x="447" y="360"/>
                  </a:lnTo>
                  <a:lnTo>
                    <a:pt x="454" y="357"/>
                  </a:lnTo>
                  <a:lnTo>
                    <a:pt x="457" y="353"/>
                  </a:lnTo>
                  <a:lnTo>
                    <a:pt x="460" y="353"/>
                  </a:lnTo>
                  <a:lnTo>
                    <a:pt x="467" y="357"/>
                  </a:lnTo>
                  <a:lnTo>
                    <a:pt x="473" y="360"/>
                  </a:lnTo>
                  <a:lnTo>
                    <a:pt x="480" y="366"/>
                  </a:lnTo>
                  <a:lnTo>
                    <a:pt x="480" y="373"/>
                  </a:lnTo>
                  <a:lnTo>
                    <a:pt x="473" y="385"/>
                  </a:lnTo>
                  <a:lnTo>
                    <a:pt x="457" y="404"/>
                  </a:lnTo>
                  <a:lnTo>
                    <a:pt x="431" y="427"/>
                  </a:lnTo>
                  <a:lnTo>
                    <a:pt x="389" y="452"/>
                  </a:lnTo>
                  <a:lnTo>
                    <a:pt x="340" y="475"/>
                  </a:lnTo>
                  <a:lnTo>
                    <a:pt x="276" y="490"/>
                  </a:lnTo>
                  <a:lnTo>
                    <a:pt x="201" y="497"/>
                  </a:lnTo>
                  <a:lnTo>
                    <a:pt x="140" y="487"/>
                  </a:lnTo>
                  <a:lnTo>
                    <a:pt x="91" y="468"/>
                  </a:lnTo>
                  <a:lnTo>
                    <a:pt x="52" y="433"/>
                  </a:lnTo>
                  <a:lnTo>
                    <a:pt x="23" y="392"/>
                  </a:lnTo>
                  <a:lnTo>
                    <a:pt x="4" y="344"/>
                  </a:lnTo>
                  <a:lnTo>
                    <a:pt x="0" y="290"/>
                  </a:lnTo>
                  <a:lnTo>
                    <a:pt x="7" y="223"/>
                  </a:lnTo>
                  <a:lnTo>
                    <a:pt x="30" y="165"/>
                  </a:lnTo>
                  <a:lnTo>
                    <a:pt x="62" y="114"/>
                  </a:lnTo>
                  <a:lnTo>
                    <a:pt x="107" y="73"/>
                  </a:lnTo>
                  <a:lnTo>
                    <a:pt x="156" y="41"/>
                  </a:lnTo>
                  <a:lnTo>
                    <a:pt x="208" y="19"/>
                  </a:lnTo>
                  <a:lnTo>
                    <a:pt x="263" y="6"/>
                  </a:lnTo>
                  <a:lnTo>
                    <a:pt x="3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9"/>
            <p:cNvSpPr>
              <a:spLocks noEditPoints="1"/>
            </p:cNvSpPr>
            <p:nvPr/>
          </p:nvSpPr>
          <p:spPr bwMode="auto">
            <a:xfrm>
              <a:off x="2400" y="3347"/>
              <a:ext cx="1053" cy="364"/>
            </a:xfrm>
            <a:custGeom>
              <a:avLst/>
              <a:gdLst/>
              <a:ahLst/>
              <a:cxnLst>
                <a:cxn ang="0">
                  <a:pos x="52" y="303"/>
                </a:cxn>
                <a:cxn ang="0">
                  <a:pos x="998" y="303"/>
                </a:cxn>
                <a:cxn ang="0">
                  <a:pos x="1017" y="303"/>
                </a:cxn>
                <a:cxn ang="0">
                  <a:pos x="1036" y="306"/>
                </a:cxn>
                <a:cxn ang="0">
                  <a:pos x="1049" y="316"/>
                </a:cxn>
                <a:cxn ang="0">
                  <a:pos x="1053" y="335"/>
                </a:cxn>
                <a:cxn ang="0">
                  <a:pos x="1049" y="351"/>
                </a:cxn>
                <a:cxn ang="0">
                  <a:pos x="1036" y="360"/>
                </a:cxn>
                <a:cxn ang="0">
                  <a:pos x="1017" y="364"/>
                </a:cxn>
                <a:cxn ang="0">
                  <a:pos x="1001" y="364"/>
                </a:cxn>
                <a:cxn ang="0">
                  <a:pos x="52" y="364"/>
                </a:cxn>
                <a:cxn ang="0">
                  <a:pos x="33" y="364"/>
                </a:cxn>
                <a:cxn ang="0">
                  <a:pos x="17" y="360"/>
                </a:cxn>
                <a:cxn ang="0">
                  <a:pos x="4" y="351"/>
                </a:cxn>
                <a:cxn ang="0">
                  <a:pos x="0" y="335"/>
                </a:cxn>
                <a:cxn ang="0">
                  <a:pos x="4" y="316"/>
                </a:cxn>
                <a:cxn ang="0">
                  <a:pos x="17" y="306"/>
                </a:cxn>
                <a:cxn ang="0">
                  <a:pos x="33" y="303"/>
                </a:cxn>
                <a:cxn ang="0">
                  <a:pos x="52" y="303"/>
                </a:cxn>
                <a:cxn ang="0">
                  <a:pos x="52" y="0"/>
                </a:cxn>
                <a:cxn ang="0">
                  <a:pos x="1001" y="0"/>
                </a:cxn>
                <a:cxn ang="0">
                  <a:pos x="1017" y="0"/>
                </a:cxn>
                <a:cxn ang="0">
                  <a:pos x="1036" y="3"/>
                </a:cxn>
                <a:cxn ang="0">
                  <a:pos x="1049" y="13"/>
                </a:cxn>
                <a:cxn ang="0">
                  <a:pos x="1053" y="29"/>
                </a:cxn>
                <a:cxn ang="0">
                  <a:pos x="1049" y="48"/>
                </a:cxn>
                <a:cxn ang="0">
                  <a:pos x="1036" y="58"/>
                </a:cxn>
                <a:cxn ang="0">
                  <a:pos x="1017" y="61"/>
                </a:cxn>
                <a:cxn ang="0">
                  <a:pos x="998" y="61"/>
                </a:cxn>
                <a:cxn ang="0">
                  <a:pos x="52" y="61"/>
                </a:cxn>
                <a:cxn ang="0">
                  <a:pos x="33" y="61"/>
                </a:cxn>
                <a:cxn ang="0">
                  <a:pos x="17" y="58"/>
                </a:cxn>
                <a:cxn ang="0">
                  <a:pos x="4" y="48"/>
                </a:cxn>
                <a:cxn ang="0">
                  <a:pos x="0" y="29"/>
                </a:cxn>
                <a:cxn ang="0">
                  <a:pos x="4" y="13"/>
                </a:cxn>
                <a:cxn ang="0">
                  <a:pos x="17" y="3"/>
                </a:cxn>
                <a:cxn ang="0">
                  <a:pos x="33" y="0"/>
                </a:cxn>
                <a:cxn ang="0">
                  <a:pos x="52" y="0"/>
                </a:cxn>
              </a:cxnLst>
              <a:rect l="0" t="0" r="r" b="b"/>
              <a:pathLst>
                <a:path w="1053" h="364">
                  <a:moveTo>
                    <a:pt x="52" y="303"/>
                  </a:moveTo>
                  <a:lnTo>
                    <a:pt x="998" y="303"/>
                  </a:lnTo>
                  <a:lnTo>
                    <a:pt x="1017" y="303"/>
                  </a:lnTo>
                  <a:lnTo>
                    <a:pt x="1036" y="306"/>
                  </a:lnTo>
                  <a:lnTo>
                    <a:pt x="1049" y="316"/>
                  </a:lnTo>
                  <a:lnTo>
                    <a:pt x="1053" y="335"/>
                  </a:lnTo>
                  <a:lnTo>
                    <a:pt x="1049" y="351"/>
                  </a:lnTo>
                  <a:lnTo>
                    <a:pt x="1036" y="360"/>
                  </a:lnTo>
                  <a:lnTo>
                    <a:pt x="1017" y="364"/>
                  </a:lnTo>
                  <a:lnTo>
                    <a:pt x="1001" y="364"/>
                  </a:lnTo>
                  <a:lnTo>
                    <a:pt x="52" y="364"/>
                  </a:lnTo>
                  <a:lnTo>
                    <a:pt x="33" y="364"/>
                  </a:lnTo>
                  <a:lnTo>
                    <a:pt x="17" y="360"/>
                  </a:lnTo>
                  <a:lnTo>
                    <a:pt x="4" y="351"/>
                  </a:lnTo>
                  <a:lnTo>
                    <a:pt x="0" y="335"/>
                  </a:lnTo>
                  <a:lnTo>
                    <a:pt x="4" y="316"/>
                  </a:lnTo>
                  <a:lnTo>
                    <a:pt x="17" y="306"/>
                  </a:lnTo>
                  <a:lnTo>
                    <a:pt x="33" y="303"/>
                  </a:lnTo>
                  <a:lnTo>
                    <a:pt x="52" y="303"/>
                  </a:lnTo>
                  <a:close/>
                  <a:moveTo>
                    <a:pt x="52" y="0"/>
                  </a:moveTo>
                  <a:lnTo>
                    <a:pt x="1001" y="0"/>
                  </a:lnTo>
                  <a:lnTo>
                    <a:pt x="1017" y="0"/>
                  </a:lnTo>
                  <a:lnTo>
                    <a:pt x="1036" y="3"/>
                  </a:lnTo>
                  <a:lnTo>
                    <a:pt x="1049" y="13"/>
                  </a:lnTo>
                  <a:lnTo>
                    <a:pt x="1053" y="29"/>
                  </a:lnTo>
                  <a:lnTo>
                    <a:pt x="1049" y="48"/>
                  </a:lnTo>
                  <a:lnTo>
                    <a:pt x="1036" y="58"/>
                  </a:lnTo>
                  <a:lnTo>
                    <a:pt x="1017" y="61"/>
                  </a:lnTo>
                  <a:lnTo>
                    <a:pt x="998" y="61"/>
                  </a:lnTo>
                  <a:lnTo>
                    <a:pt x="52" y="61"/>
                  </a:lnTo>
                  <a:lnTo>
                    <a:pt x="33" y="61"/>
                  </a:lnTo>
                  <a:lnTo>
                    <a:pt x="17" y="58"/>
                  </a:lnTo>
                  <a:lnTo>
                    <a:pt x="4" y="48"/>
                  </a:lnTo>
                  <a:lnTo>
                    <a:pt x="0" y="29"/>
                  </a:lnTo>
                  <a:lnTo>
                    <a:pt x="4" y="13"/>
                  </a:lnTo>
                  <a:lnTo>
                    <a:pt x="17" y="3"/>
                  </a:lnTo>
                  <a:lnTo>
                    <a:pt x="33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0"/>
            <p:cNvSpPr>
              <a:spLocks noEditPoints="1"/>
            </p:cNvSpPr>
            <p:nvPr/>
          </p:nvSpPr>
          <p:spPr bwMode="auto">
            <a:xfrm>
              <a:off x="4064" y="2656"/>
              <a:ext cx="878" cy="1734"/>
            </a:xfrm>
            <a:custGeom>
              <a:avLst/>
              <a:gdLst/>
              <a:ahLst/>
              <a:cxnLst>
                <a:cxn ang="0">
                  <a:pos x="551" y="1071"/>
                </a:cxn>
                <a:cxn ang="0">
                  <a:pos x="671" y="930"/>
                </a:cxn>
                <a:cxn ang="0">
                  <a:pos x="651" y="758"/>
                </a:cxn>
                <a:cxn ang="0">
                  <a:pos x="531" y="653"/>
                </a:cxn>
                <a:cxn ang="0">
                  <a:pos x="357" y="656"/>
                </a:cxn>
                <a:cxn ang="0">
                  <a:pos x="240" y="765"/>
                </a:cxn>
                <a:cxn ang="0">
                  <a:pos x="224" y="927"/>
                </a:cxn>
                <a:cxn ang="0">
                  <a:pos x="318" y="1055"/>
                </a:cxn>
                <a:cxn ang="0">
                  <a:pos x="703" y="0"/>
                </a:cxn>
                <a:cxn ang="0">
                  <a:pos x="842" y="51"/>
                </a:cxn>
                <a:cxn ang="0">
                  <a:pos x="871" y="159"/>
                </a:cxn>
                <a:cxn ang="0">
                  <a:pos x="810" y="197"/>
                </a:cxn>
                <a:cxn ang="0">
                  <a:pos x="751" y="159"/>
                </a:cxn>
                <a:cxn ang="0">
                  <a:pos x="755" y="95"/>
                </a:cxn>
                <a:cxn ang="0">
                  <a:pos x="774" y="51"/>
                </a:cxn>
                <a:cxn ang="0">
                  <a:pos x="703" y="35"/>
                </a:cxn>
                <a:cxn ang="0">
                  <a:pos x="616" y="86"/>
                </a:cxn>
                <a:cxn ang="0">
                  <a:pos x="570" y="220"/>
                </a:cxn>
                <a:cxn ang="0">
                  <a:pos x="557" y="357"/>
                </a:cxn>
                <a:cxn ang="0">
                  <a:pos x="548" y="459"/>
                </a:cxn>
                <a:cxn ang="0">
                  <a:pos x="599" y="618"/>
                </a:cxn>
                <a:cxn ang="0">
                  <a:pos x="719" y="752"/>
                </a:cxn>
                <a:cxn ang="0">
                  <a:pos x="739" y="921"/>
                </a:cxn>
                <a:cxn ang="0">
                  <a:pos x="658" y="1074"/>
                </a:cxn>
                <a:cxn ang="0">
                  <a:pos x="480" y="1160"/>
                </a:cxn>
                <a:cxn ang="0">
                  <a:pos x="457" y="1332"/>
                </a:cxn>
                <a:cxn ang="0">
                  <a:pos x="425" y="1501"/>
                </a:cxn>
                <a:cxn ang="0">
                  <a:pos x="357" y="1635"/>
                </a:cxn>
                <a:cxn ang="0">
                  <a:pos x="230" y="1724"/>
                </a:cxn>
                <a:cxn ang="0">
                  <a:pos x="72" y="1708"/>
                </a:cxn>
                <a:cxn ang="0">
                  <a:pos x="0" y="1606"/>
                </a:cxn>
                <a:cxn ang="0">
                  <a:pos x="43" y="1539"/>
                </a:cxn>
                <a:cxn ang="0">
                  <a:pos x="110" y="1552"/>
                </a:cxn>
                <a:cxn ang="0">
                  <a:pos x="130" y="1622"/>
                </a:cxn>
                <a:cxn ang="0">
                  <a:pos x="72" y="1667"/>
                </a:cxn>
                <a:cxn ang="0">
                  <a:pos x="175" y="1699"/>
                </a:cxn>
                <a:cxn ang="0">
                  <a:pos x="276" y="1644"/>
                </a:cxn>
                <a:cxn ang="0">
                  <a:pos x="324" y="1507"/>
                </a:cxn>
                <a:cxn ang="0">
                  <a:pos x="344" y="1367"/>
                </a:cxn>
                <a:cxn ang="0">
                  <a:pos x="350" y="1271"/>
                </a:cxn>
                <a:cxn ang="0">
                  <a:pos x="295" y="1115"/>
                </a:cxn>
                <a:cxn ang="0">
                  <a:pos x="175" y="978"/>
                </a:cxn>
                <a:cxn ang="0">
                  <a:pos x="156" y="812"/>
                </a:cxn>
                <a:cxn ang="0">
                  <a:pos x="240" y="659"/>
                </a:cxn>
                <a:cxn ang="0">
                  <a:pos x="418" y="577"/>
                </a:cxn>
                <a:cxn ang="0">
                  <a:pos x="447" y="353"/>
                </a:cxn>
                <a:cxn ang="0">
                  <a:pos x="470" y="245"/>
                </a:cxn>
                <a:cxn ang="0">
                  <a:pos x="499" y="156"/>
                </a:cxn>
                <a:cxn ang="0">
                  <a:pos x="573" y="51"/>
                </a:cxn>
                <a:cxn ang="0">
                  <a:pos x="703" y="0"/>
                </a:cxn>
              </a:cxnLst>
              <a:rect l="0" t="0" r="r" b="b"/>
              <a:pathLst>
                <a:path w="878" h="1734">
                  <a:moveTo>
                    <a:pt x="531" y="653"/>
                  </a:moveTo>
                  <a:lnTo>
                    <a:pt x="489" y="1093"/>
                  </a:lnTo>
                  <a:lnTo>
                    <a:pt x="551" y="1071"/>
                  </a:lnTo>
                  <a:lnTo>
                    <a:pt x="603" y="1036"/>
                  </a:lnTo>
                  <a:lnTo>
                    <a:pt x="645" y="988"/>
                  </a:lnTo>
                  <a:lnTo>
                    <a:pt x="671" y="930"/>
                  </a:lnTo>
                  <a:lnTo>
                    <a:pt x="680" y="867"/>
                  </a:lnTo>
                  <a:lnTo>
                    <a:pt x="674" y="809"/>
                  </a:lnTo>
                  <a:lnTo>
                    <a:pt x="651" y="758"/>
                  </a:lnTo>
                  <a:lnTo>
                    <a:pt x="619" y="714"/>
                  </a:lnTo>
                  <a:lnTo>
                    <a:pt x="580" y="679"/>
                  </a:lnTo>
                  <a:lnTo>
                    <a:pt x="531" y="653"/>
                  </a:lnTo>
                  <a:lnTo>
                    <a:pt x="531" y="653"/>
                  </a:lnTo>
                  <a:close/>
                  <a:moveTo>
                    <a:pt x="408" y="640"/>
                  </a:moveTo>
                  <a:lnTo>
                    <a:pt x="357" y="656"/>
                  </a:lnTo>
                  <a:lnTo>
                    <a:pt x="308" y="685"/>
                  </a:lnTo>
                  <a:lnTo>
                    <a:pt x="269" y="723"/>
                  </a:lnTo>
                  <a:lnTo>
                    <a:pt x="240" y="765"/>
                  </a:lnTo>
                  <a:lnTo>
                    <a:pt x="224" y="816"/>
                  </a:lnTo>
                  <a:lnTo>
                    <a:pt x="217" y="867"/>
                  </a:lnTo>
                  <a:lnTo>
                    <a:pt x="224" y="927"/>
                  </a:lnTo>
                  <a:lnTo>
                    <a:pt x="246" y="978"/>
                  </a:lnTo>
                  <a:lnTo>
                    <a:pt x="279" y="1023"/>
                  </a:lnTo>
                  <a:lnTo>
                    <a:pt x="318" y="1055"/>
                  </a:lnTo>
                  <a:lnTo>
                    <a:pt x="360" y="1080"/>
                  </a:lnTo>
                  <a:lnTo>
                    <a:pt x="408" y="640"/>
                  </a:lnTo>
                  <a:close/>
                  <a:moveTo>
                    <a:pt x="703" y="0"/>
                  </a:moveTo>
                  <a:lnTo>
                    <a:pt x="758" y="6"/>
                  </a:lnTo>
                  <a:lnTo>
                    <a:pt x="803" y="25"/>
                  </a:lnTo>
                  <a:lnTo>
                    <a:pt x="842" y="51"/>
                  </a:lnTo>
                  <a:lnTo>
                    <a:pt x="868" y="89"/>
                  </a:lnTo>
                  <a:lnTo>
                    <a:pt x="878" y="130"/>
                  </a:lnTo>
                  <a:lnTo>
                    <a:pt x="871" y="159"/>
                  </a:lnTo>
                  <a:lnTo>
                    <a:pt x="855" y="181"/>
                  </a:lnTo>
                  <a:lnTo>
                    <a:pt x="832" y="194"/>
                  </a:lnTo>
                  <a:lnTo>
                    <a:pt x="810" y="197"/>
                  </a:lnTo>
                  <a:lnTo>
                    <a:pt x="787" y="194"/>
                  </a:lnTo>
                  <a:lnTo>
                    <a:pt x="764" y="181"/>
                  </a:lnTo>
                  <a:lnTo>
                    <a:pt x="751" y="159"/>
                  </a:lnTo>
                  <a:lnTo>
                    <a:pt x="745" y="130"/>
                  </a:lnTo>
                  <a:lnTo>
                    <a:pt x="748" y="114"/>
                  </a:lnTo>
                  <a:lnTo>
                    <a:pt x="755" y="95"/>
                  </a:lnTo>
                  <a:lnTo>
                    <a:pt x="774" y="76"/>
                  </a:lnTo>
                  <a:lnTo>
                    <a:pt x="803" y="67"/>
                  </a:lnTo>
                  <a:lnTo>
                    <a:pt x="774" y="51"/>
                  </a:lnTo>
                  <a:lnTo>
                    <a:pt x="745" y="41"/>
                  </a:lnTo>
                  <a:lnTo>
                    <a:pt x="719" y="35"/>
                  </a:lnTo>
                  <a:lnTo>
                    <a:pt x="703" y="35"/>
                  </a:lnTo>
                  <a:lnTo>
                    <a:pt x="667" y="41"/>
                  </a:lnTo>
                  <a:lnTo>
                    <a:pt x="638" y="57"/>
                  </a:lnTo>
                  <a:lnTo>
                    <a:pt x="616" y="86"/>
                  </a:lnTo>
                  <a:lnTo>
                    <a:pt x="596" y="124"/>
                  </a:lnTo>
                  <a:lnTo>
                    <a:pt x="583" y="169"/>
                  </a:lnTo>
                  <a:lnTo>
                    <a:pt x="570" y="220"/>
                  </a:lnTo>
                  <a:lnTo>
                    <a:pt x="564" y="277"/>
                  </a:lnTo>
                  <a:lnTo>
                    <a:pt x="557" y="337"/>
                  </a:lnTo>
                  <a:lnTo>
                    <a:pt x="557" y="357"/>
                  </a:lnTo>
                  <a:lnTo>
                    <a:pt x="554" y="382"/>
                  </a:lnTo>
                  <a:lnTo>
                    <a:pt x="551" y="414"/>
                  </a:lnTo>
                  <a:lnTo>
                    <a:pt x="548" y="459"/>
                  </a:lnTo>
                  <a:lnTo>
                    <a:pt x="544" y="516"/>
                  </a:lnTo>
                  <a:lnTo>
                    <a:pt x="538" y="589"/>
                  </a:lnTo>
                  <a:lnTo>
                    <a:pt x="599" y="618"/>
                  </a:lnTo>
                  <a:lnTo>
                    <a:pt x="651" y="656"/>
                  </a:lnTo>
                  <a:lnTo>
                    <a:pt x="690" y="701"/>
                  </a:lnTo>
                  <a:lnTo>
                    <a:pt x="719" y="752"/>
                  </a:lnTo>
                  <a:lnTo>
                    <a:pt x="739" y="809"/>
                  </a:lnTo>
                  <a:lnTo>
                    <a:pt x="745" y="867"/>
                  </a:lnTo>
                  <a:lnTo>
                    <a:pt x="739" y="921"/>
                  </a:lnTo>
                  <a:lnTo>
                    <a:pt x="722" y="978"/>
                  </a:lnTo>
                  <a:lnTo>
                    <a:pt x="693" y="1029"/>
                  </a:lnTo>
                  <a:lnTo>
                    <a:pt x="658" y="1074"/>
                  </a:lnTo>
                  <a:lnTo>
                    <a:pt x="609" y="1112"/>
                  </a:lnTo>
                  <a:lnTo>
                    <a:pt x="548" y="1141"/>
                  </a:lnTo>
                  <a:lnTo>
                    <a:pt x="480" y="1160"/>
                  </a:lnTo>
                  <a:lnTo>
                    <a:pt x="480" y="1160"/>
                  </a:lnTo>
                  <a:lnTo>
                    <a:pt x="467" y="1255"/>
                  </a:lnTo>
                  <a:lnTo>
                    <a:pt x="457" y="1332"/>
                  </a:lnTo>
                  <a:lnTo>
                    <a:pt x="447" y="1399"/>
                  </a:lnTo>
                  <a:lnTo>
                    <a:pt x="437" y="1453"/>
                  </a:lnTo>
                  <a:lnTo>
                    <a:pt x="425" y="1501"/>
                  </a:lnTo>
                  <a:lnTo>
                    <a:pt x="408" y="1542"/>
                  </a:lnTo>
                  <a:lnTo>
                    <a:pt x="386" y="1590"/>
                  </a:lnTo>
                  <a:lnTo>
                    <a:pt x="357" y="1635"/>
                  </a:lnTo>
                  <a:lnTo>
                    <a:pt x="321" y="1676"/>
                  </a:lnTo>
                  <a:lnTo>
                    <a:pt x="279" y="1705"/>
                  </a:lnTo>
                  <a:lnTo>
                    <a:pt x="230" y="1724"/>
                  </a:lnTo>
                  <a:lnTo>
                    <a:pt x="175" y="1734"/>
                  </a:lnTo>
                  <a:lnTo>
                    <a:pt x="117" y="1727"/>
                  </a:lnTo>
                  <a:lnTo>
                    <a:pt x="72" y="1708"/>
                  </a:lnTo>
                  <a:lnTo>
                    <a:pt x="33" y="1683"/>
                  </a:lnTo>
                  <a:lnTo>
                    <a:pt x="7" y="1648"/>
                  </a:lnTo>
                  <a:lnTo>
                    <a:pt x="0" y="1606"/>
                  </a:lnTo>
                  <a:lnTo>
                    <a:pt x="7" y="1574"/>
                  </a:lnTo>
                  <a:lnTo>
                    <a:pt x="20" y="1552"/>
                  </a:lnTo>
                  <a:lnTo>
                    <a:pt x="43" y="1539"/>
                  </a:lnTo>
                  <a:lnTo>
                    <a:pt x="65" y="1536"/>
                  </a:lnTo>
                  <a:lnTo>
                    <a:pt x="88" y="1539"/>
                  </a:lnTo>
                  <a:lnTo>
                    <a:pt x="110" y="1552"/>
                  </a:lnTo>
                  <a:lnTo>
                    <a:pt x="127" y="1571"/>
                  </a:lnTo>
                  <a:lnTo>
                    <a:pt x="133" y="1603"/>
                  </a:lnTo>
                  <a:lnTo>
                    <a:pt x="130" y="1622"/>
                  </a:lnTo>
                  <a:lnTo>
                    <a:pt x="117" y="1641"/>
                  </a:lnTo>
                  <a:lnTo>
                    <a:pt x="101" y="1657"/>
                  </a:lnTo>
                  <a:lnTo>
                    <a:pt x="72" y="1667"/>
                  </a:lnTo>
                  <a:lnTo>
                    <a:pt x="107" y="1686"/>
                  </a:lnTo>
                  <a:lnTo>
                    <a:pt x="146" y="1695"/>
                  </a:lnTo>
                  <a:lnTo>
                    <a:pt x="175" y="1699"/>
                  </a:lnTo>
                  <a:lnTo>
                    <a:pt x="214" y="1692"/>
                  </a:lnTo>
                  <a:lnTo>
                    <a:pt x="250" y="1673"/>
                  </a:lnTo>
                  <a:lnTo>
                    <a:pt x="276" y="1644"/>
                  </a:lnTo>
                  <a:lnTo>
                    <a:pt x="295" y="1606"/>
                  </a:lnTo>
                  <a:lnTo>
                    <a:pt x="311" y="1558"/>
                  </a:lnTo>
                  <a:lnTo>
                    <a:pt x="324" y="1507"/>
                  </a:lnTo>
                  <a:lnTo>
                    <a:pt x="334" y="1450"/>
                  </a:lnTo>
                  <a:lnTo>
                    <a:pt x="340" y="1386"/>
                  </a:lnTo>
                  <a:lnTo>
                    <a:pt x="344" y="1367"/>
                  </a:lnTo>
                  <a:lnTo>
                    <a:pt x="344" y="1345"/>
                  </a:lnTo>
                  <a:lnTo>
                    <a:pt x="347" y="1313"/>
                  </a:lnTo>
                  <a:lnTo>
                    <a:pt x="350" y="1271"/>
                  </a:lnTo>
                  <a:lnTo>
                    <a:pt x="353" y="1214"/>
                  </a:lnTo>
                  <a:lnTo>
                    <a:pt x="360" y="1144"/>
                  </a:lnTo>
                  <a:lnTo>
                    <a:pt x="295" y="1115"/>
                  </a:lnTo>
                  <a:lnTo>
                    <a:pt x="246" y="1077"/>
                  </a:lnTo>
                  <a:lnTo>
                    <a:pt x="204" y="1032"/>
                  </a:lnTo>
                  <a:lnTo>
                    <a:pt x="175" y="978"/>
                  </a:lnTo>
                  <a:lnTo>
                    <a:pt x="159" y="924"/>
                  </a:lnTo>
                  <a:lnTo>
                    <a:pt x="153" y="867"/>
                  </a:lnTo>
                  <a:lnTo>
                    <a:pt x="156" y="812"/>
                  </a:lnTo>
                  <a:lnTo>
                    <a:pt x="175" y="758"/>
                  </a:lnTo>
                  <a:lnTo>
                    <a:pt x="201" y="707"/>
                  </a:lnTo>
                  <a:lnTo>
                    <a:pt x="240" y="659"/>
                  </a:lnTo>
                  <a:lnTo>
                    <a:pt x="289" y="621"/>
                  </a:lnTo>
                  <a:lnTo>
                    <a:pt x="350" y="592"/>
                  </a:lnTo>
                  <a:lnTo>
                    <a:pt x="418" y="577"/>
                  </a:lnTo>
                  <a:lnTo>
                    <a:pt x="431" y="484"/>
                  </a:lnTo>
                  <a:lnTo>
                    <a:pt x="441" y="411"/>
                  </a:lnTo>
                  <a:lnTo>
                    <a:pt x="447" y="353"/>
                  </a:lnTo>
                  <a:lnTo>
                    <a:pt x="454" y="309"/>
                  </a:lnTo>
                  <a:lnTo>
                    <a:pt x="463" y="274"/>
                  </a:lnTo>
                  <a:lnTo>
                    <a:pt x="470" y="245"/>
                  </a:lnTo>
                  <a:lnTo>
                    <a:pt x="476" y="220"/>
                  </a:lnTo>
                  <a:lnTo>
                    <a:pt x="483" y="197"/>
                  </a:lnTo>
                  <a:lnTo>
                    <a:pt x="499" y="156"/>
                  </a:lnTo>
                  <a:lnTo>
                    <a:pt x="518" y="118"/>
                  </a:lnTo>
                  <a:lnTo>
                    <a:pt x="544" y="82"/>
                  </a:lnTo>
                  <a:lnTo>
                    <a:pt x="573" y="51"/>
                  </a:lnTo>
                  <a:lnTo>
                    <a:pt x="609" y="22"/>
                  </a:lnTo>
                  <a:lnTo>
                    <a:pt x="651" y="6"/>
                  </a:lnTo>
                  <a:lnTo>
                    <a:pt x="7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825" y="3707"/>
              <a:ext cx="712" cy="801"/>
            </a:xfrm>
            <a:custGeom>
              <a:avLst/>
              <a:gdLst/>
              <a:ahLst/>
              <a:cxnLst>
                <a:cxn ang="0">
                  <a:pos x="518" y="13"/>
                </a:cxn>
                <a:cxn ang="0">
                  <a:pos x="619" y="80"/>
                </a:cxn>
                <a:cxn ang="0">
                  <a:pos x="687" y="7"/>
                </a:cxn>
                <a:cxn ang="0">
                  <a:pos x="693" y="0"/>
                </a:cxn>
                <a:cxn ang="0">
                  <a:pos x="706" y="4"/>
                </a:cxn>
                <a:cxn ang="0">
                  <a:pos x="712" y="16"/>
                </a:cxn>
                <a:cxn ang="0">
                  <a:pos x="651" y="259"/>
                </a:cxn>
                <a:cxn ang="0">
                  <a:pos x="638" y="275"/>
                </a:cxn>
                <a:cxn ang="0">
                  <a:pos x="622" y="275"/>
                </a:cxn>
                <a:cxn ang="0">
                  <a:pos x="612" y="265"/>
                </a:cxn>
                <a:cxn ang="0">
                  <a:pos x="615" y="224"/>
                </a:cxn>
                <a:cxn ang="0">
                  <a:pos x="596" y="118"/>
                </a:cxn>
                <a:cxn ang="0">
                  <a:pos x="492" y="42"/>
                </a:cxn>
                <a:cxn ang="0">
                  <a:pos x="311" y="74"/>
                </a:cxn>
                <a:cxn ang="0">
                  <a:pos x="220" y="214"/>
                </a:cxn>
                <a:cxn ang="0">
                  <a:pos x="256" y="291"/>
                </a:cxn>
                <a:cxn ang="0">
                  <a:pos x="314" y="319"/>
                </a:cxn>
                <a:cxn ang="0">
                  <a:pos x="428" y="345"/>
                </a:cxn>
                <a:cxn ang="0">
                  <a:pos x="528" y="377"/>
                </a:cxn>
                <a:cxn ang="0">
                  <a:pos x="589" y="437"/>
                </a:cxn>
                <a:cxn ang="0">
                  <a:pos x="602" y="581"/>
                </a:cxn>
                <a:cxn ang="0">
                  <a:pos x="499" y="734"/>
                </a:cxn>
                <a:cxn ang="0">
                  <a:pos x="305" y="801"/>
                </a:cxn>
                <a:cxn ang="0">
                  <a:pos x="172" y="778"/>
                </a:cxn>
                <a:cxn ang="0">
                  <a:pos x="78" y="737"/>
                </a:cxn>
                <a:cxn ang="0">
                  <a:pos x="36" y="785"/>
                </a:cxn>
                <a:cxn ang="0">
                  <a:pos x="23" y="797"/>
                </a:cxn>
                <a:cxn ang="0">
                  <a:pos x="13" y="801"/>
                </a:cxn>
                <a:cxn ang="0">
                  <a:pos x="0" y="791"/>
                </a:cxn>
                <a:cxn ang="0">
                  <a:pos x="0" y="775"/>
                </a:cxn>
                <a:cxn ang="0">
                  <a:pos x="62" y="539"/>
                </a:cxn>
                <a:cxn ang="0">
                  <a:pos x="71" y="526"/>
                </a:cxn>
                <a:cxn ang="0">
                  <a:pos x="88" y="526"/>
                </a:cxn>
                <a:cxn ang="0">
                  <a:pos x="97" y="536"/>
                </a:cxn>
                <a:cxn ang="0">
                  <a:pos x="97" y="546"/>
                </a:cxn>
                <a:cxn ang="0">
                  <a:pos x="97" y="651"/>
                </a:cxn>
                <a:cxn ang="0">
                  <a:pos x="181" y="737"/>
                </a:cxn>
                <a:cxn ang="0">
                  <a:pos x="308" y="759"/>
                </a:cxn>
                <a:cxn ang="0">
                  <a:pos x="470" y="695"/>
                </a:cxn>
                <a:cxn ang="0">
                  <a:pos x="531" y="565"/>
                </a:cxn>
                <a:cxn ang="0">
                  <a:pos x="492" y="479"/>
                </a:cxn>
                <a:cxn ang="0">
                  <a:pos x="428" y="447"/>
                </a:cxn>
                <a:cxn ang="0">
                  <a:pos x="353" y="431"/>
                </a:cxn>
                <a:cxn ang="0">
                  <a:pos x="240" y="402"/>
                </a:cxn>
                <a:cxn ang="0">
                  <a:pos x="149" y="313"/>
                </a:cxn>
                <a:cxn ang="0">
                  <a:pos x="149" y="192"/>
                </a:cxn>
                <a:cxn ang="0">
                  <a:pos x="288" y="39"/>
                </a:cxn>
              </a:cxnLst>
              <a:rect l="0" t="0" r="r" b="b"/>
              <a:pathLst>
                <a:path w="712" h="801">
                  <a:moveTo>
                    <a:pt x="437" y="0"/>
                  </a:moveTo>
                  <a:lnTo>
                    <a:pt x="479" y="4"/>
                  </a:lnTo>
                  <a:lnTo>
                    <a:pt x="518" y="13"/>
                  </a:lnTo>
                  <a:lnTo>
                    <a:pt x="557" y="26"/>
                  </a:lnTo>
                  <a:lnTo>
                    <a:pt x="589" y="48"/>
                  </a:lnTo>
                  <a:lnTo>
                    <a:pt x="619" y="80"/>
                  </a:lnTo>
                  <a:lnTo>
                    <a:pt x="674" y="16"/>
                  </a:lnTo>
                  <a:lnTo>
                    <a:pt x="680" y="10"/>
                  </a:lnTo>
                  <a:lnTo>
                    <a:pt x="687" y="7"/>
                  </a:lnTo>
                  <a:lnTo>
                    <a:pt x="690" y="4"/>
                  </a:lnTo>
                  <a:lnTo>
                    <a:pt x="690" y="4"/>
                  </a:lnTo>
                  <a:lnTo>
                    <a:pt x="693" y="0"/>
                  </a:lnTo>
                  <a:lnTo>
                    <a:pt x="696" y="0"/>
                  </a:lnTo>
                  <a:lnTo>
                    <a:pt x="703" y="4"/>
                  </a:lnTo>
                  <a:lnTo>
                    <a:pt x="706" y="4"/>
                  </a:lnTo>
                  <a:lnTo>
                    <a:pt x="709" y="7"/>
                  </a:lnTo>
                  <a:lnTo>
                    <a:pt x="712" y="13"/>
                  </a:lnTo>
                  <a:lnTo>
                    <a:pt x="712" y="16"/>
                  </a:lnTo>
                  <a:lnTo>
                    <a:pt x="712" y="16"/>
                  </a:lnTo>
                  <a:lnTo>
                    <a:pt x="654" y="249"/>
                  </a:lnTo>
                  <a:lnTo>
                    <a:pt x="651" y="259"/>
                  </a:lnTo>
                  <a:lnTo>
                    <a:pt x="648" y="265"/>
                  </a:lnTo>
                  <a:lnTo>
                    <a:pt x="644" y="271"/>
                  </a:lnTo>
                  <a:lnTo>
                    <a:pt x="638" y="275"/>
                  </a:lnTo>
                  <a:lnTo>
                    <a:pt x="628" y="275"/>
                  </a:lnTo>
                  <a:lnTo>
                    <a:pt x="625" y="275"/>
                  </a:lnTo>
                  <a:lnTo>
                    <a:pt x="622" y="275"/>
                  </a:lnTo>
                  <a:lnTo>
                    <a:pt x="619" y="271"/>
                  </a:lnTo>
                  <a:lnTo>
                    <a:pt x="615" y="268"/>
                  </a:lnTo>
                  <a:lnTo>
                    <a:pt x="612" y="265"/>
                  </a:lnTo>
                  <a:lnTo>
                    <a:pt x="612" y="259"/>
                  </a:lnTo>
                  <a:lnTo>
                    <a:pt x="612" y="243"/>
                  </a:lnTo>
                  <a:lnTo>
                    <a:pt x="615" y="224"/>
                  </a:lnTo>
                  <a:lnTo>
                    <a:pt x="615" y="208"/>
                  </a:lnTo>
                  <a:lnTo>
                    <a:pt x="612" y="160"/>
                  </a:lnTo>
                  <a:lnTo>
                    <a:pt x="596" y="118"/>
                  </a:lnTo>
                  <a:lnTo>
                    <a:pt x="573" y="83"/>
                  </a:lnTo>
                  <a:lnTo>
                    <a:pt x="538" y="58"/>
                  </a:lnTo>
                  <a:lnTo>
                    <a:pt x="492" y="42"/>
                  </a:lnTo>
                  <a:lnTo>
                    <a:pt x="437" y="36"/>
                  </a:lnTo>
                  <a:lnTo>
                    <a:pt x="369" y="45"/>
                  </a:lnTo>
                  <a:lnTo>
                    <a:pt x="311" y="74"/>
                  </a:lnTo>
                  <a:lnTo>
                    <a:pt x="262" y="112"/>
                  </a:lnTo>
                  <a:lnTo>
                    <a:pt x="233" y="160"/>
                  </a:lnTo>
                  <a:lnTo>
                    <a:pt x="220" y="214"/>
                  </a:lnTo>
                  <a:lnTo>
                    <a:pt x="227" y="246"/>
                  </a:lnTo>
                  <a:lnTo>
                    <a:pt x="240" y="271"/>
                  </a:lnTo>
                  <a:lnTo>
                    <a:pt x="256" y="291"/>
                  </a:lnTo>
                  <a:lnTo>
                    <a:pt x="275" y="306"/>
                  </a:lnTo>
                  <a:lnTo>
                    <a:pt x="295" y="313"/>
                  </a:lnTo>
                  <a:lnTo>
                    <a:pt x="314" y="319"/>
                  </a:lnTo>
                  <a:lnTo>
                    <a:pt x="340" y="326"/>
                  </a:lnTo>
                  <a:lnTo>
                    <a:pt x="366" y="332"/>
                  </a:lnTo>
                  <a:lnTo>
                    <a:pt x="428" y="345"/>
                  </a:lnTo>
                  <a:lnTo>
                    <a:pt x="473" y="354"/>
                  </a:lnTo>
                  <a:lnTo>
                    <a:pt x="505" y="367"/>
                  </a:lnTo>
                  <a:lnTo>
                    <a:pt x="528" y="377"/>
                  </a:lnTo>
                  <a:lnTo>
                    <a:pt x="547" y="389"/>
                  </a:lnTo>
                  <a:lnTo>
                    <a:pt x="567" y="405"/>
                  </a:lnTo>
                  <a:lnTo>
                    <a:pt x="589" y="437"/>
                  </a:lnTo>
                  <a:lnTo>
                    <a:pt x="606" y="479"/>
                  </a:lnTo>
                  <a:lnTo>
                    <a:pt x="612" y="523"/>
                  </a:lnTo>
                  <a:lnTo>
                    <a:pt x="602" y="581"/>
                  </a:lnTo>
                  <a:lnTo>
                    <a:pt x="580" y="638"/>
                  </a:lnTo>
                  <a:lnTo>
                    <a:pt x="544" y="689"/>
                  </a:lnTo>
                  <a:lnTo>
                    <a:pt x="499" y="734"/>
                  </a:lnTo>
                  <a:lnTo>
                    <a:pt x="440" y="769"/>
                  </a:lnTo>
                  <a:lnTo>
                    <a:pt x="376" y="791"/>
                  </a:lnTo>
                  <a:lnTo>
                    <a:pt x="305" y="801"/>
                  </a:lnTo>
                  <a:lnTo>
                    <a:pt x="262" y="797"/>
                  </a:lnTo>
                  <a:lnTo>
                    <a:pt x="217" y="791"/>
                  </a:lnTo>
                  <a:lnTo>
                    <a:pt x="172" y="778"/>
                  </a:lnTo>
                  <a:lnTo>
                    <a:pt x="130" y="756"/>
                  </a:lnTo>
                  <a:lnTo>
                    <a:pt x="91" y="724"/>
                  </a:lnTo>
                  <a:lnTo>
                    <a:pt x="78" y="737"/>
                  </a:lnTo>
                  <a:lnTo>
                    <a:pt x="65" y="753"/>
                  </a:lnTo>
                  <a:lnTo>
                    <a:pt x="49" y="769"/>
                  </a:lnTo>
                  <a:lnTo>
                    <a:pt x="36" y="785"/>
                  </a:lnTo>
                  <a:lnTo>
                    <a:pt x="29" y="791"/>
                  </a:lnTo>
                  <a:lnTo>
                    <a:pt x="26" y="794"/>
                  </a:lnTo>
                  <a:lnTo>
                    <a:pt x="23" y="797"/>
                  </a:lnTo>
                  <a:lnTo>
                    <a:pt x="20" y="797"/>
                  </a:lnTo>
                  <a:lnTo>
                    <a:pt x="16" y="801"/>
                  </a:lnTo>
                  <a:lnTo>
                    <a:pt x="13" y="801"/>
                  </a:lnTo>
                  <a:lnTo>
                    <a:pt x="7" y="797"/>
                  </a:lnTo>
                  <a:lnTo>
                    <a:pt x="3" y="794"/>
                  </a:lnTo>
                  <a:lnTo>
                    <a:pt x="0" y="791"/>
                  </a:lnTo>
                  <a:lnTo>
                    <a:pt x="0" y="788"/>
                  </a:lnTo>
                  <a:lnTo>
                    <a:pt x="0" y="781"/>
                  </a:lnTo>
                  <a:lnTo>
                    <a:pt x="0" y="775"/>
                  </a:lnTo>
                  <a:lnTo>
                    <a:pt x="0" y="769"/>
                  </a:lnTo>
                  <a:lnTo>
                    <a:pt x="58" y="549"/>
                  </a:lnTo>
                  <a:lnTo>
                    <a:pt x="62" y="539"/>
                  </a:lnTo>
                  <a:lnTo>
                    <a:pt x="65" y="533"/>
                  </a:lnTo>
                  <a:lnTo>
                    <a:pt x="68" y="530"/>
                  </a:lnTo>
                  <a:lnTo>
                    <a:pt x="71" y="526"/>
                  </a:lnTo>
                  <a:lnTo>
                    <a:pt x="81" y="526"/>
                  </a:lnTo>
                  <a:lnTo>
                    <a:pt x="84" y="526"/>
                  </a:lnTo>
                  <a:lnTo>
                    <a:pt x="88" y="526"/>
                  </a:lnTo>
                  <a:lnTo>
                    <a:pt x="91" y="530"/>
                  </a:lnTo>
                  <a:lnTo>
                    <a:pt x="94" y="530"/>
                  </a:lnTo>
                  <a:lnTo>
                    <a:pt x="97" y="536"/>
                  </a:lnTo>
                  <a:lnTo>
                    <a:pt x="97" y="542"/>
                  </a:lnTo>
                  <a:lnTo>
                    <a:pt x="97" y="542"/>
                  </a:lnTo>
                  <a:lnTo>
                    <a:pt x="97" y="546"/>
                  </a:lnTo>
                  <a:lnTo>
                    <a:pt x="94" y="577"/>
                  </a:lnTo>
                  <a:lnTo>
                    <a:pt x="91" y="603"/>
                  </a:lnTo>
                  <a:lnTo>
                    <a:pt x="97" y="651"/>
                  </a:lnTo>
                  <a:lnTo>
                    <a:pt x="117" y="689"/>
                  </a:lnTo>
                  <a:lnTo>
                    <a:pt x="146" y="714"/>
                  </a:lnTo>
                  <a:lnTo>
                    <a:pt x="181" y="737"/>
                  </a:lnTo>
                  <a:lnTo>
                    <a:pt x="224" y="750"/>
                  </a:lnTo>
                  <a:lnTo>
                    <a:pt x="266" y="759"/>
                  </a:lnTo>
                  <a:lnTo>
                    <a:pt x="308" y="759"/>
                  </a:lnTo>
                  <a:lnTo>
                    <a:pt x="369" y="753"/>
                  </a:lnTo>
                  <a:lnTo>
                    <a:pt x="424" y="730"/>
                  </a:lnTo>
                  <a:lnTo>
                    <a:pt x="470" y="695"/>
                  </a:lnTo>
                  <a:lnTo>
                    <a:pt x="502" y="654"/>
                  </a:lnTo>
                  <a:lnTo>
                    <a:pt x="525" y="612"/>
                  </a:lnTo>
                  <a:lnTo>
                    <a:pt x="531" y="565"/>
                  </a:lnTo>
                  <a:lnTo>
                    <a:pt x="528" y="530"/>
                  </a:lnTo>
                  <a:lnTo>
                    <a:pt x="512" y="501"/>
                  </a:lnTo>
                  <a:lnTo>
                    <a:pt x="492" y="479"/>
                  </a:lnTo>
                  <a:lnTo>
                    <a:pt x="470" y="466"/>
                  </a:lnTo>
                  <a:lnTo>
                    <a:pt x="447" y="453"/>
                  </a:lnTo>
                  <a:lnTo>
                    <a:pt x="428" y="447"/>
                  </a:lnTo>
                  <a:lnTo>
                    <a:pt x="408" y="444"/>
                  </a:lnTo>
                  <a:lnTo>
                    <a:pt x="382" y="440"/>
                  </a:lnTo>
                  <a:lnTo>
                    <a:pt x="353" y="431"/>
                  </a:lnTo>
                  <a:lnTo>
                    <a:pt x="334" y="428"/>
                  </a:lnTo>
                  <a:lnTo>
                    <a:pt x="282" y="415"/>
                  </a:lnTo>
                  <a:lnTo>
                    <a:pt x="240" y="402"/>
                  </a:lnTo>
                  <a:lnTo>
                    <a:pt x="204" y="383"/>
                  </a:lnTo>
                  <a:lnTo>
                    <a:pt x="175" y="354"/>
                  </a:lnTo>
                  <a:lnTo>
                    <a:pt x="149" y="313"/>
                  </a:lnTo>
                  <a:lnTo>
                    <a:pt x="139" y="278"/>
                  </a:lnTo>
                  <a:lnTo>
                    <a:pt x="139" y="255"/>
                  </a:lnTo>
                  <a:lnTo>
                    <a:pt x="149" y="192"/>
                  </a:lnTo>
                  <a:lnTo>
                    <a:pt x="181" y="131"/>
                  </a:lnTo>
                  <a:lnTo>
                    <a:pt x="227" y="80"/>
                  </a:lnTo>
                  <a:lnTo>
                    <a:pt x="288" y="39"/>
                  </a:lnTo>
                  <a:lnTo>
                    <a:pt x="360" y="13"/>
                  </a:lnTo>
                  <a:lnTo>
                    <a:pt x="4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5693" y="3653"/>
              <a:ext cx="324" cy="510"/>
            </a:xfrm>
            <a:custGeom>
              <a:avLst/>
              <a:gdLst/>
              <a:ahLst/>
              <a:cxnLst>
                <a:cxn ang="0">
                  <a:pos x="171" y="0"/>
                </a:cxn>
                <a:cxn ang="0">
                  <a:pos x="184" y="0"/>
                </a:cxn>
                <a:cxn ang="0">
                  <a:pos x="191" y="3"/>
                </a:cxn>
                <a:cxn ang="0">
                  <a:pos x="197" y="7"/>
                </a:cxn>
                <a:cxn ang="0">
                  <a:pos x="201" y="13"/>
                </a:cxn>
                <a:cxn ang="0">
                  <a:pos x="201" y="23"/>
                </a:cxn>
                <a:cxn ang="0">
                  <a:pos x="201" y="23"/>
                </a:cxn>
                <a:cxn ang="0">
                  <a:pos x="201" y="443"/>
                </a:cxn>
                <a:cxn ang="0">
                  <a:pos x="201" y="456"/>
                </a:cxn>
                <a:cxn ang="0">
                  <a:pos x="204" y="466"/>
                </a:cxn>
                <a:cxn ang="0">
                  <a:pos x="217" y="472"/>
                </a:cxn>
                <a:cxn ang="0">
                  <a:pos x="243" y="475"/>
                </a:cxn>
                <a:cxn ang="0">
                  <a:pos x="281" y="475"/>
                </a:cxn>
                <a:cxn ang="0">
                  <a:pos x="324" y="475"/>
                </a:cxn>
                <a:cxn ang="0">
                  <a:pos x="324" y="510"/>
                </a:cxn>
                <a:cxn ang="0">
                  <a:pos x="272" y="510"/>
                </a:cxn>
                <a:cxn ang="0">
                  <a:pos x="213" y="507"/>
                </a:cxn>
                <a:cxn ang="0">
                  <a:pos x="162" y="507"/>
                </a:cxn>
                <a:cxn ang="0">
                  <a:pos x="110" y="507"/>
                </a:cxn>
                <a:cxn ang="0">
                  <a:pos x="55" y="510"/>
                </a:cxn>
                <a:cxn ang="0">
                  <a:pos x="6" y="510"/>
                </a:cxn>
                <a:cxn ang="0">
                  <a:pos x="6" y="475"/>
                </a:cxn>
                <a:cxn ang="0">
                  <a:pos x="45" y="475"/>
                </a:cxn>
                <a:cxn ang="0">
                  <a:pos x="84" y="475"/>
                </a:cxn>
                <a:cxn ang="0">
                  <a:pos x="110" y="472"/>
                </a:cxn>
                <a:cxn ang="0">
                  <a:pos x="123" y="466"/>
                </a:cxn>
                <a:cxn ang="0">
                  <a:pos x="126" y="456"/>
                </a:cxn>
                <a:cxn ang="0">
                  <a:pos x="126" y="443"/>
                </a:cxn>
                <a:cxn ang="0">
                  <a:pos x="126" y="61"/>
                </a:cxn>
                <a:cxn ang="0">
                  <a:pos x="81" y="74"/>
                </a:cxn>
                <a:cxn ang="0">
                  <a:pos x="42" y="80"/>
                </a:cxn>
                <a:cxn ang="0">
                  <a:pos x="13" y="80"/>
                </a:cxn>
                <a:cxn ang="0">
                  <a:pos x="0" y="80"/>
                </a:cxn>
                <a:cxn ang="0">
                  <a:pos x="0" y="48"/>
                </a:cxn>
                <a:cxn ang="0">
                  <a:pos x="13" y="48"/>
                </a:cxn>
                <a:cxn ang="0">
                  <a:pos x="29" y="48"/>
                </a:cxn>
                <a:cxn ang="0">
                  <a:pos x="58" y="48"/>
                </a:cxn>
                <a:cxn ang="0">
                  <a:pos x="97" y="39"/>
                </a:cxn>
                <a:cxn ang="0">
                  <a:pos x="133" y="26"/>
                </a:cxn>
                <a:cxn ang="0">
                  <a:pos x="171" y="0"/>
                </a:cxn>
              </a:cxnLst>
              <a:rect l="0" t="0" r="r" b="b"/>
              <a:pathLst>
                <a:path w="324" h="510">
                  <a:moveTo>
                    <a:pt x="171" y="0"/>
                  </a:moveTo>
                  <a:lnTo>
                    <a:pt x="184" y="0"/>
                  </a:lnTo>
                  <a:lnTo>
                    <a:pt x="191" y="3"/>
                  </a:lnTo>
                  <a:lnTo>
                    <a:pt x="197" y="7"/>
                  </a:lnTo>
                  <a:lnTo>
                    <a:pt x="201" y="13"/>
                  </a:lnTo>
                  <a:lnTo>
                    <a:pt x="201" y="23"/>
                  </a:lnTo>
                  <a:lnTo>
                    <a:pt x="201" y="23"/>
                  </a:lnTo>
                  <a:lnTo>
                    <a:pt x="201" y="443"/>
                  </a:lnTo>
                  <a:lnTo>
                    <a:pt x="201" y="456"/>
                  </a:lnTo>
                  <a:lnTo>
                    <a:pt x="204" y="466"/>
                  </a:lnTo>
                  <a:lnTo>
                    <a:pt x="217" y="472"/>
                  </a:lnTo>
                  <a:lnTo>
                    <a:pt x="243" y="475"/>
                  </a:lnTo>
                  <a:lnTo>
                    <a:pt x="281" y="475"/>
                  </a:lnTo>
                  <a:lnTo>
                    <a:pt x="324" y="475"/>
                  </a:lnTo>
                  <a:lnTo>
                    <a:pt x="324" y="510"/>
                  </a:lnTo>
                  <a:lnTo>
                    <a:pt x="272" y="510"/>
                  </a:lnTo>
                  <a:lnTo>
                    <a:pt x="213" y="507"/>
                  </a:lnTo>
                  <a:lnTo>
                    <a:pt x="162" y="507"/>
                  </a:lnTo>
                  <a:lnTo>
                    <a:pt x="110" y="507"/>
                  </a:lnTo>
                  <a:lnTo>
                    <a:pt x="55" y="510"/>
                  </a:lnTo>
                  <a:lnTo>
                    <a:pt x="6" y="510"/>
                  </a:lnTo>
                  <a:lnTo>
                    <a:pt x="6" y="475"/>
                  </a:lnTo>
                  <a:lnTo>
                    <a:pt x="45" y="475"/>
                  </a:lnTo>
                  <a:lnTo>
                    <a:pt x="84" y="475"/>
                  </a:lnTo>
                  <a:lnTo>
                    <a:pt x="110" y="472"/>
                  </a:lnTo>
                  <a:lnTo>
                    <a:pt x="123" y="466"/>
                  </a:lnTo>
                  <a:lnTo>
                    <a:pt x="126" y="456"/>
                  </a:lnTo>
                  <a:lnTo>
                    <a:pt x="126" y="443"/>
                  </a:lnTo>
                  <a:lnTo>
                    <a:pt x="126" y="61"/>
                  </a:lnTo>
                  <a:lnTo>
                    <a:pt x="81" y="74"/>
                  </a:lnTo>
                  <a:lnTo>
                    <a:pt x="42" y="80"/>
                  </a:lnTo>
                  <a:lnTo>
                    <a:pt x="13" y="80"/>
                  </a:lnTo>
                  <a:lnTo>
                    <a:pt x="0" y="80"/>
                  </a:lnTo>
                  <a:lnTo>
                    <a:pt x="0" y="48"/>
                  </a:lnTo>
                  <a:lnTo>
                    <a:pt x="13" y="48"/>
                  </a:lnTo>
                  <a:lnTo>
                    <a:pt x="29" y="48"/>
                  </a:lnTo>
                  <a:lnTo>
                    <a:pt x="58" y="48"/>
                  </a:lnTo>
                  <a:lnTo>
                    <a:pt x="97" y="39"/>
                  </a:lnTo>
                  <a:lnTo>
                    <a:pt x="133" y="26"/>
                  </a:lnTo>
                  <a:lnTo>
                    <a:pt x="1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7" name="Freeform 13"/>
            <p:cNvSpPr>
              <a:spLocks noEditPoints="1"/>
            </p:cNvSpPr>
            <p:nvPr/>
          </p:nvSpPr>
          <p:spPr bwMode="auto">
            <a:xfrm>
              <a:off x="6593" y="2802"/>
              <a:ext cx="1088" cy="1116"/>
            </a:xfrm>
            <a:custGeom>
              <a:avLst/>
              <a:gdLst/>
              <a:ahLst/>
              <a:cxnLst>
                <a:cxn ang="0">
                  <a:pos x="417" y="708"/>
                </a:cxn>
                <a:cxn ang="0">
                  <a:pos x="731" y="195"/>
                </a:cxn>
                <a:cxn ang="0">
                  <a:pos x="835" y="0"/>
                </a:cxn>
                <a:cxn ang="0">
                  <a:pos x="848" y="7"/>
                </a:cxn>
                <a:cxn ang="0">
                  <a:pos x="851" y="23"/>
                </a:cxn>
                <a:cxn ang="0">
                  <a:pos x="948" y="1011"/>
                </a:cxn>
                <a:cxn ang="0">
                  <a:pos x="958" y="1052"/>
                </a:cxn>
                <a:cxn ang="0">
                  <a:pos x="1003" y="1068"/>
                </a:cxn>
                <a:cxn ang="0">
                  <a:pos x="1062" y="1068"/>
                </a:cxn>
                <a:cxn ang="0">
                  <a:pos x="1078" y="1071"/>
                </a:cxn>
                <a:cxn ang="0">
                  <a:pos x="1088" y="1078"/>
                </a:cxn>
                <a:cxn ang="0">
                  <a:pos x="1088" y="1097"/>
                </a:cxn>
                <a:cxn ang="0">
                  <a:pos x="1081" y="1113"/>
                </a:cxn>
                <a:cxn ang="0">
                  <a:pos x="1071" y="1116"/>
                </a:cxn>
                <a:cxn ang="0">
                  <a:pos x="1062" y="1116"/>
                </a:cxn>
                <a:cxn ang="0">
                  <a:pos x="971" y="1116"/>
                </a:cxn>
                <a:cxn ang="0">
                  <a:pos x="880" y="1113"/>
                </a:cxn>
                <a:cxn ang="0">
                  <a:pos x="680" y="1116"/>
                </a:cxn>
                <a:cxn ang="0">
                  <a:pos x="670" y="1116"/>
                </a:cxn>
                <a:cxn ang="0">
                  <a:pos x="660" y="1106"/>
                </a:cxn>
                <a:cxn ang="0">
                  <a:pos x="660" y="1087"/>
                </a:cxn>
                <a:cxn ang="0">
                  <a:pos x="670" y="1074"/>
                </a:cxn>
                <a:cxn ang="0">
                  <a:pos x="683" y="1068"/>
                </a:cxn>
                <a:cxn ang="0">
                  <a:pos x="699" y="1068"/>
                </a:cxn>
                <a:cxn ang="0">
                  <a:pos x="741" y="1065"/>
                </a:cxn>
                <a:cxn ang="0">
                  <a:pos x="790" y="1052"/>
                </a:cxn>
                <a:cxn ang="0">
                  <a:pos x="812" y="1017"/>
                </a:cxn>
                <a:cxn ang="0">
                  <a:pos x="809" y="976"/>
                </a:cxn>
                <a:cxn ang="0">
                  <a:pos x="799" y="893"/>
                </a:cxn>
                <a:cxn ang="0">
                  <a:pos x="793" y="810"/>
                </a:cxn>
                <a:cxn ang="0">
                  <a:pos x="786" y="756"/>
                </a:cxn>
                <a:cxn ang="0">
                  <a:pos x="268" y="956"/>
                </a:cxn>
                <a:cxn ang="0">
                  <a:pos x="246" y="1014"/>
                </a:cxn>
                <a:cxn ang="0">
                  <a:pos x="268" y="1055"/>
                </a:cxn>
                <a:cxn ang="0">
                  <a:pos x="320" y="1068"/>
                </a:cxn>
                <a:cxn ang="0">
                  <a:pos x="333" y="1068"/>
                </a:cxn>
                <a:cxn ang="0">
                  <a:pos x="343" y="1074"/>
                </a:cxn>
                <a:cxn ang="0">
                  <a:pos x="346" y="1087"/>
                </a:cxn>
                <a:cxn ang="0">
                  <a:pos x="343" y="1106"/>
                </a:cxn>
                <a:cxn ang="0">
                  <a:pos x="333" y="1116"/>
                </a:cxn>
                <a:cxn ang="0">
                  <a:pos x="320" y="1116"/>
                </a:cxn>
                <a:cxn ang="0">
                  <a:pos x="236" y="1116"/>
                </a:cxn>
                <a:cxn ang="0">
                  <a:pos x="87" y="1116"/>
                </a:cxn>
                <a:cxn ang="0">
                  <a:pos x="13" y="1116"/>
                </a:cxn>
                <a:cxn ang="0">
                  <a:pos x="0" y="1106"/>
                </a:cxn>
                <a:cxn ang="0">
                  <a:pos x="0" y="1090"/>
                </a:cxn>
                <a:cxn ang="0">
                  <a:pos x="6" y="1074"/>
                </a:cxn>
                <a:cxn ang="0">
                  <a:pos x="19" y="1071"/>
                </a:cxn>
                <a:cxn ang="0">
                  <a:pos x="35" y="1068"/>
                </a:cxn>
                <a:cxn ang="0">
                  <a:pos x="116" y="1049"/>
                </a:cxn>
                <a:cxn ang="0">
                  <a:pos x="191" y="992"/>
                </a:cxn>
                <a:cxn ang="0">
                  <a:pos x="230" y="937"/>
                </a:cxn>
                <a:cxn ang="0">
                  <a:pos x="786" y="19"/>
                </a:cxn>
                <a:cxn ang="0">
                  <a:pos x="796" y="7"/>
                </a:cxn>
                <a:cxn ang="0">
                  <a:pos x="812" y="0"/>
                </a:cxn>
              </a:cxnLst>
              <a:rect l="0" t="0" r="r" b="b"/>
              <a:pathLst>
                <a:path w="1088" h="1116">
                  <a:moveTo>
                    <a:pt x="731" y="195"/>
                  </a:moveTo>
                  <a:lnTo>
                    <a:pt x="417" y="708"/>
                  </a:lnTo>
                  <a:lnTo>
                    <a:pt x="783" y="708"/>
                  </a:lnTo>
                  <a:lnTo>
                    <a:pt x="731" y="195"/>
                  </a:lnTo>
                  <a:close/>
                  <a:moveTo>
                    <a:pt x="822" y="0"/>
                  </a:moveTo>
                  <a:lnTo>
                    <a:pt x="835" y="0"/>
                  </a:lnTo>
                  <a:lnTo>
                    <a:pt x="842" y="3"/>
                  </a:lnTo>
                  <a:lnTo>
                    <a:pt x="848" y="7"/>
                  </a:lnTo>
                  <a:lnTo>
                    <a:pt x="848" y="13"/>
                  </a:lnTo>
                  <a:lnTo>
                    <a:pt x="851" y="23"/>
                  </a:lnTo>
                  <a:lnTo>
                    <a:pt x="851" y="38"/>
                  </a:lnTo>
                  <a:lnTo>
                    <a:pt x="948" y="1011"/>
                  </a:lnTo>
                  <a:lnTo>
                    <a:pt x="952" y="1036"/>
                  </a:lnTo>
                  <a:lnTo>
                    <a:pt x="958" y="1052"/>
                  </a:lnTo>
                  <a:lnTo>
                    <a:pt x="974" y="1062"/>
                  </a:lnTo>
                  <a:lnTo>
                    <a:pt x="1003" y="1068"/>
                  </a:lnTo>
                  <a:lnTo>
                    <a:pt x="1052" y="1068"/>
                  </a:lnTo>
                  <a:lnTo>
                    <a:pt x="1062" y="1068"/>
                  </a:lnTo>
                  <a:lnTo>
                    <a:pt x="1071" y="1068"/>
                  </a:lnTo>
                  <a:lnTo>
                    <a:pt x="1078" y="1071"/>
                  </a:lnTo>
                  <a:lnTo>
                    <a:pt x="1084" y="1074"/>
                  </a:lnTo>
                  <a:lnTo>
                    <a:pt x="1088" y="1078"/>
                  </a:lnTo>
                  <a:lnTo>
                    <a:pt x="1088" y="1084"/>
                  </a:lnTo>
                  <a:lnTo>
                    <a:pt x="1088" y="1097"/>
                  </a:lnTo>
                  <a:lnTo>
                    <a:pt x="1084" y="1106"/>
                  </a:lnTo>
                  <a:lnTo>
                    <a:pt x="1081" y="1113"/>
                  </a:lnTo>
                  <a:lnTo>
                    <a:pt x="1075" y="1116"/>
                  </a:lnTo>
                  <a:lnTo>
                    <a:pt x="1071" y="1116"/>
                  </a:lnTo>
                  <a:lnTo>
                    <a:pt x="1065" y="1116"/>
                  </a:lnTo>
                  <a:lnTo>
                    <a:pt x="1062" y="1116"/>
                  </a:lnTo>
                  <a:lnTo>
                    <a:pt x="1023" y="1116"/>
                  </a:lnTo>
                  <a:lnTo>
                    <a:pt x="971" y="1116"/>
                  </a:lnTo>
                  <a:lnTo>
                    <a:pt x="922" y="1113"/>
                  </a:lnTo>
                  <a:lnTo>
                    <a:pt x="880" y="1113"/>
                  </a:lnTo>
                  <a:lnTo>
                    <a:pt x="683" y="1116"/>
                  </a:lnTo>
                  <a:lnTo>
                    <a:pt x="680" y="1116"/>
                  </a:lnTo>
                  <a:lnTo>
                    <a:pt x="676" y="1116"/>
                  </a:lnTo>
                  <a:lnTo>
                    <a:pt x="670" y="1116"/>
                  </a:lnTo>
                  <a:lnTo>
                    <a:pt x="667" y="1113"/>
                  </a:lnTo>
                  <a:lnTo>
                    <a:pt x="660" y="1106"/>
                  </a:lnTo>
                  <a:lnTo>
                    <a:pt x="660" y="1100"/>
                  </a:lnTo>
                  <a:lnTo>
                    <a:pt x="660" y="1087"/>
                  </a:lnTo>
                  <a:lnTo>
                    <a:pt x="663" y="1081"/>
                  </a:lnTo>
                  <a:lnTo>
                    <a:pt x="670" y="1074"/>
                  </a:lnTo>
                  <a:lnTo>
                    <a:pt x="673" y="1071"/>
                  </a:lnTo>
                  <a:lnTo>
                    <a:pt x="683" y="1068"/>
                  </a:lnTo>
                  <a:lnTo>
                    <a:pt x="689" y="1068"/>
                  </a:lnTo>
                  <a:lnTo>
                    <a:pt x="699" y="1068"/>
                  </a:lnTo>
                  <a:lnTo>
                    <a:pt x="718" y="1068"/>
                  </a:lnTo>
                  <a:lnTo>
                    <a:pt x="741" y="1065"/>
                  </a:lnTo>
                  <a:lnTo>
                    <a:pt x="767" y="1058"/>
                  </a:lnTo>
                  <a:lnTo>
                    <a:pt x="790" y="1052"/>
                  </a:lnTo>
                  <a:lnTo>
                    <a:pt x="806" y="1036"/>
                  </a:lnTo>
                  <a:lnTo>
                    <a:pt x="812" y="1017"/>
                  </a:lnTo>
                  <a:lnTo>
                    <a:pt x="812" y="1001"/>
                  </a:lnTo>
                  <a:lnTo>
                    <a:pt x="809" y="976"/>
                  </a:lnTo>
                  <a:lnTo>
                    <a:pt x="806" y="937"/>
                  </a:lnTo>
                  <a:lnTo>
                    <a:pt x="799" y="893"/>
                  </a:lnTo>
                  <a:lnTo>
                    <a:pt x="796" y="848"/>
                  </a:lnTo>
                  <a:lnTo>
                    <a:pt x="793" y="810"/>
                  </a:lnTo>
                  <a:lnTo>
                    <a:pt x="790" y="775"/>
                  </a:lnTo>
                  <a:lnTo>
                    <a:pt x="786" y="756"/>
                  </a:lnTo>
                  <a:lnTo>
                    <a:pt x="388" y="756"/>
                  </a:lnTo>
                  <a:lnTo>
                    <a:pt x="268" y="956"/>
                  </a:lnTo>
                  <a:lnTo>
                    <a:pt x="252" y="985"/>
                  </a:lnTo>
                  <a:lnTo>
                    <a:pt x="246" y="1014"/>
                  </a:lnTo>
                  <a:lnTo>
                    <a:pt x="252" y="1039"/>
                  </a:lnTo>
                  <a:lnTo>
                    <a:pt x="268" y="1055"/>
                  </a:lnTo>
                  <a:lnTo>
                    <a:pt x="294" y="1065"/>
                  </a:lnTo>
                  <a:lnTo>
                    <a:pt x="320" y="1068"/>
                  </a:lnTo>
                  <a:lnTo>
                    <a:pt x="327" y="1068"/>
                  </a:lnTo>
                  <a:lnTo>
                    <a:pt x="333" y="1068"/>
                  </a:lnTo>
                  <a:lnTo>
                    <a:pt x="336" y="1071"/>
                  </a:lnTo>
                  <a:lnTo>
                    <a:pt x="343" y="1074"/>
                  </a:lnTo>
                  <a:lnTo>
                    <a:pt x="346" y="1081"/>
                  </a:lnTo>
                  <a:lnTo>
                    <a:pt x="346" y="1087"/>
                  </a:lnTo>
                  <a:lnTo>
                    <a:pt x="346" y="1100"/>
                  </a:lnTo>
                  <a:lnTo>
                    <a:pt x="343" y="1106"/>
                  </a:lnTo>
                  <a:lnTo>
                    <a:pt x="336" y="1113"/>
                  </a:lnTo>
                  <a:lnTo>
                    <a:pt x="333" y="1116"/>
                  </a:lnTo>
                  <a:lnTo>
                    <a:pt x="327" y="1116"/>
                  </a:lnTo>
                  <a:lnTo>
                    <a:pt x="320" y="1116"/>
                  </a:lnTo>
                  <a:lnTo>
                    <a:pt x="317" y="1116"/>
                  </a:lnTo>
                  <a:lnTo>
                    <a:pt x="236" y="1116"/>
                  </a:lnTo>
                  <a:lnTo>
                    <a:pt x="158" y="1113"/>
                  </a:lnTo>
                  <a:lnTo>
                    <a:pt x="87" y="1116"/>
                  </a:lnTo>
                  <a:lnTo>
                    <a:pt x="22" y="1116"/>
                  </a:lnTo>
                  <a:lnTo>
                    <a:pt x="13" y="1116"/>
                  </a:lnTo>
                  <a:lnTo>
                    <a:pt x="6" y="1113"/>
                  </a:lnTo>
                  <a:lnTo>
                    <a:pt x="0" y="1106"/>
                  </a:lnTo>
                  <a:lnTo>
                    <a:pt x="0" y="1100"/>
                  </a:lnTo>
                  <a:lnTo>
                    <a:pt x="0" y="1090"/>
                  </a:lnTo>
                  <a:lnTo>
                    <a:pt x="3" y="1081"/>
                  </a:lnTo>
                  <a:lnTo>
                    <a:pt x="6" y="1074"/>
                  </a:lnTo>
                  <a:lnTo>
                    <a:pt x="13" y="1071"/>
                  </a:lnTo>
                  <a:lnTo>
                    <a:pt x="19" y="1071"/>
                  </a:lnTo>
                  <a:lnTo>
                    <a:pt x="26" y="1068"/>
                  </a:lnTo>
                  <a:lnTo>
                    <a:pt x="35" y="1068"/>
                  </a:lnTo>
                  <a:lnTo>
                    <a:pt x="74" y="1062"/>
                  </a:lnTo>
                  <a:lnTo>
                    <a:pt x="116" y="1049"/>
                  </a:lnTo>
                  <a:lnTo>
                    <a:pt x="155" y="1027"/>
                  </a:lnTo>
                  <a:lnTo>
                    <a:pt x="191" y="992"/>
                  </a:lnTo>
                  <a:lnTo>
                    <a:pt x="230" y="937"/>
                  </a:lnTo>
                  <a:lnTo>
                    <a:pt x="230" y="937"/>
                  </a:lnTo>
                  <a:lnTo>
                    <a:pt x="783" y="29"/>
                  </a:lnTo>
                  <a:lnTo>
                    <a:pt x="786" y="19"/>
                  </a:lnTo>
                  <a:lnTo>
                    <a:pt x="790" y="13"/>
                  </a:lnTo>
                  <a:lnTo>
                    <a:pt x="796" y="7"/>
                  </a:lnTo>
                  <a:lnTo>
                    <a:pt x="803" y="3"/>
                  </a:lnTo>
                  <a:lnTo>
                    <a:pt x="812" y="0"/>
                  </a:lnTo>
                  <a:lnTo>
                    <a:pt x="8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7797" y="2601"/>
              <a:ext cx="531" cy="753"/>
            </a:xfrm>
            <a:custGeom>
              <a:avLst/>
              <a:gdLst/>
              <a:ahLst/>
              <a:cxnLst>
                <a:cxn ang="0">
                  <a:pos x="243" y="0"/>
                </a:cxn>
                <a:cxn ang="0">
                  <a:pos x="288" y="4"/>
                </a:cxn>
                <a:cxn ang="0">
                  <a:pos x="330" y="4"/>
                </a:cxn>
                <a:cxn ang="0">
                  <a:pos x="359" y="4"/>
                </a:cxn>
                <a:cxn ang="0">
                  <a:pos x="434" y="4"/>
                </a:cxn>
                <a:cxn ang="0">
                  <a:pos x="512" y="0"/>
                </a:cxn>
                <a:cxn ang="0">
                  <a:pos x="525" y="4"/>
                </a:cxn>
                <a:cxn ang="0">
                  <a:pos x="531" y="13"/>
                </a:cxn>
                <a:cxn ang="0">
                  <a:pos x="528" y="29"/>
                </a:cxn>
                <a:cxn ang="0">
                  <a:pos x="515" y="35"/>
                </a:cxn>
                <a:cxn ang="0">
                  <a:pos x="499" y="39"/>
                </a:cxn>
                <a:cxn ang="0">
                  <a:pos x="447" y="39"/>
                </a:cxn>
                <a:cxn ang="0">
                  <a:pos x="405" y="55"/>
                </a:cxn>
                <a:cxn ang="0">
                  <a:pos x="392" y="86"/>
                </a:cxn>
                <a:cxn ang="0">
                  <a:pos x="240" y="670"/>
                </a:cxn>
                <a:cxn ang="0">
                  <a:pos x="236" y="689"/>
                </a:cxn>
                <a:cxn ang="0">
                  <a:pos x="236" y="695"/>
                </a:cxn>
                <a:cxn ang="0">
                  <a:pos x="236" y="702"/>
                </a:cxn>
                <a:cxn ang="0">
                  <a:pos x="243" y="708"/>
                </a:cxn>
                <a:cxn ang="0">
                  <a:pos x="262" y="711"/>
                </a:cxn>
                <a:cxn ang="0">
                  <a:pos x="288" y="714"/>
                </a:cxn>
                <a:cxn ang="0">
                  <a:pos x="308" y="714"/>
                </a:cxn>
                <a:cxn ang="0">
                  <a:pos x="321" y="714"/>
                </a:cxn>
                <a:cxn ang="0">
                  <a:pos x="337" y="714"/>
                </a:cxn>
                <a:cxn ang="0">
                  <a:pos x="346" y="721"/>
                </a:cxn>
                <a:cxn ang="0">
                  <a:pos x="346" y="737"/>
                </a:cxn>
                <a:cxn ang="0">
                  <a:pos x="340" y="749"/>
                </a:cxn>
                <a:cxn ang="0">
                  <a:pos x="330" y="753"/>
                </a:cxn>
                <a:cxn ang="0">
                  <a:pos x="324" y="753"/>
                </a:cxn>
                <a:cxn ang="0">
                  <a:pos x="246" y="749"/>
                </a:cxn>
                <a:cxn ang="0">
                  <a:pos x="136" y="749"/>
                </a:cxn>
                <a:cxn ang="0">
                  <a:pos x="52" y="753"/>
                </a:cxn>
                <a:cxn ang="0">
                  <a:pos x="10" y="753"/>
                </a:cxn>
                <a:cxn ang="0">
                  <a:pos x="0" y="746"/>
                </a:cxn>
                <a:cxn ang="0">
                  <a:pos x="0" y="740"/>
                </a:cxn>
                <a:cxn ang="0">
                  <a:pos x="0" y="727"/>
                </a:cxn>
                <a:cxn ang="0">
                  <a:pos x="10" y="718"/>
                </a:cxn>
                <a:cxn ang="0">
                  <a:pos x="26" y="714"/>
                </a:cxn>
                <a:cxn ang="0">
                  <a:pos x="81" y="711"/>
                </a:cxn>
                <a:cxn ang="0">
                  <a:pos x="123" y="698"/>
                </a:cxn>
                <a:cxn ang="0">
                  <a:pos x="136" y="663"/>
                </a:cxn>
                <a:cxn ang="0">
                  <a:pos x="288" y="67"/>
                </a:cxn>
                <a:cxn ang="0">
                  <a:pos x="291" y="51"/>
                </a:cxn>
                <a:cxn ang="0">
                  <a:pos x="282" y="45"/>
                </a:cxn>
                <a:cxn ang="0">
                  <a:pos x="262" y="42"/>
                </a:cxn>
                <a:cxn ang="0">
                  <a:pos x="236" y="39"/>
                </a:cxn>
                <a:cxn ang="0">
                  <a:pos x="220" y="39"/>
                </a:cxn>
                <a:cxn ang="0">
                  <a:pos x="207" y="39"/>
                </a:cxn>
                <a:cxn ang="0">
                  <a:pos x="191" y="35"/>
                </a:cxn>
                <a:cxn ang="0">
                  <a:pos x="181" y="29"/>
                </a:cxn>
                <a:cxn ang="0">
                  <a:pos x="181" y="16"/>
                </a:cxn>
                <a:cxn ang="0">
                  <a:pos x="188" y="4"/>
                </a:cxn>
                <a:cxn ang="0">
                  <a:pos x="198" y="0"/>
                </a:cxn>
                <a:cxn ang="0">
                  <a:pos x="204" y="0"/>
                </a:cxn>
              </a:cxnLst>
              <a:rect l="0" t="0" r="r" b="b"/>
              <a:pathLst>
                <a:path w="531" h="753">
                  <a:moveTo>
                    <a:pt x="204" y="0"/>
                  </a:moveTo>
                  <a:lnTo>
                    <a:pt x="243" y="0"/>
                  </a:lnTo>
                  <a:lnTo>
                    <a:pt x="282" y="4"/>
                  </a:lnTo>
                  <a:lnTo>
                    <a:pt x="288" y="4"/>
                  </a:lnTo>
                  <a:lnTo>
                    <a:pt x="308" y="4"/>
                  </a:lnTo>
                  <a:lnTo>
                    <a:pt x="330" y="4"/>
                  </a:lnTo>
                  <a:lnTo>
                    <a:pt x="350" y="4"/>
                  </a:lnTo>
                  <a:lnTo>
                    <a:pt x="359" y="4"/>
                  </a:lnTo>
                  <a:lnTo>
                    <a:pt x="398" y="4"/>
                  </a:lnTo>
                  <a:lnTo>
                    <a:pt x="434" y="4"/>
                  </a:lnTo>
                  <a:lnTo>
                    <a:pt x="473" y="0"/>
                  </a:lnTo>
                  <a:lnTo>
                    <a:pt x="512" y="0"/>
                  </a:lnTo>
                  <a:lnTo>
                    <a:pt x="518" y="0"/>
                  </a:lnTo>
                  <a:lnTo>
                    <a:pt x="525" y="4"/>
                  </a:lnTo>
                  <a:lnTo>
                    <a:pt x="528" y="7"/>
                  </a:lnTo>
                  <a:lnTo>
                    <a:pt x="531" y="13"/>
                  </a:lnTo>
                  <a:lnTo>
                    <a:pt x="528" y="23"/>
                  </a:lnTo>
                  <a:lnTo>
                    <a:pt x="528" y="29"/>
                  </a:lnTo>
                  <a:lnTo>
                    <a:pt x="521" y="35"/>
                  </a:lnTo>
                  <a:lnTo>
                    <a:pt x="515" y="35"/>
                  </a:lnTo>
                  <a:lnTo>
                    <a:pt x="508" y="39"/>
                  </a:lnTo>
                  <a:lnTo>
                    <a:pt x="499" y="39"/>
                  </a:lnTo>
                  <a:lnTo>
                    <a:pt x="489" y="39"/>
                  </a:lnTo>
                  <a:lnTo>
                    <a:pt x="447" y="39"/>
                  </a:lnTo>
                  <a:lnTo>
                    <a:pt x="421" y="45"/>
                  </a:lnTo>
                  <a:lnTo>
                    <a:pt x="405" y="55"/>
                  </a:lnTo>
                  <a:lnTo>
                    <a:pt x="395" y="67"/>
                  </a:lnTo>
                  <a:lnTo>
                    <a:pt x="392" y="86"/>
                  </a:lnTo>
                  <a:lnTo>
                    <a:pt x="392" y="86"/>
                  </a:lnTo>
                  <a:lnTo>
                    <a:pt x="240" y="670"/>
                  </a:lnTo>
                  <a:lnTo>
                    <a:pt x="240" y="679"/>
                  </a:lnTo>
                  <a:lnTo>
                    <a:pt x="236" y="689"/>
                  </a:lnTo>
                  <a:lnTo>
                    <a:pt x="236" y="692"/>
                  </a:lnTo>
                  <a:lnTo>
                    <a:pt x="236" y="695"/>
                  </a:lnTo>
                  <a:lnTo>
                    <a:pt x="236" y="698"/>
                  </a:lnTo>
                  <a:lnTo>
                    <a:pt x="236" y="702"/>
                  </a:lnTo>
                  <a:lnTo>
                    <a:pt x="240" y="705"/>
                  </a:lnTo>
                  <a:lnTo>
                    <a:pt x="243" y="708"/>
                  </a:lnTo>
                  <a:lnTo>
                    <a:pt x="253" y="708"/>
                  </a:lnTo>
                  <a:lnTo>
                    <a:pt x="262" y="711"/>
                  </a:lnTo>
                  <a:lnTo>
                    <a:pt x="275" y="711"/>
                  </a:lnTo>
                  <a:lnTo>
                    <a:pt x="288" y="714"/>
                  </a:lnTo>
                  <a:lnTo>
                    <a:pt x="298" y="714"/>
                  </a:lnTo>
                  <a:lnTo>
                    <a:pt x="308" y="714"/>
                  </a:lnTo>
                  <a:lnTo>
                    <a:pt x="311" y="714"/>
                  </a:lnTo>
                  <a:lnTo>
                    <a:pt x="321" y="714"/>
                  </a:lnTo>
                  <a:lnTo>
                    <a:pt x="330" y="714"/>
                  </a:lnTo>
                  <a:lnTo>
                    <a:pt x="337" y="714"/>
                  </a:lnTo>
                  <a:lnTo>
                    <a:pt x="343" y="718"/>
                  </a:lnTo>
                  <a:lnTo>
                    <a:pt x="346" y="721"/>
                  </a:lnTo>
                  <a:lnTo>
                    <a:pt x="346" y="727"/>
                  </a:lnTo>
                  <a:lnTo>
                    <a:pt x="346" y="737"/>
                  </a:lnTo>
                  <a:lnTo>
                    <a:pt x="343" y="743"/>
                  </a:lnTo>
                  <a:lnTo>
                    <a:pt x="340" y="749"/>
                  </a:lnTo>
                  <a:lnTo>
                    <a:pt x="337" y="749"/>
                  </a:lnTo>
                  <a:lnTo>
                    <a:pt x="330" y="753"/>
                  </a:lnTo>
                  <a:lnTo>
                    <a:pt x="327" y="753"/>
                  </a:lnTo>
                  <a:lnTo>
                    <a:pt x="324" y="753"/>
                  </a:lnTo>
                  <a:lnTo>
                    <a:pt x="285" y="753"/>
                  </a:lnTo>
                  <a:lnTo>
                    <a:pt x="246" y="749"/>
                  </a:lnTo>
                  <a:lnTo>
                    <a:pt x="168" y="746"/>
                  </a:lnTo>
                  <a:lnTo>
                    <a:pt x="136" y="749"/>
                  </a:lnTo>
                  <a:lnTo>
                    <a:pt x="94" y="749"/>
                  </a:lnTo>
                  <a:lnTo>
                    <a:pt x="52" y="753"/>
                  </a:lnTo>
                  <a:lnTo>
                    <a:pt x="16" y="753"/>
                  </a:lnTo>
                  <a:lnTo>
                    <a:pt x="10" y="753"/>
                  </a:lnTo>
                  <a:lnTo>
                    <a:pt x="3" y="749"/>
                  </a:lnTo>
                  <a:lnTo>
                    <a:pt x="0" y="746"/>
                  </a:lnTo>
                  <a:lnTo>
                    <a:pt x="0" y="743"/>
                  </a:lnTo>
                  <a:lnTo>
                    <a:pt x="0" y="740"/>
                  </a:lnTo>
                  <a:lnTo>
                    <a:pt x="0" y="737"/>
                  </a:lnTo>
                  <a:lnTo>
                    <a:pt x="0" y="727"/>
                  </a:lnTo>
                  <a:lnTo>
                    <a:pt x="3" y="721"/>
                  </a:lnTo>
                  <a:lnTo>
                    <a:pt x="10" y="718"/>
                  </a:lnTo>
                  <a:lnTo>
                    <a:pt x="16" y="714"/>
                  </a:lnTo>
                  <a:lnTo>
                    <a:pt x="26" y="714"/>
                  </a:lnTo>
                  <a:lnTo>
                    <a:pt x="42" y="714"/>
                  </a:lnTo>
                  <a:lnTo>
                    <a:pt x="81" y="711"/>
                  </a:lnTo>
                  <a:lnTo>
                    <a:pt x="107" y="708"/>
                  </a:lnTo>
                  <a:lnTo>
                    <a:pt x="123" y="698"/>
                  </a:lnTo>
                  <a:lnTo>
                    <a:pt x="133" y="683"/>
                  </a:lnTo>
                  <a:lnTo>
                    <a:pt x="136" y="663"/>
                  </a:lnTo>
                  <a:lnTo>
                    <a:pt x="285" y="80"/>
                  </a:lnTo>
                  <a:lnTo>
                    <a:pt x="288" y="67"/>
                  </a:lnTo>
                  <a:lnTo>
                    <a:pt x="291" y="55"/>
                  </a:lnTo>
                  <a:lnTo>
                    <a:pt x="291" y="51"/>
                  </a:lnTo>
                  <a:lnTo>
                    <a:pt x="288" y="45"/>
                  </a:lnTo>
                  <a:lnTo>
                    <a:pt x="282" y="45"/>
                  </a:lnTo>
                  <a:lnTo>
                    <a:pt x="272" y="42"/>
                  </a:lnTo>
                  <a:lnTo>
                    <a:pt x="262" y="42"/>
                  </a:lnTo>
                  <a:lnTo>
                    <a:pt x="249" y="39"/>
                  </a:lnTo>
                  <a:lnTo>
                    <a:pt x="236" y="39"/>
                  </a:lnTo>
                  <a:lnTo>
                    <a:pt x="227" y="39"/>
                  </a:lnTo>
                  <a:lnTo>
                    <a:pt x="220" y="39"/>
                  </a:lnTo>
                  <a:lnTo>
                    <a:pt x="217" y="39"/>
                  </a:lnTo>
                  <a:lnTo>
                    <a:pt x="207" y="39"/>
                  </a:lnTo>
                  <a:lnTo>
                    <a:pt x="198" y="39"/>
                  </a:lnTo>
                  <a:lnTo>
                    <a:pt x="191" y="35"/>
                  </a:lnTo>
                  <a:lnTo>
                    <a:pt x="185" y="35"/>
                  </a:lnTo>
                  <a:lnTo>
                    <a:pt x="181" y="29"/>
                  </a:lnTo>
                  <a:lnTo>
                    <a:pt x="181" y="23"/>
                  </a:lnTo>
                  <a:lnTo>
                    <a:pt x="181" y="16"/>
                  </a:lnTo>
                  <a:lnTo>
                    <a:pt x="185" y="10"/>
                  </a:lnTo>
                  <a:lnTo>
                    <a:pt x="188" y="4"/>
                  </a:lnTo>
                  <a:lnTo>
                    <a:pt x="191" y="0"/>
                  </a:lnTo>
                  <a:lnTo>
                    <a:pt x="198" y="0"/>
                  </a:lnTo>
                  <a:lnTo>
                    <a:pt x="201" y="0"/>
                  </a:lnTo>
                  <a:lnTo>
                    <a:pt x="2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9" name="Freeform 15"/>
            <p:cNvSpPr>
              <a:spLocks noEditPoints="1"/>
            </p:cNvSpPr>
            <p:nvPr/>
          </p:nvSpPr>
          <p:spPr bwMode="auto">
            <a:xfrm>
              <a:off x="7768" y="3570"/>
              <a:ext cx="550" cy="743"/>
            </a:xfrm>
            <a:custGeom>
              <a:avLst/>
              <a:gdLst/>
              <a:ahLst/>
              <a:cxnLst>
                <a:cxn ang="0">
                  <a:pos x="337" y="118"/>
                </a:cxn>
                <a:cxn ang="0">
                  <a:pos x="42" y="523"/>
                </a:cxn>
                <a:cxn ang="0">
                  <a:pos x="337" y="523"/>
                </a:cxn>
                <a:cxn ang="0">
                  <a:pos x="337" y="118"/>
                </a:cxn>
                <a:cxn ang="0">
                  <a:pos x="398" y="0"/>
                </a:cxn>
                <a:cxn ang="0">
                  <a:pos x="411" y="4"/>
                </a:cxn>
                <a:cxn ang="0">
                  <a:pos x="418" y="4"/>
                </a:cxn>
                <a:cxn ang="0">
                  <a:pos x="421" y="7"/>
                </a:cxn>
                <a:cxn ang="0">
                  <a:pos x="424" y="13"/>
                </a:cxn>
                <a:cxn ang="0">
                  <a:pos x="424" y="20"/>
                </a:cxn>
                <a:cxn ang="0">
                  <a:pos x="424" y="32"/>
                </a:cxn>
                <a:cxn ang="0">
                  <a:pos x="424" y="523"/>
                </a:cxn>
                <a:cxn ang="0">
                  <a:pos x="550" y="523"/>
                </a:cxn>
                <a:cxn ang="0">
                  <a:pos x="550" y="565"/>
                </a:cxn>
                <a:cxn ang="0">
                  <a:pos x="550" y="565"/>
                </a:cxn>
                <a:cxn ang="0">
                  <a:pos x="424" y="565"/>
                </a:cxn>
                <a:cxn ang="0">
                  <a:pos x="424" y="654"/>
                </a:cxn>
                <a:cxn ang="0">
                  <a:pos x="424" y="673"/>
                </a:cxn>
                <a:cxn ang="0">
                  <a:pos x="431" y="689"/>
                </a:cxn>
                <a:cxn ang="0">
                  <a:pos x="443" y="698"/>
                </a:cxn>
                <a:cxn ang="0">
                  <a:pos x="473" y="705"/>
                </a:cxn>
                <a:cxn ang="0">
                  <a:pos x="518" y="705"/>
                </a:cxn>
                <a:cxn ang="0">
                  <a:pos x="547" y="705"/>
                </a:cxn>
                <a:cxn ang="0">
                  <a:pos x="547" y="743"/>
                </a:cxn>
                <a:cxn ang="0">
                  <a:pos x="486" y="743"/>
                </a:cxn>
                <a:cxn ang="0">
                  <a:pos x="427" y="740"/>
                </a:cxn>
                <a:cxn ang="0">
                  <a:pos x="375" y="740"/>
                </a:cxn>
                <a:cxn ang="0">
                  <a:pos x="327" y="740"/>
                </a:cxn>
                <a:cxn ang="0">
                  <a:pos x="269" y="743"/>
                </a:cxn>
                <a:cxn ang="0">
                  <a:pos x="207" y="743"/>
                </a:cxn>
                <a:cxn ang="0">
                  <a:pos x="207" y="705"/>
                </a:cxn>
                <a:cxn ang="0">
                  <a:pos x="240" y="705"/>
                </a:cxn>
                <a:cxn ang="0">
                  <a:pos x="285" y="705"/>
                </a:cxn>
                <a:cxn ang="0">
                  <a:pos x="311" y="698"/>
                </a:cxn>
                <a:cxn ang="0">
                  <a:pos x="324" y="689"/>
                </a:cxn>
                <a:cxn ang="0">
                  <a:pos x="330" y="673"/>
                </a:cxn>
                <a:cxn ang="0">
                  <a:pos x="330" y="654"/>
                </a:cxn>
                <a:cxn ang="0">
                  <a:pos x="330" y="565"/>
                </a:cxn>
                <a:cxn ang="0">
                  <a:pos x="0" y="565"/>
                </a:cxn>
                <a:cxn ang="0">
                  <a:pos x="0" y="523"/>
                </a:cxn>
                <a:cxn ang="0">
                  <a:pos x="372" y="16"/>
                </a:cxn>
                <a:cxn ang="0">
                  <a:pos x="379" y="10"/>
                </a:cxn>
                <a:cxn ang="0">
                  <a:pos x="382" y="4"/>
                </a:cxn>
                <a:cxn ang="0">
                  <a:pos x="388" y="4"/>
                </a:cxn>
                <a:cxn ang="0">
                  <a:pos x="392" y="0"/>
                </a:cxn>
                <a:cxn ang="0">
                  <a:pos x="398" y="0"/>
                </a:cxn>
              </a:cxnLst>
              <a:rect l="0" t="0" r="r" b="b"/>
              <a:pathLst>
                <a:path w="550" h="743">
                  <a:moveTo>
                    <a:pt x="337" y="118"/>
                  </a:moveTo>
                  <a:lnTo>
                    <a:pt x="42" y="523"/>
                  </a:lnTo>
                  <a:lnTo>
                    <a:pt x="337" y="523"/>
                  </a:lnTo>
                  <a:lnTo>
                    <a:pt x="337" y="118"/>
                  </a:lnTo>
                  <a:close/>
                  <a:moveTo>
                    <a:pt x="398" y="0"/>
                  </a:moveTo>
                  <a:lnTo>
                    <a:pt x="411" y="4"/>
                  </a:lnTo>
                  <a:lnTo>
                    <a:pt x="418" y="4"/>
                  </a:lnTo>
                  <a:lnTo>
                    <a:pt x="421" y="7"/>
                  </a:lnTo>
                  <a:lnTo>
                    <a:pt x="424" y="13"/>
                  </a:lnTo>
                  <a:lnTo>
                    <a:pt x="424" y="20"/>
                  </a:lnTo>
                  <a:lnTo>
                    <a:pt x="424" y="32"/>
                  </a:lnTo>
                  <a:lnTo>
                    <a:pt x="424" y="523"/>
                  </a:lnTo>
                  <a:lnTo>
                    <a:pt x="550" y="523"/>
                  </a:lnTo>
                  <a:lnTo>
                    <a:pt x="550" y="565"/>
                  </a:lnTo>
                  <a:lnTo>
                    <a:pt x="550" y="565"/>
                  </a:lnTo>
                  <a:lnTo>
                    <a:pt x="424" y="565"/>
                  </a:lnTo>
                  <a:lnTo>
                    <a:pt x="424" y="654"/>
                  </a:lnTo>
                  <a:lnTo>
                    <a:pt x="424" y="673"/>
                  </a:lnTo>
                  <a:lnTo>
                    <a:pt x="431" y="689"/>
                  </a:lnTo>
                  <a:lnTo>
                    <a:pt x="443" y="698"/>
                  </a:lnTo>
                  <a:lnTo>
                    <a:pt x="473" y="705"/>
                  </a:lnTo>
                  <a:lnTo>
                    <a:pt x="518" y="705"/>
                  </a:lnTo>
                  <a:lnTo>
                    <a:pt x="547" y="705"/>
                  </a:lnTo>
                  <a:lnTo>
                    <a:pt x="547" y="743"/>
                  </a:lnTo>
                  <a:lnTo>
                    <a:pt x="486" y="743"/>
                  </a:lnTo>
                  <a:lnTo>
                    <a:pt x="427" y="740"/>
                  </a:lnTo>
                  <a:lnTo>
                    <a:pt x="375" y="740"/>
                  </a:lnTo>
                  <a:lnTo>
                    <a:pt x="327" y="740"/>
                  </a:lnTo>
                  <a:lnTo>
                    <a:pt x="269" y="743"/>
                  </a:lnTo>
                  <a:lnTo>
                    <a:pt x="207" y="743"/>
                  </a:lnTo>
                  <a:lnTo>
                    <a:pt x="207" y="705"/>
                  </a:lnTo>
                  <a:lnTo>
                    <a:pt x="240" y="705"/>
                  </a:lnTo>
                  <a:lnTo>
                    <a:pt x="285" y="705"/>
                  </a:lnTo>
                  <a:lnTo>
                    <a:pt x="311" y="698"/>
                  </a:lnTo>
                  <a:lnTo>
                    <a:pt x="324" y="689"/>
                  </a:lnTo>
                  <a:lnTo>
                    <a:pt x="330" y="673"/>
                  </a:lnTo>
                  <a:lnTo>
                    <a:pt x="330" y="654"/>
                  </a:lnTo>
                  <a:lnTo>
                    <a:pt x="330" y="565"/>
                  </a:lnTo>
                  <a:lnTo>
                    <a:pt x="0" y="565"/>
                  </a:lnTo>
                  <a:lnTo>
                    <a:pt x="0" y="523"/>
                  </a:lnTo>
                  <a:lnTo>
                    <a:pt x="372" y="16"/>
                  </a:lnTo>
                  <a:lnTo>
                    <a:pt x="379" y="10"/>
                  </a:lnTo>
                  <a:lnTo>
                    <a:pt x="382" y="4"/>
                  </a:lnTo>
                  <a:lnTo>
                    <a:pt x="388" y="4"/>
                  </a:lnTo>
                  <a:lnTo>
                    <a:pt x="392" y="0"/>
                  </a:lnTo>
                  <a:lnTo>
                    <a:pt x="3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0" name="Freeform 16"/>
            <p:cNvSpPr>
              <a:spLocks noEditPoints="1"/>
            </p:cNvSpPr>
            <p:nvPr/>
          </p:nvSpPr>
          <p:spPr bwMode="auto">
            <a:xfrm>
              <a:off x="8513" y="2837"/>
              <a:ext cx="757" cy="1100"/>
            </a:xfrm>
            <a:custGeom>
              <a:avLst/>
              <a:gdLst/>
              <a:ahLst/>
              <a:cxnLst>
                <a:cxn ang="0">
                  <a:pos x="288" y="469"/>
                </a:cxn>
                <a:cxn ang="0">
                  <a:pos x="187" y="615"/>
                </a:cxn>
                <a:cxn ang="0">
                  <a:pos x="139" y="772"/>
                </a:cxn>
                <a:cxn ang="0">
                  <a:pos x="116" y="918"/>
                </a:cxn>
                <a:cxn ang="0">
                  <a:pos x="136" y="1014"/>
                </a:cxn>
                <a:cxn ang="0">
                  <a:pos x="216" y="1065"/>
                </a:cxn>
                <a:cxn ang="0">
                  <a:pos x="343" y="1008"/>
                </a:cxn>
                <a:cxn ang="0">
                  <a:pos x="417" y="925"/>
                </a:cxn>
                <a:cxn ang="0">
                  <a:pos x="508" y="590"/>
                </a:cxn>
                <a:cxn ang="0">
                  <a:pos x="511" y="555"/>
                </a:cxn>
                <a:cxn ang="0">
                  <a:pos x="479" y="478"/>
                </a:cxn>
                <a:cxn ang="0">
                  <a:pos x="388" y="427"/>
                </a:cxn>
                <a:cxn ang="0">
                  <a:pos x="751" y="3"/>
                </a:cxn>
                <a:cxn ang="0">
                  <a:pos x="757" y="16"/>
                </a:cxn>
                <a:cxn ang="0">
                  <a:pos x="530" y="918"/>
                </a:cxn>
                <a:cxn ang="0">
                  <a:pos x="518" y="995"/>
                </a:cxn>
                <a:cxn ang="0">
                  <a:pos x="530" y="1049"/>
                </a:cxn>
                <a:cxn ang="0">
                  <a:pos x="595" y="1059"/>
                </a:cxn>
                <a:cxn ang="0">
                  <a:pos x="660" y="966"/>
                </a:cxn>
                <a:cxn ang="0">
                  <a:pos x="689" y="861"/>
                </a:cxn>
                <a:cxn ang="0">
                  <a:pos x="702" y="845"/>
                </a:cxn>
                <a:cxn ang="0">
                  <a:pos x="715" y="845"/>
                </a:cxn>
                <a:cxn ang="0">
                  <a:pos x="728" y="851"/>
                </a:cxn>
                <a:cxn ang="0">
                  <a:pos x="721" y="886"/>
                </a:cxn>
                <a:cxn ang="0">
                  <a:pos x="696" y="982"/>
                </a:cxn>
                <a:cxn ang="0">
                  <a:pos x="634" y="1074"/>
                </a:cxn>
                <a:cxn ang="0">
                  <a:pos x="521" y="1094"/>
                </a:cxn>
                <a:cxn ang="0">
                  <a:pos x="433" y="1020"/>
                </a:cxn>
                <a:cxn ang="0">
                  <a:pos x="330" y="1062"/>
                </a:cxn>
                <a:cxn ang="0">
                  <a:pos x="233" y="1097"/>
                </a:cxn>
                <a:cxn ang="0">
                  <a:pos x="103" y="1068"/>
                </a:cxn>
                <a:cxn ang="0">
                  <a:pos x="9" y="918"/>
                </a:cxn>
                <a:cxn ang="0">
                  <a:pos x="35" y="682"/>
                </a:cxn>
                <a:cxn ang="0">
                  <a:pos x="181" y="478"/>
                </a:cxn>
                <a:cxn ang="0">
                  <a:pos x="385" y="392"/>
                </a:cxn>
                <a:cxn ang="0">
                  <a:pos x="488" y="434"/>
                </a:cxn>
                <a:cxn ang="0">
                  <a:pos x="628" y="121"/>
                </a:cxn>
                <a:cxn ang="0">
                  <a:pos x="624" y="74"/>
                </a:cxn>
                <a:cxn ang="0">
                  <a:pos x="550" y="64"/>
                </a:cxn>
                <a:cxn ang="0">
                  <a:pos x="524" y="61"/>
                </a:cxn>
                <a:cxn ang="0">
                  <a:pos x="514" y="48"/>
                </a:cxn>
                <a:cxn ang="0">
                  <a:pos x="521" y="23"/>
                </a:cxn>
                <a:cxn ang="0">
                  <a:pos x="556" y="16"/>
                </a:cxn>
                <a:cxn ang="0">
                  <a:pos x="679" y="3"/>
                </a:cxn>
              </a:cxnLst>
              <a:rect l="0" t="0" r="r" b="b"/>
              <a:pathLst>
                <a:path w="757" h="1100">
                  <a:moveTo>
                    <a:pt x="388" y="427"/>
                  </a:moveTo>
                  <a:lnTo>
                    <a:pt x="336" y="437"/>
                  </a:lnTo>
                  <a:lnTo>
                    <a:pt x="288" y="469"/>
                  </a:lnTo>
                  <a:lnTo>
                    <a:pt x="242" y="517"/>
                  </a:lnTo>
                  <a:lnTo>
                    <a:pt x="203" y="577"/>
                  </a:lnTo>
                  <a:lnTo>
                    <a:pt x="187" y="615"/>
                  </a:lnTo>
                  <a:lnTo>
                    <a:pt x="168" y="663"/>
                  </a:lnTo>
                  <a:lnTo>
                    <a:pt x="152" y="717"/>
                  </a:lnTo>
                  <a:lnTo>
                    <a:pt x="139" y="772"/>
                  </a:lnTo>
                  <a:lnTo>
                    <a:pt x="126" y="829"/>
                  </a:lnTo>
                  <a:lnTo>
                    <a:pt x="119" y="877"/>
                  </a:lnTo>
                  <a:lnTo>
                    <a:pt x="116" y="918"/>
                  </a:lnTo>
                  <a:lnTo>
                    <a:pt x="116" y="950"/>
                  </a:lnTo>
                  <a:lnTo>
                    <a:pt x="123" y="982"/>
                  </a:lnTo>
                  <a:lnTo>
                    <a:pt x="136" y="1014"/>
                  </a:lnTo>
                  <a:lnTo>
                    <a:pt x="155" y="1039"/>
                  </a:lnTo>
                  <a:lnTo>
                    <a:pt x="181" y="1059"/>
                  </a:lnTo>
                  <a:lnTo>
                    <a:pt x="216" y="1065"/>
                  </a:lnTo>
                  <a:lnTo>
                    <a:pt x="252" y="1059"/>
                  </a:lnTo>
                  <a:lnTo>
                    <a:pt x="294" y="1043"/>
                  </a:lnTo>
                  <a:lnTo>
                    <a:pt x="343" y="1008"/>
                  </a:lnTo>
                  <a:lnTo>
                    <a:pt x="394" y="953"/>
                  </a:lnTo>
                  <a:lnTo>
                    <a:pt x="407" y="937"/>
                  </a:lnTo>
                  <a:lnTo>
                    <a:pt x="417" y="925"/>
                  </a:lnTo>
                  <a:lnTo>
                    <a:pt x="424" y="915"/>
                  </a:lnTo>
                  <a:lnTo>
                    <a:pt x="427" y="896"/>
                  </a:lnTo>
                  <a:lnTo>
                    <a:pt x="508" y="590"/>
                  </a:lnTo>
                  <a:lnTo>
                    <a:pt x="511" y="580"/>
                  </a:lnTo>
                  <a:lnTo>
                    <a:pt x="511" y="564"/>
                  </a:lnTo>
                  <a:lnTo>
                    <a:pt x="511" y="555"/>
                  </a:lnTo>
                  <a:lnTo>
                    <a:pt x="505" y="533"/>
                  </a:lnTo>
                  <a:lnTo>
                    <a:pt x="495" y="507"/>
                  </a:lnTo>
                  <a:lnTo>
                    <a:pt x="479" y="478"/>
                  </a:lnTo>
                  <a:lnTo>
                    <a:pt x="456" y="453"/>
                  </a:lnTo>
                  <a:lnTo>
                    <a:pt x="427" y="434"/>
                  </a:lnTo>
                  <a:lnTo>
                    <a:pt x="388" y="427"/>
                  </a:lnTo>
                  <a:close/>
                  <a:moveTo>
                    <a:pt x="734" y="0"/>
                  </a:moveTo>
                  <a:lnTo>
                    <a:pt x="744" y="0"/>
                  </a:lnTo>
                  <a:lnTo>
                    <a:pt x="751" y="3"/>
                  </a:lnTo>
                  <a:lnTo>
                    <a:pt x="754" y="7"/>
                  </a:lnTo>
                  <a:lnTo>
                    <a:pt x="757" y="13"/>
                  </a:lnTo>
                  <a:lnTo>
                    <a:pt x="757" y="16"/>
                  </a:lnTo>
                  <a:lnTo>
                    <a:pt x="757" y="16"/>
                  </a:lnTo>
                  <a:lnTo>
                    <a:pt x="757" y="16"/>
                  </a:lnTo>
                  <a:lnTo>
                    <a:pt x="530" y="918"/>
                  </a:lnTo>
                  <a:lnTo>
                    <a:pt x="524" y="941"/>
                  </a:lnTo>
                  <a:lnTo>
                    <a:pt x="521" y="963"/>
                  </a:lnTo>
                  <a:lnTo>
                    <a:pt x="518" y="995"/>
                  </a:lnTo>
                  <a:lnTo>
                    <a:pt x="521" y="1014"/>
                  </a:lnTo>
                  <a:lnTo>
                    <a:pt x="524" y="1033"/>
                  </a:lnTo>
                  <a:lnTo>
                    <a:pt x="530" y="1049"/>
                  </a:lnTo>
                  <a:lnTo>
                    <a:pt x="547" y="1062"/>
                  </a:lnTo>
                  <a:lnTo>
                    <a:pt x="566" y="1065"/>
                  </a:lnTo>
                  <a:lnTo>
                    <a:pt x="595" y="1059"/>
                  </a:lnTo>
                  <a:lnTo>
                    <a:pt x="621" y="1036"/>
                  </a:lnTo>
                  <a:lnTo>
                    <a:pt x="641" y="1004"/>
                  </a:lnTo>
                  <a:lnTo>
                    <a:pt x="660" y="966"/>
                  </a:lnTo>
                  <a:lnTo>
                    <a:pt x="673" y="921"/>
                  </a:lnTo>
                  <a:lnTo>
                    <a:pt x="689" y="870"/>
                  </a:lnTo>
                  <a:lnTo>
                    <a:pt x="689" y="861"/>
                  </a:lnTo>
                  <a:lnTo>
                    <a:pt x="692" y="851"/>
                  </a:lnTo>
                  <a:lnTo>
                    <a:pt x="696" y="848"/>
                  </a:lnTo>
                  <a:lnTo>
                    <a:pt x="702" y="845"/>
                  </a:lnTo>
                  <a:lnTo>
                    <a:pt x="709" y="845"/>
                  </a:lnTo>
                  <a:lnTo>
                    <a:pt x="712" y="845"/>
                  </a:lnTo>
                  <a:lnTo>
                    <a:pt x="715" y="845"/>
                  </a:lnTo>
                  <a:lnTo>
                    <a:pt x="721" y="845"/>
                  </a:lnTo>
                  <a:lnTo>
                    <a:pt x="725" y="848"/>
                  </a:lnTo>
                  <a:lnTo>
                    <a:pt x="728" y="851"/>
                  </a:lnTo>
                  <a:lnTo>
                    <a:pt x="728" y="858"/>
                  </a:lnTo>
                  <a:lnTo>
                    <a:pt x="728" y="867"/>
                  </a:lnTo>
                  <a:lnTo>
                    <a:pt x="721" y="886"/>
                  </a:lnTo>
                  <a:lnTo>
                    <a:pt x="715" y="915"/>
                  </a:lnTo>
                  <a:lnTo>
                    <a:pt x="705" y="950"/>
                  </a:lnTo>
                  <a:lnTo>
                    <a:pt x="696" y="982"/>
                  </a:lnTo>
                  <a:lnTo>
                    <a:pt x="679" y="1014"/>
                  </a:lnTo>
                  <a:lnTo>
                    <a:pt x="660" y="1049"/>
                  </a:lnTo>
                  <a:lnTo>
                    <a:pt x="634" y="1074"/>
                  </a:lnTo>
                  <a:lnTo>
                    <a:pt x="602" y="1094"/>
                  </a:lnTo>
                  <a:lnTo>
                    <a:pt x="563" y="1100"/>
                  </a:lnTo>
                  <a:lnTo>
                    <a:pt x="521" y="1094"/>
                  </a:lnTo>
                  <a:lnTo>
                    <a:pt x="482" y="1078"/>
                  </a:lnTo>
                  <a:lnTo>
                    <a:pt x="453" y="1052"/>
                  </a:lnTo>
                  <a:lnTo>
                    <a:pt x="433" y="1020"/>
                  </a:lnTo>
                  <a:lnTo>
                    <a:pt x="420" y="982"/>
                  </a:lnTo>
                  <a:lnTo>
                    <a:pt x="375" y="1030"/>
                  </a:lnTo>
                  <a:lnTo>
                    <a:pt x="330" y="1062"/>
                  </a:lnTo>
                  <a:lnTo>
                    <a:pt x="294" y="1081"/>
                  </a:lnTo>
                  <a:lnTo>
                    <a:pt x="259" y="1094"/>
                  </a:lnTo>
                  <a:lnTo>
                    <a:pt x="233" y="1097"/>
                  </a:lnTo>
                  <a:lnTo>
                    <a:pt x="213" y="1100"/>
                  </a:lnTo>
                  <a:lnTo>
                    <a:pt x="155" y="1090"/>
                  </a:lnTo>
                  <a:lnTo>
                    <a:pt x="103" y="1068"/>
                  </a:lnTo>
                  <a:lnTo>
                    <a:pt x="61" y="1030"/>
                  </a:lnTo>
                  <a:lnTo>
                    <a:pt x="29" y="979"/>
                  </a:lnTo>
                  <a:lnTo>
                    <a:pt x="9" y="918"/>
                  </a:lnTo>
                  <a:lnTo>
                    <a:pt x="0" y="848"/>
                  </a:lnTo>
                  <a:lnTo>
                    <a:pt x="9" y="765"/>
                  </a:lnTo>
                  <a:lnTo>
                    <a:pt x="35" y="682"/>
                  </a:lnTo>
                  <a:lnTo>
                    <a:pt x="74" y="606"/>
                  </a:lnTo>
                  <a:lnTo>
                    <a:pt x="123" y="536"/>
                  </a:lnTo>
                  <a:lnTo>
                    <a:pt x="181" y="478"/>
                  </a:lnTo>
                  <a:lnTo>
                    <a:pt x="246" y="431"/>
                  </a:lnTo>
                  <a:lnTo>
                    <a:pt x="314" y="402"/>
                  </a:lnTo>
                  <a:lnTo>
                    <a:pt x="385" y="392"/>
                  </a:lnTo>
                  <a:lnTo>
                    <a:pt x="424" y="399"/>
                  </a:lnTo>
                  <a:lnTo>
                    <a:pt x="459" y="411"/>
                  </a:lnTo>
                  <a:lnTo>
                    <a:pt x="488" y="434"/>
                  </a:lnTo>
                  <a:lnTo>
                    <a:pt x="511" y="459"/>
                  </a:lnTo>
                  <a:lnTo>
                    <a:pt x="530" y="494"/>
                  </a:lnTo>
                  <a:lnTo>
                    <a:pt x="628" y="121"/>
                  </a:lnTo>
                  <a:lnTo>
                    <a:pt x="631" y="90"/>
                  </a:lnTo>
                  <a:lnTo>
                    <a:pt x="631" y="83"/>
                  </a:lnTo>
                  <a:lnTo>
                    <a:pt x="624" y="74"/>
                  </a:lnTo>
                  <a:lnTo>
                    <a:pt x="611" y="70"/>
                  </a:lnTo>
                  <a:lnTo>
                    <a:pt x="589" y="64"/>
                  </a:lnTo>
                  <a:lnTo>
                    <a:pt x="550" y="64"/>
                  </a:lnTo>
                  <a:lnTo>
                    <a:pt x="540" y="64"/>
                  </a:lnTo>
                  <a:lnTo>
                    <a:pt x="530" y="64"/>
                  </a:lnTo>
                  <a:lnTo>
                    <a:pt x="524" y="61"/>
                  </a:lnTo>
                  <a:lnTo>
                    <a:pt x="518" y="58"/>
                  </a:lnTo>
                  <a:lnTo>
                    <a:pt x="514" y="54"/>
                  </a:lnTo>
                  <a:lnTo>
                    <a:pt x="514" y="48"/>
                  </a:lnTo>
                  <a:lnTo>
                    <a:pt x="514" y="35"/>
                  </a:lnTo>
                  <a:lnTo>
                    <a:pt x="518" y="29"/>
                  </a:lnTo>
                  <a:lnTo>
                    <a:pt x="521" y="23"/>
                  </a:lnTo>
                  <a:lnTo>
                    <a:pt x="527" y="19"/>
                  </a:lnTo>
                  <a:lnTo>
                    <a:pt x="534" y="16"/>
                  </a:lnTo>
                  <a:lnTo>
                    <a:pt x="556" y="16"/>
                  </a:lnTo>
                  <a:lnTo>
                    <a:pt x="592" y="13"/>
                  </a:lnTo>
                  <a:lnTo>
                    <a:pt x="637" y="7"/>
                  </a:lnTo>
                  <a:lnTo>
                    <a:pt x="679" y="3"/>
                  </a:lnTo>
                  <a:lnTo>
                    <a:pt x="715" y="0"/>
                  </a:lnTo>
                  <a:lnTo>
                    <a:pt x="7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1" name="Freeform 17"/>
            <p:cNvSpPr>
              <a:spLocks/>
            </p:cNvSpPr>
            <p:nvPr/>
          </p:nvSpPr>
          <p:spPr bwMode="auto">
            <a:xfrm>
              <a:off x="9319" y="3229"/>
              <a:ext cx="793" cy="708"/>
            </a:xfrm>
            <a:custGeom>
              <a:avLst/>
              <a:gdLst/>
              <a:ahLst/>
              <a:cxnLst>
                <a:cxn ang="0">
                  <a:pos x="362" y="10"/>
                </a:cxn>
                <a:cxn ang="0">
                  <a:pos x="453" y="74"/>
                </a:cxn>
                <a:cxn ang="0">
                  <a:pos x="508" y="74"/>
                </a:cxn>
                <a:cxn ang="0">
                  <a:pos x="599" y="7"/>
                </a:cxn>
                <a:cxn ang="0">
                  <a:pos x="705" y="10"/>
                </a:cxn>
                <a:cxn ang="0">
                  <a:pos x="783" y="67"/>
                </a:cxn>
                <a:cxn ang="0">
                  <a:pos x="770" y="163"/>
                </a:cxn>
                <a:cxn ang="0">
                  <a:pos x="705" y="195"/>
                </a:cxn>
                <a:cxn ang="0">
                  <a:pos x="647" y="160"/>
                </a:cxn>
                <a:cxn ang="0">
                  <a:pos x="667" y="86"/>
                </a:cxn>
                <a:cxn ang="0">
                  <a:pos x="689" y="42"/>
                </a:cxn>
                <a:cxn ang="0">
                  <a:pos x="605" y="42"/>
                </a:cxn>
                <a:cxn ang="0">
                  <a:pos x="524" y="112"/>
                </a:cxn>
                <a:cxn ang="0">
                  <a:pos x="488" y="198"/>
                </a:cxn>
                <a:cxn ang="0">
                  <a:pos x="430" y="434"/>
                </a:cxn>
                <a:cxn ang="0">
                  <a:pos x="404" y="542"/>
                </a:cxn>
                <a:cxn ang="0">
                  <a:pos x="417" y="628"/>
                </a:cxn>
                <a:cxn ang="0">
                  <a:pos x="492" y="673"/>
                </a:cxn>
                <a:cxn ang="0">
                  <a:pos x="579" y="644"/>
                </a:cxn>
                <a:cxn ang="0">
                  <a:pos x="676" y="533"/>
                </a:cxn>
                <a:cxn ang="0">
                  <a:pos x="705" y="459"/>
                </a:cxn>
                <a:cxn ang="0">
                  <a:pos x="722" y="453"/>
                </a:cxn>
                <a:cxn ang="0">
                  <a:pos x="735" y="453"/>
                </a:cxn>
                <a:cxn ang="0">
                  <a:pos x="741" y="466"/>
                </a:cxn>
                <a:cxn ang="0">
                  <a:pos x="712" y="545"/>
                </a:cxn>
                <a:cxn ang="0">
                  <a:pos x="628" y="654"/>
                </a:cxn>
                <a:cxn ang="0">
                  <a:pos x="488" y="708"/>
                </a:cxn>
                <a:cxn ang="0">
                  <a:pos x="359" y="654"/>
                </a:cxn>
                <a:cxn ang="0">
                  <a:pos x="310" y="600"/>
                </a:cxn>
                <a:cxn ang="0">
                  <a:pos x="259" y="663"/>
                </a:cxn>
                <a:cxn ang="0">
                  <a:pos x="149" y="708"/>
                </a:cxn>
                <a:cxn ang="0">
                  <a:pos x="48" y="682"/>
                </a:cxn>
                <a:cxn ang="0">
                  <a:pos x="0" y="603"/>
                </a:cxn>
                <a:cxn ang="0">
                  <a:pos x="55" y="520"/>
                </a:cxn>
                <a:cxn ang="0">
                  <a:pos x="126" y="526"/>
                </a:cxn>
                <a:cxn ang="0">
                  <a:pos x="139" y="600"/>
                </a:cxn>
                <a:cxn ang="0">
                  <a:pos x="71" y="654"/>
                </a:cxn>
                <a:cxn ang="0">
                  <a:pos x="152" y="673"/>
                </a:cxn>
                <a:cxn ang="0">
                  <a:pos x="259" y="609"/>
                </a:cxn>
                <a:cxn ang="0">
                  <a:pos x="327" y="412"/>
                </a:cxn>
                <a:cxn ang="0">
                  <a:pos x="378" y="208"/>
                </a:cxn>
                <a:cxn ang="0">
                  <a:pos x="385" y="102"/>
                </a:cxn>
                <a:cxn ang="0">
                  <a:pos x="340" y="42"/>
                </a:cxn>
                <a:cxn ang="0">
                  <a:pos x="275" y="39"/>
                </a:cxn>
                <a:cxn ang="0">
                  <a:pos x="178" y="90"/>
                </a:cxn>
                <a:cxn ang="0">
                  <a:pos x="90" y="239"/>
                </a:cxn>
                <a:cxn ang="0">
                  <a:pos x="77" y="255"/>
                </a:cxn>
                <a:cxn ang="0">
                  <a:pos x="64" y="255"/>
                </a:cxn>
                <a:cxn ang="0">
                  <a:pos x="51" y="246"/>
                </a:cxn>
                <a:cxn ang="0">
                  <a:pos x="61" y="195"/>
                </a:cxn>
                <a:cxn ang="0">
                  <a:pos x="129" y="90"/>
                </a:cxn>
                <a:cxn ang="0">
                  <a:pos x="252" y="7"/>
                </a:cxn>
              </a:cxnLst>
              <a:rect l="0" t="0" r="r" b="b"/>
              <a:pathLst>
                <a:path w="793" h="708">
                  <a:moveTo>
                    <a:pt x="307" y="0"/>
                  </a:moveTo>
                  <a:lnTo>
                    <a:pt x="333" y="4"/>
                  </a:lnTo>
                  <a:lnTo>
                    <a:pt x="362" y="10"/>
                  </a:lnTo>
                  <a:lnTo>
                    <a:pt x="395" y="19"/>
                  </a:lnTo>
                  <a:lnTo>
                    <a:pt x="424" y="42"/>
                  </a:lnTo>
                  <a:lnTo>
                    <a:pt x="453" y="74"/>
                  </a:lnTo>
                  <a:lnTo>
                    <a:pt x="476" y="118"/>
                  </a:lnTo>
                  <a:lnTo>
                    <a:pt x="488" y="99"/>
                  </a:lnTo>
                  <a:lnTo>
                    <a:pt x="508" y="74"/>
                  </a:lnTo>
                  <a:lnTo>
                    <a:pt x="531" y="48"/>
                  </a:lnTo>
                  <a:lnTo>
                    <a:pt x="563" y="23"/>
                  </a:lnTo>
                  <a:lnTo>
                    <a:pt x="599" y="7"/>
                  </a:lnTo>
                  <a:lnTo>
                    <a:pt x="644" y="0"/>
                  </a:lnTo>
                  <a:lnTo>
                    <a:pt x="673" y="4"/>
                  </a:lnTo>
                  <a:lnTo>
                    <a:pt x="705" y="10"/>
                  </a:lnTo>
                  <a:lnTo>
                    <a:pt x="738" y="23"/>
                  </a:lnTo>
                  <a:lnTo>
                    <a:pt x="764" y="42"/>
                  </a:lnTo>
                  <a:lnTo>
                    <a:pt x="783" y="67"/>
                  </a:lnTo>
                  <a:lnTo>
                    <a:pt x="793" y="102"/>
                  </a:lnTo>
                  <a:lnTo>
                    <a:pt x="786" y="137"/>
                  </a:lnTo>
                  <a:lnTo>
                    <a:pt x="770" y="163"/>
                  </a:lnTo>
                  <a:lnTo>
                    <a:pt x="751" y="179"/>
                  </a:lnTo>
                  <a:lnTo>
                    <a:pt x="728" y="192"/>
                  </a:lnTo>
                  <a:lnTo>
                    <a:pt x="705" y="195"/>
                  </a:lnTo>
                  <a:lnTo>
                    <a:pt x="676" y="188"/>
                  </a:lnTo>
                  <a:lnTo>
                    <a:pt x="660" y="176"/>
                  </a:lnTo>
                  <a:lnTo>
                    <a:pt x="647" y="160"/>
                  </a:lnTo>
                  <a:lnTo>
                    <a:pt x="644" y="141"/>
                  </a:lnTo>
                  <a:lnTo>
                    <a:pt x="650" y="112"/>
                  </a:lnTo>
                  <a:lnTo>
                    <a:pt x="667" y="86"/>
                  </a:lnTo>
                  <a:lnTo>
                    <a:pt x="692" y="67"/>
                  </a:lnTo>
                  <a:lnTo>
                    <a:pt x="722" y="55"/>
                  </a:lnTo>
                  <a:lnTo>
                    <a:pt x="689" y="42"/>
                  </a:lnTo>
                  <a:lnTo>
                    <a:pt x="660" y="35"/>
                  </a:lnTo>
                  <a:lnTo>
                    <a:pt x="644" y="35"/>
                  </a:lnTo>
                  <a:lnTo>
                    <a:pt x="605" y="42"/>
                  </a:lnTo>
                  <a:lnTo>
                    <a:pt x="573" y="58"/>
                  </a:lnTo>
                  <a:lnTo>
                    <a:pt x="547" y="83"/>
                  </a:lnTo>
                  <a:lnTo>
                    <a:pt x="524" y="112"/>
                  </a:lnTo>
                  <a:lnTo>
                    <a:pt x="508" y="144"/>
                  </a:lnTo>
                  <a:lnTo>
                    <a:pt x="498" y="172"/>
                  </a:lnTo>
                  <a:lnTo>
                    <a:pt x="488" y="198"/>
                  </a:lnTo>
                  <a:lnTo>
                    <a:pt x="485" y="220"/>
                  </a:lnTo>
                  <a:lnTo>
                    <a:pt x="485" y="220"/>
                  </a:lnTo>
                  <a:lnTo>
                    <a:pt x="430" y="434"/>
                  </a:lnTo>
                  <a:lnTo>
                    <a:pt x="420" y="478"/>
                  </a:lnTo>
                  <a:lnTo>
                    <a:pt x="411" y="514"/>
                  </a:lnTo>
                  <a:lnTo>
                    <a:pt x="404" y="542"/>
                  </a:lnTo>
                  <a:lnTo>
                    <a:pt x="404" y="571"/>
                  </a:lnTo>
                  <a:lnTo>
                    <a:pt x="408" y="603"/>
                  </a:lnTo>
                  <a:lnTo>
                    <a:pt x="417" y="628"/>
                  </a:lnTo>
                  <a:lnTo>
                    <a:pt x="433" y="654"/>
                  </a:lnTo>
                  <a:lnTo>
                    <a:pt x="456" y="667"/>
                  </a:lnTo>
                  <a:lnTo>
                    <a:pt x="492" y="673"/>
                  </a:lnTo>
                  <a:lnTo>
                    <a:pt x="514" y="670"/>
                  </a:lnTo>
                  <a:lnTo>
                    <a:pt x="547" y="660"/>
                  </a:lnTo>
                  <a:lnTo>
                    <a:pt x="579" y="644"/>
                  </a:lnTo>
                  <a:lnTo>
                    <a:pt x="615" y="619"/>
                  </a:lnTo>
                  <a:lnTo>
                    <a:pt x="647" y="584"/>
                  </a:lnTo>
                  <a:lnTo>
                    <a:pt x="676" y="533"/>
                  </a:lnTo>
                  <a:lnTo>
                    <a:pt x="702" y="469"/>
                  </a:lnTo>
                  <a:lnTo>
                    <a:pt x="702" y="463"/>
                  </a:lnTo>
                  <a:lnTo>
                    <a:pt x="705" y="459"/>
                  </a:lnTo>
                  <a:lnTo>
                    <a:pt x="709" y="456"/>
                  </a:lnTo>
                  <a:lnTo>
                    <a:pt x="715" y="453"/>
                  </a:lnTo>
                  <a:lnTo>
                    <a:pt x="722" y="453"/>
                  </a:lnTo>
                  <a:lnTo>
                    <a:pt x="725" y="453"/>
                  </a:lnTo>
                  <a:lnTo>
                    <a:pt x="728" y="453"/>
                  </a:lnTo>
                  <a:lnTo>
                    <a:pt x="735" y="453"/>
                  </a:lnTo>
                  <a:lnTo>
                    <a:pt x="738" y="456"/>
                  </a:lnTo>
                  <a:lnTo>
                    <a:pt x="741" y="459"/>
                  </a:lnTo>
                  <a:lnTo>
                    <a:pt x="741" y="466"/>
                  </a:lnTo>
                  <a:lnTo>
                    <a:pt x="738" y="485"/>
                  </a:lnTo>
                  <a:lnTo>
                    <a:pt x="728" y="514"/>
                  </a:lnTo>
                  <a:lnTo>
                    <a:pt x="712" y="545"/>
                  </a:lnTo>
                  <a:lnTo>
                    <a:pt x="689" y="584"/>
                  </a:lnTo>
                  <a:lnTo>
                    <a:pt x="660" y="619"/>
                  </a:lnTo>
                  <a:lnTo>
                    <a:pt x="628" y="654"/>
                  </a:lnTo>
                  <a:lnTo>
                    <a:pt x="586" y="682"/>
                  </a:lnTo>
                  <a:lnTo>
                    <a:pt x="540" y="702"/>
                  </a:lnTo>
                  <a:lnTo>
                    <a:pt x="488" y="708"/>
                  </a:lnTo>
                  <a:lnTo>
                    <a:pt x="437" y="702"/>
                  </a:lnTo>
                  <a:lnTo>
                    <a:pt x="391" y="682"/>
                  </a:lnTo>
                  <a:lnTo>
                    <a:pt x="359" y="654"/>
                  </a:lnTo>
                  <a:lnTo>
                    <a:pt x="333" y="622"/>
                  </a:lnTo>
                  <a:lnTo>
                    <a:pt x="317" y="590"/>
                  </a:lnTo>
                  <a:lnTo>
                    <a:pt x="310" y="600"/>
                  </a:lnTo>
                  <a:lnTo>
                    <a:pt x="297" y="616"/>
                  </a:lnTo>
                  <a:lnTo>
                    <a:pt x="281" y="638"/>
                  </a:lnTo>
                  <a:lnTo>
                    <a:pt x="259" y="663"/>
                  </a:lnTo>
                  <a:lnTo>
                    <a:pt x="226" y="686"/>
                  </a:lnTo>
                  <a:lnTo>
                    <a:pt x="191" y="702"/>
                  </a:lnTo>
                  <a:lnTo>
                    <a:pt x="149" y="708"/>
                  </a:lnTo>
                  <a:lnTo>
                    <a:pt x="113" y="705"/>
                  </a:lnTo>
                  <a:lnTo>
                    <a:pt x="81" y="695"/>
                  </a:lnTo>
                  <a:lnTo>
                    <a:pt x="48" y="682"/>
                  </a:lnTo>
                  <a:lnTo>
                    <a:pt x="22" y="663"/>
                  </a:lnTo>
                  <a:lnTo>
                    <a:pt x="6" y="638"/>
                  </a:lnTo>
                  <a:lnTo>
                    <a:pt x="0" y="603"/>
                  </a:lnTo>
                  <a:lnTo>
                    <a:pt x="6" y="571"/>
                  </a:lnTo>
                  <a:lnTo>
                    <a:pt x="26" y="539"/>
                  </a:lnTo>
                  <a:lnTo>
                    <a:pt x="55" y="520"/>
                  </a:lnTo>
                  <a:lnTo>
                    <a:pt x="87" y="514"/>
                  </a:lnTo>
                  <a:lnTo>
                    <a:pt x="106" y="517"/>
                  </a:lnTo>
                  <a:lnTo>
                    <a:pt x="126" y="526"/>
                  </a:lnTo>
                  <a:lnTo>
                    <a:pt x="142" y="542"/>
                  </a:lnTo>
                  <a:lnTo>
                    <a:pt x="145" y="568"/>
                  </a:lnTo>
                  <a:lnTo>
                    <a:pt x="139" y="600"/>
                  </a:lnTo>
                  <a:lnTo>
                    <a:pt x="123" y="625"/>
                  </a:lnTo>
                  <a:lnTo>
                    <a:pt x="100" y="644"/>
                  </a:lnTo>
                  <a:lnTo>
                    <a:pt x="71" y="654"/>
                  </a:lnTo>
                  <a:lnTo>
                    <a:pt x="103" y="667"/>
                  </a:lnTo>
                  <a:lnTo>
                    <a:pt x="132" y="673"/>
                  </a:lnTo>
                  <a:lnTo>
                    <a:pt x="152" y="673"/>
                  </a:lnTo>
                  <a:lnTo>
                    <a:pt x="191" y="667"/>
                  </a:lnTo>
                  <a:lnTo>
                    <a:pt x="226" y="644"/>
                  </a:lnTo>
                  <a:lnTo>
                    <a:pt x="259" y="609"/>
                  </a:lnTo>
                  <a:lnTo>
                    <a:pt x="281" y="565"/>
                  </a:lnTo>
                  <a:lnTo>
                    <a:pt x="301" y="510"/>
                  </a:lnTo>
                  <a:lnTo>
                    <a:pt x="327" y="412"/>
                  </a:lnTo>
                  <a:lnTo>
                    <a:pt x="349" y="329"/>
                  </a:lnTo>
                  <a:lnTo>
                    <a:pt x="365" y="262"/>
                  </a:lnTo>
                  <a:lnTo>
                    <a:pt x="378" y="208"/>
                  </a:lnTo>
                  <a:lnTo>
                    <a:pt x="385" y="169"/>
                  </a:lnTo>
                  <a:lnTo>
                    <a:pt x="388" y="141"/>
                  </a:lnTo>
                  <a:lnTo>
                    <a:pt x="385" y="102"/>
                  </a:lnTo>
                  <a:lnTo>
                    <a:pt x="372" y="74"/>
                  </a:lnTo>
                  <a:lnTo>
                    <a:pt x="356" y="55"/>
                  </a:lnTo>
                  <a:lnTo>
                    <a:pt x="340" y="42"/>
                  </a:lnTo>
                  <a:lnTo>
                    <a:pt x="320" y="35"/>
                  </a:lnTo>
                  <a:lnTo>
                    <a:pt x="301" y="35"/>
                  </a:lnTo>
                  <a:lnTo>
                    <a:pt x="275" y="39"/>
                  </a:lnTo>
                  <a:lnTo>
                    <a:pt x="246" y="48"/>
                  </a:lnTo>
                  <a:lnTo>
                    <a:pt x="213" y="64"/>
                  </a:lnTo>
                  <a:lnTo>
                    <a:pt x="178" y="90"/>
                  </a:lnTo>
                  <a:lnTo>
                    <a:pt x="145" y="128"/>
                  </a:lnTo>
                  <a:lnTo>
                    <a:pt x="116" y="176"/>
                  </a:lnTo>
                  <a:lnTo>
                    <a:pt x="90" y="239"/>
                  </a:lnTo>
                  <a:lnTo>
                    <a:pt x="87" y="249"/>
                  </a:lnTo>
                  <a:lnTo>
                    <a:pt x="84" y="252"/>
                  </a:lnTo>
                  <a:lnTo>
                    <a:pt x="77" y="255"/>
                  </a:lnTo>
                  <a:lnTo>
                    <a:pt x="71" y="255"/>
                  </a:lnTo>
                  <a:lnTo>
                    <a:pt x="68" y="255"/>
                  </a:lnTo>
                  <a:lnTo>
                    <a:pt x="64" y="255"/>
                  </a:lnTo>
                  <a:lnTo>
                    <a:pt x="58" y="255"/>
                  </a:lnTo>
                  <a:lnTo>
                    <a:pt x="55" y="252"/>
                  </a:lnTo>
                  <a:lnTo>
                    <a:pt x="51" y="246"/>
                  </a:lnTo>
                  <a:lnTo>
                    <a:pt x="48" y="243"/>
                  </a:lnTo>
                  <a:lnTo>
                    <a:pt x="51" y="223"/>
                  </a:lnTo>
                  <a:lnTo>
                    <a:pt x="61" y="195"/>
                  </a:lnTo>
                  <a:lnTo>
                    <a:pt x="77" y="163"/>
                  </a:lnTo>
                  <a:lnTo>
                    <a:pt x="100" y="125"/>
                  </a:lnTo>
                  <a:lnTo>
                    <a:pt x="129" y="90"/>
                  </a:lnTo>
                  <a:lnTo>
                    <a:pt x="165" y="55"/>
                  </a:lnTo>
                  <a:lnTo>
                    <a:pt x="207" y="26"/>
                  </a:lnTo>
                  <a:lnTo>
                    <a:pt x="252" y="7"/>
                  </a:lnTo>
                  <a:lnTo>
                    <a:pt x="3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2" name="Freeform 18"/>
            <p:cNvSpPr>
              <a:spLocks noEditPoints="1"/>
            </p:cNvSpPr>
            <p:nvPr/>
          </p:nvSpPr>
          <p:spPr bwMode="auto">
            <a:xfrm>
              <a:off x="10219" y="2611"/>
              <a:ext cx="547" cy="743"/>
            </a:xfrm>
            <a:custGeom>
              <a:avLst/>
              <a:gdLst/>
              <a:ahLst/>
              <a:cxnLst>
                <a:cxn ang="0">
                  <a:pos x="336" y="118"/>
                </a:cxn>
                <a:cxn ang="0">
                  <a:pos x="38" y="523"/>
                </a:cxn>
                <a:cxn ang="0">
                  <a:pos x="336" y="523"/>
                </a:cxn>
                <a:cxn ang="0">
                  <a:pos x="336" y="118"/>
                </a:cxn>
                <a:cxn ang="0">
                  <a:pos x="398" y="0"/>
                </a:cxn>
                <a:cxn ang="0">
                  <a:pos x="408" y="0"/>
                </a:cxn>
                <a:cxn ang="0">
                  <a:pos x="417" y="3"/>
                </a:cxn>
                <a:cxn ang="0">
                  <a:pos x="420" y="6"/>
                </a:cxn>
                <a:cxn ang="0">
                  <a:pos x="424" y="13"/>
                </a:cxn>
                <a:cxn ang="0">
                  <a:pos x="424" y="19"/>
                </a:cxn>
                <a:cxn ang="0">
                  <a:pos x="424" y="29"/>
                </a:cxn>
                <a:cxn ang="0">
                  <a:pos x="424" y="523"/>
                </a:cxn>
                <a:cxn ang="0">
                  <a:pos x="547" y="523"/>
                </a:cxn>
                <a:cxn ang="0">
                  <a:pos x="547" y="561"/>
                </a:cxn>
                <a:cxn ang="0">
                  <a:pos x="547" y="561"/>
                </a:cxn>
                <a:cxn ang="0">
                  <a:pos x="424" y="561"/>
                </a:cxn>
                <a:cxn ang="0">
                  <a:pos x="424" y="653"/>
                </a:cxn>
                <a:cxn ang="0">
                  <a:pos x="424" y="673"/>
                </a:cxn>
                <a:cxn ang="0">
                  <a:pos x="430" y="685"/>
                </a:cxn>
                <a:cxn ang="0">
                  <a:pos x="443" y="695"/>
                </a:cxn>
                <a:cxn ang="0">
                  <a:pos x="469" y="701"/>
                </a:cxn>
                <a:cxn ang="0">
                  <a:pos x="514" y="704"/>
                </a:cxn>
                <a:cxn ang="0">
                  <a:pos x="547" y="704"/>
                </a:cxn>
                <a:cxn ang="0">
                  <a:pos x="547" y="743"/>
                </a:cxn>
                <a:cxn ang="0">
                  <a:pos x="485" y="739"/>
                </a:cxn>
                <a:cxn ang="0">
                  <a:pos x="427" y="739"/>
                </a:cxn>
                <a:cxn ang="0">
                  <a:pos x="375" y="736"/>
                </a:cxn>
                <a:cxn ang="0">
                  <a:pos x="327" y="739"/>
                </a:cxn>
                <a:cxn ang="0">
                  <a:pos x="268" y="739"/>
                </a:cxn>
                <a:cxn ang="0">
                  <a:pos x="207" y="743"/>
                </a:cxn>
                <a:cxn ang="0">
                  <a:pos x="207" y="704"/>
                </a:cxn>
                <a:cxn ang="0">
                  <a:pos x="239" y="704"/>
                </a:cxn>
                <a:cxn ang="0">
                  <a:pos x="281" y="701"/>
                </a:cxn>
                <a:cxn ang="0">
                  <a:pos x="310" y="695"/>
                </a:cxn>
                <a:cxn ang="0">
                  <a:pos x="323" y="685"/>
                </a:cxn>
                <a:cxn ang="0">
                  <a:pos x="327" y="673"/>
                </a:cxn>
                <a:cxn ang="0">
                  <a:pos x="330" y="653"/>
                </a:cxn>
                <a:cxn ang="0">
                  <a:pos x="330" y="561"/>
                </a:cxn>
                <a:cxn ang="0">
                  <a:pos x="0" y="561"/>
                </a:cxn>
                <a:cxn ang="0">
                  <a:pos x="0" y="523"/>
                </a:cxn>
                <a:cxn ang="0">
                  <a:pos x="372" y="13"/>
                </a:cxn>
                <a:cxn ang="0">
                  <a:pos x="375" y="6"/>
                </a:cxn>
                <a:cxn ang="0">
                  <a:pos x="382" y="3"/>
                </a:cxn>
                <a:cxn ang="0">
                  <a:pos x="385" y="0"/>
                </a:cxn>
                <a:cxn ang="0">
                  <a:pos x="391" y="0"/>
                </a:cxn>
                <a:cxn ang="0">
                  <a:pos x="398" y="0"/>
                </a:cxn>
              </a:cxnLst>
              <a:rect l="0" t="0" r="r" b="b"/>
              <a:pathLst>
                <a:path w="547" h="743">
                  <a:moveTo>
                    <a:pt x="336" y="118"/>
                  </a:moveTo>
                  <a:lnTo>
                    <a:pt x="38" y="523"/>
                  </a:lnTo>
                  <a:lnTo>
                    <a:pt x="336" y="523"/>
                  </a:lnTo>
                  <a:lnTo>
                    <a:pt x="336" y="118"/>
                  </a:lnTo>
                  <a:close/>
                  <a:moveTo>
                    <a:pt x="398" y="0"/>
                  </a:moveTo>
                  <a:lnTo>
                    <a:pt x="408" y="0"/>
                  </a:lnTo>
                  <a:lnTo>
                    <a:pt x="417" y="3"/>
                  </a:lnTo>
                  <a:lnTo>
                    <a:pt x="420" y="6"/>
                  </a:lnTo>
                  <a:lnTo>
                    <a:pt x="424" y="13"/>
                  </a:lnTo>
                  <a:lnTo>
                    <a:pt x="424" y="19"/>
                  </a:lnTo>
                  <a:lnTo>
                    <a:pt x="424" y="29"/>
                  </a:lnTo>
                  <a:lnTo>
                    <a:pt x="424" y="523"/>
                  </a:lnTo>
                  <a:lnTo>
                    <a:pt x="547" y="523"/>
                  </a:lnTo>
                  <a:lnTo>
                    <a:pt x="547" y="561"/>
                  </a:lnTo>
                  <a:lnTo>
                    <a:pt x="547" y="561"/>
                  </a:lnTo>
                  <a:lnTo>
                    <a:pt x="424" y="561"/>
                  </a:lnTo>
                  <a:lnTo>
                    <a:pt x="424" y="653"/>
                  </a:lnTo>
                  <a:lnTo>
                    <a:pt x="424" y="673"/>
                  </a:lnTo>
                  <a:lnTo>
                    <a:pt x="430" y="685"/>
                  </a:lnTo>
                  <a:lnTo>
                    <a:pt x="443" y="695"/>
                  </a:lnTo>
                  <a:lnTo>
                    <a:pt x="469" y="701"/>
                  </a:lnTo>
                  <a:lnTo>
                    <a:pt x="514" y="704"/>
                  </a:lnTo>
                  <a:lnTo>
                    <a:pt x="547" y="704"/>
                  </a:lnTo>
                  <a:lnTo>
                    <a:pt x="547" y="743"/>
                  </a:lnTo>
                  <a:lnTo>
                    <a:pt x="485" y="739"/>
                  </a:lnTo>
                  <a:lnTo>
                    <a:pt x="427" y="739"/>
                  </a:lnTo>
                  <a:lnTo>
                    <a:pt x="375" y="736"/>
                  </a:lnTo>
                  <a:lnTo>
                    <a:pt x="327" y="739"/>
                  </a:lnTo>
                  <a:lnTo>
                    <a:pt x="268" y="739"/>
                  </a:lnTo>
                  <a:lnTo>
                    <a:pt x="207" y="743"/>
                  </a:lnTo>
                  <a:lnTo>
                    <a:pt x="207" y="704"/>
                  </a:lnTo>
                  <a:lnTo>
                    <a:pt x="239" y="704"/>
                  </a:lnTo>
                  <a:lnTo>
                    <a:pt x="281" y="701"/>
                  </a:lnTo>
                  <a:lnTo>
                    <a:pt x="310" y="695"/>
                  </a:lnTo>
                  <a:lnTo>
                    <a:pt x="323" y="685"/>
                  </a:lnTo>
                  <a:lnTo>
                    <a:pt x="327" y="673"/>
                  </a:lnTo>
                  <a:lnTo>
                    <a:pt x="330" y="653"/>
                  </a:lnTo>
                  <a:lnTo>
                    <a:pt x="330" y="561"/>
                  </a:lnTo>
                  <a:lnTo>
                    <a:pt x="0" y="561"/>
                  </a:lnTo>
                  <a:lnTo>
                    <a:pt x="0" y="523"/>
                  </a:lnTo>
                  <a:lnTo>
                    <a:pt x="372" y="13"/>
                  </a:lnTo>
                  <a:lnTo>
                    <a:pt x="375" y="6"/>
                  </a:lnTo>
                  <a:lnTo>
                    <a:pt x="382" y="3"/>
                  </a:lnTo>
                  <a:lnTo>
                    <a:pt x="385" y="0"/>
                  </a:lnTo>
                  <a:lnTo>
                    <a:pt x="391" y="0"/>
                  </a:lnTo>
                  <a:lnTo>
                    <a:pt x="3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45" name="Group 21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533400" y="5715000"/>
            <a:ext cx="5220844" cy="647700"/>
            <a:chOff x="28" y="3424"/>
            <a:chExt cx="15299" cy="1898"/>
          </a:xfrm>
          <a:solidFill>
            <a:srgbClr val="FF0000"/>
          </a:solidFill>
        </p:grpSpPr>
        <p:sp>
          <p:nvSpPr>
            <p:cNvPr id="1047" name="Freeform 23"/>
            <p:cNvSpPr>
              <a:spLocks noEditPoints="1"/>
            </p:cNvSpPr>
            <p:nvPr/>
          </p:nvSpPr>
          <p:spPr bwMode="auto">
            <a:xfrm>
              <a:off x="28" y="4046"/>
              <a:ext cx="908" cy="1029"/>
            </a:xfrm>
            <a:custGeom>
              <a:avLst/>
              <a:gdLst/>
              <a:ahLst/>
              <a:cxnLst>
                <a:cxn ang="0">
                  <a:pos x="638" y="101"/>
                </a:cxn>
                <a:cxn ang="0">
                  <a:pos x="517" y="192"/>
                </a:cxn>
                <a:cxn ang="0">
                  <a:pos x="423" y="343"/>
                </a:cxn>
                <a:cxn ang="0">
                  <a:pos x="391" y="462"/>
                </a:cxn>
                <a:cxn ang="0">
                  <a:pos x="377" y="531"/>
                </a:cxn>
                <a:cxn ang="0">
                  <a:pos x="363" y="595"/>
                </a:cxn>
                <a:cxn ang="0">
                  <a:pos x="363" y="613"/>
                </a:cxn>
                <a:cxn ang="0">
                  <a:pos x="372" y="613"/>
                </a:cxn>
                <a:cxn ang="0">
                  <a:pos x="391" y="613"/>
                </a:cxn>
                <a:cxn ang="0">
                  <a:pos x="410" y="618"/>
                </a:cxn>
                <a:cxn ang="0">
                  <a:pos x="605" y="576"/>
                </a:cxn>
                <a:cxn ang="0">
                  <a:pos x="759" y="467"/>
                </a:cxn>
                <a:cxn ang="0">
                  <a:pos x="847" y="325"/>
                </a:cxn>
                <a:cxn ang="0">
                  <a:pos x="856" y="206"/>
                </a:cxn>
                <a:cxn ang="0">
                  <a:pos x="810" y="124"/>
                </a:cxn>
                <a:cxn ang="0">
                  <a:pos x="707" y="92"/>
                </a:cxn>
                <a:cxn ang="0">
                  <a:pos x="791" y="9"/>
                </a:cxn>
                <a:cxn ang="0">
                  <a:pos x="875" y="87"/>
                </a:cxn>
                <a:cxn ang="0">
                  <a:pos x="908" y="215"/>
                </a:cxn>
                <a:cxn ang="0">
                  <a:pos x="852" y="421"/>
                </a:cxn>
                <a:cxn ang="0">
                  <a:pos x="707" y="590"/>
                </a:cxn>
                <a:cxn ang="0">
                  <a:pos x="507" y="691"/>
                </a:cxn>
                <a:cxn ang="0">
                  <a:pos x="377" y="704"/>
                </a:cxn>
                <a:cxn ang="0">
                  <a:pos x="354" y="704"/>
                </a:cxn>
                <a:cxn ang="0">
                  <a:pos x="326" y="801"/>
                </a:cxn>
                <a:cxn ang="0">
                  <a:pos x="302" y="924"/>
                </a:cxn>
                <a:cxn ang="0">
                  <a:pos x="293" y="979"/>
                </a:cxn>
                <a:cxn ang="0">
                  <a:pos x="279" y="1006"/>
                </a:cxn>
                <a:cxn ang="0">
                  <a:pos x="256" y="1025"/>
                </a:cxn>
                <a:cxn ang="0">
                  <a:pos x="237" y="1029"/>
                </a:cxn>
                <a:cxn ang="0">
                  <a:pos x="223" y="1029"/>
                </a:cxn>
                <a:cxn ang="0">
                  <a:pos x="200" y="1020"/>
                </a:cxn>
                <a:cxn ang="0">
                  <a:pos x="186" y="1002"/>
                </a:cxn>
                <a:cxn ang="0">
                  <a:pos x="181" y="984"/>
                </a:cxn>
                <a:cxn ang="0">
                  <a:pos x="186" y="965"/>
                </a:cxn>
                <a:cxn ang="0">
                  <a:pos x="191" y="956"/>
                </a:cxn>
                <a:cxn ang="0">
                  <a:pos x="181" y="659"/>
                </a:cxn>
                <a:cxn ang="0">
                  <a:pos x="46" y="549"/>
                </a:cxn>
                <a:cxn ang="0">
                  <a:pos x="0" y="393"/>
                </a:cxn>
                <a:cxn ang="0">
                  <a:pos x="19" y="270"/>
                </a:cxn>
                <a:cxn ang="0">
                  <a:pos x="70" y="146"/>
                </a:cxn>
                <a:cxn ang="0">
                  <a:pos x="121" y="55"/>
                </a:cxn>
                <a:cxn ang="0">
                  <a:pos x="167" y="18"/>
                </a:cxn>
                <a:cxn ang="0">
                  <a:pos x="181" y="23"/>
                </a:cxn>
                <a:cxn ang="0">
                  <a:pos x="186" y="32"/>
                </a:cxn>
                <a:cxn ang="0">
                  <a:pos x="186" y="37"/>
                </a:cxn>
                <a:cxn ang="0">
                  <a:pos x="181" y="46"/>
                </a:cxn>
                <a:cxn ang="0">
                  <a:pos x="130" y="110"/>
                </a:cxn>
                <a:cxn ang="0">
                  <a:pos x="70" y="238"/>
                </a:cxn>
                <a:cxn ang="0">
                  <a:pos x="42" y="343"/>
                </a:cxn>
                <a:cxn ang="0">
                  <a:pos x="51" y="439"/>
                </a:cxn>
                <a:cxn ang="0">
                  <a:pos x="135" y="544"/>
                </a:cxn>
                <a:cxn ang="0">
                  <a:pos x="302" y="604"/>
                </a:cxn>
                <a:cxn ang="0">
                  <a:pos x="368" y="407"/>
                </a:cxn>
                <a:cxn ang="0">
                  <a:pos x="442" y="229"/>
                </a:cxn>
                <a:cxn ang="0">
                  <a:pos x="535" y="87"/>
                </a:cxn>
                <a:cxn ang="0">
                  <a:pos x="652" y="9"/>
                </a:cxn>
              </a:cxnLst>
              <a:rect l="0" t="0" r="r" b="b"/>
              <a:pathLst>
                <a:path w="908" h="1029">
                  <a:moveTo>
                    <a:pt x="707" y="92"/>
                  </a:moveTo>
                  <a:lnTo>
                    <a:pt x="638" y="101"/>
                  </a:lnTo>
                  <a:lnTo>
                    <a:pt x="577" y="137"/>
                  </a:lnTo>
                  <a:lnTo>
                    <a:pt x="517" y="192"/>
                  </a:lnTo>
                  <a:lnTo>
                    <a:pt x="465" y="261"/>
                  </a:lnTo>
                  <a:lnTo>
                    <a:pt x="423" y="343"/>
                  </a:lnTo>
                  <a:lnTo>
                    <a:pt x="396" y="439"/>
                  </a:lnTo>
                  <a:lnTo>
                    <a:pt x="391" y="462"/>
                  </a:lnTo>
                  <a:lnTo>
                    <a:pt x="382" y="494"/>
                  </a:lnTo>
                  <a:lnTo>
                    <a:pt x="377" y="531"/>
                  </a:lnTo>
                  <a:lnTo>
                    <a:pt x="368" y="567"/>
                  </a:lnTo>
                  <a:lnTo>
                    <a:pt x="363" y="595"/>
                  </a:lnTo>
                  <a:lnTo>
                    <a:pt x="363" y="608"/>
                  </a:lnTo>
                  <a:lnTo>
                    <a:pt x="363" y="613"/>
                  </a:lnTo>
                  <a:lnTo>
                    <a:pt x="363" y="613"/>
                  </a:lnTo>
                  <a:lnTo>
                    <a:pt x="372" y="613"/>
                  </a:lnTo>
                  <a:lnTo>
                    <a:pt x="382" y="613"/>
                  </a:lnTo>
                  <a:lnTo>
                    <a:pt x="391" y="613"/>
                  </a:lnTo>
                  <a:lnTo>
                    <a:pt x="400" y="618"/>
                  </a:lnTo>
                  <a:lnTo>
                    <a:pt x="410" y="618"/>
                  </a:lnTo>
                  <a:lnTo>
                    <a:pt x="512" y="604"/>
                  </a:lnTo>
                  <a:lnTo>
                    <a:pt x="605" y="576"/>
                  </a:lnTo>
                  <a:lnTo>
                    <a:pt x="689" y="526"/>
                  </a:lnTo>
                  <a:lnTo>
                    <a:pt x="759" y="467"/>
                  </a:lnTo>
                  <a:lnTo>
                    <a:pt x="814" y="398"/>
                  </a:lnTo>
                  <a:lnTo>
                    <a:pt x="847" y="325"/>
                  </a:lnTo>
                  <a:lnTo>
                    <a:pt x="861" y="252"/>
                  </a:lnTo>
                  <a:lnTo>
                    <a:pt x="856" y="206"/>
                  </a:lnTo>
                  <a:lnTo>
                    <a:pt x="838" y="160"/>
                  </a:lnTo>
                  <a:lnTo>
                    <a:pt x="810" y="124"/>
                  </a:lnTo>
                  <a:lnTo>
                    <a:pt x="768" y="101"/>
                  </a:lnTo>
                  <a:lnTo>
                    <a:pt x="707" y="92"/>
                  </a:lnTo>
                  <a:close/>
                  <a:moveTo>
                    <a:pt x="726" y="0"/>
                  </a:moveTo>
                  <a:lnTo>
                    <a:pt x="791" y="9"/>
                  </a:lnTo>
                  <a:lnTo>
                    <a:pt x="838" y="41"/>
                  </a:lnTo>
                  <a:lnTo>
                    <a:pt x="875" y="87"/>
                  </a:lnTo>
                  <a:lnTo>
                    <a:pt x="898" y="146"/>
                  </a:lnTo>
                  <a:lnTo>
                    <a:pt x="908" y="215"/>
                  </a:lnTo>
                  <a:lnTo>
                    <a:pt x="894" y="320"/>
                  </a:lnTo>
                  <a:lnTo>
                    <a:pt x="852" y="421"/>
                  </a:lnTo>
                  <a:lnTo>
                    <a:pt x="787" y="512"/>
                  </a:lnTo>
                  <a:lnTo>
                    <a:pt x="707" y="590"/>
                  </a:lnTo>
                  <a:lnTo>
                    <a:pt x="614" y="654"/>
                  </a:lnTo>
                  <a:lnTo>
                    <a:pt x="507" y="691"/>
                  </a:lnTo>
                  <a:lnTo>
                    <a:pt x="396" y="709"/>
                  </a:lnTo>
                  <a:lnTo>
                    <a:pt x="377" y="704"/>
                  </a:lnTo>
                  <a:lnTo>
                    <a:pt x="368" y="704"/>
                  </a:lnTo>
                  <a:lnTo>
                    <a:pt x="354" y="704"/>
                  </a:lnTo>
                  <a:lnTo>
                    <a:pt x="344" y="704"/>
                  </a:lnTo>
                  <a:lnTo>
                    <a:pt x="326" y="801"/>
                  </a:lnTo>
                  <a:lnTo>
                    <a:pt x="312" y="874"/>
                  </a:lnTo>
                  <a:lnTo>
                    <a:pt x="302" y="924"/>
                  </a:lnTo>
                  <a:lnTo>
                    <a:pt x="293" y="961"/>
                  </a:lnTo>
                  <a:lnTo>
                    <a:pt x="293" y="979"/>
                  </a:lnTo>
                  <a:lnTo>
                    <a:pt x="289" y="988"/>
                  </a:lnTo>
                  <a:lnTo>
                    <a:pt x="279" y="1006"/>
                  </a:lnTo>
                  <a:lnTo>
                    <a:pt x="270" y="1016"/>
                  </a:lnTo>
                  <a:lnTo>
                    <a:pt x="256" y="1025"/>
                  </a:lnTo>
                  <a:lnTo>
                    <a:pt x="247" y="1029"/>
                  </a:lnTo>
                  <a:lnTo>
                    <a:pt x="237" y="1029"/>
                  </a:lnTo>
                  <a:lnTo>
                    <a:pt x="233" y="1029"/>
                  </a:lnTo>
                  <a:lnTo>
                    <a:pt x="223" y="1029"/>
                  </a:lnTo>
                  <a:lnTo>
                    <a:pt x="209" y="1029"/>
                  </a:lnTo>
                  <a:lnTo>
                    <a:pt x="200" y="1020"/>
                  </a:lnTo>
                  <a:lnTo>
                    <a:pt x="191" y="1016"/>
                  </a:lnTo>
                  <a:lnTo>
                    <a:pt x="186" y="1002"/>
                  </a:lnTo>
                  <a:lnTo>
                    <a:pt x="181" y="988"/>
                  </a:lnTo>
                  <a:lnTo>
                    <a:pt x="181" y="984"/>
                  </a:lnTo>
                  <a:lnTo>
                    <a:pt x="186" y="974"/>
                  </a:lnTo>
                  <a:lnTo>
                    <a:pt x="186" y="965"/>
                  </a:lnTo>
                  <a:lnTo>
                    <a:pt x="191" y="956"/>
                  </a:lnTo>
                  <a:lnTo>
                    <a:pt x="191" y="956"/>
                  </a:lnTo>
                  <a:lnTo>
                    <a:pt x="275" y="691"/>
                  </a:lnTo>
                  <a:lnTo>
                    <a:pt x="181" y="659"/>
                  </a:lnTo>
                  <a:lnTo>
                    <a:pt x="107" y="613"/>
                  </a:lnTo>
                  <a:lnTo>
                    <a:pt x="46" y="549"/>
                  </a:lnTo>
                  <a:lnTo>
                    <a:pt x="14" y="476"/>
                  </a:lnTo>
                  <a:lnTo>
                    <a:pt x="0" y="393"/>
                  </a:lnTo>
                  <a:lnTo>
                    <a:pt x="5" y="329"/>
                  </a:lnTo>
                  <a:lnTo>
                    <a:pt x="19" y="270"/>
                  </a:lnTo>
                  <a:lnTo>
                    <a:pt x="42" y="206"/>
                  </a:lnTo>
                  <a:lnTo>
                    <a:pt x="70" y="146"/>
                  </a:lnTo>
                  <a:lnTo>
                    <a:pt x="98" y="96"/>
                  </a:lnTo>
                  <a:lnTo>
                    <a:pt x="121" y="55"/>
                  </a:lnTo>
                  <a:lnTo>
                    <a:pt x="149" y="28"/>
                  </a:lnTo>
                  <a:lnTo>
                    <a:pt x="167" y="18"/>
                  </a:lnTo>
                  <a:lnTo>
                    <a:pt x="177" y="18"/>
                  </a:lnTo>
                  <a:lnTo>
                    <a:pt x="181" y="23"/>
                  </a:lnTo>
                  <a:lnTo>
                    <a:pt x="186" y="28"/>
                  </a:lnTo>
                  <a:lnTo>
                    <a:pt x="186" y="32"/>
                  </a:lnTo>
                  <a:lnTo>
                    <a:pt x="186" y="32"/>
                  </a:lnTo>
                  <a:lnTo>
                    <a:pt x="186" y="37"/>
                  </a:lnTo>
                  <a:lnTo>
                    <a:pt x="181" y="41"/>
                  </a:lnTo>
                  <a:lnTo>
                    <a:pt x="181" y="46"/>
                  </a:lnTo>
                  <a:lnTo>
                    <a:pt x="172" y="55"/>
                  </a:lnTo>
                  <a:lnTo>
                    <a:pt x="130" y="110"/>
                  </a:lnTo>
                  <a:lnTo>
                    <a:pt x="98" y="174"/>
                  </a:lnTo>
                  <a:lnTo>
                    <a:pt x="70" y="238"/>
                  </a:lnTo>
                  <a:lnTo>
                    <a:pt x="56" y="297"/>
                  </a:lnTo>
                  <a:lnTo>
                    <a:pt x="42" y="343"/>
                  </a:lnTo>
                  <a:lnTo>
                    <a:pt x="42" y="375"/>
                  </a:lnTo>
                  <a:lnTo>
                    <a:pt x="51" y="439"/>
                  </a:lnTo>
                  <a:lnTo>
                    <a:pt x="84" y="499"/>
                  </a:lnTo>
                  <a:lnTo>
                    <a:pt x="135" y="544"/>
                  </a:lnTo>
                  <a:lnTo>
                    <a:pt x="209" y="581"/>
                  </a:lnTo>
                  <a:lnTo>
                    <a:pt x="302" y="604"/>
                  </a:lnTo>
                  <a:lnTo>
                    <a:pt x="335" y="503"/>
                  </a:lnTo>
                  <a:lnTo>
                    <a:pt x="368" y="407"/>
                  </a:lnTo>
                  <a:lnTo>
                    <a:pt x="405" y="311"/>
                  </a:lnTo>
                  <a:lnTo>
                    <a:pt x="442" y="229"/>
                  </a:lnTo>
                  <a:lnTo>
                    <a:pt x="484" y="151"/>
                  </a:lnTo>
                  <a:lnTo>
                    <a:pt x="535" y="87"/>
                  </a:lnTo>
                  <a:lnTo>
                    <a:pt x="591" y="41"/>
                  </a:lnTo>
                  <a:lnTo>
                    <a:pt x="652" y="9"/>
                  </a:lnTo>
                  <a:lnTo>
                    <a:pt x="7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8" name="Freeform 24"/>
            <p:cNvSpPr>
              <a:spLocks/>
            </p:cNvSpPr>
            <p:nvPr/>
          </p:nvSpPr>
          <p:spPr bwMode="auto">
            <a:xfrm>
              <a:off x="1038" y="4476"/>
              <a:ext cx="1033" cy="494"/>
            </a:xfrm>
            <a:custGeom>
              <a:avLst/>
              <a:gdLst/>
              <a:ahLst/>
              <a:cxnLst>
                <a:cxn ang="0">
                  <a:pos x="191" y="14"/>
                </a:cxn>
                <a:cxn ang="0">
                  <a:pos x="251" y="101"/>
                </a:cxn>
                <a:cxn ang="0">
                  <a:pos x="377" y="9"/>
                </a:cxn>
                <a:cxn ang="0">
                  <a:pos x="512" y="9"/>
                </a:cxn>
                <a:cxn ang="0">
                  <a:pos x="586" y="110"/>
                </a:cxn>
                <a:cxn ang="0">
                  <a:pos x="684" y="23"/>
                </a:cxn>
                <a:cxn ang="0">
                  <a:pos x="833" y="5"/>
                </a:cxn>
                <a:cxn ang="0">
                  <a:pos x="922" y="64"/>
                </a:cxn>
                <a:cxn ang="0">
                  <a:pos x="926" y="165"/>
                </a:cxn>
                <a:cxn ang="0">
                  <a:pos x="884" y="307"/>
                </a:cxn>
                <a:cxn ang="0">
                  <a:pos x="852" y="403"/>
                </a:cxn>
                <a:cxn ang="0">
                  <a:pos x="852" y="453"/>
                </a:cxn>
                <a:cxn ang="0">
                  <a:pos x="875" y="467"/>
                </a:cxn>
                <a:cxn ang="0">
                  <a:pos x="973" y="389"/>
                </a:cxn>
                <a:cxn ang="0">
                  <a:pos x="1001" y="320"/>
                </a:cxn>
                <a:cxn ang="0">
                  <a:pos x="1019" y="316"/>
                </a:cxn>
                <a:cxn ang="0">
                  <a:pos x="1029" y="316"/>
                </a:cxn>
                <a:cxn ang="0">
                  <a:pos x="1029" y="348"/>
                </a:cxn>
                <a:cxn ang="0">
                  <a:pos x="963" y="457"/>
                </a:cxn>
                <a:cxn ang="0">
                  <a:pos x="833" y="489"/>
                </a:cxn>
                <a:cxn ang="0">
                  <a:pos x="763" y="403"/>
                </a:cxn>
                <a:cxn ang="0">
                  <a:pos x="773" y="371"/>
                </a:cxn>
                <a:cxn ang="0">
                  <a:pos x="796" y="307"/>
                </a:cxn>
                <a:cxn ang="0">
                  <a:pos x="842" y="151"/>
                </a:cxn>
                <a:cxn ang="0">
                  <a:pos x="842" y="69"/>
                </a:cxn>
                <a:cxn ang="0">
                  <a:pos x="782" y="27"/>
                </a:cxn>
                <a:cxn ang="0">
                  <a:pos x="633" y="105"/>
                </a:cxn>
                <a:cxn ang="0">
                  <a:pos x="582" y="183"/>
                </a:cxn>
                <a:cxn ang="0">
                  <a:pos x="549" y="302"/>
                </a:cxn>
                <a:cxn ang="0">
                  <a:pos x="521" y="403"/>
                </a:cxn>
                <a:cxn ang="0">
                  <a:pos x="512" y="453"/>
                </a:cxn>
                <a:cxn ang="0">
                  <a:pos x="498" y="480"/>
                </a:cxn>
                <a:cxn ang="0">
                  <a:pos x="461" y="494"/>
                </a:cxn>
                <a:cxn ang="0">
                  <a:pos x="428" y="485"/>
                </a:cxn>
                <a:cxn ang="0">
                  <a:pos x="419" y="457"/>
                </a:cxn>
                <a:cxn ang="0">
                  <a:pos x="428" y="421"/>
                </a:cxn>
                <a:cxn ang="0">
                  <a:pos x="437" y="398"/>
                </a:cxn>
                <a:cxn ang="0">
                  <a:pos x="498" y="146"/>
                </a:cxn>
                <a:cxn ang="0">
                  <a:pos x="503" y="92"/>
                </a:cxn>
                <a:cxn ang="0">
                  <a:pos x="470" y="37"/>
                </a:cxn>
                <a:cxn ang="0">
                  <a:pos x="335" y="64"/>
                </a:cxn>
                <a:cxn ang="0">
                  <a:pos x="247" y="160"/>
                </a:cxn>
                <a:cxn ang="0">
                  <a:pos x="219" y="229"/>
                </a:cxn>
                <a:cxn ang="0">
                  <a:pos x="186" y="375"/>
                </a:cxn>
                <a:cxn ang="0">
                  <a:pos x="168" y="435"/>
                </a:cxn>
                <a:cxn ang="0">
                  <a:pos x="154" y="471"/>
                </a:cxn>
                <a:cxn ang="0">
                  <a:pos x="126" y="494"/>
                </a:cxn>
                <a:cxn ang="0">
                  <a:pos x="93" y="489"/>
                </a:cxn>
                <a:cxn ang="0">
                  <a:pos x="74" y="462"/>
                </a:cxn>
                <a:cxn ang="0">
                  <a:pos x="79" y="439"/>
                </a:cxn>
                <a:cxn ang="0">
                  <a:pos x="121" y="274"/>
                </a:cxn>
                <a:cxn ang="0">
                  <a:pos x="154" y="142"/>
                </a:cxn>
                <a:cxn ang="0">
                  <a:pos x="163" y="69"/>
                </a:cxn>
                <a:cxn ang="0">
                  <a:pos x="149" y="37"/>
                </a:cxn>
                <a:cxn ang="0">
                  <a:pos x="98" y="37"/>
                </a:cxn>
                <a:cxn ang="0">
                  <a:pos x="47" y="151"/>
                </a:cxn>
                <a:cxn ang="0">
                  <a:pos x="33" y="178"/>
                </a:cxn>
                <a:cxn ang="0">
                  <a:pos x="14" y="183"/>
                </a:cxn>
                <a:cxn ang="0">
                  <a:pos x="0" y="174"/>
                </a:cxn>
                <a:cxn ang="0">
                  <a:pos x="9" y="128"/>
                </a:cxn>
                <a:cxn ang="0">
                  <a:pos x="60" y="32"/>
                </a:cxn>
              </a:cxnLst>
              <a:rect l="0" t="0" r="r" b="b"/>
              <a:pathLst>
                <a:path w="1033" h="494">
                  <a:moveTo>
                    <a:pt x="130" y="0"/>
                  </a:moveTo>
                  <a:lnTo>
                    <a:pt x="158" y="0"/>
                  </a:lnTo>
                  <a:lnTo>
                    <a:pt x="191" y="14"/>
                  </a:lnTo>
                  <a:lnTo>
                    <a:pt x="219" y="32"/>
                  </a:lnTo>
                  <a:lnTo>
                    <a:pt x="237" y="60"/>
                  </a:lnTo>
                  <a:lnTo>
                    <a:pt x="251" y="101"/>
                  </a:lnTo>
                  <a:lnTo>
                    <a:pt x="284" y="64"/>
                  </a:lnTo>
                  <a:lnTo>
                    <a:pt x="326" y="32"/>
                  </a:lnTo>
                  <a:lnTo>
                    <a:pt x="377" y="9"/>
                  </a:lnTo>
                  <a:lnTo>
                    <a:pt x="442" y="0"/>
                  </a:lnTo>
                  <a:lnTo>
                    <a:pt x="475" y="0"/>
                  </a:lnTo>
                  <a:lnTo>
                    <a:pt x="512" y="9"/>
                  </a:lnTo>
                  <a:lnTo>
                    <a:pt x="549" y="32"/>
                  </a:lnTo>
                  <a:lnTo>
                    <a:pt x="572" y="64"/>
                  </a:lnTo>
                  <a:lnTo>
                    <a:pt x="586" y="110"/>
                  </a:lnTo>
                  <a:lnTo>
                    <a:pt x="610" y="82"/>
                  </a:lnTo>
                  <a:lnTo>
                    <a:pt x="642" y="50"/>
                  </a:lnTo>
                  <a:lnTo>
                    <a:pt x="684" y="23"/>
                  </a:lnTo>
                  <a:lnTo>
                    <a:pt x="731" y="5"/>
                  </a:lnTo>
                  <a:lnTo>
                    <a:pt x="787" y="0"/>
                  </a:lnTo>
                  <a:lnTo>
                    <a:pt x="833" y="5"/>
                  </a:lnTo>
                  <a:lnTo>
                    <a:pt x="870" y="14"/>
                  </a:lnTo>
                  <a:lnTo>
                    <a:pt x="894" y="27"/>
                  </a:lnTo>
                  <a:lnTo>
                    <a:pt x="922" y="64"/>
                  </a:lnTo>
                  <a:lnTo>
                    <a:pt x="931" y="101"/>
                  </a:lnTo>
                  <a:lnTo>
                    <a:pt x="931" y="124"/>
                  </a:lnTo>
                  <a:lnTo>
                    <a:pt x="926" y="165"/>
                  </a:lnTo>
                  <a:lnTo>
                    <a:pt x="917" y="215"/>
                  </a:lnTo>
                  <a:lnTo>
                    <a:pt x="898" y="265"/>
                  </a:lnTo>
                  <a:lnTo>
                    <a:pt x="884" y="307"/>
                  </a:lnTo>
                  <a:lnTo>
                    <a:pt x="870" y="339"/>
                  </a:lnTo>
                  <a:lnTo>
                    <a:pt x="856" y="380"/>
                  </a:lnTo>
                  <a:lnTo>
                    <a:pt x="852" y="403"/>
                  </a:lnTo>
                  <a:lnTo>
                    <a:pt x="847" y="425"/>
                  </a:lnTo>
                  <a:lnTo>
                    <a:pt x="847" y="439"/>
                  </a:lnTo>
                  <a:lnTo>
                    <a:pt x="852" y="453"/>
                  </a:lnTo>
                  <a:lnTo>
                    <a:pt x="856" y="457"/>
                  </a:lnTo>
                  <a:lnTo>
                    <a:pt x="866" y="462"/>
                  </a:lnTo>
                  <a:lnTo>
                    <a:pt x="875" y="467"/>
                  </a:lnTo>
                  <a:lnTo>
                    <a:pt x="908" y="457"/>
                  </a:lnTo>
                  <a:lnTo>
                    <a:pt x="945" y="430"/>
                  </a:lnTo>
                  <a:lnTo>
                    <a:pt x="973" y="389"/>
                  </a:lnTo>
                  <a:lnTo>
                    <a:pt x="996" y="329"/>
                  </a:lnTo>
                  <a:lnTo>
                    <a:pt x="996" y="325"/>
                  </a:lnTo>
                  <a:lnTo>
                    <a:pt x="1001" y="320"/>
                  </a:lnTo>
                  <a:lnTo>
                    <a:pt x="1005" y="316"/>
                  </a:lnTo>
                  <a:lnTo>
                    <a:pt x="1010" y="316"/>
                  </a:lnTo>
                  <a:lnTo>
                    <a:pt x="1019" y="316"/>
                  </a:lnTo>
                  <a:lnTo>
                    <a:pt x="1019" y="316"/>
                  </a:lnTo>
                  <a:lnTo>
                    <a:pt x="1024" y="316"/>
                  </a:lnTo>
                  <a:lnTo>
                    <a:pt x="1029" y="316"/>
                  </a:lnTo>
                  <a:lnTo>
                    <a:pt x="1033" y="320"/>
                  </a:lnTo>
                  <a:lnTo>
                    <a:pt x="1033" y="329"/>
                  </a:lnTo>
                  <a:lnTo>
                    <a:pt x="1029" y="348"/>
                  </a:lnTo>
                  <a:lnTo>
                    <a:pt x="1019" y="380"/>
                  </a:lnTo>
                  <a:lnTo>
                    <a:pt x="996" y="416"/>
                  </a:lnTo>
                  <a:lnTo>
                    <a:pt x="963" y="457"/>
                  </a:lnTo>
                  <a:lnTo>
                    <a:pt x="922" y="485"/>
                  </a:lnTo>
                  <a:lnTo>
                    <a:pt x="870" y="494"/>
                  </a:lnTo>
                  <a:lnTo>
                    <a:pt x="833" y="489"/>
                  </a:lnTo>
                  <a:lnTo>
                    <a:pt x="796" y="471"/>
                  </a:lnTo>
                  <a:lnTo>
                    <a:pt x="773" y="444"/>
                  </a:lnTo>
                  <a:lnTo>
                    <a:pt x="763" y="403"/>
                  </a:lnTo>
                  <a:lnTo>
                    <a:pt x="768" y="393"/>
                  </a:lnTo>
                  <a:lnTo>
                    <a:pt x="768" y="380"/>
                  </a:lnTo>
                  <a:lnTo>
                    <a:pt x="773" y="371"/>
                  </a:lnTo>
                  <a:lnTo>
                    <a:pt x="777" y="357"/>
                  </a:lnTo>
                  <a:lnTo>
                    <a:pt x="782" y="343"/>
                  </a:lnTo>
                  <a:lnTo>
                    <a:pt x="796" y="307"/>
                  </a:lnTo>
                  <a:lnTo>
                    <a:pt x="815" y="261"/>
                  </a:lnTo>
                  <a:lnTo>
                    <a:pt x="828" y="206"/>
                  </a:lnTo>
                  <a:lnTo>
                    <a:pt x="842" y="151"/>
                  </a:lnTo>
                  <a:lnTo>
                    <a:pt x="847" y="105"/>
                  </a:lnTo>
                  <a:lnTo>
                    <a:pt x="847" y="87"/>
                  </a:lnTo>
                  <a:lnTo>
                    <a:pt x="842" y="69"/>
                  </a:lnTo>
                  <a:lnTo>
                    <a:pt x="833" y="50"/>
                  </a:lnTo>
                  <a:lnTo>
                    <a:pt x="815" y="32"/>
                  </a:lnTo>
                  <a:lnTo>
                    <a:pt x="782" y="27"/>
                  </a:lnTo>
                  <a:lnTo>
                    <a:pt x="721" y="41"/>
                  </a:lnTo>
                  <a:lnTo>
                    <a:pt x="675" y="69"/>
                  </a:lnTo>
                  <a:lnTo>
                    <a:pt x="633" y="105"/>
                  </a:lnTo>
                  <a:lnTo>
                    <a:pt x="600" y="146"/>
                  </a:lnTo>
                  <a:lnTo>
                    <a:pt x="591" y="169"/>
                  </a:lnTo>
                  <a:lnTo>
                    <a:pt x="582" y="183"/>
                  </a:lnTo>
                  <a:lnTo>
                    <a:pt x="577" y="201"/>
                  </a:lnTo>
                  <a:lnTo>
                    <a:pt x="568" y="229"/>
                  </a:lnTo>
                  <a:lnTo>
                    <a:pt x="549" y="302"/>
                  </a:lnTo>
                  <a:lnTo>
                    <a:pt x="540" y="339"/>
                  </a:lnTo>
                  <a:lnTo>
                    <a:pt x="531" y="375"/>
                  </a:lnTo>
                  <a:lnTo>
                    <a:pt x="521" y="403"/>
                  </a:lnTo>
                  <a:lnTo>
                    <a:pt x="521" y="421"/>
                  </a:lnTo>
                  <a:lnTo>
                    <a:pt x="517" y="435"/>
                  </a:lnTo>
                  <a:lnTo>
                    <a:pt x="512" y="453"/>
                  </a:lnTo>
                  <a:lnTo>
                    <a:pt x="507" y="467"/>
                  </a:lnTo>
                  <a:lnTo>
                    <a:pt x="503" y="471"/>
                  </a:lnTo>
                  <a:lnTo>
                    <a:pt x="498" y="480"/>
                  </a:lnTo>
                  <a:lnTo>
                    <a:pt x="489" y="489"/>
                  </a:lnTo>
                  <a:lnTo>
                    <a:pt x="475" y="494"/>
                  </a:lnTo>
                  <a:lnTo>
                    <a:pt x="461" y="494"/>
                  </a:lnTo>
                  <a:lnTo>
                    <a:pt x="447" y="494"/>
                  </a:lnTo>
                  <a:lnTo>
                    <a:pt x="437" y="489"/>
                  </a:lnTo>
                  <a:lnTo>
                    <a:pt x="428" y="485"/>
                  </a:lnTo>
                  <a:lnTo>
                    <a:pt x="424" y="476"/>
                  </a:lnTo>
                  <a:lnTo>
                    <a:pt x="419" y="462"/>
                  </a:lnTo>
                  <a:lnTo>
                    <a:pt x="419" y="457"/>
                  </a:lnTo>
                  <a:lnTo>
                    <a:pt x="424" y="448"/>
                  </a:lnTo>
                  <a:lnTo>
                    <a:pt x="428" y="435"/>
                  </a:lnTo>
                  <a:lnTo>
                    <a:pt x="428" y="421"/>
                  </a:lnTo>
                  <a:lnTo>
                    <a:pt x="433" y="407"/>
                  </a:lnTo>
                  <a:lnTo>
                    <a:pt x="437" y="398"/>
                  </a:lnTo>
                  <a:lnTo>
                    <a:pt x="437" y="398"/>
                  </a:lnTo>
                  <a:lnTo>
                    <a:pt x="484" y="210"/>
                  </a:lnTo>
                  <a:lnTo>
                    <a:pt x="493" y="174"/>
                  </a:lnTo>
                  <a:lnTo>
                    <a:pt x="498" y="146"/>
                  </a:lnTo>
                  <a:lnTo>
                    <a:pt x="503" y="128"/>
                  </a:lnTo>
                  <a:lnTo>
                    <a:pt x="503" y="105"/>
                  </a:lnTo>
                  <a:lnTo>
                    <a:pt x="503" y="92"/>
                  </a:lnTo>
                  <a:lnTo>
                    <a:pt x="498" y="69"/>
                  </a:lnTo>
                  <a:lnTo>
                    <a:pt x="489" y="50"/>
                  </a:lnTo>
                  <a:lnTo>
                    <a:pt x="470" y="37"/>
                  </a:lnTo>
                  <a:lnTo>
                    <a:pt x="437" y="27"/>
                  </a:lnTo>
                  <a:lnTo>
                    <a:pt x="382" y="37"/>
                  </a:lnTo>
                  <a:lnTo>
                    <a:pt x="335" y="64"/>
                  </a:lnTo>
                  <a:lnTo>
                    <a:pt x="298" y="96"/>
                  </a:lnTo>
                  <a:lnTo>
                    <a:pt x="265" y="133"/>
                  </a:lnTo>
                  <a:lnTo>
                    <a:pt x="247" y="160"/>
                  </a:lnTo>
                  <a:lnTo>
                    <a:pt x="237" y="183"/>
                  </a:lnTo>
                  <a:lnTo>
                    <a:pt x="228" y="201"/>
                  </a:lnTo>
                  <a:lnTo>
                    <a:pt x="219" y="229"/>
                  </a:lnTo>
                  <a:lnTo>
                    <a:pt x="200" y="302"/>
                  </a:lnTo>
                  <a:lnTo>
                    <a:pt x="191" y="339"/>
                  </a:lnTo>
                  <a:lnTo>
                    <a:pt x="186" y="375"/>
                  </a:lnTo>
                  <a:lnTo>
                    <a:pt x="177" y="403"/>
                  </a:lnTo>
                  <a:lnTo>
                    <a:pt x="172" y="421"/>
                  </a:lnTo>
                  <a:lnTo>
                    <a:pt x="168" y="435"/>
                  </a:lnTo>
                  <a:lnTo>
                    <a:pt x="163" y="453"/>
                  </a:lnTo>
                  <a:lnTo>
                    <a:pt x="158" y="467"/>
                  </a:lnTo>
                  <a:lnTo>
                    <a:pt x="154" y="471"/>
                  </a:lnTo>
                  <a:lnTo>
                    <a:pt x="149" y="480"/>
                  </a:lnTo>
                  <a:lnTo>
                    <a:pt x="140" y="489"/>
                  </a:lnTo>
                  <a:lnTo>
                    <a:pt x="126" y="494"/>
                  </a:lnTo>
                  <a:lnTo>
                    <a:pt x="112" y="494"/>
                  </a:lnTo>
                  <a:lnTo>
                    <a:pt x="102" y="494"/>
                  </a:lnTo>
                  <a:lnTo>
                    <a:pt x="93" y="489"/>
                  </a:lnTo>
                  <a:lnTo>
                    <a:pt x="84" y="485"/>
                  </a:lnTo>
                  <a:lnTo>
                    <a:pt x="74" y="476"/>
                  </a:lnTo>
                  <a:lnTo>
                    <a:pt x="74" y="462"/>
                  </a:lnTo>
                  <a:lnTo>
                    <a:pt x="74" y="457"/>
                  </a:lnTo>
                  <a:lnTo>
                    <a:pt x="74" y="448"/>
                  </a:lnTo>
                  <a:lnTo>
                    <a:pt x="79" y="439"/>
                  </a:lnTo>
                  <a:lnTo>
                    <a:pt x="84" y="425"/>
                  </a:lnTo>
                  <a:lnTo>
                    <a:pt x="84" y="416"/>
                  </a:lnTo>
                  <a:lnTo>
                    <a:pt x="121" y="274"/>
                  </a:lnTo>
                  <a:lnTo>
                    <a:pt x="135" y="229"/>
                  </a:lnTo>
                  <a:lnTo>
                    <a:pt x="144" y="174"/>
                  </a:lnTo>
                  <a:lnTo>
                    <a:pt x="154" y="142"/>
                  </a:lnTo>
                  <a:lnTo>
                    <a:pt x="163" y="110"/>
                  </a:lnTo>
                  <a:lnTo>
                    <a:pt x="163" y="82"/>
                  </a:lnTo>
                  <a:lnTo>
                    <a:pt x="163" y="69"/>
                  </a:lnTo>
                  <a:lnTo>
                    <a:pt x="163" y="55"/>
                  </a:lnTo>
                  <a:lnTo>
                    <a:pt x="158" y="46"/>
                  </a:lnTo>
                  <a:lnTo>
                    <a:pt x="149" y="37"/>
                  </a:lnTo>
                  <a:lnTo>
                    <a:pt x="140" y="32"/>
                  </a:lnTo>
                  <a:lnTo>
                    <a:pt x="126" y="27"/>
                  </a:lnTo>
                  <a:lnTo>
                    <a:pt x="98" y="37"/>
                  </a:lnTo>
                  <a:lnTo>
                    <a:pt x="74" y="64"/>
                  </a:lnTo>
                  <a:lnTo>
                    <a:pt x="60" y="101"/>
                  </a:lnTo>
                  <a:lnTo>
                    <a:pt x="47" y="151"/>
                  </a:lnTo>
                  <a:lnTo>
                    <a:pt x="42" y="165"/>
                  </a:lnTo>
                  <a:lnTo>
                    <a:pt x="37" y="174"/>
                  </a:lnTo>
                  <a:lnTo>
                    <a:pt x="33" y="178"/>
                  </a:lnTo>
                  <a:lnTo>
                    <a:pt x="28" y="178"/>
                  </a:lnTo>
                  <a:lnTo>
                    <a:pt x="19" y="183"/>
                  </a:lnTo>
                  <a:lnTo>
                    <a:pt x="14" y="183"/>
                  </a:lnTo>
                  <a:lnTo>
                    <a:pt x="9" y="178"/>
                  </a:lnTo>
                  <a:lnTo>
                    <a:pt x="5" y="178"/>
                  </a:lnTo>
                  <a:lnTo>
                    <a:pt x="0" y="174"/>
                  </a:lnTo>
                  <a:lnTo>
                    <a:pt x="0" y="165"/>
                  </a:lnTo>
                  <a:lnTo>
                    <a:pt x="5" y="151"/>
                  </a:lnTo>
                  <a:lnTo>
                    <a:pt x="9" y="128"/>
                  </a:lnTo>
                  <a:lnTo>
                    <a:pt x="23" y="92"/>
                  </a:lnTo>
                  <a:lnTo>
                    <a:pt x="42" y="60"/>
                  </a:lnTo>
                  <a:lnTo>
                    <a:pt x="60" y="32"/>
                  </a:lnTo>
                  <a:lnTo>
                    <a:pt x="88" y="9"/>
                  </a:lnTo>
                  <a:lnTo>
                    <a:pt x="1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9" name="Freeform 25"/>
            <p:cNvSpPr>
              <a:spLocks/>
            </p:cNvSpPr>
            <p:nvPr/>
          </p:nvSpPr>
          <p:spPr bwMode="auto">
            <a:xfrm>
              <a:off x="2243" y="4833"/>
              <a:ext cx="145" cy="343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98" y="9"/>
                </a:cxn>
                <a:cxn ang="0">
                  <a:pos x="126" y="36"/>
                </a:cxn>
                <a:cxn ang="0">
                  <a:pos x="140" y="73"/>
                </a:cxn>
                <a:cxn ang="0">
                  <a:pos x="145" y="123"/>
                </a:cxn>
                <a:cxn ang="0">
                  <a:pos x="140" y="183"/>
                </a:cxn>
                <a:cxn ang="0">
                  <a:pos x="122" y="238"/>
                </a:cxn>
                <a:cxn ang="0">
                  <a:pos x="94" y="283"/>
                </a:cxn>
                <a:cxn ang="0">
                  <a:pos x="70" y="315"/>
                </a:cxn>
                <a:cxn ang="0">
                  <a:pos x="47" y="334"/>
                </a:cxn>
                <a:cxn ang="0">
                  <a:pos x="33" y="343"/>
                </a:cxn>
                <a:cxn ang="0">
                  <a:pos x="24" y="338"/>
                </a:cxn>
                <a:cxn ang="0">
                  <a:pos x="19" y="334"/>
                </a:cxn>
                <a:cxn ang="0">
                  <a:pos x="19" y="329"/>
                </a:cxn>
                <a:cxn ang="0">
                  <a:pos x="19" y="320"/>
                </a:cxn>
                <a:cxn ang="0">
                  <a:pos x="19" y="315"/>
                </a:cxn>
                <a:cxn ang="0">
                  <a:pos x="24" y="311"/>
                </a:cxn>
                <a:cxn ang="0">
                  <a:pos x="70" y="261"/>
                </a:cxn>
                <a:cxn ang="0">
                  <a:pos x="98" y="210"/>
                </a:cxn>
                <a:cxn ang="0">
                  <a:pos x="112" y="160"/>
                </a:cxn>
                <a:cxn ang="0">
                  <a:pos x="112" y="110"/>
                </a:cxn>
                <a:cxn ang="0">
                  <a:pos x="112" y="110"/>
                </a:cxn>
                <a:cxn ang="0">
                  <a:pos x="112" y="114"/>
                </a:cxn>
                <a:cxn ang="0">
                  <a:pos x="103" y="119"/>
                </a:cxn>
                <a:cxn ang="0">
                  <a:pos x="94" y="123"/>
                </a:cxn>
                <a:cxn ang="0">
                  <a:pos x="80" y="128"/>
                </a:cxn>
                <a:cxn ang="0">
                  <a:pos x="66" y="128"/>
                </a:cxn>
                <a:cxn ang="0">
                  <a:pos x="47" y="128"/>
                </a:cxn>
                <a:cxn ang="0">
                  <a:pos x="33" y="119"/>
                </a:cxn>
                <a:cxn ang="0">
                  <a:pos x="19" y="110"/>
                </a:cxn>
                <a:cxn ang="0">
                  <a:pos x="10" y="96"/>
                </a:cxn>
                <a:cxn ang="0">
                  <a:pos x="0" y="82"/>
                </a:cxn>
                <a:cxn ang="0">
                  <a:pos x="0" y="64"/>
                </a:cxn>
                <a:cxn ang="0">
                  <a:pos x="0" y="50"/>
                </a:cxn>
                <a:cxn ang="0">
                  <a:pos x="10" y="32"/>
                </a:cxn>
                <a:cxn ang="0">
                  <a:pos x="19" y="18"/>
                </a:cxn>
                <a:cxn ang="0">
                  <a:pos x="33" y="9"/>
                </a:cxn>
                <a:cxn ang="0">
                  <a:pos x="47" y="4"/>
                </a:cxn>
                <a:cxn ang="0">
                  <a:pos x="66" y="0"/>
                </a:cxn>
              </a:cxnLst>
              <a:rect l="0" t="0" r="r" b="b"/>
              <a:pathLst>
                <a:path w="145" h="343">
                  <a:moveTo>
                    <a:pt x="66" y="0"/>
                  </a:moveTo>
                  <a:lnTo>
                    <a:pt x="98" y="9"/>
                  </a:lnTo>
                  <a:lnTo>
                    <a:pt x="126" y="36"/>
                  </a:lnTo>
                  <a:lnTo>
                    <a:pt x="140" y="73"/>
                  </a:lnTo>
                  <a:lnTo>
                    <a:pt x="145" y="123"/>
                  </a:lnTo>
                  <a:lnTo>
                    <a:pt x="140" y="183"/>
                  </a:lnTo>
                  <a:lnTo>
                    <a:pt x="122" y="238"/>
                  </a:lnTo>
                  <a:lnTo>
                    <a:pt x="94" y="283"/>
                  </a:lnTo>
                  <a:lnTo>
                    <a:pt x="70" y="315"/>
                  </a:lnTo>
                  <a:lnTo>
                    <a:pt x="47" y="334"/>
                  </a:lnTo>
                  <a:lnTo>
                    <a:pt x="33" y="343"/>
                  </a:lnTo>
                  <a:lnTo>
                    <a:pt x="24" y="338"/>
                  </a:lnTo>
                  <a:lnTo>
                    <a:pt x="19" y="334"/>
                  </a:lnTo>
                  <a:lnTo>
                    <a:pt x="19" y="329"/>
                  </a:lnTo>
                  <a:lnTo>
                    <a:pt x="19" y="320"/>
                  </a:lnTo>
                  <a:lnTo>
                    <a:pt x="19" y="315"/>
                  </a:lnTo>
                  <a:lnTo>
                    <a:pt x="24" y="311"/>
                  </a:lnTo>
                  <a:lnTo>
                    <a:pt x="70" y="261"/>
                  </a:lnTo>
                  <a:lnTo>
                    <a:pt x="98" y="210"/>
                  </a:lnTo>
                  <a:lnTo>
                    <a:pt x="112" y="160"/>
                  </a:lnTo>
                  <a:lnTo>
                    <a:pt x="112" y="110"/>
                  </a:lnTo>
                  <a:lnTo>
                    <a:pt x="112" y="110"/>
                  </a:lnTo>
                  <a:lnTo>
                    <a:pt x="112" y="114"/>
                  </a:lnTo>
                  <a:lnTo>
                    <a:pt x="103" y="119"/>
                  </a:lnTo>
                  <a:lnTo>
                    <a:pt x="94" y="123"/>
                  </a:lnTo>
                  <a:lnTo>
                    <a:pt x="80" y="128"/>
                  </a:lnTo>
                  <a:lnTo>
                    <a:pt x="66" y="128"/>
                  </a:lnTo>
                  <a:lnTo>
                    <a:pt x="47" y="128"/>
                  </a:lnTo>
                  <a:lnTo>
                    <a:pt x="33" y="119"/>
                  </a:lnTo>
                  <a:lnTo>
                    <a:pt x="19" y="110"/>
                  </a:lnTo>
                  <a:lnTo>
                    <a:pt x="10" y="96"/>
                  </a:lnTo>
                  <a:lnTo>
                    <a:pt x="0" y="82"/>
                  </a:lnTo>
                  <a:lnTo>
                    <a:pt x="0" y="64"/>
                  </a:lnTo>
                  <a:lnTo>
                    <a:pt x="0" y="50"/>
                  </a:lnTo>
                  <a:lnTo>
                    <a:pt x="10" y="32"/>
                  </a:lnTo>
                  <a:lnTo>
                    <a:pt x="19" y="18"/>
                  </a:lnTo>
                  <a:lnTo>
                    <a:pt x="33" y="9"/>
                  </a:lnTo>
                  <a:lnTo>
                    <a:pt x="47" y="4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0" name="Freeform 26"/>
            <p:cNvSpPr>
              <a:spLocks/>
            </p:cNvSpPr>
            <p:nvPr/>
          </p:nvSpPr>
          <p:spPr bwMode="auto">
            <a:xfrm>
              <a:off x="2574" y="4206"/>
              <a:ext cx="531" cy="755"/>
            </a:xfrm>
            <a:custGeom>
              <a:avLst/>
              <a:gdLst/>
              <a:ahLst/>
              <a:cxnLst>
                <a:cxn ang="0">
                  <a:pos x="284" y="5"/>
                </a:cxn>
                <a:cxn ang="0">
                  <a:pos x="321" y="5"/>
                </a:cxn>
                <a:cxn ang="0">
                  <a:pos x="437" y="5"/>
                </a:cxn>
                <a:cxn ang="0">
                  <a:pos x="512" y="0"/>
                </a:cxn>
                <a:cxn ang="0">
                  <a:pos x="526" y="5"/>
                </a:cxn>
                <a:cxn ang="0">
                  <a:pos x="531" y="14"/>
                </a:cxn>
                <a:cxn ang="0">
                  <a:pos x="526" y="32"/>
                </a:cxn>
                <a:cxn ang="0">
                  <a:pos x="512" y="41"/>
                </a:cxn>
                <a:cxn ang="0">
                  <a:pos x="489" y="41"/>
                </a:cxn>
                <a:cxn ang="0">
                  <a:pos x="414" y="51"/>
                </a:cxn>
                <a:cxn ang="0">
                  <a:pos x="391" y="87"/>
                </a:cxn>
                <a:cxn ang="0">
                  <a:pos x="242" y="673"/>
                </a:cxn>
                <a:cxn ang="0">
                  <a:pos x="237" y="691"/>
                </a:cxn>
                <a:cxn ang="0">
                  <a:pos x="237" y="695"/>
                </a:cxn>
                <a:cxn ang="0">
                  <a:pos x="237" y="705"/>
                </a:cxn>
                <a:cxn ang="0">
                  <a:pos x="251" y="714"/>
                </a:cxn>
                <a:cxn ang="0">
                  <a:pos x="284" y="714"/>
                </a:cxn>
                <a:cxn ang="0">
                  <a:pos x="307" y="718"/>
                </a:cxn>
                <a:cxn ang="0">
                  <a:pos x="326" y="718"/>
                </a:cxn>
                <a:cxn ang="0">
                  <a:pos x="344" y="718"/>
                </a:cxn>
                <a:cxn ang="0">
                  <a:pos x="349" y="732"/>
                </a:cxn>
                <a:cxn ang="0">
                  <a:pos x="344" y="750"/>
                </a:cxn>
                <a:cxn ang="0">
                  <a:pos x="335" y="755"/>
                </a:cxn>
                <a:cxn ang="0">
                  <a:pos x="326" y="755"/>
                </a:cxn>
                <a:cxn ang="0">
                  <a:pos x="172" y="750"/>
                </a:cxn>
                <a:cxn ang="0">
                  <a:pos x="65" y="755"/>
                </a:cxn>
                <a:cxn ang="0">
                  <a:pos x="9" y="755"/>
                </a:cxn>
                <a:cxn ang="0">
                  <a:pos x="0" y="746"/>
                </a:cxn>
                <a:cxn ang="0">
                  <a:pos x="0" y="741"/>
                </a:cxn>
                <a:cxn ang="0">
                  <a:pos x="5" y="723"/>
                </a:cxn>
                <a:cxn ang="0">
                  <a:pos x="28" y="718"/>
                </a:cxn>
                <a:cxn ang="0">
                  <a:pos x="93" y="714"/>
                </a:cxn>
                <a:cxn ang="0">
                  <a:pos x="130" y="691"/>
                </a:cxn>
                <a:cxn ang="0">
                  <a:pos x="289" y="83"/>
                </a:cxn>
                <a:cxn ang="0">
                  <a:pos x="293" y="60"/>
                </a:cxn>
                <a:cxn ang="0">
                  <a:pos x="289" y="46"/>
                </a:cxn>
                <a:cxn ang="0">
                  <a:pos x="261" y="41"/>
                </a:cxn>
                <a:cxn ang="0">
                  <a:pos x="233" y="41"/>
                </a:cxn>
                <a:cxn ang="0">
                  <a:pos x="219" y="41"/>
                </a:cxn>
                <a:cxn ang="0">
                  <a:pos x="195" y="41"/>
                </a:cxn>
                <a:cxn ang="0">
                  <a:pos x="186" y="32"/>
                </a:cxn>
                <a:cxn ang="0">
                  <a:pos x="186" y="14"/>
                </a:cxn>
                <a:cxn ang="0">
                  <a:pos x="191" y="5"/>
                </a:cxn>
                <a:cxn ang="0">
                  <a:pos x="200" y="0"/>
                </a:cxn>
              </a:cxnLst>
              <a:rect l="0" t="0" r="r" b="b"/>
              <a:pathLst>
                <a:path w="531" h="755">
                  <a:moveTo>
                    <a:pt x="205" y="0"/>
                  </a:moveTo>
                  <a:lnTo>
                    <a:pt x="284" y="5"/>
                  </a:lnTo>
                  <a:lnTo>
                    <a:pt x="293" y="5"/>
                  </a:lnTo>
                  <a:lnTo>
                    <a:pt x="321" y="5"/>
                  </a:lnTo>
                  <a:lnTo>
                    <a:pt x="358" y="5"/>
                  </a:lnTo>
                  <a:lnTo>
                    <a:pt x="437" y="5"/>
                  </a:lnTo>
                  <a:lnTo>
                    <a:pt x="475" y="5"/>
                  </a:lnTo>
                  <a:lnTo>
                    <a:pt x="512" y="0"/>
                  </a:lnTo>
                  <a:lnTo>
                    <a:pt x="521" y="0"/>
                  </a:lnTo>
                  <a:lnTo>
                    <a:pt x="526" y="5"/>
                  </a:lnTo>
                  <a:lnTo>
                    <a:pt x="531" y="9"/>
                  </a:lnTo>
                  <a:lnTo>
                    <a:pt x="531" y="14"/>
                  </a:lnTo>
                  <a:lnTo>
                    <a:pt x="531" y="28"/>
                  </a:lnTo>
                  <a:lnTo>
                    <a:pt x="526" y="32"/>
                  </a:lnTo>
                  <a:lnTo>
                    <a:pt x="521" y="37"/>
                  </a:lnTo>
                  <a:lnTo>
                    <a:pt x="512" y="41"/>
                  </a:lnTo>
                  <a:lnTo>
                    <a:pt x="503" y="41"/>
                  </a:lnTo>
                  <a:lnTo>
                    <a:pt x="489" y="41"/>
                  </a:lnTo>
                  <a:lnTo>
                    <a:pt x="442" y="41"/>
                  </a:lnTo>
                  <a:lnTo>
                    <a:pt x="414" y="51"/>
                  </a:lnTo>
                  <a:lnTo>
                    <a:pt x="400" y="64"/>
                  </a:lnTo>
                  <a:lnTo>
                    <a:pt x="391" y="87"/>
                  </a:lnTo>
                  <a:lnTo>
                    <a:pt x="391" y="87"/>
                  </a:lnTo>
                  <a:lnTo>
                    <a:pt x="242" y="673"/>
                  </a:lnTo>
                  <a:lnTo>
                    <a:pt x="242" y="682"/>
                  </a:lnTo>
                  <a:lnTo>
                    <a:pt x="237" y="691"/>
                  </a:lnTo>
                  <a:lnTo>
                    <a:pt x="237" y="695"/>
                  </a:lnTo>
                  <a:lnTo>
                    <a:pt x="237" y="695"/>
                  </a:lnTo>
                  <a:lnTo>
                    <a:pt x="237" y="700"/>
                  </a:lnTo>
                  <a:lnTo>
                    <a:pt x="237" y="705"/>
                  </a:lnTo>
                  <a:lnTo>
                    <a:pt x="242" y="709"/>
                  </a:lnTo>
                  <a:lnTo>
                    <a:pt x="251" y="714"/>
                  </a:lnTo>
                  <a:lnTo>
                    <a:pt x="265" y="714"/>
                  </a:lnTo>
                  <a:lnTo>
                    <a:pt x="284" y="714"/>
                  </a:lnTo>
                  <a:lnTo>
                    <a:pt x="298" y="714"/>
                  </a:lnTo>
                  <a:lnTo>
                    <a:pt x="307" y="718"/>
                  </a:lnTo>
                  <a:lnTo>
                    <a:pt x="312" y="718"/>
                  </a:lnTo>
                  <a:lnTo>
                    <a:pt x="326" y="718"/>
                  </a:lnTo>
                  <a:lnTo>
                    <a:pt x="335" y="718"/>
                  </a:lnTo>
                  <a:lnTo>
                    <a:pt x="344" y="718"/>
                  </a:lnTo>
                  <a:lnTo>
                    <a:pt x="349" y="723"/>
                  </a:lnTo>
                  <a:lnTo>
                    <a:pt x="349" y="732"/>
                  </a:lnTo>
                  <a:lnTo>
                    <a:pt x="349" y="741"/>
                  </a:lnTo>
                  <a:lnTo>
                    <a:pt x="344" y="750"/>
                  </a:lnTo>
                  <a:lnTo>
                    <a:pt x="340" y="750"/>
                  </a:lnTo>
                  <a:lnTo>
                    <a:pt x="335" y="755"/>
                  </a:lnTo>
                  <a:lnTo>
                    <a:pt x="330" y="755"/>
                  </a:lnTo>
                  <a:lnTo>
                    <a:pt x="326" y="755"/>
                  </a:lnTo>
                  <a:lnTo>
                    <a:pt x="247" y="755"/>
                  </a:lnTo>
                  <a:lnTo>
                    <a:pt x="172" y="750"/>
                  </a:lnTo>
                  <a:lnTo>
                    <a:pt x="121" y="750"/>
                  </a:lnTo>
                  <a:lnTo>
                    <a:pt x="65" y="755"/>
                  </a:lnTo>
                  <a:lnTo>
                    <a:pt x="19" y="755"/>
                  </a:lnTo>
                  <a:lnTo>
                    <a:pt x="9" y="755"/>
                  </a:lnTo>
                  <a:lnTo>
                    <a:pt x="5" y="750"/>
                  </a:lnTo>
                  <a:lnTo>
                    <a:pt x="0" y="746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0" y="727"/>
                  </a:lnTo>
                  <a:lnTo>
                    <a:pt x="5" y="723"/>
                  </a:lnTo>
                  <a:lnTo>
                    <a:pt x="14" y="718"/>
                  </a:lnTo>
                  <a:lnTo>
                    <a:pt x="28" y="718"/>
                  </a:lnTo>
                  <a:lnTo>
                    <a:pt x="42" y="718"/>
                  </a:lnTo>
                  <a:lnTo>
                    <a:pt x="93" y="714"/>
                  </a:lnTo>
                  <a:lnTo>
                    <a:pt x="116" y="705"/>
                  </a:lnTo>
                  <a:lnTo>
                    <a:pt x="130" y="691"/>
                  </a:lnTo>
                  <a:lnTo>
                    <a:pt x="140" y="668"/>
                  </a:lnTo>
                  <a:lnTo>
                    <a:pt x="289" y="83"/>
                  </a:lnTo>
                  <a:lnTo>
                    <a:pt x="293" y="69"/>
                  </a:lnTo>
                  <a:lnTo>
                    <a:pt x="293" y="60"/>
                  </a:lnTo>
                  <a:lnTo>
                    <a:pt x="293" y="51"/>
                  </a:lnTo>
                  <a:lnTo>
                    <a:pt x="289" y="46"/>
                  </a:lnTo>
                  <a:lnTo>
                    <a:pt x="279" y="46"/>
                  </a:lnTo>
                  <a:lnTo>
                    <a:pt x="261" y="41"/>
                  </a:lnTo>
                  <a:lnTo>
                    <a:pt x="247" y="41"/>
                  </a:lnTo>
                  <a:lnTo>
                    <a:pt x="233" y="41"/>
                  </a:lnTo>
                  <a:lnTo>
                    <a:pt x="223" y="41"/>
                  </a:lnTo>
                  <a:lnTo>
                    <a:pt x="219" y="41"/>
                  </a:lnTo>
                  <a:lnTo>
                    <a:pt x="205" y="41"/>
                  </a:lnTo>
                  <a:lnTo>
                    <a:pt x="195" y="41"/>
                  </a:lnTo>
                  <a:lnTo>
                    <a:pt x="191" y="37"/>
                  </a:lnTo>
                  <a:lnTo>
                    <a:pt x="186" y="32"/>
                  </a:lnTo>
                  <a:lnTo>
                    <a:pt x="181" y="28"/>
                  </a:lnTo>
                  <a:lnTo>
                    <a:pt x="186" y="14"/>
                  </a:lnTo>
                  <a:lnTo>
                    <a:pt x="186" y="9"/>
                  </a:lnTo>
                  <a:lnTo>
                    <a:pt x="191" y="5"/>
                  </a:lnTo>
                  <a:lnTo>
                    <a:pt x="195" y="0"/>
                  </a:lnTo>
                  <a:lnTo>
                    <a:pt x="200" y="0"/>
                  </a:lnTo>
                  <a:lnTo>
                    <a:pt x="2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1" name="Freeform 27"/>
            <p:cNvSpPr>
              <a:spLocks noEditPoints="1"/>
            </p:cNvSpPr>
            <p:nvPr/>
          </p:nvSpPr>
          <p:spPr bwMode="auto">
            <a:xfrm>
              <a:off x="3766" y="4165"/>
              <a:ext cx="1056" cy="361"/>
            </a:xfrm>
            <a:custGeom>
              <a:avLst/>
              <a:gdLst/>
              <a:ahLst/>
              <a:cxnLst>
                <a:cxn ang="0">
                  <a:pos x="51" y="302"/>
                </a:cxn>
                <a:cxn ang="0">
                  <a:pos x="1000" y="302"/>
                </a:cxn>
                <a:cxn ang="0">
                  <a:pos x="1010" y="302"/>
                </a:cxn>
                <a:cxn ang="0">
                  <a:pos x="1024" y="302"/>
                </a:cxn>
                <a:cxn ang="0">
                  <a:pos x="1033" y="302"/>
                </a:cxn>
                <a:cxn ang="0">
                  <a:pos x="1042" y="306"/>
                </a:cxn>
                <a:cxn ang="0">
                  <a:pos x="1047" y="311"/>
                </a:cxn>
                <a:cxn ang="0">
                  <a:pos x="1051" y="320"/>
                </a:cxn>
                <a:cxn ang="0">
                  <a:pos x="1056" y="334"/>
                </a:cxn>
                <a:cxn ang="0">
                  <a:pos x="1051" y="343"/>
                </a:cxn>
                <a:cxn ang="0">
                  <a:pos x="1047" y="352"/>
                </a:cxn>
                <a:cxn ang="0">
                  <a:pos x="1042" y="357"/>
                </a:cxn>
                <a:cxn ang="0">
                  <a:pos x="1033" y="361"/>
                </a:cxn>
                <a:cxn ang="0">
                  <a:pos x="1024" y="361"/>
                </a:cxn>
                <a:cxn ang="0">
                  <a:pos x="1014" y="361"/>
                </a:cxn>
                <a:cxn ang="0">
                  <a:pos x="1005" y="361"/>
                </a:cxn>
                <a:cxn ang="0">
                  <a:pos x="51" y="361"/>
                </a:cxn>
                <a:cxn ang="0">
                  <a:pos x="41" y="361"/>
                </a:cxn>
                <a:cxn ang="0">
                  <a:pos x="32" y="361"/>
                </a:cxn>
                <a:cxn ang="0">
                  <a:pos x="18" y="361"/>
                </a:cxn>
                <a:cxn ang="0">
                  <a:pos x="13" y="357"/>
                </a:cxn>
                <a:cxn ang="0">
                  <a:pos x="4" y="352"/>
                </a:cxn>
                <a:cxn ang="0">
                  <a:pos x="0" y="343"/>
                </a:cxn>
                <a:cxn ang="0">
                  <a:pos x="0" y="334"/>
                </a:cxn>
                <a:cxn ang="0">
                  <a:pos x="0" y="320"/>
                </a:cxn>
                <a:cxn ang="0">
                  <a:pos x="4" y="311"/>
                </a:cxn>
                <a:cxn ang="0">
                  <a:pos x="13" y="306"/>
                </a:cxn>
                <a:cxn ang="0">
                  <a:pos x="18" y="302"/>
                </a:cxn>
                <a:cxn ang="0">
                  <a:pos x="32" y="302"/>
                </a:cxn>
                <a:cxn ang="0">
                  <a:pos x="41" y="302"/>
                </a:cxn>
                <a:cxn ang="0">
                  <a:pos x="51" y="302"/>
                </a:cxn>
                <a:cxn ang="0">
                  <a:pos x="51" y="0"/>
                </a:cxn>
                <a:cxn ang="0">
                  <a:pos x="1005" y="0"/>
                </a:cxn>
                <a:cxn ang="0">
                  <a:pos x="1014" y="0"/>
                </a:cxn>
                <a:cxn ang="0">
                  <a:pos x="1024" y="0"/>
                </a:cxn>
                <a:cxn ang="0">
                  <a:pos x="1033" y="0"/>
                </a:cxn>
                <a:cxn ang="0">
                  <a:pos x="1042" y="5"/>
                </a:cxn>
                <a:cxn ang="0">
                  <a:pos x="1047" y="9"/>
                </a:cxn>
                <a:cxn ang="0">
                  <a:pos x="1051" y="18"/>
                </a:cxn>
                <a:cxn ang="0">
                  <a:pos x="1056" y="27"/>
                </a:cxn>
                <a:cxn ang="0">
                  <a:pos x="1051" y="41"/>
                </a:cxn>
                <a:cxn ang="0">
                  <a:pos x="1047" y="46"/>
                </a:cxn>
                <a:cxn ang="0">
                  <a:pos x="1042" y="55"/>
                </a:cxn>
                <a:cxn ang="0">
                  <a:pos x="1033" y="55"/>
                </a:cxn>
                <a:cxn ang="0">
                  <a:pos x="1024" y="59"/>
                </a:cxn>
                <a:cxn ang="0">
                  <a:pos x="1010" y="59"/>
                </a:cxn>
                <a:cxn ang="0">
                  <a:pos x="1000" y="59"/>
                </a:cxn>
                <a:cxn ang="0">
                  <a:pos x="51" y="59"/>
                </a:cxn>
                <a:cxn ang="0">
                  <a:pos x="41" y="59"/>
                </a:cxn>
                <a:cxn ang="0">
                  <a:pos x="32" y="59"/>
                </a:cxn>
                <a:cxn ang="0">
                  <a:pos x="18" y="55"/>
                </a:cxn>
                <a:cxn ang="0">
                  <a:pos x="13" y="55"/>
                </a:cxn>
                <a:cxn ang="0">
                  <a:pos x="4" y="46"/>
                </a:cxn>
                <a:cxn ang="0">
                  <a:pos x="0" y="41"/>
                </a:cxn>
                <a:cxn ang="0">
                  <a:pos x="0" y="27"/>
                </a:cxn>
                <a:cxn ang="0">
                  <a:pos x="0" y="18"/>
                </a:cxn>
                <a:cxn ang="0">
                  <a:pos x="4" y="9"/>
                </a:cxn>
                <a:cxn ang="0">
                  <a:pos x="13" y="5"/>
                </a:cxn>
                <a:cxn ang="0">
                  <a:pos x="18" y="0"/>
                </a:cxn>
                <a:cxn ang="0">
                  <a:pos x="32" y="0"/>
                </a:cxn>
                <a:cxn ang="0">
                  <a:pos x="41" y="0"/>
                </a:cxn>
                <a:cxn ang="0">
                  <a:pos x="51" y="0"/>
                </a:cxn>
              </a:cxnLst>
              <a:rect l="0" t="0" r="r" b="b"/>
              <a:pathLst>
                <a:path w="1056" h="361">
                  <a:moveTo>
                    <a:pt x="51" y="302"/>
                  </a:moveTo>
                  <a:lnTo>
                    <a:pt x="1000" y="302"/>
                  </a:lnTo>
                  <a:lnTo>
                    <a:pt x="1010" y="302"/>
                  </a:lnTo>
                  <a:lnTo>
                    <a:pt x="1024" y="302"/>
                  </a:lnTo>
                  <a:lnTo>
                    <a:pt x="1033" y="302"/>
                  </a:lnTo>
                  <a:lnTo>
                    <a:pt x="1042" y="306"/>
                  </a:lnTo>
                  <a:lnTo>
                    <a:pt x="1047" y="311"/>
                  </a:lnTo>
                  <a:lnTo>
                    <a:pt x="1051" y="320"/>
                  </a:lnTo>
                  <a:lnTo>
                    <a:pt x="1056" y="334"/>
                  </a:lnTo>
                  <a:lnTo>
                    <a:pt x="1051" y="343"/>
                  </a:lnTo>
                  <a:lnTo>
                    <a:pt x="1047" y="352"/>
                  </a:lnTo>
                  <a:lnTo>
                    <a:pt x="1042" y="357"/>
                  </a:lnTo>
                  <a:lnTo>
                    <a:pt x="1033" y="361"/>
                  </a:lnTo>
                  <a:lnTo>
                    <a:pt x="1024" y="361"/>
                  </a:lnTo>
                  <a:lnTo>
                    <a:pt x="1014" y="361"/>
                  </a:lnTo>
                  <a:lnTo>
                    <a:pt x="1005" y="361"/>
                  </a:lnTo>
                  <a:lnTo>
                    <a:pt x="51" y="361"/>
                  </a:lnTo>
                  <a:lnTo>
                    <a:pt x="41" y="361"/>
                  </a:lnTo>
                  <a:lnTo>
                    <a:pt x="32" y="361"/>
                  </a:lnTo>
                  <a:lnTo>
                    <a:pt x="18" y="361"/>
                  </a:lnTo>
                  <a:lnTo>
                    <a:pt x="13" y="357"/>
                  </a:lnTo>
                  <a:lnTo>
                    <a:pt x="4" y="352"/>
                  </a:lnTo>
                  <a:lnTo>
                    <a:pt x="0" y="343"/>
                  </a:lnTo>
                  <a:lnTo>
                    <a:pt x="0" y="334"/>
                  </a:lnTo>
                  <a:lnTo>
                    <a:pt x="0" y="320"/>
                  </a:lnTo>
                  <a:lnTo>
                    <a:pt x="4" y="311"/>
                  </a:lnTo>
                  <a:lnTo>
                    <a:pt x="13" y="306"/>
                  </a:lnTo>
                  <a:lnTo>
                    <a:pt x="18" y="302"/>
                  </a:lnTo>
                  <a:lnTo>
                    <a:pt x="32" y="302"/>
                  </a:lnTo>
                  <a:lnTo>
                    <a:pt x="41" y="302"/>
                  </a:lnTo>
                  <a:lnTo>
                    <a:pt x="51" y="302"/>
                  </a:lnTo>
                  <a:close/>
                  <a:moveTo>
                    <a:pt x="51" y="0"/>
                  </a:moveTo>
                  <a:lnTo>
                    <a:pt x="1005" y="0"/>
                  </a:lnTo>
                  <a:lnTo>
                    <a:pt x="1014" y="0"/>
                  </a:lnTo>
                  <a:lnTo>
                    <a:pt x="1024" y="0"/>
                  </a:lnTo>
                  <a:lnTo>
                    <a:pt x="1033" y="0"/>
                  </a:lnTo>
                  <a:lnTo>
                    <a:pt x="1042" y="5"/>
                  </a:lnTo>
                  <a:lnTo>
                    <a:pt x="1047" y="9"/>
                  </a:lnTo>
                  <a:lnTo>
                    <a:pt x="1051" y="18"/>
                  </a:lnTo>
                  <a:lnTo>
                    <a:pt x="1056" y="27"/>
                  </a:lnTo>
                  <a:lnTo>
                    <a:pt x="1051" y="41"/>
                  </a:lnTo>
                  <a:lnTo>
                    <a:pt x="1047" y="46"/>
                  </a:lnTo>
                  <a:lnTo>
                    <a:pt x="1042" y="55"/>
                  </a:lnTo>
                  <a:lnTo>
                    <a:pt x="1033" y="55"/>
                  </a:lnTo>
                  <a:lnTo>
                    <a:pt x="1024" y="59"/>
                  </a:lnTo>
                  <a:lnTo>
                    <a:pt x="1010" y="59"/>
                  </a:lnTo>
                  <a:lnTo>
                    <a:pt x="1000" y="59"/>
                  </a:lnTo>
                  <a:lnTo>
                    <a:pt x="51" y="59"/>
                  </a:lnTo>
                  <a:lnTo>
                    <a:pt x="41" y="59"/>
                  </a:lnTo>
                  <a:lnTo>
                    <a:pt x="32" y="59"/>
                  </a:lnTo>
                  <a:lnTo>
                    <a:pt x="18" y="55"/>
                  </a:lnTo>
                  <a:lnTo>
                    <a:pt x="13" y="55"/>
                  </a:lnTo>
                  <a:lnTo>
                    <a:pt x="4" y="46"/>
                  </a:lnTo>
                  <a:lnTo>
                    <a:pt x="0" y="41"/>
                  </a:lnTo>
                  <a:lnTo>
                    <a:pt x="0" y="27"/>
                  </a:lnTo>
                  <a:lnTo>
                    <a:pt x="0" y="18"/>
                  </a:lnTo>
                  <a:lnTo>
                    <a:pt x="4" y="9"/>
                  </a:lnTo>
                  <a:lnTo>
                    <a:pt x="13" y="5"/>
                  </a:lnTo>
                  <a:lnTo>
                    <a:pt x="18" y="0"/>
                  </a:lnTo>
                  <a:lnTo>
                    <a:pt x="32" y="0"/>
                  </a:lnTo>
                  <a:lnTo>
                    <a:pt x="41" y="0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2" name="Freeform 28"/>
            <p:cNvSpPr>
              <a:spLocks noEditPoints="1"/>
            </p:cNvSpPr>
            <p:nvPr/>
          </p:nvSpPr>
          <p:spPr bwMode="auto">
            <a:xfrm>
              <a:off x="5455" y="3470"/>
              <a:ext cx="880" cy="1733"/>
            </a:xfrm>
            <a:custGeom>
              <a:avLst/>
              <a:gdLst/>
              <a:ahLst/>
              <a:cxnLst>
                <a:cxn ang="0">
                  <a:pos x="549" y="1075"/>
                </a:cxn>
                <a:cxn ang="0">
                  <a:pos x="670" y="933"/>
                </a:cxn>
                <a:cxn ang="0">
                  <a:pos x="638" y="736"/>
                </a:cxn>
                <a:cxn ang="0">
                  <a:pos x="535" y="654"/>
                </a:cxn>
                <a:cxn ang="0">
                  <a:pos x="293" y="700"/>
                </a:cxn>
                <a:cxn ang="0">
                  <a:pos x="214" y="869"/>
                </a:cxn>
                <a:cxn ang="0">
                  <a:pos x="279" y="1024"/>
                </a:cxn>
                <a:cxn ang="0">
                  <a:pos x="410" y="640"/>
                </a:cxn>
                <a:cxn ang="0">
                  <a:pos x="805" y="23"/>
                </a:cxn>
                <a:cxn ang="0">
                  <a:pos x="880" y="132"/>
                </a:cxn>
                <a:cxn ang="0">
                  <a:pos x="861" y="178"/>
                </a:cxn>
                <a:cxn ang="0">
                  <a:pos x="824" y="196"/>
                </a:cxn>
                <a:cxn ang="0">
                  <a:pos x="787" y="192"/>
                </a:cxn>
                <a:cxn ang="0">
                  <a:pos x="754" y="164"/>
                </a:cxn>
                <a:cxn ang="0">
                  <a:pos x="745" y="123"/>
                </a:cxn>
                <a:cxn ang="0">
                  <a:pos x="763" y="91"/>
                </a:cxn>
                <a:cxn ang="0">
                  <a:pos x="805" y="68"/>
                </a:cxn>
                <a:cxn ang="0">
                  <a:pos x="703" y="36"/>
                </a:cxn>
                <a:cxn ang="0">
                  <a:pos x="596" y="123"/>
                </a:cxn>
                <a:cxn ang="0">
                  <a:pos x="559" y="338"/>
                </a:cxn>
                <a:cxn ang="0">
                  <a:pos x="549" y="439"/>
                </a:cxn>
                <a:cxn ang="0">
                  <a:pos x="610" y="626"/>
                </a:cxn>
                <a:cxn ang="0">
                  <a:pos x="736" y="800"/>
                </a:cxn>
                <a:cxn ang="0">
                  <a:pos x="717" y="997"/>
                </a:cxn>
                <a:cxn ang="0">
                  <a:pos x="559" y="1139"/>
                </a:cxn>
                <a:cxn ang="0">
                  <a:pos x="466" y="1271"/>
                </a:cxn>
                <a:cxn ang="0">
                  <a:pos x="428" y="1495"/>
                </a:cxn>
                <a:cxn ang="0">
                  <a:pos x="345" y="1656"/>
                </a:cxn>
                <a:cxn ang="0">
                  <a:pos x="172" y="1733"/>
                </a:cxn>
                <a:cxn ang="0">
                  <a:pos x="9" y="1660"/>
                </a:cxn>
                <a:cxn ang="0">
                  <a:pos x="5" y="1573"/>
                </a:cxn>
                <a:cxn ang="0">
                  <a:pos x="37" y="1546"/>
                </a:cxn>
                <a:cxn ang="0">
                  <a:pos x="75" y="1541"/>
                </a:cxn>
                <a:cxn ang="0">
                  <a:pos x="112" y="1560"/>
                </a:cxn>
                <a:cxn ang="0">
                  <a:pos x="130" y="1605"/>
                </a:cxn>
                <a:cxn ang="0">
                  <a:pos x="121" y="1637"/>
                </a:cxn>
                <a:cxn ang="0">
                  <a:pos x="89" y="1665"/>
                </a:cxn>
                <a:cxn ang="0">
                  <a:pos x="144" y="1697"/>
                </a:cxn>
                <a:cxn ang="0">
                  <a:pos x="256" y="1669"/>
                </a:cxn>
                <a:cxn ang="0">
                  <a:pos x="321" y="1523"/>
                </a:cxn>
                <a:cxn ang="0">
                  <a:pos x="345" y="1367"/>
                </a:cxn>
                <a:cxn ang="0">
                  <a:pos x="354" y="1230"/>
                </a:cxn>
                <a:cxn ang="0">
                  <a:pos x="228" y="1061"/>
                </a:cxn>
                <a:cxn ang="0">
                  <a:pos x="149" y="869"/>
                </a:cxn>
                <a:cxn ang="0">
                  <a:pos x="219" y="686"/>
                </a:cxn>
                <a:cxn ang="0">
                  <a:pos x="419" y="581"/>
                </a:cxn>
                <a:cxn ang="0">
                  <a:pos x="452" y="334"/>
                </a:cxn>
                <a:cxn ang="0">
                  <a:pos x="475" y="224"/>
                </a:cxn>
                <a:cxn ang="0">
                  <a:pos x="526" y="105"/>
                </a:cxn>
                <a:cxn ang="0">
                  <a:pos x="642" y="9"/>
                </a:cxn>
              </a:cxnLst>
              <a:rect l="0" t="0" r="r" b="b"/>
              <a:pathLst>
                <a:path w="880" h="1733">
                  <a:moveTo>
                    <a:pt x="535" y="654"/>
                  </a:moveTo>
                  <a:lnTo>
                    <a:pt x="489" y="1093"/>
                  </a:lnTo>
                  <a:lnTo>
                    <a:pt x="549" y="1075"/>
                  </a:lnTo>
                  <a:lnTo>
                    <a:pt x="605" y="1038"/>
                  </a:lnTo>
                  <a:lnTo>
                    <a:pt x="642" y="992"/>
                  </a:lnTo>
                  <a:lnTo>
                    <a:pt x="670" y="933"/>
                  </a:lnTo>
                  <a:lnTo>
                    <a:pt x="680" y="869"/>
                  </a:lnTo>
                  <a:lnTo>
                    <a:pt x="670" y="800"/>
                  </a:lnTo>
                  <a:lnTo>
                    <a:pt x="638" y="736"/>
                  </a:lnTo>
                  <a:lnTo>
                    <a:pt x="591" y="690"/>
                  </a:lnTo>
                  <a:lnTo>
                    <a:pt x="535" y="654"/>
                  </a:lnTo>
                  <a:lnTo>
                    <a:pt x="535" y="654"/>
                  </a:lnTo>
                  <a:close/>
                  <a:moveTo>
                    <a:pt x="410" y="640"/>
                  </a:moveTo>
                  <a:lnTo>
                    <a:pt x="345" y="663"/>
                  </a:lnTo>
                  <a:lnTo>
                    <a:pt x="293" y="700"/>
                  </a:lnTo>
                  <a:lnTo>
                    <a:pt x="251" y="750"/>
                  </a:lnTo>
                  <a:lnTo>
                    <a:pt x="224" y="805"/>
                  </a:lnTo>
                  <a:lnTo>
                    <a:pt x="214" y="869"/>
                  </a:lnTo>
                  <a:lnTo>
                    <a:pt x="224" y="928"/>
                  </a:lnTo>
                  <a:lnTo>
                    <a:pt x="247" y="983"/>
                  </a:lnTo>
                  <a:lnTo>
                    <a:pt x="279" y="1024"/>
                  </a:lnTo>
                  <a:lnTo>
                    <a:pt x="317" y="1056"/>
                  </a:lnTo>
                  <a:lnTo>
                    <a:pt x="359" y="1084"/>
                  </a:lnTo>
                  <a:lnTo>
                    <a:pt x="410" y="640"/>
                  </a:lnTo>
                  <a:close/>
                  <a:moveTo>
                    <a:pt x="703" y="0"/>
                  </a:moveTo>
                  <a:lnTo>
                    <a:pt x="759" y="9"/>
                  </a:lnTo>
                  <a:lnTo>
                    <a:pt x="805" y="23"/>
                  </a:lnTo>
                  <a:lnTo>
                    <a:pt x="843" y="55"/>
                  </a:lnTo>
                  <a:lnTo>
                    <a:pt x="871" y="87"/>
                  </a:lnTo>
                  <a:lnTo>
                    <a:pt x="880" y="132"/>
                  </a:lnTo>
                  <a:lnTo>
                    <a:pt x="875" y="151"/>
                  </a:lnTo>
                  <a:lnTo>
                    <a:pt x="871" y="164"/>
                  </a:lnTo>
                  <a:lnTo>
                    <a:pt x="861" y="178"/>
                  </a:lnTo>
                  <a:lnTo>
                    <a:pt x="852" y="187"/>
                  </a:lnTo>
                  <a:lnTo>
                    <a:pt x="838" y="192"/>
                  </a:lnTo>
                  <a:lnTo>
                    <a:pt x="824" y="196"/>
                  </a:lnTo>
                  <a:lnTo>
                    <a:pt x="810" y="196"/>
                  </a:lnTo>
                  <a:lnTo>
                    <a:pt x="796" y="196"/>
                  </a:lnTo>
                  <a:lnTo>
                    <a:pt x="787" y="192"/>
                  </a:lnTo>
                  <a:lnTo>
                    <a:pt x="773" y="187"/>
                  </a:lnTo>
                  <a:lnTo>
                    <a:pt x="763" y="178"/>
                  </a:lnTo>
                  <a:lnTo>
                    <a:pt x="754" y="164"/>
                  </a:lnTo>
                  <a:lnTo>
                    <a:pt x="750" y="151"/>
                  </a:lnTo>
                  <a:lnTo>
                    <a:pt x="745" y="132"/>
                  </a:lnTo>
                  <a:lnTo>
                    <a:pt x="745" y="123"/>
                  </a:lnTo>
                  <a:lnTo>
                    <a:pt x="750" y="110"/>
                  </a:lnTo>
                  <a:lnTo>
                    <a:pt x="754" y="100"/>
                  </a:lnTo>
                  <a:lnTo>
                    <a:pt x="763" y="91"/>
                  </a:lnTo>
                  <a:lnTo>
                    <a:pt x="773" y="78"/>
                  </a:lnTo>
                  <a:lnTo>
                    <a:pt x="787" y="73"/>
                  </a:lnTo>
                  <a:lnTo>
                    <a:pt x="805" y="68"/>
                  </a:lnTo>
                  <a:lnTo>
                    <a:pt x="763" y="46"/>
                  </a:lnTo>
                  <a:lnTo>
                    <a:pt x="731" y="36"/>
                  </a:lnTo>
                  <a:lnTo>
                    <a:pt x="703" y="36"/>
                  </a:lnTo>
                  <a:lnTo>
                    <a:pt x="656" y="46"/>
                  </a:lnTo>
                  <a:lnTo>
                    <a:pt x="624" y="78"/>
                  </a:lnTo>
                  <a:lnTo>
                    <a:pt x="596" y="123"/>
                  </a:lnTo>
                  <a:lnTo>
                    <a:pt x="577" y="183"/>
                  </a:lnTo>
                  <a:lnTo>
                    <a:pt x="568" y="256"/>
                  </a:lnTo>
                  <a:lnTo>
                    <a:pt x="559" y="338"/>
                  </a:lnTo>
                  <a:lnTo>
                    <a:pt x="554" y="361"/>
                  </a:lnTo>
                  <a:lnTo>
                    <a:pt x="554" y="393"/>
                  </a:lnTo>
                  <a:lnTo>
                    <a:pt x="549" y="439"/>
                  </a:lnTo>
                  <a:lnTo>
                    <a:pt x="545" y="503"/>
                  </a:lnTo>
                  <a:lnTo>
                    <a:pt x="540" y="590"/>
                  </a:lnTo>
                  <a:lnTo>
                    <a:pt x="610" y="626"/>
                  </a:lnTo>
                  <a:lnTo>
                    <a:pt x="670" y="672"/>
                  </a:lnTo>
                  <a:lnTo>
                    <a:pt x="712" y="732"/>
                  </a:lnTo>
                  <a:lnTo>
                    <a:pt x="736" y="800"/>
                  </a:lnTo>
                  <a:lnTo>
                    <a:pt x="745" y="869"/>
                  </a:lnTo>
                  <a:lnTo>
                    <a:pt x="740" y="933"/>
                  </a:lnTo>
                  <a:lnTo>
                    <a:pt x="717" y="997"/>
                  </a:lnTo>
                  <a:lnTo>
                    <a:pt x="680" y="1052"/>
                  </a:lnTo>
                  <a:lnTo>
                    <a:pt x="624" y="1102"/>
                  </a:lnTo>
                  <a:lnTo>
                    <a:pt x="559" y="1139"/>
                  </a:lnTo>
                  <a:lnTo>
                    <a:pt x="480" y="1162"/>
                  </a:lnTo>
                  <a:lnTo>
                    <a:pt x="480" y="1162"/>
                  </a:lnTo>
                  <a:lnTo>
                    <a:pt x="466" y="1271"/>
                  </a:lnTo>
                  <a:lnTo>
                    <a:pt x="452" y="1363"/>
                  </a:lnTo>
                  <a:lnTo>
                    <a:pt x="442" y="1436"/>
                  </a:lnTo>
                  <a:lnTo>
                    <a:pt x="428" y="1495"/>
                  </a:lnTo>
                  <a:lnTo>
                    <a:pt x="410" y="1546"/>
                  </a:lnTo>
                  <a:lnTo>
                    <a:pt x="382" y="1605"/>
                  </a:lnTo>
                  <a:lnTo>
                    <a:pt x="345" y="1656"/>
                  </a:lnTo>
                  <a:lnTo>
                    <a:pt x="298" y="1697"/>
                  </a:lnTo>
                  <a:lnTo>
                    <a:pt x="242" y="1724"/>
                  </a:lnTo>
                  <a:lnTo>
                    <a:pt x="172" y="1733"/>
                  </a:lnTo>
                  <a:lnTo>
                    <a:pt x="103" y="1724"/>
                  </a:lnTo>
                  <a:lnTo>
                    <a:pt x="51" y="1701"/>
                  </a:lnTo>
                  <a:lnTo>
                    <a:pt x="9" y="1660"/>
                  </a:lnTo>
                  <a:lnTo>
                    <a:pt x="0" y="1610"/>
                  </a:lnTo>
                  <a:lnTo>
                    <a:pt x="0" y="1587"/>
                  </a:lnTo>
                  <a:lnTo>
                    <a:pt x="5" y="1573"/>
                  </a:lnTo>
                  <a:lnTo>
                    <a:pt x="14" y="1560"/>
                  </a:lnTo>
                  <a:lnTo>
                    <a:pt x="23" y="1550"/>
                  </a:lnTo>
                  <a:lnTo>
                    <a:pt x="37" y="1546"/>
                  </a:lnTo>
                  <a:lnTo>
                    <a:pt x="51" y="1541"/>
                  </a:lnTo>
                  <a:lnTo>
                    <a:pt x="65" y="1541"/>
                  </a:lnTo>
                  <a:lnTo>
                    <a:pt x="75" y="1541"/>
                  </a:lnTo>
                  <a:lnTo>
                    <a:pt x="89" y="1546"/>
                  </a:lnTo>
                  <a:lnTo>
                    <a:pt x="103" y="1550"/>
                  </a:lnTo>
                  <a:lnTo>
                    <a:pt x="112" y="1560"/>
                  </a:lnTo>
                  <a:lnTo>
                    <a:pt x="121" y="1573"/>
                  </a:lnTo>
                  <a:lnTo>
                    <a:pt x="130" y="1587"/>
                  </a:lnTo>
                  <a:lnTo>
                    <a:pt x="130" y="1605"/>
                  </a:lnTo>
                  <a:lnTo>
                    <a:pt x="130" y="1614"/>
                  </a:lnTo>
                  <a:lnTo>
                    <a:pt x="126" y="1628"/>
                  </a:lnTo>
                  <a:lnTo>
                    <a:pt x="121" y="1637"/>
                  </a:lnTo>
                  <a:lnTo>
                    <a:pt x="112" y="1646"/>
                  </a:lnTo>
                  <a:lnTo>
                    <a:pt x="103" y="1656"/>
                  </a:lnTo>
                  <a:lnTo>
                    <a:pt x="89" y="1665"/>
                  </a:lnTo>
                  <a:lnTo>
                    <a:pt x="70" y="1669"/>
                  </a:lnTo>
                  <a:lnTo>
                    <a:pt x="107" y="1688"/>
                  </a:lnTo>
                  <a:lnTo>
                    <a:pt x="144" y="1697"/>
                  </a:lnTo>
                  <a:lnTo>
                    <a:pt x="172" y="1701"/>
                  </a:lnTo>
                  <a:lnTo>
                    <a:pt x="219" y="1692"/>
                  </a:lnTo>
                  <a:lnTo>
                    <a:pt x="256" y="1669"/>
                  </a:lnTo>
                  <a:lnTo>
                    <a:pt x="284" y="1633"/>
                  </a:lnTo>
                  <a:lnTo>
                    <a:pt x="307" y="1582"/>
                  </a:lnTo>
                  <a:lnTo>
                    <a:pt x="321" y="1523"/>
                  </a:lnTo>
                  <a:lnTo>
                    <a:pt x="331" y="1459"/>
                  </a:lnTo>
                  <a:lnTo>
                    <a:pt x="340" y="1390"/>
                  </a:lnTo>
                  <a:lnTo>
                    <a:pt x="345" y="1367"/>
                  </a:lnTo>
                  <a:lnTo>
                    <a:pt x="345" y="1335"/>
                  </a:lnTo>
                  <a:lnTo>
                    <a:pt x="349" y="1290"/>
                  </a:lnTo>
                  <a:lnTo>
                    <a:pt x="354" y="1230"/>
                  </a:lnTo>
                  <a:lnTo>
                    <a:pt x="359" y="1148"/>
                  </a:lnTo>
                  <a:lnTo>
                    <a:pt x="284" y="1111"/>
                  </a:lnTo>
                  <a:lnTo>
                    <a:pt x="228" y="1061"/>
                  </a:lnTo>
                  <a:lnTo>
                    <a:pt x="186" y="1001"/>
                  </a:lnTo>
                  <a:lnTo>
                    <a:pt x="158" y="937"/>
                  </a:lnTo>
                  <a:lnTo>
                    <a:pt x="149" y="869"/>
                  </a:lnTo>
                  <a:lnTo>
                    <a:pt x="158" y="805"/>
                  </a:lnTo>
                  <a:lnTo>
                    <a:pt x="182" y="741"/>
                  </a:lnTo>
                  <a:lnTo>
                    <a:pt x="219" y="686"/>
                  </a:lnTo>
                  <a:lnTo>
                    <a:pt x="270" y="636"/>
                  </a:lnTo>
                  <a:lnTo>
                    <a:pt x="335" y="599"/>
                  </a:lnTo>
                  <a:lnTo>
                    <a:pt x="419" y="581"/>
                  </a:lnTo>
                  <a:lnTo>
                    <a:pt x="433" y="475"/>
                  </a:lnTo>
                  <a:lnTo>
                    <a:pt x="442" y="398"/>
                  </a:lnTo>
                  <a:lnTo>
                    <a:pt x="452" y="334"/>
                  </a:lnTo>
                  <a:lnTo>
                    <a:pt x="461" y="288"/>
                  </a:lnTo>
                  <a:lnTo>
                    <a:pt x="466" y="251"/>
                  </a:lnTo>
                  <a:lnTo>
                    <a:pt x="475" y="224"/>
                  </a:lnTo>
                  <a:lnTo>
                    <a:pt x="484" y="196"/>
                  </a:lnTo>
                  <a:lnTo>
                    <a:pt x="503" y="151"/>
                  </a:lnTo>
                  <a:lnTo>
                    <a:pt x="526" y="105"/>
                  </a:lnTo>
                  <a:lnTo>
                    <a:pt x="559" y="64"/>
                  </a:lnTo>
                  <a:lnTo>
                    <a:pt x="596" y="32"/>
                  </a:lnTo>
                  <a:lnTo>
                    <a:pt x="642" y="9"/>
                  </a:lnTo>
                  <a:lnTo>
                    <a:pt x="7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3" name="Freeform 29"/>
            <p:cNvSpPr>
              <a:spLocks/>
            </p:cNvSpPr>
            <p:nvPr/>
          </p:nvSpPr>
          <p:spPr bwMode="auto">
            <a:xfrm>
              <a:off x="6195" y="4526"/>
              <a:ext cx="717" cy="796"/>
            </a:xfrm>
            <a:custGeom>
              <a:avLst/>
              <a:gdLst/>
              <a:ahLst/>
              <a:cxnLst>
                <a:cxn ang="0">
                  <a:pos x="540" y="14"/>
                </a:cxn>
                <a:cxn ang="0">
                  <a:pos x="680" y="14"/>
                </a:cxn>
                <a:cxn ang="0">
                  <a:pos x="694" y="0"/>
                </a:cxn>
                <a:cxn ang="0">
                  <a:pos x="708" y="0"/>
                </a:cxn>
                <a:cxn ang="0">
                  <a:pos x="717" y="14"/>
                </a:cxn>
                <a:cxn ang="0">
                  <a:pos x="656" y="261"/>
                </a:cxn>
                <a:cxn ang="0">
                  <a:pos x="633" y="270"/>
                </a:cxn>
                <a:cxn ang="0">
                  <a:pos x="619" y="270"/>
                </a:cxn>
                <a:cxn ang="0">
                  <a:pos x="619" y="247"/>
                </a:cxn>
                <a:cxn ang="0">
                  <a:pos x="624" y="206"/>
                </a:cxn>
                <a:cxn ang="0">
                  <a:pos x="559" y="64"/>
                </a:cxn>
                <a:cxn ang="0">
                  <a:pos x="373" y="42"/>
                </a:cxn>
                <a:cxn ang="0">
                  <a:pos x="238" y="156"/>
                </a:cxn>
                <a:cxn ang="0">
                  <a:pos x="252" y="279"/>
                </a:cxn>
                <a:cxn ang="0">
                  <a:pos x="307" y="311"/>
                </a:cxn>
                <a:cxn ang="0">
                  <a:pos x="354" y="325"/>
                </a:cxn>
                <a:cxn ang="0">
                  <a:pos x="480" y="353"/>
                </a:cxn>
                <a:cxn ang="0">
                  <a:pos x="554" y="389"/>
                </a:cxn>
                <a:cxn ang="0">
                  <a:pos x="615" y="522"/>
                </a:cxn>
                <a:cxn ang="0">
                  <a:pos x="526" y="709"/>
                </a:cxn>
                <a:cxn ang="0">
                  <a:pos x="307" y="796"/>
                </a:cxn>
                <a:cxn ang="0">
                  <a:pos x="144" y="760"/>
                </a:cxn>
                <a:cxn ang="0">
                  <a:pos x="79" y="741"/>
                </a:cxn>
                <a:cxn ang="0">
                  <a:pos x="47" y="773"/>
                </a:cxn>
                <a:cxn ang="0">
                  <a:pos x="28" y="796"/>
                </a:cxn>
                <a:cxn ang="0">
                  <a:pos x="19" y="796"/>
                </a:cxn>
                <a:cxn ang="0">
                  <a:pos x="0" y="787"/>
                </a:cxn>
                <a:cxn ang="0">
                  <a:pos x="61" y="545"/>
                </a:cxn>
                <a:cxn ang="0">
                  <a:pos x="75" y="526"/>
                </a:cxn>
                <a:cxn ang="0">
                  <a:pos x="93" y="526"/>
                </a:cxn>
                <a:cxn ang="0">
                  <a:pos x="103" y="540"/>
                </a:cxn>
                <a:cxn ang="0">
                  <a:pos x="98" y="568"/>
                </a:cxn>
                <a:cxn ang="0">
                  <a:pos x="103" y="654"/>
                </a:cxn>
                <a:cxn ang="0">
                  <a:pos x="214" y="746"/>
                </a:cxn>
                <a:cxn ang="0">
                  <a:pos x="387" y="746"/>
                </a:cxn>
                <a:cxn ang="0">
                  <a:pos x="526" y="618"/>
                </a:cxn>
                <a:cxn ang="0">
                  <a:pos x="512" y="490"/>
                </a:cxn>
                <a:cxn ang="0">
                  <a:pos x="433" y="444"/>
                </a:cxn>
                <a:cxn ang="0">
                  <a:pos x="335" y="426"/>
                </a:cxn>
                <a:cxn ang="0">
                  <a:pos x="182" y="353"/>
                </a:cxn>
                <a:cxn ang="0">
                  <a:pos x="140" y="252"/>
                </a:cxn>
                <a:cxn ang="0">
                  <a:pos x="266" y="51"/>
                </a:cxn>
              </a:cxnLst>
              <a:rect l="0" t="0" r="r" b="b"/>
              <a:pathLst>
                <a:path w="717" h="796">
                  <a:moveTo>
                    <a:pt x="442" y="0"/>
                  </a:moveTo>
                  <a:lnTo>
                    <a:pt x="494" y="5"/>
                  </a:lnTo>
                  <a:lnTo>
                    <a:pt x="540" y="14"/>
                  </a:lnTo>
                  <a:lnTo>
                    <a:pt x="587" y="42"/>
                  </a:lnTo>
                  <a:lnTo>
                    <a:pt x="624" y="78"/>
                  </a:lnTo>
                  <a:lnTo>
                    <a:pt x="680" y="14"/>
                  </a:lnTo>
                  <a:lnTo>
                    <a:pt x="689" y="5"/>
                  </a:lnTo>
                  <a:lnTo>
                    <a:pt x="694" y="0"/>
                  </a:lnTo>
                  <a:lnTo>
                    <a:pt x="694" y="0"/>
                  </a:lnTo>
                  <a:lnTo>
                    <a:pt x="698" y="0"/>
                  </a:lnTo>
                  <a:lnTo>
                    <a:pt x="703" y="0"/>
                  </a:lnTo>
                  <a:lnTo>
                    <a:pt x="708" y="0"/>
                  </a:lnTo>
                  <a:lnTo>
                    <a:pt x="712" y="5"/>
                  </a:lnTo>
                  <a:lnTo>
                    <a:pt x="717" y="10"/>
                  </a:lnTo>
                  <a:lnTo>
                    <a:pt x="717" y="14"/>
                  </a:lnTo>
                  <a:lnTo>
                    <a:pt x="717" y="14"/>
                  </a:lnTo>
                  <a:lnTo>
                    <a:pt x="661" y="247"/>
                  </a:lnTo>
                  <a:lnTo>
                    <a:pt x="656" y="261"/>
                  </a:lnTo>
                  <a:lnTo>
                    <a:pt x="652" y="266"/>
                  </a:lnTo>
                  <a:lnTo>
                    <a:pt x="647" y="270"/>
                  </a:lnTo>
                  <a:lnTo>
                    <a:pt x="633" y="270"/>
                  </a:lnTo>
                  <a:lnTo>
                    <a:pt x="629" y="270"/>
                  </a:lnTo>
                  <a:lnTo>
                    <a:pt x="624" y="270"/>
                  </a:lnTo>
                  <a:lnTo>
                    <a:pt x="619" y="270"/>
                  </a:lnTo>
                  <a:lnTo>
                    <a:pt x="619" y="266"/>
                  </a:lnTo>
                  <a:lnTo>
                    <a:pt x="615" y="257"/>
                  </a:lnTo>
                  <a:lnTo>
                    <a:pt x="619" y="247"/>
                  </a:lnTo>
                  <a:lnTo>
                    <a:pt x="619" y="234"/>
                  </a:lnTo>
                  <a:lnTo>
                    <a:pt x="619" y="220"/>
                  </a:lnTo>
                  <a:lnTo>
                    <a:pt x="624" y="206"/>
                  </a:lnTo>
                  <a:lnTo>
                    <a:pt x="615" y="147"/>
                  </a:lnTo>
                  <a:lnTo>
                    <a:pt x="591" y="101"/>
                  </a:lnTo>
                  <a:lnTo>
                    <a:pt x="559" y="64"/>
                  </a:lnTo>
                  <a:lnTo>
                    <a:pt x="508" y="42"/>
                  </a:lnTo>
                  <a:lnTo>
                    <a:pt x="442" y="32"/>
                  </a:lnTo>
                  <a:lnTo>
                    <a:pt x="373" y="42"/>
                  </a:lnTo>
                  <a:lnTo>
                    <a:pt x="317" y="69"/>
                  </a:lnTo>
                  <a:lnTo>
                    <a:pt x="266" y="110"/>
                  </a:lnTo>
                  <a:lnTo>
                    <a:pt x="238" y="156"/>
                  </a:lnTo>
                  <a:lnTo>
                    <a:pt x="224" y="211"/>
                  </a:lnTo>
                  <a:lnTo>
                    <a:pt x="233" y="252"/>
                  </a:lnTo>
                  <a:lnTo>
                    <a:pt x="252" y="279"/>
                  </a:lnTo>
                  <a:lnTo>
                    <a:pt x="275" y="298"/>
                  </a:lnTo>
                  <a:lnTo>
                    <a:pt x="298" y="311"/>
                  </a:lnTo>
                  <a:lnTo>
                    <a:pt x="307" y="311"/>
                  </a:lnTo>
                  <a:lnTo>
                    <a:pt x="321" y="316"/>
                  </a:lnTo>
                  <a:lnTo>
                    <a:pt x="340" y="321"/>
                  </a:lnTo>
                  <a:lnTo>
                    <a:pt x="354" y="325"/>
                  </a:lnTo>
                  <a:lnTo>
                    <a:pt x="368" y="330"/>
                  </a:lnTo>
                  <a:lnTo>
                    <a:pt x="433" y="343"/>
                  </a:lnTo>
                  <a:lnTo>
                    <a:pt x="480" y="353"/>
                  </a:lnTo>
                  <a:lnTo>
                    <a:pt x="512" y="362"/>
                  </a:lnTo>
                  <a:lnTo>
                    <a:pt x="535" y="375"/>
                  </a:lnTo>
                  <a:lnTo>
                    <a:pt x="554" y="389"/>
                  </a:lnTo>
                  <a:lnTo>
                    <a:pt x="573" y="403"/>
                  </a:lnTo>
                  <a:lnTo>
                    <a:pt x="605" y="458"/>
                  </a:lnTo>
                  <a:lnTo>
                    <a:pt x="615" y="522"/>
                  </a:lnTo>
                  <a:lnTo>
                    <a:pt x="605" y="590"/>
                  </a:lnTo>
                  <a:lnTo>
                    <a:pt x="573" y="654"/>
                  </a:lnTo>
                  <a:lnTo>
                    <a:pt x="526" y="709"/>
                  </a:lnTo>
                  <a:lnTo>
                    <a:pt x="466" y="755"/>
                  </a:lnTo>
                  <a:lnTo>
                    <a:pt x="391" y="787"/>
                  </a:lnTo>
                  <a:lnTo>
                    <a:pt x="307" y="796"/>
                  </a:lnTo>
                  <a:lnTo>
                    <a:pt x="256" y="796"/>
                  </a:lnTo>
                  <a:lnTo>
                    <a:pt x="200" y="783"/>
                  </a:lnTo>
                  <a:lnTo>
                    <a:pt x="144" y="760"/>
                  </a:lnTo>
                  <a:lnTo>
                    <a:pt x="93" y="723"/>
                  </a:lnTo>
                  <a:lnTo>
                    <a:pt x="89" y="728"/>
                  </a:lnTo>
                  <a:lnTo>
                    <a:pt x="79" y="741"/>
                  </a:lnTo>
                  <a:lnTo>
                    <a:pt x="65" y="751"/>
                  </a:lnTo>
                  <a:lnTo>
                    <a:pt x="56" y="764"/>
                  </a:lnTo>
                  <a:lnTo>
                    <a:pt x="47" y="773"/>
                  </a:lnTo>
                  <a:lnTo>
                    <a:pt x="37" y="783"/>
                  </a:lnTo>
                  <a:lnTo>
                    <a:pt x="33" y="792"/>
                  </a:lnTo>
                  <a:lnTo>
                    <a:pt x="28" y="796"/>
                  </a:lnTo>
                  <a:lnTo>
                    <a:pt x="23" y="796"/>
                  </a:lnTo>
                  <a:lnTo>
                    <a:pt x="19" y="796"/>
                  </a:lnTo>
                  <a:lnTo>
                    <a:pt x="19" y="796"/>
                  </a:lnTo>
                  <a:lnTo>
                    <a:pt x="10" y="796"/>
                  </a:lnTo>
                  <a:lnTo>
                    <a:pt x="5" y="792"/>
                  </a:lnTo>
                  <a:lnTo>
                    <a:pt x="0" y="787"/>
                  </a:lnTo>
                  <a:lnTo>
                    <a:pt x="5" y="773"/>
                  </a:lnTo>
                  <a:lnTo>
                    <a:pt x="5" y="769"/>
                  </a:lnTo>
                  <a:lnTo>
                    <a:pt x="61" y="545"/>
                  </a:lnTo>
                  <a:lnTo>
                    <a:pt x="65" y="536"/>
                  </a:lnTo>
                  <a:lnTo>
                    <a:pt x="70" y="526"/>
                  </a:lnTo>
                  <a:lnTo>
                    <a:pt x="75" y="526"/>
                  </a:lnTo>
                  <a:lnTo>
                    <a:pt x="84" y="526"/>
                  </a:lnTo>
                  <a:lnTo>
                    <a:pt x="89" y="526"/>
                  </a:lnTo>
                  <a:lnTo>
                    <a:pt x="93" y="526"/>
                  </a:lnTo>
                  <a:lnTo>
                    <a:pt x="98" y="526"/>
                  </a:lnTo>
                  <a:lnTo>
                    <a:pt x="98" y="531"/>
                  </a:lnTo>
                  <a:lnTo>
                    <a:pt x="103" y="540"/>
                  </a:lnTo>
                  <a:lnTo>
                    <a:pt x="103" y="540"/>
                  </a:lnTo>
                  <a:lnTo>
                    <a:pt x="98" y="545"/>
                  </a:lnTo>
                  <a:lnTo>
                    <a:pt x="98" y="568"/>
                  </a:lnTo>
                  <a:lnTo>
                    <a:pt x="93" y="586"/>
                  </a:lnTo>
                  <a:lnTo>
                    <a:pt x="93" y="600"/>
                  </a:lnTo>
                  <a:lnTo>
                    <a:pt x="103" y="654"/>
                  </a:lnTo>
                  <a:lnTo>
                    <a:pt x="131" y="696"/>
                  </a:lnTo>
                  <a:lnTo>
                    <a:pt x="168" y="728"/>
                  </a:lnTo>
                  <a:lnTo>
                    <a:pt x="214" y="746"/>
                  </a:lnTo>
                  <a:lnTo>
                    <a:pt x="261" y="755"/>
                  </a:lnTo>
                  <a:lnTo>
                    <a:pt x="312" y="760"/>
                  </a:lnTo>
                  <a:lnTo>
                    <a:pt x="387" y="746"/>
                  </a:lnTo>
                  <a:lnTo>
                    <a:pt x="447" y="714"/>
                  </a:lnTo>
                  <a:lnTo>
                    <a:pt x="494" y="673"/>
                  </a:lnTo>
                  <a:lnTo>
                    <a:pt x="526" y="618"/>
                  </a:lnTo>
                  <a:lnTo>
                    <a:pt x="535" y="563"/>
                  </a:lnTo>
                  <a:lnTo>
                    <a:pt x="531" y="522"/>
                  </a:lnTo>
                  <a:lnTo>
                    <a:pt x="512" y="490"/>
                  </a:lnTo>
                  <a:lnTo>
                    <a:pt x="484" y="467"/>
                  </a:lnTo>
                  <a:lnTo>
                    <a:pt x="456" y="453"/>
                  </a:lnTo>
                  <a:lnTo>
                    <a:pt x="433" y="444"/>
                  </a:lnTo>
                  <a:lnTo>
                    <a:pt x="405" y="439"/>
                  </a:lnTo>
                  <a:lnTo>
                    <a:pt x="368" y="430"/>
                  </a:lnTo>
                  <a:lnTo>
                    <a:pt x="335" y="426"/>
                  </a:lnTo>
                  <a:lnTo>
                    <a:pt x="270" y="407"/>
                  </a:lnTo>
                  <a:lnTo>
                    <a:pt x="219" y="389"/>
                  </a:lnTo>
                  <a:lnTo>
                    <a:pt x="182" y="353"/>
                  </a:lnTo>
                  <a:lnTo>
                    <a:pt x="154" y="311"/>
                  </a:lnTo>
                  <a:lnTo>
                    <a:pt x="144" y="275"/>
                  </a:lnTo>
                  <a:lnTo>
                    <a:pt x="140" y="252"/>
                  </a:lnTo>
                  <a:lnTo>
                    <a:pt x="158" y="179"/>
                  </a:lnTo>
                  <a:lnTo>
                    <a:pt x="200" y="106"/>
                  </a:lnTo>
                  <a:lnTo>
                    <a:pt x="266" y="51"/>
                  </a:lnTo>
                  <a:lnTo>
                    <a:pt x="349" y="14"/>
                  </a:lnTo>
                  <a:lnTo>
                    <a:pt x="4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4" name="Freeform 30"/>
            <p:cNvSpPr>
              <a:spLocks/>
            </p:cNvSpPr>
            <p:nvPr/>
          </p:nvSpPr>
          <p:spPr bwMode="auto">
            <a:xfrm>
              <a:off x="7070" y="4471"/>
              <a:ext cx="321" cy="508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82" y="0"/>
                </a:cxn>
                <a:cxn ang="0">
                  <a:pos x="191" y="0"/>
                </a:cxn>
                <a:cxn ang="0">
                  <a:pos x="196" y="5"/>
                </a:cxn>
                <a:cxn ang="0">
                  <a:pos x="200" y="10"/>
                </a:cxn>
                <a:cxn ang="0">
                  <a:pos x="200" y="19"/>
                </a:cxn>
                <a:cxn ang="0">
                  <a:pos x="200" y="444"/>
                </a:cxn>
                <a:cxn ang="0">
                  <a:pos x="200" y="458"/>
                </a:cxn>
                <a:cxn ang="0">
                  <a:pos x="210" y="467"/>
                </a:cxn>
                <a:cxn ang="0">
                  <a:pos x="233" y="472"/>
                </a:cxn>
                <a:cxn ang="0">
                  <a:pos x="280" y="476"/>
                </a:cxn>
                <a:cxn ang="0">
                  <a:pos x="321" y="476"/>
                </a:cxn>
                <a:cxn ang="0">
                  <a:pos x="321" y="508"/>
                </a:cxn>
                <a:cxn ang="0">
                  <a:pos x="270" y="508"/>
                </a:cxn>
                <a:cxn ang="0">
                  <a:pos x="214" y="508"/>
                </a:cxn>
                <a:cxn ang="0">
                  <a:pos x="163" y="508"/>
                </a:cxn>
                <a:cxn ang="0">
                  <a:pos x="112" y="508"/>
                </a:cxn>
                <a:cxn ang="0">
                  <a:pos x="56" y="508"/>
                </a:cxn>
                <a:cxn ang="0">
                  <a:pos x="5" y="508"/>
                </a:cxn>
                <a:cxn ang="0">
                  <a:pos x="5" y="476"/>
                </a:cxn>
                <a:cxn ang="0">
                  <a:pos x="42" y="476"/>
                </a:cxn>
                <a:cxn ang="0">
                  <a:pos x="93" y="472"/>
                </a:cxn>
                <a:cxn ang="0">
                  <a:pos x="117" y="467"/>
                </a:cxn>
                <a:cxn ang="0">
                  <a:pos x="126" y="458"/>
                </a:cxn>
                <a:cxn ang="0">
                  <a:pos x="126" y="444"/>
                </a:cxn>
                <a:cxn ang="0">
                  <a:pos x="126" y="60"/>
                </a:cxn>
                <a:cxn ang="0">
                  <a:pos x="79" y="74"/>
                </a:cxn>
                <a:cxn ang="0">
                  <a:pos x="37" y="78"/>
                </a:cxn>
                <a:cxn ang="0">
                  <a:pos x="14" y="78"/>
                </a:cxn>
                <a:cxn ang="0">
                  <a:pos x="0" y="78"/>
                </a:cxn>
                <a:cxn ang="0">
                  <a:pos x="0" y="46"/>
                </a:cxn>
                <a:cxn ang="0">
                  <a:pos x="14" y="46"/>
                </a:cxn>
                <a:cxn ang="0">
                  <a:pos x="33" y="46"/>
                </a:cxn>
                <a:cxn ang="0">
                  <a:pos x="75" y="42"/>
                </a:cxn>
                <a:cxn ang="0">
                  <a:pos x="126" y="28"/>
                </a:cxn>
                <a:cxn ang="0">
                  <a:pos x="168" y="0"/>
                </a:cxn>
              </a:cxnLst>
              <a:rect l="0" t="0" r="r" b="b"/>
              <a:pathLst>
                <a:path w="321" h="508">
                  <a:moveTo>
                    <a:pt x="168" y="0"/>
                  </a:moveTo>
                  <a:lnTo>
                    <a:pt x="182" y="0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200" y="10"/>
                  </a:lnTo>
                  <a:lnTo>
                    <a:pt x="200" y="19"/>
                  </a:lnTo>
                  <a:lnTo>
                    <a:pt x="200" y="444"/>
                  </a:lnTo>
                  <a:lnTo>
                    <a:pt x="200" y="458"/>
                  </a:lnTo>
                  <a:lnTo>
                    <a:pt x="210" y="467"/>
                  </a:lnTo>
                  <a:lnTo>
                    <a:pt x="233" y="472"/>
                  </a:lnTo>
                  <a:lnTo>
                    <a:pt x="280" y="476"/>
                  </a:lnTo>
                  <a:lnTo>
                    <a:pt x="321" y="476"/>
                  </a:lnTo>
                  <a:lnTo>
                    <a:pt x="321" y="508"/>
                  </a:lnTo>
                  <a:lnTo>
                    <a:pt x="270" y="508"/>
                  </a:lnTo>
                  <a:lnTo>
                    <a:pt x="214" y="508"/>
                  </a:lnTo>
                  <a:lnTo>
                    <a:pt x="163" y="508"/>
                  </a:lnTo>
                  <a:lnTo>
                    <a:pt x="112" y="508"/>
                  </a:lnTo>
                  <a:lnTo>
                    <a:pt x="56" y="508"/>
                  </a:lnTo>
                  <a:lnTo>
                    <a:pt x="5" y="508"/>
                  </a:lnTo>
                  <a:lnTo>
                    <a:pt x="5" y="476"/>
                  </a:lnTo>
                  <a:lnTo>
                    <a:pt x="42" y="476"/>
                  </a:lnTo>
                  <a:lnTo>
                    <a:pt x="93" y="472"/>
                  </a:lnTo>
                  <a:lnTo>
                    <a:pt x="117" y="467"/>
                  </a:lnTo>
                  <a:lnTo>
                    <a:pt x="126" y="458"/>
                  </a:lnTo>
                  <a:lnTo>
                    <a:pt x="126" y="444"/>
                  </a:lnTo>
                  <a:lnTo>
                    <a:pt x="126" y="60"/>
                  </a:lnTo>
                  <a:lnTo>
                    <a:pt x="79" y="74"/>
                  </a:lnTo>
                  <a:lnTo>
                    <a:pt x="37" y="78"/>
                  </a:lnTo>
                  <a:lnTo>
                    <a:pt x="14" y="78"/>
                  </a:lnTo>
                  <a:lnTo>
                    <a:pt x="0" y="78"/>
                  </a:lnTo>
                  <a:lnTo>
                    <a:pt x="0" y="46"/>
                  </a:lnTo>
                  <a:lnTo>
                    <a:pt x="14" y="46"/>
                  </a:lnTo>
                  <a:lnTo>
                    <a:pt x="33" y="46"/>
                  </a:lnTo>
                  <a:lnTo>
                    <a:pt x="75" y="42"/>
                  </a:lnTo>
                  <a:lnTo>
                    <a:pt x="126" y="28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5" name="Freeform 31"/>
            <p:cNvSpPr>
              <a:spLocks/>
            </p:cNvSpPr>
            <p:nvPr/>
          </p:nvSpPr>
          <p:spPr bwMode="auto">
            <a:xfrm>
              <a:off x="7824" y="3566"/>
              <a:ext cx="373" cy="1560"/>
            </a:xfrm>
            <a:custGeom>
              <a:avLst/>
              <a:gdLst/>
              <a:ahLst/>
              <a:cxnLst>
                <a:cxn ang="0">
                  <a:pos x="354" y="0"/>
                </a:cxn>
                <a:cxn ang="0">
                  <a:pos x="359" y="0"/>
                </a:cxn>
                <a:cxn ang="0">
                  <a:pos x="368" y="0"/>
                </a:cxn>
                <a:cxn ang="0">
                  <a:pos x="368" y="9"/>
                </a:cxn>
                <a:cxn ang="0">
                  <a:pos x="373" y="14"/>
                </a:cxn>
                <a:cxn ang="0">
                  <a:pos x="373" y="18"/>
                </a:cxn>
                <a:cxn ang="0">
                  <a:pos x="368" y="18"/>
                </a:cxn>
                <a:cxn ang="0">
                  <a:pos x="368" y="23"/>
                </a:cxn>
                <a:cxn ang="0">
                  <a:pos x="359" y="32"/>
                </a:cxn>
                <a:cxn ang="0">
                  <a:pos x="349" y="41"/>
                </a:cxn>
                <a:cxn ang="0">
                  <a:pos x="261" y="142"/>
                </a:cxn>
                <a:cxn ang="0">
                  <a:pos x="196" y="256"/>
                </a:cxn>
                <a:cxn ang="0">
                  <a:pos x="149" y="379"/>
                </a:cxn>
                <a:cxn ang="0">
                  <a:pos x="117" y="508"/>
                </a:cxn>
                <a:cxn ang="0">
                  <a:pos x="98" y="645"/>
                </a:cxn>
                <a:cxn ang="0">
                  <a:pos x="93" y="777"/>
                </a:cxn>
                <a:cxn ang="0">
                  <a:pos x="98" y="883"/>
                </a:cxn>
                <a:cxn ang="0">
                  <a:pos x="107" y="992"/>
                </a:cxn>
                <a:cxn ang="0">
                  <a:pos x="131" y="1107"/>
                </a:cxn>
                <a:cxn ang="0">
                  <a:pos x="163" y="1217"/>
                </a:cxn>
                <a:cxn ang="0">
                  <a:pos x="205" y="1322"/>
                </a:cxn>
                <a:cxn ang="0">
                  <a:pos x="266" y="1422"/>
                </a:cxn>
                <a:cxn ang="0">
                  <a:pos x="345" y="1509"/>
                </a:cxn>
                <a:cxn ang="0">
                  <a:pos x="354" y="1523"/>
                </a:cxn>
                <a:cxn ang="0">
                  <a:pos x="363" y="1532"/>
                </a:cxn>
                <a:cxn ang="0">
                  <a:pos x="368" y="1537"/>
                </a:cxn>
                <a:cxn ang="0">
                  <a:pos x="368" y="1541"/>
                </a:cxn>
                <a:cxn ang="0">
                  <a:pos x="373" y="1541"/>
                </a:cxn>
                <a:cxn ang="0">
                  <a:pos x="373" y="1546"/>
                </a:cxn>
                <a:cxn ang="0">
                  <a:pos x="373" y="1546"/>
                </a:cxn>
                <a:cxn ang="0">
                  <a:pos x="368" y="1555"/>
                </a:cxn>
                <a:cxn ang="0">
                  <a:pos x="363" y="1560"/>
                </a:cxn>
                <a:cxn ang="0">
                  <a:pos x="354" y="1560"/>
                </a:cxn>
                <a:cxn ang="0">
                  <a:pos x="340" y="1555"/>
                </a:cxn>
                <a:cxn ang="0">
                  <a:pos x="317" y="1537"/>
                </a:cxn>
                <a:cxn ang="0">
                  <a:pos x="280" y="1505"/>
                </a:cxn>
                <a:cxn ang="0">
                  <a:pos x="238" y="1464"/>
                </a:cxn>
                <a:cxn ang="0">
                  <a:pos x="196" y="1409"/>
                </a:cxn>
                <a:cxn ang="0">
                  <a:pos x="149" y="1345"/>
                </a:cxn>
                <a:cxn ang="0">
                  <a:pos x="107" y="1267"/>
                </a:cxn>
                <a:cxn ang="0">
                  <a:pos x="51" y="1134"/>
                </a:cxn>
                <a:cxn ang="0">
                  <a:pos x="19" y="1002"/>
                </a:cxn>
                <a:cxn ang="0">
                  <a:pos x="5" y="883"/>
                </a:cxn>
                <a:cxn ang="0">
                  <a:pos x="0" y="777"/>
                </a:cxn>
                <a:cxn ang="0">
                  <a:pos x="5" y="672"/>
                </a:cxn>
                <a:cxn ang="0">
                  <a:pos x="19" y="558"/>
                </a:cxn>
                <a:cxn ang="0">
                  <a:pos x="51" y="430"/>
                </a:cxn>
                <a:cxn ang="0">
                  <a:pos x="103" y="302"/>
                </a:cxn>
                <a:cxn ang="0">
                  <a:pos x="145" y="224"/>
                </a:cxn>
                <a:cxn ang="0">
                  <a:pos x="191" y="155"/>
                </a:cxn>
                <a:cxn ang="0">
                  <a:pos x="238" y="100"/>
                </a:cxn>
                <a:cxn ang="0">
                  <a:pos x="280" y="55"/>
                </a:cxn>
                <a:cxn ang="0">
                  <a:pos x="312" y="23"/>
                </a:cxn>
                <a:cxn ang="0">
                  <a:pos x="340" y="4"/>
                </a:cxn>
                <a:cxn ang="0">
                  <a:pos x="354" y="0"/>
                </a:cxn>
              </a:cxnLst>
              <a:rect l="0" t="0" r="r" b="b"/>
              <a:pathLst>
                <a:path w="373" h="1560">
                  <a:moveTo>
                    <a:pt x="354" y="0"/>
                  </a:moveTo>
                  <a:lnTo>
                    <a:pt x="359" y="0"/>
                  </a:lnTo>
                  <a:lnTo>
                    <a:pt x="368" y="0"/>
                  </a:lnTo>
                  <a:lnTo>
                    <a:pt x="368" y="9"/>
                  </a:lnTo>
                  <a:lnTo>
                    <a:pt x="373" y="14"/>
                  </a:lnTo>
                  <a:lnTo>
                    <a:pt x="373" y="18"/>
                  </a:lnTo>
                  <a:lnTo>
                    <a:pt x="368" y="18"/>
                  </a:lnTo>
                  <a:lnTo>
                    <a:pt x="368" y="23"/>
                  </a:lnTo>
                  <a:lnTo>
                    <a:pt x="359" y="32"/>
                  </a:lnTo>
                  <a:lnTo>
                    <a:pt x="349" y="41"/>
                  </a:lnTo>
                  <a:lnTo>
                    <a:pt x="261" y="142"/>
                  </a:lnTo>
                  <a:lnTo>
                    <a:pt x="196" y="256"/>
                  </a:lnTo>
                  <a:lnTo>
                    <a:pt x="149" y="379"/>
                  </a:lnTo>
                  <a:lnTo>
                    <a:pt x="117" y="508"/>
                  </a:lnTo>
                  <a:lnTo>
                    <a:pt x="98" y="645"/>
                  </a:lnTo>
                  <a:lnTo>
                    <a:pt x="93" y="777"/>
                  </a:lnTo>
                  <a:lnTo>
                    <a:pt x="98" y="883"/>
                  </a:lnTo>
                  <a:lnTo>
                    <a:pt x="107" y="992"/>
                  </a:lnTo>
                  <a:lnTo>
                    <a:pt x="131" y="1107"/>
                  </a:lnTo>
                  <a:lnTo>
                    <a:pt x="163" y="1217"/>
                  </a:lnTo>
                  <a:lnTo>
                    <a:pt x="205" y="1322"/>
                  </a:lnTo>
                  <a:lnTo>
                    <a:pt x="266" y="1422"/>
                  </a:lnTo>
                  <a:lnTo>
                    <a:pt x="345" y="1509"/>
                  </a:lnTo>
                  <a:lnTo>
                    <a:pt x="354" y="1523"/>
                  </a:lnTo>
                  <a:lnTo>
                    <a:pt x="363" y="1532"/>
                  </a:lnTo>
                  <a:lnTo>
                    <a:pt x="368" y="1537"/>
                  </a:lnTo>
                  <a:lnTo>
                    <a:pt x="368" y="1541"/>
                  </a:lnTo>
                  <a:lnTo>
                    <a:pt x="373" y="1541"/>
                  </a:lnTo>
                  <a:lnTo>
                    <a:pt x="373" y="1546"/>
                  </a:lnTo>
                  <a:lnTo>
                    <a:pt x="373" y="1546"/>
                  </a:lnTo>
                  <a:lnTo>
                    <a:pt x="368" y="1555"/>
                  </a:lnTo>
                  <a:lnTo>
                    <a:pt x="363" y="1560"/>
                  </a:lnTo>
                  <a:lnTo>
                    <a:pt x="354" y="1560"/>
                  </a:lnTo>
                  <a:lnTo>
                    <a:pt x="340" y="1555"/>
                  </a:lnTo>
                  <a:lnTo>
                    <a:pt x="317" y="1537"/>
                  </a:lnTo>
                  <a:lnTo>
                    <a:pt x="280" y="1505"/>
                  </a:lnTo>
                  <a:lnTo>
                    <a:pt x="238" y="1464"/>
                  </a:lnTo>
                  <a:lnTo>
                    <a:pt x="196" y="1409"/>
                  </a:lnTo>
                  <a:lnTo>
                    <a:pt x="149" y="1345"/>
                  </a:lnTo>
                  <a:lnTo>
                    <a:pt x="107" y="1267"/>
                  </a:lnTo>
                  <a:lnTo>
                    <a:pt x="51" y="1134"/>
                  </a:lnTo>
                  <a:lnTo>
                    <a:pt x="19" y="1002"/>
                  </a:lnTo>
                  <a:lnTo>
                    <a:pt x="5" y="883"/>
                  </a:lnTo>
                  <a:lnTo>
                    <a:pt x="0" y="777"/>
                  </a:lnTo>
                  <a:lnTo>
                    <a:pt x="5" y="672"/>
                  </a:lnTo>
                  <a:lnTo>
                    <a:pt x="19" y="558"/>
                  </a:lnTo>
                  <a:lnTo>
                    <a:pt x="51" y="430"/>
                  </a:lnTo>
                  <a:lnTo>
                    <a:pt x="103" y="302"/>
                  </a:lnTo>
                  <a:lnTo>
                    <a:pt x="145" y="224"/>
                  </a:lnTo>
                  <a:lnTo>
                    <a:pt x="191" y="155"/>
                  </a:lnTo>
                  <a:lnTo>
                    <a:pt x="238" y="100"/>
                  </a:lnTo>
                  <a:lnTo>
                    <a:pt x="280" y="55"/>
                  </a:lnTo>
                  <a:lnTo>
                    <a:pt x="312" y="23"/>
                  </a:lnTo>
                  <a:lnTo>
                    <a:pt x="340" y="4"/>
                  </a:lnTo>
                  <a:lnTo>
                    <a:pt x="3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6" name="Freeform 32"/>
            <p:cNvSpPr>
              <a:spLocks noEditPoints="1"/>
            </p:cNvSpPr>
            <p:nvPr/>
          </p:nvSpPr>
          <p:spPr bwMode="auto">
            <a:xfrm>
              <a:off x="8336" y="3616"/>
              <a:ext cx="1094" cy="1121"/>
            </a:xfrm>
            <a:custGeom>
              <a:avLst/>
              <a:gdLst/>
              <a:ahLst/>
              <a:cxnLst>
                <a:cxn ang="0">
                  <a:pos x="419" y="709"/>
                </a:cxn>
                <a:cxn ang="0">
                  <a:pos x="736" y="197"/>
                </a:cxn>
                <a:cxn ang="0">
                  <a:pos x="838" y="5"/>
                </a:cxn>
                <a:cxn ang="0">
                  <a:pos x="852" y="14"/>
                </a:cxn>
                <a:cxn ang="0">
                  <a:pos x="857" y="37"/>
                </a:cxn>
                <a:cxn ang="0">
                  <a:pos x="954" y="1038"/>
                </a:cxn>
                <a:cxn ang="0">
                  <a:pos x="978" y="1066"/>
                </a:cxn>
                <a:cxn ang="0">
                  <a:pos x="1057" y="1070"/>
                </a:cxn>
                <a:cxn ang="0">
                  <a:pos x="1080" y="1070"/>
                </a:cxn>
                <a:cxn ang="0">
                  <a:pos x="1089" y="1080"/>
                </a:cxn>
                <a:cxn ang="0">
                  <a:pos x="1094" y="1102"/>
                </a:cxn>
                <a:cxn ang="0">
                  <a:pos x="1085" y="1116"/>
                </a:cxn>
                <a:cxn ang="0">
                  <a:pos x="1071" y="1121"/>
                </a:cxn>
                <a:cxn ang="0">
                  <a:pos x="1024" y="1121"/>
                </a:cxn>
                <a:cxn ang="0">
                  <a:pos x="885" y="1116"/>
                </a:cxn>
                <a:cxn ang="0">
                  <a:pos x="685" y="1121"/>
                </a:cxn>
                <a:cxn ang="0">
                  <a:pos x="675" y="1121"/>
                </a:cxn>
                <a:cxn ang="0">
                  <a:pos x="666" y="1112"/>
                </a:cxn>
                <a:cxn ang="0">
                  <a:pos x="666" y="1089"/>
                </a:cxn>
                <a:cxn ang="0">
                  <a:pos x="675" y="1075"/>
                </a:cxn>
                <a:cxn ang="0">
                  <a:pos x="689" y="1070"/>
                </a:cxn>
                <a:cxn ang="0">
                  <a:pos x="726" y="1070"/>
                </a:cxn>
                <a:cxn ang="0">
                  <a:pos x="787" y="1057"/>
                </a:cxn>
                <a:cxn ang="0">
                  <a:pos x="815" y="1020"/>
                </a:cxn>
                <a:cxn ang="0">
                  <a:pos x="810" y="965"/>
                </a:cxn>
                <a:cxn ang="0">
                  <a:pos x="801" y="869"/>
                </a:cxn>
                <a:cxn ang="0">
                  <a:pos x="792" y="782"/>
                </a:cxn>
                <a:cxn ang="0">
                  <a:pos x="391" y="759"/>
                </a:cxn>
                <a:cxn ang="0">
                  <a:pos x="261" y="979"/>
                </a:cxn>
                <a:cxn ang="0">
                  <a:pos x="247" y="1016"/>
                </a:cxn>
                <a:cxn ang="0">
                  <a:pos x="270" y="1057"/>
                </a:cxn>
                <a:cxn ang="0">
                  <a:pos x="321" y="1070"/>
                </a:cxn>
                <a:cxn ang="0">
                  <a:pos x="335" y="1070"/>
                </a:cxn>
                <a:cxn ang="0">
                  <a:pos x="345" y="1080"/>
                </a:cxn>
                <a:cxn ang="0">
                  <a:pos x="345" y="1102"/>
                </a:cxn>
                <a:cxn ang="0">
                  <a:pos x="335" y="1116"/>
                </a:cxn>
                <a:cxn ang="0">
                  <a:pos x="326" y="1121"/>
                </a:cxn>
                <a:cxn ang="0">
                  <a:pos x="238" y="1116"/>
                </a:cxn>
                <a:cxn ang="0">
                  <a:pos x="89" y="1116"/>
                </a:cxn>
                <a:cxn ang="0">
                  <a:pos x="14" y="1116"/>
                </a:cxn>
                <a:cxn ang="0">
                  <a:pos x="0" y="1107"/>
                </a:cxn>
                <a:cxn ang="0">
                  <a:pos x="0" y="1089"/>
                </a:cxn>
                <a:cxn ang="0">
                  <a:pos x="10" y="1075"/>
                </a:cxn>
                <a:cxn ang="0">
                  <a:pos x="28" y="1070"/>
                </a:cxn>
                <a:cxn ang="0">
                  <a:pos x="89" y="1061"/>
                </a:cxn>
                <a:cxn ang="0">
                  <a:pos x="182" y="1002"/>
                </a:cxn>
                <a:cxn ang="0">
                  <a:pos x="233" y="942"/>
                </a:cxn>
                <a:cxn ang="0">
                  <a:pos x="792" y="18"/>
                </a:cxn>
                <a:cxn ang="0">
                  <a:pos x="801" y="5"/>
                </a:cxn>
                <a:cxn ang="0">
                  <a:pos x="824" y="0"/>
                </a:cxn>
              </a:cxnLst>
              <a:rect l="0" t="0" r="r" b="b"/>
              <a:pathLst>
                <a:path w="1094" h="1121">
                  <a:moveTo>
                    <a:pt x="736" y="197"/>
                  </a:moveTo>
                  <a:lnTo>
                    <a:pt x="419" y="709"/>
                  </a:lnTo>
                  <a:lnTo>
                    <a:pt x="787" y="709"/>
                  </a:lnTo>
                  <a:lnTo>
                    <a:pt x="736" y="197"/>
                  </a:lnTo>
                  <a:close/>
                  <a:moveTo>
                    <a:pt x="824" y="0"/>
                  </a:moveTo>
                  <a:lnTo>
                    <a:pt x="838" y="5"/>
                  </a:lnTo>
                  <a:lnTo>
                    <a:pt x="847" y="5"/>
                  </a:lnTo>
                  <a:lnTo>
                    <a:pt x="852" y="14"/>
                  </a:lnTo>
                  <a:lnTo>
                    <a:pt x="857" y="23"/>
                  </a:lnTo>
                  <a:lnTo>
                    <a:pt x="857" y="37"/>
                  </a:lnTo>
                  <a:lnTo>
                    <a:pt x="954" y="1016"/>
                  </a:lnTo>
                  <a:lnTo>
                    <a:pt x="954" y="1038"/>
                  </a:lnTo>
                  <a:lnTo>
                    <a:pt x="964" y="1052"/>
                  </a:lnTo>
                  <a:lnTo>
                    <a:pt x="978" y="1066"/>
                  </a:lnTo>
                  <a:lnTo>
                    <a:pt x="1010" y="1070"/>
                  </a:lnTo>
                  <a:lnTo>
                    <a:pt x="1057" y="1070"/>
                  </a:lnTo>
                  <a:lnTo>
                    <a:pt x="1066" y="1070"/>
                  </a:lnTo>
                  <a:lnTo>
                    <a:pt x="1080" y="1070"/>
                  </a:lnTo>
                  <a:lnTo>
                    <a:pt x="1085" y="1075"/>
                  </a:lnTo>
                  <a:lnTo>
                    <a:pt x="1089" y="1080"/>
                  </a:lnTo>
                  <a:lnTo>
                    <a:pt x="1094" y="1089"/>
                  </a:lnTo>
                  <a:lnTo>
                    <a:pt x="1094" y="1102"/>
                  </a:lnTo>
                  <a:lnTo>
                    <a:pt x="1089" y="1112"/>
                  </a:lnTo>
                  <a:lnTo>
                    <a:pt x="1085" y="1116"/>
                  </a:lnTo>
                  <a:lnTo>
                    <a:pt x="1075" y="1116"/>
                  </a:lnTo>
                  <a:lnTo>
                    <a:pt x="1071" y="1121"/>
                  </a:lnTo>
                  <a:lnTo>
                    <a:pt x="1066" y="1121"/>
                  </a:lnTo>
                  <a:lnTo>
                    <a:pt x="1024" y="1121"/>
                  </a:lnTo>
                  <a:lnTo>
                    <a:pt x="927" y="1116"/>
                  </a:lnTo>
                  <a:lnTo>
                    <a:pt x="885" y="1116"/>
                  </a:lnTo>
                  <a:lnTo>
                    <a:pt x="787" y="1116"/>
                  </a:lnTo>
                  <a:lnTo>
                    <a:pt x="685" y="1121"/>
                  </a:lnTo>
                  <a:lnTo>
                    <a:pt x="685" y="1121"/>
                  </a:lnTo>
                  <a:lnTo>
                    <a:pt x="675" y="1121"/>
                  </a:lnTo>
                  <a:lnTo>
                    <a:pt x="671" y="1116"/>
                  </a:lnTo>
                  <a:lnTo>
                    <a:pt x="666" y="1112"/>
                  </a:lnTo>
                  <a:lnTo>
                    <a:pt x="661" y="1102"/>
                  </a:lnTo>
                  <a:lnTo>
                    <a:pt x="666" y="1089"/>
                  </a:lnTo>
                  <a:lnTo>
                    <a:pt x="671" y="1080"/>
                  </a:lnTo>
                  <a:lnTo>
                    <a:pt x="675" y="1075"/>
                  </a:lnTo>
                  <a:lnTo>
                    <a:pt x="685" y="1070"/>
                  </a:lnTo>
                  <a:lnTo>
                    <a:pt x="689" y="1070"/>
                  </a:lnTo>
                  <a:lnTo>
                    <a:pt x="703" y="1070"/>
                  </a:lnTo>
                  <a:lnTo>
                    <a:pt x="726" y="1070"/>
                  </a:lnTo>
                  <a:lnTo>
                    <a:pt x="754" y="1066"/>
                  </a:lnTo>
                  <a:lnTo>
                    <a:pt x="787" y="1057"/>
                  </a:lnTo>
                  <a:lnTo>
                    <a:pt x="806" y="1043"/>
                  </a:lnTo>
                  <a:lnTo>
                    <a:pt x="815" y="1020"/>
                  </a:lnTo>
                  <a:lnTo>
                    <a:pt x="815" y="1002"/>
                  </a:lnTo>
                  <a:lnTo>
                    <a:pt x="810" y="965"/>
                  </a:lnTo>
                  <a:lnTo>
                    <a:pt x="806" y="920"/>
                  </a:lnTo>
                  <a:lnTo>
                    <a:pt x="801" y="869"/>
                  </a:lnTo>
                  <a:lnTo>
                    <a:pt x="796" y="823"/>
                  </a:lnTo>
                  <a:lnTo>
                    <a:pt x="792" y="782"/>
                  </a:lnTo>
                  <a:lnTo>
                    <a:pt x="792" y="759"/>
                  </a:lnTo>
                  <a:lnTo>
                    <a:pt x="391" y="759"/>
                  </a:lnTo>
                  <a:lnTo>
                    <a:pt x="270" y="961"/>
                  </a:lnTo>
                  <a:lnTo>
                    <a:pt x="261" y="979"/>
                  </a:lnTo>
                  <a:lnTo>
                    <a:pt x="252" y="997"/>
                  </a:lnTo>
                  <a:lnTo>
                    <a:pt x="247" y="1016"/>
                  </a:lnTo>
                  <a:lnTo>
                    <a:pt x="256" y="1043"/>
                  </a:lnTo>
                  <a:lnTo>
                    <a:pt x="270" y="1057"/>
                  </a:lnTo>
                  <a:lnTo>
                    <a:pt x="294" y="1066"/>
                  </a:lnTo>
                  <a:lnTo>
                    <a:pt x="321" y="1070"/>
                  </a:lnTo>
                  <a:lnTo>
                    <a:pt x="331" y="1070"/>
                  </a:lnTo>
                  <a:lnTo>
                    <a:pt x="335" y="1070"/>
                  </a:lnTo>
                  <a:lnTo>
                    <a:pt x="345" y="1075"/>
                  </a:lnTo>
                  <a:lnTo>
                    <a:pt x="345" y="1080"/>
                  </a:lnTo>
                  <a:lnTo>
                    <a:pt x="349" y="1089"/>
                  </a:lnTo>
                  <a:lnTo>
                    <a:pt x="345" y="1102"/>
                  </a:lnTo>
                  <a:lnTo>
                    <a:pt x="345" y="1112"/>
                  </a:lnTo>
                  <a:lnTo>
                    <a:pt x="335" y="1116"/>
                  </a:lnTo>
                  <a:lnTo>
                    <a:pt x="331" y="1121"/>
                  </a:lnTo>
                  <a:lnTo>
                    <a:pt x="326" y="1121"/>
                  </a:lnTo>
                  <a:lnTo>
                    <a:pt x="317" y="1121"/>
                  </a:lnTo>
                  <a:lnTo>
                    <a:pt x="238" y="1116"/>
                  </a:lnTo>
                  <a:lnTo>
                    <a:pt x="159" y="1116"/>
                  </a:lnTo>
                  <a:lnTo>
                    <a:pt x="89" y="1116"/>
                  </a:lnTo>
                  <a:lnTo>
                    <a:pt x="24" y="1121"/>
                  </a:lnTo>
                  <a:lnTo>
                    <a:pt x="14" y="1116"/>
                  </a:lnTo>
                  <a:lnTo>
                    <a:pt x="5" y="1116"/>
                  </a:lnTo>
                  <a:lnTo>
                    <a:pt x="0" y="1107"/>
                  </a:lnTo>
                  <a:lnTo>
                    <a:pt x="0" y="1102"/>
                  </a:lnTo>
                  <a:lnTo>
                    <a:pt x="0" y="1089"/>
                  </a:lnTo>
                  <a:lnTo>
                    <a:pt x="5" y="1080"/>
                  </a:lnTo>
                  <a:lnTo>
                    <a:pt x="10" y="1075"/>
                  </a:lnTo>
                  <a:lnTo>
                    <a:pt x="19" y="1075"/>
                  </a:lnTo>
                  <a:lnTo>
                    <a:pt x="28" y="1070"/>
                  </a:lnTo>
                  <a:lnTo>
                    <a:pt x="38" y="1070"/>
                  </a:lnTo>
                  <a:lnTo>
                    <a:pt x="89" y="1061"/>
                  </a:lnTo>
                  <a:lnTo>
                    <a:pt x="135" y="1043"/>
                  </a:lnTo>
                  <a:lnTo>
                    <a:pt x="182" y="1002"/>
                  </a:lnTo>
                  <a:lnTo>
                    <a:pt x="233" y="942"/>
                  </a:lnTo>
                  <a:lnTo>
                    <a:pt x="233" y="942"/>
                  </a:lnTo>
                  <a:lnTo>
                    <a:pt x="787" y="28"/>
                  </a:lnTo>
                  <a:lnTo>
                    <a:pt x="792" y="18"/>
                  </a:lnTo>
                  <a:lnTo>
                    <a:pt x="796" y="14"/>
                  </a:lnTo>
                  <a:lnTo>
                    <a:pt x="801" y="5"/>
                  </a:lnTo>
                  <a:lnTo>
                    <a:pt x="815" y="5"/>
                  </a:lnTo>
                  <a:lnTo>
                    <a:pt x="8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7" name="Freeform 33"/>
            <p:cNvSpPr>
              <a:spLocks noEditPoints="1"/>
            </p:cNvSpPr>
            <p:nvPr/>
          </p:nvSpPr>
          <p:spPr bwMode="auto">
            <a:xfrm>
              <a:off x="9551" y="4206"/>
              <a:ext cx="926" cy="755"/>
            </a:xfrm>
            <a:custGeom>
              <a:avLst/>
              <a:gdLst/>
              <a:ahLst/>
              <a:cxnLst>
                <a:cxn ang="0">
                  <a:pos x="424" y="41"/>
                </a:cxn>
                <a:cxn ang="0">
                  <a:pos x="400" y="46"/>
                </a:cxn>
                <a:cxn ang="0">
                  <a:pos x="391" y="64"/>
                </a:cxn>
                <a:cxn ang="0">
                  <a:pos x="386" y="78"/>
                </a:cxn>
                <a:cxn ang="0">
                  <a:pos x="228" y="691"/>
                </a:cxn>
                <a:cxn ang="0">
                  <a:pos x="228" y="705"/>
                </a:cxn>
                <a:cxn ang="0">
                  <a:pos x="228" y="709"/>
                </a:cxn>
                <a:cxn ang="0">
                  <a:pos x="238" y="714"/>
                </a:cxn>
                <a:cxn ang="0">
                  <a:pos x="265" y="718"/>
                </a:cxn>
                <a:cxn ang="0">
                  <a:pos x="494" y="709"/>
                </a:cxn>
                <a:cxn ang="0">
                  <a:pos x="619" y="659"/>
                </a:cxn>
                <a:cxn ang="0">
                  <a:pos x="694" y="595"/>
                </a:cxn>
                <a:cxn ang="0">
                  <a:pos x="777" y="458"/>
                </a:cxn>
                <a:cxn ang="0">
                  <a:pos x="815" y="325"/>
                </a:cxn>
                <a:cxn ang="0">
                  <a:pos x="819" y="252"/>
                </a:cxn>
                <a:cxn ang="0">
                  <a:pos x="787" y="133"/>
                </a:cxn>
                <a:cxn ang="0">
                  <a:pos x="703" y="64"/>
                </a:cxn>
                <a:cxn ang="0">
                  <a:pos x="587" y="41"/>
                </a:cxn>
                <a:cxn ang="0">
                  <a:pos x="219" y="0"/>
                </a:cxn>
                <a:cxn ang="0">
                  <a:pos x="717" y="9"/>
                </a:cxn>
                <a:cxn ang="0">
                  <a:pos x="847" y="83"/>
                </a:cxn>
                <a:cxn ang="0">
                  <a:pos x="917" y="211"/>
                </a:cxn>
                <a:cxn ang="0">
                  <a:pos x="912" y="389"/>
                </a:cxn>
                <a:cxn ang="0">
                  <a:pos x="810" y="572"/>
                </a:cxn>
                <a:cxn ang="0">
                  <a:pos x="642" y="705"/>
                </a:cxn>
                <a:cxn ang="0">
                  <a:pos x="438" y="755"/>
                </a:cxn>
                <a:cxn ang="0">
                  <a:pos x="23" y="755"/>
                </a:cxn>
                <a:cxn ang="0">
                  <a:pos x="5" y="750"/>
                </a:cxn>
                <a:cxn ang="0">
                  <a:pos x="0" y="741"/>
                </a:cxn>
                <a:cxn ang="0">
                  <a:pos x="5" y="723"/>
                </a:cxn>
                <a:cxn ang="0">
                  <a:pos x="23" y="718"/>
                </a:cxn>
                <a:cxn ang="0">
                  <a:pos x="89" y="714"/>
                </a:cxn>
                <a:cxn ang="0">
                  <a:pos x="126" y="691"/>
                </a:cxn>
                <a:cxn ang="0">
                  <a:pos x="135" y="668"/>
                </a:cxn>
                <a:cxn ang="0">
                  <a:pos x="284" y="73"/>
                </a:cxn>
                <a:cxn ang="0">
                  <a:pos x="289" y="60"/>
                </a:cxn>
                <a:cxn ang="0">
                  <a:pos x="289" y="51"/>
                </a:cxn>
                <a:cxn ang="0">
                  <a:pos x="275" y="46"/>
                </a:cxn>
                <a:cxn ang="0">
                  <a:pos x="251" y="41"/>
                </a:cxn>
                <a:cxn ang="0">
                  <a:pos x="233" y="41"/>
                </a:cxn>
                <a:cxn ang="0">
                  <a:pos x="210" y="41"/>
                </a:cxn>
                <a:cxn ang="0">
                  <a:pos x="191" y="37"/>
                </a:cxn>
                <a:cxn ang="0">
                  <a:pos x="182" y="28"/>
                </a:cxn>
                <a:cxn ang="0">
                  <a:pos x="191" y="5"/>
                </a:cxn>
                <a:cxn ang="0">
                  <a:pos x="205" y="0"/>
                </a:cxn>
              </a:cxnLst>
              <a:rect l="0" t="0" r="r" b="b"/>
              <a:pathLst>
                <a:path w="926" h="755">
                  <a:moveTo>
                    <a:pt x="442" y="41"/>
                  </a:moveTo>
                  <a:lnTo>
                    <a:pt x="424" y="41"/>
                  </a:lnTo>
                  <a:lnTo>
                    <a:pt x="410" y="41"/>
                  </a:lnTo>
                  <a:lnTo>
                    <a:pt x="400" y="46"/>
                  </a:lnTo>
                  <a:lnTo>
                    <a:pt x="396" y="51"/>
                  </a:lnTo>
                  <a:lnTo>
                    <a:pt x="391" y="64"/>
                  </a:lnTo>
                  <a:lnTo>
                    <a:pt x="386" y="78"/>
                  </a:lnTo>
                  <a:lnTo>
                    <a:pt x="386" y="78"/>
                  </a:lnTo>
                  <a:lnTo>
                    <a:pt x="233" y="682"/>
                  </a:lnTo>
                  <a:lnTo>
                    <a:pt x="228" y="691"/>
                  </a:lnTo>
                  <a:lnTo>
                    <a:pt x="228" y="700"/>
                  </a:lnTo>
                  <a:lnTo>
                    <a:pt x="228" y="705"/>
                  </a:lnTo>
                  <a:lnTo>
                    <a:pt x="228" y="705"/>
                  </a:lnTo>
                  <a:lnTo>
                    <a:pt x="228" y="709"/>
                  </a:lnTo>
                  <a:lnTo>
                    <a:pt x="233" y="714"/>
                  </a:lnTo>
                  <a:lnTo>
                    <a:pt x="238" y="714"/>
                  </a:lnTo>
                  <a:lnTo>
                    <a:pt x="247" y="714"/>
                  </a:lnTo>
                  <a:lnTo>
                    <a:pt x="265" y="718"/>
                  </a:lnTo>
                  <a:lnTo>
                    <a:pt x="414" y="718"/>
                  </a:lnTo>
                  <a:lnTo>
                    <a:pt x="494" y="709"/>
                  </a:lnTo>
                  <a:lnTo>
                    <a:pt x="563" y="686"/>
                  </a:lnTo>
                  <a:lnTo>
                    <a:pt x="619" y="659"/>
                  </a:lnTo>
                  <a:lnTo>
                    <a:pt x="661" y="627"/>
                  </a:lnTo>
                  <a:lnTo>
                    <a:pt x="694" y="595"/>
                  </a:lnTo>
                  <a:lnTo>
                    <a:pt x="745" y="526"/>
                  </a:lnTo>
                  <a:lnTo>
                    <a:pt x="777" y="458"/>
                  </a:lnTo>
                  <a:lnTo>
                    <a:pt x="801" y="384"/>
                  </a:lnTo>
                  <a:lnTo>
                    <a:pt x="815" y="325"/>
                  </a:lnTo>
                  <a:lnTo>
                    <a:pt x="819" y="279"/>
                  </a:lnTo>
                  <a:lnTo>
                    <a:pt x="819" y="252"/>
                  </a:lnTo>
                  <a:lnTo>
                    <a:pt x="810" y="183"/>
                  </a:lnTo>
                  <a:lnTo>
                    <a:pt x="787" y="133"/>
                  </a:lnTo>
                  <a:lnTo>
                    <a:pt x="750" y="92"/>
                  </a:lnTo>
                  <a:lnTo>
                    <a:pt x="703" y="64"/>
                  </a:lnTo>
                  <a:lnTo>
                    <a:pt x="647" y="46"/>
                  </a:lnTo>
                  <a:lnTo>
                    <a:pt x="587" y="41"/>
                  </a:lnTo>
                  <a:lnTo>
                    <a:pt x="442" y="41"/>
                  </a:lnTo>
                  <a:close/>
                  <a:moveTo>
                    <a:pt x="219" y="0"/>
                  </a:moveTo>
                  <a:lnTo>
                    <a:pt x="628" y="0"/>
                  </a:lnTo>
                  <a:lnTo>
                    <a:pt x="717" y="9"/>
                  </a:lnTo>
                  <a:lnTo>
                    <a:pt x="787" y="41"/>
                  </a:lnTo>
                  <a:lnTo>
                    <a:pt x="847" y="83"/>
                  </a:lnTo>
                  <a:lnTo>
                    <a:pt x="889" y="142"/>
                  </a:lnTo>
                  <a:lnTo>
                    <a:pt x="917" y="211"/>
                  </a:lnTo>
                  <a:lnTo>
                    <a:pt x="926" y="288"/>
                  </a:lnTo>
                  <a:lnTo>
                    <a:pt x="912" y="389"/>
                  </a:lnTo>
                  <a:lnTo>
                    <a:pt x="871" y="485"/>
                  </a:lnTo>
                  <a:lnTo>
                    <a:pt x="810" y="572"/>
                  </a:lnTo>
                  <a:lnTo>
                    <a:pt x="736" y="650"/>
                  </a:lnTo>
                  <a:lnTo>
                    <a:pt x="642" y="705"/>
                  </a:lnTo>
                  <a:lnTo>
                    <a:pt x="540" y="741"/>
                  </a:lnTo>
                  <a:lnTo>
                    <a:pt x="438" y="755"/>
                  </a:lnTo>
                  <a:lnTo>
                    <a:pt x="37" y="755"/>
                  </a:lnTo>
                  <a:lnTo>
                    <a:pt x="23" y="755"/>
                  </a:lnTo>
                  <a:lnTo>
                    <a:pt x="14" y="755"/>
                  </a:lnTo>
                  <a:lnTo>
                    <a:pt x="5" y="750"/>
                  </a:lnTo>
                  <a:lnTo>
                    <a:pt x="0" y="746"/>
                  </a:lnTo>
                  <a:lnTo>
                    <a:pt x="0" y="741"/>
                  </a:lnTo>
                  <a:lnTo>
                    <a:pt x="0" y="727"/>
                  </a:lnTo>
                  <a:lnTo>
                    <a:pt x="5" y="723"/>
                  </a:lnTo>
                  <a:lnTo>
                    <a:pt x="14" y="718"/>
                  </a:lnTo>
                  <a:lnTo>
                    <a:pt x="23" y="718"/>
                  </a:lnTo>
                  <a:lnTo>
                    <a:pt x="37" y="718"/>
                  </a:lnTo>
                  <a:lnTo>
                    <a:pt x="89" y="714"/>
                  </a:lnTo>
                  <a:lnTo>
                    <a:pt x="116" y="705"/>
                  </a:lnTo>
                  <a:lnTo>
                    <a:pt x="126" y="691"/>
                  </a:lnTo>
                  <a:lnTo>
                    <a:pt x="135" y="668"/>
                  </a:lnTo>
                  <a:lnTo>
                    <a:pt x="135" y="668"/>
                  </a:lnTo>
                  <a:lnTo>
                    <a:pt x="284" y="83"/>
                  </a:lnTo>
                  <a:lnTo>
                    <a:pt x="284" y="73"/>
                  </a:lnTo>
                  <a:lnTo>
                    <a:pt x="289" y="64"/>
                  </a:lnTo>
                  <a:lnTo>
                    <a:pt x="289" y="60"/>
                  </a:lnTo>
                  <a:lnTo>
                    <a:pt x="289" y="60"/>
                  </a:lnTo>
                  <a:lnTo>
                    <a:pt x="289" y="51"/>
                  </a:lnTo>
                  <a:lnTo>
                    <a:pt x="284" y="46"/>
                  </a:lnTo>
                  <a:lnTo>
                    <a:pt x="275" y="46"/>
                  </a:lnTo>
                  <a:lnTo>
                    <a:pt x="265" y="41"/>
                  </a:lnTo>
                  <a:lnTo>
                    <a:pt x="251" y="41"/>
                  </a:lnTo>
                  <a:lnTo>
                    <a:pt x="242" y="41"/>
                  </a:lnTo>
                  <a:lnTo>
                    <a:pt x="233" y="41"/>
                  </a:lnTo>
                  <a:lnTo>
                    <a:pt x="219" y="41"/>
                  </a:lnTo>
                  <a:lnTo>
                    <a:pt x="210" y="41"/>
                  </a:lnTo>
                  <a:lnTo>
                    <a:pt x="196" y="41"/>
                  </a:lnTo>
                  <a:lnTo>
                    <a:pt x="191" y="37"/>
                  </a:lnTo>
                  <a:lnTo>
                    <a:pt x="186" y="32"/>
                  </a:lnTo>
                  <a:lnTo>
                    <a:pt x="182" y="28"/>
                  </a:lnTo>
                  <a:lnTo>
                    <a:pt x="186" y="14"/>
                  </a:lnTo>
                  <a:lnTo>
                    <a:pt x="191" y="5"/>
                  </a:lnTo>
                  <a:lnTo>
                    <a:pt x="196" y="5"/>
                  </a:lnTo>
                  <a:lnTo>
                    <a:pt x="205" y="0"/>
                  </a:lnTo>
                  <a:lnTo>
                    <a:pt x="2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8" name="Freeform 34"/>
            <p:cNvSpPr>
              <a:spLocks/>
            </p:cNvSpPr>
            <p:nvPr/>
          </p:nvSpPr>
          <p:spPr bwMode="auto">
            <a:xfrm>
              <a:off x="10673" y="4833"/>
              <a:ext cx="144" cy="343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98" y="9"/>
                </a:cxn>
                <a:cxn ang="0">
                  <a:pos x="126" y="36"/>
                </a:cxn>
                <a:cxn ang="0">
                  <a:pos x="140" y="73"/>
                </a:cxn>
                <a:cxn ang="0">
                  <a:pos x="144" y="123"/>
                </a:cxn>
                <a:cxn ang="0">
                  <a:pos x="135" y="183"/>
                </a:cxn>
                <a:cxn ang="0">
                  <a:pos x="116" y="238"/>
                </a:cxn>
                <a:cxn ang="0">
                  <a:pos x="93" y="283"/>
                </a:cxn>
                <a:cxn ang="0">
                  <a:pos x="65" y="315"/>
                </a:cxn>
                <a:cxn ang="0">
                  <a:pos x="46" y="334"/>
                </a:cxn>
                <a:cxn ang="0">
                  <a:pos x="32" y="343"/>
                </a:cxn>
                <a:cxn ang="0">
                  <a:pos x="23" y="338"/>
                </a:cxn>
                <a:cxn ang="0">
                  <a:pos x="18" y="334"/>
                </a:cxn>
                <a:cxn ang="0">
                  <a:pos x="18" y="329"/>
                </a:cxn>
                <a:cxn ang="0">
                  <a:pos x="18" y="320"/>
                </a:cxn>
                <a:cxn ang="0">
                  <a:pos x="18" y="315"/>
                </a:cxn>
                <a:cxn ang="0">
                  <a:pos x="23" y="311"/>
                </a:cxn>
                <a:cxn ang="0">
                  <a:pos x="70" y="261"/>
                </a:cxn>
                <a:cxn ang="0">
                  <a:pos x="98" y="210"/>
                </a:cxn>
                <a:cxn ang="0">
                  <a:pos x="107" y="160"/>
                </a:cxn>
                <a:cxn ang="0">
                  <a:pos x="112" y="110"/>
                </a:cxn>
                <a:cxn ang="0">
                  <a:pos x="112" y="110"/>
                </a:cxn>
                <a:cxn ang="0">
                  <a:pos x="112" y="110"/>
                </a:cxn>
                <a:cxn ang="0">
                  <a:pos x="112" y="110"/>
                </a:cxn>
                <a:cxn ang="0">
                  <a:pos x="107" y="114"/>
                </a:cxn>
                <a:cxn ang="0">
                  <a:pos x="102" y="119"/>
                </a:cxn>
                <a:cxn ang="0">
                  <a:pos x="93" y="123"/>
                </a:cxn>
                <a:cxn ang="0">
                  <a:pos x="79" y="128"/>
                </a:cxn>
                <a:cxn ang="0">
                  <a:pos x="65" y="128"/>
                </a:cxn>
                <a:cxn ang="0">
                  <a:pos x="46" y="128"/>
                </a:cxn>
                <a:cxn ang="0">
                  <a:pos x="32" y="119"/>
                </a:cxn>
                <a:cxn ang="0">
                  <a:pos x="18" y="110"/>
                </a:cxn>
                <a:cxn ang="0">
                  <a:pos x="9" y="96"/>
                </a:cxn>
                <a:cxn ang="0">
                  <a:pos x="0" y="82"/>
                </a:cxn>
                <a:cxn ang="0">
                  <a:pos x="0" y="64"/>
                </a:cxn>
                <a:cxn ang="0">
                  <a:pos x="0" y="50"/>
                </a:cxn>
                <a:cxn ang="0">
                  <a:pos x="9" y="32"/>
                </a:cxn>
                <a:cxn ang="0">
                  <a:pos x="18" y="18"/>
                </a:cxn>
                <a:cxn ang="0">
                  <a:pos x="32" y="9"/>
                </a:cxn>
                <a:cxn ang="0">
                  <a:pos x="46" y="4"/>
                </a:cxn>
                <a:cxn ang="0">
                  <a:pos x="65" y="0"/>
                </a:cxn>
              </a:cxnLst>
              <a:rect l="0" t="0" r="r" b="b"/>
              <a:pathLst>
                <a:path w="144" h="343">
                  <a:moveTo>
                    <a:pt x="65" y="0"/>
                  </a:moveTo>
                  <a:lnTo>
                    <a:pt x="98" y="9"/>
                  </a:lnTo>
                  <a:lnTo>
                    <a:pt x="126" y="36"/>
                  </a:lnTo>
                  <a:lnTo>
                    <a:pt x="140" y="73"/>
                  </a:lnTo>
                  <a:lnTo>
                    <a:pt x="144" y="123"/>
                  </a:lnTo>
                  <a:lnTo>
                    <a:pt x="135" y="183"/>
                  </a:lnTo>
                  <a:lnTo>
                    <a:pt x="116" y="238"/>
                  </a:lnTo>
                  <a:lnTo>
                    <a:pt x="93" y="283"/>
                  </a:lnTo>
                  <a:lnTo>
                    <a:pt x="65" y="315"/>
                  </a:lnTo>
                  <a:lnTo>
                    <a:pt x="46" y="334"/>
                  </a:lnTo>
                  <a:lnTo>
                    <a:pt x="32" y="343"/>
                  </a:lnTo>
                  <a:lnTo>
                    <a:pt x="23" y="338"/>
                  </a:lnTo>
                  <a:lnTo>
                    <a:pt x="18" y="334"/>
                  </a:lnTo>
                  <a:lnTo>
                    <a:pt x="18" y="329"/>
                  </a:lnTo>
                  <a:lnTo>
                    <a:pt x="18" y="320"/>
                  </a:lnTo>
                  <a:lnTo>
                    <a:pt x="18" y="315"/>
                  </a:lnTo>
                  <a:lnTo>
                    <a:pt x="23" y="311"/>
                  </a:lnTo>
                  <a:lnTo>
                    <a:pt x="70" y="261"/>
                  </a:lnTo>
                  <a:lnTo>
                    <a:pt x="98" y="210"/>
                  </a:lnTo>
                  <a:lnTo>
                    <a:pt x="107" y="160"/>
                  </a:lnTo>
                  <a:lnTo>
                    <a:pt x="112" y="110"/>
                  </a:lnTo>
                  <a:lnTo>
                    <a:pt x="112" y="110"/>
                  </a:lnTo>
                  <a:lnTo>
                    <a:pt x="112" y="110"/>
                  </a:lnTo>
                  <a:lnTo>
                    <a:pt x="112" y="110"/>
                  </a:lnTo>
                  <a:lnTo>
                    <a:pt x="107" y="114"/>
                  </a:lnTo>
                  <a:lnTo>
                    <a:pt x="102" y="119"/>
                  </a:lnTo>
                  <a:lnTo>
                    <a:pt x="93" y="123"/>
                  </a:lnTo>
                  <a:lnTo>
                    <a:pt x="79" y="128"/>
                  </a:lnTo>
                  <a:lnTo>
                    <a:pt x="65" y="128"/>
                  </a:lnTo>
                  <a:lnTo>
                    <a:pt x="46" y="128"/>
                  </a:lnTo>
                  <a:lnTo>
                    <a:pt x="32" y="119"/>
                  </a:lnTo>
                  <a:lnTo>
                    <a:pt x="18" y="110"/>
                  </a:lnTo>
                  <a:lnTo>
                    <a:pt x="9" y="96"/>
                  </a:lnTo>
                  <a:lnTo>
                    <a:pt x="0" y="82"/>
                  </a:lnTo>
                  <a:lnTo>
                    <a:pt x="0" y="64"/>
                  </a:lnTo>
                  <a:lnTo>
                    <a:pt x="0" y="50"/>
                  </a:lnTo>
                  <a:lnTo>
                    <a:pt x="9" y="32"/>
                  </a:lnTo>
                  <a:lnTo>
                    <a:pt x="18" y="18"/>
                  </a:lnTo>
                  <a:lnTo>
                    <a:pt x="32" y="9"/>
                  </a:lnTo>
                  <a:lnTo>
                    <a:pt x="46" y="4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9" name="Freeform 35"/>
            <p:cNvSpPr>
              <a:spLocks/>
            </p:cNvSpPr>
            <p:nvPr/>
          </p:nvSpPr>
          <p:spPr bwMode="auto">
            <a:xfrm>
              <a:off x="11003" y="4206"/>
              <a:ext cx="531" cy="755"/>
            </a:xfrm>
            <a:custGeom>
              <a:avLst/>
              <a:gdLst/>
              <a:ahLst/>
              <a:cxnLst>
                <a:cxn ang="0">
                  <a:pos x="284" y="5"/>
                </a:cxn>
                <a:cxn ang="0">
                  <a:pos x="322" y="5"/>
                </a:cxn>
                <a:cxn ang="0">
                  <a:pos x="359" y="5"/>
                </a:cxn>
                <a:cxn ang="0">
                  <a:pos x="475" y="5"/>
                </a:cxn>
                <a:cxn ang="0">
                  <a:pos x="522" y="0"/>
                </a:cxn>
                <a:cxn ang="0">
                  <a:pos x="531" y="9"/>
                </a:cxn>
                <a:cxn ang="0">
                  <a:pos x="531" y="28"/>
                </a:cxn>
                <a:cxn ang="0">
                  <a:pos x="522" y="37"/>
                </a:cxn>
                <a:cxn ang="0">
                  <a:pos x="503" y="41"/>
                </a:cxn>
                <a:cxn ang="0">
                  <a:pos x="443" y="41"/>
                </a:cxn>
                <a:cxn ang="0">
                  <a:pos x="401" y="64"/>
                </a:cxn>
                <a:cxn ang="0">
                  <a:pos x="242" y="673"/>
                </a:cxn>
                <a:cxn ang="0">
                  <a:pos x="238" y="691"/>
                </a:cxn>
                <a:cxn ang="0">
                  <a:pos x="238" y="695"/>
                </a:cxn>
                <a:cxn ang="0">
                  <a:pos x="238" y="705"/>
                </a:cxn>
                <a:cxn ang="0">
                  <a:pos x="252" y="714"/>
                </a:cxn>
                <a:cxn ang="0">
                  <a:pos x="280" y="714"/>
                </a:cxn>
                <a:cxn ang="0">
                  <a:pos x="308" y="718"/>
                </a:cxn>
                <a:cxn ang="0">
                  <a:pos x="326" y="718"/>
                </a:cxn>
                <a:cxn ang="0">
                  <a:pos x="345" y="718"/>
                </a:cxn>
                <a:cxn ang="0">
                  <a:pos x="349" y="732"/>
                </a:cxn>
                <a:cxn ang="0">
                  <a:pos x="345" y="750"/>
                </a:cxn>
                <a:cxn ang="0">
                  <a:pos x="335" y="755"/>
                </a:cxn>
                <a:cxn ang="0">
                  <a:pos x="326" y="755"/>
                </a:cxn>
                <a:cxn ang="0">
                  <a:pos x="168" y="750"/>
                </a:cxn>
                <a:cxn ang="0">
                  <a:pos x="66" y="755"/>
                </a:cxn>
                <a:cxn ang="0">
                  <a:pos x="10" y="755"/>
                </a:cxn>
                <a:cxn ang="0">
                  <a:pos x="0" y="746"/>
                </a:cxn>
                <a:cxn ang="0">
                  <a:pos x="0" y="741"/>
                </a:cxn>
                <a:cxn ang="0">
                  <a:pos x="5" y="723"/>
                </a:cxn>
                <a:cxn ang="0">
                  <a:pos x="24" y="718"/>
                </a:cxn>
                <a:cxn ang="0">
                  <a:pos x="93" y="714"/>
                </a:cxn>
                <a:cxn ang="0">
                  <a:pos x="131" y="691"/>
                </a:cxn>
                <a:cxn ang="0">
                  <a:pos x="289" y="83"/>
                </a:cxn>
                <a:cxn ang="0">
                  <a:pos x="294" y="60"/>
                </a:cxn>
                <a:cxn ang="0">
                  <a:pos x="284" y="46"/>
                </a:cxn>
                <a:cxn ang="0">
                  <a:pos x="261" y="41"/>
                </a:cxn>
                <a:cxn ang="0">
                  <a:pos x="233" y="41"/>
                </a:cxn>
                <a:cxn ang="0">
                  <a:pos x="219" y="41"/>
                </a:cxn>
                <a:cxn ang="0">
                  <a:pos x="196" y="41"/>
                </a:cxn>
                <a:cxn ang="0">
                  <a:pos x="182" y="32"/>
                </a:cxn>
                <a:cxn ang="0">
                  <a:pos x="182" y="14"/>
                </a:cxn>
                <a:cxn ang="0">
                  <a:pos x="191" y="5"/>
                </a:cxn>
                <a:cxn ang="0">
                  <a:pos x="200" y="0"/>
                </a:cxn>
              </a:cxnLst>
              <a:rect l="0" t="0" r="r" b="b"/>
              <a:pathLst>
                <a:path w="531" h="755">
                  <a:moveTo>
                    <a:pt x="205" y="0"/>
                  </a:moveTo>
                  <a:lnTo>
                    <a:pt x="284" y="5"/>
                  </a:lnTo>
                  <a:lnTo>
                    <a:pt x="294" y="5"/>
                  </a:lnTo>
                  <a:lnTo>
                    <a:pt x="322" y="5"/>
                  </a:lnTo>
                  <a:lnTo>
                    <a:pt x="349" y="5"/>
                  </a:lnTo>
                  <a:lnTo>
                    <a:pt x="359" y="5"/>
                  </a:lnTo>
                  <a:lnTo>
                    <a:pt x="438" y="5"/>
                  </a:lnTo>
                  <a:lnTo>
                    <a:pt x="475" y="5"/>
                  </a:lnTo>
                  <a:lnTo>
                    <a:pt x="512" y="0"/>
                  </a:lnTo>
                  <a:lnTo>
                    <a:pt x="522" y="0"/>
                  </a:lnTo>
                  <a:lnTo>
                    <a:pt x="526" y="5"/>
                  </a:lnTo>
                  <a:lnTo>
                    <a:pt x="531" y="9"/>
                  </a:lnTo>
                  <a:lnTo>
                    <a:pt x="531" y="14"/>
                  </a:lnTo>
                  <a:lnTo>
                    <a:pt x="531" y="28"/>
                  </a:lnTo>
                  <a:lnTo>
                    <a:pt x="526" y="32"/>
                  </a:lnTo>
                  <a:lnTo>
                    <a:pt x="522" y="37"/>
                  </a:lnTo>
                  <a:lnTo>
                    <a:pt x="512" y="41"/>
                  </a:lnTo>
                  <a:lnTo>
                    <a:pt x="503" y="41"/>
                  </a:lnTo>
                  <a:lnTo>
                    <a:pt x="489" y="41"/>
                  </a:lnTo>
                  <a:lnTo>
                    <a:pt x="443" y="41"/>
                  </a:lnTo>
                  <a:lnTo>
                    <a:pt x="415" y="51"/>
                  </a:lnTo>
                  <a:lnTo>
                    <a:pt x="401" y="64"/>
                  </a:lnTo>
                  <a:lnTo>
                    <a:pt x="391" y="87"/>
                  </a:lnTo>
                  <a:lnTo>
                    <a:pt x="242" y="673"/>
                  </a:lnTo>
                  <a:lnTo>
                    <a:pt x="238" y="682"/>
                  </a:lnTo>
                  <a:lnTo>
                    <a:pt x="238" y="691"/>
                  </a:lnTo>
                  <a:lnTo>
                    <a:pt x="238" y="695"/>
                  </a:lnTo>
                  <a:lnTo>
                    <a:pt x="238" y="695"/>
                  </a:lnTo>
                  <a:lnTo>
                    <a:pt x="238" y="700"/>
                  </a:lnTo>
                  <a:lnTo>
                    <a:pt x="238" y="705"/>
                  </a:lnTo>
                  <a:lnTo>
                    <a:pt x="242" y="709"/>
                  </a:lnTo>
                  <a:lnTo>
                    <a:pt x="252" y="714"/>
                  </a:lnTo>
                  <a:lnTo>
                    <a:pt x="266" y="714"/>
                  </a:lnTo>
                  <a:lnTo>
                    <a:pt x="280" y="714"/>
                  </a:lnTo>
                  <a:lnTo>
                    <a:pt x="298" y="714"/>
                  </a:lnTo>
                  <a:lnTo>
                    <a:pt x="308" y="718"/>
                  </a:lnTo>
                  <a:lnTo>
                    <a:pt x="312" y="718"/>
                  </a:lnTo>
                  <a:lnTo>
                    <a:pt x="326" y="718"/>
                  </a:lnTo>
                  <a:lnTo>
                    <a:pt x="335" y="718"/>
                  </a:lnTo>
                  <a:lnTo>
                    <a:pt x="345" y="718"/>
                  </a:lnTo>
                  <a:lnTo>
                    <a:pt x="349" y="723"/>
                  </a:lnTo>
                  <a:lnTo>
                    <a:pt x="349" y="732"/>
                  </a:lnTo>
                  <a:lnTo>
                    <a:pt x="349" y="741"/>
                  </a:lnTo>
                  <a:lnTo>
                    <a:pt x="345" y="750"/>
                  </a:lnTo>
                  <a:lnTo>
                    <a:pt x="340" y="750"/>
                  </a:lnTo>
                  <a:lnTo>
                    <a:pt x="335" y="755"/>
                  </a:lnTo>
                  <a:lnTo>
                    <a:pt x="331" y="755"/>
                  </a:lnTo>
                  <a:lnTo>
                    <a:pt x="326" y="755"/>
                  </a:lnTo>
                  <a:lnTo>
                    <a:pt x="247" y="755"/>
                  </a:lnTo>
                  <a:lnTo>
                    <a:pt x="168" y="750"/>
                  </a:lnTo>
                  <a:lnTo>
                    <a:pt x="121" y="750"/>
                  </a:lnTo>
                  <a:lnTo>
                    <a:pt x="66" y="755"/>
                  </a:lnTo>
                  <a:lnTo>
                    <a:pt x="19" y="755"/>
                  </a:lnTo>
                  <a:lnTo>
                    <a:pt x="10" y="755"/>
                  </a:lnTo>
                  <a:lnTo>
                    <a:pt x="5" y="750"/>
                  </a:lnTo>
                  <a:lnTo>
                    <a:pt x="0" y="746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0" y="727"/>
                  </a:lnTo>
                  <a:lnTo>
                    <a:pt x="5" y="723"/>
                  </a:lnTo>
                  <a:lnTo>
                    <a:pt x="14" y="718"/>
                  </a:lnTo>
                  <a:lnTo>
                    <a:pt x="24" y="718"/>
                  </a:lnTo>
                  <a:lnTo>
                    <a:pt x="42" y="718"/>
                  </a:lnTo>
                  <a:lnTo>
                    <a:pt x="93" y="714"/>
                  </a:lnTo>
                  <a:lnTo>
                    <a:pt x="117" y="705"/>
                  </a:lnTo>
                  <a:lnTo>
                    <a:pt x="131" y="691"/>
                  </a:lnTo>
                  <a:lnTo>
                    <a:pt x="135" y="668"/>
                  </a:lnTo>
                  <a:lnTo>
                    <a:pt x="289" y="83"/>
                  </a:lnTo>
                  <a:lnTo>
                    <a:pt x="289" y="69"/>
                  </a:lnTo>
                  <a:lnTo>
                    <a:pt x="294" y="60"/>
                  </a:lnTo>
                  <a:lnTo>
                    <a:pt x="289" y="51"/>
                  </a:lnTo>
                  <a:lnTo>
                    <a:pt x="284" y="46"/>
                  </a:lnTo>
                  <a:lnTo>
                    <a:pt x="275" y="46"/>
                  </a:lnTo>
                  <a:lnTo>
                    <a:pt x="261" y="41"/>
                  </a:lnTo>
                  <a:lnTo>
                    <a:pt x="247" y="41"/>
                  </a:lnTo>
                  <a:lnTo>
                    <a:pt x="233" y="41"/>
                  </a:lnTo>
                  <a:lnTo>
                    <a:pt x="224" y="41"/>
                  </a:lnTo>
                  <a:lnTo>
                    <a:pt x="219" y="41"/>
                  </a:lnTo>
                  <a:lnTo>
                    <a:pt x="205" y="41"/>
                  </a:lnTo>
                  <a:lnTo>
                    <a:pt x="196" y="41"/>
                  </a:lnTo>
                  <a:lnTo>
                    <a:pt x="187" y="37"/>
                  </a:lnTo>
                  <a:lnTo>
                    <a:pt x="182" y="32"/>
                  </a:lnTo>
                  <a:lnTo>
                    <a:pt x="182" y="28"/>
                  </a:lnTo>
                  <a:lnTo>
                    <a:pt x="182" y="14"/>
                  </a:lnTo>
                  <a:lnTo>
                    <a:pt x="187" y="9"/>
                  </a:lnTo>
                  <a:lnTo>
                    <a:pt x="191" y="5"/>
                  </a:lnTo>
                  <a:lnTo>
                    <a:pt x="196" y="0"/>
                  </a:lnTo>
                  <a:lnTo>
                    <a:pt x="200" y="0"/>
                  </a:lnTo>
                  <a:lnTo>
                    <a:pt x="2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0" name="Freeform 36"/>
            <p:cNvSpPr>
              <a:spLocks noEditPoints="1"/>
            </p:cNvSpPr>
            <p:nvPr/>
          </p:nvSpPr>
          <p:spPr bwMode="auto">
            <a:xfrm>
              <a:off x="11753" y="3566"/>
              <a:ext cx="367" cy="1560"/>
            </a:xfrm>
            <a:custGeom>
              <a:avLst/>
              <a:gdLst/>
              <a:ahLst/>
              <a:cxnLst>
                <a:cxn ang="0">
                  <a:pos x="367" y="777"/>
                </a:cxn>
                <a:cxn ang="0">
                  <a:pos x="367" y="777"/>
                </a:cxn>
                <a:cxn ang="0">
                  <a:pos x="367" y="777"/>
                </a:cxn>
                <a:cxn ang="0">
                  <a:pos x="367" y="777"/>
                </a:cxn>
                <a:cxn ang="0">
                  <a:pos x="14" y="0"/>
                </a:cxn>
                <a:cxn ang="0">
                  <a:pos x="28" y="4"/>
                </a:cxn>
                <a:cxn ang="0">
                  <a:pos x="56" y="23"/>
                </a:cxn>
                <a:cxn ang="0">
                  <a:pos x="88" y="55"/>
                </a:cxn>
                <a:cxn ang="0">
                  <a:pos x="130" y="96"/>
                </a:cxn>
                <a:cxn ang="0">
                  <a:pos x="177" y="151"/>
                </a:cxn>
                <a:cxn ang="0">
                  <a:pos x="218" y="215"/>
                </a:cxn>
                <a:cxn ang="0">
                  <a:pos x="260" y="293"/>
                </a:cxn>
                <a:cxn ang="0">
                  <a:pos x="316" y="425"/>
                </a:cxn>
                <a:cxn ang="0">
                  <a:pos x="349" y="558"/>
                </a:cxn>
                <a:cxn ang="0">
                  <a:pos x="363" y="677"/>
                </a:cxn>
                <a:cxn ang="0">
                  <a:pos x="367" y="777"/>
                </a:cxn>
                <a:cxn ang="0">
                  <a:pos x="363" y="883"/>
                </a:cxn>
                <a:cxn ang="0">
                  <a:pos x="349" y="1002"/>
                </a:cxn>
                <a:cxn ang="0">
                  <a:pos x="316" y="1125"/>
                </a:cxn>
                <a:cxn ang="0">
                  <a:pos x="270" y="1258"/>
                </a:cxn>
                <a:cxn ang="0">
                  <a:pos x="223" y="1335"/>
                </a:cxn>
                <a:cxn ang="0">
                  <a:pos x="177" y="1404"/>
                </a:cxn>
                <a:cxn ang="0">
                  <a:pos x="135" y="1459"/>
                </a:cxn>
                <a:cxn ang="0">
                  <a:pos x="93" y="1505"/>
                </a:cxn>
                <a:cxn ang="0">
                  <a:pos x="56" y="1537"/>
                </a:cxn>
                <a:cxn ang="0">
                  <a:pos x="28" y="1555"/>
                </a:cxn>
                <a:cxn ang="0">
                  <a:pos x="14" y="1560"/>
                </a:cxn>
                <a:cxn ang="0">
                  <a:pos x="4" y="1560"/>
                </a:cxn>
                <a:cxn ang="0">
                  <a:pos x="0" y="1550"/>
                </a:cxn>
                <a:cxn ang="0">
                  <a:pos x="0" y="1546"/>
                </a:cxn>
                <a:cxn ang="0">
                  <a:pos x="0" y="1541"/>
                </a:cxn>
                <a:cxn ang="0">
                  <a:pos x="0" y="1537"/>
                </a:cxn>
                <a:cxn ang="0">
                  <a:pos x="4" y="1532"/>
                </a:cxn>
                <a:cxn ang="0">
                  <a:pos x="9" y="1528"/>
                </a:cxn>
                <a:cxn ang="0">
                  <a:pos x="18" y="1518"/>
                </a:cxn>
                <a:cxn ang="0">
                  <a:pos x="107" y="1413"/>
                </a:cxn>
                <a:cxn ang="0">
                  <a:pos x="172" y="1299"/>
                </a:cxn>
                <a:cxn ang="0">
                  <a:pos x="223" y="1175"/>
                </a:cxn>
                <a:cxn ang="0">
                  <a:pos x="251" y="1047"/>
                </a:cxn>
                <a:cxn ang="0">
                  <a:pos x="270" y="915"/>
                </a:cxn>
                <a:cxn ang="0">
                  <a:pos x="274" y="777"/>
                </a:cxn>
                <a:cxn ang="0">
                  <a:pos x="270" y="622"/>
                </a:cxn>
                <a:cxn ang="0">
                  <a:pos x="246" y="480"/>
                </a:cxn>
                <a:cxn ang="0">
                  <a:pos x="209" y="347"/>
                </a:cxn>
                <a:cxn ang="0">
                  <a:pos x="163" y="233"/>
                </a:cxn>
                <a:cxn ang="0">
                  <a:pos x="102" y="132"/>
                </a:cxn>
                <a:cxn ang="0">
                  <a:pos x="28" y="50"/>
                </a:cxn>
                <a:cxn ang="0">
                  <a:pos x="14" y="36"/>
                </a:cxn>
                <a:cxn ang="0">
                  <a:pos x="4" y="27"/>
                </a:cxn>
                <a:cxn ang="0">
                  <a:pos x="0" y="23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1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14" y="0"/>
                </a:cxn>
              </a:cxnLst>
              <a:rect l="0" t="0" r="r" b="b"/>
              <a:pathLst>
                <a:path w="367" h="1560">
                  <a:moveTo>
                    <a:pt x="367" y="777"/>
                  </a:moveTo>
                  <a:lnTo>
                    <a:pt x="367" y="777"/>
                  </a:lnTo>
                  <a:lnTo>
                    <a:pt x="367" y="777"/>
                  </a:lnTo>
                  <a:lnTo>
                    <a:pt x="367" y="777"/>
                  </a:lnTo>
                  <a:close/>
                  <a:moveTo>
                    <a:pt x="14" y="0"/>
                  </a:moveTo>
                  <a:lnTo>
                    <a:pt x="28" y="4"/>
                  </a:lnTo>
                  <a:lnTo>
                    <a:pt x="56" y="23"/>
                  </a:lnTo>
                  <a:lnTo>
                    <a:pt x="88" y="55"/>
                  </a:lnTo>
                  <a:lnTo>
                    <a:pt x="130" y="96"/>
                  </a:lnTo>
                  <a:lnTo>
                    <a:pt x="177" y="151"/>
                  </a:lnTo>
                  <a:lnTo>
                    <a:pt x="218" y="215"/>
                  </a:lnTo>
                  <a:lnTo>
                    <a:pt x="260" y="293"/>
                  </a:lnTo>
                  <a:lnTo>
                    <a:pt x="316" y="425"/>
                  </a:lnTo>
                  <a:lnTo>
                    <a:pt x="349" y="558"/>
                  </a:lnTo>
                  <a:lnTo>
                    <a:pt x="363" y="677"/>
                  </a:lnTo>
                  <a:lnTo>
                    <a:pt x="367" y="777"/>
                  </a:lnTo>
                  <a:lnTo>
                    <a:pt x="363" y="883"/>
                  </a:lnTo>
                  <a:lnTo>
                    <a:pt x="349" y="1002"/>
                  </a:lnTo>
                  <a:lnTo>
                    <a:pt x="316" y="1125"/>
                  </a:lnTo>
                  <a:lnTo>
                    <a:pt x="270" y="1258"/>
                  </a:lnTo>
                  <a:lnTo>
                    <a:pt x="223" y="1335"/>
                  </a:lnTo>
                  <a:lnTo>
                    <a:pt x="177" y="1404"/>
                  </a:lnTo>
                  <a:lnTo>
                    <a:pt x="135" y="1459"/>
                  </a:lnTo>
                  <a:lnTo>
                    <a:pt x="93" y="1505"/>
                  </a:lnTo>
                  <a:lnTo>
                    <a:pt x="56" y="1537"/>
                  </a:lnTo>
                  <a:lnTo>
                    <a:pt x="28" y="1555"/>
                  </a:lnTo>
                  <a:lnTo>
                    <a:pt x="14" y="1560"/>
                  </a:lnTo>
                  <a:lnTo>
                    <a:pt x="4" y="1560"/>
                  </a:lnTo>
                  <a:lnTo>
                    <a:pt x="0" y="1550"/>
                  </a:lnTo>
                  <a:lnTo>
                    <a:pt x="0" y="1546"/>
                  </a:lnTo>
                  <a:lnTo>
                    <a:pt x="0" y="1541"/>
                  </a:lnTo>
                  <a:lnTo>
                    <a:pt x="0" y="1537"/>
                  </a:lnTo>
                  <a:lnTo>
                    <a:pt x="4" y="1532"/>
                  </a:lnTo>
                  <a:lnTo>
                    <a:pt x="9" y="1528"/>
                  </a:lnTo>
                  <a:lnTo>
                    <a:pt x="18" y="1518"/>
                  </a:lnTo>
                  <a:lnTo>
                    <a:pt x="107" y="1413"/>
                  </a:lnTo>
                  <a:lnTo>
                    <a:pt x="172" y="1299"/>
                  </a:lnTo>
                  <a:lnTo>
                    <a:pt x="223" y="1175"/>
                  </a:lnTo>
                  <a:lnTo>
                    <a:pt x="251" y="1047"/>
                  </a:lnTo>
                  <a:lnTo>
                    <a:pt x="270" y="915"/>
                  </a:lnTo>
                  <a:lnTo>
                    <a:pt x="274" y="777"/>
                  </a:lnTo>
                  <a:lnTo>
                    <a:pt x="270" y="622"/>
                  </a:lnTo>
                  <a:lnTo>
                    <a:pt x="246" y="480"/>
                  </a:lnTo>
                  <a:lnTo>
                    <a:pt x="209" y="347"/>
                  </a:lnTo>
                  <a:lnTo>
                    <a:pt x="163" y="233"/>
                  </a:lnTo>
                  <a:lnTo>
                    <a:pt x="102" y="132"/>
                  </a:lnTo>
                  <a:lnTo>
                    <a:pt x="28" y="50"/>
                  </a:lnTo>
                  <a:lnTo>
                    <a:pt x="14" y="36"/>
                  </a:lnTo>
                  <a:lnTo>
                    <a:pt x="4" y="27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4"/>
                  </a:lnTo>
                  <a:lnTo>
                    <a:pt x="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1" name="Freeform 37"/>
            <p:cNvSpPr>
              <a:spLocks noEditPoints="1"/>
            </p:cNvSpPr>
            <p:nvPr/>
          </p:nvSpPr>
          <p:spPr bwMode="auto">
            <a:xfrm>
              <a:off x="12321" y="4215"/>
              <a:ext cx="549" cy="746"/>
            </a:xfrm>
            <a:custGeom>
              <a:avLst/>
              <a:gdLst/>
              <a:ahLst/>
              <a:cxnLst>
                <a:cxn ang="0">
                  <a:pos x="335" y="119"/>
                </a:cxn>
                <a:cxn ang="0">
                  <a:pos x="37" y="526"/>
                </a:cxn>
                <a:cxn ang="0">
                  <a:pos x="335" y="526"/>
                </a:cxn>
                <a:cxn ang="0">
                  <a:pos x="335" y="119"/>
                </a:cxn>
                <a:cxn ang="0">
                  <a:pos x="400" y="0"/>
                </a:cxn>
                <a:cxn ang="0">
                  <a:pos x="409" y="5"/>
                </a:cxn>
                <a:cxn ang="0">
                  <a:pos x="418" y="5"/>
                </a:cxn>
                <a:cxn ang="0">
                  <a:pos x="423" y="14"/>
                </a:cxn>
                <a:cxn ang="0">
                  <a:pos x="423" y="19"/>
                </a:cxn>
                <a:cxn ang="0">
                  <a:pos x="423" y="32"/>
                </a:cxn>
                <a:cxn ang="0">
                  <a:pos x="423" y="526"/>
                </a:cxn>
                <a:cxn ang="0">
                  <a:pos x="549" y="526"/>
                </a:cxn>
                <a:cxn ang="0">
                  <a:pos x="549" y="563"/>
                </a:cxn>
                <a:cxn ang="0">
                  <a:pos x="423" y="563"/>
                </a:cxn>
                <a:cxn ang="0">
                  <a:pos x="423" y="654"/>
                </a:cxn>
                <a:cxn ang="0">
                  <a:pos x="423" y="677"/>
                </a:cxn>
                <a:cxn ang="0">
                  <a:pos x="428" y="691"/>
                </a:cxn>
                <a:cxn ang="0">
                  <a:pos x="442" y="700"/>
                </a:cxn>
                <a:cxn ang="0">
                  <a:pos x="470" y="705"/>
                </a:cxn>
                <a:cxn ang="0">
                  <a:pos x="516" y="709"/>
                </a:cxn>
                <a:cxn ang="0">
                  <a:pos x="549" y="709"/>
                </a:cxn>
                <a:cxn ang="0">
                  <a:pos x="549" y="746"/>
                </a:cxn>
                <a:cxn ang="0">
                  <a:pos x="488" y="746"/>
                </a:cxn>
                <a:cxn ang="0">
                  <a:pos x="428" y="741"/>
                </a:cxn>
                <a:cxn ang="0">
                  <a:pos x="377" y="741"/>
                </a:cxn>
                <a:cxn ang="0">
                  <a:pos x="325" y="741"/>
                </a:cxn>
                <a:cxn ang="0">
                  <a:pos x="265" y="746"/>
                </a:cxn>
                <a:cxn ang="0">
                  <a:pos x="204" y="746"/>
                </a:cxn>
                <a:cxn ang="0">
                  <a:pos x="204" y="709"/>
                </a:cxn>
                <a:cxn ang="0">
                  <a:pos x="237" y="709"/>
                </a:cxn>
                <a:cxn ang="0">
                  <a:pos x="284" y="705"/>
                </a:cxn>
                <a:cxn ang="0">
                  <a:pos x="311" y="700"/>
                </a:cxn>
                <a:cxn ang="0">
                  <a:pos x="325" y="691"/>
                </a:cxn>
                <a:cxn ang="0">
                  <a:pos x="330" y="677"/>
                </a:cxn>
                <a:cxn ang="0">
                  <a:pos x="330" y="654"/>
                </a:cxn>
                <a:cxn ang="0">
                  <a:pos x="330" y="563"/>
                </a:cxn>
                <a:cxn ang="0">
                  <a:pos x="0" y="563"/>
                </a:cxn>
                <a:cxn ang="0">
                  <a:pos x="0" y="526"/>
                </a:cxn>
                <a:cxn ang="0">
                  <a:pos x="372" y="19"/>
                </a:cxn>
                <a:cxn ang="0">
                  <a:pos x="377" y="9"/>
                </a:cxn>
                <a:cxn ang="0">
                  <a:pos x="386" y="5"/>
                </a:cxn>
                <a:cxn ang="0">
                  <a:pos x="391" y="0"/>
                </a:cxn>
                <a:cxn ang="0">
                  <a:pos x="400" y="0"/>
                </a:cxn>
              </a:cxnLst>
              <a:rect l="0" t="0" r="r" b="b"/>
              <a:pathLst>
                <a:path w="549" h="746">
                  <a:moveTo>
                    <a:pt x="335" y="119"/>
                  </a:moveTo>
                  <a:lnTo>
                    <a:pt x="37" y="526"/>
                  </a:lnTo>
                  <a:lnTo>
                    <a:pt x="335" y="526"/>
                  </a:lnTo>
                  <a:lnTo>
                    <a:pt x="335" y="119"/>
                  </a:lnTo>
                  <a:close/>
                  <a:moveTo>
                    <a:pt x="400" y="0"/>
                  </a:moveTo>
                  <a:lnTo>
                    <a:pt x="409" y="5"/>
                  </a:lnTo>
                  <a:lnTo>
                    <a:pt x="418" y="5"/>
                  </a:lnTo>
                  <a:lnTo>
                    <a:pt x="423" y="14"/>
                  </a:lnTo>
                  <a:lnTo>
                    <a:pt x="423" y="19"/>
                  </a:lnTo>
                  <a:lnTo>
                    <a:pt x="423" y="32"/>
                  </a:lnTo>
                  <a:lnTo>
                    <a:pt x="423" y="526"/>
                  </a:lnTo>
                  <a:lnTo>
                    <a:pt x="549" y="526"/>
                  </a:lnTo>
                  <a:lnTo>
                    <a:pt x="549" y="563"/>
                  </a:lnTo>
                  <a:lnTo>
                    <a:pt x="423" y="563"/>
                  </a:lnTo>
                  <a:lnTo>
                    <a:pt x="423" y="654"/>
                  </a:lnTo>
                  <a:lnTo>
                    <a:pt x="423" y="677"/>
                  </a:lnTo>
                  <a:lnTo>
                    <a:pt x="428" y="691"/>
                  </a:lnTo>
                  <a:lnTo>
                    <a:pt x="442" y="700"/>
                  </a:lnTo>
                  <a:lnTo>
                    <a:pt x="470" y="705"/>
                  </a:lnTo>
                  <a:lnTo>
                    <a:pt x="516" y="709"/>
                  </a:lnTo>
                  <a:lnTo>
                    <a:pt x="549" y="709"/>
                  </a:lnTo>
                  <a:lnTo>
                    <a:pt x="549" y="746"/>
                  </a:lnTo>
                  <a:lnTo>
                    <a:pt x="488" y="746"/>
                  </a:lnTo>
                  <a:lnTo>
                    <a:pt x="428" y="741"/>
                  </a:lnTo>
                  <a:lnTo>
                    <a:pt x="377" y="741"/>
                  </a:lnTo>
                  <a:lnTo>
                    <a:pt x="325" y="741"/>
                  </a:lnTo>
                  <a:lnTo>
                    <a:pt x="265" y="746"/>
                  </a:lnTo>
                  <a:lnTo>
                    <a:pt x="204" y="746"/>
                  </a:lnTo>
                  <a:lnTo>
                    <a:pt x="204" y="709"/>
                  </a:lnTo>
                  <a:lnTo>
                    <a:pt x="237" y="709"/>
                  </a:lnTo>
                  <a:lnTo>
                    <a:pt x="284" y="705"/>
                  </a:lnTo>
                  <a:lnTo>
                    <a:pt x="311" y="700"/>
                  </a:lnTo>
                  <a:lnTo>
                    <a:pt x="325" y="691"/>
                  </a:lnTo>
                  <a:lnTo>
                    <a:pt x="330" y="677"/>
                  </a:lnTo>
                  <a:lnTo>
                    <a:pt x="330" y="654"/>
                  </a:lnTo>
                  <a:lnTo>
                    <a:pt x="330" y="563"/>
                  </a:lnTo>
                  <a:lnTo>
                    <a:pt x="0" y="563"/>
                  </a:lnTo>
                  <a:lnTo>
                    <a:pt x="0" y="526"/>
                  </a:lnTo>
                  <a:lnTo>
                    <a:pt x="372" y="19"/>
                  </a:lnTo>
                  <a:lnTo>
                    <a:pt x="377" y="9"/>
                  </a:lnTo>
                  <a:lnTo>
                    <a:pt x="386" y="5"/>
                  </a:lnTo>
                  <a:lnTo>
                    <a:pt x="391" y="0"/>
                  </a:lnTo>
                  <a:lnTo>
                    <a:pt x="4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2" name="Freeform 38"/>
            <p:cNvSpPr>
              <a:spLocks noEditPoints="1"/>
            </p:cNvSpPr>
            <p:nvPr/>
          </p:nvSpPr>
          <p:spPr bwMode="auto">
            <a:xfrm>
              <a:off x="13065" y="3653"/>
              <a:ext cx="764" cy="1102"/>
            </a:xfrm>
            <a:custGeom>
              <a:avLst/>
              <a:gdLst/>
              <a:ahLst/>
              <a:cxnLst>
                <a:cxn ang="0">
                  <a:pos x="340" y="439"/>
                </a:cxn>
                <a:cxn ang="0">
                  <a:pos x="247" y="517"/>
                </a:cxn>
                <a:cxn ang="0">
                  <a:pos x="186" y="622"/>
                </a:cxn>
                <a:cxn ang="0">
                  <a:pos x="149" y="745"/>
                </a:cxn>
                <a:cxn ang="0">
                  <a:pos x="121" y="869"/>
                </a:cxn>
                <a:cxn ang="0">
                  <a:pos x="121" y="956"/>
                </a:cxn>
                <a:cxn ang="0">
                  <a:pos x="149" y="1029"/>
                </a:cxn>
                <a:cxn ang="0">
                  <a:pos x="219" y="1065"/>
                </a:cxn>
                <a:cxn ang="0">
                  <a:pos x="298" y="1043"/>
                </a:cxn>
                <a:cxn ang="0">
                  <a:pos x="396" y="956"/>
                </a:cxn>
                <a:cxn ang="0">
                  <a:pos x="415" y="933"/>
                </a:cxn>
                <a:cxn ang="0">
                  <a:pos x="424" y="919"/>
                </a:cxn>
                <a:cxn ang="0">
                  <a:pos x="429" y="896"/>
                </a:cxn>
                <a:cxn ang="0">
                  <a:pos x="512" y="581"/>
                </a:cxn>
                <a:cxn ang="0">
                  <a:pos x="512" y="549"/>
                </a:cxn>
                <a:cxn ang="0">
                  <a:pos x="489" y="494"/>
                </a:cxn>
                <a:cxn ang="0">
                  <a:pos x="433" y="434"/>
                </a:cxn>
                <a:cxn ang="0">
                  <a:pos x="740" y="0"/>
                </a:cxn>
                <a:cxn ang="0">
                  <a:pos x="759" y="4"/>
                </a:cxn>
                <a:cxn ang="0">
                  <a:pos x="764" y="13"/>
                </a:cxn>
                <a:cxn ang="0">
                  <a:pos x="764" y="18"/>
                </a:cxn>
                <a:cxn ang="0">
                  <a:pos x="526" y="942"/>
                </a:cxn>
                <a:cxn ang="0">
                  <a:pos x="522" y="992"/>
                </a:cxn>
                <a:cxn ang="0">
                  <a:pos x="526" y="1020"/>
                </a:cxn>
                <a:cxn ang="0">
                  <a:pos x="531" y="1043"/>
                </a:cxn>
                <a:cxn ang="0">
                  <a:pos x="545" y="1056"/>
                </a:cxn>
                <a:cxn ang="0">
                  <a:pos x="568" y="1065"/>
                </a:cxn>
                <a:cxn ang="0">
                  <a:pos x="633" y="1024"/>
                </a:cxn>
                <a:cxn ang="0">
                  <a:pos x="675" y="928"/>
                </a:cxn>
                <a:cxn ang="0">
                  <a:pos x="694" y="860"/>
                </a:cxn>
                <a:cxn ang="0">
                  <a:pos x="703" y="846"/>
                </a:cxn>
                <a:cxn ang="0">
                  <a:pos x="717" y="846"/>
                </a:cxn>
                <a:cxn ang="0">
                  <a:pos x="726" y="846"/>
                </a:cxn>
                <a:cxn ang="0">
                  <a:pos x="731" y="860"/>
                </a:cxn>
                <a:cxn ang="0">
                  <a:pos x="722" y="896"/>
                </a:cxn>
                <a:cxn ang="0">
                  <a:pos x="698" y="974"/>
                </a:cxn>
                <a:cxn ang="0">
                  <a:pos x="657" y="1056"/>
                </a:cxn>
                <a:cxn ang="0">
                  <a:pos x="568" y="1102"/>
                </a:cxn>
                <a:cxn ang="0">
                  <a:pos x="470" y="1065"/>
                </a:cxn>
                <a:cxn ang="0">
                  <a:pos x="424" y="983"/>
                </a:cxn>
                <a:cxn ang="0">
                  <a:pos x="317" y="1070"/>
                </a:cxn>
                <a:cxn ang="0">
                  <a:pos x="238" y="1097"/>
                </a:cxn>
                <a:cxn ang="0">
                  <a:pos x="145" y="1088"/>
                </a:cxn>
                <a:cxn ang="0">
                  <a:pos x="42" y="1001"/>
                </a:cxn>
                <a:cxn ang="0">
                  <a:pos x="0" y="850"/>
                </a:cxn>
                <a:cxn ang="0">
                  <a:pos x="47" y="658"/>
                </a:cxn>
                <a:cxn ang="0">
                  <a:pos x="159" y="498"/>
                </a:cxn>
                <a:cxn ang="0">
                  <a:pos x="308" y="407"/>
                </a:cxn>
                <a:cxn ang="0">
                  <a:pos x="438" y="398"/>
                </a:cxn>
                <a:cxn ang="0">
                  <a:pos x="508" y="453"/>
                </a:cxn>
                <a:cxn ang="0">
                  <a:pos x="629" y="123"/>
                </a:cxn>
                <a:cxn ang="0">
                  <a:pos x="633" y="77"/>
                </a:cxn>
                <a:cxn ang="0">
                  <a:pos x="601" y="64"/>
                </a:cxn>
                <a:cxn ang="0">
                  <a:pos x="540" y="64"/>
                </a:cxn>
                <a:cxn ang="0">
                  <a:pos x="522" y="59"/>
                </a:cxn>
                <a:cxn ang="0">
                  <a:pos x="517" y="45"/>
                </a:cxn>
                <a:cxn ang="0">
                  <a:pos x="522" y="23"/>
                </a:cxn>
                <a:cxn ang="0">
                  <a:pos x="536" y="18"/>
                </a:cxn>
                <a:cxn ang="0">
                  <a:pos x="615" y="9"/>
                </a:cxn>
                <a:cxn ang="0">
                  <a:pos x="712" y="0"/>
                </a:cxn>
              </a:cxnLst>
              <a:rect l="0" t="0" r="r" b="b"/>
              <a:pathLst>
                <a:path w="764" h="1102">
                  <a:moveTo>
                    <a:pt x="391" y="425"/>
                  </a:moveTo>
                  <a:lnTo>
                    <a:pt x="340" y="439"/>
                  </a:lnTo>
                  <a:lnTo>
                    <a:pt x="289" y="466"/>
                  </a:lnTo>
                  <a:lnTo>
                    <a:pt x="247" y="517"/>
                  </a:lnTo>
                  <a:lnTo>
                    <a:pt x="205" y="576"/>
                  </a:lnTo>
                  <a:lnTo>
                    <a:pt x="186" y="622"/>
                  </a:lnTo>
                  <a:lnTo>
                    <a:pt x="168" y="681"/>
                  </a:lnTo>
                  <a:lnTo>
                    <a:pt x="149" y="745"/>
                  </a:lnTo>
                  <a:lnTo>
                    <a:pt x="131" y="809"/>
                  </a:lnTo>
                  <a:lnTo>
                    <a:pt x="121" y="869"/>
                  </a:lnTo>
                  <a:lnTo>
                    <a:pt x="117" y="919"/>
                  </a:lnTo>
                  <a:lnTo>
                    <a:pt x="121" y="956"/>
                  </a:lnTo>
                  <a:lnTo>
                    <a:pt x="131" y="997"/>
                  </a:lnTo>
                  <a:lnTo>
                    <a:pt x="149" y="1029"/>
                  </a:lnTo>
                  <a:lnTo>
                    <a:pt x="177" y="1056"/>
                  </a:lnTo>
                  <a:lnTo>
                    <a:pt x="219" y="1065"/>
                  </a:lnTo>
                  <a:lnTo>
                    <a:pt x="256" y="1061"/>
                  </a:lnTo>
                  <a:lnTo>
                    <a:pt x="298" y="1043"/>
                  </a:lnTo>
                  <a:lnTo>
                    <a:pt x="345" y="1011"/>
                  </a:lnTo>
                  <a:lnTo>
                    <a:pt x="396" y="956"/>
                  </a:lnTo>
                  <a:lnTo>
                    <a:pt x="410" y="942"/>
                  </a:lnTo>
                  <a:lnTo>
                    <a:pt x="415" y="933"/>
                  </a:lnTo>
                  <a:lnTo>
                    <a:pt x="419" y="928"/>
                  </a:lnTo>
                  <a:lnTo>
                    <a:pt x="424" y="919"/>
                  </a:lnTo>
                  <a:lnTo>
                    <a:pt x="429" y="910"/>
                  </a:lnTo>
                  <a:lnTo>
                    <a:pt x="429" y="896"/>
                  </a:lnTo>
                  <a:lnTo>
                    <a:pt x="512" y="590"/>
                  </a:lnTo>
                  <a:lnTo>
                    <a:pt x="512" y="581"/>
                  </a:lnTo>
                  <a:lnTo>
                    <a:pt x="517" y="562"/>
                  </a:lnTo>
                  <a:lnTo>
                    <a:pt x="512" y="549"/>
                  </a:lnTo>
                  <a:lnTo>
                    <a:pt x="508" y="526"/>
                  </a:lnTo>
                  <a:lnTo>
                    <a:pt x="489" y="494"/>
                  </a:lnTo>
                  <a:lnTo>
                    <a:pt x="466" y="462"/>
                  </a:lnTo>
                  <a:lnTo>
                    <a:pt x="433" y="434"/>
                  </a:lnTo>
                  <a:lnTo>
                    <a:pt x="391" y="425"/>
                  </a:lnTo>
                  <a:close/>
                  <a:moveTo>
                    <a:pt x="740" y="0"/>
                  </a:moveTo>
                  <a:lnTo>
                    <a:pt x="750" y="0"/>
                  </a:lnTo>
                  <a:lnTo>
                    <a:pt x="759" y="4"/>
                  </a:lnTo>
                  <a:lnTo>
                    <a:pt x="759" y="9"/>
                  </a:lnTo>
                  <a:lnTo>
                    <a:pt x="764" y="13"/>
                  </a:lnTo>
                  <a:lnTo>
                    <a:pt x="764" y="18"/>
                  </a:lnTo>
                  <a:lnTo>
                    <a:pt x="764" y="18"/>
                  </a:lnTo>
                  <a:lnTo>
                    <a:pt x="531" y="919"/>
                  </a:lnTo>
                  <a:lnTo>
                    <a:pt x="526" y="942"/>
                  </a:lnTo>
                  <a:lnTo>
                    <a:pt x="522" y="965"/>
                  </a:lnTo>
                  <a:lnTo>
                    <a:pt x="522" y="992"/>
                  </a:lnTo>
                  <a:lnTo>
                    <a:pt x="522" y="1006"/>
                  </a:lnTo>
                  <a:lnTo>
                    <a:pt x="526" y="1020"/>
                  </a:lnTo>
                  <a:lnTo>
                    <a:pt x="526" y="1029"/>
                  </a:lnTo>
                  <a:lnTo>
                    <a:pt x="531" y="1043"/>
                  </a:lnTo>
                  <a:lnTo>
                    <a:pt x="536" y="1052"/>
                  </a:lnTo>
                  <a:lnTo>
                    <a:pt x="545" y="1056"/>
                  </a:lnTo>
                  <a:lnTo>
                    <a:pt x="554" y="1065"/>
                  </a:lnTo>
                  <a:lnTo>
                    <a:pt x="568" y="1065"/>
                  </a:lnTo>
                  <a:lnTo>
                    <a:pt x="605" y="1056"/>
                  </a:lnTo>
                  <a:lnTo>
                    <a:pt x="633" y="1024"/>
                  </a:lnTo>
                  <a:lnTo>
                    <a:pt x="657" y="983"/>
                  </a:lnTo>
                  <a:lnTo>
                    <a:pt x="675" y="928"/>
                  </a:lnTo>
                  <a:lnTo>
                    <a:pt x="694" y="873"/>
                  </a:lnTo>
                  <a:lnTo>
                    <a:pt x="694" y="860"/>
                  </a:lnTo>
                  <a:lnTo>
                    <a:pt x="698" y="850"/>
                  </a:lnTo>
                  <a:lnTo>
                    <a:pt x="703" y="846"/>
                  </a:lnTo>
                  <a:lnTo>
                    <a:pt x="712" y="846"/>
                  </a:lnTo>
                  <a:lnTo>
                    <a:pt x="717" y="846"/>
                  </a:lnTo>
                  <a:lnTo>
                    <a:pt x="722" y="846"/>
                  </a:lnTo>
                  <a:lnTo>
                    <a:pt x="726" y="846"/>
                  </a:lnTo>
                  <a:lnTo>
                    <a:pt x="731" y="850"/>
                  </a:lnTo>
                  <a:lnTo>
                    <a:pt x="731" y="860"/>
                  </a:lnTo>
                  <a:lnTo>
                    <a:pt x="731" y="869"/>
                  </a:lnTo>
                  <a:lnTo>
                    <a:pt x="722" y="896"/>
                  </a:lnTo>
                  <a:lnTo>
                    <a:pt x="712" y="937"/>
                  </a:lnTo>
                  <a:lnTo>
                    <a:pt x="698" y="974"/>
                  </a:lnTo>
                  <a:lnTo>
                    <a:pt x="685" y="1015"/>
                  </a:lnTo>
                  <a:lnTo>
                    <a:pt x="657" y="1056"/>
                  </a:lnTo>
                  <a:lnTo>
                    <a:pt x="615" y="1088"/>
                  </a:lnTo>
                  <a:lnTo>
                    <a:pt x="568" y="1102"/>
                  </a:lnTo>
                  <a:lnTo>
                    <a:pt x="512" y="1093"/>
                  </a:lnTo>
                  <a:lnTo>
                    <a:pt x="470" y="1065"/>
                  </a:lnTo>
                  <a:lnTo>
                    <a:pt x="438" y="1029"/>
                  </a:lnTo>
                  <a:lnTo>
                    <a:pt x="424" y="983"/>
                  </a:lnTo>
                  <a:lnTo>
                    <a:pt x="368" y="1038"/>
                  </a:lnTo>
                  <a:lnTo>
                    <a:pt x="317" y="1070"/>
                  </a:lnTo>
                  <a:lnTo>
                    <a:pt x="275" y="1088"/>
                  </a:lnTo>
                  <a:lnTo>
                    <a:pt x="238" y="1097"/>
                  </a:lnTo>
                  <a:lnTo>
                    <a:pt x="214" y="1102"/>
                  </a:lnTo>
                  <a:lnTo>
                    <a:pt x="145" y="1088"/>
                  </a:lnTo>
                  <a:lnTo>
                    <a:pt x="84" y="1052"/>
                  </a:lnTo>
                  <a:lnTo>
                    <a:pt x="42" y="1001"/>
                  </a:lnTo>
                  <a:lnTo>
                    <a:pt x="14" y="933"/>
                  </a:lnTo>
                  <a:lnTo>
                    <a:pt x="0" y="850"/>
                  </a:lnTo>
                  <a:lnTo>
                    <a:pt x="14" y="750"/>
                  </a:lnTo>
                  <a:lnTo>
                    <a:pt x="47" y="658"/>
                  </a:lnTo>
                  <a:lnTo>
                    <a:pt x="93" y="571"/>
                  </a:lnTo>
                  <a:lnTo>
                    <a:pt x="159" y="498"/>
                  </a:lnTo>
                  <a:lnTo>
                    <a:pt x="228" y="443"/>
                  </a:lnTo>
                  <a:lnTo>
                    <a:pt x="308" y="407"/>
                  </a:lnTo>
                  <a:lnTo>
                    <a:pt x="387" y="393"/>
                  </a:lnTo>
                  <a:lnTo>
                    <a:pt x="438" y="398"/>
                  </a:lnTo>
                  <a:lnTo>
                    <a:pt x="475" y="421"/>
                  </a:lnTo>
                  <a:lnTo>
                    <a:pt x="508" y="453"/>
                  </a:lnTo>
                  <a:lnTo>
                    <a:pt x="536" y="494"/>
                  </a:lnTo>
                  <a:lnTo>
                    <a:pt x="629" y="123"/>
                  </a:lnTo>
                  <a:lnTo>
                    <a:pt x="633" y="91"/>
                  </a:lnTo>
                  <a:lnTo>
                    <a:pt x="633" y="77"/>
                  </a:lnTo>
                  <a:lnTo>
                    <a:pt x="624" y="73"/>
                  </a:lnTo>
                  <a:lnTo>
                    <a:pt x="601" y="64"/>
                  </a:lnTo>
                  <a:lnTo>
                    <a:pt x="554" y="64"/>
                  </a:lnTo>
                  <a:lnTo>
                    <a:pt x="540" y="64"/>
                  </a:lnTo>
                  <a:lnTo>
                    <a:pt x="531" y="64"/>
                  </a:lnTo>
                  <a:lnTo>
                    <a:pt x="522" y="59"/>
                  </a:lnTo>
                  <a:lnTo>
                    <a:pt x="517" y="55"/>
                  </a:lnTo>
                  <a:lnTo>
                    <a:pt x="517" y="45"/>
                  </a:lnTo>
                  <a:lnTo>
                    <a:pt x="517" y="32"/>
                  </a:lnTo>
                  <a:lnTo>
                    <a:pt x="522" y="23"/>
                  </a:lnTo>
                  <a:lnTo>
                    <a:pt x="531" y="18"/>
                  </a:lnTo>
                  <a:lnTo>
                    <a:pt x="536" y="18"/>
                  </a:lnTo>
                  <a:lnTo>
                    <a:pt x="568" y="13"/>
                  </a:lnTo>
                  <a:lnTo>
                    <a:pt x="615" y="9"/>
                  </a:lnTo>
                  <a:lnTo>
                    <a:pt x="666" y="4"/>
                  </a:lnTo>
                  <a:lnTo>
                    <a:pt x="712" y="0"/>
                  </a:lnTo>
                  <a:lnTo>
                    <a:pt x="7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3" name="Freeform 39"/>
            <p:cNvSpPr>
              <a:spLocks/>
            </p:cNvSpPr>
            <p:nvPr/>
          </p:nvSpPr>
          <p:spPr bwMode="auto">
            <a:xfrm>
              <a:off x="13875" y="4046"/>
              <a:ext cx="796" cy="709"/>
            </a:xfrm>
            <a:custGeom>
              <a:avLst/>
              <a:gdLst/>
              <a:ahLst/>
              <a:cxnLst>
                <a:cxn ang="0">
                  <a:pos x="377" y="9"/>
                </a:cxn>
                <a:cxn ang="0">
                  <a:pos x="480" y="119"/>
                </a:cxn>
                <a:cxn ang="0">
                  <a:pos x="554" y="32"/>
                </a:cxn>
                <a:cxn ang="0">
                  <a:pos x="680" y="0"/>
                </a:cxn>
                <a:cxn ang="0">
                  <a:pos x="787" y="60"/>
                </a:cxn>
                <a:cxn ang="0">
                  <a:pos x="764" y="169"/>
                </a:cxn>
                <a:cxn ang="0">
                  <a:pos x="689" y="192"/>
                </a:cxn>
                <a:cxn ang="0">
                  <a:pos x="652" y="165"/>
                </a:cxn>
                <a:cxn ang="0">
                  <a:pos x="656" y="101"/>
                </a:cxn>
                <a:cxn ang="0">
                  <a:pos x="689" y="41"/>
                </a:cxn>
                <a:cxn ang="0">
                  <a:pos x="596" y="46"/>
                </a:cxn>
                <a:cxn ang="0">
                  <a:pos x="508" y="151"/>
                </a:cxn>
                <a:cxn ang="0">
                  <a:pos x="489" y="220"/>
                </a:cxn>
                <a:cxn ang="0">
                  <a:pos x="410" y="535"/>
                </a:cxn>
                <a:cxn ang="0">
                  <a:pos x="424" y="640"/>
                </a:cxn>
                <a:cxn ang="0">
                  <a:pos x="522" y="668"/>
                </a:cxn>
                <a:cxn ang="0">
                  <a:pos x="638" y="595"/>
                </a:cxn>
                <a:cxn ang="0">
                  <a:pos x="708" y="462"/>
                </a:cxn>
                <a:cxn ang="0">
                  <a:pos x="726" y="453"/>
                </a:cxn>
                <a:cxn ang="0">
                  <a:pos x="740" y="453"/>
                </a:cxn>
                <a:cxn ang="0">
                  <a:pos x="740" y="490"/>
                </a:cxn>
                <a:cxn ang="0">
                  <a:pos x="661" y="622"/>
                </a:cxn>
                <a:cxn ang="0">
                  <a:pos x="489" y="709"/>
                </a:cxn>
                <a:cxn ang="0">
                  <a:pos x="359" y="654"/>
                </a:cxn>
                <a:cxn ang="0">
                  <a:pos x="312" y="599"/>
                </a:cxn>
                <a:cxn ang="0">
                  <a:pos x="238" y="677"/>
                </a:cxn>
                <a:cxn ang="0">
                  <a:pos x="107" y="704"/>
                </a:cxn>
                <a:cxn ang="0">
                  <a:pos x="10" y="640"/>
                </a:cxn>
                <a:cxn ang="0">
                  <a:pos x="42" y="526"/>
                </a:cxn>
                <a:cxn ang="0">
                  <a:pos x="112" y="517"/>
                </a:cxn>
                <a:cxn ang="0">
                  <a:pos x="140" y="540"/>
                </a:cxn>
                <a:cxn ang="0">
                  <a:pos x="135" y="608"/>
                </a:cxn>
                <a:cxn ang="0">
                  <a:pos x="107" y="668"/>
                </a:cxn>
                <a:cxn ang="0">
                  <a:pos x="200" y="659"/>
                </a:cxn>
                <a:cxn ang="0">
                  <a:pos x="303" y="512"/>
                </a:cxn>
                <a:cxn ang="0">
                  <a:pos x="377" y="229"/>
                </a:cxn>
                <a:cxn ang="0">
                  <a:pos x="382" y="92"/>
                </a:cxn>
                <a:cxn ang="0">
                  <a:pos x="326" y="37"/>
                </a:cxn>
                <a:cxn ang="0">
                  <a:pos x="238" y="50"/>
                </a:cxn>
                <a:cxn ang="0">
                  <a:pos x="121" y="165"/>
                </a:cxn>
                <a:cxn ang="0">
                  <a:pos x="84" y="252"/>
                </a:cxn>
                <a:cxn ang="0">
                  <a:pos x="65" y="256"/>
                </a:cxn>
                <a:cxn ang="0">
                  <a:pos x="51" y="247"/>
                </a:cxn>
                <a:cxn ang="0">
                  <a:pos x="70" y="174"/>
                </a:cxn>
                <a:cxn ang="0">
                  <a:pos x="182" y="41"/>
                </a:cxn>
              </a:cxnLst>
              <a:rect l="0" t="0" r="r" b="b"/>
              <a:pathLst>
                <a:path w="796" h="709">
                  <a:moveTo>
                    <a:pt x="307" y="0"/>
                  </a:moveTo>
                  <a:lnTo>
                    <a:pt x="340" y="0"/>
                  </a:lnTo>
                  <a:lnTo>
                    <a:pt x="377" y="9"/>
                  </a:lnTo>
                  <a:lnTo>
                    <a:pt x="414" y="32"/>
                  </a:lnTo>
                  <a:lnTo>
                    <a:pt x="452" y="64"/>
                  </a:lnTo>
                  <a:lnTo>
                    <a:pt x="480" y="119"/>
                  </a:lnTo>
                  <a:lnTo>
                    <a:pt x="494" y="92"/>
                  </a:lnTo>
                  <a:lnTo>
                    <a:pt x="517" y="60"/>
                  </a:lnTo>
                  <a:lnTo>
                    <a:pt x="554" y="32"/>
                  </a:lnTo>
                  <a:lnTo>
                    <a:pt x="596" y="9"/>
                  </a:lnTo>
                  <a:lnTo>
                    <a:pt x="647" y="0"/>
                  </a:lnTo>
                  <a:lnTo>
                    <a:pt x="680" y="0"/>
                  </a:lnTo>
                  <a:lnTo>
                    <a:pt x="722" y="14"/>
                  </a:lnTo>
                  <a:lnTo>
                    <a:pt x="759" y="32"/>
                  </a:lnTo>
                  <a:lnTo>
                    <a:pt x="787" y="60"/>
                  </a:lnTo>
                  <a:lnTo>
                    <a:pt x="796" y="101"/>
                  </a:lnTo>
                  <a:lnTo>
                    <a:pt x="787" y="142"/>
                  </a:lnTo>
                  <a:lnTo>
                    <a:pt x="764" y="169"/>
                  </a:lnTo>
                  <a:lnTo>
                    <a:pt x="736" y="188"/>
                  </a:lnTo>
                  <a:lnTo>
                    <a:pt x="708" y="192"/>
                  </a:lnTo>
                  <a:lnTo>
                    <a:pt x="689" y="192"/>
                  </a:lnTo>
                  <a:lnTo>
                    <a:pt x="675" y="183"/>
                  </a:lnTo>
                  <a:lnTo>
                    <a:pt x="661" y="174"/>
                  </a:lnTo>
                  <a:lnTo>
                    <a:pt x="652" y="165"/>
                  </a:lnTo>
                  <a:lnTo>
                    <a:pt x="647" y="151"/>
                  </a:lnTo>
                  <a:lnTo>
                    <a:pt x="647" y="137"/>
                  </a:lnTo>
                  <a:lnTo>
                    <a:pt x="656" y="101"/>
                  </a:lnTo>
                  <a:lnTo>
                    <a:pt x="684" y="69"/>
                  </a:lnTo>
                  <a:lnTo>
                    <a:pt x="726" y="55"/>
                  </a:lnTo>
                  <a:lnTo>
                    <a:pt x="689" y="41"/>
                  </a:lnTo>
                  <a:lnTo>
                    <a:pt x="661" y="37"/>
                  </a:lnTo>
                  <a:lnTo>
                    <a:pt x="647" y="32"/>
                  </a:lnTo>
                  <a:lnTo>
                    <a:pt x="596" y="46"/>
                  </a:lnTo>
                  <a:lnTo>
                    <a:pt x="554" y="73"/>
                  </a:lnTo>
                  <a:lnTo>
                    <a:pt x="526" y="110"/>
                  </a:lnTo>
                  <a:lnTo>
                    <a:pt x="508" y="151"/>
                  </a:lnTo>
                  <a:lnTo>
                    <a:pt x="494" y="188"/>
                  </a:lnTo>
                  <a:lnTo>
                    <a:pt x="489" y="220"/>
                  </a:lnTo>
                  <a:lnTo>
                    <a:pt x="489" y="220"/>
                  </a:lnTo>
                  <a:lnTo>
                    <a:pt x="433" y="430"/>
                  </a:lnTo>
                  <a:lnTo>
                    <a:pt x="419" y="490"/>
                  </a:lnTo>
                  <a:lnTo>
                    <a:pt x="410" y="535"/>
                  </a:lnTo>
                  <a:lnTo>
                    <a:pt x="405" y="567"/>
                  </a:lnTo>
                  <a:lnTo>
                    <a:pt x="410" y="608"/>
                  </a:lnTo>
                  <a:lnTo>
                    <a:pt x="424" y="640"/>
                  </a:lnTo>
                  <a:lnTo>
                    <a:pt x="452" y="663"/>
                  </a:lnTo>
                  <a:lnTo>
                    <a:pt x="494" y="672"/>
                  </a:lnTo>
                  <a:lnTo>
                    <a:pt x="522" y="668"/>
                  </a:lnTo>
                  <a:lnTo>
                    <a:pt x="559" y="659"/>
                  </a:lnTo>
                  <a:lnTo>
                    <a:pt x="601" y="631"/>
                  </a:lnTo>
                  <a:lnTo>
                    <a:pt x="638" y="595"/>
                  </a:lnTo>
                  <a:lnTo>
                    <a:pt x="675" y="540"/>
                  </a:lnTo>
                  <a:lnTo>
                    <a:pt x="703" y="467"/>
                  </a:lnTo>
                  <a:lnTo>
                    <a:pt x="708" y="462"/>
                  </a:lnTo>
                  <a:lnTo>
                    <a:pt x="712" y="457"/>
                  </a:lnTo>
                  <a:lnTo>
                    <a:pt x="717" y="453"/>
                  </a:lnTo>
                  <a:lnTo>
                    <a:pt x="726" y="453"/>
                  </a:lnTo>
                  <a:lnTo>
                    <a:pt x="731" y="453"/>
                  </a:lnTo>
                  <a:lnTo>
                    <a:pt x="736" y="453"/>
                  </a:lnTo>
                  <a:lnTo>
                    <a:pt x="740" y="453"/>
                  </a:lnTo>
                  <a:lnTo>
                    <a:pt x="745" y="457"/>
                  </a:lnTo>
                  <a:lnTo>
                    <a:pt x="745" y="467"/>
                  </a:lnTo>
                  <a:lnTo>
                    <a:pt x="740" y="490"/>
                  </a:lnTo>
                  <a:lnTo>
                    <a:pt x="722" y="531"/>
                  </a:lnTo>
                  <a:lnTo>
                    <a:pt x="698" y="576"/>
                  </a:lnTo>
                  <a:lnTo>
                    <a:pt x="661" y="622"/>
                  </a:lnTo>
                  <a:lnTo>
                    <a:pt x="615" y="668"/>
                  </a:lnTo>
                  <a:lnTo>
                    <a:pt x="554" y="695"/>
                  </a:lnTo>
                  <a:lnTo>
                    <a:pt x="489" y="709"/>
                  </a:lnTo>
                  <a:lnTo>
                    <a:pt x="438" y="700"/>
                  </a:lnTo>
                  <a:lnTo>
                    <a:pt x="396" y="682"/>
                  </a:lnTo>
                  <a:lnTo>
                    <a:pt x="359" y="654"/>
                  </a:lnTo>
                  <a:lnTo>
                    <a:pt x="335" y="622"/>
                  </a:lnTo>
                  <a:lnTo>
                    <a:pt x="317" y="590"/>
                  </a:lnTo>
                  <a:lnTo>
                    <a:pt x="312" y="599"/>
                  </a:lnTo>
                  <a:lnTo>
                    <a:pt x="293" y="622"/>
                  </a:lnTo>
                  <a:lnTo>
                    <a:pt x="270" y="650"/>
                  </a:lnTo>
                  <a:lnTo>
                    <a:pt x="238" y="677"/>
                  </a:lnTo>
                  <a:lnTo>
                    <a:pt x="200" y="700"/>
                  </a:lnTo>
                  <a:lnTo>
                    <a:pt x="149" y="709"/>
                  </a:lnTo>
                  <a:lnTo>
                    <a:pt x="107" y="704"/>
                  </a:lnTo>
                  <a:lnTo>
                    <a:pt x="65" y="691"/>
                  </a:lnTo>
                  <a:lnTo>
                    <a:pt x="33" y="672"/>
                  </a:lnTo>
                  <a:lnTo>
                    <a:pt x="10" y="640"/>
                  </a:lnTo>
                  <a:lnTo>
                    <a:pt x="0" y="604"/>
                  </a:lnTo>
                  <a:lnTo>
                    <a:pt x="14" y="558"/>
                  </a:lnTo>
                  <a:lnTo>
                    <a:pt x="42" y="526"/>
                  </a:lnTo>
                  <a:lnTo>
                    <a:pt x="89" y="512"/>
                  </a:lnTo>
                  <a:lnTo>
                    <a:pt x="98" y="512"/>
                  </a:lnTo>
                  <a:lnTo>
                    <a:pt x="112" y="517"/>
                  </a:lnTo>
                  <a:lnTo>
                    <a:pt x="121" y="522"/>
                  </a:lnTo>
                  <a:lnTo>
                    <a:pt x="131" y="526"/>
                  </a:lnTo>
                  <a:lnTo>
                    <a:pt x="140" y="540"/>
                  </a:lnTo>
                  <a:lnTo>
                    <a:pt x="144" y="549"/>
                  </a:lnTo>
                  <a:lnTo>
                    <a:pt x="149" y="567"/>
                  </a:lnTo>
                  <a:lnTo>
                    <a:pt x="135" y="608"/>
                  </a:lnTo>
                  <a:lnTo>
                    <a:pt x="112" y="636"/>
                  </a:lnTo>
                  <a:lnTo>
                    <a:pt x="75" y="654"/>
                  </a:lnTo>
                  <a:lnTo>
                    <a:pt x="107" y="668"/>
                  </a:lnTo>
                  <a:lnTo>
                    <a:pt x="135" y="672"/>
                  </a:lnTo>
                  <a:lnTo>
                    <a:pt x="154" y="672"/>
                  </a:lnTo>
                  <a:lnTo>
                    <a:pt x="200" y="659"/>
                  </a:lnTo>
                  <a:lnTo>
                    <a:pt x="242" y="627"/>
                  </a:lnTo>
                  <a:lnTo>
                    <a:pt x="279" y="576"/>
                  </a:lnTo>
                  <a:lnTo>
                    <a:pt x="303" y="512"/>
                  </a:lnTo>
                  <a:lnTo>
                    <a:pt x="335" y="393"/>
                  </a:lnTo>
                  <a:lnTo>
                    <a:pt x="359" y="297"/>
                  </a:lnTo>
                  <a:lnTo>
                    <a:pt x="377" y="229"/>
                  </a:lnTo>
                  <a:lnTo>
                    <a:pt x="387" y="174"/>
                  </a:lnTo>
                  <a:lnTo>
                    <a:pt x="391" y="137"/>
                  </a:lnTo>
                  <a:lnTo>
                    <a:pt x="382" y="92"/>
                  </a:lnTo>
                  <a:lnTo>
                    <a:pt x="368" y="64"/>
                  </a:lnTo>
                  <a:lnTo>
                    <a:pt x="349" y="46"/>
                  </a:lnTo>
                  <a:lnTo>
                    <a:pt x="326" y="37"/>
                  </a:lnTo>
                  <a:lnTo>
                    <a:pt x="303" y="32"/>
                  </a:lnTo>
                  <a:lnTo>
                    <a:pt x="270" y="37"/>
                  </a:lnTo>
                  <a:lnTo>
                    <a:pt x="238" y="50"/>
                  </a:lnTo>
                  <a:lnTo>
                    <a:pt x="196" y="73"/>
                  </a:lnTo>
                  <a:lnTo>
                    <a:pt x="158" y="110"/>
                  </a:lnTo>
                  <a:lnTo>
                    <a:pt x="121" y="165"/>
                  </a:lnTo>
                  <a:lnTo>
                    <a:pt x="89" y="238"/>
                  </a:lnTo>
                  <a:lnTo>
                    <a:pt x="89" y="247"/>
                  </a:lnTo>
                  <a:lnTo>
                    <a:pt x="84" y="252"/>
                  </a:lnTo>
                  <a:lnTo>
                    <a:pt x="79" y="256"/>
                  </a:lnTo>
                  <a:lnTo>
                    <a:pt x="70" y="256"/>
                  </a:lnTo>
                  <a:lnTo>
                    <a:pt x="65" y="256"/>
                  </a:lnTo>
                  <a:lnTo>
                    <a:pt x="61" y="252"/>
                  </a:lnTo>
                  <a:lnTo>
                    <a:pt x="56" y="252"/>
                  </a:lnTo>
                  <a:lnTo>
                    <a:pt x="51" y="247"/>
                  </a:lnTo>
                  <a:lnTo>
                    <a:pt x="51" y="238"/>
                  </a:lnTo>
                  <a:lnTo>
                    <a:pt x="56" y="215"/>
                  </a:lnTo>
                  <a:lnTo>
                    <a:pt x="70" y="174"/>
                  </a:lnTo>
                  <a:lnTo>
                    <a:pt x="98" y="128"/>
                  </a:lnTo>
                  <a:lnTo>
                    <a:pt x="135" y="82"/>
                  </a:lnTo>
                  <a:lnTo>
                    <a:pt x="182" y="41"/>
                  </a:lnTo>
                  <a:lnTo>
                    <a:pt x="242" y="9"/>
                  </a:lnTo>
                  <a:lnTo>
                    <a:pt x="3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4" name="Freeform 40"/>
            <p:cNvSpPr>
              <a:spLocks noEditPoints="1"/>
            </p:cNvSpPr>
            <p:nvPr/>
          </p:nvSpPr>
          <p:spPr bwMode="auto">
            <a:xfrm>
              <a:off x="14778" y="3424"/>
              <a:ext cx="549" cy="746"/>
            </a:xfrm>
            <a:custGeom>
              <a:avLst/>
              <a:gdLst/>
              <a:ahLst/>
              <a:cxnLst>
                <a:cxn ang="0">
                  <a:pos x="335" y="119"/>
                </a:cxn>
                <a:cxn ang="0">
                  <a:pos x="37" y="526"/>
                </a:cxn>
                <a:cxn ang="0">
                  <a:pos x="335" y="526"/>
                </a:cxn>
                <a:cxn ang="0">
                  <a:pos x="335" y="119"/>
                </a:cxn>
                <a:cxn ang="0">
                  <a:pos x="400" y="0"/>
                </a:cxn>
                <a:cxn ang="0">
                  <a:pos x="410" y="0"/>
                </a:cxn>
                <a:cxn ang="0">
                  <a:pos x="419" y="5"/>
                </a:cxn>
                <a:cxn ang="0">
                  <a:pos x="424" y="9"/>
                </a:cxn>
                <a:cxn ang="0">
                  <a:pos x="424" y="18"/>
                </a:cxn>
                <a:cxn ang="0">
                  <a:pos x="424" y="32"/>
                </a:cxn>
                <a:cxn ang="0">
                  <a:pos x="424" y="526"/>
                </a:cxn>
                <a:cxn ang="0">
                  <a:pos x="549" y="526"/>
                </a:cxn>
                <a:cxn ang="0">
                  <a:pos x="549" y="563"/>
                </a:cxn>
                <a:cxn ang="0">
                  <a:pos x="549" y="563"/>
                </a:cxn>
                <a:cxn ang="0">
                  <a:pos x="424" y="563"/>
                </a:cxn>
                <a:cxn ang="0">
                  <a:pos x="424" y="654"/>
                </a:cxn>
                <a:cxn ang="0">
                  <a:pos x="424" y="672"/>
                </a:cxn>
                <a:cxn ang="0">
                  <a:pos x="428" y="691"/>
                </a:cxn>
                <a:cxn ang="0">
                  <a:pos x="442" y="700"/>
                </a:cxn>
                <a:cxn ang="0">
                  <a:pos x="470" y="704"/>
                </a:cxn>
                <a:cxn ang="0">
                  <a:pos x="517" y="704"/>
                </a:cxn>
                <a:cxn ang="0">
                  <a:pos x="545" y="704"/>
                </a:cxn>
                <a:cxn ang="0">
                  <a:pos x="545" y="746"/>
                </a:cxn>
                <a:cxn ang="0">
                  <a:pos x="489" y="741"/>
                </a:cxn>
                <a:cxn ang="0">
                  <a:pos x="428" y="741"/>
                </a:cxn>
                <a:cxn ang="0">
                  <a:pos x="377" y="741"/>
                </a:cxn>
                <a:cxn ang="0">
                  <a:pos x="326" y="741"/>
                </a:cxn>
                <a:cxn ang="0">
                  <a:pos x="265" y="741"/>
                </a:cxn>
                <a:cxn ang="0">
                  <a:pos x="205" y="746"/>
                </a:cxn>
                <a:cxn ang="0">
                  <a:pos x="205" y="704"/>
                </a:cxn>
                <a:cxn ang="0">
                  <a:pos x="238" y="704"/>
                </a:cxn>
                <a:cxn ang="0">
                  <a:pos x="284" y="704"/>
                </a:cxn>
                <a:cxn ang="0">
                  <a:pos x="312" y="700"/>
                </a:cxn>
                <a:cxn ang="0">
                  <a:pos x="326" y="691"/>
                </a:cxn>
                <a:cxn ang="0">
                  <a:pos x="331" y="672"/>
                </a:cxn>
                <a:cxn ang="0">
                  <a:pos x="331" y="654"/>
                </a:cxn>
                <a:cxn ang="0">
                  <a:pos x="331" y="563"/>
                </a:cxn>
                <a:cxn ang="0">
                  <a:pos x="0" y="563"/>
                </a:cxn>
                <a:cxn ang="0">
                  <a:pos x="0" y="526"/>
                </a:cxn>
                <a:cxn ang="0">
                  <a:pos x="373" y="14"/>
                </a:cxn>
                <a:cxn ang="0">
                  <a:pos x="377" y="9"/>
                </a:cxn>
                <a:cxn ang="0">
                  <a:pos x="387" y="5"/>
                </a:cxn>
                <a:cxn ang="0">
                  <a:pos x="391" y="0"/>
                </a:cxn>
                <a:cxn ang="0">
                  <a:pos x="400" y="0"/>
                </a:cxn>
              </a:cxnLst>
              <a:rect l="0" t="0" r="r" b="b"/>
              <a:pathLst>
                <a:path w="549" h="746">
                  <a:moveTo>
                    <a:pt x="335" y="119"/>
                  </a:moveTo>
                  <a:lnTo>
                    <a:pt x="37" y="526"/>
                  </a:lnTo>
                  <a:lnTo>
                    <a:pt x="335" y="526"/>
                  </a:lnTo>
                  <a:lnTo>
                    <a:pt x="335" y="119"/>
                  </a:lnTo>
                  <a:close/>
                  <a:moveTo>
                    <a:pt x="400" y="0"/>
                  </a:moveTo>
                  <a:lnTo>
                    <a:pt x="410" y="0"/>
                  </a:lnTo>
                  <a:lnTo>
                    <a:pt x="419" y="5"/>
                  </a:lnTo>
                  <a:lnTo>
                    <a:pt x="424" y="9"/>
                  </a:lnTo>
                  <a:lnTo>
                    <a:pt x="424" y="18"/>
                  </a:lnTo>
                  <a:lnTo>
                    <a:pt x="424" y="32"/>
                  </a:lnTo>
                  <a:lnTo>
                    <a:pt x="424" y="526"/>
                  </a:lnTo>
                  <a:lnTo>
                    <a:pt x="549" y="526"/>
                  </a:lnTo>
                  <a:lnTo>
                    <a:pt x="549" y="563"/>
                  </a:lnTo>
                  <a:lnTo>
                    <a:pt x="549" y="563"/>
                  </a:lnTo>
                  <a:lnTo>
                    <a:pt x="424" y="563"/>
                  </a:lnTo>
                  <a:lnTo>
                    <a:pt x="424" y="654"/>
                  </a:lnTo>
                  <a:lnTo>
                    <a:pt x="424" y="672"/>
                  </a:lnTo>
                  <a:lnTo>
                    <a:pt x="428" y="691"/>
                  </a:lnTo>
                  <a:lnTo>
                    <a:pt x="442" y="700"/>
                  </a:lnTo>
                  <a:lnTo>
                    <a:pt x="470" y="704"/>
                  </a:lnTo>
                  <a:lnTo>
                    <a:pt x="517" y="704"/>
                  </a:lnTo>
                  <a:lnTo>
                    <a:pt x="545" y="704"/>
                  </a:lnTo>
                  <a:lnTo>
                    <a:pt x="545" y="746"/>
                  </a:lnTo>
                  <a:lnTo>
                    <a:pt x="489" y="741"/>
                  </a:lnTo>
                  <a:lnTo>
                    <a:pt x="428" y="741"/>
                  </a:lnTo>
                  <a:lnTo>
                    <a:pt x="377" y="741"/>
                  </a:lnTo>
                  <a:lnTo>
                    <a:pt x="326" y="741"/>
                  </a:lnTo>
                  <a:lnTo>
                    <a:pt x="265" y="741"/>
                  </a:lnTo>
                  <a:lnTo>
                    <a:pt x="205" y="746"/>
                  </a:lnTo>
                  <a:lnTo>
                    <a:pt x="205" y="704"/>
                  </a:lnTo>
                  <a:lnTo>
                    <a:pt x="238" y="704"/>
                  </a:lnTo>
                  <a:lnTo>
                    <a:pt x="284" y="704"/>
                  </a:lnTo>
                  <a:lnTo>
                    <a:pt x="312" y="700"/>
                  </a:lnTo>
                  <a:lnTo>
                    <a:pt x="326" y="691"/>
                  </a:lnTo>
                  <a:lnTo>
                    <a:pt x="331" y="672"/>
                  </a:lnTo>
                  <a:lnTo>
                    <a:pt x="331" y="654"/>
                  </a:lnTo>
                  <a:lnTo>
                    <a:pt x="331" y="563"/>
                  </a:lnTo>
                  <a:lnTo>
                    <a:pt x="0" y="563"/>
                  </a:lnTo>
                  <a:lnTo>
                    <a:pt x="0" y="526"/>
                  </a:lnTo>
                  <a:lnTo>
                    <a:pt x="373" y="14"/>
                  </a:lnTo>
                  <a:lnTo>
                    <a:pt x="377" y="9"/>
                  </a:lnTo>
                  <a:lnTo>
                    <a:pt x="387" y="5"/>
                  </a:lnTo>
                  <a:lnTo>
                    <a:pt x="391" y="0"/>
                  </a:lnTo>
                  <a:lnTo>
                    <a:pt x="4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13" name="Picture 12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52800" y="3276600"/>
            <a:ext cx="2522220" cy="445770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72200" y="2514600"/>
            <a:ext cx="1800225" cy="561975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357" grpId="0"/>
      <p:bldP spid="1030" grpId="0" animBg="1"/>
      <p:bldP spid="11" grpId="0"/>
      <p:bldP spid="19" grpId="0" animBg="1"/>
      <p:bldP spid="20" grpId="0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err="1" smtClean="0"/>
              <a:t>Seiberg</a:t>
            </a:r>
            <a:r>
              <a:rPr lang="en-US" dirty="0" smtClean="0"/>
              <a:t>-Witten </a:t>
            </a:r>
            <a:r>
              <a:rPr lang="en-US" dirty="0" err="1" smtClean="0"/>
              <a:t>Moduli</a:t>
            </a:r>
            <a:r>
              <a:rPr lang="en-US" dirty="0" smtClean="0"/>
              <a:t> Space </a:t>
            </a:r>
            <a:r>
              <a:rPr lang="en-US" dirty="0" smtClean="0">
                <a:latin typeface="Monotype Corsiva" pitchFamily="66" charset="0"/>
              </a:rPr>
              <a:t>M</a:t>
            </a:r>
            <a:endParaRPr lang="en-US" dirty="0"/>
          </a:p>
        </p:txBody>
      </p:sp>
      <p:cxnSp>
        <p:nvCxnSpPr>
          <p:cNvPr id="22" name="Straight Arrow Connector 21"/>
          <p:cNvCxnSpPr/>
          <p:nvPr/>
        </p:nvCxnSpPr>
        <p:spPr>
          <a:xfrm rot="5400000">
            <a:off x="6667500" y="4229100"/>
            <a:ext cx="1143000" cy="1588"/>
          </a:xfrm>
          <a:prstGeom prst="straightConnector1">
            <a:avLst/>
          </a:prstGeom>
          <a:ln w="57150">
            <a:solidFill>
              <a:srgbClr val="00206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19" name="Freeform 23"/>
          <p:cNvSpPr>
            <a:spLocks noChangeAspect="1"/>
          </p:cNvSpPr>
          <p:nvPr>
            <p:custDataLst>
              <p:tags r:id="rId1"/>
            </p:custDataLst>
          </p:nvPr>
        </p:nvSpPr>
        <p:spPr bwMode="auto">
          <a:xfrm>
            <a:off x="7010400" y="5029200"/>
            <a:ext cx="380999" cy="457200"/>
          </a:xfrm>
          <a:custGeom>
            <a:avLst/>
            <a:gdLst/>
            <a:ahLst/>
            <a:cxnLst>
              <a:cxn ang="0">
                <a:pos x="1390" y="35"/>
              </a:cxn>
              <a:cxn ang="0">
                <a:pos x="1510" y="177"/>
              </a:cxn>
              <a:cxn ang="0">
                <a:pos x="1470" y="385"/>
              </a:cxn>
              <a:cxn ang="0">
                <a:pos x="1295" y="561"/>
              </a:cxn>
              <a:cxn ang="0">
                <a:pos x="1076" y="683"/>
              </a:cxn>
              <a:cxn ang="0">
                <a:pos x="1274" y="785"/>
              </a:cxn>
              <a:cxn ang="0">
                <a:pos x="1413" y="974"/>
              </a:cxn>
              <a:cxn ang="0">
                <a:pos x="1398" y="1227"/>
              </a:cxn>
              <a:cxn ang="0">
                <a:pos x="1236" y="1444"/>
              </a:cxn>
              <a:cxn ang="0">
                <a:pos x="985" y="1594"/>
              </a:cxn>
              <a:cxn ang="0">
                <a:pos x="706" y="1671"/>
              </a:cxn>
              <a:cxn ang="0">
                <a:pos x="456" y="1663"/>
              </a:cxn>
              <a:cxn ang="0">
                <a:pos x="303" y="1590"/>
              </a:cxn>
              <a:cxn ang="0">
                <a:pos x="242" y="1526"/>
              </a:cxn>
              <a:cxn ang="0">
                <a:pos x="278" y="1470"/>
              </a:cxn>
              <a:cxn ang="0">
                <a:pos x="390" y="1411"/>
              </a:cxn>
              <a:cxn ang="0">
                <a:pos x="446" y="1422"/>
              </a:cxn>
              <a:cxn ang="0">
                <a:pos x="551" y="1505"/>
              </a:cxn>
              <a:cxn ang="0">
                <a:pos x="750" y="1552"/>
              </a:cxn>
              <a:cxn ang="0">
                <a:pos x="950" y="1524"/>
              </a:cxn>
              <a:cxn ang="0">
                <a:pos x="1121" y="1428"/>
              </a:cxn>
              <a:cxn ang="0">
                <a:pos x="1215" y="1245"/>
              </a:cxn>
              <a:cxn ang="0">
                <a:pos x="1178" y="1011"/>
              </a:cxn>
              <a:cxn ang="0">
                <a:pos x="1004" y="860"/>
              </a:cxn>
              <a:cxn ang="0">
                <a:pos x="751" y="818"/>
              </a:cxn>
              <a:cxn ang="0">
                <a:pos x="668" y="827"/>
              </a:cxn>
              <a:cxn ang="0">
                <a:pos x="648" y="797"/>
              </a:cxn>
              <a:cxn ang="0">
                <a:pos x="741" y="725"/>
              </a:cxn>
              <a:cxn ang="0">
                <a:pos x="876" y="677"/>
              </a:cxn>
              <a:cxn ang="0">
                <a:pos x="1103" y="591"/>
              </a:cxn>
              <a:cxn ang="0">
                <a:pos x="1264" y="476"/>
              </a:cxn>
              <a:cxn ang="0">
                <a:pos x="1312" y="304"/>
              </a:cxn>
              <a:cxn ang="0">
                <a:pos x="1220" y="168"/>
              </a:cxn>
              <a:cxn ang="0">
                <a:pos x="1034" y="128"/>
              </a:cxn>
              <a:cxn ang="0">
                <a:pos x="818" y="223"/>
              </a:cxn>
              <a:cxn ang="0">
                <a:pos x="610" y="507"/>
              </a:cxn>
              <a:cxn ang="0">
                <a:pos x="450" y="892"/>
              </a:cxn>
              <a:cxn ang="0">
                <a:pos x="350" y="1233"/>
              </a:cxn>
              <a:cxn ang="0">
                <a:pos x="250" y="1482"/>
              </a:cxn>
              <a:cxn ang="0">
                <a:pos x="176" y="1606"/>
              </a:cxn>
              <a:cxn ang="0">
                <a:pos x="50" y="1675"/>
              </a:cxn>
              <a:cxn ang="0">
                <a:pos x="2" y="1670"/>
              </a:cxn>
              <a:cxn ang="0">
                <a:pos x="12" y="1635"/>
              </a:cxn>
              <a:cxn ang="0">
                <a:pos x="118" y="1403"/>
              </a:cxn>
              <a:cxn ang="0">
                <a:pos x="201" y="1140"/>
              </a:cxn>
              <a:cxn ang="0">
                <a:pos x="287" y="771"/>
              </a:cxn>
              <a:cxn ang="0">
                <a:pos x="378" y="276"/>
              </a:cxn>
              <a:cxn ang="0">
                <a:pos x="311" y="197"/>
              </a:cxn>
              <a:cxn ang="0">
                <a:pos x="238" y="211"/>
              </a:cxn>
              <a:cxn ang="0">
                <a:pos x="262" y="151"/>
              </a:cxn>
              <a:cxn ang="0">
                <a:pos x="433" y="61"/>
              </a:cxn>
              <a:cxn ang="0">
                <a:pos x="545" y="11"/>
              </a:cxn>
              <a:cxn ang="0">
                <a:pos x="605" y="17"/>
              </a:cxn>
              <a:cxn ang="0">
                <a:pos x="596" y="62"/>
              </a:cxn>
              <a:cxn ang="0">
                <a:pos x="797" y="143"/>
              </a:cxn>
              <a:cxn ang="0">
                <a:pos x="1049" y="26"/>
              </a:cxn>
              <a:cxn ang="0">
                <a:pos x="1214" y="0"/>
              </a:cxn>
            </a:cxnLst>
            <a:rect l="0" t="0" r="r" b="b"/>
            <a:pathLst>
              <a:path w="1516" h="1679">
                <a:moveTo>
                  <a:pt x="1214" y="0"/>
                </a:moveTo>
                <a:lnTo>
                  <a:pt x="1227" y="0"/>
                </a:lnTo>
                <a:lnTo>
                  <a:pt x="1264" y="1"/>
                </a:lnTo>
                <a:lnTo>
                  <a:pt x="1299" y="6"/>
                </a:lnTo>
                <a:lnTo>
                  <a:pt x="1331" y="13"/>
                </a:lnTo>
                <a:lnTo>
                  <a:pt x="1361" y="23"/>
                </a:lnTo>
                <a:lnTo>
                  <a:pt x="1390" y="35"/>
                </a:lnTo>
                <a:lnTo>
                  <a:pt x="1415" y="49"/>
                </a:lnTo>
                <a:lnTo>
                  <a:pt x="1438" y="66"/>
                </a:lnTo>
                <a:lnTo>
                  <a:pt x="1458" y="85"/>
                </a:lnTo>
                <a:lnTo>
                  <a:pt x="1476" y="105"/>
                </a:lnTo>
                <a:lnTo>
                  <a:pt x="1490" y="128"/>
                </a:lnTo>
                <a:lnTo>
                  <a:pt x="1501" y="152"/>
                </a:lnTo>
                <a:lnTo>
                  <a:pt x="1510" y="177"/>
                </a:lnTo>
                <a:lnTo>
                  <a:pt x="1514" y="204"/>
                </a:lnTo>
                <a:lnTo>
                  <a:pt x="1516" y="232"/>
                </a:lnTo>
                <a:lnTo>
                  <a:pt x="1514" y="264"/>
                </a:lnTo>
                <a:lnTo>
                  <a:pt x="1508" y="296"/>
                </a:lnTo>
                <a:lnTo>
                  <a:pt x="1498" y="326"/>
                </a:lnTo>
                <a:lnTo>
                  <a:pt x="1486" y="356"/>
                </a:lnTo>
                <a:lnTo>
                  <a:pt x="1470" y="385"/>
                </a:lnTo>
                <a:lnTo>
                  <a:pt x="1451" y="413"/>
                </a:lnTo>
                <a:lnTo>
                  <a:pt x="1430" y="440"/>
                </a:lnTo>
                <a:lnTo>
                  <a:pt x="1406" y="466"/>
                </a:lnTo>
                <a:lnTo>
                  <a:pt x="1380" y="492"/>
                </a:lnTo>
                <a:lnTo>
                  <a:pt x="1354" y="516"/>
                </a:lnTo>
                <a:lnTo>
                  <a:pt x="1325" y="539"/>
                </a:lnTo>
                <a:lnTo>
                  <a:pt x="1295" y="561"/>
                </a:lnTo>
                <a:lnTo>
                  <a:pt x="1264" y="582"/>
                </a:lnTo>
                <a:lnTo>
                  <a:pt x="1232" y="602"/>
                </a:lnTo>
                <a:lnTo>
                  <a:pt x="1201" y="621"/>
                </a:lnTo>
                <a:lnTo>
                  <a:pt x="1169" y="638"/>
                </a:lnTo>
                <a:lnTo>
                  <a:pt x="1137" y="654"/>
                </a:lnTo>
                <a:lnTo>
                  <a:pt x="1106" y="670"/>
                </a:lnTo>
                <a:lnTo>
                  <a:pt x="1076" y="683"/>
                </a:lnTo>
                <a:lnTo>
                  <a:pt x="1047" y="696"/>
                </a:lnTo>
                <a:lnTo>
                  <a:pt x="1091" y="706"/>
                </a:lnTo>
                <a:lnTo>
                  <a:pt x="1133" y="717"/>
                </a:lnTo>
                <a:lnTo>
                  <a:pt x="1173" y="731"/>
                </a:lnTo>
                <a:lnTo>
                  <a:pt x="1209" y="747"/>
                </a:lnTo>
                <a:lnTo>
                  <a:pt x="1243" y="765"/>
                </a:lnTo>
                <a:lnTo>
                  <a:pt x="1274" y="785"/>
                </a:lnTo>
                <a:lnTo>
                  <a:pt x="1302" y="807"/>
                </a:lnTo>
                <a:lnTo>
                  <a:pt x="1328" y="831"/>
                </a:lnTo>
                <a:lnTo>
                  <a:pt x="1351" y="856"/>
                </a:lnTo>
                <a:lnTo>
                  <a:pt x="1371" y="883"/>
                </a:lnTo>
                <a:lnTo>
                  <a:pt x="1388" y="913"/>
                </a:lnTo>
                <a:lnTo>
                  <a:pt x="1401" y="942"/>
                </a:lnTo>
                <a:lnTo>
                  <a:pt x="1413" y="974"/>
                </a:lnTo>
                <a:lnTo>
                  <a:pt x="1420" y="1007"/>
                </a:lnTo>
                <a:lnTo>
                  <a:pt x="1425" y="1042"/>
                </a:lnTo>
                <a:lnTo>
                  <a:pt x="1426" y="1077"/>
                </a:lnTo>
                <a:lnTo>
                  <a:pt x="1424" y="1116"/>
                </a:lnTo>
                <a:lnTo>
                  <a:pt x="1419" y="1154"/>
                </a:lnTo>
                <a:lnTo>
                  <a:pt x="1410" y="1191"/>
                </a:lnTo>
                <a:lnTo>
                  <a:pt x="1398" y="1227"/>
                </a:lnTo>
                <a:lnTo>
                  <a:pt x="1382" y="1261"/>
                </a:lnTo>
                <a:lnTo>
                  <a:pt x="1365" y="1295"/>
                </a:lnTo>
                <a:lnTo>
                  <a:pt x="1344" y="1327"/>
                </a:lnTo>
                <a:lnTo>
                  <a:pt x="1320" y="1358"/>
                </a:lnTo>
                <a:lnTo>
                  <a:pt x="1295" y="1388"/>
                </a:lnTo>
                <a:lnTo>
                  <a:pt x="1266" y="1416"/>
                </a:lnTo>
                <a:lnTo>
                  <a:pt x="1236" y="1444"/>
                </a:lnTo>
                <a:lnTo>
                  <a:pt x="1205" y="1469"/>
                </a:lnTo>
                <a:lnTo>
                  <a:pt x="1171" y="1494"/>
                </a:lnTo>
                <a:lnTo>
                  <a:pt x="1137" y="1517"/>
                </a:lnTo>
                <a:lnTo>
                  <a:pt x="1100" y="1539"/>
                </a:lnTo>
                <a:lnTo>
                  <a:pt x="1062" y="1559"/>
                </a:lnTo>
                <a:lnTo>
                  <a:pt x="1024" y="1577"/>
                </a:lnTo>
                <a:lnTo>
                  <a:pt x="985" y="1594"/>
                </a:lnTo>
                <a:lnTo>
                  <a:pt x="946" y="1610"/>
                </a:lnTo>
                <a:lnTo>
                  <a:pt x="906" y="1625"/>
                </a:lnTo>
                <a:lnTo>
                  <a:pt x="865" y="1637"/>
                </a:lnTo>
                <a:lnTo>
                  <a:pt x="825" y="1648"/>
                </a:lnTo>
                <a:lnTo>
                  <a:pt x="785" y="1658"/>
                </a:lnTo>
                <a:lnTo>
                  <a:pt x="745" y="1665"/>
                </a:lnTo>
                <a:lnTo>
                  <a:pt x="706" y="1671"/>
                </a:lnTo>
                <a:lnTo>
                  <a:pt x="667" y="1675"/>
                </a:lnTo>
                <a:lnTo>
                  <a:pt x="629" y="1678"/>
                </a:lnTo>
                <a:lnTo>
                  <a:pt x="592" y="1679"/>
                </a:lnTo>
                <a:lnTo>
                  <a:pt x="555" y="1678"/>
                </a:lnTo>
                <a:lnTo>
                  <a:pt x="520" y="1675"/>
                </a:lnTo>
                <a:lnTo>
                  <a:pt x="487" y="1670"/>
                </a:lnTo>
                <a:lnTo>
                  <a:pt x="456" y="1663"/>
                </a:lnTo>
                <a:lnTo>
                  <a:pt x="428" y="1655"/>
                </a:lnTo>
                <a:lnTo>
                  <a:pt x="402" y="1646"/>
                </a:lnTo>
                <a:lnTo>
                  <a:pt x="378" y="1636"/>
                </a:lnTo>
                <a:lnTo>
                  <a:pt x="356" y="1625"/>
                </a:lnTo>
                <a:lnTo>
                  <a:pt x="337" y="1614"/>
                </a:lnTo>
                <a:lnTo>
                  <a:pt x="319" y="1602"/>
                </a:lnTo>
                <a:lnTo>
                  <a:pt x="303" y="1590"/>
                </a:lnTo>
                <a:lnTo>
                  <a:pt x="290" y="1578"/>
                </a:lnTo>
                <a:lnTo>
                  <a:pt x="277" y="1568"/>
                </a:lnTo>
                <a:lnTo>
                  <a:pt x="267" y="1557"/>
                </a:lnTo>
                <a:lnTo>
                  <a:pt x="259" y="1547"/>
                </a:lnTo>
                <a:lnTo>
                  <a:pt x="252" y="1539"/>
                </a:lnTo>
                <a:lnTo>
                  <a:pt x="246" y="1532"/>
                </a:lnTo>
                <a:lnTo>
                  <a:pt x="242" y="1526"/>
                </a:lnTo>
                <a:lnTo>
                  <a:pt x="240" y="1521"/>
                </a:lnTo>
                <a:lnTo>
                  <a:pt x="240" y="1520"/>
                </a:lnTo>
                <a:lnTo>
                  <a:pt x="242" y="1511"/>
                </a:lnTo>
                <a:lnTo>
                  <a:pt x="247" y="1501"/>
                </a:lnTo>
                <a:lnTo>
                  <a:pt x="255" y="1490"/>
                </a:lnTo>
                <a:lnTo>
                  <a:pt x="265" y="1480"/>
                </a:lnTo>
                <a:lnTo>
                  <a:pt x="278" y="1470"/>
                </a:lnTo>
                <a:lnTo>
                  <a:pt x="293" y="1459"/>
                </a:lnTo>
                <a:lnTo>
                  <a:pt x="308" y="1449"/>
                </a:lnTo>
                <a:lnTo>
                  <a:pt x="325" y="1439"/>
                </a:lnTo>
                <a:lnTo>
                  <a:pt x="341" y="1430"/>
                </a:lnTo>
                <a:lnTo>
                  <a:pt x="358" y="1423"/>
                </a:lnTo>
                <a:lnTo>
                  <a:pt x="374" y="1416"/>
                </a:lnTo>
                <a:lnTo>
                  <a:pt x="390" y="1411"/>
                </a:lnTo>
                <a:lnTo>
                  <a:pt x="404" y="1409"/>
                </a:lnTo>
                <a:lnTo>
                  <a:pt x="416" y="1407"/>
                </a:lnTo>
                <a:lnTo>
                  <a:pt x="426" y="1408"/>
                </a:lnTo>
                <a:lnTo>
                  <a:pt x="433" y="1409"/>
                </a:lnTo>
                <a:lnTo>
                  <a:pt x="438" y="1413"/>
                </a:lnTo>
                <a:lnTo>
                  <a:pt x="442" y="1416"/>
                </a:lnTo>
                <a:lnTo>
                  <a:pt x="446" y="1422"/>
                </a:lnTo>
                <a:lnTo>
                  <a:pt x="453" y="1430"/>
                </a:lnTo>
                <a:lnTo>
                  <a:pt x="472" y="1448"/>
                </a:lnTo>
                <a:lnTo>
                  <a:pt x="484" y="1459"/>
                </a:lnTo>
                <a:lnTo>
                  <a:pt x="497" y="1470"/>
                </a:lnTo>
                <a:lnTo>
                  <a:pt x="513" y="1482"/>
                </a:lnTo>
                <a:lnTo>
                  <a:pt x="531" y="1494"/>
                </a:lnTo>
                <a:lnTo>
                  <a:pt x="551" y="1505"/>
                </a:lnTo>
                <a:lnTo>
                  <a:pt x="573" y="1516"/>
                </a:lnTo>
                <a:lnTo>
                  <a:pt x="596" y="1526"/>
                </a:lnTo>
                <a:lnTo>
                  <a:pt x="623" y="1535"/>
                </a:lnTo>
                <a:lnTo>
                  <a:pt x="651" y="1542"/>
                </a:lnTo>
                <a:lnTo>
                  <a:pt x="682" y="1547"/>
                </a:lnTo>
                <a:lnTo>
                  <a:pt x="715" y="1551"/>
                </a:lnTo>
                <a:lnTo>
                  <a:pt x="750" y="1552"/>
                </a:lnTo>
                <a:lnTo>
                  <a:pt x="779" y="1552"/>
                </a:lnTo>
                <a:lnTo>
                  <a:pt x="808" y="1551"/>
                </a:lnTo>
                <a:lnTo>
                  <a:pt x="837" y="1547"/>
                </a:lnTo>
                <a:lnTo>
                  <a:pt x="866" y="1544"/>
                </a:lnTo>
                <a:lnTo>
                  <a:pt x="894" y="1539"/>
                </a:lnTo>
                <a:lnTo>
                  <a:pt x="923" y="1532"/>
                </a:lnTo>
                <a:lnTo>
                  <a:pt x="950" y="1524"/>
                </a:lnTo>
                <a:lnTo>
                  <a:pt x="978" y="1515"/>
                </a:lnTo>
                <a:lnTo>
                  <a:pt x="1005" y="1504"/>
                </a:lnTo>
                <a:lnTo>
                  <a:pt x="1030" y="1492"/>
                </a:lnTo>
                <a:lnTo>
                  <a:pt x="1055" y="1478"/>
                </a:lnTo>
                <a:lnTo>
                  <a:pt x="1078" y="1463"/>
                </a:lnTo>
                <a:lnTo>
                  <a:pt x="1101" y="1446"/>
                </a:lnTo>
                <a:lnTo>
                  <a:pt x="1121" y="1428"/>
                </a:lnTo>
                <a:lnTo>
                  <a:pt x="1141" y="1407"/>
                </a:lnTo>
                <a:lnTo>
                  <a:pt x="1158" y="1385"/>
                </a:lnTo>
                <a:lnTo>
                  <a:pt x="1173" y="1361"/>
                </a:lnTo>
                <a:lnTo>
                  <a:pt x="1187" y="1335"/>
                </a:lnTo>
                <a:lnTo>
                  <a:pt x="1198" y="1307"/>
                </a:lnTo>
                <a:lnTo>
                  <a:pt x="1207" y="1278"/>
                </a:lnTo>
                <a:lnTo>
                  <a:pt x="1215" y="1245"/>
                </a:lnTo>
                <a:lnTo>
                  <a:pt x="1219" y="1211"/>
                </a:lnTo>
                <a:lnTo>
                  <a:pt x="1220" y="1175"/>
                </a:lnTo>
                <a:lnTo>
                  <a:pt x="1218" y="1139"/>
                </a:lnTo>
                <a:lnTo>
                  <a:pt x="1213" y="1104"/>
                </a:lnTo>
                <a:lnTo>
                  <a:pt x="1204" y="1071"/>
                </a:lnTo>
                <a:lnTo>
                  <a:pt x="1192" y="1040"/>
                </a:lnTo>
                <a:lnTo>
                  <a:pt x="1178" y="1011"/>
                </a:lnTo>
                <a:lnTo>
                  <a:pt x="1160" y="983"/>
                </a:lnTo>
                <a:lnTo>
                  <a:pt x="1140" y="958"/>
                </a:lnTo>
                <a:lnTo>
                  <a:pt x="1118" y="935"/>
                </a:lnTo>
                <a:lnTo>
                  <a:pt x="1092" y="913"/>
                </a:lnTo>
                <a:lnTo>
                  <a:pt x="1064" y="893"/>
                </a:lnTo>
                <a:lnTo>
                  <a:pt x="1035" y="876"/>
                </a:lnTo>
                <a:lnTo>
                  <a:pt x="1004" y="860"/>
                </a:lnTo>
                <a:lnTo>
                  <a:pt x="971" y="847"/>
                </a:lnTo>
                <a:lnTo>
                  <a:pt x="936" y="836"/>
                </a:lnTo>
                <a:lnTo>
                  <a:pt x="900" y="828"/>
                </a:lnTo>
                <a:lnTo>
                  <a:pt x="862" y="821"/>
                </a:lnTo>
                <a:lnTo>
                  <a:pt x="823" y="818"/>
                </a:lnTo>
                <a:lnTo>
                  <a:pt x="784" y="816"/>
                </a:lnTo>
                <a:lnTo>
                  <a:pt x="751" y="818"/>
                </a:lnTo>
                <a:lnTo>
                  <a:pt x="735" y="819"/>
                </a:lnTo>
                <a:lnTo>
                  <a:pt x="719" y="821"/>
                </a:lnTo>
                <a:lnTo>
                  <a:pt x="705" y="823"/>
                </a:lnTo>
                <a:lnTo>
                  <a:pt x="692" y="825"/>
                </a:lnTo>
                <a:lnTo>
                  <a:pt x="682" y="826"/>
                </a:lnTo>
                <a:lnTo>
                  <a:pt x="673" y="827"/>
                </a:lnTo>
                <a:lnTo>
                  <a:pt x="668" y="827"/>
                </a:lnTo>
                <a:lnTo>
                  <a:pt x="664" y="827"/>
                </a:lnTo>
                <a:lnTo>
                  <a:pt x="659" y="826"/>
                </a:lnTo>
                <a:lnTo>
                  <a:pt x="654" y="823"/>
                </a:lnTo>
                <a:lnTo>
                  <a:pt x="650" y="820"/>
                </a:lnTo>
                <a:lnTo>
                  <a:pt x="647" y="815"/>
                </a:lnTo>
                <a:lnTo>
                  <a:pt x="646" y="809"/>
                </a:lnTo>
                <a:lnTo>
                  <a:pt x="648" y="797"/>
                </a:lnTo>
                <a:lnTo>
                  <a:pt x="653" y="786"/>
                </a:lnTo>
                <a:lnTo>
                  <a:pt x="663" y="775"/>
                </a:lnTo>
                <a:lnTo>
                  <a:pt x="675" y="764"/>
                </a:lnTo>
                <a:lnTo>
                  <a:pt x="690" y="754"/>
                </a:lnTo>
                <a:lnTo>
                  <a:pt x="706" y="744"/>
                </a:lnTo>
                <a:lnTo>
                  <a:pt x="723" y="734"/>
                </a:lnTo>
                <a:lnTo>
                  <a:pt x="741" y="725"/>
                </a:lnTo>
                <a:lnTo>
                  <a:pt x="777" y="710"/>
                </a:lnTo>
                <a:lnTo>
                  <a:pt x="794" y="704"/>
                </a:lnTo>
                <a:lnTo>
                  <a:pt x="809" y="699"/>
                </a:lnTo>
                <a:lnTo>
                  <a:pt x="823" y="694"/>
                </a:lnTo>
                <a:lnTo>
                  <a:pt x="833" y="691"/>
                </a:lnTo>
                <a:lnTo>
                  <a:pt x="841" y="689"/>
                </a:lnTo>
                <a:lnTo>
                  <a:pt x="876" y="677"/>
                </a:lnTo>
                <a:lnTo>
                  <a:pt x="911" y="666"/>
                </a:lnTo>
                <a:lnTo>
                  <a:pt x="945" y="654"/>
                </a:lnTo>
                <a:lnTo>
                  <a:pt x="979" y="642"/>
                </a:lnTo>
                <a:lnTo>
                  <a:pt x="1011" y="630"/>
                </a:lnTo>
                <a:lnTo>
                  <a:pt x="1043" y="617"/>
                </a:lnTo>
                <a:lnTo>
                  <a:pt x="1074" y="604"/>
                </a:lnTo>
                <a:lnTo>
                  <a:pt x="1103" y="591"/>
                </a:lnTo>
                <a:lnTo>
                  <a:pt x="1131" y="576"/>
                </a:lnTo>
                <a:lnTo>
                  <a:pt x="1158" y="562"/>
                </a:lnTo>
                <a:lnTo>
                  <a:pt x="1182" y="547"/>
                </a:lnTo>
                <a:lnTo>
                  <a:pt x="1206" y="530"/>
                </a:lnTo>
                <a:lnTo>
                  <a:pt x="1227" y="513"/>
                </a:lnTo>
                <a:lnTo>
                  <a:pt x="1247" y="495"/>
                </a:lnTo>
                <a:lnTo>
                  <a:pt x="1264" y="476"/>
                </a:lnTo>
                <a:lnTo>
                  <a:pt x="1279" y="455"/>
                </a:lnTo>
                <a:lnTo>
                  <a:pt x="1291" y="433"/>
                </a:lnTo>
                <a:lnTo>
                  <a:pt x="1301" y="410"/>
                </a:lnTo>
                <a:lnTo>
                  <a:pt x="1308" y="385"/>
                </a:lnTo>
                <a:lnTo>
                  <a:pt x="1313" y="358"/>
                </a:lnTo>
                <a:lnTo>
                  <a:pt x="1314" y="330"/>
                </a:lnTo>
                <a:lnTo>
                  <a:pt x="1312" y="304"/>
                </a:lnTo>
                <a:lnTo>
                  <a:pt x="1308" y="280"/>
                </a:lnTo>
                <a:lnTo>
                  <a:pt x="1299" y="257"/>
                </a:lnTo>
                <a:lnTo>
                  <a:pt x="1288" y="236"/>
                </a:lnTo>
                <a:lnTo>
                  <a:pt x="1275" y="216"/>
                </a:lnTo>
                <a:lnTo>
                  <a:pt x="1259" y="199"/>
                </a:lnTo>
                <a:lnTo>
                  <a:pt x="1240" y="182"/>
                </a:lnTo>
                <a:lnTo>
                  <a:pt x="1220" y="168"/>
                </a:lnTo>
                <a:lnTo>
                  <a:pt x="1198" y="156"/>
                </a:lnTo>
                <a:lnTo>
                  <a:pt x="1175" y="146"/>
                </a:lnTo>
                <a:lnTo>
                  <a:pt x="1150" y="138"/>
                </a:lnTo>
                <a:lnTo>
                  <a:pt x="1124" y="132"/>
                </a:lnTo>
                <a:lnTo>
                  <a:pt x="1097" y="128"/>
                </a:lnTo>
                <a:lnTo>
                  <a:pt x="1070" y="127"/>
                </a:lnTo>
                <a:lnTo>
                  <a:pt x="1034" y="128"/>
                </a:lnTo>
                <a:lnTo>
                  <a:pt x="999" y="133"/>
                </a:lnTo>
                <a:lnTo>
                  <a:pt x="966" y="140"/>
                </a:lnTo>
                <a:lnTo>
                  <a:pt x="935" y="151"/>
                </a:lnTo>
                <a:lnTo>
                  <a:pt x="904" y="164"/>
                </a:lnTo>
                <a:lnTo>
                  <a:pt x="874" y="180"/>
                </a:lnTo>
                <a:lnTo>
                  <a:pt x="846" y="200"/>
                </a:lnTo>
                <a:lnTo>
                  <a:pt x="818" y="223"/>
                </a:lnTo>
                <a:lnTo>
                  <a:pt x="791" y="249"/>
                </a:lnTo>
                <a:lnTo>
                  <a:pt x="764" y="278"/>
                </a:lnTo>
                <a:lnTo>
                  <a:pt x="737" y="312"/>
                </a:lnTo>
                <a:lnTo>
                  <a:pt x="710" y="348"/>
                </a:lnTo>
                <a:lnTo>
                  <a:pt x="674" y="399"/>
                </a:lnTo>
                <a:lnTo>
                  <a:pt x="641" y="452"/>
                </a:lnTo>
                <a:lnTo>
                  <a:pt x="610" y="507"/>
                </a:lnTo>
                <a:lnTo>
                  <a:pt x="581" y="562"/>
                </a:lnTo>
                <a:lnTo>
                  <a:pt x="554" y="618"/>
                </a:lnTo>
                <a:lnTo>
                  <a:pt x="530" y="674"/>
                </a:lnTo>
                <a:lnTo>
                  <a:pt x="507" y="730"/>
                </a:lnTo>
                <a:lnTo>
                  <a:pt x="486" y="785"/>
                </a:lnTo>
                <a:lnTo>
                  <a:pt x="467" y="839"/>
                </a:lnTo>
                <a:lnTo>
                  <a:pt x="450" y="892"/>
                </a:lnTo>
                <a:lnTo>
                  <a:pt x="434" y="944"/>
                </a:lnTo>
                <a:lnTo>
                  <a:pt x="419" y="993"/>
                </a:lnTo>
                <a:lnTo>
                  <a:pt x="406" y="1040"/>
                </a:lnTo>
                <a:lnTo>
                  <a:pt x="394" y="1084"/>
                </a:lnTo>
                <a:lnTo>
                  <a:pt x="380" y="1137"/>
                </a:lnTo>
                <a:lnTo>
                  <a:pt x="365" y="1186"/>
                </a:lnTo>
                <a:lnTo>
                  <a:pt x="350" y="1233"/>
                </a:lnTo>
                <a:lnTo>
                  <a:pt x="335" y="1277"/>
                </a:lnTo>
                <a:lnTo>
                  <a:pt x="320" y="1318"/>
                </a:lnTo>
                <a:lnTo>
                  <a:pt x="305" y="1356"/>
                </a:lnTo>
                <a:lnTo>
                  <a:pt x="290" y="1392"/>
                </a:lnTo>
                <a:lnTo>
                  <a:pt x="276" y="1425"/>
                </a:lnTo>
                <a:lnTo>
                  <a:pt x="263" y="1455"/>
                </a:lnTo>
                <a:lnTo>
                  <a:pt x="250" y="1482"/>
                </a:lnTo>
                <a:lnTo>
                  <a:pt x="238" y="1506"/>
                </a:lnTo>
                <a:lnTo>
                  <a:pt x="228" y="1527"/>
                </a:lnTo>
                <a:lnTo>
                  <a:pt x="218" y="1545"/>
                </a:lnTo>
                <a:lnTo>
                  <a:pt x="210" y="1561"/>
                </a:lnTo>
                <a:lnTo>
                  <a:pt x="203" y="1573"/>
                </a:lnTo>
                <a:lnTo>
                  <a:pt x="191" y="1590"/>
                </a:lnTo>
                <a:lnTo>
                  <a:pt x="176" y="1606"/>
                </a:lnTo>
                <a:lnTo>
                  <a:pt x="159" y="1621"/>
                </a:lnTo>
                <a:lnTo>
                  <a:pt x="141" y="1633"/>
                </a:lnTo>
                <a:lnTo>
                  <a:pt x="122" y="1645"/>
                </a:lnTo>
                <a:lnTo>
                  <a:pt x="103" y="1655"/>
                </a:lnTo>
                <a:lnTo>
                  <a:pt x="85" y="1663"/>
                </a:lnTo>
                <a:lnTo>
                  <a:pt x="67" y="1670"/>
                </a:lnTo>
                <a:lnTo>
                  <a:pt x="50" y="1675"/>
                </a:lnTo>
                <a:lnTo>
                  <a:pt x="35" y="1677"/>
                </a:lnTo>
                <a:lnTo>
                  <a:pt x="23" y="1678"/>
                </a:lnTo>
                <a:lnTo>
                  <a:pt x="21" y="1678"/>
                </a:lnTo>
                <a:lnTo>
                  <a:pt x="13" y="1677"/>
                </a:lnTo>
                <a:lnTo>
                  <a:pt x="8" y="1676"/>
                </a:lnTo>
                <a:lnTo>
                  <a:pt x="4" y="1673"/>
                </a:lnTo>
                <a:lnTo>
                  <a:pt x="2" y="1670"/>
                </a:lnTo>
                <a:lnTo>
                  <a:pt x="0" y="1664"/>
                </a:lnTo>
                <a:lnTo>
                  <a:pt x="0" y="1662"/>
                </a:lnTo>
                <a:lnTo>
                  <a:pt x="1" y="1659"/>
                </a:lnTo>
                <a:lnTo>
                  <a:pt x="2" y="1656"/>
                </a:lnTo>
                <a:lnTo>
                  <a:pt x="4" y="1651"/>
                </a:lnTo>
                <a:lnTo>
                  <a:pt x="7" y="1644"/>
                </a:lnTo>
                <a:lnTo>
                  <a:pt x="12" y="1635"/>
                </a:lnTo>
                <a:lnTo>
                  <a:pt x="29" y="1600"/>
                </a:lnTo>
                <a:lnTo>
                  <a:pt x="46" y="1566"/>
                </a:lnTo>
                <a:lnTo>
                  <a:pt x="62" y="1533"/>
                </a:lnTo>
                <a:lnTo>
                  <a:pt x="77" y="1501"/>
                </a:lnTo>
                <a:lnTo>
                  <a:pt x="92" y="1468"/>
                </a:lnTo>
                <a:lnTo>
                  <a:pt x="105" y="1436"/>
                </a:lnTo>
                <a:lnTo>
                  <a:pt x="118" y="1403"/>
                </a:lnTo>
                <a:lnTo>
                  <a:pt x="131" y="1370"/>
                </a:lnTo>
                <a:lnTo>
                  <a:pt x="143" y="1335"/>
                </a:lnTo>
                <a:lnTo>
                  <a:pt x="155" y="1300"/>
                </a:lnTo>
                <a:lnTo>
                  <a:pt x="166" y="1263"/>
                </a:lnTo>
                <a:lnTo>
                  <a:pt x="178" y="1224"/>
                </a:lnTo>
                <a:lnTo>
                  <a:pt x="189" y="1183"/>
                </a:lnTo>
                <a:lnTo>
                  <a:pt x="201" y="1140"/>
                </a:lnTo>
                <a:lnTo>
                  <a:pt x="213" y="1094"/>
                </a:lnTo>
                <a:lnTo>
                  <a:pt x="225" y="1045"/>
                </a:lnTo>
                <a:lnTo>
                  <a:pt x="237" y="992"/>
                </a:lnTo>
                <a:lnTo>
                  <a:pt x="250" y="937"/>
                </a:lnTo>
                <a:lnTo>
                  <a:pt x="263" y="876"/>
                </a:lnTo>
                <a:lnTo>
                  <a:pt x="275" y="826"/>
                </a:lnTo>
                <a:lnTo>
                  <a:pt x="287" y="771"/>
                </a:lnTo>
                <a:lnTo>
                  <a:pt x="299" y="713"/>
                </a:lnTo>
                <a:lnTo>
                  <a:pt x="311" y="654"/>
                </a:lnTo>
                <a:lnTo>
                  <a:pt x="323" y="592"/>
                </a:lnTo>
                <a:lnTo>
                  <a:pt x="347" y="465"/>
                </a:lnTo>
                <a:lnTo>
                  <a:pt x="358" y="401"/>
                </a:lnTo>
                <a:lnTo>
                  <a:pt x="368" y="338"/>
                </a:lnTo>
                <a:lnTo>
                  <a:pt x="378" y="276"/>
                </a:lnTo>
                <a:lnTo>
                  <a:pt x="387" y="216"/>
                </a:lnTo>
                <a:lnTo>
                  <a:pt x="395" y="159"/>
                </a:lnTo>
                <a:lnTo>
                  <a:pt x="378" y="166"/>
                </a:lnTo>
                <a:lnTo>
                  <a:pt x="361" y="175"/>
                </a:lnTo>
                <a:lnTo>
                  <a:pt x="344" y="182"/>
                </a:lnTo>
                <a:lnTo>
                  <a:pt x="327" y="190"/>
                </a:lnTo>
                <a:lnTo>
                  <a:pt x="311" y="197"/>
                </a:lnTo>
                <a:lnTo>
                  <a:pt x="295" y="204"/>
                </a:lnTo>
                <a:lnTo>
                  <a:pt x="280" y="209"/>
                </a:lnTo>
                <a:lnTo>
                  <a:pt x="267" y="212"/>
                </a:lnTo>
                <a:lnTo>
                  <a:pt x="256" y="213"/>
                </a:lnTo>
                <a:lnTo>
                  <a:pt x="252" y="213"/>
                </a:lnTo>
                <a:lnTo>
                  <a:pt x="243" y="212"/>
                </a:lnTo>
                <a:lnTo>
                  <a:pt x="238" y="211"/>
                </a:lnTo>
                <a:lnTo>
                  <a:pt x="234" y="208"/>
                </a:lnTo>
                <a:lnTo>
                  <a:pt x="231" y="204"/>
                </a:lnTo>
                <a:lnTo>
                  <a:pt x="230" y="199"/>
                </a:lnTo>
                <a:lnTo>
                  <a:pt x="232" y="187"/>
                </a:lnTo>
                <a:lnTo>
                  <a:pt x="238" y="175"/>
                </a:lnTo>
                <a:lnTo>
                  <a:pt x="249" y="163"/>
                </a:lnTo>
                <a:lnTo>
                  <a:pt x="262" y="151"/>
                </a:lnTo>
                <a:lnTo>
                  <a:pt x="279" y="139"/>
                </a:lnTo>
                <a:lnTo>
                  <a:pt x="299" y="126"/>
                </a:lnTo>
                <a:lnTo>
                  <a:pt x="322" y="114"/>
                </a:lnTo>
                <a:lnTo>
                  <a:pt x="347" y="101"/>
                </a:lnTo>
                <a:lnTo>
                  <a:pt x="373" y="88"/>
                </a:lnTo>
                <a:lnTo>
                  <a:pt x="402" y="75"/>
                </a:lnTo>
                <a:lnTo>
                  <a:pt x="433" y="61"/>
                </a:lnTo>
                <a:lnTo>
                  <a:pt x="447" y="53"/>
                </a:lnTo>
                <a:lnTo>
                  <a:pt x="463" y="45"/>
                </a:lnTo>
                <a:lnTo>
                  <a:pt x="479" y="37"/>
                </a:lnTo>
                <a:lnTo>
                  <a:pt x="496" y="30"/>
                </a:lnTo>
                <a:lnTo>
                  <a:pt x="513" y="23"/>
                </a:lnTo>
                <a:lnTo>
                  <a:pt x="530" y="16"/>
                </a:lnTo>
                <a:lnTo>
                  <a:pt x="545" y="11"/>
                </a:lnTo>
                <a:lnTo>
                  <a:pt x="558" y="7"/>
                </a:lnTo>
                <a:lnTo>
                  <a:pt x="570" y="4"/>
                </a:lnTo>
                <a:lnTo>
                  <a:pt x="579" y="3"/>
                </a:lnTo>
                <a:lnTo>
                  <a:pt x="589" y="4"/>
                </a:lnTo>
                <a:lnTo>
                  <a:pt x="597" y="6"/>
                </a:lnTo>
                <a:lnTo>
                  <a:pt x="602" y="11"/>
                </a:lnTo>
                <a:lnTo>
                  <a:pt x="605" y="17"/>
                </a:lnTo>
                <a:lnTo>
                  <a:pt x="606" y="25"/>
                </a:lnTo>
                <a:lnTo>
                  <a:pt x="606" y="32"/>
                </a:lnTo>
                <a:lnTo>
                  <a:pt x="605" y="36"/>
                </a:lnTo>
                <a:lnTo>
                  <a:pt x="604" y="42"/>
                </a:lnTo>
                <a:lnTo>
                  <a:pt x="602" y="51"/>
                </a:lnTo>
                <a:lnTo>
                  <a:pt x="598" y="61"/>
                </a:lnTo>
                <a:lnTo>
                  <a:pt x="596" y="62"/>
                </a:lnTo>
                <a:lnTo>
                  <a:pt x="551" y="366"/>
                </a:lnTo>
                <a:lnTo>
                  <a:pt x="592" y="320"/>
                </a:lnTo>
                <a:lnTo>
                  <a:pt x="634" y="276"/>
                </a:lnTo>
                <a:lnTo>
                  <a:pt x="675" y="237"/>
                </a:lnTo>
                <a:lnTo>
                  <a:pt x="716" y="202"/>
                </a:lnTo>
                <a:lnTo>
                  <a:pt x="757" y="171"/>
                </a:lnTo>
                <a:lnTo>
                  <a:pt x="797" y="143"/>
                </a:lnTo>
                <a:lnTo>
                  <a:pt x="836" y="118"/>
                </a:lnTo>
                <a:lnTo>
                  <a:pt x="875" y="96"/>
                </a:lnTo>
                <a:lnTo>
                  <a:pt x="912" y="77"/>
                </a:lnTo>
                <a:lnTo>
                  <a:pt x="949" y="61"/>
                </a:lnTo>
                <a:lnTo>
                  <a:pt x="984" y="47"/>
                </a:lnTo>
                <a:lnTo>
                  <a:pt x="1017" y="35"/>
                </a:lnTo>
                <a:lnTo>
                  <a:pt x="1049" y="26"/>
                </a:lnTo>
                <a:lnTo>
                  <a:pt x="1080" y="18"/>
                </a:lnTo>
                <a:lnTo>
                  <a:pt x="1108" y="12"/>
                </a:lnTo>
                <a:lnTo>
                  <a:pt x="1133" y="7"/>
                </a:lnTo>
                <a:lnTo>
                  <a:pt x="1158" y="4"/>
                </a:lnTo>
                <a:lnTo>
                  <a:pt x="1179" y="2"/>
                </a:lnTo>
                <a:lnTo>
                  <a:pt x="1198" y="1"/>
                </a:lnTo>
                <a:lnTo>
                  <a:pt x="1214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Rectangle 38"/>
          <p:cNvSpPr/>
          <p:nvPr/>
        </p:nvSpPr>
        <p:spPr>
          <a:xfrm>
            <a:off x="4881033" y="2775857"/>
            <a:ext cx="186267" cy="92528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Rectangle 42"/>
          <p:cNvSpPr/>
          <p:nvPr/>
        </p:nvSpPr>
        <p:spPr>
          <a:xfrm rot="10800000">
            <a:off x="5029200" y="2971800"/>
            <a:ext cx="116417" cy="50890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6" name="Straight Arrow Connector 45"/>
          <p:cNvCxnSpPr/>
          <p:nvPr/>
        </p:nvCxnSpPr>
        <p:spPr>
          <a:xfrm rot="5400000">
            <a:off x="4725194" y="4418806"/>
            <a:ext cx="762000" cy="1588"/>
          </a:xfrm>
          <a:prstGeom prst="straightConnector1">
            <a:avLst/>
          </a:prstGeom>
          <a:ln w="57150">
            <a:solidFill>
              <a:srgbClr val="00206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24" name="Freeform 28"/>
          <p:cNvSpPr>
            <a:spLocks noChangeAspect="1"/>
          </p:cNvSpPr>
          <p:nvPr>
            <p:custDataLst>
              <p:tags r:id="rId2"/>
            </p:custDataLst>
          </p:nvPr>
        </p:nvSpPr>
        <p:spPr bwMode="auto">
          <a:xfrm>
            <a:off x="4876800" y="5029200"/>
            <a:ext cx="381000" cy="375164"/>
          </a:xfrm>
          <a:custGeom>
            <a:avLst/>
            <a:gdLst/>
            <a:ahLst/>
            <a:cxnLst>
              <a:cxn ang="0">
                <a:pos x="408" y="33"/>
              </a:cxn>
              <a:cxn ang="0">
                <a:pos x="481" y="140"/>
              </a:cxn>
              <a:cxn ang="0">
                <a:pos x="488" y="251"/>
              </a:cxn>
              <a:cxn ang="0">
                <a:pos x="460" y="348"/>
              </a:cxn>
              <a:cxn ang="0">
                <a:pos x="389" y="564"/>
              </a:cxn>
              <a:cxn ang="0">
                <a:pos x="337" y="792"/>
              </a:cxn>
              <a:cxn ang="0">
                <a:pos x="333" y="955"/>
              </a:cxn>
              <a:cxn ang="0">
                <a:pos x="363" y="1044"/>
              </a:cxn>
              <a:cxn ang="0">
                <a:pos x="434" y="1096"/>
              </a:cxn>
              <a:cxn ang="0">
                <a:pos x="556" y="1081"/>
              </a:cxn>
              <a:cxn ang="0">
                <a:pos x="655" y="1004"/>
              </a:cxn>
              <a:cxn ang="0">
                <a:pos x="713" y="921"/>
              </a:cxn>
              <a:cxn ang="0">
                <a:pos x="734" y="869"/>
              </a:cxn>
              <a:cxn ang="0">
                <a:pos x="768" y="703"/>
              </a:cxn>
              <a:cxn ang="0">
                <a:pos x="825" y="446"/>
              </a:cxn>
              <a:cxn ang="0">
                <a:pos x="874" y="230"/>
              </a:cxn>
              <a:cxn ang="0">
                <a:pos x="910" y="86"/>
              </a:cxn>
              <a:cxn ang="0">
                <a:pos x="955" y="36"/>
              </a:cxn>
              <a:cxn ang="0">
                <a:pos x="989" y="28"/>
              </a:cxn>
              <a:cxn ang="0">
                <a:pos x="1047" y="59"/>
              </a:cxn>
              <a:cxn ang="0">
                <a:pos x="1054" y="119"/>
              </a:cxn>
              <a:cxn ang="0">
                <a:pos x="1030" y="223"/>
              </a:cxn>
              <a:cxn ang="0">
                <a:pos x="1012" y="310"/>
              </a:cxn>
              <a:cxn ang="0">
                <a:pos x="987" y="415"/>
              </a:cxn>
              <a:cxn ang="0">
                <a:pos x="903" y="790"/>
              </a:cxn>
              <a:cxn ang="0">
                <a:pos x="876" y="951"/>
              </a:cxn>
              <a:cxn ang="0">
                <a:pos x="883" y="1057"/>
              </a:cxn>
              <a:cxn ang="0">
                <a:pos x="930" y="1100"/>
              </a:cxn>
              <a:cxn ang="0">
                <a:pos x="1011" y="1065"/>
              </a:cxn>
              <a:cxn ang="0">
                <a:pos x="1069" y="953"/>
              </a:cxn>
              <a:cxn ang="0">
                <a:pos x="1114" y="783"/>
              </a:cxn>
              <a:cxn ang="0">
                <a:pos x="1138" y="740"/>
              </a:cxn>
              <a:cxn ang="0">
                <a:pos x="1172" y="751"/>
              </a:cxn>
              <a:cxn ang="0">
                <a:pos x="1170" y="788"/>
              </a:cxn>
              <a:cxn ang="0">
                <a:pos x="1143" y="904"/>
              </a:cxn>
              <a:cxn ang="0">
                <a:pos x="1097" y="1036"/>
              </a:cxn>
              <a:cxn ang="0">
                <a:pos x="1023" y="1129"/>
              </a:cxn>
              <a:cxn ang="0">
                <a:pos x="914" y="1155"/>
              </a:cxn>
              <a:cxn ang="0">
                <a:pos x="791" y="1093"/>
              </a:cxn>
              <a:cxn ang="0">
                <a:pos x="736" y="984"/>
              </a:cxn>
              <a:cxn ang="0">
                <a:pos x="700" y="1032"/>
              </a:cxn>
              <a:cxn ang="0">
                <a:pos x="616" y="1110"/>
              </a:cxn>
              <a:cxn ang="0">
                <a:pos x="489" y="1156"/>
              </a:cxn>
              <a:cxn ang="0">
                <a:pos x="381" y="1147"/>
              </a:cxn>
              <a:cxn ang="0">
                <a:pos x="285" y="1100"/>
              </a:cxn>
              <a:cxn ang="0">
                <a:pos x="212" y="1006"/>
              </a:cxn>
              <a:cxn ang="0">
                <a:pos x="183" y="852"/>
              </a:cxn>
              <a:cxn ang="0">
                <a:pos x="208" y="667"/>
              </a:cxn>
              <a:cxn ang="0">
                <a:pos x="281" y="417"/>
              </a:cxn>
              <a:cxn ang="0">
                <a:pos x="338" y="246"/>
              </a:cxn>
              <a:cxn ang="0">
                <a:pos x="355" y="123"/>
              </a:cxn>
              <a:cxn ang="0">
                <a:pos x="330" y="66"/>
              </a:cxn>
              <a:cxn ang="0">
                <a:pos x="298" y="56"/>
              </a:cxn>
              <a:cxn ang="0">
                <a:pos x="194" y="104"/>
              </a:cxn>
              <a:cxn ang="0">
                <a:pos x="102" y="256"/>
              </a:cxn>
              <a:cxn ang="0">
                <a:pos x="54" y="405"/>
              </a:cxn>
              <a:cxn ang="0">
                <a:pos x="19" y="417"/>
              </a:cxn>
              <a:cxn ang="0">
                <a:pos x="0" y="394"/>
              </a:cxn>
              <a:cxn ang="0">
                <a:pos x="13" y="334"/>
              </a:cxn>
              <a:cxn ang="0">
                <a:pos x="55" y="220"/>
              </a:cxn>
              <a:cxn ang="0">
                <a:pos x="128" y="96"/>
              </a:cxn>
              <a:cxn ang="0">
                <a:pos x="237" y="12"/>
              </a:cxn>
            </a:cxnLst>
            <a:rect l="0" t="0" r="r" b="b"/>
            <a:pathLst>
              <a:path w="1175" h="1157">
                <a:moveTo>
                  <a:pt x="305" y="0"/>
                </a:moveTo>
                <a:lnTo>
                  <a:pt x="328" y="2"/>
                </a:lnTo>
                <a:lnTo>
                  <a:pt x="350" y="5"/>
                </a:lnTo>
                <a:lnTo>
                  <a:pt x="371" y="12"/>
                </a:lnTo>
                <a:lnTo>
                  <a:pt x="390" y="22"/>
                </a:lnTo>
                <a:lnTo>
                  <a:pt x="408" y="33"/>
                </a:lnTo>
                <a:lnTo>
                  <a:pt x="424" y="47"/>
                </a:lnTo>
                <a:lnTo>
                  <a:pt x="439" y="62"/>
                </a:lnTo>
                <a:lnTo>
                  <a:pt x="453" y="80"/>
                </a:lnTo>
                <a:lnTo>
                  <a:pt x="464" y="98"/>
                </a:lnTo>
                <a:lnTo>
                  <a:pt x="474" y="118"/>
                </a:lnTo>
                <a:lnTo>
                  <a:pt x="481" y="140"/>
                </a:lnTo>
                <a:lnTo>
                  <a:pt x="487" y="162"/>
                </a:lnTo>
                <a:lnTo>
                  <a:pt x="490" y="185"/>
                </a:lnTo>
                <a:lnTo>
                  <a:pt x="491" y="209"/>
                </a:lnTo>
                <a:lnTo>
                  <a:pt x="491" y="223"/>
                </a:lnTo>
                <a:lnTo>
                  <a:pt x="490" y="237"/>
                </a:lnTo>
                <a:lnTo>
                  <a:pt x="488" y="251"/>
                </a:lnTo>
                <a:lnTo>
                  <a:pt x="485" y="264"/>
                </a:lnTo>
                <a:lnTo>
                  <a:pt x="482" y="279"/>
                </a:lnTo>
                <a:lnTo>
                  <a:pt x="478" y="294"/>
                </a:lnTo>
                <a:lnTo>
                  <a:pt x="473" y="310"/>
                </a:lnTo>
                <a:lnTo>
                  <a:pt x="467" y="328"/>
                </a:lnTo>
                <a:lnTo>
                  <a:pt x="460" y="348"/>
                </a:lnTo>
                <a:lnTo>
                  <a:pt x="452" y="370"/>
                </a:lnTo>
                <a:lnTo>
                  <a:pt x="438" y="408"/>
                </a:lnTo>
                <a:lnTo>
                  <a:pt x="425" y="446"/>
                </a:lnTo>
                <a:lnTo>
                  <a:pt x="413" y="486"/>
                </a:lnTo>
                <a:lnTo>
                  <a:pt x="401" y="525"/>
                </a:lnTo>
                <a:lnTo>
                  <a:pt x="389" y="564"/>
                </a:lnTo>
                <a:lnTo>
                  <a:pt x="378" y="603"/>
                </a:lnTo>
                <a:lnTo>
                  <a:pt x="367" y="642"/>
                </a:lnTo>
                <a:lnTo>
                  <a:pt x="358" y="681"/>
                </a:lnTo>
                <a:lnTo>
                  <a:pt x="350" y="719"/>
                </a:lnTo>
                <a:lnTo>
                  <a:pt x="343" y="756"/>
                </a:lnTo>
                <a:lnTo>
                  <a:pt x="337" y="792"/>
                </a:lnTo>
                <a:lnTo>
                  <a:pt x="333" y="826"/>
                </a:lnTo>
                <a:lnTo>
                  <a:pt x="330" y="860"/>
                </a:lnTo>
                <a:lnTo>
                  <a:pt x="329" y="891"/>
                </a:lnTo>
                <a:lnTo>
                  <a:pt x="329" y="907"/>
                </a:lnTo>
                <a:lnTo>
                  <a:pt x="331" y="939"/>
                </a:lnTo>
                <a:lnTo>
                  <a:pt x="333" y="955"/>
                </a:lnTo>
                <a:lnTo>
                  <a:pt x="336" y="971"/>
                </a:lnTo>
                <a:lnTo>
                  <a:pt x="340" y="986"/>
                </a:lnTo>
                <a:lnTo>
                  <a:pt x="344" y="1002"/>
                </a:lnTo>
                <a:lnTo>
                  <a:pt x="349" y="1016"/>
                </a:lnTo>
                <a:lnTo>
                  <a:pt x="355" y="1030"/>
                </a:lnTo>
                <a:lnTo>
                  <a:pt x="363" y="1044"/>
                </a:lnTo>
                <a:lnTo>
                  <a:pt x="371" y="1056"/>
                </a:lnTo>
                <a:lnTo>
                  <a:pt x="381" y="1066"/>
                </a:lnTo>
                <a:lnTo>
                  <a:pt x="392" y="1076"/>
                </a:lnTo>
                <a:lnTo>
                  <a:pt x="404" y="1084"/>
                </a:lnTo>
                <a:lnTo>
                  <a:pt x="418" y="1091"/>
                </a:lnTo>
                <a:lnTo>
                  <a:pt x="434" y="1096"/>
                </a:lnTo>
                <a:lnTo>
                  <a:pt x="451" y="1099"/>
                </a:lnTo>
                <a:lnTo>
                  <a:pt x="470" y="1100"/>
                </a:lnTo>
                <a:lnTo>
                  <a:pt x="493" y="1099"/>
                </a:lnTo>
                <a:lnTo>
                  <a:pt x="515" y="1095"/>
                </a:lnTo>
                <a:lnTo>
                  <a:pt x="536" y="1089"/>
                </a:lnTo>
                <a:lnTo>
                  <a:pt x="556" y="1081"/>
                </a:lnTo>
                <a:lnTo>
                  <a:pt x="575" y="1071"/>
                </a:lnTo>
                <a:lnTo>
                  <a:pt x="593" y="1059"/>
                </a:lnTo>
                <a:lnTo>
                  <a:pt x="610" y="1047"/>
                </a:lnTo>
                <a:lnTo>
                  <a:pt x="626" y="1033"/>
                </a:lnTo>
                <a:lnTo>
                  <a:pt x="640" y="1019"/>
                </a:lnTo>
                <a:lnTo>
                  <a:pt x="655" y="1004"/>
                </a:lnTo>
                <a:lnTo>
                  <a:pt x="667" y="990"/>
                </a:lnTo>
                <a:lnTo>
                  <a:pt x="678" y="975"/>
                </a:lnTo>
                <a:lnTo>
                  <a:pt x="689" y="960"/>
                </a:lnTo>
                <a:lnTo>
                  <a:pt x="698" y="946"/>
                </a:lnTo>
                <a:lnTo>
                  <a:pt x="707" y="933"/>
                </a:lnTo>
                <a:lnTo>
                  <a:pt x="713" y="921"/>
                </a:lnTo>
                <a:lnTo>
                  <a:pt x="719" y="911"/>
                </a:lnTo>
                <a:lnTo>
                  <a:pt x="724" y="902"/>
                </a:lnTo>
                <a:lnTo>
                  <a:pt x="728" y="895"/>
                </a:lnTo>
                <a:lnTo>
                  <a:pt x="730" y="890"/>
                </a:lnTo>
                <a:lnTo>
                  <a:pt x="731" y="888"/>
                </a:lnTo>
                <a:lnTo>
                  <a:pt x="734" y="869"/>
                </a:lnTo>
                <a:lnTo>
                  <a:pt x="739" y="847"/>
                </a:lnTo>
                <a:lnTo>
                  <a:pt x="744" y="823"/>
                </a:lnTo>
                <a:lnTo>
                  <a:pt x="749" y="797"/>
                </a:lnTo>
                <a:lnTo>
                  <a:pt x="755" y="767"/>
                </a:lnTo>
                <a:lnTo>
                  <a:pt x="762" y="736"/>
                </a:lnTo>
                <a:lnTo>
                  <a:pt x="768" y="703"/>
                </a:lnTo>
                <a:lnTo>
                  <a:pt x="776" y="669"/>
                </a:lnTo>
                <a:lnTo>
                  <a:pt x="783" y="633"/>
                </a:lnTo>
                <a:lnTo>
                  <a:pt x="792" y="597"/>
                </a:lnTo>
                <a:lnTo>
                  <a:pt x="800" y="560"/>
                </a:lnTo>
                <a:lnTo>
                  <a:pt x="817" y="484"/>
                </a:lnTo>
                <a:lnTo>
                  <a:pt x="825" y="446"/>
                </a:lnTo>
                <a:lnTo>
                  <a:pt x="834" y="408"/>
                </a:lnTo>
                <a:lnTo>
                  <a:pt x="842" y="370"/>
                </a:lnTo>
                <a:lnTo>
                  <a:pt x="850" y="334"/>
                </a:lnTo>
                <a:lnTo>
                  <a:pt x="858" y="298"/>
                </a:lnTo>
                <a:lnTo>
                  <a:pt x="866" y="263"/>
                </a:lnTo>
                <a:lnTo>
                  <a:pt x="874" y="230"/>
                </a:lnTo>
                <a:lnTo>
                  <a:pt x="881" y="198"/>
                </a:lnTo>
                <a:lnTo>
                  <a:pt x="887" y="169"/>
                </a:lnTo>
                <a:lnTo>
                  <a:pt x="893" y="142"/>
                </a:lnTo>
                <a:lnTo>
                  <a:pt x="899" y="117"/>
                </a:lnTo>
                <a:lnTo>
                  <a:pt x="904" y="100"/>
                </a:lnTo>
                <a:lnTo>
                  <a:pt x="910" y="86"/>
                </a:lnTo>
                <a:lnTo>
                  <a:pt x="916" y="73"/>
                </a:lnTo>
                <a:lnTo>
                  <a:pt x="923" y="63"/>
                </a:lnTo>
                <a:lnTo>
                  <a:pt x="931" y="54"/>
                </a:lnTo>
                <a:lnTo>
                  <a:pt x="939" y="47"/>
                </a:lnTo>
                <a:lnTo>
                  <a:pt x="947" y="41"/>
                </a:lnTo>
                <a:lnTo>
                  <a:pt x="955" y="36"/>
                </a:lnTo>
                <a:lnTo>
                  <a:pt x="963" y="33"/>
                </a:lnTo>
                <a:lnTo>
                  <a:pt x="969" y="31"/>
                </a:lnTo>
                <a:lnTo>
                  <a:pt x="976" y="29"/>
                </a:lnTo>
                <a:lnTo>
                  <a:pt x="982" y="29"/>
                </a:lnTo>
                <a:lnTo>
                  <a:pt x="986" y="28"/>
                </a:lnTo>
                <a:lnTo>
                  <a:pt x="989" y="28"/>
                </a:lnTo>
                <a:lnTo>
                  <a:pt x="1001" y="29"/>
                </a:lnTo>
                <a:lnTo>
                  <a:pt x="1012" y="32"/>
                </a:lnTo>
                <a:lnTo>
                  <a:pt x="1022" y="36"/>
                </a:lnTo>
                <a:lnTo>
                  <a:pt x="1032" y="42"/>
                </a:lnTo>
                <a:lnTo>
                  <a:pt x="1040" y="50"/>
                </a:lnTo>
                <a:lnTo>
                  <a:pt x="1047" y="59"/>
                </a:lnTo>
                <a:lnTo>
                  <a:pt x="1053" y="70"/>
                </a:lnTo>
                <a:lnTo>
                  <a:pt x="1056" y="82"/>
                </a:lnTo>
                <a:lnTo>
                  <a:pt x="1057" y="96"/>
                </a:lnTo>
                <a:lnTo>
                  <a:pt x="1056" y="101"/>
                </a:lnTo>
                <a:lnTo>
                  <a:pt x="1056" y="110"/>
                </a:lnTo>
                <a:lnTo>
                  <a:pt x="1054" y="119"/>
                </a:lnTo>
                <a:lnTo>
                  <a:pt x="1051" y="131"/>
                </a:lnTo>
                <a:lnTo>
                  <a:pt x="1048" y="144"/>
                </a:lnTo>
                <a:lnTo>
                  <a:pt x="1045" y="159"/>
                </a:lnTo>
                <a:lnTo>
                  <a:pt x="1041" y="174"/>
                </a:lnTo>
                <a:lnTo>
                  <a:pt x="1034" y="207"/>
                </a:lnTo>
                <a:lnTo>
                  <a:pt x="1030" y="223"/>
                </a:lnTo>
                <a:lnTo>
                  <a:pt x="1027" y="239"/>
                </a:lnTo>
                <a:lnTo>
                  <a:pt x="1024" y="255"/>
                </a:lnTo>
                <a:lnTo>
                  <a:pt x="1021" y="269"/>
                </a:lnTo>
                <a:lnTo>
                  <a:pt x="1019" y="281"/>
                </a:lnTo>
                <a:lnTo>
                  <a:pt x="1016" y="294"/>
                </a:lnTo>
                <a:lnTo>
                  <a:pt x="1012" y="310"/>
                </a:lnTo>
                <a:lnTo>
                  <a:pt x="1008" y="327"/>
                </a:lnTo>
                <a:lnTo>
                  <a:pt x="1003" y="345"/>
                </a:lnTo>
                <a:lnTo>
                  <a:pt x="999" y="364"/>
                </a:lnTo>
                <a:lnTo>
                  <a:pt x="995" y="382"/>
                </a:lnTo>
                <a:lnTo>
                  <a:pt x="991" y="399"/>
                </a:lnTo>
                <a:lnTo>
                  <a:pt x="987" y="415"/>
                </a:lnTo>
                <a:lnTo>
                  <a:pt x="984" y="430"/>
                </a:lnTo>
                <a:lnTo>
                  <a:pt x="982" y="442"/>
                </a:lnTo>
                <a:lnTo>
                  <a:pt x="917" y="719"/>
                </a:lnTo>
                <a:lnTo>
                  <a:pt x="912" y="742"/>
                </a:lnTo>
                <a:lnTo>
                  <a:pt x="908" y="765"/>
                </a:lnTo>
                <a:lnTo>
                  <a:pt x="903" y="790"/>
                </a:lnTo>
                <a:lnTo>
                  <a:pt x="898" y="815"/>
                </a:lnTo>
                <a:lnTo>
                  <a:pt x="889" y="864"/>
                </a:lnTo>
                <a:lnTo>
                  <a:pt x="885" y="888"/>
                </a:lnTo>
                <a:lnTo>
                  <a:pt x="881" y="910"/>
                </a:lnTo>
                <a:lnTo>
                  <a:pt x="878" y="931"/>
                </a:lnTo>
                <a:lnTo>
                  <a:pt x="876" y="951"/>
                </a:lnTo>
                <a:lnTo>
                  <a:pt x="874" y="969"/>
                </a:lnTo>
                <a:lnTo>
                  <a:pt x="874" y="984"/>
                </a:lnTo>
                <a:lnTo>
                  <a:pt x="874" y="1006"/>
                </a:lnTo>
                <a:lnTo>
                  <a:pt x="876" y="1025"/>
                </a:lnTo>
                <a:lnTo>
                  <a:pt x="879" y="1042"/>
                </a:lnTo>
                <a:lnTo>
                  <a:pt x="883" y="1057"/>
                </a:lnTo>
                <a:lnTo>
                  <a:pt x="888" y="1069"/>
                </a:lnTo>
                <a:lnTo>
                  <a:pt x="894" y="1079"/>
                </a:lnTo>
                <a:lnTo>
                  <a:pt x="901" y="1087"/>
                </a:lnTo>
                <a:lnTo>
                  <a:pt x="910" y="1093"/>
                </a:lnTo>
                <a:lnTo>
                  <a:pt x="919" y="1098"/>
                </a:lnTo>
                <a:lnTo>
                  <a:pt x="930" y="1100"/>
                </a:lnTo>
                <a:lnTo>
                  <a:pt x="942" y="1101"/>
                </a:lnTo>
                <a:lnTo>
                  <a:pt x="958" y="1099"/>
                </a:lnTo>
                <a:lnTo>
                  <a:pt x="972" y="1095"/>
                </a:lnTo>
                <a:lnTo>
                  <a:pt x="986" y="1087"/>
                </a:lnTo>
                <a:lnTo>
                  <a:pt x="999" y="1077"/>
                </a:lnTo>
                <a:lnTo>
                  <a:pt x="1011" y="1065"/>
                </a:lnTo>
                <a:lnTo>
                  <a:pt x="1023" y="1051"/>
                </a:lnTo>
                <a:lnTo>
                  <a:pt x="1033" y="1034"/>
                </a:lnTo>
                <a:lnTo>
                  <a:pt x="1043" y="1016"/>
                </a:lnTo>
                <a:lnTo>
                  <a:pt x="1053" y="996"/>
                </a:lnTo>
                <a:lnTo>
                  <a:pt x="1061" y="975"/>
                </a:lnTo>
                <a:lnTo>
                  <a:pt x="1069" y="953"/>
                </a:lnTo>
                <a:lnTo>
                  <a:pt x="1077" y="930"/>
                </a:lnTo>
                <a:lnTo>
                  <a:pt x="1084" y="906"/>
                </a:lnTo>
                <a:lnTo>
                  <a:pt x="1091" y="882"/>
                </a:lnTo>
                <a:lnTo>
                  <a:pt x="1097" y="857"/>
                </a:lnTo>
                <a:lnTo>
                  <a:pt x="1109" y="808"/>
                </a:lnTo>
                <a:lnTo>
                  <a:pt x="1114" y="783"/>
                </a:lnTo>
                <a:lnTo>
                  <a:pt x="1117" y="770"/>
                </a:lnTo>
                <a:lnTo>
                  <a:pt x="1120" y="759"/>
                </a:lnTo>
                <a:lnTo>
                  <a:pt x="1123" y="751"/>
                </a:lnTo>
                <a:lnTo>
                  <a:pt x="1127" y="745"/>
                </a:lnTo>
                <a:lnTo>
                  <a:pt x="1132" y="742"/>
                </a:lnTo>
                <a:lnTo>
                  <a:pt x="1138" y="740"/>
                </a:lnTo>
                <a:lnTo>
                  <a:pt x="1147" y="739"/>
                </a:lnTo>
                <a:lnTo>
                  <a:pt x="1153" y="739"/>
                </a:lnTo>
                <a:lnTo>
                  <a:pt x="1162" y="741"/>
                </a:lnTo>
                <a:lnTo>
                  <a:pt x="1166" y="744"/>
                </a:lnTo>
                <a:lnTo>
                  <a:pt x="1169" y="746"/>
                </a:lnTo>
                <a:lnTo>
                  <a:pt x="1172" y="751"/>
                </a:lnTo>
                <a:lnTo>
                  <a:pt x="1174" y="756"/>
                </a:lnTo>
                <a:lnTo>
                  <a:pt x="1175" y="763"/>
                </a:lnTo>
                <a:lnTo>
                  <a:pt x="1175" y="765"/>
                </a:lnTo>
                <a:lnTo>
                  <a:pt x="1174" y="770"/>
                </a:lnTo>
                <a:lnTo>
                  <a:pt x="1172" y="779"/>
                </a:lnTo>
                <a:lnTo>
                  <a:pt x="1170" y="788"/>
                </a:lnTo>
                <a:lnTo>
                  <a:pt x="1167" y="801"/>
                </a:lnTo>
                <a:lnTo>
                  <a:pt x="1165" y="815"/>
                </a:lnTo>
                <a:lnTo>
                  <a:pt x="1161" y="831"/>
                </a:lnTo>
                <a:lnTo>
                  <a:pt x="1157" y="848"/>
                </a:lnTo>
                <a:lnTo>
                  <a:pt x="1152" y="866"/>
                </a:lnTo>
                <a:lnTo>
                  <a:pt x="1143" y="904"/>
                </a:lnTo>
                <a:lnTo>
                  <a:pt x="1137" y="924"/>
                </a:lnTo>
                <a:lnTo>
                  <a:pt x="1126" y="963"/>
                </a:lnTo>
                <a:lnTo>
                  <a:pt x="1120" y="981"/>
                </a:lnTo>
                <a:lnTo>
                  <a:pt x="1113" y="999"/>
                </a:lnTo>
                <a:lnTo>
                  <a:pt x="1107" y="1016"/>
                </a:lnTo>
                <a:lnTo>
                  <a:pt x="1097" y="1036"/>
                </a:lnTo>
                <a:lnTo>
                  <a:pt x="1086" y="1055"/>
                </a:lnTo>
                <a:lnTo>
                  <a:pt x="1075" y="1072"/>
                </a:lnTo>
                <a:lnTo>
                  <a:pt x="1063" y="1089"/>
                </a:lnTo>
                <a:lnTo>
                  <a:pt x="1051" y="1104"/>
                </a:lnTo>
                <a:lnTo>
                  <a:pt x="1038" y="1117"/>
                </a:lnTo>
                <a:lnTo>
                  <a:pt x="1023" y="1129"/>
                </a:lnTo>
                <a:lnTo>
                  <a:pt x="1009" y="1138"/>
                </a:lnTo>
                <a:lnTo>
                  <a:pt x="993" y="1147"/>
                </a:lnTo>
                <a:lnTo>
                  <a:pt x="976" y="1152"/>
                </a:lnTo>
                <a:lnTo>
                  <a:pt x="958" y="1156"/>
                </a:lnTo>
                <a:lnTo>
                  <a:pt x="939" y="1157"/>
                </a:lnTo>
                <a:lnTo>
                  <a:pt x="914" y="1155"/>
                </a:lnTo>
                <a:lnTo>
                  <a:pt x="891" y="1151"/>
                </a:lnTo>
                <a:lnTo>
                  <a:pt x="868" y="1144"/>
                </a:lnTo>
                <a:lnTo>
                  <a:pt x="847" y="1135"/>
                </a:lnTo>
                <a:lnTo>
                  <a:pt x="827" y="1124"/>
                </a:lnTo>
                <a:lnTo>
                  <a:pt x="808" y="1109"/>
                </a:lnTo>
                <a:lnTo>
                  <a:pt x="791" y="1093"/>
                </a:lnTo>
                <a:lnTo>
                  <a:pt x="776" y="1075"/>
                </a:lnTo>
                <a:lnTo>
                  <a:pt x="763" y="1055"/>
                </a:lnTo>
                <a:lnTo>
                  <a:pt x="751" y="1033"/>
                </a:lnTo>
                <a:lnTo>
                  <a:pt x="742" y="1009"/>
                </a:lnTo>
                <a:lnTo>
                  <a:pt x="735" y="986"/>
                </a:lnTo>
                <a:lnTo>
                  <a:pt x="736" y="984"/>
                </a:lnTo>
                <a:lnTo>
                  <a:pt x="734" y="984"/>
                </a:lnTo>
                <a:lnTo>
                  <a:pt x="735" y="986"/>
                </a:lnTo>
                <a:lnTo>
                  <a:pt x="728" y="994"/>
                </a:lnTo>
                <a:lnTo>
                  <a:pt x="720" y="1006"/>
                </a:lnTo>
                <a:lnTo>
                  <a:pt x="710" y="1018"/>
                </a:lnTo>
                <a:lnTo>
                  <a:pt x="700" y="1032"/>
                </a:lnTo>
                <a:lnTo>
                  <a:pt x="689" y="1045"/>
                </a:lnTo>
                <a:lnTo>
                  <a:pt x="676" y="1058"/>
                </a:lnTo>
                <a:lnTo>
                  <a:pt x="663" y="1072"/>
                </a:lnTo>
                <a:lnTo>
                  <a:pt x="649" y="1085"/>
                </a:lnTo>
                <a:lnTo>
                  <a:pt x="633" y="1098"/>
                </a:lnTo>
                <a:lnTo>
                  <a:pt x="616" y="1110"/>
                </a:lnTo>
                <a:lnTo>
                  <a:pt x="598" y="1121"/>
                </a:lnTo>
                <a:lnTo>
                  <a:pt x="579" y="1131"/>
                </a:lnTo>
                <a:lnTo>
                  <a:pt x="559" y="1140"/>
                </a:lnTo>
                <a:lnTo>
                  <a:pt x="537" y="1147"/>
                </a:lnTo>
                <a:lnTo>
                  <a:pt x="513" y="1153"/>
                </a:lnTo>
                <a:lnTo>
                  <a:pt x="489" y="1156"/>
                </a:lnTo>
                <a:lnTo>
                  <a:pt x="463" y="1157"/>
                </a:lnTo>
                <a:lnTo>
                  <a:pt x="447" y="1156"/>
                </a:lnTo>
                <a:lnTo>
                  <a:pt x="431" y="1155"/>
                </a:lnTo>
                <a:lnTo>
                  <a:pt x="414" y="1154"/>
                </a:lnTo>
                <a:lnTo>
                  <a:pt x="398" y="1150"/>
                </a:lnTo>
                <a:lnTo>
                  <a:pt x="381" y="1147"/>
                </a:lnTo>
                <a:lnTo>
                  <a:pt x="364" y="1142"/>
                </a:lnTo>
                <a:lnTo>
                  <a:pt x="347" y="1136"/>
                </a:lnTo>
                <a:lnTo>
                  <a:pt x="331" y="1129"/>
                </a:lnTo>
                <a:lnTo>
                  <a:pt x="315" y="1120"/>
                </a:lnTo>
                <a:lnTo>
                  <a:pt x="300" y="1111"/>
                </a:lnTo>
                <a:lnTo>
                  <a:pt x="285" y="1100"/>
                </a:lnTo>
                <a:lnTo>
                  <a:pt x="271" y="1088"/>
                </a:lnTo>
                <a:lnTo>
                  <a:pt x="257" y="1075"/>
                </a:lnTo>
                <a:lnTo>
                  <a:pt x="244" y="1060"/>
                </a:lnTo>
                <a:lnTo>
                  <a:pt x="233" y="1044"/>
                </a:lnTo>
                <a:lnTo>
                  <a:pt x="222" y="1026"/>
                </a:lnTo>
                <a:lnTo>
                  <a:pt x="212" y="1006"/>
                </a:lnTo>
                <a:lnTo>
                  <a:pt x="204" y="985"/>
                </a:lnTo>
                <a:lnTo>
                  <a:pt x="197" y="962"/>
                </a:lnTo>
                <a:lnTo>
                  <a:pt x="191" y="937"/>
                </a:lnTo>
                <a:lnTo>
                  <a:pt x="187" y="910"/>
                </a:lnTo>
                <a:lnTo>
                  <a:pt x="184" y="882"/>
                </a:lnTo>
                <a:lnTo>
                  <a:pt x="183" y="852"/>
                </a:lnTo>
                <a:lnTo>
                  <a:pt x="184" y="824"/>
                </a:lnTo>
                <a:lnTo>
                  <a:pt x="186" y="796"/>
                </a:lnTo>
                <a:lnTo>
                  <a:pt x="190" y="766"/>
                </a:lnTo>
                <a:lnTo>
                  <a:pt x="195" y="735"/>
                </a:lnTo>
                <a:lnTo>
                  <a:pt x="201" y="702"/>
                </a:lnTo>
                <a:lnTo>
                  <a:pt x="208" y="667"/>
                </a:lnTo>
                <a:lnTo>
                  <a:pt x="218" y="631"/>
                </a:lnTo>
                <a:lnTo>
                  <a:pt x="228" y="592"/>
                </a:lnTo>
                <a:lnTo>
                  <a:pt x="239" y="552"/>
                </a:lnTo>
                <a:lnTo>
                  <a:pt x="252" y="509"/>
                </a:lnTo>
                <a:lnTo>
                  <a:pt x="266" y="464"/>
                </a:lnTo>
                <a:lnTo>
                  <a:pt x="281" y="417"/>
                </a:lnTo>
                <a:lnTo>
                  <a:pt x="298" y="366"/>
                </a:lnTo>
                <a:lnTo>
                  <a:pt x="316" y="313"/>
                </a:lnTo>
                <a:lnTo>
                  <a:pt x="321" y="300"/>
                </a:lnTo>
                <a:lnTo>
                  <a:pt x="327" y="284"/>
                </a:lnTo>
                <a:lnTo>
                  <a:pt x="332" y="265"/>
                </a:lnTo>
                <a:lnTo>
                  <a:pt x="338" y="246"/>
                </a:lnTo>
                <a:lnTo>
                  <a:pt x="344" y="225"/>
                </a:lnTo>
                <a:lnTo>
                  <a:pt x="348" y="204"/>
                </a:lnTo>
                <a:lnTo>
                  <a:pt x="352" y="183"/>
                </a:lnTo>
                <a:lnTo>
                  <a:pt x="354" y="161"/>
                </a:lnTo>
                <a:lnTo>
                  <a:pt x="355" y="141"/>
                </a:lnTo>
                <a:lnTo>
                  <a:pt x="355" y="123"/>
                </a:lnTo>
                <a:lnTo>
                  <a:pt x="353" y="108"/>
                </a:lnTo>
                <a:lnTo>
                  <a:pt x="350" y="96"/>
                </a:lnTo>
                <a:lnTo>
                  <a:pt x="346" y="86"/>
                </a:lnTo>
                <a:lnTo>
                  <a:pt x="341" y="77"/>
                </a:lnTo>
                <a:lnTo>
                  <a:pt x="336" y="71"/>
                </a:lnTo>
                <a:lnTo>
                  <a:pt x="330" y="66"/>
                </a:lnTo>
                <a:lnTo>
                  <a:pt x="325" y="62"/>
                </a:lnTo>
                <a:lnTo>
                  <a:pt x="319" y="59"/>
                </a:lnTo>
                <a:lnTo>
                  <a:pt x="313" y="58"/>
                </a:lnTo>
                <a:lnTo>
                  <a:pt x="308" y="57"/>
                </a:lnTo>
                <a:lnTo>
                  <a:pt x="302" y="56"/>
                </a:lnTo>
                <a:lnTo>
                  <a:pt x="298" y="56"/>
                </a:lnTo>
                <a:lnTo>
                  <a:pt x="280" y="57"/>
                </a:lnTo>
                <a:lnTo>
                  <a:pt x="262" y="62"/>
                </a:lnTo>
                <a:lnTo>
                  <a:pt x="245" y="68"/>
                </a:lnTo>
                <a:lnTo>
                  <a:pt x="227" y="77"/>
                </a:lnTo>
                <a:lnTo>
                  <a:pt x="210" y="89"/>
                </a:lnTo>
                <a:lnTo>
                  <a:pt x="194" y="104"/>
                </a:lnTo>
                <a:lnTo>
                  <a:pt x="177" y="122"/>
                </a:lnTo>
                <a:lnTo>
                  <a:pt x="161" y="143"/>
                </a:lnTo>
                <a:lnTo>
                  <a:pt x="146" y="166"/>
                </a:lnTo>
                <a:lnTo>
                  <a:pt x="131" y="193"/>
                </a:lnTo>
                <a:lnTo>
                  <a:pt x="116" y="223"/>
                </a:lnTo>
                <a:lnTo>
                  <a:pt x="102" y="256"/>
                </a:lnTo>
                <a:lnTo>
                  <a:pt x="89" y="292"/>
                </a:lnTo>
                <a:lnTo>
                  <a:pt x="76" y="331"/>
                </a:lnTo>
                <a:lnTo>
                  <a:pt x="65" y="373"/>
                </a:lnTo>
                <a:lnTo>
                  <a:pt x="61" y="387"/>
                </a:lnTo>
                <a:lnTo>
                  <a:pt x="57" y="397"/>
                </a:lnTo>
                <a:lnTo>
                  <a:pt x="54" y="405"/>
                </a:lnTo>
                <a:lnTo>
                  <a:pt x="51" y="411"/>
                </a:lnTo>
                <a:lnTo>
                  <a:pt x="47" y="414"/>
                </a:lnTo>
                <a:lnTo>
                  <a:pt x="42" y="417"/>
                </a:lnTo>
                <a:lnTo>
                  <a:pt x="36" y="418"/>
                </a:lnTo>
                <a:lnTo>
                  <a:pt x="23" y="418"/>
                </a:lnTo>
                <a:lnTo>
                  <a:pt x="19" y="417"/>
                </a:lnTo>
                <a:lnTo>
                  <a:pt x="15" y="415"/>
                </a:lnTo>
                <a:lnTo>
                  <a:pt x="11" y="413"/>
                </a:lnTo>
                <a:lnTo>
                  <a:pt x="7" y="411"/>
                </a:lnTo>
                <a:lnTo>
                  <a:pt x="3" y="406"/>
                </a:lnTo>
                <a:lnTo>
                  <a:pt x="1" y="401"/>
                </a:lnTo>
                <a:lnTo>
                  <a:pt x="0" y="394"/>
                </a:lnTo>
                <a:lnTo>
                  <a:pt x="0" y="390"/>
                </a:lnTo>
                <a:lnTo>
                  <a:pt x="1" y="383"/>
                </a:lnTo>
                <a:lnTo>
                  <a:pt x="3" y="374"/>
                </a:lnTo>
                <a:lnTo>
                  <a:pt x="6" y="363"/>
                </a:lnTo>
                <a:lnTo>
                  <a:pt x="9" y="349"/>
                </a:lnTo>
                <a:lnTo>
                  <a:pt x="13" y="334"/>
                </a:lnTo>
                <a:lnTo>
                  <a:pt x="18" y="318"/>
                </a:lnTo>
                <a:lnTo>
                  <a:pt x="24" y="300"/>
                </a:lnTo>
                <a:lnTo>
                  <a:pt x="31" y="281"/>
                </a:lnTo>
                <a:lnTo>
                  <a:pt x="38" y="261"/>
                </a:lnTo>
                <a:lnTo>
                  <a:pt x="46" y="240"/>
                </a:lnTo>
                <a:lnTo>
                  <a:pt x="55" y="220"/>
                </a:lnTo>
                <a:lnTo>
                  <a:pt x="65" y="198"/>
                </a:lnTo>
                <a:lnTo>
                  <a:pt x="76" y="177"/>
                </a:lnTo>
                <a:lnTo>
                  <a:pt x="88" y="156"/>
                </a:lnTo>
                <a:lnTo>
                  <a:pt x="100" y="136"/>
                </a:lnTo>
                <a:lnTo>
                  <a:pt x="114" y="116"/>
                </a:lnTo>
                <a:lnTo>
                  <a:pt x="128" y="96"/>
                </a:lnTo>
                <a:lnTo>
                  <a:pt x="144" y="78"/>
                </a:lnTo>
                <a:lnTo>
                  <a:pt x="161" y="62"/>
                </a:lnTo>
                <a:lnTo>
                  <a:pt x="178" y="47"/>
                </a:lnTo>
                <a:lnTo>
                  <a:pt x="197" y="33"/>
                </a:lnTo>
                <a:lnTo>
                  <a:pt x="216" y="22"/>
                </a:lnTo>
                <a:lnTo>
                  <a:pt x="237" y="12"/>
                </a:lnTo>
                <a:lnTo>
                  <a:pt x="258" y="6"/>
                </a:lnTo>
                <a:lnTo>
                  <a:pt x="281" y="2"/>
                </a:lnTo>
                <a:lnTo>
                  <a:pt x="305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35" name="Straight Arrow Connector 34"/>
          <p:cNvCxnSpPr/>
          <p:nvPr/>
        </p:nvCxnSpPr>
        <p:spPr>
          <a:xfrm>
            <a:off x="5486400" y="5334000"/>
            <a:ext cx="1371600" cy="1588"/>
          </a:xfrm>
          <a:prstGeom prst="straightConnector1">
            <a:avLst/>
          </a:prstGeom>
          <a:ln w="38100">
            <a:solidFill>
              <a:srgbClr val="66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78" name="Freeform 6"/>
          <p:cNvSpPr>
            <a:spLocks noChangeAspect="1"/>
          </p:cNvSpPr>
          <p:nvPr>
            <p:custDataLst>
              <p:tags r:id="rId3"/>
            </p:custDataLst>
          </p:nvPr>
        </p:nvSpPr>
        <p:spPr bwMode="auto">
          <a:xfrm>
            <a:off x="5943600" y="2971800"/>
            <a:ext cx="538218" cy="508124"/>
          </a:xfrm>
          <a:custGeom>
            <a:avLst/>
            <a:gdLst/>
            <a:ahLst/>
            <a:cxnLst>
              <a:cxn ang="0">
                <a:pos x="1343" y="0"/>
              </a:cxn>
              <a:cxn ang="0">
                <a:pos x="1368" y="5"/>
              </a:cxn>
              <a:cxn ang="0">
                <a:pos x="1387" y="18"/>
              </a:cxn>
              <a:cxn ang="0">
                <a:pos x="1395" y="43"/>
              </a:cxn>
              <a:cxn ang="0">
                <a:pos x="1387" y="70"/>
              </a:cxn>
              <a:cxn ang="0">
                <a:pos x="1369" y="84"/>
              </a:cxn>
              <a:cxn ang="0">
                <a:pos x="1343" y="89"/>
              </a:cxn>
              <a:cxn ang="0">
                <a:pos x="1316" y="89"/>
              </a:cxn>
              <a:cxn ang="0">
                <a:pos x="619" y="94"/>
              </a:cxn>
              <a:cxn ang="0">
                <a:pos x="497" y="121"/>
              </a:cxn>
              <a:cxn ang="0">
                <a:pos x="387" y="168"/>
              </a:cxn>
              <a:cxn ang="0">
                <a:pos x="292" y="234"/>
              </a:cxn>
              <a:cxn ang="0">
                <a:pos x="213" y="314"/>
              </a:cxn>
              <a:cxn ang="0">
                <a:pos x="152" y="407"/>
              </a:cxn>
              <a:cxn ang="0">
                <a:pos x="111" y="510"/>
              </a:cxn>
              <a:cxn ang="0">
                <a:pos x="91" y="620"/>
              </a:cxn>
              <a:cxn ang="0">
                <a:pos x="95" y="733"/>
              </a:cxn>
              <a:cxn ang="0">
                <a:pos x="122" y="841"/>
              </a:cxn>
              <a:cxn ang="0">
                <a:pos x="170" y="941"/>
              </a:cxn>
              <a:cxn ang="0">
                <a:pos x="237" y="1030"/>
              </a:cxn>
              <a:cxn ang="0">
                <a:pos x="322" y="1106"/>
              </a:cxn>
              <a:cxn ang="0">
                <a:pos x="422" y="1165"/>
              </a:cxn>
              <a:cxn ang="0">
                <a:pos x="536" y="1206"/>
              </a:cxn>
              <a:cxn ang="0">
                <a:pos x="662" y="1226"/>
              </a:cxn>
              <a:cxn ang="0">
                <a:pos x="1343" y="1228"/>
              </a:cxn>
              <a:cxn ang="0">
                <a:pos x="1368" y="1233"/>
              </a:cxn>
              <a:cxn ang="0">
                <a:pos x="1387" y="1247"/>
              </a:cxn>
              <a:cxn ang="0">
                <a:pos x="1395" y="1274"/>
              </a:cxn>
              <a:cxn ang="0">
                <a:pos x="1387" y="1299"/>
              </a:cxn>
              <a:cxn ang="0">
                <a:pos x="1369" y="1311"/>
              </a:cxn>
              <a:cxn ang="0">
                <a:pos x="1343" y="1316"/>
              </a:cxn>
              <a:cxn ang="0">
                <a:pos x="653" y="1315"/>
              </a:cxn>
              <a:cxn ang="0">
                <a:pos x="519" y="1295"/>
              </a:cxn>
              <a:cxn ang="0">
                <a:pos x="396" y="1252"/>
              </a:cxn>
              <a:cxn ang="0">
                <a:pos x="285" y="1190"/>
              </a:cxn>
              <a:cxn ang="0">
                <a:pos x="189" y="1110"/>
              </a:cxn>
              <a:cxn ang="0">
                <a:pos x="110" y="1014"/>
              </a:cxn>
              <a:cxn ang="0">
                <a:pos x="50" y="905"/>
              </a:cxn>
              <a:cxn ang="0">
                <a:pos x="14" y="786"/>
              </a:cxn>
              <a:cxn ang="0">
                <a:pos x="0" y="658"/>
              </a:cxn>
              <a:cxn ang="0">
                <a:pos x="14" y="530"/>
              </a:cxn>
              <a:cxn ang="0">
                <a:pos x="50" y="411"/>
              </a:cxn>
              <a:cxn ang="0">
                <a:pos x="110" y="302"/>
              </a:cxn>
              <a:cxn ang="0">
                <a:pos x="188" y="207"/>
              </a:cxn>
              <a:cxn ang="0">
                <a:pos x="285" y="127"/>
              </a:cxn>
              <a:cxn ang="0">
                <a:pos x="396" y="64"/>
              </a:cxn>
              <a:cxn ang="0">
                <a:pos x="519" y="22"/>
              </a:cxn>
              <a:cxn ang="0">
                <a:pos x="652" y="1"/>
              </a:cxn>
            </a:cxnLst>
            <a:rect l="0" t="0" r="r" b="b"/>
            <a:pathLst>
              <a:path w="1395" h="1317">
                <a:moveTo>
                  <a:pt x="699" y="0"/>
                </a:moveTo>
                <a:lnTo>
                  <a:pt x="1334" y="0"/>
                </a:lnTo>
                <a:lnTo>
                  <a:pt x="1343" y="0"/>
                </a:lnTo>
                <a:lnTo>
                  <a:pt x="1352" y="1"/>
                </a:lnTo>
                <a:lnTo>
                  <a:pt x="1361" y="3"/>
                </a:lnTo>
                <a:lnTo>
                  <a:pt x="1368" y="5"/>
                </a:lnTo>
                <a:lnTo>
                  <a:pt x="1376" y="9"/>
                </a:lnTo>
                <a:lnTo>
                  <a:pt x="1382" y="13"/>
                </a:lnTo>
                <a:lnTo>
                  <a:pt x="1387" y="18"/>
                </a:lnTo>
                <a:lnTo>
                  <a:pt x="1391" y="25"/>
                </a:lnTo>
                <a:lnTo>
                  <a:pt x="1394" y="33"/>
                </a:lnTo>
                <a:lnTo>
                  <a:pt x="1395" y="43"/>
                </a:lnTo>
                <a:lnTo>
                  <a:pt x="1394" y="54"/>
                </a:lnTo>
                <a:lnTo>
                  <a:pt x="1391" y="63"/>
                </a:lnTo>
                <a:lnTo>
                  <a:pt x="1387" y="70"/>
                </a:lnTo>
                <a:lnTo>
                  <a:pt x="1382" y="76"/>
                </a:lnTo>
                <a:lnTo>
                  <a:pt x="1376" y="81"/>
                </a:lnTo>
                <a:lnTo>
                  <a:pt x="1369" y="84"/>
                </a:lnTo>
                <a:lnTo>
                  <a:pt x="1361" y="86"/>
                </a:lnTo>
                <a:lnTo>
                  <a:pt x="1352" y="88"/>
                </a:lnTo>
                <a:lnTo>
                  <a:pt x="1343" y="89"/>
                </a:lnTo>
                <a:lnTo>
                  <a:pt x="1334" y="90"/>
                </a:lnTo>
                <a:lnTo>
                  <a:pt x="1316" y="90"/>
                </a:lnTo>
                <a:lnTo>
                  <a:pt x="1316" y="89"/>
                </a:lnTo>
                <a:lnTo>
                  <a:pt x="706" y="89"/>
                </a:lnTo>
                <a:lnTo>
                  <a:pt x="662" y="90"/>
                </a:lnTo>
                <a:lnTo>
                  <a:pt x="619" y="94"/>
                </a:lnTo>
                <a:lnTo>
                  <a:pt x="577" y="101"/>
                </a:lnTo>
                <a:lnTo>
                  <a:pt x="536" y="110"/>
                </a:lnTo>
                <a:lnTo>
                  <a:pt x="497" y="121"/>
                </a:lnTo>
                <a:lnTo>
                  <a:pt x="459" y="135"/>
                </a:lnTo>
                <a:lnTo>
                  <a:pt x="422" y="151"/>
                </a:lnTo>
                <a:lnTo>
                  <a:pt x="387" y="168"/>
                </a:lnTo>
                <a:lnTo>
                  <a:pt x="354" y="188"/>
                </a:lnTo>
                <a:lnTo>
                  <a:pt x="322" y="210"/>
                </a:lnTo>
                <a:lnTo>
                  <a:pt x="292" y="234"/>
                </a:lnTo>
                <a:lnTo>
                  <a:pt x="264" y="259"/>
                </a:lnTo>
                <a:lnTo>
                  <a:pt x="237" y="286"/>
                </a:lnTo>
                <a:lnTo>
                  <a:pt x="213" y="314"/>
                </a:lnTo>
                <a:lnTo>
                  <a:pt x="191" y="344"/>
                </a:lnTo>
                <a:lnTo>
                  <a:pt x="170" y="375"/>
                </a:lnTo>
                <a:lnTo>
                  <a:pt x="152" y="407"/>
                </a:lnTo>
                <a:lnTo>
                  <a:pt x="136" y="441"/>
                </a:lnTo>
                <a:lnTo>
                  <a:pt x="122" y="475"/>
                </a:lnTo>
                <a:lnTo>
                  <a:pt x="111" y="510"/>
                </a:lnTo>
                <a:lnTo>
                  <a:pt x="102" y="546"/>
                </a:lnTo>
                <a:lnTo>
                  <a:pt x="95" y="582"/>
                </a:lnTo>
                <a:lnTo>
                  <a:pt x="91" y="620"/>
                </a:lnTo>
                <a:lnTo>
                  <a:pt x="90" y="658"/>
                </a:lnTo>
                <a:lnTo>
                  <a:pt x="91" y="696"/>
                </a:lnTo>
                <a:lnTo>
                  <a:pt x="95" y="733"/>
                </a:lnTo>
                <a:lnTo>
                  <a:pt x="102" y="769"/>
                </a:lnTo>
                <a:lnTo>
                  <a:pt x="111" y="806"/>
                </a:lnTo>
                <a:lnTo>
                  <a:pt x="122" y="841"/>
                </a:lnTo>
                <a:lnTo>
                  <a:pt x="136" y="875"/>
                </a:lnTo>
                <a:lnTo>
                  <a:pt x="152" y="908"/>
                </a:lnTo>
                <a:lnTo>
                  <a:pt x="170" y="941"/>
                </a:lnTo>
                <a:lnTo>
                  <a:pt x="191" y="972"/>
                </a:lnTo>
                <a:lnTo>
                  <a:pt x="213" y="1002"/>
                </a:lnTo>
                <a:lnTo>
                  <a:pt x="237" y="1030"/>
                </a:lnTo>
                <a:lnTo>
                  <a:pt x="264" y="1057"/>
                </a:lnTo>
                <a:lnTo>
                  <a:pt x="292" y="1082"/>
                </a:lnTo>
                <a:lnTo>
                  <a:pt x="322" y="1106"/>
                </a:lnTo>
                <a:lnTo>
                  <a:pt x="354" y="1127"/>
                </a:lnTo>
                <a:lnTo>
                  <a:pt x="387" y="1147"/>
                </a:lnTo>
                <a:lnTo>
                  <a:pt x="422" y="1165"/>
                </a:lnTo>
                <a:lnTo>
                  <a:pt x="459" y="1181"/>
                </a:lnTo>
                <a:lnTo>
                  <a:pt x="497" y="1195"/>
                </a:lnTo>
                <a:lnTo>
                  <a:pt x="536" y="1206"/>
                </a:lnTo>
                <a:lnTo>
                  <a:pt x="577" y="1215"/>
                </a:lnTo>
                <a:lnTo>
                  <a:pt x="619" y="1222"/>
                </a:lnTo>
                <a:lnTo>
                  <a:pt x="662" y="1226"/>
                </a:lnTo>
                <a:lnTo>
                  <a:pt x="706" y="1227"/>
                </a:lnTo>
                <a:lnTo>
                  <a:pt x="1334" y="1227"/>
                </a:lnTo>
                <a:lnTo>
                  <a:pt x="1343" y="1228"/>
                </a:lnTo>
                <a:lnTo>
                  <a:pt x="1352" y="1229"/>
                </a:lnTo>
                <a:lnTo>
                  <a:pt x="1361" y="1231"/>
                </a:lnTo>
                <a:lnTo>
                  <a:pt x="1368" y="1233"/>
                </a:lnTo>
                <a:lnTo>
                  <a:pt x="1376" y="1236"/>
                </a:lnTo>
                <a:lnTo>
                  <a:pt x="1382" y="1241"/>
                </a:lnTo>
                <a:lnTo>
                  <a:pt x="1387" y="1247"/>
                </a:lnTo>
                <a:lnTo>
                  <a:pt x="1391" y="1254"/>
                </a:lnTo>
                <a:lnTo>
                  <a:pt x="1394" y="1263"/>
                </a:lnTo>
                <a:lnTo>
                  <a:pt x="1395" y="1274"/>
                </a:lnTo>
                <a:lnTo>
                  <a:pt x="1394" y="1284"/>
                </a:lnTo>
                <a:lnTo>
                  <a:pt x="1391" y="1292"/>
                </a:lnTo>
                <a:lnTo>
                  <a:pt x="1387" y="1299"/>
                </a:lnTo>
                <a:lnTo>
                  <a:pt x="1382" y="1304"/>
                </a:lnTo>
                <a:lnTo>
                  <a:pt x="1376" y="1308"/>
                </a:lnTo>
                <a:lnTo>
                  <a:pt x="1369" y="1311"/>
                </a:lnTo>
                <a:lnTo>
                  <a:pt x="1361" y="1314"/>
                </a:lnTo>
                <a:lnTo>
                  <a:pt x="1352" y="1315"/>
                </a:lnTo>
                <a:lnTo>
                  <a:pt x="1343" y="1316"/>
                </a:lnTo>
                <a:lnTo>
                  <a:pt x="1334" y="1317"/>
                </a:lnTo>
                <a:lnTo>
                  <a:pt x="699" y="1317"/>
                </a:lnTo>
                <a:lnTo>
                  <a:pt x="653" y="1315"/>
                </a:lnTo>
                <a:lnTo>
                  <a:pt x="607" y="1311"/>
                </a:lnTo>
                <a:lnTo>
                  <a:pt x="562" y="1304"/>
                </a:lnTo>
                <a:lnTo>
                  <a:pt x="519" y="1295"/>
                </a:lnTo>
                <a:lnTo>
                  <a:pt x="477" y="1283"/>
                </a:lnTo>
                <a:lnTo>
                  <a:pt x="435" y="1269"/>
                </a:lnTo>
                <a:lnTo>
                  <a:pt x="396" y="1252"/>
                </a:lnTo>
                <a:lnTo>
                  <a:pt x="357" y="1233"/>
                </a:lnTo>
                <a:lnTo>
                  <a:pt x="320" y="1213"/>
                </a:lnTo>
                <a:lnTo>
                  <a:pt x="285" y="1190"/>
                </a:lnTo>
                <a:lnTo>
                  <a:pt x="251" y="1165"/>
                </a:lnTo>
                <a:lnTo>
                  <a:pt x="219" y="1138"/>
                </a:lnTo>
                <a:lnTo>
                  <a:pt x="189" y="1110"/>
                </a:lnTo>
                <a:lnTo>
                  <a:pt x="160" y="1079"/>
                </a:lnTo>
                <a:lnTo>
                  <a:pt x="134" y="1047"/>
                </a:lnTo>
                <a:lnTo>
                  <a:pt x="110" y="1014"/>
                </a:lnTo>
                <a:lnTo>
                  <a:pt x="87" y="979"/>
                </a:lnTo>
                <a:lnTo>
                  <a:pt x="68" y="943"/>
                </a:lnTo>
                <a:lnTo>
                  <a:pt x="50" y="905"/>
                </a:lnTo>
                <a:lnTo>
                  <a:pt x="35" y="867"/>
                </a:lnTo>
                <a:lnTo>
                  <a:pt x="23" y="827"/>
                </a:lnTo>
                <a:lnTo>
                  <a:pt x="14" y="786"/>
                </a:lnTo>
                <a:lnTo>
                  <a:pt x="6" y="744"/>
                </a:lnTo>
                <a:lnTo>
                  <a:pt x="2" y="701"/>
                </a:lnTo>
                <a:lnTo>
                  <a:pt x="0" y="658"/>
                </a:lnTo>
                <a:lnTo>
                  <a:pt x="2" y="615"/>
                </a:lnTo>
                <a:lnTo>
                  <a:pt x="6" y="572"/>
                </a:lnTo>
                <a:lnTo>
                  <a:pt x="14" y="530"/>
                </a:lnTo>
                <a:lnTo>
                  <a:pt x="23" y="490"/>
                </a:lnTo>
                <a:lnTo>
                  <a:pt x="35" y="450"/>
                </a:lnTo>
                <a:lnTo>
                  <a:pt x="50" y="411"/>
                </a:lnTo>
                <a:lnTo>
                  <a:pt x="68" y="374"/>
                </a:lnTo>
                <a:lnTo>
                  <a:pt x="87" y="337"/>
                </a:lnTo>
                <a:lnTo>
                  <a:pt x="110" y="302"/>
                </a:lnTo>
                <a:lnTo>
                  <a:pt x="134" y="269"/>
                </a:lnTo>
                <a:lnTo>
                  <a:pt x="160" y="237"/>
                </a:lnTo>
                <a:lnTo>
                  <a:pt x="188" y="207"/>
                </a:lnTo>
                <a:lnTo>
                  <a:pt x="218" y="178"/>
                </a:lnTo>
                <a:lnTo>
                  <a:pt x="251" y="151"/>
                </a:lnTo>
                <a:lnTo>
                  <a:pt x="285" y="127"/>
                </a:lnTo>
                <a:lnTo>
                  <a:pt x="320" y="104"/>
                </a:lnTo>
                <a:lnTo>
                  <a:pt x="357" y="83"/>
                </a:lnTo>
                <a:lnTo>
                  <a:pt x="396" y="64"/>
                </a:lnTo>
                <a:lnTo>
                  <a:pt x="435" y="47"/>
                </a:lnTo>
                <a:lnTo>
                  <a:pt x="476" y="33"/>
                </a:lnTo>
                <a:lnTo>
                  <a:pt x="519" y="22"/>
                </a:lnTo>
                <a:lnTo>
                  <a:pt x="562" y="12"/>
                </a:lnTo>
                <a:lnTo>
                  <a:pt x="607" y="5"/>
                </a:lnTo>
                <a:lnTo>
                  <a:pt x="652" y="1"/>
                </a:lnTo>
                <a:lnTo>
                  <a:pt x="699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806" name="Freeform 6"/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6705600" y="2895600"/>
            <a:ext cx="815769" cy="574513"/>
          </a:xfrm>
          <a:custGeom>
            <a:avLst/>
            <a:gdLst/>
            <a:ahLst/>
            <a:cxnLst>
              <a:cxn ang="0">
                <a:pos x="939" y="15"/>
              </a:cxn>
              <a:cxn ang="0">
                <a:pos x="956" y="109"/>
              </a:cxn>
              <a:cxn ang="0">
                <a:pos x="1032" y="499"/>
              </a:cxn>
              <a:cxn ang="0">
                <a:pos x="1126" y="896"/>
              </a:cxn>
              <a:cxn ang="0">
                <a:pos x="1194" y="1125"/>
              </a:cxn>
              <a:cxn ang="0">
                <a:pos x="1275" y="1314"/>
              </a:cxn>
              <a:cxn ang="0">
                <a:pos x="1448" y="1142"/>
              </a:cxn>
              <a:cxn ang="0">
                <a:pos x="1680" y="883"/>
              </a:cxn>
              <a:cxn ang="0">
                <a:pos x="1976" y="538"/>
              </a:cxn>
              <a:cxn ang="0">
                <a:pos x="2205" y="261"/>
              </a:cxn>
              <a:cxn ang="0">
                <a:pos x="2373" y="56"/>
              </a:cxn>
              <a:cxn ang="0">
                <a:pos x="2420" y="3"/>
              </a:cxn>
              <a:cxn ang="0">
                <a:pos x="2443" y="31"/>
              </a:cxn>
              <a:cxn ang="0">
                <a:pos x="2431" y="119"/>
              </a:cxn>
              <a:cxn ang="0">
                <a:pos x="2370" y="447"/>
              </a:cxn>
              <a:cxn ang="0">
                <a:pos x="2314" y="838"/>
              </a:cxn>
              <a:cxn ang="0">
                <a:pos x="2278" y="1188"/>
              </a:cxn>
              <a:cxn ang="0">
                <a:pos x="2275" y="1387"/>
              </a:cxn>
              <a:cxn ang="0">
                <a:pos x="2286" y="1512"/>
              </a:cxn>
              <a:cxn ang="0">
                <a:pos x="2344" y="1560"/>
              </a:cxn>
              <a:cxn ang="0">
                <a:pos x="2430" y="1525"/>
              </a:cxn>
              <a:cxn ang="0">
                <a:pos x="2465" y="1542"/>
              </a:cxn>
              <a:cxn ang="0">
                <a:pos x="2398" y="1612"/>
              </a:cxn>
              <a:cxn ang="0">
                <a:pos x="2260" y="1676"/>
              </a:cxn>
              <a:cxn ang="0">
                <a:pos x="2140" y="1676"/>
              </a:cxn>
              <a:cxn ang="0">
                <a:pos x="2095" y="1621"/>
              </a:cxn>
              <a:cxn ang="0">
                <a:pos x="2082" y="1367"/>
              </a:cxn>
              <a:cxn ang="0">
                <a:pos x="2108" y="1043"/>
              </a:cxn>
              <a:cxn ang="0">
                <a:pos x="2153" y="695"/>
              </a:cxn>
              <a:cxn ang="0">
                <a:pos x="2195" y="432"/>
              </a:cxn>
              <a:cxn ang="0">
                <a:pos x="1437" y="1313"/>
              </a:cxn>
              <a:cxn ang="0">
                <a:pos x="1228" y="1523"/>
              </a:cxn>
              <a:cxn ang="0">
                <a:pos x="1197" y="1542"/>
              </a:cxn>
              <a:cxn ang="0">
                <a:pos x="1143" y="1475"/>
              </a:cxn>
              <a:cxn ang="0">
                <a:pos x="1031" y="1222"/>
              </a:cxn>
              <a:cxn ang="0">
                <a:pos x="894" y="731"/>
              </a:cxn>
              <a:cxn ang="0">
                <a:pos x="810" y="338"/>
              </a:cxn>
              <a:cxn ang="0">
                <a:pos x="693" y="795"/>
              </a:cxn>
              <a:cxn ang="0">
                <a:pos x="515" y="1288"/>
              </a:cxn>
              <a:cxn ang="0">
                <a:pos x="442" y="1457"/>
              </a:cxn>
              <a:cxn ang="0">
                <a:pos x="329" y="1646"/>
              </a:cxn>
              <a:cxn ang="0">
                <a:pos x="195" y="1736"/>
              </a:cxn>
              <a:cxn ang="0">
                <a:pos x="98" y="1714"/>
              </a:cxn>
              <a:cxn ang="0">
                <a:pos x="7" y="1647"/>
              </a:cxn>
              <a:cxn ang="0">
                <a:pos x="4" y="1578"/>
              </a:cxn>
              <a:cxn ang="0">
                <a:pos x="53" y="1467"/>
              </a:cxn>
              <a:cxn ang="0">
                <a:pos x="96" y="1451"/>
              </a:cxn>
              <a:cxn ang="0">
                <a:pos x="214" y="1514"/>
              </a:cxn>
              <a:cxn ang="0">
                <a:pos x="289" y="1520"/>
              </a:cxn>
              <a:cxn ang="0">
                <a:pos x="333" y="1487"/>
              </a:cxn>
              <a:cxn ang="0">
                <a:pos x="412" y="1349"/>
              </a:cxn>
              <a:cxn ang="0">
                <a:pos x="518" y="1093"/>
              </a:cxn>
              <a:cxn ang="0">
                <a:pos x="658" y="661"/>
              </a:cxn>
              <a:cxn ang="0">
                <a:pos x="737" y="312"/>
              </a:cxn>
              <a:cxn ang="0">
                <a:pos x="776" y="83"/>
              </a:cxn>
              <a:cxn ang="0">
                <a:pos x="865" y="12"/>
              </a:cxn>
            </a:cxnLst>
            <a:rect l="0" t="0" r="r" b="b"/>
            <a:pathLst>
              <a:path w="2465" h="1736">
                <a:moveTo>
                  <a:pt x="913" y="0"/>
                </a:moveTo>
                <a:lnTo>
                  <a:pt x="919" y="0"/>
                </a:lnTo>
                <a:lnTo>
                  <a:pt x="926" y="2"/>
                </a:lnTo>
                <a:lnTo>
                  <a:pt x="932" y="4"/>
                </a:lnTo>
                <a:lnTo>
                  <a:pt x="938" y="11"/>
                </a:lnTo>
                <a:lnTo>
                  <a:pt x="939" y="15"/>
                </a:lnTo>
                <a:lnTo>
                  <a:pt x="940" y="23"/>
                </a:lnTo>
                <a:lnTo>
                  <a:pt x="942" y="35"/>
                </a:lnTo>
                <a:lnTo>
                  <a:pt x="944" y="49"/>
                </a:lnTo>
                <a:lnTo>
                  <a:pt x="946" y="65"/>
                </a:lnTo>
                <a:lnTo>
                  <a:pt x="953" y="95"/>
                </a:lnTo>
                <a:lnTo>
                  <a:pt x="956" y="109"/>
                </a:lnTo>
                <a:lnTo>
                  <a:pt x="967" y="175"/>
                </a:lnTo>
                <a:lnTo>
                  <a:pt x="980" y="240"/>
                </a:lnTo>
                <a:lnTo>
                  <a:pt x="991" y="305"/>
                </a:lnTo>
                <a:lnTo>
                  <a:pt x="1004" y="369"/>
                </a:lnTo>
                <a:lnTo>
                  <a:pt x="1018" y="434"/>
                </a:lnTo>
                <a:lnTo>
                  <a:pt x="1032" y="499"/>
                </a:lnTo>
                <a:lnTo>
                  <a:pt x="1046" y="567"/>
                </a:lnTo>
                <a:lnTo>
                  <a:pt x="1062" y="636"/>
                </a:lnTo>
                <a:lnTo>
                  <a:pt x="1080" y="710"/>
                </a:lnTo>
                <a:lnTo>
                  <a:pt x="1098" y="785"/>
                </a:lnTo>
                <a:lnTo>
                  <a:pt x="1112" y="843"/>
                </a:lnTo>
                <a:lnTo>
                  <a:pt x="1126" y="896"/>
                </a:lnTo>
                <a:lnTo>
                  <a:pt x="1138" y="943"/>
                </a:lnTo>
                <a:lnTo>
                  <a:pt x="1151" y="987"/>
                </a:lnTo>
                <a:lnTo>
                  <a:pt x="1162" y="1027"/>
                </a:lnTo>
                <a:lnTo>
                  <a:pt x="1174" y="1063"/>
                </a:lnTo>
                <a:lnTo>
                  <a:pt x="1184" y="1096"/>
                </a:lnTo>
                <a:lnTo>
                  <a:pt x="1194" y="1125"/>
                </a:lnTo>
                <a:lnTo>
                  <a:pt x="1205" y="1153"/>
                </a:lnTo>
                <a:lnTo>
                  <a:pt x="1215" y="1179"/>
                </a:lnTo>
                <a:lnTo>
                  <a:pt x="1225" y="1204"/>
                </a:lnTo>
                <a:lnTo>
                  <a:pt x="1235" y="1226"/>
                </a:lnTo>
                <a:lnTo>
                  <a:pt x="1265" y="1292"/>
                </a:lnTo>
                <a:lnTo>
                  <a:pt x="1275" y="1314"/>
                </a:lnTo>
                <a:lnTo>
                  <a:pt x="1299" y="1294"/>
                </a:lnTo>
                <a:lnTo>
                  <a:pt x="1324" y="1269"/>
                </a:lnTo>
                <a:lnTo>
                  <a:pt x="1352" y="1242"/>
                </a:lnTo>
                <a:lnTo>
                  <a:pt x="1382" y="1211"/>
                </a:lnTo>
                <a:lnTo>
                  <a:pt x="1414" y="1178"/>
                </a:lnTo>
                <a:lnTo>
                  <a:pt x="1448" y="1142"/>
                </a:lnTo>
                <a:lnTo>
                  <a:pt x="1484" y="1103"/>
                </a:lnTo>
                <a:lnTo>
                  <a:pt x="1521" y="1063"/>
                </a:lnTo>
                <a:lnTo>
                  <a:pt x="1559" y="1020"/>
                </a:lnTo>
                <a:lnTo>
                  <a:pt x="1599" y="976"/>
                </a:lnTo>
                <a:lnTo>
                  <a:pt x="1639" y="930"/>
                </a:lnTo>
                <a:lnTo>
                  <a:pt x="1680" y="883"/>
                </a:lnTo>
                <a:lnTo>
                  <a:pt x="1723" y="835"/>
                </a:lnTo>
                <a:lnTo>
                  <a:pt x="1765" y="786"/>
                </a:lnTo>
                <a:lnTo>
                  <a:pt x="1807" y="737"/>
                </a:lnTo>
                <a:lnTo>
                  <a:pt x="1850" y="687"/>
                </a:lnTo>
                <a:lnTo>
                  <a:pt x="1934" y="588"/>
                </a:lnTo>
                <a:lnTo>
                  <a:pt x="1976" y="538"/>
                </a:lnTo>
                <a:lnTo>
                  <a:pt x="2017" y="489"/>
                </a:lnTo>
                <a:lnTo>
                  <a:pt x="2057" y="441"/>
                </a:lnTo>
                <a:lnTo>
                  <a:pt x="2096" y="394"/>
                </a:lnTo>
                <a:lnTo>
                  <a:pt x="2134" y="348"/>
                </a:lnTo>
                <a:lnTo>
                  <a:pt x="2171" y="304"/>
                </a:lnTo>
                <a:lnTo>
                  <a:pt x="2205" y="261"/>
                </a:lnTo>
                <a:lnTo>
                  <a:pt x="2238" y="221"/>
                </a:lnTo>
                <a:lnTo>
                  <a:pt x="2270" y="183"/>
                </a:lnTo>
                <a:lnTo>
                  <a:pt x="2300" y="147"/>
                </a:lnTo>
                <a:lnTo>
                  <a:pt x="2327" y="113"/>
                </a:lnTo>
                <a:lnTo>
                  <a:pt x="2351" y="83"/>
                </a:lnTo>
                <a:lnTo>
                  <a:pt x="2373" y="56"/>
                </a:lnTo>
                <a:lnTo>
                  <a:pt x="2386" y="41"/>
                </a:lnTo>
                <a:lnTo>
                  <a:pt x="2395" y="29"/>
                </a:lnTo>
                <a:lnTo>
                  <a:pt x="2403" y="19"/>
                </a:lnTo>
                <a:lnTo>
                  <a:pt x="2409" y="13"/>
                </a:lnTo>
                <a:lnTo>
                  <a:pt x="2417" y="4"/>
                </a:lnTo>
                <a:lnTo>
                  <a:pt x="2420" y="3"/>
                </a:lnTo>
                <a:lnTo>
                  <a:pt x="2423" y="2"/>
                </a:lnTo>
                <a:lnTo>
                  <a:pt x="2426" y="2"/>
                </a:lnTo>
                <a:lnTo>
                  <a:pt x="2432" y="3"/>
                </a:lnTo>
                <a:lnTo>
                  <a:pt x="2437" y="9"/>
                </a:lnTo>
                <a:lnTo>
                  <a:pt x="2440" y="16"/>
                </a:lnTo>
                <a:lnTo>
                  <a:pt x="2443" y="31"/>
                </a:lnTo>
                <a:lnTo>
                  <a:pt x="2443" y="38"/>
                </a:lnTo>
                <a:lnTo>
                  <a:pt x="2443" y="49"/>
                </a:lnTo>
                <a:lnTo>
                  <a:pt x="2442" y="57"/>
                </a:lnTo>
                <a:lnTo>
                  <a:pt x="2441" y="67"/>
                </a:lnTo>
                <a:lnTo>
                  <a:pt x="2440" y="78"/>
                </a:lnTo>
                <a:lnTo>
                  <a:pt x="2431" y="119"/>
                </a:lnTo>
                <a:lnTo>
                  <a:pt x="2421" y="165"/>
                </a:lnTo>
                <a:lnTo>
                  <a:pt x="2411" y="216"/>
                </a:lnTo>
                <a:lnTo>
                  <a:pt x="2400" y="269"/>
                </a:lnTo>
                <a:lnTo>
                  <a:pt x="2391" y="326"/>
                </a:lnTo>
                <a:lnTo>
                  <a:pt x="2381" y="386"/>
                </a:lnTo>
                <a:lnTo>
                  <a:pt x="2370" y="447"/>
                </a:lnTo>
                <a:lnTo>
                  <a:pt x="2360" y="511"/>
                </a:lnTo>
                <a:lnTo>
                  <a:pt x="2350" y="576"/>
                </a:lnTo>
                <a:lnTo>
                  <a:pt x="2340" y="641"/>
                </a:lnTo>
                <a:lnTo>
                  <a:pt x="2331" y="707"/>
                </a:lnTo>
                <a:lnTo>
                  <a:pt x="2323" y="773"/>
                </a:lnTo>
                <a:lnTo>
                  <a:pt x="2314" y="838"/>
                </a:lnTo>
                <a:lnTo>
                  <a:pt x="2306" y="901"/>
                </a:lnTo>
                <a:lnTo>
                  <a:pt x="2299" y="964"/>
                </a:lnTo>
                <a:lnTo>
                  <a:pt x="2293" y="1024"/>
                </a:lnTo>
                <a:lnTo>
                  <a:pt x="2287" y="1082"/>
                </a:lnTo>
                <a:lnTo>
                  <a:pt x="2282" y="1136"/>
                </a:lnTo>
                <a:lnTo>
                  <a:pt x="2278" y="1188"/>
                </a:lnTo>
                <a:lnTo>
                  <a:pt x="2276" y="1235"/>
                </a:lnTo>
                <a:lnTo>
                  <a:pt x="2274" y="1277"/>
                </a:lnTo>
                <a:lnTo>
                  <a:pt x="2273" y="1315"/>
                </a:lnTo>
                <a:lnTo>
                  <a:pt x="2273" y="1346"/>
                </a:lnTo>
                <a:lnTo>
                  <a:pt x="2274" y="1364"/>
                </a:lnTo>
                <a:lnTo>
                  <a:pt x="2275" y="1387"/>
                </a:lnTo>
                <a:lnTo>
                  <a:pt x="2276" y="1411"/>
                </a:lnTo>
                <a:lnTo>
                  <a:pt x="2278" y="1438"/>
                </a:lnTo>
                <a:lnTo>
                  <a:pt x="2281" y="1466"/>
                </a:lnTo>
                <a:lnTo>
                  <a:pt x="2282" y="1483"/>
                </a:lnTo>
                <a:lnTo>
                  <a:pt x="2284" y="1498"/>
                </a:lnTo>
                <a:lnTo>
                  <a:pt x="2286" y="1512"/>
                </a:lnTo>
                <a:lnTo>
                  <a:pt x="2290" y="1525"/>
                </a:lnTo>
                <a:lnTo>
                  <a:pt x="2296" y="1537"/>
                </a:lnTo>
                <a:lnTo>
                  <a:pt x="2305" y="1546"/>
                </a:lnTo>
                <a:lnTo>
                  <a:pt x="2315" y="1553"/>
                </a:lnTo>
                <a:lnTo>
                  <a:pt x="2328" y="1558"/>
                </a:lnTo>
                <a:lnTo>
                  <a:pt x="2344" y="1560"/>
                </a:lnTo>
                <a:lnTo>
                  <a:pt x="2356" y="1554"/>
                </a:lnTo>
                <a:lnTo>
                  <a:pt x="2370" y="1547"/>
                </a:lnTo>
                <a:lnTo>
                  <a:pt x="2385" y="1540"/>
                </a:lnTo>
                <a:lnTo>
                  <a:pt x="2400" y="1534"/>
                </a:lnTo>
                <a:lnTo>
                  <a:pt x="2416" y="1529"/>
                </a:lnTo>
                <a:lnTo>
                  <a:pt x="2430" y="1525"/>
                </a:lnTo>
                <a:lnTo>
                  <a:pt x="2443" y="1524"/>
                </a:lnTo>
                <a:lnTo>
                  <a:pt x="2448" y="1525"/>
                </a:lnTo>
                <a:lnTo>
                  <a:pt x="2454" y="1526"/>
                </a:lnTo>
                <a:lnTo>
                  <a:pt x="2459" y="1529"/>
                </a:lnTo>
                <a:lnTo>
                  <a:pt x="2463" y="1534"/>
                </a:lnTo>
                <a:lnTo>
                  <a:pt x="2465" y="1542"/>
                </a:lnTo>
                <a:lnTo>
                  <a:pt x="2462" y="1551"/>
                </a:lnTo>
                <a:lnTo>
                  <a:pt x="2457" y="1562"/>
                </a:lnTo>
                <a:lnTo>
                  <a:pt x="2446" y="1574"/>
                </a:lnTo>
                <a:lnTo>
                  <a:pt x="2433" y="1586"/>
                </a:lnTo>
                <a:lnTo>
                  <a:pt x="2416" y="1599"/>
                </a:lnTo>
                <a:lnTo>
                  <a:pt x="2398" y="1612"/>
                </a:lnTo>
                <a:lnTo>
                  <a:pt x="2377" y="1624"/>
                </a:lnTo>
                <a:lnTo>
                  <a:pt x="2355" y="1637"/>
                </a:lnTo>
                <a:lnTo>
                  <a:pt x="2332" y="1648"/>
                </a:lnTo>
                <a:lnTo>
                  <a:pt x="2308" y="1659"/>
                </a:lnTo>
                <a:lnTo>
                  <a:pt x="2284" y="1668"/>
                </a:lnTo>
                <a:lnTo>
                  <a:pt x="2260" y="1676"/>
                </a:lnTo>
                <a:lnTo>
                  <a:pt x="2238" y="1682"/>
                </a:lnTo>
                <a:lnTo>
                  <a:pt x="2215" y="1685"/>
                </a:lnTo>
                <a:lnTo>
                  <a:pt x="2195" y="1687"/>
                </a:lnTo>
                <a:lnTo>
                  <a:pt x="2174" y="1685"/>
                </a:lnTo>
                <a:lnTo>
                  <a:pt x="2156" y="1682"/>
                </a:lnTo>
                <a:lnTo>
                  <a:pt x="2140" y="1676"/>
                </a:lnTo>
                <a:lnTo>
                  <a:pt x="2128" y="1669"/>
                </a:lnTo>
                <a:lnTo>
                  <a:pt x="2117" y="1660"/>
                </a:lnTo>
                <a:lnTo>
                  <a:pt x="2109" y="1650"/>
                </a:lnTo>
                <a:lnTo>
                  <a:pt x="2103" y="1640"/>
                </a:lnTo>
                <a:lnTo>
                  <a:pt x="2099" y="1630"/>
                </a:lnTo>
                <a:lnTo>
                  <a:pt x="2095" y="1621"/>
                </a:lnTo>
                <a:lnTo>
                  <a:pt x="2093" y="1611"/>
                </a:lnTo>
                <a:lnTo>
                  <a:pt x="2092" y="1602"/>
                </a:lnTo>
                <a:lnTo>
                  <a:pt x="2092" y="1596"/>
                </a:lnTo>
                <a:lnTo>
                  <a:pt x="2084" y="1504"/>
                </a:lnTo>
                <a:lnTo>
                  <a:pt x="2081" y="1411"/>
                </a:lnTo>
                <a:lnTo>
                  <a:pt x="2082" y="1367"/>
                </a:lnTo>
                <a:lnTo>
                  <a:pt x="2084" y="1320"/>
                </a:lnTo>
                <a:lnTo>
                  <a:pt x="2087" y="1268"/>
                </a:lnTo>
                <a:lnTo>
                  <a:pt x="2091" y="1214"/>
                </a:lnTo>
                <a:lnTo>
                  <a:pt x="2095" y="1159"/>
                </a:lnTo>
                <a:lnTo>
                  <a:pt x="2101" y="1102"/>
                </a:lnTo>
                <a:lnTo>
                  <a:pt x="2108" y="1043"/>
                </a:lnTo>
                <a:lnTo>
                  <a:pt x="2114" y="983"/>
                </a:lnTo>
                <a:lnTo>
                  <a:pt x="2122" y="924"/>
                </a:lnTo>
                <a:lnTo>
                  <a:pt x="2130" y="865"/>
                </a:lnTo>
                <a:lnTo>
                  <a:pt x="2138" y="807"/>
                </a:lnTo>
                <a:lnTo>
                  <a:pt x="2146" y="750"/>
                </a:lnTo>
                <a:lnTo>
                  <a:pt x="2153" y="695"/>
                </a:lnTo>
                <a:lnTo>
                  <a:pt x="2162" y="642"/>
                </a:lnTo>
                <a:lnTo>
                  <a:pt x="2169" y="593"/>
                </a:lnTo>
                <a:lnTo>
                  <a:pt x="2176" y="546"/>
                </a:lnTo>
                <a:lnTo>
                  <a:pt x="2183" y="503"/>
                </a:lnTo>
                <a:lnTo>
                  <a:pt x="2189" y="466"/>
                </a:lnTo>
                <a:lnTo>
                  <a:pt x="2195" y="432"/>
                </a:lnTo>
                <a:lnTo>
                  <a:pt x="1697" y="1018"/>
                </a:lnTo>
                <a:lnTo>
                  <a:pt x="1652" y="1071"/>
                </a:lnTo>
                <a:lnTo>
                  <a:pt x="1608" y="1123"/>
                </a:lnTo>
                <a:lnTo>
                  <a:pt x="1565" y="1172"/>
                </a:lnTo>
                <a:lnTo>
                  <a:pt x="1480" y="1267"/>
                </a:lnTo>
                <a:lnTo>
                  <a:pt x="1437" y="1313"/>
                </a:lnTo>
                <a:lnTo>
                  <a:pt x="1394" y="1359"/>
                </a:lnTo>
                <a:lnTo>
                  <a:pt x="1348" y="1406"/>
                </a:lnTo>
                <a:lnTo>
                  <a:pt x="1300" y="1453"/>
                </a:lnTo>
                <a:lnTo>
                  <a:pt x="1250" y="1502"/>
                </a:lnTo>
                <a:lnTo>
                  <a:pt x="1238" y="1514"/>
                </a:lnTo>
                <a:lnTo>
                  <a:pt x="1228" y="1523"/>
                </a:lnTo>
                <a:lnTo>
                  <a:pt x="1221" y="1530"/>
                </a:lnTo>
                <a:lnTo>
                  <a:pt x="1215" y="1535"/>
                </a:lnTo>
                <a:lnTo>
                  <a:pt x="1211" y="1538"/>
                </a:lnTo>
                <a:lnTo>
                  <a:pt x="1207" y="1540"/>
                </a:lnTo>
                <a:lnTo>
                  <a:pt x="1200" y="1542"/>
                </a:lnTo>
                <a:lnTo>
                  <a:pt x="1197" y="1542"/>
                </a:lnTo>
                <a:lnTo>
                  <a:pt x="1189" y="1540"/>
                </a:lnTo>
                <a:lnTo>
                  <a:pt x="1182" y="1534"/>
                </a:lnTo>
                <a:lnTo>
                  <a:pt x="1174" y="1525"/>
                </a:lnTo>
                <a:lnTo>
                  <a:pt x="1165" y="1512"/>
                </a:lnTo>
                <a:lnTo>
                  <a:pt x="1155" y="1496"/>
                </a:lnTo>
                <a:lnTo>
                  <a:pt x="1143" y="1475"/>
                </a:lnTo>
                <a:lnTo>
                  <a:pt x="1131" y="1452"/>
                </a:lnTo>
                <a:lnTo>
                  <a:pt x="1117" y="1425"/>
                </a:lnTo>
                <a:lnTo>
                  <a:pt x="1101" y="1394"/>
                </a:lnTo>
                <a:lnTo>
                  <a:pt x="1077" y="1341"/>
                </a:lnTo>
                <a:lnTo>
                  <a:pt x="1053" y="1283"/>
                </a:lnTo>
                <a:lnTo>
                  <a:pt x="1031" y="1222"/>
                </a:lnTo>
                <a:lnTo>
                  <a:pt x="1008" y="1157"/>
                </a:lnTo>
                <a:lnTo>
                  <a:pt x="988" y="1090"/>
                </a:lnTo>
                <a:lnTo>
                  <a:pt x="967" y="1020"/>
                </a:lnTo>
                <a:lnTo>
                  <a:pt x="947" y="949"/>
                </a:lnTo>
                <a:lnTo>
                  <a:pt x="911" y="804"/>
                </a:lnTo>
                <a:lnTo>
                  <a:pt x="894" y="731"/>
                </a:lnTo>
                <a:lnTo>
                  <a:pt x="878" y="660"/>
                </a:lnTo>
                <a:lnTo>
                  <a:pt x="862" y="590"/>
                </a:lnTo>
                <a:lnTo>
                  <a:pt x="848" y="522"/>
                </a:lnTo>
                <a:lnTo>
                  <a:pt x="835" y="457"/>
                </a:lnTo>
                <a:lnTo>
                  <a:pt x="822" y="396"/>
                </a:lnTo>
                <a:lnTo>
                  <a:pt x="810" y="338"/>
                </a:lnTo>
                <a:lnTo>
                  <a:pt x="810" y="337"/>
                </a:lnTo>
                <a:lnTo>
                  <a:pt x="791" y="428"/>
                </a:lnTo>
                <a:lnTo>
                  <a:pt x="770" y="519"/>
                </a:lnTo>
                <a:lnTo>
                  <a:pt x="746" y="611"/>
                </a:lnTo>
                <a:lnTo>
                  <a:pt x="720" y="703"/>
                </a:lnTo>
                <a:lnTo>
                  <a:pt x="693" y="795"/>
                </a:lnTo>
                <a:lnTo>
                  <a:pt x="664" y="884"/>
                </a:lnTo>
                <a:lnTo>
                  <a:pt x="635" y="971"/>
                </a:lnTo>
                <a:lnTo>
                  <a:pt x="604" y="1056"/>
                </a:lnTo>
                <a:lnTo>
                  <a:pt x="575" y="1138"/>
                </a:lnTo>
                <a:lnTo>
                  <a:pt x="545" y="1215"/>
                </a:lnTo>
                <a:lnTo>
                  <a:pt x="515" y="1288"/>
                </a:lnTo>
                <a:lnTo>
                  <a:pt x="507" y="1310"/>
                </a:lnTo>
                <a:lnTo>
                  <a:pt x="496" y="1335"/>
                </a:lnTo>
                <a:lnTo>
                  <a:pt x="484" y="1363"/>
                </a:lnTo>
                <a:lnTo>
                  <a:pt x="472" y="1393"/>
                </a:lnTo>
                <a:lnTo>
                  <a:pt x="458" y="1424"/>
                </a:lnTo>
                <a:lnTo>
                  <a:pt x="442" y="1457"/>
                </a:lnTo>
                <a:lnTo>
                  <a:pt x="426" y="1491"/>
                </a:lnTo>
                <a:lnTo>
                  <a:pt x="408" y="1524"/>
                </a:lnTo>
                <a:lnTo>
                  <a:pt x="389" y="1557"/>
                </a:lnTo>
                <a:lnTo>
                  <a:pt x="370" y="1588"/>
                </a:lnTo>
                <a:lnTo>
                  <a:pt x="350" y="1618"/>
                </a:lnTo>
                <a:lnTo>
                  <a:pt x="329" y="1646"/>
                </a:lnTo>
                <a:lnTo>
                  <a:pt x="308" y="1671"/>
                </a:lnTo>
                <a:lnTo>
                  <a:pt x="286" y="1693"/>
                </a:lnTo>
                <a:lnTo>
                  <a:pt x="264" y="1711"/>
                </a:lnTo>
                <a:lnTo>
                  <a:pt x="241" y="1724"/>
                </a:lnTo>
                <a:lnTo>
                  <a:pt x="218" y="1733"/>
                </a:lnTo>
                <a:lnTo>
                  <a:pt x="195" y="1736"/>
                </a:lnTo>
                <a:lnTo>
                  <a:pt x="188" y="1736"/>
                </a:lnTo>
                <a:lnTo>
                  <a:pt x="176" y="1735"/>
                </a:lnTo>
                <a:lnTo>
                  <a:pt x="160" y="1732"/>
                </a:lnTo>
                <a:lnTo>
                  <a:pt x="141" y="1729"/>
                </a:lnTo>
                <a:lnTo>
                  <a:pt x="120" y="1723"/>
                </a:lnTo>
                <a:lnTo>
                  <a:pt x="98" y="1714"/>
                </a:lnTo>
                <a:lnTo>
                  <a:pt x="74" y="1703"/>
                </a:lnTo>
                <a:lnTo>
                  <a:pt x="52" y="1691"/>
                </a:lnTo>
                <a:lnTo>
                  <a:pt x="35" y="1678"/>
                </a:lnTo>
                <a:lnTo>
                  <a:pt x="22" y="1667"/>
                </a:lnTo>
                <a:lnTo>
                  <a:pt x="12" y="1657"/>
                </a:lnTo>
                <a:lnTo>
                  <a:pt x="7" y="1647"/>
                </a:lnTo>
                <a:lnTo>
                  <a:pt x="2" y="1639"/>
                </a:lnTo>
                <a:lnTo>
                  <a:pt x="1" y="1630"/>
                </a:lnTo>
                <a:lnTo>
                  <a:pt x="0" y="1623"/>
                </a:lnTo>
                <a:lnTo>
                  <a:pt x="0" y="1617"/>
                </a:lnTo>
                <a:lnTo>
                  <a:pt x="1" y="1598"/>
                </a:lnTo>
                <a:lnTo>
                  <a:pt x="4" y="1578"/>
                </a:lnTo>
                <a:lnTo>
                  <a:pt x="10" y="1558"/>
                </a:lnTo>
                <a:lnTo>
                  <a:pt x="17" y="1537"/>
                </a:lnTo>
                <a:lnTo>
                  <a:pt x="25" y="1517"/>
                </a:lnTo>
                <a:lnTo>
                  <a:pt x="33" y="1498"/>
                </a:lnTo>
                <a:lnTo>
                  <a:pt x="43" y="1481"/>
                </a:lnTo>
                <a:lnTo>
                  <a:pt x="53" y="1467"/>
                </a:lnTo>
                <a:lnTo>
                  <a:pt x="63" y="1456"/>
                </a:lnTo>
                <a:lnTo>
                  <a:pt x="73" y="1449"/>
                </a:lnTo>
                <a:lnTo>
                  <a:pt x="82" y="1447"/>
                </a:lnTo>
                <a:lnTo>
                  <a:pt x="85" y="1447"/>
                </a:lnTo>
                <a:lnTo>
                  <a:pt x="90" y="1448"/>
                </a:lnTo>
                <a:lnTo>
                  <a:pt x="96" y="1451"/>
                </a:lnTo>
                <a:lnTo>
                  <a:pt x="103" y="1458"/>
                </a:lnTo>
                <a:lnTo>
                  <a:pt x="123" y="1474"/>
                </a:lnTo>
                <a:lnTo>
                  <a:pt x="145" y="1488"/>
                </a:lnTo>
                <a:lnTo>
                  <a:pt x="169" y="1499"/>
                </a:lnTo>
                <a:lnTo>
                  <a:pt x="192" y="1508"/>
                </a:lnTo>
                <a:lnTo>
                  <a:pt x="214" y="1514"/>
                </a:lnTo>
                <a:lnTo>
                  <a:pt x="235" y="1519"/>
                </a:lnTo>
                <a:lnTo>
                  <a:pt x="253" y="1522"/>
                </a:lnTo>
                <a:lnTo>
                  <a:pt x="267" y="1522"/>
                </a:lnTo>
                <a:lnTo>
                  <a:pt x="278" y="1522"/>
                </a:lnTo>
                <a:lnTo>
                  <a:pt x="284" y="1522"/>
                </a:lnTo>
                <a:lnTo>
                  <a:pt x="289" y="1520"/>
                </a:lnTo>
                <a:lnTo>
                  <a:pt x="296" y="1518"/>
                </a:lnTo>
                <a:lnTo>
                  <a:pt x="303" y="1515"/>
                </a:lnTo>
                <a:lnTo>
                  <a:pt x="309" y="1511"/>
                </a:lnTo>
                <a:lnTo>
                  <a:pt x="317" y="1505"/>
                </a:lnTo>
                <a:lnTo>
                  <a:pt x="325" y="1496"/>
                </a:lnTo>
                <a:lnTo>
                  <a:pt x="333" y="1487"/>
                </a:lnTo>
                <a:lnTo>
                  <a:pt x="342" y="1475"/>
                </a:lnTo>
                <a:lnTo>
                  <a:pt x="352" y="1462"/>
                </a:lnTo>
                <a:lnTo>
                  <a:pt x="363" y="1445"/>
                </a:lnTo>
                <a:lnTo>
                  <a:pt x="374" y="1426"/>
                </a:lnTo>
                <a:lnTo>
                  <a:pt x="386" y="1403"/>
                </a:lnTo>
                <a:lnTo>
                  <a:pt x="412" y="1349"/>
                </a:lnTo>
                <a:lnTo>
                  <a:pt x="427" y="1316"/>
                </a:lnTo>
                <a:lnTo>
                  <a:pt x="443" y="1280"/>
                </a:lnTo>
                <a:lnTo>
                  <a:pt x="460" y="1240"/>
                </a:lnTo>
                <a:lnTo>
                  <a:pt x="479" y="1195"/>
                </a:lnTo>
                <a:lnTo>
                  <a:pt x="498" y="1146"/>
                </a:lnTo>
                <a:lnTo>
                  <a:pt x="518" y="1093"/>
                </a:lnTo>
                <a:lnTo>
                  <a:pt x="541" y="1034"/>
                </a:lnTo>
                <a:lnTo>
                  <a:pt x="569" y="954"/>
                </a:lnTo>
                <a:lnTo>
                  <a:pt x="594" y="875"/>
                </a:lnTo>
                <a:lnTo>
                  <a:pt x="617" y="800"/>
                </a:lnTo>
                <a:lnTo>
                  <a:pt x="639" y="729"/>
                </a:lnTo>
                <a:lnTo>
                  <a:pt x="658" y="661"/>
                </a:lnTo>
                <a:lnTo>
                  <a:pt x="675" y="595"/>
                </a:lnTo>
                <a:lnTo>
                  <a:pt x="690" y="533"/>
                </a:lnTo>
                <a:lnTo>
                  <a:pt x="704" y="474"/>
                </a:lnTo>
                <a:lnTo>
                  <a:pt x="716" y="417"/>
                </a:lnTo>
                <a:lnTo>
                  <a:pt x="727" y="364"/>
                </a:lnTo>
                <a:lnTo>
                  <a:pt x="737" y="312"/>
                </a:lnTo>
                <a:lnTo>
                  <a:pt x="746" y="264"/>
                </a:lnTo>
                <a:lnTo>
                  <a:pt x="753" y="219"/>
                </a:lnTo>
                <a:lnTo>
                  <a:pt x="760" y="176"/>
                </a:lnTo>
                <a:lnTo>
                  <a:pt x="765" y="136"/>
                </a:lnTo>
                <a:lnTo>
                  <a:pt x="771" y="98"/>
                </a:lnTo>
                <a:lnTo>
                  <a:pt x="776" y="83"/>
                </a:lnTo>
                <a:lnTo>
                  <a:pt x="784" y="69"/>
                </a:lnTo>
                <a:lnTo>
                  <a:pt x="797" y="56"/>
                </a:lnTo>
                <a:lnTo>
                  <a:pt x="812" y="43"/>
                </a:lnTo>
                <a:lnTo>
                  <a:pt x="829" y="31"/>
                </a:lnTo>
                <a:lnTo>
                  <a:pt x="847" y="21"/>
                </a:lnTo>
                <a:lnTo>
                  <a:pt x="865" y="12"/>
                </a:lnTo>
                <a:lnTo>
                  <a:pt x="883" y="6"/>
                </a:lnTo>
                <a:lnTo>
                  <a:pt x="899" y="2"/>
                </a:lnTo>
                <a:lnTo>
                  <a:pt x="913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25" name="Picture 2" descr="http://www.math.cornell.edu/~numb3rs/belk2/204/blue%20torus.png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 rot="16200000">
            <a:off x="3701739" y="2013261"/>
            <a:ext cx="2816370" cy="1837848"/>
          </a:xfrm>
          <a:prstGeom prst="rect">
            <a:avLst/>
          </a:prstGeom>
          <a:noFill/>
        </p:spPr>
      </p:pic>
      <p:grpSp>
        <p:nvGrpSpPr>
          <p:cNvPr id="6148" name="Group 4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914400" y="1219200"/>
            <a:ext cx="2946949" cy="571500"/>
            <a:chOff x="400" y="1251"/>
            <a:chExt cx="8467" cy="1642"/>
          </a:xfrm>
        </p:grpSpPr>
        <p:sp>
          <p:nvSpPr>
            <p:cNvPr id="6150" name="Freeform 6"/>
            <p:cNvSpPr>
              <a:spLocks/>
            </p:cNvSpPr>
            <p:nvPr/>
          </p:nvSpPr>
          <p:spPr bwMode="auto">
            <a:xfrm>
              <a:off x="400" y="1366"/>
              <a:ext cx="874" cy="110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30" y="0"/>
                </a:cxn>
                <a:cxn ang="0">
                  <a:pos x="830" y="0"/>
                </a:cxn>
                <a:cxn ang="0">
                  <a:pos x="874" y="364"/>
                </a:cxn>
                <a:cxn ang="0">
                  <a:pos x="835" y="364"/>
                </a:cxn>
                <a:cxn ang="0">
                  <a:pos x="825" y="303"/>
                </a:cxn>
                <a:cxn ang="0">
                  <a:pos x="814" y="247"/>
                </a:cxn>
                <a:cxn ang="0">
                  <a:pos x="804" y="198"/>
                </a:cxn>
                <a:cxn ang="0">
                  <a:pos x="785" y="158"/>
                </a:cxn>
                <a:cxn ang="0">
                  <a:pos x="764" y="123"/>
                </a:cxn>
                <a:cxn ang="0">
                  <a:pos x="738" y="97"/>
                </a:cxn>
                <a:cxn ang="0">
                  <a:pos x="704" y="75"/>
                </a:cxn>
                <a:cxn ang="0">
                  <a:pos x="662" y="59"/>
                </a:cxn>
                <a:cxn ang="0">
                  <a:pos x="610" y="51"/>
                </a:cxn>
                <a:cxn ang="0">
                  <a:pos x="547" y="48"/>
                </a:cxn>
                <a:cxn ang="0">
                  <a:pos x="382" y="48"/>
                </a:cxn>
                <a:cxn ang="0">
                  <a:pos x="345" y="51"/>
                </a:cxn>
                <a:cxn ang="0">
                  <a:pos x="322" y="56"/>
                </a:cxn>
                <a:cxn ang="0">
                  <a:pos x="311" y="67"/>
                </a:cxn>
                <a:cxn ang="0">
                  <a:pos x="304" y="86"/>
                </a:cxn>
                <a:cxn ang="0">
                  <a:pos x="304" y="115"/>
                </a:cxn>
                <a:cxn ang="0">
                  <a:pos x="304" y="975"/>
                </a:cxn>
                <a:cxn ang="0">
                  <a:pos x="304" y="997"/>
                </a:cxn>
                <a:cxn ang="0">
                  <a:pos x="306" y="1013"/>
                </a:cxn>
                <a:cxn ang="0">
                  <a:pos x="311" y="1026"/>
                </a:cxn>
                <a:cxn ang="0">
                  <a:pos x="322" y="1037"/>
                </a:cxn>
                <a:cxn ang="0">
                  <a:pos x="340" y="1045"/>
                </a:cxn>
                <a:cxn ang="0">
                  <a:pos x="369" y="1050"/>
                </a:cxn>
                <a:cxn ang="0">
                  <a:pos x="406" y="1053"/>
                </a:cxn>
                <a:cxn ang="0">
                  <a:pos x="455" y="1053"/>
                </a:cxn>
                <a:cxn ang="0">
                  <a:pos x="508" y="1053"/>
                </a:cxn>
                <a:cxn ang="0">
                  <a:pos x="508" y="1104"/>
                </a:cxn>
                <a:cxn ang="0">
                  <a:pos x="474" y="1101"/>
                </a:cxn>
                <a:cxn ang="0">
                  <a:pos x="429" y="1101"/>
                </a:cxn>
                <a:cxn ang="0">
                  <a:pos x="377" y="1101"/>
                </a:cxn>
                <a:cxn ang="0">
                  <a:pos x="327" y="1098"/>
                </a:cxn>
                <a:cxn ang="0">
                  <a:pos x="280" y="1098"/>
                </a:cxn>
                <a:cxn ang="0">
                  <a:pos x="241" y="1098"/>
                </a:cxn>
                <a:cxn ang="0">
                  <a:pos x="196" y="1098"/>
                </a:cxn>
                <a:cxn ang="0">
                  <a:pos x="144" y="1098"/>
                </a:cxn>
                <a:cxn ang="0">
                  <a:pos x="89" y="1101"/>
                </a:cxn>
                <a:cxn ang="0">
                  <a:pos x="39" y="1101"/>
                </a:cxn>
                <a:cxn ang="0">
                  <a:pos x="0" y="1104"/>
                </a:cxn>
                <a:cxn ang="0">
                  <a:pos x="0" y="1053"/>
                </a:cxn>
                <a:cxn ang="0">
                  <a:pos x="36" y="1053"/>
                </a:cxn>
                <a:cxn ang="0">
                  <a:pos x="81" y="1053"/>
                </a:cxn>
                <a:cxn ang="0">
                  <a:pos x="115" y="1047"/>
                </a:cxn>
                <a:cxn ang="0">
                  <a:pos x="139" y="1042"/>
                </a:cxn>
                <a:cxn ang="0">
                  <a:pos x="152" y="1031"/>
                </a:cxn>
                <a:cxn ang="0">
                  <a:pos x="160" y="1018"/>
                </a:cxn>
                <a:cxn ang="0">
                  <a:pos x="162" y="999"/>
                </a:cxn>
                <a:cxn ang="0">
                  <a:pos x="165" y="975"/>
                </a:cxn>
                <a:cxn ang="0">
                  <a:pos x="165" y="123"/>
                </a:cxn>
                <a:cxn ang="0">
                  <a:pos x="162" y="102"/>
                </a:cxn>
                <a:cxn ang="0">
                  <a:pos x="160" y="83"/>
                </a:cxn>
                <a:cxn ang="0">
                  <a:pos x="152" y="70"/>
                </a:cxn>
                <a:cxn ang="0">
                  <a:pos x="139" y="59"/>
                </a:cxn>
                <a:cxn ang="0">
                  <a:pos x="115" y="54"/>
                </a:cxn>
                <a:cxn ang="0">
                  <a:pos x="81" y="48"/>
                </a:cxn>
                <a:cxn ang="0">
                  <a:pos x="36" y="48"/>
                </a:cxn>
                <a:cxn ang="0">
                  <a:pos x="0" y="48"/>
                </a:cxn>
                <a:cxn ang="0">
                  <a:pos x="0" y="0"/>
                </a:cxn>
              </a:cxnLst>
              <a:rect l="0" t="0" r="r" b="b"/>
              <a:pathLst>
                <a:path w="874" h="1104">
                  <a:moveTo>
                    <a:pt x="0" y="0"/>
                  </a:moveTo>
                  <a:lnTo>
                    <a:pt x="830" y="0"/>
                  </a:lnTo>
                  <a:lnTo>
                    <a:pt x="830" y="0"/>
                  </a:lnTo>
                  <a:lnTo>
                    <a:pt x="874" y="364"/>
                  </a:lnTo>
                  <a:lnTo>
                    <a:pt x="835" y="364"/>
                  </a:lnTo>
                  <a:lnTo>
                    <a:pt x="825" y="303"/>
                  </a:lnTo>
                  <a:lnTo>
                    <a:pt x="814" y="247"/>
                  </a:lnTo>
                  <a:lnTo>
                    <a:pt x="804" y="198"/>
                  </a:lnTo>
                  <a:lnTo>
                    <a:pt x="785" y="158"/>
                  </a:lnTo>
                  <a:lnTo>
                    <a:pt x="764" y="123"/>
                  </a:lnTo>
                  <a:lnTo>
                    <a:pt x="738" y="97"/>
                  </a:lnTo>
                  <a:lnTo>
                    <a:pt x="704" y="75"/>
                  </a:lnTo>
                  <a:lnTo>
                    <a:pt x="662" y="59"/>
                  </a:lnTo>
                  <a:lnTo>
                    <a:pt x="610" y="51"/>
                  </a:lnTo>
                  <a:lnTo>
                    <a:pt x="547" y="48"/>
                  </a:lnTo>
                  <a:lnTo>
                    <a:pt x="382" y="48"/>
                  </a:lnTo>
                  <a:lnTo>
                    <a:pt x="345" y="51"/>
                  </a:lnTo>
                  <a:lnTo>
                    <a:pt x="322" y="56"/>
                  </a:lnTo>
                  <a:lnTo>
                    <a:pt x="311" y="67"/>
                  </a:lnTo>
                  <a:lnTo>
                    <a:pt x="304" y="86"/>
                  </a:lnTo>
                  <a:lnTo>
                    <a:pt x="304" y="115"/>
                  </a:lnTo>
                  <a:lnTo>
                    <a:pt x="304" y="975"/>
                  </a:lnTo>
                  <a:lnTo>
                    <a:pt x="304" y="997"/>
                  </a:lnTo>
                  <a:lnTo>
                    <a:pt x="306" y="1013"/>
                  </a:lnTo>
                  <a:lnTo>
                    <a:pt x="311" y="1026"/>
                  </a:lnTo>
                  <a:lnTo>
                    <a:pt x="322" y="1037"/>
                  </a:lnTo>
                  <a:lnTo>
                    <a:pt x="340" y="1045"/>
                  </a:lnTo>
                  <a:lnTo>
                    <a:pt x="369" y="1050"/>
                  </a:lnTo>
                  <a:lnTo>
                    <a:pt x="406" y="1053"/>
                  </a:lnTo>
                  <a:lnTo>
                    <a:pt x="455" y="1053"/>
                  </a:lnTo>
                  <a:lnTo>
                    <a:pt x="508" y="1053"/>
                  </a:lnTo>
                  <a:lnTo>
                    <a:pt x="508" y="1104"/>
                  </a:lnTo>
                  <a:lnTo>
                    <a:pt x="474" y="1101"/>
                  </a:lnTo>
                  <a:lnTo>
                    <a:pt x="429" y="1101"/>
                  </a:lnTo>
                  <a:lnTo>
                    <a:pt x="377" y="1101"/>
                  </a:lnTo>
                  <a:lnTo>
                    <a:pt x="327" y="1098"/>
                  </a:lnTo>
                  <a:lnTo>
                    <a:pt x="280" y="1098"/>
                  </a:lnTo>
                  <a:lnTo>
                    <a:pt x="241" y="1098"/>
                  </a:lnTo>
                  <a:lnTo>
                    <a:pt x="196" y="1098"/>
                  </a:lnTo>
                  <a:lnTo>
                    <a:pt x="144" y="1098"/>
                  </a:lnTo>
                  <a:lnTo>
                    <a:pt x="89" y="1101"/>
                  </a:lnTo>
                  <a:lnTo>
                    <a:pt x="39" y="1101"/>
                  </a:lnTo>
                  <a:lnTo>
                    <a:pt x="0" y="1104"/>
                  </a:lnTo>
                  <a:lnTo>
                    <a:pt x="0" y="1053"/>
                  </a:lnTo>
                  <a:lnTo>
                    <a:pt x="36" y="1053"/>
                  </a:lnTo>
                  <a:lnTo>
                    <a:pt x="81" y="1053"/>
                  </a:lnTo>
                  <a:lnTo>
                    <a:pt x="115" y="1047"/>
                  </a:lnTo>
                  <a:lnTo>
                    <a:pt x="139" y="1042"/>
                  </a:lnTo>
                  <a:lnTo>
                    <a:pt x="152" y="1031"/>
                  </a:lnTo>
                  <a:lnTo>
                    <a:pt x="160" y="1018"/>
                  </a:lnTo>
                  <a:lnTo>
                    <a:pt x="162" y="999"/>
                  </a:lnTo>
                  <a:lnTo>
                    <a:pt x="165" y="975"/>
                  </a:lnTo>
                  <a:lnTo>
                    <a:pt x="165" y="123"/>
                  </a:lnTo>
                  <a:lnTo>
                    <a:pt x="162" y="102"/>
                  </a:lnTo>
                  <a:lnTo>
                    <a:pt x="160" y="83"/>
                  </a:lnTo>
                  <a:lnTo>
                    <a:pt x="152" y="70"/>
                  </a:lnTo>
                  <a:lnTo>
                    <a:pt x="139" y="59"/>
                  </a:lnTo>
                  <a:lnTo>
                    <a:pt x="115" y="54"/>
                  </a:lnTo>
                  <a:lnTo>
                    <a:pt x="81" y="48"/>
                  </a:lnTo>
                  <a:lnTo>
                    <a:pt x="36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1" name="Freeform 7"/>
            <p:cNvSpPr>
              <a:spLocks/>
            </p:cNvSpPr>
            <p:nvPr/>
          </p:nvSpPr>
          <p:spPr bwMode="auto">
            <a:xfrm>
              <a:off x="1445" y="1347"/>
              <a:ext cx="458" cy="496"/>
            </a:xfrm>
            <a:custGeom>
              <a:avLst/>
              <a:gdLst/>
              <a:ahLst/>
              <a:cxnLst>
                <a:cxn ang="0">
                  <a:pos x="256" y="11"/>
                </a:cxn>
                <a:cxn ang="0">
                  <a:pos x="262" y="49"/>
                </a:cxn>
                <a:cxn ang="0">
                  <a:pos x="406" y="110"/>
                </a:cxn>
                <a:cxn ang="0">
                  <a:pos x="419" y="105"/>
                </a:cxn>
                <a:cxn ang="0">
                  <a:pos x="445" y="110"/>
                </a:cxn>
                <a:cxn ang="0">
                  <a:pos x="458" y="140"/>
                </a:cxn>
                <a:cxn ang="0">
                  <a:pos x="450" y="164"/>
                </a:cxn>
                <a:cxn ang="0">
                  <a:pos x="427" y="174"/>
                </a:cxn>
                <a:cxn ang="0">
                  <a:pos x="353" y="209"/>
                </a:cxn>
                <a:cxn ang="0">
                  <a:pos x="264" y="247"/>
                </a:cxn>
                <a:cxn ang="0">
                  <a:pos x="434" y="319"/>
                </a:cxn>
                <a:cxn ang="0">
                  <a:pos x="450" y="330"/>
                </a:cxn>
                <a:cxn ang="0">
                  <a:pos x="458" y="351"/>
                </a:cxn>
                <a:cxn ang="0">
                  <a:pos x="448" y="378"/>
                </a:cxn>
                <a:cxn ang="0">
                  <a:pos x="424" y="391"/>
                </a:cxn>
                <a:cxn ang="0">
                  <a:pos x="398" y="381"/>
                </a:cxn>
                <a:cxn ang="0">
                  <a:pos x="249" y="298"/>
                </a:cxn>
                <a:cxn ang="0">
                  <a:pos x="256" y="386"/>
                </a:cxn>
                <a:cxn ang="0">
                  <a:pos x="264" y="442"/>
                </a:cxn>
                <a:cxn ang="0">
                  <a:pos x="262" y="477"/>
                </a:cxn>
                <a:cxn ang="0">
                  <a:pos x="243" y="493"/>
                </a:cxn>
                <a:cxn ang="0">
                  <a:pos x="222" y="496"/>
                </a:cxn>
                <a:cxn ang="0">
                  <a:pos x="204" y="485"/>
                </a:cxn>
                <a:cxn ang="0">
                  <a:pos x="196" y="458"/>
                </a:cxn>
                <a:cxn ang="0">
                  <a:pos x="55" y="383"/>
                </a:cxn>
                <a:cxn ang="0">
                  <a:pos x="42" y="389"/>
                </a:cxn>
                <a:cxn ang="0">
                  <a:pos x="26" y="389"/>
                </a:cxn>
                <a:cxn ang="0">
                  <a:pos x="5" y="370"/>
                </a:cxn>
                <a:cxn ang="0">
                  <a:pos x="2" y="343"/>
                </a:cxn>
                <a:cxn ang="0">
                  <a:pos x="15" y="324"/>
                </a:cxn>
                <a:cxn ang="0">
                  <a:pos x="52" y="308"/>
                </a:cxn>
                <a:cxn ang="0">
                  <a:pos x="146" y="268"/>
                </a:cxn>
                <a:cxn ang="0">
                  <a:pos x="21" y="172"/>
                </a:cxn>
                <a:cxn ang="0">
                  <a:pos x="8" y="161"/>
                </a:cxn>
                <a:cxn ang="0">
                  <a:pos x="0" y="140"/>
                </a:cxn>
                <a:cxn ang="0">
                  <a:pos x="15" y="110"/>
                </a:cxn>
                <a:cxn ang="0">
                  <a:pos x="42" y="105"/>
                </a:cxn>
                <a:cxn ang="0">
                  <a:pos x="55" y="110"/>
                </a:cxn>
                <a:cxn ang="0">
                  <a:pos x="212" y="196"/>
                </a:cxn>
                <a:cxn ang="0">
                  <a:pos x="201" y="107"/>
                </a:cxn>
                <a:cxn ang="0">
                  <a:pos x="196" y="49"/>
                </a:cxn>
                <a:cxn ang="0">
                  <a:pos x="199" y="14"/>
                </a:cxn>
                <a:cxn ang="0">
                  <a:pos x="217" y="0"/>
                </a:cxn>
              </a:cxnLst>
              <a:rect l="0" t="0" r="r" b="b"/>
              <a:pathLst>
                <a:path w="458" h="496">
                  <a:moveTo>
                    <a:pt x="230" y="0"/>
                  </a:moveTo>
                  <a:lnTo>
                    <a:pt x="246" y="3"/>
                  </a:lnTo>
                  <a:lnTo>
                    <a:pt x="256" y="11"/>
                  </a:lnTo>
                  <a:lnTo>
                    <a:pt x="262" y="22"/>
                  </a:lnTo>
                  <a:lnTo>
                    <a:pt x="264" y="35"/>
                  </a:lnTo>
                  <a:lnTo>
                    <a:pt x="262" y="49"/>
                  </a:lnTo>
                  <a:lnTo>
                    <a:pt x="246" y="220"/>
                  </a:lnTo>
                  <a:lnTo>
                    <a:pt x="400" y="116"/>
                  </a:lnTo>
                  <a:lnTo>
                    <a:pt x="406" y="110"/>
                  </a:lnTo>
                  <a:lnTo>
                    <a:pt x="411" y="107"/>
                  </a:lnTo>
                  <a:lnTo>
                    <a:pt x="416" y="105"/>
                  </a:lnTo>
                  <a:lnTo>
                    <a:pt x="419" y="105"/>
                  </a:lnTo>
                  <a:lnTo>
                    <a:pt x="424" y="105"/>
                  </a:lnTo>
                  <a:lnTo>
                    <a:pt x="434" y="105"/>
                  </a:lnTo>
                  <a:lnTo>
                    <a:pt x="445" y="110"/>
                  </a:lnTo>
                  <a:lnTo>
                    <a:pt x="450" y="118"/>
                  </a:lnTo>
                  <a:lnTo>
                    <a:pt x="455" y="129"/>
                  </a:lnTo>
                  <a:lnTo>
                    <a:pt x="458" y="140"/>
                  </a:lnTo>
                  <a:lnTo>
                    <a:pt x="458" y="150"/>
                  </a:lnTo>
                  <a:lnTo>
                    <a:pt x="455" y="158"/>
                  </a:lnTo>
                  <a:lnTo>
                    <a:pt x="450" y="164"/>
                  </a:lnTo>
                  <a:lnTo>
                    <a:pt x="445" y="166"/>
                  </a:lnTo>
                  <a:lnTo>
                    <a:pt x="434" y="172"/>
                  </a:lnTo>
                  <a:lnTo>
                    <a:pt x="427" y="174"/>
                  </a:lnTo>
                  <a:lnTo>
                    <a:pt x="408" y="185"/>
                  </a:lnTo>
                  <a:lnTo>
                    <a:pt x="385" y="196"/>
                  </a:lnTo>
                  <a:lnTo>
                    <a:pt x="353" y="209"/>
                  </a:lnTo>
                  <a:lnTo>
                    <a:pt x="314" y="225"/>
                  </a:lnTo>
                  <a:lnTo>
                    <a:pt x="264" y="247"/>
                  </a:lnTo>
                  <a:lnTo>
                    <a:pt x="264" y="247"/>
                  </a:lnTo>
                  <a:lnTo>
                    <a:pt x="264" y="247"/>
                  </a:lnTo>
                  <a:lnTo>
                    <a:pt x="264" y="247"/>
                  </a:lnTo>
                  <a:lnTo>
                    <a:pt x="434" y="319"/>
                  </a:lnTo>
                  <a:lnTo>
                    <a:pt x="440" y="322"/>
                  </a:lnTo>
                  <a:lnTo>
                    <a:pt x="445" y="324"/>
                  </a:lnTo>
                  <a:lnTo>
                    <a:pt x="450" y="330"/>
                  </a:lnTo>
                  <a:lnTo>
                    <a:pt x="455" y="335"/>
                  </a:lnTo>
                  <a:lnTo>
                    <a:pt x="458" y="343"/>
                  </a:lnTo>
                  <a:lnTo>
                    <a:pt x="458" y="351"/>
                  </a:lnTo>
                  <a:lnTo>
                    <a:pt x="455" y="362"/>
                  </a:lnTo>
                  <a:lnTo>
                    <a:pt x="453" y="370"/>
                  </a:lnTo>
                  <a:lnTo>
                    <a:pt x="448" y="378"/>
                  </a:lnTo>
                  <a:lnTo>
                    <a:pt x="440" y="386"/>
                  </a:lnTo>
                  <a:lnTo>
                    <a:pt x="432" y="389"/>
                  </a:lnTo>
                  <a:lnTo>
                    <a:pt x="424" y="391"/>
                  </a:lnTo>
                  <a:lnTo>
                    <a:pt x="416" y="389"/>
                  </a:lnTo>
                  <a:lnTo>
                    <a:pt x="408" y="389"/>
                  </a:lnTo>
                  <a:lnTo>
                    <a:pt x="398" y="381"/>
                  </a:lnTo>
                  <a:lnTo>
                    <a:pt x="379" y="367"/>
                  </a:lnTo>
                  <a:lnTo>
                    <a:pt x="246" y="276"/>
                  </a:lnTo>
                  <a:lnTo>
                    <a:pt x="249" y="298"/>
                  </a:lnTo>
                  <a:lnTo>
                    <a:pt x="251" y="327"/>
                  </a:lnTo>
                  <a:lnTo>
                    <a:pt x="254" y="357"/>
                  </a:lnTo>
                  <a:lnTo>
                    <a:pt x="256" y="386"/>
                  </a:lnTo>
                  <a:lnTo>
                    <a:pt x="259" y="402"/>
                  </a:lnTo>
                  <a:lnTo>
                    <a:pt x="262" y="421"/>
                  </a:lnTo>
                  <a:lnTo>
                    <a:pt x="264" y="442"/>
                  </a:lnTo>
                  <a:lnTo>
                    <a:pt x="264" y="458"/>
                  </a:lnTo>
                  <a:lnTo>
                    <a:pt x="264" y="469"/>
                  </a:lnTo>
                  <a:lnTo>
                    <a:pt x="262" y="477"/>
                  </a:lnTo>
                  <a:lnTo>
                    <a:pt x="256" y="485"/>
                  </a:lnTo>
                  <a:lnTo>
                    <a:pt x="249" y="491"/>
                  </a:lnTo>
                  <a:lnTo>
                    <a:pt x="243" y="493"/>
                  </a:lnTo>
                  <a:lnTo>
                    <a:pt x="235" y="496"/>
                  </a:lnTo>
                  <a:lnTo>
                    <a:pt x="230" y="496"/>
                  </a:lnTo>
                  <a:lnTo>
                    <a:pt x="222" y="496"/>
                  </a:lnTo>
                  <a:lnTo>
                    <a:pt x="217" y="493"/>
                  </a:lnTo>
                  <a:lnTo>
                    <a:pt x="209" y="491"/>
                  </a:lnTo>
                  <a:lnTo>
                    <a:pt x="204" y="485"/>
                  </a:lnTo>
                  <a:lnTo>
                    <a:pt x="199" y="477"/>
                  </a:lnTo>
                  <a:lnTo>
                    <a:pt x="196" y="469"/>
                  </a:lnTo>
                  <a:lnTo>
                    <a:pt x="196" y="458"/>
                  </a:lnTo>
                  <a:lnTo>
                    <a:pt x="212" y="276"/>
                  </a:lnTo>
                  <a:lnTo>
                    <a:pt x="60" y="381"/>
                  </a:lnTo>
                  <a:lnTo>
                    <a:pt x="55" y="383"/>
                  </a:lnTo>
                  <a:lnTo>
                    <a:pt x="49" y="389"/>
                  </a:lnTo>
                  <a:lnTo>
                    <a:pt x="44" y="389"/>
                  </a:lnTo>
                  <a:lnTo>
                    <a:pt x="42" y="389"/>
                  </a:lnTo>
                  <a:lnTo>
                    <a:pt x="39" y="391"/>
                  </a:lnTo>
                  <a:lnTo>
                    <a:pt x="36" y="391"/>
                  </a:lnTo>
                  <a:lnTo>
                    <a:pt x="26" y="389"/>
                  </a:lnTo>
                  <a:lnTo>
                    <a:pt x="18" y="386"/>
                  </a:lnTo>
                  <a:lnTo>
                    <a:pt x="10" y="378"/>
                  </a:lnTo>
                  <a:lnTo>
                    <a:pt x="5" y="370"/>
                  </a:lnTo>
                  <a:lnTo>
                    <a:pt x="2" y="362"/>
                  </a:lnTo>
                  <a:lnTo>
                    <a:pt x="0" y="351"/>
                  </a:lnTo>
                  <a:lnTo>
                    <a:pt x="2" y="343"/>
                  </a:lnTo>
                  <a:lnTo>
                    <a:pt x="5" y="335"/>
                  </a:lnTo>
                  <a:lnTo>
                    <a:pt x="8" y="330"/>
                  </a:lnTo>
                  <a:lnTo>
                    <a:pt x="15" y="324"/>
                  </a:lnTo>
                  <a:lnTo>
                    <a:pt x="23" y="322"/>
                  </a:lnTo>
                  <a:lnTo>
                    <a:pt x="34" y="316"/>
                  </a:lnTo>
                  <a:lnTo>
                    <a:pt x="52" y="308"/>
                  </a:lnTo>
                  <a:lnTo>
                    <a:pt x="76" y="298"/>
                  </a:lnTo>
                  <a:lnTo>
                    <a:pt x="107" y="284"/>
                  </a:lnTo>
                  <a:lnTo>
                    <a:pt x="146" y="268"/>
                  </a:lnTo>
                  <a:lnTo>
                    <a:pt x="196" y="247"/>
                  </a:lnTo>
                  <a:lnTo>
                    <a:pt x="26" y="172"/>
                  </a:lnTo>
                  <a:lnTo>
                    <a:pt x="21" y="172"/>
                  </a:lnTo>
                  <a:lnTo>
                    <a:pt x="15" y="169"/>
                  </a:lnTo>
                  <a:lnTo>
                    <a:pt x="10" y="166"/>
                  </a:lnTo>
                  <a:lnTo>
                    <a:pt x="8" y="161"/>
                  </a:lnTo>
                  <a:lnTo>
                    <a:pt x="2" y="156"/>
                  </a:lnTo>
                  <a:lnTo>
                    <a:pt x="2" y="148"/>
                  </a:lnTo>
                  <a:lnTo>
                    <a:pt x="0" y="140"/>
                  </a:lnTo>
                  <a:lnTo>
                    <a:pt x="2" y="129"/>
                  </a:lnTo>
                  <a:lnTo>
                    <a:pt x="8" y="118"/>
                  </a:lnTo>
                  <a:lnTo>
                    <a:pt x="15" y="110"/>
                  </a:lnTo>
                  <a:lnTo>
                    <a:pt x="23" y="105"/>
                  </a:lnTo>
                  <a:lnTo>
                    <a:pt x="36" y="105"/>
                  </a:lnTo>
                  <a:lnTo>
                    <a:pt x="42" y="105"/>
                  </a:lnTo>
                  <a:lnTo>
                    <a:pt x="44" y="105"/>
                  </a:lnTo>
                  <a:lnTo>
                    <a:pt x="49" y="107"/>
                  </a:lnTo>
                  <a:lnTo>
                    <a:pt x="55" y="110"/>
                  </a:lnTo>
                  <a:lnTo>
                    <a:pt x="60" y="116"/>
                  </a:lnTo>
                  <a:lnTo>
                    <a:pt x="212" y="220"/>
                  </a:lnTo>
                  <a:lnTo>
                    <a:pt x="212" y="196"/>
                  </a:lnTo>
                  <a:lnTo>
                    <a:pt x="209" y="166"/>
                  </a:lnTo>
                  <a:lnTo>
                    <a:pt x="204" y="134"/>
                  </a:lnTo>
                  <a:lnTo>
                    <a:pt x="201" y="107"/>
                  </a:lnTo>
                  <a:lnTo>
                    <a:pt x="201" y="89"/>
                  </a:lnTo>
                  <a:lnTo>
                    <a:pt x="199" y="73"/>
                  </a:lnTo>
                  <a:lnTo>
                    <a:pt x="196" y="49"/>
                  </a:lnTo>
                  <a:lnTo>
                    <a:pt x="196" y="32"/>
                  </a:lnTo>
                  <a:lnTo>
                    <a:pt x="196" y="22"/>
                  </a:lnTo>
                  <a:lnTo>
                    <a:pt x="199" y="14"/>
                  </a:lnTo>
                  <a:lnTo>
                    <a:pt x="204" y="8"/>
                  </a:lnTo>
                  <a:lnTo>
                    <a:pt x="209" y="3"/>
                  </a:lnTo>
                  <a:lnTo>
                    <a:pt x="217" y="0"/>
                  </a:lnTo>
                  <a:lnTo>
                    <a:pt x="222" y="0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2" name="Freeform 8"/>
            <p:cNvSpPr>
              <a:spLocks/>
            </p:cNvSpPr>
            <p:nvPr/>
          </p:nvSpPr>
          <p:spPr bwMode="auto">
            <a:xfrm>
              <a:off x="1398" y="2376"/>
              <a:ext cx="654" cy="517"/>
            </a:xfrm>
            <a:custGeom>
              <a:avLst/>
              <a:gdLst/>
              <a:ahLst/>
              <a:cxnLst>
                <a:cxn ang="0">
                  <a:pos x="227" y="19"/>
                </a:cxn>
                <a:cxn ang="0">
                  <a:pos x="269" y="96"/>
                </a:cxn>
                <a:cxn ang="0">
                  <a:pos x="233" y="220"/>
                </a:cxn>
                <a:cxn ang="0">
                  <a:pos x="193" y="391"/>
                </a:cxn>
                <a:cxn ang="0">
                  <a:pos x="199" y="437"/>
                </a:cxn>
                <a:cxn ang="0">
                  <a:pos x="241" y="482"/>
                </a:cxn>
                <a:cxn ang="0">
                  <a:pos x="343" y="463"/>
                </a:cxn>
                <a:cxn ang="0">
                  <a:pos x="406" y="388"/>
                </a:cxn>
                <a:cxn ang="0">
                  <a:pos x="419" y="340"/>
                </a:cxn>
                <a:cxn ang="0">
                  <a:pos x="489" y="59"/>
                </a:cxn>
                <a:cxn ang="0">
                  <a:pos x="521" y="13"/>
                </a:cxn>
                <a:cxn ang="0">
                  <a:pos x="557" y="13"/>
                </a:cxn>
                <a:cxn ang="0">
                  <a:pos x="576" y="35"/>
                </a:cxn>
                <a:cxn ang="0">
                  <a:pos x="571" y="83"/>
                </a:cxn>
                <a:cxn ang="0">
                  <a:pos x="531" y="236"/>
                </a:cxn>
                <a:cxn ang="0">
                  <a:pos x="508" y="337"/>
                </a:cxn>
                <a:cxn ang="0">
                  <a:pos x="492" y="431"/>
                </a:cxn>
                <a:cxn ang="0">
                  <a:pos x="510" y="482"/>
                </a:cxn>
                <a:cxn ang="0">
                  <a:pos x="568" y="466"/>
                </a:cxn>
                <a:cxn ang="0">
                  <a:pos x="602" y="391"/>
                </a:cxn>
                <a:cxn ang="0">
                  <a:pos x="618" y="343"/>
                </a:cxn>
                <a:cxn ang="0">
                  <a:pos x="626" y="329"/>
                </a:cxn>
                <a:cxn ang="0">
                  <a:pos x="639" y="327"/>
                </a:cxn>
                <a:cxn ang="0">
                  <a:pos x="652" y="332"/>
                </a:cxn>
                <a:cxn ang="0">
                  <a:pos x="654" y="351"/>
                </a:cxn>
                <a:cxn ang="0">
                  <a:pos x="628" y="428"/>
                </a:cxn>
                <a:cxn ang="0">
                  <a:pos x="560" y="512"/>
                </a:cxn>
                <a:cxn ang="0">
                  <a:pos x="495" y="514"/>
                </a:cxn>
                <a:cxn ang="0">
                  <a:pos x="429" y="474"/>
                </a:cxn>
                <a:cxn ang="0">
                  <a:pos x="364" y="485"/>
                </a:cxn>
                <a:cxn ang="0">
                  <a:pos x="264" y="517"/>
                </a:cxn>
                <a:cxn ang="0">
                  <a:pos x="149" y="482"/>
                </a:cxn>
                <a:cxn ang="0">
                  <a:pos x="110" y="407"/>
                </a:cxn>
                <a:cxn ang="0">
                  <a:pos x="107" y="359"/>
                </a:cxn>
                <a:cxn ang="0">
                  <a:pos x="115" y="308"/>
                </a:cxn>
                <a:cxn ang="0">
                  <a:pos x="146" y="203"/>
                </a:cxn>
                <a:cxn ang="0">
                  <a:pos x="188" y="72"/>
                </a:cxn>
                <a:cxn ang="0">
                  <a:pos x="180" y="40"/>
                </a:cxn>
                <a:cxn ang="0">
                  <a:pos x="159" y="32"/>
                </a:cxn>
                <a:cxn ang="0">
                  <a:pos x="81" y="80"/>
                </a:cxn>
                <a:cxn ang="0">
                  <a:pos x="39" y="179"/>
                </a:cxn>
                <a:cxn ang="0">
                  <a:pos x="28" y="190"/>
                </a:cxn>
                <a:cxn ang="0">
                  <a:pos x="13" y="190"/>
                </a:cxn>
                <a:cxn ang="0">
                  <a:pos x="0" y="179"/>
                </a:cxn>
                <a:cxn ang="0">
                  <a:pos x="10" y="139"/>
                </a:cxn>
                <a:cxn ang="0">
                  <a:pos x="62" y="51"/>
                </a:cxn>
                <a:cxn ang="0">
                  <a:pos x="165" y="0"/>
                </a:cxn>
              </a:cxnLst>
              <a:rect l="0" t="0" r="r" b="b"/>
              <a:pathLst>
                <a:path w="654" h="517">
                  <a:moveTo>
                    <a:pt x="165" y="0"/>
                  </a:moveTo>
                  <a:lnTo>
                    <a:pt x="199" y="5"/>
                  </a:lnTo>
                  <a:lnTo>
                    <a:pt x="227" y="19"/>
                  </a:lnTo>
                  <a:lnTo>
                    <a:pt x="248" y="37"/>
                  </a:lnTo>
                  <a:lnTo>
                    <a:pt x="264" y="64"/>
                  </a:lnTo>
                  <a:lnTo>
                    <a:pt x="269" y="96"/>
                  </a:lnTo>
                  <a:lnTo>
                    <a:pt x="267" y="126"/>
                  </a:lnTo>
                  <a:lnTo>
                    <a:pt x="254" y="155"/>
                  </a:lnTo>
                  <a:lnTo>
                    <a:pt x="233" y="220"/>
                  </a:lnTo>
                  <a:lnTo>
                    <a:pt x="212" y="278"/>
                  </a:lnTo>
                  <a:lnTo>
                    <a:pt x="199" y="337"/>
                  </a:lnTo>
                  <a:lnTo>
                    <a:pt x="193" y="391"/>
                  </a:lnTo>
                  <a:lnTo>
                    <a:pt x="193" y="404"/>
                  </a:lnTo>
                  <a:lnTo>
                    <a:pt x="193" y="420"/>
                  </a:lnTo>
                  <a:lnTo>
                    <a:pt x="199" y="437"/>
                  </a:lnTo>
                  <a:lnTo>
                    <a:pt x="206" y="455"/>
                  </a:lnTo>
                  <a:lnTo>
                    <a:pt x="220" y="471"/>
                  </a:lnTo>
                  <a:lnTo>
                    <a:pt x="241" y="482"/>
                  </a:lnTo>
                  <a:lnTo>
                    <a:pt x="269" y="487"/>
                  </a:lnTo>
                  <a:lnTo>
                    <a:pt x="309" y="479"/>
                  </a:lnTo>
                  <a:lnTo>
                    <a:pt x="343" y="463"/>
                  </a:lnTo>
                  <a:lnTo>
                    <a:pt x="369" y="439"/>
                  </a:lnTo>
                  <a:lnTo>
                    <a:pt x="390" y="412"/>
                  </a:lnTo>
                  <a:lnTo>
                    <a:pt x="406" y="388"/>
                  </a:lnTo>
                  <a:lnTo>
                    <a:pt x="408" y="380"/>
                  </a:lnTo>
                  <a:lnTo>
                    <a:pt x="413" y="362"/>
                  </a:lnTo>
                  <a:lnTo>
                    <a:pt x="419" y="340"/>
                  </a:lnTo>
                  <a:lnTo>
                    <a:pt x="424" y="321"/>
                  </a:lnTo>
                  <a:lnTo>
                    <a:pt x="481" y="83"/>
                  </a:lnTo>
                  <a:lnTo>
                    <a:pt x="489" y="59"/>
                  </a:lnTo>
                  <a:lnTo>
                    <a:pt x="495" y="40"/>
                  </a:lnTo>
                  <a:lnTo>
                    <a:pt x="505" y="24"/>
                  </a:lnTo>
                  <a:lnTo>
                    <a:pt x="521" y="13"/>
                  </a:lnTo>
                  <a:lnTo>
                    <a:pt x="539" y="11"/>
                  </a:lnTo>
                  <a:lnTo>
                    <a:pt x="550" y="11"/>
                  </a:lnTo>
                  <a:lnTo>
                    <a:pt x="557" y="13"/>
                  </a:lnTo>
                  <a:lnTo>
                    <a:pt x="565" y="19"/>
                  </a:lnTo>
                  <a:lnTo>
                    <a:pt x="573" y="27"/>
                  </a:lnTo>
                  <a:lnTo>
                    <a:pt x="576" y="35"/>
                  </a:lnTo>
                  <a:lnTo>
                    <a:pt x="578" y="45"/>
                  </a:lnTo>
                  <a:lnTo>
                    <a:pt x="576" y="59"/>
                  </a:lnTo>
                  <a:lnTo>
                    <a:pt x="571" y="83"/>
                  </a:lnTo>
                  <a:lnTo>
                    <a:pt x="565" y="110"/>
                  </a:lnTo>
                  <a:lnTo>
                    <a:pt x="560" y="134"/>
                  </a:lnTo>
                  <a:lnTo>
                    <a:pt x="531" y="236"/>
                  </a:lnTo>
                  <a:lnTo>
                    <a:pt x="526" y="268"/>
                  </a:lnTo>
                  <a:lnTo>
                    <a:pt x="518" y="303"/>
                  </a:lnTo>
                  <a:lnTo>
                    <a:pt x="508" y="337"/>
                  </a:lnTo>
                  <a:lnTo>
                    <a:pt x="500" y="370"/>
                  </a:lnTo>
                  <a:lnTo>
                    <a:pt x="495" y="404"/>
                  </a:lnTo>
                  <a:lnTo>
                    <a:pt x="492" y="431"/>
                  </a:lnTo>
                  <a:lnTo>
                    <a:pt x="495" y="453"/>
                  </a:lnTo>
                  <a:lnTo>
                    <a:pt x="500" y="469"/>
                  </a:lnTo>
                  <a:lnTo>
                    <a:pt x="510" y="482"/>
                  </a:lnTo>
                  <a:lnTo>
                    <a:pt x="531" y="487"/>
                  </a:lnTo>
                  <a:lnTo>
                    <a:pt x="550" y="482"/>
                  </a:lnTo>
                  <a:lnTo>
                    <a:pt x="568" y="466"/>
                  </a:lnTo>
                  <a:lnTo>
                    <a:pt x="581" y="445"/>
                  </a:lnTo>
                  <a:lnTo>
                    <a:pt x="594" y="418"/>
                  </a:lnTo>
                  <a:lnTo>
                    <a:pt x="602" y="391"/>
                  </a:lnTo>
                  <a:lnTo>
                    <a:pt x="610" y="364"/>
                  </a:lnTo>
                  <a:lnTo>
                    <a:pt x="612" y="351"/>
                  </a:lnTo>
                  <a:lnTo>
                    <a:pt x="618" y="343"/>
                  </a:lnTo>
                  <a:lnTo>
                    <a:pt x="620" y="337"/>
                  </a:lnTo>
                  <a:lnTo>
                    <a:pt x="623" y="332"/>
                  </a:lnTo>
                  <a:lnTo>
                    <a:pt x="626" y="329"/>
                  </a:lnTo>
                  <a:lnTo>
                    <a:pt x="628" y="327"/>
                  </a:lnTo>
                  <a:lnTo>
                    <a:pt x="636" y="327"/>
                  </a:lnTo>
                  <a:lnTo>
                    <a:pt x="639" y="327"/>
                  </a:lnTo>
                  <a:lnTo>
                    <a:pt x="641" y="329"/>
                  </a:lnTo>
                  <a:lnTo>
                    <a:pt x="646" y="329"/>
                  </a:lnTo>
                  <a:lnTo>
                    <a:pt x="652" y="332"/>
                  </a:lnTo>
                  <a:lnTo>
                    <a:pt x="654" y="337"/>
                  </a:lnTo>
                  <a:lnTo>
                    <a:pt x="654" y="343"/>
                  </a:lnTo>
                  <a:lnTo>
                    <a:pt x="654" y="351"/>
                  </a:lnTo>
                  <a:lnTo>
                    <a:pt x="649" y="372"/>
                  </a:lnTo>
                  <a:lnTo>
                    <a:pt x="639" y="399"/>
                  </a:lnTo>
                  <a:lnTo>
                    <a:pt x="628" y="428"/>
                  </a:lnTo>
                  <a:lnTo>
                    <a:pt x="615" y="458"/>
                  </a:lnTo>
                  <a:lnTo>
                    <a:pt x="589" y="490"/>
                  </a:lnTo>
                  <a:lnTo>
                    <a:pt x="560" y="512"/>
                  </a:lnTo>
                  <a:lnTo>
                    <a:pt x="526" y="517"/>
                  </a:lnTo>
                  <a:lnTo>
                    <a:pt x="513" y="517"/>
                  </a:lnTo>
                  <a:lnTo>
                    <a:pt x="495" y="514"/>
                  </a:lnTo>
                  <a:lnTo>
                    <a:pt x="474" y="509"/>
                  </a:lnTo>
                  <a:lnTo>
                    <a:pt x="450" y="495"/>
                  </a:lnTo>
                  <a:lnTo>
                    <a:pt x="429" y="474"/>
                  </a:lnTo>
                  <a:lnTo>
                    <a:pt x="413" y="442"/>
                  </a:lnTo>
                  <a:lnTo>
                    <a:pt x="390" y="463"/>
                  </a:lnTo>
                  <a:lnTo>
                    <a:pt x="364" y="485"/>
                  </a:lnTo>
                  <a:lnTo>
                    <a:pt x="337" y="501"/>
                  </a:lnTo>
                  <a:lnTo>
                    <a:pt x="303" y="512"/>
                  </a:lnTo>
                  <a:lnTo>
                    <a:pt x="264" y="517"/>
                  </a:lnTo>
                  <a:lnTo>
                    <a:pt x="225" y="514"/>
                  </a:lnTo>
                  <a:lnTo>
                    <a:pt x="186" y="503"/>
                  </a:lnTo>
                  <a:lnTo>
                    <a:pt x="149" y="482"/>
                  </a:lnTo>
                  <a:lnTo>
                    <a:pt x="128" y="458"/>
                  </a:lnTo>
                  <a:lnTo>
                    <a:pt x="117" y="434"/>
                  </a:lnTo>
                  <a:lnTo>
                    <a:pt x="110" y="407"/>
                  </a:lnTo>
                  <a:lnTo>
                    <a:pt x="107" y="386"/>
                  </a:lnTo>
                  <a:lnTo>
                    <a:pt x="107" y="372"/>
                  </a:lnTo>
                  <a:lnTo>
                    <a:pt x="107" y="359"/>
                  </a:lnTo>
                  <a:lnTo>
                    <a:pt x="107" y="345"/>
                  </a:lnTo>
                  <a:lnTo>
                    <a:pt x="110" y="329"/>
                  </a:lnTo>
                  <a:lnTo>
                    <a:pt x="115" y="308"/>
                  </a:lnTo>
                  <a:lnTo>
                    <a:pt x="123" y="281"/>
                  </a:lnTo>
                  <a:lnTo>
                    <a:pt x="133" y="246"/>
                  </a:lnTo>
                  <a:lnTo>
                    <a:pt x="146" y="203"/>
                  </a:lnTo>
                  <a:lnTo>
                    <a:pt x="167" y="150"/>
                  </a:lnTo>
                  <a:lnTo>
                    <a:pt x="183" y="110"/>
                  </a:lnTo>
                  <a:lnTo>
                    <a:pt x="188" y="72"/>
                  </a:lnTo>
                  <a:lnTo>
                    <a:pt x="186" y="59"/>
                  </a:lnTo>
                  <a:lnTo>
                    <a:pt x="186" y="48"/>
                  </a:lnTo>
                  <a:lnTo>
                    <a:pt x="180" y="40"/>
                  </a:lnTo>
                  <a:lnTo>
                    <a:pt x="175" y="35"/>
                  </a:lnTo>
                  <a:lnTo>
                    <a:pt x="170" y="32"/>
                  </a:lnTo>
                  <a:lnTo>
                    <a:pt x="159" y="32"/>
                  </a:lnTo>
                  <a:lnTo>
                    <a:pt x="133" y="37"/>
                  </a:lnTo>
                  <a:lnTo>
                    <a:pt x="107" y="53"/>
                  </a:lnTo>
                  <a:lnTo>
                    <a:pt x="81" y="80"/>
                  </a:lnTo>
                  <a:lnTo>
                    <a:pt x="60" y="120"/>
                  </a:lnTo>
                  <a:lnTo>
                    <a:pt x="39" y="171"/>
                  </a:lnTo>
                  <a:lnTo>
                    <a:pt x="39" y="179"/>
                  </a:lnTo>
                  <a:lnTo>
                    <a:pt x="36" y="185"/>
                  </a:lnTo>
                  <a:lnTo>
                    <a:pt x="34" y="187"/>
                  </a:lnTo>
                  <a:lnTo>
                    <a:pt x="28" y="190"/>
                  </a:lnTo>
                  <a:lnTo>
                    <a:pt x="21" y="190"/>
                  </a:lnTo>
                  <a:lnTo>
                    <a:pt x="15" y="190"/>
                  </a:lnTo>
                  <a:lnTo>
                    <a:pt x="13" y="190"/>
                  </a:lnTo>
                  <a:lnTo>
                    <a:pt x="7" y="187"/>
                  </a:lnTo>
                  <a:lnTo>
                    <a:pt x="5" y="185"/>
                  </a:lnTo>
                  <a:lnTo>
                    <a:pt x="0" y="179"/>
                  </a:lnTo>
                  <a:lnTo>
                    <a:pt x="0" y="174"/>
                  </a:lnTo>
                  <a:lnTo>
                    <a:pt x="2" y="161"/>
                  </a:lnTo>
                  <a:lnTo>
                    <a:pt x="10" y="139"/>
                  </a:lnTo>
                  <a:lnTo>
                    <a:pt x="21" y="112"/>
                  </a:lnTo>
                  <a:lnTo>
                    <a:pt x="39" y="80"/>
                  </a:lnTo>
                  <a:lnTo>
                    <a:pt x="62" y="51"/>
                  </a:lnTo>
                  <a:lnTo>
                    <a:pt x="91" y="24"/>
                  </a:lnTo>
                  <a:lnTo>
                    <a:pt x="125" y="8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3" name="Freeform 9"/>
            <p:cNvSpPr>
              <a:spLocks noEditPoints="1"/>
            </p:cNvSpPr>
            <p:nvPr/>
          </p:nvSpPr>
          <p:spPr bwMode="auto">
            <a:xfrm>
              <a:off x="2623" y="1521"/>
              <a:ext cx="1064" cy="1085"/>
            </a:xfrm>
            <a:custGeom>
              <a:avLst/>
              <a:gdLst/>
              <a:ahLst/>
              <a:cxnLst>
                <a:cxn ang="0">
                  <a:pos x="199" y="911"/>
                </a:cxn>
                <a:cxn ang="0">
                  <a:pos x="312" y="992"/>
                </a:cxn>
                <a:cxn ang="0">
                  <a:pos x="419" y="1032"/>
                </a:cxn>
                <a:cxn ang="0">
                  <a:pos x="503" y="1042"/>
                </a:cxn>
                <a:cxn ang="0">
                  <a:pos x="597" y="1040"/>
                </a:cxn>
                <a:cxn ang="0">
                  <a:pos x="707" y="1010"/>
                </a:cxn>
                <a:cxn ang="0">
                  <a:pos x="791" y="967"/>
                </a:cxn>
                <a:cxn ang="0">
                  <a:pos x="844" y="930"/>
                </a:cxn>
                <a:cxn ang="0">
                  <a:pos x="862" y="911"/>
                </a:cxn>
                <a:cxn ang="0">
                  <a:pos x="859" y="903"/>
                </a:cxn>
                <a:cxn ang="0">
                  <a:pos x="851" y="895"/>
                </a:cxn>
                <a:cxn ang="0">
                  <a:pos x="849" y="892"/>
                </a:cxn>
                <a:cxn ang="0">
                  <a:pos x="893" y="201"/>
                </a:cxn>
                <a:cxn ang="0">
                  <a:pos x="893" y="882"/>
                </a:cxn>
                <a:cxn ang="0">
                  <a:pos x="988" y="724"/>
                </a:cxn>
                <a:cxn ang="0">
                  <a:pos x="1022" y="542"/>
                </a:cxn>
                <a:cxn ang="0">
                  <a:pos x="998" y="389"/>
                </a:cxn>
                <a:cxn ang="0">
                  <a:pos x="935" y="258"/>
                </a:cxn>
                <a:cxn ang="0">
                  <a:pos x="171" y="201"/>
                </a:cxn>
                <a:cxn ang="0">
                  <a:pos x="87" y="327"/>
                </a:cxn>
                <a:cxn ang="0">
                  <a:pos x="45" y="469"/>
                </a:cxn>
                <a:cxn ang="0">
                  <a:pos x="45" y="608"/>
                </a:cxn>
                <a:cxn ang="0">
                  <a:pos x="81" y="745"/>
                </a:cxn>
                <a:cxn ang="0">
                  <a:pos x="171" y="882"/>
                </a:cxn>
                <a:cxn ang="0">
                  <a:pos x="171" y="201"/>
                </a:cxn>
                <a:cxn ang="0">
                  <a:pos x="466" y="46"/>
                </a:cxn>
                <a:cxn ang="0">
                  <a:pos x="356" y="75"/>
                </a:cxn>
                <a:cxn ang="0">
                  <a:pos x="273" y="116"/>
                </a:cxn>
                <a:cxn ang="0">
                  <a:pos x="218" y="156"/>
                </a:cxn>
                <a:cxn ang="0">
                  <a:pos x="199" y="175"/>
                </a:cxn>
                <a:cxn ang="0">
                  <a:pos x="205" y="183"/>
                </a:cxn>
                <a:cxn ang="0">
                  <a:pos x="212" y="191"/>
                </a:cxn>
                <a:cxn ang="0">
                  <a:pos x="215" y="193"/>
                </a:cxn>
                <a:cxn ang="0">
                  <a:pos x="862" y="175"/>
                </a:cxn>
                <a:cxn ang="0">
                  <a:pos x="749" y="94"/>
                </a:cxn>
                <a:cxn ang="0">
                  <a:pos x="645" y="54"/>
                </a:cxn>
                <a:cxn ang="0">
                  <a:pos x="558" y="43"/>
                </a:cxn>
                <a:cxn ang="0">
                  <a:pos x="532" y="0"/>
                </a:cxn>
                <a:cxn ang="0">
                  <a:pos x="700" y="27"/>
                </a:cxn>
                <a:cxn ang="0">
                  <a:pos x="844" y="105"/>
                </a:cxn>
                <a:cxn ang="0">
                  <a:pos x="959" y="223"/>
                </a:cxn>
                <a:cxn ang="0">
                  <a:pos x="1035" y="370"/>
                </a:cxn>
                <a:cxn ang="0">
                  <a:pos x="1064" y="542"/>
                </a:cxn>
                <a:cxn ang="0">
                  <a:pos x="1035" y="713"/>
                </a:cxn>
                <a:cxn ang="0">
                  <a:pos x="961" y="863"/>
                </a:cxn>
                <a:cxn ang="0">
                  <a:pos x="846" y="978"/>
                </a:cxn>
                <a:cxn ang="0">
                  <a:pos x="700" y="1056"/>
                </a:cxn>
                <a:cxn ang="0">
                  <a:pos x="529" y="1085"/>
                </a:cxn>
                <a:cxn ang="0">
                  <a:pos x="364" y="1058"/>
                </a:cxn>
                <a:cxn ang="0">
                  <a:pos x="218" y="981"/>
                </a:cxn>
                <a:cxn ang="0">
                  <a:pos x="102" y="863"/>
                </a:cxn>
                <a:cxn ang="0">
                  <a:pos x="26" y="713"/>
                </a:cxn>
                <a:cxn ang="0">
                  <a:pos x="0" y="542"/>
                </a:cxn>
                <a:cxn ang="0">
                  <a:pos x="26" y="373"/>
                </a:cxn>
                <a:cxn ang="0">
                  <a:pos x="102" y="223"/>
                </a:cxn>
                <a:cxn ang="0">
                  <a:pos x="218" y="105"/>
                </a:cxn>
                <a:cxn ang="0">
                  <a:pos x="364" y="27"/>
                </a:cxn>
                <a:cxn ang="0">
                  <a:pos x="532" y="0"/>
                </a:cxn>
              </a:cxnLst>
              <a:rect l="0" t="0" r="r" b="b"/>
              <a:pathLst>
                <a:path w="1064" h="1085">
                  <a:moveTo>
                    <a:pt x="529" y="571"/>
                  </a:moveTo>
                  <a:lnTo>
                    <a:pt x="199" y="911"/>
                  </a:lnTo>
                  <a:lnTo>
                    <a:pt x="257" y="957"/>
                  </a:lnTo>
                  <a:lnTo>
                    <a:pt x="312" y="992"/>
                  </a:lnTo>
                  <a:lnTo>
                    <a:pt x="367" y="1016"/>
                  </a:lnTo>
                  <a:lnTo>
                    <a:pt x="419" y="1032"/>
                  </a:lnTo>
                  <a:lnTo>
                    <a:pt x="464" y="1040"/>
                  </a:lnTo>
                  <a:lnTo>
                    <a:pt x="503" y="1042"/>
                  </a:lnTo>
                  <a:lnTo>
                    <a:pt x="532" y="1045"/>
                  </a:lnTo>
                  <a:lnTo>
                    <a:pt x="597" y="1040"/>
                  </a:lnTo>
                  <a:lnTo>
                    <a:pt x="655" y="1029"/>
                  </a:lnTo>
                  <a:lnTo>
                    <a:pt x="707" y="1010"/>
                  </a:lnTo>
                  <a:lnTo>
                    <a:pt x="752" y="989"/>
                  </a:lnTo>
                  <a:lnTo>
                    <a:pt x="791" y="967"/>
                  </a:lnTo>
                  <a:lnTo>
                    <a:pt x="823" y="949"/>
                  </a:lnTo>
                  <a:lnTo>
                    <a:pt x="844" y="930"/>
                  </a:lnTo>
                  <a:lnTo>
                    <a:pt x="859" y="917"/>
                  </a:lnTo>
                  <a:lnTo>
                    <a:pt x="862" y="911"/>
                  </a:lnTo>
                  <a:lnTo>
                    <a:pt x="862" y="908"/>
                  </a:lnTo>
                  <a:lnTo>
                    <a:pt x="859" y="903"/>
                  </a:lnTo>
                  <a:lnTo>
                    <a:pt x="854" y="898"/>
                  </a:lnTo>
                  <a:lnTo>
                    <a:pt x="851" y="895"/>
                  </a:lnTo>
                  <a:lnTo>
                    <a:pt x="849" y="892"/>
                  </a:lnTo>
                  <a:lnTo>
                    <a:pt x="849" y="892"/>
                  </a:lnTo>
                  <a:lnTo>
                    <a:pt x="529" y="571"/>
                  </a:lnTo>
                  <a:close/>
                  <a:moveTo>
                    <a:pt x="893" y="201"/>
                  </a:moveTo>
                  <a:lnTo>
                    <a:pt x="561" y="542"/>
                  </a:lnTo>
                  <a:lnTo>
                    <a:pt x="893" y="882"/>
                  </a:lnTo>
                  <a:lnTo>
                    <a:pt x="948" y="807"/>
                  </a:lnTo>
                  <a:lnTo>
                    <a:pt x="988" y="724"/>
                  </a:lnTo>
                  <a:lnTo>
                    <a:pt x="1014" y="635"/>
                  </a:lnTo>
                  <a:lnTo>
                    <a:pt x="1022" y="542"/>
                  </a:lnTo>
                  <a:lnTo>
                    <a:pt x="1016" y="464"/>
                  </a:lnTo>
                  <a:lnTo>
                    <a:pt x="998" y="389"/>
                  </a:lnTo>
                  <a:lnTo>
                    <a:pt x="972" y="319"/>
                  </a:lnTo>
                  <a:lnTo>
                    <a:pt x="935" y="258"/>
                  </a:lnTo>
                  <a:lnTo>
                    <a:pt x="893" y="201"/>
                  </a:lnTo>
                  <a:close/>
                  <a:moveTo>
                    <a:pt x="171" y="201"/>
                  </a:moveTo>
                  <a:lnTo>
                    <a:pt x="123" y="263"/>
                  </a:lnTo>
                  <a:lnTo>
                    <a:pt x="87" y="327"/>
                  </a:lnTo>
                  <a:lnTo>
                    <a:pt x="61" y="397"/>
                  </a:lnTo>
                  <a:lnTo>
                    <a:pt x="45" y="469"/>
                  </a:lnTo>
                  <a:lnTo>
                    <a:pt x="40" y="542"/>
                  </a:lnTo>
                  <a:lnTo>
                    <a:pt x="45" y="608"/>
                  </a:lnTo>
                  <a:lnTo>
                    <a:pt x="58" y="675"/>
                  </a:lnTo>
                  <a:lnTo>
                    <a:pt x="81" y="745"/>
                  </a:lnTo>
                  <a:lnTo>
                    <a:pt x="118" y="815"/>
                  </a:lnTo>
                  <a:lnTo>
                    <a:pt x="171" y="882"/>
                  </a:lnTo>
                  <a:lnTo>
                    <a:pt x="503" y="542"/>
                  </a:lnTo>
                  <a:lnTo>
                    <a:pt x="171" y="201"/>
                  </a:lnTo>
                  <a:close/>
                  <a:moveTo>
                    <a:pt x="529" y="41"/>
                  </a:moveTo>
                  <a:lnTo>
                    <a:pt x="466" y="46"/>
                  </a:lnTo>
                  <a:lnTo>
                    <a:pt x="409" y="57"/>
                  </a:lnTo>
                  <a:lnTo>
                    <a:pt x="356" y="75"/>
                  </a:lnTo>
                  <a:lnTo>
                    <a:pt x="309" y="94"/>
                  </a:lnTo>
                  <a:lnTo>
                    <a:pt x="273" y="116"/>
                  </a:lnTo>
                  <a:lnTo>
                    <a:pt x="241" y="137"/>
                  </a:lnTo>
                  <a:lnTo>
                    <a:pt x="218" y="156"/>
                  </a:lnTo>
                  <a:lnTo>
                    <a:pt x="205" y="169"/>
                  </a:lnTo>
                  <a:lnTo>
                    <a:pt x="199" y="175"/>
                  </a:lnTo>
                  <a:lnTo>
                    <a:pt x="202" y="177"/>
                  </a:lnTo>
                  <a:lnTo>
                    <a:pt x="205" y="183"/>
                  </a:lnTo>
                  <a:lnTo>
                    <a:pt x="210" y="185"/>
                  </a:lnTo>
                  <a:lnTo>
                    <a:pt x="212" y="191"/>
                  </a:lnTo>
                  <a:lnTo>
                    <a:pt x="215" y="193"/>
                  </a:lnTo>
                  <a:lnTo>
                    <a:pt x="215" y="193"/>
                  </a:lnTo>
                  <a:lnTo>
                    <a:pt x="532" y="515"/>
                  </a:lnTo>
                  <a:lnTo>
                    <a:pt x="862" y="175"/>
                  </a:lnTo>
                  <a:lnTo>
                    <a:pt x="807" y="126"/>
                  </a:lnTo>
                  <a:lnTo>
                    <a:pt x="749" y="94"/>
                  </a:lnTo>
                  <a:lnTo>
                    <a:pt x="694" y="70"/>
                  </a:lnTo>
                  <a:lnTo>
                    <a:pt x="645" y="54"/>
                  </a:lnTo>
                  <a:lnTo>
                    <a:pt x="597" y="46"/>
                  </a:lnTo>
                  <a:lnTo>
                    <a:pt x="558" y="43"/>
                  </a:lnTo>
                  <a:lnTo>
                    <a:pt x="529" y="41"/>
                  </a:lnTo>
                  <a:close/>
                  <a:moveTo>
                    <a:pt x="532" y="0"/>
                  </a:moveTo>
                  <a:lnTo>
                    <a:pt x="618" y="8"/>
                  </a:lnTo>
                  <a:lnTo>
                    <a:pt x="700" y="27"/>
                  </a:lnTo>
                  <a:lnTo>
                    <a:pt x="775" y="62"/>
                  </a:lnTo>
                  <a:lnTo>
                    <a:pt x="844" y="105"/>
                  </a:lnTo>
                  <a:lnTo>
                    <a:pt x="906" y="158"/>
                  </a:lnTo>
                  <a:lnTo>
                    <a:pt x="959" y="223"/>
                  </a:lnTo>
                  <a:lnTo>
                    <a:pt x="1003" y="292"/>
                  </a:lnTo>
                  <a:lnTo>
                    <a:pt x="1035" y="370"/>
                  </a:lnTo>
                  <a:lnTo>
                    <a:pt x="1056" y="456"/>
                  </a:lnTo>
                  <a:lnTo>
                    <a:pt x="1064" y="542"/>
                  </a:lnTo>
                  <a:lnTo>
                    <a:pt x="1056" y="630"/>
                  </a:lnTo>
                  <a:lnTo>
                    <a:pt x="1035" y="713"/>
                  </a:lnTo>
                  <a:lnTo>
                    <a:pt x="1003" y="791"/>
                  </a:lnTo>
                  <a:lnTo>
                    <a:pt x="961" y="863"/>
                  </a:lnTo>
                  <a:lnTo>
                    <a:pt x="906" y="925"/>
                  </a:lnTo>
                  <a:lnTo>
                    <a:pt x="846" y="978"/>
                  </a:lnTo>
                  <a:lnTo>
                    <a:pt x="775" y="1024"/>
                  </a:lnTo>
                  <a:lnTo>
                    <a:pt x="700" y="1056"/>
                  </a:lnTo>
                  <a:lnTo>
                    <a:pt x="616" y="1077"/>
                  </a:lnTo>
                  <a:lnTo>
                    <a:pt x="529" y="1085"/>
                  </a:lnTo>
                  <a:lnTo>
                    <a:pt x="445" y="1077"/>
                  </a:lnTo>
                  <a:lnTo>
                    <a:pt x="364" y="1058"/>
                  </a:lnTo>
                  <a:lnTo>
                    <a:pt x="288" y="1024"/>
                  </a:lnTo>
                  <a:lnTo>
                    <a:pt x="218" y="981"/>
                  </a:lnTo>
                  <a:lnTo>
                    <a:pt x="157" y="925"/>
                  </a:lnTo>
                  <a:lnTo>
                    <a:pt x="102" y="863"/>
                  </a:lnTo>
                  <a:lnTo>
                    <a:pt x="61" y="791"/>
                  </a:lnTo>
                  <a:lnTo>
                    <a:pt x="26" y="713"/>
                  </a:lnTo>
                  <a:lnTo>
                    <a:pt x="8" y="630"/>
                  </a:lnTo>
                  <a:lnTo>
                    <a:pt x="0" y="542"/>
                  </a:lnTo>
                  <a:lnTo>
                    <a:pt x="8" y="456"/>
                  </a:lnTo>
                  <a:lnTo>
                    <a:pt x="26" y="373"/>
                  </a:lnTo>
                  <a:lnTo>
                    <a:pt x="58" y="295"/>
                  </a:lnTo>
                  <a:lnTo>
                    <a:pt x="102" y="223"/>
                  </a:lnTo>
                  <a:lnTo>
                    <a:pt x="155" y="161"/>
                  </a:lnTo>
                  <a:lnTo>
                    <a:pt x="218" y="105"/>
                  </a:lnTo>
                  <a:lnTo>
                    <a:pt x="286" y="62"/>
                  </a:lnTo>
                  <a:lnTo>
                    <a:pt x="364" y="27"/>
                  </a:lnTo>
                  <a:lnTo>
                    <a:pt x="445" y="8"/>
                  </a:lnTo>
                  <a:lnTo>
                    <a:pt x="53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4" name="Freeform 10"/>
            <p:cNvSpPr>
              <a:spLocks noEditPoints="1"/>
            </p:cNvSpPr>
            <p:nvPr/>
          </p:nvSpPr>
          <p:spPr bwMode="auto">
            <a:xfrm>
              <a:off x="4155" y="1358"/>
              <a:ext cx="1095" cy="1112"/>
            </a:xfrm>
            <a:custGeom>
              <a:avLst/>
              <a:gdLst/>
              <a:ahLst/>
              <a:cxnLst>
                <a:cxn ang="0">
                  <a:pos x="556" y="597"/>
                </a:cxn>
                <a:cxn ang="0">
                  <a:pos x="524" y="600"/>
                </a:cxn>
                <a:cxn ang="0">
                  <a:pos x="964" y="1055"/>
                </a:cxn>
                <a:cxn ang="0">
                  <a:pos x="812" y="868"/>
                </a:cxn>
                <a:cxn ang="0">
                  <a:pos x="684" y="672"/>
                </a:cxn>
                <a:cxn ang="0">
                  <a:pos x="697" y="75"/>
                </a:cxn>
                <a:cxn ang="0">
                  <a:pos x="755" y="257"/>
                </a:cxn>
                <a:cxn ang="0">
                  <a:pos x="744" y="439"/>
                </a:cxn>
                <a:cxn ang="0">
                  <a:pos x="773" y="506"/>
                </a:cxn>
                <a:cxn ang="0">
                  <a:pos x="907" y="386"/>
                </a:cxn>
                <a:cxn ang="0">
                  <a:pos x="899" y="209"/>
                </a:cxn>
                <a:cxn ang="0">
                  <a:pos x="783" y="102"/>
                </a:cxn>
                <a:cxn ang="0">
                  <a:pos x="501" y="56"/>
                </a:cxn>
                <a:cxn ang="0">
                  <a:pos x="409" y="94"/>
                </a:cxn>
                <a:cxn ang="0">
                  <a:pos x="401" y="544"/>
                </a:cxn>
                <a:cxn ang="0">
                  <a:pos x="629" y="514"/>
                </a:cxn>
                <a:cxn ang="0">
                  <a:pos x="700" y="367"/>
                </a:cxn>
                <a:cxn ang="0">
                  <a:pos x="673" y="142"/>
                </a:cxn>
                <a:cxn ang="0">
                  <a:pos x="548" y="59"/>
                </a:cxn>
                <a:cxn ang="0">
                  <a:pos x="197" y="121"/>
                </a:cxn>
                <a:cxn ang="0">
                  <a:pos x="194" y="1023"/>
                </a:cxn>
                <a:cxn ang="0">
                  <a:pos x="346" y="988"/>
                </a:cxn>
                <a:cxn ang="0">
                  <a:pos x="351" y="83"/>
                </a:cxn>
                <a:cxn ang="0">
                  <a:pos x="556" y="0"/>
                </a:cxn>
                <a:cxn ang="0">
                  <a:pos x="765" y="35"/>
                </a:cxn>
                <a:cxn ang="0">
                  <a:pos x="930" y="150"/>
                </a:cxn>
                <a:cxn ang="0">
                  <a:pos x="972" y="362"/>
                </a:cxn>
                <a:cxn ang="0">
                  <a:pos x="872" y="520"/>
                </a:cxn>
                <a:cxn ang="0">
                  <a:pos x="697" y="584"/>
                </a:cxn>
                <a:cxn ang="0">
                  <a:pos x="846" y="814"/>
                </a:cxn>
                <a:cxn ang="0">
                  <a:pos x="917" y="913"/>
                </a:cxn>
                <a:cxn ang="0">
                  <a:pos x="1040" y="1042"/>
                </a:cxn>
                <a:cxn ang="0">
                  <a:pos x="1090" y="1069"/>
                </a:cxn>
                <a:cxn ang="0">
                  <a:pos x="1079" y="1109"/>
                </a:cxn>
                <a:cxn ang="0">
                  <a:pos x="799" y="1112"/>
                </a:cxn>
                <a:cxn ang="0">
                  <a:pos x="757" y="1074"/>
                </a:cxn>
                <a:cxn ang="0">
                  <a:pos x="697" y="980"/>
                </a:cxn>
                <a:cxn ang="0">
                  <a:pos x="401" y="999"/>
                </a:cxn>
                <a:cxn ang="0">
                  <a:pos x="459" y="1055"/>
                </a:cxn>
                <a:cxn ang="0">
                  <a:pos x="537" y="1069"/>
                </a:cxn>
                <a:cxn ang="0">
                  <a:pos x="511" y="1112"/>
                </a:cxn>
                <a:cxn ang="0">
                  <a:pos x="16" y="1109"/>
                </a:cxn>
                <a:cxn ang="0">
                  <a:pos x="11" y="1061"/>
                </a:cxn>
                <a:cxn ang="0">
                  <a:pos x="82" y="1055"/>
                </a:cxn>
                <a:cxn ang="0">
                  <a:pos x="142" y="999"/>
                </a:cxn>
                <a:cxn ang="0">
                  <a:pos x="137" y="88"/>
                </a:cxn>
                <a:cxn ang="0">
                  <a:pos x="42" y="56"/>
                </a:cxn>
                <a:cxn ang="0">
                  <a:pos x="3" y="43"/>
                </a:cxn>
                <a:cxn ang="0">
                  <a:pos x="32" y="0"/>
                </a:cxn>
              </a:cxnLst>
              <a:rect l="0" t="0" r="r" b="b"/>
              <a:pathLst>
                <a:path w="1095" h="1112">
                  <a:moveTo>
                    <a:pt x="637" y="592"/>
                  </a:moveTo>
                  <a:lnTo>
                    <a:pt x="611" y="595"/>
                  </a:lnTo>
                  <a:lnTo>
                    <a:pt x="579" y="597"/>
                  </a:lnTo>
                  <a:lnTo>
                    <a:pt x="556" y="597"/>
                  </a:lnTo>
                  <a:lnTo>
                    <a:pt x="542" y="600"/>
                  </a:lnTo>
                  <a:lnTo>
                    <a:pt x="535" y="600"/>
                  </a:lnTo>
                  <a:lnTo>
                    <a:pt x="524" y="600"/>
                  </a:lnTo>
                  <a:lnTo>
                    <a:pt x="524" y="600"/>
                  </a:lnTo>
                  <a:lnTo>
                    <a:pt x="524" y="600"/>
                  </a:lnTo>
                  <a:lnTo>
                    <a:pt x="524" y="600"/>
                  </a:lnTo>
                  <a:lnTo>
                    <a:pt x="810" y="1055"/>
                  </a:lnTo>
                  <a:lnTo>
                    <a:pt x="964" y="1055"/>
                  </a:lnTo>
                  <a:lnTo>
                    <a:pt x="927" y="1015"/>
                  </a:lnTo>
                  <a:lnTo>
                    <a:pt x="888" y="970"/>
                  </a:lnTo>
                  <a:lnTo>
                    <a:pt x="852" y="919"/>
                  </a:lnTo>
                  <a:lnTo>
                    <a:pt x="812" y="868"/>
                  </a:lnTo>
                  <a:lnTo>
                    <a:pt x="776" y="814"/>
                  </a:lnTo>
                  <a:lnTo>
                    <a:pt x="742" y="763"/>
                  </a:lnTo>
                  <a:lnTo>
                    <a:pt x="713" y="715"/>
                  </a:lnTo>
                  <a:lnTo>
                    <a:pt x="684" y="672"/>
                  </a:lnTo>
                  <a:lnTo>
                    <a:pt x="663" y="638"/>
                  </a:lnTo>
                  <a:lnTo>
                    <a:pt x="647" y="608"/>
                  </a:lnTo>
                  <a:lnTo>
                    <a:pt x="637" y="592"/>
                  </a:lnTo>
                  <a:close/>
                  <a:moveTo>
                    <a:pt x="697" y="75"/>
                  </a:moveTo>
                  <a:lnTo>
                    <a:pt x="723" y="115"/>
                  </a:lnTo>
                  <a:lnTo>
                    <a:pt x="739" y="161"/>
                  </a:lnTo>
                  <a:lnTo>
                    <a:pt x="749" y="209"/>
                  </a:lnTo>
                  <a:lnTo>
                    <a:pt x="755" y="257"/>
                  </a:lnTo>
                  <a:lnTo>
                    <a:pt x="757" y="303"/>
                  </a:lnTo>
                  <a:lnTo>
                    <a:pt x="757" y="348"/>
                  </a:lnTo>
                  <a:lnTo>
                    <a:pt x="752" y="394"/>
                  </a:lnTo>
                  <a:lnTo>
                    <a:pt x="744" y="439"/>
                  </a:lnTo>
                  <a:lnTo>
                    <a:pt x="731" y="482"/>
                  </a:lnTo>
                  <a:lnTo>
                    <a:pt x="710" y="522"/>
                  </a:lnTo>
                  <a:lnTo>
                    <a:pt x="710" y="522"/>
                  </a:lnTo>
                  <a:lnTo>
                    <a:pt x="773" y="506"/>
                  </a:lnTo>
                  <a:lnTo>
                    <a:pt x="823" y="482"/>
                  </a:lnTo>
                  <a:lnTo>
                    <a:pt x="859" y="455"/>
                  </a:lnTo>
                  <a:lnTo>
                    <a:pt x="888" y="423"/>
                  </a:lnTo>
                  <a:lnTo>
                    <a:pt x="907" y="386"/>
                  </a:lnTo>
                  <a:lnTo>
                    <a:pt x="917" y="346"/>
                  </a:lnTo>
                  <a:lnTo>
                    <a:pt x="920" y="303"/>
                  </a:lnTo>
                  <a:lnTo>
                    <a:pt x="914" y="252"/>
                  </a:lnTo>
                  <a:lnTo>
                    <a:pt x="899" y="209"/>
                  </a:lnTo>
                  <a:lnTo>
                    <a:pt x="875" y="171"/>
                  </a:lnTo>
                  <a:lnTo>
                    <a:pt x="849" y="145"/>
                  </a:lnTo>
                  <a:lnTo>
                    <a:pt x="817" y="121"/>
                  </a:lnTo>
                  <a:lnTo>
                    <a:pt x="783" y="102"/>
                  </a:lnTo>
                  <a:lnTo>
                    <a:pt x="752" y="88"/>
                  </a:lnTo>
                  <a:lnTo>
                    <a:pt x="721" y="80"/>
                  </a:lnTo>
                  <a:lnTo>
                    <a:pt x="697" y="75"/>
                  </a:lnTo>
                  <a:close/>
                  <a:moveTo>
                    <a:pt x="501" y="56"/>
                  </a:moveTo>
                  <a:lnTo>
                    <a:pt x="464" y="59"/>
                  </a:lnTo>
                  <a:lnTo>
                    <a:pt x="438" y="67"/>
                  </a:lnTo>
                  <a:lnTo>
                    <a:pt x="419" y="80"/>
                  </a:lnTo>
                  <a:lnTo>
                    <a:pt x="409" y="94"/>
                  </a:lnTo>
                  <a:lnTo>
                    <a:pt x="404" y="110"/>
                  </a:lnTo>
                  <a:lnTo>
                    <a:pt x="401" y="129"/>
                  </a:lnTo>
                  <a:lnTo>
                    <a:pt x="401" y="142"/>
                  </a:lnTo>
                  <a:lnTo>
                    <a:pt x="401" y="544"/>
                  </a:lnTo>
                  <a:lnTo>
                    <a:pt x="477" y="544"/>
                  </a:lnTo>
                  <a:lnTo>
                    <a:pt x="540" y="538"/>
                  </a:lnTo>
                  <a:lnTo>
                    <a:pt x="590" y="528"/>
                  </a:lnTo>
                  <a:lnTo>
                    <a:pt x="629" y="514"/>
                  </a:lnTo>
                  <a:lnTo>
                    <a:pt x="660" y="490"/>
                  </a:lnTo>
                  <a:lnTo>
                    <a:pt x="679" y="461"/>
                  </a:lnTo>
                  <a:lnTo>
                    <a:pt x="692" y="418"/>
                  </a:lnTo>
                  <a:lnTo>
                    <a:pt x="700" y="367"/>
                  </a:lnTo>
                  <a:lnTo>
                    <a:pt x="702" y="303"/>
                  </a:lnTo>
                  <a:lnTo>
                    <a:pt x="700" y="238"/>
                  </a:lnTo>
                  <a:lnTo>
                    <a:pt x="689" y="185"/>
                  </a:lnTo>
                  <a:lnTo>
                    <a:pt x="673" y="142"/>
                  </a:lnTo>
                  <a:lnTo>
                    <a:pt x="652" y="107"/>
                  </a:lnTo>
                  <a:lnTo>
                    <a:pt x="624" y="83"/>
                  </a:lnTo>
                  <a:lnTo>
                    <a:pt x="587" y="67"/>
                  </a:lnTo>
                  <a:lnTo>
                    <a:pt x="548" y="59"/>
                  </a:lnTo>
                  <a:lnTo>
                    <a:pt x="501" y="56"/>
                  </a:lnTo>
                  <a:close/>
                  <a:moveTo>
                    <a:pt x="184" y="56"/>
                  </a:moveTo>
                  <a:lnTo>
                    <a:pt x="194" y="88"/>
                  </a:lnTo>
                  <a:lnTo>
                    <a:pt x="197" y="121"/>
                  </a:lnTo>
                  <a:lnTo>
                    <a:pt x="197" y="145"/>
                  </a:lnTo>
                  <a:lnTo>
                    <a:pt x="197" y="967"/>
                  </a:lnTo>
                  <a:lnTo>
                    <a:pt x="197" y="988"/>
                  </a:lnTo>
                  <a:lnTo>
                    <a:pt x="194" y="1023"/>
                  </a:lnTo>
                  <a:lnTo>
                    <a:pt x="184" y="1055"/>
                  </a:lnTo>
                  <a:lnTo>
                    <a:pt x="357" y="1055"/>
                  </a:lnTo>
                  <a:lnTo>
                    <a:pt x="349" y="1023"/>
                  </a:lnTo>
                  <a:lnTo>
                    <a:pt x="346" y="988"/>
                  </a:lnTo>
                  <a:lnTo>
                    <a:pt x="343" y="967"/>
                  </a:lnTo>
                  <a:lnTo>
                    <a:pt x="343" y="137"/>
                  </a:lnTo>
                  <a:lnTo>
                    <a:pt x="346" y="113"/>
                  </a:lnTo>
                  <a:lnTo>
                    <a:pt x="351" y="83"/>
                  </a:lnTo>
                  <a:lnTo>
                    <a:pt x="367" y="56"/>
                  </a:lnTo>
                  <a:lnTo>
                    <a:pt x="184" y="56"/>
                  </a:lnTo>
                  <a:close/>
                  <a:moveTo>
                    <a:pt x="55" y="0"/>
                  </a:moveTo>
                  <a:lnTo>
                    <a:pt x="556" y="0"/>
                  </a:lnTo>
                  <a:lnTo>
                    <a:pt x="605" y="3"/>
                  </a:lnTo>
                  <a:lnTo>
                    <a:pt x="660" y="8"/>
                  </a:lnTo>
                  <a:lnTo>
                    <a:pt x="713" y="19"/>
                  </a:lnTo>
                  <a:lnTo>
                    <a:pt x="765" y="35"/>
                  </a:lnTo>
                  <a:lnTo>
                    <a:pt x="812" y="54"/>
                  </a:lnTo>
                  <a:lnTo>
                    <a:pt x="857" y="80"/>
                  </a:lnTo>
                  <a:lnTo>
                    <a:pt x="896" y="113"/>
                  </a:lnTo>
                  <a:lnTo>
                    <a:pt x="930" y="150"/>
                  </a:lnTo>
                  <a:lnTo>
                    <a:pt x="956" y="193"/>
                  </a:lnTo>
                  <a:lnTo>
                    <a:pt x="972" y="244"/>
                  </a:lnTo>
                  <a:lnTo>
                    <a:pt x="977" y="303"/>
                  </a:lnTo>
                  <a:lnTo>
                    <a:pt x="972" y="362"/>
                  </a:lnTo>
                  <a:lnTo>
                    <a:pt x="959" y="413"/>
                  </a:lnTo>
                  <a:lnTo>
                    <a:pt x="935" y="455"/>
                  </a:lnTo>
                  <a:lnTo>
                    <a:pt x="907" y="490"/>
                  </a:lnTo>
                  <a:lnTo>
                    <a:pt x="872" y="520"/>
                  </a:lnTo>
                  <a:lnTo>
                    <a:pt x="833" y="541"/>
                  </a:lnTo>
                  <a:lnTo>
                    <a:pt x="789" y="560"/>
                  </a:lnTo>
                  <a:lnTo>
                    <a:pt x="744" y="573"/>
                  </a:lnTo>
                  <a:lnTo>
                    <a:pt x="697" y="584"/>
                  </a:lnTo>
                  <a:lnTo>
                    <a:pt x="742" y="654"/>
                  </a:lnTo>
                  <a:lnTo>
                    <a:pt x="781" y="715"/>
                  </a:lnTo>
                  <a:lnTo>
                    <a:pt x="817" y="769"/>
                  </a:lnTo>
                  <a:lnTo>
                    <a:pt x="846" y="814"/>
                  </a:lnTo>
                  <a:lnTo>
                    <a:pt x="870" y="846"/>
                  </a:lnTo>
                  <a:lnTo>
                    <a:pt x="886" y="871"/>
                  </a:lnTo>
                  <a:lnTo>
                    <a:pt x="893" y="881"/>
                  </a:lnTo>
                  <a:lnTo>
                    <a:pt x="917" y="913"/>
                  </a:lnTo>
                  <a:lnTo>
                    <a:pt x="943" y="948"/>
                  </a:lnTo>
                  <a:lnTo>
                    <a:pt x="975" y="983"/>
                  </a:lnTo>
                  <a:lnTo>
                    <a:pt x="1006" y="1018"/>
                  </a:lnTo>
                  <a:lnTo>
                    <a:pt x="1040" y="1042"/>
                  </a:lnTo>
                  <a:lnTo>
                    <a:pt x="1069" y="1055"/>
                  </a:lnTo>
                  <a:lnTo>
                    <a:pt x="1077" y="1058"/>
                  </a:lnTo>
                  <a:lnTo>
                    <a:pt x="1085" y="1063"/>
                  </a:lnTo>
                  <a:lnTo>
                    <a:pt x="1090" y="1069"/>
                  </a:lnTo>
                  <a:lnTo>
                    <a:pt x="1092" y="1077"/>
                  </a:lnTo>
                  <a:lnTo>
                    <a:pt x="1095" y="1085"/>
                  </a:lnTo>
                  <a:lnTo>
                    <a:pt x="1090" y="1101"/>
                  </a:lnTo>
                  <a:lnTo>
                    <a:pt x="1079" y="1109"/>
                  </a:lnTo>
                  <a:lnTo>
                    <a:pt x="1061" y="1112"/>
                  </a:lnTo>
                  <a:lnTo>
                    <a:pt x="1043" y="1112"/>
                  </a:lnTo>
                  <a:lnTo>
                    <a:pt x="823" y="1112"/>
                  </a:lnTo>
                  <a:lnTo>
                    <a:pt x="799" y="1112"/>
                  </a:lnTo>
                  <a:lnTo>
                    <a:pt x="786" y="1109"/>
                  </a:lnTo>
                  <a:lnTo>
                    <a:pt x="776" y="1104"/>
                  </a:lnTo>
                  <a:lnTo>
                    <a:pt x="770" y="1093"/>
                  </a:lnTo>
                  <a:lnTo>
                    <a:pt x="757" y="1074"/>
                  </a:lnTo>
                  <a:lnTo>
                    <a:pt x="742" y="1050"/>
                  </a:lnTo>
                  <a:lnTo>
                    <a:pt x="723" y="1023"/>
                  </a:lnTo>
                  <a:lnTo>
                    <a:pt x="707" y="999"/>
                  </a:lnTo>
                  <a:lnTo>
                    <a:pt x="697" y="980"/>
                  </a:lnTo>
                  <a:lnTo>
                    <a:pt x="459" y="600"/>
                  </a:lnTo>
                  <a:lnTo>
                    <a:pt x="401" y="600"/>
                  </a:lnTo>
                  <a:lnTo>
                    <a:pt x="401" y="964"/>
                  </a:lnTo>
                  <a:lnTo>
                    <a:pt x="401" y="999"/>
                  </a:lnTo>
                  <a:lnTo>
                    <a:pt x="406" y="1023"/>
                  </a:lnTo>
                  <a:lnTo>
                    <a:pt x="417" y="1039"/>
                  </a:lnTo>
                  <a:lnTo>
                    <a:pt x="432" y="1050"/>
                  </a:lnTo>
                  <a:lnTo>
                    <a:pt x="459" y="1055"/>
                  </a:lnTo>
                  <a:lnTo>
                    <a:pt x="498" y="1055"/>
                  </a:lnTo>
                  <a:lnTo>
                    <a:pt x="511" y="1055"/>
                  </a:lnTo>
                  <a:lnTo>
                    <a:pt x="527" y="1061"/>
                  </a:lnTo>
                  <a:lnTo>
                    <a:pt x="537" y="1069"/>
                  </a:lnTo>
                  <a:lnTo>
                    <a:pt x="542" y="1085"/>
                  </a:lnTo>
                  <a:lnTo>
                    <a:pt x="537" y="1101"/>
                  </a:lnTo>
                  <a:lnTo>
                    <a:pt x="527" y="1109"/>
                  </a:lnTo>
                  <a:lnTo>
                    <a:pt x="511" y="1112"/>
                  </a:lnTo>
                  <a:lnTo>
                    <a:pt x="490" y="1112"/>
                  </a:lnTo>
                  <a:lnTo>
                    <a:pt x="55" y="1112"/>
                  </a:lnTo>
                  <a:lnTo>
                    <a:pt x="32" y="1112"/>
                  </a:lnTo>
                  <a:lnTo>
                    <a:pt x="16" y="1109"/>
                  </a:lnTo>
                  <a:lnTo>
                    <a:pt x="3" y="1101"/>
                  </a:lnTo>
                  <a:lnTo>
                    <a:pt x="0" y="1085"/>
                  </a:lnTo>
                  <a:lnTo>
                    <a:pt x="3" y="1071"/>
                  </a:lnTo>
                  <a:lnTo>
                    <a:pt x="11" y="1061"/>
                  </a:lnTo>
                  <a:lnTo>
                    <a:pt x="21" y="1058"/>
                  </a:lnTo>
                  <a:lnTo>
                    <a:pt x="32" y="1055"/>
                  </a:lnTo>
                  <a:lnTo>
                    <a:pt x="42" y="1055"/>
                  </a:lnTo>
                  <a:lnTo>
                    <a:pt x="82" y="1055"/>
                  </a:lnTo>
                  <a:lnTo>
                    <a:pt x="108" y="1050"/>
                  </a:lnTo>
                  <a:lnTo>
                    <a:pt x="126" y="1039"/>
                  </a:lnTo>
                  <a:lnTo>
                    <a:pt x="137" y="1023"/>
                  </a:lnTo>
                  <a:lnTo>
                    <a:pt x="142" y="999"/>
                  </a:lnTo>
                  <a:lnTo>
                    <a:pt x="142" y="964"/>
                  </a:lnTo>
                  <a:lnTo>
                    <a:pt x="142" y="147"/>
                  </a:lnTo>
                  <a:lnTo>
                    <a:pt x="142" y="113"/>
                  </a:lnTo>
                  <a:lnTo>
                    <a:pt x="137" y="88"/>
                  </a:lnTo>
                  <a:lnTo>
                    <a:pt x="126" y="72"/>
                  </a:lnTo>
                  <a:lnTo>
                    <a:pt x="108" y="62"/>
                  </a:lnTo>
                  <a:lnTo>
                    <a:pt x="82" y="56"/>
                  </a:lnTo>
                  <a:lnTo>
                    <a:pt x="42" y="56"/>
                  </a:lnTo>
                  <a:lnTo>
                    <a:pt x="32" y="56"/>
                  </a:lnTo>
                  <a:lnTo>
                    <a:pt x="21" y="54"/>
                  </a:lnTo>
                  <a:lnTo>
                    <a:pt x="11" y="51"/>
                  </a:lnTo>
                  <a:lnTo>
                    <a:pt x="3" y="43"/>
                  </a:lnTo>
                  <a:lnTo>
                    <a:pt x="0" y="27"/>
                  </a:lnTo>
                  <a:lnTo>
                    <a:pt x="3" y="11"/>
                  </a:lnTo>
                  <a:lnTo>
                    <a:pt x="16" y="3"/>
                  </a:lnTo>
                  <a:lnTo>
                    <a:pt x="32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5" name="Freeform 11"/>
            <p:cNvSpPr>
              <a:spLocks/>
            </p:cNvSpPr>
            <p:nvPr/>
          </p:nvSpPr>
          <p:spPr bwMode="auto">
            <a:xfrm>
              <a:off x="5368" y="1251"/>
              <a:ext cx="621" cy="1626"/>
            </a:xfrm>
            <a:custGeom>
              <a:avLst/>
              <a:gdLst/>
              <a:ahLst/>
              <a:cxnLst>
                <a:cxn ang="0">
                  <a:pos x="589" y="0"/>
                </a:cxn>
                <a:cxn ang="0">
                  <a:pos x="600" y="0"/>
                </a:cxn>
                <a:cxn ang="0">
                  <a:pos x="608" y="5"/>
                </a:cxn>
                <a:cxn ang="0">
                  <a:pos x="615" y="13"/>
                </a:cxn>
                <a:cxn ang="0">
                  <a:pos x="621" y="21"/>
                </a:cxn>
                <a:cxn ang="0">
                  <a:pos x="621" y="32"/>
                </a:cxn>
                <a:cxn ang="0">
                  <a:pos x="621" y="35"/>
                </a:cxn>
                <a:cxn ang="0">
                  <a:pos x="621" y="37"/>
                </a:cxn>
                <a:cxn ang="0">
                  <a:pos x="621" y="40"/>
                </a:cxn>
                <a:cxn ang="0">
                  <a:pos x="618" y="45"/>
                </a:cxn>
                <a:cxn ang="0">
                  <a:pos x="618" y="51"/>
                </a:cxn>
                <a:cxn ang="0">
                  <a:pos x="613" y="62"/>
                </a:cxn>
                <a:cxn ang="0">
                  <a:pos x="613" y="62"/>
                </a:cxn>
                <a:cxn ang="0">
                  <a:pos x="68" y="1588"/>
                </a:cxn>
                <a:cxn ang="0">
                  <a:pos x="63" y="1599"/>
                </a:cxn>
                <a:cxn ang="0">
                  <a:pos x="60" y="1610"/>
                </a:cxn>
                <a:cxn ang="0">
                  <a:pos x="55" y="1615"/>
                </a:cxn>
                <a:cxn ang="0">
                  <a:pos x="50" y="1620"/>
                </a:cxn>
                <a:cxn ang="0">
                  <a:pos x="42" y="1626"/>
                </a:cxn>
                <a:cxn ang="0">
                  <a:pos x="34" y="1626"/>
                </a:cxn>
                <a:cxn ang="0">
                  <a:pos x="24" y="1623"/>
                </a:cxn>
                <a:cxn ang="0">
                  <a:pos x="16" y="1620"/>
                </a:cxn>
                <a:cxn ang="0">
                  <a:pos x="8" y="1612"/>
                </a:cxn>
                <a:cxn ang="0">
                  <a:pos x="3" y="1602"/>
                </a:cxn>
                <a:cxn ang="0">
                  <a:pos x="0" y="1594"/>
                </a:cxn>
                <a:cxn ang="0">
                  <a:pos x="0" y="1591"/>
                </a:cxn>
                <a:cxn ang="0">
                  <a:pos x="3" y="1588"/>
                </a:cxn>
                <a:cxn ang="0">
                  <a:pos x="3" y="1583"/>
                </a:cxn>
                <a:cxn ang="0">
                  <a:pos x="5" y="1575"/>
                </a:cxn>
                <a:cxn ang="0">
                  <a:pos x="8" y="1564"/>
                </a:cxn>
                <a:cxn ang="0">
                  <a:pos x="560" y="13"/>
                </a:cxn>
                <a:cxn ang="0">
                  <a:pos x="566" y="8"/>
                </a:cxn>
                <a:cxn ang="0">
                  <a:pos x="574" y="3"/>
                </a:cxn>
                <a:cxn ang="0">
                  <a:pos x="581" y="0"/>
                </a:cxn>
                <a:cxn ang="0">
                  <a:pos x="589" y="0"/>
                </a:cxn>
              </a:cxnLst>
              <a:rect l="0" t="0" r="r" b="b"/>
              <a:pathLst>
                <a:path w="621" h="1626">
                  <a:moveTo>
                    <a:pt x="589" y="0"/>
                  </a:moveTo>
                  <a:lnTo>
                    <a:pt x="600" y="0"/>
                  </a:lnTo>
                  <a:lnTo>
                    <a:pt x="608" y="5"/>
                  </a:lnTo>
                  <a:lnTo>
                    <a:pt x="615" y="13"/>
                  </a:lnTo>
                  <a:lnTo>
                    <a:pt x="621" y="21"/>
                  </a:lnTo>
                  <a:lnTo>
                    <a:pt x="621" y="32"/>
                  </a:lnTo>
                  <a:lnTo>
                    <a:pt x="621" y="35"/>
                  </a:lnTo>
                  <a:lnTo>
                    <a:pt x="621" y="37"/>
                  </a:lnTo>
                  <a:lnTo>
                    <a:pt x="621" y="40"/>
                  </a:lnTo>
                  <a:lnTo>
                    <a:pt x="618" y="45"/>
                  </a:lnTo>
                  <a:lnTo>
                    <a:pt x="618" y="51"/>
                  </a:lnTo>
                  <a:lnTo>
                    <a:pt x="613" y="62"/>
                  </a:lnTo>
                  <a:lnTo>
                    <a:pt x="613" y="62"/>
                  </a:lnTo>
                  <a:lnTo>
                    <a:pt x="68" y="1588"/>
                  </a:lnTo>
                  <a:lnTo>
                    <a:pt x="63" y="1599"/>
                  </a:lnTo>
                  <a:lnTo>
                    <a:pt x="60" y="1610"/>
                  </a:lnTo>
                  <a:lnTo>
                    <a:pt x="55" y="1615"/>
                  </a:lnTo>
                  <a:lnTo>
                    <a:pt x="50" y="1620"/>
                  </a:lnTo>
                  <a:lnTo>
                    <a:pt x="42" y="1626"/>
                  </a:lnTo>
                  <a:lnTo>
                    <a:pt x="34" y="1626"/>
                  </a:lnTo>
                  <a:lnTo>
                    <a:pt x="24" y="1623"/>
                  </a:lnTo>
                  <a:lnTo>
                    <a:pt x="16" y="1620"/>
                  </a:lnTo>
                  <a:lnTo>
                    <a:pt x="8" y="1612"/>
                  </a:lnTo>
                  <a:lnTo>
                    <a:pt x="3" y="1602"/>
                  </a:lnTo>
                  <a:lnTo>
                    <a:pt x="0" y="1594"/>
                  </a:lnTo>
                  <a:lnTo>
                    <a:pt x="0" y="1591"/>
                  </a:lnTo>
                  <a:lnTo>
                    <a:pt x="3" y="1588"/>
                  </a:lnTo>
                  <a:lnTo>
                    <a:pt x="3" y="1583"/>
                  </a:lnTo>
                  <a:lnTo>
                    <a:pt x="5" y="1575"/>
                  </a:lnTo>
                  <a:lnTo>
                    <a:pt x="8" y="1564"/>
                  </a:lnTo>
                  <a:lnTo>
                    <a:pt x="560" y="13"/>
                  </a:lnTo>
                  <a:lnTo>
                    <a:pt x="566" y="8"/>
                  </a:lnTo>
                  <a:lnTo>
                    <a:pt x="574" y="3"/>
                  </a:lnTo>
                  <a:lnTo>
                    <a:pt x="581" y="0"/>
                  </a:lnTo>
                  <a:lnTo>
                    <a:pt x="58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6" name="Freeform 12"/>
            <p:cNvSpPr>
              <a:spLocks/>
            </p:cNvSpPr>
            <p:nvPr/>
          </p:nvSpPr>
          <p:spPr bwMode="auto">
            <a:xfrm>
              <a:off x="6167" y="1388"/>
              <a:ext cx="636" cy="1082"/>
            </a:xfrm>
            <a:custGeom>
              <a:avLst/>
              <a:gdLst/>
              <a:ahLst/>
              <a:cxnLst>
                <a:cxn ang="0">
                  <a:pos x="369" y="5"/>
                </a:cxn>
                <a:cxn ang="0">
                  <a:pos x="492" y="50"/>
                </a:cxn>
                <a:cxn ang="0">
                  <a:pos x="581" y="133"/>
                </a:cxn>
                <a:cxn ang="0">
                  <a:pos x="628" y="249"/>
                </a:cxn>
                <a:cxn ang="0">
                  <a:pos x="634" y="361"/>
                </a:cxn>
                <a:cxn ang="0">
                  <a:pos x="610" y="447"/>
                </a:cxn>
                <a:cxn ang="0">
                  <a:pos x="558" y="530"/>
                </a:cxn>
                <a:cxn ang="0">
                  <a:pos x="476" y="618"/>
                </a:cxn>
                <a:cxn ang="0">
                  <a:pos x="361" y="728"/>
                </a:cxn>
                <a:cxn ang="0">
                  <a:pos x="123" y="956"/>
                </a:cxn>
                <a:cxn ang="0">
                  <a:pos x="123" y="956"/>
                </a:cxn>
                <a:cxn ang="0">
                  <a:pos x="408" y="956"/>
                </a:cxn>
                <a:cxn ang="0">
                  <a:pos x="461" y="956"/>
                </a:cxn>
                <a:cxn ang="0">
                  <a:pos x="526" y="953"/>
                </a:cxn>
                <a:cxn ang="0">
                  <a:pos x="560" y="945"/>
                </a:cxn>
                <a:cxn ang="0">
                  <a:pos x="581" y="881"/>
                </a:cxn>
                <a:cxn ang="0">
                  <a:pos x="597" y="798"/>
                </a:cxn>
                <a:cxn ang="0">
                  <a:pos x="592" y="1082"/>
                </a:cxn>
                <a:cxn ang="0">
                  <a:pos x="2" y="1060"/>
                </a:cxn>
                <a:cxn ang="0">
                  <a:pos x="8" y="1033"/>
                </a:cxn>
                <a:cxn ang="0">
                  <a:pos x="324" y="672"/>
                </a:cxn>
                <a:cxn ang="0">
                  <a:pos x="421" y="541"/>
                </a:cxn>
                <a:cxn ang="0">
                  <a:pos x="482" y="393"/>
                </a:cxn>
                <a:cxn ang="0">
                  <a:pos x="487" y="265"/>
                </a:cxn>
                <a:cxn ang="0">
                  <a:pos x="463" y="174"/>
                </a:cxn>
                <a:cxn ang="0">
                  <a:pos x="408" y="99"/>
                </a:cxn>
                <a:cxn ang="0">
                  <a:pos x="330" y="56"/>
                </a:cxn>
                <a:cxn ang="0">
                  <a:pos x="233" y="53"/>
                </a:cxn>
                <a:cxn ang="0">
                  <a:pos x="149" y="93"/>
                </a:cxn>
                <a:cxn ang="0">
                  <a:pos x="86" y="166"/>
                </a:cxn>
                <a:cxn ang="0">
                  <a:pos x="84" y="216"/>
                </a:cxn>
                <a:cxn ang="0">
                  <a:pos x="136" y="233"/>
                </a:cxn>
                <a:cxn ang="0">
                  <a:pos x="165" y="275"/>
                </a:cxn>
                <a:cxn ang="0">
                  <a:pos x="165" y="329"/>
                </a:cxn>
                <a:cxn ang="0">
                  <a:pos x="136" y="366"/>
                </a:cxn>
                <a:cxn ang="0">
                  <a:pos x="102" y="383"/>
                </a:cxn>
                <a:cxn ang="0">
                  <a:pos x="81" y="383"/>
                </a:cxn>
                <a:cxn ang="0">
                  <a:pos x="50" y="377"/>
                </a:cxn>
                <a:cxn ang="0">
                  <a:pos x="18" y="350"/>
                </a:cxn>
                <a:cxn ang="0">
                  <a:pos x="0" y="294"/>
                </a:cxn>
                <a:cxn ang="0">
                  <a:pos x="23" y="187"/>
                </a:cxn>
                <a:cxn ang="0">
                  <a:pos x="81" y="93"/>
                </a:cxn>
                <a:cxn ang="0">
                  <a:pos x="175" y="26"/>
                </a:cxn>
                <a:cxn ang="0">
                  <a:pos x="298" y="0"/>
                </a:cxn>
              </a:cxnLst>
              <a:rect l="0" t="0" r="r" b="b"/>
              <a:pathLst>
                <a:path w="636" h="1082">
                  <a:moveTo>
                    <a:pt x="298" y="0"/>
                  </a:moveTo>
                  <a:lnTo>
                    <a:pt x="369" y="5"/>
                  </a:lnTo>
                  <a:lnTo>
                    <a:pt x="434" y="24"/>
                  </a:lnTo>
                  <a:lnTo>
                    <a:pt x="492" y="50"/>
                  </a:lnTo>
                  <a:lnTo>
                    <a:pt x="539" y="88"/>
                  </a:lnTo>
                  <a:lnTo>
                    <a:pt x="581" y="133"/>
                  </a:lnTo>
                  <a:lnTo>
                    <a:pt x="610" y="187"/>
                  </a:lnTo>
                  <a:lnTo>
                    <a:pt x="628" y="249"/>
                  </a:lnTo>
                  <a:lnTo>
                    <a:pt x="636" y="316"/>
                  </a:lnTo>
                  <a:lnTo>
                    <a:pt x="634" y="361"/>
                  </a:lnTo>
                  <a:lnTo>
                    <a:pt x="623" y="404"/>
                  </a:lnTo>
                  <a:lnTo>
                    <a:pt x="610" y="447"/>
                  </a:lnTo>
                  <a:lnTo>
                    <a:pt x="586" y="487"/>
                  </a:lnTo>
                  <a:lnTo>
                    <a:pt x="558" y="530"/>
                  </a:lnTo>
                  <a:lnTo>
                    <a:pt x="521" y="573"/>
                  </a:lnTo>
                  <a:lnTo>
                    <a:pt x="476" y="618"/>
                  </a:lnTo>
                  <a:lnTo>
                    <a:pt x="424" y="669"/>
                  </a:lnTo>
                  <a:lnTo>
                    <a:pt x="361" y="728"/>
                  </a:lnTo>
                  <a:lnTo>
                    <a:pt x="290" y="790"/>
                  </a:lnTo>
                  <a:lnTo>
                    <a:pt x="123" y="956"/>
                  </a:lnTo>
                  <a:lnTo>
                    <a:pt x="123" y="956"/>
                  </a:lnTo>
                  <a:lnTo>
                    <a:pt x="123" y="956"/>
                  </a:lnTo>
                  <a:lnTo>
                    <a:pt x="123" y="956"/>
                  </a:lnTo>
                  <a:lnTo>
                    <a:pt x="408" y="956"/>
                  </a:lnTo>
                  <a:lnTo>
                    <a:pt x="432" y="956"/>
                  </a:lnTo>
                  <a:lnTo>
                    <a:pt x="461" y="956"/>
                  </a:lnTo>
                  <a:lnTo>
                    <a:pt x="495" y="956"/>
                  </a:lnTo>
                  <a:lnTo>
                    <a:pt x="526" y="953"/>
                  </a:lnTo>
                  <a:lnTo>
                    <a:pt x="550" y="950"/>
                  </a:lnTo>
                  <a:lnTo>
                    <a:pt x="560" y="945"/>
                  </a:lnTo>
                  <a:lnTo>
                    <a:pt x="571" y="918"/>
                  </a:lnTo>
                  <a:lnTo>
                    <a:pt x="581" y="881"/>
                  </a:lnTo>
                  <a:lnTo>
                    <a:pt x="589" y="838"/>
                  </a:lnTo>
                  <a:lnTo>
                    <a:pt x="597" y="798"/>
                  </a:lnTo>
                  <a:lnTo>
                    <a:pt x="636" y="798"/>
                  </a:lnTo>
                  <a:lnTo>
                    <a:pt x="592" y="1082"/>
                  </a:lnTo>
                  <a:lnTo>
                    <a:pt x="0" y="1082"/>
                  </a:lnTo>
                  <a:lnTo>
                    <a:pt x="2" y="1060"/>
                  </a:lnTo>
                  <a:lnTo>
                    <a:pt x="2" y="1044"/>
                  </a:lnTo>
                  <a:lnTo>
                    <a:pt x="8" y="1033"/>
                  </a:lnTo>
                  <a:lnTo>
                    <a:pt x="18" y="1020"/>
                  </a:lnTo>
                  <a:lnTo>
                    <a:pt x="324" y="672"/>
                  </a:lnTo>
                  <a:lnTo>
                    <a:pt x="374" y="610"/>
                  </a:lnTo>
                  <a:lnTo>
                    <a:pt x="421" y="541"/>
                  </a:lnTo>
                  <a:lnTo>
                    <a:pt x="458" y="468"/>
                  </a:lnTo>
                  <a:lnTo>
                    <a:pt x="482" y="393"/>
                  </a:lnTo>
                  <a:lnTo>
                    <a:pt x="492" y="316"/>
                  </a:lnTo>
                  <a:lnTo>
                    <a:pt x="487" y="265"/>
                  </a:lnTo>
                  <a:lnTo>
                    <a:pt x="479" y="216"/>
                  </a:lnTo>
                  <a:lnTo>
                    <a:pt x="463" y="174"/>
                  </a:lnTo>
                  <a:lnTo>
                    <a:pt x="440" y="131"/>
                  </a:lnTo>
                  <a:lnTo>
                    <a:pt x="408" y="99"/>
                  </a:lnTo>
                  <a:lnTo>
                    <a:pt x="372" y="72"/>
                  </a:lnTo>
                  <a:lnTo>
                    <a:pt x="330" y="56"/>
                  </a:lnTo>
                  <a:lnTo>
                    <a:pt x="277" y="48"/>
                  </a:lnTo>
                  <a:lnTo>
                    <a:pt x="233" y="53"/>
                  </a:lnTo>
                  <a:lnTo>
                    <a:pt x="188" y="69"/>
                  </a:lnTo>
                  <a:lnTo>
                    <a:pt x="149" y="93"/>
                  </a:lnTo>
                  <a:lnTo>
                    <a:pt x="115" y="125"/>
                  </a:lnTo>
                  <a:lnTo>
                    <a:pt x="86" y="166"/>
                  </a:lnTo>
                  <a:lnTo>
                    <a:pt x="63" y="216"/>
                  </a:lnTo>
                  <a:lnTo>
                    <a:pt x="84" y="216"/>
                  </a:lnTo>
                  <a:lnTo>
                    <a:pt x="112" y="219"/>
                  </a:lnTo>
                  <a:lnTo>
                    <a:pt x="136" y="233"/>
                  </a:lnTo>
                  <a:lnTo>
                    <a:pt x="154" y="251"/>
                  </a:lnTo>
                  <a:lnTo>
                    <a:pt x="165" y="275"/>
                  </a:lnTo>
                  <a:lnTo>
                    <a:pt x="167" y="300"/>
                  </a:lnTo>
                  <a:lnTo>
                    <a:pt x="165" y="329"/>
                  </a:lnTo>
                  <a:lnTo>
                    <a:pt x="152" y="350"/>
                  </a:lnTo>
                  <a:lnTo>
                    <a:pt x="136" y="366"/>
                  </a:lnTo>
                  <a:lnTo>
                    <a:pt x="118" y="377"/>
                  </a:lnTo>
                  <a:lnTo>
                    <a:pt x="102" y="383"/>
                  </a:lnTo>
                  <a:lnTo>
                    <a:pt x="86" y="385"/>
                  </a:lnTo>
                  <a:lnTo>
                    <a:pt x="81" y="383"/>
                  </a:lnTo>
                  <a:lnTo>
                    <a:pt x="68" y="383"/>
                  </a:lnTo>
                  <a:lnTo>
                    <a:pt x="50" y="377"/>
                  </a:lnTo>
                  <a:lnTo>
                    <a:pt x="34" y="366"/>
                  </a:lnTo>
                  <a:lnTo>
                    <a:pt x="18" y="350"/>
                  </a:lnTo>
                  <a:lnTo>
                    <a:pt x="5" y="326"/>
                  </a:lnTo>
                  <a:lnTo>
                    <a:pt x="0" y="294"/>
                  </a:lnTo>
                  <a:lnTo>
                    <a:pt x="8" y="241"/>
                  </a:lnTo>
                  <a:lnTo>
                    <a:pt x="23" y="187"/>
                  </a:lnTo>
                  <a:lnTo>
                    <a:pt x="47" y="136"/>
                  </a:lnTo>
                  <a:lnTo>
                    <a:pt x="81" y="93"/>
                  </a:lnTo>
                  <a:lnTo>
                    <a:pt x="125" y="56"/>
                  </a:lnTo>
                  <a:lnTo>
                    <a:pt x="175" y="26"/>
                  </a:lnTo>
                  <a:lnTo>
                    <a:pt x="233" y="8"/>
                  </a:lnTo>
                  <a:lnTo>
                    <a:pt x="29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7" name="Freeform 13"/>
            <p:cNvSpPr>
              <a:spLocks/>
            </p:cNvSpPr>
            <p:nvPr/>
          </p:nvSpPr>
          <p:spPr bwMode="auto">
            <a:xfrm>
              <a:off x="6937" y="1771"/>
              <a:ext cx="861" cy="717"/>
            </a:xfrm>
            <a:custGeom>
              <a:avLst/>
              <a:gdLst/>
              <a:ahLst/>
              <a:cxnLst>
                <a:cxn ang="0">
                  <a:pos x="799" y="0"/>
                </a:cxn>
                <a:cxn ang="0">
                  <a:pos x="833" y="0"/>
                </a:cxn>
                <a:cxn ang="0">
                  <a:pos x="856" y="18"/>
                </a:cxn>
                <a:cxn ang="0">
                  <a:pos x="856" y="61"/>
                </a:cxn>
                <a:cxn ang="0">
                  <a:pos x="830" y="85"/>
                </a:cxn>
                <a:cxn ang="0">
                  <a:pos x="796" y="93"/>
                </a:cxn>
                <a:cxn ang="0">
                  <a:pos x="599" y="93"/>
                </a:cxn>
                <a:cxn ang="0">
                  <a:pos x="573" y="350"/>
                </a:cxn>
                <a:cxn ang="0">
                  <a:pos x="576" y="431"/>
                </a:cxn>
                <a:cxn ang="0">
                  <a:pos x="597" y="551"/>
                </a:cxn>
                <a:cxn ang="0">
                  <a:pos x="623" y="629"/>
                </a:cxn>
                <a:cxn ang="0">
                  <a:pos x="626" y="642"/>
                </a:cxn>
                <a:cxn ang="0">
                  <a:pos x="628" y="650"/>
                </a:cxn>
                <a:cxn ang="0">
                  <a:pos x="623" y="680"/>
                </a:cxn>
                <a:cxn ang="0">
                  <a:pos x="586" y="712"/>
                </a:cxn>
                <a:cxn ang="0">
                  <a:pos x="550" y="715"/>
                </a:cxn>
                <a:cxn ang="0">
                  <a:pos x="524" y="696"/>
                </a:cxn>
                <a:cxn ang="0">
                  <a:pos x="505" y="634"/>
                </a:cxn>
                <a:cxn ang="0">
                  <a:pos x="492" y="543"/>
                </a:cxn>
                <a:cxn ang="0">
                  <a:pos x="492" y="474"/>
                </a:cxn>
                <a:cxn ang="0">
                  <a:pos x="500" y="396"/>
                </a:cxn>
                <a:cxn ang="0">
                  <a:pos x="516" y="302"/>
                </a:cxn>
                <a:cxn ang="0">
                  <a:pos x="542" y="176"/>
                </a:cxn>
                <a:cxn ang="0">
                  <a:pos x="379" y="93"/>
                </a:cxn>
                <a:cxn ang="0">
                  <a:pos x="290" y="452"/>
                </a:cxn>
                <a:cxn ang="0">
                  <a:pos x="275" y="511"/>
                </a:cxn>
                <a:cxn ang="0">
                  <a:pos x="264" y="554"/>
                </a:cxn>
                <a:cxn ang="0">
                  <a:pos x="249" y="613"/>
                </a:cxn>
                <a:cxn ang="0">
                  <a:pos x="225" y="675"/>
                </a:cxn>
                <a:cxn ang="0">
                  <a:pos x="191" y="712"/>
                </a:cxn>
                <a:cxn ang="0">
                  <a:pos x="152" y="715"/>
                </a:cxn>
                <a:cxn ang="0">
                  <a:pos x="125" y="693"/>
                </a:cxn>
                <a:cxn ang="0">
                  <a:pos x="123" y="669"/>
                </a:cxn>
                <a:cxn ang="0">
                  <a:pos x="123" y="661"/>
                </a:cxn>
                <a:cxn ang="0">
                  <a:pos x="128" y="650"/>
                </a:cxn>
                <a:cxn ang="0">
                  <a:pos x="136" y="634"/>
                </a:cxn>
                <a:cxn ang="0">
                  <a:pos x="220" y="436"/>
                </a:cxn>
                <a:cxn ang="0">
                  <a:pos x="304" y="211"/>
                </a:cxn>
                <a:cxn ang="0">
                  <a:pos x="249" y="93"/>
                </a:cxn>
                <a:cxn ang="0">
                  <a:pos x="207" y="96"/>
                </a:cxn>
                <a:cxn ang="0">
                  <a:pos x="146" y="117"/>
                </a:cxn>
                <a:cxn ang="0">
                  <a:pos x="78" y="171"/>
                </a:cxn>
                <a:cxn ang="0">
                  <a:pos x="39" y="225"/>
                </a:cxn>
                <a:cxn ang="0">
                  <a:pos x="31" y="233"/>
                </a:cxn>
                <a:cxn ang="0">
                  <a:pos x="21" y="235"/>
                </a:cxn>
                <a:cxn ang="0">
                  <a:pos x="8" y="233"/>
                </a:cxn>
                <a:cxn ang="0">
                  <a:pos x="2" y="227"/>
                </a:cxn>
                <a:cxn ang="0">
                  <a:pos x="0" y="222"/>
                </a:cxn>
                <a:cxn ang="0">
                  <a:pos x="2" y="211"/>
                </a:cxn>
                <a:cxn ang="0">
                  <a:pos x="29" y="168"/>
                </a:cxn>
                <a:cxn ang="0">
                  <a:pos x="70" y="107"/>
                </a:cxn>
                <a:cxn ang="0">
                  <a:pos x="139" y="37"/>
                </a:cxn>
                <a:cxn ang="0">
                  <a:pos x="209" y="2"/>
                </a:cxn>
                <a:cxn ang="0">
                  <a:pos x="262" y="0"/>
                </a:cxn>
              </a:cxnLst>
              <a:rect l="0" t="0" r="r" b="b"/>
              <a:pathLst>
                <a:path w="861" h="717">
                  <a:moveTo>
                    <a:pt x="262" y="0"/>
                  </a:moveTo>
                  <a:lnTo>
                    <a:pt x="799" y="0"/>
                  </a:lnTo>
                  <a:lnTo>
                    <a:pt x="817" y="0"/>
                  </a:lnTo>
                  <a:lnTo>
                    <a:pt x="833" y="0"/>
                  </a:lnTo>
                  <a:lnTo>
                    <a:pt x="846" y="8"/>
                  </a:lnTo>
                  <a:lnTo>
                    <a:pt x="856" y="18"/>
                  </a:lnTo>
                  <a:lnTo>
                    <a:pt x="861" y="37"/>
                  </a:lnTo>
                  <a:lnTo>
                    <a:pt x="856" y="61"/>
                  </a:lnTo>
                  <a:lnTo>
                    <a:pt x="846" y="77"/>
                  </a:lnTo>
                  <a:lnTo>
                    <a:pt x="830" y="85"/>
                  </a:lnTo>
                  <a:lnTo>
                    <a:pt x="812" y="91"/>
                  </a:lnTo>
                  <a:lnTo>
                    <a:pt x="796" y="93"/>
                  </a:lnTo>
                  <a:lnTo>
                    <a:pt x="783" y="93"/>
                  </a:lnTo>
                  <a:lnTo>
                    <a:pt x="599" y="93"/>
                  </a:lnTo>
                  <a:lnTo>
                    <a:pt x="579" y="222"/>
                  </a:lnTo>
                  <a:lnTo>
                    <a:pt x="573" y="350"/>
                  </a:lnTo>
                  <a:lnTo>
                    <a:pt x="573" y="385"/>
                  </a:lnTo>
                  <a:lnTo>
                    <a:pt x="576" y="431"/>
                  </a:lnTo>
                  <a:lnTo>
                    <a:pt x="581" y="487"/>
                  </a:lnTo>
                  <a:lnTo>
                    <a:pt x="597" y="551"/>
                  </a:lnTo>
                  <a:lnTo>
                    <a:pt x="618" y="621"/>
                  </a:lnTo>
                  <a:lnTo>
                    <a:pt x="623" y="629"/>
                  </a:lnTo>
                  <a:lnTo>
                    <a:pt x="626" y="637"/>
                  </a:lnTo>
                  <a:lnTo>
                    <a:pt x="626" y="642"/>
                  </a:lnTo>
                  <a:lnTo>
                    <a:pt x="628" y="648"/>
                  </a:lnTo>
                  <a:lnTo>
                    <a:pt x="628" y="650"/>
                  </a:lnTo>
                  <a:lnTo>
                    <a:pt x="628" y="656"/>
                  </a:lnTo>
                  <a:lnTo>
                    <a:pt x="623" y="680"/>
                  </a:lnTo>
                  <a:lnTo>
                    <a:pt x="607" y="699"/>
                  </a:lnTo>
                  <a:lnTo>
                    <a:pt x="586" y="712"/>
                  </a:lnTo>
                  <a:lnTo>
                    <a:pt x="563" y="717"/>
                  </a:lnTo>
                  <a:lnTo>
                    <a:pt x="550" y="715"/>
                  </a:lnTo>
                  <a:lnTo>
                    <a:pt x="537" y="709"/>
                  </a:lnTo>
                  <a:lnTo>
                    <a:pt x="524" y="696"/>
                  </a:lnTo>
                  <a:lnTo>
                    <a:pt x="516" y="672"/>
                  </a:lnTo>
                  <a:lnTo>
                    <a:pt x="505" y="634"/>
                  </a:lnTo>
                  <a:lnTo>
                    <a:pt x="497" y="583"/>
                  </a:lnTo>
                  <a:lnTo>
                    <a:pt x="492" y="543"/>
                  </a:lnTo>
                  <a:lnTo>
                    <a:pt x="492" y="514"/>
                  </a:lnTo>
                  <a:lnTo>
                    <a:pt x="492" y="474"/>
                  </a:lnTo>
                  <a:lnTo>
                    <a:pt x="495" y="433"/>
                  </a:lnTo>
                  <a:lnTo>
                    <a:pt x="500" y="396"/>
                  </a:lnTo>
                  <a:lnTo>
                    <a:pt x="508" y="350"/>
                  </a:lnTo>
                  <a:lnTo>
                    <a:pt x="516" y="302"/>
                  </a:lnTo>
                  <a:lnTo>
                    <a:pt x="526" y="243"/>
                  </a:lnTo>
                  <a:lnTo>
                    <a:pt x="542" y="176"/>
                  </a:lnTo>
                  <a:lnTo>
                    <a:pt x="560" y="93"/>
                  </a:lnTo>
                  <a:lnTo>
                    <a:pt x="379" y="93"/>
                  </a:lnTo>
                  <a:lnTo>
                    <a:pt x="379" y="93"/>
                  </a:lnTo>
                  <a:lnTo>
                    <a:pt x="290" y="452"/>
                  </a:lnTo>
                  <a:lnTo>
                    <a:pt x="283" y="487"/>
                  </a:lnTo>
                  <a:lnTo>
                    <a:pt x="275" y="511"/>
                  </a:lnTo>
                  <a:lnTo>
                    <a:pt x="269" y="533"/>
                  </a:lnTo>
                  <a:lnTo>
                    <a:pt x="264" y="554"/>
                  </a:lnTo>
                  <a:lnTo>
                    <a:pt x="256" y="578"/>
                  </a:lnTo>
                  <a:lnTo>
                    <a:pt x="249" y="613"/>
                  </a:lnTo>
                  <a:lnTo>
                    <a:pt x="235" y="645"/>
                  </a:lnTo>
                  <a:lnTo>
                    <a:pt x="225" y="675"/>
                  </a:lnTo>
                  <a:lnTo>
                    <a:pt x="209" y="696"/>
                  </a:lnTo>
                  <a:lnTo>
                    <a:pt x="191" y="712"/>
                  </a:lnTo>
                  <a:lnTo>
                    <a:pt x="167" y="717"/>
                  </a:lnTo>
                  <a:lnTo>
                    <a:pt x="152" y="715"/>
                  </a:lnTo>
                  <a:lnTo>
                    <a:pt x="139" y="707"/>
                  </a:lnTo>
                  <a:lnTo>
                    <a:pt x="125" y="693"/>
                  </a:lnTo>
                  <a:lnTo>
                    <a:pt x="123" y="675"/>
                  </a:lnTo>
                  <a:lnTo>
                    <a:pt x="123" y="669"/>
                  </a:lnTo>
                  <a:lnTo>
                    <a:pt x="123" y="664"/>
                  </a:lnTo>
                  <a:lnTo>
                    <a:pt x="123" y="661"/>
                  </a:lnTo>
                  <a:lnTo>
                    <a:pt x="125" y="656"/>
                  </a:lnTo>
                  <a:lnTo>
                    <a:pt x="128" y="650"/>
                  </a:lnTo>
                  <a:lnTo>
                    <a:pt x="131" y="645"/>
                  </a:lnTo>
                  <a:lnTo>
                    <a:pt x="136" y="634"/>
                  </a:lnTo>
                  <a:lnTo>
                    <a:pt x="175" y="541"/>
                  </a:lnTo>
                  <a:lnTo>
                    <a:pt x="220" y="436"/>
                  </a:lnTo>
                  <a:lnTo>
                    <a:pt x="264" y="326"/>
                  </a:lnTo>
                  <a:lnTo>
                    <a:pt x="304" y="211"/>
                  </a:lnTo>
                  <a:lnTo>
                    <a:pt x="338" y="93"/>
                  </a:lnTo>
                  <a:lnTo>
                    <a:pt x="249" y="93"/>
                  </a:lnTo>
                  <a:lnTo>
                    <a:pt x="230" y="93"/>
                  </a:lnTo>
                  <a:lnTo>
                    <a:pt x="207" y="96"/>
                  </a:lnTo>
                  <a:lnTo>
                    <a:pt x="178" y="104"/>
                  </a:lnTo>
                  <a:lnTo>
                    <a:pt x="146" y="117"/>
                  </a:lnTo>
                  <a:lnTo>
                    <a:pt x="112" y="139"/>
                  </a:lnTo>
                  <a:lnTo>
                    <a:pt x="78" y="171"/>
                  </a:lnTo>
                  <a:lnTo>
                    <a:pt x="44" y="219"/>
                  </a:lnTo>
                  <a:lnTo>
                    <a:pt x="39" y="225"/>
                  </a:lnTo>
                  <a:lnTo>
                    <a:pt x="36" y="230"/>
                  </a:lnTo>
                  <a:lnTo>
                    <a:pt x="31" y="233"/>
                  </a:lnTo>
                  <a:lnTo>
                    <a:pt x="26" y="235"/>
                  </a:lnTo>
                  <a:lnTo>
                    <a:pt x="21" y="235"/>
                  </a:lnTo>
                  <a:lnTo>
                    <a:pt x="13" y="235"/>
                  </a:lnTo>
                  <a:lnTo>
                    <a:pt x="8" y="233"/>
                  </a:lnTo>
                  <a:lnTo>
                    <a:pt x="2" y="230"/>
                  </a:lnTo>
                  <a:lnTo>
                    <a:pt x="2" y="227"/>
                  </a:lnTo>
                  <a:lnTo>
                    <a:pt x="0" y="225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11"/>
                  </a:lnTo>
                  <a:lnTo>
                    <a:pt x="13" y="195"/>
                  </a:lnTo>
                  <a:lnTo>
                    <a:pt x="29" y="168"/>
                  </a:lnTo>
                  <a:lnTo>
                    <a:pt x="47" y="139"/>
                  </a:lnTo>
                  <a:lnTo>
                    <a:pt x="70" y="107"/>
                  </a:lnTo>
                  <a:lnTo>
                    <a:pt x="97" y="75"/>
                  </a:lnTo>
                  <a:lnTo>
                    <a:pt x="139" y="37"/>
                  </a:lnTo>
                  <a:lnTo>
                    <a:pt x="175" y="16"/>
                  </a:lnTo>
                  <a:lnTo>
                    <a:pt x="209" y="2"/>
                  </a:lnTo>
                  <a:lnTo>
                    <a:pt x="238" y="0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8" name="Freeform 14"/>
            <p:cNvSpPr>
              <a:spLocks noEditPoints="1"/>
            </p:cNvSpPr>
            <p:nvPr/>
          </p:nvSpPr>
          <p:spPr bwMode="auto">
            <a:xfrm>
              <a:off x="7898" y="1358"/>
              <a:ext cx="969" cy="1112"/>
            </a:xfrm>
            <a:custGeom>
              <a:avLst/>
              <a:gdLst/>
              <a:ahLst/>
              <a:cxnLst>
                <a:cxn ang="0">
                  <a:pos x="848" y="988"/>
                </a:cxn>
                <a:cxn ang="0">
                  <a:pos x="765" y="1053"/>
                </a:cxn>
                <a:cxn ang="0">
                  <a:pos x="872" y="1055"/>
                </a:cxn>
                <a:cxn ang="0">
                  <a:pos x="880" y="991"/>
                </a:cxn>
                <a:cxn ang="0">
                  <a:pos x="885" y="946"/>
                </a:cxn>
                <a:cxn ang="0">
                  <a:pos x="78" y="1055"/>
                </a:cxn>
                <a:cxn ang="0">
                  <a:pos x="841" y="56"/>
                </a:cxn>
                <a:cxn ang="0">
                  <a:pos x="136" y="56"/>
                </a:cxn>
                <a:cxn ang="0">
                  <a:pos x="152" y="107"/>
                </a:cxn>
                <a:cxn ang="0">
                  <a:pos x="220" y="56"/>
                </a:cxn>
                <a:cxn ang="0">
                  <a:pos x="139" y="0"/>
                </a:cxn>
                <a:cxn ang="0">
                  <a:pos x="888" y="0"/>
                </a:cxn>
                <a:cxn ang="0">
                  <a:pos x="914" y="11"/>
                </a:cxn>
                <a:cxn ang="0">
                  <a:pos x="919" y="30"/>
                </a:cxn>
                <a:cxn ang="0">
                  <a:pos x="917" y="35"/>
                </a:cxn>
                <a:cxn ang="0">
                  <a:pos x="911" y="48"/>
                </a:cxn>
                <a:cxn ang="0">
                  <a:pos x="906" y="56"/>
                </a:cxn>
                <a:cxn ang="0">
                  <a:pos x="534" y="1055"/>
                </a:cxn>
                <a:cxn ang="0">
                  <a:pos x="668" y="1034"/>
                </a:cxn>
                <a:cxn ang="0">
                  <a:pos x="775" y="980"/>
                </a:cxn>
                <a:cxn ang="0">
                  <a:pos x="851" y="900"/>
                </a:cxn>
                <a:cxn ang="0">
                  <a:pos x="896" y="812"/>
                </a:cxn>
                <a:cxn ang="0">
                  <a:pos x="914" y="745"/>
                </a:cxn>
                <a:cxn ang="0">
                  <a:pos x="927" y="721"/>
                </a:cxn>
                <a:cxn ang="0">
                  <a:pos x="948" y="718"/>
                </a:cxn>
                <a:cxn ang="0">
                  <a:pos x="961" y="726"/>
                </a:cxn>
                <a:cxn ang="0">
                  <a:pos x="969" y="739"/>
                </a:cxn>
                <a:cxn ang="0">
                  <a:pos x="927" y="1066"/>
                </a:cxn>
                <a:cxn ang="0">
                  <a:pos x="914" y="1106"/>
                </a:cxn>
                <a:cxn ang="0">
                  <a:pos x="872" y="1112"/>
                </a:cxn>
                <a:cxn ang="0">
                  <a:pos x="34" y="1112"/>
                </a:cxn>
                <a:cxn ang="0">
                  <a:pos x="5" y="1101"/>
                </a:cxn>
                <a:cxn ang="0">
                  <a:pos x="0" y="1082"/>
                </a:cxn>
                <a:cxn ang="0">
                  <a:pos x="3" y="1074"/>
                </a:cxn>
                <a:cxn ang="0">
                  <a:pos x="10" y="1063"/>
                </a:cxn>
                <a:cxn ang="0">
                  <a:pos x="613" y="56"/>
                </a:cxn>
                <a:cxn ang="0">
                  <a:pos x="445" y="56"/>
                </a:cxn>
                <a:cxn ang="0">
                  <a:pos x="343" y="72"/>
                </a:cxn>
                <a:cxn ang="0">
                  <a:pos x="228" y="121"/>
                </a:cxn>
                <a:cxn ang="0">
                  <a:pos x="157" y="182"/>
                </a:cxn>
                <a:cxn ang="0">
                  <a:pos x="123" y="244"/>
                </a:cxn>
                <a:cxn ang="0">
                  <a:pos x="110" y="295"/>
                </a:cxn>
                <a:cxn ang="0">
                  <a:pos x="105" y="308"/>
                </a:cxn>
                <a:cxn ang="0">
                  <a:pos x="92" y="316"/>
                </a:cxn>
                <a:cxn ang="0">
                  <a:pos x="78" y="316"/>
                </a:cxn>
                <a:cxn ang="0">
                  <a:pos x="65" y="311"/>
                </a:cxn>
                <a:cxn ang="0">
                  <a:pos x="58" y="303"/>
                </a:cxn>
                <a:cxn ang="0">
                  <a:pos x="52" y="287"/>
                </a:cxn>
                <a:cxn ang="0">
                  <a:pos x="81" y="46"/>
                </a:cxn>
                <a:cxn ang="0">
                  <a:pos x="92" y="5"/>
                </a:cxn>
                <a:cxn ang="0">
                  <a:pos x="139" y="0"/>
                </a:cxn>
              </a:cxnLst>
              <a:rect l="0" t="0" r="r" b="b"/>
              <a:pathLst>
                <a:path w="969" h="1112">
                  <a:moveTo>
                    <a:pt x="885" y="946"/>
                  </a:moveTo>
                  <a:lnTo>
                    <a:pt x="848" y="988"/>
                  </a:lnTo>
                  <a:lnTo>
                    <a:pt x="807" y="1023"/>
                  </a:lnTo>
                  <a:lnTo>
                    <a:pt x="765" y="1053"/>
                  </a:lnTo>
                  <a:lnTo>
                    <a:pt x="765" y="1055"/>
                  </a:lnTo>
                  <a:lnTo>
                    <a:pt x="872" y="1055"/>
                  </a:lnTo>
                  <a:lnTo>
                    <a:pt x="877" y="1018"/>
                  </a:lnTo>
                  <a:lnTo>
                    <a:pt x="880" y="991"/>
                  </a:lnTo>
                  <a:lnTo>
                    <a:pt x="885" y="970"/>
                  </a:lnTo>
                  <a:lnTo>
                    <a:pt x="885" y="946"/>
                  </a:lnTo>
                  <a:close/>
                  <a:moveTo>
                    <a:pt x="678" y="56"/>
                  </a:moveTo>
                  <a:lnTo>
                    <a:pt x="78" y="1055"/>
                  </a:lnTo>
                  <a:lnTo>
                    <a:pt x="241" y="1055"/>
                  </a:lnTo>
                  <a:lnTo>
                    <a:pt x="841" y="56"/>
                  </a:lnTo>
                  <a:lnTo>
                    <a:pt x="678" y="56"/>
                  </a:lnTo>
                  <a:close/>
                  <a:moveTo>
                    <a:pt x="136" y="56"/>
                  </a:moveTo>
                  <a:lnTo>
                    <a:pt x="128" y="129"/>
                  </a:lnTo>
                  <a:lnTo>
                    <a:pt x="152" y="107"/>
                  </a:lnTo>
                  <a:lnTo>
                    <a:pt x="183" y="83"/>
                  </a:lnTo>
                  <a:lnTo>
                    <a:pt x="220" y="56"/>
                  </a:lnTo>
                  <a:lnTo>
                    <a:pt x="136" y="56"/>
                  </a:lnTo>
                  <a:close/>
                  <a:moveTo>
                    <a:pt x="139" y="0"/>
                  </a:moveTo>
                  <a:lnTo>
                    <a:pt x="867" y="0"/>
                  </a:lnTo>
                  <a:lnTo>
                    <a:pt x="888" y="0"/>
                  </a:lnTo>
                  <a:lnTo>
                    <a:pt x="903" y="3"/>
                  </a:lnTo>
                  <a:lnTo>
                    <a:pt x="914" y="11"/>
                  </a:lnTo>
                  <a:lnTo>
                    <a:pt x="919" y="27"/>
                  </a:lnTo>
                  <a:lnTo>
                    <a:pt x="919" y="30"/>
                  </a:lnTo>
                  <a:lnTo>
                    <a:pt x="919" y="32"/>
                  </a:lnTo>
                  <a:lnTo>
                    <a:pt x="917" y="35"/>
                  </a:lnTo>
                  <a:lnTo>
                    <a:pt x="914" y="40"/>
                  </a:lnTo>
                  <a:lnTo>
                    <a:pt x="911" y="48"/>
                  </a:lnTo>
                  <a:lnTo>
                    <a:pt x="906" y="56"/>
                  </a:lnTo>
                  <a:lnTo>
                    <a:pt x="906" y="56"/>
                  </a:lnTo>
                  <a:lnTo>
                    <a:pt x="306" y="1055"/>
                  </a:lnTo>
                  <a:lnTo>
                    <a:pt x="534" y="1055"/>
                  </a:lnTo>
                  <a:lnTo>
                    <a:pt x="605" y="1050"/>
                  </a:lnTo>
                  <a:lnTo>
                    <a:pt x="668" y="1034"/>
                  </a:lnTo>
                  <a:lnTo>
                    <a:pt x="725" y="1010"/>
                  </a:lnTo>
                  <a:lnTo>
                    <a:pt x="775" y="980"/>
                  </a:lnTo>
                  <a:lnTo>
                    <a:pt x="817" y="943"/>
                  </a:lnTo>
                  <a:lnTo>
                    <a:pt x="851" y="900"/>
                  </a:lnTo>
                  <a:lnTo>
                    <a:pt x="877" y="857"/>
                  </a:lnTo>
                  <a:lnTo>
                    <a:pt x="896" y="812"/>
                  </a:lnTo>
                  <a:lnTo>
                    <a:pt x="909" y="766"/>
                  </a:lnTo>
                  <a:lnTo>
                    <a:pt x="914" y="745"/>
                  </a:lnTo>
                  <a:lnTo>
                    <a:pt x="919" y="731"/>
                  </a:lnTo>
                  <a:lnTo>
                    <a:pt x="927" y="721"/>
                  </a:lnTo>
                  <a:lnTo>
                    <a:pt x="940" y="718"/>
                  </a:lnTo>
                  <a:lnTo>
                    <a:pt x="948" y="718"/>
                  </a:lnTo>
                  <a:lnTo>
                    <a:pt x="953" y="721"/>
                  </a:lnTo>
                  <a:lnTo>
                    <a:pt x="961" y="726"/>
                  </a:lnTo>
                  <a:lnTo>
                    <a:pt x="964" y="731"/>
                  </a:lnTo>
                  <a:lnTo>
                    <a:pt x="969" y="739"/>
                  </a:lnTo>
                  <a:lnTo>
                    <a:pt x="969" y="747"/>
                  </a:lnTo>
                  <a:lnTo>
                    <a:pt x="927" y="1066"/>
                  </a:lnTo>
                  <a:lnTo>
                    <a:pt x="922" y="1093"/>
                  </a:lnTo>
                  <a:lnTo>
                    <a:pt x="914" y="1106"/>
                  </a:lnTo>
                  <a:lnTo>
                    <a:pt x="898" y="1112"/>
                  </a:lnTo>
                  <a:lnTo>
                    <a:pt x="872" y="1112"/>
                  </a:lnTo>
                  <a:lnTo>
                    <a:pt x="52" y="1112"/>
                  </a:lnTo>
                  <a:lnTo>
                    <a:pt x="34" y="1112"/>
                  </a:lnTo>
                  <a:lnTo>
                    <a:pt x="18" y="1109"/>
                  </a:lnTo>
                  <a:lnTo>
                    <a:pt x="5" y="1101"/>
                  </a:lnTo>
                  <a:lnTo>
                    <a:pt x="0" y="1085"/>
                  </a:lnTo>
                  <a:lnTo>
                    <a:pt x="0" y="1082"/>
                  </a:lnTo>
                  <a:lnTo>
                    <a:pt x="3" y="1080"/>
                  </a:lnTo>
                  <a:lnTo>
                    <a:pt x="3" y="1074"/>
                  </a:lnTo>
                  <a:lnTo>
                    <a:pt x="5" y="1069"/>
                  </a:lnTo>
                  <a:lnTo>
                    <a:pt x="10" y="1063"/>
                  </a:lnTo>
                  <a:lnTo>
                    <a:pt x="16" y="1053"/>
                  </a:lnTo>
                  <a:lnTo>
                    <a:pt x="613" y="56"/>
                  </a:lnTo>
                  <a:lnTo>
                    <a:pt x="484" y="56"/>
                  </a:lnTo>
                  <a:lnTo>
                    <a:pt x="445" y="56"/>
                  </a:lnTo>
                  <a:lnTo>
                    <a:pt x="398" y="62"/>
                  </a:lnTo>
                  <a:lnTo>
                    <a:pt x="343" y="72"/>
                  </a:lnTo>
                  <a:lnTo>
                    <a:pt x="285" y="91"/>
                  </a:lnTo>
                  <a:lnTo>
                    <a:pt x="228" y="121"/>
                  </a:lnTo>
                  <a:lnTo>
                    <a:pt x="186" y="150"/>
                  </a:lnTo>
                  <a:lnTo>
                    <a:pt x="157" y="182"/>
                  </a:lnTo>
                  <a:lnTo>
                    <a:pt x="136" y="214"/>
                  </a:lnTo>
                  <a:lnTo>
                    <a:pt x="123" y="244"/>
                  </a:lnTo>
                  <a:lnTo>
                    <a:pt x="115" y="271"/>
                  </a:lnTo>
                  <a:lnTo>
                    <a:pt x="110" y="295"/>
                  </a:lnTo>
                  <a:lnTo>
                    <a:pt x="107" y="300"/>
                  </a:lnTo>
                  <a:lnTo>
                    <a:pt x="105" y="308"/>
                  </a:lnTo>
                  <a:lnTo>
                    <a:pt x="99" y="313"/>
                  </a:lnTo>
                  <a:lnTo>
                    <a:pt x="92" y="316"/>
                  </a:lnTo>
                  <a:lnTo>
                    <a:pt x="84" y="316"/>
                  </a:lnTo>
                  <a:lnTo>
                    <a:pt x="78" y="316"/>
                  </a:lnTo>
                  <a:lnTo>
                    <a:pt x="73" y="313"/>
                  </a:lnTo>
                  <a:lnTo>
                    <a:pt x="65" y="311"/>
                  </a:lnTo>
                  <a:lnTo>
                    <a:pt x="63" y="308"/>
                  </a:lnTo>
                  <a:lnTo>
                    <a:pt x="58" y="303"/>
                  </a:lnTo>
                  <a:lnTo>
                    <a:pt x="55" y="295"/>
                  </a:lnTo>
                  <a:lnTo>
                    <a:pt x="52" y="287"/>
                  </a:lnTo>
                  <a:lnTo>
                    <a:pt x="58" y="265"/>
                  </a:lnTo>
                  <a:lnTo>
                    <a:pt x="81" y="46"/>
                  </a:lnTo>
                  <a:lnTo>
                    <a:pt x="84" y="19"/>
                  </a:lnTo>
                  <a:lnTo>
                    <a:pt x="92" y="5"/>
                  </a:lnTo>
                  <a:lnTo>
                    <a:pt x="107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36" name="Straight Arrow Connector 35"/>
          <p:cNvCxnSpPr/>
          <p:nvPr/>
        </p:nvCxnSpPr>
        <p:spPr>
          <a:xfrm>
            <a:off x="2667000" y="1828800"/>
            <a:ext cx="2057400" cy="533400"/>
          </a:xfrm>
          <a:prstGeom prst="straightConnector1">
            <a:avLst/>
          </a:prstGeom>
          <a:ln w="571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/>
          <p:cNvSpPr/>
          <p:nvPr/>
        </p:nvSpPr>
        <p:spPr>
          <a:xfrm rot="16200000">
            <a:off x="4457700" y="2628900"/>
            <a:ext cx="1295400" cy="762000"/>
          </a:xfrm>
          <a:prstGeom prst="ellipse">
            <a:avLst/>
          </a:prstGeom>
          <a:noFill/>
          <a:ln w="5715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Arc 29"/>
          <p:cNvSpPr/>
          <p:nvPr/>
        </p:nvSpPr>
        <p:spPr>
          <a:xfrm rot="6836777">
            <a:off x="5068210" y="2453236"/>
            <a:ext cx="606287" cy="813007"/>
          </a:xfrm>
          <a:prstGeom prst="arc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076" name="Group 4"/>
          <p:cNvGrpSpPr>
            <a:grpSpLocks noChangeAspect="1"/>
          </p:cNvGrpSpPr>
          <p:nvPr>
            <p:custDataLst>
              <p:tags r:id="rId6"/>
            </p:custDataLst>
          </p:nvPr>
        </p:nvGrpSpPr>
        <p:grpSpPr bwMode="auto">
          <a:xfrm>
            <a:off x="6858000" y="2057400"/>
            <a:ext cx="499964" cy="342900"/>
            <a:chOff x="988" y="2313"/>
            <a:chExt cx="1477" cy="1013"/>
          </a:xfrm>
        </p:grpSpPr>
        <p:sp>
          <p:nvSpPr>
            <p:cNvPr id="3" name="Freeform 6"/>
            <p:cNvSpPr>
              <a:spLocks noEditPoints="1"/>
            </p:cNvSpPr>
            <p:nvPr/>
          </p:nvSpPr>
          <p:spPr bwMode="auto">
            <a:xfrm>
              <a:off x="988" y="2313"/>
              <a:ext cx="882" cy="1013"/>
            </a:xfrm>
            <a:custGeom>
              <a:avLst/>
              <a:gdLst/>
              <a:ahLst/>
              <a:cxnLst>
                <a:cxn ang="0">
                  <a:pos x="1791" y="338"/>
                </a:cxn>
                <a:cxn ang="0">
                  <a:pos x="1482" y="595"/>
                </a:cxn>
                <a:cxn ang="0">
                  <a:pos x="1245" y="1000"/>
                </a:cxn>
                <a:cxn ang="0">
                  <a:pos x="1141" y="1334"/>
                </a:cxn>
                <a:cxn ang="0">
                  <a:pos x="1107" y="1508"/>
                </a:cxn>
                <a:cxn ang="0">
                  <a:pos x="1070" y="1700"/>
                </a:cxn>
                <a:cxn ang="0">
                  <a:pos x="1053" y="1794"/>
                </a:cxn>
                <a:cxn ang="0">
                  <a:pos x="1093" y="1808"/>
                </a:cxn>
                <a:cxn ang="0">
                  <a:pos x="1181" y="1816"/>
                </a:cxn>
                <a:cxn ang="0">
                  <a:pos x="1632" y="1748"/>
                </a:cxn>
                <a:cxn ang="0">
                  <a:pos x="2087" y="1504"/>
                </a:cxn>
                <a:cxn ang="0">
                  <a:pos x="2399" y="1146"/>
                </a:cxn>
                <a:cxn ang="0">
                  <a:pos x="2516" y="738"/>
                </a:cxn>
                <a:cxn ang="0">
                  <a:pos x="2477" y="530"/>
                </a:cxn>
                <a:cxn ang="0">
                  <a:pos x="2352" y="358"/>
                </a:cxn>
                <a:cxn ang="0">
                  <a:pos x="2128" y="271"/>
                </a:cxn>
                <a:cxn ang="0">
                  <a:pos x="2297" y="28"/>
                </a:cxn>
                <a:cxn ang="0">
                  <a:pos x="2513" y="184"/>
                </a:cxn>
                <a:cxn ang="0">
                  <a:pos x="2628" y="445"/>
                </a:cxn>
                <a:cxn ang="0">
                  <a:pos x="2629" y="843"/>
                </a:cxn>
                <a:cxn ang="0">
                  <a:pos x="2433" y="1334"/>
                </a:cxn>
                <a:cxn ang="0">
                  <a:pos x="2067" y="1742"/>
                </a:cxn>
                <a:cxn ang="0">
                  <a:pos x="1588" y="2010"/>
                </a:cxn>
                <a:cxn ang="0">
                  <a:pos x="1116" y="2083"/>
                </a:cxn>
                <a:cxn ang="0">
                  <a:pos x="982" y="2180"/>
                </a:cxn>
                <a:cxn ang="0">
                  <a:pos x="909" y="2575"/>
                </a:cxn>
                <a:cxn ang="0">
                  <a:pos x="868" y="2798"/>
                </a:cxn>
                <a:cxn ang="0">
                  <a:pos x="846" y="2898"/>
                </a:cxn>
                <a:cxn ang="0">
                  <a:pos x="783" y="2996"/>
                </a:cxn>
                <a:cxn ang="0">
                  <a:pos x="683" y="3038"/>
                </a:cxn>
                <a:cxn ang="0">
                  <a:pos x="602" y="3021"/>
                </a:cxn>
                <a:cxn ang="0">
                  <a:pos x="536" y="2936"/>
                </a:cxn>
                <a:cxn ang="0">
                  <a:pos x="544" y="2859"/>
                </a:cxn>
                <a:cxn ang="0">
                  <a:pos x="707" y="2014"/>
                </a:cxn>
                <a:cxn ang="0">
                  <a:pos x="306" y="1804"/>
                </a:cxn>
                <a:cxn ang="0">
                  <a:pos x="63" y="1481"/>
                </a:cxn>
                <a:cxn ang="0">
                  <a:pos x="3" y="1097"/>
                </a:cxn>
                <a:cxn ang="0">
                  <a:pos x="68" y="765"/>
                </a:cxn>
                <a:cxn ang="0">
                  <a:pos x="195" y="439"/>
                </a:cxn>
                <a:cxn ang="0">
                  <a:pos x="344" y="181"/>
                </a:cxn>
                <a:cxn ang="0">
                  <a:pos x="471" y="55"/>
                </a:cxn>
                <a:cxn ang="0">
                  <a:pos x="537" y="77"/>
                </a:cxn>
                <a:cxn ang="0">
                  <a:pos x="539" y="112"/>
                </a:cxn>
                <a:cxn ang="0">
                  <a:pos x="458" y="216"/>
                </a:cxn>
                <a:cxn ang="0">
                  <a:pos x="271" y="537"/>
                </a:cxn>
                <a:cxn ang="0">
                  <a:pos x="161" y="854"/>
                </a:cxn>
                <a:cxn ang="0">
                  <a:pos x="119" y="1080"/>
                </a:cxn>
                <a:cxn ang="0">
                  <a:pos x="173" y="1356"/>
                </a:cxn>
                <a:cxn ang="0">
                  <a:pos x="397" y="1606"/>
                </a:cxn>
                <a:cxn ang="0">
                  <a:pos x="787" y="1767"/>
                </a:cxn>
                <a:cxn ang="0">
                  <a:pos x="1009" y="1391"/>
                </a:cxn>
                <a:cxn ang="0">
                  <a:pos x="1178" y="926"/>
                </a:cxn>
                <a:cxn ang="0">
                  <a:pos x="1374" y="520"/>
                </a:cxn>
                <a:cxn ang="0">
                  <a:pos x="1612" y="212"/>
                </a:cxn>
                <a:cxn ang="0">
                  <a:pos x="1909" y="32"/>
                </a:cxn>
              </a:cxnLst>
              <a:rect l="0" t="0" r="r" b="b"/>
              <a:pathLst>
                <a:path w="2647" h="3038">
                  <a:moveTo>
                    <a:pt x="2070" y="268"/>
                  </a:moveTo>
                  <a:lnTo>
                    <a:pt x="1998" y="272"/>
                  </a:lnTo>
                  <a:lnTo>
                    <a:pt x="1927" y="286"/>
                  </a:lnTo>
                  <a:lnTo>
                    <a:pt x="1857" y="307"/>
                  </a:lnTo>
                  <a:lnTo>
                    <a:pt x="1791" y="338"/>
                  </a:lnTo>
                  <a:lnTo>
                    <a:pt x="1724" y="375"/>
                  </a:lnTo>
                  <a:lnTo>
                    <a:pt x="1660" y="419"/>
                  </a:lnTo>
                  <a:lnTo>
                    <a:pt x="1598" y="471"/>
                  </a:lnTo>
                  <a:lnTo>
                    <a:pt x="1538" y="530"/>
                  </a:lnTo>
                  <a:lnTo>
                    <a:pt x="1482" y="595"/>
                  </a:lnTo>
                  <a:lnTo>
                    <a:pt x="1428" y="666"/>
                  </a:lnTo>
                  <a:lnTo>
                    <a:pt x="1377" y="742"/>
                  </a:lnTo>
                  <a:lnTo>
                    <a:pt x="1330" y="823"/>
                  </a:lnTo>
                  <a:lnTo>
                    <a:pt x="1286" y="909"/>
                  </a:lnTo>
                  <a:lnTo>
                    <a:pt x="1245" y="1000"/>
                  </a:lnTo>
                  <a:lnTo>
                    <a:pt x="1208" y="1096"/>
                  </a:lnTo>
                  <a:lnTo>
                    <a:pt x="1177" y="1194"/>
                  </a:lnTo>
                  <a:lnTo>
                    <a:pt x="1148" y="1295"/>
                  </a:lnTo>
                  <a:lnTo>
                    <a:pt x="1146" y="1312"/>
                  </a:lnTo>
                  <a:lnTo>
                    <a:pt x="1141" y="1334"/>
                  </a:lnTo>
                  <a:lnTo>
                    <a:pt x="1136" y="1362"/>
                  </a:lnTo>
                  <a:lnTo>
                    <a:pt x="1129" y="1394"/>
                  </a:lnTo>
                  <a:lnTo>
                    <a:pt x="1121" y="1429"/>
                  </a:lnTo>
                  <a:lnTo>
                    <a:pt x="1114" y="1469"/>
                  </a:lnTo>
                  <a:lnTo>
                    <a:pt x="1107" y="1508"/>
                  </a:lnTo>
                  <a:lnTo>
                    <a:pt x="1099" y="1549"/>
                  </a:lnTo>
                  <a:lnTo>
                    <a:pt x="1092" y="1589"/>
                  </a:lnTo>
                  <a:lnTo>
                    <a:pt x="1085" y="1629"/>
                  </a:lnTo>
                  <a:lnTo>
                    <a:pt x="1077" y="1666"/>
                  </a:lnTo>
                  <a:lnTo>
                    <a:pt x="1070" y="1700"/>
                  </a:lnTo>
                  <a:lnTo>
                    <a:pt x="1065" y="1731"/>
                  </a:lnTo>
                  <a:lnTo>
                    <a:pt x="1060" y="1756"/>
                  </a:lnTo>
                  <a:lnTo>
                    <a:pt x="1056" y="1776"/>
                  </a:lnTo>
                  <a:lnTo>
                    <a:pt x="1053" y="1788"/>
                  </a:lnTo>
                  <a:lnTo>
                    <a:pt x="1053" y="1794"/>
                  </a:lnTo>
                  <a:lnTo>
                    <a:pt x="1053" y="1800"/>
                  </a:lnTo>
                  <a:lnTo>
                    <a:pt x="1058" y="1804"/>
                  </a:lnTo>
                  <a:lnTo>
                    <a:pt x="1065" y="1807"/>
                  </a:lnTo>
                  <a:lnTo>
                    <a:pt x="1076" y="1808"/>
                  </a:lnTo>
                  <a:lnTo>
                    <a:pt x="1093" y="1808"/>
                  </a:lnTo>
                  <a:lnTo>
                    <a:pt x="1119" y="1808"/>
                  </a:lnTo>
                  <a:lnTo>
                    <a:pt x="1137" y="1812"/>
                  </a:lnTo>
                  <a:lnTo>
                    <a:pt x="1153" y="1815"/>
                  </a:lnTo>
                  <a:lnTo>
                    <a:pt x="1165" y="1815"/>
                  </a:lnTo>
                  <a:lnTo>
                    <a:pt x="1181" y="1816"/>
                  </a:lnTo>
                  <a:lnTo>
                    <a:pt x="1199" y="1816"/>
                  </a:lnTo>
                  <a:lnTo>
                    <a:pt x="1311" y="1811"/>
                  </a:lnTo>
                  <a:lnTo>
                    <a:pt x="1421" y="1798"/>
                  </a:lnTo>
                  <a:lnTo>
                    <a:pt x="1528" y="1777"/>
                  </a:lnTo>
                  <a:lnTo>
                    <a:pt x="1632" y="1748"/>
                  </a:lnTo>
                  <a:lnTo>
                    <a:pt x="1731" y="1711"/>
                  </a:lnTo>
                  <a:lnTo>
                    <a:pt x="1828" y="1668"/>
                  </a:lnTo>
                  <a:lnTo>
                    <a:pt x="1920" y="1619"/>
                  </a:lnTo>
                  <a:lnTo>
                    <a:pt x="2006" y="1564"/>
                  </a:lnTo>
                  <a:lnTo>
                    <a:pt x="2087" y="1504"/>
                  </a:lnTo>
                  <a:lnTo>
                    <a:pt x="2164" y="1439"/>
                  </a:lnTo>
                  <a:lnTo>
                    <a:pt x="2233" y="1372"/>
                  </a:lnTo>
                  <a:lnTo>
                    <a:pt x="2296" y="1299"/>
                  </a:lnTo>
                  <a:lnTo>
                    <a:pt x="2351" y="1225"/>
                  </a:lnTo>
                  <a:lnTo>
                    <a:pt x="2399" y="1146"/>
                  </a:lnTo>
                  <a:lnTo>
                    <a:pt x="2440" y="1066"/>
                  </a:lnTo>
                  <a:lnTo>
                    <a:pt x="2473" y="986"/>
                  </a:lnTo>
                  <a:lnTo>
                    <a:pt x="2496" y="903"/>
                  </a:lnTo>
                  <a:lnTo>
                    <a:pt x="2511" y="821"/>
                  </a:lnTo>
                  <a:lnTo>
                    <a:pt x="2516" y="738"/>
                  </a:lnTo>
                  <a:lnTo>
                    <a:pt x="2514" y="696"/>
                  </a:lnTo>
                  <a:lnTo>
                    <a:pt x="2510" y="654"/>
                  </a:lnTo>
                  <a:lnTo>
                    <a:pt x="2503" y="612"/>
                  </a:lnTo>
                  <a:lnTo>
                    <a:pt x="2491" y="571"/>
                  </a:lnTo>
                  <a:lnTo>
                    <a:pt x="2477" y="530"/>
                  </a:lnTo>
                  <a:lnTo>
                    <a:pt x="2459" y="491"/>
                  </a:lnTo>
                  <a:lnTo>
                    <a:pt x="2438" y="455"/>
                  </a:lnTo>
                  <a:lnTo>
                    <a:pt x="2413" y="419"/>
                  </a:lnTo>
                  <a:lnTo>
                    <a:pt x="2385" y="387"/>
                  </a:lnTo>
                  <a:lnTo>
                    <a:pt x="2352" y="358"/>
                  </a:lnTo>
                  <a:lnTo>
                    <a:pt x="2316" y="333"/>
                  </a:lnTo>
                  <a:lnTo>
                    <a:pt x="2274" y="310"/>
                  </a:lnTo>
                  <a:lnTo>
                    <a:pt x="2230" y="292"/>
                  </a:lnTo>
                  <a:lnTo>
                    <a:pt x="2181" y="279"/>
                  </a:lnTo>
                  <a:lnTo>
                    <a:pt x="2128" y="271"/>
                  </a:lnTo>
                  <a:lnTo>
                    <a:pt x="2070" y="268"/>
                  </a:lnTo>
                  <a:close/>
                  <a:moveTo>
                    <a:pt x="2121" y="0"/>
                  </a:moveTo>
                  <a:lnTo>
                    <a:pt x="2184" y="4"/>
                  </a:lnTo>
                  <a:lnTo>
                    <a:pt x="2242" y="13"/>
                  </a:lnTo>
                  <a:lnTo>
                    <a:pt x="2297" y="28"/>
                  </a:lnTo>
                  <a:lnTo>
                    <a:pt x="2348" y="49"/>
                  </a:lnTo>
                  <a:lnTo>
                    <a:pt x="2395" y="76"/>
                  </a:lnTo>
                  <a:lnTo>
                    <a:pt x="2439" y="107"/>
                  </a:lnTo>
                  <a:lnTo>
                    <a:pt x="2477" y="143"/>
                  </a:lnTo>
                  <a:lnTo>
                    <a:pt x="2513" y="184"/>
                  </a:lnTo>
                  <a:lnTo>
                    <a:pt x="2544" y="229"/>
                  </a:lnTo>
                  <a:lnTo>
                    <a:pt x="2571" y="276"/>
                  </a:lnTo>
                  <a:lnTo>
                    <a:pt x="2595" y="330"/>
                  </a:lnTo>
                  <a:lnTo>
                    <a:pt x="2613" y="386"/>
                  </a:lnTo>
                  <a:lnTo>
                    <a:pt x="2628" y="445"/>
                  </a:lnTo>
                  <a:lnTo>
                    <a:pt x="2639" y="506"/>
                  </a:lnTo>
                  <a:lnTo>
                    <a:pt x="2645" y="571"/>
                  </a:lnTo>
                  <a:lnTo>
                    <a:pt x="2647" y="637"/>
                  </a:lnTo>
                  <a:lnTo>
                    <a:pt x="2642" y="741"/>
                  </a:lnTo>
                  <a:lnTo>
                    <a:pt x="2629" y="843"/>
                  </a:lnTo>
                  <a:lnTo>
                    <a:pt x="2605" y="945"/>
                  </a:lnTo>
                  <a:lnTo>
                    <a:pt x="2574" y="1045"/>
                  </a:lnTo>
                  <a:lnTo>
                    <a:pt x="2534" y="1145"/>
                  </a:lnTo>
                  <a:lnTo>
                    <a:pt x="2487" y="1240"/>
                  </a:lnTo>
                  <a:lnTo>
                    <a:pt x="2433" y="1334"/>
                  </a:lnTo>
                  <a:lnTo>
                    <a:pt x="2372" y="1424"/>
                  </a:lnTo>
                  <a:lnTo>
                    <a:pt x="2304" y="1511"/>
                  </a:lnTo>
                  <a:lnTo>
                    <a:pt x="2230" y="1592"/>
                  </a:lnTo>
                  <a:lnTo>
                    <a:pt x="2152" y="1669"/>
                  </a:lnTo>
                  <a:lnTo>
                    <a:pt x="2067" y="1742"/>
                  </a:lnTo>
                  <a:lnTo>
                    <a:pt x="1979" y="1808"/>
                  </a:lnTo>
                  <a:lnTo>
                    <a:pt x="1887" y="1870"/>
                  </a:lnTo>
                  <a:lnTo>
                    <a:pt x="1791" y="1923"/>
                  </a:lnTo>
                  <a:lnTo>
                    <a:pt x="1690" y="1971"/>
                  </a:lnTo>
                  <a:lnTo>
                    <a:pt x="1588" y="2010"/>
                  </a:lnTo>
                  <a:lnTo>
                    <a:pt x="1482" y="2041"/>
                  </a:lnTo>
                  <a:lnTo>
                    <a:pt x="1375" y="2065"/>
                  </a:lnTo>
                  <a:lnTo>
                    <a:pt x="1266" y="2079"/>
                  </a:lnTo>
                  <a:lnTo>
                    <a:pt x="1155" y="2083"/>
                  </a:lnTo>
                  <a:lnTo>
                    <a:pt x="1116" y="2083"/>
                  </a:lnTo>
                  <a:lnTo>
                    <a:pt x="1082" y="2082"/>
                  </a:lnTo>
                  <a:lnTo>
                    <a:pt x="1053" y="2079"/>
                  </a:lnTo>
                  <a:lnTo>
                    <a:pt x="1028" y="2077"/>
                  </a:lnTo>
                  <a:lnTo>
                    <a:pt x="1002" y="2076"/>
                  </a:lnTo>
                  <a:lnTo>
                    <a:pt x="982" y="2180"/>
                  </a:lnTo>
                  <a:lnTo>
                    <a:pt x="964" y="2275"/>
                  </a:lnTo>
                  <a:lnTo>
                    <a:pt x="948" y="2362"/>
                  </a:lnTo>
                  <a:lnTo>
                    <a:pt x="933" y="2441"/>
                  </a:lnTo>
                  <a:lnTo>
                    <a:pt x="920" y="2512"/>
                  </a:lnTo>
                  <a:lnTo>
                    <a:pt x="909" y="2575"/>
                  </a:lnTo>
                  <a:lnTo>
                    <a:pt x="897" y="2631"/>
                  </a:lnTo>
                  <a:lnTo>
                    <a:pt x="889" y="2682"/>
                  </a:lnTo>
                  <a:lnTo>
                    <a:pt x="880" y="2727"/>
                  </a:lnTo>
                  <a:lnTo>
                    <a:pt x="873" y="2765"/>
                  </a:lnTo>
                  <a:lnTo>
                    <a:pt x="868" y="2798"/>
                  </a:lnTo>
                  <a:lnTo>
                    <a:pt x="862" y="2826"/>
                  </a:lnTo>
                  <a:lnTo>
                    <a:pt x="858" y="2850"/>
                  </a:lnTo>
                  <a:lnTo>
                    <a:pt x="853" y="2870"/>
                  </a:lnTo>
                  <a:lnTo>
                    <a:pt x="849" y="2885"/>
                  </a:lnTo>
                  <a:lnTo>
                    <a:pt x="846" y="2898"/>
                  </a:lnTo>
                  <a:lnTo>
                    <a:pt x="843" y="2908"/>
                  </a:lnTo>
                  <a:lnTo>
                    <a:pt x="841" y="2915"/>
                  </a:lnTo>
                  <a:lnTo>
                    <a:pt x="825" y="2948"/>
                  </a:lnTo>
                  <a:lnTo>
                    <a:pt x="805" y="2975"/>
                  </a:lnTo>
                  <a:lnTo>
                    <a:pt x="783" y="2996"/>
                  </a:lnTo>
                  <a:lnTo>
                    <a:pt x="760" y="3011"/>
                  </a:lnTo>
                  <a:lnTo>
                    <a:pt x="737" y="3023"/>
                  </a:lnTo>
                  <a:lnTo>
                    <a:pt x="716" y="3031"/>
                  </a:lnTo>
                  <a:lnTo>
                    <a:pt x="697" y="3035"/>
                  </a:lnTo>
                  <a:lnTo>
                    <a:pt x="683" y="3038"/>
                  </a:lnTo>
                  <a:lnTo>
                    <a:pt x="673" y="3038"/>
                  </a:lnTo>
                  <a:lnTo>
                    <a:pt x="656" y="3038"/>
                  </a:lnTo>
                  <a:lnTo>
                    <a:pt x="639" y="3034"/>
                  </a:lnTo>
                  <a:lnTo>
                    <a:pt x="621" y="3030"/>
                  </a:lnTo>
                  <a:lnTo>
                    <a:pt x="602" y="3021"/>
                  </a:lnTo>
                  <a:lnTo>
                    <a:pt x="584" y="3011"/>
                  </a:lnTo>
                  <a:lnTo>
                    <a:pt x="568" y="2997"/>
                  </a:lnTo>
                  <a:lnTo>
                    <a:pt x="554" y="2981"/>
                  </a:lnTo>
                  <a:lnTo>
                    <a:pt x="543" y="2961"/>
                  </a:lnTo>
                  <a:lnTo>
                    <a:pt x="536" y="2936"/>
                  </a:lnTo>
                  <a:lnTo>
                    <a:pt x="534" y="2908"/>
                  </a:lnTo>
                  <a:lnTo>
                    <a:pt x="534" y="2898"/>
                  </a:lnTo>
                  <a:lnTo>
                    <a:pt x="536" y="2887"/>
                  </a:lnTo>
                  <a:lnTo>
                    <a:pt x="540" y="2874"/>
                  </a:lnTo>
                  <a:lnTo>
                    <a:pt x="544" y="2859"/>
                  </a:lnTo>
                  <a:lnTo>
                    <a:pt x="549" y="2839"/>
                  </a:lnTo>
                  <a:lnTo>
                    <a:pt x="556" y="2814"/>
                  </a:lnTo>
                  <a:lnTo>
                    <a:pt x="556" y="2814"/>
                  </a:lnTo>
                  <a:lnTo>
                    <a:pt x="804" y="2039"/>
                  </a:lnTo>
                  <a:lnTo>
                    <a:pt x="707" y="2014"/>
                  </a:lnTo>
                  <a:lnTo>
                    <a:pt x="617" y="1982"/>
                  </a:lnTo>
                  <a:lnTo>
                    <a:pt x="530" y="1946"/>
                  </a:lnTo>
                  <a:lnTo>
                    <a:pt x="449" y="1903"/>
                  </a:lnTo>
                  <a:lnTo>
                    <a:pt x="375" y="1856"/>
                  </a:lnTo>
                  <a:lnTo>
                    <a:pt x="306" y="1804"/>
                  </a:lnTo>
                  <a:lnTo>
                    <a:pt x="245" y="1748"/>
                  </a:lnTo>
                  <a:lnTo>
                    <a:pt x="188" y="1687"/>
                  </a:lnTo>
                  <a:lnTo>
                    <a:pt x="140" y="1623"/>
                  </a:lnTo>
                  <a:lnTo>
                    <a:pt x="99" y="1554"/>
                  </a:lnTo>
                  <a:lnTo>
                    <a:pt x="63" y="1481"/>
                  </a:lnTo>
                  <a:lnTo>
                    <a:pt x="37" y="1406"/>
                  </a:lnTo>
                  <a:lnTo>
                    <a:pt x="17" y="1326"/>
                  </a:lnTo>
                  <a:lnTo>
                    <a:pt x="4" y="1243"/>
                  </a:lnTo>
                  <a:lnTo>
                    <a:pt x="0" y="1157"/>
                  </a:lnTo>
                  <a:lnTo>
                    <a:pt x="3" y="1097"/>
                  </a:lnTo>
                  <a:lnTo>
                    <a:pt x="8" y="1032"/>
                  </a:lnTo>
                  <a:lnTo>
                    <a:pt x="18" y="967"/>
                  </a:lnTo>
                  <a:lnTo>
                    <a:pt x="32" y="901"/>
                  </a:lnTo>
                  <a:lnTo>
                    <a:pt x="49" y="833"/>
                  </a:lnTo>
                  <a:lnTo>
                    <a:pt x="68" y="765"/>
                  </a:lnTo>
                  <a:lnTo>
                    <a:pt x="90" y="697"/>
                  </a:lnTo>
                  <a:lnTo>
                    <a:pt x="115" y="630"/>
                  </a:lnTo>
                  <a:lnTo>
                    <a:pt x="140" y="565"/>
                  </a:lnTo>
                  <a:lnTo>
                    <a:pt x="167" y="501"/>
                  </a:lnTo>
                  <a:lnTo>
                    <a:pt x="195" y="439"/>
                  </a:lnTo>
                  <a:lnTo>
                    <a:pt x="225" y="380"/>
                  </a:lnTo>
                  <a:lnTo>
                    <a:pt x="255" y="324"/>
                  </a:lnTo>
                  <a:lnTo>
                    <a:pt x="285" y="272"/>
                  </a:lnTo>
                  <a:lnTo>
                    <a:pt x="315" y="225"/>
                  </a:lnTo>
                  <a:lnTo>
                    <a:pt x="344" y="181"/>
                  </a:lnTo>
                  <a:lnTo>
                    <a:pt x="373" y="143"/>
                  </a:lnTo>
                  <a:lnTo>
                    <a:pt x="400" y="112"/>
                  </a:lnTo>
                  <a:lnTo>
                    <a:pt x="425" y="86"/>
                  </a:lnTo>
                  <a:lnTo>
                    <a:pt x="449" y="67"/>
                  </a:lnTo>
                  <a:lnTo>
                    <a:pt x="471" y="55"/>
                  </a:lnTo>
                  <a:lnTo>
                    <a:pt x="490" y="51"/>
                  </a:lnTo>
                  <a:lnTo>
                    <a:pt x="509" y="53"/>
                  </a:lnTo>
                  <a:lnTo>
                    <a:pt x="523" y="59"/>
                  </a:lnTo>
                  <a:lnTo>
                    <a:pt x="531" y="67"/>
                  </a:lnTo>
                  <a:lnTo>
                    <a:pt x="537" y="77"/>
                  </a:lnTo>
                  <a:lnTo>
                    <a:pt x="540" y="87"/>
                  </a:lnTo>
                  <a:lnTo>
                    <a:pt x="541" y="94"/>
                  </a:lnTo>
                  <a:lnTo>
                    <a:pt x="541" y="101"/>
                  </a:lnTo>
                  <a:lnTo>
                    <a:pt x="540" y="107"/>
                  </a:lnTo>
                  <a:lnTo>
                    <a:pt x="539" y="112"/>
                  </a:lnTo>
                  <a:lnTo>
                    <a:pt x="534" y="121"/>
                  </a:lnTo>
                  <a:lnTo>
                    <a:pt x="529" y="131"/>
                  </a:lnTo>
                  <a:lnTo>
                    <a:pt x="519" y="143"/>
                  </a:lnTo>
                  <a:lnTo>
                    <a:pt x="505" y="160"/>
                  </a:lnTo>
                  <a:lnTo>
                    <a:pt x="458" y="216"/>
                  </a:lnTo>
                  <a:lnTo>
                    <a:pt x="414" y="276"/>
                  </a:lnTo>
                  <a:lnTo>
                    <a:pt x="373" y="340"/>
                  </a:lnTo>
                  <a:lnTo>
                    <a:pt x="336" y="404"/>
                  </a:lnTo>
                  <a:lnTo>
                    <a:pt x="302" y="470"/>
                  </a:lnTo>
                  <a:lnTo>
                    <a:pt x="271" y="537"/>
                  </a:lnTo>
                  <a:lnTo>
                    <a:pt x="244" y="603"/>
                  </a:lnTo>
                  <a:lnTo>
                    <a:pt x="218" y="669"/>
                  </a:lnTo>
                  <a:lnTo>
                    <a:pt x="197" y="734"/>
                  </a:lnTo>
                  <a:lnTo>
                    <a:pt x="177" y="795"/>
                  </a:lnTo>
                  <a:lnTo>
                    <a:pt x="161" y="854"/>
                  </a:lnTo>
                  <a:lnTo>
                    <a:pt x="147" y="909"/>
                  </a:lnTo>
                  <a:lnTo>
                    <a:pt x="136" y="961"/>
                  </a:lnTo>
                  <a:lnTo>
                    <a:pt x="127" y="1006"/>
                  </a:lnTo>
                  <a:lnTo>
                    <a:pt x="122" y="1046"/>
                  </a:lnTo>
                  <a:lnTo>
                    <a:pt x="119" y="1080"/>
                  </a:lnTo>
                  <a:lnTo>
                    <a:pt x="117" y="1107"/>
                  </a:lnTo>
                  <a:lnTo>
                    <a:pt x="120" y="1173"/>
                  </a:lnTo>
                  <a:lnTo>
                    <a:pt x="132" y="1236"/>
                  </a:lnTo>
                  <a:lnTo>
                    <a:pt x="149" y="1298"/>
                  </a:lnTo>
                  <a:lnTo>
                    <a:pt x="173" y="1356"/>
                  </a:lnTo>
                  <a:lnTo>
                    <a:pt x="204" y="1413"/>
                  </a:lnTo>
                  <a:lnTo>
                    <a:pt x="242" y="1466"/>
                  </a:lnTo>
                  <a:lnTo>
                    <a:pt x="288" y="1515"/>
                  </a:lnTo>
                  <a:lnTo>
                    <a:pt x="339" y="1563"/>
                  </a:lnTo>
                  <a:lnTo>
                    <a:pt x="397" y="1606"/>
                  </a:lnTo>
                  <a:lnTo>
                    <a:pt x="462" y="1647"/>
                  </a:lnTo>
                  <a:lnTo>
                    <a:pt x="533" y="1682"/>
                  </a:lnTo>
                  <a:lnTo>
                    <a:pt x="611" y="1715"/>
                  </a:lnTo>
                  <a:lnTo>
                    <a:pt x="696" y="1744"/>
                  </a:lnTo>
                  <a:lnTo>
                    <a:pt x="787" y="1767"/>
                  </a:lnTo>
                  <a:lnTo>
                    <a:pt x="885" y="1787"/>
                  </a:lnTo>
                  <a:lnTo>
                    <a:pt x="916" y="1687"/>
                  </a:lnTo>
                  <a:lnTo>
                    <a:pt x="947" y="1588"/>
                  </a:lnTo>
                  <a:lnTo>
                    <a:pt x="978" y="1490"/>
                  </a:lnTo>
                  <a:lnTo>
                    <a:pt x="1009" y="1391"/>
                  </a:lnTo>
                  <a:lnTo>
                    <a:pt x="1042" y="1295"/>
                  </a:lnTo>
                  <a:lnTo>
                    <a:pt x="1075" y="1199"/>
                  </a:lnTo>
                  <a:lnTo>
                    <a:pt x="1109" y="1107"/>
                  </a:lnTo>
                  <a:lnTo>
                    <a:pt x="1143" y="1014"/>
                  </a:lnTo>
                  <a:lnTo>
                    <a:pt x="1178" y="926"/>
                  </a:lnTo>
                  <a:lnTo>
                    <a:pt x="1214" y="839"/>
                  </a:lnTo>
                  <a:lnTo>
                    <a:pt x="1252" y="755"/>
                  </a:lnTo>
                  <a:lnTo>
                    <a:pt x="1290" y="673"/>
                  </a:lnTo>
                  <a:lnTo>
                    <a:pt x="1331" y="595"/>
                  </a:lnTo>
                  <a:lnTo>
                    <a:pt x="1374" y="520"/>
                  </a:lnTo>
                  <a:lnTo>
                    <a:pt x="1416" y="450"/>
                  </a:lnTo>
                  <a:lnTo>
                    <a:pt x="1463" y="384"/>
                  </a:lnTo>
                  <a:lnTo>
                    <a:pt x="1510" y="321"/>
                  </a:lnTo>
                  <a:lnTo>
                    <a:pt x="1560" y="265"/>
                  </a:lnTo>
                  <a:lnTo>
                    <a:pt x="1612" y="212"/>
                  </a:lnTo>
                  <a:lnTo>
                    <a:pt x="1666" y="164"/>
                  </a:lnTo>
                  <a:lnTo>
                    <a:pt x="1723" y="122"/>
                  </a:lnTo>
                  <a:lnTo>
                    <a:pt x="1782" y="87"/>
                  </a:lnTo>
                  <a:lnTo>
                    <a:pt x="1843" y="56"/>
                  </a:lnTo>
                  <a:lnTo>
                    <a:pt x="1909" y="32"/>
                  </a:lnTo>
                  <a:lnTo>
                    <a:pt x="1977" y="16"/>
                  </a:lnTo>
                  <a:lnTo>
                    <a:pt x="2048" y="4"/>
                  </a:lnTo>
                  <a:lnTo>
                    <a:pt x="21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9" name="Freeform 7"/>
            <p:cNvSpPr>
              <a:spLocks noEditPoints="1"/>
            </p:cNvSpPr>
            <p:nvPr/>
          </p:nvSpPr>
          <p:spPr bwMode="auto">
            <a:xfrm>
              <a:off x="1994" y="2735"/>
              <a:ext cx="471" cy="487"/>
            </a:xfrm>
            <a:custGeom>
              <a:avLst/>
              <a:gdLst/>
              <a:ahLst/>
              <a:cxnLst>
                <a:cxn ang="0">
                  <a:pos x="868" y="91"/>
                </a:cxn>
                <a:cxn ang="0">
                  <a:pos x="743" y="123"/>
                </a:cxn>
                <a:cxn ang="0">
                  <a:pos x="594" y="204"/>
                </a:cxn>
                <a:cxn ang="0">
                  <a:pos x="450" y="356"/>
                </a:cxn>
                <a:cxn ang="0">
                  <a:pos x="336" y="600"/>
                </a:cxn>
                <a:cxn ang="0">
                  <a:pos x="546" y="600"/>
                </a:cxn>
                <a:cxn ang="0">
                  <a:pos x="688" y="593"/>
                </a:cxn>
                <a:cxn ang="0">
                  <a:pos x="859" y="569"/>
                </a:cxn>
                <a:cxn ang="0">
                  <a:pos x="1024" y="517"/>
                </a:cxn>
                <a:cxn ang="0">
                  <a:pos x="1149" y="426"/>
                </a:cxn>
                <a:cxn ang="0">
                  <a:pos x="1198" y="282"/>
                </a:cxn>
                <a:cxn ang="0">
                  <a:pos x="1146" y="160"/>
                </a:cxn>
                <a:cxn ang="0">
                  <a:pos x="1013" y="95"/>
                </a:cxn>
                <a:cxn ang="0">
                  <a:pos x="984" y="1"/>
                </a:cxn>
                <a:cxn ang="0">
                  <a:pos x="1178" y="50"/>
                </a:cxn>
                <a:cxn ang="0">
                  <a:pos x="1305" y="161"/>
                </a:cxn>
                <a:cxn ang="0">
                  <a:pos x="1336" y="308"/>
                </a:cxn>
                <a:cxn ang="0">
                  <a:pos x="1303" y="426"/>
                </a:cxn>
                <a:cxn ang="0">
                  <a:pos x="1196" y="545"/>
                </a:cxn>
                <a:cxn ang="0">
                  <a:pos x="990" y="639"/>
                </a:cxn>
                <a:cxn ang="0">
                  <a:pos x="752" y="679"/>
                </a:cxn>
                <a:cxn ang="0">
                  <a:pos x="552" y="687"/>
                </a:cxn>
                <a:cxn ang="0">
                  <a:pos x="292" y="782"/>
                </a:cxn>
                <a:cxn ang="0">
                  <a:pos x="272" y="907"/>
                </a:cxn>
                <a:cxn ang="0">
                  <a:pos x="269" y="976"/>
                </a:cxn>
                <a:cxn ang="0">
                  <a:pos x="312" y="1197"/>
                </a:cxn>
                <a:cxn ang="0">
                  <a:pos x="425" y="1329"/>
                </a:cxn>
                <a:cxn ang="0">
                  <a:pos x="598" y="1373"/>
                </a:cxn>
                <a:cxn ang="0">
                  <a:pos x="698" y="1369"/>
                </a:cxn>
                <a:cxn ang="0">
                  <a:pos x="876" y="1336"/>
                </a:cxn>
                <a:cxn ang="0">
                  <a:pos x="1092" y="1248"/>
                </a:cxn>
                <a:cxn ang="0">
                  <a:pos x="1300" y="1077"/>
                </a:cxn>
                <a:cxn ang="0">
                  <a:pos x="1344" y="1042"/>
                </a:cxn>
                <a:cxn ang="0">
                  <a:pos x="1398" y="1068"/>
                </a:cxn>
                <a:cxn ang="0">
                  <a:pos x="1403" y="1120"/>
                </a:cxn>
                <a:cxn ang="0">
                  <a:pos x="1332" y="1203"/>
                </a:cxn>
                <a:cxn ang="0">
                  <a:pos x="1188" y="1310"/>
                </a:cxn>
                <a:cxn ang="0">
                  <a:pos x="970" y="1405"/>
                </a:cxn>
                <a:cxn ang="0">
                  <a:pos x="676" y="1458"/>
                </a:cxn>
                <a:cxn ang="0">
                  <a:pos x="396" y="1432"/>
                </a:cxn>
                <a:cxn ang="0">
                  <a:pos x="193" y="1318"/>
                </a:cxn>
                <a:cxn ang="0">
                  <a:pos x="60" y="1137"/>
                </a:cxn>
                <a:cxn ang="0">
                  <a:pos x="1" y="913"/>
                </a:cxn>
                <a:cxn ang="0">
                  <a:pos x="30" y="629"/>
                </a:cxn>
                <a:cxn ang="0">
                  <a:pos x="152" y="384"/>
                </a:cxn>
                <a:cxn ang="0">
                  <a:pos x="342" y="197"/>
                </a:cxn>
                <a:cxn ang="0">
                  <a:pos x="572" y="71"/>
                </a:cxn>
                <a:cxn ang="0">
                  <a:pos x="813" y="7"/>
                </a:cxn>
              </a:cxnLst>
              <a:rect l="0" t="0" r="r" b="b"/>
              <a:pathLst>
                <a:path w="1411" h="1460">
                  <a:moveTo>
                    <a:pt x="927" y="87"/>
                  </a:moveTo>
                  <a:lnTo>
                    <a:pt x="912" y="87"/>
                  </a:lnTo>
                  <a:lnTo>
                    <a:pt x="892" y="88"/>
                  </a:lnTo>
                  <a:lnTo>
                    <a:pt x="868" y="91"/>
                  </a:lnTo>
                  <a:lnTo>
                    <a:pt x="841" y="95"/>
                  </a:lnTo>
                  <a:lnTo>
                    <a:pt x="810" y="102"/>
                  </a:lnTo>
                  <a:lnTo>
                    <a:pt x="777" y="112"/>
                  </a:lnTo>
                  <a:lnTo>
                    <a:pt x="743" y="123"/>
                  </a:lnTo>
                  <a:lnTo>
                    <a:pt x="708" y="139"/>
                  </a:lnTo>
                  <a:lnTo>
                    <a:pt x="669" y="157"/>
                  </a:lnTo>
                  <a:lnTo>
                    <a:pt x="632" y="178"/>
                  </a:lnTo>
                  <a:lnTo>
                    <a:pt x="594" y="204"/>
                  </a:lnTo>
                  <a:lnTo>
                    <a:pt x="556" y="235"/>
                  </a:lnTo>
                  <a:lnTo>
                    <a:pt x="519" y="270"/>
                  </a:lnTo>
                  <a:lnTo>
                    <a:pt x="484" y="310"/>
                  </a:lnTo>
                  <a:lnTo>
                    <a:pt x="450" y="356"/>
                  </a:lnTo>
                  <a:lnTo>
                    <a:pt x="417" y="408"/>
                  </a:lnTo>
                  <a:lnTo>
                    <a:pt x="387" y="465"/>
                  </a:lnTo>
                  <a:lnTo>
                    <a:pt x="360" y="528"/>
                  </a:lnTo>
                  <a:lnTo>
                    <a:pt x="336" y="600"/>
                  </a:lnTo>
                  <a:lnTo>
                    <a:pt x="336" y="600"/>
                  </a:lnTo>
                  <a:lnTo>
                    <a:pt x="496" y="600"/>
                  </a:lnTo>
                  <a:lnTo>
                    <a:pt x="519" y="600"/>
                  </a:lnTo>
                  <a:lnTo>
                    <a:pt x="546" y="600"/>
                  </a:lnTo>
                  <a:lnTo>
                    <a:pt x="577" y="599"/>
                  </a:lnTo>
                  <a:lnTo>
                    <a:pt x="611" y="597"/>
                  </a:lnTo>
                  <a:lnTo>
                    <a:pt x="648" y="596"/>
                  </a:lnTo>
                  <a:lnTo>
                    <a:pt x="688" y="593"/>
                  </a:lnTo>
                  <a:lnTo>
                    <a:pt x="729" y="589"/>
                  </a:lnTo>
                  <a:lnTo>
                    <a:pt x="771" y="585"/>
                  </a:lnTo>
                  <a:lnTo>
                    <a:pt x="815" y="578"/>
                  </a:lnTo>
                  <a:lnTo>
                    <a:pt x="859" y="569"/>
                  </a:lnTo>
                  <a:lnTo>
                    <a:pt x="902" y="559"/>
                  </a:lnTo>
                  <a:lnTo>
                    <a:pt x="944" y="548"/>
                  </a:lnTo>
                  <a:lnTo>
                    <a:pt x="986" y="534"/>
                  </a:lnTo>
                  <a:lnTo>
                    <a:pt x="1024" y="517"/>
                  </a:lnTo>
                  <a:lnTo>
                    <a:pt x="1061" y="499"/>
                  </a:lnTo>
                  <a:lnTo>
                    <a:pt x="1093" y="477"/>
                  </a:lnTo>
                  <a:lnTo>
                    <a:pt x="1123" y="453"/>
                  </a:lnTo>
                  <a:lnTo>
                    <a:pt x="1149" y="426"/>
                  </a:lnTo>
                  <a:lnTo>
                    <a:pt x="1170" y="395"/>
                  </a:lnTo>
                  <a:lnTo>
                    <a:pt x="1186" y="360"/>
                  </a:lnTo>
                  <a:lnTo>
                    <a:pt x="1196" y="322"/>
                  </a:lnTo>
                  <a:lnTo>
                    <a:pt x="1198" y="282"/>
                  </a:lnTo>
                  <a:lnTo>
                    <a:pt x="1194" y="247"/>
                  </a:lnTo>
                  <a:lnTo>
                    <a:pt x="1184" y="214"/>
                  </a:lnTo>
                  <a:lnTo>
                    <a:pt x="1167" y="185"/>
                  </a:lnTo>
                  <a:lnTo>
                    <a:pt x="1146" y="160"/>
                  </a:lnTo>
                  <a:lnTo>
                    <a:pt x="1118" y="137"/>
                  </a:lnTo>
                  <a:lnTo>
                    <a:pt x="1086" y="119"/>
                  </a:lnTo>
                  <a:lnTo>
                    <a:pt x="1051" y="105"/>
                  </a:lnTo>
                  <a:lnTo>
                    <a:pt x="1013" y="95"/>
                  </a:lnTo>
                  <a:lnTo>
                    <a:pt x="971" y="88"/>
                  </a:lnTo>
                  <a:lnTo>
                    <a:pt x="927" y="87"/>
                  </a:lnTo>
                  <a:close/>
                  <a:moveTo>
                    <a:pt x="927" y="0"/>
                  </a:moveTo>
                  <a:lnTo>
                    <a:pt x="984" y="1"/>
                  </a:lnTo>
                  <a:lnTo>
                    <a:pt x="1037" y="8"/>
                  </a:lnTo>
                  <a:lnTo>
                    <a:pt x="1088" y="18"/>
                  </a:lnTo>
                  <a:lnTo>
                    <a:pt x="1135" y="32"/>
                  </a:lnTo>
                  <a:lnTo>
                    <a:pt x="1178" y="50"/>
                  </a:lnTo>
                  <a:lnTo>
                    <a:pt x="1218" y="73"/>
                  </a:lnTo>
                  <a:lnTo>
                    <a:pt x="1252" y="98"/>
                  </a:lnTo>
                  <a:lnTo>
                    <a:pt x="1282" y="127"/>
                  </a:lnTo>
                  <a:lnTo>
                    <a:pt x="1305" y="161"/>
                  </a:lnTo>
                  <a:lnTo>
                    <a:pt x="1323" y="197"/>
                  </a:lnTo>
                  <a:lnTo>
                    <a:pt x="1333" y="238"/>
                  </a:lnTo>
                  <a:lnTo>
                    <a:pt x="1337" y="282"/>
                  </a:lnTo>
                  <a:lnTo>
                    <a:pt x="1336" y="308"/>
                  </a:lnTo>
                  <a:lnTo>
                    <a:pt x="1333" y="336"/>
                  </a:lnTo>
                  <a:lnTo>
                    <a:pt x="1327" y="366"/>
                  </a:lnTo>
                  <a:lnTo>
                    <a:pt x="1317" y="395"/>
                  </a:lnTo>
                  <a:lnTo>
                    <a:pt x="1303" y="426"/>
                  </a:lnTo>
                  <a:lnTo>
                    <a:pt x="1285" y="457"/>
                  </a:lnTo>
                  <a:lnTo>
                    <a:pt x="1261" y="488"/>
                  </a:lnTo>
                  <a:lnTo>
                    <a:pt x="1231" y="517"/>
                  </a:lnTo>
                  <a:lnTo>
                    <a:pt x="1196" y="545"/>
                  </a:lnTo>
                  <a:lnTo>
                    <a:pt x="1153" y="573"/>
                  </a:lnTo>
                  <a:lnTo>
                    <a:pt x="1103" y="599"/>
                  </a:lnTo>
                  <a:lnTo>
                    <a:pt x="1045" y="621"/>
                  </a:lnTo>
                  <a:lnTo>
                    <a:pt x="990" y="639"/>
                  </a:lnTo>
                  <a:lnTo>
                    <a:pt x="932" y="653"/>
                  </a:lnTo>
                  <a:lnTo>
                    <a:pt x="872" y="664"/>
                  </a:lnTo>
                  <a:lnTo>
                    <a:pt x="811" y="673"/>
                  </a:lnTo>
                  <a:lnTo>
                    <a:pt x="752" y="679"/>
                  </a:lnTo>
                  <a:lnTo>
                    <a:pt x="695" y="683"/>
                  </a:lnTo>
                  <a:lnTo>
                    <a:pt x="641" y="684"/>
                  </a:lnTo>
                  <a:lnTo>
                    <a:pt x="593" y="686"/>
                  </a:lnTo>
                  <a:lnTo>
                    <a:pt x="552" y="687"/>
                  </a:lnTo>
                  <a:lnTo>
                    <a:pt x="519" y="687"/>
                  </a:lnTo>
                  <a:lnTo>
                    <a:pt x="313" y="687"/>
                  </a:lnTo>
                  <a:lnTo>
                    <a:pt x="302" y="737"/>
                  </a:lnTo>
                  <a:lnTo>
                    <a:pt x="292" y="782"/>
                  </a:lnTo>
                  <a:lnTo>
                    <a:pt x="285" y="820"/>
                  </a:lnTo>
                  <a:lnTo>
                    <a:pt x="279" y="854"/>
                  </a:lnTo>
                  <a:lnTo>
                    <a:pt x="275" y="882"/>
                  </a:lnTo>
                  <a:lnTo>
                    <a:pt x="272" y="907"/>
                  </a:lnTo>
                  <a:lnTo>
                    <a:pt x="271" y="928"/>
                  </a:lnTo>
                  <a:lnTo>
                    <a:pt x="271" y="946"/>
                  </a:lnTo>
                  <a:lnTo>
                    <a:pt x="269" y="962"/>
                  </a:lnTo>
                  <a:lnTo>
                    <a:pt x="269" y="976"/>
                  </a:lnTo>
                  <a:lnTo>
                    <a:pt x="272" y="1040"/>
                  </a:lnTo>
                  <a:lnTo>
                    <a:pt x="281" y="1098"/>
                  </a:lnTo>
                  <a:lnTo>
                    <a:pt x="294" y="1151"/>
                  </a:lnTo>
                  <a:lnTo>
                    <a:pt x="312" y="1197"/>
                  </a:lnTo>
                  <a:lnTo>
                    <a:pt x="333" y="1240"/>
                  </a:lnTo>
                  <a:lnTo>
                    <a:pt x="360" y="1275"/>
                  </a:lnTo>
                  <a:lnTo>
                    <a:pt x="391" y="1305"/>
                  </a:lnTo>
                  <a:lnTo>
                    <a:pt x="425" y="1329"/>
                  </a:lnTo>
                  <a:lnTo>
                    <a:pt x="464" y="1349"/>
                  </a:lnTo>
                  <a:lnTo>
                    <a:pt x="506" y="1363"/>
                  </a:lnTo>
                  <a:lnTo>
                    <a:pt x="550" y="1370"/>
                  </a:lnTo>
                  <a:lnTo>
                    <a:pt x="598" y="1373"/>
                  </a:lnTo>
                  <a:lnTo>
                    <a:pt x="614" y="1373"/>
                  </a:lnTo>
                  <a:lnTo>
                    <a:pt x="635" y="1373"/>
                  </a:lnTo>
                  <a:lnTo>
                    <a:pt x="664" y="1371"/>
                  </a:lnTo>
                  <a:lnTo>
                    <a:pt x="698" y="1369"/>
                  </a:lnTo>
                  <a:lnTo>
                    <a:pt x="736" y="1364"/>
                  </a:lnTo>
                  <a:lnTo>
                    <a:pt x="779" y="1357"/>
                  </a:lnTo>
                  <a:lnTo>
                    <a:pt x="825" y="1349"/>
                  </a:lnTo>
                  <a:lnTo>
                    <a:pt x="876" y="1336"/>
                  </a:lnTo>
                  <a:lnTo>
                    <a:pt x="927" y="1321"/>
                  </a:lnTo>
                  <a:lnTo>
                    <a:pt x="981" y="1301"/>
                  </a:lnTo>
                  <a:lnTo>
                    <a:pt x="1037" y="1277"/>
                  </a:lnTo>
                  <a:lnTo>
                    <a:pt x="1092" y="1248"/>
                  </a:lnTo>
                  <a:lnTo>
                    <a:pt x="1146" y="1214"/>
                  </a:lnTo>
                  <a:lnTo>
                    <a:pt x="1200" y="1175"/>
                  </a:lnTo>
                  <a:lnTo>
                    <a:pt x="1251" y="1129"/>
                  </a:lnTo>
                  <a:lnTo>
                    <a:pt x="1300" y="1077"/>
                  </a:lnTo>
                  <a:lnTo>
                    <a:pt x="1316" y="1063"/>
                  </a:lnTo>
                  <a:lnTo>
                    <a:pt x="1327" y="1052"/>
                  </a:lnTo>
                  <a:lnTo>
                    <a:pt x="1336" y="1045"/>
                  </a:lnTo>
                  <a:lnTo>
                    <a:pt x="1344" y="1042"/>
                  </a:lnTo>
                  <a:lnTo>
                    <a:pt x="1353" y="1040"/>
                  </a:lnTo>
                  <a:lnTo>
                    <a:pt x="1370" y="1045"/>
                  </a:lnTo>
                  <a:lnTo>
                    <a:pt x="1386" y="1054"/>
                  </a:lnTo>
                  <a:lnTo>
                    <a:pt x="1398" y="1068"/>
                  </a:lnTo>
                  <a:lnTo>
                    <a:pt x="1408" y="1084"/>
                  </a:lnTo>
                  <a:lnTo>
                    <a:pt x="1411" y="1098"/>
                  </a:lnTo>
                  <a:lnTo>
                    <a:pt x="1408" y="1108"/>
                  </a:lnTo>
                  <a:lnTo>
                    <a:pt x="1403" y="1120"/>
                  </a:lnTo>
                  <a:lnTo>
                    <a:pt x="1391" y="1137"/>
                  </a:lnTo>
                  <a:lnTo>
                    <a:pt x="1376" y="1157"/>
                  </a:lnTo>
                  <a:lnTo>
                    <a:pt x="1356" y="1179"/>
                  </a:lnTo>
                  <a:lnTo>
                    <a:pt x="1332" y="1203"/>
                  </a:lnTo>
                  <a:lnTo>
                    <a:pt x="1302" y="1228"/>
                  </a:lnTo>
                  <a:lnTo>
                    <a:pt x="1269" y="1255"/>
                  </a:lnTo>
                  <a:lnTo>
                    <a:pt x="1231" y="1282"/>
                  </a:lnTo>
                  <a:lnTo>
                    <a:pt x="1188" y="1310"/>
                  </a:lnTo>
                  <a:lnTo>
                    <a:pt x="1140" y="1335"/>
                  </a:lnTo>
                  <a:lnTo>
                    <a:pt x="1088" y="1360"/>
                  </a:lnTo>
                  <a:lnTo>
                    <a:pt x="1031" y="1384"/>
                  </a:lnTo>
                  <a:lnTo>
                    <a:pt x="970" y="1405"/>
                  </a:lnTo>
                  <a:lnTo>
                    <a:pt x="905" y="1423"/>
                  </a:lnTo>
                  <a:lnTo>
                    <a:pt x="834" y="1439"/>
                  </a:lnTo>
                  <a:lnTo>
                    <a:pt x="757" y="1450"/>
                  </a:lnTo>
                  <a:lnTo>
                    <a:pt x="676" y="1458"/>
                  </a:lnTo>
                  <a:lnTo>
                    <a:pt x="591" y="1460"/>
                  </a:lnTo>
                  <a:lnTo>
                    <a:pt x="522" y="1457"/>
                  </a:lnTo>
                  <a:lnTo>
                    <a:pt x="457" y="1447"/>
                  </a:lnTo>
                  <a:lnTo>
                    <a:pt x="396" y="1432"/>
                  </a:lnTo>
                  <a:lnTo>
                    <a:pt x="339" y="1411"/>
                  </a:lnTo>
                  <a:lnTo>
                    <a:pt x="286" y="1385"/>
                  </a:lnTo>
                  <a:lnTo>
                    <a:pt x="237" y="1355"/>
                  </a:lnTo>
                  <a:lnTo>
                    <a:pt x="193" y="1318"/>
                  </a:lnTo>
                  <a:lnTo>
                    <a:pt x="153" y="1279"/>
                  </a:lnTo>
                  <a:lnTo>
                    <a:pt x="118" y="1235"/>
                  </a:lnTo>
                  <a:lnTo>
                    <a:pt x="86" y="1188"/>
                  </a:lnTo>
                  <a:lnTo>
                    <a:pt x="60" y="1137"/>
                  </a:lnTo>
                  <a:lnTo>
                    <a:pt x="38" y="1085"/>
                  </a:lnTo>
                  <a:lnTo>
                    <a:pt x="21" y="1029"/>
                  </a:lnTo>
                  <a:lnTo>
                    <a:pt x="10" y="972"/>
                  </a:lnTo>
                  <a:lnTo>
                    <a:pt x="1" y="913"/>
                  </a:lnTo>
                  <a:lnTo>
                    <a:pt x="0" y="852"/>
                  </a:lnTo>
                  <a:lnTo>
                    <a:pt x="3" y="775"/>
                  </a:lnTo>
                  <a:lnTo>
                    <a:pt x="13" y="701"/>
                  </a:lnTo>
                  <a:lnTo>
                    <a:pt x="30" y="629"/>
                  </a:lnTo>
                  <a:lnTo>
                    <a:pt x="52" y="564"/>
                  </a:lnTo>
                  <a:lnTo>
                    <a:pt x="81" y="499"/>
                  </a:lnTo>
                  <a:lnTo>
                    <a:pt x="115" y="440"/>
                  </a:lnTo>
                  <a:lnTo>
                    <a:pt x="152" y="384"/>
                  </a:lnTo>
                  <a:lnTo>
                    <a:pt x="194" y="332"/>
                  </a:lnTo>
                  <a:lnTo>
                    <a:pt x="241" y="283"/>
                  </a:lnTo>
                  <a:lnTo>
                    <a:pt x="289" y="238"/>
                  </a:lnTo>
                  <a:lnTo>
                    <a:pt x="342" y="197"/>
                  </a:lnTo>
                  <a:lnTo>
                    <a:pt x="397" y="160"/>
                  </a:lnTo>
                  <a:lnTo>
                    <a:pt x="454" y="126"/>
                  </a:lnTo>
                  <a:lnTo>
                    <a:pt x="512" y="96"/>
                  </a:lnTo>
                  <a:lnTo>
                    <a:pt x="572" y="71"/>
                  </a:lnTo>
                  <a:lnTo>
                    <a:pt x="631" y="49"/>
                  </a:lnTo>
                  <a:lnTo>
                    <a:pt x="692" y="31"/>
                  </a:lnTo>
                  <a:lnTo>
                    <a:pt x="752" y="18"/>
                  </a:lnTo>
                  <a:lnTo>
                    <a:pt x="813" y="7"/>
                  </a:lnTo>
                  <a:lnTo>
                    <a:pt x="871" y="1"/>
                  </a:lnTo>
                  <a:lnTo>
                    <a:pt x="92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82" name="Group 10"/>
          <p:cNvGrpSpPr>
            <a:grpSpLocks noChangeAspect="1"/>
          </p:cNvGrpSpPr>
          <p:nvPr>
            <p:custDataLst>
              <p:tags r:id="rId7"/>
            </p:custDataLst>
          </p:nvPr>
        </p:nvGrpSpPr>
        <p:grpSpPr bwMode="auto">
          <a:xfrm>
            <a:off x="2514600" y="3962400"/>
            <a:ext cx="704061" cy="342900"/>
            <a:chOff x="1468" y="3272"/>
            <a:chExt cx="2082" cy="1014"/>
          </a:xfrm>
        </p:grpSpPr>
        <p:sp>
          <p:nvSpPr>
            <p:cNvPr id="3084" name="Freeform 12"/>
            <p:cNvSpPr>
              <a:spLocks noEditPoints="1"/>
            </p:cNvSpPr>
            <p:nvPr/>
          </p:nvSpPr>
          <p:spPr bwMode="auto">
            <a:xfrm>
              <a:off x="1468" y="3272"/>
              <a:ext cx="922" cy="1014"/>
            </a:xfrm>
            <a:custGeom>
              <a:avLst/>
              <a:gdLst/>
              <a:ahLst/>
              <a:cxnLst>
                <a:cxn ang="0">
                  <a:pos x="1263" y="217"/>
                </a:cxn>
                <a:cxn ang="0">
                  <a:pos x="1052" y="374"/>
                </a:cxn>
                <a:cxn ang="0">
                  <a:pos x="884" y="628"/>
                </a:cxn>
                <a:cxn ang="0">
                  <a:pos x="797" y="877"/>
                </a:cxn>
                <a:cxn ang="0">
                  <a:pos x="775" y="981"/>
                </a:cxn>
                <a:cxn ang="0">
                  <a:pos x="750" y="1109"/>
                </a:cxn>
                <a:cxn ang="0">
                  <a:pos x="734" y="1192"/>
                </a:cxn>
                <a:cxn ang="0">
                  <a:pos x="745" y="1206"/>
                </a:cxn>
                <a:cxn ang="0">
                  <a:pos x="807" y="1210"/>
                </a:cxn>
                <a:cxn ang="0">
                  <a:pos x="1007" y="1197"/>
                </a:cxn>
                <a:cxn ang="0">
                  <a:pos x="1318" y="1089"/>
                </a:cxn>
                <a:cxn ang="0">
                  <a:pos x="1563" y="906"/>
                </a:cxn>
                <a:cxn ang="0">
                  <a:pos x="1715" y="677"/>
                </a:cxn>
                <a:cxn ang="0">
                  <a:pos x="1750" y="458"/>
                </a:cxn>
                <a:cxn ang="0">
                  <a:pos x="1709" y="323"/>
                </a:cxn>
                <a:cxn ang="0">
                  <a:pos x="1610" y="220"/>
                </a:cxn>
                <a:cxn ang="0">
                  <a:pos x="1441" y="179"/>
                </a:cxn>
                <a:cxn ang="0">
                  <a:pos x="1624" y="28"/>
                </a:cxn>
                <a:cxn ang="0">
                  <a:pos x="1763" y="140"/>
                </a:cxn>
                <a:cxn ang="0">
                  <a:pos x="1834" y="318"/>
                </a:cxn>
                <a:cxn ang="0">
                  <a:pos x="1826" y="585"/>
                </a:cxn>
                <a:cxn ang="0">
                  <a:pos x="1694" y="889"/>
                </a:cxn>
                <a:cxn ang="0">
                  <a:pos x="1459" y="1146"/>
                </a:cxn>
                <a:cxn ang="0">
                  <a:pos x="1154" y="1324"/>
                </a:cxn>
                <a:cxn ang="0">
                  <a:pos x="804" y="1389"/>
                </a:cxn>
                <a:cxn ang="0">
                  <a:pos x="716" y="1386"/>
                </a:cxn>
                <a:cxn ang="0">
                  <a:pos x="656" y="1595"/>
                </a:cxn>
                <a:cxn ang="0">
                  <a:pos x="619" y="1785"/>
                </a:cxn>
                <a:cxn ang="0">
                  <a:pos x="598" y="1891"/>
                </a:cxn>
                <a:cxn ang="0">
                  <a:pos x="587" y="1940"/>
                </a:cxn>
                <a:cxn ang="0">
                  <a:pos x="539" y="2002"/>
                </a:cxn>
                <a:cxn ang="0">
                  <a:pos x="477" y="2026"/>
                </a:cxn>
                <a:cxn ang="0">
                  <a:pos x="423" y="2017"/>
                </a:cxn>
                <a:cxn ang="0">
                  <a:pos x="374" y="1963"/>
                </a:cxn>
                <a:cxn ang="0">
                  <a:pos x="377" y="1912"/>
                </a:cxn>
                <a:cxn ang="0">
                  <a:pos x="559" y="1361"/>
                </a:cxn>
                <a:cxn ang="0">
                  <a:pos x="280" y="1251"/>
                </a:cxn>
                <a:cxn ang="0">
                  <a:pos x="91" y="1072"/>
                </a:cxn>
                <a:cxn ang="0">
                  <a:pos x="4" y="838"/>
                </a:cxn>
                <a:cxn ang="0">
                  <a:pos x="18" y="624"/>
                </a:cxn>
                <a:cxn ang="0">
                  <a:pos x="81" y="416"/>
                </a:cxn>
                <a:cxn ang="0">
                  <a:pos x="172" y="226"/>
                </a:cxn>
                <a:cxn ang="0">
                  <a:pos x="266" y="87"/>
                </a:cxn>
                <a:cxn ang="0">
                  <a:pos x="341" y="34"/>
                </a:cxn>
                <a:cxn ang="0">
                  <a:pos x="376" y="56"/>
                </a:cxn>
                <a:cxn ang="0">
                  <a:pos x="374" y="77"/>
                </a:cxn>
                <a:cxn ang="0">
                  <a:pos x="312" y="153"/>
                </a:cxn>
                <a:cxn ang="0">
                  <a:pos x="188" y="361"/>
                </a:cxn>
                <a:cxn ang="0">
                  <a:pos x="113" y="567"/>
                </a:cxn>
                <a:cxn ang="0">
                  <a:pos x="83" y="716"/>
                </a:cxn>
                <a:cxn ang="0">
                  <a:pos x="110" y="884"/>
                </a:cxn>
                <a:cxn ang="0">
                  <a:pos x="239" y="1045"/>
                </a:cxn>
                <a:cxn ang="0">
                  <a:pos x="465" y="1158"/>
                </a:cxn>
                <a:cxn ang="0">
                  <a:pos x="667" y="1036"/>
                </a:cxn>
                <a:cxn ang="0">
                  <a:pos x="772" y="734"/>
                </a:cxn>
                <a:cxn ang="0">
                  <a:pos x="891" y="462"/>
                </a:cxn>
                <a:cxn ang="0">
                  <a:pos x="1032" y="238"/>
                </a:cxn>
                <a:cxn ang="0">
                  <a:pos x="1205" y="78"/>
                </a:cxn>
                <a:cxn ang="0">
                  <a:pos x="1416" y="4"/>
                </a:cxn>
              </a:cxnLst>
              <a:rect l="0" t="0" r="r" b="b"/>
              <a:pathLst>
                <a:path w="1844" h="2026">
                  <a:moveTo>
                    <a:pt x="1441" y="179"/>
                  </a:moveTo>
                  <a:lnTo>
                    <a:pt x="1381" y="183"/>
                  </a:lnTo>
                  <a:lnTo>
                    <a:pt x="1321" y="196"/>
                  </a:lnTo>
                  <a:lnTo>
                    <a:pt x="1263" y="217"/>
                  </a:lnTo>
                  <a:lnTo>
                    <a:pt x="1206" y="246"/>
                  </a:lnTo>
                  <a:lnTo>
                    <a:pt x="1152" y="283"/>
                  </a:lnTo>
                  <a:lnTo>
                    <a:pt x="1101" y="326"/>
                  </a:lnTo>
                  <a:lnTo>
                    <a:pt x="1052" y="374"/>
                  </a:lnTo>
                  <a:lnTo>
                    <a:pt x="1005" y="431"/>
                  </a:lnTo>
                  <a:lnTo>
                    <a:pt x="962" y="491"/>
                  </a:lnTo>
                  <a:lnTo>
                    <a:pt x="922" y="558"/>
                  </a:lnTo>
                  <a:lnTo>
                    <a:pt x="884" y="628"/>
                  </a:lnTo>
                  <a:lnTo>
                    <a:pt x="853" y="703"/>
                  </a:lnTo>
                  <a:lnTo>
                    <a:pt x="823" y="782"/>
                  </a:lnTo>
                  <a:lnTo>
                    <a:pt x="800" y="864"/>
                  </a:lnTo>
                  <a:lnTo>
                    <a:pt x="797" y="877"/>
                  </a:lnTo>
                  <a:lnTo>
                    <a:pt x="793" y="897"/>
                  </a:lnTo>
                  <a:lnTo>
                    <a:pt x="788" y="922"/>
                  </a:lnTo>
                  <a:lnTo>
                    <a:pt x="782" y="951"/>
                  </a:lnTo>
                  <a:lnTo>
                    <a:pt x="775" y="981"/>
                  </a:lnTo>
                  <a:lnTo>
                    <a:pt x="770" y="1014"/>
                  </a:lnTo>
                  <a:lnTo>
                    <a:pt x="763" y="1046"/>
                  </a:lnTo>
                  <a:lnTo>
                    <a:pt x="756" y="1079"/>
                  </a:lnTo>
                  <a:lnTo>
                    <a:pt x="750" y="1109"/>
                  </a:lnTo>
                  <a:lnTo>
                    <a:pt x="745" y="1137"/>
                  </a:lnTo>
                  <a:lnTo>
                    <a:pt x="741" y="1160"/>
                  </a:lnTo>
                  <a:lnTo>
                    <a:pt x="736" y="1180"/>
                  </a:lnTo>
                  <a:lnTo>
                    <a:pt x="734" y="1192"/>
                  </a:lnTo>
                  <a:lnTo>
                    <a:pt x="734" y="1197"/>
                  </a:lnTo>
                  <a:lnTo>
                    <a:pt x="734" y="1201"/>
                  </a:lnTo>
                  <a:lnTo>
                    <a:pt x="738" y="1205"/>
                  </a:lnTo>
                  <a:lnTo>
                    <a:pt x="745" y="1206"/>
                  </a:lnTo>
                  <a:lnTo>
                    <a:pt x="759" y="1206"/>
                  </a:lnTo>
                  <a:lnTo>
                    <a:pt x="779" y="1206"/>
                  </a:lnTo>
                  <a:lnTo>
                    <a:pt x="794" y="1209"/>
                  </a:lnTo>
                  <a:lnTo>
                    <a:pt x="807" y="1210"/>
                  </a:lnTo>
                  <a:lnTo>
                    <a:pt x="819" y="1211"/>
                  </a:lnTo>
                  <a:lnTo>
                    <a:pt x="835" y="1211"/>
                  </a:lnTo>
                  <a:lnTo>
                    <a:pt x="922" y="1207"/>
                  </a:lnTo>
                  <a:lnTo>
                    <a:pt x="1007" y="1197"/>
                  </a:lnTo>
                  <a:lnTo>
                    <a:pt x="1090" y="1179"/>
                  </a:lnTo>
                  <a:lnTo>
                    <a:pt x="1169" y="1155"/>
                  </a:lnTo>
                  <a:lnTo>
                    <a:pt x="1245" y="1125"/>
                  </a:lnTo>
                  <a:lnTo>
                    <a:pt x="1318" y="1089"/>
                  </a:lnTo>
                  <a:lnTo>
                    <a:pt x="1386" y="1050"/>
                  </a:lnTo>
                  <a:lnTo>
                    <a:pt x="1450" y="1006"/>
                  </a:lnTo>
                  <a:lnTo>
                    <a:pt x="1509" y="957"/>
                  </a:lnTo>
                  <a:lnTo>
                    <a:pt x="1563" y="906"/>
                  </a:lnTo>
                  <a:lnTo>
                    <a:pt x="1610" y="852"/>
                  </a:lnTo>
                  <a:lnTo>
                    <a:pt x="1651" y="795"/>
                  </a:lnTo>
                  <a:lnTo>
                    <a:pt x="1686" y="736"/>
                  </a:lnTo>
                  <a:lnTo>
                    <a:pt x="1715" y="677"/>
                  </a:lnTo>
                  <a:lnTo>
                    <a:pt x="1734" y="615"/>
                  </a:lnTo>
                  <a:lnTo>
                    <a:pt x="1747" y="554"/>
                  </a:lnTo>
                  <a:lnTo>
                    <a:pt x="1751" y="492"/>
                  </a:lnTo>
                  <a:lnTo>
                    <a:pt x="1750" y="458"/>
                  </a:lnTo>
                  <a:lnTo>
                    <a:pt x="1745" y="423"/>
                  </a:lnTo>
                  <a:lnTo>
                    <a:pt x="1737" y="389"/>
                  </a:lnTo>
                  <a:lnTo>
                    <a:pt x="1726" y="356"/>
                  </a:lnTo>
                  <a:lnTo>
                    <a:pt x="1709" y="323"/>
                  </a:lnTo>
                  <a:lnTo>
                    <a:pt x="1692" y="293"/>
                  </a:lnTo>
                  <a:lnTo>
                    <a:pt x="1668" y="266"/>
                  </a:lnTo>
                  <a:lnTo>
                    <a:pt x="1642" y="242"/>
                  </a:lnTo>
                  <a:lnTo>
                    <a:pt x="1610" y="220"/>
                  </a:lnTo>
                  <a:lnTo>
                    <a:pt x="1574" y="203"/>
                  </a:lnTo>
                  <a:lnTo>
                    <a:pt x="1535" y="190"/>
                  </a:lnTo>
                  <a:lnTo>
                    <a:pt x="1490" y="182"/>
                  </a:lnTo>
                  <a:lnTo>
                    <a:pt x="1441" y="179"/>
                  </a:lnTo>
                  <a:close/>
                  <a:moveTo>
                    <a:pt x="1476" y="0"/>
                  </a:moveTo>
                  <a:lnTo>
                    <a:pt x="1530" y="4"/>
                  </a:lnTo>
                  <a:lnTo>
                    <a:pt x="1580" y="13"/>
                  </a:lnTo>
                  <a:lnTo>
                    <a:pt x="1624" y="28"/>
                  </a:lnTo>
                  <a:lnTo>
                    <a:pt x="1665" y="48"/>
                  </a:lnTo>
                  <a:lnTo>
                    <a:pt x="1703" y="74"/>
                  </a:lnTo>
                  <a:lnTo>
                    <a:pt x="1734" y="104"/>
                  </a:lnTo>
                  <a:lnTo>
                    <a:pt x="1763" y="140"/>
                  </a:lnTo>
                  <a:lnTo>
                    <a:pt x="1787" y="179"/>
                  </a:lnTo>
                  <a:lnTo>
                    <a:pt x="1808" y="222"/>
                  </a:lnTo>
                  <a:lnTo>
                    <a:pt x="1823" y="268"/>
                  </a:lnTo>
                  <a:lnTo>
                    <a:pt x="1834" y="318"/>
                  </a:lnTo>
                  <a:lnTo>
                    <a:pt x="1841" y="370"/>
                  </a:lnTo>
                  <a:lnTo>
                    <a:pt x="1844" y="425"/>
                  </a:lnTo>
                  <a:lnTo>
                    <a:pt x="1838" y="505"/>
                  </a:lnTo>
                  <a:lnTo>
                    <a:pt x="1826" y="585"/>
                  </a:lnTo>
                  <a:lnTo>
                    <a:pt x="1803" y="664"/>
                  </a:lnTo>
                  <a:lnTo>
                    <a:pt x="1774" y="741"/>
                  </a:lnTo>
                  <a:lnTo>
                    <a:pt x="1737" y="817"/>
                  </a:lnTo>
                  <a:lnTo>
                    <a:pt x="1694" y="889"/>
                  </a:lnTo>
                  <a:lnTo>
                    <a:pt x="1643" y="960"/>
                  </a:lnTo>
                  <a:lnTo>
                    <a:pt x="1588" y="1025"/>
                  </a:lnTo>
                  <a:lnTo>
                    <a:pt x="1526" y="1088"/>
                  </a:lnTo>
                  <a:lnTo>
                    <a:pt x="1459" y="1146"/>
                  </a:lnTo>
                  <a:lnTo>
                    <a:pt x="1389" y="1200"/>
                  </a:lnTo>
                  <a:lnTo>
                    <a:pt x="1314" y="1247"/>
                  </a:lnTo>
                  <a:lnTo>
                    <a:pt x="1235" y="1289"/>
                  </a:lnTo>
                  <a:lnTo>
                    <a:pt x="1154" y="1324"/>
                  </a:lnTo>
                  <a:lnTo>
                    <a:pt x="1068" y="1351"/>
                  </a:lnTo>
                  <a:lnTo>
                    <a:pt x="982" y="1372"/>
                  </a:lnTo>
                  <a:lnTo>
                    <a:pt x="894" y="1386"/>
                  </a:lnTo>
                  <a:lnTo>
                    <a:pt x="804" y="1389"/>
                  </a:lnTo>
                  <a:lnTo>
                    <a:pt x="776" y="1389"/>
                  </a:lnTo>
                  <a:lnTo>
                    <a:pt x="753" y="1388"/>
                  </a:lnTo>
                  <a:lnTo>
                    <a:pt x="734" y="1387"/>
                  </a:lnTo>
                  <a:lnTo>
                    <a:pt x="716" y="1386"/>
                  </a:lnTo>
                  <a:lnTo>
                    <a:pt x="698" y="1384"/>
                  </a:lnTo>
                  <a:lnTo>
                    <a:pt x="682" y="1463"/>
                  </a:lnTo>
                  <a:lnTo>
                    <a:pt x="669" y="1532"/>
                  </a:lnTo>
                  <a:lnTo>
                    <a:pt x="656" y="1595"/>
                  </a:lnTo>
                  <a:lnTo>
                    <a:pt x="645" y="1651"/>
                  </a:lnTo>
                  <a:lnTo>
                    <a:pt x="636" y="1703"/>
                  </a:lnTo>
                  <a:lnTo>
                    <a:pt x="627" y="1747"/>
                  </a:lnTo>
                  <a:lnTo>
                    <a:pt x="619" y="1785"/>
                  </a:lnTo>
                  <a:lnTo>
                    <a:pt x="613" y="1819"/>
                  </a:lnTo>
                  <a:lnTo>
                    <a:pt x="608" y="1847"/>
                  </a:lnTo>
                  <a:lnTo>
                    <a:pt x="602" y="1871"/>
                  </a:lnTo>
                  <a:lnTo>
                    <a:pt x="598" y="1891"/>
                  </a:lnTo>
                  <a:lnTo>
                    <a:pt x="595" y="1908"/>
                  </a:lnTo>
                  <a:lnTo>
                    <a:pt x="593" y="1921"/>
                  </a:lnTo>
                  <a:lnTo>
                    <a:pt x="590" y="1932"/>
                  </a:lnTo>
                  <a:lnTo>
                    <a:pt x="587" y="1940"/>
                  </a:lnTo>
                  <a:lnTo>
                    <a:pt x="586" y="1945"/>
                  </a:lnTo>
                  <a:lnTo>
                    <a:pt x="572" y="1968"/>
                  </a:lnTo>
                  <a:lnTo>
                    <a:pt x="557" y="1988"/>
                  </a:lnTo>
                  <a:lnTo>
                    <a:pt x="539" y="2002"/>
                  </a:lnTo>
                  <a:lnTo>
                    <a:pt x="521" y="2013"/>
                  </a:lnTo>
                  <a:lnTo>
                    <a:pt x="504" y="2019"/>
                  </a:lnTo>
                  <a:lnTo>
                    <a:pt x="489" y="2023"/>
                  </a:lnTo>
                  <a:lnTo>
                    <a:pt x="477" y="2026"/>
                  </a:lnTo>
                  <a:lnTo>
                    <a:pt x="468" y="2026"/>
                  </a:lnTo>
                  <a:lnTo>
                    <a:pt x="454" y="2026"/>
                  </a:lnTo>
                  <a:lnTo>
                    <a:pt x="438" y="2022"/>
                  </a:lnTo>
                  <a:lnTo>
                    <a:pt x="423" y="2017"/>
                  </a:lnTo>
                  <a:lnTo>
                    <a:pt x="407" y="2009"/>
                  </a:lnTo>
                  <a:lnTo>
                    <a:pt x="394" y="1997"/>
                  </a:lnTo>
                  <a:lnTo>
                    <a:pt x="381" y="1982"/>
                  </a:lnTo>
                  <a:lnTo>
                    <a:pt x="374" y="1963"/>
                  </a:lnTo>
                  <a:lnTo>
                    <a:pt x="371" y="1940"/>
                  </a:lnTo>
                  <a:lnTo>
                    <a:pt x="373" y="1932"/>
                  </a:lnTo>
                  <a:lnTo>
                    <a:pt x="374" y="1923"/>
                  </a:lnTo>
                  <a:lnTo>
                    <a:pt x="377" y="1912"/>
                  </a:lnTo>
                  <a:lnTo>
                    <a:pt x="381" y="1896"/>
                  </a:lnTo>
                  <a:lnTo>
                    <a:pt x="387" y="1877"/>
                  </a:lnTo>
                  <a:lnTo>
                    <a:pt x="387" y="1877"/>
                  </a:lnTo>
                  <a:lnTo>
                    <a:pt x="559" y="1361"/>
                  </a:lnTo>
                  <a:lnTo>
                    <a:pt x="482" y="1340"/>
                  </a:lnTo>
                  <a:lnTo>
                    <a:pt x="410" y="1315"/>
                  </a:lnTo>
                  <a:lnTo>
                    <a:pt x="342" y="1285"/>
                  </a:lnTo>
                  <a:lnTo>
                    <a:pt x="280" y="1251"/>
                  </a:lnTo>
                  <a:lnTo>
                    <a:pt x="224" y="1211"/>
                  </a:lnTo>
                  <a:lnTo>
                    <a:pt x="174" y="1169"/>
                  </a:lnTo>
                  <a:lnTo>
                    <a:pt x="128" y="1122"/>
                  </a:lnTo>
                  <a:lnTo>
                    <a:pt x="91" y="1072"/>
                  </a:lnTo>
                  <a:lnTo>
                    <a:pt x="59" y="1017"/>
                  </a:lnTo>
                  <a:lnTo>
                    <a:pt x="33" y="961"/>
                  </a:lnTo>
                  <a:lnTo>
                    <a:pt x="15" y="901"/>
                  </a:lnTo>
                  <a:lnTo>
                    <a:pt x="4" y="838"/>
                  </a:lnTo>
                  <a:lnTo>
                    <a:pt x="0" y="772"/>
                  </a:lnTo>
                  <a:lnTo>
                    <a:pt x="2" y="724"/>
                  </a:lnTo>
                  <a:lnTo>
                    <a:pt x="8" y="676"/>
                  </a:lnTo>
                  <a:lnTo>
                    <a:pt x="18" y="624"/>
                  </a:lnTo>
                  <a:lnTo>
                    <a:pt x="30" y="572"/>
                  </a:lnTo>
                  <a:lnTo>
                    <a:pt x="45" y="520"/>
                  </a:lnTo>
                  <a:lnTo>
                    <a:pt x="62" y="467"/>
                  </a:lnTo>
                  <a:lnTo>
                    <a:pt x="81" y="416"/>
                  </a:lnTo>
                  <a:lnTo>
                    <a:pt x="102" y="365"/>
                  </a:lnTo>
                  <a:lnTo>
                    <a:pt x="125" y="317"/>
                  </a:lnTo>
                  <a:lnTo>
                    <a:pt x="148" y="269"/>
                  </a:lnTo>
                  <a:lnTo>
                    <a:pt x="172" y="226"/>
                  </a:lnTo>
                  <a:lnTo>
                    <a:pt x="196" y="184"/>
                  </a:lnTo>
                  <a:lnTo>
                    <a:pt x="219" y="148"/>
                  </a:lnTo>
                  <a:lnTo>
                    <a:pt x="243" y="115"/>
                  </a:lnTo>
                  <a:lnTo>
                    <a:pt x="266" y="87"/>
                  </a:lnTo>
                  <a:lnTo>
                    <a:pt x="287" y="65"/>
                  </a:lnTo>
                  <a:lnTo>
                    <a:pt x="308" y="48"/>
                  </a:lnTo>
                  <a:lnTo>
                    <a:pt x="326" y="38"/>
                  </a:lnTo>
                  <a:lnTo>
                    <a:pt x="341" y="34"/>
                  </a:lnTo>
                  <a:lnTo>
                    <a:pt x="356" y="36"/>
                  </a:lnTo>
                  <a:lnTo>
                    <a:pt x="367" y="42"/>
                  </a:lnTo>
                  <a:lnTo>
                    <a:pt x="373" y="48"/>
                  </a:lnTo>
                  <a:lnTo>
                    <a:pt x="376" y="56"/>
                  </a:lnTo>
                  <a:lnTo>
                    <a:pt x="377" y="63"/>
                  </a:lnTo>
                  <a:lnTo>
                    <a:pt x="377" y="68"/>
                  </a:lnTo>
                  <a:lnTo>
                    <a:pt x="376" y="72"/>
                  </a:lnTo>
                  <a:lnTo>
                    <a:pt x="374" y="77"/>
                  </a:lnTo>
                  <a:lnTo>
                    <a:pt x="369" y="85"/>
                  </a:lnTo>
                  <a:lnTo>
                    <a:pt x="362" y="94"/>
                  </a:lnTo>
                  <a:lnTo>
                    <a:pt x="352" y="107"/>
                  </a:lnTo>
                  <a:lnTo>
                    <a:pt x="312" y="153"/>
                  </a:lnTo>
                  <a:lnTo>
                    <a:pt x="276" y="203"/>
                  </a:lnTo>
                  <a:lnTo>
                    <a:pt x="243" y="254"/>
                  </a:lnTo>
                  <a:lnTo>
                    <a:pt x="214" y="307"/>
                  </a:lnTo>
                  <a:lnTo>
                    <a:pt x="188" y="361"/>
                  </a:lnTo>
                  <a:lnTo>
                    <a:pt x="164" y="415"/>
                  </a:lnTo>
                  <a:lnTo>
                    <a:pt x="143" y="467"/>
                  </a:lnTo>
                  <a:lnTo>
                    <a:pt x="127" y="518"/>
                  </a:lnTo>
                  <a:lnTo>
                    <a:pt x="113" y="567"/>
                  </a:lnTo>
                  <a:lnTo>
                    <a:pt x="102" y="611"/>
                  </a:lnTo>
                  <a:lnTo>
                    <a:pt x="92" y="652"/>
                  </a:lnTo>
                  <a:lnTo>
                    <a:pt x="87" y="687"/>
                  </a:lnTo>
                  <a:lnTo>
                    <a:pt x="83" y="716"/>
                  </a:lnTo>
                  <a:lnTo>
                    <a:pt x="81" y="738"/>
                  </a:lnTo>
                  <a:lnTo>
                    <a:pt x="85" y="788"/>
                  </a:lnTo>
                  <a:lnTo>
                    <a:pt x="95" y="837"/>
                  </a:lnTo>
                  <a:lnTo>
                    <a:pt x="110" y="884"/>
                  </a:lnTo>
                  <a:lnTo>
                    <a:pt x="134" y="927"/>
                  </a:lnTo>
                  <a:lnTo>
                    <a:pt x="163" y="969"/>
                  </a:lnTo>
                  <a:lnTo>
                    <a:pt x="197" y="1008"/>
                  </a:lnTo>
                  <a:lnTo>
                    <a:pt x="239" y="1045"/>
                  </a:lnTo>
                  <a:lnTo>
                    <a:pt x="286" y="1078"/>
                  </a:lnTo>
                  <a:lnTo>
                    <a:pt x="340" y="1108"/>
                  </a:lnTo>
                  <a:lnTo>
                    <a:pt x="401" y="1134"/>
                  </a:lnTo>
                  <a:lnTo>
                    <a:pt x="465" y="1158"/>
                  </a:lnTo>
                  <a:lnTo>
                    <a:pt x="537" y="1176"/>
                  </a:lnTo>
                  <a:lnTo>
                    <a:pt x="616" y="1192"/>
                  </a:lnTo>
                  <a:lnTo>
                    <a:pt x="641" y="1114"/>
                  </a:lnTo>
                  <a:lnTo>
                    <a:pt x="667" y="1036"/>
                  </a:lnTo>
                  <a:lnTo>
                    <a:pt x="692" y="960"/>
                  </a:lnTo>
                  <a:lnTo>
                    <a:pt x="718" y="884"/>
                  </a:lnTo>
                  <a:lnTo>
                    <a:pt x="745" y="808"/>
                  </a:lnTo>
                  <a:lnTo>
                    <a:pt x="772" y="734"/>
                  </a:lnTo>
                  <a:lnTo>
                    <a:pt x="800" y="664"/>
                  </a:lnTo>
                  <a:lnTo>
                    <a:pt x="830" y="594"/>
                  </a:lnTo>
                  <a:lnTo>
                    <a:pt x="859" y="528"/>
                  </a:lnTo>
                  <a:lnTo>
                    <a:pt x="891" y="462"/>
                  </a:lnTo>
                  <a:lnTo>
                    <a:pt x="924" y="402"/>
                  </a:lnTo>
                  <a:lnTo>
                    <a:pt x="959" y="343"/>
                  </a:lnTo>
                  <a:lnTo>
                    <a:pt x="995" y="288"/>
                  </a:lnTo>
                  <a:lnTo>
                    <a:pt x="1032" y="238"/>
                  </a:lnTo>
                  <a:lnTo>
                    <a:pt x="1072" y="191"/>
                  </a:lnTo>
                  <a:lnTo>
                    <a:pt x="1114" y="149"/>
                  </a:lnTo>
                  <a:lnTo>
                    <a:pt x="1158" y="111"/>
                  </a:lnTo>
                  <a:lnTo>
                    <a:pt x="1205" y="78"/>
                  </a:lnTo>
                  <a:lnTo>
                    <a:pt x="1253" y="51"/>
                  </a:lnTo>
                  <a:lnTo>
                    <a:pt x="1305" y="30"/>
                  </a:lnTo>
                  <a:lnTo>
                    <a:pt x="1360" y="13"/>
                  </a:lnTo>
                  <a:lnTo>
                    <a:pt x="1416" y="4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5" name="Freeform 13"/>
            <p:cNvSpPr>
              <a:spLocks/>
            </p:cNvSpPr>
            <p:nvPr/>
          </p:nvSpPr>
          <p:spPr bwMode="auto">
            <a:xfrm>
              <a:off x="2496" y="3695"/>
              <a:ext cx="1054" cy="487"/>
            </a:xfrm>
            <a:custGeom>
              <a:avLst/>
              <a:gdLst/>
              <a:ahLst/>
              <a:cxnLst>
                <a:cxn ang="0">
                  <a:pos x="391" y="27"/>
                </a:cxn>
                <a:cxn ang="0">
                  <a:pos x="503" y="161"/>
                </a:cxn>
                <a:cxn ang="0">
                  <a:pos x="659" y="66"/>
                </a:cxn>
                <a:cxn ang="0">
                  <a:pos x="925" y="0"/>
                </a:cxn>
                <a:cxn ang="0">
                  <a:pos x="1096" y="47"/>
                </a:cxn>
                <a:cxn ang="0">
                  <a:pos x="1197" y="217"/>
                </a:cxn>
                <a:cxn ang="0">
                  <a:pos x="1367" y="62"/>
                </a:cxn>
                <a:cxn ang="0">
                  <a:pos x="1648" y="1"/>
                </a:cxn>
                <a:cxn ang="0">
                  <a:pos x="1818" y="57"/>
                </a:cxn>
                <a:cxn ang="0">
                  <a:pos x="1898" y="210"/>
                </a:cxn>
                <a:cxn ang="0">
                  <a:pos x="1874" y="392"/>
                </a:cxn>
                <a:cxn ang="0">
                  <a:pos x="1797" y="619"/>
                </a:cxn>
                <a:cxn ang="0">
                  <a:pos x="1736" y="770"/>
                </a:cxn>
                <a:cxn ang="0">
                  <a:pos x="1729" y="876"/>
                </a:cxn>
                <a:cxn ang="0">
                  <a:pos x="1814" y="913"/>
                </a:cxn>
                <a:cxn ang="0">
                  <a:pos x="1986" y="754"/>
                </a:cxn>
                <a:cxn ang="0">
                  <a:pos x="2047" y="622"/>
                </a:cxn>
                <a:cxn ang="0">
                  <a:pos x="2100" y="626"/>
                </a:cxn>
                <a:cxn ang="0">
                  <a:pos x="2089" y="709"/>
                </a:cxn>
                <a:cxn ang="0">
                  <a:pos x="1982" y="878"/>
                </a:cxn>
                <a:cxn ang="0">
                  <a:pos x="1778" y="974"/>
                </a:cxn>
                <a:cxn ang="0">
                  <a:pos x="1602" y="905"/>
                </a:cxn>
                <a:cxn ang="0">
                  <a:pos x="1562" y="757"/>
                </a:cxn>
                <a:cxn ang="0">
                  <a:pos x="1619" y="611"/>
                </a:cxn>
                <a:cxn ang="0">
                  <a:pos x="1709" y="337"/>
                </a:cxn>
                <a:cxn ang="0">
                  <a:pos x="1724" y="166"/>
                </a:cxn>
                <a:cxn ang="0">
                  <a:pos x="1668" y="74"/>
                </a:cxn>
                <a:cxn ang="0">
                  <a:pos x="1461" y="82"/>
                </a:cxn>
                <a:cxn ang="0">
                  <a:pos x="1272" y="230"/>
                </a:cxn>
                <a:cxn ang="0">
                  <a:pos x="1185" y="362"/>
                </a:cxn>
                <a:cxn ang="0">
                  <a:pos x="1116" y="598"/>
                </a:cxn>
                <a:cxn ang="0">
                  <a:pos x="1064" y="796"/>
                </a:cxn>
                <a:cxn ang="0">
                  <a:pos x="1028" y="919"/>
                </a:cxn>
                <a:cxn ang="0">
                  <a:pos x="937" y="974"/>
                </a:cxn>
                <a:cxn ang="0">
                  <a:pos x="858" y="926"/>
                </a:cxn>
                <a:cxn ang="0">
                  <a:pos x="878" y="823"/>
                </a:cxn>
                <a:cxn ang="0">
                  <a:pos x="1002" y="347"/>
                </a:cxn>
                <a:cxn ang="0">
                  <a:pos x="1024" y="229"/>
                </a:cxn>
                <a:cxn ang="0">
                  <a:pos x="1015" y="136"/>
                </a:cxn>
                <a:cxn ang="0">
                  <a:pos x="922" y="60"/>
                </a:cxn>
                <a:cxn ang="0">
                  <a:pos x="694" y="116"/>
                </a:cxn>
                <a:cxn ang="0">
                  <a:pos x="545" y="260"/>
                </a:cxn>
                <a:cxn ang="0">
                  <a:pos x="470" y="383"/>
                </a:cxn>
                <a:cxn ang="0">
                  <a:pos x="402" y="623"/>
                </a:cxn>
                <a:cxn ang="0">
                  <a:pos x="357" y="796"/>
                </a:cxn>
                <a:cxn ang="0">
                  <a:pos x="317" y="931"/>
                </a:cxn>
                <a:cxn ang="0">
                  <a:pos x="214" y="973"/>
                </a:cxn>
                <a:cxn ang="0">
                  <a:pos x="148" y="906"/>
                </a:cxn>
                <a:cxn ang="0">
                  <a:pos x="174" y="820"/>
                </a:cxn>
                <a:cxn ang="0">
                  <a:pos x="296" y="347"/>
                </a:cxn>
                <a:cxn ang="0">
                  <a:pos x="337" y="163"/>
                </a:cxn>
                <a:cxn ang="0">
                  <a:pos x="282" y="60"/>
                </a:cxn>
                <a:cxn ang="0">
                  <a:pos x="155" y="127"/>
                </a:cxn>
                <a:cxn ang="0">
                  <a:pos x="86" y="319"/>
                </a:cxn>
                <a:cxn ang="0">
                  <a:pos x="35" y="357"/>
                </a:cxn>
                <a:cxn ang="0">
                  <a:pos x="1" y="320"/>
                </a:cxn>
                <a:cxn ang="0">
                  <a:pos x="51" y="174"/>
                </a:cxn>
                <a:cxn ang="0">
                  <a:pos x="149" y="39"/>
                </a:cxn>
              </a:cxnLst>
              <a:rect l="0" t="0" r="r" b="b"/>
              <a:pathLst>
                <a:path w="2108" h="974">
                  <a:moveTo>
                    <a:pt x="265" y="0"/>
                  </a:moveTo>
                  <a:lnTo>
                    <a:pt x="289" y="1"/>
                  </a:lnTo>
                  <a:lnTo>
                    <a:pt x="314" y="3"/>
                  </a:lnTo>
                  <a:lnTo>
                    <a:pt x="340" y="9"/>
                  </a:lnTo>
                  <a:lnTo>
                    <a:pt x="366" y="17"/>
                  </a:lnTo>
                  <a:lnTo>
                    <a:pt x="391" y="27"/>
                  </a:lnTo>
                  <a:lnTo>
                    <a:pt x="416" y="40"/>
                  </a:lnTo>
                  <a:lnTo>
                    <a:pt x="440" y="57"/>
                  </a:lnTo>
                  <a:lnTo>
                    <a:pt x="460" y="77"/>
                  </a:lnTo>
                  <a:lnTo>
                    <a:pt x="478" y="102"/>
                  </a:lnTo>
                  <a:lnTo>
                    <a:pt x="492" y="129"/>
                  </a:lnTo>
                  <a:lnTo>
                    <a:pt x="503" y="161"/>
                  </a:lnTo>
                  <a:lnTo>
                    <a:pt x="510" y="197"/>
                  </a:lnTo>
                  <a:lnTo>
                    <a:pt x="532" y="171"/>
                  </a:lnTo>
                  <a:lnTo>
                    <a:pt x="560" y="144"/>
                  </a:lnTo>
                  <a:lnTo>
                    <a:pt x="589" y="116"/>
                  </a:lnTo>
                  <a:lnTo>
                    <a:pt x="622" y="90"/>
                  </a:lnTo>
                  <a:lnTo>
                    <a:pt x="659" y="66"/>
                  </a:lnTo>
                  <a:lnTo>
                    <a:pt x="699" y="44"/>
                  </a:lnTo>
                  <a:lnTo>
                    <a:pt x="744" y="26"/>
                  </a:lnTo>
                  <a:lnTo>
                    <a:pt x="791" y="11"/>
                  </a:lnTo>
                  <a:lnTo>
                    <a:pt x="842" y="2"/>
                  </a:lnTo>
                  <a:lnTo>
                    <a:pt x="897" y="0"/>
                  </a:lnTo>
                  <a:lnTo>
                    <a:pt x="925" y="0"/>
                  </a:lnTo>
                  <a:lnTo>
                    <a:pt x="954" y="2"/>
                  </a:lnTo>
                  <a:lnTo>
                    <a:pt x="983" y="6"/>
                  </a:lnTo>
                  <a:lnTo>
                    <a:pt x="1012" y="13"/>
                  </a:lnTo>
                  <a:lnTo>
                    <a:pt x="1041" y="20"/>
                  </a:lnTo>
                  <a:lnTo>
                    <a:pt x="1070" y="32"/>
                  </a:lnTo>
                  <a:lnTo>
                    <a:pt x="1096" y="47"/>
                  </a:lnTo>
                  <a:lnTo>
                    <a:pt x="1121" y="65"/>
                  </a:lnTo>
                  <a:lnTo>
                    <a:pt x="1143" y="86"/>
                  </a:lnTo>
                  <a:lnTo>
                    <a:pt x="1163" y="112"/>
                  </a:lnTo>
                  <a:lnTo>
                    <a:pt x="1178" y="142"/>
                  </a:lnTo>
                  <a:lnTo>
                    <a:pt x="1190" y="178"/>
                  </a:lnTo>
                  <a:lnTo>
                    <a:pt x="1197" y="217"/>
                  </a:lnTo>
                  <a:lnTo>
                    <a:pt x="1218" y="191"/>
                  </a:lnTo>
                  <a:lnTo>
                    <a:pt x="1241" y="165"/>
                  </a:lnTo>
                  <a:lnTo>
                    <a:pt x="1269" y="137"/>
                  </a:lnTo>
                  <a:lnTo>
                    <a:pt x="1298" y="111"/>
                  </a:lnTo>
                  <a:lnTo>
                    <a:pt x="1331" y="86"/>
                  </a:lnTo>
                  <a:lnTo>
                    <a:pt x="1367" y="62"/>
                  </a:lnTo>
                  <a:lnTo>
                    <a:pt x="1407" y="41"/>
                  </a:lnTo>
                  <a:lnTo>
                    <a:pt x="1451" y="24"/>
                  </a:lnTo>
                  <a:lnTo>
                    <a:pt x="1498" y="11"/>
                  </a:lnTo>
                  <a:lnTo>
                    <a:pt x="1550" y="2"/>
                  </a:lnTo>
                  <a:lnTo>
                    <a:pt x="1605" y="0"/>
                  </a:lnTo>
                  <a:lnTo>
                    <a:pt x="1648" y="1"/>
                  </a:lnTo>
                  <a:lnTo>
                    <a:pt x="1686" y="6"/>
                  </a:lnTo>
                  <a:lnTo>
                    <a:pt x="1721" y="13"/>
                  </a:lnTo>
                  <a:lnTo>
                    <a:pt x="1750" y="22"/>
                  </a:lnTo>
                  <a:lnTo>
                    <a:pt x="1776" y="34"/>
                  </a:lnTo>
                  <a:lnTo>
                    <a:pt x="1798" y="45"/>
                  </a:lnTo>
                  <a:lnTo>
                    <a:pt x="1818" y="57"/>
                  </a:lnTo>
                  <a:lnTo>
                    <a:pt x="1845" y="82"/>
                  </a:lnTo>
                  <a:lnTo>
                    <a:pt x="1865" y="108"/>
                  </a:lnTo>
                  <a:lnTo>
                    <a:pt x="1880" y="136"/>
                  </a:lnTo>
                  <a:lnTo>
                    <a:pt x="1890" y="162"/>
                  </a:lnTo>
                  <a:lnTo>
                    <a:pt x="1895" y="188"/>
                  </a:lnTo>
                  <a:lnTo>
                    <a:pt x="1898" y="210"/>
                  </a:lnTo>
                  <a:lnTo>
                    <a:pt x="1899" y="230"/>
                  </a:lnTo>
                  <a:lnTo>
                    <a:pt x="1899" y="246"/>
                  </a:lnTo>
                  <a:lnTo>
                    <a:pt x="1898" y="277"/>
                  </a:lnTo>
                  <a:lnTo>
                    <a:pt x="1892" y="314"/>
                  </a:lnTo>
                  <a:lnTo>
                    <a:pt x="1884" y="352"/>
                  </a:lnTo>
                  <a:lnTo>
                    <a:pt x="1874" y="392"/>
                  </a:lnTo>
                  <a:lnTo>
                    <a:pt x="1863" y="434"/>
                  </a:lnTo>
                  <a:lnTo>
                    <a:pt x="1849" y="475"/>
                  </a:lnTo>
                  <a:lnTo>
                    <a:pt x="1836" y="516"/>
                  </a:lnTo>
                  <a:lnTo>
                    <a:pt x="1822" y="554"/>
                  </a:lnTo>
                  <a:lnTo>
                    <a:pt x="1809" y="588"/>
                  </a:lnTo>
                  <a:lnTo>
                    <a:pt x="1797" y="619"/>
                  </a:lnTo>
                  <a:lnTo>
                    <a:pt x="1786" y="645"/>
                  </a:lnTo>
                  <a:lnTo>
                    <a:pt x="1778" y="665"/>
                  </a:lnTo>
                  <a:lnTo>
                    <a:pt x="1764" y="699"/>
                  </a:lnTo>
                  <a:lnTo>
                    <a:pt x="1751" y="727"/>
                  </a:lnTo>
                  <a:lnTo>
                    <a:pt x="1743" y="750"/>
                  </a:lnTo>
                  <a:lnTo>
                    <a:pt x="1736" y="770"/>
                  </a:lnTo>
                  <a:lnTo>
                    <a:pt x="1732" y="788"/>
                  </a:lnTo>
                  <a:lnTo>
                    <a:pt x="1728" y="805"/>
                  </a:lnTo>
                  <a:lnTo>
                    <a:pt x="1726" y="822"/>
                  </a:lnTo>
                  <a:lnTo>
                    <a:pt x="1726" y="839"/>
                  </a:lnTo>
                  <a:lnTo>
                    <a:pt x="1726" y="859"/>
                  </a:lnTo>
                  <a:lnTo>
                    <a:pt x="1729" y="876"/>
                  </a:lnTo>
                  <a:lnTo>
                    <a:pt x="1733" y="889"/>
                  </a:lnTo>
                  <a:lnTo>
                    <a:pt x="1742" y="901"/>
                  </a:lnTo>
                  <a:lnTo>
                    <a:pt x="1751" y="909"/>
                  </a:lnTo>
                  <a:lnTo>
                    <a:pt x="1765" y="914"/>
                  </a:lnTo>
                  <a:lnTo>
                    <a:pt x="1782" y="916"/>
                  </a:lnTo>
                  <a:lnTo>
                    <a:pt x="1814" y="913"/>
                  </a:lnTo>
                  <a:lnTo>
                    <a:pt x="1844" y="902"/>
                  </a:lnTo>
                  <a:lnTo>
                    <a:pt x="1876" y="886"/>
                  </a:lnTo>
                  <a:lnTo>
                    <a:pt x="1905" y="863"/>
                  </a:lnTo>
                  <a:lnTo>
                    <a:pt x="1934" y="833"/>
                  </a:lnTo>
                  <a:lnTo>
                    <a:pt x="1961" y="797"/>
                  </a:lnTo>
                  <a:lnTo>
                    <a:pt x="1986" y="754"/>
                  </a:lnTo>
                  <a:lnTo>
                    <a:pt x="2008" y="706"/>
                  </a:lnTo>
                  <a:lnTo>
                    <a:pt x="2026" y="651"/>
                  </a:lnTo>
                  <a:lnTo>
                    <a:pt x="2031" y="641"/>
                  </a:lnTo>
                  <a:lnTo>
                    <a:pt x="2035" y="634"/>
                  </a:lnTo>
                  <a:lnTo>
                    <a:pt x="2040" y="627"/>
                  </a:lnTo>
                  <a:lnTo>
                    <a:pt x="2047" y="622"/>
                  </a:lnTo>
                  <a:lnTo>
                    <a:pt x="2058" y="618"/>
                  </a:lnTo>
                  <a:lnTo>
                    <a:pt x="2072" y="616"/>
                  </a:lnTo>
                  <a:lnTo>
                    <a:pt x="2078" y="616"/>
                  </a:lnTo>
                  <a:lnTo>
                    <a:pt x="2084" y="618"/>
                  </a:lnTo>
                  <a:lnTo>
                    <a:pt x="2093" y="620"/>
                  </a:lnTo>
                  <a:lnTo>
                    <a:pt x="2100" y="626"/>
                  </a:lnTo>
                  <a:lnTo>
                    <a:pt x="2105" y="634"/>
                  </a:lnTo>
                  <a:lnTo>
                    <a:pt x="2108" y="645"/>
                  </a:lnTo>
                  <a:lnTo>
                    <a:pt x="2107" y="654"/>
                  </a:lnTo>
                  <a:lnTo>
                    <a:pt x="2104" y="669"/>
                  </a:lnTo>
                  <a:lnTo>
                    <a:pt x="2097" y="687"/>
                  </a:lnTo>
                  <a:lnTo>
                    <a:pt x="2089" y="709"/>
                  </a:lnTo>
                  <a:lnTo>
                    <a:pt x="2078" y="734"/>
                  </a:lnTo>
                  <a:lnTo>
                    <a:pt x="2064" y="762"/>
                  </a:lnTo>
                  <a:lnTo>
                    <a:pt x="2047" y="792"/>
                  </a:lnTo>
                  <a:lnTo>
                    <a:pt x="2029" y="821"/>
                  </a:lnTo>
                  <a:lnTo>
                    <a:pt x="2007" y="850"/>
                  </a:lnTo>
                  <a:lnTo>
                    <a:pt x="1982" y="878"/>
                  </a:lnTo>
                  <a:lnTo>
                    <a:pt x="1956" y="903"/>
                  </a:lnTo>
                  <a:lnTo>
                    <a:pt x="1926" y="927"/>
                  </a:lnTo>
                  <a:lnTo>
                    <a:pt x="1892" y="947"/>
                  </a:lnTo>
                  <a:lnTo>
                    <a:pt x="1858" y="961"/>
                  </a:lnTo>
                  <a:lnTo>
                    <a:pt x="1819" y="970"/>
                  </a:lnTo>
                  <a:lnTo>
                    <a:pt x="1778" y="974"/>
                  </a:lnTo>
                  <a:lnTo>
                    <a:pt x="1743" y="973"/>
                  </a:lnTo>
                  <a:lnTo>
                    <a:pt x="1710" y="966"/>
                  </a:lnTo>
                  <a:lnTo>
                    <a:pt x="1678" y="957"/>
                  </a:lnTo>
                  <a:lnTo>
                    <a:pt x="1649" y="943"/>
                  </a:lnTo>
                  <a:lnTo>
                    <a:pt x="1624" y="926"/>
                  </a:lnTo>
                  <a:lnTo>
                    <a:pt x="1602" y="905"/>
                  </a:lnTo>
                  <a:lnTo>
                    <a:pt x="1584" y="881"/>
                  </a:lnTo>
                  <a:lnTo>
                    <a:pt x="1570" y="855"/>
                  </a:lnTo>
                  <a:lnTo>
                    <a:pt x="1562" y="823"/>
                  </a:lnTo>
                  <a:lnTo>
                    <a:pt x="1559" y="791"/>
                  </a:lnTo>
                  <a:lnTo>
                    <a:pt x="1559" y="772"/>
                  </a:lnTo>
                  <a:lnTo>
                    <a:pt x="1562" y="757"/>
                  </a:lnTo>
                  <a:lnTo>
                    <a:pt x="1566" y="740"/>
                  </a:lnTo>
                  <a:lnTo>
                    <a:pt x="1573" y="723"/>
                  </a:lnTo>
                  <a:lnTo>
                    <a:pt x="1583" y="700"/>
                  </a:lnTo>
                  <a:lnTo>
                    <a:pt x="1594" y="675"/>
                  </a:lnTo>
                  <a:lnTo>
                    <a:pt x="1605" y="647"/>
                  </a:lnTo>
                  <a:lnTo>
                    <a:pt x="1619" y="611"/>
                  </a:lnTo>
                  <a:lnTo>
                    <a:pt x="1634" y="572"/>
                  </a:lnTo>
                  <a:lnTo>
                    <a:pt x="1649" y="529"/>
                  </a:lnTo>
                  <a:lnTo>
                    <a:pt x="1666" y="482"/>
                  </a:lnTo>
                  <a:lnTo>
                    <a:pt x="1681" y="433"/>
                  </a:lnTo>
                  <a:lnTo>
                    <a:pt x="1696" y="386"/>
                  </a:lnTo>
                  <a:lnTo>
                    <a:pt x="1709" y="337"/>
                  </a:lnTo>
                  <a:lnTo>
                    <a:pt x="1718" y="293"/>
                  </a:lnTo>
                  <a:lnTo>
                    <a:pt x="1724" y="250"/>
                  </a:lnTo>
                  <a:lnTo>
                    <a:pt x="1726" y="212"/>
                  </a:lnTo>
                  <a:lnTo>
                    <a:pt x="1726" y="197"/>
                  </a:lnTo>
                  <a:lnTo>
                    <a:pt x="1725" y="182"/>
                  </a:lnTo>
                  <a:lnTo>
                    <a:pt x="1724" y="166"/>
                  </a:lnTo>
                  <a:lnTo>
                    <a:pt x="1721" y="148"/>
                  </a:lnTo>
                  <a:lnTo>
                    <a:pt x="1715" y="131"/>
                  </a:lnTo>
                  <a:lnTo>
                    <a:pt x="1709" y="115"/>
                  </a:lnTo>
                  <a:lnTo>
                    <a:pt x="1697" y="99"/>
                  </a:lnTo>
                  <a:lnTo>
                    <a:pt x="1685" y="86"/>
                  </a:lnTo>
                  <a:lnTo>
                    <a:pt x="1668" y="74"/>
                  </a:lnTo>
                  <a:lnTo>
                    <a:pt x="1648" y="65"/>
                  </a:lnTo>
                  <a:lnTo>
                    <a:pt x="1623" y="60"/>
                  </a:lnTo>
                  <a:lnTo>
                    <a:pt x="1594" y="57"/>
                  </a:lnTo>
                  <a:lnTo>
                    <a:pt x="1547" y="60"/>
                  </a:lnTo>
                  <a:lnTo>
                    <a:pt x="1503" y="69"/>
                  </a:lnTo>
                  <a:lnTo>
                    <a:pt x="1461" y="82"/>
                  </a:lnTo>
                  <a:lnTo>
                    <a:pt x="1424" y="100"/>
                  </a:lnTo>
                  <a:lnTo>
                    <a:pt x="1388" y="121"/>
                  </a:lnTo>
                  <a:lnTo>
                    <a:pt x="1355" y="146"/>
                  </a:lnTo>
                  <a:lnTo>
                    <a:pt x="1324" y="172"/>
                  </a:lnTo>
                  <a:lnTo>
                    <a:pt x="1297" y="201"/>
                  </a:lnTo>
                  <a:lnTo>
                    <a:pt x="1272" y="230"/>
                  </a:lnTo>
                  <a:lnTo>
                    <a:pt x="1248" y="260"/>
                  </a:lnTo>
                  <a:lnTo>
                    <a:pt x="1227" y="289"/>
                  </a:lnTo>
                  <a:lnTo>
                    <a:pt x="1212" y="311"/>
                  </a:lnTo>
                  <a:lnTo>
                    <a:pt x="1201" y="330"/>
                  </a:lnTo>
                  <a:lnTo>
                    <a:pt x="1192" y="347"/>
                  </a:lnTo>
                  <a:lnTo>
                    <a:pt x="1185" y="362"/>
                  </a:lnTo>
                  <a:lnTo>
                    <a:pt x="1178" y="378"/>
                  </a:lnTo>
                  <a:lnTo>
                    <a:pt x="1172" y="398"/>
                  </a:lnTo>
                  <a:lnTo>
                    <a:pt x="1165" y="423"/>
                  </a:lnTo>
                  <a:lnTo>
                    <a:pt x="1156" y="453"/>
                  </a:lnTo>
                  <a:lnTo>
                    <a:pt x="1138" y="525"/>
                  </a:lnTo>
                  <a:lnTo>
                    <a:pt x="1116" y="598"/>
                  </a:lnTo>
                  <a:lnTo>
                    <a:pt x="1107" y="628"/>
                  </a:lnTo>
                  <a:lnTo>
                    <a:pt x="1099" y="664"/>
                  </a:lnTo>
                  <a:lnTo>
                    <a:pt x="1091" y="700"/>
                  </a:lnTo>
                  <a:lnTo>
                    <a:pt x="1081" y="737"/>
                  </a:lnTo>
                  <a:lnTo>
                    <a:pt x="1073" y="770"/>
                  </a:lnTo>
                  <a:lnTo>
                    <a:pt x="1064" y="796"/>
                  </a:lnTo>
                  <a:lnTo>
                    <a:pt x="1060" y="816"/>
                  </a:lnTo>
                  <a:lnTo>
                    <a:pt x="1053" y="838"/>
                  </a:lnTo>
                  <a:lnTo>
                    <a:pt x="1048" y="861"/>
                  </a:lnTo>
                  <a:lnTo>
                    <a:pt x="1041" y="884"/>
                  </a:lnTo>
                  <a:lnTo>
                    <a:pt x="1034" y="903"/>
                  </a:lnTo>
                  <a:lnTo>
                    <a:pt x="1028" y="919"/>
                  </a:lnTo>
                  <a:lnTo>
                    <a:pt x="1024" y="931"/>
                  </a:lnTo>
                  <a:lnTo>
                    <a:pt x="1015" y="943"/>
                  </a:lnTo>
                  <a:lnTo>
                    <a:pt x="1001" y="954"/>
                  </a:lnTo>
                  <a:lnTo>
                    <a:pt x="983" y="965"/>
                  </a:lnTo>
                  <a:lnTo>
                    <a:pt x="961" y="971"/>
                  </a:lnTo>
                  <a:lnTo>
                    <a:pt x="937" y="974"/>
                  </a:lnTo>
                  <a:lnTo>
                    <a:pt x="919" y="973"/>
                  </a:lnTo>
                  <a:lnTo>
                    <a:pt x="903" y="969"/>
                  </a:lnTo>
                  <a:lnTo>
                    <a:pt x="887" y="962"/>
                  </a:lnTo>
                  <a:lnTo>
                    <a:pt x="875" y="953"/>
                  </a:lnTo>
                  <a:lnTo>
                    <a:pt x="865" y="941"/>
                  </a:lnTo>
                  <a:lnTo>
                    <a:pt x="858" y="926"/>
                  </a:lnTo>
                  <a:lnTo>
                    <a:pt x="856" y="906"/>
                  </a:lnTo>
                  <a:lnTo>
                    <a:pt x="857" y="899"/>
                  </a:lnTo>
                  <a:lnTo>
                    <a:pt x="860" y="885"/>
                  </a:lnTo>
                  <a:lnTo>
                    <a:pt x="865" y="867"/>
                  </a:lnTo>
                  <a:lnTo>
                    <a:pt x="871" y="846"/>
                  </a:lnTo>
                  <a:lnTo>
                    <a:pt x="878" y="823"/>
                  </a:lnTo>
                  <a:lnTo>
                    <a:pt x="885" y="801"/>
                  </a:lnTo>
                  <a:lnTo>
                    <a:pt x="892" y="782"/>
                  </a:lnTo>
                  <a:lnTo>
                    <a:pt x="892" y="782"/>
                  </a:lnTo>
                  <a:lnTo>
                    <a:pt x="983" y="415"/>
                  </a:lnTo>
                  <a:lnTo>
                    <a:pt x="994" y="378"/>
                  </a:lnTo>
                  <a:lnTo>
                    <a:pt x="1002" y="347"/>
                  </a:lnTo>
                  <a:lnTo>
                    <a:pt x="1009" y="320"/>
                  </a:lnTo>
                  <a:lnTo>
                    <a:pt x="1015" y="298"/>
                  </a:lnTo>
                  <a:lnTo>
                    <a:pt x="1019" y="279"/>
                  </a:lnTo>
                  <a:lnTo>
                    <a:pt x="1022" y="262"/>
                  </a:lnTo>
                  <a:lnTo>
                    <a:pt x="1023" y="244"/>
                  </a:lnTo>
                  <a:lnTo>
                    <a:pt x="1024" y="229"/>
                  </a:lnTo>
                  <a:lnTo>
                    <a:pt x="1024" y="212"/>
                  </a:lnTo>
                  <a:lnTo>
                    <a:pt x="1024" y="200"/>
                  </a:lnTo>
                  <a:lnTo>
                    <a:pt x="1023" y="186"/>
                  </a:lnTo>
                  <a:lnTo>
                    <a:pt x="1022" y="170"/>
                  </a:lnTo>
                  <a:lnTo>
                    <a:pt x="1019" y="153"/>
                  </a:lnTo>
                  <a:lnTo>
                    <a:pt x="1015" y="136"/>
                  </a:lnTo>
                  <a:lnTo>
                    <a:pt x="1008" y="119"/>
                  </a:lnTo>
                  <a:lnTo>
                    <a:pt x="998" y="102"/>
                  </a:lnTo>
                  <a:lnTo>
                    <a:pt x="984" y="87"/>
                  </a:lnTo>
                  <a:lnTo>
                    <a:pt x="968" y="75"/>
                  </a:lnTo>
                  <a:lnTo>
                    <a:pt x="947" y="66"/>
                  </a:lnTo>
                  <a:lnTo>
                    <a:pt x="922" y="60"/>
                  </a:lnTo>
                  <a:lnTo>
                    <a:pt x="892" y="57"/>
                  </a:lnTo>
                  <a:lnTo>
                    <a:pt x="846" y="60"/>
                  </a:lnTo>
                  <a:lnTo>
                    <a:pt x="803" y="68"/>
                  </a:lnTo>
                  <a:lnTo>
                    <a:pt x="764" y="81"/>
                  </a:lnTo>
                  <a:lnTo>
                    <a:pt x="727" y="96"/>
                  </a:lnTo>
                  <a:lnTo>
                    <a:pt x="694" y="116"/>
                  </a:lnTo>
                  <a:lnTo>
                    <a:pt x="664" y="137"/>
                  </a:lnTo>
                  <a:lnTo>
                    <a:pt x="635" y="161"/>
                  </a:lnTo>
                  <a:lnTo>
                    <a:pt x="610" y="186"/>
                  </a:lnTo>
                  <a:lnTo>
                    <a:pt x="586" y="210"/>
                  </a:lnTo>
                  <a:lnTo>
                    <a:pt x="564" y="235"/>
                  </a:lnTo>
                  <a:lnTo>
                    <a:pt x="545" y="260"/>
                  </a:lnTo>
                  <a:lnTo>
                    <a:pt x="525" y="286"/>
                  </a:lnTo>
                  <a:lnTo>
                    <a:pt x="509" y="309"/>
                  </a:lnTo>
                  <a:lnTo>
                    <a:pt x="496" y="330"/>
                  </a:lnTo>
                  <a:lnTo>
                    <a:pt x="487" y="348"/>
                  </a:lnTo>
                  <a:lnTo>
                    <a:pt x="477" y="365"/>
                  </a:lnTo>
                  <a:lnTo>
                    <a:pt x="470" y="383"/>
                  </a:lnTo>
                  <a:lnTo>
                    <a:pt x="463" y="403"/>
                  </a:lnTo>
                  <a:lnTo>
                    <a:pt x="456" y="427"/>
                  </a:lnTo>
                  <a:lnTo>
                    <a:pt x="448" y="453"/>
                  </a:lnTo>
                  <a:lnTo>
                    <a:pt x="430" y="525"/>
                  </a:lnTo>
                  <a:lnTo>
                    <a:pt x="408" y="598"/>
                  </a:lnTo>
                  <a:lnTo>
                    <a:pt x="402" y="623"/>
                  </a:lnTo>
                  <a:lnTo>
                    <a:pt x="395" y="653"/>
                  </a:lnTo>
                  <a:lnTo>
                    <a:pt x="388" y="685"/>
                  </a:lnTo>
                  <a:lnTo>
                    <a:pt x="380" y="716"/>
                  </a:lnTo>
                  <a:lnTo>
                    <a:pt x="372" y="746"/>
                  </a:lnTo>
                  <a:lnTo>
                    <a:pt x="364" y="774"/>
                  </a:lnTo>
                  <a:lnTo>
                    <a:pt x="357" y="796"/>
                  </a:lnTo>
                  <a:lnTo>
                    <a:pt x="351" y="820"/>
                  </a:lnTo>
                  <a:lnTo>
                    <a:pt x="346" y="846"/>
                  </a:lnTo>
                  <a:lnTo>
                    <a:pt x="339" y="872"/>
                  </a:lnTo>
                  <a:lnTo>
                    <a:pt x="332" y="897"/>
                  </a:lnTo>
                  <a:lnTo>
                    <a:pt x="324" y="916"/>
                  </a:lnTo>
                  <a:lnTo>
                    <a:pt x="317" y="931"/>
                  </a:lnTo>
                  <a:lnTo>
                    <a:pt x="307" y="943"/>
                  </a:lnTo>
                  <a:lnTo>
                    <a:pt x="293" y="954"/>
                  </a:lnTo>
                  <a:lnTo>
                    <a:pt x="275" y="965"/>
                  </a:lnTo>
                  <a:lnTo>
                    <a:pt x="253" y="971"/>
                  </a:lnTo>
                  <a:lnTo>
                    <a:pt x="230" y="974"/>
                  </a:lnTo>
                  <a:lnTo>
                    <a:pt x="214" y="973"/>
                  </a:lnTo>
                  <a:lnTo>
                    <a:pt x="198" y="969"/>
                  </a:lnTo>
                  <a:lnTo>
                    <a:pt x="183" y="962"/>
                  </a:lnTo>
                  <a:lnTo>
                    <a:pt x="169" y="953"/>
                  </a:lnTo>
                  <a:lnTo>
                    <a:pt x="158" y="941"/>
                  </a:lnTo>
                  <a:lnTo>
                    <a:pt x="151" y="926"/>
                  </a:lnTo>
                  <a:lnTo>
                    <a:pt x="148" y="906"/>
                  </a:lnTo>
                  <a:lnTo>
                    <a:pt x="149" y="901"/>
                  </a:lnTo>
                  <a:lnTo>
                    <a:pt x="152" y="888"/>
                  </a:lnTo>
                  <a:lnTo>
                    <a:pt x="158" y="872"/>
                  </a:lnTo>
                  <a:lnTo>
                    <a:pt x="163" y="854"/>
                  </a:lnTo>
                  <a:lnTo>
                    <a:pt x="169" y="835"/>
                  </a:lnTo>
                  <a:lnTo>
                    <a:pt x="174" y="820"/>
                  </a:lnTo>
                  <a:lnTo>
                    <a:pt x="245" y="539"/>
                  </a:lnTo>
                  <a:lnTo>
                    <a:pt x="254" y="506"/>
                  </a:lnTo>
                  <a:lnTo>
                    <a:pt x="265" y="467"/>
                  </a:lnTo>
                  <a:lnTo>
                    <a:pt x="275" y="425"/>
                  </a:lnTo>
                  <a:lnTo>
                    <a:pt x="286" y="385"/>
                  </a:lnTo>
                  <a:lnTo>
                    <a:pt x="296" y="347"/>
                  </a:lnTo>
                  <a:lnTo>
                    <a:pt x="304" y="314"/>
                  </a:lnTo>
                  <a:lnTo>
                    <a:pt x="314" y="281"/>
                  </a:lnTo>
                  <a:lnTo>
                    <a:pt x="322" y="248"/>
                  </a:lnTo>
                  <a:lnTo>
                    <a:pt x="329" y="217"/>
                  </a:lnTo>
                  <a:lnTo>
                    <a:pt x="335" y="188"/>
                  </a:lnTo>
                  <a:lnTo>
                    <a:pt x="337" y="163"/>
                  </a:lnTo>
                  <a:lnTo>
                    <a:pt x="336" y="140"/>
                  </a:lnTo>
                  <a:lnTo>
                    <a:pt x="332" y="117"/>
                  </a:lnTo>
                  <a:lnTo>
                    <a:pt x="325" y="98"/>
                  </a:lnTo>
                  <a:lnTo>
                    <a:pt x="314" y="81"/>
                  </a:lnTo>
                  <a:lnTo>
                    <a:pt x="300" y="69"/>
                  </a:lnTo>
                  <a:lnTo>
                    <a:pt x="282" y="60"/>
                  </a:lnTo>
                  <a:lnTo>
                    <a:pt x="260" y="57"/>
                  </a:lnTo>
                  <a:lnTo>
                    <a:pt x="234" y="61"/>
                  </a:lnTo>
                  <a:lnTo>
                    <a:pt x="212" y="69"/>
                  </a:lnTo>
                  <a:lnTo>
                    <a:pt x="191" y="83"/>
                  </a:lnTo>
                  <a:lnTo>
                    <a:pt x="171" y="103"/>
                  </a:lnTo>
                  <a:lnTo>
                    <a:pt x="155" y="127"/>
                  </a:lnTo>
                  <a:lnTo>
                    <a:pt x="141" y="154"/>
                  </a:lnTo>
                  <a:lnTo>
                    <a:pt x="127" y="186"/>
                  </a:lnTo>
                  <a:lnTo>
                    <a:pt x="115" y="220"/>
                  </a:lnTo>
                  <a:lnTo>
                    <a:pt x="104" y="256"/>
                  </a:lnTo>
                  <a:lnTo>
                    <a:pt x="93" y="294"/>
                  </a:lnTo>
                  <a:lnTo>
                    <a:pt x="86" y="319"/>
                  </a:lnTo>
                  <a:lnTo>
                    <a:pt x="79" y="336"/>
                  </a:lnTo>
                  <a:lnTo>
                    <a:pt x="72" y="347"/>
                  </a:lnTo>
                  <a:lnTo>
                    <a:pt x="65" y="353"/>
                  </a:lnTo>
                  <a:lnTo>
                    <a:pt x="54" y="356"/>
                  </a:lnTo>
                  <a:lnTo>
                    <a:pt x="42" y="357"/>
                  </a:lnTo>
                  <a:lnTo>
                    <a:pt x="35" y="357"/>
                  </a:lnTo>
                  <a:lnTo>
                    <a:pt x="26" y="356"/>
                  </a:lnTo>
                  <a:lnTo>
                    <a:pt x="17" y="353"/>
                  </a:lnTo>
                  <a:lnTo>
                    <a:pt x="8" y="348"/>
                  </a:lnTo>
                  <a:lnTo>
                    <a:pt x="3" y="340"/>
                  </a:lnTo>
                  <a:lnTo>
                    <a:pt x="0" y="327"/>
                  </a:lnTo>
                  <a:lnTo>
                    <a:pt x="1" y="320"/>
                  </a:lnTo>
                  <a:lnTo>
                    <a:pt x="6" y="306"/>
                  </a:lnTo>
                  <a:lnTo>
                    <a:pt x="10" y="286"/>
                  </a:lnTo>
                  <a:lnTo>
                    <a:pt x="18" y="262"/>
                  </a:lnTo>
                  <a:lnTo>
                    <a:pt x="28" y="234"/>
                  </a:lnTo>
                  <a:lnTo>
                    <a:pt x="39" y="205"/>
                  </a:lnTo>
                  <a:lnTo>
                    <a:pt x="51" y="174"/>
                  </a:lnTo>
                  <a:lnTo>
                    <a:pt x="66" y="144"/>
                  </a:lnTo>
                  <a:lnTo>
                    <a:pt x="82" y="115"/>
                  </a:lnTo>
                  <a:lnTo>
                    <a:pt x="94" y="96"/>
                  </a:lnTo>
                  <a:lnTo>
                    <a:pt x="109" y="77"/>
                  </a:lnTo>
                  <a:lnTo>
                    <a:pt x="129" y="57"/>
                  </a:lnTo>
                  <a:lnTo>
                    <a:pt x="149" y="39"/>
                  </a:lnTo>
                  <a:lnTo>
                    <a:pt x="173" y="23"/>
                  </a:lnTo>
                  <a:lnTo>
                    <a:pt x="200" y="11"/>
                  </a:lnTo>
                  <a:lnTo>
                    <a:pt x="231" y="2"/>
                  </a:lnTo>
                  <a:lnTo>
                    <a:pt x="26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50" name="Straight Arrow Connector 49"/>
          <p:cNvCxnSpPr/>
          <p:nvPr/>
        </p:nvCxnSpPr>
        <p:spPr>
          <a:xfrm flipH="1">
            <a:off x="5791200" y="2362200"/>
            <a:ext cx="914400" cy="685800"/>
          </a:xfrm>
          <a:prstGeom prst="straightConnector1">
            <a:avLst/>
          </a:prstGeom>
          <a:ln w="571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Arrow Connector 51"/>
          <p:cNvCxnSpPr/>
          <p:nvPr/>
        </p:nvCxnSpPr>
        <p:spPr>
          <a:xfrm flipV="1">
            <a:off x="3276600" y="3352800"/>
            <a:ext cx="1524000" cy="609600"/>
          </a:xfrm>
          <a:prstGeom prst="straightConnector1">
            <a:avLst/>
          </a:prstGeom>
          <a:ln w="571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Right Arrow 36"/>
          <p:cNvSpPr/>
          <p:nvPr/>
        </p:nvSpPr>
        <p:spPr>
          <a:xfrm>
            <a:off x="1066800" y="6172200"/>
            <a:ext cx="990600" cy="304800"/>
          </a:xfrm>
          <a:prstGeom prst="rightArrow">
            <a:avLst/>
          </a:prstGeom>
          <a:solidFill>
            <a:srgbClr val="00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TextBox 37"/>
          <p:cNvSpPr txBox="1"/>
          <p:nvPr/>
        </p:nvSpPr>
        <p:spPr>
          <a:xfrm>
            <a:off x="2438400" y="6096000"/>
            <a:ext cx="6705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Relation to </a:t>
            </a:r>
            <a:r>
              <a:rPr lang="en-US" sz="3200" dirty="0" err="1" smtClean="0">
                <a:solidFill>
                  <a:srgbClr val="0000FF"/>
                </a:solidFill>
              </a:rPr>
              <a:t>integrable</a:t>
            </a:r>
            <a:r>
              <a:rPr lang="en-US" sz="3200" dirty="0" smtClean="0">
                <a:solidFill>
                  <a:srgbClr val="0000FF"/>
                </a:solidFill>
              </a:rPr>
              <a:t> systems</a:t>
            </a:r>
            <a:endParaRPr lang="en-US" sz="3200" dirty="0">
              <a:solidFill>
                <a:srgbClr val="0000FF"/>
              </a:solidFill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2667000" y="6400800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dirty="0"/>
          </a:p>
        </p:txBody>
      </p:sp>
      <p:sp>
        <p:nvSpPr>
          <p:cNvPr id="41" name="TextBox 40"/>
          <p:cNvSpPr txBox="1"/>
          <p:nvPr/>
        </p:nvSpPr>
        <p:spPr>
          <a:xfrm>
            <a:off x="304800" y="5750004"/>
            <a:ext cx="6096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 smtClean="0">
                <a:solidFill>
                  <a:srgbClr val="0000FF"/>
                </a:solidFill>
              </a:rPr>
              <a:t>(</a:t>
            </a:r>
            <a:endParaRPr lang="en-US" sz="6600" dirty="0">
              <a:solidFill>
                <a:srgbClr val="0000FF"/>
              </a:solidFill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7391400" y="5750004"/>
            <a:ext cx="6858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 smtClean="0">
                <a:solidFill>
                  <a:srgbClr val="0000FF"/>
                </a:solidFill>
              </a:rPr>
              <a:t>)</a:t>
            </a:r>
            <a:endParaRPr lang="en-US" sz="6600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ransition advTm="388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19" grpId="0" animBg="1"/>
      <p:bldP spid="4124" grpId="0" animBg="1"/>
      <p:bldP spid="3078" grpId="0" animBg="1"/>
      <p:bldP spid="76806" grpId="0" animBg="1"/>
      <p:bldP spid="29" grpId="0" animBg="1"/>
      <p:bldP spid="30" grpId="0" animBg="1"/>
      <p:bldP spid="37" grpId="0" animBg="1"/>
      <p:bldP spid="38" grpId="0"/>
      <p:bldP spid="41" grpId="0"/>
      <p:bldP spid="42" grpId="0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Semiflat Metric</a:t>
            </a:r>
          </a:p>
        </p:txBody>
      </p:sp>
      <p:grpSp>
        <p:nvGrpSpPr>
          <p:cNvPr id="7249" name="Group 81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228600" y="3581400"/>
            <a:ext cx="8534400" cy="714854"/>
            <a:chOff x="470" y="2368"/>
            <a:chExt cx="25692" cy="2152"/>
          </a:xfrm>
          <a:solidFill>
            <a:srgbClr val="FF0000"/>
          </a:solidFill>
        </p:grpSpPr>
        <p:sp>
          <p:nvSpPr>
            <p:cNvPr id="7251" name="Freeform 83"/>
            <p:cNvSpPr>
              <a:spLocks noEditPoints="1"/>
            </p:cNvSpPr>
            <p:nvPr/>
          </p:nvSpPr>
          <p:spPr bwMode="auto">
            <a:xfrm>
              <a:off x="470" y="3056"/>
              <a:ext cx="730" cy="1048"/>
            </a:xfrm>
            <a:custGeom>
              <a:avLst/>
              <a:gdLst/>
              <a:ahLst/>
              <a:cxnLst>
                <a:cxn ang="0">
                  <a:pos x="408" y="56"/>
                </a:cxn>
                <a:cxn ang="0">
                  <a:pos x="290" y="184"/>
                </a:cxn>
                <a:cxn ang="0">
                  <a:pos x="235" y="360"/>
                </a:cxn>
                <a:cxn ang="0">
                  <a:pos x="204" y="536"/>
                </a:cxn>
                <a:cxn ang="0">
                  <a:pos x="227" y="632"/>
                </a:cxn>
                <a:cxn ang="0">
                  <a:pos x="306" y="680"/>
                </a:cxn>
                <a:cxn ang="0">
                  <a:pos x="439" y="624"/>
                </a:cxn>
                <a:cxn ang="0">
                  <a:pos x="487" y="576"/>
                </a:cxn>
                <a:cxn ang="0">
                  <a:pos x="518" y="512"/>
                </a:cxn>
                <a:cxn ang="0">
                  <a:pos x="596" y="192"/>
                </a:cxn>
                <a:cxn ang="0">
                  <a:pos x="596" y="160"/>
                </a:cxn>
                <a:cxn ang="0">
                  <a:pos x="565" y="88"/>
                </a:cxn>
                <a:cxn ang="0">
                  <a:pos x="471" y="40"/>
                </a:cxn>
                <a:cxn ang="0">
                  <a:pos x="526" y="16"/>
                </a:cxn>
                <a:cxn ang="0">
                  <a:pos x="620" y="104"/>
                </a:cxn>
                <a:cxn ang="0">
                  <a:pos x="636" y="64"/>
                </a:cxn>
                <a:cxn ang="0">
                  <a:pos x="659" y="40"/>
                </a:cxn>
                <a:cxn ang="0">
                  <a:pos x="683" y="40"/>
                </a:cxn>
                <a:cxn ang="0">
                  <a:pos x="714" y="48"/>
                </a:cxn>
                <a:cxn ang="0">
                  <a:pos x="730" y="80"/>
                </a:cxn>
                <a:cxn ang="0">
                  <a:pos x="722" y="112"/>
                </a:cxn>
                <a:cxn ang="0">
                  <a:pos x="549" y="832"/>
                </a:cxn>
                <a:cxn ang="0">
                  <a:pos x="479" y="952"/>
                </a:cxn>
                <a:cxn ang="0">
                  <a:pos x="322" y="1040"/>
                </a:cxn>
                <a:cxn ang="0">
                  <a:pos x="109" y="1048"/>
                </a:cxn>
                <a:cxn ang="0">
                  <a:pos x="7" y="1000"/>
                </a:cxn>
                <a:cxn ang="0">
                  <a:pos x="7" y="920"/>
                </a:cxn>
                <a:cxn ang="0">
                  <a:pos x="31" y="880"/>
                </a:cxn>
                <a:cxn ang="0">
                  <a:pos x="62" y="864"/>
                </a:cxn>
                <a:cxn ang="0">
                  <a:pos x="109" y="864"/>
                </a:cxn>
                <a:cxn ang="0">
                  <a:pos x="133" y="888"/>
                </a:cxn>
                <a:cxn ang="0">
                  <a:pos x="141" y="912"/>
                </a:cxn>
                <a:cxn ang="0">
                  <a:pos x="133" y="952"/>
                </a:cxn>
                <a:cxn ang="0">
                  <a:pos x="102" y="984"/>
                </a:cxn>
                <a:cxn ang="0">
                  <a:pos x="149" y="1016"/>
                </a:cxn>
                <a:cxn ang="0">
                  <a:pos x="282" y="1000"/>
                </a:cxn>
                <a:cxn ang="0">
                  <a:pos x="384" y="936"/>
                </a:cxn>
                <a:cxn ang="0">
                  <a:pos x="432" y="856"/>
                </a:cxn>
                <a:cxn ang="0">
                  <a:pos x="439" y="816"/>
                </a:cxn>
                <a:cxn ang="0">
                  <a:pos x="487" y="624"/>
                </a:cxn>
                <a:cxn ang="0">
                  <a:pos x="463" y="648"/>
                </a:cxn>
                <a:cxn ang="0">
                  <a:pos x="369" y="704"/>
                </a:cxn>
                <a:cxn ang="0">
                  <a:pos x="219" y="704"/>
                </a:cxn>
                <a:cxn ang="0">
                  <a:pos x="109" y="568"/>
                </a:cxn>
                <a:cxn ang="0">
                  <a:pos x="109" y="328"/>
                </a:cxn>
                <a:cxn ang="0">
                  <a:pos x="259" y="96"/>
                </a:cxn>
                <a:cxn ang="0">
                  <a:pos x="471" y="0"/>
                </a:cxn>
              </a:cxnLst>
              <a:rect l="0" t="0" r="r" b="b"/>
              <a:pathLst>
                <a:path w="730" h="1048">
                  <a:moveTo>
                    <a:pt x="471" y="40"/>
                  </a:moveTo>
                  <a:lnTo>
                    <a:pt x="408" y="56"/>
                  </a:lnTo>
                  <a:lnTo>
                    <a:pt x="345" y="112"/>
                  </a:lnTo>
                  <a:lnTo>
                    <a:pt x="290" y="184"/>
                  </a:lnTo>
                  <a:lnTo>
                    <a:pt x="259" y="264"/>
                  </a:lnTo>
                  <a:lnTo>
                    <a:pt x="235" y="360"/>
                  </a:lnTo>
                  <a:lnTo>
                    <a:pt x="212" y="456"/>
                  </a:lnTo>
                  <a:lnTo>
                    <a:pt x="204" y="536"/>
                  </a:lnTo>
                  <a:lnTo>
                    <a:pt x="212" y="584"/>
                  </a:lnTo>
                  <a:lnTo>
                    <a:pt x="227" y="632"/>
                  </a:lnTo>
                  <a:lnTo>
                    <a:pt x="259" y="672"/>
                  </a:lnTo>
                  <a:lnTo>
                    <a:pt x="306" y="680"/>
                  </a:lnTo>
                  <a:lnTo>
                    <a:pt x="377" y="664"/>
                  </a:lnTo>
                  <a:lnTo>
                    <a:pt x="439" y="624"/>
                  </a:lnTo>
                  <a:lnTo>
                    <a:pt x="463" y="600"/>
                  </a:lnTo>
                  <a:lnTo>
                    <a:pt x="487" y="576"/>
                  </a:lnTo>
                  <a:lnTo>
                    <a:pt x="502" y="544"/>
                  </a:lnTo>
                  <a:lnTo>
                    <a:pt x="518" y="512"/>
                  </a:lnTo>
                  <a:lnTo>
                    <a:pt x="596" y="200"/>
                  </a:lnTo>
                  <a:lnTo>
                    <a:pt x="596" y="192"/>
                  </a:lnTo>
                  <a:lnTo>
                    <a:pt x="596" y="176"/>
                  </a:lnTo>
                  <a:lnTo>
                    <a:pt x="596" y="160"/>
                  </a:lnTo>
                  <a:lnTo>
                    <a:pt x="589" y="128"/>
                  </a:lnTo>
                  <a:lnTo>
                    <a:pt x="565" y="88"/>
                  </a:lnTo>
                  <a:lnTo>
                    <a:pt x="526" y="56"/>
                  </a:lnTo>
                  <a:lnTo>
                    <a:pt x="471" y="40"/>
                  </a:lnTo>
                  <a:close/>
                  <a:moveTo>
                    <a:pt x="471" y="0"/>
                  </a:moveTo>
                  <a:lnTo>
                    <a:pt x="526" y="16"/>
                  </a:lnTo>
                  <a:lnTo>
                    <a:pt x="581" y="56"/>
                  </a:lnTo>
                  <a:lnTo>
                    <a:pt x="620" y="104"/>
                  </a:lnTo>
                  <a:lnTo>
                    <a:pt x="620" y="80"/>
                  </a:lnTo>
                  <a:lnTo>
                    <a:pt x="636" y="64"/>
                  </a:lnTo>
                  <a:lnTo>
                    <a:pt x="644" y="48"/>
                  </a:lnTo>
                  <a:lnTo>
                    <a:pt x="659" y="40"/>
                  </a:lnTo>
                  <a:lnTo>
                    <a:pt x="675" y="40"/>
                  </a:lnTo>
                  <a:lnTo>
                    <a:pt x="683" y="40"/>
                  </a:lnTo>
                  <a:lnTo>
                    <a:pt x="699" y="40"/>
                  </a:lnTo>
                  <a:lnTo>
                    <a:pt x="714" y="48"/>
                  </a:lnTo>
                  <a:lnTo>
                    <a:pt x="730" y="64"/>
                  </a:lnTo>
                  <a:lnTo>
                    <a:pt x="730" y="80"/>
                  </a:lnTo>
                  <a:lnTo>
                    <a:pt x="730" y="96"/>
                  </a:lnTo>
                  <a:lnTo>
                    <a:pt x="722" y="112"/>
                  </a:lnTo>
                  <a:lnTo>
                    <a:pt x="722" y="112"/>
                  </a:lnTo>
                  <a:lnTo>
                    <a:pt x="549" y="832"/>
                  </a:lnTo>
                  <a:lnTo>
                    <a:pt x="526" y="888"/>
                  </a:lnTo>
                  <a:lnTo>
                    <a:pt x="479" y="952"/>
                  </a:lnTo>
                  <a:lnTo>
                    <a:pt x="408" y="1000"/>
                  </a:lnTo>
                  <a:lnTo>
                    <a:pt x="322" y="1040"/>
                  </a:lnTo>
                  <a:lnTo>
                    <a:pt x="212" y="1048"/>
                  </a:lnTo>
                  <a:lnTo>
                    <a:pt x="109" y="1048"/>
                  </a:lnTo>
                  <a:lnTo>
                    <a:pt x="47" y="1024"/>
                  </a:lnTo>
                  <a:lnTo>
                    <a:pt x="7" y="1000"/>
                  </a:lnTo>
                  <a:lnTo>
                    <a:pt x="0" y="952"/>
                  </a:lnTo>
                  <a:lnTo>
                    <a:pt x="7" y="920"/>
                  </a:lnTo>
                  <a:lnTo>
                    <a:pt x="15" y="896"/>
                  </a:lnTo>
                  <a:lnTo>
                    <a:pt x="31" y="880"/>
                  </a:lnTo>
                  <a:lnTo>
                    <a:pt x="47" y="872"/>
                  </a:lnTo>
                  <a:lnTo>
                    <a:pt x="62" y="864"/>
                  </a:lnTo>
                  <a:lnTo>
                    <a:pt x="86" y="856"/>
                  </a:lnTo>
                  <a:lnTo>
                    <a:pt x="109" y="864"/>
                  </a:lnTo>
                  <a:lnTo>
                    <a:pt x="125" y="872"/>
                  </a:lnTo>
                  <a:lnTo>
                    <a:pt x="133" y="888"/>
                  </a:lnTo>
                  <a:lnTo>
                    <a:pt x="141" y="896"/>
                  </a:lnTo>
                  <a:lnTo>
                    <a:pt x="141" y="912"/>
                  </a:lnTo>
                  <a:lnTo>
                    <a:pt x="141" y="936"/>
                  </a:lnTo>
                  <a:lnTo>
                    <a:pt x="133" y="952"/>
                  </a:lnTo>
                  <a:lnTo>
                    <a:pt x="125" y="968"/>
                  </a:lnTo>
                  <a:lnTo>
                    <a:pt x="102" y="984"/>
                  </a:lnTo>
                  <a:lnTo>
                    <a:pt x="78" y="1000"/>
                  </a:lnTo>
                  <a:lnTo>
                    <a:pt x="149" y="1016"/>
                  </a:lnTo>
                  <a:lnTo>
                    <a:pt x="204" y="1016"/>
                  </a:lnTo>
                  <a:lnTo>
                    <a:pt x="282" y="1000"/>
                  </a:lnTo>
                  <a:lnTo>
                    <a:pt x="337" y="976"/>
                  </a:lnTo>
                  <a:lnTo>
                    <a:pt x="384" y="936"/>
                  </a:lnTo>
                  <a:lnTo>
                    <a:pt x="408" y="888"/>
                  </a:lnTo>
                  <a:lnTo>
                    <a:pt x="432" y="856"/>
                  </a:lnTo>
                  <a:lnTo>
                    <a:pt x="439" y="840"/>
                  </a:lnTo>
                  <a:lnTo>
                    <a:pt x="439" y="816"/>
                  </a:lnTo>
                  <a:lnTo>
                    <a:pt x="463" y="744"/>
                  </a:lnTo>
                  <a:lnTo>
                    <a:pt x="487" y="624"/>
                  </a:lnTo>
                  <a:lnTo>
                    <a:pt x="487" y="624"/>
                  </a:lnTo>
                  <a:lnTo>
                    <a:pt x="463" y="648"/>
                  </a:lnTo>
                  <a:lnTo>
                    <a:pt x="424" y="680"/>
                  </a:lnTo>
                  <a:lnTo>
                    <a:pt x="369" y="704"/>
                  </a:lnTo>
                  <a:lnTo>
                    <a:pt x="306" y="720"/>
                  </a:lnTo>
                  <a:lnTo>
                    <a:pt x="219" y="704"/>
                  </a:lnTo>
                  <a:lnTo>
                    <a:pt x="157" y="648"/>
                  </a:lnTo>
                  <a:lnTo>
                    <a:pt x="109" y="568"/>
                  </a:lnTo>
                  <a:lnTo>
                    <a:pt x="86" y="464"/>
                  </a:lnTo>
                  <a:lnTo>
                    <a:pt x="109" y="328"/>
                  </a:lnTo>
                  <a:lnTo>
                    <a:pt x="172" y="200"/>
                  </a:lnTo>
                  <a:lnTo>
                    <a:pt x="259" y="96"/>
                  </a:lnTo>
                  <a:lnTo>
                    <a:pt x="361" y="32"/>
                  </a:lnTo>
                  <a:lnTo>
                    <a:pt x="4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52" name="Freeform 84"/>
            <p:cNvSpPr>
              <a:spLocks/>
            </p:cNvSpPr>
            <p:nvPr/>
          </p:nvSpPr>
          <p:spPr bwMode="auto">
            <a:xfrm>
              <a:off x="1318" y="2680"/>
              <a:ext cx="408" cy="520"/>
            </a:xfrm>
            <a:custGeom>
              <a:avLst/>
              <a:gdLst/>
              <a:ahLst/>
              <a:cxnLst>
                <a:cxn ang="0">
                  <a:pos x="235" y="0"/>
                </a:cxn>
                <a:cxn ang="0">
                  <a:pos x="290" y="16"/>
                </a:cxn>
                <a:cxn ang="0">
                  <a:pos x="330" y="24"/>
                </a:cxn>
                <a:cxn ang="0">
                  <a:pos x="338" y="8"/>
                </a:cxn>
                <a:cxn ang="0">
                  <a:pos x="353" y="0"/>
                </a:cxn>
                <a:cxn ang="0">
                  <a:pos x="361" y="0"/>
                </a:cxn>
                <a:cxn ang="0">
                  <a:pos x="377" y="8"/>
                </a:cxn>
                <a:cxn ang="0">
                  <a:pos x="377" y="24"/>
                </a:cxn>
                <a:cxn ang="0">
                  <a:pos x="377" y="136"/>
                </a:cxn>
                <a:cxn ang="0">
                  <a:pos x="377" y="160"/>
                </a:cxn>
                <a:cxn ang="0">
                  <a:pos x="361" y="168"/>
                </a:cxn>
                <a:cxn ang="0">
                  <a:pos x="345" y="160"/>
                </a:cxn>
                <a:cxn ang="0">
                  <a:pos x="338" y="128"/>
                </a:cxn>
                <a:cxn ang="0">
                  <a:pos x="306" y="56"/>
                </a:cxn>
                <a:cxn ang="0">
                  <a:pos x="204" y="24"/>
                </a:cxn>
                <a:cxn ang="0">
                  <a:pos x="94" y="48"/>
                </a:cxn>
                <a:cxn ang="0">
                  <a:pos x="63" y="104"/>
                </a:cxn>
                <a:cxn ang="0">
                  <a:pos x="110" y="168"/>
                </a:cxn>
                <a:cxn ang="0">
                  <a:pos x="228" y="200"/>
                </a:cxn>
                <a:cxn ang="0">
                  <a:pos x="361" y="256"/>
                </a:cxn>
                <a:cxn ang="0">
                  <a:pos x="400" y="296"/>
                </a:cxn>
                <a:cxn ang="0">
                  <a:pos x="408" y="360"/>
                </a:cxn>
                <a:cxn ang="0">
                  <a:pos x="385" y="448"/>
                </a:cxn>
                <a:cxn ang="0">
                  <a:pos x="290" y="512"/>
                </a:cxn>
                <a:cxn ang="0">
                  <a:pos x="173" y="520"/>
                </a:cxn>
                <a:cxn ang="0">
                  <a:pos x="71" y="472"/>
                </a:cxn>
                <a:cxn ang="0">
                  <a:pos x="39" y="504"/>
                </a:cxn>
                <a:cxn ang="0">
                  <a:pos x="23" y="520"/>
                </a:cxn>
                <a:cxn ang="0">
                  <a:pos x="8" y="512"/>
                </a:cxn>
                <a:cxn ang="0">
                  <a:pos x="0" y="488"/>
                </a:cxn>
                <a:cxn ang="0">
                  <a:pos x="0" y="336"/>
                </a:cxn>
                <a:cxn ang="0">
                  <a:pos x="8" y="320"/>
                </a:cxn>
                <a:cxn ang="0">
                  <a:pos x="31" y="320"/>
                </a:cxn>
                <a:cxn ang="0">
                  <a:pos x="39" y="336"/>
                </a:cxn>
                <a:cxn ang="0">
                  <a:pos x="94" y="440"/>
                </a:cxn>
                <a:cxn ang="0">
                  <a:pos x="212" y="488"/>
                </a:cxn>
                <a:cxn ang="0">
                  <a:pos x="322" y="456"/>
                </a:cxn>
                <a:cxn ang="0">
                  <a:pos x="353" y="392"/>
                </a:cxn>
                <a:cxn ang="0">
                  <a:pos x="298" y="312"/>
                </a:cxn>
                <a:cxn ang="0">
                  <a:pos x="204" y="288"/>
                </a:cxn>
                <a:cxn ang="0">
                  <a:pos x="47" y="232"/>
                </a:cxn>
                <a:cxn ang="0">
                  <a:pos x="8" y="176"/>
                </a:cxn>
                <a:cxn ang="0">
                  <a:pos x="8" y="104"/>
                </a:cxn>
                <a:cxn ang="0">
                  <a:pos x="63" y="32"/>
                </a:cxn>
                <a:cxn ang="0">
                  <a:pos x="204" y="0"/>
                </a:cxn>
              </a:cxnLst>
              <a:rect l="0" t="0" r="r" b="b"/>
              <a:pathLst>
                <a:path w="408" h="520">
                  <a:moveTo>
                    <a:pt x="204" y="0"/>
                  </a:moveTo>
                  <a:lnTo>
                    <a:pt x="235" y="0"/>
                  </a:lnTo>
                  <a:lnTo>
                    <a:pt x="267" y="0"/>
                  </a:lnTo>
                  <a:lnTo>
                    <a:pt x="290" y="16"/>
                  </a:lnTo>
                  <a:lnTo>
                    <a:pt x="322" y="24"/>
                  </a:lnTo>
                  <a:lnTo>
                    <a:pt x="330" y="24"/>
                  </a:lnTo>
                  <a:lnTo>
                    <a:pt x="338" y="16"/>
                  </a:lnTo>
                  <a:lnTo>
                    <a:pt x="338" y="8"/>
                  </a:lnTo>
                  <a:lnTo>
                    <a:pt x="345" y="0"/>
                  </a:lnTo>
                  <a:lnTo>
                    <a:pt x="353" y="0"/>
                  </a:lnTo>
                  <a:lnTo>
                    <a:pt x="361" y="0"/>
                  </a:lnTo>
                  <a:lnTo>
                    <a:pt x="361" y="0"/>
                  </a:lnTo>
                  <a:lnTo>
                    <a:pt x="369" y="0"/>
                  </a:lnTo>
                  <a:lnTo>
                    <a:pt x="377" y="8"/>
                  </a:lnTo>
                  <a:lnTo>
                    <a:pt x="377" y="16"/>
                  </a:lnTo>
                  <a:lnTo>
                    <a:pt x="377" y="24"/>
                  </a:lnTo>
                  <a:lnTo>
                    <a:pt x="377" y="24"/>
                  </a:lnTo>
                  <a:lnTo>
                    <a:pt x="377" y="136"/>
                  </a:lnTo>
                  <a:lnTo>
                    <a:pt x="377" y="144"/>
                  </a:lnTo>
                  <a:lnTo>
                    <a:pt x="377" y="160"/>
                  </a:lnTo>
                  <a:lnTo>
                    <a:pt x="369" y="160"/>
                  </a:lnTo>
                  <a:lnTo>
                    <a:pt x="361" y="168"/>
                  </a:lnTo>
                  <a:lnTo>
                    <a:pt x="353" y="160"/>
                  </a:lnTo>
                  <a:lnTo>
                    <a:pt x="345" y="160"/>
                  </a:lnTo>
                  <a:lnTo>
                    <a:pt x="338" y="152"/>
                  </a:lnTo>
                  <a:lnTo>
                    <a:pt x="338" y="128"/>
                  </a:lnTo>
                  <a:lnTo>
                    <a:pt x="330" y="96"/>
                  </a:lnTo>
                  <a:lnTo>
                    <a:pt x="306" y="56"/>
                  </a:lnTo>
                  <a:lnTo>
                    <a:pt x="267" y="32"/>
                  </a:lnTo>
                  <a:lnTo>
                    <a:pt x="204" y="24"/>
                  </a:lnTo>
                  <a:lnTo>
                    <a:pt x="133" y="32"/>
                  </a:lnTo>
                  <a:lnTo>
                    <a:pt x="94" y="48"/>
                  </a:lnTo>
                  <a:lnTo>
                    <a:pt x="71" y="80"/>
                  </a:lnTo>
                  <a:lnTo>
                    <a:pt x="63" y="104"/>
                  </a:lnTo>
                  <a:lnTo>
                    <a:pt x="78" y="144"/>
                  </a:lnTo>
                  <a:lnTo>
                    <a:pt x="110" y="168"/>
                  </a:lnTo>
                  <a:lnTo>
                    <a:pt x="165" y="184"/>
                  </a:lnTo>
                  <a:lnTo>
                    <a:pt x="228" y="200"/>
                  </a:lnTo>
                  <a:lnTo>
                    <a:pt x="290" y="216"/>
                  </a:lnTo>
                  <a:lnTo>
                    <a:pt x="361" y="256"/>
                  </a:lnTo>
                  <a:lnTo>
                    <a:pt x="385" y="272"/>
                  </a:lnTo>
                  <a:lnTo>
                    <a:pt x="400" y="296"/>
                  </a:lnTo>
                  <a:lnTo>
                    <a:pt x="408" y="328"/>
                  </a:lnTo>
                  <a:lnTo>
                    <a:pt x="408" y="360"/>
                  </a:lnTo>
                  <a:lnTo>
                    <a:pt x="400" y="408"/>
                  </a:lnTo>
                  <a:lnTo>
                    <a:pt x="385" y="448"/>
                  </a:lnTo>
                  <a:lnTo>
                    <a:pt x="345" y="488"/>
                  </a:lnTo>
                  <a:lnTo>
                    <a:pt x="290" y="512"/>
                  </a:lnTo>
                  <a:lnTo>
                    <a:pt x="212" y="520"/>
                  </a:lnTo>
                  <a:lnTo>
                    <a:pt x="173" y="520"/>
                  </a:lnTo>
                  <a:lnTo>
                    <a:pt x="125" y="504"/>
                  </a:lnTo>
                  <a:lnTo>
                    <a:pt x="71" y="472"/>
                  </a:lnTo>
                  <a:lnTo>
                    <a:pt x="55" y="488"/>
                  </a:lnTo>
                  <a:lnTo>
                    <a:pt x="39" y="504"/>
                  </a:lnTo>
                  <a:lnTo>
                    <a:pt x="31" y="512"/>
                  </a:lnTo>
                  <a:lnTo>
                    <a:pt x="23" y="520"/>
                  </a:lnTo>
                  <a:lnTo>
                    <a:pt x="8" y="520"/>
                  </a:lnTo>
                  <a:lnTo>
                    <a:pt x="8" y="512"/>
                  </a:lnTo>
                  <a:lnTo>
                    <a:pt x="0" y="504"/>
                  </a:lnTo>
                  <a:lnTo>
                    <a:pt x="0" y="488"/>
                  </a:lnTo>
                  <a:lnTo>
                    <a:pt x="0" y="344"/>
                  </a:lnTo>
                  <a:lnTo>
                    <a:pt x="0" y="336"/>
                  </a:lnTo>
                  <a:lnTo>
                    <a:pt x="8" y="320"/>
                  </a:lnTo>
                  <a:lnTo>
                    <a:pt x="8" y="320"/>
                  </a:lnTo>
                  <a:lnTo>
                    <a:pt x="23" y="320"/>
                  </a:lnTo>
                  <a:lnTo>
                    <a:pt x="31" y="320"/>
                  </a:lnTo>
                  <a:lnTo>
                    <a:pt x="39" y="328"/>
                  </a:lnTo>
                  <a:lnTo>
                    <a:pt x="39" y="336"/>
                  </a:lnTo>
                  <a:lnTo>
                    <a:pt x="63" y="392"/>
                  </a:lnTo>
                  <a:lnTo>
                    <a:pt x="94" y="440"/>
                  </a:lnTo>
                  <a:lnTo>
                    <a:pt x="141" y="472"/>
                  </a:lnTo>
                  <a:lnTo>
                    <a:pt x="212" y="488"/>
                  </a:lnTo>
                  <a:lnTo>
                    <a:pt x="275" y="480"/>
                  </a:lnTo>
                  <a:lnTo>
                    <a:pt x="322" y="456"/>
                  </a:lnTo>
                  <a:lnTo>
                    <a:pt x="345" y="424"/>
                  </a:lnTo>
                  <a:lnTo>
                    <a:pt x="353" y="392"/>
                  </a:lnTo>
                  <a:lnTo>
                    <a:pt x="338" y="344"/>
                  </a:lnTo>
                  <a:lnTo>
                    <a:pt x="298" y="312"/>
                  </a:lnTo>
                  <a:lnTo>
                    <a:pt x="251" y="296"/>
                  </a:lnTo>
                  <a:lnTo>
                    <a:pt x="204" y="288"/>
                  </a:lnTo>
                  <a:lnTo>
                    <a:pt x="118" y="272"/>
                  </a:lnTo>
                  <a:lnTo>
                    <a:pt x="47" y="232"/>
                  </a:lnTo>
                  <a:lnTo>
                    <a:pt x="23" y="208"/>
                  </a:lnTo>
                  <a:lnTo>
                    <a:pt x="8" y="176"/>
                  </a:lnTo>
                  <a:lnTo>
                    <a:pt x="0" y="144"/>
                  </a:lnTo>
                  <a:lnTo>
                    <a:pt x="8" y="104"/>
                  </a:lnTo>
                  <a:lnTo>
                    <a:pt x="23" y="64"/>
                  </a:lnTo>
                  <a:lnTo>
                    <a:pt x="63" y="32"/>
                  </a:lnTo>
                  <a:lnTo>
                    <a:pt x="118" y="8"/>
                  </a:lnTo>
                  <a:lnTo>
                    <a:pt x="2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53" name="Freeform 85"/>
            <p:cNvSpPr>
              <a:spLocks/>
            </p:cNvSpPr>
            <p:nvPr/>
          </p:nvSpPr>
          <p:spPr bwMode="auto">
            <a:xfrm>
              <a:off x="1821" y="2384"/>
              <a:ext cx="392" cy="808"/>
            </a:xfrm>
            <a:custGeom>
              <a:avLst/>
              <a:gdLst/>
              <a:ahLst/>
              <a:cxnLst>
                <a:cxn ang="0">
                  <a:pos x="282" y="0"/>
                </a:cxn>
                <a:cxn ang="0">
                  <a:pos x="322" y="0"/>
                </a:cxn>
                <a:cxn ang="0">
                  <a:pos x="353" y="16"/>
                </a:cxn>
                <a:cxn ang="0">
                  <a:pos x="377" y="32"/>
                </a:cxn>
                <a:cxn ang="0">
                  <a:pos x="392" y="56"/>
                </a:cxn>
                <a:cxn ang="0">
                  <a:pos x="392" y="80"/>
                </a:cxn>
                <a:cxn ang="0">
                  <a:pos x="392" y="104"/>
                </a:cxn>
                <a:cxn ang="0">
                  <a:pos x="384" y="120"/>
                </a:cxn>
                <a:cxn ang="0">
                  <a:pos x="369" y="128"/>
                </a:cxn>
                <a:cxn ang="0">
                  <a:pos x="345" y="136"/>
                </a:cxn>
                <a:cxn ang="0">
                  <a:pos x="322" y="128"/>
                </a:cxn>
                <a:cxn ang="0">
                  <a:pos x="306" y="120"/>
                </a:cxn>
                <a:cxn ang="0">
                  <a:pos x="298" y="104"/>
                </a:cxn>
                <a:cxn ang="0">
                  <a:pos x="290" y="80"/>
                </a:cxn>
                <a:cxn ang="0">
                  <a:pos x="298" y="64"/>
                </a:cxn>
                <a:cxn ang="0">
                  <a:pos x="306" y="48"/>
                </a:cxn>
                <a:cxn ang="0">
                  <a:pos x="322" y="32"/>
                </a:cxn>
                <a:cxn ang="0">
                  <a:pos x="298" y="32"/>
                </a:cxn>
                <a:cxn ang="0">
                  <a:pos x="282" y="32"/>
                </a:cxn>
                <a:cxn ang="0">
                  <a:pos x="251" y="40"/>
                </a:cxn>
                <a:cxn ang="0">
                  <a:pos x="212" y="64"/>
                </a:cxn>
                <a:cxn ang="0">
                  <a:pos x="188" y="112"/>
                </a:cxn>
                <a:cxn ang="0">
                  <a:pos x="172" y="184"/>
                </a:cxn>
                <a:cxn ang="0">
                  <a:pos x="172" y="312"/>
                </a:cxn>
                <a:cxn ang="0">
                  <a:pos x="322" y="312"/>
                </a:cxn>
                <a:cxn ang="0">
                  <a:pos x="322" y="352"/>
                </a:cxn>
                <a:cxn ang="0">
                  <a:pos x="180" y="352"/>
                </a:cxn>
                <a:cxn ang="0">
                  <a:pos x="180" y="712"/>
                </a:cxn>
                <a:cxn ang="0">
                  <a:pos x="180" y="728"/>
                </a:cxn>
                <a:cxn ang="0">
                  <a:pos x="180" y="736"/>
                </a:cxn>
                <a:cxn ang="0">
                  <a:pos x="188" y="752"/>
                </a:cxn>
                <a:cxn ang="0">
                  <a:pos x="196" y="752"/>
                </a:cxn>
                <a:cxn ang="0">
                  <a:pos x="212" y="760"/>
                </a:cxn>
                <a:cxn ang="0">
                  <a:pos x="235" y="760"/>
                </a:cxn>
                <a:cxn ang="0">
                  <a:pos x="267" y="760"/>
                </a:cxn>
                <a:cxn ang="0">
                  <a:pos x="282" y="760"/>
                </a:cxn>
                <a:cxn ang="0">
                  <a:pos x="282" y="808"/>
                </a:cxn>
                <a:cxn ang="0">
                  <a:pos x="141" y="800"/>
                </a:cxn>
                <a:cxn ang="0">
                  <a:pos x="86" y="800"/>
                </a:cxn>
                <a:cxn ang="0">
                  <a:pos x="39" y="800"/>
                </a:cxn>
                <a:cxn ang="0">
                  <a:pos x="7" y="808"/>
                </a:cxn>
                <a:cxn ang="0">
                  <a:pos x="7" y="760"/>
                </a:cxn>
                <a:cxn ang="0">
                  <a:pos x="47" y="760"/>
                </a:cxn>
                <a:cxn ang="0">
                  <a:pos x="70" y="760"/>
                </a:cxn>
                <a:cxn ang="0">
                  <a:pos x="86" y="752"/>
                </a:cxn>
                <a:cxn ang="0">
                  <a:pos x="94" y="736"/>
                </a:cxn>
                <a:cxn ang="0">
                  <a:pos x="94" y="712"/>
                </a:cxn>
                <a:cxn ang="0">
                  <a:pos x="94" y="352"/>
                </a:cxn>
                <a:cxn ang="0">
                  <a:pos x="0" y="352"/>
                </a:cxn>
                <a:cxn ang="0">
                  <a:pos x="0" y="312"/>
                </a:cxn>
                <a:cxn ang="0">
                  <a:pos x="94" y="312"/>
                </a:cxn>
                <a:cxn ang="0">
                  <a:pos x="94" y="184"/>
                </a:cxn>
                <a:cxn ang="0">
                  <a:pos x="109" y="104"/>
                </a:cxn>
                <a:cxn ang="0">
                  <a:pos x="157" y="48"/>
                </a:cxn>
                <a:cxn ang="0">
                  <a:pos x="219" y="8"/>
                </a:cxn>
                <a:cxn ang="0">
                  <a:pos x="282" y="0"/>
                </a:cxn>
              </a:cxnLst>
              <a:rect l="0" t="0" r="r" b="b"/>
              <a:pathLst>
                <a:path w="392" h="808">
                  <a:moveTo>
                    <a:pt x="282" y="0"/>
                  </a:moveTo>
                  <a:lnTo>
                    <a:pt x="322" y="0"/>
                  </a:lnTo>
                  <a:lnTo>
                    <a:pt x="353" y="16"/>
                  </a:lnTo>
                  <a:lnTo>
                    <a:pt x="377" y="32"/>
                  </a:lnTo>
                  <a:lnTo>
                    <a:pt x="392" y="56"/>
                  </a:lnTo>
                  <a:lnTo>
                    <a:pt x="392" y="80"/>
                  </a:lnTo>
                  <a:lnTo>
                    <a:pt x="392" y="104"/>
                  </a:lnTo>
                  <a:lnTo>
                    <a:pt x="384" y="120"/>
                  </a:lnTo>
                  <a:lnTo>
                    <a:pt x="369" y="128"/>
                  </a:lnTo>
                  <a:lnTo>
                    <a:pt x="345" y="136"/>
                  </a:lnTo>
                  <a:lnTo>
                    <a:pt x="322" y="128"/>
                  </a:lnTo>
                  <a:lnTo>
                    <a:pt x="306" y="120"/>
                  </a:lnTo>
                  <a:lnTo>
                    <a:pt x="298" y="104"/>
                  </a:lnTo>
                  <a:lnTo>
                    <a:pt x="290" y="80"/>
                  </a:lnTo>
                  <a:lnTo>
                    <a:pt x="298" y="64"/>
                  </a:lnTo>
                  <a:lnTo>
                    <a:pt x="306" y="48"/>
                  </a:lnTo>
                  <a:lnTo>
                    <a:pt x="322" y="32"/>
                  </a:lnTo>
                  <a:lnTo>
                    <a:pt x="298" y="32"/>
                  </a:lnTo>
                  <a:lnTo>
                    <a:pt x="282" y="32"/>
                  </a:lnTo>
                  <a:lnTo>
                    <a:pt x="251" y="40"/>
                  </a:lnTo>
                  <a:lnTo>
                    <a:pt x="212" y="64"/>
                  </a:lnTo>
                  <a:lnTo>
                    <a:pt x="188" y="112"/>
                  </a:lnTo>
                  <a:lnTo>
                    <a:pt x="172" y="184"/>
                  </a:lnTo>
                  <a:lnTo>
                    <a:pt x="172" y="312"/>
                  </a:lnTo>
                  <a:lnTo>
                    <a:pt x="322" y="312"/>
                  </a:lnTo>
                  <a:lnTo>
                    <a:pt x="322" y="352"/>
                  </a:lnTo>
                  <a:lnTo>
                    <a:pt x="180" y="352"/>
                  </a:lnTo>
                  <a:lnTo>
                    <a:pt x="180" y="712"/>
                  </a:lnTo>
                  <a:lnTo>
                    <a:pt x="180" y="728"/>
                  </a:lnTo>
                  <a:lnTo>
                    <a:pt x="180" y="736"/>
                  </a:lnTo>
                  <a:lnTo>
                    <a:pt x="188" y="752"/>
                  </a:lnTo>
                  <a:lnTo>
                    <a:pt x="196" y="752"/>
                  </a:lnTo>
                  <a:lnTo>
                    <a:pt x="212" y="760"/>
                  </a:lnTo>
                  <a:lnTo>
                    <a:pt x="235" y="760"/>
                  </a:lnTo>
                  <a:lnTo>
                    <a:pt x="267" y="760"/>
                  </a:lnTo>
                  <a:lnTo>
                    <a:pt x="282" y="760"/>
                  </a:lnTo>
                  <a:lnTo>
                    <a:pt x="282" y="808"/>
                  </a:lnTo>
                  <a:lnTo>
                    <a:pt x="141" y="800"/>
                  </a:lnTo>
                  <a:lnTo>
                    <a:pt x="86" y="800"/>
                  </a:lnTo>
                  <a:lnTo>
                    <a:pt x="39" y="800"/>
                  </a:lnTo>
                  <a:lnTo>
                    <a:pt x="7" y="808"/>
                  </a:lnTo>
                  <a:lnTo>
                    <a:pt x="7" y="760"/>
                  </a:lnTo>
                  <a:lnTo>
                    <a:pt x="47" y="760"/>
                  </a:lnTo>
                  <a:lnTo>
                    <a:pt x="70" y="760"/>
                  </a:lnTo>
                  <a:lnTo>
                    <a:pt x="86" y="752"/>
                  </a:lnTo>
                  <a:lnTo>
                    <a:pt x="94" y="736"/>
                  </a:lnTo>
                  <a:lnTo>
                    <a:pt x="94" y="712"/>
                  </a:lnTo>
                  <a:lnTo>
                    <a:pt x="94" y="352"/>
                  </a:lnTo>
                  <a:lnTo>
                    <a:pt x="0" y="352"/>
                  </a:lnTo>
                  <a:lnTo>
                    <a:pt x="0" y="312"/>
                  </a:lnTo>
                  <a:lnTo>
                    <a:pt x="94" y="312"/>
                  </a:lnTo>
                  <a:lnTo>
                    <a:pt x="94" y="184"/>
                  </a:lnTo>
                  <a:lnTo>
                    <a:pt x="109" y="104"/>
                  </a:lnTo>
                  <a:lnTo>
                    <a:pt x="157" y="48"/>
                  </a:lnTo>
                  <a:lnTo>
                    <a:pt x="219" y="8"/>
                  </a:lnTo>
                  <a:lnTo>
                    <a:pt x="2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54" name="Freeform 86"/>
            <p:cNvSpPr>
              <a:spLocks noEditPoints="1"/>
            </p:cNvSpPr>
            <p:nvPr/>
          </p:nvSpPr>
          <p:spPr bwMode="auto">
            <a:xfrm>
              <a:off x="2881" y="3184"/>
              <a:ext cx="1052" cy="376"/>
            </a:xfrm>
            <a:custGeom>
              <a:avLst/>
              <a:gdLst/>
              <a:ahLst/>
              <a:cxnLst>
                <a:cxn ang="0">
                  <a:pos x="47" y="312"/>
                </a:cxn>
                <a:cxn ang="0">
                  <a:pos x="997" y="312"/>
                </a:cxn>
                <a:cxn ang="0">
                  <a:pos x="1013" y="312"/>
                </a:cxn>
                <a:cxn ang="0">
                  <a:pos x="1029" y="312"/>
                </a:cxn>
                <a:cxn ang="0">
                  <a:pos x="1045" y="320"/>
                </a:cxn>
                <a:cxn ang="0">
                  <a:pos x="1052" y="328"/>
                </a:cxn>
                <a:cxn ang="0">
                  <a:pos x="1052" y="344"/>
                </a:cxn>
                <a:cxn ang="0">
                  <a:pos x="1052" y="360"/>
                </a:cxn>
                <a:cxn ang="0">
                  <a:pos x="1045" y="368"/>
                </a:cxn>
                <a:cxn ang="0">
                  <a:pos x="1029" y="376"/>
                </a:cxn>
                <a:cxn ang="0">
                  <a:pos x="1013" y="376"/>
                </a:cxn>
                <a:cxn ang="0">
                  <a:pos x="997" y="376"/>
                </a:cxn>
                <a:cxn ang="0">
                  <a:pos x="47" y="376"/>
                </a:cxn>
                <a:cxn ang="0">
                  <a:pos x="31" y="376"/>
                </a:cxn>
                <a:cxn ang="0">
                  <a:pos x="23" y="376"/>
                </a:cxn>
                <a:cxn ang="0">
                  <a:pos x="8" y="368"/>
                </a:cxn>
                <a:cxn ang="0">
                  <a:pos x="0" y="360"/>
                </a:cxn>
                <a:cxn ang="0">
                  <a:pos x="0" y="344"/>
                </a:cxn>
                <a:cxn ang="0">
                  <a:pos x="0" y="328"/>
                </a:cxn>
                <a:cxn ang="0">
                  <a:pos x="8" y="320"/>
                </a:cxn>
                <a:cxn ang="0">
                  <a:pos x="23" y="312"/>
                </a:cxn>
                <a:cxn ang="0">
                  <a:pos x="31" y="312"/>
                </a:cxn>
                <a:cxn ang="0">
                  <a:pos x="47" y="312"/>
                </a:cxn>
                <a:cxn ang="0">
                  <a:pos x="47" y="0"/>
                </a:cxn>
                <a:cxn ang="0">
                  <a:pos x="997" y="0"/>
                </a:cxn>
                <a:cxn ang="0">
                  <a:pos x="1013" y="0"/>
                </a:cxn>
                <a:cxn ang="0">
                  <a:pos x="1029" y="0"/>
                </a:cxn>
                <a:cxn ang="0">
                  <a:pos x="1045" y="8"/>
                </a:cxn>
                <a:cxn ang="0">
                  <a:pos x="1052" y="16"/>
                </a:cxn>
                <a:cxn ang="0">
                  <a:pos x="1052" y="32"/>
                </a:cxn>
                <a:cxn ang="0">
                  <a:pos x="1052" y="48"/>
                </a:cxn>
                <a:cxn ang="0">
                  <a:pos x="1045" y="56"/>
                </a:cxn>
                <a:cxn ang="0">
                  <a:pos x="1029" y="56"/>
                </a:cxn>
                <a:cxn ang="0">
                  <a:pos x="1013" y="64"/>
                </a:cxn>
                <a:cxn ang="0">
                  <a:pos x="997" y="64"/>
                </a:cxn>
                <a:cxn ang="0">
                  <a:pos x="47" y="64"/>
                </a:cxn>
                <a:cxn ang="0">
                  <a:pos x="31" y="64"/>
                </a:cxn>
                <a:cxn ang="0">
                  <a:pos x="23" y="56"/>
                </a:cxn>
                <a:cxn ang="0">
                  <a:pos x="8" y="56"/>
                </a:cxn>
                <a:cxn ang="0">
                  <a:pos x="0" y="48"/>
                </a:cxn>
                <a:cxn ang="0">
                  <a:pos x="0" y="32"/>
                </a:cxn>
                <a:cxn ang="0">
                  <a:pos x="0" y="16"/>
                </a:cxn>
                <a:cxn ang="0">
                  <a:pos x="8" y="8"/>
                </a:cxn>
                <a:cxn ang="0">
                  <a:pos x="23" y="0"/>
                </a:cxn>
                <a:cxn ang="0">
                  <a:pos x="31" y="0"/>
                </a:cxn>
                <a:cxn ang="0">
                  <a:pos x="47" y="0"/>
                </a:cxn>
              </a:cxnLst>
              <a:rect l="0" t="0" r="r" b="b"/>
              <a:pathLst>
                <a:path w="1052" h="376">
                  <a:moveTo>
                    <a:pt x="47" y="312"/>
                  </a:moveTo>
                  <a:lnTo>
                    <a:pt x="997" y="312"/>
                  </a:lnTo>
                  <a:lnTo>
                    <a:pt x="1013" y="312"/>
                  </a:lnTo>
                  <a:lnTo>
                    <a:pt x="1029" y="312"/>
                  </a:lnTo>
                  <a:lnTo>
                    <a:pt x="1045" y="320"/>
                  </a:lnTo>
                  <a:lnTo>
                    <a:pt x="1052" y="328"/>
                  </a:lnTo>
                  <a:lnTo>
                    <a:pt x="1052" y="344"/>
                  </a:lnTo>
                  <a:lnTo>
                    <a:pt x="1052" y="360"/>
                  </a:lnTo>
                  <a:lnTo>
                    <a:pt x="1045" y="368"/>
                  </a:lnTo>
                  <a:lnTo>
                    <a:pt x="1029" y="376"/>
                  </a:lnTo>
                  <a:lnTo>
                    <a:pt x="1013" y="376"/>
                  </a:lnTo>
                  <a:lnTo>
                    <a:pt x="997" y="376"/>
                  </a:lnTo>
                  <a:lnTo>
                    <a:pt x="47" y="376"/>
                  </a:lnTo>
                  <a:lnTo>
                    <a:pt x="31" y="376"/>
                  </a:lnTo>
                  <a:lnTo>
                    <a:pt x="23" y="376"/>
                  </a:lnTo>
                  <a:lnTo>
                    <a:pt x="8" y="368"/>
                  </a:lnTo>
                  <a:lnTo>
                    <a:pt x="0" y="360"/>
                  </a:lnTo>
                  <a:lnTo>
                    <a:pt x="0" y="344"/>
                  </a:lnTo>
                  <a:lnTo>
                    <a:pt x="0" y="328"/>
                  </a:lnTo>
                  <a:lnTo>
                    <a:pt x="8" y="320"/>
                  </a:lnTo>
                  <a:lnTo>
                    <a:pt x="23" y="312"/>
                  </a:lnTo>
                  <a:lnTo>
                    <a:pt x="31" y="312"/>
                  </a:lnTo>
                  <a:lnTo>
                    <a:pt x="47" y="312"/>
                  </a:lnTo>
                  <a:close/>
                  <a:moveTo>
                    <a:pt x="47" y="0"/>
                  </a:moveTo>
                  <a:lnTo>
                    <a:pt x="997" y="0"/>
                  </a:lnTo>
                  <a:lnTo>
                    <a:pt x="1013" y="0"/>
                  </a:lnTo>
                  <a:lnTo>
                    <a:pt x="1029" y="0"/>
                  </a:lnTo>
                  <a:lnTo>
                    <a:pt x="1045" y="8"/>
                  </a:lnTo>
                  <a:lnTo>
                    <a:pt x="1052" y="16"/>
                  </a:lnTo>
                  <a:lnTo>
                    <a:pt x="1052" y="32"/>
                  </a:lnTo>
                  <a:lnTo>
                    <a:pt x="1052" y="48"/>
                  </a:lnTo>
                  <a:lnTo>
                    <a:pt x="1045" y="56"/>
                  </a:lnTo>
                  <a:lnTo>
                    <a:pt x="1029" y="56"/>
                  </a:lnTo>
                  <a:lnTo>
                    <a:pt x="1013" y="64"/>
                  </a:lnTo>
                  <a:lnTo>
                    <a:pt x="997" y="64"/>
                  </a:lnTo>
                  <a:lnTo>
                    <a:pt x="47" y="64"/>
                  </a:lnTo>
                  <a:lnTo>
                    <a:pt x="31" y="64"/>
                  </a:lnTo>
                  <a:lnTo>
                    <a:pt x="23" y="56"/>
                  </a:lnTo>
                  <a:lnTo>
                    <a:pt x="8" y="56"/>
                  </a:lnTo>
                  <a:lnTo>
                    <a:pt x="0" y="48"/>
                  </a:lnTo>
                  <a:lnTo>
                    <a:pt x="0" y="32"/>
                  </a:lnTo>
                  <a:lnTo>
                    <a:pt x="0" y="16"/>
                  </a:lnTo>
                  <a:lnTo>
                    <a:pt x="8" y="8"/>
                  </a:lnTo>
                  <a:lnTo>
                    <a:pt x="23" y="0"/>
                  </a:lnTo>
                  <a:lnTo>
                    <a:pt x="31" y="0"/>
                  </a:lnTo>
                  <a:lnTo>
                    <a:pt x="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55" name="Freeform 87"/>
            <p:cNvSpPr>
              <a:spLocks noEditPoints="1"/>
            </p:cNvSpPr>
            <p:nvPr/>
          </p:nvSpPr>
          <p:spPr bwMode="auto">
            <a:xfrm>
              <a:off x="4522" y="2656"/>
              <a:ext cx="755" cy="1136"/>
            </a:xfrm>
            <a:custGeom>
              <a:avLst/>
              <a:gdLst/>
              <a:ahLst/>
              <a:cxnLst>
                <a:cxn ang="0">
                  <a:pos x="323" y="456"/>
                </a:cxn>
                <a:cxn ang="0">
                  <a:pos x="197" y="592"/>
                </a:cxn>
                <a:cxn ang="0">
                  <a:pos x="142" y="768"/>
                </a:cxn>
                <a:cxn ang="0">
                  <a:pos x="110" y="952"/>
                </a:cxn>
                <a:cxn ang="0">
                  <a:pos x="134" y="1048"/>
                </a:cxn>
                <a:cxn ang="0">
                  <a:pos x="213" y="1104"/>
                </a:cxn>
                <a:cxn ang="0">
                  <a:pos x="323" y="1056"/>
                </a:cxn>
                <a:cxn ang="0">
                  <a:pos x="401" y="976"/>
                </a:cxn>
                <a:cxn ang="0">
                  <a:pos x="417" y="952"/>
                </a:cxn>
                <a:cxn ang="0">
                  <a:pos x="425" y="928"/>
                </a:cxn>
                <a:cxn ang="0">
                  <a:pos x="511" y="600"/>
                </a:cxn>
                <a:cxn ang="0">
                  <a:pos x="511" y="560"/>
                </a:cxn>
                <a:cxn ang="0">
                  <a:pos x="472" y="488"/>
                </a:cxn>
                <a:cxn ang="0">
                  <a:pos x="385" y="440"/>
                </a:cxn>
                <a:cxn ang="0">
                  <a:pos x="747" y="0"/>
                </a:cxn>
                <a:cxn ang="0">
                  <a:pos x="755" y="8"/>
                </a:cxn>
                <a:cxn ang="0">
                  <a:pos x="755" y="16"/>
                </a:cxn>
                <a:cxn ang="0">
                  <a:pos x="527" y="968"/>
                </a:cxn>
                <a:cxn ang="0">
                  <a:pos x="519" y="1000"/>
                </a:cxn>
                <a:cxn ang="0">
                  <a:pos x="519" y="1040"/>
                </a:cxn>
                <a:cxn ang="0">
                  <a:pos x="527" y="1072"/>
                </a:cxn>
                <a:cxn ang="0">
                  <a:pos x="550" y="1096"/>
                </a:cxn>
                <a:cxn ang="0">
                  <a:pos x="605" y="1088"/>
                </a:cxn>
                <a:cxn ang="0">
                  <a:pos x="668" y="976"/>
                </a:cxn>
                <a:cxn ang="0">
                  <a:pos x="692" y="880"/>
                </a:cxn>
                <a:cxn ang="0">
                  <a:pos x="707" y="872"/>
                </a:cxn>
                <a:cxn ang="0">
                  <a:pos x="723" y="872"/>
                </a:cxn>
                <a:cxn ang="0">
                  <a:pos x="731" y="888"/>
                </a:cxn>
                <a:cxn ang="0">
                  <a:pos x="715" y="944"/>
                </a:cxn>
                <a:cxn ang="0">
                  <a:pos x="684" y="1048"/>
                </a:cxn>
                <a:cxn ang="0">
                  <a:pos x="645" y="1104"/>
                </a:cxn>
                <a:cxn ang="0">
                  <a:pos x="597" y="1136"/>
                </a:cxn>
                <a:cxn ang="0">
                  <a:pos x="495" y="1120"/>
                </a:cxn>
                <a:cxn ang="0">
                  <a:pos x="417" y="1016"/>
                </a:cxn>
                <a:cxn ang="0">
                  <a:pos x="291" y="1120"/>
                </a:cxn>
                <a:cxn ang="0">
                  <a:pos x="213" y="1136"/>
                </a:cxn>
                <a:cxn ang="0">
                  <a:pos x="55" y="1064"/>
                </a:cxn>
                <a:cxn ang="0">
                  <a:pos x="0" y="880"/>
                </a:cxn>
                <a:cxn ang="0">
                  <a:pos x="79" y="608"/>
                </a:cxn>
                <a:cxn ang="0">
                  <a:pos x="268" y="432"/>
                </a:cxn>
                <a:cxn ang="0">
                  <a:pos x="448" y="416"/>
                </a:cxn>
                <a:cxn ang="0">
                  <a:pos x="527" y="512"/>
                </a:cxn>
                <a:cxn ang="0">
                  <a:pos x="629" y="88"/>
                </a:cxn>
                <a:cxn ang="0">
                  <a:pos x="629" y="80"/>
                </a:cxn>
                <a:cxn ang="0">
                  <a:pos x="605" y="64"/>
                </a:cxn>
                <a:cxn ang="0">
                  <a:pos x="550" y="64"/>
                </a:cxn>
                <a:cxn ang="0">
                  <a:pos x="519" y="64"/>
                </a:cxn>
                <a:cxn ang="0">
                  <a:pos x="511" y="48"/>
                </a:cxn>
                <a:cxn ang="0">
                  <a:pos x="519" y="16"/>
                </a:cxn>
                <a:cxn ang="0">
                  <a:pos x="574" y="8"/>
                </a:cxn>
                <a:cxn ang="0">
                  <a:pos x="700" y="0"/>
                </a:cxn>
              </a:cxnLst>
              <a:rect l="0" t="0" r="r" b="b"/>
              <a:pathLst>
                <a:path w="755" h="1136">
                  <a:moveTo>
                    <a:pt x="385" y="440"/>
                  </a:moveTo>
                  <a:lnTo>
                    <a:pt x="323" y="456"/>
                  </a:lnTo>
                  <a:lnTo>
                    <a:pt x="252" y="512"/>
                  </a:lnTo>
                  <a:lnTo>
                    <a:pt x="197" y="592"/>
                  </a:lnTo>
                  <a:lnTo>
                    <a:pt x="173" y="672"/>
                  </a:lnTo>
                  <a:lnTo>
                    <a:pt x="142" y="768"/>
                  </a:lnTo>
                  <a:lnTo>
                    <a:pt x="118" y="872"/>
                  </a:lnTo>
                  <a:lnTo>
                    <a:pt x="110" y="952"/>
                  </a:lnTo>
                  <a:lnTo>
                    <a:pt x="118" y="1000"/>
                  </a:lnTo>
                  <a:lnTo>
                    <a:pt x="134" y="1048"/>
                  </a:lnTo>
                  <a:lnTo>
                    <a:pt x="165" y="1088"/>
                  </a:lnTo>
                  <a:lnTo>
                    <a:pt x="213" y="1104"/>
                  </a:lnTo>
                  <a:lnTo>
                    <a:pt x="268" y="1088"/>
                  </a:lnTo>
                  <a:lnTo>
                    <a:pt x="323" y="1056"/>
                  </a:lnTo>
                  <a:lnTo>
                    <a:pt x="393" y="984"/>
                  </a:lnTo>
                  <a:lnTo>
                    <a:pt x="401" y="976"/>
                  </a:lnTo>
                  <a:lnTo>
                    <a:pt x="409" y="960"/>
                  </a:lnTo>
                  <a:lnTo>
                    <a:pt x="417" y="952"/>
                  </a:lnTo>
                  <a:lnTo>
                    <a:pt x="425" y="944"/>
                  </a:lnTo>
                  <a:lnTo>
                    <a:pt x="425" y="928"/>
                  </a:lnTo>
                  <a:lnTo>
                    <a:pt x="503" y="608"/>
                  </a:lnTo>
                  <a:lnTo>
                    <a:pt x="511" y="600"/>
                  </a:lnTo>
                  <a:lnTo>
                    <a:pt x="511" y="584"/>
                  </a:lnTo>
                  <a:lnTo>
                    <a:pt x="511" y="560"/>
                  </a:lnTo>
                  <a:lnTo>
                    <a:pt x="495" y="528"/>
                  </a:lnTo>
                  <a:lnTo>
                    <a:pt x="472" y="488"/>
                  </a:lnTo>
                  <a:lnTo>
                    <a:pt x="440" y="456"/>
                  </a:lnTo>
                  <a:lnTo>
                    <a:pt x="385" y="440"/>
                  </a:lnTo>
                  <a:close/>
                  <a:moveTo>
                    <a:pt x="739" y="0"/>
                  </a:moveTo>
                  <a:lnTo>
                    <a:pt x="747" y="0"/>
                  </a:lnTo>
                  <a:lnTo>
                    <a:pt x="755" y="8"/>
                  </a:lnTo>
                  <a:lnTo>
                    <a:pt x="755" y="8"/>
                  </a:lnTo>
                  <a:lnTo>
                    <a:pt x="755" y="16"/>
                  </a:lnTo>
                  <a:lnTo>
                    <a:pt x="755" y="16"/>
                  </a:lnTo>
                  <a:lnTo>
                    <a:pt x="527" y="952"/>
                  </a:lnTo>
                  <a:lnTo>
                    <a:pt x="527" y="968"/>
                  </a:lnTo>
                  <a:lnTo>
                    <a:pt x="519" y="984"/>
                  </a:lnTo>
                  <a:lnTo>
                    <a:pt x="519" y="1000"/>
                  </a:lnTo>
                  <a:lnTo>
                    <a:pt x="519" y="1024"/>
                  </a:lnTo>
                  <a:lnTo>
                    <a:pt x="519" y="1040"/>
                  </a:lnTo>
                  <a:lnTo>
                    <a:pt x="519" y="1064"/>
                  </a:lnTo>
                  <a:lnTo>
                    <a:pt x="527" y="1072"/>
                  </a:lnTo>
                  <a:lnTo>
                    <a:pt x="535" y="1088"/>
                  </a:lnTo>
                  <a:lnTo>
                    <a:pt x="550" y="1096"/>
                  </a:lnTo>
                  <a:lnTo>
                    <a:pt x="566" y="1104"/>
                  </a:lnTo>
                  <a:lnTo>
                    <a:pt x="605" y="1088"/>
                  </a:lnTo>
                  <a:lnTo>
                    <a:pt x="637" y="1040"/>
                  </a:lnTo>
                  <a:lnTo>
                    <a:pt x="668" y="976"/>
                  </a:lnTo>
                  <a:lnTo>
                    <a:pt x="692" y="904"/>
                  </a:lnTo>
                  <a:lnTo>
                    <a:pt x="692" y="880"/>
                  </a:lnTo>
                  <a:lnTo>
                    <a:pt x="700" y="872"/>
                  </a:lnTo>
                  <a:lnTo>
                    <a:pt x="707" y="872"/>
                  </a:lnTo>
                  <a:lnTo>
                    <a:pt x="715" y="872"/>
                  </a:lnTo>
                  <a:lnTo>
                    <a:pt x="723" y="872"/>
                  </a:lnTo>
                  <a:lnTo>
                    <a:pt x="723" y="880"/>
                  </a:lnTo>
                  <a:lnTo>
                    <a:pt x="731" y="888"/>
                  </a:lnTo>
                  <a:lnTo>
                    <a:pt x="723" y="904"/>
                  </a:lnTo>
                  <a:lnTo>
                    <a:pt x="715" y="944"/>
                  </a:lnTo>
                  <a:lnTo>
                    <a:pt x="700" y="1000"/>
                  </a:lnTo>
                  <a:lnTo>
                    <a:pt x="684" y="1048"/>
                  </a:lnTo>
                  <a:lnTo>
                    <a:pt x="660" y="1080"/>
                  </a:lnTo>
                  <a:lnTo>
                    <a:pt x="645" y="1104"/>
                  </a:lnTo>
                  <a:lnTo>
                    <a:pt x="621" y="1120"/>
                  </a:lnTo>
                  <a:lnTo>
                    <a:pt x="597" y="1136"/>
                  </a:lnTo>
                  <a:lnTo>
                    <a:pt x="566" y="1136"/>
                  </a:lnTo>
                  <a:lnTo>
                    <a:pt x="495" y="1120"/>
                  </a:lnTo>
                  <a:lnTo>
                    <a:pt x="440" y="1080"/>
                  </a:lnTo>
                  <a:lnTo>
                    <a:pt x="417" y="1016"/>
                  </a:lnTo>
                  <a:lnTo>
                    <a:pt x="346" y="1080"/>
                  </a:lnTo>
                  <a:lnTo>
                    <a:pt x="291" y="1120"/>
                  </a:lnTo>
                  <a:lnTo>
                    <a:pt x="244" y="1136"/>
                  </a:lnTo>
                  <a:lnTo>
                    <a:pt x="213" y="1136"/>
                  </a:lnTo>
                  <a:lnTo>
                    <a:pt x="126" y="1120"/>
                  </a:lnTo>
                  <a:lnTo>
                    <a:pt x="55" y="1064"/>
                  </a:lnTo>
                  <a:lnTo>
                    <a:pt x="16" y="984"/>
                  </a:lnTo>
                  <a:lnTo>
                    <a:pt x="0" y="880"/>
                  </a:lnTo>
                  <a:lnTo>
                    <a:pt x="16" y="736"/>
                  </a:lnTo>
                  <a:lnTo>
                    <a:pt x="79" y="608"/>
                  </a:lnTo>
                  <a:lnTo>
                    <a:pt x="165" y="504"/>
                  </a:lnTo>
                  <a:lnTo>
                    <a:pt x="268" y="432"/>
                  </a:lnTo>
                  <a:lnTo>
                    <a:pt x="385" y="400"/>
                  </a:lnTo>
                  <a:lnTo>
                    <a:pt x="448" y="416"/>
                  </a:lnTo>
                  <a:lnTo>
                    <a:pt x="495" y="456"/>
                  </a:lnTo>
                  <a:lnTo>
                    <a:pt x="527" y="512"/>
                  </a:lnTo>
                  <a:lnTo>
                    <a:pt x="629" y="120"/>
                  </a:lnTo>
                  <a:lnTo>
                    <a:pt x="629" y="88"/>
                  </a:lnTo>
                  <a:lnTo>
                    <a:pt x="629" y="80"/>
                  </a:lnTo>
                  <a:lnTo>
                    <a:pt x="629" y="80"/>
                  </a:lnTo>
                  <a:lnTo>
                    <a:pt x="621" y="72"/>
                  </a:lnTo>
                  <a:lnTo>
                    <a:pt x="605" y="64"/>
                  </a:lnTo>
                  <a:lnTo>
                    <a:pt x="582" y="64"/>
                  </a:lnTo>
                  <a:lnTo>
                    <a:pt x="550" y="64"/>
                  </a:lnTo>
                  <a:lnTo>
                    <a:pt x="535" y="64"/>
                  </a:lnTo>
                  <a:lnTo>
                    <a:pt x="519" y="64"/>
                  </a:lnTo>
                  <a:lnTo>
                    <a:pt x="519" y="56"/>
                  </a:lnTo>
                  <a:lnTo>
                    <a:pt x="511" y="48"/>
                  </a:lnTo>
                  <a:lnTo>
                    <a:pt x="519" y="24"/>
                  </a:lnTo>
                  <a:lnTo>
                    <a:pt x="519" y="16"/>
                  </a:lnTo>
                  <a:lnTo>
                    <a:pt x="535" y="16"/>
                  </a:lnTo>
                  <a:lnTo>
                    <a:pt x="574" y="8"/>
                  </a:lnTo>
                  <a:lnTo>
                    <a:pt x="637" y="8"/>
                  </a:lnTo>
                  <a:lnTo>
                    <a:pt x="700" y="0"/>
                  </a:lnTo>
                  <a:lnTo>
                    <a:pt x="7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56" name="Freeform 88"/>
            <p:cNvSpPr>
              <a:spLocks noEditPoints="1"/>
            </p:cNvSpPr>
            <p:nvPr/>
          </p:nvSpPr>
          <p:spPr bwMode="auto">
            <a:xfrm>
              <a:off x="5347" y="3056"/>
              <a:ext cx="731" cy="736"/>
            </a:xfrm>
            <a:custGeom>
              <a:avLst/>
              <a:gdLst/>
              <a:ahLst/>
              <a:cxnLst>
                <a:cxn ang="0">
                  <a:pos x="322" y="56"/>
                </a:cxn>
                <a:cxn ang="0">
                  <a:pos x="197" y="192"/>
                </a:cxn>
                <a:cxn ang="0">
                  <a:pos x="142" y="368"/>
                </a:cxn>
                <a:cxn ang="0">
                  <a:pos x="110" y="552"/>
                </a:cxn>
                <a:cxn ang="0">
                  <a:pos x="134" y="648"/>
                </a:cxn>
                <a:cxn ang="0">
                  <a:pos x="212" y="704"/>
                </a:cxn>
                <a:cxn ang="0">
                  <a:pos x="322" y="656"/>
                </a:cxn>
                <a:cxn ang="0">
                  <a:pos x="409" y="576"/>
                </a:cxn>
                <a:cxn ang="0">
                  <a:pos x="416" y="552"/>
                </a:cxn>
                <a:cxn ang="0">
                  <a:pos x="424" y="528"/>
                </a:cxn>
                <a:cxn ang="0">
                  <a:pos x="511" y="200"/>
                </a:cxn>
                <a:cxn ang="0">
                  <a:pos x="511" y="160"/>
                </a:cxn>
                <a:cxn ang="0">
                  <a:pos x="471" y="88"/>
                </a:cxn>
                <a:cxn ang="0">
                  <a:pos x="385" y="40"/>
                </a:cxn>
                <a:cxn ang="0">
                  <a:pos x="448" y="16"/>
                </a:cxn>
                <a:cxn ang="0">
                  <a:pos x="526" y="112"/>
                </a:cxn>
                <a:cxn ang="0">
                  <a:pos x="534" y="88"/>
                </a:cxn>
                <a:cxn ang="0">
                  <a:pos x="558" y="48"/>
                </a:cxn>
                <a:cxn ang="0">
                  <a:pos x="597" y="40"/>
                </a:cxn>
                <a:cxn ang="0">
                  <a:pos x="629" y="48"/>
                </a:cxn>
                <a:cxn ang="0">
                  <a:pos x="644" y="80"/>
                </a:cxn>
                <a:cxn ang="0">
                  <a:pos x="644" y="88"/>
                </a:cxn>
                <a:cxn ang="0">
                  <a:pos x="636" y="112"/>
                </a:cxn>
                <a:cxn ang="0">
                  <a:pos x="574" y="360"/>
                </a:cxn>
                <a:cxn ang="0">
                  <a:pos x="550" y="456"/>
                </a:cxn>
                <a:cxn ang="0">
                  <a:pos x="526" y="536"/>
                </a:cxn>
                <a:cxn ang="0">
                  <a:pos x="519" y="584"/>
                </a:cxn>
                <a:cxn ang="0">
                  <a:pos x="519" y="608"/>
                </a:cxn>
                <a:cxn ang="0">
                  <a:pos x="519" y="640"/>
                </a:cxn>
                <a:cxn ang="0">
                  <a:pos x="526" y="672"/>
                </a:cxn>
                <a:cxn ang="0">
                  <a:pos x="550" y="696"/>
                </a:cxn>
                <a:cxn ang="0">
                  <a:pos x="605" y="688"/>
                </a:cxn>
                <a:cxn ang="0">
                  <a:pos x="668" y="576"/>
                </a:cxn>
                <a:cxn ang="0">
                  <a:pos x="691" y="480"/>
                </a:cxn>
                <a:cxn ang="0">
                  <a:pos x="707" y="472"/>
                </a:cxn>
                <a:cxn ang="0">
                  <a:pos x="723" y="472"/>
                </a:cxn>
                <a:cxn ang="0">
                  <a:pos x="731" y="488"/>
                </a:cxn>
                <a:cxn ang="0">
                  <a:pos x="715" y="544"/>
                </a:cxn>
                <a:cxn ang="0">
                  <a:pos x="684" y="648"/>
                </a:cxn>
                <a:cxn ang="0">
                  <a:pos x="644" y="704"/>
                </a:cxn>
                <a:cxn ang="0">
                  <a:pos x="597" y="736"/>
                </a:cxn>
                <a:cxn ang="0">
                  <a:pos x="495" y="720"/>
                </a:cxn>
                <a:cxn ang="0">
                  <a:pos x="416" y="616"/>
                </a:cxn>
                <a:cxn ang="0">
                  <a:pos x="291" y="720"/>
                </a:cxn>
                <a:cxn ang="0">
                  <a:pos x="212" y="736"/>
                </a:cxn>
                <a:cxn ang="0">
                  <a:pos x="55" y="664"/>
                </a:cxn>
                <a:cxn ang="0">
                  <a:pos x="0" y="480"/>
                </a:cxn>
                <a:cxn ang="0">
                  <a:pos x="79" y="208"/>
                </a:cxn>
                <a:cxn ang="0">
                  <a:pos x="267" y="32"/>
                </a:cxn>
              </a:cxnLst>
              <a:rect l="0" t="0" r="r" b="b"/>
              <a:pathLst>
                <a:path w="731" h="736">
                  <a:moveTo>
                    <a:pt x="385" y="40"/>
                  </a:moveTo>
                  <a:lnTo>
                    <a:pt x="322" y="56"/>
                  </a:lnTo>
                  <a:lnTo>
                    <a:pt x="252" y="112"/>
                  </a:lnTo>
                  <a:lnTo>
                    <a:pt x="197" y="192"/>
                  </a:lnTo>
                  <a:lnTo>
                    <a:pt x="173" y="272"/>
                  </a:lnTo>
                  <a:lnTo>
                    <a:pt x="142" y="368"/>
                  </a:lnTo>
                  <a:lnTo>
                    <a:pt x="118" y="472"/>
                  </a:lnTo>
                  <a:lnTo>
                    <a:pt x="110" y="552"/>
                  </a:lnTo>
                  <a:lnTo>
                    <a:pt x="118" y="600"/>
                  </a:lnTo>
                  <a:lnTo>
                    <a:pt x="134" y="648"/>
                  </a:lnTo>
                  <a:lnTo>
                    <a:pt x="165" y="688"/>
                  </a:lnTo>
                  <a:lnTo>
                    <a:pt x="212" y="704"/>
                  </a:lnTo>
                  <a:lnTo>
                    <a:pt x="267" y="688"/>
                  </a:lnTo>
                  <a:lnTo>
                    <a:pt x="322" y="656"/>
                  </a:lnTo>
                  <a:lnTo>
                    <a:pt x="393" y="584"/>
                  </a:lnTo>
                  <a:lnTo>
                    <a:pt x="409" y="576"/>
                  </a:lnTo>
                  <a:lnTo>
                    <a:pt x="416" y="560"/>
                  </a:lnTo>
                  <a:lnTo>
                    <a:pt x="416" y="552"/>
                  </a:lnTo>
                  <a:lnTo>
                    <a:pt x="424" y="544"/>
                  </a:lnTo>
                  <a:lnTo>
                    <a:pt x="424" y="528"/>
                  </a:lnTo>
                  <a:lnTo>
                    <a:pt x="503" y="208"/>
                  </a:lnTo>
                  <a:lnTo>
                    <a:pt x="511" y="200"/>
                  </a:lnTo>
                  <a:lnTo>
                    <a:pt x="511" y="184"/>
                  </a:lnTo>
                  <a:lnTo>
                    <a:pt x="511" y="160"/>
                  </a:lnTo>
                  <a:lnTo>
                    <a:pt x="495" y="128"/>
                  </a:lnTo>
                  <a:lnTo>
                    <a:pt x="471" y="88"/>
                  </a:lnTo>
                  <a:lnTo>
                    <a:pt x="440" y="56"/>
                  </a:lnTo>
                  <a:lnTo>
                    <a:pt x="385" y="40"/>
                  </a:lnTo>
                  <a:close/>
                  <a:moveTo>
                    <a:pt x="385" y="0"/>
                  </a:moveTo>
                  <a:lnTo>
                    <a:pt x="448" y="16"/>
                  </a:lnTo>
                  <a:lnTo>
                    <a:pt x="495" y="56"/>
                  </a:lnTo>
                  <a:lnTo>
                    <a:pt x="526" y="112"/>
                  </a:lnTo>
                  <a:lnTo>
                    <a:pt x="526" y="112"/>
                  </a:lnTo>
                  <a:lnTo>
                    <a:pt x="534" y="88"/>
                  </a:lnTo>
                  <a:lnTo>
                    <a:pt x="542" y="64"/>
                  </a:lnTo>
                  <a:lnTo>
                    <a:pt x="558" y="48"/>
                  </a:lnTo>
                  <a:lnTo>
                    <a:pt x="574" y="40"/>
                  </a:lnTo>
                  <a:lnTo>
                    <a:pt x="597" y="40"/>
                  </a:lnTo>
                  <a:lnTo>
                    <a:pt x="613" y="40"/>
                  </a:lnTo>
                  <a:lnTo>
                    <a:pt x="629" y="48"/>
                  </a:lnTo>
                  <a:lnTo>
                    <a:pt x="636" y="64"/>
                  </a:lnTo>
                  <a:lnTo>
                    <a:pt x="644" y="80"/>
                  </a:lnTo>
                  <a:lnTo>
                    <a:pt x="644" y="80"/>
                  </a:lnTo>
                  <a:lnTo>
                    <a:pt x="644" y="88"/>
                  </a:lnTo>
                  <a:lnTo>
                    <a:pt x="636" y="96"/>
                  </a:lnTo>
                  <a:lnTo>
                    <a:pt x="636" y="112"/>
                  </a:lnTo>
                  <a:lnTo>
                    <a:pt x="629" y="136"/>
                  </a:lnTo>
                  <a:lnTo>
                    <a:pt x="574" y="360"/>
                  </a:lnTo>
                  <a:lnTo>
                    <a:pt x="566" y="408"/>
                  </a:lnTo>
                  <a:lnTo>
                    <a:pt x="550" y="456"/>
                  </a:lnTo>
                  <a:lnTo>
                    <a:pt x="534" y="504"/>
                  </a:lnTo>
                  <a:lnTo>
                    <a:pt x="526" y="536"/>
                  </a:lnTo>
                  <a:lnTo>
                    <a:pt x="526" y="560"/>
                  </a:lnTo>
                  <a:lnTo>
                    <a:pt x="519" y="584"/>
                  </a:lnTo>
                  <a:lnTo>
                    <a:pt x="519" y="600"/>
                  </a:lnTo>
                  <a:lnTo>
                    <a:pt x="519" y="608"/>
                  </a:lnTo>
                  <a:lnTo>
                    <a:pt x="519" y="624"/>
                  </a:lnTo>
                  <a:lnTo>
                    <a:pt x="519" y="640"/>
                  </a:lnTo>
                  <a:lnTo>
                    <a:pt x="519" y="664"/>
                  </a:lnTo>
                  <a:lnTo>
                    <a:pt x="526" y="672"/>
                  </a:lnTo>
                  <a:lnTo>
                    <a:pt x="534" y="688"/>
                  </a:lnTo>
                  <a:lnTo>
                    <a:pt x="550" y="696"/>
                  </a:lnTo>
                  <a:lnTo>
                    <a:pt x="566" y="704"/>
                  </a:lnTo>
                  <a:lnTo>
                    <a:pt x="605" y="688"/>
                  </a:lnTo>
                  <a:lnTo>
                    <a:pt x="644" y="640"/>
                  </a:lnTo>
                  <a:lnTo>
                    <a:pt x="668" y="576"/>
                  </a:lnTo>
                  <a:lnTo>
                    <a:pt x="691" y="504"/>
                  </a:lnTo>
                  <a:lnTo>
                    <a:pt x="691" y="480"/>
                  </a:lnTo>
                  <a:lnTo>
                    <a:pt x="699" y="472"/>
                  </a:lnTo>
                  <a:lnTo>
                    <a:pt x="707" y="472"/>
                  </a:lnTo>
                  <a:lnTo>
                    <a:pt x="715" y="472"/>
                  </a:lnTo>
                  <a:lnTo>
                    <a:pt x="723" y="472"/>
                  </a:lnTo>
                  <a:lnTo>
                    <a:pt x="723" y="480"/>
                  </a:lnTo>
                  <a:lnTo>
                    <a:pt x="731" y="488"/>
                  </a:lnTo>
                  <a:lnTo>
                    <a:pt x="723" y="504"/>
                  </a:lnTo>
                  <a:lnTo>
                    <a:pt x="715" y="544"/>
                  </a:lnTo>
                  <a:lnTo>
                    <a:pt x="699" y="600"/>
                  </a:lnTo>
                  <a:lnTo>
                    <a:pt x="684" y="648"/>
                  </a:lnTo>
                  <a:lnTo>
                    <a:pt x="660" y="680"/>
                  </a:lnTo>
                  <a:lnTo>
                    <a:pt x="644" y="704"/>
                  </a:lnTo>
                  <a:lnTo>
                    <a:pt x="621" y="720"/>
                  </a:lnTo>
                  <a:lnTo>
                    <a:pt x="597" y="736"/>
                  </a:lnTo>
                  <a:lnTo>
                    <a:pt x="566" y="736"/>
                  </a:lnTo>
                  <a:lnTo>
                    <a:pt x="495" y="720"/>
                  </a:lnTo>
                  <a:lnTo>
                    <a:pt x="440" y="680"/>
                  </a:lnTo>
                  <a:lnTo>
                    <a:pt x="416" y="616"/>
                  </a:lnTo>
                  <a:lnTo>
                    <a:pt x="354" y="680"/>
                  </a:lnTo>
                  <a:lnTo>
                    <a:pt x="291" y="720"/>
                  </a:lnTo>
                  <a:lnTo>
                    <a:pt x="244" y="736"/>
                  </a:lnTo>
                  <a:lnTo>
                    <a:pt x="212" y="736"/>
                  </a:lnTo>
                  <a:lnTo>
                    <a:pt x="126" y="720"/>
                  </a:lnTo>
                  <a:lnTo>
                    <a:pt x="55" y="664"/>
                  </a:lnTo>
                  <a:lnTo>
                    <a:pt x="16" y="584"/>
                  </a:lnTo>
                  <a:lnTo>
                    <a:pt x="0" y="480"/>
                  </a:lnTo>
                  <a:lnTo>
                    <a:pt x="16" y="336"/>
                  </a:lnTo>
                  <a:lnTo>
                    <a:pt x="79" y="208"/>
                  </a:lnTo>
                  <a:lnTo>
                    <a:pt x="165" y="104"/>
                  </a:lnTo>
                  <a:lnTo>
                    <a:pt x="267" y="32"/>
                  </a:lnTo>
                  <a:lnTo>
                    <a:pt x="3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57" name="Freeform 89"/>
            <p:cNvSpPr>
              <a:spLocks/>
            </p:cNvSpPr>
            <p:nvPr/>
          </p:nvSpPr>
          <p:spPr bwMode="auto">
            <a:xfrm>
              <a:off x="6203" y="2408"/>
              <a:ext cx="527" cy="784"/>
            </a:xfrm>
            <a:custGeom>
              <a:avLst/>
              <a:gdLst/>
              <a:ahLst/>
              <a:cxnLst>
                <a:cxn ang="0">
                  <a:pos x="244" y="0"/>
                </a:cxn>
                <a:cxn ang="0">
                  <a:pos x="283" y="0"/>
                </a:cxn>
                <a:cxn ang="0">
                  <a:pos x="322" y="0"/>
                </a:cxn>
                <a:cxn ang="0">
                  <a:pos x="354" y="0"/>
                </a:cxn>
                <a:cxn ang="0">
                  <a:pos x="432" y="0"/>
                </a:cxn>
                <a:cxn ang="0">
                  <a:pos x="511" y="0"/>
                </a:cxn>
                <a:cxn ang="0">
                  <a:pos x="527" y="8"/>
                </a:cxn>
                <a:cxn ang="0">
                  <a:pos x="527" y="32"/>
                </a:cxn>
                <a:cxn ang="0">
                  <a:pos x="503" y="40"/>
                </a:cxn>
                <a:cxn ang="0">
                  <a:pos x="448" y="40"/>
                </a:cxn>
                <a:cxn ang="0">
                  <a:pos x="409" y="48"/>
                </a:cxn>
                <a:cxn ang="0">
                  <a:pos x="393" y="72"/>
                </a:cxn>
                <a:cxn ang="0">
                  <a:pos x="393" y="88"/>
                </a:cxn>
                <a:cxn ang="0">
                  <a:pos x="236" y="712"/>
                </a:cxn>
                <a:cxn ang="0">
                  <a:pos x="236" y="720"/>
                </a:cxn>
                <a:cxn ang="0">
                  <a:pos x="236" y="728"/>
                </a:cxn>
                <a:cxn ang="0">
                  <a:pos x="260" y="736"/>
                </a:cxn>
                <a:cxn ang="0">
                  <a:pos x="299" y="736"/>
                </a:cxn>
                <a:cxn ang="0">
                  <a:pos x="322" y="736"/>
                </a:cxn>
                <a:cxn ang="0">
                  <a:pos x="346" y="744"/>
                </a:cxn>
                <a:cxn ang="0">
                  <a:pos x="346" y="768"/>
                </a:cxn>
                <a:cxn ang="0">
                  <a:pos x="338" y="776"/>
                </a:cxn>
                <a:cxn ang="0">
                  <a:pos x="322" y="784"/>
                </a:cxn>
                <a:cxn ang="0">
                  <a:pos x="244" y="776"/>
                </a:cxn>
                <a:cxn ang="0">
                  <a:pos x="118" y="776"/>
                </a:cxn>
                <a:cxn ang="0">
                  <a:pos x="16" y="784"/>
                </a:cxn>
                <a:cxn ang="0">
                  <a:pos x="0" y="776"/>
                </a:cxn>
                <a:cxn ang="0">
                  <a:pos x="0" y="768"/>
                </a:cxn>
                <a:cxn ang="0">
                  <a:pos x="8" y="744"/>
                </a:cxn>
                <a:cxn ang="0">
                  <a:pos x="40" y="736"/>
                </a:cxn>
                <a:cxn ang="0">
                  <a:pos x="102" y="736"/>
                </a:cxn>
                <a:cxn ang="0">
                  <a:pos x="126" y="720"/>
                </a:cxn>
                <a:cxn ang="0">
                  <a:pos x="134" y="688"/>
                </a:cxn>
                <a:cxn ang="0">
                  <a:pos x="291" y="72"/>
                </a:cxn>
                <a:cxn ang="0">
                  <a:pos x="291" y="48"/>
                </a:cxn>
                <a:cxn ang="0">
                  <a:pos x="260" y="40"/>
                </a:cxn>
                <a:cxn ang="0">
                  <a:pos x="220" y="40"/>
                </a:cxn>
                <a:cxn ang="0">
                  <a:pos x="205" y="40"/>
                </a:cxn>
                <a:cxn ang="0">
                  <a:pos x="181" y="32"/>
                </a:cxn>
                <a:cxn ang="0">
                  <a:pos x="181" y="8"/>
                </a:cxn>
                <a:cxn ang="0">
                  <a:pos x="189" y="0"/>
                </a:cxn>
                <a:cxn ang="0">
                  <a:pos x="205" y="0"/>
                </a:cxn>
              </a:cxnLst>
              <a:rect l="0" t="0" r="r" b="b"/>
              <a:pathLst>
                <a:path w="527" h="784">
                  <a:moveTo>
                    <a:pt x="205" y="0"/>
                  </a:moveTo>
                  <a:lnTo>
                    <a:pt x="244" y="0"/>
                  </a:lnTo>
                  <a:lnTo>
                    <a:pt x="283" y="0"/>
                  </a:lnTo>
                  <a:lnTo>
                    <a:pt x="283" y="0"/>
                  </a:lnTo>
                  <a:lnTo>
                    <a:pt x="299" y="0"/>
                  </a:lnTo>
                  <a:lnTo>
                    <a:pt x="322" y="0"/>
                  </a:lnTo>
                  <a:lnTo>
                    <a:pt x="338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432" y="0"/>
                  </a:lnTo>
                  <a:lnTo>
                    <a:pt x="472" y="0"/>
                  </a:lnTo>
                  <a:lnTo>
                    <a:pt x="511" y="0"/>
                  </a:lnTo>
                  <a:lnTo>
                    <a:pt x="519" y="0"/>
                  </a:lnTo>
                  <a:lnTo>
                    <a:pt x="527" y="8"/>
                  </a:lnTo>
                  <a:lnTo>
                    <a:pt x="527" y="16"/>
                  </a:lnTo>
                  <a:lnTo>
                    <a:pt x="527" y="32"/>
                  </a:lnTo>
                  <a:lnTo>
                    <a:pt x="519" y="32"/>
                  </a:lnTo>
                  <a:lnTo>
                    <a:pt x="503" y="40"/>
                  </a:lnTo>
                  <a:lnTo>
                    <a:pt x="487" y="40"/>
                  </a:lnTo>
                  <a:lnTo>
                    <a:pt x="448" y="40"/>
                  </a:lnTo>
                  <a:lnTo>
                    <a:pt x="424" y="40"/>
                  </a:lnTo>
                  <a:lnTo>
                    <a:pt x="409" y="48"/>
                  </a:lnTo>
                  <a:lnTo>
                    <a:pt x="401" y="56"/>
                  </a:lnTo>
                  <a:lnTo>
                    <a:pt x="393" y="72"/>
                  </a:lnTo>
                  <a:lnTo>
                    <a:pt x="393" y="88"/>
                  </a:lnTo>
                  <a:lnTo>
                    <a:pt x="393" y="88"/>
                  </a:lnTo>
                  <a:lnTo>
                    <a:pt x="236" y="696"/>
                  </a:lnTo>
                  <a:lnTo>
                    <a:pt x="236" y="712"/>
                  </a:lnTo>
                  <a:lnTo>
                    <a:pt x="236" y="720"/>
                  </a:lnTo>
                  <a:lnTo>
                    <a:pt x="236" y="720"/>
                  </a:lnTo>
                  <a:lnTo>
                    <a:pt x="236" y="728"/>
                  </a:lnTo>
                  <a:lnTo>
                    <a:pt x="236" y="728"/>
                  </a:lnTo>
                  <a:lnTo>
                    <a:pt x="244" y="736"/>
                  </a:lnTo>
                  <a:lnTo>
                    <a:pt x="260" y="736"/>
                  </a:lnTo>
                  <a:lnTo>
                    <a:pt x="283" y="736"/>
                  </a:lnTo>
                  <a:lnTo>
                    <a:pt x="299" y="736"/>
                  </a:lnTo>
                  <a:lnTo>
                    <a:pt x="307" y="736"/>
                  </a:lnTo>
                  <a:lnTo>
                    <a:pt x="322" y="736"/>
                  </a:lnTo>
                  <a:lnTo>
                    <a:pt x="338" y="744"/>
                  </a:lnTo>
                  <a:lnTo>
                    <a:pt x="346" y="744"/>
                  </a:lnTo>
                  <a:lnTo>
                    <a:pt x="346" y="752"/>
                  </a:lnTo>
                  <a:lnTo>
                    <a:pt x="346" y="768"/>
                  </a:lnTo>
                  <a:lnTo>
                    <a:pt x="338" y="776"/>
                  </a:lnTo>
                  <a:lnTo>
                    <a:pt x="338" y="776"/>
                  </a:lnTo>
                  <a:lnTo>
                    <a:pt x="330" y="776"/>
                  </a:lnTo>
                  <a:lnTo>
                    <a:pt x="322" y="784"/>
                  </a:lnTo>
                  <a:lnTo>
                    <a:pt x="283" y="776"/>
                  </a:lnTo>
                  <a:lnTo>
                    <a:pt x="244" y="776"/>
                  </a:lnTo>
                  <a:lnTo>
                    <a:pt x="165" y="776"/>
                  </a:lnTo>
                  <a:lnTo>
                    <a:pt x="118" y="776"/>
                  </a:lnTo>
                  <a:lnTo>
                    <a:pt x="63" y="776"/>
                  </a:lnTo>
                  <a:lnTo>
                    <a:pt x="16" y="784"/>
                  </a:lnTo>
                  <a:lnTo>
                    <a:pt x="8" y="776"/>
                  </a:lnTo>
                  <a:lnTo>
                    <a:pt x="0" y="776"/>
                  </a:lnTo>
                  <a:lnTo>
                    <a:pt x="0" y="768"/>
                  </a:lnTo>
                  <a:lnTo>
                    <a:pt x="0" y="768"/>
                  </a:lnTo>
                  <a:lnTo>
                    <a:pt x="0" y="752"/>
                  </a:lnTo>
                  <a:lnTo>
                    <a:pt x="8" y="744"/>
                  </a:lnTo>
                  <a:lnTo>
                    <a:pt x="16" y="736"/>
                  </a:lnTo>
                  <a:lnTo>
                    <a:pt x="40" y="736"/>
                  </a:lnTo>
                  <a:lnTo>
                    <a:pt x="79" y="736"/>
                  </a:lnTo>
                  <a:lnTo>
                    <a:pt x="102" y="736"/>
                  </a:lnTo>
                  <a:lnTo>
                    <a:pt x="118" y="728"/>
                  </a:lnTo>
                  <a:lnTo>
                    <a:pt x="126" y="720"/>
                  </a:lnTo>
                  <a:lnTo>
                    <a:pt x="134" y="704"/>
                  </a:lnTo>
                  <a:lnTo>
                    <a:pt x="134" y="688"/>
                  </a:lnTo>
                  <a:lnTo>
                    <a:pt x="283" y="80"/>
                  </a:lnTo>
                  <a:lnTo>
                    <a:pt x="291" y="72"/>
                  </a:lnTo>
                  <a:lnTo>
                    <a:pt x="291" y="56"/>
                  </a:lnTo>
                  <a:lnTo>
                    <a:pt x="291" y="48"/>
                  </a:lnTo>
                  <a:lnTo>
                    <a:pt x="275" y="48"/>
                  </a:lnTo>
                  <a:lnTo>
                    <a:pt x="260" y="40"/>
                  </a:lnTo>
                  <a:lnTo>
                    <a:pt x="244" y="40"/>
                  </a:lnTo>
                  <a:lnTo>
                    <a:pt x="220" y="40"/>
                  </a:lnTo>
                  <a:lnTo>
                    <a:pt x="220" y="40"/>
                  </a:lnTo>
                  <a:lnTo>
                    <a:pt x="205" y="40"/>
                  </a:lnTo>
                  <a:lnTo>
                    <a:pt x="189" y="40"/>
                  </a:lnTo>
                  <a:lnTo>
                    <a:pt x="181" y="32"/>
                  </a:lnTo>
                  <a:lnTo>
                    <a:pt x="181" y="24"/>
                  </a:lnTo>
                  <a:lnTo>
                    <a:pt x="181" y="8"/>
                  </a:lnTo>
                  <a:lnTo>
                    <a:pt x="189" y="0"/>
                  </a:lnTo>
                  <a:lnTo>
                    <a:pt x="189" y="0"/>
                  </a:lnTo>
                  <a:lnTo>
                    <a:pt x="197" y="0"/>
                  </a:lnTo>
                  <a:lnTo>
                    <a:pt x="2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58" name="Freeform 90"/>
            <p:cNvSpPr>
              <a:spLocks noEditPoints="1"/>
            </p:cNvSpPr>
            <p:nvPr/>
          </p:nvSpPr>
          <p:spPr bwMode="auto">
            <a:xfrm>
              <a:off x="6926" y="2672"/>
              <a:ext cx="1131" cy="1136"/>
            </a:xfrm>
            <a:custGeom>
              <a:avLst/>
              <a:gdLst/>
              <a:ahLst/>
              <a:cxnLst>
                <a:cxn ang="0">
                  <a:pos x="628" y="48"/>
                </a:cxn>
                <a:cxn ang="0">
                  <a:pos x="573" y="48"/>
                </a:cxn>
                <a:cxn ang="0">
                  <a:pos x="534" y="88"/>
                </a:cxn>
                <a:cxn ang="0">
                  <a:pos x="424" y="536"/>
                </a:cxn>
                <a:cxn ang="0">
                  <a:pos x="778" y="504"/>
                </a:cxn>
                <a:cxn ang="0">
                  <a:pos x="919" y="360"/>
                </a:cxn>
                <a:cxn ang="0">
                  <a:pos x="943" y="136"/>
                </a:cxn>
                <a:cxn ang="0">
                  <a:pos x="793" y="56"/>
                </a:cxn>
                <a:cxn ang="0">
                  <a:pos x="298" y="0"/>
                </a:cxn>
                <a:cxn ang="0">
                  <a:pos x="974" y="40"/>
                </a:cxn>
                <a:cxn ang="0">
                  <a:pos x="1107" y="240"/>
                </a:cxn>
                <a:cxn ang="0">
                  <a:pos x="950" y="472"/>
                </a:cxn>
                <a:cxn ang="0">
                  <a:pos x="754" y="552"/>
                </a:cxn>
                <a:cxn ang="0">
                  <a:pos x="793" y="568"/>
                </a:cxn>
                <a:cxn ang="0">
                  <a:pos x="895" y="680"/>
                </a:cxn>
                <a:cxn ang="0">
                  <a:pos x="903" y="824"/>
                </a:cxn>
                <a:cxn ang="0">
                  <a:pos x="888" y="1000"/>
                </a:cxn>
                <a:cxn ang="0">
                  <a:pos x="895" y="1080"/>
                </a:cxn>
                <a:cxn ang="0">
                  <a:pos x="950" y="1104"/>
                </a:cxn>
                <a:cxn ang="0">
                  <a:pos x="1060" y="1032"/>
                </a:cxn>
                <a:cxn ang="0">
                  <a:pos x="1100" y="944"/>
                </a:cxn>
                <a:cxn ang="0">
                  <a:pos x="1115" y="936"/>
                </a:cxn>
                <a:cxn ang="0">
                  <a:pos x="1131" y="952"/>
                </a:cxn>
                <a:cxn ang="0">
                  <a:pos x="1068" y="1080"/>
                </a:cxn>
                <a:cxn ang="0">
                  <a:pos x="919" y="1136"/>
                </a:cxn>
                <a:cxn ang="0">
                  <a:pos x="785" y="1088"/>
                </a:cxn>
                <a:cxn ang="0">
                  <a:pos x="738" y="920"/>
                </a:cxn>
                <a:cxn ang="0">
                  <a:pos x="762" y="800"/>
                </a:cxn>
                <a:cxn ang="0">
                  <a:pos x="778" y="712"/>
                </a:cxn>
                <a:cxn ang="0">
                  <a:pos x="730" y="600"/>
                </a:cxn>
                <a:cxn ang="0">
                  <a:pos x="416" y="568"/>
                </a:cxn>
                <a:cxn ang="0">
                  <a:pos x="306" y="1024"/>
                </a:cxn>
                <a:cxn ang="0">
                  <a:pos x="338" y="1048"/>
                </a:cxn>
                <a:cxn ang="0">
                  <a:pos x="408" y="1056"/>
                </a:cxn>
                <a:cxn ang="0">
                  <a:pos x="448" y="1056"/>
                </a:cxn>
                <a:cxn ang="0">
                  <a:pos x="448" y="1096"/>
                </a:cxn>
                <a:cxn ang="0">
                  <a:pos x="424" y="1104"/>
                </a:cxn>
                <a:cxn ang="0">
                  <a:pos x="220" y="1096"/>
                </a:cxn>
                <a:cxn ang="0">
                  <a:pos x="16" y="1104"/>
                </a:cxn>
                <a:cxn ang="0">
                  <a:pos x="0" y="1096"/>
                </a:cxn>
                <a:cxn ang="0">
                  <a:pos x="8" y="1056"/>
                </a:cxn>
                <a:cxn ang="0">
                  <a:pos x="39" y="1056"/>
                </a:cxn>
                <a:cxn ang="0">
                  <a:pos x="173" y="1016"/>
                </a:cxn>
                <a:cxn ang="0">
                  <a:pos x="401" y="88"/>
                </a:cxn>
                <a:cxn ang="0">
                  <a:pos x="401" y="64"/>
                </a:cxn>
                <a:cxn ang="0">
                  <a:pos x="361" y="48"/>
                </a:cxn>
                <a:cxn ang="0">
                  <a:pos x="306" y="48"/>
                </a:cxn>
                <a:cxn ang="0">
                  <a:pos x="267" y="48"/>
                </a:cxn>
                <a:cxn ang="0">
                  <a:pos x="259" y="16"/>
                </a:cxn>
                <a:cxn ang="0">
                  <a:pos x="283" y="0"/>
                </a:cxn>
              </a:cxnLst>
              <a:rect l="0" t="0" r="r" b="b"/>
              <a:pathLst>
                <a:path w="1131" h="1136">
                  <a:moveTo>
                    <a:pt x="668" y="48"/>
                  </a:moveTo>
                  <a:lnTo>
                    <a:pt x="652" y="48"/>
                  </a:lnTo>
                  <a:lnTo>
                    <a:pt x="628" y="48"/>
                  </a:lnTo>
                  <a:lnTo>
                    <a:pt x="605" y="48"/>
                  </a:lnTo>
                  <a:lnTo>
                    <a:pt x="589" y="48"/>
                  </a:lnTo>
                  <a:lnTo>
                    <a:pt x="573" y="48"/>
                  </a:lnTo>
                  <a:lnTo>
                    <a:pt x="558" y="56"/>
                  </a:lnTo>
                  <a:lnTo>
                    <a:pt x="542" y="64"/>
                  </a:lnTo>
                  <a:lnTo>
                    <a:pt x="534" y="88"/>
                  </a:lnTo>
                  <a:lnTo>
                    <a:pt x="526" y="112"/>
                  </a:lnTo>
                  <a:lnTo>
                    <a:pt x="526" y="112"/>
                  </a:lnTo>
                  <a:lnTo>
                    <a:pt x="424" y="536"/>
                  </a:lnTo>
                  <a:lnTo>
                    <a:pt x="605" y="536"/>
                  </a:lnTo>
                  <a:lnTo>
                    <a:pt x="699" y="520"/>
                  </a:lnTo>
                  <a:lnTo>
                    <a:pt x="778" y="504"/>
                  </a:lnTo>
                  <a:lnTo>
                    <a:pt x="833" y="472"/>
                  </a:lnTo>
                  <a:lnTo>
                    <a:pt x="872" y="440"/>
                  </a:lnTo>
                  <a:lnTo>
                    <a:pt x="919" y="360"/>
                  </a:lnTo>
                  <a:lnTo>
                    <a:pt x="950" y="280"/>
                  </a:lnTo>
                  <a:lnTo>
                    <a:pt x="958" y="208"/>
                  </a:lnTo>
                  <a:lnTo>
                    <a:pt x="943" y="136"/>
                  </a:lnTo>
                  <a:lnTo>
                    <a:pt x="911" y="96"/>
                  </a:lnTo>
                  <a:lnTo>
                    <a:pt x="856" y="64"/>
                  </a:lnTo>
                  <a:lnTo>
                    <a:pt x="793" y="56"/>
                  </a:lnTo>
                  <a:lnTo>
                    <a:pt x="730" y="48"/>
                  </a:lnTo>
                  <a:lnTo>
                    <a:pt x="668" y="48"/>
                  </a:lnTo>
                  <a:close/>
                  <a:moveTo>
                    <a:pt x="298" y="0"/>
                  </a:moveTo>
                  <a:lnTo>
                    <a:pt x="754" y="0"/>
                  </a:lnTo>
                  <a:lnTo>
                    <a:pt x="872" y="8"/>
                  </a:lnTo>
                  <a:lnTo>
                    <a:pt x="974" y="40"/>
                  </a:lnTo>
                  <a:lnTo>
                    <a:pt x="1045" y="96"/>
                  </a:lnTo>
                  <a:lnTo>
                    <a:pt x="1092" y="160"/>
                  </a:lnTo>
                  <a:lnTo>
                    <a:pt x="1107" y="240"/>
                  </a:lnTo>
                  <a:lnTo>
                    <a:pt x="1092" y="328"/>
                  </a:lnTo>
                  <a:lnTo>
                    <a:pt x="1029" y="408"/>
                  </a:lnTo>
                  <a:lnTo>
                    <a:pt x="950" y="472"/>
                  </a:lnTo>
                  <a:lnTo>
                    <a:pt x="856" y="520"/>
                  </a:lnTo>
                  <a:lnTo>
                    <a:pt x="754" y="552"/>
                  </a:lnTo>
                  <a:lnTo>
                    <a:pt x="754" y="552"/>
                  </a:lnTo>
                  <a:lnTo>
                    <a:pt x="754" y="552"/>
                  </a:lnTo>
                  <a:lnTo>
                    <a:pt x="754" y="552"/>
                  </a:lnTo>
                  <a:lnTo>
                    <a:pt x="793" y="568"/>
                  </a:lnTo>
                  <a:lnTo>
                    <a:pt x="833" y="592"/>
                  </a:lnTo>
                  <a:lnTo>
                    <a:pt x="864" y="624"/>
                  </a:lnTo>
                  <a:lnTo>
                    <a:pt x="895" y="680"/>
                  </a:lnTo>
                  <a:lnTo>
                    <a:pt x="903" y="744"/>
                  </a:lnTo>
                  <a:lnTo>
                    <a:pt x="903" y="784"/>
                  </a:lnTo>
                  <a:lnTo>
                    <a:pt x="903" y="824"/>
                  </a:lnTo>
                  <a:lnTo>
                    <a:pt x="895" y="880"/>
                  </a:lnTo>
                  <a:lnTo>
                    <a:pt x="888" y="944"/>
                  </a:lnTo>
                  <a:lnTo>
                    <a:pt x="888" y="1000"/>
                  </a:lnTo>
                  <a:lnTo>
                    <a:pt x="888" y="1032"/>
                  </a:lnTo>
                  <a:lnTo>
                    <a:pt x="888" y="1056"/>
                  </a:lnTo>
                  <a:lnTo>
                    <a:pt x="895" y="1080"/>
                  </a:lnTo>
                  <a:lnTo>
                    <a:pt x="911" y="1088"/>
                  </a:lnTo>
                  <a:lnTo>
                    <a:pt x="927" y="1104"/>
                  </a:lnTo>
                  <a:lnTo>
                    <a:pt x="950" y="1104"/>
                  </a:lnTo>
                  <a:lnTo>
                    <a:pt x="982" y="1096"/>
                  </a:lnTo>
                  <a:lnTo>
                    <a:pt x="1021" y="1072"/>
                  </a:lnTo>
                  <a:lnTo>
                    <a:pt x="1060" y="1032"/>
                  </a:lnTo>
                  <a:lnTo>
                    <a:pt x="1092" y="952"/>
                  </a:lnTo>
                  <a:lnTo>
                    <a:pt x="1100" y="944"/>
                  </a:lnTo>
                  <a:lnTo>
                    <a:pt x="1100" y="944"/>
                  </a:lnTo>
                  <a:lnTo>
                    <a:pt x="1107" y="936"/>
                  </a:lnTo>
                  <a:lnTo>
                    <a:pt x="1115" y="936"/>
                  </a:lnTo>
                  <a:lnTo>
                    <a:pt x="1115" y="936"/>
                  </a:lnTo>
                  <a:lnTo>
                    <a:pt x="1123" y="936"/>
                  </a:lnTo>
                  <a:lnTo>
                    <a:pt x="1131" y="944"/>
                  </a:lnTo>
                  <a:lnTo>
                    <a:pt x="1131" y="952"/>
                  </a:lnTo>
                  <a:lnTo>
                    <a:pt x="1131" y="984"/>
                  </a:lnTo>
                  <a:lnTo>
                    <a:pt x="1107" y="1032"/>
                  </a:lnTo>
                  <a:lnTo>
                    <a:pt x="1068" y="1080"/>
                  </a:lnTo>
                  <a:lnTo>
                    <a:pt x="1013" y="1120"/>
                  </a:lnTo>
                  <a:lnTo>
                    <a:pt x="943" y="1136"/>
                  </a:lnTo>
                  <a:lnTo>
                    <a:pt x="919" y="1136"/>
                  </a:lnTo>
                  <a:lnTo>
                    <a:pt x="880" y="1136"/>
                  </a:lnTo>
                  <a:lnTo>
                    <a:pt x="833" y="1120"/>
                  </a:lnTo>
                  <a:lnTo>
                    <a:pt x="785" y="1088"/>
                  </a:lnTo>
                  <a:lnTo>
                    <a:pt x="746" y="1040"/>
                  </a:lnTo>
                  <a:lnTo>
                    <a:pt x="730" y="960"/>
                  </a:lnTo>
                  <a:lnTo>
                    <a:pt x="738" y="920"/>
                  </a:lnTo>
                  <a:lnTo>
                    <a:pt x="746" y="872"/>
                  </a:lnTo>
                  <a:lnTo>
                    <a:pt x="754" y="824"/>
                  </a:lnTo>
                  <a:lnTo>
                    <a:pt x="762" y="800"/>
                  </a:lnTo>
                  <a:lnTo>
                    <a:pt x="770" y="768"/>
                  </a:lnTo>
                  <a:lnTo>
                    <a:pt x="778" y="736"/>
                  </a:lnTo>
                  <a:lnTo>
                    <a:pt x="778" y="712"/>
                  </a:lnTo>
                  <a:lnTo>
                    <a:pt x="778" y="680"/>
                  </a:lnTo>
                  <a:lnTo>
                    <a:pt x="762" y="640"/>
                  </a:lnTo>
                  <a:lnTo>
                    <a:pt x="730" y="600"/>
                  </a:lnTo>
                  <a:lnTo>
                    <a:pt x="675" y="576"/>
                  </a:lnTo>
                  <a:lnTo>
                    <a:pt x="605" y="568"/>
                  </a:lnTo>
                  <a:lnTo>
                    <a:pt x="416" y="568"/>
                  </a:lnTo>
                  <a:lnTo>
                    <a:pt x="314" y="1000"/>
                  </a:lnTo>
                  <a:lnTo>
                    <a:pt x="306" y="1008"/>
                  </a:lnTo>
                  <a:lnTo>
                    <a:pt x="306" y="1024"/>
                  </a:lnTo>
                  <a:lnTo>
                    <a:pt x="314" y="1032"/>
                  </a:lnTo>
                  <a:lnTo>
                    <a:pt x="322" y="1040"/>
                  </a:lnTo>
                  <a:lnTo>
                    <a:pt x="338" y="1048"/>
                  </a:lnTo>
                  <a:lnTo>
                    <a:pt x="353" y="1048"/>
                  </a:lnTo>
                  <a:lnTo>
                    <a:pt x="385" y="1048"/>
                  </a:lnTo>
                  <a:lnTo>
                    <a:pt x="408" y="1056"/>
                  </a:lnTo>
                  <a:lnTo>
                    <a:pt x="432" y="1056"/>
                  </a:lnTo>
                  <a:lnTo>
                    <a:pt x="440" y="1056"/>
                  </a:lnTo>
                  <a:lnTo>
                    <a:pt x="448" y="1056"/>
                  </a:lnTo>
                  <a:lnTo>
                    <a:pt x="456" y="1072"/>
                  </a:lnTo>
                  <a:lnTo>
                    <a:pt x="456" y="1088"/>
                  </a:lnTo>
                  <a:lnTo>
                    <a:pt x="448" y="1096"/>
                  </a:lnTo>
                  <a:lnTo>
                    <a:pt x="440" y="1104"/>
                  </a:lnTo>
                  <a:lnTo>
                    <a:pt x="432" y="1104"/>
                  </a:lnTo>
                  <a:lnTo>
                    <a:pt x="424" y="1104"/>
                  </a:lnTo>
                  <a:lnTo>
                    <a:pt x="361" y="1104"/>
                  </a:lnTo>
                  <a:lnTo>
                    <a:pt x="283" y="1096"/>
                  </a:lnTo>
                  <a:lnTo>
                    <a:pt x="220" y="1096"/>
                  </a:lnTo>
                  <a:lnTo>
                    <a:pt x="157" y="1096"/>
                  </a:lnTo>
                  <a:lnTo>
                    <a:pt x="79" y="1104"/>
                  </a:lnTo>
                  <a:lnTo>
                    <a:pt x="16" y="1104"/>
                  </a:lnTo>
                  <a:lnTo>
                    <a:pt x="16" y="1104"/>
                  </a:lnTo>
                  <a:lnTo>
                    <a:pt x="8" y="1104"/>
                  </a:lnTo>
                  <a:lnTo>
                    <a:pt x="0" y="1096"/>
                  </a:lnTo>
                  <a:lnTo>
                    <a:pt x="0" y="1088"/>
                  </a:lnTo>
                  <a:lnTo>
                    <a:pt x="0" y="1072"/>
                  </a:lnTo>
                  <a:lnTo>
                    <a:pt x="8" y="1056"/>
                  </a:lnTo>
                  <a:lnTo>
                    <a:pt x="16" y="1056"/>
                  </a:lnTo>
                  <a:lnTo>
                    <a:pt x="24" y="1056"/>
                  </a:lnTo>
                  <a:lnTo>
                    <a:pt x="39" y="1056"/>
                  </a:lnTo>
                  <a:lnTo>
                    <a:pt x="110" y="1048"/>
                  </a:lnTo>
                  <a:lnTo>
                    <a:pt x="157" y="1040"/>
                  </a:lnTo>
                  <a:lnTo>
                    <a:pt x="173" y="1016"/>
                  </a:lnTo>
                  <a:lnTo>
                    <a:pt x="181" y="976"/>
                  </a:lnTo>
                  <a:lnTo>
                    <a:pt x="401" y="104"/>
                  </a:lnTo>
                  <a:lnTo>
                    <a:pt x="401" y="88"/>
                  </a:lnTo>
                  <a:lnTo>
                    <a:pt x="401" y="80"/>
                  </a:lnTo>
                  <a:lnTo>
                    <a:pt x="401" y="80"/>
                  </a:lnTo>
                  <a:lnTo>
                    <a:pt x="401" y="64"/>
                  </a:lnTo>
                  <a:lnTo>
                    <a:pt x="393" y="56"/>
                  </a:lnTo>
                  <a:lnTo>
                    <a:pt x="377" y="56"/>
                  </a:lnTo>
                  <a:lnTo>
                    <a:pt x="361" y="48"/>
                  </a:lnTo>
                  <a:lnTo>
                    <a:pt x="338" y="48"/>
                  </a:lnTo>
                  <a:lnTo>
                    <a:pt x="322" y="48"/>
                  </a:lnTo>
                  <a:lnTo>
                    <a:pt x="306" y="48"/>
                  </a:lnTo>
                  <a:lnTo>
                    <a:pt x="298" y="48"/>
                  </a:lnTo>
                  <a:lnTo>
                    <a:pt x="283" y="48"/>
                  </a:lnTo>
                  <a:lnTo>
                    <a:pt x="267" y="48"/>
                  </a:lnTo>
                  <a:lnTo>
                    <a:pt x="259" y="40"/>
                  </a:lnTo>
                  <a:lnTo>
                    <a:pt x="259" y="32"/>
                  </a:lnTo>
                  <a:lnTo>
                    <a:pt x="259" y="16"/>
                  </a:lnTo>
                  <a:lnTo>
                    <a:pt x="267" y="8"/>
                  </a:lnTo>
                  <a:lnTo>
                    <a:pt x="275" y="0"/>
                  </a:lnTo>
                  <a:lnTo>
                    <a:pt x="283" y="0"/>
                  </a:lnTo>
                  <a:lnTo>
                    <a:pt x="2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59" name="Freeform 91"/>
            <p:cNvSpPr>
              <a:spLocks/>
            </p:cNvSpPr>
            <p:nvPr/>
          </p:nvSpPr>
          <p:spPr bwMode="auto">
            <a:xfrm>
              <a:off x="8128" y="2672"/>
              <a:ext cx="487" cy="110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8" y="0"/>
                </a:cxn>
                <a:cxn ang="0">
                  <a:pos x="165" y="0"/>
                </a:cxn>
                <a:cxn ang="0">
                  <a:pos x="243" y="0"/>
                </a:cxn>
                <a:cxn ang="0">
                  <a:pos x="322" y="0"/>
                </a:cxn>
                <a:cxn ang="0">
                  <a:pos x="416" y="0"/>
                </a:cxn>
                <a:cxn ang="0">
                  <a:pos x="487" y="0"/>
                </a:cxn>
                <a:cxn ang="0">
                  <a:pos x="487" y="48"/>
                </a:cxn>
                <a:cxn ang="0">
                  <a:pos x="447" y="48"/>
                </a:cxn>
                <a:cxn ang="0">
                  <a:pos x="369" y="48"/>
                </a:cxn>
                <a:cxn ang="0">
                  <a:pos x="337" y="64"/>
                </a:cxn>
                <a:cxn ang="0">
                  <a:pos x="322" y="88"/>
                </a:cxn>
                <a:cxn ang="0">
                  <a:pos x="314" y="120"/>
                </a:cxn>
                <a:cxn ang="0">
                  <a:pos x="314" y="976"/>
                </a:cxn>
                <a:cxn ang="0">
                  <a:pos x="322" y="1016"/>
                </a:cxn>
                <a:cxn ang="0">
                  <a:pos x="337" y="1032"/>
                </a:cxn>
                <a:cxn ang="0">
                  <a:pos x="369" y="1048"/>
                </a:cxn>
                <a:cxn ang="0">
                  <a:pos x="447" y="1056"/>
                </a:cxn>
                <a:cxn ang="0">
                  <a:pos x="487" y="1056"/>
                </a:cxn>
                <a:cxn ang="0">
                  <a:pos x="487" y="1104"/>
                </a:cxn>
                <a:cxn ang="0">
                  <a:pos x="416" y="1096"/>
                </a:cxn>
                <a:cxn ang="0">
                  <a:pos x="322" y="1096"/>
                </a:cxn>
                <a:cxn ang="0">
                  <a:pos x="243" y="1096"/>
                </a:cxn>
                <a:cxn ang="0">
                  <a:pos x="165" y="1096"/>
                </a:cxn>
                <a:cxn ang="0">
                  <a:pos x="78" y="1096"/>
                </a:cxn>
                <a:cxn ang="0">
                  <a:pos x="0" y="1104"/>
                </a:cxn>
                <a:cxn ang="0">
                  <a:pos x="0" y="1056"/>
                </a:cxn>
                <a:cxn ang="0">
                  <a:pos x="47" y="1056"/>
                </a:cxn>
                <a:cxn ang="0">
                  <a:pos x="118" y="1048"/>
                </a:cxn>
                <a:cxn ang="0">
                  <a:pos x="157" y="1032"/>
                </a:cxn>
                <a:cxn ang="0">
                  <a:pos x="173" y="1016"/>
                </a:cxn>
                <a:cxn ang="0">
                  <a:pos x="173" y="976"/>
                </a:cxn>
                <a:cxn ang="0">
                  <a:pos x="173" y="120"/>
                </a:cxn>
                <a:cxn ang="0">
                  <a:pos x="173" y="88"/>
                </a:cxn>
                <a:cxn ang="0">
                  <a:pos x="157" y="64"/>
                </a:cxn>
                <a:cxn ang="0">
                  <a:pos x="118" y="48"/>
                </a:cxn>
                <a:cxn ang="0">
                  <a:pos x="47" y="48"/>
                </a:cxn>
                <a:cxn ang="0">
                  <a:pos x="0" y="48"/>
                </a:cxn>
                <a:cxn ang="0">
                  <a:pos x="0" y="0"/>
                </a:cxn>
              </a:cxnLst>
              <a:rect l="0" t="0" r="r" b="b"/>
              <a:pathLst>
                <a:path w="487" h="1104">
                  <a:moveTo>
                    <a:pt x="0" y="0"/>
                  </a:moveTo>
                  <a:lnTo>
                    <a:pt x="78" y="0"/>
                  </a:lnTo>
                  <a:lnTo>
                    <a:pt x="165" y="0"/>
                  </a:lnTo>
                  <a:lnTo>
                    <a:pt x="243" y="0"/>
                  </a:lnTo>
                  <a:lnTo>
                    <a:pt x="322" y="0"/>
                  </a:lnTo>
                  <a:lnTo>
                    <a:pt x="416" y="0"/>
                  </a:lnTo>
                  <a:lnTo>
                    <a:pt x="487" y="0"/>
                  </a:lnTo>
                  <a:lnTo>
                    <a:pt x="487" y="48"/>
                  </a:lnTo>
                  <a:lnTo>
                    <a:pt x="447" y="48"/>
                  </a:lnTo>
                  <a:lnTo>
                    <a:pt x="369" y="48"/>
                  </a:lnTo>
                  <a:lnTo>
                    <a:pt x="337" y="64"/>
                  </a:lnTo>
                  <a:lnTo>
                    <a:pt x="322" y="88"/>
                  </a:lnTo>
                  <a:lnTo>
                    <a:pt x="314" y="120"/>
                  </a:lnTo>
                  <a:lnTo>
                    <a:pt x="314" y="976"/>
                  </a:lnTo>
                  <a:lnTo>
                    <a:pt x="322" y="1016"/>
                  </a:lnTo>
                  <a:lnTo>
                    <a:pt x="337" y="1032"/>
                  </a:lnTo>
                  <a:lnTo>
                    <a:pt x="369" y="1048"/>
                  </a:lnTo>
                  <a:lnTo>
                    <a:pt x="447" y="1056"/>
                  </a:lnTo>
                  <a:lnTo>
                    <a:pt x="487" y="1056"/>
                  </a:lnTo>
                  <a:lnTo>
                    <a:pt x="487" y="1104"/>
                  </a:lnTo>
                  <a:lnTo>
                    <a:pt x="416" y="1096"/>
                  </a:lnTo>
                  <a:lnTo>
                    <a:pt x="322" y="1096"/>
                  </a:lnTo>
                  <a:lnTo>
                    <a:pt x="243" y="1096"/>
                  </a:lnTo>
                  <a:lnTo>
                    <a:pt x="165" y="1096"/>
                  </a:lnTo>
                  <a:lnTo>
                    <a:pt x="78" y="1096"/>
                  </a:lnTo>
                  <a:lnTo>
                    <a:pt x="0" y="1104"/>
                  </a:lnTo>
                  <a:lnTo>
                    <a:pt x="0" y="1056"/>
                  </a:lnTo>
                  <a:lnTo>
                    <a:pt x="47" y="1056"/>
                  </a:lnTo>
                  <a:lnTo>
                    <a:pt x="118" y="1048"/>
                  </a:lnTo>
                  <a:lnTo>
                    <a:pt x="157" y="1032"/>
                  </a:lnTo>
                  <a:lnTo>
                    <a:pt x="173" y="1016"/>
                  </a:lnTo>
                  <a:lnTo>
                    <a:pt x="173" y="976"/>
                  </a:lnTo>
                  <a:lnTo>
                    <a:pt x="173" y="120"/>
                  </a:lnTo>
                  <a:lnTo>
                    <a:pt x="173" y="88"/>
                  </a:lnTo>
                  <a:lnTo>
                    <a:pt x="157" y="64"/>
                  </a:lnTo>
                  <a:lnTo>
                    <a:pt x="118" y="48"/>
                  </a:lnTo>
                  <a:lnTo>
                    <a:pt x="47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60" name="Freeform 92"/>
            <p:cNvSpPr>
              <a:spLocks/>
            </p:cNvSpPr>
            <p:nvPr/>
          </p:nvSpPr>
          <p:spPr bwMode="auto">
            <a:xfrm>
              <a:off x="8709" y="3056"/>
              <a:ext cx="1249" cy="720"/>
            </a:xfrm>
            <a:custGeom>
              <a:avLst/>
              <a:gdLst/>
              <a:ahLst/>
              <a:cxnLst>
                <a:cxn ang="0">
                  <a:pos x="228" y="176"/>
                </a:cxn>
                <a:cxn ang="0">
                  <a:pos x="322" y="48"/>
                </a:cxn>
                <a:cxn ang="0">
                  <a:pos x="463" y="0"/>
                </a:cxn>
                <a:cxn ang="0">
                  <a:pos x="565" y="16"/>
                </a:cxn>
                <a:cxn ang="0">
                  <a:pos x="652" y="88"/>
                </a:cxn>
                <a:cxn ang="0">
                  <a:pos x="707" y="112"/>
                </a:cxn>
                <a:cxn ang="0">
                  <a:pos x="817" y="16"/>
                </a:cxn>
                <a:cxn ang="0">
                  <a:pos x="982" y="16"/>
                </a:cxn>
                <a:cxn ang="0">
                  <a:pos x="1076" y="64"/>
                </a:cxn>
                <a:cxn ang="0">
                  <a:pos x="1123" y="200"/>
                </a:cxn>
                <a:cxn ang="0">
                  <a:pos x="1123" y="616"/>
                </a:cxn>
                <a:cxn ang="0">
                  <a:pos x="1139" y="656"/>
                </a:cxn>
                <a:cxn ang="0">
                  <a:pos x="1178" y="664"/>
                </a:cxn>
                <a:cxn ang="0">
                  <a:pos x="1249" y="672"/>
                </a:cxn>
                <a:cxn ang="0">
                  <a:pos x="1186" y="720"/>
                </a:cxn>
                <a:cxn ang="0">
                  <a:pos x="1068" y="712"/>
                </a:cxn>
                <a:cxn ang="0">
                  <a:pos x="888" y="720"/>
                </a:cxn>
                <a:cxn ang="0">
                  <a:pos x="935" y="664"/>
                </a:cxn>
                <a:cxn ang="0">
                  <a:pos x="990" y="656"/>
                </a:cxn>
                <a:cxn ang="0">
                  <a:pos x="1013" y="624"/>
                </a:cxn>
                <a:cxn ang="0">
                  <a:pos x="1013" y="216"/>
                </a:cxn>
                <a:cxn ang="0">
                  <a:pos x="990" y="96"/>
                </a:cxn>
                <a:cxn ang="0">
                  <a:pos x="895" y="40"/>
                </a:cxn>
                <a:cxn ang="0">
                  <a:pos x="778" y="80"/>
                </a:cxn>
                <a:cxn ang="0">
                  <a:pos x="691" y="208"/>
                </a:cxn>
                <a:cxn ang="0">
                  <a:pos x="683" y="600"/>
                </a:cxn>
                <a:cxn ang="0">
                  <a:pos x="691" y="648"/>
                </a:cxn>
                <a:cxn ang="0">
                  <a:pos x="723" y="664"/>
                </a:cxn>
                <a:cxn ang="0">
                  <a:pos x="809" y="672"/>
                </a:cxn>
                <a:cxn ang="0">
                  <a:pos x="746" y="720"/>
                </a:cxn>
                <a:cxn ang="0">
                  <a:pos x="628" y="712"/>
                </a:cxn>
                <a:cxn ang="0">
                  <a:pos x="448" y="720"/>
                </a:cxn>
                <a:cxn ang="0">
                  <a:pos x="495" y="664"/>
                </a:cxn>
                <a:cxn ang="0">
                  <a:pos x="550" y="656"/>
                </a:cxn>
                <a:cxn ang="0">
                  <a:pos x="565" y="624"/>
                </a:cxn>
                <a:cxn ang="0">
                  <a:pos x="573" y="216"/>
                </a:cxn>
                <a:cxn ang="0">
                  <a:pos x="550" y="96"/>
                </a:cxn>
                <a:cxn ang="0">
                  <a:pos x="456" y="40"/>
                </a:cxn>
                <a:cxn ang="0">
                  <a:pos x="330" y="80"/>
                </a:cxn>
                <a:cxn ang="0">
                  <a:pos x="251" y="208"/>
                </a:cxn>
                <a:cxn ang="0">
                  <a:pos x="236" y="600"/>
                </a:cxn>
                <a:cxn ang="0">
                  <a:pos x="243" y="648"/>
                </a:cxn>
                <a:cxn ang="0">
                  <a:pos x="283" y="664"/>
                </a:cxn>
                <a:cxn ang="0">
                  <a:pos x="361" y="672"/>
                </a:cxn>
                <a:cxn ang="0">
                  <a:pos x="298" y="720"/>
                </a:cxn>
                <a:cxn ang="0">
                  <a:pos x="181" y="712"/>
                </a:cxn>
                <a:cxn ang="0">
                  <a:pos x="0" y="720"/>
                </a:cxn>
                <a:cxn ang="0">
                  <a:pos x="47" y="664"/>
                </a:cxn>
                <a:cxn ang="0">
                  <a:pos x="102" y="656"/>
                </a:cxn>
                <a:cxn ang="0">
                  <a:pos x="126" y="624"/>
                </a:cxn>
                <a:cxn ang="0">
                  <a:pos x="126" y="160"/>
                </a:cxn>
                <a:cxn ang="0">
                  <a:pos x="126" y="112"/>
                </a:cxn>
                <a:cxn ang="0">
                  <a:pos x="102" y="80"/>
                </a:cxn>
                <a:cxn ang="0">
                  <a:pos x="47" y="72"/>
                </a:cxn>
                <a:cxn ang="0">
                  <a:pos x="0" y="24"/>
                </a:cxn>
              </a:cxnLst>
              <a:rect l="0" t="0" r="r" b="b"/>
              <a:pathLst>
                <a:path w="1249" h="720">
                  <a:moveTo>
                    <a:pt x="228" y="0"/>
                  </a:moveTo>
                  <a:lnTo>
                    <a:pt x="228" y="176"/>
                  </a:lnTo>
                  <a:lnTo>
                    <a:pt x="267" y="104"/>
                  </a:lnTo>
                  <a:lnTo>
                    <a:pt x="322" y="48"/>
                  </a:lnTo>
                  <a:lnTo>
                    <a:pt x="385" y="16"/>
                  </a:lnTo>
                  <a:lnTo>
                    <a:pt x="463" y="0"/>
                  </a:lnTo>
                  <a:lnTo>
                    <a:pt x="510" y="8"/>
                  </a:lnTo>
                  <a:lnTo>
                    <a:pt x="565" y="16"/>
                  </a:lnTo>
                  <a:lnTo>
                    <a:pt x="613" y="48"/>
                  </a:lnTo>
                  <a:lnTo>
                    <a:pt x="652" y="88"/>
                  </a:lnTo>
                  <a:lnTo>
                    <a:pt x="675" y="160"/>
                  </a:lnTo>
                  <a:lnTo>
                    <a:pt x="707" y="112"/>
                  </a:lnTo>
                  <a:lnTo>
                    <a:pt x="754" y="56"/>
                  </a:lnTo>
                  <a:lnTo>
                    <a:pt x="817" y="16"/>
                  </a:lnTo>
                  <a:lnTo>
                    <a:pt x="903" y="0"/>
                  </a:lnTo>
                  <a:lnTo>
                    <a:pt x="982" y="16"/>
                  </a:lnTo>
                  <a:lnTo>
                    <a:pt x="1037" y="40"/>
                  </a:lnTo>
                  <a:lnTo>
                    <a:pt x="1076" y="64"/>
                  </a:lnTo>
                  <a:lnTo>
                    <a:pt x="1107" y="120"/>
                  </a:lnTo>
                  <a:lnTo>
                    <a:pt x="1123" y="200"/>
                  </a:lnTo>
                  <a:lnTo>
                    <a:pt x="1123" y="312"/>
                  </a:lnTo>
                  <a:lnTo>
                    <a:pt x="1123" y="616"/>
                  </a:lnTo>
                  <a:lnTo>
                    <a:pt x="1123" y="640"/>
                  </a:lnTo>
                  <a:lnTo>
                    <a:pt x="1139" y="656"/>
                  </a:lnTo>
                  <a:lnTo>
                    <a:pt x="1155" y="664"/>
                  </a:lnTo>
                  <a:lnTo>
                    <a:pt x="1178" y="664"/>
                  </a:lnTo>
                  <a:lnTo>
                    <a:pt x="1210" y="664"/>
                  </a:lnTo>
                  <a:lnTo>
                    <a:pt x="1249" y="672"/>
                  </a:lnTo>
                  <a:lnTo>
                    <a:pt x="1249" y="720"/>
                  </a:lnTo>
                  <a:lnTo>
                    <a:pt x="1186" y="720"/>
                  </a:lnTo>
                  <a:lnTo>
                    <a:pt x="1123" y="712"/>
                  </a:lnTo>
                  <a:lnTo>
                    <a:pt x="1068" y="712"/>
                  </a:lnTo>
                  <a:lnTo>
                    <a:pt x="982" y="712"/>
                  </a:lnTo>
                  <a:lnTo>
                    <a:pt x="888" y="720"/>
                  </a:lnTo>
                  <a:lnTo>
                    <a:pt x="888" y="672"/>
                  </a:lnTo>
                  <a:lnTo>
                    <a:pt x="935" y="664"/>
                  </a:lnTo>
                  <a:lnTo>
                    <a:pt x="966" y="664"/>
                  </a:lnTo>
                  <a:lnTo>
                    <a:pt x="990" y="656"/>
                  </a:lnTo>
                  <a:lnTo>
                    <a:pt x="1005" y="648"/>
                  </a:lnTo>
                  <a:lnTo>
                    <a:pt x="1013" y="624"/>
                  </a:lnTo>
                  <a:lnTo>
                    <a:pt x="1013" y="600"/>
                  </a:lnTo>
                  <a:lnTo>
                    <a:pt x="1013" y="216"/>
                  </a:lnTo>
                  <a:lnTo>
                    <a:pt x="1005" y="152"/>
                  </a:lnTo>
                  <a:lnTo>
                    <a:pt x="990" y="96"/>
                  </a:lnTo>
                  <a:lnTo>
                    <a:pt x="958" y="56"/>
                  </a:lnTo>
                  <a:lnTo>
                    <a:pt x="895" y="40"/>
                  </a:lnTo>
                  <a:lnTo>
                    <a:pt x="833" y="48"/>
                  </a:lnTo>
                  <a:lnTo>
                    <a:pt x="778" y="80"/>
                  </a:lnTo>
                  <a:lnTo>
                    <a:pt x="723" y="136"/>
                  </a:lnTo>
                  <a:lnTo>
                    <a:pt x="691" y="208"/>
                  </a:lnTo>
                  <a:lnTo>
                    <a:pt x="683" y="296"/>
                  </a:lnTo>
                  <a:lnTo>
                    <a:pt x="683" y="600"/>
                  </a:lnTo>
                  <a:lnTo>
                    <a:pt x="683" y="624"/>
                  </a:lnTo>
                  <a:lnTo>
                    <a:pt x="691" y="648"/>
                  </a:lnTo>
                  <a:lnTo>
                    <a:pt x="699" y="656"/>
                  </a:lnTo>
                  <a:lnTo>
                    <a:pt x="723" y="664"/>
                  </a:lnTo>
                  <a:lnTo>
                    <a:pt x="762" y="664"/>
                  </a:lnTo>
                  <a:lnTo>
                    <a:pt x="809" y="672"/>
                  </a:lnTo>
                  <a:lnTo>
                    <a:pt x="809" y="720"/>
                  </a:lnTo>
                  <a:lnTo>
                    <a:pt x="746" y="720"/>
                  </a:lnTo>
                  <a:lnTo>
                    <a:pt x="675" y="712"/>
                  </a:lnTo>
                  <a:lnTo>
                    <a:pt x="628" y="712"/>
                  </a:lnTo>
                  <a:lnTo>
                    <a:pt x="542" y="712"/>
                  </a:lnTo>
                  <a:lnTo>
                    <a:pt x="448" y="720"/>
                  </a:lnTo>
                  <a:lnTo>
                    <a:pt x="448" y="672"/>
                  </a:lnTo>
                  <a:lnTo>
                    <a:pt x="495" y="664"/>
                  </a:lnTo>
                  <a:lnTo>
                    <a:pt x="526" y="664"/>
                  </a:lnTo>
                  <a:lnTo>
                    <a:pt x="550" y="656"/>
                  </a:lnTo>
                  <a:lnTo>
                    <a:pt x="565" y="648"/>
                  </a:lnTo>
                  <a:lnTo>
                    <a:pt x="565" y="624"/>
                  </a:lnTo>
                  <a:lnTo>
                    <a:pt x="573" y="600"/>
                  </a:lnTo>
                  <a:lnTo>
                    <a:pt x="573" y="216"/>
                  </a:lnTo>
                  <a:lnTo>
                    <a:pt x="565" y="152"/>
                  </a:lnTo>
                  <a:lnTo>
                    <a:pt x="550" y="96"/>
                  </a:lnTo>
                  <a:lnTo>
                    <a:pt x="510" y="56"/>
                  </a:lnTo>
                  <a:lnTo>
                    <a:pt x="456" y="40"/>
                  </a:lnTo>
                  <a:lnTo>
                    <a:pt x="393" y="48"/>
                  </a:lnTo>
                  <a:lnTo>
                    <a:pt x="330" y="80"/>
                  </a:lnTo>
                  <a:lnTo>
                    <a:pt x="283" y="136"/>
                  </a:lnTo>
                  <a:lnTo>
                    <a:pt x="251" y="208"/>
                  </a:lnTo>
                  <a:lnTo>
                    <a:pt x="236" y="296"/>
                  </a:lnTo>
                  <a:lnTo>
                    <a:pt x="236" y="600"/>
                  </a:lnTo>
                  <a:lnTo>
                    <a:pt x="236" y="624"/>
                  </a:lnTo>
                  <a:lnTo>
                    <a:pt x="243" y="648"/>
                  </a:lnTo>
                  <a:lnTo>
                    <a:pt x="259" y="656"/>
                  </a:lnTo>
                  <a:lnTo>
                    <a:pt x="283" y="664"/>
                  </a:lnTo>
                  <a:lnTo>
                    <a:pt x="314" y="664"/>
                  </a:lnTo>
                  <a:lnTo>
                    <a:pt x="361" y="672"/>
                  </a:lnTo>
                  <a:lnTo>
                    <a:pt x="361" y="720"/>
                  </a:lnTo>
                  <a:lnTo>
                    <a:pt x="298" y="720"/>
                  </a:lnTo>
                  <a:lnTo>
                    <a:pt x="236" y="712"/>
                  </a:lnTo>
                  <a:lnTo>
                    <a:pt x="181" y="712"/>
                  </a:lnTo>
                  <a:lnTo>
                    <a:pt x="102" y="712"/>
                  </a:lnTo>
                  <a:lnTo>
                    <a:pt x="0" y="720"/>
                  </a:lnTo>
                  <a:lnTo>
                    <a:pt x="0" y="672"/>
                  </a:lnTo>
                  <a:lnTo>
                    <a:pt x="47" y="664"/>
                  </a:lnTo>
                  <a:lnTo>
                    <a:pt x="86" y="664"/>
                  </a:lnTo>
                  <a:lnTo>
                    <a:pt x="102" y="656"/>
                  </a:lnTo>
                  <a:lnTo>
                    <a:pt x="118" y="648"/>
                  </a:lnTo>
                  <a:lnTo>
                    <a:pt x="126" y="624"/>
                  </a:lnTo>
                  <a:lnTo>
                    <a:pt x="126" y="600"/>
                  </a:lnTo>
                  <a:lnTo>
                    <a:pt x="126" y="160"/>
                  </a:lnTo>
                  <a:lnTo>
                    <a:pt x="126" y="128"/>
                  </a:lnTo>
                  <a:lnTo>
                    <a:pt x="126" y="112"/>
                  </a:lnTo>
                  <a:lnTo>
                    <a:pt x="118" y="96"/>
                  </a:lnTo>
                  <a:lnTo>
                    <a:pt x="102" y="80"/>
                  </a:lnTo>
                  <a:lnTo>
                    <a:pt x="78" y="80"/>
                  </a:lnTo>
                  <a:lnTo>
                    <a:pt x="47" y="72"/>
                  </a:lnTo>
                  <a:lnTo>
                    <a:pt x="0" y="72"/>
                  </a:lnTo>
                  <a:lnTo>
                    <a:pt x="0" y="24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61" name="Freeform 93"/>
            <p:cNvSpPr>
              <a:spLocks/>
            </p:cNvSpPr>
            <p:nvPr/>
          </p:nvSpPr>
          <p:spPr bwMode="auto">
            <a:xfrm>
              <a:off x="10029" y="3080"/>
              <a:ext cx="769" cy="712"/>
            </a:xfrm>
            <a:custGeom>
              <a:avLst/>
              <a:gdLst/>
              <a:ahLst/>
              <a:cxnLst>
                <a:cxn ang="0">
                  <a:pos x="259" y="0"/>
                </a:cxn>
                <a:cxn ang="0">
                  <a:pos x="706" y="0"/>
                </a:cxn>
                <a:cxn ang="0">
                  <a:pos x="722" y="0"/>
                </a:cxn>
                <a:cxn ang="0">
                  <a:pos x="738" y="0"/>
                </a:cxn>
                <a:cxn ang="0">
                  <a:pos x="746" y="0"/>
                </a:cxn>
                <a:cxn ang="0">
                  <a:pos x="761" y="8"/>
                </a:cxn>
                <a:cxn ang="0">
                  <a:pos x="769" y="16"/>
                </a:cxn>
                <a:cxn ang="0">
                  <a:pos x="769" y="32"/>
                </a:cxn>
                <a:cxn ang="0">
                  <a:pos x="769" y="56"/>
                </a:cxn>
                <a:cxn ang="0">
                  <a:pos x="761" y="72"/>
                </a:cxn>
                <a:cxn ang="0">
                  <a:pos x="746" y="80"/>
                </a:cxn>
                <a:cxn ang="0">
                  <a:pos x="730" y="88"/>
                </a:cxn>
                <a:cxn ang="0">
                  <a:pos x="714" y="88"/>
                </a:cxn>
                <a:cxn ang="0">
                  <a:pos x="706" y="88"/>
                </a:cxn>
                <a:cxn ang="0">
                  <a:pos x="691" y="88"/>
                </a:cxn>
                <a:cxn ang="0">
                  <a:pos x="424" y="88"/>
                </a:cxn>
                <a:cxn ang="0">
                  <a:pos x="322" y="648"/>
                </a:cxn>
                <a:cxn ang="0">
                  <a:pos x="314" y="656"/>
                </a:cxn>
                <a:cxn ang="0">
                  <a:pos x="314" y="672"/>
                </a:cxn>
                <a:cxn ang="0">
                  <a:pos x="306" y="688"/>
                </a:cxn>
                <a:cxn ang="0">
                  <a:pos x="290" y="704"/>
                </a:cxn>
                <a:cxn ang="0">
                  <a:pos x="274" y="712"/>
                </a:cxn>
                <a:cxn ang="0">
                  <a:pos x="251" y="712"/>
                </a:cxn>
                <a:cxn ang="0">
                  <a:pos x="235" y="712"/>
                </a:cxn>
                <a:cxn ang="0">
                  <a:pos x="219" y="704"/>
                </a:cxn>
                <a:cxn ang="0">
                  <a:pos x="212" y="696"/>
                </a:cxn>
                <a:cxn ang="0">
                  <a:pos x="212" y="680"/>
                </a:cxn>
                <a:cxn ang="0">
                  <a:pos x="204" y="672"/>
                </a:cxn>
                <a:cxn ang="0">
                  <a:pos x="212" y="664"/>
                </a:cxn>
                <a:cxn ang="0">
                  <a:pos x="212" y="648"/>
                </a:cxn>
                <a:cxn ang="0">
                  <a:pos x="219" y="632"/>
                </a:cxn>
                <a:cxn ang="0">
                  <a:pos x="219" y="608"/>
                </a:cxn>
                <a:cxn ang="0">
                  <a:pos x="377" y="88"/>
                </a:cxn>
                <a:cxn ang="0">
                  <a:pos x="251" y="88"/>
                </a:cxn>
                <a:cxn ang="0">
                  <a:pos x="212" y="96"/>
                </a:cxn>
                <a:cxn ang="0">
                  <a:pos x="164" y="104"/>
                </a:cxn>
                <a:cxn ang="0">
                  <a:pos x="102" y="144"/>
                </a:cxn>
                <a:cxn ang="0">
                  <a:pos x="47" y="216"/>
                </a:cxn>
                <a:cxn ang="0">
                  <a:pos x="39" y="224"/>
                </a:cxn>
                <a:cxn ang="0">
                  <a:pos x="31" y="232"/>
                </a:cxn>
                <a:cxn ang="0">
                  <a:pos x="23" y="232"/>
                </a:cxn>
                <a:cxn ang="0">
                  <a:pos x="7" y="232"/>
                </a:cxn>
                <a:cxn ang="0">
                  <a:pos x="0" y="224"/>
                </a:cxn>
                <a:cxn ang="0">
                  <a:pos x="0" y="224"/>
                </a:cxn>
                <a:cxn ang="0">
                  <a:pos x="0" y="216"/>
                </a:cxn>
                <a:cxn ang="0">
                  <a:pos x="7" y="200"/>
                </a:cxn>
                <a:cxn ang="0">
                  <a:pos x="31" y="168"/>
                </a:cxn>
                <a:cxn ang="0">
                  <a:pos x="62" y="120"/>
                </a:cxn>
                <a:cxn ang="0">
                  <a:pos x="94" y="72"/>
                </a:cxn>
                <a:cxn ang="0">
                  <a:pos x="164" y="16"/>
                </a:cxn>
                <a:cxn ang="0">
                  <a:pos x="219" y="0"/>
                </a:cxn>
                <a:cxn ang="0">
                  <a:pos x="259" y="0"/>
                </a:cxn>
              </a:cxnLst>
              <a:rect l="0" t="0" r="r" b="b"/>
              <a:pathLst>
                <a:path w="769" h="712">
                  <a:moveTo>
                    <a:pt x="259" y="0"/>
                  </a:moveTo>
                  <a:lnTo>
                    <a:pt x="706" y="0"/>
                  </a:lnTo>
                  <a:lnTo>
                    <a:pt x="722" y="0"/>
                  </a:lnTo>
                  <a:lnTo>
                    <a:pt x="738" y="0"/>
                  </a:lnTo>
                  <a:lnTo>
                    <a:pt x="746" y="0"/>
                  </a:lnTo>
                  <a:lnTo>
                    <a:pt x="761" y="8"/>
                  </a:lnTo>
                  <a:lnTo>
                    <a:pt x="769" y="16"/>
                  </a:lnTo>
                  <a:lnTo>
                    <a:pt x="769" y="32"/>
                  </a:lnTo>
                  <a:lnTo>
                    <a:pt x="769" y="56"/>
                  </a:lnTo>
                  <a:lnTo>
                    <a:pt x="761" y="72"/>
                  </a:lnTo>
                  <a:lnTo>
                    <a:pt x="746" y="80"/>
                  </a:lnTo>
                  <a:lnTo>
                    <a:pt x="730" y="88"/>
                  </a:lnTo>
                  <a:lnTo>
                    <a:pt x="714" y="88"/>
                  </a:lnTo>
                  <a:lnTo>
                    <a:pt x="706" y="88"/>
                  </a:lnTo>
                  <a:lnTo>
                    <a:pt x="691" y="88"/>
                  </a:lnTo>
                  <a:lnTo>
                    <a:pt x="424" y="88"/>
                  </a:lnTo>
                  <a:lnTo>
                    <a:pt x="322" y="648"/>
                  </a:lnTo>
                  <a:lnTo>
                    <a:pt x="314" y="656"/>
                  </a:lnTo>
                  <a:lnTo>
                    <a:pt x="314" y="672"/>
                  </a:lnTo>
                  <a:lnTo>
                    <a:pt x="306" y="688"/>
                  </a:lnTo>
                  <a:lnTo>
                    <a:pt x="290" y="704"/>
                  </a:lnTo>
                  <a:lnTo>
                    <a:pt x="274" y="712"/>
                  </a:lnTo>
                  <a:lnTo>
                    <a:pt x="251" y="712"/>
                  </a:lnTo>
                  <a:lnTo>
                    <a:pt x="235" y="712"/>
                  </a:lnTo>
                  <a:lnTo>
                    <a:pt x="219" y="704"/>
                  </a:lnTo>
                  <a:lnTo>
                    <a:pt x="212" y="696"/>
                  </a:lnTo>
                  <a:lnTo>
                    <a:pt x="212" y="680"/>
                  </a:lnTo>
                  <a:lnTo>
                    <a:pt x="204" y="672"/>
                  </a:lnTo>
                  <a:lnTo>
                    <a:pt x="212" y="664"/>
                  </a:lnTo>
                  <a:lnTo>
                    <a:pt x="212" y="648"/>
                  </a:lnTo>
                  <a:lnTo>
                    <a:pt x="219" y="632"/>
                  </a:lnTo>
                  <a:lnTo>
                    <a:pt x="219" y="608"/>
                  </a:lnTo>
                  <a:lnTo>
                    <a:pt x="377" y="88"/>
                  </a:lnTo>
                  <a:lnTo>
                    <a:pt x="251" y="88"/>
                  </a:lnTo>
                  <a:lnTo>
                    <a:pt x="212" y="96"/>
                  </a:lnTo>
                  <a:lnTo>
                    <a:pt x="164" y="104"/>
                  </a:lnTo>
                  <a:lnTo>
                    <a:pt x="102" y="144"/>
                  </a:lnTo>
                  <a:lnTo>
                    <a:pt x="47" y="216"/>
                  </a:lnTo>
                  <a:lnTo>
                    <a:pt x="39" y="224"/>
                  </a:lnTo>
                  <a:lnTo>
                    <a:pt x="31" y="232"/>
                  </a:lnTo>
                  <a:lnTo>
                    <a:pt x="23" y="232"/>
                  </a:lnTo>
                  <a:lnTo>
                    <a:pt x="7" y="232"/>
                  </a:lnTo>
                  <a:lnTo>
                    <a:pt x="0" y="224"/>
                  </a:lnTo>
                  <a:lnTo>
                    <a:pt x="0" y="224"/>
                  </a:lnTo>
                  <a:lnTo>
                    <a:pt x="0" y="216"/>
                  </a:lnTo>
                  <a:lnTo>
                    <a:pt x="7" y="200"/>
                  </a:lnTo>
                  <a:lnTo>
                    <a:pt x="31" y="168"/>
                  </a:lnTo>
                  <a:lnTo>
                    <a:pt x="62" y="120"/>
                  </a:lnTo>
                  <a:lnTo>
                    <a:pt x="94" y="72"/>
                  </a:lnTo>
                  <a:lnTo>
                    <a:pt x="164" y="16"/>
                  </a:lnTo>
                  <a:lnTo>
                    <a:pt x="219" y="0"/>
                  </a:lnTo>
                  <a:lnTo>
                    <a:pt x="2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62" name="Freeform 94"/>
            <p:cNvSpPr>
              <a:spLocks/>
            </p:cNvSpPr>
            <p:nvPr/>
          </p:nvSpPr>
          <p:spPr bwMode="auto">
            <a:xfrm>
              <a:off x="10751" y="3224"/>
              <a:ext cx="534" cy="784"/>
            </a:xfrm>
            <a:custGeom>
              <a:avLst/>
              <a:gdLst/>
              <a:ahLst/>
              <a:cxnLst>
                <a:cxn ang="0">
                  <a:pos x="244" y="8"/>
                </a:cxn>
                <a:cxn ang="0">
                  <a:pos x="291" y="8"/>
                </a:cxn>
                <a:cxn ang="0">
                  <a:pos x="322" y="8"/>
                </a:cxn>
                <a:cxn ang="0">
                  <a:pos x="354" y="8"/>
                </a:cxn>
                <a:cxn ang="0">
                  <a:pos x="401" y="8"/>
                </a:cxn>
                <a:cxn ang="0">
                  <a:pos x="479" y="8"/>
                </a:cxn>
                <a:cxn ang="0">
                  <a:pos x="519" y="8"/>
                </a:cxn>
                <a:cxn ang="0">
                  <a:pos x="534" y="16"/>
                </a:cxn>
                <a:cxn ang="0">
                  <a:pos x="519" y="40"/>
                </a:cxn>
                <a:cxn ang="0">
                  <a:pos x="487" y="48"/>
                </a:cxn>
                <a:cxn ang="0">
                  <a:pos x="432" y="48"/>
                </a:cxn>
                <a:cxn ang="0">
                  <a:pos x="401" y="64"/>
                </a:cxn>
                <a:cxn ang="0">
                  <a:pos x="393" y="96"/>
                </a:cxn>
                <a:cxn ang="0">
                  <a:pos x="244" y="696"/>
                </a:cxn>
                <a:cxn ang="0">
                  <a:pos x="236" y="720"/>
                </a:cxn>
                <a:cxn ang="0">
                  <a:pos x="236" y="728"/>
                </a:cxn>
                <a:cxn ang="0">
                  <a:pos x="251" y="736"/>
                </a:cxn>
                <a:cxn ang="0">
                  <a:pos x="283" y="744"/>
                </a:cxn>
                <a:cxn ang="0">
                  <a:pos x="314" y="744"/>
                </a:cxn>
                <a:cxn ang="0">
                  <a:pos x="338" y="744"/>
                </a:cxn>
                <a:cxn ang="0">
                  <a:pos x="354" y="760"/>
                </a:cxn>
                <a:cxn ang="0">
                  <a:pos x="346" y="776"/>
                </a:cxn>
                <a:cxn ang="0">
                  <a:pos x="330" y="784"/>
                </a:cxn>
                <a:cxn ang="0">
                  <a:pos x="283" y="784"/>
                </a:cxn>
                <a:cxn ang="0">
                  <a:pos x="173" y="784"/>
                </a:cxn>
                <a:cxn ang="0">
                  <a:pos x="63" y="784"/>
                </a:cxn>
                <a:cxn ang="0">
                  <a:pos x="8" y="784"/>
                </a:cxn>
                <a:cxn ang="0">
                  <a:pos x="0" y="776"/>
                </a:cxn>
                <a:cxn ang="0">
                  <a:pos x="0" y="752"/>
                </a:cxn>
                <a:cxn ang="0">
                  <a:pos x="24" y="744"/>
                </a:cxn>
                <a:cxn ang="0">
                  <a:pos x="79" y="744"/>
                </a:cxn>
                <a:cxn ang="0">
                  <a:pos x="118" y="736"/>
                </a:cxn>
                <a:cxn ang="0">
                  <a:pos x="134" y="712"/>
                </a:cxn>
                <a:cxn ang="0">
                  <a:pos x="291" y="88"/>
                </a:cxn>
                <a:cxn ang="0">
                  <a:pos x="291" y="64"/>
                </a:cxn>
                <a:cxn ang="0">
                  <a:pos x="283" y="48"/>
                </a:cxn>
                <a:cxn ang="0">
                  <a:pos x="244" y="48"/>
                </a:cxn>
                <a:cxn ang="0">
                  <a:pos x="220" y="48"/>
                </a:cxn>
                <a:cxn ang="0">
                  <a:pos x="189" y="40"/>
                </a:cxn>
                <a:cxn ang="0">
                  <a:pos x="181" y="32"/>
                </a:cxn>
                <a:cxn ang="0">
                  <a:pos x="189" y="8"/>
                </a:cxn>
                <a:cxn ang="0">
                  <a:pos x="204" y="0"/>
                </a:cxn>
              </a:cxnLst>
              <a:rect l="0" t="0" r="r" b="b"/>
              <a:pathLst>
                <a:path w="534" h="784">
                  <a:moveTo>
                    <a:pt x="204" y="0"/>
                  </a:moveTo>
                  <a:lnTo>
                    <a:pt x="244" y="8"/>
                  </a:lnTo>
                  <a:lnTo>
                    <a:pt x="283" y="8"/>
                  </a:lnTo>
                  <a:lnTo>
                    <a:pt x="291" y="8"/>
                  </a:lnTo>
                  <a:lnTo>
                    <a:pt x="306" y="8"/>
                  </a:lnTo>
                  <a:lnTo>
                    <a:pt x="322" y="8"/>
                  </a:lnTo>
                  <a:lnTo>
                    <a:pt x="338" y="8"/>
                  </a:lnTo>
                  <a:lnTo>
                    <a:pt x="354" y="8"/>
                  </a:lnTo>
                  <a:lnTo>
                    <a:pt x="361" y="8"/>
                  </a:lnTo>
                  <a:lnTo>
                    <a:pt x="401" y="8"/>
                  </a:lnTo>
                  <a:lnTo>
                    <a:pt x="440" y="8"/>
                  </a:lnTo>
                  <a:lnTo>
                    <a:pt x="479" y="8"/>
                  </a:lnTo>
                  <a:lnTo>
                    <a:pt x="511" y="0"/>
                  </a:lnTo>
                  <a:lnTo>
                    <a:pt x="519" y="8"/>
                  </a:lnTo>
                  <a:lnTo>
                    <a:pt x="526" y="8"/>
                  </a:lnTo>
                  <a:lnTo>
                    <a:pt x="534" y="16"/>
                  </a:lnTo>
                  <a:lnTo>
                    <a:pt x="526" y="32"/>
                  </a:lnTo>
                  <a:lnTo>
                    <a:pt x="519" y="40"/>
                  </a:lnTo>
                  <a:lnTo>
                    <a:pt x="511" y="40"/>
                  </a:lnTo>
                  <a:lnTo>
                    <a:pt x="487" y="48"/>
                  </a:lnTo>
                  <a:lnTo>
                    <a:pt x="456" y="48"/>
                  </a:lnTo>
                  <a:lnTo>
                    <a:pt x="432" y="48"/>
                  </a:lnTo>
                  <a:lnTo>
                    <a:pt x="416" y="56"/>
                  </a:lnTo>
                  <a:lnTo>
                    <a:pt x="401" y="64"/>
                  </a:lnTo>
                  <a:lnTo>
                    <a:pt x="401" y="72"/>
                  </a:lnTo>
                  <a:lnTo>
                    <a:pt x="393" y="96"/>
                  </a:lnTo>
                  <a:lnTo>
                    <a:pt x="393" y="96"/>
                  </a:lnTo>
                  <a:lnTo>
                    <a:pt x="244" y="696"/>
                  </a:lnTo>
                  <a:lnTo>
                    <a:pt x="236" y="712"/>
                  </a:lnTo>
                  <a:lnTo>
                    <a:pt x="236" y="720"/>
                  </a:lnTo>
                  <a:lnTo>
                    <a:pt x="236" y="728"/>
                  </a:lnTo>
                  <a:lnTo>
                    <a:pt x="236" y="728"/>
                  </a:lnTo>
                  <a:lnTo>
                    <a:pt x="244" y="736"/>
                  </a:lnTo>
                  <a:lnTo>
                    <a:pt x="251" y="736"/>
                  </a:lnTo>
                  <a:lnTo>
                    <a:pt x="267" y="744"/>
                  </a:lnTo>
                  <a:lnTo>
                    <a:pt x="283" y="744"/>
                  </a:lnTo>
                  <a:lnTo>
                    <a:pt x="306" y="744"/>
                  </a:lnTo>
                  <a:lnTo>
                    <a:pt x="314" y="744"/>
                  </a:lnTo>
                  <a:lnTo>
                    <a:pt x="330" y="744"/>
                  </a:lnTo>
                  <a:lnTo>
                    <a:pt x="338" y="744"/>
                  </a:lnTo>
                  <a:lnTo>
                    <a:pt x="346" y="752"/>
                  </a:lnTo>
                  <a:lnTo>
                    <a:pt x="354" y="760"/>
                  </a:lnTo>
                  <a:lnTo>
                    <a:pt x="346" y="776"/>
                  </a:lnTo>
                  <a:lnTo>
                    <a:pt x="346" y="776"/>
                  </a:lnTo>
                  <a:lnTo>
                    <a:pt x="338" y="784"/>
                  </a:lnTo>
                  <a:lnTo>
                    <a:pt x="330" y="784"/>
                  </a:lnTo>
                  <a:lnTo>
                    <a:pt x="322" y="784"/>
                  </a:lnTo>
                  <a:lnTo>
                    <a:pt x="283" y="784"/>
                  </a:lnTo>
                  <a:lnTo>
                    <a:pt x="251" y="784"/>
                  </a:lnTo>
                  <a:lnTo>
                    <a:pt x="173" y="784"/>
                  </a:lnTo>
                  <a:lnTo>
                    <a:pt x="126" y="784"/>
                  </a:lnTo>
                  <a:lnTo>
                    <a:pt x="63" y="784"/>
                  </a:lnTo>
                  <a:lnTo>
                    <a:pt x="16" y="784"/>
                  </a:lnTo>
                  <a:lnTo>
                    <a:pt x="8" y="784"/>
                  </a:lnTo>
                  <a:lnTo>
                    <a:pt x="0" y="776"/>
                  </a:lnTo>
                  <a:lnTo>
                    <a:pt x="0" y="776"/>
                  </a:lnTo>
                  <a:lnTo>
                    <a:pt x="0" y="768"/>
                  </a:lnTo>
                  <a:lnTo>
                    <a:pt x="0" y="752"/>
                  </a:lnTo>
                  <a:lnTo>
                    <a:pt x="8" y="744"/>
                  </a:lnTo>
                  <a:lnTo>
                    <a:pt x="24" y="744"/>
                  </a:lnTo>
                  <a:lnTo>
                    <a:pt x="39" y="744"/>
                  </a:lnTo>
                  <a:lnTo>
                    <a:pt x="79" y="744"/>
                  </a:lnTo>
                  <a:lnTo>
                    <a:pt x="102" y="736"/>
                  </a:lnTo>
                  <a:lnTo>
                    <a:pt x="118" y="736"/>
                  </a:lnTo>
                  <a:lnTo>
                    <a:pt x="126" y="720"/>
                  </a:lnTo>
                  <a:lnTo>
                    <a:pt x="134" y="712"/>
                  </a:lnTo>
                  <a:lnTo>
                    <a:pt x="134" y="696"/>
                  </a:lnTo>
                  <a:lnTo>
                    <a:pt x="291" y="88"/>
                  </a:lnTo>
                  <a:lnTo>
                    <a:pt x="291" y="72"/>
                  </a:lnTo>
                  <a:lnTo>
                    <a:pt x="291" y="64"/>
                  </a:lnTo>
                  <a:lnTo>
                    <a:pt x="291" y="56"/>
                  </a:lnTo>
                  <a:lnTo>
                    <a:pt x="283" y="48"/>
                  </a:lnTo>
                  <a:lnTo>
                    <a:pt x="259" y="48"/>
                  </a:lnTo>
                  <a:lnTo>
                    <a:pt x="244" y="48"/>
                  </a:lnTo>
                  <a:lnTo>
                    <a:pt x="228" y="48"/>
                  </a:lnTo>
                  <a:lnTo>
                    <a:pt x="220" y="48"/>
                  </a:lnTo>
                  <a:lnTo>
                    <a:pt x="204" y="48"/>
                  </a:lnTo>
                  <a:lnTo>
                    <a:pt x="189" y="40"/>
                  </a:lnTo>
                  <a:lnTo>
                    <a:pt x="189" y="40"/>
                  </a:lnTo>
                  <a:lnTo>
                    <a:pt x="181" y="32"/>
                  </a:lnTo>
                  <a:lnTo>
                    <a:pt x="181" y="16"/>
                  </a:lnTo>
                  <a:lnTo>
                    <a:pt x="189" y="8"/>
                  </a:lnTo>
                  <a:lnTo>
                    <a:pt x="196" y="8"/>
                  </a:lnTo>
                  <a:lnTo>
                    <a:pt x="204" y="0"/>
                  </a:lnTo>
                  <a:lnTo>
                    <a:pt x="2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63" name="Freeform 95"/>
            <p:cNvSpPr>
              <a:spLocks/>
            </p:cNvSpPr>
            <p:nvPr/>
          </p:nvSpPr>
          <p:spPr bwMode="auto">
            <a:xfrm>
              <a:off x="11442" y="3224"/>
              <a:ext cx="660" cy="808"/>
            </a:xfrm>
            <a:custGeom>
              <a:avLst/>
              <a:gdLst/>
              <a:ahLst/>
              <a:cxnLst>
                <a:cxn ang="0">
                  <a:pos x="393" y="8"/>
                </a:cxn>
                <a:cxn ang="0">
                  <a:pos x="464" y="8"/>
                </a:cxn>
                <a:cxn ang="0">
                  <a:pos x="527" y="8"/>
                </a:cxn>
                <a:cxn ang="0">
                  <a:pos x="574" y="8"/>
                </a:cxn>
                <a:cxn ang="0">
                  <a:pos x="629" y="8"/>
                </a:cxn>
                <a:cxn ang="0">
                  <a:pos x="652" y="8"/>
                </a:cxn>
                <a:cxn ang="0">
                  <a:pos x="660" y="16"/>
                </a:cxn>
                <a:cxn ang="0">
                  <a:pos x="652" y="40"/>
                </a:cxn>
                <a:cxn ang="0">
                  <a:pos x="637" y="48"/>
                </a:cxn>
                <a:cxn ang="0">
                  <a:pos x="589" y="48"/>
                </a:cxn>
                <a:cxn ang="0">
                  <a:pos x="574" y="64"/>
                </a:cxn>
                <a:cxn ang="0">
                  <a:pos x="558" y="88"/>
                </a:cxn>
                <a:cxn ang="0">
                  <a:pos x="432" y="624"/>
                </a:cxn>
                <a:cxn ang="0">
                  <a:pos x="330" y="760"/>
                </a:cxn>
                <a:cxn ang="0">
                  <a:pos x="165" y="808"/>
                </a:cxn>
                <a:cxn ang="0">
                  <a:pos x="24" y="752"/>
                </a:cxn>
                <a:cxn ang="0">
                  <a:pos x="8" y="656"/>
                </a:cxn>
                <a:cxn ang="0">
                  <a:pos x="32" y="616"/>
                </a:cxn>
                <a:cxn ang="0">
                  <a:pos x="63" y="592"/>
                </a:cxn>
                <a:cxn ang="0">
                  <a:pos x="95" y="592"/>
                </a:cxn>
                <a:cxn ang="0">
                  <a:pos x="118" y="608"/>
                </a:cxn>
                <a:cxn ang="0">
                  <a:pos x="134" y="640"/>
                </a:cxn>
                <a:cxn ang="0">
                  <a:pos x="126" y="664"/>
                </a:cxn>
                <a:cxn ang="0">
                  <a:pos x="110" y="696"/>
                </a:cxn>
                <a:cxn ang="0">
                  <a:pos x="79" y="712"/>
                </a:cxn>
                <a:cxn ang="0">
                  <a:pos x="63" y="736"/>
                </a:cxn>
                <a:cxn ang="0">
                  <a:pos x="102" y="760"/>
                </a:cxn>
                <a:cxn ang="0">
                  <a:pos x="142" y="776"/>
                </a:cxn>
                <a:cxn ang="0">
                  <a:pos x="165" y="776"/>
                </a:cxn>
                <a:cxn ang="0">
                  <a:pos x="291" y="696"/>
                </a:cxn>
                <a:cxn ang="0">
                  <a:pos x="456" y="96"/>
                </a:cxn>
                <a:cxn ang="0">
                  <a:pos x="464" y="72"/>
                </a:cxn>
                <a:cxn ang="0">
                  <a:pos x="464" y="56"/>
                </a:cxn>
                <a:cxn ang="0">
                  <a:pos x="448" y="48"/>
                </a:cxn>
                <a:cxn ang="0">
                  <a:pos x="409" y="48"/>
                </a:cxn>
                <a:cxn ang="0">
                  <a:pos x="385" y="48"/>
                </a:cxn>
                <a:cxn ang="0">
                  <a:pos x="346" y="48"/>
                </a:cxn>
                <a:cxn ang="0">
                  <a:pos x="330" y="40"/>
                </a:cxn>
                <a:cxn ang="0">
                  <a:pos x="330" y="16"/>
                </a:cxn>
                <a:cxn ang="0">
                  <a:pos x="346" y="0"/>
                </a:cxn>
              </a:cxnLst>
              <a:rect l="0" t="0" r="r" b="b"/>
              <a:pathLst>
                <a:path w="660" h="808">
                  <a:moveTo>
                    <a:pt x="354" y="0"/>
                  </a:moveTo>
                  <a:lnTo>
                    <a:pt x="393" y="8"/>
                  </a:lnTo>
                  <a:lnTo>
                    <a:pt x="440" y="8"/>
                  </a:lnTo>
                  <a:lnTo>
                    <a:pt x="464" y="8"/>
                  </a:lnTo>
                  <a:lnTo>
                    <a:pt x="495" y="8"/>
                  </a:lnTo>
                  <a:lnTo>
                    <a:pt x="527" y="8"/>
                  </a:lnTo>
                  <a:lnTo>
                    <a:pt x="550" y="8"/>
                  </a:lnTo>
                  <a:lnTo>
                    <a:pt x="574" y="8"/>
                  </a:lnTo>
                  <a:lnTo>
                    <a:pt x="605" y="8"/>
                  </a:lnTo>
                  <a:lnTo>
                    <a:pt x="629" y="8"/>
                  </a:lnTo>
                  <a:lnTo>
                    <a:pt x="652" y="0"/>
                  </a:lnTo>
                  <a:lnTo>
                    <a:pt x="652" y="8"/>
                  </a:lnTo>
                  <a:lnTo>
                    <a:pt x="660" y="8"/>
                  </a:lnTo>
                  <a:lnTo>
                    <a:pt x="660" y="16"/>
                  </a:lnTo>
                  <a:lnTo>
                    <a:pt x="660" y="32"/>
                  </a:lnTo>
                  <a:lnTo>
                    <a:pt x="652" y="40"/>
                  </a:lnTo>
                  <a:lnTo>
                    <a:pt x="644" y="40"/>
                  </a:lnTo>
                  <a:lnTo>
                    <a:pt x="637" y="48"/>
                  </a:lnTo>
                  <a:lnTo>
                    <a:pt x="613" y="48"/>
                  </a:lnTo>
                  <a:lnTo>
                    <a:pt x="589" y="48"/>
                  </a:lnTo>
                  <a:lnTo>
                    <a:pt x="582" y="56"/>
                  </a:lnTo>
                  <a:lnTo>
                    <a:pt x="574" y="64"/>
                  </a:lnTo>
                  <a:lnTo>
                    <a:pt x="566" y="72"/>
                  </a:lnTo>
                  <a:lnTo>
                    <a:pt x="558" y="88"/>
                  </a:lnTo>
                  <a:lnTo>
                    <a:pt x="558" y="88"/>
                  </a:lnTo>
                  <a:lnTo>
                    <a:pt x="432" y="624"/>
                  </a:lnTo>
                  <a:lnTo>
                    <a:pt x="393" y="696"/>
                  </a:lnTo>
                  <a:lnTo>
                    <a:pt x="330" y="760"/>
                  </a:lnTo>
                  <a:lnTo>
                    <a:pt x="252" y="792"/>
                  </a:lnTo>
                  <a:lnTo>
                    <a:pt x="165" y="808"/>
                  </a:lnTo>
                  <a:lnTo>
                    <a:pt x="79" y="792"/>
                  </a:lnTo>
                  <a:lnTo>
                    <a:pt x="24" y="752"/>
                  </a:lnTo>
                  <a:lnTo>
                    <a:pt x="0" y="680"/>
                  </a:lnTo>
                  <a:lnTo>
                    <a:pt x="8" y="656"/>
                  </a:lnTo>
                  <a:lnTo>
                    <a:pt x="16" y="632"/>
                  </a:lnTo>
                  <a:lnTo>
                    <a:pt x="32" y="616"/>
                  </a:lnTo>
                  <a:lnTo>
                    <a:pt x="47" y="600"/>
                  </a:lnTo>
                  <a:lnTo>
                    <a:pt x="63" y="592"/>
                  </a:lnTo>
                  <a:lnTo>
                    <a:pt x="79" y="592"/>
                  </a:lnTo>
                  <a:lnTo>
                    <a:pt x="95" y="592"/>
                  </a:lnTo>
                  <a:lnTo>
                    <a:pt x="110" y="600"/>
                  </a:lnTo>
                  <a:lnTo>
                    <a:pt x="118" y="608"/>
                  </a:lnTo>
                  <a:lnTo>
                    <a:pt x="126" y="624"/>
                  </a:lnTo>
                  <a:lnTo>
                    <a:pt x="134" y="640"/>
                  </a:lnTo>
                  <a:lnTo>
                    <a:pt x="126" y="656"/>
                  </a:lnTo>
                  <a:lnTo>
                    <a:pt x="126" y="664"/>
                  </a:lnTo>
                  <a:lnTo>
                    <a:pt x="118" y="680"/>
                  </a:lnTo>
                  <a:lnTo>
                    <a:pt x="110" y="696"/>
                  </a:lnTo>
                  <a:lnTo>
                    <a:pt x="95" y="704"/>
                  </a:lnTo>
                  <a:lnTo>
                    <a:pt x="79" y="712"/>
                  </a:lnTo>
                  <a:lnTo>
                    <a:pt x="47" y="720"/>
                  </a:lnTo>
                  <a:lnTo>
                    <a:pt x="63" y="736"/>
                  </a:lnTo>
                  <a:lnTo>
                    <a:pt x="79" y="752"/>
                  </a:lnTo>
                  <a:lnTo>
                    <a:pt x="102" y="760"/>
                  </a:lnTo>
                  <a:lnTo>
                    <a:pt x="118" y="768"/>
                  </a:lnTo>
                  <a:lnTo>
                    <a:pt x="142" y="776"/>
                  </a:lnTo>
                  <a:lnTo>
                    <a:pt x="157" y="776"/>
                  </a:lnTo>
                  <a:lnTo>
                    <a:pt x="165" y="776"/>
                  </a:lnTo>
                  <a:lnTo>
                    <a:pt x="236" y="752"/>
                  </a:lnTo>
                  <a:lnTo>
                    <a:pt x="291" y="696"/>
                  </a:lnTo>
                  <a:lnTo>
                    <a:pt x="330" y="616"/>
                  </a:lnTo>
                  <a:lnTo>
                    <a:pt x="456" y="96"/>
                  </a:lnTo>
                  <a:lnTo>
                    <a:pt x="464" y="80"/>
                  </a:lnTo>
                  <a:lnTo>
                    <a:pt x="464" y="72"/>
                  </a:lnTo>
                  <a:lnTo>
                    <a:pt x="464" y="64"/>
                  </a:lnTo>
                  <a:lnTo>
                    <a:pt x="464" y="56"/>
                  </a:lnTo>
                  <a:lnTo>
                    <a:pt x="456" y="56"/>
                  </a:lnTo>
                  <a:lnTo>
                    <a:pt x="448" y="48"/>
                  </a:lnTo>
                  <a:lnTo>
                    <a:pt x="424" y="48"/>
                  </a:lnTo>
                  <a:lnTo>
                    <a:pt x="409" y="48"/>
                  </a:lnTo>
                  <a:lnTo>
                    <a:pt x="401" y="48"/>
                  </a:lnTo>
                  <a:lnTo>
                    <a:pt x="385" y="48"/>
                  </a:lnTo>
                  <a:lnTo>
                    <a:pt x="369" y="48"/>
                  </a:lnTo>
                  <a:lnTo>
                    <a:pt x="346" y="48"/>
                  </a:lnTo>
                  <a:lnTo>
                    <a:pt x="338" y="40"/>
                  </a:lnTo>
                  <a:lnTo>
                    <a:pt x="330" y="40"/>
                  </a:lnTo>
                  <a:lnTo>
                    <a:pt x="322" y="24"/>
                  </a:lnTo>
                  <a:lnTo>
                    <a:pt x="330" y="16"/>
                  </a:lnTo>
                  <a:lnTo>
                    <a:pt x="338" y="8"/>
                  </a:lnTo>
                  <a:lnTo>
                    <a:pt x="346" y="0"/>
                  </a:lnTo>
                  <a:lnTo>
                    <a:pt x="3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64" name="Freeform 96"/>
            <p:cNvSpPr>
              <a:spLocks noEditPoints="1"/>
            </p:cNvSpPr>
            <p:nvPr/>
          </p:nvSpPr>
          <p:spPr bwMode="auto">
            <a:xfrm>
              <a:off x="12298" y="2656"/>
              <a:ext cx="755" cy="1136"/>
            </a:xfrm>
            <a:custGeom>
              <a:avLst/>
              <a:gdLst/>
              <a:ahLst/>
              <a:cxnLst>
                <a:cxn ang="0">
                  <a:pos x="323" y="456"/>
                </a:cxn>
                <a:cxn ang="0">
                  <a:pos x="197" y="592"/>
                </a:cxn>
                <a:cxn ang="0">
                  <a:pos x="142" y="768"/>
                </a:cxn>
                <a:cxn ang="0">
                  <a:pos x="110" y="952"/>
                </a:cxn>
                <a:cxn ang="0">
                  <a:pos x="134" y="1048"/>
                </a:cxn>
                <a:cxn ang="0">
                  <a:pos x="213" y="1104"/>
                </a:cxn>
                <a:cxn ang="0">
                  <a:pos x="323" y="1056"/>
                </a:cxn>
                <a:cxn ang="0">
                  <a:pos x="409" y="976"/>
                </a:cxn>
                <a:cxn ang="0">
                  <a:pos x="417" y="952"/>
                </a:cxn>
                <a:cxn ang="0">
                  <a:pos x="425" y="928"/>
                </a:cxn>
                <a:cxn ang="0">
                  <a:pos x="511" y="600"/>
                </a:cxn>
                <a:cxn ang="0">
                  <a:pos x="511" y="560"/>
                </a:cxn>
                <a:cxn ang="0">
                  <a:pos x="472" y="488"/>
                </a:cxn>
                <a:cxn ang="0">
                  <a:pos x="385" y="440"/>
                </a:cxn>
                <a:cxn ang="0">
                  <a:pos x="747" y="0"/>
                </a:cxn>
                <a:cxn ang="0">
                  <a:pos x="755" y="8"/>
                </a:cxn>
                <a:cxn ang="0">
                  <a:pos x="755" y="16"/>
                </a:cxn>
                <a:cxn ang="0">
                  <a:pos x="527" y="968"/>
                </a:cxn>
                <a:cxn ang="0">
                  <a:pos x="519" y="1000"/>
                </a:cxn>
                <a:cxn ang="0">
                  <a:pos x="519" y="1040"/>
                </a:cxn>
                <a:cxn ang="0">
                  <a:pos x="527" y="1072"/>
                </a:cxn>
                <a:cxn ang="0">
                  <a:pos x="550" y="1096"/>
                </a:cxn>
                <a:cxn ang="0">
                  <a:pos x="605" y="1088"/>
                </a:cxn>
                <a:cxn ang="0">
                  <a:pos x="668" y="976"/>
                </a:cxn>
                <a:cxn ang="0">
                  <a:pos x="692" y="880"/>
                </a:cxn>
                <a:cxn ang="0">
                  <a:pos x="707" y="872"/>
                </a:cxn>
                <a:cxn ang="0">
                  <a:pos x="723" y="872"/>
                </a:cxn>
                <a:cxn ang="0">
                  <a:pos x="731" y="888"/>
                </a:cxn>
                <a:cxn ang="0">
                  <a:pos x="715" y="944"/>
                </a:cxn>
                <a:cxn ang="0">
                  <a:pos x="684" y="1048"/>
                </a:cxn>
                <a:cxn ang="0">
                  <a:pos x="645" y="1104"/>
                </a:cxn>
                <a:cxn ang="0">
                  <a:pos x="597" y="1136"/>
                </a:cxn>
                <a:cxn ang="0">
                  <a:pos x="495" y="1120"/>
                </a:cxn>
                <a:cxn ang="0">
                  <a:pos x="417" y="1016"/>
                </a:cxn>
                <a:cxn ang="0">
                  <a:pos x="291" y="1120"/>
                </a:cxn>
                <a:cxn ang="0">
                  <a:pos x="213" y="1136"/>
                </a:cxn>
                <a:cxn ang="0">
                  <a:pos x="55" y="1064"/>
                </a:cxn>
                <a:cxn ang="0">
                  <a:pos x="0" y="880"/>
                </a:cxn>
                <a:cxn ang="0">
                  <a:pos x="79" y="608"/>
                </a:cxn>
                <a:cxn ang="0">
                  <a:pos x="268" y="432"/>
                </a:cxn>
                <a:cxn ang="0">
                  <a:pos x="448" y="416"/>
                </a:cxn>
                <a:cxn ang="0">
                  <a:pos x="527" y="512"/>
                </a:cxn>
                <a:cxn ang="0">
                  <a:pos x="629" y="88"/>
                </a:cxn>
                <a:cxn ang="0">
                  <a:pos x="629" y="80"/>
                </a:cxn>
                <a:cxn ang="0">
                  <a:pos x="605" y="64"/>
                </a:cxn>
                <a:cxn ang="0">
                  <a:pos x="550" y="64"/>
                </a:cxn>
                <a:cxn ang="0">
                  <a:pos x="519" y="64"/>
                </a:cxn>
                <a:cxn ang="0">
                  <a:pos x="511" y="48"/>
                </a:cxn>
                <a:cxn ang="0">
                  <a:pos x="519" y="16"/>
                </a:cxn>
                <a:cxn ang="0">
                  <a:pos x="574" y="8"/>
                </a:cxn>
                <a:cxn ang="0">
                  <a:pos x="700" y="0"/>
                </a:cxn>
              </a:cxnLst>
              <a:rect l="0" t="0" r="r" b="b"/>
              <a:pathLst>
                <a:path w="755" h="1136">
                  <a:moveTo>
                    <a:pt x="385" y="440"/>
                  </a:moveTo>
                  <a:lnTo>
                    <a:pt x="323" y="456"/>
                  </a:lnTo>
                  <a:lnTo>
                    <a:pt x="252" y="512"/>
                  </a:lnTo>
                  <a:lnTo>
                    <a:pt x="197" y="592"/>
                  </a:lnTo>
                  <a:lnTo>
                    <a:pt x="173" y="672"/>
                  </a:lnTo>
                  <a:lnTo>
                    <a:pt x="142" y="768"/>
                  </a:lnTo>
                  <a:lnTo>
                    <a:pt x="118" y="872"/>
                  </a:lnTo>
                  <a:lnTo>
                    <a:pt x="110" y="952"/>
                  </a:lnTo>
                  <a:lnTo>
                    <a:pt x="118" y="1000"/>
                  </a:lnTo>
                  <a:lnTo>
                    <a:pt x="134" y="1048"/>
                  </a:lnTo>
                  <a:lnTo>
                    <a:pt x="165" y="1088"/>
                  </a:lnTo>
                  <a:lnTo>
                    <a:pt x="213" y="1104"/>
                  </a:lnTo>
                  <a:lnTo>
                    <a:pt x="268" y="1088"/>
                  </a:lnTo>
                  <a:lnTo>
                    <a:pt x="323" y="1056"/>
                  </a:lnTo>
                  <a:lnTo>
                    <a:pt x="393" y="984"/>
                  </a:lnTo>
                  <a:lnTo>
                    <a:pt x="409" y="976"/>
                  </a:lnTo>
                  <a:lnTo>
                    <a:pt x="417" y="960"/>
                  </a:lnTo>
                  <a:lnTo>
                    <a:pt x="417" y="952"/>
                  </a:lnTo>
                  <a:lnTo>
                    <a:pt x="425" y="944"/>
                  </a:lnTo>
                  <a:lnTo>
                    <a:pt x="425" y="928"/>
                  </a:lnTo>
                  <a:lnTo>
                    <a:pt x="503" y="608"/>
                  </a:lnTo>
                  <a:lnTo>
                    <a:pt x="511" y="600"/>
                  </a:lnTo>
                  <a:lnTo>
                    <a:pt x="511" y="584"/>
                  </a:lnTo>
                  <a:lnTo>
                    <a:pt x="511" y="560"/>
                  </a:lnTo>
                  <a:lnTo>
                    <a:pt x="495" y="528"/>
                  </a:lnTo>
                  <a:lnTo>
                    <a:pt x="472" y="488"/>
                  </a:lnTo>
                  <a:lnTo>
                    <a:pt x="440" y="456"/>
                  </a:lnTo>
                  <a:lnTo>
                    <a:pt x="385" y="440"/>
                  </a:lnTo>
                  <a:close/>
                  <a:moveTo>
                    <a:pt x="739" y="0"/>
                  </a:moveTo>
                  <a:lnTo>
                    <a:pt x="747" y="0"/>
                  </a:lnTo>
                  <a:lnTo>
                    <a:pt x="755" y="8"/>
                  </a:lnTo>
                  <a:lnTo>
                    <a:pt x="755" y="8"/>
                  </a:lnTo>
                  <a:lnTo>
                    <a:pt x="755" y="16"/>
                  </a:lnTo>
                  <a:lnTo>
                    <a:pt x="755" y="16"/>
                  </a:lnTo>
                  <a:lnTo>
                    <a:pt x="527" y="952"/>
                  </a:lnTo>
                  <a:lnTo>
                    <a:pt x="527" y="968"/>
                  </a:lnTo>
                  <a:lnTo>
                    <a:pt x="519" y="984"/>
                  </a:lnTo>
                  <a:lnTo>
                    <a:pt x="519" y="1000"/>
                  </a:lnTo>
                  <a:lnTo>
                    <a:pt x="519" y="1024"/>
                  </a:lnTo>
                  <a:lnTo>
                    <a:pt x="519" y="1040"/>
                  </a:lnTo>
                  <a:lnTo>
                    <a:pt x="519" y="1064"/>
                  </a:lnTo>
                  <a:lnTo>
                    <a:pt x="527" y="1072"/>
                  </a:lnTo>
                  <a:lnTo>
                    <a:pt x="535" y="1088"/>
                  </a:lnTo>
                  <a:lnTo>
                    <a:pt x="550" y="1096"/>
                  </a:lnTo>
                  <a:lnTo>
                    <a:pt x="566" y="1104"/>
                  </a:lnTo>
                  <a:lnTo>
                    <a:pt x="605" y="1088"/>
                  </a:lnTo>
                  <a:lnTo>
                    <a:pt x="645" y="1040"/>
                  </a:lnTo>
                  <a:lnTo>
                    <a:pt x="668" y="976"/>
                  </a:lnTo>
                  <a:lnTo>
                    <a:pt x="692" y="904"/>
                  </a:lnTo>
                  <a:lnTo>
                    <a:pt x="692" y="880"/>
                  </a:lnTo>
                  <a:lnTo>
                    <a:pt x="700" y="872"/>
                  </a:lnTo>
                  <a:lnTo>
                    <a:pt x="707" y="872"/>
                  </a:lnTo>
                  <a:lnTo>
                    <a:pt x="715" y="872"/>
                  </a:lnTo>
                  <a:lnTo>
                    <a:pt x="723" y="872"/>
                  </a:lnTo>
                  <a:lnTo>
                    <a:pt x="723" y="880"/>
                  </a:lnTo>
                  <a:lnTo>
                    <a:pt x="731" y="888"/>
                  </a:lnTo>
                  <a:lnTo>
                    <a:pt x="723" y="904"/>
                  </a:lnTo>
                  <a:lnTo>
                    <a:pt x="715" y="944"/>
                  </a:lnTo>
                  <a:lnTo>
                    <a:pt x="700" y="1000"/>
                  </a:lnTo>
                  <a:lnTo>
                    <a:pt x="684" y="1048"/>
                  </a:lnTo>
                  <a:lnTo>
                    <a:pt x="660" y="1080"/>
                  </a:lnTo>
                  <a:lnTo>
                    <a:pt x="645" y="1104"/>
                  </a:lnTo>
                  <a:lnTo>
                    <a:pt x="621" y="1120"/>
                  </a:lnTo>
                  <a:lnTo>
                    <a:pt x="597" y="1136"/>
                  </a:lnTo>
                  <a:lnTo>
                    <a:pt x="566" y="1136"/>
                  </a:lnTo>
                  <a:lnTo>
                    <a:pt x="495" y="1120"/>
                  </a:lnTo>
                  <a:lnTo>
                    <a:pt x="440" y="1080"/>
                  </a:lnTo>
                  <a:lnTo>
                    <a:pt x="417" y="1016"/>
                  </a:lnTo>
                  <a:lnTo>
                    <a:pt x="354" y="1080"/>
                  </a:lnTo>
                  <a:lnTo>
                    <a:pt x="291" y="1120"/>
                  </a:lnTo>
                  <a:lnTo>
                    <a:pt x="244" y="1136"/>
                  </a:lnTo>
                  <a:lnTo>
                    <a:pt x="213" y="1136"/>
                  </a:lnTo>
                  <a:lnTo>
                    <a:pt x="126" y="1120"/>
                  </a:lnTo>
                  <a:lnTo>
                    <a:pt x="55" y="1064"/>
                  </a:lnTo>
                  <a:lnTo>
                    <a:pt x="16" y="984"/>
                  </a:lnTo>
                  <a:lnTo>
                    <a:pt x="0" y="880"/>
                  </a:lnTo>
                  <a:lnTo>
                    <a:pt x="16" y="736"/>
                  </a:lnTo>
                  <a:lnTo>
                    <a:pt x="79" y="608"/>
                  </a:lnTo>
                  <a:lnTo>
                    <a:pt x="165" y="504"/>
                  </a:lnTo>
                  <a:lnTo>
                    <a:pt x="268" y="432"/>
                  </a:lnTo>
                  <a:lnTo>
                    <a:pt x="385" y="400"/>
                  </a:lnTo>
                  <a:lnTo>
                    <a:pt x="448" y="416"/>
                  </a:lnTo>
                  <a:lnTo>
                    <a:pt x="495" y="456"/>
                  </a:lnTo>
                  <a:lnTo>
                    <a:pt x="527" y="512"/>
                  </a:lnTo>
                  <a:lnTo>
                    <a:pt x="629" y="120"/>
                  </a:lnTo>
                  <a:lnTo>
                    <a:pt x="629" y="88"/>
                  </a:lnTo>
                  <a:lnTo>
                    <a:pt x="629" y="80"/>
                  </a:lnTo>
                  <a:lnTo>
                    <a:pt x="629" y="80"/>
                  </a:lnTo>
                  <a:lnTo>
                    <a:pt x="621" y="72"/>
                  </a:lnTo>
                  <a:lnTo>
                    <a:pt x="605" y="64"/>
                  </a:lnTo>
                  <a:lnTo>
                    <a:pt x="582" y="64"/>
                  </a:lnTo>
                  <a:lnTo>
                    <a:pt x="550" y="64"/>
                  </a:lnTo>
                  <a:lnTo>
                    <a:pt x="535" y="64"/>
                  </a:lnTo>
                  <a:lnTo>
                    <a:pt x="519" y="64"/>
                  </a:lnTo>
                  <a:lnTo>
                    <a:pt x="519" y="56"/>
                  </a:lnTo>
                  <a:lnTo>
                    <a:pt x="511" y="48"/>
                  </a:lnTo>
                  <a:lnTo>
                    <a:pt x="519" y="24"/>
                  </a:lnTo>
                  <a:lnTo>
                    <a:pt x="519" y="16"/>
                  </a:lnTo>
                  <a:lnTo>
                    <a:pt x="535" y="16"/>
                  </a:lnTo>
                  <a:lnTo>
                    <a:pt x="574" y="8"/>
                  </a:lnTo>
                  <a:lnTo>
                    <a:pt x="637" y="8"/>
                  </a:lnTo>
                  <a:lnTo>
                    <a:pt x="700" y="0"/>
                  </a:lnTo>
                  <a:lnTo>
                    <a:pt x="7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65" name="Rectangle 97"/>
            <p:cNvSpPr>
              <a:spLocks noChangeArrowheads="1"/>
            </p:cNvSpPr>
            <p:nvPr/>
          </p:nvSpPr>
          <p:spPr bwMode="auto">
            <a:xfrm>
              <a:off x="13186" y="2824"/>
              <a:ext cx="573" cy="48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66" name="Freeform 98"/>
            <p:cNvSpPr>
              <a:spLocks noEditPoints="1"/>
            </p:cNvSpPr>
            <p:nvPr/>
          </p:nvSpPr>
          <p:spPr bwMode="auto">
            <a:xfrm>
              <a:off x="13123" y="3056"/>
              <a:ext cx="731" cy="736"/>
            </a:xfrm>
            <a:custGeom>
              <a:avLst/>
              <a:gdLst/>
              <a:ahLst/>
              <a:cxnLst>
                <a:cxn ang="0">
                  <a:pos x="322" y="56"/>
                </a:cxn>
                <a:cxn ang="0">
                  <a:pos x="204" y="192"/>
                </a:cxn>
                <a:cxn ang="0">
                  <a:pos x="142" y="368"/>
                </a:cxn>
                <a:cxn ang="0">
                  <a:pos x="110" y="552"/>
                </a:cxn>
                <a:cxn ang="0">
                  <a:pos x="134" y="648"/>
                </a:cxn>
                <a:cxn ang="0">
                  <a:pos x="212" y="704"/>
                </a:cxn>
                <a:cxn ang="0">
                  <a:pos x="322" y="656"/>
                </a:cxn>
                <a:cxn ang="0">
                  <a:pos x="409" y="576"/>
                </a:cxn>
                <a:cxn ang="0">
                  <a:pos x="416" y="552"/>
                </a:cxn>
                <a:cxn ang="0">
                  <a:pos x="424" y="528"/>
                </a:cxn>
                <a:cxn ang="0">
                  <a:pos x="511" y="200"/>
                </a:cxn>
                <a:cxn ang="0">
                  <a:pos x="511" y="160"/>
                </a:cxn>
                <a:cxn ang="0">
                  <a:pos x="471" y="88"/>
                </a:cxn>
                <a:cxn ang="0">
                  <a:pos x="385" y="40"/>
                </a:cxn>
                <a:cxn ang="0">
                  <a:pos x="448" y="16"/>
                </a:cxn>
                <a:cxn ang="0">
                  <a:pos x="534" y="112"/>
                </a:cxn>
                <a:cxn ang="0">
                  <a:pos x="534" y="88"/>
                </a:cxn>
                <a:cxn ang="0">
                  <a:pos x="558" y="48"/>
                </a:cxn>
                <a:cxn ang="0">
                  <a:pos x="597" y="40"/>
                </a:cxn>
                <a:cxn ang="0">
                  <a:pos x="629" y="48"/>
                </a:cxn>
                <a:cxn ang="0">
                  <a:pos x="644" y="80"/>
                </a:cxn>
                <a:cxn ang="0">
                  <a:pos x="644" y="88"/>
                </a:cxn>
                <a:cxn ang="0">
                  <a:pos x="636" y="112"/>
                </a:cxn>
                <a:cxn ang="0">
                  <a:pos x="574" y="360"/>
                </a:cxn>
                <a:cxn ang="0">
                  <a:pos x="550" y="456"/>
                </a:cxn>
                <a:cxn ang="0">
                  <a:pos x="534" y="536"/>
                </a:cxn>
                <a:cxn ang="0">
                  <a:pos x="519" y="584"/>
                </a:cxn>
                <a:cxn ang="0">
                  <a:pos x="519" y="608"/>
                </a:cxn>
                <a:cxn ang="0">
                  <a:pos x="519" y="640"/>
                </a:cxn>
                <a:cxn ang="0">
                  <a:pos x="526" y="672"/>
                </a:cxn>
                <a:cxn ang="0">
                  <a:pos x="550" y="696"/>
                </a:cxn>
                <a:cxn ang="0">
                  <a:pos x="605" y="688"/>
                </a:cxn>
                <a:cxn ang="0">
                  <a:pos x="668" y="576"/>
                </a:cxn>
                <a:cxn ang="0">
                  <a:pos x="691" y="480"/>
                </a:cxn>
                <a:cxn ang="0">
                  <a:pos x="707" y="472"/>
                </a:cxn>
                <a:cxn ang="0">
                  <a:pos x="723" y="472"/>
                </a:cxn>
                <a:cxn ang="0">
                  <a:pos x="731" y="488"/>
                </a:cxn>
                <a:cxn ang="0">
                  <a:pos x="715" y="544"/>
                </a:cxn>
                <a:cxn ang="0">
                  <a:pos x="684" y="648"/>
                </a:cxn>
                <a:cxn ang="0">
                  <a:pos x="644" y="704"/>
                </a:cxn>
                <a:cxn ang="0">
                  <a:pos x="597" y="736"/>
                </a:cxn>
                <a:cxn ang="0">
                  <a:pos x="495" y="720"/>
                </a:cxn>
                <a:cxn ang="0">
                  <a:pos x="416" y="616"/>
                </a:cxn>
                <a:cxn ang="0">
                  <a:pos x="291" y="720"/>
                </a:cxn>
                <a:cxn ang="0">
                  <a:pos x="212" y="736"/>
                </a:cxn>
                <a:cxn ang="0">
                  <a:pos x="55" y="664"/>
                </a:cxn>
                <a:cxn ang="0">
                  <a:pos x="0" y="480"/>
                </a:cxn>
                <a:cxn ang="0">
                  <a:pos x="79" y="208"/>
                </a:cxn>
                <a:cxn ang="0">
                  <a:pos x="267" y="32"/>
                </a:cxn>
              </a:cxnLst>
              <a:rect l="0" t="0" r="r" b="b"/>
              <a:pathLst>
                <a:path w="731" h="736">
                  <a:moveTo>
                    <a:pt x="385" y="40"/>
                  </a:moveTo>
                  <a:lnTo>
                    <a:pt x="322" y="56"/>
                  </a:lnTo>
                  <a:lnTo>
                    <a:pt x="252" y="112"/>
                  </a:lnTo>
                  <a:lnTo>
                    <a:pt x="204" y="192"/>
                  </a:lnTo>
                  <a:lnTo>
                    <a:pt x="165" y="272"/>
                  </a:lnTo>
                  <a:lnTo>
                    <a:pt x="142" y="368"/>
                  </a:lnTo>
                  <a:lnTo>
                    <a:pt x="118" y="472"/>
                  </a:lnTo>
                  <a:lnTo>
                    <a:pt x="110" y="552"/>
                  </a:lnTo>
                  <a:lnTo>
                    <a:pt x="118" y="600"/>
                  </a:lnTo>
                  <a:lnTo>
                    <a:pt x="134" y="648"/>
                  </a:lnTo>
                  <a:lnTo>
                    <a:pt x="165" y="688"/>
                  </a:lnTo>
                  <a:lnTo>
                    <a:pt x="212" y="704"/>
                  </a:lnTo>
                  <a:lnTo>
                    <a:pt x="267" y="688"/>
                  </a:lnTo>
                  <a:lnTo>
                    <a:pt x="322" y="656"/>
                  </a:lnTo>
                  <a:lnTo>
                    <a:pt x="393" y="584"/>
                  </a:lnTo>
                  <a:lnTo>
                    <a:pt x="409" y="576"/>
                  </a:lnTo>
                  <a:lnTo>
                    <a:pt x="416" y="560"/>
                  </a:lnTo>
                  <a:lnTo>
                    <a:pt x="416" y="552"/>
                  </a:lnTo>
                  <a:lnTo>
                    <a:pt x="424" y="544"/>
                  </a:lnTo>
                  <a:lnTo>
                    <a:pt x="424" y="528"/>
                  </a:lnTo>
                  <a:lnTo>
                    <a:pt x="503" y="208"/>
                  </a:lnTo>
                  <a:lnTo>
                    <a:pt x="511" y="200"/>
                  </a:lnTo>
                  <a:lnTo>
                    <a:pt x="511" y="184"/>
                  </a:lnTo>
                  <a:lnTo>
                    <a:pt x="511" y="160"/>
                  </a:lnTo>
                  <a:lnTo>
                    <a:pt x="495" y="128"/>
                  </a:lnTo>
                  <a:lnTo>
                    <a:pt x="471" y="88"/>
                  </a:lnTo>
                  <a:lnTo>
                    <a:pt x="440" y="56"/>
                  </a:lnTo>
                  <a:lnTo>
                    <a:pt x="385" y="40"/>
                  </a:lnTo>
                  <a:close/>
                  <a:moveTo>
                    <a:pt x="385" y="0"/>
                  </a:moveTo>
                  <a:lnTo>
                    <a:pt x="448" y="16"/>
                  </a:lnTo>
                  <a:lnTo>
                    <a:pt x="495" y="56"/>
                  </a:lnTo>
                  <a:lnTo>
                    <a:pt x="534" y="112"/>
                  </a:lnTo>
                  <a:lnTo>
                    <a:pt x="534" y="112"/>
                  </a:lnTo>
                  <a:lnTo>
                    <a:pt x="534" y="88"/>
                  </a:lnTo>
                  <a:lnTo>
                    <a:pt x="542" y="64"/>
                  </a:lnTo>
                  <a:lnTo>
                    <a:pt x="558" y="48"/>
                  </a:lnTo>
                  <a:lnTo>
                    <a:pt x="574" y="40"/>
                  </a:lnTo>
                  <a:lnTo>
                    <a:pt x="597" y="40"/>
                  </a:lnTo>
                  <a:lnTo>
                    <a:pt x="613" y="40"/>
                  </a:lnTo>
                  <a:lnTo>
                    <a:pt x="629" y="48"/>
                  </a:lnTo>
                  <a:lnTo>
                    <a:pt x="636" y="64"/>
                  </a:lnTo>
                  <a:lnTo>
                    <a:pt x="644" y="80"/>
                  </a:lnTo>
                  <a:lnTo>
                    <a:pt x="644" y="80"/>
                  </a:lnTo>
                  <a:lnTo>
                    <a:pt x="644" y="88"/>
                  </a:lnTo>
                  <a:lnTo>
                    <a:pt x="644" y="96"/>
                  </a:lnTo>
                  <a:lnTo>
                    <a:pt x="636" y="112"/>
                  </a:lnTo>
                  <a:lnTo>
                    <a:pt x="629" y="136"/>
                  </a:lnTo>
                  <a:lnTo>
                    <a:pt x="574" y="360"/>
                  </a:lnTo>
                  <a:lnTo>
                    <a:pt x="566" y="408"/>
                  </a:lnTo>
                  <a:lnTo>
                    <a:pt x="550" y="456"/>
                  </a:lnTo>
                  <a:lnTo>
                    <a:pt x="534" y="504"/>
                  </a:lnTo>
                  <a:lnTo>
                    <a:pt x="534" y="536"/>
                  </a:lnTo>
                  <a:lnTo>
                    <a:pt x="526" y="560"/>
                  </a:lnTo>
                  <a:lnTo>
                    <a:pt x="519" y="584"/>
                  </a:lnTo>
                  <a:lnTo>
                    <a:pt x="519" y="600"/>
                  </a:lnTo>
                  <a:lnTo>
                    <a:pt x="519" y="608"/>
                  </a:lnTo>
                  <a:lnTo>
                    <a:pt x="519" y="624"/>
                  </a:lnTo>
                  <a:lnTo>
                    <a:pt x="519" y="640"/>
                  </a:lnTo>
                  <a:lnTo>
                    <a:pt x="519" y="664"/>
                  </a:lnTo>
                  <a:lnTo>
                    <a:pt x="526" y="672"/>
                  </a:lnTo>
                  <a:lnTo>
                    <a:pt x="534" y="688"/>
                  </a:lnTo>
                  <a:lnTo>
                    <a:pt x="550" y="696"/>
                  </a:lnTo>
                  <a:lnTo>
                    <a:pt x="566" y="704"/>
                  </a:lnTo>
                  <a:lnTo>
                    <a:pt x="605" y="688"/>
                  </a:lnTo>
                  <a:lnTo>
                    <a:pt x="644" y="640"/>
                  </a:lnTo>
                  <a:lnTo>
                    <a:pt x="668" y="576"/>
                  </a:lnTo>
                  <a:lnTo>
                    <a:pt x="691" y="504"/>
                  </a:lnTo>
                  <a:lnTo>
                    <a:pt x="691" y="480"/>
                  </a:lnTo>
                  <a:lnTo>
                    <a:pt x="699" y="472"/>
                  </a:lnTo>
                  <a:lnTo>
                    <a:pt x="707" y="472"/>
                  </a:lnTo>
                  <a:lnTo>
                    <a:pt x="715" y="472"/>
                  </a:lnTo>
                  <a:lnTo>
                    <a:pt x="723" y="472"/>
                  </a:lnTo>
                  <a:lnTo>
                    <a:pt x="723" y="480"/>
                  </a:lnTo>
                  <a:lnTo>
                    <a:pt x="731" y="488"/>
                  </a:lnTo>
                  <a:lnTo>
                    <a:pt x="723" y="504"/>
                  </a:lnTo>
                  <a:lnTo>
                    <a:pt x="715" y="544"/>
                  </a:lnTo>
                  <a:lnTo>
                    <a:pt x="699" y="600"/>
                  </a:lnTo>
                  <a:lnTo>
                    <a:pt x="684" y="648"/>
                  </a:lnTo>
                  <a:lnTo>
                    <a:pt x="668" y="680"/>
                  </a:lnTo>
                  <a:lnTo>
                    <a:pt x="644" y="704"/>
                  </a:lnTo>
                  <a:lnTo>
                    <a:pt x="621" y="720"/>
                  </a:lnTo>
                  <a:lnTo>
                    <a:pt x="597" y="736"/>
                  </a:lnTo>
                  <a:lnTo>
                    <a:pt x="566" y="736"/>
                  </a:lnTo>
                  <a:lnTo>
                    <a:pt x="495" y="720"/>
                  </a:lnTo>
                  <a:lnTo>
                    <a:pt x="440" y="680"/>
                  </a:lnTo>
                  <a:lnTo>
                    <a:pt x="416" y="616"/>
                  </a:lnTo>
                  <a:lnTo>
                    <a:pt x="354" y="680"/>
                  </a:lnTo>
                  <a:lnTo>
                    <a:pt x="291" y="720"/>
                  </a:lnTo>
                  <a:lnTo>
                    <a:pt x="244" y="736"/>
                  </a:lnTo>
                  <a:lnTo>
                    <a:pt x="212" y="736"/>
                  </a:lnTo>
                  <a:lnTo>
                    <a:pt x="126" y="720"/>
                  </a:lnTo>
                  <a:lnTo>
                    <a:pt x="55" y="664"/>
                  </a:lnTo>
                  <a:lnTo>
                    <a:pt x="16" y="584"/>
                  </a:lnTo>
                  <a:lnTo>
                    <a:pt x="0" y="480"/>
                  </a:lnTo>
                  <a:lnTo>
                    <a:pt x="24" y="336"/>
                  </a:lnTo>
                  <a:lnTo>
                    <a:pt x="79" y="208"/>
                  </a:lnTo>
                  <a:lnTo>
                    <a:pt x="165" y="104"/>
                  </a:lnTo>
                  <a:lnTo>
                    <a:pt x="267" y="32"/>
                  </a:lnTo>
                  <a:lnTo>
                    <a:pt x="3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67" name="Freeform 99"/>
            <p:cNvSpPr>
              <a:spLocks/>
            </p:cNvSpPr>
            <p:nvPr/>
          </p:nvSpPr>
          <p:spPr bwMode="auto">
            <a:xfrm>
              <a:off x="14019" y="2408"/>
              <a:ext cx="659" cy="800"/>
            </a:xfrm>
            <a:custGeom>
              <a:avLst/>
              <a:gdLst/>
              <a:ahLst/>
              <a:cxnLst>
                <a:cxn ang="0">
                  <a:pos x="392" y="0"/>
                </a:cxn>
                <a:cxn ang="0">
                  <a:pos x="463" y="0"/>
                </a:cxn>
                <a:cxn ang="0">
                  <a:pos x="526" y="0"/>
                </a:cxn>
                <a:cxn ang="0">
                  <a:pos x="573" y="0"/>
                </a:cxn>
                <a:cxn ang="0">
                  <a:pos x="628" y="0"/>
                </a:cxn>
                <a:cxn ang="0">
                  <a:pos x="652" y="0"/>
                </a:cxn>
                <a:cxn ang="0">
                  <a:pos x="659" y="16"/>
                </a:cxn>
                <a:cxn ang="0">
                  <a:pos x="652" y="32"/>
                </a:cxn>
                <a:cxn ang="0">
                  <a:pos x="636" y="40"/>
                </a:cxn>
                <a:cxn ang="0">
                  <a:pos x="589" y="40"/>
                </a:cxn>
                <a:cxn ang="0">
                  <a:pos x="565" y="56"/>
                </a:cxn>
                <a:cxn ang="0">
                  <a:pos x="557" y="88"/>
                </a:cxn>
                <a:cxn ang="0">
                  <a:pos x="424" y="616"/>
                </a:cxn>
                <a:cxn ang="0">
                  <a:pos x="322" y="752"/>
                </a:cxn>
                <a:cxn ang="0">
                  <a:pos x="165" y="800"/>
                </a:cxn>
                <a:cxn ang="0">
                  <a:pos x="23" y="744"/>
                </a:cxn>
                <a:cxn ang="0">
                  <a:pos x="7" y="648"/>
                </a:cxn>
                <a:cxn ang="0">
                  <a:pos x="23" y="608"/>
                </a:cxn>
                <a:cxn ang="0">
                  <a:pos x="62" y="592"/>
                </a:cxn>
                <a:cxn ang="0">
                  <a:pos x="94" y="592"/>
                </a:cxn>
                <a:cxn ang="0">
                  <a:pos x="117" y="608"/>
                </a:cxn>
                <a:cxn ang="0">
                  <a:pos x="125" y="640"/>
                </a:cxn>
                <a:cxn ang="0">
                  <a:pos x="125" y="664"/>
                </a:cxn>
                <a:cxn ang="0">
                  <a:pos x="110" y="688"/>
                </a:cxn>
                <a:cxn ang="0">
                  <a:pos x="70" y="712"/>
                </a:cxn>
                <a:cxn ang="0">
                  <a:pos x="62" y="736"/>
                </a:cxn>
                <a:cxn ang="0">
                  <a:pos x="94" y="760"/>
                </a:cxn>
                <a:cxn ang="0">
                  <a:pos x="133" y="768"/>
                </a:cxn>
                <a:cxn ang="0">
                  <a:pos x="157" y="768"/>
                </a:cxn>
                <a:cxn ang="0">
                  <a:pos x="290" y="688"/>
                </a:cxn>
                <a:cxn ang="0">
                  <a:pos x="455" y="88"/>
                </a:cxn>
                <a:cxn ang="0">
                  <a:pos x="463" y="72"/>
                </a:cxn>
                <a:cxn ang="0">
                  <a:pos x="463" y="56"/>
                </a:cxn>
                <a:cxn ang="0">
                  <a:pos x="447" y="48"/>
                </a:cxn>
                <a:cxn ang="0">
                  <a:pos x="408" y="40"/>
                </a:cxn>
                <a:cxn ang="0">
                  <a:pos x="384" y="40"/>
                </a:cxn>
                <a:cxn ang="0">
                  <a:pos x="345" y="40"/>
                </a:cxn>
                <a:cxn ang="0">
                  <a:pos x="322" y="32"/>
                </a:cxn>
                <a:cxn ang="0">
                  <a:pos x="322" y="8"/>
                </a:cxn>
                <a:cxn ang="0">
                  <a:pos x="337" y="0"/>
                </a:cxn>
              </a:cxnLst>
              <a:rect l="0" t="0" r="r" b="b"/>
              <a:pathLst>
                <a:path w="659" h="800">
                  <a:moveTo>
                    <a:pt x="345" y="0"/>
                  </a:moveTo>
                  <a:lnTo>
                    <a:pt x="392" y="0"/>
                  </a:lnTo>
                  <a:lnTo>
                    <a:pt x="432" y="0"/>
                  </a:lnTo>
                  <a:lnTo>
                    <a:pt x="463" y="0"/>
                  </a:lnTo>
                  <a:lnTo>
                    <a:pt x="494" y="0"/>
                  </a:lnTo>
                  <a:lnTo>
                    <a:pt x="526" y="0"/>
                  </a:lnTo>
                  <a:lnTo>
                    <a:pt x="542" y="0"/>
                  </a:lnTo>
                  <a:lnTo>
                    <a:pt x="573" y="0"/>
                  </a:lnTo>
                  <a:lnTo>
                    <a:pt x="597" y="0"/>
                  </a:lnTo>
                  <a:lnTo>
                    <a:pt x="628" y="0"/>
                  </a:lnTo>
                  <a:lnTo>
                    <a:pt x="644" y="0"/>
                  </a:lnTo>
                  <a:lnTo>
                    <a:pt x="652" y="0"/>
                  </a:lnTo>
                  <a:lnTo>
                    <a:pt x="659" y="8"/>
                  </a:lnTo>
                  <a:lnTo>
                    <a:pt x="659" y="16"/>
                  </a:lnTo>
                  <a:lnTo>
                    <a:pt x="659" y="32"/>
                  </a:lnTo>
                  <a:lnTo>
                    <a:pt x="652" y="32"/>
                  </a:lnTo>
                  <a:lnTo>
                    <a:pt x="644" y="40"/>
                  </a:lnTo>
                  <a:lnTo>
                    <a:pt x="636" y="40"/>
                  </a:lnTo>
                  <a:lnTo>
                    <a:pt x="604" y="40"/>
                  </a:lnTo>
                  <a:lnTo>
                    <a:pt x="589" y="40"/>
                  </a:lnTo>
                  <a:lnTo>
                    <a:pt x="573" y="48"/>
                  </a:lnTo>
                  <a:lnTo>
                    <a:pt x="565" y="56"/>
                  </a:lnTo>
                  <a:lnTo>
                    <a:pt x="565" y="72"/>
                  </a:lnTo>
                  <a:lnTo>
                    <a:pt x="557" y="88"/>
                  </a:lnTo>
                  <a:lnTo>
                    <a:pt x="557" y="88"/>
                  </a:lnTo>
                  <a:lnTo>
                    <a:pt x="424" y="616"/>
                  </a:lnTo>
                  <a:lnTo>
                    <a:pt x="392" y="696"/>
                  </a:lnTo>
                  <a:lnTo>
                    <a:pt x="322" y="752"/>
                  </a:lnTo>
                  <a:lnTo>
                    <a:pt x="243" y="792"/>
                  </a:lnTo>
                  <a:lnTo>
                    <a:pt x="165" y="800"/>
                  </a:lnTo>
                  <a:lnTo>
                    <a:pt x="78" y="784"/>
                  </a:lnTo>
                  <a:lnTo>
                    <a:pt x="23" y="744"/>
                  </a:lnTo>
                  <a:lnTo>
                    <a:pt x="0" y="680"/>
                  </a:lnTo>
                  <a:lnTo>
                    <a:pt x="7" y="648"/>
                  </a:lnTo>
                  <a:lnTo>
                    <a:pt x="15" y="624"/>
                  </a:lnTo>
                  <a:lnTo>
                    <a:pt x="23" y="608"/>
                  </a:lnTo>
                  <a:lnTo>
                    <a:pt x="39" y="592"/>
                  </a:lnTo>
                  <a:lnTo>
                    <a:pt x="62" y="592"/>
                  </a:lnTo>
                  <a:lnTo>
                    <a:pt x="78" y="584"/>
                  </a:lnTo>
                  <a:lnTo>
                    <a:pt x="94" y="592"/>
                  </a:lnTo>
                  <a:lnTo>
                    <a:pt x="102" y="592"/>
                  </a:lnTo>
                  <a:lnTo>
                    <a:pt x="117" y="608"/>
                  </a:lnTo>
                  <a:lnTo>
                    <a:pt x="125" y="616"/>
                  </a:lnTo>
                  <a:lnTo>
                    <a:pt x="125" y="640"/>
                  </a:lnTo>
                  <a:lnTo>
                    <a:pt x="125" y="648"/>
                  </a:lnTo>
                  <a:lnTo>
                    <a:pt x="125" y="664"/>
                  </a:lnTo>
                  <a:lnTo>
                    <a:pt x="117" y="672"/>
                  </a:lnTo>
                  <a:lnTo>
                    <a:pt x="110" y="688"/>
                  </a:lnTo>
                  <a:lnTo>
                    <a:pt x="94" y="704"/>
                  </a:lnTo>
                  <a:lnTo>
                    <a:pt x="70" y="712"/>
                  </a:lnTo>
                  <a:lnTo>
                    <a:pt x="47" y="712"/>
                  </a:lnTo>
                  <a:lnTo>
                    <a:pt x="62" y="736"/>
                  </a:lnTo>
                  <a:lnTo>
                    <a:pt x="78" y="744"/>
                  </a:lnTo>
                  <a:lnTo>
                    <a:pt x="94" y="760"/>
                  </a:lnTo>
                  <a:lnTo>
                    <a:pt x="117" y="768"/>
                  </a:lnTo>
                  <a:lnTo>
                    <a:pt x="133" y="768"/>
                  </a:lnTo>
                  <a:lnTo>
                    <a:pt x="149" y="768"/>
                  </a:lnTo>
                  <a:lnTo>
                    <a:pt x="157" y="768"/>
                  </a:lnTo>
                  <a:lnTo>
                    <a:pt x="227" y="752"/>
                  </a:lnTo>
                  <a:lnTo>
                    <a:pt x="290" y="688"/>
                  </a:lnTo>
                  <a:lnTo>
                    <a:pt x="330" y="616"/>
                  </a:lnTo>
                  <a:lnTo>
                    <a:pt x="455" y="88"/>
                  </a:lnTo>
                  <a:lnTo>
                    <a:pt x="455" y="72"/>
                  </a:lnTo>
                  <a:lnTo>
                    <a:pt x="463" y="72"/>
                  </a:lnTo>
                  <a:lnTo>
                    <a:pt x="463" y="64"/>
                  </a:lnTo>
                  <a:lnTo>
                    <a:pt x="463" y="56"/>
                  </a:lnTo>
                  <a:lnTo>
                    <a:pt x="455" y="48"/>
                  </a:lnTo>
                  <a:lnTo>
                    <a:pt x="447" y="48"/>
                  </a:lnTo>
                  <a:lnTo>
                    <a:pt x="424" y="40"/>
                  </a:lnTo>
                  <a:lnTo>
                    <a:pt x="408" y="40"/>
                  </a:lnTo>
                  <a:lnTo>
                    <a:pt x="392" y="40"/>
                  </a:lnTo>
                  <a:lnTo>
                    <a:pt x="384" y="40"/>
                  </a:lnTo>
                  <a:lnTo>
                    <a:pt x="369" y="40"/>
                  </a:lnTo>
                  <a:lnTo>
                    <a:pt x="345" y="40"/>
                  </a:lnTo>
                  <a:lnTo>
                    <a:pt x="330" y="40"/>
                  </a:lnTo>
                  <a:lnTo>
                    <a:pt x="322" y="32"/>
                  </a:lnTo>
                  <a:lnTo>
                    <a:pt x="322" y="24"/>
                  </a:lnTo>
                  <a:lnTo>
                    <a:pt x="322" y="8"/>
                  </a:lnTo>
                  <a:lnTo>
                    <a:pt x="330" y="0"/>
                  </a:lnTo>
                  <a:lnTo>
                    <a:pt x="337" y="0"/>
                  </a:lnTo>
                  <a:lnTo>
                    <a:pt x="3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68" name="Freeform 100"/>
            <p:cNvSpPr>
              <a:spLocks/>
            </p:cNvSpPr>
            <p:nvPr/>
          </p:nvSpPr>
          <p:spPr bwMode="auto">
            <a:xfrm>
              <a:off x="15244" y="2832"/>
              <a:ext cx="1052" cy="1080"/>
            </a:xfrm>
            <a:custGeom>
              <a:avLst/>
              <a:gdLst/>
              <a:ahLst/>
              <a:cxnLst>
                <a:cxn ang="0">
                  <a:pos x="526" y="0"/>
                </a:cxn>
                <a:cxn ang="0">
                  <a:pos x="542" y="0"/>
                </a:cxn>
                <a:cxn ang="0">
                  <a:pos x="550" y="8"/>
                </a:cxn>
                <a:cxn ang="0">
                  <a:pos x="558" y="24"/>
                </a:cxn>
                <a:cxn ang="0">
                  <a:pos x="558" y="40"/>
                </a:cxn>
                <a:cxn ang="0">
                  <a:pos x="558" y="48"/>
                </a:cxn>
                <a:cxn ang="0">
                  <a:pos x="558" y="504"/>
                </a:cxn>
                <a:cxn ang="0">
                  <a:pos x="1005" y="504"/>
                </a:cxn>
                <a:cxn ang="0">
                  <a:pos x="1021" y="504"/>
                </a:cxn>
                <a:cxn ang="0">
                  <a:pos x="1029" y="504"/>
                </a:cxn>
                <a:cxn ang="0">
                  <a:pos x="1045" y="512"/>
                </a:cxn>
                <a:cxn ang="0">
                  <a:pos x="1052" y="520"/>
                </a:cxn>
                <a:cxn ang="0">
                  <a:pos x="1052" y="536"/>
                </a:cxn>
                <a:cxn ang="0">
                  <a:pos x="1052" y="552"/>
                </a:cxn>
                <a:cxn ang="0">
                  <a:pos x="1045" y="568"/>
                </a:cxn>
                <a:cxn ang="0">
                  <a:pos x="1029" y="568"/>
                </a:cxn>
                <a:cxn ang="0">
                  <a:pos x="1021" y="568"/>
                </a:cxn>
                <a:cxn ang="0">
                  <a:pos x="1005" y="568"/>
                </a:cxn>
                <a:cxn ang="0">
                  <a:pos x="558" y="568"/>
                </a:cxn>
                <a:cxn ang="0">
                  <a:pos x="558" y="1024"/>
                </a:cxn>
                <a:cxn ang="0">
                  <a:pos x="558" y="1040"/>
                </a:cxn>
                <a:cxn ang="0">
                  <a:pos x="558" y="1056"/>
                </a:cxn>
                <a:cxn ang="0">
                  <a:pos x="550" y="1064"/>
                </a:cxn>
                <a:cxn ang="0">
                  <a:pos x="542" y="1072"/>
                </a:cxn>
                <a:cxn ang="0">
                  <a:pos x="526" y="1080"/>
                </a:cxn>
                <a:cxn ang="0">
                  <a:pos x="510" y="1072"/>
                </a:cxn>
                <a:cxn ang="0">
                  <a:pos x="503" y="1064"/>
                </a:cxn>
                <a:cxn ang="0">
                  <a:pos x="495" y="1056"/>
                </a:cxn>
                <a:cxn ang="0">
                  <a:pos x="495" y="1040"/>
                </a:cxn>
                <a:cxn ang="0">
                  <a:pos x="495" y="1024"/>
                </a:cxn>
                <a:cxn ang="0">
                  <a:pos x="495" y="568"/>
                </a:cxn>
                <a:cxn ang="0">
                  <a:pos x="47" y="568"/>
                </a:cxn>
                <a:cxn ang="0">
                  <a:pos x="39" y="568"/>
                </a:cxn>
                <a:cxn ang="0">
                  <a:pos x="23" y="568"/>
                </a:cxn>
                <a:cxn ang="0">
                  <a:pos x="8" y="568"/>
                </a:cxn>
                <a:cxn ang="0">
                  <a:pos x="0" y="552"/>
                </a:cxn>
                <a:cxn ang="0">
                  <a:pos x="0" y="536"/>
                </a:cxn>
                <a:cxn ang="0">
                  <a:pos x="0" y="520"/>
                </a:cxn>
                <a:cxn ang="0">
                  <a:pos x="8" y="512"/>
                </a:cxn>
                <a:cxn ang="0">
                  <a:pos x="23" y="504"/>
                </a:cxn>
                <a:cxn ang="0">
                  <a:pos x="39" y="504"/>
                </a:cxn>
                <a:cxn ang="0">
                  <a:pos x="47" y="504"/>
                </a:cxn>
                <a:cxn ang="0">
                  <a:pos x="495" y="504"/>
                </a:cxn>
                <a:cxn ang="0">
                  <a:pos x="495" y="48"/>
                </a:cxn>
                <a:cxn ang="0">
                  <a:pos x="495" y="40"/>
                </a:cxn>
                <a:cxn ang="0">
                  <a:pos x="495" y="24"/>
                </a:cxn>
                <a:cxn ang="0">
                  <a:pos x="503" y="8"/>
                </a:cxn>
                <a:cxn ang="0">
                  <a:pos x="510" y="0"/>
                </a:cxn>
                <a:cxn ang="0">
                  <a:pos x="526" y="0"/>
                </a:cxn>
              </a:cxnLst>
              <a:rect l="0" t="0" r="r" b="b"/>
              <a:pathLst>
                <a:path w="1052" h="1080">
                  <a:moveTo>
                    <a:pt x="526" y="0"/>
                  </a:moveTo>
                  <a:lnTo>
                    <a:pt x="542" y="0"/>
                  </a:lnTo>
                  <a:lnTo>
                    <a:pt x="550" y="8"/>
                  </a:lnTo>
                  <a:lnTo>
                    <a:pt x="558" y="24"/>
                  </a:lnTo>
                  <a:lnTo>
                    <a:pt x="558" y="40"/>
                  </a:lnTo>
                  <a:lnTo>
                    <a:pt x="558" y="48"/>
                  </a:lnTo>
                  <a:lnTo>
                    <a:pt x="558" y="504"/>
                  </a:lnTo>
                  <a:lnTo>
                    <a:pt x="1005" y="504"/>
                  </a:lnTo>
                  <a:lnTo>
                    <a:pt x="1021" y="504"/>
                  </a:lnTo>
                  <a:lnTo>
                    <a:pt x="1029" y="504"/>
                  </a:lnTo>
                  <a:lnTo>
                    <a:pt x="1045" y="512"/>
                  </a:lnTo>
                  <a:lnTo>
                    <a:pt x="1052" y="520"/>
                  </a:lnTo>
                  <a:lnTo>
                    <a:pt x="1052" y="536"/>
                  </a:lnTo>
                  <a:lnTo>
                    <a:pt x="1052" y="552"/>
                  </a:lnTo>
                  <a:lnTo>
                    <a:pt x="1045" y="568"/>
                  </a:lnTo>
                  <a:lnTo>
                    <a:pt x="1029" y="568"/>
                  </a:lnTo>
                  <a:lnTo>
                    <a:pt x="1021" y="568"/>
                  </a:lnTo>
                  <a:lnTo>
                    <a:pt x="1005" y="568"/>
                  </a:lnTo>
                  <a:lnTo>
                    <a:pt x="558" y="568"/>
                  </a:lnTo>
                  <a:lnTo>
                    <a:pt x="558" y="1024"/>
                  </a:lnTo>
                  <a:lnTo>
                    <a:pt x="558" y="1040"/>
                  </a:lnTo>
                  <a:lnTo>
                    <a:pt x="558" y="1056"/>
                  </a:lnTo>
                  <a:lnTo>
                    <a:pt x="550" y="1064"/>
                  </a:lnTo>
                  <a:lnTo>
                    <a:pt x="542" y="1072"/>
                  </a:lnTo>
                  <a:lnTo>
                    <a:pt x="526" y="1080"/>
                  </a:lnTo>
                  <a:lnTo>
                    <a:pt x="510" y="1072"/>
                  </a:lnTo>
                  <a:lnTo>
                    <a:pt x="503" y="1064"/>
                  </a:lnTo>
                  <a:lnTo>
                    <a:pt x="495" y="1056"/>
                  </a:lnTo>
                  <a:lnTo>
                    <a:pt x="495" y="1040"/>
                  </a:lnTo>
                  <a:lnTo>
                    <a:pt x="495" y="1024"/>
                  </a:lnTo>
                  <a:lnTo>
                    <a:pt x="495" y="568"/>
                  </a:lnTo>
                  <a:lnTo>
                    <a:pt x="47" y="568"/>
                  </a:lnTo>
                  <a:lnTo>
                    <a:pt x="39" y="568"/>
                  </a:lnTo>
                  <a:lnTo>
                    <a:pt x="23" y="568"/>
                  </a:lnTo>
                  <a:lnTo>
                    <a:pt x="8" y="568"/>
                  </a:lnTo>
                  <a:lnTo>
                    <a:pt x="0" y="552"/>
                  </a:lnTo>
                  <a:lnTo>
                    <a:pt x="0" y="536"/>
                  </a:lnTo>
                  <a:lnTo>
                    <a:pt x="0" y="520"/>
                  </a:lnTo>
                  <a:lnTo>
                    <a:pt x="8" y="512"/>
                  </a:lnTo>
                  <a:lnTo>
                    <a:pt x="23" y="504"/>
                  </a:lnTo>
                  <a:lnTo>
                    <a:pt x="39" y="504"/>
                  </a:lnTo>
                  <a:lnTo>
                    <a:pt x="47" y="504"/>
                  </a:lnTo>
                  <a:lnTo>
                    <a:pt x="495" y="504"/>
                  </a:lnTo>
                  <a:lnTo>
                    <a:pt x="495" y="48"/>
                  </a:lnTo>
                  <a:lnTo>
                    <a:pt x="495" y="40"/>
                  </a:lnTo>
                  <a:lnTo>
                    <a:pt x="495" y="24"/>
                  </a:lnTo>
                  <a:lnTo>
                    <a:pt x="503" y="8"/>
                  </a:lnTo>
                  <a:lnTo>
                    <a:pt x="510" y="0"/>
                  </a:lnTo>
                  <a:lnTo>
                    <a:pt x="5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69" name="Freeform 101"/>
            <p:cNvSpPr>
              <a:spLocks noEditPoints="1"/>
            </p:cNvSpPr>
            <p:nvPr/>
          </p:nvSpPr>
          <p:spPr bwMode="auto">
            <a:xfrm>
              <a:off x="16807" y="2656"/>
              <a:ext cx="762" cy="1136"/>
            </a:xfrm>
            <a:custGeom>
              <a:avLst/>
              <a:gdLst/>
              <a:ahLst/>
              <a:cxnLst>
                <a:cxn ang="0">
                  <a:pos x="322" y="456"/>
                </a:cxn>
                <a:cxn ang="0">
                  <a:pos x="204" y="592"/>
                </a:cxn>
                <a:cxn ang="0">
                  <a:pos x="149" y="768"/>
                </a:cxn>
                <a:cxn ang="0">
                  <a:pos x="118" y="952"/>
                </a:cxn>
                <a:cxn ang="0">
                  <a:pos x="134" y="1048"/>
                </a:cxn>
                <a:cxn ang="0">
                  <a:pos x="212" y="1104"/>
                </a:cxn>
                <a:cxn ang="0">
                  <a:pos x="330" y="1056"/>
                </a:cxn>
                <a:cxn ang="0">
                  <a:pos x="408" y="976"/>
                </a:cxn>
                <a:cxn ang="0">
                  <a:pos x="424" y="952"/>
                </a:cxn>
                <a:cxn ang="0">
                  <a:pos x="432" y="928"/>
                </a:cxn>
                <a:cxn ang="0">
                  <a:pos x="511" y="600"/>
                </a:cxn>
                <a:cxn ang="0">
                  <a:pos x="511" y="560"/>
                </a:cxn>
                <a:cxn ang="0">
                  <a:pos x="479" y="488"/>
                </a:cxn>
                <a:cxn ang="0">
                  <a:pos x="385" y="440"/>
                </a:cxn>
                <a:cxn ang="0">
                  <a:pos x="754" y="0"/>
                </a:cxn>
                <a:cxn ang="0">
                  <a:pos x="762" y="8"/>
                </a:cxn>
                <a:cxn ang="0">
                  <a:pos x="762" y="16"/>
                </a:cxn>
                <a:cxn ang="0">
                  <a:pos x="526" y="968"/>
                </a:cxn>
                <a:cxn ang="0">
                  <a:pos x="518" y="1000"/>
                </a:cxn>
                <a:cxn ang="0">
                  <a:pos x="518" y="1040"/>
                </a:cxn>
                <a:cxn ang="0">
                  <a:pos x="526" y="1072"/>
                </a:cxn>
                <a:cxn ang="0">
                  <a:pos x="550" y="1096"/>
                </a:cxn>
                <a:cxn ang="0">
                  <a:pos x="613" y="1088"/>
                </a:cxn>
                <a:cxn ang="0">
                  <a:pos x="668" y="976"/>
                </a:cxn>
                <a:cxn ang="0">
                  <a:pos x="691" y="880"/>
                </a:cxn>
                <a:cxn ang="0">
                  <a:pos x="715" y="872"/>
                </a:cxn>
                <a:cxn ang="0">
                  <a:pos x="723" y="872"/>
                </a:cxn>
                <a:cxn ang="0">
                  <a:pos x="730" y="888"/>
                </a:cxn>
                <a:cxn ang="0">
                  <a:pos x="715" y="944"/>
                </a:cxn>
                <a:cxn ang="0">
                  <a:pos x="683" y="1048"/>
                </a:cxn>
                <a:cxn ang="0">
                  <a:pos x="644" y="1104"/>
                </a:cxn>
                <a:cxn ang="0">
                  <a:pos x="597" y="1136"/>
                </a:cxn>
                <a:cxn ang="0">
                  <a:pos x="495" y="1120"/>
                </a:cxn>
                <a:cxn ang="0">
                  <a:pos x="424" y="1016"/>
                </a:cxn>
                <a:cxn ang="0">
                  <a:pos x="291" y="1120"/>
                </a:cxn>
                <a:cxn ang="0">
                  <a:pos x="212" y="1136"/>
                </a:cxn>
                <a:cxn ang="0">
                  <a:pos x="63" y="1064"/>
                </a:cxn>
                <a:cxn ang="0">
                  <a:pos x="0" y="880"/>
                </a:cxn>
                <a:cxn ang="0">
                  <a:pos x="79" y="608"/>
                </a:cxn>
                <a:cxn ang="0">
                  <a:pos x="275" y="432"/>
                </a:cxn>
                <a:cxn ang="0">
                  <a:pos x="448" y="416"/>
                </a:cxn>
                <a:cxn ang="0">
                  <a:pos x="534" y="512"/>
                </a:cxn>
                <a:cxn ang="0">
                  <a:pos x="636" y="88"/>
                </a:cxn>
                <a:cxn ang="0">
                  <a:pos x="628" y="80"/>
                </a:cxn>
                <a:cxn ang="0">
                  <a:pos x="605" y="64"/>
                </a:cxn>
                <a:cxn ang="0">
                  <a:pos x="550" y="64"/>
                </a:cxn>
                <a:cxn ang="0">
                  <a:pos x="526" y="64"/>
                </a:cxn>
                <a:cxn ang="0">
                  <a:pos x="518" y="48"/>
                </a:cxn>
                <a:cxn ang="0">
                  <a:pos x="526" y="16"/>
                </a:cxn>
                <a:cxn ang="0">
                  <a:pos x="573" y="8"/>
                </a:cxn>
                <a:cxn ang="0">
                  <a:pos x="699" y="0"/>
                </a:cxn>
              </a:cxnLst>
              <a:rect l="0" t="0" r="r" b="b"/>
              <a:pathLst>
                <a:path w="762" h="1136">
                  <a:moveTo>
                    <a:pt x="385" y="440"/>
                  </a:moveTo>
                  <a:lnTo>
                    <a:pt x="322" y="456"/>
                  </a:lnTo>
                  <a:lnTo>
                    <a:pt x="259" y="512"/>
                  </a:lnTo>
                  <a:lnTo>
                    <a:pt x="204" y="592"/>
                  </a:lnTo>
                  <a:lnTo>
                    <a:pt x="173" y="672"/>
                  </a:lnTo>
                  <a:lnTo>
                    <a:pt x="149" y="768"/>
                  </a:lnTo>
                  <a:lnTo>
                    <a:pt x="126" y="872"/>
                  </a:lnTo>
                  <a:lnTo>
                    <a:pt x="118" y="952"/>
                  </a:lnTo>
                  <a:lnTo>
                    <a:pt x="118" y="1000"/>
                  </a:lnTo>
                  <a:lnTo>
                    <a:pt x="134" y="1048"/>
                  </a:lnTo>
                  <a:lnTo>
                    <a:pt x="165" y="1088"/>
                  </a:lnTo>
                  <a:lnTo>
                    <a:pt x="212" y="1104"/>
                  </a:lnTo>
                  <a:lnTo>
                    <a:pt x="267" y="1088"/>
                  </a:lnTo>
                  <a:lnTo>
                    <a:pt x="330" y="1056"/>
                  </a:lnTo>
                  <a:lnTo>
                    <a:pt x="393" y="984"/>
                  </a:lnTo>
                  <a:lnTo>
                    <a:pt x="408" y="976"/>
                  </a:lnTo>
                  <a:lnTo>
                    <a:pt x="416" y="960"/>
                  </a:lnTo>
                  <a:lnTo>
                    <a:pt x="424" y="952"/>
                  </a:lnTo>
                  <a:lnTo>
                    <a:pt x="424" y="944"/>
                  </a:lnTo>
                  <a:lnTo>
                    <a:pt x="432" y="928"/>
                  </a:lnTo>
                  <a:lnTo>
                    <a:pt x="511" y="608"/>
                  </a:lnTo>
                  <a:lnTo>
                    <a:pt x="511" y="600"/>
                  </a:lnTo>
                  <a:lnTo>
                    <a:pt x="511" y="584"/>
                  </a:lnTo>
                  <a:lnTo>
                    <a:pt x="511" y="560"/>
                  </a:lnTo>
                  <a:lnTo>
                    <a:pt x="503" y="528"/>
                  </a:lnTo>
                  <a:lnTo>
                    <a:pt x="479" y="488"/>
                  </a:lnTo>
                  <a:lnTo>
                    <a:pt x="440" y="456"/>
                  </a:lnTo>
                  <a:lnTo>
                    <a:pt x="385" y="440"/>
                  </a:lnTo>
                  <a:close/>
                  <a:moveTo>
                    <a:pt x="738" y="0"/>
                  </a:moveTo>
                  <a:lnTo>
                    <a:pt x="754" y="0"/>
                  </a:lnTo>
                  <a:lnTo>
                    <a:pt x="762" y="8"/>
                  </a:lnTo>
                  <a:lnTo>
                    <a:pt x="762" y="8"/>
                  </a:lnTo>
                  <a:lnTo>
                    <a:pt x="762" y="16"/>
                  </a:lnTo>
                  <a:lnTo>
                    <a:pt x="762" y="16"/>
                  </a:lnTo>
                  <a:lnTo>
                    <a:pt x="534" y="952"/>
                  </a:lnTo>
                  <a:lnTo>
                    <a:pt x="526" y="968"/>
                  </a:lnTo>
                  <a:lnTo>
                    <a:pt x="526" y="984"/>
                  </a:lnTo>
                  <a:lnTo>
                    <a:pt x="518" y="1000"/>
                  </a:lnTo>
                  <a:lnTo>
                    <a:pt x="518" y="1024"/>
                  </a:lnTo>
                  <a:lnTo>
                    <a:pt x="518" y="1040"/>
                  </a:lnTo>
                  <a:lnTo>
                    <a:pt x="526" y="1064"/>
                  </a:lnTo>
                  <a:lnTo>
                    <a:pt x="526" y="1072"/>
                  </a:lnTo>
                  <a:lnTo>
                    <a:pt x="534" y="1088"/>
                  </a:lnTo>
                  <a:lnTo>
                    <a:pt x="550" y="1096"/>
                  </a:lnTo>
                  <a:lnTo>
                    <a:pt x="566" y="1104"/>
                  </a:lnTo>
                  <a:lnTo>
                    <a:pt x="613" y="1088"/>
                  </a:lnTo>
                  <a:lnTo>
                    <a:pt x="644" y="1040"/>
                  </a:lnTo>
                  <a:lnTo>
                    <a:pt x="668" y="976"/>
                  </a:lnTo>
                  <a:lnTo>
                    <a:pt x="691" y="904"/>
                  </a:lnTo>
                  <a:lnTo>
                    <a:pt x="691" y="880"/>
                  </a:lnTo>
                  <a:lnTo>
                    <a:pt x="699" y="872"/>
                  </a:lnTo>
                  <a:lnTo>
                    <a:pt x="715" y="872"/>
                  </a:lnTo>
                  <a:lnTo>
                    <a:pt x="715" y="872"/>
                  </a:lnTo>
                  <a:lnTo>
                    <a:pt x="723" y="872"/>
                  </a:lnTo>
                  <a:lnTo>
                    <a:pt x="730" y="880"/>
                  </a:lnTo>
                  <a:lnTo>
                    <a:pt x="730" y="888"/>
                  </a:lnTo>
                  <a:lnTo>
                    <a:pt x="730" y="904"/>
                  </a:lnTo>
                  <a:lnTo>
                    <a:pt x="715" y="944"/>
                  </a:lnTo>
                  <a:lnTo>
                    <a:pt x="699" y="1000"/>
                  </a:lnTo>
                  <a:lnTo>
                    <a:pt x="683" y="1048"/>
                  </a:lnTo>
                  <a:lnTo>
                    <a:pt x="668" y="1080"/>
                  </a:lnTo>
                  <a:lnTo>
                    <a:pt x="644" y="1104"/>
                  </a:lnTo>
                  <a:lnTo>
                    <a:pt x="620" y="1120"/>
                  </a:lnTo>
                  <a:lnTo>
                    <a:pt x="597" y="1136"/>
                  </a:lnTo>
                  <a:lnTo>
                    <a:pt x="566" y="1136"/>
                  </a:lnTo>
                  <a:lnTo>
                    <a:pt x="495" y="1120"/>
                  </a:lnTo>
                  <a:lnTo>
                    <a:pt x="448" y="1080"/>
                  </a:lnTo>
                  <a:lnTo>
                    <a:pt x="424" y="1016"/>
                  </a:lnTo>
                  <a:lnTo>
                    <a:pt x="353" y="1080"/>
                  </a:lnTo>
                  <a:lnTo>
                    <a:pt x="291" y="1120"/>
                  </a:lnTo>
                  <a:lnTo>
                    <a:pt x="243" y="1136"/>
                  </a:lnTo>
                  <a:lnTo>
                    <a:pt x="212" y="1136"/>
                  </a:lnTo>
                  <a:lnTo>
                    <a:pt x="126" y="1120"/>
                  </a:lnTo>
                  <a:lnTo>
                    <a:pt x="63" y="1064"/>
                  </a:lnTo>
                  <a:lnTo>
                    <a:pt x="16" y="984"/>
                  </a:lnTo>
                  <a:lnTo>
                    <a:pt x="0" y="880"/>
                  </a:lnTo>
                  <a:lnTo>
                    <a:pt x="24" y="736"/>
                  </a:lnTo>
                  <a:lnTo>
                    <a:pt x="79" y="608"/>
                  </a:lnTo>
                  <a:lnTo>
                    <a:pt x="173" y="504"/>
                  </a:lnTo>
                  <a:lnTo>
                    <a:pt x="275" y="432"/>
                  </a:lnTo>
                  <a:lnTo>
                    <a:pt x="385" y="400"/>
                  </a:lnTo>
                  <a:lnTo>
                    <a:pt x="448" y="416"/>
                  </a:lnTo>
                  <a:lnTo>
                    <a:pt x="495" y="456"/>
                  </a:lnTo>
                  <a:lnTo>
                    <a:pt x="534" y="512"/>
                  </a:lnTo>
                  <a:lnTo>
                    <a:pt x="628" y="120"/>
                  </a:lnTo>
                  <a:lnTo>
                    <a:pt x="636" y="88"/>
                  </a:lnTo>
                  <a:lnTo>
                    <a:pt x="636" y="80"/>
                  </a:lnTo>
                  <a:lnTo>
                    <a:pt x="628" y="80"/>
                  </a:lnTo>
                  <a:lnTo>
                    <a:pt x="620" y="72"/>
                  </a:lnTo>
                  <a:lnTo>
                    <a:pt x="605" y="64"/>
                  </a:lnTo>
                  <a:lnTo>
                    <a:pt x="589" y="64"/>
                  </a:lnTo>
                  <a:lnTo>
                    <a:pt x="550" y="64"/>
                  </a:lnTo>
                  <a:lnTo>
                    <a:pt x="534" y="64"/>
                  </a:lnTo>
                  <a:lnTo>
                    <a:pt x="526" y="64"/>
                  </a:lnTo>
                  <a:lnTo>
                    <a:pt x="518" y="56"/>
                  </a:lnTo>
                  <a:lnTo>
                    <a:pt x="518" y="48"/>
                  </a:lnTo>
                  <a:lnTo>
                    <a:pt x="518" y="24"/>
                  </a:lnTo>
                  <a:lnTo>
                    <a:pt x="526" y="16"/>
                  </a:lnTo>
                  <a:lnTo>
                    <a:pt x="534" y="16"/>
                  </a:lnTo>
                  <a:lnTo>
                    <a:pt x="573" y="8"/>
                  </a:lnTo>
                  <a:lnTo>
                    <a:pt x="636" y="8"/>
                  </a:lnTo>
                  <a:lnTo>
                    <a:pt x="699" y="0"/>
                  </a:lnTo>
                  <a:lnTo>
                    <a:pt x="7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0" name="Freeform 102"/>
            <p:cNvSpPr>
              <a:spLocks/>
            </p:cNvSpPr>
            <p:nvPr/>
          </p:nvSpPr>
          <p:spPr bwMode="auto">
            <a:xfrm>
              <a:off x="17640" y="3056"/>
              <a:ext cx="675" cy="736"/>
            </a:xfrm>
            <a:custGeom>
              <a:avLst/>
              <a:gdLst/>
              <a:ahLst/>
              <a:cxnLst>
                <a:cxn ang="0">
                  <a:pos x="353" y="8"/>
                </a:cxn>
                <a:cxn ang="0">
                  <a:pos x="392" y="32"/>
                </a:cxn>
                <a:cxn ang="0">
                  <a:pos x="432" y="72"/>
                </a:cxn>
                <a:cxn ang="0">
                  <a:pos x="463" y="104"/>
                </a:cxn>
                <a:cxn ang="0">
                  <a:pos x="494" y="120"/>
                </a:cxn>
                <a:cxn ang="0">
                  <a:pos x="534" y="120"/>
                </a:cxn>
                <a:cxn ang="0">
                  <a:pos x="581" y="96"/>
                </a:cxn>
                <a:cxn ang="0">
                  <a:pos x="636" y="24"/>
                </a:cxn>
                <a:cxn ang="0">
                  <a:pos x="644" y="8"/>
                </a:cxn>
                <a:cxn ang="0">
                  <a:pos x="659" y="0"/>
                </a:cxn>
                <a:cxn ang="0">
                  <a:pos x="667" y="8"/>
                </a:cxn>
                <a:cxn ang="0">
                  <a:pos x="667" y="32"/>
                </a:cxn>
                <a:cxn ang="0">
                  <a:pos x="620" y="112"/>
                </a:cxn>
                <a:cxn ang="0">
                  <a:pos x="487" y="256"/>
                </a:cxn>
                <a:cxn ang="0">
                  <a:pos x="408" y="328"/>
                </a:cxn>
                <a:cxn ang="0">
                  <a:pos x="345" y="392"/>
                </a:cxn>
                <a:cxn ang="0">
                  <a:pos x="274" y="448"/>
                </a:cxn>
                <a:cxn ang="0">
                  <a:pos x="141" y="584"/>
                </a:cxn>
                <a:cxn ang="0">
                  <a:pos x="141" y="584"/>
                </a:cxn>
                <a:cxn ang="0">
                  <a:pos x="157" y="584"/>
                </a:cxn>
                <a:cxn ang="0">
                  <a:pos x="180" y="576"/>
                </a:cxn>
                <a:cxn ang="0">
                  <a:pos x="212" y="584"/>
                </a:cxn>
                <a:cxn ang="0">
                  <a:pos x="259" y="592"/>
                </a:cxn>
                <a:cxn ang="0">
                  <a:pos x="329" y="616"/>
                </a:cxn>
                <a:cxn ang="0">
                  <a:pos x="392" y="624"/>
                </a:cxn>
                <a:cxn ang="0">
                  <a:pos x="494" y="600"/>
                </a:cxn>
                <a:cxn ang="0">
                  <a:pos x="581" y="496"/>
                </a:cxn>
                <a:cxn ang="0">
                  <a:pos x="597" y="472"/>
                </a:cxn>
                <a:cxn ang="0">
                  <a:pos x="612" y="472"/>
                </a:cxn>
                <a:cxn ang="0">
                  <a:pos x="620" y="488"/>
                </a:cxn>
                <a:cxn ang="0">
                  <a:pos x="597" y="568"/>
                </a:cxn>
                <a:cxn ang="0">
                  <a:pos x="510" y="680"/>
                </a:cxn>
                <a:cxn ang="0">
                  <a:pos x="377" y="736"/>
                </a:cxn>
                <a:cxn ang="0">
                  <a:pos x="314" y="720"/>
                </a:cxn>
                <a:cxn ang="0">
                  <a:pos x="267" y="672"/>
                </a:cxn>
                <a:cxn ang="0">
                  <a:pos x="235" y="632"/>
                </a:cxn>
                <a:cxn ang="0">
                  <a:pos x="196" y="616"/>
                </a:cxn>
                <a:cxn ang="0">
                  <a:pos x="125" y="632"/>
                </a:cxn>
                <a:cxn ang="0">
                  <a:pos x="47" y="720"/>
                </a:cxn>
                <a:cxn ang="0">
                  <a:pos x="31" y="736"/>
                </a:cxn>
                <a:cxn ang="0">
                  <a:pos x="15" y="736"/>
                </a:cxn>
                <a:cxn ang="0">
                  <a:pos x="0" y="728"/>
                </a:cxn>
                <a:cxn ang="0">
                  <a:pos x="7" y="696"/>
                </a:cxn>
                <a:cxn ang="0">
                  <a:pos x="94" y="584"/>
                </a:cxn>
                <a:cxn ang="0">
                  <a:pos x="306" y="376"/>
                </a:cxn>
                <a:cxn ang="0">
                  <a:pos x="377" y="304"/>
                </a:cxn>
                <a:cxn ang="0">
                  <a:pos x="487" y="208"/>
                </a:cxn>
                <a:cxn ang="0">
                  <a:pos x="510" y="160"/>
                </a:cxn>
                <a:cxn ang="0">
                  <a:pos x="471" y="160"/>
                </a:cxn>
                <a:cxn ang="0">
                  <a:pos x="432" y="144"/>
                </a:cxn>
                <a:cxn ang="0">
                  <a:pos x="369" y="128"/>
                </a:cxn>
                <a:cxn ang="0">
                  <a:pos x="306" y="112"/>
                </a:cxn>
                <a:cxn ang="0">
                  <a:pos x="243" y="120"/>
                </a:cxn>
                <a:cxn ang="0">
                  <a:pos x="172" y="184"/>
                </a:cxn>
                <a:cxn ang="0">
                  <a:pos x="157" y="200"/>
                </a:cxn>
                <a:cxn ang="0">
                  <a:pos x="141" y="200"/>
                </a:cxn>
                <a:cxn ang="0">
                  <a:pos x="133" y="184"/>
                </a:cxn>
                <a:cxn ang="0">
                  <a:pos x="165" y="112"/>
                </a:cxn>
                <a:cxn ang="0">
                  <a:pos x="259" y="16"/>
                </a:cxn>
              </a:cxnLst>
              <a:rect l="0" t="0" r="r" b="b"/>
              <a:pathLst>
                <a:path w="675" h="736">
                  <a:moveTo>
                    <a:pt x="322" y="0"/>
                  </a:moveTo>
                  <a:lnTo>
                    <a:pt x="353" y="8"/>
                  </a:lnTo>
                  <a:lnTo>
                    <a:pt x="377" y="16"/>
                  </a:lnTo>
                  <a:lnTo>
                    <a:pt x="392" y="32"/>
                  </a:lnTo>
                  <a:lnTo>
                    <a:pt x="416" y="48"/>
                  </a:lnTo>
                  <a:lnTo>
                    <a:pt x="432" y="72"/>
                  </a:lnTo>
                  <a:lnTo>
                    <a:pt x="447" y="88"/>
                  </a:lnTo>
                  <a:lnTo>
                    <a:pt x="463" y="104"/>
                  </a:lnTo>
                  <a:lnTo>
                    <a:pt x="479" y="112"/>
                  </a:lnTo>
                  <a:lnTo>
                    <a:pt x="494" y="120"/>
                  </a:lnTo>
                  <a:lnTo>
                    <a:pt x="510" y="128"/>
                  </a:lnTo>
                  <a:lnTo>
                    <a:pt x="534" y="120"/>
                  </a:lnTo>
                  <a:lnTo>
                    <a:pt x="557" y="112"/>
                  </a:lnTo>
                  <a:lnTo>
                    <a:pt x="581" y="96"/>
                  </a:lnTo>
                  <a:lnTo>
                    <a:pt x="604" y="64"/>
                  </a:lnTo>
                  <a:lnTo>
                    <a:pt x="636" y="24"/>
                  </a:lnTo>
                  <a:lnTo>
                    <a:pt x="644" y="8"/>
                  </a:lnTo>
                  <a:lnTo>
                    <a:pt x="644" y="8"/>
                  </a:lnTo>
                  <a:lnTo>
                    <a:pt x="651" y="0"/>
                  </a:lnTo>
                  <a:lnTo>
                    <a:pt x="659" y="0"/>
                  </a:lnTo>
                  <a:lnTo>
                    <a:pt x="667" y="8"/>
                  </a:lnTo>
                  <a:lnTo>
                    <a:pt x="667" y="8"/>
                  </a:lnTo>
                  <a:lnTo>
                    <a:pt x="675" y="16"/>
                  </a:lnTo>
                  <a:lnTo>
                    <a:pt x="667" y="32"/>
                  </a:lnTo>
                  <a:lnTo>
                    <a:pt x="651" y="64"/>
                  </a:lnTo>
                  <a:lnTo>
                    <a:pt x="620" y="112"/>
                  </a:lnTo>
                  <a:lnTo>
                    <a:pt x="565" y="176"/>
                  </a:lnTo>
                  <a:lnTo>
                    <a:pt x="487" y="256"/>
                  </a:lnTo>
                  <a:lnTo>
                    <a:pt x="447" y="296"/>
                  </a:lnTo>
                  <a:lnTo>
                    <a:pt x="408" y="328"/>
                  </a:lnTo>
                  <a:lnTo>
                    <a:pt x="369" y="368"/>
                  </a:lnTo>
                  <a:lnTo>
                    <a:pt x="345" y="392"/>
                  </a:lnTo>
                  <a:lnTo>
                    <a:pt x="329" y="400"/>
                  </a:lnTo>
                  <a:lnTo>
                    <a:pt x="274" y="448"/>
                  </a:lnTo>
                  <a:lnTo>
                    <a:pt x="219" y="504"/>
                  </a:lnTo>
                  <a:lnTo>
                    <a:pt x="141" y="584"/>
                  </a:lnTo>
                  <a:lnTo>
                    <a:pt x="141" y="584"/>
                  </a:lnTo>
                  <a:lnTo>
                    <a:pt x="141" y="584"/>
                  </a:lnTo>
                  <a:lnTo>
                    <a:pt x="141" y="584"/>
                  </a:lnTo>
                  <a:lnTo>
                    <a:pt x="157" y="584"/>
                  </a:lnTo>
                  <a:lnTo>
                    <a:pt x="165" y="576"/>
                  </a:lnTo>
                  <a:lnTo>
                    <a:pt x="180" y="576"/>
                  </a:lnTo>
                  <a:lnTo>
                    <a:pt x="188" y="576"/>
                  </a:lnTo>
                  <a:lnTo>
                    <a:pt x="212" y="584"/>
                  </a:lnTo>
                  <a:lnTo>
                    <a:pt x="235" y="584"/>
                  </a:lnTo>
                  <a:lnTo>
                    <a:pt x="259" y="592"/>
                  </a:lnTo>
                  <a:lnTo>
                    <a:pt x="298" y="608"/>
                  </a:lnTo>
                  <a:lnTo>
                    <a:pt x="329" y="616"/>
                  </a:lnTo>
                  <a:lnTo>
                    <a:pt x="361" y="624"/>
                  </a:lnTo>
                  <a:lnTo>
                    <a:pt x="392" y="624"/>
                  </a:lnTo>
                  <a:lnTo>
                    <a:pt x="439" y="624"/>
                  </a:lnTo>
                  <a:lnTo>
                    <a:pt x="494" y="600"/>
                  </a:lnTo>
                  <a:lnTo>
                    <a:pt x="542" y="560"/>
                  </a:lnTo>
                  <a:lnTo>
                    <a:pt x="581" y="496"/>
                  </a:lnTo>
                  <a:lnTo>
                    <a:pt x="589" y="480"/>
                  </a:lnTo>
                  <a:lnTo>
                    <a:pt x="597" y="472"/>
                  </a:lnTo>
                  <a:lnTo>
                    <a:pt x="604" y="472"/>
                  </a:lnTo>
                  <a:lnTo>
                    <a:pt x="612" y="472"/>
                  </a:lnTo>
                  <a:lnTo>
                    <a:pt x="620" y="480"/>
                  </a:lnTo>
                  <a:lnTo>
                    <a:pt x="620" y="488"/>
                  </a:lnTo>
                  <a:lnTo>
                    <a:pt x="612" y="520"/>
                  </a:lnTo>
                  <a:lnTo>
                    <a:pt x="597" y="568"/>
                  </a:lnTo>
                  <a:lnTo>
                    <a:pt x="557" y="632"/>
                  </a:lnTo>
                  <a:lnTo>
                    <a:pt x="510" y="680"/>
                  </a:lnTo>
                  <a:lnTo>
                    <a:pt x="447" y="720"/>
                  </a:lnTo>
                  <a:lnTo>
                    <a:pt x="377" y="736"/>
                  </a:lnTo>
                  <a:lnTo>
                    <a:pt x="345" y="736"/>
                  </a:lnTo>
                  <a:lnTo>
                    <a:pt x="314" y="720"/>
                  </a:lnTo>
                  <a:lnTo>
                    <a:pt x="290" y="704"/>
                  </a:lnTo>
                  <a:lnTo>
                    <a:pt x="267" y="672"/>
                  </a:lnTo>
                  <a:lnTo>
                    <a:pt x="251" y="648"/>
                  </a:lnTo>
                  <a:lnTo>
                    <a:pt x="235" y="632"/>
                  </a:lnTo>
                  <a:lnTo>
                    <a:pt x="212" y="624"/>
                  </a:lnTo>
                  <a:lnTo>
                    <a:pt x="196" y="616"/>
                  </a:lnTo>
                  <a:lnTo>
                    <a:pt x="180" y="616"/>
                  </a:lnTo>
                  <a:lnTo>
                    <a:pt x="125" y="632"/>
                  </a:lnTo>
                  <a:lnTo>
                    <a:pt x="86" y="664"/>
                  </a:lnTo>
                  <a:lnTo>
                    <a:pt x="47" y="720"/>
                  </a:lnTo>
                  <a:lnTo>
                    <a:pt x="31" y="728"/>
                  </a:lnTo>
                  <a:lnTo>
                    <a:pt x="31" y="736"/>
                  </a:lnTo>
                  <a:lnTo>
                    <a:pt x="15" y="736"/>
                  </a:lnTo>
                  <a:lnTo>
                    <a:pt x="15" y="736"/>
                  </a:lnTo>
                  <a:lnTo>
                    <a:pt x="7" y="736"/>
                  </a:lnTo>
                  <a:lnTo>
                    <a:pt x="0" y="728"/>
                  </a:lnTo>
                  <a:lnTo>
                    <a:pt x="0" y="720"/>
                  </a:lnTo>
                  <a:lnTo>
                    <a:pt x="7" y="696"/>
                  </a:lnTo>
                  <a:lnTo>
                    <a:pt x="39" y="648"/>
                  </a:lnTo>
                  <a:lnTo>
                    <a:pt x="94" y="584"/>
                  </a:lnTo>
                  <a:lnTo>
                    <a:pt x="165" y="504"/>
                  </a:lnTo>
                  <a:lnTo>
                    <a:pt x="306" y="376"/>
                  </a:lnTo>
                  <a:lnTo>
                    <a:pt x="337" y="344"/>
                  </a:lnTo>
                  <a:lnTo>
                    <a:pt x="377" y="304"/>
                  </a:lnTo>
                  <a:lnTo>
                    <a:pt x="432" y="256"/>
                  </a:lnTo>
                  <a:lnTo>
                    <a:pt x="487" y="208"/>
                  </a:lnTo>
                  <a:lnTo>
                    <a:pt x="526" y="160"/>
                  </a:lnTo>
                  <a:lnTo>
                    <a:pt x="510" y="160"/>
                  </a:lnTo>
                  <a:lnTo>
                    <a:pt x="494" y="160"/>
                  </a:lnTo>
                  <a:lnTo>
                    <a:pt x="471" y="160"/>
                  </a:lnTo>
                  <a:lnTo>
                    <a:pt x="455" y="152"/>
                  </a:lnTo>
                  <a:lnTo>
                    <a:pt x="432" y="144"/>
                  </a:lnTo>
                  <a:lnTo>
                    <a:pt x="408" y="136"/>
                  </a:lnTo>
                  <a:lnTo>
                    <a:pt x="369" y="128"/>
                  </a:lnTo>
                  <a:lnTo>
                    <a:pt x="337" y="120"/>
                  </a:lnTo>
                  <a:lnTo>
                    <a:pt x="306" y="112"/>
                  </a:lnTo>
                  <a:lnTo>
                    <a:pt x="282" y="112"/>
                  </a:lnTo>
                  <a:lnTo>
                    <a:pt x="243" y="120"/>
                  </a:lnTo>
                  <a:lnTo>
                    <a:pt x="204" y="144"/>
                  </a:lnTo>
                  <a:lnTo>
                    <a:pt x="172" y="184"/>
                  </a:lnTo>
                  <a:lnTo>
                    <a:pt x="165" y="200"/>
                  </a:lnTo>
                  <a:lnTo>
                    <a:pt x="157" y="200"/>
                  </a:lnTo>
                  <a:lnTo>
                    <a:pt x="149" y="208"/>
                  </a:lnTo>
                  <a:lnTo>
                    <a:pt x="141" y="200"/>
                  </a:lnTo>
                  <a:lnTo>
                    <a:pt x="133" y="200"/>
                  </a:lnTo>
                  <a:lnTo>
                    <a:pt x="133" y="184"/>
                  </a:lnTo>
                  <a:lnTo>
                    <a:pt x="141" y="152"/>
                  </a:lnTo>
                  <a:lnTo>
                    <a:pt x="165" y="112"/>
                  </a:lnTo>
                  <a:lnTo>
                    <a:pt x="204" y="56"/>
                  </a:lnTo>
                  <a:lnTo>
                    <a:pt x="259" y="16"/>
                  </a:lnTo>
                  <a:lnTo>
                    <a:pt x="3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1" name="Freeform 103"/>
            <p:cNvSpPr>
              <a:spLocks/>
            </p:cNvSpPr>
            <p:nvPr/>
          </p:nvSpPr>
          <p:spPr bwMode="auto">
            <a:xfrm>
              <a:off x="18394" y="3224"/>
              <a:ext cx="534" cy="784"/>
            </a:xfrm>
            <a:custGeom>
              <a:avLst/>
              <a:gdLst/>
              <a:ahLst/>
              <a:cxnLst>
                <a:cxn ang="0">
                  <a:pos x="282" y="8"/>
                </a:cxn>
                <a:cxn ang="0">
                  <a:pos x="298" y="8"/>
                </a:cxn>
                <a:cxn ang="0">
                  <a:pos x="337" y="8"/>
                </a:cxn>
                <a:cxn ang="0">
                  <a:pos x="361" y="8"/>
                </a:cxn>
                <a:cxn ang="0">
                  <a:pos x="439" y="8"/>
                </a:cxn>
                <a:cxn ang="0">
                  <a:pos x="510" y="0"/>
                </a:cxn>
                <a:cxn ang="0">
                  <a:pos x="526" y="8"/>
                </a:cxn>
                <a:cxn ang="0">
                  <a:pos x="526" y="32"/>
                </a:cxn>
                <a:cxn ang="0">
                  <a:pos x="510" y="40"/>
                </a:cxn>
                <a:cxn ang="0">
                  <a:pos x="455" y="48"/>
                </a:cxn>
                <a:cxn ang="0">
                  <a:pos x="408" y="56"/>
                </a:cxn>
                <a:cxn ang="0">
                  <a:pos x="392" y="72"/>
                </a:cxn>
                <a:cxn ang="0">
                  <a:pos x="392" y="96"/>
                </a:cxn>
                <a:cxn ang="0">
                  <a:pos x="235" y="712"/>
                </a:cxn>
                <a:cxn ang="0">
                  <a:pos x="235" y="728"/>
                </a:cxn>
                <a:cxn ang="0">
                  <a:pos x="243" y="736"/>
                </a:cxn>
                <a:cxn ang="0">
                  <a:pos x="267" y="744"/>
                </a:cxn>
                <a:cxn ang="0">
                  <a:pos x="306" y="744"/>
                </a:cxn>
                <a:cxn ang="0">
                  <a:pos x="329" y="744"/>
                </a:cxn>
                <a:cxn ang="0">
                  <a:pos x="345" y="752"/>
                </a:cxn>
                <a:cxn ang="0">
                  <a:pos x="345" y="776"/>
                </a:cxn>
                <a:cxn ang="0">
                  <a:pos x="337" y="784"/>
                </a:cxn>
                <a:cxn ang="0">
                  <a:pos x="322" y="784"/>
                </a:cxn>
                <a:cxn ang="0">
                  <a:pos x="243" y="784"/>
                </a:cxn>
                <a:cxn ang="0">
                  <a:pos x="117" y="784"/>
                </a:cxn>
                <a:cxn ang="0">
                  <a:pos x="15" y="784"/>
                </a:cxn>
                <a:cxn ang="0">
                  <a:pos x="0" y="776"/>
                </a:cxn>
                <a:cxn ang="0">
                  <a:pos x="0" y="768"/>
                </a:cxn>
                <a:cxn ang="0">
                  <a:pos x="7" y="744"/>
                </a:cxn>
                <a:cxn ang="0">
                  <a:pos x="39" y="744"/>
                </a:cxn>
                <a:cxn ang="0">
                  <a:pos x="102" y="736"/>
                </a:cxn>
                <a:cxn ang="0">
                  <a:pos x="125" y="720"/>
                </a:cxn>
                <a:cxn ang="0">
                  <a:pos x="133" y="696"/>
                </a:cxn>
                <a:cxn ang="0">
                  <a:pos x="290" y="72"/>
                </a:cxn>
                <a:cxn ang="0">
                  <a:pos x="290" y="56"/>
                </a:cxn>
                <a:cxn ang="0">
                  <a:pos x="259" y="48"/>
                </a:cxn>
                <a:cxn ang="0">
                  <a:pos x="227" y="48"/>
                </a:cxn>
                <a:cxn ang="0">
                  <a:pos x="204" y="48"/>
                </a:cxn>
                <a:cxn ang="0">
                  <a:pos x="180" y="40"/>
                </a:cxn>
                <a:cxn ang="0">
                  <a:pos x="180" y="16"/>
                </a:cxn>
                <a:cxn ang="0">
                  <a:pos x="196" y="8"/>
                </a:cxn>
                <a:cxn ang="0">
                  <a:pos x="204" y="0"/>
                </a:cxn>
              </a:cxnLst>
              <a:rect l="0" t="0" r="r" b="b"/>
              <a:pathLst>
                <a:path w="534" h="784">
                  <a:moveTo>
                    <a:pt x="204" y="0"/>
                  </a:moveTo>
                  <a:lnTo>
                    <a:pt x="282" y="8"/>
                  </a:lnTo>
                  <a:lnTo>
                    <a:pt x="290" y="8"/>
                  </a:lnTo>
                  <a:lnTo>
                    <a:pt x="298" y="8"/>
                  </a:lnTo>
                  <a:lnTo>
                    <a:pt x="322" y="8"/>
                  </a:lnTo>
                  <a:lnTo>
                    <a:pt x="337" y="8"/>
                  </a:lnTo>
                  <a:lnTo>
                    <a:pt x="353" y="8"/>
                  </a:lnTo>
                  <a:lnTo>
                    <a:pt x="361" y="8"/>
                  </a:lnTo>
                  <a:lnTo>
                    <a:pt x="400" y="8"/>
                  </a:lnTo>
                  <a:lnTo>
                    <a:pt x="439" y="8"/>
                  </a:lnTo>
                  <a:lnTo>
                    <a:pt x="471" y="8"/>
                  </a:lnTo>
                  <a:lnTo>
                    <a:pt x="510" y="0"/>
                  </a:lnTo>
                  <a:lnTo>
                    <a:pt x="518" y="8"/>
                  </a:lnTo>
                  <a:lnTo>
                    <a:pt x="526" y="8"/>
                  </a:lnTo>
                  <a:lnTo>
                    <a:pt x="534" y="16"/>
                  </a:lnTo>
                  <a:lnTo>
                    <a:pt x="526" y="32"/>
                  </a:lnTo>
                  <a:lnTo>
                    <a:pt x="518" y="40"/>
                  </a:lnTo>
                  <a:lnTo>
                    <a:pt x="510" y="40"/>
                  </a:lnTo>
                  <a:lnTo>
                    <a:pt x="487" y="48"/>
                  </a:lnTo>
                  <a:lnTo>
                    <a:pt x="455" y="48"/>
                  </a:lnTo>
                  <a:lnTo>
                    <a:pt x="424" y="48"/>
                  </a:lnTo>
                  <a:lnTo>
                    <a:pt x="408" y="56"/>
                  </a:lnTo>
                  <a:lnTo>
                    <a:pt x="400" y="64"/>
                  </a:lnTo>
                  <a:lnTo>
                    <a:pt x="392" y="72"/>
                  </a:lnTo>
                  <a:lnTo>
                    <a:pt x="392" y="96"/>
                  </a:lnTo>
                  <a:lnTo>
                    <a:pt x="392" y="96"/>
                  </a:lnTo>
                  <a:lnTo>
                    <a:pt x="243" y="696"/>
                  </a:lnTo>
                  <a:lnTo>
                    <a:pt x="235" y="712"/>
                  </a:lnTo>
                  <a:lnTo>
                    <a:pt x="235" y="720"/>
                  </a:lnTo>
                  <a:lnTo>
                    <a:pt x="235" y="728"/>
                  </a:lnTo>
                  <a:lnTo>
                    <a:pt x="235" y="728"/>
                  </a:lnTo>
                  <a:lnTo>
                    <a:pt x="243" y="736"/>
                  </a:lnTo>
                  <a:lnTo>
                    <a:pt x="251" y="736"/>
                  </a:lnTo>
                  <a:lnTo>
                    <a:pt x="267" y="744"/>
                  </a:lnTo>
                  <a:lnTo>
                    <a:pt x="282" y="744"/>
                  </a:lnTo>
                  <a:lnTo>
                    <a:pt x="306" y="744"/>
                  </a:lnTo>
                  <a:lnTo>
                    <a:pt x="314" y="744"/>
                  </a:lnTo>
                  <a:lnTo>
                    <a:pt x="329" y="744"/>
                  </a:lnTo>
                  <a:lnTo>
                    <a:pt x="337" y="744"/>
                  </a:lnTo>
                  <a:lnTo>
                    <a:pt x="345" y="752"/>
                  </a:lnTo>
                  <a:lnTo>
                    <a:pt x="345" y="760"/>
                  </a:lnTo>
                  <a:lnTo>
                    <a:pt x="345" y="776"/>
                  </a:lnTo>
                  <a:lnTo>
                    <a:pt x="345" y="776"/>
                  </a:lnTo>
                  <a:lnTo>
                    <a:pt x="337" y="784"/>
                  </a:lnTo>
                  <a:lnTo>
                    <a:pt x="329" y="784"/>
                  </a:lnTo>
                  <a:lnTo>
                    <a:pt x="322" y="784"/>
                  </a:lnTo>
                  <a:lnTo>
                    <a:pt x="282" y="784"/>
                  </a:lnTo>
                  <a:lnTo>
                    <a:pt x="243" y="784"/>
                  </a:lnTo>
                  <a:lnTo>
                    <a:pt x="165" y="784"/>
                  </a:lnTo>
                  <a:lnTo>
                    <a:pt x="117" y="784"/>
                  </a:lnTo>
                  <a:lnTo>
                    <a:pt x="62" y="784"/>
                  </a:lnTo>
                  <a:lnTo>
                    <a:pt x="15" y="784"/>
                  </a:lnTo>
                  <a:lnTo>
                    <a:pt x="7" y="784"/>
                  </a:lnTo>
                  <a:lnTo>
                    <a:pt x="0" y="776"/>
                  </a:lnTo>
                  <a:lnTo>
                    <a:pt x="0" y="776"/>
                  </a:lnTo>
                  <a:lnTo>
                    <a:pt x="0" y="768"/>
                  </a:lnTo>
                  <a:lnTo>
                    <a:pt x="0" y="752"/>
                  </a:lnTo>
                  <a:lnTo>
                    <a:pt x="7" y="744"/>
                  </a:lnTo>
                  <a:lnTo>
                    <a:pt x="23" y="744"/>
                  </a:lnTo>
                  <a:lnTo>
                    <a:pt x="39" y="744"/>
                  </a:lnTo>
                  <a:lnTo>
                    <a:pt x="78" y="744"/>
                  </a:lnTo>
                  <a:lnTo>
                    <a:pt x="102" y="736"/>
                  </a:lnTo>
                  <a:lnTo>
                    <a:pt x="117" y="736"/>
                  </a:lnTo>
                  <a:lnTo>
                    <a:pt x="125" y="720"/>
                  </a:lnTo>
                  <a:lnTo>
                    <a:pt x="133" y="712"/>
                  </a:lnTo>
                  <a:lnTo>
                    <a:pt x="133" y="696"/>
                  </a:lnTo>
                  <a:lnTo>
                    <a:pt x="282" y="88"/>
                  </a:lnTo>
                  <a:lnTo>
                    <a:pt x="290" y="72"/>
                  </a:lnTo>
                  <a:lnTo>
                    <a:pt x="290" y="64"/>
                  </a:lnTo>
                  <a:lnTo>
                    <a:pt x="290" y="56"/>
                  </a:lnTo>
                  <a:lnTo>
                    <a:pt x="282" y="48"/>
                  </a:lnTo>
                  <a:lnTo>
                    <a:pt x="259" y="48"/>
                  </a:lnTo>
                  <a:lnTo>
                    <a:pt x="243" y="48"/>
                  </a:lnTo>
                  <a:lnTo>
                    <a:pt x="227" y="48"/>
                  </a:lnTo>
                  <a:lnTo>
                    <a:pt x="220" y="48"/>
                  </a:lnTo>
                  <a:lnTo>
                    <a:pt x="204" y="48"/>
                  </a:lnTo>
                  <a:lnTo>
                    <a:pt x="188" y="40"/>
                  </a:lnTo>
                  <a:lnTo>
                    <a:pt x="180" y="40"/>
                  </a:lnTo>
                  <a:lnTo>
                    <a:pt x="180" y="32"/>
                  </a:lnTo>
                  <a:lnTo>
                    <a:pt x="180" y="16"/>
                  </a:lnTo>
                  <a:lnTo>
                    <a:pt x="188" y="8"/>
                  </a:lnTo>
                  <a:lnTo>
                    <a:pt x="196" y="8"/>
                  </a:lnTo>
                  <a:lnTo>
                    <a:pt x="196" y="0"/>
                  </a:lnTo>
                  <a:lnTo>
                    <a:pt x="2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2" name="Freeform 104"/>
            <p:cNvSpPr>
              <a:spLocks/>
            </p:cNvSpPr>
            <p:nvPr/>
          </p:nvSpPr>
          <p:spPr bwMode="auto">
            <a:xfrm>
              <a:off x="21245" y="2368"/>
              <a:ext cx="408" cy="760"/>
            </a:xfrm>
            <a:custGeom>
              <a:avLst/>
              <a:gdLst/>
              <a:ahLst/>
              <a:cxnLst>
                <a:cxn ang="0">
                  <a:pos x="220" y="0"/>
                </a:cxn>
                <a:cxn ang="0">
                  <a:pos x="243" y="0"/>
                </a:cxn>
                <a:cxn ang="0">
                  <a:pos x="251" y="8"/>
                </a:cxn>
                <a:cxn ang="0">
                  <a:pos x="259" y="16"/>
                </a:cxn>
                <a:cxn ang="0">
                  <a:pos x="259" y="32"/>
                </a:cxn>
                <a:cxn ang="0">
                  <a:pos x="259" y="664"/>
                </a:cxn>
                <a:cxn ang="0">
                  <a:pos x="259" y="680"/>
                </a:cxn>
                <a:cxn ang="0">
                  <a:pos x="259" y="696"/>
                </a:cxn>
                <a:cxn ang="0">
                  <a:pos x="267" y="704"/>
                </a:cxn>
                <a:cxn ang="0">
                  <a:pos x="275" y="712"/>
                </a:cxn>
                <a:cxn ang="0">
                  <a:pos x="298" y="720"/>
                </a:cxn>
                <a:cxn ang="0">
                  <a:pos x="330" y="720"/>
                </a:cxn>
                <a:cxn ang="0">
                  <a:pos x="369" y="720"/>
                </a:cxn>
                <a:cxn ang="0">
                  <a:pos x="408" y="720"/>
                </a:cxn>
                <a:cxn ang="0">
                  <a:pos x="408" y="760"/>
                </a:cxn>
                <a:cxn ang="0">
                  <a:pos x="377" y="760"/>
                </a:cxn>
                <a:cxn ang="0">
                  <a:pos x="314" y="760"/>
                </a:cxn>
                <a:cxn ang="0">
                  <a:pos x="251" y="760"/>
                </a:cxn>
                <a:cxn ang="0">
                  <a:pos x="212" y="760"/>
                </a:cxn>
                <a:cxn ang="0">
                  <a:pos x="165" y="760"/>
                </a:cxn>
                <a:cxn ang="0">
                  <a:pos x="102" y="760"/>
                </a:cxn>
                <a:cxn ang="0">
                  <a:pos x="39" y="760"/>
                </a:cxn>
                <a:cxn ang="0">
                  <a:pos x="8" y="760"/>
                </a:cxn>
                <a:cxn ang="0">
                  <a:pos x="8" y="720"/>
                </a:cxn>
                <a:cxn ang="0">
                  <a:pos x="55" y="720"/>
                </a:cxn>
                <a:cxn ang="0">
                  <a:pos x="94" y="720"/>
                </a:cxn>
                <a:cxn ang="0">
                  <a:pos x="125" y="720"/>
                </a:cxn>
                <a:cxn ang="0">
                  <a:pos x="141" y="712"/>
                </a:cxn>
                <a:cxn ang="0">
                  <a:pos x="157" y="704"/>
                </a:cxn>
                <a:cxn ang="0">
                  <a:pos x="165" y="696"/>
                </a:cxn>
                <a:cxn ang="0">
                  <a:pos x="165" y="680"/>
                </a:cxn>
                <a:cxn ang="0">
                  <a:pos x="165" y="664"/>
                </a:cxn>
                <a:cxn ang="0">
                  <a:pos x="165" y="88"/>
                </a:cxn>
                <a:cxn ang="0">
                  <a:pos x="102" y="104"/>
                </a:cxn>
                <a:cxn ang="0">
                  <a:pos x="39" y="112"/>
                </a:cxn>
                <a:cxn ang="0">
                  <a:pos x="0" y="112"/>
                </a:cxn>
                <a:cxn ang="0">
                  <a:pos x="0" y="72"/>
                </a:cxn>
                <a:cxn ang="0">
                  <a:pos x="47" y="72"/>
                </a:cxn>
                <a:cxn ang="0">
                  <a:pos x="102" y="64"/>
                </a:cxn>
                <a:cxn ang="0">
                  <a:pos x="165" y="40"/>
                </a:cxn>
                <a:cxn ang="0">
                  <a:pos x="220" y="0"/>
                </a:cxn>
              </a:cxnLst>
              <a:rect l="0" t="0" r="r" b="b"/>
              <a:pathLst>
                <a:path w="408" h="760">
                  <a:moveTo>
                    <a:pt x="220" y="0"/>
                  </a:moveTo>
                  <a:lnTo>
                    <a:pt x="243" y="0"/>
                  </a:lnTo>
                  <a:lnTo>
                    <a:pt x="251" y="8"/>
                  </a:lnTo>
                  <a:lnTo>
                    <a:pt x="259" y="16"/>
                  </a:lnTo>
                  <a:lnTo>
                    <a:pt x="259" y="32"/>
                  </a:lnTo>
                  <a:lnTo>
                    <a:pt x="259" y="664"/>
                  </a:lnTo>
                  <a:lnTo>
                    <a:pt x="259" y="680"/>
                  </a:lnTo>
                  <a:lnTo>
                    <a:pt x="259" y="696"/>
                  </a:lnTo>
                  <a:lnTo>
                    <a:pt x="267" y="704"/>
                  </a:lnTo>
                  <a:lnTo>
                    <a:pt x="275" y="712"/>
                  </a:lnTo>
                  <a:lnTo>
                    <a:pt x="298" y="720"/>
                  </a:lnTo>
                  <a:lnTo>
                    <a:pt x="330" y="720"/>
                  </a:lnTo>
                  <a:lnTo>
                    <a:pt x="369" y="720"/>
                  </a:lnTo>
                  <a:lnTo>
                    <a:pt x="408" y="720"/>
                  </a:lnTo>
                  <a:lnTo>
                    <a:pt x="408" y="760"/>
                  </a:lnTo>
                  <a:lnTo>
                    <a:pt x="377" y="760"/>
                  </a:lnTo>
                  <a:lnTo>
                    <a:pt x="314" y="760"/>
                  </a:lnTo>
                  <a:lnTo>
                    <a:pt x="251" y="760"/>
                  </a:lnTo>
                  <a:lnTo>
                    <a:pt x="212" y="760"/>
                  </a:lnTo>
                  <a:lnTo>
                    <a:pt x="165" y="760"/>
                  </a:lnTo>
                  <a:lnTo>
                    <a:pt x="102" y="760"/>
                  </a:lnTo>
                  <a:lnTo>
                    <a:pt x="39" y="760"/>
                  </a:lnTo>
                  <a:lnTo>
                    <a:pt x="8" y="760"/>
                  </a:lnTo>
                  <a:lnTo>
                    <a:pt x="8" y="720"/>
                  </a:lnTo>
                  <a:lnTo>
                    <a:pt x="55" y="720"/>
                  </a:lnTo>
                  <a:lnTo>
                    <a:pt x="94" y="720"/>
                  </a:lnTo>
                  <a:lnTo>
                    <a:pt x="125" y="720"/>
                  </a:lnTo>
                  <a:lnTo>
                    <a:pt x="141" y="712"/>
                  </a:lnTo>
                  <a:lnTo>
                    <a:pt x="157" y="704"/>
                  </a:lnTo>
                  <a:lnTo>
                    <a:pt x="165" y="696"/>
                  </a:lnTo>
                  <a:lnTo>
                    <a:pt x="165" y="680"/>
                  </a:lnTo>
                  <a:lnTo>
                    <a:pt x="165" y="664"/>
                  </a:lnTo>
                  <a:lnTo>
                    <a:pt x="165" y="88"/>
                  </a:lnTo>
                  <a:lnTo>
                    <a:pt x="102" y="104"/>
                  </a:lnTo>
                  <a:lnTo>
                    <a:pt x="39" y="112"/>
                  </a:lnTo>
                  <a:lnTo>
                    <a:pt x="0" y="112"/>
                  </a:lnTo>
                  <a:lnTo>
                    <a:pt x="0" y="72"/>
                  </a:lnTo>
                  <a:lnTo>
                    <a:pt x="47" y="72"/>
                  </a:lnTo>
                  <a:lnTo>
                    <a:pt x="102" y="64"/>
                  </a:lnTo>
                  <a:lnTo>
                    <a:pt x="165" y="40"/>
                  </a:lnTo>
                  <a:lnTo>
                    <a:pt x="2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3" name="Rectangle 105"/>
            <p:cNvSpPr>
              <a:spLocks noChangeArrowheads="1"/>
            </p:cNvSpPr>
            <p:nvPr/>
          </p:nvSpPr>
          <p:spPr bwMode="auto">
            <a:xfrm>
              <a:off x="19218" y="3248"/>
              <a:ext cx="4391" cy="8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4" name="Freeform 106"/>
            <p:cNvSpPr>
              <a:spLocks noEditPoints="1"/>
            </p:cNvSpPr>
            <p:nvPr/>
          </p:nvSpPr>
          <p:spPr bwMode="auto">
            <a:xfrm>
              <a:off x="19320" y="3560"/>
              <a:ext cx="880" cy="808"/>
            </a:xfrm>
            <a:custGeom>
              <a:avLst/>
              <a:gdLst/>
              <a:ahLst/>
              <a:cxnLst>
                <a:cxn ang="0">
                  <a:pos x="401" y="48"/>
                </a:cxn>
                <a:cxn ang="0">
                  <a:pos x="315" y="376"/>
                </a:cxn>
                <a:cxn ang="0">
                  <a:pos x="597" y="352"/>
                </a:cxn>
                <a:cxn ang="0">
                  <a:pos x="723" y="208"/>
                </a:cxn>
                <a:cxn ang="0">
                  <a:pos x="676" y="64"/>
                </a:cxn>
                <a:cxn ang="0">
                  <a:pos x="495" y="40"/>
                </a:cxn>
                <a:cxn ang="0">
                  <a:pos x="566" y="0"/>
                </a:cxn>
                <a:cxn ang="0">
                  <a:pos x="825" y="104"/>
                </a:cxn>
                <a:cxn ang="0">
                  <a:pos x="770" y="312"/>
                </a:cxn>
                <a:cxn ang="0">
                  <a:pos x="590" y="392"/>
                </a:cxn>
                <a:cxn ang="0">
                  <a:pos x="621" y="400"/>
                </a:cxn>
                <a:cxn ang="0">
                  <a:pos x="684" y="464"/>
                </a:cxn>
                <a:cxn ang="0">
                  <a:pos x="699" y="528"/>
                </a:cxn>
                <a:cxn ang="0">
                  <a:pos x="699" y="560"/>
                </a:cxn>
                <a:cxn ang="0">
                  <a:pos x="684" y="640"/>
                </a:cxn>
                <a:cxn ang="0">
                  <a:pos x="684" y="728"/>
                </a:cxn>
                <a:cxn ang="0">
                  <a:pos x="707" y="768"/>
                </a:cxn>
                <a:cxn ang="0">
                  <a:pos x="762" y="768"/>
                </a:cxn>
                <a:cxn ang="0">
                  <a:pos x="825" y="704"/>
                </a:cxn>
                <a:cxn ang="0">
                  <a:pos x="849" y="656"/>
                </a:cxn>
                <a:cxn ang="0">
                  <a:pos x="872" y="664"/>
                </a:cxn>
                <a:cxn ang="0">
                  <a:pos x="872" y="696"/>
                </a:cxn>
                <a:cxn ang="0">
                  <a:pos x="786" y="792"/>
                </a:cxn>
                <a:cxn ang="0">
                  <a:pos x="613" y="776"/>
                </a:cxn>
                <a:cxn ang="0">
                  <a:pos x="566" y="664"/>
                </a:cxn>
                <a:cxn ang="0">
                  <a:pos x="574" y="616"/>
                </a:cxn>
                <a:cxn ang="0">
                  <a:pos x="590" y="544"/>
                </a:cxn>
                <a:cxn ang="0">
                  <a:pos x="590" y="472"/>
                </a:cxn>
                <a:cxn ang="0">
                  <a:pos x="456" y="408"/>
                </a:cxn>
                <a:cxn ang="0">
                  <a:pos x="228" y="712"/>
                </a:cxn>
                <a:cxn ang="0">
                  <a:pos x="228" y="728"/>
                </a:cxn>
                <a:cxn ang="0">
                  <a:pos x="252" y="736"/>
                </a:cxn>
                <a:cxn ang="0">
                  <a:pos x="299" y="744"/>
                </a:cxn>
                <a:cxn ang="0">
                  <a:pos x="330" y="752"/>
                </a:cxn>
                <a:cxn ang="0">
                  <a:pos x="322" y="776"/>
                </a:cxn>
                <a:cxn ang="0">
                  <a:pos x="275" y="784"/>
                </a:cxn>
                <a:cxn ang="0">
                  <a:pos x="165" y="776"/>
                </a:cxn>
                <a:cxn ang="0">
                  <a:pos x="87" y="776"/>
                </a:cxn>
                <a:cxn ang="0">
                  <a:pos x="8" y="776"/>
                </a:cxn>
                <a:cxn ang="0">
                  <a:pos x="0" y="752"/>
                </a:cxn>
                <a:cxn ang="0">
                  <a:pos x="40" y="744"/>
                </a:cxn>
                <a:cxn ang="0">
                  <a:pos x="110" y="736"/>
                </a:cxn>
                <a:cxn ang="0">
                  <a:pos x="134" y="704"/>
                </a:cxn>
                <a:cxn ang="0">
                  <a:pos x="291" y="72"/>
                </a:cxn>
                <a:cxn ang="0">
                  <a:pos x="291" y="48"/>
                </a:cxn>
                <a:cxn ang="0">
                  <a:pos x="244" y="40"/>
                </a:cxn>
                <a:cxn ang="0">
                  <a:pos x="205" y="40"/>
                </a:cxn>
                <a:cxn ang="0">
                  <a:pos x="181" y="24"/>
                </a:cxn>
                <a:cxn ang="0">
                  <a:pos x="205" y="0"/>
                </a:cxn>
              </a:cxnLst>
              <a:rect l="0" t="0" r="r" b="b"/>
              <a:pathLst>
                <a:path w="880" h="808">
                  <a:moveTo>
                    <a:pt x="425" y="40"/>
                  </a:moveTo>
                  <a:lnTo>
                    <a:pt x="409" y="40"/>
                  </a:lnTo>
                  <a:lnTo>
                    <a:pt x="401" y="48"/>
                  </a:lnTo>
                  <a:lnTo>
                    <a:pt x="393" y="64"/>
                  </a:lnTo>
                  <a:lnTo>
                    <a:pt x="385" y="80"/>
                  </a:lnTo>
                  <a:lnTo>
                    <a:pt x="315" y="376"/>
                  </a:lnTo>
                  <a:lnTo>
                    <a:pt x="456" y="376"/>
                  </a:lnTo>
                  <a:lnTo>
                    <a:pt x="535" y="368"/>
                  </a:lnTo>
                  <a:lnTo>
                    <a:pt x="597" y="352"/>
                  </a:lnTo>
                  <a:lnTo>
                    <a:pt x="652" y="320"/>
                  </a:lnTo>
                  <a:lnTo>
                    <a:pt x="699" y="272"/>
                  </a:lnTo>
                  <a:lnTo>
                    <a:pt x="723" y="208"/>
                  </a:lnTo>
                  <a:lnTo>
                    <a:pt x="731" y="160"/>
                  </a:lnTo>
                  <a:lnTo>
                    <a:pt x="715" y="104"/>
                  </a:lnTo>
                  <a:lnTo>
                    <a:pt x="676" y="64"/>
                  </a:lnTo>
                  <a:lnTo>
                    <a:pt x="621" y="48"/>
                  </a:lnTo>
                  <a:lnTo>
                    <a:pt x="558" y="40"/>
                  </a:lnTo>
                  <a:lnTo>
                    <a:pt x="495" y="40"/>
                  </a:lnTo>
                  <a:lnTo>
                    <a:pt x="425" y="40"/>
                  </a:lnTo>
                  <a:close/>
                  <a:moveTo>
                    <a:pt x="220" y="0"/>
                  </a:moveTo>
                  <a:lnTo>
                    <a:pt x="566" y="0"/>
                  </a:lnTo>
                  <a:lnTo>
                    <a:pt x="676" y="16"/>
                  </a:lnTo>
                  <a:lnTo>
                    <a:pt x="770" y="48"/>
                  </a:lnTo>
                  <a:lnTo>
                    <a:pt x="825" y="104"/>
                  </a:lnTo>
                  <a:lnTo>
                    <a:pt x="841" y="176"/>
                  </a:lnTo>
                  <a:lnTo>
                    <a:pt x="825" y="248"/>
                  </a:lnTo>
                  <a:lnTo>
                    <a:pt x="770" y="312"/>
                  </a:lnTo>
                  <a:lnTo>
                    <a:pt x="684" y="360"/>
                  </a:lnTo>
                  <a:lnTo>
                    <a:pt x="590" y="392"/>
                  </a:lnTo>
                  <a:lnTo>
                    <a:pt x="590" y="392"/>
                  </a:lnTo>
                  <a:lnTo>
                    <a:pt x="590" y="392"/>
                  </a:lnTo>
                  <a:lnTo>
                    <a:pt x="590" y="392"/>
                  </a:lnTo>
                  <a:lnTo>
                    <a:pt x="621" y="400"/>
                  </a:lnTo>
                  <a:lnTo>
                    <a:pt x="645" y="416"/>
                  </a:lnTo>
                  <a:lnTo>
                    <a:pt x="668" y="440"/>
                  </a:lnTo>
                  <a:lnTo>
                    <a:pt x="684" y="464"/>
                  </a:lnTo>
                  <a:lnTo>
                    <a:pt x="692" y="488"/>
                  </a:lnTo>
                  <a:lnTo>
                    <a:pt x="699" y="512"/>
                  </a:lnTo>
                  <a:lnTo>
                    <a:pt x="699" y="528"/>
                  </a:lnTo>
                  <a:lnTo>
                    <a:pt x="699" y="536"/>
                  </a:lnTo>
                  <a:lnTo>
                    <a:pt x="699" y="544"/>
                  </a:lnTo>
                  <a:lnTo>
                    <a:pt x="699" y="560"/>
                  </a:lnTo>
                  <a:lnTo>
                    <a:pt x="692" y="576"/>
                  </a:lnTo>
                  <a:lnTo>
                    <a:pt x="692" y="608"/>
                  </a:lnTo>
                  <a:lnTo>
                    <a:pt x="684" y="640"/>
                  </a:lnTo>
                  <a:lnTo>
                    <a:pt x="684" y="672"/>
                  </a:lnTo>
                  <a:lnTo>
                    <a:pt x="684" y="696"/>
                  </a:lnTo>
                  <a:lnTo>
                    <a:pt x="684" y="728"/>
                  </a:lnTo>
                  <a:lnTo>
                    <a:pt x="692" y="744"/>
                  </a:lnTo>
                  <a:lnTo>
                    <a:pt x="699" y="760"/>
                  </a:lnTo>
                  <a:lnTo>
                    <a:pt x="707" y="768"/>
                  </a:lnTo>
                  <a:lnTo>
                    <a:pt x="723" y="768"/>
                  </a:lnTo>
                  <a:lnTo>
                    <a:pt x="731" y="768"/>
                  </a:lnTo>
                  <a:lnTo>
                    <a:pt x="762" y="768"/>
                  </a:lnTo>
                  <a:lnTo>
                    <a:pt x="786" y="752"/>
                  </a:lnTo>
                  <a:lnTo>
                    <a:pt x="809" y="728"/>
                  </a:lnTo>
                  <a:lnTo>
                    <a:pt x="825" y="704"/>
                  </a:lnTo>
                  <a:lnTo>
                    <a:pt x="841" y="672"/>
                  </a:lnTo>
                  <a:lnTo>
                    <a:pt x="841" y="664"/>
                  </a:lnTo>
                  <a:lnTo>
                    <a:pt x="849" y="656"/>
                  </a:lnTo>
                  <a:lnTo>
                    <a:pt x="857" y="656"/>
                  </a:lnTo>
                  <a:lnTo>
                    <a:pt x="872" y="656"/>
                  </a:lnTo>
                  <a:lnTo>
                    <a:pt x="872" y="664"/>
                  </a:lnTo>
                  <a:lnTo>
                    <a:pt x="880" y="664"/>
                  </a:lnTo>
                  <a:lnTo>
                    <a:pt x="880" y="672"/>
                  </a:lnTo>
                  <a:lnTo>
                    <a:pt x="872" y="696"/>
                  </a:lnTo>
                  <a:lnTo>
                    <a:pt x="857" y="728"/>
                  </a:lnTo>
                  <a:lnTo>
                    <a:pt x="825" y="760"/>
                  </a:lnTo>
                  <a:lnTo>
                    <a:pt x="786" y="792"/>
                  </a:lnTo>
                  <a:lnTo>
                    <a:pt x="731" y="808"/>
                  </a:lnTo>
                  <a:lnTo>
                    <a:pt x="668" y="800"/>
                  </a:lnTo>
                  <a:lnTo>
                    <a:pt x="613" y="776"/>
                  </a:lnTo>
                  <a:lnTo>
                    <a:pt x="582" y="736"/>
                  </a:lnTo>
                  <a:lnTo>
                    <a:pt x="566" y="680"/>
                  </a:lnTo>
                  <a:lnTo>
                    <a:pt x="566" y="664"/>
                  </a:lnTo>
                  <a:lnTo>
                    <a:pt x="566" y="656"/>
                  </a:lnTo>
                  <a:lnTo>
                    <a:pt x="574" y="640"/>
                  </a:lnTo>
                  <a:lnTo>
                    <a:pt x="574" y="616"/>
                  </a:lnTo>
                  <a:lnTo>
                    <a:pt x="582" y="592"/>
                  </a:lnTo>
                  <a:lnTo>
                    <a:pt x="590" y="568"/>
                  </a:lnTo>
                  <a:lnTo>
                    <a:pt x="590" y="544"/>
                  </a:lnTo>
                  <a:lnTo>
                    <a:pt x="597" y="528"/>
                  </a:lnTo>
                  <a:lnTo>
                    <a:pt x="597" y="512"/>
                  </a:lnTo>
                  <a:lnTo>
                    <a:pt x="590" y="472"/>
                  </a:lnTo>
                  <a:lnTo>
                    <a:pt x="566" y="440"/>
                  </a:lnTo>
                  <a:lnTo>
                    <a:pt x="519" y="416"/>
                  </a:lnTo>
                  <a:lnTo>
                    <a:pt x="456" y="408"/>
                  </a:lnTo>
                  <a:lnTo>
                    <a:pt x="307" y="408"/>
                  </a:lnTo>
                  <a:lnTo>
                    <a:pt x="236" y="696"/>
                  </a:lnTo>
                  <a:lnTo>
                    <a:pt x="228" y="712"/>
                  </a:lnTo>
                  <a:lnTo>
                    <a:pt x="228" y="720"/>
                  </a:lnTo>
                  <a:lnTo>
                    <a:pt x="228" y="720"/>
                  </a:lnTo>
                  <a:lnTo>
                    <a:pt x="228" y="728"/>
                  </a:lnTo>
                  <a:lnTo>
                    <a:pt x="236" y="736"/>
                  </a:lnTo>
                  <a:lnTo>
                    <a:pt x="236" y="736"/>
                  </a:lnTo>
                  <a:lnTo>
                    <a:pt x="252" y="736"/>
                  </a:lnTo>
                  <a:lnTo>
                    <a:pt x="267" y="744"/>
                  </a:lnTo>
                  <a:lnTo>
                    <a:pt x="283" y="744"/>
                  </a:lnTo>
                  <a:lnTo>
                    <a:pt x="299" y="744"/>
                  </a:lnTo>
                  <a:lnTo>
                    <a:pt x="315" y="744"/>
                  </a:lnTo>
                  <a:lnTo>
                    <a:pt x="322" y="744"/>
                  </a:lnTo>
                  <a:lnTo>
                    <a:pt x="330" y="752"/>
                  </a:lnTo>
                  <a:lnTo>
                    <a:pt x="330" y="760"/>
                  </a:lnTo>
                  <a:lnTo>
                    <a:pt x="330" y="768"/>
                  </a:lnTo>
                  <a:lnTo>
                    <a:pt x="322" y="776"/>
                  </a:lnTo>
                  <a:lnTo>
                    <a:pt x="315" y="784"/>
                  </a:lnTo>
                  <a:lnTo>
                    <a:pt x="315" y="784"/>
                  </a:lnTo>
                  <a:lnTo>
                    <a:pt x="275" y="784"/>
                  </a:lnTo>
                  <a:lnTo>
                    <a:pt x="236" y="776"/>
                  </a:lnTo>
                  <a:lnTo>
                    <a:pt x="197" y="776"/>
                  </a:lnTo>
                  <a:lnTo>
                    <a:pt x="165" y="776"/>
                  </a:lnTo>
                  <a:lnTo>
                    <a:pt x="142" y="776"/>
                  </a:lnTo>
                  <a:lnTo>
                    <a:pt x="110" y="776"/>
                  </a:lnTo>
                  <a:lnTo>
                    <a:pt x="87" y="776"/>
                  </a:lnTo>
                  <a:lnTo>
                    <a:pt x="55" y="784"/>
                  </a:lnTo>
                  <a:lnTo>
                    <a:pt x="16" y="784"/>
                  </a:lnTo>
                  <a:lnTo>
                    <a:pt x="8" y="776"/>
                  </a:lnTo>
                  <a:lnTo>
                    <a:pt x="0" y="776"/>
                  </a:lnTo>
                  <a:lnTo>
                    <a:pt x="0" y="760"/>
                  </a:lnTo>
                  <a:lnTo>
                    <a:pt x="0" y="752"/>
                  </a:lnTo>
                  <a:lnTo>
                    <a:pt x="8" y="744"/>
                  </a:lnTo>
                  <a:lnTo>
                    <a:pt x="24" y="744"/>
                  </a:lnTo>
                  <a:lnTo>
                    <a:pt x="40" y="744"/>
                  </a:lnTo>
                  <a:lnTo>
                    <a:pt x="71" y="744"/>
                  </a:lnTo>
                  <a:lnTo>
                    <a:pt x="95" y="736"/>
                  </a:lnTo>
                  <a:lnTo>
                    <a:pt x="110" y="736"/>
                  </a:lnTo>
                  <a:lnTo>
                    <a:pt x="118" y="728"/>
                  </a:lnTo>
                  <a:lnTo>
                    <a:pt x="126" y="720"/>
                  </a:lnTo>
                  <a:lnTo>
                    <a:pt x="134" y="704"/>
                  </a:lnTo>
                  <a:lnTo>
                    <a:pt x="134" y="696"/>
                  </a:lnTo>
                  <a:lnTo>
                    <a:pt x="283" y="80"/>
                  </a:lnTo>
                  <a:lnTo>
                    <a:pt x="291" y="72"/>
                  </a:lnTo>
                  <a:lnTo>
                    <a:pt x="291" y="64"/>
                  </a:lnTo>
                  <a:lnTo>
                    <a:pt x="291" y="56"/>
                  </a:lnTo>
                  <a:lnTo>
                    <a:pt x="291" y="48"/>
                  </a:lnTo>
                  <a:lnTo>
                    <a:pt x="283" y="48"/>
                  </a:lnTo>
                  <a:lnTo>
                    <a:pt x="267" y="40"/>
                  </a:lnTo>
                  <a:lnTo>
                    <a:pt x="244" y="40"/>
                  </a:lnTo>
                  <a:lnTo>
                    <a:pt x="228" y="40"/>
                  </a:lnTo>
                  <a:lnTo>
                    <a:pt x="220" y="40"/>
                  </a:lnTo>
                  <a:lnTo>
                    <a:pt x="205" y="40"/>
                  </a:lnTo>
                  <a:lnTo>
                    <a:pt x="197" y="40"/>
                  </a:lnTo>
                  <a:lnTo>
                    <a:pt x="189" y="32"/>
                  </a:lnTo>
                  <a:lnTo>
                    <a:pt x="181" y="24"/>
                  </a:lnTo>
                  <a:lnTo>
                    <a:pt x="189" y="8"/>
                  </a:lnTo>
                  <a:lnTo>
                    <a:pt x="197" y="0"/>
                  </a:lnTo>
                  <a:lnTo>
                    <a:pt x="205" y="0"/>
                  </a:lnTo>
                  <a:lnTo>
                    <a:pt x="2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5" name="Freeform 107"/>
            <p:cNvSpPr>
              <a:spLocks/>
            </p:cNvSpPr>
            <p:nvPr/>
          </p:nvSpPr>
          <p:spPr bwMode="auto">
            <a:xfrm>
              <a:off x="20255" y="3560"/>
              <a:ext cx="354" cy="78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0"/>
                </a:cxn>
                <a:cxn ang="0">
                  <a:pos x="79" y="0"/>
                </a:cxn>
                <a:cxn ang="0">
                  <a:pos x="134" y="8"/>
                </a:cxn>
                <a:cxn ang="0">
                  <a:pos x="181" y="8"/>
                </a:cxn>
                <a:cxn ang="0">
                  <a:pos x="220" y="8"/>
                </a:cxn>
                <a:cxn ang="0">
                  <a:pos x="283" y="0"/>
                </a:cxn>
                <a:cxn ang="0">
                  <a:pos x="330" y="0"/>
                </a:cxn>
                <a:cxn ang="0">
                  <a:pos x="354" y="0"/>
                </a:cxn>
                <a:cxn ang="0">
                  <a:pos x="354" y="40"/>
                </a:cxn>
                <a:cxn ang="0">
                  <a:pos x="322" y="40"/>
                </a:cxn>
                <a:cxn ang="0">
                  <a:pos x="291" y="40"/>
                </a:cxn>
                <a:cxn ang="0">
                  <a:pos x="267" y="48"/>
                </a:cxn>
                <a:cxn ang="0">
                  <a:pos x="251" y="48"/>
                </a:cxn>
                <a:cxn ang="0">
                  <a:pos x="236" y="56"/>
                </a:cxn>
                <a:cxn ang="0">
                  <a:pos x="236" y="64"/>
                </a:cxn>
                <a:cxn ang="0">
                  <a:pos x="228" y="80"/>
                </a:cxn>
                <a:cxn ang="0">
                  <a:pos x="228" y="96"/>
                </a:cxn>
                <a:cxn ang="0">
                  <a:pos x="228" y="688"/>
                </a:cxn>
                <a:cxn ang="0">
                  <a:pos x="228" y="704"/>
                </a:cxn>
                <a:cxn ang="0">
                  <a:pos x="236" y="712"/>
                </a:cxn>
                <a:cxn ang="0">
                  <a:pos x="236" y="728"/>
                </a:cxn>
                <a:cxn ang="0">
                  <a:pos x="251" y="728"/>
                </a:cxn>
                <a:cxn ang="0">
                  <a:pos x="267" y="736"/>
                </a:cxn>
                <a:cxn ang="0">
                  <a:pos x="291" y="736"/>
                </a:cxn>
                <a:cxn ang="0">
                  <a:pos x="322" y="744"/>
                </a:cxn>
                <a:cxn ang="0">
                  <a:pos x="354" y="744"/>
                </a:cxn>
                <a:cxn ang="0">
                  <a:pos x="354" y="784"/>
                </a:cxn>
                <a:cxn ang="0">
                  <a:pos x="330" y="784"/>
                </a:cxn>
                <a:cxn ang="0">
                  <a:pos x="283" y="776"/>
                </a:cxn>
                <a:cxn ang="0">
                  <a:pos x="220" y="776"/>
                </a:cxn>
                <a:cxn ang="0">
                  <a:pos x="181" y="776"/>
                </a:cxn>
                <a:cxn ang="0">
                  <a:pos x="134" y="776"/>
                </a:cxn>
                <a:cxn ang="0">
                  <a:pos x="79" y="776"/>
                </a:cxn>
                <a:cxn ang="0">
                  <a:pos x="32" y="784"/>
                </a:cxn>
                <a:cxn ang="0">
                  <a:pos x="0" y="784"/>
                </a:cxn>
                <a:cxn ang="0">
                  <a:pos x="0" y="744"/>
                </a:cxn>
                <a:cxn ang="0">
                  <a:pos x="32" y="744"/>
                </a:cxn>
                <a:cxn ang="0">
                  <a:pos x="71" y="736"/>
                </a:cxn>
                <a:cxn ang="0">
                  <a:pos x="94" y="736"/>
                </a:cxn>
                <a:cxn ang="0">
                  <a:pos x="110" y="728"/>
                </a:cxn>
                <a:cxn ang="0">
                  <a:pos x="118" y="728"/>
                </a:cxn>
                <a:cxn ang="0">
                  <a:pos x="126" y="712"/>
                </a:cxn>
                <a:cxn ang="0">
                  <a:pos x="126" y="704"/>
                </a:cxn>
                <a:cxn ang="0">
                  <a:pos x="126" y="688"/>
                </a:cxn>
                <a:cxn ang="0">
                  <a:pos x="126" y="96"/>
                </a:cxn>
                <a:cxn ang="0">
                  <a:pos x="126" y="80"/>
                </a:cxn>
                <a:cxn ang="0">
                  <a:pos x="126" y="64"/>
                </a:cxn>
                <a:cxn ang="0">
                  <a:pos x="118" y="56"/>
                </a:cxn>
                <a:cxn ang="0">
                  <a:pos x="110" y="48"/>
                </a:cxn>
                <a:cxn ang="0">
                  <a:pos x="94" y="48"/>
                </a:cxn>
                <a:cxn ang="0">
                  <a:pos x="71" y="40"/>
                </a:cxn>
                <a:cxn ang="0">
                  <a:pos x="32" y="40"/>
                </a:cxn>
                <a:cxn ang="0">
                  <a:pos x="0" y="40"/>
                </a:cxn>
                <a:cxn ang="0">
                  <a:pos x="0" y="0"/>
                </a:cxn>
              </a:cxnLst>
              <a:rect l="0" t="0" r="r" b="b"/>
              <a:pathLst>
                <a:path w="354" h="784">
                  <a:moveTo>
                    <a:pt x="0" y="0"/>
                  </a:moveTo>
                  <a:lnTo>
                    <a:pt x="32" y="0"/>
                  </a:lnTo>
                  <a:lnTo>
                    <a:pt x="79" y="0"/>
                  </a:lnTo>
                  <a:lnTo>
                    <a:pt x="134" y="8"/>
                  </a:lnTo>
                  <a:lnTo>
                    <a:pt x="181" y="8"/>
                  </a:lnTo>
                  <a:lnTo>
                    <a:pt x="220" y="8"/>
                  </a:lnTo>
                  <a:lnTo>
                    <a:pt x="283" y="0"/>
                  </a:lnTo>
                  <a:lnTo>
                    <a:pt x="330" y="0"/>
                  </a:lnTo>
                  <a:lnTo>
                    <a:pt x="354" y="0"/>
                  </a:lnTo>
                  <a:lnTo>
                    <a:pt x="354" y="40"/>
                  </a:lnTo>
                  <a:lnTo>
                    <a:pt x="322" y="40"/>
                  </a:lnTo>
                  <a:lnTo>
                    <a:pt x="291" y="40"/>
                  </a:lnTo>
                  <a:lnTo>
                    <a:pt x="267" y="48"/>
                  </a:lnTo>
                  <a:lnTo>
                    <a:pt x="251" y="48"/>
                  </a:lnTo>
                  <a:lnTo>
                    <a:pt x="236" y="56"/>
                  </a:lnTo>
                  <a:lnTo>
                    <a:pt x="236" y="64"/>
                  </a:lnTo>
                  <a:lnTo>
                    <a:pt x="228" y="80"/>
                  </a:lnTo>
                  <a:lnTo>
                    <a:pt x="228" y="96"/>
                  </a:lnTo>
                  <a:lnTo>
                    <a:pt x="228" y="688"/>
                  </a:lnTo>
                  <a:lnTo>
                    <a:pt x="228" y="704"/>
                  </a:lnTo>
                  <a:lnTo>
                    <a:pt x="236" y="712"/>
                  </a:lnTo>
                  <a:lnTo>
                    <a:pt x="236" y="728"/>
                  </a:lnTo>
                  <a:lnTo>
                    <a:pt x="251" y="728"/>
                  </a:lnTo>
                  <a:lnTo>
                    <a:pt x="267" y="736"/>
                  </a:lnTo>
                  <a:lnTo>
                    <a:pt x="291" y="736"/>
                  </a:lnTo>
                  <a:lnTo>
                    <a:pt x="322" y="744"/>
                  </a:lnTo>
                  <a:lnTo>
                    <a:pt x="354" y="744"/>
                  </a:lnTo>
                  <a:lnTo>
                    <a:pt x="354" y="784"/>
                  </a:lnTo>
                  <a:lnTo>
                    <a:pt x="330" y="784"/>
                  </a:lnTo>
                  <a:lnTo>
                    <a:pt x="283" y="776"/>
                  </a:lnTo>
                  <a:lnTo>
                    <a:pt x="220" y="776"/>
                  </a:lnTo>
                  <a:lnTo>
                    <a:pt x="181" y="776"/>
                  </a:lnTo>
                  <a:lnTo>
                    <a:pt x="134" y="776"/>
                  </a:lnTo>
                  <a:lnTo>
                    <a:pt x="79" y="776"/>
                  </a:lnTo>
                  <a:lnTo>
                    <a:pt x="32" y="784"/>
                  </a:lnTo>
                  <a:lnTo>
                    <a:pt x="0" y="784"/>
                  </a:lnTo>
                  <a:lnTo>
                    <a:pt x="0" y="744"/>
                  </a:lnTo>
                  <a:lnTo>
                    <a:pt x="32" y="744"/>
                  </a:lnTo>
                  <a:lnTo>
                    <a:pt x="71" y="736"/>
                  </a:lnTo>
                  <a:lnTo>
                    <a:pt x="94" y="736"/>
                  </a:lnTo>
                  <a:lnTo>
                    <a:pt x="110" y="728"/>
                  </a:lnTo>
                  <a:lnTo>
                    <a:pt x="118" y="728"/>
                  </a:lnTo>
                  <a:lnTo>
                    <a:pt x="126" y="712"/>
                  </a:lnTo>
                  <a:lnTo>
                    <a:pt x="126" y="704"/>
                  </a:lnTo>
                  <a:lnTo>
                    <a:pt x="126" y="688"/>
                  </a:lnTo>
                  <a:lnTo>
                    <a:pt x="126" y="96"/>
                  </a:lnTo>
                  <a:lnTo>
                    <a:pt x="126" y="80"/>
                  </a:lnTo>
                  <a:lnTo>
                    <a:pt x="126" y="64"/>
                  </a:lnTo>
                  <a:lnTo>
                    <a:pt x="118" y="56"/>
                  </a:lnTo>
                  <a:lnTo>
                    <a:pt x="110" y="48"/>
                  </a:lnTo>
                  <a:lnTo>
                    <a:pt x="94" y="48"/>
                  </a:lnTo>
                  <a:lnTo>
                    <a:pt x="71" y="40"/>
                  </a:lnTo>
                  <a:lnTo>
                    <a:pt x="32" y="40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6" name="Freeform 108"/>
            <p:cNvSpPr>
              <a:spLocks/>
            </p:cNvSpPr>
            <p:nvPr/>
          </p:nvSpPr>
          <p:spPr bwMode="auto">
            <a:xfrm>
              <a:off x="20719" y="3840"/>
              <a:ext cx="950" cy="504"/>
            </a:xfrm>
            <a:custGeom>
              <a:avLst/>
              <a:gdLst/>
              <a:ahLst/>
              <a:cxnLst>
                <a:cxn ang="0">
                  <a:pos x="172" y="104"/>
                </a:cxn>
                <a:cxn ang="0">
                  <a:pos x="274" y="16"/>
                </a:cxn>
                <a:cxn ang="0">
                  <a:pos x="408" y="0"/>
                </a:cxn>
                <a:cxn ang="0">
                  <a:pos x="494" y="48"/>
                </a:cxn>
                <a:cxn ang="0">
                  <a:pos x="557" y="48"/>
                </a:cxn>
                <a:cxn ang="0">
                  <a:pos x="699" y="0"/>
                </a:cxn>
                <a:cxn ang="0">
                  <a:pos x="832" y="40"/>
                </a:cxn>
                <a:cxn ang="0">
                  <a:pos x="871" y="152"/>
                </a:cxn>
                <a:cxn ang="0">
                  <a:pos x="871" y="408"/>
                </a:cxn>
                <a:cxn ang="0">
                  <a:pos x="879" y="448"/>
                </a:cxn>
                <a:cxn ang="0">
                  <a:pos x="919" y="464"/>
                </a:cxn>
                <a:cxn ang="0">
                  <a:pos x="950" y="504"/>
                </a:cxn>
                <a:cxn ang="0">
                  <a:pos x="871" y="496"/>
                </a:cxn>
                <a:cxn ang="0">
                  <a:pos x="769" y="496"/>
                </a:cxn>
                <a:cxn ang="0">
                  <a:pos x="699" y="504"/>
                </a:cxn>
                <a:cxn ang="0">
                  <a:pos x="730" y="464"/>
                </a:cxn>
                <a:cxn ang="0">
                  <a:pos x="769" y="448"/>
                </a:cxn>
                <a:cxn ang="0">
                  <a:pos x="777" y="408"/>
                </a:cxn>
                <a:cxn ang="0">
                  <a:pos x="777" y="128"/>
                </a:cxn>
                <a:cxn ang="0">
                  <a:pos x="769" y="88"/>
                </a:cxn>
                <a:cxn ang="0">
                  <a:pos x="754" y="48"/>
                </a:cxn>
                <a:cxn ang="0">
                  <a:pos x="714" y="32"/>
                </a:cxn>
                <a:cxn ang="0">
                  <a:pos x="636" y="40"/>
                </a:cxn>
                <a:cxn ang="0">
                  <a:pos x="542" y="128"/>
                </a:cxn>
                <a:cxn ang="0">
                  <a:pos x="526" y="408"/>
                </a:cxn>
                <a:cxn ang="0">
                  <a:pos x="534" y="448"/>
                </a:cxn>
                <a:cxn ang="0">
                  <a:pos x="573" y="464"/>
                </a:cxn>
                <a:cxn ang="0">
                  <a:pos x="604" y="504"/>
                </a:cxn>
                <a:cxn ang="0">
                  <a:pos x="526" y="496"/>
                </a:cxn>
                <a:cxn ang="0">
                  <a:pos x="424" y="496"/>
                </a:cxn>
                <a:cxn ang="0">
                  <a:pos x="353" y="504"/>
                </a:cxn>
                <a:cxn ang="0">
                  <a:pos x="384" y="464"/>
                </a:cxn>
                <a:cxn ang="0">
                  <a:pos x="424" y="448"/>
                </a:cxn>
                <a:cxn ang="0">
                  <a:pos x="432" y="408"/>
                </a:cxn>
                <a:cxn ang="0">
                  <a:pos x="432" y="128"/>
                </a:cxn>
                <a:cxn ang="0">
                  <a:pos x="424" y="88"/>
                </a:cxn>
                <a:cxn ang="0">
                  <a:pos x="408" y="48"/>
                </a:cxn>
                <a:cxn ang="0">
                  <a:pos x="369" y="32"/>
                </a:cxn>
                <a:cxn ang="0">
                  <a:pos x="290" y="40"/>
                </a:cxn>
                <a:cxn ang="0">
                  <a:pos x="196" y="128"/>
                </a:cxn>
                <a:cxn ang="0">
                  <a:pos x="180" y="408"/>
                </a:cxn>
                <a:cxn ang="0">
                  <a:pos x="188" y="448"/>
                </a:cxn>
                <a:cxn ang="0">
                  <a:pos x="227" y="464"/>
                </a:cxn>
                <a:cxn ang="0">
                  <a:pos x="259" y="504"/>
                </a:cxn>
                <a:cxn ang="0">
                  <a:pos x="180" y="496"/>
                </a:cxn>
                <a:cxn ang="0">
                  <a:pos x="78" y="496"/>
                </a:cxn>
                <a:cxn ang="0">
                  <a:pos x="0" y="504"/>
                </a:cxn>
                <a:cxn ang="0">
                  <a:pos x="39" y="464"/>
                </a:cxn>
                <a:cxn ang="0">
                  <a:pos x="78" y="448"/>
                </a:cxn>
                <a:cxn ang="0">
                  <a:pos x="86" y="408"/>
                </a:cxn>
                <a:cxn ang="0">
                  <a:pos x="86" y="88"/>
                </a:cxn>
                <a:cxn ang="0">
                  <a:pos x="78" y="64"/>
                </a:cxn>
                <a:cxn ang="0">
                  <a:pos x="39" y="48"/>
                </a:cxn>
                <a:cxn ang="0">
                  <a:pos x="0" y="8"/>
                </a:cxn>
              </a:cxnLst>
              <a:rect l="0" t="0" r="r" b="b"/>
              <a:pathLst>
                <a:path w="950" h="504">
                  <a:moveTo>
                    <a:pt x="172" y="0"/>
                  </a:moveTo>
                  <a:lnTo>
                    <a:pt x="172" y="104"/>
                  </a:lnTo>
                  <a:lnTo>
                    <a:pt x="212" y="56"/>
                  </a:lnTo>
                  <a:lnTo>
                    <a:pt x="274" y="16"/>
                  </a:lnTo>
                  <a:lnTo>
                    <a:pt x="353" y="0"/>
                  </a:lnTo>
                  <a:lnTo>
                    <a:pt x="408" y="0"/>
                  </a:lnTo>
                  <a:lnTo>
                    <a:pt x="455" y="16"/>
                  </a:lnTo>
                  <a:lnTo>
                    <a:pt x="494" y="48"/>
                  </a:lnTo>
                  <a:lnTo>
                    <a:pt x="518" y="104"/>
                  </a:lnTo>
                  <a:lnTo>
                    <a:pt x="557" y="48"/>
                  </a:lnTo>
                  <a:lnTo>
                    <a:pt x="620" y="16"/>
                  </a:lnTo>
                  <a:lnTo>
                    <a:pt x="699" y="0"/>
                  </a:lnTo>
                  <a:lnTo>
                    <a:pt x="777" y="8"/>
                  </a:lnTo>
                  <a:lnTo>
                    <a:pt x="832" y="40"/>
                  </a:lnTo>
                  <a:lnTo>
                    <a:pt x="856" y="88"/>
                  </a:lnTo>
                  <a:lnTo>
                    <a:pt x="871" y="152"/>
                  </a:lnTo>
                  <a:lnTo>
                    <a:pt x="871" y="152"/>
                  </a:lnTo>
                  <a:lnTo>
                    <a:pt x="871" y="408"/>
                  </a:lnTo>
                  <a:lnTo>
                    <a:pt x="871" y="432"/>
                  </a:lnTo>
                  <a:lnTo>
                    <a:pt x="879" y="448"/>
                  </a:lnTo>
                  <a:lnTo>
                    <a:pt x="895" y="456"/>
                  </a:lnTo>
                  <a:lnTo>
                    <a:pt x="919" y="464"/>
                  </a:lnTo>
                  <a:lnTo>
                    <a:pt x="950" y="464"/>
                  </a:lnTo>
                  <a:lnTo>
                    <a:pt x="950" y="504"/>
                  </a:lnTo>
                  <a:lnTo>
                    <a:pt x="926" y="504"/>
                  </a:lnTo>
                  <a:lnTo>
                    <a:pt x="871" y="496"/>
                  </a:lnTo>
                  <a:lnTo>
                    <a:pt x="824" y="496"/>
                  </a:lnTo>
                  <a:lnTo>
                    <a:pt x="769" y="496"/>
                  </a:lnTo>
                  <a:lnTo>
                    <a:pt x="722" y="504"/>
                  </a:lnTo>
                  <a:lnTo>
                    <a:pt x="699" y="504"/>
                  </a:lnTo>
                  <a:lnTo>
                    <a:pt x="699" y="464"/>
                  </a:lnTo>
                  <a:lnTo>
                    <a:pt x="730" y="464"/>
                  </a:lnTo>
                  <a:lnTo>
                    <a:pt x="754" y="456"/>
                  </a:lnTo>
                  <a:lnTo>
                    <a:pt x="769" y="448"/>
                  </a:lnTo>
                  <a:lnTo>
                    <a:pt x="777" y="432"/>
                  </a:lnTo>
                  <a:lnTo>
                    <a:pt x="777" y="408"/>
                  </a:lnTo>
                  <a:lnTo>
                    <a:pt x="777" y="152"/>
                  </a:lnTo>
                  <a:lnTo>
                    <a:pt x="777" y="128"/>
                  </a:lnTo>
                  <a:lnTo>
                    <a:pt x="777" y="104"/>
                  </a:lnTo>
                  <a:lnTo>
                    <a:pt x="769" y="88"/>
                  </a:lnTo>
                  <a:lnTo>
                    <a:pt x="761" y="64"/>
                  </a:lnTo>
                  <a:lnTo>
                    <a:pt x="754" y="48"/>
                  </a:lnTo>
                  <a:lnTo>
                    <a:pt x="738" y="40"/>
                  </a:lnTo>
                  <a:lnTo>
                    <a:pt x="714" y="32"/>
                  </a:lnTo>
                  <a:lnTo>
                    <a:pt x="691" y="32"/>
                  </a:lnTo>
                  <a:lnTo>
                    <a:pt x="636" y="40"/>
                  </a:lnTo>
                  <a:lnTo>
                    <a:pt x="581" y="72"/>
                  </a:lnTo>
                  <a:lnTo>
                    <a:pt x="542" y="128"/>
                  </a:lnTo>
                  <a:lnTo>
                    <a:pt x="526" y="200"/>
                  </a:lnTo>
                  <a:lnTo>
                    <a:pt x="526" y="408"/>
                  </a:lnTo>
                  <a:lnTo>
                    <a:pt x="526" y="432"/>
                  </a:lnTo>
                  <a:lnTo>
                    <a:pt x="534" y="448"/>
                  </a:lnTo>
                  <a:lnTo>
                    <a:pt x="549" y="456"/>
                  </a:lnTo>
                  <a:lnTo>
                    <a:pt x="573" y="464"/>
                  </a:lnTo>
                  <a:lnTo>
                    <a:pt x="604" y="464"/>
                  </a:lnTo>
                  <a:lnTo>
                    <a:pt x="604" y="504"/>
                  </a:lnTo>
                  <a:lnTo>
                    <a:pt x="581" y="504"/>
                  </a:lnTo>
                  <a:lnTo>
                    <a:pt x="526" y="496"/>
                  </a:lnTo>
                  <a:lnTo>
                    <a:pt x="479" y="496"/>
                  </a:lnTo>
                  <a:lnTo>
                    <a:pt x="424" y="496"/>
                  </a:lnTo>
                  <a:lnTo>
                    <a:pt x="377" y="504"/>
                  </a:lnTo>
                  <a:lnTo>
                    <a:pt x="353" y="504"/>
                  </a:lnTo>
                  <a:lnTo>
                    <a:pt x="353" y="464"/>
                  </a:lnTo>
                  <a:lnTo>
                    <a:pt x="384" y="464"/>
                  </a:lnTo>
                  <a:lnTo>
                    <a:pt x="408" y="456"/>
                  </a:lnTo>
                  <a:lnTo>
                    <a:pt x="424" y="448"/>
                  </a:lnTo>
                  <a:lnTo>
                    <a:pt x="432" y="432"/>
                  </a:lnTo>
                  <a:lnTo>
                    <a:pt x="432" y="408"/>
                  </a:lnTo>
                  <a:lnTo>
                    <a:pt x="432" y="152"/>
                  </a:lnTo>
                  <a:lnTo>
                    <a:pt x="432" y="128"/>
                  </a:lnTo>
                  <a:lnTo>
                    <a:pt x="432" y="104"/>
                  </a:lnTo>
                  <a:lnTo>
                    <a:pt x="424" y="88"/>
                  </a:lnTo>
                  <a:lnTo>
                    <a:pt x="416" y="64"/>
                  </a:lnTo>
                  <a:lnTo>
                    <a:pt x="408" y="48"/>
                  </a:lnTo>
                  <a:lnTo>
                    <a:pt x="392" y="40"/>
                  </a:lnTo>
                  <a:lnTo>
                    <a:pt x="369" y="32"/>
                  </a:lnTo>
                  <a:lnTo>
                    <a:pt x="345" y="32"/>
                  </a:lnTo>
                  <a:lnTo>
                    <a:pt x="290" y="40"/>
                  </a:lnTo>
                  <a:lnTo>
                    <a:pt x="235" y="72"/>
                  </a:lnTo>
                  <a:lnTo>
                    <a:pt x="196" y="128"/>
                  </a:lnTo>
                  <a:lnTo>
                    <a:pt x="180" y="200"/>
                  </a:lnTo>
                  <a:lnTo>
                    <a:pt x="180" y="408"/>
                  </a:lnTo>
                  <a:lnTo>
                    <a:pt x="180" y="432"/>
                  </a:lnTo>
                  <a:lnTo>
                    <a:pt x="188" y="448"/>
                  </a:lnTo>
                  <a:lnTo>
                    <a:pt x="204" y="456"/>
                  </a:lnTo>
                  <a:lnTo>
                    <a:pt x="227" y="464"/>
                  </a:lnTo>
                  <a:lnTo>
                    <a:pt x="259" y="464"/>
                  </a:lnTo>
                  <a:lnTo>
                    <a:pt x="259" y="504"/>
                  </a:lnTo>
                  <a:lnTo>
                    <a:pt x="235" y="504"/>
                  </a:lnTo>
                  <a:lnTo>
                    <a:pt x="180" y="496"/>
                  </a:lnTo>
                  <a:lnTo>
                    <a:pt x="133" y="496"/>
                  </a:lnTo>
                  <a:lnTo>
                    <a:pt x="78" y="496"/>
                  </a:lnTo>
                  <a:lnTo>
                    <a:pt x="23" y="504"/>
                  </a:lnTo>
                  <a:lnTo>
                    <a:pt x="0" y="504"/>
                  </a:lnTo>
                  <a:lnTo>
                    <a:pt x="0" y="464"/>
                  </a:lnTo>
                  <a:lnTo>
                    <a:pt x="39" y="464"/>
                  </a:lnTo>
                  <a:lnTo>
                    <a:pt x="62" y="456"/>
                  </a:lnTo>
                  <a:lnTo>
                    <a:pt x="78" y="448"/>
                  </a:lnTo>
                  <a:lnTo>
                    <a:pt x="86" y="432"/>
                  </a:lnTo>
                  <a:lnTo>
                    <a:pt x="86" y="408"/>
                  </a:lnTo>
                  <a:lnTo>
                    <a:pt x="86" y="112"/>
                  </a:lnTo>
                  <a:lnTo>
                    <a:pt x="86" y="88"/>
                  </a:lnTo>
                  <a:lnTo>
                    <a:pt x="86" y="72"/>
                  </a:lnTo>
                  <a:lnTo>
                    <a:pt x="78" y="64"/>
                  </a:lnTo>
                  <a:lnTo>
                    <a:pt x="62" y="56"/>
                  </a:lnTo>
                  <a:lnTo>
                    <a:pt x="39" y="48"/>
                  </a:lnTo>
                  <a:lnTo>
                    <a:pt x="0" y="48"/>
                  </a:lnTo>
                  <a:lnTo>
                    <a:pt x="0" y="8"/>
                  </a:lnTo>
                  <a:lnTo>
                    <a:pt x="1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7" name="Freeform 109"/>
            <p:cNvSpPr>
              <a:spLocks/>
            </p:cNvSpPr>
            <p:nvPr/>
          </p:nvSpPr>
          <p:spPr bwMode="auto">
            <a:xfrm>
              <a:off x="21747" y="3848"/>
              <a:ext cx="605" cy="504"/>
            </a:xfrm>
            <a:custGeom>
              <a:avLst/>
              <a:gdLst/>
              <a:ahLst/>
              <a:cxnLst>
                <a:cxn ang="0">
                  <a:pos x="205" y="0"/>
                </a:cxn>
                <a:cxn ang="0">
                  <a:pos x="558" y="0"/>
                </a:cxn>
                <a:cxn ang="0">
                  <a:pos x="574" y="0"/>
                </a:cxn>
                <a:cxn ang="0">
                  <a:pos x="582" y="0"/>
                </a:cxn>
                <a:cxn ang="0">
                  <a:pos x="597" y="8"/>
                </a:cxn>
                <a:cxn ang="0">
                  <a:pos x="605" y="16"/>
                </a:cxn>
                <a:cxn ang="0">
                  <a:pos x="605" y="32"/>
                </a:cxn>
                <a:cxn ang="0">
                  <a:pos x="605" y="56"/>
                </a:cxn>
                <a:cxn ang="0">
                  <a:pos x="590" y="64"/>
                </a:cxn>
                <a:cxn ang="0">
                  <a:pos x="582" y="72"/>
                </a:cxn>
                <a:cxn ang="0">
                  <a:pos x="566" y="80"/>
                </a:cxn>
                <a:cxn ang="0">
                  <a:pos x="558" y="80"/>
                </a:cxn>
                <a:cxn ang="0">
                  <a:pos x="542" y="80"/>
                </a:cxn>
                <a:cxn ang="0">
                  <a:pos x="338" y="80"/>
                </a:cxn>
                <a:cxn ang="0">
                  <a:pos x="268" y="448"/>
                </a:cxn>
                <a:cxn ang="0">
                  <a:pos x="268" y="456"/>
                </a:cxn>
                <a:cxn ang="0">
                  <a:pos x="260" y="472"/>
                </a:cxn>
                <a:cxn ang="0">
                  <a:pos x="252" y="488"/>
                </a:cxn>
                <a:cxn ang="0">
                  <a:pos x="244" y="496"/>
                </a:cxn>
                <a:cxn ang="0">
                  <a:pos x="228" y="504"/>
                </a:cxn>
                <a:cxn ang="0">
                  <a:pos x="213" y="504"/>
                </a:cxn>
                <a:cxn ang="0">
                  <a:pos x="205" y="504"/>
                </a:cxn>
                <a:cxn ang="0">
                  <a:pos x="197" y="504"/>
                </a:cxn>
                <a:cxn ang="0">
                  <a:pos x="189" y="496"/>
                </a:cxn>
                <a:cxn ang="0">
                  <a:pos x="181" y="488"/>
                </a:cxn>
                <a:cxn ang="0">
                  <a:pos x="173" y="472"/>
                </a:cxn>
                <a:cxn ang="0">
                  <a:pos x="173" y="464"/>
                </a:cxn>
                <a:cxn ang="0">
                  <a:pos x="181" y="456"/>
                </a:cxn>
                <a:cxn ang="0">
                  <a:pos x="181" y="448"/>
                </a:cxn>
                <a:cxn ang="0">
                  <a:pos x="291" y="80"/>
                </a:cxn>
                <a:cxn ang="0">
                  <a:pos x="197" y="80"/>
                </a:cxn>
                <a:cxn ang="0">
                  <a:pos x="158" y="80"/>
                </a:cxn>
                <a:cxn ang="0">
                  <a:pos x="103" y="104"/>
                </a:cxn>
                <a:cxn ang="0">
                  <a:pos x="40" y="160"/>
                </a:cxn>
                <a:cxn ang="0">
                  <a:pos x="32" y="168"/>
                </a:cxn>
                <a:cxn ang="0">
                  <a:pos x="32" y="168"/>
                </a:cxn>
                <a:cxn ang="0">
                  <a:pos x="24" y="168"/>
                </a:cxn>
                <a:cxn ang="0">
                  <a:pos x="16" y="168"/>
                </a:cxn>
                <a:cxn ang="0">
                  <a:pos x="8" y="168"/>
                </a:cxn>
                <a:cxn ang="0">
                  <a:pos x="0" y="168"/>
                </a:cxn>
                <a:cxn ang="0">
                  <a:pos x="0" y="160"/>
                </a:cxn>
                <a:cxn ang="0">
                  <a:pos x="0" y="152"/>
                </a:cxn>
                <a:cxn ang="0">
                  <a:pos x="16" y="136"/>
                </a:cxn>
                <a:cxn ang="0">
                  <a:pos x="24" y="112"/>
                </a:cxn>
                <a:cxn ang="0">
                  <a:pos x="40" y="96"/>
                </a:cxn>
                <a:cxn ang="0">
                  <a:pos x="55" y="72"/>
                </a:cxn>
                <a:cxn ang="0">
                  <a:pos x="79" y="56"/>
                </a:cxn>
                <a:cxn ang="0">
                  <a:pos x="126" y="16"/>
                </a:cxn>
                <a:cxn ang="0">
                  <a:pos x="165" y="0"/>
                </a:cxn>
                <a:cxn ang="0">
                  <a:pos x="205" y="0"/>
                </a:cxn>
              </a:cxnLst>
              <a:rect l="0" t="0" r="r" b="b"/>
              <a:pathLst>
                <a:path w="605" h="504">
                  <a:moveTo>
                    <a:pt x="205" y="0"/>
                  </a:moveTo>
                  <a:lnTo>
                    <a:pt x="558" y="0"/>
                  </a:lnTo>
                  <a:lnTo>
                    <a:pt x="574" y="0"/>
                  </a:lnTo>
                  <a:lnTo>
                    <a:pt x="582" y="0"/>
                  </a:lnTo>
                  <a:lnTo>
                    <a:pt x="597" y="8"/>
                  </a:lnTo>
                  <a:lnTo>
                    <a:pt x="605" y="16"/>
                  </a:lnTo>
                  <a:lnTo>
                    <a:pt x="605" y="32"/>
                  </a:lnTo>
                  <a:lnTo>
                    <a:pt x="605" y="56"/>
                  </a:lnTo>
                  <a:lnTo>
                    <a:pt x="590" y="64"/>
                  </a:lnTo>
                  <a:lnTo>
                    <a:pt x="582" y="72"/>
                  </a:lnTo>
                  <a:lnTo>
                    <a:pt x="566" y="80"/>
                  </a:lnTo>
                  <a:lnTo>
                    <a:pt x="558" y="80"/>
                  </a:lnTo>
                  <a:lnTo>
                    <a:pt x="542" y="80"/>
                  </a:lnTo>
                  <a:lnTo>
                    <a:pt x="338" y="80"/>
                  </a:lnTo>
                  <a:lnTo>
                    <a:pt x="268" y="448"/>
                  </a:lnTo>
                  <a:lnTo>
                    <a:pt x="268" y="456"/>
                  </a:lnTo>
                  <a:lnTo>
                    <a:pt x="260" y="472"/>
                  </a:lnTo>
                  <a:lnTo>
                    <a:pt x="252" y="488"/>
                  </a:lnTo>
                  <a:lnTo>
                    <a:pt x="244" y="496"/>
                  </a:lnTo>
                  <a:lnTo>
                    <a:pt x="228" y="504"/>
                  </a:lnTo>
                  <a:lnTo>
                    <a:pt x="213" y="504"/>
                  </a:lnTo>
                  <a:lnTo>
                    <a:pt x="205" y="504"/>
                  </a:lnTo>
                  <a:lnTo>
                    <a:pt x="197" y="504"/>
                  </a:lnTo>
                  <a:lnTo>
                    <a:pt x="189" y="496"/>
                  </a:lnTo>
                  <a:lnTo>
                    <a:pt x="181" y="488"/>
                  </a:lnTo>
                  <a:lnTo>
                    <a:pt x="173" y="472"/>
                  </a:lnTo>
                  <a:lnTo>
                    <a:pt x="173" y="464"/>
                  </a:lnTo>
                  <a:lnTo>
                    <a:pt x="181" y="456"/>
                  </a:lnTo>
                  <a:lnTo>
                    <a:pt x="181" y="448"/>
                  </a:lnTo>
                  <a:lnTo>
                    <a:pt x="291" y="80"/>
                  </a:lnTo>
                  <a:lnTo>
                    <a:pt x="197" y="80"/>
                  </a:lnTo>
                  <a:lnTo>
                    <a:pt x="158" y="80"/>
                  </a:lnTo>
                  <a:lnTo>
                    <a:pt x="103" y="104"/>
                  </a:lnTo>
                  <a:lnTo>
                    <a:pt x="40" y="160"/>
                  </a:lnTo>
                  <a:lnTo>
                    <a:pt x="32" y="168"/>
                  </a:lnTo>
                  <a:lnTo>
                    <a:pt x="32" y="168"/>
                  </a:lnTo>
                  <a:lnTo>
                    <a:pt x="24" y="168"/>
                  </a:lnTo>
                  <a:lnTo>
                    <a:pt x="16" y="168"/>
                  </a:lnTo>
                  <a:lnTo>
                    <a:pt x="8" y="168"/>
                  </a:lnTo>
                  <a:lnTo>
                    <a:pt x="0" y="168"/>
                  </a:lnTo>
                  <a:lnTo>
                    <a:pt x="0" y="160"/>
                  </a:lnTo>
                  <a:lnTo>
                    <a:pt x="0" y="152"/>
                  </a:lnTo>
                  <a:lnTo>
                    <a:pt x="16" y="136"/>
                  </a:lnTo>
                  <a:lnTo>
                    <a:pt x="24" y="112"/>
                  </a:lnTo>
                  <a:lnTo>
                    <a:pt x="40" y="96"/>
                  </a:lnTo>
                  <a:lnTo>
                    <a:pt x="55" y="72"/>
                  </a:lnTo>
                  <a:lnTo>
                    <a:pt x="79" y="56"/>
                  </a:lnTo>
                  <a:lnTo>
                    <a:pt x="126" y="16"/>
                  </a:lnTo>
                  <a:lnTo>
                    <a:pt x="165" y="0"/>
                  </a:lnTo>
                  <a:lnTo>
                    <a:pt x="2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8" name="Freeform 110"/>
            <p:cNvSpPr>
              <a:spLocks/>
            </p:cNvSpPr>
            <p:nvPr/>
          </p:nvSpPr>
          <p:spPr bwMode="auto">
            <a:xfrm>
              <a:off x="22384" y="3952"/>
              <a:ext cx="385" cy="544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322" y="0"/>
                </a:cxn>
                <a:cxn ang="0">
                  <a:pos x="377" y="0"/>
                </a:cxn>
                <a:cxn ang="0">
                  <a:pos x="385" y="16"/>
                </a:cxn>
                <a:cxn ang="0">
                  <a:pos x="377" y="32"/>
                </a:cxn>
                <a:cxn ang="0">
                  <a:pos x="353" y="40"/>
                </a:cxn>
                <a:cxn ang="0">
                  <a:pos x="314" y="40"/>
                </a:cxn>
                <a:cxn ang="0">
                  <a:pos x="290" y="48"/>
                </a:cxn>
                <a:cxn ang="0">
                  <a:pos x="282" y="72"/>
                </a:cxn>
                <a:cxn ang="0">
                  <a:pos x="180" y="488"/>
                </a:cxn>
                <a:cxn ang="0">
                  <a:pos x="180" y="504"/>
                </a:cxn>
                <a:cxn ang="0">
                  <a:pos x="180" y="504"/>
                </a:cxn>
                <a:cxn ang="0">
                  <a:pos x="204" y="512"/>
                </a:cxn>
                <a:cxn ang="0">
                  <a:pos x="235" y="512"/>
                </a:cxn>
                <a:cxn ang="0">
                  <a:pos x="251" y="512"/>
                </a:cxn>
                <a:cxn ang="0">
                  <a:pos x="259" y="520"/>
                </a:cxn>
                <a:cxn ang="0">
                  <a:pos x="251" y="544"/>
                </a:cxn>
                <a:cxn ang="0">
                  <a:pos x="243" y="544"/>
                </a:cxn>
                <a:cxn ang="0">
                  <a:pos x="188" y="544"/>
                </a:cxn>
                <a:cxn ang="0">
                  <a:pos x="63" y="544"/>
                </a:cxn>
                <a:cxn ang="0">
                  <a:pos x="0" y="544"/>
                </a:cxn>
                <a:cxn ang="0">
                  <a:pos x="0" y="520"/>
                </a:cxn>
                <a:cxn ang="0">
                  <a:pos x="15" y="512"/>
                </a:cxn>
                <a:cxn ang="0">
                  <a:pos x="55" y="512"/>
                </a:cxn>
                <a:cxn ang="0">
                  <a:pos x="86" y="504"/>
                </a:cxn>
                <a:cxn ang="0">
                  <a:pos x="102" y="488"/>
                </a:cxn>
                <a:cxn ang="0">
                  <a:pos x="204" y="64"/>
                </a:cxn>
                <a:cxn ang="0">
                  <a:pos x="204" y="48"/>
                </a:cxn>
                <a:cxn ang="0">
                  <a:pos x="188" y="40"/>
                </a:cxn>
                <a:cxn ang="0">
                  <a:pos x="157" y="40"/>
                </a:cxn>
                <a:cxn ang="0">
                  <a:pos x="141" y="40"/>
                </a:cxn>
                <a:cxn ang="0">
                  <a:pos x="125" y="32"/>
                </a:cxn>
                <a:cxn ang="0">
                  <a:pos x="125" y="8"/>
                </a:cxn>
                <a:cxn ang="0">
                  <a:pos x="141" y="0"/>
                </a:cxn>
              </a:cxnLst>
              <a:rect l="0" t="0" r="r" b="b"/>
              <a:pathLst>
                <a:path w="385" h="544">
                  <a:moveTo>
                    <a:pt x="141" y="0"/>
                  </a:moveTo>
                  <a:lnTo>
                    <a:pt x="173" y="0"/>
                  </a:lnTo>
                  <a:lnTo>
                    <a:pt x="204" y="0"/>
                  </a:lnTo>
                  <a:lnTo>
                    <a:pt x="322" y="0"/>
                  </a:lnTo>
                  <a:lnTo>
                    <a:pt x="345" y="0"/>
                  </a:lnTo>
                  <a:lnTo>
                    <a:pt x="377" y="0"/>
                  </a:lnTo>
                  <a:lnTo>
                    <a:pt x="385" y="8"/>
                  </a:lnTo>
                  <a:lnTo>
                    <a:pt x="385" y="16"/>
                  </a:lnTo>
                  <a:lnTo>
                    <a:pt x="385" y="32"/>
                  </a:lnTo>
                  <a:lnTo>
                    <a:pt x="377" y="32"/>
                  </a:lnTo>
                  <a:lnTo>
                    <a:pt x="369" y="40"/>
                  </a:lnTo>
                  <a:lnTo>
                    <a:pt x="353" y="40"/>
                  </a:lnTo>
                  <a:lnTo>
                    <a:pt x="330" y="40"/>
                  </a:lnTo>
                  <a:lnTo>
                    <a:pt x="314" y="40"/>
                  </a:lnTo>
                  <a:lnTo>
                    <a:pt x="298" y="40"/>
                  </a:lnTo>
                  <a:lnTo>
                    <a:pt x="290" y="48"/>
                  </a:lnTo>
                  <a:lnTo>
                    <a:pt x="290" y="56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180" y="488"/>
                  </a:lnTo>
                  <a:lnTo>
                    <a:pt x="180" y="488"/>
                  </a:lnTo>
                  <a:lnTo>
                    <a:pt x="180" y="504"/>
                  </a:lnTo>
                  <a:lnTo>
                    <a:pt x="180" y="504"/>
                  </a:lnTo>
                  <a:lnTo>
                    <a:pt x="180" y="504"/>
                  </a:lnTo>
                  <a:lnTo>
                    <a:pt x="188" y="504"/>
                  </a:lnTo>
                  <a:lnTo>
                    <a:pt x="204" y="512"/>
                  </a:lnTo>
                  <a:lnTo>
                    <a:pt x="220" y="512"/>
                  </a:lnTo>
                  <a:lnTo>
                    <a:pt x="235" y="512"/>
                  </a:lnTo>
                  <a:lnTo>
                    <a:pt x="243" y="512"/>
                  </a:lnTo>
                  <a:lnTo>
                    <a:pt x="251" y="512"/>
                  </a:lnTo>
                  <a:lnTo>
                    <a:pt x="259" y="512"/>
                  </a:lnTo>
                  <a:lnTo>
                    <a:pt x="259" y="520"/>
                  </a:lnTo>
                  <a:lnTo>
                    <a:pt x="259" y="536"/>
                  </a:lnTo>
                  <a:lnTo>
                    <a:pt x="251" y="544"/>
                  </a:lnTo>
                  <a:lnTo>
                    <a:pt x="251" y="544"/>
                  </a:lnTo>
                  <a:lnTo>
                    <a:pt x="243" y="544"/>
                  </a:lnTo>
                  <a:lnTo>
                    <a:pt x="212" y="544"/>
                  </a:lnTo>
                  <a:lnTo>
                    <a:pt x="188" y="544"/>
                  </a:lnTo>
                  <a:lnTo>
                    <a:pt x="94" y="544"/>
                  </a:lnTo>
                  <a:lnTo>
                    <a:pt x="63" y="544"/>
                  </a:lnTo>
                  <a:lnTo>
                    <a:pt x="15" y="544"/>
                  </a:lnTo>
                  <a:lnTo>
                    <a:pt x="0" y="544"/>
                  </a:lnTo>
                  <a:lnTo>
                    <a:pt x="0" y="536"/>
                  </a:lnTo>
                  <a:lnTo>
                    <a:pt x="0" y="520"/>
                  </a:lnTo>
                  <a:lnTo>
                    <a:pt x="8" y="512"/>
                  </a:lnTo>
                  <a:lnTo>
                    <a:pt x="15" y="512"/>
                  </a:lnTo>
                  <a:lnTo>
                    <a:pt x="31" y="512"/>
                  </a:lnTo>
                  <a:lnTo>
                    <a:pt x="55" y="512"/>
                  </a:lnTo>
                  <a:lnTo>
                    <a:pt x="78" y="512"/>
                  </a:lnTo>
                  <a:lnTo>
                    <a:pt x="86" y="504"/>
                  </a:lnTo>
                  <a:lnTo>
                    <a:pt x="94" y="496"/>
                  </a:lnTo>
                  <a:lnTo>
                    <a:pt x="102" y="488"/>
                  </a:lnTo>
                  <a:lnTo>
                    <a:pt x="102" y="480"/>
                  </a:lnTo>
                  <a:lnTo>
                    <a:pt x="204" y="64"/>
                  </a:lnTo>
                  <a:lnTo>
                    <a:pt x="204" y="48"/>
                  </a:lnTo>
                  <a:lnTo>
                    <a:pt x="204" y="48"/>
                  </a:lnTo>
                  <a:lnTo>
                    <a:pt x="196" y="40"/>
                  </a:lnTo>
                  <a:lnTo>
                    <a:pt x="188" y="40"/>
                  </a:lnTo>
                  <a:lnTo>
                    <a:pt x="173" y="40"/>
                  </a:lnTo>
                  <a:lnTo>
                    <a:pt x="157" y="40"/>
                  </a:lnTo>
                  <a:lnTo>
                    <a:pt x="149" y="40"/>
                  </a:lnTo>
                  <a:lnTo>
                    <a:pt x="141" y="40"/>
                  </a:lnTo>
                  <a:lnTo>
                    <a:pt x="133" y="32"/>
                  </a:lnTo>
                  <a:lnTo>
                    <a:pt x="125" y="32"/>
                  </a:lnTo>
                  <a:lnTo>
                    <a:pt x="125" y="24"/>
                  </a:lnTo>
                  <a:lnTo>
                    <a:pt x="125" y="8"/>
                  </a:lnTo>
                  <a:lnTo>
                    <a:pt x="133" y="8"/>
                  </a:lnTo>
                  <a:lnTo>
                    <a:pt x="141" y="0"/>
                  </a:lnTo>
                  <a:lnTo>
                    <a:pt x="1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9" name="Freeform 111"/>
            <p:cNvSpPr>
              <a:spLocks/>
            </p:cNvSpPr>
            <p:nvPr/>
          </p:nvSpPr>
          <p:spPr bwMode="auto">
            <a:xfrm>
              <a:off x="22973" y="3952"/>
              <a:ext cx="495" cy="568"/>
            </a:xfrm>
            <a:custGeom>
              <a:avLst/>
              <a:gdLst/>
              <a:ahLst/>
              <a:cxnLst>
                <a:cxn ang="0">
                  <a:pos x="290" y="0"/>
                </a:cxn>
                <a:cxn ang="0">
                  <a:pos x="432" y="0"/>
                </a:cxn>
                <a:cxn ang="0">
                  <a:pos x="487" y="0"/>
                </a:cxn>
                <a:cxn ang="0">
                  <a:pos x="495" y="16"/>
                </a:cxn>
                <a:cxn ang="0">
                  <a:pos x="487" y="32"/>
                </a:cxn>
                <a:cxn ang="0">
                  <a:pos x="471" y="40"/>
                </a:cxn>
                <a:cxn ang="0">
                  <a:pos x="440" y="40"/>
                </a:cxn>
                <a:cxn ang="0">
                  <a:pos x="424" y="56"/>
                </a:cxn>
                <a:cxn ang="0">
                  <a:pos x="424" y="64"/>
                </a:cxn>
                <a:cxn ang="0">
                  <a:pos x="298" y="488"/>
                </a:cxn>
                <a:cxn ang="0">
                  <a:pos x="196" y="552"/>
                </a:cxn>
                <a:cxn ang="0">
                  <a:pos x="63" y="552"/>
                </a:cxn>
                <a:cxn ang="0">
                  <a:pos x="0" y="472"/>
                </a:cxn>
                <a:cxn ang="0">
                  <a:pos x="8" y="432"/>
                </a:cxn>
                <a:cxn ang="0">
                  <a:pos x="39" y="408"/>
                </a:cxn>
                <a:cxn ang="0">
                  <a:pos x="70" y="408"/>
                </a:cxn>
                <a:cxn ang="0">
                  <a:pos x="94" y="432"/>
                </a:cxn>
                <a:cxn ang="0">
                  <a:pos x="94" y="456"/>
                </a:cxn>
                <a:cxn ang="0">
                  <a:pos x="78" y="488"/>
                </a:cxn>
                <a:cxn ang="0">
                  <a:pos x="47" y="504"/>
                </a:cxn>
                <a:cxn ang="0">
                  <a:pos x="78" y="528"/>
                </a:cxn>
                <a:cxn ang="0">
                  <a:pos x="118" y="536"/>
                </a:cxn>
                <a:cxn ang="0">
                  <a:pos x="180" y="520"/>
                </a:cxn>
                <a:cxn ang="0">
                  <a:pos x="251" y="424"/>
                </a:cxn>
                <a:cxn ang="0">
                  <a:pos x="345" y="56"/>
                </a:cxn>
                <a:cxn ang="0">
                  <a:pos x="345" y="48"/>
                </a:cxn>
                <a:cxn ang="0">
                  <a:pos x="322" y="40"/>
                </a:cxn>
                <a:cxn ang="0">
                  <a:pos x="290" y="40"/>
                </a:cxn>
                <a:cxn ang="0">
                  <a:pos x="267" y="40"/>
                </a:cxn>
                <a:cxn ang="0">
                  <a:pos x="243" y="32"/>
                </a:cxn>
                <a:cxn ang="0">
                  <a:pos x="243" y="8"/>
                </a:cxn>
                <a:cxn ang="0">
                  <a:pos x="259" y="0"/>
                </a:cxn>
              </a:cxnLst>
              <a:rect l="0" t="0" r="r" b="b"/>
              <a:pathLst>
                <a:path w="495" h="568">
                  <a:moveTo>
                    <a:pt x="259" y="0"/>
                  </a:moveTo>
                  <a:lnTo>
                    <a:pt x="290" y="0"/>
                  </a:lnTo>
                  <a:lnTo>
                    <a:pt x="322" y="0"/>
                  </a:lnTo>
                  <a:lnTo>
                    <a:pt x="432" y="0"/>
                  </a:lnTo>
                  <a:lnTo>
                    <a:pt x="463" y="0"/>
                  </a:lnTo>
                  <a:lnTo>
                    <a:pt x="487" y="0"/>
                  </a:lnTo>
                  <a:lnTo>
                    <a:pt x="495" y="8"/>
                  </a:lnTo>
                  <a:lnTo>
                    <a:pt x="495" y="16"/>
                  </a:lnTo>
                  <a:lnTo>
                    <a:pt x="495" y="32"/>
                  </a:lnTo>
                  <a:lnTo>
                    <a:pt x="487" y="32"/>
                  </a:lnTo>
                  <a:lnTo>
                    <a:pt x="479" y="40"/>
                  </a:lnTo>
                  <a:lnTo>
                    <a:pt x="471" y="40"/>
                  </a:lnTo>
                  <a:lnTo>
                    <a:pt x="448" y="40"/>
                  </a:lnTo>
                  <a:lnTo>
                    <a:pt x="440" y="40"/>
                  </a:lnTo>
                  <a:lnTo>
                    <a:pt x="432" y="48"/>
                  </a:lnTo>
                  <a:lnTo>
                    <a:pt x="424" y="56"/>
                  </a:lnTo>
                  <a:lnTo>
                    <a:pt x="424" y="64"/>
                  </a:lnTo>
                  <a:lnTo>
                    <a:pt x="424" y="64"/>
                  </a:lnTo>
                  <a:lnTo>
                    <a:pt x="330" y="432"/>
                  </a:lnTo>
                  <a:lnTo>
                    <a:pt x="298" y="488"/>
                  </a:lnTo>
                  <a:lnTo>
                    <a:pt x="251" y="528"/>
                  </a:lnTo>
                  <a:lnTo>
                    <a:pt x="196" y="552"/>
                  </a:lnTo>
                  <a:lnTo>
                    <a:pt x="125" y="568"/>
                  </a:lnTo>
                  <a:lnTo>
                    <a:pt x="63" y="552"/>
                  </a:lnTo>
                  <a:lnTo>
                    <a:pt x="16" y="520"/>
                  </a:lnTo>
                  <a:lnTo>
                    <a:pt x="0" y="472"/>
                  </a:lnTo>
                  <a:lnTo>
                    <a:pt x="0" y="448"/>
                  </a:lnTo>
                  <a:lnTo>
                    <a:pt x="8" y="432"/>
                  </a:lnTo>
                  <a:lnTo>
                    <a:pt x="23" y="416"/>
                  </a:lnTo>
                  <a:lnTo>
                    <a:pt x="39" y="408"/>
                  </a:lnTo>
                  <a:lnTo>
                    <a:pt x="55" y="408"/>
                  </a:lnTo>
                  <a:lnTo>
                    <a:pt x="70" y="408"/>
                  </a:lnTo>
                  <a:lnTo>
                    <a:pt x="86" y="416"/>
                  </a:lnTo>
                  <a:lnTo>
                    <a:pt x="94" y="432"/>
                  </a:lnTo>
                  <a:lnTo>
                    <a:pt x="94" y="448"/>
                  </a:lnTo>
                  <a:lnTo>
                    <a:pt x="94" y="456"/>
                  </a:lnTo>
                  <a:lnTo>
                    <a:pt x="86" y="472"/>
                  </a:lnTo>
                  <a:lnTo>
                    <a:pt x="78" y="488"/>
                  </a:lnTo>
                  <a:lnTo>
                    <a:pt x="63" y="496"/>
                  </a:lnTo>
                  <a:lnTo>
                    <a:pt x="47" y="504"/>
                  </a:lnTo>
                  <a:lnTo>
                    <a:pt x="63" y="520"/>
                  </a:lnTo>
                  <a:lnTo>
                    <a:pt x="78" y="528"/>
                  </a:lnTo>
                  <a:lnTo>
                    <a:pt x="102" y="536"/>
                  </a:lnTo>
                  <a:lnTo>
                    <a:pt x="118" y="536"/>
                  </a:lnTo>
                  <a:lnTo>
                    <a:pt x="125" y="536"/>
                  </a:lnTo>
                  <a:lnTo>
                    <a:pt x="180" y="520"/>
                  </a:lnTo>
                  <a:lnTo>
                    <a:pt x="220" y="488"/>
                  </a:lnTo>
                  <a:lnTo>
                    <a:pt x="251" y="424"/>
                  </a:lnTo>
                  <a:lnTo>
                    <a:pt x="345" y="64"/>
                  </a:lnTo>
                  <a:lnTo>
                    <a:pt x="345" y="56"/>
                  </a:lnTo>
                  <a:lnTo>
                    <a:pt x="345" y="56"/>
                  </a:lnTo>
                  <a:lnTo>
                    <a:pt x="345" y="48"/>
                  </a:lnTo>
                  <a:lnTo>
                    <a:pt x="338" y="40"/>
                  </a:lnTo>
                  <a:lnTo>
                    <a:pt x="322" y="40"/>
                  </a:lnTo>
                  <a:lnTo>
                    <a:pt x="306" y="40"/>
                  </a:lnTo>
                  <a:lnTo>
                    <a:pt x="290" y="40"/>
                  </a:lnTo>
                  <a:lnTo>
                    <a:pt x="275" y="40"/>
                  </a:lnTo>
                  <a:lnTo>
                    <a:pt x="267" y="40"/>
                  </a:lnTo>
                  <a:lnTo>
                    <a:pt x="251" y="40"/>
                  </a:lnTo>
                  <a:lnTo>
                    <a:pt x="243" y="32"/>
                  </a:lnTo>
                  <a:lnTo>
                    <a:pt x="243" y="24"/>
                  </a:lnTo>
                  <a:lnTo>
                    <a:pt x="243" y="8"/>
                  </a:lnTo>
                  <a:lnTo>
                    <a:pt x="251" y="8"/>
                  </a:lnTo>
                  <a:lnTo>
                    <a:pt x="259" y="0"/>
                  </a:lnTo>
                  <a:lnTo>
                    <a:pt x="2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80" name="Freeform 112"/>
            <p:cNvSpPr>
              <a:spLocks noEditPoints="1"/>
            </p:cNvSpPr>
            <p:nvPr/>
          </p:nvSpPr>
          <p:spPr bwMode="auto">
            <a:xfrm>
              <a:off x="23876" y="2656"/>
              <a:ext cx="754" cy="1136"/>
            </a:xfrm>
            <a:custGeom>
              <a:avLst/>
              <a:gdLst/>
              <a:ahLst/>
              <a:cxnLst>
                <a:cxn ang="0">
                  <a:pos x="322" y="456"/>
                </a:cxn>
                <a:cxn ang="0">
                  <a:pos x="196" y="592"/>
                </a:cxn>
                <a:cxn ang="0">
                  <a:pos x="141" y="768"/>
                </a:cxn>
                <a:cxn ang="0">
                  <a:pos x="110" y="952"/>
                </a:cxn>
                <a:cxn ang="0">
                  <a:pos x="134" y="1048"/>
                </a:cxn>
                <a:cxn ang="0">
                  <a:pos x="212" y="1104"/>
                </a:cxn>
                <a:cxn ang="0">
                  <a:pos x="322" y="1056"/>
                </a:cxn>
                <a:cxn ang="0">
                  <a:pos x="409" y="976"/>
                </a:cxn>
                <a:cxn ang="0">
                  <a:pos x="416" y="952"/>
                </a:cxn>
                <a:cxn ang="0">
                  <a:pos x="424" y="928"/>
                </a:cxn>
                <a:cxn ang="0">
                  <a:pos x="511" y="600"/>
                </a:cxn>
                <a:cxn ang="0">
                  <a:pos x="511" y="560"/>
                </a:cxn>
                <a:cxn ang="0">
                  <a:pos x="471" y="488"/>
                </a:cxn>
                <a:cxn ang="0">
                  <a:pos x="385" y="440"/>
                </a:cxn>
                <a:cxn ang="0">
                  <a:pos x="746" y="0"/>
                </a:cxn>
                <a:cxn ang="0">
                  <a:pos x="754" y="8"/>
                </a:cxn>
                <a:cxn ang="0">
                  <a:pos x="754" y="16"/>
                </a:cxn>
                <a:cxn ang="0">
                  <a:pos x="526" y="968"/>
                </a:cxn>
                <a:cxn ang="0">
                  <a:pos x="518" y="1000"/>
                </a:cxn>
                <a:cxn ang="0">
                  <a:pos x="518" y="1040"/>
                </a:cxn>
                <a:cxn ang="0">
                  <a:pos x="526" y="1072"/>
                </a:cxn>
                <a:cxn ang="0">
                  <a:pos x="550" y="1096"/>
                </a:cxn>
                <a:cxn ang="0">
                  <a:pos x="605" y="1088"/>
                </a:cxn>
                <a:cxn ang="0">
                  <a:pos x="668" y="976"/>
                </a:cxn>
                <a:cxn ang="0">
                  <a:pos x="691" y="880"/>
                </a:cxn>
                <a:cxn ang="0">
                  <a:pos x="707" y="872"/>
                </a:cxn>
                <a:cxn ang="0">
                  <a:pos x="723" y="872"/>
                </a:cxn>
                <a:cxn ang="0">
                  <a:pos x="731" y="888"/>
                </a:cxn>
                <a:cxn ang="0">
                  <a:pos x="715" y="944"/>
                </a:cxn>
                <a:cxn ang="0">
                  <a:pos x="683" y="1048"/>
                </a:cxn>
                <a:cxn ang="0">
                  <a:pos x="644" y="1104"/>
                </a:cxn>
                <a:cxn ang="0">
                  <a:pos x="597" y="1136"/>
                </a:cxn>
                <a:cxn ang="0">
                  <a:pos x="495" y="1120"/>
                </a:cxn>
                <a:cxn ang="0">
                  <a:pos x="416" y="1016"/>
                </a:cxn>
                <a:cxn ang="0">
                  <a:pos x="291" y="1120"/>
                </a:cxn>
                <a:cxn ang="0">
                  <a:pos x="212" y="1136"/>
                </a:cxn>
                <a:cxn ang="0">
                  <a:pos x="55" y="1064"/>
                </a:cxn>
                <a:cxn ang="0">
                  <a:pos x="0" y="880"/>
                </a:cxn>
                <a:cxn ang="0">
                  <a:pos x="79" y="608"/>
                </a:cxn>
                <a:cxn ang="0">
                  <a:pos x="267" y="432"/>
                </a:cxn>
                <a:cxn ang="0">
                  <a:pos x="448" y="416"/>
                </a:cxn>
                <a:cxn ang="0">
                  <a:pos x="526" y="512"/>
                </a:cxn>
                <a:cxn ang="0">
                  <a:pos x="628" y="88"/>
                </a:cxn>
                <a:cxn ang="0">
                  <a:pos x="628" y="80"/>
                </a:cxn>
                <a:cxn ang="0">
                  <a:pos x="605" y="64"/>
                </a:cxn>
                <a:cxn ang="0">
                  <a:pos x="550" y="64"/>
                </a:cxn>
                <a:cxn ang="0">
                  <a:pos x="518" y="64"/>
                </a:cxn>
                <a:cxn ang="0">
                  <a:pos x="511" y="48"/>
                </a:cxn>
                <a:cxn ang="0">
                  <a:pos x="518" y="16"/>
                </a:cxn>
                <a:cxn ang="0">
                  <a:pos x="573" y="8"/>
                </a:cxn>
                <a:cxn ang="0">
                  <a:pos x="699" y="0"/>
                </a:cxn>
              </a:cxnLst>
              <a:rect l="0" t="0" r="r" b="b"/>
              <a:pathLst>
                <a:path w="754" h="1136">
                  <a:moveTo>
                    <a:pt x="385" y="440"/>
                  </a:moveTo>
                  <a:lnTo>
                    <a:pt x="322" y="456"/>
                  </a:lnTo>
                  <a:lnTo>
                    <a:pt x="251" y="512"/>
                  </a:lnTo>
                  <a:lnTo>
                    <a:pt x="196" y="592"/>
                  </a:lnTo>
                  <a:lnTo>
                    <a:pt x="173" y="672"/>
                  </a:lnTo>
                  <a:lnTo>
                    <a:pt x="141" y="768"/>
                  </a:lnTo>
                  <a:lnTo>
                    <a:pt x="118" y="872"/>
                  </a:lnTo>
                  <a:lnTo>
                    <a:pt x="110" y="952"/>
                  </a:lnTo>
                  <a:lnTo>
                    <a:pt x="118" y="1000"/>
                  </a:lnTo>
                  <a:lnTo>
                    <a:pt x="134" y="1048"/>
                  </a:lnTo>
                  <a:lnTo>
                    <a:pt x="165" y="1088"/>
                  </a:lnTo>
                  <a:lnTo>
                    <a:pt x="212" y="1104"/>
                  </a:lnTo>
                  <a:lnTo>
                    <a:pt x="267" y="1088"/>
                  </a:lnTo>
                  <a:lnTo>
                    <a:pt x="322" y="1056"/>
                  </a:lnTo>
                  <a:lnTo>
                    <a:pt x="393" y="984"/>
                  </a:lnTo>
                  <a:lnTo>
                    <a:pt x="409" y="976"/>
                  </a:lnTo>
                  <a:lnTo>
                    <a:pt x="416" y="960"/>
                  </a:lnTo>
                  <a:lnTo>
                    <a:pt x="416" y="952"/>
                  </a:lnTo>
                  <a:lnTo>
                    <a:pt x="424" y="944"/>
                  </a:lnTo>
                  <a:lnTo>
                    <a:pt x="424" y="928"/>
                  </a:lnTo>
                  <a:lnTo>
                    <a:pt x="503" y="608"/>
                  </a:lnTo>
                  <a:lnTo>
                    <a:pt x="511" y="600"/>
                  </a:lnTo>
                  <a:lnTo>
                    <a:pt x="511" y="584"/>
                  </a:lnTo>
                  <a:lnTo>
                    <a:pt x="511" y="560"/>
                  </a:lnTo>
                  <a:lnTo>
                    <a:pt x="495" y="528"/>
                  </a:lnTo>
                  <a:lnTo>
                    <a:pt x="471" y="488"/>
                  </a:lnTo>
                  <a:lnTo>
                    <a:pt x="440" y="456"/>
                  </a:lnTo>
                  <a:lnTo>
                    <a:pt x="385" y="440"/>
                  </a:lnTo>
                  <a:close/>
                  <a:moveTo>
                    <a:pt x="738" y="0"/>
                  </a:moveTo>
                  <a:lnTo>
                    <a:pt x="746" y="0"/>
                  </a:lnTo>
                  <a:lnTo>
                    <a:pt x="754" y="8"/>
                  </a:lnTo>
                  <a:lnTo>
                    <a:pt x="754" y="8"/>
                  </a:lnTo>
                  <a:lnTo>
                    <a:pt x="754" y="16"/>
                  </a:lnTo>
                  <a:lnTo>
                    <a:pt x="754" y="16"/>
                  </a:lnTo>
                  <a:lnTo>
                    <a:pt x="526" y="952"/>
                  </a:lnTo>
                  <a:lnTo>
                    <a:pt x="526" y="968"/>
                  </a:lnTo>
                  <a:lnTo>
                    <a:pt x="518" y="984"/>
                  </a:lnTo>
                  <a:lnTo>
                    <a:pt x="518" y="1000"/>
                  </a:lnTo>
                  <a:lnTo>
                    <a:pt x="518" y="1024"/>
                  </a:lnTo>
                  <a:lnTo>
                    <a:pt x="518" y="1040"/>
                  </a:lnTo>
                  <a:lnTo>
                    <a:pt x="518" y="1064"/>
                  </a:lnTo>
                  <a:lnTo>
                    <a:pt x="526" y="1072"/>
                  </a:lnTo>
                  <a:lnTo>
                    <a:pt x="534" y="1088"/>
                  </a:lnTo>
                  <a:lnTo>
                    <a:pt x="550" y="1096"/>
                  </a:lnTo>
                  <a:lnTo>
                    <a:pt x="566" y="1104"/>
                  </a:lnTo>
                  <a:lnTo>
                    <a:pt x="605" y="1088"/>
                  </a:lnTo>
                  <a:lnTo>
                    <a:pt x="644" y="1040"/>
                  </a:lnTo>
                  <a:lnTo>
                    <a:pt x="668" y="976"/>
                  </a:lnTo>
                  <a:lnTo>
                    <a:pt x="691" y="904"/>
                  </a:lnTo>
                  <a:lnTo>
                    <a:pt x="691" y="880"/>
                  </a:lnTo>
                  <a:lnTo>
                    <a:pt x="699" y="872"/>
                  </a:lnTo>
                  <a:lnTo>
                    <a:pt x="707" y="872"/>
                  </a:lnTo>
                  <a:lnTo>
                    <a:pt x="715" y="872"/>
                  </a:lnTo>
                  <a:lnTo>
                    <a:pt x="723" y="872"/>
                  </a:lnTo>
                  <a:lnTo>
                    <a:pt x="723" y="880"/>
                  </a:lnTo>
                  <a:lnTo>
                    <a:pt x="731" y="888"/>
                  </a:lnTo>
                  <a:lnTo>
                    <a:pt x="723" y="904"/>
                  </a:lnTo>
                  <a:lnTo>
                    <a:pt x="715" y="944"/>
                  </a:lnTo>
                  <a:lnTo>
                    <a:pt x="699" y="1000"/>
                  </a:lnTo>
                  <a:lnTo>
                    <a:pt x="683" y="1048"/>
                  </a:lnTo>
                  <a:lnTo>
                    <a:pt x="660" y="1080"/>
                  </a:lnTo>
                  <a:lnTo>
                    <a:pt x="644" y="1104"/>
                  </a:lnTo>
                  <a:lnTo>
                    <a:pt x="621" y="1120"/>
                  </a:lnTo>
                  <a:lnTo>
                    <a:pt x="597" y="1136"/>
                  </a:lnTo>
                  <a:lnTo>
                    <a:pt x="566" y="1136"/>
                  </a:lnTo>
                  <a:lnTo>
                    <a:pt x="495" y="1120"/>
                  </a:lnTo>
                  <a:lnTo>
                    <a:pt x="440" y="1080"/>
                  </a:lnTo>
                  <a:lnTo>
                    <a:pt x="416" y="1016"/>
                  </a:lnTo>
                  <a:lnTo>
                    <a:pt x="346" y="1080"/>
                  </a:lnTo>
                  <a:lnTo>
                    <a:pt x="291" y="1120"/>
                  </a:lnTo>
                  <a:lnTo>
                    <a:pt x="244" y="1136"/>
                  </a:lnTo>
                  <a:lnTo>
                    <a:pt x="212" y="1136"/>
                  </a:lnTo>
                  <a:lnTo>
                    <a:pt x="126" y="1120"/>
                  </a:lnTo>
                  <a:lnTo>
                    <a:pt x="55" y="1064"/>
                  </a:lnTo>
                  <a:lnTo>
                    <a:pt x="16" y="984"/>
                  </a:lnTo>
                  <a:lnTo>
                    <a:pt x="0" y="880"/>
                  </a:lnTo>
                  <a:lnTo>
                    <a:pt x="16" y="736"/>
                  </a:lnTo>
                  <a:lnTo>
                    <a:pt x="79" y="608"/>
                  </a:lnTo>
                  <a:lnTo>
                    <a:pt x="165" y="504"/>
                  </a:lnTo>
                  <a:lnTo>
                    <a:pt x="267" y="432"/>
                  </a:lnTo>
                  <a:lnTo>
                    <a:pt x="385" y="400"/>
                  </a:lnTo>
                  <a:lnTo>
                    <a:pt x="448" y="416"/>
                  </a:lnTo>
                  <a:lnTo>
                    <a:pt x="495" y="456"/>
                  </a:lnTo>
                  <a:lnTo>
                    <a:pt x="526" y="512"/>
                  </a:lnTo>
                  <a:lnTo>
                    <a:pt x="628" y="120"/>
                  </a:lnTo>
                  <a:lnTo>
                    <a:pt x="628" y="88"/>
                  </a:lnTo>
                  <a:lnTo>
                    <a:pt x="628" y="80"/>
                  </a:lnTo>
                  <a:lnTo>
                    <a:pt x="628" y="80"/>
                  </a:lnTo>
                  <a:lnTo>
                    <a:pt x="621" y="72"/>
                  </a:lnTo>
                  <a:lnTo>
                    <a:pt x="605" y="64"/>
                  </a:lnTo>
                  <a:lnTo>
                    <a:pt x="581" y="64"/>
                  </a:lnTo>
                  <a:lnTo>
                    <a:pt x="550" y="64"/>
                  </a:lnTo>
                  <a:lnTo>
                    <a:pt x="534" y="64"/>
                  </a:lnTo>
                  <a:lnTo>
                    <a:pt x="518" y="64"/>
                  </a:lnTo>
                  <a:lnTo>
                    <a:pt x="518" y="56"/>
                  </a:lnTo>
                  <a:lnTo>
                    <a:pt x="511" y="48"/>
                  </a:lnTo>
                  <a:lnTo>
                    <a:pt x="518" y="24"/>
                  </a:lnTo>
                  <a:lnTo>
                    <a:pt x="518" y="16"/>
                  </a:lnTo>
                  <a:lnTo>
                    <a:pt x="534" y="16"/>
                  </a:lnTo>
                  <a:lnTo>
                    <a:pt x="573" y="8"/>
                  </a:lnTo>
                  <a:lnTo>
                    <a:pt x="636" y="8"/>
                  </a:lnTo>
                  <a:lnTo>
                    <a:pt x="699" y="0"/>
                  </a:lnTo>
                  <a:lnTo>
                    <a:pt x="7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81" name="Rectangle 113"/>
            <p:cNvSpPr>
              <a:spLocks noChangeArrowheads="1"/>
            </p:cNvSpPr>
            <p:nvPr/>
          </p:nvSpPr>
          <p:spPr bwMode="auto">
            <a:xfrm>
              <a:off x="24842" y="2824"/>
              <a:ext cx="574" cy="48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82" name="Freeform 114"/>
            <p:cNvSpPr>
              <a:spLocks/>
            </p:cNvSpPr>
            <p:nvPr/>
          </p:nvSpPr>
          <p:spPr bwMode="auto">
            <a:xfrm>
              <a:off x="24701" y="3056"/>
              <a:ext cx="675" cy="736"/>
            </a:xfrm>
            <a:custGeom>
              <a:avLst/>
              <a:gdLst/>
              <a:ahLst/>
              <a:cxnLst>
                <a:cxn ang="0">
                  <a:pos x="353" y="8"/>
                </a:cxn>
                <a:cxn ang="0">
                  <a:pos x="400" y="32"/>
                </a:cxn>
                <a:cxn ang="0">
                  <a:pos x="440" y="72"/>
                </a:cxn>
                <a:cxn ang="0">
                  <a:pos x="463" y="104"/>
                </a:cxn>
                <a:cxn ang="0">
                  <a:pos x="495" y="120"/>
                </a:cxn>
                <a:cxn ang="0">
                  <a:pos x="542" y="120"/>
                </a:cxn>
                <a:cxn ang="0">
                  <a:pos x="589" y="96"/>
                </a:cxn>
                <a:cxn ang="0">
                  <a:pos x="636" y="24"/>
                </a:cxn>
                <a:cxn ang="0">
                  <a:pos x="652" y="8"/>
                </a:cxn>
                <a:cxn ang="0">
                  <a:pos x="667" y="0"/>
                </a:cxn>
                <a:cxn ang="0">
                  <a:pos x="675" y="8"/>
                </a:cxn>
                <a:cxn ang="0">
                  <a:pos x="675" y="32"/>
                </a:cxn>
                <a:cxn ang="0">
                  <a:pos x="620" y="112"/>
                </a:cxn>
                <a:cxn ang="0">
                  <a:pos x="495" y="256"/>
                </a:cxn>
                <a:cxn ang="0">
                  <a:pos x="416" y="328"/>
                </a:cxn>
                <a:cxn ang="0">
                  <a:pos x="345" y="392"/>
                </a:cxn>
                <a:cxn ang="0">
                  <a:pos x="283" y="448"/>
                </a:cxn>
                <a:cxn ang="0">
                  <a:pos x="149" y="584"/>
                </a:cxn>
                <a:cxn ang="0">
                  <a:pos x="157" y="584"/>
                </a:cxn>
                <a:cxn ang="0">
                  <a:pos x="180" y="576"/>
                </a:cxn>
                <a:cxn ang="0">
                  <a:pos x="212" y="584"/>
                </a:cxn>
                <a:cxn ang="0">
                  <a:pos x="267" y="592"/>
                </a:cxn>
                <a:cxn ang="0">
                  <a:pos x="330" y="616"/>
                </a:cxn>
                <a:cxn ang="0">
                  <a:pos x="393" y="624"/>
                </a:cxn>
                <a:cxn ang="0">
                  <a:pos x="495" y="600"/>
                </a:cxn>
                <a:cxn ang="0">
                  <a:pos x="589" y="496"/>
                </a:cxn>
                <a:cxn ang="0">
                  <a:pos x="597" y="472"/>
                </a:cxn>
                <a:cxn ang="0">
                  <a:pos x="620" y="472"/>
                </a:cxn>
                <a:cxn ang="0">
                  <a:pos x="628" y="488"/>
                </a:cxn>
                <a:cxn ang="0">
                  <a:pos x="597" y="568"/>
                </a:cxn>
                <a:cxn ang="0">
                  <a:pos x="510" y="680"/>
                </a:cxn>
                <a:cxn ang="0">
                  <a:pos x="377" y="736"/>
                </a:cxn>
                <a:cxn ang="0">
                  <a:pos x="322" y="720"/>
                </a:cxn>
                <a:cxn ang="0">
                  <a:pos x="275" y="672"/>
                </a:cxn>
                <a:cxn ang="0">
                  <a:pos x="235" y="632"/>
                </a:cxn>
                <a:cxn ang="0">
                  <a:pos x="204" y="616"/>
                </a:cxn>
                <a:cxn ang="0">
                  <a:pos x="133" y="632"/>
                </a:cxn>
                <a:cxn ang="0">
                  <a:pos x="47" y="720"/>
                </a:cxn>
                <a:cxn ang="0">
                  <a:pos x="31" y="736"/>
                </a:cxn>
                <a:cxn ang="0">
                  <a:pos x="16" y="736"/>
                </a:cxn>
                <a:cxn ang="0">
                  <a:pos x="8" y="728"/>
                </a:cxn>
                <a:cxn ang="0">
                  <a:pos x="16" y="696"/>
                </a:cxn>
                <a:cxn ang="0">
                  <a:pos x="94" y="584"/>
                </a:cxn>
                <a:cxn ang="0">
                  <a:pos x="306" y="376"/>
                </a:cxn>
                <a:cxn ang="0">
                  <a:pos x="385" y="304"/>
                </a:cxn>
                <a:cxn ang="0">
                  <a:pos x="487" y="208"/>
                </a:cxn>
                <a:cxn ang="0">
                  <a:pos x="510" y="160"/>
                </a:cxn>
                <a:cxn ang="0">
                  <a:pos x="479" y="160"/>
                </a:cxn>
                <a:cxn ang="0">
                  <a:pos x="440" y="144"/>
                </a:cxn>
                <a:cxn ang="0">
                  <a:pos x="377" y="128"/>
                </a:cxn>
                <a:cxn ang="0">
                  <a:pos x="306" y="112"/>
                </a:cxn>
                <a:cxn ang="0">
                  <a:pos x="251" y="120"/>
                </a:cxn>
                <a:cxn ang="0">
                  <a:pos x="173" y="184"/>
                </a:cxn>
                <a:cxn ang="0">
                  <a:pos x="165" y="200"/>
                </a:cxn>
                <a:cxn ang="0">
                  <a:pos x="141" y="200"/>
                </a:cxn>
                <a:cxn ang="0">
                  <a:pos x="133" y="184"/>
                </a:cxn>
                <a:cxn ang="0">
                  <a:pos x="165" y="112"/>
                </a:cxn>
                <a:cxn ang="0">
                  <a:pos x="259" y="16"/>
                </a:cxn>
              </a:cxnLst>
              <a:rect l="0" t="0" r="r" b="b"/>
              <a:pathLst>
                <a:path w="675" h="736">
                  <a:moveTo>
                    <a:pt x="330" y="0"/>
                  </a:moveTo>
                  <a:lnTo>
                    <a:pt x="353" y="8"/>
                  </a:lnTo>
                  <a:lnTo>
                    <a:pt x="377" y="16"/>
                  </a:lnTo>
                  <a:lnTo>
                    <a:pt x="400" y="32"/>
                  </a:lnTo>
                  <a:lnTo>
                    <a:pt x="416" y="48"/>
                  </a:lnTo>
                  <a:lnTo>
                    <a:pt x="440" y="72"/>
                  </a:lnTo>
                  <a:lnTo>
                    <a:pt x="448" y="88"/>
                  </a:lnTo>
                  <a:lnTo>
                    <a:pt x="463" y="104"/>
                  </a:lnTo>
                  <a:lnTo>
                    <a:pt x="479" y="112"/>
                  </a:lnTo>
                  <a:lnTo>
                    <a:pt x="495" y="120"/>
                  </a:lnTo>
                  <a:lnTo>
                    <a:pt x="518" y="128"/>
                  </a:lnTo>
                  <a:lnTo>
                    <a:pt x="542" y="120"/>
                  </a:lnTo>
                  <a:lnTo>
                    <a:pt x="565" y="112"/>
                  </a:lnTo>
                  <a:lnTo>
                    <a:pt x="589" y="96"/>
                  </a:lnTo>
                  <a:lnTo>
                    <a:pt x="612" y="64"/>
                  </a:lnTo>
                  <a:lnTo>
                    <a:pt x="636" y="24"/>
                  </a:lnTo>
                  <a:lnTo>
                    <a:pt x="644" y="8"/>
                  </a:lnTo>
                  <a:lnTo>
                    <a:pt x="652" y="8"/>
                  </a:lnTo>
                  <a:lnTo>
                    <a:pt x="660" y="0"/>
                  </a:lnTo>
                  <a:lnTo>
                    <a:pt x="667" y="0"/>
                  </a:lnTo>
                  <a:lnTo>
                    <a:pt x="667" y="8"/>
                  </a:lnTo>
                  <a:lnTo>
                    <a:pt x="675" y="8"/>
                  </a:lnTo>
                  <a:lnTo>
                    <a:pt x="675" y="16"/>
                  </a:lnTo>
                  <a:lnTo>
                    <a:pt x="675" y="32"/>
                  </a:lnTo>
                  <a:lnTo>
                    <a:pt x="652" y="64"/>
                  </a:lnTo>
                  <a:lnTo>
                    <a:pt x="620" y="112"/>
                  </a:lnTo>
                  <a:lnTo>
                    <a:pt x="573" y="176"/>
                  </a:lnTo>
                  <a:lnTo>
                    <a:pt x="495" y="256"/>
                  </a:lnTo>
                  <a:lnTo>
                    <a:pt x="455" y="296"/>
                  </a:lnTo>
                  <a:lnTo>
                    <a:pt x="416" y="328"/>
                  </a:lnTo>
                  <a:lnTo>
                    <a:pt x="377" y="368"/>
                  </a:lnTo>
                  <a:lnTo>
                    <a:pt x="345" y="392"/>
                  </a:lnTo>
                  <a:lnTo>
                    <a:pt x="338" y="400"/>
                  </a:lnTo>
                  <a:lnTo>
                    <a:pt x="283" y="448"/>
                  </a:lnTo>
                  <a:lnTo>
                    <a:pt x="220" y="504"/>
                  </a:lnTo>
                  <a:lnTo>
                    <a:pt x="149" y="584"/>
                  </a:lnTo>
                  <a:lnTo>
                    <a:pt x="149" y="584"/>
                  </a:lnTo>
                  <a:lnTo>
                    <a:pt x="157" y="584"/>
                  </a:lnTo>
                  <a:lnTo>
                    <a:pt x="173" y="576"/>
                  </a:lnTo>
                  <a:lnTo>
                    <a:pt x="180" y="576"/>
                  </a:lnTo>
                  <a:lnTo>
                    <a:pt x="188" y="576"/>
                  </a:lnTo>
                  <a:lnTo>
                    <a:pt x="212" y="584"/>
                  </a:lnTo>
                  <a:lnTo>
                    <a:pt x="235" y="584"/>
                  </a:lnTo>
                  <a:lnTo>
                    <a:pt x="267" y="592"/>
                  </a:lnTo>
                  <a:lnTo>
                    <a:pt x="298" y="608"/>
                  </a:lnTo>
                  <a:lnTo>
                    <a:pt x="330" y="616"/>
                  </a:lnTo>
                  <a:lnTo>
                    <a:pt x="361" y="624"/>
                  </a:lnTo>
                  <a:lnTo>
                    <a:pt x="393" y="624"/>
                  </a:lnTo>
                  <a:lnTo>
                    <a:pt x="440" y="624"/>
                  </a:lnTo>
                  <a:lnTo>
                    <a:pt x="495" y="600"/>
                  </a:lnTo>
                  <a:lnTo>
                    <a:pt x="550" y="560"/>
                  </a:lnTo>
                  <a:lnTo>
                    <a:pt x="589" y="496"/>
                  </a:lnTo>
                  <a:lnTo>
                    <a:pt x="589" y="480"/>
                  </a:lnTo>
                  <a:lnTo>
                    <a:pt x="597" y="472"/>
                  </a:lnTo>
                  <a:lnTo>
                    <a:pt x="605" y="472"/>
                  </a:lnTo>
                  <a:lnTo>
                    <a:pt x="620" y="472"/>
                  </a:lnTo>
                  <a:lnTo>
                    <a:pt x="628" y="480"/>
                  </a:lnTo>
                  <a:lnTo>
                    <a:pt x="628" y="488"/>
                  </a:lnTo>
                  <a:lnTo>
                    <a:pt x="620" y="520"/>
                  </a:lnTo>
                  <a:lnTo>
                    <a:pt x="597" y="568"/>
                  </a:lnTo>
                  <a:lnTo>
                    <a:pt x="565" y="632"/>
                  </a:lnTo>
                  <a:lnTo>
                    <a:pt x="510" y="680"/>
                  </a:lnTo>
                  <a:lnTo>
                    <a:pt x="448" y="720"/>
                  </a:lnTo>
                  <a:lnTo>
                    <a:pt x="377" y="736"/>
                  </a:lnTo>
                  <a:lnTo>
                    <a:pt x="345" y="736"/>
                  </a:lnTo>
                  <a:lnTo>
                    <a:pt x="322" y="720"/>
                  </a:lnTo>
                  <a:lnTo>
                    <a:pt x="298" y="704"/>
                  </a:lnTo>
                  <a:lnTo>
                    <a:pt x="275" y="672"/>
                  </a:lnTo>
                  <a:lnTo>
                    <a:pt x="251" y="648"/>
                  </a:lnTo>
                  <a:lnTo>
                    <a:pt x="235" y="632"/>
                  </a:lnTo>
                  <a:lnTo>
                    <a:pt x="220" y="624"/>
                  </a:lnTo>
                  <a:lnTo>
                    <a:pt x="204" y="616"/>
                  </a:lnTo>
                  <a:lnTo>
                    <a:pt x="180" y="616"/>
                  </a:lnTo>
                  <a:lnTo>
                    <a:pt x="133" y="632"/>
                  </a:lnTo>
                  <a:lnTo>
                    <a:pt x="86" y="664"/>
                  </a:lnTo>
                  <a:lnTo>
                    <a:pt x="47" y="720"/>
                  </a:lnTo>
                  <a:lnTo>
                    <a:pt x="39" y="728"/>
                  </a:lnTo>
                  <a:lnTo>
                    <a:pt x="31" y="736"/>
                  </a:lnTo>
                  <a:lnTo>
                    <a:pt x="23" y="736"/>
                  </a:lnTo>
                  <a:lnTo>
                    <a:pt x="16" y="736"/>
                  </a:lnTo>
                  <a:lnTo>
                    <a:pt x="8" y="736"/>
                  </a:lnTo>
                  <a:lnTo>
                    <a:pt x="8" y="728"/>
                  </a:lnTo>
                  <a:lnTo>
                    <a:pt x="0" y="720"/>
                  </a:lnTo>
                  <a:lnTo>
                    <a:pt x="16" y="696"/>
                  </a:lnTo>
                  <a:lnTo>
                    <a:pt x="47" y="648"/>
                  </a:lnTo>
                  <a:lnTo>
                    <a:pt x="94" y="584"/>
                  </a:lnTo>
                  <a:lnTo>
                    <a:pt x="165" y="504"/>
                  </a:lnTo>
                  <a:lnTo>
                    <a:pt x="306" y="376"/>
                  </a:lnTo>
                  <a:lnTo>
                    <a:pt x="338" y="344"/>
                  </a:lnTo>
                  <a:lnTo>
                    <a:pt x="385" y="304"/>
                  </a:lnTo>
                  <a:lnTo>
                    <a:pt x="440" y="256"/>
                  </a:lnTo>
                  <a:lnTo>
                    <a:pt x="487" y="208"/>
                  </a:lnTo>
                  <a:lnTo>
                    <a:pt x="534" y="160"/>
                  </a:lnTo>
                  <a:lnTo>
                    <a:pt x="510" y="160"/>
                  </a:lnTo>
                  <a:lnTo>
                    <a:pt x="495" y="160"/>
                  </a:lnTo>
                  <a:lnTo>
                    <a:pt x="479" y="160"/>
                  </a:lnTo>
                  <a:lnTo>
                    <a:pt x="463" y="152"/>
                  </a:lnTo>
                  <a:lnTo>
                    <a:pt x="440" y="144"/>
                  </a:lnTo>
                  <a:lnTo>
                    <a:pt x="408" y="136"/>
                  </a:lnTo>
                  <a:lnTo>
                    <a:pt x="377" y="128"/>
                  </a:lnTo>
                  <a:lnTo>
                    <a:pt x="345" y="120"/>
                  </a:lnTo>
                  <a:lnTo>
                    <a:pt x="306" y="112"/>
                  </a:lnTo>
                  <a:lnTo>
                    <a:pt x="290" y="112"/>
                  </a:lnTo>
                  <a:lnTo>
                    <a:pt x="251" y="120"/>
                  </a:lnTo>
                  <a:lnTo>
                    <a:pt x="204" y="144"/>
                  </a:lnTo>
                  <a:lnTo>
                    <a:pt x="173" y="184"/>
                  </a:lnTo>
                  <a:lnTo>
                    <a:pt x="173" y="200"/>
                  </a:lnTo>
                  <a:lnTo>
                    <a:pt x="165" y="200"/>
                  </a:lnTo>
                  <a:lnTo>
                    <a:pt x="149" y="208"/>
                  </a:lnTo>
                  <a:lnTo>
                    <a:pt x="141" y="200"/>
                  </a:lnTo>
                  <a:lnTo>
                    <a:pt x="133" y="200"/>
                  </a:lnTo>
                  <a:lnTo>
                    <a:pt x="133" y="184"/>
                  </a:lnTo>
                  <a:lnTo>
                    <a:pt x="141" y="152"/>
                  </a:lnTo>
                  <a:lnTo>
                    <a:pt x="165" y="112"/>
                  </a:lnTo>
                  <a:lnTo>
                    <a:pt x="204" y="56"/>
                  </a:lnTo>
                  <a:lnTo>
                    <a:pt x="259" y="16"/>
                  </a:lnTo>
                  <a:lnTo>
                    <a:pt x="3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83" name="Freeform 115"/>
            <p:cNvSpPr>
              <a:spLocks/>
            </p:cNvSpPr>
            <p:nvPr/>
          </p:nvSpPr>
          <p:spPr bwMode="auto">
            <a:xfrm>
              <a:off x="25502" y="3224"/>
              <a:ext cx="660" cy="808"/>
            </a:xfrm>
            <a:custGeom>
              <a:avLst/>
              <a:gdLst/>
              <a:ahLst/>
              <a:cxnLst>
                <a:cxn ang="0">
                  <a:pos x="393" y="8"/>
                </a:cxn>
                <a:cxn ang="0">
                  <a:pos x="463" y="8"/>
                </a:cxn>
                <a:cxn ang="0">
                  <a:pos x="518" y="8"/>
                </a:cxn>
                <a:cxn ang="0">
                  <a:pos x="565" y="8"/>
                </a:cxn>
                <a:cxn ang="0">
                  <a:pos x="620" y="8"/>
                </a:cxn>
                <a:cxn ang="0">
                  <a:pos x="652" y="8"/>
                </a:cxn>
                <a:cxn ang="0">
                  <a:pos x="660" y="16"/>
                </a:cxn>
                <a:cxn ang="0">
                  <a:pos x="652" y="40"/>
                </a:cxn>
                <a:cxn ang="0">
                  <a:pos x="628" y="48"/>
                </a:cxn>
                <a:cxn ang="0">
                  <a:pos x="589" y="48"/>
                </a:cxn>
                <a:cxn ang="0">
                  <a:pos x="565" y="64"/>
                </a:cxn>
                <a:cxn ang="0">
                  <a:pos x="558" y="88"/>
                </a:cxn>
                <a:cxn ang="0">
                  <a:pos x="424" y="624"/>
                </a:cxn>
                <a:cxn ang="0">
                  <a:pos x="322" y="760"/>
                </a:cxn>
                <a:cxn ang="0">
                  <a:pos x="157" y="808"/>
                </a:cxn>
                <a:cxn ang="0">
                  <a:pos x="16" y="752"/>
                </a:cxn>
                <a:cxn ang="0">
                  <a:pos x="0" y="656"/>
                </a:cxn>
                <a:cxn ang="0">
                  <a:pos x="24" y="616"/>
                </a:cxn>
                <a:cxn ang="0">
                  <a:pos x="55" y="592"/>
                </a:cxn>
                <a:cxn ang="0">
                  <a:pos x="86" y="592"/>
                </a:cxn>
                <a:cxn ang="0">
                  <a:pos x="118" y="608"/>
                </a:cxn>
                <a:cxn ang="0">
                  <a:pos x="126" y="640"/>
                </a:cxn>
                <a:cxn ang="0">
                  <a:pos x="118" y="664"/>
                </a:cxn>
                <a:cxn ang="0">
                  <a:pos x="102" y="696"/>
                </a:cxn>
                <a:cxn ang="0">
                  <a:pos x="71" y="712"/>
                </a:cxn>
                <a:cxn ang="0">
                  <a:pos x="63" y="736"/>
                </a:cxn>
                <a:cxn ang="0">
                  <a:pos x="94" y="760"/>
                </a:cxn>
                <a:cxn ang="0">
                  <a:pos x="133" y="776"/>
                </a:cxn>
                <a:cxn ang="0">
                  <a:pos x="157" y="776"/>
                </a:cxn>
                <a:cxn ang="0">
                  <a:pos x="291" y="696"/>
                </a:cxn>
                <a:cxn ang="0">
                  <a:pos x="456" y="96"/>
                </a:cxn>
                <a:cxn ang="0">
                  <a:pos x="456" y="72"/>
                </a:cxn>
                <a:cxn ang="0">
                  <a:pos x="456" y="56"/>
                </a:cxn>
                <a:cxn ang="0">
                  <a:pos x="440" y="48"/>
                </a:cxn>
                <a:cxn ang="0">
                  <a:pos x="408" y="48"/>
                </a:cxn>
                <a:cxn ang="0">
                  <a:pos x="377" y="48"/>
                </a:cxn>
                <a:cxn ang="0">
                  <a:pos x="346" y="48"/>
                </a:cxn>
                <a:cxn ang="0">
                  <a:pos x="322" y="40"/>
                </a:cxn>
                <a:cxn ang="0">
                  <a:pos x="322" y="16"/>
                </a:cxn>
                <a:cxn ang="0">
                  <a:pos x="338" y="0"/>
                </a:cxn>
              </a:cxnLst>
              <a:rect l="0" t="0" r="r" b="b"/>
              <a:pathLst>
                <a:path w="660" h="808">
                  <a:moveTo>
                    <a:pt x="346" y="0"/>
                  </a:moveTo>
                  <a:lnTo>
                    <a:pt x="393" y="8"/>
                  </a:lnTo>
                  <a:lnTo>
                    <a:pt x="432" y="8"/>
                  </a:lnTo>
                  <a:lnTo>
                    <a:pt x="463" y="8"/>
                  </a:lnTo>
                  <a:lnTo>
                    <a:pt x="495" y="8"/>
                  </a:lnTo>
                  <a:lnTo>
                    <a:pt x="518" y="8"/>
                  </a:lnTo>
                  <a:lnTo>
                    <a:pt x="542" y="8"/>
                  </a:lnTo>
                  <a:lnTo>
                    <a:pt x="565" y="8"/>
                  </a:lnTo>
                  <a:lnTo>
                    <a:pt x="597" y="8"/>
                  </a:lnTo>
                  <a:lnTo>
                    <a:pt x="620" y="8"/>
                  </a:lnTo>
                  <a:lnTo>
                    <a:pt x="644" y="0"/>
                  </a:lnTo>
                  <a:lnTo>
                    <a:pt x="652" y="8"/>
                  </a:lnTo>
                  <a:lnTo>
                    <a:pt x="660" y="8"/>
                  </a:lnTo>
                  <a:lnTo>
                    <a:pt x="660" y="16"/>
                  </a:lnTo>
                  <a:lnTo>
                    <a:pt x="652" y="32"/>
                  </a:lnTo>
                  <a:lnTo>
                    <a:pt x="652" y="40"/>
                  </a:lnTo>
                  <a:lnTo>
                    <a:pt x="644" y="40"/>
                  </a:lnTo>
                  <a:lnTo>
                    <a:pt x="628" y="48"/>
                  </a:lnTo>
                  <a:lnTo>
                    <a:pt x="605" y="48"/>
                  </a:lnTo>
                  <a:lnTo>
                    <a:pt x="589" y="48"/>
                  </a:lnTo>
                  <a:lnTo>
                    <a:pt x="573" y="56"/>
                  </a:lnTo>
                  <a:lnTo>
                    <a:pt x="565" y="64"/>
                  </a:lnTo>
                  <a:lnTo>
                    <a:pt x="558" y="72"/>
                  </a:lnTo>
                  <a:lnTo>
                    <a:pt x="558" y="88"/>
                  </a:lnTo>
                  <a:lnTo>
                    <a:pt x="558" y="88"/>
                  </a:lnTo>
                  <a:lnTo>
                    <a:pt x="424" y="624"/>
                  </a:lnTo>
                  <a:lnTo>
                    <a:pt x="385" y="696"/>
                  </a:lnTo>
                  <a:lnTo>
                    <a:pt x="322" y="760"/>
                  </a:lnTo>
                  <a:lnTo>
                    <a:pt x="243" y="792"/>
                  </a:lnTo>
                  <a:lnTo>
                    <a:pt x="157" y="808"/>
                  </a:lnTo>
                  <a:lnTo>
                    <a:pt x="79" y="792"/>
                  </a:lnTo>
                  <a:lnTo>
                    <a:pt x="16" y="752"/>
                  </a:lnTo>
                  <a:lnTo>
                    <a:pt x="0" y="680"/>
                  </a:lnTo>
                  <a:lnTo>
                    <a:pt x="0" y="656"/>
                  </a:lnTo>
                  <a:lnTo>
                    <a:pt x="8" y="632"/>
                  </a:lnTo>
                  <a:lnTo>
                    <a:pt x="24" y="616"/>
                  </a:lnTo>
                  <a:lnTo>
                    <a:pt x="39" y="600"/>
                  </a:lnTo>
                  <a:lnTo>
                    <a:pt x="55" y="592"/>
                  </a:lnTo>
                  <a:lnTo>
                    <a:pt x="71" y="592"/>
                  </a:lnTo>
                  <a:lnTo>
                    <a:pt x="86" y="592"/>
                  </a:lnTo>
                  <a:lnTo>
                    <a:pt x="102" y="600"/>
                  </a:lnTo>
                  <a:lnTo>
                    <a:pt x="118" y="608"/>
                  </a:lnTo>
                  <a:lnTo>
                    <a:pt x="126" y="624"/>
                  </a:lnTo>
                  <a:lnTo>
                    <a:pt x="126" y="640"/>
                  </a:lnTo>
                  <a:lnTo>
                    <a:pt x="126" y="656"/>
                  </a:lnTo>
                  <a:lnTo>
                    <a:pt x="118" y="664"/>
                  </a:lnTo>
                  <a:lnTo>
                    <a:pt x="118" y="680"/>
                  </a:lnTo>
                  <a:lnTo>
                    <a:pt x="102" y="696"/>
                  </a:lnTo>
                  <a:lnTo>
                    <a:pt x="86" y="704"/>
                  </a:lnTo>
                  <a:lnTo>
                    <a:pt x="71" y="712"/>
                  </a:lnTo>
                  <a:lnTo>
                    <a:pt x="47" y="720"/>
                  </a:lnTo>
                  <a:lnTo>
                    <a:pt x="63" y="736"/>
                  </a:lnTo>
                  <a:lnTo>
                    <a:pt x="79" y="752"/>
                  </a:lnTo>
                  <a:lnTo>
                    <a:pt x="94" y="760"/>
                  </a:lnTo>
                  <a:lnTo>
                    <a:pt x="118" y="768"/>
                  </a:lnTo>
                  <a:lnTo>
                    <a:pt x="133" y="776"/>
                  </a:lnTo>
                  <a:lnTo>
                    <a:pt x="149" y="776"/>
                  </a:lnTo>
                  <a:lnTo>
                    <a:pt x="157" y="776"/>
                  </a:lnTo>
                  <a:lnTo>
                    <a:pt x="228" y="752"/>
                  </a:lnTo>
                  <a:lnTo>
                    <a:pt x="291" y="696"/>
                  </a:lnTo>
                  <a:lnTo>
                    <a:pt x="322" y="616"/>
                  </a:lnTo>
                  <a:lnTo>
                    <a:pt x="456" y="96"/>
                  </a:lnTo>
                  <a:lnTo>
                    <a:pt x="456" y="80"/>
                  </a:lnTo>
                  <a:lnTo>
                    <a:pt x="456" y="72"/>
                  </a:lnTo>
                  <a:lnTo>
                    <a:pt x="456" y="64"/>
                  </a:lnTo>
                  <a:lnTo>
                    <a:pt x="456" y="56"/>
                  </a:lnTo>
                  <a:lnTo>
                    <a:pt x="456" y="56"/>
                  </a:lnTo>
                  <a:lnTo>
                    <a:pt x="440" y="48"/>
                  </a:lnTo>
                  <a:lnTo>
                    <a:pt x="424" y="48"/>
                  </a:lnTo>
                  <a:lnTo>
                    <a:pt x="408" y="48"/>
                  </a:lnTo>
                  <a:lnTo>
                    <a:pt x="393" y="48"/>
                  </a:lnTo>
                  <a:lnTo>
                    <a:pt x="377" y="48"/>
                  </a:lnTo>
                  <a:lnTo>
                    <a:pt x="361" y="48"/>
                  </a:lnTo>
                  <a:lnTo>
                    <a:pt x="346" y="48"/>
                  </a:lnTo>
                  <a:lnTo>
                    <a:pt x="330" y="40"/>
                  </a:lnTo>
                  <a:lnTo>
                    <a:pt x="322" y="40"/>
                  </a:lnTo>
                  <a:lnTo>
                    <a:pt x="322" y="24"/>
                  </a:lnTo>
                  <a:lnTo>
                    <a:pt x="322" y="16"/>
                  </a:lnTo>
                  <a:lnTo>
                    <a:pt x="330" y="8"/>
                  </a:lnTo>
                  <a:lnTo>
                    <a:pt x="338" y="0"/>
                  </a:lnTo>
                  <a:lnTo>
                    <a:pt x="3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1" name="TextBox 40"/>
          <p:cNvSpPr txBox="1"/>
          <p:nvPr/>
        </p:nvSpPr>
        <p:spPr>
          <a:xfrm>
            <a:off x="2362200" y="5867400"/>
            <a:ext cx="44196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solidFill>
                  <a:srgbClr val="7030A0"/>
                </a:solidFill>
              </a:rPr>
              <a:t>Singular on </a:t>
            </a:r>
            <a:r>
              <a:rPr lang="en-US" sz="4400" dirty="0" err="1" smtClean="0">
                <a:solidFill>
                  <a:srgbClr val="7030A0"/>
                </a:solidFill>
                <a:latin typeface="Monotype Corsiva" pitchFamily="66" charset="0"/>
              </a:rPr>
              <a:t>B</a:t>
            </a:r>
            <a:r>
              <a:rPr lang="en-US" sz="4400" baseline="-25000" dirty="0" err="1" smtClean="0">
                <a:solidFill>
                  <a:srgbClr val="7030A0"/>
                </a:solidFill>
              </a:rPr>
              <a:t>sing</a:t>
            </a:r>
            <a:endParaRPr lang="en-US" sz="4400" baseline="-25000" dirty="0">
              <a:solidFill>
                <a:srgbClr val="7030A0"/>
              </a:solidFill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457200" y="1600200"/>
            <a:ext cx="8382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The leading approximation in the R </a:t>
            </a:r>
            <a:r>
              <a:rPr lang="en-US" sz="3600" dirty="0" smtClean="0">
                <a:solidFill>
                  <a:srgbClr val="0000FF"/>
                </a:solidFill>
                <a:sym typeface="Mathematica1"/>
              </a:rPr>
              <a:t>  limit is straightforward to compute: </a:t>
            </a:r>
            <a:endParaRPr lang="en-US" sz="3600" dirty="0">
              <a:solidFill>
                <a:srgbClr val="0000FF"/>
              </a:solidFill>
            </a:endParaRPr>
          </a:p>
        </p:txBody>
      </p:sp>
      <p:grpSp>
        <p:nvGrpSpPr>
          <p:cNvPr id="2052" name="Group 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1600201" y="4724400"/>
            <a:ext cx="5200289" cy="609600"/>
            <a:chOff x="1017" y="3032"/>
            <a:chExt cx="15304" cy="1794"/>
          </a:xfrm>
          <a:solidFill>
            <a:srgbClr val="C00000"/>
          </a:solidFill>
        </p:grpSpPr>
        <p:sp>
          <p:nvSpPr>
            <p:cNvPr id="2054" name="Freeform 6"/>
            <p:cNvSpPr>
              <a:spLocks noEditPoints="1"/>
            </p:cNvSpPr>
            <p:nvPr/>
          </p:nvSpPr>
          <p:spPr bwMode="auto">
            <a:xfrm>
              <a:off x="1017" y="3274"/>
              <a:ext cx="764" cy="1123"/>
            </a:xfrm>
            <a:custGeom>
              <a:avLst/>
              <a:gdLst/>
              <a:ahLst/>
              <a:cxnLst>
                <a:cxn ang="0">
                  <a:pos x="340" y="448"/>
                </a:cxn>
                <a:cxn ang="0">
                  <a:pos x="242" y="527"/>
                </a:cxn>
                <a:cxn ang="0">
                  <a:pos x="186" y="634"/>
                </a:cxn>
                <a:cxn ang="0">
                  <a:pos x="149" y="760"/>
                </a:cxn>
                <a:cxn ang="0">
                  <a:pos x="121" y="890"/>
                </a:cxn>
                <a:cxn ang="0">
                  <a:pos x="121" y="974"/>
                </a:cxn>
                <a:cxn ang="0">
                  <a:pos x="149" y="1053"/>
                </a:cxn>
                <a:cxn ang="0">
                  <a:pos x="219" y="1086"/>
                </a:cxn>
                <a:cxn ang="0">
                  <a:pos x="298" y="1063"/>
                </a:cxn>
                <a:cxn ang="0">
                  <a:pos x="396" y="974"/>
                </a:cxn>
                <a:cxn ang="0">
                  <a:pos x="415" y="951"/>
                </a:cxn>
                <a:cxn ang="0">
                  <a:pos x="424" y="937"/>
                </a:cxn>
                <a:cxn ang="0">
                  <a:pos x="429" y="914"/>
                </a:cxn>
                <a:cxn ang="0">
                  <a:pos x="512" y="592"/>
                </a:cxn>
                <a:cxn ang="0">
                  <a:pos x="512" y="564"/>
                </a:cxn>
                <a:cxn ang="0">
                  <a:pos x="489" y="504"/>
                </a:cxn>
                <a:cxn ang="0">
                  <a:pos x="433" y="448"/>
                </a:cxn>
                <a:cxn ang="0">
                  <a:pos x="740" y="0"/>
                </a:cxn>
                <a:cxn ang="0">
                  <a:pos x="759" y="5"/>
                </a:cxn>
                <a:cxn ang="0">
                  <a:pos x="764" y="14"/>
                </a:cxn>
                <a:cxn ang="0">
                  <a:pos x="531" y="937"/>
                </a:cxn>
                <a:cxn ang="0">
                  <a:pos x="522" y="984"/>
                </a:cxn>
                <a:cxn ang="0">
                  <a:pos x="522" y="1025"/>
                </a:cxn>
                <a:cxn ang="0">
                  <a:pos x="526" y="1049"/>
                </a:cxn>
                <a:cxn ang="0">
                  <a:pos x="536" y="1072"/>
                </a:cxn>
                <a:cxn ang="0">
                  <a:pos x="554" y="1086"/>
                </a:cxn>
                <a:cxn ang="0">
                  <a:pos x="605" y="1077"/>
                </a:cxn>
                <a:cxn ang="0">
                  <a:pos x="657" y="1002"/>
                </a:cxn>
                <a:cxn ang="0">
                  <a:pos x="694" y="890"/>
                </a:cxn>
                <a:cxn ang="0">
                  <a:pos x="698" y="867"/>
                </a:cxn>
                <a:cxn ang="0">
                  <a:pos x="712" y="862"/>
                </a:cxn>
                <a:cxn ang="0">
                  <a:pos x="722" y="862"/>
                </a:cxn>
                <a:cxn ang="0">
                  <a:pos x="731" y="867"/>
                </a:cxn>
                <a:cxn ang="0">
                  <a:pos x="731" y="890"/>
                </a:cxn>
                <a:cxn ang="0">
                  <a:pos x="712" y="956"/>
                </a:cxn>
                <a:cxn ang="0">
                  <a:pos x="685" y="1035"/>
                </a:cxn>
                <a:cxn ang="0">
                  <a:pos x="615" y="1109"/>
                </a:cxn>
                <a:cxn ang="0">
                  <a:pos x="512" y="1114"/>
                </a:cxn>
                <a:cxn ang="0">
                  <a:pos x="438" y="1049"/>
                </a:cxn>
                <a:cxn ang="0">
                  <a:pos x="368" y="1058"/>
                </a:cxn>
                <a:cxn ang="0">
                  <a:pos x="275" y="1114"/>
                </a:cxn>
                <a:cxn ang="0">
                  <a:pos x="214" y="1123"/>
                </a:cxn>
                <a:cxn ang="0">
                  <a:pos x="84" y="1077"/>
                </a:cxn>
                <a:cxn ang="0">
                  <a:pos x="14" y="951"/>
                </a:cxn>
                <a:cxn ang="0">
                  <a:pos x="14" y="769"/>
                </a:cxn>
                <a:cxn ang="0">
                  <a:pos x="93" y="587"/>
                </a:cxn>
                <a:cxn ang="0">
                  <a:pos x="228" y="452"/>
                </a:cxn>
                <a:cxn ang="0">
                  <a:pos x="387" y="401"/>
                </a:cxn>
                <a:cxn ang="0">
                  <a:pos x="475" y="429"/>
                </a:cxn>
                <a:cxn ang="0">
                  <a:pos x="536" y="504"/>
                </a:cxn>
                <a:cxn ang="0">
                  <a:pos x="633" y="93"/>
                </a:cxn>
                <a:cxn ang="0">
                  <a:pos x="624" y="75"/>
                </a:cxn>
                <a:cxn ang="0">
                  <a:pos x="554" y="65"/>
                </a:cxn>
                <a:cxn ang="0">
                  <a:pos x="531" y="65"/>
                </a:cxn>
                <a:cxn ang="0">
                  <a:pos x="517" y="56"/>
                </a:cxn>
                <a:cxn ang="0">
                  <a:pos x="517" y="33"/>
                </a:cxn>
                <a:cxn ang="0">
                  <a:pos x="531" y="19"/>
                </a:cxn>
                <a:cxn ang="0">
                  <a:pos x="568" y="14"/>
                </a:cxn>
                <a:cxn ang="0">
                  <a:pos x="666" y="5"/>
                </a:cxn>
                <a:cxn ang="0">
                  <a:pos x="740" y="0"/>
                </a:cxn>
              </a:cxnLst>
              <a:rect l="0" t="0" r="r" b="b"/>
              <a:pathLst>
                <a:path w="764" h="1123">
                  <a:moveTo>
                    <a:pt x="391" y="438"/>
                  </a:moveTo>
                  <a:lnTo>
                    <a:pt x="340" y="448"/>
                  </a:lnTo>
                  <a:lnTo>
                    <a:pt x="289" y="476"/>
                  </a:lnTo>
                  <a:lnTo>
                    <a:pt x="242" y="527"/>
                  </a:lnTo>
                  <a:lnTo>
                    <a:pt x="205" y="587"/>
                  </a:lnTo>
                  <a:lnTo>
                    <a:pt x="186" y="634"/>
                  </a:lnTo>
                  <a:lnTo>
                    <a:pt x="163" y="695"/>
                  </a:lnTo>
                  <a:lnTo>
                    <a:pt x="149" y="760"/>
                  </a:lnTo>
                  <a:lnTo>
                    <a:pt x="131" y="825"/>
                  </a:lnTo>
                  <a:lnTo>
                    <a:pt x="121" y="890"/>
                  </a:lnTo>
                  <a:lnTo>
                    <a:pt x="117" y="937"/>
                  </a:lnTo>
                  <a:lnTo>
                    <a:pt x="121" y="974"/>
                  </a:lnTo>
                  <a:lnTo>
                    <a:pt x="131" y="1016"/>
                  </a:lnTo>
                  <a:lnTo>
                    <a:pt x="149" y="1053"/>
                  </a:lnTo>
                  <a:lnTo>
                    <a:pt x="177" y="1077"/>
                  </a:lnTo>
                  <a:lnTo>
                    <a:pt x="219" y="1086"/>
                  </a:lnTo>
                  <a:lnTo>
                    <a:pt x="256" y="1081"/>
                  </a:lnTo>
                  <a:lnTo>
                    <a:pt x="298" y="1063"/>
                  </a:lnTo>
                  <a:lnTo>
                    <a:pt x="345" y="1030"/>
                  </a:lnTo>
                  <a:lnTo>
                    <a:pt x="396" y="974"/>
                  </a:lnTo>
                  <a:lnTo>
                    <a:pt x="410" y="960"/>
                  </a:lnTo>
                  <a:lnTo>
                    <a:pt x="415" y="951"/>
                  </a:lnTo>
                  <a:lnTo>
                    <a:pt x="419" y="946"/>
                  </a:lnTo>
                  <a:lnTo>
                    <a:pt x="424" y="937"/>
                  </a:lnTo>
                  <a:lnTo>
                    <a:pt x="429" y="928"/>
                  </a:lnTo>
                  <a:lnTo>
                    <a:pt x="429" y="914"/>
                  </a:lnTo>
                  <a:lnTo>
                    <a:pt x="508" y="606"/>
                  </a:lnTo>
                  <a:lnTo>
                    <a:pt x="512" y="592"/>
                  </a:lnTo>
                  <a:lnTo>
                    <a:pt x="517" y="578"/>
                  </a:lnTo>
                  <a:lnTo>
                    <a:pt x="512" y="564"/>
                  </a:lnTo>
                  <a:lnTo>
                    <a:pt x="503" y="536"/>
                  </a:lnTo>
                  <a:lnTo>
                    <a:pt x="489" y="504"/>
                  </a:lnTo>
                  <a:lnTo>
                    <a:pt x="466" y="471"/>
                  </a:lnTo>
                  <a:lnTo>
                    <a:pt x="433" y="448"/>
                  </a:lnTo>
                  <a:lnTo>
                    <a:pt x="391" y="438"/>
                  </a:lnTo>
                  <a:close/>
                  <a:moveTo>
                    <a:pt x="740" y="0"/>
                  </a:moveTo>
                  <a:lnTo>
                    <a:pt x="750" y="0"/>
                  </a:lnTo>
                  <a:lnTo>
                    <a:pt x="759" y="5"/>
                  </a:lnTo>
                  <a:lnTo>
                    <a:pt x="759" y="10"/>
                  </a:lnTo>
                  <a:lnTo>
                    <a:pt x="764" y="14"/>
                  </a:lnTo>
                  <a:lnTo>
                    <a:pt x="764" y="19"/>
                  </a:lnTo>
                  <a:lnTo>
                    <a:pt x="531" y="937"/>
                  </a:lnTo>
                  <a:lnTo>
                    <a:pt x="526" y="960"/>
                  </a:lnTo>
                  <a:lnTo>
                    <a:pt x="522" y="984"/>
                  </a:lnTo>
                  <a:lnTo>
                    <a:pt x="522" y="1016"/>
                  </a:lnTo>
                  <a:lnTo>
                    <a:pt x="522" y="1025"/>
                  </a:lnTo>
                  <a:lnTo>
                    <a:pt x="522" y="1039"/>
                  </a:lnTo>
                  <a:lnTo>
                    <a:pt x="526" y="1049"/>
                  </a:lnTo>
                  <a:lnTo>
                    <a:pt x="531" y="1063"/>
                  </a:lnTo>
                  <a:lnTo>
                    <a:pt x="536" y="1072"/>
                  </a:lnTo>
                  <a:lnTo>
                    <a:pt x="545" y="1081"/>
                  </a:lnTo>
                  <a:lnTo>
                    <a:pt x="554" y="1086"/>
                  </a:lnTo>
                  <a:lnTo>
                    <a:pt x="568" y="1086"/>
                  </a:lnTo>
                  <a:lnTo>
                    <a:pt x="605" y="1077"/>
                  </a:lnTo>
                  <a:lnTo>
                    <a:pt x="633" y="1049"/>
                  </a:lnTo>
                  <a:lnTo>
                    <a:pt x="657" y="1002"/>
                  </a:lnTo>
                  <a:lnTo>
                    <a:pt x="675" y="951"/>
                  </a:lnTo>
                  <a:lnTo>
                    <a:pt x="694" y="890"/>
                  </a:lnTo>
                  <a:lnTo>
                    <a:pt x="694" y="876"/>
                  </a:lnTo>
                  <a:lnTo>
                    <a:pt x="698" y="867"/>
                  </a:lnTo>
                  <a:lnTo>
                    <a:pt x="703" y="862"/>
                  </a:lnTo>
                  <a:lnTo>
                    <a:pt x="712" y="862"/>
                  </a:lnTo>
                  <a:lnTo>
                    <a:pt x="717" y="862"/>
                  </a:lnTo>
                  <a:lnTo>
                    <a:pt x="722" y="862"/>
                  </a:lnTo>
                  <a:lnTo>
                    <a:pt x="726" y="867"/>
                  </a:lnTo>
                  <a:lnTo>
                    <a:pt x="731" y="867"/>
                  </a:lnTo>
                  <a:lnTo>
                    <a:pt x="731" y="876"/>
                  </a:lnTo>
                  <a:lnTo>
                    <a:pt x="731" y="890"/>
                  </a:lnTo>
                  <a:lnTo>
                    <a:pt x="722" y="918"/>
                  </a:lnTo>
                  <a:lnTo>
                    <a:pt x="712" y="956"/>
                  </a:lnTo>
                  <a:lnTo>
                    <a:pt x="698" y="998"/>
                  </a:lnTo>
                  <a:lnTo>
                    <a:pt x="685" y="1035"/>
                  </a:lnTo>
                  <a:lnTo>
                    <a:pt x="657" y="1081"/>
                  </a:lnTo>
                  <a:lnTo>
                    <a:pt x="615" y="1109"/>
                  </a:lnTo>
                  <a:lnTo>
                    <a:pt x="568" y="1123"/>
                  </a:lnTo>
                  <a:lnTo>
                    <a:pt x="512" y="1114"/>
                  </a:lnTo>
                  <a:lnTo>
                    <a:pt x="470" y="1086"/>
                  </a:lnTo>
                  <a:lnTo>
                    <a:pt x="438" y="1049"/>
                  </a:lnTo>
                  <a:lnTo>
                    <a:pt x="424" y="1002"/>
                  </a:lnTo>
                  <a:lnTo>
                    <a:pt x="368" y="1058"/>
                  </a:lnTo>
                  <a:lnTo>
                    <a:pt x="317" y="1091"/>
                  </a:lnTo>
                  <a:lnTo>
                    <a:pt x="275" y="1114"/>
                  </a:lnTo>
                  <a:lnTo>
                    <a:pt x="238" y="1119"/>
                  </a:lnTo>
                  <a:lnTo>
                    <a:pt x="214" y="1123"/>
                  </a:lnTo>
                  <a:lnTo>
                    <a:pt x="145" y="1109"/>
                  </a:lnTo>
                  <a:lnTo>
                    <a:pt x="84" y="1077"/>
                  </a:lnTo>
                  <a:lnTo>
                    <a:pt x="42" y="1021"/>
                  </a:lnTo>
                  <a:lnTo>
                    <a:pt x="14" y="951"/>
                  </a:lnTo>
                  <a:lnTo>
                    <a:pt x="0" y="867"/>
                  </a:lnTo>
                  <a:lnTo>
                    <a:pt x="14" y="769"/>
                  </a:lnTo>
                  <a:lnTo>
                    <a:pt x="47" y="671"/>
                  </a:lnTo>
                  <a:lnTo>
                    <a:pt x="93" y="587"/>
                  </a:lnTo>
                  <a:lnTo>
                    <a:pt x="159" y="513"/>
                  </a:lnTo>
                  <a:lnTo>
                    <a:pt x="228" y="452"/>
                  </a:lnTo>
                  <a:lnTo>
                    <a:pt x="308" y="415"/>
                  </a:lnTo>
                  <a:lnTo>
                    <a:pt x="387" y="401"/>
                  </a:lnTo>
                  <a:lnTo>
                    <a:pt x="438" y="410"/>
                  </a:lnTo>
                  <a:lnTo>
                    <a:pt x="475" y="429"/>
                  </a:lnTo>
                  <a:lnTo>
                    <a:pt x="508" y="462"/>
                  </a:lnTo>
                  <a:lnTo>
                    <a:pt x="536" y="504"/>
                  </a:lnTo>
                  <a:lnTo>
                    <a:pt x="629" y="126"/>
                  </a:lnTo>
                  <a:lnTo>
                    <a:pt x="633" y="93"/>
                  </a:lnTo>
                  <a:lnTo>
                    <a:pt x="633" y="84"/>
                  </a:lnTo>
                  <a:lnTo>
                    <a:pt x="624" y="75"/>
                  </a:lnTo>
                  <a:lnTo>
                    <a:pt x="601" y="65"/>
                  </a:lnTo>
                  <a:lnTo>
                    <a:pt x="554" y="65"/>
                  </a:lnTo>
                  <a:lnTo>
                    <a:pt x="540" y="65"/>
                  </a:lnTo>
                  <a:lnTo>
                    <a:pt x="531" y="65"/>
                  </a:lnTo>
                  <a:lnTo>
                    <a:pt x="522" y="61"/>
                  </a:lnTo>
                  <a:lnTo>
                    <a:pt x="517" y="56"/>
                  </a:lnTo>
                  <a:lnTo>
                    <a:pt x="517" y="47"/>
                  </a:lnTo>
                  <a:lnTo>
                    <a:pt x="517" y="33"/>
                  </a:lnTo>
                  <a:lnTo>
                    <a:pt x="522" y="24"/>
                  </a:lnTo>
                  <a:lnTo>
                    <a:pt x="531" y="19"/>
                  </a:lnTo>
                  <a:lnTo>
                    <a:pt x="536" y="19"/>
                  </a:lnTo>
                  <a:lnTo>
                    <a:pt x="568" y="14"/>
                  </a:lnTo>
                  <a:lnTo>
                    <a:pt x="615" y="10"/>
                  </a:lnTo>
                  <a:lnTo>
                    <a:pt x="666" y="5"/>
                  </a:lnTo>
                  <a:lnTo>
                    <a:pt x="712" y="0"/>
                  </a:lnTo>
                  <a:lnTo>
                    <a:pt x="7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5" name="Freeform 7"/>
            <p:cNvSpPr>
              <a:spLocks/>
            </p:cNvSpPr>
            <p:nvPr/>
          </p:nvSpPr>
          <p:spPr bwMode="auto">
            <a:xfrm>
              <a:off x="1850" y="3675"/>
              <a:ext cx="675" cy="722"/>
            </a:xfrm>
            <a:custGeom>
              <a:avLst/>
              <a:gdLst/>
              <a:ahLst/>
              <a:cxnLst>
                <a:cxn ang="0">
                  <a:pos x="359" y="5"/>
                </a:cxn>
                <a:cxn ang="0">
                  <a:pos x="410" y="42"/>
                </a:cxn>
                <a:cxn ang="0">
                  <a:pos x="457" y="93"/>
                </a:cxn>
                <a:cxn ang="0">
                  <a:pos x="512" y="121"/>
                </a:cxn>
                <a:cxn ang="0">
                  <a:pos x="568" y="98"/>
                </a:cxn>
                <a:cxn ang="0">
                  <a:pos x="633" y="19"/>
                </a:cxn>
                <a:cxn ang="0">
                  <a:pos x="643" y="5"/>
                </a:cxn>
                <a:cxn ang="0">
                  <a:pos x="657" y="0"/>
                </a:cxn>
                <a:cxn ang="0">
                  <a:pos x="666" y="0"/>
                </a:cxn>
                <a:cxn ang="0">
                  <a:pos x="671" y="9"/>
                </a:cxn>
                <a:cxn ang="0">
                  <a:pos x="671" y="23"/>
                </a:cxn>
                <a:cxn ang="0">
                  <a:pos x="638" y="79"/>
                </a:cxn>
                <a:cxn ang="0">
                  <a:pos x="554" y="177"/>
                </a:cxn>
                <a:cxn ang="0">
                  <a:pos x="457" y="280"/>
                </a:cxn>
                <a:cxn ang="0">
                  <a:pos x="387" y="340"/>
                </a:cxn>
                <a:cxn ang="0">
                  <a:pos x="340" y="382"/>
                </a:cxn>
                <a:cxn ang="0">
                  <a:pos x="289" y="424"/>
                </a:cxn>
                <a:cxn ang="0">
                  <a:pos x="201" y="508"/>
                </a:cxn>
                <a:cxn ang="0">
                  <a:pos x="145" y="569"/>
                </a:cxn>
                <a:cxn ang="0">
                  <a:pos x="145" y="569"/>
                </a:cxn>
                <a:cxn ang="0">
                  <a:pos x="163" y="569"/>
                </a:cxn>
                <a:cxn ang="0">
                  <a:pos x="182" y="564"/>
                </a:cxn>
                <a:cxn ang="0">
                  <a:pos x="219" y="569"/>
                </a:cxn>
                <a:cxn ang="0">
                  <a:pos x="298" y="592"/>
                </a:cxn>
                <a:cxn ang="0">
                  <a:pos x="391" y="615"/>
                </a:cxn>
                <a:cxn ang="0">
                  <a:pos x="471" y="597"/>
                </a:cxn>
                <a:cxn ang="0">
                  <a:pos x="554" y="536"/>
                </a:cxn>
                <a:cxn ang="0">
                  <a:pos x="587" y="475"/>
                </a:cxn>
                <a:cxn ang="0">
                  <a:pos x="596" y="461"/>
                </a:cxn>
                <a:cxn ang="0">
                  <a:pos x="615" y="461"/>
                </a:cxn>
                <a:cxn ang="0">
                  <a:pos x="624" y="475"/>
                </a:cxn>
                <a:cxn ang="0">
                  <a:pos x="601" y="541"/>
                </a:cxn>
                <a:cxn ang="0">
                  <a:pos x="540" y="638"/>
                </a:cxn>
                <a:cxn ang="0">
                  <a:pos x="438" y="708"/>
                </a:cxn>
                <a:cxn ang="0">
                  <a:pos x="336" y="713"/>
                </a:cxn>
                <a:cxn ang="0">
                  <a:pos x="270" y="662"/>
                </a:cxn>
                <a:cxn ang="0">
                  <a:pos x="210" y="606"/>
                </a:cxn>
                <a:cxn ang="0">
                  <a:pos x="131" y="615"/>
                </a:cxn>
                <a:cxn ang="0">
                  <a:pos x="42" y="699"/>
                </a:cxn>
                <a:cxn ang="0">
                  <a:pos x="33" y="718"/>
                </a:cxn>
                <a:cxn ang="0">
                  <a:pos x="19" y="722"/>
                </a:cxn>
                <a:cxn ang="0">
                  <a:pos x="10" y="718"/>
                </a:cxn>
                <a:cxn ang="0">
                  <a:pos x="0" y="713"/>
                </a:cxn>
                <a:cxn ang="0">
                  <a:pos x="5" y="690"/>
                </a:cxn>
                <a:cxn ang="0">
                  <a:pos x="61" y="611"/>
                </a:cxn>
                <a:cxn ang="0">
                  <a:pos x="163" y="494"/>
                </a:cxn>
                <a:cxn ang="0">
                  <a:pos x="331" y="345"/>
                </a:cxn>
                <a:cxn ang="0">
                  <a:pos x="405" y="275"/>
                </a:cxn>
                <a:cxn ang="0">
                  <a:pos x="494" y="191"/>
                </a:cxn>
                <a:cxn ang="0">
                  <a:pos x="503" y="154"/>
                </a:cxn>
                <a:cxn ang="0">
                  <a:pos x="447" y="144"/>
                </a:cxn>
                <a:cxn ang="0">
                  <a:pos x="354" y="117"/>
                </a:cxn>
                <a:cxn ang="0">
                  <a:pos x="289" y="107"/>
                </a:cxn>
                <a:cxn ang="0">
                  <a:pos x="229" y="121"/>
                </a:cxn>
                <a:cxn ang="0">
                  <a:pos x="173" y="182"/>
                </a:cxn>
                <a:cxn ang="0">
                  <a:pos x="163" y="191"/>
                </a:cxn>
                <a:cxn ang="0">
                  <a:pos x="149" y="196"/>
                </a:cxn>
                <a:cxn ang="0">
                  <a:pos x="135" y="191"/>
                </a:cxn>
                <a:cxn ang="0">
                  <a:pos x="131" y="182"/>
                </a:cxn>
                <a:cxn ang="0">
                  <a:pos x="154" y="121"/>
                </a:cxn>
                <a:cxn ang="0">
                  <a:pos x="219" y="37"/>
                </a:cxn>
                <a:cxn ang="0">
                  <a:pos x="326" y="0"/>
                </a:cxn>
              </a:cxnLst>
              <a:rect l="0" t="0" r="r" b="b"/>
              <a:pathLst>
                <a:path w="675" h="722">
                  <a:moveTo>
                    <a:pt x="326" y="0"/>
                  </a:moveTo>
                  <a:lnTo>
                    <a:pt x="359" y="5"/>
                  </a:lnTo>
                  <a:lnTo>
                    <a:pt x="387" y="19"/>
                  </a:lnTo>
                  <a:lnTo>
                    <a:pt x="410" y="42"/>
                  </a:lnTo>
                  <a:lnTo>
                    <a:pt x="433" y="70"/>
                  </a:lnTo>
                  <a:lnTo>
                    <a:pt x="457" y="93"/>
                  </a:lnTo>
                  <a:lnTo>
                    <a:pt x="480" y="112"/>
                  </a:lnTo>
                  <a:lnTo>
                    <a:pt x="512" y="121"/>
                  </a:lnTo>
                  <a:lnTo>
                    <a:pt x="540" y="117"/>
                  </a:lnTo>
                  <a:lnTo>
                    <a:pt x="568" y="98"/>
                  </a:lnTo>
                  <a:lnTo>
                    <a:pt x="601" y="65"/>
                  </a:lnTo>
                  <a:lnTo>
                    <a:pt x="633" y="19"/>
                  </a:lnTo>
                  <a:lnTo>
                    <a:pt x="638" y="9"/>
                  </a:lnTo>
                  <a:lnTo>
                    <a:pt x="643" y="5"/>
                  </a:lnTo>
                  <a:lnTo>
                    <a:pt x="652" y="0"/>
                  </a:lnTo>
                  <a:lnTo>
                    <a:pt x="657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5"/>
                  </a:lnTo>
                  <a:lnTo>
                    <a:pt x="671" y="9"/>
                  </a:lnTo>
                  <a:lnTo>
                    <a:pt x="675" y="14"/>
                  </a:lnTo>
                  <a:lnTo>
                    <a:pt x="671" y="23"/>
                  </a:lnTo>
                  <a:lnTo>
                    <a:pt x="661" y="47"/>
                  </a:lnTo>
                  <a:lnTo>
                    <a:pt x="638" y="79"/>
                  </a:lnTo>
                  <a:lnTo>
                    <a:pt x="606" y="121"/>
                  </a:lnTo>
                  <a:lnTo>
                    <a:pt x="554" y="177"/>
                  </a:lnTo>
                  <a:lnTo>
                    <a:pt x="489" y="247"/>
                  </a:lnTo>
                  <a:lnTo>
                    <a:pt x="457" y="280"/>
                  </a:lnTo>
                  <a:lnTo>
                    <a:pt x="424" y="308"/>
                  </a:lnTo>
                  <a:lnTo>
                    <a:pt x="387" y="340"/>
                  </a:lnTo>
                  <a:lnTo>
                    <a:pt x="359" y="364"/>
                  </a:lnTo>
                  <a:lnTo>
                    <a:pt x="340" y="382"/>
                  </a:lnTo>
                  <a:lnTo>
                    <a:pt x="331" y="391"/>
                  </a:lnTo>
                  <a:lnTo>
                    <a:pt x="289" y="424"/>
                  </a:lnTo>
                  <a:lnTo>
                    <a:pt x="247" y="461"/>
                  </a:lnTo>
                  <a:lnTo>
                    <a:pt x="201" y="508"/>
                  </a:lnTo>
                  <a:lnTo>
                    <a:pt x="145" y="569"/>
                  </a:lnTo>
                  <a:lnTo>
                    <a:pt x="145" y="569"/>
                  </a:lnTo>
                  <a:lnTo>
                    <a:pt x="145" y="569"/>
                  </a:lnTo>
                  <a:lnTo>
                    <a:pt x="145" y="569"/>
                  </a:lnTo>
                  <a:lnTo>
                    <a:pt x="154" y="569"/>
                  </a:lnTo>
                  <a:lnTo>
                    <a:pt x="163" y="569"/>
                  </a:lnTo>
                  <a:lnTo>
                    <a:pt x="173" y="564"/>
                  </a:lnTo>
                  <a:lnTo>
                    <a:pt x="182" y="564"/>
                  </a:lnTo>
                  <a:lnTo>
                    <a:pt x="187" y="564"/>
                  </a:lnTo>
                  <a:lnTo>
                    <a:pt x="219" y="569"/>
                  </a:lnTo>
                  <a:lnTo>
                    <a:pt x="252" y="578"/>
                  </a:lnTo>
                  <a:lnTo>
                    <a:pt x="298" y="592"/>
                  </a:lnTo>
                  <a:lnTo>
                    <a:pt x="345" y="606"/>
                  </a:lnTo>
                  <a:lnTo>
                    <a:pt x="391" y="615"/>
                  </a:lnTo>
                  <a:lnTo>
                    <a:pt x="429" y="611"/>
                  </a:lnTo>
                  <a:lnTo>
                    <a:pt x="471" y="597"/>
                  </a:lnTo>
                  <a:lnTo>
                    <a:pt x="517" y="573"/>
                  </a:lnTo>
                  <a:lnTo>
                    <a:pt x="554" y="536"/>
                  </a:lnTo>
                  <a:lnTo>
                    <a:pt x="582" y="480"/>
                  </a:lnTo>
                  <a:lnTo>
                    <a:pt x="587" y="475"/>
                  </a:lnTo>
                  <a:lnTo>
                    <a:pt x="592" y="466"/>
                  </a:lnTo>
                  <a:lnTo>
                    <a:pt x="596" y="461"/>
                  </a:lnTo>
                  <a:lnTo>
                    <a:pt x="606" y="461"/>
                  </a:lnTo>
                  <a:lnTo>
                    <a:pt x="615" y="461"/>
                  </a:lnTo>
                  <a:lnTo>
                    <a:pt x="620" y="471"/>
                  </a:lnTo>
                  <a:lnTo>
                    <a:pt x="624" y="475"/>
                  </a:lnTo>
                  <a:lnTo>
                    <a:pt x="620" y="503"/>
                  </a:lnTo>
                  <a:lnTo>
                    <a:pt x="601" y="541"/>
                  </a:lnTo>
                  <a:lnTo>
                    <a:pt x="578" y="592"/>
                  </a:lnTo>
                  <a:lnTo>
                    <a:pt x="540" y="638"/>
                  </a:lnTo>
                  <a:lnTo>
                    <a:pt x="494" y="680"/>
                  </a:lnTo>
                  <a:lnTo>
                    <a:pt x="438" y="708"/>
                  </a:lnTo>
                  <a:lnTo>
                    <a:pt x="373" y="722"/>
                  </a:lnTo>
                  <a:lnTo>
                    <a:pt x="336" y="713"/>
                  </a:lnTo>
                  <a:lnTo>
                    <a:pt x="298" y="690"/>
                  </a:lnTo>
                  <a:lnTo>
                    <a:pt x="270" y="662"/>
                  </a:lnTo>
                  <a:lnTo>
                    <a:pt x="238" y="624"/>
                  </a:lnTo>
                  <a:lnTo>
                    <a:pt x="210" y="606"/>
                  </a:lnTo>
                  <a:lnTo>
                    <a:pt x="177" y="601"/>
                  </a:lnTo>
                  <a:lnTo>
                    <a:pt x="131" y="615"/>
                  </a:lnTo>
                  <a:lnTo>
                    <a:pt x="84" y="648"/>
                  </a:lnTo>
                  <a:lnTo>
                    <a:pt x="42" y="699"/>
                  </a:lnTo>
                  <a:lnTo>
                    <a:pt x="38" y="713"/>
                  </a:lnTo>
                  <a:lnTo>
                    <a:pt x="33" y="718"/>
                  </a:lnTo>
                  <a:lnTo>
                    <a:pt x="28" y="722"/>
                  </a:lnTo>
                  <a:lnTo>
                    <a:pt x="19" y="722"/>
                  </a:lnTo>
                  <a:lnTo>
                    <a:pt x="14" y="722"/>
                  </a:lnTo>
                  <a:lnTo>
                    <a:pt x="10" y="718"/>
                  </a:lnTo>
                  <a:lnTo>
                    <a:pt x="5" y="718"/>
                  </a:lnTo>
                  <a:lnTo>
                    <a:pt x="0" y="713"/>
                  </a:lnTo>
                  <a:lnTo>
                    <a:pt x="0" y="704"/>
                  </a:lnTo>
                  <a:lnTo>
                    <a:pt x="5" y="690"/>
                  </a:lnTo>
                  <a:lnTo>
                    <a:pt x="28" y="657"/>
                  </a:lnTo>
                  <a:lnTo>
                    <a:pt x="61" y="611"/>
                  </a:lnTo>
                  <a:lnTo>
                    <a:pt x="108" y="559"/>
                  </a:lnTo>
                  <a:lnTo>
                    <a:pt x="163" y="494"/>
                  </a:lnTo>
                  <a:lnTo>
                    <a:pt x="308" y="364"/>
                  </a:lnTo>
                  <a:lnTo>
                    <a:pt x="331" y="345"/>
                  </a:lnTo>
                  <a:lnTo>
                    <a:pt x="364" y="312"/>
                  </a:lnTo>
                  <a:lnTo>
                    <a:pt x="405" y="275"/>
                  </a:lnTo>
                  <a:lnTo>
                    <a:pt x="452" y="233"/>
                  </a:lnTo>
                  <a:lnTo>
                    <a:pt x="494" y="191"/>
                  </a:lnTo>
                  <a:lnTo>
                    <a:pt x="531" y="154"/>
                  </a:lnTo>
                  <a:lnTo>
                    <a:pt x="503" y="154"/>
                  </a:lnTo>
                  <a:lnTo>
                    <a:pt x="475" y="154"/>
                  </a:lnTo>
                  <a:lnTo>
                    <a:pt x="447" y="144"/>
                  </a:lnTo>
                  <a:lnTo>
                    <a:pt x="405" y="131"/>
                  </a:lnTo>
                  <a:lnTo>
                    <a:pt x="354" y="117"/>
                  </a:lnTo>
                  <a:lnTo>
                    <a:pt x="308" y="107"/>
                  </a:lnTo>
                  <a:lnTo>
                    <a:pt x="289" y="107"/>
                  </a:lnTo>
                  <a:lnTo>
                    <a:pt x="261" y="112"/>
                  </a:lnTo>
                  <a:lnTo>
                    <a:pt x="229" y="121"/>
                  </a:lnTo>
                  <a:lnTo>
                    <a:pt x="196" y="144"/>
                  </a:lnTo>
                  <a:lnTo>
                    <a:pt x="173" y="182"/>
                  </a:lnTo>
                  <a:lnTo>
                    <a:pt x="168" y="186"/>
                  </a:lnTo>
                  <a:lnTo>
                    <a:pt x="163" y="191"/>
                  </a:lnTo>
                  <a:lnTo>
                    <a:pt x="159" y="196"/>
                  </a:lnTo>
                  <a:lnTo>
                    <a:pt x="149" y="196"/>
                  </a:lnTo>
                  <a:lnTo>
                    <a:pt x="140" y="196"/>
                  </a:lnTo>
                  <a:lnTo>
                    <a:pt x="135" y="191"/>
                  </a:lnTo>
                  <a:lnTo>
                    <a:pt x="131" y="186"/>
                  </a:lnTo>
                  <a:lnTo>
                    <a:pt x="131" y="182"/>
                  </a:lnTo>
                  <a:lnTo>
                    <a:pt x="135" y="154"/>
                  </a:lnTo>
                  <a:lnTo>
                    <a:pt x="154" y="121"/>
                  </a:lnTo>
                  <a:lnTo>
                    <a:pt x="182" y="79"/>
                  </a:lnTo>
                  <a:lnTo>
                    <a:pt x="219" y="37"/>
                  </a:lnTo>
                  <a:lnTo>
                    <a:pt x="270" y="9"/>
                  </a:lnTo>
                  <a:lnTo>
                    <a:pt x="3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6" name="Freeform 8"/>
            <p:cNvSpPr>
              <a:spLocks/>
            </p:cNvSpPr>
            <p:nvPr/>
          </p:nvSpPr>
          <p:spPr bwMode="auto">
            <a:xfrm>
              <a:off x="2605" y="3838"/>
              <a:ext cx="530" cy="769"/>
            </a:xfrm>
            <a:custGeom>
              <a:avLst/>
              <a:gdLst/>
              <a:ahLst/>
              <a:cxnLst>
                <a:cxn ang="0">
                  <a:pos x="279" y="5"/>
                </a:cxn>
                <a:cxn ang="0">
                  <a:pos x="437" y="5"/>
                </a:cxn>
                <a:cxn ang="0">
                  <a:pos x="512" y="0"/>
                </a:cxn>
                <a:cxn ang="0">
                  <a:pos x="525" y="5"/>
                </a:cxn>
                <a:cxn ang="0">
                  <a:pos x="530" y="19"/>
                </a:cxn>
                <a:cxn ang="0">
                  <a:pos x="525" y="33"/>
                </a:cxn>
                <a:cxn ang="0">
                  <a:pos x="512" y="42"/>
                </a:cxn>
                <a:cxn ang="0">
                  <a:pos x="488" y="42"/>
                </a:cxn>
                <a:cxn ang="0">
                  <a:pos x="414" y="51"/>
                </a:cxn>
                <a:cxn ang="0">
                  <a:pos x="390" y="89"/>
                </a:cxn>
                <a:cxn ang="0">
                  <a:pos x="242" y="685"/>
                </a:cxn>
                <a:cxn ang="0">
                  <a:pos x="237" y="704"/>
                </a:cxn>
                <a:cxn ang="0">
                  <a:pos x="237" y="708"/>
                </a:cxn>
                <a:cxn ang="0">
                  <a:pos x="237" y="722"/>
                </a:cxn>
                <a:cxn ang="0">
                  <a:pos x="251" y="727"/>
                </a:cxn>
                <a:cxn ang="0">
                  <a:pos x="279" y="732"/>
                </a:cxn>
                <a:cxn ang="0">
                  <a:pos x="307" y="732"/>
                </a:cxn>
                <a:cxn ang="0">
                  <a:pos x="325" y="732"/>
                </a:cxn>
                <a:cxn ang="0">
                  <a:pos x="344" y="732"/>
                </a:cxn>
                <a:cxn ang="0">
                  <a:pos x="349" y="746"/>
                </a:cxn>
                <a:cxn ang="0">
                  <a:pos x="344" y="764"/>
                </a:cxn>
                <a:cxn ang="0">
                  <a:pos x="335" y="769"/>
                </a:cxn>
                <a:cxn ang="0">
                  <a:pos x="325" y="769"/>
                </a:cxn>
                <a:cxn ang="0">
                  <a:pos x="167" y="764"/>
                </a:cxn>
                <a:cxn ang="0">
                  <a:pos x="65" y="769"/>
                </a:cxn>
                <a:cxn ang="0">
                  <a:pos x="9" y="769"/>
                </a:cxn>
                <a:cxn ang="0">
                  <a:pos x="0" y="760"/>
                </a:cxn>
                <a:cxn ang="0">
                  <a:pos x="0" y="755"/>
                </a:cxn>
                <a:cxn ang="0">
                  <a:pos x="4" y="736"/>
                </a:cxn>
                <a:cxn ang="0">
                  <a:pos x="23" y="732"/>
                </a:cxn>
                <a:cxn ang="0">
                  <a:pos x="88" y="727"/>
                </a:cxn>
                <a:cxn ang="0">
                  <a:pos x="130" y="704"/>
                </a:cxn>
                <a:cxn ang="0">
                  <a:pos x="288" y="84"/>
                </a:cxn>
                <a:cxn ang="0">
                  <a:pos x="293" y="61"/>
                </a:cxn>
                <a:cxn ang="0">
                  <a:pos x="283" y="47"/>
                </a:cxn>
                <a:cxn ang="0">
                  <a:pos x="260" y="47"/>
                </a:cxn>
                <a:cxn ang="0">
                  <a:pos x="232" y="42"/>
                </a:cxn>
                <a:cxn ang="0">
                  <a:pos x="218" y="42"/>
                </a:cxn>
                <a:cxn ang="0">
                  <a:pos x="195" y="42"/>
                </a:cxn>
                <a:cxn ang="0">
                  <a:pos x="181" y="33"/>
                </a:cxn>
                <a:cxn ang="0">
                  <a:pos x="181" y="19"/>
                </a:cxn>
                <a:cxn ang="0">
                  <a:pos x="190" y="5"/>
                </a:cxn>
                <a:cxn ang="0">
                  <a:pos x="200" y="0"/>
                </a:cxn>
              </a:cxnLst>
              <a:rect l="0" t="0" r="r" b="b"/>
              <a:pathLst>
                <a:path w="530" h="769">
                  <a:moveTo>
                    <a:pt x="204" y="0"/>
                  </a:moveTo>
                  <a:lnTo>
                    <a:pt x="279" y="5"/>
                  </a:lnTo>
                  <a:lnTo>
                    <a:pt x="358" y="9"/>
                  </a:lnTo>
                  <a:lnTo>
                    <a:pt x="437" y="5"/>
                  </a:lnTo>
                  <a:lnTo>
                    <a:pt x="474" y="5"/>
                  </a:lnTo>
                  <a:lnTo>
                    <a:pt x="512" y="0"/>
                  </a:lnTo>
                  <a:lnTo>
                    <a:pt x="516" y="5"/>
                  </a:lnTo>
                  <a:lnTo>
                    <a:pt x="525" y="5"/>
                  </a:lnTo>
                  <a:lnTo>
                    <a:pt x="530" y="9"/>
                  </a:lnTo>
                  <a:lnTo>
                    <a:pt x="530" y="19"/>
                  </a:lnTo>
                  <a:lnTo>
                    <a:pt x="530" y="28"/>
                  </a:lnTo>
                  <a:lnTo>
                    <a:pt x="525" y="33"/>
                  </a:lnTo>
                  <a:lnTo>
                    <a:pt x="521" y="37"/>
                  </a:lnTo>
                  <a:lnTo>
                    <a:pt x="512" y="42"/>
                  </a:lnTo>
                  <a:lnTo>
                    <a:pt x="502" y="42"/>
                  </a:lnTo>
                  <a:lnTo>
                    <a:pt x="488" y="42"/>
                  </a:lnTo>
                  <a:lnTo>
                    <a:pt x="437" y="47"/>
                  </a:lnTo>
                  <a:lnTo>
                    <a:pt x="414" y="51"/>
                  </a:lnTo>
                  <a:lnTo>
                    <a:pt x="400" y="65"/>
                  </a:lnTo>
                  <a:lnTo>
                    <a:pt x="390" y="89"/>
                  </a:lnTo>
                  <a:lnTo>
                    <a:pt x="390" y="89"/>
                  </a:lnTo>
                  <a:lnTo>
                    <a:pt x="242" y="685"/>
                  </a:lnTo>
                  <a:lnTo>
                    <a:pt x="237" y="699"/>
                  </a:lnTo>
                  <a:lnTo>
                    <a:pt x="237" y="704"/>
                  </a:lnTo>
                  <a:lnTo>
                    <a:pt x="237" y="708"/>
                  </a:lnTo>
                  <a:lnTo>
                    <a:pt x="237" y="708"/>
                  </a:lnTo>
                  <a:lnTo>
                    <a:pt x="237" y="718"/>
                  </a:lnTo>
                  <a:lnTo>
                    <a:pt x="237" y="722"/>
                  </a:lnTo>
                  <a:lnTo>
                    <a:pt x="242" y="722"/>
                  </a:lnTo>
                  <a:lnTo>
                    <a:pt x="251" y="727"/>
                  </a:lnTo>
                  <a:lnTo>
                    <a:pt x="265" y="727"/>
                  </a:lnTo>
                  <a:lnTo>
                    <a:pt x="279" y="732"/>
                  </a:lnTo>
                  <a:lnTo>
                    <a:pt x="293" y="732"/>
                  </a:lnTo>
                  <a:lnTo>
                    <a:pt x="307" y="732"/>
                  </a:lnTo>
                  <a:lnTo>
                    <a:pt x="311" y="732"/>
                  </a:lnTo>
                  <a:lnTo>
                    <a:pt x="325" y="732"/>
                  </a:lnTo>
                  <a:lnTo>
                    <a:pt x="335" y="732"/>
                  </a:lnTo>
                  <a:lnTo>
                    <a:pt x="344" y="732"/>
                  </a:lnTo>
                  <a:lnTo>
                    <a:pt x="349" y="736"/>
                  </a:lnTo>
                  <a:lnTo>
                    <a:pt x="349" y="746"/>
                  </a:lnTo>
                  <a:lnTo>
                    <a:pt x="349" y="755"/>
                  </a:lnTo>
                  <a:lnTo>
                    <a:pt x="344" y="764"/>
                  </a:lnTo>
                  <a:lnTo>
                    <a:pt x="339" y="769"/>
                  </a:lnTo>
                  <a:lnTo>
                    <a:pt x="335" y="769"/>
                  </a:lnTo>
                  <a:lnTo>
                    <a:pt x="330" y="769"/>
                  </a:lnTo>
                  <a:lnTo>
                    <a:pt x="325" y="769"/>
                  </a:lnTo>
                  <a:lnTo>
                    <a:pt x="246" y="769"/>
                  </a:lnTo>
                  <a:lnTo>
                    <a:pt x="167" y="764"/>
                  </a:lnTo>
                  <a:lnTo>
                    <a:pt x="121" y="769"/>
                  </a:lnTo>
                  <a:lnTo>
                    <a:pt x="65" y="769"/>
                  </a:lnTo>
                  <a:lnTo>
                    <a:pt x="18" y="769"/>
                  </a:lnTo>
                  <a:lnTo>
                    <a:pt x="9" y="769"/>
                  </a:lnTo>
                  <a:lnTo>
                    <a:pt x="4" y="764"/>
                  </a:lnTo>
                  <a:lnTo>
                    <a:pt x="0" y="760"/>
                  </a:lnTo>
                  <a:lnTo>
                    <a:pt x="0" y="755"/>
                  </a:lnTo>
                  <a:lnTo>
                    <a:pt x="0" y="755"/>
                  </a:lnTo>
                  <a:lnTo>
                    <a:pt x="0" y="741"/>
                  </a:lnTo>
                  <a:lnTo>
                    <a:pt x="4" y="736"/>
                  </a:lnTo>
                  <a:lnTo>
                    <a:pt x="13" y="732"/>
                  </a:lnTo>
                  <a:lnTo>
                    <a:pt x="23" y="732"/>
                  </a:lnTo>
                  <a:lnTo>
                    <a:pt x="41" y="732"/>
                  </a:lnTo>
                  <a:lnTo>
                    <a:pt x="88" y="727"/>
                  </a:lnTo>
                  <a:lnTo>
                    <a:pt x="116" y="718"/>
                  </a:lnTo>
                  <a:lnTo>
                    <a:pt x="130" y="704"/>
                  </a:lnTo>
                  <a:lnTo>
                    <a:pt x="134" y="681"/>
                  </a:lnTo>
                  <a:lnTo>
                    <a:pt x="288" y="84"/>
                  </a:lnTo>
                  <a:lnTo>
                    <a:pt x="288" y="70"/>
                  </a:lnTo>
                  <a:lnTo>
                    <a:pt x="293" y="61"/>
                  </a:lnTo>
                  <a:lnTo>
                    <a:pt x="288" y="51"/>
                  </a:lnTo>
                  <a:lnTo>
                    <a:pt x="283" y="47"/>
                  </a:lnTo>
                  <a:lnTo>
                    <a:pt x="274" y="47"/>
                  </a:lnTo>
                  <a:lnTo>
                    <a:pt x="260" y="47"/>
                  </a:lnTo>
                  <a:lnTo>
                    <a:pt x="246" y="42"/>
                  </a:lnTo>
                  <a:lnTo>
                    <a:pt x="232" y="42"/>
                  </a:lnTo>
                  <a:lnTo>
                    <a:pt x="223" y="42"/>
                  </a:lnTo>
                  <a:lnTo>
                    <a:pt x="218" y="42"/>
                  </a:lnTo>
                  <a:lnTo>
                    <a:pt x="204" y="42"/>
                  </a:lnTo>
                  <a:lnTo>
                    <a:pt x="195" y="42"/>
                  </a:lnTo>
                  <a:lnTo>
                    <a:pt x="186" y="37"/>
                  </a:lnTo>
                  <a:lnTo>
                    <a:pt x="181" y="33"/>
                  </a:lnTo>
                  <a:lnTo>
                    <a:pt x="181" y="28"/>
                  </a:lnTo>
                  <a:lnTo>
                    <a:pt x="181" y="19"/>
                  </a:lnTo>
                  <a:lnTo>
                    <a:pt x="186" y="9"/>
                  </a:lnTo>
                  <a:lnTo>
                    <a:pt x="190" y="5"/>
                  </a:lnTo>
                  <a:lnTo>
                    <a:pt x="195" y="5"/>
                  </a:lnTo>
                  <a:lnTo>
                    <a:pt x="200" y="0"/>
                  </a:lnTo>
                  <a:lnTo>
                    <a:pt x="2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7" name="Freeform 9"/>
            <p:cNvSpPr>
              <a:spLocks noEditPoints="1"/>
            </p:cNvSpPr>
            <p:nvPr/>
          </p:nvSpPr>
          <p:spPr bwMode="auto">
            <a:xfrm>
              <a:off x="3791" y="3796"/>
              <a:ext cx="1057" cy="368"/>
            </a:xfrm>
            <a:custGeom>
              <a:avLst/>
              <a:gdLst/>
              <a:ahLst/>
              <a:cxnLst>
                <a:cxn ang="0">
                  <a:pos x="52" y="308"/>
                </a:cxn>
                <a:cxn ang="0">
                  <a:pos x="1006" y="308"/>
                </a:cxn>
                <a:cxn ang="0">
                  <a:pos x="1015" y="308"/>
                </a:cxn>
                <a:cxn ang="0">
                  <a:pos x="1024" y="308"/>
                </a:cxn>
                <a:cxn ang="0">
                  <a:pos x="1034" y="308"/>
                </a:cxn>
                <a:cxn ang="0">
                  <a:pos x="1043" y="312"/>
                </a:cxn>
                <a:cxn ang="0">
                  <a:pos x="1052" y="317"/>
                </a:cxn>
                <a:cxn ang="0">
                  <a:pos x="1057" y="326"/>
                </a:cxn>
                <a:cxn ang="0">
                  <a:pos x="1057" y="340"/>
                </a:cxn>
                <a:cxn ang="0">
                  <a:pos x="1057" y="350"/>
                </a:cxn>
                <a:cxn ang="0">
                  <a:pos x="1052" y="359"/>
                </a:cxn>
                <a:cxn ang="0">
                  <a:pos x="1043" y="364"/>
                </a:cxn>
                <a:cxn ang="0">
                  <a:pos x="1038" y="368"/>
                </a:cxn>
                <a:cxn ang="0">
                  <a:pos x="1024" y="368"/>
                </a:cxn>
                <a:cxn ang="0">
                  <a:pos x="1015" y="368"/>
                </a:cxn>
                <a:cxn ang="0">
                  <a:pos x="1006" y="368"/>
                </a:cxn>
                <a:cxn ang="0">
                  <a:pos x="52" y="368"/>
                </a:cxn>
                <a:cxn ang="0">
                  <a:pos x="42" y="368"/>
                </a:cxn>
                <a:cxn ang="0">
                  <a:pos x="33" y="368"/>
                </a:cxn>
                <a:cxn ang="0">
                  <a:pos x="24" y="368"/>
                </a:cxn>
                <a:cxn ang="0">
                  <a:pos x="14" y="364"/>
                </a:cxn>
                <a:cxn ang="0">
                  <a:pos x="10" y="359"/>
                </a:cxn>
                <a:cxn ang="0">
                  <a:pos x="5" y="350"/>
                </a:cxn>
                <a:cxn ang="0">
                  <a:pos x="0" y="340"/>
                </a:cxn>
                <a:cxn ang="0">
                  <a:pos x="5" y="326"/>
                </a:cxn>
                <a:cxn ang="0">
                  <a:pos x="10" y="317"/>
                </a:cxn>
                <a:cxn ang="0">
                  <a:pos x="14" y="312"/>
                </a:cxn>
                <a:cxn ang="0">
                  <a:pos x="24" y="308"/>
                </a:cxn>
                <a:cxn ang="0">
                  <a:pos x="33" y="308"/>
                </a:cxn>
                <a:cxn ang="0">
                  <a:pos x="42" y="308"/>
                </a:cxn>
                <a:cxn ang="0">
                  <a:pos x="52" y="308"/>
                </a:cxn>
                <a:cxn ang="0">
                  <a:pos x="52" y="0"/>
                </a:cxn>
                <a:cxn ang="0">
                  <a:pos x="1006" y="0"/>
                </a:cxn>
                <a:cxn ang="0">
                  <a:pos x="1015" y="0"/>
                </a:cxn>
                <a:cxn ang="0">
                  <a:pos x="1024" y="0"/>
                </a:cxn>
                <a:cxn ang="0">
                  <a:pos x="1038" y="0"/>
                </a:cxn>
                <a:cxn ang="0">
                  <a:pos x="1043" y="5"/>
                </a:cxn>
                <a:cxn ang="0">
                  <a:pos x="1052" y="10"/>
                </a:cxn>
                <a:cxn ang="0">
                  <a:pos x="1057" y="19"/>
                </a:cxn>
                <a:cxn ang="0">
                  <a:pos x="1057" y="28"/>
                </a:cxn>
                <a:cxn ang="0">
                  <a:pos x="1057" y="42"/>
                </a:cxn>
                <a:cxn ang="0">
                  <a:pos x="1052" y="51"/>
                </a:cxn>
                <a:cxn ang="0">
                  <a:pos x="1043" y="56"/>
                </a:cxn>
                <a:cxn ang="0">
                  <a:pos x="1034" y="61"/>
                </a:cxn>
                <a:cxn ang="0">
                  <a:pos x="1024" y="61"/>
                </a:cxn>
                <a:cxn ang="0">
                  <a:pos x="1015" y="61"/>
                </a:cxn>
                <a:cxn ang="0">
                  <a:pos x="1006" y="61"/>
                </a:cxn>
                <a:cxn ang="0">
                  <a:pos x="52" y="61"/>
                </a:cxn>
                <a:cxn ang="0">
                  <a:pos x="42" y="61"/>
                </a:cxn>
                <a:cxn ang="0">
                  <a:pos x="33" y="61"/>
                </a:cxn>
                <a:cxn ang="0">
                  <a:pos x="24" y="61"/>
                </a:cxn>
                <a:cxn ang="0">
                  <a:pos x="14" y="56"/>
                </a:cxn>
                <a:cxn ang="0">
                  <a:pos x="10" y="51"/>
                </a:cxn>
                <a:cxn ang="0">
                  <a:pos x="5" y="42"/>
                </a:cxn>
                <a:cxn ang="0">
                  <a:pos x="0" y="28"/>
                </a:cxn>
                <a:cxn ang="0">
                  <a:pos x="5" y="19"/>
                </a:cxn>
                <a:cxn ang="0">
                  <a:pos x="10" y="10"/>
                </a:cxn>
                <a:cxn ang="0">
                  <a:pos x="14" y="5"/>
                </a:cxn>
                <a:cxn ang="0">
                  <a:pos x="24" y="0"/>
                </a:cxn>
                <a:cxn ang="0">
                  <a:pos x="33" y="0"/>
                </a:cxn>
                <a:cxn ang="0">
                  <a:pos x="42" y="0"/>
                </a:cxn>
                <a:cxn ang="0">
                  <a:pos x="52" y="0"/>
                </a:cxn>
              </a:cxnLst>
              <a:rect l="0" t="0" r="r" b="b"/>
              <a:pathLst>
                <a:path w="1057" h="368">
                  <a:moveTo>
                    <a:pt x="52" y="308"/>
                  </a:moveTo>
                  <a:lnTo>
                    <a:pt x="1006" y="308"/>
                  </a:lnTo>
                  <a:lnTo>
                    <a:pt x="1015" y="308"/>
                  </a:lnTo>
                  <a:lnTo>
                    <a:pt x="1024" y="308"/>
                  </a:lnTo>
                  <a:lnTo>
                    <a:pt x="1034" y="308"/>
                  </a:lnTo>
                  <a:lnTo>
                    <a:pt x="1043" y="312"/>
                  </a:lnTo>
                  <a:lnTo>
                    <a:pt x="1052" y="317"/>
                  </a:lnTo>
                  <a:lnTo>
                    <a:pt x="1057" y="326"/>
                  </a:lnTo>
                  <a:lnTo>
                    <a:pt x="1057" y="340"/>
                  </a:lnTo>
                  <a:lnTo>
                    <a:pt x="1057" y="350"/>
                  </a:lnTo>
                  <a:lnTo>
                    <a:pt x="1052" y="359"/>
                  </a:lnTo>
                  <a:lnTo>
                    <a:pt x="1043" y="364"/>
                  </a:lnTo>
                  <a:lnTo>
                    <a:pt x="1038" y="368"/>
                  </a:lnTo>
                  <a:lnTo>
                    <a:pt x="1024" y="368"/>
                  </a:lnTo>
                  <a:lnTo>
                    <a:pt x="1015" y="368"/>
                  </a:lnTo>
                  <a:lnTo>
                    <a:pt x="1006" y="368"/>
                  </a:lnTo>
                  <a:lnTo>
                    <a:pt x="52" y="368"/>
                  </a:lnTo>
                  <a:lnTo>
                    <a:pt x="42" y="368"/>
                  </a:lnTo>
                  <a:lnTo>
                    <a:pt x="33" y="368"/>
                  </a:lnTo>
                  <a:lnTo>
                    <a:pt x="24" y="368"/>
                  </a:lnTo>
                  <a:lnTo>
                    <a:pt x="14" y="364"/>
                  </a:lnTo>
                  <a:lnTo>
                    <a:pt x="10" y="359"/>
                  </a:lnTo>
                  <a:lnTo>
                    <a:pt x="5" y="350"/>
                  </a:lnTo>
                  <a:lnTo>
                    <a:pt x="0" y="340"/>
                  </a:lnTo>
                  <a:lnTo>
                    <a:pt x="5" y="326"/>
                  </a:lnTo>
                  <a:lnTo>
                    <a:pt x="10" y="317"/>
                  </a:lnTo>
                  <a:lnTo>
                    <a:pt x="14" y="312"/>
                  </a:lnTo>
                  <a:lnTo>
                    <a:pt x="24" y="308"/>
                  </a:lnTo>
                  <a:lnTo>
                    <a:pt x="33" y="308"/>
                  </a:lnTo>
                  <a:lnTo>
                    <a:pt x="42" y="308"/>
                  </a:lnTo>
                  <a:lnTo>
                    <a:pt x="52" y="308"/>
                  </a:lnTo>
                  <a:close/>
                  <a:moveTo>
                    <a:pt x="52" y="0"/>
                  </a:moveTo>
                  <a:lnTo>
                    <a:pt x="1006" y="0"/>
                  </a:lnTo>
                  <a:lnTo>
                    <a:pt x="1015" y="0"/>
                  </a:lnTo>
                  <a:lnTo>
                    <a:pt x="1024" y="0"/>
                  </a:lnTo>
                  <a:lnTo>
                    <a:pt x="1038" y="0"/>
                  </a:lnTo>
                  <a:lnTo>
                    <a:pt x="1043" y="5"/>
                  </a:lnTo>
                  <a:lnTo>
                    <a:pt x="1052" y="10"/>
                  </a:lnTo>
                  <a:lnTo>
                    <a:pt x="1057" y="19"/>
                  </a:lnTo>
                  <a:lnTo>
                    <a:pt x="1057" y="28"/>
                  </a:lnTo>
                  <a:lnTo>
                    <a:pt x="1057" y="42"/>
                  </a:lnTo>
                  <a:lnTo>
                    <a:pt x="1052" y="51"/>
                  </a:lnTo>
                  <a:lnTo>
                    <a:pt x="1043" y="56"/>
                  </a:lnTo>
                  <a:lnTo>
                    <a:pt x="1034" y="61"/>
                  </a:lnTo>
                  <a:lnTo>
                    <a:pt x="1024" y="61"/>
                  </a:lnTo>
                  <a:lnTo>
                    <a:pt x="1015" y="61"/>
                  </a:lnTo>
                  <a:lnTo>
                    <a:pt x="1006" y="61"/>
                  </a:lnTo>
                  <a:lnTo>
                    <a:pt x="52" y="61"/>
                  </a:lnTo>
                  <a:lnTo>
                    <a:pt x="42" y="61"/>
                  </a:lnTo>
                  <a:lnTo>
                    <a:pt x="33" y="61"/>
                  </a:lnTo>
                  <a:lnTo>
                    <a:pt x="24" y="61"/>
                  </a:lnTo>
                  <a:lnTo>
                    <a:pt x="14" y="56"/>
                  </a:lnTo>
                  <a:lnTo>
                    <a:pt x="10" y="51"/>
                  </a:lnTo>
                  <a:lnTo>
                    <a:pt x="5" y="42"/>
                  </a:lnTo>
                  <a:lnTo>
                    <a:pt x="0" y="28"/>
                  </a:lnTo>
                  <a:lnTo>
                    <a:pt x="5" y="19"/>
                  </a:lnTo>
                  <a:lnTo>
                    <a:pt x="10" y="10"/>
                  </a:lnTo>
                  <a:lnTo>
                    <a:pt x="14" y="5"/>
                  </a:lnTo>
                  <a:lnTo>
                    <a:pt x="24" y="0"/>
                  </a:lnTo>
                  <a:lnTo>
                    <a:pt x="33" y="0"/>
                  </a:lnTo>
                  <a:lnTo>
                    <a:pt x="42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8" name="Freeform 10"/>
            <p:cNvSpPr>
              <a:spLocks noEditPoints="1"/>
            </p:cNvSpPr>
            <p:nvPr/>
          </p:nvSpPr>
          <p:spPr bwMode="auto">
            <a:xfrm>
              <a:off x="5453" y="3274"/>
              <a:ext cx="763" cy="1123"/>
            </a:xfrm>
            <a:custGeom>
              <a:avLst/>
              <a:gdLst/>
              <a:ahLst/>
              <a:cxnLst>
                <a:cxn ang="0">
                  <a:pos x="340" y="448"/>
                </a:cxn>
                <a:cxn ang="0">
                  <a:pos x="242" y="527"/>
                </a:cxn>
                <a:cxn ang="0">
                  <a:pos x="186" y="634"/>
                </a:cxn>
                <a:cxn ang="0">
                  <a:pos x="144" y="760"/>
                </a:cxn>
                <a:cxn ang="0">
                  <a:pos x="121" y="890"/>
                </a:cxn>
                <a:cxn ang="0">
                  <a:pos x="121" y="974"/>
                </a:cxn>
                <a:cxn ang="0">
                  <a:pos x="149" y="1053"/>
                </a:cxn>
                <a:cxn ang="0">
                  <a:pos x="214" y="1086"/>
                </a:cxn>
                <a:cxn ang="0">
                  <a:pos x="298" y="1063"/>
                </a:cxn>
                <a:cxn ang="0">
                  <a:pos x="396" y="974"/>
                </a:cxn>
                <a:cxn ang="0">
                  <a:pos x="414" y="951"/>
                </a:cxn>
                <a:cxn ang="0">
                  <a:pos x="424" y="937"/>
                </a:cxn>
                <a:cxn ang="0">
                  <a:pos x="428" y="914"/>
                </a:cxn>
                <a:cxn ang="0">
                  <a:pos x="512" y="592"/>
                </a:cxn>
                <a:cxn ang="0">
                  <a:pos x="512" y="564"/>
                </a:cxn>
                <a:cxn ang="0">
                  <a:pos x="489" y="504"/>
                </a:cxn>
                <a:cxn ang="0">
                  <a:pos x="433" y="448"/>
                </a:cxn>
                <a:cxn ang="0">
                  <a:pos x="740" y="0"/>
                </a:cxn>
                <a:cxn ang="0">
                  <a:pos x="754" y="5"/>
                </a:cxn>
                <a:cxn ang="0">
                  <a:pos x="759" y="14"/>
                </a:cxn>
                <a:cxn ang="0">
                  <a:pos x="763" y="19"/>
                </a:cxn>
                <a:cxn ang="0">
                  <a:pos x="526" y="960"/>
                </a:cxn>
                <a:cxn ang="0">
                  <a:pos x="521" y="1016"/>
                </a:cxn>
                <a:cxn ang="0">
                  <a:pos x="521" y="1039"/>
                </a:cxn>
                <a:cxn ang="0">
                  <a:pos x="531" y="1063"/>
                </a:cxn>
                <a:cxn ang="0">
                  <a:pos x="545" y="1081"/>
                </a:cxn>
                <a:cxn ang="0">
                  <a:pos x="568" y="1086"/>
                </a:cxn>
                <a:cxn ang="0">
                  <a:pos x="633" y="1049"/>
                </a:cxn>
                <a:cxn ang="0">
                  <a:pos x="675" y="951"/>
                </a:cxn>
                <a:cxn ang="0">
                  <a:pos x="694" y="876"/>
                </a:cxn>
                <a:cxn ang="0">
                  <a:pos x="703" y="862"/>
                </a:cxn>
                <a:cxn ang="0">
                  <a:pos x="717" y="862"/>
                </a:cxn>
                <a:cxn ang="0">
                  <a:pos x="726" y="867"/>
                </a:cxn>
                <a:cxn ang="0">
                  <a:pos x="731" y="876"/>
                </a:cxn>
                <a:cxn ang="0">
                  <a:pos x="722" y="918"/>
                </a:cxn>
                <a:cxn ang="0">
                  <a:pos x="698" y="998"/>
                </a:cxn>
                <a:cxn ang="0">
                  <a:pos x="656" y="1081"/>
                </a:cxn>
                <a:cxn ang="0">
                  <a:pos x="568" y="1123"/>
                </a:cxn>
                <a:cxn ang="0">
                  <a:pos x="470" y="1086"/>
                </a:cxn>
                <a:cxn ang="0">
                  <a:pos x="419" y="1002"/>
                </a:cxn>
                <a:cxn ang="0">
                  <a:pos x="317" y="1091"/>
                </a:cxn>
                <a:cxn ang="0">
                  <a:pos x="237" y="1119"/>
                </a:cxn>
                <a:cxn ang="0">
                  <a:pos x="144" y="1109"/>
                </a:cxn>
                <a:cxn ang="0">
                  <a:pos x="42" y="1021"/>
                </a:cxn>
                <a:cxn ang="0">
                  <a:pos x="0" y="867"/>
                </a:cxn>
                <a:cxn ang="0">
                  <a:pos x="47" y="671"/>
                </a:cxn>
                <a:cxn ang="0">
                  <a:pos x="154" y="513"/>
                </a:cxn>
                <a:cxn ang="0">
                  <a:pos x="307" y="415"/>
                </a:cxn>
                <a:cxn ang="0">
                  <a:pos x="438" y="410"/>
                </a:cxn>
                <a:cxn ang="0">
                  <a:pos x="507" y="462"/>
                </a:cxn>
                <a:cxn ang="0">
                  <a:pos x="628" y="126"/>
                </a:cxn>
                <a:cxn ang="0">
                  <a:pos x="633" y="84"/>
                </a:cxn>
                <a:cxn ang="0">
                  <a:pos x="596" y="65"/>
                </a:cxn>
                <a:cxn ang="0">
                  <a:pos x="540" y="65"/>
                </a:cxn>
                <a:cxn ang="0">
                  <a:pos x="521" y="61"/>
                </a:cxn>
                <a:cxn ang="0">
                  <a:pos x="517" y="47"/>
                </a:cxn>
                <a:cxn ang="0">
                  <a:pos x="521" y="24"/>
                </a:cxn>
                <a:cxn ang="0">
                  <a:pos x="535" y="19"/>
                </a:cxn>
                <a:cxn ang="0">
                  <a:pos x="614" y="10"/>
                </a:cxn>
                <a:cxn ang="0">
                  <a:pos x="712" y="0"/>
                </a:cxn>
              </a:cxnLst>
              <a:rect l="0" t="0" r="r" b="b"/>
              <a:pathLst>
                <a:path w="763" h="1123">
                  <a:moveTo>
                    <a:pt x="391" y="438"/>
                  </a:moveTo>
                  <a:lnTo>
                    <a:pt x="340" y="448"/>
                  </a:lnTo>
                  <a:lnTo>
                    <a:pt x="289" y="476"/>
                  </a:lnTo>
                  <a:lnTo>
                    <a:pt x="242" y="527"/>
                  </a:lnTo>
                  <a:lnTo>
                    <a:pt x="205" y="587"/>
                  </a:lnTo>
                  <a:lnTo>
                    <a:pt x="186" y="634"/>
                  </a:lnTo>
                  <a:lnTo>
                    <a:pt x="163" y="695"/>
                  </a:lnTo>
                  <a:lnTo>
                    <a:pt x="144" y="760"/>
                  </a:lnTo>
                  <a:lnTo>
                    <a:pt x="130" y="825"/>
                  </a:lnTo>
                  <a:lnTo>
                    <a:pt x="121" y="890"/>
                  </a:lnTo>
                  <a:lnTo>
                    <a:pt x="116" y="937"/>
                  </a:lnTo>
                  <a:lnTo>
                    <a:pt x="121" y="974"/>
                  </a:lnTo>
                  <a:lnTo>
                    <a:pt x="130" y="1016"/>
                  </a:lnTo>
                  <a:lnTo>
                    <a:pt x="149" y="1053"/>
                  </a:lnTo>
                  <a:lnTo>
                    <a:pt x="177" y="1077"/>
                  </a:lnTo>
                  <a:lnTo>
                    <a:pt x="214" y="1086"/>
                  </a:lnTo>
                  <a:lnTo>
                    <a:pt x="251" y="1081"/>
                  </a:lnTo>
                  <a:lnTo>
                    <a:pt x="298" y="1063"/>
                  </a:lnTo>
                  <a:lnTo>
                    <a:pt x="345" y="1030"/>
                  </a:lnTo>
                  <a:lnTo>
                    <a:pt x="396" y="974"/>
                  </a:lnTo>
                  <a:lnTo>
                    <a:pt x="405" y="960"/>
                  </a:lnTo>
                  <a:lnTo>
                    <a:pt x="414" y="951"/>
                  </a:lnTo>
                  <a:lnTo>
                    <a:pt x="419" y="946"/>
                  </a:lnTo>
                  <a:lnTo>
                    <a:pt x="424" y="937"/>
                  </a:lnTo>
                  <a:lnTo>
                    <a:pt x="424" y="928"/>
                  </a:lnTo>
                  <a:lnTo>
                    <a:pt x="428" y="914"/>
                  </a:lnTo>
                  <a:lnTo>
                    <a:pt x="507" y="606"/>
                  </a:lnTo>
                  <a:lnTo>
                    <a:pt x="512" y="592"/>
                  </a:lnTo>
                  <a:lnTo>
                    <a:pt x="512" y="578"/>
                  </a:lnTo>
                  <a:lnTo>
                    <a:pt x="512" y="564"/>
                  </a:lnTo>
                  <a:lnTo>
                    <a:pt x="503" y="536"/>
                  </a:lnTo>
                  <a:lnTo>
                    <a:pt x="489" y="504"/>
                  </a:lnTo>
                  <a:lnTo>
                    <a:pt x="466" y="471"/>
                  </a:lnTo>
                  <a:lnTo>
                    <a:pt x="433" y="448"/>
                  </a:lnTo>
                  <a:lnTo>
                    <a:pt x="391" y="438"/>
                  </a:lnTo>
                  <a:close/>
                  <a:moveTo>
                    <a:pt x="740" y="0"/>
                  </a:moveTo>
                  <a:lnTo>
                    <a:pt x="749" y="0"/>
                  </a:lnTo>
                  <a:lnTo>
                    <a:pt x="754" y="5"/>
                  </a:lnTo>
                  <a:lnTo>
                    <a:pt x="759" y="10"/>
                  </a:lnTo>
                  <a:lnTo>
                    <a:pt x="759" y="14"/>
                  </a:lnTo>
                  <a:lnTo>
                    <a:pt x="763" y="19"/>
                  </a:lnTo>
                  <a:lnTo>
                    <a:pt x="763" y="19"/>
                  </a:lnTo>
                  <a:lnTo>
                    <a:pt x="531" y="937"/>
                  </a:lnTo>
                  <a:lnTo>
                    <a:pt x="526" y="960"/>
                  </a:lnTo>
                  <a:lnTo>
                    <a:pt x="521" y="984"/>
                  </a:lnTo>
                  <a:lnTo>
                    <a:pt x="521" y="1016"/>
                  </a:lnTo>
                  <a:lnTo>
                    <a:pt x="521" y="1025"/>
                  </a:lnTo>
                  <a:lnTo>
                    <a:pt x="521" y="1039"/>
                  </a:lnTo>
                  <a:lnTo>
                    <a:pt x="526" y="1049"/>
                  </a:lnTo>
                  <a:lnTo>
                    <a:pt x="531" y="1063"/>
                  </a:lnTo>
                  <a:lnTo>
                    <a:pt x="535" y="1072"/>
                  </a:lnTo>
                  <a:lnTo>
                    <a:pt x="545" y="1081"/>
                  </a:lnTo>
                  <a:lnTo>
                    <a:pt x="554" y="1086"/>
                  </a:lnTo>
                  <a:lnTo>
                    <a:pt x="568" y="1086"/>
                  </a:lnTo>
                  <a:lnTo>
                    <a:pt x="605" y="1077"/>
                  </a:lnTo>
                  <a:lnTo>
                    <a:pt x="633" y="1049"/>
                  </a:lnTo>
                  <a:lnTo>
                    <a:pt x="656" y="1002"/>
                  </a:lnTo>
                  <a:lnTo>
                    <a:pt x="675" y="951"/>
                  </a:lnTo>
                  <a:lnTo>
                    <a:pt x="694" y="890"/>
                  </a:lnTo>
                  <a:lnTo>
                    <a:pt x="694" y="876"/>
                  </a:lnTo>
                  <a:lnTo>
                    <a:pt x="698" y="867"/>
                  </a:lnTo>
                  <a:lnTo>
                    <a:pt x="703" y="862"/>
                  </a:lnTo>
                  <a:lnTo>
                    <a:pt x="712" y="862"/>
                  </a:lnTo>
                  <a:lnTo>
                    <a:pt x="717" y="862"/>
                  </a:lnTo>
                  <a:lnTo>
                    <a:pt x="722" y="862"/>
                  </a:lnTo>
                  <a:lnTo>
                    <a:pt x="726" y="867"/>
                  </a:lnTo>
                  <a:lnTo>
                    <a:pt x="731" y="867"/>
                  </a:lnTo>
                  <a:lnTo>
                    <a:pt x="731" y="876"/>
                  </a:lnTo>
                  <a:lnTo>
                    <a:pt x="731" y="890"/>
                  </a:lnTo>
                  <a:lnTo>
                    <a:pt x="722" y="918"/>
                  </a:lnTo>
                  <a:lnTo>
                    <a:pt x="712" y="956"/>
                  </a:lnTo>
                  <a:lnTo>
                    <a:pt x="698" y="998"/>
                  </a:lnTo>
                  <a:lnTo>
                    <a:pt x="684" y="1035"/>
                  </a:lnTo>
                  <a:lnTo>
                    <a:pt x="656" y="1081"/>
                  </a:lnTo>
                  <a:lnTo>
                    <a:pt x="614" y="1109"/>
                  </a:lnTo>
                  <a:lnTo>
                    <a:pt x="568" y="1123"/>
                  </a:lnTo>
                  <a:lnTo>
                    <a:pt x="512" y="1114"/>
                  </a:lnTo>
                  <a:lnTo>
                    <a:pt x="470" y="1086"/>
                  </a:lnTo>
                  <a:lnTo>
                    <a:pt x="438" y="1049"/>
                  </a:lnTo>
                  <a:lnTo>
                    <a:pt x="419" y="1002"/>
                  </a:lnTo>
                  <a:lnTo>
                    <a:pt x="368" y="1058"/>
                  </a:lnTo>
                  <a:lnTo>
                    <a:pt x="317" y="1091"/>
                  </a:lnTo>
                  <a:lnTo>
                    <a:pt x="275" y="1114"/>
                  </a:lnTo>
                  <a:lnTo>
                    <a:pt x="237" y="1119"/>
                  </a:lnTo>
                  <a:lnTo>
                    <a:pt x="214" y="1123"/>
                  </a:lnTo>
                  <a:lnTo>
                    <a:pt x="144" y="1109"/>
                  </a:lnTo>
                  <a:lnTo>
                    <a:pt x="84" y="1077"/>
                  </a:lnTo>
                  <a:lnTo>
                    <a:pt x="42" y="1021"/>
                  </a:lnTo>
                  <a:lnTo>
                    <a:pt x="9" y="951"/>
                  </a:lnTo>
                  <a:lnTo>
                    <a:pt x="0" y="867"/>
                  </a:lnTo>
                  <a:lnTo>
                    <a:pt x="14" y="769"/>
                  </a:lnTo>
                  <a:lnTo>
                    <a:pt x="47" y="671"/>
                  </a:lnTo>
                  <a:lnTo>
                    <a:pt x="93" y="587"/>
                  </a:lnTo>
                  <a:lnTo>
                    <a:pt x="154" y="513"/>
                  </a:lnTo>
                  <a:lnTo>
                    <a:pt x="228" y="452"/>
                  </a:lnTo>
                  <a:lnTo>
                    <a:pt x="307" y="415"/>
                  </a:lnTo>
                  <a:lnTo>
                    <a:pt x="386" y="401"/>
                  </a:lnTo>
                  <a:lnTo>
                    <a:pt x="438" y="410"/>
                  </a:lnTo>
                  <a:lnTo>
                    <a:pt x="475" y="429"/>
                  </a:lnTo>
                  <a:lnTo>
                    <a:pt x="507" y="462"/>
                  </a:lnTo>
                  <a:lnTo>
                    <a:pt x="535" y="504"/>
                  </a:lnTo>
                  <a:lnTo>
                    <a:pt x="628" y="126"/>
                  </a:lnTo>
                  <a:lnTo>
                    <a:pt x="633" y="93"/>
                  </a:lnTo>
                  <a:lnTo>
                    <a:pt x="633" y="84"/>
                  </a:lnTo>
                  <a:lnTo>
                    <a:pt x="624" y="75"/>
                  </a:lnTo>
                  <a:lnTo>
                    <a:pt x="596" y="65"/>
                  </a:lnTo>
                  <a:lnTo>
                    <a:pt x="554" y="65"/>
                  </a:lnTo>
                  <a:lnTo>
                    <a:pt x="540" y="65"/>
                  </a:lnTo>
                  <a:lnTo>
                    <a:pt x="531" y="65"/>
                  </a:lnTo>
                  <a:lnTo>
                    <a:pt x="521" y="61"/>
                  </a:lnTo>
                  <a:lnTo>
                    <a:pt x="517" y="56"/>
                  </a:lnTo>
                  <a:lnTo>
                    <a:pt x="517" y="47"/>
                  </a:lnTo>
                  <a:lnTo>
                    <a:pt x="517" y="33"/>
                  </a:lnTo>
                  <a:lnTo>
                    <a:pt x="521" y="24"/>
                  </a:lnTo>
                  <a:lnTo>
                    <a:pt x="526" y="19"/>
                  </a:lnTo>
                  <a:lnTo>
                    <a:pt x="535" y="19"/>
                  </a:lnTo>
                  <a:lnTo>
                    <a:pt x="568" y="14"/>
                  </a:lnTo>
                  <a:lnTo>
                    <a:pt x="614" y="10"/>
                  </a:lnTo>
                  <a:lnTo>
                    <a:pt x="666" y="5"/>
                  </a:lnTo>
                  <a:lnTo>
                    <a:pt x="712" y="0"/>
                  </a:lnTo>
                  <a:lnTo>
                    <a:pt x="7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9" name="Freeform 11"/>
            <p:cNvSpPr>
              <a:spLocks noEditPoints="1"/>
            </p:cNvSpPr>
            <p:nvPr/>
          </p:nvSpPr>
          <p:spPr bwMode="auto">
            <a:xfrm>
              <a:off x="6296" y="3675"/>
              <a:ext cx="907" cy="1053"/>
            </a:xfrm>
            <a:custGeom>
              <a:avLst/>
              <a:gdLst/>
              <a:ahLst/>
              <a:cxnLst>
                <a:cxn ang="0">
                  <a:pos x="642" y="107"/>
                </a:cxn>
                <a:cxn ang="0">
                  <a:pos x="516" y="196"/>
                </a:cxn>
                <a:cxn ang="0">
                  <a:pos x="423" y="350"/>
                </a:cxn>
                <a:cxn ang="0">
                  <a:pos x="391" y="471"/>
                </a:cxn>
                <a:cxn ang="0">
                  <a:pos x="377" y="541"/>
                </a:cxn>
                <a:cxn ang="0">
                  <a:pos x="363" y="611"/>
                </a:cxn>
                <a:cxn ang="0">
                  <a:pos x="363" y="624"/>
                </a:cxn>
                <a:cxn ang="0">
                  <a:pos x="372" y="624"/>
                </a:cxn>
                <a:cxn ang="0">
                  <a:pos x="395" y="629"/>
                </a:cxn>
                <a:cxn ang="0">
                  <a:pos x="409" y="629"/>
                </a:cxn>
                <a:cxn ang="0">
                  <a:pos x="609" y="587"/>
                </a:cxn>
                <a:cxn ang="0">
                  <a:pos x="763" y="480"/>
                </a:cxn>
                <a:cxn ang="0">
                  <a:pos x="847" y="331"/>
                </a:cxn>
                <a:cxn ang="0">
                  <a:pos x="856" y="210"/>
                </a:cxn>
                <a:cxn ang="0">
                  <a:pos x="809" y="126"/>
                </a:cxn>
                <a:cxn ang="0">
                  <a:pos x="707" y="93"/>
                </a:cxn>
                <a:cxn ang="0">
                  <a:pos x="791" y="9"/>
                </a:cxn>
                <a:cxn ang="0">
                  <a:pos x="875" y="89"/>
                </a:cxn>
                <a:cxn ang="0">
                  <a:pos x="907" y="219"/>
                </a:cxn>
                <a:cxn ang="0">
                  <a:pos x="851" y="429"/>
                </a:cxn>
                <a:cxn ang="0">
                  <a:pos x="707" y="601"/>
                </a:cxn>
                <a:cxn ang="0">
                  <a:pos x="507" y="708"/>
                </a:cxn>
                <a:cxn ang="0">
                  <a:pos x="381" y="722"/>
                </a:cxn>
                <a:cxn ang="0">
                  <a:pos x="353" y="718"/>
                </a:cxn>
                <a:cxn ang="0">
                  <a:pos x="325" y="816"/>
                </a:cxn>
                <a:cxn ang="0">
                  <a:pos x="302" y="941"/>
                </a:cxn>
                <a:cxn ang="0">
                  <a:pos x="293" y="997"/>
                </a:cxn>
                <a:cxn ang="0">
                  <a:pos x="279" y="1025"/>
                </a:cxn>
                <a:cxn ang="0">
                  <a:pos x="256" y="1044"/>
                </a:cxn>
                <a:cxn ang="0">
                  <a:pos x="237" y="1049"/>
                </a:cxn>
                <a:cxn ang="0">
                  <a:pos x="223" y="1049"/>
                </a:cxn>
                <a:cxn ang="0">
                  <a:pos x="200" y="1044"/>
                </a:cxn>
                <a:cxn ang="0">
                  <a:pos x="186" y="1021"/>
                </a:cxn>
                <a:cxn ang="0">
                  <a:pos x="186" y="1002"/>
                </a:cxn>
                <a:cxn ang="0">
                  <a:pos x="186" y="988"/>
                </a:cxn>
                <a:cxn ang="0">
                  <a:pos x="190" y="974"/>
                </a:cxn>
                <a:cxn ang="0">
                  <a:pos x="181" y="671"/>
                </a:cxn>
                <a:cxn ang="0">
                  <a:pos x="51" y="559"/>
                </a:cxn>
                <a:cxn ang="0">
                  <a:pos x="0" y="401"/>
                </a:cxn>
                <a:cxn ang="0">
                  <a:pos x="23" y="275"/>
                </a:cxn>
                <a:cxn ang="0">
                  <a:pos x="69" y="154"/>
                </a:cxn>
                <a:cxn ang="0">
                  <a:pos x="125" y="56"/>
                </a:cxn>
                <a:cxn ang="0">
                  <a:pos x="167" y="19"/>
                </a:cxn>
                <a:cxn ang="0">
                  <a:pos x="181" y="23"/>
                </a:cxn>
                <a:cxn ang="0">
                  <a:pos x="186" y="33"/>
                </a:cxn>
                <a:cxn ang="0">
                  <a:pos x="186" y="37"/>
                </a:cxn>
                <a:cxn ang="0">
                  <a:pos x="181" y="47"/>
                </a:cxn>
                <a:cxn ang="0">
                  <a:pos x="130" y="112"/>
                </a:cxn>
                <a:cxn ang="0">
                  <a:pos x="69" y="242"/>
                </a:cxn>
                <a:cxn ang="0">
                  <a:pos x="46" y="350"/>
                </a:cxn>
                <a:cxn ang="0">
                  <a:pos x="51" y="447"/>
                </a:cxn>
                <a:cxn ang="0">
                  <a:pos x="135" y="555"/>
                </a:cxn>
                <a:cxn ang="0">
                  <a:pos x="302" y="620"/>
                </a:cxn>
                <a:cxn ang="0">
                  <a:pos x="367" y="415"/>
                </a:cxn>
                <a:cxn ang="0">
                  <a:pos x="442" y="233"/>
                </a:cxn>
                <a:cxn ang="0">
                  <a:pos x="535" y="93"/>
                </a:cxn>
                <a:cxn ang="0">
                  <a:pos x="651" y="9"/>
                </a:cxn>
              </a:cxnLst>
              <a:rect l="0" t="0" r="r" b="b"/>
              <a:pathLst>
                <a:path w="907" h="1053">
                  <a:moveTo>
                    <a:pt x="707" y="93"/>
                  </a:moveTo>
                  <a:lnTo>
                    <a:pt x="642" y="107"/>
                  </a:lnTo>
                  <a:lnTo>
                    <a:pt x="577" y="140"/>
                  </a:lnTo>
                  <a:lnTo>
                    <a:pt x="516" y="196"/>
                  </a:lnTo>
                  <a:lnTo>
                    <a:pt x="465" y="266"/>
                  </a:lnTo>
                  <a:lnTo>
                    <a:pt x="423" y="350"/>
                  </a:lnTo>
                  <a:lnTo>
                    <a:pt x="395" y="447"/>
                  </a:lnTo>
                  <a:lnTo>
                    <a:pt x="391" y="471"/>
                  </a:lnTo>
                  <a:lnTo>
                    <a:pt x="381" y="503"/>
                  </a:lnTo>
                  <a:lnTo>
                    <a:pt x="377" y="541"/>
                  </a:lnTo>
                  <a:lnTo>
                    <a:pt x="367" y="583"/>
                  </a:lnTo>
                  <a:lnTo>
                    <a:pt x="363" y="611"/>
                  </a:lnTo>
                  <a:lnTo>
                    <a:pt x="363" y="620"/>
                  </a:lnTo>
                  <a:lnTo>
                    <a:pt x="363" y="624"/>
                  </a:lnTo>
                  <a:lnTo>
                    <a:pt x="363" y="624"/>
                  </a:lnTo>
                  <a:lnTo>
                    <a:pt x="372" y="624"/>
                  </a:lnTo>
                  <a:lnTo>
                    <a:pt x="381" y="624"/>
                  </a:lnTo>
                  <a:lnTo>
                    <a:pt x="395" y="629"/>
                  </a:lnTo>
                  <a:lnTo>
                    <a:pt x="400" y="629"/>
                  </a:lnTo>
                  <a:lnTo>
                    <a:pt x="409" y="629"/>
                  </a:lnTo>
                  <a:lnTo>
                    <a:pt x="512" y="615"/>
                  </a:lnTo>
                  <a:lnTo>
                    <a:pt x="609" y="587"/>
                  </a:lnTo>
                  <a:lnTo>
                    <a:pt x="688" y="541"/>
                  </a:lnTo>
                  <a:lnTo>
                    <a:pt x="763" y="480"/>
                  </a:lnTo>
                  <a:lnTo>
                    <a:pt x="814" y="410"/>
                  </a:lnTo>
                  <a:lnTo>
                    <a:pt x="847" y="331"/>
                  </a:lnTo>
                  <a:lnTo>
                    <a:pt x="861" y="256"/>
                  </a:lnTo>
                  <a:lnTo>
                    <a:pt x="856" y="210"/>
                  </a:lnTo>
                  <a:lnTo>
                    <a:pt x="837" y="163"/>
                  </a:lnTo>
                  <a:lnTo>
                    <a:pt x="809" y="126"/>
                  </a:lnTo>
                  <a:lnTo>
                    <a:pt x="768" y="103"/>
                  </a:lnTo>
                  <a:lnTo>
                    <a:pt x="707" y="93"/>
                  </a:lnTo>
                  <a:close/>
                  <a:moveTo>
                    <a:pt x="726" y="0"/>
                  </a:moveTo>
                  <a:lnTo>
                    <a:pt x="791" y="9"/>
                  </a:lnTo>
                  <a:lnTo>
                    <a:pt x="842" y="42"/>
                  </a:lnTo>
                  <a:lnTo>
                    <a:pt x="875" y="89"/>
                  </a:lnTo>
                  <a:lnTo>
                    <a:pt x="898" y="149"/>
                  </a:lnTo>
                  <a:lnTo>
                    <a:pt x="907" y="219"/>
                  </a:lnTo>
                  <a:lnTo>
                    <a:pt x="893" y="326"/>
                  </a:lnTo>
                  <a:lnTo>
                    <a:pt x="851" y="429"/>
                  </a:lnTo>
                  <a:lnTo>
                    <a:pt x="786" y="522"/>
                  </a:lnTo>
                  <a:lnTo>
                    <a:pt x="707" y="601"/>
                  </a:lnTo>
                  <a:lnTo>
                    <a:pt x="614" y="666"/>
                  </a:lnTo>
                  <a:lnTo>
                    <a:pt x="507" y="708"/>
                  </a:lnTo>
                  <a:lnTo>
                    <a:pt x="395" y="722"/>
                  </a:lnTo>
                  <a:lnTo>
                    <a:pt x="381" y="722"/>
                  </a:lnTo>
                  <a:lnTo>
                    <a:pt x="367" y="718"/>
                  </a:lnTo>
                  <a:lnTo>
                    <a:pt x="353" y="718"/>
                  </a:lnTo>
                  <a:lnTo>
                    <a:pt x="344" y="718"/>
                  </a:lnTo>
                  <a:lnTo>
                    <a:pt x="325" y="816"/>
                  </a:lnTo>
                  <a:lnTo>
                    <a:pt x="311" y="890"/>
                  </a:lnTo>
                  <a:lnTo>
                    <a:pt x="302" y="941"/>
                  </a:lnTo>
                  <a:lnTo>
                    <a:pt x="297" y="979"/>
                  </a:lnTo>
                  <a:lnTo>
                    <a:pt x="293" y="997"/>
                  </a:lnTo>
                  <a:lnTo>
                    <a:pt x="288" y="1007"/>
                  </a:lnTo>
                  <a:lnTo>
                    <a:pt x="279" y="1025"/>
                  </a:lnTo>
                  <a:lnTo>
                    <a:pt x="270" y="1035"/>
                  </a:lnTo>
                  <a:lnTo>
                    <a:pt x="256" y="1044"/>
                  </a:lnTo>
                  <a:lnTo>
                    <a:pt x="246" y="1049"/>
                  </a:lnTo>
                  <a:lnTo>
                    <a:pt x="237" y="1049"/>
                  </a:lnTo>
                  <a:lnTo>
                    <a:pt x="232" y="1053"/>
                  </a:lnTo>
                  <a:lnTo>
                    <a:pt x="223" y="1049"/>
                  </a:lnTo>
                  <a:lnTo>
                    <a:pt x="209" y="1049"/>
                  </a:lnTo>
                  <a:lnTo>
                    <a:pt x="200" y="1044"/>
                  </a:lnTo>
                  <a:lnTo>
                    <a:pt x="190" y="1035"/>
                  </a:lnTo>
                  <a:lnTo>
                    <a:pt x="186" y="1021"/>
                  </a:lnTo>
                  <a:lnTo>
                    <a:pt x="181" y="1007"/>
                  </a:lnTo>
                  <a:lnTo>
                    <a:pt x="186" y="1002"/>
                  </a:lnTo>
                  <a:lnTo>
                    <a:pt x="186" y="993"/>
                  </a:lnTo>
                  <a:lnTo>
                    <a:pt x="186" y="988"/>
                  </a:lnTo>
                  <a:lnTo>
                    <a:pt x="190" y="974"/>
                  </a:lnTo>
                  <a:lnTo>
                    <a:pt x="190" y="974"/>
                  </a:lnTo>
                  <a:lnTo>
                    <a:pt x="274" y="704"/>
                  </a:lnTo>
                  <a:lnTo>
                    <a:pt x="181" y="671"/>
                  </a:lnTo>
                  <a:lnTo>
                    <a:pt x="107" y="624"/>
                  </a:lnTo>
                  <a:lnTo>
                    <a:pt x="51" y="559"/>
                  </a:lnTo>
                  <a:lnTo>
                    <a:pt x="14" y="485"/>
                  </a:lnTo>
                  <a:lnTo>
                    <a:pt x="0" y="401"/>
                  </a:lnTo>
                  <a:lnTo>
                    <a:pt x="4" y="340"/>
                  </a:lnTo>
                  <a:lnTo>
                    <a:pt x="23" y="275"/>
                  </a:lnTo>
                  <a:lnTo>
                    <a:pt x="41" y="214"/>
                  </a:lnTo>
                  <a:lnTo>
                    <a:pt x="69" y="154"/>
                  </a:lnTo>
                  <a:lnTo>
                    <a:pt x="97" y="98"/>
                  </a:lnTo>
                  <a:lnTo>
                    <a:pt x="125" y="56"/>
                  </a:lnTo>
                  <a:lnTo>
                    <a:pt x="149" y="28"/>
                  </a:lnTo>
                  <a:lnTo>
                    <a:pt x="167" y="19"/>
                  </a:lnTo>
                  <a:lnTo>
                    <a:pt x="176" y="19"/>
                  </a:lnTo>
                  <a:lnTo>
                    <a:pt x="181" y="23"/>
                  </a:lnTo>
                  <a:lnTo>
                    <a:pt x="186" y="28"/>
                  </a:lnTo>
                  <a:lnTo>
                    <a:pt x="186" y="33"/>
                  </a:lnTo>
                  <a:lnTo>
                    <a:pt x="186" y="37"/>
                  </a:lnTo>
                  <a:lnTo>
                    <a:pt x="186" y="37"/>
                  </a:lnTo>
                  <a:lnTo>
                    <a:pt x="181" y="42"/>
                  </a:lnTo>
                  <a:lnTo>
                    <a:pt x="181" y="47"/>
                  </a:lnTo>
                  <a:lnTo>
                    <a:pt x="172" y="56"/>
                  </a:lnTo>
                  <a:lnTo>
                    <a:pt x="130" y="112"/>
                  </a:lnTo>
                  <a:lnTo>
                    <a:pt x="97" y="177"/>
                  </a:lnTo>
                  <a:lnTo>
                    <a:pt x="69" y="242"/>
                  </a:lnTo>
                  <a:lnTo>
                    <a:pt x="55" y="303"/>
                  </a:lnTo>
                  <a:lnTo>
                    <a:pt x="46" y="350"/>
                  </a:lnTo>
                  <a:lnTo>
                    <a:pt x="41" y="382"/>
                  </a:lnTo>
                  <a:lnTo>
                    <a:pt x="51" y="447"/>
                  </a:lnTo>
                  <a:lnTo>
                    <a:pt x="83" y="508"/>
                  </a:lnTo>
                  <a:lnTo>
                    <a:pt x="135" y="555"/>
                  </a:lnTo>
                  <a:lnTo>
                    <a:pt x="209" y="592"/>
                  </a:lnTo>
                  <a:lnTo>
                    <a:pt x="302" y="620"/>
                  </a:lnTo>
                  <a:lnTo>
                    <a:pt x="335" y="517"/>
                  </a:lnTo>
                  <a:lnTo>
                    <a:pt x="367" y="415"/>
                  </a:lnTo>
                  <a:lnTo>
                    <a:pt x="405" y="322"/>
                  </a:lnTo>
                  <a:lnTo>
                    <a:pt x="442" y="233"/>
                  </a:lnTo>
                  <a:lnTo>
                    <a:pt x="484" y="154"/>
                  </a:lnTo>
                  <a:lnTo>
                    <a:pt x="535" y="93"/>
                  </a:lnTo>
                  <a:lnTo>
                    <a:pt x="591" y="42"/>
                  </a:lnTo>
                  <a:lnTo>
                    <a:pt x="651" y="9"/>
                  </a:lnTo>
                  <a:lnTo>
                    <a:pt x="7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0" name="Freeform 12"/>
            <p:cNvSpPr>
              <a:spLocks/>
            </p:cNvSpPr>
            <p:nvPr/>
          </p:nvSpPr>
          <p:spPr bwMode="auto">
            <a:xfrm>
              <a:off x="7306" y="4113"/>
              <a:ext cx="1038" cy="508"/>
            </a:xfrm>
            <a:custGeom>
              <a:avLst/>
              <a:gdLst/>
              <a:ahLst/>
              <a:cxnLst>
                <a:cxn ang="0">
                  <a:pos x="190" y="14"/>
                </a:cxn>
                <a:cxn ang="0">
                  <a:pos x="251" y="103"/>
                </a:cxn>
                <a:cxn ang="0">
                  <a:pos x="377" y="9"/>
                </a:cxn>
                <a:cxn ang="0">
                  <a:pos x="516" y="14"/>
                </a:cxn>
                <a:cxn ang="0">
                  <a:pos x="586" y="112"/>
                </a:cxn>
                <a:cxn ang="0">
                  <a:pos x="684" y="28"/>
                </a:cxn>
                <a:cxn ang="0">
                  <a:pos x="833" y="5"/>
                </a:cxn>
                <a:cxn ang="0">
                  <a:pos x="921" y="65"/>
                </a:cxn>
                <a:cxn ang="0">
                  <a:pos x="931" y="173"/>
                </a:cxn>
                <a:cxn ang="0">
                  <a:pos x="884" y="317"/>
                </a:cxn>
                <a:cxn ang="0">
                  <a:pos x="851" y="410"/>
                </a:cxn>
                <a:cxn ang="0">
                  <a:pos x="851" y="461"/>
                </a:cxn>
                <a:cxn ang="0">
                  <a:pos x="875" y="475"/>
                </a:cxn>
                <a:cxn ang="0">
                  <a:pos x="972" y="396"/>
                </a:cxn>
                <a:cxn ang="0">
                  <a:pos x="1000" y="326"/>
                </a:cxn>
                <a:cxn ang="0">
                  <a:pos x="1019" y="322"/>
                </a:cxn>
                <a:cxn ang="0">
                  <a:pos x="1028" y="322"/>
                </a:cxn>
                <a:cxn ang="0">
                  <a:pos x="1033" y="354"/>
                </a:cxn>
                <a:cxn ang="0">
                  <a:pos x="963" y="466"/>
                </a:cxn>
                <a:cxn ang="0">
                  <a:pos x="833" y="499"/>
                </a:cxn>
                <a:cxn ang="0">
                  <a:pos x="768" y="410"/>
                </a:cxn>
                <a:cxn ang="0">
                  <a:pos x="772" y="378"/>
                </a:cxn>
                <a:cxn ang="0">
                  <a:pos x="796" y="312"/>
                </a:cxn>
                <a:cxn ang="0">
                  <a:pos x="842" y="159"/>
                </a:cxn>
                <a:cxn ang="0">
                  <a:pos x="842" y="70"/>
                </a:cxn>
                <a:cxn ang="0">
                  <a:pos x="782" y="28"/>
                </a:cxn>
                <a:cxn ang="0">
                  <a:pos x="633" y="107"/>
                </a:cxn>
                <a:cxn ang="0">
                  <a:pos x="581" y="186"/>
                </a:cxn>
                <a:cxn ang="0">
                  <a:pos x="549" y="312"/>
                </a:cxn>
                <a:cxn ang="0">
                  <a:pos x="526" y="415"/>
                </a:cxn>
                <a:cxn ang="0">
                  <a:pos x="512" y="461"/>
                </a:cxn>
                <a:cxn ang="0">
                  <a:pos x="498" y="489"/>
                </a:cxn>
                <a:cxn ang="0">
                  <a:pos x="460" y="508"/>
                </a:cxn>
                <a:cxn ang="0">
                  <a:pos x="428" y="494"/>
                </a:cxn>
                <a:cxn ang="0">
                  <a:pos x="423" y="466"/>
                </a:cxn>
                <a:cxn ang="0">
                  <a:pos x="432" y="433"/>
                </a:cxn>
                <a:cxn ang="0">
                  <a:pos x="437" y="406"/>
                </a:cxn>
                <a:cxn ang="0">
                  <a:pos x="498" y="149"/>
                </a:cxn>
                <a:cxn ang="0">
                  <a:pos x="502" y="93"/>
                </a:cxn>
                <a:cxn ang="0">
                  <a:pos x="470" y="37"/>
                </a:cxn>
                <a:cxn ang="0">
                  <a:pos x="335" y="65"/>
                </a:cxn>
                <a:cxn ang="0">
                  <a:pos x="251" y="163"/>
                </a:cxn>
                <a:cxn ang="0">
                  <a:pos x="223" y="233"/>
                </a:cxn>
                <a:cxn ang="0">
                  <a:pos x="186" y="382"/>
                </a:cxn>
                <a:cxn ang="0">
                  <a:pos x="167" y="443"/>
                </a:cxn>
                <a:cxn ang="0">
                  <a:pos x="158" y="485"/>
                </a:cxn>
                <a:cxn ang="0">
                  <a:pos x="125" y="503"/>
                </a:cxn>
                <a:cxn ang="0">
                  <a:pos x="93" y="499"/>
                </a:cxn>
                <a:cxn ang="0">
                  <a:pos x="74" y="471"/>
                </a:cxn>
                <a:cxn ang="0">
                  <a:pos x="79" y="447"/>
                </a:cxn>
                <a:cxn ang="0">
                  <a:pos x="121" y="280"/>
                </a:cxn>
                <a:cxn ang="0">
                  <a:pos x="153" y="145"/>
                </a:cxn>
                <a:cxn ang="0">
                  <a:pos x="163" y="70"/>
                </a:cxn>
                <a:cxn ang="0">
                  <a:pos x="149" y="37"/>
                </a:cxn>
                <a:cxn ang="0">
                  <a:pos x="97" y="42"/>
                </a:cxn>
                <a:cxn ang="0">
                  <a:pos x="46" y="154"/>
                </a:cxn>
                <a:cxn ang="0">
                  <a:pos x="32" y="182"/>
                </a:cxn>
                <a:cxn ang="0">
                  <a:pos x="18" y="186"/>
                </a:cxn>
                <a:cxn ang="0">
                  <a:pos x="4" y="177"/>
                </a:cxn>
                <a:cxn ang="0">
                  <a:pos x="14" y="131"/>
                </a:cxn>
                <a:cxn ang="0">
                  <a:pos x="60" y="33"/>
                </a:cxn>
              </a:cxnLst>
              <a:rect l="0" t="0" r="r" b="b"/>
              <a:pathLst>
                <a:path w="1038" h="508">
                  <a:moveTo>
                    <a:pt x="130" y="0"/>
                  </a:moveTo>
                  <a:lnTo>
                    <a:pt x="158" y="5"/>
                  </a:lnTo>
                  <a:lnTo>
                    <a:pt x="190" y="14"/>
                  </a:lnTo>
                  <a:lnTo>
                    <a:pt x="218" y="33"/>
                  </a:lnTo>
                  <a:lnTo>
                    <a:pt x="242" y="61"/>
                  </a:lnTo>
                  <a:lnTo>
                    <a:pt x="251" y="103"/>
                  </a:lnTo>
                  <a:lnTo>
                    <a:pt x="284" y="70"/>
                  </a:lnTo>
                  <a:lnTo>
                    <a:pt x="325" y="33"/>
                  </a:lnTo>
                  <a:lnTo>
                    <a:pt x="377" y="9"/>
                  </a:lnTo>
                  <a:lnTo>
                    <a:pt x="442" y="0"/>
                  </a:lnTo>
                  <a:lnTo>
                    <a:pt x="479" y="5"/>
                  </a:lnTo>
                  <a:lnTo>
                    <a:pt x="516" y="14"/>
                  </a:lnTo>
                  <a:lnTo>
                    <a:pt x="549" y="33"/>
                  </a:lnTo>
                  <a:lnTo>
                    <a:pt x="577" y="65"/>
                  </a:lnTo>
                  <a:lnTo>
                    <a:pt x="586" y="112"/>
                  </a:lnTo>
                  <a:lnTo>
                    <a:pt x="614" y="84"/>
                  </a:lnTo>
                  <a:lnTo>
                    <a:pt x="642" y="51"/>
                  </a:lnTo>
                  <a:lnTo>
                    <a:pt x="684" y="28"/>
                  </a:lnTo>
                  <a:lnTo>
                    <a:pt x="730" y="9"/>
                  </a:lnTo>
                  <a:lnTo>
                    <a:pt x="786" y="0"/>
                  </a:lnTo>
                  <a:lnTo>
                    <a:pt x="833" y="5"/>
                  </a:lnTo>
                  <a:lnTo>
                    <a:pt x="870" y="14"/>
                  </a:lnTo>
                  <a:lnTo>
                    <a:pt x="893" y="28"/>
                  </a:lnTo>
                  <a:lnTo>
                    <a:pt x="921" y="65"/>
                  </a:lnTo>
                  <a:lnTo>
                    <a:pt x="931" y="103"/>
                  </a:lnTo>
                  <a:lnTo>
                    <a:pt x="935" y="126"/>
                  </a:lnTo>
                  <a:lnTo>
                    <a:pt x="931" y="173"/>
                  </a:lnTo>
                  <a:lnTo>
                    <a:pt x="917" y="219"/>
                  </a:lnTo>
                  <a:lnTo>
                    <a:pt x="903" y="270"/>
                  </a:lnTo>
                  <a:lnTo>
                    <a:pt x="884" y="317"/>
                  </a:lnTo>
                  <a:lnTo>
                    <a:pt x="875" y="345"/>
                  </a:lnTo>
                  <a:lnTo>
                    <a:pt x="856" y="387"/>
                  </a:lnTo>
                  <a:lnTo>
                    <a:pt x="851" y="410"/>
                  </a:lnTo>
                  <a:lnTo>
                    <a:pt x="847" y="433"/>
                  </a:lnTo>
                  <a:lnTo>
                    <a:pt x="847" y="447"/>
                  </a:lnTo>
                  <a:lnTo>
                    <a:pt x="851" y="461"/>
                  </a:lnTo>
                  <a:lnTo>
                    <a:pt x="856" y="471"/>
                  </a:lnTo>
                  <a:lnTo>
                    <a:pt x="865" y="475"/>
                  </a:lnTo>
                  <a:lnTo>
                    <a:pt x="875" y="475"/>
                  </a:lnTo>
                  <a:lnTo>
                    <a:pt x="912" y="466"/>
                  </a:lnTo>
                  <a:lnTo>
                    <a:pt x="944" y="443"/>
                  </a:lnTo>
                  <a:lnTo>
                    <a:pt x="972" y="396"/>
                  </a:lnTo>
                  <a:lnTo>
                    <a:pt x="996" y="340"/>
                  </a:lnTo>
                  <a:lnTo>
                    <a:pt x="1000" y="331"/>
                  </a:lnTo>
                  <a:lnTo>
                    <a:pt x="1000" y="326"/>
                  </a:lnTo>
                  <a:lnTo>
                    <a:pt x="1005" y="322"/>
                  </a:lnTo>
                  <a:lnTo>
                    <a:pt x="1010" y="322"/>
                  </a:lnTo>
                  <a:lnTo>
                    <a:pt x="1019" y="322"/>
                  </a:lnTo>
                  <a:lnTo>
                    <a:pt x="1019" y="322"/>
                  </a:lnTo>
                  <a:lnTo>
                    <a:pt x="1024" y="322"/>
                  </a:lnTo>
                  <a:lnTo>
                    <a:pt x="1028" y="322"/>
                  </a:lnTo>
                  <a:lnTo>
                    <a:pt x="1033" y="326"/>
                  </a:lnTo>
                  <a:lnTo>
                    <a:pt x="1038" y="336"/>
                  </a:lnTo>
                  <a:lnTo>
                    <a:pt x="1033" y="354"/>
                  </a:lnTo>
                  <a:lnTo>
                    <a:pt x="1019" y="387"/>
                  </a:lnTo>
                  <a:lnTo>
                    <a:pt x="996" y="424"/>
                  </a:lnTo>
                  <a:lnTo>
                    <a:pt x="963" y="466"/>
                  </a:lnTo>
                  <a:lnTo>
                    <a:pt x="926" y="494"/>
                  </a:lnTo>
                  <a:lnTo>
                    <a:pt x="875" y="508"/>
                  </a:lnTo>
                  <a:lnTo>
                    <a:pt x="833" y="499"/>
                  </a:lnTo>
                  <a:lnTo>
                    <a:pt x="800" y="480"/>
                  </a:lnTo>
                  <a:lnTo>
                    <a:pt x="772" y="452"/>
                  </a:lnTo>
                  <a:lnTo>
                    <a:pt x="768" y="410"/>
                  </a:lnTo>
                  <a:lnTo>
                    <a:pt x="768" y="401"/>
                  </a:lnTo>
                  <a:lnTo>
                    <a:pt x="768" y="392"/>
                  </a:lnTo>
                  <a:lnTo>
                    <a:pt x="772" y="378"/>
                  </a:lnTo>
                  <a:lnTo>
                    <a:pt x="777" y="368"/>
                  </a:lnTo>
                  <a:lnTo>
                    <a:pt x="782" y="350"/>
                  </a:lnTo>
                  <a:lnTo>
                    <a:pt x="796" y="312"/>
                  </a:lnTo>
                  <a:lnTo>
                    <a:pt x="814" y="266"/>
                  </a:lnTo>
                  <a:lnTo>
                    <a:pt x="828" y="210"/>
                  </a:lnTo>
                  <a:lnTo>
                    <a:pt x="842" y="159"/>
                  </a:lnTo>
                  <a:lnTo>
                    <a:pt x="847" y="112"/>
                  </a:lnTo>
                  <a:lnTo>
                    <a:pt x="847" y="93"/>
                  </a:lnTo>
                  <a:lnTo>
                    <a:pt x="842" y="70"/>
                  </a:lnTo>
                  <a:lnTo>
                    <a:pt x="833" y="51"/>
                  </a:lnTo>
                  <a:lnTo>
                    <a:pt x="814" y="37"/>
                  </a:lnTo>
                  <a:lnTo>
                    <a:pt x="782" y="28"/>
                  </a:lnTo>
                  <a:lnTo>
                    <a:pt x="721" y="42"/>
                  </a:lnTo>
                  <a:lnTo>
                    <a:pt x="675" y="70"/>
                  </a:lnTo>
                  <a:lnTo>
                    <a:pt x="633" y="107"/>
                  </a:lnTo>
                  <a:lnTo>
                    <a:pt x="605" y="149"/>
                  </a:lnTo>
                  <a:lnTo>
                    <a:pt x="591" y="173"/>
                  </a:lnTo>
                  <a:lnTo>
                    <a:pt x="581" y="186"/>
                  </a:lnTo>
                  <a:lnTo>
                    <a:pt x="577" y="205"/>
                  </a:lnTo>
                  <a:lnTo>
                    <a:pt x="567" y="233"/>
                  </a:lnTo>
                  <a:lnTo>
                    <a:pt x="549" y="312"/>
                  </a:lnTo>
                  <a:lnTo>
                    <a:pt x="540" y="345"/>
                  </a:lnTo>
                  <a:lnTo>
                    <a:pt x="530" y="382"/>
                  </a:lnTo>
                  <a:lnTo>
                    <a:pt x="526" y="415"/>
                  </a:lnTo>
                  <a:lnTo>
                    <a:pt x="521" y="429"/>
                  </a:lnTo>
                  <a:lnTo>
                    <a:pt x="516" y="443"/>
                  </a:lnTo>
                  <a:lnTo>
                    <a:pt x="512" y="461"/>
                  </a:lnTo>
                  <a:lnTo>
                    <a:pt x="507" y="475"/>
                  </a:lnTo>
                  <a:lnTo>
                    <a:pt x="502" y="485"/>
                  </a:lnTo>
                  <a:lnTo>
                    <a:pt x="498" y="489"/>
                  </a:lnTo>
                  <a:lnTo>
                    <a:pt x="488" y="499"/>
                  </a:lnTo>
                  <a:lnTo>
                    <a:pt x="474" y="503"/>
                  </a:lnTo>
                  <a:lnTo>
                    <a:pt x="460" y="508"/>
                  </a:lnTo>
                  <a:lnTo>
                    <a:pt x="451" y="503"/>
                  </a:lnTo>
                  <a:lnTo>
                    <a:pt x="437" y="499"/>
                  </a:lnTo>
                  <a:lnTo>
                    <a:pt x="428" y="494"/>
                  </a:lnTo>
                  <a:lnTo>
                    <a:pt x="423" y="485"/>
                  </a:lnTo>
                  <a:lnTo>
                    <a:pt x="419" y="471"/>
                  </a:lnTo>
                  <a:lnTo>
                    <a:pt x="423" y="466"/>
                  </a:lnTo>
                  <a:lnTo>
                    <a:pt x="423" y="457"/>
                  </a:lnTo>
                  <a:lnTo>
                    <a:pt x="428" y="443"/>
                  </a:lnTo>
                  <a:lnTo>
                    <a:pt x="432" y="433"/>
                  </a:lnTo>
                  <a:lnTo>
                    <a:pt x="432" y="420"/>
                  </a:lnTo>
                  <a:lnTo>
                    <a:pt x="437" y="406"/>
                  </a:lnTo>
                  <a:lnTo>
                    <a:pt x="437" y="406"/>
                  </a:lnTo>
                  <a:lnTo>
                    <a:pt x="484" y="214"/>
                  </a:lnTo>
                  <a:lnTo>
                    <a:pt x="493" y="177"/>
                  </a:lnTo>
                  <a:lnTo>
                    <a:pt x="498" y="149"/>
                  </a:lnTo>
                  <a:lnTo>
                    <a:pt x="502" y="131"/>
                  </a:lnTo>
                  <a:lnTo>
                    <a:pt x="502" y="112"/>
                  </a:lnTo>
                  <a:lnTo>
                    <a:pt x="502" y="93"/>
                  </a:lnTo>
                  <a:lnTo>
                    <a:pt x="498" y="70"/>
                  </a:lnTo>
                  <a:lnTo>
                    <a:pt x="488" y="51"/>
                  </a:lnTo>
                  <a:lnTo>
                    <a:pt x="470" y="37"/>
                  </a:lnTo>
                  <a:lnTo>
                    <a:pt x="437" y="28"/>
                  </a:lnTo>
                  <a:lnTo>
                    <a:pt x="381" y="42"/>
                  </a:lnTo>
                  <a:lnTo>
                    <a:pt x="335" y="65"/>
                  </a:lnTo>
                  <a:lnTo>
                    <a:pt x="297" y="98"/>
                  </a:lnTo>
                  <a:lnTo>
                    <a:pt x="270" y="135"/>
                  </a:lnTo>
                  <a:lnTo>
                    <a:pt x="251" y="163"/>
                  </a:lnTo>
                  <a:lnTo>
                    <a:pt x="237" y="186"/>
                  </a:lnTo>
                  <a:lnTo>
                    <a:pt x="228" y="205"/>
                  </a:lnTo>
                  <a:lnTo>
                    <a:pt x="223" y="233"/>
                  </a:lnTo>
                  <a:lnTo>
                    <a:pt x="200" y="312"/>
                  </a:lnTo>
                  <a:lnTo>
                    <a:pt x="195" y="345"/>
                  </a:lnTo>
                  <a:lnTo>
                    <a:pt x="186" y="382"/>
                  </a:lnTo>
                  <a:lnTo>
                    <a:pt x="176" y="415"/>
                  </a:lnTo>
                  <a:lnTo>
                    <a:pt x="172" y="429"/>
                  </a:lnTo>
                  <a:lnTo>
                    <a:pt x="167" y="443"/>
                  </a:lnTo>
                  <a:lnTo>
                    <a:pt x="163" y="461"/>
                  </a:lnTo>
                  <a:lnTo>
                    <a:pt x="163" y="475"/>
                  </a:lnTo>
                  <a:lnTo>
                    <a:pt x="158" y="485"/>
                  </a:lnTo>
                  <a:lnTo>
                    <a:pt x="149" y="489"/>
                  </a:lnTo>
                  <a:lnTo>
                    <a:pt x="139" y="499"/>
                  </a:lnTo>
                  <a:lnTo>
                    <a:pt x="125" y="503"/>
                  </a:lnTo>
                  <a:lnTo>
                    <a:pt x="111" y="508"/>
                  </a:lnTo>
                  <a:lnTo>
                    <a:pt x="102" y="503"/>
                  </a:lnTo>
                  <a:lnTo>
                    <a:pt x="93" y="499"/>
                  </a:lnTo>
                  <a:lnTo>
                    <a:pt x="83" y="494"/>
                  </a:lnTo>
                  <a:lnTo>
                    <a:pt x="74" y="485"/>
                  </a:lnTo>
                  <a:lnTo>
                    <a:pt x="74" y="471"/>
                  </a:lnTo>
                  <a:lnTo>
                    <a:pt x="74" y="466"/>
                  </a:lnTo>
                  <a:lnTo>
                    <a:pt x="74" y="457"/>
                  </a:lnTo>
                  <a:lnTo>
                    <a:pt x="79" y="447"/>
                  </a:lnTo>
                  <a:lnTo>
                    <a:pt x="83" y="433"/>
                  </a:lnTo>
                  <a:lnTo>
                    <a:pt x="83" y="424"/>
                  </a:lnTo>
                  <a:lnTo>
                    <a:pt x="121" y="280"/>
                  </a:lnTo>
                  <a:lnTo>
                    <a:pt x="135" y="233"/>
                  </a:lnTo>
                  <a:lnTo>
                    <a:pt x="144" y="182"/>
                  </a:lnTo>
                  <a:lnTo>
                    <a:pt x="153" y="145"/>
                  </a:lnTo>
                  <a:lnTo>
                    <a:pt x="163" y="112"/>
                  </a:lnTo>
                  <a:lnTo>
                    <a:pt x="167" y="84"/>
                  </a:lnTo>
                  <a:lnTo>
                    <a:pt x="163" y="70"/>
                  </a:lnTo>
                  <a:lnTo>
                    <a:pt x="163" y="56"/>
                  </a:lnTo>
                  <a:lnTo>
                    <a:pt x="158" y="47"/>
                  </a:lnTo>
                  <a:lnTo>
                    <a:pt x="149" y="37"/>
                  </a:lnTo>
                  <a:lnTo>
                    <a:pt x="139" y="33"/>
                  </a:lnTo>
                  <a:lnTo>
                    <a:pt x="130" y="28"/>
                  </a:lnTo>
                  <a:lnTo>
                    <a:pt x="97" y="42"/>
                  </a:lnTo>
                  <a:lnTo>
                    <a:pt x="79" y="65"/>
                  </a:lnTo>
                  <a:lnTo>
                    <a:pt x="60" y="107"/>
                  </a:lnTo>
                  <a:lnTo>
                    <a:pt x="46" y="154"/>
                  </a:lnTo>
                  <a:lnTo>
                    <a:pt x="41" y="168"/>
                  </a:lnTo>
                  <a:lnTo>
                    <a:pt x="37" y="177"/>
                  </a:lnTo>
                  <a:lnTo>
                    <a:pt x="32" y="182"/>
                  </a:lnTo>
                  <a:lnTo>
                    <a:pt x="28" y="186"/>
                  </a:lnTo>
                  <a:lnTo>
                    <a:pt x="23" y="186"/>
                  </a:lnTo>
                  <a:lnTo>
                    <a:pt x="18" y="186"/>
                  </a:lnTo>
                  <a:lnTo>
                    <a:pt x="14" y="186"/>
                  </a:lnTo>
                  <a:lnTo>
                    <a:pt x="4" y="182"/>
                  </a:lnTo>
                  <a:lnTo>
                    <a:pt x="4" y="177"/>
                  </a:lnTo>
                  <a:lnTo>
                    <a:pt x="0" y="173"/>
                  </a:lnTo>
                  <a:lnTo>
                    <a:pt x="4" y="159"/>
                  </a:lnTo>
                  <a:lnTo>
                    <a:pt x="14" y="131"/>
                  </a:lnTo>
                  <a:lnTo>
                    <a:pt x="23" y="93"/>
                  </a:lnTo>
                  <a:lnTo>
                    <a:pt x="41" y="61"/>
                  </a:lnTo>
                  <a:lnTo>
                    <a:pt x="60" y="33"/>
                  </a:lnTo>
                  <a:lnTo>
                    <a:pt x="88" y="9"/>
                  </a:lnTo>
                  <a:lnTo>
                    <a:pt x="1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1" name="Freeform 13"/>
            <p:cNvSpPr>
              <a:spLocks/>
            </p:cNvSpPr>
            <p:nvPr/>
          </p:nvSpPr>
          <p:spPr bwMode="auto">
            <a:xfrm>
              <a:off x="8511" y="4477"/>
              <a:ext cx="144" cy="349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103" y="9"/>
                </a:cxn>
                <a:cxn ang="0">
                  <a:pos x="126" y="37"/>
                </a:cxn>
                <a:cxn ang="0">
                  <a:pos x="140" y="74"/>
                </a:cxn>
                <a:cxn ang="0">
                  <a:pos x="144" y="125"/>
                </a:cxn>
                <a:cxn ang="0">
                  <a:pos x="140" y="186"/>
                </a:cxn>
                <a:cxn ang="0">
                  <a:pos x="121" y="242"/>
                </a:cxn>
                <a:cxn ang="0">
                  <a:pos x="93" y="289"/>
                </a:cxn>
                <a:cxn ang="0">
                  <a:pos x="70" y="321"/>
                </a:cxn>
                <a:cxn ang="0">
                  <a:pos x="47" y="344"/>
                </a:cxn>
                <a:cxn ang="0">
                  <a:pos x="33" y="349"/>
                </a:cxn>
                <a:cxn ang="0">
                  <a:pos x="28" y="349"/>
                </a:cxn>
                <a:cxn ang="0">
                  <a:pos x="19" y="340"/>
                </a:cxn>
                <a:cxn ang="0">
                  <a:pos x="19" y="335"/>
                </a:cxn>
                <a:cxn ang="0">
                  <a:pos x="19" y="330"/>
                </a:cxn>
                <a:cxn ang="0">
                  <a:pos x="23" y="326"/>
                </a:cxn>
                <a:cxn ang="0">
                  <a:pos x="28" y="321"/>
                </a:cxn>
                <a:cxn ang="0">
                  <a:pos x="70" y="265"/>
                </a:cxn>
                <a:cxn ang="0">
                  <a:pos x="98" y="214"/>
                </a:cxn>
                <a:cxn ang="0">
                  <a:pos x="112" y="163"/>
                </a:cxn>
                <a:cxn ang="0">
                  <a:pos x="112" y="116"/>
                </a:cxn>
                <a:cxn ang="0">
                  <a:pos x="112" y="116"/>
                </a:cxn>
                <a:cxn ang="0">
                  <a:pos x="112" y="116"/>
                </a:cxn>
                <a:cxn ang="0">
                  <a:pos x="112" y="116"/>
                </a:cxn>
                <a:cxn ang="0">
                  <a:pos x="112" y="116"/>
                </a:cxn>
                <a:cxn ang="0">
                  <a:pos x="103" y="121"/>
                </a:cxn>
                <a:cxn ang="0">
                  <a:pos x="93" y="125"/>
                </a:cxn>
                <a:cxn ang="0">
                  <a:pos x="84" y="130"/>
                </a:cxn>
                <a:cxn ang="0">
                  <a:pos x="70" y="130"/>
                </a:cxn>
                <a:cxn ang="0">
                  <a:pos x="51" y="130"/>
                </a:cxn>
                <a:cxn ang="0">
                  <a:pos x="33" y="121"/>
                </a:cxn>
                <a:cxn ang="0">
                  <a:pos x="19" y="111"/>
                </a:cxn>
                <a:cxn ang="0">
                  <a:pos x="9" y="97"/>
                </a:cxn>
                <a:cxn ang="0">
                  <a:pos x="5" y="83"/>
                </a:cxn>
                <a:cxn ang="0">
                  <a:pos x="0" y="65"/>
                </a:cxn>
                <a:cxn ang="0">
                  <a:pos x="5" y="51"/>
                </a:cxn>
                <a:cxn ang="0">
                  <a:pos x="9" y="32"/>
                </a:cxn>
                <a:cxn ang="0">
                  <a:pos x="19" y="23"/>
                </a:cxn>
                <a:cxn ang="0">
                  <a:pos x="33" y="9"/>
                </a:cxn>
                <a:cxn ang="0">
                  <a:pos x="47" y="4"/>
                </a:cxn>
                <a:cxn ang="0">
                  <a:pos x="65" y="0"/>
                </a:cxn>
              </a:cxnLst>
              <a:rect l="0" t="0" r="r" b="b"/>
              <a:pathLst>
                <a:path w="144" h="349">
                  <a:moveTo>
                    <a:pt x="65" y="0"/>
                  </a:moveTo>
                  <a:lnTo>
                    <a:pt x="103" y="9"/>
                  </a:lnTo>
                  <a:lnTo>
                    <a:pt x="126" y="37"/>
                  </a:lnTo>
                  <a:lnTo>
                    <a:pt x="140" y="74"/>
                  </a:lnTo>
                  <a:lnTo>
                    <a:pt x="144" y="125"/>
                  </a:lnTo>
                  <a:lnTo>
                    <a:pt x="140" y="186"/>
                  </a:lnTo>
                  <a:lnTo>
                    <a:pt x="121" y="242"/>
                  </a:lnTo>
                  <a:lnTo>
                    <a:pt x="93" y="289"/>
                  </a:lnTo>
                  <a:lnTo>
                    <a:pt x="70" y="321"/>
                  </a:lnTo>
                  <a:lnTo>
                    <a:pt x="47" y="344"/>
                  </a:lnTo>
                  <a:lnTo>
                    <a:pt x="33" y="349"/>
                  </a:lnTo>
                  <a:lnTo>
                    <a:pt x="28" y="349"/>
                  </a:lnTo>
                  <a:lnTo>
                    <a:pt x="19" y="340"/>
                  </a:lnTo>
                  <a:lnTo>
                    <a:pt x="19" y="335"/>
                  </a:lnTo>
                  <a:lnTo>
                    <a:pt x="19" y="330"/>
                  </a:lnTo>
                  <a:lnTo>
                    <a:pt x="23" y="326"/>
                  </a:lnTo>
                  <a:lnTo>
                    <a:pt x="28" y="321"/>
                  </a:lnTo>
                  <a:lnTo>
                    <a:pt x="70" y="265"/>
                  </a:lnTo>
                  <a:lnTo>
                    <a:pt x="98" y="214"/>
                  </a:lnTo>
                  <a:lnTo>
                    <a:pt x="112" y="163"/>
                  </a:lnTo>
                  <a:lnTo>
                    <a:pt x="112" y="116"/>
                  </a:lnTo>
                  <a:lnTo>
                    <a:pt x="112" y="116"/>
                  </a:lnTo>
                  <a:lnTo>
                    <a:pt x="112" y="116"/>
                  </a:lnTo>
                  <a:lnTo>
                    <a:pt x="112" y="116"/>
                  </a:lnTo>
                  <a:lnTo>
                    <a:pt x="112" y="116"/>
                  </a:lnTo>
                  <a:lnTo>
                    <a:pt x="103" y="121"/>
                  </a:lnTo>
                  <a:lnTo>
                    <a:pt x="93" y="125"/>
                  </a:lnTo>
                  <a:lnTo>
                    <a:pt x="84" y="130"/>
                  </a:lnTo>
                  <a:lnTo>
                    <a:pt x="70" y="130"/>
                  </a:lnTo>
                  <a:lnTo>
                    <a:pt x="51" y="130"/>
                  </a:lnTo>
                  <a:lnTo>
                    <a:pt x="33" y="121"/>
                  </a:lnTo>
                  <a:lnTo>
                    <a:pt x="19" y="111"/>
                  </a:lnTo>
                  <a:lnTo>
                    <a:pt x="9" y="97"/>
                  </a:lnTo>
                  <a:lnTo>
                    <a:pt x="5" y="83"/>
                  </a:lnTo>
                  <a:lnTo>
                    <a:pt x="0" y="65"/>
                  </a:lnTo>
                  <a:lnTo>
                    <a:pt x="5" y="51"/>
                  </a:lnTo>
                  <a:lnTo>
                    <a:pt x="9" y="32"/>
                  </a:lnTo>
                  <a:lnTo>
                    <a:pt x="19" y="23"/>
                  </a:lnTo>
                  <a:lnTo>
                    <a:pt x="33" y="9"/>
                  </a:lnTo>
                  <a:lnTo>
                    <a:pt x="47" y="4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2" name="Freeform 14"/>
            <p:cNvSpPr>
              <a:spLocks/>
            </p:cNvSpPr>
            <p:nvPr/>
          </p:nvSpPr>
          <p:spPr bwMode="auto">
            <a:xfrm>
              <a:off x="8842" y="3838"/>
              <a:ext cx="535" cy="769"/>
            </a:xfrm>
            <a:custGeom>
              <a:avLst/>
              <a:gdLst/>
              <a:ahLst/>
              <a:cxnLst>
                <a:cxn ang="0">
                  <a:pos x="284" y="5"/>
                </a:cxn>
                <a:cxn ang="0">
                  <a:pos x="321" y="5"/>
                </a:cxn>
                <a:cxn ang="0">
                  <a:pos x="363" y="9"/>
                </a:cxn>
                <a:cxn ang="0">
                  <a:pos x="479" y="5"/>
                </a:cxn>
                <a:cxn ang="0">
                  <a:pos x="521" y="5"/>
                </a:cxn>
                <a:cxn ang="0">
                  <a:pos x="530" y="9"/>
                </a:cxn>
                <a:cxn ang="0">
                  <a:pos x="530" y="28"/>
                </a:cxn>
                <a:cxn ang="0">
                  <a:pos x="521" y="37"/>
                </a:cxn>
                <a:cxn ang="0">
                  <a:pos x="502" y="42"/>
                </a:cxn>
                <a:cxn ang="0">
                  <a:pos x="442" y="47"/>
                </a:cxn>
                <a:cxn ang="0">
                  <a:pos x="400" y="65"/>
                </a:cxn>
                <a:cxn ang="0">
                  <a:pos x="395" y="89"/>
                </a:cxn>
                <a:cxn ang="0">
                  <a:pos x="242" y="699"/>
                </a:cxn>
                <a:cxn ang="0">
                  <a:pos x="237" y="708"/>
                </a:cxn>
                <a:cxn ang="0">
                  <a:pos x="237" y="718"/>
                </a:cxn>
                <a:cxn ang="0">
                  <a:pos x="246" y="722"/>
                </a:cxn>
                <a:cxn ang="0">
                  <a:pos x="265" y="727"/>
                </a:cxn>
                <a:cxn ang="0">
                  <a:pos x="297" y="732"/>
                </a:cxn>
                <a:cxn ang="0">
                  <a:pos x="311" y="732"/>
                </a:cxn>
                <a:cxn ang="0">
                  <a:pos x="335" y="732"/>
                </a:cxn>
                <a:cxn ang="0">
                  <a:pos x="349" y="736"/>
                </a:cxn>
                <a:cxn ang="0">
                  <a:pos x="349" y="755"/>
                </a:cxn>
                <a:cxn ang="0">
                  <a:pos x="339" y="769"/>
                </a:cxn>
                <a:cxn ang="0">
                  <a:pos x="330" y="769"/>
                </a:cxn>
                <a:cxn ang="0">
                  <a:pos x="246" y="769"/>
                </a:cxn>
                <a:cxn ang="0">
                  <a:pos x="125" y="769"/>
                </a:cxn>
                <a:cxn ang="0">
                  <a:pos x="18" y="769"/>
                </a:cxn>
                <a:cxn ang="0">
                  <a:pos x="4" y="764"/>
                </a:cxn>
                <a:cxn ang="0">
                  <a:pos x="0" y="755"/>
                </a:cxn>
                <a:cxn ang="0">
                  <a:pos x="4" y="741"/>
                </a:cxn>
                <a:cxn ang="0">
                  <a:pos x="14" y="732"/>
                </a:cxn>
                <a:cxn ang="0">
                  <a:pos x="41" y="732"/>
                </a:cxn>
                <a:cxn ang="0">
                  <a:pos x="121" y="718"/>
                </a:cxn>
                <a:cxn ang="0">
                  <a:pos x="139" y="681"/>
                </a:cxn>
                <a:cxn ang="0">
                  <a:pos x="293" y="70"/>
                </a:cxn>
                <a:cxn ang="0">
                  <a:pos x="293" y="51"/>
                </a:cxn>
                <a:cxn ang="0">
                  <a:pos x="279" y="47"/>
                </a:cxn>
                <a:cxn ang="0">
                  <a:pos x="246" y="42"/>
                </a:cxn>
                <a:cxn ang="0">
                  <a:pos x="223" y="42"/>
                </a:cxn>
                <a:cxn ang="0">
                  <a:pos x="209" y="42"/>
                </a:cxn>
                <a:cxn ang="0">
                  <a:pos x="190" y="37"/>
                </a:cxn>
                <a:cxn ang="0">
                  <a:pos x="181" y="28"/>
                </a:cxn>
                <a:cxn ang="0">
                  <a:pos x="190" y="9"/>
                </a:cxn>
                <a:cxn ang="0">
                  <a:pos x="200" y="5"/>
                </a:cxn>
                <a:cxn ang="0">
                  <a:pos x="204" y="0"/>
                </a:cxn>
              </a:cxnLst>
              <a:rect l="0" t="0" r="r" b="b"/>
              <a:pathLst>
                <a:path w="535" h="769">
                  <a:moveTo>
                    <a:pt x="204" y="0"/>
                  </a:moveTo>
                  <a:lnTo>
                    <a:pt x="284" y="5"/>
                  </a:lnTo>
                  <a:lnTo>
                    <a:pt x="297" y="5"/>
                  </a:lnTo>
                  <a:lnTo>
                    <a:pt x="321" y="5"/>
                  </a:lnTo>
                  <a:lnTo>
                    <a:pt x="349" y="5"/>
                  </a:lnTo>
                  <a:lnTo>
                    <a:pt x="363" y="9"/>
                  </a:lnTo>
                  <a:lnTo>
                    <a:pt x="437" y="5"/>
                  </a:lnTo>
                  <a:lnTo>
                    <a:pt x="479" y="5"/>
                  </a:lnTo>
                  <a:lnTo>
                    <a:pt x="512" y="0"/>
                  </a:lnTo>
                  <a:lnTo>
                    <a:pt x="521" y="5"/>
                  </a:lnTo>
                  <a:lnTo>
                    <a:pt x="526" y="5"/>
                  </a:lnTo>
                  <a:lnTo>
                    <a:pt x="530" y="9"/>
                  </a:lnTo>
                  <a:lnTo>
                    <a:pt x="535" y="19"/>
                  </a:lnTo>
                  <a:lnTo>
                    <a:pt x="530" y="28"/>
                  </a:lnTo>
                  <a:lnTo>
                    <a:pt x="530" y="33"/>
                  </a:lnTo>
                  <a:lnTo>
                    <a:pt x="521" y="37"/>
                  </a:lnTo>
                  <a:lnTo>
                    <a:pt x="516" y="42"/>
                  </a:lnTo>
                  <a:lnTo>
                    <a:pt x="502" y="42"/>
                  </a:lnTo>
                  <a:lnTo>
                    <a:pt x="493" y="42"/>
                  </a:lnTo>
                  <a:lnTo>
                    <a:pt x="442" y="47"/>
                  </a:lnTo>
                  <a:lnTo>
                    <a:pt x="414" y="51"/>
                  </a:lnTo>
                  <a:lnTo>
                    <a:pt x="400" y="65"/>
                  </a:lnTo>
                  <a:lnTo>
                    <a:pt x="395" y="89"/>
                  </a:lnTo>
                  <a:lnTo>
                    <a:pt x="395" y="89"/>
                  </a:lnTo>
                  <a:lnTo>
                    <a:pt x="242" y="685"/>
                  </a:lnTo>
                  <a:lnTo>
                    <a:pt x="242" y="699"/>
                  </a:lnTo>
                  <a:lnTo>
                    <a:pt x="237" y="704"/>
                  </a:lnTo>
                  <a:lnTo>
                    <a:pt x="237" y="708"/>
                  </a:lnTo>
                  <a:lnTo>
                    <a:pt x="237" y="708"/>
                  </a:lnTo>
                  <a:lnTo>
                    <a:pt x="237" y="718"/>
                  </a:lnTo>
                  <a:lnTo>
                    <a:pt x="242" y="722"/>
                  </a:lnTo>
                  <a:lnTo>
                    <a:pt x="246" y="722"/>
                  </a:lnTo>
                  <a:lnTo>
                    <a:pt x="251" y="727"/>
                  </a:lnTo>
                  <a:lnTo>
                    <a:pt x="265" y="727"/>
                  </a:lnTo>
                  <a:lnTo>
                    <a:pt x="284" y="732"/>
                  </a:lnTo>
                  <a:lnTo>
                    <a:pt x="297" y="732"/>
                  </a:lnTo>
                  <a:lnTo>
                    <a:pt x="307" y="732"/>
                  </a:lnTo>
                  <a:lnTo>
                    <a:pt x="311" y="732"/>
                  </a:lnTo>
                  <a:lnTo>
                    <a:pt x="325" y="732"/>
                  </a:lnTo>
                  <a:lnTo>
                    <a:pt x="335" y="732"/>
                  </a:lnTo>
                  <a:lnTo>
                    <a:pt x="344" y="732"/>
                  </a:lnTo>
                  <a:lnTo>
                    <a:pt x="349" y="736"/>
                  </a:lnTo>
                  <a:lnTo>
                    <a:pt x="349" y="746"/>
                  </a:lnTo>
                  <a:lnTo>
                    <a:pt x="349" y="755"/>
                  </a:lnTo>
                  <a:lnTo>
                    <a:pt x="344" y="764"/>
                  </a:lnTo>
                  <a:lnTo>
                    <a:pt x="339" y="769"/>
                  </a:lnTo>
                  <a:lnTo>
                    <a:pt x="335" y="769"/>
                  </a:lnTo>
                  <a:lnTo>
                    <a:pt x="330" y="769"/>
                  </a:lnTo>
                  <a:lnTo>
                    <a:pt x="325" y="769"/>
                  </a:lnTo>
                  <a:lnTo>
                    <a:pt x="246" y="769"/>
                  </a:lnTo>
                  <a:lnTo>
                    <a:pt x="172" y="764"/>
                  </a:lnTo>
                  <a:lnTo>
                    <a:pt x="125" y="769"/>
                  </a:lnTo>
                  <a:lnTo>
                    <a:pt x="65" y="769"/>
                  </a:lnTo>
                  <a:lnTo>
                    <a:pt x="18" y="769"/>
                  </a:lnTo>
                  <a:lnTo>
                    <a:pt x="9" y="769"/>
                  </a:lnTo>
                  <a:lnTo>
                    <a:pt x="4" y="764"/>
                  </a:lnTo>
                  <a:lnTo>
                    <a:pt x="4" y="760"/>
                  </a:lnTo>
                  <a:lnTo>
                    <a:pt x="0" y="755"/>
                  </a:lnTo>
                  <a:lnTo>
                    <a:pt x="0" y="755"/>
                  </a:lnTo>
                  <a:lnTo>
                    <a:pt x="4" y="741"/>
                  </a:lnTo>
                  <a:lnTo>
                    <a:pt x="9" y="736"/>
                  </a:lnTo>
                  <a:lnTo>
                    <a:pt x="14" y="732"/>
                  </a:lnTo>
                  <a:lnTo>
                    <a:pt x="28" y="732"/>
                  </a:lnTo>
                  <a:lnTo>
                    <a:pt x="41" y="732"/>
                  </a:lnTo>
                  <a:lnTo>
                    <a:pt x="93" y="727"/>
                  </a:lnTo>
                  <a:lnTo>
                    <a:pt x="121" y="718"/>
                  </a:lnTo>
                  <a:lnTo>
                    <a:pt x="130" y="704"/>
                  </a:lnTo>
                  <a:lnTo>
                    <a:pt x="139" y="681"/>
                  </a:lnTo>
                  <a:lnTo>
                    <a:pt x="288" y="84"/>
                  </a:lnTo>
                  <a:lnTo>
                    <a:pt x="293" y="70"/>
                  </a:lnTo>
                  <a:lnTo>
                    <a:pt x="293" y="61"/>
                  </a:lnTo>
                  <a:lnTo>
                    <a:pt x="293" y="51"/>
                  </a:lnTo>
                  <a:lnTo>
                    <a:pt x="288" y="47"/>
                  </a:lnTo>
                  <a:lnTo>
                    <a:pt x="279" y="47"/>
                  </a:lnTo>
                  <a:lnTo>
                    <a:pt x="265" y="47"/>
                  </a:lnTo>
                  <a:lnTo>
                    <a:pt x="246" y="42"/>
                  </a:lnTo>
                  <a:lnTo>
                    <a:pt x="237" y="42"/>
                  </a:lnTo>
                  <a:lnTo>
                    <a:pt x="223" y="42"/>
                  </a:lnTo>
                  <a:lnTo>
                    <a:pt x="223" y="42"/>
                  </a:lnTo>
                  <a:lnTo>
                    <a:pt x="209" y="42"/>
                  </a:lnTo>
                  <a:lnTo>
                    <a:pt x="195" y="42"/>
                  </a:lnTo>
                  <a:lnTo>
                    <a:pt x="190" y="37"/>
                  </a:lnTo>
                  <a:lnTo>
                    <a:pt x="186" y="33"/>
                  </a:lnTo>
                  <a:lnTo>
                    <a:pt x="181" y="28"/>
                  </a:lnTo>
                  <a:lnTo>
                    <a:pt x="186" y="19"/>
                  </a:lnTo>
                  <a:lnTo>
                    <a:pt x="190" y="9"/>
                  </a:lnTo>
                  <a:lnTo>
                    <a:pt x="195" y="5"/>
                  </a:lnTo>
                  <a:lnTo>
                    <a:pt x="200" y="5"/>
                  </a:lnTo>
                  <a:lnTo>
                    <a:pt x="204" y="0"/>
                  </a:lnTo>
                  <a:lnTo>
                    <a:pt x="2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3" name="Freeform 15"/>
            <p:cNvSpPr>
              <a:spLocks/>
            </p:cNvSpPr>
            <p:nvPr/>
          </p:nvSpPr>
          <p:spPr bwMode="auto">
            <a:xfrm>
              <a:off x="9996" y="3950"/>
              <a:ext cx="973" cy="61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922" y="0"/>
                </a:cxn>
                <a:cxn ang="0">
                  <a:pos x="931" y="0"/>
                </a:cxn>
                <a:cxn ang="0">
                  <a:pos x="940" y="0"/>
                </a:cxn>
                <a:cxn ang="0">
                  <a:pos x="949" y="0"/>
                </a:cxn>
                <a:cxn ang="0">
                  <a:pos x="959" y="5"/>
                </a:cxn>
                <a:cxn ang="0">
                  <a:pos x="968" y="9"/>
                </a:cxn>
                <a:cxn ang="0">
                  <a:pos x="973" y="19"/>
                </a:cxn>
                <a:cxn ang="0">
                  <a:pos x="973" y="33"/>
                </a:cxn>
                <a:cxn ang="0">
                  <a:pos x="973" y="42"/>
                </a:cxn>
                <a:cxn ang="0">
                  <a:pos x="968" y="51"/>
                </a:cxn>
                <a:cxn ang="0">
                  <a:pos x="959" y="56"/>
                </a:cxn>
                <a:cxn ang="0">
                  <a:pos x="949" y="61"/>
                </a:cxn>
                <a:cxn ang="0">
                  <a:pos x="940" y="61"/>
                </a:cxn>
                <a:cxn ang="0">
                  <a:pos x="931" y="61"/>
                </a:cxn>
                <a:cxn ang="0">
                  <a:pos x="922" y="61"/>
                </a:cxn>
                <a:cxn ang="0">
                  <a:pos x="56" y="61"/>
                </a:cxn>
                <a:cxn ang="0">
                  <a:pos x="46" y="61"/>
                </a:cxn>
                <a:cxn ang="0">
                  <a:pos x="33" y="61"/>
                </a:cxn>
                <a:cxn ang="0">
                  <a:pos x="23" y="61"/>
                </a:cxn>
                <a:cxn ang="0">
                  <a:pos x="14" y="56"/>
                </a:cxn>
                <a:cxn ang="0">
                  <a:pos x="9" y="51"/>
                </a:cxn>
                <a:cxn ang="0">
                  <a:pos x="5" y="42"/>
                </a:cxn>
                <a:cxn ang="0">
                  <a:pos x="0" y="33"/>
                </a:cxn>
                <a:cxn ang="0">
                  <a:pos x="5" y="19"/>
                </a:cxn>
                <a:cxn ang="0">
                  <a:pos x="9" y="9"/>
                </a:cxn>
                <a:cxn ang="0">
                  <a:pos x="14" y="5"/>
                </a:cxn>
                <a:cxn ang="0">
                  <a:pos x="23" y="0"/>
                </a:cxn>
                <a:cxn ang="0">
                  <a:pos x="33" y="0"/>
                </a:cxn>
                <a:cxn ang="0">
                  <a:pos x="46" y="0"/>
                </a:cxn>
                <a:cxn ang="0">
                  <a:pos x="56" y="0"/>
                </a:cxn>
              </a:cxnLst>
              <a:rect l="0" t="0" r="r" b="b"/>
              <a:pathLst>
                <a:path w="973" h="61">
                  <a:moveTo>
                    <a:pt x="56" y="0"/>
                  </a:moveTo>
                  <a:lnTo>
                    <a:pt x="922" y="0"/>
                  </a:lnTo>
                  <a:lnTo>
                    <a:pt x="931" y="0"/>
                  </a:lnTo>
                  <a:lnTo>
                    <a:pt x="940" y="0"/>
                  </a:lnTo>
                  <a:lnTo>
                    <a:pt x="949" y="0"/>
                  </a:lnTo>
                  <a:lnTo>
                    <a:pt x="959" y="5"/>
                  </a:lnTo>
                  <a:lnTo>
                    <a:pt x="968" y="9"/>
                  </a:lnTo>
                  <a:lnTo>
                    <a:pt x="973" y="19"/>
                  </a:lnTo>
                  <a:lnTo>
                    <a:pt x="973" y="33"/>
                  </a:lnTo>
                  <a:lnTo>
                    <a:pt x="973" y="42"/>
                  </a:lnTo>
                  <a:lnTo>
                    <a:pt x="968" y="51"/>
                  </a:lnTo>
                  <a:lnTo>
                    <a:pt x="959" y="56"/>
                  </a:lnTo>
                  <a:lnTo>
                    <a:pt x="949" y="61"/>
                  </a:lnTo>
                  <a:lnTo>
                    <a:pt x="940" y="61"/>
                  </a:lnTo>
                  <a:lnTo>
                    <a:pt x="931" y="61"/>
                  </a:lnTo>
                  <a:lnTo>
                    <a:pt x="922" y="61"/>
                  </a:lnTo>
                  <a:lnTo>
                    <a:pt x="56" y="61"/>
                  </a:lnTo>
                  <a:lnTo>
                    <a:pt x="46" y="61"/>
                  </a:lnTo>
                  <a:lnTo>
                    <a:pt x="33" y="61"/>
                  </a:lnTo>
                  <a:lnTo>
                    <a:pt x="23" y="61"/>
                  </a:lnTo>
                  <a:lnTo>
                    <a:pt x="14" y="56"/>
                  </a:lnTo>
                  <a:lnTo>
                    <a:pt x="9" y="51"/>
                  </a:lnTo>
                  <a:lnTo>
                    <a:pt x="5" y="42"/>
                  </a:lnTo>
                  <a:lnTo>
                    <a:pt x="0" y="33"/>
                  </a:lnTo>
                  <a:lnTo>
                    <a:pt x="5" y="19"/>
                  </a:lnTo>
                  <a:lnTo>
                    <a:pt x="9" y="9"/>
                  </a:lnTo>
                  <a:lnTo>
                    <a:pt x="14" y="5"/>
                  </a:lnTo>
                  <a:lnTo>
                    <a:pt x="23" y="0"/>
                  </a:lnTo>
                  <a:lnTo>
                    <a:pt x="33" y="0"/>
                  </a:lnTo>
                  <a:lnTo>
                    <a:pt x="46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4" name="Freeform 16"/>
            <p:cNvSpPr>
              <a:spLocks/>
            </p:cNvSpPr>
            <p:nvPr/>
          </p:nvSpPr>
          <p:spPr bwMode="auto">
            <a:xfrm>
              <a:off x="11499" y="3694"/>
              <a:ext cx="773" cy="703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708" y="0"/>
                </a:cxn>
                <a:cxn ang="0">
                  <a:pos x="722" y="0"/>
                </a:cxn>
                <a:cxn ang="0">
                  <a:pos x="736" y="0"/>
                </a:cxn>
                <a:cxn ang="0">
                  <a:pos x="745" y="0"/>
                </a:cxn>
                <a:cxn ang="0">
                  <a:pos x="759" y="4"/>
                </a:cxn>
                <a:cxn ang="0">
                  <a:pos x="764" y="14"/>
                </a:cxn>
                <a:cxn ang="0">
                  <a:pos x="768" y="23"/>
                </a:cxn>
                <a:cxn ang="0">
                  <a:pos x="773" y="37"/>
                </a:cxn>
                <a:cxn ang="0">
                  <a:pos x="768" y="65"/>
                </a:cxn>
                <a:cxn ang="0">
                  <a:pos x="750" y="79"/>
                </a:cxn>
                <a:cxn ang="0">
                  <a:pos x="731" y="88"/>
                </a:cxn>
                <a:cxn ang="0">
                  <a:pos x="712" y="93"/>
                </a:cxn>
                <a:cxn ang="0">
                  <a:pos x="694" y="93"/>
                </a:cxn>
                <a:cxn ang="0">
                  <a:pos x="429" y="93"/>
                </a:cxn>
                <a:cxn ang="0">
                  <a:pos x="322" y="633"/>
                </a:cxn>
                <a:cxn ang="0">
                  <a:pos x="322" y="643"/>
                </a:cxn>
                <a:cxn ang="0">
                  <a:pos x="317" y="657"/>
                </a:cxn>
                <a:cxn ang="0">
                  <a:pos x="312" y="666"/>
                </a:cxn>
                <a:cxn ang="0">
                  <a:pos x="308" y="680"/>
                </a:cxn>
                <a:cxn ang="0">
                  <a:pos x="298" y="689"/>
                </a:cxn>
                <a:cxn ang="0">
                  <a:pos x="284" y="699"/>
                </a:cxn>
                <a:cxn ang="0">
                  <a:pos x="270" y="703"/>
                </a:cxn>
                <a:cxn ang="0">
                  <a:pos x="256" y="703"/>
                </a:cxn>
                <a:cxn ang="0">
                  <a:pos x="238" y="703"/>
                </a:cxn>
                <a:cxn ang="0">
                  <a:pos x="228" y="699"/>
                </a:cxn>
                <a:cxn ang="0">
                  <a:pos x="219" y="689"/>
                </a:cxn>
                <a:cxn ang="0">
                  <a:pos x="214" y="680"/>
                </a:cxn>
                <a:cxn ang="0">
                  <a:pos x="210" y="671"/>
                </a:cxn>
                <a:cxn ang="0">
                  <a:pos x="210" y="661"/>
                </a:cxn>
                <a:cxn ang="0">
                  <a:pos x="210" y="652"/>
                </a:cxn>
                <a:cxn ang="0">
                  <a:pos x="214" y="643"/>
                </a:cxn>
                <a:cxn ang="0">
                  <a:pos x="219" y="629"/>
                </a:cxn>
                <a:cxn ang="0">
                  <a:pos x="219" y="615"/>
                </a:cxn>
                <a:cxn ang="0">
                  <a:pos x="224" y="601"/>
                </a:cxn>
                <a:cxn ang="0">
                  <a:pos x="382" y="93"/>
                </a:cxn>
                <a:cxn ang="0">
                  <a:pos x="252" y="93"/>
                </a:cxn>
                <a:cxn ang="0">
                  <a:pos x="224" y="93"/>
                </a:cxn>
                <a:cxn ang="0">
                  <a:pos x="187" y="98"/>
                </a:cxn>
                <a:cxn ang="0">
                  <a:pos x="145" y="116"/>
                </a:cxn>
                <a:cxn ang="0">
                  <a:pos x="93" y="153"/>
                </a:cxn>
                <a:cxn ang="0">
                  <a:pos x="47" y="214"/>
                </a:cxn>
                <a:cxn ang="0">
                  <a:pos x="42" y="223"/>
                </a:cxn>
                <a:cxn ang="0">
                  <a:pos x="38" y="228"/>
                </a:cxn>
                <a:cxn ang="0">
                  <a:pos x="28" y="233"/>
                </a:cxn>
                <a:cxn ang="0">
                  <a:pos x="24" y="233"/>
                </a:cxn>
                <a:cxn ang="0">
                  <a:pos x="14" y="228"/>
                </a:cxn>
                <a:cxn ang="0">
                  <a:pos x="5" y="228"/>
                </a:cxn>
                <a:cxn ang="0">
                  <a:pos x="5" y="223"/>
                </a:cxn>
                <a:cxn ang="0">
                  <a:pos x="0" y="219"/>
                </a:cxn>
                <a:cxn ang="0">
                  <a:pos x="0" y="214"/>
                </a:cxn>
                <a:cxn ang="0">
                  <a:pos x="5" y="205"/>
                </a:cxn>
                <a:cxn ang="0">
                  <a:pos x="24" y="177"/>
                </a:cxn>
                <a:cxn ang="0">
                  <a:pos x="42" y="144"/>
                </a:cxn>
                <a:cxn ang="0">
                  <a:pos x="70" y="112"/>
                </a:cxn>
                <a:cxn ang="0">
                  <a:pos x="98" y="74"/>
                </a:cxn>
                <a:cxn ang="0">
                  <a:pos x="149" y="32"/>
                </a:cxn>
                <a:cxn ang="0">
                  <a:pos x="196" y="9"/>
                </a:cxn>
                <a:cxn ang="0">
                  <a:pos x="233" y="0"/>
                </a:cxn>
                <a:cxn ang="0">
                  <a:pos x="266" y="0"/>
                </a:cxn>
              </a:cxnLst>
              <a:rect l="0" t="0" r="r" b="b"/>
              <a:pathLst>
                <a:path w="773" h="703">
                  <a:moveTo>
                    <a:pt x="266" y="0"/>
                  </a:moveTo>
                  <a:lnTo>
                    <a:pt x="708" y="0"/>
                  </a:lnTo>
                  <a:lnTo>
                    <a:pt x="722" y="0"/>
                  </a:lnTo>
                  <a:lnTo>
                    <a:pt x="736" y="0"/>
                  </a:lnTo>
                  <a:lnTo>
                    <a:pt x="745" y="0"/>
                  </a:lnTo>
                  <a:lnTo>
                    <a:pt x="759" y="4"/>
                  </a:lnTo>
                  <a:lnTo>
                    <a:pt x="764" y="14"/>
                  </a:lnTo>
                  <a:lnTo>
                    <a:pt x="768" y="23"/>
                  </a:lnTo>
                  <a:lnTo>
                    <a:pt x="773" y="37"/>
                  </a:lnTo>
                  <a:lnTo>
                    <a:pt x="768" y="65"/>
                  </a:lnTo>
                  <a:lnTo>
                    <a:pt x="750" y="79"/>
                  </a:lnTo>
                  <a:lnTo>
                    <a:pt x="731" y="88"/>
                  </a:lnTo>
                  <a:lnTo>
                    <a:pt x="712" y="93"/>
                  </a:lnTo>
                  <a:lnTo>
                    <a:pt x="694" y="93"/>
                  </a:lnTo>
                  <a:lnTo>
                    <a:pt x="429" y="93"/>
                  </a:lnTo>
                  <a:lnTo>
                    <a:pt x="322" y="633"/>
                  </a:lnTo>
                  <a:lnTo>
                    <a:pt x="322" y="643"/>
                  </a:lnTo>
                  <a:lnTo>
                    <a:pt x="317" y="657"/>
                  </a:lnTo>
                  <a:lnTo>
                    <a:pt x="312" y="666"/>
                  </a:lnTo>
                  <a:lnTo>
                    <a:pt x="308" y="680"/>
                  </a:lnTo>
                  <a:lnTo>
                    <a:pt x="298" y="689"/>
                  </a:lnTo>
                  <a:lnTo>
                    <a:pt x="284" y="699"/>
                  </a:lnTo>
                  <a:lnTo>
                    <a:pt x="270" y="703"/>
                  </a:lnTo>
                  <a:lnTo>
                    <a:pt x="256" y="703"/>
                  </a:lnTo>
                  <a:lnTo>
                    <a:pt x="238" y="703"/>
                  </a:lnTo>
                  <a:lnTo>
                    <a:pt x="228" y="699"/>
                  </a:lnTo>
                  <a:lnTo>
                    <a:pt x="219" y="689"/>
                  </a:lnTo>
                  <a:lnTo>
                    <a:pt x="214" y="680"/>
                  </a:lnTo>
                  <a:lnTo>
                    <a:pt x="210" y="671"/>
                  </a:lnTo>
                  <a:lnTo>
                    <a:pt x="210" y="661"/>
                  </a:lnTo>
                  <a:lnTo>
                    <a:pt x="210" y="652"/>
                  </a:lnTo>
                  <a:lnTo>
                    <a:pt x="214" y="643"/>
                  </a:lnTo>
                  <a:lnTo>
                    <a:pt x="219" y="629"/>
                  </a:lnTo>
                  <a:lnTo>
                    <a:pt x="219" y="615"/>
                  </a:lnTo>
                  <a:lnTo>
                    <a:pt x="224" y="601"/>
                  </a:lnTo>
                  <a:lnTo>
                    <a:pt x="382" y="93"/>
                  </a:lnTo>
                  <a:lnTo>
                    <a:pt x="252" y="93"/>
                  </a:lnTo>
                  <a:lnTo>
                    <a:pt x="224" y="93"/>
                  </a:lnTo>
                  <a:lnTo>
                    <a:pt x="187" y="98"/>
                  </a:lnTo>
                  <a:lnTo>
                    <a:pt x="145" y="116"/>
                  </a:lnTo>
                  <a:lnTo>
                    <a:pt x="93" y="153"/>
                  </a:lnTo>
                  <a:lnTo>
                    <a:pt x="47" y="214"/>
                  </a:lnTo>
                  <a:lnTo>
                    <a:pt x="42" y="223"/>
                  </a:lnTo>
                  <a:lnTo>
                    <a:pt x="38" y="228"/>
                  </a:lnTo>
                  <a:lnTo>
                    <a:pt x="28" y="233"/>
                  </a:lnTo>
                  <a:lnTo>
                    <a:pt x="24" y="233"/>
                  </a:lnTo>
                  <a:lnTo>
                    <a:pt x="14" y="228"/>
                  </a:lnTo>
                  <a:lnTo>
                    <a:pt x="5" y="228"/>
                  </a:lnTo>
                  <a:lnTo>
                    <a:pt x="5" y="223"/>
                  </a:lnTo>
                  <a:lnTo>
                    <a:pt x="0" y="219"/>
                  </a:lnTo>
                  <a:lnTo>
                    <a:pt x="0" y="214"/>
                  </a:lnTo>
                  <a:lnTo>
                    <a:pt x="5" y="205"/>
                  </a:lnTo>
                  <a:lnTo>
                    <a:pt x="24" y="177"/>
                  </a:lnTo>
                  <a:lnTo>
                    <a:pt x="42" y="144"/>
                  </a:lnTo>
                  <a:lnTo>
                    <a:pt x="70" y="112"/>
                  </a:lnTo>
                  <a:lnTo>
                    <a:pt x="98" y="74"/>
                  </a:lnTo>
                  <a:lnTo>
                    <a:pt x="149" y="32"/>
                  </a:lnTo>
                  <a:lnTo>
                    <a:pt x="196" y="9"/>
                  </a:lnTo>
                  <a:lnTo>
                    <a:pt x="233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5" name="Freeform 17"/>
            <p:cNvSpPr>
              <a:spLocks/>
            </p:cNvSpPr>
            <p:nvPr/>
          </p:nvSpPr>
          <p:spPr bwMode="auto">
            <a:xfrm>
              <a:off x="12221" y="3838"/>
              <a:ext cx="535" cy="769"/>
            </a:xfrm>
            <a:custGeom>
              <a:avLst/>
              <a:gdLst/>
              <a:ahLst/>
              <a:cxnLst>
                <a:cxn ang="0">
                  <a:pos x="284" y="5"/>
                </a:cxn>
                <a:cxn ang="0">
                  <a:pos x="349" y="5"/>
                </a:cxn>
                <a:cxn ang="0">
                  <a:pos x="437" y="5"/>
                </a:cxn>
                <a:cxn ang="0">
                  <a:pos x="516" y="0"/>
                </a:cxn>
                <a:cxn ang="0">
                  <a:pos x="530" y="5"/>
                </a:cxn>
                <a:cxn ang="0">
                  <a:pos x="535" y="19"/>
                </a:cxn>
                <a:cxn ang="0">
                  <a:pos x="530" y="33"/>
                </a:cxn>
                <a:cxn ang="0">
                  <a:pos x="516" y="42"/>
                </a:cxn>
                <a:cxn ang="0">
                  <a:pos x="493" y="42"/>
                </a:cxn>
                <a:cxn ang="0">
                  <a:pos x="414" y="51"/>
                </a:cxn>
                <a:cxn ang="0">
                  <a:pos x="395" y="89"/>
                </a:cxn>
                <a:cxn ang="0">
                  <a:pos x="246" y="685"/>
                </a:cxn>
                <a:cxn ang="0">
                  <a:pos x="242" y="704"/>
                </a:cxn>
                <a:cxn ang="0">
                  <a:pos x="237" y="708"/>
                </a:cxn>
                <a:cxn ang="0">
                  <a:pos x="242" y="722"/>
                </a:cxn>
                <a:cxn ang="0">
                  <a:pos x="256" y="727"/>
                </a:cxn>
                <a:cxn ang="0">
                  <a:pos x="284" y="732"/>
                </a:cxn>
                <a:cxn ang="0">
                  <a:pos x="307" y="732"/>
                </a:cxn>
                <a:cxn ang="0">
                  <a:pos x="326" y="732"/>
                </a:cxn>
                <a:cxn ang="0">
                  <a:pos x="344" y="732"/>
                </a:cxn>
                <a:cxn ang="0">
                  <a:pos x="354" y="746"/>
                </a:cxn>
                <a:cxn ang="0">
                  <a:pos x="349" y="764"/>
                </a:cxn>
                <a:cxn ang="0">
                  <a:pos x="335" y="769"/>
                </a:cxn>
                <a:cxn ang="0">
                  <a:pos x="326" y="769"/>
                </a:cxn>
                <a:cxn ang="0">
                  <a:pos x="172" y="764"/>
                </a:cxn>
                <a:cxn ang="0">
                  <a:pos x="65" y="769"/>
                </a:cxn>
                <a:cxn ang="0">
                  <a:pos x="9" y="769"/>
                </a:cxn>
                <a:cxn ang="0">
                  <a:pos x="4" y="760"/>
                </a:cxn>
                <a:cxn ang="0">
                  <a:pos x="0" y="755"/>
                </a:cxn>
                <a:cxn ang="0">
                  <a:pos x="9" y="736"/>
                </a:cxn>
                <a:cxn ang="0">
                  <a:pos x="28" y="732"/>
                </a:cxn>
                <a:cxn ang="0">
                  <a:pos x="93" y="727"/>
                </a:cxn>
                <a:cxn ang="0">
                  <a:pos x="135" y="704"/>
                </a:cxn>
                <a:cxn ang="0">
                  <a:pos x="288" y="84"/>
                </a:cxn>
                <a:cxn ang="0">
                  <a:pos x="293" y="61"/>
                </a:cxn>
                <a:cxn ang="0">
                  <a:pos x="288" y="47"/>
                </a:cxn>
                <a:cxn ang="0">
                  <a:pos x="265" y="47"/>
                </a:cxn>
                <a:cxn ang="0">
                  <a:pos x="237" y="42"/>
                </a:cxn>
                <a:cxn ang="0">
                  <a:pos x="223" y="42"/>
                </a:cxn>
                <a:cxn ang="0">
                  <a:pos x="200" y="42"/>
                </a:cxn>
                <a:cxn ang="0">
                  <a:pos x="186" y="33"/>
                </a:cxn>
                <a:cxn ang="0">
                  <a:pos x="186" y="19"/>
                </a:cxn>
                <a:cxn ang="0">
                  <a:pos x="195" y="5"/>
                </a:cxn>
                <a:cxn ang="0">
                  <a:pos x="205" y="0"/>
                </a:cxn>
              </a:cxnLst>
              <a:rect l="0" t="0" r="r" b="b"/>
              <a:pathLst>
                <a:path w="535" h="769">
                  <a:moveTo>
                    <a:pt x="209" y="0"/>
                  </a:moveTo>
                  <a:lnTo>
                    <a:pt x="284" y="5"/>
                  </a:lnTo>
                  <a:lnTo>
                    <a:pt x="298" y="5"/>
                  </a:lnTo>
                  <a:lnTo>
                    <a:pt x="349" y="5"/>
                  </a:lnTo>
                  <a:lnTo>
                    <a:pt x="363" y="9"/>
                  </a:lnTo>
                  <a:lnTo>
                    <a:pt x="437" y="5"/>
                  </a:lnTo>
                  <a:lnTo>
                    <a:pt x="479" y="5"/>
                  </a:lnTo>
                  <a:lnTo>
                    <a:pt x="516" y="0"/>
                  </a:lnTo>
                  <a:lnTo>
                    <a:pt x="521" y="5"/>
                  </a:lnTo>
                  <a:lnTo>
                    <a:pt x="530" y="5"/>
                  </a:lnTo>
                  <a:lnTo>
                    <a:pt x="535" y="9"/>
                  </a:lnTo>
                  <a:lnTo>
                    <a:pt x="535" y="19"/>
                  </a:lnTo>
                  <a:lnTo>
                    <a:pt x="535" y="28"/>
                  </a:lnTo>
                  <a:lnTo>
                    <a:pt x="530" y="33"/>
                  </a:lnTo>
                  <a:lnTo>
                    <a:pt x="526" y="37"/>
                  </a:lnTo>
                  <a:lnTo>
                    <a:pt x="516" y="42"/>
                  </a:lnTo>
                  <a:lnTo>
                    <a:pt x="502" y="42"/>
                  </a:lnTo>
                  <a:lnTo>
                    <a:pt x="493" y="42"/>
                  </a:lnTo>
                  <a:lnTo>
                    <a:pt x="442" y="47"/>
                  </a:lnTo>
                  <a:lnTo>
                    <a:pt x="414" y="51"/>
                  </a:lnTo>
                  <a:lnTo>
                    <a:pt x="400" y="65"/>
                  </a:lnTo>
                  <a:lnTo>
                    <a:pt x="395" y="89"/>
                  </a:lnTo>
                  <a:lnTo>
                    <a:pt x="395" y="89"/>
                  </a:lnTo>
                  <a:lnTo>
                    <a:pt x="246" y="685"/>
                  </a:lnTo>
                  <a:lnTo>
                    <a:pt x="242" y="699"/>
                  </a:lnTo>
                  <a:lnTo>
                    <a:pt x="242" y="704"/>
                  </a:lnTo>
                  <a:lnTo>
                    <a:pt x="242" y="708"/>
                  </a:lnTo>
                  <a:lnTo>
                    <a:pt x="237" y="708"/>
                  </a:lnTo>
                  <a:lnTo>
                    <a:pt x="242" y="718"/>
                  </a:lnTo>
                  <a:lnTo>
                    <a:pt x="242" y="722"/>
                  </a:lnTo>
                  <a:lnTo>
                    <a:pt x="246" y="722"/>
                  </a:lnTo>
                  <a:lnTo>
                    <a:pt x="256" y="727"/>
                  </a:lnTo>
                  <a:lnTo>
                    <a:pt x="265" y="727"/>
                  </a:lnTo>
                  <a:lnTo>
                    <a:pt x="284" y="732"/>
                  </a:lnTo>
                  <a:lnTo>
                    <a:pt x="298" y="732"/>
                  </a:lnTo>
                  <a:lnTo>
                    <a:pt x="307" y="732"/>
                  </a:lnTo>
                  <a:lnTo>
                    <a:pt x="316" y="732"/>
                  </a:lnTo>
                  <a:lnTo>
                    <a:pt x="326" y="732"/>
                  </a:lnTo>
                  <a:lnTo>
                    <a:pt x="340" y="732"/>
                  </a:lnTo>
                  <a:lnTo>
                    <a:pt x="344" y="732"/>
                  </a:lnTo>
                  <a:lnTo>
                    <a:pt x="349" y="736"/>
                  </a:lnTo>
                  <a:lnTo>
                    <a:pt x="354" y="746"/>
                  </a:lnTo>
                  <a:lnTo>
                    <a:pt x="349" y="755"/>
                  </a:lnTo>
                  <a:lnTo>
                    <a:pt x="349" y="764"/>
                  </a:lnTo>
                  <a:lnTo>
                    <a:pt x="344" y="769"/>
                  </a:lnTo>
                  <a:lnTo>
                    <a:pt x="335" y="769"/>
                  </a:lnTo>
                  <a:lnTo>
                    <a:pt x="330" y="769"/>
                  </a:lnTo>
                  <a:lnTo>
                    <a:pt x="326" y="769"/>
                  </a:lnTo>
                  <a:lnTo>
                    <a:pt x="251" y="769"/>
                  </a:lnTo>
                  <a:lnTo>
                    <a:pt x="172" y="764"/>
                  </a:lnTo>
                  <a:lnTo>
                    <a:pt x="125" y="769"/>
                  </a:lnTo>
                  <a:lnTo>
                    <a:pt x="65" y="769"/>
                  </a:lnTo>
                  <a:lnTo>
                    <a:pt x="18" y="769"/>
                  </a:lnTo>
                  <a:lnTo>
                    <a:pt x="9" y="769"/>
                  </a:lnTo>
                  <a:lnTo>
                    <a:pt x="4" y="764"/>
                  </a:lnTo>
                  <a:lnTo>
                    <a:pt x="4" y="760"/>
                  </a:lnTo>
                  <a:lnTo>
                    <a:pt x="4" y="755"/>
                  </a:lnTo>
                  <a:lnTo>
                    <a:pt x="0" y="755"/>
                  </a:lnTo>
                  <a:lnTo>
                    <a:pt x="4" y="741"/>
                  </a:lnTo>
                  <a:lnTo>
                    <a:pt x="9" y="736"/>
                  </a:lnTo>
                  <a:lnTo>
                    <a:pt x="14" y="732"/>
                  </a:lnTo>
                  <a:lnTo>
                    <a:pt x="28" y="732"/>
                  </a:lnTo>
                  <a:lnTo>
                    <a:pt x="46" y="732"/>
                  </a:lnTo>
                  <a:lnTo>
                    <a:pt x="93" y="727"/>
                  </a:lnTo>
                  <a:lnTo>
                    <a:pt x="121" y="718"/>
                  </a:lnTo>
                  <a:lnTo>
                    <a:pt x="135" y="704"/>
                  </a:lnTo>
                  <a:lnTo>
                    <a:pt x="139" y="681"/>
                  </a:lnTo>
                  <a:lnTo>
                    <a:pt x="288" y="84"/>
                  </a:lnTo>
                  <a:lnTo>
                    <a:pt x="293" y="70"/>
                  </a:lnTo>
                  <a:lnTo>
                    <a:pt x="293" y="61"/>
                  </a:lnTo>
                  <a:lnTo>
                    <a:pt x="293" y="51"/>
                  </a:lnTo>
                  <a:lnTo>
                    <a:pt x="288" y="47"/>
                  </a:lnTo>
                  <a:lnTo>
                    <a:pt x="279" y="47"/>
                  </a:lnTo>
                  <a:lnTo>
                    <a:pt x="265" y="47"/>
                  </a:lnTo>
                  <a:lnTo>
                    <a:pt x="251" y="42"/>
                  </a:lnTo>
                  <a:lnTo>
                    <a:pt x="237" y="42"/>
                  </a:lnTo>
                  <a:lnTo>
                    <a:pt x="228" y="42"/>
                  </a:lnTo>
                  <a:lnTo>
                    <a:pt x="223" y="42"/>
                  </a:lnTo>
                  <a:lnTo>
                    <a:pt x="209" y="42"/>
                  </a:lnTo>
                  <a:lnTo>
                    <a:pt x="200" y="42"/>
                  </a:lnTo>
                  <a:lnTo>
                    <a:pt x="191" y="37"/>
                  </a:lnTo>
                  <a:lnTo>
                    <a:pt x="186" y="33"/>
                  </a:lnTo>
                  <a:lnTo>
                    <a:pt x="186" y="28"/>
                  </a:lnTo>
                  <a:lnTo>
                    <a:pt x="186" y="19"/>
                  </a:lnTo>
                  <a:lnTo>
                    <a:pt x="191" y="9"/>
                  </a:lnTo>
                  <a:lnTo>
                    <a:pt x="195" y="5"/>
                  </a:lnTo>
                  <a:lnTo>
                    <a:pt x="200" y="5"/>
                  </a:lnTo>
                  <a:lnTo>
                    <a:pt x="205" y="0"/>
                  </a:lnTo>
                  <a:lnTo>
                    <a:pt x="2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6" name="Freeform 18"/>
            <p:cNvSpPr>
              <a:spLocks/>
            </p:cNvSpPr>
            <p:nvPr/>
          </p:nvSpPr>
          <p:spPr bwMode="auto">
            <a:xfrm>
              <a:off x="12919" y="3838"/>
              <a:ext cx="656" cy="792"/>
            </a:xfrm>
            <a:custGeom>
              <a:avLst/>
              <a:gdLst/>
              <a:ahLst/>
              <a:cxnLst>
                <a:cxn ang="0">
                  <a:pos x="391" y="5"/>
                </a:cxn>
                <a:cxn ang="0">
                  <a:pos x="479" y="5"/>
                </a:cxn>
                <a:cxn ang="0">
                  <a:pos x="559" y="5"/>
                </a:cxn>
                <a:cxn ang="0">
                  <a:pos x="642" y="0"/>
                </a:cxn>
                <a:cxn ang="0">
                  <a:pos x="656" y="9"/>
                </a:cxn>
                <a:cxn ang="0">
                  <a:pos x="656" y="28"/>
                </a:cxn>
                <a:cxn ang="0">
                  <a:pos x="652" y="37"/>
                </a:cxn>
                <a:cxn ang="0">
                  <a:pos x="638" y="42"/>
                </a:cxn>
                <a:cxn ang="0">
                  <a:pos x="596" y="42"/>
                </a:cxn>
                <a:cxn ang="0">
                  <a:pos x="563" y="65"/>
                </a:cxn>
                <a:cxn ang="0">
                  <a:pos x="554" y="89"/>
                </a:cxn>
                <a:cxn ang="0">
                  <a:pos x="396" y="671"/>
                </a:cxn>
                <a:cxn ang="0">
                  <a:pos x="293" y="760"/>
                </a:cxn>
                <a:cxn ang="0">
                  <a:pos x="163" y="792"/>
                </a:cxn>
                <a:cxn ang="0">
                  <a:pos x="42" y="760"/>
                </a:cxn>
                <a:cxn ang="0">
                  <a:pos x="0" y="671"/>
                </a:cxn>
                <a:cxn ang="0">
                  <a:pos x="23" y="601"/>
                </a:cxn>
                <a:cxn ang="0">
                  <a:pos x="74" y="583"/>
                </a:cxn>
                <a:cxn ang="0">
                  <a:pos x="98" y="587"/>
                </a:cxn>
                <a:cxn ang="0">
                  <a:pos x="116" y="601"/>
                </a:cxn>
                <a:cxn ang="0">
                  <a:pos x="126" y="629"/>
                </a:cxn>
                <a:cxn ang="0">
                  <a:pos x="116" y="667"/>
                </a:cxn>
                <a:cxn ang="0">
                  <a:pos x="79" y="699"/>
                </a:cxn>
                <a:cxn ang="0">
                  <a:pos x="65" y="732"/>
                </a:cxn>
                <a:cxn ang="0">
                  <a:pos x="121" y="755"/>
                </a:cxn>
                <a:cxn ang="0">
                  <a:pos x="158" y="760"/>
                </a:cxn>
                <a:cxn ang="0">
                  <a:pos x="261" y="713"/>
                </a:cxn>
                <a:cxn ang="0">
                  <a:pos x="326" y="606"/>
                </a:cxn>
                <a:cxn ang="0">
                  <a:pos x="456" y="79"/>
                </a:cxn>
                <a:cxn ang="0">
                  <a:pos x="456" y="70"/>
                </a:cxn>
                <a:cxn ang="0">
                  <a:pos x="456" y="56"/>
                </a:cxn>
                <a:cxn ang="0">
                  <a:pos x="451" y="51"/>
                </a:cxn>
                <a:cxn ang="0">
                  <a:pos x="424" y="47"/>
                </a:cxn>
                <a:cxn ang="0">
                  <a:pos x="400" y="42"/>
                </a:cxn>
                <a:cxn ang="0">
                  <a:pos x="377" y="42"/>
                </a:cxn>
                <a:cxn ang="0">
                  <a:pos x="344" y="42"/>
                </a:cxn>
                <a:cxn ang="0">
                  <a:pos x="326" y="37"/>
                </a:cxn>
                <a:cxn ang="0">
                  <a:pos x="321" y="23"/>
                </a:cxn>
                <a:cxn ang="0">
                  <a:pos x="326" y="9"/>
                </a:cxn>
                <a:cxn ang="0">
                  <a:pos x="335" y="5"/>
                </a:cxn>
                <a:cxn ang="0">
                  <a:pos x="344" y="0"/>
                </a:cxn>
              </a:cxnLst>
              <a:rect l="0" t="0" r="r" b="b"/>
              <a:pathLst>
                <a:path w="656" h="792">
                  <a:moveTo>
                    <a:pt x="344" y="0"/>
                  </a:moveTo>
                  <a:lnTo>
                    <a:pt x="391" y="5"/>
                  </a:lnTo>
                  <a:lnTo>
                    <a:pt x="433" y="5"/>
                  </a:lnTo>
                  <a:lnTo>
                    <a:pt x="479" y="5"/>
                  </a:lnTo>
                  <a:lnTo>
                    <a:pt x="521" y="9"/>
                  </a:lnTo>
                  <a:lnTo>
                    <a:pt x="559" y="5"/>
                  </a:lnTo>
                  <a:lnTo>
                    <a:pt x="605" y="5"/>
                  </a:lnTo>
                  <a:lnTo>
                    <a:pt x="642" y="0"/>
                  </a:lnTo>
                  <a:lnTo>
                    <a:pt x="652" y="5"/>
                  </a:lnTo>
                  <a:lnTo>
                    <a:pt x="656" y="9"/>
                  </a:lnTo>
                  <a:lnTo>
                    <a:pt x="656" y="19"/>
                  </a:lnTo>
                  <a:lnTo>
                    <a:pt x="656" y="28"/>
                  </a:lnTo>
                  <a:lnTo>
                    <a:pt x="656" y="33"/>
                  </a:lnTo>
                  <a:lnTo>
                    <a:pt x="652" y="37"/>
                  </a:lnTo>
                  <a:lnTo>
                    <a:pt x="642" y="42"/>
                  </a:lnTo>
                  <a:lnTo>
                    <a:pt x="638" y="42"/>
                  </a:lnTo>
                  <a:lnTo>
                    <a:pt x="633" y="42"/>
                  </a:lnTo>
                  <a:lnTo>
                    <a:pt x="596" y="42"/>
                  </a:lnTo>
                  <a:lnTo>
                    <a:pt x="572" y="51"/>
                  </a:lnTo>
                  <a:lnTo>
                    <a:pt x="563" y="65"/>
                  </a:lnTo>
                  <a:lnTo>
                    <a:pt x="554" y="89"/>
                  </a:lnTo>
                  <a:lnTo>
                    <a:pt x="554" y="89"/>
                  </a:lnTo>
                  <a:lnTo>
                    <a:pt x="424" y="611"/>
                  </a:lnTo>
                  <a:lnTo>
                    <a:pt x="396" y="671"/>
                  </a:lnTo>
                  <a:lnTo>
                    <a:pt x="349" y="722"/>
                  </a:lnTo>
                  <a:lnTo>
                    <a:pt x="293" y="760"/>
                  </a:lnTo>
                  <a:lnTo>
                    <a:pt x="228" y="783"/>
                  </a:lnTo>
                  <a:lnTo>
                    <a:pt x="163" y="792"/>
                  </a:lnTo>
                  <a:lnTo>
                    <a:pt x="93" y="783"/>
                  </a:lnTo>
                  <a:lnTo>
                    <a:pt x="42" y="760"/>
                  </a:lnTo>
                  <a:lnTo>
                    <a:pt x="9" y="722"/>
                  </a:lnTo>
                  <a:lnTo>
                    <a:pt x="0" y="671"/>
                  </a:lnTo>
                  <a:lnTo>
                    <a:pt x="5" y="629"/>
                  </a:lnTo>
                  <a:lnTo>
                    <a:pt x="23" y="601"/>
                  </a:lnTo>
                  <a:lnTo>
                    <a:pt x="51" y="587"/>
                  </a:lnTo>
                  <a:lnTo>
                    <a:pt x="74" y="583"/>
                  </a:lnTo>
                  <a:lnTo>
                    <a:pt x="84" y="583"/>
                  </a:lnTo>
                  <a:lnTo>
                    <a:pt x="98" y="587"/>
                  </a:lnTo>
                  <a:lnTo>
                    <a:pt x="107" y="592"/>
                  </a:lnTo>
                  <a:lnTo>
                    <a:pt x="116" y="601"/>
                  </a:lnTo>
                  <a:lnTo>
                    <a:pt x="126" y="615"/>
                  </a:lnTo>
                  <a:lnTo>
                    <a:pt x="126" y="629"/>
                  </a:lnTo>
                  <a:lnTo>
                    <a:pt x="126" y="648"/>
                  </a:lnTo>
                  <a:lnTo>
                    <a:pt x="116" y="667"/>
                  </a:lnTo>
                  <a:lnTo>
                    <a:pt x="102" y="685"/>
                  </a:lnTo>
                  <a:lnTo>
                    <a:pt x="79" y="699"/>
                  </a:lnTo>
                  <a:lnTo>
                    <a:pt x="47" y="704"/>
                  </a:lnTo>
                  <a:lnTo>
                    <a:pt x="65" y="732"/>
                  </a:lnTo>
                  <a:lnTo>
                    <a:pt x="93" y="746"/>
                  </a:lnTo>
                  <a:lnTo>
                    <a:pt x="121" y="755"/>
                  </a:lnTo>
                  <a:lnTo>
                    <a:pt x="144" y="760"/>
                  </a:lnTo>
                  <a:lnTo>
                    <a:pt x="158" y="760"/>
                  </a:lnTo>
                  <a:lnTo>
                    <a:pt x="214" y="750"/>
                  </a:lnTo>
                  <a:lnTo>
                    <a:pt x="261" y="713"/>
                  </a:lnTo>
                  <a:lnTo>
                    <a:pt x="303" y="667"/>
                  </a:lnTo>
                  <a:lnTo>
                    <a:pt x="326" y="606"/>
                  </a:lnTo>
                  <a:lnTo>
                    <a:pt x="451" y="89"/>
                  </a:lnTo>
                  <a:lnTo>
                    <a:pt x="456" y="79"/>
                  </a:lnTo>
                  <a:lnTo>
                    <a:pt x="456" y="75"/>
                  </a:lnTo>
                  <a:lnTo>
                    <a:pt x="456" y="70"/>
                  </a:lnTo>
                  <a:lnTo>
                    <a:pt x="456" y="65"/>
                  </a:lnTo>
                  <a:lnTo>
                    <a:pt x="456" y="56"/>
                  </a:lnTo>
                  <a:lnTo>
                    <a:pt x="456" y="51"/>
                  </a:lnTo>
                  <a:lnTo>
                    <a:pt x="451" y="51"/>
                  </a:lnTo>
                  <a:lnTo>
                    <a:pt x="438" y="47"/>
                  </a:lnTo>
                  <a:lnTo>
                    <a:pt x="424" y="47"/>
                  </a:lnTo>
                  <a:lnTo>
                    <a:pt x="410" y="42"/>
                  </a:lnTo>
                  <a:lnTo>
                    <a:pt x="400" y="42"/>
                  </a:lnTo>
                  <a:lnTo>
                    <a:pt x="386" y="42"/>
                  </a:lnTo>
                  <a:lnTo>
                    <a:pt x="377" y="42"/>
                  </a:lnTo>
                  <a:lnTo>
                    <a:pt x="363" y="42"/>
                  </a:lnTo>
                  <a:lnTo>
                    <a:pt x="344" y="42"/>
                  </a:lnTo>
                  <a:lnTo>
                    <a:pt x="335" y="42"/>
                  </a:lnTo>
                  <a:lnTo>
                    <a:pt x="326" y="37"/>
                  </a:lnTo>
                  <a:lnTo>
                    <a:pt x="321" y="33"/>
                  </a:lnTo>
                  <a:lnTo>
                    <a:pt x="321" y="23"/>
                  </a:lnTo>
                  <a:lnTo>
                    <a:pt x="321" y="14"/>
                  </a:lnTo>
                  <a:lnTo>
                    <a:pt x="326" y="9"/>
                  </a:lnTo>
                  <a:lnTo>
                    <a:pt x="330" y="5"/>
                  </a:lnTo>
                  <a:lnTo>
                    <a:pt x="335" y="5"/>
                  </a:lnTo>
                  <a:lnTo>
                    <a:pt x="340" y="0"/>
                  </a:lnTo>
                  <a:lnTo>
                    <a:pt x="3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7" name="Freeform 19"/>
            <p:cNvSpPr>
              <a:spLocks noEditPoints="1"/>
            </p:cNvSpPr>
            <p:nvPr/>
          </p:nvSpPr>
          <p:spPr bwMode="auto">
            <a:xfrm>
              <a:off x="13747" y="3274"/>
              <a:ext cx="764" cy="1123"/>
            </a:xfrm>
            <a:custGeom>
              <a:avLst/>
              <a:gdLst/>
              <a:ahLst/>
              <a:cxnLst>
                <a:cxn ang="0">
                  <a:pos x="340" y="448"/>
                </a:cxn>
                <a:cxn ang="0">
                  <a:pos x="243" y="527"/>
                </a:cxn>
                <a:cxn ang="0">
                  <a:pos x="187" y="634"/>
                </a:cxn>
                <a:cxn ang="0">
                  <a:pos x="145" y="760"/>
                </a:cxn>
                <a:cxn ang="0">
                  <a:pos x="122" y="890"/>
                </a:cxn>
                <a:cxn ang="0">
                  <a:pos x="122" y="974"/>
                </a:cxn>
                <a:cxn ang="0">
                  <a:pos x="149" y="1053"/>
                </a:cxn>
                <a:cxn ang="0">
                  <a:pos x="215" y="1086"/>
                </a:cxn>
                <a:cxn ang="0">
                  <a:pos x="298" y="1063"/>
                </a:cxn>
                <a:cxn ang="0">
                  <a:pos x="396" y="974"/>
                </a:cxn>
                <a:cxn ang="0">
                  <a:pos x="415" y="951"/>
                </a:cxn>
                <a:cxn ang="0">
                  <a:pos x="424" y="937"/>
                </a:cxn>
                <a:cxn ang="0">
                  <a:pos x="429" y="914"/>
                </a:cxn>
                <a:cxn ang="0">
                  <a:pos x="512" y="592"/>
                </a:cxn>
                <a:cxn ang="0">
                  <a:pos x="512" y="564"/>
                </a:cxn>
                <a:cxn ang="0">
                  <a:pos x="489" y="504"/>
                </a:cxn>
                <a:cxn ang="0">
                  <a:pos x="433" y="448"/>
                </a:cxn>
                <a:cxn ang="0">
                  <a:pos x="741" y="0"/>
                </a:cxn>
                <a:cxn ang="0">
                  <a:pos x="755" y="5"/>
                </a:cxn>
                <a:cxn ang="0">
                  <a:pos x="759" y="14"/>
                </a:cxn>
                <a:cxn ang="0">
                  <a:pos x="764" y="19"/>
                </a:cxn>
                <a:cxn ang="0">
                  <a:pos x="526" y="960"/>
                </a:cxn>
                <a:cxn ang="0">
                  <a:pos x="522" y="1016"/>
                </a:cxn>
                <a:cxn ang="0">
                  <a:pos x="522" y="1039"/>
                </a:cxn>
                <a:cxn ang="0">
                  <a:pos x="531" y="1063"/>
                </a:cxn>
                <a:cxn ang="0">
                  <a:pos x="545" y="1081"/>
                </a:cxn>
                <a:cxn ang="0">
                  <a:pos x="568" y="1086"/>
                </a:cxn>
                <a:cxn ang="0">
                  <a:pos x="634" y="1049"/>
                </a:cxn>
                <a:cxn ang="0">
                  <a:pos x="675" y="951"/>
                </a:cxn>
                <a:cxn ang="0">
                  <a:pos x="694" y="876"/>
                </a:cxn>
                <a:cxn ang="0">
                  <a:pos x="703" y="862"/>
                </a:cxn>
                <a:cxn ang="0">
                  <a:pos x="717" y="862"/>
                </a:cxn>
                <a:cxn ang="0">
                  <a:pos x="727" y="867"/>
                </a:cxn>
                <a:cxn ang="0">
                  <a:pos x="731" y="876"/>
                </a:cxn>
                <a:cxn ang="0">
                  <a:pos x="722" y="918"/>
                </a:cxn>
                <a:cxn ang="0">
                  <a:pos x="699" y="998"/>
                </a:cxn>
                <a:cxn ang="0">
                  <a:pos x="657" y="1081"/>
                </a:cxn>
                <a:cxn ang="0">
                  <a:pos x="568" y="1123"/>
                </a:cxn>
                <a:cxn ang="0">
                  <a:pos x="471" y="1086"/>
                </a:cxn>
                <a:cxn ang="0">
                  <a:pos x="419" y="1002"/>
                </a:cxn>
                <a:cxn ang="0">
                  <a:pos x="317" y="1091"/>
                </a:cxn>
                <a:cxn ang="0">
                  <a:pos x="238" y="1119"/>
                </a:cxn>
                <a:cxn ang="0">
                  <a:pos x="145" y="1109"/>
                </a:cxn>
                <a:cxn ang="0">
                  <a:pos x="42" y="1021"/>
                </a:cxn>
                <a:cxn ang="0">
                  <a:pos x="0" y="867"/>
                </a:cxn>
                <a:cxn ang="0">
                  <a:pos x="47" y="671"/>
                </a:cxn>
                <a:cxn ang="0">
                  <a:pos x="154" y="513"/>
                </a:cxn>
                <a:cxn ang="0">
                  <a:pos x="308" y="415"/>
                </a:cxn>
                <a:cxn ang="0">
                  <a:pos x="438" y="410"/>
                </a:cxn>
                <a:cxn ang="0">
                  <a:pos x="508" y="462"/>
                </a:cxn>
                <a:cxn ang="0">
                  <a:pos x="629" y="126"/>
                </a:cxn>
                <a:cxn ang="0">
                  <a:pos x="634" y="84"/>
                </a:cxn>
                <a:cxn ang="0">
                  <a:pos x="596" y="65"/>
                </a:cxn>
                <a:cxn ang="0">
                  <a:pos x="540" y="65"/>
                </a:cxn>
                <a:cxn ang="0">
                  <a:pos x="522" y="61"/>
                </a:cxn>
                <a:cxn ang="0">
                  <a:pos x="517" y="47"/>
                </a:cxn>
                <a:cxn ang="0">
                  <a:pos x="522" y="24"/>
                </a:cxn>
                <a:cxn ang="0">
                  <a:pos x="536" y="19"/>
                </a:cxn>
                <a:cxn ang="0">
                  <a:pos x="615" y="10"/>
                </a:cxn>
                <a:cxn ang="0">
                  <a:pos x="713" y="0"/>
                </a:cxn>
              </a:cxnLst>
              <a:rect l="0" t="0" r="r" b="b"/>
              <a:pathLst>
                <a:path w="764" h="1123">
                  <a:moveTo>
                    <a:pt x="391" y="438"/>
                  </a:moveTo>
                  <a:lnTo>
                    <a:pt x="340" y="448"/>
                  </a:lnTo>
                  <a:lnTo>
                    <a:pt x="289" y="476"/>
                  </a:lnTo>
                  <a:lnTo>
                    <a:pt x="243" y="527"/>
                  </a:lnTo>
                  <a:lnTo>
                    <a:pt x="205" y="587"/>
                  </a:lnTo>
                  <a:lnTo>
                    <a:pt x="187" y="634"/>
                  </a:lnTo>
                  <a:lnTo>
                    <a:pt x="163" y="695"/>
                  </a:lnTo>
                  <a:lnTo>
                    <a:pt x="145" y="760"/>
                  </a:lnTo>
                  <a:lnTo>
                    <a:pt x="131" y="825"/>
                  </a:lnTo>
                  <a:lnTo>
                    <a:pt x="122" y="890"/>
                  </a:lnTo>
                  <a:lnTo>
                    <a:pt x="117" y="937"/>
                  </a:lnTo>
                  <a:lnTo>
                    <a:pt x="122" y="974"/>
                  </a:lnTo>
                  <a:lnTo>
                    <a:pt x="131" y="1016"/>
                  </a:lnTo>
                  <a:lnTo>
                    <a:pt x="149" y="1053"/>
                  </a:lnTo>
                  <a:lnTo>
                    <a:pt x="177" y="1077"/>
                  </a:lnTo>
                  <a:lnTo>
                    <a:pt x="215" y="1086"/>
                  </a:lnTo>
                  <a:lnTo>
                    <a:pt x="252" y="1081"/>
                  </a:lnTo>
                  <a:lnTo>
                    <a:pt x="298" y="1063"/>
                  </a:lnTo>
                  <a:lnTo>
                    <a:pt x="345" y="1030"/>
                  </a:lnTo>
                  <a:lnTo>
                    <a:pt x="396" y="974"/>
                  </a:lnTo>
                  <a:lnTo>
                    <a:pt x="405" y="960"/>
                  </a:lnTo>
                  <a:lnTo>
                    <a:pt x="415" y="951"/>
                  </a:lnTo>
                  <a:lnTo>
                    <a:pt x="419" y="946"/>
                  </a:lnTo>
                  <a:lnTo>
                    <a:pt x="424" y="937"/>
                  </a:lnTo>
                  <a:lnTo>
                    <a:pt x="424" y="928"/>
                  </a:lnTo>
                  <a:lnTo>
                    <a:pt x="429" y="914"/>
                  </a:lnTo>
                  <a:lnTo>
                    <a:pt x="508" y="606"/>
                  </a:lnTo>
                  <a:lnTo>
                    <a:pt x="512" y="592"/>
                  </a:lnTo>
                  <a:lnTo>
                    <a:pt x="512" y="578"/>
                  </a:lnTo>
                  <a:lnTo>
                    <a:pt x="512" y="564"/>
                  </a:lnTo>
                  <a:lnTo>
                    <a:pt x="503" y="536"/>
                  </a:lnTo>
                  <a:lnTo>
                    <a:pt x="489" y="504"/>
                  </a:lnTo>
                  <a:lnTo>
                    <a:pt x="466" y="471"/>
                  </a:lnTo>
                  <a:lnTo>
                    <a:pt x="433" y="448"/>
                  </a:lnTo>
                  <a:lnTo>
                    <a:pt x="391" y="438"/>
                  </a:lnTo>
                  <a:close/>
                  <a:moveTo>
                    <a:pt x="741" y="0"/>
                  </a:moveTo>
                  <a:lnTo>
                    <a:pt x="750" y="0"/>
                  </a:lnTo>
                  <a:lnTo>
                    <a:pt x="755" y="5"/>
                  </a:lnTo>
                  <a:lnTo>
                    <a:pt x="759" y="10"/>
                  </a:lnTo>
                  <a:lnTo>
                    <a:pt x="759" y="14"/>
                  </a:lnTo>
                  <a:lnTo>
                    <a:pt x="764" y="19"/>
                  </a:lnTo>
                  <a:lnTo>
                    <a:pt x="764" y="19"/>
                  </a:lnTo>
                  <a:lnTo>
                    <a:pt x="531" y="937"/>
                  </a:lnTo>
                  <a:lnTo>
                    <a:pt x="526" y="960"/>
                  </a:lnTo>
                  <a:lnTo>
                    <a:pt x="522" y="984"/>
                  </a:lnTo>
                  <a:lnTo>
                    <a:pt x="522" y="1016"/>
                  </a:lnTo>
                  <a:lnTo>
                    <a:pt x="522" y="1025"/>
                  </a:lnTo>
                  <a:lnTo>
                    <a:pt x="522" y="1039"/>
                  </a:lnTo>
                  <a:lnTo>
                    <a:pt x="526" y="1049"/>
                  </a:lnTo>
                  <a:lnTo>
                    <a:pt x="531" y="1063"/>
                  </a:lnTo>
                  <a:lnTo>
                    <a:pt x="536" y="1072"/>
                  </a:lnTo>
                  <a:lnTo>
                    <a:pt x="545" y="1081"/>
                  </a:lnTo>
                  <a:lnTo>
                    <a:pt x="554" y="1086"/>
                  </a:lnTo>
                  <a:lnTo>
                    <a:pt x="568" y="1086"/>
                  </a:lnTo>
                  <a:lnTo>
                    <a:pt x="606" y="1077"/>
                  </a:lnTo>
                  <a:lnTo>
                    <a:pt x="634" y="1049"/>
                  </a:lnTo>
                  <a:lnTo>
                    <a:pt x="657" y="1002"/>
                  </a:lnTo>
                  <a:lnTo>
                    <a:pt x="675" y="951"/>
                  </a:lnTo>
                  <a:lnTo>
                    <a:pt x="689" y="890"/>
                  </a:lnTo>
                  <a:lnTo>
                    <a:pt x="694" y="876"/>
                  </a:lnTo>
                  <a:lnTo>
                    <a:pt x="699" y="867"/>
                  </a:lnTo>
                  <a:lnTo>
                    <a:pt x="703" y="862"/>
                  </a:lnTo>
                  <a:lnTo>
                    <a:pt x="713" y="862"/>
                  </a:lnTo>
                  <a:lnTo>
                    <a:pt x="717" y="862"/>
                  </a:lnTo>
                  <a:lnTo>
                    <a:pt x="722" y="862"/>
                  </a:lnTo>
                  <a:lnTo>
                    <a:pt x="727" y="867"/>
                  </a:lnTo>
                  <a:lnTo>
                    <a:pt x="731" y="867"/>
                  </a:lnTo>
                  <a:lnTo>
                    <a:pt x="731" y="876"/>
                  </a:lnTo>
                  <a:lnTo>
                    <a:pt x="731" y="890"/>
                  </a:lnTo>
                  <a:lnTo>
                    <a:pt x="722" y="918"/>
                  </a:lnTo>
                  <a:lnTo>
                    <a:pt x="713" y="956"/>
                  </a:lnTo>
                  <a:lnTo>
                    <a:pt x="699" y="998"/>
                  </a:lnTo>
                  <a:lnTo>
                    <a:pt x="685" y="1035"/>
                  </a:lnTo>
                  <a:lnTo>
                    <a:pt x="657" y="1081"/>
                  </a:lnTo>
                  <a:lnTo>
                    <a:pt x="615" y="1109"/>
                  </a:lnTo>
                  <a:lnTo>
                    <a:pt x="568" y="1123"/>
                  </a:lnTo>
                  <a:lnTo>
                    <a:pt x="512" y="1114"/>
                  </a:lnTo>
                  <a:lnTo>
                    <a:pt x="471" y="1086"/>
                  </a:lnTo>
                  <a:lnTo>
                    <a:pt x="438" y="1049"/>
                  </a:lnTo>
                  <a:lnTo>
                    <a:pt x="419" y="1002"/>
                  </a:lnTo>
                  <a:lnTo>
                    <a:pt x="368" y="1058"/>
                  </a:lnTo>
                  <a:lnTo>
                    <a:pt x="317" y="1091"/>
                  </a:lnTo>
                  <a:lnTo>
                    <a:pt x="275" y="1114"/>
                  </a:lnTo>
                  <a:lnTo>
                    <a:pt x="238" y="1119"/>
                  </a:lnTo>
                  <a:lnTo>
                    <a:pt x="215" y="1123"/>
                  </a:lnTo>
                  <a:lnTo>
                    <a:pt x="145" y="1109"/>
                  </a:lnTo>
                  <a:lnTo>
                    <a:pt x="84" y="1077"/>
                  </a:lnTo>
                  <a:lnTo>
                    <a:pt x="42" y="1021"/>
                  </a:lnTo>
                  <a:lnTo>
                    <a:pt x="10" y="951"/>
                  </a:lnTo>
                  <a:lnTo>
                    <a:pt x="0" y="867"/>
                  </a:lnTo>
                  <a:lnTo>
                    <a:pt x="14" y="769"/>
                  </a:lnTo>
                  <a:lnTo>
                    <a:pt x="47" y="671"/>
                  </a:lnTo>
                  <a:lnTo>
                    <a:pt x="94" y="587"/>
                  </a:lnTo>
                  <a:lnTo>
                    <a:pt x="154" y="513"/>
                  </a:lnTo>
                  <a:lnTo>
                    <a:pt x="229" y="452"/>
                  </a:lnTo>
                  <a:lnTo>
                    <a:pt x="308" y="415"/>
                  </a:lnTo>
                  <a:lnTo>
                    <a:pt x="387" y="401"/>
                  </a:lnTo>
                  <a:lnTo>
                    <a:pt x="438" y="410"/>
                  </a:lnTo>
                  <a:lnTo>
                    <a:pt x="475" y="429"/>
                  </a:lnTo>
                  <a:lnTo>
                    <a:pt x="508" y="462"/>
                  </a:lnTo>
                  <a:lnTo>
                    <a:pt x="536" y="504"/>
                  </a:lnTo>
                  <a:lnTo>
                    <a:pt x="629" y="126"/>
                  </a:lnTo>
                  <a:lnTo>
                    <a:pt x="634" y="93"/>
                  </a:lnTo>
                  <a:lnTo>
                    <a:pt x="634" y="84"/>
                  </a:lnTo>
                  <a:lnTo>
                    <a:pt x="624" y="75"/>
                  </a:lnTo>
                  <a:lnTo>
                    <a:pt x="596" y="65"/>
                  </a:lnTo>
                  <a:lnTo>
                    <a:pt x="554" y="65"/>
                  </a:lnTo>
                  <a:lnTo>
                    <a:pt x="540" y="65"/>
                  </a:lnTo>
                  <a:lnTo>
                    <a:pt x="531" y="65"/>
                  </a:lnTo>
                  <a:lnTo>
                    <a:pt x="522" y="61"/>
                  </a:lnTo>
                  <a:lnTo>
                    <a:pt x="517" y="56"/>
                  </a:lnTo>
                  <a:lnTo>
                    <a:pt x="517" y="47"/>
                  </a:lnTo>
                  <a:lnTo>
                    <a:pt x="517" y="33"/>
                  </a:lnTo>
                  <a:lnTo>
                    <a:pt x="522" y="24"/>
                  </a:lnTo>
                  <a:lnTo>
                    <a:pt x="526" y="19"/>
                  </a:lnTo>
                  <a:lnTo>
                    <a:pt x="536" y="19"/>
                  </a:lnTo>
                  <a:lnTo>
                    <a:pt x="568" y="14"/>
                  </a:lnTo>
                  <a:lnTo>
                    <a:pt x="615" y="10"/>
                  </a:lnTo>
                  <a:lnTo>
                    <a:pt x="666" y="5"/>
                  </a:lnTo>
                  <a:lnTo>
                    <a:pt x="713" y="0"/>
                  </a:lnTo>
                  <a:lnTo>
                    <a:pt x="7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8" name="Freeform 20"/>
            <p:cNvSpPr>
              <a:spLocks noEditPoints="1"/>
            </p:cNvSpPr>
            <p:nvPr/>
          </p:nvSpPr>
          <p:spPr bwMode="auto">
            <a:xfrm>
              <a:off x="14590" y="3675"/>
              <a:ext cx="908" cy="1053"/>
            </a:xfrm>
            <a:custGeom>
              <a:avLst/>
              <a:gdLst/>
              <a:ahLst/>
              <a:cxnLst>
                <a:cxn ang="0">
                  <a:pos x="642" y="107"/>
                </a:cxn>
                <a:cxn ang="0">
                  <a:pos x="517" y="196"/>
                </a:cxn>
                <a:cxn ang="0">
                  <a:pos x="424" y="350"/>
                </a:cxn>
                <a:cxn ang="0">
                  <a:pos x="391" y="471"/>
                </a:cxn>
                <a:cxn ang="0">
                  <a:pos x="377" y="541"/>
                </a:cxn>
                <a:cxn ang="0">
                  <a:pos x="363" y="611"/>
                </a:cxn>
                <a:cxn ang="0">
                  <a:pos x="363" y="624"/>
                </a:cxn>
                <a:cxn ang="0">
                  <a:pos x="372" y="624"/>
                </a:cxn>
                <a:cxn ang="0">
                  <a:pos x="396" y="629"/>
                </a:cxn>
                <a:cxn ang="0">
                  <a:pos x="410" y="629"/>
                </a:cxn>
                <a:cxn ang="0">
                  <a:pos x="512" y="615"/>
                </a:cxn>
                <a:cxn ang="0">
                  <a:pos x="689" y="541"/>
                </a:cxn>
                <a:cxn ang="0">
                  <a:pos x="815" y="410"/>
                </a:cxn>
                <a:cxn ang="0">
                  <a:pos x="861" y="256"/>
                </a:cxn>
                <a:cxn ang="0">
                  <a:pos x="838" y="163"/>
                </a:cxn>
                <a:cxn ang="0">
                  <a:pos x="768" y="103"/>
                </a:cxn>
                <a:cxn ang="0">
                  <a:pos x="726" y="0"/>
                </a:cxn>
                <a:cxn ang="0">
                  <a:pos x="842" y="42"/>
                </a:cxn>
                <a:cxn ang="0">
                  <a:pos x="898" y="149"/>
                </a:cxn>
                <a:cxn ang="0">
                  <a:pos x="894" y="326"/>
                </a:cxn>
                <a:cxn ang="0">
                  <a:pos x="787" y="522"/>
                </a:cxn>
                <a:cxn ang="0">
                  <a:pos x="614" y="666"/>
                </a:cxn>
                <a:cxn ang="0">
                  <a:pos x="396" y="722"/>
                </a:cxn>
                <a:cxn ang="0">
                  <a:pos x="368" y="718"/>
                </a:cxn>
                <a:cxn ang="0">
                  <a:pos x="344" y="718"/>
                </a:cxn>
                <a:cxn ang="0">
                  <a:pos x="312" y="890"/>
                </a:cxn>
                <a:cxn ang="0">
                  <a:pos x="298" y="979"/>
                </a:cxn>
                <a:cxn ang="0">
                  <a:pos x="289" y="1007"/>
                </a:cxn>
                <a:cxn ang="0">
                  <a:pos x="270" y="1035"/>
                </a:cxn>
                <a:cxn ang="0">
                  <a:pos x="247" y="1049"/>
                </a:cxn>
                <a:cxn ang="0">
                  <a:pos x="233" y="1053"/>
                </a:cxn>
                <a:cxn ang="0">
                  <a:pos x="209" y="1049"/>
                </a:cxn>
                <a:cxn ang="0">
                  <a:pos x="191" y="1035"/>
                </a:cxn>
                <a:cxn ang="0">
                  <a:pos x="181" y="1007"/>
                </a:cxn>
                <a:cxn ang="0">
                  <a:pos x="186" y="993"/>
                </a:cxn>
                <a:cxn ang="0">
                  <a:pos x="191" y="974"/>
                </a:cxn>
                <a:cxn ang="0">
                  <a:pos x="275" y="704"/>
                </a:cxn>
                <a:cxn ang="0">
                  <a:pos x="107" y="624"/>
                </a:cxn>
                <a:cxn ang="0">
                  <a:pos x="14" y="485"/>
                </a:cxn>
                <a:cxn ang="0">
                  <a:pos x="5" y="340"/>
                </a:cxn>
                <a:cxn ang="0">
                  <a:pos x="42" y="214"/>
                </a:cxn>
                <a:cxn ang="0">
                  <a:pos x="98" y="98"/>
                </a:cxn>
                <a:cxn ang="0">
                  <a:pos x="149" y="28"/>
                </a:cxn>
                <a:cxn ang="0">
                  <a:pos x="177" y="19"/>
                </a:cxn>
                <a:cxn ang="0">
                  <a:pos x="186" y="28"/>
                </a:cxn>
                <a:cxn ang="0">
                  <a:pos x="186" y="37"/>
                </a:cxn>
                <a:cxn ang="0">
                  <a:pos x="181" y="42"/>
                </a:cxn>
                <a:cxn ang="0">
                  <a:pos x="172" y="56"/>
                </a:cxn>
                <a:cxn ang="0">
                  <a:pos x="98" y="177"/>
                </a:cxn>
                <a:cxn ang="0">
                  <a:pos x="56" y="303"/>
                </a:cxn>
                <a:cxn ang="0">
                  <a:pos x="42" y="382"/>
                </a:cxn>
                <a:cxn ang="0">
                  <a:pos x="84" y="508"/>
                </a:cxn>
                <a:cxn ang="0">
                  <a:pos x="209" y="592"/>
                </a:cxn>
                <a:cxn ang="0">
                  <a:pos x="335" y="517"/>
                </a:cxn>
                <a:cxn ang="0">
                  <a:pos x="405" y="322"/>
                </a:cxn>
                <a:cxn ang="0">
                  <a:pos x="484" y="154"/>
                </a:cxn>
                <a:cxn ang="0">
                  <a:pos x="591" y="42"/>
                </a:cxn>
                <a:cxn ang="0">
                  <a:pos x="726" y="0"/>
                </a:cxn>
              </a:cxnLst>
              <a:rect l="0" t="0" r="r" b="b"/>
              <a:pathLst>
                <a:path w="908" h="1053">
                  <a:moveTo>
                    <a:pt x="707" y="93"/>
                  </a:moveTo>
                  <a:lnTo>
                    <a:pt x="642" y="107"/>
                  </a:lnTo>
                  <a:lnTo>
                    <a:pt x="577" y="140"/>
                  </a:lnTo>
                  <a:lnTo>
                    <a:pt x="517" y="196"/>
                  </a:lnTo>
                  <a:lnTo>
                    <a:pt x="465" y="266"/>
                  </a:lnTo>
                  <a:lnTo>
                    <a:pt x="424" y="350"/>
                  </a:lnTo>
                  <a:lnTo>
                    <a:pt x="396" y="447"/>
                  </a:lnTo>
                  <a:lnTo>
                    <a:pt x="391" y="471"/>
                  </a:lnTo>
                  <a:lnTo>
                    <a:pt x="382" y="503"/>
                  </a:lnTo>
                  <a:lnTo>
                    <a:pt x="377" y="541"/>
                  </a:lnTo>
                  <a:lnTo>
                    <a:pt x="368" y="583"/>
                  </a:lnTo>
                  <a:lnTo>
                    <a:pt x="363" y="611"/>
                  </a:lnTo>
                  <a:lnTo>
                    <a:pt x="363" y="620"/>
                  </a:lnTo>
                  <a:lnTo>
                    <a:pt x="363" y="624"/>
                  </a:lnTo>
                  <a:lnTo>
                    <a:pt x="363" y="624"/>
                  </a:lnTo>
                  <a:lnTo>
                    <a:pt x="372" y="624"/>
                  </a:lnTo>
                  <a:lnTo>
                    <a:pt x="382" y="624"/>
                  </a:lnTo>
                  <a:lnTo>
                    <a:pt x="396" y="629"/>
                  </a:lnTo>
                  <a:lnTo>
                    <a:pt x="400" y="629"/>
                  </a:lnTo>
                  <a:lnTo>
                    <a:pt x="410" y="629"/>
                  </a:lnTo>
                  <a:lnTo>
                    <a:pt x="410" y="629"/>
                  </a:lnTo>
                  <a:lnTo>
                    <a:pt x="512" y="615"/>
                  </a:lnTo>
                  <a:lnTo>
                    <a:pt x="610" y="587"/>
                  </a:lnTo>
                  <a:lnTo>
                    <a:pt x="689" y="541"/>
                  </a:lnTo>
                  <a:lnTo>
                    <a:pt x="763" y="480"/>
                  </a:lnTo>
                  <a:lnTo>
                    <a:pt x="815" y="410"/>
                  </a:lnTo>
                  <a:lnTo>
                    <a:pt x="847" y="331"/>
                  </a:lnTo>
                  <a:lnTo>
                    <a:pt x="861" y="256"/>
                  </a:lnTo>
                  <a:lnTo>
                    <a:pt x="856" y="210"/>
                  </a:lnTo>
                  <a:lnTo>
                    <a:pt x="838" y="163"/>
                  </a:lnTo>
                  <a:lnTo>
                    <a:pt x="810" y="126"/>
                  </a:lnTo>
                  <a:lnTo>
                    <a:pt x="768" y="103"/>
                  </a:lnTo>
                  <a:lnTo>
                    <a:pt x="707" y="93"/>
                  </a:lnTo>
                  <a:close/>
                  <a:moveTo>
                    <a:pt x="726" y="0"/>
                  </a:moveTo>
                  <a:lnTo>
                    <a:pt x="791" y="9"/>
                  </a:lnTo>
                  <a:lnTo>
                    <a:pt x="842" y="42"/>
                  </a:lnTo>
                  <a:lnTo>
                    <a:pt x="875" y="89"/>
                  </a:lnTo>
                  <a:lnTo>
                    <a:pt x="898" y="149"/>
                  </a:lnTo>
                  <a:lnTo>
                    <a:pt x="908" y="219"/>
                  </a:lnTo>
                  <a:lnTo>
                    <a:pt x="894" y="326"/>
                  </a:lnTo>
                  <a:lnTo>
                    <a:pt x="852" y="429"/>
                  </a:lnTo>
                  <a:lnTo>
                    <a:pt x="787" y="522"/>
                  </a:lnTo>
                  <a:lnTo>
                    <a:pt x="707" y="601"/>
                  </a:lnTo>
                  <a:lnTo>
                    <a:pt x="614" y="666"/>
                  </a:lnTo>
                  <a:lnTo>
                    <a:pt x="507" y="708"/>
                  </a:lnTo>
                  <a:lnTo>
                    <a:pt x="396" y="722"/>
                  </a:lnTo>
                  <a:lnTo>
                    <a:pt x="382" y="722"/>
                  </a:lnTo>
                  <a:lnTo>
                    <a:pt x="368" y="718"/>
                  </a:lnTo>
                  <a:lnTo>
                    <a:pt x="354" y="718"/>
                  </a:lnTo>
                  <a:lnTo>
                    <a:pt x="344" y="718"/>
                  </a:lnTo>
                  <a:lnTo>
                    <a:pt x="326" y="816"/>
                  </a:lnTo>
                  <a:lnTo>
                    <a:pt x="312" y="890"/>
                  </a:lnTo>
                  <a:lnTo>
                    <a:pt x="303" y="941"/>
                  </a:lnTo>
                  <a:lnTo>
                    <a:pt x="298" y="979"/>
                  </a:lnTo>
                  <a:lnTo>
                    <a:pt x="293" y="997"/>
                  </a:lnTo>
                  <a:lnTo>
                    <a:pt x="289" y="1007"/>
                  </a:lnTo>
                  <a:lnTo>
                    <a:pt x="279" y="1025"/>
                  </a:lnTo>
                  <a:lnTo>
                    <a:pt x="270" y="1035"/>
                  </a:lnTo>
                  <a:lnTo>
                    <a:pt x="256" y="1044"/>
                  </a:lnTo>
                  <a:lnTo>
                    <a:pt x="247" y="1049"/>
                  </a:lnTo>
                  <a:lnTo>
                    <a:pt x="237" y="1049"/>
                  </a:lnTo>
                  <a:lnTo>
                    <a:pt x="233" y="1053"/>
                  </a:lnTo>
                  <a:lnTo>
                    <a:pt x="223" y="1049"/>
                  </a:lnTo>
                  <a:lnTo>
                    <a:pt x="209" y="1049"/>
                  </a:lnTo>
                  <a:lnTo>
                    <a:pt x="200" y="1044"/>
                  </a:lnTo>
                  <a:lnTo>
                    <a:pt x="191" y="1035"/>
                  </a:lnTo>
                  <a:lnTo>
                    <a:pt x="186" y="1021"/>
                  </a:lnTo>
                  <a:lnTo>
                    <a:pt x="181" y="1007"/>
                  </a:lnTo>
                  <a:lnTo>
                    <a:pt x="186" y="1002"/>
                  </a:lnTo>
                  <a:lnTo>
                    <a:pt x="186" y="993"/>
                  </a:lnTo>
                  <a:lnTo>
                    <a:pt x="186" y="988"/>
                  </a:lnTo>
                  <a:lnTo>
                    <a:pt x="191" y="974"/>
                  </a:lnTo>
                  <a:lnTo>
                    <a:pt x="191" y="974"/>
                  </a:lnTo>
                  <a:lnTo>
                    <a:pt x="275" y="704"/>
                  </a:lnTo>
                  <a:lnTo>
                    <a:pt x="181" y="671"/>
                  </a:lnTo>
                  <a:lnTo>
                    <a:pt x="107" y="624"/>
                  </a:lnTo>
                  <a:lnTo>
                    <a:pt x="51" y="559"/>
                  </a:lnTo>
                  <a:lnTo>
                    <a:pt x="14" y="485"/>
                  </a:lnTo>
                  <a:lnTo>
                    <a:pt x="0" y="401"/>
                  </a:lnTo>
                  <a:lnTo>
                    <a:pt x="5" y="340"/>
                  </a:lnTo>
                  <a:lnTo>
                    <a:pt x="23" y="275"/>
                  </a:lnTo>
                  <a:lnTo>
                    <a:pt x="42" y="214"/>
                  </a:lnTo>
                  <a:lnTo>
                    <a:pt x="70" y="154"/>
                  </a:lnTo>
                  <a:lnTo>
                    <a:pt x="98" y="98"/>
                  </a:lnTo>
                  <a:lnTo>
                    <a:pt x="126" y="56"/>
                  </a:lnTo>
                  <a:lnTo>
                    <a:pt x="149" y="28"/>
                  </a:lnTo>
                  <a:lnTo>
                    <a:pt x="168" y="19"/>
                  </a:lnTo>
                  <a:lnTo>
                    <a:pt x="177" y="19"/>
                  </a:lnTo>
                  <a:lnTo>
                    <a:pt x="181" y="23"/>
                  </a:lnTo>
                  <a:lnTo>
                    <a:pt x="186" y="28"/>
                  </a:lnTo>
                  <a:lnTo>
                    <a:pt x="186" y="33"/>
                  </a:lnTo>
                  <a:lnTo>
                    <a:pt x="186" y="37"/>
                  </a:lnTo>
                  <a:lnTo>
                    <a:pt x="186" y="37"/>
                  </a:lnTo>
                  <a:lnTo>
                    <a:pt x="181" y="42"/>
                  </a:lnTo>
                  <a:lnTo>
                    <a:pt x="181" y="47"/>
                  </a:lnTo>
                  <a:lnTo>
                    <a:pt x="172" y="56"/>
                  </a:lnTo>
                  <a:lnTo>
                    <a:pt x="130" y="112"/>
                  </a:lnTo>
                  <a:lnTo>
                    <a:pt x="98" y="177"/>
                  </a:lnTo>
                  <a:lnTo>
                    <a:pt x="70" y="242"/>
                  </a:lnTo>
                  <a:lnTo>
                    <a:pt x="56" y="303"/>
                  </a:lnTo>
                  <a:lnTo>
                    <a:pt x="47" y="350"/>
                  </a:lnTo>
                  <a:lnTo>
                    <a:pt x="42" y="382"/>
                  </a:lnTo>
                  <a:lnTo>
                    <a:pt x="51" y="447"/>
                  </a:lnTo>
                  <a:lnTo>
                    <a:pt x="84" y="508"/>
                  </a:lnTo>
                  <a:lnTo>
                    <a:pt x="135" y="555"/>
                  </a:lnTo>
                  <a:lnTo>
                    <a:pt x="209" y="592"/>
                  </a:lnTo>
                  <a:lnTo>
                    <a:pt x="303" y="620"/>
                  </a:lnTo>
                  <a:lnTo>
                    <a:pt x="335" y="517"/>
                  </a:lnTo>
                  <a:lnTo>
                    <a:pt x="368" y="415"/>
                  </a:lnTo>
                  <a:lnTo>
                    <a:pt x="405" y="322"/>
                  </a:lnTo>
                  <a:lnTo>
                    <a:pt x="442" y="233"/>
                  </a:lnTo>
                  <a:lnTo>
                    <a:pt x="484" y="154"/>
                  </a:lnTo>
                  <a:lnTo>
                    <a:pt x="535" y="93"/>
                  </a:lnTo>
                  <a:lnTo>
                    <a:pt x="591" y="42"/>
                  </a:lnTo>
                  <a:lnTo>
                    <a:pt x="652" y="9"/>
                  </a:lnTo>
                  <a:lnTo>
                    <a:pt x="7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9" name="Freeform 21"/>
            <p:cNvSpPr>
              <a:spLocks/>
            </p:cNvSpPr>
            <p:nvPr/>
          </p:nvSpPr>
          <p:spPr bwMode="auto">
            <a:xfrm>
              <a:off x="15665" y="3032"/>
              <a:ext cx="656" cy="792"/>
            </a:xfrm>
            <a:custGeom>
              <a:avLst/>
              <a:gdLst/>
              <a:ahLst/>
              <a:cxnLst>
                <a:cxn ang="0">
                  <a:pos x="433" y="5"/>
                </a:cxn>
                <a:cxn ang="0">
                  <a:pos x="521" y="5"/>
                </a:cxn>
                <a:cxn ang="0">
                  <a:pos x="605" y="5"/>
                </a:cxn>
                <a:cxn ang="0">
                  <a:pos x="652" y="5"/>
                </a:cxn>
                <a:cxn ang="0">
                  <a:pos x="656" y="14"/>
                </a:cxn>
                <a:cxn ang="0">
                  <a:pos x="656" y="33"/>
                </a:cxn>
                <a:cxn ang="0">
                  <a:pos x="642" y="42"/>
                </a:cxn>
                <a:cxn ang="0">
                  <a:pos x="633" y="42"/>
                </a:cxn>
                <a:cxn ang="0">
                  <a:pos x="573" y="51"/>
                </a:cxn>
                <a:cxn ang="0">
                  <a:pos x="554" y="88"/>
                </a:cxn>
                <a:cxn ang="0">
                  <a:pos x="396" y="671"/>
                </a:cxn>
                <a:cxn ang="0">
                  <a:pos x="293" y="760"/>
                </a:cxn>
                <a:cxn ang="0">
                  <a:pos x="163" y="792"/>
                </a:cxn>
                <a:cxn ang="0">
                  <a:pos x="42" y="760"/>
                </a:cxn>
                <a:cxn ang="0">
                  <a:pos x="0" y="671"/>
                </a:cxn>
                <a:cxn ang="0">
                  <a:pos x="23" y="601"/>
                </a:cxn>
                <a:cxn ang="0">
                  <a:pos x="75" y="578"/>
                </a:cxn>
                <a:cxn ang="0">
                  <a:pos x="98" y="587"/>
                </a:cxn>
                <a:cxn ang="0">
                  <a:pos x="117" y="601"/>
                </a:cxn>
                <a:cxn ang="0">
                  <a:pos x="126" y="629"/>
                </a:cxn>
                <a:cxn ang="0">
                  <a:pos x="117" y="662"/>
                </a:cxn>
                <a:cxn ang="0">
                  <a:pos x="79" y="694"/>
                </a:cxn>
                <a:cxn ang="0">
                  <a:pos x="65" y="727"/>
                </a:cxn>
                <a:cxn ang="0">
                  <a:pos x="121" y="755"/>
                </a:cxn>
                <a:cxn ang="0">
                  <a:pos x="158" y="760"/>
                </a:cxn>
                <a:cxn ang="0">
                  <a:pos x="261" y="713"/>
                </a:cxn>
                <a:cxn ang="0">
                  <a:pos x="326" y="606"/>
                </a:cxn>
                <a:cxn ang="0">
                  <a:pos x="456" y="79"/>
                </a:cxn>
                <a:cxn ang="0">
                  <a:pos x="456" y="70"/>
                </a:cxn>
                <a:cxn ang="0">
                  <a:pos x="456" y="56"/>
                </a:cxn>
                <a:cxn ang="0">
                  <a:pos x="452" y="47"/>
                </a:cxn>
                <a:cxn ang="0">
                  <a:pos x="424" y="42"/>
                </a:cxn>
                <a:cxn ang="0">
                  <a:pos x="400" y="42"/>
                </a:cxn>
                <a:cxn ang="0">
                  <a:pos x="377" y="42"/>
                </a:cxn>
                <a:cxn ang="0">
                  <a:pos x="345" y="42"/>
                </a:cxn>
                <a:cxn ang="0">
                  <a:pos x="326" y="37"/>
                </a:cxn>
                <a:cxn ang="0">
                  <a:pos x="321" y="23"/>
                </a:cxn>
                <a:cxn ang="0">
                  <a:pos x="326" y="9"/>
                </a:cxn>
                <a:cxn ang="0">
                  <a:pos x="335" y="0"/>
                </a:cxn>
                <a:cxn ang="0">
                  <a:pos x="345" y="0"/>
                </a:cxn>
              </a:cxnLst>
              <a:rect l="0" t="0" r="r" b="b"/>
              <a:pathLst>
                <a:path w="656" h="792">
                  <a:moveTo>
                    <a:pt x="345" y="0"/>
                  </a:moveTo>
                  <a:lnTo>
                    <a:pt x="433" y="5"/>
                  </a:lnTo>
                  <a:lnTo>
                    <a:pt x="480" y="5"/>
                  </a:lnTo>
                  <a:lnTo>
                    <a:pt x="521" y="5"/>
                  </a:lnTo>
                  <a:lnTo>
                    <a:pt x="559" y="5"/>
                  </a:lnTo>
                  <a:lnTo>
                    <a:pt x="605" y="5"/>
                  </a:lnTo>
                  <a:lnTo>
                    <a:pt x="642" y="0"/>
                  </a:lnTo>
                  <a:lnTo>
                    <a:pt x="652" y="5"/>
                  </a:lnTo>
                  <a:lnTo>
                    <a:pt x="656" y="9"/>
                  </a:lnTo>
                  <a:lnTo>
                    <a:pt x="656" y="14"/>
                  </a:lnTo>
                  <a:lnTo>
                    <a:pt x="656" y="28"/>
                  </a:lnTo>
                  <a:lnTo>
                    <a:pt x="656" y="33"/>
                  </a:lnTo>
                  <a:lnTo>
                    <a:pt x="652" y="37"/>
                  </a:lnTo>
                  <a:lnTo>
                    <a:pt x="642" y="42"/>
                  </a:lnTo>
                  <a:lnTo>
                    <a:pt x="638" y="42"/>
                  </a:lnTo>
                  <a:lnTo>
                    <a:pt x="633" y="42"/>
                  </a:lnTo>
                  <a:lnTo>
                    <a:pt x="596" y="42"/>
                  </a:lnTo>
                  <a:lnTo>
                    <a:pt x="573" y="51"/>
                  </a:lnTo>
                  <a:lnTo>
                    <a:pt x="563" y="65"/>
                  </a:lnTo>
                  <a:lnTo>
                    <a:pt x="554" y="88"/>
                  </a:lnTo>
                  <a:lnTo>
                    <a:pt x="428" y="610"/>
                  </a:lnTo>
                  <a:lnTo>
                    <a:pt x="396" y="671"/>
                  </a:lnTo>
                  <a:lnTo>
                    <a:pt x="354" y="722"/>
                  </a:lnTo>
                  <a:lnTo>
                    <a:pt x="293" y="760"/>
                  </a:lnTo>
                  <a:lnTo>
                    <a:pt x="228" y="783"/>
                  </a:lnTo>
                  <a:lnTo>
                    <a:pt x="163" y="792"/>
                  </a:lnTo>
                  <a:lnTo>
                    <a:pt x="98" y="783"/>
                  </a:lnTo>
                  <a:lnTo>
                    <a:pt x="42" y="760"/>
                  </a:lnTo>
                  <a:lnTo>
                    <a:pt x="9" y="718"/>
                  </a:lnTo>
                  <a:lnTo>
                    <a:pt x="0" y="671"/>
                  </a:lnTo>
                  <a:lnTo>
                    <a:pt x="5" y="629"/>
                  </a:lnTo>
                  <a:lnTo>
                    <a:pt x="23" y="601"/>
                  </a:lnTo>
                  <a:lnTo>
                    <a:pt x="51" y="582"/>
                  </a:lnTo>
                  <a:lnTo>
                    <a:pt x="75" y="578"/>
                  </a:lnTo>
                  <a:lnTo>
                    <a:pt x="84" y="582"/>
                  </a:lnTo>
                  <a:lnTo>
                    <a:pt x="98" y="587"/>
                  </a:lnTo>
                  <a:lnTo>
                    <a:pt x="107" y="592"/>
                  </a:lnTo>
                  <a:lnTo>
                    <a:pt x="117" y="601"/>
                  </a:lnTo>
                  <a:lnTo>
                    <a:pt x="126" y="615"/>
                  </a:lnTo>
                  <a:lnTo>
                    <a:pt x="126" y="629"/>
                  </a:lnTo>
                  <a:lnTo>
                    <a:pt x="126" y="643"/>
                  </a:lnTo>
                  <a:lnTo>
                    <a:pt x="117" y="662"/>
                  </a:lnTo>
                  <a:lnTo>
                    <a:pt x="103" y="680"/>
                  </a:lnTo>
                  <a:lnTo>
                    <a:pt x="79" y="694"/>
                  </a:lnTo>
                  <a:lnTo>
                    <a:pt x="47" y="704"/>
                  </a:lnTo>
                  <a:lnTo>
                    <a:pt x="65" y="727"/>
                  </a:lnTo>
                  <a:lnTo>
                    <a:pt x="93" y="746"/>
                  </a:lnTo>
                  <a:lnTo>
                    <a:pt x="121" y="755"/>
                  </a:lnTo>
                  <a:lnTo>
                    <a:pt x="144" y="760"/>
                  </a:lnTo>
                  <a:lnTo>
                    <a:pt x="158" y="760"/>
                  </a:lnTo>
                  <a:lnTo>
                    <a:pt x="214" y="746"/>
                  </a:lnTo>
                  <a:lnTo>
                    <a:pt x="261" y="713"/>
                  </a:lnTo>
                  <a:lnTo>
                    <a:pt x="303" y="666"/>
                  </a:lnTo>
                  <a:lnTo>
                    <a:pt x="326" y="606"/>
                  </a:lnTo>
                  <a:lnTo>
                    <a:pt x="452" y="88"/>
                  </a:lnTo>
                  <a:lnTo>
                    <a:pt x="456" y="79"/>
                  </a:lnTo>
                  <a:lnTo>
                    <a:pt x="456" y="74"/>
                  </a:lnTo>
                  <a:lnTo>
                    <a:pt x="456" y="70"/>
                  </a:lnTo>
                  <a:lnTo>
                    <a:pt x="461" y="65"/>
                  </a:lnTo>
                  <a:lnTo>
                    <a:pt x="456" y="56"/>
                  </a:lnTo>
                  <a:lnTo>
                    <a:pt x="456" y="51"/>
                  </a:lnTo>
                  <a:lnTo>
                    <a:pt x="452" y="47"/>
                  </a:lnTo>
                  <a:lnTo>
                    <a:pt x="438" y="47"/>
                  </a:lnTo>
                  <a:lnTo>
                    <a:pt x="424" y="42"/>
                  </a:lnTo>
                  <a:lnTo>
                    <a:pt x="410" y="42"/>
                  </a:lnTo>
                  <a:lnTo>
                    <a:pt x="400" y="42"/>
                  </a:lnTo>
                  <a:lnTo>
                    <a:pt x="386" y="42"/>
                  </a:lnTo>
                  <a:lnTo>
                    <a:pt x="377" y="42"/>
                  </a:lnTo>
                  <a:lnTo>
                    <a:pt x="363" y="42"/>
                  </a:lnTo>
                  <a:lnTo>
                    <a:pt x="345" y="42"/>
                  </a:lnTo>
                  <a:lnTo>
                    <a:pt x="335" y="42"/>
                  </a:lnTo>
                  <a:lnTo>
                    <a:pt x="326" y="37"/>
                  </a:lnTo>
                  <a:lnTo>
                    <a:pt x="321" y="33"/>
                  </a:lnTo>
                  <a:lnTo>
                    <a:pt x="321" y="23"/>
                  </a:lnTo>
                  <a:lnTo>
                    <a:pt x="321" y="14"/>
                  </a:lnTo>
                  <a:lnTo>
                    <a:pt x="326" y="9"/>
                  </a:lnTo>
                  <a:lnTo>
                    <a:pt x="331" y="5"/>
                  </a:lnTo>
                  <a:lnTo>
                    <a:pt x="335" y="0"/>
                  </a:lnTo>
                  <a:lnTo>
                    <a:pt x="340" y="0"/>
                  </a:lnTo>
                  <a:lnTo>
                    <a:pt x="3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0" name="Freeform 22"/>
            <p:cNvSpPr>
              <a:spLocks noEditPoints="1"/>
            </p:cNvSpPr>
            <p:nvPr/>
          </p:nvSpPr>
          <p:spPr bwMode="auto">
            <a:xfrm>
              <a:off x="15623" y="4286"/>
              <a:ext cx="484" cy="507"/>
            </a:xfrm>
            <a:custGeom>
              <a:avLst/>
              <a:gdLst/>
              <a:ahLst/>
              <a:cxnLst>
                <a:cxn ang="0">
                  <a:pos x="298" y="32"/>
                </a:cxn>
                <a:cxn ang="0">
                  <a:pos x="242" y="51"/>
                </a:cxn>
                <a:cxn ang="0">
                  <a:pos x="172" y="102"/>
                </a:cxn>
                <a:cxn ang="0">
                  <a:pos x="117" y="209"/>
                </a:cxn>
                <a:cxn ang="0">
                  <a:pos x="172" y="209"/>
                </a:cxn>
                <a:cxn ang="0">
                  <a:pos x="242" y="205"/>
                </a:cxn>
                <a:cxn ang="0">
                  <a:pos x="331" y="186"/>
                </a:cxn>
                <a:cxn ang="0">
                  <a:pos x="401" y="139"/>
                </a:cxn>
                <a:cxn ang="0">
                  <a:pos x="405" y="69"/>
                </a:cxn>
                <a:cxn ang="0">
                  <a:pos x="354" y="37"/>
                </a:cxn>
                <a:cxn ang="0">
                  <a:pos x="317" y="0"/>
                </a:cxn>
                <a:cxn ang="0">
                  <a:pos x="419" y="27"/>
                </a:cxn>
                <a:cxn ang="0">
                  <a:pos x="456" y="97"/>
                </a:cxn>
                <a:cxn ang="0">
                  <a:pos x="438" y="158"/>
                </a:cxn>
                <a:cxn ang="0">
                  <a:pos x="359" y="214"/>
                </a:cxn>
                <a:cxn ang="0">
                  <a:pos x="224" y="237"/>
                </a:cxn>
                <a:cxn ang="0">
                  <a:pos x="107" y="237"/>
                </a:cxn>
                <a:cxn ang="0">
                  <a:pos x="93" y="321"/>
                </a:cxn>
                <a:cxn ang="0">
                  <a:pos x="103" y="400"/>
                </a:cxn>
                <a:cxn ang="0">
                  <a:pos x="159" y="466"/>
                </a:cxn>
                <a:cxn ang="0">
                  <a:pos x="228" y="475"/>
                </a:cxn>
                <a:cxn ang="0">
                  <a:pos x="331" y="452"/>
                </a:cxn>
                <a:cxn ang="0">
                  <a:pos x="447" y="372"/>
                </a:cxn>
                <a:cxn ang="0">
                  <a:pos x="456" y="363"/>
                </a:cxn>
                <a:cxn ang="0">
                  <a:pos x="461" y="363"/>
                </a:cxn>
                <a:cxn ang="0">
                  <a:pos x="475" y="368"/>
                </a:cxn>
                <a:cxn ang="0">
                  <a:pos x="484" y="382"/>
                </a:cxn>
                <a:cxn ang="0">
                  <a:pos x="452" y="419"/>
                </a:cxn>
                <a:cxn ang="0">
                  <a:pos x="359" y="475"/>
                </a:cxn>
                <a:cxn ang="0">
                  <a:pos x="205" y="507"/>
                </a:cxn>
                <a:cxn ang="0">
                  <a:pos x="75" y="466"/>
                </a:cxn>
                <a:cxn ang="0">
                  <a:pos x="10" y="363"/>
                </a:cxn>
                <a:cxn ang="0">
                  <a:pos x="10" y="219"/>
                </a:cxn>
                <a:cxn ang="0">
                  <a:pos x="84" y="97"/>
                </a:cxn>
                <a:cxn ang="0">
                  <a:pos x="196" y="27"/>
                </a:cxn>
                <a:cxn ang="0">
                  <a:pos x="317" y="0"/>
                </a:cxn>
              </a:cxnLst>
              <a:rect l="0" t="0" r="r" b="b"/>
              <a:pathLst>
                <a:path w="484" h="507">
                  <a:moveTo>
                    <a:pt x="317" y="32"/>
                  </a:moveTo>
                  <a:lnTo>
                    <a:pt x="298" y="32"/>
                  </a:lnTo>
                  <a:lnTo>
                    <a:pt x="275" y="37"/>
                  </a:lnTo>
                  <a:lnTo>
                    <a:pt x="242" y="51"/>
                  </a:lnTo>
                  <a:lnTo>
                    <a:pt x="205" y="69"/>
                  </a:lnTo>
                  <a:lnTo>
                    <a:pt x="172" y="102"/>
                  </a:lnTo>
                  <a:lnTo>
                    <a:pt x="140" y="149"/>
                  </a:lnTo>
                  <a:lnTo>
                    <a:pt x="117" y="209"/>
                  </a:lnTo>
                  <a:lnTo>
                    <a:pt x="117" y="209"/>
                  </a:lnTo>
                  <a:lnTo>
                    <a:pt x="172" y="209"/>
                  </a:lnTo>
                  <a:lnTo>
                    <a:pt x="200" y="209"/>
                  </a:lnTo>
                  <a:lnTo>
                    <a:pt x="242" y="205"/>
                  </a:lnTo>
                  <a:lnTo>
                    <a:pt x="284" y="200"/>
                  </a:lnTo>
                  <a:lnTo>
                    <a:pt x="331" y="186"/>
                  </a:lnTo>
                  <a:lnTo>
                    <a:pt x="373" y="167"/>
                  </a:lnTo>
                  <a:lnTo>
                    <a:pt x="401" y="139"/>
                  </a:lnTo>
                  <a:lnTo>
                    <a:pt x="410" y="97"/>
                  </a:lnTo>
                  <a:lnTo>
                    <a:pt x="405" y="69"/>
                  </a:lnTo>
                  <a:lnTo>
                    <a:pt x="382" y="46"/>
                  </a:lnTo>
                  <a:lnTo>
                    <a:pt x="354" y="37"/>
                  </a:lnTo>
                  <a:lnTo>
                    <a:pt x="317" y="32"/>
                  </a:lnTo>
                  <a:close/>
                  <a:moveTo>
                    <a:pt x="317" y="0"/>
                  </a:moveTo>
                  <a:lnTo>
                    <a:pt x="373" y="9"/>
                  </a:lnTo>
                  <a:lnTo>
                    <a:pt x="419" y="27"/>
                  </a:lnTo>
                  <a:lnTo>
                    <a:pt x="447" y="55"/>
                  </a:lnTo>
                  <a:lnTo>
                    <a:pt x="456" y="97"/>
                  </a:lnTo>
                  <a:lnTo>
                    <a:pt x="456" y="125"/>
                  </a:lnTo>
                  <a:lnTo>
                    <a:pt x="438" y="158"/>
                  </a:lnTo>
                  <a:lnTo>
                    <a:pt x="410" y="191"/>
                  </a:lnTo>
                  <a:lnTo>
                    <a:pt x="359" y="214"/>
                  </a:lnTo>
                  <a:lnTo>
                    <a:pt x="294" y="233"/>
                  </a:lnTo>
                  <a:lnTo>
                    <a:pt x="224" y="237"/>
                  </a:lnTo>
                  <a:lnTo>
                    <a:pt x="177" y="237"/>
                  </a:lnTo>
                  <a:lnTo>
                    <a:pt x="107" y="237"/>
                  </a:lnTo>
                  <a:lnTo>
                    <a:pt x="98" y="288"/>
                  </a:lnTo>
                  <a:lnTo>
                    <a:pt x="93" y="321"/>
                  </a:lnTo>
                  <a:lnTo>
                    <a:pt x="93" y="340"/>
                  </a:lnTo>
                  <a:lnTo>
                    <a:pt x="103" y="400"/>
                  </a:lnTo>
                  <a:lnTo>
                    <a:pt x="126" y="442"/>
                  </a:lnTo>
                  <a:lnTo>
                    <a:pt x="159" y="466"/>
                  </a:lnTo>
                  <a:lnTo>
                    <a:pt x="205" y="475"/>
                  </a:lnTo>
                  <a:lnTo>
                    <a:pt x="228" y="475"/>
                  </a:lnTo>
                  <a:lnTo>
                    <a:pt x="275" y="470"/>
                  </a:lnTo>
                  <a:lnTo>
                    <a:pt x="331" y="452"/>
                  </a:lnTo>
                  <a:lnTo>
                    <a:pt x="391" y="424"/>
                  </a:lnTo>
                  <a:lnTo>
                    <a:pt x="447" y="372"/>
                  </a:lnTo>
                  <a:lnTo>
                    <a:pt x="452" y="368"/>
                  </a:lnTo>
                  <a:lnTo>
                    <a:pt x="456" y="363"/>
                  </a:lnTo>
                  <a:lnTo>
                    <a:pt x="461" y="363"/>
                  </a:lnTo>
                  <a:lnTo>
                    <a:pt x="461" y="363"/>
                  </a:lnTo>
                  <a:lnTo>
                    <a:pt x="470" y="363"/>
                  </a:lnTo>
                  <a:lnTo>
                    <a:pt x="475" y="368"/>
                  </a:lnTo>
                  <a:lnTo>
                    <a:pt x="480" y="372"/>
                  </a:lnTo>
                  <a:lnTo>
                    <a:pt x="484" y="382"/>
                  </a:lnTo>
                  <a:lnTo>
                    <a:pt x="475" y="396"/>
                  </a:lnTo>
                  <a:lnTo>
                    <a:pt x="452" y="419"/>
                  </a:lnTo>
                  <a:lnTo>
                    <a:pt x="415" y="447"/>
                  </a:lnTo>
                  <a:lnTo>
                    <a:pt x="359" y="475"/>
                  </a:lnTo>
                  <a:lnTo>
                    <a:pt x="289" y="498"/>
                  </a:lnTo>
                  <a:lnTo>
                    <a:pt x="205" y="507"/>
                  </a:lnTo>
                  <a:lnTo>
                    <a:pt x="131" y="493"/>
                  </a:lnTo>
                  <a:lnTo>
                    <a:pt x="75" y="466"/>
                  </a:lnTo>
                  <a:lnTo>
                    <a:pt x="33" y="419"/>
                  </a:lnTo>
                  <a:lnTo>
                    <a:pt x="10" y="363"/>
                  </a:lnTo>
                  <a:lnTo>
                    <a:pt x="0" y="298"/>
                  </a:lnTo>
                  <a:lnTo>
                    <a:pt x="10" y="219"/>
                  </a:lnTo>
                  <a:lnTo>
                    <a:pt x="42" y="153"/>
                  </a:lnTo>
                  <a:lnTo>
                    <a:pt x="84" y="97"/>
                  </a:lnTo>
                  <a:lnTo>
                    <a:pt x="135" y="55"/>
                  </a:lnTo>
                  <a:lnTo>
                    <a:pt x="196" y="27"/>
                  </a:lnTo>
                  <a:lnTo>
                    <a:pt x="256" y="9"/>
                  </a:lnTo>
                  <a:lnTo>
                    <a:pt x="3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Twistor Space</a:t>
            </a:r>
          </a:p>
        </p:txBody>
      </p:sp>
      <p:sp>
        <p:nvSpPr>
          <p:cNvPr id="10445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9600" y="3505200"/>
            <a:ext cx="8229600" cy="1676400"/>
          </a:xfrm>
        </p:spPr>
        <p:txBody>
          <a:bodyPr/>
          <a:lstStyle/>
          <a:p>
            <a:pPr>
              <a:buFontTx/>
              <a:buNone/>
            </a:pPr>
            <a:r>
              <a:rPr lang="en-US" dirty="0" err="1" smtClean="0">
                <a:solidFill>
                  <a:srgbClr val="0000FF"/>
                </a:solidFill>
              </a:rPr>
              <a:t>Hitchin</a:t>
            </a:r>
            <a:r>
              <a:rPr lang="en-US" dirty="0" smtClean="0">
                <a:solidFill>
                  <a:srgbClr val="0000FF"/>
                </a:solidFill>
              </a:rPr>
              <a:t> Theorem: A HK </a:t>
            </a:r>
            <a:r>
              <a:rPr lang="en-US" dirty="0">
                <a:solidFill>
                  <a:srgbClr val="0000FF"/>
                </a:solidFill>
              </a:rPr>
              <a:t>metric g is equivalent to a </a:t>
            </a:r>
            <a:r>
              <a:rPr lang="en-US" dirty="0" err="1">
                <a:solidFill>
                  <a:srgbClr val="0000FF"/>
                </a:solidFill>
              </a:rPr>
              <a:t>fiberwise</a:t>
            </a:r>
            <a:r>
              <a:rPr lang="en-US" dirty="0">
                <a:solidFill>
                  <a:srgbClr val="0000FF"/>
                </a:solidFill>
              </a:rPr>
              <a:t> </a:t>
            </a:r>
            <a:r>
              <a:rPr lang="en-US" dirty="0" err="1">
                <a:solidFill>
                  <a:srgbClr val="0000FF"/>
                </a:solidFill>
              </a:rPr>
              <a:t>holomorphic</a:t>
            </a:r>
            <a:r>
              <a:rPr lang="en-US" dirty="0">
                <a:solidFill>
                  <a:srgbClr val="0000FF"/>
                </a:solidFill>
              </a:rPr>
              <a:t> </a:t>
            </a:r>
            <a:r>
              <a:rPr lang="en-US" dirty="0" err="1">
                <a:solidFill>
                  <a:srgbClr val="0000FF"/>
                </a:solidFill>
              </a:rPr>
              <a:t>symplectic</a:t>
            </a:r>
            <a:r>
              <a:rPr lang="en-US" dirty="0">
                <a:solidFill>
                  <a:srgbClr val="0000FF"/>
                </a:solidFill>
              </a:rPr>
              <a:t> form </a:t>
            </a:r>
          </a:p>
        </p:txBody>
      </p:sp>
      <p:grpSp>
        <p:nvGrpSpPr>
          <p:cNvPr id="8196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524000" y="1600200"/>
            <a:ext cx="5497542" cy="571500"/>
            <a:chOff x="345" y="1022"/>
            <a:chExt cx="15295" cy="1590"/>
          </a:xfrm>
          <a:solidFill>
            <a:srgbClr val="C00000"/>
          </a:solidFill>
        </p:grpSpPr>
        <p:sp>
          <p:nvSpPr>
            <p:cNvPr id="8198" name="Freeform 6"/>
            <p:cNvSpPr>
              <a:spLocks/>
            </p:cNvSpPr>
            <p:nvPr/>
          </p:nvSpPr>
          <p:spPr bwMode="auto">
            <a:xfrm>
              <a:off x="345" y="1417"/>
              <a:ext cx="1159" cy="1114"/>
            </a:xfrm>
            <a:custGeom>
              <a:avLst/>
              <a:gdLst/>
              <a:ahLst/>
              <a:cxnLst>
                <a:cxn ang="0">
                  <a:pos x="810" y="14"/>
                </a:cxn>
                <a:cxn ang="0">
                  <a:pos x="992" y="47"/>
                </a:cxn>
                <a:cxn ang="0">
                  <a:pos x="1094" y="19"/>
                </a:cxn>
                <a:cxn ang="0">
                  <a:pos x="1155" y="5"/>
                </a:cxn>
                <a:cxn ang="0">
                  <a:pos x="1159" y="14"/>
                </a:cxn>
                <a:cxn ang="0">
                  <a:pos x="1099" y="95"/>
                </a:cxn>
                <a:cxn ang="0">
                  <a:pos x="959" y="257"/>
                </a:cxn>
                <a:cxn ang="0">
                  <a:pos x="796" y="428"/>
                </a:cxn>
                <a:cxn ang="0">
                  <a:pos x="773" y="452"/>
                </a:cxn>
                <a:cxn ang="0">
                  <a:pos x="759" y="471"/>
                </a:cxn>
                <a:cxn ang="0">
                  <a:pos x="773" y="471"/>
                </a:cxn>
                <a:cxn ang="0">
                  <a:pos x="810" y="476"/>
                </a:cxn>
                <a:cxn ang="0">
                  <a:pos x="885" y="505"/>
                </a:cxn>
                <a:cxn ang="0">
                  <a:pos x="847" y="576"/>
                </a:cxn>
                <a:cxn ang="0">
                  <a:pos x="801" y="585"/>
                </a:cxn>
                <a:cxn ang="0">
                  <a:pos x="792" y="571"/>
                </a:cxn>
                <a:cxn ang="0">
                  <a:pos x="773" y="547"/>
                </a:cxn>
                <a:cxn ang="0">
                  <a:pos x="685" y="543"/>
                </a:cxn>
                <a:cxn ang="0">
                  <a:pos x="284" y="966"/>
                </a:cxn>
                <a:cxn ang="0">
                  <a:pos x="494" y="981"/>
                </a:cxn>
                <a:cxn ang="0">
                  <a:pos x="722" y="1009"/>
                </a:cxn>
                <a:cxn ang="0">
                  <a:pos x="833" y="1014"/>
                </a:cxn>
                <a:cxn ang="0">
                  <a:pos x="908" y="871"/>
                </a:cxn>
                <a:cxn ang="0">
                  <a:pos x="992" y="795"/>
                </a:cxn>
                <a:cxn ang="0">
                  <a:pos x="1057" y="776"/>
                </a:cxn>
                <a:cxn ang="0">
                  <a:pos x="1066" y="785"/>
                </a:cxn>
                <a:cxn ang="0">
                  <a:pos x="1024" y="885"/>
                </a:cxn>
                <a:cxn ang="0">
                  <a:pos x="894" y="1033"/>
                </a:cxn>
                <a:cxn ang="0">
                  <a:pos x="675" y="1114"/>
                </a:cxn>
                <a:cxn ang="0">
                  <a:pos x="415" y="1085"/>
                </a:cxn>
                <a:cxn ang="0">
                  <a:pos x="168" y="1066"/>
                </a:cxn>
                <a:cxn ang="0">
                  <a:pos x="61" y="1095"/>
                </a:cxn>
                <a:cxn ang="0">
                  <a:pos x="5" y="1109"/>
                </a:cxn>
                <a:cxn ang="0">
                  <a:pos x="0" y="1100"/>
                </a:cxn>
                <a:cxn ang="0">
                  <a:pos x="19" y="1076"/>
                </a:cxn>
                <a:cxn ang="0">
                  <a:pos x="52" y="1043"/>
                </a:cxn>
                <a:cxn ang="0">
                  <a:pos x="224" y="890"/>
                </a:cxn>
                <a:cxn ang="0">
                  <a:pos x="298" y="819"/>
                </a:cxn>
                <a:cxn ang="0">
                  <a:pos x="498" y="633"/>
                </a:cxn>
                <a:cxn ang="0">
                  <a:pos x="582" y="552"/>
                </a:cxn>
                <a:cxn ang="0">
                  <a:pos x="433" y="543"/>
                </a:cxn>
                <a:cxn ang="0">
                  <a:pos x="410" y="533"/>
                </a:cxn>
                <a:cxn ang="0">
                  <a:pos x="419" y="505"/>
                </a:cxn>
                <a:cxn ang="0">
                  <a:pos x="503" y="471"/>
                </a:cxn>
                <a:cxn ang="0">
                  <a:pos x="806" y="324"/>
                </a:cxn>
                <a:cxn ang="0">
                  <a:pos x="959" y="143"/>
                </a:cxn>
                <a:cxn ang="0">
                  <a:pos x="810" y="138"/>
                </a:cxn>
                <a:cxn ang="0">
                  <a:pos x="596" y="105"/>
                </a:cxn>
                <a:cxn ang="0">
                  <a:pos x="494" y="105"/>
                </a:cxn>
                <a:cxn ang="0">
                  <a:pos x="410" y="166"/>
                </a:cxn>
                <a:cxn ang="0">
                  <a:pos x="349" y="252"/>
                </a:cxn>
                <a:cxn ang="0">
                  <a:pos x="256" y="295"/>
                </a:cxn>
                <a:cxn ang="0">
                  <a:pos x="247" y="281"/>
                </a:cxn>
                <a:cxn ang="0">
                  <a:pos x="256" y="238"/>
                </a:cxn>
                <a:cxn ang="0">
                  <a:pos x="401" y="90"/>
                </a:cxn>
                <a:cxn ang="0">
                  <a:pos x="680" y="0"/>
                </a:cxn>
              </a:cxnLst>
              <a:rect l="0" t="0" r="r" b="b"/>
              <a:pathLst>
                <a:path w="1159" h="1114">
                  <a:moveTo>
                    <a:pt x="680" y="0"/>
                  </a:moveTo>
                  <a:lnTo>
                    <a:pt x="745" y="5"/>
                  </a:lnTo>
                  <a:lnTo>
                    <a:pt x="810" y="14"/>
                  </a:lnTo>
                  <a:lnTo>
                    <a:pt x="889" y="28"/>
                  </a:lnTo>
                  <a:lnTo>
                    <a:pt x="950" y="43"/>
                  </a:lnTo>
                  <a:lnTo>
                    <a:pt x="992" y="47"/>
                  </a:lnTo>
                  <a:lnTo>
                    <a:pt x="1024" y="47"/>
                  </a:lnTo>
                  <a:lnTo>
                    <a:pt x="1048" y="47"/>
                  </a:lnTo>
                  <a:lnTo>
                    <a:pt x="1094" y="19"/>
                  </a:lnTo>
                  <a:lnTo>
                    <a:pt x="1127" y="5"/>
                  </a:lnTo>
                  <a:lnTo>
                    <a:pt x="1145" y="0"/>
                  </a:lnTo>
                  <a:lnTo>
                    <a:pt x="1155" y="5"/>
                  </a:lnTo>
                  <a:lnTo>
                    <a:pt x="1159" y="5"/>
                  </a:lnTo>
                  <a:lnTo>
                    <a:pt x="1159" y="9"/>
                  </a:lnTo>
                  <a:lnTo>
                    <a:pt x="1159" y="14"/>
                  </a:lnTo>
                  <a:lnTo>
                    <a:pt x="1155" y="24"/>
                  </a:lnTo>
                  <a:lnTo>
                    <a:pt x="1131" y="52"/>
                  </a:lnTo>
                  <a:lnTo>
                    <a:pt x="1099" y="95"/>
                  </a:lnTo>
                  <a:lnTo>
                    <a:pt x="1057" y="143"/>
                  </a:lnTo>
                  <a:lnTo>
                    <a:pt x="1010" y="195"/>
                  </a:lnTo>
                  <a:lnTo>
                    <a:pt x="959" y="257"/>
                  </a:lnTo>
                  <a:lnTo>
                    <a:pt x="903" y="314"/>
                  </a:lnTo>
                  <a:lnTo>
                    <a:pt x="852" y="371"/>
                  </a:lnTo>
                  <a:lnTo>
                    <a:pt x="796" y="428"/>
                  </a:lnTo>
                  <a:lnTo>
                    <a:pt x="792" y="433"/>
                  </a:lnTo>
                  <a:lnTo>
                    <a:pt x="782" y="443"/>
                  </a:lnTo>
                  <a:lnTo>
                    <a:pt x="773" y="452"/>
                  </a:lnTo>
                  <a:lnTo>
                    <a:pt x="768" y="462"/>
                  </a:lnTo>
                  <a:lnTo>
                    <a:pt x="764" y="466"/>
                  </a:lnTo>
                  <a:lnTo>
                    <a:pt x="759" y="471"/>
                  </a:lnTo>
                  <a:lnTo>
                    <a:pt x="764" y="471"/>
                  </a:lnTo>
                  <a:lnTo>
                    <a:pt x="768" y="471"/>
                  </a:lnTo>
                  <a:lnTo>
                    <a:pt x="773" y="471"/>
                  </a:lnTo>
                  <a:lnTo>
                    <a:pt x="782" y="471"/>
                  </a:lnTo>
                  <a:lnTo>
                    <a:pt x="787" y="471"/>
                  </a:lnTo>
                  <a:lnTo>
                    <a:pt x="810" y="476"/>
                  </a:lnTo>
                  <a:lnTo>
                    <a:pt x="838" y="481"/>
                  </a:lnTo>
                  <a:lnTo>
                    <a:pt x="861" y="490"/>
                  </a:lnTo>
                  <a:lnTo>
                    <a:pt x="885" y="505"/>
                  </a:lnTo>
                  <a:lnTo>
                    <a:pt x="889" y="524"/>
                  </a:lnTo>
                  <a:lnTo>
                    <a:pt x="875" y="552"/>
                  </a:lnTo>
                  <a:lnTo>
                    <a:pt x="847" y="576"/>
                  </a:lnTo>
                  <a:lnTo>
                    <a:pt x="815" y="585"/>
                  </a:lnTo>
                  <a:lnTo>
                    <a:pt x="810" y="585"/>
                  </a:lnTo>
                  <a:lnTo>
                    <a:pt x="801" y="585"/>
                  </a:lnTo>
                  <a:lnTo>
                    <a:pt x="796" y="581"/>
                  </a:lnTo>
                  <a:lnTo>
                    <a:pt x="792" y="576"/>
                  </a:lnTo>
                  <a:lnTo>
                    <a:pt x="792" y="571"/>
                  </a:lnTo>
                  <a:lnTo>
                    <a:pt x="792" y="562"/>
                  </a:lnTo>
                  <a:lnTo>
                    <a:pt x="787" y="557"/>
                  </a:lnTo>
                  <a:lnTo>
                    <a:pt x="773" y="547"/>
                  </a:lnTo>
                  <a:lnTo>
                    <a:pt x="736" y="543"/>
                  </a:lnTo>
                  <a:lnTo>
                    <a:pt x="685" y="543"/>
                  </a:lnTo>
                  <a:lnTo>
                    <a:pt x="685" y="543"/>
                  </a:lnTo>
                  <a:lnTo>
                    <a:pt x="224" y="971"/>
                  </a:lnTo>
                  <a:lnTo>
                    <a:pt x="256" y="966"/>
                  </a:lnTo>
                  <a:lnTo>
                    <a:pt x="284" y="966"/>
                  </a:lnTo>
                  <a:lnTo>
                    <a:pt x="303" y="966"/>
                  </a:lnTo>
                  <a:lnTo>
                    <a:pt x="396" y="971"/>
                  </a:lnTo>
                  <a:lnTo>
                    <a:pt x="494" y="981"/>
                  </a:lnTo>
                  <a:lnTo>
                    <a:pt x="587" y="990"/>
                  </a:lnTo>
                  <a:lnTo>
                    <a:pt x="661" y="1000"/>
                  </a:lnTo>
                  <a:lnTo>
                    <a:pt x="722" y="1009"/>
                  </a:lnTo>
                  <a:lnTo>
                    <a:pt x="768" y="1009"/>
                  </a:lnTo>
                  <a:lnTo>
                    <a:pt x="806" y="1014"/>
                  </a:lnTo>
                  <a:lnTo>
                    <a:pt x="833" y="1014"/>
                  </a:lnTo>
                  <a:lnTo>
                    <a:pt x="875" y="957"/>
                  </a:lnTo>
                  <a:lnTo>
                    <a:pt x="899" y="905"/>
                  </a:lnTo>
                  <a:lnTo>
                    <a:pt x="908" y="871"/>
                  </a:lnTo>
                  <a:lnTo>
                    <a:pt x="927" y="843"/>
                  </a:lnTo>
                  <a:lnTo>
                    <a:pt x="959" y="814"/>
                  </a:lnTo>
                  <a:lnTo>
                    <a:pt x="992" y="795"/>
                  </a:lnTo>
                  <a:lnTo>
                    <a:pt x="1024" y="781"/>
                  </a:lnTo>
                  <a:lnTo>
                    <a:pt x="1048" y="776"/>
                  </a:lnTo>
                  <a:lnTo>
                    <a:pt x="1057" y="776"/>
                  </a:lnTo>
                  <a:lnTo>
                    <a:pt x="1062" y="776"/>
                  </a:lnTo>
                  <a:lnTo>
                    <a:pt x="1062" y="781"/>
                  </a:lnTo>
                  <a:lnTo>
                    <a:pt x="1066" y="785"/>
                  </a:lnTo>
                  <a:lnTo>
                    <a:pt x="1062" y="800"/>
                  </a:lnTo>
                  <a:lnTo>
                    <a:pt x="1048" y="838"/>
                  </a:lnTo>
                  <a:lnTo>
                    <a:pt x="1024" y="885"/>
                  </a:lnTo>
                  <a:lnTo>
                    <a:pt x="987" y="943"/>
                  </a:lnTo>
                  <a:lnTo>
                    <a:pt x="936" y="995"/>
                  </a:lnTo>
                  <a:lnTo>
                    <a:pt x="894" y="1033"/>
                  </a:lnTo>
                  <a:lnTo>
                    <a:pt x="833" y="1071"/>
                  </a:lnTo>
                  <a:lnTo>
                    <a:pt x="759" y="1100"/>
                  </a:lnTo>
                  <a:lnTo>
                    <a:pt x="675" y="1114"/>
                  </a:lnTo>
                  <a:lnTo>
                    <a:pt x="591" y="1109"/>
                  </a:lnTo>
                  <a:lnTo>
                    <a:pt x="498" y="1100"/>
                  </a:lnTo>
                  <a:lnTo>
                    <a:pt x="415" y="1085"/>
                  </a:lnTo>
                  <a:lnTo>
                    <a:pt x="335" y="1076"/>
                  </a:lnTo>
                  <a:lnTo>
                    <a:pt x="247" y="1071"/>
                  </a:lnTo>
                  <a:lnTo>
                    <a:pt x="168" y="1066"/>
                  </a:lnTo>
                  <a:lnTo>
                    <a:pt x="126" y="1066"/>
                  </a:lnTo>
                  <a:lnTo>
                    <a:pt x="89" y="1085"/>
                  </a:lnTo>
                  <a:lnTo>
                    <a:pt x="61" y="1095"/>
                  </a:lnTo>
                  <a:lnTo>
                    <a:pt x="38" y="1109"/>
                  </a:lnTo>
                  <a:lnTo>
                    <a:pt x="14" y="1114"/>
                  </a:lnTo>
                  <a:lnTo>
                    <a:pt x="5" y="1109"/>
                  </a:lnTo>
                  <a:lnTo>
                    <a:pt x="0" y="1109"/>
                  </a:lnTo>
                  <a:lnTo>
                    <a:pt x="0" y="1105"/>
                  </a:lnTo>
                  <a:lnTo>
                    <a:pt x="0" y="1100"/>
                  </a:lnTo>
                  <a:lnTo>
                    <a:pt x="0" y="1095"/>
                  </a:lnTo>
                  <a:lnTo>
                    <a:pt x="10" y="1085"/>
                  </a:lnTo>
                  <a:lnTo>
                    <a:pt x="19" y="1076"/>
                  </a:lnTo>
                  <a:lnTo>
                    <a:pt x="28" y="1062"/>
                  </a:lnTo>
                  <a:lnTo>
                    <a:pt x="38" y="1052"/>
                  </a:lnTo>
                  <a:lnTo>
                    <a:pt x="52" y="1043"/>
                  </a:lnTo>
                  <a:lnTo>
                    <a:pt x="112" y="985"/>
                  </a:lnTo>
                  <a:lnTo>
                    <a:pt x="173" y="938"/>
                  </a:lnTo>
                  <a:lnTo>
                    <a:pt x="224" y="890"/>
                  </a:lnTo>
                  <a:lnTo>
                    <a:pt x="261" y="852"/>
                  </a:lnTo>
                  <a:lnTo>
                    <a:pt x="289" y="828"/>
                  </a:lnTo>
                  <a:lnTo>
                    <a:pt x="298" y="819"/>
                  </a:lnTo>
                  <a:lnTo>
                    <a:pt x="382" y="747"/>
                  </a:lnTo>
                  <a:lnTo>
                    <a:pt x="447" y="685"/>
                  </a:lnTo>
                  <a:lnTo>
                    <a:pt x="498" y="633"/>
                  </a:lnTo>
                  <a:lnTo>
                    <a:pt x="540" y="595"/>
                  </a:lnTo>
                  <a:lnTo>
                    <a:pt x="568" y="571"/>
                  </a:lnTo>
                  <a:lnTo>
                    <a:pt x="582" y="552"/>
                  </a:lnTo>
                  <a:lnTo>
                    <a:pt x="591" y="543"/>
                  </a:lnTo>
                  <a:lnTo>
                    <a:pt x="447" y="543"/>
                  </a:lnTo>
                  <a:lnTo>
                    <a:pt x="433" y="543"/>
                  </a:lnTo>
                  <a:lnTo>
                    <a:pt x="419" y="543"/>
                  </a:lnTo>
                  <a:lnTo>
                    <a:pt x="415" y="538"/>
                  </a:lnTo>
                  <a:lnTo>
                    <a:pt x="410" y="533"/>
                  </a:lnTo>
                  <a:lnTo>
                    <a:pt x="405" y="528"/>
                  </a:lnTo>
                  <a:lnTo>
                    <a:pt x="410" y="519"/>
                  </a:lnTo>
                  <a:lnTo>
                    <a:pt x="419" y="505"/>
                  </a:lnTo>
                  <a:lnTo>
                    <a:pt x="433" y="490"/>
                  </a:lnTo>
                  <a:lnTo>
                    <a:pt x="461" y="476"/>
                  </a:lnTo>
                  <a:lnTo>
                    <a:pt x="503" y="471"/>
                  </a:lnTo>
                  <a:lnTo>
                    <a:pt x="666" y="471"/>
                  </a:lnTo>
                  <a:lnTo>
                    <a:pt x="740" y="390"/>
                  </a:lnTo>
                  <a:lnTo>
                    <a:pt x="806" y="324"/>
                  </a:lnTo>
                  <a:lnTo>
                    <a:pt x="857" y="262"/>
                  </a:lnTo>
                  <a:lnTo>
                    <a:pt x="908" y="200"/>
                  </a:lnTo>
                  <a:lnTo>
                    <a:pt x="959" y="143"/>
                  </a:lnTo>
                  <a:lnTo>
                    <a:pt x="931" y="147"/>
                  </a:lnTo>
                  <a:lnTo>
                    <a:pt x="903" y="147"/>
                  </a:lnTo>
                  <a:lnTo>
                    <a:pt x="810" y="138"/>
                  </a:lnTo>
                  <a:lnTo>
                    <a:pt x="703" y="119"/>
                  </a:lnTo>
                  <a:lnTo>
                    <a:pt x="638" y="109"/>
                  </a:lnTo>
                  <a:lnTo>
                    <a:pt x="596" y="105"/>
                  </a:lnTo>
                  <a:lnTo>
                    <a:pt x="564" y="100"/>
                  </a:lnTo>
                  <a:lnTo>
                    <a:pt x="550" y="100"/>
                  </a:lnTo>
                  <a:lnTo>
                    <a:pt x="494" y="105"/>
                  </a:lnTo>
                  <a:lnTo>
                    <a:pt x="456" y="119"/>
                  </a:lnTo>
                  <a:lnTo>
                    <a:pt x="429" y="138"/>
                  </a:lnTo>
                  <a:lnTo>
                    <a:pt x="410" y="166"/>
                  </a:lnTo>
                  <a:lnTo>
                    <a:pt x="396" y="200"/>
                  </a:lnTo>
                  <a:lnTo>
                    <a:pt x="382" y="228"/>
                  </a:lnTo>
                  <a:lnTo>
                    <a:pt x="349" y="252"/>
                  </a:lnTo>
                  <a:lnTo>
                    <a:pt x="317" y="271"/>
                  </a:lnTo>
                  <a:lnTo>
                    <a:pt x="284" y="290"/>
                  </a:lnTo>
                  <a:lnTo>
                    <a:pt x="256" y="295"/>
                  </a:lnTo>
                  <a:lnTo>
                    <a:pt x="252" y="290"/>
                  </a:lnTo>
                  <a:lnTo>
                    <a:pt x="247" y="285"/>
                  </a:lnTo>
                  <a:lnTo>
                    <a:pt x="247" y="281"/>
                  </a:lnTo>
                  <a:lnTo>
                    <a:pt x="247" y="276"/>
                  </a:lnTo>
                  <a:lnTo>
                    <a:pt x="247" y="266"/>
                  </a:lnTo>
                  <a:lnTo>
                    <a:pt x="256" y="238"/>
                  </a:lnTo>
                  <a:lnTo>
                    <a:pt x="284" y="195"/>
                  </a:lnTo>
                  <a:lnTo>
                    <a:pt x="331" y="147"/>
                  </a:lnTo>
                  <a:lnTo>
                    <a:pt x="401" y="90"/>
                  </a:lnTo>
                  <a:lnTo>
                    <a:pt x="489" y="43"/>
                  </a:lnTo>
                  <a:lnTo>
                    <a:pt x="582" y="14"/>
                  </a:lnTo>
                  <a:lnTo>
                    <a:pt x="6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9" name="Freeform 7"/>
            <p:cNvSpPr>
              <a:spLocks noEditPoints="1"/>
            </p:cNvSpPr>
            <p:nvPr/>
          </p:nvSpPr>
          <p:spPr bwMode="auto">
            <a:xfrm>
              <a:off x="2151" y="1826"/>
              <a:ext cx="168" cy="705"/>
            </a:xfrm>
            <a:custGeom>
              <a:avLst/>
              <a:gdLst/>
              <a:ahLst/>
              <a:cxnLst>
                <a:cxn ang="0">
                  <a:pos x="84" y="534"/>
                </a:cxn>
                <a:cxn ang="0">
                  <a:pos x="126" y="543"/>
                </a:cxn>
                <a:cxn ang="0">
                  <a:pos x="154" y="572"/>
                </a:cxn>
                <a:cxn ang="0">
                  <a:pos x="168" y="615"/>
                </a:cxn>
                <a:cxn ang="0">
                  <a:pos x="154" y="662"/>
                </a:cxn>
                <a:cxn ang="0">
                  <a:pos x="126" y="691"/>
                </a:cxn>
                <a:cxn ang="0">
                  <a:pos x="84" y="705"/>
                </a:cxn>
                <a:cxn ang="0">
                  <a:pos x="42" y="691"/>
                </a:cxn>
                <a:cxn ang="0">
                  <a:pos x="10" y="662"/>
                </a:cxn>
                <a:cxn ang="0">
                  <a:pos x="0" y="615"/>
                </a:cxn>
                <a:cxn ang="0">
                  <a:pos x="10" y="572"/>
                </a:cxn>
                <a:cxn ang="0">
                  <a:pos x="42" y="543"/>
                </a:cxn>
                <a:cxn ang="0">
                  <a:pos x="84" y="534"/>
                </a:cxn>
                <a:cxn ang="0">
                  <a:pos x="84" y="0"/>
                </a:cxn>
                <a:cxn ang="0">
                  <a:pos x="126" y="15"/>
                </a:cxn>
                <a:cxn ang="0">
                  <a:pos x="154" y="43"/>
                </a:cxn>
                <a:cxn ang="0">
                  <a:pos x="168" y="91"/>
                </a:cxn>
                <a:cxn ang="0">
                  <a:pos x="154" y="134"/>
                </a:cxn>
                <a:cxn ang="0">
                  <a:pos x="126" y="162"/>
                </a:cxn>
                <a:cxn ang="0">
                  <a:pos x="84" y="172"/>
                </a:cxn>
                <a:cxn ang="0">
                  <a:pos x="42" y="162"/>
                </a:cxn>
                <a:cxn ang="0">
                  <a:pos x="10" y="134"/>
                </a:cxn>
                <a:cxn ang="0">
                  <a:pos x="0" y="91"/>
                </a:cxn>
                <a:cxn ang="0">
                  <a:pos x="10" y="43"/>
                </a:cxn>
                <a:cxn ang="0">
                  <a:pos x="42" y="15"/>
                </a:cxn>
                <a:cxn ang="0">
                  <a:pos x="84" y="0"/>
                </a:cxn>
              </a:cxnLst>
              <a:rect l="0" t="0" r="r" b="b"/>
              <a:pathLst>
                <a:path w="168" h="705">
                  <a:moveTo>
                    <a:pt x="84" y="534"/>
                  </a:moveTo>
                  <a:lnTo>
                    <a:pt x="126" y="543"/>
                  </a:lnTo>
                  <a:lnTo>
                    <a:pt x="154" y="572"/>
                  </a:lnTo>
                  <a:lnTo>
                    <a:pt x="168" y="615"/>
                  </a:lnTo>
                  <a:lnTo>
                    <a:pt x="154" y="662"/>
                  </a:lnTo>
                  <a:lnTo>
                    <a:pt x="126" y="691"/>
                  </a:lnTo>
                  <a:lnTo>
                    <a:pt x="84" y="705"/>
                  </a:lnTo>
                  <a:lnTo>
                    <a:pt x="42" y="691"/>
                  </a:lnTo>
                  <a:lnTo>
                    <a:pt x="10" y="662"/>
                  </a:lnTo>
                  <a:lnTo>
                    <a:pt x="0" y="615"/>
                  </a:lnTo>
                  <a:lnTo>
                    <a:pt x="10" y="572"/>
                  </a:lnTo>
                  <a:lnTo>
                    <a:pt x="42" y="543"/>
                  </a:lnTo>
                  <a:lnTo>
                    <a:pt x="84" y="534"/>
                  </a:lnTo>
                  <a:close/>
                  <a:moveTo>
                    <a:pt x="84" y="0"/>
                  </a:moveTo>
                  <a:lnTo>
                    <a:pt x="126" y="15"/>
                  </a:lnTo>
                  <a:lnTo>
                    <a:pt x="154" y="43"/>
                  </a:lnTo>
                  <a:lnTo>
                    <a:pt x="168" y="91"/>
                  </a:lnTo>
                  <a:lnTo>
                    <a:pt x="154" y="134"/>
                  </a:lnTo>
                  <a:lnTo>
                    <a:pt x="126" y="162"/>
                  </a:lnTo>
                  <a:lnTo>
                    <a:pt x="84" y="172"/>
                  </a:lnTo>
                  <a:lnTo>
                    <a:pt x="42" y="162"/>
                  </a:lnTo>
                  <a:lnTo>
                    <a:pt x="10" y="134"/>
                  </a:lnTo>
                  <a:lnTo>
                    <a:pt x="0" y="91"/>
                  </a:lnTo>
                  <a:lnTo>
                    <a:pt x="10" y="43"/>
                  </a:lnTo>
                  <a:lnTo>
                    <a:pt x="42" y="15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0" name="Freeform 8"/>
            <p:cNvSpPr>
              <a:spLocks noEditPoints="1"/>
            </p:cNvSpPr>
            <p:nvPr/>
          </p:nvSpPr>
          <p:spPr bwMode="auto">
            <a:xfrm>
              <a:off x="2542" y="1931"/>
              <a:ext cx="1061" cy="381"/>
            </a:xfrm>
            <a:custGeom>
              <a:avLst/>
              <a:gdLst/>
              <a:ahLst/>
              <a:cxnLst>
                <a:cxn ang="0">
                  <a:pos x="56" y="314"/>
                </a:cxn>
                <a:cxn ang="0">
                  <a:pos x="1006" y="314"/>
                </a:cxn>
                <a:cxn ang="0">
                  <a:pos x="1015" y="314"/>
                </a:cxn>
                <a:cxn ang="0">
                  <a:pos x="1024" y="319"/>
                </a:cxn>
                <a:cxn ang="0">
                  <a:pos x="1038" y="319"/>
                </a:cxn>
                <a:cxn ang="0">
                  <a:pos x="1048" y="324"/>
                </a:cxn>
                <a:cxn ang="0">
                  <a:pos x="1052" y="329"/>
                </a:cxn>
                <a:cxn ang="0">
                  <a:pos x="1057" y="338"/>
                </a:cxn>
                <a:cxn ang="0">
                  <a:pos x="1061" y="348"/>
                </a:cxn>
                <a:cxn ang="0">
                  <a:pos x="1057" y="362"/>
                </a:cxn>
                <a:cxn ang="0">
                  <a:pos x="1052" y="371"/>
                </a:cxn>
                <a:cxn ang="0">
                  <a:pos x="1048" y="376"/>
                </a:cxn>
                <a:cxn ang="0">
                  <a:pos x="1038" y="376"/>
                </a:cxn>
                <a:cxn ang="0">
                  <a:pos x="1029" y="381"/>
                </a:cxn>
                <a:cxn ang="0">
                  <a:pos x="1015" y="381"/>
                </a:cxn>
                <a:cxn ang="0">
                  <a:pos x="1006" y="381"/>
                </a:cxn>
                <a:cxn ang="0">
                  <a:pos x="56" y="381"/>
                </a:cxn>
                <a:cxn ang="0">
                  <a:pos x="47" y="381"/>
                </a:cxn>
                <a:cxn ang="0">
                  <a:pos x="33" y="381"/>
                </a:cxn>
                <a:cxn ang="0">
                  <a:pos x="24" y="376"/>
                </a:cxn>
                <a:cxn ang="0">
                  <a:pos x="14" y="376"/>
                </a:cxn>
                <a:cxn ang="0">
                  <a:pos x="10" y="371"/>
                </a:cxn>
                <a:cxn ang="0">
                  <a:pos x="5" y="362"/>
                </a:cxn>
                <a:cxn ang="0">
                  <a:pos x="0" y="348"/>
                </a:cxn>
                <a:cxn ang="0">
                  <a:pos x="5" y="338"/>
                </a:cxn>
                <a:cxn ang="0">
                  <a:pos x="10" y="329"/>
                </a:cxn>
                <a:cxn ang="0">
                  <a:pos x="14" y="324"/>
                </a:cxn>
                <a:cxn ang="0">
                  <a:pos x="24" y="319"/>
                </a:cxn>
                <a:cxn ang="0">
                  <a:pos x="33" y="319"/>
                </a:cxn>
                <a:cxn ang="0">
                  <a:pos x="47" y="314"/>
                </a:cxn>
                <a:cxn ang="0">
                  <a:pos x="56" y="314"/>
                </a:cxn>
                <a:cxn ang="0">
                  <a:pos x="56" y="0"/>
                </a:cxn>
                <a:cxn ang="0">
                  <a:pos x="1006" y="0"/>
                </a:cxn>
                <a:cxn ang="0">
                  <a:pos x="1015" y="0"/>
                </a:cxn>
                <a:cxn ang="0">
                  <a:pos x="1029" y="5"/>
                </a:cxn>
                <a:cxn ang="0">
                  <a:pos x="1038" y="5"/>
                </a:cxn>
                <a:cxn ang="0">
                  <a:pos x="1048" y="10"/>
                </a:cxn>
                <a:cxn ang="0">
                  <a:pos x="1052" y="14"/>
                </a:cxn>
                <a:cxn ang="0">
                  <a:pos x="1057" y="19"/>
                </a:cxn>
                <a:cxn ang="0">
                  <a:pos x="1061" y="33"/>
                </a:cxn>
                <a:cxn ang="0">
                  <a:pos x="1057" y="43"/>
                </a:cxn>
                <a:cxn ang="0">
                  <a:pos x="1052" y="52"/>
                </a:cxn>
                <a:cxn ang="0">
                  <a:pos x="1048" y="62"/>
                </a:cxn>
                <a:cxn ang="0">
                  <a:pos x="1038" y="62"/>
                </a:cxn>
                <a:cxn ang="0">
                  <a:pos x="1024" y="67"/>
                </a:cxn>
                <a:cxn ang="0">
                  <a:pos x="1015" y="67"/>
                </a:cxn>
                <a:cxn ang="0">
                  <a:pos x="1006" y="67"/>
                </a:cxn>
                <a:cxn ang="0">
                  <a:pos x="56" y="67"/>
                </a:cxn>
                <a:cxn ang="0">
                  <a:pos x="47" y="67"/>
                </a:cxn>
                <a:cxn ang="0">
                  <a:pos x="33" y="67"/>
                </a:cxn>
                <a:cxn ang="0">
                  <a:pos x="24" y="62"/>
                </a:cxn>
                <a:cxn ang="0">
                  <a:pos x="14" y="62"/>
                </a:cxn>
                <a:cxn ang="0">
                  <a:pos x="10" y="52"/>
                </a:cxn>
                <a:cxn ang="0">
                  <a:pos x="5" y="43"/>
                </a:cxn>
                <a:cxn ang="0">
                  <a:pos x="0" y="33"/>
                </a:cxn>
                <a:cxn ang="0">
                  <a:pos x="5" y="19"/>
                </a:cxn>
                <a:cxn ang="0">
                  <a:pos x="10" y="14"/>
                </a:cxn>
                <a:cxn ang="0">
                  <a:pos x="14" y="10"/>
                </a:cxn>
                <a:cxn ang="0">
                  <a:pos x="24" y="5"/>
                </a:cxn>
                <a:cxn ang="0">
                  <a:pos x="33" y="5"/>
                </a:cxn>
                <a:cxn ang="0">
                  <a:pos x="47" y="0"/>
                </a:cxn>
                <a:cxn ang="0">
                  <a:pos x="56" y="0"/>
                </a:cxn>
              </a:cxnLst>
              <a:rect l="0" t="0" r="r" b="b"/>
              <a:pathLst>
                <a:path w="1061" h="381">
                  <a:moveTo>
                    <a:pt x="56" y="314"/>
                  </a:moveTo>
                  <a:lnTo>
                    <a:pt x="1006" y="314"/>
                  </a:lnTo>
                  <a:lnTo>
                    <a:pt x="1015" y="314"/>
                  </a:lnTo>
                  <a:lnTo>
                    <a:pt x="1024" y="319"/>
                  </a:lnTo>
                  <a:lnTo>
                    <a:pt x="1038" y="319"/>
                  </a:lnTo>
                  <a:lnTo>
                    <a:pt x="1048" y="324"/>
                  </a:lnTo>
                  <a:lnTo>
                    <a:pt x="1052" y="329"/>
                  </a:lnTo>
                  <a:lnTo>
                    <a:pt x="1057" y="338"/>
                  </a:lnTo>
                  <a:lnTo>
                    <a:pt x="1061" y="348"/>
                  </a:lnTo>
                  <a:lnTo>
                    <a:pt x="1057" y="362"/>
                  </a:lnTo>
                  <a:lnTo>
                    <a:pt x="1052" y="371"/>
                  </a:lnTo>
                  <a:lnTo>
                    <a:pt x="1048" y="376"/>
                  </a:lnTo>
                  <a:lnTo>
                    <a:pt x="1038" y="376"/>
                  </a:lnTo>
                  <a:lnTo>
                    <a:pt x="1029" y="381"/>
                  </a:lnTo>
                  <a:lnTo>
                    <a:pt x="1015" y="381"/>
                  </a:lnTo>
                  <a:lnTo>
                    <a:pt x="1006" y="381"/>
                  </a:lnTo>
                  <a:lnTo>
                    <a:pt x="56" y="381"/>
                  </a:lnTo>
                  <a:lnTo>
                    <a:pt x="47" y="381"/>
                  </a:lnTo>
                  <a:lnTo>
                    <a:pt x="33" y="381"/>
                  </a:lnTo>
                  <a:lnTo>
                    <a:pt x="24" y="376"/>
                  </a:lnTo>
                  <a:lnTo>
                    <a:pt x="14" y="376"/>
                  </a:lnTo>
                  <a:lnTo>
                    <a:pt x="10" y="371"/>
                  </a:lnTo>
                  <a:lnTo>
                    <a:pt x="5" y="362"/>
                  </a:lnTo>
                  <a:lnTo>
                    <a:pt x="0" y="348"/>
                  </a:lnTo>
                  <a:lnTo>
                    <a:pt x="5" y="338"/>
                  </a:lnTo>
                  <a:lnTo>
                    <a:pt x="10" y="329"/>
                  </a:lnTo>
                  <a:lnTo>
                    <a:pt x="14" y="324"/>
                  </a:lnTo>
                  <a:lnTo>
                    <a:pt x="24" y="319"/>
                  </a:lnTo>
                  <a:lnTo>
                    <a:pt x="33" y="319"/>
                  </a:lnTo>
                  <a:lnTo>
                    <a:pt x="47" y="314"/>
                  </a:lnTo>
                  <a:lnTo>
                    <a:pt x="56" y="314"/>
                  </a:lnTo>
                  <a:close/>
                  <a:moveTo>
                    <a:pt x="56" y="0"/>
                  </a:moveTo>
                  <a:lnTo>
                    <a:pt x="1006" y="0"/>
                  </a:lnTo>
                  <a:lnTo>
                    <a:pt x="1015" y="0"/>
                  </a:lnTo>
                  <a:lnTo>
                    <a:pt x="1029" y="5"/>
                  </a:lnTo>
                  <a:lnTo>
                    <a:pt x="1038" y="5"/>
                  </a:lnTo>
                  <a:lnTo>
                    <a:pt x="1048" y="10"/>
                  </a:lnTo>
                  <a:lnTo>
                    <a:pt x="1052" y="14"/>
                  </a:lnTo>
                  <a:lnTo>
                    <a:pt x="1057" y="19"/>
                  </a:lnTo>
                  <a:lnTo>
                    <a:pt x="1061" y="33"/>
                  </a:lnTo>
                  <a:lnTo>
                    <a:pt x="1057" y="43"/>
                  </a:lnTo>
                  <a:lnTo>
                    <a:pt x="1052" y="52"/>
                  </a:lnTo>
                  <a:lnTo>
                    <a:pt x="1048" y="62"/>
                  </a:lnTo>
                  <a:lnTo>
                    <a:pt x="1038" y="62"/>
                  </a:lnTo>
                  <a:lnTo>
                    <a:pt x="1024" y="67"/>
                  </a:lnTo>
                  <a:lnTo>
                    <a:pt x="1015" y="67"/>
                  </a:lnTo>
                  <a:lnTo>
                    <a:pt x="1006" y="67"/>
                  </a:lnTo>
                  <a:lnTo>
                    <a:pt x="56" y="67"/>
                  </a:lnTo>
                  <a:lnTo>
                    <a:pt x="47" y="67"/>
                  </a:lnTo>
                  <a:lnTo>
                    <a:pt x="33" y="67"/>
                  </a:lnTo>
                  <a:lnTo>
                    <a:pt x="24" y="62"/>
                  </a:lnTo>
                  <a:lnTo>
                    <a:pt x="14" y="62"/>
                  </a:lnTo>
                  <a:lnTo>
                    <a:pt x="10" y="52"/>
                  </a:lnTo>
                  <a:lnTo>
                    <a:pt x="5" y="43"/>
                  </a:lnTo>
                  <a:lnTo>
                    <a:pt x="0" y="33"/>
                  </a:lnTo>
                  <a:lnTo>
                    <a:pt x="5" y="19"/>
                  </a:lnTo>
                  <a:lnTo>
                    <a:pt x="10" y="14"/>
                  </a:lnTo>
                  <a:lnTo>
                    <a:pt x="14" y="10"/>
                  </a:lnTo>
                  <a:lnTo>
                    <a:pt x="24" y="5"/>
                  </a:lnTo>
                  <a:lnTo>
                    <a:pt x="33" y="5"/>
                  </a:lnTo>
                  <a:lnTo>
                    <a:pt x="47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1" name="Freeform 9"/>
            <p:cNvSpPr>
              <a:spLocks/>
            </p:cNvSpPr>
            <p:nvPr/>
          </p:nvSpPr>
          <p:spPr bwMode="auto">
            <a:xfrm>
              <a:off x="4185" y="1383"/>
              <a:ext cx="1736" cy="1229"/>
            </a:xfrm>
            <a:custGeom>
              <a:avLst/>
              <a:gdLst/>
              <a:ahLst/>
              <a:cxnLst>
                <a:cxn ang="0">
                  <a:pos x="657" y="0"/>
                </a:cxn>
                <a:cxn ang="0">
                  <a:pos x="661" y="19"/>
                </a:cxn>
                <a:cxn ang="0">
                  <a:pos x="671" y="62"/>
                </a:cxn>
                <a:cxn ang="0">
                  <a:pos x="717" y="305"/>
                </a:cxn>
                <a:cxn ang="0">
                  <a:pos x="796" y="658"/>
                </a:cxn>
                <a:cxn ang="0">
                  <a:pos x="861" y="843"/>
                </a:cxn>
                <a:cxn ang="0">
                  <a:pos x="950" y="881"/>
                </a:cxn>
                <a:cxn ang="0">
                  <a:pos x="1164" y="648"/>
                </a:cxn>
                <a:cxn ang="0">
                  <a:pos x="1411" y="353"/>
                </a:cxn>
                <a:cxn ang="0">
                  <a:pos x="1620" y="96"/>
                </a:cxn>
                <a:cxn ang="0">
                  <a:pos x="1690" y="15"/>
                </a:cxn>
                <a:cxn ang="0">
                  <a:pos x="1704" y="0"/>
                </a:cxn>
                <a:cxn ang="0">
                  <a:pos x="1713" y="0"/>
                </a:cxn>
                <a:cxn ang="0">
                  <a:pos x="1718" y="19"/>
                </a:cxn>
                <a:cxn ang="0">
                  <a:pos x="1718" y="43"/>
                </a:cxn>
                <a:cxn ang="0">
                  <a:pos x="1681" y="248"/>
                </a:cxn>
                <a:cxn ang="0">
                  <a:pos x="1625" y="624"/>
                </a:cxn>
                <a:cxn ang="0">
                  <a:pos x="1601" y="929"/>
                </a:cxn>
                <a:cxn ang="0">
                  <a:pos x="1606" y="1034"/>
                </a:cxn>
                <a:cxn ang="0">
                  <a:pos x="1611" y="1077"/>
                </a:cxn>
                <a:cxn ang="0">
                  <a:pos x="1634" y="1100"/>
                </a:cxn>
                <a:cxn ang="0">
                  <a:pos x="1676" y="1091"/>
                </a:cxn>
                <a:cxn ang="0">
                  <a:pos x="1722" y="1077"/>
                </a:cxn>
                <a:cxn ang="0">
                  <a:pos x="1732" y="1081"/>
                </a:cxn>
                <a:cxn ang="0">
                  <a:pos x="1699" y="1129"/>
                </a:cxn>
                <a:cxn ang="0">
                  <a:pos x="1583" y="1186"/>
                </a:cxn>
                <a:cxn ang="0">
                  <a:pos x="1508" y="1186"/>
                </a:cxn>
                <a:cxn ang="0">
                  <a:pos x="1480" y="1162"/>
                </a:cxn>
                <a:cxn ang="0">
                  <a:pos x="1471" y="1134"/>
                </a:cxn>
                <a:cxn ang="0">
                  <a:pos x="1466" y="905"/>
                </a:cxn>
                <a:cxn ang="0">
                  <a:pos x="1504" y="577"/>
                </a:cxn>
                <a:cxn ang="0">
                  <a:pos x="1546" y="305"/>
                </a:cxn>
                <a:cxn ang="0">
                  <a:pos x="1043" y="896"/>
                </a:cxn>
                <a:cxn ang="0">
                  <a:pos x="871" y="1072"/>
                </a:cxn>
                <a:cxn ang="0">
                  <a:pos x="852" y="1086"/>
                </a:cxn>
                <a:cxn ang="0">
                  <a:pos x="824" y="1077"/>
                </a:cxn>
                <a:cxn ang="0">
                  <a:pos x="731" y="877"/>
                </a:cxn>
                <a:cxn ang="0">
                  <a:pos x="624" y="481"/>
                </a:cxn>
                <a:cxn ang="0">
                  <a:pos x="568" y="239"/>
                </a:cxn>
                <a:cxn ang="0">
                  <a:pos x="419" y="762"/>
                </a:cxn>
                <a:cxn ang="0">
                  <a:pos x="321" y="1010"/>
                </a:cxn>
                <a:cxn ang="0">
                  <a:pos x="219" y="1181"/>
                </a:cxn>
                <a:cxn ang="0">
                  <a:pos x="121" y="1224"/>
                </a:cxn>
                <a:cxn ang="0">
                  <a:pos x="33" y="1191"/>
                </a:cxn>
                <a:cxn ang="0">
                  <a:pos x="5" y="1162"/>
                </a:cxn>
                <a:cxn ang="0">
                  <a:pos x="0" y="1143"/>
                </a:cxn>
                <a:cxn ang="0">
                  <a:pos x="38" y="1034"/>
                </a:cxn>
                <a:cxn ang="0">
                  <a:pos x="65" y="1024"/>
                </a:cxn>
                <a:cxn ang="0">
                  <a:pos x="154" y="1072"/>
                </a:cxn>
                <a:cxn ang="0">
                  <a:pos x="210" y="1072"/>
                </a:cxn>
                <a:cxn ang="0">
                  <a:pos x="256" y="1019"/>
                </a:cxn>
                <a:cxn ang="0">
                  <a:pos x="340" y="834"/>
                </a:cxn>
                <a:cxn ang="0">
                  <a:pos x="466" y="453"/>
                </a:cxn>
                <a:cxn ang="0">
                  <a:pos x="531" y="143"/>
                </a:cxn>
                <a:cxn ang="0">
                  <a:pos x="582" y="24"/>
                </a:cxn>
              </a:cxnLst>
              <a:rect l="0" t="0" r="r" b="b"/>
              <a:pathLst>
                <a:path w="1736" h="1229">
                  <a:moveTo>
                    <a:pt x="643" y="0"/>
                  </a:moveTo>
                  <a:lnTo>
                    <a:pt x="647" y="0"/>
                  </a:lnTo>
                  <a:lnTo>
                    <a:pt x="657" y="0"/>
                  </a:lnTo>
                  <a:lnTo>
                    <a:pt x="661" y="10"/>
                  </a:lnTo>
                  <a:lnTo>
                    <a:pt x="661" y="10"/>
                  </a:lnTo>
                  <a:lnTo>
                    <a:pt x="661" y="19"/>
                  </a:lnTo>
                  <a:lnTo>
                    <a:pt x="666" y="34"/>
                  </a:lnTo>
                  <a:lnTo>
                    <a:pt x="666" y="48"/>
                  </a:lnTo>
                  <a:lnTo>
                    <a:pt x="671" y="62"/>
                  </a:lnTo>
                  <a:lnTo>
                    <a:pt x="675" y="77"/>
                  </a:lnTo>
                  <a:lnTo>
                    <a:pt x="694" y="191"/>
                  </a:lnTo>
                  <a:lnTo>
                    <a:pt x="717" y="305"/>
                  </a:lnTo>
                  <a:lnTo>
                    <a:pt x="740" y="424"/>
                  </a:lnTo>
                  <a:lnTo>
                    <a:pt x="773" y="553"/>
                  </a:lnTo>
                  <a:lnTo>
                    <a:pt x="796" y="658"/>
                  </a:lnTo>
                  <a:lnTo>
                    <a:pt x="820" y="734"/>
                  </a:lnTo>
                  <a:lnTo>
                    <a:pt x="843" y="796"/>
                  </a:lnTo>
                  <a:lnTo>
                    <a:pt x="861" y="843"/>
                  </a:lnTo>
                  <a:lnTo>
                    <a:pt x="880" y="886"/>
                  </a:lnTo>
                  <a:lnTo>
                    <a:pt x="899" y="929"/>
                  </a:lnTo>
                  <a:lnTo>
                    <a:pt x="950" y="881"/>
                  </a:lnTo>
                  <a:lnTo>
                    <a:pt x="1010" y="815"/>
                  </a:lnTo>
                  <a:lnTo>
                    <a:pt x="1085" y="739"/>
                  </a:lnTo>
                  <a:lnTo>
                    <a:pt x="1164" y="648"/>
                  </a:lnTo>
                  <a:lnTo>
                    <a:pt x="1243" y="553"/>
                  </a:lnTo>
                  <a:lnTo>
                    <a:pt x="1327" y="453"/>
                  </a:lnTo>
                  <a:lnTo>
                    <a:pt x="1411" y="353"/>
                  </a:lnTo>
                  <a:lnTo>
                    <a:pt x="1490" y="258"/>
                  </a:lnTo>
                  <a:lnTo>
                    <a:pt x="1560" y="172"/>
                  </a:lnTo>
                  <a:lnTo>
                    <a:pt x="1620" y="96"/>
                  </a:lnTo>
                  <a:lnTo>
                    <a:pt x="1671" y="39"/>
                  </a:lnTo>
                  <a:lnTo>
                    <a:pt x="1681" y="24"/>
                  </a:lnTo>
                  <a:lnTo>
                    <a:pt x="1690" y="15"/>
                  </a:lnTo>
                  <a:lnTo>
                    <a:pt x="1695" y="10"/>
                  </a:lnTo>
                  <a:lnTo>
                    <a:pt x="1699" y="5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9" y="0"/>
                  </a:lnTo>
                  <a:lnTo>
                    <a:pt x="1713" y="0"/>
                  </a:lnTo>
                  <a:lnTo>
                    <a:pt x="1718" y="5"/>
                  </a:lnTo>
                  <a:lnTo>
                    <a:pt x="1718" y="15"/>
                  </a:lnTo>
                  <a:lnTo>
                    <a:pt x="1718" y="19"/>
                  </a:lnTo>
                  <a:lnTo>
                    <a:pt x="1722" y="24"/>
                  </a:lnTo>
                  <a:lnTo>
                    <a:pt x="1718" y="34"/>
                  </a:lnTo>
                  <a:lnTo>
                    <a:pt x="1718" y="43"/>
                  </a:lnTo>
                  <a:lnTo>
                    <a:pt x="1718" y="53"/>
                  </a:lnTo>
                  <a:lnTo>
                    <a:pt x="1699" y="143"/>
                  </a:lnTo>
                  <a:lnTo>
                    <a:pt x="1681" y="248"/>
                  </a:lnTo>
                  <a:lnTo>
                    <a:pt x="1662" y="372"/>
                  </a:lnTo>
                  <a:lnTo>
                    <a:pt x="1643" y="500"/>
                  </a:lnTo>
                  <a:lnTo>
                    <a:pt x="1625" y="624"/>
                  </a:lnTo>
                  <a:lnTo>
                    <a:pt x="1611" y="743"/>
                  </a:lnTo>
                  <a:lnTo>
                    <a:pt x="1601" y="848"/>
                  </a:lnTo>
                  <a:lnTo>
                    <a:pt x="1601" y="929"/>
                  </a:lnTo>
                  <a:lnTo>
                    <a:pt x="1601" y="948"/>
                  </a:lnTo>
                  <a:lnTo>
                    <a:pt x="1601" y="986"/>
                  </a:lnTo>
                  <a:lnTo>
                    <a:pt x="1606" y="1034"/>
                  </a:lnTo>
                  <a:lnTo>
                    <a:pt x="1606" y="1053"/>
                  </a:lnTo>
                  <a:lnTo>
                    <a:pt x="1611" y="1062"/>
                  </a:lnTo>
                  <a:lnTo>
                    <a:pt x="1611" y="1077"/>
                  </a:lnTo>
                  <a:lnTo>
                    <a:pt x="1615" y="1086"/>
                  </a:lnTo>
                  <a:lnTo>
                    <a:pt x="1625" y="1096"/>
                  </a:lnTo>
                  <a:lnTo>
                    <a:pt x="1634" y="1100"/>
                  </a:lnTo>
                  <a:lnTo>
                    <a:pt x="1653" y="1100"/>
                  </a:lnTo>
                  <a:lnTo>
                    <a:pt x="1662" y="1096"/>
                  </a:lnTo>
                  <a:lnTo>
                    <a:pt x="1676" y="1091"/>
                  </a:lnTo>
                  <a:lnTo>
                    <a:pt x="1690" y="1081"/>
                  </a:lnTo>
                  <a:lnTo>
                    <a:pt x="1709" y="1077"/>
                  </a:lnTo>
                  <a:lnTo>
                    <a:pt x="1722" y="1077"/>
                  </a:lnTo>
                  <a:lnTo>
                    <a:pt x="1727" y="1077"/>
                  </a:lnTo>
                  <a:lnTo>
                    <a:pt x="1732" y="1081"/>
                  </a:lnTo>
                  <a:lnTo>
                    <a:pt x="1732" y="1081"/>
                  </a:lnTo>
                  <a:lnTo>
                    <a:pt x="1736" y="1091"/>
                  </a:lnTo>
                  <a:lnTo>
                    <a:pt x="1727" y="1110"/>
                  </a:lnTo>
                  <a:lnTo>
                    <a:pt x="1699" y="1129"/>
                  </a:lnTo>
                  <a:lnTo>
                    <a:pt x="1667" y="1153"/>
                  </a:lnTo>
                  <a:lnTo>
                    <a:pt x="1625" y="1172"/>
                  </a:lnTo>
                  <a:lnTo>
                    <a:pt x="1583" y="1186"/>
                  </a:lnTo>
                  <a:lnTo>
                    <a:pt x="1546" y="1191"/>
                  </a:lnTo>
                  <a:lnTo>
                    <a:pt x="1527" y="1191"/>
                  </a:lnTo>
                  <a:lnTo>
                    <a:pt x="1508" y="1186"/>
                  </a:lnTo>
                  <a:lnTo>
                    <a:pt x="1499" y="1181"/>
                  </a:lnTo>
                  <a:lnTo>
                    <a:pt x="1490" y="1172"/>
                  </a:lnTo>
                  <a:lnTo>
                    <a:pt x="1480" y="1162"/>
                  </a:lnTo>
                  <a:lnTo>
                    <a:pt x="1476" y="1153"/>
                  </a:lnTo>
                  <a:lnTo>
                    <a:pt x="1476" y="1143"/>
                  </a:lnTo>
                  <a:lnTo>
                    <a:pt x="1471" y="1134"/>
                  </a:lnTo>
                  <a:lnTo>
                    <a:pt x="1471" y="1129"/>
                  </a:lnTo>
                  <a:lnTo>
                    <a:pt x="1466" y="996"/>
                  </a:lnTo>
                  <a:lnTo>
                    <a:pt x="1466" y="905"/>
                  </a:lnTo>
                  <a:lnTo>
                    <a:pt x="1476" y="800"/>
                  </a:lnTo>
                  <a:lnTo>
                    <a:pt x="1490" y="691"/>
                  </a:lnTo>
                  <a:lnTo>
                    <a:pt x="1504" y="577"/>
                  </a:lnTo>
                  <a:lnTo>
                    <a:pt x="1518" y="467"/>
                  </a:lnTo>
                  <a:lnTo>
                    <a:pt x="1532" y="377"/>
                  </a:lnTo>
                  <a:lnTo>
                    <a:pt x="1546" y="305"/>
                  </a:lnTo>
                  <a:lnTo>
                    <a:pt x="1197" y="719"/>
                  </a:lnTo>
                  <a:lnTo>
                    <a:pt x="1117" y="810"/>
                  </a:lnTo>
                  <a:lnTo>
                    <a:pt x="1043" y="896"/>
                  </a:lnTo>
                  <a:lnTo>
                    <a:pt x="964" y="977"/>
                  </a:lnTo>
                  <a:lnTo>
                    <a:pt x="880" y="1062"/>
                  </a:lnTo>
                  <a:lnTo>
                    <a:pt x="871" y="1072"/>
                  </a:lnTo>
                  <a:lnTo>
                    <a:pt x="861" y="1081"/>
                  </a:lnTo>
                  <a:lnTo>
                    <a:pt x="852" y="1086"/>
                  </a:lnTo>
                  <a:lnTo>
                    <a:pt x="852" y="1086"/>
                  </a:lnTo>
                  <a:lnTo>
                    <a:pt x="847" y="1091"/>
                  </a:lnTo>
                  <a:lnTo>
                    <a:pt x="843" y="1091"/>
                  </a:lnTo>
                  <a:lnTo>
                    <a:pt x="824" y="1077"/>
                  </a:lnTo>
                  <a:lnTo>
                    <a:pt x="806" y="1043"/>
                  </a:lnTo>
                  <a:lnTo>
                    <a:pt x="778" y="986"/>
                  </a:lnTo>
                  <a:lnTo>
                    <a:pt x="731" y="877"/>
                  </a:lnTo>
                  <a:lnTo>
                    <a:pt x="689" y="753"/>
                  </a:lnTo>
                  <a:lnTo>
                    <a:pt x="652" y="619"/>
                  </a:lnTo>
                  <a:lnTo>
                    <a:pt x="624" y="481"/>
                  </a:lnTo>
                  <a:lnTo>
                    <a:pt x="596" y="353"/>
                  </a:lnTo>
                  <a:lnTo>
                    <a:pt x="568" y="239"/>
                  </a:lnTo>
                  <a:lnTo>
                    <a:pt x="568" y="239"/>
                  </a:lnTo>
                  <a:lnTo>
                    <a:pt x="531" y="415"/>
                  </a:lnTo>
                  <a:lnTo>
                    <a:pt x="480" y="596"/>
                  </a:lnTo>
                  <a:lnTo>
                    <a:pt x="419" y="762"/>
                  </a:lnTo>
                  <a:lnTo>
                    <a:pt x="363" y="910"/>
                  </a:lnTo>
                  <a:lnTo>
                    <a:pt x="345" y="953"/>
                  </a:lnTo>
                  <a:lnTo>
                    <a:pt x="321" y="1010"/>
                  </a:lnTo>
                  <a:lnTo>
                    <a:pt x="294" y="1072"/>
                  </a:lnTo>
                  <a:lnTo>
                    <a:pt x="256" y="1129"/>
                  </a:lnTo>
                  <a:lnTo>
                    <a:pt x="219" y="1181"/>
                  </a:lnTo>
                  <a:lnTo>
                    <a:pt x="177" y="1215"/>
                  </a:lnTo>
                  <a:lnTo>
                    <a:pt x="140" y="1229"/>
                  </a:lnTo>
                  <a:lnTo>
                    <a:pt x="121" y="1224"/>
                  </a:lnTo>
                  <a:lnTo>
                    <a:pt x="89" y="1219"/>
                  </a:lnTo>
                  <a:lnTo>
                    <a:pt x="52" y="1205"/>
                  </a:lnTo>
                  <a:lnTo>
                    <a:pt x="33" y="1191"/>
                  </a:lnTo>
                  <a:lnTo>
                    <a:pt x="19" y="1181"/>
                  </a:lnTo>
                  <a:lnTo>
                    <a:pt x="10" y="1172"/>
                  </a:lnTo>
                  <a:lnTo>
                    <a:pt x="5" y="1162"/>
                  </a:lnTo>
                  <a:lnTo>
                    <a:pt x="0" y="1158"/>
                  </a:lnTo>
                  <a:lnTo>
                    <a:pt x="0" y="1148"/>
                  </a:lnTo>
                  <a:lnTo>
                    <a:pt x="0" y="1143"/>
                  </a:lnTo>
                  <a:lnTo>
                    <a:pt x="5" y="1105"/>
                  </a:lnTo>
                  <a:lnTo>
                    <a:pt x="19" y="1067"/>
                  </a:lnTo>
                  <a:lnTo>
                    <a:pt x="38" y="1034"/>
                  </a:lnTo>
                  <a:lnTo>
                    <a:pt x="56" y="1024"/>
                  </a:lnTo>
                  <a:lnTo>
                    <a:pt x="61" y="1024"/>
                  </a:lnTo>
                  <a:lnTo>
                    <a:pt x="65" y="1024"/>
                  </a:lnTo>
                  <a:lnTo>
                    <a:pt x="75" y="1029"/>
                  </a:lnTo>
                  <a:lnTo>
                    <a:pt x="112" y="1058"/>
                  </a:lnTo>
                  <a:lnTo>
                    <a:pt x="154" y="1072"/>
                  </a:lnTo>
                  <a:lnTo>
                    <a:pt x="186" y="1077"/>
                  </a:lnTo>
                  <a:lnTo>
                    <a:pt x="196" y="1077"/>
                  </a:lnTo>
                  <a:lnTo>
                    <a:pt x="210" y="1072"/>
                  </a:lnTo>
                  <a:lnTo>
                    <a:pt x="224" y="1062"/>
                  </a:lnTo>
                  <a:lnTo>
                    <a:pt x="238" y="1048"/>
                  </a:lnTo>
                  <a:lnTo>
                    <a:pt x="256" y="1019"/>
                  </a:lnTo>
                  <a:lnTo>
                    <a:pt x="280" y="977"/>
                  </a:lnTo>
                  <a:lnTo>
                    <a:pt x="308" y="915"/>
                  </a:lnTo>
                  <a:lnTo>
                    <a:pt x="340" y="834"/>
                  </a:lnTo>
                  <a:lnTo>
                    <a:pt x="382" y="734"/>
                  </a:lnTo>
                  <a:lnTo>
                    <a:pt x="429" y="581"/>
                  </a:lnTo>
                  <a:lnTo>
                    <a:pt x="466" y="453"/>
                  </a:lnTo>
                  <a:lnTo>
                    <a:pt x="494" y="334"/>
                  </a:lnTo>
                  <a:lnTo>
                    <a:pt x="517" y="234"/>
                  </a:lnTo>
                  <a:lnTo>
                    <a:pt x="531" y="143"/>
                  </a:lnTo>
                  <a:lnTo>
                    <a:pt x="545" y="67"/>
                  </a:lnTo>
                  <a:lnTo>
                    <a:pt x="554" y="43"/>
                  </a:lnTo>
                  <a:lnTo>
                    <a:pt x="582" y="24"/>
                  </a:lnTo>
                  <a:lnTo>
                    <a:pt x="615" y="5"/>
                  </a:lnTo>
                  <a:lnTo>
                    <a:pt x="6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2" name="Freeform 10"/>
            <p:cNvSpPr>
              <a:spLocks/>
            </p:cNvSpPr>
            <p:nvPr/>
          </p:nvSpPr>
          <p:spPr bwMode="auto">
            <a:xfrm>
              <a:off x="6643" y="1731"/>
              <a:ext cx="768" cy="781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46" y="5"/>
                </a:cxn>
                <a:cxn ang="0">
                  <a:pos x="65" y="24"/>
                </a:cxn>
                <a:cxn ang="0">
                  <a:pos x="698" y="24"/>
                </a:cxn>
                <a:cxn ang="0">
                  <a:pos x="717" y="5"/>
                </a:cxn>
                <a:cxn ang="0">
                  <a:pos x="726" y="0"/>
                </a:cxn>
                <a:cxn ang="0">
                  <a:pos x="749" y="5"/>
                </a:cxn>
                <a:cxn ang="0">
                  <a:pos x="763" y="19"/>
                </a:cxn>
                <a:cxn ang="0">
                  <a:pos x="768" y="43"/>
                </a:cxn>
                <a:cxn ang="0">
                  <a:pos x="759" y="52"/>
                </a:cxn>
                <a:cxn ang="0">
                  <a:pos x="745" y="71"/>
                </a:cxn>
                <a:cxn ang="0">
                  <a:pos x="726" y="86"/>
                </a:cxn>
                <a:cxn ang="0">
                  <a:pos x="428" y="391"/>
                </a:cxn>
                <a:cxn ang="0">
                  <a:pos x="503" y="467"/>
                </a:cxn>
                <a:cxn ang="0">
                  <a:pos x="600" y="567"/>
                </a:cxn>
                <a:cxn ang="0">
                  <a:pos x="693" y="662"/>
                </a:cxn>
                <a:cxn ang="0">
                  <a:pos x="754" y="724"/>
                </a:cxn>
                <a:cxn ang="0">
                  <a:pos x="768" y="743"/>
                </a:cxn>
                <a:cxn ang="0">
                  <a:pos x="768" y="752"/>
                </a:cxn>
                <a:cxn ang="0">
                  <a:pos x="759" y="771"/>
                </a:cxn>
                <a:cxn ang="0">
                  <a:pos x="735" y="781"/>
                </a:cxn>
                <a:cxn ang="0">
                  <a:pos x="721" y="776"/>
                </a:cxn>
                <a:cxn ang="0">
                  <a:pos x="712" y="771"/>
                </a:cxn>
                <a:cxn ang="0">
                  <a:pos x="65" y="757"/>
                </a:cxn>
                <a:cxn ang="0">
                  <a:pos x="46" y="776"/>
                </a:cxn>
                <a:cxn ang="0">
                  <a:pos x="37" y="781"/>
                </a:cxn>
                <a:cxn ang="0">
                  <a:pos x="19" y="781"/>
                </a:cxn>
                <a:cxn ang="0">
                  <a:pos x="5" y="762"/>
                </a:cxn>
                <a:cxn ang="0">
                  <a:pos x="0" y="743"/>
                </a:cxn>
                <a:cxn ang="0">
                  <a:pos x="5" y="733"/>
                </a:cxn>
                <a:cxn ang="0">
                  <a:pos x="19" y="719"/>
                </a:cxn>
                <a:cxn ang="0">
                  <a:pos x="19" y="62"/>
                </a:cxn>
                <a:cxn ang="0">
                  <a:pos x="5" y="48"/>
                </a:cxn>
                <a:cxn ang="0">
                  <a:pos x="0" y="38"/>
                </a:cxn>
                <a:cxn ang="0">
                  <a:pos x="5" y="19"/>
                </a:cxn>
                <a:cxn ang="0">
                  <a:pos x="19" y="5"/>
                </a:cxn>
              </a:cxnLst>
              <a:rect l="0" t="0" r="r" b="b"/>
              <a:pathLst>
                <a:path w="768" h="781">
                  <a:moveTo>
                    <a:pt x="28" y="0"/>
                  </a:moveTo>
                  <a:lnTo>
                    <a:pt x="37" y="0"/>
                  </a:lnTo>
                  <a:lnTo>
                    <a:pt x="42" y="0"/>
                  </a:lnTo>
                  <a:lnTo>
                    <a:pt x="46" y="5"/>
                  </a:lnTo>
                  <a:lnTo>
                    <a:pt x="56" y="14"/>
                  </a:lnTo>
                  <a:lnTo>
                    <a:pt x="65" y="24"/>
                  </a:lnTo>
                  <a:lnTo>
                    <a:pt x="386" y="343"/>
                  </a:lnTo>
                  <a:lnTo>
                    <a:pt x="698" y="24"/>
                  </a:lnTo>
                  <a:lnTo>
                    <a:pt x="707" y="14"/>
                  </a:lnTo>
                  <a:lnTo>
                    <a:pt x="717" y="5"/>
                  </a:lnTo>
                  <a:lnTo>
                    <a:pt x="721" y="5"/>
                  </a:lnTo>
                  <a:lnTo>
                    <a:pt x="726" y="0"/>
                  </a:lnTo>
                  <a:lnTo>
                    <a:pt x="735" y="0"/>
                  </a:lnTo>
                  <a:lnTo>
                    <a:pt x="749" y="5"/>
                  </a:lnTo>
                  <a:lnTo>
                    <a:pt x="759" y="10"/>
                  </a:lnTo>
                  <a:lnTo>
                    <a:pt x="763" y="19"/>
                  </a:lnTo>
                  <a:lnTo>
                    <a:pt x="768" y="33"/>
                  </a:lnTo>
                  <a:lnTo>
                    <a:pt x="768" y="43"/>
                  </a:lnTo>
                  <a:lnTo>
                    <a:pt x="763" y="48"/>
                  </a:lnTo>
                  <a:lnTo>
                    <a:pt x="759" y="52"/>
                  </a:lnTo>
                  <a:lnTo>
                    <a:pt x="754" y="62"/>
                  </a:lnTo>
                  <a:lnTo>
                    <a:pt x="745" y="71"/>
                  </a:lnTo>
                  <a:lnTo>
                    <a:pt x="735" y="76"/>
                  </a:lnTo>
                  <a:lnTo>
                    <a:pt x="726" y="86"/>
                  </a:lnTo>
                  <a:lnTo>
                    <a:pt x="721" y="95"/>
                  </a:lnTo>
                  <a:lnTo>
                    <a:pt x="428" y="391"/>
                  </a:lnTo>
                  <a:lnTo>
                    <a:pt x="461" y="424"/>
                  </a:lnTo>
                  <a:lnTo>
                    <a:pt x="503" y="467"/>
                  </a:lnTo>
                  <a:lnTo>
                    <a:pt x="549" y="514"/>
                  </a:lnTo>
                  <a:lnTo>
                    <a:pt x="600" y="567"/>
                  </a:lnTo>
                  <a:lnTo>
                    <a:pt x="652" y="614"/>
                  </a:lnTo>
                  <a:lnTo>
                    <a:pt x="693" y="662"/>
                  </a:lnTo>
                  <a:lnTo>
                    <a:pt x="731" y="700"/>
                  </a:lnTo>
                  <a:lnTo>
                    <a:pt x="754" y="724"/>
                  </a:lnTo>
                  <a:lnTo>
                    <a:pt x="763" y="733"/>
                  </a:lnTo>
                  <a:lnTo>
                    <a:pt x="768" y="743"/>
                  </a:lnTo>
                  <a:lnTo>
                    <a:pt x="768" y="748"/>
                  </a:lnTo>
                  <a:lnTo>
                    <a:pt x="768" y="752"/>
                  </a:lnTo>
                  <a:lnTo>
                    <a:pt x="763" y="762"/>
                  </a:lnTo>
                  <a:lnTo>
                    <a:pt x="759" y="771"/>
                  </a:lnTo>
                  <a:lnTo>
                    <a:pt x="749" y="781"/>
                  </a:lnTo>
                  <a:lnTo>
                    <a:pt x="735" y="781"/>
                  </a:lnTo>
                  <a:lnTo>
                    <a:pt x="731" y="781"/>
                  </a:lnTo>
                  <a:lnTo>
                    <a:pt x="721" y="776"/>
                  </a:lnTo>
                  <a:lnTo>
                    <a:pt x="717" y="776"/>
                  </a:lnTo>
                  <a:lnTo>
                    <a:pt x="712" y="771"/>
                  </a:lnTo>
                  <a:lnTo>
                    <a:pt x="382" y="438"/>
                  </a:lnTo>
                  <a:lnTo>
                    <a:pt x="65" y="757"/>
                  </a:lnTo>
                  <a:lnTo>
                    <a:pt x="56" y="771"/>
                  </a:lnTo>
                  <a:lnTo>
                    <a:pt x="46" y="776"/>
                  </a:lnTo>
                  <a:lnTo>
                    <a:pt x="42" y="781"/>
                  </a:lnTo>
                  <a:lnTo>
                    <a:pt x="37" y="781"/>
                  </a:lnTo>
                  <a:lnTo>
                    <a:pt x="28" y="781"/>
                  </a:lnTo>
                  <a:lnTo>
                    <a:pt x="19" y="781"/>
                  </a:lnTo>
                  <a:lnTo>
                    <a:pt x="9" y="771"/>
                  </a:lnTo>
                  <a:lnTo>
                    <a:pt x="5" y="762"/>
                  </a:lnTo>
                  <a:lnTo>
                    <a:pt x="0" y="752"/>
                  </a:lnTo>
                  <a:lnTo>
                    <a:pt x="0" y="743"/>
                  </a:lnTo>
                  <a:lnTo>
                    <a:pt x="0" y="738"/>
                  </a:lnTo>
                  <a:lnTo>
                    <a:pt x="5" y="733"/>
                  </a:lnTo>
                  <a:lnTo>
                    <a:pt x="9" y="729"/>
                  </a:lnTo>
                  <a:lnTo>
                    <a:pt x="19" y="719"/>
                  </a:lnTo>
                  <a:lnTo>
                    <a:pt x="335" y="391"/>
                  </a:lnTo>
                  <a:lnTo>
                    <a:pt x="19" y="62"/>
                  </a:lnTo>
                  <a:lnTo>
                    <a:pt x="9" y="52"/>
                  </a:lnTo>
                  <a:lnTo>
                    <a:pt x="5" y="48"/>
                  </a:lnTo>
                  <a:lnTo>
                    <a:pt x="0" y="43"/>
                  </a:lnTo>
                  <a:lnTo>
                    <a:pt x="0" y="38"/>
                  </a:lnTo>
                  <a:lnTo>
                    <a:pt x="0" y="33"/>
                  </a:lnTo>
                  <a:lnTo>
                    <a:pt x="5" y="19"/>
                  </a:lnTo>
                  <a:lnTo>
                    <a:pt x="9" y="10"/>
                  </a:lnTo>
                  <a:lnTo>
                    <a:pt x="19" y="5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3" name="Freeform 11"/>
            <p:cNvSpPr>
              <a:spLocks noEditPoints="1"/>
            </p:cNvSpPr>
            <p:nvPr/>
          </p:nvSpPr>
          <p:spPr bwMode="auto">
            <a:xfrm>
              <a:off x="8063" y="1383"/>
              <a:ext cx="1028" cy="1177"/>
            </a:xfrm>
            <a:custGeom>
              <a:avLst/>
              <a:gdLst/>
              <a:ahLst/>
              <a:cxnLst>
                <a:cxn ang="0">
                  <a:pos x="907" y="129"/>
                </a:cxn>
                <a:cxn ang="0">
                  <a:pos x="865" y="134"/>
                </a:cxn>
                <a:cxn ang="0">
                  <a:pos x="884" y="167"/>
                </a:cxn>
                <a:cxn ang="0">
                  <a:pos x="926" y="119"/>
                </a:cxn>
                <a:cxn ang="0">
                  <a:pos x="251" y="153"/>
                </a:cxn>
                <a:cxn ang="0">
                  <a:pos x="111" y="315"/>
                </a:cxn>
                <a:cxn ang="0">
                  <a:pos x="51" y="591"/>
                </a:cxn>
                <a:cxn ang="0">
                  <a:pos x="93" y="815"/>
                </a:cxn>
                <a:cxn ang="0">
                  <a:pos x="228" y="1005"/>
                </a:cxn>
                <a:cxn ang="0">
                  <a:pos x="325" y="1029"/>
                </a:cxn>
                <a:cxn ang="0">
                  <a:pos x="232" y="767"/>
                </a:cxn>
                <a:cxn ang="0">
                  <a:pos x="228" y="467"/>
                </a:cxn>
                <a:cxn ang="0">
                  <a:pos x="293" y="205"/>
                </a:cxn>
                <a:cxn ang="0">
                  <a:pos x="363" y="96"/>
                </a:cxn>
                <a:cxn ang="0">
                  <a:pos x="656" y="10"/>
                </a:cxn>
                <a:cxn ang="0">
                  <a:pos x="819" y="72"/>
                </a:cxn>
                <a:cxn ang="0">
                  <a:pos x="889" y="77"/>
                </a:cxn>
                <a:cxn ang="0">
                  <a:pos x="916" y="58"/>
                </a:cxn>
                <a:cxn ang="0">
                  <a:pos x="930" y="19"/>
                </a:cxn>
                <a:cxn ang="0">
                  <a:pos x="949" y="0"/>
                </a:cxn>
                <a:cxn ang="0">
                  <a:pos x="968" y="0"/>
                </a:cxn>
                <a:cxn ang="0">
                  <a:pos x="982" y="29"/>
                </a:cxn>
                <a:cxn ang="0">
                  <a:pos x="982" y="329"/>
                </a:cxn>
                <a:cxn ang="0">
                  <a:pos x="982" y="362"/>
                </a:cxn>
                <a:cxn ang="0">
                  <a:pos x="958" y="381"/>
                </a:cxn>
                <a:cxn ang="0">
                  <a:pos x="930" y="367"/>
                </a:cxn>
                <a:cxn ang="0">
                  <a:pos x="889" y="267"/>
                </a:cxn>
                <a:cxn ang="0">
                  <a:pos x="698" y="96"/>
                </a:cxn>
                <a:cxn ang="0">
                  <a:pos x="493" y="72"/>
                </a:cxn>
                <a:cxn ang="0">
                  <a:pos x="335" y="248"/>
                </a:cxn>
                <a:cxn ang="0">
                  <a:pos x="279" y="591"/>
                </a:cxn>
                <a:cxn ang="0">
                  <a:pos x="302" y="834"/>
                </a:cxn>
                <a:cxn ang="0">
                  <a:pos x="395" y="1024"/>
                </a:cxn>
                <a:cxn ang="0">
                  <a:pos x="586" y="1100"/>
                </a:cxn>
                <a:cxn ang="0">
                  <a:pos x="884" y="1000"/>
                </a:cxn>
                <a:cxn ang="0">
                  <a:pos x="982" y="910"/>
                </a:cxn>
                <a:cxn ang="0">
                  <a:pos x="1005" y="905"/>
                </a:cxn>
                <a:cxn ang="0">
                  <a:pos x="1024" y="924"/>
                </a:cxn>
                <a:cxn ang="0">
                  <a:pos x="996" y="986"/>
                </a:cxn>
                <a:cxn ang="0">
                  <a:pos x="875" y="1086"/>
                </a:cxn>
                <a:cxn ang="0">
                  <a:pos x="563" y="1177"/>
                </a:cxn>
                <a:cxn ang="0">
                  <a:pos x="316" y="1129"/>
                </a:cxn>
                <a:cxn ang="0">
                  <a:pos x="116" y="977"/>
                </a:cxn>
                <a:cxn ang="0">
                  <a:pos x="4" y="705"/>
                </a:cxn>
                <a:cxn ang="0">
                  <a:pos x="32" y="367"/>
                </a:cxn>
                <a:cxn ang="0">
                  <a:pos x="176" y="139"/>
                </a:cxn>
                <a:cxn ang="0">
                  <a:pos x="395" y="19"/>
                </a:cxn>
              </a:cxnLst>
              <a:rect l="0" t="0" r="r" b="b"/>
              <a:pathLst>
                <a:path w="1028" h="1177">
                  <a:moveTo>
                    <a:pt x="926" y="119"/>
                  </a:moveTo>
                  <a:lnTo>
                    <a:pt x="916" y="124"/>
                  </a:lnTo>
                  <a:lnTo>
                    <a:pt x="907" y="129"/>
                  </a:lnTo>
                  <a:lnTo>
                    <a:pt x="893" y="134"/>
                  </a:lnTo>
                  <a:lnTo>
                    <a:pt x="879" y="134"/>
                  </a:lnTo>
                  <a:lnTo>
                    <a:pt x="865" y="134"/>
                  </a:lnTo>
                  <a:lnTo>
                    <a:pt x="856" y="134"/>
                  </a:lnTo>
                  <a:lnTo>
                    <a:pt x="847" y="129"/>
                  </a:lnTo>
                  <a:lnTo>
                    <a:pt x="884" y="167"/>
                  </a:lnTo>
                  <a:lnTo>
                    <a:pt x="907" y="196"/>
                  </a:lnTo>
                  <a:lnTo>
                    <a:pt x="926" y="224"/>
                  </a:lnTo>
                  <a:lnTo>
                    <a:pt x="926" y="119"/>
                  </a:lnTo>
                  <a:close/>
                  <a:moveTo>
                    <a:pt x="363" y="96"/>
                  </a:moveTo>
                  <a:lnTo>
                    <a:pt x="307" y="119"/>
                  </a:lnTo>
                  <a:lnTo>
                    <a:pt x="251" y="153"/>
                  </a:lnTo>
                  <a:lnTo>
                    <a:pt x="200" y="196"/>
                  </a:lnTo>
                  <a:lnTo>
                    <a:pt x="153" y="248"/>
                  </a:lnTo>
                  <a:lnTo>
                    <a:pt x="111" y="315"/>
                  </a:lnTo>
                  <a:lnTo>
                    <a:pt x="79" y="396"/>
                  </a:lnTo>
                  <a:lnTo>
                    <a:pt x="60" y="486"/>
                  </a:lnTo>
                  <a:lnTo>
                    <a:pt x="51" y="591"/>
                  </a:lnTo>
                  <a:lnTo>
                    <a:pt x="55" y="667"/>
                  </a:lnTo>
                  <a:lnTo>
                    <a:pt x="69" y="739"/>
                  </a:lnTo>
                  <a:lnTo>
                    <a:pt x="93" y="815"/>
                  </a:lnTo>
                  <a:lnTo>
                    <a:pt x="125" y="886"/>
                  </a:lnTo>
                  <a:lnTo>
                    <a:pt x="167" y="948"/>
                  </a:lnTo>
                  <a:lnTo>
                    <a:pt x="228" y="1005"/>
                  </a:lnTo>
                  <a:lnTo>
                    <a:pt x="297" y="1058"/>
                  </a:lnTo>
                  <a:lnTo>
                    <a:pt x="386" y="1096"/>
                  </a:lnTo>
                  <a:lnTo>
                    <a:pt x="325" y="1029"/>
                  </a:lnTo>
                  <a:lnTo>
                    <a:pt x="283" y="948"/>
                  </a:lnTo>
                  <a:lnTo>
                    <a:pt x="251" y="858"/>
                  </a:lnTo>
                  <a:lnTo>
                    <a:pt x="232" y="767"/>
                  </a:lnTo>
                  <a:lnTo>
                    <a:pt x="223" y="677"/>
                  </a:lnTo>
                  <a:lnTo>
                    <a:pt x="218" y="591"/>
                  </a:lnTo>
                  <a:lnTo>
                    <a:pt x="228" y="467"/>
                  </a:lnTo>
                  <a:lnTo>
                    <a:pt x="242" y="362"/>
                  </a:lnTo>
                  <a:lnTo>
                    <a:pt x="265" y="277"/>
                  </a:lnTo>
                  <a:lnTo>
                    <a:pt x="293" y="205"/>
                  </a:lnTo>
                  <a:lnTo>
                    <a:pt x="316" y="153"/>
                  </a:lnTo>
                  <a:lnTo>
                    <a:pt x="344" y="119"/>
                  </a:lnTo>
                  <a:lnTo>
                    <a:pt x="363" y="96"/>
                  </a:lnTo>
                  <a:close/>
                  <a:moveTo>
                    <a:pt x="558" y="0"/>
                  </a:moveTo>
                  <a:lnTo>
                    <a:pt x="595" y="0"/>
                  </a:lnTo>
                  <a:lnTo>
                    <a:pt x="656" y="10"/>
                  </a:lnTo>
                  <a:lnTo>
                    <a:pt x="735" y="34"/>
                  </a:lnTo>
                  <a:lnTo>
                    <a:pt x="772" y="53"/>
                  </a:lnTo>
                  <a:lnTo>
                    <a:pt x="819" y="72"/>
                  </a:lnTo>
                  <a:lnTo>
                    <a:pt x="875" y="77"/>
                  </a:lnTo>
                  <a:lnTo>
                    <a:pt x="884" y="77"/>
                  </a:lnTo>
                  <a:lnTo>
                    <a:pt x="889" y="77"/>
                  </a:lnTo>
                  <a:lnTo>
                    <a:pt x="898" y="72"/>
                  </a:lnTo>
                  <a:lnTo>
                    <a:pt x="907" y="67"/>
                  </a:lnTo>
                  <a:lnTo>
                    <a:pt x="916" y="58"/>
                  </a:lnTo>
                  <a:lnTo>
                    <a:pt x="926" y="48"/>
                  </a:lnTo>
                  <a:lnTo>
                    <a:pt x="926" y="29"/>
                  </a:lnTo>
                  <a:lnTo>
                    <a:pt x="930" y="19"/>
                  </a:lnTo>
                  <a:lnTo>
                    <a:pt x="935" y="10"/>
                  </a:lnTo>
                  <a:lnTo>
                    <a:pt x="944" y="5"/>
                  </a:lnTo>
                  <a:lnTo>
                    <a:pt x="949" y="0"/>
                  </a:lnTo>
                  <a:lnTo>
                    <a:pt x="954" y="0"/>
                  </a:lnTo>
                  <a:lnTo>
                    <a:pt x="958" y="0"/>
                  </a:lnTo>
                  <a:lnTo>
                    <a:pt x="968" y="0"/>
                  </a:lnTo>
                  <a:lnTo>
                    <a:pt x="977" y="10"/>
                  </a:lnTo>
                  <a:lnTo>
                    <a:pt x="982" y="19"/>
                  </a:lnTo>
                  <a:lnTo>
                    <a:pt x="982" y="29"/>
                  </a:lnTo>
                  <a:lnTo>
                    <a:pt x="982" y="39"/>
                  </a:lnTo>
                  <a:lnTo>
                    <a:pt x="982" y="53"/>
                  </a:lnTo>
                  <a:lnTo>
                    <a:pt x="982" y="329"/>
                  </a:lnTo>
                  <a:lnTo>
                    <a:pt x="982" y="339"/>
                  </a:lnTo>
                  <a:lnTo>
                    <a:pt x="982" y="353"/>
                  </a:lnTo>
                  <a:lnTo>
                    <a:pt x="982" y="362"/>
                  </a:lnTo>
                  <a:lnTo>
                    <a:pt x="977" y="372"/>
                  </a:lnTo>
                  <a:lnTo>
                    <a:pt x="968" y="377"/>
                  </a:lnTo>
                  <a:lnTo>
                    <a:pt x="958" y="381"/>
                  </a:lnTo>
                  <a:lnTo>
                    <a:pt x="944" y="381"/>
                  </a:lnTo>
                  <a:lnTo>
                    <a:pt x="940" y="372"/>
                  </a:lnTo>
                  <a:lnTo>
                    <a:pt x="930" y="367"/>
                  </a:lnTo>
                  <a:lnTo>
                    <a:pt x="930" y="358"/>
                  </a:lnTo>
                  <a:lnTo>
                    <a:pt x="926" y="348"/>
                  </a:lnTo>
                  <a:lnTo>
                    <a:pt x="889" y="267"/>
                  </a:lnTo>
                  <a:lnTo>
                    <a:pt x="833" y="196"/>
                  </a:lnTo>
                  <a:lnTo>
                    <a:pt x="768" y="139"/>
                  </a:lnTo>
                  <a:lnTo>
                    <a:pt x="698" y="96"/>
                  </a:lnTo>
                  <a:lnTo>
                    <a:pt x="628" y="67"/>
                  </a:lnTo>
                  <a:lnTo>
                    <a:pt x="563" y="58"/>
                  </a:lnTo>
                  <a:lnTo>
                    <a:pt x="493" y="72"/>
                  </a:lnTo>
                  <a:lnTo>
                    <a:pt x="432" y="110"/>
                  </a:lnTo>
                  <a:lnTo>
                    <a:pt x="377" y="167"/>
                  </a:lnTo>
                  <a:lnTo>
                    <a:pt x="335" y="248"/>
                  </a:lnTo>
                  <a:lnTo>
                    <a:pt x="302" y="343"/>
                  </a:lnTo>
                  <a:lnTo>
                    <a:pt x="283" y="462"/>
                  </a:lnTo>
                  <a:lnTo>
                    <a:pt x="279" y="591"/>
                  </a:lnTo>
                  <a:lnTo>
                    <a:pt x="279" y="677"/>
                  </a:lnTo>
                  <a:lnTo>
                    <a:pt x="288" y="758"/>
                  </a:lnTo>
                  <a:lnTo>
                    <a:pt x="302" y="834"/>
                  </a:lnTo>
                  <a:lnTo>
                    <a:pt x="325" y="905"/>
                  </a:lnTo>
                  <a:lnTo>
                    <a:pt x="353" y="972"/>
                  </a:lnTo>
                  <a:lnTo>
                    <a:pt x="395" y="1024"/>
                  </a:lnTo>
                  <a:lnTo>
                    <a:pt x="446" y="1067"/>
                  </a:lnTo>
                  <a:lnTo>
                    <a:pt x="512" y="1091"/>
                  </a:lnTo>
                  <a:lnTo>
                    <a:pt x="586" y="1100"/>
                  </a:lnTo>
                  <a:lnTo>
                    <a:pt x="693" y="1086"/>
                  </a:lnTo>
                  <a:lnTo>
                    <a:pt x="791" y="1053"/>
                  </a:lnTo>
                  <a:lnTo>
                    <a:pt x="884" y="1000"/>
                  </a:lnTo>
                  <a:lnTo>
                    <a:pt x="958" y="924"/>
                  </a:lnTo>
                  <a:lnTo>
                    <a:pt x="972" y="915"/>
                  </a:lnTo>
                  <a:lnTo>
                    <a:pt x="982" y="910"/>
                  </a:lnTo>
                  <a:lnTo>
                    <a:pt x="986" y="905"/>
                  </a:lnTo>
                  <a:lnTo>
                    <a:pt x="996" y="905"/>
                  </a:lnTo>
                  <a:lnTo>
                    <a:pt x="1005" y="905"/>
                  </a:lnTo>
                  <a:lnTo>
                    <a:pt x="1010" y="910"/>
                  </a:lnTo>
                  <a:lnTo>
                    <a:pt x="1019" y="915"/>
                  </a:lnTo>
                  <a:lnTo>
                    <a:pt x="1024" y="924"/>
                  </a:lnTo>
                  <a:lnTo>
                    <a:pt x="1028" y="934"/>
                  </a:lnTo>
                  <a:lnTo>
                    <a:pt x="1019" y="958"/>
                  </a:lnTo>
                  <a:lnTo>
                    <a:pt x="996" y="986"/>
                  </a:lnTo>
                  <a:lnTo>
                    <a:pt x="958" y="1019"/>
                  </a:lnTo>
                  <a:lnTo>
                    <a:pt x="916" y="1058"/>
                  </a:lnTo>
                  <a:lnTo>
                    <a:pt x="875" y="1086"/>
                  </a:lnTo>
                  <a:lnTo>
                    <a:pt x="758" y="1143"/>
                  </a:lnTo>
                  <a:lnTo>
                    <a:pt x="656" y="1167"/>
                  </a:lnTo>
                  <a:lnTo>
                    <a:pt x="563" y="1177"/>
                  </a:lnTo>
                  <a:lnTo>
                    <a:pt x="479" y="1172"/>
                  </a:lnTo>
                  <a:lnTo>
                    <a:pt x="395" y="1153"/>
                  </a:lnTo>
                  <a:lnTo>
                    <a:pt x="316" y="1129"/>
                  </a:lnTo>
                  <a:lnTo>
                    <a:pt x="242" y="1091"/>
                  </a:lnTo>
                  <a:lnTo>
                    <a:pt x="176" y="1039"/>
                  </a:lnTo>
                  <a:lnTo>
                    <a:pt x="116" y="977"/>
                  </a:lnTo>
                  <a:lnTo>
                    <a:pt x="69" y="896"/>
                  </a:lnTo>
                  <a:lnTo>
                    <a:pt x="32" y="810"/>
                  </a:lnTo>
                  <a:lnTo>
                    <a:pt x="4" y="705"/>
                  </a:lnTo>
                  <a:lnTo>
                    <a:pt x="0" y="586"/>
                  </a:lnTo>
                  <a:lnTo>
                    <a:pt x="4" y="472"/>
                  </a:lnTo>
                  <a:lnTo>
                    <a:pt x="32" y="367"/>
                  </a:lnTo>
                  <a:lnTo>
                    <a:pt x="69" y="277"/>
                  </a:lnTo>
                  <a:lnTo>
                    <a:pt x="116" y="200"/>
                  </a:lnTo>
                  <a:lnTo>
                    <a:pt x="176" y="139"/>
                  </a:lnTo>
                  <a:lnTo>
                    <a:pt x="246" y="86"/>
                  </a:lnTo>
                  <a:lnTo>
                    <a:pt x="321" y="48"/>
                  </a:lnTo>
                  <a:lnTo>
                    <a:pt x="395" y="19"/>
                  </a:lnTo>
                  <a:lnTo>
                    <a:pt x="479" y="5"/>
                  </a:lnTo>
                  <a:lnTo>
                    <a:pt x="5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4" name="Freeform 12"/>
            <p:cNvSpPr>
              <a:spLocks noEditPoints="1"/>
            </p:cNvSpPr>
            <p:nvPr/>
          </p:nvSpPr>
          <p:spPr bwMode="auto">
            <a:xfrm>
              <a:off x="9217" y="1417"/>
              <a:ext cx="1136" cy="1114"/>
            </a:xfrm>
            <a:custGeom>
              <a:avLst/>
              <a:gdLst/>
              <a:ahLst/>
              <a:cxnLst>
                <a:cxn ang="0">
                  <a:pos x="577" y="52"/>
                </a:cxn>
                <a:cxn ang="0">
                  <a:pos x="544" y="81"/>
                </a:cxn>
                <a:cxn ang="0">
                  <a:pos x="535" y="114"/>
                </a:cxn>
                <a:cxn ang="0">
                  <a:pos x="647" y="557"/>
                </a:cxn>
                <a:cxn ang="0">
                  <a:pos x="768" y="538"/>
                </a:cxn>
                <a:cxn ang="0">
                  <a:pos x="894" y="471"/>
                </a:cxn>
                <a:cxn ang="0">
                  <a:pos x="954" y="371"/>
                </a:cxn>
                <a:cxn ang="0">
                  <a:pos x="987" y="252"/>
                </a:cxn>
                <a:cxn ang="0">
                  <a:pos x="977" y="147"/>
                </a:cxn>
                <a:cxn ang="0">
                  <a:pos x="903" y="76"/>
                </a:cxn>
                <a:cxn ang="0">
                  <a:pos x="773" y="52"/>
                </a:cxn>
                <a:cxn ang="0">
                  <a:pos x="307" y="0"/>
                </a:cxn>
                <a:cxn ang="0">
                  <a:pos x="917" y="9"/>
                </a:cxn>
                <a:cxn ang="0">
                  <a:pos x="1056" y="76"/>
                </a:cxn>
                <a:cxn ang="0">
                  <a:pos x="1126" y="185"/>
                </a:cxn>
                <a:cxn ang="0">
                  <a:pos x="1122" y="324"/>
                </a:cxn>
                <a:cxn ang="0">
                  <a:pos x="1033" y="462"/>
                </a:cxn>
                <a:cxn ang="0">
                  <a:pos x="875" y="562"/>
                </a:cxn>
                <a:cxn ang="0">
                  <a:pos x="689" y="600"/>
                </a:cxn>
                <a:cxn ang="0">
                  <a:pos x="316" y="1005"/>
                </a:cxn>
                <a:cxn ang="0">
                  <a:pos x="316" y="1033"/>
                </a:cxn>
                <a:cxn ang="0">
                  <a:pos x="344" y="1057"/>
                </a:cxn>
                <a:cxn ang="0">
                  <a:pos x="419" y="1062"/>
                </a:cxn>
                <a:cxn ang="0">
                  <a:pos x="447" y="1062"/>
                </a:cxn>
                <a:cxn ang="0">
                  <a:pos x="461" y="1071"/>
                </a:cxn>
                <a:cxn ang="0">
                  <a:pos x="461" y="1090"/>
                </a:cxn>
                <a:cxn ang="0">
                  <a:pos x="451" y="1109"/>
                </a:cxn>
                <a:cxn ang="0">
                  <a:pos x="437" y="1109"/>
                </a:cxn>
                <a:cxn ang="0">
                  <a:pos x="330" y="1109"/>
                </a:cxn>
                <a:cxn ang="0">
                  <a:pos x="181" y="1109"/>
                </a:cxn>
                <a:cxn ang="0">
                  <a:pos x="70" y="1109"/>
                </a:cxn>
                <a:cxn ang="0">
                  <a:pos x="18" y="1114"/>
                </a:cxn>
                <a:cxn ang="0">
                  <a:pos x="9" y="1109"/>
                </a:cxn>
                <a:cxn ang="0">
                  <a:pos x="0" y="1100"/>
                </a:cxn>
                <a:cxn ang="0">
                  <a:pos x="0" y="1081"/>
                </a:cxn>
                <a:cxn ang="0">
                  <a:pos x="9" y="1066"/>
                </a:cxn>
                <a:cxn ang="0">
                  <a:pos x="32" y="1062"/>
                </a:cxn>
                <a:cxn ang="0">
                  <a:pos x="107" y="1057"/>
                </a:cxn>
                <a:cxn ang="0">
                  <a:pos x="167" y="1038"/>
                </a:cxn>
                <a:cxn ang="0">
                  <a:pos x="191" y="985"/>
                </a:cxn>
                <a:cxn ang="0">
                  <a:pos x="405" y="100"/>
                </a:cxn>
                <a:cxn ang="0">
                  <a:pos x="409" y="85"/>
                </a:cxn>
                <a:cxn ang="0">
                  <a:pos x="405" y="71"/>
                </a:cxn>
                <a:cxn ang="0">
                  <a:pos x="391" y="57"/>
                </a:cxn>
                <a:cxn ang="0">
                  <a:pos x="354" y="52"/>
                </a:cxn>
                <a:cxn ang="0">
                  <a:pos x="307" y="52"/>
                </a:cxn>
                <a:cxn ang="0">
                  <a:pos x="274" y="47"/>
                </a:cxn>
                <a:cxn ang="0">
                  <a:pos x="261" y="43"/>
                </a:cxn>
                <a:cxn ang="0">
                  <a:pos x="261" y="19"/>
                </a:cxn>
                <a:cxn ang="0">
                  <a:pos x="270" y="5"/>
                </a:cxn>
                <a:cxn ang="0">
                  <a:pos x="293" y="0"/>
                </a:cxn>
              </a:cxnLst>
              <a:rect l="0" t="0" r="r" b="b"/>
              <a:pathLst>
                <a:path w="1136" h="1114">
                  <a:moveTo>
                    <a:pt x="619" y="52"/>
                  </a:moveTo>
                  <a:lnTo>
                    <a:pt x="577" y="52"/>
                  </a:lnTo>
                  <a:lnTo>
                    <a:pt x="558" y="62"/>
                  </a:lnTo>
                  <a:lnTo>
                    <a:pt x="544" y="81"/>
                  </a:lnTo>
                  <a:lnTo>
                    <a:pt x="535" y="114"/>
                  </a:lnTo>
                  <a:lnTo>
                    <a:pt x="535" y="114"/>
                  </a:lnTo>
                  <a:lnTo>
                    <a:pt x="423" y="557"/>
                  </a:lnTo>
                  <a:lnTo>
                    <a:pt x="647" y="557"/>
                  </a:lnTo>
                  <a:lnTo>
                    <a:pt x="703" y="552"/>
                  </a:lnTo>
                  <a:lnTo>
                    <a:pt x="768" y="538"/>
                  </a:lnTo>
                  <a:lnTo>
                    <a:pt x="833" y="514"/>
                  </a:lnTo>
                  <a:lnTo>
                    <a:pt x="894" y="471"/>
                  </a:lnTo>
                  <a:lnTo>
                    <a:pt x="926" y="428"/>
                  </a:lnTo>
                  <a:lnTo>
                    <a:pt x="954" y="371"/>
                  </a:lnTo>
                  <a:lnTo>
                    <a:pt x="973" y="309"/>
                  </a:lnTo>
                  <a:lnTo>
                    <a:pt x="987" y="252"/>
                  </a:lnTo>
                  <a:lnTo>
                    <a:pt x="987" y="209"/>
                  </a:lnTo>
                  <a:lnTo>
                    <a:pt x="977" y="147"/>
                  </a:lnTo>
                  <a:lnTo>
                    <a:pt x="949" y="105"/>
                  </a:lnTo>
                  <a:lnTo>
                    <a:pt x="903" y="76"/>
                  </a:lnTo>
                  <a:lnTo>
                    <a:pt x="842" y="57"/>
                  </a:lnTo>
                  <a:lnTo>
                    <a:pt x="773" y="52"/>
                  </a:lnTo>
                  <a:lnTo>
                    <a:pt x="619" y="52"/>
                  </a:lnTo>
                  <a:close/>
                  <a:moveTo>
                    <a:pt x="307" y="0"/>
                  </a:moveTo>
                  <a:lnTo>
                    <a:pt x="824" y="0"/>
                  </a:lnTo>
                  <a:lnTo>
                    <a:pt x="917" y="9"/>
                  </a:lnTo>
                  <a:lnTo>
                    <a:pt x="996" y="38"/>
                  </a:lnTo>
                  <a:lnTo>
                    <a:pt x="1056" y="76"/>
                  </a:lnTo>
                  <a:lnTo>
                    <a:pt x="1103" y="128"/>
                  </a:lnTo>
                  <a:lnTo>
                    <a:pt x="1126" y="185"/>
                  </a:lnTo>
                  <a:lnTo>
                    <a:pt x="1136" y="247"/>
                  </a:lnTo>
                  <a:lnTo>
                    <a:pt x="1122" y="324"/>
                  </a:lnTo>
                  <a:lnTo>
                    <a:pt x="1089" y="395"/>
                  </a:lnTo>
                  <a:lnTo>
                    <a:pt x="1033" y="462"/>
                  </a:lnTo>
                  <a:lnTo>
                    <a:pt x="959" y="519"/>
                  </a:lnTo>
                  <a:lnTo>
                    <a:pt x="875" y="562"/>
                  </a:lnTo>
                  <a:lnTo>
                    <a:pt x="786" y="585"/>
                  </a:lnTo>
                  <a:lnTo>
                    <a:pt x="689" y="600"/>
                  </a:lnTo>
                  <a:lnTo>
                    <a:pt x="419" y="600"/>
                  </a:lnTo>
                  <a:lnTo>
                    <a:pt x="316" y="1005"/>
                  </a:lnTo>
                  <a:lnTo>
                    <a:pt x="316" y="1019"/>
                  </a:lnTo>
                  <a:lnTo>
                    <a:pt x="316" y="1033"/>
                  </a:lnTo>
                  <a:lnTo>
                    <a:pt x="326" y="1047"/>
                  </a:lnTo>
                  <a:lnTo>
                    <a:pt x="344" y="1057"/>
                  </a:lnTo>
                  <a:lnTo>
                    <a:pt x="377" y="1062"/>
                  </a:lnTo>
                  <a:lnTo>
                    <a:pt x="419" y="1062"/>
                  </a:lnTo>
                  <a:lnTo>
                    <a:pt x="433" y="1062"/>
                  </a:lnTo>
                  <a:lnTo>
                    <a:pt x="447" y="1062"/>
                  </a:lnTo>
                  <a:lnTo>
                    <a:pt x="456" y="1066"/>
                  </a:lnTo>
                  <a:lnTo>
                    <a:pt x="461" y="1071"/>
                  </a:lnTo>
                  <a:lnTo>
                    <a:pt x="465" y="1081"/>
                  </a:lnTo>
                  <a:lnTo>
                    <a:pt x="461" y="1090"/>
                  </a:lnTo>
                  <a:lnTo>
                    <a:pt x="456" y="1100"/>
                  </a:lnTo>
                  <a:lnTo>
                    <a:pt x="451" y="1109"/>
                  </a:lnTo>
                  <a:lnTo>
                    <a:pt x="442" y="1109"/>
                  </a:lnTo>
                  <a:lnTo>
                    <a:pt x="437" y="1109"/>
                  </a:lnTo>
                  <a:lnTo>
                    <a:pt x="433" y="1114"/>
                  </a:lnTo>
                  <a:lnTo>
                    <a:pt x="330" y="1109"/>
                  </a:lnTo>
                  <a:lnTo>
                    <a:pt x="228" y="1105"/>
                  </a:lnTo>
                  <a:lnTo>
                    <a:pt x="181" y="1109"/>
                  </a:lnTo>
                  <a:lnTo>
                    <a:pt x="126" y="1109"/>
                  </a:lnTo>
                  <a:lnTo>
                    <a:pt x="70" y="1109"/>
                  </a:lnTo>
                  <a:lnTo>
                    <a:pt x="23" y="1114"/>
                  </a:lnTo>
                  <a:lnTo>
                    <a:pt x="18" y="1114"/>
                  </a:lnTo>
                  <a:lnTo>
                    <a:pt x="14" y="1109"/>
                  </a:lnTo>
                  <a:lnTo>
                    <a:pt x="9" y="1109"/>
                  </a:lnTo>
                  <a:lnTo>
                    <a:pt x="5" y="1105"/>
                  </a:lnTo>
                  <a:lnTo>
                    <a:pt x="0" y="1100"/>
                  </a:lnTo>
                  <a:lnTo>
                    <a:pt x="0" y="1090"/>
                  </a:lnTo>
                  <a:lnTo>
                    <a:pt x="0" y="1081"/>
                  </a:lnTo>
                  <a:lnTo>
                    <a:pt x="5" y="1071"/>
                  </a:lnTo>
                  <a:lnTo>
                    <a:pt x="9" y="1066"/>
                  </a:lnTo>
                  <a:lnTo>
                    <a:pt x="18" y="1062"/>
                  </a:lnTo>
                  <a:lnTo>
                    <a:pt x="32" y="1062"/>
                  </a:lnTo>
                  <a:lnTo>
                    <a:pt x="42" y="1062"/>
                  </a:lnTo>
                  <a:lnTo>
                    <a:pt x="107" y="1057"/>
                  </a:lnTo>
                  <a:lnTo>
                    <a:pt x="144" y="1052"/>
                  </a:lnTo>
                  <a:lnTo>
                    <a:pt x="167" y="1038"/>
                  </a:lnTo>
                  <a:lnTo>
                    <a:pt x="181" y="1019"/>
                  </a:lnTo>
                  <a:lnTo>
                    <a:pt x="191" y="985"/>
                  </a:lnTo>
                  <a:lnTo>
                    <a:pt x="405" y="114"/>
                  </a:lnTo>
                  <a:lnTo>
                    <a:pt x="405" y="100"/>
                  </a:lnTo>
                  <a:lnTo>
                    <a:pt x="405" y="90"/>
                  </a:lnTo>
                  <a:lnTo>
                    <a:pt x="409" y="85"/>
                  </a:lnTo>
                  <a:lnTo>
                    <a:pt x="409" y="81"/>
                  </a:lnTo>
                  <a:lnTo>
                    <a:pt x="405" y="71"/>
                  </a:lnTo>
                  <a:lnTo>
                    <a:pt x="400" y="62"/>
                  </a:lnTo>
                  <a:lnTo>
                    <a:pt x="391" y="57"/>
                  </a:lnTo>
                  <a:lnTo>
                    <a:pt x="372" y="57"/>
                  </a:lnTo>
                  <a:lnTo>
                    <a:pt x="354" y="52"/>
                  </a:lnTo>
                  <a:lnTo>
                    <a:pt x="326" y="52"/>
                  </a:lnTo>
                  <a:lnTo>
                    <a:pt x="307" y="52"/>
                  </a:lnTo>
                  <a:lnTo>
                    <a:pt x="288" y="52"/>
                  </a:lnTo>
                  <a:lnTo>
                    <a:pt x="274" y="47"/>
                  </a:lnTo>
                  <a:lnTo>
                    <a:pt x="265" y="47"/>
                  </a:lnTo>
                  <a:lnTo>
                    <a:pt x="261" y="43"/>
                  </a:lnTo>
                  <a:lnTo>
                    <a:pt x="261" y="33"/>
                  </a:lnTo>
                  <a:lnTo>
                    <a:pt x="261" y="19"/>
                  </a:lnTo>
                  <a:lnTo>
                    <a:pt x="265" y="9"/>
                  </a:lnTo>
                  <a:lnTo>
                    <a:pt x="270" y="5"/>
                  </a:lnTo>
                  <a:lnTo>
                    <a:pt x="279" y="5"/>
                  </a:lnTo>
                  <a:lnTo>
                    <a:pt x="293" y="0"/>
                  </a:lnTo>
                  <a:lnTo>
                    <a:pt x="3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5" name="Freeform 13"/>
            <p:cNvSpPr>
              <a:spLocks/>
            </p:cNvSpPr>
            <p:nvPr/>
          </p:nvSpPr>
          <p:spPr bwMode="auto">
            <a:xfrm>
              <a:off x="10525" y="1174"/>
              <a:ext cx="409" cy="767"/>
            </a:xfrm>
            <a:custGeom>
              <a:avLst/>
              <a:gdLst/>
              <a:ahLst/>
              <a:cxnLst>
                <a:cxn ang="0">
                  <a:pos x="223" y="0"/>
                </a:cxn>
                <a:cxn ang="0">
                  <a:pos x="237" y="0"/>
                </a:cxn>
                <a:cxn ang="0">
                  <a:pos x="246" y="5"/>
                </a:cxn>
                <a:cxn ang="0">
                  <a:pos x="251" y="9"/>
                </a:cxn>
                <a:cxn ang="0">
                  <a:pos x="256" y="19"/>
                </a:cxn>
                <a:cxn ang="0">
                  <a:pos x="256" y="33"/>
                </a:cxn>
                <a:cxn ang="0">
                  <a:pos x="256" y="671"/>
                </a:cxn>
                <a:cxn ang="0">
                  <a:pos x="256" y="690"/>
                </a:cxn>
                <a:cxn ang="0">
                  <a:pos x="265" y="705"/>
                </a:cxn>
                <a:cxn ang="0">
                  <a:pos x="279" y="719"/>
                </a:cxn>
                <a:cxn ang="0">
                  <a:pos x="312" y="724"/>
                </a:cxn>
                <a:cxn ang="0">
                  <a:pos x="368" y="724"/>
                </a:cxn>
                <a:cxn ang="0">
                  <a:pos x="409" y="724"/>
                </a:cxn>
                <a:cxn ang="0">
                  <a:pos x="409" y="767"/>
                </a:cxn>
                <a:cxn ang="0">
                  <a:pos x="381" y="767"/>
                </a:cxn>
                <a:cxn ang="0">
                  <a:pos x="340" y="762"/>
                </a:cxn>
                <a:cxn ang="0">
                  <a:pos x="288" y="762"/>
                </a:cxn>
                <a:cxn ang="0">
                  <a:pos x="242" y="762"/>
                </a:cxn>
                <a:cxn ang="0">
                  <a:pos x="209" y="762"/>
                </a:cxn>
                <a:cxn ang="0">
                  <a:pos x="172" y="762"/>
                </a:cxn>
                <a:cxn ang="0">
                  <a:pos x="125" y="762"/>
                </a:cxn>
                <a:cxn ang="0">
                  <a:pos x="74" y="762"/>
                </a:cxn>
                <a:cxn ang="0">
                  <a:pos x="32" y="767"/>
                </a:cxn>
                <a:cxn ang="0">
                  <a:pos x="9" y="767"/>
                </a:cxn>
                <a:cxn ang="0">
                  <a:pos x="9" y="724"/>
                </a:cxn>
                <a:cxn ang="0">
                  <a:pos x="51" y="724"/>
                </a:cxn>
                <a:cxn ang="0">
                  <a:pos x="107" y="724"/>
                </a:cxn>
                <a:cxn ang="0">
                  <a:pos x="139" y="719"/>
                </a:cxn>
                <a:cxn ang="0">
                  <a:pos x="158" y="705"/>
                </a:cxn>
                <a:cxn ang="0">
                  <a:pos x="163" y="690"/>
                </a:cxn>
                <a:cxn ang="0">
                  <a:pos x="163" y="671"/>
                </a:cxn>
                <a:cxn ang="0">
                  <a:pos x="163" y="86"/>
                </a:cxn>
                <a:cxn ang="0">
                  <a:pos x="102" y="109"/>
                </a:cxn>
                <a:cxn ang="0">
                  <a:pos x="42" y="114"/>
                </a:cxn>
                <a:cxn ang="0">
                  <a:pos x="0" y="114"/>
                </a:cxn>
                <a:cxn ang="0">
                  <a:pos x="0" y="76"/>
                </a:cxn>
                <a:cxn ang="0">
                  <a:pos x="37" y="76"/>
                </a:cxn>
                <a:cxn ang="0">
                  <a:pos x="79" y="71"/>
                </a:cxn>
                <a:cxn ang="0">
                  <a:pos x="125" y="57"/>
                </a:cxn>
                <a:cxn ang="0">
                  <a:pos x="177" y="38"/>
                </a:cxn>
                <a:cxn ang="0">
                  <a:pos x="223" y="0"/>
                </a:cxn>
              </a:cxnLst>
              <a:rect l="0" t="0" r="r" b="b"/>
              <a:pathLst>
                <a:path w="409" h="767">
                  <a:moveTo>
                    <a:pt x="223" y="0"/>
                  </a:moveTo>
                  <a:lnTo>
                    <a:pt x="237" y="0"/>
                  </a:lnTo>
                  <a:lnTo>
                    <a:pt x="246" y="5"/>
                  </a:lnTo>
                  <a:lnTo>
                    <a:pt x="251" y="9"/>
                  </a:lnTo>
                  <a:lnTo>
                    <a:pt x="256" y="19"/>
                  </a:lnTo>
                  <a:lnTo>
                    <a:pt x="256" y="33"/>
                  </a:lnTo>
                  <a:lnTo>
                    <a:pt x="256" y="671"/>
                  </a:lnTo>
                  <a:lnTo>
                    <a:pt x="256" y="690"/>
                  </a:lnTo>
                  <a:lnTo>
                    <a:pt x="265" y="705"/>
                  </a:lnTo>
                  <a:lnTo>
                    <a:pt x="279" y="719"/>
                  </a:lnTo>
                  <a:lnTo>
                    <a:pt x="312" y="724"/>
                  </a:lnTo>
                  <a:lnTo>
                    <a:pt x="368" y="724"/>
                  </a:lnTo>
                  <a:lnTo>
                    <a:pt x="409" y="724"/>
                  </a:lnTo>
                  <a:lnTo>
                    <a:pt x="409" y="767"/>
                  </a:lnTo>
                  <a:lnTo>
                    <a:pt x="381" y="767"/>
                  </a:lnTo>
                  <a:lnTo>
                    <a:pt x="340" y="762"/>
                  </a:lnTo>
                  <a:lnTo>
                    <a:pt x="288" y="762"/>
                  </a:lnTo>
                  <a:lnTo>
                    <a:pt x="242" y="762"/>
                  </a:lnTo>
                  <a:lnTo>
                    <a:pt x="209" y="762"/>
                  </a:lnTo>
                  <a:lnTo>
                    <a:pt x="172" y="762"/>
                  </a:lnTo>
                  <a:lnTo>
                    <a:pt x="125" y="762"/>
                  </a:lnTo>
                  <a:lnTo>
                    <a:pt x="74" y="762"/>
                  </a:lnTo>
                  <a:lnTo>
                    <a:pt x="32" y="767"/>
                  </a:lnTo>
                  <a:lnTo>
                    <a:pt x="9" y="767"/>
                  </a:lnTo>
                  <a:lnTo>
                    <a:pt x="9" y="724"/>
                  </a:lnTo>
                  <a:lnTo>
                    <a:pt x="51" y="724"/>
                  </a:lnTo>
                  <a:lnTo>
                    <a:pt x="107" y="724"/>
                  </a:lnTo>
                  <a:lnTo>
                    <a:pt x="139" y="719"/>
                  </a:lnTo>
                  <a:lnTo>
                    <a:pt x="158" y="705"/>
                  </a:lnTo>
                  <a:lnTo>
                    <a:pt x="163" y="690"/>
                  </a:lnTo>
                  <a:lnTo>
                    <a:pt x="163" y="671"/>
                  </a:lnTo>
                  <a:lnTo>
                    <a:pt x="163" y="86"/>
                  </a:lnTo>
                  <a:lnTo>
                    <a:pt x="102" y="109"/>
                  </a:lnTo>
                  <a:lnTo>
                    <a:pt x="42" y="114"/>
                  </a:lnTo>
                  <a:lnTo>
                    <a:pt x="0" y="114"/>
                  </a:lnTo>
                  <a:lnTo>
                    <a:pt x="0" y="76"/>
                  </a:lnTo>
                  <a:lnTo>
                    <a:pt x="37" y="76"/>
                  </a:lnTo>
                  <a:lnTo>
                    <a:pt x="79" y="71"/>
                  </a:lnTo>
                  <a:lnTo>
                    <a:pt x="125" y="57"/>
                  </a:lnTo>
                  <a:lnTo>
                    <a:pt x="177" y="38"/>
                  </a:lnTo>
                  <a:lnTo>
                    <a:pt x="2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6" name="Freeform 14"/>
            <p:cNvSpPr>
              <a:spLocks noEditPoints="1"/>
            </p:cNvSpPr>
            <p:nvPr/>
          </p:nvSpPr>
          <p:spPr bwMode="auto">
            <a:xfrm>
              <a:off x="11572" y="1022"/>
              <a:ext cx="628" cy="728"/>
            </a:xfrm>
            <a:custGeom>
              <a:avLst/>
              <a:gdLst/>
              <a:ahLst/>
              <a:cxnLst>
                <a:cxn ang="0">
                  <a:pos x="428" y="33"/>
                </a:cxn>
                <a:cxn ang="0">
                  <a:pos x="345" y="80"/>
                </a:cxn>
                <a:cxn ang="0">
                  <a:pos x="242" y="366"/>
                </a:cxn>
                <a:cxn ang="0">
                  <a:pos x="237" y="385"/>
                </a:cxn>
                <a:cxn ang="0">
                  <a:pos x="251" y="423"/>
                </a:cxn>
                <a:cxn ang="0">
                  <a:pos x="298" y="476"/>
                </a:cxn>
                <a:cxn ang="0">
                  <a:pos x="382" y="476"/>
                </a:cxn>
                <a:cxn ang="0">
                  <a:pos x="456" y="414"/>
                </a:cxn>
                <a:cxn ang="0">
                  <a:pos x="503" y="314"/>
                </a:cxn>
                <a:cxn ang="0">
                  <a:pos x="535" y="190"/>
                </a:cxn>
                <a:cxn ang="0">
                  <a:pos x="535" y="90"/>
                </a:cxn>
                <a:cxn ang="0">
                  <a:pos x="489" y="38"/>
                </a:cxn>
                <a:cxn ang="0">
                  <a:pos x="186" y="0"/>
                </a:cxn>
                <a:cxn ang="0">
                  <a:pos x="247" y="14"/>
                </a:cxn>
                <a:cxn ang="0">
                  <a:pos x="298" y="80"/>
                </a:cxn>
                <a:cxn ang="0">
                  <a:pos x="368" y="28"/>
                </a:cxn>
                <a:cxn ang="0">
                  <a:pos x="461" y="0"/>
                </a:cxn>
                <a:cxn ang="0">
                  <a:pos x="540" y="19"/>
                </a:cxn>
                <a:cxn ang="0">
                  <a:pos x="601" y="80"/>
                </a:cxn>
                <a:cxn ang="0">
                  <a:pos x="628" y="190"/>
                </a:cxn>
                <a:cxn ang="0">
                  <a:pos x="587" y="352"/>
                </a:cxn>
                <a:cxn ang="0">
                  <a:pos x="475" y="471"/>
                </a:cxn>
                <a:cxn ang="0">
                  <a:pos x="340" y="514"/>
                </a:cxn>
                <a:cxn ang="0">
                  <a:pos x="261" y="490"/>
                </a:cxn>
                <a:cxn ang="0">
                  <a:pos x="223" y="447"/>
                </a:cxn>
                <a:cxn ang="0">
                  <a:pos x="182" y="619"/>
                </a:cxn>
                <a:cxn ang="0">
                  <a:pos x="177" y="647"/>
                </a:cxn>
                <a:cxn ang="0">
                  <a:pos x="172" y="666"/>
                </a:cxn>
                <a:cxn ang="0">
                  <a:pos x="172" y="680"/>
                </a:cxn>
                <a:cxn ang="0">
                  <a:pos x="186" y="685"/>
                </a:cxn>
                <a:cxn ang="0">
                  <a:pos x="214" y="685"/>
                </a:cxn>
                <a:cxn ang="0">
                  <a:pos x="233" y="685"/>
                </a:cxn>
                <a:cxn ang="0">
                  <a:pos x="247" y="690"/>
                </a:cxn>
                <a:cxn ang="0">
                  <a:pos x="256" y="704"/>
                </a:cxn>
                <a:cxn ang="0">
                  <a:pos x="251" y="723"/>
                </a:cxn>
                <a:cxn ang="0">
                  <a:pos x="237" y="728"/>
                </a:cxn>
                <a:cxn ang="0">
                  <a:pos x="116" y="723"/>
                </a:cxn>
                <a:cxn ang="0">
                  <a:pos x="19" y="728"/>
                </a:cxn>
                <a:cxn ang="0">
                  <a:pos x="9" y="723"/>
                </a:cxn>
                <a:cxn ang="0">
                  <a:pos x="0" y="714"/>
                </a:cxn>
                <a:cxn ang="0">
                  <a:pos x="5" y="695"/>
                </a:cxn>
                <a:cxn ang="0">
                  <a:pos x="19" y="690"/>
                </a:cxn>
                <a:cxn ang="0">
                  <a:pos x="33" y="685"/>
                </a:cxn>
                <a:cxn ang="0">
                  <a:pos x="65" y="685"/>
                </a:cxn>
                <a:cxn ang="0">
                  <a:pos x="79" y="671"/>
                </a:cxn>
                <a:cxn ang="0">
                  <a:pos x="89" y="647"/>
                </a:cxn>
                <a:cxn ang="0">
                  <a:pos x="214" y="123"/>
                </a:cxn>
                <a:cxn ang="0">
                  <a:pos x="219" y="100"/>
                </a:cxn>
                <a:cxn ang="0">
                  <a:pos x="219" y="71"/>
                </a:cxn>
                <a:cxn ang="0">
                  <a:pos x="210" y="47"/>
                </a:cxn>
                <a:cxn ang="0">
                  <a:pos x="196" y="33"/>
                </a:cxn>
                <a:cxn ang="0">
                  <a:pos x="154" y="38"/>
                </a:cxn>
                <a:cxn ang="0">
                  <a:pos x="112" y="109"/>
                </a:cxn>
                <a:cxn ang="0">
                  <a:pos x="98" y="171"/>
                </a:cxn>
                <a:cxn ang="0">
                  <a:pos x="89" y="185"/>
                </a:cxn>
                <a:cxn ang="0">
                  <a:pos x="75" y="190"/>
                </a:cxn>
                <a:cxn ang="0">
                  <a:pos x="65" y="185"/>
                </a:cxn>
                <a:cxn ang="0">
                  <a:pos x="56" y="180"/>
                </a:cxn>
                <a:cxn ang="0">
                  <a:pos x="56" y="157"/>
                </a:cxn>
                <a:cxn ang="0">
                  <a:pos x="79" y="90"/>
                </a:cxn>
                <a:cxn ang="0">
                  <a:pos x="116" y="28"/>
                </a:cxn>
                <a:cxn ang="0">
                  <a:pos x="186" y="0"/>
                </a:cxn>
              </a:cxnLst>
              <a:rect l="0" t="0" r="r" b="b"/>
              <a:pathLst>
                <a:path w="628" h="728">
                  <a:moveTo>
                    <a:pt x="456" y="28"/>
                  </a:moveTo>
                  <a:lnTo>
                    <a:pt x="428" y="33"/>
                  </a:lnTo>
                  <a:lnTo>
                    <a:pt x="391" y="52"/>
                  </a:lnTo>
                  <a:lnTo>
                    <a:pt x="345" y="80"/>
                  </a:lnTo>
                  <a:lnTo>
                    <a:pt x="298" y="138"/>
                  </a:lnTo>
                  <a:lnTo>
                    <a:pt x="242" y="366"/>
                  </a:lnTo>
                  <a:lnTo>
                    <a:pt x="242" y="376"/>
                  </a:lnTo>
                  <a:lnTo>
                    <a:pt x="237" y="385"/>
                  </a:lnTo>
                  <a:lnTo>
                    <a:pt x="242" y="400"/>
                  </a:lnTo>
                  <a:lnTo>
                    <a:pt x="251" y="423"/>
                  </a:lnTo>
                  <a:lnTo>
                    <a:pt x="270" y="452"/>
                  </a:lnTo>
                  <a:lnTo>
                    <a:pt x="298" y="476"/>
                  </a:lnTo>
                  <a:lnTo>
                    <a:pt x="340" y="485"/>
                  </a:lnTo>
                  <a:lnTo>
                    <a:pt x="382" y="476"/>
                  </a:lnTo>
                  <a:lnTo>
                    <a:pt x="419" y="452"/>
                  </a:lnTo>
                  <a:lnTo>
                    <a:pt x="456" y="414"/>
                  </a:lnTo>
                  <a:lnTo>
                    <a:pt x="484" y="371"/>
                  </a:lnTo>
                  <a:lnTo>
                    <a:pt x="503" y="314"/>
                  </a:lnTo>
                  <a:lnTo>
                    <a:pt x="521" y="252"/>
                  </a:lnTo>
                  <a:lnTo>
                    <a:pt x="535" y="190"/>
                  </a:lnTo>
                  <a:lnTo>
                    <a:pt x="540" y="142"/>
                  </a:lnTo>
                  <a:lnTo>
                    <a:pt x="535" y="90"/>
                  </a:lnTo>
                  <a:lnTo>
                    <a:pt x="517" y="57"/>
                  </a:lnTo>
                  <a:lnTo>
                    <a:pt x="489" y="38"/>
                  </a:lnTo>
                  <a:lnTo>
                    <a:pt x="456" y="28"/>
                  </a:lnTo>
                  <a:close/>
                  <a:moveTo>
                    <a:pt x="186" y="0"/>
                  </a:moveTo>
                  <a:lnTo>
                    <a:pt x="214" y="4"/>
                  </a:lnTo>
                  <a:lnTo>
                    <a:pt x="247" y="14"/>
                  </a:lnTo>
                  <a:lnTo>
                    <a:pt x="279" y="38"/>
                  </a:lnTo>
                  <a:lnTo>
                    <a:pt x="298" y="80"/>
                  </a:lnTo>
                  <a:lnTo>
                    <a:pt x="331" y="52"/>
                  </a:lnTo>
                  <a:lnTo>
                    <a:pt x="368" y="28"/>
                  </a:lnTo>
                  <a:lnTo>
                    <a:pt x="410" y="9"/>
                  </a:lnTo>
                  <a:lnTo>
                    <a:pt x="461" y="0"/>
                  </a:lnTo>
                  <a:lnTo>
                    <a:pt x="498" y="4"/>
                  </a:lnTo>
                  <a:lnTo>
                    <a:pt x="540" y="19"/>
                  </a:lnTo>
                  <a:lnTo>
                    <a:pt x="573" y="42"/>
                  </a:lnTo>
                  <a:lnTo>
                    <a:pt x="601" y="80"/>
                  </a:lnTo>
                  <a:lnTo>
                    <a:pt x="624" y="128"/>
                  </a:lnTo>
                  <a:lnTo>
                    <a:pt x="628" y="190"/>
                  </a:lnTo>
                  <a:lnTo>
                    <a:pt x="619" y="276"/>
                  </a:lnTo>
                  <a:lnTo>
                    <a:pt x="587" y="352"/>
                  </a:lnTo>
                  <a:lnTo>
                    <a:pt x="535" y="419"/>
                  </a:lnTo>
                  <a:lnTo>
                    <a:pt x="475" y="471"/>
                  </a:lnTo>
                  <a:lnTo>
                    <a:pt x="410" y="504"/>
                  </a:lnTo>
                  <a:lnTo>
                    <a:pt x="340" y="514"/>
                  </a:lnTo>
                  <a:lnTo>
                    <a:pt x="293" y="509"/>
                  </a:lnTo>
                  <a:lnTo>
                    <a:pt x="261" y="490"/>
                  </a:lnTo>
                  <a:lnTo>
                    <a:pt x="237" y="471"/>
                  </a:lnTo>
                  <a:lnTo>
                    <a:pt x="223" y="447"/>
                  </a:lnTo>
                  <a:lnTo>
                    <a:pt x="205" y="528"/>
                  </a:lnTo>
                  <a:lnTo>
                    <a:pt x="182" y="619"/>
                  </a:lnTo>
                  <a:lnTo>
                    <a:pt x="177" y="633"/>
                  </a:lnTo>
                  <a:lnTo>
                    <a:pt x="177" y="647"/>
                  </a:lnTo>
                  <a:lnTo>
                    <a:pt x="172" y="657"/>
                  </a:lnTo>
                  <a:lnTo>
                    <a:pt x="172" y="666"/>
                  </a:lnTo>
                  <a:lnTo>
                    <a:pt x="168" y="676"/>
                  </a:lnTo>
                  <a:lnTo>
                    <a:pt x="172" y="680"/>
                  </a:lnTo>
                  <a:lnTo>
                    <a:pt x="177" y="685"/>
                  </a:lnTo>
                  <a:lnTo>
                    <a:pt x="186" y="685"/>
                  </a:lnTo>
                  <a:lnTo>
                    <a:pt x="200" y="685"/>
                  </a:lnTo>
                  <a:lnTo>
                    <a:pt x="214" y="685"/>
                  </a:lnTo>
                  <a:lnTo>
                    <a:pt x="223" y="685"/>
                  </a:lnTo>
                  <a:lnTo>
                    <a:pt x="233" y="685"/>
                  </a:lnTo>
                  <a:lnTo>
                    <a:pt x="242" y="690"/>
                  </a:lnTo>
                  <a:lnTo>
                    <a:pt x="247" y="690"/>
                  </a:lnTo>
                  <a:lnTo>
                    <a:pt x="251" y="695"/>
                  </a:lnTo>
                  <a:lnTo>
                    <a:pt x="256" y="704"/>
                  </a:lnTo>
                  <a:lnTo>
                    <a:pt x="251" y="714"/>
                  </a:lnTo>
                  <a:lnTo>
                    <a:pt x="251" y="723"/>
                  </a:lnTo>
                  <a:lnTo>
                    <a:pt x="242" y="723"/>
                  </a:lnTo>
                  <a:lnTo>
                    <a:pt x="237" y="728"/>
                  </a:lnTo>
                  <a:lnTo>
                    <a:pt x="233" y="728"/>
                  </a:lnTo>
                  <a:lnTo>
                    <a:pt x="116" y="723"/>
                  </a:lnTo>
                  <a:lnTo>
                    <a:pt x="65" y="723"/>
                  </a:lnTo>
                  <a:lnTo>
                    <a:pt x="19" y="728"/>
                  </a:lnTo>
                  <a:lnTo>
                    <a:pt x="14" y="728"/>
                  </a:lnTo>
                  <a:lnTo>
                    <a:pt x="9" y="723"/>
                  </a:lnTo>
                  <a:lnTo>
                    <a:pt x="5" y="719"/>
                  </a:lnTo>
                  <a:lnTo>
                    <a:pt x="0" y="714"/>
                  </a:lnTo>
                  <a:lnTo>
                    <a:pt x="5" y="700"/>
                  </a:lnTo>
                  <a:lnTo>
                    <a:pt x="5" y="695"/>
                  </a:lnTo>
                  <a:lnTo>
                    <a:pt x="9" y="690"/>
                  </a:lnTo>
                  <a:lnTo>
                    <a:pt x="19" y="690"/>
                  </a:lnTo>
                  <a:lnTo>
                    <a:pt x="23" y="685"/>
                  </a:lnTo>
                  <a:lnTo>
                    <a:pt x="33" y="685"/>
                  </a:lnTo>
                  <a:lnTo>
                    <a:pt x="51" y="685"/>
                  </a:lnTo>
                  <a:lnTo>
                    <a:pt x="65" y="685"/>
                  </a:lnTo>
                  <a:lnTo>
                    <a:pt x="75" y="680"/>
                  </a:lnTo>
                  <a:lnTo>
                    <a:pt x="79" y="671"/>
                  </a:lnTo>
                  <a:lnTo>
                    <a:pt x="84" y="661"/>
                  </a:lnTo>
                  <a:lnTo>
                    <a:pt x="89" y="647"/>
                  </a:lnTo>
                  <a:lnTo>
                    <a:pt x="89" y="647"/>
                  </a:lnTo>
                  <a:lnTo>
                    <a:pt x="214" y="123"/>
                  </a:lnTo>
                  <a:lnTo>
                    <a:pt x="219" y="114"/>
                  </a:lnTo>
                  <a:lnTo>
                    <a:pt x="219" y="100"/>
                  </a:lnTo>
                  <a:lnTo>
                    <a:pt x="219" y="85"/>
                  </a:lnTo>
                  <a:lnTo>
                    <a:pt x="219" y="71"/>
                  </a:lnTo>
                  <a:lnTo>
                    <a:pt x="214" y="57"/>
                  </a:lnTo>
                  <a:lnTo>
                    <a:pt x="210" y="47"/>
                  </a:lnTo>
                  <a:lnTo>
                    <a:pt x="205" y="38"/>
                  </a:lnTo>
                  <a:lnTo>
                    <a:pt x="196" y="33"/>
                  </a:lnTo>
                  <a:lnTo>
                    <a:pt x="182" y="28"/>
                  </a:lnTo>
                  <a:lnTo>
                    <a:pt x="154" y="38"/>
                  </a:lnTo>
                  <a:lnTo>
                    <a:pt x="130" y="66"/>
                  </a:lnTo>
                  <a:lnTo>
                    <a:pt x="112" y="109"/>
                  </a:lnTo>
                  <a:lnTo>
                    <a:pt x="98" y="157"/>
                  </a:lnTo>
                  <a:lnTo>
                    <a:pt x="98" y="171"/>
                  </a:lnTo>
                  <a:lnTo>
                    <a:pt x="93" y="180"/>
                  </a:lnTo>
                  <a:lnTo>
                    <a:pt x="89" y="185"/>
                  </a:lnTo>
                  <a:lnTo>
                    <a:pt x="84" y="190"/>
                  </a:lnTo>
                  <a:lnTo>
                    <a:pt x="75" y="190"/>
                  </a:lnTo>
                  <a:lnTo>
                    <a:pt x="70" y="190"/>
                  </a:lnTo>
                  <a:lnTo>
                    <a:pt x="65" y="185"/>
                  </a:lnTo>
                  <a:lnTo>
                    <a:pt x="61" y="185"/>
                  </a:lnTo>
                  <a:lnTo>
                    <a:pt x="56" y="180"/>
                  </a:lnTo>
                  <a:lnTo>
                    <a:pt x="56" y="171"/>
                  </a:lnTo>
                  <a:lnTo>
                    <a:pt x="56" y="157"/>
                  </a:lnTo>
                  <a:lnTo>
                    <a:pt x="65" y="128"/>
                  </a:lnTo>
                  <a:lnTo>
                    <a:pt x="79" y="90"/>
                  </a:lnTo>
                  <a:lnTo>
                    <a:pt x="93" y="57"/>
                  </a:lnTo>
                  <a:lnTo>
                    <a:pt x="116" y="28"/>
                  </a:lnTo>
                  <a:lnTo>
                    <a:pt x="144" y="9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7" name="Freeform 15"/>
            <p:cNvSpPr>
              <a:spLocks/>
            </p:cNvSpPr>
            <p:nvPr/>
          </p:nvSpPr>
          <p:spPr bwMode="auto">
            <a:xfrm>
              <a:off x="11200" y="1698"/>
              <a:ext cx="1415" cy="847"/>
            </a:xfrm>
            <a:custGeom>
              <a:avLst/>
              <a:gdLst/>
              <a:ahLst/>
              <a:cxnLst>
                <a:cxn ang="0">
                  <a:pos x="1061" y="0"/>
                </a:cxn>
                <a:cxn ang="0">
                  <a:pos x="1075" y="9"/>
                </a:cxn>
                <a:cxn ang="0">
                  <a:pos x="1080" y="24"/>
                </a:cxn>
                <a:cxn ang="0">
                  <a:pos x="1145" y="195"/>
                </a:cxn>
                <a:cxn ang="0">
                  <a:pos x="1238" y="304"/>
                </a:cxn>
                <a:cxn ang="0">
                  <a:pos x="1331" y="371"/>
                </a:cxn>
                <a:cxn ang="0">
                  <a:pos x="1401" y="404"/>
                </a:cxn>
                <a:cxn ang="0">
                  <a:pos x="1410" y="414"/>
                </a:cxn>
                <a:cxn ang="0">
                  <a:pos x="1415" y="433"/>
                </a:cxn>
                <a:cxn ang="0">
                  <a:pos x="1401" y="443"/>
                </a:cxn>
                <a:cxn ang="0">
                  <a:pos x="1294" y="500"/>
                </a:cxn>
                <a:cxn ang="0">
                  <a:pos x="1154" y="638"/>
                </a:cxn>
                <a:cxn ang="0">
                  <a:pos x="1080" y="814"/>
                </a:cxn>
                <a:cxn ang="0">
                  <a:pos x="1075" y="843"/>
                </a:cxn>
                <a:cxn ang="0">
                  <a:pos x="1061" y="847"/>
                </a:cxn>
                <a:cxn ang="0">
                  <a:pos x="1038" y="847"/>
                </a:cxn>
                <a:cxn ang="0">
                  <a:pos x="1024" y="847"/>
                </a:cxn>
                <a:cxn ang="0">
                  <a:pos x="1014" y="838"/>
                </a:cxn>
                <a:cxn ang="0">
                  <a:pos x="1014" y="819"/>
                </a:cxn>
                <a:cxn ang="0">
                  <a:pos x="1038" y="738"/>
                </a:cxn>
                <a:cxn ang="0">
                  <a:pos x="1098" y="614"/>
                </a:cxn>
                <a:cxn ang="0">
                  <a:pos x="1140" y="552"/>
                </a:cxn>
                <a:cxn ang="0">
                  <a:pos x="1242" y="457"/>
                </a:cxn>
                <a:cxn ang="0">
                  <a:pos x="46" y="457"/>
                </a:cxn>
                <a:cxn ang="0">
                  <a:pos x="23" y="457"/>
                </a:cxn>
                <a:cxn ang="0">
                  <a:pos x="9" y="447"/>
                </a:cxn>
                <a:cxn ang="0">
                  <a:pos x="0" y="424"/>
                </a:cxn>
                <a:cxn ang="0">
                  <a:pos x="9" y="404"/>
                </a:cxn>
                <a:cxn ang="0">
                  <a:pos x="23" y="395"/>
                </a:cxn>
                <a:cxn ang="0">
                  <a:pos x="46" y="390"/>
                </a:cxn>
                <a:cxn ang="0">
                  <a:pos x="1242" y="390"/>
                </a:cxn>
                <a:cxn ang="0">
                  <a:pos x="1131" y="285"/>
                </a:cxn>
                <a:cxn ang="0">
                  <a:pos x="1061" y="171"/>
                </a:cxn>
                <a:cxn ang="0">
                  <a:pos x="1024" y="66"/>
                </a:cxn>
                <a:cxn ang="0">
                  <a:pos x="1014" y="19"/>
                </a:cxn>
                <a:cxn ang="0">
                  <a:pos x="1019" y="4"/>
                </a:cxn>
                <a:cxn ang="0">
                  <a:pos x="1033" y="0"/>
                </a:cxn>
                <a:cxn ang="0">
                  <a:pos x="1047" y="0"/>
                </a:cxn>
              </a:cxnLst>
              <a:rect l="0" t="0" r="r" b="b"/>
              <a:pathLst>
                <a:path w="1415" h="847">
                  <a:moveTo>
                    <a:pt x="1047" y="0"/>
                  </a:moveTo>
                  <a:lnTo>
                    <a:pt x="1061" y="0"/>
                  </a:lnTo>
                  <a:lnTo>
                    <a:pt x="1066" y="4"/>
                  </a:lnTo>
                  <a:lnTo>
                    <a:pt x="1075" y="9"/>
                  </a:lnTo>
                  <a:lnTo>
                    <a:pt x="1075" y="14"/>
                  </a:lnTo>
                  <a:lnTo>
                    <a:pt x="1080" y="24"/>
                  </a:lnTo>
                  <a:lnTo>
                    <a:pt x="1107" y="119"/>
                  </a:lnTo>
                  <a:lnTo>
                    <a:pt x="1145" y="195"/>
                  </a:lnTo>
                  <a:lnTo>
                    <a:pt x="1187" y="257"/>
                  </a:lnTo>
                  <a:lnTo>
                    <a:pt x="1238" y="304"/>
                  </a:lnTo>
                  <a:lnTo>
                    <a:pt x="1284" y="343"/>
                  </a:lnTo>
                  <a:lnTo>
                    <a:pt x="1331" y="371"/>
                  </a:lnTo>
                  <a:lnTo>
                    <a:pt x="1368" y="395"/>
                  </a:lnTo>
                  <a:lnTo>
                    <a:pt x="1401" y="404"/>
                  </a:lnTo>
                  <a:lnTo>
                    <a:pt x="1405" y="409"/>
                  </a:lnTo>
                  <a:lnTo>
                    <a:pt x="1410" y="414"/>
                  </a:lnTo>
                  <a:lnTo>
                    <a:pt x="1415" y="424"/>
                  </a:lnTo>
                  <a:lnTo>
                    <a:pt x="1415" y="433"/>
                  </a:lnTo>
                  <a:lnTo>
                    <a:pt x="1410" y="438"/>
                  </a:lnTo>
                  <a:lnTo>
                    <a:pt x="1401" y="443"/>
                  </a:lnTo>
                  <a:lnTo>
                    <a:pt x="1391" y="443"/>
                  </a:lnTo>
                  <a:lnTo>
                    <a:pt x="1294" y="500"/>
                  </a:lnTo>
                  <a:lnTo>
                    <a:pt x="1215" y="562"/>
                  </a:lnTo>
                  <a:lnTo>
                    <a:pt x="1154" y="638"/>
                  </a:lnTo>
                  <a:lnTo>
                    <a:pt x="1107" y="724"/>
                  </a:lnTo>
                  <a:lnTo>
                    <a:pt x="1080" y="814"/>
                  </a:lnTo>
                  <a:lnTo>
                    <a:pt x="1075" y="833"/>
                  </a:lnTo>
                  <a:lnTo>
                    <a:pt x="1075" y="843"/>
                  </a:lnTo>
                  <a:lnTo>
                    <a:pt x="1070" y="847"/>
                  </a:lnTo>
                  <a:lnTo>
                    <a:pt x="1061" y="847"/>
                  </a:lnTo>
                  <a:lnTo>
                    <a:pt x="1047" y="847"/>
                  </a:lnTo>
                  <a:lnTo>
                    <a:pt x="1038" y="847"/>
                  </a:lnTo>
                  <a:lnTo>
                    <a:pt x="1033" y="847"/>
                  </a:lnTo>
                  <a:lnTo>
                    <a:pt x="1024" y="847"/>
                  </a:lnTo>
                  <a:lnTo>
                    <a:pt x="1019" y="843"/>
                  </a:lnTo>
                  <a:lnTo>
                    <a:pt x="1014" y="838"/>
                  </a:lnTo>
                  <a:lnTo>
                    <a:pt x="1014" y="828"/>
                  </a:lnTo>
                  <a:lnTo>
                    <a:pt x="1014" y="819"/>
                  </a:lnTo>
                  <a:lnTo>
                    <a:pt x="1024" y="785"/>
                  </a:lnTo>
                  <a:lnTo>
                    <a:pt x="1038" y="738"/>
                  </a:lnTo>
                  <a:lnTo>
                    <a:pt x="1061" y="681"/>
                  </a:lnTo>
                  <a:lnTo>
                    <a:pt x="1098" y="614"/>
                  </a:lnTo>
                  <a:lnTo>
                    <a:pt x="1112" y="590"/>
                  </a:lnTo>
                  <a:lnTo>
                    <a:pt x="1140" y="552"/>
                  </a:lnTo>
                  <a:lnTo>
                    <a:pt x="1182" y="509"/>
                  </a:lnTo>
                  <a:lnTo>
                    <a:pt x="1242" y="457"/>
                  </a:lnTo>
                  <a:lnTo>
                    <a:pt x="60" y="457"/>
                  </a:lnTo>
                  <a:lnTo>
                    <a:pt x="46" y="457"/>
                  </a:lnTo>
                  <a:lnTo>
                    <a:pt x="32" y="457"/>
                  </a:lnTo>
                  <a:lnTo>
                    <a:pt x="23" y="457"/>
                  </a:lnTo>
                  <a:lnTo>
                    <a:pt x="14" y="452"/>
                  </a:lnTo>
                  <a:lnTo>
                    <a:pt x="9" y="447"/>
                  </a:lnTo>
                  <a:lnTo>
                    <a:pt x="4" y="438"/>
                  </a:lnTo>
                  <a:lnTo>
                    <a:pt x="0" y="424"/>
                  </a:lnTo>
                  <a:lnTo>
                    <a:pt x="4" y="414"/>
                  </a:lnTo>
                  <a:lnTo>
                    <a:pt x="9" y="404"/>
                  </a:lnTo>
                  <a:lnTo>
                    <a:pt x="14" y="395"/>
                  </a:lnTo>
                  <a:lnTo>
                    <a:pt x="23" y="395"/>
                  </a:lnTo>
                  <a:lnTo>
                    <a:pt x="32" y="390"/>
                  </a:lnTo>
                  <a:lnTo>
                    <a:pt x="46" y="390"/>
                  </a:lnTo>
                  <a:lnTo>
                    <a:pt x="60" y="390"/>
                  </a:lnTo>
                  <a:lnTo>
                    <a:pt x="1242" y="390"/>
                  </a:lnTo>
                  <a:lnTo>
                    <a:pt x="1182" y="338"/>
                  </a:lnTo>
                  <a:lnTo>
                    <a:pt x="1131" y="285"/>
                  </a:lnTo>
                  <a:lnTo>
                    <a:pt x="1094" y="233"/>
                  </a:lnTo>
                  <a:lnTo>
                    <a:pt x="1061" y="171"/>
                  </a:lnTo>
                  <a:lnTo>
                    <a:pt x="1038" y="109"/>
                  </a:lnTo>
                  <a:lnTo>
                    <a:pt x="1024" y="66"/>
                  </a:lnTo>
                  <a:lnTo>
                    <a:pt x="1014" y="33"/>
                  </a:lnTo>
                  <a:lnTo>
                    <a:pt x="1014" y="19"/>
                  </a:lnTo>
                  <a:lnTo>
                    <a:pt x="1014" y="9"/>
                  </a:lnTo>
                  <a:lnTo>
                    <a:pt x="1019" y="4"/>
                  </a:lnTo>
                  <a:lnTo>
                    <a:pt x="1024" y="4"/>
                  </a:lnTo>
                  <a:lnTo>
                    <a:pt x="1033" y="0"/>
                  </a:lnTo>
                  <a:lnTo>
                    <a:pt x="1038" y="0"/>
                  </a:lnTo>
                  <a:lnTo>
                    <a:pt x="10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8" name="Freeform 16"/>
            <p:cNvSpPr>
              <a:spLocks noEditPoints="1"/>
            </p:cNvSpPr>
            <p:nvPr/>
          </p:nvSpPr>
          <p:spPr bwMode="auto">
            <a:xfrm>
              <a:off x="12768" y="1383"/>
              <a:ext cx="1029" cy="1177"/>
            </a:xfrm>
            <a:custGeom>
              <a:avLst/>
              <a:gdLst/>
              <a:ahLst/>
              <a:cxnLst>
                <a:cxn ang="0">
                  <a:pos x="903" y="129"/>
                </a:cxn>
                <a:cxn ang="0">
                  <a:pos x="866" y="134"/>
                </a:cxn>
                <a:cxn ang="0">
                  <a:pos x="885" y="167"/>
                </a:cxn>
                <a:cxn ang="0">
                  <a:pos x="927" y="119"/>
                </a:cxn>
                <a:cxn ang="0">
                  <a:pos x="252" y="153"/>
                </a:cxn>
                <a:cxn ang="0">
                  <a:pos x="112" y="315"/>
                </a:cxn>
                <a:cxn ang="0">
                  <a:pos x="51" y="591"/>
                </a:cxn>
                <a:cxn ang="0">
                  <a:pos x="93" y="815"/>
                </a:cxn>
                <a:cxn ang="0">
                  <a:pos x="228" y="1005"/>
                </a:cxn>
                <a:cxn ang="0">
                  <a:pos x="326" y="1029"/>
                </a:cxn>
                <a:cxn ang="0">
                  <a:pos x="233" y="767"/>
                </a:cxn>
                <a:cxn ang="0">
                  <a:pos x="228" y="467"/>
                </a:cxn>
                <a:cxn ang="0">
                  <a:pos x="294" y="205"/>
                </a:cxn>
                <a:cxn ang="0">
                  <a:pos x="363" y="96"/>
                </a:cxn>
                <a:cxn ang="0">
                  <a:pos x="657" y="10"/>
                </a:cxn>
                <a:cxn ang="0">
                  <a:pos x="819" y="72"/>
                </a:cxn>
                <a:cxn ang="0">
                  <a:pos x="889" y="77"/>
                </a:cxn>
                <a:cxn ang="0">
                  <a:pos x="917" y="58"/>
                </a:cxn>
                <a:cxn ang="0">
                  <a:pos x="931" y="19"/>
                </a:cxn>
                <a:cxn ang="0">
                  <a:pos x="950" y="0"/>
                </a:cxn>
                <a:cxn ang="0">
                  <a:pos x="968" y="0"/>
                </a:cxn>
                <a:cxn ang="0">
                  <a:pos x="982" y="29"/>
                </a:cxn>
                <a:cxn ang="0">
                  <a:pos x="982" y="329"/>
                </a:cxn>
                <a:cxn ang="0">
                  <a:pos x="982" y="362"/>
                </a:cxn>
                <a:cxn ang="0">
                  <a:pos x="959" y="381"/>
                </a:cxn>
                <a:cxn ang="0">
                  <a:pos x="931" y="367"/>
                </a:cxn>
                <a:cxn ang="0">
                  <a:pos x="889" y="267"/>
                </a:cxn>
                <a:cxn ang="0">
                  <a:pos x="698" y="96"/>
                </a:cxn>
                <a:cxn ang="0">
                  <a:pos x="494" y="72"/>
                </a:cxn>
                <a:cxn ang="0">
                  <a:pos x="335" y="248"/>
                </a:cxn>
                <a:cxn ang="0">
                  <a:pos x="280" y="591"/>
                </a:cxn>
                <a:cxn ang="0">
                  <a:pos x="303" y="834"/>
                </a:cxn>
                <a:cxn ang="0">
                  <a:pos x="396" y="1024"/>
                </a:cxn>
                <a:cxn ang="0">
                  <a:pos x="587" y="1100"/>
                </a:cxn>
                <a:cxn ang="0">
                  <a:pos x="885" y="1000"/>
                </a:cxn>
                <a:cxn ang="0">
                  <a:pos x="982" y="910"/>
                </a:cxn>
                <a:cxn ang="0">
                  <a:pos x="1001" y="905"/>
                </a:cxn>
                <a:cxn ang="0">
                  <a:pos x="1024" y="924"/>
                </a:cxn>
                <a:cxn ang="0">
                  <a:pos x="996" y="986"/>
                </a:cxn>
                <a:cxn ang="0">
                  <a:pos x="875" y="1086"/>
                </a:cxn>
                <a:cxn ang="0">
                  <a:pos x="559" y="1177"/>
                </a:cxn>
                <a:cxn ang="0">
                  <a:pos x="317" y="1129"/>
                </a:cxn>
                <a:cxn ang="0">
                  <a:pos x="117" y="977"/>
                </a:cxn>
                <a:cxn ang="0">
                  <a:pos x="5" y="705"/>
                </a:cxn>
                <a:cxn ang="0">
                  <a:pos x="33" y="367"/>
                </a:cxn>
                <a:cxn ang="0">
                  <a:pos x="177" y="139"/>
                </a:cxn>
                <a:cxn ang="0">
                  <a:pos x="396" y="19"/>
                </a:cxn>
              </a:cxnLst>
              <a:rect l="0" t="0" r="r" b="b"/>
              <a:pathLst>
                <a:path w="1029" h="1177">
                  <a:moveTo>
                    <a:pt x="927" y="119"/>
                  </a:moveTo>
                  <a:lnTo>
                    <a:pt x="917" y="124"/>
                  </a:lnTo>
                  <a:lnTo>
                    <a:pt x="903" y="129"/>
                  </a:lnTo>
                  <a:lnTo>
                    <a:pt x="894" y="134"/>
                  </a:lnTo>
                  <a:lnTo>
                    <a:pt x="880" y="134"/>
                  </a:lnTo>
                  <a:lnTo>
                    <a:pt x="866" y="134"/>
                  </a:lnTo>
                  <a:lnTo>
                    <a:pt x="857" y="134"/>
                  </a:lnTo>
                  <a:lnTo>
                    <a:pt x="847" y="129"/>
                  </a:lnTo>
                  <a:lnTo>
                    <a:pt x="885" y="167"/>
                  </a:lnTo>
                  <a:lnTo>
                    <a:pt x="908" y="196"/>
                  </a:lnTo>
                  <a:lnTo>
                    <a:pt x="927" y="224"/>
                  </a:lnTo>
                  <a:lnTo>
                    <a:pt x="927" y="119"/>
                  </a:lnTo>
                  <a:close/>
                  <a:moveTo>
                    <a:pt x="363" y="96"/>
                  </a:moveTo>
                  <a:lnTo>
                    <a:pt x="307" y="119"/>
                  </a:lnTo>
                  <a:lnTo>
                    <a:pt x="252" y="153"/>
                  </a:lnTo>
                  <a:lnTo>
                    <a:pt x="200" y="196"/>
                  </a:lnTo>
                  <a:lnTo>
                    <a:pt x="154" y="248"/>
                  </a:lnTo>
                  <a:lnTo>
                    <a:pt x="112" y="315"/>
                  </a:lnTo>
                  <a:lnTo>
                    <a:pt x="79" y="396"/>
                  </a:lnTo>
                  <a:lnTo>
                    <a:pt x="61" y="486"/>
                  </a:lnTo>
                  <a:lnTo>
                    <a:pt x="51" y="591"/>
                  </a:lnTo>
                  <a:lnTo>
                    <a:pt x="56" y="667"/>
                  </a:lnTo>
                  <a:lnTo>
                    <a:pt x="70" y="739"/>
                  </a:lnTo>
                  <a:lnTo>
                    <a:pt x="93" y="815"/>
                  </a:lnTo>
                  <a:lnTo>
                    <a:pt x="121" y="886"/>
                  </a:lnTo>
                  <a:lnTo>
                    <a:pt x="168" y="948"/>
                  </a:lnTo>
                  <a:lnTo>
                    <a:pt x="228" y="1005"/>
                  </a:lnTo>
                  <a:lnTo>
                    <a:pt x="298" y="1058"/>
                  </a:lnTo>
                  <a:lnTo>
                    <a:pt x="387" y="1096"/>
                  </a:lnTo>
                  <a:lnTo>
                    <a:pt x="326" y="1029"/>
                  </a:lnTo>
                  <a:lnTo>
                    <a:pt x="280" y="948"/>
                  </a:lnTo>
                  <a:lnTo>
                    <a:pt x="252" y="858"/>
                  </a:lnTo>
                  <a:lnTo>
                    <a:pt x="233" y="767"/>
                  </a:lnTo>
                  <a:lnTo>
                    <a:pt x="224" y="677"/>
                  </a:lnTo>
                  <a:lnTo>
                    <a:pt x="219" y="591"/>
                  </a:lnTo>
                  <a:lnTo>
                    <a:pt x="228" y="467"/>
                  </a:lnTo>
                  <a:lnTo>
                    <a:pt x="242" y="362"/>
                  </a:lnTo>
                  <a:lnTo>
                    <a:pt x="266" y="277"/>
                  </a:lnTo>
                  <a:lnTo>
                    <a:pt x="294" y="205"/>
                  </a:lnTo>
                  <a:lnTo>
                    <a:pt x="317" y="153"/>
                  </a:lnTo>
                  <a:lnTo>
                    <a:pt x="345" y="119"/>
                  </a:lnTo>
                  <a:lnTo>
                    <a:pt x="363" y="96"/>
                  </a:lnTo>
                  <a:close/>
                  <a:moveTo>
                    <a:pt x="559" y="0"/>
                  </a:moveTo>
                  <a:lnTo>
                    <a:pt x="596" y="0"/>
                  </a:lnTo>
                  <a:lnTo>
                    <a:pt x="657" y="10"/>
                  </a:lnTo>
                  <a:lnTo>
                    <a:pt x="736" y="34"/>
                  </a:lnTo>
                  <a:lnTo>
                    <a:pt x="773" y="53"/>
                  </a:lnTo>
                  <a:lnTo>
                    <a:pt x="819" y="72"/>
                  </a:lnTo>
                  <a:lnTo>
                    <a:pt x="875" y="77"/>
                  </a:lnTo>
                  <a:lnTo>
                    <a:pt x="885" y="77"/>
                  </a:lnTo>
                  <a:lnTo>
                    <a:pt x="889" y="77"/>
                  </a:lnTo>
                  <a:lnTo>
                    <a:pt x="899" y="72"/>
                  </a:lnTo>
                  <a:lnTo>
                    <a:pt x="908" y="67"/>
                  </a:lnTo>
                  <a:lnTo>
                    <a:pt x="917" y="58"/>
                  </a:lnTo>
                  <a:lnTo>
                    <a:pt x="927" y="48"/>
                  </a:lnTo>
                  <a:lnTo>
                    <a:pt x="927" y="29"/>
                  </a:lnTo>
                  <a:lnTo>
                    <a:pt x="931" y="19"/>
                  </a:lnTo>
                  <a:lnTo>
                    <a:pt x="936" y="10"/>
                  </a:lnTo>
                  <a:lnTo>
                    <a:pt x="945" y="5"/>
                  </a:lnTo>
                  <a:lnTo>
                    <a:pt x="950" y="0"/>
                  </a:lnTo>
                  <a:lnTo>
                    <a:pt x="954" y="0"/>
                  </a:lnTo>
                  <a:lnTo>
                    <a:pt x="959" y="0"/>
                  </a:lnTo>
                  <a:lnTo>
                    <a:pt x="968" y="0"/>
                  </a:lnTo>
                  <a:lnTo>
                    <a:pt x="978" y="10"/>
                  </a:lnTo>
                  <a:lnTo>
                    <a:pt x="982" y="19"/>
                  </a:lnTo>
                  <a:lnTo>
                    <a:pt x="982" y="29"/>
                  </a:lnTo>
                  <a:lnTo>
                    <a:pt x="982" y="39"/>
                  </a:lnTo>
                  <a:lnTo>
                    <a:pt x="982" y="53"/>
                  </a:lnTo>
                  <a:lnTo>
                    <a:pt x="982" y="329"/>
                  </a:lnTo>
                  <a:lnTo>
                    <a:pt x="982" y="339"/>
                  </a:lnTo>
                  <a:lnTo>
                    <a:pt x="982" y="353"/>
                  </a:lnTo>
                  <a:lnTo>
                    <a:pt x="982" y="362"/>
                  </a:lnTo>
                  <a:lnTo>
                    <a:pt x="978" y="372"/>
                  </a:lnTo>
                  <a:lnTo>
                    <a:pt x="968" y="377"/>
                  </a:lnTo>
                  <a:lnTo>
                    <a:pt x="959" y="381"/>
                  </a:lnTo>
                  <a:lnTo>
                    <a:pt x="945" y="381"/>
                  </a:lnTo>
                  <a:lnTo>
                    <a:pt x="941" y="372"/>
                  </a:lnTo>
                  <a:lnTo>
                    <a:pt x="931" y="367"/>
                  </a:lnTo>
                  <a:lnTo>
                    <a:pt x="931" y="358"/>
                  </a:lnTo>
                  <a:lnTo>
                    <a:pt x="927" y="348"/>
                  </a:lnTo>
                  <a:lnTo>
                    <a:pt x="889" y="267"/>
                  </a:lnTo>
                  <a:lnTo>
                    <a:pt x="833" y="196"/>
                  </a:lnTo>
                  <a:lnTo>
                    <a:pt x="768" y="139"/>
                  </a:lnTo>
                  <a:lnTo>
                    <a:pt x="698" y="96"/>
                  </a:lnTo>
                  <a:lnTo>
                    <a:pt x="629" y="67"/>
                  </a:lnTo>
                  <a:lnTo>
                    <a:pt x="563" y="58"/>
                  </a:lnTo>
                  <a:lnTo>
                    <a:pt x="494" y="72"/>
                  </a:lnTo>
                  <a:lnTo>
                    <a:pt x="433" y="110"/>
                  </a:lnTo>
                  <a:lnTo>
                    <a:pt x="377" y="167"/>
                  </a:lnTo>
                  <a:lnTo>
                    <a:pt x="335" y="248"/>
                  </a:lnTo>
                  <a:lnTo>
                    <a:pt x="303" y="343"/>
                  </a:lnTo>
                  <a:lnTo>
                    <a:pt x="284" y="462"/>
                  </a:lnTo>
                  <a:lnTo>
                    <a:pt x="280" y="591"/>
                  </a:lnTo>
                  <a:lnTo>
                    <a:pt x="280" y="677"/>
                  </a:lnTo>
                  <a:lnTo>
                    <a:pt x="289" y="758"/>
                  </a:lnTo>
                  <a:lnTo>
                    <a:pt x="303" y="834"/>
                  </a:lnTo>
                  <a:lnTo>
                    <a:pt x="326" y="905"/>
                  </a:lnTo>
                  <a:lnTo>
                    <a:pt x="354" y="972"/>
                  </a:lnTo>
                  <a:lnTo>
                    <a:pt x="396" y="1024"/>
                  </a:lnTo>
                  <a:lnTo>
                    <a:pt x="447" y="1067"/>
                  </a:lnTo>
                  <a:lnTo>
                    <a:pt x="512" y="1091"/>
                  </a:lnTo>
                  <a:lnTo>
                    <a:pt x="587" y="1100"/>
                  </a:lnTo>
                  <a:lnTo>
                    <a:pt x="694" y="1086"/>
                  </a:lnTo>
                  <a:lnTo>
                    <a:pt x="792" y="1053"/>
                  </a:lnTo>
                  <a:lnTo>
                    <a:pt x="885" y="1000"/>
                  </a:lnTo>
                  <a:lnTo>
                    <a:pt x="959" y="924"/>
                  </a:lnTo>
                  <a:lnTo>
                    <a:pt x="973" y="915"/>
                  </a:lnTo>
                  <a:lnTo>
                    <a:pt x="982" y="910"/>
                  </a:lnTo>
                  <a:lnTo>
                    <a:pt x="987" y="905"/>
                  </a:lnTo>
                  <a:lnTo>
                    <a:pt x="996" y="905"/>
                  </a:lnTo>
                  <a:lnTo>
                    <a:pt x="1001" y="905"/>
                  </a:lnTo>
                  <a:lnTo>
                    <a:pt x="1010" y="910"/>
                  </a:lnTo>
                  <a:lnTo>
                    <a:pt x="1020" y="915"/>
                  </a:lnTo>
                  <a:lnTo>
                    <a:pt x="1024" y="924"/>
                  </a:lnTo>
                  <a:lnTo>
                    <a:pt x="1029" y="934"/>
                  </a:lnTo>
                  <a:lnTo>
                    <a:pt x="1020" y="958"/>
                  </a:lnTo>
                  <a:lnTo>
                    <a:pt x="996" y="986"/>
                  </a:lnTo>
                  <a:lnTo>
                    <a:pt x="959" y="1019"/>
                  </a:lnTo>
                  <a:lnTo>
                    <a:pt x="917" y="1058"/>
                  </a:lnTo>
                  <a:lnTo>
                    <a:pt x="875" y="1086"/>
                  </a:lnTo>
                  <a:lnTo>
                    <a:pt x="759" y="1143"/>
                  </a:lnTo>
                  <a:lnTo>
                    <a:pt x="657" y="1167"/>
                  </a:lnTo>
                  <a:lnTo>
                    <a:pt x="559" y="1177"/>
                  </a:lnTo>
                  <a:lnTo>
                    <a:pt x="480" y="1172"/>
                  </a:lnTo>
                  <a:lnTo>
                    <a:pt x="396" y="1153"/>
                  </a:lnTo>
                  <a:lnTo>
                    <a:pt x="317" y="1129"/>
                  </a:lnTo>
                  <a:lnTo>
                    <a:pt x="242" y="1091"/>
                  </a:lnTo>
                  <a:lnTo>
                    <a:pt x="177" y="1039"/>
                  </a:lnTo>
                  <a:lnTo>
                    <a:pt x="117" y="977"/>
                  </a:lnTo>
                  <a:lnTo>
                    <a:pt x="70" y="896"/>
                  </a:lnTo>
                  <a:lnTo>
                    <a:pt x="33" y="810"/>
                  </a:lnTo>
                  <a:lnTo>
                    <a:pt x="5" y="705"/>
                  </a:lnTo>
                  <a:lnTo>
                    <a:pt x="0" y="586"/>
                  </a:lnTo>
                  <a:lnTo>
                    <a:pt x="5" y="472"/>
                  </a:lnTo>
                  <a:lnTo>
                    <a:pt x="33" y="367"/>
                  </a:lnTo>
                  <a:lnTo>
                    <a:pt x="70" y="277"/>
                  </a:lnTo>
                  <a:lnTo>
                    <a:pt x="117" y="200"/>
                  </a:lnTo>
                  <a:lnTo>
                    <a:pt x="177" y="139"/>
                  </a:lnTo>
                  <a:lnTo>
                    <a:pt x="247" y="86"/>
                  </a:lnTo>
                  <a:lnTo>
                    <a:pt x="321" y="48"/>
                  </a:lnTo>
                  <a:lnTo>
                    <a:pt x="396" y="19"/>
                  </a:lnTo>
                  <a:lnTo>
                    <a:pt x="480" y="5"/>
                  </a:lnTo>
                  <a:lnTo>
                    <a:pt x="5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9" name="Freeform 17"/>
            <p:cNvSpPr>
              <a:spLocks noEditPoints="1"/>
            </p:cNvSpPr>
            <p:nvPr/>
          </p:nvSpPr>
          <p:spPr bwMode="auto">
            <a:xfrm>
              <a:off x="13923" y="1417"/>
              <a:ext cx="1135" cy="1114"/>
            </a:xfrm>
            <a:custGeom>
              <a:avLst/>
              <a:gdLst/>
              <a:ahLst/>
              <a:cxnLst>
                <a:cxn ang="0">
                  <a:pos x="577" y="52"/>
                </a:cxn>
                <a:cxn ang="0">
                  <a:pos x="544" y="81"/>
                </a:cxn>
                <a:cxn ang="0">
                  <a:pos x="535" y="114"/>
                </a:cxn>
                <a:cxn ang="0">
                  <a:pos x="647" y="557"/>
                </a:cxn>
                <a:cxn ang="0">
                  <a:pos x="768" y="538"/>
                </a:cxn>
                <a:cxn ang="0">
                  <a:pos x="893" y="471"/>
                </a:cxn>
                <a:cxn ang="0">
                  <a:pos x="954" y="371"/>
                </a:cxn>
                <a:cxn ang="0">
                  <a:pos x="986" y="252"/>
                </a:cxn>
                <a:cxn ang="0">
                  <a:pos x="977" y="147"/>
                </a:cxn>
                <a:cxn ang="0">
                  <a:pos x="903" y="76"/>
                </a:cxn>
                <a:cxn ang="0">
                  <a:pos x="772" y="52"/>
                </a:cxn>
                <a:cxn ang="0">
                  <a:pos x="307" y="0"/>
                </a:cxn>
                <a:cxn ang="0">
                  <a:pos x="917" y="9"/>
                </a:cxn>
                <a:cxn ang="0">
                  <a:pos x="1056" y="76"/>
                </a:cxn>
                <a:cxn ang="0">
                  <a:pos x="1126" y="185"/>
                </a:cxn>
                <a:cxn ang="0">
                  <a:pos x="1121" y="324"/>
                </a:cxn>
                <a:cxn ang="0">
                  <a:pos x="1033" y="462"/>
                </a:cxn>
                <a:cxn ang="0">
                  <a:pos x="875" y="562"/>
                </a:cxn>
                <a:cxn ang="0">
                  <a:pos x="688" y="600"/>
                </a:cxn>
                <a:cxn ang="0">
                  <a:pos x="316" y="1005"/>
                </a:cxn>
                <a:cxn ang="0">
                  <a:pos x="316" y="1033"/>
                </a:cxn>
                <a:cxn ang="0">
                  <a:pos x="344" y="1057"/>
                </a:cxn>
                <a:cxn ang="0">
                  <a:pos x="419" y="1062"/>
                </a:cxn>
                <a:cxn ang="0">
                  <a:pos x="446" y="1062"/>
                </a:cxn>
                <a:cxn ang="0">
                  <a:pos x="460" y="1071"/>
                </a:cxn>
                <a:cxn ang="0">
                  <a:pos x="460" y="1090"/>
                </a:cxn>
                <a:cxn ang="0">
                  <a:pos x="451" y="1109"/>
                </a:cxn>
                <a:cxn ang="0">
                  <a:pos x="437" y="1109"/>
                </a:cxn>
                <a:cxn ang="0">
                  <a:pos x="330" y="1109"/>
                </a:cxn>
                <a:cxn ang="0">
                  <a:pos x="181" y="1109"/>
                </a:cxn>
                <a:cxn ang="0">
                  <a:pos x="69" y="1109"/>
                </a:cxn>
                <a:cxn ang="0">
                  <a:pos x="18" y="1114"/>
                </a:cxn>
                <a:cxn ang="0">
                  <a:pos x="9" y="1109"/>
                </a:cxn>
                <a:cxn ang="0">
                  <a:pos x="0" y="1100"/>
                </a:cxn>
                <a:cxn ang="0">
                  <a:pos x="0" y="1081"/>
                </a:cxn>
                <a:cxn ang="0">
                  <a:pos x="9" y="1066"/>
                </a:cxn>
                <a:cxn ang="0">
                  <a:pos x="32" y="1062"/>
                </a:cxn>
                <a:cxn ang="0">
                  <a:pos x="107" y="1057"/>
                </a:cxn>
                <a:cxn ang="0">
                  <a:pos x="167" y="1038"/>
                </a:cxn>
                <a:cxn ang="0">
                  <a:pos x="186" y="985"/>
                </a:cxn>
                <a:cxn ang="0">
                  <a:pos x="405" y="100"/>
                </a:cxn>
                <a:cxn ang="0">
                  <a:pos x="409" y="85"/>
                </a:cxn>
                <a:cxn ang="0">
                  <a:pos x="405" y="71"/>
                </a:cxn>
                <a:cxn ang="0">
                  <a:pos x="391" y="57"/>
                </a:cxn>
                <a:cxn ang="0">
                  <a:pos x="353" y="52"/>
                </a:cxn>
                <a:cxn ang="0">
                  <a:pos x="307" y="52"/>
                </a:cxn>
                <a:cxn ang="0">
                  <a:pos x="274" y="47"/>
                </a:cxn>
                <a:cxn ang="0">
                  <a:pos x="260" y="43"/>
                </a:cxn>
                <a:cxn ang="0">
                  <a:pos x="260" y="19"/>
                </a:cxn>
                <a:cxn ang="0">
                  <a:pos x="270" y="5"/>
                </a:cxn>
                <a:cxn ang="0">
                  <a:pos x="293" y="0"/>
                </a:cxn>
              </a:cxnLst>
              <a:rect l="0" t="0" r="r" b="b"/>
              <a:pathLst>
                <a:path w="1135" h="1114">
                  <a:moveTo>
                    <a:pt x="619" y="52"/>
                  </a:moveTo>
                  <a:lnTo>
                    <a:pt x="577" y="52"/>
                  </a:lnTo>
                  <a:lnTo>
                    <a:pt x="554" y="62"/>
                  </a:lnTo>
                  <a:lnTo>
                    <a:pt x="544" y="81"/>
                  </a:lnTo>
                  <a:lnTo>
                    <a:pt x="535" y="114"/>
                  </a:lnTo>
                  <a:lnTo>
                    <a:pt x="535" y="114"/>
                  </a:lnTo>
                  <a:lnTo>
                    <a:pt x="423" y="557"/>
                  </a:lnTo>
                  <a:lnTo>
                    <a:pt x="647" y="557"/>
                  </a:lnTo>
                  <a:lnTo>
                    <a:pt x="702" y="552"/>
                  </a:lnTo>
                  <a:lnTo>
                    <a:pt x="768" y="538"/>
                  </a:lnTo>
                  <a:lnTo>
                    <a:pt x="833" y="514"/>
                  </a:lnTo>
                  <a:lnTo>
                    <a:pt x="893" y="471"/>
                  </a:lnTo>
                  <a:lnTo>
                    <a:pt x="926" y="428"/>
                  </a:lnTo>
                  <a:lnTo>
                    <a:pt x="954" y="371"/>
                  </a:lnTo>
                  <a:lnTo>
                    <a:pt x="972" y="309"/>
                  </a:lnTo>
                  <a:lnTo>
                    <a:pt x="986" y="252"/>
                  </a:lnTo>
                  <a:lnTo>
                    <a:pt x="986" y="209"/>
                  </a:lnTo>
                  <a:lnTo>
                    <a:pt x="977" y="147"/>
                  </a:lnTo>
                  <a:lnTo>
                    <a:pt x="949" y="105"/>
                  </a:lnTo>
                  <a:lnTo>
                    <a:pt x="903" y="76"/>
                  </a:lnTo>
                  <a:lnTo>
                    <a:pt x="842" y="57"/>
                  </a:lnTo>
                  <a:lnTo>
                    <a:pt x="772" y="52"/>
                  </a:lnTo>
                  <a:lnTo>
                    <a:pt x="619" y="52"/>
                  </a:lnTo>
                  <a:close/>
                  <a:moveTo>
                    <a:pt x="307" y="0"/>
                  </a:moveTo>
                  <a:lnTo>
                    <a:pt x="823" y="0"/>
                  </a:lnTo>
                  <a:lnTo>
                    <a:pt x="917" y="9"/>
                  </a:lnTo>
                  <a:lnTo>
                    <a:pt x="996" y="38"/>
                  </a:lnTo>
                  <a:lnTo>
                    <a:pt x="1056" y="76"/>
                  </a:lnTo>
                  <a:lnTo>
                    <a:pt x="1103" y="128"/>
                  </a:lnTo>
                  <a:lnTo>
                    <a:pt x="1126" y="185"/>
                  </a:lnTo>
                  <a:lnTo>
                    <a:pt x="1135" y="247"/>
                  </a:lnTo>
                  <a:lnTo>
                    <a:pt x="1121" y="324"/>
                  </a:lnTo>
                  <a:lnTo>
                    <a:pt x="1089" y="395"/>
                  </a:lnTo>
                  <a:lnTo>
                    <a:pt x="1033" y="462"/>
                  </a:lnTo>
                  <a:lnTo>
                    <a:pt x="958" y="519"/>
                  </a:lnTo>
                  <a:lnTo>
                    <a:pt x="875" y="562"/>
                  </a:lnTo>
                  <a:lnTo>
                    <a:pt x="786" y="585"/>
                  </a:lnTo>
                  <a:lnTo>
                    <a:pt x="688" y="600"/>
                  </a:lnTo>
                  <a:lnTo>
                    <a:pt x="419" y="600"/>
                  </a:lnTo>
                  <a:lnTo>
                    <a:pt x="316" y="1005"/>
                  </a:lnTo>
                  <a:lnTo>
                    <a:pt x="316" y="1019"/>
                  </a:lnTo>
                  <a:lnTo>
                    <a:pt x="316" y="1033"/>
                  </a:lnTo>
                  <a:lnTo>
                    <a:pt x="325" y="1047"/>
                  </a:lnTo>
                  <a:lnTo>
                    <a:pt x="344" y="1057"/>
                  </a:lnTo>
                  <a:lnTo>
                    <a:pt x="377" y="1062"/>
                  </a:lnTo>
                  <a:lnTo>
                    <a:pt x="419" y="1062"/>
                  </a:lnTo>
                  <a:lnTo>
                    <a:pt x="432" y="1062"/>
                  </a:lnTo>
                  <a:lnTo>
                    <a:pt x="446" y="1062"/>
                  </a:lnTo>
                  <a:lnTo>
                    <a:pt x="456" y="1066"/>
                  </a:lnTo>
                  <a:lnTo>
                    <a:pt x="460" y="1071"/>
                  </a:lnTo>
                  <a:lnTo>
                    <a:pt x="465" y="1081"/>
                  </a:lnTo>
                  <a:lnTo>
                    <a:pt x="460" y="1090"/>
                  </a:lnTo>
                  <a:lnTo>
                    <a:pt x="456" y="1100"/>
                  </a:lnTo>
                  <a:lnTo>
                    <a:pt x="451" y="1109"/>
                  </a:lnTo>
                  <a:lnTo>
                    <a:pt x="442" y="1109"/>
                  </a:lnTo>
                  <a:lnTo>
                    <a:pt x="437" y="1109"/>
                  </a:lnTo>
                  <a:lnTo>
                    <a:pt x="432" y="1114"/>
                  </a:lnTo>
                  <a:lnTo>
                    <a:pt x="330" y="1109"/>
                  </a:lnTo>
                  <a:lnTo>
                    <a:pt x="228" y="1105"/>
                  </a:lnTo>
                  <a:lnTo>
                    <a:pt x="181" y="1109"/>
                  </a:lnTo>
                  <a:lnTo>
                    <a:pt x="125" y="1109"/>
                  </a:lnTo>
                  <a:lnTo>
                    <a:pt x="69" y="1109"/>
                  </a:lnTo>
                  <a:lnTo>
                    <a:pt x="23" y="1114"/>
                  </a:lnTo>
                  <a:lnTo>
                    <a:pt x="18" y="1114"/>
                  </a:lnTo>
                  <a:lnTo>
                    <a:pt x="14" y="1109"/>
                  </a:lnTo>
                  <a:lnTo>
                    <a:pt x="9" y="1109"/>
                  </a:lnTo>
                  <a:lnTo>
                    <a:pt x="4" y="1105"/>
                  </a:lnTo>
                  <a:lnTo>
                    <a:pt x="0" y="1100"/>
                  </a:lnTo>
                  <a:lnTo>
                    <a:pt x="0" y="1090"/>
                  </a:lnTo>
                  <a:lnTo>
                    <a:pt x="0" y="1081"/>
                  </a:lnTo>
                  <a:lnTo>
                    <a:pt x="4" y="1071"/>
                  </a:lnTo>
                  <a:lnTo>
                    <a:pt x="9" y="1066"/>
                  </a:lnTo>
                  <a:lnTo>
                    <a:pt x="18" y="1062"/>
                  </a:lnTo>
                  <a:lnTo>
                    <a:pt x="32" y="1062"/>
                  </a:lnTo>
                  <a:lnTo>
                    <a:pt x="42" y="1062"/>
                  </a:lnTo>
                  <a:lnTo>
                    <a:pt x="107" y="1057"/>
                  </a:lnTo>
                  <a:lnTo>
                    <a:pt x="144" y="1052"/>
                  </a:lnTo>
                  <a:lnTo>
                    <a:pt x="167" y="1038"/>
                  </a:lnTo>
                  <a:lnTo>
                    <a:pt x="181" y="1019"/>
                  </a:lnTo>
                  <a:lnTo>
                    <a:pt x="186" y="985"/>
                  </a:lnTo>
                  <a:lnTo>
                    <a:pt x="405" y="114"/>
                  </a:lnTo>
                  <a:lnTo>
                    <a:pt x="405" y="100"/>
                  </a:lnTo>
                  <a:lnTo>
                    <a:pt x="405" y="90"/>
                  </a:lnTo>
                  <a:lnTo>
                    <a:pt x="409" y="85"/>
                  </a:lnTo>
                  <a:lnTo>
                    <a:pt x="409" y="81"/>
                  </a:lnTo>
                  <a:lnTo>
                    <a:pt x="405" y="71"/>
                  </a:lnTo>
                  <a:lnTo>
                    <a:pt x="400" y="62"/>
                  </a:lnTo>
                  <a:lnTo>
                    <a:pt x="391" y="57"/>
                  </a:lnTo>
                  <a:lnTo>
                    <a:pt x="372" y="57"/>
                  </a:lnTo>
                  <a:lnTo>
                    <a:pt x="353" y="52"/>
                  </a:lnTo>
                  <a:lnTo>
                    <a:pt x="325" y="52"/>
                  </a:lnTo>
                  <a:lnTo>
                    <a:pt x="307" y="52"/>
                  </a:lnTo>
                  <a:lnTo>
                    <a:pt x="288" y="52"/>
                  </a:lnTo>
                  <a:lnTo>
                    <a:pt x="274" y="47"/>
                  </a:lnTo>
                  <a:lnTo>
                    <a:pt x="265" y="47"/>
                  </a:lnTo>
                  <a:lnTo>
                    <a:pt x="260" y="43"/>
                  </a:lnTo>
                  <a:lnTo>
                    <a:pt x="260" y="33"/>
                  </a:lnTo>
                  <a:lnTo>
                    <a:pt x="260" y="19"/>
                  </a:lnTo>
                  <a:lnTo>
                    <a:pt x="265" y="9"/>
                  </a:lnTo>
                  <a:lnTo>
                    <a:pt x="270" y="5"/>
                  </a:lnTo>
                  <a:lnTo>
                    <a:pt x="279" y="5"/>
                  </a:lnTo>
                  <a:lnTo>
                    <a:pt x="293" y="0"/>
                  </a:lnTo>
                  <a:lnTo>
                    <a:pt x="3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0" name="Freeform 18"/>
            <p:cNvSpPr>
              <a:spLocks/>
            </p:cNvSpPr>
            <p:nvPr/>
          </p:nvSpPr>
          <p:spPr bwMode="auto">
            <a:xfrm>
              <a:off x="15231" y="1174"/>
              <a:ext cx="409" cy="767"/>
            </a:xfrm>
            <a:custGeom>
              <a:avLst/>
              <a:gdLst/>
              <a:ahLst/>
              <a:cxnLst>
                <a:cxn ang="0">
                  <a:pos x="218" y="0"/>
                </a:cxn>
                <a:cxn ang="0">
                  <a:pos x="237" y="0"/>
                </a:cxn>
                <a:cxn ang="0">
                  <a:pos x="246" y="5"/>
                </a:cxn>
                <a:cxn ang="0">
                  <a:pos x="251" y="9"/>
                </a:cxn>
                <a:cxn ang="0">
                  <a:pos x="256" y="19"/>
                </a:cxn>
                <a:cxn ang="0">
                  <a:pos x="256" y="33"/>
                </a:cxn>
                <a:cxn ang="0">
                  <a:pos x="256" y="671"/>
                </a:cxn>
                <a:cxn ang="0">
                  <a:pos x="256" y="690"/>
                </a:cxn>
                <a:cxn ang="0">
                  <a:pos x="260" y="705"/>
                </a:cxn>
                <a:cxn ang="0">
                  <a:pos x="279" y="719"/>
                </a:cxn>
                <a:cxn ang="0">
                  <a:pos x="311" y="724"/>
                </a:cxn>
                <a:cxn ang="0">
                  <a:pos x="367" y="724"/>
                </a:cxn>
                <a:cxn ang="0">
                  <a:pos x="409" y="724"/>
                </a:cxn>
                <a:cxn ang="0">
                  <a:pos x="409" y="767"/>
                </a:cxn>
                <a:cxn ang="0">
                  <a:pos x="381" y="767"/>
                </a:cxn>
                <a:cxn ang="0">
                  <a:pos x="335" y="762"/>
                </a:cxn>
                <a:cxn ang="0">
                  <a:pos x="283" y="762"/>
                </a:cxn>
                <a:cxn ang="0">
                  <a:pos x="237" y="762"/>
                </a:cxn>
                <a:cxn ang="0">
                  <a:pos x="204" y="762"/>
                </a:cxn>
                <a:cxn ang="0">
                  <a:pos x="172" y="762"/>
                </a:cxn>
                <a:cxn ang="0">
                  <a:pos x="125" y="762"/>
                </a:cxn>
                <a:cxn ang="0">
                  <a:pos x="74" y="762"/>
                </a:cxn>
                <a:cxn ang="0">
                  <a:pos x="32" y="767"/>
                </a:cxn>
                <a:cxn ang="0">
                  <a:pos x="4" y="767"/>
                </a:cxn>
                <a:cxn ang="0">
                  <a:pos x="4" y="724"/>
                </a:cxn>
                <a:cxn ang="0">
                  <a:pos x="51" y="724"/>
                </a:cxn>
                <a:cxn ang="0">
                  <a:pos x="102" y="724"/>
                </a:cxn>
                <a:cxn ang="0">
                  <a:pos x="139" y="719"/>
                </a:cxn>
                <a:cxn ang="0">
                  <a:pos x="153" y="705"/>
                </a:cxn>
                <a:cxn ang="0">
                  <a:pos x="162" y="690"/>
                </a:cxn>
                <a:cxn ang="0">
                  <a:pos x="162" y="671"/>
                </a:cxn>
                <a:cxn ang="0">
                  <a:pos x="162" y="86"/>
                </a:cxn>
                <a:cxn ang="0">
                  <a:pos x="97" y="109"/>
                </a:cxn>
                <a:cxn ang="0">
                  <a:pos x="41" y="114"/>
                </a:cxn>
                <a:cxn ang="0">
                  <a:pos x="0" y="114"/>
                </a:cxn>
                <a:cxn ang="0">
                  <a:pos x="0" y="76"/>
                </a:cxn>
                <a:cxn ang="0">
                  <a:pos x="32" y="76"/>
                </a:cxn>
                <a:cxn ang="0">
                  <a:pos x="79" y="71"/>
                </a:cxn>
                <a:cxn ang="0">
                  <a:pos x="125" y="57"/>
                </a:cxn>
                <a:cxn ang="0">
                  <a:pos x="172" y="38"/>
                </a:cxn>
                <a:cxn ang="0">
                  <a:pos x="218" y="0"/>
                </a:cxn>
              </a:cxnLst>
              <a:rect l="0" t="0" r="r" b="b"/>
              <a:pathLst>
                <a:path w="409" h="767">
                  <a:moveTo>
                    <a:pt x="218" y="0"/>
                  </a:moveTo>
                  <a:lnTo>
                    <a:pt x="237" y="0"/>
                  </a:lnTo>
                  <a:lnTo>
                    <a:pt x="246" y="5"/>
                  </a:lnTo>
                  <a:lnTo>
                    <a:pt x="251" y="9"/>
                  </a:lnTo>
                  <a:lnTo>
                    <a:pt x="256" y="19"/>
                  </a:lnTo>
                  <a:lnTo>
                    <a:pt x="256" y="33"/>
                  </a:lnTo>
                  <a:lnTo>
                    <a:pt x="256" y="671"/>
                  </a:lnTo>
                  <a:lnTo>
                    <a:pt x="256" y="690"/>
                  </a:lnTo>
                  <a:lnTo>
                    <a:pt x="260" y="705"/>
                  </a:lnTo>
                  <a:lnTo>
                    <a:pt x="279" y="719"/>
                  </a:lnTo>
                  <a:lnTo>
                    <a:pt x="311" y="724"/>
                  </a:lnTo>
                  <a:lnTo>
                    <a:pt x="367" y="724"/>
                  </a:lnTo>
                  <a:lnTo>
                    <a:pt x="409" y="724"/>
                  </a:lnTo>
                  <a:lnTo>
                    <a:pt x="409" y="767"/>
                  </a:lnTo>
                  <a:lnTo>
                    <a:pt x="381" y="767"/>
                  </a:lnTo>
                  <a:lnTo>
                    <a:pt x="335" y="762"/>
                  </a:lnTo>
                  <a:lnTo>
                    <a:pt x="283" y="762"/>
                  </a:lnTo>
                  <a:lnTo>
                    <a:pt x="237" y="762"/>
                  </a:lnTo>
                  <a:lnTo>
                    <a:pt x="204" y="762"/>
                  </a:lnTo>
                  <a:lnTo>
                    <a:pt x="172" y="762"/>
                  </a:lnTo>
                  <a:lnTo>
                    <a:pt x="125" y="762"/>
                  </a:lnTo>
                  <a:lnTo>
                    <a:pt x="74" y="762"/>
                  </a:lnTo>
                  <a:lnTo>
                    <a:pt x="32" y="767"/>
                  </a:lnTo>
                  <a:lnTo>
                    <a:pt x="4" y="767"/>
                  </a:lnTo>
                  <a:lnTo>
                    <a:pt x="4" y="724"/>
                  </a:lnTo>
                  <a:lnTo>
                    <a:pt x="51" y="724"/>
                  </a:lnTo>
                  <a:lnTo>
                    <a:pt x="102" y="724"/>
                  </a:lnTo>
                  <a:lnTo>
                    <a:pt x="139" y="719"/>
                  </a:lnTo>
                  <a:lnTo>
                    <a:pt x="153" y="705"/>
                  </a:lnTo>
                  <a:lnTo>
                    <a:pt x="162" y="690"/>
                  </a:lnTo>
                  <a:lnTo>
                    <a:pt x="162" y="671"/>
                  </a:lnTo>
                  <a:lnTo>
                    <a:pt x="162" y="86"/>
                  </a:lnTo>
                  <a:lnTo>
                    <a:pt x="97" y="109"/>
                  </a:lnTo>
                  <a:lnTo>
                    <a:pt x="41" y="114"/>
                  </a:lnTo>
                  <a:lnTo>
                    <a:pt x="0" y="114"/>
                  </a:lnTo>
                  <a:lnTo>
                    <a:pt x="0" y="76"/>
                  </a:lnTo>
                  <a:lnTo>
                    <a:pt x="32" y="76"/>
                  </a:lnTo>
                  <a:lnTo>
                    <a:pt x="79" y="71"/>
                  </a:lnTo>
                  <a:lnTo>
                    <a:pt x="125" y="57"/>
                  </a:lnTo>
                  <a:lnTo>
                    <a:pt x="172" y="38"/>
                  </a:lnTo>
                  <a:lnTo>
                    <a:pt x="2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6" name="TextBox 25"/>
          <p:cNvSpPr txBox="1"/>
          <p:nvPr/>
        </p:nvSpPr>
        <p:spPr>
          <a:xfrm>
            <a:off x="0" y="2667000"/>
            <a:ext cx="9144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          Fiber above </a:t>
            </a:r>
            <a:r>
              <a:rPr lang="en-US" sz="3200" dirty="0" smtClean="0">
                <a:solidFill>
                  <a:srgbClr val="FF0000"/>
                </a:solidFill>
                <a:sym typeface="Mathematica1"/>
              </a:rPr>
              <a:t> is </a:t>
            </a:r>
            <a:r>
              <a:rPr lang="en-US" sz="3200" dirty="0" smtClean="0">
                <a:solidFill>
                  <a:srgbClr val="FF0000"/>
                </a:solidFill>
                <a:latin typeface="Monotype Corsiva" pitchFamily="66" charset="0"/>
                <a:sym typeface="Mathematica1"/>
              </a:rPr>
              <a:t>M  </a:t>
            </a:r>
            <a:r>
              <a:rPr lang="en-US" sz="3200" dirty="0" smtClean="0">
                <a:solidFill>
                  <a:srgbClr val="FF0000"/>
                </a:solidFill>
                <a:sym typeface="Mathematica1"/>
              </a:rPr>
              <a:t>in complex structure </a:t>
            </a:r>
            <a:r>
              <a:rPr lang="en-US" sz="3200" dirty="0" smtClean="0">
                <a:solidFill>
                  <a:srgbClr val="FF0000"/>
                </a:solidFill>
              </a:rPr>
              <a:t> </a:t>
            </a:r>
            <a:endParaRPr lang="en-US" sz="3200" dirty="0">
              <a:solidFill>
                <a:srgbClr val="FF0000"/>
              </a:solidFill>
            </a:endParaRPr>
          </a:p>
        </p:txBody>
      </p:sp>
      <p:grpSp>
        <p:nvGrpSpPr>
          <p:cNvPr id="1046" name="Group 22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2209800" y="4876800"/>
            <a:ext cx="4592743" cy="723900"/>
            <a:chOff x="580" y="3149"/>
            <a:chExt cx="13704" cy="2160"/>
          </a:xfrm>
          <a:solidFill>
            <a:srgbClr val="0000FF"/>
          </a:solidFill>
        </p:grpSpPr>
        <p:sp>
          <p:nvSpPr>
            <p:cNvPr id="1048" name="Freeform 24"/>
            <p:cNvSpPr>
              <a:spLocks noEditPoints="1"/>
            </p:cNvSpPr>
            <p:nvPr/>
          </p:nvSpPr>
          <p:spPr bwMode="auto">
            <a:xfrm>
              <a:off x="580" y="3798"/>
              <a:ext cx="1257" cy="717"/>
            </a:xfrm>
            <a:custGeom>
              <a:avLst/>
              <a:gdLst/>
              <a:ahLst/>
              <a:cxnLst>
                <a:cxn ang="0">
                  <a:pos x="232" y="279"/>
                </a:cxn>
                <a:cxn ang="0">
                  <a:pos x="190" y="541"/>
                </a:cxn>
                <a:cxn ang="0">
                  <a:pos x="291" y="622"/>
                </a:cxn>
                <a:cxn ang="0">
                  <a:pos x="430" y="579"/>
                </a:cxn>
                <a:cxn ang="0">
                  <a:pos x="578" y="429"/>
                </a:cxn>
                <a:cxn ang="0">
                  <a:pos x="658" y="232"/>
                </a:cxn>
                <a:cxn ang="0">
                  <a:pos x="675" y="223"/>
                </a:cxn>
                <a:cxn ang="0">
                  <a:pos x="692" y="227"/>
                </a:cxn>
                <a:cxn ang="0">
                  <a:pos x="696" y="240"/>
                </a:cxn>
                <a:cxn ang="0">
                  <a:pos x="696" y="257"/>
                </a:cxn>
                <a:cxn ang="0">
                  <a:pos x="671" y="403"/>
                </a:cxn>
                <a:cxn ang="0">
                  <a:pos x="687" y="549"/>
                </a:cxn>
                <a:cxn ang="0">
                  <a:pos x="801" y="622"/>
                </a:cxn>
                <a:cxn ang="0">
                  <a:pos x="1000" y="515"/>
                </a:cxn>
                <a:cxn ang="0">
                  <a:pos x="1109" y="292"/>
                </a:cxn>
                <a:cxn ang="0">
                  <a:pos x="1109" y="137"/>
                </a:cxn>
                <a:cxn ang="0">
                  <a:pos x="261" y="0"/>
                </a:cxn>
                <a:cxn ang="0">
                  <a:pos x="1206" y="0"/>
                </a:cxn>
                <a:cxn ang="0">
                  <a:pos x="1236" y="8"/>
                </a:cxn>
                <a:cxn ang="0">
                  <a:pos x="1257" y="25"/>
                </a:cxn>
                <a:cxn ang="0">
                  <a:pos x="1249" y="68"/>
                </a:cxn>
                <a:cxn ang="0">
                  <a:pos x="1223" y="94"/>
                </a:cxn>
                <a:cxn ang="0">
                  <a:pos x="1143" y="94"/>
                </a:cxn>
                <a:cxn ang="0">
                  <a:pos x="1156" y="274"/>
                </a:cxn>
                <a:cxn ang="0">
                  <a:pos x="1080" y="489"/>
                </a:cxn>
                <a:cxn ang="0">
                  <a:pos x="924" y="669"/>
                </a:cxn>
                <a:cxn ang="0">
                  <a:pos x="730" y="708"/>
                </a:cxn>
                <a:cxn ang="0">
                  <a:pos x="633" y="605"/>
                </a:cxn>
                <a:cxn ang="0">
                  <a:pos x="620" y="481"/>
                </a:cxn>
                <a:cxn ang="0">
                  <a:pos x="620" y="450"/>
                </a:cxn>
                <a:cxn ang="0">
                  <a:pos x="476" y="635"/>
                </a:cxn>
                <a:cxn ang="0">
                  <a:pos x="278" y="717"/>
                </a:cxn>
                <a:cxn ang="0">
                  <a:pos x="164" y="652"/>
                </a:cxn>
                <a:cxn ang="0">
                  <a:pos x="135" y="528"/>
                </a:cxn>
                <a:cxn ang="0">
                  <a:pos x="206" y="249"/>
                </a:cxn>
                <a:cxn ang="0">
                  <a:pos x="240" y="94"/>
                </a:cxn>
                <a:cxn ang="0">
                  <a:pos x="139" y="124"/>
                </a:cxn>
                <a:cxn ang="0">
                  <a:pos x="38" y="227"/>
                </a:cxn>
                <a:cxn ang="0">
                  <a:pos x="21" y="240"/>
                </a:cxn>
                <a:cxn ang="0">
                  <a:pos x="0" y="227"/>
                </a:cxn>
                <a:cxn ang="0">
                  <a:pos x="4" y="210"/>
                </a:cxn>
                <a:cxn ang="0">
                  <a:pos x="67" y="116"/>
                </a:cxn>
                <a:cxn ang="0">
                  <a:pos x="194" y="13"/>
                </a:cxn>
              </a:cxnLst>
              <a:rect l="0" t="0" r="r" b="b"/>
              <a:pathLst>
                <a:path w="1257" h="717">
                  <a:moveTo>
                    <a:pt x="350" y="94"/>
                  </a:moveTo>
                  <a:lnTo>
                    <a:pt x="287" y="184"/>
                  </a:lnTo>
                  <a:lnTo>
                    <a:pt x="232" y="279"/>
                  </a:lnTo>
                  <a:lnTo>
                    <a:pt x="198" y="378"/>
                  </a:lnTo>
                  <a:lnTo>
                    <a:pt x="185" y="476"/>
                  </a:lnTo>
                  <a:lnTo>
                    <a:pt x="190" y="541"/>
                  </a:lnTo>
                  <a:lnTo>
                    <a:pt x="211" y="584"/>
                  </a:lnTo>
                  <a:lnTo>
                    <a:pt x="244" y="614"/>
                  </a:lnTo>
                  <a:lnTo>
                    <a:pt x="291" y="622"/>
                  </a:lnTo>
                  <a:lnTo>
                    <a:pt x="333" y="618"/>
                  </a:lnTo>
                  <a:lnTo>
                    <a:pt x="379" y="605"/>
                  </a:lnTo>
                  <a:lnTo>
                    <a:pt x="430" y="579"/>
                  </a:lnTo>
                  <a:lnTo>
                    <a:pt x="481" y="545"/>
                  </a:lnTo>
                  <a:lnTo>
                    <a:pt x="527" y="493"/>
                  </a:lnTo>
                  <a:lnTo>
                    <a:pt x="578" y="429"/>
                  </a:lnTo>
                  <a:lnTo>
                    <a:pt x="620" y="343"/>
                  </a:lnTo>
                  <a:lnTo>
                    <a:pt x="658" y="240"/>
                  </a:lnTo>
                  <a:lnTo>
                    <a:pt x="658" y="232"/>
                  </a:lnTo>
                  <a:lnTo>
                    <a:pt x="662" y="227"/>
                  </a:lnTo>
                  <a:lnTo>
                    <a:pt x="671" y="223"/>
                  </a:lnTo>
                  <a:lnTo>
                    <a:pt x="675" y="223"/>
                  </a:lnTo>
                  <a:lnTo>
                    <a:pt x="679" y="223"/>
                  </a:lnTo>
                  <a:lnTo>
                    <a:pt x="687" y="223"/>
                  </a:lnTo>
                  <a:lnTo>
                    <a:pt x="692" y="227"/>
                  </a:lnTo>
                  <a:lnTo>
                    <a:pt x="696" y="232"/>
                  </a:lnTo>
                  <a:lnTo>
                    <a:pt x="696" y="240"/>
                  </a:lnTo>
                  <a:lnTo>
                    <a:pt x="696" y="240"/>
                  </a:lnTo>
                  <a:lnTo>
                    <a:pt x="696" y="244"/>
                  </a:lnTo>
                  <a:lnTo>
                    <a:pt x="696" y="249"/>
                  </a:lnTo>
                  <a:lnTo>
                    <a:pt x="696" y="257"/>
                  </a:lnTo>
                  <a:lnTo>
                    <a:pt x="692" y="270"/>
                  </a:lnTo>
                  <a:lnTo>
                    <a:pt x="679" y="347"/>
                  </a:lnTo>
                  <a:lnTo>
                    <a:pt x="671" y="403"/>
                  </a:lnTo>
                  <a:lnTo>
                    <a:pt x="671" y="433"/>
                  </a:lnTo>
                  <a:lnTo>
                    <a:pt x="675" y="498"/>
                  </a:lnTo>
                  <a:lnTo>
                    <a:pt x="687" y="549"/>
                  </a:lnTo>
                  <a:lnTo>
                    <a:pt x="713" y="588"/>
                  </a:lnTo>
                  <a:lnTo>
                    <a:pt x="751" y="614"/>
                  </a:lnTo>
                  <a:lnTo>
                    <a:pt x="801" y="622"/>
                  </a:lnTo>
                  <a:lnTo>
                    <a:pt x="873" y="609"/>
                  </a:lnTo>
                  <a:lnTo>
                    <a:pt x="941" y="571"/>
                  </a:lnTo>
                  <a:lnTo>
                    <a:pt x="1000" y="515"/>
                  </a:lnTo>
                  <a:lnTo>
                    <a:pt x="1050" y="446"/>
                  </a:lnTo>
                  <a:lnTo>
                    <a:pt x="1088" y="369"/>
                  </a:lnTo>
                  <a:lnTo>
                    <a:pt x="1109" y="292"/>
                  </a:lnTo>
                  <a:lnTo>
                    <a:pt x="1118" y="214"/>
                  </a:lnTo>
                  <a:lnTo>
                    <a:pt x="1118" y="180"/>
                  </a:lnTo>
                  <a:lnTo>
                    <a:pt x="1109" y="137"/>
                  </a:lnTo>
                  <a:lnTo>
                    <a:pt x="1101" y="94"/>
                  </a:lnTo>
                  <a:lnTo>
                    <a:pt x="350" y="94"/>
                  </a:lnTo>
                  <a:close/>
                  <a:moveTo>
                    <a:pt x="261" y="0"/>
                  </a:moveTo>
                  <a:lnTo>
                    <a:pt x="261" y="0"/>
                  </a:lnTo>
                  <a:lnTo>
                    <a:pt x="1194" y="0"/>
                  </a:lnTo>
                  <a:lnTo>
                    <a:pt x="1206" y="0"/>
                  </a:lnTo>
                  <a:lnTo>
                    <a:pt x="1215" y="4"/>
                  </a:lnTo>
                  <a:lnTo>
                    <a:pt x="1228" y="4"/>
                  </a:lnTo>
                  <a:lnTo>
                    <a:pt x="1236" y="8"/>
                  </a:lnTo>
                  <a:lnTo>
                    <a:pt x="1244" y="13"/>
                  </a:lnTo>
                  <a:lnTo>
                    <a:pt x="1253" y="17"/>
                  </a:lnTo>
                  <a:lnTo>
                    <a:pt x="1257" y="25"/>
                  </a:lnTo>
                  <a:lnTo>
                    <a:pt x="1257" y="38"/>
                  </a:lnTo>
                  <a:lnTo>
                    <a:pt x="1253" y="55"/>
                  </a:lnTo>
                  <a:lnTo>
                    <a:pt x="1249" y="68"/>
                  </a:lnTo>
                  <a:lnTo>
                    <a:pt x="1240" y="77"/>
                  </a:lnTo>
                  <a:lnTo>
                    <a:pt x="1232" y="86"/>
                  </a:lnTo>
                  <a:lnTo>
                    <a:pt x="1223" y="94"/>
                  </a:lnTo>
                  <a:lnTo>
                    <a:pt x="1202" y="94"/>
                  </a:lnTo>
                  <a:lnTo>
                    <a:pt x="1173" y="94"/>
                  </a:lnTo>
                  <a:lnTo>
                    <a:pt x="1143" y="94"/>
                  </a:lnTo>
                  <a:lnTo>
                    <a:pt x="1156" y="154"/>
                  </a:lnTo>
                  <a:lnTo>
                    <a:pt x="1160" y="214"/>
                  </a:lnTo>
                  <a:lnTo>
                    <a:pt x="1156" y="274"/>
                  </a:lnTo>
                  <a:lnTo>
                    <a:pt x="1139" y="343"/>
                  </a:lnTo>
                  <a:lnTo>
                    <a:pt x="1114" y="416"/>
                  </a:lnTo>
                  <a:lnTo>
                    <a:pt x="1080" y="489"/>
                  </a:lnTo>
                  <a:lnTo>
                    <a:pt x="1038" y="558"/>
                  </a:lnTo>
                  <a:lnTo>
                    <a:pt x="987" y="622"/>
                  </a:lnTo>
                  <a:lnTo>
                    <a:pt x="924" y="669"/>
                  </a:lnTo>
                  <a:lnTo>
                    <a:pt x="860" y="704"/>
                  </a:lnTo>
                  <a:lnTo>
                    <a:pt x="785" y="717"/>
                  </a:lnTo>
                  <a:lnTo>
                    <a:pt x="730" y="708"/>
                  </a:lnTo>
                  <a:lnTo>
                    <a:pt x="683" y="687"/>
                  </a:lnTo>
                  <a:lnTo>
                    <a:pt x="654" y="648"/>
                  </a:lnTo>
                  <a:lnTo>
                    <a:pt x="633" y="605"/>
                  </a:lnTo>
                  <a:lnTo>
                    <a:pt x="624" y="549"/>
                  </a:lnTo>
                  <a:lnTo>
                    <a:pt x="620" y="493"/>
                  </a:lnTo>
                  <a:lnTo>
                    <a:pt x="620" y="481"/>
                  </a:lnTo>
                  <a:lnTo>
                    <a:pt x="620" y="463"/>
                  </a:lnTo>
                  <a:lnTo>
                    <a:pt x="620" y="450"/>
                  </a:lnTo>
                  <a:lnTo>
                    <a:pt x="620" y="450"/>
                  </a:lnTo>
                  <a:lnTo>
                    <a:pt x="578" y="519"/>
                  </a:lnTo>
                  <a:lnTo>
                    <a:pt x="531" y="579"/>
                  </a:lnTo>
                  <a:lnTo>
                    <a:pt x="476" y="635"/>
                  </a:lnTo>
                  <a:lnTo>
                    <a:pt x="417" y="678"/>
                  </a:lnTo>
                  <a:lnTo>
                    <a:pt x="350" y="708"/>
                  </a:lnTo>
                  <a:lnTo>
                    <a:pt x="278" y="717"/>
                  </a:lnTo>
                  <a:lnTo>
                    <a:pt x="228" y="708"/>
                  </a:lnTo>
                  <a:lnTo>
                    <a:pt x="190" y="687"/>
                  </a:lnTo>
                  <a:lnTo>
                    <a:pt x="164" y="652"/>
                  </a:lnTo>
                  <a:lnTo>
                    <a:pt x="147" y="614"/>
                  </a:lnTo>
                  <a:lnTo>
                    <a:pt x="139" y="571"/>
                  </a:lnTo>
                  <a:lnTo>
                    <a:pt x="135" y="528"/>
                  </a:lnTo>
                  <a:lnTo>
                    <a:pt x="143" y="429"/>
                  </a:lnTo>
                  <a:lnTo>
                    <a:pt x="168" y="335"/>
                  </a:lnTo>
                  <a:lnTo>
                    <a:pt x="206" y="249"/>
                  </a:lnTo>
                  <a:lnTo>
                    <a:pt x="249" y="167"/>
                  </a:lnTo>
                  <a:lnTo>
                    <a:pt x="303" y="94"/>
                  </a:lnTo>
                  <a:lnTo>
                    <a:pt x="240" y="94"/>
                  </a:lnTo>
                  <a:lnTo>
                    <a:pt x="198" y="98"/>
                  </a:lnTo>
                  <a:lnTo>
                    <a:pt x="168" y="107"/>
                  </a:lnTo>
                  <a:lnTo>
                    <a:pt x="139" y="124"/>
                  </a:lnTo>
                  <a:lnTo>
                    <a:pt x="84" y="167"/>
                  </a:lnTo>
                  <a:lnTo>
                    <a:pt x="46" y="219"/>
                  </a:lnTo>
                  <a:lnTo>
                    <a:pt x="38" y="227"/>
                  </a:lnTo>
                  <a:lnTo>
                    <a:pt x="33" y="236"/>
                  </a:lnTo>
                  <a:lnTo>
                    <a:pt x="25" y="236"/>
                  </a:lnTo>
                  <a:lnTo>
                    <a:pt x="21" y="240"/>
                  </a:lnTo>
                  <a:lnTo>
                    <a:pt x="8" y="236"/>
                  </a:lnTo>
                  <a:lnTo>
                    <a:pt x="4" y="232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3"/>
                  </a:lnTo>
                  <a:lnTo>
                    <a:pt x="4" y="210"/>
                  </a:lnTo>
                  <a:lnTo>
                    <a:pt x="17" y="189"/>
                  </a:lnTo>
                  <a:lnTo>
                    <a:pt x="38" y="154"/>
                  </a:lnTo>
                  <a:lnTo>
                    <a:pt x="67" y="116"/>
                  </a:lnTo>
                  <a:lnTo>
                    <a:pt x="97" y="77"/>
                  </a:lnTo>
                  <a:lnTo>
                    <a:pt x="147" y="34"/>
                  </a:lnTo>
                  <a:lnTo>
                    <a:pt x="194" y="13"/>
                  </a:lnTo>
                  <a:lnTo>
                    <a:pt x="232" y="4"/>
                  </a:lnTo>
                  <a:lnTo>
                    <a:pt x="2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9" name="Freeform 25"/>
            <p:cNvSpPr>
              <a:spLocks/>
            </p:cNvSpPr>
            <p:nvPr/>
          </p:nvSpPr>
          <p:spPr bwMode="auto">
            <a:xfrm>
              <a:off x="2474" y="3626"/>
              <a:ext cx="793" cy="936"/>
            </a:xfrm>
            <a:custGeom>
              <a:avLst/>
              <a:gdLst/>
              <a:ahLst/>
              <a:cxnLst>
                <a:cxn ang="0">
                  <a:pos x="739" y="0"/>
                </a:cxn>
                <a:cxn ang="0">
                  <a:pos x="764" y="0"/>
                </a:cxn>
                <a:cxn ang="0">
                  <a:pos x="781" y="4"/>
                </a:cxn>
                <a:cxn ang="0">
                  <a:pos x="793" y="17"/>
                </a:cxn>
                <a:cxn ang="0">
                  <a:pos x="793" y="43"/>
                </a:cxn>
                <a:cxn ang="0">
                  <a:pos x="781" y="56"/>
                </a:cxn>
                <a:cxn ang="0">
                  <a:pos x="764" y="60"/>
                </a:cxn>
                <a:cxn ang="0">
                  <a:pos x="739" y="60"/>
                </a:cxn>
                <a:cxn ang="0">
                  <a:pos x="401" y="73"/>
                </a:cxn>
                <a:cxn ang="0">
                  <a:pos x="237" y="142"/>
                </a:cxn>
                <a:cxn ang="0">
                  <a:pos x="118" y="266"/>
                </a:cxn>
                <a:cxn ang="0">
                  <a:pos x="64" y="434"/>
                </a:cxn>
                <a:cxn ang="0">
                  <a:pos x="751" y="434"/>
                </a:cxn>
                <a:cxn ang="0">
                  <a:pos x="772" y="434"/>
                </a:cxn>
                <a:cxn ang="0">
                  <a:pos x="789" y="446"/>
                </a:cxn>
                <a:cxn ang="0">
                  <a:pos x="793" y="468"/>
                </a:cxn>
                <a:cxn ang="0">
                  <a:pos x="789" y="485"/>
                </a:cxn>
                <a:cxn ang="0">
                  <a:pos x="772" y="498"/>
                </a:cxn>
                <a:cxn ang="0">
                  <a:pos x="751" y="498"/>
                </a:cxn>
                <a:cxn ang="0">
                  <a:pos x="739" y="498"/>
                </a:cxn>
                <a:cxn ang="0">
                  <a:pos x="85" y="588"/>
                </a:cxn>
                <a:cxn ang="0">
                  <a:pos x="169" y="738"/>
                </a:cxn>
                <a:cxn ang="0">
                  <a:pos x="312" y="833"/>
                </a:cxn>
                <a:cxn ang="0">
                  <a:pos x="494" y="872"/>
                </a:cxn>
                <a:cxn ang="0">
                  <a:pos x="751" y="872"/>
                </a:cxn>
                <a:cxn ang="0">
                  <a:pos x="772" y="872"/>
                </a:cxn>
                <a:cxn ang="0">
                  <a:pos x="789" y="884"/>
                </a:cxn>
                <a:cxn ang="0">
                  <a:pos x="793" y="906"/>
                </a:cxn>
                <a:cxn ang="0">
                  <a:pos x="789" y="923"/>
                </a:cxn>
                <a:cxn ang="0">
                  <a:pos x="772" y="932"/>
                </a:cxn>
                <a:cxn ang="0">
                  <a:pos x="751" y="936"/>
                </a:cxn>
                <a:cxn ang="0">
                  <a:pos x="490" y="936"/>
                </a:cxn>
                <a:cxn ang="0">
                  <a:pos x="270" y="889"/>
                </a:cxn>
                <a:cxn ang="0">
                  <a:pos x="106" y="760"/>
                </a:cxn>
                <a:cxn ang="0">
                  <a:pos x="13" y="575"/>
                </a:cxn>
                <a:cxn ang="0">
                  <a:pos x="13" y="361"/>
                </a:cxn>
                <a:cxn ang="0">
                  <a:pos x="106" y="172"/>
                </a:cxn>
                <a:cxn ang="0">
                  <a:pos x="270" y="47"/>
                </a:cxn>
                <a:cxn ang="0">
                  <a:pos x="490" y="0"/>
                </a:cxn>
              </a:cxnLst>
              <a:rect l="0" t="0" r="r" b="b"/>
              <a:pathLst>
                <a:path w="793" h="936">
                  <a:moveTo>
                    <a:pt x="490" y="0"/>
                  </a:moveTo>
                  <a:lnTo>
                    <a:pt x="739" y="0"/>
                  </a:lnTo>
                  <a:lnTo>
                    <a:pt x="751" y="0"/>
                  </a:lnTo>
                  <a:lnTo>
                    <a:pt x="764" y="0"/>
                  </a:lnTo>
                  <a:lnTo>
                    <a:pt x="772" y="0"/>
                  </a:lnTo>
                  <a:lnTo>
                    <a:pt x="781" y="4"/>
                  </a:lnTo>
                  <a:lnTo>
                    <a:pt x="789" y="8"/>
                  </a:lnTo>
                  <a:lnTo>
                    <a:pt x="793" y="17"/>
                  </a:lnTo>
                  <a:lnTo>
                    <a:pt x="793" y="30"/>
                  </a:lnTo>
                  <a:lnTo>
                    <a:pt x="793" y="43"/>
                  </a:lnTo>
                  <a:lnTo>
                    <a:pt x="789" y="51"/>
                  </a:lnTo>
                  <a:lnTo>
                    <a:pt x="781" y="56"/>
                  </a:lnTo>
                  <a:lnTo>
                    <a:pt x="772" y="60"/>
                  </a:lnTo>
                  <a:lnTo>
                    <a:pt x="764" y="60"/>
                  </a:lnTo>
                  <a:lnTo>
                    <a:pt x="751" y="60"/>
                  </a:lnTo>
                  <a:lnTo>
                    <a:pt x="739" y="60"/>
                  </a:lnTo>
                  <a:lnTo>
                    <a:pt x="494" y="60"/>
                  </a:lnTo>
                  <a:lnTo>
                    <a:pt x="401" y="73"/>
                  </a:lnTo>
                  <a:lnTo>
                    <a:pt x="312" y="99"/>
                  </a:lnTo>
                  <a:lnTo>
                    <a:pt x="237" y="142"/>
                  </a:lnTo>
                  <a:lnTo>
                    <a:pt x="169" y="197"/>
                  </a:lnTo>
                  <a:lnTo>
                    <a:pt x="118" y="266"/>
                  </a:lnTo>
                  <a:lnTo>
                    <a:pt x="85" y="343"/>
                  </a:lnTo>
                  <a:lnTo>
                    <a:pt x="64" y="434"/>
                  </a:lnTo>
                  <a:lnTo>
                    <a:pt x="739" y="434"/>
                  </a:lnTo>
                  <a:lnTo>
                    <a:pt x="751" y="434"/>
                  </a:lnTo>
                  <a:lnTo>
                    <a:pt x="764" y="434"/>
                  </a:lnTo>
                  <a:lnTo>
                    <a:pt x="772" y="434"/>
                  </a:lnTo>
                  <a:lnTo>
                    <a:pt x="781" y="438"/>
                  </a:lnTo>
                  <a:lnTo>
                    <a:pt x="789" y="446"/>
                  </a:lnTo>
                  <a:lnTo>
                    <a:pt x="793" y="455"/>
                  </a:lnTo>
                  <a:lnTo>
                    <a:pt x="793" y="468"/>
                  </a:lnTo>
                  <a:lnTo>
                    <a:pt x="793" y="477"/>
                  </a:lnTo>
                  <a:lnTo>
                    <a:pt x="789" y="485"/>
                  </a:lnTo>
                  <a:lnTo>
                    <a:pt x="781" y="494"/>
                  </a:lnTo>
                  <a:lnTo>
                    <a:pt x="772" y="498"/>
                  </a:lnTo>
                  <a:lnTo>
                    <a:pt x="764" y="498"/>
                  </a:lnTo>
                  <a:lnTo>
                    <a:pt x="751" y="498"/>
                  </a:lnTo>
                  <a:lnTo>
                    <a:pt x="739" y="498"/>
                  </a:lnTo>
                  <a:lnTo>
                    <a:pt x="739" y="498"/>
                  </a:lnTo>
                  <a:lnTo>
                    <a:pt x="64" y="498"/>
                  </a:lnTo>
                  <a:lnTo>
                    <a:pt x="85" y="588"/>
                  </a:lnTo>
                  <a:lnTo>
                    <a:pt x="118" y="665"/>
                  </a:lnTo>
                  <a:lnTo>
                    <a:pt x="169" y="738"/>
                  </a:lnTo>
                  <a:lnTo>
                    <a:pt x="237" y="794"/>
                  </a:lnTo>
                  <a:lnTo>
                    <a:pt x="312" y="833"/>
                  </a:lnTo>
                  <a:lnTo>
                    <a:pt x="401" y="863"/>
                  </a:lnTo>
                  <a:lnTo>
                    <a:pt x="494" y="872"/>
                  </a:lnTo>
                  <a:lnTo>
                    <a:pt x="739" y="872"/>
                  </a:lnTo>
                  <a:lnTo>
                    <a:pt x="751" y="872"/>
                  </a:lnTo>
                  <a:lnTo>
                    <a:pt x="764" y="872"/>
                  </a:lnTo>
                  <a:lnTo>
                    <a:pt x="772" y="872"/>
                  </a:lnTo>
                  <a:lnTo>
                    <a:pt x="781" y="876"/>
                  </a:lnTo>
                  <a:lnTo>
                    <a:pt x="789" y="884"/>
                  </a:lnTo>
                  <a:lnTo>
                    <a:pt x="793" y="893"/>
                  </a:lnTo>
                  <a:lnTo>
                    <a:pt x="793" y="906"/>
                  </a:lnTo>
                  <a:lnTo>
                    <a:pt x="793" y="914"/>
                  </a:lnTo>
                  <a:lnTo>
                    <a:pt x="789" y="923"/>
                  </a:lnTo>
                  <a:lnTo>
                    <a:pt x="781" y="927"/>
                  </a:lnTo>
                  <a:lnTo>
                    <a:pt x="772" y="932"/>
                  </a:lnTo>
                  <a:lnTo>
                    <a:pt x="764" y="932"/>
                  </a:lnTo>
                  <a:lnTo>
                    <a:pt x="751" y="936"/>
                  </a:lnTo>
                  <a:lnTo>
                    <a:pt x="739" y="936"/>
                  </a:lnTo>
                  <a:lnTo>
                    <a:pt x="490" y="936"/>
                  </a:lnTo>
                  <a:lnTo>
                    <a:pt x="376" y="923"/>
                  </a:lnTo>
                  <a:lnTo>
                    <a:pt x="270" y="889"/>
                  </a:lnTo>
                  <a:lnTo>
                    <a:pt x="182" y="833"/>
                  </a:lnTo>
                  <a:lnTo>
                    <a:pt x="106" y="760"/>
                  </a:lnTo>
                  <a:lnTo>
                    <a:pt x="51" y="674"/>
                  </a:lnTo>
                  <a:lnTo>
                    <a:pt x="13" y="575"/>
                  </a:lnTo>
                  <a:lnTo>
                    <a:pt x="0" y="468"/>
                  </a:lnTo>
                  <a:lnTo>
                    <a:pt x="13" y="361"/>
                  </a:lnTo>
                  <a:lnTo>
                    <a:pt x="51" y="262"/>
                  </a:lnTo>
                  <a:lnTo>
                    <a:pt x="106" y="172"/>
                  </a:lnTo>
                  <a:lnTo>
                    <a:pt x="182" y="99"/>
                  </a:lnTo>
                  <a:lnTo>
                    <a:pt x="270" y="47"/>
                  </a:lnTo>
                  <a:lnTo>
                    <a:pt x="376" y="8"/>
                  </a:lnTo>
                  <a:lnTo>
                    <a:pt x="4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0" name="Freeform 26"/>
            <p:cNvSpPr>
              <a:spLocks/>
            </p:cNvSpPr>
            <p:nvPr/>
          </p:nvSpPr>
          <p:spPr bwMode="auto">
            <a:xfrm>
              <a:off x="3930" y="3355"/>
              <a:ext cx="1004" cy="1143"/>
            </a:xfrm>
            <a:custGeom>
              <a:avLst/>
              <a:gdLst/>
              <a:ahLst/>
              <a:cxnLst>
                <a:cxn ang="0">
                  <a:pos x="616" y="13"/>
                </a:cxn>
                <a:cxn ang="0">
                  <a:pos x="806" y="91"/>
                </a:cxn>
                <a:cxn ang="0">
                  <a:pos x="937" y="228"/>
                </a:cxn>
                <a:cxn ang="0">
                  <a:pos x="987" y="408"/>
                </a:cxn>
                <a:cxn ang="0">
                  <a:pos x="945" y="589"/>
                </a:cxn>
                <a:cxn ang="0">
                  <a:pos x="848" y="765"/>
                </a:cxn>
                <a:cxn ang="0">
                  <a:pos x="734" y="949"/>
                </a:cxn>
                <a:cxn ang="0">
                  <a:pos x="835" y="1039"/>
                </a:cxn>
                <a:cxn ang="0">
                  <a:pos x="907" y="1031"/>
                </a:cxn>
                <a:cxn ang="0">
                  <a:pos x="932" y="1014"/>
                </a:cxn>
                <a:cxn ang="0">
                  <a:pos x="954" y="941"/>
                </a:cxn>
                <a:cxn ang="0">
                  <a:pos x="1004" y="881"/>
                </a:cxn>
                <a:cxn ang="0">
                  <a:pos x="700" y="1143"/>
                </a:cxn>
                <a:cxn ang="0">
                  <a:pos x="675" y="1143"/>
                </a:cxn>
                <a:cxn ang="0">
                  <a:pos x="662" y="1134"/>
                </a:cxn>
                <a:cxn ang="0">
                  <a:pos x="658" y="1108"/>
                </a:cxn>
                <a:cxn ang="0">
                  <a:pos x="679" y="966"/>
                </a:cxn>
                <a:cxn ang="0">
                  <a:pos x="717" y="833"/>
                </a:cxn>
                <a:cxn ang="0">
                  <a:pos x="776" y="653"/>
                </a:cxn>
                <a:cxn ang="0">
                  <a:pos x="823" y="408"/>
                </a:cxn>
                <a:cxn ang="0">
                  <a:pos x="793" y="241"/>
                </a:cxn>
                <a:cxn ang="0">
                  <a:pos x="721" y="129"/>
                </a:cxn>
                <a:cxn ang="0">
                  <a:pos x="616" y="61"/>
                </a:cxn>
                <a:cxn ang="0">
                  <a:pos x="502" y="39"/>
                </a:cxn>
                <a:cxn ang="0">
                  <a:pos x="388" y="61"/>
                </a:cxn>
                <a:cxn ang="0">
                  <a:pos x="287" y="125"/>
                </a:cxn>
                <a:cxn ang="0">
                  <a:pos x="211" y="241"/>
                </a:cxn>
                <a:cxn ang="0">
                  <a:pos x="181" y="408"/>
                </a:cxn>
                <a:cxn ang="0">
                  <a:pos x="207" y="589"/>
                </a:cxn>
                <a:cxn ang="0">
                  <a:pos x="257" y="752"/>
                </a:cxn>
                <a:cxn ang="0">
                  <a:pos x="316" y="924"/>
                </a:cxn>
                <a:cxn ang="0">
                  <a:pos x="346" y="1108"/>
                </a:cxn>
                <a:cxn ang="0">
                  <a:pos x="342" y="1134"/>
                </a:cxn>
                <a:cxn ang="0">
                  <a:pos x="333" y="1143"/>
                </a:cxn>
                <a:cxn ang="0">
                  <a:pos x="304" y="1143"/>
                </a:cxn>
                <a:cxn ang="0">
                  <a:pos x="0" y="881"/>
                </a:cxn>
                <a:cxn ang="0">
                  <a:pos x="51" y="941"/>
                </a:cxn>
                <a:cxn ang="0">
                  <a:pos x="72" y="1014"/>
                </a:cxn>
                <a:cxn ang="0">
                  <a:pos x="97" y="1031"/>
                </a:cxn>
                <a:cxn ang="0">
                  <a:pos x="169" y="1039"/>
                </a:cxn>
                <a:cxn ang="0">
                  <a:pos x="270" y="949"/>
                </a:cxn>
                <a:cxn ang="0">
                  <a:pos x="160" y="765"/>
                </a:cxn>
                <a:cxn ang="0">
                  <a:pos x="59" y="589"/>
                </a:cxn>
                <a:cxn ang="0">
                  <a:pos x="17" y="408"/>
                </a:cxn>
                <a:cxn ang="0">
                  <a:pos x="67" y="228"/>
                </a:cxn>
                <a:cxn ang="0">
                  <a:pos x="198" y="91"/>
                </a:cxn>
                <a:cxn ang="0">
                  <a:pos x="388" y="13"/>
                </a:cxn>
              </a:cxnLst>
              <a:rect l="0" t="0" r="r" b="b"/>
              <a:pathLst>
                <a:path w="1004" h="1143">
                  <a:moveTo>
                    <a:pt x="502" y="0"/>
                  </a:moveTo>
                  <a:lnTo>
                    <a:pt x="616" y="13"/>
                  </a:lnTo>
                  <a:lnTo>
                    <a:pt x="717" y="43"/>
                  </a:lnTo>
                  <a:lnTo>
                    <a:pt x="806" y="91"/>
                  </a:lnTo>
                  <a:lnTo>
                    <a:pt x="882" y="155"/>
                  </a:lnTo>
                  <a:lnTo>
                    <a:pt x="937" y="228"/>
                  </a:lnTo>
                  <a:lnTo>
                    <a:pt x="975" y="314"/>
                  </a:lnTo>
                  <a:lnTo>
                    <a:pt x="987" y="408"/>
                  </a:lnTo>
                  <a:lnTo>
                    <a:pt x="975" y="498"/>
                  </a:lnTo>
                  <a:lnTo>
                    <a:pt x="945" y="589"/>
                  </a:lnTo>
                  <a:lnTo>
                    <a:pt x="899" y="675"/>
                  </a:lnTo>
                  <a:lnTo>
                    <a:pt x="848" y="765"/>
                  </a:lnTo>
                  <a:lnTo>
                    <a:pt x="785" y="859"/>
                  </a:lnTo>
                  <a:lnTo>
                    <a:pt x="734" y="949"/>
                  </a:lnTo>
                  <a:lnTo>
                    <a:pt x="705" y="1039"/>
                  </a:lnTo>
                  <a:lnTo>
                    <a:pt x="835" y="1039"/>
                  </a:lnTo>
                  <a:lnTo>
                    <a:pt x="878" y="1035"/>
                  </a:lnTo>
                  <a:lnTo>
                    <a:pt x="907" y="1031"/>
                  </a:lnTo>
                  <a:lnTo>
                    <a:pt x="924" y="1022"/>
                  </a:lnTo>
                  <a:lnTo>
                    <a:pt x="932" y="1014"/>
                  </a:lnTo>
                  <a:lnTo>
                    <a:pt x="937" y="997"/>
                  </a:lnTo>
                  <a:lnTo>
                    <a:pt x="954" y="941"/>
                  </a:lnTo>
                  <a:lnTo>
                    <a:pt x="966" y="881"/>
                  </a:lnTo>
                  <a:lnTo>
                    <a:pt x="1004" y="881"/>
                  </a:lnTo>
                  <a:lnTo>
                    <a:pt x="954" y="1143"/>
                  </a:lnTo>
                  <a:lnTo>
                    <a:pt x="700" y="1143"/>
                  </a:lnTo>
                  <a:lnTo>
                    <a:pt x="683" y="1143"/>
                  </a:lnTo>
                  <a:lnTo>
                    <a:pt x="675" y="1143"/>
                  </a:lnTo>
                  <a:lnTo>
                    <a:pt x="667" y="1138"/>
                  </a:lnTo>
                  <a:lnTo>
                    <a:pt x="662" y="1134"/>
                  </a:lnTo>
                  <a:lnTo>
                    <a:pt x="658" y="1121"/>
                  </a:lnTo>
                  <a:lnTo>
                    <a:pt x="658" y="1108"/>
                  </a:lnTo>
                  <a:lnTo>
                    <a:pt x="662" y="1039"/>
                  </a:lnTo>
                  <a:lnTo>
                    <a:pt x="679" y="966"/>
                  </a:lnTo>
                  <a:lnTo>
                    <a:pt x="696" y="893"/>
                  </a:lnTo>
                  <a:lnTo>
                    <a:pt x="717" y="833"/>
                  </a:lnTo>
                  <a:lnTo>
                    <a:pt x="734" y="782"/>
                  </a:lnTo>
                  <a:lnTo>
                    <a:pt x="776" y="653"/>
                  </a:lnTo>
                  <a:lnTo>
                    <a:pt x="810" y="529"/>
                  </a:lnTo>
                  <a:lnTo>
                    <a:pt x="823" y="408"/>
                  </a:lnTo>
                  <a:lnTo>
                    <a:pt x="814" y="318"/>
                  </a:lnTo>
                  <a:lnTo>
                    <a:pt x="793" y="241"/>
                  </a:lnTo>
                  <a:lnTo>
                    <a:pt x="764" y="181"/>
                  </a:lnTo>
                  <a:lnTo>
                    <a:pt x="721" y="129"/>
                  </a:lnTo>
                  <a:lnTo>
                    <a:pt x="671" y="86"/>
                  </a:lnTo>
                  <a:lnTo>
                    <a:pt x="616" y="61"/>
                  </a:lnTo>
                  <a:lnTo>
                    <a:pt x="557" y="43"/>
                  </a:lnTo>
                  <a:lnTo>
                    <a:pt x="502" y="39"/>
                  </a:lnTo>
                  <a:lnTo>
                    <a:pt x="447" y="43"/>
                  </a:lnTo>
                  <a:lnTo>
                    <a:pt x="388" y="61"/>
                  </a:lnTo>
                  <a:lnTo>
                    <a:pt x="337" y="86"/>
                  </a:lnTo>
                  <a:lnTo>
                    <a:pt x="287" y="125"/>
                  </a:lnTo>
                  <a:lnTo>
                    <a:pt x="245" y="176"/>
                  </a:lnTo>
                  <a:lnTo>
                    <a:pt x="211" y="241"/>
                  </a:lnTo>
                  <a:lnTo>
                    <a:pt x="190" y="314"/>
                  </a:lnTo>
                  <a:lnTo>
                    <a:pt x="181" y="408"/>
                  </a:lnTo>
                  <a:lnTo>
                    <a:pt x="190" y="498"/>
                  </a:lnTo>
                  <a:lnTo>
                    <a:pt x="207" y="589"/>
                  </a:lnTo>
                  <a:lnTo>
                    <a:pt x="232" y="675"/>
                  </a:lnTo>
                  <a:lnTo>
                    <a:pt x="257" y="752"/>
                  </a:lnTo>
                  <a:lnTo>
                    <a:pt x="287" y="833"/>
                  </a:lnTo>
                  <a:lnTo>
                    <a:pt x="316" y="924"/>
                  </a:lnTo>
                  <a:lnTo>
                    <a:pt x="337" y="1018"/>
                  </a:lnTo>
                  <a:lnTo>
                    <a:pt x="346" y="1108"/>
                  </a:lnTo>
                  <a:lnTo>
                    <a:pt x="346" y="1121"/>
                  </a:lnTo>
                  <a:lnTo>
                    <a:pt x="342" y="1134"/>
                  </a:lnTo>
                  <a:lnTo>
                    <a:pt x="337" y="1138"/>
                  </a:lnTo>
                  <a:lnTo>
                    <a:pt x="333" y="1143"/>
                  </a:lnTo>
                  <a:lnTo>
                    <a:pt x="321" y="1143"/>
                  </a:lnTo>
                  <a:lnTo>
                    <a:pt x="304" y="1143"/>
                  </a:lnTo>
                  <a:lnTo>
                    <a:pt x="51" y="1143"/>
                  </a:lnTo>
                  <a:lnTo>
                    <a:pt x="0" y="881"/>
                  </a:lnTo>
                  <a:lnTo>
                    <a:pt x="38" y="881"/>
                  </a:lnTo>
                  <a:lnTo>
                    <a:pt x="51" y="941"/>
                  </a:lnTo>
                  <a:lnTo>
                    <a:pt x="67" y="1001"/>
                  </a:lnTo>
                  <a:lnTo>
                    <a:pt x="72" y="1014"/>
                  </a:lnTo>
                  <a:lnTo>
                    <a:pt x="80" y="1022"/>
                  </a:lnTo>
                  <a:lnTo>
                    <a:pt x="97" y="1031"/>
                  </a:lnTo>
                  <a:lnTo>
                    <a:pt x="127" y="1035"/>
                  </a:lnTo>
                  <a:lnTo>
                    <a:pt x="169" y="1039"/>
                  </a:lnTo>
                  <a:lnTo>
                    <a:pt x="300" y="1039"/>
                  </a:lnTo>
                  <a:lnTo>
                    <a:pt x="270" y="949"/>
                  </a:lnTo>
                  <a:lnTo>
                    <a:pt x="219" y="859"/>
                  </a:lnTo>
                  <a:lnTo>
                    <a:pt x="160" y="765"/>
                  </a:lnTo>
                  <a:lnTo>
                    <a:pt x="105" y="675"/>
                  </a:lnTo>
                  <a:lnTo>
                    <a:pt x="59" y="589"/>
                  </a:lnTo>
                  <a:lnTo>
                    <a:pt x="29" y="498"/>
                  </a:lnTo>
                  <a:lnTo>
                    <a:pt x="17" y="408"/>
                  </a:lnTo>
                  <a:lnTo>
                    <a:pt x="29" y="314"/>
                  </a:lnTo>
                  <a:lnTo>
                    <a:pt x="67" y="228"/>
                  </a:lnTo>
                  <a:lnTo>
                    <a:pt x="122" y="155"/>
                  </a:lnTo>
                  <a:lnTo>
                    <a:pt x="198" y="91"/>
                  </a:lnTo>
                  <a:lnTo>
                    <a:pt x="287" y="43"/>
                  </a:lnTo>
                  <a:lnTo>
                    <a:pt x="388" y="13"/>
                  </a:lnTo>
                  <a:lnTo>
                    <a:pt x="5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1" name="Freeform 27"/>
            <p:cNvSpPr>
              <a:spLocks/>
            </p:cNvSpPr>
            <p:nvPr/>
          </p:nvSpPr>
          <p:spPr bwMode="auto">
            <a:xfrm>
              <a:off x="5082" y="3149"/>
              <a:ext cx="498" cy="760"/>
            </a:xfrm>
            <a:custGeom>
              <a:avLst/>
              <a:gdLst/>
              <a:ahLst/>
              <a:cxnLst>
                <a:cxn ang="0">
                  <a:pos x="304" y="9"/>
                </a:cxn>
                <a:cxn ang="0">
                  <a:pos x="422" y="60"/>
                </a:cxn>
                <a:cxn ang="0">
                  <a:pos x="489" y="159"/>
                </a:cxn>
                <a:cxn ang="0">
                  <a:pos x="489" y="284"/>
                </a:cxn>
                <a:cxn ang="0">
                  <a:pos x="430" y="387"/>
                </a:cxn>
                <a:cxn ang="0">
                  <a:pos x="337" y="473"/>
                </a:cxn>
                <a:cxn ang="0">
                  <a:pos x="274" y="520"/>
                </a:cxn>
                <a:cxn ang="0">
                  <a:pos x="207" y="580"/>
                </a:cxn>
                <a:cxn ang="0">
                  <a:pos x="114" y="666"/>
                </a:cxn>
                <a:cxn ang="0">
                  <a:pos x="342" y="666"/>
                </a:cxn>
                <a:cxn ang="0">
                  <a:pos x="413" y="662"/>
                </a:cxn>
                <a:cxn ang="0">
                  <a:pos x="443" y="640"/>
                </a:cxn>
                <a:cxn ang="0">
                  <a:pos x="456" y="580"/>
                </a:cxn>
                <a:cxn ang="0">
                  <a:pos x="498" y="554"/>
                </a:cxn>
                <a:cxn ang="0">
                  <a:pos x="464" y="760"/>
                </a:cxn>
                <a:cxn ang="0">
                  <a:pos x="0" y="743"/>
                </a:cxn>
                <a:cxn ang="0">
                  <a:pos x="4" y="726"/>
                </a:cxn>
                <a:cxn ang="0">
                  <a:pos x="13" y="717"/>
                </a:cxn>
                <a:cxn ang="0">
                  <a:pos x="308" y="412"/>
                </a:cxn>
                <a:cxn ang="0">
                  <a:pos x="363" y="331"/>
                </a:cxn>
                <a:cxn ang="0">
                  <a:pos x="388" y="224"/>
                </a:cxn>
                <a:cxn ang="0">
                  <a:pos x="371" y="138"/>
                </a:cxn>
                <a:cxn ang="0">
                  <a:pos x="312" y="69"/>
                </a:cxn>
                <a:cxn ang="0">
                  <a:pos x="219" y="39"/>
                </a:cxn>
                <a:cxn ang="0">
                  <a:pos x="148" y="56"/>
                </a:cxn>
                <a:cxn ang="0">
                  <a:pos x="80" y="108"/>
                </a:cxn>
                <a:cxn ang="0">
                  <a:pos x="76" y="151"/>
                </a:cxn>
                <a:cxn ang="0">
                  <a:pos x="101" y="163"/>
                </a:cxn>
                <a:cxn ang="0">
                  <a:pos x="114" y="181"/>
                </a:cxn>
                <a:cxn ang="0">
                  <a:pos x="118" y="202"/>
                </a:cxn>
                <a:cxn ang="0">
                  <a:pos x="118" y="224"/>
                </a:cxn>
                <a:cxn ang="0">
                  <a:pos x="105" y="249"/>
                </a:cxn>
                <a:cxn ang="0">
                  <a:pos x="84" y="267"/>
                </a:cxn>
                <a:cxn ang="0">
                  <a:pos x="59" y="271"/>
                </a:cxn>
                <a:cxn ang="0">
                  <a:pos x="46" y="271"/>
                </a:cxn>
                <a:cxn ang="0">
                  <a:pos x="29" y="262"/>
                </a:cxn>
                <a:cxn ang="0">
                  <a:pos x="13" y="249"/>
                </a:cxn>
                <a:cxn ang="0">
                  <a:pos x="0" y="224"/>
                </a:cxn>
                <a:cxn ang="0">
                  <a:pos x="8" y="155"/>
                </a:cxn>
                <a:cxn ang="0">
                  <a:pos x="63" y="65"/>
                </a:cxn>
                <a:cxn ang="0">
                  <a:pos x="169" y="9"/>
                </a:cxn>
              </a:cxnLst>
              <a:rect l="0" t="0" r="r" b="b"/>
              <a:pathLst>
                <a:path w="498" h="760">
                  <a:moveTo>
                    <a:pt x="236" y="0"/>
                  </a:moveTo>
                  <a:lnTo>
                    <a:pt x="304" y="9"/>
                  </a:lnTo>
                  <a:lnTo>
                    <a:pt x="367" y="26"/>
                  </a:lnTo>
                  <a:lnTo>
                    <a:pt x="422" y="60"/>
                  </a:lnTo>
                  <a:lnTo>
                    <a:pt x="464" y="103"/>
                  </a:lnTo>
                  <a:lnTo>
                    <a:pt x="489" y="159"/>
                  </a:lnTo>
                  <a:lnTo>
                    <a:pt x="498" y="224"/>
                  </a:lnTo>
                  <a:lnTo>
                    <a:pt x="489" y="284"/>
                  </a:lnTo>
                  <a:lnTo>
                    <a:pt x="468" y="339"/>
                  </a:lnTo>
                  <a:lnTo>
                    <a:pt x="430" y="387"/>
                  </a:lnTo>
                  <a:lnTo>
                    <a:pt x="384" y="430"/>
                  </a:lnTo>
                  <a:lnTo>
                    <a:pt x="337" y="473"/>
                  </a:lnTo>
                  <a:lnTo>
                    <a:pt x="304" y="498"/>
                  </a:lnTo>
                  <a:lnTo>
                    <a:pt x="274" y="520"/>
                  </a:lnTo>
                  <a:lnTo>
                    <a:pt x="245" y="546"/>
                  </a:lnTo>
                  <a:lnTo>
                    <a:pt x="207" y="580"/>
                  </a:lnTo>
                  <a:lnTo>
                    <a:pt x="164" y="619"/>
                  </a:lnTo>
                  <a:lnTo>
                    <a:pt x="114" y="666"/>
                  </a:lnTo>
                  <a:lnTo>
                    <a:pt x="321" y="666"/>
                  </a:lnTo>
                  <a:lnTo>
                    <a:pt x="342" y="666"/>
                  </a:lnTo>
                  <a:lnTo>
                    <a:pt x="380" y="662"/>
                  </a:lnTo>
                  <a:lnTo>
                    <a:pt x="413" y="662"/>
                  </a:lnTo>
                  <a:lnTo>
                    <a:pt x="430" y="657"/>
                  </a:lnTo>
                  <a:lnTo>
                    <a:pt x="443" y="640"/>
                  </a:lnTo>
                  <a:lnTo>
                    <a:pt x="451" y="610"/>
                  </a:lnTo>
                  <a:lnTo>
                    <a:pt x="456" y="580"/>
                  </a:lnTo>
                  <a:lnTo>
                    <a:pt x="460" y="554"/>
                  </a:lnTo>
                  <a:lnTo>
                    <a:pt x="498" y="554"/>
                  </a:lnTo>
                  <a:lnTo>
                    <a:pt x="498" y="554"/>
                  </a:lnTo>
                  <a:lnTo>
                    <a:pt x="464" y="760"/>
                  </a:lnTo>
                  <a:lnTo>
                    <a:pt x="0" y="760"/>
                  </a:lnTo>
                  <a:lnTo>
                    <a:pt x="0" y="743"/>
                  </a:lnTo>
                  <a:lnTo>
                    <a:pt x="0" y="735"/>
                  </a:lnTo>
                  <a:lnTo>
                    <a:pt x="4" y="726"/>
                  </a:lnTo>
                  <a:lnTo>
                    <a:pt x="4" y="722"/>
                  </a:lnTo>
                  <a:lnTo>
                    <a:pt x="13" y="717"/>
                  </a:lnTo>
                  <a:lnTo>
                    <a:pt x="283" y="443"/>
                  </a:lnTo>
                  <a:lnTo>
                    <a:pt x="308" y="412"/>
                  </a:lnTo>
                  <a:lnTo>
                    <a:pt x="337" y="378"/>
                  </a:lnTo>
                  <a:lnTo>
                    <a:pt x="363" y="331"/>
                  </a:lnTo>
                  <a:lnTo>
                    <a:pt x="384" y="279"/>
                  </a:lnTo>
                  <a:lnTo>
                    <a:pt x="388" y="224"/>
                  </a:lnTo>
                  <a:lnTo>
                    <a:pt x="384" y="181"/>
                  </a:lnTo>
                  <a:lnTo>
                    <a:pt x="371" y="138"/>
                  </a:lnTo>
                  <a:lnTo>
                    <a:pt x="346" y="99"/>
                  </a:lnTo>
                  <a:lnTo>
                    <a:pt x="312" y="69"/>
                  </a:lnTo>
                  <a:lnTo>
                    <a:pt x="270" y="48"/>
                  </a:lnTo>
                  <a:lnTo>
                    <a:pt x="219" y="39"/>
                  </a:lnTo>
                  <a:lnTo>
                    <a:pt x="186" y="43"/>
                  </a:lnTo>
                  <a:lnTo>
                    <a:pt x="148" y="56"/>
                  </a:lnTo>
                  <a:lnTo>
                    <a:pt x="114" y="73"/>
                  </a:lnTo>
                  <a:lnTo>
                    <a:pt x="80" y="108"/>
                  </a:lnTo>
                  <a:lnTo>
                    <a:pt x="55" y="146"/>
                  </a:lnTo>
                  <a:lnTo>
                    <a:pt x="76" y="151"/>
                  </a:lnTo>
                  <a:lnTo>
                    <a:pt x="88" y="155"/>
                  </a:lnTo>
                  <a:lnTo>
                    <a:pt x="101" y="163"/>
                  </a:lnTo>
                  <a:lnTo>
                    <a:pt x="110" y="172"/>
                  </a:lnTo>
                  <a:lnTo>
                    <a:pt x="114" y="181"/>
                  </a:lnTo>
                  <a:lnTo>
                    <a:pt x="118" y="189"/>
                  </a:lnTo>
                  <a:lnTo>
                    <a:pt x="118" y="202"/>
                  </a:lnTo>
                  <a:lnTo>
                    <a:pt x="118" y="211"/>
                  </a:lnTo>
                  <a:lnTo>
                    <a:pt x="118" y="224"/>
                  </a:lnTo>
                  <a:lnTo>
                    <a:pt x="114" y="241"/>
                  </a:lnTo>
                  <a:lnTo>
                    <a:pt x="105" y="249"/>
                  </a:lnTo>
                  <a:lnTo>
                    <a:pt x="97" y="258"/>
                  </a:lnTo>
                  <a:lnTo>
                    <a:pt x="84" y="267"/>
                  </a:lnTo>
                  <a:lnTo>
                    <a:pt x="72" y="271"/>
                  </a:lnTo>
                  <a:lnTo>
                    <a:pt x="59" y="271"/>
                  </a:lnTo>
                  <a:lnTo>
                    <a:pt x="55" y="271"/>
                  </a:lnTo>
                  <a:lnTo>
                    <a:pt x="46" y="271"/>
                  </a:lnTo>
                  <a:lnTo>
                    <a:pt x="38" y="267"/>
                  </a:lnTo>
                  <a:lnTo>
                    <a:pt x="29" y="262"/>
                  </a:lnTo>
                  <a:lnTo>
                    <a:pt x="21" y="258"/>
                  </a:lnTo>
                  <a:lnTo>
                    <a:pt x="13" y="249"/>
                  </a:lnTo>
                  <a:lnTo>
                    <a:pt x="4" y="236"/>
                  </a:lnTo>
                  <a:lnTo>
                    <a:pt x="0" y="224"/>
                  </a:lnTo>
                  <a:lnTo>
                    <a:pt x="0" y="206"/>
                  </a:lnTo>
                  <a:lnTo>
                    <a:pt x="8" y="155"/>
                  </a:lnTo>
                  <a:lnTo>
                    <a:pt x="29" y="108"/>
                  </a:lnTo>
                  <a:lnTo>
                    <a:pt x="63" y="65"/>
                  </a:lnTo>
                  <a:lnTo>
                    <a:pt x="110" y="30"/>
                  </a:lnTo>
                  <a:lnTo>
                    <a:pt x="169" y="9"/>
                  </a:lnTo>
                  <a:lnTo>
                    <a:pt x="2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2" name="Freeform 28"/>
            <p:cNvSpPr>
              <a:spLocks/>
            </p:cNvSpPr>
            <p:nvPr/>
          </p:nvSpPr>
          <p:spPr bwMode="auto">
            <a:xfrm>
              <a:off x="5073" y="4244"/>
              <a:ext cx="895" cy="782"/>
            </a:xfrm>
            <a:custGeom>
              <a:avLst/>
              <a:gdLst/>
              <a:ahLst/>
              <a:cxnLst>
                <a:cxn ang="0">
                  <a:pos x="891" y="0"/>
                </a:cxn>
                <a:cxn ang="0">
                  <a:pos x="882" y="26"/>
                </a:cxn>
                <a:cxn ang="0">
                  <a:pos x="861" y="52"/>
                </a:cxn>
                <a:cxn ang="0">
                  <a:pos x="832" y="82"/>
                </a:cxn>
                <a:cxn ang="0">
                  <a:pos x="654" y="262"/>
                </a:cxn>
                <a:cxn ang="0">
                  <a:pos x="587" y="327"/>
                </a:cxn>
                <a:cxn ang="0">
                  <a:pos x="612" y="327"/>
                </a:cxn>
                <a:cxn ang="0">
                  <a:pos x="667" y="335"/>
                </a:cxn>
                <a:cxn ang="0">
                  <a:pos x="680" y="387"/>
                </a:cxn>
                <a:cxn ang="0">
                  <a:pos x="629" y="412"/>
                </a:cxn>
                <a:cxn ang="0">
                  <a:pos x="612" y="404"/>
                </a:cxn>
                <a:cxn ang="0">
                  <a:pos x="524" y="382"/>
                </a:cxn>
                <a:cxn ang="0">
                  <a:pos x="308" y="571"/>
                </a:cxn>
                <a:cxn ang="0">
                  <a:pos x="216" y="674"/>
                </a:cxn>
                <a:cxn ang="0">
                  <a:pos x="456" y="692"/>
                </a:cxn>
                <a:cxn ang="0">
                  <a:pos x="659" y="704"/>
                </a:cxn>
                <a:cxn ang="0">
                  <a:pos x="697" y="653"/>
                </a:cxn>
                <a:cxn ang="0">
                  <a:pos x="726" y="588"/>
                </a:cxn>
                <a:cxn ang="0">
                  <a:pos x="760" y="558"/>
                </a:cxn>
                <a:cxn ang="0">
                  <a:pos x="806" y="541"/>
                </a:cxn>
                <a:cxn ang="0">
                  <a:pos x="832" y="541"/>
                </a:cxn>
                <a:cxn ang="0">
                  <a:pos x="785" y="649"/>
                </a:cxn>
                <a:cxn ang="0">
                  <a:pos x="604" y="773"/>
                </a:cxn>
                <a:cxn ang="0">
                  <a:pos x="338" y="764"/>
                </a:cxn>
                <a:cxn ang="0">
                  <a:pos x="110" y="752"/>
                </a:cxn>
                <a:cxn ang="0">
                  <a:pos x="26" y="777"/>
                </a:cxn>
                <a:cxn ang="0">
                  <a:pos x="9" y="777"/>
                </a:cxn>
                <a:cxn ang="0">
                  <a:pos x="9" y="756"/>
                </a:cxn>
                <a:cxn ang="0">
                  <a:pos x="38" y="730"/>
                </a:cxn>
                <a:cxn ang="0">
                  <a:pos x="76" y="700"/>
                </a:cxn>
                <a:cxn ang="0">
                  <a:pos x="262" y="550"/>
                </a:cxn>
                <a:cxn ang="0">
                  <a:pos x="338" y="382"/>
                </a:cxn>
                <a:cxn ang="0">
                  <a:pos x="308" y="378"/>
                </a:cxn>
                <a:cxn ang="0">
                  <a:pos x="346" y="331"/>
                </a:cxn>
                <a:cxn ang="0">
                  <a:pos x="659" y="185"/>
                </a:cxn>
                <a:cxn ang="0">
                  <a:pos x="730" y="108"/>
                </a:cxn>
                <a:cxn ang="0">
                  <a:pos x="701" y="103"/>
                </a:cxn>
                <a:cxn ang="0">
                  <a:pos x="418" y="73"/>
                </a:cxn>
                <a:cxn ang="0">
                  <a:pos x="330" y="86"/>
                </a:cxn>
                <a:cxn ang="0">
                  <a:pos x="304" y="120"/>
                </a:cxn>
                <a:cxn ang="0">
                  <a:pos x="287" y="159"/>
                </a:cxn>
                <a:cxn ang="0">
                  <a:pos x="245" y="189"/>
                </a:cxn>
                <a:cxn ang="0">
                  <a:pos x="190" y="206"/>
                </a:cxn>
                <a:cxn ang="0">
                  <a:pos x="178" y="198"/>
                </a:cxn>
                <a:cxn ang="0">
                  <a:pos x="300" y="60"/>
                </a:cxn>
                <a:cxn ang="0">
                  <a:pos x="553" y="0"/>
                </a:cxn>
                <a:cxn ang="0">
                  <a:pos x="747" y="26"/>
                </a:cxn>
                <a:cxn ang="0">
                  <a:pos x="823" y="22"/>
                </a:cxn>
                <a:cxn ang="0">
                  <a:pos x="865" y="0"/>
                </a:cxn>
              </a:cxnLst>
              <a:rect l="0" t="0" r="r" b="b"/>
              <a:pathLst>
                <a:path w="895" h="782">
                  <a:moveTo>
                    <a:pt x="878" y="0"/>
                  </a:moveTo>
                  <a:lnTo>
                    <a:pt x="882" y="0"/>
                  </a:lnTo>
                  <a:lnTo>
                    <a:pt x="886" y="0"/>
                  </a:lnTo>
                  <a:lnTo>
                    <a:pt x="891" y="0"/>
                  </a:lnTo>
                  <a:lnTo>
                    <a:pt x="895" y="4"/>
                  </a:lnTo>
                  <a:lnTo>
                    <a:pt x="895" y="13"/>
                  </a:lnTo>
                  <a:lnTo>
                    <a:pt x="891" y="17"/>
                  </a:lnTo>
                  <a:lnTo>
                    <a:pt x="882" y="26"/>
                  </a:lnTo>
                  <a:lnTo>
                    <a:pt x="874" y="35"/>
                  </a:lnTo>
                  <a:lnTo>
                    <a:pt x="870" y="43"/>
                  </a:lnTo>
                  <a:lnTo>
                    <a:pt x="865" y="47"/>
                  </a:lnTo>
                  <a:lnTo>
                    <a:pt x="861" y="52"/>
                  </a:lnTo>
                  <a:lnTo>
                    <a:pt x="857" y="56"/>
                  </a:lnTo>
                  <a:lnTo>
                    <a:pt x="849" y="65"/>
                  </a:lnTo>
                  <a:lnTo>
                    <a:pt x="840" y="73"/>
                  </a:lnTo>
                  <a:lnTo>
                    <a:pt x="832" y="82"/>
                  </a:lnTo>
                  <a:lnTo>
                    <a:pt x="773" y="142"/>
                  </a:lnTo>
                  <a:lnTo>
                    <a:pt x="718" y="202"/>
                  </a:lnTo>
                  <a:lnTo>
                    <a:pt x="663" y="254"/>
                  </a:lnTo>
                  <a:lnTo>
                    <a:pt x="654" y="262"/>
                  </a:lnTo>
                  <a:lnTo>
                    <a:pt x="633" y="279"/>
                  </a:lnTo>
                  <a:lnTo>
                    <a:pt x="612" y="301"/>
                  </a:lnTo>
                  <a:lnTo>
                    <a:pt x="595" y="318"/>
                  </a:lnTo>
                  <a:lnTo>
                    <a:pt x="587" y="327"/>
                  </a:lnTo>
                  <a:lnTo>
                    <a:pt x="591" y="327"/>
                  </a:lnTo>
                  <a:lnTo>
                    <a:pt x="595" y="327"/>
                  </a:lnTo>
                  <a:lnTo>
                    <a:pt x="604" y="327"/>
                  </a:lnTo>
                  <a:lnTo>
                    <a:pt x="612" y="327"/>
                  </a:lnTo>
                  <a:lnTo>
                    <a:pt x="612" y="327"/>
                  </a:lnTo>
                  <a:lnTo>
                    <a:pt x="625" y="327"/>
                  </a:lnTo>
                  <a:lnTo>
                    <a:pt x="646" y="331"/>
                  </a:lnTo>
                  <a:lnTo>
                    <a:pt x="667" y="335"/>
                  </a:lnTo>
                  <a:lnTo>
                    <a:pt x="684" y="348"/>
                  </a:lnTo>
                  <a:lnTo>
                    <a:pt x="692" y="361"/>
                  </a:lnTo>
                  <a:lnTo>
                    <a:pt x="688" y="374"/>
                  </a:lnTo>
                  <a:lnTo>
                    <a:pt x="680" y="387"/>
                  </a:lnTo>
                  <a:lnTo>
                    <a:pt x="667" y="395"/>
                  </a:lnTo>
                  <a:lnTo>
                    <a:pt x="654" y="404"/>
                  </a:lnTo>
                  <a:lnTo>
                    <a:pt x="642" y="408"/>
                  </a:lnTo>
                  <a:lnTo>
                    <a:pt x="629" y="412"/>
                  </a:lnTo>
                  <a:lnTo>
                    <a:pt x="625" y="412"/>
                  </a:lnTo>
                  <a:lnTo>
                    <a:pt x="621" y="408"/>
                  </a:lnTo>
                  <a:lnTo>
                    <a:pt x="616" y="408"/>
                  </a:lnTo>
                  <a:lnTo>
                    <a:pt x="612" y="404"/>
                  </a:lnTo>
                  <a:lnTo>
                    <a:pt x="612" y="395"/>
                  </a:lnTo>
                  <a:lnTo>
                    <a:pt x="587" y="387"/>
                  </a:lnTo>
                  <a:lnTo>
                    <a:pt x="562" y="382"/>
                  </a:lnTo>
                  <a:lnTo>
                    <a:pt x="524" y="382"/>
                  </a:lnTo>
                  <a:lnTo>
                    <a:pt x="486" y="417"/>
                  </a:lnTo>
                  <a:lnTo>
                    <a:pt x="435" y="464"/>
                  </a:lnTo>
                  <a:lnTo>
                    <a:pt x="376" y="515"/>
                  </a:lnTo>
                  <a:lnTo>
                    <a:pt x="308" y="571"/>
                  </a:lnTo>
                  <a:lnTo>
                    <a:pt x="241" y="627"/>
                  </a:lnTo>
                  <a:lnTo>
                    <a:pt x="178" y="679"/>
                  </a:lnTo>
                  <a:lnTo>
                    <a:pt x="195" y="679"/>
                  </a:lnTo>
                  <a:lnTo>
                    <a:pt x="216" y="674"/>
                  </a:lnTo>
                  <a:lnTo>
                    <a:pt x="232" y="674"/>
                  </a:lnTo>
                  <a:lnTo>
                    <a:pt x="304" y="679"/>
                  </a:lnTo>
                  <a:lnTo>
                    <a:pt x="380" y="683"/>
                  </a:lnTo>
                  <a:lnTo>
                    <a:pt x="456" y="692"/>
                  </a:lnTo>
                  <a:lnTo>
                    <a:pt x="545" y="700"/>
                  </a:lnTo>
                  <a:lnTo>
                    <a:pt x="633" y="704"/>
                  </a:lnTo>
                  <a:lnTo>
                    <a:pt x="646" y="704"/>
                  </a:lnTo>
                  <a:lnTo>
                    <a:pt x="659" y="704"/>
                  </a:lnTo>
                  <a:lnTo>
                    <a:pt x="663" y="700"/>
                  </a:lnTo>
                  <a:lnTo>
                    <a:pt x="671" y="692"/>
                  </a:lnTo>
                  <a:lnTo>
                    <a:pt x="680" y="683"/>
                  </a:lnTo>
                  <a:lnTo>
                    <a:pt x="697" y="653"/>
                  </a:lnTo>
                  <a:lnTo>
                    <a:pt x="713" y="614"/>
                  </a:lnTo>
                  <a:lnTo>
                    <a:pt x="718" y="606"/>
                  </a:lnTo>
                  <a:lnTo>
                    <a:pt x="722" y="597"/>
                  </a:lnTo>
                  <a:lnTo>
                    <a:pt x="726" y="588"/>
                  </a:lnTo>
                  <a:lnTo>
                    <a:pt x="730" y="580"/>
                  </a:lnTo>
                  <a:lnTo>
                    <a:pt x="743" y="571"/>
                  </a:lnTo>
                  <a:lnTo>
                    <a:pt x="756" y="563"/>
                  </a:lnTo>
                  <a:lnTo>
                    <a:pt x="760" y="558"/>
                  </a:lnTo>
                  <a:lnTo>
                    <a:pt x="768" y="554"/>
                  </a:lnTo>
                  <a:lnTo>
                    <a:pt x="781" y="550"/>
                  </a:lnTo>
                  <a:lnTo>
                    <a:pt x="794" y="546"/>
                  </a:lnTo>
                  <a:lnTo>
                    <a:pt x="806" y="541"/>
                  </a:lnTo>
                  <a:lnTo>
                    <a:pt x="819" y="537"/>
                  </a:lnTo>
                  <a:lnTo>
                    <a:pt x="823" y="537"/>
                  </a:lnTo>
                  <a:lnTo>
                    <a:pt x="827" y="541"/>
                  </a:lnTo>
                  <a:lnTo>
                    <a:pt x="832" y="541"/>
                  </a:lnTo>
                  <a:lnTo>
                    <a:pt x="832" y="546"/>
                  </a:lnTo>
                  <a:lnTo>
                    <a:pt x="827" y="563"/>
                  </a:lnTo>
                  <a:lnTo>
                    <a:pt x="815" y="597"/>
                  </a:lnTo>
                  <a:lnTo>
                    <a:pt x="785" y="649"/>
                  </a:lnTo>
                  <a:lnTo>
                    <a:pt x="735" y="700"/>
                  </a:lnTo>
                  <a:lnTo>
                    <a:pt x="701" y="726"/>
                  </a:lnTo>
                  <a:lnTo>
                    <a:pt x="659" y="752"/>
                  </a:lnTo>
                  <a:lnTo>
                    <a:pt x="604" y="773"/>
                  </a:lnTo>
                  <a:lnTo>
                    <a:pt x="540" y="782"/>
                  </a:lnTo>
                  <a:lnTo>
                    <a:pt x="469" y="777"/>
                  </a:lnTo>
                  <a:lnTo>
                    <a:pt x="397" y="773"/>
                  </a:lnTo>
                  <a:lnTo>
                    <a:pt x="338" y="764"/>
                  </a:lnTo>
                  <a:lnTo>
                    <a:pt x="270" y="756"/>
                  </a:lnTo>
                  <a:lnTo>
                    <a:pt x="199" y="752"/>
                  </a:lnTo>
                  <a:lnTo>
                    <a:pt x="140" y="752"/>
                  </a:lnTo>
                  <a:lnTo>
                    <a:pt x="110" y="752"/>
                  </a:lnTo>
                  <a:lnTo>
                    <a:pt x="85" y="756"/>
                  </a:lnTo>
                  <a:lnTo>
                    <a:pt x="55" y="769"/>
                  </a:lnTo>
                  <a:lnTo>
                    <a:pt x="38" y="773"/>
                  </a:lnTo>
                  <a:lnTo>
                    <a:pt x="26" y="777"/>
                  </a:lnTo>
                  <a:lnTo>
                    <a:pt x="22" y="782"/>
                  </a:lnTo>
                  <a:lnTo>
                    <a:pt x="17" y="782"/>
                  </a:lnTo>
                  <a:lnTo>
                    <a:pt x="13" y="782"/>
                  </a:lnTo>
                  <a:lnTo>
                    <a:pt x="9" y="777"/>
                  </a:lnTo>
                  <a:lnTo>
                    <a:pt x="5" y="777"/>
                  </a:lnTo>
                  <a:lnTo>
                    <a:pt x="0" y="773"/>
                  </a:lnTo>
                  <a:lnTo>
                    <a:pt x="5" y="764"/>
                  </a:lnTo>
                  <a:lnTo>
                    <a:pt x="9" y="756"/>
                  </a:lnTo>
                  <a:lnTo>
                    <a:pt x="17" y="747"/>
                  </a:lnTo>
                  <a:lnTo>
                    <a:pt x="22" y="743"/>
                  </a:lnTo>
                  <a:lnTo>
                    <a:pt x="30" y="739"/>
                  </a:lnTo>
                  <a:lnTo>
                    <a:pt x="38" y="730"/>
                  </a:lnTo>
                  <a:lnTo>
                    <a:pt x="47" y="726"/>
                  </a:lnTo>
                  <a:lnTo>
                    <a:pt x="59" y="717"/>
                  </a:lnTo>
                  <a:lnTo>
                    <a:pt x="68" y="709"/>
                  </a:lnTo>
                  <a:lnTo>
                    <a:pt x="76" y="700"/>
                  </a:lnTo>
                  <a:lnTo>
                    <a:pt x="81" y="700"/>
                  </a:lnTo>
                  <a:lnTo>
                    <a:pt x="135" y="657"/>
                  </a:lnTo>
                  <a:lnTo>
                    <a:pt x="195" y="606"/>
                  </a:lnTo>
                  <a:lnTo>
                    <a:pt x="262" y="550"/>
                  </a:lnTo>
                  <a:lnTo>
                    <a:pt x="330" y="490"/>
                  </a:lnTo>
                  <a:lnTo>
                    <a:pt x="397" y="434"/>
                  </a:lnTo>
                  <a:lnTo>
                    <a:pt x="452" y="382"/>
                  </a:lnTo>
                  <a:lnTo>
                    <a:pt x="338" y="382"/>
                  </a:lnTo>
                  <a:lnTo>
                    <a:pt x="330" y="382"/>
                  </a:lnTo>
                  <a:lnTo>
                    <a:pt x="321" y="382"/>
                  </a:lnTo>
                  <a:lnTo>
                    <a:pt x="313" y="382"/>
                  </a:lnTo>
                  <a:lnTo>
                    <a:pt x="308" y="378"/>
                  </a:lnTo>
                  <a:lnTo>
                    <a:pt x="308" y="369"/>
                  </a:lnTo>
                  <a:lnTo>
                    <a:pt x="313" y="361"/>
                  </a:lnTo>
                  <a:lnTo>
                    <a:pt x="325" y="344"/>
                  </a:lnTo>
                  <a:lnTo>
                    <a:pt x="346" y="331"/>
                  </a:lnTo>
                  <a:lnTo>
                    <a:pt x="384" y="327"/>
                  </a:lnTo>
                  <a:lnTo>
                    <a:pt x="515" y="327"/>
                  </a:lnTo>
                  <a:lnTo>
                    <a:pt x="616" y="228"/>
                  </a:lnTo>
                  <a:lnTo>
                    <a:pt x="659" y="185"/>
                  </a:lnTo>
                  <a:lnTo>
                    <a:pt x="692" y="150"/>
                  </a:lnTo>
                  <a:lnTo>
                    <a:pt x="718" y="120"/>
                  </a:lnTo>
                  <a:lnTo>
                    <a:pt x="726" y="116"/>
                  </a:lnTo>
                  <a:lnTo>
                    <a:pt x="730" y="108"/>
                  </a:lnTo>
                  <a:lnTo>
                    <a:pt x="735" y="103"/>
                  </a:lnTo>
                  <a:lnTo>
                    <a:pt x="735" y="99"/>
                  </a:lnTo>
                  <a:lnTo>
                    <a:pt x="722" y="103"/>
                  </a:lnTo>
                  <a:lnTo>
                    <a:pt x="701" y="103"/>
                  </a:lnTo>
                  <a:lnTo>
                    <a:pt x="629" y="99"/>
                  </a:lnTo>
                  <a:lnTo>
                    <a:pt x="557" y="86"/>
                  </a:lnTo>
                  <a:lnTo>
                    <a:pt x="481" y="77"/>
                  </a:lnTo>
                  <a:lnTo>
                    <a:pt x="418" y="73"/>
                  </a:lnTo>
                  <a:lnTo>
                    <a:pt x="401" y="73"/>
                  </a:lnTo>
                  <a:lnTo>
                    <a:pt x="372" y="77"/>
                  </a:lnTo>
                  <a:lnTo>
                    <a:pt x="338" y="86"/>
                  </a:lnTo>
                  <a:lnTo>
                    <a:pt x="330" y="86"/>
                  </a:lnTo>
                  <a:lnTo>
                    <a:pt x="325" y="90"/>
                  </a:lnTo>
                  <a:lnTo>
                    <a:pt x="317" y="99"/>
                  </a:lnTo>
                  <a:lnTo>
                    <a:pt x="308" y="108"/>
                  </a:lnTo>
                  <a:lnTo>
                    <a:pt x="304" y="120"/>
                  </a:lnTo>
                  <a:lnTo>
                    <a:pt x="296" y="138"/>
                  </a:lnTo>
                  <a:lnTo>
                    <a:pt x="296" y="142"/>
                  </a:lnTo>
                  <a:lnTo>
                    <a:pt x="292" y="150"/>
                  </a:lnTo>
                  <a:lnTo>
                    <a:pt x="287" y="159"/>
                  </a:lnTo>
                  <a:lnTo>
                    <a:pt x="279" y="163"/>
                  </a:lnTo>
                  <a:lnTo>
                    <a:pt x="266" y="172"/>
                  </a:lnTo>
                  <a:lnTo>
                    <a:pt x="254" y="181"/>
                  </a:lnTo>
                  <a:lnTo>
                    <a:pt x="245" y="189"/>
                  </a:lnTo>
                  <a:lnTo>
                    <a:pt x="232" y="193"/>
                  </a:lnTo>
                  <a:lnTo>
                    <a:pt x="220" y="202"/>
                  </a:lnTo>
                  <a:lnTo>
                    <a:pt x="203" y="206"/>
                  </a:lnTo>
                  <a:lnTo>
                    <a:pt x="190" y="206"/>
                  </a:lnTo>
                  <a:lnTo>
                    <a:pt x="190" y="206"/>
                  </a:lnTo>
                  <a:lnTo>
                    <a:pt x="186" y="206"/>
                  </a:lnTo>
                  <a:lnTo>
                    <a:pt x="182" y="202"/>
                  </a:lnTo>
                  <a:lnTo>
                    <a:pt x="178" y="198"/>
                  </a:lnTo>
                  <a:lnTo>
                    <a:pt x="186" y="168"/>
                  </a:lnTo>
                  <a:lnTo>
                    <a:pt x="211" y="133"/>
                  </a:lnTo>
                  <a:lnTo>
                    <a:pt x="249" y="95"/>
                  </a:lnTo>
                  <a:lnTo>
                    <a:pt x="300" y="60"/>
                  </a:lnTo>
                  <a:lnTo>
                    <a:pt x="359" y="30"/>
                  </a:lnTo>
                  <a:lnTo>
                    <a:pt x="431" y="9"/>
                  </a:lnTo>
                  <a:lnTo>
                    <a:pt x="511" y="0"/>
                  </a:lnTo>
                  <a:lnTo>
                    <a:pt x="553" y="0"/>
                  </a:lnTo>
                  <a:lnTo>
                    <a:pt x="600" y="4"/>
                  </a:lnTo>
                  <a:lnTo>
                    <a:pt x="654" y="13"/>
                  </a:lnTo>
                  <a:lnTo>
                    <a:pt x="701" y="17"/>
                  </a:lnTo>
                  <a:lnTo>
                    <a:pt x="747" y="26"/>
                  </a:lnTo>
                  <a:lnTo>
                    <a:pt x="794" y="26"/>
                  </a:lnTo>
                  <a:lnTo>
                    <a:pt x="806" y="26"/>
                  </a:lnTo>
                  <a:lnTo>
                    <a:pt x="815" y="26"/>
                  </a:lnTo>
                  <a:lnTo>
                    <a:pt x="823" y="22"/>
                  </a:lnTo>
                  <a:lnTo>
                    <a:pt x="832" y="17"/>
                  </a:lnTo>
                  <a:lnTo>
                    <a:pt x="840" y="9"/>
                  </a:lnTo>
                  <a:lnTo>
                    <a:pt x="853" y="4"/>
                  </a:lnTo>
                  <a:lnTo>
                    <a:pt x="865" y="0"/>
                  </a:lnTo>
                  <a:lnTo>
                    <a:pt x="8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3" name="Freeform 29"/>
            <p:cNvSpPr>
              <a:spLocks/>
            </p:cNvSpPr>
            <p:nvPr/>
          </p:nvSpPr>
          <p:spPr bwMode="auto">
            <a:xfrm>
              <a:off x="6116" y="4167"/>
              <a:ext cx="485" cy="1142"/>
            </a:xfrm>
            <a:custGeom>
              <a:avLst/>
              <a:gdLst/>
              <a:ahLst/>
              <a:cxnLst>
                <a:cxn ang="0">
                  <a:pos x="460" y="0"/>
                </a:cxn>
                <a:cxn ang="0">
                  <a:pos x="468" y="0"/>
                </a:cxn>
                <a:cxn ang="0">
                  <a:pos x="476" y="9"/>
                </a:cxn>
                <a:cxn ang="0">
                  <a:pos x="481" y="17"/>
                </a:cxn>
                <a:cxn ang="0">
                  <a:pos x="485" y="26"/>
                </a:cxn>
                <a:cxn ang="0">
                  <a:pos x="485" y="30"/>
                </a:cxn>
                <a:cxn ang="0">
                  <a:pos x="481" y="34"/>
                </a:cxn>
                <a:cxn ang="0">
                  <a:pos x="481" y="39"/>
                </a:cxn>
                <a:cxn ang="0">
                  <a:pos x="476" y="47"/>
                </a:cxn>
                <a:cxn ang="0">
                  <a:pos x="476" y="47"/>
                </a:cxn>
                <a:cxn ang="0">
                  <a:pos x="59" y="1116"/>
                </a:cxn>
                <a:cxn ang="0">
                  <a:pos x="54" y="1125"/>
                </a:cxn>
                <a:cxn ang="0">
                  <a:pos x="50" y="1129"/>
                </a:cxn>
                <a:cxn ang="0">
                  <a:pos x="42" y="1138"/>
                </a:cxn>
                <a:cxn ang="0">
                  <a:pos x="38" y="1142"/>
                </a:cxn>
                <a:cxn ang="0">
                  <a:pos x="29" y="1142"/>
                </a:cxn>
                <a:cxn ang="0">
                  <a:pos x="16" y="1142"/>
                </a:cxn>
                <a:cxn ang="0">
                  <a:pos x="8" y="1133"/>
                </a:cxn>
                <a:cxn ang="0">
                  <a:pos x="4" y="1125"/>
                </a:cxn>
                <a:cxn ang="0">
                  <a:pos x="0" y="1116"/>
                </a:cxn>
                <a:cxn ang="0">
                  <a:pos x="0" y="1112"/>
                </a:cxn>
                <a:cxn ang="0">
                  <a:pos x="0" y="1108"/>
                </a:cxn>
                <a:cxn ang="0">
                  <a:pos x="4" y="1103"/>
                </a:cxn>
                <a:cxn ang="0">
                  <a:pos x="4" y="1095"/>
                </a:cxn>
                <a:cxn ang="0">
                  <a:pos x="426" y="26"/>
                </a:cxn>
                <a:cxn ang="0">
                  <a:pos x="430" y="17"/>
                </a:cxn>
                <a:cxn ang="0">
                  <a:pos x="434" y="13"/>
                </a:cxn>
                <a:cxn ang="0">
                  <a:pos x="438" y="4"/>
                </a:cxn>
                <a:cxn ang="0">
                  <a:pos x="447" y="0"/>
                </a:cxn>
                <a:cxn ang="0">
                  <a:pos x="460" y="0"/>
                </a:cxn>
              </a:cxnLst>
              <a:rect l="0" t="0" r="r" b="b"/>
              <a:pathLst>
                <a:path w="485" h="1142">
                  <a:moveTo>
                    <a:pt x="460" y="0"/>
                  </a:moveTo>
                  <a:lnTo>
                    <a:pt x="468" y="0"/>
                  </a:lnTo>
                  <a:lnTo>
                    <a:pt x="476" y="9"/>
                  </a:lnTo>
                  <a:lnTo>
                    <a:pt x="481" y="17"/>
                  </a:lnTo>
                  <a:lnTo>
                    <a:pt x="485" y="26"/>
                  </a:lnTo>
                  <a:lnTo>
                    <a:pt x="485" y="30"/>
                  </a:lnTo>
                  <a:lnTo>
                    <a:pt x="481" y="34"/>
                  </a:lnTo>
                  <a:lnTo>
                    <a:pt x="481" y="39"/>
                  </a:lnTo>
                  <a:lnTo>
                    <a:pt x="476" y="47"/>
                  </a:lnTo>
                  <a:lnTo>
                    <a:pt x="476" y="47"/>
                  </a:lnTo>
                  <a:lnTo>
                    <a:pt x="59" y="1116"/>
                  </a:lnTo>
                  <a:lnTo>
                    <a:pt x="54" y="1125"/>
                  </a:lnTo>
                  <a:lnTo>
                    <a:pt x="50" y="1129"/>
                  </a:lnTo>
                  <a:lnTo>
                    <a:pt x="42" y="1138"/>
                  </a:lnTo>
                  <a:lnTo>
                    <a:pt x="38" y="1142"/>
                  </a:lnTo>
                  <a:lnTo>
                    <a:pt x="29" y="1142"/>
                  </a:lnTo>
                  <a:lnTo>
                    <a:pt x="16" y="1142"/>
                  </a:lnTo>
                  <a:lnTo>
                    <a:pt x="8" y="1133"/>
                  </a:lnTo>
                  <a:lnTo>
                    <a:pt x="4" y="1125"/>
                  </a:lnTo>
                  <a:lnTo>
                    <a:pt x="0" y="1116"/>
                  </a:lnTo>
                  <a:lnTo>
                    <a:pt x="0" y="1112"/>
                  </a:lnTo>
                  <a:lnTo>
                    <a:pt x="0" y="1108"/>
                  </a:lnTo>
                  <a:lnTo>
                    <a:pt x="4" y="1103"/>
                  </a:lnTo>
                  <a:lnTo>
                    <a:pt x="4" y="1095"/>
                  </a:lnTo>
                  <a:lnTo>
                    <a:pt x="426" y="26"/>
                  </a:lnTo>
                  <a:lnTo>
                    <a:pt x="430" y="17"/>
                  </a:lnTo>
                  <a:lnTo>
                    <a:pt x="434" y="13"/>
                  </a:lnTo>
                  <a:lnTo>
                    <a:pt x="438" y="4"/>
                  </a:lnTo>
                  <a:lnTo>
                    <a:pt x="447" y="0"/>
                  </a:lnTo>
                  <a:lnTo>
                    <a:pt x="4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4" name="Freeform 30"/>
            <p:cNvSpPr>
              <a:spLocks noEditPoints="1"/>
            </p:cNvSpPr>
            <p:nvPr/>
          </p:nvSpPr>
          <p:spPr bwMode="auto">
            <a:xfrm>
              <a:off x="6723" y="4218"/>
              <a:ext cx="730" cy="829"/>
            </a:xfrm>
            <a:custGeom>
              <a:avLst/>
              <a:gdLst/>
              <a:ahLst/>
              <a:cxnLst>
                <a:cxn ang="0">
                  <a:pos x="637" y="95"/>
                </a:cxn>
                <a:cxn ang="0">
                  <a:pos x="612" y="95"/>
                </a:cxn>
                <a:cxn ang="0">
                  <a:pos x="633" y="121"/>
                </a:cxn>
                <a:cxn ang="0">
                  <a:pos x="658" y="155"/>
                </a:cxn>
                <a:cxn ang="0">
                  <a:pos x="215" y="86"/>
                </a:cxn>
                <a:cxn ang="0">
                  <a:pos x="93" y="198"/>
                </a:cxn>
                <a:cxn ang="0">
                  <a:pos x="38" y="413"/>
                </a:cxn>
                <a:cxn ang="0">
                  <a:pos x="76" y="593"/>
                </a:cxn>
                <a:cxn ang="0">
                  <a:pos x="207" y="739"/>
                </a:cxn>
                <a:cxn ang="0">
                  <a:pos x="203" y="666"/>
                </a:cxn>
                <a:cxn ang="0">
                  <a:pos x="161" y="477"/>
                </a:cxn>
                <a:cxn ang="0">
                  <a:pos x="177" y="232"/>
                </a:cxn>
                <a:cxn ang="0">
                  <a:pos x="241" y="86"/>
                </a:cxn>
                <a:cxn ang="0">
                  <a:pos x="426" y="0"/>
                </a:cxn>
                <a:cxn ang="0">
                  <a:pos x="549" y="35"/>
                </a:cxn>
                <a:cxn ang="0">
                  <a:pos x="625" y="52"/>
                </a:cxn>
                <a:cxn ang="0">
                  <a:pos x="646" y="48"/>
                </a:cxn>
                <a:cxn ang="0">
                  <a:pos x="658" y="22"/>
                </a:cxn>
                <a:cxn ang="0">
                  <a:pos x="671" y="0"/>
                </a:cxn>
                <a:cxn ang="0">
                  <a:pos x="688" y="0"/>
                </a:cxn>
                <a:cxn ang="0">
                  <a:pos x="696" y="18"/>
                </a:cxn>
                <a:cxn ang="0">
                  <a:pos x="701" y="228"/>
                </a:cxn>
                <a:cxn ang="0">
                  <a:pos x="696" y="254"/>
                </a:cxn>
                <a:cxn ang="0">
                  <a:pos x="680" y="267"/>
                </a:cxn>
                <a:cxn ang="0">
                  <a:pos x="663" y="254"/>
                </a:cxn>
                <a:cxn ang="0">
                  <a:pos x="574" y="121"/>
                </a:cxn>
                <a:cxn ang="0">
                  <a:pos x="401" y="39"/>
                </a:cxn>
                <a:cxn ang="0">
                  <a:pos x="253" y="142"/>
                </a:cxn>
                <a:cxn ang="0">
                  <a:pos x="199" y="417"/>
                </a:cxn>
                <a:cxn ang="0">
                  <a:pos x="224" y="606"/>
                </a:cxn>
                <a:cxn ang="0">
                  <a:pos x="308" y="743"/>
                </a:cxn>
                <a:cxn ang="0">
                  <a:pos x="494" y="765"/>
                </a:cxn>
                <a:cxn ang="0">
                  <a:pos x="684" y="653"/>
                </a:cxn>
                <a:cxn ang="0">
                  <a:pos x="701" y="636"/>
                </a:cxn>
                <a:cxn ang="0">
                  <a:pos x="718" y="640"/>
                </a:cxn>
                <a:cxn ang="0">
                  <a:pos x="730" y="657"/>
                </a:cxn>
                <a:cxn ang="0">
                  <a:pos x="684" y="718"/>
                </a:cxn>
                <a:cxn ang="0">
                  <a:pos x="540" y="803"/>
                </a:cxn>
                <a:cxn ang="0">
                  <a:pos x="334" y="825"/>
                </a:cxn>
                <a:cxn ang="0">
                  <a:pos x="152" y="752"/>
                </a:cxn>
                <a:cxn ang="0">
                  <a:pos x="30" y="584"/>
                </a:cxn>
                <a:cxn ang="0">
                  <a:pos x="9" y="322"/>
                </a:cxn>
                <a:cxn ang="0">
                  <a:pos x="106" y="121"/>
                </a:cxn>
                <a:cxn ang="0">
                  <a:pos x="270" y="18"/>
                </a:cxn>
              </a:cxnLst>
              <a:rect l="0" t="0" r="r" b="b"/>
              <a:pathLst>
                <a:path w="730" h="829">
                  <a:moveTo>
                    <a:pt x="658" y="86"/>
                  </a:moveTo>
                  <a:lnTo>
                    <a:pt x="650" y="91"/>
                  </a:lnTo>
                  <a:lnTo>
                    <a:pt x="637" y="95"/>
                  </a:lnTo>
                  <a:lnTo>
                    <a:pt x="625" y="95"/>
                  </a:lnTo>
                  <a:lnTo>
                    <a:pt x="616" y="95"/>
                  </a:lnTo>
                  <a:lnTo>
                    <a:pt x="612" y="95"/>
                  </a:lnTo>
                  <a:lnTo>
                    <a:pt x="604" y="91"/>
                  </a:lnTo>
                  <a:lnTo>
                    <a:pt x="620" y="108"/>
                  </a:lnTo>
                  <a:lnTo>
                    <a:pt x="633" y="121"/>
                  </a:lnTo>
                  <a:lnTo>
                    <a:pt x="642" y="134"/>
                  </a:lnTo>
                  <a:lnTo>
                    <a:pt x="650" y="142"/>
                  </a:lnTo>
                  <a:lnTo>
                    <a:pt x="658" y="155"/>
                  </a:lnTo>
                  <a:lnTo>
                    <a:pt x="658" y="86"/>
                  </a:lnTo>
                  <a:close/>
                  <a:moveTo>
                    <a:pt x="258" y="65"/>
                  </a:moveTo>
                  <a:lnTo>
                    <a:pt x="215" y="86"/>
                  </a:lnTo>
                  <a:lnTo>
                    <a:pt x="169" y="112"/>
                  </a:lnTo>
                  <a:lnTo>
                    <a:pt x="127" y="151"/>
                  </a:lnTo>
                  <a:lnTo>
                    <a:pt x="93" y="198"/>
                  </a:lnTo>
                  <a:lnTo>
                    <a:pt x="64" y="258"/>
                  </a:lnTo>
                  <a:lnTo>
                    <a:pt x="47" y="331"/>
                  </a:lnTo>
                  <a:lnTo>
                    <a:pt x="38" y="413"/>
                  </a:lnTo>
                  <a:lnTo>
                    <a:pt x="42" y="477"/>
                  </a:lnTo>
                  <a:lnTo>
                    <a:pt x="55" y="537"/>
                  </a:lnTo>
                  <a:lnTo>
                    <a:pt x="76" y="593"/>
                  </a:lnTo>
                  <a:lnTo>
                    <a:pt x="106" y="649"/>
                  </a:lnTo>
                  <a:lnTo>
                    <a:pt x="152" y="696"/>
                  </a:lnTo>
                  <a:lnTo>
                    <a:pt x="207" y="739"/>
                  </a:lnTo>
                  <a:lnTo>
                    <a:pt x="279" y="769"/>
                  </a:lnTo>
                  <a:lnTo>
                    <a:pt x="232" y="722"/>
                  </a:lnTo>
                  <a:lnTo>
                    <a:pt x="203" y="666"/>
                  </a:lnTo>
                  <a:lnTo>
                    <a:pt x="182" y="606"/>
                  </a:lnTo>
                  <a:lnTo>
                    <a:pt x="169" y="541"/>
                  </a:lnTo>
                  <a:lnTo>
                    <a:pt x="161" y="477"/>
                  </a:lnTo>
                  <a:lnTo>
                    <a:pt x="161" y="417"/>
                  </a:lnTo>
                  <a:lnTo>
                    <a:pt x="165" y="314"/>
                  </a:lnTo>
                  <a:lnTo>
                    <a:pt x="177" y="232"/>
                  </a:lnTo>
                  <a:lnTo>
                    <a:pt x="199" y="168"/>
                  </a:lnTo>
                  <a:lnTo>
                    <a:pt x="220" y="121"/>
                  </a:lnTo>
                  <a:lnTo>
                    <a:pt x="241" y="86"/>
                  </a:lnTo>
                  <a:lnTo>
                    <a:pt x="258" y="65"/>
                  </a:lnTo>
                  <a:close/>
                  <a:moveTo>
                    <a:pt x="397" y="0"/>
                  </a:moveTo>
                  <a:lnTo>
                    <a:pt x="426" y="0"/>
                  </a:lnTo>
                  <a:lnTo>
                    <a:pt x="469" y="9"/>
                  </a:lnTo>
                  <a:lnTo>
                    <a:pt x="519" y="26"/>
                  </a:lnTo>
                  <a:lnTo>
                    <a:pt x="549" y="35"/>
                  </a:lnTo>
                  <a:lnTo>
                    <a:pt x="583" y="48"/>
                  </a:lnTo>
                  <a:lnTo>
                    <a:pt x="620" y="52"/>
                  </a:lnTo>
                  <a:lnTo>
                    <a:pt x="625" y="52"/>
                  </a:lnTo>
                  <a:lnTo>
                    <a:pt x="633" y="52"/>
                  </a:lnTo>
                  <a:lnTo>
                    <a:pt x="637" y="52"/>
                  </a:lnTo>
                  <a:lnTo>
                    <a:pt x="646" y="48"/>
                  </a:lnTo>
                  <a:lnTo>
                    <a:pt x="650" y="39"/>
                  </a:lnTo>
                  <a:lnTo>
                    <a:pt x="658" y="30"/>
                  </a:lnTo>
                  <a:lnTo>
                    <a:pt x="658" y="22"/>
                  </a:lnTo>
                  <a:lnTo>
                    <a:pt x="663" y="9"/>
                  </a:lnTo>
                  <a:lnTo>
                    <a:pt x="663" y="5"/>
                  </a:lnTo>
                  <a:lnTo>
                    <a:pt x="671" y="0"/>
                  </a:lnTo>
                  <a:lnTo>
                    <a:pt x="675" y="0"/>
                  </a:lnTo>
                  <a:lnTo>
                    <a:pt x="680" y="0"/>
                  </a:lnTo>
                  <a:lnTo>
                    <a:pt x="688" y="0"/>
                  </a:lnTo>
                  <a:lnTo>
                    <a:pt x="692" y="5"/>
                  </a:lnTo>
                  <a:lnTo>
                    <a:pt x="696" y="9"/>
                  </a:lnTo>
                  <a:lnTo>
                    <a:pt x="696" y="18"/>
                  </a:lnTo>
                  <a:lnTo>
                    <a:pt x="701" y="26"/>
                  </a:lnTo>
                  <a:lnTo>
                    <a:pt x="701" y="39"/>
                  </a:lnTo>
                  <a:lnTo>
                    <a:pt x="701" y="228"/>
                  </a:lnTo>
                  <a:lnTo>
                    <a:pt x="701" y="237"/>
                  </a:lnTo>
                  <a:lnTo>
                    <a:pt x="696" y="249"/>
                  </a:lnTo>
                  <a:lnTo>
                    <a:pt x="696" y="254"/>
                  </a:lnTo>
                  <a:lnTo>
                    <a:pt x="692" y="262"/>
                  </a:lnTo>
                  <a:lnTo>
                    <a:pt x="688" y="267"/>
                  </a:lnTo>
                  <a:lnTo>
                    <a:pt x="680" y="267"/>
                  </a:lnTo>
                  <a:lnTo>
                    <a:pt x="671" y="267"/>
                  </a:lnTo>
                  <a:lnTo>
                    <a:pt x="663" y="262"/>
                  </a:lnTo>
                  <a:lnTo>
                    <a:pt x="663" y="254"/>
                  </a:lnTo>
                  <a:lnTo>
                    <a:pt x="658" y="245"/>
                  </a:lnTo>
                  <a:lnTo>
                    <a:pt x="625" y="176"/>
                  </a:lnTo>
                  <a:lnTo>
                    <a:pt x="574" y="121"/>
                  </a:lnTo>
                  <a:lnTo>
                    <a:pt x="515" y="78"/>
                  </a:lnTo>
                  <a:lnTo>
                    <a:pt x="456" y="52"/>
                  </a:lnTo>
                  <a:lnTo>
                    <a:pt x="401" y="39"/>
                  </a:lnTo>
                  <a:lnTo>
                    <a:pt x="342" y="52"/>
                  </a:lnTo>
                  <a:lnTo>
                    <a:pt x="296" y="86"/>
                  </a:lnTo>
                  <a:lnTo>
                    <a:pt x="253" y="142"/>
                  </a:lnTo>
                  <a:lnTo>
                    <a:pt x="224" y="219"/>
                  </a:lnTo>
                  <a:lnTo>
                    <a:pt x="207" y="310"/>
                  </a:lnTo>
                  <a:lnTo>
                    <a:pt x="199" y="417"/>
                  </a:lnTo>
                  <a:lnTo>
                    <a:pt x="203" y="481"/>
                  </a:lnTo>
                  <a:lnTo>
                    <a:pt x="207" y="546"/>
                  </a:lnTo>
                  <a:lnTo>
                    <a:pt x="224" y="606"/>
                  </a:lnTo>
                  <a:lnTo>
                    <a:pt x="241" y="662"/>
                  </a:lnTo>
                  <a:lnTo>
                    <a:pt x="270" y="705"/>
                  </a:lnTo>
                  <a:lnTo>
                    <a:pt x="308" y="743"/>
                  </a:lnTo>
                  <a:lnTo>
                    <a:pt x="359" y="765"/>
                  </a:lnTo>
                  <a:lnTo>
                    <a:pt x="418" y="773"/>
                  </a:lnTo>
                  <a:lnTo>
                    <a:pt x="494" y="765"/>
                  </a:lnTo>
                  <a:lnTo>
                    <a:pt x="566" y="739"/>
                  </a:lnTo>
                  <a:lnTo>
                    <a:pt x="629" y="700"/>
                  </a:lnTo>
                  <a:lnTo>
                    <a:pt x="684" y="653"/>
                  </a:lnTo>
                  <a:lnTo>
                    <a:pt x="692" y="645"/>
                  </a:lnTo>
                  <a:lnTo>
                    <a:pt x="696" y="640"/>
                  </a:lnTo>
                  <a:lnTo>
                    <a:pt x="701" y="636"/>
                  </a:lnTo>
                  <a:lnTo>
                    <a:pt x="705" y="636"/>
                  </a:lnTo>
                  <a:lnTo>
                    <a:pt x="713" y="636"/>
                  </a:lnTo>
                  <a:lnTo>
                    <a:pt x="718" y="640"/>
                  </a:lnTo>
                  <a:lnTo>
                    <a:pt x="726" y="645"/>
                  </a:lnTo>
                  <a:lnTo>
                    <a:pt x="730" y="649"/>
                  </a:lnTo>
                  <a:lnTo>
                    <a:pt x="730" y="657"/>
                  </a:lnTo>
                  <a:lnTo>
                    <a:pt x="726" y="670"/>
                  </a:lnTo>
                  <a:lnTo>
                    <a:pt x="709" y="692"/>
                  </a:lnTo>
                  <a:lnTo>
                    <a:pt x="684" y="718"/>
                  </a:lnTo>
                  <a:lnTo>
                    <a:pt x="654" y="743"/>
                  </a:lnTo>
                  <a:lnTo>
                    <a:pt x="620" y="765"/>
                  </a:lnTo>
                  <a:lnTo>
                    <a:pt x="540" y="803"/>
                  </a:lnTo>
                  <a:lnTo>
                    <a:pt x="464" y="825"/>
                  </a:lnTo>
                  <a:lnTo>
                    <a:pt x="397" y="829"/>
                  </a:lnTo>
                  <a:lnTo>
                    <a:pt x="334" y="825"/>
                  </a:lnTo>
                  <a:lnTo>
                    <a:pt x="270" y="812"/>
                  </a:lnTo>
                  <a:lnTo>
                    <a:pt x="207" y="786"/>
                  </a:lnTo>
                  <a:lnTo>
                    <a:pt x="152" y="752"/>
                  </a:lnTo>
                  <a:lnTo>
                    <a:pt x="101" y="705"/>
                  </a:lnTo>
                  <a:lnTo>
                    <a:pt x="59" y="649"/>
                  </a:lnTo>
                  <a:lnTo>
                    <a:pt x="30" y="584"/>
                  </a:lnTo>
                  <a:lnTo>
                    <a:pt x="9" y="503"/>
                  </a:lnTo>
                  <a:lnTo>
                    <a:pt x="0" y="413"/>
                  </a:lnTo>
                  <a:lnTo>
                    <a:pt x="9" y="322"/>
                  </a:lnTo>
                  <a:lnTo>
                    <a:pt x="30" y="241"/>
                  </a:lnTo>
                  <a:lnTo>
                    <a:pt x="64" y="176"/>
                  </a:lnTo>
                  <a:lnTo>
                    <a:pt x="106" y="121"/>
                  </a:lnTo>
                  <a:lnTo>
                    <a:pt x="156" y="73"/>
                  </a:lnTo>
                  <a:lnTo>
                    <a:pt x="211" y="43"/>
                  </a:lnTo>
                  <a:lnTo>
                    <a:pt x="270" y="18"/>
                  </a:lnTo>
                  <a:lnTo>
                    <a:pt x="334" y="5"/>
                  </a:lnTo>
                  <a:lnTo>
                    <a:pt x="3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5" name="Freeform 31"/>
            <p:cNvSpPr>
              <a:spLocks noEditPoints="1"/>
            </p:cNvSpPr>
            <p:nvPr/>
          </p:nvSpPr>
          <p:spPr bwMode="auto">
            <a:xfrm>
              <a:off x="7567" y="4244"/>
              <a:ext cx="861" cy="782"/>
            </a:xfrm>
            <a:custGeom>
              <a:avLst/>
              <a:gdLst/>
              <a:ahLst/>
              <a:cxnLst>
                <a:cxn ang="0">
                  <a:pos x="422" y="39"/>
                </a:cxn>
                <a:cxn ang="0">
                  <a:pos x="401" y="47"/>
                </a:cxn>
                <a:cxn ang="0">
                  <a:pos x="393" y="65"/>
                </a:cxn>
                <a:cxn ang="0">
                  <a:pos x="388" y="77"/>
                </a:cxn>
                <a:cxn ang="0">
                  <a:pos x="490" y="387"/>
                </a:cxn>
                <a:cxn ang="0">
                  <a:pos x="629" y="361"/>
                </a:cxn>
                <a:cxn ang="0">
                  <a:pos x="709" y="284"/>
                </a:cxn>
                <a:cxn ang="0">
                  <a:pos x="743" y="189"/>
                </a:cxn>
                <a:cxn ang="0">
                  <a:pos x="739" y="108"/>
                </a:cxn>
                <a:cxn ang="0">
                  <a:pos x="679" y="56"/>
                </a:cxn>
                <a:cxn ang="0">
                  <a:pos x="578" y="39"/>
                </a:cxn>
                <a:cxn ang="0">
                  <a:pos x="220" y="0"/>
                </a:cxn>
                <a:cxn ang="0">
                  <a:pos x="688" y="4"/>
                </a:cxn>
                <a:cxn ang="0">
                  <a:pos x="798" y="52"/>
                </a:cxn>
                <a:cxn ang="0">
                  <a:pos x="852" y="129"/>
                </a:cxn>
                <a:cxn ang="0">
                  <a:pos x="848" y="241"/>
                </a:cxn>
                <a:cxn ang="0">
                  <a:pos x="755" y="348"/>
                </a:cxn>
                <a:cxn ang="0">
                  <a:pos x="599" y="417"/>
                </a:cxn>
                <a:cxn ang="0">
                  <a:pos x="308" y="425"/>
                </a:cxn>
                <a:cxn ang="0">
                  <a:pos x="241" y="696"/>
                </a:cxn>
                <a:cxn ang="0">
                  <a:pos x="232" y="713"/>
                </a:cxn>
                <a:cxn ang="0">
                  <a:pos x="232" y="717"/>
                </a:cxn>
                <a:cxn ang="0">
                  <a:pos x="236" y="730"/>
                </a:cxn>
                <a:cxn ang="0">
                  <a:pos x="249" y="734"/>
                </a:cxn>
                <a:cxn ang="0">
                  <a:pos x="274" y="739"/>
                </a:cxn>
                <a:cxn ang="0">
                  <a:pos x="300" y="739"/>
                </a:cxn>
                <a:cxn ang="0">
                  <a:pos x="317" y="739"/>
                </a:cxn>
                <a:cxn ang="0">
                  <a:pos x="333" y="743"/>
                </a:cxn>
                <a:cxn ang="0">
                  <a:pos x="338" y="756"/>
                </a:cxn>
                <a:cxn ang="0">
                  <a:pos x="333" y="773"/>
                </a:cxn>
                <a:cxn ang="0">
                  <a:pos x="325" y="777"/>
                </a:cxn>
                <a:cxn ang="0">
                  <a:pos x="317" y="782"/>
                </a:cxn>
                <a:cxn ang="0">
                  <a:pos x="245" y="777"/>
                </a:cxn>
                <a:cxn ang="0">
                  <a:pos x="190" y="773"/>
                </a:cxn>
                <a:cxn ang="0">
                  <a:pos x="135" y="777"/>
                </a:cxn>
                <a:cxn ang="0">
                  <a:pos x="51" y="777"/>
                </a:cxn>
                <a:cxn ang="0">
                  <a:pos x="9" y="777"/>
                </a:cxn>
                <a:cxn ang="0">
                  <a:pos x="0" y="769"/>
                </a:cxn>
                <a:cxn ang="0">
                  <a:pos x="0" y="764"/>
                </a:cxn>
                <a:cxn ang="0">
                  <a:pos x="4" y="747"/>
                </a:cxn>
                <a:cxn ang="0">
                  <a:pos x="17" y="739"/>
                </a:cxn>
                <a:cxn ang="0">
                  <a:pos x="38" y="739"/>
                </a:cxn>
                <a:cxn ang="0">
                  <a:pos x="106" y="734"/>
                </a:cxn>
                <a:cxn ang="0">
                  <a:pos x="131" y="709"/>
                </a:cxn>
                <a:cxn ang="0">
                  <a:pos x="283" y="82"/>
                </a:cxn>
                <a:cxn ang="0">
                  <a:pos x="287" y="65"/>
                </a:cxn>
                <a:cxn ang="0">
                  <a:pos x="287" y="56"/>
                </a:cxn>
                <a:cxn ang="0">
                  <a:pos x="283" y="47"/>
                </a:cxn>
                <a:cxn ang="0">
                  <a:pos x="262" y="43"/>
                </a:cxn>
                <a:cxn ang="0">
                  <a:pos x="241" y="39"/>
                </a:cxn>
                <a:cxn ang="0">
                  <a:pos x="220" y="39"/>
                </a:cxn>
                <a:cxn ang="0">
                  <a:pos x="198" y="39"/>
                </a:cxn>
                <a:cxn ang="0">
                  <a:pos x="186" y="30"/>
                </a:cxn>
                <a:cxn ang="0">
                  <a:pos x="186" y="13"/>
                </a:cxn>
                <a:cxn ang="0">
                  <a:pos x="194" y="0"/>
                </a:cxn>
                <a:cxn ang="0">
                  <a:pos x="207" y="0"/>
                </a:cxn>
              </a:cxnLst>
              <a:rect l="0" t="0" r="r" b="b"/>
              <a:pathLst>
                <a:path w="861" h="782">
                  <a:moveTo>
                    <a:pt x="443" y="39"/>
                  </a:moveTo>
                  <a:lnTo>
                    <a:pt x="422" y="39"/>
                  </a:lnTo>
                  <a:lnTo>
                    <a:pt x="409" y="43"/>
                  </a:lnTo>
                  <a:lnTo>
                    <a:pt x="401" y="47"/>
                  </a:lnTo>
                  <a:lnTo>
                    <a:pt x="397" y="52"/>
                  </a:lnTo>
                  <a:lnTo>
                    <a:pt x="393" y="65"/>
                  </a:lnTo>
                  <a:lnTo>
                    <a:pt x="388" y="77"/>
                  </a:lnTo>
                  <a:lnTo>
                    <a:pt x="388" y="77"/>
                  </a:lnTo>
                  <a:lnTo>
                    <a:pt x="308" y="387"/>
                  </a:lnTo>
                  <a:lnTo>
                    <a:pt x="490" y="387"/>
                  </a:lnTo>
                  <a:lnTo>
                    <a:pt x="566" y="382"/>
                  </a:lnTo>
                  <a:lnTo>
                    <a:pt x="629" y="361"/>
                  </a:lnTo>
                  <a:lnTo>
                    <a:pt x="675" y="331"/>
                  </a:lnTo>
                  <a:lnTo>
                    <a:pt x="709" y="284"/>
                  </a:lnTo>
                  <a:lnTo>
                    <a:pt x="730" y="236"/>
                  </a:lnTo>
                  <a:lnTo>
                    <a:pt x="743" y="189"/>
                  </a:lnTo>
                  <a:lnTo>
                    <a:pt x="747" y="150"/>
                  </a:lnTo>
                  <a:lnTo>
                    <a:pt x="739" y="108"/>
                  </a:lnTo>
                  <a:lnTo>
                    <a:pt x="717" y="77"/>
                  </a:lnTo>
                  <a:lnTo>
                    <a:pt x="679" y="56"/>
                  </a:lnTo>
                  <a:lnTo>
                    <a:pt x="633" y="43"/>
                  </a:lnTo>
                  <a:lnTo>
                    <a:pt x="578" y="39"/>
                  </a:lnTo>
                  <a:lnTo>
                    <a:pt x="443" y="39"/>
                  </a:lnTo>
                  <a:close/>
                  <a:moveTo>
                    <a:pt x="220" y="0"/>
                  </a:moveTo>
                  <a:lnTo>
                    <a:pt x="612" y="0"/>
                  </a:lnTo>
                  <a:lnTo>
                    <a:pt x="688" y="4"/>
                  </a:lnTo>
                  <a:lnTo>
                    <a:pt x="747" y="22"/>
                  </a:lnTo>
                  <a:lnTo>
                    <a:pt x="798" y="52"/>
                  </a:lnTo>
                  <a:lnTo>
                    <a:pt x="831" y="86"/>
                  </a:lnTo>
                  <a:lnTo>
                    <a:pt x="852" y="129"/>
                  </a:lnTo>
                  <a:lnTo>
                    <a:pt x="861" y="176"/>
                  </a:lnTo>
                  <a:lnTo>
                    <a:pt x="848" y="241"/>
                  </a:lnTo>
                  <a:lnTo>
                    <a:pt x="810" y="296"/>
                  </a:lnTo>
                  <a:lnTo>
                    <a:pt x="755" y="348"/>
                  </a:lnTo>
                  <a:lnTo>
                    <a:pt x="684" y="391"/>
                  </a:lnTo>
                  <a:lnTo>
                    <a:pt x="599" y="417"/>
                  </a:lnTo>
                  <a:lnTo>
                    <a:pt x="511" y="425"/>
                  </a:lnTo>
                  <a:lnTo>
                    <a:pt x="308" y="425"/>
                  </a:lnTo>
                  <a:lnTo>
                    <a:pt x="308" y="425"/>
                  </a:lnTo>
                  <a:lnTo>
                    <a:pt x="241" y="696"/>
                  </a:lnTo>
                  <a:lnTo>
                    <a:pt x="236" y="704"/>
                  </a:lnTo>
                  <a:lnTo>
                    <a:pt x="232" y="713"/>
                  </a:lnTo>
                  <a:lnTo>
                    <a:pt x="232" y="717"/>
                  </a:lnTo>
                  <a:lnTo>
                    <a:pt x="232" y="717"/>
                  </a:lnTo>
                  <a:lnTo>
                    <a:pt x="232" y="726"/>
                  </a:lnTo>
                  <a:lnTo>
                    <a:pt x="236" y="730"/>
                  </a:lnTo>
                  <a:lnTo>
                    <a:pt x="241" y="734"/>
                  </a:lnTo>
                  <a:lnTo>
                    <a:pt x="249" y="734"/>
                  </a:lnTo>
                  <a:lnTo>
                    <a:pt x="262" y="739"/>
                  </a:lnTo>
                  <a:lnTo>
                    <a:pt x="274" y="739"/>
                  </a:lnTo>
                  <a:lnTo>
                    <a:pt x="287" y="739"/>
                  </a:lnTo>
                  <a:lnTo>
                    <a:pt x="300" y="739"/>
                  </a:lnTo>
                  <a:lnTo>
                    <a:pt x="304" y="739"/>
                  </a:lnTo>
                  <a:lnTo>
                    <a:pt x="317" y="739"/>
                  </a:lnTo>
                  <a:lnTo>
                    <a:pt x="325" y="739"/>
                  </a:lnTo>
                  <a:lnTo>
                    <a:pt x="333" y="743"/>
                  </a:lnTo>
                  <a:lnTo>
                    <a:pt x="338" y="747"/>
                  </a:lnTo>
                  <a:lnTo>
                    <a:pt x="338" y="756"/>
                  </a:lnTo>
                  <a:lnTo>
                    <a:pt x="338" y="764"/>
                  </a:lnTo>
                  <a:lnTo>
                    <a:pt x="333" y="773"/>
                  </a:lnTo>
                  <a:lnTo>
                    <a:pt x="329" y="777"/>
                  </a:lnTo>
                  <a:lnTo>
                    <a:pt x="325" y="777"/>
                  </a:lnTo>
                  <a:lnTo>
                    <a:pt x="321" y="782"/>
                  </a:lnTo>
                  <a:lnTo>
                    <a:pt x="317" y="782"/>
                  </a:lnTo>
                  <a:lnTo>
                    <a:pt x="279" y="777"/>
                  </a:lnTo>
                  <a:lnTo>
                    <a:pt x="245" y="777"/>
                  </a:lnTo>
                  <a:lnTo>
                    <a:pt x="220" y="777"/>
                  </a:lnTo>
                  <a:lnTo>
                    <a:pt x="190" y="773"/>
                  </a:lnTo>
                  <a:lnTo>
                    <a:pt x="165" y="773"/>
                  </a:lnTo>
                  <a:lnTo>
                    <a:pt x="135" y="777"/>
                  </a:lnTo>
                  <a:lnTo>
                    <a:pt x="93" y="777"/>
                  </a:lnTo>
                  <a:lnTo>
                    <a:pt x="51" y="777"/>
                  </a:lnTo>
                  <a:lnTo>
                    <a:pt x="17" y="782"/>
                  </a:lnTo>
                  <a:lnTo>
                    <a:pt x="9" y="777"/>
                  </a:lnTo>
                  <a:lnTo>
                    <a:pt x="4" y="773"/>
                  </a:lnTo>
                  <a:lnTo>
                    <a:pt x="0" y="769"/>
                  </a:lnTo>
                  <a:lnTo>
                    <a:pt x="0" y="764"/>
                  </a:lnTo>
                  <a:lnTo>
                    <a:pt x="0" y="764"/>
                  </a:lnTo>
                  <a:lnTo>
                    <a:pt x="0" y="756"/>
                  </a:lnTo>
                  <a:lnTo>
                    <a:pt x="4" y="747"/>
                  </a:lnTo>
                  <a:lnTo>
                    <a:pt x="9" y="743"/>
                  </a:lnTo>
                  <a:lnTo>
                    <a:pt x="17" y="739"/>
                  </a:lnTo>
                  <a:lnTo>
                    <a:pt x="25" y="739"/>
                  </a:lnTo>
                  <a:lnTo>
                    <a:pt x="38" y="739"/>
                  </a:lnTo>
                  <a:lnTo>
                    <a:pt x="80" y="739"/>
                  </a:lnTo>
                  <a:lnTo>
                    <a:pt x="106" y="734"/>
                  </a:lnTo>
                  <a:lnTo>
                    <a:pt x="122" y="726"/>
                  </a:lnTo>
                  <a:lnTo>
                    <a:pt x="131" y="709"/>
                  </a:lnTo>
                  <a:lnTo>
                    <a:pt x="135" y="687"/>
                  </a:lnTo>
                  <a:lnTo>
                    <a:pt x="283" y="82"/>
                  </a:lnTo>
                  <a:lnTo>
                    <a:pt x="287" y="73"/>
                  </a:lnTo>
                  <a:lnTo>
                    <a:pt x="287" y="65"/>
                  </a:lnTo>
                  <a:lnTo>
                    <a:pt x="287" y="60"/>
                  </a:lnTo>
                  <a:lnTo>
                    <a:pt x="287" y="56"/>
                  </a:lnTo>
                  <a:lnTo>
                    <a:pt x="287" y="52"/>
                  </a:lnTo>
                  <a:lnTo>
                    <a:pt x="283" y="47"/>
                  </a:lnTo>
                  <a:lnTo>
                    <a:pt x="279" y="43"/>
                  </a:lnTo>
                  <a:lnTo>
                    <a:pt x="262" y="43"/>
                  </a:lnTo>
                  <a:lnTo>
                    <a:pt x="249" y="39"/>
                  </a:lnTo>
                  <a:lnTo>
                    <a:pt x="241" y="39"/>
                  </a:lnTo>
                  <a:lnTo>
                    <a:pt x="232" y="39"/>
                  </a:lnTo>
                  <a:lnTo>
                    <a:pt x="220" y="39"/>
                  </a:lnTo>
                  <a:lnTo>
                    <a:pt x="207" y="39"/>
                  </a:lnTo>
                  <a:lnTo>
                    <a:pt x="198" y="39"/>
                  </a:lnTo>
                  <a:lnTo>
                    <a:pt x="190" y="35"/>
                  </a:lnTo>
                  <a:lnTo>
                    <a:pt x="186" y="30"/>
                  </a:lnTo>
                  <a:lnTo>
                    <a:pt x="182" y="26"/>
                  </a:lnTo>
                  <a:lnTo>
                    <a:pt x="186" y="13"/>
                  </a:lnTo>
                  <a:lnTo>
                    <a:pt x="186" y="4"/>
                  </a:lnTo>
                  <a:lnTo>
                    <a:pt x="194" y="0"/>
                  </a:lnTo>
                  <a:lnTo>
                    <a:pt x="198" y="0"/>
                  </a:lnTo>
                  <a:lnTo>
                    <a:pt x="207" y="0"/>
                  </a:lnTo>
                  <a:lnTo>
                    <a:pt x="2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6" name="Freeform 32"/>
            <p:cNvSpPr>
              <a:spLocks/>
            </p:cNvSpPr>
            <p:nvPr/>
          </p:nvSpPr>
          <p:spPr bwMode="auto">
            <a:xfrm>
              <a:off x="8580" y="4163"/>
              <a:ext cx="325" cy="528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185" y="0"/>
                </a:cxn>
                <a:cxn ang="0">
                  <a:pos x="194" y="0"/>
                </a:cxn>
                <a:cxn ang="0">
                  <a:pos x="198" y="4"/>
                </a:cxn>
                <a:cxn ang="0">
                  <a:pos x="202" y="13"/>
                </a:cxn>
                <a:cxn ang="0">
                  <a:pos x="202" y="21"/>
                </a:cxn>
                <a:cxn ang="0">
                  <a:pos x="202" y="459"/>
                </a:cxn>
                <a:cxn ang="0">
                  <a:pos x="202" y="472"/>
                </a:cxn>
                <a:cxn ang="0">
                  <a:pos x="207" y="485"/>
                </a:cxn>
                <a:cxn ang="0">
                  <a:pos x="219" y="489"/>
                </a:cxn>
                <a:cxn ang="0">
                  <a:pos x="245" y="493"/>
                </a:cxn>
                <a:cxn ang="0">
                  <a:pos x="282" y="493"/>
                </a:cxn>
                <a:cxn ang="0">
                  <a:pos x="325" y="493"/>
                </a:cxn>
                <a:cxn ang="0">
                  <a:pos x="325" y="528"/>
                </a:cxn>
                <a:cxn ang="0">
                  <a:pos x="274" y="528"/>
                </a:cxn>
                <a:cxn ang="0">
                  <a:pos x="215" y="528"/>
                </a:cxn>
                <a:cxn ang="0">
                  <a:pos x="164" y="528"/>
                </a:cxn>
                <a:cxn ang="0">
                  <a:pos x="114" y="528"/>
                </a:cxn>
                <a:cxn ang="0">
                  <a:pos x="55" y="528"/>
                </a:cxn>
                <a:cxn ang="0">
                  <a:pos x="4" y="528"/>
                </a:cxn>
                <a:cxn ang="0">
                  <a:pos x="4" y="493"/>
                </a:cxn>
                <a:cxn ang="0">
                  <a:pos x="46" y="493"/>
                </a:cxn>
                <a:cxn ang="0">
                  <a:pos x="93" y="493"/>
                </a:cxn>
                <a:cxn ang="0">
                  <a:pos x="118" y="485"/>
                </a:cxn>
                <a:cxn ang="0">
                  <a:pos x="126" y="476"/>
                </a:cxn>
                <a:cxn ang="0">
                  <a:pos x="126" y="459"/>
                </a:cxn>
                <a:cxn ang="0">
                  <a:pos x="126" y="64"/>
                </a:cxn>
                <a:cxn ang="0">
                  <a:pos x="84" y="77"/>
                </a:cxn>
                <a:cxn ang="0">
                  <a:pos x="42" y="81"/>
                </a:cxn>
                <a:cxn ang="0">
                  <a:pos x="12" y="85"/>
                </a:cxn>
                <a:cxn ang="0">
                  <a:pos x="0" y="85"/>
                </a:cxn>
                <a:cxn ang="0">
                  <a:pos x="0" y="51"/>
                </a:cxn>
                <a:cxn ang="0">
                  <a:pos x="12" y="51"/>
                </a:cxn>
                <a:cxn ang="0">
                  <a:pos x="38" y="51"/>
                </a:cxn>
                <a:cxn ang="0">
                  <a:pos x="76" y="43"/>
                </a:cxn>
                <a:cxn ang="0">
                  <a:pos x="126" y="30"/>
                </a:cxn>
                <a:cxn ang="0">
                  <a:pos x="173" y="0"/>
                </a:cxn>
              </a:cxnLst>
              <a:rect l="0" t="0" r="r" b="b"/>
              <a:pathLst>
                <a:path w="325" h="528">
                  <a:moveTo>
                    <a:pt x="173" y="0"/>
                  </a:moveTo>
                  <a:lnTo>
                    <a:pt x="185" y="0"/>
                  </a:lnTo>
                  <a:lnTo>
                    <a:pt x="194" y="0"/>
                  </a:lnTo>
                  <a:lnTo>
                    <a:pt x="198" y="4"/>
                  </a:lnTo>
                  <a:lnTo>
                    <a:pt x="202" y="13"/>
                  </a:lnTo>
                  <a:lnTo>
                    <a:pt x="202" y="21"/>
                  </a:lnTo>
                  <a:lnTo>
                    <a:pt x="202" y="459"/>
                  </a:lnTo>
                  <a:lnTo>
                    <a:pt x="202" y="472"/>
                  </a:lnTo>
                  <a:lnTo>
                    <a:pt x="207" y="485"/>
                  </a:lnTo>
                  <a:lnTo>
                    <a:pt x="219" y="489"/>
                  </a:lnTo>
                  <a:lnTo>
                    <a:pt x="245" y="493"/>
                  </a:lnTo>
                  <a:lnTo>
                    <a:pt x="282" y="493"/>
                  </a:lnTo>
                  <a:lnTo>
                    <a:pt x="325" y="493"/>
                  </a:lnTo>
                  <a:lnTo>
                    <a:pt x="325" y="528"/>
                  </a:lnTo>
                  <a:lnTo>
                    <a:pt x="274" y="528"/>
                  </a:lnTo>
                  <a:lnTo>
                    <a:pt x="215" y="528"/>
                  </a:lnTo>
                  <a:lnTo>
                    <a:pt x="164" y="528"/>
                  </a:lnTo>
                  <a:lnTo>
                    <a:pt x="114" y="528"/>
                  </a:lnTo>
                  <a:lnTo>
                    <a:pt x="55" y="528"/>
                  </a:lnTo>
                  <a:lnTo>
                    <a:pt x="4" y="528"/>
                  </a:lnTo>
                  <a:lnTo>
                    <a:pt x="4" y="493"/>
                  </a:lnTo>
                  <a:lnTo>
                    <a:pt x="46" y="493"/>
                  </a:lnTo>
                  <a:lnTo>
                    <a:pt x="93" y="493"/>
                  </a:lnTo>
                  <a:lnTo>
                    <a:pt x="118" y="485"/>
                  </a:lnTo>
                  <a:lnTo>
                    <a:pt x="126" y="476"/>
                  </a:lnTo>
                  <a:lnTo>
                    <a:pt x="126" y="459"/>
                  </a:lnTo>
                  <a:lnTo>
                    <a:pt x="126" y="64"/>
                  </a:lnTo>
                  <a:lnTo>
                    <a:pt x="84" y="77"/>
                  </a:lnTo>
                  <a:lnTo>
                    <a:pt x="42" y="81"/>
                  </a:lnTo>
                  <a:lnTo>
                    <a:pt x="12" y="85"/>
                  </a:lnTo>
                  <a:lnTo>
                    <a:pt x="0" y="85"/>
                  </a:lnTo>
                  <a:lnTo>
                    <a:pt x="0" y="51"/>
                  </a:lnTo>
                  <a:lnTo>
                    <a:pt x="12" y="51"/>
                  </a:lnTo>
                  <a:lnTo>
                    <a:pt x="38" y="51"/>
                  </a:lnTo>
                  <a:lnTo>
                    <a:pt x="76" y="43"/>
                  </a:lnTo>
                  <a:lnTo>
                    <a:pt x="126" y="30"/>
                  </a:lnTo>
                  <a:lnTo>
                    <a:pt x="1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7" name="Freeform 33"/>
            <p:cNvSpPr>
              <a:spLocks noEditPoints="1"/>
            </p:cNvSpPr>
            <p:nvPr/>
          </p:nvSpPr>
          <p:spPr bwMode="auto">
            <a:xfrm>
              <a:off x="9592" y="3553"/>
              <a:ext cx="1064" cy="1078"/>
            </a:xfrm>
            <a:custGeom>
              <a:avLst/>
              <a:gdLst/>
              <a:ahLst/>
              <a:cxnLst>
                <a:cxn ang="0">
                  <a:pos x="203" y="906"/>
                </a:cxn>
                <a:cxn ang="0">
                  <a:pos x="359" y="1005"/>
                </a:cxn>
                <a:cxn ang="0">
                  <a:pos x="490" y="1035"/>
                </a:cxn>
                <a:cxn ang="0">
                  <a:pos x="616" y="1030"/>
                </a:cxn>
                <a:cxn ang="0">
                  <a:pos x="747" y="987"/>
                </a:cxn>
                <a:cxn ang="0">
                  <a:pos x="832" y="936"/>
                </a:cxn>
                <a:cxn ang="0">
                  <a:pos x="865" y="906"/>
                </a:cxn>
                <a:cxn ang="0">
                  <a:pos x="857" y="897"/>
                </a:cxn>
                <a:cxn ang="0">
                  <a:pos x="849" y="889"/>
                </a:cxn>
                <a:cxn ang="0">
                  <a:pos x="895" y="202"/>
                </a:cxn>
                <a:cxn ang="0">
                  <a:pos x="895" y="876"/>
                </a:cxn>
                <a:cxn ang="0">
                  <a:pos x="988" y="717"/>
                </a:cxn>
                <a:cxn ang="0">
                  <a:pos x="1026" y="541"/>
                </a:cxn>
                <a:cxn ang="0">
                  <a:pos x="988" y="352"/>
                </a:cxn>
                <a:cxn ang="0">
                  <a:pos x="895" y="202"/>
                </a:cxn>
                <a:cxn ang="0">
                  <a:pos x="114" y="275"/>
                </a:cxn>
                <a:cxn ang="0">
                  <a:pos x="51" y="446"/>
                </a:cxn>
                <a:cxn ang="0">
                  <a:pos x="47" y="623"/>
                </a:cxn>
                <a:cxn ang="0">
                  <a:pos x="110" y="794"/>
                </a:cxn>
                <a:cxn ang="0">
                  <a:pos x="503" y="541"/>
                </a:cxn>
                <a:cxn ang="0">
                  <a:pos x="532" y="39"/>
                </a:cxn>
                <a:cxn ang="0">
                  <a:pos x="380" y="64"/>
                </a:cxn>
                <a:cxn ang="0">
                  <a:pos x="266" y="120"/>
                </a:cxn>
                <a:cxn ang="0">
                  <a:pos x="207" y="163"/>
                </a:cxn>
                <a:cxn ang="0">
                  <a:pos x="203" y="176"/>
                </a:cxn>
                <a:cxn ang="0">
                  <a:pos x="211" y="189"/>
                </a:cxn>
                <a:cxn ang="0">
                  <a:pos x="216" y="189"/>
                </a:cxn>
                <a:cxn ang="0">
                  <a:pos x="865" y="172"/>
                </a:cxn>
                <a:cxn ang="0">
                  <a:pos x="705" y="73"/>
                </a:cxn>
                <a:cxn ang="0">
                  <a:pos x="574" y="43"/>
                </a:cxn>
                <a:cxn ang="0">
                  <a:pos x="532" y="0"/>
                </a:cxn>
                <a:cxn ang="0">
                  <a:pos x="739" y="43"/>
                </a:cxn>
                <a:cxn ang="0">
                  <a:pos x="908" y="159"/>
                </a:cxn>
                <a:cxn ang="0">
                  <a:pos x="1022" y="331"/>
                </a:cxn>
                <a:cxn ang="0">
                  <a:pos x="1064" y="541"/>
                </a:cxn>
                <a:cxn ang="0">
                  <a:pos x="1022" y="747"/>
                </a:cxn>
                <a:cxn ang="0">
                  <a:pos x="908" y="919"/>
                </a:cxn>
                <a:cxn ang="0">
                  <a:pos x="739" y="1035"/>
                </a:cxn>
                <a:cxn ang="0">
                  <a:pos x="532" y="1078"/>
                </a:cxn>
                <a:cxn ang="0">
                  <a:pos x="325" y="1035"/>
                </a:cxn>
                <a:cxn ang="0">
                  <a:pos x="157" y="919"/>
                </a:cxn>
                <a:cxn ang="0">
                  <a:pos x="43" y="747"/>
                </a:cxn>
                <a:cxn ang="0">
                  <a:pos x="0" y="541"/>
                </a:cxn>
                <a:cxn ang="0">
                  <a:pos x="43" y="331"/>
                </a:cxn>
                <a:cxn ang="0">
                  <a:pos x="157" y="159"/>
                </a:cxn>
                <a:cxn ang="0">
                  <a:pos x="325" y="43"/>
                </a:cxn>
                <a:cxn ang="0">
                  <a:pos x="532" y="0"/>
                </a:cxn>
              </a:cxnLst>
              <a:rect l="0" t="0" r="r" b="b"/>
              <a:pathLst>
                <a:path w="1064" h="1078">
                  <a:moveTo>
                    <a:pt x="532" y="567"/>
                  </a:moveTo>
                  <a:lnTo>
                    <a:pt x="203" y="906"/>
                  </a:lnTo>
                  <a:lnTo>
                    <a:pt x="279" y="966"/>
                  </a:lnTo>
                  <a:lnTo>
                    <a:pt x="359" y="1005"/>
                  </a:lnTo>
                  <a:lnTo>
                    <a:pt x="431" y="1026"/>
                  </a:lnTo>
                  <a:lnTo>
                    <a:pt x="490" y="1035"/>
                  </a:lnTo>
                  <a:lnTo>
                    <a:pt x="532" y="1039"/>
                  </a:lnTo>
                  <a:lnTo>
                    <a:pt x="616" y="1030"/>
                  </a:lnTo>
                  <a:lnTo>
                    <a:pt x="688" y="1013"/>
                  </a:lnTo>
                  <a:lnTo>
                    <a:pt x="747" y="987"/>
                  </a:lnTo>
                  <a:lnTo>
                    <a:pt x="798" y="962"/>
                  </a:lnTo>
                  <a:lnTo>
                    <a:pt x="832" y="936"/>
                  </a:lnTo>
                  <a:lnTo>
                    <a:pt x="857" y="914"/>
                  </a:lnTo>
                  <a:lnTo>
                    <a:pt x="865" y="906"/>
                  </a:lnTo>
                  <a:lnTo>
                    <a:pt x="861" y="902"/>
                  </a:lnTo>
                  <a:lnTo>
                    <a:pt x="857" y="897"/>
                  </a:lnTo>
                  <a:lnTo>
                    <a:pt x="853" y="893"/>
                  </a:lnTo>
                  <a:lnTo>
                    <a:pt x="849" y="889"/>
                  </a:lnTo>
                  <a:lnTo>
                    <a:pt x="532" y="567"/>
                  </a:lnTo>
                  <a:close/>
                  <a:moveTo>
                    <a:pt x="895" y="202"/>
                  </a:moveTo>
                  <a:lnTo>
                    <a:pt x="562" y="541"/>
                  </a:lnTo>
                  <a:lnTo>
                    <a:pt x="895" y="876"/>
                  </a:lnTo>
                  <a:lnTo>
                    <a:pt x="950" y="803"/>
                  </a:lnTo>
                  <a:lnTo>
                    <a:pt x="988" y="717"/>
                  </a:lnTo>
                  <a:lnTo>
                    <a:pt x="1013" y="631"/>
                  </a:lnTo>
                  <a:lnTo>
                    <a:pt x="1026" y="541"/>
                  </a:lnTo>
                  <a:lnTo>
                    <a:pt x="1013" y="442"/>
                  </a:lnTo>
                  <a:lnTo>
                    <a:pt x="988" y="352"/>
                  </a:lnTo>
                  <a:lnTo>
                    <a:pt x="946" y="270"/>
                  </a:lnTo>
                  <a:lnTo>
                    <a:pt x="895" y="202"/>
                  </a:lnTo>
                  <a:close/>
                  <a:moveTo>
                    <a:pt x="169" y="202"/>
                  </a:moveTo>
                  <a:lnTo>
                    <a:pt x="114" y="275"/>
                  </a:lnTo>
                  <a:lnTo>
                    <a:pt x="72" y="361"/>
                  </a:lnTo>
                  <a:lnTo>
                    <a:pt x="51" y="446"/>
                  </a:lnTo>
                  <a:lnTo>
                    <a:pt x="43" y="541"/>
                  </a:lnTo>
                  <a:lnTo>
                    <a:pt x="47" y="623"/>
                  </a:lnTo>
                  <a:lnTo>
                    <a:pt x="68" y="708"/>
                  </a:lnTo>
                  <a:lnTo>
                    <a:pt x="110" y="794"/>
                  </a:lnTo>
                  <a:lnTo>
                    <a:pt x="169" y="876"/>
                  </a:lnTo>
                  <a:lnTo>
                    <a:pt x="503" y="541"/>
                  </a:lnTo>
                  <a:lnTo>
                    <a:pt x="169" y="202"/>
                  </a:lnTo>
                  <a:close/>
                  <a:moveTo>
                    <a:pt x="532" y="39"/>
                  </a:moveTo>
                  <a:lnTo>
                    <a:pt x="452" y="47"/>
                  </a:lnTo>
                  <a:lnTo>
                    <a:pt x="380" y="64"/>
                  </a:lnTo>
                  <a:lnTo>
                    <a:pt x="317" y="90"/>
                  </a:lnTo>
                  <a:lnTo>
                    <a:pt x="266" y="120"/>
                  </a:lnTo>
                  <a:lnTo>
                    <a:pt x="233" y="146"/>
                  </a:lnTo>
                  <a:lnTo>
                    <a:pt x="207" y="163"/>
                  </a:lnTo>
                  <a:lnTo>
                    <a:pt x="203" y="172"/>
                  </a:lnTo>
                  <a:lnTo>
                    <a:pt x="203" y="176"/>
                  </a:lnTo>
                  <a:lnTo>
                    <a:pt x="207" y="185"/>
                  </a:lnTo>
                  <a:lnTo>
                    <a:pt x="211" y="189"/>
                  </a:lnTo>
                  <a:lnTo>
                    <a:pt x="216" y="189"/>
                  </a:lnTo>
                  <a:lnTo>
                    <a:pt x="216" y="189"/>
                  </a:lnTo>
                  <a:lnTo>
                    <a:pt x="532" y="511"/>
                  </a:lnTo>
                  <a:lnTo>
                    <a:pt x="865" y="172"/>
                  </a:lnTo>
                  <a:lnTo>
                    <a:pt x="785" y="112"/>
                  </a:lnTo>
                  <a:lnTo>
                    <a:pt x="705" y="73"/>
                  </a:lnTo>
                  <a:lnTo>
                    <a:pt x="633" y="51"/>
                  </a:lnTo>
                  <a:lnTo>
                    <a:pt x="574" y="43"/>
                  </a:lnTo>
                  <a:lnTo>
                    <a:pt x="532" y="39"/>
                  </a:lnTo>
                  <a:close/>
                  <a:moveTo>
                    <a:pt x="532" y="0"/>
                  </a:moveTo>
                  <a:lnTo>
                    <a:pt x="642" y="13"/>
                  </a:lnTo>
                  <a:lnTo>
                    <a:pt x="739" y="43"/>
                  </a:lnTo>
                  <a:lnTo>
                    <a:pt x="827" y="90"/>
                  </a:lnTo>
                  <a:lnTo>
                    <a:pt x="908" y="159"/>
                  </a:lnTo>
                  <a:lnTo>
                    <a:pt x="971" y="236"/>
                  </a:lnTo>
                  <a:lnTo>
                    <a:pt x="1022" y="331"/>
                  </a:lnTo>
                  <a:lnTo>
                    <a:pt x="1051" y="429"/>
                  </a:lnTo>
                  <a:lnTo>
                    <a:pt x="1064" y="541"/>
                  </a:lnTo>
                  <a:lnTo>
                    <a:pt x="1051" y="648"/>
                  </a:lnTo>
                  <a:lnTo>
                    <a:pt x="1022" y="747"/>
                  </a:lnTo>
                  <a:lnTo>
                    <a:pt x="975" y="841"/>
                  </a:lnTo>
                  <a:lnTo>
                    <a:pt x="908" y="919"/>
                  </a:lnTo>
                  <a:lnTo>
                    <a:pt x="827" y="987"/>
                  </a:lnTo>
                  <a:lnTo>
                    <a:pt x="739" y="1035"/>
                  </a:lnTo>
                  <a:lnTo>
                    <a:pt x="638" y="1069"/>
                  </a:lnTo>
                  <a:lnTo>
                    <a:pt x="532" y="1078"/>
                  </a:lnTo>
                  <a:lnTo>
                    <a:pt x="427" y="1069"/>
                  </a:lnTo>
                  <a:lnTo>
                    <a:pt x="325" y="1035"/>
                  </a:lnTo>
                  <a:lnTo>
                    <a:pt x="237" y="987"/>
                  </a:lnTo>
                  <a:lnTo>
                    <a:pt x="157" y="919"/>
                  </a:lnTo>
                  <a:lnTo>
                    <a:pt x="93" y="841"/>
                  </a:lnTo>
                  <a:lnTo>
                    <a:pt x="43" y="747"/>
                  </a:lnTo>
                  <a:lnTo>
                    <a:pt x="13" y="648"/>
                  </a:lnTo>
                  <a:lnTo>
                    <a:pt x="0" y="541"/>
                  </a:lnTo>
                  <a:lnTo>
                    <a:pt x="13" y="429"/>
                  </a:lnTo>
                  <a:lnTo>
                    <a:pt x="43" y="331"/>
                  </a:lnTo>
                  <a:lnTo>
                    <a:pt x="89" y="240"/>
                  </a:lnTo>
                  <a:lnTo>
                    <a:pt x="157" y="159"/>
                  </a:lnTo>
                  <a:lnTo>
                    <a:pt x="233" y="94"/>
                  </a:lnTo>
                  <a:lnTo>
                    <a:pt x="325" y="43"/>
                  </a:lnTo>
                  <a:lnTo>
                    <a:pt x="427" y="13"/>
                  </a:lnTo>
                  <a:lnTo>
                    <a:pt x="5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8" name="Freeform 34"/>
            <p:cNvSpPr>
              <a:spLocks/>
            </p:cNvSpPr>
            <p:nvPr/>
          </p:nvSpPr>
          <p:spPr bwMode="auto">
            <a:xfrm>
              <a:off x="11187" y="3355"/>
              <a:ext cx="1148" cy="1177"/>
            </a:xfrm>
            <a:custGeom>
              <a:avLst/>
              <a:gdLst/>
              <a:ahLst/>
              <a:cxnLst>
                <a:cxn ang="0">
                  <a:pos x="532" y="0"/>
                </a:cxn>
                <a:cxn ang="0">
                  <a:pos x="545" y="5"/>
                </a:cxn>
                <a:cxn ang="0">
                  <a:pos x="540" y="22"/>
                </a:cxn>
                <a:cxn ang="0">
                  <a:pos x="524" y="43"/>
                </a:cxn>
                <a:cxn ang="0">
                  <a:pos x="503" y="61"/>
                </a:cxn>
                <a:cxn ang="0">
                  <a:pos x="481" y="73"/>
                </a:cxn>
                <a:cxn ang="0">
                  <a:pos x="313" y="215"/>
                </a:cxn>
                <a:cxn ang="0">
                  <a:pos x="199" y="387"/>
                </a:cxn>
                <a:cxn ang="0">
                  <a:pos x="144" y="580"/>
                </a:cxn>
                <a:cxn ang="0">
                  <a:pos x="144" y="756"/>
                </a:cxn>
                <a:cxn ang="0">
                  <a:pos x="190" y="906"/>
                </a:cxn>
                <a:cxn ang="0">
                  <a:pos x="279" y="1018"/>
                </a:cxn>
                <a:cxn ang="0">
                  <a:pos x="410" y="1078"/>
                </a:cxn>
                <a:cxn ang="0">
                  <a:pos x="587" y="1078"/>
                </a:cxn>
                <a:cxn ang="0">
                  <a:pos x="756" y="992"/>
                </a:cxn>
                <a:cxn ang="0">
                  <a:pos x="891" y="842"/>
                </a:cxn>
                <a:cxn ang="0">
                  <a:pos x="984" y="649"/>
                </a:cxn>
                <a:cxn ang="0">
                  <a:pos x="1013" y="430"/>
                </a:cxn>
                <a:cxn ang="0">
                  <a:pos x="984" y="249"/>
                </a:cxn>
                <a:cxn ang="0">
                  <a:pos x="895" y="133"/>
                </a:cxn>
                <a:cxn ang="0">
                  <a:pos x="760" y="91"/>
                </a:cxn>
                <a:cxn ang="0">
                  <a:pos x="684" y="108"/>
                </a:cxn>
                <a:cxn ang="0">
                  <a:pos x="629" y="155"/>
                </a:cxn>
                <a:cxn ang="0">
                  <a:pos x="557" y="262"/>
                </a:cxn>
                <a:cxn ang="0">
                  <a:pos x="519" y="340"/>
                </a:cxn>
                <a:cxn ang="0">
                  <a:pos x="503" y="365"/>
                </a:cxn>
                <a:cxn ang="0">
                  <a:pos x="490" y="383"/>
                </a:cxn>
                <a:cxn ang="0">
                  <a:pos x="469" y="400"/>
                </a:cxn>
                <a:cxn ang="0">
                  <a:pos x="389" y="434"/>
                </a:cxn>
                <a:cxn ang="0">
                  <a:pos x="380" y="434"/>
                </a:cxn>
                <a:cxn ang="0">
                  <a:pos x="376" y="425"/>
                </a:cxn>
                <a:cxn ang="0">
                  <a:pos x="393" y="378"/>
                </a:cxn>
                <a:cxn ang="0">
                  <a:pos x="448" y="275"/>
                </a:cxn>
                <a:cxn ang="0">
                  <a:pos x="549" y="146"/>
                </a:cxn>
                <a:cxn ang="0">
                  <a:pos x="587" y="112"/>
                </a:cxn>
                <a:cxn ang="0">
                  <a:pos x="676" y="56"/>
                </a:cxn>
                <a:cxn ang="0">
                  <a:pos x="798" y="9"/>
                </a:cxn>
                <a:cxn ang="0">
                  <a:pos x="941" y="9"/>
                </a:cxn>
                <a:cxn ang="0">
                  <a:pos x="1059" y="78"/>
                </a:cxn>
                <a:cxn ang="0">
                  <a:pos x="1127" y="202"/>
                </a:cxn>
                <a:cxn ang="0">
                  <a:pos x="1148" y="361"/>
                </a:cxn>
                <a:cxn ang="0">
                  <a:pos x="1140" y="494"/>
                </a:cxn>
                <a:cxn ang="0">
                  <a:pos x="1059" y="726"/>
                </a:cxn>
                <a:cxn ang="0">
                  <a:pos x="924" y="915"/>
                </a:cxn>
                <a:cxn ang="0">
                  <a:pos x="751" y="1057"/>
                </a:cxn>
                <a:cxn ang="0">
                  <a:pos x="562" y="1147"/>
                </a:cxn>
                <a:cxn ang="0">
                  <a:pos x="380" y="1177"/>
                </a:cxn>
                <a:cxn ang="0">
                  <a:pos x="211" y="1143"/>
                </a:cxn>
                <a:cxn ang="0">
                  <a:pos x="93" y="1048"/>
                </a:cxn>
                <a:cxn ang="0">
                  <a:pos x="26" y="906"/>
                </a:cxn>
                <a:cxn ang="0">
                  <a:pos x="0" y="743"/>
                </a:cxn>
                <a:cxn ang="0">
                  <a:pos x="38" y="520"/>
                </a:cxn>
                <a:cxn ang="0">
                  <a:pos x="127" y="335"/>
                </a:cxn>
                <a:cxn ang="0">
                  <a:pos x="245" y="189"/>
                </a:cxn>
                <a:cxn ang="0">
                  <a:pos x="367" y="86"/>
                </a:cxn>
                <a:cxn ang="0">
                  <a:pos x="473" y="22"/>
                </a:cxn>
                <a:cxn ang="0">
                  <a:pos x="528" y="0"/>
                </a:cxn>
              </a:cxnLst>
              <a:rect l="0" t="0" r="r" b="b"/>
              <a:pathLst>
                <a:path w="1148" h="1177">
                  <a:moveTo>
                    <a:pt x="528" y="0"/>
                  </a:moveTo>
                  <a:lnTo>
                    <a:pt x="532" y="0"/>
                  </a:lnTo>
                  <a:lnTo>
                    <a:pt x="536" y="5"/>
                  </a:lnTo>
                  <a:lnTo>
                    <a:pt x="545" y="5"/>
                  </a:lnTo>
                  <a:lnTo>
                    <a:pt x="545" y="13"/>
                  </a:lnTo>
                  <a:lnTo>
                    <a:pt x="540" y="22"/>
                  </a:lnTo>
                  <a:lnTo>
                    <a:pt x="536" y="30"/>
                  </a:lnTo>
                  <a:lnTo>
                    <a:pt x="524" y="43"/>
                  </a:lnTo>
                  <a:lnTo>
                    <a:pt x="515" y="52"/>
                  </a:lnTo>
                  <a:lnTo>
                    <a:pt x="503" y="61"/>
                  </a:lnTo>
                  <a:lnTo>
                    <a:pt x="490" y="69"/>
                  </a:lnTo>
                  <a:lnTo>
                    <a:pt x="481" y="73"/>
                  </a:lnTo>
                  <a:lnTo>
                    <a:pt x="389" y="138"/>
                  </a:lnTo>
                  <a:lnTo>
                    <a:pt x="313" y="215"/>
                  </a:lnTo>
                  <a:lnTo>
                    <a:pt x="249" y="297"/>
                  </a:lnTo>
                  <a:lnTo>
                    <a:pt x="199" y="387"/>
                  </a:lnTo>
                  <a:lnTo>
                    <a:pt x="165" y="481"/>
                  </a:lnTo>
                  <a:lnTo>
                    <a:pt x="144" y="580"/>
                  </a:lnTo>
                  <a:lnTo>
                    <a:pt x="135" y="675"/>
                  </a:lnTo>
                  <a:lnTo>
                    <a:pt x="144" y="756"/>
                  </a:lnTo>
                  <a:lnTo>
                    <a:pt x="161" y="838"/>
                  </a:lnTo>
                  <a:lnTo>
                    <a:pt x="190" y="906"/>
                  </a:lnTo>
                  <a:lnTo>
                    <a:pt x="228" y="966"/>
                  </a:lnTo>
                  <a:lnTo>
                    <a:pt x="279" y="1018"/>
                  </a:lnTo>
                  <a:lnTo>
                    <a:pt x="338" y="1057"/>
                  </a:lnTo>
                  <a:lnTo>
                    <a:pt x="410" y="1078"/>
                  </a:lnTo>
                  <a:lnTo>
                    <a:pt x="490" y="1087"/>
                  </a:lnTo>
                  <a:lnTo>
                    <a:pt x="587" y="1078"/>
                  </a:lnTo>
                  <a:lnTo>
                    <a:pt x="676" y="1044"/>
                  </a:lnTo>
                  <a:lnTo>
                    <a:pt x="756" y="992"/>
                  </a:lnTo>
                  <a:lnTo>
                    <a:pt x="827" y="924"/>
                  </a:lnTo>
                  <a:lnTo>
                    <a:pt x="891" y="842"/>
                  </a:lnTo>
                  <a:lnTo>
                    <a:pt x="946" y="748"/>
                  </a:lnTo>
                  <a:lnTo>
                    <a:pt x="984" y="649"/>
                  </a:lnTo>
                  <a:lnTo>
                    <a:pt x="1005" y="541"/>
                  </a:lnTo>
                  <a:lnTo>
                    <a:pt x="1013" y="430"/>
                  </a:lnTo>
                  <a:lnTo>
                    <a:pt x="1009" y="331"/>
                  </a:lnTo>
                  <a:lnTo>
                    <a:pt x="984" y="249"/>
                  </a:lnTo>
                  <a:lnTo>
                    <a:pt x="946" y="181"/>
                  </a:lnTo>
                  <a:lnTo>
                    <a:pt x="895" y="133"/>
                  </a:lnTo>
                  <a:lnTo>
                    <a:pt x="832" y="103"/>
                  </a:lnTo>
                  <a:lnTo>
                    <a:pt x="760" y="91"/>
                  </a:lnTo>
                  <a:lnTo>
                    <a:pt x="718" y="95"/>
                  </a:lnTo>
                  <a:lnTo>
                    <a:pt x="684" y="108"/>
                  </a:lnTo>
                  <a:lnTo>
                    <a:pt x="654" y="129"/>
                  </a:lnTo>
                  <a:lnTo>
                    <a:pt x="629" y="155"/>
                  </a:lnTo>
                  <a:lnTo>
                    <a:pt x="587" y="211"/>
                  </a:lnTo>
                  <a:lnTo>
                    <a:pt x="557" y="262"/>
                  </a:lnTo>
                  <a:lnTo>
                    <a:pt x="532" y="305"/>
                  </a:lnTo>
                  <a:lnTo>
                    <a:pt x="519" y="340"/>
                  </a:lnTo>
                  <a:lnTo>
                    <a:pt x="511" y="352"/>
                  </a:lnTo>
                  <a:lnTo>
                    <a:pt x="503" y="365"/>
                  </a:lnTo>
                  <a:lnTo>
                    <a:pt x="498" y="378"/>
                  </a:lnTo>
                  <a:lnTo>
                    <a:pt x="490" y="383"/>
                  </a:lnTo>
                  <a:lnTo>
                    <a:pt x="481" y="391"/>
                  </a:lnTo>
                  <a:lnTo>
                    <a:pt x="469" y="400"/>
                  </a:lnTo>
                  <a:lnTo>
                    <a:pt x="431" y="425"/>
                  </a:lnTo>
                  <a:lnTo>
                    <a:pt x="389" y="434"/>
                  </a:lnTo>
                  <a:lnTo>
                    <a:pt x="384" y="434"/>
                  </a:lnTo>
                  <a:lnTo>
                    <a:pt x="380" y="434"/>
                  </a:lnTo>
                  <a:lnTo>
                    <a:pt x="376" y="430"/>
                  </a:lnTo>
                  <a:lnTo>
                    <a:pt x="376" y="425"/>
                  </a:lnTo>
                  <a:lnTo>
                    <a:pt x="380" y="413"/>
                  </a:lnTo>
                  <a:lnTo>
                    <a:pt x="393" y="378"/>
                  </a:lnTo>
                  <a:lnTo>
                    <a:pt x="414" y="331"/>
                  </a:lnTo>
                  <a:lnTo>
                    <a:pt x="448" y="275"/>
                  </a:lnTo>
                  <a:lnTo>
                    <a:pt x="494" y="211"/>
                  </a:lnTo>
                  <a:lnTo>
                    <a:pt x="549" y="146"/>
                  </a:lnTo>
                  <a:lnTo>
                    <a:pt x="562" y="133"/>
                  </a:lnTo>
                  <a:lnTo>
                    <a:pt x="587" y="112"/>
                  </a:lnTo>
                  <a:lnTo>
                    <a:pt x="625" y="86"/>
                  </a:lnTo>
                  <a:lnTo>
                    <a:pt x="676" y="56"/>
                  </a:lnTo>
                  <a:lnTo>
                    <a:pt x="730" y="30"/>
                  </a:lnTo>
                  <a:lnTo>
                    <a:pt x="798" y="9"/>
                  </a:lnTo>
                  <a:lnTo>
                    <a:pt x="865" y="0"/>
                  </a:lnTo>
                  <a:lnTo>
                    <a:pt x="941" y="9"/>
                  </a:lnTo>
                  <a:lnTo>
                    <a:pt x="1009" y="39"/>
                  </a:lnTo>
                  <a:lnTo>
                    <a:pt x="1059" y="78"/>
                  </a:lnTo>
                  <a:lnTo>
                    <a:pt x="1097" y="133"/>
                  </a:lnTo>
                  <a:lnTo>
                    <a:pt x="1127" y="202"/>
                  </a:lnTo>
                  <a:lnTo>
                    <a:pt x="1144" y="279"/>
                  </a:lnTo>
                  <a:lnTo>
                    <a:pt x="1148" y="361"/>
                  </a:lnTo>
                  <a:lnTo>
                    <a:pt x="1148" y="361"/>
                  </a:lnTo>
                  <a:lnTo>
                    <a:pt x="1140" y="494"/>
                  </a:lnTo>
                  <a:lnTo>
                    <a:pt x="1110" y="614"/>
                  </a:lnTo>
                  <a:lnTo>
                    <a:pt x="1059" y="726"/>
                  </a:lnTo>
                  <a:lnTo>
                    <a:pt x="996" y="825"/>
                  </a:lnTo>
                  <a:lnTo>
                    <a:pt x="924" y="915"/>
                  </a:lnTo>
                  <a:lnTo>
                    <a:pt x="840" y="992"/>
                  </a:lnTo>
                  <a:lnTo>
                    <a:pt x="751" y="1057"/>
                  </a:lnTo>
                  <a:lnTo>
                    <a:pt x="659" y="1108"/>
                  </a:lnTo>
                  <a:lnTo>
                    <a:pt x="562" y="1147"/>
                  </a:lnTo>
                  <a:lnTo>
                    <a:pt x="469" y="1168"/>
                  </a:lnTo>
                  <a:lnTo>
                    <a:pt x="380" y="1177"/>
                  </a:lnTo>
                  <a:lnTo>
                    <a:pt x="292" y="1168"/>
                  </a:lnTo>
                  <a:lnTo>
                    <a:pt x="211" y="1143"/>
                  </a:lnTo>
                  <a:lnTo>
                    <a:pt x="148" y="1100"/>
                  </a:lnTo>
                  <a:lnTo>
                    <a:pt x="93" y="1048"/>
                  </a:lnTo>
                  <a:lnTo>
                    <a:pt x="55" y="979"/>
                  </a:lnTo>
                  <a:lnTo>
                    <a:pt x="26" y="906"/>
                  </a:lnTo>
                  <a:lnTo>
                    <a:pt x="9" y="829"/>
                  </a:lnTo>
                  <a:lnTo>
                    <a:pt x="0" y="743"/>
                  </a:lnTo>
                  <a:lnTo>
                    <a:pt x="13" y="627"/>
                  </a:lnTo>
                  <a:lnTo>
                    <a:pt x="38" y="520"/>
                  </a:lnTo>
                  <a:lnTo>
                    <a:pt x="76" y="425"/>
                  </a:lnTo>
                  <a:lnTo>
                    <a:pt x="127" y="335"/>
                  </a:lnTo>
                  <a:lnTo>
                    <a:pt x="182" y="258"/>
                  </a:lnTo>
                  <a:lnTo>
                    <a:pt x="245" y="189"/>
                  </a:lnTo>
                  <a:lnTo>
                    <a:pt x="308" y="133"/>
                  </a:lnTo>
                  <a:lnTo>
                    <a:pt x="367" y="86"/>
                  </a:lnTo>
                  <a:lnTo>
                    <a:pt x="422" y="48"/>
                  </a:lnTo>
                  <a:lnTo>
                    <a:pt x="473" y="22"/>
                  </a:lnTo>
                  <a:lnTo>
                    <a:pt x="507" y="9"/>
                  </a:lnTo>
                  <a:lnTo>
                    <a:pt x="5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9" name="Freeform 35"/>
            <p:cNvSpPr>
              <a:spLocks/>
            </p:cNvSpPr>
            <p:nvPr/>
          </p:nvSpPr>
          <p:spPr bwMode="auto">
            <a:xfrm>
              <a:off x="12563" y="3282"/>
              <a:ext cx="371" cy="1619"/>
            </a:xfrm>
            <a:custGeom>
              <a:avLst/>
              <a:gdLst/>
              <a:ahLst/>
              <a:cxnLst>
                <a:cxn ang="0">
                  <a:pos x="350" y="0"/>
                </a:cxn>
                <a:cxn ang="0">
                  <a:pos x="359" y="0"/>
                </a:cxn>
                <a:cxn ang="0">
                  <a:pos x="363" y="5"/>
                </a:cxn>
                <a:cxn ang="0">
                  <a:pos x="367" y="9"/>
                </a:cxn>
                <a:cxn ang="0">
                  <a:pos x="371" y="18"/>
                </a:cxn>
                <a:cxn ang="0">
                  <a:pos x="371" y="22"/>
                </a:cxn>
                <a:cxn ang="0">
                  <a:pos x="367" y="22"/>
                </a:cxn>
                <a:cxn ang="0">
                  <a:pos x="367" y="26"/>
                </a:cxn>
                <a:cxn ang="0">
                  <a:pos x="359" y="35"/>
                </a:cxn>
                <a:cxn ang="0">
                  <a:pos x="346" y="43"/>
                </a:cxn>
                <a:cxn ang="0">
                  <a:pos x="270" y="138"/>
                </a:cxn>
                <a:cxn ang="0">
                  <a:pos x="211" y="237"/>
                </a:cxn>
                <a:cxn ang="0">
                  <a:pos x="165" y="344"/>
                </a:cxn>
                <a:cxn ang="0">
                  <a:pos x="131" y="456"/>
                </a:cxn>
                <a:cxn ang="0">
                  <a:pos x="110" y="571"/>
                </a:cxn>
                <a:cxn ang="0">
                  <a:pos x="97" y="687"/>
                </a:cxn>
                <a:cxn ang="0">
                  <a:pos x="93" y="812"/>
                </a:cxn>
                <a:cxn ang="0">
                  <a:pos x="97" y="919"/>
                </a:cxn>
                <a:cxn ang="0">
                  <a:pos x="105" y="1031"/>
                </a:cxn>
                <a:cxn ang="0">
                  <a:pos x="127" y="1147"/>
                </a:cxn>
                <a:cxn ang="0">
                  <a:pos x="160" y="1263"/>
                </a:cxn>
                <a:cxn ang="0">
                  <a:pos x="207" y="1370"/>
                </a:cxn>
                <a:cxn ang="0">
                  <a:pos x="266" y="1473"/>
                </a:cxn>
                <a:cxn ang="0">
                  <a:pos x="342" y="1568"/>
                </a:cxn>
                <a:cxn ang="0">
                  <a:pos x="354" y="1581"/>
                </a:cxn>
                <a:cxn ang="0">
                  <a:pos x="363" y="1589"/>
                </a:cxn>
                <a:cxn ang="0">
                  <a:pos x="367" y="1593"/>
                </a:cxn>
                <a:cxn ang="0">
                  <a:pos x="367" y="1598"/>
                </a:cxn>
                <a:cxn ang="0">
                  <a:pos x="371" y="1602"/>
                </a:cxn>
                <a:cxn ang="0">
                  <a:pos x="371" y="1602"/>
                </a:cxn>
                <a:cxn ang="0">
                  <a:pos x="371" y="1602"/>
                </a:cxn>
                <a:cxn ang="0">
                  <a:pos x="367" y="1611"/>
                </a:cxn>
                <a:cxn ang="0">
                  <a:pos x="363" y="1619"/>
                </a:cxn>
                <a:cxn ang="0">
                  <a:pos x="350" y="1619"/>
                </a:cxn>
                <a:cxn ang="0">
                  <a:pos x="338" y="1615"/>
                </a:cxn>
                <a:cxn ang="0">
                  <a:pos x="312" y="1593"/>
                </a:cxn>
                <a:cxn ang="0">
                  <a:pos x="278" y="1563"/>
                </a:cxn>
                <a:cxn ang="0">
                  <a:pos x="236" y="1520"/>
                </a:cxn>
                <a:cxn ang="0">
                  <a:pos x="194" y="1465"/>
                </a:cxn>
                <a:cxn ang="0">
                  <a:pos x="148" y="1396"/>
                </a:cxn>
                <a:cxn ang="0">
                  <a:pos x="105" y="1314"/>
                </a:cxn>
                <a:cxn ang="0">
                  <a:pos x="51" y="1177"/>
                </a:cxn>
                <a:cxn ang="0">
                  <a:pos x="21" y="1044"/>
                </a:cxn>
                <a:cxn ang="0">
                  <a:pos x="4" y="919"/>
                </a:cxn>
                <a:cxn ang="0">
                  <a:pos x="0" y="812"/>
                </a:cxn>
                <a:cxn ang="0">
                  <a:pos x="4" y="700"/>
                </a:cxn>
                <a:cxn ang="0">
                  <a:pos x="21" y="580"/>
                </a:cxn>
                <a:cxn ang="0">
                  <a:pos x="51" y="451"/>
                </a:cxn>
                <a:cxn ang="0">
                  <a:pos x="101" y="318"/>
                </a:cxn>
                <a:cxn ang="0">
                  <a:pos x="143" y="232"/>
                </a:cxn>
                <a:cxn ang="0">
                  <a:pos x="190" y="164"/>
                </a:cxn>
                <a:cxn ang="0">
                  <a:pos x="236" y="108"/>
                </a:cxn>
                <a:cxn ang="0">
                  <a:pos x="278" y="61"/>
                </a:cxn>
                <a:cxn ang="0">
                  <a:pos x="312" y="26"/>
                </a:cxn>
                <a:cxn ang="0">
                  <a:pos x="338" y="9"/>
                </a:cxn>
                <a:cxn ang="0">
                  <a:pos x="350" y="0"/>
                </a:cxn>
              </a:cxnLst>
              <a:rect l="0" t="0" r="r" b="b"/>
              <a:pathLst>
                <a:path w="371" h="1619">
                  <a:moveTo>
                    <a:pt x="350" y="0"/>
                  </a:moveTo>
                  <a:lnTo>
                    <a:pt x="359" y="0"/>
                  </a:lnTo>
                  <a:lnTo>
                    <a:pt x="363" y="5"/>
                  </a:lnTo>
                  <a:lnTo>
                    <a:pt x="367" y="9"/>
                  </a:lnTo>
                  <a:lnTo>
                    <a:pt x="371" y="18"/>
                  </a:lnTo>
                  <a:lnTo>
                    <a:pt x="371" y="22"/>
                  </a:lnTo>
                  <a:lnTo>
                    <a:pt x="367" y="22"/>
                  </a:lnTo>
                  <a:lnTo>
                    <a:pt x="367" y="26"/>
                  </a:lnTo>
                  <a:lnTo>
                    <a:pt x="359" y="35"/>
                  </a:lnTo>
                  <a:lnTo>
                    <a:pt x="346" y="43"/>
                  </a:lnTo>
                  <a:lnTo>
                    <a:pt x="270" y="138"/>
                  </a:lnTo>
                  <a:lnTo>
                    <a:pt x="211" y="237"/>
                  </a:lnTo>
                  <a:lnTo>
                    <a:pt x="165" y="344"/>
                  </a:lnTo>
                  <a:lnTo>
                    <a:pt x="131" y="456"/>
                  </a:lnTo>
                  <a:lnTo>
                    <a:pt x="110" y="571"/>
                  </a:lnTo>
                  <a:lnTo>
                    <a:pt x="97" y="687"/>
                  </a:lnTo>
                  <a:lnTo>
                    <a:pt x="93" y="812"/>
                  </a:lnTo>
                  <a:lnTo>
                    <a:pt x="97" y="919"/>
                  </a:lnTo>
                  <a:lnTo>
                    <a:pt x="105" y="1031"/>
                  </a:lnTo>
                  <a:lnTo>
                    <a:pt x="127" y="1147"/>
                  </a:lnTo>
                  <a:lnTo>
                    <a:pt x="160" y="1263"/>
                  </a:lnTo>
                  <a:lnTo>
                    <a:pt x="207" y="1370"/>
                  </a:lnTo>
                  <a:lnTo>
                    <a:pt x="266" y="1473"/>
                  </a:lnTo>
                  <a:lnTo>
                    <a:pt x="342" y="1568"/>
                  </a:lnTo>
                  <a:lnTo>
                    <a:pt x="354" y="1581"/>
                  </a:lnTo>
                  <a:lnTo>
                    <a:pt x="363" y="1589"/>
                  </a:lnTo>
                  <a:lnTo>
                    <a:pt x="367" y="1593"/>
                  </a:lnTo>
                  <a:lnTo>
                    <a:pt x="367" y="1598"/>
                  </a:lnTo>
                  <a:lnTo>
                    <a:pt x="371" y="1602"/>
                  </a:lnTo>
                  <a:lnTo>
                    <a:pt x="371" y="1602"/>
                  </a:lnTo>
                  <a:lnTo>
                    <a:pt x="371" y="1602"/>
                  </a:lnTo>
                  <a:lnTo>
                    <a:pt x="367" y="1611"/>
                  </a:lnTo>
                  <a:lnTo>
                    <a:pt x="363" y="1619"/>
                  </a:lnTo>
                  <a:lnTo>
                    <a:pt x="350" y="1619"/>
                  </a:lnTo>
                  <a:lnTo>
                    <a:pt x="338" y="1615"/>
                  </a:lnTo>
                  <a:lnTo>
                    <a:pt x="312" y="1593"/>
                  </a:lnTo>
                  <a:lnTo>
                    <a:pt x="278" y="1563"/>
                  </a:lnTo>
                  <a:lnTo>
                    <a:pt x="236" y="1520"/>
                  </a:lnTo>
                  <a:lnTo>
                    <a:pt x="194" y="1465"/>
                  </a:lnTo>
                  <a:lnTo>
                    <a:pt x="148" y="1396"/>
                  </a:lnTo>
                  <a:lnTo>
                    <a:pt x="105" y="1314"/>
                  </a:lnTo>
                  <a:lnTo>
                    <a:pt x="51" y="1177"/>
                  </a:lnTo>
                  <a:lnTo>
                    <a:pt x="21" y="1044"/>
                  </a:lnTo>
                  <a:lnTo>
                    <a:pt x="4" y="919"/>
                  </a:lnTo>
                  <a:lnTo>
                    <a:pt x="0" y="812"/>
                  </a:lnTo>
                  <a:lnTo>
                    <a:pt x="4" y="700"/>
                  </a:lnTo>
                  <a:lnTo>
                    <a:pt x="21" y="580"/>
                  </a:lnTo>
                  <a:lnTo>
                    <a:pt x="51" y="451"/>
                  </a:lnTo>
                  <a:lnTo>
                    <a:pt x="101" y="318"/>
                  </a:lnTo>
                  <a:lnTo>
                    <a:pt x="143" y="232"/>
                  </a:lnTo>
                  <a:lnTo>
                    <a:pt x="190" y="164"/>
                  </a:lnTo>
                  <a:lnTo>
                    <a:pt x="236" y="108"/>
                  </a:lnTo>
                  <a:lnTo>
                    <a:pt x="278" y="61"/>
                  </a:lnTo>
                  <a:lnTo>
                    <a:pt x="312" y="26"/>
                  </a:lnTo>
                  <a:lnTo>
                    <a:pt x="338" y="9"/>
                  </a:lnTo>
                  <a:lnTo>
                    <a:pt x="3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0" name="Freeform 36"/>
            <p:cNvSpPr>
              <a:spLocks/>
            </p:cNvSpPr>
            <p:nvPr/>
          </p:nvSpPr>
          <p:spPr bwMode="auto">
            <a:xfrm>
              <a:off x="13099" y="3420"/>
              <a:ext cx="637" cy="1078"/>
            </a:xfrm>
            <a:custGeom>
              <a:avLst/>
              <a:gdLst/>
              <a:ahLst/>
              <a:cxnLst>
                <a:cxn ang="0">
                  <a:pos x="392" y="13"/>
                </a:cxn>
                <a:cxn ang="0">
                  <a:pos x="540" y="86"/>
                </a:cxn>
                <a:cxn ang="0">
                  <a:pos x="624" y="227"/>
                </a:cxn>
                <a:cxn ang="0">
                  <a:pos x="633" y="369"/>
                </a:cxn>
                <a:cxn ang="0">
                  <a:pos x="595" y="476"/>
                </a:cxn>
                <a:cxn ang="0">
                  <a:pos x="510" y="579"/>
                </a:cxn>
                <a:cxn ang="0">
                  <a:pos x="375" y="708"/>
                </a:cxn>
                <a:cxn ang="0">
                  <a:pos x="122" y="953"/>
                </a:cxn>
                <a:cxn ang="0">
                  <a:pos x="122" y="953"/>
                </a:cxn>
                <a:cxn ang="0">
                  <a:pos x="409" y="953"/>
                </a:cxn>
                <a:cxn ang="0">
                  <a:pos x="472" y="953"/>
                </a:cxn>
                <a:cxn ang="0">
                  <a:pos x="544" y="944"/>
                </a:cxn>
                <a:cxn ang="0">
                  <a:pos x="574" y="901"/>
                </a:cxn>
                <a:cxn ang="0">
                  <a:pos x="595" y="794"/>
                </a:cxn>
                <a:cxn ang="0">
                  <a:pos x="591" y="1078"/>
                </a:cxn>
                <a:cxn ang="0">
                  <a:pos x="0" y="1056"/>
                </a:cxn>
                <a:cxn ang="0">
                  <a:pos x="4" y="1035"/>
                </a:cxn>
                <a:cxn ang="0">
                  <a:pos x="17" y="1017"/>
                </a:cxn>
                <a:cxn ang="0">
                  <a:pos x="388" y="592"/>
                </a:cxn>
                <a:cxn ang="0">
                  <a:pos x="477" y="408"/>
                </a:cxn>
                <a:cxn ang="0">
                  <a:pos x="485" y="257"/>
                </a:cxn>
                <a:cxn ang="0">
                  <a:pos x="451" y="154"/>
                </a:cxn>
                <a:cxn ang="0">
                  <a:pos x="384" y="77"/>
                </a:cxn>
                <a:cxn ang="0">
                  <a:pos x="278" y="47"/>
                </a:cxn>
                <a:cxn ang="0">
                  <a:pos x="173" y="77"/>
                </a:cxn>
                <a:cxn ang="0">
                  <a:pos x="88" y="159"/>
                </a:cxn>
                <a:cxn ang="0">
                  <a:pos x="84" y="214"/>
                </a:cxn>
                <a:cxn ang="0">
                  <a:pos x="148" y="240"/>
                </a:cxn>
                <a:cxn ang="0">
                  <a:pos x="169" y="296"/>
                </a:cxn>
                <a:cxn ang="0">
                  <a:pos x="148" y="356"/>
                </a:cxn>
                <a:cxn ang="0">
                  <a:pos x="105" y="378"/>
                </a:cxn>
                <a:cxn ang="0">
                  <a:pos x="76" y="382"/>
                </a:cxn>
                <a:cxn ang="0">
                  <a:pos x="42" y="369"/>
                </a:cxn>
                <a:cxn ang="0">
                  <a:pos x="8" y="330"/>
                </a:cxn>
                <a:cxn ang="0">
                  <a:pos x="8" y="232"/>
                </a:cxn>
                <a:cxn ang="0">
                  <a:pos x="63" y="116"/>
                </a:cxn>
                <a:cxn ang="0">
                  <a:pos x="160" y="34"/>
                </a:cxn>
                <a:cxn ang="0">
                  <a:pos x="299" y="0"/>
                </a:cxn>
              </a:cxnLst>
              <a:rect l="0" t="0" r="r" b="b"/>
              <a:pathLst>
                <a:path w="637" h="1078">
                  <a:moveTo>
                    <a:pt x="299" y="0"/>
                  </a:moveTo>
                  <a:lnTo>
                    <a:pt x="392" y="13"/>
                  </a:lnTo>
                  <a:lnTo>
                    <a:pt x="472" y="38"/>
                  </a:lnTo>
                  <a:lnTo>
                    <a:pt x="540" y="86"/>
                  </a:lnTo>
                  <a:lnTo>
                    <a:pt x="591" y="150"/>
                  </a:lnTo>
                  <a:lnTo>
                    <a:pt x="624" y="227"/>
                  </a:lnTo>
                  <a:lnTo>
                    <a:pt x="637" y="313"/>
                  </a:lnTo>
                  <a:lnTo>
                    <a:pt x="633" y="369"/>
                  </a:lnTo>
                  <a:lnTo>
                    <a:pt x="616" y="425"/>
                  </a:lnTo>
                  <a:lnTo>
                    <a:pt x="595" y="476"/>
                  </a:lnTo>
                  <a:lnTo>
                    <a:pt x="557" y="528"/>
                  </a:lnTo>
                  <a:lnTo>
                    <a:pt x="510" y="579"/>
                  </a:lnTo>
                  <a:lnTo>
                    <a:pt x="451" y="640"/>
                  </a:lnTo>
                  <a:lnTo>
                    <a:pt x="375" y="708"/>
                  </a:lnTo>
                  <a:lnTo>
                    <a:pt x="291" y="786"/>
                  </a:lnTo>
                  <a:lnTo>
                    <a:pt x="122" y="953"/>
                  </a:lnTo>
                  <a:lnTo>
                    <a:pt x="122" y="953"/>
                  </a:lnTo>
                  <a:lnTo>
                    <a:pt x="122" y="953"/>
                  </a:lnTo>
                  <a:lnTo>
                    <a:pt x="122" y="953"/>
                  </a:lnTo>
                  <a:lnTo>
                    <a:pt x="409" y="953"/>
                  </a:lnTo>
                  <a:lnTo>
                    <a:pt x="439" y="953"/>
                  </a:lnTo>
                  <a:lnTo>
                    <a:pt x="472" y="953"/>
                  </a:lnTo>
                  <a:lnTo>
                    <a:pt x="515" y="949"/>
                  </a:lnTo>
                  <a:lnTo>
                    <a:pt x="544" y="944"/>
                  </a:lnTo>
                  <a:lnTo>
                    <a:pt x="561" y="940"/>
                  </a:lnTo>
                  <a:lnTo>
                    <a:pt x="574" y="901"/>
                  </a:lnTo>
                  <a:lnTo>
                    <a:pt x="586" y="846"/>
                  </a:lnTo>
                  <a:lnTo>
                    <a:pt x="595" y="794"/>
                  </a:lnTo>
                  <a:lnTo>
                    <a:pt x="637" y="794"/>
                  </a:lnTo>
                  <a:lnTo>
                    <a:pt x="591" y="1078"/>
                  </a:lnTo>
                  <a:lnTo>
                    <a:pt x="0" y="1078"/>
                  </a:lnTo>
                  <a:lnTo>
                    <a:pt x="0" y="1056"/>
                  </a:lnTo>
                  <a:lnTo>
                    <a:pt x="0" y="1043"/>
                  </a:lnTo>
                  <a:lnTo>
                    <a:pt x="4" y="1035"/>
                  </a:lnTo>
                  <a:lnTo>
                    <a:pt x="8" y="1026"/>
                  </a:lnTo>
                  <a:lnTo>
                    <a:pt x="17" y="1017"/>
                  </a:lnTo>
                  <a:lnTo>
                    <a:pt x="325" y="670"/>
                  </a:lnTo>
                  <a:lnTo>
                    <a:pt x="388" y="592"/>
                  </a:lnTo>
                  <a:lnTo>
                    <a:pt x="439" y="502"/>
                  </a:lnTo>
                  <a:lnTo>
                    <a:pt x="477" y="408"/>
                  </a:lnTo>
                  <a:lnTo>
                    <a:pt x="489" y="313"/>
                  </a:lnTo>
                  <a:lnTo>
                    <a:pt x="485" y="257"/>
                  </a:lnTo>
                  <a:lnTo>
                    <a:pt x="472" y="202"/>
                  </a:lnTo>
                  <a:lnTo>
                    <a:pt x="451" y="154"/>
                  </a:lnTo>
                  <a:lnTo>
                    <a:pt x="422" y="111"/>
                  </a:lnTo>
                  <a:lnTo>
                    <a:pt x="384" y="77"/>
                  </a:lnTo>
                  <a:lnTo>
                    <a:pt x="337" y="56"/>
                  </a:lnTo>
                  <a:lnTo>
                    <a:pt x="278" y="47"/>
                  </a:lnTo>
                  <a:lnTo>
                    <a:pt x="223" y="56"/>
                  </a:lnTo>
                  <a:lnTo>
                    <a:pt x="173" y="77"/>
                  </a:lnTo>
                  <a:lnTo>
                    <a:pt x="126" y="111"/>
                  </a:lnTo>
                  <a:lnTo>
                    <a:pt x="88" y="159"/>
                  </a:lnTo>
                  <a:lnTo>
                    <a:pt x="63" y="214"/>
                  </a:lnTo>
                  <a:lnTo>
                    <a:pt x="84" y="214"/>
                  </a:lnTo>
                  <a:lnTo>
                    <a:pt x="118" y="223"/>
                  </a:lnTo>
                  <a:lnTo>
                    <a:pt x="148" y="240"/>
                  </a:lnTo>
                  <a:lnTo>
                    <a:pt x="164" y="266"/>
                  </a:lnTo>
                  <a:lnTo>
                    <a:pt x="169" y="296"/>
                  </a:lnTo>
                  <a:lnTo>
                    <a:pt x="160" y="330"/>
                  </a:lnTo>
                  <a:lnTo>
                    <a:pt x="148" y="356"/>
                  </a:lnTo>
                  <a:lnTo>
                    <a:pt x="126" y="373"/>
                  </a:lnTo>
                  <a:lnTo>
                    <a:pt x="105" y="378"/>
                  </a:lnTo>
                  <a:lnTo>
                    <a:pt x="84" y="382"/>
                  </a:lnTo>
                  <a:lnTo>
                    <a:pt x="76" y="382"/>
                  </a:lnTo>
                  <a:lnTo>
                    <a:pt x="63" y="378"/>
                  </a:lnTo>
                  <a:lnTo>
                    <a:pt x="42" y="369"/>
                  </a:lnTo>
                  <a:lnTo>
                    <a:pt x="21" y="356"/>
                  </a:lnTo>
                  <a:lnTo>
                    <a:pt x="8" y="330"/>
                  </a:lnTo>
                  <a:lnTo>
                    <a:pt x="0" y="292"/>
                  </a:lnTo>
                  <a:lnTo>
                    <a:pt x="8" y="232"/>
                  </a:lnTo>
                  <a:lnTo>
                    <a:pt x="29" y="172"/>
                  </a:lnTo>
                  <a:lnTo>
                    <a:pt x="63" y="116"/>
                  </a:lnTo>
                  <a:lnTo>
                    <a:pt x="105" y="68"/>
                  </a:lnTo>
                  <a:lnTo>
                    <a:pt x="160" y="34"/>
                  </a:lnTo>
                  <a:lnTo>
                    <a:pt x="223" y="8"/>
                  </a:lnTo>
                  <a:lnTo>
                    <a:pt x="2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1" name="Freeform 37"/>
            <p:cNvSpPr>
              <a:spLocks noEditPoints="1"/>
            </p:cNvSpPr>
            <p:nvPr/>
          </p:nvSpPr>
          <p:spPr bwMode="auto">
            <a:xfrm>
              <a:off x="13917" y="3282"/>
              <a:ext cx="367" cy="1619"/>
            </a:xfrm>
            <a:custGeom>
              <a:avLst/>
              <a:gdLst/>
              <a:ahLst/>
              <a:cxnLst>
                <a:cxn ang="0">
                  <a:pos x="367" y="812"/>
                </a:cxn>
                <a:cxn ang="0">
                  <a:pos x="367" y="812"/>
                </a:cxn>
                <a:cxn ang="0">
                  <a:pos x="367" y="812"/>
                </a:cxn>
                <a:cxn ang="0">
                  <a:pos x="17" y="0"/>
                </a:cxn>
                <a:cxn ang="0">
                  <a:pos x="30" y="9"/>
                </a:cxn>
                <a:cxn ang="0">
                  <a:pos x="55" y="26"/>
                </a:cxn>
                <a:cxn ang="0">
                  <a:pos x="89" y="61"/>
                </a:cxn>
                <a:cxn ang="0">
                  <a:pos x="131" y="103"/>
                </a:cxn>
                <a:cxn ang="0">
                  <a:pos x="178" y="159"/>
                </a:cxn>
                <a:cxn ang="0">
                  <a:pos x="220" y="228"/>
                </a:cxn>
                <a:cxn ang="0">
                  <a:pos x="266" y="305"/>
                </a:cxn>
                <a:cxn ang="0">
                  <a:pos x="317" y="443"/>
                </a:cxn>
                <a:cxn ang="0">
                  <a:pos x="351" y="580"/>
                </a:cxn>
                <a:cxn ang="0">
                  <a:pos x="363" y="705"/>
                </a:cxn>
                <a:cxn ang="0">
                  <a:pos x="367" y="812"/>
                </a:cxn>
                <a:cxn ang="0">
                  <a:pos x="363" y="919"/>
                </a:cxn>
                <a:cxn ang="0">
                  <a:pos x="351" y="1039"/>
                </a:cxn>
                <a:cxn ang="0">
                  <a:pos x="317" y="1173"/>
                </a:cxn>
                <a:cxn ang="0">
                  <a:pos x="270" y="1306"/>
                </a:cxn>
                <a:cxn ang="0">
                  <a:pos x="228" y="1387"/>
                </a:cxn>
                <a:cxn ang="0">
                  <a:pos x="182" y="1456"/>
                </a:cxn>
                <a:cxn ang="0">
                  <a:pos x="135" y="1516"/>
                </a:cxn>
                <a:cxn ang="0">
                  <a:pos x="93" y="1559"/>
                </a:cxn>
                <a:cxn ang="0">
                  <a:pos x="55" y="1593"/>
                </a:cxn>
                <a:cxn ang="0">
                  <a:pos x="30" y="1615"/>
                </a:cxn>
                <a:cxn ang="0">
                  <a:pos x="17" y="1619"/>
                </a:cxn>
                <a:cxn ang="0">
                  <a:pos x="9" y="1619"/>
                </a:cxn>
                <a:cxn ang="0">
                  <a:pos x="0" y="1611"/>
                </a:cxn>
                <a:cxn ang="0">
                  <a:pos x="0" y="1602"/>
                </a:cxn>
                <a:cxn ang="0">
                  <a:pos x="0" y="1602"/>
                </a:cxn>
                <a:cxn ang="0">
                  <a:pos x="0" y="1598"/>
                </a:cxn>
                <a:cxn ang="0">
                  <a:pos x="0" y="1593"/>
                </a:cxn>
                <a:cxn ang="0">
                  <a:pos x="5" y="1589"/>
                </a:cxn>
                <a:cxn ang="0">
                  <a:pos x="13" y="1585"/>
                </a:cxn>
                <a:cxn ang="0">
                  <a:pos x="21" y="1576"/>
                </a:cxn>
                <a:cxn ang="0">
                  <a:pos x="97" y="1486"/>
                </a:cxn>
                <a:cxn ang="0">
                  <a:pos x="161" y="1383"/>
                </a:cxn>
                <a:cxn ang="0">
                  <a:pos x="207" y="1276"/>
                </a:cxn>
                <a:cxn ang="0">
                  <a:pos x="237" y="1164"/>
                </a:cxn>
                <a:cxn ang="0">
                  <a:pos x="262" y="1048"/>
                </a:cxn>
                <a:cxn ang="0">
                  <a:pos x="275" y="928"/>
                </a:cxn>
                <a:cxn ang="0">
                  <a:pos x="279" y="812"/>
                </a:cxn>
                <a:cxn ang="0">
                  <a:pos x="270" y="649"/>
                </a:cxn>
                <a:cxn ang="0">
                  <a:pos x="249" y="498"/>
                </a:cxn>
                <a:cxn ang="0">
                  <a:pos x="211" y="365"/>
                </a:cxn>
                <a:cxn ang="0">
                  <a:pos x="165" y="245"/>
                </a:cxn>
                <a:cxn ang="0">
                  <a:pos x="102" y="142"/>
                </a:cxn>
                <a:cxn ang="0">
                  <a:pos x="30" y="56"/>
                </a:cxn>
                <a:cxn ang="0">
                  <a:pos x="17" y="43"/>
                </a:cxn>
                <a:cxn ang="0">
                  <a:pos x="9" y="35"/>
                </a:cxn>
                <a:cxn ang="0">
                  <a:pos x="5" y="30"/>
                </a:cxn>
                <a:cxn ang="0">
                  <a:pos x="0" y="26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8"/>
                </a:cxn>
                <a:cxn ang="0">
                  <a:pos x="0" y="9"/>
                </a:cxn>
                <a:cxn ang="0">
                  <a:pos x="9" y="5"/>
                </a:cxn>
                <a:cxn ang="0">
                  <a:pos x="17" y="0"/>
                </a:cxn>
              </a:cxnLst>
              <a:rect l="0" t="0" r="r" b="b"/>
              <a:pathLst>
                <a:path w="367" h="1619">
                  <a:moveTo>
                    <a:pt x="367" y="812"/>
                  </a:moveTo>
                  <a:lnTo>
                    <a:pt x="367" y="812"/>
                  </a:lnTo>
                  <a:lnTo>
                    <a:pt x="367" y="812"/>
                  </a:lnTo>
                  <a:close/>
                  <a:moveTo>
                    <a:pt x="17" y="0"/>
                  </a:moveTo>
                  <a:lnTo>
                    <a:pt x="30" y="9"/>
                  </a:lnTo>
                  <a:lnTo>
                    <a:pt x="55" y="26"/>
                  </a:lnTo>
                  <a:lnTo>
                    <a:pt x="89" y="61"/>
                  </a:lnTo>
                  <a:lnTo>
                    <a:pt x="131" y="103"/>
                  </a:lnTo>
                  <a:lnTo>
                    <a:pt x="178" y="159"/>
                  </a:lnTo>
                  <a:lnTo>
                    <a:pt x="220" y="228"/>
                  </a:lnTo>
                  <a:lnTo>
                    <a:pt x="266" y="305"/>
                  </a:lnTo>
                  <a:lnTo>
                    <a:pt x="317" y="443"/>
                  </a:lnTo>
                  <a:lnTo>
                    <a:pt x="351" y="580"/>
                  </a:lnTo>
                  <a:lnTo>
                    <a:pt x="363" y="705"/>
                  </a:lnTo>
                  <a:lnTo>
                    <a:pt x="367" y="812"/>
                  </a:lnTo>
                  <a:lnTo>
                    <a:pt x="363" y="919"/>
                  </a:lnTo>
                  <a:lnTo>
                    <a:pt x="351" y="1039"/>
                  </a:lnTo>
                  <a:lnTo>
                    <a:pt x="317" y="1173"/>
                  </a:lnTo>
                  <a:lnTo>
                    <a:pt x="270" y="1306"/>
                  </a:lnTo>
                  <a:lnTo>
                    <a:pt x="228" y="1387"/>
                  </a:lnTo>
                  <a:lnTo>
                    <a:pt x="182" y="1456"/>
                  </a:lnTo>
                  <a:lnTo>
                    <a:pt x="135" y="1516"/>
                  </a:lnTo>
                  <a:lnTo>
                    <a:pt x="93" y="1559"/>
                  </a:lnTo>
                  <a:lnTo>
                    <a:pt x="55" y="1593"/>
                  </a:lnTo>
                  <a:lnTo>
                    <a:pt x="30" y="1615"/>
                  </a:lnTo>
                  <a:lnTo>
                    <a:pt x="17" y="1619"/>
                  </a:lnTo>
                  <a:lnTo>
                    <a:pt x="9" y="1619"/>
                  </a:lnTo>
                  <a:lnTo>
                    <a:pt x="0" y="1611"/>
                  </a:lnTo>
                  <a:lnTo>
                    <a:pt x="0" y="1602"/>
                  </a:lnTo>
                  <a:lnTo>
                    <a:pt x="0" y="1602"/>
                  </a:lnTo>
                  <a:lnTo>
                    <a:pt x="0" y="1598"/>
                  </a:lnTo>
                  <a:lnTo>
                    <a:pt x="0" y="1593"/>
                  </a:lnTo>
                  <a:lnTo>
                    <a:pt x="5" y="1589"/>
                  </a:lnTo>
                  <a:lnTo>
                    <a:pt x="13" y="1585"/>
                  </a:lnTo>
                  <a:lnTo>
                    <a:pt x="21" y="1576"/>
                  </a:lnTo>
                  <a:lnTo>
                    <a:pt x="97" y="1486"/>
                  </a:lnTo>
                  <a:lnTo>
                    <a:pt x="161" y="1383"/>
                  </a:lnTo>
                  <a:lnTo>
                    <a:pt x="207" y="1276"/>
                  </a:lnTo>
                  <a:lnTo>
                    <a:pt x="237" y="1164"/>
                  </a:lnTo>
                  <a:lnTo>
                    <a:pt x="262" y="1048"/>
                  </a:lnTo>
                  <a:lnTo>
                    <a:pt x="275" y="928"/>
                  </a:lnTo>
                  <a:lnTo>
                    <a:pt x="279" y="812"/>
                  </a:lnTo>
                  <a:lnTo>
                    <a:pt x="270" y="649"/>
                  </a:lnTo>
                  <a:lnTo>
                    <a:pt x="249" y="498"/>
                  </a:lnTo>
                  <a:lnTo>
                    <a:pt x="211" y="365"/>
                  </a:lnTo>
                  <a:lnTo>
                    <a:pt x="165" y="245"/>
                  </a:lnTo>
                  <a:lnTo>
                    <a:pt x="102" y="142"/>
                  </a:lnTo>
                  <a:lnTo>
                    <a:pt x="30" y="56"/>
                  </a:lnTo>
                  <a:lnTo>
                    <a:pt x="17" y="43"/>
                  </a:lnTo>
                  <a:lnTo>
                    <a:pt x="9" y="35"/>
                  </a:lnTo>
                  <a:lnTo>
                    <a:pt x="5" y="30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9"/>
                  </a:lnTo>
                  <a:lnTo>
                    <a:pt x="9" y="5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64" name="Group 40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304800" y="5791200"/>
            <a:ext cx="5816670" cy="609600"/>
            <a:chOff x="339" y="3727"/>
            <a:chExt cx="17013" cy="1783"/>
          </a:xfrm>
          <a:solidFill>
            <a:srgbClr val="7030A0"/>
          </a:solidFill>
        </p:grpSpPr>
        <p:sp>
          <p:nvSpPr>
            <p:cNvPr id="1066" name="Freeform 42"/>
            <p:cNvSpPr>
              <a:spLocks noEditPoints="1"/>
            </p:cNvSpPr>
            <p:nvPr/>
          </p:nvSpPr>
          <p:spPr bwMode="auto">
            <a:xfrm>
              <a:off x="339" y="4367"/>
              <a:ext cx="1257" cy="703"/>
            </a:xfrm>
            <a:custGeom>
              <a:avLst/>
              <a:gdLst/>
              <a:ahLst/>
              <a:cxnLst>
                <a:cxn ang="0">
                  <a:pos x="288" y="178"/>
                </a:cxn>
                <a:cxn ang="0">
                  <a:pos x="199" y="367"/>
                </a:cxn>
                <a:cxn ang="0">
                  <a:pos x="188" y="524"/>
                </a:cxn>
                <a:cxn ang="0">
                  <a:pos x="246" y="598"/>
                </a:cxn>
                <a:cxn ang="0">
                  <a:pos x="340" y="603"/>
                </a:cxn>
                <a:cxn ang="0">
                  <a:pos x="450" y="556"/>
                </a:cxn>
                <a:cxn ang="0">
                  <a:pos x="565" y="435"/>
                </a:cxn>
                <a:cxn ang="0">
                  <a:pos x="654" y="231"/>
                </a:cxn>
                <a:cxn ang="0">
                  <a:pos x="665" y="215"/>
                </a:cxn>
                <a:cxn ang="0">
                  <a:pos x="681" y="215"/>
                </a:cxn>
                <a:cxn ang="0">
                  <a:pos x="691" y="220"/>
                </a:cxn>
                <a:cxn ang="0">
                  <a:pos x="696" y="231"/>
                </a:cxn>
                <a:cxn ang="0">
                  <a:pos x="696" y="236"/>
                </a:cxn>
                <a:cxn ang="0">
                  <a:pos x="696" y="251"/>
                </a:cxn>
                <a:cxn ang="0">
                  <a:pos x="675" y="335"/>
                </a:cxn>
                <a:cxn ang="0">
                  <a:pos x="670" y="425"/>
                </a:cxn>
                <a:cxn ang="0">
                  <a:pos x="686" y="535"/>
                </a:cxn>
                <a:cxn ang="0">
                  <a:pos x="749" y="598"/>
                </a:cxn>
                <a:cxn ang="0">
                  <a:pos x="874" y="592"/>
                </a:cxn>
                <a:cxn ang="0">
                  <a:pos x="1000" y="503"/>
                </a:cxn>
                <a:cxn ang="0">
                  <a:pos x="1089" y="362"/>
                </a:cxn>
                <a:cxn ang="0">
                  <a:pos x="1121" y="210"/>
                </a:cxn>
                <a:cxn ang="0">
                  <a:pos x="1110" y="131"/>
                </a:cxn>
                <a:cxn ang="0">
                  <a:pos x="351" y="89"/>
                </a:cxn>
                <a:cxn ang="0">
                  <a:pos x="262" y="0"/>
                </a:cxn>
                <a:cxn ang="0">
                  <a:pos x="1210" y="0"/>
                </a:cxn>
                <a:cxn ang="0">
                  <a:pos x="1231" y="0"/>
                </a:cxn>
                <a:cxn ang="0">
                  <a:pos x="1252" y="10"/>
                </a:cxn>
                <a:cxn ang="0">
                  <a:pos x="1257" y="36"/>
                </a:cxn>
                <a:cxn ang="0">
                  <a:pos x="1246" y="63"/>
                </a:cxn>
                <a:cxn ang="0">
                  <a:pos x="1231" y="84"/>
                </a:cxn>
                <a:cxn ang="0">
                  <a:pos x="1215" y="89"/>
                </a:cxn>
                <a:cxn ang="0">
                  <a:pos x="1178" y="89"/>
                </a:cxn>
                <a:cxn ang="0">
                  <a:pos x="1142" y="89"/>
                </a:cxn>
                <a:cxn ang="0">
                  <a:pos x="1157" y="210"/>
                </a:cxn>
                <a:cxn ang="0">
                  <a:pos x="1131" y="351"/>
                </a:cxn>
                <a:cxn ang="0">
                  <a:pos x="1058" y="514"/>
                </a:cxn>
                <a:cxn ang="0">
                  <a:pos x="942" y="645"/>
                </a:cxn>
                <a:cxn ang="0">
                  <a:pos x="785" y="703"/>
                </a:cxn>
                <a:cxn ang="0">
                  <a:pos x="686" y="671"/>
                </a:cxn>
                <a:cxn ang="0">
                  <a:pos x="633" y="592"/>
                </a:cxn>
                <a:cxn ang="0">
                  <a:pos x="618" y="482"/>
                </a:cxn>
                <a:cxn ang="0">
                  <a:pos x="618" y="451"/>
                </a:cxn>
                <a:cxn ang="0">
                  <a:pos x="618" y="440"/>
                </a:cxn>
                <a:cxn ang="0">
                  <a:pos x="513" y="587"/>
                </a:cxn>
                <a:cxn ang="0">
                  <a:pos x="366" y="687"/>
                </a:cxn>
                <a:cxn ang="0">
                  <a:pos x="225" y="692"/>
                </a:cxn>
                <a:cxn ang="0">
                  <a:pos x="162" y="640"/>
                </a:cxn>
                <a:cxn ang="0">
                  <a:pos x="141" y="556"/>
                </a:cxn>
                <a:cxn ang="0">
                  <a:pos x="152" y="393"/>
                </a:cxn>
                <a:cxn ang="0">
                  <a:pos x="235" y="178"/>
                </a:cxn>
                <a:cxn ang="0">
                  <a:pos x="241" y="89"/>
                </a:cxn>
                <a:cxn ang="0">
                  <a:pos x="167" y="99"/>
                </a:cxn>
                <a:cxn ang="0">
                  <a:pos x="83" y="162"/>
                </a:cxn>
                <a:cxn ang="0">
                  <a:pos x="36" y="220"/>
                </a:cxn>
                <a:cxn ang="0">
                  <a:pos x="26" y="231"/>
                </a:cxn>
                <a:cxn ang="0">
                  <a:pos x="10" y="231"/>
                </a:cxn>
                <a:cxn ang="0">
                  <a:pos x="0" y="220"/>
                </a:cxn>
                <a:cxn ang="0">
                  <a:pos x="0" y="215"/>
                </a:cxn>
                <a:cxn ang="0">
                  <a:pos x="26" y="162"/>
                </a:cxn>
                <a:cxn ang="0">
                  <a:pos x="99" y="73"/>
                </a:cxn>
                <a:cxn ang="0">
                  <a:pos x="193" y="5"/>
                </a:cxn>
                <a:cxn ang="0">
                  <a:pos x="262" y="0"/>
                </a:cxn>
              </a:cxnLst>
              <a:rect l="0" t="0" r="r" b="b"/>
              <a:pathLst>
                <a:path w="1257" h="703">
                  <a:moveTo>
                    <a:pt x="351" y="89"/>
                  </a:moveTo>
                  <a:lnTo>
                    <a:pt x="288" y="178"/>
                  </a:lnTo>
                  <a:lnTo>
                    <a:pt x="230" y="267"/>
                  </a:lnTo>
                  <a:lnTo>
                    <a:pt x="199" y="367"/>
                  </a:lnTo>
                  <a:lnTo>
                    <a:pt x="183" y="461"/>
                  </a:lnTo>
                  <a:lnTo>
                    <a:pt x="188" y="524"/>
                  </a:lnTo>
                  <a:lnTo>
                    <a:pt x="209" y="571"/>
                  </a:lnTo>
                  <a:lnTo>
                    <a:pt x="246" y="598"/>
                  </a:lnTo>
                  <a:lnTo>
                    <a:pt x="293" y="608"/>
                  </a:lnTo>
                  <a:lnTo>
                    <a:pt x="340" y="603"/>
                  </a:lnTo>
                  <a:lnTo>
                    <a:pt x="393" y="587"/>
                  </a:lnTo>
                  <a:lnTo>
                    <a:pt x="450" y="556"/>
                  </a:lnTo>
                  <a:lnTo>
                    <a:pt x="508" y="503"/>
                  </a:lnTo>
                  <a:lnTo>
                    <a:pt x="565" y="435"/>
                  </a:lnTo>
                  <a:lnTo>
                    <a:pt x="613" y="346"/>
                  </a:lnTo>
                  <a:lnTo>
                    <a:pt x="654" y="231"/>
                  </a:lnTo>
                  <a:lnTo>
                    <a:pt x="660" y="220"/>
                  </a:lnTo>
                  <a:lnTo>
                    <a:pt x="665" y="215"/>
                  </a:lnTo>
                  <a:lnTo>
                    <a:pt x="675" y="215"/>
                  </a:lnTo>
                  <a:lnTo>
                    <a:pt x="681" y="215"/>
                  </a:lnTo>
                  <a:lnTo>
                    <a:pt x="686" y="215"/>
                  </a:lnTo>
                  <a:lnTo>
                    <a:pt x="691" y="220"/>
                  </a:lnTo>
                  <a:lnTo>
                    <a:pt x="696" y="225"/>
                  </a:lnTo>
                  <a:lnTo>
                    <a:pt x="696" y="231"/>
                  </a:lnTo>
                  <a:lnTo>
                    <a:pt x="696" y="231"/>
                  </a:lnTo>
                  <a:lnTo>
                    <a:pt x="696" y="236"/>
                  </a:lnTo>
                  <a:lnTo>
                    <a:pt x="696" y="236"/>
                  </a:lnTo>
                  <a:lnTo>
                    <a:pt x="696" y="251"/>
                  </a:lnTo>
                  <a:lnTo>
                    <a:pt x="691" y="262"/>
                  </a:lnTo>
                  <a:lnTo>
                    <a:pt x="675" y="335"/>
                  </a:lnTo>
                  <a:lnTo>
                    <a:pt x="670" y="393"/>
                  </a:lnTo>
                  <a:lnTo>
                    <a:pt x="670" y="425"/>
                  </a:lnTo>
                  <a:lnTo>
                    <a:pt x="675" y="482"/>
                  </a:lnTo>
                  <a:lnTo>
                    <a:pt x="686" y="535"/>
                  </a:lnTo>
                  <a:lnTo>
                    <a:pt x="712" y="577"/>
                  </a:lnTo>
                  <a:lnTo>
                    <a:pt x="749" y="598"/>
                  </a:lnTo>
                  <a:lnTo>
                    <a:pt x="801" y="608"/>
                  </a:lnTo>
                  <a:lnTo>
                    <a:pt x="874" y="592"/>
                  </a:lnTo>
                  <a:lnTo>
                    <a:pt x="942" y="556"/>
                  </a:lnTo>
                  <a:lnTo>
                    <a:pt x="1000" y="503"/>
                  </a:lnTo>
                  <a:lnTo>
                    <a:pt x="1052" y="435"/>
                  </a:lnTo>
                  <a:lnTo>
                    <a:pt x="1089" y="362"/>
                  </a:lnTo>
                  <a:lnTo>
                    <a:pt x="1110" y="283"/>
                  </a:lnTo>
                  <a:lnTo>
                    <a:pt x="1121" y="210"/>
                  </a:lnTo>
                  <a:lnTo>
                    <a:pt x="1115" y="173"/>
                  </a:lnTo>
                  <a:lnTo>
                    <a:pt x="1110" y="131"/>
                  </a:lnTo>
                  <a:lnTo>
                    <a:pt x="1100" y="89"/>
                  </a:lnTo>
                  <a:lnTo>
                    <a:pt x="351" y="89"/>
                  </a:lnTo>
                  <a:close/>
                  <a:moveTo>
                    <a:pt x="262" y="0"/>
                  </a:moveTo>
                  <a:lnTo>
                    <a:pt x="262" y="0"/>
                  </a:lnTo>
                  <a:lnTo>
                    <a:pt x="1194" y="0"/>
                  </a:lnTo>
                  <a:lnTo>
                    <a:pt x="1210" y="0"/>
                  </a:lnTo>
                  <a:lnTo>
                    <a:pt x="1220" y="0"/>
                  </a:lnTo>
                  <a:lnTo>
                    <a:pt x="1231" y="0"/>
                  </a:lnTo>
                  <a:lnTo>
                    <a:pt x="1241" y="5"/>
                  </a:lnTo>
                  <a:lnTo>
                    <a:pt x="1252" y="10"/>
                  </a:lnTo>
                  <a:lnTo>
                    <a:pt x="1257" y="21"/>
                  </a:lnTo>
                  <a:lnTo>
                    <a:pt x="1257" y="36"/>
                  </a:lnTo>
                  <a:lnTo>
                    <a:pt x="1257" y="52"/>
                  </a:lnTo>
                  <a:lnTo>
                    <a:pt x="1246" y="63"/>
                  </a:lnTo>
                  <a:lnTo>
                    <a:pt x="1241" y="73"/>
                  </a:lnTo>
                  <a:lnTo>
                    <a:pt x="1231" y="84"/>
                  </a:lnTo>
                  <a:lnTo>
                    <a:pt x="1220" y="89"/>
                  </a:lnTo>
                  <a:lnTo>
                    <a:pt x="1215" y="89"/>
                  </a:lnTo>
                  <a:lnTo>
                    <a:pt x="1199" y="89"/>
                  </a:lnTo>
                  <a:lnTo>
                    <a:pt x="1178" y="89"/>
                  </a:lnTo>
                  <a:lnTo>
                    <a:pt x="1157" y="89"/>
                  </a:lnTo>
                  <a:lnTo>
                    <a:pt x="1142" y="89"/>
                  </a:lnTo>
                  <a:lnTo>
                    <a:pt x="1152" y="147"/>
                  </a:lnTo>
                  <a:lnTo>
                    <a:pt x="1157" y="210"/>
                  </a:lnTo>
                  <a:lnTo>
                    <a:pt x="1152" y="272"/>
                  </a:lnTo>
                  <a:lnTo>
                    <a:pt x="1131" y="351"/>
                  </a:lnTo>
                  <a:lnTo>
                    <a:pt x="1100" y="430"/>
                  </a:lnTo>
                  <a:lnTo>
                    <a:pt x="1058" y="514"/>
                  </a:lnTo>
                  <a:lnTo>
                    <a:pt x="1005" y="587"/>
                  </a:lnTo>
                  <a:lnTo>
                    <a:pt x="942" y="645"/>
                  </a:lnTo>
                  <a:lnTo>
                    <a:pt x="869" y="687"/>
                  </a:lnTo>
                  <a:lnTo>
                    <a:pt x="785" y="703"/>
                  </a:lnTo>
                  <a:lnTo>
                    <a:pt x="728" y="692"/>
                  </a:lnTo>
                  <a:lnTo>
                    <a:pt x="686" y="671"/>
                  </a:lnTo>
                  <a:lnTo>
                    <a:pt x="654" y="634"/>
                  </a:lnTo>
                  <a:lnTo>
                    <a:pt x="633" y="592"/>
                  </a:lnTo>
                  <a:lnTo>
                    <a:pt x="623" y="540"/>
                  </a:lnTo>
                  <a:lnTo>
                    <a:pt x="618" y="482"/>
                  </a:lnTo>
                  <a:lnTo>
                    <a:pt x="618" y="467"/>
                  </a:lnTo>
                  <a:lnTo>
                    <a:pt x="618" y="451"/>
                  </a:lnTo>
                  <a:lnTo>
                    <a:pt x="623" y="440"/>
                  </a:lnTo>
                  <a:lnTo>
                    <a:pt x="618" y="440"/>
                  </a:lnTo>
                  <a:lnTo>
                    <a:pt x="571" y="519"/>
                  </a:lnTo>
                  <a:lnTo>
                    <a:pt x="513" y="587"/>
                  </a:lnTo>
                  <a:lnTo>
                    <a:pt x="445" y="650"/>
                  </a:lnTo>
                  <a:lnTo>
                    <a:pt x="366" y="687"/>
                  </a:lnTo>
                  <a:lnTo>
                    <a:pt x="277" y="703"/>
                  </a:lnTo>
                  <a:lnTo>
                    <a:pt x="225" y="692"/>
                  </a:lnTo>
                  <a:lnTo>
                    <a:pt x="188" y="671"/>
                  </a:lnTo>
                  <a:lnTo>
                    <a:pt x="162" y="640"/>
                  </a:lnTo>
                  <a:lnTo>
                    <a:pt x="146" y="603"/>
                  </a:lnTo>
                  <a:lnTo>
                    <a:pt x="141" y="556"/>
                  </a:lnTo>
                  <a:lnTo>
                    <a:pt x="136" y="514"/>
                  </a:lnTo>
                  <a:lnTo>
                    <a:pt x="152" y="393"/>
                  </a:lnTo>
                  <a:lnTo>
                    <a:pt x="183" y="283"/>
                  </a:lnTo>
                  <a:lnTo>
                    <a:pt x="235" y="178"/>
                  </a:lnTo>
                  <a:lnTo>
                    <a:pt x="303" y="89"/>
                  </a:lnTo>
                  <a:lnTo>
                    <a:pt x="241" y="89"/>
                  </a:lnTo>
                  <a:lnTo>
                    <a:pt x="199" y="94"/>
                  </a:lnTo>
                  <a:lnTo>
                    <a:pt x="167" y="99"/>
                  </a:lnTo>
                  <a:lnTo>
                    <a:pt x="141" y="115"/>
                  </a:lnTo>
                  <a:lnTo>
                    <a:pt x="83" y="162"/>
                  </a:lnTo>
                  <a:lnTo>
                    <a:pt x="42" y="210"/>
                  </a:lnTo>
                  <a:lnTo>
                    <a:pt x="36" y="220"/>
                  </a:lnTo>
                  <a:lnTo>
                    <a:pt x="31" y="225"/>
                  </a:lnTo>
                  <a:lnTo>
                    <a:pt x="26" y="231"/>
                  </a:lnTo>
                  <a:lnTo>
                    <a:pt x="21" y="231"/>
                  </a:lnTo>
                  <a:lnTo>
                    <a:pt x="10" y="231"/>
                  </a:lnTo>
                  <a:lnTo>
                    <a:pt x="5" y="225"/>
                  </a:lnTo>
                  <a:lnTo>
                    <a:pt x="0" y="220"/>
                  </a:lnTo>
                  <a:lnTo>
                    <a:pt x="0" y="220"/>
                  </a:lnTo>
                  <a:lnTo>
                    <a:pt x="0" y="215"/>
                  </a:lnTo>
                  <a:lnTo>
                    <a:pt x="5" y="199"/>
                  </a:lnTo>
                  <a:lnTo>
                    <a:pt x="26" y="162"/>
                  </a:lnTo>
                  <a:lnTo>
                    <a:pt x="57" y="120"/>
                  </a:lnTo>
                  <a:lnTo>
                    <a:pt x="99" y="73"/>
                  </a:lnTo>
                  <a:lnTo>
                    <a:pt x="146" y="31"/>
                  </a:lnTo>
                  <a:lnTo>
                    <a:pt x="193" y="5"/>
                  </a:lnTo>
                  <a:lnTo>
                    <a:pt x="230" y="0"/>
                  </a:lnTo>
                  <a:lnTo>
                    <a:pt x="2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7" name="Freeform 43"/>
            <p:cNvSpPr>
              <a:spLocks noEditPoints="1"/>
            </p:cNvSpPr>
            <p:nvPr/>
          </p:nvSpPr>
          <p:spPr bwMode="auto">
            <a:xfrm>
              <a:off x="1695" y="4493"/>
              <a:ext cx="519" cy="1017"/>
            </a:xfrm>
            <a:custGeom>
              <a:avLst/>
              <a:gdLst/>
              <a:ahLst/>
              <a:cxnLst>
                <a:cxn ang="0">
                  <a:pos x="398" y="125"/>
                </a:cxn>
                <a:cxn ang="0">
                  <a:pos x="367" y="131"/>
                </a:cxn>
                <a:cxn ang="0">
                  <a:pos x="383" y="136"/>
                </a:cxn>
                <a:cxn ang="0">
                  <a:pos x="409" y="141"/>
                </a:cxn>
                <a:cxn ang="0">
                  <a:pos x="456" y="136"/>
                </a:cxn>
                <a:cxn ang="0">
                  <a:pos x="461" y="131"/>
                </a:cxn>
                <a:cxn ang="0">
                  <a:pos x="446" y="125"/>
                </a:cxn>
                <a:cxn ang="0">
                  <a:pos x="414" y="125"/>
                </a:cxn>
                <a:cxn ang="0">
                  <a:pos x="336" y="5"/>
                </a:cxn>
                <a:cxn ang="0">
                  <a:pos x="346" y="21"/>
                </a:cxn>
                <a:cxn ang="0">
                  <a:pos x="341" y="26"/>
                </a:cxn>
                <a:cxn ang="0">
                  <a:pos x="336" y="47"/>
                </a:cxn>
                <a:cxn ang="0">
                  <a:pos x="336" y="63"/>
                </a:cxn>
                <a:cxn ang="0">
                  <a:pos x="341" y="89"/>
                </a:cxn>
                <a:cxn ang="0">
                  <a:pos x="346" y="105"/>
                </a:cxn>
                <a:cxn ang="0">
                  <a:pos x="398" y="94"/>
                </a:cxn>
                <a:cxn ang="0">
                  <a:pos x="451" y="94"/>
                </a:cxn>
                <a:cxn ang="0">
                  <a:pos x="508" y="110"/>
                </a:cxn>
                <a:cxn ang="0">
                  <a:pos x="508" y="146"/>
                </a:cxn>
                <a:cxn ang="0">
                  <a:pos x="461" y="167"/>
                </a:cxn>
                <a:cxn ang="0">
                  <a:pos x="404" y="167"/>
                </a:cxn>
                <a:cxn ang="0">
                  <a:pos x="377" y="167"/>
                </a:cxn>
                <a:cxn ang="0">
                  <a:pos x="346" y="157"/>
                </a:cxn>
                <a:cxn ang="0">
                  <a:pos x="330" y="146"/>
                </a:cxn>
                <a:cxn ang="0">
                  <a:pos x="189" y="272"/>
                </a:cxn>
                <a:cxn ang="0">
                  <a:pos x="89" y="456"/>
                </a:cxn>
                <a:cxn ang="0">
                  <a:pos x="84" y="624"/>
                </a:cxn>
                <a:cxn ang="0">
                  <a:pos x="136" y="697"/>
                </a:cxn>
                <a:cxn ang="0">
                  <a:pos x="205" y="729"/>
                </a:cxn>
                <a:cxn ang="0">
                  <a:pos x="294" y="755"/>
                </a:cxn>
                <a:cxn ang="0">
                  <a:pos x="351" y="776"/>
                </a:cxn>
                <a:cxn ang="0">
                  <a:pos x="414" y="834"/>
                </a:cxn>
                <a:cxn ang="0">
                  <a:pos x="419" y="928"/>
                </a:cxn>
                <a:cxn ang="0">
                  <a:pos x="351" y="1007"/>
                </a:cxn>
                <a:cxn ang="0">
                  <a:pos x="257" y="1012"/>
                </a:cxn>
                <a:cxn ang="0">
                  <a:pos x="189" y="981"/>
                </a:cxn>
                <a:cxn ang="0">
                  <a:pos x="178" y="960"/>
                </a:cxn>
                <a:cxn ang="0">
                  <a:pos x="184" y="949"/>
                </a:cxn>
                <a:cxn ang="0">
                  <a:pos x="194" y="949"/>
                </a:cxn>
                <a:cxn ang="0">
                  <a:pos x="205" y="954"/>
                </a:cxn>
                <a:cxn ang="0">
                  <a:pos x="299" y="986"/>
                </a:cxn>
                <a:cxn ang="0">
                  <a:pos x="330" y="975"/>
                </a:cxn>
                <a:cxn ang="0">
                  <a:pos x="346" y="949"/>
                </a:cxn>
                <a:cxn ang="0">
                  <a:pos x="351" y="923"/>
                </a:cxn>
                <a:cxn ang="0">
                  <a:pos x="346" y="886"/>
                </a:cxn>
                <a:cxn ang="0">
                  <a:pos x="320" y="865"/>
                </a:cxn>
                <a:cxn ang="0">
                  <a:pos x="288" y="849"/>
                </a:cxn>
                <a:cxn ang="0">
                  <a:pos x="199" y="823"/>
                </a:cxn>
                <a:cxn ang="0">
                  <a:pos x="110" y="792"/>
                </a:cxn>
                <a:cxn ang="0">
                  <a:pos x="63" y="755"/>
                </a:cxn>
                <a:cxn ang="0">
                  <a:pos x="6" y="655"/>
                </a:cxn>
                <a:cxn ang="0">
                  <a:pos x="16" y="477"/>
                </a:cxn>
                <a:cxn ang="0">
                  <a:pos x="136" y="262"/>
                </a:cxn>
                <a:cxn ang="0">
                  <a:pos x="309" y="120"/>
                </a:cxn>
                <a:cxn ang="0">
                  <a:pos x="304" y="78"/>
                </a:cxn>
                <a:cxn ang="0">
                  <a:pos x="299" y="52"/>
                </a:cxn>
                <a:cxn ang="0">
                  <a:pos x="304" y="31"/>
                </a:cxn>
                <a:cxn ang="0">
                  <a:pos x="309" y="10"/>
                </a:cxn>
                <a:cxn ang="0">
                  <a:pos x="325" y="0"/>
                </a:cxn>
              </a:cxnLst>
              <a:rect l="0" t="0" r="r" b="b"/>
              <a:pathLst>
                <a:path w="519" h="1017">
                  <a:moveTo>
                    <a:pt x="414" y="125"/>
                  </a:moveTo>
                  <a:lnTo>
                    <a:pt x="398" y="125"/>
                  </a:lnTo>
                  <a:lnTo>
                    <a:pt x="383" y="125"/>
                  </a:lnTo>
                  <a:lnTo>
                    <a:pt x="367" y="131"/>
                  </a:lnTo>
                  <a:lnTo>
                    <a:pt x="372" y="136"/>
                  </a:lnTo>
                  <a:lnTo>
                    <a:pt x="383" y="136"/>
                  </a:lnTo>
                  <a:lnTo>
                    <a:pt x="393" y="141"/>
                  </a:lnTo>
                  <a:lnTo>
                    <a:pt x="409" y="141"/>
                  </a:lnTo>
                  <a:lnTo>
                    <a:pt x="435" y="136"/>
                  </a:lnTo>
                  <a:lnTo>
                    <a:pt x="456" y="136"/>
                  </a:lnTo>
                  <a:lnTo>
                    <a:pt x="472" y="131"/>
                  </a:lnTo>
                  <a:lnTo>
                    <a:pt x="461" y="131"/>
                  </a:lnTo>
                  <a:lnTo>
                    <a:pt x="456" y="125"/>
                  </a:lnTo>
                  <a:lnTo>
                    <a:pt x="446" y="125"/>
                  </a:lnTo>
                  <a:lnTo>
                    <a:pt x="435" y="125"/>
                  </a:lnTo>
                  <a:lnTo>
                    <a:pt x="414" y="125"/>
                  </a:lnTo>
                  <a:close/>
                  <a:moveTo>
                    <a:pt x="325" y="0"/>
                  </a:moveTo>
                  <a:lnTo>
                    <a:pt x="336" y="5"/>
                  </a:lnTo>
                  <a:lnTo>
                    <a:pt x="341" y="10"/>
                  </a:lnTo>
                  <a:lnTo>
                    <a:pt x="346" y="21"/>
                  </a:lnTo>
                  <a:lnTo>
                    <a:pt x="341" y="21"/>
                  </a:lnTo>
                  <a:lnTo>
                    <a:pt x="341" y="26"/>
                  </a:lnTo>
                  <a:lnTo>
                    <a:pt x="341" y="36"/>
                  </a:lnTo>
                  <a:lnTo>
                    <a:pt x="336" y="47"/>
                  </a:lnTo>
                  <a:lnTo>
                    <a:pt x="336" y="57"/>
                  </a:lnTo>
                  <a:lnTo>
                    <a:pt x="336" y="63"/>
                  </a:lnTo>
                  <a:lnTo>
                    <a:pt x="336" y="78"/>
                  </a:lnTo>
                  <a:lnTo>
                    <a:pt x="341" y="89"/>
                  </a:lnTo>
                  <a:lnTo>
                    <a:pt x="341" y="99"/>
                  </a:lnTo>
                  <a:lnTo>
                    <a:pt x="346" y="105"/>
                  </a:lnTo>
                  <a:lnTo>
                    <a:pt x="372" y="99"/>
                  </a:lnTo>
                  <a:lnTo>
                    <a:pt x="398" y="94"/>
                  </a:lnTo>
                  <a:lnTo>
                    <a:pt x="419" y="94"/>
                  </a:lnTo>
                  <a:lnTo>
                    <a:pt x="451" y="94"/>
                  </a:lnTo>
                  <a:lnTo>
                    <a:pt x="482" y="99"/>
                  </a:lnTo>
                  <a:lnTo>
                    <a:pt x="508" y="110"/>
                  </a:lnTo>
                  <a:lnTo>
                    <a:pt x="519" y="131"/>
                  </a:lnTo>
                  <a:lnTo>
                    <a:pt x="508" y="146"/>
                  </a:lnTo>
                  <a:lnTo>
                    <a:pt x="487" y="162"/>
                  </a:lnTo>
                  <a:lnTo>
                    <a:pt x="461" y="167"/>
                  </a:lnTo>
                  <a:lnTo>
                    <a:pt x="430" y="167"/>
                  </a:lnTo>
                  <a:lnTo>
                    <a:pt x="404" y="167"/>
                  </a:lnTo>
                  <a:lnTo>
                    <a:pt x="393" y="167"/>
                  </a:lnTo>
                  <a:lnTo>
                    <a:pt x="377" y="167"/>
                  </a:lnTo>
                  <a:lnTo>
                    <a:pt x="362" y="162"/>
                  </a:lnTo>
                  <a:lnTo>
                    <a:pt x="346" y="157"/>
                  </a:lnTo>
                  <a:lnTo>
                    <a:pt x="330" y="146"/>
                  </a:lnTo>
                  <a:lnTo>
                    <a:pt x="330" y="146"/>
                  </a:lnTo>
                  <a:lnTo>
                    <a:pt x="257" y="199"/>
                  </a:lnTo>
                  <a:lnTo>
                    <a:pt x="189" y="272"/>
                  </a:lnTo>
                  <a:lnTo>
                    <a:pt x="131" y="362"/>
                  </a:lnTo>
                  <a:lnTo>
                    <a:pt x="89" y="456"/>
                  </a:lnTo>
                  <a:lnTo>
                    <a:pt x="74" y="556"/>
                  </a:lnTo>
                  <a:lnTo>
                    <a:pt x="84" y="624"/>
                  </a:lnTo>
                  <a:lnTo>
                    <a:pt x="116" y="676"/>
                  </a:lnTo>
                  <a:lnTo>
                    <a:pt x="136" y="697"/>
                  </a:lnTo>
                  <a:lnTo>
                    <a:pt x="168" y="713"/>
                  </a:lnTo>
                  <a:lnTo>
                    <a:pt x="205" y="729"/>
                  </a:lnTo>
                  <a:lnTo>
                    <a:pt x="257" y="745"/>
                  </a:lnTo>
                  <a:lnTo>
                    <a:pt x="294" y="755"/>
                  </a:lnTo>
                  <a:lnTo>
                    <a:pt x="330" y="765"/>
                  </a:lnTo>
                  <a:lnTo>
                    <a:pt x="351" y="776"/>
                  </a:lnTo>
                  <a:lnTo>
                    <a:pt x="388" y="797"/>
                  </a:lnTo>
                  <a:lnTo>
                    <a:pt x="414" y="834"/>
                  </a:lnTo>
                  <a:lnTo>
                    <a:pt x="425" y="881"/>
                  </a:lnTo>
                  <a:lnTo>
                    <a:pt x="419" y="928"/>
                  </a:lnTo>
                  <a:lnTo>
                    <a:pt x="393" y="970"/>
                  </a:lnTo>
                  <a:lnTo>
                    <a:pt x="351" y="1007"/>
                  </a:lnTo>
                  <a:lnTo>
                    <a:pt x="299" y="1017"/>
                  </a:lnTo>
                  <a:lnTo>
                    <a:pt x="257" y="1012"/>
                  </a:lnTo>
                  <a:lnTo>
                    <a:pt x="215" y="996"/>
                  </a:lnTo>
                  <a:lnTo>
                    <a:pt x="189" y="981"/>
                  </a:lnTo>
                  <a:lnTo>
                    <a:pt x="178" y="965"/>
                  </a:lnTo>
                  <a:lnTo>
                    <a:pt x="178" y="960"/>
                  </a:lnTo>
                  <a:lnTo>
                    <a:pt x="178" y="954"/>
                  </a:lnTo>
                  <a:lnTo>
                    <a:pt x="184" y="949"/>
                  </a:lnTo>
                  <a:lnTo>
                    <a:pt x="189" y="949"/>
                  </a:lnTo>
                  <a:lnTo>
                    <a:pt x="194" y="949"/>
                  </a:lnTo>
                  <a:lnTo>
                    <a:pt x="199" y="954"/>
                  </a:lnTo>
                  <a:lnTo>
                    <a:pt x="205" y="954"/>
                  </a:lnTo>
                  <a:lnTo>
                    <a:pt x="257" y="981"/>
                  </a:lnTo>
                  <a:lnTo>
                    <a:pt x="299" y="986"/>
                  </a:lnTo>
                  <a:lnTo>
                    <a:pt x="315" y="986"/>
                  </a:lnTo>
                  <a:lnTo>
                    <a:pt x="330" y="975"/>
                  </a:lnTo>
                  <a:lnTo>
                    <a:pt x="341" y="965"/>
                  </a:lnTo>
                  <a:lnTo>
                    <a:pt x="346" y="949"/>
                  </a:lnTo>
                  <a:lnTo>
                    <a:pt x="351" y="939"/>
                  </a:lnTo>
                  <a:lnTo>
                    <a:pt x="351" y="923"/>
                  </a:lnTo>
                  <a:lnTo>
                    <a:pt x="351" y="902"/>
                  </a:lnTo>
                  <a:lnTo>
                    <a:pt x="346" y="886"/>
                  </a:lnTo>
                  <a:lnTo>
                    <a:pt x="336" y="876"/>
                  </a:lnTo>
                  <a:lnTo>
                    <a:pt x="320" y="865"/>
                  </a:lnTo>
                  <a:lnTo>
                    <a:pt x="304" y="855"/>
                  </a:lnTo>
                  <a:lnTo>
                    <a:pt x="288" y="849"/>
                  </a:lnTo>
                  <a:lnTo>
                    <a:pt x="273" y="844"/>
                  </a:lnTo>
                  <a:lnTo>
                    <a:pt x="199" y="823"/>
                  </a:lnTo>
                  <a:lnTo>
                    <a:pt x="147" y="807"/>
                  </a:lnTo>
                  <a:lnTo>
                    <a:pt x="110" y="792"/>
                  </a:lnTo>
                  <a:lnTo>
                    <a:pt x="84" y="776"/>
                  </a:lnTo>
                  <a:lnTo>
                    <a:pt x="63" y="755"/>
                  </a:lnTo>
                  <a:lnTo>
                    <a:pt x="26" y="708"/>
                  </a:lnTo>
                  <a:lnTo>
                    <a:pt x="6" y="655"/>
                  </a:lnTo>
                  <a:lnTo>
                    <a:pt x="0" y="598"/>
                  </a:lnTo>
                  <a:lnTo>
                    <a:pt x="16" y="477"/>
                  </a:lnTo>
                  <a:lnTo>
                    <a:pt x="68" y="362"/>
                  </a:lnTo>
                  <a:lnTo>
                    <a:pt x="136" y="262"/>
                  </a:lnTo>
                  <a:lnTo>
                    <a:pt x="220" y="178"/>
                  </a:lnTo>
                  <a:lnTo>
                    <a:pt x="309" y="120"/>
                  </a:lnTo>
                  <a:lnTo>
                    <a:pt x="304" y="99"/>
                  </a:lnTo>
                  <a:lnTo>
                    <a:pt x="304" y="78"/>
                  </a:lnTo>
                  <a:lnTo>
                    <a:pt x="299" y="63"/>
                  </a:lnTo>
                  <a:lnTo>
                    <a:pt x="299" y="52"/>
                  </a:lnTo>
                  <a:lnTo>
                    <a:pt x="304" y="42"/>
                  </a:lnTo>
                  <a:lnTo>
                    <a:pt x="304" y="31"/>
                  </a:lnTo>
                  <a:lnTo>
                    <a:pt x="304" y="21"/>
                  </a:lnTo>
                  <a:lnTo>
                    <a:pt x="309" y="10"/>
                  </a:lnTo>
                  <a:lnTo>
                    <a:pt x="315" y="5"/>
                  </a:lnTo>
                  <a:lnTo>
                    <a:pt x="3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" name="Freeform 44"/>
            <p:cNvSpPr>
              <a:spLocks noEditPoints="1"/>
            </p:cNvSpPr>
            <p:nvPr/>
          </p:nvSpPr>
          <p:spPr bwMode="auto">
            <a:xfrm>
              <a:off x="2884" y="4466"/>
              <a:ext cx="1058" cy="373"/>
            </a:xfrm>
            <a:custGeom>
              <a:avLst/>
              <a:gdLst/>
              <a:ahLst/>
              <a:cxnLst>
                <a:cxn ang="0">
                  <a:pos x="53" y="310"/>
                </a:cxn>
                <a:cxn ang="0">
                  <a:pos x="1001" y="310"/>
                </a:cxn>
                <a:cxn ang="0">
                  <a:pos x="1016" y="310"/>
                </a:cxn>
                <a:cxn ang="0">
                  <a:pos x="1027" y="310"/>
                </a:cxn>
                <a:cxn ang="0">
                  <a:pos x="1037" y="315"/>
                </a:cxn>
                <a:cxn ang="0">
                  <a:pos x="1048" y="320"/>
                </a:cxn>
                <a:cxn ang="0">
                  <a:pos x="1053" y="326"/>
                </a:cxn>
                <a:cxn ang="0">
                  <a:pos x="1058" y="341"/>
                </a:cxn>
                <a:cxn ang="0">
                  <a:pos x="1053" y="352"/>
                </a:cxn>
                <a:cxn ang="0">
                  <a:pos x="1048" y="362"/>
                </a:cxn>
                <a:cxn ang="0">
                  <a:pos x="1037" y="368"/>
                </a:cxn>
                <a:cxn ang="0">
                  <a:pos x="1027" y="373"/>
                </a:cxn>
                <a:cxn ang="0">
                  <a:pos x="1016" y="373"/>
                </a:cxn>
                <a:cxn ang="0">
                  <a:pos x="1006" y="373"/>
                </a:cxn>
                <a:cxn ang="0">
                  <a:pos x="53" y="373"/>
                </a:cxn>
                <a:cxn ang="0">
                  <a:pos x="37" y="373"/>
                </a:cxn>
                <a:cxn ang="0">
                  <a:pos x="26" y="373"/>
                </a:cxn>
                <a:cxn ang="0">
                  <a:pos x="16" y="368"/>
                </a:cxn>
                <a:cxn ang="0">
                  <a:pos x="6" y="362"/>
                </a:cxn>
                <a:cxn ang="0">
                  <a:pos x="0" y="352"/>
                </a:cxn>
                <a:cxn ang="0">
                  <a:pos x="0" y="341"/>
                </a:cxn>
                <a:cxn ang="0">
                  <a:pos x="0" y="326"/>
                </a:cxn>
                <a:cxn ang="0">
                  <a:pos x="6" y="320"/>
                </a:cxn>
                <a:cxn ang="0">
                  <a:pos x="16" y="315"/>
                </a:cxn>
                <a:cxn ang="0">
                  <a:pos x="26" y="310"/>
                </a:cxn>
                <a:cxn ang="0">
                  <a:pos x="37" y="310"/>
                </a:cxn>
                <a:cxn ang="0">
                  <a:pos x="53" y="310"/>
                </a:cxn>
                <a:cxn ang="0">
                  <a:pos x="53" y="0"/>
                </a:cxn>
                <a:cxn ang="0">
                  <a:pos x="1006" y="0"/>
                </a:cxn>
                <a:cxn ang="0">
                  <a:pos x="1016" y="0"/>
                </a:cxn>
                <a:cxn ang="0">
                  <a:pos x="1027" y="0"/>
                </a:cxn>
                <a:cxn ang="0">
                  <a:pos x="1037" y="6"/>
                </a:cxn>
                <a:cxn ang="0">
                  <a:pos x="1048" y="11"/>
                </a:cxn>
                <a:cxn ang="0">
                  <a:pos x="1053" y="16"/>
                </a:cxn>
                <a:cxn ang="0">
                  <a:pos x="1058" y="32"/>
                </a:cxn>
                <a:cxn ang="0">
                  <a:pos x="1053" y="42"/>
                </a:cxn>
                <a:cxn ang="0">
                  <a:pos x="1048" y="53"/>
                </a:cxn>
                <a:cxn ang="0">
                  <a:pos x="1037" y="58"/>
                </a:cxn>
                <a:cxn ang="0">
                  <a:pos x="1027" y="63"/>
                </a:cxn>
                <a:cxn ang="0">
                  <a:pos x="1016" y="63"/>
                </a:cxn>
                <a:cxn ang="0">
                  <a:pos x="1001" y="63"/>
                </a:cxn>
                <a:cxn ang="0">
                  <a:pos x="53" y="63"/>
                </a:cxn>
                <a:cxn ang="0">
                  <a:pos x="37" y="63"/>
                </a:cxn>
                <a:cxn ang="0">
                  <a:pos x="26" y="63"/>
                </a:cxn>
                <a:cxn ang="0">
                  <a:pos x="16" y="58"/>
                </a:cxn>
                <a:cxn ang="0">
                  <a:pos x="6" y="53"/>
                </a:cxn>
                <a:cxn ang="0">
                  <a:pos x="0" y="42"/>
                </a:cxn>
                <a:cxn ang="0">
                  <a:pos x="0" y="32"/>
                </a:cxn>
                <a:cxn ang="0">
                  <a:pos x="0" y="16"/>
                </a:cxn>
                <a:cxn ang="0">
                  <a:pos x="6" y="11"/>
                </a:cxn>
                <a:cxn ang="0">
                  <a:pos x="16" y="6"/>
                </a:cxn>
                <a:cxn ang="0">
                  <a:pos x="26" y="0"/>
                </a:cxn>
                <a:cxn ang="0">
                  <a:pos x="37" y="0"/>
                </a:cxn>
                <a:cxn ang="0">
                  <a:pos x="53" y="0"/>
                </a:cxn>
              </a:cxnLst>
              <a:rect l="0" t="0" r="r" b="b"/>
              <a:pathLst>
                <a:path w="1058" h="373">
                  <a:moveTo>
                    <a:pt x="53" y="310"/>
                  </a:moveTo>
                  <a:lnTo>
                    <a:pt x="1001" y="310"/>
                  </a:lnTo>
                  <a:lnTo>
                    <a:pt x="1016" y="310"/>
                  </a:lnTo>
                  <a:lnTo>
                    <a:pt x="1027" y="310"/>
                  </a:lnTo>
                  <a:lnTo>
                    <a:pt x="1037" y="315"/>
                  </a:lnTo>
                  <a:lnTo>
                    <a:pt x="1048" y="320"/>
                  </a:lnTo>
                  <a:lnTo>
                    <a:pt x="1053" y="326"/>
                  </a:lnTo>
                  <a:lnTo>
                    <a:pt x="1058" y="341"/>
                  </a:lnTo>
                  <a:lnTo>
                    <a:pt x="1053" y="352"/>
                  </a:lnTo>
                  <a:lnTo>
                    <a:pt x="1048" y="362"/>
                  </a:lnTo>
                  <a:lnTo>
                    <a:pt x="1037" y="368"/>
                  </a:lnTo>
                  <a:lnTo>
                    <a:pt x="1027" y="373"/>
                  </a:lnTo>
                  <a:lnTo>
                    <a:pt x="1016" y="373"/>
                  </a:lnTo>
                  <a:lnTo>
                    <a:pt x="1006" y="373"/>
                  </a:lnTo>
                  <a:lnTo>
                    <a:pt x="53" y="373"/>
                  </a:lnTo>
                  <a:lnTo>
                    <a:pt x="37" y="373"/>
                  </a:lnTo>
                  <a:lnTo>
                    <a:pt x="26" y="373"/>
                  </a:lnTo>
                  <a:lnTo>
                    <a:pt x="16" y="368"/>
                  </a:lnTo>
                  <a:lnTo>
                    <a:pt x="6" y="362"/>
                  </a:lnTo>
                  <a:lnTo>
                    <a:pt x="0" y="352"/>
                  </a:lnTo>
                  <a:lnTo>
                    <a:pt x="0" y="341"/>
                  </a:lnTo>
                  <a:lnTo>
                    <a:pt x="0" y="326"/>
                  </a:lnTo>
                  <a:lnTo>
                    <a:pt x="6" y="320"/>
                  </a:lnTo>
                  <a:lnTo>
                    <a:pt x="16" y="315"/>
                  </a:lnTo>
                  <a:lnTo>
                    <a:pt x="26" y="310"/>
                  </a:lnTo>
                  <a:lnTo>
                    <a:pt x="37" y="310"/>
                  </a:lnTo>
                  <a:lnTo>
                    <a:pt x="53" y="310"/>
                  </a:lnTo>
                  <a:close/>
                  <a:moveTo>
                    <a:pt x="53" y="0"/>
                  </a:moveTo>
                  <a:lnTo>
                    <a:pt x="1006" y="0"/>
                  </a:lnTo>
                  <a:lnTo>
                    <a:pt x="1016" y="0"/>
                  </a:lnTo>
                  <a:lnTo>
                    <a:pt x="1027" y="0"/>
                  </a:lnTo>
                  <a:lnTo>
                    <a:pt x="1037" y="6"/>
                  </a:lnTo>
                  <a:lnTo>
                    <a:pt x="1048" y="11"/>
                  </a:lnTo>
                  <a:lnTo>
                    <a:pt x="1053" y="16"/>
                  </a:lnTo>
                  <a:lnTo>
                    <a:pt x="1058" y="32"/>
                  </a:lnTo>
                  <a:lnTo>
                    <a:pt x="1053" y="42"/>
                  </a:lnTo>
                  <a:lnTo>
                    <a:pt x="1048" y="53"/>
                  </a:lnTo>
                  <a:lnTo>
                    <a:pt x="1037" y="58"/>
                  </a:lnTo>
                  <a:lnTo>
                    <a:pt x="1027" y="63"/>
                  </a:lnTo>
                  <a:lnTo>
                    <a:pt x="1016" y="63"/>
                  </a:lnTo>
                  <a:lnTo>
                    <a:pt x="1001" y="63"/>
                  </a:lnTo>
                  <a:lnTo>
                    <a:pt x="53" y="63"/>
                  </a:lnTo>
                  <a:lnTo>
                    <a:pt x="37" y="63"/>
                  </a:lnTo>
                  <a:lnTo>
                    <a:pt x="26" y="63"/>
                  </a:lnTo>
                  <a:lnTo>
                    <a:pt x="16" y="58"/>
                  </a:lnTo>
                  <a:lnTo>
                    <a:pt x="6" y="53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0" y="16"/>
                  </a:lnTo>
                  <a:lnTo>
                    <a:pt x="6" y="11"/>
                  </a:lnTo>
                  <a:lnTo>
                    <a:pt x="16" y="6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" name="Freeform 45"/>
            <p:cNvSpPr>
              <a:spLocks noEditPoints="1"/>
            </p:cNvSpPr>
            <p:nvPr/>
          </p:nvSpPr>
          <p:spPr bwMode="auto">
            <a:xfrm>
              <a:off x="4555" y="3942"/>
              <a:ext cx="681" cy="1432"/>
            </a:xfrm>
            <a:custGeom>
              <a:avLst/>
              <a:gdLst/>
              <a:ahLst/>
              <a:cxnLst>
                <a:cxn ang="0">
                  <a:pos x="529" y="157"/>
                </a:cxn>
                <a:cxn ang="0">
                  <a:pos x="477" y="168"/>
                </a:cxn>
                <a:cxn ang="0">
                  <a:pos x="503" y="178"/>
                </a:cxn>
                <a:cxn ang="0">
                  <a:pos x="540" y="178"/>
                </a:cxn>
                <a:cxn ang="0">
                  <a:pos x="624" y="173"/>
                </a:cxn>
                <a:cxn ang="0">
                  <a:pos x="618" y="162"/>
                </a:cxn>
                <a:cxn ang="0">
                  <a:pos x="550" y="157"/>
                </a:cxn>
                <a:cxn ang="0">
                  <a:pos x="440" y="0"/>
                </a:cxn>
                <a:cxn ang="0">
                  <a:pos x="451" y="21"/>
                </a:cxn>
                <a:cxn ang="0">
                  <a:pos x="445" y="36"/>
                </a:cxn>
                <a:cxn ang="0">
                  <a:pos x="440" y="63"/>
                </a:cxn>
                <a:cxn ang="0">
                  <a:pos x="440" y="99"/>
                </a:cxn>
                <a:cxn ang="0">
                  <a:pos x="445" y="126"/>
                </a:cxn>
                <a:cxn ang="0">
                  <a:pos x="514" y="126"/>
                </a:cxn>
                <a:cxn ang="0">
                  <a:pos x="603" y="126"/>
                </a:cxn>
                <a:cxn ang="0">
                  <a:pos x="671" y="141"/>
                </a:cxn>
                <a:cxn ang="0">
                  <a:pos x="671" y="189"/>
                </a:cxn>
                <a:cxn ang="0">
                  <a:pos x="608" y="210"/>
                </a:cxn>
                <a:cxn ang="0">
                  <a:pos x="540" y="215"/>
                </a:cxn>
                <a:cxn ang="0">
                  <a:pos x="472" y="204"/>
                </a:cxn>
                <a:cxn ang="0">
                  <a:pos x="440" y="189"/>
                </a:cxn>
                <a:cxn ang="0">
                  <a:pos x="278" y="330"/>
                </a:cxn>
                <a:cxn ang="0">
                  <a:pos x="142" y="551"/>
                </a:cxn>
                <a:cxn ang="0">
                  <a:pos x="89" y="797"/>
                </a:cxn>
                <a:cxn ang="0">
                  <a:pos x="94" y="876"/>
                </a:cxn>
                <a:cxn ang="0">
                  <a:pos x="152" y="981"/>
                </a:cxn>
                <a:cxn ang="0">
                  <a:pos x="199" y="1012"/>
                </a:cxn>
                <a:cxn ang="0">
                  <a:pos x="278" y="1044"/>
                </a:cxn>
                <a:cxn ang="0">
                  <a:pos x="404" y="1086"/>
                </a:cxn>
                <a:cxn ang="0">
                  <a:pos x="477" y="1117"/>
                </a:cxn>
                <a:cxn ang="0">
                  <a:pos x="514" y="1154"/>
                </a:cxn>
                <a:cxn ang="0">
                  <a:pos x="540" y="1243"/>
                </a:cxn>
                <a:cxn ang="0">
                  <a:pos x="508" y="1348"/>
                </a:cxn>
                <a:cxn ang="0">
                  <a:pos x="424" y="1421"/>
                </a:cxn>
                <a:cxn ang="0">
                  <a:pos x="320" y="1427"/>
                </a:cxn>
                <a:cxn ang="0">
                  <a:pos x="241" y="1390"/>
                </a:cxn>
                <a:cxn ang="0">
                  <a:pos x="215" y="1358"/>
                </a:cxn>
                <a:cxn ang="0">
                  <a:pos x="220" y="1343"/>
                </a:cxn>
                <a:cxn ang="0">
                  <a:pos x="236" y="1343"/>
                </a:cxn>
                <a:cxn ang="0">
                  <a:pos x="241" y="1348"/>
                </a:cxn>
                <a:cxn ang="0">
                  <a:pos x="304" y="1385"/>
                </a:cxn>
                <a:cxn ang="0">
                  <a:pos x="404" y="1390"/>
                </a:cxn>
                <a:cxn ang="0">
                  <a:pos x="451" y="1327"/>
                </a:cxn>
                <a:cxn ang="0">
                  <a:pos x="445" y="1254"/>
                </a:cxn>
                <a:cxn ang="0">
                  <a:pos x="404" y="1206"/>
                </a:cxn>
                <a:cxn ang="0">
                  <a:pos x="356" y="1185"/>
                </a:cxn>
                <a:cxn ang="0">
                  <a:pos x="294" y="1164"/>
                </a:cxn>
                <a:cxn ang="0">
                  <a:pos x="210" y="1138"/>
                </a:cxn>
                <a:cxn ang="0">
                  <a:pos x="110" y="1086"/>
                </a:cxn>
                <a:cxn ang="0">
                  <a:pos x="32" y="996"/>
                </a:cxn>
                <a:cxn ang="0">
                  <a:pos x="0" y="844"/>
                </a:cxn>
                <a:cxn ang="0">
                  <a:pos x="53" y="587"/>
                </a:cxn>
                <a:cxn ang="0">
                  <a:pos x="184" y="367"/>
                </a:cxn>
                <a:cxn ang="0">
                  <a:pos x="346" y="204"/>
                </a:cxn>
                <a:cxn ang="0">
                  <a:pos x="409" y="131"/>
                </a:cxn>
                <a:cxn ang="0">
                  <a:pos x="404" y="78"/>
                </a:cxn>
                <a:cxn ang="0">
                  <a:pos x="404" y="63"/>
                </a:cxn>
                <a:cxn ang="0">
                  <a:pos x="404" y="36"/>
                </a:cxn>
                <a:cxn ang="0">
                  <a:pos x="414" y="10"/>
                </a:cxn>
                <a:cxn ang="0">
                  <a:pos x="430" y="0"/>
                </a:cxn>
              </a:cxnLst>
              <a:rect l="0" t="0" r="r" b="b"/>
              <a:pathLst>
                <a:path w="681" h="1432">
                  <a:moveTo>
                    <a:pt x="550" y="157"/>
                  </a:moveTo>
                  <a:lnTo>
                    <a:pt x="529" y="157"/>
                  </a:lnTo>
                  <a:lnTo>
                    <a:pt x="503" y="162"/>
                  </a:lnTo>
                  <a:lnTo>
                    <a:pt x="477" y="168"/>
                  </a:lnTo>
                  <a:lnTo>
                    <a:pt x="493" y="173"/>
                  </a:lnTo>
                  <a:lnTo>
                    <a:pt x="503" y="178"/>
                  </a:lnTo>
                  <a:lnTo>
                    <a:pt x="519" y="178"/>
                  </a:lnTo>
                  <a:lnTo>
                    <a:pt x="540" y="178"/>
                  </a:lnTo>
                  <a:lnTo>
                    <a:pt x="597" y="178"/>
                  </a:lnTo>
                  <a:lnTo>
                    <a:pt x="624" y="173"/>
                  </a:lnTo>
                  <a:lnTo>
                    <a:pt x="639" y="168"/>
                  </a:lnTo>
                  <a:lnTo>
                    <a:pt x="618" y="162"/>
                  </a:lnTo>
                  <a:lnTo>
                    <a:pt x="592" y="157"/>
                  </a:lnTo>
                  <a:lnTo>
                    <a:pt x="550" y="157"/>
                  </a:lnTo>
                  <a:close/>
                  <a:moveTo>
                    <a:pt x="430" y="0"/>
                  </a:moveTo>
                  <a:lnTo>
                    <a:pt x="440" y="0"/>
                  </a:lnTo>
                  <a:lnTo>
                    <a:pt x="445" y="10"/>
                  </a:lnTo>
                  <a:lnTo>
                    <a:pt x="451" y="21"/>
                  </a:lnTo>
                  <a:lnTo>
                    <a:pt x="451" y="26"/>
                  </a:lnTo>
                  <a:lnTo>
                    <a:pt x="445" y="36"/>
                  </a:lnTo>
                  <a:lnTo>
                    <a:pt x="445" y="47"/>
                  </a:lnTo>
                  <a:lnTo>
                    <a:pt x="440" y="63"/>
                  </a:lnTo>
                  <a:lnTo>
                    <a:pt x="440" y="78"/>
                  </a:lnTo>
                  <a:lnTo>
                    <a:pt x="440" y="99"/>
                  </a:lnTo>
                  <a:lnTo>
                    <a:pt x="445" y="115"/>
                  </a:lnTo>
                  <a:lnTo>
                    <a:pt x="445" y="126"/>
                  </a:lnTo>
                  <a:lnTo>
                    <a:pt x="451" y="141"/>
                  </a:lnTo>
                  <a:lnTo>
                    <a:pt x="514" y="126"/>
                  </a:lnTo>
                  <a:lnTo>
                    <a:pt x="555" y="120"/>
                  </a:lnTo>
                  <a:lnTo>
                    <a:pt x="603" y="126"/>
                  </a:lnTo>
                  <a:lnTo>
                    <a:pt x="639" y="131"/>
                  </a:lnTo>
                  <a:lnTo>
                    <a:pt x="671" y="141"/>
                  </a:lnTo>
                  <a:lnTo>
                    <a:pt x="681" y="168"/>
                  </a:lnTo>
                  <a:lnTo>
                    <a:pt x="671" y="189"/>
                  </a:lnTo>
                  <a:lnTo>
                    <a:pt x="644" y="204"/>
                  </a:lnTo>
                  <a:lnTo>
                    <a:pt x="608" y="210"/>
                  </a:lnTo>
                  <a:lnTo>
                    <a:pt x="571" y="215"/>
                  </a:lnTo>
                  <a:lnTo>
                    <a:pt x="540" y="215"/>
                  </a:lnTo>
                  <a:lnTo>
                    <a:pt x="508" y="215"/>
                  </a:lnTo>
                  <a:lnTo>
                    <a:pt x="472" y="204"/>
                  </a:lnTo>
                  <a:lnTo>
                    <a:pt x="440" y="189"/>
                  </a:lnTo>
                  <a:lnTo>
                    <a:pt x="440" y="189"/>
                  </a:lnTo>
                  <a:lnTo>
                    <a:pt x="362" y="246"/>
                  </a:lnTo>
                  <a:lnTo>
                    <a:pt x="278" y="330"/>
                  </a:lnTo>
                  <a:lnTo>
                    <a:pt x="204" y="430"/>
                  </a:lnTo>
                  <a:lnTo>
                    <a:pt x="142" y="551"/>
                  </a:lnTo>
                  <a:lnTo>
                    <a:pt x="100" y="671"/>
                  </a:lnTo>
                  <a:lnTo>
                    <a:pt x="89" y="797"/>
                  </a:lnTo>
                  <a:lnTo>
                    <a:pt x="89" y="829"/>
                  </a:lnTo>
                  <a:lnTo>
                    <a:pt x="94" y="876"/>
                  </a:lnTo>
                  <a:lnTo>
                    <a:pt x="115" y="928"/>
                  </a:lnTo>
                  <a:lnTo>
                    <a:pt x="152" y="981"/>
                  </a:lnTo>
                  <a:lnTo>
                    <a:pt x="178" y="996"/>
                  </a:lnTo>
                  <a:lnTo>
                    <a:pt x="199" y="1012"/>
                  </a:lnTo>
                  <a:lnTo>
                    <a:pt x="236" y="1028"/>
                  </a:lnTo>
                  <a:lnTo>
                    <a:pt x="278" y="1044"/>
                  </a:lnTo>
                  <a:lnTo>
                    <a:pt x="346" y="1065"/>
                  </a:lnTo>
                  <a:lnTo>
                    <a:pt x="404" y="1086"/>
                  </a:lnTo>
                  <a:lnTo>
                    <a:pt x="445" y="1101"/>
                  </a:lnTo>
                  <a:lnTo>
                    <a:pt x="477" y="1117"/>
                  </a:lnTo>
                  <a:lnTo>
                    <a:pt x="498" y="1138"/>
                  </a:lnTo>
                  <a:lnTo>
                    <a:pt x="514" y="1154"/>
                  </a:lnTo>
                  <a:lnTo>
                    <a:pt x="529" y="1191"/>
                  </a:lnTo>
                  <a:lnTo>
                    <a:pt x="540" y="1243"/>
                  </a:lnTo>
                  <a:lnTo>
                    <a:pt x="529" y="1296"/>
                  </a:lnTo>
                  <a:lnTo>
                    <a:pt x="508" y="1348"/>
                  </a:lnTo>
                  <a:lnTo>
                    <a:pt x="472" y="1395"/>
                  </a:lnTo>
                  <a:lnTo>
                    <a:pt x="424" y="1421"/>
                  </a:lnTo>
                  <a:lnTo>
                    <a:pt x="367" y="1432"/>
                  </a:lnTo>
                  <a:lnTo>
                    <a:pt x="320" y="1427"/>
                  </a:lnTo>
                  <a:lnTo>
                    <a:pt x="278" y="1411"/>
                  </a:lnTo>
                  <a:lnTo>
                    <a:pt x="241" y="1390"/>
                  </a:lnTo>
                  <a:lnTo>
                    <a:pt x="220" y="1374"/>
                  </a:lnTo>
                  <a:lnTo>
                    <a:pt x="215" y="1358"/>
                  </a:lnTo>
                  <a:lnTo>
                    <a:pt x="215" y="1348"/>
                  </a:lnTo>
                  <a:lnTo>
                    <a:pt x="220" y="1343"/>
                  </a:lnTo>
                  <a:lnTo>
                    <a:pt x="231" y="1343"/>
                  </a:lnTo>
                  <a:lnTo>
                    <a:pt x="236" y="1343"/>
                  </a:lnTo>
                  <a:lnTo>
                    <a:pt x="236" y="1343"/>
                  </a:lnTo>
                  <a:lnTo>
                    <a:pt x="241" y="1348"/>
                  </a:lnTo>
                  <a:lnTo>
                    <a:pt x="252" y="1353"/>
                  </a:lnTo>
                  <a:lnTo>
                    <a:pt x="304" y="1385"/>
                  </a:lnTo>
                  <a:lnTo>
                    <a:pt x="367" y="1400"/>
                  </a:lnTo>
                  <a:lnTo>
                    <a:pt x="404" y="1390"/>
                  </a:lnTo>
                  <a:lnTo>
                    <a:pt x="430" y="1364"/>
                  </a:lnTo>
                  <a:lnTo>
                    <a:pt x="451" y="1327"/>
                  </a:lnTo>
                  <a:lnTo>
                    <a:pt x="456" y="1296"/>
                  </a:lnTo>
                  <a:lnTo>
                    <a:pt x="445" y="1254"/>
                  </a:lnTo>
                  <a:lnTo>
                    <a:pt x="430" y="1227"/>
                  </a:lnTo>
                  <a:lnTo>
                    <a:pt x="404" y="1206"/>
                  </a:lnTo>
                  <a:lnTo>
                    <a:pt x="377" y="1196"/>
                  </a:lnTo>
                  <a:lnTo>
                    <a:pt x="356" y="1185"/>
                  </a:lnTo>
                  <a:lnTo>
                    <a:pt x="320" y="1175"/>
                  </a:lnTo>
                  <a:lnTo>
                    <a:pt x="294" y="1164"/>
                  </a:lnTo>
                  <a:lnTo>
                    <a:pt x="257" y="1154"/>
                  </a:lnTo>
                  <a:lnTo>
                    <a:pt x="210" y="1138"/>
                  </a:lnTo>
                  <a:lnTo>
                    <a:pt x="157" y="1117"/>
                  </a:lnTo>
                  <a:lnTo>
                    <a:pt x="110" y="1086"/>
                  </a:lnTo>
                  <a:lnTo>
                    <a:pt x="63" y="1049"/>
                  </a:lnTo>
                  <a:lnTo>
                    <a:pt x="32" y="996"/>
                  </a:lnTo>
                  <a:lnTo>
                    <a:pt x="5" y="928"/>
                  </a:lnTo>
                  <a:lnTo>
                    <a:pt x="0" y="844"/>
                  </a:lnTo>
                  <a:lnTo>
                    <a:pt x="16" y="713"/>
                  </a:lnTo>
                  <a:lnTo>
                    <a:pt x="53" y="587"/>
                  </a:lnTo>
                  <a:lnTo>
                    <a:pt x="110" y="472"/>
                  </a:lnTo>
                  <a:lnTo>
                    <a:pt x="184" y="367"/>
                  </a:lnTo>
                  <a:lnTo>
                    <a:pt x="262" y="278"/>
                  </a:lnTo>
                  <a:lnTo>
                    <a:pt x="346" y="204"/>
                  </a:lnTo>
                  <a:lnTo>
                    <a:pt x="419" y="157"/>
                  </a:lnTo>
                  <a:lnTo>
                    <a:pt x="409" y="131"/>
                  </a:lnTo>
                  <a:lnTo>
                    <a:pt x="404" y="105"/>
                  </a:lnTo>
                  <a:lnTo>
                    <a:pt x="404" y="78"/>
                  </a:lnTo>
                  <a:lnTo>
                    <a:pt x="404" y="73"/>
                  </a:lnTo>
                  <a:lnTo>
                    <a:pt x="404" y="63"/>
                  </a:lnTo>
                  <a:lnTo>
                    <a:pt x="404" y="52"/>
                  </a:lnTo>
                  <a:lnTo>
                    <a:pt x="404" y="36"/>
                  </a:lnTo>
                  <a:lnTo>
                    <a:pt x="409" y="21"/>
                  </a:lnTo>
                  <a:lnTo>
                    <a:pt x="414" y="10"/>
                  </a:lnTo>
                  <a:lnTo>
                    <a:pt x="419" y="0"/>
                  </a:lnTo>
                  <a:lnTo>
                    <a:pt x="4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0" name="Freeform 46"/>
            <p:cNvSpPr>
              <a:spLocks/>
            </p:cNvSpPr>
            <p:nvPr/>
          </p:nvSpPr>
          <p:spPr bwMode="auto">
            <a:xfrm>
              <a:off x="5409" y="4162"/>
              <a:ext cx="765" cy="58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718" y="0"/>
                </a:cxn>
                <a:cxn ang="0">
                  <a:pos x="728" y="0"/>
                </a:cxn>
                <a:cxn ang="0">
                  <a:pos x="739" y="0"/>
                </a:cxn>
                <a:cxn ang="0">
                  <a:pos x="749" y="5"/>
                </a:cxn>
                <a:cxn ang="0">
                  <a:pos x="754" y="11"/>
                </a:cxn>
                <a:cxn ang="0">
                  <a:pos x="760" y="16"/>
                </a:cxn>
                <a:cxn ang="0">
                  <a:pos x="765" y="32"/>
                </a:cxn>
                <a:cxn ang="0">
                  <a:pos x="760" y="42"/>
                </a:cxn>
                <a:cxn ang="0">
                  <a:pos x="754" y="47"/>
                </a:cxn>
                <a:cxn ang="0">
                  <a:pos x="749" y="53"/>
                </a:cxn>
                <a:cxn ang="0">
                  <a:pos x="739" y="53"/>
                </a:cxn>
                <a:cxn ang="0">
                  <a:pos x="728" y="58"/>
                </a:cxn>
                <a:cxn ang="0">
                  <a:pos x="718" y="58"/>
                </a:cxn>
                <a:cxn ang="0">
                  <a:pos x="47" y="58"/>
                </a:cxn>
                <a:cxn ang="0">
                  <a:pos x="37" y="58"/>
                </a:cxn>
                <a:cxn ang="0">
                  <a:pos x="26" y="53"/>
                </a:cxn>
                <a:cxn ang="0">
                  <a:pos x="16" y="53"/>
                </a:cxn>
                <a:cxn ang="0">
                  <a:pos x="10" y="47"/>
                </a:cxn>
                <a:cxn ang="0">
                  <a:pos x="5" y="42"/>
                </a:cxn>
                <a:cxn ang="0">
                  <a:pos x="0" y="26"/>
                </a:cxn>
                <a:cxn ang="0">
                  <a:pos x="5" y="16"/>
                </a:cxn>
                <a:cxn ang="0">
                  <a:pos x="10" y="11"/>
                </a:cxn>
                <a:cxn ang="0">
                  <a:pos x="16" y="5"/>
                </a:cxn>
                <a:cxn ang="0">
                  <a:pos x="26" y="0"/>
                </a:cxn>
                <a:cxn ang="0">
                  <a:pos x="37" y="0"/>
                </a:cxn>
                <a:cxn ang="0">
                  <a:pos x="47" y="0"/>
                </a:cxn>
              </a:cxnLst>
              <a:rect l="0" t="0" r="r" b="b"/>
              <a:pathLst>
                <a:path w="765" h="58">
                  <a:moveTo>
                    <a:pt x="47" y="0"/>
                  </a:moveTo>
                  <a:lnTo>
                    <a:pt x="718" y="0"/>
                  </a:lnTo>
                  <a:lnTo>
                    <a:pt x="728" y="0"/>
                  </a:lnTo>
                  <a:lnTo>
                    <a:pt x="739" y="0"/>
                  </a:lnTo>
                  <a:lnTo>
                    <a:pt x="749" y="5"/>
                  </a:lnTo>
                  <a:lnTo>
                    <a:pt x="754" y="11"/>
                  </a:lnTo>
                  <a:lnTo>
                    <a:pt x="760" y="16"/>
                  </a:lnTo>
                  <a:lnTo>
                    <a:pt x="765" y="32"/>
                  </a:lnTo>
                  <a:lnTo>
                    <a:pt x="760" y="42"/>
                  </a:lnTo>
                  <a:lnTo>
                    <a:pt x="754" y="47"/>
                  </a:lnTo>
                  <a:lnTo>
                    <a:pt x="749" y="53"/>
                  </a:lnTo>
                  <a:lnTo>
                    <a:pt x="739" y="53"/>
                  </a:lnTo>
                  <a:lnTo>
                    <a:pt x="728" y="58"/>
                  </a:lnTo>
                  <a:lnTo>
                    <a:pt x="718" y="58"/>
                  </a:lnTo>
                  <a:lnTo>
                    <a:pt x="47" y="58"/>
                  </a:lnTo>
                  <a:lnTo>
                    <a:pt x="37" y="58"/>
                  </a:lnTo>
                  <a:lnTo>
                    <a:pt x="26" y="53"/>
                  </a:lnTo>
                  <a:lnTo>
                    <a:pt x="16" y="53"/>
                  </a:lnTo>
                  <a:lnTo>
                    <a:pt x="10" y="47"/>
                  </a:lnTo>
                  <a:lnTo>
                    <a:pt x="5" y="42"/>
                  </a:lnTo>
                  <a:lnTo>
                    <a:pt x="0" y="26"/>
                  </a:lnTo>
                  <a:lnTo>
                    <a:pt x="5" y="16"/>
                  </a:lnTo>
                  <a:lnTo>
                    <a:pt x="10" y="11"/>
                  </a:lnTo>
                  <a:lnTo>
                    <a:pt x="16" y="5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1" name="Freeform 47"/>
            <p:cNvSpPr>
              <a:spLocks/>
            </p:cNvSpPr>
            <p:nvPr/>
          </p:nvSpPr>
          <p:spPr bwMode="auto">
            <a:xfrm>
              <a:off x="6409" y="3727"/>
              <a:ext cx="409" cy="745"/>
            </a:xfrm>
            <a:custGeom>
              <a:avLst/>
              <a:gdLst/>
              <a:ahLst/>
              <a:cxnLst>
                <a:cxn ang="0">
                  <a:pos x="220" y="0"/>
                </a:cxn>
                <a:cxn ang="0">
                  <a:pos x="236" y="0"/>
                </a:cxn>
                <a:cxn ang="0">
                  <a:pos x="247" y="0"/>
                </a:cxn>
                <a:cxn ang="0">
                  <a:pos x="252" y="5"/>
                </a:cxn>
                <a:cxn ang="0">
                  <a:pos x="257" y="15"/>
                </a:cxn>
                <a:cxn ang="0">
                  <a:pos x="257" y="31"/>
                </a:cxn>
                <a:cxn ang="0">
                  <a:pos x="257" y="655"/>
                </a:cxn>
                <a:cxn ang="0">
                  <a:pos x="257" y="671"/>
                </a:cxn>
                <a:cxn ang="0">
                  <a:pos x="262" y="687"/>
                </a:cxn>
                <a:cxn ang="0">
                  <a:pos x="278" y="697"/>
                </a:cxn>
                <a:cxn ang="0">
                  <a:pos x="315" y="703"/>
                </a:cxn>
                <a:cxn ang="0">
                  <a:pos x="367" y="708"/>
                </a:cxn>
                <a:cxn ang="0">
                  <a:pos x="409" y="708"/>
                </a:cxn>
                <a:cxn ang="0">
                  <a:pos x="409" y="745"/>
                </a:cxn>
                <a:cxn ang="0">
                  <a:pos x="383" y="745"/>
                </a:cxn>
                <a:cxn ang="0">
                  <a:pos x="341" y="745"/>
                </a:cxn>
                <a:cxn ang="0">
                  <a:pos x="289" y="745"/>
                </a:cxn>
                <a:cxn ang="0">
                  <a:pos x="241" y="739"/>
                </a:cxn>
                <a:cxn ang="0">
                  <a:pos x="210" y="739"/>
                </a:cxn>
                <a:cxn ang="0">
                  <a:pos x="173" y="739"/>
                </a:cxn>
                <a:cxn ang="0">
                  <a:pos x="126" y="745"/>
                </a:cxn>
                <a:cxn ang="0">
                  <a:pos x="74" y="745"/>
                </a:cxn>
                <a:cxn ang="0">
                  <a:pos x="32" y="745"/>
                </a:cxn>
                <a:cxn ang="0">
                  <a:pos x="11" y="745"/>
                </a:cxn>
                <a:cxn ang="0">
                  <a:pos x="11" y="708"/>
                </a:cxn>
                <a:cxn ang="0">
                  <a:pos x="53" y="708"/>
                </a:cxn>
                <a:cxn ang="0">
                  <a:pos x="105" y="703"/>
                </a:cxn>
                <a:cxn ang="0">
                  <a:pos x="137" y="697"/>
                </a:cxn>
                <a:cxn ang="0">
                  <a:pos x="158" y="687"/>
                </a:cxn>
                <a:cxn ang="0">
                  <a:pos x="163" y="671"/>
                </a:cxn>
                <a:cxn ang="0">
                  <a:pos x="163" y="655"/>
                </a:cxn>
                <a:cxn ang="0">
                  <a:pos x="163" y="78"/>
                </a:cxn>
                <a:cxn ang="0">
                  <a:pos x="100" y="99"/>
                </a:cxn>
                <a:cxn ang="0">
                  <a:pos x="42" y="110"/>
                </a:cxn>
                <a:cxn ang="0">
                  <a:pos x="0" y="110"/>
                </a:cxn>
                <a:cxn ang="0">
                  <a:pos x="0" y="68"/>
                </a:cxn>
                <a:cxn ang="0">
                  <a:pos x="48" y="68"/>
                </a:cxn>
                <a:cxn ang="0">
                  <a:pos x="100" y="63"/>
                </a:cxn>
                <a:cxn ang="0">
                  <a:pos x="163" y="42"/>
                </a:cxn>
                <a:cxn ang="0">
                  <a:pos x="220" y="0"/>
                </a:cxn>
              </a:cxnLst>
              <a:rect l="0" t="0" r="r" b="b"/>
              <a:pathLst>
                <a:path w="409" h="745">
                  <a:moveTo>
                    <a:pt x="220" y="0"/>
                  </a:moveTo>
                  <a:lnTo>
                    <a:pt x="236" y="0"/>
                  </a:lnTo>
                  <a:lnTo>
                    <a:pt x="247" y="0"/>
                  </a:lnTo>
                  <a:lnTo>
                    <a:pt x="252" y="5"/>
                  </a:lnTo>
                  <a:lnTo>
                    <a:pt x="257" y="15"/>
                  </a:lnTo>
                  <a:lnTo>
                    <a:pt x="257" y="31"/>
                  </a:lnTo>
                  <a:lnTo>
                    <a:pt x="257" y="655"/>
                  </a:lnTo>
                  <a:lnTo>
                    <a:pt x="257" y="671"/>
                  </a:lnTo>
                  <a:lnTo>
                    <a:pt x="262" y="687"/>
                  </a:lnTo>
                  <a:lnTo>
                    <a:pt x="278" y="697"/>
                  </a:lnTo>
                  <a:lnTo>
                    <a:pt x="315" y="703"/>
                  </a:lnTo>
                  <a:lnTo>
                    <a:pt x="367" y="708"/>
                  </a:lnTo>
                  <a:lnTo>
                    <a:pt x="409" y="708"/>
                  </a:lnTo>
                  <a:lnTo>
                    <a:pt x="409" y="745"/>
                  </a:lnTo>
                  <a:lnTo>
                    <a:pt x="383" y="745"/>
                  </a:lnTo>
                  <a:lnTo>
                    <a:pt x="341" y="745"/>
                  </a:lnTo>
                  <a:lnTo>
                    <a:pt x="289" y="745"/>
                  </a:lnTo>
                  <a:lnTo>
                    <a:pt x="241" y="739"/>
                  </a:lnTo>
                  <a:lnTo>
                    <a:pt x="210" y="739"/>
                  </a:lnTo>
                  <a:lnTo>
                    <a:pt x="173" y="739"/>
                  </a:lnTo>
                  <a:lnTo>
                    <a:pt x="126" y="745"/>
                  </a:lnTo>
                  <a:lnTo>
                    <a:pt x="74" y="745"/>
                  </a:lnTo>
                  <a:lnTo>
                    <a:pt x="32" y="745"/>
                  </a:lnTo>
                  <a:lnTo>
                    <a:pt x="11" y="745"/>
                  </a:lnTo>
                  <a:lnTo>
                    <a:pt x="11" y="708"/>
                  </a:lnTo>
                  <a:lnTo>
                    <a:pt x="53" y="708"/>
                  </a:lnTo>
                  <a:lnTo>
                    <a:pt x="105" y="703"/>
                  </a:lnTo>
                  <a:lnTo>
                    <a:pt x="137" y="697"/>
                  </a:lnTo>
                  <a:lnTo>
                    <a:pt x="158" y="687"/>
                  </a:lnTo>
                  <a:lnTo>
                    <a:pt x="163" y="671"/>
                  </a:lnTo>
                  <a:lnTo>
                    <a:pt x="163" y="655"/>
                  </a:lnTo>
                  <a:lnTo>
                    <a:pt x="163" y="78"/>
                  </a:lnTo>
                  <a:lnTo>
                    <a:pt x="100" y="99"/>
                  </a:lnTo>
                  <a:lnTo>
                    <a:pt x="42" y="110"/>
                  </a:lnTo>
                  <a:lnTo>
                    <a:pt x="0" y="110"/>
                  </a:lnTo>
                  <a:lnTo>
                    <a:pt x="0" y="68"/>
                  </a:lnTo>
                  <a:lnTo>
                    <a:pt x="48" y="68"/>
                  </a:lnTo>
                  <a:lnTo>
                    <a:pt x="100" y="63"/>
                  </a:lnTo>
                  <a:lnTo>
                    <a:pt x="163" y="42"/>
                  </a:lnTo>
                  <a:lnTo>
                    <a:pt x="2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" name="Freeform 48"/>
            <p:cNvSpPr>
              <a:spLocks/>
            </p:cNvSpPr>
            <p:nvPr/>
          </p:nvSpPr>
          <p:spPr bwMode="auto">
            <a:xfrm>
              <a:off x="7017" y="4346"/>
              <a:ext cx="943" cy="724"/>
            </a:xfrm>
            <a:custGeom>
              <a:avLst/>
              <a:gdLst/>
              <a:ahLst/>
              <a:cxnLst>
                <a:cxn ang="0">
                  <a:pos x="911" y="15"/>
                </a:cxn>
                <a:cxn ang="0">
                  <a:pos x="943" y="110"/>
                </a:cxn>
                <a:cxn ang="0">
                  <a:pos x="938" y="168"/>
                </a:cxn>
                <a:cxn ang="0">
                  <a:pos x="911" y="314"/>
                </a:cxn>
                <a:cxn ang="0">
                  <a:pos x="864" y="456"/>
                </a:cxn>
                <a:cxn ang="0">
                  <a:pos x="812" y="577"/>
                </a:cxn>
                <a:cxn ang="0">
                  <a:pos x="718" y="682"/>
                </a:cxn>
                <a:cxn ang="0">
                  <a:pos x="587" y="724"/>
                </a:cxn>
                <a:cxn ang="0">
                  <a:pos x="487" y="692"/>
                </a:cxn>
                <a:cxn ang="0">
                  <a:pos x="430" y="608"/>
                </a:cxn>
                <a:cxn ang="0">
                  <a:pos x="377" y="603"/>
                </a:cxn>
                <a:cxn ang="0">
                  <a:pos x="288" y="687"/>
                </a:cxn>
                <a:cxn ang="0">
                  <a:pos x="168" y="724"/>
                </a:cxn>
                <a:cxn ang="0">
                  <a:pos x="68" y="687"/>
                </a:cxn>
                <a:cxn ang="0">
                  <a:pos x="16" y="603"/>
                </a:cxn>
                <a:cxn ang="0">
                  <a:pos x="0" y="493"/>
                </a:cxn>
                <a:cxn ang="0">
                  <a:pos x="42" y="257"/>
                </a:cxn>
                <a:cxn ang="0">
                  <a:pos x="141" y="42"/>
                </a:cxn>
                <a:cxn ang="0">
                  <a:pos x="157" y="21"/>
                </a:cxn>
                <a:cxn ang="0">
                  <a:pos x="183" y="10"/>
                </a:cxn>
                <a:cxn ang="0">
                  <a:pos x="204" y="15"/>
                </a:cxn>
                <a:cxn ang="0">
                  <a:pos x="215" y="36"/>
                </a:cxn>
                <a:cxn ang="0">
                  <a:pos x="183" y="89"/>
                </a:cxn>
                <a:cxn ang="0">
                  <a:pos x="115" y="194"/>
                </a:cxn>
                <a:cxn ang="0">
                  <a:pos x="58" y="341"/>
                </a:cxn>
                <a:cxn ang="0">
                  <a:pos x="58" y="477"/>
                </a:cxn>
                <a:cxn ang="0">
                  <a:pos x="94" y="566"/>
                </a:cxn>
                <a:cxn ang="0">
                  <a:pos x="189" y="608"/>
                </a:cxn>
                <a:cxn ang="0">
                  <a:pos x="314" y="561"/>
                </a:cxn>
                <a:cxn ang="0">
                  <a:pos x="409" y="461"/>
                </a:cxn>
                <a:cxn ang="0">
                  <a:pos x="419" y="356"/>
                </a:cxn>
                <a:cxn ang="0">
                  <a:pos x="445" y="267"/>
                </a:cxn>
                <a:cxn ang="0">
                  <a:pos x="466" y="246"/>
                </a:cxn>
                <a:cxn ang="0">
                  <a:pos x="487" y="241"/>
                </a:cxn>
                <a:cxn ang="0">
                  <a:pos x="508" y="252"/>
                </a:cxn>
                <a:cxn ang="0">
                  <a:pos x="513" y="278"/>
                </a:cxn>
                <a:cxn ang="0">
                  <a:pos x="492" y="372"/>
                </a:cxn>
                <a:cxn ang="0">
                  <a:pos x="461" y="467"/>
                </a:cxn>
                <a:cxn ang="0">
                  <a:pos x="508" y="566"/>
                </a:cxn>
                <a:cxn ang="0">
                  <a:pos x="613" y="608"/>
                </a:cxn>
                <a:cxn ang="0">
                  <a:pos x="718" y="572"/>
                </a:cxn>
                <a:cxn ang="0">
                  <a:pos x="796" y="482"/>
                </a:cxn>
                <a:cxn ang="0">
                  <a:pos x="864" y="330"/>
                </a:cxn>
                <a:cxn ang="0">
                  <a:pos x="870" y="199"/>
                </a:cxn>
                <a:cxn ang="0">
                  <a:pos x="822" y="126"/>
                </a:cxn>
                <a:cxn ang="0">
                  <a:pos x="801" y="94"/>
                </a:cxn>
                <a:cxn ang="0">
                  <a:pos x="807" y="42"/>
                </a:cxn>
                <a:cxn ang="0">
                  <a:pos x="880" y="0"/>
                </a:cxn>
              </a:cxnLst>
              <a:rect l="0" t="0" r="r" b="b"/>
              <a:pathLst>
                <a:path w="943" h="724">
                  <a:moveTo>
                    <a:pt x="880" y="0"/>
                  </a:moveTo>
                  <a:lnTo>
                    <a:pt x="911" y="15"/>
                  </a:lnTo>
                  <a:lnTo>
                    <a:pt x="938" y="52"/>
                  </a:lnTo>
                  <a:lnTo>
                    <a:pt x="943" y="110"/>
                  </a:lnTo>
                  <a:lnTo>
                    <a:pt x="943" y="110"/>
                  </a:lnTo>
                  <a:lnTo>
                    <a:pt x="938" y="168"/>
                  </a:lnTo>
                  <a:lnTo>
                    <a:pt x="927" y="241"/>
                  </a:lnTo>
                  <a:lnTo>
                    <a:pt x="911" y="314"/>
                  </a:lnTo>
                  <a:lnTo>
                    <a:pt x="891" y="393"/>
                  </a:lnTo>
                  <a:lnTo>
                    <a:pt x="864" y="456"/>
                  </a:lnTo>
                  <a:lnTo>
                    <a:pt x="849" y="509"/>
                  </a:lnTo>
                  <a:lnTo>
                    <a:pt x="812" y="577"/>
                  </a:lnTo>
                  <a:lnTo>
                    <a:pt x="765" y="634"/>
                  </a:lnTo>
                  <a:lnTo>
                    <a:pt x="718" y="682"/>
                  </a:lnTo>
                  <a:lnTo>
                    <a:pt x="655" y="713"/>
                  </a:lnTo>
                  <a:lnTo>
                    <a:pt x="587" y="724"/>
                  </a:lnTo>
                  <a:lnTo>
                    <a:pt x="534" y="713"/>
                  </a:lnTo>
                  <a:lnTo>
                    <a:pt x="487" y="692"/>
                  </a:lnTo>
                  <a:lnTo>
                    <a:pt x="451" y="655"/>
                  </a:lnTo>
                  <a:lnTo>
                    <a:pt x="430" y="608"/>
                  </a:lnTo>
                  <a:lnTo>
                    <a:pt x="414" y="556"/>
                  </a:lnTo>
                  <a:lnTo>
                    <a:pt x="377" y="603"/>
                  </a:lnTo>
                  <a:lnTo>
                    <a:pt x="335" y="650"/>
                  </a:lnTo>
                  <a:lnTo>
                    <a:pt x="288" y="687"/>
                  </a:lnTo>
                  <a:lnTo>
                    <a:pt x="231" y="713"/>
                  </a:lnTo>
                  <a:lnTo>
                    <a:pt x="168" y="724"/>
                  </a:lnTo>
                  <a:lnTo>
                    <a:pt x="110" y="713"/>
                  </a:lnTo>
                  <a:lnTo>
                    <a:pt x="68" y="687"/>
                  </a:lnTo>
                  <a:lnTo>
                    <a:pt x="37" y="650"/>
                  </a:lnTo>
                  <a:lnTo>
                    <a:pt x="16" y="603"/>
                  </a:lnTo>
                  <a:lnTo>
                    <a:pt x="5" y="551"/>
                  </a:lnTo>
                  <a:lnTo>
                    <a:pt x="0" y="493"/>
                  </a:lnTo>
                  <a:lnTo>
                    <a:pt x="11" y="377"/>
                  </a:lnTo>
                  <a:lnTo>
                    <a:pt x="42" y="257"/>
                  </a:lnTo>
                  <a:lnTo>
                    <a:pt x="84" y="141"/>
                  </a:lnTo>
                  <a:lnTo>
                    <a:pt x="141" y="42"/>
                  </a:lnTo>
                  <a:lnTo>
                    <a:pt x="147" y="31"/>
                  </a:lnTo>
                  <a:lnTo>
                    <a:pt x="157" y="21"/>
                  </a:lnTo>
                  <a:lnTo>
                    <a:pt x="168" y="10"/>
                  </a:lnTo>
                  <a:lnTo>
                    <a:pt x="183" y="10"/>
                  </a:lnTo>
                  <a:lnTo>
                    <a:pt x="194" y="10"/>
                  </a:lnTo>
                  <a:lnTo>
                    <a:pt x="204" y="15"/>
                  </a:lnTo>
                  <a:lnTo>
                    <a:pt x="210" y="26"/>
                  </a:lnTo>
                  <a:lnTo>
                    <a:pt x="215" y="36"/>
                  </a:lnTo>
                  <a:lnTo>
                    <a:pt x="204" y="57"/>
                  </a:lnTo>
                  <a:lnTo>
                    <a:pt x="183" y="89"/>
                  </a:lnTo>
                  <a:lnTo>
                    <a:pt x="152" y="136"/>
                  </a:lnTo>
                  <a:lnTo>
                    <a:pt x="115" y="194"/>
                  </a:lnTo>
                  <a:lnTo>
                    <a:pt x="84" y="267"/>
                  </a:lnTo>
                  <a:lnTo>
                    <a:pt x="58" y="341"/>
                  </a:lnTo>
                  <a:lnTo>
                    <a:pt x="52" y="425"/>
                  </a:lnTo>
                  <a:lnTo>
                    <a:pt x="58" y="477"/>
                  </a:lnTo>
                  <a:lnTo>
                    <a:pt x="68" y="530"/>
                  </a:lnTo>
                  <a:lnTo>
                    <a:pt x="94" y="566"/>
                  </a:lnTo>
                  <a:lnTo>
                    <a:pt x="136" y="598"/>
                  </a:lnTo>
                  <a:lnTo>
                    <a:pt x="189" y="608"/>
                  </a:lnTo>
                  <a:lnTo>
                    <a:pt x="257" y="592"/>
                  </a:lnTo>
                  <a:lnTo>
                    <a:pt x="314" y="561"/>
                  </a:lnTo>
                  <a:lnTo>
                    <a:pt x="367" y="514"/>
                  </a:lnTo>
                  <a:lnTo>
                    <a:pt x="409" y="461"/>
                  </a:lnTo>
                  <a:lnTo>
                    <a:pt x="409" y="414"/>
                  </a:lnTo>
                  <a:lnTo>
                    <a:pt x="419" y="356"/>
                  </a:lnTo>
                  <a:lnTo>
                    <a:pt x="430" y="304"/>
                  </a:lnTo>
                  <a:lnTo>
                    <a:pt x="445" y="267"/>
                  </a:lnTo>
                  <a:lnTo>
                    <a:pt x="456" y="252"/>
                  </a:lnTo>
                  <a:lnTo>
                    <a:pt x="466" y="246"/>
                  </a:lnTo>
                  <a:lnTo>
                    <a:pt x="477" y="241"/>
                  </a:lnTo>
                  <a:lnTo>
                    <a:pt x="487" y="241"/>
                  </a:lnTo>
                  <a:lnTo>
                    <a:pt x="498" y="246"/>
                  </a:lnTo>
                  <a:lnTo>
                    <a:pt x="508" y="252"/>
                  </a:lnTo>
                  <a:lnTo>
                    <a:pt x="513" y="262"/>
                  </a:lnTo>
                  <a:lnTo>
                    <a:pt x="513" y="278"/>
                  </a:lnTo>
                  <a:lnTo>
                    <a:pt x="508" y="320"/>
                  </a:lnTo>
                  <a:lnTo>
                    <a:pt x="492" y="372"/>
                  </a:lnTo>
                  <a:lnTo>
                    <a:pt x="477" y="425"/>
                  </a:lnTo>
                  <a:lnTo>
                    <a:pt x="461" y="467"/>
                  </a:lnTo>
                  <a:lnTo>
                    <a:pt x="477" y="524"/>
                  </a:lnTo>
                  <a:lnTo>
                    <a:pt x="508" y="566"/>
                  </a:lnTo>
                  <a:lnTo>
                    <a:pt x="555" y="598"/>
                  </a:lnTo>
                  <a:lnTo>
                    <a:pt x="613" y="608"/>
                  </a:lnTo>
                  <a:lnTo>
                    <a:pt x="665" y="598"/>
                  </a:lnTo>
                  <a:lnTo>
                    <a:pt x="718" y="572"/>
                  </a:lnTo>
                  <a:lnTo>
                    <a:pt x="760" y="535"/>
                  </a:lnTo>
                  <a:lnTo>
                    <a:pt x="796" y="482"/>
                  </a:lnTo>
                  <a:lnTo>
                    <a:pt x="838" y="409"/>
                  </a:lnTo>
                  <a:lnTo>
                    <a:pt x="864" y="330"/>
                  </a:lnTo>
                  <a:lnTo>
                    <a:pt x="875" y="257"/>
                  </a:lnTo>
                  <a:lnTo>
                    <a:pt x="870" y="199"/>
                  </a:lnTo>
                  <a:lnTo>
                    <a:pt x="849" y="152"/>
                  </a:lnTo>
                  <a:lnTo>
                    <a:pt x="822" y="126"/>
                  </a:lnTo>
                  <a:lnTo>
                    <a:pt x="807" y="110"/>
                  </a:lnTo>
                  <a:lnTo>
                    <a:pt x="801" y="94"/>
                  </a:lnTo>
                  <a:lnTo>
                    <a:pt x="796" y="78"/>
                  </a:lnTo>
                  <a:lnTo>
                    <a:pt x="807" y="42"/>
                  </a:lnTo>
                  <a:lnTo>
                    <a:pt x="838" y="10"/>
                  </a:lnTo>
                  <a:lnTo>
                    <a:pt x="8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" name="Freeform 49"/>
            <p:cNvSpPr>
              <a:spLocks/>
            </p:cNvSpPr>
            <p:nvPr/>
          </p:nvSpPr>
          <p:spPr bwMode="auto">
            <a:xfrm>
              <a:off x="8075" y="4582"/>
              <a:ext cx="828" cy="834"/>
            </a:xfrm>
            <a:custGeom>
              <a:avLst/>
              <a:gdLst/>
              <a:ahLst/>
              <a:cxnLst>
                <a:cxn ang="0">
                  <a:pos x="419" y="0"/>
                </a:cxn>
                <a:cxn ang="0">
                  <a:pos x="430" y="5"/>
                </a:cxn>
                <a:cxn ang="0">
                  <a:pos x="435" y="10"/>
                </a:cxn>
                <a:cxn ang="0">
                  <a:pos x="440" y="16"/>
                </a:cxn>
                <a:cxn ang="0">
                  <a:pos x="445" y="21"/>
                </a:cxn>
                <a:cxn ang="0">
                  <a:pos x="445" y="36"/>
                </a:cxn>
                <a:cxn ang="0">
                  <a:pos x="445" y="42"/>
                </a:cxn>
                <a:cxn ang="0">
                  <a:pos x="445" y="388"/>
                </a:cxn>
                <a:cxn ang="0">
                  <a:pos x="791" y="388"/>
                </a:cxn>
                <a:cxn ang="0">
                  <a:pos x="796" y="388"/>
                </a:cxn>
                <a:cxn ang="0">
                  <a:pos x="807" y="388"/>
                </a:cxn>
                <a:cxn ang="0">
                  <a:pos x="817" y="393"/>
                </a:cxn>
                <a:cxn ang="0">
                  <a:pos x="822" y="398"/>
                </a:cxn>
                <a:cxn ang="0">
                  <a:pos x="828" y="404"/>
                </a:cxn>
                <a:cxn ang="0">
                  <a:pos x="828" y="419"/>
                </a:cxn>
                <a:cxn ang="0">
                  <a:pos x="828" y="430"/>
                </a:cxn>
                <a:cxn ang="0">
                  <a:pos x="822" y="435"/>
                </a:cxn>
                <a:cxn ang="0">
                  <a:pos x="817" y="440"/>
                </a:cxn>
                <a:cxn ang="0">
                  <a:pos x="807" y="440"/>
                </a:cxn>
                <a:cxn ang="0">
                  <a:pos x="796" y="446"/>
                </a:cxn>
                <a:cxn ang="0">
                  <a:pos x="791" y="446"/>
                </a:cxn>
                <a:cxn ang="0">
                  <a:pos x="445" y="446"/>
                </a:cxn>
                <a:cxn ang="0">
                  <a:pos x="445" y="792"/>
                </a:cxn>
                <a:cxn ang="0">
                  <a:pos x="445" y="797"/>
                </a:cxn>
                <a:cxn ang="0">
                  <a:pos x="445" y="808"/>
                </a:cxn>
                <a:cxn ang="0">
                  <a:pos x="440" y="818"/>
                </a:cxn>
                <a:cxn ang="0">
                  <a:pos x="435" y="823"/>
                </a:cxn>
                <a:cxn ang="0">
                  <a:pos x="430" y="829"/>
                </a:cxn>
                <a:cxn ang="0">
                  <a:pos x="414" y="834"/>
                </a:cxn>
                <a:cxn ang="0">
                  <a:pos x="403" y="829"/>
                </a:cxn>
                <a:cxn ang="0">
                  <a:pos x="398" y="823"/>
                </a:cxn>
                <a:cxn ang="0">
                  <a:pos x="393" y="818"/>
                </a:cxn>
                <a:cxn ang="0">
                  <a:pos x="393" y="808"/>
                </a:cxn>
                <a:cxn ang="0">
                  <a:pos x="388" y="797"/>
                </a:cxn>
                <a:cxn ang="0">
                  <a:pos x="388" y="792"/>
                </a:cxn>
                <a:cxn ang="0">
                  <a:pos x="388" y="446"/>
                </a:cxn>
                <a:cxn ang="0">
                  <a:pos x="42" y="446"/>
                </a:cxn>
                <a:cxn ang="0">
                  <a:pos x="32" y="446"/>
                </a:cxn>
                <a:cxn ang="0">
                  <a:pos x="26" y="440"/>
                </a:cxn>
                <a:cxn ang="0">
                  <a:pos x="16" y="440"/>
                </a:cxn>
                <a:cxn ang="0">
                  <a:pos x="11" y="435"/>
                </a:cxn>
                <a:cxn ang="0">
                  <a:pos x="5" y="430"/>
                </a:cxn>
                <a:cxn ang="0">
                  <a:pos x="0" y="414"/>
                </a:cxn>
                <a:cxn ang="0">
                  <a:pos x="5" y="404"/>
                </a:cxn>
                <a:cxn ang="0">
                  <a:pos x="11" y="398"/>
                </a:cxn>
                <a:cxn ang="0">
                  <a:pos x="16" y="393"/>
                </a:cxn>
                <a:cxn ang="0">
                  <a:pos x="26" y="388"/>
                </a:cxn>
                <a:cxn ang="0">
                  <a:pos x="32" y="388"/>
                </a:cxn>
                <a:cxn ang="0">
                  <a:pos x="42" y="388"/>
                </a:cxn>
                <a:cxn ang="0">
                  <a:pos x="388" y="388"/>
                </a:cxn>
                <a:cxn ang="0">
                  <a:pos x="388" y="42"/>
                </a:cxn>
                <a:cxn ang="0">
                  <a:pos x="388" y="36"/>
                </a:cxn>
                <a:cxn ang="0">
                  <a:pos x="393" y="21"/>
                </a:cxn>
                <a:cxn ang="0">
                  <a:pos x="393" y="16"/>
                </a:cxn>
                <a:cxn ang="0">
                  <a:pos x="398" y="10"/>
                </a:cxn>
                <a:cxn ang="0">
                  <a:pos x="403" y="5"/>
                </a:cxn>
                <a:cxn ang="0">
                  <a:pos x="419" y="0"/>
                </a:cxn>
              </a:cxnLst>
              <a:rect l="0" t="0" r="r" b="b"/>
              <a:pathLst>
                <a:path w="828" h="834">
                  <a:moveTo>
                    <a:pt x="419" y="0"/>
                  </a:moveTo>
                  <a:lnTo>
                    <a:pt x="430" y="5"/>
                  </a:lnTo>
                  <a:lnTo>
                    <a:pt x="435" y="10"/>
                  </a:lnTo>
                  <a:lnTo>
                    <a:pt x="440" y="16"/>
                  </a:lnTo>
                  <a:lnTo>
                    <a:pt x="445" y="21"/>
                  </a:lnTo>
                  <a:lnTo>
                    <a:pt x="445" y="36"/>
                  </a:lnTo>
                  <a:lnTo>
                    <a:pt x="445" y="42"/>
                  </a:lnTo>
                  <a:lnTo>
                    <a:pt x="445" y="388"/>
                  </a:lnTo>
                  <a:lnTo>
                    <a:pt x="791" y="388"/>
                  </a:lnTo>
                  <a:lnTo>
                    <a:pt x="796" y="388"/>
                  </a:lnTo>
                  <a:lnTo>
                    <a:pt x="807" y="388"/>
                  </a:lnTo>
                  <a:lnTo>
                    <a:pt x="817" y="393"/>
                  </a:lnTo>
                  <a:lnTo>
                    <a:pt x="822" y="398"/>
                  </a:lnTo>
                  <a:lnTo>
                    <a:pt x="828" y="404"/>
                  </a:lnTo>
                  <a:lnTo>
                    <a:pt x="828" y="419"/>
                  </a:lnTo>
                  <a:lnTo>
                    <a:pt x="828" y="430"/>
                  </a:lnTo>
                  <a:lnTo>
                    <a:pt x="822" y="435"/>
                  </a:lnTo>
                  <a:lnTo>
                    <a:pt x="817" y="440"/>
                  </a:lnTo>
                  <a:lnTo>
                    <a:pt x="807" y="440"/>
                  </a:lnTo>
                  <a:lnTo>
                    <a:pt x="796" y="446"/>
                  </a:lnTo>
                  <a:lnTo>
                    <a:pt x="791" y="446"/>
                  </a:lnTo>
                  <a:lnTo>
                    <a:pt x="445" y="446"/>
                  </a:lnTo>
                  <a:lnTo>
                    <a:pt x="445" y="792"/>
                  </a:lnTo>
                  <a:lnTo>
                    <a:pt x="445" y="797"/>
                  </a:lnTo>
                  <a:lnTo>
                    <a:pt x="445" y="808"/>
                  </a:lnTo>
                  <a:lnTo>
                    <a:pt x="440" y="818"/>
                  </a:lnTo>
                  <a:lnTo>
                    <a:pt x="435" y="823"/>
                  </a:lnTo>
                  <a:lnTo>
                    <a:pt x="430" y="829"/>
                  </a:lnTo>
                  <a:lnTo>
                    <a:pt x="414" y="834"/>
                  </a:lnTo>
                  <a:lnTo>
                    <a:pt x="403" y="829"/>
                  </a:lnTo>
                  <a:lnTo>
                    <a:pt x="398" y="823"/>
                  </a:lnTo>
                  <a:lnTo>
                    <a:pt x="393" y="818"/>
                  </a:lnTo>
                  <a:lnTo>
                    <a:pt x="393" y="808"/>
                  </a:lnTo>
                  <a:lnTo>
                    <a:pt x="388" y="797"/>
                  </a:lnTo>
                  <a:lnTo>
                    <a:pt x="388" y="792"/>
                  </a:lnTo>
                  <a:lnTo>
                    <a:pt x="388" y="446"/>
                  </a:lnTo>
                  <a:lnTo>
                    <a:pt x="42" y="446"/>
                  </a:lnTo>
                  <a:lnTo>
                    <a:pt x="32" y="446"/>
                  </a:lnTo>
                  <a:lnTo>
                    <a:pt x="26" y="440"/>
                  </a:lnTo>
                  <a:lnTo>
                    <a:pt x="16" y="440"/>
                  </a:lnTo>
                  <a:lnTo>
                    <a:pt x="11" y="435"/>
                  </a:lnTo>
                  <a:lnTo>
                    <a:pt x="5" y="430"/>
                  </a:lnTo>
                  <a:lnTo>
                    <a:pt x="0" y="414"/>
                  </a:lnTo>
                  <a:lnTo>
                    <a:pt x="5" y="404"/>
                  </a:lnTo>
                  <a:lnTo>
                    <a:pt x="11" y="398"/>
                  </a:lnTo>
                  <a:lnTo>
                    <a:pt x="16" y="393"/>
                  </a:lnTo>
                  <a:lnTo>
                    <a:pt x="26" y="388"/>
                  </a:lnTo>
                  <a:lnTo>
                    <a:pt x="32" y="388"/>
                  </a:lnTo>
                  <a:lnTo>
                    <a:pt x="42" y="388"/>
                  </a:lnTo>
                  <a:lnTo>
                    <a:pt x="388" y="388"/>
                  </a:lnTo>
                  <a:lnTo>
                    <a:pt x="388" y="42"/>
                  </a:lnTo>
                  <a:lnTo>
                    <a:pt x="388" y="36"/>
                  </a:lnTo>
                  <a:lnTo>
                    <a:pt x="393" y="21"/>
                  </a:lnTo>
                  <a:lnTo>
                    <a:pt x="393" y="16"/>
                  </a:lnTo>
                  <a:lnTo>
                    <a:pt x="398" y="10"/>
                  </a:lnTo>
                  <a:lnTo>
                    <a:pt x="403" y="5"/>
                  </a:lnTo>
                  <a:lnTo>
                    <a:pt x="4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" name="Freeform 50"/>
            <p:cNvSpPr>
              <a:spLocks/>
            </p:cNvSpPr>
            <p:nvPr/>
          </p:nvSpPr>
          <p:spPr bwMode="auto">
            <a:xfrm>
              <a:off x="9510" y="4120"/>
              <a:ext cx="1058" cy="1065"/>
            </a:xfrm>
            <a:custGeom>
              <a:avLst/>
              <a:gdLst/>
              <a:ahLst/>
              <a:cxnLst>
                <a:cxn ang="0">
                  <a:pos x="529" y="0"/>
                </a:cxn>
                <a:cxn ang="0">
                  <a:pos x="540" y="5"/>
                </a:cxn>
                <a:cxn ang="0">
                  <a:pos x="550" y="11"/>
                </a:cxn>
                <a:cxn ang="0">
                  <a:pos x="556" y="21"/>
                </a:cxn>
                <a:cxn ang="0">
                  <a:pos x="556" y="32"/>
                </a:cxn>
                <a:cxn ang="0">
                  <a:pos x="561" y="42"/>
                </a:cxn>
                <a:cxn ang="0">
                  <a:pos x="561" y="53"/>
                </a:cxn>
                <a:cxn ang="0">
                  <a:pos x="561" y="498"/>
                </a:cxn>
                <a:cxn ang="0">
                  <a:pos x="1006" y="498"/>
                </a:cxn>
                <a:cxn ang="0">
                  <a:pos x="1016" y="498"/>
                </a:cxn>
                <a:cxn ang="0">
                  <a:pos x="1027" y="498"/>
                </a:cxn>
                <a:cxn ang="0">
                  <a:pos x="1037" y="504"/>
                </a:cxn>
                <a:cxn ang="0">
                  <a:pos x="1048" y="509"/>
                </a:cxn>
                <a:cxn ang="0">
                  <a:pos x="1053" y="519"/>
                </a:cxn>
                <a:cxn ang="0">
                  <a:pos x="1058" y="530"/>
                </a:cxn>
                <a:cxn ang="0">
                  <a:pos x="1053" y="546"/>
                </a:cxn>
                <a:cxn ang="0">
                  <a:pos x="1048" y="556"/>
                </a:cxn>
                <a:cxn ang="0">
                  <a:pos x="1037" y="561"/>
                </a:cxn>
                <a:cxn ang="0">
                  <a:pos x="1027" y="561"/>
                </a:cxn>
                <a:cxn ang="0">
                  <a:pos x="1016" y="567"/>
                </a:cxn>
                <a:cxn ang="0">
                  <a:pos x="1006" y="567"/>
                </a:cxn>
                <a:cxn ang="0">
                  <a:pos x="561" y="567"/>
                </a:cxn>
                <a:cxn ang="0">
                  <a:pos x="561" y="1013"/>
                </a:cxn>
                <a:cxn ang="0">
                  <a:pos x="561" y="1023"/>
                </a:cxn>
                <a:cxn ang="0">
                  <a:pos x="556" y="1034"/>
                </a:cxn>
                <a:cxn ang="0">
                  <a:pos x="556" y="1044"/>
                </a:cxn>
                <a:cxn ang="0">
                  <a:pos x="550" y="1055"/>
                </a:cxn>
                <a:cxn ang="0">
                  <a:pos x="540" y="1060"/>
                </a:cxn>
                <a:cxn ang="0">
                  <a:pos x="529" y="1065"/>
                </a:cxn>
                <a:cxn ang="0">
                  <a:pos x="514" y="1060"/>
                </a:cxn>
                <a:cxn ang="0">
                  <a:pos x="503" y="1055"/>
                </a:cxn>
                <a:cxn ang="0">
                  <a:pos x="498" y="1044"/>
                </a:cxn>
                <a:cxn ang="0">
                  <a:pos x="498" y="1034"/>
                </a:cxn>
                <a:cxn ang="0">
                  <a:pos x="498" y="1023"/>
                </a:cxn>
                <a:cxn ang="0">
                  <a:pos x="498" y="1013"/>
                </a:cxn>
                <a:cxn ang="0">
                  <a:pos x="498" y="567"/>
                </a:cxn>
                <a:cxn ang="0">
                  <a:pos x="53" y="567"/>
                </a:cxn>
                <a:cxn ang="0">
                  <a:pos x="37" y="567"/>
                </a:cxn>
                <a:cxn ang="0">
                  <a:pos x="27" y="561"/>
                </a:cxn>
                <a:cxn ang="0">
                  <a:pos x="16" y="561"/>
                </a:cxn>
                <a:cxn ang="0">
                  <a:pos x="6" y="556"/>
                </a:cxn>
                <a:cxn ang="0">
                  <a:pos x="0" y="546"/>
                </a:cxn>
                <a:cxn ang="0">
                  <a:pos x="0" y="530"/>
                </a:cxn>
                <a:cxn ang="0">
                  <a:pos x="0" y="519"/>
                </a:cxn>
                <a:cxn ang="0">
                  <a:pos x="6" y="509"/>
                </a:cxn>
                <a:cxn ang="0">
                  <a:pos x="16" y="504"/>
                </a:cxn>
                <a:cxn ang="0">
                  <a:pos x="27" y="498"/>
                </a:cxn>
                <a:cxn ang="0">
                  <a:pos x="37" y="498"/>
                </a:cxn>
                <a:cxn ang="0">
                  <a:pos x="53" y="498"/>
                </a:cxn>
                <a:cxn ang="0">
                  <a:pos x="498" y="498"/>
                </a:cxn>
                <a:cxn ang="0">
                  <a:pos x="498" y="53"/>
                </a:cxn>
                <a:cxn ang="0">
                  <a:pos x="498" y="42"/>
                </a:cxn>
                <a:cxn ang="0">
                  <a:pos x="498" y="32"/>
                </a:cxn>
                <a:cxn ang="0">
                  <a:pos x="498" y="21"/>
                </a:cxn>
                <a:cxn ang="0">
                  <a:pos x="503" y="11"/>
                </a:cxn>
                <a:cxn ang="0">
                  <a:pos x="514" y="5"/>
                </a:cxn>
                <a:cxn ang="0">
                  <a:pos x="529" y="0"/>
                </a:cxn>
              </a:cxnLst>
              <a:rect l="0" t="0" r="r" b="b"/>
              <a:pathLst>
                <a:path w="1058" h="1065">
                  <a:moveTo>
                    <a:pt x="529" y="0"/>
                  </a:moveTo>
                  <a:lnTo>
                    <a:pt x="540" y="5"/>
                  </a:lnTo>
                  <a:lnTo>
                    <a:pt x="550" y="11"/>
                  </a:lnTo>
                  <a:lnTo>
                    <a:pt x="556" y="21"/>
                  </a:lnTo>
                  <a:lnTo>
                    <a:pt x="556" y="32"/>
                  </a:lnTo>
                  <a:lnTo>
                    <a:pt x="561" y="42"/>
                  </a:lnTo>
                  <a:lnTo>
                    <a:pt x="561" y="53"/>
                  </a:lnTo>
                  <a:lnTo>
                    <a:pt x="561" y="498"/>
                  </a:lnTo>
                  <a:lnTo>
                    <a:pt x="1006" y="498"/>
                  </a:lnTo>
                  <a:lnTo>
                    <a:pt x="1016" y="498"/>
                  </a:lnTo>
                  <a:lnTo>
                    <a:pt x="1027" y="498"/>
                  </a:lnTo>
                  <a:lnTo>
                    <a:pt x="1037" y="504"/>
                  </a:lnTo>
                  <a:lnTo>
                    <a:pt x="1048" y="509"/>
                  </a:lnTo>
                  <a:lnTo>
                    <a:pt x="1053" y="519"/>
                  </a:lnTo>
                  <a:lnTo>
                    <a:pt x="1058" y="530"/>
                  </a:lnTo>
                  <a:lnTo>
                    <a:pt x="1053" y="546"/>
                  </a:lnTo>
                  <a:lnTo>
                    <a:pt x="1048" y="556"/>
                  </a:lnTo>
                  <a:lnTo>
                    <a:pt x="1037" y="561"/>
                  </a:lnTo>
                  <a:lnTo>
                    <a:pt x="1027" y="561"/>
                  </a:lnTo>
                  <a:lnTo>
                    <a:pt x="1016" y="567"/>
                  </a:lnTo>
                  <a:lnTo>
                    <a:pt x="1006" y="567"/>
                  </a:lnTo>
                  <a:lnTo>
                    <a:pt x="561" y="567"/>
                  </a:lnTo>
                  <a:lnTo>
                    <a:pt x="561" y="1013"/>
                  </a:lnTo>
                  <a:lnTo>
                    <a:pt x="561" y="1023"/>
                  </a:lnTo>
                  <a:lnTo>
                    <a:pt x="556" y="1034"/>
                  </a:lnTo>
                  <a:lnTo>
                    <a:pt x="556" y="1044"/>
                  </a:lnTo>
                  <a:lnTo>
                    <a:pt x="550" y="1055"/>
                  </a:lnTo>
                  <a:lnTo>
                    <a:pt x="540" y="1060"/>
                  </a:lnTo>
                  <a:lnTo>
                    <a:pt x="529" y="1065"/>
                  </a:lnTo>
                  <a:lnTo>
                    <a:pt x="514" y="1060"/>
                  </a:lnTo>
                  <a:lnTo>
                    <a:pt x="503" y="1055"/>
                  </a:lnTo>
                  <a:lnTo>
                    <a:pt x="498" y="1044"/>
                  </a:lnTo>
                  <a:lnTo>
                    <a:pt x="498" y="1034"/>
                  </a:lnTo>
                  <a:lnTo>
                    <a:pt x="498" y="1023"/>
                  </a:lnTo>
                  <a:lnTo>
                    <a:pt x="498" y="1013"/>
                  </a:lnTo>
                  <a:lnTo>
                    <a:pt x="498" y="567"/>
                  </a:lnTo>
                  <a:lnTo>
                    <a:pt x="53" y="567"/>
                  </a:lnTo>
                  <a:lnTo>
                    <a:pt x="37" y="567"/>
                  </a:lnTo>
                  <a:lnTo>
                    <a:pt x="27" y="561"/>
                  </a:lnTo>
                  <a:lnTo>
                    <a:pt x="16" y="561"/>
                  </a:lnTo>
                  <a:lnTo>
                    <a:pt x="6" y="556"/>
                  </a:lnTo>
                  <a:lnTo>
                    <a:pt x="0" y="546"/>
                  </a:lnTo>
                  <a:lnTo>
                    <a:pt x="0" y="530"/>
                  </a:lnTo>
                  <a:lnTo>
                    <a:pt x="0" y="519"/>
                  </a:lnTo>
                  <a:lnTo>
                    <a:pt x="6" y="509"/>
                  </a:lnTo>
                  <a:lnTo>
                    <a:pt x="16" y="504"/>
                  </a:lnTo>
                  <a:lnTo>
                    <a:pt x="27" y="498"/>
                  </a:lnTo>
                  <a:lnTo>
                    <a:pt x="37" y="498"/>
                  </a:lnTo>
                  <a:lnTo>
                    <a:pt x="53" y="498"/>
                  </a:lnTo>
                  <a:lnTo>
                    <a:pt x="498" y="498"/>
                  </a:lnTo>
                  <a:lnTo>
                    <a:pt x="498" y="53"/>
                  </a:lnTo>
                  <a:lnTo>
                    <a:pt x="498" y="42"/>
                  </a:lnTo>
                  <a:lnTo>
                    <a:pt x="498" y="32"/>
                  </a:lnTo>
                  <a:lnTo>
                    <a:pt x="498" y="21"/>
                  </a:lnTo>
                  <a:lnTo>
                    <a:pt x="503" y="11"/>
                  </a:lnTo>
                  <a:lnTo>
                    <a:pt x="514" y="5"/>
                  </a:lnTo>
                  <a:lnTo>
                    <a:pt x="5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" name="Freeform 51"/>
            <p:cNvSpPr>
              <a:spLocks/>
            </p:cNvSpPr>
            <p:nvPr/>
          </p:nvSpPr>
          <p:spPr bwMode="auto">
            <a:xfrm>
              <a:off x="11035" y="4346"/>
              <a:ext cx="937" cy="724"/>
            </a:xfrm>
            <a:custGeom>
              <a:avLst/>
              <a:gdLst/>
              <a:ahLst/>
              <a:cxnLst>
                <a:cxn ang="0">
                  <a:pos x="911" y="15"/>
                </a:cxn>
                <a:cxn ang="0">
                  <a:pos x="937" y="110"/>
                </a:cxn>
                <a:cxn ang="0">
                  <a:pos x="937" y="168"/>
                </a:cxn>
                <a:cxn ang="0">
                  <a:pos x="906" y="314"/>
                </a:cxn>
                <a:cxn ang="0">
                  <a:pos x="864" y="456"/>
                </a:cxn>
                <a:cxn ang="0">
                  <a:pos x="806" y="577"/>
                </a:cxn>
                <a:cxn ang="0">
                  <a:pos x="712" y="682"/>
                </a:cxn>
                <a:cxn ang="0">
                  <a:pos x="586" y="724"/>
                </a:cxn>
                <a:cxn ang="0">
                  <a:pos x="481" y="692"/>
                </a:cxn>
                <a:cxn ang="0">
                  <a:pos x="424" y="608"/>
                </a:cxn>
                <a:cxn ang="0">
                  <a:pos x="371" y="603"/>
                </a:cxn>
                <a:cxn ang="0">
                  <a:pos x="282" y="687"/>
                </a:cxn>
                <a:cxn ang="0">
                  <a:pos x="162" y="724"/>
                </a:cxn>
                <a:cxn ang="0">
                  <a:pos x="62" y="687"/>
                </a:cxn>
                <a:cxn ang="0">
                  <a:pos x="10" y="603"/>
                </a:cxn>
                <a:cxn ang="0">
                  <a:pos x="0" y="493"/>
                </a:cxn>
                <a:cxn ang="0">
                  <a:pos x="36" y="257"/>
                </a:cxn>
                <a:cxn ang="0">
                  <a:pos x="136" y="42"/>
                </a:cxn>
                <a:cxn ang="0">
                  <a:pos x="157" y="21"/>
                </a:cxn>
                <a:cxn ang="0">
                  <a:pos x="178" y="10"/>
                </a:cxn>
                <a:cxn ang="0">
                  <a:pos x="199" y="15"/>
                </a:cxn>
                <a:cxn ang="0">
                  <a:pos x="209" y="36"/>
                </a:cxn>
                <a:cxn ang="0">
                  <a:pos x="178" y="89"/>
                </a:cxn>
                <a:cxn ang="0">
                  <a:pos x="110" y="194"/>
                </a:cxn>
                <a:cxn ang="0">
                  <a:pos x="57" y="341"/>
                </a:cxn>
                <a:cxn ang="0">
                  <a:pos x="52" y="477"/>
                </a:cxn>
                <a:cxn ang="0">
                  <a:pos x="89" y="566"/>
                </a:cxn>
                <a:cxn ang="0">
                  <a:pos x="183" y="608"/>
                </a:cxn>
                <a:cxn ang="0">
                  <a:pos x="314" y="561"/>
                </a:cxn>
                <a:cxn ang="0">
                  <a:pos x="403" y="461"/>
                </a:cxn>
                <a:cxn ang="0">
                  <a:pos x="413" y="356"/>
                </a:cxn>
                <a:cxn ang="0">
                  <a:pos x="440" y="267"/>
                </a:cxn>
                <a:cxn ang="0">
                  <a:pos x="460" y="246"/>
                </a:cxn>
                <a:cxn ang="0">
                  <a:pos x="481" y="241"/>
                </a:cxn>
                <a:cxn ang="0">
                  <a:pos x="502" y="252"/>
                </a:cxn>
                <a:cxn ang="0">
                  <a:pos x="508" y="278"/>
                </a:cxn>
                <a:cxn ang="0">
                  <a:pos x="492" y="372"/>
                </a:cxn>
                <a:cxn ang="0">
                  <a:pos x="455" y="467"/>
                </a:cxn>
                <a:cxn ang="0">
                  <a:pos x="502" y="566"/>
                </a:cxn>
                <a:cxn ang="0">
                  <a:pos x="607" y="608"/>
                </a:cxn>
                <a:cxn ang="0">
                  <a:pos x="712" y="572"/>
                </a:cxn>
                <a:cxn ang="0">
                  <a:pos x="790" y="482"/>
                </a:cxn>
                <a:cxn ang="0">
                  <a:pos x="864" y="330"/>
                </a:cxn>
                <a:cxn ang="0">
                  <a:pos x="864" y="199"/>
                </a:cxn>
                <a:cxn ang="0">
                  <a:pos x="817" y="126"/>
                </a:cxn>
                <a:cxn ang="0">
                  <a:pos x="796" y="94"/>
                </a:cxn>
                <a:cxn ang="0">
                  <a:pos x="806" y="42"/>
                </a:cxn>
                <a:cxn ang="0">
                  <a:pos x="880" y="0"/>
                </a:cxn>
              </a:cxnLst>
              <a:rect l="0" t="0" r="r" b="b"/>
              <a:pathLst>
                <a:path w="937" h="724">
                  <a:moveTo>
                    <a:pt x="880" y="0"/>
                  </a:moveTo>
                  <a:lnTo>
                    <a:pt x="911" y="15"/>
                  </a:lnTo>
                  <a:lnTo>
                    <a:pt x="932" y="52"/>
                  </a:lnTo>
                  <a:lnTo>
                    <a:pt x="937" y="110"/>
                  </a:lnTo>
                  <a:lnTo>
                    <a:pt x="937" y="110"/>
                  </a:lnTo>
                  <a:lnTo>
                    <a:pt x="937" y="168"/>
                  </a:lnTo>
                  <a:lnTo>
                    <a:pt x="921" y="241"/>
                  </a:lnTo>
                  <a:lnTo>
                    <a:pt x="906" y="314"/>
                  </a:lnTo>
                  <a:lnTo>
                    <a:pt x="885" y="393"/>
                  </a:lnTo>
                  <a:lnTo>
                    <a:pt x="864" y="456"/>
                  </a:lnTo>
                  <a:lnTo>
                    <a:pt x="843" y="509"/>
                  </a:lnTo>
                  <a:lnTo>
                    <a:pt x="806" y="577"/>
                  </a:lnTo>
                  <a:lnTo>
                    <a:pt x="764" y="634"/>
                  </a:lnTo>
                  <a:lnTo>
                    <a:pt x="712" y="682"/>
                  </a:lnTo>
                  <a:lnTo>
                    <a:pt x="654" y="713"/>
                  </a:lnTo>
                  <a:lnTo>
                    <a:pt x="586" y="724"/>
                  </a:lnTo>
                  <a:lnTo>
                    <a:pt x="529" y="713"/>
                  </a:lnTo>
                  <a:lnTo>
                    <a:pt x="481" y="692"/>
                  </a:lnTo>
                  <a:lnTo>
                    <a:pt x="450" y="655"/>
                  </a:lnTo>
                  <a:lnTo>
                    <a:pt x="424" y="608"/>
                  </a:lnTo>
                  <a:lnTo>
                    <a:pt x="408" y="556"/>
                  </a:lnTo>
                  <a:lnTo>
                    <a:pt x="371" y="603"/>
                  </a:lnTo>
                  <a:lnTo>
                    <a:pt x="330" y="650"/>
                  </a:lnTo>
                  <a:lnTo>
                    <a:pt x="282" y="687"/>
                  </a:lnTo>
                  <a:lnTo>
                    <a:pt x="225" y="713"/>
                  </a:lnTo>
                  <a:lnTo>
                    <a:pt x="162" y="724"/>
                  </a:lnTo>
                  <a:lnTo>
                    <a:pt x="104" y="713"/>
                  </a:lnTo>
                  <a:lnTo>
                    <a:pt x="62" y="687"/>
                  </a:lnTo>
                  <a:lnTo>
                    <a:pt x="31" y="650"/>
                  </a:lnTo>
                  <a:lnTo>
                    <a:pt x="10" y="603"/>
                  </a:lnTo>
                  <a:lnTo>
                    <a:pt x="0" y="551"/>
                  </a:lnTo>
                  <a:lnTo>
                    <a:pt x="0" y="493"/>
                  </a:lnTo>
                  <a:lnTo>
                    <a:pt x="10" y="377"/>
                  </a:lnTo>
                  <a:lnTo>
                    <a:pt x="36" y="257"/>
                  </a:lnTo>
                  <a:lnTo>
                    <a:pt x="83" y="141"/>
                  </a:lnTo>
                  <a:lnTo>
                    <a:pt x="136" y="42"/>
                  </a:lnTo>
                  <a:lnTo>
                    <a:pt x="146" y="31"/>
                  </a:lnTo>
                  <a:lnTo>
                    <a:pt x="157" y="21"/>
                  </a:lnTo>
                  <a:lnTo>
                    <a:pt x="167" y="10"/>
                  </a:lnTo>
                  <a:lnTo>
                    <a:pt x="178" y="10"/>
                  </a:lnTo>
                  <a:lnTo>
                    <a:pt x="193" y="10"/>
                  </a:lnTo>
                  <a:lnTo>
                    <a:pt x="199" y="15"/>
                  </a:lnTo>
                  <a:lnTo>
                    <a:pt x="209" y="26"/>
                  </a:lnTo>
                  <a:lnTo>
                    <a:pt x="209" y="36"/>
                  </a:lnTo>
                  <a:lnTo>
                    <a:pt x="199" y="57"/>
                  </a:lnTo>
                  <a:lnTo>
                    <a:pt x="178" y="89"/>
                  </a:lnTo>
                  <a:lnTo>
                    <a:pt x="146" y="136"/>
                  </a:lnTo>
                  <a:lnTo>
                    <a:pt x="110" y="194"/>
                  </a:lnTo>
                  <a:lnTo>
                    <a:pt x="78" y="267"/>
                  </a:lnTo>
                  <a:lnTo>
                    <a:pt x="57" y="341"/>
                  </a:lnTo>
                  <a:lnTo>
                    <a:pt x="47" y="425"/>
                  </a:lnTo>
                  <a:lnTo>
                    <a:pt x="52" y="477"/>
                  </a:lnTo>
                  <a:lnTo>
                    <a:pt x="68" y="530"/>
                  </a:lnTo>
                  <a:lnTo>
                    <a:pt x="89" y="566"/>
                  </a:lnTo>
                  <a:lnTo>
                    <a:pt x="131" y="598"/>
                  </a:lnTo>
                  <a:lnTo>
                    <a:pt x="183" y="608"/>
                  </a:lnTo>
                  <a:lnTo>
                    <a:pt x="256" y="592"/>
                  </a:lnTo>
                  <a:lnTo>
                    <a:pt x="314" y="561"/>
                  </a:lnTo>
                  <a:lnTo>
                    <a:pt x="361" y="514"/>
                  </a:lnTo>
                  <a:lnTo>
                    <a:pt x="403" y="461"/>
                  </a:lnTo>
                  <a:lnTo>
                    <a:pt x="403" y="414"/>
                  </a:lnTo>
                  <a:lnTo>
                    <a:pt x="413" y="356"/>
                  </a:lnTo>
                  <a:lnTo>
                    <a:pt x="424" y="304"/>
                  </a:lnTo>
                  <a:lnTo>
                    <a:pt x="440" y="267"/>
                  </a:lnTo>
                  <a:lnTo>
                    <a:pt x="450" y="252"/>
                  </a:lnTo>
                  <a:lnTo>
                    <a:pt x="460" y="246"/>
                  </a:lnTo>
                  <a:lnTo>
                    <a:pt x="471" y="241"/>
                  </a:lnTo>
                  <a:lnTo>
                    <a:pt x="481" y="241"/>
                  </a:lnTo>
                  <a:lnTo>
                    <a:pt x="497" y="246"/>
                  </a:lnTo>
                  <a:lnTo>
                    <a:pt x="502" y="252"/>
                  </a:lnTo>
                  <a:lnTo>
                    <a:pt x="508" y="262"/>
                  </a:lnTo>
                  <a:lnTo>
                    <a:pt x="508" y="278"/>
                  </a:lnTo>
                  <a:lnTo>
                    <a:pt x="502" y="320"/>
                  </a:lnTo>
                  <a:lnTo>
                    <a:pt x="492" y="372"/>
                  </a:lnTo>
                  <a:lnTo>
                    <a:pt x="471" y="425"/>
                  </a:lnTo>
                  <a:lnTo>
                    <a:pt x="455" y="467"/>
                  </a:lnTo>
                  <a:lnTo>
                    <a:pt x="471" y="524"/>
                  </a:lnTo>
                  <a:lnTo>
                    <a:pt x="502" y="566"/>
                  </a:lnTo>
                  <a:lnTo>
                    <a:pt x="550" y="598"/>
                  </a:lnTo>
                  <a:lnTo>
                    <a:pt x="607" y="608"/>
                  </a:lnTo>
                  <a:lnTo>
                    <a:pt x="665" y="598"/>
                  </a:lnTo>
                  <a:lnTo>
                    <a:pt x="712" y="572"/>
                  </a:lnTo>
                  <a:lnTo>
                    <a:pt x="754" y="535"/>
                  </a:lnTo>
                  <a:lnTo>
                    <a:pt x="790" y="482"/>
                  </a:lnTo>
                  <a:lnTo>
                    <a:pt x="838" y="409"/>
                  </a:lnTo>
                  <a:lnTo>
                    <a:pt x="864" y="330"/>
                  </a:lnTo>
                  <a:lnTo>
                    <a:pt x="874" y="257"/>
                  </a:lnTo>
                  <a:lnTo>
                    <a:pt x="864" y="199"/>
                  </a:lnTo>
                  <a:lnTo>
                    <a:pt x="843" y="152"/>
                  </a:lnTo>
                  <a:lnTo>
                    <a:pt x="817" y="126"/>
                  </a:lnTo>
                  <a:lnTo>
                    <a:pt x="801" y="110"/>
                  </a:lnTo>
                  <a:lnTo>
                    <a:pt x="796" y="94"/>
                  </a:lnTo>
                  <a:lnTo>
                    <a:pt x="790" y="78"/>
                  </a:lnTo>
                  <a:lnTo>
                    <a:pt x="806" y="42"/>
                  </a:lnTo>
                  <a:lnTo>
                    <a:pt x="838" y="10"/>
                  </a:lnTo>
                  <a:lnTo>
                    <a:pt x="8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6" name="Freeform 52"/>
            <p:cNvSpPr>
              <a:spLocks/>
            </p:cNvSpPr>
            <p:nvPr/>
          </p:nvSpPr>
          <p:spPr bwMode="auto">
            <a:xfrm>
              <a:off x="12072" y="4535"/>
              <a:ext cx="518" cy="771"/>
            </a:xfrm>
            <a:custGeom>
              <a:avLst/>
              <a:gdLst/>
              <a:ahLst/>
              <a:cxnLst>
                <a:cxn ang="0">
                  <a:pos x="330" y="5"/>
                </a:cxn>
                <a:cxn ang="0">
                  <a:pos x="440" y="63"/>
                </a:cxn>
                <a:cxn ang="0">
                  <a:pos x="482" y="152"/>
                </a:cxn>
                <a:cxn ang="0">
                  <a:pos x="461" y="241"/>
                </a:cxn>
                <a:cxn ang="0">
                  <a:pos x="382" y="320"/>
                </a:cxn>
                <a:cxn ang="0">
                  <a:pos x="393" y="372"/>
                </a:cxn>
                <a:cxn ang="0">
                  <a:pos x="487" y="451"/>
                </a:cxn>
                <a:cxn ang="0">
                  <a:pos x="518" y="550"/>
                </a:cxn>
                <a:cxn ang="0">
                  <a:pos x="471" y="676"/>
                </a:cxn>
                <a:cxn ang="0">
                  <a:pos x="340" y="755"/>
                </a:cxn>
                <a:cxn ang="0">
                  <a:pos x="173" y="760"/>
                </a:cxn>
                <a:cxn ang="0">
                  <a:pos x="47" y="703"/>
                </a:cxn>
                <a:cxn ang="0">
                  <a:pos x="0" y="592"/>
                </a:cxn>
                <a:cxn ang="0">
                  <a:pos x="10" y="556"/>
                </a:cxn>
                <a:cxn ang="0">
                  <a:pos x="31" y="535"/>
                </a:cxn>
                <a:cxn ang="0">
                  <a:pos x="63" y="529"/>
                </a:cxn>
                <a:cxn ang="0">
                  <a:pos x="99" y="540"/>
                </a:cxn>
                <a:cxn ang="0">
                  <a:pos x="120" y="571"/>
                </a:cxn>
                <a:cxn ang="0">
                  <a:pos x="125" y="603"/>
                </a:cxn>
                <a:cxn ang="0">
                  <a:pos x="115" y="624"/>
                </a:cxn>
                <a:cxn ang="0">
                  <a:pos x="94" y="645"/>
                </a:cxn>
                <a:cxn ang="0">
                  <a:pos x="57" y="655"/>
                </a:cxn>
                <a:cxn ang="0">
                  <a:pos x="157" y="718"/>
                </a:cxn>
                <a:cxn ang="0">
                  <a:pos x="251" y="734"/>
                </a:cxn>
                <a:cxn ang="0">
                  <a:pos x="319" y="718"/>
                </a:cxn>
                <a:cxn ang="0">
                  <a:pos x="372" y="661"/>
                </a:cxn>
                <a:cxn ang="0">
                  <a:pos x="398" y="550"/>
                </a:cxn>
                <a:cxn ang="0">
                  <a:pos x="372" y="435"/>
                </a:cxn>
                <a:cxn ang="0">
                  <a:pos x="298" y="377"/>
                </a:cxn>
                <a:cxn ang="0">
                  <a:pos x="188" y="372"/>
                </a:cxn>
                <a:cxn ang="0">
                  <a:pos x="162" y="367"/>
                </a:cxn>
                <a:cxn ang="0">
                  <a:pos x="157" y="351"/>
                </a:cxn>
                <a:cxn ang="0">
                  <a:pos x="162" y="341"/>
                </a:cxn>
                <a:cxn ang="0">
                  <a:pos x="167" y="341"/>
                </a:cxn>
                <a:cxn ang="0">
                  <a:pos x="178" y="335"/>
                </a:cxn>
                <a:cxn ang="0">
                  <a:pos x="204" y="335"/>
                </a:cxn>
                <a:cxn ang="0">
                  <a:pos x="293" y="320"/>
                </a:cxn>
                <a:cxn ang="0">
                  <a:pos x="356" y="246"/>
                </a:cxn>
                <a:cxn ang="0">
                  <a:pos x="372" y="152"/>
                </a:cxn>
                <a:cxn ang="0">
                  <a:pos x="345" y="68"/>
                </a:cxn>
                <a:cxn ang="0">
                  <a:pos x="283" y="31"/>
                </a:cxn>
                <a:cxn ang="0">
                  <a:pos x="214" y="31"/>
                </a:cxn>
                <a:cxn ang="0">
                  <a:pos x="131" y="63"/>
                </a:cxn>
                <a:cxn ang="0">
                  <a:pos x="115" y="94"/>
                </a:cxn>
                <a:cxn ang="0">
                  <a:pos x="141" y="115"/>
                </a:cxn>
                <a:cxn ang="0">
                  <a:pos x="152" y="152"/>
                </a:cxn>
                <a:cxn ang="0">
                  <a:pos x="141" y="183"/>
                </a:cxn>
                <a:cxn ang="0">
                  <a:pos x="115" y="204"/>
                </a:cxn>
                <a:cxn ang="0">
                  <a:pos x="73" y="204"/>
                </a:cxn>
                <a:cxn ang="0">
                  <a:pos x="47" y="188"/>
                </a:cxn>
                <a:cxn ang="0">
                  <a:pos x="36" y="152"/>
                </a:cxn>
                <a:cxn ang="0">
                  <a:pos x="78" y="57"/>
                </a:cxn>
                <a:cxn ang="0">
                  <a:pos x="183" y="5"/>
                </a:cxn>
              </a:cxnLst>
              <a:rect l="0" t="0" r="r" b="b"/>
              <a:pathLst>
                <a:path w="518" h="771">
                  <a:moveTo>
                    <a:pt x="256" y="0"/>
                  </a:moveTo>
                  <a:lnTo>
                    <a:pt x="330" y="5"/>
                  </a:lnTo>
                  <a:lnTo>
                    <a:pt x="393" y="26"/>
                  </a:lnTo>
                  <a:lnTo>
                    <a:pt x="440" y="63"/>
                  </a:lnTo>
                  <a:lnTo>
                    <a:pt x="471" y="104"/>
                  </a:lnTo>
                  <a:lnTo>
                    <a:pt x="482" y="152"/>
                  </a:lnTo>
                  <a:lnTo>
                    <a:pt x="476" y="194"/>
                  </a:lnTo>
                  <a:lnTo>
                    <a:pt x="461" y="241"/>
                  </a:lnTo>
                  <a:lnTo>
                    <a:pt x="429" y="283"/>
                  </a:lnTo>
                  <a:lnTo>
                    <a:pt x="382" y="320"/>
                  </a:lnTo>
                  <a:lnTo>
                    <a:pt x="319" y="351"/>
                  </a:lnTo>
                  <a:lnTo>
                    <a:pt x="393" y="372"/>
                  </a:lnTo>
                  <a:lnTo>
                    <a:pt x="445" y="409"/>
                  </a:lnTo>
                  <a:lnTo>
                    <a:pt x="487" y="451"/>
                  </a:lnTo>
                  <a:lnTo>
                    <a:pt x="513" y="498"/>
                  </a:lnTo>
                  <a:lnTo>
                    <a:pt x="518" y="550"/>
                  </a:lnTo>
                  <a:lnTo>
                    <a:pt x="508" y="619"/>
                  </a:lnTo>
                  <a:lnTo>
                    <a:pt x="471" y="676"/>
                  </a:lnTo>
                  <a:lnTo>
                    <a:pt x="413" y="723"/>
                  </a:lnTo>
                  <a:lnTo>
                    <a:pt x="340" y="755"/>
                  </a:lnTo>
                  <a:lnTo>
                    <a:pt x="256" y="771"/>
                  </a:lnTo>
                  <a:lnTo>
                    <a:pt x="173" y="760"/>
                  </a:lnTo>
                  <a:lnTo>
                    <a:pt x="104" y="739"/>
                  </a:lnTo>
                  <a:lnTo>
                    <a:pt x="47" y="703"/>
                  </a:lnTo>
                  <a:lnTo>
                    <a:pt x="10" y="655"/>
                  </a:lnTo>
                  <a:lnTo>
                    <a:pt x="0" y="592"/>
                  </a:lnTo>
                  <a:lnTo>
                    <a:pt x="0" y="571"/>
                  </a:lnTo>
                  <a:lnTo>
                    <a:pt x="10" y="556"/>
                  </a:lnTo>
                  <a:lnTo>
                    <a:pt x="21" y="545"/>
                  </a:lnTo>
                  <a:lnTo>
                    <a:pt x="31" y="535"/>
                  </a:lnTo>
                  <a:lnTo>
                    <a:pt x="47" y="529"/>
                  </a:lnTo>
                  <a:lnTo>
                    <a:pt x="63" y="529"/>
                  </a:lnTo>
                  <a:lnTo>
                    <a:pt x="83" y="529"/>
                  </a:lnTo>
                  <a:lnTo>
                    <a:pt x="99" y="540"/>
                  </a:lnTo>
                  <a:lnTo>
                    <a:pt x="115" y="556"/>
                  </a:lnTo>
                  <a:lnTo>
                    <a:pt x="120" y="571"/>
                  </a:lnTo>
                  <a:lnTo>
                    <a:pt x="125" y="592"/>
                  </a:lnTo>
                  <a:lnTo>
                    <a:pt x="125" y="603"/>
                  </a:lnTo>
                  <a:lnTo>
                    <a:pt x="120" y="613"/>
                  </a:lnTo>
                  <a:lnTo>
                    <a:pt x="115" y="624"/>
                  </a:lnTo>
                  <a:lnTo>
                    <a:pt x="104" y="634"/>
                  </a:lnTo>
                  <a:lnTo>
                    <a:pt x="94" y="645"/>
                  </a:lnTo>
                  <a:lnTo>
                    <a:pt x="78" y="650"/>
                  </a:lnTo>
                  <a:lnTo>
                    <a:pt x="57" y="655"/>
                  </a:lnTo>
                  <a:lnTo>
                    <a:pt x="104" y="692"/>
                  </a:lnTo>
                  <a:lnTo>
                    <a:pt x="157" y="718"/>
                  </a:lnTo>
                  <a:lnTo>
                    <a:pt x="209" y="729"/>
                  </a:lnTo>
                  <a:lnTo>
                    <a:pt x="251" y="734"/>
                  </a:lnTo>
                  <a:lnTo>
                    <a:pt x="283" y="729"/>
                  </a:lnTo>
                  <a:lnTo>
                    <a:pt x="319" y="718"/>
                  </a:lnTo>
                  <a:lnTo>
                    <a:pt x="351" y="697"/>
                  </a:lnTo>
                  <a:lnTo>
                    <a:pt x="372" y="661"/>
                  </a:lnTo>
                  <a:lnTo>
                    <a:pt x="393" y="613"/>
                  </a:lnTo>
                  <a:lnTo>
                    <a:pt x="398" y="550"/>
                  </a:lnTo>
                  <a:lnTo>
                    <a:pt x="387" y="487"/>
                  </a:lnTo>
                  <a:lnTo>
                    <a:pt x="372" y="435"/>
                  </a:lnTo>
                  <a:lnTo>
                    <a:pt x="335" y="398"/>
                  </a:lnTo>
                  <a:lnTo>
                    <a:pt x="298" y="377"/>
                  </a:lnTo>
                  <a:lnTo>
                    <a:pt x="246" y="372"/>
                  </a:lnTo>
                  <a:lnTo>
                    <a:pt x="188" y="372"/>
                  </a:lnTo>
                  <a:lnTo>
                    <a:pt x="173" y="372"/>
                  </a:lnTo>
                  <a:lnTo>
                    <a:pt x="162" y="367"/>
                  </a:lnTo>
                  <a:lnTo>
                    <a:pt x="157" y="362"/>
                  </a:lnTo>
                  <a:lnTo>
                    <a:pt x="157" y="351"/>
                  </a:lnTo>
                  <a:lnTo>
                    <a:pt x="157" y="346"/>
                  </a:lnTo>
                  <a:lnTo>
                    <a:pt x="162" y="341"/>
                  </a:lnTo>
                  <a:lnTo>
                    <a:pt x="167" y="341"/>
                  </a:lnTo>
                  <a:lnTo>
                    <a:pt x="167" y="341"/>
                  </a:lnTo>
                  <a:lnTo>
                    <a:pt x="173" y="341"/>
                  </a:lnTo>
                  <a:lnTo>
                    <a:pt x="178" y="335"/>
                  </a:lnTo>
                  <a:lnTo>
                    <a:pt x="188" y="335"/>
                  </a:lnTo>
                  <a:lnTo>
                    <a:pt x="204" y="335"/>
                  </a:lnTo>
                  <a:lnTo>
                    <a:pt x="251" y="330"/>
                  </a:lnTo>
                  <a:lnTo>
                    <a:pt x="293" y="320"/>
                  </a:lnTo>
                  <a:lnTo>
                    <a:pt x="330" y="288"/>
                  </a:lnTo>
                  <a:lnTo>
                    <a:pt x="356" y="246"/>
                  </a:lnTo>
                  <a:lnTo>
                    <a:pt x="372" y="199"/>
                  </a:lnTo>
                  <a:lnTo>
                    <a:pt x="372" y="152"/>
                  </a:lnTo>
                  <a:lnTo>
                    <a:pt x="366" y="104"/>
                  </a:lnTo>
                  <a:lnTo>
                    <a:pt x="345" y="68"/>
                  </a:lnTo>
                  <a:lnTo>
                    <a:pt x="319" y="47"/>
                  </a:lnTo>
                  <a:lnTo>
                    <a:pt x="283" y="31"/>
                  </a:lnTo>
                  <a:lnTo>
                    <a:pt x="251" y="31"/>
                  </a:lnTo>
                  <a:lnTo>
                    <a:pt x="214" y="31"/>
                  </a:lnTo>
                  <a:lnTo>
                    <a:pt x="173" y="42"/>
                  </a:lnTo>
                  <a:lnTo>
                    <a:pt x="131" y="63"/>
                  </a:lnTo>
                  <a:lnTo>
                    <a:pt x="94" y="94"/>
                  </a:lnTo>
                  <a:lnTo>
                    <a:pt x="115" y="94"/>
                  </a:lnTo>
                  <a:lnTo>
                    <a:pt x="131" y="104"/>
                  </a:lnTo>
                  <a:lnTo>
                    <a:pt x="141" y="115"/>
                  </a:lnTo>
                  <a:lnTo>
                    <a:pt x="146" y="131"/>
                  </a:lnTo>
                  <a:lnTo>
                    <a:pt x="152" y="152"/>
                  </a:lnTo>
                  <a:lnTo>
                    <a:pt x="146" y="167"/>
                  </a:lnTo>
                  <a:lnTo>
                    <a:pt x="141" y="183"/>
                  </a:lnTo>
                  <a:lnTo>
                    <a:pt x="131" y="199"/>
                  </a:lnTo>
                  <a:lnTo>
                    <a:pt x="115" y="204"/>
                  </a:lnTo>
                  <a:lnTo>
                    <a:pt x="94" y="209"/>
                  </a:lnTo>
                  <a:lnTo>
                    <a:pt x="73" y="204"/>
                  </a:lnTo>
                  <a:lnTo>
                    <a:pt x="57" y="199"/>
                  </a:lnTo>
                  <a:lnTo>
                    <a:pt x="47" y="188"/>
                  </a:lnTo>
                  <a:lnTo>
                    <a:pt x="36" y="173"/>
                  </a:lnTo>
                  <a:lnTo>
                    <a:pt x="36" y="152"/>
                  </a:lnTo>
                  <a:lnTo>
                    <a:pt x="47" y="99"/>
                  </a:lnTo>
                  <a:lnTo>
                    <a:pt x="78" y="57"/>
                  </a:lnTo>
                  <a:lnTo>
                    <a:pt x="125" y="26"/>
                  </a:lnTo>
                  <a:lnTo>
                    <a:pt x="183" y="5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7" name="Freeform 53"/>
            <p:cNvSpPr>
              <a:spLocks/>
            </p:cNvSpPr>
            <p:nvPr/>
          </p:nvSpPr>
          <p:spPr bwMode="auto">
            <a:xfrm>
              <a:off x="13156" y="4120"/>
              <a:ext cx="1058" cy="1065"/>
            </a:xfrm>
            <a:custGeom>
              <a:avLst/>
              <a:gdLst/>
              <a:ahLst/>
              <a:cxnLst>
                <a:cxn ang="0">
                  <a:pos x="534" y="0"/>
                </a:cxn>
                <a:cxn ang="0">
                  <a:pos x="545" y="5"/>
                </a:cxn>
                <a:cxn ang="0">
                  <a:pos x="555" y="11"/>
                </a:cxn>
                <a:cxn ang="0">
                  <a:pos x="560" y="21"/>
                </a:cxn>
                <a:cxn ang="0">
                  <a:pos x="560" y="32"/>
                </a:cxn>
                <a:cxn ang="0">
                  <a:pos x="560" y="42"/>
                </a:cxn>
                <a:cxn ang="0">
                  <a:pos x="560" y="53"/>
                </a:cxn>
                <a:cxn ang="0">
                  <a:pos x="560" y="498"/>
                </a:cxn>
                <a:cxn ang="0">
                  <a:pos x="1006" y="498"/>
                </a:cxn>
                <a:cxn ang="0">
                  <a:pos x="1016" y="498"/>
                </a:cxn>
                <a:cxn ang="0">
                  <a:pos x="1032" y="498"/>
                </a:cxn>
                <a:cxn ang="0">
                  <a:pos x="1042" y="504"/>
                </a:cxn>
                <a:cxn ang="0">
                  <a:pos x="1053" y="509"/>
                </a:cxn>
                <a:cxn ang="0">
                  <a:pos x="1058" y="519"/>
                </a:cxn>
                <a:cxn ang="0">
                  <a:pos x="1058" y="530"/>
                </a:cxn>
                <a:cxn ang="0">
                  <a:pos x="1058" y="546"/>
                </a:cxn>
                <a:cxn ang="0">
                  <a:pos x="1053" y="556"/>
                </a:cxn>
                <a:cxn ang="0">
                  <a:pos x="1042" y="561"/>
                </a:cxn>
                <a:cxn ang="0">
                  <a:pos x="1032" y="561"/>
                </a:cxn>
                <a:cxn ang="0">
                  <a:pos x="1016" y="567"/>
                </a:cxn>
                <a:cxn ang="0">
                  <a:pos x="1006" y="567"/>
                </a:cxn>
                <a:cxn ang="0">
                  <a:pos x="560" y="567"/>
                </a:cxn>
                <a:cxn ang="0">
                  <a:pos x="560" y="1013"/>
                </a:cxn>
                <a:cxn ang="0">
                  <a:pos x="560" y="1023"/>
                </a:cxn>
                <a:cxn ang="0">
                  <a:pos x="560" y="1034"/>
                </a:cxn>
                <a:cxn ang="0">
                  <a:pos x="560" y="1044"/>
                </a:cxn>
                <a:cxn ang="0">
                  <a:pos x="555" y="1055"/>
                </a:cxn>
                <a:cxn ang="0">
                  <a:pos x="545" y="1060"/>
                </a:cxn>
                <a:cxn ang="0">
                  <a:pos x="534" y="1065"/>
                </a:cxn>
                <a:cxn ang="0">
                  <a:pos x="518" y="1060"/>
                </a:cxn>
                <a:cxn ang="0">
                  <a:pos x="508" y="1055"/>
                </a:cxn>
                <a:cxn ang="0">
                  <a:pos x="503" y="1044"/>
                </a:cxn>
                <a:cxn ang="0">
                  <a:pos x="503" y="1034"/>
                </a:cxn>
                <a:cxn ang="0">
                  <a:pos x="498" y="1023"/>
                </a:cxn>
                <a:cxn ang="0">
                  <a:pos x="498" y="1013"/>
                </a:cxn>
                <a:cxn ang="0">
                  <a:pos x="498" y="567"/>
                </a:cxn>
                <a:cxn ang="0">
                  <a:pos x="52" y="567"/>
                </a:cxn>
                <a:cxn ang="0">
                  <a:pos x="42" y="567"/>
                </a:cxn>
                <a:cxn ang="0">
                  <a:pos x="31" y="561"/>
                </a:cxn>
                <a:cxn ang="0">
                  <a:pos x="21" y="561"/>
                </a:cxn>
                <a:cxn ang="0">
                  <a:pos x="10" y="556"/>
                </a:cxn>
                <a:cxn ang="0">
                  <a:pos x="5" y="546"/>
                </a:cxn>
                <a:cxn ang="0">
                  <a:pos x="0" y="530"/>
                </a:cxn>
                <a:cxn ang="0">
                  <a:pos x="5" y="519"/>
                </a:cxn>
                <a:cxn ang="0">
                  <a:pos x="10" y="509"/>
                </a:cxn>
                <a:cxn ang="0">
                  <a:pos x="21" y="504"/>
                </a:cxn>
                <a:cxn ang="0">
                  <a:pos x="31" y="498"/>
                </a:cxn>
                <a:cxn ang="0">
                  <a:pos x="42" y="498"/>
                </a:cxn>
                <a:cxn ang="0">
                  <a:pos x="52" y="498"/>
                </a:cxn>
                <a:cxn ang="0">
                  <a:pos x="498" y="498"/>
                </a:cxn>
                <a:cxn ang="0">
                  <a:pos x="498" y="53"/>
                </a:cxn>
                <a:cxn ang="0">
                  <a:pos x="498" y="42"/>
                </a:cxn>
                <a:cxn ang="0">
                  <a:pos x="503" y="32"/>
                </a:cxn>
                <a:cxn ang="0">
                  <a:pos x="503" y="21"/>
                </a:cxn>
                <a:cxn ang="0">
                  <a:pos x="508" y="11"/>
                </a:cxn>
                <a:cxn ang="0">
                  <a:pos x="518" y="5"/>
                </a:cxn>
                <a:cxn ang="0">
                  <a:pos x="534" y="0"/>
                </a:cxn>
              </a:cxnLst>
              <a:rect l="0" t="0" r="r" b="b"/>
              <a:pathLst>
                <a:path w="1058" h="1065">
                  <a:moveTo>
                    <a:pt x="534" y="0"/>
                  </a:moveTo>
                  <a:lnTo>
                    <a:pt x="545" y="5"/>
                  </a:lnTo>
                  <a:lnTo>
                    <a:pt x="555" y="11"/>
                  </a:lnTo>
                  <a:lnTo>
                    <a:pt x="560" y="21"/>
                  </a:lnTo>
                  <a:lnTo>
                    <a:pt x="560" y="32"/>
                  </a:lnTo>
                  <a:lnTo>
                    <a:pt x="560" y="42"/>
                  </a:lnTo>
                  <a:lnTo>
                    <a:pt x="560" y="53"/>
                  </a:lnTo>
                  <a:lnTo>
                    <a:pt x="560" y="498"/>
                  </a:lnTo>
                  <a:lnTo>
                    <a:pt x="1006" y="498"/>
                  </a:lnTo>
                  <a:lnTo>
                    <a:pt x="1016" y="498"/>
                  </a:lnTo>
                  <a:lnTo>
                    <a:pt x="1032" y="498"/>
                  </a:lnTo>
                  <a:lnTo>
                    <a:pt x="1042" y="504"/>
                  </a:lnTo>
                  <a:lnTo>
                    <a:pt x="1053" y="509"/>
                  </a:lnTo>
                  <a:lnTo>
                    <a:pt x="1058" y="519"/>
                  </a:lnTo>
                  <a:lnTo>
                    <a:pt x="1058" y="530"/>
                  </a:lnTo>
                  <a:lnTo>
                    <a:pt x="1058" y="546"/>
                  </a:lnTo>
                  <a:lnTo>
                    <a:pt x="1053" y="556"/>
                  </a:lnTo>
                  <a:lnTo>
                    <a:pt x="1042" y="561"/>
                  </a:lnTo>
                  <a:lnTo>
                    <a:pt x="1032" y="561"/>
                  </a:lnTo>
                  <a:lnTo>
                    <a:pt x="1016" y="567"/>
                  </a:lnTo>
                  <a:lnTo>
                    <a:pt x="1006" y="567"/>
                  </a:lnTo>
                  <a:lnTo>
                    <a:pt x="560" y="567"/>
                  </a:lnTo>
                  <a:lnTo>
                    <a:pt x="560" y="1013"/>
                  </a:lnTo>
                  <a:lnTo>
                    <a:pt x="560" y="1023"/>
                  </a:lnTo>
                  <a:lnTo>
                    <a:pt x="560" y="1034"/>
                  </a:lnTo>
                  <a:lnTo>
                    <a:pt x="560" y="1044"/>
                  </a:lnTo>
                  <a:lnTo>
                    <a:pt x="555" y="1055"/>
                  </a:lnTo>
                  <a:lnTo>
                    <a:pt x="545" y="1060"/>
                  </a:lnTo>
                  <a:lnTo>
                    <a:pt x="534" y="1065"/>
                  </a:lnTo>
                  <a:lnTo>
                    <a:pt x="518" y="1060"/>
                  </a:lnTo>
                  <a:lnTo>
                    <a:pt x="508" y="1055"/>
                  </a:lnTo>
                  <a:lnTo>
                    <a:pt x="503" y="1044"/>
                  </a:lnTo>
                  <a:lnTo>
                    <a:pt x="503" y="1034"/>
                  </a:lnTo>
                  <a:lnTo>
                    <a:pt x="498" y="1023"/>
                  </a:lnTo>
                  <a:lnTo>
                    <a:pt x="498" y="1013"/>
                  </a:lnTo>
                  <a:lnTo>
                    <a:pt x="498" y="567"/>
                  </a:lnTo>
                  <a:lnTo>
                    <a:pt x="52" y="567"/>
                  </a:lnTo>
                  <a:lnTo>
                    <a:pt x="42" y="567"/>
                  </a:lnTo>
                  <a:lnTo>
                    <a:pt x="31" y="561"/>
                  </a:lnTo>
                  <a:lnTo>
                    <a:pt x="21" y="561"/>
                  </a:lnTo>
                  <a:lnTo>
                    <a:pt x="10" y="556"/>
                  </a:lnTo>
                  <a:lnTo>
                    <a:pt x="5" y="546"/>
                  </a:lnTo>
                  <a:lnTo>
                    <a:pt x="0" y="530"/>
                  </a:lnTo>
                  <a:lnTo>
                    <a:pt x="5" y="519"/>
                  </a:lnTo>
                  <a:lnTo>
                    <a:pt x="10" y="509"/>
                  </a:lnTo>
                  <a:lnTo>
                    <a:pt x="21" y="504"/>
                  </a:lnTo>
                  <a:lnTo>
                    <a:pt x="31" y="498"/>
                  </a:lnTo>
                  <a:lnTo>
                    <a:pt x="42" y="498"/>
                  </a:lnTo>
                  <a:lnTo>
                    <a:pt x="52" y="498"/>
                  </a:lnTo>
                  <a:lnTo>
                    <a:pt x="498" y="498"/>
                  </a:lnTo>
                  <a:lnTo>
                    <a:pt x="498" y="53"/>
                  </a:lnTo>
                  <a:lnTo>
                    <a:pt x="498" y="42"/>
                  </a:lnTo>
                  <a:lnTo>
                    <a:pt x="503" y="32"/>
                  </a:lnTo>
                  <a:lnTo>
                    <a:pt x="503" y="21"/>
                  </a:lnTo>
                  <a:lnTo>
                    <a:pt x="508" y="11"/>
                  </a:lnTo>
                  <a:lnTo>
                    <a:pt x="518" y="5"/>
                  </a:lnTo>
                  <a:lnTo>
                    <a:pt x="5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8" name="Freeform 54"/>
            <p:cNvSpPr>
              <a:spLocks noEditPoints="1"/>
            </p:cNvSpPr>
            <p:nvPr/>
          </p:nvSpPr>
          <p:spPr bwMode="auto">
            <a:xfrm>
              <a:off x="14733" y="3942"/>
              <a:ext cx="686" cy="1432"/>
            </a:xfrm>
            <a:custGeom>
              <a:avLst/>
              <a:gdLst/>
              <a:ahLst/>
              <a:cxnLst>
                <a:cxn ang="0">
                  <a:pos x="534" y="157"/>
                </a:cxn>
                <a:cxn ang="0">
                  <a:pos x="481" y="168"/>
                </a:cxn>
                <a:cxn ang="0">
                  <a:pos x="508" y="178"/>
                </a:cxn>
                <a:cxn ang="0">
                  <a:pos x="544" y="178"/>
                </a:cxn>
                <a:cxn ang="0">
                  <a:pos x="628" y="173"/>
                </a:cxn>
                <a:cxn ang="0">
                  <a:pos x="618" y="162"/>
                </a:cxn>
                <a:cxn ang="0">
                  <a:pos x="555" y="157"/>
                </a:cxn>
                <a:cxn ang="0">
                  <a:pos x="440" y="0"/>
                </a:cxn>
                <a:cxn ang="0">
                  <a:pos x="450" y="21"/>
                </a:cxn>
                <a:cxn ang="0">
                  <a:pos x="450" y="36"/>
                </a:cxn>
                <a:cxn ang="0">
                  <a:pos x="445" y="63"/>
                </a:cxn>
                <a:cxn ang="0">
                  <a:pos x="445" y="99"/>
                </a:cxn>
                <a:cxn ang="0">
                  <a:pos x="450" y="126"/>
                </a:cxn>
                <a:cxn ang="0">
                  <a:pos x="513" y="126"/>
                </a:cxn>
                <a:cxn ang="0">
                  <a:pos x="602" y="126"/>
                </a:cxn>
                <a:cxn ang="0">
                  <a:pos x="670" y="141"/>
                </a:cxn>
                <a:cxn ang="0">
                  <a:pos x="670" y="189"/>
                </a:cxn>
                <a:cxn ang="0">
                  <a:pos x="607" y="210"/>
                </a:cxn>
                <a:cxn ang="0">
                  <a:pos x="539" y="215"/>
                </a:cxn>
                <a:cxn ang="0">
                  <a:pos x="476" y="204"/>
                </a:cxn>
                <a:cxn ang="0">
                  <a:pos x="445" y="189"/>
                </a:cxn>
                <a:cxn ang="0">
                  <a:pos x="445" y="189"/>
                </a:cxn>
                <a:cxn ang="0">
                  <a:pos x="282" y="330"/>
                </a:cxn>
                <a:cxn ang="0">
                  <a:pos x="146" y="551"/>
                </a:cxn>
                <a:cxn ang="0">
                  <a:pos x="89" y="797"/>
                </a:cxn>
                <a:cxn ang="0">
                  <a:pos x="99" y="876"/>
                </a:cxn>
                <a:cxn ang="0">
                  <a:pos x="157" y="981"/>
                </a:cxn>
                <a:cxn ang="0">
                  <a:pos x="204" y="1012"/>
                </a:cxn>
                <a:cxn ang="0">
                  <a:pos x="282" y="1044"/>
                </a:cxn>
                <a:cxn ang="0">
                  <a:pos x="408" y="1086"/>
                </a:cxn>
                <a:cxn ang="0">
                  <a:pos x="476" y="1117"/>
                </a:cxn>
                <a:cxn ang="0">
                  <a:pos x="513" y="1154"/>
                </a:cxn>
                <a:cxn ang="0">
                  <a:pos x="539" y="1243"/>
                </a:cxn>
                <a:cxn ang="0">
                  <a:pos x="508" y="1348"/>
                </a:cxn>
                <a:cxn ang="0">
                  <a:pos x="424" y="1421"/>
                </a:cxn>
                <a:cxn ang="0">
                  <a:pos x="319" y="1427"/>
                </a:cxn>
                <a:cxn ang="0">
                  <a:pos x="246" y="1390"/>
                </a:cxn>
                <a:cxn ang="0">
                  <a:pos x="214" y="1358"/>
                </a:cxn>
                <a:cxn ang="0">
                  <a:pos x="225" y="1343"/>
                </a:cxn>
                <a:cxn ang="0">
                  <a:pos x="235" y="1343"/>
                </a:cxn>
                <a:cxn ang="0">
                  <a:pos x="246" y="1348"/>
                </a:cxn>
                <a:cxn ang="0">
                  <a:pos x="303" y="1385"/>
                </a:cxn>
                <a:cxn ang="0">
                  <a:pos x="408" y="1390"/>
                </a:cxn>
                <a:cxn ang="0">
                  <a:pos x="450" y="1327"/>
                </a:cxn>
                <a:cxn ang="0">
                  <a:pos x="450" y="1254"/>
                </a:cxn>
                <a:cxn ang="0">
                  <a:pos x="408" y="1206"/>
                </a:cxn>
                <a:cxn ang="0">
                  <a:pos x="356" y="1185"/>
                </a:cxn>
                <a:cxn ang="0">
                  <a:pos x="298" y="1164"/>
                </a:cxn>
                <a:cxn ang="0">
                  <a:pos x="209" y="1138"/>
                </a:cxn>
                <a:cxn ang="0">
                  <a:pos x="110" y="1086"/>
                </a:cxn>
                <a:cxn ang="0">
                  <a:pos x="31" y="996"/>
                </a:cxn>
                <a:cxn ang="0">
                  <a:pos x="0" y="844"/>
                </a:cxn>
                <a:cxn ang="0">
                  <a:pos x="57" y="587"/>
                </a:cxn>
                <a:cxn ang="0">
                  <a:pos x="183" y="367"/>
                </a:cxn>
                <a:cxn ang="0">
                  <a:pos x="345" y="204"/>
                </a:cxn>
                <a:cxn ang="0">
                  <a:pos x="413" y="131"/>
                </a:cxn>
                <a:cxn ang="0">
                  <a:pos x="403" y="78"/>
                </a:cxn>
                <a:cxn ang="0">
                  <a:pos x="403" y="63"/>
                </a:cxn>
                <a:cxn ang="0">
                  <a:pos x="408" y="36"/>
                </a:cxn>
                <a:cxn ang="0">
                  <a:pos x="413" y="10"/>
                </a:cxn>
                <a:cxn ang="0">
                  <a:pos x="429" y="0"/>
                </a:cxn>
              </a:cxnLst>
              <a:rect l="0" t="0" r="r" b="b"/>
              <a:pathLst>
                <a:path w="686" h="1432">
                  <a:moveTo>
                    <a:pt x="555" y="157"/>
                  </a:moveTo>
                  <a:lnTo>
                    <a:pt x="534" y="157"/>
                  </a:lnTo>
                  <a:lnTo>
                    <a:pt x="508" y="162"/>
                  </a:lnTo>
                  <a:lnTo>
                    <a:pt x="481" y="168"/>
                  </a:lnTo>
                  <a:lnTo>
                    <a:pt x="492" y="173"/>
                  </a:lnTo>
                  <a:lnTo>
                    <a:pt x="508" y="178"/>
                  </a:lnTo>
                  <a:lnTo>
                    <a:pt x="523" y="178"/>
                  </a:lnTo>
                  <a:lnTo>
                    <a:pt x="544" y="178"/>
                  </a:lnTo>
                  <a:lnTo>
                    <a:pt x="597" y="178"/>
                  </a:lnTo>
                  <a:lnTo>
                    <a:pt x="628" y="173"/>
                  </a:lnTo>
                  <a:lnTo>
                    <a:pt x="639" y="168"/>
                  </a:lnTo>
                  <a:lnTo>
                    <a:pt x="618" y="162"/>
                  </a:lnTo>
                  <a:lnTo>
                    <a:pt x="591" y="157"/>
                  </a:lnTo>
                  <a:lnTo>
                    <a:pt x="555" y="157"/>
                  </a:lnTo>
                  <a:close/>
                  <a:moveTo>
                    <a:pt x="429" y="0"/>
                  </a:moveTo>
                  <a:lnTo>
                    <a:pt x="440" y="0"/>
                  </a:lnTo>
                  <a:lnTo>
                    <a:pt x="450" y="10"/>
                  </a:lnTo>
                  <a:lnTo>
                    <a:pt x="450" y="21"/>
                  </a:lnTo>
                  <a:lnTo>
                    <a:pt x="450" y="26"/>
                  </a:lnTo>
                  <a:lnTo>
                    <a:pt x="450" y="36"/>
                  </a:lnTo>
                  <a:lnTo>
                    <a:pt x="445" y="47"/>
                  </a:lnTo>
                  <a:lnTo>
                    <a:pt x="445" y="63"/>
                  </a:lnTo>
                  <a:lnTo>
                    <a:pt x="445" y="78"/>
                  </a:lnTo>
                  <a:lnTo>
                    <a:pt x="445" y="99"/>
                  </a:lnTo>
                  <a:lnTo>
                    <a:pt x="445" y="115"/>
                  </a:lnTo>
                  <a:lnTo>
                    <a:pt x="450" y="126"/>
                  </a:lnTo>
                  <a:lnTo>
                    <a:pt x="455" y="141"/>
                  </a:lnTo>
                  <a:lnTo>
                    <a:pt x="513" y="126"/>
                  </a:lnTo>
                  <a:lnTo>
                    <a:pt x="555" y="120"/>
                  </a:lnTo>
                  <a:lnTo>
                    <a:pt x="602" y="126"/>
                  </a:lnTo>
                  <a:lnTo>
                    <a:pt x="644" y="131"/>
                  </a:lnTo>
                  <a:lnTo>
                    <a:pt x="670" y="141"/>
                  </a:lnTo>
                  <a:lnTo>
                    <a:pt x="686" y="168"/>
                  </a:lnTo>
                  <a:lnTo>
                    <a:pt x="670" y="189"/>
                  </a:lnTo>
                  <a:lnTo>
                    <a:pt x="644" y="204"/>
                  </a:lnTo>
                  <a:lnTo>
                    <a:pt x="607" y="210"/>
                  </a:lnTo>
                  <a:lnTo>
                    <a:pt x="570" y="215"/>
                  </a:lnTo>
                  <a:lnTo>
                    <a:pt x="539" y="215"/>
                  </a:lnTo>
                  <a:lnTo>
                    <a:pt x="508" y="215"/>
                  </a:lnTo>
                  <a:lnTo>
                    <a:pt x="476" y="204"/>
                  </a:lnTo>
                  <a:lnTo>
                    <a:pt x="445" y="189"/>
                  </a:lnTo>
                  <a:lnTo>
                    <a:pt x="445" y="189"/>
                  </a:lnTo>
                  <a:lnTo>
                    <a:pt x="445" y="189"/>
                  </a:lnTo>
                  <a:lnTo>
                    <a:pt x="445" y="189"/>
                  </a:lnTo>
                  <a:lnTo>
                    <a:pt x="361" y="246"/>
                  </a:lnTo>
                  <a:lnTo>
                    <a:pt x="282" y="330"/>
                  </a:lnTo>
                  <a:lnTo>
                    <a:pt x="204" y="430"/>
                  </a:lnTo>
                  <a:lnTo>
                    <a:pt x="146" y="551"/>
                  </a:lnTo>
                  <a:lnTo>
                    <a:pt x="104" y="671"/>
                  </a:lnTo>
                  <a:lnTo>
                    <a:pt x="89" y="797"/>
                  </a:lnTo>
                  <a:lnTo>
                    <a:pt x="89" y="829"/>
                  </a:lnTo>
                  <a:lnTo>
                    <a:pt x="99" y="876"/>
                  </a:lnTo>
                  <a:lnTo>
                    <a:pt x="115" y="928"/>
                  </a:lnTo>
                  <a:lnTo>
                    <a:pt x="157" y="981"/>
                  </a:lnTo>
                  <a:lnTo>
                    <a:pt x="178" y="996"/>
                  </a:lnTo>
                  <a:lnTo>
                    <a:pt x="204" y="1012"/>
                  </a:lnTo>
                  <a:lnTo>
                    <a:pt x="235" y="1028"/>
                  </a:lnTo>
                  <a:lnTo>
                    <a:pt x="282" y="1044"/>
                  </a:lnTo>
                  <a:lnTo>
                    <a:pt x="345" y="1065"/>
                  </a:lnTo>
                  <a:lnTo>
                    <a:pt x="408" y="1086"/>
                  </a:lnTo>
                  <a:lnTo>
                    <a:pt x="450" y="1101"/>
                  </a:lnTo>
                  <a:lnTo>
                    <a:pt x="476" y="1117"/>
                  </a:lnTo>
                  <a:lnTo>
                    <a:pt x="497" y="1138"/>
                  </a:lnTo>
                  <a:lnTo>
                    <a:pt x="513" y="1154"/>
                  </a:lnTo>
                  <a:lnTo>
                    <a:pt x="534" y="1191"/>
                  </a:lnTo>
                  <a:lnTo>
                    <a:pt x="539" y="1243"/>
                  </a:lnTo>
                  <a:lnTo>
                    <a:pt x="534" y="1296"/>
                  </a:lnTo>
                  <a:lnTo>
                    <a:pt x="508" y="1348"/>
                  </a:lnTo>
                  <a:lnTo>
                    <a:pt x="471" y="1395"/>
                  </a:lnTo>
                  <a:lnTo>
                    <a:pt x="424" y="1421"/>
                  </a:lnTo>
                  <a:lnTo>
                    <a:pt x="366" y="1432"/>
                  </a:lnTo>
                  <a:lnTo>
                    <a:pt x="319" y="1427"/>
                  </a:lnTo>
                  <a:lnTo>
                    <a:pt x="277" y="1411"/>
                  </a:lnTo>
                  <a:lnTo>
                    <a:pt x="246" y="1390"/>
                  </a:lnTo>
                  <a:lnTo>
                    <a:pt x="225" y="1374"/>
                  </a:lnTo>
                  <a:lnTo>
                    <a:pt x="214" y="1358"/>
                  </a:lnTo>
                  <a:lnTo>
                    <a:pt x="220" y="1348"/>
                  </a:lnTo>
                  <a:lnTo>
                    <a:pt x="225" y="1343"/>
                  </a:lnTo>
                  <a:lnTo>
                    <a:pt x="230" y="1343"/>
                  </a:lnTo>
                  <a:lnTo>
                    <a:pt x="235" y="1343"/>
                  </a:lnTo>
                  <a:lnTo>
                    <a:pt x="240" y="1343"/>
                  </a:lnTo>
                  <a:lnTo>
                    <a:pt x="246" y="1348"/>
                  </a:lnTo>
                  <a:lnTo>
                    <a:pt x="251" y="1353"/>
                  </a:lnTo>
                  <a:lnTo>
                    <a:pt x="303" y="1385"/>
                  </a:lnTo>
                  <a:lnTo>
                    <a:pt x="366" y="1400"/>
                  </a:lnTo>
                  <a:lnTo>
                    <a:pt x="408" y="1390"/>
                  </a:lnTo>
                  <a:lnTo>
                    <a:pt x="434" y="1364"/>
                  </a:lnTo>
                  <a:lnTo>
                    <a:pt x="450" y="1327"/>
                  </a:lnTo>
                  <a:lnTo>
                    <a:pt x="455" y="1296"/>
                  </a:lnTo>
                  <a:lnTo>
                    <a:pt x="450" y="1254"/>
                  </a:lnTo>
                  <a:lnTo>
                    <a:pt x="429" y="1227"/>
                  </a:lnTo>
                  <a:lnTo>
                    <a:pt x="408" y="1206"/>
                  </a:lnTo>
                  <a:lnTo>
                    <a:pt x="382" y="1196"/>
                  </a:lnTo>
                  <a:lnTo>
                    <a:pt x="356" y="1185"/>
                  </a:lnTo>
                  <a:lnTo>
                    <a:pt x="324" y="1175"/>
                  </a:lnTo>
                  <a:lnTo>
                    <a:pt x="298" y="1164"/>
                  </a:lnTo>
                  <a:lnTo>
                    <a:pt x="261" y="1154"/>
                  </a:lnTo>
                  <a:lnTo>
                    <a:pt x="209" y="1138"/>
                  </a:lnTo>
                  <a:lnTo>
                    <a:pt x="157" y="1117"/>
                  </a:lnTo>
                  <a:lnTo>
                    <a:pt x="110" y="1086"/>
                  </a:lnTo>
                  <a:lnTo>
                    <a:pt x="68" y="1049"/>
                  </a:lnTo>
                  <a:lnTo>
                    <a:pt x="31" y="996"/>
                  </a:lnTo>
                  <a:lnTo>
                    <a:pt x="10" y="928"/>
                  </a:lnTo>
                  <a:lnTo>
                    <a:pt x="0" y="844"/>
                  </a:lnTo>
                  <a:lnTo>
                    <a:pt x="15" y="713"/>
                  </a:lnTo>
                  <a:lnTo>
                    <a:pt x="57" y="587"/>
                  </a:lnTo>
                  <a:lnTo>
                    <a:pt x="115" y="472"/>
                  </a:lnTo>
                  <a:lnTo>
                    <a:pt x="183" y="367"/>
                  </a:lnTo>
                  <a:lnTo>
                    <a:pt x="267" y="278"/>
                  </a:lnTo>
                  <a:lnTo>
                    <a:pt x="345" y="204"/>
                  </a:lnTo>
                  <a:lnTo>
                    <a:pt x="419" y="157"/>
                  </a:lnTo>
                  <a:lnTo>
                    <a:pt x="413" y="131"/>
                  </a:lnTo>
                  <a:lnTo>
                    <a:pt x="403" y="105"/>
                  </a:lnTo>
                  <a:lnTo>
                    <a:pt x="403" y="78"/>
                  </a:lnTo>
                  <a:lnTo>
                    <a:pt x="403" y="73"/>
                  </a:lnTo>
                  <a:lnTo>
                    <a:pt x="403" y="63"/>
                  </a:lnTo>
                  <a:lnTo>
                    <a:pt x="403" y="52"/>
                  </a:lnTo>
                  <a:lnTo>
                    <a:pt x="408" y="36"/>
                  </a:lnTo>
                  <a:lnTo>
                    <a:pt x="408" y="21"/>
                  </a:lnTo>
                  <a:lnTo>
                    <a:pt x="413" y="10"/>
                  </a:lnTo>
                  <a:lnTo>
                    <a:pt x="424" y="0"/>
                  </a:lnTo>
                  <a:lnTo>
                    <a:pt x="4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9" name="Freeform 55"/>
            <p:cNvSpPr>
              <a:spLocks/>
            </p:cNvSpPr>
            <p:nvPr/>
          </p:nvSpPr>
          <p:spPr bwMode="auto">
            <a:xfrm>
              <a:off x="15487" y="4346"/>
              <a:ext cx="943" cy="724"/>
            </a:xfrm>
            <a:custGeom>
              <a:avLst/>
              <a:gdLst/>
              <a:ahLst/>
              <a:cxnLst>
                <a:cxn ang="0">
                  <a:pos x="911" y="15"/>
                </a:cxn>
                <a:cxn ang="0">
                  <a:pos x="943" y="110"/>
                </a:cxn>
                <a:cxn ang="0">
                  <a:pos x="937" y="168"/>
                </a:cxn>
                <a:cxn ang="0">
                  <a:pos x="906" y="314"/>
                </a:cxn>
                <a:cxn ang="0">
                  <a:pos x="864" y="456"/>
                </a:cxn>
                <a:cxn ang="0">
                  <a:pos x="806" y="577"/>
                </a:cxn>
                <a:cxn ang="0">
                  <a:pos x="712" y="682"/>
                </a:cxn>
                <a:cxn ang="0">
                  <a:pos x="586" y="724"/>
                </a:cxn>
                <a:cxn ang="0">
                  <a:pos x="487" y="692"/>
                </a:cxn>
                <a:cxn ang="0">
                  <a:pos x="424" y="608"/>
                </a:cxn>
                <a:cxn ang="0">
                  <a:pos x="377" y="603"/>
                </a:cxn>
                <a:cxn ang="0">
                  <a:pos x="288" y="687"/>
                </a:cxn>
                <a:cxn ang="0">
                  <a:pos x="167" y="724"/>
                </a:cxn>
                <a:cxn ang="0">
                  <a:pos x="63" y="687"/>
                </a:cxn>
                <a:cxn ang="0">
                  <a:pos x="16" y="603"/>
                </a:cxn>
                <a:cxn ang="0">
                  <a:pos x="0" y="493"/>
                </a:cxn>
                <a:cxn ang="0">
                  <a:pos x="42" y="257"/>
                </a:cxn>
                <a:cxn ang="0">
                  <a:pos x="141" y="42"/>
                </a:cxn>
                <a:cxn ang="0">
                  <a:pos x="157" y="21"/>
                </a:cxn>
                <a:cxn ang="0">
                  <a:pos x="183" y="10"/>
                </a:cxn>
                <a:cxn ang="0">
                  <a:pos x="204" y="15"/>
                </a:cxn>
                <a:cxn ang="0">
                  <a:pos x="215" y="36"/>
                </a:cxn>
                <a:cxn ang="0">
                  <a:pos x="178" y="89"/>
                </a:cxn>
                <a:cxn ang="0">
                  <a:pos x="115" y="194"/>
                </a:cxn>
                <a:cxn ang="0">
                  <a:pos x="57" y="341"/>
                </a:cxn>
                <a:cxn ang="0">
                  <a:pos x="52" y="477"/>
                </a:cxn>
                <a:cxn ang="0">
                  <a:pos x="94" y="566"/>
                </a:cxn>
                <a:cxn ang="0">
                  <a:pos x="188" y="608"/>
                </a:cxn>
                <a:cxn ang="0">
                  <a:pos x="314" y="561"/>
                </a:cxn>
                <a:cxn ang="0">
                  <a:pos x="403" y="461"/>
                </a:cxn>
                <a:cxn ang="0">
                  <a:pos x="419" y="356"/>
                </a:cxn>
                <a:cxn ang="0">
                  <a:pos x="445" y="267"/>
                </a:cxn>
                <a:cxn ang="0">
                  <a:pos x="466" y="246"/>
                </a:cxn>
                <a:cxn ang="0">
                  <a:pos x="487" y="241"/>
                </a:cxn>
                <a:cxn ang="0">
                  <a:pos x="508" y="252"/>
                </a:cxn>
                <a:cxn ang="0">
                  <a:pos x="513" y="278"/>
                </a:cxn>
                <a:cxn ang="0">
                  <a:pos x="492" y="372"/>
                </a:cxn>
                <a:cxn ang="0">
                  <a:pos x="461" y="467"/>
                </a:cxn>
                <a:cxn ang="0">
                  <a:pos x="508" y="566"/>
                </a:cxn>
                <a:cxn ang="0">
                  <a:pos x="613" y="608"/>
                </a:cxn>
                <a:cxn ang="0">
                  <a:pos x="712" y="572"/>
                </a:cxn>
                <a:cxn ang="0">
                  <a:pos x="796" y="482"/>
                </a:cxn>
                <a:cxn ang="0">
                  <a:pos x="864" y="330"/>
                </a:cxn>
                <a:cxn ang="0">
                  <a:pos x="864" y="199"/>
                </a:cxn>
                <a:cxn ang="0">
                  <a:pos x="822" y="126"/>
                </a:cxn>
                <a:cxn ang="0">
                  <a:pos x="796" y="94"/>
                </a:cxn>
                <a:cxn ang="0">
                  <a:pos x="806" y="42"/>
                </a:cxn>
                <a:cxn ang="0">
                  <a:pos x="880" y="0"/>
                </a:cxn>
              </a:cxnLst>
              <a:rect l="0" t="0" r="r" b="b"/>
              <a:pathLst>
                <a:path w="943" h="724">
                  <a:moveTo>
                    <a:pt x="880" y="0"/>
                  </a:moveTo>
                  <a:lnTo>
                    <a:pt x="911" y="15"/>
                  </a:lnTo>
                  <a:lnTo>
                    <a:pt x="932" y="52"/>
                  </a:lnTo>
                  <a:lnTo>
                    <a:pt x="943" y="110"/>
                  </a:lnTo>
                  <a:lnTo>
                    <a:pt x="943" y="110"/>
                  </a:lnTo>
                  <a:lnTo>
                    <a:pt x="937" y="168"/>
                  </a:lnTo>
                  <a:lnTo>
                    <a:pt x="927" y="241"/>
                  </a:lnTo>
                  <a:lnTo>
                    <a:pt x="906" y="314"/>
                  </a:lnTo>
                  <a:lnTo>
                    <a:pt x="885" y="393"/>
                  </a:lnTo>
                  <a:lnTo>
                    <a:pt x="864" y="456"/>
                  </a:lnTo>
                  <a:lnTo>
                    <a:pt x="843" y="509"/>
                  </a:lnTo>
                  <a:lnTo>
                    <a:pt x="806" y="577"/>
                  </a:lnTo>
                  <a:lnTo>
                    <a:pt x="765" y="634"/>
                  </a:lnTo>
                  <a:lnTo>
                    <a:pt x="712" y="682"/>
                  </a:lnTo>
                  <a:lnTo>
                    <a:pt x="655" y="713"/>
                  </a:lnTo>
                  <a:lnTo>
                    <a:pt x="586" y="724"/>
                  </a:lnTo>
                  <a:lnTo>
                    <a:pt x="534" y="713"/>
                  </a:lnTo>
                  <a:lnTo>
                    <a:pt x="487" y="692"/>
                  </a:lnTo>
                  <a:lnTo>
                    <a:pt x="450" y="655"/>
                  </a:lnTo>
                  <a:lnTo>
                    <a:pt x="424" y="608"/>
                  </a:lnTo>
                  <a:lnTo>
                    <a:pt x="414" y="556"/>
                  </a:lnTo>
                  <a:lnTo>
                    <a:pt x="377" y="603"/>
                  </a:lnTo>
                  <a:lnTo>
                    <a:pt x="335" y="650"/>
                  </a:lnTo>
                  <a:lnTo>
                    <a:pt x="288" y="687"/>
                  </a:lnTo>
                  <a:lnTo>
                    <a:pt x="230" y="713"/>
                  </a:lnTo>
                  <a:lnTo>
                    <a:pt x="167" y="724"/>
                  </a:lnTo>
                  <a:lnTo>
                    <a:pt x="110" y="713"/>
                  </a:lnTo>
                  <a:lnTo>
                    <a:pt x="63" y="687"/>
                  </a:lnTo>
                  <a:lnTo>
                    <a:pt x="31" y="650"/>
                  </a:lnTo>
                  <a:lnTo>
                    <a:pt x="16" y="603"/>
                  </a:lnTo>
                  <a:lnTo>
                    <a:pt x="5" y="551"/>
                  </a:lnTo>
                  <a:lnTo>
                    <a:pt x="0" y="493"/>
                  </a:lnTo>
                  <a:lnTo>
                    <a:pt x="10" y="377"/>
                  </a:lnTo>
                  <a:lnTo>
                    <a:pt x="42" y="257"/>
                  </a:lnTo>
                  <a:lnTo>
                    <a:pt x="84" y="141"/>
                  </a:lnTo>
                  <a:lnTo>
                    <a:pt x="141" y="42"/>
                  </a:lnTo>
                  <a:lnTo>
                    <a:pt x="146" y="31"/>
                  </a:lnTo>
                  <a:lnTo>
                    <a:pt x="157" y="21"/>
                  </a:lnTo>
                  <a:lnTo>
                    <a:pt x="167" y="10"/>
                  </a:lnTo>
                  <a:lnTo>
                    <a:pt x="183" y="10"/>
                  </a:lnTo>
                  <a:lnTo>
                    <a:pt x="194" y="10"/>
                  </a:lnTo>
                  <a:lnTo>
                    <a:pt x="204" y="15"/>
                  </a:lnTo>
                  <a:lnTo>
                    <a:pt x="209" y="26"/>
                  </a:lnTo>
                  <a:lnTo>
                    <a:pt x="215" y="36"/>
                  </a:lnTo>
                  <a:lnTo>
                    <a:pt x="204" y="57"/>
                  </a:lnTo>
                  <a:lnTo>
                    <a:pt x="178" y="89"/>
                  </a:lnTo>
                  <a:lnTo>
                    <a:pt x="146" y="136"/>
                  </a:lnTo>
                  <a:lnTo>
                    <a:pt x="115" y="194"/>
                  </a:lnTo>
                  <a:lnTo>
                    <a:pt x="84" y="267"/>
                  </a:lnTo>
                  <a:lnTo>
                    <a:pt x="57" y="341"/>
                  </a:lnTo>
                  <a:lnTo>
                    <a:pt x="52" y="425"/>
                  </a:lnTo>
                  <a:lnTo>
                    <a:pt x="52" y="477"/>
                  </a:lnTo>
                  <a:lnTo>
                    <a:pt x="68" y="530"/>
                  </a:lnTo>
                  <a:lnTo>
                    <a:pt x="94" y="566"/>
                  </a:lnTo>
                  <a:lnTo>
                    <a:pt x="131" y="598"/>
                  </a:lnTo>
                  <a:lnTo>
                    <a:pt x="188" y="608"/>
                  </a:lnTo>
                  <a:lnTo>
                    <a:pt x="256" y="592"/>
                  </a:lnTo>
                  <a:lnTo>
                    <a:pt x="314" y="561"/>
                  </a:lnTo>
                  <a:lnTo>
                    <a:pt x="361" y="514"/>
                  </a:lnTo>
                  <a:lnTo>
                    <a:pt x="403" y="461"/>
                  </a:lnTo>
                  <a:lnTo>
                    <a:pt x="408" y="414"/>
                  </a:lnTo>
                  <a:lnTo>
                    <a:pt x="419" y="356"/>
                  </a:lnTo>
                  <a:lnTo>
                    <a:pt x="429" y="304"/>
                  </a:lnTo>
                  <a:lnTo>
                    <a:pt x="445" y="267"/>
                  </a:lnTo>
                  <a:lnTo>
                    <a:pt x="450" y="252"/>
                  </a:lnTo>
                  <a:lnTo>
                    <a:pt x="466" y="246"/>
                  </a:lnTo>
                  <a:lnTo>
                    <a:pt x="476" y="241"/>
                  </a:lnTo>
                  <a:lnTo>
                    <a:pt x="487" y="241"/>
                  </a:lnTo>
                  <a:lnTo>
                    <a:pt x="497" y="246"/>
                  </a:lnTo>
                  <a:lnTo>
                    <a:pt x="508" y="252"/>
                  </a:lnTo>
                  <a:lnTo>
                    <a:pt x="513" y="262"/>
                  </a:lnTo>
                  <a:lnTo>
                    <a:pt x="513" y="278"/>
                  </a:lnTo>
                  <a:lnTo>
                    <a:pt x="508" y="320"/>
                  </a:lnTo>
                  <a:lnTo>
                    <a:pt x="492" y="372"/>
                  </a:lnTo>
                  <a:lnTo>
                    <a:pt x="476" y="425"/>
                  </a:lnTo>
                  <a:lnTo>
                    <a:pt x="461" y="467"/>
                  </a:lnTo>
                  <a:lnTo>
                    <a:pt x="476" y="524"/>
                  </a:lnTo>
                  <a:lnTo>
                    <a:pt x="508" y="566"/>
                  </a:lnTo>
                  <a:lnTo>
                    <a:pt x="555" y="598"/>
                  </a:lnTo>
                  <a:lnTo>
                    <a:pt x="613" y="608"/>
                  </a:lnTo>
                  <a:lnTo>
                    <a:pt x="665" y="598"/>
                  </a:lnTo>
                  <a:lnTo>
                    <a:pt x="712" y="572"/>
                  </a:lnTo>
                  <a:lnTo>
                    <a:pt x="759" y="535"/>
                  </a:lnTo>
                  <a:lnTo>
                    <a:pt x="796" y="482"/>
                  </a:lnTo>
                  <a:lnTo>
                    <a:pt x="838" y="409"/>
                  </a:lnTo>
                  <a:lnTo>
                    <a:pt x="864" y="330"/>
                  </a:lnTo>
                  <a:lnTo>
                    <a:pt x="875" y="257"/>
                  </a:lnTo>
                  <a:lnTo>
                    <a:pt x="864" y="199"/>
                  </a:lnTo>
                  <a:lnTo>
                    <a:pt x="843" y="152"/>
                  </a:lnTo>
                  <a:lnTo>
                    <a:pt x="822" y="126"/>
                  </a:lnTo>
                  <a:lnTo>
                    <a:pt x="806" y="110"/>
                  </a:lnTo>
                  <a:lnTo>
                    <a:pt x="796" y="94"/>
                  </a:lnTo>
                  <a:lnTo>
                    <a:pt x="796" y="78"/>
                  </a:lnTo>
                  <a:lnTo>
                    <a:pt x="806" y="42"/>
                  </a:lnTo>
                  <a:lnTo>
                    <a:pt x="838" y="10"/>
                  </a:lnTo>
                  <a:lnTo>
                    <a:pt x="8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0" name="Freeform 56"/>
            <p:cNvSpPr>
              <a:spLocks/>
            </p:cNvSpPr>
            <p:nvPr/>
          </p:nvSpPr>
          <p:spPr bwMode="auto">
            <a:xfrm>
              <a:off x="16587" y="4970"/>
              <a:ext cx="765" cy="58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717" y="0"/>
                </a:cxn>
                <a:cxn ang="0">
                  <a:pos x="728" y="0"/>
                </a:cxn>
                <a:cxn ang="0">
                  <a:pos x="738" y="0"/>
                </a:cxn>
                <a:cxn ang="0">
                  <a:pos x="749" y="5"/>
                </a:cxn>
                <a:cxn ang="0">
                  <a:pos x="754" y="10"/>
                </a:cxn>
                <a:cxn ang="0">
                  <a:pos x="759" y="16"/>
                </a:cxn>
                <a:cxn ang="0">
                  <a:pos x="765" y="31"/>
                </a:cxn>
                <a:cxn ang="0">
                  <a:pos x="759" y="42"/>
                </a:cxn>
                <a:cxn ang="0">
                  <a:pos x="754" y="47"/>
                </a:cxn>
                <a:cxn ang="0">
                  <a:pos x="749" y="52"/>
                </a:cxn>
                <a:cxn ang="0">
                  <a:pos x="738" y="52"/>
                </a:cxn>
                <a:cxn ang="0">
                  <a:pos x="728" y="58"/>
                </a:cxn>
                <a:cxn ang="0">
                  <a:pos x="717" y="58"/>
                </a:cxn>
                <a:cxn ang="0">
                  <a:pos x="47" y="58"/>
                </a:cxn>
                <a:cxn ang="0">
                  <a:pos x="36" y="58"/>
                </a:cxn>
                <a:cxn ang="0">
                  <a:pos x="26" y="52"/>
                </a:cxn>
                <a:cxn ang="0">
                  <a:pos x="16" y="52"/>
                </a:cxn>
                <a:cxn ang="0">
                  <a:pos x="10" y="47"/>
                </a:cxn>
                <a:cxn ang="0">
                  <a:pos x="5" y="42"/>
                </a:cxn>
                <a:cxn ang="0">
                  <a:pos x="0" y="26"/>
                </a:cxn>
                <a:cxn ang="0">
                  <a:pos x="5" y="16"/>
                </a:cxn>
                <a:cxn ang="0">
                  <a:pos x="10" y="10"/>
                </a:cxn>
                <a:cxn ang="0">
                  <a:pos x="16" y="5"/>
                </a:cxn>
                <a:cxn ang="0">
                  <a:pos x="26" y="0"/>
                </a:cxn>
                <a:cxn ang="0">
                  <a:pos x="36" y="0"/>
                </a:cxn>
                <a:cxn ang="0">
                  <a:pos x="47" y="0"/>
                </a:cxn>
              </a:cxnLst>
              <a:rect l="0" t="0" r="r" b="b"/>
              <a:pathLst>
                <a:path w="765" h="58">
                  <a:moveTo>
                    <a:pt x="47" y="0"/>
                  </a:moveTo>
                  <a:lnTo>
                    <a:pt x="717" y="0"/>
                  </a:lnTo>
                  <a:lnTo>
                    <a:pt x="728" y="0"/>
                  </a:lnTo>
                  <a:lnTo>
                    <a:pt x="738" y="0"/>
                  </a:lnTo>
                  <a:lnTo>
                    <a:pt x="749" y="5"/>
                  </a:lnTo>
                  <a:lnTo>
                    <a:pt x="754" y="10"/>
                  </a:lnTo>
                  <a:lnTo>
                    <a:pt x="759" y="16"/>
                  </a:lnTo>
                  <a:lnTo>
                    <a:pt x="765" y="31"/>
                  </a:lnTo>
                  <a:lnTo>
                    <a:pt x="759" y="42"/>
                  </a:lnTo>
                  <a:lnTo>
                    <a:pt x="754" y="47"/>
                  </a:lnTo>
                  <a:lnTo>
                    <a:pt x="749" y="52"/>
                  </a:lnTo>
                  <a:lnTo>
                    <a:pt x="738" y="52"/>
                  </a:lnTo>
                  <a:lnTo>
                    <a:pt x="728" y="58"/>
                  </a:lnTo>
                  <a:lnTo>
                    <a:pt x="717" y="58"/>
                  </a:lnTo>
                  <a:lnTo>
                    <a:pt x="47" y="58"/>
                  </a:lnTo>
                  <a:lnTo>
                    <a:pt x="36" y="58"/>
                  </a:lnTo>
                  <a:lnTo>
                    <a:pt x="26" y="52"/>
                  </a:lnTo>
                  <a:lnTo>
                    <a:pt x="16" y="52"/>
                  </a:lnTo>
                  <a:lnTo>
                    <a:pt x="10" y="47"/>
                  </a:lnTo>
                  <a:lnTo>
                    <a:pt x="5" y="42"/>
                  </a:lnTo>
                  <a:lnTo>
                    <a:pt x="0" y="26"/>
                  </a:lnTo>
                  <a:lnTo>
                    <a:pt x="5" y="16"/>
                  </a:lnTo>
                  <a:lnTo>
                    <a:pt x="10" y="10"/>
                  </a:lnTo>
                  <a:lnTo>
                    <a:pt x="16" y="5"/>
                  </a:lnTo>
                  <a:lnTo>
                    <a:pt x="26" y="0"/>
                  </a:lnTo>
                  <a:lnTo>
                    <a:pt x="36" y="0"/>
                  </a:lnTo>
                  <a:lnTo>
                    <a:pt x="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83" name="Group 59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6781800" y="5867400"/>
            <a:ext cx="1533707" cy="495300"/>
            <a:chOff x="4052" y="3863"/>
            <a:chExt cx="4363" cy="1409"/>
          </a:xfrm>
          <a:solidFill>
            <a:srgbClr val="7030A0"/>
          </a:solidFill>
        </p:grpSpPr>
        <p:sp>
          <p:nvSpPr>
            <p:cNvPr id="1085" name="Freeform 61"/>
            <p:cNvSpPr>
              <a:spLocks noEditPoints="1"/>
            </p:cNvSpPr>
            <p:nvPr/>
          </p:nvSpPr>
          <p:spPr bwMode="auto">
            <a:xfrm>
              <a:off x="4052" y="3875"/>
              <a:ext cx="676" cy="1397"/>
            </a:xfrm>
            <a:custGeom>
              <a:avLst/>
              <a:gdLst/>
              <a:ahLst/>
              <a:cxnLst>
                <a:cxn ang="0">
                  <a:pos x="475" y="166"/>
                </a:cxn>
                <a:cxn ang="0">
                  <a:pos x="537" y="175"/>
                </a:cxn>
                <a:cxn ang="0">
                  <a:pos x="619" y="168"/>
                </a:cxn>
                <a:cxn ang="0">
                  <a:pos x="611" y="158"/>
                </a:cxn>
                <a:cxn ang="0">
                  <a:pos x="548" y="154"/>
                </a:cxn>
                <a:cxn ang="0">
                  <a:pos x="440" y="5"/>
                </a:cxn>
                <a:cxn ang="0">
                  <a:pos x="446" y="24"/>
                </a:cxn>
                <a:cxn ang="0">
                  <a:pos x="439" y="78"/>
                </a:cxn>
                <a:cxn ang="0">
                  <a:pos x="448" y="137"/>
                </a:cxn>
                <a:cxn ang="0">
                  <a:pos x="551" y="119"/>
                </a:cxn>
                <a:cxn ang="0">
                  <a:pos x="637" y="126"/>
                </a:cxn>
                <a:cxn ang="0">
                  <a:pos x="676" y="163"/>
                </a:cxn>
                <a:cxn ang="0">
                  <a:pos x="638" y="200"/>
                </a:cxn>
                <a:cxn ang="0">
                  <a:pos x="565" y="209"/>
                </a:cxn>
                <a:cxn ang="0">
                  <a:pos x="495" y="208"/>
                </a:cxn>
                <a:cxn ang="0">
                  <a:pos x="439" y="183"/>
                </a:cxn>
                <a:cxn ang="0">
                  <a:pos x="276" y="321"/>
                </a:cxn>
                <a:cxn ang="0">
                  <a:pos x="143" y="535"/>
                </a:cxn>
                <a:cxn ang="0">
                  <a:pos x="86" y="777"/>
                </a:cxn>
                <a:cxn ang="0">
                  <a:pos x="94" y="854"/>
                </a:cxn>
                <a:cxn ang="0">
                  <a:pos x="154" y="956"/>
                </a:cxn>
                <a:cxn ang="0">
                  <a:pos x="206" y="988"/>
                </a:cxn>
                <a:cxn ang="0">
                  <a:pos x="304" y="1024"/>
                </a:cxn>
                <a:cxn ang="0">
                  <a:pos x="432" y="1067"/>
                </a:cxn>
                <a:cxn ang="0">
                  <a:pos x="493" y="1107"/>
                </a:cxn>
                <a:cxn ang="0">
                  <a:pos x="526" y="1159"/>
                </a:cxn>
                <a:cxn ang="0">
                  <a:pos x="525" y="1269"/>
                </a:cxn>
                <a:cxn ang="0">
                  <a:pos x="451" y="1368"/>
                </a:cxn>
                <a:cxn ang="0">
                  <a:pos x="334" y="1395"/>
                </a:cxn>
                <a:cxn ang="0">
                  <a:pos x="238" y="1354"/>
                </a:cxn>
                <a:cxn ang="0">
                  <a:pos x="214" y="1318"/>
                </a:cxn>
                <a:cxn ang="0">
                  <a:pos x="224" y="1307"/>
                </a:cxn>
                <a:cxn ang="0">
                  <a:pos x="234" y="1307"/>
                </a:cxn>
                <a:cxn ang="0">
                  <a:pos x="244" y="1314"/>
                </a:cxn>
                <a:cxn ang="0">
                  <a:pos x="333" y="1360"/>
                </a:cxn>
                <a:cxn ang="0">
                  <a:pos x="423" y="1336"/>
                </a:cxn>
                <a:cxn ang="0">
                  <a:pos x="451" y="1261"/>
                </a:cxn>
                <a:cxn ang="0">
                  <a:pos x="415" y="1187"/>
                </a:cxn>
                <a:cxn ang="0">
                  <a:pos x="354" y="1156"/>
                </a:cxn>
                <a:cxn ang="0">
                  <a:pos x="294" y="1136"/>
                </a:cxn>
                <a:cxn ang="0">
                  <a:pos x="207" y="1107"/>
                </a:cxn>
                <a:cxn ang="0">
                  <a:pos x="108" y="1058"/>
                </a:cxn>
                <a:cxn ang="0">
                  <a:pos x="31" y="969"/>
                </a:cxn>
                <a:cxn ang="0">
                  <a:pos x="0" y="821"/>
                </a:cxn>
                <a:cxn ang="0">
                  <a:pos x="61" y="554"/>
                </a:cxn>
                <a:cxn ang="0">
                  <a:pos x="206" y="327"/>
                </a:cxn>
                <a:cxn ang="0">
                  <a:pos x="377" y="176"/>
                </a:cxn>
                <a:cxn ang="0">
                  <a:pos x="399" y="76"/>
                </a:cxn>
                <a:cxn ang="0">
                  <a:pos x="403" y="36"/>
                </a:cxn>
                <a:cxn ang="0">
                  <a:pos x="425" y="0"/>
                </a:cxn>
              </a:cxnLst>
              <a:rect l="0" t="0" r="r" b="b"/>
              <a:pathLst>
                <a:path w="676" h="1397">
                  <a:moveTo>
                    <a:pt x="548" y="154"/>
                  </a:moveTo>
                  <a:lnTo>
                    <a:pt x="525" y="154"/>
                  </a:lnTo>
                  <a:lnTo>
                    <a:pt x="501" y="156"/>
                  </a:lnTo>
                  <a:lnTo>
                    <a:pt x="475" y="166"/>
                  </a:lnTo>
                  <a:lnTo>
                    <a:pt x="487" y="171"/>
                  </a:lnTo>
                  <a:lnTo>
                    <a:pt x="500" y="174"/>
                  </a:lnTo>
                  <a:lnTo>
                    <a:pt x="516" y="175"/>
                  </a:lnTo>
                  <a:lnTo>
                    <a:pt x="537" y="175"/>
                  </a:lnTo>
                  <a:lnTo>
                    <a:pt x="568" y="175"/>
                  </a:lnTo>
                  <a:lnTo>
                    <a:pt x="591" y="174"/>
                  </a:lnTo>
                  <a:lnTo>
                    <a:pt x="607" y="171"/>
                  </a:lnTo>
                  <a:lnTo>
                    <a:pt x="619" y="168"/>
                  </a:lnTo>
                  <a:lnTo>
                    <a:pt x="627" y="166"/>
                  </a:lnTo>
                  <a:lnTo>
                    <a:pt x="634" y="163"/>
                  </a:lnTo>
                  <a:lnTo>
                    <a:pt x="622" y="160"/>
                  </a:lnTo>
                  <a:lnTo>
                    <a:pt x="611" y="158"/>
                  </a:lnTo>
                  <a:lnTo>
                    <a:pt x="600" y="155"/>
                  </a:lnTo>
                  <a:lnTo>
                    <a:pt x="587" y="154"/>
                  </a:lnTo>
                  <a:lnTo>
                    <a:pt x="569" y="154"/>
                  </a:lnTo>
                  <a:lnTo>
                    <a:pt x="548" y="154"/>
                  </a:lnTo>
                  <a:close/>
                  <a:moveTo>
                    <a:pt x="425" y="0"/>
                  </a:moveTo>
                  <a:lnTo>
                    <a:pt x="432" y="0"/>
                  </a:lnTo>
                  <a:lnTo>
                    <a:pt x="436" y="1"/>
                  </a:lnTo>
                  <a:lnTo>
                    <a:pt x="440" y="5"/>
                  </a:lnTo>
                  <a:lnTo>
                    <a:pt x="443" y="9"/>
                  </a:lnTo>
                  <a:lnTo>
                    <a:pt x="446" y="13"/>
                  </a:lnTo>
                  <a:lnTo>
                    <a:pt x="446" y="19"/>
                  </a:lnTo>
                  <a:lnTo>
                    <a:pt x="446" y="24"/>
                  </a:lnTo>
                  <a:lnTo>
                    <a:pt x="443" y="35"/>
                  </a:lnTo>
                  <a:lnTo>
                    <a:pt x="442" y="48"/>
                  </a:lnTo>
                  <a:lnTo>
                    <a:pt x="439" y="64"/>
                  </a:lnTo>
                  <a:lnTo>
                    <a:pt x="439" y="78"/>
                  </a:lnTo>
                  <a:lnTo>
                    <a:pt x="439" y="98"/>
                  </a:lnTo>
                  <a:lnTo>
                    <a:pt x="440" y="111"/>
                  </a:lnTo>
                  <a:lnTo>
                    <a:pt x="443" y="123"/>
                  </a:lnTo>
                  <a:lnTo>
                    <a:pt x="448" y="137"/>
                  </a:lnTo>
                  <a:lnTo>
                    <a:pt x="479" y="126"/>
                  </a:lnTo>
                  <a:lnTo>
                    <a:pt x="509" y="121"/>
                  </a:lnTo>
                  <a:lnTo>
                    <a:pt x="533" y="119"/>
                  </a:lnTo>
                  <a:lnTo>
                    <a:pt x="551" y="119"/>
                  </a:lnTo>
                  <a:lnTo>
                    <a:pt x="574" y="119"/>
                  </a:lnTo>
                  <a:lnTo>
                    <a:pt x="596" y="121"/>
                  </a:lnTo>
                  <a:lnTo>
                    <a:pt x="617" y="123"/>
                  </a:lnTo>
                  <a:lnTo>
                    <a:pt x="637" y="126"/>
                  </a:lnTo>
                  <a:lnTo>
                    <a:pt x="653" y="133"/>
                  </a:lnTo>
                  <a:lnTo>
                    <a:pt x="665" y="139"/>
                  </a:lnTo>
                  <a:lnTo>
                    <a:pt x="673" y="150"/>
                  </a:lnTo>
                  <a:lnTo>
                    <a:pt x="676" y="163"/>
                  </a:lnTo>
                  <a:lnTo>
                    <a:pt x="673" y="176"/>
                  </a:lnTo>
                  <a:lnTo>
                    <a:pt x="665" y="186"/>
                  </a:lnTo>
                  <a:lnTo>
                    <a:pt x="653" y="193"/>
                  </a:lnTo>
                  <a:lnTo>
                    <a:pt x="638" y="200"/>
                  </a:lnTo>
                  <a:lnTo>
                    <a:pt x="621" y="204"/>
                  </a:lnTo>
                  <a:lnTo>
                    <a:pt x="602" y="207"/>
                  </a:lnTo>
                  <a:lnTo>
                    <a:pt x="583" y="208"/>
                  </a:lnTo>
                  <a:lnTo>
                    <a:pt x="565" y="209"/>
                  </a:lnTo>
                  <a:lnTo>
                    <a:pt x="549" y="209"/>
                  </a:lnTo>
                  <a:lnTo>
                    <a:pt x="534" y="209"/>
                  </a:lnTo>
                  <a:lnTo>
                    <a:pt x="516" y="209"/>
                  </a:lnTo>
                  <a:lnTo>
                    <a:pt x="495" y="208"/>
                  </a:lnTo>
                  <a:lnTo>
                    <a:pt x="477" y="204"/>
                  </a:lnTo>
                  <a:lnTo>
                    <a:pt x="456" y="196"/>
                  </a:lnTo>
                  <a:lnTo>
                    <a:pt x="439" y="183"/>
                  </a:lnTo>
                  <a:lnTo>
                    <a:pt x="439" y="183"/>
                  </a:lnTo>
                  <a:lnTo>
                    <a:pt x="399" y="207"/>
                  </a:lnTo>
                  <a:lnTo>
                    <a:pt x="357" y="238"/>
                  </a:lnTo>
                  <a:lnTo>
                    <a:pt x="316" y="277"/>
                  </a:lnTo>
                  <a:lnTo>
                    <a:pt x="276" y="321"/>
                  </a:lnTo>
                  <a:lnTo>
                    <a:pt x="238" y="368"/>
                  </a:lnTo>
                  <a:lnTo>
                    <a:pt x="203" y="421"/>
                  </a:lnTo>
                  <a:lnTo>
                    <a:pt x="171" y="477"/>
                  </a:lnTo>
                  <a:lnTo>
                    <a:pt x="143" y="535"/>
                  </a:lnTo>
                  <a:lnTo>
                    <a:pt x="119" y="595"/>
                  </a:lnTo>
                  <a:lnTo>
                    <a:pt x="101" y="656"/>
                  </a:lnTo>
                  <a:lnTo>
                    <a:pt x="90" y="717"/>
                  </a:lnTo>
                  <a:lnTo>
                    <a:pt x="86" y="777"/>
                  </a:lnTo>
                  <a:lnTo>
                    <a:pt x="86" y="791"/>
                  </a:lnTo>
                  <a:lnTo>
                    <a:pt x="88" y="809"/>
                  </a:lnTo>
                  <a:lnTo>
                    <a:pt x="90" y="830"/>
                  </a:lnTo>
                  <a:lnTo>
                    <a:pt x="94" y="854"/>
                  </a:lnTo>
                  <a:lnTo>
                    <a:pt x="102" y="881"/>
                  </a:lnTo>
                  <a:lnTo>
                    <a:pt x="115" y="906"/>
                  </a:lnTo>
                  <a:lnTo>
                    <a:pt x="131" y="931"/>
                  </a:lnTo>
                  <a:lnTo>
                    <a:pt x="154" y="956"/>
                  </a:lnTo>
                  <a:lnTo>
                    <a:pt x="166" y="966"/>
                  </a:lnTo>
                  <a:lnTo>
                    <a:pt x="178" y="973"/>
                  </a:lnTo>
                  <a:lnTo>
                    <a:pt x="191" y="981"/>
                  </a:lnTo>
                  <a:lnTo>
                    <a:pt x="206" y="988"/>
                  </a:lnTo>
                  <a:lnTo>
                    <a:pt x="225" y="996"/>
                  </a:lnTo>
                  <a:lnTo>
                    <a:pt x="246" y="1004"/>
                  </a:lnTo>
                  <a:lnTo>
                    <a:pt x="272" y="1013"/>
                  </a:lnTo>
                  <a:lnTo>
                    <a:pt x="304" y="1024"/>
                  </a:lnTo>
                  <a:lnTo>
                    <a:pt x="342" y="1036"/>
                  </a:lnTo>
                  <a:lnTo>
                    <a:pt x="378" y="1049"/>
                  </a:lnTo>
                  <a:lnTo>
                    <a:pt x="408" y="1060"/>
                  </a:lnTo>
                  <a:lnTo>
                    <a:pt x="432" y="1067"/>
                  </a:lnTo>
                  <a:lnTo>
                    <a:pt x="451" y="1077"/>
                  </a:lnTo>
                  <a:lnTo>
                    <a:pt x="467" y="1086"/>
                  </a:lnTo>
                  <a:lnTo>
                    <a:pt x="481" y="1095"/>
                  </a:lnTo>
                  <a:lnTo>
                    <a:pt x="493" y="1107"/>
                  </a:lnTo>
                  <a:lnTo>
                    <a:pt x="501" y="1115"/>
                  </a:lnTo>
                  <a:lnTo>
                    <a:pt x="509" y="1126"/>
                  </a:lnTo>
                  <a:lnTo>
                    <a:pt x="518" y="1140"/>
                  </a:lnTo>
                  <a:lnTo>
                    <a:pt x="526" y="1159"/>
                  </a:lnTo>
                  <a:lnTo>
                    <a:pt x="533" y="1183"/>
                  </a:lnTo>
                  <a:lnTo>
                    <a:pt x="534" y="1209"/>
                  </a:lnTo>
                  <a:lnTo>
                    <a:pt x="532" y="1240"/>
                  </a:lnTo>
                  <a:lnTo>
                    <a:pt x="525" y="1269"/>
                  </a:lnTo>
                  <a:lnTo>
                    <a:pt x="512" y="1298"/>
                  </a:lnTo>
                  <a:lnTo>
                    <a:pt x="495" y="1324"/>
                  </a:lnTo>
                  <a:lnTo>
                    <a:pt x="475" y="1348"/>
                  </a:lnTo>
                  <a:lnTo>
                    <a:pt x="451" y="1368"/>
                  </a:lnTo>
                  <a:lnTo>
                    <a:pt x="424" y="1384"/>
                  </a:lnTo>
                  <a:lnTo>
                    <a:pt x="396" y="1393"/>
                  </a:lnTo>
                  <a:lnTo>
                    <a:pt x="364" y="1397"/>
                  </a:lnTo>
                  <a:lnTo>
                    <a:pt x="334" y="1395"/>
                  </a:lnTo>
                  <a:lnTo>
                    <a:pt x="304" y="1388"/>
                  </a:lnTo>
                  <a:lnTo>
                    <a:pt x="279" y="1377"/>
                  </a:lnTo>
                  <a:lnTo>
                    <a:pt x="257" y="1365"/>
                  </a:lnTo>
                  <a:lnTo>
                    <a:pt x="238" y="1354"/>
                  </a:lnTo>
                  <a:lnTo>
                    <a:pt x="225" y="1342"/>
                  </a:lnTo>
                  <a:lnTo>
                    <a:pt x="216" y="1331"/>
                  </a:lnTo>
                  <a:lnTo>
                    <a:pt x="213" y="1324"/>
                  </a:lnTo>
                  <a:lnTo>
                    <a:pt x="214" y="1318"/>
                  </a:lnTo>
                  <a:lnTo>
                    <a:pt x="216" y="1314"/>
                  </a:lnTo>
                  <a:lnTo>
                    <a:pt x="217" y="1311"/>
                  </a:lnTo>
                  <a:lnTo>
                    <a:pt x="221" y="1308"/>
                  </a:lnTo>
                  <a:lnTo>
                    <a:pt x="224" y="1307"/>
                  </a:lnTo>
                  <a:lnTo>
                    <a:pt x="228" y="1307"/>
                  </a:lnTo>
                  <a:lnTo>
                    <a:pt x="230" y="1307"/>
                  </a:lnTo>
                  <a:lnTo>
                    <a:pt x="232" y="1307"/>
                  </a:lnTo>
                  <a:lnTo>
                    <a:pt x="234" y="1307"/>
                  </a:lnTo>
                  <a:lnTo>
                    <a:pt x="236" y="1308"/>
                  </a:lnTo>
                  <a:lnTo>
                    <a:pt x="238" y="1310"/>
                  </a:lnTo>
                  <a:lnTo>
                    <a:pt x="240" y="1311"/>
                  </a:lnTo>
                  <a:lnTo>
                    <a:pt x="244" y="1314"/>
                  </a:lnTo>
                  <a:lnTo>
                    <a:pt x="248" y="1316"/>
                  </a:lnTo>
                  <a:lnTo>
                    <a:pt x="273" y="1336"/>
                  </a:lnTo>
                  <a:lnTo>
                    <a:pt x="302" y="1351"/>
                  </a:lnTo>
                  <a:lnTo>
                    <a:pt x="333" y="1360"/>
                  </a:lnTo>
                  <a:lnTo>
                    <a:pt x="364" y="1363"/>
                  </a:lnTo>
                  <a:lnTo>
                    <a:pt x="386" y="1360"/>
                  </a:lnTo>
                  <a:lnTo>
                    <a:pt x="407" y="1351"/>
                  </a:lnTo>
                  <a:lnTo>
                    <a:pt x="423" y="1336"/>
                  </a:lnTo>
                  <a:lnTo>
                    <a:pt x="435" y="1319"/>
                  </a:lnTo>
                  <a:lnTo>
                    <a:pt x="443" y="1301"/>
                  </a:lnTo>
                  <a:lnTo>
                    <a:pt x="450" y="1279"/>
                  </a:lnTo>
                  <a:lnTo>
                    <a:pt x="451" y="1261"/>
                  </a:lnTo>
                  <a:lnTo>
                    <a:pt x="448" y="1236"/>
                  </a:lnTo>
                  <a:lnTo>
                    <a:pt x="440" y="1216"/>
                  </a:lnTo>
                  <a:lnTo>
                    <a:pt x="428" y="1200"/>
                  </a:lnTo>
                  <a:lnTo>
                    <a:pt x="415" y="1187"/>
                  </a:lnTo>
                  <a:lnTo>
                    <a:pt x="399" y="1176"/>
                  </a:lnTo>
                  <a:lnTo>
                    <a:pt x="382" y="1167"/>
                  </a:lnTo>
                  <a:lnTo>
                    <a:pt x="368" y="1160"/>
                  </a:lnTo>
                  <a:lnTo>
                    <a:pt x="354" y="1156"/>
                  </a:lnTo>
                  <a:lnTo>
                    <a:pt x="334" y="1150"/>
                  </a:lnTo>
                  <a:lnTo>
                    <a:pt x="319" y="1144"/>
                  </a:lnTo>
                  <a:lnTo>
                    <a:pt x="306" y="1140"/>
                  </a:lnTo>
                  <a:lnTo>
                    <a:pt x="294" y="1136"/>
                  </a:lnTo>
                  <a:lnTo>
                    <a:pt x="277" y="1131"/>
                  </a:lnTo>
                  <a:lnTo>
                    <a:pt x="257" y="1124"/>
                  </a:lnTo>
                  <a:lnTo>
                    <a:pt x="233" y="1116"/>
                  </a:lnTo>
                  <a:lnTo>
                    <a:pt x="207" y="1107"/>
                  </a:lnTo>
                  <a:lnTo>
                    <a:pt x="182" y="1097"/>
                  </a:lnTo>
                  <a:lnTo>
                    <a:pt x="156" y="1086"/>
                  </a:lnTo>
                  <a:lnTo>
                    <a:pt x="132" y="1073"/>
                  </a:lnTo>
                  <a:lnTo>
                    <a:pt x="108" y="1058"/>
                  </a:lnTo>
                  <a:lnTo>
                    <a:pt x="86" y="1041"/>
                  </a:lnTo>
                  <a:lnTo>
                    <a:pt x="65" y="1020"/>
                  </a:lnTo>
                  <a:lnTo>
                    <a:pt x="47" y="997"/>
                  </a:lnTo>
                  <a:lnTo>
                    <a:pt x="31" y="969"/>
                  </a:lnTo>
                  <a:lnTo>
                    <a:pt x="18" y="939"/>
                  </a:lnTo>
                  <a:lnTo>
                    <a:pt x="8" y="905"/>
                  </a:lnTo>
                  <a:lnTo>
                    <a:pt x="2" y="865"/>
                  </a:lnTo>
                  <a:lnTo>
                    <a:pt x="0" y="821"/>
                  </a:lnTo>
                  <a:lnTo>
                    <a:pt x="4" y="752"/>
                  </a:lnTo>
                  <a:lnTo>
                    <a:pt x="16" y="683"/>
                  </a:lnTo>
                  <a:lnTo>
                    <a:pt x="35" y="617"/>
                  </a:lnTo>
                  <a:lnTo>
                    <a:pt x="61" y="554"/>
                  </a:lnTo>
                  <a:lnTo>
                    <a:pt x="92" y="491"/>
                  </a:lnTo>
                  <a:lnTo>
                    <a:pt x="127" y="433"/>
                  </a:lnTo>
                  <a:lnTo>
                    <a:pt x="166" y="378"/>
                  </a:lnTo>
                  <a:lnTo>
                    <a:pt x="206" y="327"/>
                  </a:lnTo>
                  <a:lnTo>
                    <a:pt x="249" y="281"/>
                  </a:lnTo>
                  <a:lnTo>
                    <a:pt x="292" y="240"/>
                  </a:lnTo>
                  <a:lnTo>
                    <a:pt x="335" y="205"/>
                  </a:lnTo>
                  <a:lnTo>
                    <a:pt x="377" y="176"/>
                  </a:lnTo>
                  <a:lnTo>
                    <a:pt x="416" y="154"/>
                  </a:lnTo>
                  <a:lnTo>
                    <a:pt x="407" y="129"/>
                  </a:lnTo>
                  <a:lnTo>
                    <a:pt x="400" y="102"/>
                  </a:lnTo>
                  <a:lnTo>
                    <a:pt x="399" y="76"/>
                  </a:lnTo>
                  <a:lnTo>
                    <a:pt x="399" y="70"/>
                  </a:lnTo>
                  <a:lnTo>
                    <a:pt x="399" y="61"/>
                  </a:lnTo>
                  <a:lnTo>
                    <a:pt x="400" y="49"/>
                  </a:lnTo>
                  <a:lnTo>
                    <a:pt x="403" y="36"/>
                  </a:lnTo>
                  <a:lnTo>
                    <a:pt x="405" y="23"/>
                  </a:lnTo>
                  <a:lnTo>
                    <a:pt x="411" y="11"/>
                  </a:lnTo>
                  <a:lnTo>
                    <a:pt x="417" y="3"/>
                  </a:lnTo>
                  <a:lnTo>
                    <a:pt x="4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6" name="Freeform 62"/>
            <p:cNvSpPr>
              <a:spLocks/>
            </p:cNvSpPr>
            <p:nvPr/>
          </p:nvSpPr>
          <p:spPr bwMode="auto">
            <a:xfrm>
              <a:off x="5367" y="4119"/>
              <a:ext cx="789" cy="896"/>
            </a:xfrm>
            <a:custGeom>
              <a:avLst/>
              <a:gdLst/>
              <a:ahLst/>
              <a:cxnLst>
                <a:cxn ang="0">
                  <a:pos x="734" y="0"/>
                </a:cxn>
                <a:cxn ang="0">
                  <a:pos x="761" y="1"/>
                </a:cxn>
                <a:cxn ang="0">
                  <a:pos x="781" y="8"/>
                </a:cxn>
                <a:cxn ang="0">
                  <a:pos x="789" y="29"/>
                </a:cxn>
                <a:cxn ang="0">
                  <a:pos x="781" y="51"/>
                </a:cxn>
                <a:cxn ang="0">
                  <a:pos x="761" y="59"/>
                </a:cxn>
                <a:cxn ang="0">
                  <a:pos x="734" y="61"/>
                </a:cxn>
                <a:cxn ang="0">
                  <a:pos x="433" y="63"/>
                </a:cxn>
                <a:cxn ang="0">
                  <a:pos x="331" y="87"/>
                </a:cxn>
                <a:cxn ang="0">
                  <a:pos x="240" y="131"/>
                </a:cxn>
                <a:cxn ang="0">
                  <a:pos x="164" y="194"/>
                </a:cxn>
                <a:cxn ang="0">
                  <a:pos x="108" y="274"/>
                </a:cxn>
                <a:cxn ang="0">
                  <a:pos x="73" y="367"/>
                </a:cxn>
                <a:cxn ang="0">
                  <a:pos x="734" y="417"/>
                </a:cxn>
                <a:cxn ang="0">
                  <a:pos x="761" y="418"/>
                </a:cxn>
                <a:cxn ang="0">
                  <a:pos x="781" y="426"/>
                </a:cxn>
                <a:cxn ang="0">
                  <a:pos x="789" y="449"/>
                </a:cxn>
                <a:cxn ang="0">
                  <a:pos x="781" y="470"/>
                </a:cxn>
                <a:cxn ang="0">
                  <a:pos x="761" y="479"/>
                </a:cxn>
                <a:cxn ang="0">
                  <a:pos x="734" y="480"/>
                </a:cxn>
                <a:cxn ang="0">
                  <a:pos x="65" y="480"/>
                </a:cxn>
                <a:cxn ang="0">
                  <a:pos x="88" y="578"/>
                </a:cxn>
                <a:cxn ang="0">
                  <a:pos x="133" y="665"/>
                </a:cxn>
                <a:cxn ang="0">
                  <a:pos x="201" y="736"/>
                </a:cxn>
                <a:cxn ang="0">
                  <a:pos x="284" y="790"/>
                </a:cxn>
                <a:cxn ang="0">
                  <a:pos x="381" y="823"/>
                </a:cxn>
                <a:cxn ang="0">
                  <a:pos x="489" y="837"/>
                </a:cxn>
                <a:cxn ang="0">
                  <a:pos x="747" y="837"/>
                </a:cxn>
                <a:cxn ang="0">
                  <a:pos x="771" y="841"/>
                </a:cxn>
                <a:cxn ang="0">
                  <a:pos x="786" y="854"/>
                </a:cxn>
                <a:cxn ang="0">
                  <a:pos x="786" y="880"/>
                </a:cxn>
                <a:cxn ang="0">
                  <a:pos x="771" y="894"/>
                </a:cxn>
                <a:cxn ang="0">
                  <a:pos x="747" y="896"/>
                </a:cxn>
                <a:cxn ang="0">
                  <a:pos x="483" y="896"/>
                </a:cxn>
                <a:cxn ang="0">
                  <a:pos x="363" y="883"/>
                </a:cxn>
                <a:cxn ang="0">
                  <a:pos x="254" y="845"/>
                </a:cxn>
                <a:cxn ang="0">
                  <a:pos x="162" y="784"/>
                </a:cxn>
                <a:cxn ang="0">
                  <a:pos x="86" y="706"/>
                </a:cxn>
                <a:cxn ang="0">
                  <a:pos x="32" y="610"/>
                </a:cxn>
                <a:cxn ang="0">
                  <a:pos x="4" y="504"/>
                </a:cxn>
                <a:cxn ang="0">
                  <a:pos x="4" y="392"/>
                </a:cxn>
                <a:cxn ang="0">
                  <a:pos x="32" y="286"/>
                </a:cxn>
                <a:cxn ang="0">
                  <a:pos x="86" y="192"/>
                </a:cxn>
                <a:cxn ang="0">
                  <a:pos x="162" y="112"/>
                </a:cxn>
                <a:cxn ang="0">
                  <a:pos x="254" y="51"/>
                </a:cxn>
                <a:cxn ang="0">
                  <a:pos x="363" y="13"/>
                </a:cxn>
                <a:cxn ang="0">
                  <a:pos x="483" y="0"/>
                </a:cxn>
              </a:cxnLst>
              <a:rect l="0" t="0" r="r" b="b"/>
              <a:pathLst>
                <a:path w="789" h="896">
                  <a:moveTo>
                    <a:pt x="483" y="0"/>
                  </a:moveTo>
                  <a:lnTo>
                    <a:pt x="734" y="0"/>
                  </a:lnTo>
                  <a:lnTo>
                    <a:pt x="747" y="0"/>
                  </a:lnTo>
                  <a:lnTo>
                    <a:pt x="761" y="1"/>
                  </a:lnTo>
                  <a:lnTo>
                    <a:pt x="771" y="4"/>
                  </a:lnTo>
                  <a:lnTo>
                    <a:pt x="781" y="8"/>
                  </a:lnTo>
                  <a:lnTo>
                    <a:pt x="786" y="17"/>
                  </a:lnTo>
                  <a:lnTo>
                    <a:pt x="789" y="29"/>
                  </a:lnTo>
                  <a:lnTo>
                    <a:pt x="786" y="42"/>
                  </a:lnTo>
                  <a:lnTo>
                    <a:pt x="781" y="51"/>
                  </a:lnTo>
                  <a:lnTo>
                    <a:pt x="771" y="57"/>
                  </a:lnTo>
                  <a:lnTo>
                    <a:pt x="761" y="59"/>
                  </a:lnTo>
                  <a:lnTo>
                    <a:pt x="747" y="61"/>
                  </a:lnTo>
                  <a:lnTo>
                    <a:pt x="734" y="61"/>
                  </a:lnTo>
                  <a:lnTo>
                    <a:pt x="489" y="61"/>
                  </a:lnTo>
                  <a:lnTo>
                    <a:pt x="433" y="63"/>
                  </a:lnTo>
                  <a:lnTo>
                    <a:pt x="381" y="73"/>
                  </a:lnTo>
                  <a:lnTo>
                    <a:pt x="331" y="87"/>
                  </a:lnTo>
                  <a:lnTo>
                    <a:pt x="284" y="107"/>
                  </a:lnTo>
                  <a:lnTo>
                    <a:pt x="240" y="131"/>
                  </a:lnTo>
                  <a:lnTo>
                    <a:pt x="201" y="161"/>
                  </a:lnTo>
                  <a:lnTo>
                    <a:pt x="164" y="194"/>
                  </a:lnTo>
                  <a:lnTo>
                    <a:pt x="133" y="232"/>
                  </a:lnTo>
                  <a:lnTo>
                    <a:pt x="108" y="274"/>
                  </a:lnTo>
                  <a:lnTo>
                    <a:pt x="88" y="318"/>
                  </a:lnTo>
                  <a:lnTo>
                    <a:pt x="73" y="367"/>
                  </a:lnTo>
                  <a:lnTo>
                    <a:pt x="65" y="417"/>
                  </a:lnTo>
                  <a:lnTo>
                    <a:pt x="734" y="417"/>
                  </a:lnTo>
                  <a:lnTo>
                    <a:pt x="747" y="417"/>
                  </a:lnTo>
                  <a:lnTo>
                    <a:pt x="761" y="418"/>
                  </a:lnTo>
                  <a:lnTo>
                    <a:pt x="771" y="421"/>
                  </a:lnTo>
                  <a:lnTo>
                    <a:pt x="781" y="426"/>
                  </a:lnTo>
                  <a:lnTo>
                    <a:pt x="786" y="435"/>
                  </a:lnTo>
                  <a:lnTo>
                    <a:pt x="789" y="449"/>
                  </a:lnTo>
                  <a:lnTo>
                    <a:pt x="786" y="462"/>
                  </a:lnTo>
                  <a:lnTo>
                    <a:pt x="781" y="470"/>
                  </a:lnTo>
                  <a:lnTo>
                    <a:pt x="771" y="477"/>
                  </a:lnTo>
                  <a:lnTo>
                    <a:pt x="761" y="479"/>
                  </a:lnTo>
                  <a:lnTo>
                    <a:pt x="747" y="479"/>
                  </a:lnTo>
                  <a:lnTo>
                    <a:pt x="734" y="480"/>
                  </a:lnTo>
                  <a:lnTo>
                    <a:pt x="734" y="480"/>
                  </a:lnTo>
                  <a:lnTo>
                    <a:pt x="65" y="480"/>
                  </a:lnTo>
                  <a:lnTo>
                    <a:pt x="73" y="531"/>
                  </a:lnTo>
                  <a:lnTo>
                    <a:pt x="88" y="578"/>
                  </a:lnTo>
                  <a:lnTo>
                    <a:pt x="108" y="624"/>
                  </a:lnTo>
                  <a:lnTo>
                    <a:pt x="133" y="665"/>
                  </a:lnTo>
                  <a:lnTo>
                    <a:pt x="164" y="702"/>
                  </a:lnTo>
                  <a:lnTo>
                    <a:pt x="201" y="736"/>
                  </a:lnTo>
                  <a:lnTo>
                    <a:pt x="240" y="765"/>
                  </a:lnTo>
                  <a:lnTo>
                    <a:pt x="284" y="790"/>
                  </a:lnTo>
                  <a:lnTo>
                    <a:pt x="331" y="810"/>
                  </a:lnTo>
                  <a:lnTo>
                    <a:pt x="381" y="823"/>
                  </a:lnTo>
                  <a:lnTo>
                    <a:pt x="433" y="833"/>
                  </a:lnTo>
                  <a:lnTo>
                    <a:pt x="489" y="837"/>
                  </a:lnTo>
                  <a:lnTo>
                    <a:pt x="734" y="837"/>
                  </a:lnTo>
                  <a:lnTo>
                    <a:pt x="747" y="837"/>
                  </a:lnTo>
                  <a:lnTo>
                    <a:pt x="761" y="837"/>
                  </a:lnTo>
                  <a:lnTo>
                    <a:pt x="771" y="841"/>
                  </a:lnTo>
                  <a:lnTo>
                    <a:pt x="781" y="846"/>
                  </a:lnTo>
                  <a:lnTo>
                    <a:pt x="786" y="854"/>
                  </a:lnTo>
                  <a:lnTo>
                    <a:pt x="789" y="867"/>
                  </a:lnTo>
                  <a:lnTo>
                    <a:pt x="786" y="880"/>
                  </a:lnTo>
                  <a:lnTo>
                    <a:pt x="781" y="888"/>
                  </a:lnTo>
                  <a:lnTo>
                    <a:pt x="771" y="894"/>
                  </a:lnTo>
                  <a:lnTo>
                    <a:pt x="761" y="896"/>
                  </a:lnTo>
                  <a:lnTo>
                    <a:pt x="747" y="896"/>
                  </a:lnTo>
                  <a:lnTo>
                    <a:pt x="734" y="896"/>
                  </a:lnTo>
                  <a:lnTo>
                    <a:pt x="483" y="896"/>
                  </a:lnTo>
                  <a:lnTo>
                    <a:pt x="423" y="894"/>
                  </a:lnTo>
                  <a:lnTo>
                    <a:pt x="363" y="883"/>
                  </a:lnTo>
                  <a:lnTo>
                    <a:pt x="307" y="867"/>
                  </a:lnTo>
                  <a:lnTo>
                    <a:pt x="254" y="845"/>
                  </a:lnTo>
                  <a:lnTo>
                    <a:pt x="206" y="817"/>
                  </a:lnTo>
                  <a:lnTo>
                    <a:pt x="162" y="784"/>
                  </a:lnTo>
                  <a:lnTo>
                    <a:pt x="121" y="747"/>
                  </a:lnTo>
                  <a:lnTo>
                    <a:pt x="86" y="706"/>
                  </a:lnTo>
                  <a:lnTo>
                    <a:pt x="57" y="659"/>
                  </a:lnTo>
                  <a:lnTo>
                    <a:pt x="32" y="610"/>
                  </a:lnTo>
                  <a:lnTo>
                    <a:pt x="15" y="559"/>
                  </a:lnTo>
                  <a:lnTo>
                    <a:pt x="4" y="504"/>
                  </a:lnTo>
                  <a:lnTo>
                    <a:pt x="0" y="449"/>
                  </a:lnTo>
                  <a:lnTo>
                    <a:pt x="4" y="392"/>
                  </a:lnTo>
                  <a:lnTo>
                    <a:pt x="15" y="337"/>
                  </a:lnTo>
                  <a:lnTo>
                    <a:pt x="32" y="286"/>
                  </a:lnTo>
                  <a:lnTo>
                    <a:pt x="57" y="237"/>
                  </a:lnTo>
                  <a:lnTo>
                    <a:pt x="86" y="192"/>
                  </a:lnTo>
                  <a:lnTo>
                    <a:pt x="121" y="149"/>
                  </a:lnTo>
                  <a:lnTo>
                    <a:pt x="162" y="112"/>
                  </a:lnTo>
                  <a:lnTo>
                    <a:pt x="206" y="79"/>
                  </a:lnTo>
                  <a:lnTo>
                    <a:pt x="254" y="51"/>
                  </a:lnTo>
                  <a:lnTo>
                    <a:pt x="307" y="30"/>
                  </a:lnTo>
                  <a:lnTo>
                    <a:pt x="363" y="13"/>
                  </a:lnTo>
                  <a:lnTo>
                    <a:pt x="423" y="2"/>
                  </a:lnTo>
                  <a:lnTo>
                    <a:pt x="4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7" name="Freeform 63"/>
            <p:cNvSpPr>
              <a:spLocks noEditPoints="1"/>
            </p:cNvSpPr>
            <p:nvPr/>
          </p:nvSpPr>
          <p:spPr bwMode="auto">
            <a:xfrm>
              <a:off x="6779" y="3863"/>
              <a:ext cx="1021" cy="1122"/>
            </a:xfrm>
            <a:custGeom>
              <a:avLst/>
              <a:gdLst/>
              <a:ahLst/>
              <a:cxnLst>
                <a:cxn ang="0">
                  <a:pos x="872" y="126"/>
                </a:cxn>
                <a:cxn ang="0">
                  <a:pos x="864" y="146"/>
                </a:cxn>
                <a:cxn ang="0">
                  <a:pos x="922" y="212"/>
                </a:cxn>
                <a:cxn ang="0">
                  <a:pos x="299" y="117"/>
                </a:cxn>
                <a:cxn ang="0">
                  <a:pos x="179" y="207"/>
                </a:cxn>
                <a:cxn ang="0">
                  <a:pos x="90" y="352"/>
                </a:cxn>
                <a:cxn ang="0">
                  <a:pos x="55" y="563"/>
                </a:cxn>
                <a:cxn ang="0">
                  <a:pos x="75" y="726"/>
                </a:cxn>
                <a:cxn ang="0">
                  <a:pos x="148" y="878"/>
                </a:cxn>
                <a:cxn ang="0">
                  <a:pos x="288" y="1000"/>
                </a:cxn>
                <a:cxn ang="0">
                  <a:pos x="326" y="979"/>
                </a:cxn>
                <a:cxn ang="0">
                  <a:pos x="250" y="819"/>
                </a:cxn>
                <a:cxn ang="0">
                  <a:pos x="223" y="644"/>
                </a:cxn>
                <a:cxn ang="0">
                  <a:pos x="227" y="435"/>
                </a:cxn>
                <a:cxn ang="0">
                  <a:pos x="270" y="245"/>
                </a:cxn>
                <a:cxn ang="0">
                  <a:pos x="328" y="131"/>
                </a:cxn>
                <a:cxn ang="0">
                  <a:pos x="556" y="0"/>
                </a:cxn>
                <a:cxn ang="0">
                  <a:pos x="653" y="9"/>
                </a:cxn>
                <a:cxn ang="0">
                  <a:pos x="775" y="53"/>
                </a:cxn>
                <a:cxn ang="0">
                  <a:pos x="877" y="73"/>
                </a:cxn>
                <a:cxn ang="0">
                  <a:pos x="912" y="57"/>
                </a:cxn>
                <a:cxn ang="0">
                  <a:pos x="930" y="8"/>
                </a:cxn>
                <a:cxn ang="0">
                  <a:pos x="951" y="0"/>
                </a:cxn>
                <a:cxn ang="0">
                  <a:pos x="976" y="27"/>
                </a:cxn>
                <a:cxn ang="0">
                  <a:pos x="977" y="311"/>
                </a:cxn>
                <a:cxn ang="0">
                  <a:pos x="969" y="355"/>
                </a:cxn>
                <a:cxn ang="0">
                  <a:pos x="933" y="356"/>
                </a:cxn>
                <a:cxn ang="0">
                  <a:pos x="902" y="288"/>
                </a:cxn>
                <a:cxn ang="0">
                  <a:pos x="783" y="146"/>
                </a:cxn>
                <a:cxn ang="0">
                  <a:pos x="630" y="66"/>
                </a:cxn>
                <a:cxn ang="0">
                  <a:pos x="486" y="69"/>
                </a:cxn>
                <a:cxn ang="0">
                  <a:pos x="367" y="175"/>
                </a:cxn>
                <a:cxn ang="0">
                  <a:pos x="295" y="370"/>
                </a:cxn>
                <a:cxn ang="0">
                  <a:pos x="278" y="608"/>
                </a:cxn>
                <a:cxn ang="0">
                  <a:pos x="299" y="783"/>
                </a:cxn>
                <a:cxn ang="0">
                  <a:pos x="357" y="929"/>
                </a:cxn>
                <a:cxn ang="0">
                  <a:pos x="463" y="1024"/>
                </a:cxn>
                <a:cxn ang="0">
                  <a:pos x="643" y="1044"/>
                </a:cxn>
                <a:cxn ang="0">
                  <a:pos x="865" y="960"/>
                </a:cxn>
                <a:cxn ang="0">
                  <a:pos x="973" y="865"/>
                </a:cxn>
                <a:cxn ang="0">
                  <a:pos x="1005" y="865"/>
                </a:cxn>
                <a:cxn ang="0">
                  <a:pos x="1019" y="901"/>
                </a:cxn>
                <a:cxn ang="0">
                  <a:pos x="962" y="966"/>
                </a:cxn>
                <a:cxn ang="0">
                  <a:pos x="868" y="1036"/>
                </a:cxn>
                <a:cxn ang="0">
                  <a:pos x="650" y="1114"/>
                </a:cxn>
                <a:cxn ang="0">
                  <a:pos x="462" y="1114"/>
                </a:cxn>
                <a:cxn ang="0">
                  <a:pos x="277" y="1057"/>
                </a:cxn>
                <a:cxn ang="0">
                  <a:pos x="125" y="936"/>
                </a:cxn>
                <a:cxn ang="0">
                  <a:pos x="25" y="748"/>
                </a:cxn>
                <a:cxn ang="0">
                  <a:pos x="3" y="497"/>
                </a:cxn>
                <a:cxn ang="0">
                  <a:pos x="60" y="282"/>
                </a:cxn>
                <a:cxn ang="0">
                  <a:pos x="179" y="131"/>
                </a:cxn>
                <a:cxn ang="0">
                  <a:pos x="335" y="39"/>
                </a:cxn>
                <a:cxn ang="0">
                  <a:pos x="511" y="2"/>
                </a:cxn>
              </a:cxnLst>
              <a:rect l="0" t="0" r="r" b="b"/>
              <a:pathLst>
                <a:path w="1021" h="1122">
                  <a:moveTo>
                    <a:pt x="922" y="114"/>
                  </a:moveTo>
                  <a:lnTo>
                    <a:pt x="908" y="122"/>
                  </a:lnTo>
                  <a:lnTo>
                    <a:pt x="891" y="125"/>
                  </a:lnTo>
                  <a:lnTo>
                    <a:pt x="872" y="126"/>
                  </a:lnTo>
                  <a:lnTo>
                    <a:pt x="863" y="126"/>
                  </a:lnTo>
                  <a:lnTo>
                    <a:pt x="852" y="126"/>
                  </a:lnTo>
                  <a:lnTo>
                    <a:pt x="842" y="123"/>
                  </a:lnTo>
                  <a:lnTo>
                    <a:pt x="864" y="146"/>
                  </a:lnTo>
                  <a:lnTo>
                    <a:pt x="883" y="164"/>
                  </a:lnTo>
                  <a:lnTo>
                    <a:pt x="898" y="182"/>
                  </a:lnTo>
                  <a:lnTo>
                    <a:pt x="910" y="196"/>
                  </a:lnTo>
                  <a:lnTo>
                    <a:pt x="922" y="212"/>
                  </a:lnTo>
                  <a:lnTo>
                    <a:pt x="922" y="114"/>
                  </a:lnTo>
                  <a:close/>
                  <a:moveTo>
                    <a:pt x="362" y="90"/>
                  </a:moveTo>
                  <a:lnTo>
                    <a:pt x="330" y="102"/>
                  </a:lnTo>
                  <a:lnTo>
                    <a:pt x="299" y="117"/>
                  </a:lnTo>
                  <a:lnTo>
                    <a:pt x="266" y="134"/>
                  </a:lnTo>
                  <a:lnTo>
                    <a:pt x="237" y="155"/>
                  </a:lnTo>
                  <a:lnTo>
                    <a:pt x="207" y="179"/>
                  </a:lnTo>
                  <a:lnTo>
                    <a:pt x="179" y="207"/>
                  </a:lnTo>
                  <a:lnTo>
                    <a:pt x="153" y="237"/>
                  </a:lnTo>
                  <a:lnTo>
                    <a:pt x="129" y="272"/>
                  </a:lnTo>
                  <a:lnTo>
                    <a:pt x="108" y="310"/>
                  </a:lnTo>
                  <a:lnTo>
                    <a:pt x="90" y="352"/>
                  </a:lnTo>
                  <a:lnTo>
                    <a:pt x="75" y="399"/>
                  </a:lnTo>
                  <a:lnTo>
                    <a:pt x="65" y="449"/>
                  </a:lnTo>
                  <a:lnTo>
                    <a:pt x="58" y="503"/>
                  </a:lnTo>
                  <a:lnTo>
                    <a:pt x="55" y="563"/>
                  </a:lnTo>
                  <a:lnTo>
                    <a:pt x="56" y="603"/>
                  </a:lnTo>
                  <a:lnTo>
                    <a:pt x="59" y="644"/>
                  </a:lnTo>
                  <a:lnTo>
                    <a:pt x="66" y="685"/>
                  </a:lnTo>
                  <a:lnTo>
                    <a:pt x="75" y="726"/>
                  </a:lnTo>
                  <a:lnTo>
                    <a:pt x="89" y="766"/>
                  </a:lnTo>
                  <a:lnTo>
                    <a:pt x="105" y="804"/>
                  </a:lnTo>
                  <a:lnTo>
                    <a:pt x="124" y="842"/>
                  </a:lnTo>
                  <a:lnTo>
                    <a:pt x="148" y="878"/>
                  </a:lnTo>
                  <a:lnTo>
                    <a:pt x="176" y="913"/>
                  </a:lnTo>
                  <a:lnTo>
                    <a:pt x="209" y="944"/>
                  </a:lnTo>
                  <a:lnTo>
                    <a:pt x="245" y="974"/>
                  </a:lnTo>
                  <a:lnTo>
                    <a:pt x="288" y="1000"/>
                  </a:lnTo>
                  <a:lnTo>
                    <a:pt x="335" y="1024"/>
                  </a:lnTo>
                  <a:lnTo>
                    <a:pt x="388" y="1044"/>
                  </a:lnTo>
                  <a:lnTo>
                    <a:pt x="354" y="1013"/>
                  </a:lnTo>
                  <a:lnTo>
                    <a:pt x="326" y="979"/>
                  </a:lnTo>
                  <a:lnTo>
                    <a:pt x="301" y="943"/>
                  </a:lnTo>
                  <a:lnTo>
                    <a:pt x="281" y="903"/>
                  </a:lnTo>
                  <a:lnTo>
                    <a:pt x="264" y="861"/>
                  </a:lnTo>
                  <a:lnTo>
                    <a:pt x="250" y="819"/>
                  </a:lnTo>
                  <a:lnTo>
                    <a:pt x="241" y="775"/>
                  </a:lnTo>
                  <a:lnTo>
                    <a:pt x="233" y="731"/>
                  </a:lnTo>
                  <a:lnTo>
                    <a:pt x="227" y="687"/>
                  </a:lnTo>
                  <a:lnTo>
                    <a:pt x="223" y="644"/>
                  </a:lnTo>
                  <a:lnTo>
                    <a:pt x="222" y="603"/>
                  </a:lnTo>
                  <a:lnTo>
                    <a:pt x="221" y="563"/>
                  </a:lnTo>
                  <a:lnTo>
                    <a:pt x="222" y="495"/>
                  </a:lnTo>
                  <a:lnTo>
                    <a:pt x="227" y="435"/>
                  </a:lnTo>
                  <a:lnTo>
                    <a:pt x="235" y="379"/>
                  </a:lnTo>
                  <a:lnTo>
                    <a:pt x="245" y="330"/>
                  </a:lnTo>
                  <a:lnTo>
                    <a:pt x="257" y="285"/>
                  </a:lnTo>
                  <a:lnTo>
                    <a:pt x="270" y="245"/>
                  </a:lnTo>
                  <a:lnTo>
                    <a:pt x="285" y="209"/>
                  </a:lnTo>
                  <a:lnTo>
                    <a:pt x="299" y="179"/>
                  </a:lnTo>
                  <a:lnTo>
                    <a:pt x="313" y="154"/>
                  </a:lnTo>
                  <a:lnTo>
                    <a:pt x="328" y="131"/>
                  </a:lnTo>
                  <a:lnTo>
                    <a:pt x="340" y="114"/>
                  </a:lnTo>
                  <a:lnTo>
                    <a:pt x="353" y="100"/>
                  </a:lnTo>
                  <a:lnTo>
                    <a:pt x="362" y="90"/>
                  </a:lnTo>
                  <a:close/>
                  <a:moveTo>
                    <a:pt x="556" y="0"/>
                  </a:moveTo>
                  <a:lnTo>
                    <a:pt x="571" y="0"/>
                  </a:lnTo>
                  <a:lnTo>
                    <a:pt x="593" y="0"/>
                  </a:lnTo>
                  <a:lnTo>
                    <a:pt x="620" y="4"/>
                  </a:lnTo>
                  <a:lnTo>
                    <a:pt x="653" y="9"/>
                  </a:lnTo>
                  <a:lnTo>
                    <a:pt x="689" y="19"/>
                  </a:lnTo>
                  <a:lnTo>
                    <a:pt x="729" y="33"/>
                  </a:lnTo>
                  <a:lnTo>
                    <a:pt x="750" y="44"/>
                  </a:lnTo>
                  <a:lnTo>
                    <a:pt x="775" y="53"/>
                  </a:lnTo>
                  <a:lnTo>
                    <a:pt x="806" y="62"/>
                  </a:lnTo>
                  <a:lnTo>
                    <a:pt x="837" y="70"/>
                  </a:lnTo>
                  <a:lnTo>
                    <a:pt x="871" y="73"/>
                  </a:lnTo>
                  <a:lnTo>
                    <a:pt x="877" y="73"/>
                  </a:lnTo>
                  <a:lnTo>
                    <a:pt x="885" y="72"/>
                  </a:lnTo>
                  <a:lnTo>
                    <a:pt x="895" y="69"/>
                  </a:lnTo>
                  <a:lnTo>
                    <a:pt x="903" y="65"/>
                  </a:lnTo>
                  <a:lnTo>
                    <a:pt x="912" y="57"/>
                  </a:lnTo>
                  <a:lnTo>
                    <a:pt x="918" y="45"/>
                  </a:lnTo>
                  <a:lnTo>
                    <a:pt x="922" y="29"/>
                  </a:lnTo>
                  <a:lnTo>
                    <a:pt x="925" y="16"/>
                  </a:lnTo>
                  <a:lnTo>
                    <a:pt x="930" y="8"/>
                  </a:lnTo>
                  <a:lnTo>
                    <a:pt x="937" y="3"/>
                  </a:lnTo>
                  <a:lnTo>
                    <a:pt x="943" y="0"/>
                  </a:lnTo>
                  <a:lnTo>
                    <a:pt x="949" y="0"/>
                  </a:lnTo>
                  <a:lnTo>
                    <a:pt x="951" y="0"/>
                  </a:lnTo>
                  <a:lnTo>
                    <a:pt x="962" y="2"/>
                  </a:lnTo>
                  <a:lnTo>
                    <a:pt x="969" y="7"/>
                  </a:lnTo>
                  <a:lnTo>
                    <a:pt x="973" y="16"/>
                  </a:lnTo>
                  <a:lnTo>
                    <a:pt x="976" y="27"/>
                  </a:lnTo>
                  <a:lnTo>
                    <a:pt x="977" y="39"/>
                  </a:lnTo>
                  <a:lnTo>
                    <a:pt x="977" y="51"/>
                  </a:lnTo>
                  <a:lnTo>
                    <a:pt x="977" y="51"/>
                  </a:lnTo>
                  <a:lnTo>
                    <a:pt x="977" y="311"/>
                  </a:lnTo>
                  <a:lnTo>
                    <a:pt x="977" y="323"/>
                  </a:lnTo>
                  <a:lnTo>
                    <a:pt x="976" y="335"/>
                  </a:lnTo>
                  <a:lnTo>
                    <a:pt x="973" y="346"/>
                  </a:lnTo>
                  <a:lnTo>
                    <a:pt x="969" y="355"/>
                  </a:lnTo>
                  <a:lnTo>
                    <a:pt x="962" y="360"/>
                  </a:lnTo>
                  <a:lnTo>
                    <a:pt x="951" y="363"/>
                  </a:lnTo>
                  <a:lnTo>
                    <a:pt x="941" y="360"/>
                  </a:lnTo>
                  <a:lnTo>
                    <a:pt x="933" y="356"/>
                  </a:lnTo>
                  <a:lnTo>
                    <a:pt x="927" y="348"/>
                  </a:lnTo>
                  <a:lnTo>
                    <a:pt x="923" y="341"/>
                  </a:lnTo>
                  <a:lnTo>
                    <a:pt x="919" y="331"/>
                  </a:lnTo>
                  <a:lnTo>
                    <a:pt x="902" y="288"/>
                  </a:lnTo>
                  <a:lnTo>
                    <a:pt x="879" y="248"/>
                  </a:lnTo>
                  <a:lnTo>
                    <a:pt x="850" y="211"/>
                  </a:lnTo>
                  <a:lnTo>
                    <a:pt x="818" y="176"/>
                  </a:lnTo>
                  <a:lnTo>
                    <a:pt x="783" y="146"/>
                  </a:lnTo>
                  <a:lnTo>
                    <a:pt x="746" y="119"/>
                  </a:lnTo>
                  <a:lnTo>
                    <a:pt x="706" y="97"/>
                  </a:lnTo>
                  <a:lnTo>
                    <a:pt x="667" y="80"/>
                  </a:lnTo>
                  <a:lnTo>
                    <a:pt x="630" y="66"/>
                  </a:lnTo>
                  <a:lnTo>
                    <a:pt x="593" y="58"/>
                  </a:lnTo>
                  <a:lnTo>
                    <a:pt x="560" y="56"/>
                  </a:lnTo>
                  <a:lnTo>
                    <a:pt x="522" y="60"/>
                  </a:lnTo>
                  <a:lnTo>
                    <a:pt x="486" y="69"/>
                  </a:lnTo>
                  <a:lnTo>
                    <a:pt x="452" y="86"/>
                  </a:lnTo>
                  <a:lnTo>
                    <a:pt x="421" y="110"/>
                  </a:lnTo>
                  <a:lnTo>
                    <a:pt x="393" y="139"/>
                  </a:lnTo>
                  <a:lnTo>
                    <a:pt x="367" y="175"/>
                  </a:lnTo>
                  <a:lnTo>
                    <a:pt x="344" y="216"/>
                  </a:lnTo>
                  <a:lnTo>
                    <a:pt x="324" y="262"/>
                  </a:lnTo>
                  <a:lnTo>
                    <a:pt x="308" y="314"/>
                  </a:lnTo>
                  <a:lnTo>
                    <a:pt x="295" y="370"/>
                  </a:lnTo>
                  <a:lnTo>
                    <a:pt x="285" y="429"/>
                  </a:lnTo>
                  <a:lnTo>
                    <a:pt x="280" y="494"/>
                  </a:lnTo>
                  <a:lnTo>
                    <a:pt x="277" y="563"/>
                  </a:lnTo>
                  <a:lnTo>
                    <a:pt x="278" y="608"/>
                  </a:lnTo>
                  <a:lnTo>
                    <a:pt x="281" y="653"/>
                  </a:lnTo>
                  <a:lnTo>
                    <a:pt x="285" y="697"/>
                  </a:lnTo>
                  <a:lnTo>
                    <a:pt x="291" y="740"/>
                  </a:lnTo>
                  <a:lnTo>
                    <a:pt x="299" y="783"/>
                  </a:lnTo>
                  <a:lnTo>
                    <a:pt x="309" y="823"/>
                  </a:lnTo>
                  <a:lnTo>
                    <a:pt x="323" y="861"/>
                  </a:lnTo>
                  <a:lnTo>
                    <a:pt x="338" y="895"/>
                  </a:lnTo>
                  <a:lnTo>
                    <a:pt x="357" y="929"/>
                  </a:lnTo>
                  <a:lnTo>
                    <a:pt x="378" y="958"/>
                  </a:lnTo>
                  <a:lnTo>
                    <a:pt x="404" y="984"/>
                  </a:lnTo>
                  <a:lnTo>
                    <a:pt x="432" y="1007"/>
                  </a:lnTo>
                  <a:lnTo>
                    <a:pt x="463" y="1024"/>
                  </a:lnTo>
                  <a:lnTo>
                    <a:pt x="499" y="1037"/>
                  </a:lnTo>
                  <a:lnTo>
                    <a:pt x="538" y="1045"/>
                  </a:lnTo>
                  <a:lnTo>
                    <a:pt x="583" y="1048"/>
                  </a:lnTo>
                  <a:lnTo>
                    <a:pt x="643" y="1044"/>
                  </a:lnTo>
                  <a:lnTo>
                    <a:pt x="702" y="1033"/>
                  </a:lnTo>
                  <a:lnTo>
                    <a:pt x="759" y="1015"/>
                  </a:lnTo>
                  <a:lnTo>
                    <a:pt x="814" y="991"/>
                  </a:lnTo>
                  <a:lnTo>
                    <a:pt x="865" y="960"/>
                  </a:lnTo>
                  <a:lnTo>
                    <a:pt x="912" y="923"/>
                  </a:lnTo>
                  <a:lnTo>
                    <a:pt x="954" y="882"/>
                  </a:lnTo>
                  <a:lnTo>
                    <a:pt x="965" y="872"/>
                  </a:lnTo>
                  <a:lnTo>
                    <a:pt x="973" y="865"/>
                  </a:lnTo>
                  <a:lnTo>
                    <a:pt x="981" y="861"/>
                  </a:lnTo>
                  <a:lnTo>
                    <a:pt x="989" y="861"/>
                  </a:lnTo>
                  <a:lnTo>
                    <a:pt x="996" y="861"/>
                  </a:lnTo>
                  <a:lnTo>
                    <a:pt x="1005" y="865"/>
                  </a:lnTo>
                  <a:lnTo>
                    <a:pt x="1013" y="872"/>
                  </a:lnTo>
                  <a:lnTo>
                    <a:pt x="1019" y="881"/>
                  </a:lnTo>
                  <a:lnTo>
                    <a:pt x="1021" y="891"/>
                  </a:lnTo>
                  <a:lnTo>
                    <a:pt x="1019" y="901"/>
                  </a:lnTo>
                  <a:lnTo>
                    <a:pt x="1011" y="914"/>
                  </a:lnTo>
                  <a:lnTo>
                    <a:pt x="999" y="930"/>
                  </a:lnTo>
                  <a:lnTo>
                    <a:pt x="982" y="947"/>
                  </a:lnTo>
                  <a:lnTo>
                    <a:pt x="962" y="966"/>
                  </a:lnTo>
                  <a:lnTo>
                    <a:pt x="941" y="984"/>
                  </a:lnTo>
                  <a:lnTo>
                    <a:pt x="916" y="1003"/>
                  </a:lnTo>
                  <a:lnTo>
                    <a:pt x="892" y="1020"/>
                  </a:lnTo>
                  <a:lnTo>
                    <a:pt x="868" y="1036"/>
                  </a:lnTo>
                  <a:lnTo>
                    <a:pt x="811" y="1066"/>
                  </a:lnTo>
                  <a:lnTo>
                    <a:pt x="755" y="1089"/>
                  </a:lnTo>
                  <a:lnTo>
                    <a:pt x="701" y="1105"/>
                  </a:lnTo>
                  <a:lnTo>
                    <a:pt x="650" y="1114"/>
                  </a:lnTo>
                  <a:lnTo>
                    <a:pt x="603" y="1119"/>
                  </a:lnTo>
                  <a:lnTo>
                    <a:pt x="558" y="1122"/>
                  </a:lnTo>
                  <a:lnTo>
                    <a:pt x="510" y="1119"/>
                  </a:lnTo>
                  <a:lnTo>
                    <a:pt x="462" y="1114"/>
                  </a:lnTo>
                  <a:lnTo>
                    <a:pt x="414" y="1106"/>
                  </a:lnTo>
                  <a:lnTo>
                    <a:pt x="367" y="1093"/>
                  </a:lnTo>
                  <a:lnTo>
                    <a:pt x="322" y="1077"/>
                  </a:lnTo>
                  <a:lnTo>
                    <a:pt x="277" y="1057"/>
                  </a:lnTo>
                  <a:lnTo>
                    <a:pt x="235" y="1033"/>
                  </a:lnTo>
                  <a:lnTo>
                    <a:pt x="196" y="1004"/>
                  </a:lnTo>
                  <a:lnTo>
                    <a:pt x="159" y="972"/>
                  </a:lnTo>
                  <a:lnTo>
                    <a:pt x="125" y="936"/>
                  </a:lnTo>
                  <a:lnTo>
                    <a:pt x="94" y="895"/>
                  </a:lnTo>
                  <a:lnTo>
                    <a:pt x="67" y="852"/>
                  </a:lnTo>
                  <a:lnTo>
                    <a:pt x="44" y="801"/>
                  </a:lnTo>
                  <a:lnTo>
                    <a:pt x="25" y="748"/>
                  </a:lnTo>
                  <a:lnTo>
                    <a:pt x="12" y="690"/>
                  </a:lnTo>
                  <a:lnTo>
                    <a:pt x="3" y="628"/>
                  </a:lnTo>
                  <a:lnTo>
                    <a:pt x="0" y="560"/>
                  </a:lnTo>
                  <a:lnTo>
                    <a:pt x="3" y="497"/>
                  </a:lnTo>
                  <a:lnTo>
                    <a:pt x="11" y="436"/>
                  </a:lnTo>
                  <a:lnTo>
                    <a:pt x="23" y="380"/>
                  </a:lnTo>
                  <a:lnTo>
                    <a:pt x="40" y="330"/>
                  </a:lnTo>
                  <a:lnTo>
                    <a:pt x="60" y="282"/>
                  </a:lnTo>
                  <a:lnTo>
                    <a:pt x="85" y="239"/>
                  </a:lnTo>
                  <a:lnTo>
                    <a:pt x="113" y="199"/>
                  </a:lnTo>
                  <a:lnTo>
                    <a:pt x="144" y="163"/>
                  </a:lnTo>
                  <a:lnTo>
                    <a:pt x="179" y="131"/>
                  </a:lnTo>
                  <a:lnTo>
                    <a:pt x="215" y="102"/>
                  </a:lnTo>
                  <a:lnTo>
                    <a:pt x="253" y="78"/>
                  </a:lnTo>
                  <a:lnTo>
                    <a:pt x="293" y="57"/>
                  </a:lnTo>
                  <a:lnTo>
                    <a:pt x="335" y="39"/>
                  </a:lnTo>
                  <a:lnTo>
                    <a:pt x="378" y="24"/>
                  </a:lnTo>
                  <a:lnTo>
                    <a:pt x="423" y="13"/>
                  </a:lnTo>
                  <a:lnTo>
                    <a:pt x="467" y="5"/>
                  </a:lnTo>
                  <a:lnTo>
                    <a:pt x="511" y="2"/>
                  </a:lnTo>
                  <a:lnTo>
                    <a:pt x="5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8" name="Freeform 64"/>
            <p:cNvSpPr>
              <a:spLocks/>
            </p:cNvSpPr>
            <p:nvPr/>
          </p:nvSpPr>
          <p:spPr bwMode="auto">
            <a:xfrm>
              <a:off x="7962" y="3883"/>
              <a:ext cx="453" cy="473"/>
            </a:xfrm>
            <a:custGeom>
              <a:avLst/>
              <a:gdLst/>
              <a:ahLst/>
              <a:cxnLst>
                <a:cxn ang="0">
                  <a:pos x="242" y="3"/>
                </a:cxn>
                <a:cxn ang="0">
                  <a:pos x="257" y="16"/>
                </a:cxn>
                <a:cxn ang="0">
                  <a:pos x="261" y="36"/>
                </a:cxn>
                <a:cxn ang="0">
                  <a:pos x="244" y="209"/>
                </a:cxn>
                <a:cxn ang="0">
                  <a:pos x="404" y="105"/>
                </a:cxn>
                <a:cxn ang="0">
                  <a:pos x="414" y="101"/>
                </a:cxn>
                <a:cxn ang="0">
                  <a:pos x="433" y="103"/>
                </a:cxn>
                <a:cxn ang="0">
                  <a:pos x="451" y="121"/>
                </a:cxn>
                <a:cxn ang="0">
                  <a:pos x="452" y="146"/>
                </a:cxn>
                <a:cxn ang="0">
                  <a:pos x="443" y="159"/>
                </a:cxn>
                <a:cxn ang="0">
                  <a:pos x="421" y="168"/>
                </a:cxn>
                <a:cxn ang="0">
                  <a:pos x="394" y="180"/>
                </a:cxn>
                <a:cxn ang="0">
                  <a:pos x="355" y="197"/>
                </a:cxn>
                <a:cxn ang="0">
                  <a:pos x="299" y="221"/>
                </a:cxn>
                <a:cxn ang="0">
                  <a:pos x="262" y="237"/>
                </a:cxn>
                <a:cxn ang="0">
                  <a:pos x="262" y="237"/>
                </a:cxn>
                <a:cxn ang="0">
                  <a:pos x="437" y="309"/>
                </a:cxn>
                <a:cxn ang="0">
                  <a:pos x="448" y="318"/>
                </a:cxn>
                <a:cxn ang="0">
                  <a:pos x="453" y="336"/>
                </a:cxn>
                <a:cxn ang="0">
                  <a:pos x="444" y="363"/>
                </a:cxn>
                <a:cxn ang="0">
                  <a:pos x="418" y="373"/>
                </a:cxn>
                <a:cxn ang="0">
                  <a:pos x="410" y="372"/>
                </a:cxn>
                <a:cxn ang="0">
                  <a:pos x="398" y="367"/>
                </a:cxn>
                <a:cxn ang="0">
                  <a:pos x="377" y="351"/>
                </a:cxn>
                <a:cxn ang="0">
                  <a:pos x="245" y="277"/>
                </a:cxn>
                <a:cxn ang="0">
                  <a:pos x="248" y="317"/>
                </a:cxn>
                <a:cxn ang="0">
                  <a:pos x="253" y="358"/>
                </a:cxn>
                <a:cxn ang="0">
                  <a:pos x="256" y="385"/>
                </a:cxn>
                <a:cxn ang="0">
                  <a:pos x="260" y="413"/>
                </a:cxn>
                <a:cxn ang="0">
                  <a:pos x="262" y="440"/>
                </a:cxn>
                <a:cxn ang="0">
                  <a:pos x="254" y="462"/>
                </a:cxn>
                <a:cxn ang="0">
                  <a:pos x="237" y="471"/>
                </a:cxn>
                <a:cxn ang="0">
                  <a:pos x="219" y="471"/>
                </a:cxn>
                <a:cxn ang="0">
                  <a:pos x="202" y="462"/>
                </a:cxn>
                <a:cxn ang="0">
                  <a:pos x="194" y="440"/>
                </a:cxn>
                <a:cxn ang="0">
                  <a:pos x="59" y="364"/>
                </a:cxn>
                <a:cxn ang="0">
                  <a:pos x="44" y="372"/>
                </a:cxn>
                <a:cxn ang="0">
                  <a:pos x="35" y="373"/>
                </a:cxn>
                <a:cxn ang="0">
                  <a:pos x="9" y="363"/>
                </a:cxn>
                <a:cxn ang="0">
                  <a:pos x="0" y="336"/>
                </a:cxn>
                <a:cxn ang="0">
                  <a:pos x="8" y="317"/>
                </a:cxn>
                <a:cxn ang="0">
                  <a:pos x="32" y="302"/>
                </a:cxn>
                <a:cxn ang="0">
                  <a:pos x="60" y="291"/>
                </a:cxn>
                <a:cxn ang="0">
                  <a:pos x="100" y="275"/>
                </a:cxn>
                <a:cxn ang="0">
                  <a:pos x="157" y="252"/>
                </a:cxn>
                <a:cxn ang="0">
                  <a:pos x="24" y="166"/>
                </a:cxn>
                <a:cxn ang="0">
                  <a:pos x="12" y="159"/>
                </a:cxn>
                <a:cxn ang="0">
                  <a:pos x="1" y="146"/>
                </a:cxn>
                <a:cxn ang="0">
                  <a:pos x="3" y="121"/>
                </a:cxn>
                <a:cxn ang="0">
                  <a:pos x="21" y="103"/>
                </a:cxn>
                <a:cxn ang="0">
                  <a:pos x="43" y="101"/>
                </a:cxn>
                <a:cxn ang="0">
                  <a:pos x="59" y="110"/>
                </a:cxn>
                <a:cxn ang="0">
                  <a:pos x="209" y="193"/>
                </a:cxn>
                <a:cxn ang="0">
                  <a:pos x="204" y="144"/>
                </a:cxn>
                <a:cxn ang="0">
                  <a:pos x="200" y="99"/>
                </a:cxn>
                <a:cxn ang="0">
                  <a:pos x="196" y="74"/>
                </a:cxn>
                <a:cxn ang="0">
                  <a:pos x="194" y="42"/>
                </a:cxn>
                <a:cxn ang="0">
                  <a:pos x="195" y="20"/>
                </a:cxn>
                <a:cxn ang="0">
                  <a:pos x="210" y="4"/>
                </a:cxn>
                <a:cxn ang="0">
                  <a:pos x="229" y="0"/>
                </a:cxn>
              </a:cxnLst>
              <a:rect l="0" t="0" r="r" b="b"/>
              <a:pathLst>
                <a:path w="453" h="473">
                  <a:moveTo>
                    <a:pt x="229" y="0"/>
                  </a:moveTo>
                  <a:lnTo>
                    <a:pt x="242" y="3"/>
                  </a:lnTo>
                  <a:lnTo>
                    <a:pt x="252" y="8"/>
                  </a:lnTo>
                  <a:lnTo>
                    <a:pt x="257" y="16"/>
                  </a:lnTo>
                  <a:lnTo>
                    <a:pt x="260" y="25"/>
                  </a:lnTo>
                  <a:lnTo>
                    <a:pt x="261" y="36"/>
                  </a:lnTo>
                  <a:lnTo>
                    <a:pt x="260" y="46"/>
                  </a:lnTo>
                  <a:lnTo>
                    <a:pt x="244" y="209"/>
                  </a:lnTo>
                  <a:lnTo>
                    <a:pt x="397" y="110"/>
                  </a:lnTo>
                  <a:lnTo>
                    <a:pt x="404" y="105"/>
                  </a:lnTo>
                  <a:lnTo>
                    <a:pt x="409" y="102"/>
                  </a:lnTo>
                  <a:lnTo>
                    <a:pt x="414" y="101"/>
                  </a:lnTo>
                  <a:lnTo>
                    <a:pt x="418" y="101"/>
                  </a:lnTo>
                  <a:lnTo>
                    <a:pt x="433" y="103"/>
                  </a:lnTo>
                  <a:lnTo>
                    <a:pt x="444" y="110"/>
                  </a:lnTo>
                  <a:lnTo>
                    <a:pt x="451" y="121"/>
                  </a:lnTo>
                  <a:lnTo>
                    <a:pt x="453" y="134"/>
                  </a:lnTo>
                  <a:lnTo>
                    <a:pt x="452" y="146"/>
                  </a:lnTo>
                  <a:lnTo>
                    <a:pt x="448" y="154"/>
                  </a:lnTo>
                  <a:lnTo>
                    <a:pt x="443" y="159"/>
                  </a:lnTo>
                  <a:lnTo>
                    <a:pt x="433" y="163"/>
                  </a:lnTo>
                  <a:lnTo>
                    <a:pt x="421" y="168"/>
                  </a:lnTo>
                  <a:lnTo>
                    <a:pt x="409" y="174"/>
                  </a:lnTo>
                  <a:lnTo>
                    <a:pt x="394" y="180"/>
                  </a:lnTo>
                  <a:lnTo>
                    <a:pt x="377" y="188"/>
                  </a:lnTo>
                  <a:lnTo>
                    <a:pt x="355" y="197"/>
                  </a:lnTo>
                  <a:lnTo>
                    <a:pt x="330" y="208"/>
                  </a:lnTo>
                  <a:lnTo>
                    <a:pt x="299" y="221"/>
                  </a:lnTo>
                  <a:lnTo>
                    <a:pt x="262" y="237"/>
                  </a:lnTo>
                  <a:lnTo>
                    <a:pt x="262" y="237"/>
                  </a:lnTo>
                  <a:lnTo>
                    <a:pt x="262" y="237"/>
                  </a:lnTo>
                  <a:lnTo>
                    <a:pt x="262" y="237"/>
                  </a:lnTo>
                  <a:lnTo>
                    <a:pt x="432" y="305"/>
                  </a:lnTo>
                  <a:lnTo>
                    <a:pt x="437" y="309"/>
                  </a:lnTo>
                  <a:lnTo>
                    <a:pt x="444" y="313"/>
                  </a:lnTo>
                  <a:lnTo>
                    <a:pt x="448" y="318"/>
                  </a:lnTo>
                  <a:lnTo>
                    <a:pt x="452" y="326"/>
                  </a:lnTo>
                  <a:lnTo>
                    <a:pt x="453" y="336"/>
                  </a:lnTo>
                  <a:lnTo>
                    <a:pt x="451" y="351"/>
                  </a:lnTo>
                  <a:lnTo>
                    <a:pt x="444" y="363"/>
                  </a:lnTo>
                  <a:lnTo>
                    <a:pt x="433" y="371"/>
                  </a:lnTo>
                  <a:lnTo>
                    <a:pt x="418" y="373"/>
                  </a:lnTo>
                  <a:lnTo>
                    <a:pt x="414" y="373"/>
                  </a:lnTo>
                  <a:lnTo>
                    <a:pt x="410" y="372"/>
                  </a:lnTo>
                  <a:lnTo>
                    <a:pt x="405" y="371"/>
                  </a:lnTo>
                  <a:lnTo>
                    <a:pt x="398" y="367"/>
                  </a:lnTo>
                  <a:lnTo>
                    <a:pt x="390" y="360"/>
                  </a:lnTo>
                  <a:lnTo>
                    <a:pt x="377" y="351"/>
                  </a:lnTo>
                  <a:lnTo>
                    <a:pt x="244" y="264"/>
                  </a:lnTo>
                  <a:lnTo>
                    <a:pt x="245" y="277"/>
                  </a:lnTo>
                  <a:lnTo>
                    <a:pt x="246" y="295"/>
                  </a:lnTo>
                  <a:lnTo>
                    <a:pt x="248" y="317"/>
                  </a:lnTo>
                  <a:lnTo>
                    <a:pt x="250" y="338"/>
                  </a:lnTo>
                  <a:lnTo>
                    <a:pt x="253" y="358"/>
                  </a:lnTo>
                  <a:lnTo>
                    <a:pt x="254" y="375"/>
                  </a:lnTo>
                  <a:lnTo>
                    <a:pt x="256" y="385"/>
                  </a:lnTo>
                  <a:lnTo>
                    <a:pt x="257" y="397"/>
                  </a:lnTo>
                  <a:lnTo>
                    <a:pt x="260" y="413"/>
                  </a:lnTo>
                  <a:lnTo>
                    <a:pt x="262" y="428"/>
                  </a:lnTo>
                  <a:lnTo>
                    <a:pt x="262" y="440"/>
                  </a:lnTo>
                  <a:lnTo>
                    <a:pt x="260" y="452"/>
                  </a:lnTo>
                  <a:lnTo>
                    <a:pt x="254" y="462"/>
                  </a:lnTo>
                  <a:lnTo>
                    <a:pt x="246" y="469"/>
                  </a:lnTo>
                  <a:lnTo>
                    <a:pt x="237" y="471"/>
                  </a:lnTo>
                  <a:lnTo>
                    <a:pt x="229" y="473"/>
                  </a:lnTo>
                  <a:lnTo>
                    <a:pt x="219" y="471"/>
                  </a:lnTo>
                  <a:lnTo>
                    <a:pt x="210" y="469"/>
                  </a:lnTo>
                  <a:lnTo>
                    <a:pt x="202" y="462"/>
                  </a:lnTo>
                  <a:lnTo>
                    <a:pt x="195" y="452"/>
                  </a:lnTo>
                  <a:lnTo>
                    <a:pt x="194" y="440"/>
                  </a:lnTo>
                  <a:lnTo>
                    <a:pt x="211" y="264"/>
                  </a:lnTo>
                  <a:lnTo>
                    <a:pt x="59" y="364"/>
                  </a:lnTo>
                  <a:lnTo>
                    <a:pt x="51" y="370"/>
                  </a:lnTo>
                  <a:lnTo>
                    <a:pt x="44" y="372"/>
                  </a:lnTo>
                  <a:lnTo>
                    <a:pt x="40" y="373"/>
                  </a:lnTo>
                  <a:lnTo>
                    <a:pt x="35" y="373"/>
                  </a:lnTo>
                  <a:lnTo>
                    <a:pt x="21" y="371"/>
                  </a:lnTo>
                  <a:lnTo>
                    <a:pt x="9" y="363"/>
                  </a:lnTo>
                  <a:lnTo>
                    <a:pt x="3" y="351"/>
                  </a:lnTo>
                  <a:lnTo>
                    <a:pt x="0" y="336"/>
                  </a:lnTo>
                  <a:lnTo>
                    <a:pt x="3" y="324"/>
                  </a:lnTo>
                  <a:lnTo>
                    <a:pt x="8" y="317"/>
                  </a:lnTo>
                  <a:lnTo>
                    <a:pt x="17" y="310"/>
                  </a:lnTo>
                  <a:lnTo>
                    <a:pt x="32" y="302"/>
                  </a:lnTo>
                  <a:lnTo>
                    <a:pt x="44" y="297"/>
                  </a:lnTo>
                  <a:lnTo>
                    <a:pt x="60" y="291"/>
                  </a:lnTo>
                  <a:lnTo>
                    <a:pt x="78" y="283"/>
                  </a:lnTo>
                  <a:lnTo>
                    <a:pt x="100" y="275"/>
                  </a:lnTo>
                  <a:lnTo>
                    <a:pt x="126" y="265"/>
                  </a:lnTo>
                  <a:lnTo>
                    <a:pt x="157" y="252"/>
                  </a:lnTo>
                  <a:lnTo>
                    <a:pt x="194" y="237"/>
                  </a:lnTo>
                  <a:lnTo>
                    <a:pt x="24" y="166"/>
                  </a:lnTo>
                  <a:lnTo>
                    <a:pt x="19" y="163"/>
                  </a:lnTo>
                  <a:lnTo>
                    <a:pt x="12" y="159"/>
                  </a:lnTo>
                  <a:lnTo>
                    <a:pt x="5" y="154"/>
                  </a:lnTo>
                  <a:lnTo>
                    <a:pt x="1" y="146"/>
                  </a:lnTo>
                  <a:lnTo>
                    <a:pt x="0" y="134"/>
                  </a:lnTo>
                  <a:lnTo>
                    <a:pt x="3" y="121"/>
                  </a:lnTo>
                  <a:lnTo>
                    <a:pt x="9" y="110"/>
                  </a:lnTo>
                  <a:lnTo>
                    <a:pt x="21" y="103"/>
                  </a:lnTo>
                  <a:lnTo>
                    <a:pt x="35" y="101"/>
                  </a:lnTo>
                  <a:lnTo>
                    <a:pt x="43" y="101"/>
                  </a:lnTo>
                  <a:lnTo>
                    <a:pt x="50" y="105"/>
                  </a:lnTo>
                  <a:lnTo>
                    <a:pt x="59" y="110"/>
                  </a:lnTo>
                  <a:lnTo>
                    <a:pt x="211" y="209"/>
                  </a:lnTo>
                  <a:lnTo>
                    <a:pt x="209" y="193"/>
                  </a:lnTo>
                  <a:lnTo>
                    <a:pt x="207" y="170"/>
                  </a:lnTo>
                  <a:lnTo>
                    <a:pt x="204" y="144"/>
                  </a:lnTo>
                  <a:lnTo>
                    <a:pt x="202" y="121"/>
                  </a:lnTo>
                  <a:lnTo>
                    <a:pt x="200" y="99"/>
                  </a:lnTo>
                  <a:lnTo>
                    <a:pt x="198" y="86"/>
                  </a:lnTo>
                  <a:lnTo>
                    <a:pt x="196" y="74"/>
                  </a:lnTo>
                  <a:lnTo>
                    <a:pt x="195" y="58"/>
                  </a:lnTo>
                  <a:lnTo>
                    <a:pt x="194" y="42"/>
                  </a:lnTo>
                  <a:lnTo>
                    <a:pt x="194" y="32"/>
                  </a:lnTo>
                  <a:lnTo>
                    <a:pt x="195" y="20"/>
                  </a:lnTo>
                  <a:lnTo>
                    <a:pt x="202" y="11"/>
                  </a:lnTo>
                  <a:lnTo>
                    <a:pt x="210" y="4"/>
                  </a:lnTo>
                  <a:lnTo>
                    <a:pt x="219" y="1"/>
                  </a:lnTo>
                  <a:lnTo>
                    <a:pt x="2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451" grpId="0" build="p"/>
      <p:bldP spid="26" grpId="0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381000" y="0"/>
            <a:ext cx="8229600" cy="1143000"/>
          </a:xfrm>
        </p:spPr>
        <p:txBody>
          <a:bodyPr/>
          <a:lstStyle/>
          <a:p>
            <a:r>
              <a:rPr lang="en-US" dirty="0" smtClean="0"/>
              <a:t>Local Charts</a:t>
            </a:r>
            <a:endParaRPr lang="en-US" dirty="0"/>
          </a:p>
        </p:txBody>
      </p:sp>
      <p:sp>
        <p:nvSpPr>
          <p:cNvPr id="43" name="TextBox 42"/>
          <p:cNvSpPr txBox="1"/>
          <p:nvPr/>
        </p:nvSpPr>
        <p:spPr>
          <a:xfrm>
            <a:off x="0" y="1524000"/>
            <a:ext cx="9144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  <a:latin typeface="Monotype Corsiva" pitchFamily="66" charset="0"/>
              </a:rPr>
              <a:t>M   </a:t>
            </a:r>
            <a:r>
              <a:rPr lang="en-US" sz="3200" dirty="0" smtClean="0">
                <a:solidFill>
                  <a:srgbClr val="FF0000"/>
                </a:solidFill>
              </a:rPr>
              <a:t>has a coordinate atlas {</a:t>
            </a:r>
            <a:r>
              <a:rPr lang="en-US" sz="3200" dirty="0" smtClean="0">
                <a:solidFill>
                  <a:srgbClr val="FF0000"/>
                </a:solidFill>
                <a:latin typeface="French Script MT" pitchFamily="66" charset="0"/>
              </a:rPr>
              <a:t>U</a:t>
            </a:r>
            <a:r>
              <a:rPr lang="en-US" sz="3200" dirty="0" smtClean="0">
                <a:solidFill>
                  <a:srgbClr val="FF0000"/>
                </a:solidFill>
                <a:latin typeface="Monotype Corsiva" pitchFamily="66" charset="0"/>
              </a:rPr>
              <a:t> </a:t>
            </a:r>
            <a:r>
              <a:rPr lang="en-US" sz="3200" dirty="0" smtClean="0">
                <a:solidFill>
                  <a:srgbClr val="FF0000"/>
                </a:solidFill>
              </a:rPr>
              <a:t>} with charts of the form </a:t>
            </a:r>
            <a:endParaRPr lang="en-US" sz="3200" dirty="0">
              <a:solidFill>
                <a:srgbClr val="FF0000"/>
              </a:solidFill>
              <a:latin typeface="Monotype Corsiva" pitchFamily="66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0" y="3733800"/>
            <a:ext cx="914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Contraction with </a:t>
            </a:r>
            <a:r>
              <a:rPr lang="en-US" sz="2800" dirty="0" smtClean="0">
                <a:solidFill>
                  <a:srgbClr val="0000FF"/>
                </a:solidFill>
                <a:sym typeface="Mathematica1"/>
              </a:rPr>
              <a:t> defines c</a:t>
            </a:r>
            <a:r>
              <a:rPr lang="en-US" sz="2800" dirty="0" smtClean="0">
                <a:solidFill>
                  <a:srgbClr val="0000FF"/>
                </a:solidFill>
              </a:rPr>
              <a:t>anonical ``</a:t>
            </a:r>
            <a:r>
              <a:rPr lang="en-US" sz="2800" dirty="0" err="1" smtClean="0">
                <a:solidFill>
                  <a:srgbClr val="0000FF"/>
                </a:solidFill>
              </a:rPr>
              <a:t>Darboux</a:t>
            </a:r>
            <a:r>
              <a:rPr lang="en-US" sz="2800" dirty="0" smtClean="0">
                <a:solidFill>
                  <a:srgbClr val="0000FF"/>
                </a:solidFill>
              </a:rPr>
              <a:t> functions’’ Y</a:t>
            </a:r>
            <a:r>
              <a:rPr lang="en-US" sz="2800" baseline="-25000" dirty="0" smtClean="0">
                <a:solidFill>
                  <a:srgbClr val="0000FF"/>
                </a:solidFill>
                <a:sym typeface="Mathematica1"/>
              </a:rPr>
              <a:t></a:t>
            </a:r>
            <a:r>
              <a:rPr lang="en-US" sz="2800" dirty="0" smtClean="0">
                <a:solidFill>
                  <a:srgbClr val="0000FF"/>
                </a:solidFill>
              </a:rPr>
              <a:t>  </a:t>
            </a:r>
            <a:endParaRPr lang="en-US" sz="2800" dirty="0">
              <a:solidFill>
                <a:srgbClr val="0000FF"/>
              </a:solidFill>
            </a:endParaRPr>
          </a:p>
        </p:txBody>
      </p:sp>
      <p:grpSp>
        <p:nvGrpSpPr>
          <p:cNvPr id="3112" name="Group 40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219200" y="4419600"/>
            <a:ext cx="6433983" cy="647700"/>
            <a:chOff x="1262" y="3114"/>
            <a:chExt cx="18397" cy="1852"/>
          </a:xfrm>
          <a:solidFill>
            <a:srgbClr val="0000FF"/>
          </a:solidFill>
        </p:grpSpPr>
        <p:sp>
          <p:nvSpPr>
            <p:cNvPr id="3114" name="Freeform 42"/>
            <p:cNvSpPr>
              <a:spLocks/>
            </p:cNvSpPr>
            <p:nvPr/>
          </p:nvSpPr>
          <p:spPr bwMode="auto">
            <a:xfrm>
              <a:off x="1262" y="3440"/>
              <a:ext cx="1161" cy="1067"/>
            </a:xfrm>
            <a:custGeom>
              <a:avLst/>
              <a:gdLst/>
              <a:ahLst/>
              <a:cxnLst>
                <a:cxn ang="0">
                  <a:pos x="158" y="6"/>
                </a:cxn>
                <a:cxn ang="0">
                  <a:pos x="310" y="0"/>
                </a:cxn>
                <a:cxn ang="0">
                  <a:pos x="417" y="0"/>
                </a:cxn>
                <a:cxn ang="0">
                  <a:pos x="434" y="6"/>
                </a:cxn>
                <a:cxn ang="0">
                  <a:pos x="428" y="39"/>
                </a:cxn>
                <a:cxn ang="0">
                  <a:pos x="394" y="45"/>
                </a:cxn>
                <a:cxn ang="0">
                  <a:pos x="315" y="61"/>
                </a:cxn>
                <a:cxn ang="0">
                  <a:pos x="304" y="89"/>
                </a:cxn>
                <a:cxn ang="0">
                  <a:pos x="485" y="575"/>
                </a:cxn>
                <a:cxn ang="0">
                  <a:pos x="873" y="139"/>
                </a:cxn>
                <a:cxn ang="0">
                  <a:pos x="896" y="100"/>
                </a:cxn>
                <a:cxn ang="0">
                  <a:pos x="890" y="61"/>
                </a:cxn>
                <a:cxn ang="0">
                  <a:pos x="857" y="50"/>
                </a:cxn>
                <a:cxn ang="0">
                  <a:pos x="840" y="45"/>
                </a:cxn>
                <a:cxn ang="0">
                  <a:pos x="823" y="39"/>
                </a:cxn>
                <a:cxn ang="0">
                  <a:pos x="823" y="6"/>
                </a:cxn>
                <a:cxn ang="0">
                  <a:pos x="845" y="0"/>
                </a:cxn>
                <a:cxn ang="0">
                  <a:pos x="1009" y="6"/>
                </a:cxn>
                <a:cxn ang="0">
                  <a:pos x="1150" y="0"/>
                </a:cxn>
                <a:cxn ang="0">
                  <a:pos x="1161" y="34"/>
                </a:cxn>
                <a:cxn ang="0">
                  <a:pos x="1138" y="45"/>
                </a:cxn>
                <a:cxn ang="0">
                  <a:pos x="1003" y="89"/>
                </a:cxn>
                <a:cxn ang="0">
                  <a:pos x="896" y="177"/>
                </a:cxn>
                <a:cxn ang="0">
                  <a:pos x="496" y="631"/>
                </a:cxn>
                <a:cxn ang="0">
                  <a:pos x="479" y="669"/>
                </a:cxn>
                <a:cxn ang="0">
                  <a:pos x="406" y="968"/>
                </a:cxn>
                <a:cxn ang="0">
                  <a:pos x="411" y="1007"/>
                </a:cxn>
                <a:cxn ang="0">
                  <a:pos x="462" y="1018"/>
                </a:cxn>
                <a:cxn ang="0">
                  <a:pos x="501" y="1018"/>
                </a:cxn>
                <a:cxn ang="0">
                  <a:pos x="541" y="1023"/>
                </a:cxn>
                <a:cxn ang="0">
                  <a:pos x="547" y="1045"/>
                </a:cxn>
                <a:cxn ang="0">
                  <a:pos x="535" y="1067"/>
                </a:cxn>
                <a:cxn ang="0">
                  <a:pos x="473" y="1067"/>
                </a:cxn>
                <a:cxn ang="0">
                  <a:pos x="315" y="1062"/>
                </a:cxn>
                <a:cxn ang="0">
                  <a:pos x="158" y="1067"/>
                </a:cxn>
                <a:cxn ang="0">
                  <a:pos x="107" y="1067"/>
                </a:cxn>
                <a:cxn ang="0">
                  <a:pos x="96" y="1051"/>
                </a:cxn>
                <a:cxn ang="0">
                  <a:pos x="107" y="1018"/>
                </a:cxn>
                <a:cxn ang="0">
                  <a:pos x="197" y="1018"/>
                </a:cxn>
                <a:cxn ang="0">
                  <a:pos x="276" y="968"/>
                </a:cxn>
                <a:cxn ang="0">
                  <a:pos x="304" y="857"/>
                </a:cxn>
                <a:cxn ang="0">
                  <a:pos x="344" y="697"/>
                </a:cxn>
                <a:cxn ang="0">
                  <a:pos x="355" y="636"/>
                </a:cxn>
                <a:cxn ang="0">
                  <a:pos x="349" y="614"/>
                </a:cxn>
                <a:cxn ang="0">
                  <a:pos x="129" y="61"/>
                </a:cxn>
                <a:cxn ang="0">
                  <a:pos x="28" y="45"/>
                </a:cxn>
                <a:cxn ang="0">
                  <a:pos x="0" y="39"/>
                </a:cxn>
                <a:cxn ang="0">
                  <a:pos x="5" y="6"/>
                </a:cxn>
                <a:cxn ang="0">
                  <a:pos x="28" y="0"/>
                </a:cxn>
              </a:cxnLst>
              <a:rect l="0" t="0" r="r" b="b"/>
              <a:pathLst>
                <a:path w="1161" h="1067">
                  <a:moveTo>
                    <a:pt x="28" y="0"/>
                  </a:moveTo>
                  <a:lnTo>
                    <a:pt x="84" y="0"/>
                  </a:lnTo>
                  <a:lnTo>
                    <a:pt x="158" y="6"/>
                  </a:lnTo>
                  <a:lnTo>
                    <a:pt x="208" y="6"/>
                  </a:lnTo>
                  <a:lnTo>
                    <a:pt x="253" y="6"/>
                  </a:lnTo>
                  <a:lnTo>
                    <a:pt x="310" y="0"/>
                  </a:lnTo>
                  <a:lnTo>
                    <a:pt x="366" y="0"/>
                  </a:lnTo>
                  <a:lnTo>
                    <a:pt x="411" y="0"/>
                  </a:lnTo>
                  <a:lnTo>
                    <a:pt x="417" y="0"/>
                  </a:lnTo>
                  <a:lnTo>
                    <a:pt x="423" y="0"/>
                  </a:lnTo>
                  <a:lnTo>
                    <a:pt x="428" y="6"/>
                  </a:lnTo>
                  <a:lnTo>
                    <a:pt x="434" y="6"/>
                  </a:lnTo>
                  <a:lnTo>
                    <a:pt x="434" y="17"/>
                  </a:lnTo>
                  <a:lnTo>
                    <a:pt x="434" y="34"/>
                  </a:lnTo>
                  <a:lnTo>
                    <a:pt x="428" y="39"/>
                  </a:lnTo>
                  <a:lnTo>
                    <a:pt x="417" y="45"/>
                  </a:lnTo>
                  <a:lnTo>
                    <a:pt x="411" y="45"/>
                  </a:lnTo>
                  <a:lnTo>
                    <a:pt x="394" y="45"/>
                  </a:lnTo>
                  <a:lnTo>
                    <a:pt x="377" y="45"/>
                  </a:lnTo>
                  <a:lnTo>
                    <a:pt x="344" y="50"/>
                  </a:lnTo>
                  <a:lnTo>
                    <a:pt x="315" y="61"/>
                  </a:lnTo>
                  <a:lnTo>
                    <a:pt x="304" y="83"/>
                  </a:lnTo>
                  <a:lnTo>
                    <a:pt x="304" y="89"/>
                  </a:lnTo>
                  <a:lnTo>
                    <a:pt x="304" y="89"/>
                  </a:lnTo>
                  <a:lnTo>
                    <a:pt x="304" y="100"/>
                  </a:lnTo>
                  <a:lnTo>
                    <a:pt x="310" y="111"/>
                  </a:lnTo>
                  <a:lnTo>
                    <a:pt x="485" y="575"/>
                  </a:lnTo>
                  <a:lnTo>
                    <a:pt x="857" y="161"/>
                  </a:lnTo>
                  <a:lnTo>
                    <a:pt x="862" y="150"/>
                  </a:lnTo>
                  <a:lnTo>
                    <a:pt x="873" y="139"/>
                  </a:lnTo>
                  <a:lnTo>
                    <a:pt x="879" y="128"/>
                  </a:lnTo>
                  <a:lnTo>
                    <a:pt x="890" y="111"/>
                  </a:lnTo>
                  <a:lnTo>
                    <a:pt x="896" y="100"/>
                  </a:lnTo>
                  <a:lnTo>
                    <a:pt x="902" y="83"/>
                  </a:lnTo>
                  <a:lnTo>
                    <a:pt x="896" y="72"/>
                  </a:lnTo>
                  <a:lnTo>
                    <a:pt x="890" y="61"/>
                  </a:lnTo>
                  <a:lnTo>
                    <a:pt x="879" y="56"/>
                  </a:lnTo>
                  <a:lnTo>
                    <a:pt x="868" y="50"/>
                  </a:lnTo>
                  <a:lnTo>
                    <a:pt x="857" y="50"/>
                  </a:lnTo>
                  <a:lnTo>
                    <a:pt x="851" y="45"/>
                  </a:lnTo>
                  <a:lnTo>
                    <a:pt x="840" y="45"/>
                  </a:lnTo>
                  <a:lnTo>
                    <a:pt x="840" y="45"/>
                  </a:lnTo>
                  <a:lnTo>
                    <a:pt x="828" y="45"/>
                  </a:lnTo>
                  <a:lnTo>
                    <a:pt x="828" y="45"/>
                  </a:lnTo>
                  <a:lnTo>
                    <a:pt x="823" y="39"/>
                  </a:lnTo>
                  <a:lnTo>
                    <a:pt x="817" y="28"/>
                  </a:lnTo>
                  <a:lnTo>
                    <a:pt x="823" y="17"/>
                  </a:lnTo>
                  <a:lnTo>
                    <a:pt x="823" y="6"/>
                  </a:lnTo>
                  <a:lnTo>
                    <a:pt x="828" y="6"/>
                  </a:lnTo>
                  <a:lnTo>
                    <a:pt x="840" y="0"/>
                  </a:lnTo>
                  <a:lnTo>
                    <a:pt x="845" y="0"/>
                  </a:lnTo>
                  <a:lnTo>
                    <a:pt x="851" y="0"/>
                  </a:lnTo>
                  <a:lnTo>
                    <a:pt x="930" y="0"/>
                  </a:lnTo>
                  <a:lnTo>
                    <a:pt x="1009" y="6"/>
                  </a:lnTo>
                  <a:lnTo>
                    <a:pt x="1076" y="0"/>
                  </a:lnTo>
                  <a:lnTo>
                    <a:pt x="1138" y="0"/>
                  </a:lnTo>
                  <a:lnTo>
                    <a:pt x="1150" y="0"/>
                  </a:lnTo>
                  <a:lnTo>
                    <a:pt x="1155" y="6"/>
                  </a:lnTo>
                  <a:lnTo>
                    <a:pt x="1161" y="17"/>
                  </a:lnTo>
                  <a:lnTo>
                    <a:pt x="1161" y="34"/>
                  </a:lnTo>
                  <a:lnTo>
                    <a:pt x="1155" y="39"/>
                  </a:lnTo>
                  <a:lnTo>
                    <a:pt x="1150" y="45"/>
                  </a:lnTo>
                  <a:lnTo>
                    <a:pt x="1138" y="45"/>
                  </a:lnTo>
                  <a:lnTo>
                    <a:pt x="1127" y="45"/>
                  </a:lnTo>
                  <a:lnTo>
                    <a:pt x="1059" y="61"/>
                  </a:lnTo>
                  <a:lnTo>
                    <a:pt x="1003" y="89"/>
                  </a:lnTo>
                  <a:lnTo>
                    <a:pt x="958" y="122"/>
                  </a:lnTo>
                  <a:lnTo>
                    <a:pt x="919" y="155"/>
                  </a:lnTo>
                  <a:lnTo>
                    <a:pt x="896" y="177"/>
                  </a:lnTo>
                  <a:lnTo>
                    <a:pt x="896" y="177"/>
                  </a:lnTo>
                  <a:lnTo>
                    <a:pt x="501" y="620"/>
                  </a:lnTo>
                  <a:lnTo>
                    <a:pt x="496" y="631"/>
                  </a:lnTo>
                  <a:lnTo>
                    <a:pt x="490" y="642"/>
                  </a:lnTo>
                  <a:lnTo>
                    <a:pt x="485" y="653"/>
                  </a:lnTo>
                  <a:lnTo>
                    <a:pt x="479" y="669"/>
                  </a:lnTo>
                  <a:lnTo>
                    <a:pt x="423" y="890"/>
                  </a:lnTo>
                  <a:lnTo>
                    <a:pt x="417" y="929"/>
                  </a:lnTo>
                  <a:lnTo>
                    <a:pt x="406" y="968"/>
                  </a:lnTo>
                  <a:lnTo>
                    <a:pt x="400" y="990"/>
                  </a:lnTo>
                  <a:lnTo>
                    <a:pt x="406" y="1001"/>
                  </a:lnTo>
                  <a:lnTo>
                    <a:pt x="411" y="1007"/>
                  </a:lnTo>
                  <a:lnTo>
                    <a:pt x="423" y="1012"/>
                  </a:lnTo>
                  <a:lnTo>
                    <a:pt x="445" y="1012"/>
                  </a:lnTo>
                  <a:lnTo>
                    <a:pt x="462" y="1018"/>
                  </a:lnTo>
                  <a:lnTo>
                    <a:pt x="485" y="1018"/>
                  </a:lnTo>
                  <a:lnTo>
                    <a:pt x="496" y="1018"/>
                  </a:lnTo>
                  <a:lnTo>
                    <a:pt x="501" y="1018"/>
                  </a:lnTo>
                  <a:lnTo>
                    <a:pt x="524" y="1018"/>
                  </a:lnTo>
                  <a:lnTo>
                    <a:pt x="535" y="1018"/>
                  </a:lnTo>
                  <a:lnTo>
                    <a:pt x="541" y="1023"/>
                  </a:lnTo>
                  <a:lnTo>
                    <a:pt x="547" y="1023"/>
                  </a:lnTo>
                  <a:lnTo>
                    <a:pt x="547" y="1034"/>
                  </a:lnTo>
                  <a:lnTo>
                    <a:pt x="547" y="1045"/>
                  </a:lnTo>
                  <a:lnTo>
                    <a:pt x="547" y="1056"/>
                  </a:lnTo>
                  <a:lnTo>
                    <a:pt x="541" y="1062"/>
                  </a:lnTo>
                  <a:lnTo>
                    <a:pt x="535" y="1067"/>
                  </a:lnTo>
                  <a:lnTo>
                    <a:pt x="524" y="1067"/>
                  </a:lnTo>
                  <a:lnTo>
                    <a:pt x="518" y="1067"/>
                  </a:lnTo>
                  <a:lnTo>
                    <a:pt x="473" y="1067"/>
                  </a:lnTo>
                  <a:lnTo>
                    <a:pt x="417" y="1062"/>
                  </a:lnTo>
                  <a:lnTo>
                    <a:pt x="361" y="1062"/>
                  </a:lnTo>
                  <a:lnTo>
                    <a:pt x="315" y="1062"/>
                  </a:lnTo>
                  <a:lnTo>
                    <a:pt x="270" y="1062"/>
                  </a:lnTo>
                  <a:lnTo>
                    <a:pt x="214" y="1062"/>
                  </a:lnTo>
                  <a:lnTo>
                    <a:pt x="158" y="1067"/>
                  </a:lnTo>
                  <a:lnTo>
                    <a:pt x="113" y="1067"/>
                  </a:lnTo>
                  <a:lnTo>
                    <a:pt x="113" y="1067"/>
                  </a:lnTo>
                  <a:lnTo>
                    <a:pt x="107" y="1067"/>
                  </a:lnTo>
                  <a:lnTo>
                    <a:pt x="101" y="1062"/>
                  </a:lnTo>
                  <a:lnTo>
                    <a:pt x="96" y="1056"/>
                  </a:lnTo>
                  <a:lnTo>
                    <a:pt x="96" y="1051"/>
                  </a:lnTo>
                  <a:lnTo>
                    <a:pt x="96" y="1034"/>
                  </a:lnTo>
                  <a:lnTo>
                    <a:pt x="101" y="1023"/>
                  </a:lnTo>
                  <a:lnTo>
                    <a:pt x="107" y="1018"/>
                  </a:lnTo>
                  <a:lnTo>
                    <a:pt x="118" y="1018"/>
                  </a:lnTo>
                  <a:lnTo>
                    <a:pt x="135" y="1018"/>
                  </a:lnTo>
                  <a:lnTo>
                    <a:pt x="197" y="1018"/>
                  </a:lnTo>
                  <a:lnTo>
                    <a:pt x="237" y="1012"/>
                  </a:lnTo>
                  <a:lnTo>
                    <a:pt x="259" y="996"/>
                  </a:lnTo>
                  <a:lnTo>
                    <a:pt x="276" y="968"/>
                  </a:lnTo>
                  <a:lnTo>
                    <a:pt x="287" y="924"/>
                  </a:lnTo>
                  <a:lnTo>
                    <a:pt x="293" y="902"/>
                  </a:lnTo>
                  <a:lnTo>
                    <a:pt x="304" y="857"/>
                  </a:lnTo>
                  <a:lnTo>
                    <a:pt x="315" y="802"/>
                  </a:lnTo>
                  <a:lnTo>
                    <a:pt x="332" y="747"/>
                  </a:lnTo>
                  <a:lnTo>
                    <a:pt x="344" y="697"/>
                  </a:lnTo>
                  <a:lnTo>
                    <a:pt x="355" y="658"/>
                  </a:lnTo>
                  <a:lnTo>
                    <a:pt x="355" y="642"/>
                  </a:lnTo>
                  <a:lnTo>
                    <a:pt x="355" y="636"/>
                  </a:lnTo>
                  <a:lnTo>
                    <a:pt x="355" y="625"/>
                  </a:lnTo>
                  <a:lnTo>
                    <a:pt x="349" y="620"/>
                  </a:lnTo>
                  <a:lnTo>
                    <a:pt x="349" y="614"/>
                  </a:lnTo>
                  <a:lnTo>
                    <a:pt x="152" y="100"/>
                  </a:lnTo>
                  <a:lnTo>
                    <a:pt x="141" y="78"/>
                  </a:lnTo>
                  <a:lnTo>
                    <a:pt x="129" y="61"/>
                  </a:lnTo>
                  <a:lnTo>
                    <a:pt x="96" y="50"/>
                  </a:lnTo>
                  <a:lnTo>
                    <a:pt x="39" y="45"/>
                  </a:lnTo>
                  <a:lnTo>
                    <a:pt x="28" y="45"/>
                  </a:lnTo>
                  <a:lnTo>
                    <a:pt x="17" y="45"/>
                  </a:lnTo>
                  <a:lnTo>
                    <a:pt x="5" y="45"/>
                  </a:lnTo>
                  <a:lnTo>
                    <a:pt x="0" y="39"/>
                  </a:lnTo>
                  <a:lnTo>
                    <a:pt x="0" y="28"/>
                  </a:lnTo>
                  <a:lnTo>
                    <a:pt x="0" y="17"/>
                  </a:lnTo>
                  <a:lnTo>
                    <a:pt x="5" y="6"/>
                  </a:lnTo>
                  <a:lnTo>
                    <a:pt x="11" y="6"/>
                  </a:lnTo>
                  <a:lnTo>
                    <a:pt x="17" y="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5" name="Freeform 43"/>
            <p:cNvSpPr>
              <a:spLocks/>
            </p:cNvSpPr>
            <p:nvPr/>
          </p:nvSpPr>
          <p:spPr bwMode="auto">
            <a:xfrm>
              <a:off x="2169" y="4248"/>
              <a:ext cx="648" cy="718"/>
            </a:xfrm>
            <a:custGeom>
              <a:avLst/>
              <a:gdLst/>
              <a:ahLst/>
              <a:cxnLst>
                <a:cxn ang="0">
                  <a:pos x="299" y="11"/>
                </a:cxn>
                <a:cxn ang="0">
                  <a:pos x="389" y="88"/>
                </a:cxn>
                <a:cxn ang="0">
                  <a:pos x="440" y="199"/>
                </a:cxn>
                <a:cxn ang="0">
                  <a:pos x="462" y="298"/>
                </a:cxn>
                <a:cxn ang="0">
                  <a:pos x="468" y="331"/>
                </a:cxn>
                <a:cxn ang="0">
                  <a:pos x="524" y="193"/>
                </a:cxn>
                <a:cxn ang="0">
                  <a:pos x="581" y="77"/>
                </a:cxn>
                <a:cxn ang="0">
                  <a:pos x="615" y="11"/>
                </a:cxn>
                <a:cxn ang="0">
                  <a:pos x="632" y="5"/>
                </a:cxn>
                <a:cxn ang="0">
                  <a:pos x="637" y="5"/>
                </a:cxn>
                <a:cxn ang="0">
                  <a:pos x="648" y="11"/>
                </a:cxn>
                <a:cxn ang="0">
                  <a:pos x="648" y="27"/>
                </a:cxn>
                <a:cxn ang="0">
                  <a:pos x="609" y="99"/>
                </a:cxn>
                <a:cxn ang="0">
                  <a:pos x="570" y="188"/>
                </a:cxn>
                <a:cxn ang="0">
                  <a:pos x="536" y="259"/>
                </a:cxn>
                <a:cxn ang="0">
                  <a:pos x="491" y="375"/>
                </a:cxn>
                <a:cxn ang="0">
                  <a:pos x="462" y="458"/>
                </a:cxn>
                <a:cxn ang="0">
                  <a:pos x="434" y="608"/>
                </a:cxn>
                <a:cxn ang="0">
                  <a:pos x="412" y="685"/>
                </a:cxn>
                <a:cxn ang="0">
                  <a:pos x="395" y="713"/>
                </a:cxn>
                <a:cxn ang="0">
                  <a:pos x="384" y="718"/>
                </a:cxn>
                <a:cxn ang="0">
                  <a:pos x="372" y="718"/>
                </a:cxn>
                <a:cxn ang="0">
                  <a:pos x="361" y="702"/>
                </a:cxn>
                <a:cxn ang="0">
                  <a:pos x="367" y="663"/>
                </a:cxn>
                <a:cxn ang="0">
                  <a:pos x="389" y="563"/>
                </a:cxn>
                <a:cxn ang="0">
                  <a:pos x="423" y="453"/>
                </a:cxn>
                <a:cxn ang="0">
                  <a:pos x="423" y="436"/>
                </a:cxn>
                <a:cxn ang="0">
                  <a:pos x="429" y="403"/>
                </a:cxn>
                <a:cxn ang="0">
                  <a:pos x="429" y="326"/>
                </a:cxn>
                <a:cxn ang="0">
                  <a:pos x="406" y="215"/>
                </a:cxn>
                <a:cxn ang="0">
                  <a:pos x="344" y="121"/>
                </a:cxn>
                <a:cxn ang="0">
                  <a:pos x="220" y="88"/>
                </a:cxn>
                <a:cxn ang="0">
                  <a:pos x="113" y="116"/>
                </a:cxn>
                <a:cxn ang="0">
                  <a:pos x="40" y="188"/>
                </a:cxn>
                <a:cxn ang="0">
                  <a:pos x="34" y="204"/>
                </a:cxn>
                <a:cxn ang="0">
                  <a:pos x="17" y="210"/>
                </a:cxn>
                <a:cxn ang="0">
                  <a:pos x="6" y="210"/>
                </a:cxn>
                <a:cxn ang="0">
                  <a:pos x="0" y="199"/>
                </a:cxn>
                <a:cxn ang="0">
                  <a:pos x="17" y="149"/>
                </a:cxn>
                <a:cxn ang="0">
                  <a:pos x="85" y="60"/>
                </a:cxn>
                <a:cxn ang="0">
                  <a:pos x="175" y="5"/>
                </a:cxn>
              </a:cxnLst>
              <a:rect l="0" t="0" r="r" b="b"/>
              <a:pathLst>
                <a:path w="648" h="718">
                  <a:moveTo>
                    <a:pt x="237" y="0"/>
                  </a:moveTo>
                  <a:lnTo>
                    <a:pt x="299" y="11"/>
                  </a:lnTo>
                  <a:lnTo>
                    <a:pt x="350" y="38"/>
                  </a:lnTo>
                  <a:lnTo>
                    <a:pt x="389" y="88"/>
                  </a:lnTo>
                  <a:lnTo>
                    <a:pt x="417" y="138"/>
                  </a:lnTo>
                  <a:lnTo>
                    <a:pt x="440" y="199"/>
                  </a:lnTo>
                  <a:lnTo>
                    <a:pt x="457" y="248"/>
                  </a:lnTo>
                  <a:lnTo>
                    <a:pt x="462" y="298"/>
                  </a:lnTo>
                  <a:lnTo>
                    <a:pt x="468" y="331"/>
                  </a:lnTo>
                  <a:lnTo>
                    <a:pt x="468" y="331"/>
                  </a:lnTo>
                  <a:lnTo>
                    <a:pt x="496" y="259"/>
                  </a:lnTo>
                  <a:lnTo>
                    <a:pt x="524" y="193"/>
                  </a:lnTo>
                  <a:lnTo>
                    <a:pt x="558" y="127"/>
                  </a:lnTo>
                  <a:lnTo>
                    <a:pt x="581" y="77"/>
                  </a:lnTo>
                  <a:lnTo>
                    <a:pt x="603" y="33"/>
                  </a:lnTo>
                  <a:lnTo>
                    <a:pt x="615" y="11"/>
                  </a:lnTo>
                  <a:lnTo>
                    <a:pt x="620" y="11"/>
                  </a:lnTo>
                  <a:lnTo>
                    <a:pt x="632" y="5"/>
                  </a:lnTo>
                  <a:lnTo>
                    <a:pt x="632" y="5"/>
                  </a:lnTo>
                  <a:lnTo>
                    <a:pt x="637" y="5"/>
                  </a:lnTo>
                  <a:lnTo>
                    <a:pt x="643" y="11"/>
                  </a:lnTo>
                  <a:lnTo>
                    <a:pt x="648" y="11"/>
                  </a:lnTo>
                  <a:lnTo>
                    <a:pt x="648" y="22"/>
                  </a:lnTo>
                  <a:lnTo>
                    <a:pt x="648" y="27"/>
                  </a:lnTo>
                  <a:lnTo>
                    <a:pt x="648" y="33"/>
                  </a:lnTo>
                  <a:lnTo>
                    <a:pt x="609" y="99"/>
                  </a:lnTo>
                  <a:lnTo>
                    <a:pt x="586" y="149"/>
                  </a:lnTo>
                  <a:lnTo>
                    <a:pt x="570" y="188"/>
                  </a:lnTo>
                  <a:lnTo>
                    <a:pt x="553" y="221"/>
                  </a:lnTo>
                  <a:lnTo>
                    <a:pt x="536" y="259"/>
                  </a:lnTo>
                  <a:lnTo>
                    <a:pt x="513" y="315"/>
                  </a:lnTo>
                  <a:lnTo>
                    <a:pt x="491" y="375"/>
                  </a:lnTo>
                  <a:lnTo>
                    <a:pt x="474" y="425"/>
                  </a:lnTo>
                  <a:lnTo>
                    <a:pt x="462" y="458"/>
                  </a:lnTo>
                  <a:lnTo>
                    <a:pt x="451" y="536"/>
                  </a:lnTo>
                  <a:lnTo>
                    <a:pt x="434" y="608"/>
                  </a:lnTo>
                  <a:lnTo>
                    <a:pt x="417" y="663"/>
                  </a:lnTo>
                  <a:lnTo>
                    <a:pt x="412" y="685"/>
                  </a:lnTo>
                  <a:lnTo>
                    <a:pt x="400" y="702"/>
                  </a:lnTo>
                  <a:lnTo>
                    <a:pt x="395" y="713"/>
                  </a:lnTo>
                  <a:lnTo>
                    <a:pt x="389" y="718"/>
                  </a:lnTo>
                  <a:lnTo>
                    <a:pt x="384" y="718"/>
                  </a:lnTo>
                  <a:lnTo>
                    <a:pt x="378" y="718"/>
                  </a:lnTo>
                  <a:lnTo>
                    <a:pt x="372" y="718"/>
                  </a:lnTo>
                  <a:lnTo>
                    <a:pt x="367" y="713"/>
                  </a:lnTo>
                  <a:lnTo>
                    <a:pt x="361" y="702"/>
                  </a:lnTo>
                  <a:lnTo>
                    <a:pt x="361" y="691"/>
                  </a:lnTo>
                  <a:lnTo>
                    <a:pt x="367" y="663"/>
                  </a:lnTo>
                  <a:lnTo>
                    <a:pt x="372" y="619"/>
                  </a:lnTo>
                  <a:lnTo>
                    <a:pt x="389" y="563"/>
                  </a:lnTo>
                  <a:lnTo>
                    <a:pt x="406" y="508"/>
                  </a:lnTo>
                  <a:lnTo>
                    <a:pt x="423" y="453"/>
                  </a:lnTo>
                  <a:lnTo>
                    <a:pt x="423" y="447"/>
                  </a:lnTo>
                  <a:lnTo>
                    <a:pt x="423" y="436"/>
                  </a:lnTo>
                  <a:lnTo>
                    <a:pt x="429" y="425"/>
                  </a:lnTo>
                  <a:lnTo>
                    <a:pt x="429" y="403"/>
                  </a:lnTo>
                  <a:lnTo>
                    <a:pt x="429" y="375"/>
                  </a:lnTo>
                  <a:lnTo>
                    <a:pt x="429" y="326"/>
                  </a:lnTo>
                  <a:lnTo>
                    <a:pt x="417" y="270"/>
                  </a:lnTo>
                  <a:lnTo>
                    <a:pt x="406" y="215"/>
                  </a:lnTo>
                  <a:lnTo>
                    <a:pt x="378" y="165"/>
                  </a:lnTo>
                  <a:lnTo>
                    <a:pt x="344" y="121"/>
                  </a:lnTo>
                  <a:lnTo>
                    <a:pt x="293" y="99"/>
                  </a:lnTo>
                  <a:lnTo>
                    <a:pt x="220" y="88"/>
                  </a:lnTo>
                  <a:lnTo>
                    <a:pt x="164" y="94"/>
                  </a:lnTo>
                  <a:lnTo>
                    <a:pt x="113" y="116"/>
                  </a:lnTo>
                  <a:lnTo>
                    <a:pt x="68" y="149"/>
                  </a:lnTo>
                  <a:lnTo>
                    <a:pt x="40" y="188"/>
                  </a:lnTo>
                  <a:lnTo>
                    <a:pt x="34" y="199"/>
                  </a:lnTo>
                  <a:lnTo>
                    <a:pt x="34" y="204"/>
                  </a:lnTo>
                  <a:lnTo>
                    <a:pt x="28" y="210"/>
                  </a:lnTo>
                  <a:lnTo>
                    <a:pt x="17" y="210"/>
                  </a:lnTo>
                  <a:lnTo>
                    <a:pt x="17" y="210"/>
                  </a:lnTo>
                  <a:lnTo>
                    <a:pt x="6" y="210"/>
                  </a:lnTo>
                  <a:lnTo>
                    <a:pt x="0" y="204"/>
                  </a:lnTo>
                  <a:lnTo>
                    <a:pt x="0" y="199"/>
                  </a:lnTo>
                  <a:lnTo>
                    <a:pt x="6" y="182"/>
                  </a:lnTo>
                  <a:lnTo>
                    <a:pt x="17" y="149"/>
                  </a:lnTo>
                  <a:lnTo>
                    <a:pt x="40" y="105"/>
                  </a:lnTo>
                  <a:lnTo>
                    <a:pt x="85" y="60"/>
                  </a:lnTo>
                  <a:lnTo>
                    <a:pt x="124" y="33"/>
                  </a:lnTo>
                  <a:lnTo>
                    <a:pt x="175" y="5"/>
                  </a:lnTo>
                  <a:lnTo>
                    <a:pt x="2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6" name="Freeform 44"/>
            <p:cNvSpPr>
              <a:spLocks/>
            </p:cNvSpPr>
            <p:nvPr/>
          </p:nvSpPr>
          <p:spPr bwMode="auto">
            <a:xfrm>
              <a:off x="2919" y="4375"/>
              <a:ext cx="321" cy="508"/>
            </a:xfrm>
            <a:custGeom>
              <a:avLst/>
              <a:gdLst/>
              <a:ahLst/>
              <a:cxnLst>
                <a:cxn ang="0">
                  <a:pos x="169" y="0"/>
                </a:cxn>
                <a:cxn ang="0">
                  <a:pos x="186" y="0"/>
                </a:cxn>
                <a:cxn ang="0">
                  <a:pos x="192" y="0"/>
                </a:cxn>
                <a:cxn ang="0">
                  <a:pos x="197" y="5"/>
                </a:cxn>
                <a:cxn ang="0">
                  <a:pos x="197" y="22"/>
                </a:cxn>
                <a:cxn ang="0">
                  <a:pos x="197" y="22"/>
                </a:cxn>
                <a:cxn ang="0">
                  <a:pos x="197" y="442"/>
                </a:cxn>
                <a:cxn ang="0">
                  <a:pos x="197" y="453"/>
                </a:cxn>
                <a:cxn ang="0">
                  <a:pos x="203" y="459"/>
                </a:cxn>
                <a:cxn ang="0">
                  <a:pos x="203" y="464"/>
                </a:cxn>
                <a:cxn ang="0">
                  <a:pos x="214" y="470"/>
                </a:cxn>
                <a:cxn ang="0">
                  <a:pos x="231" y="470"/>
                </a:cxn>
                <a:cxn ang="0">
                  <a:pos x="254" y="475"/>
                </a:cxn>
                <a:cxn ang="0">
                  <a:pos x="282" y="475"/>
                </a:cxn>
                <a:cxn ang="0">
                  <a:pos x="321" y="475"/>
                </a:cxn>
                <a:cxn ang="0">
                  <a:pos x="321" y="508"/>
                </a:cxn>
                <a:cxn ang="0">
                  <a:pos x="242" y="508"/>
                </a:cxn>
                <a:cxn ang="0">
                  <a:pos x="163" y="508"/>
                </a:cxn>
                <a:cxn ang="0">
                  <a:pos x="79" y="508"/>
                </a:cxn>
                <a:cxn ang="0">
                  <a:pos x="6" y="508"/>
                </a:cxn>
                <a:cxn ang="0">
                  <a:pos x="6" y="475"/>
                </a:cxn>
                <a:cxn ang="0">
                  <a:pos x="45" y="475"/>
                </a:cxn>
                <a:cxn ang="0">
                  <a:pos x="73" y="475"/>
                </a:cxn>
                <a:cxn ang="0">
                  <a:pos x="96" y="470"/>
                </a:cxn>
                <a:cxn ang="0">
                  <a:pos x="113" y="470"/>
                </a:cxn>
                <a:cxn ang="0">
                  <a:pos x="118" y="464"/>
                </a:cxn>
                <a:cxn ang="0">
                  <a:pos x="124" y="459"/>
                </a:cxn>
                <a:cxn ang="0">
                  <a:pos x="124" y="453"/>
                </a:cxn>
                <a:cxn ang="0">
                  <a:pos x="124" y="442"/>
                </a:cxn>
                <a:cxn ang="0">
                  <a:pos x="124" y="61"/>
                </a:cxn>
                <a:cxn ang="0">
                  <a:pos x="79" y="72"/>
                </a:cxn>
                <a:cxn ang="0">
                  <a:pos x="39" y="77"/>
                </a:cxn>
                <a:cxn ang="0">
                  <a:pos x="11" y="77"/>
                </a:cxn>
                <a:cxn ang="0">
                  <a:pos x="0" y="77"/>
                </a:cxn>
                <a:cxn ang="0">
                  <a:pos x="0" y="44"/>
                </a:cxn>
                <a:cxn ang="0">
                  <a:pos x="11" y="44"/>
                </a:cxn>
                <a:cxn ang="0">
                  <a:pos x="34" y="44"/>
                </a:cxn>
                <a:cxn ang="0">
                  <a:pos x="73" y="38"/>
                </a:cxn>
                <a:cxn ang="0">
                  <a:pos x="124" y="27"/>
                </a:cxn>
                <a:cxn ang="0">
                  <a:pos x="169" y="0"/>
                </a:cxn>
              </a:cxnLst>
              <a:rect l="0" t="0" r="r" b="b"/>
              <a:pathLst>
                <a:path w="321" h="508">
                  <a:moveTo>
                    <a:pt x="169" y="0"/>
                  </a:moveTo>
                  <a:lnTo>
                    <a:pt x="186" y="0"/>
                  </a:lnTo>
                  <a:lnTo>
                    <a:pt x="192" y="0"/>
                  </a:lnTo>
                  <a:lnTo>
                    <a:pt x="197" y="5"/>
                  </a:lnTo>
                  <a:lnTo>
                    <a:pt x="197" y="22"/>
                  </a:lnTo>
                  <a:lnTo>
                    <a:pt x="197" y="22"/>
                  </a:lnTo>
                  <a:lnTo>
                    <a:pt x="197" y="442"/>
                  </a:lnTo>
                  <a:lnTo>
                    <a:pt x="197" y="453"/>
                  </a:lnTo>
                  <a:lnTo>
                    <a:pt x="203" y="459"/>
                  </a:lnTo>
                  <a:lnTo>
                    <a:pt x="203" y="464"/>
                  </a:lnTo>
                  <a:lnTo>
                    <a:pt x="214" y="470"/>
                  </a:lnTo>
                  <a:lnTo>
                    <a:pt x="231" y="470"/>
                  </a:lnTo>
                  <a:lnTo>
                    <a:pt x="254" y="475"/>
                  </a:lnTo>
                  <a:lnTo>
                    <a:pt x="282" y="475"/>
                  </a:lnTo>
                  <a:lnTo>
                    <a:pt x="321" y="475"/>
                  </a:lnTo>
                  <a:lnTo>
                    <a:pt x="321" y="508"/>
                  </a:lnTo>
                  <a:lnTo>
                    <a:pt x="242" y="508"/>
                  </a:lnTo>
                  <a:lnTo>
                    <a:pt x="163" y="508"/>
                  </a:lnTo>
                  <a:lnTo>
                    <a:pt x="79" y="508"/>
                  </a:lnTo>
                  <a:lnTo>
                    <a:pt x="6" y="508"/>
                  </a:lnTo>
                  <a:lnTo>
                    <a:pt x="6" y="475"/>
                  </a:lnTo>
                  <a:lnTo>
                    <a:pt x="45" y="475"/>
                  </a:lnTo>
                  <a:lnTo>
                    <a:pt x="73" y="475"/>
                  </a:lnTo>
                  <a:lnTo>
                    <a:pt x="96" y="470"/>
                  </a:lnTo>
                  <a:lnTo>
                    <a:pt x="113" y="470"/>
                  </a:lnTo>
                  <a:lnTo>
                    <a:pt x="118" y="464"/>
                  </a:lnTo>
                  <a:lnTo>
                    <a:pt x="124" y="459"/>
                  </a:lnTo>
                  <a:lnTo>
                    <a:pt x="124" y="453"/>
                  </a:lnTo>
                  <a:lnTo>
                    <a:pt x="124" y="442"/>
                  </a:lnTo>
                  <a:lnTo>
                    <a:pt x="124" y="61"/>
                  </a:lnTo>
                  <a:lnTo>
                    <a:pt x="79" y="72"/>
                  </a:lnTo>
                  <a:lnTo>
                    <a:pt x="39" y="77"/>
                  </a:lnTo>
                  <a:lnTo>
                    <a:pt x="11" y="77"/>
                  </a:lnTo>
                  <a:lnTo>
                    <a:pt x="0" y="77"/>
                  </a:lnTo>
                  <a:lnTo>
                    <a:pt x="0" y="44"/>
                  </a:lnTo>
                  <a:lnTo>
                    <a:pt x="11" y="44"/>
                  </a:lnTo>
                  <a:lnTo>
                    <a:pt x="34" y="44"/>
                  </a:lnTo>
                  <a:lnTo>
                    <a:pt x="73" y="38"/>
                  </a:lnTo>
                  <a:lnTo>
                    <a:pt x="124" y="27"/>
                  </a:lnTo>
                  <a:lnTo>
                    <a:pt x="1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7" name="Freeform 45"/>
            <p:cNvSpPr>
              <a:spLocks/>
            </p:cNvSpPr>
            <p:nvPr/>
          </p:nvSpPr>
          <p:spPr bwMode="auto">
            <a:xfrm>
              <a:off x="3573" y="3440"/>
              <a:ext cx="1161" cy="1067"/>
            </a:xfrm>
            <a:custGeom>
              <a:avLst/>
              <a:gdLst/>
              <a:ahLst/>
              <a:cxnLst>
                <a:cxn ang="0">
                  <a:pos x="152" y="6"/>
                </a:cxn>
                <a:cxn ang="0">
                  <a:pos x="310" y="0"/>
                </a:cxn>
                <a:cxn ang="0">
                  <a:pos x="411" y="0"/>
                </a:cxn>
                <a:cxn ang="0">
                  <a:pos x="428" y="6"/>
                </a:cxn>
                <a:cxn ang="0">
                  <a:pos x="422" y="39"/>
                </a:cxn>
                <a:cxn ang="0">
                  <a:pos x="394" y="45"/>
                </a:cxn>
                <a:cxn ang="0">
                  <a:pos x="315" y="61"/>
                </a:cxn>
                <a:cxn ang="0">
                  <a:pos x="304" y="89"/>
                </a:cxn>
                <a:cxn ang="0">
                  <a:pos x="484" y="575"/>
                </a:cxn>
                <a:cxn ang="0">
                  <a:pos x="868" y="139"/>
                </a:cxn>
                <a:cxn ang="0">
                  <a:pos x="896" y="100"/>
                </a:cxn>
                <a:cxn ang="0">
                  <a:pos x="890" y="61"/>
                </a:cxn>
                <a:cxn ang="0">
                  <a:pos x="856" y="50"/>
                </a:cxn>
                <a:cxn ang="0">
                  <a:pos x="834" y="45"/>
                </a:cxn>
                <a:cxn ang="0">
                  <a:pos x="817" y="39"/>
                </a:cxn>
                <a:cxn ang="0">
                  <a:pos x="823" y="6"/>
                </a:cxn>
                <a:cxn ang="0">
                  <a:pos x="840" y="0"/>
                </a:cxn>
                <a:cxn ang="0">
                  <a:pos x="1009" y="6"/>
                </a:cxn>
                <a:cxn ang="0">
                  <a:pos x="1150" y="0"/>
                </a:cxn>
                <a:cxn ang="0">
                  <a:pos x="1155" y="34"/>
                </a:cxn>
                <a:cxn ang="0">
                  <a:pos x="1138" y="45"/>
                </a:cxn>
                <a:cxn ang="0">
                  <a:pos x="997" y="89"/>
                </a:cxn>
                <a:cxn ang="0">
                  <a:pos x="896" y="177"/>
                </a:cxn>
                <a:cxn ang="0">
                  <a:pos x="490" y="631"/>
                </a:cxn>
                <a:cxn ang="0">
                  <a:pos x="479" y="669"/>
                </a:cxn>
                <a:cxn ang="0">
                  <a:pos x="406" y="968"/>
                </a:cxn>
                <a:cxn ang="0">
                  <a:pos x="406" y="1007"/>
                </a:cxn>
                <a:cxn ang="0">
                  <a:pos x="462" y="1018"/>
                </a:cxn>
                <a:cxn ang="0">
                  <a:pos x="501" y="1018"/>
                </a:cxn>
                <a:cxn ang="0">
                  <a:pos x="541" y="1023"/>
                </a:cxn>
                <a:cxn ang="0">
                  <a:pos x="546" y="1045"/>
                </a:cxn>
                <a:cxn ang="0">
                  <a:pos x="530" y="1067"/>
                </a:cxn>
                <a:cxn ang="0">
                  <a:pos x="473" y="1067"/>
                </a:cxn>
                <a:cxn ang="0">
                  <a:pos x="315" y="1062"/>
                </a:cxn>
                <a:cxn ang="0">
                  <a:pos x="158" y="1067"/>
                </a:cxn>
                <a:cxn ang="0">
                  <a:pos x="101" y="1067"/>
                </a:cxn>
                <a:cxn ang="0">
                  <a:pos x="90" y="1051"/>
                </a:cxn>
                <a:cxn ang="0">
                  <a:pos x="107" y="1018"/>
                </a:cxn>
                <a:cxn ang="0">
                  <a:pos x="197" y="1018"/>
                </a:cxn>
                <a:cxn ang="0">
                  <a:pos x="270" y="968"/>
                </a:cxn>
                <a:cxn ang="0">
                  <a:pos x="298" y="857"/>
                </a:cxn>
                <a:cxn ang="0">
                  <a:pos x="344" y="697"/>
                </a:cxn>
                <a:cxn ang="0">
                  <a:pos x="355" y="636"/>
                </a:cxn>
                <a:cxn ang="0">
                  <a:pos x="349" y="614"/>
                </a:cxn>
                <a:cxn ang="0">
                  <a:pos x="124" y="61"/>
                </a:cxn>
                <a:cxn ang="0">
                  <a:pos x="22" y="45"/>
                </a:cxn>
                <a:cxn ang="0">
                  <a:pos x="0" y="39"/>
                </a:cxn>
                <a:cxn ang="0">
                  <a:pos x="5" y="6"/>
                </a:cxn>
                <a:cxn ang="0">
                  <a:pos x="22" y="0"/>
                </a:cxn>
              </a:cxnLst>
              <a:rect l="0" t="0" r="r" b="b"/>
              <a:pathLst>
                <a:path w="1161" h="1067">
                  <a:moveTo>
                    <a:pt x="28" y="0"/>
                  </a:moveTo>
                  <a:lnTo>
                    <a:pt x="84" y="0"/>
                  </a:lnTo>
                  <a:lnTo>
                    <a:pt x="152" y="6"/>
                  </a:lnTo>
                  <a:lnTo>
                    <a:pt x="208" y="6"/>
                  </a:lnTo>
                  <a:lnTo>
                    <a:pt x="253" y="6"/>
                  </a:lnTo>
                  <a:lnTo>
                    <a:pt x="310" y="0"/>
                  </a:lnTo>
                  <a:lnTo>
                    <a:pt x="366" y="0"/>
                  </a:lnTo>
                  <a:lnTo>
                    <a:pt x="411" y="0"/>
                  </a:lnTo>
                  <a:lnTo>
                    <a:pt x="411" y="0"/>
                  </a:lnTo>
                  <a:lnTo>
                    <a:pt x="417" y="0"/>
                  </a:lnTo>
                  <a:lnTo>
                    <a:pt x="422" y="6"/>
                  </a:lnTo>
                  <a:lnTo>
                    <a:pt x="428" y="6"/>
                  </a:lnTo>
                  <a:lnTo>
                    <a:pt x="434" y="17"/>
                  </a:lnTo>
                  <a:lnTo>
                    <a:pt x="428" y="34"/>
                  </a:lnTo>
                  <a:lnTo>
                    <a:pt x="422" y="39"/>
                  </a:lnTo>
                  <a:lnTo>
                    <a:pt x="417" y="45"/>
                  </a:lnTo>
                  <a:lnTo>
                    <a:pt x="406" y="45"/>
                  </a:lnTo>
                  <a:lnTo>
                    <a:pt x="394" y="45"/>
                  </a:lnTo>
                  <a:lnTo>
                    <a:pt x="372" y="45"/>
                  </a:lnTo>
                  <a:lnTo>
                    <a:pt x="344" y="50"/>
                  </a:lnTo>
                  <a:lnTo>
                    <a:pt x="315" y="61"/>
                  </a:lnTo>
                  <a:lnTo>
                    <a:pt x="304" y="83"/>
                  </a:lnTo>
                  <a:lnTo>
                    <a:pt x="304" y="89"/>
                  </a:lnTo>
                  <a:lnTo>
                    <a:pt x="304" y="89"/>
                  </a:lnTo>
                  <a:lnTo>
                    <a:pt x="304" y="100"/>
                  </a:lnTo>
                  <a:lnTo>
                    <a:pt x="310" y="111"/>
                  </a:lnTo>
                  <a:lnTo>
                    <a:pt x="484" y="575"/>
                  </a:lnTo>
                  <a:lnTo>
                    <a:pt x="856" y="161"/>
                  </a:lnTo>
                  <a:lnTo>
                    <a:pt x="862" y="150"/>
                  </a:lnTo>
                  <a:lnTo>
                    <a:pt x="868" y="139"/>
                  </a:lnTo>
                  <a:lnTo>
                    <a:pt x="879" y="128"/>
                  </a:lnTo>
                  <a:lnTo>
                    <a:pt x="890" y="111"/>
                  </a:lnTo>
                  <a:lnTo>
                    <a:pt x="896" y="100"/>
                  </a:lnTo>
                  <a:lnTo>
                    <a:pt x="896" y="83"/>
                  </a:lnTo>
                  <a:lnTo>
                    <a:pt x="896" y="72"/>
                  </a:lnTo>
                  <a:lnTo>
                    <a:pt x="890" y="61"/>
                  </a:lnTo>
                  <a:lnTo>
                    <a:pt x="879" y="56"/>
                  </a:lnTo>
                  <a:lnTo>
                    <a:pt x="868" y="50"/>
                  </a:lnTo>
                  <a:lnTo>
                    <a:pt x="856" y="50"/>
                  </a:lnTo>
                  <a:lnTo>
                    <a:pt x="845" y="45"/>
                  </a:lnTo>
                  <a:lnTo>
                    <a:pt x="840" y="45"/>
                  </a:lnTo>
                  <a:lnTo>
                    <a:pt x="834" y="45"/>
                  </a:lnTo>
                  <a:lnTo>
                    <a:pt x="828" y="45"/>
                  </a:lnTo>
                  <a:lnTo>
                    <a:pt x="823" y="45"/>
                  </a:lnTo>
                  <a:lnTo>
                    <a:pt x="817" y="39"/>
                  </a:lnTo>
                  <a:lnTo>
                    <a:pt x="817" y="28"/>
                  </a:lnTo>
                  <a:lnTo>
                    <a:pt x="817" y="17"/>
                  </a:lnTo>
                  <a:lnTo>
                    <a:pt x="823" y="6"/>
                  </a:lnTo>
                  <a:lnTo>
                    <a:pt x="828" y="6"/>
                  </a:lnTo>
                  <a:lnTo>
                    <a:pt x="834" y="0"/>
                  </a:lnTo>
                  <a:lnTo>
                    <a:pt x="840" y="0"/>
                  </a:lnTo>
                  <a:lnTo>
                    <a:pt x="845" y="0"/>
                  </a:lnTo>
                  <a:lnTo>
                    <a:pt x="924" y="0"/>
                  </a:lnTo>
                  <a:lnTo>
                    <a:pt x="1009" y="6"/>
                  </a:lnTo>
                  <a:lnTo>
                    <a:pt x="1071" y="0"/>
                  </a:lnTo>
                  <a:lnTo>
                    <a:pt x="1138" y="0"/>
                  </a:lnTo>
                  <a:lnTo>
                    <a:pt x="1150" y="0"/>
                  </a:lnTo>
                  <a:lnTo>
                    <a:pt x="1155" y="6"/>
                  </a:lnTo>
                  <a:lnTo>
                    <a:pt x="1161" y="17"/>
                  </a:lnTo>
                  <a:lnTo>
                    <a:pt x="1155" y="34"/>
                  </a:lnTo>
                  <a:lnTo>
                    <a:pt x="1150" y="39"/>
                  </a:lnTo>
                  <a:lnTo>
                    <a:pt x="1144" y="45"/>
                  </a:lnTo>
                  <a:lnTo>
                    <a:pt x="1138" y="45"/>
                  </a:lnTo>
                  <a:lnTo>
                    <a:pt x="1127" y="45"/>
                  </a:lnTo>
                  <a:lnTo>
                    <a:pt x="1054" y="61"/>
                  </a:lnTo>
                  <a:lnTo>
                    <a:pt x="997" y="89"/>
                  </a:lnTo>
                  <a:lnTo>
                    <a:pt x="952" y="122"/>
                  </a:lnTo>
                  <a:lnTo>
                    <a:pt x="918" y="155"/>
                  </a:lnTo>
                  <a:lnTo>
                    <a:pt x="896" y="177"/>
                  </a:lnTo>
                  <a:lnTo>
                    <a:pt x="896" y="177"/>
                  </a:lnTo>
                  <a:lnTo>
                    <a:pt x="501" y="620"/>
                  </a:lnTo>
                  <a:lnTo>
                    <a:pt x="490" y="631"/>
                  </a:lnTo>
                  <a:lnTo>
                    <a:pt x="484" y="642"/>
                  </a:lnTo>
                  <a:lnTo>
                    <a:pt x="484" y="653"/>
                  </a:lnTo>
                  <a:lnTo>
                    <a:pt x="479" y="669"/>
                  </a:lnTo>
                  <a:lnTo>
                    <a:pt x="422" y="890"/>
                  </a:lnTo>
                  <a:lnTo>
                    <a:pt x="411" y="929"/>
                  </a:lnTo>
                  <a:lnTo>
                    <a:pt x="406" y="968"/>
                  </a:lnTo>
                  <a:lnTo>
                    <a:pt x="400" y="990"/>
                  </a:lnTo>
                  <a:lnTo>
                    <a:pt x="400" y="1001"/>
                  </a:lnTo>
                  <a:lnTo>
                    <a:pt x="406" y="1007"/>
                  </a:lnTo>
                  <a:lnTo>
                    <a:pt x="422" y="1012"/>
                  </a:lnTo>
                  <a:lnTo>
                    <a:pt x="439" y="1012"/>
                  </a:lnTo>
                  <a:lnTo>
                    <a:pt x="462" y="1018"/>
                  </a:lnTo>
                  <a:lnTo>
                    <a:pt x="479" y="1018"/>
                  </a:lnTo>
                  <a:lnTo>
                    <a:pt x="496" y="1018"/>
                  </a:lnTo>
                  <a:lnTo>
                    <a:pt x="501" y="1018"/>
                  </a:lnTo>
                  <a:lnTo>
                    <a:pt x="518" y="1018"/>
                  </a:lnTo>
                  <a:lnTo>
                    <a:pt x="530" y="1018"/>
                  </a:lnTo>
                  <a:lnTo>
                    <a:pt x="541" y="1023"/>
                  </a:lnTo>
                  <a:lnTo>
                    <a:pt x="546" y="1023"/>
                  </a:lnTo>
                  <a:lnTo>
                    <a:pt x="546" y="1034"/>
                  </a:lnTo>
                  <a:lnTo>
                    <a:pt x="546" y="1045"/>
                  </a:lnTo>
                  <a:lnTo>
                    <a:pt x="541" y="1056"/>
                  </a:lnTo>
                  <a:lnTo>
                    <a:pt x="535" y="1062"/>
                  </a:lnTo>
                  <a:lnTo>
                    <a:pt x="530" y="1067"/>
                  </a:lnTo>
                  <a:lnTo>
                    <a:pt x="524" y="1067"/>
                  </a:lnTo>
                  <a:lnTo>
                    <a:pt x="518" y="1067"/>
                  </a:lnTo>
                  <a:lnTo>
                    <a:pt x="473" y="1067"/>
                  </a:lnTo>
                  <a:lnTo>
                    <a:pt x="417" y="1062"/>
                  </a:lnTo>
                  <a:lnTo>
                    <a:pt x="360" y="1062"/>
                  </a:lnTo>
                  <a:lnTo>
                    <a:pt x="315" y="1062"/>
                  </a:lnTo>
                  <a:lnTo>
                    <a:pt x="270" y="1062"/>
                  </a:lnTo>
                  <a:lnTo>
                    <a:pt x="214" y="1062"/>
                  </a:lnTo>
                  <a:lnTo>
                    <a:pt x="158" y="1067"/>
                  </a:lnTo>
                  <a:lnTo>
                    <a:pt x="112" y="1067"/>
                  </a:lnTo>
                  <a:lnTo>
                    <a:pt x="107" y="1067"/>
                  </a:lnTo>
                  <a:lnTo>
                    <a:pt x="101" y="1067"/>
                  </a:lnTo>
                  <a:lnTo>
                    <a:pt x="96" y="1062"/>
                  </a:lnTo>
                  <a:lnTo>
                    <a:pt x="96" y="1056"/>
                  </a:lnTo>
                  <a:lnTo>
                    <a:pt x="90" y="1051"/>
                  </a:lnTo>
                  <a:lnTo>
                    <a:pt x="90" y="1034"/>
                  </a:lnTo>
                  <a:lnTo>
                    <a:pt x="96" y="1023"/>
                  </a:lnTo>
                  <a:lnTo>
                    <a:pt x="107" y="1018"/>
                  </a:lnTo>
                  <a:lnTo>
                    <a:pt x="118" y="1018"/>
                  </a:lnTo>
                  <a:lnTo>
                    <a:pt x="135" y="1018"/>
                  </a:lnTo>
                  <a:lnTo>
                    <a:pt x="197" y="1018"/>
                  </a:lnTo>
                  <a:lnTo>
                    <a:pt x="236" y="1012"/>
                  </a:lnTo>
                  <a:lnTo>
                    <a:pt x="259" y="996"/>
                  </a:lnTo>
                  <a:lnTo>
                    <a:pt x="270" y="968"/>
                  </a:lnTo>
                  <a:lnTo>
                    <a:pt x="282" y="924"/>
                  </a:lnTo>
                  <a:lnTo>
                    <a:pt x="293" y="902"/>
                  </a:lnTo>
                  <a:lnTo>
                    <a:pt x="298" y="857"/>
                  </a:lnTo>
                  <a:lnTo>
                    <a:pt x="315" y="802"/>
                  </a:lnTo>
                  <a:lnTo>
                    <a:pt x="327" y="747"/>
                  </a:lnTo>
                  <a:lnTo>
                    <a:pt x="344" y="697"/>
                  </a:lnTo>
                  <a:lnTo>
                    <a:pt x="349" y="658"/>
                  </a:lnTo>
                  <a:lnTo>
                    <a:pt x="355" y="642"/>
                  </a:lnTo>
                  <a:lnTo>
                    <a:pt x="355" y="636"/>
                  </a:lnTo>
                  <a:lnTo>
                    <a:pt x="349" y="625"/>
                  </a:lnTo>
                  <a:lnTo>
                    <a:pt x="349" y="620"/>
                  </a:lnTo>
                  <a:lnTo>
                    <a:pt x="349" y="614"/>
                  </a:lnTo>
                  <a:lnTo>
                    <a:pt x="152" y="100"/>
                  </a:lnTo>
                  <a:lnTo>
                    <a:pt x="141" y="78"/>
                  </a:lnTo>
                  <a:lnTo>
                    <a:pt x="124" y="61"/>
                  </a:lnTo>
                  <a:lnTo>
                    <a:pt x="90" y="50"/>
                  </a:lnTo>
                  <a:lnTo>
                    <a:pt x="34" y="45"/>
                  </a:lnTo>
                  <a:lnTo>
                    <a:pt x="22" y="45"/>
                  </a:lnTo>
                  <a:lnTo>
                    <a:pt x="17" y="45"/>
                  </a:lnTo>
                  <a:lnTo>
                    <a:pt x="5" y="45"/>
                  </a:lnTo>
                  <a:lnTo>
                    <a:pt x="0" y="39"/>
                  </a:lnTo>
                  <a:lnTo>
                    <a:pt x="0" y="28"/>
                  </a:lnTo>
                  <a:lnTo>
                    <a:pt x="0" y="17"/>
                  </a:lnTo>
                  <a:lnTo>
                    <a:pt x="5" y="6"/>
                  </a:lnTo>
                  <a:lnTo>
                    <a:pt x="11" y="6"/>
                  </a:lnTo>
                  <a:lnTo>
                    <a:pt x="17" y="0"/>
                  </a:lnTo>
                  <a:lnTo>
                    <a:pt x="22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8" name="Freeform 46"/>
            <p:cNvSpPr>
              <a:spLocks/>
            </p:cNvSpPr>
            <p:nvPr/>
          </p:nvSpPr>
          <p:spPr bwMode="auto">
            <a:xfrm>
              <a:off x="4480" y="4248"/>
              <a:ext cx="648" cy="718"/>
            </a:xfrm>
            <a:custGeom>
              <a:avLst/>
              <a:gdLst/>
              <a:ahLst/>
              <a:cxnLst>
                <a:cxn ang="0">
                  <a:pos x="299" y="11"/>
                </a:cxn>
                <a:cxn ang="0">
                  <a:pos x="389" y="88"/>
                </a:cxn>
                <a:cxn ang="0">
                  <a:pos x="440" y="199"/>
                </a:cxn>
                <a:cxn ang="0">
                  <a:pos x="462" y="298"/>
                </a:cxn>
                <a:cxn ang="0">
                  <a:pos x="462" y="331"/>
                </a:cxn>
                <a:cxn ang="0">
                  <a:pos x="524" y="193"/>
                </a:cxn>
                <a:cxn ang="0">
                  <a:pos x="581" y="77"/>
                </a:cxn>
                <a:cxn ang="0">
                  <a:pos x="615" y="11"/>
                </a:cxn>
                <a:cxn ang="0">
                  <a:pos x="626" y="5"/>
                </a:cxn>
                <a:cxn ang="0">
                  <a:pos x="637" y="5"/>
                </a:cxn>
                <a:cxn ang="0">
                  <a:pos x="648" y="11"/>
                </a:cxn>
                <a:cxn ang="0">
                  <a:pos x="648" y="27"/>
                </a:cxn>
                <a:cxn ang="0">
                  <a:pos x="609" y="99"/>
                </a:cxn>
                <a:cxn ang="0">
                  <a:pos x="564" y="188"/>
                </a:cxn>
                <a:cxn ang="0">
                  <a:pos x="536" y="259"/>
                </a:cxn>
                <a:cxn ang="0">
                  <a:pos x="485" y="375"/>
                </a:cxn>
                <a:cxn ang="0">
                  <a:pos x="462" y="458"/>
                </a:cxn>
                <a:cxn ang="0">
                  <a:pos x="429" y="608"/>
                </a:cxn>
                <a:cxn ang="0">
                  <a:pos x="406" y="685"/>
                </a:cxn>
                <a:cxn ang="0">
                  <a:pos x="395" y="713"/>
                </a:cxn>
                <a:cxn ang="0">
                  <a:pos x="383" y="718"/>
                </a:cxn>
                <a:cxn ang="0">
                  <a:pos x="367" y="718"/>
                </a:cxn>
                <a:cxn ang="0">
                  <a:pos x="361" y="702"/>
                </a:cxn>
                <a:cxn ang="0">
                  <a:pos x="361" y="663"/>
                </a:cxn>
                <a:cxn ang="0">
                  <a:pos x="389" y="563"/>
                </a:cxn>
                <a:cxn ang="0">
                  <a:pos x="417" y="453"/>
                </a:cxn>
                <a:cxn ang="0">
                  <a:pos x="423" y="436"/>
                </a:cxn>
                <a:cxn ang="0">
                  <a:pos x="423" y="403"/>
                </a:cxn>
                <a:cxn ang="0">
                  <a:pos x="423" y="326"/>
                </a:cxn>
                <a:cxn ang="0">
                  <a:pos x="400" y="215"/>
                </a:cxn>
                <a:cxn ang="0">
                  <a:pos x="344" y="121"/>
                </a:cxn>
                <a:cxn ang="0">
                  <a:pos x="220" y="88"/>
                </a:cxn>
                <a:cxn ang="0">
                  <a:pos x="113" y="116"/>
                </a:cxn>
                <a:cxn ang="0">
                  <a:pos x="40" y="188"/>
                </a:cxn>
                <a:cxn ang="0">
                  <a:pos x="28" y="204"/>
                </a:cxn>
                <a:cxn ang="0">
                  <a:pos x="17" y="210"/>
                </a:cxn>
                <a:cxn ang="0">
                  <a:pos x="6" y="210"/>
                </a:cxn>
                <a:cxn ang="0">
                  <a:pos x="0" y="199"/>
                </a:cxn>
                <a:cxn ang="0">
                  <a:pos x="11" y="149"/>
                </a:cxn>
                <a:cxn ang="0">
                  <a:pos x="79" y="60"/>
                </a:cxn>
                <a:cxn ang="0">
                  <a:pos x="175" y="5"/>
                </a:cxn>
              </a:cxnLst>
              <a:rect l="0" t="0" r="r" b="b"/>
              <a:pathLst>
                <a:path w="648" h="718">
                  <a:moveTo>
                    <a:pt x="237" y="0"/>
                  </a:moveTo>
                  <a:lnTo>
                    <a:pt x="299" y="11"/>
                  </a:lnTo>
                  <a:lnTo>
                    <a:pt x="350" y="38"/>
                  </a:lnTo>
                  <a:lnTo>
                    <a:pt x="389" y="88"/>
                  </a:lnTo>
                  <a:lnTo>
                    <a:pt x="417" y="138"/>
                  </a:lnTo>
                  <a:lnTo>
                    <a:pt x="440" y="199"/>
                  </a:lnTo>
                  <a:lnTo>
                    <a:pt x="451" y="248"/>
                  </a:lnTo>
                  <a:lnTo>
                    <a:pt x="462" y="298"/>
                  </a:lnTo>
                  <a:lnTo>
                    <a:pt x="462" y="331"/>
                  </a:lnTo>
                  <a:lnTo>
                    <a:pt x="462" y="331"/>
                  </a:lnTo>
                  <a:lnTo>
                    <a:pt x="491" y="259"/>
                  </a:lnTo>
                  <a:lnTo>
                    <a:pt x="524" y="193"/>
                  </a:lnTo>
                  <a:lnTo>
                    <a:pt x="553" y="127"/>
                  </a:lnTo>
                  <a:lnTo>
                    <a:pt x="581" y="77"/>
                  </a:lnTo>
                  <a:lnTo>
                    <a:pt x="603" y="33"/>
                  </a:lnTo>
                  <a:lnTo>
                    <a:pt x="615" y="11"/>
                  </a:lnTo>
                  <a:lnTo>
                    <a:pt x="620" y="11"/>
                  </a:lnTo>
                  <a:lnTo>
                    <a:pt x="626" y="5"/>
                  </a:lnTo>
                  <a:lnTo>
                    <a:pt x="631" y="5"/>
                  </a:lnTo>
                  <a:lnTo>
                    <a:pt x="637" y="5"/>
                  </a:lnTo>
                  <a:lnTo>
                    <a:pt x="643" y="11"/>
                  </a:lnTo>
                  <a:lnTo>
                    <a:pt x="648" y="11"/>
                  </a:lnTo>
                  <a:lnTo>
                    <a:pt x="648" y="22"/>
                  </a:lnTo>
                  <a:lnTo>
                    <a:pt x="648" y="27"/>
                  </a:lnTo>
                  <a:lnTo>
                    <a:pt x="643" y="33"/>
                  </a:lnTo>
                  <a:lnTo>
                    <a:pt x="609" y="99"/>
                  </a:lnTo>
                  <a:lnTo>
                    <a:pt x="581" y="149"/>
                  </a:lnTo>
                  <a:lnTo>
                    <a:pt x="564" y="188"/>
                  </a:lnTo>
                  <a:lnTo>
                    <a:pt x="553" y="221"/>
                  </a:lnTo>
                  <a:lnTo>
                    <a:pt x="536" y="259"/>
                  </a:lnTo>
                  <a:lnTo>
                    <a:pt x="513" y="315"/>
                  </a:lnTo>
                  <a:lnTo>
                    <a:pt x="485" y="375"/>
                  </a:lnTo>
                  <a:lnTo>
                    <a:pt x="468" y="425"/>
                  </a:lnTo>
                  <a:lnTo>
                    <a:pt x="462" y="458"/>
                  </a:lnTo>
                  <a:lnTo>
                    <a:pt x="445" y="536"/>
                  </a:lnTo>
                  <a:lnTo>
                    <a:pt x="429" y="608"/>
                  </a:lnTo>
                  <a:lnTo>
                    <a:pt x="417" y="663"/>
                  </a:lnTo>
                  <a:lnTo>
                    <a:pt x="406" y="685"/>
                  </a:lnTo>
                  <a:lnTo>
                    <a:pt x="400" y="702"/>
                  </a:lnTo>
                  <a:lnTo>
                    <a:pt x="395" y="713"/>
                  </a:lnTo>
                  <a:lnTo>
                    <a:pt x="389" y="718"/>
                  </a:lnTo>
                  <a:lnTo>
                    <a:pt x="383" y="718"/>
                  </a:lnTo>
                  <a:lnTo>
                    <a:pt x="378" y="718"/>
                  </a:lnTo>
                  <a:lnTo>
                    <a:pt x="367" y="718"/>
                  </a:lnTo>
                  <a:lnTo>
                    <a:pt x="361" y="713"/>
                  </a:lnTo>
                  <a:lnTo>
                    <a:pt x="361" y="702"/>
                  </a:lnTo>
                  <a:lnTo>
                    <a:pt x="361" y="691"/>
                  </a:lnTo>
                  <a:lnTo>
                    <a:pt x="361" y="663"/>
                  </a:lnTo>
                  <a:lnTo>
                    <a:pt x="372" y="619"/>
                  </a:lnTo>
                  <a:lnTo>
                    <a:pt x="389" y="563"/>
                  </a:lnTo>
                  <a:lnTo>
                    <a:pt x="400" y="508"/>
                  </a:lnTo>
                  <a:lnTo>
                    <a:pt x="417" y="453"/>
                  </a:lnTo>
                  <a:lnTo>
                    <a:pt x="423" y="447"/>
                  </a:lnTo>
                  <a:lnTo>
                    <a:pt x="423" y="436"/>
                  </a:lnTo>
                  <a:lnTo>
                    <a:pt x="423" y="425"/>
                  </a:lnTo>
                  <a:lnTo>
                    <a:pt x="423" y="403"/>
                  </a:lnTo>
                  <a:lnTo>
                    <a:pt x="429" y="375"/>
                  </a:lnTo>
                  <a:lnTo>
                    <a:pt x="423" y="326"/>
                  </a:lnTo>
                  <a:lnTo>
                    <a:pt x="417" y="270"/>
                  </a:lnTo>
                  <a:lnTo>
                    <a:pt x="400" y="215"/>
                  </a:lnTo>
                  <a:lnTo>
                    <a:pt x="378" y="165"/>
                  </a:lnTo>
                  <a:lnTo>
                    <a:pt x="344" y="121"/>
                  </a:lnTo>
                  <a:lnTo>
                    <a:pt x="288" y="99"/>
                  </a:lnTo>
                  <a:lnTo>
                    <a:pt x="220" y="88"/>
                  </a:lnTo>
                  <a:lnTo>
                    <a:pt x="164" y="94"/>
                  </a:lnTo>
                  <a:lnTo>
                    <a:pt x="113" y="116"/>
                  </a:lnTo>
                  <a:lnTo>
                    <a:pt x="68" y="149"/>
                  </a:lnTo>
                  <a:lnTo>
                    <a:pt x="40" y="188"/>
                  </a:lnTo>
                  <a:lnTo>
                    <a:pt x="34" y="199"/>
                  </a:lnTo>
                  <a:lnTo>
                    <a:pt x="28" y="204"/>
                  </a:lnTo>
                  <a:lnTo>
                    <a:pt x="23" y="210"/>
                  </a:lnTo>
                  <a:lnTo>
                    <a:pt x="17" y="210"/>
                  </a:lnTo>
                  <a:lnTo>
                    <a:pt x="11" y="210"/>
                  </a:lnTo>
                  <a:lnTo>
                    <a:pt x="6" y="210"/>
                  </a:lnTo>
                  <a:lnTo>
                    <a:pt x="0" y="204"/>
                  </a:lnTo>
                  <a:lnTo>
                    <a:pt x="0" y="199"/>
                  </a:lnTo>
                  <a:lnTo>
                    <a:pt x="0" y="182"/>
                  </a:lnTo>
                  <a:lnTo>
                    <a:pt x="11" y="149"/>
                  </a:lnTo>
                  <a:lnTo>
                    <a:pt x="40" y="105"/>
                  </a:lnTo>
                  <a:lnTo>
                    <a:pt x="79" y="60"/>
                  </a:lnTo>
                  <a:lnTo>
                    <a:pt x="119" y="33"/>
                  </a:lnTo>
                  <a:lnTo>
                    <a:pt x="175" y="5"/>
                  </a:lnTo>
                  <a:lnTo>
                    <a:pt x="2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9" name="Freeform 47"/>
            <p:cNvSpPr>
              <a:spLocks/>
            </p:cNvSpPr>
            <p:nvPr/>
          </p:nvSpPr>
          <p:spPr bwMode="auto">
            <a:xfrm>
              <a:off x="5185" y="4375"/>
              <a:ext cx="394" cy="508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248" y="5"/>
                </a:cxn>
                <a:cxn ang="0">
                  <a:pos x="304" y="22"/>
                </a:cxn>
                <a:cxn ang="0">
                  <a:pos x="349" y="55"/>
                </a:cxn>
                <a:cxn ang="0">
                  <a:pos x="383" y="94"/>
                </a:cxn>
                <a:cxn ang="0">
                  <a:pos x="394" y="149"/>
                </a:cxn>
                <a:cxn ang="0">
                  <a:pos x="377" y="204"/>
                </a:cxn>
                <a:cxn ang="0">
                  <a:pos x="349" y="248"/>
                </a:cxn>
                <a:cxn ang="0">
                  <a:pos x="304" y="287"/>
                </a:cxn>
                <a:cxn ang="0">
                  <a:pos x="253" y="326"/>
                </a:cxn>
                <a:cxn ang="0">
                  <a:pos x="174" y="376"/>
                </a:cxn>
                <a:cxn ang="0">
                  <a:pos x="96" y="436"/>
                </a:cxn>
                <a:cxn ang="0">
                  <a:pos x="253" y="436"/>
                </a:cxn>
                <a:cxn ang="0">
                  <a:pos x="259" y="436"/>
                </a:cxn>
                <a:cxn ang="0">
                  <a:pos x="276" y="436"/>
                </a:cxn>
                <a:cxn ang="0">
                  <a:pos x="293" y="436"/>
                </a:cxn>
                <a:cxn ang="0">
                  <a:pos x="315" y="431"/>
                </a:cxn>
                <a:cxn ang="0">
                  <a:pos x="327" y="431"/>
                </a:cxn>
                <a:cxn ang="0">
                  <a:pos x="332" y="431"/>
                </a:cxn>
                <a:cxn ang="0">
                  <a:pos x="344" y="420"/>
                </a:cxn>
                <a:cxn ang="0">
                  <a:pos x="349" y="409"/>
                </a:cxn>
                <a:cxn ang="0">
                  <a:pos x="355" y="387"/>
                </a:cxn>
                <a:cxn ang="0">
                  <a:pos x="355" y="376"/>
                </a:cxn>
                <a:cxn ang="0">
                  <a:pos x="355" y="359"/>
                </a:cxn>
                <a:cxn ang="0">
                  <a:pos x="394" y="359"/>
                </a:cxn>
                <a:cxn ang="0">
                  <a:pos x="394" y="359"/>
                </a:cxn>
                <a:cxn ang="0">
                  <a:pos x="366" y="508"/>
                </a:cxn>
                <a:cxn ang="0">
                  <a:pos x="0" y="508"/>
                </a:cxn>
                <a:cxn ang="0">
                  <a:pos x="0" y="486"/>
                </a:cxn>
                <a:cxn ang="0">
                  <a:pos x="0" y="481"/>
                </a:cxn>
                <a:cxn ang="0">
                  <a:pos x="5" y="475"/>
                </a:cxn>
                <a:cxn ang="0">
                  <a:pos x="11" y="475"/>
                </a:cxn>
                <a:cxn ang="0">
                  <a:pos x="203" y="315"/>
                </a:cxn>
                <a:cxn ang="0">
                  <a:pos x="253" y="265"/>
                </a:cxn>
                <a:cxn ang="0">
                  <a:pos x="293" y="210"/>
                </a:cxn>
                <a:cxn ang="0">
                  <a:pos x="304" y="149"/>
                </a:cxn>
                <a:cxn ang="0">
                  <a:pos x="293" y="99"/>
                </a:cxn>
                <a:cxn ang="0">
                  <a:pos x="265" y="61"/>
                </a:cxn>
                <a:cxn ang="0">
                  <a:pos x="220" y="38"/>
                </a:cxn>
                <a:cxn ang="0">
                  <a:pos x="169" y="27"/>
                </a:cxn>
                <a:cxn ang="0">
                  <a:pos x="118" y="38"/>
                </a:cxn>
                <a:cxn ang="0">
                  <a:pos x="73" y="55"/>
                </a:cxn>
                <a:cxn ang="0">
                  <a:pos x="45" y="88"/>
                </a:cxn>
                <a:cxn ang="0">
                  <a:pos x="62" y="94"/>
                </a:cxn>
                <a:cxn ang="0">
                  <a:pos x="73" y="99"/>
                </a:cxn>
                <a:cxn ang="0">
                  <a:pos x="84" y="105"/>
                </a:cxn>
                <a:cxn ang="0">
                  <a:pos x="90" y="116"/>
                </a:cxn>
                <a:cxn ang="0">
                  <a:pos x="90" y="132"/>
                </a:cxn>
                <a:cxn ang="0">
                  <a:pos x="90" y="149"/>
                </a:cxn>
                <a:cxn ang="0">
                  <a:pos x="79" y="160"/>
                </a:cxn>
                <a:cxn ang="0">
                  <a:pos x="73" y="171"/>
                </a:cxn>
                <a:cxn ang="0">
                  <a:pos x="56" y="177"/>
                </a:cxn>
                <a:cxn ang="0">
                  <a:pos x="45" y="177"/>
                </a:cxn>
                <a:cxn ang="0">
                  <a:pos x="39" y="177"/>
                </a:cxn>
                <a:cxn ang="0">
                  <a:pos x="28" y="177"/>
                </a:cxn>
                <a:cxn ang="0">
                  <a:pos x="17" y="171"/>
                </a:cxn>
                <a:cxn ang="0">
                  <a:pos x="11" y="160"/>
                </a:cxn>
                <a:cxn ang="0">
                  <a:pos x="5" y="149"/>
                </a:cxn>
                <a:cxn ang="0">
                  <a:pos x="0" y="132"/>
                </a:cxn>
                <a:cxn ang="0">
                  <a:pos x="17" y="77"/>
                </a:cxn>
                <a:cxn ang="0">
                  <a:pos x="50" y="38"/>
                </a:cxn>
                <a:cxn ang="0">
                  <a:pos x="112" y="5"/>
                </a:cxn>
                <a:cxn ang="0">
                  <a:pos x="186" y="0"/>
                </a:cxn>
              </a:cxnLst>
              <a:rect l="0" t="0" r="r" b="b"/>
              <a:pathLst>
                <a:path w="394" h="508">
                  <a:moveTo>
                    <a:pt x="186" y="0"/>
                  </a:moveTo>
                  <a:lnTo>
                    <a:pt x="248" y="5"/>
                  </a:lnTo>
                  <a:lnTo>
                    <a:pt x="304" y="22"/>
                  </a:lnTo>
                  <a:lnTo>
                    <a:pt x="349" y="55"/>
                  </a:lnTo>
                  <a:lnTo>
                    <a:pt x="383" y="94"/>
                  </a:lnTo>
                  <a:lnTo>
                    <a:pt x="394" y="149"/>
                  </a:lnTo>
                  <a:lnTo>
                    <a:pt x="377" y="204"/>
                  </a:lnTo>
                  <a:lnTo>
                    <a:pt x="349" y="248"/>
                  </a:lnTo>
                  <a:lnTo>
                    <a:pt x="304" y="287"/>
                  </a:lnTo>
                  <a:lnTo>
                    <a:pt x="253" y="326"/>
                  </a:lnTo>
                  <a:lnTo>
                    <a:pt x="174" y="376"/>
                  </a:lnTo>
                  <a:lnTo>
                    <a:pt x="96" y="436"/>
                  </a:lnTo>
                  <a:lnTo>
                    <a:pt x="253" y="436"/>
                  </a:lnTo>
                  <a:lnTo>
                    <a:pt x="259" y="436"/>
                  </a:lnTo>
                  <a:lnTo>
                    <a:pt x="276" y="436"/>
                  </a:lnTo>
                  <a:lnTo>
                    <a:pt x="293" y="436"/>
                  </a:lnTo>
                  <a:lnTo>
                    <a:pt x="315" y="431"/>
                  </a:lnTo>
                  <a:lnTo>
                    <a:pt x="327" y="431"/>
                  </a:lnTo>
                  <a:lnTo>
                    <a:pt x="332" y="431"/>
                  </a:lnTo>
                  <a:lnTo>
                    <a:pt x="344" y="420"/>
                  </a:lnTo>
                  <a:lnTo>
                    <a:pt x="349" y="409"/>
                  </a:lnTo>
                  <a:lnTo>
                    <a:pt x="355" y="387"/>
                  </a:lnTo>
                  <a:lnTo>
                    <a:pt x="355" y="376"/>
                  </a:lnTo>
                  <a:lnTo>
                    <a:pt x="355" y="359"/>
                  </a:lnTo>
                  <a:lnTo>
                    <a:pt x="394" y="359"/>
                  </a:lnTo>
                  <a:lnTo>
                    <a:pt x="394" y="359"/>
                  </a:lnTo>
                  <a:lnTo>
                    <a:pt x="366" y="508"/>
                  </a:lnTo>
                  <a:lnTo>
                    <a:pt x="0" y="508"/>
                  </a:lnTo>
                  <a:lnTo>
                    <a:pt x="0" y="486"/>
                  </a:lnTo>
                  <a:lnTo>
                    <a:pt x="0" y="481"/>
                  </a:lnTo>
                  <a:lnTo>
                    <a:pt x="5" y="475"/>
                  </a:lnTo>
                  <a:lnTo>
                    <a:pt x="11" y="475"/>
                  </a:lnTo>
                  <a:lnTo>
                    <a:pt x="203" y="315"/>
                  </a:lnTo>
                  <a:lnTo>
                    <a:pt x="253" y="265"/>
                  </a:lnTo>
                  <a:lnTo>
                    <a:pt x="293" y="210"/>
                  </a:lnTo>
                  <a:lnTo>
                    <a:pt x="304" y="149"/>
                  </a:lnTo>
                  <a:lnTo>
                    <a:pt x="293" y="99"/>
                  </a:lnTo>
                  <a:lnTo>
                    <a:pt x="265" y="61"/>
                  </a:lnTo>
                  <a:lnTo>
                    <a:pt x="220" y="38"/>
                  </a:lnTo>
                  <a:lnTo>
                    <a:pt x="169" y="27"/>
                  </a:lnTo>
                  <a:lnTo>
                    <a:pt x="118" y="38"/>
                  </a:lnTo>
                  <a:lnTo>
                    <a:pt x="73" y="55"/>
                  </a:lnTo>
                  <a:lnTo>
                    <a:pt x="45" y="88"/>
                  </a:lnTo>
                  <a:lnTo>
                    <a:pt x="62" y="94"/>
                  </a:lnTo>
                  <a:lnTo>
                    <a:pt x="73" y="99"/>
                  </a:lnTo>
                  <a:lnTo>
                    <a:pt x="84" y="105"/>
                  </a:lnTo>
                  <a:lnTo>
                    <a:pt x="90" y="116"/>
                  </a:lnTo>
                  <a:lnTo>
                    <a:pt x="90" y="132"/>
                  </a:lnTo>
                  <a:lnTo>
                    <a:pt x="90" y="149"/>
                  </a:lnTo>
                  <a:lnTo>
                    <a:pt x="79" y="160"/>
                  </a:lnTo>
                  <a:lnTo>
                    <a:pt x="73" y="171"/>
                  </a:lnTo>
                  <a:lnTo>
                    <a:pt x="56" y="177"/>
                  </a:lnTo>
                  <a:lnTo>
                    <a:pt x="45" y="177"/>
                  </a:lnTo>
                  <a:lnTo>
                    <a:pt x="39" y="177"/>
                  </a:lnTo>
                  <a:lnTo>
                    <a:pt x="28" y="177"/>
                  </a:lnTo>
                  <a:lnTo>
                    <a:pt x="17" y="171"/>
                  </a:lnTo>
                  <a:lnTo>
                    <a:pt x="11" y="160"/>
                  </a:lnTo>
                  <a:lnTo>
                    <a:pt x="5" y="149"/>
                  </a:lnTo>
                  <a:lnTo>
                    <a:pt x="0" y="132"/>
                  </a:lnTo>
                  <a:lnTo>
                    <a:pt x="17" y="77"/>
                  </a:lnTo>
                  <a:lnTo>
                    <a:pt x="50" y="38"/>
                  </a:lnTo>
                  <a:lnTo>
                    <a:pt x="112" y="5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0" name="Freeform 48"/>
            <p:cNvSpPr>
              <a:spLocks noEditPoints="1"/>
            </p:cNvSpPr>
            <p:nvPr/>
          </p:nvSpPr>
          <p:spPr bwMode="auto">
            <a:xfrm>
              <a:off x="6357" y="3932"/>
              <a:ext cx="1060" cy="365"/>
            </a:xfrm>
            <a:custGeom>
              <a:avLst/>
              <a:gdLst/>
              <a:ahLst/>
              <a:cxnLst>
                <a:cxn ang="0">
                  <a:pos x="51" y="304"/>
                </a:cxn>
                <a:cxn ang="0">
                  <a:pos x="1003" y="304"/>
                </a:cxn>
                <a:cxn ang="0">
                  <a:pos x="1020" y="304"/>
                </a:cxn>
                <a:cxn ang="0">
                  <a:pos x="1032" y="304"/>
                </a:cxn>
                <a:cxn ang="0">
                  <a:pos x="1043" y="310"/>
                </a:cxn>
                <a:cxn ang="0">
                  <a:pos x="1054" y="316"/>
                </a:cxn>
                <a:cxn ang="0">
                  <a:pos x="1060" y="321"/>
                </a:cxn>
                <a:cxn ang="0">
                  <a:pos x="1060" y="338"/>
                </a:cxn>
                <a:cxn ang="0">
                  <a:pos x="1060" y="349"/>
                </a:cxn>
                <a:cxn ang="0">
                  <a:pos x="1054" y="354"/>
                </a:cxn>
                <a:cxn ang="0">
                  <a:pos x="1043" y="360"/>
                </a:cxn>
                <a:cxn ang="0">
                  <a:pos x="1032" y="365"/>
                </a:cxn>
                <a:cxn ang="0">
                  <a:pos x="1020" y="365"/>
                </a:cxn>
                <a:cxn ang="0">
                  <a:pos x="1009" y="365"/>
                </a:cxn>
                <a:cxn ang="0">
                  <a:pos x="51" y="365"/>
                </a:cxn>
                <a:cxn ang="0">
                  <a:pos x="40" y="365"/>
                </a:cxn>
                <a:cxn ang="0">
                  <a:pos x="28" y="365"/>
                </a:cxn>
                <a:cxn ang="0">
                  <a:pos x="17" y="360"/>
                </a:cxn>
                <a:cxn ang="0">
                  <a:pos x="11" y="354"/>
                </a:cxn>
                <a:cxn ang="0">
                  <a:pos x="6" y="349"/>
                </a:cxn>
                <a:cxn ang="0">
                  <a:pos x="0" y="338"/>
                </a:cxn>
                <a:cxn ang="0">
                  <a:pos x="6" y="321"/>
                </a:cxn>
                <a:cxn ang="0">
                  <a:pos x="11" y="316"/>
                </a:cxn>
                <a:cxn ang="0">
                  <a:pos x="17" y="310"/>
                </a:cxn>
                <a:cxn ang="0">
                  <a:pos x="28" y="304"/>
                </a:cxn>
                <a:cxn ang="0">
                  <a:pos x="40" y="304"/>
                </a:cxn>
                <a:cxn ang="0">
                  <a:pos x="51" y="304"/>
                </a:cxn>
                <a:cxn ang="0">
                  <a:pos x="51" y="0"/>
                </a:cxn>
                <a:cxn ang="0">
                  <a:pos x="1009" y="0"/>
                </a:cxn>
                <a:cxn ang="0">
                  <a:pos x="1020" y="0"/>
                </a:cxn>
                <a:cxn ang="0">
                  <a:pos x="1032" y="0"/>
                </a:cxn>
                <a:cxn ang="0">
                  <a:pos x="1043" y="6"/>
                </a:cxn>
                <a:cxn ang="0">
                  <a:pos x="1054" y="11"/>
                </a:cxn>
                <a:cxn ang="0">
                  <a:pos x="1060" y="17"/>
                </a:cxn>
                <a:cxn ang="0">
                  <a:pos x="1060" y="34"/>
                </a:cxn>
                <a:cxn ang="0">
                  <a:pos x="1060" y="45"/>
                </a:cxn>
                <a:cxn ang="0">
                  <a:pos x="1054" y="56"/>
                </a:cxn>
                <a:cxn ang="0">
                  <a:pos x="1043" y="56"/>
                </a:cxn>
                <a:cxn ang="0">
                  <a:pos x="1032" y="61"/>
                </a:cxn>
                <a:cxn ang="0">
                  <a:pos x="1020" y="61"/>
                </a:cxn>
                <a:cxn ang="0">
                  <a:pos x="1003" y="61"/>
                </a:cxn>
                <a:cxn ang="0">
                  <a:pos x="51" y="61"/>
                </a:cxn>
                <a:cxn ang="0">
                  <a:pos x="40" y="61"/>
                </a:cxn>
                <a:cxn ang="0">
                  <a:pos x="28" y="61"/>
                </a:cxn>
                <a:cxn ang="0">
                  <a:pos x="17" y="56"/>
                </a:cxn>
                <a:cxn ang="0">
                  <a:pos x="11" y="56"/>
                </a:cxn>
                <a:cxn ang="0">
                  <a:pos x="6" y="45"/>
                </a:cxn>
                <a:cxn ang="0">
                  <a:pos x="0" y="34"/>
                </a:cxn>
                <a:cxn ang="0">
                  <a:pos x="6" y="17"/>
                </a:cxn>
                <a:cxn ang="0">
                  <a:pos x="11" y="11"/>
                </a:cxn>
                <a:cxn ang="0">
                  <a:pos x="17" y="6"/>
                </a:cxn>
                <a:cxn ang="0">
                  <a:pos x="28" y="0"/>
                </a:cxn>
                <a:cxn ang="0">
                  <a:pos x="40" y="0"/>
                </a:cxn>
                <a:cxn ang="0">
                  <a:pos x="51" y="0"/>
                </a:cxn>
              </a:cxnLst>
              <a:rect l="0" t="0" r="r" b="b"/>
              <a:pathLst>
                <a:path w="1060" h="365">
                  <a:moveTo>
                    <a:pt x="51" y="304"/>
                  </a:moveTo>
                  <a:lnTo>
                    <a:pt x="1003" y="304"/>
                  </a:lnTo>
                  <a:lnTo>
                    <a:pt x="1020" y="304"/>
                  </a:lnTo>
                  <a:lnTo>
                    <a:pt x="1032" y="304"/>
                  </a:lnTo>
                  <a:lnTo>
                    <a:pt x="1043" y="310"/>
                  </a:lnTo>
                  <a:lnTo>
                    <a:pt x="1054" y="316"/>
                  </a:lnTo>
                  <a:lnTo>
                    <a:pt x="1060" y="321"/>
                  </a:lnTo>
                  <a:lnTo>
                    <a:pt x="1060" y="338"/>
                  </a:lnTo>
                  <a:lnTo>
                    <a:pt x="1060" y="349"/>
                  </a:lnTo>
                  <a:lnTo>
                    <a:pt x="1054" y="354"/>
                  </a:lnTo>
                  <a:lnTo>
                    <a:pt x="1043" y="360"/>
                  </a:lnTo>
                  <a:lnTo>
                    <a:pt x="1032" y="365"/>
                  </a:lnTo>
                  <a:lnTo>
                    <a:pt x="1020" y="365"/>
                  </a:lnTo>
                  <a:lnTo>
                    <a:pt x="1009" y="365"/>
                  </a:lnTo>
                  <a:lnTo>
                    <a:pt x="51" y="365"/>
                  </a:lnTo>
                  <a:lnTo>
                    <a:pt x="40" y="365"/>
                  </a:lnTo>
                  <a:lnTo>
                    <a:pt x="28" y="365"/>
                  </a:lnTo>
                  <a:lnTo>
                    <a:pt x="17" y="360"/>
                  </a:lnTo>
                  <a:lnTo>
                    <a:pt x="11" y="354"/>
                  </a:lnTo>
                  <a:lnTo>
                    <a:pt x="6" y="349"/>
                  </a:lnTo>
                  <a:lnTo>
                    <a:pt x="0" y="338"/>
                  </a:lnTo>
                  <a:lnTo>
                    <a:pt x="6" y="321"/>
                  </a:lnTo>
                  <a:lnTo>
                    <a:pt x="11" y="316"/>
                  </a:lnTo>
                  <a:lnTo>
                    <a:pt x="17" y="310"/>
                  </a:lnTo>
                  <a:lnTo>
                    <a:pt x="28" y="304"/>
                  </a:lnTo>
                  <a:lnTo>
                    <a:pt x="40" y="304"/>
                  </a:lnTo>
                  <a:lnTo>
                    <a:pt x="51" y="304"/>
                  </a:lnTo>
                  <a:close/>
                  <a:moveTo>
                    <a:pt x="51" y="0"/>
                  </a:moveTo>
                  <a:lnTo>
                    <a:pt x="1009" y="0"/>
                  </a:lnTo>
                  <a:lnTo>
                    <a:pt x="1020" y="0"/>
                  </a:lnTo>
                  <a:lnTo>
                    <a:pt x="1032" y="0"/>
                  </a:lnTo>
                  <a:lnTo>
                    <a:pt x="1043" y="6"/>
                  </a:lnTo>
                  <a:lnTo>
                    <a:pt x="1054" y="11"/>
                  </a:lnTo>
                  <a:lnTo>
                    <a:pt x="1060" y="17"/>
                  </a:lnTo>
                  <a:lnTo>
                    <a:pt x="1060" y="34"/>
                  </a:lnTo>
                  <a:lnTo>
                    <a:pt x="1060" y="45"/>
                  </a:lnTo>
                  <a:lnTo>
                    <a:pt x="1054" y="56"/>
                  </a:lnTo>
                  <a:lnTo>
                    <a:pt x="1043" y="56"/>
                  </a:lnTo>
                  <a:lnTo>
                    <a:pt x="1032" y="61"/>
                  </a:lnTo>
                  <a:lnTo>
                    <a:pt x="1020" y="61"/>
                  </a:lnTo>
                  <a:lnTo>
                    <a:pt x="1003" y="61"/>
                  </a:lnTo>
                  <a:lnTo>
                    <a:pt x="51" y="61"/>
                  </a:lnTo>
                  <a:lnTo>
                    <a:pt x="40" y="61"/>
                  </a:lnTo>
                  <a:lnTo>
                    <a:pt x="28" y="61"/>
                  </a:lnTo>
                  <a:lnTo>
                    <a:pt x="17" y="56"/>
                  </a:lnTo>
                  <a:lnTo>
                    <a:pt x="11" y="56"/>
                  </a:lnTo>
                  <a:lnTo>
                    <a:pt x="6" y="45"/>
                  </a:lnTo>
                  <a:lnTo>
                    <a:pt x="0" y="34"/>
                  </a:lnTo>
                  <a:lnTo>
                    <a:pt x="6" y="17"/>
                  </a:lnTo>
                  <a:lnTo>
                    <a:pt x="11" y="11"/>
                  </a:lnTo>
                  <a:lnTo>
                    <a:pt x="17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1" name="Freeform 49"/>
            <p:cNvSpPr>
              <a:spLocks/>
            </p:cNvSpPr>
            <p:nvPr/>
          </p:nvSpPr>
          <p:spPr bwMode="auto">
            <a:xfrm>
              <a:off x="8099" y="3335"/>
              <a:ext cx="372" cy="1559"/>
            </a:xfrm>
            <a:custGeom>
              <a:avLst/>
              <a:gdLst/>
              <a:ahLst/>
              <a:cxnLst>
                <a:cxn ang="0">
                  <a:pos x="355" y="0"/>
                </a:cxn>
                <a:cxn ang="0">
                  <a:pos x="360" y="0"/>
                </a:cxn>
                <a:cxn ang="0">
                  <a:pos x="366" y="6"/>
                </a:cxn>
                <a:cxn ang="0">
                  <a:pos x="372" y="17"/>
                </a:cxn>
                <a:cxn ang="0">
                  <a:pos x="372" y="17"/>
                </a:cxn>
                <a:cxn ang="0">
                  <a:pos x="372" y="22"/>
                </a:cxn>
                <a:cxn ang="0">
                  <a:pos x="366" y="28"/>
                </a:cxn>
                <a:cxn ang="0">
                  <a:pos x="360" y="34"/>
                </a:cxn>
                <a:cxn ang="0">
                  <a:pos x="349" y="39"/>
                </a:cxn>
                <a:cxn ang="0">
                  <a:pos x="259" y="144"/>
                </a:cxn>
                <a:cxn ang="0">
                  <a:pos x="197" y="260"/>
                </a:cxn>
                <a:cxn ang="0">
                  <a:pos x="146" y="382"/>
                </a:cxn>
                <a:cxn ang="0">
                  <a:pos x="118" y="509"/>
                </a:cxn>
                <a:cxn ang="0">
                  <a:pos x="96" y="647"/>
                </a:cxn>
                <a:cxn ang="0">
                  <a:pos x="90" y="780"/>
                </a:cxn>
                <a:cxn ang="0">
                  <a:pos x="96" y="901"/>
                </a:cxn>
                <a:cxn ang="0">
                  <a:pos x="112" y="1034"/>
                </a:cxn>
                <a:cxn ang="0">
                  <a:pos x="141" y="1161"/>
                </a:cxn>
                <a:cxn ang="0">
                  <a:pos x="191" y="1288"/>
                </a:cxn>
                <a:cxn ang="0">
                  <a:pos x="253" y="1405"/>
                </a:cxn>
                <a:cxn ang="0">
                  <a:pos x="344" y="1515"/>
                </a:cxn>
                <a:cxn ang="0">
                  <a:pos x="355" y="1526"/>
                </a:cxn>
                <a:cxn ang="0">
                  <a:pos x="360" y="1532"/>
                </a:cxn>
                <a:cxn ang="0">
                  <a:pos x="366" y="1537"/>
                </a:cxn>
                <a:cxn ang="0">
                  <a:pos x="372" y="1543"/>
                </a:cxn>
                <a:cxn ang="0">
                  <a:pos x="372" y="1543"/>
                </a:cxn>
                <a:cxn ang="0">
                  <a:pos x="372" y="1548"/>
                </a:cxn>
                <a:cxn ang="0">
                  <a:pos x="372" y="1548"/>
                </a:cxn>
                <a:cxn ang="0">
                  <a:pos x="366" y="1554"/>
                </a:cxn>
                <a:cxn ang="0">
                  <a:pos x="360" y="1559"/>
                </a:cxn>
                <a:cxn ang="0">
                  <a:pos x="355" y="1559"/>
                </a:cxn>
                <a:cxn ang="0">
                  <a:pos x="338" y="1554"/>
                </a:cxn>
                <a:cxn ang="0">
                  <a:pos x="304" y="1526"/>
                </a:cxn>
                <a:cxn ang="0">
                  <a:pos x="259" y="1488"/>
                </a:cxn>
                <a:cxn ang="0">
                  <a:pos x="208" y="1432"/>
                </a:cxn>
                <a:cxn ang="0">
                  <a:pos x="158" y="1355"/>
                </a:cxn>
                <a:cxn ang="0">
                  <a:pos x="107" y="1266"/>
                </a:cxn>
                <a:cxn ang="0">
                  <a:pos x="50" y="1134"/>
                </a:cxn>
                <a:cxn ang="0">
                  <a:pos x="22" y="1007"/>
                </a:cxn>
                <a:cxn ang="0">
                  <a:pos x="5" y="885"/>
                </a:cxn>
                <a:cxn ang="0">
                  <a:pos x="0" y="780"/>
                </a:cxn>
                <a:cxn ang="0">
                  <a:pos x="11" y="636"/>
                </a:cxn>
                <a:cxn ang="0">
                  <a:pos x="39" y="476"/>
                </a:cxn>
                <a:cxn ang="0">
                  <a:pos x="101" y="304"/>
                </a:cxn>
                <a:cxn ang="0">
                  <a:pos x="152" y="210"/>
                </a:cxn>
                <a:cxn ang="0">
                  <a:pos x="203" y="139"/>
                </a:cxn>
                <a:cxn ang="0">
                  <a:pos x="259" y="78"/>
                </a:cxn>
                <a:cxn ang="0">
                  <a:pos x="304" y="34"/>
                </a:cxn>
                <a:cxn ang="0">
                  <a:pos x="338" y="6"/>
                </a:cxn>
                <a:cxn ang="0">
                  <a:pos x="355" y="0"/>
                </a:cxn>
              </a:cxnLst>
              <a:rect l="0" t="0" r="r" b="b"/>
              <a:pathLst>
                <a:path w="372" h="1559">
                  <a:moveTo>
                    <a:pt x="355" y="0"/>
                  </a:moveTo>
                  <a:lnTo>
                    <a:pt x="360" y="0"/>
                  </a:lnTo>
                  <a:lnTo>
                    <a:pt x="366" y="6"/>
                  </a:lnTo>
                  <a:lnTo>
                    <a:pt x="372" y="17"/>
                  </a:lnTo>
                  <a:lnTo>
                    <a:pt x="372" y="17"/>
                  </a:lnTo>
                  <a:lnTo>
                    <a:pt x="372" y="22"/>
                  </a:lnTo>
                  <a:lnTo>
                    <a:pt x="366" y="28"/>
                  </a:lnTo>
                  <a:lnTo>
                    <a:pt x="360" y="34"/>
                  </a:lnTo>
                  <a:lnTo>
                    <a:pt x="349" y="39"/>
                  </a:lnTo>
                  <a:lnTo>
                    <a:pt x="259" y="144"/>
                  </a:lnTo>
                  <a:lnTo>
                    <a:pt x="197" y="260"/>
                  </a:lnTo>
                  <a:lnTo>
                    <a:pt x="146" y="382"/>
                  </a:lnTo>
                  <a:lnTo>
                    <a:pt x="118" y="509"/>
                  </a:lnTo>
                  <a:lnTo>
                    <a:pt x="96" y="647"/>
                  </a:lnTo>
                  <a:lnTo>
                    <a:pt x="90" y="780"/>
                  </a:lnTo>
                  <a:lnTo>
                    <a:pt x="96" y="901"/>
                  </a:lnTo>
                  <a:lnTo>
                    <a:pt x="112" y="1034"/>
                  </a:lnTo>
                  <a:lnTo>
                    <a:pt x="141" y="1161"/>
                  </a:lnTo>
                  <a:lnTo>
                    <a:pt x="191" y="1288"/>
                  </a:lnTo>
                  <a:lnTo>
                    <a:pt x="253" y="1405"/>
                  </a:lnTo>
                  <a:lnTo>
                    <a:pt x="344" y="1515"/>
                  </a:lnTo>
                  <a:lnTo>
                    <a:pt x="355" y="1526"/>
                  </a:lnTo>
                  <a:lnTo>
                    <a:pt x="360" y="1532"/>
                  </a:lnTo>
                  <a:lnTo>
                    <a:pt x="366" y="1537"/>
                  </a:lnTo>
                  <a:lnTo>
                    <a:pt x="372" y="1543"/>
                  </a:lnTo>
                  <a:lnTo>
                    <a:pt x="372" y="1543"/>
                  </a:lnTo>
                  <a:lnTo>
                    <a:pt x="372" y="1548"/>
                  </a:lnTo>
                  <a:lnTo>
                    <a:pt x="372" y="1548"/>
                  </a:lnTo>
                  <a:lnTo>
                    <a:pt x="366" y="1554"/>
                  </a:lnTo>
                  <a:lnTo>
                    <a:pt x="360" y="1559"/>
                  </a:lnTo>
                  <a:lnTo>
                    <a:pt x="355" y="1559"/>
                  </a:lnTo>
                  <a:lnTo>
                    <a:pt x="338" y="1554"/>
                  </a:lnTo>
                  <a:lnTo>
                    <a:pt x="304" y="1526"/>
                  </a:lnTo>
                  <a:lnTo>
                    <a:pt x="259" y="1488"/>
                  </a:lnTo>
                  <a:lnTo>
                    <a:pt x="208" y="1432"/>
                  </a:lnTo>
                  <a:lnTo>
                    <a:pt x="158" y="1355"/>
                  </a:lnTo>
                  <a:lnTo>
                    <a:pt x="107" y="1266"/>
                  </a:lnTo>
                  <a:lnTo>
                    <a:pt x="50" y="1134"/>
                  </a:lnTo>
                  <a:lnTo>
                    <a:pt x="22" y="1007"/>
                  </a:lnTo>
                  <a:lnTo>
                    <a:pt x="5" y="885"/>
                  </a:lnTo>
                  <a:lnTo>
                    <a:pt x="0" y="780"/>
                  </a:lnTo>
                  <a:lnTo>
                    <a:pt x="11" y="636"/>
                  </a:lnTo>
                  <a:lnTo>
                    <a:pt x="39" y="476"/>
                  </a:lnTo>
                  <a:lnTo>
                    <a:pt x="101" y="304"/>
                  </a:lnTo>
                  <a:lnTo>
                    <a:pt x="152" y="210"/>
                  </a:lnTo>
                  <a:lnTo>
                    <a:pt x="203" y="139"/>
                  </a:lnTo>
                  <a:lnTo>
                    <a:pt x="259" y="78"/>
                  </a:lnTo>
                  <a:lnTo>
                    <a:pt x="304" y="34"/>
                  </a:lnTo>
                  <a:lnTo>
                    <a:pt x="338" y="6"/>
                  </a:lnTo>
                  <a:lnTo>
                    <a:pt x="3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2" name="Freeform 50"/>
            <p:cNvSpPr>
              <a:spLocks/>
            </p:cNvSpPr>
            <p:nvPr/>
          </p:nvSpPr>
          <p:spPr bwMode="auto">
            <a:xfrm>
              <a:off x="8691" y="4082"/>
              <a:ext cx="975" cy="66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918" y="0"/>
                </a:cxn>
                <a:cxn ang="0">
                  <a:pos x="930" y="0"/>
                </a:cxn>
                <a:cxn ang="0">
                  <a:pos x="941" y="5"/>
                </a:cxn>
                <a:cxn ang="0">
                  <a:pos x="958" y="5"/>
                </a:cxn>
                <a:cxn ang="0">
                  <a:pos x="963" y="11"/>
                </a:cxn>
                <a:cxn ang="0">
                  <a:pos x="969" y="22"/>
                </a:cxn>
                <a:cxn ang="0">
                  <a:pos x="975" y="33"/>
                </a:cxn>
                <a:cxn ang="0">
                  <a:pos x="969" y="49"/>
                </a:cxn>
                <a:cxn ang="0">
                  <a:pos x="963" y="55"/>
                </a:cxn>
                <a:cxn ang="0">
                  <a:pos x="958" y="61"/>
                </a:cxn>
                <a:cxn ang="0">
                  <a:pos x="941" y="66"/>
                </a:cxn>
                <a:cxn ang="0">
                  <a:pos x="930" y="66"/>
                </a:cxn>
                <a:cxn ang="0">
                  <a:pos x="918" y="66"/>
                </a:cxn>
                <a:cxn ang="0">
                  <a:pos x="56" y="66"/>
                </a:cxn>
                <a:cxn ang="0">
                  <a:pos x="39" y="66"/>
                </a:cxn>
                <a:cxn ang="0">
                  <a:pos x="28" y="66"/>
                </a:cxn>
                <a:cxn ang="0">
                  <a:pos x="16" y="61"/>
                </a:cxn>
                <a:cxn ang="0">
                  <a:pos x="5" y="55"/>
                </a:cxn>
                <a:cxn ang="0">
                  <a:pos x="0" y="49"/>
                </a:cxn>
                <a:cxn ang="0">
                  <a:pos x="0" y="33"/>
                </a:cxn>
                <a:cxn ang="0">
                  <a:pos x="0" y="22"/>
                </a:cxn>
                <a:cxn ang="0">
                  <a:pos x="5" y="11"/>
                </a:cxn>
                <a:cxn ang="0">
                  <a:pos x="16" y="5"/>
                </a:cxn>
                <a:cxn ang="0">
                  <a:pos x="28" y="5"/>
                </a:cxn>
                <a:cxn ang="0">
                  <a:pos x="39" y="0"/>
                </a:cxn>
                <a:cxn ang="0">
                  <a:pos x="56" y="0"/>
                </a:cxn>
              </a:cxnLst>
              <a:rect l="0" t="0" r="r" b="b"/>
              <a:pathLst>
                <a:path w="975" h="66">
                  <a:moveTo>
                    <a:pt x="56" y="0"/>
                  </a:moveTo>
                  <a:lnTo>
                    <a:pt x="918" y="0"/>
                  </a:lnTo>
                  <a:lnTo>
                    <a:pt x="930" y="0"/>
                  </a:lnTo>
                  <a:lnTo>
                    <a:pt x="941" y="5"/>
                  </a:lnTo>
                  <a:lnTo>
                    <a:pt x="958" y="5"/>
                  </a:lnTo>
                  <a:lnTo>
                    <a:pt x="963" y="11"/>
                  </a:lnTo>
                  <a:lnTo>
                    <a:pt x="969" y="22"/>
                  </a:lnTo>
                  <a:lnTo>
                    <a:pt x="975" y="33"/>
                  </a:lnTo>
                  <a:lnTo>
                    <a:pt x="969" y="49"/>
                  </a:lnTo>
                  <a:lnTo>
                    <a:pt x="963" y="55"/>
                  </a:lnTo>
                  <a:lnTo>
                    <a:pt x="958" y="61"/>
                  </a:lnTo>
                  <a:lnTo>
                    <a:pt x="941" y="66"/>
                  </a:lnTo>
                  <a:lnTo>
                    <a:pt x="930" y="66"/>
                  </a:lnTo>
                  <a:lnTo>
                    <a:pt x="918" y="66"/>
                  </a:lnTo>
                  <a:lnTo>
                    <a:pt x="56" y="66"/>
                  </a:lnTo>
                  <a:lnTo>
                    <a:pt x="39" y="66"/>
                  </a:lnTo>
                  <a:lnTo>
                    <a:pt x="28" y="66"/>
                  </a:lnTo>
                  <a:lnTo>
                    <a:pt x="16" y="61"/>
                  </a:lnTo>
                  <a:lnTo>
                    <a:pt x="5" y="55"/>
                  </a:lnTo>
                  <a:lnTo>
                    <a:pt x="0" y="49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5" y="11"/>
                  </a:lnTo>
                  <a:lnTo>
                    <a:pt x="16" y="5"/>
                  </a:lnTo>
                  <a:lnTo>
                    <a:pt x="28" y="5"/>
                  </a:lnTo>
                  <a:lnTo>
                    <a:pt x="39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3" name="Freeform 51"/>
            <p:cNvSpPr>
              <a:spLocks/>
            </p:cNvSpPr>
            <p:nvPr/>
          </p:nvSpPr>
          <p:spPr bwMode="auto">
            <a:xfrm>
              <a:off x="9947" y="3468"/>
              <a:ext cx="530" cy="1039"/>
            </a:xfrm>
            <a:custGeom>
              <a:avLst/>
              <a:gdLst/>
              <a:ahLst/>
              <a:cxnLst>
                <a:cxn ang="0">
                  <a:pos x="294" y="0"/>
                </a:cxn>
                <a:cxn ang="0">
                  <a:pos x="310" y="0"/>
                </a:cxn>
                <a:cxn ang="0">
                  <a:pos x="322" y="0"/>
                </a:cxn>
                <a:cxn ang="0">
                  <a:pos x="327" y="6"/>
                </a:cxn>
                <a:cxn ang="0">
                  <a:pos x="327" y="22"/>
                </a:cxn>
                <a:cxn ang="0">
                  <a:pos x="327" y="39"/>
                </a:cxn>
                <a:cxn ang="0">
                  <a:pos x="327" y="39"/>
                </a:cxn>
                <a:cxn ang="0">
                  <a:pos x="327" y="918"/>
                </a:cxn>
                <a:cxn ang="0">
                  <a:pos x="333" y="945"/>
                </a:cxn>
                <a:cxn ang="0">
                  <a:pos x="339" y="968"/>
                </a:cxn>
                <a:cxn ang="0">
                  <a:pos x="361" y="979"/>
                </a:cxn>
                <a:cxn ang="0">
                  <a:pos x="406" y="984"/>
                </a:cxn>
                <a:cxn ang="0">
                  <a:pos x="474" y="990"/>
                </a:cxn>
                <a:cxn ang="0">
                  <a:pos x="530" y="990"/>
                </a:cxn>
                <a:cxn ang="0">
                  <a:pos x="530" y="1039"/>
                </a:cxn>
                <a:cxn ang="0">
                  <a:pos x="474" y="1034"/>
                </a:cxn>
                <a:cxn ang="0">
                  <a:pos x="401" y="1034"/>
                </a:cxn>
                <a:cxn ang="0">
                  <a:pos x="327" y="1034"/>
                </a:cxn>
                <a:cxn ang="0">
                  <a:pos x="271" y="1034"/>
                </a:cxn>
                <a:cxn ang="0">
                  <a:pos x="209" y="1034"/>
                </a:cxn>
                <a:cxn ang="0">
                  <a:pos x="136" y="1034"/>
                </a:cxn>
                <a:cxn ang="0">
                  <a:pos x="68" y="1034"/>
                </a:cxn>
                <a:cxn ang="0">
                  <a:pos x="12" y="1039"/>
                </a:cxn>
                <a:cxn ang="0">
                  <a:pos x="12" y="990"/>
                </a:cxn>
                <a:cxn ang="0">
                  <a:pos x="62" y="990"/>
                </a:cxn>
                <a:cxn ang="0">
                  <a:pos x="136" y="984"/>
                </a:cxn>
                <a:cxn ang="0">
                  <a:pos x="175" y="979"/>
                </a:cxn>
                <a:cxn ang="0">
                  <a:pos x="198" y="968"/>
                </a:cxn>
                <a:cxn ang="0">
                  <a:pos x="209" y="945"/>
                </a:cxn>
                <a:cxn ang="0">
                  <a:pos x="209" y="918"/>
                </a:cxn>
                <a:cxn ang="0">
                  <a:pos x="209" y="105"/>
                </a:cxn>
                <a:cxn ang="0">
                  <a:pos x="124" y="133"/>
                </a:cxn>
                <a:cxn ang="0">
                  <a:pos x="51" y="144"/>
                </a:cxn>
                <a:cxn ang="0">
                  <a:pos x="0" y="144"/>
                </a:cxn>
                <a:cxn ang="0">
                  <a:pos x="0" y="100"/>
                </a:cxn>
                <a:cxn ang="0">
                  <a:pos x="46" y="94"/>
                </a:cxn>
                <a:cxn ang="0">
                  <a:pos x="96" y="88"/>
                </a:cxn>
                <a:cxn ang="0">
                  <a:pos x="164" y="77"/>
                </a:cxn>
                <a:cxn ang="0">
                  <a:pos x="232" y="44"/>
                </a:cxn>
                <a:cxn ang="0">
                  <a:pos x="294" y="0"/>
                </a:cxn>
              </a:cxnLst>
              <a:rect l="0" t="0" r="r" b="b"/>
              <a:pathLst>
                <a:path w="530" h="1039">
                  <a:moveTo>
                    <a:pt x="294" y="0"/>
                  </a:moveTo>
                  <a:lnTo>
                    <a:pt x="310" y="0"/>
                  </a:lnTo>
                  <a:lnTo>
                    <a:pt x="322" y="0"/>
                  </a:lnTo>
                  <a:lnTo>
                    <a:pt x="327" y="6"/>
                  </a:lnTo>
                  <a:lnTo>
                    <a:pt x="327" y="22"/>
                  </a:lnTo>
                  <a:lnTo>
                    <a:pt x="327" y="39"/>
                  </a:lnTo>
                  <a:lnTo>
                    <a:pt x="327" y="39"/>
                  </a:lnTo>
                  <a:lnTo>
                    <a:pt x="327" y="918"/>
                  </a:lnTo>
                  <a:lnTo>
                    <a:pt x="333" y="945"/>
                  </a:lnTo>
                  <a:lnTo>
                    <a:pt x="339" y="968"/>
                  </a:lnTo>
                  <a:lnTo>
                    <a:pt x="361" y="979"/>
                  </a:lnTo>
                  <a:lnTo>
                    <a:pt x="406" y="984"/>
                  </a:lnTo>
                  <a:lnTo>
                    <a:pt x="474" y="990"/>
                  </a:lnTo>
                  <a:lnTo>
                    <a:pt x="530" y="990"/>
                  </a:lnTo>
                  <a:lnTo>
                    <a:pt x="530" y="1039"/>
                  </a:lnTo>
                  <a:lnTo>
                    <a:pt x="474" y="1034"/>
                  </a:lnTo>
                  <a:lnTo>
                    <a:pt x="401" y="1034"/>
                  </a:lnTo>
                  <a:lnTo>
                    <a:pt x="327" y="1034"/>
                  </a:lnTo>
                  <a:lnTo>
                    <a:pt x="271" y="1034"/>
                  </a:lnTo>
                  <a:lnTo>
                    <a:pt x="209" y="1034"/>
                  </a:lnTo>
                  <a:lnTo>
                    <a:pt x="136" y="1034"/>
                  </a:lnTo>
                  <a:lnTo>
                    <a:pt x="68" y="1034"/>
                  </a:lnTo>
                  <a:lnTo>
                    <a:pt x="12" y="1039"/>
                  </a:lnTo>
                  <a:lnTo>
                    <a:pt x="12" y="990"/>
                  </a:lnTo>
                  <a:lnTo>
                    <a:pt x="62" y="990"/>
                  </a:lnTo>
                  <a:lnTo>
                    <a:pt x="136" y="984"/>
                  </a:lnTo>
                  <a:lnTo>
                    <a:pt x="175" y="979"/>
                  </a:lnTo>
                  <a:lnTo>
                    <a:pt x="198" y="968"/>
                  </a:lnTo>
                  <a:lnTo>
                    <a:pt x="209" y="945"/>
                  </a:lnTo>
                  <a:lnTo>
                    <a:pt x="209" y="918"/>
                  </a:lnTo>
                  <a:lnTo>
                    <a:pt x="209" y="105"/>
                  </a:lnTo>
                  <a:lnTo>
                    <a:pt x="124" y="133"/>
                  </a:lnTo>
                  <a:lnTo>
                    <a:pt x="51" y="144"/>
                  </a:lnTo>
                  <a:lnTo>
                    <a:pt x="0" y="144"/>
                  </a:lnTo>
                  <a:lnTo>
                    <a:pt x="0" y="100"/>
                  </a:lnTo>
                  <a:lnTo>
                    <a:pt x="46" y="94"/>
                  </a:lnTo>
                  <a:lnTo>
                    <a:pt x="96" y="88"/>
                  </a:lnTo>
                  <a:lnTo>
                    <a:pt x="164" y="77"/>
                  </a:lnTo>
                  <a:lnTo>
                    <a:pt x="232" y="44"/>
                  </a:lnTo>
                  <a:lnTo>
                    <a:pt x="2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4" name="Freeform 52"/>
            <p:cNvSpPr>
              <a:spLocks noEditPoints="1"/>
            </p:cNvSpPr>
            <p:nvPr/>
          </p:nvSpPr>
          <p:spPr bwMode="auto">
            <a:xfrm>
              <a:off x="10703" y="3335"/>
              <a:ext cx="372" cy="1559"/>
            </a:xfrm>
            <a:custGeom>
              <a:avLst/>
              <a:gdLst/>
              <a:ahLst/>
              <a:cxnLst>
                <a:cxn ang="0">
                  <a:pos x="372" y="780"/>
                </a:cxn>
                <a:cxn ang="0">
                  <a:pos x="372" y="780"/>
                </a:cxn>
                <a:cxn ang="0">
                  <a:pos x="372" y="780"/>
                </a:cxn>
                <a:cxn ang="0">
                  <a:pos x="372" y="780"/>
                </a:cxn>
                <a:cxn ang="0">
                  <a:pos x="22" y="0"/>
                </a:cxn>
                <a:cxn ang="0">
                  <a:pos x="39" y="6"/>
                </a:cxn>
                <a:cxn ang="0">
                  <a:pos x="67" y="34"/>
                </a:cxn>
                <a:cxn ang="0">
                  <a:pos x="112" y="72"/>
                </a:cxn>
                <a:cxn ang="0">
                  <a:pos x="163" y="133"/>
                </a:cxn>
                <a:cxn ang="0">
                  <a:pos x="220" y="205"/>
                </a:cxn>
                <a:cxn ang="0">
                  <a:pos x="270" y="293"/>
                </a:cxn>
                <a:cxn ang="0">
                  <a:pos x="321" y="426"/>
                </a:cxn>
                <a:cxn ang="0">
                  <a:pos x="355" y="559"/>
                </a:cxn>
                <a:cxn ang="0">
                  <a:pos x="372" y="675"/>
                </a:cxn>
                <a:cxn ang="0">
                  <a:pos x="372" y="780"/>
                </a:cxn>
                <a:cxn ang="0">
                  <a:pos x="366" y="924"/>
                </a:cxn>
                <a:cxn ang="0">
                  <a:pos x="332" y="1084"/>
                </a:cxn>
                <a:cxn ang="0">
                  <a:pos x="270" y="1255"/>
                </a:cxn>
                <a:cxn ang="0">
                  <a:pos x="220" y="1349"/>
                </a:cxn>
                <a:cxn ang="0">
                  <a:pos x="169" y="1427"/>
                </a:cxn>
                <a:cxn ang="0">
                  <a:pos x="118" y="1482"/>
                </a:cxn>
                <a:cxn ang="0">
                  <a:pos x="73" y="1526"/>
                </a:cxn>
                <a:cxn ang="0">
                  <a:pos x="39" y="1554"/>
                </a:cxn>
                <a:cxn ang="0">
                  <a:pos x="22" y="1559"/>
                </a:cxn>
                <a:cxn ang="0">
                  <a:pos x="11" y="1559"/>
                </a:cxn>
                <a:cxn ang="0">
                  <a:pos x="5" y="1554"/>
                </a:cxn>
                <a:cxn ang="0">
                  <a:pos x="0" y="1548"/>
                </a:cxn>
                <a:cxn ang="0">
                  <a:pos x="0" y="1543"/>
                </a:cxn>
                <a:cxn ang="0">
                  <a:pos x="5" y="1543"/>
                </a:cxn>
                <a:cxn ang="0">
                  <a:pos x="5" y="1537"/>
                </a:cxn>
                <a:cxn ang="0">
                  <a:pos x="17" y="1532"/>
                </a:cxn>
                <a:cxn ang="0">
                  <a:pos x="22" y="1521"/>
                </a:cxn>
                <a:cxn ang="0">
                  <a:pos x="112" y="1416"/>
                </a:cxn>
                <a:cxn ang="0">
                  <a:pos x="180" y="1300"/>
                </a:cxn>
                <a:cxn ang="0">
                  <a:pos x="225" y="1178"/>
                </a:cxn>
                <a:cxn ang="0">
                  <a:pos x="259" y="1045"/>
                </a:cxn>
                <a:cxn ang="0">
                  <a:pos x="276" y="913"/>
                </a:cxn>
                <a:cxn ang="0">
                  <a:pos x="282" y="780"/>
                </a:cxn>
                <a:cxn ang="0">
                  <a:pos x="270" y="592"/>
                </a:cxn>
                <a:cxn ang="0">
                  <a:pos x="236" y="426"/>
                </a:cxn>
                <a:cxn ang="0">
                  <a:pos x="186" y="282"/>
                </a:cxn>
                <a:cxn ang="0">
                  <a:pos x="118" y="155"/>
                </a:cxn>
                <a:cxn ang="0">
                  <a:pos x="34" y="50"/>
                </a:cxn>
                <a:cxn ang="0">
                  <a:pos x="22" y="39"/>
                </a:cxn>
                <a:cxn ang="0">
                  <a:pos x="11" y="28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5" y="6"/>
                </a:cxn>
                <a:cxn ang="0">
                  <a:pos x="11" y="0"/>
                </a:cxn>
                <a:cxn ang="0">
                  <a:pos x="22" y="0"/>
                </a:cxn>
              </a:cxnLst>
              <a:rect l="0" t="0" r="r" b="b"/>
              <a:pathLst>
                <a:path w="372" h="1559">
                  <a:moveTo>
                    <a:pt x="372" y="780"/>
                  </a:moveTo>
                  <a:lnTo>
                    <a:pt x="372" y="780"/>
                  </a:lnTo>
                  <a:lnTo>
                    <a:pt x="372" y="780"/>
                  </a:lnTo>
                  <a:lnTo>
                    <a:pt x="372" y="780"/>
                  </a:lnTo>
                  <a:close/>
                  <a:moveTo>
                    <a:pt x="22" y="0"/>
                  </a:moveTo>
                  <a:lnTo>
                    <a:pt x="39" y="6"/>
                  </a:lnTo>
                  <a:lnTo>
                    <a:pt x="67" y="34"/>
                  </a:lnTo>
                  <a:lnTo>
                    <a:pt x="112" y="72"/>
                  </a:lnTo>
                  <a:lnTo>
                    <a:pt x="163" y="133"/>
                  </a:lnTo>
                  <a:lnTo>
                    <a:pt x="220" y="205"/>
                  </a:lnTo>
                  <a:lnTo>
                    <a:pt x="270" y="293"/>
                  </a:lnTo>
                  <a:lnTo>
                    <a:pt x="321" y="426"/>
                  </a:lnTo>
                  <a:lnTo>
                    <a:pt x="355" y="559"/>
                  </a:lnTo>
                  <a:lnTo>
                    <a:pt x="372" y="675"/>
                  </a:lnTo>
                  <a:lnTo>
                    <a:pt x="372" y="780"/>
                  </a:lnTo>
                  <a:lnTo>
                    <a:pt x="366" y="924"/>
                  </a:lnTo>
                  <a:lnTo>
                    <a:pt x="332" y="1084"/>
                  </a:lnTo>
                  <a:lnTo>
                    <a:pt x="270" y="1255"/>
                  </a:lnTo>
                  <a:lnTo>
                    <a:pt x="220" y="1349"/>
                  </a:lnTo>
                  <a:lnTo>
                    <a:pt x="169" y="1427"/>
                  </a:lnTo>
                  <a:lnTo>
                    <a:pt x="118" y="1482"/>
                  </a:lnTo>
                  <a:lnTo>
                    <a:pt x="73" y="1526"/>
                  </a:lnTo>
                  <a:lnTo>
                    <a:pt x="39" y="1554"/>
                  </a:lnTo>
                  <a:lnTo>
                    <a:pt x="22" y="1559"/>
                  </a:lnTo>
                  <a:lnTo>
                    <a:pt x="11" y="1559"/>
                  </a:lnTo>
                  <a:lnTo>
                    <a:pt x="5" y="1554"/>
                  </a:lnTo>
                  <a:lnTo>
                    <a:pt x="0" y="1548"/>
                  </a:lnTo>
                  <a:lnTo>
                    <a:pt x="0" y="1543"/>
                  </a:lnTo>
                  <a:lnTo>
                    <a:pt x="5" y="1543"/>
                  </a:lnTo>
                  <a:lnTo>
                    <a:pt x="5" y="1537"/>
                  </a:lnTo>
                  <a:lnTo>
                    <a:pt x="17" y="1532"/>
                  </a:lnTo>
                  <a:lnTo>
                    <a:pt x="22" y="1521"/>
                  </a:lnTo>
                  <a:lnTo>
                    <a:pt x="112" y="1416"/>
                  </a:lnTo>
                  <a:lnTo>
                    <a:pt x="180" y="1300"/>
                  </a:lnTo>
                  <a:lnTo>
                    <a:pt x="225" y="1178"/>
                  </a:lnTo>
                  <a:lnTo>
                    <a:pt x="259" y="1045"/>
                  </a:lnTo>
                  <a:lnTo>
                    <a:pt x="276" y="913"/>
                  </a:lnTo>
                  <a:lnTo>
                    <a:pt x="282" y="780"/>
                  </a:lnTo>
                  <a:lnTo>
                    <a:pt x="270" y="592"/>
                  </a:lnTo>
                  <a:lnTo>
                    <a:pt x="236" y="426"/>
                  </a:lnTo>
                  <a:lnTo>
                    <a:pt x="186" y="282"/>
                  </a:lnTo>
                  <a:lnTo>
                    <a:pt x="118" y="155"/>
                  </a:lnTo>
                  <a:lnTo>
                    <a:pt x="34" y="50"/>
                  </a:lnTo>
                  <a:lnTo>
                    <a:pt x="22" y="39"/>
                  </a:lnTo>
                  <a:lnTo>
                    <a:pt x="11" y="28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5" y="6"/>
                  </a:lnTo>
                  <a:lnTo>
                    <a:pt x="11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5" name="Freeform 53"/>
            <p:cNvSpPr>
              <a:spLocks/>
            </p:cNvSpPr>
            <p:nvPr/>
          </p:nvSpPr>
          <p:spPr bwMode="auto">
            <a:xfrm>
              <a:off x="11385" y="3114"/>
              <a:ext cx="282" cy="1100"/>
            </a:xfrm>
            <a:custGeom>
              <a:avLst/>
              <a:gdLst/>
              <a:ahLst/>
              <a:cxnLst>
                <a:cxn ang="0">
                  <a:pos x="253" y="0"/>
                </a:cxn>
                <a:cxn ang="0">
                  <a:pos x="265" y="0"/>
                </a:cxn>
                <a:cxn ang="0">
                  <a:pos x="270" y="6"/>
                </a:cxn>
                <a:cxn ang="0">
                  <a:pos x="276" y="11"/>
                </a:cxn>
                <a:cxn ang="0">
                  <a:pos x="282" y="22"/>
                </a:cxn>
                <a:cxn ang="0">
                  <a:pos x="282" y="28"/>
                </a:cxn>
                <a:cxn ang="0">
                  <a:pos x="282" y="28"/>
                </a:cxn>
                <a:cxn ang="0">
                  <a:pos x="276" y="33"/>
                </a:cxn>
                <a:cxn ang="0">
                  <a:pos x="270" y="44"/>
                </a:cxn>
                <a:cxn ang="0">
                  <a:pos x="62" y="553"/>
                </a:cxn>
                <a:cxn ang="0">
                  <a:pos x="270" y="1051"/>
                </a:cxn>
                <a:cxn ang="0">
                  <a:pos x="276" y="1062"/>
                </a:cxn>
                <a:cxn ang="0">
                  <a:pos x="282" y="1067"/>
                </a:cxn>
                <a:cxn ang="0">
                  <a:pos x="282" y="1073"/>
                </a:cxn>
                <a:cxn ang="0">
                  <a:pos x="282" y="1073"/>
                </a:cxn>
                <a:cxn ang="0">
                  <a:pos x="276" y="1084"/>
                </a:cxn>
                <a:cxn ang="0">
                  <a:pos x="270" y="1095"/>
                </a:cxn>
                <a:cxn ang="0">
                  <a:pos x="265" y="1100"/>
                </a:cxn>
                <a:cxn ang="0">
                  <a:pos x="253" y="1100"/>
                </a:cxn>
                <a:cxn ang="0">
                  <a:pos x="242" y="1100"/>
                </a:cxn>
                <a:cxn ang="0">
                  <a:pos x="231" y="1095"/>
                </a:cxn>
                <a:cxn ang="0">
                  <a:pos x="225" y="1084"/>
                </a:cxn>
                <a:cxn ang="0">
                  <a:pos x="225" y="1073"/>
                </a:cxn>
                <a:cxn ang="0">
                  <a:pos x="11" y="570"/>
                </a:cxn>
                <a:cxn ang="0">
                  <a:pos x="5" y="559"/>
                </a:cxn>
                <a:cxn ang="0">
                  <a:pos x="5" y="553"/>
                </a:cxn>
                <a:cxn ang="0">
                  <a:pos x="0" y="553"/>
                </a:cxn>
                <a:cxn ang="0">
                  <a:pos x="0" y="548"/>
                </a:cxn>
                <a:cxn ang="0">
                  <a:pos x="0" y="548"/>
                </a:cxn>
                <a:cxn ang="0">
                  <a:pos x="5" y="542"/>
                </a:cxn>
                <a:cxn ang="0">
                  <a:pos x="5" y="536"/>
                </a:cxn>
                <a:cxn ang="0">
                  <a:pos x="11" y="531"/>
                </a:cxn>
                <a:cxn ang="0">
                  <a:pos x="225" y="22"/>
                </a:cxn>
                <a:cxn ang="0">
                  <a:pos x="231" y="17"/>
                </a:cxn>
                <a:cxn ang="0">
                  <a:pos x="236" y="6"/>
                </a:cxn>
                <a:cxn ang="0">
                  <a:pos x="242" y="0"/>
                </a:cxn>
                <a:cxn ang="0">
                  <a:pos x="253" y="0"/>
                </a:cxn>
              </a:cxnLst>
              <a:rect l="0" t="0" r="r" b="b"/>
              <a:pathLst>
                <a:path w="282" h="1100">
                  <a:moveTo>
                    <a:pt x="253" y="0"/>
                  </a:moveTo>
                  <a:lnTo>
                    <a:pt x="265" y="0"/>
                  </a:lnTo>
                  <a:lnTo>
                    <a:pt x="270" y="6"/>
                  </a:lnTo>
                  <a:lnTo>
                    <a:pt x="276" y="11"/>
                  </a:lnTo>
                  <a:lnTo>
                    <a:pt x="282" y="22"/>
                  </a:lnTo>
                  <a:lnTo>
                    <a:pt x="282" y="28"/>
                  </a:lnTo>
                  <a:lnTo>
                    <a:pt x="282" y="28"/>
                  </a:lnTo>
                  <a:lnTo>
                    <a:pt x="276" y="33"/>
                  </a:lnTo>
                  <a:lnTo>
                    <a:pt x="270" y="44"/>
                  </a:lnTo>
                  <a:lnTo>
                    <a:pt x="62" y="553"/>
                  </a:lnTo>
                  <a:lnTo>
                    <a:pt x="270" y="1051"/>
                  </a:lnTo>
                  <a:lnTo>
                    <a:pt x="276" y="1062"/>
                  </a:lnTo>
                  <a:lnTo>
                    <a:pt x="282" y="1067"/>
                  </a:lnTo>
                  <a:lnTo>
                    <a:pt x="282" y="1073"/>
                  </a:lnTo>
                  <a:lnTo>
                    <a:pt x="282" y="1073"/>
                  </a:lnTo>
                  <a:lnTo>
                    <a:pt x="276" y="1084"/>
                  </a:lnTo>
                  <a:lnTo>
                    <a:pt x="270" y="1095"/>
                  </a:lnTo>
                  <a:lnTo>
                    <a:pt x="265" y="1100"/>
                  </a:lnTo>
                  <a:lnTo>
                    <a:pt x="253" y="1100"/>
                  </a:lnTo>
                  <a:lnTo>
                    <a:pt x="242" y="1100"/>
                  </a:lnTo>
                  <a:lnTo>
                    <a:pt x="231" y="1095"/>
                  </a:lnTo>
                  <a:lnTo>
                    <a:pt x="225" y="1084"/>
                  </a:lnTo>
                  <a:lnTo>
                    <a:pt x="225" y="1073"/>
                  </a:lnTo>
                  <a:lnTo>
                    <a:pt x="11" y="570"/>
                  </a:lnTo>
                  <a:lnTo>
                    <a:pt x="5" y="559"/>
                  </a:lnTo>
                  <a:lnTo>
                    <a:pt x="5" y="553"/>
                  </a:lnTo>
                  <a:lnTo>
                    <a:pt x="0" y="553"/>
                  </a:lnTo>
                  <a:lnTo>
                    <a:pt x="0" y="548"/>
                  </a:lnTo>
                  <a:lnTo>
                    <a:pt x="0" y="548"/>
                  </a:lnTo>
                  <a:lnTo>
                    <a:pt x="5" y="542"/>
                  </a:lnTo>
                  <a:lnTo>
                    <a:pt x="5" y="536"/>
                  </a:lnTo>
                  <a:lnTo>
                    <a:pt x="11" y="531"/>
                  </a:lnTo>
                  <a:lnTo>
                    <a:pt x="225" y="22"/>
                  </a:lnTo>
                  <a:lnTo>
                    <a:pt x="231" y="17"/>
                  </a:lnTo>
                  <a:lnTo>
                    <a:pt x="236" y="6"/>
                  </a:lnTo>
                  <a:lnTo>
                    <a:pt x="242" y="0"/>
                  </a:lnTo>
                  <a:lnTo>
                    <a:pt x="2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6" name="Freeform 54"/>
            <p:cNvSpPr>
              <a:spLocks/>
            </p:cNvSpPr>
            <p:nvPr/>
          </p:nvSpPr>
          <p:spPr bwMode="auto">
            <a:xfrm>
              <a:off x="11791" y="3451"/>
              <a:ext cx="648" cy="725"/>
            </a:xfrm>
            <a:custGeom>
              <a:avLst/>
              <a:gdLst/>
              <a:ahLst/>
              <a:cxnLst>
                <a:cxn ang="0">
                  <a:pos x="298" y="12"/>
                </a:cxn>
                <a:cxn ang="0">
                  <a:pos x="388" y="89"/>
                </a:cxn>
                <a:cxn ang="0">
                  <a:pos x="439" y="199"/>
                </a:cxn>
                <a:cxn ang="0">
                  <a:pos x="462" y="299"/>
                </a:cxn>
                <a:cxn ang="0">
                  <a:pos x="462" y="332"/>
                </a:cxn>
                <a:cxn ang="0">
                  <a:pos x="524" y="199"/>
                </a:cxn>
                <a:cxn ang="0">
                  <a:pos x="580" y="78"/>
                </a:cxn>
                <a:cxn ang="0">
                  <a:pos x="614" y="17"/>
                </a:cxn>
                <a:cxn ang="0">
                  <a:pos x="625" y="12"/>
                </a:cxn>
                <a:cxn ang="0">
                  <a:pos x="636" y="12"/>
                </a:cxn>
                <a:cxn ang="0">
                  <a:pos x="648" y="17"/>
                </a:cxn>
                <a:cxn ang="0">
                  <a:pos x="648" y="34"/>
                </a:cxn>
                <a:cxn ang="0">
                  <a:pos x="608" y="105"/>
                </a:cxn>
                <a:cxn ang="0">
                  <a:pos x="563" y="194"/>
                </a:cxn>
                <a:cxn ang="0">
                  <a:pos x="535" y="266"/>
                </a:cxn>
                <a:cxn ang="0">
                  <a:pos x="490" y="376"/>
                </a:cxn>
                <a:cxn ang="0">
                  <a:pos x="462" y="465"/>
                </a:cxn>
                <a:cxn ang="0">
                  <a:pos x="434" y="614"/>
                </a:cxn>
                <a:cxn ang="0">
                  <a:pos x="405" y="692"/>
                </a:cxn>
                <a:cxn ang="0">
                  <a:pos x="394" y="719"/>
                </a:cxn>
                <a:cxn ang="0">
                  <a:pos x="383" y="725"/>
                </a:cxn>
                <a:cxn ang="0">
                  <a:pos x="372" y="725"/>
                </a:cxn>
                <a:cxn ang="0">
                  <a:pos x="360" y="708"/>
                </a:cxn>
                <a:cxn ang="0">
                  <a:pos x="360" y="669"/>
                </a:cxn>
                <a:cxn ang="0">
                  <a:pos x="388" y="570"/>
                </a:cxn>
                <a:cxn ang="0">
                  <a:pos x="417" y="459"/>
                </a:cxn>
                <a:cxn ang="0">
                  <a:pos x="422" y="443"/>
                </a:cxn>
                <a:cxn ang="0">
                  <a:pos x="428" y="410"/>
                </a:cxn>
                <a:cxn ang="0">
                  <a:pos x="422" y="327"/>
                </a:cxn>
                <a:cxn ang="0">
                  <a:pos x="405" y="222"/>
                </a:cxn>
                <a:cxn ang="0">
                  <a:pos x="343" y="128"/>
                </a:cxn>
                <a:cxn ang="0">
                  <a:pos x="219" y="89"/>
                </a:cxn>
                <a:cxn ang="0">
                  <a:pos x="112" y="117"/>
                </a:cxn>
                <a:cxn ang="0">
                  <a:pos x="39" y="194"/>
                </a:cxn>
                <a:cxn ang="0">
                  <a:pos x="33" y="211"/>
                </a:cxn>
                <a:cxn ang="0">
                  <a:pos x="16" y="216"/>
                </a:cxn>
                <a:cxn ang="0">
                  <a:pos x="5" y="211"/>
                </a:cxn>
                <a:cxn ang="0">
                  <a:pos x="0" y="199"/>
                </a:cxn>
                <a:cxn ang="0">
                  <a:pos x="16" y="155"/>
                </a:cxn>
                <a:cxn ang="0">
                  <a:pos x="78" y="67"/>
                </a:cxn>
                <a:cxn ang="0">
                  <a:pos x="174" y="12"/>
                </a:cxn>
              </a:cxnLst>
              <a:rect l="0" t="0" r="r" b="b"/>
              <a:pathLst>
                <a:path w="648" h="725">
                  <a:moveTo>
                    <a:pt x="236" y="0"/>
                  </a:moveTo>
                  <a:lnTo>
                    <a:pt x="298" y="12"/>
                  </a:lnTo>
                  <a:lnTo>
                    <a:pt x="349" y="45"/>
                  </a:lnTo>
                  <a:lnTo>
                    <a:pt x="388" y="89"/>
                  </a:lnTo>
                  <a:lnTo>
                    <a:pt x="417" y="144"/>
                  </a:lnTo>
                  <a:lnTo>
                    <a:pt x="439" y="199"/>
                  </a:lnTo>
                  <a:lnTo>
                    <a:pt x="450" y="255"/>
                  </a:lnTo>
                  <a:lnTo>
                    <a:pt x="462" y="299"/>
                  </a:lnTo>
                  <a:lnTo>
                    <a:pt x="462" y="332"/>
                  </a:lnTo>
                  <a:lnTo>
                    <a:pt x="462" y="332"/>
                  </a:lnTo>
                  <a:lnTo>
                    <a:pt x="490" y="266"/>
                  </a:lnTo>
                  <a:lnTo>
                    <a:pt x="524" y="199"/>
                  </a:lnTo>
                  <a:lnTo>
                    <a:pt x="552" y="133"/>
                  </a:lnTo>
                  <a:lnTo>
                    <a:pt x="580" y="78"/>
                  </a:lnTo>
                  <a:lnTo>
                    <a:pt x="603" y="39"/>
                  </a:lnTo>
                  <a:lnTo>
                    <a:pt x="614" y="17"/>
                  </a:lnTo>
                  <a:lnTo>
                    <a:pt x="620" y="12"/>
                  </a:lnTo>
                  <a:lnTo>
                    <a:pt x="625" y="12"/>
                  </a:lnTo>
                  <a:lnTo>
                    <a:pt x="631" y="12"/>
                  </a:lnTo>
                  <a:lnTo>
                    <a:pt x="636" y="12"/>
                  </a:lnTo>
                  <a:lnTo>
                    <a:pt x="642" y="12"/>
                  </a:lnTo>
                  <a:lnTo>
                    <a:pt x="648" y="17"/>
                  </a:lnTo>
                  <a:lnTo>
                    <a:pt x="648" y="23"/>
                  </a:lnTo>
                  <a:lnTo>
                    <a:pt x="648" y="34"/>
                  </a:lnTo>
                  <a:lnTo>
                    <a:pt x="642" y="39"/>
                  </a:lnTo>
                  <a:lnTo>
                    <a:pt x="608" y="105"/>
                  </a:lnTo>
                  <a:lnTo>
                    <a:pt x="586" y="155"/>
                  </a:lnTo>
                  <a:lnTo>
                    <a:pt x="563" y="194"/>
                  </a:lnTo>
                  <a:lnTo>
                    <a:pt x="552" y="222"/>
                  </a:lnTo>
                  <a:lnTo>
                    <a:pt x="535" y="266"/>
                  </a:lnTo>
                  <a:lnTo>
                    <a:pt x="512" y="321"/>
                  </a:lnTo>
                  <a:lnTo>
                    <a:pt x="490" y="376"/>
                  </a:lnTo>
                  <a:lnTo>
                    <a:pt x="467" y="432"/>
                  </a:lnTo>
                  <a:lnTo>
                    <a:pt x="462" y="465"/>
                  </a:lnTo>
                  <a:lnTo>
                    <a:pt x="450" y="537"/>
                  </a:lnTo>
                  <a:lnTo>
                    <a:pt x="434" y="614"/>
                  </a:lnTo>
                  <a:lnTo>
                    <a:pt x="417" y="669"/>
                  </a:lnTo>
                  <a:lnTo>
                    <a:pt x="405" y="692"/>
                  </a:lnTo>
                  <a:lnTo>
                    <a:pt x="400" y="708"/>
                  </a:lnTo>
                  <a:lnTo>
                    <a:pt x="394" y="719"/>
                  </a:lnTo>
                  <a:lnTo>
                    <a:pt x="388" y="725"/>
                  </a:lnTo>
                  <a:lnTo>
                    <a:pt x="383" y="725"/>
                  </a:lnTo>
                  <a:lnTo>
                    <a:pt x="377" y="725"/>
                  </a:lnTo>
                  <a:lnTo>
                    <a:pt x="372" y="725"/>
                  </a:lnTo>
                  <a:lnTo>
                    <a:pt x="360" y="714"/>
                  </a:lnTo>
                  <a:lnTo>
                    <a:pt x="360" y="708"/>
                  </a:lnTo>
                  <a:lnTo>
                    <a:pt x="360" y="697"/>
                  </a:lnTo>
                  <a:lnTo>
                    <a:pt x="360" y="669"/>
                  </a:lnTo>
                  <a:lnTo>
                    <a:pt x="372" y="625"/>
                  </a:lnTo>
                  <a:lnTo>
                    <a:pt x="388" y="570"/>
                  </a:lnTo>
                  <a:lnTo>
                    <a:pt x="405" y="515"/>
                  </a:lnTo>
                  <a:lnTo>
                    <a:pt x="417" y="459"/>
                  </a:lnTo>
                  <a:lnTo>
                    <a:pt x="422" y="454"/>
                  </a:lnTo>
                  <a:lnTo>
                    <a:pt x="422" y="443"/>
                  </a:lnTo>
                  <a:lnTo>
                    <a:pt x="428" y="426"/>
                  </a:lnTo>
                  <a:lnTo>
                    <a:pt x="428" y="410"/>
                  </a:lnTo>
                  <a:lnTo>
                    <a:pt x="428" y="382"/>
                  </a:lnTo>
                  <a:lnTo>
                    <a:pt x="422" y="327"/>
                  </a:lnTo>
                  <a:lnTo>
                    <a:pt x="417" y="271"/>
                  </a:lnTo>
                  <a:lnTo>
                    <a:pt x="405" y="222"/>
                  </a:lnTo>
                  <a:lnTo>
                    <a:pt x="377" y="172"/>
                  </a:lnTo>
                  <a:lnTo>
                    <a:pt x="343" y="128"/>
                  </a:lnTo>
                  <a:lnTo>
                    <a:pt x="293" y="100"/>
                  </a:lnTo>
                  <a:lnTo>
                    <a:pt x="219" y="89"/>
                  </a:lnTo>
                  <a:lnTo>
                    <a:pt x="163" y="100"/>
                  </a:lnTo>
                  <a:lnTo>
                    <a:pt x="112" y="117"/>
                  </a:lnTo>
                  <a:lnTo>
                    <a:pt x="67" y="150"/>
                  </a:lnTo>
                  <a:lnTo>
                    <a:pt x="39" y="194"/>
                  </a:lnTo>
                  <a:lnTo>
                    <a:pt x="33" y="205"/>
                  </a:lnTo>
                  <a:lnTo>
                    <a:pt x="33" y="211"/>
                  </a:lnTo>
                  <a:lnTo>
                    <a:pt x="28" y="211"/>
                  </a:lnTo>
                  <a:lnTo>
                    <a:pt x="16" y="216"/>
                  </a:lnTo>
                  <a:lnTo>
                    <a:pt x="11" y="216"/>
                  </a:lnTo>
                  <a:lnTo>
                    <a:pt x="5" y="211"/>
                  </a:lnTo>
                  <a:lnTo>
                    <a:pt x="0" y="211"/>
                  </a:lnTo>
                  <a:lnTo>
                    <a:pt x="0" y="199"/>
                  </a:lnTo>
                  <a:lnTo>
                    <a:pt x="0" y="188"/>
                  </a:lnTo>
                  <a:lnTo>
                    <a:pt x="16" y="155"/>
                  </a:lnTo>
                  <a:lnTo>
                    <a:pt x="39" y="111"/>
                  </a:lnTo>
                  <a:lnTo>
                    <a:pt x="78" y="67"/>
                  </a:lnTo>
                  <a:lnTo>
                    <a:pt x="124" y="39"/>
                  </a:lnTo>
                  <a:lnTo>
                    <a:pt x="174" y="12"/>
                  </a:lnTo>
                  <a:lnTo>
                    <a:pt x="2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7" name="Freeform 55"/>
            <p:cNvSpPr>
              <a:spLocks/>
            </p:cNvSpPr>
            <p:nvPr/>
          </p:nvSpPr>
          <p:spPr bwMode="auto">
            <a:xfrm>
              <a:off x="12540" y="3579"/>
              <a:ext cx="321" cy="514"/>
            </a:xfrm>
            <a:custGeom>
              <a:avLst/>
              <a:gdLst/>
              <a:ahLst/>
              <a:cxnLst>
                <a:cxn ang="0">
                  <a:pos x="169" y="0"/>
                </a:cxn>
                <a:cxn ang="0">
                  <a:pos x="186" y="0"/>
                </a:cxn>
                <a:cxn ang="0">
                  <a:pos x="192" y="5"/>
                </a:cxn>
                <a:cxn ang="0">
                  <a:pos x="197" y="11"/>
                </a:cxn>
                <a:cxn ang="0">
                  <a:pos x="197" y="22"/>
                </a:cxn>
                <a:cxn ang="0">
                  <a:pos x="197" y="447"/>
                </a:cxn>
                <a:cxn ang="0">
                  <a:pos x="197" y="453"/>
                </a:cxn>
                <a:cxn ang="0">
                  <a:pos x="203" y="464"/>
                </a:cxn>
                <a:cxn ang="0">
                  <a:pos x="203" y="470"/>
                </a:cxn>
                <a:cxn ang="0">
                  <a:pos x="214" y="475"/>
                </a:cxn>
                <a:cxn ang="0">
                  <a:pos x="231" y="475"/>
                </a:cxn>
                <a:cxn ang="0">
                  <a:pos x="248" y="475"/>
                </a:cxn>
                <a:cxn ang="0">
                  <a:pos x="282" y="475"/>
                </a:cxn>
                <a:cxn ang="0">
                  <a:pos x="321" y="475"/>
                </a:cxn>
                <a:cxn ang="0">
                  <a:pos x="321" y="514"/>
                </a:cxn>
                <a:cxn ang="0">
                  <a:pos x="243" y="508"/>
                </a:cxn>
                <a:cxn ang="0">
                  <a:pos x="158" y="508"/>
                </a:cxn>
                <a:cxn ang="0">
                  <a:pos x="79" y="508"/>
                </a:cxn>
                <a:cxn ang="0">
                  <a:pos x="0" y="514"/>
                </a:cxn>
                <a:cxn ang="0">
                  <a:pos x="0" y="475"/>
                </a:cxn>
                <a:cxn ang="0">
                  <a:pos x="45" y="475"/>
                </a:cxn>
                <a:cxn ang="0">
                  <a:pos x="73" y="475"/>
                </a:cxn>
                <a:cxn ang="0">
                  <a:pos x="96" y="475"/>
                </a:cxn>
                <a:cxn ang="0">
                  <a:pos x="113" y="475"/>
                </a:cxn>
                <a:cxn ang="0">
                  <a:pos x="119" y="470"/>
                </a:cxn>
                <a:cxn ang="0">
                  <a:pos x="124" y="464"/>
                </a:cxn>
                <a:cxn ang="0">
                  <a:pos x="124" y="453"/>
                </a:cxn>
                <a:cxn ang="0">
                  <a:pos x="124" y="447"/>
                </a:cxn>
                <a:cxn ang="0">
                  <a:pos x="124" y="60"/>
                </a:cxn>
                <a:cxn ang="0">
                  <a:pos x="79" y="77"/>
                </a:cxn>
                <a:cxn ang="0">
                  <a:pos x="40" y="83"/>
                </a:cxn>
                <a:cxn ang="0">
                  <a:pos x="11" y="83"/>
                </a:cxn>
                <a:cxn ang="0">
                  <a:pos x="0" y="83"/>
                </a:cxn>
                <a:cxn ang="0">
                  <a:pos x="0" y="49"/>
                </a:cxn>
                <a:cxn ang="0">
                  <a:pos x="11" y="49"/>
                </a:cxn>
                <a:cxn ang="0">
                  <a:pos x="34" y="49"/>
                </a:cxn>
                <a:cxn ang="0">
                  <a:pos x="73" y="44"/>
                </a:cxn>
                <a:cxn ang="0">
                  <a:pos x="124" y="27"/>
                </a:cxn>
                <a:cxn ang="0">
                  <a:pos x="169" y="0"/>
                </a:cxn>
              </a:cxnLst>
              <a:rect l="0" t="0" r="r" b="b"/>
              <a:pathLst>
                <a:path w="321" h="514">
                  <a:moveTo>
                    <a:pt x="169" y="0"/>
                  </a:moveTo>
                  <a:lnTo>
                    <a:pt x="186" y="0"/>
                  </a:lnTo>
                  <a:lnTo>
                    <a:pt x="192" y="5"/>
                  </a:lnTo>
                  <a:lnTo>
                    <a:pt x="197" y="11"/>
                  </a:lnTo>
                  <a:lnTo>
                    <a:pt x="197" y="22"/>
                  </a:lnTo>
                  <a:lnTo>
                    <a:pt x="197" y="447"/>
                  </a:lnTo>
                  <a:lnTo>
                    <a:pt x="197" y="453"/>
                  </a:lnTo>
                  <a:lnTo>
                    <a:pt x="203" y="464"/>
                  </a:lnTo>
                  <a:lnTo>
                    <a:pt x="203" y="470"/>
                  </a:lnTo>
                  <a:lnTo>
                    <a:pt x="214" y="475"/>
                  </a:lnTo>
                  <a:lnTo>
                    <a:pt x="231" y="475"/>
                  </a:lnTo>
                  <a:lnTo>
                    <a:pt x="248" y="475"/>
                  </a:lnTo>
                  <a:lnTo>
                    <a:pt x="282" y="475"/>
                  </a:lnTo>
                  <a:lnTo>
                    <a:pt x="321" y="475"/>
                  </a:lnTo>
                  <a:lnTo>
                    <a:pt x="321" y="514"/>
                  </a:lnTo>
                  <a:lnTo>
                    <a:pt x="243" y="508"/>
                  </a:lnTo>
                  <a:lnTo>
                    <a:pt x="158" y="508"/>
                  </a:lnTo>
                  <a:lnTo>
                    <a:pt x="79" y="508"/>
                  </a:lnTo>
                  <a:lnTo>
                    <a:pt x="0" y="514"/>
                  </a:lnTo>
                  <a:lnTo>
                    <a:pt x="0" y="475"/>
                  </a:lnTo>
                  <a:lnTo>
                    <a:pt x="45" y="475"/>
                  </a:lnTo>
                  <a:lnTo>
                    <a:pt x="73" y="475"/>
                  </a:lnTo>
                  <a:lnTo>
                    <a:pt x="96" y="475"/>
                  </a:lnTo>
                  <a:lnTo>
                    <a:pt x="113" y="475"/>
                  </a:lnTo>
                  <a:lnTo>
                    <a:pt x="119" y="470"/>
                  </a:lnTo>
                  <a:lnTo>
                    <a:pt x="124" y="464"/>
                  </a:lnTo>
                  <a:lnTo>
                    <a:pt x="124" y="453"/>
                  </a:lnTo>
                  <a:lnTo>
                    <a:pt x="124" y="447"/>
                  </a:lnTo>
                  <a:lnTo>
                    <a:pt x="124" y="60"/>
                  </a:lnTo>
                  <a:lnTo>
                    <a:pt x="79" y="77"/>
                  </a:lnTo>
                  <a:lnTo>
                    <a:pt x="40" y="83"/>
                  </a:lnTo>
                  <a:lnTo>
                    <a:pt x="11" y="83"/>
                  </a:lnTo>
                  <a:lnTo>
                    <a:pt x="0" y="83"/>
                  </a:lnTo>
                  <a:lnTo>
                    <a:pt x="0" y="49"/>
                  </a:lnTo>
                  <a:lnTo>
                    <a:pt x="11" y="49"/>
                  </a:lnTo>
                  <a:lnTo>
                    <a:pt x="34" y="49"/>
                  </a:lnTo>
                  <a:lnTo>
                    <a:pt x="73" y="44"/>
                  </a:lnTo>
                  <a:lnTo>
                    <a:pt x="124" y="27"/>
                  </a:lnTo>
                  <a:lnTo>
                    <a:pt x="1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8" name="Freeform 56"/>
            <p:cNvSpPr>
              <a:spLocks/>
            </p:cNvSpPr>
            <p:nvPr/>
          </p:nvSpPr>
          <p:spPr bwMode="auto">
            <a:xfrm>
              <a:off x="13166" y="3811"/>
              <a:ext cx="146" cy="343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101" y="11"/>
                </a:cxn>
                <a:cxn ang="0">
                  <a:pos x="124" y="33"/>
                </a:cxn>
                <a:cxn ang="0">
                  <a:pos x="141" y="72"/>
                </a:cxn>
                <a:cxn ang="0">
                  <a:pos x="146" y="121"/>
                </a:cxn>
                <a:cxn ang="0">
                  <a:pos x="135" y="193"/>
                </a:cxn>
                <a:cxn ang="0">
                  <a:pos x="113" y="254"/>
                </a:cxn>
                <a:cxn ang="0">
                  <a:pos x="79" y="304"/>
                </a:cxn>
                <a:cxn ang="0">
                  <a:pos x="51" y="332"/>
                </a:cxn>
                <a:cxn ang="0">
                  <a:pos x="34" y="343"/>
                </a:cxn>
                <a:cxn ang="0">
                  <a:pos x="28" y="343"/>
                </a:cxn>
                <a:cxn ang="0">
                  <a:pos x="22" y="337"/>
                </a:cxn>
                <a:cxn ang="0">
                  <a:pos x="17" y="326"/>
                </a:cxn>
                <a:cxn ang="0">
                  <a:pos x="17" y="320"/>
                </a:cxn>
                <a:cxn ang="0">
                  <a:pos x="22" y="315"/>
                </a:cxn>
                <a:cxn ang="0">
                  <a:pos x="28" y="315"/>
                </a:cxn>
                <a:cxn ang="0">
                  <a:pos x="73" y="260"/>
                </a:cxn>
                <a:cxn ang="0">
                  <a:pos x="96" y="210"/>
                </a:cxn>
                <a:cxn ang="0">
                  <a:pos x="113" y="160"/>
                </a:cxn>
                <a:cxn ang="0">
                  <a:pos x="113" y="110"/>
                </a:cxn>
                <a:cxn ang="0">
                  <a:pos x="113" y="110"/>
                </a:cxn>
                <a:cxn ang="0">
                  <a:pos x="113" y="110"/>
                </a:cxn>
                <a:cxn ang="0">
                  <a:pos x="113" y="110"/>
                </a:cxn>
                <a:cxn ang="0">
                  <a:pos x="113" y="116"/>
                </a:cxn>
                <a:cxn ang="0">
                  <a:pos x="107" y="116"/>
                </a:cxn>
                <a:cxn ang="0">
                  <a:pos x="96" y="121"/>
                </a:cxn>
                <a:cxn ang="0">
                  <a:pos x="84" y="127"/>
                </a:cxn>
                <a:cxn ang="0">
                  <a:pos x="67" y="127"/>
                </a:cxn>
                <a:cxn ang="0">
                  <a:pos x="45" y="127"/>
                </a:cxn>
                <a:cxn ang="0">
                  <a:pos x="28" y="116"/>
                </a:cxn>
                <a:cxn ang="0">
                  <a:pos x="11" y="105"/>
                </a:cxn>
                <a:cxn ang="0">
                  <a:pos x="5" y="83"/>
                </a:cxn>
                <a:cxn ang="0">
                  <a:pos x="0" y="66"/>
                </a:cxn>
                <a:cxn ang="0">
                  <a:pos x="5" y="44"/>
                </a:cxn>
                <a:cxn ang="0">
                  <a:pos x="11" y="27"/>
                </a:cxn>
                <a:cxn ang="0">
                  <a:pos x="28" y="11"/>
                </a:cxn>
                <a:cxn ang="0">
                  <a:pos x="45" y="5"/>
                </a:cxn>
                <a:cxn ang="0">
                  <a:pos x="67" y="0"/>
                </a:cxn>
              </a:cxnLst>
              <a:rect l="0" t="0" r="r" b="b"/>
              <a:pathLst>
                <a:path w="146" h="343">
                  <a:moveTo>
                    <a:pt x="67" y="0"/>
                  </a:moveTo>
                  <a:lnTo>
                    <a:pt x="101" y="11"/>
                  </a:lnTo>
                  <a:lnTo>
                    <a:pt x="124" y="33"/>
                  </a:lnTo>
                  <a:lnTo>
                    <a:pt x="141" y="72"/>
                  </a:lnTo>
                  <a:lnTo>
                    <a:pt x="146" y="121"/>
                  </a:lnTo>
                  <a:lnTo>
                    <a:pt x="135" y="193"/>
                  </a:lnTo>
                  <a:lnTo>
                    <a:pt x="113" y="254"/>
                  </a:lnTo>
                  <a:lnTo>
                    <a:pt x="79" y="304"/>
                  </a:lnTo>
                  <a:lnTo>
                    <a:pt x="51" y="332"/>
                  </a:lnTo>
                  <a:lnTo>
                    <a:pt x="34" y="343"/>
                  </a:lnTo>
                  <a:lnTo>
                    <a:pt x="28" y="343"/>
                  </a:lnTo>
                  <a:lnTo>
                    <a:pt x="22" y="337"/>
                  </a:lnTo>
                  <a:lnTo>
                    <a:pt x="17" y="326"/>
                  </a:lnTo>
                  <a:lnTo>
                    <a:pt x="17" y="320"/>
                  </a:lnTo>
                  <a:lnTo>
                    <a:pt x="22" y="315"/>
                  </a:lnTo>
                  <a:lnTo>
                    <a:pt x="28" y="315"/>
                  </a:lnTo>
                  <a:lnTo>
                    <a:pt x="73" y="260"/>
                  </a:lnTo>
                  <a:lnTo>
                    <a:pt x="96" y="210"/>
                  </a:lnTo>
                  <a:lnTo>
                    <a:pt x="113" y="160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13" y="116"/>
                  </a:lnTo>
                  <a:lnTo>
                    <a:pt x="107" y="116"/>
                  </a:lnTo>
                  <a:lnTo>
                    <a:pt x="96" y="121"/>
                  </a:lnTo>
                  <a:lnTo>
                    <a:pt x="84" y="127"/>
                  </a:lnTo>
                  <a:lnTo>
                    <a:pt x="67" y="127"/>
                  </a:lnTo>
                  <a:lnTo>
                    <a:pt x="45" y="127"/>
                  </a:lnTo>
                  <a:lnTo>
                    <a:pt x="28" y="116"/>
                  </a:lnTo>
                  <a:lnTo>
                    <a:pt x="11" y="105"/>
                  </a:lnTo>
                  <a:lnTo>
                    <a:pt x="5" y="83"/>
                  </a:lnTo>
                  <a:lnTo>
                    <a:pt x="0" y="66"/>
                  </a:lnTo>
                  <a:lnTo>
                    <a:pt x="5" y="44"/>
                  </a:lnTo>
                  <a:lnTo>
                    <a:pt x="11" y="27"/>
                  </a:lnTo>
                  <a:lnTo>
                    <a:pt x="28" y="11"/>
                  </a:lnTo>
                  <a:lnTo>
                    <a:pt x="45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9" name="Freeform 57"/>
            <p:cNvSpPr>
              <a:spLocks/>
            </p:cNvSpPr>
            <p:nvPr/>
          </p:nvSpPr>
          <p:spPr bwMode="auto">
            <a:xfrm>
              <a:off x="13465" y="3451"/>
              <a:ext cx="648" cy="725"/>
            </a:xfrm>
            <a:custGeom>
              <a:avLst/>
              <a:gdLst/>
              <a:ahLst/>
              <a:cxnLst>
                <a:cxn ang="0">
                  <a:pos x="298" y="12"/>
                </a:cxn>
                <a:cxn ang="0">
                  <a:pos x="388" y="89"/>
                </a:cxn>
                <a:cxn ang="0">
                  <a:pos x="439" y="199"/>
                </a:cxn>
                <a:cxn ang="0">
                  <a:pos x="462" y="299"/>
                </a:cxn>
                <a:cxn ang="0">
                  <a:pos x="462" y="332"/>
                </a:cxn>
                <a:cxn ang="0">
                  <a:pos x="524" y="199"/>
                </a:cxn>
                <a:cxn ang="0">
                  <a:pos x="580" y="78"/>
                </a:cxn>
                <a:cxn ang="0">
                  <a:pos x="614" y="17"/>
                </a:cxn>
                <a:cxn ang="0">
                  <a:pos x="625" y="12"/>
                </a:cxn>
                <a:cxn ang="0">
                  <a:pos x="636" y="12"/>
                </a:cxn>
                <a:cxn ang="0">
                  <a:pos x="648" y="17"/>
                </a:cxn>
                <a:cxn ang="0">
                  <a:pos x="648" y="34"/>
                </a:cxn>
                <a:cxn ang="0">
                  <a:pos x="608" y="105"/>
                </a:cxn>
                <a:cxn ang="0">
                  <a:pos x="563" y="194"/>
                </a:cxn>
                <a:cxn ang="0">
                  <a:pos x="535" y="266"/>
                </a:cxn>
                <a:cxn ang="0">
                  <a:pos x="490" y="376"/>
                </a:cxn>
                <a:cxn ang="0">
                  <a:pos x="462" y="465"/>
                </a:cxn>
                <a:cxn ang="0">
                  <a:pos x="434" y="614"/>
                </a:cxn>
                <a:cxn ang="0">
                  <a:pos x="405" y="692"/>
                </a:cxn>
                <a:cxn ang="0">
                  <a:pos x="394" y="719"/>
                </a:cxn>
                <a:cxn ang="0">
                  <a:pos x="383" y="725"/>
                </a:cxn>
                <a:cxn ang="0">
                  <a:pos x="372" y="725"/>
                </a:cxn>
                <a:cxn ang="0">
                  <a:pos x="360" y="708"/>
                </a:cxn>
                <a:cxn ang="0">
                  <a:pos x="360" y="669"/>
                </a:cxn>
                <a:cxn ang="0">
                  <a:pos x="388" y="570"/>
                </a:cxn>
                <a:cxn ang="0">
                  <a:pos x="417" y="459"/>
                </a:cxn>
                <a:cxn ang="0">
                  <a:pos x="422" y="443"/>
                </a:cxn>
                <a:cxn ang="0">
                  <a:pos x="428" y="410"/>
                </a:cxn>
                <a:cxn ang="0">
                  <a:pos x="422" y="327"/>
                </a:cxn>
                <a:cxn ang="0">
                  <a:pos x="405" y="222"/>
                </a:cxn>
                <a:cxn ang="0">
                  <a:pos x="343" y="128"/>
                </a:cxn>
                <a:cxn ang="0">
                  <a:pos x="219" y="89"/>
                </a:cxn>
                <a:cxn ang="0">
                  <a:pos x="112" y="117"/>
                </a:cxn>
                <a:cxn ang="0">
                  <a:pos x="39" y="194"/>
                </a:cxn>
                <a:cxn ang="0">
                  <a:pos x="33" y="211"/>
                </a:cxn>
                <a:cxn ang="0">
                  <a:pos x="16" y="216"/>
                </a:cxn>
                <a:cxn ang="0">
                  <a:pos x="5" y="211"/>
                </a:cxn>
                <a:cxn ang="0">
                  <a:pos x="0" y="199"/>
                </a:cxn>
                <a:cxn ang="0">
                  <a:pos x="16" y="155"/>
                </a:cxn>
                <a:cxn ang="0">
                  <a:pos x="78" y="67"/>
                </a:cxn>
                <a:cxn ang="0">
                  <a:pos x="174" y="12"/>
                </a:cxn>
              </a:cxnLst>
              <a:rect l="0" t="0" r="r" b="b"/>
              <a:pathLst>
                <a:path w="648" h="725">
                  <a:moveTo>
                    <a:pt x="236" y="0"/>
                  </a:moveTo>
                  <a:lnTo>
                    <a:pt x="298" y="12"/>
                  </a:lnTo>
                  <a:lnTo>
                    <a:pt x="349" y="45"/>
                  </a:lnTo>
                  <a:lnTo>
                    <a:pt x="388" y="89"/>
                  </a:lnTo>
                  <a:lnTo>
                    <a:pt x="417" y="144"/>
                  </a:lnTo>
                  <a:lnTo>
                    <a:pt x="439" y="199"/>
                  </a:lnTo>
                  <a:lnTo>
                    <a:pt x="450" y="255"/>
                  </a:lnTo>
                  <a:lnTo>
                    <a:pt x="462" y="299"/>
                  </a:lnTo>
                  <a:lnTo>
                    <a:pt x="462" y="332"/>
                  </a:lnTo>
                  <a:lnTo>
                    <a:pt x="462" y="332"/>
                  </a:lnTo>
                  <a:lnTo>
                    <a:pt x="490" y="266"/>
                  </a:lnTo>
                  <a:lnTo>
                    <a:pt x="524" y="199"/>
                  </a:lnTo>
                  <a:lnTo>
                    <a:pt x="552" y="133"/>
                  </a:lnTo>
                  <a:lnTo>
                    <a:pt x="580" y="78"/>
                  </a:lnTo>
                  <a:lnTo>
                    <a:pt x="603" y="39"/>
                  </a:lnTo>
                  <a:lnTo>
                    <a:pt x="614" y="17"/>
                  </a:lnTo>
                  <a:lnTo>
                    <a:pt x="620" y="12"/>
                  </a:lnTo>
                  <a:lnTo>
                    <a:pt x="625" y="12"/>
                  </a:lnTo>
                  <a:lnTo>
                    <a:pt x="631" y="12"/>
                  </a:lnTo>
                  <a:lnTo>
                    <a:pt x="636" y="12"/>
                  </a:lnTo>
                  <a:lnTo>
                    <a:pt x="642" y="12"/>
                  </a:lnTo>
                  <a:lnTo>
                    <a:pt x="648" y="17"/>
                  </a:lnTo>
                  <a:lnTo>
                    <a:pt x="648" y="23"/>
                  </a:lnTo>
                  <a:lnTo>
                    <a:pt x="648" y="34"/>
                  </a:lnTo>
                  <a:lnTo>
                    <a:pt x="642" y="39"/>
                  </a:lnTo>
                  <a:lnTo>
                    <a:pt x="608" y="105"/>
                  </a:lnTo>
                  <a:lnTo>
                    <a:pt x="586" y="155"/>
                  </a:lnTo>
                  <a:lnTo>
                    <a:pt x="563" y="194"/>
                  </a:lnTo>
                  <a:lnTo>
                    <a:pt x="552" y="222"/>
                  </a:lnTo>
                  <a:lnTo>
                    <a:pt x="535" y="266"/>
                  </a:lnTo>
                  <a:lnTo>
                    <a:pt x="512" y="321"/>
                  </a:lnTo>
                  <a:lnTo>
                    <a:pt x="490" y="376"/>
                  </a:lnTo>
                  <a:lnTo>
                    <a:pt x="467" y="432"/>
                  </a:lnTo>
                  <a:lnTo>
                    <a:pt x="462" y="465"/>
                  </a:lnTo>
                  <a:lnTo>
                    <a:pt x="450" y="537"/>
                  </a:lnTo>
                  <a:lnTo>
                    <a:pt x="434" y="614"/>
                  </a:lnTo>
                  <a:lnTo>
                    <a:pt x="417" y="669"/>
                  </a:lnTo>
                  <a:lnTo>
                    <a:pt x="405" y="692"/>
                  </a:lnTo>
                  <a:lnTo>
                    <a:pt x="400" y="708"/>
                  </a:lnTo>
                  <a:lnTo>
                    <a:pt x="394" y="719"/>
                  </a:lnTo>
                  <a:lnTo>
                    <a:pt x="388" y="725"/>
                  </a:lnTo>
                  <a:lnTo>
                    <a:pt x="383" y="725"/>
                  </a:lnTo>
                  <a:lnTo>
                    <a:pt x="377" y="725"/>
                  </a:lnTo>
                  <a:lnTo>
                    <a:pt x="372" y="725"/>
                  </a:lnTo>
                  <a:lnTo>
                    <a:pt x="366" y="714"/>
                  </a:lnTo>
                  <a:lnTo>
                    <a:pt x="360" y="708"/>
                  </a:lnTo>
                  <a:lnTo>
                    <a:pt x="360" y="697"/>
                  </a:lnTo>
                  <a:lnTo>
                    <a:pt x="360" y="669"/>
                  </a:lnTo>
                  <a:lnTo>
                    <a:pt x="372" y="625"/>
                  </a:lnTo>
                  <a:lnTo>
                    <a:pt x="388" y="570"/>
                  </a:lnTo>
                  <a:lnTo>
                    <a:pt x="405" y="515"/>
                  </a:lnTo>
                  <a:lnTo>
                    <a:pt x="417" y="459"/>
                  </a:lnTo>
                  <a:lnTo>
                    <a:pt x="422" y="454"/>
                  </a:lnTo>
                  <a:lnTo>
                    <a:pt x="422" y="443"/>
                  </a:lnTo>
                  <a:lnTo>
                    <a:pt x="428" y="426"/>
                  </a:lnTo>
                  <a:lnTo>
                    <a:pt x="428" y="410"/>
                  </a:lnTo>
                  <a:lnTo>
                    <a:pt x="428" y="382"/>
                  </a:lnTo>
                  <a:lnTo>
                    <a:pt x="422" y="327"/>
                  </a:lnTo>
                  <a:lnTo>
                    <a:pt x="417" y="271"/>
                  </a:lnTo>
                  <a:lnTo>
                    <a:pt x="405" y="222"/>
                  </a:lnTo>
                  <a:lnTo>
                    <a:pt x="377" y="172"/>
                  </a:lnTo>
                  <a:lnTo>
                    <a:pt x="343" y="128"/>
                  </a:lnTo>
                  <a:lnTo>
                    <a:pt x="293" y="100"/>
                  </a:lnTo>
                  <a:lnTo>
                    <a:pt x="219" y="89"/>
                  </a:lnTo>
                  <a:lnTo>
                    <a:pt x="163" y="100"/>
                  </a:lnTo>
                  <a:lnTo>
                    <a:pt x="112" y="117"/>
                  </a:lnTo>
                  <a:lnTo>
                    <a:pt x="67" y="150"/>
                  </a:lnTo>
                  <a:lnTo>
                    <a:pt x="39" y="194"/>
                  </a:lnTo>
                  <a:lnTo>
                    <a:pt x="33" y="205"/>
                  </a:lnTo>
                  <a:lnTo>
                    <a:pt x="33" y="211"/>
                  </a:lnTo>
                  <a:lnTo>
                    <a:pt x="28" y="211"/>
                  </a:lnTo>
                  <a:lnTo>
                    <a:pt x="16" y="216"/>
                  </a:lnTo>
                  <a:lnTo>
                    <a:pt x="11" y="216"/>
                  </a:lnTo>
                  <a:lnTo>
                    <a:pt x="5" y="211"/>
                  </a:lnTo>
                  <a:lnTo>
                    <a:pt x="0" y="211"/>
                  </a:lnTo>
                  <a:lnTo>
                    <a:pt x="0" y="199"/>
                  </a:lnTo>
                  <a:lnTo>
                    <a:pt x="0" y="188"/>
                  </a:lnTo>
                  <a:lnTo>
                    <a:pt x="16" y="155"/>
                  </a:lnTo>
                  <a:lnTo>
                    <a:pt x="39" y="111"/>
                  </a:lnTo>
                  <a:lnTo>
                    <a:pt x="78" y="67"/>
                  </a:lnTo>
                  <a:lnTo>
                    <a:pt x="124" y="39"/>
                  </a:lnTo>
                  <a:lnTo>
                    <a:pt x="174" y="12"/>
                  </a:lnTo>
                  <a:lnTo>
                    <a:pt x="2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0" name="Freeform 58"/>
            <p:cNvSpPr>
              <a:spLocks/>
            </p:cNvSpPr>
            <p:nvPr/>
          </p:nvSpPr>
          <p:spPr bwMode="auto">
            <a:xfrm>
              <a:off x="14169" y="3579"/>
              <a:ext cx="395" cy="514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248" y="5"/>
                </a:cxn>
                <a:cxn ang="0">
                  <a:pos x="310" y="27"/>
                </a:cxn>
                <a:cxn ang="0">
                  <a:pos x="355" y="55"/>
                </a:cxn>
                <a:cxn ang="0">
                  <a:pos x="383" y="99"/>
                </a:cxn>
                <a:cxn ang="0">
                  <a:pos x="395" y="154"/>
                </a:cxn>
                <a:cxn ang="0">
                  <a:pos x="383" y="210"/>
                </a:cxn>
                <a:cxn ang="0">
                  <a:pos x="350" y="254"/>
                </a:cxn>
                <a:cxn ang="0">
                  <a:pos x="304" y="293"/>
                </a:cxn>
                <a:cxn ang="0">
                  <a:pos x="254" y="326"/>
                </a:cxn>
                <a:cxn ang="0">
                  <a:pos x="180" y="381"/>
                </a:cxn>
                <a:cxn ang="0">
                  <a:pos x="96" y="436"/>
                </a:cxn>
                <a:cxn ang="0">
                  <a:pos x="254" y="436"/>
                </a:cxn>
                <a:cxn ang="0">
                  <a:pos x="265" y="436"/>
                </a:cxn>
                <a:cxn ang="0">
                  <a:pos x="276" y="436"/>
                </a:cxn>
                <a:cxn ang="0">
                  <a:pos x="299" y="436"/>
                </a:cxn>
                <a:cxn ang="0">
                  <a:pos x="316" y="436"/>
                </a:cxn>
                <a:cxn ang="0">
                  <a:pos x="327" y="436"/>
                </a:cxn>
                <a:cxn ang="0">
                  <a:pos x="338" y="431"/>
                </a:cxn>
                <a:cxn ang="0">
                  <a:pos x="344" y="425"/>
                </a:cxn>
                <a:cxn ang="0">
                  <a:pos x="350" y="409"/>
                </a:cxn>
                <a:cxn ang="0">
                  <a:pos x="355" y="392"/>
                </a:cxn>
                <a:cxn ang="0">
                  <a:pos x="355" y="376"/>
                </a:cxn>
                <a:cxn ang="0">
                  <a:pos x="361" y="364"/>
                </a:cxn>
                <a:cxn ang="0">
                  <a:pos x="395" y="364"/>
                </a:cxn>
                <a:cxn ang="0">
                  <a:pos x="395" y="364"/>
                </a:cxn>
                <a:cxn ang="0">
                  <a:pos x="366" y="514"/>
                </a:cxn>
                <a:cxn ang="0">
                  <a:pos x="0" y="514"/>
                </a:cxn>
                <a:cxn ang="0">
                  <a:pos x="0" y="492"/>
                </a:cxn>
                <a:cxn ang="0">
                  <a:pos x="0" y="486"/>
                </a:cxn>
                <a:cxn ang="0">
                  <a:pos x="6" y="481"/>
                </a:cxn>
                <a:cxn ang="0">
                  <a:pos x="11" y="475"/>
                </a:cxn>
                <a:cxn ang="0">
                  <a:pos x="203" y="320"/>
                </a:cxn>
                <a:cxn ang="0">
                  <a:pos x="259" y="265"/>
                </a:cxn>
                <a:cxn ang="0">
                  <a:pos x="293" y="215"/>
                </a:cxn>
                <a:cxn ang="0">
                  <a:pos x="310" y="154"/>
                </a:cxn>
                <a:cxn ang="0">
                  <a:pos x="299" y="105"/>
                </a:cxn>
                <a:cxn ang="0">
                  <a:pos x="265" y="66"/>
                </a:cxn>
                <a:cxn ang="0">
                  <a:pos x="220" y="38"/>
                </a:cxn>
                <a:cxn ang="0">
                  <a:pos x="169" y="33"/>
                </a:cxn>
                <a:cxn ang="0">
                  <a:pos x="118" y="38"/>
                </a:cxn>
                <a:cxn ang="0">
                  <a:pos x="79" y="60"/>
                </a:cxn>
                <a:cxn ang="0">
                  <a:pos x="45" y="94"/>
                </a:cxn>
                <a:cxn ang="0">
                  <a:pos x="62" y="94"/>
                </a:cxn>
                <a:cxn ang="0">
                  <a:pos x="73" y="99"/>
                </a:cxn>
                <a:cxn ang="0">
                  <a:pos x="85" y="110"/>
                </a:cxn>
                <a:cxn ang="0">
                  <a:pos x="90" y="121"/>
                </a:cxn>
                <a:cxn ang="0">
                  <a:pos x="90" y="138"/>
                </a:cxn>
                <a:cxn ang="0">
                  <a:pos x="90" y="154"/>
                </a:cxn>
                <a:cxn ang="0">
                  <a:pos x="85" y="165"/>
                </a:cxn>
                <a:cxn ang="0">
                  <a:pos x="73" y="177"/>
                </a:cxn>
                <a:cxn ang="0">
                  <a:pos x="62" y="182"/>
                </a:cxn>
                <a:cxn ang="0">
                  <a:pos x="45" y="182"/>
                </a:cxn>
                <a:cxn ang="0">
                  <a:pos x="40" y="182"/>
                </a:cxn>
                <a:cxn ang="0">
                  <a:pos x="28" y="177"/>
                </a:cxn>
                <a:cxn ang="0">
                  <a:pos x="23" y="177"/>
                </a:cxn>
                <a:cxn ang="0">
                  <a:pos x="11" y="165"/>
                </a:cxn>
                <a:cxn ang="0">
                  <a:pos x="6" y="154"/>
                </a:cxn>
                <a:cxn ang="0">
                  <a:pos x="0" y="138"/>
                </a:cxn>
                <a:cxn ang="0">
                  <a:pos x="17" y="83"/>
                </a:cxn>
                <a:cxn ang="0">
                  <a:pos x="56" y="38"/>
                </a:cxn>
                <a:cxn ang="0">
                  <a:pos x="113" y="11"/>
                </a:cxn>
                <a:cxn ang="0">
                  <a:pos x="186" y="0"/>
                </a:cxn>
              </a:cxnLst>
              <a:rect l="0" t="0" r="r" b="b"/>
              <a:pathLst>
                <a:path w="395" h="514">
                  <a:moveTo>
                    <a:pt x="186" y="0"/>
                  </a:moveTo>
                  <a:lnTo>
                    <a:pt x="248" y="5"/>
                  </a:lnTo>
                  <a:lnTo>
                    <a:pt x="310" y="27"/>
                  </a:lnTo>
                  <a:lnTo>
                    <a:pt x="355" y="55"/>
                  </a:lnTo>
                  <a:lnTo>
                    <a:pt x="383" y="99"/>
                  </a:lnTo>
                  <a:lnTo>
                    <a:pt x="395" y="154"/>
                  </a:lnTo>
                  <a:lnTo>
                    <a:pt x="383" y="210"/>
                  </a:lnTo>
                  <a:lnTo>
                    <a:pt x="350" y="254"/>
                  </a:lnTo>
                  <a:lnTo>
                    <a:pt x="304" y="293"/>
                  </a:lnTo>
                  <a:lnTo>
                    <a:pt x="254" y="326"/>
                  </a:lnTo>
                  <a:lnTo>
                    <a:pt x="180" y="381"/>
                  </a:lnTo>
                  <a:lnTo>
                    <a:pt x="96" y="436"/>
                  </a:lnTo>
                  <a:lnTo>
                    <a:pt x="254" y="436"/>
                  </a:lnTo>
                  <a:lnTo>
                    <a:pt x="265" y="436"/>
                  </a:lnTo>
                  <a:lnTo>
                    <a:pt x="276" y="436"/>
                  </a:lnTo>
                  <a:lnTo>
                    <a:pt x="299" y="436"/>
                  </a:lnTo>
                  <a:lnTo>
                    <a:pt x="316" y="436"/>
                  </a:lnTo>
                  <a:lnTo>
                    <a:pt x="327" y="436"/>
                  </a:lnTo>
                  <a:lnTo>
                    <a:pt x="338" y="431"/>
                  </a:lnTo>
                  <a:lnTo>
                    <a:pt x="344" y="425"/>
                  </a:lnTo>
                  <a:lnTo>
                    <a:pt x="350" y="409"/>
                  </a:lnTo>
                  <a:lnTo>
                    <a:pt x="355" y="392"/>
                  </a:lnTo>
                  <a:lnTo>
                    <a:pt x="355" y="376"/>
                  </a:lnTo>
                  <a:lnTo>
                    <a:pt x="361" y="364"/>
                  </a:lnTo>
                  <a:lnTo>
                    <a:pt x="395" y="364"/>
                  </a:lnTo>
                  <a:lnTo>
                    <a:pt x="395" y="364"/>
                  </a:lnTo>
                  <a:lnTo>
                    <a:pt x="366" y="514"/>
                  </a:lnTo>
                  <a:lnTo>
                    <a:pt x="0" y="514"/>
                  </a:lnTo>
                  <a:lnTo>
                    <a:pt x="0" y="492"/>
                  </a:lnTo>
                  <a:lnTo>
                    <a:pt x="0" y="486"/>
                  </a:lnTo>
                  <a:lnTo>
                    <a:pt x="6" y="481"/>
                  </a:lnTo>
                  <a:lnTo>
                    <a:pt x="11" y="475"/>
                  </a:lnTo>
                  <a:lnTo>
                    <a:pt x="203" y="320"/>
                  </a:lnTo>
                  <a:lnTo>
                    <a:pt x="259" y="265"/>
                  </a:lnTo>
                  <a:lnTo>
                    <a:pt x="293" y="215"/>
                  </a:lnTo>
                  <a:lnTo>
                    <a:pt x="310" y="154"/>
                  </a:lnTo>
                  <a:lnTo>
                    <a:pt x="299" y="105"/>
                  </a:lnTo>
                  <a:lnTo>
                    <a:pt x="265" y="66"/>
                  </a:lnTo>
                  <a:lnTo>
                    <a:pt x="220" y="38"/>
                  </a:lnTo>
                  <a:lnTo>
                    <a:pt x="169" y="33"/>
                  </a:lnTo>
                  <a:lnTo>
                    <a:pt x="118" y="38"/>
                  </a:lnTo>
                  <a:lnTo>
                    <a:pt x="79" y="60"/>
                  </a:lnTo>
                  <a:lnTo>
                    <a:pt x="45" y="94"/>
                  </a:lnTo>
                  <a:lnTo>
                    <a:pt x="62" y="94"/>
                  </a:lnTo>
                  <a:lnTo>
                    <a:pt x="73" y="99"/>
                  </a:lnTo>
                  <a:lnTo>
                    <a:pt x="85" y="110"/>
                  </a:lnTo>
                  <a:lnTo>
                    <a:pt x="90" y="121"/>
                  </a:lnTo>
                  <a:lnTo>
                    <a:pt x="90" y="138"/>
                  </a:lnTo>
                  <a:lnTo>
                    <a:pt x="90" y="154"/>
                  </a:lnTo>
                  <a:lnTo>
                    <a:pt x="85" y="165"/>
                  </a:lnTo>
                  <a:lnTo>
                    <a:pt x="73" y="177"/>
                  </a:lnTo>
                  <a:lnTo>
                    <a:pt x="62" y="182"/>
                  </a:lnTo>
                  <a:lnTo>
                    <a:pt x="45" y="182"/>
                  </a:lnTo>
                  <a:lnTo>
                    <a:pt x="40" y="182"/>
                  </a:lnTo>
                  <a:lnTo>
                    <a:pt x="28" y="177"/>
                  </a:lnTo>
                  <a:lnTo>
                    <a:pt x="23" y="177"/>
                  </a:lnTo>
                  <a:lnTo>
                    <a:pt x="11" y="165"/>
                  </a:lnTo>
                  <a:lnTo>
                    <a:pt x="6" y="154"/>
                  </a:lnTo>
                  <a:lnTo>
                    <a:pt x="0" y="138"/>
                  </a:lnTo>
                  <a:lnTo>
                    <a:pt x="17" y="83"/>
                  </a:lnTo>
                  <a:lnTo>
                    <a:pt x="56" y="38"/>
                  </a:lnTo>
                  <a:lnTo>
                    <a:pt x="113" y="11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1" name="Freeform 59"/>
            <p:cNvSpPr>
              <a:spLocks/>
            </p:cNvSpPr>
            <p:nvPr/>
          </p:nvSpPr>
          <p:spPr bwMode="auto">
            <a:xfrm>
              <a:off x="14800" y="3114"/>
              <a:ext cx="282" cy="1100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40" y="0"/>
                </a:cxn>
                <a:cxn ang="0">
                  <a:pos x="51" y="6"/>
                </a:cxn>
                <a:cxn ang="0">
                  <a:pos x="57" y="17"/>
                </a:cxn>
                <a:cxn ang="0">
                  <a:pos x="62" y="22"/>
                </a:cxn>
                <a:cxn ang="0">
                  <a:pos x="271" y="531"/>
                </a:cxn>
                <a:cxn ang="0">
                  <a:pos x="277" y="536"/>
                </a:cxn>
                <a:cxn ang="0">
                  <a:pos x="282" y="542"/>
                </a:cxn>
                <a:cxn ang="0">
                  <a:pos x="282" y="548"/>
                </a:cxn>
                <a:cxn ang="0">
                  <a:pos x="282" y="553"/>
                </a:cxn>
                <a:cxn ang="0">
                  <a:pos x="282" y="553"/>
                </a:cxn>
                <a:cxn ang="0">
                  <a:pos x="282" y="553"/>
                </a:cxn>
                <a:cxn ang="0">
                  <a:pos x="277" y="559"/>
                </a:cxn>
                <a:cxn ang="0">
                  <a:pos x="271" y="570"/>
                </a:cxn>
                <a:cxn ang="0">
                  <a:pos x="62" y="1073"/>
                </a:cxn>
                <a:cxn ang="0">
                  <a:pos x="57" y="1084"/>
                </a:cxn>
                <a:cxn ang="0">
                  <a:pos x="51" y="1095"/>
                </a:cxn>
                <a:cxn ang="0">
                  <a:pos x="40" y="1100"/>
                </a:cxn>
                <a:cxn ang="0">
                  <a:pos x="29" y="1100"/>
                </a:cxn>
                <a:cxn ang="0">
                  <a:pos x="23" y="1100"/>
                </a:cxn>
                <a:cxn ang="0">
                  <a:pos x="12" y="1095"/>
                </a:cxn>
                <a:cxn ang="0">
                  <a:pos x="6" y="1084"/>
                </a:cxn>
                <a:cxn ang="0">
                  <a:pos x="0" y="1073"/>
                </a:cxn>
                <a:cxn ang="0">
                  <a:pos x="0" y="1073"/>
                </a:cxn>
                <a:cxn ang="0">
                  <a:pos x="6" y="1067"/>
                </a:cxn>
                <a:cxn ang="0">
                  <a:pos x="6" y="1062"/>
                </a:cxn>
                <a:cxn ang="0">
                  <a:pos x="6" y="1051"/>
                </a:cxn>
                <a:cxn ang="0">
                  <a:pos x="226" y="548"/>
                </a:cxn>
                <a:cxn ang="0">
                  <a:pos x="6" y="44"/>
                </a:cxn>
                <a:cxn ang="0">
                  <a:pos x="6" y="33"/>
                </a:cxn>
                <a:cxn ang="0">
                  <a:pos x="6" y="28"/>
                </a:cxn>
                <a:cxn ang="0">
                  <a:pos x="0" y="28"/>
                </a:cxn>
                <a:cxn ang="0">
                  <a:pos x="0" y="22"/>
                </a:cxn>
                <a:cxn ang="0">
                  <a:pos x="6" y="11"/>
                </a:cxn>
                <a:cxn ang="0">
                  <a:pos x="12" y="6"/>
                </a:cxn>
                <a:cxn ang="0">
                  <a:pos x="23" y="0"/>
                </a:cxn>
                <a:cxn ang="0">
                  <a:pos x="29" y="0"/>
                </a:cxn>
              </a:cxnLst>
              <a:rect l="0" t="0" r="r" b="b"/>
              <a:pathLst>
                <a:path w="282" h="1100">
                  <a:moveTo>
                    <a:pt x="29" y="0"/>
                  </a:moveTo>
                  <a:lnTo>
                    <a:pt x="40" y="0"/>
                  </a:lnTo>
                  <a:lnTo>
                    <a:pt x="51" y="6"/>
                  </a:lnTo>
                  <a:lnTo>
                    <a:pt x="57" y="17"/>
                  </a:lnTo>
                  <a:lnTo>
                    <a:pt x="62" y="22"/>
                  </a:lnTo>
                  <a:lnTo>
                    <a:pt x="271" y="531"/>
                  </a:lnTo>
                  <a:lnTo>
                    <a:pt x="277" y="536"/>
                  </a:lnTo>
                  <a:lnTo>
                    <a:pt x="282" y="542"/>
                  </a:lnTo>
                  <a:lnTo>
                    <a:pt x="282" y="548"/>
                  </a:lnTo>
                  <a:lnTo>
                    <a:pt x="282" y="553"/>
                  </a:lnTo>
                  <a:lnTo>
                    <a:pt x="282" y="553"/>
                  </a:lnTo>
                  <a:lnTo>
                    <a:pt x="282" y="553"/>
                  </a:lnTo>
                  <a:lnTo>
                    <a:pt x="277" y="559"/>
                  </a:lnTo>
                  <a:lnTo>
                    <a:pt x="271" y="570"/>
                  </a:lnTo>
                  <a:lnTo>
                    <a:pt x="62" y="1073"/>
                  </a:lnTo>
                  <a:lnTo>
                    <a:pt x="57" y="1084"/>
                  </a:lnTo>
                  <a:lnTo>
                    <a:pt x="51" y="1095"/>
                  </a:lnTo>
                  <a:lnTo>
                    <a:pt x="40" y="1100"/>
                  </a:lnTo>
                  <a:lnTo>
                    <a:pt x="29" y="1100"/>
                  </a:lnTo>
                  <a:lnTo>
                    <a:pt x="23" y="1100"/>
                  </a:lnTo>
                  <a:lnTo>
                    <a:pt x="12" y="1095"/>
                  </a:lnTo>
                  <a:lnTo>
                    <a:pt x="6" y="1084"/>
                  </a:lnTo>
                  <a:lnTo>
                    <a:pt x="0" y="1073"/>
                  </a:lnTo>
                  <a:lnTo>
                    <a:pt x="0" y="1073"/>
                  </a:lnTo>
                  <a:lnTo>
                    <a:pt x="6" y="1067"/>
                  </a:lnTo>
                  <a:lnTo>
                    <a:pt x="6" y="1062"/>
                  </a:lnTo>
                  <a:lnTo>
                    <a:pt x="6" y="1051"/>
                  </a:lnTo>
                  <a:lnTo>
                    <a:pt x="226" y="548"/>
                  </a:lnTo>
                  <a:lnTo>
                    <a:pt x="6" y="44"/>
                  </a:lnTo>
                  <a:lnTo>
                    <a:pt x="6" y="33"/>
                  </a:lnTo>
                  <a:lnTo>
                    <a:pt x="6" y="28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6" y="11"/>
                  </a:lnTo>
                  <a:lnTo>
                    <a:pt x="12" y="6"/>
                  </a:lnTo>
                  <a:lnTo>
                    <a:pt x="23" y="0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2" name="Freeform 60"/>
            <p:cNvSpPr>
              <a:spLocks/>
            </p:cNvSpPr>
            <p:nvPr/>
          </p:nvSpPr>
          <p:spPr bwMode="auto">
            <a:xfrm>
              <a:off x="15364" y="3440"/>
              <a:ext cx="1161" cy="1067"/>
            </a:xfrm>
            <a:custGeom>
              <a:avLst/>
              <a:gdLst/>
              <a:ahLst/>
              <a:cxnLst>
                <a:cxn ang="0">
                  <a:pos x="158" y="6"/>
                </a:cxn>
                <a:cxn ang="0">
                  <a:pos x="316" y="0"/>
                </a:cxn>
                <a:cxn ang="0">
                  <a:pos x="417" y="0"/>
                </a:cxn>
                <a:cxn ang="0">
                  <a:pos x="434" y="6"/>
                </a:cxn>
                <a:cxn ang="0">
                  <a:pos x="428" y="39"/>
                </a:cxn>
                <a:cxn ang="0">
                  <a:pos x="400" y="45"/>
                </a:cxn>
                <a:cxn ang="0">
                  <a:pos x="316" y="61"/>
                </a:cxn>
                <a:cxn ang="0">
                  <a:pos x="304" y="89"/>
                </a:cxn>
                <a:cxn ang="0">
                  <a:pos x="490" y="575"/>
                </a:cxn>
                <a:cxn ang="0">
                  <a:pos x="874" y="139"/>
                </a:cxn>
                <a:cxn ang="0">
                  <a:pos x="902" y="100"/>
                </a:cxn>
                <a:cxn ang="0">
                  <a:pos x="891" y="61"/>
                </a:cxn>
                <a:cxn ang="0">
                  <a:pos x="862" y="50"/>
                </a:cxn>
                <a:cxn ang="0">
                  <a:pos x="840" y="45"/>
                </a:cxn>
                <a:cxn ang="0">
                  <a:pos x="823" y="39"/>
                </a:cxn>
                <a:cxn ang="0">
                  <a:pos x="829" y="6"/>
                </a:cxn>
                <a:cxn ang="0">
                  <a:pos x="845" y="0"/>
                </a:cxn>
                <a:cxn ang="0">
                  <a:pos x="1015" y="6"/>
                </a:cxn>
                <a:cxn ang="0">
                  <a:pos x="1155" y="0"/>
                </a:cxn>
                <a:cxn ang="0">
                  <a:pos x="1161" y="34"/>
                </a:cxn>
                <a:cxn ang="0">
                  <a:pos x="1139" y="45"/>
                </a:cxn>
                <a:cxn ang="0">
                  <a:pos x="1003" y="89"/>
                </a:cxn>
                <a:cxn ang="0">
                  <a:pos x="902" y="177"/>
                </a:cxn>
                <a:cxn ang="0">
                  <a:pos x="496" y="631"/>
                </a:cxn>
                <a:cxn ang="0">
                  <a:pos x="479" y="669"/>
                </a:cxn>
                <a:cxn ang="0">
                  <a:pos x="406" y="968"/>
                </a:cxn>
                <a:cxn ang="0">
                  <a:pos x="411" y="1007"/>
                </a:cxn>
                <a:cxn ang="0">
                  <a:pos x="468" y="1018"/>
                </a:cxn>
                <a:cxn ang="0">
                  <a:pos x="507" y="1018"/>
                </a:cxn>
                <a:cxn ang="0">
                  <a:pos x="547" y="1023"/>
                </a:cxn>
                <a:cxn ang="0">
                  <a:pos x="552" y="1045"/>
                </a:cxn>
                <a:cxn ang="0">
                  <a:pos x="535" y="1067"/>
                </a:cxn>
                <a:cxn ang="0">
                  <a:pos x="479" y="1067"/>
                </a:cxn>
                <a:cxn ang="0">
                  <a:pos x="316" y="1062"/>
                </a:cxn>
                <a:cxn ang="0">
                  <a:pos x="158" y="1067"/>
                </a:cxn>
                <a:cxn ang="0">
                  <a:pos x="107" y="1067"/>
                </a:cxn>
                <a:cxn ang="0">
                  <a:pos x="96" y="1051"/>
                </a:cxn>
                <a:cxn ang="0">
                  <a:pos x="113" y="1018"/>
                </a:cxn>
                <a:cxn ang="0">
                  <a:pos x="203" y="1018"/>
                </a:cxn>
                <a:cxn ang="0">
                  <a:pos x="276" y="968"/>
                </a:cxn>
                <a:cxn ang="0">
                  <a:pos x="304" y="857"/>
                </a:cxn>
                <a:cxn ang="0">
                  <a:pos x="344" y="697"/>
                </a:cxn>
                <a:cxn ang="0">
                  <a:pos x="355" y="636"/>
                </a:cxn>
                <a:cxn ang="0">
                  <a:pos x="355" y="614"/>
                </a:cxn>
                <a:cxn ang="0">
                  <a:pos x="130" y="61"/>
                </a:cxn>
                <a:cxn ang="0">
                  <a:pos x="28" y="45"/>
                </a:cxn>
                <a:cxn ang="0">
                  <a:pos x="6" y="39"/>
                </a:cxn>
                <a:cxn ang="0">
                  <a:pos x="11" y="6"/>
                </a:cxn>
                <a:cxn ang="0">
                  <a:pos x="28" y="0"/>
                </a:cxn>
              </a:cxnLst>
              <a:rect l="0" t="0" r="r" b="b"/>
              <a:pathLst>
                <a:path w="1161" h="1067">
                  <a:moveTo>
                    <a:pt x="34" y="0"/>
                  </a:moveTo>
                  <a:lnTo>
                    <a:pt x="90" y="0"/>
                  </a:lnTo>
                  <a:lnTo>
                    <a:pt x="158" y="6"/>
                  </a:lnTo>
                  <a:lnTo>
                    <a:pt x="214" y="6"/>
                  </a:lnTo>
                  <a:lnTo>
                    <a:pt x="259" y="6"/>
                  </a:lnTo>
                  <a:lnTo>
                    <a:pt x="316" y="0"/>
                  </a:lnTo>
                  <a:lnTo>
                    <a:pt x="372" y="0"/>
                  </a:lnTo>
                  <a:lnTo>
                    <a:pt x="411" y="0"/>
                  </a:lnTo>
                  <a:lnTo>
                    <a:pt x="417" y="0"/>
                  </a:lnTo>
                  <a:lnTo>
                    <a:pt x="423" y="0"/>
                  </a:lnTo>
                  <a:lnTo>
                    <a:pt x="428" y="6"/>
                  </a:lnTo>
                  <a:lnTo>
                    <a:pt x="434" y="6"/>
                  </a:lnTo>
                  <a:lnTo>
                    <a:pt x="434" y="17"/>
                  </a:lnTo>
                  <a:lnTo>
                    <a:pt x="434" y="34"/>
                  </a:lnTo>
                  <a:lnTo>
                    <a:pt x="428" y="39"/>
                  </a:lnTo>
                  <a:lnTo>
                    <a:pt x="423" y="45"/>
                  </a:lnTo>
                  <a:lnTo>
                    <a:pt x="411" y="45"/>
                  </a:lnTo>
                  <a:lnTo>
                    <a:pt x="400" y="45"/>
                  </a:lnTo>
                  <a:lnTo>
                    <a:pt x="378" y="45"/>
                  </a:lnTo>
                  <a:lnTo>
                    <a:pt x="344" y="50"/>
                  </a:lnTo>
                  <a:lnTo>
                    <a:pt x="316" y="61"/>
                  </a:lnTo>
                  <a:lnTo>
                    <a:pt x="304" y="83"/>
                  </a:lnTo>
                  <a:lnTo>
                    <a:pt x="304" y="89"/>
                  </a:lnTo>
                  <a:lnTo>
                    <a:pt x="304" y="89"/>
                  </a:lnTo>
                  <a:lnTo>
                    <a:pt x="310" y="100"/>
                  </a:lnTo>
                  <a:lnTo>
                    <a:pt x="316" y="111"/>
                  </a:lnTo>
                  <a:lnTo>
                    <a:pt x="490" y="575"/>
                  </a:lnTo>
                  <a:lnTo>
                    <a:pt x="857" y="161"/>
                  </a:lnTo>
                  <a:lnTo>
                    <a:pt x="862" y="150"/>
                  </a:lnTo>
                  <a:lnTo>
                    <a:pt x="874" y="139"/>
                  </a:lnTo>
                  <a:lnTo>
                    <a:pt x="885" y="128"/>
                  </a:lnTo>
                  <a:lnTo>
                    <a:pt x="891" y="111"/>
                  </a:lnTo>
                  <a:lnTo>
                    <a:pt x="902" y="100"/>
                  </a:lnTo>
                  <a:lnTo>
                    <a:pt x="902" y="83"/>
                  </a:lnTo>
                  <a:lnTo>
                    <a:pt x="902" y="72"/>
                  </a:lnTo>
                  <a:lnTo>
                    <a:pt x="891" y="61"/>
                  </a:lnTo>
                  <a:lnTo>
                    <a:pt x="885" y="56"/>
                  </a:lnTo>
                  <a:lnTo>
                    <a:pt x="874" y="50"/>
                  </a:lnTo>
                  <a:lnTo>
                    <a:pt x="862" y="50"/>
                  </a:lnTo>
                  <a:lnTo>
                    <a:pt x="851" y="45"/>
                  </a:lnTo>
                  <a:lnTo>
                    <a:pt x="845" y="45"/>
                  </a:lnTo>
                  <a:lnTo>
                    <a:pt x="840" y="45"/>
                  </a:lnTo>
                  <a:lnTo>
                    <a:pt x="834" y="45"/>
                  </a:lnTo>
                  <a:lnTo>
                    <a:pt x="829" y="45"/>
                  </a:lnTo>
                  <a:lnTo>
                    <a:pt x="823" y="39"/>
                  </a:lnTo>
                  <a:lnTo>
                    <a:pt x="823" y="28"/>
                  </a:lnTo>
                  <a:lnTo>
                    <a:pt x="823" y="17"/>
                  </a:lnTo>
                  <a:lnTo>
                    <a:pt x="829" y="6"/>
                  </a:lnTo>
                  <a:lnTo>
                    <a:pt x="834" y="6"/>
                  </a:lnTo>
                  <a:lnTo>
                    <a:pt x="840" y="0"/>
                  </a:lnTo>
                  <a:lnTo>
                    <a:pt x="845" y="0"/>
                  </a:lnTo>
                  <a:lnTo>
                    <a:pt x="851" y="0"/>
                  </a:lnTo>
                  <a:lnTo>
                    <a:pt x="930" y="0"/>
                  </a:lnTo>
                  <a:lnTo>
                    <a:pt x="1015" y="6"/>
                  </a:lnTo>
                  <a:lnTo>
                    <a:pt x="1077" y="0"/>
                  </a:lnTo>
                  <a:lnTo>
                    <a:pt x="1144" y="0"/>
                  </a:lnTo>
                  <a:lnTo>
                    <a:pt x="1155" y="0"/>
                  </a:lnTo>
                  <a:lnTo>
                    <a:pt x="1161" y="6"/>
                  </a:lnTo>
                  <a:lnTo>
                    <a:pt x="1161" y="17"/>
                  </a:lnTo>
                  <a:lnTo>
                    <a:pt x="1161" y="34"/>
                  </a:lnTo>
                  <a:lnTo>
                    <a:pt x="1155" y="39"/>
                  </a:lnTo>
                  <a:lnTo>
                    <a:pt x="1150" y="45"/>
                  </a:lnTo>
                  <a:lnTo>
                    <a:pt x="1139" y="45"/>
                  </a:lnTo>
                  <a:lnTo>
                    <a:pt x="1127" y="45"/>
                  </a:lnTo>
                  <a:lnTo>
                    <a:pt x="1060" y="61"/>
                  </a:lnTo>
                  <a:lnTo>
                    <a:pt x="1003" y="89"/>
                  </a:lnTo>
                  <a:lnTo>
                    <a:pt x="958" y="122"/>
                  </a:lnTo>
                  <a:lnTo>
                    <a:pt x="924" y="155"/>
                  </a:lnTo>
                  <a:lnTo>
                    <a:pt x="902" y="177"/>
                  </a:lnTo>
                  <a:lnTo>
                    <a:pt x="902" y="177"/>
                  </a:lnTo>
                  <a:lnTo>
                    <a:pt x="502" y="620"/>
                  </a:lnTo>
                  <a:lnTo>
                    <a:pt x="496" y="631"/>
                  </a:lnTo>
                  <a:lnTo>
                    <a:pt x="490" y="642"/>
                  </a:lnTo>
                  <a:lnTo>
                    <a:pt x="485" y="653"/>
                  </a:lnTo>
                  <a:lnTo>
                    <a:pt x="479" y="669"/>
                  </a:lnTo>
                  <a:lnTo>
                    <a:pt x="428" y="890"/>
                  </a:lnTo>
                  <a:lnTo>
                    <a:pt x="417" y="929"/>
                  </a:lnTo>
                  <a:lnTo>
                    <a:pt x="406" y="968"/>
                  </a:lnTo>
                  <a:lnTo>
                    <a:pt x="406" y="990"/>
                  </a:lnTo>
                  <a:lnTo>
                    <a:pt x="406" y="1001"/>
                  </a:lnTo>
                  <a:lnTo>
                    <a:pt x="411" y="1007"/>
                  </a:lnTo>
                  <a:lnTo>
                    <a:pt x="428" y="1012"/>
                  </a:lnTo>
                  <a:lnTo>
                    <a:pt x="445" y="1012"/>
                  </a:lnTo>
                  <a:lnTo>
                    <a:pt x="468" y="1018"/>
                  </a:lnTo>
                  <a:lnTo>
                    <a:pt x="485" y="1018"/>
                  </a:lnTo>
                  <a:lnTo>
                    <a:pt x="502" y="1018"/>
                  </a:lnTo>
                  <a:lnTo>
                    <a:pt x="507" y="1018"/>
                  </a:lnTo>
                  <a:lnTo>
                    <a:pt x="524" y="1018"/>
                  </a:lnTo>
                  <a:lnTo>
                    <a:pt x="535" y="1018"/>
                  </a:lnTo>
                  <a:lnTo>
                    <a:pt x="547" y="1023"/>
                  </a:lnTo>
                  <a:lnTo>
                    <a:pt x="552" y="1023"/>
                  </a:lnTo>
                  <a:lnTo>
                    <a:pt x="552" y="1034"/>
                  </a:lnTo>
                  <a:lnTo>
                    <a:pt x="552" y="1045"/>
                  </a:lnTo>
                  <a:lnTo>
                    <a:pt x="547" y="1056"/>
                  </a:lnTo>
                  <a:lnTo>
                    <a:pt x="541" y="1062"/>
                  </a:lnTo>
                  <a:lnTo>
                    <a:pt x="535" y="1067"/>
                  </a:lnTo>
                  <a:lnTo>
                    <a:pt x="530" y="1067"/>
                  </a:lnTo>
                  <a:lnTo>
                    <a:pt x="519" y="1067"/>
                  </a:lnTo>
                  <a:lnTo>
                    <a:pt x="479" y="1067"/>
                  </a:lnTo>
                  <a:lnTo>
                    <a:pt x="417" y="1062"/>
                  </a:lnTo>
                  <a:lnTo>
                    <a:pt x="361" y="1062"/>
                  </a:lnTo>
                  <a:lnTo>
                    <a:pt x="316" y="1062"/>
                  </a:lnTo>
                  <a:lnTo>
                    <a:pt x="276" y="1062"/>
                  </a:lnTo>
                  <a:lnTo>
                    <a:pt x="214" y="1062"/>
                  </a:lnTo>
                  <a:lnTo>
                    <a:pt x="158" y="1067"/>
                  </a:lnTo>
                  <a:lnTo>
                    <a:pt x="113" y="1067"/>
                  </a:lnTo>
                  <a:lnTo>
                    <a:pt x="113" y="1067"/>
                  </a:lnTo>
                  <a:lnTo>
                    <a:pt x="107" y="1067"/>
                  </a:lnTo>
                  <a:lnTo>
                    <a:pt x="101" y="1062"/>
                  </a:lnTo>
                  <a:lnTo>
                    <a:pt x="96" y="1056"/>
                  </a:lnTo>
                  <a:lnTo>
                    <a:pt x="96" y="1051"/>
                  </a:lnTo>
                  <a:lnTo>
                    <a:pt x="96" y="1034"/>
                  </a:lnTo>
                  <a:lnTo>
                    <a:pt x="101" y="1023"/>
                  </a:lnTo>
                  <a:lnTo>
                    <a:pt x="113" y="1018"/>
                  </a:lnTo>
                  <a:lnTo>
                    <a:pt x="124" y="1018"/>
                  </a:lnTo>
                  <a:lnTo>
                    <a:pt x="135" y="1018"/>
                  </a:lnTo>
                  <a:lnTo>
                    <a:pt x="203" y="1018"/>
                  </a:lnTo>
                  <a:lnTo>
                    <a:pt x="237" y="1012"/>
                  </a:lnTo>
                  <a:lnTo>
                    <a:pt x="265" y="996"/>
                  </a:lnTo>
                  <a:lnTo>
                    <a:pt x="276" y="968"/>
                  </a:lnTo>
                  <a:lnTo>
                    <a:pt x="287" y="924"/>
                  </a:lnTo>
                  <a:lnTo>
                    <a:pt x="293" y="902"/>
                  </a:lnTo>
                  <a:lnTo>
                    <a:pt x="304" y="857"/>
                  </a:lnTo>
                  <a:lnTo>
                    <a:pt x="321" y="802"/>
                  </a:lnTo>
                  <a:lnTo>
                    <a:pt x="333" y="747"/>
                  </a:lnTo>
                  <a:lnTo>
                    <a:pt x="344" y="697"/>
                  </a:lnTo>
                  <a:lnTo>
                    <a:pt x="355" y="658"/>
                  </a:lnTo>
                  <a:lnTo>
                    <a:pt x="361" y="642"/>
                  </a:lnTo>
                  <a:lnTo>
                    <a:pt x="355" y="636"/>
                  </a:lnTo>
                  <a:lnTo>
                    <a:pt x="355" y="625"/>
                  </a:lnTo>
                  <a:lnTo>
                    <a:pt x="355" y="620"/>
                  </a:lnTo>
                  <a:lnTo>
                    <a:pt x="355" y="614"/>
                  </a:lnTo>
                  <a:lnTo>
                    <a:pt x="158" y="100"/>
                  </a:lnTo>
                  <a:lnTo>
                    <a:pt x="147" y="78"/>
                  </a:lnTo>
                  <a:lnTo>
                    <a:pt x="130" y="61"/>
                  </a:lnTo>
                  <a:lnTo>
                    <a:pt x="96" y="50"/>
                  </a:lnTo>
                  <a:lnTo>
                    <a:pt x="39" y="45"/>
                  </a:lnTo>
                  <a:lnTo>
                    <a:pt x="28" y="45"/>
                  </a:lnTo>
                  <a:lnTo>
                    <a:pt x="17" y="45"/>
                  </a:lnTo>
                  <a:lnTo>
                    <a:pt x="11" y="45"/>
                  </a:lnTo>
                  <a:lnTo>
                    <a:pt x="6" y="39"/>
                  </a:lnTo>
                  <a:lnTo>
                    <a:pt x="0" y="28"/>
                  </a:lnTo>
                  <a:lnTo>
                    <a:pt x="6" y="17"/>
                  </a:lnTo>
                  <a:lnTo>
                    <a:pt x="11" y="6"/>
                  </a:lnTo>
                  <a:lnTo>
                    <a:pt x="17" y="6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3" name="Freeform 61"/>
            <p:cNvSpPr>
              <a:spLocks/>
            </p:cNvSpPr>
            <p:nvPr/>
          </p:nvSpPr>
          <p:spPr bwMode="auto">
            <a:xfrm>
              <a:off x="16271" y="4248"/>
              <a:ext cx="654" cy="718"/>
            </a:xfrm>
            <a:custGeom>
              <a:avLst/>
              <a:gdLst/>
              <a:ahLst/>
              <a:cxnLst>
                <a:cxn ang="0">
                  <a:pos x="305" y="11"/>
                </a:cxn>
                <a:cxn ang="0">
                  <a:pos x="389" y="88"/>
                </a:cxn>
                <a:cxn ang="0">
                  <a:pos x="440" y="199"/>
                </a:cxn>
                <a:cxn ang="0">
                  <a:pos x="463" y="298"/>
                </a:cxn>
                <a:cxn ang="0">
                  <a:pos x="468" y="331"/>
                </a:cxn>
                <a:cxn ang="0">
                  <a:pos x="525" y="193"/>
                </a:cxn>
                <a:cxn ang="0">
                  <a:pos x="587" y="77"/>
                </a:cxn>
                <a:cxn ang="0">
                  <a:pos x="620" y="11"/>
                </a:cxn>
                <a:cxn ang="0">
                  <a:pos x="632" y="5"/>
                </a:cxn>
                <a:cxn ang="0">
                  <a:pos x="637" y="5"/>
                </a:cxn>
                <a:cxn ang="0">
                  <a:pos x="649" y="11"/>
                </a:cxn>
                <a:cxn ang="0">
                  <a:pos x="649" y="27"/>
                </a:cxn>
                <a:cxn ang="0">
                  <a:pos x="615" y="99"/>
                </a:cxn>
                <a:cxn ang="0">
                  <a:pos x="570" y="188"/>
                </a:cxn>
                <a:cxn ang="0">
                  <a:pos x="536" y="259"/>
                </a:cxn>
                <a:cxn ang="0">
                  <a:pos x="491" y="375"/>
                </a:cxn>
                <a:cxn ang="0">
                  <a:pos x="463" y="458"/>
                </a:cxn>
                <a:cxn ang="0">
                  <a:pos x="434" y="608"/>
                </a:cxn>
                <a:cxn ang="0">
                  <a:pos x="412" y="685"/>
                </a:cxn>
                <a:cxn ang="0">
                  <a:pos x="395" y="713"/>
                </a:cxn>
                <a:cxn ang="0">
                  <a:pos x="384" y="718"/>
                </a:cxn>
                <a:cxn ang="0">
                  <a:pos x="372" y="718"/>
                </a:cxn>
                <a:cxn ang="0">
                  <a:pos x="361" y="702"/>
                </a:cxn>
                <a:cxn ang="0">
                  <a:pos x="367" y="663"/>
                </a:cxn>
                <a:cxn ang="0">
                  <a:pos x="389" y="563"/>
                </a:cxn>
                <a:cxn ang="0">
                  <a:pos x="423" y="453"/>
                </a:cxn>
                <a:cxn ang="0">
                  <a:pos x="429" y="436"/>
                </a:cxn>
                <a:cxn ang="0">
                  <a:pos x="429" y="403"/>
                </a:cxn>
                <a:cxn ang="0">
                  <a:pos x="429" y="326"/>
                </a:cxn>
                <a:cxn ang="0">
                  <a:pos x="406" y="215"/>
                </a:cxn>
                <a:cxn ang="0">
                  <a:pos x="344" y="121"/>
                </a:cxn>
                <a:cxn ang="0">
                  <a:pos x="226" y="88"/>
                </a:cxn>
                <a:cxn ang="0">
                  <a:pos x="113" y="116"/>
                </a:cxn>
                <a:cxn ang="0">
                  <a:pos x="40" y="188"/>
                </a:cxn>
                <a:cxn ang="0">
                  <a:pos x="34" y="204"/>
                </a:cxn>
                <a:cxn ang="0">
                  <a:pos x="23" y="210"/>
                </a:cxn>
                <a:cxn ang="0">
                  <a:pos x="12" y="210"/>
                </a:cxn>
                <a:cxn ang="0">
                  <a:pos x="0" y="199"/>
                </a:cxn>
                <a:cxn ang="0">
                  <a:pos x="17" y="149"/>
                </a:cxn>
                <a:cxn ang="0">
                  <a:pos x="85" y="60"/>
                </a:cxn>
                <a:cxn ang="0">
                  <a:pos x="175" y="5"/>
                </a:cxn>
              </a:cxnLst>
              <a:rect l="0" t="0" r="r" b="b"/>
              <a:pathLst>
                <a:path w="654" h="718">
                  <a:moveTo>
                    <a:pt x="237" y="0"/>
                  </a:moveTo>
                  <a:lnTo>
                    <a:pt x="305" y="11"/>
                  </a:lnTo>
                  <a:lnTo>
                    <a:pt x="350" y="38"/>
                  </a:lnTo>
                  <a:lnTo>
                    <a:pt x="389" y="88"/>
                  </a:lnTo>
                  <a:lnTo>
                    <a:pt x="423" y="138"/>
                  </a:lnTo>
                  <a:lnTo>
                    <a:pt x="440" y="199"/>
                  </a:lnTo>
                  <a:lnTo>
                    <a:pt x="457" y="248"/>
                  </a:lnTo>
                  <a:lnTo>
                    <a:pt x="463" y="298"/>
                  </a:lnTo>
                  <a:lnTo>
                    <a:pt x="468" y="331"/>
                  </a:lnTo>
                  <a:lnTo>
                    <a:pt x="468" y="331"/>
                  </a:lnTo>
                  <a:lnTo>
                    <a:pt x="496" y="259"/>
                  </a:lnTo>
                  <a:lnTo>
                    <a:pt x="525" y="193"/>
                  </a:lnTo>
                  <a:lnTo>
                    <a:pt x="558" y="127"/>
                  </a:lnTo>
                  <a:lnTo>
                    <a:pt x="587" y="77"/>
                  </a:lnTo>
                  <a:lnTo>
                    <a:pt x="604" y="33"/>
                  </a:lnTo>
                  <a:lnTo>
                    <a:pt x="620" y="11"/>
                  </a:lnTo>
                  <a:lnTo>
                    <a:pt x="626" y="11"/>
                  </a:lnTo>
                  <a:lnTo>
                    <a:pt x="632" y="5"/>
                  </a:lnTo>
                  <a:lnTo>
                    <a:pt x="637" y="5"/>
                  </a:lnTo>
                  <a:lnTo>
                    <a:pt x="637" y="5"/>
                  </a:lnTo>
                  <a:lnTo>
                    <a:pt x="643" y="11"/>
                  </a:lnTo>
                  <a:lnTo>
                    <a:pt x="649" y="11"/>
                  </a:lnTo>
                  <a:lnTo>
                    <a:pt x="654" y="22"/>
                  </a:lnTo>
                  <a:lnTo>
                    <a:pt x="649" y="27"/>
                  </a:lnTo>
                  <a:lnTo>
                    <a:pt x="649" y="33"/>
                  </a:lnTo>
                  <a:lnTo>
                    <a:pt x="615" y="99"/>
                  </a:lnTo>
                  <a:lnTo>
                    <a:pt x="587" y="149"/>
                  </a:lnTo>
                  <a:lnTo>
                    <a:pt x="570" y="188"/>
                  </a:lnTo>
                  <a:lnTo>
                    <a:pt x="553" y="221"/>
                  </a:lnTo>
                  <a:lnTo>
                    <a:pt x="536" y="259"/>
                  </a:lnTo>
                  <a:lnTo>
                    <a:pt x="513" y="315"/>
                  </a:lnTo>
                  <a:lnTo>
                    <a:pt x="491" y="375"/>
                  </a:lnTo>
                  <a:lnTo>
                    <a:pt x="474" y="425"/>
                  </a:lnTo>
                  <a:lnTo>
                    <a:pt x="463" y="458"/>
                  </a:lnTo>
                  <a:lnTo>
                    <a:pt x="451" y="536"/>
                  </a:lnTo>
                  <a:lnTo>
                    <a:pt x="434" y="608"/>
                  </a:lnTo>
                  <a:lnTo>
                    <a:pt x="418" y="663"/>
                  </a:lnTo>
                  <a:lnTo>
                    <a:pt x="412" y="685"/>
                  </a:lnTo>
                  <a:lnTo>
                    <a:pt x="406" y="702"/>
                  </a:lnTo>
                  <a:lnTo>
                    <a:pt x="395" y="713"/>
                  </a:lnTo>
                  <a:lnTo>
                    <a:pt x="389" y="718"/>
                  </a:lnTo>
                  <a:lnTo>
                    <a:pt x="384" y="718"/>
                  </a:lnTo>
                  <a:lnTo>
                    <a:pt x="384" y="718"/>
                  </a:lnTo>
                  <a:lnTo>
                    <a:pt x="372" y="718"/>
                  </a:lnTo>
                  <a:lnTo>
                    <a:pt x="367" y="713"/>
                  </a:lnTo>
                  <a:lnTo>
                    <a:pt x="361" y="702"/>
                  </a:lnTo>
                  <a:lnTo>
                    <a:pt x="361" y="691"/>
                  </a:lnTo>
                  <a:lnTo>
                    <a:pt x="367" y="663"/>
                  </a:lnTo>
                  <a:lnTo>
                    <a:pt x="378" y="619"/>
                  </a:lnTo>
                  <a:lnTo>
                    <a:pt x="389" y="563"/>
                  </a:lnTo>
                  <a:lnTo>
                    <a:pt x="406" y="508"/>
                  </a:lnTo>
                  <a:lnTo>
                    <a:pt x="423" y="453"/>
                  </a:lnTo>
                  <a:lnTo>
                    <a:pt x="423" y="447"/>
                  </a:lnTo>
                  <a:lnTo>
                    <a:pt x="429" y="436"/>
                  </a:lnTo>
                  <a:lnTo>
                    <a:pt x="429" y="425"/>
                  </a:lnTo>
                  <a:lnTo>
                    <a:pt x="429" y="403"/>
                  </a:lnTo>
                  <a:lnTo>
                    <a:pt x="429" y="375"/>
                  </a:lnTo>
                  <a:lnTo>
                    <a:pt x="429" y="326"/>
                  </a:lnTo>
                  <a:lnTo>
                    <a:pt x="423" y="270"/>
                  </a:lnTo>
                  <a:lnTo>
                    <a:pt x="406" y="215"/>
                  </a:lnTo>
                  <a:lnTo>
                    <a:pt x="384" y="165"/>
                  </a:lnTo>
                  <a:lnTo>
                    <a:pt x="344" y="121"/>
                  </a:lnTo>
                  <a:lnTo>
                    <a:pt x="294" y="99"/>
                  </a:lnTo>
                  <a:lnTo>
                    <a:pt x="226" y="88"/>
                  </a:lnTo>
                  <a:lnTo>
                    <a:pt x="170" y="94"/>
                  </a:lnTo>
                  <a:lnTo>
                    <a:pt x="113" y="116"/>
                  </a:lnTo>
                  <a:lnTo>
                    <a:pt x="68" y="149"/>
                  </a:lnTo>
                  <a:lnTo>
                    <a:pt x="40" y="188"/>
                  </a:lnTo>
                  <a:lnTo>
                    <a:pt x="40" y="199"/>
                  </a:lnTo>
                  <a:lnTo>
                    <a:pt x="34" y="204"/>
                  </a:lnTo>
                  <a:lnTo>
                    <a:pt x="29" y="210"/>
                  </a:lnTo>
                  <a:lnTo>
                    <a:pt x="23" y="210"/>
                  </a:lnTo>
                  <a:lnTo>
                    <a:pt x="17" y="210"/>
                  </a:lnTo>
                  <a:lnTo>
                    <a:pt x="12" y="210"/>
                  </a:lnTo>
                  <a:lnTo>
                    <a:pt x="6" y="204"/>
                  </a:lnTo>
                  <a:lnTo>
                    <a:pt x="0" y="199"/>
                  </a:lnTo>
                  <a:lnTo>
                    <a:pt x="6" y="182"/>
                  </a:lnTo>
                  <a:lnTo>
                    <a:pt x="17" y="149"/>
                  </a:lnTo>
                  <a:lnTo>
                    <a:pt x="40" y="105"/>
                  </a:lnTo>
                  <a:lnTo>
                    <a:pt x="85" y="60"/>
                  </a:lnTo>
                  <a:lnTo>
                    <a:pt x="124" y="33"/>
                  </a:lnTo>
                  <a:lnTo>
                    <a:pt x="175" y="5"/>
                  </a:lnTo>
                  <a:lnTo>
                    <a:pt x="2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4" name="Freeform 62"/>
            <p:cNvSpPr>
              <a:spLocks/>
            </p:cNvSpPr>
            <p:nvPr/>
          </p:nvSpPr>
          <p:spPr bwMode="auto">
            <a:xfrm>
              <a:off x="17021" y="4375"/>
              <a:ext cx="321" cy="508"/>
            </a:xfrm>
            <a:custGeom>
              <a:avLst/>
              <a:gdLst/>
              <a:ahLst/>
              <a:cxnLst>
                <a:cxn ang="0">
                  <a:pos x="169" y="0"/>
                </a:cxn>
                <a:cxn ang="0">
                  <a:pos x="186" y="0"/>
                </a:cxn>
                <a:cxn ang="0">
                  <a:pos x="197" y="0"/>
                </a:cxn>
                <a:cxn ang="0">
                  <a:pos x="197" y="5"/>
                </a:cxn>
                <a:cxn ang="0">
                  <a:pos x="203" y="22"/>
                </a:cxn>
                <a:cxn ang="0">
                  <a:pos x="203" y="22"/>
                </a:cxn>
                <a:cxn ang="0">
                  <a:pos x="203" y="442"/>
                </a:cxn>
                <a:cxn ang="0">
                  <a:pos x="203" y="453"/>
                </a:cxn>
                <a:cxn ang="0">
                  <a:pos x="203" y="459"/>
                </a:cxn>
                <a:cxn ang="0">
                  <a:pos x="209" y="464"/>
                </a:cxn>
                <a:cxn ang="0">
                  <a:pos x="214" y="470"/>
                </a:cxn>
                <a:cxn ang="0">
                  <a:pos x="231" y="470"/>
                </a:cxn>
                <a:cxn ang="0">
                  <a:pos x="254" y="475"/>
                </a:cxn>
                <a:cxn ang="0">
                  <a:pos x="282" y="475"/>
                </a:cxn>
                <a:cxn ang="0">
                  <a:pos x="321" y="475"/>
                </a:cxn>
                <a:cxn ang="0">
                  <a:pos x="321" y="508"/>
                </a:cxn>
                <a:cxn ang="0">
                  <a:pos x="242" y="508"/>
                </a:cxn>
                <a:cxn ang="0">
                  <a:pos x="164" y="508"/>
                </a:cxn>
                <a:cxn ang="0">
                  <a:pos x="85" y="508"/>
                </a:cxn>
                <a:cxn ang="0">
                  <a:pos x="6" y="508"/>
                </a:cxn>
                <a:cxn ang="0">
                  <a:pos x="6" y="475"/>
                </a:cxn>
                <a:cxn ang="0">
                  <a:pos x="45" y="475"/>
                </a:cxn>
                <a:cxn ang="0">
                  <a:pos x="73" y="475"/>
                </a:cxn>
                <a:cxn ang="0">
                  <a:pos x="96" y="470"/>
                </a:cxn>
                <a:cxn ang="0">
                  <a:pos x="113" y="470"/>
                </a:cxn>
                <a:cxn ang="0">
                  <a:pos x="124" y="464"/>
                </a:cxn>
                <a:cxn ang="0">
                  <a:pos x="124" y="459"/>
                </a:cxn>
                <a:cxn ang="0">
                  <a:pos x="130" y="453"/>
                </a:cxn>
                <a:cxn ang="0">
                  <a:pos x="130" y="442"/>
                </a:cxn>
                <a:cxn ang="0">
                  <a:pos x="130" y="61"/>
                </a:cxn>
                <a:cxn ang="0">
                  <a:pos x="85" y="72"/>
                </a:cxn>
                <a:cxn ang="0">
                  <a:pos x="40" y="77"/>
                </a:cxn>
                <a:cxn ang="0">
                  <a:pos x="11" y="77"/>
                </a:cxn>
                <a:cxn ang="0">
                  <a:pos x="0" y="77"/>
                </a:cxn>
                <a:cxn ang="0">
                  <a:pos x="0" y="44"/>
                </a:cxn>
                <a:cxn ang="0">
                  <a:pos x="11" y="44"/>
                </a:cxn>
                <a:cxn ang="0">
                  <a:pos x="34" y="44"/>
                </a:cxn>
                <a:cxn ang="0">
                  <a:pos x="79" y="38"/>
                </a:cxn>
                <a:cxn ang="0">
                  <a:pos x="124" y="27"/>
                </a:cxn>
                <a:cxn ang="0">
                  <a:pos x="169" y="0"/>
                </a:cxn>
              </a:cxnLst>
              <a:rect l="0" t="0" r="r" b="b"/>
              <a:pathLst>
                <a:path w="321" h="508">
                  <a:moveTo>
                    <a:pt x="169" y="0"/>
                  </a:moveTo>
                  <a:lnTo>
                    <a:pt x="186" y="0"/>
                  </a:lnTo>
                  <a:lnTo>
                    <a:pt x="197" y="0"/>
                  </a:lnTo>
                  <a:lnTo>
                    <a:pt x="197" y="5"/>
                  </a:lnTo>
                  <a:lnTo>
                    <a:pt x="203" y="22"/>
                  </a:lnTo>
                  <a:lnTo>
                    <a:pt x="203" y="22"/>
                  </a:lnTo>
                  <a:lnTo>
                    <a:pt x="203" y="442"/>
                  </a:lnTo>
                  <a:lnTo>
                    <a:pt x="203" y="453"/>
                  </a:lnTo>
                  <a:lnTo>
                    <a:pt x="203" y="459"/>
                  </a:lnTo>
                  <a:lnTo>
                    <a:pt x="209" y="464"/>
                  </a:lnTo>
                  <a:lnTo>
                    <a:pt x="214" y="470"/>
                  </a:lnTo>
                  <a:lnTo>
                    <a:pt x="231" y="470"/>
                  </a:lnTo>
                  <a:lnTo>
                    <a:pt x="254" y="475"/>
                  </a:lnTo>
                  <a:lnTo>
                    <a:pt x="282" y="475"/>
                  </a:lnTo>
                  <a:lnTo>
                    <a:pt x="321" y="475"/>
                  </a:lnTo>
                  <a:lnTo>
                    <a:pt x="321" y="508"/>
                  </a:lnTo>
                  <a:lnTo>
                    <a:pt x="242" y="508"/>
                  </a:lnTo>
                  <a:lnTo>
                    <a:pt x="164" y="508"/>
                  </a:lnTo>
                  <a:lnTo>
                    <a:pt x="85" y="508"/>
                  </a:lnTo>
                  <a:lnTo>
                    <a:pt x="6" y="508"/>
                  </a:lnTo>
                  <a:lnTo>
                    <a:pt x="6" y="475"/>
                  </a:lnTo>
                  <a:lnTo>
                    <a:pt x="45" y="475"/>
                  </a:lnTo>
                  <a:lnTo>
                    <a:pt x="73" y="475"/>
                  </a:lnTo>
                  <a:lnTo>
                    <a:pt x="96" y="470"/>
                  </a:lnTo>
                  <a:lnTo>
                    <a:pt x="113" y="470"/>
                  </a:lnTo>
                  <a:lnTo>
                    <a:pt x="124" y="464"/>
                  </a:lnTo>
                  <a:lnTo>
                    <a:pt x="124" y="459"/>
                  </a:lnTo>
                  <a:lnTo>
                    <a:pt x="130" y="453"/>
                  </a:lnTo>
                  <a:lnTo>
                    <a:pt x="130" y="442"/>
                  </a:lnTo>
                  <a:lnTo>
                    <a:pt x="130" y="61"/>
                  </a:lnTo>
                  <a:lnTo>
                    <a:pt x="85" y="72"/>
                  </a:lnTo>
                  <a:lnTo>
                    <a:pt x="40" y="77"/>
                  </a:lnTo>
                  <a:lnTo>
                    <a:pt x="11" y="77"/>
                  </a:lnTo>
                  <a:lnTo>
                    <a:pt x="0" y="77"/>
                  </a:lnTo>
                  <a:lnTo>
                    <a:pt x="0" y="44"/>
                  </a:lnTo>
                  <a:lnTo>
                    <a:pt x="11" y="44"/>
                  </a:lnTo>
                  <a:lnTo>
                    <a:pt x="34" y="44"/>
                  </a:lnTo>
                  <a:lnTo>
                    <a:pt x="79" y="38"/>
                  </a:lnTo>
                  <a:lnTo>
                    <a:pt x="124" y="27"/>
                  </a:lnTo>
                  <a:lnTo>
                    <a:pt x="1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5" name="Freeform 63"/>
            <p:cNvSpPr>
              <a:spLocks/>
            </p:cNvSpPr>
            <p:nvPr/>
          </p:nvSpPr>
          <p:spPr bwMode="auto">
            <a:xfrm>
              <a:off x="17624" y="4049"/>
              <a:ext cx="829" cy="812"/>
            </a:xfrm>
            <a:custGeom>
              <a:avLst/>
              <a:gdLst/>
              <a:ahLst/>
              <a:cxnLst>
                <a:cxn ang="0">
                  <a:pos x="417" y="0"/>
                </a:cxn>
                <a:cxn ang="0">
                  <a:pos x="429" y="0"/>
                </a:cxn>
                <a:cxn ang="0">
                  <a:pos x="434" y="5"/>
                </a:cxn>
                <a:cxn ang="0">
                  <a:pos x="440" y="11"/>
                </a:cxn>
                <a:cxn ang="0">
                  <a:pos x="440" y="22"/>
                </a:cxn>
                <a:cxn ang="0">
                  <a:pos x="440" y="33"/>
                </a:cxn>
                <a:cxn ang="0">
                  <a:pos x="445" y="38"/>
                </a:cxn>
                <a:cxn ang="0">
                  <a:pos x="445" y="381"/>
                </a:cxn>
                <a:cxn ang="0">
                  <a:pos x="789" y="381"/>
                </a:cxn>
                <a:cxn ang="0">
                  <a:pos x="795" y="381"/>
                </a:cxn>
                <a:cxn ang="0">
                  <a:pos x="806" y="381"/>
                </a:cxn>
                <a:cxn ang="0">
                  <a:pos x="812" y="381"/>
                </a:cxn>
                <a:cxn ang="0">
                  <a:pos x="823" y="387"/>
                </a:cxn>
                <a:cxn ang="0">
                  <a:pos x="829" y="398"/>
                </a:cxn>
                <a:cxn ang="0">
                  <a:pos x="829" y="409"/>
                </a:cxn>
                <a:cxn ang="0">
                  <a:pos x="829" y="420"/>
                </a:cxn>
                <a:cxn ang="0">
                  <a:pos x="823" y="425"/>
                </a:cxn>
                <a:cxn ang="0">
                  <a:pos x="812" y="431"/>
                </a:cxn>
                <a:cxn ang="0">
                  <a:pos x="806" y="431"/>
                </a:cxn>
                <a:cxn ang="0">
                  <a:pos x="795" y="431"/>
                </a:cxn>
                <a:cxn ang="0">
                  <a:pos x="789" y="431"/>
                </a:cxn>
                <a:cxn ang="0">
                  <a:pos x="445" y="431"/>
                </a:cxn>
                <a:cxn ang="0">
                  <a:pos x="445" y="774"/>
                </a:cxn>
                <a:cxn ang="0">
                  <a:pos x="440" y="779"/>
                </a:cxn>
                <a:cxn ang="0">
                  <a:pos x="440" y="790"/>
                </a:cxn>
                <a:cxn ang="0">
                  <a:pos x="440" y="801"/>
                </a:cxn>
                <a:cxn ang="0">
                  <a:pos x="434" y="807"/>
                </a:cxn>
                <a:cxn ang="0">
                  <a:pos x="423" y="812"/>
                </a:cxn>
                <a:cxn ang="0">
                  <a:pos x="412" y="812"/>
                </a:cxn>
                <a:cxn ang="0">
                  <a:pos x="400" y="812"/>
                </a:cxn>
                <a:cxn ang="0">
                  <a:pos x="395" y="807"/>
                </a:cxn>
                <a:cxn ang="0">
                  <a:pos x="389" y="796"/>
                </a:cxn>
                <a:cxn ang="0">
                  <a:pos x="389" y="790"/>
                </a:cxn>
                <a:cxn ang="0">
                  <a:pos x="389" y="779"/>
                </a:cxn>
                <a:cxn ang="0">
                  <a:pos x="389" y="774"/>
                </a:cxn>
                <a:cxn ang="0">
                  <a:pos x="389" y="431"/>
                </a:cxn>
                <a:cxn ang="0">
                  <a:pos x="40" y="431"/>
                </a:cxn>
                <a:cxn ang="0">
                  <a:pos x="34" y="431"/>
                </a:cxn>
                <a:cxn ang="0">
                  <a:pos x="23" y="431"/>
                </a:cxn>
                <a:cxn ang="0">
                  <a:pos x="11" y="431"/>
                </a:cxn>
                <a:cxn ang="0">
                  <a:pos x="6" y="425"/>
                </a:cxn>
                <a:cxn ang="0">
                  <a:pos x="0" y="420"/>
                </a:cxn>
                <a:cxn ang="0">
                  <a:pos x="0" y="403"/>
                </a:cxn>
                <a:cxn ang="0">
                  <a:pos x="0" y="392"/>
                </a:cxn>
                <a:cxn ang="0">
                  <a:pos x="6" y="387"/>
                </a:cxn>
                <a:cxn ang="0">
                  <a:pos x="11" y="381"/>
                </a:cxn>
                <a:cxn ang="0">
                  <a:pos x="23" y="381"/>
                </a:cxn>
                <a:cxn ang="0">
                  <a:pos x="34" y="381"/>
                </a:cxn>
                <a:cxn ang="0">
                  <a:pos x="40" y="381"/>
                </a:cxn>
                <a:cxn ang="0">
                  <a:pos x="389" y="381"/>
                </a:cxn>
                <a:cxn ang="0">
                  <a:pos x="389" y="38"/>
                </a:cxn>
                <a:cxn ang="0">
                  <a:pos x="389" y="33"/>
                </a:cxn>
                <a:cxn ang="0">
                  <a:pos x="389" y="22"/>
                </a:cxn>
                <a:cxn ang="0">
                  <a:pos x="389" y="11"/>
                </a:cxn>
                <a:cxn ang="0">
                  <a:pos x="395" y="5"/>
                </a:cxn>
                <a:cxn ang="0">
                  <a:pos x="406" y="0"/>
                </a:cxn>
                <a:cxn ang="0">
                  <a:pos x="417" y="0"/>
                </a:cxn>
              </a:cxnLst>
              <a:rect l="0" t="0" r="r" b="b"/>
              <a:pathLst>
                <a:path w="829" h="812">
                  <a:moveTo>
                    <a:pt x="417" y="0"/>
                  </a:moveTo>
                  <a:lnTo>
                    <a:pt x="429" y="0"/>
                  </a:lnTo>
                  <a:lnTo>
                    <a:pt x="434" y="5"/>
                  </a:lnTo>
                  <a:lnTo>
                    <a:pt x="440" y="11"/>
                  </a:lnTo>
                  <a:lnTo>
                    <a:pt x="440" y="22"/>
                  </a:lnTo>
                  <a:lnTo>
                    <a:pt x="440" y="33"/>
                  </a:lnTo>
                  <a:lnTo>
                    <a:pt x="445" y="38"/>
                  </a:lnTo>
                  <a:lnTo>
                    <a:pt x="445" y="381"/>
                  </a:lnTo>
                  <a:lnTo>
                    <a:pt x="789" y="381"/>
                  </a:lnTo>
                  <a:lnTo>
                    <a:pt x="795" y="381"/>
                  </a:lnTo>
                  <a:lnTo>
                    <a:pt x="806" y="381"/>
                  </a:lnTo>
                  <a:lnTo>
                    <a:pt x="812" y="381"/>
                  </a:lnTo>
                  <a:lnTo>
                    <a:pt x="823" y="387"/>
                  </a:lnTo>
                  <a:lnTo>
                    <a:pt x="829" y="398"/>
                  </a:lnTo>
                  <a:lnTo>
                    <a:pt x="829" y="409"/>
                  </a:lnTo>
                  <a:lnTo>
                    <a:pt x="829" y="420"/>
                  </a:lnTo>
                  <a:lnTo>
                    <a:pt x="823" y="425"/>
                  </a:lnTo>
                  <a:lnTo>
                    <a:pt x="812" y="431"/>
                  </a:lnTo>
                  <a:lnTo>
                    <a:pt x="806" y="431"/>
                  </a:lnTo>
                  <a:lnTo>
                    <a:pt x="795" y="431"/>
                  </a:lnTo>
                  <a:lnTo>
                    <a:pt x="789" y="431"/>
                  </a:lnTo>
                  <a:lnTo>
                    <a:pt x="445" y="431"/>
                  </a:lnTo>
                  <a:lnTo>
                    <a:pt x="445" y="774"/>
                  </a:lnTo>
                  <a:lnTo>
                    <a:pt x="440" y="779"/>
                  </a:lnTo>
                  <a:lnTo>
                    <a:pt x="440" y="790"/>
                  </a:lnTo>
                  <a:lnTo>
                    <a:pt x="440" y="801"/>
                  </a:lnTo>
                  <a:lnTo>
                    <a:pt x="434" y="807"/>
                  </a:lnTo>
                  <a:lnTo>
                    <a:pt x="423" y="812"/>
                  </a:lnTo>
                  <a:lnTo>
                    <a:pt x="412" y="812"/>
                  </a:lnTo>
                  <a:lnTo>
                    <a:pt x="400" y="812"/>
                  </a:lnTo>
                  <a:lnTo>
                    <a:pt x="395" y="807"/>
                  </a:lnTo>
                  <a:lnTo>
                    <a:pt x="389" y="796"/>
                  </a:lnTo>
                  <a:lnTo>
                    <a:pt x="389" y="790"/>
                  </a:lnTo>
                  <a:lnTo>
                    <a:pt x="389" y="779"/>
                  </a:lnTo>
                  <a:lnTo>
                    <a:pt x="389" y="774"/>
                  </a:lnTo>
                  <a:lnTo>
                    <a:pt x="389" y="431"/>
                  </a:lnTo>
                  <a:lnTo>
                    <a:pt x="40" y="431"/>
                  </a:lnTo>
                  <a:lnTo>
                    <a:pt x="34" y="431"/>
                  </a:lnTo>
                  <a:lnTo>
                    <a:pt x="23" y="431"/>
                  </a:lnTo>
                  <a:lnTo>
                    <a:pt x="11" y="431"/>
                  </a:lnTo>
                  <a:lnTo>
                    <a:pt x="6" y="425"/>
                  </a:lnTo>
                  <a:lnTo>
                    <a:pt x="0" y="420"/>
                  </a:lnTo>
                  <a:lnTo>
                    <a:pt x="0" y="403"/>
                  </a:lnTo>
                  <a:lnTo>
                    <a:pt x="0" y="392"/>
                  </a:lnTo>
                  <a:lnTo>
                    <a:pt x="6" y="387"/>
                  </a:lnTo>
                  <a:lnTo>
                    <a:pt x="11" y="381"/>
                  </a:lnTo>
                  <a:lnTo>
                    <a:pt x="23" y="381"/>
                  </a:lnTo>
                  <a:lnTo>
                    <a:pt x="34" y="381"/>
                  </a:lnTo>
                  <a:lnTo>
                    <a:pt x="40" y="381"/>
                  </a:lnTo>
                  <a:lnTo>
                    <a:pt x="389" y="381"/>
                  </a:lnTo>
                  <a:lnTo>
                    <a:pt x="389" y="38"/>
                  </a:lnTo>
                  <a:lnTo>
                    <a:pt x="389" y="33"/>
                  </a:lnTo>
                  <a:lnTo>
                    <a:pt x="389" y="22"/>
                  </a:lnTo>
                  <a:lnTo>
                    <a:pt x="389" y="11"/>
                  </a:lnTo>
                  <a:lnTo>
                    <a:pt x="395" y="5"/>
                  </a:lnTo>
                  <a:lnTo>
                    <a:pt x="406" y="0"/>
                  </a:lnTo>
                  <a:lnTo>
                    <a:pt x="4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6" name="Freeform 64"/>
            <p:cNvSpPr>
              <a:spLocks/>
            </p:cNvSpPr>
            <p:nvPr/>
          </p:nvSpPr>
          <p:spPr bwMode="auto">
            <a:xfrm>
              <a:off x="18560" y="4248"/>
              <a:ext cx="654" cy="718"/>
            </a:xfrm>
            <a:custGeom>
              <a:avLst/>
              <a:gdLst/>
              <a:ahLst/>
              <a:cxnLst>
                <a:cxn ang="0">
                  <a:pos x="304" y="11"/>
                </a:cxn>
                <a:cxn ang="0">
                  <a:pos x="394" y="88"/>
                </a:cxn>
                <a:cxn ang="0">
                  <a:pos x="439" y="199"/>
                </a:cxn>
                <a:cxn ang="0">
                  <a:pos x="462" y="298"/>
                </a:cxn>
                <a:cxn ang="0">
                  <a:pos x="468" y="331"/>
                </a:cxn>
                <a:cxn ang="0">
                  <a:pos x="530" y="193"/>
                </a:cxn>
                <a:cxn ang="0">
                  <a:pos x="586" y="77"/>
                </a:cxn>
                <a:cxn ang="0">
                  <a:pos x="620" y="11"/>
                </a:cxn>
                <a:cxn ang="0">
                  <a:pos x="631" y="5"/>
                </a:cxn>
                <a:cxn ang="0">
                  <a:pos x="637" y="5"/>
                </a:cxn>
                <a:cxn ang="0">
                  <a:pos x="648" y="11"/>
                </a:cxn>
                <a:cxn ang="0">
                  <a:pos x="654" y="27"/>
                </a:cxn>
                <a:cxn ang="0">
                  <a:pos x="614" y="99"/>
                </a:cxn>
                <a:cxn ang="0">
                  <a:pos x="569" y="188"/>
                </a:cxn>
                <a:cxn ang="0">
                  <a:pos x="535" y="259"/>
                </a:cxn>
                <a:cxn ang="0">
                  <a:pos x="490" y="375"/>
                </a:cxn>
                <a:cxn ang="0">
                  <a:pos x="468" y="458"/>
                </a:cxn>
                <a:cxn ang="0">
                  <a:pos x="434" y="608"/>
                </a:cxn>
                <a:cxn ang="0">
                  <a:pos x="411" y="685"/>
                </a:cxn>
                <a:cxn ang="0">
                  <a:pos x="400" y="713"/>
                </a:cxn>
                <a:cxn ang="0">
                  <a:pos x="389" y="718"/>
                </a:cxn>
                <a:cxn ang="0">
                  <a:pos x="372" y="718"/>
                </a:cxn>
                <a:cxn ang="0">
                  <a:pos x="361" y="702"/>
                </a:cxn>
                <a:cxn ang="0">
                  <a:pos x="366" y="663"/>
                </a:cxn>
                <a:cxn ang="0">
                  <a:pos x="389" y="563"/>
                </a:cxn>
                <a:cxn ang="0">
                  <a:pos x="423" y="453"/>
                </a:cxn>
                <a:cxn ang="0">
                  <a:pos x="428" y="436"/>
                </a:cxn>
                <a:cxn ang="0">
                  <a:pos x="428" y="403"/>
                </a:cxn>
                <a:cxn ang="0">
                  <a:pos x="428" y="326"/>
                </a:cxn>
                <a:cxn ang="0">
                  <a:pos x="406" y="215"/>
                </a:cxn>
                <a:cxn ang="0">
                  <a:pos x="344" y="121"/>
                </a:cxn>
                <a:cxn ang="0">
                  <a:pos x="225" y="88"/>
                </a:cxn>
                <a:cxn ang="0">
                  <a:pos x="113" y="116"/>
                </a:cxn>
                <a:cxn ang="0">
                  <a:pos x="39" y="188"/>
                </a:cxn>
                <a:cxn ang="0">
                  <a:pos x="34" y="204"/>
                </a:cxn>
                <a:cxn ang="0">
                  <a:pos x="22" y="210"/>
                </a:cxn>
                <a:cxn ang="0">
                  <a:pos x="11" y="210"/>
                </a:cxn>
                <a:cxn ang="0">
                  <a:pos x="0" y="199"/>
                </a:cxn>
                <a:cxn ang="0">
                  <a:pos x="17" y="149"/>
                </a:cxn>
                <a:cxn ang="0">
                  <a:pos x="84" y="60"/>
                </a:cxn>
                <a:cxn ang="0">
                  <a:pos x="180" y="5"/>
                </a:cxn>
              </a:cxnLst>
              <a:rect l="0" t="0" r="r" b="b"/>
              <a:pathLst>
                <a:path w="654" h="718">
                  <a:moveTo>
                    <a:pt x="242" y="0"/>
                  </a:moveTo>
                  <a:lnTo>
                    <a:pt x="304" y="11"/>
                  </a:lnTo>
                  <a:lnTo>
                    <a:pt x="355" y="38"/>
                  </a:lnTo>
                  <a:lnTo>
                    <a:pt x="394" y="88"/>
                  </a:lnTo>
                  <a:lnTo>
                    <a:pt x="423" y="138"/>
                  </a:lnTo>
                  <a:lnTo>
                    <a:pt x="439" y="199"/>
                  </a:lnTo>
                  <a:lnTo>
                    <a:pt x="456" y="248"/>
                  </a:lnTo>
                  <a:lnTo>
                    <a:pt x="462" y="298"/>
                  </a:lnTo>
                  <a:lnTo>
                    <a:pt x="468" y="331"/>
                  </a:lnTo>
                  <a:lnTo>
                    <a:pt x="468" y="331"/>
                  </a:lnTo>
                  <a:lnTo>
                    <a:pt x="496" y="259"/>
                  </a:lnTo>
                  <a:lnTo>
                    <a:pt x="530" y="193"/>
                  </a:lnTo>
                  <a:lnTo>
                    <a:pt x="558" y="127"/>
                  </a:lnTo>
                  <a:lnTo>
                    <a:pt x="586" y="77"/>
                  </a:lnTo>
                  <a:lnTo>
                    <a:pt x="609" y="33"/>
                  </a:lnTo>
                  <a:lnTo>
                    <a:pt x="620" y="11"/>
                  </a:lnTo>
                  <a:lnTo>
                    <a:pt x="625" y="11"/>
                  </a:lnTo>
                  <a:lnTo>
                    <a:pt x="631" y="5"/>
                  </a:lnTo>
                  <a:lnTo>
                    <a:pt x="637" y="5"/>
                  </a:lnTo>
                  <a:lnTo>
                    <a:pt x="637" y="5"/>
                  </a:lnTo>
                  <a:lnTo>
                    <a:pt x="642" y="11"/>
                  </a:lnTo>
                  <a:lnTo>
                    <a:pt x="648" y="11"/>
                  </a:lnTo>
                  <a:lnTo>
                    <a:pt x="654" y="22"/>
                  </a:lnTo>
                  <a:lnTo>
                    <a:pt x="654" y="27"/>
                  </a:lnTo>
                  <a:lnTo>
                    <a:pt x="648" y="33"/>
                  </a:lnTo>
                  <a:lnTo>
                    <a:pt x="614" y="99"/>
                  </a:lnTo>
                  <a:lnTo>
                    <a:pt x="586" y="149"/>
                  </a:lnTo>
                  <a:lnTo>
                    <a:pt x="569" y="188"/>
                  </a:lnTo>
                  <a:lnTo>
                    <a:pt x="558" y="221"/>
                  </a:lnTo>
                  <a:lnTo>
                    <a:pt x="535" y="259"/>
                  </a:lnTo>
                  <a:lnTo>
                    <a:pt x="513" y="315"/>
                  </a:lnTo>
                  <a:lnTo>
                    <a:pt x="490" y="375"/>
                  </a:lnTo>
                  <a:lnTo>
                    <a:pt x="473" y="425"/>
                  </a:lnTo>
                  <a:lnTo>
                    <a:pt x="468" y="458"/>
                  </a:lnTo>
                  <a:lnTo>
                    <a:pt x="451" y="536"/>
                  </a:lnTo>
                  <a:lnTo>
                    <a:pt x="434" y="608"/>
                  </a:lnTo>
                  <a:lnTo>
                    <a:pt x="423" y="663"/>
                  </a:lnTo>
                  <a:lnTo>
                    <a:pt x="411" y="685"/>
                  </a:lnTo>
                  <a:lnTo>
                    <a:pt x="406" y="702"/>
                  </a:lnTo>
                  <a:lnTo>
                    <a:pt x="400" y="713"/>
                  </a:lnTo>
                  <a:lnTo>
                    <a:pt x="389" y="718"/>
                  </a:lnTo>
                  <a:lnTo>
                    <a:pt x="389" y="718"/>
                  </a:lnTo>
                  <a:lnTo>
                    <a:pt x="383" y="718"/>
                  </a:lnTo>
                  <a:lnTo>
                    <a:pt x="372" y="718"/>
                  </a:lnTo>
                  <a:lnTo>
                    <a:pt x="366" y="713"/>
                  </a:lnTo>
                  <a:lnTo>
                    <a:pt x="361" y="702"/>
                  </a:lnTo>
                  <a:lnTo>
                    <a:pt x="361" y="691"/>
                  </a:lnTo>
                  <a:lnTo>
                    <a:pt x="366" y="663"/>
                  </a:lnTo>
                  <a:lnTo>
                    <a:pt x="377" y="619"/>
                  </a:lnTo>
                  <a:lnTo>
                    <a:pt x="389" y="563"/>
                  </a:lnTo>
                  <a:lnTo>
                    <a:pt x="406" y="508"/>
                  </a:lnTo>
                  <a:lnTo>
                    <a:pt x="423" y="453"/>
                  </a:lnTo>
                  <a:lnTo>
                    <a:pt x="423" y="447"/>
                  </a:lnTo>
                  <a:lnTo>
                    <a:pt x="428" y="436"/>
                  </a:lnTo>
                  <a:lnTo>
                    <a:pt x="428" y="425"/>
                  </a:lnTo>
                  <a:lnTo>
                    <a:pt x="428" y="403"/>
                  </a:lnTo>
                  <a:lnTo>
                    <a:pt x="428" y="375"/>
                  </a:lnTo>
                  <a:lnTo>
                    <a:pt x="428" y="326"/>
                  </a:lnTo>
                  <a:lnTo>
                    <a:pt x="423" y="270"/>
                  </a:lnTo>
                  <a:lnTo>
                    <a:pt x="406" y="215"/>
                  </a:lnTo>
                  <a:lnTo>
                    <a:pt x="383" y="165"/>
                  </a:lnTo>
                  <a:lnTo>
                    <a:pt x="344" y="121"/>
                  </a:lnTo>
                  <a:lnTo>
                    <a:pt x="293" y="99"/>
                  </a:lnTo>
                  <a:lnTo>
                    <a:pt x="225" y="88"/>
                  </a:lnTo>
                  <a:lnTo>
                    <a:pt x="169" y="94"/>
                  </a:lnTo>
                  <a:lnTo>
                    <a:pt x="113" y="116"/>
                  </a:lnTo>
                  <a:lnTo>
                    <a:pt x="67" y="149"/>
                  </a:lnTo>
                  <a:lnTo>
                    <a:pt x="39" y="188"/>
                  </a:lnTo>
                  <a:lnTo>
                    <a:pt x="39" y="199"/>
                  </a:lnTo>
                  <a:lnTo>
                    <a:pt x="34" y="204"/>
                  </a:lnTo>
                  <a:lnTo>
                    <a:pt x="28" y="210"/>
                  </a:lnTo>
                  <a:lnTo>
                    <a:pt x="22" y="210"/>
                  </a:lnTo>
                  <a:lnTo>
                    <a:pt x="17" y="210"/>
                  </a:lnTo>
                  <a:lnTo>
                    <a:pt x="11" y="210"/>
                  </a:lnTo>
                  <a:lnTo>
                    <a:pt x="5" y="204"/>
                  </a:lnTo>
                  <a:lnTo>
                    <a:pt x="0" y="199"/>
                  </a:lnTo>
                  <a:lnTo>
                    <a:pt x="5" y="182"/>
                  </a:lnTo>
                  <a:lnTo>
                    <a:pt x="17" y="149"/>
                  </a:lnTo>
                  <a:lnTo>
                    <a:pt x="45" y="105"/>
                  </a:lnTo>
                  <a:lnTo>
                    <a:pt x="84" y="60"/>
                  </a:lnTo>
                  <a:lnTo>
                    <a:pt x="124" y="33"/>
                  </a:lnTo>
                  <a:lnTo>
                    <a:pt x="180" y="5"/>
                  </a:lnTo>
                  <a:lnTo>
                    <a:pt x="2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7" name="Freeform 65"/>
            <p:cNvSpPr>
              <a:spLocks/>
            </p:cNvSpPr>
            <p:nvPr/>
          </p:nvSpPr>
          <p:spPr bwMode="auto">
            <a:xfrm>
              <a:off x="19270" y="4375"/>
              <a:ext cx="389" cy="508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248" y="5"/>
                </a:cxn>
                <a:cxn ang="0">
                  <a:pos x="304" y="22"/>
                </a:cxn>
                <a:cxn ang="0">
                  <a:pos x="349" y="55"/>
                </a:cxn>
                <a:cxn ang="0">
                  <a:pos x="383" y="94"/>
                </a:cxn>
                <a:cxn ang="0">
                  <a:pos x="389" y="149"/>
                </a:cxn>
                <a:cxn ang="0">
                  <a:pos x="378" y="204"/>
                </a:cxn>
                <a:cxn ang="0">
                  <a:pos x="349" y="248"/>
                </a:cxn>
                <a:cxn ang="0">
                  <a:pos x="304" y="287"/>
                </a:cxn>
                <a:cxn ang="0">
                  <a:pos x="254" y="326"/>
                </a:cxn>
                <a:cxn ang="0">
                  <a:pos x="175" y="376"/>
                </a:cxn>
                <a:cxn ang="0">
                  <a:pos x="96" y="436"/>
                </a:cxn>
                <a:cxn ang="0">
                  <a:pos x="254" y="436"/>
                </a:cxn>
                <a:cxn ang="0">
                  <a:pos x="259" y="436"/>
                </a:cxn>
                <a:cxn ang="0">
                  <a:pos x="276" y="436"/>
                </a:cxn>
                <a:cxn ang="0">
                  <a:pos x="293" y="436"/>
                </a:cxn>
                <a:cxn ang="0">
                  <a:pos x="316" y="431"/>
                </a:cxn>
                <a:cxn ang="0">
                  <a:pos x="327" y="431"/>
                </a:cxn>
                <a:cxn ang="0">
                  <a:pos x="333" y="431"/>
                </a:cxn>
                <a:cxn ang="0">
                  <a:pos x="338" y="420"/>
                </a:cxn>
                <a:cxn ang="0">
                  <a:pos x="349" y="409"/>
                </a:cxn>
                <a:cxn ang="0">
                  <a:pos x="349" y="387"/>
                </a:cxn>
                <a:cxn ang="0">
                  <a:pos x="355" y="376"/>
                </a:cxn>
                <a:cxn ang="0">
                  <a:pos x="355" y="359"/>
                </a:cxn>
                <a:cxn ang="0">
                  <a:pos x="389" y="359"/>
                </a:cxn>
                <a:cxn ang="0">
                  <a:pos x="389" y="359"/>
                </a:cxn>
                <a:cxn ang="0">
                  <a:pos x="366" y="508"/>
                </a:cxn>
                <a:cxn ang="0">
                  <a:pos x="0" y="508"/>
                </a:cxn>
                <a:cxn ang="0">
                  <a:pos x="0" y="486"/>
                </a:cxn>
                <a:cxn ang="0">
                  <a:pos x="0" y="481"/>
                </a:cxn>
                <a:cxn ang="0">
                  <a:pos x="0" y="475"/>
                </a:cxn>
                <a:cxn ang="0">
                  <a:pos x="6" y="475"/>
                </a:cxn>
                <a:cxn ang="0">
                  <a:pos x="203" y="315"/>
                </a:cxn>
                <a:cxn ang="0">
                  <a:pos x="254" y="265"/>
                </a:cxn>
                <a:cxn ang="0">
                  <a:pos x="293" y="210"/>
                </a:cxn>
                <a:cxn ang="0">
                  <a:pos x="304" y="149"/>
                </a:cxn>
                <a:cxn ang="0">
                  <a:pos x="293" y="99"/>
                </a:cxn>
                <a:cxn ang="0">
                  <a:pos x="265" y="61"/>
                </a:cxn>
                <a:cxn ang="0">
                  <a:pos x="220" y="38"/>
                </a:cxn>
                <a:cxn ang="0">
                  <a:pos x="163" y="27"/>
                </a:cxn>
                <a:cxn ang="0">
                  <a:pos x="118" y="38"/>
                </a:cxn>
                <a:cxn ang="0">
                  <a:pos x="73" y="55"/>
                </a:cxn>
                <a:cxn ang="0">
                  <a:pos x="45" y="88"/>
                </a:cxn>
                <a:cxn ang="0">
                  <a:pos x="62" y="94"/>
                </a:cxn>
                <a:cxn ang="0">
                  <a:pos x="73" y="99"/>
                </a:cxn>
                <a:cxn ang="0">
                  <a:pos x="85" y="105"/>
                </a:cxn>
                <a:cxn ang="0">
                  <a:pos x="90" y="116"/>
                </a:cxn>
                <a:cxn ang="0">
                  <a:pos x="90" y="132"/>
                </a:cxn>
                <a:cxn ang="0">
                  <a:pos x="90" y="149"/>
                </a:cxn>
                <a:cxn ang="0">
                  <a:pos x="79" y="160"/>
                </a:cxn>
                <a:cxn ang="0">
                  <a:pos x="68" y="171"/>
                </a:cxn>
                <a:cxn ang="0">
                  <a:pos x="56" y="177"/>
                </a:cxn>
                <a:cxn ang="0">
                  <a:pos x="45" y="177"/>
                </a:cxn>
                <a:cxn ang="0">
                  <a:pos x="39" y="177"/>
                </a:cxn>
                <a:cxn ang="0">
                  <a:pos x="28" y="177"/>
                </a:cxn>
                <a:cxn ang="0">
                  <a:pos x="17" y="171"/>
                </a:cxn>
                <a:cxn ang="0">
                  <a:pos x="11" y="160"/>
                </a:cxn>
                <a:cxn ang="0">
                  <a:pos x="6" y="149"/>
                </a:cxn>
                <a:cxn ang="0">
                  <a:pos x="0" y="132"/>
                </a:cxn>
                <a:cxn ang="0">
                  <a:pos x="17" y="77"/>
                </a:cxn>
                <a:cxn ang="0">
                  <a:pos x="51" y="38"/>
                </a:cxn>
                <a:cxn ang="0">
                  <a:pos x="113" y="5"/>
                </a:cxn>
                <a:cxn ang="0">
                  <a:pos x="186" y="0"/>
                </a:cxn>
              </a:cxnLst>
              <a:rect l="0" t="0" r="r" b="b"/>
              <a:pathLst>
                <a:path w="389" h="508">
                  <a:moveTo>
                    <a:pt x="186" y="0"/>
                  </a:moveTo>
                  <a:lnTo>
                    <a:pt x="248" y="5"/>
                  </a:lnTo>
                  <a:lnTo>
                    <a:pt x="304" y="22"/>
                  </a:lnTo>
                  <a:lnTo>
                    <a:pt x="349" y="55"/>
                  </a:lnTo>
                  <a:lnTo>
                    <a:pt x="383" y="94"/>
                  </a:lnTo>
                  <a:lnTo>
                    <a:pt x="389" y="149"/>
                  </a:lnTo>
                  <a:lnTo>
                    <a:pt x="378" y="204"/>
                  </a:lnTo>
                  <a:lnTo>
                    <a:pt x="349" y="248"/>
                  </a:lnTo>
                  <a:lnTo>
                    <a:pt x="304" y="287"/>
                  </a:lnTo>
                  <a:lnTo>
                    <a:pt x="254" y="326"/>
                  </a:lnTo>
                  <a:lnTo>
                    <a:pt x="175" y="376"/>
                  </a:lnTo>
                  <a:lnTo>
                    <a:pt x="96" y="436"/>
                  </a:lnTo>
                  <a:lnTo>
                    <a:pt x="254" y="436"/>
                  </a:lnTo>
                  <a:lnTo>
                    <a:pt x="259" y="436"/>
                  </a:lnTo>
                  <a:lnTo>
                    <a:pt x="276" y="436"/>
                  </a:lnTo>
                  <a:lnTo>
                    <a:pt x="293" y="436"/>
                  </a:lnTo>
                  <a:lnTo>
                    <a:pt x="316" y="431"/>
                  </a:lnTo>
                  <a:lnTo>
                    <a:pt x="327" y="431"/>
                  </a:lnTo>
                  <a:lnTo>
                    <a:pt x="333" y="431"/>
                  </a:lnTo>
                  <a:lnTo>
                    <a:pt x="338" y="420"/>
                  </a:lnTo>
                  <a:lnTo>
                    <a:pt x="349" y="409"/>
                  </a:lnTo>
                  <a:lnTo>
                    <a:pt x="349" y="387"/>
                  </a:lnTo>
                  <a:lnTo>
                    <a:pt x="355" y="376"/>
                  </a:lnTo>
                  <a:lnTo>
                    <a:pt x="355" y="359"/>
                  </a:lnTo>
                  <a:lnTo>
                    <a:pt x="389" y="359"/>
                  </a:lnTo>
                  <a:lnTo>
                    <a:pt x="389" y="359"/>
                  </a:lnTo>
                  <a:lnTo>
                    <a:pt x="366" y="508"/>
                  </a:lnTo>
                  <a:lnTo>
                    <a:pt x="0" y="508"/>
                  </a:lnTo>
                  <a:lnTo>
                    <a:pt x="0" y="486"/>
                  </a:lnTo>
                  <a:lnTo>
                    <a:pt x="0" y="481"/>
                  </a:lnTo>
                  <a:lnTo>
                    <a:pt x="0" y="475"/>
                  </a:lnTo>
                  <a:lnTo>
                    <a:pt x="6" y="475"/>
                  </a:lnTo>
                  <a:lnTo>
                    <a:pt x="203" y="315"/>
                  </a:lnTo>
                  <a:lnTo>
                    <a:pt x="254" y="265"/>
                  </a:lnTo>
                  <a:lnTo>
                    <a:pt x="293" y="210"/>
                  </a:lnTo>
                  <a:lnTo>
                    <a:pt x="304" y="149"/>
                  </a:lnTo>
                  <a:lnTo>
                    <a:pt x="293" y="99"/>
                  </a:lnTo>
                  <a:lnTo>
                    <a:pt x="265" y="61"/>
                  </a:lnTo>
                  <a:lnTo>
                    <a:pt x="220" y="38"/>
                  </a:lnTo>
                  <a:lnTo>
                    <a:pt x="163" y="27"/>
                  </a:lnTo>
                  <a:lnTo>
                    <a:pt x="118" y="38"/>
                  </a:lnTo>
                  <a:lnTo>
                    <a:pt x="73" y="55"/>
                  </a:lnTo>
                  <a:lnTo>
                    <a:pt x="45" y="88"/>
                  </a:lnTo>
                  <a:lnTo>
                    <a:pt x="62" y="94"/>
                  </a:lnTo>
                  <a:lnTo>
                    <a:pt x="73" y="99"/>
                  </a:lnTo>
                  <a:lnTo>
                    <a:pt x="85" y="105"/>
                  </a:lnTo>
                  <a:lnTo>
                    <a:pt x="90" y="116"/>
                  </a:lnTo>
                  <a:lnTo>
                    <a:pt x="90" y="132"/>
                  </a:lnTo>
                  <a:lnTo>
                    <a:pt x="90" y="149"/>
                  </a:lnTo>
                  <a:lnTo>
                    <a:pt x="79" y="160"/>
                  </a:lnTo>
                  <a:lnTo>
                    <a:pt x="68" y="171"/>
                  </a:lnTo>
                  <a:lnTo>
                    <a:pt x="56" y="177"/>
                  </a:lnTo>
                  <a:lnTo>
                    <a:pt x="45" y="177"/>
                  </a:lnTo>
                  <a:lnTo>
                    <a:pt x="39" y="177"/>
                  </a:lnTo>
                  <a:lnTo>
                    <a:pt x="28" y="177"/>
                  </a:lnTo>
                  <a:lnTo>
                    <a:pt x="17" y="171"/>
                  </a:lnTo>
                  <a:lnTo>
                    <a:pt x="11" y="160"/>
                  </a:lnTo>
                  <a:lnTo>
                    <a:pt x="6" y="149"/>
                  </a:lnTo>
                  <a:lnTo>
                    <a:pt x="0" y="132"/>
                  </a:lnTo>
                  <a:lnTo>
                    <a:pt x="17" y="77"/>
                  </a:lnTo>
                  <a:lnTo>
                    <a:pt x="51" y="38"/>
                  </a:lnTo>
                  <a:lnTo>
                    <a:pt x="113" y="5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4" name="TextBox 73"/>
          <p:cNvSpPr txBox="1"/>
          <p:nvPr/>
        </p:nvSpPr>
        <p:spPr>
          <a:xfrm>
            <a:off x="685800" y="5257800"/>
            <a:ext cx="7848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7030A0"/>
                </a:solidFill>
              </a:rPr>
              <a:t>Canonical </a:t>
            </a:r>
            <a:r>
              <a:rPr lang="en-US" sz="3200" dirty="0" err="1" smtClean="0">
                <a:solidFill>
                  <a:srgbClr val="7030A0"/>
                </a:solidFill>
              </a:rPr>
              <a:t>holomorphic</a:t>
            </a:r>
            <a:r>
              <a:rPr lang="en-US" sz="3200" dirty="0" smtClean="0">
                <a:solidFill>
                  <a:srgbClr val="7030A0"/>
                </a:solidFill>
              </a:rPr>
              <a:t> </a:t>
            </a:r>
            <a:r>
              <a:rPr lang="en-US" sz="3200" dirty="0" err="1" smtClean="0">
                <a:solidFill>
                  <a:srgbClr val="7030A0"/>
                </a:solidFill>
              </a:rPr>
              <a:t>symplectic</a:t>
            </a:r>
            <a:r>
              <a:rPr lang="en-US" sz="3200" dirty="0" smtClean="0">
                <a:solidFill>
                  <a:srgbClr val="7030A0"/>
                </a:solidFill>
              </a:rPr>
              <a:t> form: </a:t>
            </a:r>
            <a:endParaRPr lang="en-US" sz="3200" dirty="0">
              <a:solidFill>
                <a:srgbClr val="7030A0"/>
              </a:solidFill>
            </a:endParaRPr>
          </a:p>
        </p:txBody>
      </p:sp>
      <p:grpSp>
        <p:nvGrpSpPr>
          <p:cNvPr id="3189" name="Group 117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1219200" y="6019800"/>
            <a:ext cx="6693016" cy="647700"/>
            <a:chOff x="919" y="3866"/>
            <a:chExt cx="18962" cy="1835"/>
          </a:xfrm>
          <a:solidFill>
            <a:srgbClr val="7030A0"/>
          </a:solidFill>
        </p:grpSpPr>
        <p:sp>
          <p:nvSpPr>
            <p:cNvPr id="3191" name="Freeform 119"/>
            <p:cNvSpPr>
              <a:spLocks noEditPoints="1"/>
            </p:cNvSpPr>
            <p:nvPr/>
          </p:nvSpPr>
          <p:spPr bwMode="auto">
            <a:xfrm>
              <a:off x="919" y="4489"/>
              <a:ext cx="1257" cy="692"/>
            </a:xfrm>
            <a:custGeom>
              <a:avLst/>
              <a:gdLst/>
              <a:ahLst/>
              <a:cxnLst>
                <a:cxn ang="0">
                  <a:pos x="285" y="177"/>
                </a:cxn>
                <a:cxn ang="0">
                  <a:pos x="198" y="366"/>
                </a:cxn>
                <a:cxn ang="0">
                  <a:pos x="192" y="520"/>
                </a:cxn>
                <a:cxn ang="0">
                  <a:pos x="245" y="594"/>
                </a:cxn>
                <a:cxn ang="0">
                  <a:pos x="338" y="594"/>
                </a:cxn>
                <a:cxn ang="0">
                  <a:pos x="448" y="549"/>
                </a:cxn>
                <a:cxn ang="0">
                  <a:pos x="565" y="434"/>
                </a:cxn>
                <a:cxn ang="0">
                  <a:pos x="658" y="234"/>
                </a:cxn>
                <a:cxn ang="0">
                  <a:pos x="669" y="217"/>
                </a:cxn>
                <a:cxn ang="0">
                  <a:pos x="681" y="217"/>
                </a:cxn>
                <a:cxn ang="0">
                  <a:pos x="693" y="223"/>
                </a:cxn>
                <a:cxn ang="0">
                  <a:pos x="698" y="234"/>
                </a:cxn>
                <a:cxn ang="0">
                  <a:pos x="698" y="246"/>
                </a:cxn>
                <a:cxn ang="0">
                  <a:pos x="675" y="337"/>
                </a:cxn>
                <a:cxn ang="0">
                  <a:pos x="669" y="423"/>
                </a:cxn>
                <a:cxn ang="0">
                  <a:pos x="687" y="532"/>
                </a:cxn>
                <a:cxn ang="0">
                  <a:pos x="751" y="594"/>
                </a:cxn>
                <a:cxn ang="0">
                  <a:pos x="885" y="583"/>
                </a:cxn>
                <a:cxn ang="0">
                  <a:pos x="1030" y="469"/>
                </a:cxn>
                <a:cxn ang="0">
                  <a:pos x="1112" y="292"/>
                </a:cxn>
                <a:cxn ang="0">
                  <a:pos x="1117" y="177"/>
                </a:cxn>
                <a:cxn ang="0">
                  <a:pos x="1100" y="92"/>
                </a:cxn>
                <a:cxn ang="0">
                  <a:pos x="262" y="0"/>
                </a:cxn>
                <a:cxn ang="0">
                  <a:pos x="1193" y="0"/>
                </a:cxn>
                <a:cxn ang="0">
                  <a:pos x="1222" y="6"/>
                </a:cxn>
                <a:cxn ang="0">
                  <a:pos x="1245" y="12"/>
                </a:cxn>
                <a:cxn ang="0">
                  <a:pos x="1257" y="29"/>
                </a:cxn>
                <a:cxn ang="0">
                  <a:pos x="1257" y="57"/>
                </a:cxn>
                <a:cxn ang="0">
                  <a:pos x="1240" y="80"/>
                </a:cxn>
                <a:cxn ang="0">
                  <a:pos x="1222" y="92"/>
                </a:cxn>
                <a:cxn ang="0">
                  <a:pos x="1199" y="92"/>
                </a:cxn>
                <a:cxn ang="0">
                  <a:pos x="1158" y="92"/>
                </a:cxn>
                <a:cxn ang="0">
                  <a:pos x="1158" y="212"/>
                </a:cxn>
                <a:cxn ang="0">
                  <a:pos x="1135" y="349"/>
                </a:cxn>
                <a:cxn ang="0">
                  <a:pos x="1059" y="509"/>
                </a:cxn>
                <a:cxn ang="0">
                  <a:pos x="943" y="640"/>
                </a:cxn>
                <a:cxn ang="0">
                  <a:pos x="786" y="692"/>
                </a:cxn>
                <a:cxn ang="0">
                  <a:pos x="687" y="663"/>
                </a:cxn>
                <a:cxn ang="0">
                  <a:pos x="634" y="583"/>
                </a:cxn>
                <a:cxn ang="0">
                  <a:pos x="623" y="480"/>
                </a:cxn>
                <a:cxn ang="0">
                  <a:pos x="623" y="452"/>
                </a:cxn>
                <a:cxn ang="0">
                  <a:pos x="623" y="440"/>
                </a:cxn>
                <a:cxn ang="0">
                  <a:pos x="512" y="583"/>
                </a:cxn>
                <a:cxn ang="0">
                  <a:pos x="367" y="680"/>
                </a:cxn>
                <a:cxn ang="0">
                  <a:pos x="227" y="686"/>
                </a:cxn>
                <a:cxn ang="0">
                  <a:pos x="163" y="634"/>
                </a:cxn>
                <a:cxn ang="0">
                  <a:pos x="140" y="554"/>
                </a:cxn>
                <a:cxn ang="0">
                  <a:pos x="152" y="389"/>
                </a:cxn>
                <a:cxn ang="0">
                  <a:pos x="239" y="183"/>
                </a:cxn>
                <a:cxn ang="0">
                  <a:pos x="239" y="92"/>
                </a:cxn>
                <a:cxn ang="0">
                  <a:pos x="169" y="103"/>
                </a:cxn>
                <a:cxn ang="0">
                  <a:pos x="88" y="160"/>
                </a:cxn>
                <a:cxn ang="0">
                  <a:pos x="41" y="223"/>
                </a:cxn>
                <a:cxn ang="0">
                  <a:pos x="29" y="229"/>
                </a:cxn>
                <a:cxn ang="0">
                  <a:pos x="12" y="229"/>
                </a:cxn>
                <a:cxn ang="0">
                  <a:pos x="0" y="223"/>
                </a:cxn>
                <a:cxn ang="0">
                  <a:pos x="0" y="217"/>
                </a:cxn>
                <a:cxn ang="0">
                  <a:pos x="29" y="166"/>
                </a:cxn>
                <a:cxn ang="0">
                  <a:pos x="99" y="74"/>
                </a:cxn>
                <a:cxn ang="0">
                  <a:pos x="192" y="12"/>
                </a:cxn>
                <a:cxn ang="0">
                  <a:pos x="262" y="0"/>
                </a:cxn>
              </a:cxnLst>
              <a:rect l="0" t="0" r="r" b="b"/>
              <a:pathLst>
                <a:path w="1257" h="692">
                  <a:moveTo>
                    <a:pt x="355" y="92"/>
                  </a:moveTo>
                  <a:lnTo>
                    <a:pt x="285" y="177"/>
                  </a:lnTo>
                  <a:lnTo>
                    <a:pt x="233" y="269"/>
                  </a:lnTo>
                  <a:lnTo>
                    <a:pt x="198" y="366"/>
                  </a:lnTo>
                  <a:lnTo>
                    <a:pt x="186" y="457"/>
                  </a:lnTo>
                  <a:lnTo>
                    <a:pt x="192" y="520"/>
                  </a:lnTo>
                  <a:lnTo>
                    <a:pt x="210" y="566"/>
                  </a:lnTo>
                  <a:lnTo>
                    <a:pt x="245" y="594"/>
                  </a:lnTo>
                  <a:lnTo>
                    <a:pt x="291" y="600"/>
                  </a:lnTo>
                  <a:lnTo>
                    <a:pt x="338" y="594"/>
                  </a:lnTo>
                  <a:lnTo>
                    <a:pt x="396" y="577"/>
                  </a:lnTo>
                  <a:lnTo>
                    <a:pt x="448" y="549"/>
                  </a:lnTo>
                  <a:lnTo>
                    <a:pt x="506" y="503"/>
                  </a:lnTo>
                  <a:lnTo>
                    <a:pt x="565" y="434"/>
                  </a:lnTo>
                  <a:lnTo>
                    <a:pt x="617" y="343"/>
                  </a:lnTo>
                  <a:lnTo>
                    <a:pt x="658" y="234"/>
                  </a:lnTo>
                  <a:lnTo>
                    <a:pt x="664" y="223"/>
                  </a:lnTo>
                  <a:lnTo>
                    <a:pt x="669" y="217"/>
                  </a:lnTo>
                  <a:lnTo>
                    <a:pt x="675" y="217"/>
                  </a:lnTo>
                  <a:lnTo>
                    <a:pt x="681" y="217"/>
                  </a:lnTo>
                  <a:lnTo>
                    <a:pt x="687" y="217"/>
                  </a:lnTo>
                  <a:lnTo>
                    <a:pt x="693" y="223"/>
                  </a:lnTo>
                  <a:lnTo>
                    <a:pt x="698" y="229"/>
                  </a:lnTo>
                  <a:lnTo>
                    <a:pt x="698" y="234"/>
                  </a:lnTo>
                  <a:lnTo>
                    <a:pt x="698" y="240"/>
                  </a:lnTo>
                  <a:lnTo>
                    <a:pt x="698" y="246"/>
                  </a:lnTo>
                  <a:lnTo>
                    <a:pt x="693" y="263"/>
                  </a:lnTo>
                  <a:lnTo>
                    <a:pt x="675" y="337"/>
                  </a:lnTo>
                  <a:lnTo>
                    <a:pt x="669" y="389"/>
                  </a:lnTo>
                  <a:lnTo>
                    <a:pt x="669" y="423"/>
                  </a:lnTo>
                  <a:lnTo>
                    <a:pt x="675" y="480"/>
                  </a:lnTo>
                  <a:lnTo>
                    <a:pt x="687" y="532"/>
                  </a:lnTo>
                  <a:lnTo>
                    <a:pt x="716" y="572"/>
                  </a:lnTo>
                  <a:lnTo>
                    <a:pt x="751" y="594"/>
                  </a:lnTo>
                  <a:lnTo>
                    <a:pt x="797" y="600"/>
                  </a:lnTo>
                  <a:lnTo>
                    <a:pt x="885" y="583"/>
                  </a:lnTo>
                  <a:lnTo>
                    <a:pt x="960" y="537"/>
                  </a:lnTo>
                  <a:lnTo>
                    <a:pt x="1030" y="469"/>
                  </a:lnTo>
                  <a:lnTo>
                    <a:pt x="1077" y="383"/>
                  </a:lnTo>
                  <a:lnTo>
                    <a:pt x="1112" y="292"/>
                  </a:lnTo>
                  <a:lnTo>
                    <a:pt x="1117" y="212"/>
                  </a:lnTo>
                  <a:lnTo>
                    <a:pt x="1117" y="177"/>
                  </a:lnTo>
                  <a:lnTo>
                    <a:pt x="1112" y="137"/>
                  </a:lnTo>
                  <a:lnTo>
                    <a:pt x="1100" y="92"/>
                  </a:lnTo>
                  <a:lnTo>
                    <a:pt x="355" y="92"/>
                  </a:lnTo>
                  <a:close/>
                  <a:moveTo>
                    <a:pt x="262" y="0"/>
                  </a:moveTo>
                  <a:lnTo>
                    <a:pt x="262" y="0"/>
                  </a:lnTo>
                  <a:lnTo>
                    <a:pt x="1193" y="0"/>
                  </a:lnTo>
                  <a:lnTo>
                    <a:pt x="1210" y="0"/>
                  </a:lnTo>
                  <a:lnTo>
                    <a:pt x="1222" y="6"/>
                  </a:lnTo>
                  <a:lnTo>
                    <a:pt x="1234" y="6"/>
                  </a:lnTo>
                  <a:lnTo>
                    <a:pt x="1245" y="12"/>
                  </a:lnTo>
                  <a:lnTo>
                    <a:pt x="1251" y="17"/>
                  </a:lnTo>
                  <a:lnTo>
                    <a:pt x="1257" y="29"/>
                  </a:lnTo>
                  <a:lnTo>
                    <a:pt x="1257" y="40"/>
                  </a:lnTo>
                  <a:lnTo>
                    <a:pt x="1257" y="57"/>
                  </a:lnTo>
                  <a:lnTo>
                    <a:pt x="1251" y="69"/>
                  </a:lnTo>
                  <a:lnTo>
                    <a:pt x="1240" y="80"/>
                  </a:lnTo>
                  <a:lnTo>
                    <a:pt x="1234" y="86"/>
                  </a:lnTo>
                  <a:lnTo>
                    <a:pt x="1222" y="92"/>
                  </a:lnTo>
                  <a:lnTo>
                    <a:pt x="1210" y="92"/>
                  </a:lnTo>
                  <a:lnTo>
                    <a:pt x="1199" y="92"/>
                  </a:lnTo>
                  <a:lnTo>
                    <a:pt x="1181" y="92"/>
                  </a:lnTo>
                  <a:lnTo>
                    <a:pt x="1158" y="92"/>
                  </a:lnTo>
                  <a:lnTo>
                    <a:pt x="1141" y="92"/>
                  </a:lnTo>
                  <a:lnTo>
                    <a:pt x="1158" y="212"/>
                  </a:lnTo>
                  <a:lnTo>
                    <a:pt x="1152" y="274"/>
                  </a:lnTo>
                  <a:lnTo>
                    <a:pt x="1135" y="349"/>
                  </a:lnTo>
                  <a:lnTo>
                    <a:pt x="1106" y="429"/>
                  </a:lnTo>
                  <a:lnTo>
                    <a:pt x="1059" y="509"/>
                  </a:lnTo>
                  <a:lnTo>
                    <a:pt x="1007" y="577"/>
                  </a:lnTo>
                  <a:lnTo>
                    <a:pt x="943" y="640"/>
                  </a:lnTo>
                  <a:lnTo>
                    <a:pt x="867" y="680"/>
                  </a:lnTo>
                  <a:lnTo>
                    <a:pt x="786" y="692"/>
                  </a:lnTo>
                  <a:lnTo>
                    <a:pt x="728" y="686"/>
                  </a:lnTo>
                  <a:lnTo>
                    <a:pt x="687" y="663"/>
                  </a:lnTo>
                  <a:lnTo>
                    <a:pt x="658" y="629"/>
                  </a:lnTo>
                  <a:lnTo>
                    <a:pt x="634" y="583"/>
                  </a:lnTo>
                  <a:lnTo>
                    <a:pt x="623" y="532"/>
                  </a:lnTo>
                  <a:lnTo>
                    <a:pt x="623" y="480"/>
                  </a:lnTo>
                  <a:lnTo>
                    <a:pt x="623" y="463"/>
                  </a:lnTo>
                  <a:lnTo>
                    <a:pt x="623" y="452"/>
                  </a:lnTo>
                  <a:lnTo>
                    <a:pt x="623" y="440"/>
                  </a:lnTo>
                  <a:lnTo>
                    <a:pt x="623" y="440"/>
                  </a:lnTo>
                  <a:lnTo>
                    <a:pt x="570" y="514"/>
                  </a:lnTo>
                  <a:lnTo>
                    <a:pt x="512" y="583"/>
                  </a:lnTo>
                  <a:lnTo>
                    <a:pt x="442" y="640"/>
                  </a:lnTo>
                  <a:lnTo>
                    <a:pt x="367" y="680"/>
                  </a:lnTo>
                  <a:lnTo>
                    <a:pt x="280" y="692"/>
                  </a:lnTo>
                  <a:lnTo>
                    <a:pt x="227" y="686"/>
                  </a:lnTo>
                  <a:lnTo>
                    <a:pt x="186" y="663"/>
                  </a:lnTo>
                  <a:lnTo>
                    <a:pt x="163" y="634"/>
                  </a:lnTo>
                  <a:lnTo>
                    <a:pt x="146" y="594"/>
                  </a:lnTo>
                  <a:lnTo>
                    <a:pt x="140" y="554"/>
                  </a:lnTo>
                  <a:lnTo>
                    <a:pt x="140" y="509"/>
                  </a:lnTo>
                  <a:lnTo>
                    <a:pt x="152" y="389"/>
                  </a:lnTo>
                  <a:lnTo>
                    <a:pt x="186" y="280"/>
                  </a:lnTo>
                  <a:lnTo>
                    <a:pt x="239" y="183"/>
                  </a:lnTo>
                  <a:lnTo>
                    <a:pt x="303" y="92"/>
                  </a:lnTo>
                  <a:lnTo>
                    <a:pt x="239" y="92"/>
                  </a:lnTo>
                  <a:lnTo>
                    <a:pt x="198" y="97"/>
                  </a:lnTo>
                  <a:lnTo>
                    <a:pt x="169" y="103"/>
                  </a:lnTo>
                  <a:lnTo>
                    <a:pt x="140" y="120"/>
                  </a:lnTo>
                  <a:lnTo>
                    <a:pt x="88" y="160"/>
                  </a:lnTo>
                  <a:lnTo>
                    <a:pt x="47" y="212"/>
                  </a:lnTo>
                  <a:lnTo>
                    <a:pt x="41" y="223"/>
                  </a:lnTo>
                  <a:lnTo>
                    <a:pt x="35" y="229"/>
                  </a:lnTo>
                  <a:lnTo>
                    <a:pt x="29" y="229"/>
                  </a:lnTo>
                  <a:lnTo>
                    <a:pt x="18" y="229"/>
                  </a:lnTo>
                  <a:lnTo>
                    <a:pt x="12" y="229"/>
                  </a:lnTo>
                  <a:lnTo>
                    <a:pt x="6" y="229"/>
                  </a:lnTo>
                  <a:lnTo>
                    <a:pt x="0" y="223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6" y="200"/>
                  </a:lnTo>
                  <a:lnTo>
                    <a:pt x="29" y="166"/>
                  </a:lnTo>
                  <a:lnTo>
                    <a:pt x="58" y="126"/>
                  </a:lnTo>
                  <a:lnTo>
                    <a:pt x="99" y="74"/>
                  </a:lnTo>
                  <a:lnTo>
                    <a:pt x="146" y="34"/>
                  </a:lnTo>
                  <a:lnTo>
                    <a:pt x="192" y="12"/>
                  </a:lnTo>
                  <a:lnTo>
                    <a:pt x="233" y="6"/>
                  </a:lnTo>
                  <a:lnTo>
                    <a:pt x="2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2" name="Freeform 120"/>
            <p:cNvSpPr>
              <a:spLocks/>
            </p:cNvSpPr>
            <p:nvPr/>
          </p:nvSpPr>
          <p:spPr bwMode="auto">
            <a:xfrm>
              <a:off x="2252" y="4643"/>
              <a:ext cx="837" cy="749"/>
            </a:xfrm>
            <a:custGeom>
              <a:avLst/>
              <a:gdLst/>
              <a:ahLst/>
              <a:cxnLst>
                <a:cxn ang="0">
                  <a:pos x="803" y="0"/>
                </a:cxn>
                <a:cxn ang="0">
                  <a:pos x="832" y="0"/>
                </a:cxn>
                <a:cxn ang="0">
                  <a:pos x="837" y="18"/>
                </a:cxn>
                <a:cxn ang="0">
                  <a:pos x="808" y="240"/>
                </a:cxn>
                <a:cxn ang="0">
                  <a:pos x="797" y="252"/>
                </a:cxn>
                <a:cxn ang="0">
                  <a:pos x="779" y="252"/>
                </a:cxn>
                <a:cxn ang="0">
                  <a:pos x="768" y="240"/>
                </a:cxn>
                <a:cxn ang="0">
                  <a:pos x="773" y="200"/>
                </a:cxn>
                <a:cxn ang="0">
                  <a:pos x="779" y="160"/>
                </a:cxn>
                <a:cxn ang="0">
                  <a:pos x="779" y="143"/>
                </a:cxn>
                <a:cxn ang="0">
                  <a:pos x="779" y="115"/>
                </a:cxn>
                <a:cxn ang="0">
                  <a:pos x="773" y="86"/>
                </a:cxn>
                <a:cxn ang="0">
                  <a:pos x="744" y="58"/>
                </a:cxn>
                <a:cxn ang="0">
                  <a:pos x="698" y="40"/>
                </a:cxn>
                <a:cxn ang="0">
                  <a:pos x="599" y="40"/>
                </a:cxn>
                <a:cxn ang="0">
                  <a:pos x="570" y="40"/>
                </a:cxn>
                <a:cxn ang="0">
                  <a:pos x="541" y="40"/>
                </a:cxn>
                <a:cxn ang="0">
                  <a:pos x="517" y="46"/>
                </a:cxn>
                <a:cxn ang="0">
                  <a:pos x="506" y="52"/>
                </a:cxn>
                <a:cxn ang="0">
                  <a:pos x="500" y="80"/>
                </a:cxn>
                <a:cxn ang="0">
                  <a:pos x="349" y="658"/>
                </a:cxn>
                <a:cxn ang="0">
                  <a:pos x="343" y="675"/>
                </a:cxn>
                <a:cxn ang="0">
                  <a:pos x="343" y="692"/>
                </a:cxn>
                <a:cxn ang="0">
                  <a:pos x="355" y="703"/>
                </a:cxn>
                <a:cxn ang="0">
                  <a:pos x="384" y="703"/>
                </a:cxn>
                <a:cxn ang="0">
                  <a:pos x="448" y="709"/>
                </a:cxn>
                <a:cxn ang="0">
                  <a:pos x="488" y="709"/>
                </a:cxn>
                <a:cxn ang="0">
                  <a:pos x="500" y="720"/>
                </a:cxn>
                <a:cxn ang="0">
                  <a:pos x="488" y="743"/>
                </a:cxn>
                <a:cxn ang="0">
                  <a:pos x="477" y="749"/>
                </a:cxn>
                <a:cxn ang="0">
                  <a:pos x="372" y="743"/>
                </a:cxn>
                <a:cxn ang="0">
                  <a:pos x="273" y="743"/>
                </a:cxn>
                <a:cxn ang="0">
                  <a:pos x="81" y="749"/>
                </a:cxn>
                <a:cxn ang="0">
                  <a:pos x="64" y="743"/>
                </a:cxn>
                <a:cxn ang="0">
                  <a:pos x="64" y="732"/>
                </a:cxn>
                <a:cxn ang="0">
                  <a:pos x="69" y="715"/>
                </a:cxn>
                <a:cxn ang="0">
                  <a:pos x="93" y="709"/>
                </a:cxn>
                <a:cxn ang="0">
                  <a:pos x="168" y="709"/>
                </a:cxn>
                <a:cxn ang="0">
                  <a:pos x="227" y="692"/>
                </a:cxn>
                <a:cxn ang="0">
                  <a:pos x="244" y="658"/>
                </a:cxn>
                <a:cxn ang="0">
                  <a:pos x="395" y="63"/>
                </a:cxn>
                <a:cxn ang="0">
                  <a:pos x="395" y="52"/>
                </a:cxn>
                <a:cxn ang="0">
                  <a:pos x="395" y="46"/>
                </a:cxn>
                <a:cxn ang="0">
                  <a:pos x="378" y="40"/>
                </a:cxn>
                <a:cxn ang="0">
                  <a:pos x="314" y="40"/>
                </a:cxn>
                <a:cxn ang="0">
                  <a:pos x="186" y="52"/>
                </a:cxn>
                <a:cxn ang="0">
                  <a:pos x="104" y="103"/>
                </a:cxn>
                <a:cxn ang="0">
                  <a:pos x="40" y="229"/>
                </a:cxn>
                <a:cxn ang="0">
                  <a:pos x="35" y="252"/>
                </a:cxn>
                <a:cxn ang="0">
                  <a:pos x="17" y="252"/>
                </a:cxn>
                <a:cxn ang="0">
                  <a:pos x="0" y="246"/>
                </a:cxn>
                <a:cxn ang="0">
                  <a:pos x="0" y="240"/>
                </a:cxn>
                <a:cxn ang="0">
                  <a:pos x="0" y="223"/>
                </a:cxn>
                <a:cxn ang="0">
                  <a:pos x="75" y="23"/>
                </a:cxn>
                <a:cxn ang="0">
                  <a:pos x="87" y="6"/>
                </a:cxn>
                <a:cxn ang="0">
                  <a:pos x="110" y="0"/>
                </a:cxn>
              </a:cxnLst>
              <a:rect l="0" t="0" r="r" b="b"/>
              <a:pathLst>
                <a:path w="837" h="749">
                  <a:moveTo>
                    <a:pt x="110" y="0"/>
                  </a:moveTo>
                  <a:lnTo>
                    <a:pt x="803" y="0"/>
                  </a:lnTo>
                  <a:lnTo>
                    <a:pt x="820" y="0"/>
                  </a:lnTo>
                  <a:lnTo>
                    <a:pt x="832" y="0"/>
                  </a:lnTo>
                  <a:lnTo>
                    <a:pt x="837" y="6"/>
                  </a:lnTo>
                  <a:lnTo>
                    <a:pt x="837" y="18"/>
                  </a:lnTo>
                  <a:lnTo>
                    <a:pt x="808" y="229"/>
                  </a:lnTo>
                  <a:lnTo>
                    <a:pt x="808" y="240"/>
                  </a:lnTo>
                  <a:lnTo>
                    <a:pt x="803" y="246"/>
                  </a:lnTo>
                  <a:lnTo>
                    <a:pt x="797" y="252"/>
                  </a:lnTo>
                  <a:lnTo>
                    <a:pt x="785" y="252"/>
                  </a:lnTo>
                  <a:lnTo>
                    <a:pt x="779" y="252"/>
                  </a:lnTo>
                  <a:lnTo>
                    <a:pt x="773" y="246"/>
                  </a:lnTo>
                  <a:lnTo>
                    <a:pt x="768" y="240"/>
                  </a:lnTo>
                  <a:lnTo>
                    <a:pt x="773" y="229"/>
                  </a:lnTo>
                  <a:lnTo>
                    <a:pt x="773" y="200"/>
                  </a:lnTo>
                  <a:lnTo>
                    <a:pt x="779" y="183"/>
                  </a:lnTo>
                  <a:lnTo>
                    <a:pt x="779" y="160"/>
                  </a:lnTo>
                  <a:lnTo>
                    <a:pt x="779" y="155"/>
                  </a:lnTo>
                  <a:lnTo>
                    <a:pt x="779" y="143"/>
                  </a:lnTo>
                  <a:lnTo>
                    <a:pt x="779" y="138"/>
                  </a:lnTo>
                  <a:lnTo>
                    <a:pt x="779" y="115"/>
                  </a:lnTo>
                  <a:lnTo>
                    <a:pt x="779" y="98"/>
                  </a:lnTo>
                  <a:lnTo>
                    <a:pt x="773" y="86"/>
                  </a:lnTo>
                  <a:lnTo>
                    <a:pt x="762" y="69"/>
                  </a:lnTo>
                  <a:lnTo>
                    <a:pt x="744" y="58"/>
                  </a:lnTo>
                  <a:lnTo>
                    <a:pt x="727" y="52"/>
                  </a:lnTo>
                  <a:lnTo>
                    <a:pt x="698" y="40"/>
                  </a:lnTo>
                  <a:lnTo>
                    <a:pt x="657" y="40"/>
                  </a:lnTo>
                  <a:lnTo>
                    <a:pt x="599" y="40"/>
                  </a:lnTo>
                  <a:lnTo>
                    <a:pt x="587" y="40"/>
                  </a:lnTo>
                  <a:lnTo>
                    <a:pt x="570" y="40"/>
                  </a:lnTo>
                  <a:lnTo>
                    <a:pt x="552" y="40"/>
                  </a:lnTo>
                  <a:lnTo>
                    <a:pt x="541" y="40"/>
                  </a:lnTo>
                  <a:lnTo>
                    <a:pt x="535" y="40"/>
                  </a:lnTo>
                  <a:lnTo>
                    <a:pt x="517" y="46"/>
                  </a:lnTo>
                  <a:lnTo>
                    <a:pt x="512" y="46"/>
                  </a:lnTo>
                  <a:lnTo>
                    <a:pt x="506" y="52"/>
                  </a:lnTo>
                  <a:lnTo>
                    <a:pt x="500" y="63"/>
                  </a:lnTo>
                  <a:lnTo>
                    <a:pt x="500" y="80"/>
                  </a:lnTo>
                  <a:lnTo>
                    <a:pt x="500" y="80"/>
                  </a:lnTo>
                  <a:lnTo>
                    <a:pt x="349" y="658"/>
                  </a:lnTo>
                  <a:lnTo>
                    <a:pt x="349" y="669"/>
                  </a:lnTo>
                  <a:lnTo>
                    <a:pt x="343" y="675"/>
                  </a:lnTo>
                  <a:lnTo>
                    <a:pt x="343" y="686"/>
                  </a:lnTo>
                  <a:lnTo>
                    <a:pt x="343" y="692"/>
                  </a:lnTo>
                  <a:lnTo>
                    <a:pt x="349" y="698"/>
                  </a:lnTo>
                  <a:lnTo>
                    <a:pt x="355" y="703"/>
                  </a:lnTo>
                  <a:lnTo>
                    <a:pt x="366" y="703"/>
                  </a:lnTo>
                  <a:lnTo>
                    <a:pt x="384" y="703"/>
                  </a:lnTo>
                  <a:lnTo>
                    <a:pt x="419" y="709"/>
                  </a:lnTo>
                  <a:lnTo>
                    <a:pt x="448" y="709"/>
                  </a:lnTo>
                  <a:lnTo>
                    <a:pt x="471" y="709"/>
                  </a:lnTo>
                  <a:lnTo>
                    <a:pt x="488" y="709"/>
                  </a:lnTo>
                  <a:lnTo>
                    <a:pt x="494" y="715"/>
                  </a:lnTo>
                  <a:lnTo>
                    <a:pt x="500" y="720"/>
                  </a:lnTo>
                  <a:lnTo>
                    <a:pt x="494" y="738"/>
                  </a:lnTo>
                  <a:lnTo>
                    <a:pt x="488" y="743"/>
                  </a:lnTo>
                  <a:lnTo>
                    <a:pt x="483" y="743"/>
                  </a:lnTo>
                  <a:lnTo>
                    <a:pt x="477" y="749"/>
                  </a:lnTo>
                  <a:lnTo>
                    <a:pt x="471" y="749"/>
                  </a:lnTo>
                  <a:lnTo>
                    <a:pt x="372" y="743"/>
                  </a:lnTo>
                  <a:lnTo>
                    <a:pt x="325" y="743"/>
                  </a:lnTo>
                  <a:lnTo>
                    <a:pt x="273" y="743"/>
                  </a:lnTo>
                  <a:lnTo>
                    <a:pt x="180" y="743"/>
                  </a:lnTo>
                  <a:lnTo>
                    <a:pt x="81" y="749"/>
                  </a:lnTo>
                  <a:lnTo>
                    <a:pt x="69" y="743"/>
                  </a:lnTo>
                  <a:lnTo>
                    <a:pt x="64" y="743"/>
                  </a:lnTo>
                  <a:lnTo>
                    <a:pt x="64" y="738"/>
                  </a:lnTo>
                  <a:lnTo>
                    <a:pt x="64" y="732"/>
                  </a:lnTo>
                  <a:lnTo>
                    <a:pt x="64" y="720"/>
                  </a:lnTo>
                  <a:lnTo>
                    <a:pt x="69" y="715"/>
                  </a:lnTo>
                  <a:lnTo>
                    <a:pt x="75" y="709"/>
                  </a:lnTo>
                  <a:lnTo>
                    <a:pt x="93" y="709"/>
                  </a:lnTo>
                  <a:lnTo>
                    <a:pt x="110" y="709"/>
                  </a:lnTo>
                  <a:lnTo>
                    <a:pt x="168" y="709"/>
                  </a:lnTo>
                  <a:lnTo>
                    <a:pt x="209" y="703"/>
                  </a:lnTo>
                  <a:lnTo>
                    <a:pt x="227" y="692"/>
                  </a:lnTo>
                  <a:lnTo>
                    <a:pt x="238" y="675"/>
                  </a:lnTo>
                  <a:lnTo>
                    <a:pt x="244" y="658"/>
                  </a:lnTo>
                  <a:lnTo>
                    <a:pt x="389" y="75"/>
                  </a:lnTo>
                  <a:lnTo>
                    <a:pt x="395" y="63"/>
                  </a:lnTo>
                  <a:lnTo>
                    <a:pt x="395" y="52"/>
                  </a:lnTo>
                  <a:lnTo>
                    <a:pt x="395" y="52"/>
                  </a:lnTo>
                  <a:lnTo>
                    <a:pt x="395" y="46"/>
                  </a:lnTo>
                  <a:lnTo>
                    <a:pt x="395" y="46"/>
                  </a:lnTo>
                  <a:lnTo>
                    <a:pt x="389" y="40"/>
                  </a:lnTo>
                  <a:lnTo>
                    <a:pt x="378" y="40"/>
                  </a:lnTo>
                  <a:lnTo>
                    <a:pt x="360" y="40"/>
                  </a:lnTo>
                  <a:lnTo>
                    <a:pt x="314" y="40"/>
                  </a:lnTo>
                  <a:lnTo>
                    <a:pt x="238" y="40"/>
                  </a:lnTo>
                  <a:lnTo>
                    <a:pt x="186" y="52"/>
                  </a:lnTo>
                  <a:lnTo>
                    <a:pt x="139" y="69"/>
                  </a:lnTo>
                  <a:lnTo>
                    <a:pt x="104" y="103"/>
                  </a:lnTo>
                  <a:lnTo>
                    <a:pt x="75" y="155"/>
                  </a:lnTo>
                  <a:lnTo>
                    <a:pt x="40" y="229"/>
                  </a:lnTo>
                  <a:lnTo>
                    <a:pt x="35" y="240"/>
                  </a:lnTo>
                  <a:lnTo>
                    <a:pt x="35" y="252"/>
                  </a:lnTo>
                  <a:lnTo>
                    <a:pt x="29" y="252"/>
                  </a:lnTo>
                  <a:lnTo>
                    <a:pt x="17" y="252"/>
                  </a:lnTo>
                  <a:lnTo>
                    <a:pt x="5" y="252"/>
                  </a:lnTo>
                  <a:lnTo>
                    <a:pt x="0" y="246"/>
                  </a:lnTo>
                  <a:lnTo>
                    <a:pt x="0" y="246"/>
                  </a:lnTo>
                  <a:lnTo>
                    <a:pt x="0" y="240"/>
                  </a:lnTo>
                  <a:lnTo>
                    <a:pt x="0" y="235"/>
                  </a:lnTo>
                  <a:lnTo>
                    <a:pt x="0" y="223"/>
                  </a:lnTo>
                  <a:lnTo>
                    <a:pt x="5" y="218"/>
                  </a:lnTo>
                  <a:lnTo>
                    <a:pt x="75" y="23"/>
                  </a:lnTo>
                  <a:lnTo>
                    <a:pt x="81" y="12"/>
                  </a:lnTo>
                  <a:lnTo>
                    <a:pt x="87" y="6"/>
                  </a:lnTo>
                  <a:lnTo>
                    <a:pt x="99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3" name="Freeform 121"/>
            <p:cNvSpPr>
              <a:spLocks noEditPoints="1"/>
            </p:cNvSpPr>
            <p:nvPr/>
          </p:nvSpPr>
          <p:spPr bwMode="auto">
            <a:xfrm>
              <a:off x="3729" y="4592"/>
              <a:ext cx="1059" cy="366"/>
            </a:xfrm>
            <a:custGeom>
              <a:avLst/>
              <a:gdLst/>
              <a:ahLst/>
              <a:cxnLst>
                <a:cxn ang="0">
                  <a:pos x="53" y="303"/>
                </a:cxn>
                <a:cxn ang="0">
                  <a:pos x="1007" y="303"/>
                </a:cxn>
                <a:cxn ang="0">
                  <a:pos x="1019" y="303"/>
                </a:cxn>
                <a:cxn ang="0">
                  <a:pos x="1030" y="303"/>
                </a:cxn>
                <a:cxn ang="0">
                  <a:pos x="1042" y="309"/>
                </a:cxn>
                <a:cxn ang="0">
                  <a:pos x="1054" y="314"/>
                </a:cxn>
                <a:cxn ang="0">
                  <a:pos x="1059" y="320"/>
                </a:cxn>
                <a:cxn ang="0">
                  <a:pos x="1059" y="337"/>
                </a:cxn>
                <a:cxn ang="0">
                  <a:pos x="1059" y="349"/>
                </a:cxn>
                <a:cxn ang="0">
                  <a:pos x="1054" y="354"/>
                </a:cxn>
                <a:cxn ang="0">
                  <a:pos x="1042" y="360"/>
                </a:cxn>
                <a:cxn ang="0">
                  <a:pos x="1030" y="360"/>
                </a:cxn>
                <a:cxn ang="0">
                  <a:pos x="1019" y="366"/>
                </a:cxn>
                <a:cxn ang="0">
                  <a:pos x="1007" y="366"/>
                </a:cxn>
                <a:cxn ang="0">
                  <a:pos x="53" y="366"/>
                </a:cxn>
                <a:cxn ang="0">
                  <a:pos x="41" y="366"/>
                </a:cxn>
                <a:cxn ang="0">
                  <a:pos x="30" y="360"/>
                </a:cxn>
                <a:cxn ang="0">
                  <a:pos x="18" y="360"/>
                </a:cxn>
                <a:cxn ang="0">
                  <a:pos x="12" y="354"/>
                </a:cxn>
                <a:cxn ang="0">
                  <a:pos x="6" y="349"/>
                </a:cxn>
                <a:cxn ang="0">
                  <a:pos x="0" y="337"/>
                </a:cxn>
                <a:cxn ang="0">
                  <a:pos x="6" y="320"/>
                </a:cxn>
                <a:cxn ang="0">
                  <a:pos x="12" y="314"/>
                </a:cxn>
                <a:cxn ang="0">
                  <a:pos x="18" y="309"/>
                </a:cxn>
                <a:cxn ang="0">
                  <a:pos x="30" y="303"/>
                </a:cxn>
                <a:cxn ang="0">
                  <a:pos x="41" y="303"/>
                </a:cxn>
                <a:cxn ang="0">
                  <a:pos x="53" y="303"/>
                </a:cxn>
                <a:cxn ang="0">
                  <a:pos x="53" y="0"/>
                </a:cxn>
                <a:cxn ang="0">
                  <a:pos x="1007" y="0"/>
                </a:cxn>
                <a:cxn ang="0">
                  <a:pos x="1019" y="0"/>
                </a:cxn>
                <a:cxn ang="0">
                  <a:pos x="1030" y="0"/>
                </a:cxn>
                <a:cxn ang="0">
                  <a:pos x="1042" y="6"/>
                </a:cxn>
                <a:cxn ang="0">
                  <a:pos x="1054" y="11"/>
                </a:cxn>
                <a:cxn ang="0">
                  <a:pos x="1059" y="17"/>
                </a:cxn>
                <a:cxn ang="0">
                  <a:pos x="1059" y="29"/>
                </a:cxn>
                <a:cxn ang="0">
                  <a:pos x="1059" y="46"/>
                </a:cxn>
                <a:cxn ang="0">
                  <a:pos x="1054" y="51"/>
                </a:cxn>
                <a:cxn ang="0">
                  <a:pos x="1042" y="57"/>
                </a:cxn>
                <a:cxn ang="0">
                  <a:pos x="1030" y="63"/>
                </a:cxn>
                <a:cxn ang="0">
                  <a:pos x="1019" y="63"/>
                </a:cxn>
                <a:cxn ang="0">
                  <a:pos x="1007" y="63"/>
                </a:cxn>
                <a:cxn ang="0">
                  <a:pos x="53" y="63"/>
                </a:cxn>
                <a:cxn ang="0">
                  <a:pos x="41" y="63"/>
                </a:cxn>
                <a:cxn ang="0">
                  <a:pos x="30" y="63"/>
                </a:cxn>
                <a:cxn ang="0">
                  <a:pos x="18" y="57"/>
                </a:cxn>
                <a:cxn ang="0">
                  <a:pos x="12" y="51"/>
                </a:cxn>
                <a:cxn ang="0">
                  <a:pos x="6" y="46"/>
                </a:cxn>
                <a:cxn ang="0">
                  <a:pos x="0" y="29"/>
                </a:cxn>
                <a:cxn ang="0">
                  <a:pos x="6" y="17"/>
                </a:cxn>
                <a:cxn ang="0">
                  <a:pos x="12" y="11"/>
                </a:cxn>
                <a:cxn ang="0">
                  <a:pos x="18" y="6"/>
                </a:cxn>
                <a:cxn ang="0">
                  <a:pos x="30" y="0"/>
                </a:cxn>
                <a:cxn ang="0">
                  <a:pos x="41" y="0"/>
                </a:cxn>
                <a:cxn ang="0">
                  <a:pos x="53" y="0"/>
                </a:cxn>
              </a:cxnLst>
              <a:rect l="0" t="0" r="r" b="b"/>
              <a:pathLst>
                <a:path w="1059" h="366">
                  <a:moveTo>
                    <a:pt x="53" y="303"/>
                  </a:moveTo>
                  <a:lnTo>
                    <a:pt x="1007" y="303"/>
                  </a:lnTo>
                  <a:lnTo>
                    <a:pt x="1019" y="303"/>
                  </a:lnTo>
                  <a:lnTo>
                    <a:pt x="1030" y="303"/>
                  </a:lnTo>
                  <a:lnTo>
                    <a:pt x="1042" y="309"/>
                  </a:lnTo>
                  <a:lnTo>
                    <a:pt x="1054" y="314"/>
                  </a:lnTo>
                  <a:lnTo>
                    <a:pt x="1059" y="320"/>
                  </a:lnTo>
                  <a:lnTo>
                    <a:pt x="1059" y="337"/>
                  </a:lnTo>
                  <a:lnTo>
                    <a:pt x="1059" y="349"/>
                  </a:lnTo>
                  <a:lnTo>
                    <a:pt x="1054" y="354"/>
                  </a:lnTo>
                  <a:lnTo>
                    <a:pt x="1042" y="360"/>
                  </a:lnTo>
                  <a:lnTo>
                    <a:pt x="1030" y="360"/>
                  </a:lnTo>
                  <a:lnTo>
                    <a:pt x="1019" y="366"/>
                  </a:lnTo>
                  <a:lnTo>
                    <a:pt x="1007" y="366"/>
                  </a:lnTo>
                  <a:lnTo>
                    <a:pt x="53" y="366"/>
                  </a:lnTo>
                  <a:lnTo>
                    <a:pt x="41" y="366"/>
                  </a:lnTo>
                  <a:lnTo>
                    <a:pt x="30" y="360"/>
                  </a:lnTo>
                  <a:lnTo>
                    <a:pt x="18" y="360"/>
                  </a:lnTo>
                  <a:lnTo>
                    <a:pt x="12" y="354"/>
                  </a:lnTo>
                  <a:lnTo>
                    <a:pt x="6" y="349"/>
                  </a:lnTo>
                  <a:lnTo>
                    <a:pt x="0" y="337"/>
                  </a:lnTo>
                  <a:lnTo>
                    <a:pt x="6" y="320"/>
                  </a:lnTo>
                  <a:lnTo>
                    <a:pt x="12" y="314"/>
                  </a:lnTo>
                  <a:lnTo>
                    <a:pt x="18" y="309"/>
                  </a:lnTo>
                  <a:lnTo>
                    <a:pt x="30" y="303"/>
                  </a:lnTo>
                  <a:lnTo>
                    <a:pt x="41" y="303"/>
                  </a:lnTo>
                  <a:lnTo>
                    <a:pt x="53" y="303"/>
                  </a:lnTo>
                  <a:close/>
                  <a:moveTo>
                    <a:pt x="53" y="0"/>
                  </a:moveTo>
                  <a:lnTo>
                    <a:pt x="1007" y="0"/>
                  </a:lnTo>
                  <a:lnTo>
                    <a:pt x="1019" y="0"/>
                  </a:lnTo>
                  <a:lnTo>
                    <a:pt x="1030" y="0"/>
                  </a:lnTo>
                  <a:lnTo>
                    <a:pt x="1042" y="6"/>
                  </a:lnTo>
                  <a:lnTo>
                    <a:pt x="1054" y="11"/>
                  </a:lnTo>
                  <a:lnTo>
                    <a:pt x="1059" y="17"/>
                  </a:lnTo>
                  <a:lnTo>
                    <a:pt x="1059" y="29"/>
                  </a:lnTo>
                  <a:lnTo>
                    <a:pt x="1059" y="46"/>
                  </a:lnTo>
                  <a:lnTo>
                    <a:pt x="1054" y="51"/>
                  </a:lnTo>
                  <a:lnTo>
                    <a:pt x="1042" y="57"/>
                  </a:lnTo>
                  <a:lnTo>
                    <a:pt x="1030" y="63"/>
                  </a:lnTo>
                  <a:lnTo>
                    <a:pt x="1019" y="63"/>
                  </a:lnTo>
                  <a:lnTo>
                    <a:pt x="1007" y="63"/>
                  </a:lnTo>
                  <a:lnTo>
                    <a:pt x="53" y="63"/>
                  </a:lnTo>
                  <a:lnTo>
                    <a:pt x="41" y="63"/>
                  </a:lnTo>
                  <a:lnTo>
                    <a:pt x="30" y="63"/>
                  </a:lnTo>
                  <a:lnTo>
                    <a:pt x="18" y="57"/>
                  </a:lnTo>
                  <a:lnTo>
                    <a:pt x="12" y="51"/>
                  </a:lnTo>
                  <a:lnTo>
                    <a:pt x="6" y="46"/>
                  </a:lnTo>
                  <a:lnTo>
                    <a:pt x="0" y="29"/>
                  </a:lnTo>
                  <a:lnTo>
                    <a:pt x="6" y="17"/>
                  </a:lnTo>
                  <a:lnTo>
                    <a:pt x="12" y="11"/>
                  </a:lnTo>
                  <a:lnTo>
                    <a:pt x="18" y="6"/>
                  </a:lnTo>
                  <a:lnTo>
                    <a:pt x="30" y="0"/>
                  </a:lnTo>
                  <a:lnTo>
                    <a:pt x="41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4" name="Freeform 122"/>
            <p:cNvSpPr>
              <a:spLocks/>
            </p:cNvSpPr>
            <p:nvPr/>
          </p:nvSpPr>
          <p:spPr bwMode="auto">
            <a:xfrm>
              <a:off x="5405" y="4489"/>
              <a:ext cx="524" cy="692"/>
            </a:xfrm>
            <a:custGeom>
              <a:avLst/>
              <a:gdLst/>
              <a:ahLst/>
              <a:cxnLst>
                <a:cxn ang="0">
                  <a:pos x="477" y="0"/>
                </a:cxn>
                <a:cxn ang="0">
                  <a:pos x="506" y="6"/>
                </a:cxn>
                <a:cxn ang="0">
                  <a:pos x="518" y="12"/>
                </a:cxn>
                <a:cxn ang="0">
                  <a:pos x="524" y="34"/>
                </a:cxn>
                <a:cxn ang="0">
                  <a:pos x="506" y="46"/>
                </a:cxn>
                <a:cxn ang="0">
                  <a:pos x="483" y="52"/>
                </a:cxn>
                <a:cxn ang="0">
                  <a:pos x="425" y="52"/>
                </a:cxn>
                <a:cxn ang="0">
                  <a:pos x="274" y="92"/>
                </a:cxn>
                <a:cxn ang="0">
                  <a:pos x="180" y="200"/>
                </a:cxn>
                <a:cxn ang="0">
                  <a:pos x="407" y="274"/>
                </a:cxn>
                <a:cxn ang="0">
                  <a:pos x="436" y="274"/>
                </a:cxn>
                <a:cxn ang="0">
                  <a:pos x="454" y="286"/>
                </a:cxn>
                <a:cxn ang="0">
                  <a:pos x="448" y="309"/>
                </a:cxn>
                <a:cxn ang="0">
                  <a:pos x="436" y="314"/>
                </a:cxn>
                <a:cxn ang="0">
                  <a:pos x="413" y="320"/>
                </a:cxn>
                <a:cxn ang="0">
                  <a:pos x="402" y="320"/>
                </a:cxn>
                <a:cxn ang="0">
                  <a:pos x="134" y="354"/>
                </a:cxn>
                <a:cxn ang="0">
                  <a:pos x="122" y="457"/>
                </a:cxn>
                <a:cxn ang="0">
                  <a:pos x="157" y="583"/>
                </a:cxn>
                <a:cxn ang="0">
                  <a:pos x="239" y="652"/>
                </a:cxn>
                <a:cxn ang="0">
                  <a:pos x="378" y="640"/>
                </a:cxn>
                <a:cxn ang="0">
                  <a:pos x="466" y="594"/>
                </a:cxn>
                <a:cxn ang="0">
                  <a:pos x="477" y="594"/>
                </a:cxn>
                <a:cxn ang="0">
                  <a:pos x="489" y="594"/>
                </a:cxn>
                <a:cxn ang="0">
                  <a:pos x="495" y="606"/>
                </a:cxn>
                <a:cxn ang="0">
                  <a:pos x="483" y="629"/>
                </a:cxn>
                <a:cxn ang="0">
                  <a:pos x="407" y="669"/>
                </a:cxn>
                <a:cxn ang="0">
                  <a:pos x="285" y="692"/>
                </a:cxn>
                <a:cxn ang="0">
                  <a:pos x="116" y="640"/>
                </a:cxn>
                <a:cxn ang="0">
                  <a:pos x="12" y="497"/>
                </a:cxn>
                <a:cxn ang="0">
                  <a:pos x="12" y="303"/>
                </a:cxn>
                <a:cxn ang="0">
                  <a:pos x="99" y="143"/>
                </a:cxn>
                <a:cxn ang="0">
                  <a:pos x="244" y="40"/>
                </a:cxn>
                <a:cxn ang="0">
                  <a:pos x="419" y="0"/>
                </a:cxn>
              </a:cxnLst>
              <a:rect l="0" t="0" r="r" b="b"/>
              <a:pathLst>
                <a:path w="524" h="692">
                  <a:moveTo>
                    <a:pt x="419" y="0"/>
                  </a:moveTo>
                  <a:lnTo>
                    <a:pt x="477" y="0"/>
                  </a:lnTo>
                  <a:lnTo>
                    <a:pt x="489" y="0"/>
                  </a:lnTo>
                  <a:lnTo>
                    <a:pt x="506" y="6"/>
                  </a:lnTo>
                  <a:lnTo>
                    <a:pt x="512" y="6"/>
                  </a:lnTo>
                  <a:lnTo>
                    <a:pt x="518" y="12"/>
                  </a:lnTo>
                  <a:lnTo>
                    <a:pt x="524" y="23"/>
                  </a:lnTo>
                  <a:lnTo>
                    <a:pt x="524" y="34"/>
                  </a:lnTo>
                  <a:lnTo>
                    <a:pt x="518" y="46"/>
                  </a:lnTo>
                  <a:lnTo>
                    <a:pt x="506" y="46"/>
                  </a:lnTo>
                  <a:lnTo>
                    <a:pt x="495" y="52"/>
                  </a:lnTo>
                  <a:lnTo>
                    <a:pt x="483" y="52"/>
                  </a:lnTo>
                  <a:lnTo>
                    <a:pt x="471" y="52"/>
                  </a:lnTo>
                  <a:lnTo>
                    <a:pt x="425" y="52"/>
                  </a:lnTo>
                  <a:lnTo>
                    <a:pt x="343" y="63"/>
                  </a:lnTo>
                  <a:lnTo>
                    <a:pt x="274" y="92"/>
                  </a:lnTo>
                  <a:lnTo>
                    <a:pt x="221" y="137"/>
                  </a:lnTo>
                  <a:lnTo>
                    <a:pt x="180" y="200"/>
                  </a:lnTo>
                  <a:lnTo>
                    <a:pt x="151" y="274"/>
                  </a:lnTo>
                  <a:lnTo>
                    <a:pt x="407" y="274"/>
                  </a:lnTo>
                  <a:lnTo>
                    <a:pt x="425" y="274"/>
                  </a:lnTo>
                  <a:lnTo>
                    <a:pt x="436" y="274"/>
                  </a:lnTo>
                  <a:lnTo>
                    <a:pt x="442" y="280"/>
                  </a:lnTo>
                  <a:lnTo>
                    <a:pt x="454" y="286"/>
                  </a:lnTo>
                  <a:lnTo>
                    <a:pt x="454" y="297"/>
                  </a:lnTo>
                  <a:lnTo>
                    <a:pt x="448" y="309"/>
                  </a:lnTo>
                  <a:lnTo>
                    <a:pt x="442" y="314"/>
                  </a:lnTo>
                  <a:lnTo>
                    <a:pt x="436" y="314"/>
                  </a:lnTo>
                  <a:lnTo>
                    <a:pt x="425" y="320"/>
                  </a:lnTo>
                  <a:lnTo>
                    <a:pt x="413" y="320"/>
                  </a:lnTo>
                  <a:lnTo>
                    <a:pt x="402" y="320"/>
                  </a:lnTo>
                  <a:lnTo>
                    <a:pt x="402" y="320"/>
                  </a:lnTo>
                  <a:lnTo>
                    <a:pt x="140" y="320"/>
                  </a:lnTo>
                  <a:lnTo>
                    <a:pt x="134" y="354"/>
                  </a:lnTo>
                  <a:lnTo>
                    <a:pt x="122" y="400"/>
                  </a:lnTo>
                  <a:lnTo>
                    <a:pt x="122" y="457"/>
                  </a:lnTo>
                  <a:lnTo>
                    <a:pt x="128" y="526"/>
                  </a:lnTo>
                  <a:lnTo>
                    <a:pt x="157" y="583"/>
                  </a:lnTo>
                  <a:lnTo>
                    <a:pt x="192" y="629"/>
                  </a:lnTo>
                  <a:lnTo>
                    <a:pt x="239" y="652"/>
                  </a:lnTo>
                  <a:lnTo>
                    <a:pt x="291" y="657"/>
                  </a:lnTo>
                  <a:lnTo>
                    <a:pt x="378" y="640"/>
                  </a:lnTo>
                  <a:lnTo>
                    <a:pt x="460" y="600"/>
                  </a:lnTo>
                  <a:lnTo>
                    <a:pt x="466" y="594"/>
                  </a:lnTo>
                  <a:lnTo>
                    <a:pt x="471" y="594"/>
                  </a:lnTo>
                  <a:lnTo>
                    <a:pt x="477" y="594"/>
                  </a:lnTo>
                  <a:lnTo>
                    <a:pt x="483" y="594"/>
                  </a:lnTo>
                  <a:lnTo>
                    <a:pt x="489" y="594"/>
                  </a:lnTo>
                  <a:lnTo>
                    <a:pt x="495" y="600"/>
                  </a:lnTo>
                  <a:lnTo>
                    <a:pt x="495" y="606"/>
                  </a:lnTo>
                  <a:lnTo>
                    <a:pt x="495" y="612"/>
                  </a:lnTo>
                  <a:lnTo>
                    <a:pt x="483" y="629"/>
                  </a:lnTo>
                  <a:lnTo>
                    <a:pt x="454" y="652"/>
                  </a:lnTo>
                  <a:lnTo>
                    <a:pt x="407" y="669"/>
                  </a:lnTo>
                  <a:lnTo>
                    <a:pt x="349" y="686"/>
                  </a:lnTo>
                  <a:lnTo>
                    <a:pt x="285" y="692"/>
                  </a:lnTo>
                  <a:lnTo>
                    <a:pt x="192" y="680"/>
                  </a:lnTo>
                  <a:lnTo>
                    <a:pt x="116" y="640"/>
                  </a:lnTo>
                  <a:lnTo>
                    <a:pt x="52" y="577"/>
                  </a:lnTo>
                  <a:lnTo>
                    <a:pt x="12" y="497"/>
                  </a:lnTo>
                  <a:lnTo>
                    <a:pt x="0" y="400"/>
                  </a:lnTo>
                  <a:lnTo>
                    <a:pt x="12" y="303"/>
                  </a:lnTo>
                  <a:lnTo>
                    <a:pt x="47" y="217"/>
                  </a:lnTo>
                  <a:lnTo>
                    <a:pt x="99" y="143"/>
                  </a:lnTo>
                  <a:lnTo>
                    <a:pt x="169" y="86"/>
                  </a:lnTo>
                  <a:lnTo>
                    <a:pt x="244" y="40"/>
                  </a:lnTo>
                  <a:lnTo>
                    <a:pt x="332" y="12"/>
                  </a:lnTo>
                  <a:lnTo>
                    <a:pt x="4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5" name="Freeform 123"/>
            <p:cNvSpPr>
              <a:spLocks noEditPoints="1"/>
            </p:cNvSpPr>
            <p:nvPr/>
          </p:nvSpPr>
          <p:spPr bwMode="auto">
            <a:xfrm>
              <a:off x="6039" y="3866"/>
              <a:ext cx="338" cy="743"/>
            </a:xfrm>
            <a:custGeom>
              <a:avLst/>
              <a:gdLst/>
              <a:ahLst/>
              <a:cxnLst>
                <a:cxn ang="0">
                  <a:pos x="216" y="257"/>
                </a:cxn>
                <a:cxn ang="0">
                  <a:pos x="268" y="337"/>
                </a:cxn>
                <a:cxn ang="0">
                  <a:pos x="262" y="372"/>
                </a:cxn>
                <a:cxn ang="0">
                  <a:pos x="239" y="440"/>
                </a:cxn>
                <a:cxn ang="0">
                  <a:pos x="210" y="515"/>
                </a:cxn>
                <a:cxn ang="0">
                  <a:pos x="163" y="629"/>
                </a:cxn>
                <a:cxn ang="0">
                  <a:pos x="152" y="675"/>
                </a:cxn>
                <a:cxn ang="0">
                  <a:pos x="157" y="697"/>
                </a:cxn>
                <a:cxn ang="0">
                  <a:pos x="169" y="709"/>
                </a:cxn>
                <a:cxn ang="0">
                  <a:pos x="227" y="697"/>
                </a:cxn>
                <a:cxn ang="0">
                  <a:pos x="303" y="577"/>
                </a:cxn>
                <a:cxn ang="0">
                  <a:pos x="309" y="566"/>
                </a:cxn>
                <a:cxn ang="0">
                  <a:pos x="320" y="560"/>
                </a:cxn>
                <a:cxn ang="0">
                  <a:pos x="332" y="560"/>
                </a:cxn>
                <a:cxn ang="0">
                  <a:pos x="338" y="577"/>
                </a:cxn>
                <a:cxn ang="0">
                  <a:pos x="320" y="623"/>
                </a:cxn>
                <a:cxn ang="0">
                  <a:pos x="268" y="703"/>
                </a:cxn>
                <a:cxn ang="0">
                  <a:pos x="181" y="743"/>
                </a:cxn>
                <a:cxn ang="0">
                  <a:pos x="82" y="697"/>
                </a:cxn>
                <a:cxn ang="0">
                  <a:pos x="76" y="623"/>
                </a:cxn>
                <a:cxn ang="0">
                  <a:pos x="152" y="423"/>
                </a:cxn>
                <a:cxn ang="0">
                  <a:pos x="181" y="355"/>
                </a:cxn>
                <a:cxn ang="0">
                  <a:pos x="186" y="315"/>
                </a:cxn>
                <a:cxn ang="0">
                  <a:pos x="181" y="286"/>
                </a:cxn>
                <a:cxn ang="0">
                  <a:pos x="157" y="275"/>
                </a:cxn>
                <a:cxn ang="0">
                  <a:pos x="93" y="309"/>
                </a:cxn>
                <a:cxn ang="0">
                  <a:pos x="35" y="412"/>
                </a:cxn>
                <a:cxn ang="0">
                  <a:pos x="29" y="429"/>
                </a:cxn>
                <a:cxn ang="0">
                  <a:pos x="12" y="429"/>
                </a:cxn>
                <a:cxn ang="0">
                  <a:pos x="0" y="423"/>
                </a:cxn>
                <a:cxn ang="0">
                  <a:pos x="0" y="395"/>
                </a:cxn>
                <a:cxn ang="0">
                  <a:pos x="41" y="326"/>
                </a:cxn>
                <a:cxn ang="0">
                  <a:pos x="111" y="257"/>
                </a:cxn>
                <a:cxn ang="0">
                  <a:pos x="268" y="0"/>
                </a:cxn>
                <a:cxn ang="0">
                  <a:pos x="297" y="12"/>
                </a:cxn>
                <a:cxn ang="0">
                  <a:pos x="309" y="35"/>
                </a:cxn>
                <a:cxn ang="0">
                  <a:pos x="309" y="63"/>
                </a:cxn>
                <a:cxn ang="0">
                  <a:pos x="285" y="92"/>
                </a:cxn>
                <a:cxn ang="0">
                  <a:pos x="250" y="103"/>
                </a:cxn>
                <a:cxn ang="0">
                  <a:pos x="221" y="92"/>
                </a:cxn>
                <a:cxn ang="0">
                  <a:pos x="204" y="75"/>
                </a:cxn>
                <a:cxn ang="0">
                  <a:pos x="204" y="40"/>
                </a:cxn>
                <a:cxn ang="0">
                  <a:pos x="233" y="12"/>
                </a:cxn>
                <a:cxn ang="0">
                  <a:pos x="268" y="0"/>
                </a:cxn>
              </a:cxnLst>
              <a:rect l="0" t="0" r="r" b="b"/>
              <a:pathLst>
                <a:path w="338" h="743">
                  <a:moveTo>
                    <a:pt x="163" y="246"/>
                  </a:moveTo>
                  <a:lnTo>
                    <a:pt x="216" y="257"/>
                  </a:lnTo>
                  <a:lnTo>
                    <a:pt x="256" y="292"/>
                  </a:lnTo>
                  <a:lnTo>
                    <a:pt x="268" y="337"/>
                  </a:lnTo>
                  <a:lnTo>
                    <a:pt x="268" y="355"/>
                  </a:lnTo>
                  <a:lnTo>
                    <a:pt x="262" y="372"/>
                  </a:lnTo>
                  <a:lnTo>
                    <a:pt x="256" y="400"/>
                  </a:lnTo>
                  <a:lnTo>
                    <a:pt x="239" y="440"/>
                  </a:lnTo>
                  <a:lnTo>
                    <a:pt x="221" y="486"/>
                  </a:lnTo>
                  <a:lnTo>
                    <a:pt x="210" y="515"/>
                  </a:lnTo>
                  <a:lnTo>
                    <a:pt x="169" y="600"/>
                  </a:lnTo>
                  <a:lnTo>
                    <a:pt x="163" y="629"/>
                  </a:lnTo>
                  <a:lnTo>
                    <a:pt x="157" y="652"/>
                  </a:lnTo>
                  <a:lnTo>
                    <a:pt x="152" y="675"/>
                  </a:lnTo>
                  <a:lnTo>
                    <a:pt x="152" y="686"/>
                  </a:lnTo>
                  <a:lnTo>
                    <a:pt x="157" y="697"/>
                  </a:lnTo>
                  <a:lnTo>
                    <a:pt x="163" y="709"/>
                  </a:lnTo>
                  <a:lnTo>
                    <a:pt x="169" y="709"/>
                  </a:lnTo>
                  <a:lnTo>
                    <a:pt x="181" y="715"/>
                  </a:lnTo>
                  <a:lnTo>
                    <a:pt x="227" y="697"/>
                  </a:lnTo>
                  <a:lnTo>
                    <a:pt x="268" y="652"/>
                  </a:lnTo>
                  <a:lnTo>
                    <a:pt x="303" y="577"/>
                  </a:lnTo>
                  <a:lnTo>
                    <a:pt x="303" y="572"/>
                  </a:lnTo>
                  <a:lnTo>
                    <a:pt x="309" y="566"/>
                  </a:lnTo>
                  <a:lnTo>
                    <a:pt x="314" y="560"/>
                  </a:lnTo>
                  <a:lnTo>
                    <a:pt x="320" y="560"/>
                  </a:lnTo>
                  <a:lnTo>
                    <a:pt x="326" y="560"/>
                  </a:lnTo>
                  <a:lnTo>
                    <a:pt x="332" y="560"/>
                  </a:lnTo>
                  <a:lnTo>
                    <a:pt x="338" y="566"/>
                  </a:lnTo>
                  <a:lnTo>
                    <a:pt x="338" y="577"/>
                  </a:lnTo>
                  <a:lnTo>
                    <a:pt x="338" y="595"/>
                  </a:lnTo>
                  <a:lnTo>
                    <a:pt x="320" y="623"/>
                  </a:lnTo>
                  <a:lnTo>
                    <a:pt x="303" y="663"/>
                  </a:lnTo>
                  <a:lnTo>
                    <a:pt x="268" y="703"/>
                  </a:lnTo>
                  <a:lnTo>
                    <a:pt x="227" y="732"/>
                  </a:lnTo>
                  <a:lnTo>
                    <a:pt x="181" y="743"/>
                  </a:lnTo>
                  <a:lnTo>
                    <a:pt x="122" y="732"/>
                  </a:lnTo>
                  <a:lnTo>
                    <a:pt x="82" y="697"/>
                  </a:lnTo>
                  <a:lnTo>
                    <a:pt x="70" y="652"/>
                  </a:lnTo>
                  <a:lnTo>
                    <a:pt x="76" y="623"/>
                  </a:lnTo>
                  <a:lnTo>
                    <a:pt x="82" y="600"/>
                  </a:lnTo>
                  <a:lnTo>
                    <a:pt x="152" y="423"/>
                  </a:lnTo>
                  <a:lnTo>
                    <a:pt x="169" y="383"/>
                  </a:lnTo>
                  <a:lnTo>
                    <a:pt x="181" y="355"/>
                  </a:lnTo>
                  <a:lnTo>
                    <a:pt x="186" y="332"/>
                  </a:lnTo>
                  <a:lnTo>
                    <a:pt x="186" y="315"/>
                  </a:lnTo>
                  <a:lnTo>
                    <a:pt x="181" y="297"/>
                  </a:lnTo>
                  <a:lnTo>
                    <a:pt x="181" y="286"/>
                  </a:lnTo>
                  <a:lnTo>
                    <a:pt x="169" y="280"/>
                  </a:lnTo>
                  <a:lnTo>
                    <a:pt x="157" y="275"/>
                  </a:lnTo>
                  <a:lnTo>
                    <a:pt x="122" y="286"/>
                  </a:lnTo>
                  <a:lnTo>
                    <a:pt x="93" y="309"/>
                  </a:lnTo>
                  <a:lnTo>
                    <a:pt x="64" y="349"/>
                  </a:lnTo>
                  <a:lnTo>
                    <a:pt x="35" y="412"/>
                  </a:lnTo>
                  <a:lnTo>
                    <a:pt x="35" y="423"/>
                  </a:lnTo>
                  <a:lnTo>
                    <a:pt x="29" y="429"/>
                  </a:lnTo>
                  <a:lnTo>
                    <a:pt x="18" y="429"/>
                  </a:lnTo>
                  <a:lnTo>
                    <a:pt x="12" y="429"/>
                  </a:lnTo>
                  <a:lnTo>
                    <a:pt x="6" y="429"/>
                  </a:lnTo>
                  <a:lnTo>
                    <a:pt x="0" y="423"/>
                  </a:lnTo>
                  <a:lnTo>
                    <a:pt x="0" y="412"/>
                  </a:lnTo>
                  <a:lnTo>
                    <a:pt x="0" y="395"/>
                  </a:lnTo>
                  <a:lnTo>
                    <a:pt x="18" y="360"/>
                  </a:lnTo>
                  <a:lnTo>
                    <a:pt x="41" y="326"/>
                  </a:lnTo>
                  <a:lnTo>
                    <a:pt x="70" y="286"/>
                  </a:lnTo>
                  <a:lnTo>
                    <a:pt x="111" y="257"/>
                  </a:lnTo>
                  <a:lnTo>
                    <a:pt x="163" y="246"/>
                  </a:lnTo>
                  <a:close/>
                  <a:moveTo>
                    <a:pt x="268" y="0"/>
                  </a:moveTo>
                  <a:lnTo>
                    <a:pt x="285" y="6"/>
                  </a:lnTo>
                  <a:lnTo>
                    <a:pt x="297" y="12"/>
                  </a:lnTo>
                  <a:lnTo>
                    <a:pt x="303" y="23"/>
                  </a:lnTo>
                  <a:lnTo>
                    <a:pt x="309" y="35"/>
                  </a:lnTo>
                  <a:lnTo>
                    <a:pt x="309" y="40"/>
                  </a:lnTo>
                  <a:lnTo>
                    <a:pt x="309" y="63"/>
                  </a:lnTo>
                  <a:lnTo>
                    <a:pt x="297" y="75"/>
                  </a:lnTo>
                  <a:lnTo>
                    <a:pt x="285" y="92"/>
                  </a:lnTo>
                  <a:lnTo>
                    <a:pt x="268" y="103"/>
                  </a:lnTo>
                  <a:lnTo>
                    <a:pt x="250" y="103"/>
                  </a:lnTo>
                  <a:lnTo>
                    <a:pt x="233" y="103"/>
                  </a:lnTo>
                  <a:lnTo>
                    <a:pt x="221" y="92"/>
                  </a:lnTo>
                  <a:lnTo>
                    <a:pt x="210" y="86"/>
                  </a:lnTo>
                  <a:lnTo>
                    <a:pt x="204" y="75"/>
                  </a:lnTo>
                  <a:lnTo>
                    <a:pt x="204" y="57"/>
                  </a:lnTo>
                  <a:lnTo>
                    <a:pt x="204" y="40"/>
                  </a:lnTo>
                  <a:lnTo>
                    <a:pt x="216" y="23"/>
                  </a:lnTo>
                  <a:lnTo>
                    <a:pt x="233" y="12"/>
                  </a:lnTo>
                  <a:lnTo>
                    <a:pt x="245" y="6"/>
                  </a:lnTo>
                  <a:lnTo>
                    <a:pt x="2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6" name="Freeform 124"/>
            <p:cNvSpPr>
              <a:spLocks noEditPoints="1"/>
            </p:cNvSpPr>
            <p:nvPr/>
          </p:nvSpPr>
          <p:spPr bwMode="auto">
            <a:xfrm>
              <a:off x="6423" y="3866"/>
              <a:ext cx="495" cy="960"/>
            </a:xfrm>
            <a:custGeom>
              <a:avLst/>
              <a:gdLst/>
              <a:ahLst/>
              <a:cxnLst>
                <a:cxn ang="0">
                  <a:pos x="384" y="252"/>
                </a:cxn>
                <a:cxn ang="0">
                  <a:pos x="448" y="309"/>
                </a:cxn>
                <a:cxn ang="0">
                  <a:pos x="454" y="366"/>
                </a:cxn>
                <a:cxn ang="0">
                  <a:pos x="448" y="389"/>
                </a:cxn>
                <a:cxn ang="0">
                  <a:pos x="314" y="852"/>
                </a:cxn>
                <a:cxn ang="0">
                  <a:pos x="216" y="937"/>
                </a:cxn>
                <a:cxn ang="0">
                  <a:pos x="117" y="960"/>
                </a:cxn>
                <a:cxn ang="0">
                  <a:pos x="18" y="926"/>
                </a:cxn>
                <a:cxn ang="0">
                  <a:pos x="6" y="869"/>
                </a:cxn>
                <a:cxn ang="0">
                  <a:pos x="29" y="835"/>
                </a:cxn>
                <a:cxn ang="0">
                  <a:pos x="70" y="823"/>
                </a:cxn>
                <a:cxn ang="0">
                  <a:pos x="93" y="829"/>
                </a:cxn>
                <a:cxn ang="0">
                  <a:pos x="105" y="852"/>
                </a:cxn>
                <a:cxn ang="0">
                  <a:pos x="111" y="875"/>
                </a:cxn>
                <a:cxn ang="0">
                  <a:pos x="99" y="897"/>
                </a:cxn>
                <a:cxn ang="0">
                  <a:pos x="70" y="920"/>
                </a:cxn>
                <a:cxn ang="0">
                  <a:pos x="111" y="926"/>
                </a:cxn>
                <a:cxn ang="0">
                  <a:pos x="204" y="886"/>
                </a:cxn>
                <a:cxn ang="0">
                  <a:pos x="256" y="789"/>
                </a:cxn>
                <a:cxn ang="0">
                  <a:pos x="367" y="366"/>
                </a:cxn>
                <a:cxn ang="0">
                  <a:pos x="367" y="343"/>
                </a:cxn>
                <a:cxn ang="0">
                  <a:pos x="367" y="309"/>
                </a:cxn>
                <a:cxn ang="0">
                  <a:pos x="355" y="286"/>
                </a:cxn>
                <a:cxn ang="0">
                  <a:pos x="332" y="275"/>
                </a:cxn>
                <a:cxn ang="0">
                  <a:pos x="239" y="320"/>
                </a:cxn>
                <a:cxn ang="0">
                  <a:pos x="181" y="406"/>
                </a:cxn>
                <a:cxn ang="0">
                  <a:pos x="169" y="423"/>
                </a:cxn>
                <a:cxn ang="0">
                  <a:pos x="157" y="429"/>
                </a:cxn>
                <a:cxn ang="0">
                  <a:pos x="146" y="429"/>
                </a:cxn>
                <a:cxn ang="0">
                  <a:pos x="140" y="412"/>
                </a:cxn>
                <a:cxn ang="0">
                  <a:pos x="163" y="366"/>
                </a:cxn>
                <a:cxn ang="0">
                  <a:pos x="227" y="286"/>
                </a:cxn>
                <a:cxn ang="0">
                  <a:pos x="338" y="246"/>
                </a:cxn>
                <a:cxn ang="0">
                  <a:pos x="472" y="6"/>
                </a:cxn>
                <a:cxn ang="0">
                  <a:pos x="489" y="17"/>
                </a:cxn>
                <a:cxn ang="0">
                  <a:pos x="495" y="40"/>
                </a:cxn>
                <a:cxn ang="0">
                  <a:pos x="483" y="80"/>
                </a:cxn>
                <a:cxn ang="0">
                  <a:pos x="454" y="103"/>
                </a:cxn>
                <a:cxn ang="0">
                  <a:pos x="419" y="103"/>
                </a:cxn>
                <a:cxn ang="0">
                  <a:pos x="396" y="86"/>
                </a:cxn>
                <a:cxn ang="0">
                  <a:pos x="390" y="57"/>
                </a:cxn>
                <a:cxn ang="0">
                  <a:pos x="402" y="29"/>
                </a:cxn>
                <a:cxn ang="0">
                  <a:pos x="431" y="6"/>
                </a:cxn>
              </a:cxnLst>
              <a:rect l="0" t="0" r="r" b="b"/>
              <a:pathLst>
                <a:path w="495" h="960">
                  <a:moveTo>
                    <a:pt x="338" y="246"/>
                  </a:moveTo>
                  <a:lnTo>
                    <a:pt x="384" y="252"/>
                  </a:lnTo>
                  <a:lnTo>
                    <a:pt x="419" y="275"/>
                  </a:lnTo>
                  <a:lnTo>
                    <a:pt x="448" y="309"/>
                  </a:lnTo>
                  <a:lnTo>
                    <a:pt x="454" y="349"/>
                  </a:lnTo>
                  <a:lnTo>
                    <a:pt x="454" y="366"/>
                  </a:lnTo>
                  <a:lnTo>
                    <a:pt x="454" y="377"/>
                  </a:lnTo>
                  <a:lnTo>
                    <a:pt x="448" y="389"/>
                  </a:lnTo>
                  <a:lnTo>
                    <a:pt x="349" y="783"/>
                  </a:lnTo>
                  <a:lnTo>
                    <a:pt x="314" y="852"/>
                  </a:lnTo>
                  <a:lnTo>
                    <a:pt x="268" y="903"/>
                  </a:lnTo>
                  <a:lnTo>
                    <a:pt x="216" y="937"/>
                  </a:lnTo>
                  <a:lnTo>
                    <a:pt x="163" y="955"/>
                  </a:lnTo>
                  <a:lnTo>
                    <a:pt x="117" y="960"/>
                  </a:lnTo>
                  <a:lnTo>
                    <a:pt x="58" y="949"/>
                  </a:lnTo>
                  <a:lnTo>
                    <a:pt x="18" y="926"/>
                  </a:lnTo>
                  <a:lnTo>
                    <a:pt x="0" y="886"/>
                  </a:lnTo>
                  <a:lnTo>
                    <a:pt x="6" y="869"/>
                  </a:lnTo>
                  <a:lnTo>
                    <a:pt x="18" y="852"/>
                  </a:lnTo>
                  <a:lnTo>
                    <a:pt x="29" y="835"/>
                  </a:lnTo>
                  <a:lnTo>
                    <a:pt x="47" y="829"/>
                  </a:lnTo>
                  <a:lnTo>
                    <a:pt x="70" y="823"/>
                  </a:lnTo>
                  <a:lnTo>
                    <a:pt x="82" y="823"/>
                  </a:lnTo>
                  <a:lnTo>
                    <a:pt x="93" y="829"/>
                  </a:lnTo>
                  <a:lnTo>
                    <a:pt x="99" y="840"/>
                  </a:lnTo>
                  <a:lnTo>
                    <a:pt x="105" y="852"/>
                  </a:lnTo>
                  <a:lnTo>
                    <a:pt x="111" y="863"/>
                  </a:lnTo>
                  <a:lnTo>
                    <a:pt x="111" y="875"/>
                  </a:lnTo>
                  <a:lnTo>
                    <a:pt x="105" y="886"/>
                  </a:lnTo>
                  <a:lnTo>
                    <a:pt x="99" y="897"/>
                  </a:lnTo>
                  <a:lnTo>
                    <a:pt x="88" y="909"/>
                  </a:lnTo>
                  <a:lnTo>
                    <a:pt x="70" y="920"/>
                  </a:lnTo>
                  <a:lnTo>
                    <a:pt x="93" y="926"/>
                  </a:lnTo>
                  <a:lnTo>
                    <a:pt x="111" y="926"/>
                  </a:lnTo>
                  <a:lnTo>
                    <a:pt x="163" y="915"/>
                  </a:lnTo>
                  <a:lnTo>
                    <a:pt x="204" y="886"/>
                  </a:lnTo>
                  <a:lnTo>
                    <a:pt x="239" y="840"/>
                  </a:lnTo>
                  <a:lnTo>
                    <a:pt x="256" y="789"/>
                  </a:lnTo>
                  <a:lnTo>
                    <a:pt x="256" y="789"/>
                  </a:lnTo>
                  <a:lnTo>
                    <a:pt x="367" y="366"/>
                  </a:lnTo>
                  <a:lnTo>
                    <a:pt x="367" y="355"/>
                  </a:lnTo>
                  <a:lnTo>
                    <a:pt x="367" y="343"/>
                  </a:lnTo>
                  <a:lnTo>
                    <a:pt x="373" y="332"/>
                  </a:lnTo>
                  <a:lnTo>
                    <a:pt x="367" y="309"/>
                  </a:lnTo>
                  <a:lnTo>
                    <a:pt x="367" y="297"/>
                  </a:lnTo>
                  <a:lnTo>
                    <a:pt x="355" y="286"/>
                  </a:lnTo>
                  <a:lnTo>
                    <a:pt x="349" y="280"/>
                  </a:lnTo>
                  <a:lnTo>
                    <a:pt x="332" y="275"/>
                  </a:lnTo>
                  <a:lnTo>
                    <a:pt x="285" y="286"/>
                  </a:lnTo>
                  <a:lnTo>
                    <a:pt x="239" y="320"/>
                  </a:lnTo>
                  <a:lnTo>
                    <a:pt x="204" y="360"/>
                  </a:lnTo>
                  <a:lnTo>
                    <a:pt x="181" y="406"/>
                  </a:lnTo>
                  <a:lnTo>
                    <a:pt x="175" y="417"/>
                  </a:lnTo>
                  <a:lnTo>
                    <a:pt x="169" y="423"/>
                  </a:lnTo>
                  <a:lnTo>
                    <a:pt x="163" y="429"/>
                  </a:lnTo>
                  <a:lnTo>
                    <a:pt x="157" y="429"/>
                  </a:lnTo>
                  <a:lnTo>
                    <a:pt x="152" y="429"/>
                  </a:lnTo>
                  <a:lnTo>
                    <a:pt x="146" y="429"/>
                  </a:lnTo>
                  <a:lnTo>
                    <a:pt x="140" y="423"/>
                  </a:lnTo>
                  <a:lnTo>
                    <a:pt x="140" y="412"/>
                  </a:lnTo>
                  <a:lnTo>
                    <a:pt x="146" y="395"/>
                  </a:lnTo>
                  <a:lnTo>
                    <a:pt x="163" y="366"/>
                  </a:lnTo>
                  <a:lnTo>
                    <a:pt x="186" y="326"/>
                  </a:lnTo>
                  <a:lnTo>
                    <a:pt x="227" y="286"/>
                  </a:lnTo>
                  <a:lnTo>
                    <a:pt x="280" y="257"/>
                  </a:lnTo>
                  <a:lnTo>
                    <a:pt x="338" y="246"/>
                  </a:lnTo>
                  <a:close/>
                  <a:moveTo>
                    <a:pt x="454" y="0"/>
                  </a:moveTo>
                  <a:lnTo>
                    <a:pt x="472" y="6"/>
                  </a:lnTo>
                  <a:lnTo>
                    <a:pt x="483" y="12"/>
                  </a:lnTo>
                  <a:lnTo>
                    <a:pt x="489" y="17"/>
                  </a:lnTo>
                  <a:lnTo>
                    <a:pt x="495" y="29"/>
                  </a:lnTo>
                  <a:lnTo>
                    <a:pt x="495" y="40"/>
                  </a:lnTo>
                  <a:lnTo>
                    <a:pt x="495" y="63"/>
                  </a:lnTo>
                  <a:lnTo>
                    <a:pt x="483" y="80"/>
                  </a:lnTo>
                  <a:lnTo>
                    <a:pt x="472" y="92"/>
                  </a:lnTo>
                  <a:lnTo>
                    <a:pt x="454" y="103"/>
                  </a:lnTo>
                  <a:lnTo>
                    <a:pt x="437" y="103"/>
                  </a:lnTo>
                  <a:lnTo>
                    <a:pt x="419" y="103"/>
                  </a:lnTo>
                  <a:lnTo>
                    <a:pt x="408" y="92"/>
                  </a:lnTo>
                  <a:lnTo>
                    <a:pt x="396" y="86"/>
                  </a:lnTo>
                  <a:lnTo>
                    <a:pt x="390" y="75"/>
                  </a:lnTo>
                  <a:lnTo>
                    <a:pt x="390" y="57"/>
                  </a:lnTo>
                  <a:lnTo>
                    <a:pt x="396" y="40"/>
                  </a:lnTo>
                  <a:lnTo>
                    <a:pt x="402" y="29"/>
                  </a:lnTo>
                  <a:lnTo>
                    <a:pt x="419" y="12"/>
                  </a:lnTo>
                  <a:lnTo>
                    <a:pt x="431" y="6"/>
                  </a:lnTo>
                  <a:lnTo>
                    <a:pt x="4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7" name="Freeform 125"/>
            <p:cNvSpPr>
              <a:spLocks noEditPoints="1"/>
            </p:cNvSpPr>
            <p:nvPr/>
          </p:nvSpPr>
          <p:spPr bwMode="auto">
            <a:xfrm>
              <a:off x="7162" y="4083"/>
              <a:ext cx="757" cy="1098"/>
            </a:xfrm>
            <a:custGeom>
              <a:avLst/>
              <a:gdLst/>
              <a:ahLst/>
              <a:cxnLst>
                <a:cxn ang="0">
                  <a:pos x="320" y="446"/>
                </a:cxn>
                <a:cxn ang="0">
                  <a:pos x="198" y="578"/>
                </a:cxn>
                <a:cxn ang="0">
                  <a:pos x="151" y="703"/>
                </a:cxn>
                <a:cxn ang="0">
                  <a:pos x="117" y="858"/>
                </a:cxn>
                <a:cxn ang="0">
                  <a:pos x="117" y="955"/>
                </a:cxn>
                <a:cxn ang="0">
                  <a:pos x="146" y="1029"/>
                </a:cxn>
                <a:cxn ang="0">
                  <a:pos x="215" y="1063"/>
                </a:cxn>
                <a:cxn ang="0">
                  <a:pos x="326" y="1023"/>
                </a:cxn>
                <a:cxn ang="0">
                  <a:pos x="402" y="943"/>
                </a:cxn>
                <a:cxn ang="0">
                  <a:pos x="413" y="926"/>
                </a:cxn>
                <a:cxn ang="0">
                  <a:pos x="425" y="909"/>
                </a:cxn>
                <a:cxn ang="0">
                  <a:pos x="506" y="589"/>
                </a:cxn>
                <a:cxn ang="0">
                  <a:pos x="512" y="566"/>
                </a:cxn>
                <a:cxn ang="0">
                  <a:pos x="501" y="526"/>
                </a:cxn>
                <a:cxn ang="0">
                  <a:pos x="466" y="458"/>
                </a:cxn>
                <a:cxn ang="0">
                  <a:pos x="384" y="423"/>
                </a:cxn>
                <a:cxn ang="0">
                  <a:pos x="745" y="0"/>
                </a:cxn>
                <a:cxn ang="0">
                  <a:pos x="757" y="6"/>
                </a:cxn>
                <a:cxn ang="0">
                  <a:pos x="757" y="18"/>
                </a:cxn>
                <a:cxn ang="0">
                  <a:pos x="530" y="915"/>
                </a:cxn>
                <a:cxn ang="0">
                  <a:pos x="518" y="949"/>
                </a:cxn>
                <a:cxn ang="0">
                  <a:pos x="518" y="995"/>
                </a:cxn>
                <a:cxn ang="0">
                  <a:pos x="518" y="1018"/>
                </a:cxn>
                <a:cxn ang="0">
                  <a:pos x="530" y="1046"/>
                </a:cxn>
                <a:cxn ang="0">
                  <a:pos x="547" y="1063"/>
                </a:cxn>
                <a:cxn ang="0">
                  <a:pos x="599" y="1052"/>
                </a:cxn>
                <a:cxn ang="0">
                  <a:pos x="652" y="983"/>
                </a:cxn>
                <a:cxn ang="0">
                  <a:pos x="687" y="869"/>
                </a:cxn>
                <a:cxn ang="0">
                  <a:pos x="693" y="846"/>
                </a:cxn>
                <a:cxn ang="0">
                  <a:pos x="710" y="846"/>
                </a:cxn>
                <a:cxn ang="0">
                  <a:pos x="722" y="846"/>
                </a:cxn>
                <a:cxn ang="0">
                  <a:pos x="727" y="858"/>
                </a:cxn>
                <a:cxn ang="0">
                  <a:pos x="716" y="915"/>
                </a:cxn>
                <a:cxn ang="0">
                  <a:pos x="681" y="1012"/>
                </a:cxn>
                <a:cxn ang="0">
                  <a:pos x="611" y="1086"/>
                </a:cxn>
                <a:cxn ang="0">
                  <a:pos x="506" y="1092"/>
                </a:cxn>
                <a:cxn ang="0">
                  <a:pos x="437" y="1029"/>
                </a:cxn>
                <a:cxn ang="0">
                  <a:pos x="349" y="1046"/>
                </a:cxn>
                <a:cxn ang="0">
                  <a:pos x="245" y="1098"/>
                </a:cxn>
                <a:cxn ang="0">
                  <a:pos x="140" y="1086"/>
                </a:cxn>
                <a:cxn ang="0">
                  <a:pos x="35" y="1000"/>
                </a:cxn>
                <a:cxn ang="0">
                  <a:pos x="0" y="846"/>
                </a:cxn>
                <a:cxn ang="0">
                  <a:pos x="58" y="629"/>
                </a:cxn>
                <a:cxn ang="0">
                  <a:pos x="198" y="458"/>
                </a:cxn>
                <a:cxn ang="0">
                  <a:pos x="384" y="389"/>
                </a:cxn>
                <a:cxn ang="0">
                  <a:pos x="471" y="418"/>
                </a:cxn>
                <a:cxn ang="0">
                  <a:pos x="530" y="492"/>
                </a:cxn>
                <a:cxn ang="0">
                  <a:pos x="629" y="92"/>
                </a:cxn>
                <a:cxn ang="0">
                  <a:pos x="629" y="80"/>
                </a:cxn>
                <a:cxn ang="0">
                  <a:pos x="611" y="69"/>
                </a:cxn>
                <a:cxn ang="0">
                  <a:pos x="576" y="63"/>
                </a:cxn>
                <a:cxn ang="0">
                  <a:pos x="535" y="63"/>
                </a:cxn>
                <a:cxn ang="0">
                  <a:pos x="518" y="58"/>
                </a:cxn>
                <a:cxn ang="0">
                  <a:pos x="518" y="29"/>
                </a:cxn>
                <a:cxn ang="0">
                  <a:pos x="535" y="18"/>
                </a:cxn>
                <a:cxn ang="0">
                  <a:pos x="611" y="6"/>
                </a:cxn>
                <a:cxn ang="0">
                  <a:pos x="710" y="0"/>
                </a:cxn>
              </a:cxnLst>
              <a:rect l="0" t="0" r="r" b="b"/>
              <a:pathLst>
                <a:path w="757" h="1098">
                  <a:moveTo>
                    <a:pt x="384" y="423"/>
                  </a:moveTo>
                  <a:lnTo>
                    <a:pt x="320" y="446"/>
                  </a:lnTo>
                  <a:lnTo>
                    <a:pt x="256" y="498"/>
                  </a:lnTo>
                  <a:lnTo>
                    <a:pt x="198" y="578"/>
                  </a:lnTo>
                  <a:lnTo>
                    <a:pt x="175" y="629"/>
                  </a:lnTo>
                  <a:lnTo>
                    <a:pt x="151" y="703"/>
                  </a:lnTo>
                  <a:lnTo>
                    <a:pt x="134" y="783"/>
                  </a:lnTo>
                  <a:lnTo>
                    <a:pt x="117" y="858"/>
                  </a:lnTo>
                  <a:lnTo>
                    <a:pt x="111" y="915"/>
                  </a:lnTo>
                  <a:lnTo>
                    <a:pt x="117" y="955"/>
                  </a:lnTo>
                  <a:lnTo>
                    <a:pt x="128" y="995"/>
                  </a:lnTo>
                  <a:lnTo>
                    <a:pt x="146" y="1029"/>
                  </a:lnTo>
                  <a:lnTo>
                    <a:pt x="175" y="1058"/>
                  </a:lnTo>
                  <a:lnTo>
                    <a:pt x="215" y="1063"/>
                  </a:lnTo>
                  <a:lnTo>
                    <a:pt x="262" y="1058"/>
                  </a:lnTo>
                  <a:lnTo>
                    <a:pt x="326" y="1023"/>
                  </a:lnTo>
                  <a:lnTo>
                    <a:pt x="390" y="955"/>
                  </a:lnTo>
                  <a:lnTo>
                    <a:pt x="402" y="943"/>
                  </a:lnTo>
                  <a:lnTo>
                    <a:pt x="413" y="932"/>
                  </a:lnTo>
                  <a:lnTo>
                    <a:pt x="413" y="926"/>
                  </a:lnTo>
                  <a:lnTo>
                    <a:pt x="419" y="915"/>
                  </a:lnTo>
                  <a:lnTo>
                    <a:pt x="425" y="909"/>
                  </a:lnTo>
                  <a:lnTo>
                    <a:pt x="425" y="898"/>
                  </a:lnTo>
                  <a:lnTo>
                    <a:pt x="506" y="589"/>
                  </a:lnTo>
                  <a:lnTo>
                    <a:pt x="506" y="578"/>
                  </a:lnTo>
                  <a:lnTo>
                    <a:pt x="512" y="566"/>
                  </a:lnTo>
                  <a:lnTo>
                    <a:pt x="506" y="549"/>
                  </a:lnTo>
                  <a:lnTo>
                    <a:pt x="501" y="526"/>
                  </a:lnTo>
                  <a:lnTo>
                    <a:pt x="489" y="492"/>
                  </a:lnTo>
                  <a:lnTo>
                    <a:pt x="466" y="458"/>
                  </a:lnTo>
                  <a:lnTo>
                    <a:pt x="431" y="435"/>
                  </a:lnTo>
                  <a:lnTo>
                    <a:pt x="384" y="423"/>
                  </a:lnTo>
                  <a:close/>
                  <a:moveTo>
                    <a:pt x="733" y="0"/>
                  </a:moveTo>
                  <a:lnTo>
                    <a:pt x="745" y="0"/>
                  </a:lnTo>
                  <a:lnTo>
                    <a:pt x="751" y="6"/>
                  </a:lnTo>
                  <a:lnTo>
                    <a:pt x="757" y="6"/>
                  </a:lnTo>
                  <a:lnTo>
                    <a:pt x="757" y="12"/>
                  </a:lnTo>
                  <a:lnTo>
                    <a:pt x="757" y="18"/>
                  </a:lnTo>
                  <a:lnTo>
                    <a:pt x="757" y="18"/>
                  </a:lnTo>
                  <a:lnTo>
                    <a:pt x="530" y="915"/>
                  </a:lnTo>
                  <a:lnTo>
                    <a:pt x="524" y="938"/>
                  </a:lnTo>
                  <a:lnTo>
                    <a:pt x="518" y="949"/>
                  </a:lnTo>
                  <a:lnTo>
                    <a:pt x="518" y="972"/>
                  </a:lnTo>
                  <a:lnTo>
                    <a:pt x="518" y="995"/>
                  </a:lnTo>
                  <a:lnTo>
                    <a:pt x="518" y="1006"/>
                  </a:lnTo>
                  <a:lnTo>
                    <a:pt x="518" y="1018"/>
                  </a:lnTo>
                  <a:lnTo>
                    <a:pt x="524" y="1035"/>
                  </a:lnTo>
                  <a:lnTo>
                    <a:pt x="530" y="1046"/>
                  </a:lnTo>
                  <a:lnTo>
                    <a:pt x="535" y="1058"/>
                  </a:lnTo>
                  <a:lnTo>
                    <a:pt x="547" y="1063"/>
                  </a:lnTo>
                  <a:lnTo>
                    <a:pt x="565" y="1063"/>
                  </a:lnTo>
                  <a:lnTo>
                    <a:pt x="599" y="1052"/>
                  </a:lnTo>
                  <a:lnTo>
                    <a:pt x="629" y="1023"/>
                  </a:lnTo>
                  <a:lnTo>
                    <a:pt x="652" y="983"/>
                  </a:lnTo>
                  <a:lnTo>
                    <a:pt x="669" y="932"/>
                  </a:lnTo>
                  <a:lnTo>
                    <a:pt x="687" y="869"/>
                  </a:lnTo>
                  <a:lnTo>
                    <a:pt x="693" y="858"/>
                  </a:lnTo>
                  <a:lnTo>
                    <a:pt x="693" y="846"/>
                  </a:lnTo>
                  <a:lnTo>
                    <a:pt x="698" y="846"/>
                  </a:lnTo>
                  <a:lnTo>
                    <a:pt x="710" y="846"/>
                  </a:lnTo>
                  <a:lnTo>
                    <a:pt x="716" y="846"/>
                  </a:lnTo>
                  <a:lnTo>
                    <a:pt x="722" y="846"/>
                  </a:lnTo>
                  <a:lnTo>
                    <a:pt x="727" y="852"/>
                  </a:lnTo>
                  <a:lnTo>
                    <a:pt x="727" y="858"/>
                  </a:lnTo>
                  <a:lnTo>
                    <a:pt x="722" y="875"/>
                  </a:lnTo>
                  <a:lnTo>
                    <a:pt x="716" y="915"/>
                  </a:lnTo>
                  <a:lnTo>
                    <a:pt x="698" y="966"/>
                  </a:lnTo>
                  <a:lnTo>
                    <a:pt x="681" y="1012"/>
                  </a:lnTo>
                  <a:lnTo>
                    <a:pt x="652" y="1058"/>
                  </a:lnTo>
                  <a:lnTo>
                    <a:pt x="611" y="1086"/>
                  </a:lnTo>
                  <a:lnTo>
                    <a:pt x="565" y="1098"/>
                  </a:lnTo>
                  <a:lnTo>
                    <a:pt x="506" y="1092"/>
                  </a:lnTo>
                  <a:lnTo>
                    <a:pt x="466" y="1063"/>
                  </a:lnTo>
                  <a:lnTo>
                    <a:pt x="437" y="1029"/>
                  </a:lnTo>
                  <a:lnTo>
                    <a:pt x="419" y="983"/>
                  </a:lnTo>
                  <a:lnTo>
                    <a:pt x="349" y="1046"/>
                  </a:lnTo>
                  <a:lnTo>
                    <a:pt x="291" y="1080"/>
                  </a:lnTo>
                  <a:lnTo>
                    <a:pt x="245" y="1098"/>
                  </a:lnTo>
                  <a:lnTo>
                    <a:pt x="210" y="1098"/>
                  </a:lnTo>
                  <a:lnTo>
                    <a:pt x="140" y="1086"/>
                  </a:lnTo>
                  <a:lnTo>
                    <a:pt x="82" y="1052"/>
                  </a:lnTo>
                  <a:lnTo>
                    <a:pt x="35" y="1000"/>
                  </a:lnTo>
                  <a:lnTo>
                    <a:pt x="6" y="932"/>
                  </a:lnTo>
                  <a:lnTo>
                    <a:pt x="0" y="846"/>
                  </a:lnTo>
                  <a:lnTo>
                    <a:pt x="12" y="738"/>
                  </a:lnTo>
                  <a:lnTo>
                    <a:pt x="58" y="629"/>
                  </a:lnTo>
                  <a:lnTo>
                    <a:pt x="122" y="532"/>
                  </a:lnTo>
                  <a:lnTo>
                    <a:pt x="198" y="458"/>
                  </a:lnTo>
                  <a:lnTo>
                    <a:pt x="291" y="412"/>
                  </a:lnTo>
                  <a:lnTo>
                    <a:pt x="384" y="389"/>
                  </a:lnTo>
                  <a:lnTo>
                    <a:pt x="431" y="400"/>
                  </a:lnTo>
                  <a:lnTo>
                    <a:pt x="471" y="418"/>
                  </a:lnTo>
                  <a:lnTo>
                    <a:pt x="506" y="452"/>
                  </a:lnTo>
                  <a:lnTo>
                    <a:pt x="530" y="492"/>
                  </a:lnTo>
                  <a:lnTo>
                    <a:pt x="623" y="120"/>
                  </a:lnTo>
                  <a:lnTo>
                    <a:pt x="629" y="92"/>
                  </a:lnTo>
                  <a:lnTo>
                    <a:pt x="629" y="86"/>
                  </a:lnTo>
                  <a:lnTo>
                    <a:pt x="629" y="80"/>
                  </a:lnTo>
                  <a:lnTo>
                    <a:pt x="623" y="75"/>
                  </a:lnTo>
                  <a:lnTo>
                    <a:pt x="611" y="69"/>
                  </a:lnTo>
                  <a:lnTo>
                    <a:pt x="599" y="63"/>
                  </a:lnTo>
                  <a:lnTo>
                    <a:pt x="576" y="63"/>
                  </a:lnTo>
                  <a:lnTo>
                    <a:pt x="553" y="63"/>
                  </a:lnTo>
                  <a:lnTo>
                    <a:pt x="535" y="63"/>
                  </a:lnTo>
                  <a:lnTo>
                    <a:pt x="524" y="58"/>
                  </a:lnTo>
                  <a:lnTo>
                    <a:pt x="518" y="58"/>
                  </a:lnTo>
                  <a:lnTo>
                    <a:pt x="512" y="46"/>
                  </a:lnTo>
                  <a:lnTo>
                    <a:pt x="518" y="29"/>
                  </a:lnTo>
                  <a:lnTo>
                    <a:pt x="524" y="18"/>
                  </a:lnTo>
                  <a:lnTo>
                    <a:pt x="535" y="18"/>
                  </a:lnTo>
                  <a:lnTo>
                    <a:pt x="565" y="12"/>
                  </a:lnTo>
                  <a:lnTo>
                    <a:pt x="611" y="6"/>
                  </a:lnTo>
                  <a:lnTo>
                    <a:pt x="663" y="6"/>
                  </a:lnTo>
                  <a:lnTo>
                    <a:pt x="710" y="0"/>
                  </a:lnTo>
                  <a:lnTo>
                    <a:pt x="7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8" name="Freeform 126"/>
            <p:cNvSpPr>
              <a:spLocks noEditPoints="1"/>
            </p:cNvSpPr>
            <p:nvPr/>
          </p:nvSpPr>
          <p:spPr bwMode="auto">
            <a:xfrm>
              <a:off x="8244" y="4083"/>
              <a:ext cx="349" cy="1080"/>
            </a:xfrm>
            <a:custGeom>
              <a:avLst/>
              <a:gdLst/>
              <a:ahLst/>
              <a:cxnLst>
                <a:cxn ang="0">
                  <a:pos x="227" y="0"/>
                </a:cxn>
                <a:cxn ang="0">
                  <a:pos x="227" y="966"/>
                </a:cxn>
                <a:cxn ang="0">
                  <a:pos x="233" y="1006"/>
                </a:cxn>
                <a:cxn ang="0">
                  <a:pos x="251" y="1023"/>
                </a:cxn>
                <a:cxn ang="0">
                  <a:pos x="291" y="1029"/>
                </a:cxn>
                <a:cxn ang="0">
                  <a:pos x="349" y="1035"/>
                </a:cxn>
                <a:cxn ang="0">
                  <a:pos x="349" y="1080"/>
                </a:cxn>
                <a:cxn ang="0">
                  <a:pos x="291" y="1080"/>
                </a:cxn>
                <a:cxn ang="0">
                  <a:pos x="227" y="1075"/>
                </a:cxn>
                <a:cxn ang="0">
                  <a:pos x="175" y="1075"/>
                </a:cxn>
                <a:cxn ang="0">
                  <a:pos x="123" y="1075"/>
                </a:cxn>
                <a:cxn ang="0">
                  <a:pos x="59" y="1080"/>
                </a:cxn>
                <a:cxn ang="0">
                  <a:pos x="0" y="1080"/>
                </a:cxn>
                <a:cxn ang="0">
                  <a:pos x="0" y="1035"/>
                </a:cxn>
                <a:cxn ang="0">
                  <a:pos x="64" y="1029"/>
                </a:cxn>
                <a:cxn ang="0">
                  <a:pos x="105" y="1023"/>
                </a:cxn>
                <a:cxn ang="0">
                  <a:pos x="123" y="1006"/>
                </a:cxn>
                <a:cxn ang="0">
                  <a:pos x="123" y="966"/>
                </a:cxn>
                <a:cxn ang="0">
                  <a:pos x="123" y="149"/>
                </a:cxn>
                <a:cxn ang="0">
                  <a:pos x="123" y="103"/>
                </a:cxn>
                <a:cxn ang="0">
                  <a:pos x="105" y="80"/>
                </a:cxn>
                <a:cxn ang="0">
                  <a:pos x="64" y="63"/>
                </a:cxn>
                <a:cxn ang="0">
                  <a:pos x="0" y="63"/>
                </a:cxn>
                <a:cxn ang="0">
                  <a:pos x="0" y="18"/>
                </a:cxn>
                <a:cxn ang="0">
                  <a:pos x="227" y="0"/>
                </a:cxn>
                <a:cxn ang="0">
                  <a:pos x="227" y="0"/>
                </a:cxn>
                <a:cxn ang="0">
                  <a:pos x="227" y="0"/>
                </a:cxn>
                <a:cxn ang="0">
                  <a:pos x="227" y="0"/>
                </a:cxn>
                <a:cxn ang="0">
                  <a:pos x="227" y="0"/>
                </a:cxn>
              </a:cxnLst>
              <a:rect l="0" t="0" r="r" b="b"/>
              <a:pathLst>
                <a:path w="349" h="1080">
                  <a:moveTo>
                    <a:pt x="227" y="0"/>
                  </a:moveTo>
                  <a:lnTo>
                    <a:pt x="227" y="966"/>
                  </a:lnTo>
                  <a:lnTo>
                    <a:pt x="233" y="1006"/>
                  </a:lnTo>
                  <a:lnTo>
                    <a:pt x="251" y="1023"/>
                  </a:lnTo>
                  <a:lnTo>
                    <a:pt x="291" y="1029"/>
                  </a:lnTo>
                  <a:lnTo>
                    <a:pt x="349" y="1035"/>
                  </a:lnTo>
                  <a:lnTo>
                    <a:pt x="349" y="1080"/>
                  </a:lnTo>
                  <a:lnTo>
                    <a:pt x="291" y="1080"/>
                  </a:lnTo>
                  <a:lnTo>
                    <a:pt x="227" y="1075"/>
                  </a:lnTo>
                  <a:lnTo>
                    <a:pt x="175" y="1075"/>
                  </a:lnTo>
                  <a:lnTo>
                    <a:pt x="123" y="1075"/>
                  </a:lnTo>
                  <a:lnTo>
                    <a:pt x="59" y="1080"/>
                  </a:lnTo>
                  <a:lnTo>
                    <a:pt x="0" y="1080"/>
                  </a:lnTo>
                  <a:lnTo>
                    <a:pt x="0" y="1035"/>
                  </a:lnTo>
                  <a:lnTo>
                    <a:pt x="64" y="1029"/>
                  </a:lnTo>
                  <a:lnTo>
                    <a:pt x="105" y="1023"/>
                  </a:lnTo>
                  <a:lnTo>
                    <a:pt x="123" y="1006"/>
                  </a:lnTo>
                  <a:lnTo>
                    <a:pt x="123" y="966"/>
                  </a:lnTo>
                  <a:lnTo>
                    <a:pt x="123" y="149"/>
                  </a:lnTo>
                  <a:lnTo>
                    <a:pt x="123" y="103"/>
                  </a:lnTo>
                  <a:lnTo>
                    <a:pt x="105" y="80"/>
                  </a:lnTo>
                  <a:lnTo>
                    <a:pt x="64" y="63"/>
                  </a:lnTo>
                  <a:lnTo>
                    <a:pt x="0" y="63"/>
                  </a:lnTo>
                  <a:lnTo>
                    <a:pt x="0" y="18"/>
                  </a:lnTo>
                  <a:lnTo>
                    <a:pt x="227" y="0"/>
                  </a:lnTo>
                  <a:close/>
                  <a:moveTo>
                    <a:pt x="227" y="0"/>
                  </a:moveTo>
                  <a:lnTo>
                    <a:pt x="227" y="0"/>
                  </a:lnTo>
                  <a:lnTo>
                    <a:pt x="227" y="0"/>
                  </a:lnTo>
                  <a:lnTo>
                    <a:pt x="2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9" name="Freeform 127"/>
            <p:cNvSpPr>
              <a:spLocks noEditPoints="1"/>
            </p:cNvSpPr>
            <p:nvPr/>
          </p:nvSpPr>
          <p:spPr bwMode="auto">
            <a:xfrm>
              <a:off x="8675" y="4466"/>
              <a:ext cx="710" cy="715"/>
            </a:xfrm>
            <a:custGeom>
              <a:avLst/>
              <a:gdLst/>
              <a:ahLst/>
              <a:cxnLst>
                <a:cxn ang="0">
                  <a:pos x="355" y="35"/>
                </a:cxn>
                <a:cxn ang="0">
                  <a:pos x="291" y="46"/>
                </a:cxn>
                <a:cxn ang="0">
                  <a:pos x="227" y="80"/>
                </a:cxn>
                <a:cxn ang="0">
                  <a:pos x="174" y="137"/>
                </a:cxn>
                <a:cxn ang="0">
                  <a:pos x="145" y="212"/>
                </a:cxn>
                <a:cxn ang="0">
                  <a:pos x="134" y="286"/>
                </a:cxn>
                <a:cxn ang="0">
                  <a:pos x="134" y="355"/>
                </a:cxn>
                <a:cxn ang="0">
                  <a:pos x="134" y="417"/>
                </a:cxn>
                <a:cxn ang="0">
                  <a:pos x="145" y="497"/>
                </a:cxn>
                <a:cxn ang="0">
                  <a:pos x="174" y="572"/>
                </a:cxn>
                <a:cxn ang="0">
                  <a:pos x="227" y="635"/>
                </a:cxn>
                <a:cxn ang="0">
                  <a:pos x="285" y="663"/>
                </a:cxn>
                <a:cxn ang="0">
                  <a:pos x="355" y="675"/>
                </a:cxn>
                <a:cxn ang="0">
                  <a:pos x="355" y="675"/>
                </a:cxn>
                <a:cxn ang="0">
                  <a:pos x="430" y="663"/>
                </a:cxn>
                <a:cxn ang="0">
                  <a:pos x="494" y="623"/>
                </a:cxn>
                <a:cxn ang="0">
                  <a:pos x="541" y="560"/>
                </a:cxn>
                <a:cxn ang="0">
                  <a:pos x="564" y="492"/>
                </a:cxn>
                <a:cxn ang="0">
                  <a:pos x="576" y="417"/>
                </a:cxn>
                <a:cxn ang="0">
                  <a:pos x="576" y="355"/>
                </a:cxn>
                <a:cxn ang="0">
                  <a:pos x="576" y="286"/>
                </a:cxn>
                <a:cxn ang="0">
                  <a:pos x="564" y="206"/>
                </a:cxn>
                <a:cxn ang="0">
                  <a:pos x="535" y="132"/>
                </a:cxn>
                <a:cxn ang="0">
                  <a:pos x="483" y="80"/>
                </a:cxn>
                <a:cxn ang="0">
                  <a:pos x="425" y="46"/>
                </a:cxn>
                <a:cxn ang="0">
                  <a:pos x="355" y="35"/>
                </a:cxn>
                <a:cxn ang="0">
                  <a:pos x="355" y="0"/>
                </a:cxn>
                <a:cxn ang="0">
                  <a:pos x="448" y="12"/>
                </a:cxn>
                <a:cxn ang="0">
                  <a:pos x="529" y="52"/>
                </a:cxn>
                <a:cxn ang="0">
                  <a:pos x="605" y="109"/>
                </a:cxn>
                <a:cxn ang="0">
                  <a:pos x="657" y="183"/>
                </a:cxn>
                <a:cxn ang="0">
                  <a:pos x="692" y="269"/>
                </a:cxn>
                <a:cxn ang="0">
                  <a:pos x="710" y="366"/>
                </a:cxn>
                <a:cxn ang="0">
                  <a:pos x="692" y="457"/>
                </a:cxn>
                <a:cxn ang="0">
                  <a:pos x="657" y="543"/>
                </a:cxn>
                <a:cxn ang="0">
                  <a:pos x="605" y="617"/>
                </a:cxn>
                <a:cxn ang="0">
                  <a:pos x="529" y="669"/>
                </a:cxn>
                <a:cxn ang="0">
                  <a:pos x="448" y="703"/>
                </a:cxn>
                <a:cxn ang="0">
                  <a:pos x="355" y="715"/>
                </a:cxn>
                <a:cxn ang="0">
                  <a:pos x="262" y="703"/>
                </a:cxn>
                <a:cxn ang="0">
                  <a:pos x="180" y="669"/>
                </a:cxn>
                <a:cxn ang="0">
                  <a:pos x="110" y="617"/>
                </a:cxn>
                <a:cxn ang="0">
                  <a:pos x="52" y="543"/>
                </a:cxn>
                <a:cxn ang="0">
                  <a:pos x="17" y="463"/>
                </a:cxn>
                <a:cxn ang="0">
                  <a:pos x="0" y="366"/>
                </a:cxn>
                <a:cxn ang="0">
                  <a:pos x="17" y="269"/>
                </a:cxn>
                <a:cxn ang="0">
                  <a:pos x="52" y="183"/>
                </a:cxn>
                <a:cxn ang="0">
                  <a:pos x="105" y="109"/>
                </a:cxn>
                <a:cxn ang="0">
                  <a:pos x="174" y="52"/>
                </a:cxn>
                <a:cxn ang="0">
                  <a:pos x="262" y="12"/>
                </a:cxn>
                <a:cxn ang="0">
                  <a:pos x="355" y="0"/>
                </a:cxn>
              </a:cxnLst>
              <a:rect l="0" t="0" r="r" b="b"/>
              <a:pathLst>
                <a:path w="710" h="715">
                  <a:moveTo>
                    <a:pt x="355" y="35"/>
                  </a:moveTo>
                  <a:lnTo>
                    <a:pt x="291" y="46"/>
                  </a:lnTo>
                  <a:lnTo>
                    <a:pt x="227" y="80"/>
                  </a:lnTo>
                  <a:lnTo>
                    <a:pt x="174" y="137"/>
                  </a:lnTo>
                  <a:lnTo>
                    <a:pt x="145" y="212"/>
                  </a:lnTo>
                  <a:lnTo>
                    <a:pt x="134" y="286"/>
                  </a:lnTo>
                  <a:lnTo>
                    <a:pt x="134" y="355"/>
                  </a:lnTo>
                  <a:lnTo>
                    <a:pt x="134" y="417"/>
                  </a:lnTo>
                  <a:lnTo>
                    <a:pt x="145" y="497"/>
                  </a:lnTo>
                  <a:lnTo>
                    <a:pt x="174" y="572"/>
                  </a:lnTo>
                  <a:lnTo>
                    <a:pt x="227" y="635"/>
                  </a:lnTo>
                  <a:lnTo>
                    <a:pt x="285" y="663"/>
                  </a:lnTo>
                  <a:lnTo>
                    <a:pt x="355" y="675"/>
                  </a:lnTo>
                  <a:lnTo>
                    <a:pt x="355" y="675"/>
                  </a:lnTo>
                  <a:lnTo>
                    <a:pt x="430" y="663"/>
                  </a:lnTo>
                  <a:lnTo>
                    <a:pt x="494" y="623"/>
                  </a:lnTo>
                  <a:lnTo>
                    <a:pt x="541" y="560"/>
                  </a:lnTo>
                  <a:lnTo>
                    <a:pt x="564" y="492"/>
                  </a:lnTo>
                  <a:lnTo>
                    <a:pt x="576" y="417"/>
                  </a:lnTo>
                  <a:lnTo>
                    <a:pt x="576" y="355"/>
                  </a:lnTo>
                  <a:lnTo>
                    <a:pt x="576" y="286"/>
                  </a:lnTo>
                  <a:lnTo>
                    <a:pt x="564" y="206"/>
                  </a:lnTo>
                  <a:lnTo>
                    <a:pt x="535" y="132"/>
                  </a:lnTo>
                  <a:lnTo>
                    <a:pt x="483" y="80"/>
                  </a:lnTo>
                  <a:lnTo>
                    <a:pt x="425" y="46"/>
                  </a:lnTo>
                  <a:lnTo>
                    <a:pt x="355" y="35"/>
                  </a:lnTo>
                  <a:close/>
                  <a:moveTo>
                    <a:pt x="355" y="0"/>
                  </a:moveTo>
                  <a:lnTo>
                    <a:pt x="448" y="12"/>
                  </a:lnTo>
                  <a:lnTo>
                    <a:pt x="529" y="52"/>
                  </a:lnTo>
                  <a:lnTo>
                    <a:pt x="605" y="109"/>
                  </a:lnTo>
                  <a:lnTo>
                    <a:pt x="657" y="183"/>
                  </a:lnTo>
                  <a:lnTo>
                    <a:pt x="692" y="269"/>
                  </a:lnTo>
                  <a:lnTo>
                    <a:pt x="710" y="366"/>
                  </a:lnTo>
                  <a:lnTo>
                    <a:pt x="692" y="457"/>
                  </a:lnTo>
                  <a:lnTo>
                    <a:pt x="657" y="543"/>
                  </a:lnTo>
                  <a:lnTo>
                    <a:pt x="605" y="617"/>
                  </a:lnTo>
                  <a:lnTo>
                    <a:pt x="529" y="669"/>
                  </a:lnTo>
                  <a:lnTo>
                    <a:pt x="448" y="703"/>
                  </a:lnTo>
                  <a:lnTo>
                    <a:pt x="355" y="715"/>
                  </a:lnTo>
                  <a:lnTo>
                    <a:pt x="262" y="703"/>
                  </a:lnTo>
                  <a:lnTo>
                    <a:pt x="180" y="669"/>
                  </a:lnTo>
                  <a:lnTo>
                    <a:pt x="110" y="617"/>
                  </a:lnTo>
                  <a:lnTo>
                    <a:pt x="52" y="543"/>
                  </a:lnTo>
                  <a:lnTo>
                    <a:pt x="17" y="463"/>
                  </a:lnTo>
                  <a:lnTo>
                    <a:pt x="0" y="366"/>
                  </a:lnTo>
                  <a:lnTo>
                    <a:pt x="17" y="269"/>
                  </a:lnTo>
                  <a:lnTo>
                    <a:pt x="52" y="183"/>
                  </a:lnTo>
                  <a:lnTo>
                    <a:pt x="105" y="109"/>
                  </a:lnTo>
                  <a:lnTo>
                    <a:pt x="174" y="52"/>
                  </a:lnTo>
                  <a:lnTo>
                    <a:pt x="262" y="12"/>
                  </a:lnTo>
                  <a:lnTo>
                    <a:pt x="3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0" name="Freeform 128"/>
            <p:cNvSpPr>
              <a:spLocks noEditPoints="1"/>
            </p:cNvSpPr>
            <p:nvPr/>
          </p:nvSpPr>
          <p:spPr bwMode="auto">
            <a:xfrm>
              <a:off x="9484" y="4455"/>
              <a:ext cx="727" cy="1028"/>
            </a:xfrm>
            <a:custGeom>
              <a:avLst/>
              <a:gdLst/>
              <a:ahLst/>
              <a:cxnLst>
                <a:cxn ang="0">
                  <a:pos x="122" y="743"/>
                </a:cxn>
                <a:cxn ang="0">
                  <a:pos x="93" y="880"/>
                </a:cxn>
                <a:cxn ang="0">
                  <a:pos x="261" y="983"/>
                </a:cxn>
                <a:cxn ang="0">
                  <a:pos x="355" y="994"/>
                </a:cxn>
                <a:cxn ang="0">
                  <a:pos x="547" y="948"/>
                </a:cxn>
                <a:cxn ang="0">
                  <a:pos x="611" y="783"/>
                </a:cxn>
                <a:cxn ang="0">
                  <a:pos x="488" y="708"/>
                </a:cxn>
                <a:cxn ang="0">
                  <a:pos x="308" y="697"/>
                </a:cxn>
                <a:cxn ang="0">
                  <a:pos x="256" y="68"/>
                </a:cxn>
                <a:cxn ang="0">
                  <a:pos x="174" y="183"/>
                </a:cxn>
                <a:cxn ang="0">
                  <a:pos x="174" y="303"/>
                </a:cxn>
                <a:cxn ang="0">
                  <a:pos x="221" y="411"/>
                </a:cxn>
                <a:cxn ang="0">
                  <a:pos x="308" y="440"/>
                </a:cxn>
                <a:cxn ang="0">
                  <a:pos x="407" y="394"/>
                </a:cxn>
                <a:cxn ang="0">
                  <a:pos x="448" y="246"/>
                </a:cxn>
                <a:cxn ang="0">
                  <a:pos x="436" y="160"/>
                </a:cxn>
                <a:cxn ang="0">
                  <a:pos x="360" y="63"/>
                </a:cxn>
                <a:cxn ang="0">
                  <a:pos x="669" y="6"/>
                </a:cxn>
                <a:cxn ang="0">
                  <a:pos x="715" y="40"/>
                </a:cxn>
                <a:cxn ang="0">
                  <a:pos x="727" y="80"/>
                </a:cxn>
                <a:cxn ang="0">
                  <a:pos x="709" y="114"/>
                </a:cxn>
                <a:cxn ang="0">
                  <a:pos x="680" y="126"/>
                </a:cxn>
                <a:cxn ang="0">
                  <a:pos x="640" y="97"/>
                </a:cxn>
                <a:cxn ang="0">
                  <a:pos x="640" y="57"/>
                </a:cxn>
                <a:cxn ang="0">
                  <a:pos x="651" y="40"/>
                </a:cxn>
                <a:cxn ang="0">
                  <a:pos x="558" y="57"/>
                </a:cxn>
                <a:cxn ang="0">
                  <a:pos x="558" y="194"/>
                </a:cxn>
                <a:cxn ang="0">
                  <a:pos x="517" y="383"/>
                </a:cxn>
                <a:cxn ang="0">
                  <a:pos x="308" y="474"/>
                </a:cxn>
                <a:cxn ang="0">
                  <a:pos x="151" y="428"/>
                </a:cxn>
                <a:cxn ang="0">
                  <a:pos x="122" y="480"/>
                </a:cxn>
                <a:cxn ang="0">
                  <a:pos x="122" y="503"/>
                </a:cxn>
                <a:cxn ang="0">
                  <a:pos x="209" y="606"/>
                </a:cxn>
                <a:cxn ang="0">
                  <a:pos x="325" y="611"/>
                </a:cxn>
                <a:cxn ang="0">
                  <a:pos x="605" y="651"/>
                </a:cxn>
                <a:cxn ang="0">
                  <a:pos x="698" y="783"/>
                </a:cxn>
                <a:cxn ang="0">
                  <a:pos x="657" y="937"/>
                </a:cxn>
                <a:cxn ang="0">
                  <a:pos x="442" y="1023"/>
                </a:cxn>
                <a:cxn ang="0">
                  <a:pos x="145" y="994"/>
                </a:cxn>
                <a:cxn ang="0">
                  <a:pos x="0" y="834"/>
                </a:cxn>
                <a:cxn ang="0">
                  <a:pos x="81" y="703"/>
                </a:cxn>
                <a:cxn ang="0">
                  <a:pos x="81" y="588"/>
                </a:cxn>
                <a:cxn ang="0">
                  <a:pos x="104" y="440"/>
                </a:cxn>
                <a:cxn ang="0">
                  <a:pos x="58" y="314"/>
                </a:cxn>
                <a:cxn ang="0">
                  <a:pos x="99" y="114"/>
                </a:cxn>
                <a:cxn ang="0">
                  <a:pos x="308" y="17"/>
                </a:cxn>
                <a:cxn ang="0">
                  <a:pos x="477" y="74"/>
                </a:cxn>
                <a:cxn ang="0">
                  <a:pos x="645" y="0"/>
                </a:cxn>
              </a:cxnLst>
              <a:rect l="0" t="0" r="r" b="b"/>
              <a:pathLst>
                <a:path w="727" h="1028">
                  <a:moveTo>
                    <a:pt x="215" y="697"/>
                  </a:moveTo>
                  <a:lnTo>
                    <a:pt x="163" y="714"/>
                  </a:lnTo>
                  <a:lnTo>
                    <a:pt x="122" y="743"/>
                  </a:lnTo>
                  <a:lnTo>
                    <a:pt x="93" y="783"/>
                  </a:lnTo>
                  <a:lnTo>
                    <a:pt x="81" y="834"/>
                  </a:lnTo>
                  <a:lnTo>
                    <a:pt x="93" y="880"/>
                  </a:lnTo>
                  <a:lnTo>
                    <a:pt x="133" y="926"/>
                  </a:lnTo>
                  <a:lnTo>
                    <a:pt x="186" y="960"/>
                  </a:lnTo>
                  <a:lnTo>
                    <a:pt x="261" y="983"/>
                  </a:lnTo>
                  <a:lnTo>
                    <a:pt x="355" y="994"/>
                  </a:lnTo>
                  <a:lnTo>
                    <a:pt x="355" y="994"/>
                  </a:lnTo>
                  <a:lnTo>
                    <a:pt x="355" y="994"/>
                  </a:lnTo>
                  <a:lnTo>
                    <a:pt x="355" y="994"/>
                  </a:lnTo>
                  <a:lnTo>
                    <a:pt x="459" y="983"/>
                  </a:lnTo>
                  <a:lnTo>
                    <a:pt x="547" y="948"/>
                  </a:lnTo>
                  <a:lnTo>
                    <a:pt x="605" y="891"/>
                  </a:lnTo>
                  <a:lnTo>
                    <a:pt x="622" y="834"/>
                  </a:lnTo>
                  <a:lnTo>
                    <a:pt x="611" y="783"/>
                  </a:lnTo>
                  <a:lnTo>
                    <a:pt x="581" y="748"/>
                  </a:lnTo>
                  <a:lnTo>
                    <a:pt x="541" y="726"/>
                  </a:lnTo>
                  <a:lnTo>
                    <a:pt x="488" y="708"/>
                  </a:lnTo>
                  <a:lnTo>
                    <a:pt x="430" y="703"/>
                  </a:lnTo>
                  <a:lnTo>
                    <a:pt x="366" y="703"/>
                  </a:lnTo>
                  <a:lnTo>
                    <a:pt x="308" y="697"/>
                  </a:lnTo>
                  <a:lnTo>
                    <a:pt x="215" y="697"/>
                  </a:lnTo>
                  <a:close/>
                  <a:moveTo>
                    <a:pt x="308" y="57"/>
                  </a:moveTo>
                  <a:lnTo>
                    <a:pt x="256" y="68"/>
                  </a:lnTo>
                  <a:lnTo>
                    <a:pt x="215" y="91"/>
                  </a:lnTo>
                  <a:lnTo>
                    <a:pt x="197" y="120"/>
                  </a:lnTo>
                  <a:lnTo>
                    <a:pt x="174" y="183"/>
                  </a:lnTo>
                  <a:lnTo>
                    <a:pt x="168" y="246"/>
                  </a:lnTo>
                  <a:lnTo>
                    <a:pt x="168" y="268"/>
                  </a:lnTo>
                  <a:lnTo>
                    <a:pt x="174" y="303"/>
                  </a:lnTo>
                  <a:lnTo>
                    <a:pt x="180" y="337"/>
                  </a:lnTo>
                  <a:lnTo>
                    <a:pt x="197" y="377"/>
                  </a:lnTo>
                  <a:lnTo>
                    <a:pt x="221" y="411"/>
                  </a:lnTo>
                  <a:lnTo>
                    <a:pt x="256" y="434"/>
                  </a:lnTo>
                  <a:lnTo>
                    <a:pt x="308" y="440"/>
                  </a:lnTo>
                  <a:lnTo>
                    <a:pt x="308" y="440"/>
                  </a:lnTo>
                  <a:lnTo>
                    <a:pt x="349" y="434"/>
                  </a:lnTo>
                  <a:lnTo>
                    <a:pt x="384" y="417"/>
                  </a:lnTo>
                  <a:lnTo>
                    <a:pt x="407" y="394"/>
                  </a:lnTo>
                  <a:lnTo>
                    <a:pt x="424" y="377"/>
                  </a:lnTo>
                  <a:lnTo>
                    <a:pt x="442" y="314"/>
                  </a:lnTo>
                  <a:lnTo>
                    <a:pt x="448" y="246"/>
                  </a:lnTo>
                  <a:lnTo>
                    <a:pt x="448" y="228"/>
                  </a:lnTo>
                  <a:lnTo>
                    <a:pt x="442" y="194"/>
                  </a:lnTo>
                  <a:lnTo>
                    <a:pt x="436" y="160"/>
                  </a:lnTo>
                  <a:lnTo>
                    <a:pt x="419" y="120"/>
                  </a:lnTo>
                  <a:lnTo>
                    <a:pt x="395" y="86"/>
                  </a:lnTo>
                  <a:lnTo>
                    <a:pt x="360" y="63"/>
                  </a:lnTo>
                  <a:lnTo>
                    <a:pt x="308" y="57"/>
                  </a:lnTo>
                  <a:close/>
                  <a:moveTo>
                    <a:pt x="645" y="0"/>
                  </a:moveTo>
                  <a:lnTo>
                    <a:pt x="669" y="6"/>
                  </a:lnTo>
                  <a:lnTo>
                    <a:pt x="686" y="11"/>
                  </a:lnTo>
                  <a:lnTo>
                    <a:pt x="704" y="23"/>
                  </a:lnTo>
                  <a:lnTo>
                    <a:pt x="715" y="40"/>
                  </a:lnTo>
                  <a:lnTo>
                    <a:pt x="721" y="51"/>
                  </a:lnTo>
                  <a:lnTo>
                    <a:pt x="727" y="68"/>
                  </a:lnTo>
                  <a:lnTo>
                    <a:pt x="727" y="80"/>
                  </a:lnTo>
                  <a:lnTo>
                    <a:pt x="727" y="97"/>
                  </a:lnTo>
                  <a:lnTo>
                    <a:pt x="721" y="108"/>
                  </a:lnTo>
                  <a:lnTo>
                    <a:pt x="709" y="114"/>
                  </a:lnTo>
                  <a:lnTo>
                    <a:pt x="698" y="120"/>
                  </a:lnTo>
                  <a:lnTo>
                    <a:pt x="692" y="126"/>
                  </a:lnTo>
                  <a:lnTo>
                    <a:pt x="680" y="126"/>
                  </a:lnTo>
                  <a:lnTo>
                    <a:pt x="663" y="120"/>
                  </a:lnTo>
                  <a:lnTo>
                    <a:pt x="645" y="114"/>
                  </a:lnTo>
                  <a:lnTo>
                    <a:pt x="640" y="97"/>
                  </a:lnTo>
                  <a:lnTo>
                    <a:pt x="634" y="80"/>
                  </a:lnTo>
                  <a:lnTo>
                    <a:pt x="634" y="68"/>
                  </a:lnTo>
                  <a:lnTo>
                    <a:pt x="640" y="57"/>
                  </a:lnTo>
                  <a:lnTo>
                    <a:pt x="645" y="46"/>
                  </a:lnTo>
                  <a:lnTo>
                    <a:pt x="657" y="40"/>
                  </a:lnTo>
                  <a:lnTo>
                    <a:pt x="651" y="40"/>
                  </a:lnTo>
                  <a:lnTo>
                    <a:pt x="645" y="34"/>
                  </a:lnTo>
                  <a:lnTo>
                    <a:pt x="605" y="40"/>
                  </a:lnTo>
                  <a:lnTo>
                    <a:pt x="558" y="57"/>
                  </a:lnTo>
                  <a:lnTo>
                    <a:pt x="500" y="97"/>
                  </a:lnTo>
                  <a:lnTo>
                    <a:pt x="535" y="137"/>
                  </a:lnTo>
                  <a:lnTo>
                    <a:pt x="558" y="194"/>
                  </a:lnTo>
                  <a:lnTo>
                    <a:pt x="570" y="246"/>
                  </a:lnTo>
                  <a:lnTo>
                    <a:pt x="552" y="320"/>
                  </a:lnTo>
                  <a:lnTo>
                    <a:pt x="517" y="383"/>
                  </a:lnTo>
                  <a:lnTo>
                    <a:pt x="465" y="428"/>
                  </a:lnTo>
                  <a:lnTo>
                    <a:pt x="389" y="463"/>
                  </a:lnTo>
                  <a:lnTo>
                    <a:pt x="308" y="474"/>
                  </a:lnTo>
                  <a:lnTo>
                    <a:pt x="267" y="474"/>
                  </a:lnTo>
                  <a:lnTo>
                    <a:pt x="209" y="463"/>
                  </a:lnTo>
                  <a:lnTo>
                    <a:pt x="151" y="428"/>
                  </a:lnTo>
                  <a:lnTo>
                    <a:pt x="133" y="446"/>
                  </a:lnTo>
                  <a:lnTo>
                    <a:pt x="128" y="468"/>
                  </a:lnTo>
                  <a:lnTo>
                    <a:pt x="122" y="480"/>
                  </a:lnTo>
                  <a:lnTo>
                    <a:pt x="122" y="497"/>
                  </a:lnTo>
                  <a:lnTo>
                    <a:pt x="122" y="503"/>
                  </a:lnTo>
                  <a:lnTo>
                    <a:pt x="122" y="503"/>
                  </a:lnTo>
                  <a:lnTo>
                    <a:pt x="133" y="548"/>
                  </a:lnTo>
                  <a:lnTo>
                    <a:pt x="163" y="588"/>
                  </a:lnTo>
                  <a:lnTo>
                    <a:pt x="209" y="606"/>
                  </a:lnTo>
                  <a:lnTo>
                    <a:pt x="232" y="606"/>
                  </a:lnTo>
                  <a:lnTo>
                    <a:pt x="279" y="611"/>
                  </a:lnTo>
                  <a:lnTo>
                    <a:pt x="325" y="611"/>
                  </a:lnTo>
                  <a:lnTo>
                    <a:pt x="424" y="611"/>
                  </a:lnTo>
                  <a:lnTo>
                    <a:pt x="517" y="623"/>
                  </a:lnTo>
                  <a:lnTo>
                    <a:pt x="605" y="651"/>
                  </a:lnTo>
                  <a:lnTo>
                    <a:pt x="651" y="691"/>
                  </a:lnTo>
                  <a:lnTo>
                    <a:pt x="686" y="737"/>
                  </a:lnTo>
                  <a:lnTo>
                    <a:pt x="698" y="783"/>
                  </a:lnTo>
                  <a:lnTo>
                    <a:pt x="704" y="828"/>
                  </a:lnTo>
                  <a:lnTo>
                    <a:pt x="692" y="886"/>
                  </a:lnTo>
                  <a:lnTo>
                    <a:pt x="657" y="937"/>
                  </a:lnTo>
                  <a:lnTo>
                    <a:pt x="599" y="977"/>
                  </a:lnTo>
                  <a:lnTo>
                    <a:pt x="529" y="1006"/>
                  </a:lnTo>
                  <a:lnTo>
                    <a:pt x="442" y="1023"/>
                  </a:lnTo>
                  <a:lnTo>
                    <a:pt x="355" y="1028"/>
                  </a:lnTo>
                  <a:lnTo>
                    <a:pt x="238" y="1023"/>
                  </a:lnTo>
                  <a:lnTo>
                    <a:pt x="145" y="994"/>
                  </a:lnTo>
                  <a:lnTo>
                    <a:pt x="69" y="948"/>
                  </a:lnTo>
                  <a:lnTo>
                    <a:pt x="17" y="897"/>
                  </a:lnTo>
                  <a:lnTo>
                    <a:pt x="0" y="834"/>
                  </a:lnTo>
                  <a:lnTo>
                    <a:pt x="11" y="788"/>
                  </a:lnTo>
                  <a:lnTo>
                    <a:pt x="35" y="743"/>
                  </a:lnTo>
                  <a:lnTo>
                    <a:pt x="81" y="703"/>
                  </a:lnTo>
                  <a:lnTo>
                    <a:pt x="145" y="680"/>
                  </a:lnTo>
                  <a:lnTo>
                    <a:pt x="104" y="640"/>
                  </a:lnTo>
                  <a:lnTo>
                    <a:pt x="81" y="588"/>
                  </a:lnTo>
                  <a:lnTo>
                    <a:pt x="75" y="537"/>
                  </a:lnTo>
                  <a:lnTo>
                    <a:pt x="81" y="486"/>
                  </a:lnTo>
                  <a:lnTo>
                    <a:pt x="104" y="440"/>
                  </a:lnTo>
                  <a:lnTo>
                    <a:pt x="122" y="406"/>
                  </a:lnTo>
                  <a:lnTo>
                    <a:pt x="87" y="366"/>
                  </a:lnTo>
                  <a:lnTo>
                    <a:pt x="58" y="314"/>
                  </a:lnTo>
                  <a:lnTo>
                    <a:pt x="52" y="246"/>
                  </a:lnTo>
                  <a:lnTo>
                    <a:pt x="64" y="177"/>
                  </a:lnTo>
                  <a:lnTo>
                    <a:pt x="99" y="114"/>
                  </a:lnTo>
                  <a:lnTo>
                    <a:pt x="151" y="63"/>
                  </a:lnTo>
                  <a:lnTo>
                    <a:pt x="227" y="34"/>
                  </a:lnTo>
                  <a:lnTo>
                    <a:pt x="308" y="17"/>
                  </a:lnTo>
                  <a:lnTo>
                    <a:pt x="355" y="23"/>
                  </a:lnTo>
                  <a:lnTo>
                    <a:pt x="413" y="40"/>
                  </a:lnTo>
                  <a:lnTo>
                    <a:pt x="477" y="74"/>
                  </a:lnTo>
                  <a:lnTo>
                    <a:pt x="547" y="28"/>
                  </a:lnTo>
                  <a:lnTo>
                    <a:pt x="605" y="6"/>
                  </a:lnTo>
                  <a:lnTo>
                    <a:pt x="6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1" name="Freeform 129"/>
            <p:cNvSpPr>
              <a:spLocks/>
            </p:cNvSpPr>
            <p:nvPr/>
          </p:nvSpPr>
          <p:spPr bwMode="auto">
            <a:xfrm>
              <a:off x="10572" y="4101"/>
              <a:ext cx="1157" cy="1062"/>
            </a:xfrm>
            <a:custGeom>
              <a:avLst/>
              <a:gdLst/>
              <a:ahLst/>
              <a:cxnLst>
                <a:cxn ang="0">
                  <a:pos x="151" y="0"/>
                </a:cxn>
                <a:cxn ang="0">
                  <a:pos x="308" y="0"/>
                </a:cxn>
                <a:cxn ang="0">
                  <a:pos x="413" y="0"/>
                </a:cxn>
                <a:cxn ang="0">
                  <a:pos x="430" y="5"/>
                </a:cxn>
                <a:cxn ang="0">
                  <a:pos x="424" y="40"/>
                </a:cxn>
                <a:cxn ang="0">
                  <a:pos x="389" y="45"/>
                </a:cxn>
                <a:cxn ang="0">
                  <a:pos x="355" y="45"/>
                </a:cxn>
                <a:cxn ang="0">
                  <a:pos x="314" y="62"/>
                </a:cxn>
                <a:cxn ang="0">
                  <a:pos x="302" y="85"/>
                </a:cxn>
                <a:cxn ang="0">
                  <a:pos x="308" y="108"/>
                </a:cxn>
                <a:cxn ang="0">
                  <a:pos x="861" y="148"/>
                </a:cxn>
                <a:cxn ang="0">
                  <a:pos x="884" y="114"/>
                </a:cxn>
                <a:cxn ang="0">
                  <a:pos x="890" y="68"/>
                </a:cxn>
                <a:cxn ang="0">
                  <a:pos x="867" y="51"/>
                </a:cxn>
                <a:cxn ang="0">
                  <a:pos x="837" y="45"/>
                </a:cxn>
                <a:cxn ang="0">
                  <a:pos x="820" y="40"/>
                </a:cxn>
                <a:cxn ang="0">
                  <a:pos x="814" y="17"/>
                </a:cxn>
                <a:cxn ang="0">
                  <a:pos x="832" y="0"/>
                </a:cxn>
                <a:cxn ang="0">
                  <a:pos x="925" y="0"/>
                </a:cxn>
                <a:cxn ang="0">
                  <a:pos x="1134" y="0"/>
                </a:cxn>
                <a:cxn ang="0">
                  <a:pos x="1157" y="17"/>
                </a:cxn>
                <a:cxn ang="0">
                  <a:pos x="1140" y="45"/>
                </a:cxn>
                <a:cxn ang="0">
                  <a:pos x="1053" y="57"/>
                </a:cxn>
                <a:cxn ang="0">
                  <a:pos x="913" y="154"/>
                </a:cxn>
                <a:cxn ang="0">
                  <a:pos x="500" y="617"/>
                </a:cxn>
                <a:cxn ang="0">
                  <a:pos x="483" y="651"/>
                </a:cxn>
                <a:cxn ang="0">
                  <a:pos x="413" y="925"/>
                </a:cxn>
                <a:cxn ang="0">
                  <a:pos x="401" y="1000"/>
                </a:cxn>
                <a:cxn ang="0">
                  <a:pos x="442" y="1011"/>
                </a:cxn>
                <a:cxn ang="0">
                  <a:pos x="494" y="1017"/>
                </a:cxn>
                <a:cxn ang="0">
                  <a:pos x="535" y="1017"/>
                </a:cxn>
                <a:cxn ang="0">
                  <a:pos x="541" y="1045"/>
                </a:cxn>
                <a:cxn ang="0">
                  <a:pos x="529" y="1062"/>
                </a:cxn>
                <a:cxn ang="0">
                  <a:pos x="471" y="1062"/>
                </a:cxn>
                <a:cxn ang="0">
                  <a:pos x="314" y="1057"/>
                </a:cxn>
                <a:cxn ang="0">
                  <a:pos x="157" y="1062"/>
                </a:cxn>
                <a:cxn ang="0">
                  <a:pos x="104" y="1062"/>
                </a:cxn>
                <a:cxn ang="0">
                  <a:pos x="87" y="1045"/>
                </a:cxn>
                <a:cxn ang="0">
                  <a:pos x="104" y="1017"/>
                </a:cxn>
                <a:cxn ang="0">
                  <a:pos x="197" y="1011"/>
                </a:cxn>
                <a:cxn ang="0">
                  <a:pos x="273" y="965"/>
                </a:cxn>
                <a:cxn ang="0">
                  <a:pos x="302" y="857"/>
                </a:cxn>
                <a:cxn ang="0">
                  <a:pos x="337" y="691"/>
                </a:cxn>
                <a:cxn ang="0">
                  <a:pos x="349" y="634"/>
                </a:cxn>
                <a:cxn ang="0">
                  <a:pos x="349" y="611"/>
                </a:cxn>
                <a:cxn ang="0">
                  <a:pos x="122" y="57"/>
                </a:cxn>
                <a:cxn ang="0">
                  <a:pos x="23" y="45"/>
                </a:cxn>
                <a:cxn ang="0">
                  <a:pos x="0" y="34"/>
                </a:cxn>
                <a:cxn ang="0">
                  <a:pos x="5" y="5"/>
                </a:cxn>
                <a:cxn ang="0">
                  <a:pos x="23" y="0"/>
                </a:cxn>
              </a:cxnLst>
              <a:rect l="0" t="0" r="r" b="b"/>
              <a:pathLst>
                <a:path w="1157" h="1062">
                  <a:moveTo>
                    <a:pt x="29" y="0"/>
                  </a:moveTo>
                  <a:lnTo>
                    <a:pt x="81" y="0"/>
                  </a:lnTo>
                  <a:lnTo>
                    <a:pt x="151" y="0"/>
                  </a:lnTo>
                  <a:lnTo>
                    <a:pt x="209" y="5"/>
                  </a:lnTo>
                  <a:lnTo>
                    <a:pt x="250" y="0"/>
                  </a:lnTo>
                  <a:lnTo>
                    <a:pt x="308" y="0"/>
                  </a:lnTo>
                  <a:lnTo>
                    <a:pt x="366" y="0"/>
                  </a:lnTo>
                  <a:lnTo>
                    <a:pt x="407" y="0"/>
                  </a:lnTo>
                  <a:lnTo>
                    <a:pt x="413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30" y="5"/>
                  </a:lnTo>
                  <a:lnTo>
                    <a:pt x="430" y="17"/>
                  </a:lnTo>
                  <a:lnTo>
                    <a:pt x="430" y="28"/>
                  </a:lnTo>
                  <a:lnTo>
                    <a:pt x="424" y="40"/>
                  </a:lnTo>
                  <a:lnTo>
                    <a:pt x="413" y="45"/>
                  </a:lnTo>
                  <a:lnTo>
                    <a:pt x="407" y="45"/>
                  </a:lnTo>
                  <a:lnTo>
                    <a:pt x="389" y="45"/>
                  </a:lnTo>
                  <a:lnTo>
                    <a:pt x="384" y="45"/>
                  </a:lnTo>
                  <a:lnTo>
                    <a:pt x="372" y="45"/>
                  </a:lnTo>
                  <a:lnTo>
                    <a:pt x="355" y="45"/>
                  </a:lnTo>
                  <a:lnTo>
                    <a:pt x="343" y="51"/>
                  </a:lnTo>
                  <a:lnTo>
                    <a:pt x="325" y="57"/>
                  </a:lnTo>
                  <a:lnTo>
                    <a:pt x="314" y="62"/>
                  </a:lnTo>
                  <a:lnTo>
                    <a:pt x="302" y="68"/>
                  </a:lnTo>
                  <a:lnTo>
                    <a:pt x="302" y="85"/>
                  </a:lnTo>
                  <a:lnTo>
                    <a:pt x="302" y="85"/>
                  </a:lnTo>
                  <a:lnTo>
                    <a:pt x="302" y="91"/>
                  </a:lnTo>
                  <a:lnTo>
                    <a:pt x="302" y="97"/>
                  </a:lnTo>
                  <a:lnTo>
                    <a:pt x="308" y="108"/>
                  </a:lnTo>
                  <a:lnTo>
                    <a:pt x="483" y="571"/>
                  </a:lnTo>
                  <a:lnTo>
                    <a:pt x="855" y="160"/>
                  </a:lnTo>
                  <a:lnTo>
                    <a:pt x="861" y="148"/>
                  </a:lnTo>
                  <a:lnTo>
                    <a:pt x="867" y="137"/>
                  </a:lnTo>
                  <a:lnTo>
                    <a:pt x="878" y="125"/>
                  </a:lnTo>
                  <a:lnTo>
                    <a:pt x="884" y="114"/>
                  </a:lnTo>
                  <a:lnTo>
                    <a:pt x="890" y="97"/>
                  </a:lnTo>
                  <a:lnTo>
                    <a:pt x="896" y="80"/>
                  </a:lnTo>
                  <a:lnTo>
                    <a:pt x="890" y="68"/>
                  </a:lnTo>
                  <a:lnTo>
                    <a:pt x="884" y="62"/>
                  </a:lnTo>
                  <a:lnTo>
                    <a:pt x="878" y="51"/>
                  </a:lnTo>
                  <a:lnTo>
                    <a:pt x="867" y="51"/>
                  </a:lnTo>
                  <a:lnTo>
                    <a:pt x="855" y="45"/>
                  </a:lnTo>
                  <a:lnTo>
                    <a:pt x="843" y="45"/>
                  </a:lnTo>
                  <a:lnTo>
                    <a:pt x="837" y="45"/>
                  </a:lnTo>
                  <a:lnTo>
                    <a:pt x="832" y="45"/>
                  </a:lnTo>
                  <a:lnTo>
                    <a:pt x="826" y="45"/>
                  </a:lnTo>
                  <a:lnTo>
                    <a:pt x="820" y="40"/>
                  </a:lnTo>
                  <a:lnTo>
                    <a:pt x="814" y="34"/>
                  </a:lnTo>
                  <a:lnTo>
                    <a:pt x="814" y="28"/>
                  </a:lnTo>
                  <a:lnTo>
                    <a:pt x="814" y="17"/>
                  </a:lnTo>
                  <a:lnTo>
                    <a:pt x="820" y="5"/>
                  </a:lnTo>
                  <a:lnTo>
                    <a:pt x="826" y="0"/>
                  </a:lnTo>
                  <a:lnTo>
                    <a:pt x="832" y="0"/>
                  </a:lnTo>
                  <a:lnTo>
                    <a:pt x="837" y="0"/>
                  </a:lnTo>
                  <a:lnTo>
                    <a:pt x="843" y="0"/>
                  </a:lnTo>
                  <a:lnTo>
                    <a:pt x="925" y="0"/>
                  </a:lnTo>
                  <a:lnTo>
                    <a:pt x="1006" y="5"/>
                  </a:lnTo>
                  <a:lnTo>
                    <a:pt x="1070" y="0"/>
                  </a:lnTo>
                  <a:lnTo>
                    <a:pt x="1134" y="0"/>
                  </a:lnTo>
                  <a:lnTo>
                    <a:pt x="1146" y="0"/>
                  </a:lnTo>
                  <a:lnTo>
                    <a:pt x="1152" y="5"/>
                  </a:lnTo>
                  <a:lnTo>
                    <a:pt x="1157" y="17"/>
                  </a:lnTo>
                  <a:lnTo>
                    <a:pt x="1152" y="28"/>
                  </a:lnTo>
                  <a:lnTo>
                    <a:pt x="1146" y="40"/>
                  </a:lnTo>
                  <a:lnTo>
                    <a:pt x="1140" y="45"/>
                  </a:lnTo>
                  <a:lnTo>
                    <a:pt x="1134" y="45"/>
                  </a:lnTo>
                  <a:lnTo>
                    <a:pt x="1123" y="45"/>
                  </a:lnTo>
                  <a:lnTo>
                    <a:pt x="1053" y="57"/>
                  </a:lnTo>
                  <a:lnTo>
                    <a:pt x="995" y="85"/>
                  </a:lnTo>
                  <a:lnTo>
                    <a:pt x="954" y="120"/>
                  </a:lnTo>
                  <a:lnTo>
                    <a:pt x="913" y="154"/>
                  </a:lnTo>
                  <a:lnTo>
                    <a:pt x="890" y="177"/>
                  </a:lnTo>
                  <a:lnTo>
                    <a:pt x="890" y="177"/>
                  </a:lnTo>
                  <a:lnTo>
                    <a:pt x="500" y="617"/>
                  </a:lnTo>
                  <a:lnTo>
                    <a:pt x="488" y="628"/>
                  </a:lnTo>
                  <a:lnTo>
                    <a:pt x="483" y="640"/>
                  </a:lnTo>
                  <a:lnTo>
                    <a:pt x="483" y="651"/>
                  </a:lnTo>
                  <a:lnTo>
                    <a:pt x="477" y="668"/>
                  </a:lnTo>
                  <a:lnTo>
                    <a:pt x="419" y="891"/>
                  </a:lnTo>
                  <a:lnTo>
                    <a:pt x="413" y="925"/>
                  </a:lnTo>
                  <a:lnTo>
                    <a:pt x="401" y="965"/>
                  </a:lnTo>
                  <a:lnTo>
                    <a:pt x="395" y="988"/>
                  </a:lnTo>
                  <a:lnTo>
                    <a:pt x="401" y="1000"/>
                  </a:lnTo>
                  <a:lnTo>
                    <a:pt x="407" y="1005"/>
                  </a:lnTo>
                  <a:lnTo>
                    <a:pt x="419" y="1011"/>
                  </a:lnTo>
                  <a:lnTo>
                    <a:pt x="442" y="1011"/>
                  </a:lnTo>
                  <a:lnTo>
                    <a:pt x="459" y="1011"/>
                  </a:lnTo>
                  <a:lnTo>
                    <a:pt x="477" y="1017"/>
                  </a:lnTo>
                  <a:lnTo>
                    <a:pt x="494" y="1017"/>
                  </a:lnTo>
                  <a:lnTo>
                    <a:pt x="500" y="1017"/>
                  </a:lnTo>
                  <a:lnTo>
                    <a:pt x="523" y="1017"/>
                  </a:lnTo>
                  <a:lnTo>
                    <a:pt x="535" y="1017"/>
                  </a:lnTo>
                  <a:lnTo>
                    <a:pt x="541" y="1022"/>
                  </a:lnTo>
                  <a:lnTo>
                    <a:pt x="547" y="1034"/>
                  </a:lnTo>
                  <a:lnTo>
                    <a:pt x="541" y="1045"/>
                  </a:lnTo>
                  <a:lnTo>
                    <a:pt x="541" y="1057"/>
                  </a:lnTo>
                  <a:lnTo>
                    <a:pt x="535" y="1062"/>
                  </a:lnTo>
                  <a:lnTo>
                    <a:pt x="529" y="1062"/>
                  </a:lnTo>
                  <a:lnTo>
                    <a:pt x="523" y="1062"/>
                  </a:lnTo>
                  <a:lnTo>
                    <a:pt x="517" y="1062"/>
                  </a:lnTo>
                  <a:lnTo>
                    <a:pt x="471" y="1062"/>
                  </a:lnTo>
                  <a:lnTo>
                    <a:pt x="413" y="1062"/>
                  </a:lnTo>
                  <a:lnTo>
                    <a:pt x="355" y="1057"/>
                  </a:lnTo>
                  <a:lnTo>
                    <a:pt x="314" y="1057"/>
                  </a:lnTo>
                  <a:lnTo>
                    <a:pt x="267" y="1057"/>
                  </a:lnTo>
                  <a:lnTo>
                    <a:pt x="209" y="1062"/>
                  </a:lnTo>
                  <a:lnTo>
                    <a:pt x="157" y="1062"/>
                  </a:lnTo>
                  <a:lnTo>
                    <a:pt x="110" y="1062"/>
                  </a:lnTo>
                  <a:lnTo>
                    <a:pt x="104" y="1062"/>
                  </a:lnTo>
                  <a:lnTo>
                    <a:pt x="104" y="1062"/>
                  </a:lnTo>
                  <a:lnTo>
                    <a:pt x="99" y="1062"/>
                  </a:lnTo>
                  <a:lnTo>
                    <a:pt x="93" y="1057"/>
                  </a:lnTo>
                  <a:lnTo>
                    <a:pt x="87" y="1045"/>
                  </a:lnTo>
                  <a:lnTo>
                    <a:pt x="93" y="1028"/>
                  </a:lnTo>
                  <a:lnTo>
                    <a:pt x="99" y="1022"/>
                  </a:lnTo>
                  <a:lnTo>
                    <a:pt x="104" y="1017"/>
                  </a:lnTo>
                  <a:lnTo>
                    <a:pt x="116" y="1017"/>
                  </a:lnTo>
                  <a:lnTo>
                    <a:pt x="133" y="1017"/>
                  </a:lnTo>
                  <a:lnTo>
                    <a:pt x="197" y="1011"/>
                  </a:lnTo>
                  <a:lnTo>
                    <a:pt x="232" y="1005"/>
                  </a:lnTo>
                  <a:lnTo>
                    <a:pt x="256" y="994"/>
                  </a:lnTo>
                  <a:lnTo>
                    <a:pt x="273" y="965"/>
                  </a:lnTo>
                  <a:lnTo>
                    <a:pt x="285" y="925"/>
                  </a:lnTo>
                  <a:lnTo>
                    <a:pt x="291" y="897"/>
                  </a:lnTo>
                  <a:lnTo>
                    <a:pt x="302" y="857"/>
                  </a:lnTo>
                  <a:lnTo>
                    <a:pt x="314" y="800"/>
                  </a:lnTo>
                  <a:lnTo>
                    <a:pt x="325" y="742"/>
                  </a:lnTo>
                  <a:lnTo>
                    <a:pt x="337" y="691"/>
                  </a:lnTo>
                  <a:lnTo>
                    <a:pt x="349" y="657"/>
                  </a:lnTo>
                  <a:lnTo>
                    <a:pt x="355" y="640"/>
                  </a:lnTo>
                  <a:lnTo>
                    <a:pt x="349" y="634"/>
                  </a:lnTo>
                  <a:lnTo>
                    <a:pt x="349" y="622"/>
                  </a:lnTo>
                  <a:lnTo>
                    <a:pt x="349" y="617"/>
                  </a:lnTo>
                  <a:lnTo>
                    <a:pt x="349" y="611"/>
                  </a:lnTo>
                  <a:lnTo>
                    <a:pt x="151" y="97"/>
                  </a:lnTo>
                  <a:lnTo>
                    <a:pt x="139" y="74"/>
                  </a:lnTo>
                  <a:lnTo>
                    <a:pt x="122" y="57"/>
                  </a:lnTo>
                  <a:lnTo>
                    <a:pt x="93" y="45"/>
                  </a:lnTo>
                  <a:lnTo>
                    <a:pt x="35" y="45"/>
                  </a:lnTo>
                  <a:lnTo>
                    <a:pt x="23" y="45"/>
                  </a:lnTo>
                  <a:lnTo>
                    <a:pt x="11" y="45"/>
                  </a:lnTo>
                  <a:lnTo>
                    <a:pt x="5" y="40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0" y="17"/>
                  </a:lnTo>
                  <a:lnTo>
                    <a:pt x="5" y="5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2" name="Freeform 130"/>
            <p:cNvSpPr>
              <a:spLocks/>
            </p:cNvSpPr>
            <p:nvPr/>
          </p:nvSpPr>
          <p:spPr bwMode="auto">
            <a:xfrm>
              <a:off x="11473" y="4906"/>
              <a:ext cx="652" cy="720"/>
            </a:xfrm>
            <a:custGeom>
              <a:avLst/>
              <a:gdLst/>
              <a:ahLst/>
              <a:cxnLst>
                <a:cxn ang="0">
                  <a:pos x="303" y="12"/>
                </a:cxn>
                <a:cxn ang="0">
                  <a:pos x="390" y="86"/>
                </a:cxn>
                <a:cxn ang="0">
                  <a:pos x="443" y="195"/>
                </a:cxn>
                <a:cxn ang="0">
                  <a:pos x="460" y="297"/>
                </a:cxn>
                <a:cxn ang="0">
                  <a:pos x="466" y="332"/>
                </a:cxn>
                <a:cxn ang="0">
                  <a:pos x="524" y="195"/>
                </a:cxn>
                <a:cxn ang="0">
                  <a:pos x="582" y="75"/>
                </a:cxn>
                <a:cxn ang="0">
                  <a:pos x="617" y="12"/>
                </a:cxn>
                <a:cxn ang="0">
                  <a:pos x="629" y="6"/>
                </a:cxn>
                <a:cxn ang="0">
                  <a:pos x="640" y="6"/>
                </a:cxn>
                <a:cxn ang="0">
                  <a:pos x="646" y="12"/>
                </a:cxn>
                <a:cxn ang="0">
                  <a:pos x="652" y="29"/>
                </a:cxn>
                <a:cxn ang="0">
                  <a:pos x="611" y="97"/>
                </a:cxn>
                <a:cxn ang="0">
                  <a:pos x="565" y="189"/>
                </a:cxn>
                <a:cxn ang="0">
                  <a:pos x="536" y="263"/>
                </a:cxn>
                <a:cxn ang="0">
                  <a:pos x="489" y="372"/>
                </a:cxn>
                <a:cxn ang="0">
                  <a:pos x="466" y="457"/>
                </a:cxn>
                <a:cxn ang="0">
                  <a:pos x="431" y="606"/>
                </a:cxn>
                <a:cxn ang="0">
                  <a:pos x="408" y="686"/>
                </a:cxn>
                <a:cxn ang="0">
                  <a:pos x="396" y="715"/>
                </a:cxn>
                <a:cxn ang="0">
                  <a:pos x="384" y="720"/>
                </a:cxn>
                <a:cxn ang="0">
                  <a:pos x="373" y="720"/>
                </a:cxn>
                <a:cxn ang="0">
                  <a:pos x="361" y="703"/>
                </a:cxn>
                <a:cxn ang="0">
                  <a:pos x="367" y="663"/>
                </a:cxn>
                <a:cxn ang="0">
                  <a:pos x="390" y="566"/>
                </a:cxn>
                <a:cxn ang="0">
                  <a:pos x="419" y="457"/>
                </a:cxn>
                <a:cxn ang="0">
                  <a:pos x="425" y="440"/>
                </a:cxn>
                <a:cxn ang="0">
                  <a:pos x="431" y="406"/>
                </a:cxn>
                <a:cxn ang="0">
                  <a:pos x="425" y="326"/>
                </a:cxn>
                <a:cxn ang="0">
                  <a:pos x="408" y="217"/>
                </a:cxn>
                <a:cxn ang="0">
                  <a:pos x="344" y="126"/>
                </a:cxn>
                <a:cxn ang="0">
                  <a:pos x="222" y="86"/>
                </a:cxn>
                <a:cxn ang="0">
                  <a:pos x="111" y="115"/>
                </a:cxn>
                <a:cxn ang="0">
                  <a:pos x="41" y="189"/>
                </a:cxn>
                <a:cxn ang="0">
                  <a:pos x="35" y="206"/>
                </a:cxn>
                <a:cxn ang="0">
                  <a:pos x="24" y="212"/>
                </a:cxn>
                <a:cxn ang="0">
                  <a:pos x="12" y="206"/>
                </a:cxn>
                <a:cxn ang="0">
                  <a:pos x="0" y="195"/>
                </a:cxn>
                <a:cxn ang="0">
                  <a:pos x="18" y="149"/>
                </a:cxn>
                <a:cxn ang="0">
                  <a:pos x="82" y="63"/>
                </a:cxn>
                <a:cxn ang="0">
                  <a:pos x="175" y="6"/>
                </a:cxn>
              </a:cxnLst>
              <a:rect l="0" t="0" r="r" b="b"/>
              <a:pathLst>
                <a:path w="652" h="720">
                  <a:moveTo>
                    <a:pt x="239" y="0"/>
                  </a:moveTo>
                  <a:lnTo>
                    <a:pt x="303" y="12"/>
                  </a:lnTo>
                  <a:lnTo>
                    <a:pt x="350" y="40"/>
                  </a:lnTo>
                  <a:lnTo>
                    <a:pt x="390" y="86"/>
                  </a:lnTo>
                  <a:lnTo>
                    <a:pt x="419" y="137"/>
                  </a:lnTo>
                  <a:lnTo>
                    <a:pt x="443" y="195"/>
                  </a:lnTo>
                  <a:lnTo>
                    <a:pt x="454" y="252"/>
                  </a:lnTo>
                  <a:lnTo>
                    <a:pt x="460" y="297"/>
                  </a:lnTo>
                  <a:lnTo>
                    <a:pt x="466" y="332"/>
                  </a:lnTo>
                  <a:lnTo>
                    <a:pt x="466" y="332"/>
                  </a:lnTo>
                  <a:lnTo>
                    <a:pt x="495" y="263"/>
                  </a:lnTo>
                  <a:lnTo>
                    <a:pt x="524" y="195"/>
                  </a:lnTo>
                  <a:lnTo>
                    <a:pt x="559" y="132"/>
                  </a:lnTo>
                  <a:lnTo>
                    <a:pt x="582" y="75"/>
                  </a:lnTo>
                  <a:lnTo>
                    <a:pt x="606" y="35"/>
                  </a:lnTo>
                  <a:lnTo>
                    <a:pt x="617" y="12"/>
                  </a:lnTo>
                  <a:lnTo>
                    <a:pt x="623" y="12"/>
                  </a:lnTo>
                  <a:lnTo>
                    <a:pt x="629" y="6"/>
                  </a:lnTo>
                  <a:lnTo>
                    <a:pt x="635" y="6"/>
                  </a:lnTo>
                  <a:lnTo>
                    <a:pt x="640" y="6"/>
                  </a:lnTo>
                  <a:lnTo>
                    <a:pt x="646" y="12"/>
                  </a:lnTo>
                  <a:lnTo>
                    <a:pt x="646" y="12"/>
                  </a:lnTo>
                  <a:lnTo>
                    <a:pt x="652" y="23"/>
                  </a:lnTo>
                  <a:lnTo>
                    <a:pt x="652" y="29"/>
                  </a:lnTo>
                  <a:lnTo>
                    <a:pt x="646" y="35"/>
                  </a:lnTo>
                  <a:lnTo>
                    <a:pt x="611" y="97"/>
                  </a:lnTo>
                  <a:lnTo>
                    <a:pt x="588" y="149"/>
                  </a:lnTo>
                  <a:lnTo>
                    <a:pt x="565" y="189"/>
                  </a:lnTo>
                  <a:lnTo>
                    <a:pt x="553" y="217"/>
                  </a:lnTo>
                  <a:lnTo>
                    <a:pt x="536" y="263"/>
                  </a:lnTo>
                  <a:lnTo>
                    <a:pt x="512" y="315"/>
                  </a:lnTo>
                  <a:lnTo>
                    <a:pt x="489" y="372"/>
                  </a:lnTo>
                  <a:lnTo>
                    <a:pt x="472" y="423"/>
                  </a:lnTo>
                  <a:lnTo>
                    <a:pt x="466" y="457"/>
                  </a:lnTo>
                  <a:lnTo>
                    <a:pt x="448" y="537"/>
                  </a:lnTo>
                  <a:lnTo>
                    <a:pt x="431" y="606"/>
                  </a:lnTo>
                  <a:lnTo>
                    <a:pt x="419" y="663"/>
                  </a:lnTo>
                  <a:lnTo>
                    <a:pt x="408" y="686"/>
                  </a:lnTo>
                  <a:lnTo>
                    <a:pt x="402" y="703"/>
                  </a:lnTo>
                  <a:lnTo>
                    <a:pt x="396" y="715"/>
                  </a:lnTo>
                  <a:lnTo>
                    <a:pt x="390" y="720"/>
                  </a:lnTo>
                  <a:lnTo>
                    <a:pt x="384" y="720"/>
                  </a:lnTo>
                  <a:lnTo>
                    <a:pt x="379" y="720"/>
                  </a:lnTo>
                  <a:lnTo>
                    <a:pt x="373" y="720"/>
                  </a:lnTo>
                  <a:lnTo>
                    <a:pt x="367" y="709"/>
                  </a:lnTo>
                  <a:lnTo>
                    <a:pt x="361" y="703"/>
                  </a:lnTo>
                  <a:lnTo>
                    <a:pt x="361" y="692"/>
                  </a:lnTo>
                  <a:lnTo>
                    <a:pt x="367" y="663"/>
                  </a:lnTo>
                  <a:lnTo>
                    <a:pt x="373" y="617"/>
                  </a:lnTo>
                  <a:lnTo>
                    <a:pt x="390" y="566"/>
                  </a:lnTo>
                  <a:lnTo>
                    <a:pt x="408" y="509"/>
                  </a:lnTo>
                  <a:lnTo>
                    <a:pt x="419" y="457"/>
                  </a:lnTo>
                  <a:lnTo>
                    <a:pt x="425" y="446"/>
                  </a:lnTo>
                  <a:lnTo>
                    <a:pt x="425" y="440"/>
                  </a:lnTo>
                  <a:lnTo>
                    <a:pt x="425" y="423"/>
                  </a:lnTo>
                  <a:lnTo>
                    <a:pt x="431" y="406"/>
                  </a:lnTo>
                  <a:lnTo>
                    <a:pt x="431" y="377"/>
                  </a:lnTo>
                  <a:lnTo>
                    <a:pt x="425" y="326"/>
                  </a:lnTo>
                  <a:lnTo>
                    <a:pt x="419" y="269"/>
                  </a:lnTo>
                  <a:lnTo>
                    <a:pt x="408" y="217"/>
                  </a:lnTo>
                  <a:lnTo>
                    <a:pt x="379" y="166"/>
                  </a:lnTo>
                  <a:lnTo>
                    <a:pt x="344" y="126"/>
                  </a:lnTo>
                  <a:lnTo>
                    <a:pt x="291" y="97"/>
                  </a:lnTo>
                  <a:lnTo>
                    <a:pt x="222" y="86"/>
                  </a:lnTo>
                  <a:lnTo>
                    <a:pt x="169" y="92"/>
                  </a:lnTo>
                  <a:lnTo>
                    <a:pt x="111" y="115"/>
                  </a:lnTo>
                  <a:lnTo>
                    <a:pt x="70" y="149"/>
                  </a:lnTo>
                  <a:lnTo>
                    <a:pt x="41" y="189"/>
                  </a:lnTo>
                  <a:lnTo>
                    <a:pt x="35" y="200"/>
                  </a:lnTo>
                  <a:lnTo>
                    <a:pt x="35" y="206"/>
                  </a:lnTo>
                  <a:lnTo>
                    <a:pt x="30" y="206"/>
                  </a:lnTo>
                  <a:lnTo>
                    <a:pt x="24" y="212"/>
                  </a:lnTo>
                  <a:lnTo>
                    <a:pt x="18" y="212"/>
                  </a:lnTo>
                  <a:lnTo>
                    <a:pt x="12" y="206"/>
                  </a:lnTo>
                  <a:lnTo>
                    <a:pt x="6" y="206"/>
                  </a:lnTo>
                  <a:lnTo>
                    <a:pt x="0" y="195"/>
                  </a:lnTo>
                  <a:lnTo>
                    <a:pt x="6" y="183"/>
                  </a:lnTo>
                  <a:lnTo>
                    <a:pt x="18" y="149"/>
                  </a:lnTo>
                  <a:lnTo>
                    <a:pt x="41" y="109"/>
                  </a:lnTo>
                  <a:lnTo>
                    <a:pt x="82" y="63"/>
                  </a:lnTo>
                  <a:lnTo>
                    <a:pt x="123" y="35"/>
                  </a:lnTo>
                  <a:lnTo>
                    <a:pt x="175" y="6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3" name="Freeform 131"/>
            <p:cNvSpPr>
              <a:spLocks noEditPoints="1"/>
            </p:cNvSpPr>
            <p:nvPr/>
          </p:nvSpPr>
          <p:spPr bwMode="auto">
            <a:xfrm>
              <a:off x="12183" y="5026"/>
              <a:ext cx="274" cy="520"/>
            </a:xfrm>
            <a:custGeom>
              <a:avLst/>
              <a:gdLst/>
              <a:ahLst/>
              <a:cxnLst>
                <a:cxn ang="0">
                  <a:pos x="152" y="177"/>
                </a:cxn>
                <a:cxn ang="0">
                  <a:pos x="192" y="206"/>
                </a:cxn>
                <a:cxn ang="0">
                  <a:pos x="210" y="240"/>
                </a:cxn>
                <a:cxn ang="0">
                  <a:pos x="204" y="269"/>
                </a:cxn>
                <a:cxn ang="0">
                  <a:pos x="186" y="309"/>
                </a:cxn>
                <a:cxn ang="0">
                  <a:pos x="157" y="372"/>
                </a:cxn>
                <a:cxn ang="0">
                  <a:pos x="146" y="400"/>
                </a:cxn>
                <a:cxn ang="0">
                  <a:pos x="134" y="429"/>
                </a:cxn>
                <a:cxn ang="0">
                  <a:pos x="128" y="452"/>
                </a:cxn>
                <a:cxn ang="0">
                  <a:pos x="128" y="480"/>
                </a:cxn>
                <a:cxn ang="0">
                  <a:pos x="140" y="497"/>
                </a:cxn>
                <a:cxn ang="0">
                  <a:pos x="175" y="492"/>
                </a:cxn>
                <a:cxn ang="0">
                  <a:pos x="210" y="463"/>
                </a:cxn>
                <a:cxn ang="0">
                  <a:pos x="239" y="412"/>
                </a:cxn>
                <a:cxn ang="0">
                  <a:pos x="245" y="400"/>
                </a:cxn>
                <a:cxn ang="0">
                  <a:pos x="256" y="395"/>
                </a:cxn>
                <a:cxn ang="0">
                  <a:pos x="268" y="395"/>
                </a:cxn>
                <a:cxn ang="0">
                  <a:pos x="274" y="406"/>
                </a:cxn>
                <a:cxn ang="0">
                  <a:pos x="268" y="423"/>
                </a:cxn>
                <a:cxn ang="0">
                  <a:pos x="227" y="486"/>
                </a:cxn>
                <a:cxn ang="0">
                  <a:pos x="146" y="520"/>
                </a:cxn>
                <a:cxn ang="0">
                  <a:pos x="105" y="515"/>
                </a:cxn>
                <a:cxn ang="0">
                  <a:pos x="70" y="492"/>
                </a:cxn>
                <a:cxn ang="0">
                  <a:pos x="58" y="457"/>
                </a:cxn>
                <a:cxn ang="0">
                  <a:pos x="70" y="423"/>
                </a:cxn>
                <a:cxn ang="0">
                  <a:pos x="82" y="400"/>
                </a:cxn>
                <a:cxn ang="0">
                  <a:pos x="82" y="389"/>
                </a:cxn>
                <a:cxn ang="0">
                  <a:pos x="99" y="355"/>
                </a:cxn>
                <a:cxn ang="0">
                  <a:pos x="128" y="280"/>
                </a:cxn>
                <a:cxn ang="0">
                  <a:pos x="140" y="246"/>
                </a:cxn>
                <a:cxn ang="0">
                  <a:pos x="146" y="229"/>
                </a:cxn>
                <a:cxn ang="0">
                  <a:pos x="134" y="206"/>
                </a:cxn>
                <a:cxn ang="0">
                  <a:pos x="99" y="206"/>
                </a:cxn>
                <a:cxn ang="0">
                  <a:pos x="58" y="235"/>
                </a:cxn>
                <a:cxn ang="0">
                  <a:pos x="29" y="292"/>
                </a:cxn>
                <a:cxn ang="0">
                  <a:pos x="24" y="303"/>
                </a:cxn>
                <a:cxn ang="0">
                  <a:pos x="12" y="309"/>
                </a:cxn>
                <a:cxn ang="0">
                  <a:pos x="0" y="303"/>
                </a:cxn>
                <a:cxn ang="0">
                  <a:pos x="6" y="275"/>
                </a:cxn>
                <a:cxn ang="0">
                  <a:pos x="41" y="212"/>
                </a:cxn>
                <a:cxn ang="0">
                  <a:pos x="122" y="177"/>
                </a:cxn>
                <a:cxn ang="0">
                  <a:pos x="216" y="6"/>
                </a:cxn>
                <a:cxn ang="0">
                  <a:pos x="233" y="23"/>
                </a:cxn>
                <a:cxn ang="0">
                  <a:pos x="233" y="52"/>
                </a:cxn>
                <a:cxn ang="0">
                  <a:pos x="204" y="75"/>
                </a:cxn>
                <a:cxn ang="0">
                  <a:pos x="175" y="80"/>
                </a:cxn>
                <a:cxn ang="0">
                  <a:pos x="157" y="63"/>
                </a:cxn>
                <a:cxn ang="0">
                  <a:pos x="157" y="29"/>
                </a:cxn>
                <a:cxn ang="0">
                  <a:pos x="186" y="6"/>
                </a:cxn>
              </a:cxnLst>
              <a:rect l="0" t="0" r="r" b="b"/>
              <a:pathLst>
                <a:path w="274" h="520">
                  <a:moveTo>
                    <a:pt x="122" y="177"/>
                  </a:moveTo>
                  <a:lnTo>
                    <a:pt x="152" y="177"/>
                  </a:lnTo>
                  <a:lnTo>
                    <a:pt x="175" y="189"/>
                  </a:lnTo>
                  <a:lnTo>
                    <a:pt x="192" y="206"/>
                  </a:lnTo>
                  <a:lnTo>
                    <a:pt x="204" y="223"/>
                  </a:lnTo>
                  <a:lnTo>
                    <a:pt x="210" y="240"/>
                  </a:lnTo>
                  <a:lnTo>
                    <a:pt x="204" y="257"/>
                  </a:lnTo>
                  <a:lnTo>
                    <a:pt x="204" y="269"/>
                  </a:lnTo>
                  <a:lnTo>
                    <a:pt x="198" y="280"/>
                  </a:lnTo>
                  <a:lnTo>
                    <a:pt x="186" y="309"/>
                  </a:lnTo>
                  <a:lnTo>
                    <a:pt x="169" y="343"/>
                  </a:lnTo>
                  <a:lnTo>
                    <a:pt x="157" y="372"/>
                  </a:lnTo>
                  <a:lnTo>
                    <a:pt x="152" y="389"/>
                  </a:lnTo>
                  <a:lnTo>
                    <a:pt x="146" y="400"/>
                  </a:lnTo>
                  <a:lnTo>
                    <a:pt x="140" y="412"/>
                  </a:lnTo>
                  <a:lnTo>
                    <a:pt x="134" y="429"/>
                  </a:lnTo>
                  <a:lnTo>
                    <a:pt x="128" y="440"/>
                  </a:lnTo>
                  <a:lnTo>
                    <a:pt x="128" y="452"/>
                  </a:lnTo>
                  <a:lnTo>
                    <a:pt x="128" y="469"/>
                  </a:lnTo>
                  <a:lnTo>
                    <a:pt x="128" y="480"/>
                  </a:lnTo>
                  <a:lnTo>
                    <a:pt x="128" y="492"/>
                  </a:lnTo>
                  <a:lnTo>
                    <a:pt x="140" y="497"/>
                  </a:lnTo>
                  <a:lnTo>
                    <a:pt x="152" y="497"/>
                  </a:lnTo>
                  <a:lnTo>
                    <a:pt x="175" y="492"/>
                  </a:lnTo>
                  <a:lnTo>
                    <a:pt x="192" y="480"/>
                  </a:lnTo>
                  <a:lnTo>
                    <a:pt x="210" y="463"/>
                  </a:lnTo>
                  <a:lnTo>
                    <a:pt x="227" y="435"/>
                  </a:lnTo>
                  <a:lnTo>
                    <a:pt x="239" y="412"/>
                  </a:lnTo>
                  <a:lnTo>
                    <a:pt x="239" y="406"/>
                  </a:lnTo>
                  <a:lnTo>
                    <a:pt x="245" y="400"/>
                  </a:lnTo>
                  <a:lnTo>
                    <a:pt x="250" y="395"/>
                  </a:lnTo>
                  <a:lnTo>
                    <a:pt x="256" y="395"/>
                  </a:lnTo>
                  <a:lnTo>
                    <a:pt x="262" y="395"/>
                  </a:lnTo>
                  <a:lnTo>
                    <a:pt x="268" y="395"/>
                  </a:lnTo>
                  <a:lnTo>
                    <a:pt x="274" y="400"/>
                  </a:lnTo>
                  <a:lnTo>
                    <a:pt x="274" y="406"/>
                  </a:lnTo>
                  <a:lnTo>
                    <a:pt x="274" y="406"/>
                  </a:lnTo>
                  <a:lnTo>
                    <a:pt x="268" y="423"/>
                  </a:lnTo>
                  <a:lnTo>
                    <a:pt x="250" y="457"/>
                  </a:lnTo>
                  <a:lnTo>
                    <a:pt x="227" y="486"/>
                  </a:lnTo>
                  <a:lnTo>
                    <a:pt x="192" y="515"/>
                  </a:lnTo>
                  <a:lnTo>
                    <a:pt x="146" y="520"/>
                  </a:lnTo>
                  <a:lnTo>
                    <a:pt x="122" y="520"/>
                  </a:lnTo>
                  <a:lnTo>
                    <a:pt x="105" y="515"/>
                  </a:lnTo>
                  <a:lnTo>
                    <a:pt x="88" y="503"/>
                  </a:lnTo>
                  <a:lnTo>
                    <a:pt x="70" y="492"/>
                  </a:lnTo>
                  <a:lnTo>
                    <a:pt x="64" y="475"/>
                  </a:lnTo>
                  <a:lnTo>
                    <a:pt x="58" y="457"/>
                  </a:lnTo>
                  <a:lnTo>
                    <a:pt x="64" y="440"/>
                  </a:lnTo>
                  <a:lnTo>
                    <a:pt x="70" y="423"/>
                  </a:lnTo>
                  <a:lnTo>
                    <a:pt x="76" y="406"/>
                  </a:lnTo>
                  <a:lnTo>
                    <a:pt x="82" y="400"/>
                  </a:lnTo>
                  <a:lnTo>
                    <a:pt x="82" y="395"/>
                  </a:lnTo>
                  <a:lnTo>
                    <a:pt x="82" y="389"/>
                  </a:lnTo>
                  <a:lnTo>
                    <a:pt x="88" y="383"/>
                  </a:lnTo>
                  <a:lnTo>
                    <a:pt x="99" y="355"/>
                  </a:lnTo>
                  <a:lnTo>
                    <a:pt x="117" y="315"/>
                  </a:lnTo>
                  <a:lnTo>
                    <a:pt x="128" y="280"/>
                  </a:lnTo>
                  <a:lnTo>
                    <a:pt x="140" y="257"/>
                  </a:lnTo>
                  <a:lnTo>
                    <a:pt x="140" y="246"/>
                  </a:lnTo>
                  <a:lnTo>
                    <a:pt x="146" y="235"/>
                  </a:lnTo>
                  <a:lnTo>
                    <a:pt x="146" y="229"/>
                  </a:lnTo>
                  <a:lnTo>
                    <a:pt x="140" y="212"/>
                  </a:lnTo>
                  <a:lnTo>
                    <a:pt x="134" y="206"/>
                  </a:lnTo>
                  <a:lnTo>
                    <a:pt x="122" y="200"/>
                  </a:lnTo>
                  <a:lnTo>
                    <a:pt x="99" y="206"/>
                  </a:lnTo>
                  <a:lnTo>
                    <a:pt x="82" y="217"/>
                  </a:lnTo>
                  <a:lnTo>
                    <a:pt x="58" y="235"/>
                  </a:lnTo>
                  <a:lnTo>
                    <a:pt x="41" y="257"/>
                  </a:lnTo>
                  <a:lnTo>
                    <a:pt x="29" y="292"/>
                  </a:lnTo>
                  <a:lnTo>
                    <a:pt x="29" y="297"/>
                  </a:lnTo>
                  <a:lnTo>
                    <a:pt x="24" y="303"/>
                  </a:lnTo>
                  <a:lnTo>
                    <a:pt x="12" y="309"/>
                  </a:lnTo>
                  <a:lnTo>
                    <a:pt x="12" y="309"/>
                  </a:lnTo>
                  <a:lnTo>
                    <a:pt x="6" y="303"/>
                  </a:lnTo>
                  <a:lnTo>
                    <a:pt x="0" y="303"/>
                  </a:lnTo>
                  <a:lnTo>
                    <a:pt x="0" y="292"/>
                  </a:lnTo>
                  <a:lnTo>
                    <a:pt x="6" y="275"/>
                  </a:lnTo>
                  <a:lnTo>
                    <a:pt x="18" y="246"/>
                  </a:lnTo>
                  <a:lnTo>
                    <a:pt x="41" y="212"/>
                  </a:lnTo>
                  <a:lnTo>
                    <a:pt x="76" y="189"/>
                  </a:lnTo>
                  <a:lnTo>
                    <a:pt x="122" y="177"/>
                  </a:lnTo>
                  <a:close/>
                  <a:moveTo>
                    <a:pt x="198" y="0"/>
                  </a:moveTo>
                  <a:lnTo>
                    <a:pt x="216" y="6"/>
                  </a:lnTo>
                  <a:lnTo>
                    <a:pt x="227" y="12"/>
                  </a:lnTo>
                  <a:lnTo>
                    <a:pt x="233" y="23"/>
                  </a:lnTo>
                  <a:lnTo>
                    <a:pt x="233" y="35"/>
                  </a:lnTo>
                  <a:lnTo>
                    <a:pt x="233" y="52"/>
                  </a:lnTo>
                  <a:lnTo>
                    <a:pt x="221" y="69"/>
                  </a:lnTo>
                  <a:lnTo>
                    <a:pt x="204" y="75"/>
                  </a:lnTo>
                  <a:lnTo>
                    <a:pt x="186" y="80"/>
                  </a:lnTo>
                  <a:lnTo>
                    <a:pt x="175" y="80"/>
                  </a:lnTo>
                  <a:lnTo>
                    <a:pt x="163" y="75"/>
                  </a:lnTo>
                  <a:lnTo>
                    <a:pt x="157" y="63"/>
                  </a:lnTo>
                  <a:lnTo>
                    <a:pt x="152" y="52"/>
                  </a:lnTo>
                  <a:lnTo>
                    <a:pt x="157" y="29"/>
                  </a:lnTo>
                  <a:lnTo>
                    <a:pt x="169" y="17"/>
                  </a:lnTo>
                  <a:lnTo>
                    <a:pt x="186" y="6"/>
                  </a:lnTo>
                  <a:lnTo>
                    <a:pt x="1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4" name="Freeform 132"/>
            <p:cNvSpPr>
              <a:spLocks/>
            </p:cNvSpPr>
            <p:nvPr/>
          </p:nvSpPr>
          <p:spPr bwMode="auto">
            <a:xfrm>
              <a:off x="13137" y="4232"/>
              <a:ext cx="885" cy="966"/>
            </a:xfrm>
            <a:custGeom>
              <a:avLst/>
              <a:gdLst/>
              <a:ahLst/>
              <a:cxnLst>
                <a:cxn ang="0">
                  <a:pos x="443" y="0"/>
                </a:cxn>
                <a:cxn ang="0">
                  <a:pos x="454" y="0"/>
                </a:cxn>
                <a:cxn ang="0">
                  <a:pos x="460" y="6"/>
                </a:cxn>
                <a:cxn ang="0">
                  <a:pos x="472" y="17"/>
                </a:cxn>
                <a:cxn ang="0">
                  <a:pos x="478" y="29"/>
                </a:cxn>
                <a:cxn ang="0">
                  <a:pos x="478" y="29"/>
                </a:cxn>
                <a:cxn ang="0">
                  <a:pos x="873" y="909"/>
                </a:cxn>
                <a:cxn ang="0">
                  <a:pos x="879" y="920"/>
                </a:cxn>
                <a:cxn ang="0">
                  <a:pos x="885" y="931"/>
                </a:cxn>
                <a:cxn ang="0">
                  <a:pos x="885" y="931"/>
                </a:cxn>
                <a:cxn ang="0">
                  <a:pos x="885" y="937"/>
                </a:cxn>
                <a:cxn ang="0">
                  <a:pos x="885" y="949"/>
                </a:cxn>
                <a:cxn ang="0">
                  <a:pos x="873" y="960"/>
                </a:cxn>
                <a:cxn ang="0">
                  <a:pos x="867" y="966"/>
                </a:cxn>
                <a:cxn ang="0">
                  <a:pos x="856" y="966"/>
                </a:cxn>
                <a:cxn ang="0">
                  <a:pos x="850" y="966"/>
                </a:cxn>
                <a:cxn ang="0">
                  <a:pos x="844" y="966"/>
                </a:cxn>
                <a:cxn ang="0">
                  <a:pos x="832" y="960"/>
                </a:cxn>
                <a:cxn ang="0">
                  <a:pos x="827" y="949"/>
                </a:cxn>
                <a:cxn ang="0">
                  <a:pos x="815" y="937"/>
                </a:cxn>
                <a:cxn ang="0">
                  <a:pos x="443" y="109"/>
                </a:cxn>
                <a:cxn ang="0">
                  <a:pos x="70" y="937"/>
                </a:cxn>
                <a:cxn ang="0">
                  <a:pos x="59" y="954"/>
                </a:cxn>
                <a:cxn ang="0">
                  <a:pos x="47" y="960"/>
                </a:cxn>
                <a:cxn ang="0">
                  <a:pos x="41" y="966"/>
                </a:cxn>
                <a:cxn ang="0">
                  <a:pos x="35" y="966"/>
                </a:cxn>
                <a:cxn ang="0">
                  <a:pos x="18" y="966"/>
                </a:cxn>
                <a:cxn ang="0">
                  <a:pos x="12" y="960"/>
                </a:cxn>
                <a:cxn ang="0">
                  <a:pos x="0" y="949"/>
                </a:cxn>
                <a:cxn ang="0">
                  <a:pos x="0" y="937"/>
                </a:cxn>
                <a:cxn ang="0">
                  <a:pos x="0" y="931"/>
                </a:cxn>
                <a:cxn ang="0">
                  <a:pos x="0" y="926"/>
                </a:cxn>
                <a:cxn ang="0">
                  <a:pos x="6" y="920"/>
                </a:cxn>
                <a:cxn ang="0">
                  <a:pos x="12" y="903"/>
                </a:cxn>
                <a:cxn ang="0">
                  <a:pos x="408" y="29"/>
                </a:cxn>
                <a:cxn ang="0">
                  <a:pos x="414" y="17"/>
                </a:cxn>
                <a:cxn ang="0">
                  <a:pos x="419" y="6"/>
                </a:cxn>
                <a:cxn ang="0">
                  <a:pos x="431" y="0"/>
                </a:cxn>
                <a:cxn ang="0">
                  <a:pos x="443" y="0"/>
                </a:cxn>
              </a:cxnLst>
              <a:rect l="0" t="0" r="r" b="b"/>
              <a:pathLst>
                <a:path w="885" h="966">
                  <a:moveTo>
                    <a:pt x="443" y="0"/>
                  </a:moveTo>
                  <a:lnTo>
                    <a:pt x="454" y="0"/>
                  </a:lnTo>
                  <a:lnTo>
                    <a:pt x="460" y="6"/>
                  </a:lnTo>
                  <a:lnTo>
                    <a:pt x="472" y="17"/>
                  </a:lnTo>
                  <a:lnTo>
                    <a:pt x="478" y="29"/>
                  </a:lnTo>
                  <a:lnTo>
                    <a:pt x="478" y="29"/>
                  </a:lnTo>
                  <a:lnTo>
                    <a:pt x="873" y="909"/>
                  </a:lnTo>
                  <a:lnTo>
                    <a:pt x="879" y="920"/>
                  </a:lnTo>
                  <a:lnTo>
                    <a:pt x="885" y="931"/>
                  </a:lnTo>
                  <a:lnTo>
                    <a:pt x="885" y="931"/>
                  </a:lnTo>
                  <a:lnTo>
                    <a:pt x="885" y="937"/>
                  </a:lnTo>
                  <a:lnTo>
                    <a:pt x="885" y="949"/>
                  </a:lnTo>
                  <a:lnTo>
                    <a:pt x="873" y="960"/>
                  </a:lnTo>
                  <a:lnTo>
                    <a:pt x="867" y="966"/>
                  </a:lnTo>
                  <a:lnTo>
                    <a:pt x="856" y="966"/>
                  </a:lnTo>
                  <a:lnTo>
                    <a:pt x="850" y="966"/>
                  </a:lnTo>
                  <a:lnTo>
                    <a:pt x="844" y="966"/>
                  </a:lnTo>
                  <a:lnTo>
                    <a:pt x="832" y="960"/>
                  </a:lnTo>
                  <a:lnTo>
                    <a:pt x="827" y="949"/>
                  </a:lnTo>
                  <a:lnTo>
                    <a:pt x="815" y="937"/>
                  </a:lnTo>
                  <a:lnTo>
                    <a:pt x="443" y="109"/>
                  </a:lnTo>
                  <a:lnTo>
                    <a:pt x="70" y="937"/>
                  </a:lnTo>
                  <a:lnTo>
                    <a:pt x="59" y="954"/>
                  </a:lnTo>
                  <a:lnTo>
                    <a:pt x="47" y="960"/>
                  </a:lnTo>
                  <a:lnTo>
                    <a:pt x="41" y="966"/>
                  </a:lnTo>
                  <a:lnTo>
                    <a:pt x="35" y="966"/>
                  </a:lnTo>
                  <a:lnTo>
                    <a:pt x="18" y="966"/>
                  </a:lnTo>
                  <a:lnTo>
                    <a:pt x="12" y="960"/>
                  </a:lnTo>
                  <a:lnTo>
                    <a:pt x="0" y="949"/>
                  </a:lnTo>
                  <a:lnTo>
                    <a:pt x="0" y="937"/>
                  </a:lnTo>
                  <a:lnTo>
                    <a:pt x="0" y="931"/>
                  </a:lnTo>
                  <a:lnTo>
                    <a:pt x="0" y="926"/>
                  </a:lnTo>
                  <a:lnTo>
                    <a:pt x="6" y="920"/>
                  </a:lnTo>
                  <a:lnTo>
                    <a:pt x="12" y="903"/>
                  </a:lnTo>
                  <a:lnTo>
                    <a:pt x="408" y="29"/>
                  </a:lnTo>
                  <a:lnTo>
                    <a:pt x="414" y="17"/>
                  </a:lnTo>
                  <a:lnTo>
                    <a:pt x="419" y="6"/>
                  </a:lnTo>
                  <a:lnTo>
                    <a:pt x="431" y="0"/>
                  </a:lnTo>
                  <a:lnTo>
                    <a:pt x="4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5" name="Freeform 133"/>
            <p:cNvSpPr>
              <a:spLocks noEditPoints="1"/>
            </p:cNvSpPr>
            <p:nvPr/>
          </p:nvSpPr>
          <p:spPr bwMode="auto">
            <a:xfrm>
              <a:off x="14534" y="4083"/>
              <a:ext cx="756" cy="1098"/>
            </a:xfrm>
            <a:custGeom>
              <a:avLst/>
              <a:gdLst/>
              <a:ahLst/>
              <a:cxnLst>
                <a:cxn ang="0">
                  <a:pos x="320" y="446"/>
                </a:cxn>
                <a:cxn ang="0">
                  <a:pos x="203" y="578"/>
                </a:cxn>
                <a:cxn ang="0">
                  <a:pos x="151" y="703"/>
                </a:cxn>
                <a:cxn ang="0">
                  <a:pos x="116" y="858"/>
                </a:cxn>
                <a:cxn ang="0">
                  <a:pos x="116" y="955"/>
                </a:cxn>
                <a:cxn ang="0">
                  <a:pos x="145" y="1029"/>
                </a:cxn>
                <a:cxn ang="0">
                  <a:pos x="215" y="1063"/>
                </a:cxn>
                <a:cxn ang="0">
                  <a:pos x="326" y="1023"/>
                </a:cxn>
                <a:cxn ang="0">
                  <a:pos x="401" y="943"/>
                </a:cxn>
                <a:cxn ang="0">
                  <a:pos x="419" y="926"/>
                </a:cxn>
                <a:cxn ang="0">
                  <a:pos x="425" y="909"/>
                </a:cxn>
                <a:cxn ang="0">
                  <a:pos x="506" y="589"/>
                </a:cxn>
                <a:cxn ang="0">
                  <a:pos x="512" y="566"/>
                </a:cxn>
                <a:cxn ang="0">
                  <a:pos x="500" y="526"/>
                </a:cxn>
                <a:cxn ang="0">
                  <a:pos x="465" y="458"/>
                </a:cxn>
                <a:cxn ang="0">
                  <a:pos x="384" y="423"/>
                </a:cxn>
                <a:cxn ang="0">
                  <a:pos x="745" y="0"/>
                </a:cxn>
                <a:cxn ang="0">
                  <a:pos x="756" y="6"/>
                </a:cxn>
                <a:cxn ang="0">
                  <a:pos x="756" y="18"/>
                </a:cxn>
                <a:cxn ang="0">
                  <a:pos x="529" y="915"/>
                </a:cxn>
                <a:cxn ang="0">
                  <a:pos x="523" y="949"/>
                </a:cxn>
                <a:cxn ang="0">
                  <a:pos x="518" y="995"/>
                </a:cxn>
                <a:cxn ang="0">
                  <a:pos x="518" y="1018"/>
                </a:cxn>
                <a:cxn ang="0">
                  <a:pos x="529" y="1046"/>
                </a:cxn>
                <a:cxn ang="0">
                  <a:pos x="553" y="1063"/>
                </a:cxn>
                <a:cxn ang="0">
                  <a:pos x="599" y="1052"/>
                </a:cxn>
                <a:cxn ang="0">
                  <a:pos x="651" y="983"/>
                </a:cxn>
                <a:cxn ang="0">
                  <a:pos x="686" y="869"/>
                </a:cxn>
                <a:cxn ang="0">
                  <a:pos x="692" y="846"/>
                </a:cxn>
                <a:cxn ang="0">
                  <a:pos x="710" y="846"/>
                </a:cxn>
                <a:cxn ang="0">
                  <a:pos x="721" y="846"/>
                </a:cxn>
                <a:cxn ang="0">
                  <a:pos x="727" y="858"/>
                </a:cxn>
                <a:cxn ang="0">
                  <a:pos x="715" y="915"/>
                </a:cxn>
                <a:cxn ang="0">
                  <a:pos x="681" y="1012"/>
                </a:cxn>
                <a:cxn ang="0">
                  <a:pos x="611" y="1086"/>
                </a:cxn>
                <a:cxn ang="0">
                  <a:pos x="512" y="1092"/>
                </a:cxn>
                <a:cxn ang="0">
                  <a:pos x="436" y="1029"/>
                </a:cxn>
                <a:cxn ang="0">
                  <a:pos x="349" y="1046"/>
                </a:cxn>
                <a:cxn ang="0">
                  <a:pos x="244" y="1098"/>
                </a:cxn>
                <a:cxn ang="0">
                  <a:pos x="139" y="1086"/>
                </a:cxn>
                <a:cxn ang="0">
                  <a:pos x="35" y="1000"/>
                </a:cxn>
                <a:cxn ang="0">
                  <a:pos x="0" y="846"/>
                </a:cxn>
                <a:cxn ang="0">
                  <a:pos x="58" y="629"/>
                </a:cxn>
                <a:cxn ang="0">
                  <a:pos x="198" y="458"/>
                </a:cxn>
                <a:cxn ang="0">
                  <a:pos x="384" y="389"/>
                </a:cxn>
                <a:cxn ang="0">
                  <a:pos x="471" y="418"/>
                </a:cxn>
                <a:cxn ang="0">
                  <a:pos x="529" y="492"/>
                </a:cxn>
                <a:cxn ang="0">
                  <a:pos x="628" y="92"/>
                </a:cxn>
                <a:cxn ang="0">
                  <a:pos x="628" y="80"/>
                </a:cxn>
                <a:cxn ang="0">
                  <a:pos x="617" y="69"/>
                </a:cxn>
                <a:cxn ang="0">
                  <a:pos x="582" y="63"/>
                </a:cxn>
                <a:cxn ang="0">
                  <a:pos x="535" y="63"/>
                </a:cxn>
                <a:cxn ang="0">
                  <a:pos x="518" y="58"/>
                </a:cxn>
                <a:cxn ang="0">
                  <a:pos x="518" y="29"/>
                </a:cxn>
                <a:cxn ang="0">
                  <a:pos x="535" y="18"/>
                </a:cxn>
                <a:cxn ang="0">
                  <a:pos x="611" y="6"/>
                </a:cxn>
                <a:cxn ang="0">
                  <a:pos x="710" y="0"/>
                </a:cxn>
              </a:cxnLst>
              <a:rect l="0" t="0" r="r" b="b"/>
              <a:pathLst>
                <a:path w="756" h="1098">
                  <a:moveTo>
                    <a:pt x="384" y="423"/>
                  </a:moveTo>
                  <a:lnTo>
                    <a:pt x="320" y="446"/>
                  </a:lnTo>
                  <a:lnTo>
                    <a:pt x="256" y="498"/>
                  </a:lnTo>
                  <a:lnTo>
                    <a:pt x="203" y="578"/>
                  </a:lnTo>
                  <a:lnTo>
                    <a:pt x="180" y="629"/>
                  </a:lnTo>
                  <a:lnTo>
                    <a:pt x="151" y="703"/>
                  </a:lnTo>
                  <a:lnTo>
                    <a:pt x="134" y="783"/>
                  </a:lnTo>
                  <a:lnTo>
                    <a:pt x="116" y="858"/>
                  </a:lnTo>
                  <a:lnTo>
                    <a:pt x="116" y="915"/>
                  </a:lnTo>
                  <a:lnTo>
                    <a:pt x="116" y="955"/>
                  </a:lnTo>
                  <a:lnTo>
                    <a:pt x="128" y="995"/>
                  </a:lnTo>
                  <a:lnTo>
                    <a:pt x="145" y="1029"/>
                  </a:lnTo>
                  <a:lnTo>
                    <a:pt x="174" y="1058"/>
                  </a:lnTo>
                  <a:lnTo>
                    <a:pt x="215" y="1063"/>
                  </a:lnTo>
                  <a:lnTo>
                    <a:pt x="262" y="1058"/>
                  </a:lnTo>
                  <a:lnTo>
                    <a:pt x="326" y="1023"/>
                  </a:lnTo>
                  <a:lnTo>
                    <a:pt x="395" y="955"/>
                  </a:lnTo>
                  <a:lnTo>
                    <a:pt x="401" y="943"/>
                  </a:lnTo>
                  <a:lnTo>
                    <a:pt x="413" y="932"/>
                  </a:lnTo>
                  <a:lnTo>
                    <a:pt x="419" y="926"/>
                  </a:lnTo>
                  <a:lnTo>
                    <a:pt x="419" y="915"/>
                  </a:lnTo>
                  <a:lnTo>
                    <a:pt x="425" y="909"/>
                  </a:lnTo>
                  <a:lnTo>
                    <a:pt x="425" y="898"/>
                  </a:lnTo>
                  <a:lnTo>
                    <a:pt x="506" y="589"/>
                  </a:lnTo>
                  <a:lnTo>
                    <a:pt x="512" y="578"/>
                  </a:lnTo>
                  <a:lnTo>
                    <a:pt x="512" y="566"/>
                  </a:lnTo>
                  <a:lnTo>
                    <a:pt x="506" y="549"/>
                  </a:lnTo>
                  <a:lnTo>
                    <a:pt x="500" y="526"/>
                  </a:lnTo>
                  <a:lnTo>
                    <a:pt x="489" y="492"/>
                  </a:lnTo>
                  <a:lnTo>
                    <a:pt x="465" y="458"/>
                  </a:lnTo>
                  <a:lnTo>
                    <a:pt x="430" y="435"/>
                  </a:lnTo>
                  <a:lnTo>
                    <a:pt x="384" y="423"/>
                  </a:lnTo>
                  <a:close/>
                  <a:moveTo>
                    <a:pt x="739" y="0"/>
                  </a:moveTo>
                  <a:lnTo>
                    <a:pt x="745" y="0"/>
                  </a:lnTo>
                  <a:lnTo>
                    <a:pt x="756" y="6"/>
                  </a:lnTo>
                  <a:lnTo>
                    <a:pt x="756" y="6"/>
                  </a:lnTo>
                  <a:lnTo>
                    <a:pt x="756" y="12"/>
                  </a:lnTo>
                  <a:lnTo>
                    <a:pt x="756" y="18"/>
                  </a:lnTo>
                  <a:lnTo>
                    <a:pt x="756" y="18"/>
                  </a:lnTo>
                  <a:lnTo>
                    <a:pt x="529" y="915"/>
                  </a:lnTo>
                  <a:lnTo>
                    <a:pt x="523" y="938"/>
                  </a:lnTo>
                  <a:lnTo>
                    <a:pt x="523" y="949"/>
                  </a:lnTo>
                  <a:lnTo>
                    <a:pt x="518" y="972"/>
                  </a:lnTo>
                  <a:lnTo>
                    <a:pt x="518" y="995"/>
                  </a:lnTo>
                  <a:lnTo>
                    <a:pt x="518" y="1006"/>
                  </a:lnTo>
                  <a:lnTo>
                    <a:pt x="518" y="1018"/>
                  </a:lnTo>
                  <a:lnTo>
                    <a:pt x="523" y="1035"/>
                  </a:lnTo>
                  <a:lnTo>
                    <a:pt x="529" y="1046"/>
                  </a:lnTo>
                  <a:lnTo>
                    <a:pt x="535" y="1058"/>
                  </a:lnTo>
                  <a:lnTo>
                    <a:pt x="553" y="1063"/>
                  </a:lnTo>
                  <a:lnTo>
                    <a:pt x="564" y="1063"/>
                  </a:lnTo>
                  <a:lnTo>
                    <a:pt x="599" y="1052"/>
                  </a:lnTo>
                  <a:lnTo>
                    <a:pt x="628" y="1023"/>
                  </a:lnTo>
                  <a:lnTo>
                    <a:pt x="651" y="983"/>
                  </a:lnTo>
                  <a:lnTo>
                    <a:pt x="669" y="932"/>
                  </a:lnTo>
                  <a:lnTo>
                    <a:pt x="686" y="869"/>
                  </a:lnTo>
                  <a:lnTo>
                    <a:pt x="692" y="858"/>
                  </a:lnTo>
                  <a:lnTo>
                    <a:pt x="692" y="846"/>
                  </a:lnTo>
                  <a:lnTo>
                    <a:pt x="698" y="846"/>
                  </a:lnTo>
                  <a:lnTo>
                    <a:pt x="710" y="846"/>
                  </a:lnTo>
                  <a:lnTo>
                    <a:pt x="715" y="846"/>
                  </a:lnTo>
                  <a:lnTo>
                    <a:pt x="721" y="846"/>
                  </a:lnTo>
                  <a:lnTo>
                    <a:pt x="727" y="852"/>
                  </a:lnTo>
                  <a:lnTo>
                    <a:pt x="727" y="858"/>
                  </a:lnTo>
                  <a:lnTo>
                    <a:pt x="727" y="875"/>
                  </a:lnTo>
                  <a:lnTo>
                    <a:pt x="715" y="915"/>
                  </a:lnTo>
                  <a:lnTo>
                    <a:pt x="698" y="966"/>
                  </a:lnTo>
                  <a:lnTo>
                    <a:pt x="681" y="1012"/>
                  </a:lnTo>
                  <a:lnTo>
                    <a:pt x="651" y="1058"/>
                  </a:lnTo>
                  <a:lnTo>
                    <a:pt x="611" y="1086"/>
                  </a:lnTo>
                  <a:lnTo>
                    <a:pt x="564" y="1098"/>
                  </a:lnTo>
                  <a:lnTo>
                    <a:pt x="512" y="1092"/>
                  </a:lnTo>
                  <a:lnTo>
                    <a:pt x="465" y="1063"/>
                  </a:lnTo>
                  <a:lnTo>
                    <a:pt x="436" y="1029"/>
                  </a:lnTo>
                  <a:lnTo>
                    <a:pt x="419" y="983"/>
                  </a:lnTo>
                  <a:lnTo>
                    <a:pt x="349" y="1046"/>
                  </a:lnTo>
                  <a:lnTo>
                    <a:pt x="291" y="1080"/>
                  </a:lnTo>
                  <a:lnTo>
                    <a:pt x="244" y="1098"/>
                  </a:lnTo>
                  <a:lnTo>
                    <a:pt x="209" y="1098"/>
                  </a:lnTo>
                  <a:lnTo>
                    <a:pt x="139" y="1086"/>
                  </a:lnTo>
                  <a:lnTo>
                    <a:pt x="81" y="1052"/>
                  </a:lnTo>
                  <a:lnTo>
                    <a:pt x="35" y="1000"/>
                  </a:lnTo>
                  <a:lnTo>
                    <a:pt x="6" y="932"/>
                  </a:lnTo>
                  <a:lnTo>
                    <a:pt x="0" y="846"/>
                  </a:lnTo>
                  <a:lnTo>
                    <a:pt x="11" y="738"/>
                  </a:lnTo>
                  <a:lnTo>
                    <a:pt x="58" y="629"/>
                  </a:lnTo>
                  <a:lnTo>
                    <a:pt x="122" y="532"/>
                  </a:lnTo>
                  <a:lnTo>
                    <a:pt x="198" y="458"/>
                  </a:lnTo>
                  <a:lnTo>
                    <a:pt x="291" y="412"/>
                  </a:lnTo>
                  <a:lnTo>
                    <a:pt x="384" y="389"/>
                  </a:lnTo>
                  <a:lnTo>
                    <a:pt x="430" y="400"/>
                  </a:lnTo>
                  <a:lnTo>
                    <a:pt x="471" y="418"/>
                  </a:lnTo>
                  <a:lnTo>
                    <a:pt x="506" y="452"/>
                  </a:lnTo>
                  <a:lnTo>
                    <a:pt x="529" y="492"/>
                  </a:lnTo>
                  <a:lnTo>
                    <a:pt x="628" y="120"/>
                  </a:lnTo>
                  <a:lnTo>
                    <a:pt x="628" y="92"/>
                  </a:lnTo>
                  <a:lnTo>
                    <a:pt x="628" y="86"/>
                  </a:lnTo>
                  <a:lnTo>
                    <a:pt x="628" y="80"/>
                  </a:lnTo>
                  <a:lnTo>
                    <a:pt x="622" y="75"/>
                  </a:lnTo>
                  <a:lnTo>
                    <a:pt x="617" y="69"/>
                  </a:lnTo>
                  <a:lnTo>
                    <a:pt x="599" y="63"/>
                  </a:lnTo>
                  <a:lnTo>
                    <a:pt x="582" y="63"/>
                  </a:lnTo>
                  <a:lnTo>
                    <a:pt x="553" y="63"/>
                  </a:lnTo>
                  <a:lnTo>
                    <a:pt x="535" y="63"/>
                  </a:lnTo>
                  <a:lnTo>
                    <a:pt x="523" y="58"/>
                  </a:lnTo>
                  <a:lnTo>
                    <a:pt x="518" y="58"/>
                  </a:lnTo>
                  <a:lnTo>
                    <a:pt x="512" y="46"/>
                  </a:lnTo>
                  <a:lnTo>
                    <a:pt x="518" y="29"/>
                  </a:lnTo>
                  <a:lnTo>
                    <a:pt x="523" y="18"/>
                  </a:lnTo>
                  <a:lnTo>
                    <a:pt x="535" y="18"/>
                  </a:lnTo>
                  <a:lnTo>
                    <a:pt x="564" y="12"/>
                  </a:lnTo>
                  <a:lnTo>
                    <a:pt x="611" y="6"/>
                  </a:lnTo>
                  <a:lnTo>
                    <a:pt x="663" y="6"/>
                  </a:lnTo>
                  <a:lnTo>
                    <a:pt x="710" y="0"/>
                  </a:lnTo>
                  <a:lnTo>
                    <a:pt x="7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6" name="Freeform 134"/>
            <p:cNvSpPr>
              <a:spLocks/>
            </p:cNvSpPr>
            <p:nvPr/>
          </p:nvSpPr>
          <p:spPr bwMode="auto">
            <a:xfrm>
              <a:off x="15616" y="4083"/>
              <a:ext cx="355" cy="1080"/>
            </a:xfrm>
            <a:custGeom>
              <a:avLst/>
              <a:gdLst/>
              <a:ahLst/>
              <a:cxnLst>
                <a:cxn ang="0">
                  <a:pos x="233" y="0"/>
                </a:cxn>
                <a:cxn ang="0">
                  <a:pos x="233" y="966"/>
                </a:cxn>
                <a:cxn ang="0">
                  <a:pos x="233" y="1006"/>
                </a:cxn>
                <a:cxn ang="0">
                  <a:pos x="250" y="1023"/>
                </a:cxn>
                <a:cxn ang="0">
                  <a:pos x="291" y="1029"/>
                </a:cxn>
                <a:cxn ang="0">
                  <a:pos x="355" y="1035"/>
                </a:cxn>
                <a:cxn ang="0">
                  <a:pos x="355" y="1080"/>
                </a:cxn>
                <a:cxn ang="0">
                  <a:pos x="291" y="1080"/>
                </a:cxn>
                <a:cxn ang="0">
                  <a:pos x="227" y="1075"/>
                </a:cxn>
                <a:cxn ang="0">
                  <a:pos x="180" y="1075"/>
                </a:cxn>
                <a:cxn ang="0">
                  <a:pos x="128" y="1075"/>
                </a:cxn>
                <a:cxn ang="0">
                  <a:pos x="58" y="1080"/>
                </a:cxn>
                <a:cxn ang="0">
                  <a:pos x="0" y="1080"/>
                </a:cxn>
                <a:cxn ang="0">
                  <a:pos x="0" y="1035"/>
                </a:cxn>
                <a:cxn ang="0">
                  <a:pos x="64" y="1029"/>
                </a:cxn>
                <a:cxn ang="0">
                  <a:pos x="105" y="1023"/>
                </a:cxn>
                <a:cxn ang="0">
                  <a:pos x="122" y="1006"/>
                </a:cxn>
                <a:cxn ang="0">
                  <a:pos x="128" y="966"/>
                </a:cxn>
                <a:cxn ang="0">
                  <a:pos x="128" y="149"/>
                </a:cxn>
                <a:cxn ang="0">
                  <a:pos x="122" y="103"/>
                </a:cxn>
                <a:cxn ang="0">
                  <a:pos x="105" y="80"/>
                </a:cxn>
                <a:cxn ang="0">
                  <a:pos x="70" y="63"/>
                </a:cxn>
                <a:cxn ang="0">
                  <a:pos x="0" y="63"/>
                </a:cxn>
                <a:cxn ang="0">
                  <a:pos x="0" y="18"/>
                </a:cxn>
                <a:cxn ang="0">
                  <a:pos x="233" y="0"/>
                </a:cxn>
              </a:cxnLst>
              <a:rect l="0" t="0" r="r" b="b"/>
              <a:pathLst>
                <a:path w="355" h="1080">
                  <a:moveTo>
                    <a:pt x="233" y="0"/>
                  </a:moveTo>
                  <a:lnTo>
                    <a:pt x="233" y="966"/>
                  </a:lnTo>
                  <a:lnTo>
                    <a:pt x="233" y="1006"/>
                  </a:lnTo>
                  <a:lnTo>
                    <a:pt x="250" y="1023"/>
                  </a:lnTo>
                  <a:lnTo>
                    <a:pt x="291" y="1029"/>
                  </a:lnTo>
                  <a:lnTo>
                    <a:pt x="355" y="1035"/>
                  </a:lnTo>
                  <a:lnTo>
                    <a:pt x="355" y="1080"/>
                  </a:lnTo>
                  <a:lnTo>
                    <a:pt x="291" y="1080"/>
                  </a:lnTo>
                  <a:lnTo>
                    <a:pt x="227" y="1075"/>
                  </a:lnTo>
                  <a:lnTo>
                    <a:pt x="180" y="1075"/>
                  </a:lnTo>
                  <a:lnTo>
                    <a:pt x="128" y="1075"/>
                  </a:lnTo>
                  <a:lnTo>
                    <a:pt x="58" y="1080"/>
                  </a:lnTo>
                  <a:lnTo>
                    <a:pt x="0" y="1080"/>
                  </a:lnTo>
                  <a:lnTo>
                    <a:pt x="0" y="1035"/>
                  </a:lnTo>
                  <a:lnTo>
                    <a:pt x="64" y="1029"/>
                  </a:lnTo>
                  <a:lnTo>
                    <a:pt x="105" y="1023"/>
                  </a:lnTo>
                  <a:lnTo>
                    <a:pt x="122" y="1006"/>
                  </a:lnTo>
                  <a:lnTo>
                    <a:pt x="128" y="966"/>
                  </a:lnTo>
                  <a:lnTo>
                    <a:pt x="128" y="149"/>
                  </a:lnTo>
                  <a:lnTo>
                    <a:pt x="122" y="103"/>
                  </a:lnTo>
                  <a:lnTo>
                    <a:pt x="105" y="80"/>
                  </a:lnTo>
                  <a:lnTo>
                    <a:pt x="70" y="63"/>
                  </a:lnTo>
                  <a:lnTo>
                    <a:pt x="0" y="63"/>
                  </a:lnTo>
                  <a:lnTo>
                    <a:pt x="0" y="18"/>
                  </a:lnTo>
                  <a:lnTo>
                    <a:pt x="2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7" name="Freeform 135"/>
            <p:cNvSpPr>
              <a:spLocks noEditPoints="1"/>
            </p:cNvSpPr>
            <p:nvPr/>
          </p:nvSpPr>
          <p:spPr bwMode="auto">
            <a:xfrm>
              <a:off x="16052" y="4466"/>
              <a:ext cx="704" cy="715"/>
            </a:xfrm>
            <a:custGeom>
              <a:avLst/>
              <a:gdLst/>
              <a:ahLst/>
              <a:cxnLst>
                <a:cxn ang="0">
                  <a:pos x="349" y="35"/>
                </a:cxn>
                <a:cxn ang="0">
                  <a:pos x="303" y="40"/>
                </a:cxn>
                <a:cxn ang="0">
                  <a:pos x="251" y="57"/>
                </a:cxn>
                <a:cxn ang="0">
                  <a:pos x="204" y="92"/>
                </a:cxn>
                <a:cxn ang="0">
                  <a:pos x="169" y="137"/>
                </a:cxn>
                <a:cxn ang="0">
                  <a:pos x="140" y="212"/>
                </a:cxn>
                <a:cxn ang="0">
                  <a:pos x="134" y="286"/>
                </a:cxn>
                <a:cxn ang="0">
                  <a:pos x="128" y="355"/>
                </a:cxn>
                <a:cxn ang="0">
                  <a:pos x="134" y="417"/>
                </a:cxn>
                <a:cxn ang="0">
                  <a:pos x="140" y="497"/>
                </a:cxn>
                <a:cxn ang="0">
                  <a:pos x="169" y="572"/>
                </a:cxn>
                <a:cxn ang="0">
                  <a:pos x="221" y="635"/>
                </a:cxn>
                <a:cxn ang="0">
                  <a:pos x="285" y="663"/>
                </a:cxn>
                <a:cxn ang="0">
                  <a:pos x="349" y="675"/>
                </a:cxn>
                <a:cxn ang="0">
                  <a:pos x="349" y="675"/>
                </a:cxn>
                <a:cxn ang="0">
                  <a:pos x="425" y="663"/>
                </a:cxn>
                <a:cxn ang="0">
                  <a:pos x="489" y="623"/>
                </a:cxn>
                <a:cxn ang="0">
                  <a:pos x="536" y="560"/>
                </a:cxn>
                <a:cxn ang="0">
                  <a:pos x="559" y="492"/>
                </a:cxn>
                <a:cxn ang="0">
                  <a:pos x="571" y="417"/>
                </a:cxn>
                <a:cxn ang="0">
                  <a:pos x="571" y="355"/>
                </a:cxn>
                <a:cxn ang="0">
                  <a:pos x="571" y="286"/>
                </a:cxn>
                <a:cxn ang="0">
                  <a:pos x="559" y="206"/>
                </a:cxn>
                <a:cxn ang="0">
                  <a:pos x="530" y="132"/>
                </a:cxn>
                <a:cxn ang="0">
                  <a:pos x="477" y="80"/>
                </a:cxn>
                <a:cxn ang="0">
                  <a:pos x="419" y="46"/>
                </a:cxn>
                <a:cxn ang="0">
                  <a:pos x="349" y="35"/>
                </a:cxn>
                <a:cxn ang="0">
                  <a:pos x="349" y="0"/>
                </a:cxn>
                <a:cxn ang="0">
                  <a:pos x="443" y="12"/>
                </a:cxn>
                <a:cxn ang="0">
                  <a:pos x="530" y="52"/>
                </a:cxn>
                <a:cxn ang="0">
                  <a:pos x="600" y="109"/>
                </a:cxn>
                <a:cxn ang="0">
                  <a:pos x="652" y="183"/>
                </a:cxn>
                <a:cxn ang="0">
                  <a:pos x="693" y="269"/>
                </a:cxn>
                <a:cxn ang="0">
                  <a:pos x="704" y="366"/>
                </a:cxn>
                <a:cxn ang="0">
                  <a:pos x="693" y="457"/>
                </a:cxn>
                <a:cxn ang="0">
                  <a:pos x="652" y="543"/>
                </a:cxn>
                <a:cxn ang="0">
                  <a:pos x="600" y="617"/>
                </a:cxn>
                <a:cxn ang="0">
                  <a:pos x="530" y="669"/>
                </a:cxn>
                <a:cxn ang="0">
                  <a:pos x="443" y="703"/>
                </a:cxn>
                <a:cxn ang="0">
                  <a:pos x="349" y="715"/>
                </a:cxn>
                <a:cxn ang="0">
                  <a:pos x="256" y="703"/>
                </a:cxn>
                <a:cxn ang="0">
                  <a:pos x="175" y="669"/>
                </a:cxn>
                <a:cxn ang="0">
                  <a:pos x="105" y="617"/>
                </a:cxn>
                <a:cxn ang="0">
                  <a:pos x="47" y="543"/>
                </a:cxn>
                <a:cxn ang="0">
                  <a:pos x="12" y="463"/>
                </a:cxn>
                <a:cxn ang="0">
                  <a:pos x="0" y="366"/>
                </a:cxn>
                <a:cxn ang="0">
                  <a:pos x="12" y="269"/>
                </a:cxn>
                <a:cxn ang="0">
                  <a:pos x="47" y="183"/>
                </a:cxn>
                <a:cxn ang="0">
                  <a:pos x="99" y="109"/>
                </a:cxn>
                <a:cxn ang="0">
                  <a:pos x="169" y="52"/>
                </a:cxn>
                <a:cxn ang="0">
                  <a:pos x="256" y="12"/>
                </a:cxn>
                <a:cxn ang="0">
                  <a:pos x="349" y="0"/>
                </a:cxn>
              </a:cxnLst>
              <a:rect l="0" t="0" r="r" b="b"/>
              <a:pathLst>
                <a:path w="704" h="715">
                  <a:moveTo>
                    <a:pt x="349" y="35"/>
                  </a:moveTo>
                  <a:lnTo>
                    <a:pt x="303" y="40"/>
                  </a:lnTo>
                  <a:lnTo>
                    <a:pt x="251" y="57"/>
                  </a:lnTo>
                  <a:lnTo>
                    <a:pt x="204" y="92"/>
                  </a:lnTo>
                  <a:lnTo>
                    <a:pt x="169" y="137"/>
                  </a:lnTo>
                  <a:lnTo>
                    <a:pt x="140" y="212"/>
                  </a:lnTo>
                  <a:lnTo>
                    <a:pt x="134" y="286"/>
                  </a:lnTo>
                  <a:lnTo>
                    <a:pt x="128" y="355"/>
                  </a:lnTo>
                  <a:lnTo>
                    <a:pt x="134" y="417"/>
                  </a:lnTo>
                  <a:lnTo>
                    <a:pt x="140" y="497"/>
                  </a:lnTo>
                  <a:lnTo>
                    <a:pt x="169" y="572"/>
                  </a:lnTo>
                  <a:lnTo>
                    <a:pt x="221" y="635"/>
                  </a:lnTo>
                  <a:lnTo>
                    <a:pt x="285" y="663"/>
                  </a:lnTo>
                  <a:lnTo>
                    <a:pt x="349" y="675"/>
                  </a:lnTo>
                  <a:lnTo>
                    <a:pt x="349" y="675"/>
                  </a:lnTo>
                  <a:lnTo>
                    <a:pt x="425" y="663"/>
                  </a:lnTo>
                  <a:lnTo>
                    <a:pt x="489" y="623"/>
                  </a:lnTo>
                  <a:lnTo>
                    <a:pt x="536" y="560"/>
                  </a:lnTo>
                  <a:lnTo>
                    <a:pt x="559" y="492"/>
                  </a:lnTo>
                  <a:lnTo>
                    <a:pt x="571" y="417"/>
                  </a:lnTo>
                  <a:lnTo>
                    <a:pt x="571" y="355"/>
                  </a:lnTo>
                  <a:lnTo>
                    <a:pt x="571" y="286"/>
                  </a:lnTo>
                  <a:lnTo>
                    <a:pt x="559" y="206"/>
                  </a:lnTo>
                  <a:lnTo>
                    <a:pt x="530" y="132"/>
                  </a:lnTo>
                  <a:lnTo>
                    <a:pt x="477" y="80"/>
                  </a:lnTo>
                  <a:lnTo>
                    <a:pt x="419" y="46"/>
                  </a:lnTo>
                  <a:lnTo>
                    <a:pt x="349" y="35"/>
                  </a:lnTo>
                  <a:close/>
                  <a:moveTo>
                    <a:pt x="349" y="0"/>
                  </a:moveTo>
                  <a:lnTo>
                    <a:pt x="443" y="12"/>
                  </a:lnTo>
                  <a:lnTo>
                    <a:pt x="530" y="52"/>
                  </a:lnTo>
                  <a:lnTo>
                    <a:pt x="600" y="109"/>
                  </a:lnTo>
                  <a:lnTo>
                    <a:pt x="652" y="183"/>
                  </a:lnTo>
                  <a:lnTo>
                    <a:pt x="693" y="269"/>
                  </a:lnTo>
                  <a:lnTo>
                    <a:pt x="704" y="366"/>
                  </a:lnTo>
                  <a:lnTo>
                    <a:pt x="693" y="457"/>
                  </a:lnTo>
                  <a:lnTo>
                    <a:pt x="652" y="543"/>
                  </a:lnTo>
                  <a:lnTo>
                    <a:pt x="600" y="617"/>
                  </a:lnTo>
                  <a:lnTo>
                    <a:pt x="530" y="669"/>
                  </a:lnTo>
                  <a:lnTo>
                    <a:pt x="443" y="703"/>
                  </a:lnTo>
                  <a:lnTo>
                    <a:pt x="349" y="715"/>
                  </a:lnTo>
                  <a:lnTo>
                    <a:pt x="256" y="703"/>
                  </a:lnTo>
                  <a:lnTo>
                    <a:pt x="175" y="669"/>
                  </a:lnTo>
                  <a:lnTo>
                    <a:pt x="105" y="617"/>
                  </a:lnTo>
                  <a:lnTo>
                    <a:pt x="47" y="543"/>
                  </a:lnTo>
                  <a:lnTo>
                    <a:pt x="12" y="463"/>
                  </a:lnTo>
                  <a:lnTo>
                    <a:pt x="0" y="366"/>
                  </a:lnTo>
                  <a:lnTo>
                    <a:pt x="12" y="269"/>
                  </a:lnTo>
                  <a:lnTo>
                    <a:pt x="47" y="183"/>
                  </a:lnTo>
                  <a:lnTo>
                    <a:pt x="99" y="109"/>
                  </a:lnTo>
                  <a:lnTo>
                    <a:pt x="169" y="52"/>
                  </a:lnTo>
                  <a:lnTo>
                    <a:pt x="256" y="12"/>
                  </a:lnTo>
                  <a:lnTo>
                    <a:pt x="3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8" name="Freeform 136"/>
            <p:cNvSpPr>
              <a:spLocks noEditPoints="1"/>
            </p:cNvSpPr>
            <p:nvPr/>
          </p:nvSpPr>
          <p:spPr bwMode="auto">
            <a:xfrm>
              <a:off x="16855" y="4455"/>
              <a:ext cx="728" cy="1028"/>
            </a:xfrm>
            <a:custGeom>
              <a:avLst/>
              <a:gdLst/>
              <a:ahLst/>
              <a:cxnLst>
                <a:cxn ang="0">
                  <a:pos x="122" y="743"/>
                </a:cxn>
                <a:cxn ang="0">
                  <a:pos x="99" y="880"/>
                </a:cxn>
                <a:cxn ang="0">
                  <a:pos x="262" y="983"/>
                </a:cxn>
                <a:cxn ang="0">
                  <a:pos x="355" y="994"/>
                </a:cxn>
                <a:cxn ang="0">
                  <a:pos x="547" y="948"/>
                </a:cxn>
                <a:cxn ang="0">
                  <a:pos x="611" y="783"/>
                </a:cxn>
                <a:cxn ang="0">
                  <a:pos x="489" y="708"/>
                </a:cxn>
                <a:cxn ang="0">
                  <a:pos x="309" y="697"/>
                </a:cxn>
                <a:cxn ang="0">
                  <a:pos x="256" y="68"/>
                </a:cxn>
                <a:cxn ang="0">
                  <a:pos x="175" y="183"/>
                </a:cxn>
                <a:cxn ang="0">
                  <a:pos x="175" y="303"/>
                </a:cxn>
                <a:cxn ang="0">
                  <a:pos x="221" y="411"/>
                </a:cxn>
                <a:cxn ang="0">
                  <a:pos x="309" y="440"/>
                </a:cxn>
                <a:cxn ang="0">
                  <a:pos x="408" y="394"/>
                </a:cxn>
                <a:cxn ang="0">
                  <a:pos x="448" y="246"/>
                </a:cxn>
                <a:cxn ang="0">
                  <a:pos x="437" y="160"/>
                </a:cxn>
                <a:cxn ang="0">
                  <a:pos x="361" y="63"/>
                </a:cxn>
                <a:cxn ang="0">
                  <a:pos x="669" y="6"/>
                </a:cxn>
                <a:cxn ang="0">
                  <a:pos x="716" y="40"/>
                </a:cxn>
                <a:cxn ang="0">
                  <a:pos x="728" y="80"/>
                </a:cxn>
                <a:cxn ang="0">
                  <a:pos x="710" y="114"/>
                </a:cxn>
                <a:cxn ang="0">
                  <a:pos x="681" y="126"/>
                </a:cxn>
                <a:cxn ang="0">
                  <a:pos x="640" y="97"/>
                </a:cxn>
                <a:cxn ang="0">
                  <a:pos x="640" y="57"/>
                </a:cxn>
                <a:cxn ang="0">
                  <a:pos x="652" y="40"/>
                </a:cxn>
                <a:cxn ang="0">
                  <a:pos x="559" y="57"/>
                </a:cxn>
                <a:cxn ang="0">
                  <a:pos x="559" y="194"/>
                </a:cxn>
                <a:cxn ang="0">
                  <a:pos x="518" y="383"/>
                </a:cxn>
                <a:cxn ang="0">
                  <a:pos x="309" y="474"/>
                </a:cxn>
                <a:cxn ang="0">
                  <a:pos x="152" y="428"/>
                </a:cxn>
                <a:cxn ang="0">
                  <a:pos x="122" y="480"/>
                </a:cxn>
                <a:cxn ang="0">
                  <a:pos x="122" y="503"/>
                </a:cxn>
                <a:cxn ang="0">
                  <a:pos x="210" y="606"/>
                </a:cxn>
                <a:cxn ang="0">
                  <a:pos x="326" y="611"/>
                </a:cxn>
                <a:cxn ang="0">
                  <a:pos x="605" y="651"/>
                </a:cxn>
                <a:cxn ang="0">
                  <a:pos x="698" y="783"/>
                </a:cxn>
                <a:cxn ang="0">
                  <a:pos x="658" y="937"/>
                </a:cxn>
                <a:cxn ang="0">
                  <a:pos x="442" y="1023"/>
                </a:cxn>
                <a:cxn ang="0">
                  <a:pos x="146" y="994"/>
                </a:cxn>
                <a:cxn ang="0">
                  <a:pos x="0" y="834"/>
                </a:cxn>
                <a:cxn ang="0">
                  <a:pos x="82" y="703"/>
                </a:cxn>
                <a:cxn ang="0">
                  <a:pos x="82" y="588"/>
                </a:cxn>
                <a:cxn ang="0">
                  <a:pos x="105" y="440"/>
                </a:cxn>
                <a:cxn ang="0">
                  <a:pos x="64" y="314"/>
                </a:cxn>
                <a:cxn ang="0">
                  <a:pos x="99" y="114"/>
                </a:cxn>
                <a:cxn ang="0">
                  <a:pos x="309" y="17"/>
                </a:cxn>
                <a:cxn ang="0">
                  <a:pos x="477" y="74"/>
                </a:cxn>
                <a:cxn ang="0">
                  <a:pos x="646" y="0"/>
                </a:cxn>
              </a:cxnLst>
              <a:rect l="0" t="0" r="r" b="b"/>
              <a:pathLst>
                <a:path w="728" h="1028">
                  <a:moveTo>
                    <a:pt x="216" y="697"/>
                  </a:moveTo>
                  <a:lnTo>
                    <a:pt x="163" y="714"/>
                  </a:lnTo>
                  <a:lnTo>
                    <a:pt x="122" y="743"/>
                  </a:lnTo>
                  <a:lnTo>
                    <a:pt x="93" y="783"/>
                  </a:lnTo>
                  <a:lnTo>
                    <a:pt x="82" y="834"/>
                  </a:lnTo>
                  <a:lnTo>
                    <a:pt x="99" y="880"/>
                  </a:lnTo>
                  <a:lnTo>
                    <a:pt x="134" y="926"/>
                  </a:lnTo>
                  <a:lnTo>
                    <a:pt x="192" y="960"/>
                  </a:lnTo>
                  <a:lnTo>
                    <a:pt x="262" y="983"/>
                  </a:lnTo>
                  <a:lnTo>
                    <a:pt x="355" y="994"/>
                  </a:lnTo>
                  <a:lnTo>
                    <a:pt x="355" y="994"/>
                  </a:lnTo>
                  <a:lnTo>
                    <a:pt x="355" y="994"/>
                  </a:lnTo>
                  <a:lnTo>
                    <a:pt x="355" y="994"/>
                  </a:lnTo>
                  <a:lnTo>
                    <a:pt x="460" y="983"/>
                  </a:lnTo>
                  <a:lnTo>
                    <a:pt x="547" y="948"/>
                  </a:lnTo>
                  <a:lnTo>
                    <a:pt x="605" y="891"/>
                  </a:lnTo>
                  <a:lnTo>
                    <a:pt x="623" y="834"/>
                  </a:lnTo>
                  <a:lnTo>
                    <a:pt x="611" y="783"/>
                  </a:lnTo>
                  <a:lnTo>
                    <a:pt x="582" y="748"/>
                  </a:lnTo>
                  <a:lnTo>
                    <a:pt x="541" y="726"/>
                  </a:lnTo>
                  <a:lnTo>
                    <a:pt x="489" y="708"/>
                  </a:lnTo>
                  <a:lnTo>
                    <a:pt x="431" y="703"/>
                  </a:lnTo>
                  <a:lnTo>
                    <a:pt x="367" y="703"/>
                  </a:lnTo>
                  <a:lnTo>
                    <a:pt x="309" y="697"/>
                  </a:lnTo>
                  <a:lnTo>
                    <a:pt x="216" y="697"/>
                  </a:lnTo>
                  <a:close/>
                  <a:moveTo>
                    <a:pt x="309" y="57"/>
                  </a:moveTo>
                  <a:lnTo>
                    <a:pt x="256" y="68"/>
                  </a:lnTo>
                  <a:lnTo>
                    <a:pt x="216" y="91"/>
                  </a:lnTo>
                  <a:lnTo>
                    <a:pt x="198" y="120"/>
                  </a:lnTo>
                  <a:lnTo>
                    <a:pt x="175" y="183"/>
                  </a:lnTo>
                  <a:lnTo>
                    <a:pt x="169" y="246"/>
                  </a:lnTo>
                  <a:lnTo>
                    <a:pt x="169" y="268"/>
                  </a:lnTo>
                  <a:lnTo>
                    <a:pt x="175" y="303"/>
                  </a:lnTo>
                  <a:lnTo>
                    <a:pt x="181" y="337"/>
                  </a:lnTo>
                  <a:lnTo>
                    <a:pt x="198" y="377"/>
                  </a:lnTo>
                  <a:lnTo>
                    <a:pt x="221" y="411"/>
                  </a:lnTo>
                  <a:lnTo>
                    <a:pt x="256" y="434"/>
                  </a:lnTo>
                  <a:lnTo>
                    <a:pt x="309" y="440"/>
                  </a:lnTo>
                  <a:lnTo>
                    <a:pt x="309" y="440"/>
                  </a:lnTo>
                  <a:lnTo>
                    <a:pt x="349" y="434"/>
                  </a:lnTo>
                  <a:lnTo>
                    <a:pt x="384" y="417"/>
                  </a:lnTo>
                  <a:lnTo>
                    <a:pt x="408" y="394"/>
                  </a:lnTo>
                  <a:lnTo>
                    <a:pt x="425" y="377"/>
                  </a:lnTo>
                  <a:lnTo>
                    <a:pt x="442" y="314"/>
                  </a:lnTo>
                  <a:lnTo>
                    <a:pt x="448" y="246"/>
                  </a:lnTo>
                  <a:lnTo>
                    <a:pt x="448" y="228"/>
                  </a:lnTo>
                  <a:lnTo>
                    <a:pt x="448" y="194"/>
                  </a:lnTo>
                  <a:lnTo>
                    <a:pt x="437" y="160"/>
                  </a:lnTo>
                  <a:lnTo>
                    <a:pt x="425" y="120"/>
                  </a:lnTo>
                  <a:lnTo>
                    <a:pt x="396" y="86"/>
                  </a:lnTo>
                  <a:lnTo>
                    <a:pt x="361" y="63"/>
                  </a:lnTo>
                  <a:lnTo>
                    <a:pt x="309" y="57"/>
                  </a:lnTo>
                  <a:close/>
                  <a:moveTo>
                    <a:pt x="646" y="0"/>
                  </a:moveTo>
                  <a:lnTo>
                    <a:pt x="669" y="6"/>
                  </a:lnTo>
                  <a:lnTo>
                    <a:pt x="693" y="11"/>
                  </a:lnTo>
                  <a:lnTo>
                    <a:pt x="704" y="23"/>
                  </a:lnTo>
                  <a:lnTo>
                    <a:pt x="716" y="40"/>
                  </a:lnTo>
                  <a:lnTo>
                    <a:pt x="722" y="51"/>
                  </a:lnTo>
                  <a:lnTo>
                    <a:pt x="728" y="68"/>
                  </a:lnTo>
                  <a:lnTo>
                    <a:pt x="728" y="80"/>
                  </a:lnTo>
                  <a:lnTo>
                    <a:pt x="728" y="97"/>
                  </a:lnTo>
                  <a:lnTo>
                    <a:pt x="722" y="108"/>
                  </a:lnTo>
                  <a:lnTo>
                    <a:pt x="710" y="114"/>
                  </a:lnTo>
                  <a:lnTo>
                    <a:pt x="698" y="120"/>
                  </a:lnTo>
                  <a:lnTo>
                    <a:pt x="693" y="126"/>
                  </a:lnTo>
                  <a:lnTo>
                    <a:pt x="681" y="126"/>
                  </a:lnTo>
                  <a:lnTo>
                    <a:pt x="664" y="120"/>
                  </a:lnTo>
                  <a:lnTo>
                    <a:pt x="652" y="114"/>
                  </a:lnTo>
                  <a:lnTo>
                    <a:pt x="640" y="97"/>
                  </a:lnTo>
                  <a:lnTo>
                    <a:pt x="634" y="80"/>
                  </a:lnTo>
                  <a:lnTo>
                    <a:pt x="640" y="68"/>
                  </a:lnTo>
                  <a:lnTo>
                    <a:pt x="640" y="57"/>
                  </a:lnTo>
                  <a:lnTo>
                    <a:pt x="652" y="46"/>
                  </a:lnTo>
                  <a:lnTo>
                    <a:pt x="664" y="40"/>
                  </a:lnTo>
                  <a:lnTo>
                    <a:pt x="652" y="40"/>
                  </a:lnTo>
                  <a:lnTo>
                    <a:pt x="646" y="34"/>
                  </a:lnTo>
                  <a:lnTo>
                    <a:pt x="605" y="40"/>
                  </a:lnTo>
                  <a:lnTo>
                    <a:pt x="559" y="57"/>
                  </a:lnTo>
                  <a:lnTo>
                    <a:pt x="501" y="97"/>
                  </a:lnTo>
                  <a:lnTo>
                    <a:pt x="536" y="137"/>
                  </a:lnTo>
                  <a:lnTo>
                    <a:pt x="559" y="194"/>
                  </a:lnTo>
                  <a:lnTo>
                    <a:pt x="570" y="246"/>
                  </a:lnTo>
                  <a:lnTo>
                    <a:pt x="559" y="320"/>
                  </a:lnTo>
                  <a:lnTo>
                    <a:pt x="518" y="383"/>
                  </a:lnTo>
                  <a:lnTo>
                    <a:pt x="466" y="428"/>
                  </a:lnTo>
                  <a:lnTo>
                    <a:pt x="396" y="463"/>
                  </a:lnTo>
                  <a:lnTo>
                    <a:pt x="309" y="474"/>
                  </a:lnTo>
                  <a:lnTo>
                    <a:pt x="268" y="474"/>
                  </a:lnTo>
                  <a:lnTo>
                    <a:pt x="216" y="463"/>
                  </a:lnTo>
                  <a:lnTo>
                    <a:pt x="152" y="428"/>
                  </a:lnTo>
                  <a:lnTo>
                    <a:pt x="140" y="446"/>
                  </a:lnTo>
                  <a:lnTo>
                    <a:pt x="128" y="468"/>
                  </a:lnTo>
                  <a:lnTo>
                    <a:pt x="122" y="480"/>
                  </a:lnTo>
                  <a:lnTo>
                    <a:pt x="122" y="497"/>
                  </a:lnTo>
                  <a:lnTo>
                    <a:pt x="122" y="503"/>
                  </a:lnTo>
                  <a:lnTo>
                    <a:pt x="122" y="503"/>
                  </a:lnTo>
                  <a:lnTo>
                    <a:pt x="134" y="548"/>
                  </a:lnTo>
                  <a:lnTo>
                    <a:pt x="163" y="588"/>
                  </a:lnTo>
                  <a:lnTo>
                    <a:pt x="210" y="606"/>
                  </a:lnTo>
                  <a:lnTo>
                    <a:pt x="239" y="606"/>
                  </a:lnTo>
                  <a:lnTo>
                    <a:pt x="285" y="611"/>
                  </a:lnTo>
                  <a:lnTo>
                    <a:pt x="326" y="611"/>
                  </a:lnTo>
                  <a:lnTo>
                    <a:pt x="425" y="611"/>
                  </a:lnTo>
                  <a:lnTo>
                    <a:pt x="518" y="623"/>
                  </a:lnTo>
                  <a:lnTo>
                    <a:pt x="605" y="651"/>
                  </a:lnTo>
                  <a:lnTo>
                    <a:pt x="652" y="691"/>
                  </a:lnTo>
                  <a:lnTo>
                    <a:pt x="687" y="737"/>
                  </a:lnTo>
                  <a:lnTo>
                    <a:pt x="698" y="783"/>
                  </a:lnTo>
                  <a:lnTo>
                    <a:pt x="704" y="828"/>
                  </a:lnTo>
                  <a:lnTo>
                    <a:pt x="693" y="886"/>
                  </a:lnTo>
                  <a:lnTo>
                    <a:pt x="658" y="937"/>
                  </a:lnTo>
                  <a:lnTo>
                    <a:pt x="600" y="977"/>
                  </a:lnTo>
                  <a:lnTo>
                    <a:pt x="530" y="1006"/>
                  </a:lnTo>
                  <a:lnTo>
                    <a:pt x="442" y="1023"/>
                  </a:lnTo>
                  <a:lnTo>
                    <a:pt x="355" y="1028"/>
                  </a:lnTo>
                  <a:lnTo>
                    <a:pt x="245" y="1023"/>
                  </a:lnTo>
                  <a:lnTo>
                    <a:pt x="146" y="994"/>
                  </a:lnTo>
                  <a:lnTo>
                    <a:pt x="70" y="948"/>
                  </a:lnTo>
                  <a:lnTo>
                    <a:pt x="18" y="897"/>
                  </a:lnTo>
                  <a:lnTo>
                    <a:pt x="0" y="834"/>
                  </a:lnTo>
                  <a:lnTo>
                    <a:pt x="12" y="788"/>
                  </a:lnTo>
                  <a:lnTo>
                    <a:pt x="35" y="743"/>
                  </a:lnTo>
                  <a:lnTo>
                    <a:pt x="82" y="703"/>
                  </a:lnTo>
                  <a:lnTo>
                    <a:pt x="146" y="680"/>
                  </a:lnTo>
                  <a:lnTo>
                    <a:pt x="105" y="640"/>
                  </a:lnTo>
                  <a:lnTo>
                    <a:pt x="82" y="588"/>
                  </a:lnTo>
                  <a:lnTo>
                    <a:pt x="76" y="537"/>
                  </a:lnTo>
                  <a:lnTo>
                    <a:pt x="88" y="486"/>
                  </a:lnTo>
                  <a:lnTo>
                    <a:pt x="105" y="440"/>
                  </a:lnTo>
                  <a:lnTo>
                    <a:pt x="128" y="406"/>
                  </a:lnTo>
                  <a:lnTo>
                    <a:pt x="88" y="366"/>
                  </a:lnTo>
                  <a:lnTo>
                    <a:pt x="64" y="314"/>
                  </a:lnTo>
                  <a:lnTo>
                    <a:pt x="53" y="246"/>
                  </a:lnTo>
                  <a:lnTo>
                    <a:pt x="64" y="177"/>
                  </a:lnTo>
                  <a:lnTo>
                    <a:pt x="99" y="114"/>
                  </a:lnTo>
                  <a:lnTo>
                    <a:pt x="152" y="63"/>
                  </a:lnTo>
                  <a:lnTo>
                    <a:pt x="227" y="34"/>
                  </a:lnTo>
                  <a:lnTo>
                    <a:pt x="309" y="17"/>
                  </a:lnTo>
                  <a:lnTo>
                    <a:pt x="355" y="23"/>
                  </a:lnTo>
                  <a:lnTo>
                    <a:pt x="413" y="40"/>
                  </a:lnTo>
                  <a:lnTo>
                    <a:pt x="477" y="74"/>
                  </a:lnTo>
                  <a:lnTo>
                    <a:pt x="547" y="28"/>
                  </a:lnTo>
                  <a:lnTo>
                    <a:pt x="605" y="6"/>
                  </a:lnTo>
                  <a:lnTo>
                    <a:pt x="6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9" name="Freeform 137"/>
            <p:cNvSpPr>
              <a:spLocks/>
            </p:cNvSpPr>
            <p:nvPr/>
          </p:nvSpPr>
          <p:spPr bwMode="auto">
            <a:xfrm>
              <a:off x="17943" y="4101"/>
              <a:ext cx="1158" cy="1062"/>
            </a:xfrm>
            <a:custGeom>
              <a:avLst/>
              <a:gdLst/>
              <a:ahLst/>
              <a:cxnLst>
                <a:cxn ang="0">
                  <a:pos x="152" y="0"/>
                </a:cxn>
                <a:cxn ang="0">
                  <a:pos x="309" y="0"/>
                </a:cxn>
                <a:cxn ang="0">
                  <a:pos x="413" y="0"/>
                </a:cxn>
                <a:cxn ang="0">
                  <a:pos x="431" y="5"/>
                </a:cxn>
                <a:cxn ang="0">
                  <a:pos x="425" y="40"/>
                </a:cxn>
                <a:cxn ang="0">
                  <a:pos x="396" y="45"/>
                </a:cxn>
                <a:cxn ang="0">
                  <a:pos x="355" y="45"/>
                </a:cxn>
                <a:cxn ang="0">
                  <a:pos x="314" y="62"/>
                </a:cxn>
                <a:cxn ang="0">
                  <a:pos x="303" y="85"/>
                </a:cxn>
                <a:cxn ang="0">
                  <a:pos x="309" y="108"/>
                </a:cxn>
                <a:cxn ang="0">
                  <a:pos x="861" y="148"/>
                </a:cxn>
                <a:cxn ang="0">
                  <a:pos x="885" y="114"/>
                </a:cxn>
                <a:cxn ang="0">
                  <a:pos x="890" y="68"/>
                </a:cxn>
                <a:cxn ang="0">
                  <a:pos x="867" y="51"/>
                </a:cxn>
                <a:cxn ang="0">
                  <a:pos x="838" y="45"/>
                </a:cxn>
                <a:cxn ang="0">
                  <a:pos x="821" y="40"/>
                </a:cxn>
                <a:cxn ang="0">
                  <a:pos x="815" y="17"/>
                </a:cxn>
                <a:cxn ang="0">
                  <a:pos x="832" y="0"/>
                </a:cxn>
                <a:cxn ang="0">
                  <a:pos x="925" y="0"/>
                </a:cxn>
                <a:cxn ang="0">
                  <a:pos x="1146" y="0"/>
                </a:cxn>
                <a:cxn ang="0">
                  <a:pos x="1152" y="28"/>
                </a:cxn>
                <a:cxn ang="0">
                  <a:pos x="1135" y="45"/>
                </a:cxn>
                <a:cxn ang="0">
                  <a:pos x="995" y="85"/>
                </a:cxn>
                <a:cxn ang="0">
                  <a:pos x="890" y="177"/>
                </a:cxn>
                <a:cxn ang="0">
                  <a:pos x="489" y="628"/>
                </a:cxn>
                <a:cxn ang="0">
                  <a:pos x="477" y="668"/>
                </a:cxn>
                <a:cxn ang="0">
                  <a:pos x="402" y="965"/>
                </a:cxn>
                <a:cxn ang="0">
                  <a:pos x="408" y="1005"/>
                </a:cxn>
                <a:cxn ang="0">
                  <a:pos x="460" y="1011"/>
                </a:cxn>
                <a:cxn ang="0">
                  <a:pos x="501" y="1017"/>
                </a:cxn>
                <a:cxn ang="0">
                  <a:pos x="541" y="1022"/>
                </a:cxn>
                <a:cxn ang="0">
                  <a:pos x="541" y="1057"/>
                </a:cxn>
                <a:cxn ang="0">
                  <a:pos x="524" y="1062"/>
                </a:cxn>
                <a:cxn ang="0">
                  <a:pos x="413" y="1062"/>
                </a:cxn>
                <a:cxn ang="0">
                  <a:pos x="268" y="1057"/>
                </a:cxn>
                <a:cxn ang="0">
                  <a:pos x="111" y="1062"/>
                </a:cxn>
                <a:cxn ang="0">
                  <a:pos x="99" y="1062"/>
                </a:cxn>
                <a:cxn ang="0">
                  <a:pos x="93" y="1028"/>
                </a:cxn>
                <a:cxn ang="0">
                  <a:pos x="117" y="1017"/>
                </a:cxn>
                <a:cxn ang="0">
                  <a:pos x="233" y="1005"/>
                </a:cxn>
                <a:cxn ang="0">
                  <a:pos x="285" y="925"/>
                </a:cxn>
                <a:cxn ang="0">
                  <a:pos x="314" y="800"/>
                </a:cxn>
                <a:cxn ang="0">
                  <a:pos x="349" y="657"/>
                </a:cxn>
                <a:cxn ang="0">
                  <a:pos x="349" y="622"/>
                </a:cxn>
                <a:cxn ang="0">
                  <a:pos x="140" y="74"/>
                </a:cxn>
                <a:cxn ang="0">
                  <a:pos x="35" y="45"/>
                </a:cxn>
                <a:cxn ang="0">
                  <a:pos x="6" y="40"/>
                </a:cxn>
                <a:cxn ang="0">
                  <a:pos x="0" y="17"/>
                </a:cxn>
                <a:cxn ang="0">
                  <a:pos x="18" y="0"/>
                </a:cxn>
              </a:cxnLst>
              <a:rect l="0" t="0" r="r" b="b"/>
              <a:pathLst>
                <a:path w="1158" h="1062">
                  <a:moveTo>
                    <a:pt x="29" y="0"/>
                  </a:moveTo>
                  <a:lnTo>
                    <a:pt x="82" y="0"/>
                  </a:lnTo>
                  <a:lnTo>
                    <a:pt x="152" y="0"/>
                  </a:lnTo>
                  <a:lnTo>
                    <a:pt x="210" y="5"/>
                  </a:lnTo>
                  <a:lnTo>
                    <a:pt x="250" y="0"/>
                  </a:lnTo>
                  <a:lnTo>
                    <a:pt x="309" y="0"/>
                  </a:lnTo>
                  <a:lnTo>
                    <a:pt x="367" y="0"/>
                  </a:lnTo>
                  <a:lnTo>
                    <a:pt x="408" y="0"/>
                  </a:lnTo>
                  <a:lnTo>
                    <a:pt x="413" y="0"/>
                  </a:lnTo>
                  <a:lnTo>
                    <a:pt x="419" y="0"/>
                  </a:lnTo>
                  <a:lnTo>
                    <a:pt x="425" y="0"/>
                  </a:lnTo>
                  <a:lnTo>
                    <a:pt x="431" y="5"/>
                  </a:lnTo>
                  <a:lnTo>
                    <a:pt x="431" y="17"/>
                  </a:lnTo>
                  <a:lnTo>
                    <a:pt x="431" y="28"/>
                  </a:lnTo>
                  <a:lnTo>
                    <a:pt x="425" y="40"/>
                  </a:lnTo>
                  <a:lnTo>
                    <a:pt x="413" y="45"/>
                  </a:lnTo>
                  <a:lnTo>
                    <a:pt x="408" y="45"/>
                  </a:lnTo>
                  <a:lnTo>
                    <a:pt x="396" y="45"/>
                  </a:lnTo>
                  <a:lnTo>
                    <a:pt x="384" y="45"/>
                  </a:lnTo>
                  <a:lnTo>
                    <a:pt x="373" y="45"/>
                  </a:lnTo>
                  <a:lnTo>
                    <a:pt x="355" y="45"/>
                  </a:lnTo>
                  <a:lnTo>
                    <a:pt x="344" y="51"/>
                  </a:lnTo>
                  <a:lnTo>
                    <a:pt x="326" y="57"/>
                  </a:lnTo>
                  <a:lnTo>
                    <a:pt x="314" y="62"/>
                  </a:lnTo>
                  <a:lnTo>
                    <a:pt x="303" y="68"/>
                  </a:lnTo>
                  <a:lnTo>
                    <a:pt x="303" y="85"/>
                  </a:lnTo>
                  <a:lnTo>
                    <a:pt x="303" y="85"/>
                  </a:lnTo>
                  <a:lnTo>
                    <a:pt x="303" y="91"/>
                  </a:lnTo>
                  <a:lnTo>
                    <a:pt x="303" y="97"/>
                  </a:lnTo>
                  <a:lnTo>
                    <a:pt x="309" y="108"/>
                  </a:lnTo>
                  <a:lnTo>
                    <a:pt x="483" y="571"/>
                  </a:lnTo>
                  <a:lnTo>
                    <a:pt x="856" y="160"/>
                  </a:lnTo>
                  <a:lnTo>
                    <a:pt x="861" y="148"/>
                  </a:lnTo>
                  <a:lnTo>
                    <a:pt x="867" y="137"/>
                  </a:lnTo>
                  <a:lnTo>
                    <a:pt x="879" y="125"/>
                  </a:lnTo>
                  <a:lnTo>
                    <a:pt x="885" y="114"/>
                  </a:lnTo>
                  <a:lnTo>
                    <a:pt x="890" y="97"/>
                  </a:lnTo>
                  <a:lnTo>
                    <a:pt x="896" y="80"/>
                  </a:lnTo>
                  <a:lnTo>
                    <a:pt x="890" y="68"/>
                  </a:lnTo>
                  <a:lnTo>
                    <a:pt x="885" y="62"/>
                  </a:lnTo>
                  <a:lnTo>
                    <a:pt x="879" y="51"/>
                  </a:lnTo>
                  <a:lnTo>
                    <a:pt x="867" y="51"/>
                  </a:lnTo>
                  <a:lnTo>
                    <a:pt x="856" y="45"/>
                  </a:lnTo>
                  <a:lnTo>
                    <a:pt x="844" y="45"/>
                  </a:lnTo>
                  <a:lnTo>
                    <a:pt x="838" y="45"/>
                  </a:lnTo>
                  <a:lnTo>
                    <a:pt x="832" y="45"/>
                  </a:lnTo>
                  <a:lnTo>
                    <a:pt x="826" y="45"/>
                  </a:lnTo>
                  <a:lnTo>
                    <a:pt x="821" y="40"/>
                  </a:lnTo>
                  <a:lnTo>
                    <a:pt x="815" y="34"/>
                  </a:lnTo>
                  <a:lnTo>
                    <a:pt x="815" y="28"/>
                  </a:lnTo>
                  <a:lnTo>
                    <a:pt x="815" y="17"/>
                  </a:lnTo>
                  <a:lnTo>
                    <a:pt x="821" y="5"/>
                  </a:lnTo>
                  <a:lnTo>
                    <a:pt x="826" y="0"/>
                  </a:lnTo>
                  <a:lnTo>
                    <a:pt x="832" y="0"/>
                  </a:lnTo>
                  <a:lnTo>
                    <a:pt x="838" y="0"/>
                  </a:lnTo>
                  <a:lnTo>
                    <a:pt x="844" y="0"/>
                  </a:lnTo>
                  <a:lnTo>
                    <a:pt x="925" y="0"/>
                  </a:lnTo>
                  <a:lnTo>
                    <a:pt x="1007" y="5"/>
                  </a:lnTo>
                  <a:lnTo>
                    <a:pt x="1135" y="0"/>
                  </a:lnTo>
                  <a:lnTo>
                    <a:pt x="1146" y="0"/>
                  </a:lnTo>
                  <a:lnTo>
                    <a:pt x="1152" y="5"/>
                  </a:lnTo>
                  <a:lnTo>
                    <a:pt x="1158" y="17"/>
                  </a:lnTo>
                  <a:lnTo>
                    <a:pt x="1152" y="28"/>
                  </a:lnTo>
                  <a:lnTo>
                    <a:pt x="1146" y="40"/>
                  </a:lnTo>
                  <a:lnTo>
                    <a:pt x="1141" y="45"/>
                  </a:lnTo>
                  <a:lnTo>
                    <a:pt x="1135" y="45"/>
                  </a:lnTo>
                  <a:lnTo>
                    <a:pt x="1123" y="45"/>
                  </a:lnTo>
                  <a:lnTo>
                    <a:pt x="1053" y="57"/>
                  </a:lnTo>
                  <a:lnTo>
                    <a:pt x="995" y="85"/>
                  </a:lnTo>
                  <a:lnTo>
                    <a:pt x="954" y="120"/>
                  </a:lnTo>
                  <a:lnTo>
                    <a:pt x="914" y="154"/>
                  </a:lnTo>
                  <a:lnTo>
                    <a:pt x="890" y="177"/>
                  </a:lnTo>
                  <a:lnTo>
                    <a:pt x="890" y="177"/>
                  </a:lnTo>
                  <a:lnTo>
                    <a:pt x="501" y="617"/>
                  </a:lnTo>
                  <a:lnTo>
                    <a:pt x="489" y="628"/>
                  </a:lnTo>
                  <a:lnTo>
                    <a:pt x="483" y="640"/>
                  </a:lnTo>
                  <a:lnTo>
                    <a:pt x="483" y="651"/>
                  </a:lnTo>
                  <a:lnTo>
                    <a:pt x="477" y="668"/>
                  </a:lnTo>
                  <a:lnTo>
                    <a:pt x="419" y="891"/>
                  </a:lnTo>
                  <a:lnTo>
                    <a:pt x="413" y="925"/>
                  </a:lnTo>
                  <a:lnTo>
                    <a:pt x="402" y="965"/>
                  </a:lnTo>
                  <a:lnTo>
                    <a:pt x="396" y="988"/>
                  </a:lnTo>
                  <a:lnTo>
                    <a:pt x="402" y="1000"/>
                  </a:lnTo>
                  <a:lnTo>
                    <a:pt x="408" y="1005"/>
                  </a:lnTo>
                  <a:lnTo>
                    <a:pt x="419" y="1011"/>
                  </a:lnTo>
                  <a:lnTo>
                    <a:pt x="442" y="1011"/>
                  </a:lnTo>
                  <a:lnTo>
                    <a:pt x="460" y="1011"/>
                  </a:lnTo>
                  <a:lnTo>
                    <a:pt x="477" y="1017"/>
                  </a:lnTo>
                  <a:lnTo>
                    <a:pt x="495" y="1017"/>
                  </a:lnTo>
                  <a:lnTo>
                    <a:pt x="501" y="1017"/>
                  </a:lnTo>
                  <a:lnTo>
                    <a:pt x="524" y="1017"/>
                  </a:lnTo>
                  <a:lnTo>
                    <a:pt x="536" y="1017"/>
                  </a:lnTo>
                  <a:lnTo>
                    <a:pt x="541" y="1022"/>
                  </a:lnTo>
                  <a:lnTo>
                    <a:pt x="547" y="1034"/>
                  </a:lnTo>
                  <a:lnTo>
                    <a:pt x="547" y="1045"/>
                  </a:lnTo>
                  <a:lnTo>
                    <a:pt x="541" y="1057"/>
                  </a:lnTo>
                  <a:lnTo>
                    <a:pt x="536" y="1062"/>
                  </a:lnTo>
                  <a:lnTo>
                    <a:pt x="530" y="1062"/>
                  </a:lnTo>
                  <a:lnTo>
                    <a:pt x="524" y="1062"/>
                  </a:lnTo>
                  <a:lnTo>
                    <a:pt x="518" y="1062"/>
                  </a:lnTo>
                  <a:lnTo>
                    <a:pt x="472" y="1062"/>
                  </a:lnTo>
                  <a:lnTo>
                    <a:pt x="413" y="1062"/>
                  </a:lnTo>
                  <a:lnTo>
                    <a:pt x="355" y="1057"/>
                  </a:lnTo>
                  <a:lnTo>
                    <a:pt x="314" y="1057"/>
                  </a:lnTo>
                  <a:lnTo>
                    <a:pt x="268" y="1057"/>
                  </a:lnTo>
                  <a:lnTo>
                    <a:pt x="210" y="1062"/>
                  </a:lnTo>
                  <a:lnTo>
                    <a:pt x="157" y="1062"/>
                  </a:lnTo>
                  <a:lnTo>
                    <a:pt x="111" y="1062"/>
                  </a:lnTo>
                  <a:lnTo>
                    <a:pt x="105" y="1062"/>
                  </a:lnTo>
                  <a:lnTo>
                    <a:pt x="105" y="1062"/>
                  </a:lnTo>
                  <a:lnTo>
                    <a:pt x="99" y="1062"/>
                  </a:lnTo>
                  <a:lnTo>
                    <a:pt x="93" y="1057"/>
                  </a:lnTo>
                  <a:lnTo>
                    <a:pt x="93" y="1045"/>
                  </a:lnTo>
                  <a:lnTo>
                    <a:pt x="93" y="1028"/>
                  </a:lnTo>
                  <a:lnTo>
                    <a:pt x="99" y="1022"/>
                  </a:lnTo>
                  <a:lnTo>
                    <a:pt x="105" y="1017"/>
                  </a:lnTo>
                  <a:lnTo>
                    <a:pt x="117" y="1017"/>
                  </a:lnTo>
                  <a:lnTo>
                    <a:pt x="134" y="1017"/>
                  </a:lnTo>
                  <a:lnTo>
                    <a:pt x="198" y="1011"/>
                  </a:lnTo>
                  <a:lnTo>
                    <a:pt x="233" y="1005"/>
                  </a:lnTo>
                  <a:lnTo>
                    <a:pt x="256" y="994"/>
                  </a:lnTo>
                  <a:lnTo>
                    <a:pt x="274" y="965"/>
                  </a:lnTo>
                  <a:lnTo>
                    <a:pt x="285" y="925"/>
                  </a:lnTo>
                  <a:lnTo>
                    <a:pt x="291" y="897"/>
                  </a:lnTo>
                  <a:lnTo>
                    <a:pt x="303" y="857"/>
                  </a:lnTo>
                  <a:lnTo>
                    <a:pt x="314" y="800"/>
                  </a:lnTo>
                  <a:lnTo>
                    <a:pt x="326" y="742"/>
                  </a:lnTo>
                  <a:lnTo>
                    <a:pt x="338" y="691"/>
                  </a:lnTo>
                  <a:lnTo>
                    <a:pt x="349" y="657"/>
                  </a:lnTo>
                  <a:lnTo>
                    <a:pt x="355" y="640"/>
                  </a:lnTo>
                  <a:lnTo>
                    <a:pt x="349" y="628"/>
                  </a:lnTo>
                  <a:lnTo>
                    <a:pt x="349" y="622"/>
                  </a:lnTo>
                  <a:lnTo>
                    <a:pt x="349" y="611"/>
                  </a:lnTo>
                  <a:lnTo>
                    <a:pt x="152" y="97"/>
                  </a:lnTo>
                  <a:lnTo>
                    <a:pt x="140" y="74"/>
                  </a:lnTo>
                  <a:lnTo>
                    <a:pt x="122" y="57"/>
                  </a:lnTo>
                  <a:lnTo>
                    <a:pt x="93" y="45"/>
                  </a:lnTo>
                  <a:lnTo>
                    <a:pt x="35" y="45"/>
                  </a:lnTo>
                  <a:lnTo>
                    <a:pt x="24" y="45"/>
                  </a:lnTo>
                  <a:lnTo>
                    <a:pt x="12" y="45"/>
                  </a:lnTo>
                  <a:lnTo>
                    <a:pt x="6" y="40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0" y="17"/>
                  </a:lnTo>
                  <a:lnTo>
                    <a:pt x="6" y="5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0" name="Freeform 138"/>
            <p:cNvSpPr>
              <a:spLocks/>
            </p:cNvSpPr>
            <p:nvPr/>
          </p:nvSpPr>
          <p:spPr bwMode="auto">
            <a:xfrm>
              <a:off x="18845" y="4906"/>
              <a:ext cx="652" cy="720"/>
            </a:xfrm>
            <a:custGeom>
              <a:avLst/>
              <a:gdLst/>
              <a:ahLst/>
              <a:cxnLst>
                <a:cxn ang="0">
                  <a:pos x="303" y="12"/>
                </a:cxn>
                <a:cxn ang="0">
                  <a:pos x="390" y="86"/>
                </a:cxn>
                <a:cxn ang="0">
                  <a:pos x="442" y="195"/>
                </a:cxn>
                <a:cxn ang="0">
                  <a:pos x="466" y="297"/>
                </a:cxn>
                <a:cxn ang="0">
                  <a:pos x="466" y="332"/>
                </a:cxn>
                <a:cxn ang="0">
                  <a:pos x="530" y="195"/>
                </a:cxn>
                <a:cxn ang="0">
                  <a:pos x="582" y="75"/>
                </a:cxn>
                <a:cxn ang="0">
                  <a:pos x="617" y="12"/>
                </a:cxn>
                <a:cxn ang="0">
                  <a:pos x="628" y="6"/>
                </a:cxn>
                <a:cxn ang="0">
                  <a:pos x="640" y="6"/>
                </a:cxn>
                <a:cxn ang="0">
                  <a:pos x="652" y="12"/>
                </a:cxn>
                <a:cxn ang="0">
                  <a:pos x="652" y="29"/>
                </a:cxn>
                <a:cxn ang="0">
                  <a:pos x="611" y="97"/>
                </a:cxn>
                <a:cxn ang="0">
                  <a:pos x="570" y="189"/>
                </a:cxn>
                <a:cxn ang="0">
                  <a:pos x="535" y="263"/>
                </a:cxn>
                <a:cxn ang="0">
                  <a:pos x="489" y="372"/>
                </a:cxn>
                <a:cxn ang="0">
                  <a:pos x="466" y="457"/>
                </a:cxn>
                <a:cxn ang="0">
                  <a:pos x="436" y="606"/>
                </a:cxn>
                <a:cxn ang="0">
                  <a:pos x="413" y="686"/>
                </a:cxn>
                <a:cxn ang="0">
                  <a:pos x="396" y="715"/>
                </a:cxn>
                <a:cxn ang="0">
                  <a:pos x="384" y="720"/>
                </a:cxn>
                <a:cxn ang="0">
                  <a:pos x="372" y="720"/>
                </a:cxn>
                <a:cxn ang="0">
                  <a:pos x="361" y="703"/>
                </a:cxn>
                <a:cxn ang="0">
                  <a:pos x="367" y="663"/>
                </a:cxn>
                <a:cxn ang="0">
                  <a:pos x="390" y="566"/>
                </a:cxn>
                <a:cxn ang="0">
                  <a:pos x="425" y="457"/>
                </a:cxn>
                <a:cxn ang="0">
                  <a:pos x="425" y="440"/>
                </a:cxn>
                <a:cxn ang="0">
                  <a:pos x="431" y="406"/>
                </a:cxn>
                <a:cxn ang="0">
                  <a:pos x="431" y="326"/>
                </a:cxn>
                <a:cxn ang="0">
                  <a:pos x="407" y="217"/>
                </a:cxn>
                <a:cxn ang="0">
                  <a:pos x="343" y="126"/>
                </a:cxn>
                <a:cxn ang="0">
                  <a:pos x="227" y="86"/>
                </a:cxn>
                <a:cxn ang="0">
                  <a:pos x="116" y="115"/>
                </a:cxn>
                <a:cxn ang="0">
                  <a:pos x="41" y="189"/>
                </a:cxn>
                <a:cxn ang="0">
                  <a:pos x="35" y="206"/>
                </a:cxn>
                <a:cxn ang="0">
                  <a:pos x="23" y="212"/>
                </a:cxn>
                <a:cxn ang="0">
                  <a:pos x="12" y="206"/>
                </a:cxn>
                <a:cxn ang="0">
                  <a:pos x="0" y="195"/>
                </a:cxn>
                <a:cxn ang="0">
                  <a:pos x="18" y="149"/>
                </a:cxn>
                <a:cxn ang="0">
                  <a:pos x="87" y="63"/>
                </a:cxn>
                <a:cxn ang="0">
                  <a:pos x="180" y="6"/>
                </a:cxn>
              </a:cxnLst>
              <a:rect l="0" t="0" r="r" b="b"/>
              <a:pathLst>
                <a:path w="652" h="720">
                  <a:moveTo>
                    <a:pt x="239" y="0"/>
                  </a:moveTo>
                  <a:lnTo>
                    <a:pt x="303" y="12"/>
                  </a:lnTo>
                  <a:lnTo>
                    <a:pt x="355" y="40"/>
                  </a:lnTo>
                  <a:lnTo>
                    <a:pt x="390" y="86"/>
                  </a:lnTo>
                  <a:lnTo>
                    <a:pt x="419" y="137"/>
                  </a:lnTo>
                  <a:lnTo>
                    <a:pt x="442" y="195"/>
                  </a:lnTo>
                  <a:lnTo>
                    <a:pt x="454" y="252"/>
                  </a:lnTo>
                  <a:lnTo>
                    <a:pt x="466" y="297"/>
                  </a:lnTo>
                  <a:lnTo>
                    <a:pt x="466" y="332"/>
                  </a:lnTo>
                  <a:lnTo>
                    <a:pt x="466" y="332"/>
                  </a:lnTo>
                  <a:lnTo>
                    <a:pt x="495" y="263"/>
                  </a:lnTo>
                  <a:lnTo>
                    <a:pt x="530" y="195"/>
                  </a:lnTo>
                  <a:lnTo>
                    <a:pt x="559" y="132"/>
                  </a:lnTo>
                  <a:lnTo>
                    <a:pt x="582" y="75"/>
                  </a:lnTo>
                  <a:lnTo>
                    <a:pt x="605" y="35"/>
                  </a:lnTo>
                  <a:lnTo>
                    <a:pt x="617" y="12"/>
                  </a:lnTo>
                  <a:lnTo>
                    <a:pt x="623" y="12"/>
                  </a:lnTo>
                  <a:lnTo>
                    <a:pt x="628" y="6"/>
                  </a:lnTo>
                  <a:lnTo>
                    <a:pt x="634" y="6"/>
                  </a:lnTo>
                  <a:lnTo>
                    <a:pt x="640" y="6"/>
                  </a:lnTo>
                  <a:lnTo>
                    <a:pt x="646" y="12"/>
                  </a:lnTo>
                  <a:lnTo>
                    <a:pt x="652" y="12"/>
                  </a:lnTo>
                  <a:lnTo>
                    <a:pt x="652" y="23"/>
                  </a:lnTo>
                  <a:lnTo>
                    <a:pt x="652" y="29"/>
                  </a:lnTo>
                  <a:lnTo>
                    <a:pt x="646" y="35"/>
                  </a:lnTo>
                  <a:lnTo>
                    <a:pt x="611" y="97"/>
                  </a:lnTo>
                  <a:lnTo>
                    <a:pt x="588" y="149"/>
                  </a:lnTo>
                  <a:lnTo>
                    <a:pt x="570" y="189"/>
                  </a:lnTo>
                  <a:lnTo>
                    <a:pt x="553" y="217"/>
                  </a:lnTo>
                  <a:lnTo>
                    <a:pt x="535" y="263"/>
                  </a:lnTo>
                  <a:lnTo>
                    <a:pt x="512" y="315"/>
                  </a:lnTo>
                  <a:lnTo>
                    <a:pt x="489" y="372"/>
                  </a:lnTo>
                  <a:lnTo>
                    <a:pt x="471" y="423"/>
                  </a:lnTo>
                  <a:lnTo>
                    <a:pt x="466" y="457"/>
                  </a:lnTo>
                  <a:lnTo>
                    <a:pt x="454" y="537"/>
                  </a:lnTo>
                  <a:lnTo>
                    <a:pt x="436" y="606"/>
                  </a:lnTo>
                  <a:lnTo>
                    <a:pt x="419" y="663"/>
                  </a:lnTo>
                  <a:lnTo>
                    <a:pt x="413" y="686"/>
                  </a:lnTo>
                  <a:lnTo>
                    <a:pt x="402" y="703"/>
                  </a:lnTo>
                  <a:lnTo>
                    <a:pt x="396" y="715"/>
                  </a:lnTo>
                  <a:lnTo>
                    <a:pt x="390" y="720"/>
                  </a:lnTo>
                  <a:lnTo>
                    <a:pt x="384" y="720"/>
                  </a:lnTo>
                  <a:lnTo>
                    <a:pt x="384" y="720"/>
                  </a:lnTo>
                  <a:lnTo>
                    <a:pt x="372" y="720"/>
                  </a:lnTo>
                  <a:lnTo>
                    <a:pt x="367" y="709"/>
                  </a:lnTo>
                  <a:lnTo>
                    <a:pt x="361" y="703"/>
                  </a:lnTo>
                  <a:lnTo>
                    <a:pt x="361" y="692"/>
                  </a:lnTo>
                  <a:lnTo>
                    <a:pt x="367" y="663"/>
                  </a:lnTo>
                  <a:lnTo>
                    <a:pt x="378" y="617"/>
                  </a:lnTo>
                  <a:lnTo>
                    <a:pt x="390" y="566"/>
                  </a:lnTo>
                  <a:lnTo>
                    <a:pt x="407" y="509"/>
                  </a:lnTo>
                  <a:lnTo>
                    <a:pt x="425" y="457"/>
                  </a:lnTo>
                  <a:lnTo>
                    <a:pt x="425" y="446"/>
                  </a:lnTo>
                  <a:lnTo>
                    <a:pt x="425" y="440"/>
                  </a:lnTo>
                  <a:lnTo>
                    <a:pt x="431" y="423"/>
                  </a:lnTo>
                  <a:lnTo>
                    <a:pt x="431" y="406"/>
                  </a:lnTo>
                  <a:lnTo>
                    <a:pt x="431" y="377"/>
                  </a:lnTo>
                  <a:lnTo>
                    <a:pt x="431" y="326"/>
                  </a:lnTo>
                  <a:lnTo>
                    <a:pt x="419" y="269"/>
                  </a:lnTo>
                  <a:lnTo>
                    <a:pt x="407" y="217"/>
                  </a:lnTo>
                  <a:lnTo>
                    <a:pt x="384" y="166"/>
                  </a:lnTo>
                  <a:lnTo>
                    <a:pt x="343" y="126"/>
                  </a:lnTo>
                  <a:lnTo>
                    <a:pt x="291" y="97"/>
                  </a:lnTo>
                  <a:lnTo>
                    <a:pt x="227" y="86"/>
                  </a:lnTo>
                  <a:lnTo>
                    <a:pt x="169" y="92"/>
                  </a:lnTo>
                  <a:lnTo>
                    <a:pt x="116" y="115"/>
                  </a:lnTo>
                  <a:lnTo>
                    <a:pt x="70" y="149"/>
                  </a:lnTo>
                  <a:lnTo>
                    <a:pt x="41" y="189"/>
                  </a:lnTo>
                  <a:lnTo>
                    <a:pt x="41" y="200"/>
                  </a:lnTo>
                  <a:lnTo>
                    <a:pt x="35" y="206"/>
                  </a:lnTo>
                  <a:lnTo>
                    <a:pt x="29" y="206"/>
                  </a:lnTo>
                  <a:lnTo>
                    <a:pt x="23" y="212"/>
                  </a:lnTo>
                  <a:lnTo>
                    <a:pt x="18" y="212"/>
                  </a:lnTo>
                  <a:lnTo>
                    <a:pt x="12" y="206"/>
                  </a:lnTo>
                  <a:lnTo>
                    <a:pt x="6" y="206"/>
                  </a:lnTo>
                  <a:lnTo>
                    <a:pt x="0" y="195"/>
                  </a:lnTo>
                  <a:lnTo>
                    <a:pt x="6" y="183"/>
                  </a:lnTo>
                  <a:lnTo>
                    <a:pt x="18" y="149"/>
                  </a:lnTo>
                  <a:lnTo>
                    <a:pt x="41" y="109"/>
                  </a:lnTo>
                  <a:lnTo>
                    <a:pt x="87" y="63"/>
                  </a:lnTo>
                  <a:lnTo>
                    <a:pt x="122" y="35"/>
                  </a:lnTo>
                  <a:lnTo>
                    <a:pt x="180" y="6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1" name="Freeform 139"/>
            <p:cNvSpPr>
              <a:spLocks noEditPoints="1"/>
            </p:cNvSpPr>
            <p:nvPr/>
          </p:nvSpPr>
          <p:spPr bwMode="auto">
            <a:xfrm>
              <a:off x="19514" y="5026"/>
              <a:ext cx="367" cy="675"/>
            </a:xfrm>
            <a:custGeom>
              <a:avLst/>
              <a:gdLst/>
              <a:ahLst/>
              <a:cxnLst>
                <a:cxn ang="0">
                  <a:pos x="291" y="183"/>
                </a:cxn>
                <a:cxn ang="0">
                  <a:pos x="338" y="252"/>
                </a:cxn>
                <a:cxn ang="0">
                  <a:pos x="338" y="275"/>
                </a:cxn>
                <a:cxn ang="0">
                  <a:pos x="245" y="600"/>
                </a:cxn>
                <a:cxn ang="0">
                  <a:pos x="163" y="657"/>
                </a:cxn>
                <a:cxn ang="0">
                  <a:pos x="87" y="675"/>
                </a:cxn>
                <a:cxn ang="0">
                  <a:pos x="29" y="663"/>
                </a:cxn>
                <a:cxn ang="0">
                  <a:pos x="0" y="640"/>
                </a:cxn>
                <a:cxn ang="0">
                  <a:pos x="0" y="600"/>
                </a:cxn>
                <a:cxn ang="0">
                  <a:pos x="23" y="577"/>
                </a:cxn>
                <a:cxn ang="0">
                  <a:pos x="58" y="572"/>
                </a:cxn>
                <a:cxn ang="0">
                  <a:pos x="76" y="583"/>
                </a:cxn>
                <a:cxn ang="0">
                  <a:pos x="82" y="600"/>
                </a:cxn>
                <a:cxn ang="0">
                  <a:pos x="76" y="623"/>
                </a:cxn>
                <a:cxn ang="0">
                  <a:pos x="53" y="646"/>
                </a:cxn>
                <a:cxn ang="0">
                  <a:pos x="70" y="646"/>
                </a:cxn>
                <a:cxn ang="0">
                  <a:pos x="134" y="635"/>
                </a:cxn>
                <a:cxn ang="0">
                  <a:pos x="198" y="549"/>
                </a:cxn>
                <a:cxn ang="0">
                  <a:pos x="268" y="263"/>
                </a:cxn>
                <a:cxn ang="0">
                  <a:pos x="274" y="240"/>
                </a:cxn>
                <a:cxn ang="0">
                  <a:pos x="274" y="229"/>
                </a:cxn>
                <a:cxn ang="0">
                  <a:pos x="262" y="212"/>
                </a:cxn>
                <a:cxn ang="0">
                  <a:pos x="239" y="200"/>
                </a:cxn>
                <a:cxn ang="0">
                  <a:pos x="186" y="217"/>
                </a:cxn>
                <a:cxn ang="0">
                  <a:pos x="122" y="292"/>
                </a:cxn>
                <a:cxn ang="0">
                  <a:pos x="117" y="303"/>
                </a:cxn>
                <a:cxn ang="0">
                  <a:pos x="99" y="309"/>
                </a:cxn>
                <a:cxn ang="0">
                  <a:pos x="93" y="303"/>
                </a:cxn>
                <a:cxn ang="0">
                  <a:pos x="99" y="275"/>
                </a:cxn>
                <a:cxn ang="0">
                  <a:pos x="146" y="212"/>
                </a:cxn>
                <a:cxn ang="0">
                  <a:pos x="245" y="177"/>
                </a:cxn>
                <a:cxn ang="0">
                  <a:pos x="349" y="6"/>
                </a:cxn>
                <a:cxn ang="0">
                  <a:pos x="367" y="23"/>
                </a:cxn>
                <a:cxn ang="0">
                  <a:pos x="361" y="52"/>
                </a:cxn>
                <a:cxn ang="0">
                  <a:pos x="338" y="75"/>
                </a:cxn>
                <a:cxn ang="0">
                  <a:pos x="303" y="80"/>
                </a:cxn>
                <a:cxn ang="0">
                  <a:pos x="285" y="63"/>
                </a:cxn>
                <a:cxn ang="0">
                  <a:pos x="291" y="35"/>
                </a:cxn>
                <a:cxn ang="0">
                  <a:pos x="314" y="6"/>
                </a:cxn>
              </a:cxnLst>
              <a:rect l="0" t="0" r="r" b="b"/>
              <a:pathLst>
                <a:path w="367" h="675">
                  <a:moveTo>
                    <a:pt x="245" y="177"/>
                  </a:moveTo>
                  <a:lnTo>
                    <a:pt x="291" y="183"/>
                  </a:lnTo>
                  <a:lnTo>
                    <a:pt x="326" y="212"/>
                  </a:lnTo>
                  <a:lnTo>
                    <a:pt x="338" y="252"/>
                  </a:lnTo>
                  <a:lnTo>
                    <a:pt x="338" y="263"/>
                  </a:lnTo>
                  <a:lnTo>
                    <a:pt x="338" y="275"/>
                  </a:lnTo>
                  <a:lnTo>
                    <a:pt x="268" y="549"/>
                  </a:lnTo>
                  <a:lnTo>
                    <a:pt x="245" y="600"/>
                  </a:lnTo>
                  <a:lnTo>
                    <a:pt x="204" y="635"/>
                  </a:lnTo>
                  <a:lnTo>
                    <a:pt x="163" y="657"/>
                  </a:lnTo>
                  <a:lnTo>
                    <a:pt x="122" y="669"/>
                  </a:lnTo>
                  <a:lnTo>
                    <a:pt x="87" y="675"/>
                  </a:lnTo>
                  <a:lnTo>
                    <a:pt x="58" y="669"/>
                  </a:lnTo>
                  <a:lnTo>
                    <a:pt x="29" y="663"/>
                  </a:lnTo>
                  <a:lnTo>
                    <a:pt x="12" y="652"/>
                  </a:lnTo>
                  <a:lnTo>
                    <a:pt x="0" y="640"/>
                  </a:lnTo>
                  <a:lnTo>
                    <a:pt x="0" y="623"/>
                  </a:lnTo>
                  <a:lnTo>
                    <a:pt x="0" y="600"/>
                  </a:lnTo>
                  <a:lnTo>
                    <a:pt x="12" y="589"/>
                  </a:lnTo>
                  <a:lnTo>
                    <a:pt x="23" y="577"/>
                  </a:lnTo>
                  <a:lnTo>
                    <a:pt x="47" y="572"/>
                  </a:lnTo>
                  <a:lnTo>
                    <a:pt x="58" y="572"/>
                  </a:lnTo>
                  <a:lnTo>
                    <a:pt x="70" y="577"/>
                  </a:lnTo>
                  <a:lnTo>
                    <a:pt x="76" y="583"/>
                  </a:lnTo>
                  <a:lnTo>
                    <a:pt x="82" y="595"/>
                  </a:lnTo>
                  <a:lnTo>
                    <a:pt x="82" y="600"/>
                  </a:lnTo>
                  <a:lnTo>
                    <a:pt x="82" y="612"/>
                  </a:lnTo>
                  <a:lnTo>
                    <a:pt x="76" y="623"/>
                  </a:lnTo>
                  <a:lnTo>
                    <a:pt x="70" y="635"/>
                  </a:lnTo>
                  <a:lnTo>
                    <a:pt x="53" y="646"/>
                  </a:lnTo>
                  <a:lnTo>
                    <a:pt x="64" y="646"/>
                  </a:lnTo>
                  <a:lnTo>
                    <a:pt x="70" y="646"/>
                  </a:lnTo>
                  <a:lnTo>
                    <a:pt x="87" y="646"/>
                  </a:lnTo>
                  <a:lnTo>
                    <a:pt x="134" y="635"/>
                  </a:lnTo>
                  <a:lnTo>
                    <a:pt x="175" y="600"/>
                  </a:lnTo>
                  <a:lnTo>
                    <a:pt x="198" y="549"/>
                  </a:lnTo>
                  <a:lnTo>
                    <a:pt x="198" y="549"/>
                  </a:lnTo>
                  <a:lnTo>
                    <a:pt x="268" y="263"/>
                  </a:lnTo>
                  <a:lnTo>
                    <a:pt x="274" y="257"/>
                  </a:lnTo>
                  <a:lnTo>
                    <a:pt x="274" y="240"/>
                  </a:lnTo>
                  <a:lnTo>
                    <a:pt x="274" y="235"/>
                  </a:lnTo>
                  <a:lnTo>
                    <a:pt x="274" y="229"/>
                  </a:lnTo>
                  <a:lnTo>
                    <a:pt x="268" y="217"/>
                  </a:lnTo>
                  <a:lnTo>
                    <a:pt x="262" y="212"/>
                  </a:lnTo>
                  <a:lnTo>
                    <a:pt x="250" y="206"/>
                  </a:lnTo>
                  <a:lnTo>
                    <a:pt x="239" y="200"/>
                  </a:lnTo>
                  <a:lnTo>
                    <a:pt x="215" y="206"/>
                  </a:lnTo>
                  <a:lnTo>
                    <a:pt x="186" y="217"/>
                  </a:lnTo>
                  <a:lnTo>
                    <a:pt x="151" y="246"/>
                  </a:lnTo>
                  <a:lnTo>
                    <a:pt x="122" y="292"/>
                  </a:lnTo>
                  <a:lnTo>
                    <a:pt x="122" y="303"/>
                  </a:lnTo>
                  <a:lnTo>
                    <a:pt x="117" y="303"/>
                  </a:lnTo>
                  <a:lnTo>
                    <a:pt x="105" y="309"/>
                  </a:lnTo>
                  <a:lnTo>
                    <a:pt x="99" y="309"/>
                  </a:lnTo>
                  <a:lnTo>
                    <a:pt x="99" y="303"/>
                  </a:lnTo>
                  <a:lnTo>
                    <a:pt x="93" y="303"/>
                  </a:lnTo>
                  <a:lnTo>
                    <a:pt x="87" y="292"/>
                  </a:lnTo>
                  <a:lnTo>
                    <a:pt x="99" y="275"/>
                  </a:lnTo>
                  <a:lnTo>
                    <a:pt x="117" y="246"/>
                  </a:lnTo>
                  <a:lnTo>
                    <a:pt x="146" y="212"/>
                  </a:lnTo>
                  <a:lnTo>
                    <a:pt x="192" y="189"/>
                  </a:lnTo>
                  <a:lnTo>
                    <a:pt x="245" y="177"/>
                  </a:lnTo>
                  <a:close/>
                  <a:moveTo>
                    <a:pt x="332" y="0"/>
                  </a:moveTo>
                  <a:lnTo>
                    <a:pt x="349" y="6"/>
                  </a:lnTo>
                  <a:lnTo>
                    <a:pt x="361" y="12"/>
                  </a:lnTo>
                  <a:lnTo>
                    <a:pt x="367" y="23"/>
                  </a:lnTo>
                  <a:lnTo>
                    <a:pt x="367" y="35"/>
                  </a:lnTo>
                  <a:lnTo>
                    <a:pt x="361" y="52"/>
                  </a:lnTo>
                  <a:lnTo>
                    <a:pt x="355" y="69"/>
                  </a:lnTo>
                  <a:lnTo>
                    <a:pt x="338" y="75"/>
                  </a:lnTo>
                  <a:lnTo>
                    <a:pt x="320" y="80"/>
                  </a:lnTo>
                  <a:lnTo>
                    <a:pt x="303" y="80"/>
                  </a:lnTo>
                  <a:lnTo>
                    <a:pt x="297" y="75"/>
                  </a:lnTo>
                  <a:lnTo>
                    <a:pt x="285" y="63"/>
                  </a:lnTo>
                  <a:lnTo>
                    <a:pt x="285" y="52"/>
                  </a:lnTo>
                  <a:lnTo>
                    <a:pt x="291" y="35"/>
                  </a:lnTo>
                  <a:lnTo>
                    <a:pt x="297" y="17"/>
                  </a:lnTo>
                  <a:lnTo>
                    <a:pt x="314" y="6"/>
                  </a:lnTo>
                  <a:lnTo>
                    <a:pt x="3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100" name="Group 4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609600" y="2362200"/>
            <a:ext cx="7827661" cy="1295400"/>
            <a:chOff x="652" y="1454"/>
            <a:chExt cx="20539" cy="3399"/>
          </a:xfrm>
          <a:solidFill>
            <a:srgbClr val="FF0000"/>
          </a:solidFill>
        </p:grpSpPr>
        <p:sp>
          <p:nvSpPr>
            <p:cNvPr id="4102" name="Freeform 6"/>
            <p:cNvSpPr>
              <a:spLocks/>
            </p:cNvSpPr>
            <p:nvPr/>
          </p:nvSpPr>
          <p:spPr bwMode="auto">
            <a:xfrm>
              <a:off x="652" y="1548"/>
              <a:ext cx="1120" cy="1116"/>
            </a:xfrm>
            <a:custGeom>
              <a:avLst/>
              <a:gdLst/>
              <a:ahLst/>
              <a:cxnLst>
                <a:cxn ang="0">
                  <a:pos x="1107" y="0"/>
                </a:cxn>
                <a:cxn ang="0">
                  <a:pos x="1120" y="0"/>
                </a:cxn>
                <a:cxn ang="0">
                  <a:pos x="1113" y="37"/>
                </a:cxn>
                <a:cxn ang="0">
                  <a:pos x="1082" y="131"/>
                </a:cxn>
                <a:cxn ang="0">
                  <a:pos x="1032" y="262"/>
                </a:cxn>
                <a:cxn ang="0">
                  <a:pos x="969" y="474"/>
                </a:cxn>
                <a:cxn ang="0">
                  <a:pos x="899" y="705"/>
                </a:cxn>
                <a:cxn ang="0">
                  <a:pos x="862" y="910"/>
                </a:cxn>
                <a:cxn ang="0">
                  <a:pos x="855" y="1004"/>
                </a:cxn>
                <a:cxn ang="0">
                  <a:pos x="874" y="1023"/>
                </a:cxn>
                <a:cxn ang="0">
                  <a:pos x="899" y="1023"/>
                </a:cxn>
                <a:cxn ang="0">
                  <a:pos x="931" y="1004"/>
                </a:cxn>
                <a:cxn ang="0">
                  <a:pos x="956" y="1004"/>
                </a:cxn>
                <a:cxn ang="0">
                  <a:pos x="962" y="1016"/>
                </a:cxn>
                <a:cxn ang="0">
                  <a:pos x="918" y="1066"/>
                </a:cxn>
                <a:cxn ang="0">
                  <a:pos x="824" y="1110"/>
                </a:cxn>
                <a:cxn ang="0">
                  <a:pos x="761" y="1116"/>
                </a:cxn>
                <a:cxn ang="0">
                  <a:pos x="729" y="1091"/>
                </a:cxn>
                <a:cxn ang="0">
                  <a:pos x="717" y="1054"/>
                </a:cxn>
                <a:cxn ang="0">
                  <a:pos x="748" y="836"/>
                </a:cxn>
                <a:cxn ang="0">
                  <a:pos x="811" y="605"/>
                </a:cxn>
                <a:cxn ang="0">
                  <a:pos x="736" y="698"/>
                </a:cxn>
                <a:cxn ang="0">
                  <a:pos x="560" y="892"/>
                </a:cxn>
                <a:cxn ang="0">
                  <a:pos x="333" y="1054"/>
                </a:cxn>
                <a:cxn ang="0">
                  <a:pos x="151" y="1104"/>
                </a:cxn>
                <a:cxn ang="0">
                  <a:pos x="50" y="1073"/>
                </a:cxn>
                <a:cxn ang="0">
                  <a:pos x="6" y="979"/>
                </a:cxn>
                <a:cxn ang="0">
                  <a:pos x="6" y="861"/>
                </a:cxn>
                <a:cxn ang="0">
                  <a:pos x="44" y="717"/>
                </a:cxn>
                <a:cxn ang="0">
                  <a:pos x="138" y="493"/>
                </a:cxn>
                <a:cxn ang="0">
                  <a:pos x="226" y="287"/>
                </a:cxn>
                <a:cxn ang="0">
                  <a:pos x="264" y="143"/>
                </a:cxn>
                <a:cxn ang="0">
                  <a:pos x="251" y="106"/>
                </a:cxn>
                <a:cxn ang="0">
                  <a:pos x="232" y="87"/>
                </a:cxn>
                <a:cxn ang="0">
                  <a:pos x="182" y="87"/>
                </a:cxn>
                <a:cxn ang="0">
                  <a:pos x="144" y="100"/>
                </a:cxn>
                <a:cxn ang="0">
                  <a:pos x="113" y="118"/>
                </a:cxn>
                <a:cxn ang="0">
                  <a:pos x="75" y="137"/>
                </a:cxn>
                <a:cxn ang="0">
                  <a:pos x="56" y="137"/>
                </a:cxn>
                <a:cxn ang="0">
                  <a:pos x="44" y="131"/>
                </a:cxn>
                <a:cxn ang="0">
                  <a:pos x="56" y="106"/>
                </a:cxn>
                <a:cxn ang="0">
                  <a:pos x="132" y="50"/>
                </a:cxn>
                <a:cxn ang="0">
                  <a:pos x="258" y="6"/>
                </a:cxn>
                <a:cxn ang="0">
                  <a:pos x="327" y="0"/>
                </a:cxn>
                <a:cxn ang="0">
                  <a:pos x="352" y="0"/>
                </a:cxn>
                <a:cxn ang="0">
                  <a:pos x="377" y="19"/>
                </a:cxn>
                <a:cxn ang="0">
                  <a:pos x="396" y="50"/>
                </a:cxn>
                <a:cxn ang="0">
                  <a:pos x="390" y="131"/>
                </a:cxn>
                <a:cxn ang="0">
                  <a:pos x="333" y="293"/>
                </a:cxn>
                <a:cxn ang="0">
                  <a:pos x="226" y="530"/>
                </a:cxn>
                <a:cxn ang="0">
                  <a:pos x="144" y="761"/>
                </a:cxn>
                <a:cxn ang="0">
                  <a:pos x="144" y="923"/>
                </a:cxn>
                <a:cxn ang="0">
                  <a:pos x="207" y="1010"/>
                </a:cxn>
                <a:cxn ang="0">
                  <a:pos x="320" y="1004"/>
                </a:cxn>
                <a:cxn ang="0">
                  <a:pos x="440" y="923"/>
                </a:cxn>
                <a:cxn ang="0">
                  <a:pos x="541" y="817"/>
                </a:cxn>
                <a:cxn ang="0">
                  <a:pos x="654" y="686"/>
                </a:cxn>
                <a:cxn ang="0">
                  <a:pos x="799" y="474"/>
                </a:cxn>
                <a:cxn ang="0">
                  <a:pos x="906" y="274"/>
                </a:cxn>
                <a:cxn ang="0">
                  <a:pos x="956" y="143"/>
                </a:cxn>
                <a:cxn ang="0">
                  <a:pos x="987" y="69"/>
                </a:cxn>
                <a:cxn ang="0">
                  <a:pos x="1038" y="25"/>
                </a:cxn>
                <a:cxn ang="0">
                  <a:pos x="1107" y="0"/>
                </a:cxn>
              </a:cxnLst>
              <a:rect l="0" t="0" r="r" b="b"/>
              <a:pathLst>
                <a:path w="1120" h="1116">
                  <a:moveTo>
                    <a:pt x="1107" y="0"/>
                  </a:moveTo>
                  <a:lnTo>
                    <a:pt x="1107" y="0"/>
                  </a:lnTo>
                  <a:lnTo>
                    <a:pt x="1113" y="0"/>
                  </a:lnTo>
                  <a:lnTo>
                    <a:pt x="1120" y="0"/>
                  </a:lnTo>
                  <a:lnTo>
                    <a:pt x="1120" y="6"/>
                  </a:lnTo>
                  <a:lnTo>
                    <a:pt x="1113" y="37"/>
                  </a:lnTo>
                  <a:lnTo>
                    <a:pt x="1101" y="81"/>
                  </a:lnTo>
                  <a:lnTo>
                    <a:pt x="1082" y="131"/>
                  </a:lnTo>
                  <a:lnTo>
                    <a:pt x="1063" y="181"/>
                  </a:lnTo>
                  <a:lnTo>
                    <a:pt x="1032" y="262"/>
                  </a:lnTo>
                  <a:lnTo>
                    <a:pt x="1000" y="362"/>
                  </a:lnTo>
                  <a:lnTo>
                    <a:pt x="969" y="474"/>
                  </a:lnTo>
                  <a:lnTo>
                    <a:pt x="931" y="586"/>
                  </a:lnTo>
                  <a:lnTo>
                    <a:pt x="899" y="705"/>
                  </a:lnTo>
                  <a:lnTo>
                    <a:pt x="874" y="817"/>
                  </a:lnTo>
                  <a:lnTo>
                    <a:pt x="862" y="910"/>
                  </a:lnTo>
                  <a:lnTo>
                    <a:pt x="855" y="985"/>
                  </a:lnTo>
                  <a:lnTo>
                    <a:pt x="855" y="1004"/>
                  </a:lnTo>
                  <a:lnTo>
                    <a:pt x="862" y="1016"/>
                  </a:lnTo>
                  <a:lnTo>
                    <a:pt x="874" y="1023"/>
                  </a:lnTo>
                  <a:lnTo>
                    <a:pt x="887" y="1029"/>
                  </a:lnTo>
                  <a:lnTo>
                    <a:pt x="899" y="1023"/>
                  </a:lnTo>
                  <a:lnTo>
                    <a:pt x="918" y="1010"/>
                  </a:lnTo>
                  <a:lnTo>
                    <a:pt x="931" y="1004"/>
                  </a:lnTo>
                  <a:lnTo>
                    <a:pt x="950" y="1004"/>
                  </a:lnTo>
                  <a:lnTo>
                    <a:pt x="956" y="1004"/>
                  </a:lnTo>
                  <a:lnTo>
                    <a:pt x="962" y="1010"/>
                  </a:lnTo>
                  <a:lnTo>
                    <a:pt x="962" y="1016"/>
                  </a:lnTo>
                  <a:lnTo>
                    <a:pt x="950" y="1041"/>
                  </a:lnTo>
                  <a:lnTo>
                    <a:pt x="918" y="1066"/>
                  </a:lnTo>
                  <a:lnTo>
                    <a:pt x="874" y="1091"/>
                  </a:lnTo>
                  <a:lnTo>
                    <a:pt x="824" y="1110"/>
                  </a:lnTo>
                  <a:lnTo>
                    <a:pt x="780" y="1116"/>
                  </a:lnTo>
                  <a:lnTo>
                    <a:pt x="761" y="1116"/>
                  </a:lnTo>
                  <a:lnTo>
                    <a:pt x="742" y="1104"/>
                  </a:lnTo>
                  <a:lnTo>
                    <a:pt x="729" y="1091"/>
                  </a:lnTo>
                  <a:lnTo>
                    <a:pt x="723" y="1079"/>
                  </a:lnTo>
                  <a:lnTo>
                    <a:pt x="717" y="1054"/>
                  </a:lnTo>
                  <a:lnTo>
                    <a:pt x="729" y="954"/>
                  </a:lnTo>
                  <a:lnTo>
                    <a:pt x="748" y="836"/>
                  </a:lnTo>
                  <a:lnTo>
                    <a:pt x="780" y="717"/>
                  </a:lnTo>
                  <a:lnTo>
                    <a:pt x="811" y="605"/>
                  </a:lnTo>
                  <a:lnTo>
                    <a:pt x="805" y="605"/>
                  </a:lnTo>
                  <a:lnTo>
                    <a:pt x="736" y="698"/>
                  </a:lnTo>
                  <a:lnTo>
                    <a:pt x="654" y="792"/>
                  </a:lnTo>
                  <a:lnTo>
                    <a:pt x="560" y="892"/>
                  </a:lnTo>
                  <a:lnTo>
                    <a:pt x="440" y="992"/>
                  </a:lnTo>
                  <a:lnTo>
                    <a:pt x="333" y="1054"/>
                  </a:lnTo>
                  <a:lnTo>
                    <a:pt x="232" y="1091"/>
                  </a:lnTo>
                  <a:lnTo>
                    <a:pt x="151" y="1104"/>
                  </a:lnTo>
                  <a:lnTo>
                    <a:pt x="94" y="1098"/>
                  </a:lnTo>
                  <a:lnTo>
                    <a:pt x="50" y="1073"/>
                  </a:lnTo>
                  <a:lnTo>
                    <a:pt x="18" y="1029"/>
                  </a:lnTo>
                  <a:lnTo>
                    <a:pt x="6" y="979"/>
                  </a:lnTo>
                  <a:lnTo>
                    <a:pt x="0" y="917"/>
                  </a:lnTo>
                  <a:lnTo>
                    <a:pt x="6" y="861"/>
                  </a:lnTo>
                  <a:lnTo>
                    <a:pt x="18" y="798"/>
                  </a:lnTo>
                  <a:lnTo>
                    <a:pt x="44" y="717"/>
                  </a:lnTo>
                  <a:lnTo>
                    <a:pt x="81" y="617"/>
                  </a:lnTo>
                  <a:lnTo>
                    <a:pt x="138" y="493"/>
                  </a:lnTo>
                  <a:lnTo>
                    <a:pt x="182" y="380"/>
                  </a:lnTo>
                  <a:lnTo>
                    <a:pt x="226" y="287"/>
                  </a:lnTo>
                  <a:lnTo>
                    <a:pt x="251" y="206"/>
                  </a:lnTo>
                  <a:lnTo>
                    <a:pt x="264" y="143"/>
                  </a:lnTo>
                  <a:lnTo>
                    <a:pt x="258" y="125"/>
                  </a:lnTo>
                  <a:lnTo>
                    <a:pt x="251" y="106"/>
                  </a:lnTo>
                  <a:lnTo>
                    <a:pt x="245" y="93"/>
                  </a:lnTo>
                  <a:lnTo>
                    <a:pt x="232" y="87"/>
                  </a:lnTo>
                  <a:lnTo>
                    <a:pt x="213" y="87"/>
                  </a:lnTo>
                  <a:lnTo>
                    <a:pt x="182" y="87"/>
                  </a:lnTo>
                  <a:lnTo>
                    <a:pt x="163" y="93"/>
                  </a:lnTo>
                  <a:lnTo>
                    <a:pt x="144" y="100"/>
                  </a:lnTo>
                  <a:lnTo>
                    <a:pt x="132" y="106"/>
                  </a:lnTo>
                  <a:lnTo>
                    <a:pt x="113" y="118"/>
                  </a:lnTo>
                  <a:lnTo>
                    <a:pt x="94" y="131"/>
                  </a:lnTo>
                  <a:lnTo>
                    <a:pt x="75" y="137"/>
                  </a:lnTo>
                  <a:lnTo>
                    <a:pt x="56" y="137"/>
                  </a:lnTo>
                  <a:lnTo>
                    <a:pt x="56" y="137"/>
                  </a:lnTo>
                  <a:lnTo>
                    <a:pt x="50" y="137"/>
                  </a:lnTo>
                  <a:lnTo>
                    <a:pt x="44" y="131"/>
                  </a:lnTo>
                  <a:lnTo>
                    <a:pt x="44" y="131"/>
                  </a:lnTo>
                  <a:lnTo>
                    <a:pt x="56" y="106"/>
                  </a:lnTo>
                  <a:lnTo>
                    <a:pt x="88" y="81"/>
                  </a:lnTo>
                  <a:lnTo>
                    <a:pt x="132" y="50"/>
                  </a:lnTo>
                  <a:lnTo>
                    <a:pt x="188" y="25"/>
                  </a:lnTo>
                  <a:lnTo>
                    <a:pt x="258" y="6"/>
                  </a:lnTo>
                  <a:lnTo>
                    <a:pt x="320" y="0"/>
                  </a:lnTo>
                  <a:lnTo>
                    <a:pt x="327" y="0"/>
                  </a:lnTo>
                  <a:lnTo>
                    <a:pt x="339" y="0"/>
                  </a:lnTo>
                  <a:lnTo>
                    <a:pt x="352" y="0"/>
                  </a:lnTo>
                  <a:lnTo>
                    <a:pt x="364" y="6"/>
                  </a:lnTo>
                  <a:lnTo>
                    <a:pt x="377" y="19"/>
                  </a:lnTo>
                  <a:lnTo>
                    <a:pt x="390" y="31"/>
                  </a:lnTo>
                  <a:lnTo>
                    <a:pt x="396" y="50"/>
                  </a:lnTo>
                  <a:lnTo>
                    <a:pt x="396" y="75"/>
                  </a:lnTo>
                  <a:lnTo>
                    <a:pt x="390" y="131"/>
                  </a:lnTo>
                  <a:lnTo>
                    <a:pt x="364" y="206"/>
                  </a:lnTo>
                  <a:lnTo>
                    <a:pt x="333" y="293"/>
                  </a:lnTo>
                  <a:lnTo>
                    <a:pt x="289" y="387"/>
                  </a:lnTo>
                  <a:lnTo>
                    <a:pt x="226" y="530"/>
                  </a:lnTo>
                  <a:lnTo>
                    <a:pt x="176" y="655"/>
                  </a:lnTo>
                  <a:lnTo>
                    <a:pt x="144" y="761"/>
                  </a:lnTo>
                  <a:lnTo>
                    <a:pt x="132" y="848"/>
                  </a:lnTo>
                  <a:lnTo>
                    <a:pt x="144" y="923"/>
                  </a:lnTo>
                  <a:lnTo>
                    <a:pt x="169" y="973"/>
                  </a:lnTo>
                  <a:lnTo>
                    <a:pt x="207" y="1010"/>
                  </a:lnTo>
                  <a:lnTo>
                    <a:pt x="258" y="1016"/>
                  </a:lnTo>
                  <a:lnTo>
                    <a:pt x="320" y="1004"/>
                  </a:lnTo>
                  <a:lnTo>
                    <a:pt x="377" y="973"/>
                  </a:lnTo>
                  <a:lnTo>
                    <a:pt x="440" y="923"/>
                  </a:lnTo>
                  <a:lnTo>
                    <a:pt x="497" y="867"/>
                  </a:lnTo>
                  <a:lnTo>
                    <a:pt x="541" y="817"/>
                  </a:lnTo>
                  <a:lnTo>
                    <a:pt x="578" y="779"/>
                  </a:lnTo>
                  <a:lnTo>
                    <a:pt x="654" y="686"/>
                  </a:lnTo>
                  <a:lnTo>
                    <a:pt x="729" y="580"/>
                  </a:lnTo>
                  <a:lnTo>
                    <a:pt x="799" y="474"/>
                  </a:lnTo>
                  <a:lnTo>
                    <a:pt x="862" y="368"/>
                  </a:lnTo>
                  <a:lnTo>
                    <a:pt x="906" y="274"/>
                  </a:lnTo>
                  <a:lnTo>
                    <a:pt x="943" y="193"/>
                  </a:lnTo>
                  <a:lnTo>
                    <a:pt x="956" y="143"/>
                  </a:lnTo>
                  <a:lnTo>
                    <a:pt x="969" y="112"/>
                  </a:lnTo>
                  <a:lnTo>
                    <a:pt x="987" y="69"/>
                  </a:lnTo>
                  <a:lnTo>
                    <a:pt x="1006" y="44"/>
                  </a:lnTo>
                  <a:lnTo>
                    <a:pt x="1038" y="25"/>
                  </a:lnTo>
                  <a:lnTo>
                    <a:pt x="1076" y="6"/>
                  </a:lnTo>
                  <a:lnTo>
                    <a:pt x="11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3" name="Freeform 7"/>
            <p:cNvSpPr>
              <a:spLocks/>
            </p:cNvSpPr>
            <p:nvPr/>
          </p:nvSpPr>
          <p:spPr bwMode="auto">
            <a:xfrm>
              <a:off x="2376" y="1623"/>
              <a:ext cx="1063" cy="368"/>
            </a:xfrm>
            <a:custGeom>
              <a:avLst/>
              <a:gdLst/>
              <a:ahLst/>
              <a:cxnLst>
                <a:cxn ang="0">
                  <a:pos x="1038" y="0"/>
                </a:cxn>
                <a:cxn ang="0">
                  <a:pos x="1044" y="6"/>
                </a:cxn>
                <a:cxn ang="0">
                  <a:pos x="1057" y="12"/>
                </a:cxn>
                <a:cxn ang="0">
                  <a:pos x="1057" y="31"/>
                </a:cxn>
                <a:cxn ang="0">
                  <a:pos x="1063" y="56"/>
                </a:cxn>
                <a:cxn ang="0">
                  <a:pos x="1063" y="56"/>
                </a:cxn>
                <a:cxn ang="0">
                  <a:pos x="1051" y="124"/>
                </a:cxn>
                <a:cxn ang="0">
                  <a:pos x="1032" y="199"/>
                </a:cxn>
                <a:cxn ang="0">
                  <a:pos x="994" y="262"/>
                </a:cxn>
                <a:cxn ang="0">
                  <a:pos x="937" y="318"/>
                </a:cxn>
                <a:cxn ang="0">
                  <a:pos x="874" y="355"/>
                </a:cxn>
                <a:cxn ang="0">
                  <a:pos x="793" y="368"/>
                </a:cxn>
                <a:cxn ang="0">
                  <a:pos x="717" y="355"/>
                </a:cxn>
                <a:cxn ang="0">
                  <a:pos x="648" y="324"/>
                </a:cxn>
                <a:cxn ang="0">
                  <a:pos x="585" y="280"/>
                </a:cxn>
                <a:cxn ang="0">
                  <a:pos x="522" y="224"/>
                </a:cxn>
                <a:cxn ang="0">
                  <a:pos x="465" y="174"/>
                </a:cxn>
                <a:cxn ang="0">
                  <a:pos x="402" y="131"/>
                </a:cxn>
                <a:cxn ang="0">
                  <a:pos x="340" y="100"/>
                </a:cxn>
                <a:cxn ang="0">
                  <a:pos x="264" y="87"/>
                </a:cxn>
                <a:cxn ang="0">
                  <a:pos x="220" y="93"/>
                </a:cxn>
                <a:cxn ang="0">
                  <a:pos x="170" y="112"/>
                </a:cxn>
                <a:cxn ang="0">
                  <a:pos x="119" y="143"/>
                </a:cxn>
                <a:cxn ang="0">
                  <a:pos x="82" y="193"/>
                </a:cxn>
                <a:cxn ang="0">
                  <a:pos x="56" y="255"/>
                </a:cxn>
                <a:cxn ang="0">
                  <a:pos x="44" y="330"/>
                </a:cxn>
                <a:cxn ang="0">
                  <a:pos x="44" y="337"/>
                </a:cxn>
                <a:cxn ang="0">
                  <a:pos x="44" y="349"/>
                </a:cxn>
                <a:cxn ang="0">
                  <a:pos x="38" y="355"/>
                </a:cxn>
                <a:cxn ang="0">
                  <a:pos x="31" y="368"/>
                </a:cxn>
                <a:cxn ang="0">
                  <a:pos x="25" y="368"/>
                </a:cxn>
                <a:cxn ang="0">
                  <a:pos x="19" y="368"/>
                </a:cxn>
                <a:cxn ang="0">
                  <a:pos x="19" y="368"/>
                </a:cxn>
                <a:cxn ang="0">
                  <a:pos x="12" y="361"/>
                </a:cxn>
                <a:cxn ang="0">
                  <a:pos x="6" y="355"/>
                </a:cxn>
                <a:cxn ang="0">
                  <a:pos x="0" y="337"/>
                </a:cxn>
                <a:cxn ang="0">
                  <a:pos x="0" y="318"/>
                </a:cxn>
                <a:cxn ang="0">
                  <a:pos x="6" y="243"/>
                </a:cxn>
                <a:cxn ang="0">
                  <a:pos x="31" y="174"/>
                </a:cxn>
                <a:cxn ang="0">
                  <a:pos x="69" y="106"/>
                </a:cxn>
                <a:cxn ang="0">
                  <a:pos x="119" y="50"/>
                </a:cxn>
                <a:cxn ang="0">
                  <a:pos x="189" y="18"/>
                </a:cxn>
                <a:cxn ang="0">
                  <a:pos x="264" y="0"/>
                </a:cxn>
                <a:cxn ang="0">
                  <a:pos x="346" y="12"/>
                </a:cxn>
                <a:cxn ang="0">
                  <a:pos x="415" y="50"/>
                </a:cxn>
                <a:cxn ang="0">
                  <a:pos x="478" y="93"/>
                </a:cxn>
                <a:cxn ang="0">
                  <a:pos x="541" y="143"/>
                </a:cxn>
                <a:cxn ang="0">
                  <a:pos x="598" y="193"/>
                </a:cxn>
                <a:cxn ang="0">
                  <a:pos x="660" y="237"/>
                </a:cxn>
                <a:cxn ang="0">
                  <a:pos x="723" y="268"/>
                </a:cxn>
                <a:cxn ang="0">
                  <a:pos x="793" y="280"/>
                </a:cxn>
                <a:cxn ang="0">
                  <a:pos x="856" y="274"/>
                </a:cxn>
                <a:cxn ang="0">
                  <a:pos x="918" y="243"/>
                </a:cxn>
                <a:cxn ang="0">
                  <a:pos x="969" y="193"/>
                </a:cxn>
                <a:cxn ang="0">
                  <a:pos x="1000" y="124"/>
                </a:cxn>
                <a:cxn ang="0">
                  <a:pos x="1013" y="43"/>
                </a:cxn>
                <a:cxn ang="0">
                  <a:pos x="1019" y="25"/>
                </a:cxn>
                <a:cxn ang="0">
                  <a:pos x="1025" y="12"/>
                </a:cxn>
                <a:cxn ang="0">
                  <a:pos x="1032" y="6"/>
                </a:cxn>
                <a:cxn ang="0">
                  <a:pos x="1038" y="0"/>
                </a:cxn>
              </a:cxnLst>
              <a:rect l="0" t="0" r="r" b="b"/>
              <a:pathLst>
                <a:path w="1063" h="368">
                  <a:moveTo>
                    <a:pt x="1038" y="0"/>
                  </a:moveTo>
                  <a:lnTo>
                    <a:pt x="1044" y="6"/>
                  </a:lnTo>
                  <a:lnTo>
                    <a:pt x="1057" y="12"/>
                  </a:lnTo>
                  <a:lnTo>
                    <a:pt x="1057" y="31"/>
                  </a:lnTo>
                  <a:lnTo>
                    <a:pt x="1063" y="56"/>
                  </a:lnTo>
                  <a:lnTo>
                    <a:pt x="1063" y="56"/>
                  </a:lnTo>
                  <a:lnTo>
                    <a:pt x="1051" y="124"/>
                  </a:lnTo>
                  <a:lnTo>
                    <a:pt x="1032" y="199"/>
                  </a:lnTo>
                  <a:lnTo>
                    <a:pt x="994" y="262"/>
                  </a:lnTo>
                  <a:lnTo>
                    <a:pt x="937" y="318"/>
                  </a:lnTo>
                  <a:lnTo>
                    <a:pt x="874" y="355"/>
                  </a:lnTo>
                  <a:lnTo>
                    <a:pt x="793" y="368"/>
                  </a:lnTo>
                  <a:lnTo>
                    <a:pt x="717" y="355"/>
                  </a:lnTo>
                  <a:lnTo>
                    <a:pt x="648" y="324"/>
                  </a:lnTo>
                  <a:lnTo>
                    <a:pt x="585" y="280"/>
                  </a:lnTo>
                  <a:lnTo>
                    <a:pt x="522" y="224"/>
                  </a:lnTo>
                  <a:lnTo>
                    <a:pt x="465" y="174"/>
                  </a:lnTo>
                  <a:lnTo>
                    <a:pt x="402" y="131"/>
                  </a:lnTo>
                  <a:lnTo>
                    <a:pt x="340" y="100"/>
                  </a:lnTo>
                  <a:lnTo>
                    <a:pt x="264" y="87"/>
                  </a:lnTo>
                  <a:lnTo>
                    <a:pt x="220" y="93"/>
                  </a:lnTo>
                  <a:lnTo>
                    <a:pt x="170" y="112"/>
                  </a:lnTo>
                  <a:lnTo>
                    <a:pt x="119" y="143"/>
                  </a:lnTo>
                  <a:lnTo>
                    <a:pt x="82" y="193"/>
                  </a:lnTo>
                  <a:lnTo>
                    <a:pt x="56" y="255"/>
                  </a:lnTo>
                  <a:lnTo>
                    <a:pt x="44" y="330"/>
                  </a:lnTo>
                  <a:lnTo>
                    <a:pt x="44" y="337"/>
                  </a:lnTo>
                  <a:lnTo>
                    <a:pt x="44" y="349"/>
                  </a:lnTo>
                  <a:lnTo>
                    <a:pt x="38" y="355"/>
                  </a:lnTo>
                  <a:lnTo>
                    <a:pt x="31" y="368"/>
                  </a:lnTo>
                  <a:lnTo>
                    <a:pt x="25" y="368"/>
                  </a:lnTo>
                  <a:lnTo>
                    <a:pt x="19" y="368"/>
                  </a:lnTo>
                  <a:lnTo>
                    <a:pt x="19" y="368"/>
                  </a:lnTo>
                  <a:lnTo>
                    <a:pt x="12" y="361"/>
                  </a:lnTo>
                  <a:lnTo>
                    <a:pt x="6" y="355"/>
                  </a:lnTo>
                  <a:lnTo>
                    <a:pt x="0" y="337"/>
                  </a:lnTo>
                  <a:lnTo>
                    <a:pt x="0" y="318"/>
                  </a:lnTo>
                  <a:lnTo>
                    <a:pt x="6" y="243"/>
                  </a:lnTo>
                  <a:lnTo>
                    <a:pt x="31" y="174"/>
                  </a:lnTo>
                  <a:lnTo>
                    <a:pt x="69" y="106"/>
                  </a:lnTo>
                  <a:lnTo>
                    <a:pt x="119" y="50"/>
                  </a:lnTo>
                  <a:lnTo>
                    <a:pt x="189" y="18"/>
                  </a:lnTo>
                  <a:lnTo>
                    <a:pt x="264" y="0"/>
                  </a:lnTo>
                  <a:lnTo>
                    <a:pt x="346" y="12"/>
                  </a:lnTo>
                  <a:lnTo>
                    <a:pt x="415" y="50"/>
                  </a:lnTo>
                  <a:lnTo>
                    <a:pt x="478" y="93"/>
                  </a:lnTo>
                  <a:lnTo>
                    <a:pt x="541" y="143"/>
                  </a:lnTo>
                  <a:lnTo>
                    <a:pt x="598" y="193"/>
                  </a:lnTo>
                  <a:lnTo>
                    <a:pt x="660" y="237"/>
                  </a:lnTo>
                  <a:lnTo>
                    <a:pt x="723" y="268"/>
                  </a:lnTo>
                  <a:lnTo>
                    <a:pt x="793" y="280"/>
                  </a:lnTo>
                  <a:lnTo>
                    <a:pt x="856" y="274"/>
                  </a:lnTo>
                  <a:lnTo>
                    <a:pt x="918" y="243"/>
                  </a:lnTo>
                  <a:lnTo>
                    <a:pt x="969" y="193"/>
                  </a:lnTo>
                  <a:lnTo>
                    <a:pt x="1000" y="124"/>
                  </a:lnTo>
                  <a:lnTo>
                    <a:pt x="1013" y="43"/>
                  </a:lnTo>
                  <a:lnTo>
                    <a:pt x="1019" y="25"/>
                  </a:lnTo>
                  <a:lnTo>
                    <a:pt x="1025" y="12"/>
                  </a:lnTo>
                  <a:lnTo>
                    <a:pt x="1032" y="6"/>
                  </a:lnTo>
                  <a:lnTo>
                    <a:pt x="10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4" name="Freeform 8"/>
            <p:cNvSpPr>
              <a:spLocks noEditPoints="1"/>
            </p:cNvSpPr>
            <p:nvPr/>
          </p:nvSpPr>
          <p:spPr bwMode="auto">
            <a:xfrm>
              <a:off x="2376" y="2115"/>
              <a:ext cx="1057" cy="368"/>
            </a:xfrm>
            <a:custGeom>
              <a:avLst/>
              <a:gdLst/>
              <a:ahLst/>
              <a:cxnLst>
                <a:cxn ang="0">
                  <a:pos x="56" y="306"/>
                </a:cxn>
                <a:cxn ang="0">
                  <a:pos x="1007" y="306"/>
                </a:cxn>
                <a:cxn ang="0">
                  <a:pos x="1019" y="306"/>
                </a:cxn>
                <a:cxn ang="0">
                  <a:pos x="1032" y="306"/>
                </a:cxn>
                <a:cxn ang="0">
                  <a:pos x="1038" y="312"/>
                </a:cxn>
                <a:cxn ang="0">
                  <a:pos x="1051" y="319"/>
                </a:cxn>
                <a:cxn ang="0">
                  <a:pos x="1057" y="325"/>
                </a:cxn>
                <a:cxn ang="0">
                  <a:pos x="1057" y="337"/>
                </a:cxn>
                <a:cxn ang="0">
                  <a:pos x="1057" y="350"/>
                </a:cxn>
                <a:cxn ang="0">
                  <a:pos x="1051" y="362"/>
                </a:cxn>
                <a:cxn ang="0">
                  <a:pos x="1038" y="368"/>
                </a:cxn>
                <a:cxn ang="0">
                  <a:pos x="1032" y="368"/>
                </a:cxn>
                <a:cxn ang="0">
                  <a:pos x="1019" y="368"/>
                </a:cxn>
                <a:cxn ang="0">
                  <a:pos x="1007" y="368"/>
                </a:cxn>
                <a:cxn ang="0">
                  <a:pos x="56" y="368"/>
                </a:cxn>
                <a:cxn ang="0">
                  <a:pos x="44" y="368"/>
                </a:cxn>
                <a:cxn ang="0">
                  <a:pos x="31" y="368"/>
                </a:cxn>
                <a:cxn ang="0">
                  <a:pos x="19" y="368"/>
                </a:cxn>
                <a:cxn ang="0">
                  <a:pos x="12" y="362"/>
                </a:cxn>
                <a:cxn ang="0">
                  <a:pos x="6" y="350"/>
                </a:cxn>
                <a:cxn ang="0">
                  <a:pos x="0" y="337"/>
                </a:cxn>
                <a:cxn ang="0">
                  <a:pos x="6" y="325"/>
                </a:cxn>
                <a:cxn ang="0">
                  <a:pos x="12" y="319"/>
                </a:cxn>
                <a:cxn ang="0">
                  <a:pos x="19" y="312"/>
                </a:cxn>
                <a:cxn ang="0">
                  <a:pos x="31" y="306"/>
                </a:cxn>
                <a:cxn ang="0">
                  <a:pos x="44" y="306"/>
                </a:cxn>
                <a:cxn ang="0">
                  <a:pos x="56" y="306"/>
                </a:cxn>
                <a:cxn ang="0">
                  <a:pos x="56" y="0"/>
                </a:cxn>
                <a:cxn ang="0">
                  <a:pos x="1007" y="0"/>
                </a:cxn>
                <a:cxn ang="0">
                  <a:pos x="1019" y="7"/>
                </a:cxn>
                <a:cxn ang="0">
                  <a:pos x="1032" y="7"/>
                </a:cxn>
                <a:cxn ang="0">
                  <a:pos x="1038" y="7"/>
                </a:cxn>
                <a:cxn ang="0">
                  <a:pos x="1051" y="13"/>
                </a:cxn>
                <a:cxn ang="0">
                  <a:pos x="1057" y="19"/>
                </a:cxn>
                <a:cxn ang="0">
                  <a:pos x="1057" y="32"/>
                </a:cxn>
                <a:cxn ang="0">
                  <a:pos x="1057" y="44"/>
                </a:cxn>
                <a:cxn ang="0">
                  <a:pos x="1051" y="57"/>
                </a:cxn>
                <a:cxn ang="0">
                  <a:pos x="1038" y="63"/>
                </a:cxn>
                <a:cxn ang="0">
                  <a:pos x="1032" y="63"/>
                </a:cxn>
                <a:cxn ang="0">
                  <a:pos x="1019" y="63"/>
                </a:cxn>
                <a:cxn ang="0">
                  <a:pos x="1007" y="63"/>
                </a:cxn>
                <a:cxn ang="0">
                  <a:pos x="56" y="63"/>
                </a:cxn>
                <a:cxn ang="0">
                  <a:pos x="44" y="63"/>
                </a:cxn>
                <a:cxn ang="0">
                  <a:pos x="31" y="63"/>
                </a:cxn>
                <a:cxn ang="0">
                  <a:pos x="19" y="63"/>
                </a:cxn>
                <a:cxn ang="0">
                  <a:pos x="12" y="57"/>
                </a:cxn>
                <a:cxn ang="0">
                  <a:pos x="6" y="44"/>
                </a:cxn>
                <a:cxn ang="0">
                  <a:pos x="0" y="32"/>
                </a:cxn>
                <a:cxn ang="0">
                  <a:pos x="6" y="19"/>
                </a:cxn>
                <a:cxn ang="0">
                  <a:pos x="12" y="13"/>
                </a:cxn>
                <a:cxn ang="0">
                  <a:pos x="19" y="7"/>
                </a:cxn>
                <a:cxn ang="0">
                  <a:pos x="31" y="7"/>
                </a:cxn>
                <a:cxn ang="0">
                  <a:pos x="44" y="7"/>
                </a:cxn>
                <a:cxn ang="0">
                  <a:pos x="56" y="0"/>
                </a:cxn>
              </a:cxnLst>
              <a:rect l="0" t="0" r="r" b="b"/>
              <a:pathLst>
                <a:path w="1057" h="368">
                  <a:moveTo>
                    <a:pt x="56" y="306"/>
                  </a:moveTo>
                  <a:lnTo>
                    <a:pt x="1007" y="306"/>
                  </a:lnTo>
                  <a:lnTo>
                    <a:pt x="1019" y="306"/>
                  </a:lnTo>
                  <a:lnTo>
                    <a:pt x="1032" y="306"/>
                  </a:lnTo>
                  <a:lnTo>
                    <a:pt x="1038" y="312"/>
                  </a:lnTo>
                  <a:lnTo>
                    <a:pt x="1051" y="319"/>
                  </a:lnTo>
                  <a:lnTo>
                    <a:pt x="1057" y="325"/>
                  </a:lnTo>
                  <a:lnTo>
                    <a:pt x="1057" y="337"/>
                  </a:lnTo>
                  <a:lnTo>
                    <a:pt x="1057" y="350"/>
                  </a:lnTo>
                  <a:lnTo>
                    <a:pt x="1051" y="362"/>
                  </a:lnTo>
                  <a:lnTo>
                    <a:pt x="1038" y="368"/>
                  </a:lnTo>
                  <a:lnTo>
                    <a:pt x="1032" y="368"/>
                  </a:lnTo>
                  <a:lnTo>
                    <a:pt x="1019" y="368"/>
                  </a:lnTo>
                  <a:lnTo>
                    <a:pt x="1007" y="368"/>
                  </a:lnTo>
                  <a:lnTo>
                    <a:pt x="56" y="368"/>
                  </a:lnTo>
                  <a:lnTo>
                    <a:pt x="44" y="368"/>
                  </a:lnTo>
                  <a:lnTo>
                    <a:pt x="31" y="368"/>
                  </a:lnTo>
                  <a:lnTo>
                    <a:pt x="19" y="368"/>
                  </a:lnTo>
                  <a:lnTo>
                    <a:pt x="12" y="362"/>
                  </a:lnTo>
                  <a:lnTo>
                    <a:pt x="6" y="350"/>
                  </a:lnTo>
                  <a:lnTo>
                    <a:pt x="0" y="337"/>
                  </a:lnTo>
                  <a:lnTo>
                    <a:pt x="6" y="325"/>
                  </a:lnTo>
                  <a:lnTo>
                    <a:pt x="12" y="319"/>
                  </a:lnTo>
                  <a:lnTo>
                    <a:pt x="19" y="312"/>
                  </a:lnTo>
                  <a:lnTo>
                    <a:pt x="31" y="306"/>
                  </a:lnTo>
                  <a:lnTo>
                    <a:pt x="44" y="306"/>
                  </a:lnTo>
                  <a:lnTo>
                    <a:pt x="56" y="306"/>
                  </a:lnTo>
                  <a:close/>
                  <a:moveTo>
                    <a:pt x="56" y="0"/>
                  </a:moveTo>
                  <a:lnTo>
                    <a:pt x="1007" y="0"/>
                  </a:lnTo>
                  <a:lnTo>
                    <a:pt x="1019" y="7"/>
                  </a:lnTo>
                  <a:lnTo>
                    <a:pt x="1032" y="7"/>
                  </a:lnTo>
                  <a:lnTo>
                    <a:pt x="1038" y="7"/>
                  </a:lnTo>
                  <a:lnTo>
                    <a:pt x="1051" y="13"/>
                  </a:lnTo>
                  <a:lnTo>
                    <a:pt x="1057" y="19"/>
                  </a:lnTo>
                  <a:lnTo>
                    <a:pt x="1057" y="32"/>
                  </a:lnTo>
                  <a:lnTo>
                    <a:pt x="1057" y="44"/>
                  </a:lnTo>
                  <a:lnTo>
                    <a:pt x="1051" y="57"/>
                  </a:lnTo>
                  <a:lnTo>
                    <a:pt x="1038" y="63"/>
                  </a:lnTo>
                  <a:lnTo>
                    <a:pt x="1032" y="63"/>
                  </a:lnTo>
                  <a:lnTo>
                    <a:pt x="1019" y="63"/>
                  </a:lnTo>
                  <a:lnTo>
                    <a:pt x="1007" y="63"/>
                  </a:lnTo>
                  <a:lnTo>
                    <a:pt x="56" y="63"/>
                  </a:lnTo>
                  <a:lnTo>
                    <a:pt x="44" y="63"/>
                  </a:lnTo>
                  <a:lnTo>
                    <a:pt x="31" y="63"/>
                  </a:lnTo>
                  <a:lnTo>
                    <a:pt x="19" y="63"/>
                  </a:lnTo>
                  <a:lnTo>
                    <a:pt x="12" y="57"/>
                  </a:lnTo>
                  <a:lnTo>
                    <a:pt x="6" y="44"/>
                  </a:lnTo>
                  <a:lnTo>
                    <a:pt x="0" y="32"/>
                  </a:lnTo>
                  <a:lnTo>
                    <a:pt x="6" y="19"/>
                  </a:lnTo>
                  <a:lnTo>
                    <a:pt x="12" y="13"/>
                  </a:lnTo>
                  <a:lnTo>
                    <a:pt x="19" y="7"/>
                  </a:lnTo>
                  <a:lnTo>
                    <a:pt x="31" y="7"/>
                  </a:lnTo>
                  <a:lnTo>
                    <a:pt x="44" y="7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5" name="Freeform 9"/>
            <p:cNvSpPr>
              <a:spLocks/>
            </p:cNvSpPr>
            <p:nvPr/>
          </p:nvSpPr>
          <p:spPr bwMode="auto">
            <a:xfrm>
              <a:off x="4006" y="1548"/>
              <a:ext cx="874" cy="10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30" y="0"/>
                </a:cxn>
                <a:cxn ang="0">
                  <a:pos x="830" y="0"/>
                </a:cxn>
                <a:cxn ang="0">
                  <a:pos x="874" y="355"/>
                </a:cxn>
                <a:cxn ang="0">
                  <a:pos x="837" y="355"/>
                </a:cxn>
                <a:cxn ang="0">
                  <a:pos x="824" y="262"/>
                </a:cxn>
                <a:cxn ang="0">
                  <a:pos x="799" y="181"/>
                </a:cxn>
                <a:cxn ang="0">
                  <a:pos x="767" y="125"/>
                </a:cxn>
                <a:cxn ang="0">
                  <a:pos x="717" y="81"/>
                </a:cxn>
                <a:cxn ang="0">
                  <a:pos x="648" y="56"/>
                </a:cxn>
                <a:cxn ang="0">
                  <a:pos x="547" y="50"/>
                </a:cxn>
                <a:cxn ang="0">
                  <a:pos x="383" y="50"/>
                </a:cxn>
                <a:cxn ang="0">
                  <a:pos x="358" y="50"/>
                </a:cxn>
                <a:cxn ang="0">
                  <a:pos x="339" y="56"/>
                </a:cxn>
                <a:cxn ang="0">
                  <a:pos x="321" y="56"/>
                </a:cxn>
                <a:cxn ang="0">
                  <a:pos x="314" y="69"/>
                </a:cxn>
                <a:cxn ang="0">
                  <a:pos x="308" y="81"/>
                </a:cxn>
                <a:cxn ang="0">
                  <a:pos x="308" y="93"/>
                </a:cxn>
                <a:cxn ang="0">
                  <a:pos x="308" y="112"/>
                </a:cxn>
                <a:cxn ang="0">
                  <a:pos x="308" y="948"/>
                </a:cxn>
                <a:cxn ang="0">
                  <a:pos x="308" y="979"/>
                </a:cxn>
                <a:cxn ang="0">
                  <a:pos x="314" y="998"/>
                </a:cxn>
                <a:cxn ang="0">
                  <a:pos x="339" y="1010"/>
                </a:cxn>
                <a:cxn ang="0">
                  <a:pos x="383" y="1016"/>
                </a:cxn>
                <a:cxn ang="0">
                  <a:pos x="459" y="1023"/>
                </a:cxn>
                <a:cxn ang="0">
                  <a:pos x="509" y="1023"/>
                </a:cxn>
                <a:cxn ang="0">
                  <a:pos x="509" y="1073"/>
                </a:cxn>
                <a:cxn ang="0">
                  <a:pos x="453" y="1066"/>
                </a:cxn>
                <a:cxn ang="0">
                  <a:pos x="383" y="1066"/>
                </a:cxn>
                <a:cxn ang="0">
                  <a:pos x="308" y="1066"/>
                </a:cxn>
                <a:cxn ang="0">
                  <a:pos x="245" y="1066"/>
                </a:cxn>
                <a:cxn ang="0">
                  <a:pos x="163" y="1066"/>
                </a:cxn>
                <a:cxn ang="0">
                  <a:pos x="75" y="1066"/>
                </a:cxn>
                <a:cxn ang="0">
                  <a:pos x="0" y="1073"/>
                </a:cxn>
                <a:cxn ang="0">
                  <a:pos x="0" y="1023"/>
                </a:cxn>
                <a:cxn ang="0">
                  <a:pos x="37" y="1023"/>
                </a:cxn>
                <a:cxn ang="0">
                  <a:pos x="100" y="1016"/>
                </a:cxn>
                <a:cxn ang="0">
                  <a:pos x="138" y="1010"/>
                </a:cxn>
                <a:cxn ang="0">
                  <a:pos x="157" y="998"/>
                </a:cxn>
                <a:cxn ang="0">
                  <a:pos x="163" y="979"/>
                </a:cxn>
                <a:cxn ang="0">
                  <a:pos x="169" y="948"/>
                </a:cxn>
                <a:cxn ang="0">
                  <a:pos x="169" y="125"/>
                </a:cxn>
                <a:cxn ang="0">
                  <a:pos x="163" y="93"/>
                </a:cxn>
                <a:cxn ang="0">
                  <a:pos x="157" y="75"/>
                </a:cxn>
                <a:cxn ang="0">
                  <a:pos x="138" y="62"/>
                </a:cxn>
                <a:cxn ang="0">
                  <a:pos x="100" y="50"/>
                </a:cxn>
                <a:cxn ang="0">
                  <a:pos x="37" y="50"/>
                </a:cxn>
                <a:cxn ang="0">
                  <a:pos x="0" y="50"/>
                </a:cxn>
                <a:cxn ang="0">
                  <a:pos x="0" y="0"/>
                </a:cxn>
              </a:cxnLst>
              <a:rect l="0" t="0" r="r" b="b"/>
              <a:pathLst>
                <a:path w="874" h="1073">
                  <a:moveTo>
                    <a:pt x="0" y="0"/>
                  </a:moveTo>
                  <a:lnTo>
                    <a:pt x="830" y="0"/>
                  </a:lnTo>
                  <a:lnTo>
                    <a:pt x="830" y="0"/>
                  </a:lnTo>
                  <a:lnTo>
                    <a:pt x="874" y="355"/>
                  </a:lnTo>
                  <a:lnTo>
                    <a:pt x="837" y="355"/>
                  </a:lnTo>
                  <a:lnTo>
                    <a:pt x="824" y="262"/>
                  </a:lnTo>
                  <a:lnTo>
                    <a:pt x="799" y="181"/>
                  </a:lnTo>
                  <a:lnTo>
                    <a:pt x="767" y="125"/>
                  </a:lnTo>
                  <a:lnTo>
                    <a:pt x="717" y="81"/>
                  </a:lnTo>
                  <a:lnTo>
                    <a:pt x="648" y="56"/>
                  </a:lnTo>
                  <a:lnTo>
                    <a:pt x="547" y="50"/>
                  </a:lnTo>
                  <a:lnTo>
                    <a:pt x="383" y="50"/>
                  </a:lnTo>
                  <a:lnTo>
                    <a:pt x="358" y="50"/>
                  </a:lnTo>
                  <a:lnTo>
                    <a:pt x="339" y="56"/>
                  </a:lnTo>
                  <a:lnTo>
                    <a:pt x="321" y="56"/>
                  </a:lnTo>
                  <a:lnTo>
                    <a:pt x="314" y="69"/>
                  </a:lnTo>
                  <a:lnTo>
                    <a:pt x="308" y="81"/>
                  </a:lnTo>
                  <a:lnTo>
                    <a:pt x="308" y="93"/>
                  </a:lnTo>
                  <a:lnTo>
                    <a:pt x="308" y="112"/>
                  </a:lnTo>
                  <a:lnTo>
                    <a:pt x="308" y="948"/>
                  </a:lnTo>
                  <a:lnTo>
                    <a:pt x="308" y="979"/>
                  </a:lnTo>
                  <a:lnTo>
                    <a:pt x="314" y="998"/>
                  </a:lnTo>
                  <a:lnTo>
                    <a:pt x="339" y="1010"/>
                  </a:lnTo>
                  <a:lnTo>
                    <a:pt x="383" y="1016"/>
                  </a:lnTo>
                  <a:lnTo>
                    <a:pt x="459" y="1023"/>
                  </a:lnTo>
                  <a:lnTo>
                    <a:pt x="509" y="1023"/>
                  </a:lnTo>
                  <a:lnTo>
                    <a:pt x="509" y="1073"/>
                  </a:lnTo>
                  <a:lnTo>
                    <a:pt x="453" y="1066"/>
                  </a:lnTo>
                  <a:lnTo>
                    <a:pt x="383" y="1066"/>
                  </a:lnTo>
                  <a:lnTo>
                    <a:pt x="308" y="1066"/>
                  </a:lnTo>
                  <a:lnTo>
                    <a:pt x="245" y="1066"/>
                  </a:lnTo>
                  <a:lnTo>
                    <a:pt x="163" y="1066"/>
                  </a:lnTo>
                  <a:lnTo>
                    <a:pt x="75" y="1066"/>
                  </a:lnTo>
                  <a:lnTo>
                    <a:pt x="0" y="1073"/>
                  </a:lnTo>
                  <a:lnTo>
                    <a:pt x="0" y="1023"/>
                  </a:lnTo>
                  <a:lnTo>
                    <a:pt x="37" y="1023"/>
                  </a:lnTo>
                  <a:lnTo>
                    <a:pt x="100" y="1016"/>
                  </a:lnTo>
                  <a:lnTo>
                    <a:pt x="138" y="1010"/>
                  </a:lnTo>
                  <a:lnTo>
                    <a:pt x="157" y="998"/>
                  </a:lnTo>
                  <a:lnTo>
                    <a:pt x="163" y="979"/>
                  </a:lnTo>
                  <a:lnTo>
                    <a:pt x="169" y="948"/>
                  </a:lnTo>
                  <a:lnTo>
                    <a:pt x="169" y="125"/>
                  </a:lnTo>
                  <a:lnTo>
                    <a:pt x="163" y="93"/>
                  </a:lnTo>
                  <a:lnTo>
                    <a:pt x="157" y="75"/>
                  </a:lnTo>
                  <a:lnTo>
                    <a:pt x="138" y="62"/>
                  </a:lnTo>
                  <a:lnTo>
                    <a:pt x="100" y="50"/>
                  </a:lnTo>
                  <a:lnTo>
                    <a:pt x="37" y="50"/>
                  </a:lnTo>
                  <a:lnTo>
                    <a:pt x="0" y="5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6" name="Freeform 10"/>
            <p:cNvSpPr>
              <a:spLocks/>
            </p:cNvSpPr>
            <p:nvPr/>
          </p:nvSpPr>
          <p:spPr bwMode="auto">
            <a:xfrm>
              <a:off x="5050" y="1529"/>
              <a:ext cx="460" cy="480"/>
            </a:xfrm>
            <a:custGeom>
              <a:avLst/>
              <a:gdLst/>
              <a:ahLst/>
              <a:cxnLst>
                <a:cxn ang="0">
                  <a:pos x="246" y="6"/>
                </a:cxn>
                <a:cxn ang="0">
                  <a:pos x="264" y="19"/>
                </a:cxn>
                <a:cxn ang="0">
                  <a:pos x="264" y="38"/>
                </a:cxn>
                <a:cxn ang="0">
                  <a:pos x="246" y="218"/>
                </a:cxn>
                <a:cxn ang="0">
                  <a:pos x="409" y="106"/>
                </a:cxn>
                <a:cxn ang="0">
                  <a:pos x="422" y="106"/>
                </a:cxn>
                <a:cxn ang="0">
                  <a:pos x="441" y="106"/>
                </a:cxn>
                <a:cxn ang="0">
                  <a:pos x="460" y="125"/>
                </a:cxn>
                <a:cxn ang="0">
                  <a:pos x="460" y="150"/>
                </a:cxn>
                <a:cxn ang="0">
                  <a:pos x="441" y="169"/>
                </a:cxn>
                <a:cxn ang="0">
                  <a:pos x="397" y="187"/>
                </a:cxn>
                <a:cxn ang="0">
                  <a:pos x="271" y="243"/>
                </a:cxn>
                <a:cxn ang="0">
                  <a:pos x="271" y="243"/>
                </a:cxn>
                <a:cxn ang="0">
                  <a:pos x="434" y="312"/>
                </a:cxn>
                <a:cxn ang="0">
                  <a:pos x="453" y="325"/>
                </a:cxn>
                <a:cxn ang="0">
                  <a:pos x="460" y="343"/>
                </a:cxn>
                <a:cxn ang="0">
                  <a:pos x="447" y="368"/>
                </a:cxn>
                <a:cxn ang="0">
                  <a:pos x="422" y="381"/>
                </a:cxn>
                <a:cxn ang="0">
                  <a:pos x="416" y="381"/>
                </a:cxn>
                <a:cxn ang="0">
                  <a:pos x="397" y="368"/>
                </a:cxn>
                <a:cxn ang="0">
                  <a:pos x="246" y="268"/>
                </a:cxn>
                <a:cxn ang="0">
                  <a:pos x="258" y="362"/>
                </a:cxn>
                <a:cxn ang="0">
                  <a:pos x="264" y="406"/>
                </a:cxn>
                <a:cxn ang="0">
                  <a:pos x="264" y="437"/>
                </a:cxn>
                <a:cxn ang="0">
                  <a:pos x="264" y="462"/>
                </a:cxn>
                <a:cxn ang="0">
                  <a:pos x="252" y="480"/>
                </a:cxn>
                <a:cxn ang="0">
                  <a:pos x="233" y="480"/>
                </a:cxn>
                <a:cxn ang="0">
                  <a:pos x="214" y="480"/>
                </a:cxn>
                <a:cxn ang="0">
                  <a:pos x="202" y="462"/>
                </a:cxn>
                <a:cxn ang="0">
                  <a:pos x="214" y="268"/>
                </a:cxn>
                <a:cxn ang="0">
                  <a:pos x="57" y="374"/>
                </a:cxn>
                <a:cxn ang="0">
                  <a:pos x="44" y="381"/>
                </a:cxn>
                <a:cxn ang="0">
                  <a:pos x="25" y="381"/>
                </a:cxn>
                <a:cxn ang="0">
                  <a:pos x="6" y="356"/>
                </a:cxn>
                <a:cxn ang="0">
                  <a:pos x="6" y="331"/>
                </a:cxn>
                <a:cxn ang="0">
                  <a:pos x="19" y="318"/>
                </a:cxn>
                <a:cxn ang="0">
                  <a:pos x="69" y="293"/>
                </a:cxn>
                <a:cxn ang="0">
                  <a:pos x="195" y="243"/>
                </a:cxn>
                <a:cxn ang="0">
                  <a:pos x="19" y="169"/>
                </a:cxn>
                <a:cxn ang="0">
                  <a:pos x="6" y="150"/>
                </a:cxn>
                <a:cxn ang="0">
                  <a:pos x="6" y="125"/>
                </a:cxn>
                <a:cxn ang="0">
                  <a:pos x="25" y="106"/>
                </a:cxn>
                <a:cxn ang="0">
                  <a:pos x="44" y="106"/>
                </a:cxn>
                <a:cxn ang="0">
                  <a:pos x="63" y="112"/>
                </a:cxn>
                <a:cxn ang="0">
                  <a:pos x="214" y="175"/>
                </a:cxn>
                <a:cxn ang="0">
                  <a:pos x="202" y="88"/>
                </a:cxn>
                <a:cxn ang="0">
                  <a:pos x="202" y="63"/>
                </a:cxn>
                <a:cxn ang="0">
                  <a:pos x="195" y="38"/>
                </a:cxn>
                <a:cxn ang="0">
                  <a:pos x="208" y="13"/>
                </a:cxn>
                <a:cxn ang="0">
                  <a:pos x="220" y="6"/>
                </a:cxn>
              </a:cxnLst>
              <a:rect l="0" t="0" r="r" b="b"/>
              <a:pathLst>
                <a:path w="460" h="480">
                  <a:moveTo>
                    <a:pt x="233" y="0"/>
                  </a:moveTo>
                  <a:lnTo>
                    <a:pt x="246" y="6"/>
                  </a:lnTo>
                  <a:lnTo>
                    <a:pt x="258" y="13"/>
                  </a:lnTo>
                  <a:lnTo>
                    <a:pt x="264" y="19"/>
                  </a:lnTo>
                  <a:lnTo>
                    <a:pt x="264" y="31"/>
                  </a:lnTo>
                  <a:lnTo>
                    <a:pt x="264" y="38"/>
                  </a:lnTo>
                  <a:lnTo>
                    <a:pt x="264" y="50"/>
                  </a:lnTo>
                  <a:lnTo>
                    <a:pt x="246" y="218"/>
                  </a:lnTo>
                  <a:lnTo>
                    <a:pt x="403" y="112"/>
                  </a:lnTo>
                  <a:lnTo>
                    <a:pt x="409" y="106"/>
                  </a:lnTo>
                  <a:lnTo>
                    <a:pt x="416" y="106"/>
                  </a:lnTo>
                  <a:lnTo>
                    <a:pt x="422" y="106"/>
                  </a:lnTo>
                  <a:lnTo>
                    <a:pt x="422" y="106"/>
                  </a:lnTo>
                  <a:lnTo>
                    <a:pt x="441" y="106"/>
                  </a:lnTo>
                  <a:lnTo>
                    <a:pt x="447" y="112"/>
                  </a:lnTo>
                  <a:lnTo>
                    <a:pt x="460" y="125"/>
                  </a:lnTo>
                  <a:lnTo>
                    <a:pt x="460" y="137"/>
                  </a:lnTo>
                  <a:lnTo>
                    <a:pt x="460" y="150"/>
                  </a:lnTo>
                  <a:lnTo>
                    <a:pt x="453" y="162"/>
                  </a:lnTo>
                  <a:lnTo>
                    <a:pt x="441" y="169"/>
                  </a:lnTo>
                  <a:lnTo>
                    <a:pt x="428" y="175"/>
                  </a:lnTo>
                  <a:lnTo>
                    <a:pt x="397" y="187"/>
                  </a:lnTo>
                  <a:lnTo>
                    <a:pt x="346" y="212"/>
                  </a:lnTo>
                  <a:lnTo>
                    <a:pt x="271" y="243"/>
                  </a:lnTo>
                  <a:lnTo>
                    <a:pt x="271" y="243"/>
                  </a:lnTo>
                  <a:lnTo>
                    <a:pt x="271" y="243"/>
                  </a:lnTo>
                  <a:lnTo>
                    <a:pt x="271" y="243"/>
                  </a:lnTo>
                  <a:lnTo>
                    <a:pt x="434" y="312"/>
                  </a:lnTo>
                  <a:lnTo>
                    <a:pt x="447" y="318"/>
                  </a:lnTo>
                  <a:lnTo>
                    <a:pt x="453" y="325"/>
                  </a:lnTo>
                  <a:lnTo>
                    <a:pt x="460" y="331"/>
                  </a:lnTo>
                  <a:lnTo>
                    <a:pt x="460" y="343"/>
                  </a:lnTo>
                  <a:lnTo>
                    <a:pt x="460" y="356"/>
                  </a:lnTo>
                  <a:lnTo>
                    <a:pt x="447" y="368"/>
                  </a:lnTo>
                  <a:lnTo>
                    <a:pt x="441" y="381"/>
                  </a:lnTo>
                  <a:lnTo>
                    <a:pt x="422" y="381"/>
                  </a:lnTo>
                  <a:lnTo>
                    <a:pt x="422" y="381"/>
                  </a:lnTo>
                  <a:lnTo>
                    <a:pt x="416" y="381"/>
                  </a:lnTo>
                  <a:lnTo>
                    <a:pt x="409" y="374"/>
                  </a:lnTo>
                  <a:lnTo>
                    <a:pt x="397" y="368"/>
                  </a:lnTo>
                  <a:lnTo>
                    <a:pt x="384" y="362"/>
                  </a:lnTo>
                  <a:lnTo>
                    <a:pt x="246" y="268"/>
                  </a:lnTo>
                  <a:lnTo>
                    <a:pt x="252" y="312"/>
                  </a:lnTo>
                  <a:lnTo>
                    <a:pt x="258" y="362"/>
                  </a:lnTo>
                  <a:lnTo>
                    <a:pt x="258" y="393"/>
                  </a:lnTo>
                  <a:lnTo>
                    <a:pt x="264" y="406"/>
                  </a:lnTo>
                  <a:lnTo>
                    <a:pt x="264" y="424"/>
                  </a:lnTo>
                  <a:lnTo>
                    <a:pt x="264" y="437"/>
                  </a:lnTo>
                  <a:lnTo>
                    <a:pt x="271" y="449"/>
                  </a:lnTo>
                  <a:lnTo>
                    <a:pt x="264" y="462"/>
                  </a:lnTo>
                  <a:lnTo>
                    <a:pt x="258" y="474"/>
                  </a:lnTo>
                  <a:lnTo>
                    <a:pt x="252" y="480"/>
                  </a:lnTo>
                  <a:lnTo>
                    <a:pt x="239" y="480"/>
                  </a:lnTo>
                  <a:lnTo>
                    <a:pt x="233" y="480"/>
                  </a:lnTo>
                  <a:lnTo>
                    <a:pt x="220" y="480"/>
                  </a:lnTo>
                  <a:lnTo>
                    <a:pt x="214" y="480"/>
                  </a:lnTo>
                  <a:lnTo>
                    <a:pt x="208" y="474"/>
                  </a:lnTo>
                  <a:lnTo>
                    <a:pt x="202" y="462"/>
                  </a:lnTo>
                  <a:lnTo>
                    <a:pt x="195" y="449"/>
                  </a:lnTo>
                  <a:lnTo>
                    <a:pt x="214" y="268"/>
                  </a:lnTo>
                  <a:lnTo>
                    <a:pt x="63" y="374"/>
                  </a:lnTo>
                  <a:lnTo>
                    <a:pt x="57" y="374"/>
                  </a:lnTo>
                  <a:lnTo>
                    <a:pt x="51" y="381"/>
                  </a:lnTo>
                  <a:lnTo>
                    <a:pt x="44" y="381"/>
                  </a:lnTo>
                  <a:lnTo>
                    <a:pt x="38" y="381"/>
                  </a:lnTo>
                  <a:lnTo>
                    <a:pt x="25" y="381"/>
                  </a:lnTo>
                  <a:lnTo>
                    <a:pt x="13" y="368"/>
                  </a:lnTo>
                  <a:lnTo>
                    <a:pt x="6" y="356"/>
                  </a:lnTo>
                  <a:lnTo>
                    <a:pt x="0" y="343"/>
                  </a:lnTo>
                  <a:lnTo>
                    <a:pt x="6" y="331"/>
                  </a:lnTo>
                  <a:lnTo>
                    <a:pt x="13" y="325"/>
                  </a:lnTo>
                  <a:lnTo>
                    <a:pt x="19" y="318"/>
                  </a:lnTo>
                  <a:lnTo>
                    <a:pt x="38" y="312"/>
                  </a:lnTo>
                  <a:lnTo>
                    <a:pt x="69" y="293"/>
                  </a:lnTo>
                  <a:lnTo>
                    <a:pt x="120" y="275"/>
                  </a:lnTo>
                  <a:lnTo>
                    <a:pt x="195" y="243"/>
                  </a:lnTo>
                  <a:lnTo>
                    <a:pt x="25" y="169"/>
                  </a:lnTo>
                  <a:lnTo>
                    <a:pt x="19" y="169"/>
                  </a:lnTo>
                  <a:lnTo>
                    <a:pt x="13" y="162"/>
                  </a:lnTo>
                  <a:lnTo>
                    <a:pt x="6" y="150"/>
                  </a:lnTo>
                  <a:lnTo>
                    <a:pt x="0" y="137"/>
                  </a:lnTo>
                  <a:lnTo>
                    <a:pt x="6" y="125"/>
                  </a:lnTo>
                  <a:lnTo>
                    <a:pt x="13" y="112"/>
                  </a:lnTo>
                  <a:lnTo>
                    <a:pt x="25" y="106"/>
                  </a:lnTo>
                  <a:lnTo>
                    <a:pt x="38" y="106"/>
                  </a:lnTo>
                  <a:lnTo>
                    <a:pt x="44" y="106"/>
                  </a:lnTo>
                  <a:lnTo>
                    <a:pt x="51" y="106"/>
                  </a:lnTo>
                  <a:lnTo>
                    <a:pt x="63" y="112"/>
                  </a:lnTo>
                  <a:lnTo>
                    <a:pt x="214" y="218"/>
                  </a:lnTo>
                  <a:lnTo>
                    <a:pt x="214" y="175"/>
                  </a:lnTo>
                  <a:lnTo>
                    <a:pt x="208" y="125"/>
                  </a:lnTo>
                  <a:lnTo>
                    <a:pt x="202" y="88"/>
                  </a:lnTo>
                  <a:lnTo>
                    <a:pt x="202" y="81"/>
                  </a:lnTo>
                  <a:lnTo>
                    <a:pt x="202" y="63"/>
                  </a:lnTo>
                  <a:lnTo>
                    <a:pt x="195" y="44"/>
                  </a:lnTo>
                  <a:lnTo>
                    <a:pt x="195" y="38"/>
                  </a:lnTo>
                  <a:lnTo>
                    <a:pt x="202" y="25"/>
                  </a:lnTo>
                  <a:lnTo>
                    <a:pt x="208" y="13"/>
                  </a:lnTo>
                  <a:lnTo>
                    <a:pt x="214" y="6"/>
                  </a:lnTo>
                  <a:lnTo>
                    <a:pt x="220" y="6"/>
                  </a:lnTo>
                  <a:lnTo>
                    <a:pt x="2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7" name="Freeform 11"/>
            <p:cNvSpPr>
              <a:spLocks noEditPoints="1"/>
            </p:cNvSpPr>
            <p:nvPr/>
          </p:nvSpPr>
          <p:spPr bwMode="auto">
            <a:xfrm>
              <a:off x="6133" y="1704"/>
              <a:ext cx="1063" cy="1048"/>
            </a:xfrm>
            <a:custGeom>
              <a:avLst/>
              <a:gdLst/>
              <a:ahLst/>
              <a:cxnLst>
                <a:cxn ang="0">
                  <a:pos x="201" y="879"/>
                </a:cxn>
                <a:cxn ang="0">
                  <a:pos x="396" y="985"/>
                </a:cxn>
                <a:cxn ang="0">
                  <a:pos x="534" y="1004"/>
                </a:cxn>
                <a:cxn ang="0">
                  <a:pos x="704" y="973"/>
                </a:cxn>
                <a:cxn ang="0">
                  <a:pos x="818" y="917"/>
                </a:cxn>
                <a:cxn ang="0">
                  <a:pos x="862" y="879"/>
                </a:cxn>
                <a:cxn ang="0">
                  <a:pos x="849" y="867"/>
                </a:cxn>
                <a:cxn ang="0">
                  <a:pos x="528" y="549"/>
                </a:cxn>
                <a:cxn ang="0">
                  <a:pos x="560" y="524"/>
                </a:cxn>
                <a:cxn ang="0">
                  <a:pos x="962" y="748"/>
                </a:cxn>
                <a:cxn ang="0">
                  <a:pos x="1019" y="524"/>
                </a:cxn>
                <a:cxn ang="0">
                  <a:pos x="956" y="287"/>
                </a:cxn>
                <a:cxn ang="0">
                  <a:pos x="169" y="193"/>
                </a:cxn>
                <a:cxn ang="0">
                  <a:pos x="56" y="405"/>
                </a:cxn>
                <a:cxn ang="0">
                  <a:pos x="44" y="599"/>
                </a:cxn>
                <a:cxn ang="0">
                  <a:pos x="107" y="767"/>
                </a:cxn>
                <a:cxn ang="0">
                  <a:pos x="503" y="524"/>
                </a:cxn>
                <a:cxn ang="0">
                  <a:pos x="528" y="37"/>
                </a:cxn>
                <a:cxn ang="0">
                  <a:pos x="358" y="68"/>
                </a:cxn>
                <a:cxn ang="0">
                  <a:pos x="239" y="131"/>
                </a:cxn>
                <a:cxn ang="0">
                  <a:pos x="201" y="168"/>
                </a:cxn>
                <a:cxn ang="0">
                  <a:pos x="207" y="181"/>
                </a:cxn>
                <a:cxn ang="0">
                  <a:pos x="214" y="181"/>
                </a:cxn>
                <a:cxn ang="0">
                  <a:pos x="862" y="168"/>
                </a:cxn>
                <a:cxn ang="0">
                  <a:pos x="667" y="56"/>
                </a:cxn>
                <a:cxn ang="0">
                  <a:pos x="528" y="37"/>
                </a:cxn>
                <a:cxn ang="0">
                  <a:pos x="673" y="19"/>
                </a:cxn>
                <a:cxn ang="0">
                  <a:pos x="906" y="150"/>
                </a:cxn>
                <a:cxn ang="0">
                  <a:pos x="1044" y="380"/>
                </a:cxn>
                <a:cxn ang="0">
                  <a:pos x="1044" y="661"/>
                </a:cxn>
                <a:cxn ang="0">
                  <a:pos x="906" y="892"/>
                </a:cxn>
                <a:cxn ang="0">
                  <a:pos x="673" y="1029"/>
                </a:cxn>
                <a:cxn ang="0">
                  <a:pos x="390" y="1029"/>
                </a:cxn>
                <a:cxn ang="0">
                  <a:pos x="157" y="892"/>
                </a:cxn>
                <a:cxn ang="0">
                  <a:pos x="18" y="661"/>
                </a:cxn>
                <a:cxn ang="0">
                  <a:pos x="18" y="386"/>
                </a:cxn>
                <a:cxn ang="0">
                  <a:pos x="157" y="150"/>
                </a:cxn>
                <a:cxn ang="0">
                  <a:pos x="390" y="19"/>
                </a:cxn>
              </a:cxnLst>
              <a:rect l="0" t="0" r="r" b="b"/>
              <a:pathLst>
                <a:path w="1063" h="1048">
                  <a:moveTo>
                    <a:pt x="528" y="549"/>
                  </a:moveTo>
                  <a:lnTo>
                    <a:pt x="201" y="879"/>
                  </a:lnTo>
                  <a:lnTo>
                    <a:pt x="295" y="948"/>
                  </a:lnTo>
                  <a:lnTo>
                    <a:pt x="396" y="985"/>
                  </a:lnTo>
                  <a:lnTo>
                    <a:pt x="472" y="1004"/>
                  </a:lnTo>
                  <a:lnTo>
                    <a:pt x="534" y="1004"/>
                  </a:lnTo>
                  <a:lnTo>
                    <a:pt x="623" y="998"/>
                  </a:lnTo>
                  <a:lnTo>
                    <a:pt x="704" y="973"/>
                  </a:lnTo>
                  <a:lnTo>
                    <a:pt x="774" y="942"/>
                  </a:lnTo>
                  <a:lnTo>
                    <a:pt x="818" y="917"/>
                  </a:lnTo>
                  <a:lnTo>
                    <a:pt x="849" y="892"/>
                  </a:lnTo>
                  <a:lnTo>
                    <a:pt x="862" y="879"/>
                  </a:lnTo>
                  <a:lnTo>
                    <a:pt x="855" y="873"/>
                  </a:lnTo>
                  <a:lnTo>
                    <a:pt x="849" y="867"/>
                  </a:lnTo>
                  <a:lnTo>
                    <a:pt x="849" y="860"/>
                  </a:lnTo>
                  <a:lnTo>
                    <a:pt x="528" y="549"/>
                  </a:lnTo>
                  <a:close/>
                  <a:moveTo>
                    <a:pt x="893" y="193"/>
                  </a:moveTo>
                  <a:lnTo>
                    <a:pt x="560" y="524"/>
                  </a:lnTo>
                  <a:lnTo>
                    <a:pt x="893" y="848"/>
                  </a:lnTo>
                  <a:lnTo>
                    <a:pt x="962" y="748"/>
                  </a:lnTo>
                  <a:lnTo>
                    <a:pt x="1006" y="642"/>
                  </a:lnTo>
                  <a:lnTo>
                    <a:pt x="1019" y="524"/>
                  </a:lnTo>
                  <a:lnTo>
                    <a:pt x="1006" y="399"/>
                  </a:lnTo>
                  <a:lnTo>
                    <a:pt x="956" y="287"/>
                  </a:lnTo>
                  <a:lnTo>
                    <a:pt x="893" y="193"/>
                  </a:lnTo>
                  <a:close/>
                  <a:moveTo>
                    <a:pt x="169" y="193"/>
                  </a:moveTo>
                  <a:lnTo>
                    <a:pt x="100" y="293"/>
                  </a:lnTo>
                  <a:lnTo>
                    <a:pt x="56" y="405"/>
                  </a:lnTo>
                  <a:lnTo>
                    <a:pt x="37" y="524"/>
                  </a:lnTo>
                  <a:lnTo>
                    <a:pt x="44" y="599"/>
                  </a:lnTo>
                  <a:lnTo>
                    <a:pt x="69" y="686"/>
                  </a:lnTo>
                  <a:lnTo>
                    <a:pt x="107" y="767"/>
                  </a:lnTo>
                  <a:lnTo>
                    <a:pt x="169" y="848"/>
                  </a:lnTo>
                  <a:lnTo>
                    <a:pt x="503" y="524"/>
                  </a:lnTo>
                  <a:lnTo>
                    <a:pt x="169" y="193"/>
                  </a:lnTo>
                  <a:close/>
                  <a:moveTo>
                    <a:pt x="528" y="37"/>
                  </a:moveTo>
                  <a:lnTo>
                    <a:pt x="434" y="43"/>
                  </a:lnTo>
                  <a:lnTo>
                    <a:pt x="358" y="68"/>
                  </a:lnTo>
                  <a:lnTo>
                    <a:pt x="289" y="100"/>
                  </a:lnTo>
                  <a:lnTo>
                    <a:pt x="239" y="131"/>
                  </a:lnTo>
                  <a:lnTo>
                    <a:pt x="214" y="156"/>
                  </a:lnTo>
                  <a:lnTo>
                    <a:pt x="201" y="168"/>
                  </a:lnTo>
                  <a:lnTo>
                    <a:pt x="201" y="174"/>
                  </a:lnTo>
                  <a:lnTo>
                    <a:pt x="207" y="181"/>
                  </a:lnTo>
                  <a:lnTo>
                    <a:pt x="214" y="181"/>
                  </a:lnTo>
                  <a:lnTo>
                    <a:pt x="214" y="181"/>
                  </a:lnTo>
                  <a:lnTo>
                    <a:pt x="534" y="493"/>
                  </a:lnTo>
                  <a:lnTo>
                    <a:pt x="862" y="168"/>
                  </a:lnTo>
                  <a:lnTo>
                    <a:pt x="761" y="93"/>
                  </a:lnTo>
                  <a:lnTo>
                    <a:pt x="667" y="56"/>
                  </a:lnTo>
                  <a:lnTo>
                    <a:pt x="585" y="37"/>
                  </a:lnTo>
                  <a:lnTo>
                    <a:pt x="528" y="37"/>
                  </a:lnTo>
                  <a:close/>
                  <a:moveTo>
                    <a:pt x="534" y="0"/>
                  </a:moveTo>
                  <a:lnTo>
                    <a:pt x="673" y="19"/>
                  </a:lnTo>
                  <a:lnTo>
                    <a:pt x="799" y="68"/>
                  </a:lnTo>
                  <a:lnTo>
                    <a:pt x="906" y="150"/>
                  </a:lnTo>
                  <a:lnTo>
                    <a:pt x="988" y="256"/>
                  </a:lnTo>
                  <a:lnTo>
                    <a:pt x="1044" y="380"/>
                  </a:lnTo>
                  <a:lnTo>
                    <a:pt x="1063" y="524"/>
                  </a:lnTo>
                  <a:lnTo>
                    <a:pt x="1044" y="661"/>
                  </a:lnTo>
                  <a:lnTo>
                    <a:pt x="988" y="786"/>
                  </a:lnTo>
                  <a:lnTo>
                    <a:pt x="906" y="892"/>
                  </a:lnTo>
                  <a:lnTo>
                    <a:pt x="799" y="973"/>
                  </a:lnTo>
                  <a:lnTo>
                    <a:pt x="673" y="1029"/>
                  </a:lnTo>
                  <a:lnTo>
                    <a:pt x="528" y="1048"/>
                  </a:lnTo>
                  <a:lnTo>
                    <a:pt x="390" y="1029"/>
                  </a:lnTo>
                  <a:lnTo>
                    <a:pt x="264" y="973"/>
                  </a:lnTo>
                  <a:lnTo>
                    <a:pt x="157" y="892"/>
                  </a:lnTo>
                  <a:lnTo>
                    <a:pt x="75" y="786"/>
                  </a:lnTo>
                  <a:lnTo>
                    <a:pt x="18" y="661"/>
                  </a:lnTo>
                  <a:lnTo>
                    <a:pt x="0" y="524"/>
                  </a:lnTo>
                  <a:lnTo>
                    <a:pt x="18" y="386"/>
                  </a:lnTo>
                  <a:lnTo>
                    <a:pt x="75" y="256"/>
                  </a:lnTo>
                  <a:lnTo>
                    <a:pt x="157" y="150"/>
                  </a:lnTo>
                  <a:lnTo>
                    <a:pt x="264" y="68"/>
                  </a:lnTo>
                  <a:lnTo>
                    <a:pt x="390" y="19"/>
                  </a:lnTo>
                  <a:lnTo>
                    <a:pt x="5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8" name="Freeform 12"/>
            <p:cNvSpPr>
              <a:spLocks noEditPoints="1"/>
            </p:cNvSpPr>
            <p:nvPr/>
          </p:nvSpPr>
          <p:spPr bwMode="auto">
            <a:xfrm>
              <a:off x="7693" y="1510"/>
              <a:ext cx="1032" cy="1142"/>
            </a:xfrm>
            <a:custGeom>
              <a:avLst/>
              <a:gdLst/>
              <a:ahLst/>
              <a:cxnLst>
                <a:cxn ang="0">
                  <a:pos x="900" y="131"/>
                </a:cxn>
                <a:cxn ang="0">
                  <a:pos x="850" y="125"/>
                </a:cxn>
                <a:cxn ang="0">
                  <a:pos x="906" y="188"/>
                </a:cxn>
                <a:cxn ang="0">
                  <a:pos x="932" y="119"/>
                </a:cxn>
                <a:cxn ang="0">
                  <a:pos x="239" y="156"/>
                </a:cxn>
                <a:cxn ang="0">
                  <a:pos x="95" y="362"/>
                </a:cxn>
                <a:cxn ang="0">
                  <a:pos x="63" y="655"/>
                </a:cxn>
                <a:cxn ang="0">
                  <a:pos x="151" y="892"/>
                </a:cxn>
                <a:cxn ang="0">
                  <a:pos x="390" y="1061"/>
                </a:cxn>
                <a:cxn ang="0">
                  <a:pos x="258" y="830"/>
                </a:cxn>
                <a:cxn ang="0">
                  <a:pos x="227" y="574"/>
                </a:cxn>
                <a:cxn ang="0">
                  <a:pos x="283" y="231"/>
                </a:cxn>
                <a:cxn ang="0">
                  <a:pos x="365" y="94"/>
                </a:cxn>
                <a:cxn ang="0">
                  <a:pos x="661" y="13"/>
                </a:cxn>
                <a:cxn ang="0">
                  <a:pos x="825" y="69"/>
                </a:cxn>
                <a:cxn ang="0">
                  <a:pos x="900" y="75"/>
                </a:cxn>
                <a:cxn ang="0">
                  <a:pos x="925" y="50"/>
                </a:cxn>
                <a:cxn ang="0">
                  <a:pos x="938" y="13"/>
                </a:cxn>
                <a:cxn ang="0">
                  <a:pos x="957" y="0"/>
                </a:cxn>
                <a:cxn ang="0">
                  <a:pos x="982" y="7"/>
                </a:cxn>
                <a:cxn ang="0">
                  <a:pos x="988" y="38"/>
                </a:cxn>
                <a:cxn ang="0">
                  <a:pos x="988" y="331"/>
                </a:cxn>
                <a:cxn ang="0">
                  <a:pos x="982" y="362"/>
                </a:cxn>
                <a:cxn ang="0">
                  <a:pos x="950" y="368"/>
                </a:cxn>
                <a:cxn ang="0">
                  <a:pos x="932" y="350"/>
                </a:cxn>
                <a:cxn ang="0">
                  <a:pos x="812" y="169"/>
                </a:cxn>
                <a:cxn ang="0">
                  <a:pos x="567" y="57"/>
                </a:cxn>
                <a:cxn ang="0">
                  <a:pos x="359" y="200"/>
                </a:cxn>
                <a:cxn ang="0">
                  <a:pos x="283" y="574"/>
                </a:cxn>
                <a:cxn ang="0">
                  <a:pos x="315" y="836"/>
                </a:cxn>
                <a:cxn ang="0">
                  <a:pos x="441" y="1023"/>
                </a:cxn>
                <a:cxn ang="0">
                  <a:pos x="692" y="1054"/>
                </a:cxn>
                <a:cxn ang="0">
                  <a:pos x="963" y="899"/>
                </a:cxn>
                <a:cxn ang="0">
                  <a:pos x="988" y="874"/>
                </a:cxn>
                <a:cxn ang="0">
                  <a:pos x="1013" y="880"/>
                </a:cxn>
                <a:cxn ang="0">
                  <a:pos x="1032" y="905"/>
                </a:cxn>
                <a:cxn ang="0">
                  <a:pos x="963" y="986"/>
                </a:cxn>
                <a:cxn ang="0">
                  <a:pos x="762" y="1104"/>
                </a:cxn>
                <a:cxn ang="0">
                  <a:pos x="460" y="1129"/>
                </a:cxn>
                <a:cxn ang="0">
                  <a:pos x="183" y="1005"/>
                </a:cxn>
                <a:cxn ang="0">
                  <a:pos x="19" y="711"/>
                </a:cxn>
                <a:cxn ang="0">
                  <a:pos x="51" y="312"/>
                </a:cxn>
                <a:cxn ang="0">
                  <a:pos x="271" y="75"/>
                </a:cxn>
                <a:cxn ang="0">
                  <a:pos x="560" y="0"/>
                </a:cxn>
              </a:cxnLst>
              <a:rect l="0" t="0" r="r" b="b"/>
              <a:pathLst>
                <a:path w="1032" h="1142">
                  <a:moveTo>
                    <a:pt x="932" y="119"/>
                  </a:moveTo>
                  <a:lnTo>
                    <a:pt x="919" y="125"/>
                  </a:lnTo>
                  <a:lnTo>
                    <a:pt x="900" y="131"/>
                  </a:lnTo>
                  <a:lnTo>
                    <a:pt x="881" y="131"/>
                  </a:lnTo>
                  <a:lnTo>
                    <a:pt x="869" y="131"/>
                  </a:lnTo>
                  <a:lnTo>
                    <a:pt x="850" y="125"/>
                  </a:lnTo>
                  <a:lnTo>
                    <a:pt x="875" y="150"/>
                  </a:lnTo>
                  <a:lnTo>
                    <a:pt x="894" y="169"/>
                  </a:lnTo>
                  <a:lnTo>
                    <a:pt x="906" y="188"/>
                  </a:lnTo>
                  <a:lnTo>
                    <a:pt x="919" y="200"/>
                  </a:lnTo>
                  <a:lnTo>
                    <a:pt x="932" y="219"/>
                  </a:lnTo>
                  <a:lnTo>
                    <a:pt x="932" y="119"/>
                  </a:lnTo>
                  <a:close/>
                  <a:moveTo>
                    <a:pt x="365" y="94"/>
                  </a:moveTo>
                  <a:lnTo>
                    <a:pt x="302" y="119"/>
                  </a:lnTo>
                  <a:lnTo>
                    <a:pt x="239" y="156"/>
                  </a:lnTo>
                  <a:lnTo>
                    <a:pt x="183" y="213"/>
                  </a:lnTo>
                  <a:lnTo>
                    <a:pt x="132" y="275"/>
                  </a:lnTo>
                  <a:lnTo>
                    <a:pt x="95" y="362"/>
                  </a:lnTo>
                  <a:lnTo>
                    <a:pt x="69" y="456"/>
                  </a:lnTo>
                  <a:lnTo>
                    <a:pt x="57" y="574"/>
                  </a:lnTo>
                  <a:lnTo>
                    <a:pt x="63" y="655"/>
                  </a:lnTo>
                  <a:lnTo>
                    <a:pt x="82" y="736"/>
                  </a:lnTo>
                  <a:lnTo>
                    <a:pt x="107" y="817"/>
                  </a:lnTo>
                  <a:lnTo>
                    <a:pt x="151" y="892"/>
                  </a:lnTo>
                  <a:lnTo>
                    <a:pt x="214" y="961"/>
                  </a:lnTo>
                  <a:lnTo>
                    <a:pt x="290" y="1017"/>
                  </a:lnTo>
                  <a:lnTo>
                    <a:pt x="390" y="1061"/>
                  </a:lnTo>
                  <a:lnTo>
                    <a:pt x="334" y="992"/>
                  </a:lnTo>
                  <a:lnTo>
                    <a:pt x="283" y="917"/>
                  </a:lnTo>
                  <a:lnTo>
                    <a:pt x="258" y="830"/>
                  </a:lnTo>
                  <a:lnTo>
                    <a:pt x="239" y="743"/>
                  </a:lnTo>
                  <a:lnTo>
                    <a:pt x="227" y="655"/>
                  </a:lnTo>
                  <a:lnTo>
                    <a:pt x="227" y="574"/>
                  </a:lnTo>
                  <a:lnTo>
                    <a:pt x="233" y="431"/>
                  </a:lnTo>
                  <a:lnTo>
                    <a:pt x="252" y="319"/>
                  </a:lnTo>
                  <a:lnTo>
                    <a:pt x="283" y="231"/>
                  </a:lnTo>
                  <a:lnTo>
                    <a:pt x="315" y="163"/>
                  </a:lnTo>
                  <a:lnTo>
                    <a:pt x="346" y="119"/>
                  </a:lnTo>
                  <a:lnTo>
                    <a:pt x="365" y="94"/>
                  </a:lnTo>
                  <a:close/>
                  <a:moveTo>
                    <a:pt x="560" y="0"/>
                  </a:moveTo>
                  <a:lnTo>
                    <a:pt x="598" y="0"/>
                  </a:lnTo>
                  <a:lnTo>
                    <a:pt x="661" y="13"/>
                  </a:lnTo>
                  <a:lnTo>
                    <a:pt x="736" y="38"/>
                  </a:lnTo>
                  <a:lnTo>
                    <a:pt x="774" y="50"/>
                  </a:lnTo>
                  <a:lnTo>
                    <a:pt x="825" y="69"/>
                  </a:lnTo>
                  <a:lnTo>
                    <a:pt x="881" y="75"/>
                  </a:lnTo>
                  <a:lnTo>
                    <a:pt x="887" y="75"/>
                  </a:lnTo>
                  <a:lnTo>
                    <a:pt x="900" y="75"/>
                  </a:lnTo>
                  <a:lnTo>
                    <a:pt x="906" y="69"/>
                  </a:lnTo>
                  <a:lnTo>
                    <a:pt x="919" y="63"/>
                  </a:lnTo>
                  <a:lnTo>
                    <a:pt x="925" y="50"/>
                  </a:lnTo>
                  <a:lnTo>
                    <a:pt x="932" y="32"/>
                  </a:lnTo>
                  <a:lnTo>
                    <a:pt x="938" y="19"/>
                  </a:lnTo>
                  <a:lnTo>
                    <a:pt x="938" y="13"/>
                  </a:lnTo>
                  <a:lnTo>
                    <a:pt x="944" y="7"/>
                  </a:lnTo>
                  <a:lnTo>
                    <a:pt x="950" y="0"/>
                  </a:lnTo>
                  <a:lnTo>
                    <a:pt x="957" y="0"/>
                  </a:lnTo>
                  <a:lnTo>
                    <a:pt x="963" y="0"/>
                  </a:lnTo>
                  <a:lnTo>
                    <a:pt x="969" y="0"/>
                  </a:lnTo>
                  <a:lnTo>
                    <a:pt x="982" y="7"/>
                  </a:lnTo>
                  <a:lnTo>
                    <a:pt x="982" y="19"/>
                  </a:lnTo>
                  <a:lnTo>
                    <a:pt x="988" y="32"/>
                  </a:lnTo>
                  <a:lnTo>
                    <a:pt x="988" y="38"/>
                  </a:lnTo>
                  <a:lnTo>
                    <a:pt x="988" y="50"/>
                  </a:lnTo>
                  <a:lnTo>
                    <a:pt x="988" y="319"/>
                  </a:lnTo>
                  <a:lnTo>
                    <a:pt x="988" y="331"/>
                  </a:lnTo>
                  <a:lnTo>
                    <a:pt x="988" y="344"/>
                  </a:lnTo>
                  <a:lnTo>
                    <a:pt x="982" y="356"/>
                  </a:lnTo>
                  <a:lnTo>
                    <a:pt x="982" y="362"/>
                  </a:lnTo>
                  <a:lnTo>
                    <a:pt x="969" y="368"/>
                  </a:lnTo>
                  <a:lnTo>
                    <a:pt x="963" y="368"/>
                  </a:lnTo>
                  <a:lnTo>
                    <a:pt x="950" y="368"/>
                  </a:lnTo>
                  <a:lnTo>
                    <a:pt x="944" y="362"/>
                  </a:lnTo>
                  <a:lnTo>
                    <a:pt x="938" y="356"/>
                  </a:lnTo>
                  <a:lnTo>
                    <a:pt x="932" y="350"/>
                  </a:lnTo>
                  <a:lnTo>
                    <a:pt x="932" y="337"/>
                  </a:lnTo>
                  <a:lnTo>
                    <a:pt x="881" y="244"/>
                  </a:lnTo>
                  <a:lnTo>
                    <a:pt x="812" y="169"/>
                  </a:lnTo>
                  <a:lnTo>
                    <a:pt x="730" y="107"/>
                  </a:lnTo>
                  <a:lnTo>
                    <a:pt x="642" y="69"/>
                  </a:lnTo>
                  <a:lnTo>
                    <a:pt x="567" y="57"/>
                  </a:lnTo>
                  <a:lnTo>
                    <a:pt x="485" y="75"/>
                  </a:lnTo>
                  <a:lnTo>
                    <a:pt x="416" y="125"/>
                  </a:lnTo>
                  <a:lnTo>
                    <a:pt x="359" y="200"/>
                  </a:lnTo>
                  <a:lnTo>
                    <a:pt x="321" y="300"/>
                  </a:lnTo>
                  <a:lnTo>
                    <a:pt x="290" y="425"/>
                  </a:lnTo>
                  <a:lnTo>
                    <a:pt x="283" y="574"/>
                  </a:lnTo>
                  <a:lnTo>
                    <a:pt x="283" y="662"/>
                  </a:lnTo>
                  <a:lnTo>
                    <a:pt x="296" y="755"/>
                  </a:lnTo>
                  <a:lnTo>
                    <a:pt x="315" y="836"/>
                  </a:lnTo>
                  <a:lnTo>
                    <a:pt x="346" y="911"/>
                  </a:lnTo>
                  <a:lnTo>
                    <a:pt x="384" y="973"/>
                  </a:lnTo>
                  <a:lnTo>
                    <a:pt x="441" y="1023"/>
                  </a:lnTo>
                  <a:lnTo>
                    <a:pt x="504" y="1054"/>
                  </a:lnTo>
                  <a:lnTo>
                    <a:pt x="592" y="1067"/>
                  </a:lnTo>
                  <a:lnTo>
                    <a:pt x="692" y="1054"/>
                  </a:lnTo>
                  <a:lnTo>
                    <a:pt x="793" y="1017"/>
                  </a:lnTo>
                  <a:lnTo>
                    <a:pt x="887" y="967"/>
                  </a:lnTo>
                  <a:lnTo>
                    <a:pt x="963" y="899"/>
                  </a:lnTo>
                  <a:lnTo>
                    <a:pt x="976" y="886"/>
                  </a:lnTo>
                  <a:lnTo>
                    <a:pt x="982" y="880"/>
                  </a:lnTo>
                  <a:lnTo>
                    <a:pt x="988" y="874"/>
                  </a:lnTo>
                  <a:lnTo>
                    <a:pt x="1001" y="874"/>
                  </a:lnTo>
                  <a:lnTo>
                    <a:pt x="1007" y="874"/>
                  </a:lnTo>
                  <a:lnTo>
                    <a:pt x="1013" y="880"/>
                  </a:lnTo>
                  <a:lnTo>
                    <a:pt x="1026" y="886"/>
                  </a:lnTo>
                  <a:lnTo>
                    <a:pt x="1032" y="892"/>
                  </a:lnTo>
                  <a:lnTo>
                    <a:pt x="1032" y="905"/>
                  </a:lnTo>
                  <a:lnTo>
                    <a:pt x="1020" y="924"/>
                  </a:lnTo>
                  <a:lnTo>
                    <a:pt x="1001" y="955"/>
                  </a:lnTo>
                  <a:lnTo>
                    <a:pt x="963" y="986"/>
                  </a:lnTo>
                  <a:lnTo>
                    <a:pt x="919" y="1023"/>
                  </a:lnTo>
                  <a:lnTo>
                    <a:pt x="875" y="1054"/>
                  </a:lnTo>
                  <a:lnTo>
                    <a:pt x="762" y="1104"/>
                  </a:lnTo>
                  <a:lnTo>
                    <a:pt x="661" y="1129"/>
                  </a:lnTo>
                  <a:lnTo>
                    <a:pt x="567" y="1142"/>
                  </a:lnTo>
                  <a:lnTo>
                    <a:pt x="460" y="1129"/>
                  </a:lnTo>
                  <a:lnTo>
                    <a:pt x="359" y="1104"/>
                  </a:lnTo>
                  <a:lnTo>
                    <a:pt x="264" y="1067"/>
                  </a:lnTo>
                  <a:lnTo>
                    <a:pt x="183" y="1005"/>
                  </a:lnTo>
                  <a:lnTo>
                    <a:pt x="107" y="924"/>
                  </a:lnTo>
                  <a:lnTo>
                    <a:pt x="51" y="830"/>
                  </a:lnTo>
                  <a:lnTo>
                    <a:pt x="19" y="711"/>
                  </a:lnTo>
                  <a:lnTo>
                    <a:pt x="0" y="568"/>
                  </a:lnTo>
                  <a:lnTo>
                    <a:pt x="19" y="431"/>
                  </a:lnTo>
                  <a:lnTo>
                    <a:pt x="51" y="312"/>
                  </a:lnTo>
                  <a:lnTo>
                    <a:pt x="107" y="213"/>
                  </a:lnTo>
                  <a:lnTo>
                    <a:pt x="183" y="131"/>
                  </a:lnTo>
                  <a:lnTo>
                    <a:pt x="271" y="75"/>
                  </a:lnTo>
                  <a:lnTo>
                    <a:pt x="365" y="32"/>
                  </a:lnTo>
                  <a:lnTo>
                    <a:pt x="460" y="7"/>
                  </a:lnTo>
                  <a:lnTo>
                    <a:pt x="5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9" name="Freeform 13"/>
            <p:cNvSpPr>
              <a:spLocks/>
            </p:cNvSpPr>
            <p:nvPr/>
          </p:nvSpPr>
          <p:spPr bwMode="auto">
            <a:xfrm>
              <a:off x="8889" y="1529"/>
              <a:ext cx="453" cy="480"/>
            </a:xfrm>
            <a:custGeom>
              <a:avLst/>
              <a:gdLst/>
              <a:ahLst/>
              <a:cxnLst>
                <a:cxn ang="0">
                  <a:pos x="239" y="6"/>
                </a:cxn>
                <a:cxn ang="0">
                  <a:pos x="258" y="19"/>
                </a:cxn>
                <a:cxn ang="0">
                  <a:pos x="258" y="38"/>
                </a:cxn>
                <a:cxn ang="0">
                  <a:pos x="245" y="218"/>
                </a:cxn>
                <a:cxn ang="0">
                  <a:pos x="403" y="106"/>
                </a:cxn>
                <a:cxn ang="0">
                  <a:pos x="415" y="106"/>
                </a:cxn>
                <a:cxn ang="0">
                  <a:pos x="434" y="106"/>
                </a:cxn>
                <a:cxn ang="0">
                  <a:pos x="453" y="125"/>
                </a:cxn>
                <a:cxn ang="0">
                  <a:pos x="453" y="150"/>
                </a:cxn>
                <a:cxn ang="0">
                  <a:pos x="434" y="169"/>
                </a:cxn>
                <a:cxn ang="0">
                  <a:pos x="390" y="187"/>
                </a:cxn>
                <a:cxn ang="0">
                  <a:pos x="264" y="243"/>
                </a:cxn>
                <a:cxn ang="0">
                  <a:pos x="264" y="243"/>
                </a:cxn>
                <a:cxn ang="0">
                  <a:pos x="434" y="312"/>
                </a:cxn>
                <a:cxn ang="0">
                  <a:pos x="447" y="325"/>
                </a:cxn>
                <a:cxn ang="0">
                  <a:pos x="453" y="343"/>
                </a:cxn>
                <a:cxn ang="0">
                  <a:pos x="447" y="368"/>
                </a:cxn>
                <a:cxn ang="0">
                  <a:pos x="421" y="381"/>
                </a:cxn>
                <a:cxn ang="0">
                  <a:pos x="409" y="381"/>
                </a:cxn>
                <a:cxn ang="0">
                  <a:pos x="390" y="368"/>
                </a:cxn>
                <a:cxn ang="0">
                  <a:pos x="245" y="268"/>
                </a:cxn>
                <a:cxn ang="0">
                  <a:pos x="252" y="362"/>
                </a:cxn>
                <a:cxn ang="0">
                  <a:pos x="258" y="406"/>
                </a:cxn>
                <a:cxn ang="0">
                  <a:pos x="264" y="437"/>
                </a:cxn>
                <a:cxn ang="0">
                  <a:pos x="258" y="462"/>
                </a:cxn>
                <a:cxn ang="0">
                  <a:pos x="245" y="480"/>
                </a:cxn>
                <a:cxn ang="0">
                  <a:pos x="226" y="480"/>
                </a:cxn>
                <a:cxn ang="0">
                  <a:pos x="207" y="480"/>
                </a:cxn>
                <a:cxn ang="0">
                  <a:pos x="195" y="462"/>
                </a:cxn>
                <a:cxn ang="0">
                  <a:pos x="207" y="268"/>
                </a:cxn>
                <a:cxn ang="0">
                  <a:pos x="50" y="374"/>
                </a:cxn>
                <a:cxn ang="0">
                  <a:pos x="38" y="381"/>
                </a:cxn>
                <a:cxn ang="0">
                  <a:pos x="19" y="381"/>
                </a:cxn>
                <a:cxn ang="0">
                  <a:pos x="0" y="356"/>
                </a:cxn>
                <a:cxn ang="0">
                  <a:pos x="0" y="331"/>
                </a:cxn>
                <a:cxn ang="0">
                  <a:pos x="19" y="318"/>
                </a:cxn>
                <a:cxn ang="0">
                  <a:pos x="63" y="293"/>
                </a:cxn>
                <a:cxn ang="0">
                  <a:pos x="195" y="243"/>
                </a:cxn>
                <a:cxn ang="0">
                  <a:pos x="12" y="169"/>
                </a:cxn>
                <a:cxn ang="0">
                  <a:pos x="0" y="150"/>
                </a:cxn>
                <a:cxn ang="0">
                  <a:pos x="0" y="125"/>
                </a:cxn>
                <a:cxn ang="0">
                  <a:pos x="19" y="106"/>
                </a:cxn>
                <a:cxn ang="0">
                  <a:pos x="44" y="106"/>
                </a:cxn>
                <a:cxn ang="0">
                  <a:pos x="56" y="112"/>
                </a:cxn>
                <a:cxn ang="0">
                  <a:pos x="207" y="175"/>
                </a:cxn>
                <a:cxn ang="0">
                  <a:pos x="195" y="88"/>
                </a:cxn>
                <a:cxn ang="0">
                  <a:pos x="195" y="63"/>
                </a:cxn>
                <a:cxn ang="0">
                  <a:pos x="195" y="38"/>
                </a:cxn>
                <a:cxn ang="0">
                  <a:pos x="201" y="13"/>
                </a:cxn>
                <a:cxn ang="0">
                  <a:pos x="220" y="6"/>
                </a:cxn>
              </a:cxnLst>
              <a:rect l="0" t="0" r="r" b="b"/>
              <a:pathLst>
                <a:path w="453" h="480">
                  <a:moveTo>
                    <a:pt x="226" y="0"/>
                  </a:moveTo>
                  <a:lnTo>
                    <a:pt x="239" y="6"/>
                  </a:lnTo>
                  <a:lnTo>
                    <a:pt x="252" y="13"/>
                  </a:lnTo>
                  <a:lnTo>
                    <a:pt x="258" y="19"/>
                  </a:lnTo>
                  <a:lnTo>
                    <a:pt x="258" y="31"/>
                  </a:lnTo>
                  <a:lnTo>
                    <a:pt x="258" y="38"/>
                  </a:lnTo>
                  <a:lnTo>
                    <a:pt x="258" y="50"/>
                  </a:lnTo>
                  <a:lnTo>
                    <a:pt x="245" y="218"/>
                  </a:lnTo>
                  <a:lnTo>
                    <a:pt x="396" y="112"/>
                  </a:lnTo>
                  <a:lnTo>
                    <a:pt x="403" y="106"/>
                  </a:lnTo>
                  <a:lnTo>
                    <a:pt x="409" y="106"/>
                  </a:lnTo>
                  <a:lnTo>
                    <a:pt x="415" y="106"/>
                  </a:lnTo>
                  <a:lnTo>
                    <a:pt x="421" y="106"/>
                  </a:lnTo>
                  <a:lnTo>
                    <a:pt x="434" y="106"/>
                  </a:lnTo>
                  <a:lnTo>
                    <a:pt x="447" y="112"/>
                  </a:lnTo>
                  <a:lnTo>
                    <a:pt x="453" y="125"/>
                  </a:lnTo>
                  <a:lnTo>
                    <a:pt x="453" y="137"/>
                  </a:lnTo>
                  <a:lnTo>
                    <a:pt x="453" y="150"/>
                  </a:lnTo>
                  <a:lnTo>
                    <a:pt x="447" y="162"/>
                  </a:lnTo>
                  <a:lnTo>
                    <a:pt x="434" y="169"/>
                  </a:lnTo>
                  <a:lnTo>
                    <a:pt x="421" y="175"/>
                  </a:lnTo>
                  <a:lnTo>
                    <a:pt x="390" y="187"/>
                  </a:lnTo>
                  <a:lnTo>
                    <a:pt x="340" y="212"/>
                  </a:lnTo>
                  <a:lnTo>
                    <a:pt x="264" y="243"/>
                  </a:lnTo>
                  <a:lnTo>
                    <a:pt x="264" y="243"/>
                  </a:lnTo>
                  <a:lnTo>
                    <a:pt x="264" y="243"/>
                  </a:lnTo>
                  <a:lnTo>
                    <a:pt x="264" y="243"/>
                  </a:lnTo>
                  <a:lnTo>
                    <a:pt x="434" y="312"/>
                  </a:lnTo>
                  <a:lnTo>
                    <a:pt x="440" y="318"/>
                  </a:lnTo>
                  <a:lnTo>
                    <a:pt x="447" y="325"/>
                  </a:lnTo>
                  <a:lnTo>
                    <a:pt x="453" y="331"/>
                  </a:lnTo>
                  <a:lnTo>
                    <a:pt x="453" y="343"/>
                  </a:lnTo>
                  <a:lnTo>
                    <a:pt x="453" y="356"/>
                  </a:lnTo>
                  <a:lnTo>
                    <a:pt x="447" y="368"/>
                  </a:lnTo>
                  <a:lnTo>
                    <a:pt x="434" y="381"/>
                  </a:lnTo>
                  <a:lnTo>
                    <a:pt x="421" y="381"/>
                  </a:lnTo>
                  <a:lnTo>
                    <a:pt x="415" y="381"/>
                  </a:lnTo>
                  <a:lnTo>
                    <a:pt x="409" y="381"/>
                  </a:lnTo>
                  <a:lnTo>
                    <a:pt x="403" y="374"/>
                  </a:lnTo>
                  <a:lnTo>
                    <a:pt x="390" y="368"/>
                  </a:lnTo>
                  <a:lnTo>
                    <a:pt x="377" y="362"/>
                  </a:lnTo>
                  <a:lnTo>
                    <a:pt x="245" y="268"/>
                  </a:lnTo>
                  <a:lnTo>
                    <a:pt x="245" y="312"/>
                  </a:lnTo>
                  <a:lnTo>
                    <a:pt x="252" y="362"/>
                  </a:lnTo>
                  <a:lnTo>
                    <a:pt x="258" y="393"/>
                  </a:lnTo>
                  <a:lnTo>
                    <a:pt x="258" y="406"/>
                  </a:lnTo>
                  <a:lnTo>
                    <a:pt x="258" y="424"/>
                  </a:lnTo>
                  <a:lnTo>
                    <a:pt x="264" y="437"/>
                  </a:lnTo>
                  <a:lnTo>
                    <a:pt x="264" y="449"/>
                  </a:lnTo>
                  <a:lnTo>
                    <a:pt x="258" y="462"/>
                  </a:lnTo>
                  <a:lnTo>
                    <a:pt x="252" y="474"/>
                  </a:lnTo>
                  <a:lnTo>
                    <a:pt x="245" y="480"/>
                  </a:lnTo>
                  <a:lnTo>
                    <a:pt x="239" y="480"/>
                  </a:lnTo>
                  <a:lnTo>
                    <a:pt x="226" y="480"/>
                  </a:lnTo>
                  <a:lnTo>
                    <a:pt x="220" y="480"/>
                  </a:lnTo>
                  <a:lnTo>
                    <a:pt x="207" y="480"/>
                  </a:lnTo>
                  <a:lnTo>
                    <a:pt x="201" y="474"/>
                  </a:lnTo>
                  <a:lnTo>
                    <a:pt x="195" y="462"/>
                  </a:lnTo>
                  <a:lnTo>
                    <a:pt x="195" y="449"/>
                  </a:lnTo>
                  <a:lnTo>
                    <a:pt x="207" y="268"/>
                  </a:lnTo>
                  <a:lnTo>
                    <a:pt x="56" y="374"/>
                  </a:lnTo>
                  <a:lnTo>
                    <a:pt x="50" y="374"/>
                  </a:lnTo>
                  <a:lnTo>
                    <a:pt x="44" y="381"/>
                  </a:lnTo>
                  <a:lnTo>
                    <a:pt x="38" y="381"/>
                  </a:lnTo>
                  <a:lnTo>
                    <a:pt x="31" y="381"/>
                  </a:lnTo>
                  <a:lnTo>
                    <a:pt x="19" y="381"/>
                  </a:lnTo>
                  <a:lnTo>
                    <a:pt x="6" y="368"/>
                  </a:lnTo>
                  <a:lnTo>
                    <a:pt x="0" y="356"/>
                  </a:lnTo>
                  <a:lnTo>
                    <a:pt x="0" y="343"/>
                  </a:lnTo>
                  <a:lnTo>
                    <a:pt x="0" y="331"/>
                  </a:lnTo>
                  <a:lnTo>
                    <a:pt x="6" y="325"/>
                  </a:lnTo>
                  <a:lnTo>
                    <a:pt x="19" y="318"/>
                  </a:lnTo>
                  <a:lnTo>
                    <a:pt x="31" y="312"/>
                  </a:lnTo>
                  <a:lnTo>
                    <a:pt x="63" y="293"/>
                  </a:lnTo>
                  <a:lnTo>
                    <a:pt x="113" y="275"/>
                  </a:lnTo>
                  <a:lnTo>
                    <a:pt x="195" y="243"/>
                  </a:lnTo>
                  <a:lnTo>
                    <a:pt x="25" y="169"/>
                  </a:lnTo>
                  <a:lnTo>
                    <a:pt x="12" y="169"/>
                  </a:lnTo>
                  <a:lnTo>
                    <a:pt x="6" y="162"/>
                  </a:lnTo>
                  <a:lnTo>
                    <a:pt x="0" y="150"/>
                  </a:lnTo>
                  <a:lnTo>
                    <a:pt x="0" y="137"/>
                  </a:lnTo>
                  <a:lnTo>
                    <a:pt x="0" y="125"/>
                  </a:lnTo>
                  <a:lnTo>
                    <a:pt x="6" y="112"/>
                  </a:lnTo>
                  <a:lnTo>
                    <a:pt x="19" y="106"/>
                  </a:lnTo>
                  <a:lnTo>
                    <a:pt x="31" y="106"/>
                  </a:lnTo>
                  <a:lnTo>
                    <a:pt x="44" y="106"/>
                  </a:lnTo>
                  <a:lnTo>
                    <a:pt x="50" y="106"/>
                  </a:lnTo>
                  <a:lnTo>
                    <a:pt x="56" y="112"/>
                  </a:lnTo>
                  <a:lnTo>
                    <a:pt x="207" y="218"/>
                  </a:lnTo>
                  <a:lnTo>
                    <a:pt x="207" y="175"/>
                  </a:lnTo>
                  <a:lnTo>
                    <a:pt x="201" y="125"/>
                  </a:lnTo>
                  <a:lnTo>
                    <a:pt x="195" y="88"/>
                  </a:lnTo>
                  <a:lnTo>
                    <a:pt x="195" y="81"/>
                  </a:lnTo>
                  <a:lnTo>
                    <a:pt x="195" y="63"/>
                  </a:lnTo>
                  <a:lnTo>
                    <a:pt x="195" y="44"/>
                  </a:lnTo>
                  <a:lnTo>
                    <a:pt x="195" y="38"/>
                  </a:lnTo>
                  <a:lnTo>
                    <a:pt x="195" y="25"/>
                  </a:lnTo>
                  <a:lnTo>
                    <a:pt x="201" y="13"/>
                  </a:lnTo>
                  <a:lnTo>
                    <a:pt x="207" y="6"/>
                  </a:lnTo>
                  <a:lnTo>
                    <a:pt x="220" y="6"/>
                  </a:lnTo>
                  <a:lnTo>
                    <a:pt x="2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0" name="Freeform 14"/>
            <p:cNvSpPr>
              <a:spLocks/>
            </p:cNvSpPr>
            <p:nvPr/>
          </p:nvSpPr>
          <p:spPr bwMode="auto">
            <a:xfrm>
              <a:off x="10047" y="1623"/>
              <a:ext cx="1057" cy="368"/>
            </a:xfrm>
            <a:custGeom>
              <a:avLst/>
              <a:gdLst/>
              <a:ahLst/>
              <a:cxnLst>
                <a:cxn ang="0">
                  <a:pos x="1038" y="0"/>
                </a:cxn>
                <a:cxn ang="0">
                  <a:pos x="1044" y="6"/>
                </a:cxn>
                <a:cxn ang="0">
                  <a:pos x="1051" y="12"/>
                </a:cxn>
                <a:cxn ang="0">
                  <a:pos x="1057" y="31"/>
                </a:cxn>
                <a:cxn ang="0">
                  <a:pos x="1057" y="56"/>
                </a:cxn>
                <a:cxn ang="0">
                  <a:pos x="1057" y="56"/>
                </a:cxn>
                <a:cxn ang="0">
                  <a:pos x="1051" y="124"/>
                </a:cxn>
                <a:cxn ang="0">
                  <a:pos x="1025" y="199"/>
                </a:cxn>
                <a:cxn ang="0">
                  <a:pos x="988" y="262"/>
                </a:cxn>
                <a:cxn ang="0">
                  <a:pos x="937" y="318"/>
                </a:cxn>
                <a:cxn ang="0">
                  <a:pos x="868" y="355"/>
                </a:cxn>
                <a:cxn ang="0">
                  <a:pos x="793" y="368"/>
                </a:cxn>
                <a:cxn ang="0">
                  <a:pos x="711" y="355"/>
                </a:cxn>
                <a:cxn ang="0">
                  <a:pos x="642" y="324"/>
                </a:cxn>
                <a:cxn ang="0">
                  <a:pos x="579" y="280"/>
                </a:cxn>
                <a:cxn ang="0">
                  <a:pos x="516" y="224"/>
                </a:cxn>
                <a:cxn ang="0">
                  <a:pos x="459" y="174"/>
                </a:cxn>
                <a:cxn ang="0">
                  <a:pos x="402" y="131"/>
                </a:cxn>
                <a:cxn ang="0">
                  <a:pos x="333" y="100"/>
                </a:cxn>
                <a:cxn ang="0">
                  <a:pos x="264" y="87"/>
                </a:cxn>
                <a:cxn ang="0">
                  <a:pos x="214" y="93"/>
                </a:cxn>
                <a:cxn ang="0">
                  <a:pos x="163" y="112"/>
                </a:cxn>
                <a:cxn ang="0">
                  <a:pos x="119" y="143"/>
                </a:cxn>
                <a:cxn ang="0">
                  <a:pos x="81" y="193"/>
                </a:cxn>
                <a:cxn ang="0">
                  <a:pos x="50" y="255"/>
                </a:cxn>
                <a:cxn ang="0">
                  <a:pos x="44" y="330"/>
                </a:cxn>
                <a:cxn ang="0">
                  <a:pos x="44" y="337"/>
                </a:cxn>
                <a:cxn ang="0">
                  <a:pos x="37" y="349"/>
                </a:cxn>
                <a:cxn ang="0">
                  <a:pos x="37" y="355"/>
                </a:cxn>
                <a:cxn ang="0">
                  <a:pos x="31" y="368"/>
                </a:cxn>
                <a:cxn ang="0">
                  <a:pos x="19" y="368"/>
                </a:cxn>
                <a:cxn ang="0">
                  <a:pos x="19" y="368"/>
                </a:cxn>
                <a:cxn ang="0">
                  <a:pos x="12" y="368"/>
                </a:cxn>
                <a:cxn ang="0">
                  <a:pos x="6" y="361"/>
                </a:cxn>
                <a:cxn ang="0">
                  <a:pos x="0" y="355"/>
                </a:cxn>
                <a:cxn ang="0">
                  <a:pos x="0" y="337"/>
                </a:cxn>
                <a:cxn ang="0">
                  <a:pos x="0" y="318"/>
                </a:cxn>
                <a:cxn ang="0">
                  <a:pos x="6" y="243"/>
                </a:cxn>
                <a:cxn ang="0">
                  <a:pos x="25" y="174"/>
                </a:cxn>
                <a:cxn ang="0">
                  <a:pos x="63" y="106"/>
                </a:cxn>
                <a:cxn ang="0">
                  <a:pos x="119" y="50"/>
                </a:cxn>
                <a:cxn ang="0">
                  <a:pos x="182" y="18"/>
                </a:cxn>
                <a:cxn ang="0">
                  <a:pos x="264" y="0"/>
                </a:cxn>
                <a:cxn ang="0">
                  <a:pos x="340" y="12"/>
                </a:cxn>
                <a:cxn ang="0">
                  <a:pos x="409" y="50"/>
                </a:cxn>
                <a:cxn ang="0">
                  <a:pos x="472" y="93"/>
                </a:cxn>
                <a:cxn ang="0">
                  <a:pos x="535" y="143"/>
                </a:cxn>
                <a:cxn ang="0">
                  <a:pos x="591" y="193"/>
                </a:cxn>
                <a:cxn ang="0">
                  <a:pos x="654" y="237"/>
                </a:cxn>
                <a:cxn ang="0">
                  <a:pos x="717" y="268"/>
                </a:cxn>
                <a:cxn ang="0">
                  <a:pos x="793" y="280"/>
                </a:cxn>
                <a:cxn ang="0">
                  <a:pos x="856" y="274"/>
                </a:cxn>
                <a:cxn ang="0">
                  <a:pos x="912" y="243"/>
                </a:cxn>
                <a:cxn ang="0">
                  <a:pos x="962" y="193"/>
                </a:cxn>
                <a:cxn ang="0">
                  <a:pos x="1000" y="124"/>
                </a:cxn>
                <a:cxn ang="0">
                  <a:pos x="1013" y="43"/>
                </a:cxn>
                <a:cxn ang="0">
                  <a:pos x="1019" y="25"/>
                </a:cxn>
                <a:cxn ang="0">
                  <a:pos x="1019" y="12"/>
                </a:cxn>
                <a:cxn ang="0">
                  <a:pos x="1032" y="6"/>
                </a:cxn>
                <a:cxn ang="0">
                  <a:pos x="1038" y="0"/>
                </a:cxn>
              </a:cxnLst>
              <a:rect l="0" t="0" r="r" b="b"/>
              <a:pathLst>
                <a:path w="1057" h="368">
                  <a:moveTo>
                    <a:pt x="1038" y="0"/>
                  </a:moveTo>
                  <a:lnTo>
                    <a:pt x="1044" y="6"/>
                  </a:lnTo>
                  <a:lnTo>
                    <a:pt x="1051" y="12"/>
                  </a:lnTo>
                  <a:lnTo>
                    <a:pt x="1057" y="31"/>
                  </a:lnTo>
                  <a:lnTo>
                    <a:pt x="1057" y="56"/>
                  </a:lnTo>
                  <a:lnTo>
                    <a:pt x="1057" y="56"/>
                  </a:lnTo>
                  <a:lnTo>
                    <a:pt x="1051" y="124"/>
                  </a:lnTo>
                  <a:lnTo>
                    <a:pt x="1025" y="199"/>
                  </a:lnTo>
                  <a:lnTo>
                    <a:pt x="988" y="262"/>
                  </a:lnTo>
                  <a:lnTo>
                    <a:pt x="937" y="318"/>
                  </a:lnTo>
                  <a:lnTo>
                    <a:pt x="868" y="355"/>
                  </a:lnTo>
                  <a:lnTo>
                    <a:pt x="793" y="368"/>
                  </a:lnTo>
                  <a:lnTo>
                    <a:pt x="711" y="355"/>
                  </a:lnTo>
                  <a:lnTo>
                    <a:pt x="642" y="324"/>
                  </a:lnTo>
                  <a:lnTo>
                    <a:pt x="579" y="280"/>
                  </a:lnTo>
                  <a:lnTo>
                    <a:pt x="516" y="224"/>
                  </a:lnTo>
                  <a:lnTo>
                    <a:pt x="459" y="174"/>
                  </a:lnTo>
                  <a:lnTo>
                    <a:pt x="402" y="131"/>
                  </a:lnTo>
                  <a:lnTo>
                    <a:pt x="333" y="100"/>
                  </a:lnTo>
                  <a:lnTo>
                    <a:pt x="264" y="87"/>
                  </a:lnTo>
                  <a:lnTo>
                    <a:pt x="214" y="93"/>
                  </a:lnTo>
                  <a:lnTo>
                    <a:pt x="163" y="112"/>
                  </a:lnTo>
                  <a:lnTo>
                    <a:pt x="119" y="143"/>
                  </a:lnTo>
                  <a:lnTo>
                    <a:pt x="81" y="193"/>
                  </a:lnTo>
                  <a:lnTo>
                    <a:pt x="50" y="255"/>
                  </a:lnTo>
                  <a:lnTo>
                    <a:pt x="44" y="330"/>
                  </a:lnTo>
                  <a:lnTo>
                    <a:pt x="44" y="337"/>
                  </a:lnTo>
                  <a:lnTo>
                    <a:pt x="37" y="349"/>
                  </a:lnTo>
                  <a:lnTo>
                    <a:pt x="37" y="355"/>
                  </a:lnTo>
                  <a:lnTo>
                    <a:pt x="31" y="368"/>
                  </a:lnTo>
                  <a:lnTo>
                    <a:pt x="19" y="368"/>
                  </a:lnTo>
                  <a:lnTo>
                    <a:pt x="19" y="368"/>
                  </a:lnTo>
                  <a:lnTo>
                    <a:pt x="12" y="368"/>
                  </a:lnTo>
                  <a:lnTo>
                    <a:pt x="6" y="361"/>
                  </a:lnTo>
                  <a:lnTo>
                    <a:pt x="0" y="355"/>
                  </a:lnTo>
                  <a:lnTo>
                    <a:pt x="0" y="337"/>
                  </a:lnTo>
                  <a:lnTo>
                    <a:pt x="0" y="318"/>
                  </a:lnTo>
                  <a:lnTo>
                    <a:pt x="6" y="243"/>
                  </a:lnTo>
                  <a:lnTo>
                    <a:pt x="25" y="174"/>
                  </a:lnTo>
                  <a:lnTo>
                    <a:pt x="63" y="106"/>
                  </a:lnTo>
                  <a:lnTo>
                    <a:pt x="119" y="50"/>
                  </a:lnTo>
                  <a:lnTo>
                    <a:pt x="182" y="18"/>
                  </a:lnTo>
                  <a:lnTo>
                    <a:pt x="264" y="0"/>
                  </a:lnTo>
                  <a:lnTo>
                    <a:pt x="340" y="12"/>
                  </a:lnTo>
                  <a:lnTo>
                    <a:pt x="409" y="50"/>
                  </a:lnTo>
                  <a:lnTo>
                    <a:pt x="472" y="93"/>
                  </a:lnTo>
                  <a:lnTo>
                    <a:pt x="535" y="143"/>
                  </a:lnTo>
                  <a:lnTo>
                    <a:pt x="591" y="193"/>
                  </a:lnTo>
                  <a:lnTo>
                    <a:pt x="654" y="237"/>
                  </a:lnTo>
                  <a:lnTo>
                    <a:pt x="717" y="268"/>
                  </a:lnTo>
                  <a:lnTo>
                    <a:pt x="793" y="280"/>
                  </a:lnTo>
                  <a:lnTo>
                    <a:pt x="856" y="274"/>
                  </a:lnTo>
                  <a:lnTo>
                    <a:pt x="912" y="243"/>
                  </a:lnTo>
                  <a:lnTo>
                    <a:pt x="962" y="193"/>
                  </a:lnTo>
                  <a:lnTo>
                    <a:pt x="1000" y="124"/>
                  </a:lnTo>
                  <a:lnTo>
                    <a:pt x="1013" y="43"/>
                  </a:lnTo>
                  <a:lnTo>
                    <a:pt x="1019" y="25"/>
                  </a:lnTo>
                  <a:lnTo>
                    <a:pt x="1019" y="12"/>
                  </a:lnTo>
                  <a:lnTo>
                    <a:pt x="1032" y="6"/>
                  </a:lnTo>
                  <a:lnTo>
                    <a:pt x="10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1" name="Freeform 15"/>
            <p:cNvSpPr>
              <a:spLocks noEditPoints="1"/>
            </p:cNvSpPr>
            <p:nvPr/>
          </p:nvSpPr>
          <p:spPr bwMode="auto">
            <a:xfrm>
              <a:off x="10047" y="2115"/>
              <a:ext cx="1057" cy="368"/>
            </a:xfrm>
            <a:custGeom>
              <a:avLst/>
              <a:gdLst/>
              <a:ahLst/>
              <a:cxnLst>
                <a:cxn ang="0">
                  <a:pos x="50" y="306"/>
                </a:cxn>
                <a:cxn ang="0">
                  <a:pos x="1000" y="306"/>
                </a:cxn>
                <a:cxn ang="0">
                  <a:pos x="1013" y="306"/>
                </a:cxn>
                <a:cxn ang="0">
                  <a:pos x="1025" y="306"/>
                </a:cxn>
                <a:cxn ang="0">
                  <a:pos x="1038" y="312"/>
                </a:cxn>
                <a:cxn ang="0">
                  <a:pos x="1044" y="319"/>
                </a:cxn>
                <a:cxn ang="0">
                  <a:pos x="1051" y="325"/>
                </a:cxn>
                <a:cxn ang="0">
                  <a:pos x="1057" y="337"/>
                </a:cxn>
                <a:cxn ang="0">
                  <a:pos x="1051" y="350"/>
                </a:cxn>
                <a:cxn ang="0">
                  <a:pos x="1044" y="362"/>
                </a:cxn>
                <a:cxn ang="0">
                  <a:pos x="1038" y="368"/>
                </a:cxn>
                <a:cxn ang="0">
                  <a:pos x="1025" y="368"/>
                </a:cxn>
                <a:cxn ang="0">
                  <a:pos x="1013" y="368"/>
                </a:cxn>
                <a:cxn ang="0">
                  <a:pos x="1000" y="368"/>
                </a:cxn>
                <a:cxn ang="0">
                  <a:pos x="50" y="368"/>
                </a:cxn>
                <a:cxn ang="0">
                  <a:pos x="37" y="368"/>
                </a:cxn>
                <a:cxn ang="0">
                  <a:pos x="31" y="368"/>
                </a:cxn>
                <a:cxn ang="0">
                  <a:pos x="19" y="368"/>
                </a:cxn>
                <a:cxn ang="0">
                  <a:pos x="6" y="362"/>
                </a:cxn>
                <a:cxn ang="0">
                  <a:pos x="0" y="350"/>
                </a:cxn>
                <a:cxn ang="0">
                  <a:pos x="0" y="337"/>
                </a:cxn>
                <a:cxn ang="0">
                  <a:pos x="0" y="325"/>
                </a:cxn>
                <a:cxn ang="0">
                  <a:pos x="6" y="319"/>
                </a:cxn>
                <a:cxn ang="0">
                  <a:pos x="19" y="312"/>
                </a:cxn>
                <a:cxn ang="0">
                  <a:pos x="31" y="306"/>
                </a:cxn>
                <a:cxn ang="0">
                  <a:pos x="37" y="306"/>
                </a:cxn>
                <a:cxn ang="0">
                  <a:pos x="50" y="306"/>
                </a:cxn>
                <a:cxn ang="0">
                  <a:pos x="50" y="0"/>
                </a:cxn>
                <a:cxn ang="0">
                  <a:pos x="1000" y="0"/>
                </a:cxn>
                <a:cxn ang="0">
                  <a:pos x="1013" y="7"/>
                </a:cxn>
                <a:cxn ang="0">
                  <a:pos x="1025" y="7"/>
                </a:cxn>
                <a:cxn ang="0">
                  <a:pos x="1038" y="7"/>
                </a:cxn>
                <a:cxn ang="0">
                  <a:pos x="1044" y="13"/>
                </a:cxn>
                <a:cxn ang="0">
                  <a:pos x="1051" y="19"/>
                </a:cxn>
                <a:cxn ang="0">
                  <a:pos x="1057" y="32"/>
                </a:cxn>
                <a:cxn ang="0">
                  <a:pos x="1051" y="44"/>
                </a:cxn>
                <a:cxn ang="0">
                  <a:pos x="1044" y="57"/>
                </a:cxn>
                <a:cxn ang="0">
                  <a:pos x="1038" y="63"/>
                </a:cxn>
                <a:cxn ang="0">
                  <a:pos x="1025" y="63"/>
                </a:cxn>
                <a:cxn ang="0">
                  <a:pos x="1013" y="63"/>
                </a:cxn>
                <a:cxn ang="0">
                  <a:pos x="1000" y="63"/>
                </a:cxn>
                <a:cxn ang="0">
                  <a:pos x="50" y="63"/>
                </a:cxn>
                <a:cxn ang="0">
                  <a:pos x="37" y="63"/>
                </a:cxn>
                <a:cxn ang="0">
                  <a:pos x="31" y="63"/>
                </a:cxn>
                <a:cxn ang="0">
                  <a:pos x="19" y="63"/>
                </a:cxn>
                <a:cxn ang="0">
                  <a:pos x="6" y="57"/>
                </a:cxn>
                <a:cxn ang="0">
                  <a:pos x="0" y="44"/>
                </a:cxn>
                <a:cxn ang="0">
                  <a:pos x="0" y="32"/>
                </a:cxn>
                <a:cxn ang="0">
                  <a:pos x="0" y="19"/>
                </a:cxn>
                <a:cxn ang="0">
                  <a:pos x="6" y="13"/>
                </a:cxn>
                <a:cxn ang="0">
                  <a:pos x="19" y="7"/>
                </a:cxn>
                <a:cxn ang="0">
                  <a:pos x="31" y="7"/>
                </a:cxn>
                <a:cxn ang="0">
                  <a:pos x="37" y="7"/>
                </a:cxn>
                <a:cxn ang="0">
                  <a:pos x="50" y="0"/>
                </a:cxn>
              </a:cxnLst>
              <a:rect l="0" t="0" r="r" b="b"/>
              <a:pathLst>
                <a:path w="1057" h="368">
                  <a:moveTo>
                    <a:pt x="50" y="306"/>
                  </a:moveTo>
                  <a:lnTo>
                    <a:pt x="1000" y="306"/>
                  </a:lnTo>
                  <a:lnTo>
                    <a:pt x="1013" y="306"/>
                  </a:lnTo>
                  <a:lnTo>
                    <a:pt x="1025" y="306"/>
                  </a:lnTo>
                  <a:lnTo>
                    <a:pt x="1038" y="312"/>
                  </a:lnTo>
                  <a:lnTo>
                    <a:pt x="1044" y="319"/>
                  </a:lnTo>
                  <a:lnTo>
                    <a:pt x="1051" y="325"/>
                  </a:lnTo>
                  <a:lnTo>
                    <a:pt x="1057" y="337"/>
                  </a:lnTo>
                  <a:lnTo>
                    <a:pt x="1051" y="350"/>
                  </a:lnTo>
                  <a:lnTo>
                    <a:pt x="1044" y="362"/>
                  </a:lnTo>
                  <a:lnTo>
                    <a:pt x="1038" y="368"/>
                  </a:lnTo>
                  <a:lnTo>
                    <a:pt x="1025" y="368"/>
                  </a:lnTo>
                  <a:lnTo>
                    <a:pt x="1013" y="368"/>
                  </a:lnTo>
                  <a:lnTo>
                    <a:pt x="1000" y="368"/>
                  </a:lnTo>
                  <a:lnTo>
                    <a:pt x="50" y="368"/>
                  </a:lnTo>
                  <a:lnTo>
                    <a:pt x="37" y="368"/>
                  </a:lnTo>
                  <a:lnTo>
                    <a:pt x="31" y="368"/>
                  </a:lnTo>
                  <a:lnTo>
                    <a:pt x="19" y="368"/>
                  </a:lnTo>
                  <a:lnTo>
                    <a:pt x="6" y="362"/>
                  </a:lnTo>
                  <a:lnTo>
                    <a:pt x="0" y="350"/>
                  </a:lnTo>
                  <a:lnTo>
                    <a:pt x="0" y="337"/>
                  </a:lnTo>
                  <a:lnTo>
                    <a:pt x="0" y="325"/>
                  </a:lnTo>
                  <a:lnTo>
                    <a:pt x="6" y="319"/>
                  </a:lnTo>
                  <a:lnTo>
                    <a:pt x="19" y="312"/>
                  </a:lnTo>
                  <a:lnTo>
                    <a:pt x="31" y="306"/>
                  </a:lnTo>
                  <a:lnTo>
                    <a:pt x="37" y="306"/>
                  </a:lnTo>
                  <a:lnTo>
                    <a:pt x="50" y="306"/>
                  </a:lnTo>
                  <a:close/>
                  <a:moveTo>
                    <a:pt x="50" y="0"/>
                  </a:moveTo>
                  <a:lnTo>
                    <a:pt x="1000" y="0"/>
                  </a:lnTo>
                  <a:lnTo>
                    <a:pt x="1013" y="7"/>
                  </a:lnTo>
                  <a:lnTo>
                    <a:pt x="1025" y="7"/>
                  </a:lnTo>
                  <a:lnTo>
                    <a:pt x="1038" y="7"/>
                  </a:lnTo>
                  <a:lnTo>
                    <a:pt x="1044" y="13"/>
                  </a:lnTo>
                  <a:lnTo>
                    <a:pt x="1051" y="19"/>
                  </a:lnTo>
                  <a:lnTo>
                    <a:pt x="1057" y="32"/>
                  </a:lnTo>
                  <a:lnTo>
                    <a:pt x="1051" y="44"/>
                  </a:lnTo>
                  <a:lnTo>
                    <a:pt x="1044" y="57"/>
                  </a:lnTo>
                  <a:lnTo>
                    <a:pt x="1038" y="63"/>
                  </a:lnTo>
                  <a:lnTo>
                    <a:pt x="1025" y="63"/>
                  </a:lnTo>
                  <a:lnTo>
                    <a:pt x="1013" y="63"/>
                  </a:lnTo>
                  <a:lnTo>
                    <a:pt x="1000" y="63"/>
                  </a:lnTo>
                  <a:lnTo>
                    <a:pt x="50" y="63"/>
                  </a:lnTo>
                  <a:lnTo>
                    <a:pt x="37" y="63"/>
                  </a:lnTo>
                  <a:lnTo>
                    <a:pt x="31" y="63"/>
                  </a:lnTo>
                  <a:lnTo>
                    <a:pt x="19" y="63"/>
                  </a:lnTo>
                  <a:lnTo>
                    <a:pt x="6" y="57"/>
                  </a:lnTo>
                  <a:lnTo>
                    <a:pt x="0" y="44"/>
                  </a:lnTo>
                  <a:lnTo>
                    <a:pt x="0" y="32"/>
                  </a:lnTo>
                  <a:lnTo>
                    <a:pt x="0" y="19"/>
                  </a:lnTo>
                  <a:lnTo>
                    <a:pt x="6" y="13"/>
                  </a:lnTo>
                  <a:lnTo>
                    <a:pt x="19" y="7"/>
                  </a:lnTo>
                  <a:lnTo>
                    <a:pt x="31" y="7"/>
                  </a:lnTo>
                  <a:lnTo>
                    <a:pt x="37" y="7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2" name="Freeform 16"/>
            <p:cNvSpPr>
              <a:spLocks noEditPoints="1"/>
            </p:cNvSpPr>
            <p:nvPr/>
          </p:nvSpPr>
          <p:spPr bwMode="auto">
            <a:xfrm>
              <a:off x="11702" y="1510"/>
              <a:ext cx="1032" cy="1142"/>
            </a:xfrm>
            <a:custGeom>
              <a:avLst/>
              <a:gdLst/>
              <a:ahLst/>
              <a:cxnLst>
                <a:cxn ang="0">
                  <a:pos x="900" y="131"/>
                </a:cxn>
                <a:cxn ang="0">
                  <a:pos x="849" y="125"/>
                </a:cxn>
                <a:cxn ang="0">
                  <a:pos x="906" y="188"/>
                </a:cxn>
                <a:cxn ang="0">
                  <a:pos x="931" y="119"/>
                </a:cxn>
                <a:cxn ang="0">
                  <a:pos x="239" y="156"/>
                </a:cxn>
                <a:cxn ang="0">
                  <a:pos x="94" y="362"/>
                </a:cxn>
                <a:cxn ang="0">
                  <a:pos x="63" y="655"/>
                </a:cxn>
                <a:cxn ang="0">
                  <a:pos x="151" y="892"/>
                </a:cxn>
                <a:cxn ang="0">
                  <a:pos x="390" y="1061"/>
                </a:cxn>
                <a:cxn ang="0">
                  <a:pos x="251" y="830"/>
                </a:cxn>
                <a:cxn ang="0">
                  <a:pos x="220" y="574"/>
                </a:cxn>
                <a:cxn ang="0">
                  <a:pos x="283" y="231"/>
                </a:cxn>
                <a:cxn ang="0">
                  <a:pos x="365" y="94"/>
                </a:cxn>
                <a:cxn ang="0">
                  <a:pos x="660" y="13"/>
                </a:cxn>
                <a:cxn ang="0">
                  <a:pos x="824" y="69"/>
                </a:cxn>
                <a:cxn ang="0">
                  <a:pos x="893" y="75"/>
                </a:cxn>
                <a:cxn ang="0">
                  <a:pos x="925" y="50"/>
                </a:cxn>
                <a:cxn ang="0">
                  <a:pos x="937" y="13"/>
                </a:cxn>
                <a:cxn ang="0">
                  <a:pos x="956" y="0"/>
                </a:cxn>
                <a:cxn ang="0">
                  <a:pos x="975" y="7"/>
                </a:cxn>
                <a:cxn ang="0">
                  <a:pos x="981" y="38"/>
                </a:cxn>
                <a:cxn ang="0">
                  <a:pos x="981" y="331"/>
                </a:cxn>
                <a:cxn ang="0">
                  <a:pos x="975" y="362"/>
                </a:cxn>
                <a:cxn ang="0">
                  <a:pos x="950" y="368"/>
                </a:cxn>
                <a:cxn ang="0">
                  <a:pos x="931" y="350"/>
                </a:cxn>
                <a:cxn ang="0">
                  <a:pos x="811" y="169"/>
                </a:cxn>
                <a:cxn ang="0">
                  <a:pos x="566" y="57"/>
                </a:cxn>
                <a:cxn ang="0">
                  <a:pos x="358" y="200"/>
                </a:cxn>
                <a:cxn ang="0">
                  <a:pos x="283" y="574"/>
                </a:cxn>
                <a:cxn ang="0">
                  <a:pos x="314" y="836"/>
                </a:cxn>
                <a:cxn ang="0">
                  <a:pos x="434" y="1023"/>
                </a:cxn>
                <a:cxn ang="0">
                  <a:pos x="692" y="1054"/>
                </a:cxn>
                <a:cxn ang="0">
                  <a:pos x="962" y="899"/>
                </a:cxn>
                <a:cxn ang="0">
                  <a:pos x="988" y="874"/>
                </a:cxn>
                <a:cxn ang="0">
                  <a:pos x="1013" y="880"/>
                </a:cxn>
                <a:cxn ang="0">
                  <a:pos x="1032" y="905"/>
                </a:cxn>
                <a:cxn ang="0">
                  <a:pos x="962" y="986"/>
                </a:cxn>
                <a:cxn ang="0">
                  <a:pos x="761" y="1104"/>
                </a:cxn>
                <a:cxn ang="0">
                  <a:pos x="459" y="1129"/>
                </a:cxn>
                <a:cxn ang="0">
                  <a:pos x="176" y="1005"/>
                </a:cxn>
                <a:cxn ang="0">
                  <a:pos x="12" y="711"/>
                </a:cxn>
                <a:cxn ang="0">
                  <a:pos x="50" y="312"/>
                </a:cxn>
                <a:cxn ang="0">
                  <a:pos x="264" y="75"/>
                </a:cxn>
                <a:cxn ang="0">
                  <a:pos x="560" y="0"/>
                </a:cxn>
              </a:cxnLst>
              <a:rect l="0" t="0" r="r" b="b"/>
              <a:pathLst>
                <a:path w="1032" h="1142">
                  <a:moveTo>
                    <a:pt x="931" y="119"/>
                  </a:moveTo>
                  <a:lnTo>
                    <a:pt x="912" y="125"/>
                  </a:lnTo>
                  <a:lnTo>
                    <a:pt x="900" y="131"/>
                  </a:lnTo>
                  <a:lnTo>
                    <a:pt x="881" y="131"/>
                  </a:lnTo>
                  <a:lnTo>
                    <a:pt x="862" y="131"/>
                  </a:lnTo>
                  <a:lnTo>
                    <a:pt x="849" y="125"/>
                  </a:lnTo>
                  <a:lnTo>
                    <a:pt x="874" y="150"/>
                  </a:lnTo>
                  <a:lnTo>
                    <a:pt x="887" y="169"/>
                  </a:lnTo>
                  <a:lnTo>
                    <a:pt x="906" y="188"/>
                  </a:lnTo>
                  <a:lnTo>
                    <a:pt x="918" y="200"/>
                  </a:lnTo>
                  <a:lnTo>
                    <a:pt x="931" y="219"/>
                  </a:lnTo>
                  <a:lnTo>
                    <a:pt x="931" y="119"/>
                  </a:lnTo>
                  <a:close/>
                  <a:moveTo>
                    <a:pt x="365" y="94"/>
                  </a:moveTo>
                  <a:lnTo>
                    <a:pt x="302" y="119"/>
                  </a:lnTo>
                  <a:lnTo>
                    <a:pt x="239" y="156"/>
                  </a:lnTo>
                  <a:lnTo>
                    <a:pt x="182" y="213"/>
                  </a:lnTo>
                  <a:lnTo>
                    <a:pt x="132" y="275"/>
                  </a:lnTo>
                  <a:lnTo>
                    <a:pt x="94" y="362"/>
                  </a:lnTo>
                  <a:lnTo>
                    <a:pt x="63" y="456"/>
                  </a:lnTo>
                  <a:lnTo>
                    <a:pt x="56" y="574"/>
                  </a:lnTo>
                  <a:lnTo>
                    <a:pt x="63" y="655"/>
                  </a:lnTo>
                  <a:lnTo>
                    <a:pt x="75" y="736"/>
                  </a:lnTo>
                  <a:lnTo>
                    <a:pt x="107" y="817"/>
                  </a:lnTo>
                  <a:lnTo>
                    <a:pt x="151" y="892"/>
                  </a:lnTo>
                  <a:lnTo>
                    <a:pt x="207" y="961"/>
                  </a:lnTo>
                  <a:lnTo>
                    <a:pt x="289" y="1017"/>
                  </a:lnTo>
                  <a:lnTo>
                    <a:pt x="390" y="1061"/>
                  </a:lnTo>
                  <a:lnTo>
                    <a:pt x="327" y="992"/>
                  </a:lnTo>
                  <a:lnTo>
                    <a:pt x="283" y="917"/>
                  </a:lnTo>
                  <a:lnTo>
                    <a:pt x="251" y="830"/>
                  </a:lnTo>
                  <a:lnTo>
                    <a:pt x="233" y="743"/>
                  </a:lnTo>
                  <a:lnTo>
                    <a:pt x="226" y="655"/>
                  </a:lnTo>
                  <a:lnTo>
                    <a:pt x="220" y="574"/>
                  </a:lnTo>
                  <a:lnTo>
                    <a:pt x="233" y="431"/>
                  </a:lnTo>
                  <a:lnTo>
                    <a:pt x="251" y="319"/>
                  </a:lnTo>
                  <a:lnTo>
                    <a:pt x="283" y="231"/>
                  </a:lnTo>
                  <a:lnTo>
                    <a:pt x="314" y="163"/>
                  </a:lnTo>
                  <a:lnTo>
                    <a:pt x="340" y="119"/>
                  </a:lnTo>
                  <a:lnTo>
                    <a:pt x="365" y="94"/>
                  </a:lnTo>
                  <a:close/>
                  <a:moveTo>
                    <a:pt x="560" y="0"/>
                  </a:moveTo>
                  <a:lnTo>
                    <a:pt x="598" y="0"/>
                  </a:lnTo>
                  <a:lnTo>
                    <a:pt x="660" y="13"/>
                  </a:lnTo>
                  <a:lnTo>
                    <a:pt x="736" y="38"/>
                  </a:lnTo>
                  <a:lnTo>
                    <a:pt x="774" y="50"/>
                  </a:lnTo>
                  <a:lnTo>
                    <a:pt x="824" y="69"/>
                  </a:lnTo>
                  <a:lnTo>
                    <a:pt x="874" y="75"/>
                  </a:lnTo>
                  <a:lnTo>
                    <a:pt x="887" y="75"/>
                  </a:lnTo>
                  <a:lnTo>
                    <a:pt x="893" y="75"/>
                  </a:lnTo>
                  <a:lnTo>
                    <a:pt x="906" y="69"/>
                  </a:lnTo>
                  <a:lnTo>
                    <a:pt x="918" y="63"/>
                  </a:lnTo>
                  <a:lnTo>
                    <a:pt x="925" y="50"/>
                  </a:lnTo>
                  <a:lnTo>
                    <a:pt x="931" y="32"/>
                  </a:lnTo>
                  <a:lnTo>
                    <a:pt x="931" y="19"/>
                  </a:lnTo>
                  <a:lnTo>
                    <a:pt x="937" y="13"/>
                  </a:lnTo>
                  <a:lnTo>
                    <a:pt x="944" y="7"/>
                  </a:lnTo>
                  <a:lnTo>
                    <a:pt x="950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9" y="0"/>
                  </a:lnTo>
                  <a:lnTo>
                    <a:pt x="975" y="7"/>
                  </a:lnTo>
                  <a:lnTo>
                    <a:pt x="981" y="19"/>
                  </a:lnTo>
                  <a:lnTo>
                    <a:pt x="981" y="32"/>
                  </a:lnTo>
                  <a:lnTo>
                    <a:pt x="981" y="38"/>
                  </a:lnTo>
                  <a:lnTo>
                    <a:pt x="981" y="50"/>
                  </a:lnTo>
                  <a:lnTo>
                    <a:pt x="981" y="319"/>
                  </a:lnTo>
                  <a:lnTo>
                    <a:pt x="981" y="331"/>
                  </a:lnTo>
                  <a:lnTo>
                    <a:pt x="981" y="344"/>
                  </a:lnTo>
                  <a:lnTo>
                    <a:pt x="981" y="356"/>
                  </a:lnTo>
                  <a:lnTo>
                    <a:pt x="975" y="362"/>
                  </a:lnTo>
                  <a:lnTo>
                    <a:pt x="969" y="368"/>
                  </a:lnTo>
                  <a:lnTo>
                    <a:pt x="956" y="368"/>
                  </a:lnTo>
                  <a:lnTo>
                    <a:pt x="950" y="368"/>
                  </a:lnTo>
                  <a:lnTo>
                    <a:pt x="937" y="362"/>
                  </a:lnTo>
                  <a:lnTo>
                    <a:pt x="931" y="356"/>
                  </a:lnTo>
                  <a:lnTo>
                    <a:pt x="931" y="350"/>
                  </a:lnTo>
                  <a:lnTo>
                    <a:pt x="925" y="337"/>
                  </a:lnTo>
                  <a:lnTo>
                    <a:pt x="881" y="244"/>
                  </a:lnTo>
                  <a:lnTo>
                    <a:pt x="811" y="169"/>
                  </a:lnTo>
                  <a:lnTo>
                    <a:pt x="730" y="107"/>
                  </a:lnTo>
                  <a:lnTo>
                    <a:pt x="642" y="69"/>
                  </a:lnTo>
                  <a:lnTo>
                    <a:pt x="566" y="57"/>
                  </a:lnTo>
                  <a:lnTo>
                    <a:pt x="484" y="75"/>
                  </a:lnTo>
                  <a:lnTo>
                    <a:pt x="415" y="125"/>
                  </a:lnTo>
                  <a:lnTo>
                    <a:pt x="358" y="200"/>
                  </a:lnTo>
                  <a:lnTo>
                    <a:pt x="314" y="300"/>
                  </a:lnTo>
                  <a:lnTo>
                    <a:pt x="289" y="425"/>
                  </a:lnTo>
                  <a:lnTo>
                    <a:pt x="283" y="574"/>
                  </a:lnTo>
                  <a:lnTo>
                    <a:pt x="283" y="662"/>
                  </a:lnTo>
                  <a:lnTo>
                    <a:pt x="295" y="755"/>
                  </a:lnTo>
                  <a:lnTo>
                    <a:pt x="314" y="836"/>
                  </a:lnTo>
                  <a:lnTo>
                    <a:pt x="340" y="911"/>
                  </a:lnTo>
                  <a:lnTo>
                    <a:pt x="384" y="973"/>
                  </a:lnTo>
                  <a:lnTo>
                    <a:pt x="434" y="1023"/>
                  </a:lnTo>
                  <a:lnTo>
                    <a:pt x="503" y="1054"/>
                  </a:lnTo>
                  <a:lnTo>
                    <a:pt x="585" y="1067"/>
                  </a:lnTo>
                  <a:lnTo>
                    <a:pt x="692" y="1054"/>
                  </a:lnTo>
                  <a:lnTo>
                    <a:pt x="793" y="1017"/>
                  </a:lnTo>
                  <a:lnTo>
                    <a:pt x="887" y="967"/>
                  </a:lnTo>
                  <a:lnTo>
                    <a:pt x="962" y="899"/>
                  </a:lnTo>
                  <a:lnTo>
                    <a:pt x="975" y="886"/>
                  </a:lnTo>
                  <a:lnTo>
                    <a:pt x="981" y="880"/>
                  </a:lnTo>
                  <a:lnTo>
                    <a:pt x="988" y="874"/>
                  </a:lnTo>
                  <a:lnTo>
                    <a:pt x="994" y="874"/>
                  </a:lnTo>
                  <a:lnTo>
                    <a:pt x="1007" y="874"/>
                  </a:lnTo>
                  <a:lnTo>
                    <a:pt x="1013" y="880"/>
                  </a:lnTo>
                  <a:lnTo>
                    <a:pt x="1019" y="886"/>
                  </a:lnTo>
                  <a:lnTo>
                    <a:pt x="1025" y="892"/>
                  </a:lnTo>
                  <a:lnTo>
                    <a:pt x="1032" y="905"/>
                  </a:lnTo>
                  <a:lnTo>
                    <a:pt x="1019" y="924"/>
                  </a:lnTo>
                  <a:lnTo>
                    <a:pt x="994" y="955"/>
                  </a:lnTo>
                  <a:lnTo>
                    <a:pt x="962" y="986"/>
                  </a:lnTo>
                  <a:lnTo>
                    <a:pt x="918" y="1023"/>
                  </a:lnTo>
                  <a:lnTo>
                    <a:pt x="874" y="1054"/>
                  </a:lnTo>
                  <a:lnTo>
                    <a:pt x="761" y="1104"/>
                  </a:lnTo>
                  <a:lnTo>
                    <a:pt x="654" y="1129"/>
                  </a:lnTo>
                  <a:lnTo>
                    <a:pt x="560" y="1142"/>
                  </a:lnTo>
                  <a:lnTo>
                    <a:pt x="459" y="1129"/>
                  </a:lnTo>
                  <a:lnTo>
                    <a:pt x="358" y="1104"/>
                  </a:lnTo>
                  <a:lnTo>
                    <a:pt x="264" y="1067"/>
                  </a:lnTo>
                  <a:lnTo>
                    <a:pt x="176" y="1005"/>
                  </a:lnTo>
                  <a:lnTo>
                    <a:pt x="107" y="924"/>
                  </a:lnTo>
                  <a:lnTo>
                    <a:pt x="50" y="830"/>
                  </a:lnTo>
                  <a:lnTo>
                    <a:pt x="12" y="711"/>
                  </a:lnTo>
                  <a:lnTo>
                    <a:pt x="0" y="568"/>
                  </a:lnTo>
                  <a:lnTo>
                    <a:pt x="12" y="431"/>
                  </a:lnTo>
                  <a:lnTo>
                    <a:pt x="50" y="312"/>
                  </a:lnTo>
                  <a:lnTo>
                    <a:pt x="107" y="213"/>
                  </a:lnTo>
                  <a:lnTo>
                    <a:pt x="182" y="131"/>
                  </a:lnTo>
                  <a:lnTo>
                    <a:pt x="264" y="75"/>
                  </a:lnTo>
                  <a:lnTo>
                    <a:pt x="358" y="32"/>
                  </a:lnTo>
                  <a:lnTo>
                    <a:pt x="459" y="7"/>
                  </a:lnTo>
                  <a:lnTo>
                    <a:pt x="5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3" name="Freeform 17"/>
            <p:cNvSpPr>
              <a:spLocks/>
            </p:cNvSpPr>
            <p:nvPr/>
          </p:nvSpPr>
          <p:spPr bwMode="auto">
            <a:xfrm>
              <a:off x="12891" y="1454"/>
              <a:ext cx="459" cy="481"/>
            </a:xfrm>
            <a:custGeom>
              <a:avLst/>
              <a:gdLst/>
              <a:ahLst/>
              <a:cxnLst>
                <a:cxn ang="0">
                  <a:pos x="245" y="7"/>
                </a:cxn>
                <a:cxn ang="0">
                  <a:pos x="258" y="19"/>
                </a:cxn>
                <a:cxn ang="0">
                  <a:pos x="264" y="38"/>
                </a:cxn>
                <a:cxn ang="0">
                  <a:pos x="245" y="212"/>
                </a:cxn>
                <a:cxn ang="0">
                  <a:pos x="409" y="106"/>
                </a:cxn>
                <a:cxn ang="0">
                  <a:pos x="422" y="106"/>
                </a:cxn>
                <a:cxn ang="0">
                  <a:pos x="441" y="106"/>
                </a:cxn>
                <a:cxn ang="0">
                  <a:pos x="453" y="125"/>
                </a:cxn>
                <a:cxn ang="0">
                  <a:pos x="459" y="150"/>
                </a:cxn>
                <a:cxn ang="0">
                  <a:pos x="441" y="169"/>
                </a:cxn>
                <a:cxn ang="0">
                  <a:pos x="390" y="187"/>
                </a:cxn>
                <a:cxn ang="0">
                  <a:pos x="264" y="244"/>
                </a:cxn>
                <a:cxn ang="0">
                  <a:pos x="434" y="312"/>
                </a:cxn>
                <a:cxn ang="0">
                  <a:pos x="453" y="318"/>
                </a:cxn>
                <a:cxn ang="0">
                  <a:pos x="459" y="343"/>
                </a:cxn>
                <a:cxn ang="0">
                  <a:pos x="447" y="368"/>
                </a:cxn>
                <a:cxn ang="0">
                  <a:pos x="422" y="381"/>
                </a:cxn>
                <a:cxn ang="0">
                  <a:pos x="415" y="381"/>
                </a:cxn>
                <a:cxn ang="0">
                  <a:pos x="396" y="368"/>
                </a:cxn>
                <a:cxn ang="0">
                  <a:pos x="245" y="269"/>
                </a:cxn>
                <a:cxn ang="0">
                  <a:pos x="258" y="356"/>
                </a:cxn>
                <a:cxn ang="0">
                  <a:pos x="258" y="406"/>
                </a:cxn>
                <a:cxn ang="0">
                  <a:pos x="264" y="437"/>
                </a:cxn>
                <a:cxn ang="0">
                  <a:pos x="264" y="462"/>
                </a:cxn>
                <a:cxn ang="0">
                  <a:pos x="252" y="474"/>
                </a:cxn>
                <a:cxn ang="0">
                  <a:pos x="233" y="481"/>
                </a:cxn>
                <a:cxn ang="0">
                  <a:pos x="214" y="474"/>
                </a:cxn>
                <a:cxn ang="0">
                  <a:pos x="201" y="462"/>
                </a:cxn>
                <a:cxn ang="0">
                  <a:pos x="214" y="269"/>
                </a:cxn>
                <a:cxn ang="0">
                  <a:pos x="50" y="375"/>
                </a:cxn>
                <a:cxn ang="0">
                  <a:pos x="44" y="381"/>
                </a:cxn>
                <a:cxn ang="0">
                  <a:pos x="25" y="375"/>
                </a:cxn>
                <a:cxn ang="0">
                  <a:pos x="6" y="356"/>
                </a:cxn>
                <a:cxn ang="0">
                  <a:pos x="6" y="331"/>
                </a:cxn>
                <a:cxn ang="0">
                  <a:pos x="19" y="318"/>
                </a:cxn>
                <a:cxn ang="0">
                  <a:pos x="69" y="293"/>
                </a:cxn>
                <a:cxn ang="0">
                  <a:pos x="195" y="244"/>
                </a:cxn>
                <a:cxn ang="0">
                  <a:pos x="19" y="169"/>
                </a:cxn>
                <a:cxn ang="0">
                  <a:pos x="6" y="150"/>
                </a:cxn>
                <a:cxn ang="0">
                  <a:pos x="6" y="125"/>
                </a:cxn>
                <a:cxn ang="0">
                  <a:pos x="25" y="106"/>
                </a:cxn>
                <a:cxn ang="0">
                  <a:pos x="44" y="106"/>
                </a:cxn>
                <a:cxn ang="0">
                  <a:pos x="63" y="113"/>
                </a:cxn>
                <a:cxn ang="0">
                  <a:pos x="208" y="175"/>
                </a:cxn>
                <a:cxn ang="0">
                  <a:pos x="201" y="88"/>
                </a:cxn>
                <a:cxn ang="0">
                  <a:pos x="195" y="63"/>
                </a:cxn>
                <a:cxn ang="0">
                  <a:pos x="195" y="32"/>
                </a:cxn>
                <a:cxn ang="0">
                  <a:pos x="201" y="13"/>
                </a:cxn>
                <a:cxn ang="0">
                  <a:pos x="220" y="0"/>
                </a:cxn>
              </a:cxnLst>
              <a:rect l="0" t="0" r="r" b="b"/>
              <a:pathLst>
                <a:path w="459" h="481">
                  <a:moveTo>
                    <a:pt x="233" y="0"/>
                  </a:moveTo>
                  <a:lnTo>
                    <a:pt x="245" y="7"/>
                  </a:lnTo>
                  <a:lnTo>
                    <a:pt x="252" y="13"/>
                  </a:lnTo>
                  <a:lnTo>
                    <a:pt x="258" y="19"/>
                  </a:lnTo>
                  <a:lnTo>
                    <a:pt x="264" y="25"/>
                  </a:lnTo>
                  <a:lnTo>
                    <a:pt x="264" y="38"/>
                  </a:lnTo>
                  <a:lnTo>
                    <a:pt x="264" y="50"/>
                  </a:lnTo>
                  <a:lnTo>
                    <a:pt x="245" y="212"/>
                  </a:lnTo>
                  <a:lnTo>
                    <a:pt x="403" y="113"/>
                  </a:lnTo>
                  <a:lnTo>
                    <a:pt x="409" y="106"/>
                  </a:lnTo>
                  <a:lnTo>
                    <a:pt x="415" y="106"/>
                  </a:lnTo>
                  <a:lnTo>
                    <a:pt x="422" y="106"/>
                  </a:lnTo>
                  <a:lnTo>
                    <a:pt x="422" y="106"/>
                  </a:lnTo>
                  <a:lnTo>
                    <a:pt x="441" y="106"/>
                  </a:lnTo>
                  <a:lnTo>
                    <a:pt x="447" y="113"/>
                  </a:lnTo>
                  <a:lnTo>
                    <a:pt x="453" y="125"/>
                  </a:lnTo>
                  <a:lnTo>
                    <a:pt x="459" y="138"/>
                  </a:lnTo>
                  <a:lnTo>
                    <a:pt x="459" y="150"/>
                  </a:lnTo>
                  <a:lnTo>
                    <a:pt x="453" y="163"/>
                  </a:lnTo>
                  <a:lnTo>
                    <a:pt x="441" y="169"/>
                  </a:lnTo>
                  <a:lnTo>
                    <a:pt x="428" y="175"/>
                  </a:lnTo>
                  <a:lnTo>
                    <a:pt x="390" y="187"/>
                  </a:lnTo>
                  <a:lnTo>
                    <a:pt x="340" y="206"/>
                  </a:lnTo>
                  <a:lnTo>
                    <a:pt x="264" y="244"/>
                  </a:lnTo>
                  <a:lnTo>
                    <a:pt x="264" y="244"/>
                  </a:lnTo>
                  <a:lnTo>
                    <a:pt x="434" y="312"/>
                  </a:lnTo>
                  <a:lnTo>
                    <a:pt x="447" y="312"/>
                  </a:lnTo>
                  <a:lnTo>
                    <a:pt x="453" y="318"/>
                  </a:lnTo>
                  <a:lnTo>
                    <a:pt x="459" y="331"/>
                  </a:lnTo>
                  <a:lnTo>
                    <a:pt x="459" y="343"/>
                  </a:lnTo>
                  <a:lnTo>
                    <a:pt x="453" y="356"/>
                  </a:lnTo>
                  <a:lnTo>
                    <a:pt x="447" y="368"/>
                  </a:lnTo>
                  <a:lnTo>
                    <a:pt x="441" y="375"/>
                  </a:lnTo>
                  <a:lnTo>
                    <a:pt x="422" y="381"/>
                  </a:lnTo>
                  <a:lnTo>
                    <a:pt x="415" y="381"/>
                  </a:lnTo>
                  <a:lnTo>
                    <a:pt x="415" y="381"/>
                  </a:lnTo>
                  <a:lnTo>
                    <a:pt x="409" y="375"/>
                  </a:lnTo>
                  <a:lnTo>
                    <a:pt x="396" y="368"/>
                  </a:lnTo>
                  <a:lnTo>
                    <a:pt x="384" y="356"/>
                  </a:lnTo>
                  <a:lnTo>
                    <a:pt x="245" y="269"/>
                  </a:lnTo>
                  <a:lnTo>
                    <a:pt x="252" y="306"/>
                  </a:lnTo>
                  <a:lnTo>
                    <a:pt x="258" y="356"/>
                  </a:lnTo>
                  <a:lnTo>
                    <a:pt x="258" y="393"/>
                  </a:lnTo>
                  <a:lnTo>
                    <a:pt x="258" y="406"/>
                  </a:lnTo>
                  <a:lnTo>
                    <a:pt x="264" y="418"/>
                  </a:lnTo>
                  <a:lnTo>
                    <a:pt x="264" y="437"/>
                  </a:lnTo>
                  <a:lnTo>
                    <a:pt x="264" y="449"/>
                  </a:lnTo>
                  <a:lnTo>
                    <a:pt x="264" y="462"/>
                  </a:lnTo>
                  <a:lnTo>
                    <a:pt x="258" y="468"/>
                  </a:lnTo>
                  <a:lnTo>
                    <a:pt x="252" y="474"/>
                  </a:lnTo>
                  <a:lnTo>
                    <a:pt x="239" y="481"/>
                  </a:lnTo>
                  <a:lnTo>
                    <a:pt x="233" y="481"/>
                  </a:lnTo>
                  <a:lnTo>
                    <a:pt x="220" y="481"/>
                  </a:lnTo>
                  <a:lnTo>
                    <a:pt x="214" y="474"/>
                  </a:lnTo>
                  <a:lnTo>
                    <a:pt x="201" y="468"/>
                  </a:lnTo>
                  <a:lnTo>
                    <a:pt x="201" y="462"/>
                  </a:lnTo>
                  <a:lnTo>
                    <a:pt x="195" y="449"/>
                  </a:lnTo>
                  <a:lnTo>
                    <a:pt x="214" y="269"/>
                  </a:lnTo>
                  <a:lnTo>
                    <a:pt x="63" y="368"/>
                  </a:lnTo>
                  <a:lnTo>
                    <a:pt x="50" y="375"/>
                  </a:lnTo>
                  <a:lnTo>
                    <a:pt x="44" y="381"/>
                  </a:lnTo>
                  <a:lnTo>
                    <a:pt x="44" y="381"/>
                  </a:lnTo>
                  <a:lnTo>
                    <a:pt x="38" y="381"/>
                  </a:lnTo>
                  <a:lnTo>
                    <a:pt x="25" y="375"/>
                  </a:lnTo>
                  <a:lnTo>
                    <a:pt x="13" y="368"/>
                  </a:lnTo>
                  <a:lnTo>
                    <a:pt x="6" y="356"/>
                  </a:lnTo>
                  <a:lnTo>
                    <a:pt x="0" y="343"/>
                  </a:lnTo>
                  <a:lnTo>
                    <a:pt x="6" y="331"/>
                  </a:lnTo>
                  <a:lnTo>
                    <a:pt x="13" y="325"/>
                  </a:lnTo>
                  <a:lnTo>
                    <a:pt x="19" y="318"/>
                  </a:lnTo>
                  <a:lnTo>
                    <a:pt x="32" y="306"/>
                  </a:lnTo>
                  <a:lnTo>
                    <a:pt x="69" y="293"/>
                  </a:lnTo>
                  <a:lnTo>
                    <a:pt x="120" y="275"/>
                  </a:lnTo>
                  <a:lnTo>
                    <a:pt x="195" y="244"/>
                  </a:lnTo>
                  <a:lnTo>
                    <a:pt x="25" y="169"/>
                  </a:lnTo>
                  <a:lnTo>
                    <a:pt x="19" y="169"/>
                  </a:lnTo>
                  <a:lnTo>
                    <a:pt x="13" y="163"/>
                  </a:lnTo>
                  <a:lnTo>
                    <a:pt x="6" y="150"/>
                  </a:lnTo>
                  <a:lnTo>
                    <a:pt x="0" y="138"/>
                  </a:lnTo>
                  <a:lnTo>
                    <a:pt x="6" y="125"/>
                  </a:lnTo>
                  <a:lnTo>
                    <a:pt x="13" y="113"/>
                  </a:lnTo>
                  <a:lnTo>
                    <a:pt x="25" y="106"/>
                  </a:lnTo>
                  <a:lnTo>
                    <a:pt x="38" y="106"/>
                  </a:lnTo>
                  <a:lnTo>
                    <a:pt x="44" y="106"/>
                  </a:lnTo>
                  <a:lnTo>
                    <a:pt x="50" y="106"/>
                  </a:lnTo>
                  <a:lnTo>
                    <a:pt x="63" y="113"/>
                  </a:lnTo>
                  <a:lnTo>
                    <a:pt x="214" y="212"/>
                  </a:lnTo>
                  <a:lnTo>
                    <a:pt x="208" y="175"/>
                  </a:lnTo>
                  <a:lnTo>
                    <a:pt x="208" y="125"/>
                  </a:lnTo>
                  <a:lnTo>
                    <a:pt x="201" y="88"/>
                  </a:lnTo>
                  <a:lnTo>
                    <a:pt x="201" y="75"/>
                  </a:lnTo>
                  <a:lnTo>
                    <a:pt x="195" y="63"/>
                  </a:lnTo>
                  <a:lnTo>
                    <a:pt x="195" y="44"/>
                  </a:lnTo>
                  <a:lnTo>
                    <a:pt x="195" y="32"/>
                  </a:lnTo>
                  <a:lnTo>
                    <a:pt x="201" y="19"/>
                  </a:lnTo>
                  <a:lnTo>
                    <a:pt x="201" y="13"/>
                  </a:lnTo>
                  <a:lnTo>
                    <a:pt x="214" y="7"/>
                  </a:lnTo>
                  <a:lnTo>
                    <a:pt x="220" y="0"/>
                  </a:lnTo>
                  <a:lnTo>
                    <a:pt x="2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4" name="Freeform 18"/>
            <p:cNvSpPr>
              <a:spLocks/>
            </p:cNvSpPr>
            <p:nvPr/>
          </p:nvSpPr>
          <p:spPr bwMode="auto">
            <a:xfrm>
              <a:off x="14099" y="1847"/>
              <a:ext cx="768" cy="755"/>
            </a:xfrm>
            <a:custGeom>
              <a:avLst/>
              <a:gdLst/>
              <a:ahLst/>
              <a:cxnLst>
                <a:cxn ang="0">
                  <a:pos x="737" y="0"/>
                </a:cxn>
                <a:cxn ang="0">
                  <a:pos x="749" y="0"/>
                </a:cxn>
                <a:cxn ang="0">
                  <a:pos x="762" y="13"/>
                </a:cxn>
                <a:cxn ang="0">
                  <a:pos x="768" y="19"/>
                </a:cxn>
                <a:cxn ang="0">
                  <a:pos x="768" y="31"/>
                </a:cxn>
                <a:cxn ang="0">
                  <a:pos x="768" y="44"/>
                </a:cxn>
                <a:cxn ang="0">
                  <a:pos x="762" y="50"/>
                </a:cxn>
                <a:cxn ang="0">
                  <a:pos x="755" y="63"/>
                </a:cxn>
                <a:cxn ang="0">
                  <a:pos x="743" y="75"/>
                </a:cxn>
                <a:cxn ang="0">
                  <a:pos x="730" y="81"/>
                </a:cxn>
                <a:cxn ang="0">
                  <a:pos x="718" y="94"/>
                </a:cxn>
                <a:cxn ang="0">
                  <a:pos x="428" y="381"/>
                </a:cxn>
                <a:cxn ang="0">
                  <a:pos x="466" y="418"/>
                </a:cxn>
                <a:cxn ang="0">
                  <a:pos x="516" y="462"/>
                </a:cxn>
                <a:cxn ang="0">
                  <a:pos x="573" y="518"/>
                </a:cxn>
                <a:cxn ang="0">
                  <a:pos x="623" y="574"/>
                </a:cxn>
                <a:cxn ang="0">
                  <a:pos x="680" y="624"/>
                </a:cxn>
                <a:cxn ang="0">
                  <a:pos x="724" y="668"/>
                </a:cxn>
                <a:cxn ang="0">
                  <a:pos x="749" y="699"/>
                </a:cxn>
                <a:cxn ang="0">
                  <a:pos x="762" y="711"/>
                </a:cxn>
                <a:cxn ang="0">
                  <a:pos x="768" y="717"/>
                </a:cxn>
                <a:cxn ang="0">
                  <a:pos x="768" y="730"/>
                </a:cxn>
                <a:cxn ang="0">
                  <a:pos x="768" y="742"/>
                </a:cxn>
                <a:cxn ang="0">
                  <a:pos x="762" y="749"/>
                </a:cxn>
                <a:cxn ang="0">
                  <a:pos x="749" y="755"/>
                </a:cxn>
                <a:cxn ang="0">
                  <a:pos x="737" y="755"/>
                </a:cxn>
                <a:cxn ang="0">
                  <a:pos x="730" y="755"/>
                </a:cxn>
                <a:cxn ang="0">
                  <a:pos x="718" y="749"/>
                </a:cxn>
                <a:cxn ang="0">
                  <a:pos x="711" y="749"/>
                </a:cxn>
                <a:cxn ang="0">
                  <a:pos x="384" y="424"/>
                </a:cxn>
                <a:cxn ang="0">
                  <a:pos x="69" y="736"/>
                </a:cxn>
                <a:cxn ang="0">
                  <a:pos x="57" y="749"/>
                </a:cxn>
                <a:cxn ang="0">
                  <a:pos x="44" y="755"/>
                </a:cxn>
                <a:cxn ang="0">
                  <a:pos x="38" y="755"/>
                </a:cxn>
                <a:cxn ang="0">
                  <a:pos x="32" y="755"/>
                </a:cxn>
                <a:cxn ang="0">
                  <a:pos x="19" y="755"/>
                </a:cxn>
                <a:cxn ang="0">
                  <a:pos x="13" y="749"/>
                </a:cxn>
                <a:cxn ang="0">
                  <a:pos x="7" y="742"/>
                </a:cxn>
                <a:cxn ang="0">
                  <a:pos x="0" y="730"/>
                </a:cxn>
                <a:cxn ang="0">
                  <a:pos x="0" y="717"/>
                </a:cxn>
                <a:cxn ang="0">
                  <a:pos x="7" y="711"/>
                </a:cxn>
                <a:cxn ang="0">
                  <a:pos x="13" y="705"/>
                </a:cxn>
                <a:cxn ang="0">
                  <a:pos x="19" y="693"/>
                </a:cxn>
                <a:cxn ang="0">
                  <a:pos x="340" y="381"/>
                </a:cxn>
                <a:cxn ang="0">
                  <a:pos x="19" y="63"/>
                </a:cxn>
                <a:cxn ang="0">
                  <a:pos x="13" y="50"/>
                </a:cxn>
                <a:cxn ang="0">
                  <a:pos x="7" y="44"/>
                </a:cxn>
                <a:cxn ang="0">
                  <a:pos x="0" y="38"/>
                </a:cxn>
                <a:cxn ang="0">
                  <a:pos x="0" y="31"/>
                </a:cxn>
                <a:cxn ang="0">
                  <a:pos x="7" y="19"/>
                </a:cxn>
                <a:cxn ang="0">
                  <a:pos x="19" y="7"/>
                </a:cxn>
                <a:cxn ang="0">
                  <a:pos x="32" y="0"/>
                </a:cxn>
                <a:cxn ang="0">
                  <a:pos x="38" y="0"/>
                </a:cxn>
                <a:cxn ang="0">
                  <a:pos x="44" y="7"/>
                </a:cxn>
                <a:cxn ang="0">
                  <a:pos x="57" y="13"/>
                </a:cxn>
                <a:cxn ang="0">
                  <a:pos x="69" y="25"/>
                </a:cxn>
                <a:cxn ang="0">
                  <a:pos x="384" y="337"/>
                </a:cxn>
                <a:cxn ang="0">
                  <a:pos x="384" y="337"/>
                </a:cxn>
                <a:cxn ang="0">
                  <a:pos x="699" y="25"/>
                </a:cxn>
                <a:cxn ang="0">
                  <a:pos x="711" y="13"/>
                </a:cxn>
                <a:cxn ang="0">
                  <a:pos x="718" y="7"/>
                </a:cxn>
                <a:cxn ang="0">
                  <a:pos x="730" y="0"/>
                </a:cxn>
                <a:cxn ang="0">
                  <a:pos x="737" y="0"/>
                </a:cxn>
              </a:cxnLst>
              <a:rect l="0" t="0" r="r" b="b"/>
              <a:pathLst>
                <a:path w="768" h="755">
                  <a:moveTo>
                    <a:pt x="737" y="0"/>
                  </a:moveTo>
                  <a:lnTo>
                    <a:pt x="749" y="0"/>
                  </a:lnTo>
                  <a:lnTo>
                    <a:pt x="762" y="13"/>
                  </a:lnTo>
                  <a:lnTo>
                    <a:pt x="768" y="19"/>
                  </a:lnTo>
                  <a:lnTo>
                    <a:pt x="768" y="31"/>
                  </a:lnTo>
                  <a:lnTo>
                    <a:pt x="768" y="44"/>
                  </a:lnTo>
                  <a:lnTo>
                    <a:pt x="762" y="50"/>
                  </a:lnTo>
                  <a:lnTo>
                    <a:pt x="755" y="63"/>
                  </a:lnTo>
                  <a:lnTo>
                    <a:pt x="743" y="75"/>
                  </a:lnTo>
                  <a:lnTo>
                    <a:pt x="730" y="81"/>
                  </a:lnTo>
                  <a:lnTo>
                    <a:pt x="718" y="94"/>
                  </a:lnTo>
                  <a:lnTo>
                    <a:pt x="428" y="381"/>
                  </a:lnTo>
                  <a:lnTo>
                    <a:pt x="466" y="418"/>
                  </a:lnTo>
                  <a:lnTo>
                    <a:pt x="516" y="462"/>
                  </a:lnTo>
                  <a:lnTo>
                    <a:pt x="573" y="518"/>
                  </a:lnTo>
                  <a:lnTo>
                    <a:pt x="623" y="574"/>
                  </a:lnTo>
                  <a:lnTo>
                    <a:pt x="680" y="624"/>
                  </a:lnTo>
                  <a:lnTo>
                    <a:pt x="724" y="668"/>
                  </a:lnTo>
                  <a:lnTo>
                    <a:pt x="749" y="699"/>
                  </a:lnTo>
                  <a:lnTo>
                    <a:pt x="762" y="711"/>
                  </a:lnTo>
                  <a:lnTo>
                    <a:pt x="768" y="717"/>
                  </a:lnTo>
                  <a:lnTo>
                    <a:pt x="768" y="730"/>
                  </a:lnTo>
                  <a:lnTo>
                    <a:pt x="768" y="742"/>
                  </a:lnTo>
                  <a:lnTo>
                    <a:pt x="762" y="749"/>
                  </a:lnTo>
                  <a:lnTo>
                    <a:pt x="749" y="755"/>
                  </a:lnTo>
                  <a:lnTo>
                    <a:pt x="737" y="755"/>
                  </a:lnTo>
                  <a:lnTo>
                    <a:pt x="730" y="755"/>
                  </a:lnTo>
                  <a:lnTo>
                    <a:pt x="718" y="749"/>
                  </a:lnTo>
                  <a:lnTo>
                    <a:pt x="711" y="749"/>
                  </a:lnTo>
                  <a:lnTo>
                    <a:pt x="384" y="424"/>
                  </a:lnTo>
                  <a:lnTo>
                    <a:pt x="69" y="736"/>
                  </a:lnTo>
                  <a:lnTo>
                    <a:pt x="57" y="749"/>
                  </a:lnTo>
                  <a:lnTo>
                    <a:pt x="44" y="755"/>
                  </a:lnTo>
                  <a:lnTo>
                    <a:pt x="38" y="755"/>
                  </a:lnTo>
                  <a:lnTo>
                    <a:pt x="32" y="755"/>
                  </a:lnTo>
                  <a:lnTo>
                    <a:pt x="19" y="755"/>
                  </a:lnTo>
                  <a:lnTo>
                    <a:pt x="13" y="749"/>
                  </a:lnTo>
                  <a:lnTo>
                    <a:pt x="7" y="742"/>
                  </a:lnTo>
                  <a:lnTo>
                    <a:pt x="0" y="730"/>
                  </a:lnTo>
                  <a:lnTo>
                    <a:pt x="0" y="717"/>
                  </a:lnTo>
                  <a:lnTo>
                    <a:pt x="7" y="711"/>
                  </a:lnTo>
                  <a:lnTo>
                    <a:pt x="13" y="705"/>
                  </a:lnTo>
                  <a:lnTo>
                    <a:pt x="19" y="693"/>
                  </a:lnTo>
                  <a:lnTo>
                    <a:pt x="340" y="381"/>
                  </a:lnTo>
                  <a:lnTo>
                    <a:pt x="19" y="63"/>
                  </a:lnTo>
                  <a:lnTo>
                    <a:pt x="13" y="50"/>
                  </a:lnTo>
                  <a:lnTo>
                    <a:pt x="7" y="44"/>
                  </a:lnTo>
                  <a:lnTo>
                    <a:pt x="0" y="38"/>
                  </a:lnTo>
                  <a:lnTo>
                    <a:pt x="0" y="31"/>
                  </a:lnTo>
                  <a:lnTo>
                    <a:pt x="7" y="19"/>
                  </a:lnTo>
                  <a:lnTo>
                    <a:pt x="19" y="7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4" y="7"/>
                  </a:lnTo>
                  <a:lnTo>
                    <a:pt x="57" y="13"/>
                  </a:lnTo>
                  <a:lnTo>
                    <a:pt x="69" y="25"/>
                  </a:lnTo>
                  <a:lnTo>
                    <a:pt x="384" y="337"/>
                  </a:lnTo>
                  <a:lnTo>
                    <a:pt x="384" y="337"/>
                  </a:lnTo>
                  <a:lnTo>
                    <a:pt x="699" y="25"/>
                  </a:lnTo>
                  <a:lnTo>
                    <a:pt x="711" y="13"/>
                  </a:lnTo>
                  <a:lnTo>
                    <a:pt x="718" y="7"/>
                  </a:lnTo>
                  <a:lnTo>
                    <a:pt x="730" y="0"/>
                  </a:lnTo>
                  <a:lnTo>
                    <a:pt x="7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5" name="Freeform 19"/>
            <p:cNvSpPr>
              <a:spLocks/>
            </p:cNvSpPr>
            <p:nvPr/>
          </p:nvSpPr>
          <p:spPr bwMode="auto">
            <a:xfrm>
              <a:off x="15597" y="2140"/>
              <a:ext cx="164" cy="169"/>
            </a:xfrm>
            <a:custGeom>
              <a:avLst/>
              <a:gdLst/>
              <a:ahLst/>
              <a:cxnLst>
                <a:cxn ang="0">
                  <a:pos x="82" y="0"/>
                </a:cxn>
                <a:cxn ang="0">
                  <a:pos x="107" y="7"/>
                </a:cxn>
                <a:cxn ang="0">
                  <a:pos x="132" y="19"/>
                </a:cxn>
                <a:cxn ang="0">
                  <a:pos x="151" y="38"/>
                </a:cxn>
                <a:cxn ang="0">
                  <a:pos x="157" y="63"/>
                </a:cxn>
                <a:cxn ang="0">
                  <a:pos x="164" y="88"/>
                </a:cxn>
                <a:cxn ang="0">
                  <a:pos x="157" y="113"/>
                </a:cxn>
                <a:cxn ang="0">
                  <a:pos x="151" y="138"/>
                </a:cxn>
                <a:cxn ang="0">
                  <a:pos x="132" y="156"/>
                </a:cxn>
                <a:cxn ang="0">
                  <a:pos x="107" y="169"/>
                </a:cxn>
                <a:cxn ang="0">
                  <a:pos x="82" y="169"/>
                </a:cxn>
                <a:cxn ang="0">
                  <a:pos x="57" y="169"/>
                </a:cxn>
                <a:cxn ang="0">
                  <a:pos x="31" y="156"/>
                </a:cxn>
                <a:cxn ang="0">
                  <a:pos x="13" y="138"/>
                </a:cxn>
                <a:cxn ang="0">
                  <a:pos x="0" y="113"/>
                </a:cxn>
                <a:cxn ang="0">
                  <a:pos x="0" y="88"/>
                </a:cxn>
                <a:cxn ang="0">
                  <a:pos x="0" y="63"/>
                </a:cxn>
                <a:cxn ang="0">
                  <a:pos x="13" y="38"/>
                </a:cxn>
                <a:cxn ang="0">
                  <a:pos x="31" y="19"/>
                </a:cxn>
                <a:cxn ang="0">
                  <a:pos x="57" y="7"/>
                </a:cxn>
                <a:cxn ang="0">
                  <a:pos x="82" y="0"/>
                </a:cxn>
              </a:cxnLst>
              <a:rect l="0" t="0" r="r" b="b"/>
              <a:pathLst>
                <a:path w="164" h="169">
                  <a:moveTo>
                    <a:pt x="82" y="0"/>
                  </a:moveTo>
                  <a:lnTo>
                    <a:pt x="107" y="7"/>
                  </a:lnTo>
                  <a:lnTo>
                    <a:pt x="132" y="19"/>
                  </a:lnTo>
                  <a:lnTo>
                    <a:pt x="151" y="38"/>
                  </a:lnTo>
                  <a:lnTo>
                    <a:pt x="157" y="63"/>
                  </a:lnTo>
                  <a:lnTo>
                    <a:pt x="164" y="88"/>
                  </a:lnTo>
                  <a:lnTo>
                    <a:pt x="157" y="113"/>
                  </a:lnTo>
                  <a:lnTo>
                    <a:pt x="151" y="138"/>
                  </a:lnTo>
                  <a:lnTo>
                    <a:pt x="132" y="156"/>
                  </a:lnTo>
                  <a:lnTo>
                    <a:pt x="107" y="169"/>
                  </a:lnTo>
                  <a:lnTo>
                    <a:pt x="82" y="169"/>
                  </a:lnTo>
                  <a:lnTo>
                    <a:pt x="57" y="169"/>
                  </a:lnTo>
                  <a:lnTo>
                    <a:pt x="31" y="156"/>
                  </a:lnTo>
                  <a:lnTo>
                    <a:pt x="13" y="138"/>
                  </a:lnTo>
                  <a:lnTo>
                    <a:pt x="0" y="113"/>
                  </a:lnTo>
                  <a:lnTo>
                    <a:pt x="0" y="88"/>
                  </a:lnTo>
                  <a:lnTo>
                    <a:pt x="0" y="63"/>
                  </a:lnTo>
                  <a:lnTo>
                    <a:pt x="13" y="38"/>
                  </a:lnTo>
                  <a:lnTo>
                    <a:pt x="31" y="19"/>
                  </a:lnTo>
                  <a:lnTo>
                    <a:pt x="57" y="7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6" name="Freeform 20"/>
            <p:cNvSpPr>
              <a:spLocks/>
            </p:cNvSpPr>
            <p:nvPr/>
          </p:nvSpPr>
          <p:spPr bwMode="auto">
            <a:xfrm>
              <a:off x="16302" y="2140"/>
              <a:ext cx="170" cy="169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13" y="7"/>
                </a:cxn>
                <a:cxn ang="0">
                  <a:pos x="132" y="19"/>
                </a:cxn>
                <a:cxn ang="0">
                  <a:pos x="151" y="38"/>
                </a:cxn>
                <a:cxn ang="0">
                  <a:pos x="163" y="63"/>
                </a:cxn>
                <a:cxn ang="0">
                  <a:pos x="170" y="88"/>
                </a:cxn>
                <a:cxn ang="0">
                  <a:pos x="163" y="113"/>
                </a:cxn>
                <a:cxn ang="0">
                  <a:pos x="151" y="138"/>
                </a:cxn>
                <a:cxn ang="0">
                  <a:pos x="132" y="156"/>
                </a:cxn>
                <a:cxn ang="0">
                  <a:pos x="113" y="169"/>
                </a:cxn>
                <a:cxn ang="0">
                  <a:pos x="88" y="169"/>
                </a:cxn>
                <a:cxn ang="0">
                  <a:pos x="56" y="169"/>
                </a:cxn>
                <a:cxn ang="0">
                  <a:pos x="38" y="156"/>
                </a:cxn>
                <a:cxn ang="0">
                  <a:pos x="19" y="138"/>
                </a:cxn>
                <a:cxn ang="0">
                  <a:pos x="6" y="113"/>
                </a:cxn>
                <a:cxn ang="0">
                  <a:pos x="0" y="88"/>
                </a:cxn>
                <a:cxn ang="0">
                  <a:pos x="6" y="63"/>
                </a:cxn>
                <a:cxn ang="0">
                  <a:pos x="19" y="38"/>
                </a:cxn>
                <a:cxn ang="0">
                  <a:pos x="38" y="19"/>
                </a:cxn>
                <a:cxn ang="0">
                  <a:pos x="56" y="7"/>
                </a:cxn>
                <a:cxn ang="0">
                  <a:pos x="88" y="0"/>
                </a:cxn>
              </a:cxnLst>
              <a:rect l="0" t="0" r="r" b="b"/>
              <a:pathLst>
                <a:path w="170" h="169">
                  <a:moveTo>
                    <a:pt x="88" y="0"/>
                  </a:moveTo>
                  <a:lnTo>
                    <a:pt x="113" y="7"/>
                  </a:lnTo>
                  <a:lnTo>
                    <a:pt x="132" y="19"/>
                  </a:lnTo>
                  <a:lnTo>
                    <a:pt x="151" y="38"/>
                  </a:lnTo>
                  <a:lnTo>
                    <a:pt x="163" y="63"/>
                  </a:lnTo>
                  <a:lnTo>
                    <a:pt x="170" y="88"/>
                  </a:lnTo>
                  <a:lnTo>
                    <a:pt x="163" y="113"/>
                  </a:lnTo>
                  <a:lnTo>
                    <a:pt x="151" y="138"/>
                  </a:lnTo>
                  <a:lnTo>
                    <a:pt x="132" y="156"/>
                  </a:lnTo>
                  <a:lnTo>
                    <a:pt x="113" y="169"/>
                  </a:lnTo>
                  <a:lnTo>
                    <a:pt x="88" y="169"/>
                  </a:lnTo>
                  <a:lnTo>
                    <a:pt x="56" y="169"/>
                  </a:lnTo>
                  <a:lnTo>
                    <a:pt x="38" y="156"/>
                  </a:lnTo>
                  <a:lnTo>
                    <a:pt x="19" y="138"/>
                  </a:lnTo>
                  <a:lnTo>
                    <a:pt x="6" y="113"/>
                  </a:lnTo>
                  <a:lnTo>
                    <a:pt x="0" y="88"/>
                  </a:lnTo>
                  <a:lnTo>
                    <a:pt x="6" y="63"/>
                  </a:lnTo>
                  <a:lnTo>
                    <a:pt x="19" y="38"/>
                  </a:lnTo>
                  <a:lnTo>
                    <a:pt x="38" y="19"/>
                  </a:lnTo>
                  <a:lnTo>
                    <a:pt x="56" y="7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7" name="Freeform 21"/>
            <p:cNvSpPr>
              <a:spLocks/>
            </p:cNvSpPr>
            <p:nvPr/>
          </p:nvSpPr>
          <p:spPr bwMode="auto">
            <a:xfrm>
              <a:off x="17013" y="2140"/>
              <a:ext cx="163" cy="169"/>
            </a:xfrm>
            <a:custGeom>
              <a:avLst/>
              <a:gdLst/>
              <a:ahLst/>
              <a:cxnLst>
                <a:cxn ang="0">
                  <a:pos x="82" y="0"/>
                </a:cxn>
                <a:cxn ang="0">
                  <a:pos x="113" y="7"/>
                </a:cxn>
                <a:cxn ang="0">
                  <a:pos x="132" y="19"/>
                </a:cxn>
                <a:cxn ang="0">
                  <a:pos x="151" y="38"/>
                </a:cxn>
                <a:cxn ang="0">
                  <a:pos x="163" y="63"/>
                </a:cxn>
                <a:cxn ang="0">
                  <a:pos x="163" y="88"/>
                </a:cxn>
                <a:cxn ang="0">
                  <a:pos x="163" y="113"/>
                </a:cxn>
                <a:cxn ang="0">
                  <a:pos x="151" y="138"/>
                </a:cxn>
                <a:cxn ang="0">
                  <a:pos x="132" y="156"/>
                </a:cxn>
                <a:cxn ang="0">
                  <a:pos x="113" y="169"/>
                </a:cxn>
                <a:cxn ang="0">
                  <a:pos x="82" y="169"/>
                </a:cxn>
                <a:cxn ang="0">
                  <a:pos x="56" y="169"/>
                </a:cxn>
                <a:cxn ang="0">
                  <a:pos x="31" y="156"/>
                </a:cxn>
                <a:cxn ang="0">
                  <a:pos x="19" y="138"/>
                </a:cxn>
                <a:cxn ang="0">
                  <a:pos x="6" y="113"/>
                </a:cxn>
                <a:cxn ang="0">
                  <a:pos x="0" y="88"/>
                </a:cxn>
                <a:cxn ang="0">
                  <a:pos x="6" y="63"/>
                </a:cxn>
                <a:cxn ang="0">
                  <a:pos x="19" y="38"/>
                </a:cxn>
                <a:cxn ang="0">
                  <a:pos x="31" y="19"/>
                </a:cxn>
                <a:cxn ang="0">
                  <a:pos x="56" y="7"/>
                </a:cxn>
                <a:cxn ang="0">
                  <a:pos x="82" y="0"/>
                </a:cxn>
              </a:cxnLst>
              <a:rect l="0" t="0" r="r" b="b"/>
              <a:pathLst>
                <a:path w="163" h="169">
                  <a:moveTo>
                    <a:pt x="82" y="0"/>
                  </a:moveTo>
                  <a:lnTo>
                    <a:pt x="113" y="7"/>
                  </a:lnTo>
                  <a:lnTo>
                    <a:pt x="132" y="19"/>
                  </a:lnTo>
                  <a:lnTo>
                    <a:pt x="151" y="38"/>
                  </a:lnTo>
                  <a:lnTo>
                    <a:pt x="163" y="63"/>
                  </a:lnTo>
                  <a:lnTo>
                    <a:pt x="163" y="88"/>
                  </a:lnTo>
                  <a:lnTo>
                    <a:pt x="163" y="113"/>
                  </a:lnTo>
                  <a:lnTo>
                    <a:pt x="151" y="138"/>
                  </a:lnTo>
                  <a:lnTo>
                    <a:pt x="132" y="156"/>
                  </a:lnTo>
                  <a:lnTo>
                    <a:pt x="113" y="169"/>
                  </a:lnTo>
                  <a:lnTo>
                    <a:pt x="82" y="169"/>
                  </a:lnTo>
                  <a:lnTo>
                    <a:pt x="56" y="169"/>
                  </a:lnTo>
                  <a:lnTo>
                    <a:pt x="31" y="156"/>
                  </a:lnTo>
                  <a:lnTo>
                    <a:pt x="19" y="138"/>
                  </a:lnTo>
                  <a:lnTo>
                    <a:pt x="6" y="113"/>
                  </a:lnTo>
                  <a:lnTo>
                    <a:pt x="0" y="88"/>
                  </a:lnTo>
                  <a:lnTo>
                    <a:pt x="6" y="63"/>
                  </a:lnTo>
                  <a:lnTo>
                    <a:pt x="19" y="38"/>
                  </a:lnTo>
                  <a:lnTo>
                    <a:pt x="31" y="19"/>
                  </a:lnTo>
                  <a:lnTo>
                    <a:pt x="56" y="7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8" name="Freeform 22"/>
            <p:cNvSpPr>
              <a:spLocks/>
            </p:cNvSpPr>
            <p:nvPr/>
          </p:nvSpPr>
          <p:spPr bwMode="auto">
            <a:xfrm>
              <a:off x="17894" y="1847"/>
              <a:ext cx="768" cy="755"/>
            </a:xfrm>
            <a:custGeom>
              <a:avLst/>
              <a:gdLst/>
              <a:ahLst/>
              <a:cxnLst>
                <a:cxn ang="0">
                  <a:pos x="736" y="0"/>
                </a:cxn>
                <a:cxn ang="0">
                  <a:pos x="749" y="0"/>
                </a:cxn>
                <a:cxn ang="0">
                  <a:pos x="761" y="13"/>
                </a:cxn>
                <a:cxn ang="0">
                  <a:pos x="768" y="19"/>
                </a:cxn>
                <a:cxn ang="0">
                  <a:pos x="768" y="31"/>
                </a:cxn>
                <a:cxn ang="0">
                  <a:pos x="768" y="44"/>
                </a:cxn>
                <a:cxn ang="0">
                  <a:pos x="761" y="50"/>
                </a:cxn>
                <a:cxn ang="0">
                  <a:pos x="749" y="63"/>
                </a:cxn>
                <a:cxn ang="0">
                  <a:pos x="742" y="75"/>
                </a:cxn>
                <a:cxn ang="0">
                  <a:pos x="730" y="81"/>
                </a:cxn>
                <a:cxn ang="0">
                  <a:pos x="717" y="94"/>
                </a:cxn>
                <a:cxn ang="0">
                  <a:pos x="428" y="381"/>
                </a:cxn>
                <a:cxn ang="0">
                  <a:pos x="465" y="418"/>
                </a:cxn>
                <a:cxn ang="0">
                  <a:pos x="516" y="462"/>
                </a:cxn>
                <a:cxn ang="0">
                  <a:pos x="572" y="518"/>
                </a:cxn>
                <a:cxn ang="0">
                  <a:pos x="623" y="574"/>
                </a:cxn>
                <a:cxn ang="0">
                  <a:pos x="679" y="624"/>
                </a:cxn>
                <a:cxn ang="0">
                  <a:pos x="724" y="668"/>
                </a:cxn>
                <a:cxn ang="0">
                  <a:pos x="749" y="699"/>
                </a:cxn>
                <a:cxn ang="0">
                  <a:pos x="761" y="711"/>
                </a:cxn>
                <a:cxn ang="0">
                  <a:pos x="768" y="717"/>
                </a:cxn>
                <a:cxn ang="0">
                  <a:pos x="768" y="730"/>
                </a:cxn>
                <a:cxn ang="0">
                  <a:pos x="768" y="742"/>
                </a:cxn>
                <a:cxn ang="0">
                  <a:pos x="761" y="749"/>
                </a:cxn>
                <a:cxn ang="0">
                  <a:pos x="749" y="755"/>
                </a:cxn>
                <a:cxn ang="0">
                  <a:pos x="736" y="755"/>
                </a:cxn>
                <a:cxn ang="0">
                  <a:pos x="724" y="755"/>
                </a:cxn>
                <a:cxn ang="0">
                  <a:pos x="717" y="749"/>
                </a:cxn>
                <a:cxn ang="0">
                  <a:pos x="711" y="749"/>
                </a:cxn>
                <a:cxn ang="0">
                  <a:pos x="384" y="424"/>
                </a:cxn>
                <a:cxn ang="0">
                  <a:pos x="69" y="736"/>
                </a:cxn>
                <a:cxn ang="0">
                  <a:pos x="56" y="749"/>
                </a:cxn>
                <a:cxn ang="0">
                  <a:pos x="44" y="755"/>
                </a:cxn>
                <a:cxn ang="0">
                  <a:pos x="38" y="755"/>
                </a:cxn>
                <a:cxn ang="0">
                  <a:pos x="31" y="755"/>
                </a:cxn>
                <a:cxn ang="0">
                  <a:pos x="19" y="755"/>
                </a:cxn>
                <a:cxn ang="0">
                  <a:pos x="12" y="749"/>
                </a:cxn>
                <a:cxn ang="0">
                  <a:pos x="6" y="742"/>
                </a:cxn>
                <a:cxn ang="0">
                  <a:pos x="0" y="730"/>
                </a:cxn>
                <a:cxn ang="0">
                  <a:pos x="0" y="717"/>
                </a:cxn>
                <a:cxn ang="0">
                  <a:pos x="6" y="711"/>
                </a:cxn>
                <a:cxn ang="0">
                  <a:pos x="12" y="705"/>
                </a:cxn>
                <a:cxn ang="0">
                  <a:pos x="19" y="693"/>
                </a:cxn>
                <a:cxn ang="0">
                  <a:pos x="340" y="381"/>
                </a:cxn>
                <a:cxn ang="0">
                  <a:pos x="19" y="63"/>
                </a:cxn>
                <a:cxn ang="0">
                  <a:pos x="12" y="50"/>
                </a:cxn>
                <a:cxn ang="0">
                  <a:pos x="6" y="44"/>
                </a:cxn>
                <a:cxn ang="0">
                  <a:pos x="0" y="38"/>
                </a:cxn>
                <a:cxn ang="0">
                  <a:pos x="0" y="31"/>
                </a:cxn>
                <a:cxn ang="0">
                  <a:pos x="6" y="19"/>
                </a:cxn>
                <a:cxn ang="0">
                  <a:pos x="19" y="7"/>
                </a:cxn>
                <a:cxn ang="0">
                  <a:pos x="31" y="0"/>
                </a:cxn>
                <a:cxn ang="0">
                  <a:pos x="38" y="0"/>
                </a:cxn>
                <a:cxn ang="0">
                  <a:pos x="44" y="7"/>
                </a:cxn>
                <a:cxn ang="0">
                  <a:pos x="56" y="13"/>
                </a:cxn>
                <a:cxn ang="0">
                  <a:pos x="69" y="25"/>
                </a:cxn>
                <a:cxn ang="0">
                  <a:pos x="384" y="337"/>
                </a:cxn>
                <a:cxn ang="0">
                  <a:pos x="384" y="337"/>
                </a:cxn>
                <a:cxn ang="0">
                  <a:pos x="698" y="25"/>
                </a:cxn>
                <a:cxn ang="0">
                  <a:pos x="711" y="13"/>
                </a:cxn>
                <a:cxn ang="0">
                  <a:pos x="717" y="7"/>
                </a:cxn>
                <a:cxn ang="0">
                  <a:pos x="730" y="0"/>
                </a:cxn>
                <a:cxn ang="0">
                  <a:pos x="736" y="0"/>
                </a:cxn>
              </a:cxnLst>
              <a:rect l="0" t="0" r="r" b="b"/>
              <a:pathLst>
                <a:path w="768" h="755">
                  <a:moveTo>
                    <a:pt x="736" y="0"/>
                  </a:moveTo>
                  <a:lnTo>
                    <a:pt x="749" y="0"/>
                  </a:lnTo>
                  <a:lnTo>
                    <a:pt x="761" y="13"/>
                  </a:lnTo>
                  <a:lnTo>
                    <a:pt x="768" y="19"/>
                  </a:lnTo>
                  <a:lnTo>
                    <a:pt x="768" y="31"/>
                  </a:lnTo>
                  <a:lnTo>
                    <a:pt x="768" y="44"/>
                  </a:lnTo>
                  <a:lnTo>
                    <a:pt x="761" y="50"/>
                  </a:lnTo>
                  <a:lnTo>
                    <a:pt x="749" y="63"/>
                  </a:lnTo>
                  <a:lnTo>
                    <a:pt x="742" y="75"/>
                  </a:lnTo>
                  <a:lnTo>
                    <a:pt x="730" y="81"/>
                  </a:lnTo>
                  <a:lnTo>
                    <a:pt x="717" y="94"/>
                  </a:lnTo>
                  <a:lnTo>
                    <a:pt x="428" y="381"/>
                  </a:lnTo>
                  <a:lnTo>
                    <a:pt x="465" y="418"/>
                  </a:lnTo>
                  <a:lnTo>
                    <a:pt x="516" y="462"/>
                  </a:lnTo>
                  <a:lnTo>
                    <a:pt x="572" y="518"/>
                  </a:lnTo>
                  <a:lnTo>
                    <a:pt x="623" y="574"/>
                  </a:lnTo>
                  <a:lnTo>
                    <a:pt x="679" y="624"/>
                  </a:lnTo>
                  <a:lnTo>
                    <a:pt x="724" y="668"/>
                  </a:lnTo>
                  <a:lnTo>
                    <a:pt x="749" y="699"/>
                  </a:lnTo>
                  <a:lnTo>
                    <a:pt x="761" y="711"/>
                  </a:lnTo>
                  <a:lnTo>
                    <a:pt x="768" y="717"/>
                  </a:lnTo>
                  <a:lnTo>
                    <a:pt x="768" y="730"/>
                  </a:lnTo>
                  <a:lnTo>
                    <a:pt x="768" y="742"/>
                  </a:lnTo>
                  <a:lnTo>
                    <a:pt x="761" y="749"/>
                  </a:lnTo>
                  <a:lnTo>
                    <a:pt x="749" y="755"/>
                  </a:lnTo>
                  <a:lnTo>
                    <a:pt x="736" y="755"/>
                  </a:lnTo>
                  <a:lnTo>
                    <a:pt x="724" y="755"/>
                  </a:lnTo>
                  <a:lnTo>
                    <a:pt x="717" y="749"/>
                  </a:lnTo>
                  <a:lnTo>
                    <a:pt x="711" y="749"/>
                  </a:lnTo>
                  <a:lnTo>
                    <a:pt x="384" y="424"/>
                  </a:lnTo>
                  <a:lnTo>
                    <a:pt x="69" y="736"/>
                  </a:lnTo>
                  <a:lnTo>
                    <a:pt x="56" y="749"/>
                  </a:lnTo>
                  <a:lnTo>
                    <a:pt x="44" y="755"/>
                  </a:lnTo>
                  <a:lnTo>
                    <a:pt x="38" y="755"/>
                  </a:lnTo>
                  <a:lnTo>
                    <a:pt x="31" y="755"/>
                  </a:lnTo>
                  <a:lnTo>
                    <a:pt x="19" y="755"/>
                  </a:lnTo>
                  <a:lnTo>
                    <a:pt x="12" y="749"/>
                  </a:lnTo>
                  <a:lnTo>
                    <a:pt x="6" y="742"/>
                  </a:lnTo>
                  <a:lnTo>
                    <a:pt x="0" y="730"/>
                  </a:lnTo>
                  <a:lnTo>
                    <a:pt x="0" y="717"/>
                  </a:lnTo>
                  <a:lnTo>
                    <a:pt x="6" y="711"/>
                  </a:lnTo>
                  <a:lnTo>
                    <a:pt x="12" y="705"/>
                  </a:lnTo>
                  <a:lnTo>
                    <a:pt x="19" y="693"/>
                  </a:lnTo>
                  <a:lnTo>
                    <a:pt x="340" y="381"/>
                  </a:lnTo>
                  <a:lnTo>
                    <a:pt x="19" y="63"/>
                  </a:lnTo>
                  <a:lnTo>
                    <a:pt x="12" y="50"/>
                  </a:lnTo>
                  <a:lnTo>
                    <a:pt x="6" y="44"/>
                  </a:lnTo>
                  <a:lnTo>
                    <a:pt x="0" y="38"/>
                  </a:lnTo>
                  <a:lnTo>
                    <a:pt x="0" y="31"/>
                  </a:lnTo>
                  <a:lnTo>
                    <a:pt x="6" y="19"/>
                  </a:lnTo>
                  <a:lnTo>
                    <a:pt x="19" y="7"/>
                  </a:lnTo>
                  <a:lnTo>
                    <a:pt x="31" y="0"/>
                  </a:lnTo>
                  <a:lnTo>
                    <a:pt x="38" y="0"/>
                  </a:lnTo>
                  <a:lnTo>
                    <a:pt x="44" y="7"/>
                  </a:lnTo>
                  <a:lnTo>
                    <a:pt x="56" y="13"/>
                  </a:lnTo>
                  <a:lnTo>
                    <a:pt x="69" y="25"/>
                  </a:lnTo>
                  <a:lnTo>
                    <a:pt x="384" y="337"/>
                  </a:lnTo>
                  <a:lnTo>
                    <a:pt x="384" y="337"/>
                  </a:lnTo>
                  <a:lnTo>
                    <a:pt x="698" y="25"/>
                  </a:lnTo>
                  <a:lnTo>
                    <a:pt x="711" y="13"/>
                  </a:lnTo>
                  <a:lnTo>
                    <a:pt x="717" y="7"/>
                  </a:lnTo>
                  <a:lnTo>
                    <a:pt x="730" y="0"/>
                  </a:lnTo>
                  <a:lnTo>
                    <a:pt x="7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9" name="Freeform 23"/>
            <p:cNvSpPr>
              <a:spLocks noEditPoints="1"/>
            </p:cNvSpPr>
            <p:nvPr/>
          </p:nvSpPr>
          <p:spPr bwMode="auto">
            <a:xfrm>
              <a:off x="19310" y="1510"/>
              <a:ext cx="1032" cy="1142"/>
            </a:xfrm>
            <a:custGeom>
              <a:avLst/>
              <a:gdLst/>
              <a:ahLst/>
              <a:cxnLst>
                <a:cxn ang="0">
                  <a:pos x="900" y="131"/>
                </a:cxn>
                <a:cxn ang="0">
                  <a:pos x="849" y="125"/>
                </a:cxn>
                <a:cxn ang="0">
                  <a:pos x="906" y="188"/>
                </a:cxn>
                <a:cxn ang="0">
                  <a:pos x="931" y="119"/>
                </a:cxn>
                <a:cxn ang="0">
                  <a:pos x="239" y="156"/>
                </a:cxn>
                <a:cxn ang="0">
                  <a:pos x="88" y="362"/>
                </a:cxn>
                <a:cxn ang="0">
                  <a:pos x="63" y="655"/>
                </a:cxn>
                <a:cxn ang="0">
                  <a:pos x="151" y="892"/>
                </a:cxn>
                <a:cxn ang="0">
                  <a:pos x="390" y="1061"/>
                </a:cxn>
                <a:cxn ang="0">
                  <a:pos x="251" y="830"/>
                </a:cxn>
                <a:cxn ang="0">
                  <a:pos x="220" y="574"/>
                </a:cxn>
                <a:cxn ang="0">
                  <a:pos x="283" y="231"/>
                </a:cxn>
                <a:cxn ang="0">
                  <a:pos x="365" y="94"/>
                </a:cxn>
                <a:cxn ang="0">
                  <a:pos x="660" y="13"/>
                </a:cxn>
                <a:cxn ang="0">
                  <a:pos x="824" y="69"/>
                </a:cxn>
                <a:cxn ang="0">
                  <a:pos x="893" y="75"/>
                </a:cxn>
                <a:cxn ang="0">
                  <a:pos x="925" y="50"/>
                </a:cxn>
                <a:cxn ang="0">
                  <a:pos x="937" y="13"/>
                </a:cxn>
                <a:cxn ang="0">
                  <a:pos x="956" y="0"/>
                </a:cxn>
                <a:cxn ang="0">
                  <a:pos x="975" y="7"/>
                </a:cxn>
                <a:cxn ang="0">
                  <a:pos x="981" y="38"/>
                </a:cxn>
                <a:cxn ang="0">
                  <a:pos x="981" y="331"/>
                </a:cxn>
                <a:cxn ang="0">
                  <a:pos x="975" y="362"/>
                </a:cxn>
                <a:cxn ang="0">
                  <a:pos x="950" y="368"/>
                </a:cxn>
                <a:cxn ang="0">
                  <a:pos x="931" y="350"/>
                </a:cxn>
                <a:cxn ang="0">
                  <a:pos x="811" y="169"/>
                </a:cxn>
                <a:cxn ang="0">
                  <a:pos x="566" y="57"/>
                </a:cxn>
                <a:cxn ang="0">
                  <a:pos x="358" y="200"/>
                </a:cxn>
                <a:cxn ang="0">
                  <a:pos x="283" y="574"/>
                </a:cxn>
                <a:cxn ang="0">
                  <a:pos x="314" y="836"/>
                </a:cxn>
                <a:cxn ang="0">
                  <a:pos x="434" y="1023"/>
                </a:cxn>
                <a:cxn ang="0">
                  <a:pos x="692" y="1054"/>
                </a:cxn>
                <a:cxn ang="0">
                  <a:pos x="963" y="899"/>
                </a:cxn>
                <a:cxn ang="0">
                  <a:pos x="988" y="874"/>
                </a:cxn>
                <a:cxn ang="0">
                  <a:pos x="1013" y="880"/>
                </a:cxn>
                <a:cxn ang="0">
                  <a:pos x="1032" y="905"/>
                </a:cxn>
                <a:cxn ang="0">
                  <a:pos x="963" y="986"/>
                </a:cxn>
                <a:cxn ang="0">
                  <a:pos x="761" y="1104"/>
                </a:cxn>
                <a:cxn ang="0">
                  <a:pos x="459" y="1129"/>
                </a:cxn>
                <a:cxn ang="0">
                  <a:pos x="176" y="1005"/>
                </a:cxn>
                <a:cxn ang="0">
                  <a:pos x="12" y="711"/>
                </a:cxn>
                <a:cxn ang="0">
                  <a:pos x="50" y="312"/>
                </a:cxn>
                <a:cxn ang="0">
                  <a:pos x="264" y="75"/>
                </a:cxn>
                <a:cxn ang="0">
                  <a:pos x="560" y="0"/>
                </a:cxn>
              </a:cxnLst>
              <a:rect l="0" t="0" r="r" b="b"/>
              <a:pathLst>
                <a:path w="1032" h="1142">
                  <a:moveTo>
                    <a:pt x="931" y="119"/>
                  </a:moveTo>
                  <a:lnTo>
                    <a:pt x="912" y="125"/>
                  </a:lnTo>
                  <a:lnTo>
                    <a:pt x="900" y="131"/>
                  </a:lnTo>
                  <a:lnTo>
                    <a:pt x="881" y="131"/>
                  </a:lnTo>
                  <a:lnTo>
                    <a:pt x="862" y="131"/>
                  </a:lnTo>
                  <a:lnTo>
                    <a:pt x="849" y="125"/>
                  </a:lnTo>
                  <a:lnTo>
                    <a:pt x="868" y="150"/>
                  </a:lnTo>
                  <a:lnTo>
                    <a:pt x="887" y="169"/>
                  </a:lnTo>
                  <a:lnTo>
                    <a:pt x="906" y="188"/>
                  </a:lnTo>
                  <a:lnTo>
                    <a:pt x="918" y="200"/>
                  </a:lnTo>
                  <a:lnTo>
                    <a:pt x="931" y="219"/>
                  </a:lnTo>
                  <a:lnTo>
                    <a:pt x="931" y="119"/>
                  </a:lnTo>
                  <a:close/>
                  <a:moveTo>
                    <a:pt x="365" y="94"/>
                  </a:moveTo>
                  <a:lnTo>
                    <a:pt x="302" y="119"/>
                  </a:lnTo>
                  <a:lnTo>
                    <a:pt x="239" y="156"/>
                  </a:lnTo>
                  <a:lnTo>
                    <a:pt x="182" y="213"/>
                  </a:lnTo>
                  <a:lnTo>
                    <a:pt x="132" y="275"/>
                  </a:lnTo>
                  <a:lnTo>
                    <a:pt x="88" y="362"/>
                  </a:lnTo>
                  <a:lnTo>
                    <a:pt x="63" y="456"/>
                  </a:lnTo>
                  <a:lnTo>
                    <a:pt x="56" y="574"/>
                  </a:lnTo>
                  <a:lnTo>
                    <a:pt x="63" y="655"/>
                  </a:lnTo>
                  <a:lnTo>
                    <a:pt x="75" y="736"/>
                  </a:lnTo>
                  <a:lnTo>
                    <a:pt x="107" y="817"/>
                  </a:lnTo>
                  <a:lnTo>
                    <a:pt x="151" y="892"/>
                  </a:lnTo>
                  <a:lnTo>
                    <a:pt x="207" y="961"/>
                  </a:lnTo>
                  <a:lnTo>
                    <a:pt x="289" y="1017"/>
                  </a:lnTo>
                  <a:lnTo>
                    <a:pt x="390" y="1061"/>
                  </a:lnTo>
                  <a:lnTo>
                    <a:pt x="327" y="992"/>
                  </a:lnTo>
                  <a:lnTo>
                    <a:pt x="283" y="917"/>
                  </a:lnTo>
                  <a:lnTo>
                    <a:pt x="251" y="830"/>
                  </a:lnTo>
                  <a:lnTo>
                    <a:pt x="233" y="743"/>
                  </a:lnTo>
                  <a:lnTo>
                    <a:pt x="226" y="655"/>
                  </a:lnTo>
                  <a:lnTo>
                    <a:pt x="220" y="574"/>
                  </a:lnTo>
                  <a:lnTo>
                    <a:pt x="233" y="431"/>
                  </a:lnTo>
                  <a:lnTo>
                    <a:pt x="251" y="319"/>
                  </a:lnTo>
                  <a:lnTo>
                    <a:pt x="283" y="231"/>
                  </a:lnTo>
                  <a:lnTo>
                    <a:pt x="314" y="163"/>
                  </a:lnTo>
                  <a:lnTo>
                    <a:pt x="340" y="119"/>
                  </a:lnTo>
                  <a:lnTo>
                    <a:pt x="365" y="94"/>
                  </a:lnTo>
                  <a:close/>
                  <a:moveTo>
                    <a:pt x="560" y="0"/>
                  </a:moveTo>
                  <a:lnTo>
                    <a:pt x="598" y="0"/>
                  </a:lnTo>
                  <a:lnTo>
                    <a:pt x="660" y="13"/>
                  </a:lnTo>
                  <a:lnTo>
                    <a:pt x="736" y="38"/>
                  </a:lnTo>
                  <a:lnTo>
                    <a:pt x="774" y="50"/>
                  </a:lnTo>
                  <a:lnTo>
                    <a:pt x="824" y="69"/>
                  </a:lnTo>
                  <a:lnTo>
                    <a:pt x="874" y="75"/>
                  </a:lnTo>
                  <a:lnTo>
                    <a:pt x="887" y="75"/>
                  </a:lnTo>
                  <a:lnTo>
                    <a:pt x="893" y="75"/>
                  </a:lnTo>
                  <a:lnTo>
                    <a:pt x="906" y="69"/>
                  </a:lnTo>
                  <a:lnTo>
                    <a:pt x="918" y="63"/>
                  </a:lnTo>
                  <a:lnTo>
                    <a:pt x="925" y="50"/>
                  </a:lnTo>
                  <a:lnTo>
                    <a:pt x="931" y="32"/>
                  </a:lnTo>
                  <a:lnTo>
                    <a:pt x="931" y="19"/>
                  </a:lnTo>
                  <a:lnTo>
                    <a:pt x="937" y="13"/>
                  </a:lnTo>
                  <a:lnTo>
                    <a:pt x="944" y="7"/>
                  </a:lnTo>
                  <a:lnTo>
                    <a:pt x="950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9" y="0"/>
                  </a:lnTo>
                  <a:lnTo>
                    <a:pt x="975" y="7"/>
                  </a:lnTo>
                  <a:lnTo>
                    <a:pt x="981" y="19"/>
                  </a:lnTo>
                  <a:lnTo>
                    <a:pt x="981" y="32"/>
                  </a:lnTo>
                  <a:lnTo>
                    <a:pt x="981" y="38"/>
                  </a:lnTo>
                  <a:lnTo>
                    <a:pt x="981" y="50"/>
                  </a:lnTo>
                  <a:lnTo>
                    <a:pt x="981" y="319"/>
                  </a:lnTo>
                  <a:lnTo>
                    <a:pt x="981" y="331"/>
                  </a:lnTo>
                  <a:lnTo>
                    <a:pt x="981" y="344"/>
                  </a:lnTo>
                  <a:lnTo>
                    <a:pt x="981" y="356"/>
                  </a:lnTo>
                  <a:lnTo>
                    <a:pt x="975" y="362"/>
                  </a:lnTo>
                  <a:lnTo>
                    <a:pt x="969" y="368"/>
                  </a:lnTo>
                  <a:lnTo>
                    <a:pt x="956" y="368"/>
                  </a:lnTo>
                  <a:lnTo>
                    <a:pt x="950" y="368"/>
                  </a:lnTo>
                  <a:lnTo>
                    <a:pt x="937" y="362"/>
                  </a:lnTo>
                  <a:lnTo>
                    <a:pt x="931" y="356"/>
                  </a:lnTo>
                  <a:lnTo>
                    <a:pt x="931" y="350"/>
                  </a:lnTo>
                  <a:lnTo>
                    <a:pt x="925" y="337"/>
                  </a:lnTo>
                  <a:lnTo>
                    <a:pt x="881" y="244"/>
                  </a:lnTo>
                  <a:lnTo>
                    <a:pt x="811" y="169"/>
                  </a:lnTo>
                  <a:lnTo>
                    <a:pt x="730" y="107"/>
                  </a:lnTo>
                  <a:lnTo>
                    <a:pt x="642" y="69"/>
                  </a:lnTo>
                  <a:lnTo>
                    <a:pt x="566" y="57"/>
                  </a:lnTo>
                  <a:lnTo>
                    <a:pt x="484" y="75"/>
                  </a:lnTo>
                  <a:lnTo>
                    <a:pt x="415" y="125"/>
                  </a:lnTo>
                  <a:lnTo>
                    <a:pt x="358" y="200"/>
                  </a:lnTo>
                  <a:lnTo>
                    <a:pt x="314" y="300"/>
                  </a:lnTo>
                  <a:lnTo>
                    <a:pt x="289" y="425"/>
                  </a:lnTo>
                  <a:lnTo>
                    <a:pt x="283" y="574"/>
                  </a:lnTo>
                  <a:lnTo>
                    <a:pt x="283" y="662"/>
                  </a:lnTo>
                  <a:lnTo>
                    <a:pt x="295" y="755"/>
                  </a:lnTo>
                  <a:lnTo>
                    <a:pt x="314" y="836"/>
                  </a:lnTo>
                  <a:lnTo>
                    <a:pt x="340" y="911"/>
                  </a:lnTo>
                  <a:lnTo>
                    <a:pt x="384" y="973"/>
                  </a:lnTo>
                  <a:lnTo>
                    <a:pt x="434" y="1023"/>
                  </a:lnTo>
                  <a:lnTo>
                    <a:pt x="503" y="1054"/>
                  </a:lnTo>
                  <a:lnTo>
                    <a:pt x="585" y="1067"/>
                  </a:lnTo>
                  <a:lnTo>
                    <a:pt x="692" y="1054"/>
                  </a:lnTo>
                  <a:lnTo>
                    <a:pt x="793" y="1017"/>
                  </a:lnTo>
                  <a:lnTo>
                    <a:pt x="887" y="967"/>
                  </a:lnTo>
                  <a:lnTo>
                    <a:pt x="963" y="899"/>
                  </a:lnTo>
                  <a:lnTo>
                    <a:pt x="975" y="886"/>
                  </a:lnTo>
                  <a:lnTo>
                    <a:pt x="981" y="880"/>
                  </a:lnTo>
                  <a:lnTo>
                    <a:pt x="988" y="874"/>
                  </a:lnTo>
                  <a:lnTo>
                    <a:pt x="994" y="874"/>
                  </a:lnTo>
                  <a:lnTo>
                    <a:pt x="1007" y="874"/>
                  </a:lnTo>
                  <a:lnTo>
                    <a:pt x="1013" y="880"/>
                  </a:lnTo>
                  <a:lnTo>
                    <a:pt x="1019" y="886"/>
                  </a:lnTo>
                  <a:lnTo>
                    <a:pt x="1025" y="892"/>
                  </a:lnTo>
                  <a:lnTo>
                    <a:pt x="1032" y="905"/>
                  </a:lnTo>
                  <a:lnTo>
                    <a:pt x="1019" y="924"/>
                  </a:lnTo>
                  <a:lnTo>
                    <a:pt x="994" y="955"/>
                  </a:lnTo>
                  <a:lnTo>
                    <a:pt x="963" y="986"/>
                  </a:lnTo>
                  <a:lnTo>
                    <a:pt x="918" y="1023"/>
                  </a:lnTo>
                  <a:lnTo>
                    <a:pt x="874" y="1054"/>
                  </a:lnTo>
                  <a:lnTo>
                    <a:pt x="761" y="1104"/>
                  </a:lnTo>
                  <a:lnTo>
                    <a:pt x="654" y="1129"/>
                  </a:lnTo>
                  <a:lnTo>
                    <a:pt x="560" y="1142"/>
                  </a:lnTo>
                  <a:lnTo>
                    <a:pt x="459" y="1129"/>
                  </a:lnTo>
                  <a:lnTo>
                    <a:pt x="358" y="1104"/>
                  </a:lnTo>
                  <a:lnTo>
                    <a:pt x="264" y="1067"/>
                  </a:lnTo>
                  <a:lnTo>
                    <a:pt x="176" y="1005"/>
                  </a:lnTo>
                  <a:lnTo>
                    <a:pt x="107" y="924"/>
                  </a:lnTo>
                  <a:lnTo>
                    <a:pt x="50" y="830"/>
                  </a:lnTo>
                  <a:lnTo>
                    <a:pt x="12" y="711"/>
                  </a:lnTo>
                  <a:lnTo>
                    <a:pt x="0" y="568"/>
                  </a:lnTo>
                  <a:lnTo>
                    <a:pt x="12" y="431"/>
                  </a:lnTo>
                  <a:lnTo>
                    <a:pt x="50" y="312"/>
                  </a:lnTo>
                  <a:lnTo>
                    <a:pt x="107" y="213"/>
                  </a:lnTo>
                  <a:lnTo>
                    <a:pt x="182" y="131"/>
                  </a:lnTo>
                  <a:lnTo>
                    <a:pt x="264" y="75"/>
                  </a:lnTo>
                  <a:lnTo>
                    <a:pt x="358" y="32"/>
                  </a:lnTo>
                  <a:lnTo>
                    <a:pt x="459" y="7"/>
                  </a:lnTo>
                  <a:lnTo>
                    <a:pt x="5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0" name="Freeform 24"/>
            <p:cNvSpPr>
              <a:spLocks/>
            </p:cNvSpPr>
            <p:nvPr/>
          </p:nvSpPr>
          <p:spPr bwMode="auto">
            <a:xfrm>
              <a:off x="20505" y="1454"/>
              <a:ext cx="453" cy="481"/>
            </a:xfrm>
            <a:custGeom>
              <a:avLst/>
              <a:gdLst/>
              <a:ahLst/>
              <a:cxnLst>
                <a:cxn ang="0">
                  <a:pos x="239" y="7"/>
                </a:cxn>
                <a:cxn ang="0">
                  <a:pos x="258" y="19"/>
                </a:cxn>
                <a:cxn ang="0">
                  <a:pos x="258" y="38"/>
                </a:cxn>
                <a:cxn ang="0">
                  <a:pos x="239" y="212"/>
                </a:cxn>
                <a:cxn ang="0">
                  <a:pos x="403" y="106"/>
                </a:cxn>
                <a:cxn ang="0">
                  <a:pos x="416" y="106"/>
                </a:cxn>
                <a:cxn ang="0">
                  <a:pos x="435" y="106"/>
                </a:cxn>
                <a:cxn ang="0">
                  <a:pos x="453" y="125"/>
                </a:cxn>
                <a:cxn ang="0">
                  <a:pos x="453" y="150"/>
                </a:cxn>
                <a:cxn ang="0">
                  <a:pos x="435" y="169"/>
                </a:cxn>
                <a:cxn ang="0">
                  <a:pos x="391" y="187"/>
                </a:cxn>
                <a:cxn ang="0">
                  <a:pos x="265" y="244"/>
                </a:cxn>
                <a:cxn ang="0">
                  <a:pos x="435" y="312"/>
                </a:cxn>
                <a:cxn ang="0">
                  <a:pos x="447" y="318"/>
                </a:cxn>
                <a:cxn ang="0">
                  <a:pos x="453" y="343"/>
                </a:cxn>
                <a:cxn ang="0">
                  <a:pos x="447" y="368"/>
                </a:cxn>
                <a:cxn ang="0">
                  <a:pos x="422" y="381"/>
                </a:cxn>
                <a:cxn ang="0">
                  <a:pos x="409" y="381"/>
                </a:cxn>
                <a:cxn ang="0">
                  <a:pos x="391" y="368"/>
                </a:cxn>
                <a:cxn ang="0">
                  <a:pos x="239" y="269"/>
                </a:cxn>
                <a:cxn ang="0">
                  <a:pos x="252" y="356"/>
                </a:cxn>
                <a:cxn ang="0">
                  <a:pos x="258" y="406"/>
                </a:cxn>
                <a:cxn ang="0">
                  <a:pos x="265" y="437"/>
                </a:cxn>
                <a:cxn ang="0">
                  <a:pos x="258" y="462"/>
                </a:cxn>
                <a:cxn ang="0">
                  <a:pos x="246" y="474"/>
                </a:cxn>
                <a:cxn ang="0">
                  <a:pos x="227" y="481"/>
                </a:cxn>
                <a:cxn ang="0">
                  <a:pos x="208" y="474"/>
                </a:cxn>
                <a:cxn ang="0">
                  <a:pos x="195" y="462"/>
                </a:cxn>
                <a:cxn ang="0">
                  <a:pos x="208" y="269"/>
                </a:cxn>
                <a:cxn ang="0">
                  <a:pos x="51" y="375"/>
                </a:cxn>
                <a:cxn ang="0">
                  <a:pos x="38" y="381"/>
                </a:cxn>
                <a:cxn ang="0">
                  <a:pos x="19" y="375"/>
                </a:cxn>
                <a:cxn ang="0">
                  <a:pos x="0" y="356"/>
                </a:cxn>
                <a:cxn ang="0">
                  <a:pos x="0" y="331"/>
                </a:cxn>
                <a:cxn ang="0">
                  <a:pos x="13" y="318"/>
                </a:cxn>
                <a:cxn ang="0">
                  <a:pos x="63" y="293"/>
                </a:cxn>
                <a:cxn ang="0">
                  <a:pos x="195" y="244"/>
                </a:cxn>
                <a:cxn ang="0">
                  <a:pos x="13" y="169"/>
                </a:cxn>
                <a:cxn ang="0">
                  <a:pos x="0" y="150"/>
                </a:cxn>
                <a:cxn ang="0">
                  <a:pos x="0" y="125"/>
                </a:cxn>
                <a:cxn ang="0">
                  <a:pos x="19" y="106"/>
                </a:cxn>
                <a:cxn ang="0">
                  <a:pos x="38" y="106"/>
                </a:cxn>
                <a:cxn ang="0">
                  <a:pos x="57" y="113"/>
                </a:cxn>
                <a:cxn ang="0">
                  <a:pos x="208" y="175"/>
                </a:cxn>
                <a:cxn ang="0">
                  <a:pos x="195" y="88"/>
                </a:cxn>
                <a:cxn ang="0">
                  <a:pos x="195" y="63"/>
                </a:cxn>
                <a:cxn ang="0">
                  <a:pos x="195" y="32"/>
                </a:cxn>
                <a:cxn ang="0">
                  <a:pos x="202" y="13"/>
                </a:cxn>
                <a:cxn ang="0">
                  <a:pos x="221" y="0"/>
                </a:cxn>
              </a:cxnLst>
              <a:rect l="0" t="0" r="r" b="b"/>
              <a:pathLst>
                <a:path w="453" h="481">
                  <a:moveTo>
                    <a:pt x="227" y="0"/>
                  </a:moveTo>
                  <a:lnTo>
                    <a:pt x="239" y="7"/>
                  </a:lnTo>
                  <a:lnTo>
                    <a:pt x="252" y="13"/>
                  </a:lnTo>
                  <a:lnTo>
                    <a:pt x="258" y="19"/>
                  </a:lnTo>
                  <a:lnTo>
                    <a:pt x="258" y="25"/>
                  </a:lnTo>
                  <a:lnTo>
                    <a:pt x="258" y="38"/>
                  </a:lnTo>
                  <a:lnTo>
                    <a:pt x="258" y="50"/>
                  </a:lnTo>
                  <a:lnTo>
                    <a:pt x="239" y="212"/>
                  </a:lnTo>
                  <a:lnTo>
                    <a:pt x="397" y="113"/>
                  </a:lnTo>
                  <a:lnTo>
                    <a:pt x="403" y="106"/>
                  </a:lnTo>
                  <a:lnTo>
                    <a:pt x="409" y="106"/>
                  </a:lnTo>
                  <a:lnTo>
                    <a:pt x="416" y="106"/>
                  </a:lnTo>
                  <a:lnTo>
                    <a:pt x="422" y="106"/>
                  </a:lnTo>
                  <a:lnTo>
                    <a:pt x="435" y="106"/>
                  </a:lnTo>
                  <a:lnTo>
                    <a:pt x="447" y="113"/>
                  </a:lnTo>
                  <a:lnTo>
                    <a:pt x="453" y="125"/>
                  </a:lnTo>
                  <a:lnTo>
                    <a:pt x="453" y="138"/>
                  </a:lnTo>
                  <a:lnTo>
                    <a:pt x="453" y="150"/>
                  </a:lnTo>
                  <a:lnTo>
                    <a:pt x="447" y="163"/>
                  </a:lnTo>
                  <a:lnTo>
                    <a:pt x="435" y="169"/>
                  </a:lnTo>
                  <a:lnTo>
                    <a:pt x="422" y="175"/>
                  </a:lnTo>
                  <a:lnTo>
                    <a:pt x="391" y="187"/>
                  </a:lnTo>
                  <a:lnTo>
                    <a:pt x="340" y="206"/>
                  </a:lnTo>
                  <a:lnTo>
                    <a:pt x="265" y="244"/>
                  </a:lnTo>
                  <a:lnTo>
                    <a:pt x="265" y="244"/>
                  </a:lnTo>
                  <a:lnTo>
                    <a:pt x="435" y="312"/>
                  </a:lnTo>
                  <a:lnTo>
                    <a:pt x="441" y="312"/>
                  </a:lnTo>
                  <a:lnTo>
                    <a:pt x="447" y="318"/>
                  </a:lnTo>
                  <a:lnTo>
                    <a:pt x="453" y="331"/>
                  </a:lnTo>
                  <a:lnTo>
                    <a:pt x="453" y="343"/>
                  </a:lnTo>
                  <a:lnTo>
                    <a:pt x="453" y="356"/>
                  </a:lnTo>
                  <a:lnTo>
                    <a:pt x="447" y="368"/>
                  </a:lnTo>
                  <a:lnTo>
                    <a:pt x="435" y="375"/>
                  </a:lnTo>
                  <a:lnTo>
                    <a:pt x="422" y="381"/>
                  </a:lnTo>
                  <a:lnTo>
                    <a:pt x="416" y="381"/>
                  </a:lnTo>
                  <a:lnTo>
                    <a:pt x="409" y="381"/>
                  </a:lnTo>
                  <a:lnTo>
                    <a:pt x="403" y="375"/>
                  </a:lnTo>
                  <a:lnTo>
                    <a:pt x="391" y="368"/>
                  </a:lnTo>
                  <a:lnTo>
                    <a:pt x="378" y="356"/>
                  </a:lnTo>
                  <a:lnTo>
                    <a:pt x="239" y="269"/>
                  </a:lnTo>
                  <a:lnTo>
                    <a:pt x="246" y="306"/>
                  </a:lnTo>
                  <a:lnTo>
                    <a:pt x="252" y="356"/>
                  </a:lnTo>
                  <a:lnTo>
                    <a:pt x="252" y="393"/>
                  </a:lnTo>
                  <a:lnTo>
                    <a:pt x="258" y="406"/>
                  </a:lnTo>
                  <a:lnTo>
                    <a:pt x="258" y="418"/>
                  </a:lnTo>
                  <a:lnTo>
                    <a:pt x="265" y="437"/>
                  </a:lnTo>
                  <a:lnTo>
                    <a:pt x="265" y="449"/>
                  </a:lnTo>
                  <a:lnTo>
                    <a:pt x="258" y="462"/>
                  </a:lnTo>
                  <a:lnTo>
                    <a:pt x="252" y="468"/>
                  </a:lnTo>
                  <a:lnTo>
                    <a:pt x="246" y="474"/>
                  </a:lnTo>
                  <a:lnTo>
                    <a:pt x="233" y="481"/>
                  </a:lnTo>
                  <a:lnTo>
                    <a:pt x="227" y="481"/>
                  </a:lnTo>
                  <a:lnTo>
                    <a:pt x="221" y="481"/>
                  </a:lnTo>
                  <a:lnTo>
                    <a:pt x="208" y="474"/>
                  </a:lnTo>
                  <a:lnTo>
                    <a:pt x="202" y="468"/>
                  </a:lnTo>
                  <a:lnTo>
                    <a:pt x="195" y="462"/>
                  </a:lnTo>
                  <a:lnTo>
                    <a:pt x="195" y="449"/>
                  </a:lnTo>
                  <a:lnTo>
                    <a:pt x="208" y="269"/>
                  </a:lnTo>
                  <a:lnTo>
                    <a:pt x="57" y="368"/>
                  </a:lnTo>
                  <a:lnTo>
                    <a:pt x="51" y="375"/>
                  </a:lnTo>
                  <a:lnTo>
                    <a:pt x="44" y="381"/>
                  </a:lnTo>
                  <a:lnTo>
                    <a:pt x="38" y="381"/>
                  </a:lnTo>
                  <a:lnTo>
                    <a:pt x="32" y="381"/>
                  </a:lnTo>
                  <a:lnTo>
                    <a:pt x="19" y="375"/>
                  </a:lnTo>
                  <a:lnTo>
                    <a:pt x="7" y="368"/>
                  </a:lnTo>
                  <a:lnTo>
                    <a:pt x="0" y="356"/>
                  </a:lnTo>
                  <a:lnTo>
                    <a:pt x="0" y="343"/>
                  </a:lnTo>
                  <a:lnTo>
                    <a:pt x="0" y="331"/>
                  </a:lnTo>
                  <a:lnTo>
                    <a:pt x="7" y="325"/>
                  </a:lnTo>
                  <a:lnTo>
                    <a:pt x="13" y="318"/>
                  </a:lnTo>
                  <a:lnTo>
                    <a:pt x="32" y="306"/>
                  </a:lnTo>
                  <a:lnTo>
                    <a:pt x="63" y="293"/>
                  </a:lnTo>
                  <a:lnTo>
                    <a:pt x="114" y="275"/>
                  </a:lnTo>
                  <a:lnTo>
                    <a:pt x="195" y="244"/>
                  </a:lnTo>
                  <a:lnTo>
                    <a:pt x="26" y="169"/>
                  </a:lnTo>
                  <a:lnTo>
                    <a:pt x="13" y="169"/>
                  </a:lnTo>
                  <a:lnTo>
                    <a:pt x="7" y="163"/>
                  </a:lnTo>
                  <a:lnTo>
                    <a:pt x="0" y="150"/>
                  </a:lnTo>
                  <a:lnTo>
                    <a:pt x="0" y="138"/>
                  </a:lnTo>
                  <a:lnTo>
                    <a:pt x="0" y="125"/>
                  </a:lnTo>
                  <a:lnTo>
                    <a:pt x="7" y="113"/>
                  </a:lnTo>
                  <a:lnTo>
                    <a:pt x="19" y="106"/>
                  </a:lnTo>
                  <a:lnTo>
                    <a:pt x="32" y="106"/>
                  </a:lnTo>
                  <a:lnTo>
                    <a:pt x="38" y="106"/>
                  </a:lnTo>
                  <a:lnTo>
                    <a:pt x="51" y="106"/>
                  </a:lnTo>
                  <a:lnTo>
                    <a:pt x="57" y="113"/>
                  </a:lnTo>
                  <a:lnTo>
                    <a:pt x="208" y="212"/>
                  </a:lnTo>
                  <a:lnTo>
                    <a:pt x="208" y="175"/>
                  </a:lnTo>
                  <a:lnTo>
                    <a:pt x="202" y="125"/>
                  </a:lnTo>
                  <a:lnTo>
                    <a:pt x="195" y="88"/>
                  </a:lnTo>
                  <a:lnTo>
                    <a:pt x="195" y="75"/>
                  </a:lnTo>
                  <a:lnTo>
                    <a:pt x="195" y="63"/>
                  </a:lnTo>
                  <a:lnTo>
                    <a:pt x="195" y="44"/>
                  </a:lnTo>
                  <a:lnTo>
                    <a:pt x="195" y="32"/>
                  </a:lnTo>
                  <a:lnTo>
                    <a:pt x="195" y="19"/>
                  </a:lnTo>
                  <a:lnTo>
                    <a:pt x="202" y="13"/>
                  </a:lnTo>
                  <a:lnTo>
                    <a:pt x="208" y="7"/>
                  </a:lnTo>
                  <a:lnTo>
                    <a:pt x="221" y="0"/>
                  </a:lnTo>
                  <a:lnTo>
                    <a:pt x="2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1" name="Freeform 25"/>
            <p:cNvSpPr>
              <a:spLocks/>
            </p:cNvSpPr>
            <p:nvPr/>
          </p:nvSpPr>
          <p:spPr bwMode="auto">
            <a:xfrm>
              <a:off x="11607" y="2895"/>
              <a:ext cx="768" cy="524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51" y="0"/>
                </a:cxn>
                <a:cxn ang="0">
                  <a:pos x="63" y="0"/>
                </a:cxn>
                <a:cxn ang="0">
                  <a:pos x="70" y="6"/>
                </a:cxn>
                <a:cxn ang="0">
                  <a:pos x="107" y="56"/>
                </a:cxn>
                <a:cxn ang="0">
                  <a:pos x="158" y="119"/>
                </a:cxn>
                <a:cxn ang="0">
                  <a:pos x="239" y="187"/>
                </a:cxn>
                <a:cxn ang="0">
                  <a:pos x="346" y="249"/>
                </a:cxn>
                <a:cxn ang="0">
                  <a:pos x="491" y="299"/>
                </a:cxn>
                <a:cxn ang="0">
                  <a:pos x="630" y="324"/>
                </a:cxn>
                <a:cxn ang="0">
                  <a:pos x="743" y="337"/>
                </a:cxn>
                <a:cxn ang="0">
                  <a:pos x="755" y="337"/>
                </a:cxn>
                <a:cxn ang="0">
                  <a:pos x="762" y="343"/>
                </a:cxn>
                <a:cxn ang="0">
                  <a:pos x="768" y="355"/>
                </a:cxn>
                <a:cxn ang="0">
                  <a:pos x="768" y="380"/>
                </a:cxn>
                <a:cxn ang="0">
                  <a:pos x="768" y="480"/>
                </a:cxn>
                <a:cxn ang="0">
                  <a:pos x="768" y="499"/>
                </a:cxn>
                <a:cxn ang="0">
                  <a:pos x="768" y="511"/>
                </a:cxn>
                <a:cxn ang="0">
                  <a:pos x="762" y="518"/>
                </a:cxn>
                <a:cxn ang="0">
                  <a:pos x="749" y="524"/>
                </a:cxn>
                <a:cxn ang="0">
                  <a:pos x="737" y="524"/>
                </a:cxn>
                <a:cxn ang="0">
                  <a:pos x="667" y="518"/>
                </a:cxn>
                <a:cxn ang="0">
                  <a:pos x="579" y="505"/>
                </a:cxn>
                <a:cxn ang="0">
                  <a:pos x="485" y="480"/>
                </a:cxn>
                <a:cxn ang="0">
                  <a:pos x="384" y="437"/>
                </a:cxn>
                <a:cxn ang="0">
                  <a:pos x="283" y="374"/>
                </a:cxn>
                <a:cxn ang="0">
                  <a:pos x="183" y="299"/>
                </a:cxn>
                <a:cxn ang="0">
                  <a:pos x="82" y="193"/>
                </a:cxn>
                <a:cxn ang="0">
                  <a:pos x="0" y="62"/>
                </a:cxn>
                <a:cxn ang="0">
                  <a:pos x="0" y="37"/>
                </a:cxn>
                <a:cxn ang="0">
                  <a:pos x="0" y="19"/>
                </a:cxn>
                <a:cxn ang="0">
                  <a:pos x="0" y="6"/>
                </a:cxn>
                <a:cxn ang="0">
                  <a:pos x="7" y="0"/>
                </a:cxn>
                <a:cxn ang="0">
                  <a:pos x="19" y="0"/>
                </a:cxn>
                <a:cxn ang="0">
                  <a:pos x="38" y="0"/>
                </a:cxn>
              </a:cxnLst>
              <a:rect l="0" t="0" r="r" b="b"/>
              <a:pathLst>
                <a:path w="768" h="524">
                  <a:moveTo>
                    <a:pt x="38" y="0"/>
                  </a:moveTo>
                  <a:lnTo>
                    <a:pt x="51" y="0"/>
                  </a:lnTo>
                  <a:lnTo>
                    <a:pt x="63" y="0"/>
                  </a:lnTo>
                  <a:lnTo>
                    <a:pt x="70" y="6"/>
                  </a:lnTo>
                  <a:lnTo>
                    <a:pt x="107" y="56"/>
                  </a:lnTo>
                  <a:lnTo>
                    <a:pt x="158" y="119"/>
                  </a:lnTo>
                  <a:lnTo>
                    <a:pt x="239" y="187"/>
                  </a:lnTo>
                  <a:lnTo>
                    <a:pt x="346" y="249"/>
                  </a:lnTo>
                  <a:lnTo>
                    <a:pt x="491" y="299"/>
                  </a:lnTo>
                  <a:lnTo>
                    <a:pt x="630" y="324"/>
                  </a:lnTo>
                  <a:lnTo>
                    <a:pt x="743" y="337"/>
                  </a:lnTo>
                  <a:lnTo>
                    <a:pt x="755" y="337"/>
                  </a:lnTo>
                  <a:lnTo>
                    <a:pt x="762" y="343"/>
                  </a:lnTo>
                  <a:lnTo>
                    <a:pt x="768" y="355"/>
                  </a:lnTo>
                  <a:lnTo>
                    <a:pt x="768" y="380"/>
                  </a:lnTo>
                  <a:lnTo>
                    <a:pt x="768" y="480"/>
                  </a:lnTo>
                  <a:lnTo>
                    <a:pt x="768" y="499"/>
                  </a:lnTo>
                  <a:lnTo>
                    <a:pt x="768" y="511"/>
                  </a:lnTo>
                  <a:lnTo>
                    <a:pt x="762" y="518"/>
                  </a:lnTo>
                  <a:lnTo>
                    <a:pt x="749" y="524"/>
                  </a:lnTo>
                  <a:lnTo>
                    <a:pt x="737" y="524"/>
                  </a:lnTo>
                  <a:lnTo>
                    <a:pt x="667" y="518"/>
                  </a:lnTo>
                  <a:lnTo>
                    <a:pt x="579" y="505"/>
                  </a:lnTo>
                  <a:lnTo>
                    <a:pt x="485" y="480"/>
                  </a:lnTo>
                  <a:lnTo>
                    <a:pt x="384" y="437"/>
                  </a:lnTo>
                  <a:lnTo>
                    <a:pt x="283" y="374"/>
                  </a:lnTo>
                  <a:lnTo>
                    <a:pt x="183" y="299"/>
                  </a:lnTo>
                  <a:lnTo>
                    <a:pt x="82" y="193"/>
                  </a:lnTo>
                  <a:lnTo>
                    <a:pt x="0" y="62"/>
                  </a:lnTo>
                  <a:lnTo>
                    <a:pt x="0" y="37"/>
                  </a:lnTo>
                  <a:lnTo>
                    <a:pt x="0" y="19"/>
                  </a:lnTo>
                  <a:lnTo>
                    <a:pt x="0" y="6"/>
                  </a:lnTo>
                  <a:lnTo>
                    <a:pt x="7" y="0"/>
                  </a:lnTo>
                  <a:lnTo>
                    <a:pt x="19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2" name="Rectangle 26"/>
            <p:cNvSpPr>
              <a:spLocks noChangeArrowheads="1"/>
            </p:cNvSpPr>
            <p:nvPr/>
          </p:nvSpPr>
          <p:spPr bwMode="auto">
            <a:xfrm>
              <a:off x="12388" y="3257"/>
              <a:ext cx="3335" cy="193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3" name="Freeform 27"/>
            <p:cNvSpPr>
              <a:spLocks/>
            </p:cNvSpPr>
            <p:nvPr/>
          </p:nvSpPr>
          <p:spPr bwMode="auto">
            <a:xfrm>
              <a:off x="15672" y="3232"/>
              <a:ext cx="768" cy="524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101" y="0"/>
                </a:cxn>
                <a:cxn ang="0">
                  <a:pos x="183" y="12"/>
                </a:cxn>
                <a:cxn ang="0">
                  <a:pos x="277" y="43"/>
                </a:cxn>
                <a:cxn ang="0">
                  <a:pos x="378" y="81"/>
                </a:cxn>
                <a:cxn ang="0">
                  <a:pos x="485" y="143"/>
                </a:cxn>
                <a:cxn ang="0">
                  <a:pos x="586" y="224"/>
                </a:cxn>
                <a:cxn ang="0">
                  <a:pos x="680" y="324"/>
                </a:cxn>
                <a:cxn ang="0">
                  <a:pos x="768" y="455"/>
                </a:cxn>
                <a:cxn ang="0">
                  <a:pos x="768" y="480"/>
                </a:cxn>
                <a:cxn ang="0">
                  <a:pos x="768" y="499"/>
                </a:cxn>
                <a:cxn ang="0">
                  <a:pos x="768" y="511"/>
                </a:cxn>
                <a:cxn ang="0">
                  <a:pos x="762" y="517"/>
                </a:cxn>
                <a:cxn ang="0">
                  <a:pos x="749" y="524"/>
                </a:cxn>
                <a:cxn ang="0">
                  <a:pos x="730" y="524"/>
                </a:cxn>
                <a:cxn ang="0">
                  <a:pos x="712" y="524"/>
                </a:cxn>
                <a:cxn ang="0">
                  <a:pos x="699" y="517"/>
                </a:cxn>
                <a:cxn ang="0">
                  <a:pos x="699" y="511"/>
                </a:cxn>
                <a:cxn ang="0">
                  <a:pos x="661" y="461"/>
                </a:cxn>
                <a:cxn ang="0">
                  <a:pos x="605" y="399"/>
                </a:cxn>
                <a:cxn ang="0">
                  <a:pos x="529" y="337"/>
                </a:cxn>
                <a:cxn ang="0">
                  <a:pos x="422" y="268"/>
                </a:cxn>
                <a:cxn ang="0">
                  <a:pos x="271" y="218"/>
                </a:cxn>
                <a:cxn ang="0">
                  <a:pos x="133" y="193"/>
                </a:cxn>
                <a:cxn ang="0">
                  <a:pos x="26" y="187"/>
                </a:cxn>
                <a:cxn ang="0">
                  <a:pos x="7" y="181"/>
                </a:cxn>
                <a:cxn ang="0">
                  <a:pos x="0" y="174"/>
                </a:cxn>
                <a:cxn ang="0">
                  <a:pos x="0" y="162"/>
                </a:cxn>
                <a:cxn ang="0">
                  <a:pos x="0" y="143"/>
                </a:cxn>
                <a:cxn ang="0">
                  <a:pos x="0" y="43"/>
                </a:cxn>
                <a:cxn ang="0">
                  <a:pos x="0" y="18"/>
                </a:cxn>
                <a:cxn ang="0">
                  <a:pos x="0" y="6"/>
                </a:cxn>
                <a:cxn ang="0">
                  <a:pos x="7" y="0"/>
                </a:cxn>
                <a:cxn ang="0">
                  <a:pos x="19" y="0"/>
                </a:cxn>
                <a:cxn ang="0">
                  <a:pos x="32" y="0"/>
                </a:cxn>
              </a:cxnLst>
              <a:rect l="0" t="0" r="r" b="b"/>
              <a:pathLst>
                <a:path w="768" h="524">
                  <a:moveTo>
                    <a:pt x="32" y="0"/>
                  </a:moveTo>
                  <a:lnTo>
                    <a:pt x="101" y="0"/>
                  </a:lnTo>
                  <a:lnTo>
                    <a:pt x="183" y="12"/>
                  </a:lnTo>
                  <a:lnTo>
                    <a:pt x="277" y="43"/>
                  </a:lnTo>
                  <a:lnTo>
                    <a:pt x="378" y="81"/>
                  </a:lnTo>
                  <a:lnTo>
                    <a:pt x="485" y="143"/>
                  </a:lnTo>
                  <a:lnTo>
                    <a:pt x="586" y="224"/>
                  </a:lnTo>
                  <a:lnTo>
                    <a:pt x="680" y="324"/>
                  </a:lnTo>
                  <a:lnTo>
                    <a:pt x="768" y="455"/>
                  </a:lnTo>
                  <a:lnTo>
                    <a:pt x="768" y="480"/>
                  </a:lnTo>
                  <a:lnTo>
                    <a:pt x="768" y="499"/>
                  </a:lnTo>
                  <a:lnTo>
                    <a:pt x="768" y="511"/>
                  </a:lnTo>
                  <a:lnTo>
                    <a:pt x="762" y="517"/>
                  </a:lnTo>
                  <a:lnTo>
                    <a:pt x="749" y="524"/>
                  </a:lnTo>
                  <a:lnTo>
                    <a:pt x="730" y="524"/>
                  </a:lnTo>
                  <a:lnTo>
                    <a:pt x="712" y="524"/>
                  </a:lnTo>
                  <a:lnTo>
                    <a:pt x="699" y="517"/>
                  </a:lnTo>
                  <a:lnTo>
                    <a:pt x="699" y="511"/>
                  </a:lnTo>
                  <a:lnTo>
                    <a:pt x="661" y="461"/>
                  </a:lnTo>
                  <a:lnTo>
                    <a:pt x="605" y="399"/>
                  </a:lnTo>
                  <a:lnTo>
                    <a:pt x="529" y="337"/>
                  </a:lnTo>
                  <a:lnTo>
                    <a:pt x="422" y="268"/>
                  </a:lnTo>
                  <a:lnTo>
                    <a:pt x="271" y="218"/>
                  </a:lnTo>
                  <a:lnTo>
                    <a:pt x="133" y="193"/>
                  </a:lnTo>
                  <a:lnTo>
                    <a:pt x="26" y="187"/>
                  </a:lnTo>
                  <a:lnTo>
                    <a:pt x="7" y="181"/>
                  </a:lnTo>
                  <a:lnTo>
                    <a:pt x="0" y="174"/>
                  </a:lnTo>
                  <a:lnTo>
                    <a:pt x="0" y="162"/>
                  </a:lnTo>
                  <a:lnTo>
                    <a:pt x="0" y="143"/>
                  </a:lnTo>
                  <a:lnTo>
                    <a:pt x="0" y="43"/>
                  </a:lnTo>
                  <a:lnTo>
                    <a:pt x="0" y="18"/>
                  </a:lnTo>
                  <a:lnTo>
                    <a:pt x="0" y="6"/>
                  </a:lnTo>
                  <a:lnTo>
                    <a:pt x="7" y="0"/>
                  </a:lnTo>
                  <a:lnTo>
                    <a:pt x="19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4" name="Freeform 28"/>
            <p:cNvSpPr>
              <a:spLocks/>
            </p:cNvSpPr>
            <p:nvPr/>
          </p:nvSpPr>
          <p:spPr bwMode="auto">
            <a:xfrm>
              <a:off x="16358" y="3232"/>
              <a:ext cx="768" cy="524"/>
            </a:xfrm>
            <a:custGeom>
              <a:avLst/>
              <a:gdLst/>
              <a:ahLst/>
              <a:cxnLst>
                <a:cxn ang="0">
                  <a:pos x="737" y="0"/>
                </a:cxn>
                <a:cxn ang="0">
                  <a:pos x="756" y="0"/>
                </a:cxn>
                <a:cxn ang="0">
                  <a:pos x="762" y="0"/>
                </a:cxn>
                <a:cxn ang="0">
                  <a:pos x="768" y="6"/>
                </a:cxn>
                <a:cxn ang="0">
                  <a:pos x="768" y="18"/>
                </a:cxn>
                <a:cxn ang="0">
                  <a:pos x="768" y="43"/>
                </a:cxn>
                <a:cxn ang="0">
                  <a:pos x="768" y="143"/>
                </a:cxn>
                <a:cxn ang="0">
                  <a:pos x="768" y="162"/>
                </a:cxn>
                <a:cxn ang="0">
                  <a:pos x="768" y="174"/>
                </a:cxn>
                <a:cxn ang="0">
                  <a:pos x="762" y="181"/>
                </a:cxn>
                <a:cxn ang="0">
                  <a:pos x="749" y="187"/>
                </a:cxn>
                <a:cxn ang="0">
                  <a:pos x="567" y="199"/>
                </a:cxn>
                <a:cxn ang="0">
                  <a:pos x="409" y="243"/>
                </a:cxn>
                <a:cxn ang="0">
                  <a:pos x="277" y="312"/>
                </a:cxn>
                <a:cxn ang="0">
                  <a:pos x="164" y="399"/>
                </a:cxn>
                <a:cxn ang="0">
                  <a:pos x="76" y="511"/>
                </a:cxn>
                <a:cxn ang="0">
                  <a:pos x="70" y="517"/>
                </a:cxn>
                <a:cxn ang="0">
                  <a:pos x="63" y="517"/>
                </a:cxn>
                <a:cxn ang="0">
                  <a:pos x="57" y="524"/>
                </a:cxn>
                <a:cxn ang="0">
                  <a:pos x="38" y="524"/>
                </a:cxn>
                <a:cxn ang="0">
                  <a:pos x="19" y="524"/>
                </a:cxn>
                <a:cxn ang="0">
                  <a:pos x="7" y="517"/>
                </a:cxn>
                <a:cxn ang="0">
                  <a:pos x="0" y="511"/>
                </a:cxn>
                <a:cxn ang="0">
                  <a:pos x="0" y="499"/>
                </a:cxn>
                <a:cxn ang="0">
                  <a:pos x="0" y="480"/>
                </a:cxn>
                <a:cxn ang="0">
                  <a:pos x="0" y="455"/>
                </a:cxn>
                <a:cxn ang="0">
                  <a:pos x="88" y="324"/>
                </a:cxn>
                <a:cxn ang="0">
                  <a:pos x="183" y="224"/>
                </a:cxn>
                <a:cxn ang="0">
                  <a:pos x="284" y="143"/>
                </a:cxn>
                <a:cxn ang="0">
                  <a:pos x="391" y="81"/>
                </a:cxn>
                <a:cxn ang="0">
                  <a:pos x="491" y="43"/>
                </a:cxn>
                <a:cxn ang="0">
                  <a:pos x="586" y="12"/>
                </a:cxn>
                <a:cxn ang="0">
                  <a:pos x="667" y="0"/>
                </a:cxn>
                <a:cxn ang="0">
                  <a:pos x="737" y="0"/>
                </a:cxn>
              </a:cxnLst>
              <a:rect l="0" t="0" r="r" b="b"/>
              <a:pathLst>
                <a:path w="768" h="524">
                  <a:moveTo>
                    <a:pt x="737" y="0"/>
                  </a:moveTo>
                  <a:lnTo>
                    <a:pt x="756" y="0"/>
                  </a:lnTo>
                  <a:lnTo>
                    <a:pt x="762" y="0"/>
                  </a:lnTo>
                  <a:lnTo>
                    <a:pt x="768" y="6"/>
                  </a:lnTo>
                  <a:lnTo>
                    <a:pt x="768" y="18"/>
                  </a:lnTo>
                  <a:lnTo>
                    <a:pt x="768" y="43"/>
                  </a:lnTo>
                  <a:lnTo>
                    <a:pt x="768" y="143"/>
                  </a:lnTo>
                  <a:lnTo>
                    <a:pt x="768" y="162"/>
                  </a:lnTo>
                  <a:lnTo>
                    <a:pt x="768" y="174"/>
                  </a:lnTo>
                  <a:lnTo>
                    <a:pt x="762" y="181"/>
                  </a:lnTo>
                  <a:lnTo>
                    <a:pt x="749" y="187"/>
                  </a:lnTo>
                  <a:lnTo>
                    <a:pt x="567" y="199"/>
                  </a:lnTo>
                  <a:lnTo>
                    <a:pt x="409" y="243"/>
                  </a:lnTo>
                  <a:lnTo>
                    <a:pt x="277" y="312"/>
                  </a:lnTo>
                  <a:lnTo>
                    <a:pt x="164" y="399"/>
                  </a:lnTo>
                  <a:lnTo>
                    <a:pt x="76" y="511"/>
                  </a:lnTo>
                  <a:lnTo>
                    <a:pt x="70" y="517"/>
                  </a:lnTo>
                  <a:lnTo>
                    <a:pt x="63" y="517"/>
                  </a:lnTo>
                  <a:lnTo>
                    <a:pt x="57" y="524"/>
                  </a:lnTo>
                  <a:lnTo>
                    <a:pt x="38" y="524"/>
                  </a:lnTo>
                  <a:lnTo>
                    <a:pt x="19" y="524"/>
                  </a:lnTo>
                  <a:lnTo>
                    <a:pt x="7" y="517"/>
                  </a:lnTo>
                  <a:lnTo>
                    <a:pt x="0" y="511"/>
                  </a:lnTo>
                  <a:lnTo>
                    <a:pt x="0" y="499"/>
                  </a:lnTo>
                  <a:lnTo>
                    <a:pt x="0" y="480"/>
                  </a:lnTo>
                  <a:lnTo>
                    <a:pt x="0" y="455"/>
                  </a:lnTo>
                  <a:lnTo>
                    <a:pt x="88" y="324"/>
                  </a:lnTo>
                  <a:lnTo>
                    <a:pt x="183" y="224"/>
                  </a:lnTo>
                  <a:lnTo>
                    <a:pt x="284" y="143"/>
                  </a:lnTo>
                  <a:lnTo>
                    <a:pt x="391" y="81"/>
                  </a:lnTo>
                  <a:lnTo>
                    <a:pt x="491" y="43"/>
                  </a:lnTo>
                  <a:lnTo>
                    <a:pt x="586" y="12"/>
                  </a:lnTo>
                  <a:lnTo>
                    <a:pt x="667" y="0"/>
                  </a:lnTo>
                  <a:lnTo>
                    <a:pt x="7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5" name="Rectangle 29"/>
            <p:cNvSpPr>
              <a:spLocks noChangeArrowheads="1"/>
            </p:cNvSpPr>
            <p:nvPr/>
          </p:nvSpPr>
          <p:spPr bwMode="auto">
            <a:xfrm>
              <a:off x="17183" y="3257"/>
              <a:ext cx="3335" cy="193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6" name="Freeform 30"/>
            <p:cNvSpPr>
              <a:spLocks/>
            </p:cNvSpPr>
            <p:nvPr/>
          </p:nvSpPr>
          <p:spPr bwMode="auto">
            <a:xfrm>
              <a:off x="20424" y="2895"/>
              <a:ext cx="767" cy="524"/>
            </a:xfrm>
            <a:custGeom>
              <a:avLst/>
              <a:gdLst/>
              <a:ahLst/>
              <a:cxnLst>
                <a:cxn ang="0">
                  <a:pos x="730" y="0"/>
                </a:cxn>
                <a:cxn ang="0">
                  <a:pos x="748" y="0"/>
                </a:cxn>
                <a:cxn ang="0">
                  <a:pos x="761" y="0"/>
                </a:cxn>
                <a:cxn ang="0">
                  <a:pos x="767" y="6"/>
                </a:cxn>
                <a:cxn ang="0">
                  <a:pos x="767" y="19"/>
                </a:cxn>
                <a:cxn ang="0">
                  <a:pos x="767" y="37"/>
                </a:cxn>
                <a:cxn ang="0">
                  <a:pos x="767" y="62"/>
                </a:cxn>
                <a:cxn ang="0">
                  <a:pos x="685" y="193"/>
                </a:cxn>
                <a:cxn ang="0">
                  <a:pos x="585" y="293"/>
                </a:cxn>
                <a:cxn ang="0">
                  <a:pos x="484" y="374"/>
                </a:cxn>
                <a:cxn ang="0">
                  <a:pos x="383" y="437"/>
                </a:cxn>
                <a:cxn ang="0">
                  <a:pos x="283" y="480"/>
                </a:cxn>
                <a:cxn ang="0">
                  <a:pos x="188" y="505"/>
                </a:cxn>
                <a:cxn ang="0">
                  <a:pos x="100" y="518"/>
                </a:cxn>
                <a:cxn ang="0">
                  <a:pos x="31" y="524"/>
                </a:cxn>
                <a:cxn ang="0">
                  <a:pos x="18" y="524"/>
                </a:cxn>
                <a:cxn ang="0">
                  <a:pos x="6" y="518"/>
                </a:cxn>
                <a:cxn ang="0">
                  <a:pos x="6" y="511"/>
                </a:cxn>
                <a:cxn ang="0">
                  <a:pos x="0" y="499"/>
                </a:cxn>
                <a:cxn ang="0">
                  <a:pos x="0" y="480"/>
                </a:cxn>
                <a:cxn ang="0">
                  <a:pos x="0" y="380"/>
                </a:cxn>
                <a:cxn ang="0">
                  <a:pos x="0" y="355"/>
                </a:cxn>
                <a:cxn ang="0">
                  <a:pos x="6" y="343"/>
                </a:cxn>
                <a:cxn ang="0">
                  <a:pos x="6" y="337"/>
                </a:cxn>
                <a:cxn ang="0">
                  <a:pos x="18" y="337"/>
                </a:cxn>
                <a:cxn ang="0">
                  <a:pos x="169" y="324"/>
                </a:cxn>
                <a:cxn ang="0">
                  <a:pos x="308" y="293"/>
                </a:cxn>
                <a:cxn ang="0">
                  <a:pos x="427" y="243"/>
                </a:cxn>
                <a:cxn ang="0">
                  <a:pos x="528" y="181"/>
                </a:cxn>
                <a:cxn ang="0">
                  <a:pos x="616" y="106"/>
                </a:cxn>
                <a:cxn ang="0">
                  <a:pos x="692" y="12"/>
                </a:cxn>
                <a:cxn ang="0">
                  <a:pos x="698" y="0"/>
                </a:cxn>
                <a:cxn ang="0">
                  <a:pos x="704" y="0"/>
                </a:cxn>
                <a:cxn ang="0">
                  <a:pos x="711" y="0"/>
                </a:cxn>
                <a:cxn ang="0">
                  <a:pos x="730" y="0"/>
                </a:cxn>
              </a:cxnLst>
              <a:rect l="0" t="0" r="r" b="b"/>
              <a:pathLst>
                <a:path w="767" h="524">
                  <a:moveTo>
                    <a:pt x="730" y="0"/>
                  </a:moveTo>
                  <a:lnTo>
                    <a:pt x="748" y="0"/>
                  </a:lnTo>
                  <a:lnTo>
                    <a:pt x="761" y="0"/>
                  </a:lnTo>
                  <a:lnTo>
                    <a:pt x="767" y="6"/>
                  </a:lnTo>
                  <a:lnTo>
                    <a:pt x="767" y="19"/>
                  </a:lnTo>
                  <a:lnTo>
                    <a:pt x="767" y="37"/>
                  </a:lnTo>
                  <a:lnTo>
                    <a:pt x="767" y="62"/>
                  </a:lnTo>
                  <a:lnTo>
                    <a:pt x="685" y="193"/>
                  </a:lnTo>
                  <a:lnTo>
                    <a:pt x="585" y="293"/>
                  </a:lnTo>
                  <a:lnTo>
                    <a:pt x="484" y="374"/>
                  </a:lnTo>
                  <a:lnTo>
                    <a:pt x="383" y="437"/>
                  </a:lnTo>
                  <a:lnTo>
                    <a:pt x="283" y="480"/>
                  </a:lnTo>
                  <a:lnTo>
                    <a:pt x="188" y="505"/>
                  </a:lnTo>
                  <a:lnTo>
                    <a:pt x="100" y="518"/>
                  </a:lnTo>
                  <a:lnTo>
                    <a:pt x="31" y="524"/>
                  </a:lnTo>
                  <a:lnTo>
                    <a:pt x="18" y="524"/>
                  </a:lnTo>
                  <a:lnTo>
                    <a:pt x="6" y="518"/>
                  </a:lnTo>
                  <a:lnTo>
                    <a:pt x="6" y="511"/>
                  </a:lnTo>
                  <a:lnTo>
                    <a:pt x="0" y="499"/>
                  </a:lnTo>
                  <a:lnTo>
                    <a:pt x="0" y="480"/>
                  </a:lnTo>
                  <a:lnTo>
                    <a:pt x="0" y="380"/>
                  </a:lnTo>
                  <a:lnTo>
                    <a:pt x="0" y="355"/>
                  </a:lnTo>
                  <a:lnTo>
                    <a:pt x="6" y="343"/>
                  </a:lnTo>
                  <a:lnTo>
                    <a:pt x="6" y="337"/>
                  </a:lnTo>
                  <a:lnTo>
                    <a:pt x="18" y="337"/>
                  </a:lnTo>
                  <a:lnTo>
                    <a:pt x="169" y="324"/>
                  </a:lnTo>
                  <a:lnTo>
                    <a:pt x="308" y="293"/>
                  </a:lnTo>
                  <a:lnTo>
                    <a:pt x="427" y="243"/>
                  </a:lnTo>
                  <a:lnTo>
                    <a:pt x="528" y="181"/>
                  </a:lnTo>
                  <a:lnTo>
                    <a:pt x="616" y="106"/>
                  </a:lnTo>
                  <a:lnTo>
                    <a:pt x="692" y="12"/>
                  </a:lnTo>
                  <a:lnTo>
                    <a:pt x="698" y="0"/>
                  </a:lnTo>
                  <a:lnTo>
                    <a:pt x="704" y="0"/>
                  </a:lnTo>
                  <a:lnTo>
                    <a:pt x="711" y="0"/>
                  </a:lnTo>
                  <a:lnTo>
                    <a:pt x="7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7" name="Freeform 31"/>
            <p:cNvSpPr>
              <a:spLocks/>
            </p:cNvSpPr>
            <p:nvPr/>
          </p:nvSpPr>
          <p:spPr bwMode="auto">
            <a:xfrm>
              <a:off x="16126" y="4354"/>
              <a:ext cx="522" cy="499"/>
            </a:xfrm>
            <a:custGeom>
              <a:avLst/>
              <a:gdLst/>
              <a:ahLst/>
              <a:cxnLst>
                <a:cxn ang="0">
                  <a:pos x="157" y="0"/>
                </a:cxn>
                <a:cxn ang="0">
                  <a:pos x="220" y="38"/>
                </a:cxn>
                <a:cxn ang="0">
                  <a:pos x="295" y="32"/>
                </a:cxn>
                <a:cxn ang="0">
                  <a:pos x="402" y="0"/>
                </a:cxn>
                <a:cxn ang="0">
                  <a:pos x="484" y="19"/>
                </a:cxn>
                <a:cxn ang="0">
                  <a:pos x="522" y="75"/>
                </a:cxn>
                <a:cxn ang="0">
                  <a:pos x="509" y="119"/>
                </a:cxn>
                <a:cxn ang="0">
                  <a:pos x="484" y="138"/>
                </a:cxn>
                <a:cxn ang="0">
                  <a:pos x="459" y="144"/>
                </a:cxn>
                <a:cxn ang="0">
                  <a:pos x="427" y="138"/>
                </a:cxn>
                <a:cxn ang="0">
                  <a:pos x="409" y="106"/>
                </a:cxn>
                <a:cxn ang="0">
                  <a:pos x="421" y="75"/>
                </a:cxn>
                <a:cxn ang="0">
                  <a:pos x="440" y="50"/>
                </a:cxn>
                <a:cxn ang="0">
                  <a:pos x="446" y="38"/>
                </a:cxn>
                <a:cxn ang="0">
                  <a:pos x="415" y="32"/>
                </a:cxn>
                <a:cxn ang="0">
                  <a:pos x="371" y="32"/>
                </a:cxn>
                <a:cxn ang="0">
                  <a:pos x="333" y="44"/>
                </a:cxn>
                <a:cxn ang="0">
                  <a:pos x="308" y="63"/>
                </a:cxn>
                <a:cxn ang="0">
                  <a:pos x="276" y="94"/>
                </a:cxn>
                <a:cxn ang="0">
                  <a:pos x="251" y="131"/>
                </a:cxn>
                <a:cxn ang="0">
                  <a:pos x="239" y="150"/>
                </a:cxn>
                <a:cxn ang="0">
                  <a:pos x="226" y="206"/>
                </a:cxn>
                <a:cxn ang="0">
                  <a:pos x="207" y="262"/>
                </a:cxn>
                <a:cxn ang="0">
                  <a:pos x="182" y="387"/>
                </a:cxn>
                <a:cxn ang="0">
                  <a:pos x="169" y="418"/>
                </a:cxn>
                <a:cxn ang="0">
                  <a:pos x="163" y="449"/>
                </a:cxn>
                <a:cxn ang="0">
                  <a:pos x="157" y="468"/>
                </a:cxn>
                <a:cxn ang="0">
                  <a:pos x="138" y="493"/>
                </a:cxn>
                <a:cxn ang="0">
                  <a:pos x="107" y="499"/>
                </a:cxn>
                <a:cxn ang="0">
                  <a:pos x="88" y="493"/>
                </a:cxn>
                <a:cxn ang="0">
                  <a:pos x="75" y="474"/>
                </a:cxn>
                <a:cxn ang="0">
                  <a:pos x="69" y="456"/>
                </a:cxn>
                <a:cxn ang="0">
                  <a:pos x="75" y="431"/>
                </a:cxn>
                <a:cxn ang="0">
                  <a:pos x="119" y="275"/>
                </a:cxn>
                <a:cxn ang="0">
                  <a:pos x="132" y="225"/>
                </a:cxn>
                <a:cxn ang="0">
                  <a:pos x="144" y="175"/>
                </a:cxn>
                <a:cxn ang="0">
                  <a:pos x="157" y="125"/>
                </a:cxn>
                <a:cxn ang="0">
                  <a:pos x="163" y="81"/>
                </a:cxn>
                <a:cxn ang="0">
                  <a:pos x="157" y="50"/>
                </a:cxn>
                <a:cxn ang="0">
                  <a:pos x="138" y="32"/>
                </a:cxn>
                <a:cxn ang="0">
                  <a:pos x="94" y="38"/>
                </a:cxn>
                <a:cxn ang="0">
                  <a:pos x="56" y="100"/>
                </a:cxn>
                <a:cxn ang="0">
                  <a:pos x="37" y="169"/>
                </a:cxn>
                <a:cxn ang="0">
                  <a:pos x="25" y="181"/>
                </a:cxn>
                <a:cxn ang="0">
                  <a:pos x="12" y="181"/>
                </a:cxn>
                <a:cxn ang="0">
                  <a:pos x="0" y="175"/>
                </a:cxn>
                <a:cxn ang="0">
                  <a:pos x="0" y="144"/>
                </a:cxn>
                <a:cxn ang="0">
                  <a:pos x="37" y="56"/>
                </a:cxn>
                <a:cxn ang="0">
                  <a:pos x="69" y="19"/>
                </a:cxn>
                <a:cxn ang="0">
                  <a:pos x="100" y="0"/>
                </a:cxn>
              </a:cxnLst>
              <a:rect l="0" t="0" r="r" b="b"/>
              <a:pathLst>
                <a:path w="522" h="499">
                  <a:moveTo>
                    <a:pt x="125" y="0"/>
                  </a:moveTo>
                  <a:lnTo>
                    <a:pt x="157" y="0"/>
                  </a:lnTo>
                  <a:lnTo>
                    <a:pt x="188" y="13"/>
                  </a:lnTo>
                  <a:lnTo>
                    <a:pt x="220" y="38"/>
                  </a:lnTo>
                  <a:lnTo>
                    <a:pt x="239" y="75"/>
                  </a:lnTo>
                  <a:lnTo>
                    <a:pt x="295" y="32"/>
                  </a:lnTo>
                  <a:lnTo>
                    <a:pt x="346" y="7"/>
                  </a:lnTo>
                  <a:lnTo>
                    <a:pt x="402" y="0"/>
                  </a:lnTo>
                  <a:lnTo>
                    <a:pt x="446" y="0"/>
                  </a:lnTo>
                  <a:lnTo>
                    <a:pt x="484" y="19"/>
                  </a:lnTo>
                  <a:lnTo>
                    <a:pt x="509" y="44"/>
                  </a:lnTo>
                  <a:lnTo>
                    <a:pt x="522" y="75"/>
                  </a:lnTo>
                  <a:lnTo>
                    <a:pt x="516" y="100"/>
                  </a:lnTo>
                  <a:lnTo>
                    <a:pt x="509" y="119"/>
                  </a:lnTo>
                  <a:lnTo>
                    <a:pt x="497" y="131"/>
                  </a:lnTo>
                  <a:lnTo>
                    <a:pt x="484" y="138"/>
                  </a:lnTo>
                  <a:lnTo>
                    <a:pt x="472" y="144"/>
                  </a:lnTo>
                  <a:lnTo>
                    <a:pt x="459" y="144"/>
                  </a:lnTo>
                  <a:lnTo>
                    <a:pt x="440" y="144"/>
                  </a:lnTo>
                  <a:lnTo>
                    <a:pt x="427" y="138"/>
                  </a:lnTo>
                  <a:lnTo>
                    <a:pt x="415" y="119"/>
                  </a:lnTo>
                  <a:lnTo>
                    <a:pt x="409" y="106"/>
                  </a:lnTo>
                  <a:lnTo>
                    <a:pt x="415" y="94"/>
                  </a:lnTo>
                  <a:lnTo>
                    <a:pt x="421" y="75"/>
                  </a:lnTo>
                  <a:lnTo>
                    <a:pt x="427" y="63"/>
                  </a:lnTo>
                  <a:lnTo>
                    <a:pt x="440" y="50"/>
                  </a:lnTo>
                  <a:lnTo>
                    <a:pt x="459" y="44"/>
                  </a:lnTo>
                  <a:lnTo>
                    <a:pt x="446" y="38"/>
                  </a:lnTo>
                  <a:lnTo>
                    <a:pt x="427" y="32"/>
                  </a:lnTo>
                  <a:lnTo>
                    <a:pt x="415" y="32"/>
                  </a:lnTo>
                  <a:lnTo>
                    <a:pt x="402" y="25"/>
                  </a:lnTo>
                  <a:lnTo>
                    <a:pt x="371" y="32"/>
                  </a:lnTo>
                  <a:lnTo>
                    <a:pt x="352" y="38"/>
                  </a:lnTo>
                  <a:lnTo>
                    <a:pt x="333" y="44"/>
                  </a:lnTo>
                  <a:lnTo>
                    <a:pt x="320" y="50"/>
                  </a:lnTo>
                  <a:lnTo>
                    <a:pt x="308" y="63"/>
                  </a:lnTo>
                  <a:lnTo>
                    <a:pt x="289" y="75"/>
                  </a:lnTo>
                  <a:lnTo>
                    <a:pt x="276" y="94"/>
                  </a:lnTo>
                  <a:lnTo>
                    <a:pt x="264" y="113"/>
                  </a:lnTo>
                  <a:lnTo>
                    <a:pt x="251" y="131"/>
                  </a:lnTo>
                  <a:lnTo>
                    <a:pt x="245" y="144"/>
                  </a:lnTo>
                  <a:lnTo>
                    <a:pt x="239" y="150"/>
                  </a:lnTo>
                  <a:lnTo>
                    <a:pt x="232" y="169"/>
                  </a:lnTo>
                  <a:lnTo>
                    <a:pt x="226" y="206"/>
                  </a:lnTo>
                  <a:lnTo>
                    <a:pt x="214" y="244"/>
                  </a:lnTo>
                  <a:lnTo>
                    <a:pt x="207" y="262"/>
                  </a:lnTo>
                  <a:lnTo>
                    <a:pt x="207" y="262"/>
                  </a:lnTo>
                  <a:lnTo>
                    <a:pt x="182" y="387"/>
                  </a:lnTo>
                  <a:lnTo>
                    <a:pt x="176" y="400"/>
                  </a:lnTo>
                  <a:lnTo>
                    <a:pt x="169" y="418"/>
                  </a:lnTo>
                  <a:lnTo>
                    <a:pt x="169" y="431"/>
                  </a:lnTo>
                  <a:lnTo>
                    <a:pt x="163" y="449"/>
                  </a:lnTo>
                  <a:lnTo>
                    <a:pt x="157" y="462"/>
                  </a:lnTo>
                  <a:lnTo>
                    <a:pt x="157" y="468"/>
                  </a:lnTo>
                  <a:lnTo>
                    <a:pt x="151" y="481"/>
                  </a:lnTo>
                  <a:lnTo>
                    <a:pt x="138" y="493"/>
                  </a:lnTo>
                  <a:lnTo>
                    <a:pt x="125" y="493"/>
                  </a:lnTo>
                  <a:lnTo>
                    <a:pt x="107" y="499"/>
                  </a:lnTo>
                  <a:lnTo>
                    <a:pt x="100" y="499"/>
                  </a:lnTo>
                  <a:lnTo>
                    <a:pt x="88" y="493"/>
                  </a:lnTo>
                  <a:lnTo>
                    <a:pt x="81" y="487"/>
                  </a:lnTo>
                  <a:lnTo>
                    <a:pt x="75" y="474"/>
                  </a:lnTo>
                  <a:lnTo>
                    <a:pt x="69" y="462"/>
                  </a:lnTo>
                  <a:lnTo>
                    <a:pt x="69" y="456"/>
                  </a:lnTo>
                  <a:lnTo>
                    <a:pt x="75" y="443"/>
                  </a:lnTo>
                  <a:lnTo>
                    <a:pt x="75" y="431"/>
                  </a:lnTo>
                  <a:lnTo>
                    <a:pt x="81" y="418"/>
                  </a:lnTo>
                  <a:lnTo>
                    <a:pt x="119" y="275"/>
                  </a:lnTo>
                  <a:lnTo>
                    <a:pt x="125" y="256"/>
                  </a:lnTo>
                  <a:lnTo>
                    <a:pt x="132" y="225"/>
                  </a:lnTo>
                  <a:lnTo>
                    <a:pt x="138" y="200"/>
                  </a:lnTo>
                  <a:lnTo>
                    <a:pt x="144" y="175"/>
                  </a:lnTo>
                  <a:lnTo>
                    <a:pt x="151" y="150"/>
                  </a:lnTo>
                  <a:lnTo>
                    <a:pt x="157" y="125"/>
                  </a:lnTo>
                  <a:lnTo>
                    <a:pt x="157" y="100"/>
                  </a:lnTo>
                  <a:lnTo>
                    <a:pt x="163" y="81"/>
                  </a:lnTo>
                  <a:lnTo>
                    <a:pt x="163" y="63"/>
                  </a:lnTo>
                  <a:lnTo>
                    <a:pt x="157" y="50"/>
                  </a:lnTo>
                  <a:lnTo>
                    <a:pt x="151" y="38"/>
                  </a:lnTo>
                  <a:lnTo>
                    <a:pt x="138" y="32"/>
                  </a:lnTo>
                  <a:lnTo>
                    <a:pt x="125" y="25"/>
                  </a:lnTo>
                  <a:lnTo>
                    <a:pt x="94" y="38"/>
                  </a:lnTo>
                  <a:lnTo>
                    <a:pt x="75" y="63"/>
                  </a:lnTo>
                  <a:lnTo>
                    <a:pt x="56" y="100"/>
                  </a:lnTo>
                  <a:lnTo>
                    <a:pt x="44" y="150"/>
                  </a:lnTo>
                  <a:lnTo>
                    <a:pt x="37" y="169"/>
                  </a:lnTo>
                  <a:lnTo>
                    <a:pt x="31" y="175"/>
                  </a:lnTo>
                  <a:lnTo>
                    <a:pt x="25" y="181"/>
                  </a:lnTo>
                  <a:lnTo>
                    <a:pt x="18" y="181"/>
                  </a:lnTo>
                  <a:lnTo>
                    <a:pt x="12" y="181"/>
                  </a:lnTo>
                  <a:lnTo>
                    <a:pt x="6" y="181"/>
                  </a:lnTo>
                  <a:lnTo>
                    <a:pt x="0" y="175"/>
                  </a:lnTo>
                  <a:lnTo>
                    <a:pt x="0" y="169"/>
                  </a:lnTo>
                  <a:lnTo>
                    <a:pt x="0" y="144"/>
                  </a:lnTo>
                  <a:lnTo>
                    <a:pt x="18" y="100"/>
                  </a:lnTo>
                  <a:lnTo>
                    <a:pt x="37" y="56"/>
                  </a:lnTo>
                  <a:lnTo>
                    <a:pt x="50" y="38"/>
                  </a:lnTo>
                  <a:lnTo>
                    <a:pt x="69" y="19"/>
                  </a:lnTo>
                  <a:lnTo>
                    <a:pt x="81" y="7"/>
                  </a:lnTo>
                  <a:lnTo>
                    <a:pt x="100" y="0"/>
                  </a:lnTo>
                  <a:lnTo>
                    <a:pt x="1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56322" name="Picture 2" descr="http://www.dawnkinzer.com/wp-content/uploads/2012/02/bigstock_Man_jump_through_the_gap_Elem_18659402.jp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0" y="0"/>
            <a:ext cx="2164484" cy="1447800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/>
      <p:bldP spid="44" grpId="0"/>
      <p:bldP spid="74" grpId="0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The ``</a:t>
            </a:r>
            <a:r>
              <a:rPr lang="en-US" dirty="0" err="1" smtClean="0"/>
              <a:t>Darboux</a:t>
            </a:r>
            <a:r>
              <a:rPr lang="en-US" dirty="0" smtClean="0"/>
              <a:t> functions’’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0" y="1447800"/>
            <a:ext cx="914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     So we seek a ``suitable’’ </a:t>
            </a:r>
            <a:r>
              <a:rPr lang="en-US" sz="3600" dirty="0" err="1" smtClean="0">
                <a:solidFill>
                  <a:srgbClr val="0000FF"/>
                </a:solidFill>
              </a:rPr>
              <a:t>holomorphic</a:t>
            </a:r>
            <a:r>
              <a:rPr lang="en-US" sz="3600" dirty="0" smtClean="0">
                <a:solidFill>
                  <a:srgbClr val="0000FF"/>
                </a:solidFill>
              </a:rPr>
              <a:t> maps</a:t>
            </a:r>
          </a:p>
        </p:txBody>
      </p:sp>
      <p:grpSp>
        <p:nvGrpSpPr>
          <p:cNvPr id="4100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447800" y="2590800"/>
            <a:ext cx="5812836" cy="495300"/>
            <a:chOff x="1264" y="1895"/>
            <a:chExt cx="15292" cy="1303"/>
          </a:xfrm>
          <a:solidFill>
            <a:srgbClr val="FF0000"/>
          </a:solidFill>
        </p:grpSpPr>
        <p:sp>
          <p:nvSpPr>
            <p:cNvPr id="4102" name="Freeform 6"/>
            <p:cNvSpPr>
              <a:spLocks/>
            </p:cNvSpPr>
            <p:nvPr/>
          </p:nvSpPr>
          <p:spPr bwMode="auto">
            <a:xfrm>
              <a:off x="1264" y="1927"/>
              <a:ext cx="1088" cy="1271"/>
            </a:xfrm>
            <a:custGeom>
              <a:avLst/>
              <a:gdLst/>
              <a:ahLst/>
              <a:cxnLst>
                <a:cxn ang="0">
                  <a:pos x="966" y="5"/>
                </a:cxn>
                <a:cxn ang="0">
                  <a:pos x="1037" y="42"/>
                </a:cxn>
                <a:cxn ang="0">
                  <a:pos x="1083" y="124"/>
                </a:cxn>
                <a:cxn ang="0">
                  <a:pos x="1083" y="221"/>
                </a:cxn>
                <a:cxn ang="0">
                  <a:pos x="1055" y="345"/>
                </a:cxn>
                <a:cxn ang="0">
                  <a:pos x="971" y="528"/>
                </a:cxn>
                <a:cxn ang="0">
                  <a:pos x="821" y="757"/>
                </a:cxn>
                <a:cxn ang="0">
                  <a:pos x="656" y="946"/>
                </a:cxn>
                <a:cxn ang="0">
                  <a:pos x="520" y="1074"/>
                </a:cxn>
                <a:cxn ang="0">
                  <a:pos x="375" y="1189"/>
                </a:cxn>
                <a:cxn ang="0">
                  <a:pos x="244" y="1258"/>
                </a:cxn>
                <a:cxn ang="0">
                  <a:pos x="131" y="1262"/>
                </a:cxn>
                <a:cxn ang="0">
                  <a:pos x="46" y="1203"/>
                </a:cxn>
                <a:cxn ang="0">
                  <a:pos x="4" y="1129"/>
                </a:cxn>
                <a:cxn ang="0">
                  <a:pos x="4" y="1060"/>
                </a:cxn>
                <a:cxn ang="0">
                  <a:pos x="32" y="1010"/>
                </a:cxn>
                <a:cxn ang="0">
                  <a:pos x="51" y="1005"/>
                </a:cxn>
                <a:cxn ang="0">
                  <a:pos x="61" y="1014"/>
                </a:cxn>
                <a:cxn ang="0">
                  <a:pos x="79" y="1069"/>
                </a:cxn>
                <a:cxn ang="0">
                  <a:pos x="136" y="1125"/>
                </a:cxn>
                <a:cxn ang="0">
                  <a:pos x="197" y="1147"/>
                </a:cxn>
                <a:cxn ang="0">
                  <a:pos x="234" y="1152"/>
                </a:cxn>
                <a:cxn ang="0">
                  <a:pos x="314" y="1125"/>
                </a:cxn>
                <a:cxn ang="0">
                  <a:pos x="403" y="1069"/>
                </a:cxn>
                <a:cxn ang="0">
                  <a:pos x="464" y="1024"/>
                </a:cxn>
                <a:cxn ang="0">
                  <a:pos x="473" y="1014"/>
                </a:cxn>
                <a:cxn ang="0">
                  <a:pos x="478" y="1001"/>
                </a:cxn>
                <a:cxn ang="0">
                  <a:pos x="483" y="918"/>
                </a:cxn>
                <a:cxn ang="0">
                  <a:pos x="483" y="780"/>
                </a:cxn>
                <a:cxn ang="0">
                  <a:pos x="469" y="505"/>
                </a:cxn>
                <a:cxn ang="0">
                  <a:pos x="412" y="271"/>
                </a:cxn>
                <a:cxn ang="0">
                  <a:pos x="309" y="129"/>
                </a:cxn>
                <a:cxn ang="0">
                  <a:pos x="164" y="78"/>
                </a:cxn>
                <a:cxn ang="0">
                  <a:pos x="93" y="129"/>
                </a:cxn>
                <a:cxn ang="0">
                  <a:pos x="70" y="129"/>
                </a:cxn>
                <a:cxn ang="0">
                  <a:pos x="61" y="129"/>
                </a:cxn>
                <a:cxn ang="0">
                  <a:pos x="56" y="120"/>
                </a:cxn>
                <a:cxn ang="0">
                  <a:pos x="84" y="78"/>
                </a:cxn>
                <a:cxn ang="0">
                  <a:pos x="159" y="28"/>
                </a:cxn>
                <a:cxn ang="0">
                  <a:pos x="262" y="0"/>
                </a:cxn>
                <a:cxn ang="0">
                  <a:pos x="403" y="42"/>
                </a:cxn>
                <a:cxn ang="0">
                  <a:pos x="497" y="152"/>
                </a:cxn>
                <a:cxn ang="0">
                  <a:pos x="558" y="303"/>
                </a:cxn>
                <a:cxn ang="0">
                  <a:pos x="586" y="464"/>
                </a:cxn>
                <a:cxn ang="0">
                  <a:pos x="600" y="615"/>
                </a:cxn>
                <a:cxn ang="0">
                  <a:pos x="600" y="725"/>
                </a:cxn>
                <a:cxn ang="0">
                  <a:pos x="600" y="845"/>
                </a:cxn>
                <a:cxn ang="0">
                  <a:pos x="595" y="909"/>
                </a:cxn>
                <a:cxn ang="0">
                  <a:pos x="811" y="670"/>
                </a:cxn>
                <a:cxn ang="0">
                  <a:pos x="943" y="473"/>
                </a:cxn>
                <a:cxn ang="0">
                  <a:pos x="1008" y="326"/>
                </a:cxn>
                <a:cxn ang="0">
                  <a:pos x="1022" y="248"/>
                </a:cxn>
                <a:cxn ang="0">
                  <a:pos x="1008" y="189"/>
                </a:cxn>
                <a:cxn ang="0">
                  <a:pos x="957" y="133"/>
                </a:cxn>
                <a:cxn ang="0">
                  <a:pos x="896" y="120"/>
                </a:cxn>
                <a:cxn ang="0">
                  <a:pos x="882" y="111"/>
                </a:cxn>
                <a:cxn ang="0">
                  <a:pos x="877" y="92"/>
                </a:cxn>
                <a:cxn ang="0">
                  <a:pos x="886" y="55"/>
                </a:cxn>
                <a:cxn ang="0">
                  <a:pos x="915" y="10"/>
                </a:cxn>
              </a:cxnLst>
              <a:rect l="0" t="0" r="r" b="b"/>
              <a:pathLst>
                <a:path w="1088" h="1271">
                  <a:moveTo>
                    <a:pt x="938" y="0"/>
                  </a:moveTo>
                  <a:lnTo>
                    <a:pt x="966" y="5"/>
                  </a:lnTo>
                  <a:lnTo>
                    <a:pt x="1004" y="19"/>
                  </a:lnTo>
                  <a:lnTo>
                    <a:pt x="1037" y="42"/>
                  </a:lnTo>
                  <a:lnTo>
                    <a:pt x="1060" y="74"/>
                  </a:lnTo>
                  <a:lnTo>
                    <a:pt x="1083" y="124"/>
                  </a:lnTo>
                  <a:lnTo>
                    <a:pt x="1088" y="184"/>
                  </a:lnTo>
                  <a:lnTo>
                    <a:pt x="1083" y="221"/>
                  </a:lnTo>
                  <a:lnTo>
                    <a:pt x="1074" y="276"/>
                  </a:lnTo>
                  <a:lnTo>
                    <a:pt x="1055" y="345"/>
                  </a:lnTo>
                  <a:lnTo>
                    <a:pt x="1018" y="432"/>
                  </a:lnTo>
                  <a:lnTo>
                    <a:pt x="971" y="528"/>
                  </a:lnTo>
                  <a:lnTo>
                    <a:pt x="905" y="634"/>
                  </a:lnTo>
                  <a:lnTo>
                    <a:pt x="821" y="757"/>
                  </a:lnTo>
                  <a:lnTo>
                    <a:pt x="713" y="886"/>
                  </a:lnTo>
                  <a:lnTo>
                    <a:pt x="656" y="946"/>
                  </a:lnTo>
                  <a:lnTo>
                    <a:pt x="591" y="1010"/>
                  </a:lnTo>
                  <a:lnTo>
                    <a:pt x="520" y="1074"/>
                  </a:lnTo>
                  <a:lnTo>
                    <a:pt x="445" y="1134"/>
                  </a:lnTo>
                  <a:lnTo>
                    <a:pt x="375" y="1189"/>
                  </a:lnTo>
                  <a:lnTo>
                    <a:pt x="305" y="1230"/>
                  </a:lnTo>
                  <a:lnTo>
                    <a:pt x="244" y="1258"/>
                  </a:lnTo>
                  <a:lnTo>
                    <a:pt x="192" y="1271"/>
                  </a:lnTo>
                  <a:lnTo>
                    <a:pt x="131" y="1262"/>
                  </a:lnTo>
                  <a:lnTo>
                    <a:pt x="84" y="1239"/>
                  </a:lnTo>
                  <a:lnTo>
                    <a:pt x="46" y="1203"/>
                  </a:lnTo>
                  <a:lnTo>
                    <a:pt x="18" y="1166"/>
                  </a:lnTo>
                  <a:lnTo>
                    <a:pt x="4" y="1129"/>
                  </a:lnTo>
                  <a:lnTo>
                    <a:pt x="0" y="1092"/>
                  </a:lnTo>
                  <a:lnTo>
                    <a:pt x="4" y="1060"/>
                  </a:lnTo>
                  <a:lnTo>
                    <a:pt x="14" y="1033"/>
                  </a:lnTo>
                  <a:lnTo>
                    <a:pt x="32" y="1010"/>
                  </a:lnTo>
                  <a:lnTo>
                    <a:pt x="46" y="1001"/>
                  </a:lnTo>
                  <a:lnTo>
                    <a:pt x="51" y="1005"/>
                  </a:lnTo>
                  <a:lnTo>
                    <a:pt x="56" y="1010"/>
                  </a:lnTo>
                  <a:lnTo>
                    <a:pt x="61" y="1014"/>
                  </a:lnTo>
                  <a:lnTo>
                    <a:pt x="61" y="1019"/>
                  </a:lnTo>
                  <a:lnTo>
                    <a:pt x="79" y="1069"/>
                  </a:lnTo>
                  <a:lnTo>
                    <a:pt x="107" y="1102"/>
                  </a:lnTo>
                  <a:lnTo>
                    <a:pt x="136" y="1125"/>
                  </a:lnTo>
                  <a:lnTo>
                    <a:pt x="168" y="1138"/>
                  </a:lnTo>
                  <a:lnTo>
                    <a:pt x="197" y="1147"/>
                  </a:lnTo>
                  <a:lnTo>
                    <a:pt x="220" y="1152"/>
                  </a:lnTo>
                  <a:lnTo>
                    <a:pt x="234" y="1152"/>
                  </a:lnTo>
                  <a:lnTo>
                    <a:pt x="272" y="1143"/>
                  </a:lnTo>
                  <a:lnTo>
                    <a:pt x="314" y="1125"/>
                  </a:lnTo>
                  <a:lnTo>
                    <a:pt x="361" y="1097"/>
                  </a:lnTo>
                  <a:lnTo>
                    <a:pt x="403" y="1069"/>
                  </a:lnTo>
                  <a:lnTo>
                    <a:pt x="436" y="1042"/>
                  </a:lnTo>
                  <a:lnTo>
                    <a:pt x="464" y="1024"/>
                  </a:lnTo>
                  <a:lnTo>
                    <a:pt x="473" y="1014"/>
                  </a:lnTo>
                  <a:lnTo>
                    <a:pt x="473" y="1014"/>
                  </a:lnTo>
                  <a:lnTo>
                    <a:pt x="473" y="1010"/>
                  </a:lnTo>
                  <a:lnTo>
                    <a:pt x="478" y="1001"/>
                  </a:lnTo>
                  <a:lnTo>
                    <a:pt x="478" y="969"/>
                  </a:lnTo>
                  <a:lnTo>
                    <a:pt x="483" y="918"/>
                  </a:lnTo>
                  <a:lnTo>
                    <a:pt x="483" y="849"/>
                  </a:lnTo>
                  <a:lnTo>
                    <a:pt x="483" y="780"/>
                  </a:lnTo>
                  <a:lnTo>
                    <a:pt x="483" y="638"/>
                  </a:lnTo>
                  <a:lnTo>
                    <a:pt x="469" y="505"/>
                  </a:lnTo>
                  <a:lnTo>
                    <a:pt x="445" y="377"/>
                  </a:lnTo>
                  <a:lnTo>
                    <a:pt x="412" y="271"/>
                  </a:lnTo>
                  <a:lnTo>
                    <a:pt x="366" y="189"/>
                  </a:lnTo>
                  <a:lnTo>
                    <a:pt x="309" y="129"/>
                  </a:lnTo>
                  <a:lnTo>
                    <a:pt x="244" y="92"/>
                  </a:lnTo>
                  <a:lnTo>
                    <a:pt x="164" y="78"/>
                  </a:lnTo>
                  <a:lnTo>
                    <a:pt x="126" y="111"/>
                  </a:lnTo>
                  <a:lnTo>
                    <a:pt x="93" y="129"/>
                  </a:lnTo>
                  <a:lnTo>
                    <a:pt x="75" y="129"/>
                  </a:lnTo>
                  <a:lnTo>
                    <a:pt x="70" y="129"/>
                  </a:lnTo>
                  <a:lnTo>
                    <a:pt x="65" y="129"/>
                  </a:lnTo>
                  <a:lnTo>
                    <a:pt x="61" y="129"/>
                  </a:lnTo>
                  <a:lnTo>
                    <a:pt x="56" y="124"/>
                  </a:lnTo>
                  <a:lnTo>
                    <a:pt x="56" y="120"/>
                  </a:lnTo>
                  <a:lnTo>
                    <a:pt x="65" y="101"/>
                  </a:lnTo>
                  <a:lnTo>
                    <a:pt x="84" y="78"/>
                  </a:lnTo>
                  <a:lnTo>
                    <a:pt x="117" y="51"/>
                  </a:lnTo>
                  <a:lnTo>
                    <a:pt x="159" y="28"/>
                  </a:lnTo>
                  <a:lnTo>
                    <a:pt x="211" y="10"/>
                  </a:lnTo>
                  <a:lnTo>
                    <a:pt x="262" y="0"/>
                  </a:lnTo>
                  <a:lnTo>
                    <a:pt x="337" y="14"/>
                  </a:lnTo>
                  <a:lnTo>
                    <a:pt x="403" y="42"/>
                  </a:lnTo>
                  <a:lnTo>
                    <a:pt x="455" y="92"/>
                  </a:lnTo>
                  <a:lnTo>
                    <a:pt x="497" y="152"/>
                  </a:lnTo>
                  <a:lnTo>
                    <a:pt x="530" y="225"/>
                  </a:lnTo>
                  <a:lnTo>
                    <a:pt x="558" y="303"/>
                  </a:lnTo>
                  <a:lnTo>
                    <a:pt x="577" y="381"/>
                  </a:lnTo>
                  <a:lnTo>
                    <a:pt x="586" y="464"/>
                  </a:lnTo>
                  <a:lnTo>
                    <a:pt x="595" y="542"/>
                  </a:lnTo>
                  <a:lnTo>
                    <a:pt x="600" y="615"/>
                  </a:lnTo>
                  <a:lnTo>
                    <a:pt x="600" y="675"/>
                  </a:lnTo>
                  <a:lnTo>
                    <a:pt x="600" y="725"/>
                  </a:lnTo>
                  <a:lnTo>
                    <a:pt x="600" y="776"/>
                  </a:lnTo>
                  <a:lnTo>
                    <a:pt x="600" y="845"/>
                  </a:lnTo>
                  <a:lnTo>
                    <a:pt x="595" y="909"/>
                  </a:lnTo>
                  <a:lnTo>
                    <a:pt x="595" y="909"/>
                  </a:lnTo>
                  <a:lnTo>
                    <a:pt x="717" y="785"/>
                  </a:lnTo>
                  <a:lnTo>
                    <a:pt x="811" y="670"/>
                  </a:lnTo>
                  <a:lnTo>
                    <a:pt x="886" y="565"/>
                  </a:lnTo>
                  <a:lnTo>
                    <a:pt x="943" y="473"/>
                  </a:lnTo>
                  <a:lnTo>
                    <a:pt x="980" y="390"/>
                  </a:lnTo>
                  <a:lnTo>
                    <a:pt x="1008" y="326"/>
                  </a:lnTo>
                  <a:lnTo>
                    <a:pt x="1018" y="280"/>
                  </a:lnTo>
                  <a:lnTo>
                    <a:pt x="1022" y="248"/>
                  </a:lnTo>
                  <a:lnTo>
                    <a:pt x="1022" y="221"/>
                  </a:lnTo>
                  <a:lnTo>
                    <a:pt x="1008" y="189"/>
                  </a:lnTo>
                  <a:lnTo>
                    <a:pt x="990" y="161"/>
                  </a:lnTo>
                  <a:lnTo>
                    <a:pt x="957" y="133"/>
                  </a:lnTo>
                  <a:lnTo>
                    <a:pt x="905" y="120"/>
                  </a:lnTo>
                  <a:lnTo>
                    <a:pt x="896" y="120"/>
                  </a:lnTo>
                  <a:lnTo>
                    <a:pt x="886" y="115"/>
                  </a:lnTo>
                  <a:lnTo>
                    <a:pt x="882" y="111"/>
                  </a:lnTo>
                  <a:lnTo>
                    <a:pt x="877" y="106"/>
                  </a:lnTo>
                  <a:lnTo>
                    <a:pt x="877" y="92"/>
                  </a:lnTo>
                  <a:lnTo>
                    <a:pt x="877" y="78"/>
                  </a:lnTo>
                  <a:lnTo>
                    <a:pt x="886" y="55"/>
                  </a:lnTo>
                  <a:lnTo>
                    <a:pt x="896" y="28"/>
                  </a:lnTo>
                  <a:lnTo>
                    <a:pt x="915" y="10"/>
                  </a:lnTo>
                  <a:lnTo>
                    <a:pt x="9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3" name="Freeform 7"/>
            <p:cNvSpPr>
              <a:spLocks noEditPoints="1"/>
            </p:cNvSpPr>
            <p:nvPr/>
          </p:nvSpPr>
          <p:spPr bwMode="auto">
            <a:xfrm>
              <a:off x="2995" y="2317"/>
              <a:ext cx="169" cy="670"/>
            </a:xfrm>
            <a:custGeom>
              <a:avLst/>
              <a:gdLst/>
              <a:ahLst/>
              <a:cxnLst>
                <a:cxn ang="0">
                  <a:pos x="84" y="505"/>
                </a:cxn>
                <a:cxn ang="0">
                  <a:pos x="127" y="519"/>
                </a:cxn>
                <a:cxn ang="0">
                  <a:pos x="160" y="546"/>
                </a:cxn>
                <a:cxn ang="0">
                  <a:pos x="169" y="588"/>
                </a:cxn>
                <a:cxn ang="0">
                  <a:pos x="160" y="629"/>
                </a:cxn>
                <a:cxn ang="0">
                  <a:pos x="127" y="661"/>
                </a:cxn>
                <a:cxn ang="0">
                  <a:pos x="84" y="670"/>
                </a:cxn>
                <a:cxn ang="0">
                  <a:pos x="42" y="661"/>
                </a:cxn>
                <a:cxn ang="0">
                  <a:pos x="14" y="629"/>
                </a:cxn>
                <a:cxn ang="0">
                  <a:pos x="0" y="588"/>
                </a:cxn>
                <a:cxn ang="0">
                  <a:pos x="14" y="546"/>
                </a:cxn>
                <a:cxn ang="0">
                  <a:pos x="42" y="519"/>
                </a:cxn>
                <a:cxn ang="0">
                  <a:pos x="84" y="505"/>
                </a:cxn>
                <a:cxn ang="0">
                  <a:pos x="84" y="0"/>
                </a:cxn>
                <a:cxn ang="0">
                  <a:pos x="127" y="14"/>
                </a:cxn>
                <a:cxn ang="0">
                  <a:pos x="160" y="42"/>
                </a:cxn>
                <a:cxn ang="0">
                  <a:pos x="169" y="83"/>
                </a:cxn>
                <a:cxn ang="0">
                  <a:pos x="160" y="124"/>
                </a:cxn>
                <a:cxn ang="0">
                  <a:pos x="127" y="152"/>
                </a:cxn>
                <a:cxn ang="0">
                  <a:pos x="84" y="166"/>
                </a:cxn>
                <a:cxn ang="0">
                  <a:pos x="42" y="152"/>
                </a:cxn>
                <a:cxn ang="0">
                  <a:pos x="14" y="124"/>
                </a:cxn>
                <a:cxn ang="0">
                  <a:pos x="0" y="83"/>
                </a:cxn>
                <a:cxn ang="0">
                  <a:pos x="14" y="42"/>
                </a:cxn>
                <a:cxn ang="0">
                  <a:pos x="42" y="14"/>
                </a:cxn>
                <a:cxn ang="0">
                  <a:pos x="84" y="0"/>
                </a:cxn>
              </a:cxnLst>
              <a:rect l="0" t="0" r="r" b="b"/>
              <a:pathLst>
                <a:path w="169" h="670">
                  <a:moveTo>
                    <a:pt x="84" y="505"/>
                  </a:moveTo>
                  <a:lnTo>
                    <a:pt x="127" y="519"/>
                  </a:lnTo>
                  <a:lnTo>
                    <a:pt x="160" y="546"/>
                  </a:lnTo>
                  <a:lnTo>
                    <a:pt x="169" y="588"/>
                  </a:lnTo>
                  <a:lnTo>
                    <a:pt x="160" y="629"/>
                  </a:lnTo>
                  <a:lnTo>
                    <a:pt x="127" y="661"/>
                  </a:lnTo>
                  <a:lnTo>
                    <a:pt x="84" y="670"/>
                  </a:lnTo>
                  <a:lnTo>
                    <a:pt x="42" y="661"/>
                  </a:lnTo>
                  <a:lnTo>
                    <a:pt x="14" y="629"/>
                  </a:lnTo>
                  <a:lnTo>
                    <a:pt x="0" y="588"/>
                  </a:lnTo>
                  <a:lnTo>
                    <a:pt x="14" y="546"/>
                  </a:lnTo>
                  <a:lnTo>
                    <a:pt x="42" y="519"/>
                  </a:lnTo>
                  <a:lnTo>
                    <a:pt x="84" y="505"/>
                  </a:lnTo>
                  <a:close/>
                  <a:moveTo>
                    <a:pt x="84" y="0"/>
                  </a:moveTo>
                  <a:lnTo>
                    <a:pt x="127" y="14"/>
                  </a:lnTo>
                  <a:lnTo>
                    <a:pt x="160" y="42"/>
                  </a:lnTo>
                  <a:lnTo>
                    <a:pt x="169" y="83"/>
                  </a:lnTo>
                  <a:lnTo>
                    <a:pt x="160" y="124"/>
                  </a:lnTo>
                  <a:lnTo>
                    <a:pt x="127" y="152"/>
                  </a:lnTo>
                  <a:lnTo>
                    <a:pt x="84" y="166"/>
                  </a:lnTo>
                  <a:lnTo>
                    <a:pt x="42" y="152"/>
                  </a:lnTo>
                  <a:lnTo>
                    <a:pt x="14" y="124"/>
                  </a:lnTo>
                  <a:lnTo>
                    <a:pt x="0" y="83"/>
                  </a:lnTo>
                  <a:lnTo>
                    <a:pt x="14" y="42"/>
                  </a:lnTo>
                  <a:lnTo>
                    <a:pt x="42" y="14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4" name="Freeform 8"/>
            <p:cNvSpPr>
              <a:spLocks/>
            </p:cNvSpPr>
            <p:nvPr/>
          </p:nvSpPr>
          <p:spPr bwMode="auto">
            <a:xfrm>
              <a:off x="3713" y="1927"/>
              <a:ext cx="1121" cy="1106"/>
            </a:xfrm>
            <a:custGeom>
              <a:avLst/>
              <a:gdLst/>
              <a:ahLst/>
              <a:cxnLst>
                <a:cxn ang="0">
                  <a:pos x="1117" y="5"/>
                </a:cxn>
                <a:cxn ang="0">
                  <a:pos x="1117" y="28"/>
                </a:cxn>
                <a:cxn ang="0">
                  <a:pos x="1079" y="129"/>
                </a:cxn>
                <a:cxn ang="0">
                  <a:pos x="1013" y="331"/>
                </a:cxn>
                <a:cxn ang="0">
                  <a:pos x="920" y="629"/>
                </a:cxn>
                <a:cxn ang="0">
                  <a:pos x="859" y="909"/>
                </a:cxn>
                <a:cxn ang="0">
                  <a:pos x="863" y="1005"/>
                </a:cxn>
                <a:cxn ang="0">
                  <a:pos x="901" y="1010"/>
                </a:cxn>
                <a:cxn ang="0">
                  <a:pos x="952" y="996"/>
                </a:cxn>
                <a:cxn ang="0">
                  <a:pos x="967" y="1005"/>
                </a:cxn>
                <a:cxn ang="0">
                  <a:pos x="901" y="1065"/>
                </a:cxn>
                <a:cxn ang="0">
                  <a:pos x="784" y="1106"/>
                </a:cxn>
                <a:cxn ang="0">
                  <a:pos x="737" y="1088"/>
                </a:cxn>
                <a:cxn ang="0">
                  <a:pos x="718" y="1042"/>
                </a:cxn>
                <a:cxn ang="0">
                  <a:pos x="760" y="780"/>
                </a:cxn>
                <a:cxn ang="0">
                  <a:pos x="807" y="601"/>
                </a:cxn>
                <a:cxn ang="0">
                  <a:pos x="558" y="886"/>
                </a:cxn>
                <a:cxn ang="0">
                  <a:pos x="291" y="1060"/>
                </a:cxn>
                <a:cxn ang="0">
                  <a:pos x="94" y="1083"/>
                </a:cxn>
                <a:cxn ang="0">
                  <a:pos x="5" y="969"/>
                </a:cxn>
                <a:cxn ang="0">
                  <a:pos x="14" y="813"/>
                </a:cxn>
                <a:cxn ang="0">
                  <a:pos x="94" y="592"/>
                </a:cxn>
                <a:cxn ang="0">
                  <a:pos x="211" y="322"/>
                </a:cxn>
                <a:cxn ang="0">
                  <a:pos x="263" y="143"/>
                </a:cxn>
                <a:cxn ang="0">
                  <a:pos x="253" y="101"/>
                </a:cxn>
                <a:cxn ang="0">
                  <a:pos x="211" y="88"/>
                </a:cxn>
                <a:cxn ang="0">
                  <a:pos x="136" y="111"/>
                </a:cxn>
                <a:cxn ang="0">
                  <a:pos x="75" y="138"/>
                </a:cxn>
                <a:cxn ang="0">
                  <a:pos x="52" y="138"/>
                </a:cxn>
                <a:cxn ang="0">
                  <a:pos x="56" y="111"/>
                </a:cxn>
                <a:cxn ang="0">
                  <a:pos x="192" y="28"/>
                </a:cxn>
                <a:cxn ang="0">
                  <a:pos x="338" y="0"/>
                </a:cxn>
                <a:cxn ang="0">
                  <a:pos x="389" y="37"/>
                </a:cxn>
                <a:cxn ang="0">
                  <a:pos x="366" y="207"/>
                </a:cxn>
                <a:cxn ang="0">
                  <a:pos x="239" y="501"/>
                </a:cxn>
                <a:cxn ang="0">
                  <a:pos x="141" y="771"/>
                </a:cxn>
                <a:cxn ang="0">
                  <a:pos x="169" y="964"/>
                </a:cxn>
                <a:cxn ang="0">
                  <a:pos x="310" y="1001"/>
                </a:cxn>
                <a:cxn ang="0">
                  <a:pos x="469" y="891"/>
                </a:cxn>
                <a:cxn ang="0">
                  <a:pos x="577" y="776"/>
                </a:cxn>
                <a:cxn ang="0">
                  <a:pos x="798" y="468"/>
                </a:cxn>
                <a:cxn ang="0">
                  <a:pos x="943" y="193"/>
                </a:cxn>
                <a:cxn ang="0">
                  <a:pos x="976" y="106"/>
                </a:cxn>
                <a:cxn ang="0">
                  <a:pos x="1037" y="28"/>
                </a:cxn>
              </a:cxnLst>
              <a:rect l="0" t="0" r="r" b="b"/>
              <a:pathLst>
                <a:path w="1121" h="1106">
                  <a:moveTo>
                    <a:pt x="1107" y="0"/>
                  </a:moveTo>
                  <a:lnTo>
                    <a:pt x="1107" y="0"/>
                  </a:lnTo>
                  <a:lnTo>
                    <a:pt x="1117" y="5"/>
                  </a:lnTo>
                  <a:lnTo>
                    <a:pt x="1117" y="5"/>
                  </a:lnTo>
                  <a:lnTo>
                    <a:pt x="1121" y="10"/>
                  </a:lnTo>
                  <a:lnTo>
                    <a:pt x="1117" y="28"/>
                  </a:lnTo>
                  <a:lnTo>
                    <a:pt x="1107" y="60"/>
                  </a:lnTo>
                  <a:lnTo>
                    <a:pt x="1093" y="97"/>
                  </a:lnTo>
                  <a:lnTo>
                    <a:pt x="1079" y="129"/>
                  </a:lnTo>
                  <a:lnTo>
                    <a:pt x="1065" y="179"/>
                  </a:lnTo>
                  <a:lnTo>
                    <a:pt x="1037" y="244"/>
                  </a:lnTo>
                  <a:lnTo>
                    <a:pt x="1013" y="331"/>
                  </a:lnTo>
                  <a:lnTo>
                    <a:pt x="981" y="423"/>
                  </a:lnTo>
                  <a:lnTo>
                    <a:pt x="948" y="528"/>
                  </a:lnTo>
                  <a:lnTo>
                    <a:pt x="920" y="629"/>
                  </a:lnTo>
                  <a:lnTo>
                    <a:pt x="891" y="735"/>
                  </a:lnTo>
                  <a:lnTo>
                    <a:pt x="873" y="826"/>
                  </a:lnTo>
                  <a:lnTo>
                    <a:pt x="859" y="909"/>
                  </a:lnTo>
                  <a:lnTo>
                    <a:pt x="854" y="978"/>
                  </a:lnTo>
                  <a:lnTo>
                    <a:pt x="854" y="991"/>
                  </a:lnTo>
                  <a:lnTo>
                    <a:pt x="863" y="1005"/>
                  </a:lnTo>
                  <a:lnTo>
                    <a:pt x="873" y="1014"/>
                  </a:lnTo>
                  <a:lnTo>
                    <a:pt x="887" y="1019"/>
                  </a:lnTo>
                  <a:lnTo>
                    <a:pt x="901" y="1010"/>
                  </a:lnTo>
                  <a:lnTo>
                    <a:pt x="915" y="1001"/>
                  </a:lnTo>
                  <a:lnTo>
                    <a:pt x="934" y="996"/>
                  </a:lnTo>
                  <a:lnTo>
                    <a:pt x="952" y="996"/>
                  </a:lnTo>
                  <a:lnTo>
                    <a:pt x="957" y="996"/>
                  </a:lnTo>
                  <a:lnTo>
                    <a:pt x="962" y="1001"/>
                  </a:lnTo>
                  <a:lnTo>
                    <a:pt x="967" y="1005"/>
                  </a:lnTo>
                  <a:lnTo>
                    <a:pt x="957" y="1024"/>
                  </a:lnTo>
                  <a:lnTo>
                    <a:pt x="934" y="1047"/>
                  </a:lnTo>
                  <a:lnTo>
                    <a:pt x="901" y="1065"/>
                  </a:lnTo>
                  <a:lnTo>
                    <a:pt x="859" y="1083"/>
                  </a:lnTo>
                  <a:lnTo>
                    <a:pt x="821" y="1097"/>
                  </a:lnTo>
                  <a:lnTo>
                    <a:pt x="784" y="1106"/>
                  </a:lnTo>
                  <a:lnTo>
                    <a:pt x="765" y="1102"/>
                  </a:lnTo>
                  <a:lnTo>
                    <a:pt x="751" y="1097"/>
                  </a:lnTo>
                  <a:lnTo>
                    <a:pt x="737" y="1088"/>
                  </a:lnTo>
                  <a:lnTo>
                    <a:pt x="727" y="1079"/>
                  </a:lnTo>
                  <a:lnTo>
                    <a:pt x="723" y="1060"/>
                  </a:lnTo>
                  <a:lnTo>
                    <a:pt x="718" y="1042"/>
                  </a:lnTo>
                  <a:lnTo>
                    <a:pt x="723" y="964"/>
                  </a:lnTo>
                  <a:lnTo>
                    <a:pt x="741" y="872"/>
                  </a:lnTo>
                  <a:lnTo>
                    <a:pt x="760" y="780"/>
                  </a:lnTo>
                  <a:lnTo>
                    <a:pt x="788" y="684"/>
                  </a:lnTo>
                  <a:lnTo>
                    <a:pt x="812" y="601"/>
                  </a:lnTo>
                  <a:lnTo>
                    <a:pt x="807" y="601"/>
                  </a:lnTo>
                  <a:lnTo>
                    <a:pt x="737" y="689"/>
                  </a:lnTo>
                  <a:lnTo>
                    <a:pt x="657" y="785"/>
                  </a:lnTo>
                  <a:lnTo>
                    <a:pt x="558" y="886"/>
                  </a:lnTo>
                  <a:lnTo>
                    <a:pt x="464" y="964"/>
                  </a:lnTo>
                  <a:lnTo>
                    <a:pt x="375" y="1024"/>
                  </a:lnTo>
                  <a:lnTo>
                    <a:pt x="291" y="1060"/>
                  </a:lnTo>
                  <a:lnTo>
                    <a:pt x="220" y="1088"/>
                  </a:lnTo>
                  <a:lnTo>
                    <a:pt x="155" y="1092"/>
                  </a:lnTo>
                  <a:lnTo>
                    <a:pt x="94" y="1083"/>
                  </a:lnTo>
                  <a:lnTo>
                    <a:pt x="52" y="1060"/>
                  </a:lnTo>
                  <a:lnTo>
                    <a:pt x="23" y="1019"/>
                  </a:lnTo>
                  <a:lnTo>
                    <a:pt x="5" y="969"/>
                  </a:lnTo>
                  <a:lnTo>
                    <a:pt x="0" y="909"/>
                  </a:lnTo>
                  <a:lnTo>
                    <a:pt x="5" y="863"/>
                  </a:lnTo>
                  <a:lnTo>
                    <a:pt x="14" y="813"/>
                  </a:lnTo>
                  <a:lnTo>
                    <a:pt x="33" y="753"/>
                  </a:lnTo>
                  <a:lnTo>
                    <a:pt x="56" y="679"/>
                  </a:lnTo>
                  <a:lnTo>
                    <a:pt x="94" y="592"/>
                  </a:lnTo>
                  <a:lnTo>
                    <a:pt x="141" y="487"/>
                  </a:lnTo>
                  <a:lnTo>
                    <a:pt x="178" y="400"/>
                  </a:lnTo>
                  <a:lnTo>
                    <a:pt x="211" y="322"/>
                  </a:lnTo>
                  <a:lnTo>
                    <a:pt x="239" y="253"/>
                  </a:lnTo>
                  <a:lnTo>
                    <a:pt x="253" y="189"/>
                  </a:lnTo>
                  <a:lnTo>
                    <a:pt x="263" y="143"/>
                  </a:lnTo>
                  <a:lnTo>
                    <a:pt x="263" y="129"/>
                  </a:lnTo>
                  <a:lnTo>
                    <a:pt x="258" y="115"/>
                  </a:lnTo>
                  <a:lnTo>
                    <a:pt x="253" y="101"/>
                  </a:lnTo>
                  <a:lnTo>
                    <a:pt x="244" y="92"/>
                  </a:lnTo>
                  <a:lnTo>
                    <a:pt x="230" y="88"/>
                  </a:lnTo>
                  <a:lnTo>
                    <a:pt x="211" y="88"/>
                  </a:lnTo>
                  <a:lnTo>
                    <a:pt x="174" y="92"/>
                  </a:lnTo>
                  <a:lnTo>
                    <a:pt x="150" y="101"/>
                  </a:lnTo>
                  <a:lnTo>
                    <a:pt x="136" y="111"/>
                  </a:lnTo>
                  <a:lnTo>
                    <a:pt x="113" y="120"/>
                  </a:lnTo>
                  <a:lnTo>
                    <a:pt x="94" y="129"/>
                  </a:lnTo>
                  <a:lnTo>
                    <a:pt x="75" y="138"/>
                  </a:lnTo>
                  <a:lnTo>
                    <a:pt x="61" y="138"/>
                  </a:lnTo>
                  <a:lnTo>
                    <a:pt x="56" y="138"/>
                  </a:lnTo>
                  <a:lnTo>
                    <a:pt x="52" y="138"/>
                  </a:lnTo>
                  <a:lnTo>
                    <a:pt x="42" y="133"/>
                  </a:lnTo>
                  <a:lnTo>
                    <a:pt x="42" y="129"/>
                  </a:lnTo>
                  <a:lnTo>
                    <a:pt x="56" y="111"/>
                  </a:lnTo>
                  <a:lnTo>
                    <a:pt x="84" y="83"/>
                  </a:lnTo>
                  <a:lnTo>
                    <a:pt x="136" y="55"/>
                  </a:lnTo>
                  <a:lnTo>
                    <a:pt x="192" y="28"/>
                  </a:lnTo>
                  <a:lnTo>
                    <a:pt x="253" y="10"/>
                  </a:lnTo>
                  <a:lnTo>
                    <a:pt x="319" y="0"/>
                  </a:lnTo>
                  <a:lnTo>
                    <a:pt x="338" y="0"/>
                  </a:lnTo>
                  <a:lnTo>
                    <a:pt x="357" y="5"/>
                  </a:lnTo>
                  <a:lnTo>
                    <a:pt x="375" y="19"/>
                  </a:lnTo>
                  <a:lnTo>
                    <a:pt x="389" y="37"/>
                  </a:lnTo>
                  <a:lnTo>
                    <a:pt x="399" y="74"/>
                  </a:lnTo>
                  <a:lnTo>
                    <a:pt x="389" y="133"/>
                  </a:lnTo>
                  <a:lnTo>
                    <a:pt x="366" y="207"/>
                  </a:lnTo>
                  <a:lnTo>
                    <a:pt x="333" y="289"/>
                  </a:lnTo>
                  <a:lnTo>
                    <a:pt x="291" y="381"/>
                  </a:lnTo>
                  <a:lnTo>
                    <a:pt x="239" y="501"/>
                  </a:lnTo>
                  <a:lnTo>
                    <a:pt x="197" y="606"/>
                  </a:lnTo>
                  <a:lnTo>
                    <a:pt x="164" y="693"/>
                  </a:lnTo>
                  <a:lnTo>
                    <a:pt x="141" y="771"/>
                  </a:lnTo>
                  <a:lnTo>
                    <a:pt x="136" y="845"/>
                  </a:lnTo>
                  <a:lnTo>
                    <a:pt x="145" y="913"/>
                  </a:lnTo>
                  <a:lnTo>
                    <a:pt x="169" y="964"/>
                  </a:lnTo>
                  <a:lnTo>
                    <a:pt x="206" y="996"/>
                  </a:lnTo>
                  <a:lnTo>
                    <a:pt x="258" y="1010"/>
                  </a:lnTo>
                  <a:lnTo>
                    <a:pt x="310" y="1001"/>
                  </a:lnTo>
                  <a:lnTo>
                    <a:pt x="361" y="973"/>
                  </a:lnTo>
                  <a:lnTo>
                    <a:pt x="418" y="932"/>
                  </a:lnTo>
                  <a:lnTo>
                    <a:pt x="469" y="891"/>
                  </a:lnTo>
                  <a:lnTo>
                    <a:pt x="511" y="845"/>
                  </a:lnTo>
                  <a:lnTo>
                    <a:pt x="549" y="803"/>
                  </a:lnTo>
                  <a:lnTo>
                    <a:pt x="577" y="776"/>
                  </a:lnTo>
                  <a:lnTo>
                    <a:pt x="652" y="679"/>
                  </a:lnTo>
                  <a:lnTo>
                    <a:pt x="727" y="574"/>
                  </a:lnTo>
                  <a:lnTo>
                    <a:pt x="798" y="468"/>
                  </a:lnTo>
                  <a:lnTo>
                    <a:pt x="859" y="367"/>
                  </a:lnTo>
                  <a:lnTo>
                    <a:pt x="910" y="271"/>
                  </a:lnTo>
                  <a:lnTo>
                    <a:pt x="943" y="193"/>
                  </a:lnTo>
                  <a:lnTo>
                    <a:pt x="957" y="156"/>
                  </a:lnTo>
                  <a:lnTo>
                    <a:pt x="967" y="129"/>
                  </a:lnTo>
                  <a:lnTo>
                    <a:pt x="976" y="106"/>
                  </a:lnTo>
                  <a:lnTo>
                    <a:pt x="990" y="74"/>
                  </a:lnTo>
                  <a:lnTo>
                    <a:pt x="1004" y="51"/>
                  </a:lnTo>
                  <a:lnTo>
                    <a:pt x="1037" y="28"/>
                  </a:lnTo>
                  <a:lnTo>
                    <a:pt x="1074" y="10"/>
                  </a:lnTo>
                  <a:lnTo>
                    <a:pt x="11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5" name="Freeform 9"/>
            <p:cNvSpPr>
              <a:spLocks/>
            </p:cNvSpPr>
            <p:nvPr/>
          </p:nvSpPr>
          <p:spPr bwMode="auto">
            <a:xfrm>
              <a:off x="5468" y="2226"/>
              <a:ext cx="765" cy="748"/>
            </a:xfrm>
            <a:custGeom>
              <a:avLst/>
              <a:gdLst/>
              <a:ahLst/>
              <a:cxnLst>
                <a:cxn ang="0">
                  <a:pos x="746" y="4"/>
                </a:cxn>
                <a:cxn ang="0">
                  <a:pos x="765" y="18"/>
                </a:cxn>
                <a:cxn ang="0">
                  <a:pos x="765" y="41"/>
                </a:cxn>
                <a:cxn ang="0">
                  <a:pos x="760" y="50"/>
                </a:cxn>
                <a:cxn ang="0">
                  <a:pos x="746" y="68"/>
                </a:cxn>
                <a:cxn ang="0">
                  <a:pos x="727" y="82"/>
                </a:cxn>
                <a:cxn ang="0">
                  <a:pos x="432" y="371"/>
                </a:cxn>
                <a:cxn ang="0">
                  <a:pos x="502" y="445"/>
                </a:cxn>
                <a:cxn ang="0">
                  <a:pos x="600" y="541"/>
                </a:cxn>
                <a:cxn ang="0">
                  <a:pos x="694" y="633"/>
                </a:cxn>
                <a:cxn ang="0">
                  <a:pos x="751" y="688"/>
                </a:cxn>
                <a:cxn ang="0">
                  <a:pos x="765" y="706"/>
                </a:cxn>
                <a:cxn ang="0">
                  <a:pos x="765" y="715"/>
                </a:cxn>
                <a:cxn ang="0">
                  <a:pos x="760" y="738"/>
                </a:cxn>
                <a:cxn ang="0">
                  <a:pos x="737" y="748"/>
                </a:cxn>
                <a:cxn ang="0">
                  <a:pos x="722" y="743"/>
                </a:cxn>
                <a:cxn ang="0">
                  <a:pos x="713" y="738"/>
                </a:cxn>
                <a:cxn ang="0">
                  <a:pos x="66" y="725"/>
                </a:cxn>
                <a:cxn ang="0">
                  <a:pos x="51" y="738"/>
                </a:cxn>
                <a:cxn ang="0">
                  <a:pos x="37" y="748"/>
                </a:cxn>
                <a:cxn ang="0">
                  <a:pos x="19" y="743"/>
                </a:cxn>
                <a:cxn ang="0">
                  <a:pos x="5" y="729"/>
                </a:cxn>
                <a:cxn ang="0">
                  <a:pos x="0" y="711"/>
                </a:cxn>
                <a:cxn ang="0">
                  <a:pos x="5" y="702"/>
                </a:cxn>
                <a:cxn ang="0">
                  <a:pos x="23" y="683"/>
                </a:cxn>
                <a:cxn ang="0">
                  <a:pos x="23" y="59"/>
                </a:cxn>
                <a:cxn ang="0">
                  <a:pos x="5" y="46"/>
                </a:cxn>
                <a:cxn ang="0">
                  <a:pos x="0" y="36"/>
                </a:cxn>
                <a:cxn ang="0">
                  <a:pos x="5" y="18"/>
                </a:cxn>
                <a:cxn ang="0">
                  <a:pos x="19" y="4"/>
                </a:cxn>
                <a:cxn ang="0">
                  <a:pos x="37" y="0"/>
                </a:cxn>
                <a:cxn ang="0">
                  <a:pos x="51" y="4"/>
                </a:cxn>
                <a:cxn ang="0">
                  <a:pos x="66" y="23"/>
                </a:cxn>
                <a:cxn ang="0">
                  <a:pos x="385" y="325"/>
                </a:cxn>
                <a:cxn ang="0">
                  <a:pos x="708" y="13"/>
                </a:cxn>
                <a:cxn ang="0">
                  <a:pos x="727" y="0"/>
                </a:cxn>
              </a:cxnLst>
              <a:rect l="0" t="0" r="r" b="b"/>
              <a:pathLst>
                <a:path w="765" h="748">
                  <a:moveTo>
                    <a:pt x="737" y="0"/>
                  </a:moveTo>
                  <a:lnTo>
                    <a:pt x="746" y="4"/>
                  </a:lnTo>
                  <a:lnTo>
                    <a:pt x="760" y="9"/>
                  </a:lnTo>
                  <a:lnTo>
                    <a:pt x="765" y="18"/>
                  </a:lnTo>
                  <a:lnTo>
                    <a:pt x="765" y="32"/>
                  </a:lnTo>
                  <a:lnTo>
                    <a:pt x="765" y="41"/>
                  </a:lnTo>
                  <a:lnTo>
                    <a:pt x="760" y="46"/>
                  </a:lnTo>
                  <a:lnTo>
                    <a:pt x="760" y="50"/>
                  </a:lnTo>
                  <a:lnTo>
                    <a:pt x="755" y="59"/>
                  </a:lnTo>
                  <a:lnTo>
                    <a:pt x="746" y="68"/>
                  </a:lnTo>
                  <a:lnTo>
                    <a:pt x="737" y="73"/>
                  </a:lnTo>
                  <a:lnTo>
                    <a:pt x="727" y="82"/>
                  </a:lnTo>
                  <a:lnTo>
                    <a:pt x="718" y="91"/>
                  </a:lnTo>
                  <a:lnTo>
                    <a:pt x="432" y="371"/>
                  </a:lnTo>
                  <a:lnTo>
                    <a:pt x="460" y="403"/>
                  </a:lnTo>
                  <a:lnTo>
                    <a:pt x="502" y="445"/>
                  </a:lnTo>
                  <a:lnTo>
                    <a:pt x="549" y="491"/>
                  </a:lnTo>
                  <a:lnTo>
                    <a:pt x="600" y="541"/>
                  </a:lnTo>
                  <a:lnTo>
                    <a:pt x="647" y="587"/>
                  </a:lnTo>
                  <a:lnTo>
                    <a:pt x="694" y="633"/>
                  </a:lnTo>
                  <a:lnTo>
                    <a:pt x="727" y="665"/>
                  </a:lnTo>
                  <a:lnTo>
                    <a:pt x="751" y="688"/>
                  </a:lnTo>
                  <a:lnTo>
                    <a:pt x="760" y="702"/>
                  </a:lnTo>
                  <a:lnTo>
                    <a:pt x="765" y="706"/>
                  </a:lnTo>
                  <a:lnTo>
                    <a:pt x="765" y="711"/>
                  </a:lnTo>
                  <a:lnTo>
                    <a:pt x="765" y="715"/>
                  </a:lnTo>
                  <a:lnTo>
                    <a:pt x="765" y="729"/>
                  </a:lnTo>
                  <a:lnTo>
                    <a:pt x="760" y="738"/>
                  </a:lnTo>
                  <a:lnTo>
                    <a:pt x="746" y="743"/>
                  </a:lnTo>
                  <a:lnTo>
                    <a:pt x="737" y="748"/>
                  </a:lnTo>
                  <a:lnTo>
                    <a:pt x="727" y="748"/>
                  </a:lnTo>
                  <a:lnTo>
                    <a:pt x="722" y="743"/>
                  </a:lnTo>
                  <a:lnTo>
                    <a:pt x="718" y="738"/>
                  </a:lnTo>
                  <a:lnTo>
                    <a:pt x="713" y="738"/>
                  </a:lnTo>
                  <a:lnTo>
                    <a:pt x="385" y="417"/>
                  </a:lnTo>
                  <a:lnTo>
                    <a:pt x="66" y="725"/>
                  </a:lnTo>
                  <a:lnTo>
                    <a:pt x="56" y="734"/>
                  </a:lnTo>
                  <a:lnTo>
                    <a:pt x="51" y="738"/>
                  </a:lnTo>
                  <a:lnTo>
                    <a:pt x="42" y="743"/>
                  </a:lnTo>
                  <a:lnTo>
                    <a:pt x="37" y="748"/>
                  </a:lnTo>
                  <a:lnTo>
                    <a:pt x="33" y="748"/>
                  </a:lnTo>
                  <a:lnTo>
                    <a:pt x="19" y="743"/>
                  </a:lnTo>
                  <a:lnTo>
                    <a:pt x="9" y="738"/>
                  </a:lnTo>
                  <a:lnTo>
                    <a:pt x="5" y="729"/>
                  </a:lnTo>
                  <a:lnTo>
                    <a:pt x="0" y="715"/>
                  </a:lnTo>
                  <a:lnTo>
                    <a:pt x="0" y="711"/>
                  </a:lnTo>
                  <a:lnTo>
                    <a:pt x="5" y="706"/>
                  </a:lnTo>
                  <a:lnTo>
                    <a:pt x="5" y="702"/>
                  </a:lnTo>
                  <a:lnTo>
                    <a:pt x="14" y="692"/>
                  </a:lnTo>
                  <a:lnTo>
                    <a:pt x="23" y="683"/>
                  </a:lnTo>
                  <a:lnTo>
                    <a:pt x="338" y="371"/>
                  </a:lnTo>
                  <a:lnTo>
                    <a:pt x="23" y="59"/>
                  </a:lnTo>
                  <a:lnTo>
                    <a:pt x="14" y="50"/>
                  </a:lnTo>
                  <a:lnTo>
                    <a:pt x="5" y="46"/>
                  </a:lnTo>
                  <a:lnTo>
                    <a:pt x="5" y="41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5" y="18"/>
                  </a:lnTo>
                  <a:lnTo>
                    <a:pt x="9" y="9"/>
                  </a:lnTo>
                  <a:lnTo>
                    <a:pt x="19" y="4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2" y="4"/>
                  </a:lnTo>
                  <a:lnTo>
                    <a:pt x="51" y="4"/>
                  </a:lnTo>
                  <a:lnTo>
                    <a:pt x="56" y="13"/>
                  </a:lnTo>
                  <a:lnTo>
                    <a:pt x="66" y="23"/>
                  </a:lnTo>
                  <a:lnTo>
                    <a:pt x="385" y="325"/>
                  </a:lnTo>
                  <a:lnTo>
                    <a:pt x="385" y="325"/>
                  </a:lnTo>
                  <a:lnTo>
                    <a:pt x="699" y="23"/>
                  </a:lnTo>
                  <a:lnTo>
                    <a:pt x="708" y="13"/>
                  </a:lnTo>
                  <a:lnTo>
                    <a:pt x="718" y="4"/>
                  </a:lnTo>
                  <a:lnTo>
                    <a:pt x="727" y="0"/>
                  </a:lnTo>
                  <a:lnTo>
                    <a:pt x="7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6" name="Freeform 10"/>
            <p:cNvSpPr>
              <a:spLocks noEditPoints="1"/>
            </p:cNvSpPr>
            <p:nvPr/>
          </p:nvSpPr>
          <p:spPr bwMode="auto">
            <a:xfrm>
              <a:off x="6885" y="1895"/>
              <a:ext cx="1028" cy="1120"/>
            </a:xfrm>
            <a:custGeom>
              <a:avLst/>
              <a:gdLst/>
              <a:ahLst/>
              <a:cxnLst>
                <a:cxn ang="0">
                  <a:pos x="906" y="124"/>
                </a:cxn>
                <a:cxn ang="0">
                  <a:pos x="868" y="124"/>
                </a:cxn>
                <a:cxn ang="0">
                  <a:pos x="882" y="161"/>
                </a:cxn>
                <a:cxn ang="0">
                  <a:pos x="929" y="115"/>
                </a:cxn>
                <a:cxn ang="0">
                  <a:pos x="253" y="143"/>
                </a:cxn>
                <a:cxn ang="0">
                  <a:pos x="113" y="299"/>
                </a:cxn>
                <a:cxn ang="0">
                  <a:pos x="52" y="565"/>
                </a:cxn>
                <a:cxn ang="0">
                  <a:pos x="89" y="776"/>
                </a:cxn>
                <a:cxn ang="0">
                  <a:pos x="225" y="959"/>
                </a:cxn>
                <a:cxn ang="0">
                  <a:pos x="328" y="978"/>
                </a:cxn>
                <a:cxn ang="0">
                  <a:pos x="235" y="730"/>
                </a:cxn>
                <a:cxn ang="0">
                  <a:pos x="225" y="445"/>
                </a:cxn>
                <a:cxn ang="0">
                  <a:pos x="291" y="198"/>
                </a:cxn>
                <a:cxn ang="0">
                  <a:pos x="361" y="87"/>
                </a:cxn>
                <a:cxn ang="0">
                  <a:pos x="657" y="9"/>
                </a:cxn>
                <a:cxn ang="0">
                  <a:pos x="821" y="65"/>
                </a:cxn>
                <a:cxn ang="0">
                  <a:pos x="891" y="74"/>
                </a:cxn>
                <a:cxn ang="0">
                  <a:pos x="915" y="55"/>
                </a:cxn>
                <a:cxn ang="0">
                  <a:pos x="929" y="19"/>
                </a:cxn>
                <a:cxn ang="0">
                  <a:pos x="948" y="0"/>
                </a:cxn>
                <a:cxn ang="0">
                  <a:pos x="967" y="0"/>
                </a:cxn>
                <a:cxn ang="0">
                  <a:pos x="981" y="28"/>
                </a:cxn>
                <a:cxn ang="0">
                  <a:pos x="981" y="312"/>
                </a:cxn>
                <a:cxn ang="0">
                  <a:pos x="981" y="344"/>
                </a:cxn>
                <a:cxn ang="0">
                  <a:pos x="957" y="363"/>
                </a:cxn>
                <a:cxn ang="0">
                  <a:pos x="934" y="349"/>
                </a:cxn>
                <a:cxn ang="0">
                  <a:pos x="887" y="253"/>
                </a:cxn>
                <a:cxn ang="0">
                  <a:pos x="699" y="92"/>
                </a:cxn>
                <a:cxn ang="0">
                  <a:pos x="493" y="69"/>
                </a:cxn>
                <a:cxn ang="0">
                  <a:pos x="338" y="234"/>
                </a:cxn>
                <a:cxn ang="0">
                  <a:pos x="277" y="565"/>
                </a:cxn>
                <a:cxn ang="0">
                  <a:pos x="305" y="794"/>
                </a:cxn>
                <a:cxn ang="0">
                  <a:pos x="394" y="978"/>
                </a:cxn>
                <a:cxn ang="0">
                  <a:pos x="586" y="1046"/>
                </a:cxn>
                <a:cxn ang="0">
                  <a:pos x="882" y="950"/>
                </a:cxn>
                <a:cxn ang="0">
                  <a:pos x="981" y="863"/>
                </a:cxn>
                <a:cxn ang="0">
                  <a:pos x="999" y="863"/>
                </a:cxn>
                <a:cxn ang="0">
                  <a:pos x="1023" y="881"/>
                </a:cxn>
                <a:cxn ang="0">
                  <a:pos x="995" y="941"/>
                </a:cxn>
                <a:cxn ang="0">
                  <a:pos x="873" y="1037"/>
                </a:cxn>
                <a:cxn ang="0">
                  <a:pos x="558" y="1120"/>
                </a:cxn>
                <a:cxn ang="0">
                  <a:pos x="319" y="1074"/>
                </a:cxn>
                <a:cxn ang="0">
                  <a:pos x="117" y="927"/>
                </a:cxn>
                <a:cxn ang="0">
                  <a:pos x="9" y="670"/>
                </a:cxn>
                <a:cxn ang="0">
                  <a:pos x="33" y="349"/>
                </a:cxn>
                <a:cxn ang="0">
                  <a:pos x="178" y="129"/>
                </a:cxn>
                <a:cxn ang="0">
                  <a:pos x="399" y="19"/>
                </a:cxn>
              </a:cxnLst>
              <a:rect l="0" t="0" r="r" b="b"/>
              <a:pathLst>
                <a:path w="1028" h="1120">
                  <a:moveTo>
                    <a:pt x="929" y="115"/>
                  </a:moveTo>
                  <a:lnTo>
                    <a:pt x="915" y="120"/>
                  </a:lnTo>
                  <a:lnTo>
                    <a:pt x="906" y="124"/>
                  </a:lnTo>
                  <a:lnTo>
                    <a:pt x="891" y="124"/>
                  </a:lnTo>
                  <a:lnTo>
                    <a:pt x="877" y="124"/>
                  </a:lnTo>
                  <a:lnTo>
                    <a:pt x="868" y="124"/>
                  </a:lnTo>
                  <a:lnTo>
                    <a:pt x="854" y="124"/>
                  </a:lnTo>
                  <a:lnTo>
                    <a:pt x="849" y="124"/>
                  </a:lnTo>
                  <a:lnTo>
                    <a:pt x="882" y="161"/>
                  </a:lnTo>
                  <a:lnTo>
                    <a:pt x="906" y="184"/>
                  </a:lnTo>
                  <a:lnTo>
                    <a:pt x="929" y="211"/>
                  </a:lnTo>
                  <a:lnTo>
                    <a:pt x="929" y="115"/>
                  </a:lnTo>
                  <a:close/>
                  <a:moveTo>
                    <a:pt x="361" y="87"/>
                  </a:moveTo>
                  <a:lnTo>
                    <a:pt x="305" y="110"/>
                  </a:lnTo>
                  <a:lnTo>
                    <a:pt x="253" y="143"/>
                  </a:lnTo>
                  <a:lnTo>
                    <a:pt x="202" y="184"/>
                  </a:lnTo>
                  <a:lnTo>
                    <a:pt x="150" y="239"/>
                  </a:lnTo>
                  <a:lnTo>
                    <a:pt x="113" y="299"/>
                  </a:lnTo>
                  <a:lnTo>
                    <a:pt x="80" y="377"/>
                  </a:lnTo>
                  <a:lnTo>
                    <a:pt x="61" y="464"/>
                  </a:lnTo>
                  <a:lnTo>
                    <a:pt x="52" y="565"/>
                  </a:lnTo>
                  <a:lnTo>
                    <a:pt x="56" y="633"/>
                  </a:lnTo>
                  <a:lnTo>
                    <a:pt x="70" y="707"/>
                  </a:lnTo>
                  <a:lnTo>
                    <a:pt x="89" y="776"/>
                  </a:lnTo>
                  <a:lnTo>
                    <a:pt x="122" y="845"/>
                  </a:lnTo>
                  <a:lnTo>
                    <a:pt x="169" y="904"/>
                  </a:lnTo>
                  <a:lnTo>
                    <a:pt x="225" y="959"/>
                  </a:lnTo>
                  <a:lnTo>
                    <a:pt x="300" y="1005"/>
                  </a:lnTo>
                  <a:lnTo>
                    <a:pt x="389" y="1042"/>
                  </a:lnTo>
                  <a:lnTo>
                    <a:pt x="328" y="978"/>
                  </a:lnTo>
                  <a:lnTo>
                    <a:pt x="281" y="904"/>
                  </a:lnTo>
                  <a:lnTo>
                    <a:pt x="253" y="817"/>
                  </a:lnTo>
                  <a:lnTo>
                    <a:pt x="235" y="730"/>
                  </a:lnTo>
                  <a:lnTo>
                    <a:pt x="225" y="643"/>
                  </a:lnTo>
                  <a:lnTo>
                    <a:pt x="220" y="565"/>
                  </a:lnTo>
                  <a:lnTo>
                    <a:pt x="225" y="445"/>
                  </a:lnTo>
                  <a:lnTo>
                    <a:pt x="244" y="344"/>
                  </a:lnTo>
                  <a:lnTo>
                    <a:pt x="267" y="262"/>
                  </a:lnTo>
                  <a:lnTo>
                    <a:pt x="291" y="198"/>
                  </a:lnTo>
                  <a:lnTo>
                    <a:pt x="319" y="147"/>
                  </a:lnTo>
                  <a:lnTo>
                    <a:pt x="342" y="110"/>
                  </a:lnTo>
                  <a:lnTo>
                    <a:pt x="361" y="87"/>
                  </a:lnTo>
                  <a:close/>
                  <a:moveTo>
                    <a:pt x="558" y="0"/>
                  </a:moveTo>
                  <a:lnTo>
                    <a:pt x="596" y="0"/>
                  </a:lnTo>
                  <a:lnTo>
                    <a:pt x="657" y="9"/>
                  </a:lnTo>
                  <a:lnTo>
                    <a:pt x="732" y="32"/>
                  </a:lnTo>
                  <a:lnTo>
                    <a:pt x="769" y="51"/>
                  </a:lnTo>
                  <a:lnTo>
                    <a:pt x="821" y="65"/>
                  </a:lnTo>
                  <a:lnTo>
                    <a:pt x="873" y="74"/>
                  </a:lnTo>
                  <a:lnTo>
                    <a:pt x="882" y="74"/>
                  </a:lnTo>
                  <a:lnTo>
                    <a:pt x="891" y="74"/>
                  </a:lnTo>
                  <a:lnTo>
                    <a:pt x="901" y="69"/>
                  </a:lnTo>
                  <a:lnTo>
                    <a:pt x="910" y="65"/>
                  </a:lnTo>
                  <a:lnTo>
                    <a:pt x="915" y="55"/>
                  </a:lnTo>
                  <a:lnTo>
                    <a:pt x="924" y="46"/>
                  </a:lnTo>
                  <a:lnTo>
                    <a:pt x="929" y="28"/>
                  </a:lnTo>
                  <a:lnTo>
                    <a:pt x="929" y="19"/>
                  </a:lnTo>
                  <a:lnTo>
                    <a:pt x="934" y="9"/>
                  </a:lnTo>
                  <a:lnTo>
                    <a:pt x="943" y="5"/>
                  </a:lnTo>
                  <a:lnTo>
                    <a:pt x="948" y="0"/>
                  </a:lnTo>
                  <a:lnTo>
                    <a:pt x="952" y="0"/>
                  </a:lnTo>
                  <a:lnTo>
                    <a:pt x="957" y="0"/>
                  </a:lnTo>
                  <a:lnTo>
                    <a:pt x="967" y="0"/>
                  </a:lnTo>
                  <a:lnTo>
                    <a:pt x="976" y="9"/>
                  </a:lnTo>
                  <a:lnTo>
                    <a:pt x="981" y="14"/>
                  </a:lnTo>
                  <a:lnTo>
                    <a:pt x="981" y="28"/>
                  </a:lnTo>
                  <a:lnTo>
                    <a:pt x="981" y="37"/>
                  </a:lnTo>
                  <a:lnTo>
                    <a:pt x="981" y="51"/>
                  </a:lnTo>
                  <a:lnTo>
                    <a:pt x="981" y="312"/>
                  </a:lnTo>
                  <a:lnTo>
                    <a:pt x="981" y="326"/>
                  </a:lnTo>
                  <a:lnTo>
                    <a:pt x="981" y="335"/>
                  </a:lnTo>
                  <a:lnTo>
                    <a:pt x="981" y="344"/>
                  </a:lnTo>
                  <a:lnTo>
                    <a:pt x="976" y="354"/>
                  </a:lnTo>
                  <a:lnTo>
                    <a:pt x="967" y="363"/>
                  </a:lnTo>
                  <a:lnTo>
                    <a:pt x="957" y="363"/>
                  </a:lnTo>
                  <a:lnTo>
                    <a:pt x="943" y="363"/>
                  </a:lnTo>
                  <a:lnTo>
                    <a:pt x="938" y="358"/>
                  </a:lnTo>
                  <a:lnTo>
                    <a:pt x="934" y="349"/>
                  </a:lnTo>
                  <a:lnTo>
                    <a:pt x="929" y="340"/>
                  </a:lnTo>
                  <a:lnTo>
                    <a:pt x="924" y="331"/>
                  </a:lnTo>
                  <a:lnTo>
                    <a:pt x="887" y="253"/>
                  </a:lnTo>
                  <a:lnTo>
                    <a:pt x="835" y="188"/>
                  </a:lnTo>
                  <a:lnTo>
                    <a:pt x="769" y="133"/>
                  </a:lnTo>
                  <a:lnTo>
                    <a:pt x="699" y="92"/>
                  </a:lnTo>
                  <a:lnTo>
                    <a:pt x="629" y="65"/>
                  </a:lnTo>
                  <a:lnTo>
                    <a:pt x="563" y="55"/>
                  </a:lnTo>
                  <a:lnTo>
                    <a:pt x="493" y="69"/>
                  </a:lnTo>
                  <a:lnTo>
                    <a:pt x="432" y="101"/>
                  </a:lnTo>
                  <a:lnTo>
                    <a:pt x="380" y="161"/>
                  </a:lnTo>
                  <a:lnTo>
                    <a:pt x="338" y="234"/>
                  </a:lnTo>
                  <a:lnTo>
                    <a:pt x="305" y="331"/>
                  </a:lnTo>
                  <a:lnTo>
                    <a:pt x="286" y="441"/>
                  </a:lnTo>
                  <a:lnTo>
                    <a:pt x="277" y="565"/>
                  </a:lnTo>
                  <a:lnTo>
                    <a:pt x="281" y="643"/>
                  </a:lnTo>
                  <a:lnTo>
                    <a:pt x="291" y="721"/>
                  </a:lnTo>
                  <a:lnTo>
                    <a:pt x="305" y="794"/>
                  </a:lnTo>
                  <a:lnTo>
                    <a:pt x="324" y="863"/>
                  </a:lnTo>
                  <a:lnTo>
                    <a:pt x="357" y="927"/>
                  </a:lnTo>
                  <a:lnTo>
                    <a:pt x="394" y="978"/>
                  </a:lnTo>
                  <a:lnTo>
                    <a:pt x="446" y="1014"/>
                  </a:lnTo>
                  <a:lnTo>
                    <a:pt x="511" y="1037"/>
                  </a:lnTo>
                  <a:lnTo>
                    <a:pt x="586" y="1046"/>
                  </a:lnTo>
                  <a:lnTo>
                    <a:pt x="690" y="1037"/>
                  </a:lnTo>
                  <a:lnTo>
                    <a:pt x="793" y="1005"/>
                  </a:lnTo>
                  <a:lnTo>
                    <a:pt x="882" y="950"/>
                  </a:lnTo>
                  <a:lnTo>
                    <a:pt x="957" y="881"/>
                  </a:lnTo>
                  <a:lnTo>
                    <a:pt x="971" y="872"/>
                  </a:lnTo>
                  <a:lnTo>
                    <a:pt x="981" y="863"/>
                  </a:lnTo>
                  <a:lnTo>
                    <a:pt x="985" y="863"/>
                  </a:lnTo>
                  <a:lnTo>
                    <a:pt x="995" y="858"/>
                  </a:lnTo>
                  <a:lnTo>
                    <a:pt x="999" y="863"/>
                  </a:lnTo>
                  <a:lnTo>
                    <a:pt x="1009" y="867"/>
                  </a:lnTo>
                  <a:lnTo>
                    <a:pt x="1018" y="872"/>
                  </a:lnTo>
                  <a:lnTo>
                    <a:pt x="1023" y="881"/>
                  </a:lnTo>
                  <a:lnTo>
                    <a:pt x="1028" y="890"/>
                  </a:lnTo>
                  <a:lnTo>
                    <a:pt x="1018" y="913"/>
                  </a:lnTo>
                  <a:lnTo>
                    <a:pt x="995" y="941"/>
                  </a:lnTo>
                  <a:lnTo>
                    <a:pt x="957" y="973"/>
                  </a:lnTo>
                  <a:lnTo>
                    <a:pt x="915" y="1005"/>
                  </a:lnTo>
                  <a:lnTo>
                    <a:pt x="873" y="1037"/>
                  </a:lnTo>
                  <a:lnTo>
                    <a:pt x="760" y="1088"/>
                  </a:lnTo>
                  <a:lnTo>
                    <a:pt x="652" y="1115"/>
                  </a:lnTo>
                  <a:lnTo>
                    <a:pt x="558" y="1120"/>
                  </a:lnTo>
                  <a:lnTo>
                    <a:pt x="479" y="1115"/>
                  </a:lnTo>
                  <a:lnTo>
                    <a:pt x="399" y="1101"/>
                  </a:lnTo>
                  <a:lnTo>
                    <a:pt x="319" y="1074"/>
                  </a:lnTo>
                  <a:lnTo>
                    <a:pt x="244" y="1037"/>
                  </a:lnTo>
                  <a:lnTo>
                    <a:pt x="178" y="987"/>
                  </a:lnTo>
                  <a:lnTo>
                    <a:pt x="117" y="927"/>
                  </a:lnTo>
                  <a:lnTo>
                    <a:pt x="70" y="854"/>
                  </a:lnTo>
                  <a:lnTo>
                    <a:pt x="33" y="771"/>
                  </a:lnTo>
                  <a:lnTo>
                    <a:pt x="9" y="670"/>
                  </a:lnTo>
                  <a:lnTo>
                    <a:pt x="0" y="560"/>
                  </a:lnTo>
                  <a:lnTo>
                    <a:pt x="9" y="450"/>
                  </a:lnTo>
                  <a:lnTo>
                    <a:pt x="33" y="349"/>
                  </a:lnTo>
                  <a:lnTo>
                    <a:pt x="70" y="262"/>
                  </a:lnTo>
                  <a:lnTo>
                    <a:pt x="117" y="193"/>
                  </a:lnTo>
                  <a:lnTo>
                    <a:pt x="178" y="129"/>
                  </a:lnTo>
                  <a:lnTo>
                    <a:pt x="244" y="83"/>
                  </a:lnTo>
                  <a:lnTo>
                    <a:pt x="319" y="46"/>
                  </a:lnTo>
                  <a:lnTo>
                    <a:pt x="399" y="19"/>
                  </a:lnTo>
                  <a:lnTo>
                    <a:pt x="479" y="5"/>
                  </a:lnTo>
                  <a:lnTo>
                    <a:pt x="5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7" name="Freeform 11"/>
            <p:cNvSpPr>
              <a:spLocks/>
            </p:cNvSpPr>
            <p:nvPr/>
          </p:nvSpPr>
          <p:spPr bwMode="auto">
            <a:xfrm>
              <a:off x="8072" y="1914"/>
              <a:ext cx="460" cy="472"/>
            </a:xfrm>
            <a:custGeom>
              <a:avLst/>
              <a:gdLst/>
              <a:ahLst/>
              <a:cxnLst>
                <a:cxn ang="0">
                  <a:pos x="244" y="4"/>
                </a:cxn>
                <a:cxn ang="0">
                  <a:pos x="258" y="13"/>
                </a:cxn>
                <a:cxn ang="0">
                  <a:pos x="263" y="32"/>
                </a:cxn>
                <a:cxn ang="0">
                  <a:pos x="263" y="46"/>
                </a:cxn>
                <a:cxn ang="0">
                  <a:pos x="404" y="110"/>
                </a:cxn>
                <a:cxn ang="0">
                  <a:pos x="413" y="101"/>
                </a:cxn>
                <a:cxn ang="0">
                  <a:pos x="422" y="101"/>
                </a:cxn>
                <a:cxn ang="0">
                  <a:pos x="451" y="110"/>
                </a:cxn>
                <a:cxn ang="0">
                  <a:pos x="460" y="137"/>
                </a:cxn>
                <a:cxn ang="0">
                  <a:pos x="455" y="156"/>
                </a:cxn>
                <a:cxn ang="0">
                  <a:pos x="436" y="165"/>
                </a:cxn>
                <a:cxn ang="0">
                  <a:pos x="404" y="179"/>
                </a:cxn>
                <a:cxn ang="0">
                  <a:pos x="329" y="211"/>
                </a:cxn>
                <a:cxn ang="0">
                  <a:pos x="268" y="238"/>
                </a:cxn>
                <a:cxn ang="0">
                  <a:pos x="268" y="238"/>
                </a:cxn>
                <a:cxn ang="0">
                  <a:pos x="441" y="307"/>
                </a:cxn>
                <a:cxn ang="0">
                  <a:pos x="455" y="316"/>
                </a:cxn>
                <a:cxn ang="0">
                  <a:pos x="460" y="339"/>
                </a:cxn>
                <a:cxn ang="0">
                  <a:pos x="451" y="362"/>
                </a:cxn>
                <a:cxn ang="0">
                  <a:pos x="422" y="376"/>
                </a:cxn>
                <a:cxn ang="0">
                  <a:pos x="413" y="371"/>
                </a:cxn>
                <a:cxn ang="0">
                  <a:pos x="404" y="367"/>
                </a:cxn>
                <a:cxn ang="0">
                  <a:pos x="380" y="353"/>
                </a:cxn>
                <a:cxn ang="0">
                  <a:pos x="249" y="293"/>
                </a:cxn>
                <a:cxn ang="0">
                  <a:pos x="258" y="362"/>
                </a:cxn>
                <a:cxn ang="0">
                  <a:pos x="263" y="394"/>
                </a:cxn>
                <a:cxn ang="0">
                  <a:pos x="263" y="422"/>
                </a:cxn>
                <a:cxn ang="0">
                  <a:pos x="268" y="440"/>
                </a:cxn>
                <a:cxn ang="0">
                  <a:pos x="258" y="463"/>
                </a:cxn>
                <a:cxn ang="0">
                  <a:pos x="239" y="472"/>
                </a:cxn>
                <a:cxn ang="0">
                  <a:pos x="221" y="472"/>
                </a:cxn>
                <a:cxn ang="0">
                  <a:pos x="207" y="463"/>
                </a:cxn>
                <a:cxn ang="0">
                  <a:pos x="197" y="440"/>
                </a:cxn>
                <a:cxn ang="0">
                  <a:pos x="61" y="367"/>
                </a:cxn>
                <a:cxn ang="0">
                  <a:pos x="47" y="371"/>
                </a:cxn>
                <a:cxn ang="0">
                  <a:pos x="38" y="376"/>
                </a:cxn>
                <a:cxn ang="0">
                  <a:pos x="14" y="362"/>
                </a:cxn>
                <a:cxn ang="0">
                  <a:pos x="0" y="339"/>
                </a:cxn>
                <a:cxn ang="0">
                  <a:pos x="9" y="321"/>
                </a:cxn>
                <a:cxn ang="0">
                  <a:pos x="24" y="307"/>
                </a:cxn>
                <a:cxn ang="0">
                  <a:pos x="56" y="293"/>
                </a:cxn>
                <a:cxn ang="0">
                  <a:pos x="136" y="261"/>
                </a:cxn>
                <a:cxn ang="0">
                  <a:pos x="28" y="165"/>
                </a:cxn>
                <a:cxn ang="0">
                  <a:pos x="14" y="160"/>
                </a:cxn>
                <a:cxn ang="0">
                  <a:pos x="5" y="146"/>
                </a:cxn>
                <a:cxn ang="0">
                  <a:pos x="5" y="124"/>
                </a:cxn>
                <a:cxn ang="0">
                  <a:pos x="24" y="105"/>
                </a:cxn>
                <a:cxn ang="0">
                  <a:pos x="42" y="101"/>
                </a:cxn>
                <a:cxn ang="0">
                  <a:pos x="56" y="105"/>
                </a:cxn>
                <a:cxn ang="0">
                  <a:pos x="216" y="211"/>
                </a:cxn>
                <a:cxn ang="0">
                  <a:pos x="207" y="146"/>
                </a:cxn>
                <a:cxn ang="0">
                  <a:pos x="202" y="87"/>
                </a:cxn>
                <a:cxn ang="0">
                  <a:pos x="197" y="68"/>
                </a:cxn>
                <a:cxn ang="0">
                  <a:pos x="197" y="41"/>
                </a:cxn>
                <a:cxn ang="0">
                  <a:pos x="197" y="18"/>
                </a:cxn>
                <a:cxn ang="0">
                  <a:pos x="211" y="4"/>
                </a:cxn>
                <a:cxn ang="0">
                  <a:pos x="230" y="0"/>
                </a:cxn>
              </a:cxnLst>
              <a:rect l="0" t="0" r="r" b="b"/>
              <a:pathLst>
                <a:path w="460" h="472">
                  <a:moveTo>
                    <a:pt x="230" y="0"/>
                  </a:moveTo>
                  <a:lnTo>
                    <a:pt x="244" y="4"/>
                  </a:lnTo>
                  <a:lnTo>
                    <a:pt x="253" y="9"/>
                  </a:lnTo>
                  <a:lnTo>
                    <a:pt x="258" y="13"/>
                  </a:lnTo>
                  <a:lnTo>
                    <a:pt x="263" y="23"/>
                  </a:lnTo>
                  <a:lnTo>
                    <a:pt x="263" y="32"/>
                  </a:lnTo>
                  <a:lnTo>
                    <a:pt x="263" y="41"/>
                  </a:lnTo>
                  <a:lnTo>
                    <a:pt x="263" y="46"/>
                  </a:lnTo>
                  <a:lnTo>
                    <a:pt x="249" y="211"/>
                  </a:lnTo>
                  <a:lnTo>
                    <a:pt x="404" y="110"/>
                  </a:lnTo>
                  <a:lnTo>
                    <a:pt x="408" y="105"/>
                  </a:lnTo>
                  <a:lnTo>
                    <a:pt x="413" y="101"/>
                  </a:lnTo>
                  <a:lnTo>
                    <a:pt x="418" y="101"/>
                  </a:lnTo>
                  <a:lnTo>
                    <a:pt x="422" y="101"/>
                  </a:lnTo>
                  <a:lnTo>
                    <a:pt x="436" y="105"/>
                  </a:lnTo>
                  <a:lnTo>
                    <a:pt x="451" y="110"/>
                  </a:lnTo>
                  <a:lnTo>
                    <a:pt x="455" y="124"/>
                  </a:lnTo>
                  <a:lnTo>
                    <a:pt x="460" y="137"/>
                  </a:lnTo>
                  <a:lnTo>
                    <a:pt x="455" y="146"/>
                  </a:lnTo>
                  <a:lnTo>
                    <a:pt x="455" y="156"/>
                  </a:lnTo>
                  <a:lnTo>
                    <a:pt x="446" y="160"/>
                  </a:lnTo>
                  <a:lnTo>
                    <a:pt x="436" y="165"/>
                  </a:lnTo>
                  <a:lnTo>
                    <a:pt x="427" y="169"/>
                  </a:lnTo>
                  <a:lnTo>
                    <a:pt x="404" y="179"/>
                  </a:lnTo>
                  <a:lnTo>
                    <a:pt x="371" y="192"/>
                  </a:lnTo>
                  <a:lnTo>
                    <a:pt x="329" y="211"/>
                  </a:lnTo>
                  <a:lnTo>
                    <a:pt x="268" y="238"/>
                  </a:lnTo>
                  <a:lnTo>
                    <a:pt x="268" y="238"/>
                  </a:lnTo>
                  <a:lnTo>
                    <a:pt x="268" y="238"/>
                  </a:lnTo>
                  <a:lnTo>
                    <a:pt x="268" y="238"/>
                  </a:lnTo>
                  <a:lnTo>
                    <a:pt x="436" y="307"/>
                  </a:lnTo>
                  <a:lnTo>
                    <a:pt x="441" y="307"/>
                  </a:lnTo>
                  <a:lnTo>
                    <a:pt x="451" y="312"/>
                  </a:lnTo>
                  <a:lnTo>
                    <a:pt x="455" y="316"/>
                  </a:lnTo>
                  <a:lnTo>
                    <a:pt x="455" y="325"/>
                  </a:lnTo>
                  <a:lnTo>
                    <a:pt x="460" y="339"/>
                  </a:lnTo>
                  <a:lnTo>
                    <a:pt x="455" y="353"/>
                  </a:lnTo>
                  <a:lnTo>
                    <a:pt x="451" y="362"/>
                  </a:lnTo>
                  <a:lnTo>
                    <a:pt x="436" y="371"/>
                  </a:lnTo>
                  <a:lnTo>
                    <a:pt x="422" y="376"/>
                  </a:lnTo>
                  <a:lnTo>
                    <a:pt x="418" y="376"/>
                  </a:lnTo>
                  <a:lnTo>
                    <a:pt x="413" y="371"/>
                  </a:lnTo>
                  <a:lnTo>
                    <a:pt x="408" y="371"/>
                  </a:lnTo>
                  <a:lnTo>
                    <a:pt x="404" y="367"/>
                  </a:lnTo>
                  <a:lnTo>
                    <a:pt x="394" y="362"/>
                  </a:lnTo>
                  <a:lnTo>
                    <a:pt x="380" y="353"/>
                  </a:lnTo>
                  <a:lnTo>
                    <a:pt x="249" y="266"/>
                  </a:lnTo>
                  <a:lnTo>
                    <a:pt x="249" y="293"/>
                  </a:lnTo>
                  <a:lnTo>
                    <a:pt x="253" y="330"/>
                  </a:lnTo>
                  <a:lnTo>
                    <a:pt x="258" y="362"/>
                  </a:lnTo>
                  <a:lnTo>
                    <a:pt x="258" y="385"/>
                  </a:lnTo>
                  <a:lnTo>
                    <a:pt x="263" y="394"/>
                  </a:lnTo>
                  <a:lnTo>
                    <a:pt x="263" y="408"/>
                  </a:lnTo>
                  <a:lnTo>
                    <a:pt x="263" y="422"/>
                  </a:lnTo>
                  <a:lnTo>
                    <a:pt x="268" y="431"/>
                  </a:lnTo>
                  <a:lnTo>
                    <a:pt x="268" y="440"/>
                  </a:lnTo>
                  <a:lnTo>
                    <a:pt x="263" y="454"/>
                  </a:lnTo>
                  <a:lnTo>
                    <a:pt x="258" y="463"/>
                  </a:lnTo>
                  <a:lnTo>
                    <a:pt x="249" y="468"/>
                  </a:lnTo>
                  <a:lnTo>
                    <a:pt x="239" y="472"/>
                  </a:lnTo>
                  <a:lnTo>
                    <a:pt x="230" y="472"/>
                  </a:lnTo>
                  <a:lnTo>
                    <a:pt x="221" y="472"/>
                  </a:lnTo>
                  <a:lnTo>
                    <a:pt x="211" y="468"/>
                  </a:lnTo>
                  <a:lnTo>
                    <a:pt x="207" y="463"/>
                  </a:lnTo>
                  <a:lnTo>
                    <a:pt x="197" y="454"/>
                  </a:lnTo>
                  <a:lnTo>
                    <a:pt x="197" y="440"/>
                  </a:lnTo>
                  <a:lnTo>
                    <a:pt x="216" y="266"/>
                  </a:lnTo>
                  <a:lnTo>
                    <a:pt x="61" y="367"/>
                  </a:lnTo>
                  <a:lnTo>
                    <a:pt x="52" y="371"/>
                  </a:lnTo>
                  <a:lnTo>
                    <a:pt x="47" y="371"/>
                  </a:lnTo>
                  <a:lnTo>
                    <a:pt x="42" y="376"/>
                  </a:lnTo>
                  <a:lnTo>
                    <a:pt x="38" y="376"/>
                  </a:lnTo>
                  <a:lnTo>
                    <a:pt x="24" y="371"/>
                  </a:lnTo>
                  <a:lnTo>
                    <a:pt x="14" y="362"/>
                  </a:lnTo>
                  <a:lnTo>
                    <a:pt x="5" y="353"/>
                  </a:lnTo>
                  <a:lnTo>
                    <a:pt x="0" y="339"/>
                  </a:lnTo>
                  <a:lnTo>
                    <a:pt x="5" y="325"/>
                  </a:lnTo>
                  <a:lnTo>
                    <a:pt x="9" y="321"/>
                  </a:lnTo>
                  <a:lnTo>
                    <a:pt x="14" y="316"/>
                  </a:lnTo>
                  <a:lnTo>
                    <a:pt x="24" y="307"/>
                  </a:lnTo>
                  <a:lnTo>
                    <a:pt x="33" y="302"/>
                  </a:lnTo>
                  <a:lnTo>
                    <a:pt x="56" y="293"/>
                  </a:lnTo>
                  <a:lnTo>
                    <a:pt x="89" y="280"/>
                  </a:lnTo>
                  <a:lnTo>
                    <a:pt x="136" y="261"/>
                  </a:lnTo>
                  <a:lnTo>
                    <a:pt x="197" y="238"/>
                  </a:lnTo>
                  <a:lnTo>
                    <a:pt x="28" y="165"/>
                  </a:lnTo>
                  <a:lnTo>
                    <a:pt x="19" y="165"/>
                  </a:lnTo>
                  <a:lnTo>
                    <a:pt x="14" y="160"/>
                  </a:lnTo>
                  <a:lnTo>
                    <a:pt x="9" y="156"/>
                  </a:lnTo>
                  <a:lnTo>
                    <a:pt x="5" y="146"/>
                  </a:lnTo>
                  <a:lnTo>
                    <a:pt x="0" y="137"/>
                  </a:lnTo>
                  <a:lnTo>
                    <a:pt x="5" y="124"/>
                  </a:lnTo>
                  <a:lnTo>
                    <a:pt x="14" y="110"/>
                  </a:lnTo>
                  <a:lnTo>
                    <a:pt x="24" y="105"/>
                  </a:lnTo>
                  <a:lnTo>
                    <a:pt x="38" y="101"/>
                  </a:lnTo>
                  <a:lnTo>
                    <a:pt x="42" y="101"/>
                  </a:lnTo>
                  <a:lnTo>
                    <a:pt x="47" y="105"/>
                  </a:lnTo>
                  <a:lnTo>
                    <a:pt x="56" y="105"/>
                  </a:lnTo>
                  <a:lnTo>
                    <a:pt x="61" y="110"/>
                  </a:lnTo>
                  <a:lnTo>
                    <a:pt x="216" y="211"/>
                  </a:lnTo>
                  <a:lnTo>
                    <a:pt x="211" y="183"/>
                  </a:lnTo>
                  <a:lnTo>
                    <a:pt x="207" y="146"/>
                  </a:lnTo>
                  <a:lnTo>
                    <a:pt x="207" y="110"/>
                  </a:lnTo>
                  <a:lnTo>
                    <a:pt x="202" y="87"/>
                  </a:lnTo>
                  <a:lnTo>
                    <a:pt x="202" y="78"/>
                  </a:lnTo>
                  <a:lnTo>
                    <a:pt x="197" y="68"/>
                  </a:lnTo>
                  <a:lnTo>
                    <a:pt x="197" y="55"/>
                  </a:lnTo>
                  <a:lnTo>
                    <a:pt x="197" y="41"/>
                  </a:lnTo>
                  <a:lnTo>
                    <a:pt x="197" y="32"/>
                  </a:lnTo>
                  <a:lnTo>
                    <a:pt x="197" y="18"/>
                  </a:lnTo>
                  <a:lnTo>
                    <a:pt x="207" y="13"/>
                  </a:lnTo>
                  <a:lnTo>
                    <a:pt x="211" y="4"/>
                  </a:lnTo>
                  <a:lnTo>
                    <a:pt x="221" y="4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8" name="Freeform 12"/>
            <p:cNvSpPr>
              <a:spLocks/>
            </p:cNvSpPr>
            <p:nvPr/>
          </p:nvSpPr>
          <p:spPr bwMode="auto">
            <a:xfrm>
              <a:off x="9250" y="2194"/>
              <a:ext cx="1408" cy="812"/>
            </a:xfrm>
            <a:custGeom>
              <a:avLst/>
              <a:gdLst/>
              <a:ahLst/>
              <a:cxnLst>
                <a:cxn ang="0">
                  <a:pos x="1056" y="0"/>
                </a:cxn>
                <a:cxn ang="0">
                  <a:pos x="1070" y="9"/>
                </a:cxn>
                <a:cxn ang="0">
                  <a:pos x="1074" y="27"/>
                </a:cxn>
                <a:cxn ang="0">
                  <a:pos x="1140" y="188"/>
                </a:cxn>
                <a:cxn ang="0">
                  <a:pos x="1234" y="293"/>
                </a:cxn>
                <a:cxn ang="0">
                  <a:pos x="1323" y="357"/>
                </a:cxn>
                <a:cxn ang="0">
                  <a:pos x="1398" y="390"/>
                </a:cxn>
                <a:cxn ang="0">
                  <a:pos x="1408" y="399"/>
                </a:cxn>
                <a:cxn ang="0">
                  <a:pos x="1408" y="412"/>
                </a:cxn>
                <a:cxn ang="0">
                  <a:pos x="1398" y="422"/>
                </a:cxn>
                <a:cxn ang="0">
                  <a:pos x="1290" y="477"/>
                </a:cxn>
                <a:cxn ang="0">
                  <a:pos x="1150" y="610"/>
                </a:cxn>
                <a:cxn ang="0">
                  <a:pos x="1079" y="780"/>
                </a:cxn>
                <a:cxn ang="0">
                  <a:pos x="1070" y="802"/>
                </a:cxn>
                <a:cxn ang="0">
                  <a:pos x="1056" y="812"/>
                </a:cxn>
                <a:cxn ang="0">
                  <a:pos x="1037" y="812"/>
                </a:cxn>
                <a:cxn ang="0">
                  <a:pos x="1023" y="807"/>
                </a:cxn>
                <a:cxn ang="0">
                  <a:pos x="1013" y="798"/>
                </a:cxn>
                <a:cxn ang="0">
                  <a:pos x="1013" y="780"/>
                </a:cxn>
                <a:cxn ang="0">
                  <a:pos x="1032" y="706"/>
                </a:cxn>
                <a:cxn ang="0">
                  <a:pos x="1093" y="587"/>
                </a:cxn>
                <a:cxn ang="0">
                  <a:pos x="1140" y="527"/>
                </a:cxn>
                <a:cxn ang="0">
                  <a:pos x="1239" y="435"/>
                </a:cxn>
                <a:cxn ang="0">
                  <a:pos x="47" y="435"/>
                </a:cxn>
                <a:cxn ang="0">
                  <a:pos x="23" y="435"/>
                </a:cxn>
                <a:cxn ang="0">
                  <a:pos x="5" y="426"/>
                </a:cxn>
                <a:cxn ang="0">
                  <a:pos x="0" y="403"/>
                </a:cxn>
                <a:cxn ang="0">
                  <a:pos x="5" y="385"/>
                </a:cxn>
                <a:cxn ang="0">
                  <a:pos x="23" y="376"/>
                </a:cxn>
                <a:cxn ang="0">
                  <a:pos x="47" y="376"/>
                </a:cxn>
                <a:cxn ang="0">
                  <a:pos x="1239" y="376"/>
                </a:cxn>
                <a:cxn ang="0">
                  <a:pos x="1126" y="275"/>
                </a:cxn>
                <a:cxn ang="0">
                  <a:pos x="1056" y="165"/>
                </a:cxn>
                <a:cxn ang="0">
                  <a:pos x="1018" y="64"/>
                </a:cxn>
                <a:cxn ang="0">
                  <a:pos x="1009" y="18"/>
                </a:cxn>
                <a:cxn ang="0">
                  <a:pos x="1013" y="4"/>
                </a:cxn>
                <a:cxn ang="0">
                  <a:pos x="1028" y="0"/>
                </a:cxn>
                <a:cxn ang="0">
                  <a:pos x="1042" y="0"/>
                </a:cxn>
              </a:cxnLst>
              <a:rect l="0" t="0" r="r" b="b"/>
              <a:pathLst>
                <a:path w="1408" h="812">
                  <a:moveTo>
                    <a:pt x="1042" y="0"/>
                  </a:moveTo>
                  <a:lnTo>
                    <a:pt x="1056" y="0"/>
                  </a:lnTo>
                  <a:lnTo>
                    <a:pt x="1065" y="4"/>
                  </a:lnTo>
                  <a:lnTo>
                    <a:pt x="1070" y="9"/>
                  </a:lnTo>
                  <a:lnTo>
                    <a:pt x="1074" y="13"/>
                  </a:lnTo>
                  <a:lnTo>
                    <a:pt x="1074" y="27"/>
                  </a:lnTo>
                  <a:lnTo>
                    <a:pt x="1103" y="114"/>
                  </a:lnTo>
                  <a:lnTo>
                    <a:pt x="1140" y="188"/>
                  </a:lnTo>
                  <a:lnTo>
                    <a:pt x="1182" y="247"/>
                  </a:lnTo>
                  <a:lnTo>
                    <a:pt x="1234" y="293"/>
                  </a:lnTo>
                  <a:lnTo>
                    <a:pt x="1281" y="330"/>
                  </a:lnTo>
                  <a:lnTo>
                    <a:pt x="1323" y="357"/>
                  </a:lnTo>
                  <a:lnTo>
                    <a:pt x="1365" y="376"/>
                  </a:lnTo>
                  <a:lnTo>
                    <a:pt x="1398" y="390"/>
                  </a:lnTo>
                  <a:lnTo>
                    <a:pt x="1403" y="390"/>
                  </a:lnTo>
                  <a:lnTo>
                    <a:pt x="1408" y="399"/>
                  </a:lnTo>
                  <a:lnTo>
                    <a:pt x="1408" y="403"/>
                  </a:lnTo>
                  <a:lnTo>
                    <a:pt x="1408" y="412"/>
                  </a:lnTo>
                  <a:lnTo>
                    <a:pt x="1408" y="417"/>
                  </a:lnTo>
                  <a:lnTo>
                    <a:pt x="1398" y="422"/>
                  </a:lnTo>
                  <a:lnTo>
                    <a:pt x="1389" y="426"/>
                  </a:lnTo>
                  <a:lnTo>
                    <a:pt x="1290" y="477"/>
                  </a:lnTo>
                  <a:lnTo>
                    <a:pt x="1211" y="536"/>
                  </a:lnTo>
                  <a:lnTo>
                    <a:pt x="1150" y="610"/>
                  </a:lnTo>
                  <a:lnTo>
                    <a:pt x="1107" y="692"/>
                  </a:lnTo>
                  <a:lnTo>
                    <a:pt x="1079" y="780"/>
                  </a:lnTo>
                  <a:lnTo>
                    <a:pt x="1074" y="793"/>
                  </a:lnTo>
                  <a:lnTo>
                    <a:pt x="1070" y="802"/>
                  </a:lnTo>
                  <a:lnTo>
                    <a:pt x="1065" y="807"/>
                  </a:lnTo>
                  <a:lnTo>
                    <a:pt x="1056" y="812"/>
                  </a:lnTo>
                  <a:lnTo>
                    <a:pt x="1042" y="812"/>
                  </a:lnTo>
                  <a:lnTo>
                    <a:pt x="1037" y="812"/>
                  </a:lnTo>
                  <a:lnTo>
                    <a:pt x="1028" y="812"/>
                  </a:lnTo>
                  <a:lnTo>
                    <a:pt x="1023" y="807"/>
                  </a:lnTo>
                  <a:lnTo>
                    <a:pt x="1013" y="802"/>
                  </a:lnTo>
                  <a:lnTo>
                    <a:pt x="1013" y="798"/>
                  </a:lnTo>
                  <a:lnTo>
                    <a:pt x="1009" y="789"/>
                  </a:lnTo>
                  <a:lnTo>
                    <a:pt x="1013" y="780"/>
                  </a:lnTo>
                  <a:lnTo>
                    <a:pt x="1018" y="747"/>
                  </a:lnTo>
                  <a:lnTo>
                    <a:pt x="1032" y="706"/>
                  </a:lnTo>
                  <a:lnTo>
                    <a:pt x="1060" y="646"/>
                  </a:lnTo>
                  <a:lnTo>
                    <a:pt x="1093" y="587"/>
                  </a:lnTo>
                  <a:lnTo>
                    <a:pt x="1112" y="564"/>
                  </a:lnTo>
                  <a:lnTo>
                    <a:pt x="1140" y="527"/>
                  </a:lnTo>
                  <a:lnTo>
                    <a:pt x="1178" y="486"/>
                  </a:lnTo>
                  <a:lnTo>
                    <a:pt x="1239" y="435"/>
                  </a:lnTo>
                  <a:lnTo>
                    <a:pt x="56" y="435"/>
                  </a:lnTo>
                  <a:lnTo>
                    <a:pt x="47" y="435"/>
                  </a:lnTo>
                  <a:lnTo>
                    <a:pt x="33" y="435"/>
                  </a:lnTo>
                  <a:lnTo>
                    <a:pt x="23" y="435"/>
                  </a:lnTo>
                  <a:lnTo>
                    <a:pt x="14" y="431"/>
                  </a:lnTo>
                  <a:lnTo>
                    <a:pt x="5" y="426"/>
                  </a:lnTo>
                  <a:lnTo>
                    <a:pt x="0" y="417"/>
                  </a:lnTo>
                  <a:lnTo>
                    <a:pt x="0" y="403"/>
                  </a:lnTo>
                  <a:lnTo>
                    <a:pt x="0" y="394"/>
                  </a:lnTo>
                  <a:lnTo>
                    <a:pt x="5" y="385"/>
                  </a:lnTo>
                  <a:lnTo>
                    <a:pt x="14" y="380"/>
                  </a:lnTo>
                  <a:lnTo>
                    <a:pt x="23" y="376"/>
                  </a:lnTo>
                  <a:lnTo>
                    <a:pt x="33" y="376"/>
                  </a:lnTo>
                  <a:lnTo>
                    <a:pt x="47" y="376"/>
                  </a:lnTo>
                  <a:lnTo>
                    <a:pt x="56" y="376"/>
                  </a:lnTo>
                  <a:lnTo>
                    <a:pt x="1239" y="376"/>
                  </a:lnTo>
                  <a:lnTo>
                    <a:pt x="1178" y="325"/>
                  </a:lnTo>
                  <a:lnTo>
                    <a:pt x="1126" y="275"/>
                  </a:lnTo>
                  <a:lnTo>
                    <a:pt x="1089" y="224"/>
                  </a:lnTo>
                  <a:lnTo>
                    <a:pt x="1056" y="165"/>
                  </a:lnTo>
                  <a:lnTo>
                    <a:pt x="1032" y="110"/>
                  </a:lnTo>
                  <a:lnTo>
                    <a:pt x="1018" y="64"/>
                  </a:lnTo>
                  <a:lnTo>
                    <a:pt x="1013" y="32"/>
                  </a:lnTo>
                  <a:lnTo>
                    <a:pt x="1009" y="18"/>
                  </a:lnTo>
                  <a:lnTo>
                    <a:pt x="1013" y="13"/>
                  </a:lnTo>
                  <a:lnTo>
                    <a:pt x="1013" y="4"/>
                  </a:lnTo>
                  <a:lnTo>
                    <a:pt x="1023" y="4"/>
                  </a:lnTo>
                  <a:lnTo>
                    <a:pt x="1028" y="0"/>
                  </a:lnTo>
                  <a:lnTo>
                    <a:pt x="1037" y="0"/>
                  </a:lnTo>
                  <a:lnTo>
                    <a:pt x="10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9" name="Freeform 13"/>
            <p:cNvSpPr>
              <a:spLocks/>
            </p:cNvSpPr>
            <p:nvPr/>
          </p:nvSpPr>
          <p:spPr bwMode="auto">
            <a:xfrm>
              <a:off x="11244" y="1932"/>
              <a:ext cx="873" cy="10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31" y="0"/>
                </a:cxn>
                <a:cxn ang="0">
                  <a:pos x="831" y="0"/>
                </a:cxn>
                <a:cxn ang="0">
                  <a:pos x="873" y="349"/>
                </a:cxn>
                <a:cxn ang="0">
                  <a:pos x="835" y="349"/>
                </a:cxn>
                <a:cxn ang="0">
                  <a:pos x="821" y="266"/>
                </a:cxn>
                <a:cxn ang="0">
                  <a:pos x="803" y="197"/>
                </a:cxn>
                <a:cxn ang="0">
                  <a:pos x="779" y="142"/>
                </a:cxn>
                <a:cxn ang="0">
                  <a:pos x="746" y="101"/>
                </a:cxn>
                <a:cxn ang="0">
                  <a:pos x="699" y="69"/>
                </a:cxn>
                <a:cxn ang="0">
                  <a:pos x="634" y="55"/>
                </a:cxn>
                <a:cxn ang="0">
                  <a:pos x="549" y="46"/>
                </a:cxn>
                <a:cxn ang="0">
                  <a:pos x="380" y="46"/>
                </a:cxn>
                <a:cxn ang="0">
                  <a:pos x="338" y="50"/>
                </a:cxn>
                <a:cxn ang="0">
                  <a:pos x="315" y="60"/>
                </a:cxn>
                <a:cxn ang="0">
                  <a:pos x="305" y="78"/>
                </a:cxn>
                <a:cxn ang="0">
                  <a:pos x="305" y="110"/>
                </a:cxn>
                <a:cxn ang="0">
                  <a:pos x="305" y="931"/>
                </a:cxn>
                <a:cxn ang="0">
                  <a:pos x="305" y="959"/>
                </a:cxn>
                <a:cxn ang="0">
                  <a:pos x="310" y="977"/>
                </a:cxn>
                <a:cxn ang="0">
                  <a:pos x="324" y="991"/>
                </a:cxn>
                <a:cxn ang="0">
                  <a:pos x="352" y="1000"/>
                </a:cxn>
                <a:cxn ang="0">
                  <a:pos x="394" y="1005"/>
                </a:cxn>
                <a:cxn ang="0">
                  <a:pos x="455" y="1005"/>
                </a:cxn>
                <a:cxn ang="0">
                  <a:pos x="512" y="1005"/>
                </a:cxn>
                <a:cxn ang="0">
                  <a:pos x="512" y="1055"/>
                </a:cxn>
                <a:cxn ang="0">
                  <a:pos x="451" y="1051"/>
                </a:cxn>
                <a:cxn ang="0">
                  <a:pos x="380" y="1051"/>
                </a:cxn>
                <a:cxn ang="0">
                  <a:pos x="305" y="1051"/>
                </a:cxn>
                <a:cxn ang="0">
                  <a:pos x="244" y="1051"/>
                </a:cxn>
                <a:cxn ang="0">
                  <a:pos x="188" y="1051"/>
                </a:cxn>
                <a:cxn ang="0">
                  <a:pos x="117" y="1051"/>
                </a:cxn>
                <a:cxn ang="0">
                  <a:pos x="52" y="1051"/>
                </a:cxn>
                <a:cxn ang="0">
                  <a:pos x="0" y="1055"/>
                </a:cxn>
                <a:cxn ang="0">
                  <a:pos x="0" y="1005"/>
                </a:cxn>
                <a:cxn ang="0">
                  <a:pos x="38" y="1005"/>
                </a:cxn>
                <a:cxn ang="0">
                  <a:pos x="99" y="1005"/>
                </a:cxn>
                <a:cxn ang="0">
                  <a:pos x="136" y="996"/>
                </a:cxn>
                <a:cxn ang="0">
                  <a:pos x="155" y="982"/>
                </a:cxn>
                <a:cxn ang="0">
                  <a:pos x="164" y="964"/>
                </a:cxn>
                <a:cxn ang="0">
                  <a:pos x="164" y="931"/>
                </a:cxn>
                <a:cxn ang="0">
                  <a:pos x="164" y="119"/>
                </a:cxn>
                <a:cxn ang="0">
                  <a:pos x="164" y="92"/>
                </a:cxn>
                <a:cxn ang="0">
                  <a:pos x="155" y="69"/>
                </a:cxn>
                <a:cxn ang="0">
                  <a:pos x="136" y="60"/>
                </a:cxn>
                <a:cxn ang="0">
                  <a:pos x="99" y="50"/>
                </a:cxn>
                <a:cxn ang="0">
                  <a:pos x="38" y="46"/>
                </a:cxn>
                <a:cxn ang="0">
                  <a:pos x="0" y="46"/>
                </a:cxn>
                <a:cxn ang="0">
                  <a:pos x="0" y="0"/>
                </a:cxn>
              </a:cxnLst>
              <a:rect l="0" t="0" r="r" b="b"/>
              <a:pathLst>
                <a:path w="873" h="1055">
                  <a:moveTo>
                    <a:pt x="0" y="0"/>
                  </a:moveTo>
                  <a:lnTo>
                    <a:pt x="831" y="0"/>
                  </a:lnTo>
                  <a:lnTo>
                    <a:pt x="831" y="0"/>
                  </a:lnTo>
                  <a:lnTo>
                    <a:pt x="873" y="349"/>
                  </a:lnTo>
                  <a:lnTo>
                    <a:pt x="835" y="349"/>
                  </a:lnTo>
                  <a:lnTo>
                    <a:pt x="821" y="266"/>
                  </a:lnTo>
                  <a:lnTo>
                    <a:pt x="803" y="197"/>
                  </a:lnTo>
                  <a:lnTo>
                    <a:pt x="779" y="142"/>
                  </a:lnTo>
                  <a:lnTo>
                    <a:pt x="746" y="101"/>
                  </a:lnTo>
                  <a:lnTo>
                    <a:pt x="699" y="69"/>
                  </a:lnTo>
                  <a:lnTo>
                    <a:pt x="634" y="55"/>
                  </a:lnTo>
                  <a:lnTo>
                    <a:pt x="549" y="46"/>
                  </a:lnTo>
                  <a:lnTo>
                    <a:pt x="380" y="46"/>
                  </a:lnTo>
                  <a:lnTo>
                    <a:pt x="338" y="50"/>
                  </a:lnTo>
                  <a:lnTo>
                    <a:pt x="315" y="60"/>
                  </a:lnTo>
                  <a:lnTo>
                    <a:pt x="305" y="78"/>
                  </a:lnTo>
                  <a:lnTo>
                    <a:pt x="305" y="110"/>
                  </a:lnTo>
                  <a:lnTo>
                    <a:pt x="305" y="931"/>
                  </a:lnTo>
                  <a:lnTo>
                    <a:pt x="305" y="959"/>
                  </a:lnTo>
                  <a:lnTo>
                    <a:pt x="310" y="977"/>
                  </a:lnTo>
                  <a:lnTo>
                    <a:pt x="324" y="991"/>
                  </a:lnTo>
                  <a:lnTo>
                    <a:pt x="352" y="1000"/>
                  </a:lnTo>
                  <a:lnTo>
                    <a:pt x="394" y="1005"/>
                  </a:lnTo>
                  <a:lnTo>
                    <a:pt x="455" y="1005"/>
                  </a:lnTo>
                  <a:lnTo>
                    <a:pt x="512" y="1005"/>
                  </a:lnTo>
                  <a:lnTo>
                    <a:pt x="512" y="1055"/>
                  </a:lnTo>
                  <a:lnTo>
                    <a:pt x="451" y="1051"/>
                  </a:lnTo>
                  <a:lnTo>
                    <a:pt x="380" y="1051"/>
                  </a:lnTo>
                  <a:lnTo>
                    <a:pt x="305" y="1051"/>
                  </a:lnTo>
                  <a:lnTo>
                    <a:pt x="244" y="1051"/>
                  </a:lnTo>
                  <a:lnTo>
                    <a:pt x="188" y="1051"/>
                  </a:lnTo>
                  <a:lnTo>
                    <a:pt x="117" y="1051"/>
                  </a:lnTo>
                  <a:lnTo>
                    <a:pt x="52" y="1051"/>
                  </a:lnTo>
                  <a:lnTo>
                    <a:pt x="0" y="1055"/>
                  </a:lnTo>
                  <a:lnTo>
                    <a:pt x="0" y="1005"/>
                  </a:lnTo>
                  <a:lnTo>
                    <a:pt x="38" y="1005"/>
                  </a:lnTo>
                  <a:lnTo>
                    <a:pt x="99" y="1005"/>
                  </a:lnTo>
                  <a:lnTo>
                    <a:pt x="136" y="996"/>
                  </a:lnTo>
                  <a:lnTo>
                    <a:pt x="155" y="982"/>
                  </a:lnTo>
                  <a:lnTo>
                    <a:pt x="164" y="964"/>
                  </a:lnTo>
                  <a:lnTo>
                    <a:pt x="164" y="931"/>
                  </a:lnTo>
                  <a:lnTo>
                    <a:pt x="164" y="119"/>
                  </a:lnTo>
                  <a:lnTo>
                    <a:pt x="164" y="92"/>
                  </a:lnTo>
                  <a:lnTo>
                    <a:pt x="155" y="69"/>
                  </a:lnTo>
                  <a:lnTo>
                    <a:pt x="136" y="60"/>
                  </a:lnTo>
                  <a:lnTo>
                    <a:pt x="99" y="50"/>
                  </a:lnTo>
                  <a:lnTo>
                    <a:pt x="38" y="46"/>
                  </a:lnTo>
                  <a:lnTo>
                    <a:pt x="0" y="4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0" name="Freeform 14"/>
            <p:cNvSpPr>
              <a:spLocks/>
            </p:cNvSpPr>
            <p:nvPr/>
          </p:nvSpPr>
          <p:spPr bwMode="auto">
            <a:xfrm>
              <a:off x="12291" y="1914"/>
              <a:ext cx="455" cy="472"/>
            </a:xfrm>
            <a:custGeom>
              <a:avLst/>
              <a:gdLst/>
              <a:ahLst/>
              <a:cxnLst>
                <a:cxn ang="0">
                  <a:pos x="239" y="4"/>
                </a:cxn>
                <a:cxn ang="0">
                  <a:pos x="253" y="13"/>
                </a:cxn>
                <a:cxn ang="0">
                  <a:pos x="262" y="32"/>
                </a:cxn>
                <a:cxn ang="0">
                  <a:pos x="262" y="46"/>
                </a:cxn>
                <a:cxn ang="0">
                  <a:pos x="398" y="110"/>
                </a:cxn>
                <a:cxn ang="0">
                  <a:pos x="412" y="101"/>
                </a:cxn>
                <a:cxn ang="0">
                  <a:pos x="422" y="101"/>
                </a:cxn>
                <a:cxn ang="0">
                  <a:pos x="445" y="110"/>
                </a:cxn>
                <a:cxn ang="0">
                  <a:pos x="455" y="137"/>
                </a:cxn>
                <a:cxn ang="0">
                  <a:pos x="450" y="156"/>
                </a:cxn>
                <a:cxn ang="0">
                  <a:pos x="436" y="165"/>
                </a:cxn>
                <a:cxn ang="0">
                  <a:pos x="398" y="179"/>
                </a:cxn>
                <a:cxn ang="0">
                  <a:pos x="323" y="211"/>
                </a:cxn>
                <a:cxn ang="0">
                  <a:pos x="262" y="238"/>
                </a:cxn>
                <a:cxn ang="0">
                  <a:pos x="262" y="238"/>
                </a:cxn>
                <a:cxn ang="0">
                  <a:pos x="441" y="307"/>
                </a:cxn>
                <a:cxn ang="0">
                  <a:pos x="450" y="316"/>
                </a:cxn>
                <a:cxn ang="0">
                  <a:pos x="455" y="339"/>
                </a:cxn>
                <a:cxn ang="0">
                  <a:pos x="445" y="362"/>
                </a:cxn>
                <a:cxn ang="0">
                  <a:pos x="422" y="376"/>
                </a:cxn>
                <a:cxn ang="0">
                  <a:pos x="412" y="371"/>
                </a:cxn>
                <a:cxn ang="0">
                  <a:pos x="398" y="367"/>
                </a:cxn>
                <a:cxn ang="0">
                  <a:pos x="375" y="353"/>
                </a:cxn>
                <a:cxn ang="0">
                  <a:pos x="244" y="293"/>
                </a:cxn>
                <a:cxn ang="0">
                  <a:pos x="253" y="362"/>
                </a:cxn>
                <a:cxn ang="0">
                  <a:pos x="258" y="394"/>
                </a:cxn>
                <a:cxn ang="0">
                  <a:pos x="262" y="422"/>
                </a:cxn>
                <a:cxn ang="0">
                  <a:pos x="262" y="440"/>
                </a:cxn>
                <a:cxn ang="0">
                  <a:pos x="253" y="463"/>
                </a:cxn>
                <a:cxn ang="0">
                  <a:pos x="234" y="472"/>
                </a:cxn>
                <a:cxn ang="0">
                  <a:pos x="220" y="472"/>
                </a:cxn>
                <a:cxn ang="0">
                  <a:pos x="201" y="463"/>
                </a:cxn>
                <a:cxn ang="0">
                  <a:pos x="192" y="440"/>
                </a:cxn>
                <a:cxn ang="0">
                  <a:pos x="56" y="367"/>
                </a:cxn>
                <a:cxn ang="0">
                  <a:pos x="42" y="371"/>
                </a:cxn>
                <a:cxn ang="0">
                  <a:pos x="32" y="376"/>
                </a:cxn>
                <a:cxn ang="0">
                  <a:pos x="9" y="362"/>
                </a:cxn>
                <a:cxn ang="0">
                  <a:pos x="0" y="339"/>
                </a:cxn>
                <a:cxn ang="0">
                  <a:pos x="4" y="321"/>
                </a:cxn>
                <a:cxn ang="0">
                  <a:pos x="18" y="307"/>
                </a:cxn>
                <a:cxn ang="0">
                  <a:pos x="56" y="293"/>
                </a:cxn>
                <a:cxn ang="0">
                  <a:pos x="131" y="261"/>
                </a:cxn>
                <a:cxn ang="0">
                  <a:pos x="23" y="165"/>
                </a:cxn>
                <a:cxn ang="0">
                  <a:pos x="9" y="160"/>
                </a:cxn>
                <a:cxn ang="0">
                  <a:pos x="0" y="146"/>
                </a:cxn>
                <a:cxn ang="0">
                  <a:pos x="0" y="124"/>
                </a:cxn>
                <a:cxn ang="0">
                  <a:pos x="18" y="105"/>
                </a:cxn>
                <a:cxn ang="0">
                  <a:pos x="42" y="101"/>
                </a:cxn>
                <a:cxn ang="0">
                  <a:pos x="51" y="105"/>
                </a:cxn>
                <a:cxn ang="0">
                  <a:pos x="211" y="211"/>
                </a:cxn>
                <a:cxn ang="0">
                  <a:pos x="206" y="146"/>
                </a:cxn>
                <a:cxn ang="0">
                  <a:pos x="197" y="87"/>
                </a:cxn>
                <a:cxn ang="0">
                  <a:pos x="197" y="68"/>
                </a:cxn>
                <a:cxn ang="0">
                  <a:pos x="192" y="41"/>
                </a:cxn>
                <a:cxn ang="0">
                  <a:pos x="197" y="18"/>
                </a:cxn>
                <a:cxn ang="0">
                  <a:pos x="211" y="4"/>
                </a:cxn>
                <a:cxn ang="0">
                  <a:pos x="229" y="0"/>
                </a:cxn>
              </a:cxnLst>
              <a:rect l="0" t="0" r="r" b="b"/>
              <a:pathLst>
                <a:path w="455" h="472">
                  <a:moveTo>
                    <a:pt x="229" y="0"/>
                  </a:moveTo>
                  <a:lnTo>
                    <a:pt x="239" y="4"/>
                  </a:lnTo>
                  <a:lnTo>
                    <a:pt x="248" y="9"/>
                  </a:lnTo>
                  <a:lnTo>
                    <a:pt x="253" y="13"/>
                  </a:lnTo>
                  <a:lnTo>
                    <a:pt x="258" y="23"/>
                  </a:lnTo>
                  <a:lnTo>
                    <a:pt x="262" y="32"/>
                  </a:lnTo>
                  <a:lnTo>
                    <a:pt x="262" y="41"/>
                  </a:lnTo>
                  <a:lnTo>
                    <a:pt x="262" y="46"/>
                  </a:lnTo>
                  <a:lnTo>
                    <a:pt x="244" y="211"/>
                  </a:lnTo>
                  <a:lnTo>
                    <a:pt x="398" y="110"/>
                  </a:lnTo>
                  <a:lnTo>
                    <a:pt x="403" y="105"/>
                  </a:lnTo>
                  <a:lnTo>
                    <a:pt x="412" y="101"/>
                  </a:lnTo>
                  <a:lnTo>
                    <a:pt x="412" y="101"/>
                  </a:lnTo>
                  <a:lnTo>
                    <a:pt x="422" y="101"/>
                  </a:lnTo>
                  <a:lnTo>
                    <a:pt x="431" y="105"/>
                  </a:lnTo>
                  <a:lnTo>
                    <a:pt x="445" y="110"/>
                  </a:lnTo>
                  <a:lnTo>
                    <a:pt x="450" y="124"/>
                  </a:lnTo>
                  <a:lnTo>
                    <a:pt x="455" y="137"/>
                  </a:lnTo>
                  <a:lnTo>
                    <a:pt x="455" y="146"/>
                  </a:lnTo>
                  <a:lnTo>
                    <a:pt x="450" y="156"/>
                  </a:lnTo>
                  <a:lnTo>
                    <a:pt x="445" y="160"/>
                  </a:lnTo>
                  <a:lnTo>
                    <a:pt x="436" y="165"/>
                  </a:lnTo>
                  <a:lnTo>
                    <a:pt x="422" y="169"/>
                  </a:lnTo>
                  <a:lnTo>
                    <a:pt x="398" y="179"/>
                  </a:lnTo>
                  <a:lnTo>
                    <a:pt x="366" y="192"/>
                  </a:lnTo>
                  <a:lnTo>
                    <a:pt x="323" y="211"/>
                  </a:lnTo>
                  <a:lnTo>
                    <a:pt x="262" y="238"/>
                  </a:lnTo>
                  <a:lnTo>
                    <a:pt x="262" y="238"/>
                  </a:lnTo>
                  <a:lnTo>
                    <a:pt x="262" y="238"/>
                  </a:lnTo>
                  <a:lnTo>
                    <a:pt x="262" y="238"/>
                  </a:lnTo>
                  <a:lnTo>
                    <a:pt x="431" y="307"/>
                  </a:lnTo>
                  <a:lnTo>
                    <a:pt x="441" y="307"/>
                  </a:lnTo>
                  <a:lnTo>
                    <a:pt x="445" y="312"/>
                  </a:lnTo>
                  <a:lnTo>
                    <a:pt x="450" y="316"/>
                  </a:lnTo>
                  <a:lnTo>
                    <a:pt x="455" y="325"/>
                  </a:lnTo>
                  <a:lnTo>
                    <a:pt x="455" y="339"/>
                  </a:lnTo>
                  <a:lnTo>
                    <a:pt x="450" y="353"/>
                  </a:lnTo>
                  <a:lnTo>
                    <a:pt x="445" y="362"/>
                  </a:lnTo>
                  <a:lnTo>
                    <a:pt x="431" y="371"/>
                  </a:lnTo>
                  <a:lnTo>
                    <a:pt x="422" y="376"/>
                  </a:lnTo>
                  <a:lnTo>
                    <a:pt x="417" y="376"/>
                  </a:lnTo>
                  <a:lnTo>
                    <a:pt x="412" y="371"/>
                  </a:lnTo>
                  <a:lnTo>
                    <a:pt x="408" y="371"/>
                  </a:lnTo>
                  <a:lnTo>
                    <a:pt x="398" y="367"/>
                  </a:lnTo>
                  <a:lnTo>
                    <a:pt x="389" y="362"/>
                  </a:lnTo>
                  <a:lnTo>
                    <a:pt x="375" y="353"/>
                  </a:lnTo>
                  <a:lnTo>
                    <a:pt x="244" y="266"/>
                  </a:lnTo>
                  <a:lnTo>
                    <a:pt x="244" y="293"/>
                  </a:lnTo>
                  <a:lnTo>
                    <a:pt x="248" y="330"/>
                  </a:lnTo>
                  <a:lnTo>
                    <a:pt x="253" y="362"/>
                  </a:lnTo>
                  <a:lnTo>
                    <a:pt x="253" y="385"/>
                  </a:lnTo>
                  <a:lnTo>
                    <a:pt x="258" y="394"/>
                  </a:lnTo>
                  <a:lnTo>
                    <a:pt x="258" y="408"/>
                  </a:lnTo>
                  <a:lnTo>
                    <a:pt x="262" y="422"/>
                  </a:lnTo>
                  <a:lnTo>
                    <a:pt x="262" y="431"/>
                  </a:lnTo>
                  <a:lnTo>
                    <a:pt x="262" y="440"/>
                  </a:lnTo>
                  <a:lnTo>
                    <a:pt x="262" y="454"/>
                  </a:lnTo>
                  <a:lnTo>
                    <a:pt x="253" y="463"/>
                  </a:lnTo>
                  <a:lnTo>
                    <a:pt x="244" y="468"/>
                  </a:lnTo>
                  <a:lnTo>
                    <a:pt x="234" y="472"/>
                  </a:lnTo>
                  <a:lnTo>
                    <a:pt x="229" y="472"/>
                  </a:lnTo>
                  <a:lnTo>
                    <a:pt x="220" y="472"/>
                  </a:lnTo>
                  <a:lnTo>
                    <a:pt x="211" y="468"/>
                  </a:lnTo>
                  <a:lnTo>
                    <a:pt x="201" y="463"/>
                  </a:lnTo>
                  <a:lnTo>
                    <a:pt x="197" y="454"/>
                  </a:lnTo>
                  <a:lnTo>
                    <a:pt x="192" y="440"/>
                  </a:lnTo>
                  <a:lnTo>
                    <a:pt x="211" y="266"/>
                  </a:lnTo>
                  <a:lnTo>
                    <a:pt x="56" y="367"/>
                  </a:lnTo>
                  <a:lnTo>
                    <a:pt x="51" y="371"/>
                  </a:lnTo>
                  <a:lnTo>
                    <a:pt x="42" y="371"/>
                  </a:lnTo>
                  <a:lnTo>
                    <a:pt x="37" y="376"/>
                  </a:lnTo>
                  <a:lnTo>
                    <a:pt x="32" y="376"/>
                  </a:lnTo>
                  <a:lnTo>
                    <a:pt x="18" y="371"/>
                  </a:lnTo>
                  <a:lnTo>
                    <a:pt x="9" y="362"/>
                  </a:lnTo>
                  <a:lnTo>
                    <a:pt x="0" y="353"/>
                  </a:lnTo>
                  <a:lnTo>
                    <a:pt x="0" y="339"/>
                  </a:lnTo>
                  <a:lnTo>
                    <a:pt x="0" y="325"/>
                  </a:lnTo>
                  <a:lnTo>
                    <a:pt x="4" y="321"/>
                  </a:lnTo>
                  <a:lnTo>
                    <a:pt x="9" y="316"/>
                  </a:lnTo>
                  <a:lnTo>
                    <a:pt x="18" y="307"/>
                  </a:lnTo>
                  <a:lnTo>
                    <a:pt x="32" y="302"/>
                  </a:lnTo>
                  <a:lnTo>
                    <a:pt x="56" y="293"/>
                  </a:lnTo>
                  <a:lnTo>
                    <a:pt x="89" y="280"/>
                  </a:lnTo>
                  <a:lnTo>
                    <a:pt x="131" y="261"/>
                  </a:lnTo>
                  <a:lnTo>
                    <a:pt x="192" y="238"/>
                  </a:lnTo>
                  <a:lnTo>
                    <a:pt x="23" y="165"/>
                  </a:lnTo>
                  <a:lnTo>
                    <a:pt x="18" y="165"/>
                  </a:lnTo>
                  <a:lnTo>
                    <a:pt x="9" y="160"/>
                  </a:lnTo>
                  <a:lnTo>
                    <a:pt x="4" y="156"/>
                  </a:lnTo>
                  <a:lnTo>
                    <a:pt x="0" y="146"/>
                  </a:lnTo>
                  <a:lnTo>
                    <a:pt x="0" y="137"/>
                  </a:lnTo>
                  <a:lnTo>
                    <a:pt x="0" y="124"/>
                  </a:lnTo>
                  <a:lnTo>
                    <a:pt x="9" y="110"/>
                  </a:lnTo>
                  <a:lnTo>
                    <a:pt x="18" y="105"/>
                  </a:lnTo>
                  <a:lnTo>
                    <a:pt x="32" y="101"/>
                  </a:lnTo>
                  <a:lnTo>
                    <a:pt x="42" y="101"/>
                  </a:lnTo>
                  <a:lnTo>
                    <a:pt x="46" y="105"/>
                  </a:lnTo>
                  <a:lnTo>
                    <a:pt x="51" y="105"/>
                  </a:lnTo>
                  <a:lnTo>
                    <a:pt x="56" y="110"/>
                  </a:lnTo>
                  <a:lnTo>
                    <a:pt x="211" y="211"/>
                  </a:lnTo>
                  <a:lnTo>
                    <a:pt x="206" y="183"/>
                  </a:lnTo>
                  <a:lnTo>
                    <a:pt x="206" y="146"/>
                  </a:lnTo>
                  <a:lnTo>
                    <a:pt x="201" y="110"/>
                  </a:lnTo>
                  <a:lnTo>
                    <a:pt x="197" y="87"/>
                  </a:lnTo>
                  <a:lnTo>
                    <a:pt x="197" y="78"/>
                  </a:lnTo>
                  <a:lnTo>
                    <a:pt x="197" y="68"/>
                  </a:lnTo>
                  <a:lnTo>
                    <a:pt x="192" y="55"/>
                  </a:lnTo>
                  <a:lnTo>
                    <a:pt x="192" y="41"/>
                  </a:lnTo>
                  <a:lnTo>
                    <a:pt x="192" y="32"/>
                  </a:lnTo>
                  <a:lnTo>
                    <a:pt x="197" y="18"/>
                  </a:lnTo>
                  <a:lnTo>
                    <a:pt x="201" y="13"/>
                  </a:lnTo>
                  <a:lnTo>
                    <a:pt x="211" y="4"/>
                  </a:lnTo>
                  <a:lnTo>
                    <a:pt x="220" y="4"/>
                  </a:lnTo>
                  <a:lnTo>
                    <a:pt x="2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1" name="Freeform 15"/>
            <p:cNvSpPr>
              <a:spLocks noEditPoints="1"/>
            </p:cNvSpPr>
            <p:nvPr/>
          </p:nvSpPr>
          <p:spPr bwMode="auto">
            <a:xfrm>
              <a:off x="13351" y="2083"/>
              <a:ext cx="1060" cy="1033"/>
            </a:xfrm>
            <a:custGeom>
              <a:avLst/>
              <a:gdLst/>
              <a:ahLst/>
              <a:cxnLst>
                <a:cxn ang="0">
                  <a:pos x="197" y="868"/>
                </a:cxn>
                <a:cxn ang="0">
                  <a:pos x="352" y="964"/>
                </a:cxn>
                <a:cxn ang="0">
                  <a:pos x="483" y="991"/>
                </a:cxn>
                <a:cxn ang="0">
                  <a:pos x="610" y="987"/>
                </a:cxn>
                <a:cxn ang="0">
                  <a:pos x="741" y="946"/>
                </a:cxn>
                <a:cxn ang="0">
                  <a:pos x="831" y="895"/>
                </a:cxn>
                <a:cxn ang="0">
                  <a:pos x="859" y="868"/>
                </a:cxn>
                <a:cxn ang="0">
                  <a:pos x="854" y="858"/>
                </a:cxn>
                <a:cxn ang="0">
                  <a:pos x="845" y="849"/>
                </a:cxn>
                <a:cxn ang="0">
                  <a:pos x="887" y="193"/>
                </a:cxn>
                <a:cxn ang="0">
                  <a:pos x="887" y="840"/>
                </a:cxn>
                <a:cxn ang="0">
                  <a:pos x="1004" y="634"/>
                </a:cxn>
                <a:cxn ang="0">
                  <a:pos x="1009" y="423"/>
                </a:cxn>
                <a:cxn ang="0">
                  <a:pos x="938" y="257"/>
                </a:cxn>
                <a:cxn ang="0">
                  <a:pos x="169" y="193"/>
                </a:cxn>
                <a:cxn ang="0">
                  <a:pos x="70" y="345"/>
                </a:cxn>
                <a:cxn ang="0">
                  <a:pos x="38" y="514"/>
                </a:cxn>
                <a:cxn ang="0">
                  <a:pos x="66" y="675"/>
                </a:cxn>
                <a:cxn ang="0">
                  <a:pos x="169" y="840"/>
                </a:cxn>
                <a:cxn ang="0">
                  <a:pos x="169" y="193"/>
                </a:cxn>
                <a:cxn ang="0">
                  <a:pos x="446" y="46"/>
                </a:cxn>
                <a:cxn ang="0">
                  <a:pos x="314" y="88"/>
                </a:cxn>
                <a:cxn ang="0">
                  <a:pos x="230" y="138"/>
                </a:cxn>
                <a:cxn ang="0">
                  <a:pos x="197" y="166"/>
                </a:cxn>
                <a:cxn ang="0">
                  <a:pos x="206" y="175"/>
                </a:cxn>
                <a:cxn ang="0">
                  <a:pos x="211" y="184"/>
                </a:cxn>
                <a:cxn ang="0">
                  <a:pos x="530" y="491"/>
                </a:cxn>
                <a:cxn ang="0">
                  <a:pos x="779" y="106"/>
                </a:cxn>
                <a:cxn ang="0">
                  <a:pos x="629" y="46"/>
                </a:cxn>
                <a:cxn ang="0">
                  <a:pos x="526" y="37"/>
                </a:cxn>
                <a:cxn ang="0">
                  <a:pos x="652" y="14"/>
                </a:cxn>
                <a:cxn ang="0">
                  <a:pos x="859" y="115"/>
                </a:cxn>
                <a:cxn ang="0">
                  <a:pos x="1004" y="289"/>
                </a:cxn>
                <a:cxn ang="0">
                  <a:pos x="1060" y="514"/>
                </a:cxn>
                <a:cxn ang="0">
                  <a:pos x="1004" y="744"/>
                </a:cxn>
                <a:cxn ang="0">
                  <a:pos x="859" y="918"/>
                </a:cxn>
                <a:cxn ang="0">
                  <a:pos x="648" y="1019"/>
                </a:cxn>
                <a:cxn ang="0">
                  <a:pos x="408" y="1019"/>
                </a:cxn>
                <a:cxn ang="0">
                  <a:pos x="197" y="918"/>
                </a:cxn>
                <a:cxn ang="0">
                  <a:pos x="52" y="744"/>
                </a:cxn>
                <a:cxn ang="0">
                  <a:pos x="0" y="514"/>
                </a:cxn>
                <a:cxn ang="0">
                  <a:pos x="52" y="289"/>
                </a:cxn>
                <a:cxn ang="0">
                  <a:pos x="197" y="115"/>
                </a:cxn>
                <a:cxn ang="0">
                  <a:pos x="408" y="14"/>
                </a:cxn>
              </a:cxnLst>
              <a:rect l="0" t="0" r="r" b="b"/>
              <a:pathLst>
                <a:path w="1060" h="1033">
                  <a:moveTo>
                    <a:pt x="526" y="542"/>
                  </a:moveTo>
                  <a:lnTo>
                    <a:pt x="197" y="868"/>
                  </a:lnTo>
                  <a:lnTo>
                    <a:pt x="277" y="927"/>
                  </a:lnTo>
                  <a:lnTo>
                    <a:pt x="352" y="964"/>
                  </a:lnTo>
                  <a:lnTo>
                    <a:pt x="427" y="982"/>
                  </a:lnTo>
                  <a:lnTo>
                    <a:pt x="483" y="991"/>
                  </a:lnTo>
                  <a:lnTo>
                    <a:pt x="530" y="996"/>
                  </a:lnTo>
                  <a:lnTo>
                    <a:pt x="610" y="987"/>
                  </a:lnTo>
                  <a:lnTo>
                    <a:pt x="680" y="969"/>
                  </a:lnTo>
                  <a:lnTo>
                    <a:pt x="741" y="946"/>
                  </a:lnTo>
                  <a:lnTo>
                    <a:pt x="793" y="918"/>
                  </a:lnTo>
                  <a:lnTo>
                    <a:pt x="831" y="895"/>
                  </a:lnTo>
                  <a:lnTo>
                    <a:pt x="849" y="877"/>
                  </a:lnTo>
                  <a:lnTo>
                    <a:pt x="859" y="868"/>
                  </a:lnTo>
                  <a:lnTo>
                    <a:pt x="859" y="863"/>
                  </a:lnTo>
                  <a:lnTo>
                    <a:pt x="854" y="858"/>
                  </a:lnTo>
                  <a:lnTo>
                    <a:pt x="849" y="854"/>
                  </a:lnTo>
                  <a:lnTo>
                    <a:pt x="845" y="849"/>
                  </a:lnTo>
                  <a:lnTo>
                    <a:pt x="526" y="542"/>
                  </a:lnTo>
                  <a:close/>
                  <a:moveTo>
                    <a:pt x="887" y="193"/>
                  </a:moveTo>
                  <a:lnTo>
                    <a:pt x="558" y="514"/>
                  </a:lnTo>
                  <a:lnTo>
                    <a:pt x="887" y="840"/>
                  </a:lnTo>
                  <a:lnTo>
                    <a:pt x="957" y="744"/>
                  </a:lnTo>
                  <a:lnTo>
                    <a:pt x="1004" y="634"/>
                  </a:lnTo>
                  <a:lnTo>
                    <a:pt x="1018" y="514"/>
                  </a:lnTo>
                  <a:lnTo>
                    <a:pt x="1009" y="423"/>
                  </a:lnTo>
                  <a:lnTo>
                    <a:pt x="981" y="335"/>
                  </a:lnTo>
                  <a:lnTo>
                    <a:pt x="938" y="257"/>
                  </a:lnTo>
                  <a:lnTo>
                    <a:pt x="887" y="193"/>
                  </a:lnTo>
                  <a:close/>
                  <a:moveTo>
                    <a:pt x="169" y="193"/>
                  </a:moveTo>
                  <a:lnTo>
                    <a:pt x="113" y="267"/>
                  </a:lnTo>
                  <a:lnTo>
                    <a:pt x="70" y="345"/>
                  </a:lnTo>
                  <a:lnTo>
                    <a:pt x="47" y="427"/>
                  </a:lnTo>
                  <a:lnTo>
                    <a:pt x="38" y="514"/>
                  </a:lnTo>
                  <a:lnTo>
                    <a:pt x="47" y="592"/>
                  </a:lnTo>
                  <a:lnTo>
                    <a:pt x="66" y="675"/>
                  </a:lnTo>
                  <a:lnTo>
                    <a:pt x="108" y="762"/>
                  </a:lnTo>
                  <a:lnTo>
                    <a:pt x="169" y="840"/>
                  </a:lnTo>
                  <a:lnTo>
                    <a:pt x="497" y="514"/>
                  </a:lnTo>
                  <a:lnTo>
                    <a:pt x="169" y="193"/>
                  </a:lnTo>
                  <a:close/>
                  <a:moveTo>
                    <a:pt x="526" y="37"/>
                  </a:moveTo>
                  <a:lnTo>
                    <a:pt x="446" y="46"/>
                  </a:lnTo>
                  <a:lnTo>
                    <a:pt x="375" y="65"/>
                  </a:lnTo>
                  <a:lnTo>
                    <a:pt x="314" y="88"/>
                  </a:lnTo>
                  <a:lnTo>
                    <a:pt x="263" y="115"/>
                  </a:lnTo>
                  <a:lnTo>
                    <a:pt x="230" y="138"/>
                  </a:lnTo>
                  <a:lnTo>
                    <a:pt x="206" y="156"/>
                  </a:lnTo>
                  <a:lnTo>
                    <a:pt x="197" y="166"/>
                  </a:lnTo>
                  <a:lnTo>
                    <a:pt x="202" y="170"/>
                  </a:lnTo>
                  <a:lnTo>
                    <a:pt x="206" y="175"/>
                  </a:lnTo>
                  <a:lnTo>
                    <a:pt x="211" y="179"/>
                  </a:lnTo>
                  <a:lnTo>
                    <a:pt x="211" y="184"/>
                  </a:lnTo>
                  <a:lnTo>
                    <a:pt x="211" y="184"/>
                  </a:lnTo>
                  <a:lnTo>
                    <a:pt x="530" y="491"/>
                  </a:lnTo>
                  <a:lnTo>
                    <a:pt x="859" y="166"/>
                  </a:lnTo>
                  <a:lnTo>
                    <a:pt x="779" y="106"/>
                  </a:lnTo>
                  <a:lnTo>
                    <a:pt x="704" y="69"/>
                  </a:lnTo>
                  <a:lnTo>
                    <a:pt x="629" y="46"/>
                  </a:lnTo>
                  <a:lnTo>
                    <a:pt x="572" y="42"/>
                  </a:lnTo>
                  <a:lnTo>
                    <a:pt x="526" y="37"/>
                  </a:lnTo>
                  <a:close/>
                  <a:moveTo>
                    <a:pt x="530" y="0"/>
                  </a:moveTo>
                  <a:lnTo>
                    <a:pt x="652" y="14"/>
                  </a:lnTo>
                  <a:lnTo>
                    <a:pt x="760" y="51"/>
                  </a:lnTo>
                  <a:lnTo>
                    <a:pt x="859" y="115"/>
                  </a:lnTo>
                  <a:lnTo>
                    <a:pt x="943" y="193"/>
                  </a:lnTo>
                  <a:lnTo>
                    <a:pt x="1004" y="289"/>
                  </a:lnTo>
                  <a:lnTo>
                    <a:pt x="1046" y="400"/>
                  </a:lnTo>
                  <a:lnTo>
                    <a:pt x="1060" y="514"/>
                  </a:lnTo>
                  <a:lnTo>
                    <a:pt x="1046" y="634"/>
                  </a:lnTo>
                  <a:lnTo>
                    <a:pt x="1004" y="744"/>
                  </a:lnTo>
                  <a:lnTo>
                    <a:pt x="943" y="840"/>
                  </a:lnTo>
                  <a:lnTo>
                    <a:pt x="859" y="918"/>
                  </a:lnTo>
                  <a:lnTo>
                    <a:pt x="760" y="982"/>
                  </a:lnTo>
                  <a:lnTo>
                    <a:pt x="648" y="1019"/>
                  </a:lnTo>
                  <a:lnTo>
                    <a:pt x="526" y="1033"/>
                  </a:lnTo>
                  <a:lnTo>
                    <a:pt x="408" y="1019"/>
                  </a:lnTo>
                  <a:lnTo>
                    <a:pt x="296" y="982"/>
                  </a:lnTo>
                  <a:lnTo>
                    <a:pt x="197" y="918"/>
                  </a:lnTo>
                  <a:lnTo>
                    <a:pt x="117" y="840"/>
                  </a:lnTo>
                  <a:lnTo>
                    <a:pt x="52" y="744"/>
                  </a:lnTo>
                  <a:lnTo>
                    <a:pt x="14" y="634"/>
                  </a:lnTo>
                  <a:lnTo>
                    <a:pt x="0" y="514"/>
                  </a:lnTo>
                  <a:lnTo>
                    <a:pt x="14" y="400"/>
                  </a:lnTo>
                  <a:lnTo>
                    <a:pt x="52" y="289"/>
                  </a:lnTo>
                  <a:lnTo>
                    <a:pt x="113" y="193"/>
                  </a:lnTo>
                  <a:lnTo>
                    <a:pt x="197" y="115"/>
                  </a:lnTo>
                  <a:lnTo>
                    <a:pt x="296" y="51"/>
                  </a:lnTo>
                  <a:lnTo>
                    <a:pt x="408" y="14"/>
                  </a:lnTo>
                  <a:lnTo>
                    <a:pt x="5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2" name="Freeform 16"/>
            <p:cNvSpPr>
              <a:spLocks noEditPoints="1"/>
            </p:cNvSpPr>
            <p:nvPr/>
          </p:nvSpPr>
          <p:spPr bwMode="auto">
            <a:xfrm>
              <a:off x="14914" y="1895"/>
              <a:ext cx="1027" cy="1120"/>
            </a:xfrm>
            <a:custGeom>
              <a:avLst/>
              <a:gdLst/>
              <a:ahLst/>
              <a:cxnLst>
                <a:cxn ang="0">
                  <a:pos x="900" y="124"/>
                </a:cxn>
                <a:cxn ang="0">
                  <a:pos x="863" y="124"/>
                </a:cxn>
                <a:cxn ang="0">
                  <a:pos x="882" y="161"/>
                </a:cxn>
                <a:cxn ang="0">
                  <a:pos x="924" y="115"/>
                </a:cxn>
                <a:cxn ang="0">
                  <a:pos x="305" y="110"/>
                </a:cxn>
                <a:cxn ang="0">
                  <a:pos x="150" y="239"/>
                </a:cxn>
                <a:cxn ang="0">
                  <a:pos x="61" y="464"/>
                </a:cxn>
                <a:cxn ang="0">
                  <a:pos x="70" y="707"/>
                </a:cxn>
                <a:cxn ang="0">
                  <a:pos x="168" y="904"/>
                </a:cxn>
                <a:cxn ang="0">
                  <a:pos x="384" y="1042"/>
                </a:cxn>
                <a:cxn ang="0">
                  <a:pos x="248" y="817"/>
                </a:cxn>
                <a:cxn ang="0">
                  <a:pos x="220" y="565"/>
                </a:cxn>
                <a:cxn ang="0">
                  <a:pos x="262" y="262"/>
                </a:cxn>
                <a:cxn ang="0">
                  <a:pos x="342" y="110"/>
                </a:cxn>
                <a:cxn ang="0">
                  <a:pos x="361" y="87"/>
                </a:cxn>
                <a:cxn ang="0">
                  <a:pos x="656" y="9"/>
                </a:cxn>
                <a:cxn ang="0">
                  <a:pos x="816" y="65"/>
                </a:cxn>
                <a:cxn ang="0">
                  <a:pos x="886" y="74"/>
                </a:cxn>
                <a:cxn ang="0">
                  <a:pos x="915" y="55"/>
                </a:cxn>
                <a:cxn ang="0">
                  <a:pos x="929" y="19"/>
                </a:cxn>
                <a:cxn ang="0">
                  <a:pos x="947" y="0"/>
                </a:cxn>
                <a:cxn ang="0">
                  <a:pos x="966" y="0"/>
                </a:cxn>
                <a:cxn ang="0">
                  <a:pos x="980" y="28"/>
                </a:cxn>
                <a:cxn ang="0">
                  <a:pos x="980" y="312"/>
                </a:cxn>
                <a:cxn ang="0">
                  <a:pos x="976" y="344"/>
                </a:cxn>
                <a:cxn ang="0">
                  <a:pos x="957" y="363"/>
                </a:cxn>
                <a:cxn ang="0">
                  <a:pos x="929" y="349"/>
                </a:cxn>
                <a:cxn ang="0">
                  <a:pos x="886" y="253"/>
                </a:cxn>
                <a:cxn ang="0">
                  <a:pos x="694" y="92"/>
                </a:cxn>
                <a:cxn ang="0">
                  <a:pos x="492" y="69"/>
                </a:cxn>
                <a:cxn ang="0">
                  <a:pos x="333" y="234"/>
                </a:cxn>
                <a:cxn ang="0">
                  <a:pos x="276" y="565"/>
                </a:cxn>
                <a:cxn ang="0">
                  <a:pos x="300" y="794"/>
                </a:cxn>
                <a:cxn ang="0">
                  <a:pos x="394" y="978"/>
                </a:cxn>
                <a:cxn ang="0">
                  <a:pos x="581" y="1046"/>
                </a:cxn>
                <a:cxn ang="0">
                  <a:pos x="882" y="950"/>
                </a:cxn>
                <a:cxn ang="0">
                  <a:pos x="976" y="863"/>
                </a:cxn>
                <a:cxn ang="0">
                  <a:pos x="999" y="863"/>
                </a:cxn>
                <a:cxn ang="0">
                  <a:pos x="1022" y="881"/>
                </a:cxn>
                <a:cxn ang="0">
                  <a:pos x="994" y="941"/>
                </a:cxn>
                <a:cxn ang="0">
                  <a:pos x="872" y="1037"/>
                </a:cxn>
                <a:cxn ang="0">
                  <a:pos x="558" y="1120"/>
                </a:cxn>
                <a:cxn ang="0">
                  <a:pos x="314" y="1074"/>
                </a:cxn>
                <a:cxn ang="0">
                  <a:pos x="117" y="927"/>
                </a:cxn>
                <a:cxn ang="0">
                  <a:pos x="4" y="670"/>
                </a:cxn>
                <a:cxn ang="0">
                  <a:pos x="28" y="349"/>
                </a:cxn>
                <a:cxn ang="0">
                  <a:pos x="178" y="129"/>
                </a:cxn>
                <a:cxn ang="0">
                  <a:pos x="394" y="19"/>
                </a:cxn>
              </a:cxnLst>
              <a:rect l="0" t="0" r="r" b="b"/>
              <a:pathLst>
                <a:path w="1027" h="1120">
                  <a:moveTo>
                    <a:pt x="924" y="115"/>
                  </a:moveTo>
                  <a:lnTo>
                    <a:pt x="915" y="120"/>
                  </a:lnTo>
                  <a:lnTo>
                    <a:pt x="900" y="124"/>
                  </a:lnTo>
                  <a:lnTo>
                    <a:pt x="886" y="124"/>
                  </a:lnTo>
                  <a:lnTo>
                    <a:pt x="877" y="124"/>
                  </a:lnTo>
                  <a:lnTo>
                    <a:pt x="863" y="124"/>
                  </a:lnTo>
                  <a:lnTo>
                    <a:pt x="854" y="124"/>
                  </a:lnTo>
                  <a:lnTo>
                    <a:pt x="844" y="124"/>
                  </a:lnTo>
                  <a:lnTo>
                    <a:pt x="882" y="161"/>
                  </a:lnTo>
                  <a:lnTo>
                    <a:pt x="905" y="184"/>
                  </a:lnTo>
                  <a:lnTo>
                    <a:pt x="924" y="211"/>
                  </a:lnTo>
                  <a:lnTo>
                    <a:pt x="924" y="115"/>
                  </a:lnTo>
                  <a:close/>
                  <a:moveTo>
                    <a:pt x="361" y="87"/>
                  </a:moveTo>
                  <a:lnTo>
                    <a:pt x="361" y="87"/>
                  </a:lnTo>
                  <a:lnTo>
                    <a:pt x="305" y="110"/>
                  </a:lnTo>
                  <a:lnTo>
                    <a:pt x="248" y="143"/>
                  </a:lnTo>
                  <a:lnTo>
                    <a:pt x="197" y="184"/>
                  </a:lnTo>
                  <a:lnTo>
                    <a:pt x="150" y="239"/>
                  </a:lnTo>
                  <a:lnTo>
                    <a:pt x="112" y="299"/>
                  </a:lnTo>
                  <a:lnTo>
                    <a:pt x="79" y="377"/>
                  </a:lnTo>
                  <a:lnTo>
                    <a:pt x="61" y="464"/>
                  </a:lnTo>
                  <a:lnTo>
                    <a:pt x="51" y="565"/>
                  </a:lnTo>
                  <a:lnTo>
                    <a:pt x="56" y="633"/>
                  </a:lnTo>
                  <a:lnTo>
                    <a:pt x="70" y="707"/>
                  </a:lnTo>
                  <a:lnTo>
                    <a:pt x="89" y="776"/>
                  </a:lnTo>
                  <a:lnTo>
                    <a:pt x="122" y="845"/>
                  </a:lnTo>
                  <a:lnTo>
                    <a:pt x="168" y="904"/>
                  </a:lnTo>
                  <a:lnTo>
                    <a:pt x="225" y="959"/>
                  </a:lnTo>
                  <a:lnTo>
                    <a:pt x="300" y="1005"/>
                  </a:lnTo>
                  <a:lnTo>
                    <a:pt x="384" y="1042"/>
                  </a:lnTo>
                  <a:lnTo>
                    <a:pt x="323" y="978"/>
                  </a:lnTo>
                  <a:lnTo>
                    <a:pt x="281" y="904"/>
                  </a:lnTo>
                  <a:lnTo>
                    <a:pt x="248" y="817"/>
                  </a:lnTo>
                  <a:lnTo>
                    <a:pt x="229" y="730"/>
                  </a:lnTo>
                  <a:lnTo>
                    <a:pt x="220" y="643"/>
                  </a:lnTo>
                  <a:lnTo>
                    <a:pt x="220" y="565"/>
                  </a:lnTo>
                  <a:lnTo>
                    <a:pt x="225" y="445"/>
                  </a:lnTo>
                  <a:lnTo>
                    <a:pt x="239" y="344"/>
                  </a:lnTo>
                  <a:lnTo>
                    <a:pt x="262" y="262"/>
                  </a:lnTo>
                  <a:lnTo>
                    <a:pt x="290" y="198"/>
                  </a:lnTo>
                  <a:lnTo>
                    <a:pt x="319" y="147"/>
                  </a:lnTo>
                  <a:lnTo>
                    <a:pt x="342" y="110"/>
                  </a:lnTo>
                  <a:lnTo>
                    <a:pt x="361" y="87"/>
                  </a:lnTo>
                  <a:lnTo>
                    <a:pt x="361" y="87"/>
                  </a:lnTo>
                  <a:lnTo>
                    <a:pt x="361" y="87"/>
                  </a:lnTo>
                  <a:close/>
                  <a:moveTo>
                    <a:pt x="558" y="0"/>
                  </a:moveTo>
                  <a:lnTo>
                    <a:pt x="595" y="0"/>
                  </a:lnTo>
                  <a:lnTo>
                    <a:pt x="656" y="9"/>
                  </a:lnTo>
                  <a:lnTo>
                    <a:pt x="732" y="32"/>
                  </a:lnTo>
                  <a:lnTo>
                    <a:pt x="769" y="51"/>
                  </a:lnTo>
                  <a:lnTo>
                    <a:pt x="816" y="65"/>
                  </a:lnTo>
                  <a:lnTo>
                    <a:pt x="872" y="74"/>
                  </a:lnTo>
                  <a:lnTo>
                    <a:pt x="882" y="74"/>
                  </a:lnTo>
                  <a:lnTo>
                    <a:pt x="886" y="74"/>
                  </a:lnTo>
                  <a:lnTo>
                    <a:pt x="896" y="69"/>
                  </a:lnTo>
                  <a:lnTo>
                    <a:pt x="905" y="65"/>
                  </a:lnTo>
                  <a:lnTo>
                    <a:pt x="915" y="55"/>
                  </a:lnTo>
                  <a:lnTo>
                    <a:pt x="919" y="46"/>
                  </a:lnTo>
                  <a:lnTo>
                    <a:pt x="924" y="28"/>
                  </a:lnTo>
                  <a:lnTo>
                    <a:pt x="929" y="19"/>
                  </a:lnTo>
                  <a:lnTo>
                    <a:pt x="933" y="9"/>
                  </a:lnTo>
                  <a:lnTo>
                    <a:pt x="938" y="5"/>
                  </a:lnTo>
                  <a:lnTo>
                    <a:pt x="947" y="0"/>
                  </a:lnTo>
                  <a:lnTo>
                    <a:pt x="952" y="0"/>
                  </a:lnTo>
                  <a:lnTo>
                    <a:pt x="957" y="0"/>
                  </a:lnTo>
                  <a:lnTo>
                    <a:pt x="966" y="0"/>
                  </a:lnTo>
                  <a:lnTo>
                    <a:pt x="971" y="9"/>
                  </a:lnTo>
                  <a:lnTo>
                    <a:pt x="976" y="14"/>
                  </a:lnTo>
                  <a:lnTo>
                    <a:pt x="980" y="28"/>
                  </a:lnTo>
                  <a:lnTo>
                    <a:pt x="980" y="37"/>
                  </a:lnTo>
                  <a:lnTo>
                    <a:pt x="980" y="51"/>
                  </a:lnTo>
                  <a:lnTo>
                    <a:pt x="980" y="312"/>
                  </a:lnTo>
                  <a:lnTo>
                    <a:pt x="980" y="326"/>
                  </a:lnTo>
                  <a:lnTo>
                    <a:pt x="980" y="335"/>
                  </a:lnTo>
                  <a:lnTo>
                    <a:pt x="976" y="344"/>
                  </a:lnTo>
                  <a:lnTo>
                    <a:pt x="971" y="354"/>
                  </a:lnTo>
                  <a:lnTo>
                    <a:pt x="966" y="363"/>
                  </a:lnTo>
                  <a:lnTo>
                    <a:pt x="957" y="363"/>
                  </a:lnTo>
                  <a:lnTo>
                    <a:pt x="943" y="363"/>
                  </a:lnTo>
                  <a:lnTo>
                    <a:pt x="933" y="358"/>
                  </a:lnTo>
                  <a:lnTo>
                    <a:pt x="929" y="349"/>
                  </a:lnTo>
                  <a:lnTo>
                    <a:pt x="924" y="340"/>
                  </a:lnTo>
                  <a:lnTo>
                    <a:pt x="924" y="331"/>
                  </a:lnTo>
                  <a:lnTo>
                    <a:pt x="886" y="253"/>
                  </a:lnTo>
                  <a:lnTo>
                    <a:pt x="830" y="188"/>
                  </a:lnTo>
                  <a:lnTo>
                    <a:pt x="764" y="133"/>
                  </a:lnTo>
                  <a:lnTo>
                    <a:pt x="694" y="92"/>
                  </a:lnTo>
                  <a:lnTo>
                    <a:pt x="624" y="65"/>
                  </a:lnTo>
                  <a:lnTo>
                    <a:pt x="563" y="55"/>
                  </a:lnTo>
                  <a:lnTo>
                    <a:pt x="492" y="69"/>
                  </a:lnTo>
                  <a:lnTo>
                    <a:pt x="431" y="101"/>
                  </a:lnTo>
                  <a:lnTo>
                    <a:pt x="375" y="161"/>
                  </a:lnTo>
                  <a:lnTo>
                    <a:pt x="333" y="234"/>
                  </a:lnTo>
                  <a:lnTo>
                    <a:pt x="305" y="331"/>
                  </a:lnTo>
                  <a:lnTo>
                    <a:pt x="281" y="441"/>
                  </a:lnTo>
                  <a:lnTo>
                    <a:pt x="276" y="565"/>
                  </a:lnTo>
                  <a:lnTo>
                    <a:pt x="281" y="643"/>
                  </a:lnTo>
                  <a:lnTo>
                    <a:pt x="286" y="721"/>
                  </a:lnTo>
                  <a:lnTo>
                    <a:pt x="300" y="794"/>
                  </a:lnTo>
                  <a:lnTo>
                    <a:pt x="323" y="863"/>
                  </a:lnTo>
                  <a:lnTo>
                    <a:pt x="356" y="927"/>
                  </a:lnTo>
                  <a:lnTo>
                    <a:pt x="394" y="978"/>
                  </a:lnTo>
                  <a:lnTo>
                    <a:pt x="445" y="1014"/>
                  </a:lnTo>
                  <a:lnTo>
                    <a:pt x="506" y="1037"/>
                  </a:lnTo>
                  <a:lnTo>
                    <a:pt x="581" y="1046"/>
                  </a:lnTo>
                  <a:lnTo>
                    <a:pt x="689" y="1037"/>
                  </a:lnTo>
                  <a:lnTo>
                    <a:pt x="788" y="1005"/>
                  </a:lnTo>
                  <a:lnTo>
                    <a:pt x="882" y="950"/>
                  </a:lnTo>
                  <a:lnTo>
                    <a:pt x="957" y="881"/>
                  </a:lnTo>
                  <a:lnTo>
                    <a:pt x="971" y="872"/>
                  </a:lnTo>
                  <a:lnTo>
                    <a:pt x="976" y="863"/>
                  </a:lnTo>
                  <a:lnTo>
                    <a:pt x="985" y="863"/>
                  </a:lnTo>
                  <a:lnTo>
                    <a:pt x="994" y="858"/>
                  </a:lnTo>
                  <a:lnTo>
                    <a:pt x="999" y="863"/>
                  </a:lnTo>
                  <a:lnTo>
                    <a:pt x="1008" y="867"/>
                  </a:lnTo>
                  <a:lnTo>
                    <a:pt x="1018" y="872"/>
                  </a:lnTo>
                  <a:lnTo>
                    <a:pt x="1022" y="881"/>
                  </a:lnTo>
                  <a:lnTo>
                    <a:pt x="1027" y="890"/>
                  </a:lnTo>
                  <a:lnTo>
                    <a:pt x="1018" y="913"/>
                  </a:lnTo>
                  <a:lnTo>
                    <a:pt x="994" y="941"/>
                  </a:lnTo>
                  <a:lnTo>
                    <a:pt x="957" y="973"/>
                  </a:lnTo>
                  <a:lnTo>
                    <a:pt x="915" y="1005"/>
                  </a:lnTo>
                  <a:lnTo>
                    <a:pt x="872" y="1037"/>
                  </a:lnTo>
                  <a:lnTo>
                    <a:pt x="755" y="1088"/>
                  </a:lnTo>
                  <a:lnTo>
                    <a:pt x="652" y="1115"/>
                  </a:lnTo>
                  <a:lnTo>
                    <a:pt x="558" y="1120"/>
                  </a:lnTo>
                  <a:lnTo>
                    <a:pt x="478" y="1115"/>
                  </a:lnTo>
                  <a:lnTo>
                    <a:pt x="394" y="1101"/>
                  </a:lnTo>
                  <a:lnTo>
                    <a:pt x="314" y="1074"/>
                  </a:lnTo>
                  <a:lnTo>
                    <a:pt x="244" y="1037"/>
                  </a:lnTo>
                  <a:lnTo>
                    <a:pt x="173" y="987"/>
                  </a:lnTo>
                  <a:lnTo>
                    <a:pt x="117" y="927"/>
                  </a:lnTo>
                  <a:lnTo>
                    <a:pt x="65" y="854"/>
                  </a:lnTo>
                  <a:lnTo>
                    <a:pt x="28" y="771"/>
                  </a:lnTo>
                  <a:lnTo>
                    <a:pt x="4" y="670"/>
                  </a:lnTo>
                  <a:lnTo>
                    <a:pt x="0" y="560"/>
                  </a:lnTo>
                  <a:lnTo>
                    <a:pt x="4" y="450"/>
                  </a:lnTo>
                  <a:lnTo>
                    <a:pt x="28" y="349"/>
                  </a:lnTo>
                  <a:lnTo>
                    <a:pt x="65" y="262"/>
                  </a:lnTo>
                  <a:lnTo>
                    <a:pt x="117" y="193"/>
                  </a:lnTo>
                  <a:lnTo>
                    <a:pt x="178" y="129"/>
                  </a:lnTo>
                  <a:lnTo>
                    <a:pt x="244" y="83"/>
                  </a:lnTo>
                  <a:lnTo>
                    <a:pt x="319" y="46"/>
                  </a:lnTo>
                  <a:lnTo>
                    <a:pt x="394" y="19"/>
                  </a:lnTo>
                  <a:lnTo>
                    <a:pt x="473" y="5"/>
                  </a:lnTo>
                  <a:lnTo>
                    <a:pt x="5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3" name="Freeform 17"/>
            <p:cNvSpPr>
              <a:spLocks/>
            </p:cNvSpPr>
            <p:nvPr/>
          </p:nvSpPr>
          <p:spPr bwMode="auto">
            <a:xfrm>
              <a:off x="16101" y="1914"/>
              <a:ext cx="455" cy="472"/>
            </a:xfrm>
            <a:custGeom>
              <a:avLst/>
              <a:gdLst/>
              <a:ahLst/>
              <a:cxnLst>
                <a:cxn ang="0">
                  <a:pos x="244" y="4"/>
                </a:cxn>
                <a:cxn ang="0">
                  <a:pos x="258" y="13"/>
                </a:cxn>
                <a:cxn ang="0">
                  <a:pos x="262" y="32"/>
                </a:cxn>
                <a:cxn ang="0">
                  <a:pos x="262" y="46"/>
                </a:cxn>
                <a:cxn ang="0">
                  <a:pos x="399" y="110"/>
                </a:cxn>
                <a:cxn ang="0">
                  <a:pos x="413" y="101"/>
                </a:cxn>
                <a:cxn ang="0">
                  <a:pos x="422" y="101"/>
                </a:cxn>
                <a:cxn ang="0">
                  <a:pos x="445" y="110"/>
                </a:cxn>
                <a:cxn ang="0">
                  <a:pos x="455" y="137"/>
                </a:cxn>
                <a:cxn ang="0">
                  <a:pos x="450" y="156"/>
                </a:cxn>
                <a:cxn ang="0">
                  <a:pos x="436" y="165"/>
                </a:cxn>
                <a:cxn ang="0">
                  <a:pos x="399" y="179"/>
                </a:cxn>
                <a:cxn ang="0">
                  <a:pos x="323" y="211"/>
                </a:cxn>
                <a:cxn ang="0">
                  <a:pos x="262" y="238"/>
                </a:cxn>
                <a:cxn ang="0">
                  <a:pos x="262" y="238"/>
                </a:cxn>
                <a:cxn ang="0">
                  <a:pos x="441" y="307"/>
                </a:cxn>
                <a:cxn ang="0">
                  <a:pos x="450" y="316"/>
                </a:cxn>
                <a:cxn ang="0">
                  <a:pos x="455" y="339"/>
                </a:cxn>
                <a:cxn ang="0">
                  <a:pos x="445" y="362"/>
                </a:cxn>
                <a:cxn ang="0">
                  <a:pos x="422" y="376"/>
                </a:cxn>
                <a:cxn ang="0">
                  <a:pos x="413" y="371"/>
                </a:cxn>
                <a:cxn ang="0">
                  <a:pos x="403" y="367"/>
                </a:cxn>
                <a:cxn ang="0">
                  <a:pos x="380" y="353"/>
                </a:cxn>
                <a:cxn ang="0">
                  <a:pos x="248" y="293"/>
                </a:cxn>
                <a:cxn ang="0">
                  <a:pos x="253" y="362"/>
                </a:cxn>
                <a:cxn ang="0">
                  <a:pos x="258" y="394"/>
                </a:cxn>
                <a:cxn ang="0">
                  <a:pos x="262" y="422"/>
                </a:cxn>
                <a:cxn ang="0">
                  <a:pos x="262" y="440"/>
                </a:cxn>
                <a:cxn ang="0">
                  <a:pos x="258" y="463"/>
                </a:cxn>
                <a:cxn ang="0">
                  <a:pos x="239" y="472"/>
                </a:cxn>
                <a:cxn ang="0">
                  <a:pos x="220" y="472"/>
                </a:cxn>
                <a:cxn ang="0">
                  <a:pos x="201" y="463"/>
                </a:cxn>
                <a:cxn ang="0">
                  <a:pos x="197" y="440"/>
                </a:cxn>
                <a:cxn ang="0">
                  <a:pos x="61" y="367"/>
                </a:cxn>
                <a:cxn ang="0">
                  <a:pos x="47" y="371"/>
                </a:cxn>
                <a:cxn ang="0">
                  <a:pos x="37" y="376"/>
                </a:cxn>
                <a:cxn ang="0">
                  <a:pos x="9" y="362"/>
                </a:cxn>
                <a:cxn ang="0">
                  <a:pos x="0" y="339"/>
                </a:cxn>
                <a:cxn ang="0">
                  <a:pos x="4" y="321"/>
                </a:cxn>
                <a:cxn ang="0">
                  <a:pos x="18" y="307"/>
                </a:cxn>
                <a:cxn ang="0">
                  <a:pos x="56" y="293"/>
                </a:cxn>
                <a:cxn ang="0">
                  <a:pos x="136" y="261"/>
                </a:cxn>
                <a:cxn ang="0">
                  <a:pos x="23" y="165"/>
                </a:cxn>
                <a:cxn ang="0">
                  <a:pos x="14" y="160"/>
                </a:cxn>
                <a:cxn ang="0">
                  <a:pos x="0" y="146"/>
                </a:cxn>
                <a:cxn ang="0">
                  <a:pos x="4" y="124"/>
                </a:cxn>
                <a:cxn ang="0">
                  <a:pos x="23" y="105"/>
                </a:cxn>
                <a:cxn ang="0">
                  <a:pos x="42" y="101"/>
                </a:cxn>
                <a:cxn ang="0">
                  <a:pos x="51" y="105"/>
                </a:cxn>
                <a:cxn ang="0">
                  <a:pos x="211" y="211"/>
                </a:cxn>
                <a:cxn ang="0">
                  <a:pos x="206" y="146"/>
                </a:cxn>
                <a:cxn ang="0">
                  <a:pos x="201" y="87"/>
                </a:cxn>
                <a:cxn ang="0">
                  <a:pos x="197" y="68"/>
                </a:cxn>
                <a:cxn ang="0">
                  <a:pos x="197" y="41"/>
                </a:cxn>
                <a:cxn ang="0">
                  <a:pos x="197" y="18"/>
                </a:cxn>
                <a:cxn ang="0">
                  <a:pos x="211" y="4"/>
                </a:cxn>
                <a:cxn ang="0">
                  <a:pos x="230" y="0"/>
                </a:cxn>
              </a:cxnLst>
              <a:rect l="0" t="0" r="r" b="b"/>
              <a:pathLst>
                <a:path w="455" h="472">
                  <a:moveTo>
                    <a:pt x="230" y="0"/>
                  </a:moveTo>
                  <a:lnTo>
                    <a:pt x="244" y="4"/>
                  </a:lnTo>
                  <a:lnTo>
                    <a:pt x="248" y="9"/>
                  </a:lnTo>
                  <a:lnTo>
                    <a:pt x="258" y="13"/>
                  </a:lnTo>
                  <a:lnTo>
                    <a:pt x="262" y="23"/>
                  </a:lnTo>
                  <a:lnTo>
                    <a:pt x="262" y="32"/>
                  </a:lnTo>
                  <a:lnTo>
                    <a:pt x="262" y="41"/>
                  </a:lnTo>
                  <a:lnTo>
                    <a:pt x="262" y="46"/>
                  </a:lnTo>
                  <a:lnTo>
                    <a:pt x="244" y="211"/>
                  </a:lnTo>
                  <a:lnTo>
                    <a:pt x="399" y="110"/>
                  </a:lnTo>
                  <a:lnTo>
                    <a:pt x="408" y="105"/>
                  </a:lnTo>
                  <a:lnTo>
                    <a:pt x="413" y="101"/>
                  </a:lnTo>
                  <a:lnTo>
                    <a:pt x="417" y="101"/>
                  </a:lnTo>
                  <a:lnTo>
                    <a:pt x="422" y="101"/>
                  </a:lnTo>
                  <a:lnTo>
                    <a:pt x="436" y="105"/>
                  </a:lnTo>
                  <a:lnTo>
                    <a:pt x="445" y="110"/>
                  </a:lnTo>
                  <a:lnTo>
                    <a:pt x="455" y="124"/>
                  </a:lnTo>
                  <a:lnTo>
                    <a:pt x="455" y="137"/>
                  </a:lnTo>
                  <a:lnTo>
                    <a:pt x="455" y="146"/>
                  </a:lnTo>
                  <a:lnTo>
                    <a:pt x="450" y="156"/>
                  </a:lnTo>
                  <a:lnTo>
                    <a:pt x="445" y="160"/>
                  </a:lnTo>
                  <a:lnTo>
                    <a:pt x="436" y="165"/>
                  </a:lnTo>
                  <a:lnTo>
                    <a:pt x="422" y="169"/>
                  </a:lnTo>
                  <a:lnTo>
                    <a:pt x="399" y="179"/>
                  </a:lnTo>
                  <a:lnTo>
                    <a:pt x="370" y="192"/>
                  </a:lnTo>
                  <a:lnTo>
                    <a:pt x="323" y="211"/>
                  </a:lnTo>
                  <a:lnTo>
                    <a:pt x="262" y="238"/>
                  </a:lnTo>
                  <a:lnTo>
                    <a:pt x="262" y="238"/>
                  </a:lnTo>
                  <a:lnTo>
                    <a:pt x="262" y="238"/>
                  </a:lnTo>
                  <a:lnTo>
                    <a:pt x="262" y="238"/>
                  </a:lnTo>
                  <a:lnTo>
                    <a:pt x="436" y="307"/>
                  </a:lnTo>
                  <a:lnTo>
                    <a:pt x="441" y="307"/>
                  </a:lnTo>
                  <a:lnTo>
                    <a:pt x="445" y="312"/>
                  </a:lnTo>
                  <a:lnTo>
                    <a:pt x="450" y="316"/>
                  </a:lnTo>
                  <a:lnTo>
                    <a:pt x="455" y="325"/>
                  </a:lnTo>
                  <a:lnTo>
                    <a:pt x="455" y="339"/>
                  </a:lnTo>
                  <a:lnTo>
                    <a:pt x="455" y="353"/>
                  </a:lnTo>
                  <a:lnTo>
                    <a:pt x="445" y="362"/>
                  </a:lnTo>
                  <a:lnTo>
                    <a:pt x="436" y="371"/>
                  </a:lnTo>
                  <a:lnTo>
                    <a:pt x="422" y="376"/>
                  </a:lnTo>
                  <a:lnTo>
                    <a:pt x="417" y="376"/>
                  </a:lnTo>
                  <a:lnTo>
                    <a:pt x="413" y="371"/>
                  </a:lnTo>
                  <a:lnTo>
                    <a:pt x="408" y="371"/>
                  </a:lnTo>
                  <a:lnTo>
                    <a:pt x="403" y="367"/>
                  </a:lnTo>
                  <a:lnTo>
                    <a:pt x="394" y="362"/>
                  </a:lnTo>
                  <a:lnTo>
                    <a:pt x="380" y="353"/>
                  </a:lnTo>
                  <a:lnTo>
                    <a:pt x="244" y="266"/>
                  </a:lnTo>
                  <a:lnTo>
                    <a:pt x="248" y="293"/>
                  </a:lnTo>
                  <a:lnTo>
                    <a:pt x="253" y="330"/>
                  </a:lnTo>
                  <a:lnTo>
                    <a:pt x="253" y="362"/>
                  </a:lnTo>
                  <a:lnTo>
                    <a:pt x="258" y="385"/>
                  </a:lnTo>
                  <a:lnTo>
                    <a:pt x="258" y="394"/>
                  </a:lnTo>
                  <a:lnTo>
                    <a:pt x="262" y="408"/>
                  </a:lnTo>
                  <a:lnTo>
                    <a:pt x="262" y="422"/>
                  </a:lnTo>
                  <a:lnTo>
                    <a:pt x="262" y="431"/>
                  </a:lnTo>
                  <a:lnTo>
                    <a:pt x="262" y="440"/>
                  </a:lnTo>
                  <a:lnTo>
                    <a:pt x="262" y="454"/>
                  </a:lnTo>
                  <a:lnTo>
                    <a:pt x="258" y="463"/>
                  </a:lnTo>
                  <a:lnTo>
                    <a:pt x="248" y="468"/>
                  </a:lnTo>
                  <a:lnTo>
                    <a:pt x="239" y="472"/>
                  </a:lnTo>
                  <a:lnTo>
                    <a:pt x="230" y="472"/>
                  </a:lnTo>
                  <a:lnTo>
                    <a:pt x="220" y="472"/>
                  </a:lnTo>
                  <a:lnTo>
                    <a:pt x="211" y="468"/>
                  </a:lnTo>
                  <a:lnTo>
                    <a:pt x="201" y="463"/>
                  </a:lnTo>
                  <a:lnTo>
                    <a:pt x="197" y="454"/>
                  </a:lnTo>
                  <a:lnTo>
                    <a:pt x="197" y="440"/>
                  </a:lnTo>
                  <a:lnTo>
                    <a:pt x="211" y="266"/>
                  </a:lnTo>
                  <a:lnTo>
                    <a:pt x="61" y="367"/>
                  </a:lnTo>
                  <a:lnTo>
                    <a:pt x="51" y="371"/>
                  </a:lnTo>
                  <a:lnTo>
                    <a:pt x="47" y="371"/>
                  </a:lnTo>
                  <a:lnTo>
                    <a:pt x="42" y="376"/>
                  </a:lnTo>
                  <a:lnTo>
                    <a:pt x="37" y="376"/>
                  </a:lnTo>
                  <a:lnTo>
                    <a:pt x="23" y="371"/>
                  </a:lnTo>
                  <a:lnTo>
                    <a:pt x="9" y="362"/>
                  </a:lnTo>
                  <a:lnTo>
                    <a:pt x="4" y="353"/>
                  </a:lnTo>
                  <a:lnTo>
                    <a:pt x="0" y="339"/>
                  </a:lnTo>
                  <a:lnTo>
                    <a:pt x="0" y="325"/>
                  </a:lnTo>
                  <a:lnTo>
                    <a:pt x="4" y="321"/>
                  </a:lnTo>
                  <a:lnTo>
                    <a:pt x="9" y="316"/>
                  </a:lnTo>
                  <a:lnTo>
                    <a:pt x="18" y="307"/>
                  </a:lnTo>
                  <a:lnTo>
                    <a:pt x="33" y="302"/>
                  </a:lnTo>
                  <a:lnTo>
                    <a:pt x="56" y="293"/>
                  </a:lnTo>
                  <a:lnTo>
                    <a:pt x="89" y="280"/>
                  </a:lnTo>
                  <a:lnTo>
                    <a:pt x="136" y="261"/>
                  </a:lnTo>
                  <a:lnTo>
                    <a:pt x="197" y="238"/>
                  </a:lnTo>
                  <a:lnTo>
                    <a:pt x="23" y="165"/>
                  </a:lnTo>
                  <a:lnTo>
                    <a:pt x="18" y="165"/>
                  </a:lnTo>
                  <a:lnTo>
                    <a:pt x="14" y="160"/>
                  </a:lnTo>
                  <a:lnTo>
                    <a:pt x="4" y="156"/>
                  </a:lnTo>
                  <a:lnTo>
                    <a:pt x="0" y="146"/>
                  </a:lnTo>
                  <a:lnTo>
                    <a:pt x="0" y="137"/>
                  </a:lnTo>
                  <a:lnTo>
                    <a:pt x="4" y="124"/>
                  </a:lnTo>
                  <a:lnTo>
                    <a:pt x="9" y="110"/>
                  </a:lnTo>
                  <a:lnTo>
                    <a:pt x="23" y="105"/>
                  </a:lnTo>
                  <a:lnTo>
                    <a:pt x="37" y="101"/>
                  </a:lnTo>
                  <a:lnTo>
                    <a:pt x="42" y="101"/>
                  </a:lnTo>
                  <a:lnTo>
                    <a:pt x="47" y="105"/>
                  </a:lnTo>
                  <a:lnTo>
                    <a:pt x="51" y="105"/>
                  </a:lnTo>
                  <a:lnTo>
                    <a:pt x="61" y="110"/>
                  </a:lnTo>
                  <a:lnTo>
                    <a:pt x="211" y="211"/>
                  </a:lnTo>
                  <a:lnTo>
                    <a:pt x="211" y="183"/>
                  </a:lnTo>
                  <a:lnTo>
                    <a:pt x="206" y="146"/>
                  </a:lnTo>
                  <a:lnTo>
                    <a:pt x="201" y="110"/>
                  </a:lnTo>
                  <a:lnTo>
                    <a:pt x="201" y="87"/>
                  </a:lnTo>
                  <a:lnTo>
                    <a:pt x="197" y="78"/>
                  </a:lnTo>
                  <a:lnTo>
                    <a:pt x="197" y="68"/>
                  </a:lnTo>
                  <a:lnTo>
                    <a:pt x="197" y="55"/>
                  </a:lnTo>
                  <a:lnTo>
                    <a:pt x="197" y="41"/>
                  </a:lnTo>
                  <a:lnTo>
                    <a:pt x="197" y="32"/>
                  </a:lnTo>
                  <a:lnTo>
                    <a:pt x="197" y="18"/>
                  </a:lnTo>
                  <a:lnTo>
                    <a:pt x="201" y="13"/>
                  </a:lnTo>
                  <a:lnTo>
                    <a:pt x="211" y="4"/>
                  </a:lnTo>
                  <a:lnTo>
                    <a:pt x="220" y="4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140" name="Group 4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381000" y="4191000"/>
            <a:ext cx="8458200" cy="582841"/>
            <a:chOff x="1011" y="3480"/>
            <a:chExt cx="26586" cy="1832"/>
          </a:xfrm>
          <a:solidFill>
            <a:srgbClr val="FF0000"/>
          </a:solidFill>
        </p:grpSpPr>
        <p:sp>
          <p:nvSpPr>
            <p:cNvPr id="4142" name="Freeform 46"/>
            <p:cNvSpPr>
              <a:spLocks noEditPoints="1"/>
            </p:cNvSpPr>
            <p:nvPr/>
          </p:nvSpPr>
          <p:spPr bwMode="auto">
            <a:xfrm>
              <a:off x="1011" y="4104"/>
              <a:ext cx="1254" cy="696"/>
            </a:xfrm>
            <a:custGeom>
              <a:avLst/>
              <a:gdLst/>
              <a:ahLst/>
              <a:cxnLst>
                <a:cxn ang="0">
                  <a:pos x="260" y="208"/>
                </a:cxn>
                <a:cxn ang="0">
                  <a:pos x="179" y="456"/>
                </a:cxn>
                <a:cxn ang="0">
                  <a:pos x="228" y="584"/>
                </a:cxn>
                <a:cxn ang="0">
                  <a:pos x="342" y="592"/>
                </a:cxn>
                <a:cxn ang="0">
                  <a:pos x="472" y="528"/>
                </a:cxn>
                <a:cxn ang="0">
                  <a:pos x="603" y="360"/>
                </a:cxn>
                <a:cxn ang="0">
                  <a:pos x="660" y="224"/>
                </a:cxn>
                <a:cxn ang="0">
                  <a:pos x="676" y="216"/>
                </a:cxn>
                <a:cxn ang="0">
                  <a:pos x="684" y="216"/>
                </a:cxn>
                <a:cxn ang="0">
                  <a:pos x="692" y="232"/>
                </a:cxn>
                <a:cxn ang="0">
                  <a:pos x="692" y="240"/>
                </a:cxn>
                <a:cxn ang="0">
                  <a:pos x="692" y="264"/>
                </a:cxn>
                <a:cxn ang="0">
                  <a:pos x="668" y="392"/>
                </a:cxn>
                <a:cxn ang="0">
                  <a:pos x="676" y="496"/>
                </a:cxn>
                <a:cxn ang="0">
                  <a:pos x="733" y="592"/>
                </a:cxn>
                <a:cxn ang="0">
                  <a:pos x="880" y="584"/>
                </a:cxn>
                <a:cxn ang="0">
                  <a:pos x="1026" y="464"/>
                </a:cxn>
                <a:cxn ang="0">
                  <a:pos x="1108" y="296"/>
                </a:cxn>
                <a:cxn ang="0">
                  <a:pos x="1116" y="184"/>
                </a:cxn>
                <a:cxn ang="0">
                  <a:pos x="1108" y="120"/>
                </a:cxn>
                <a:cxn ang="0">
                  <a:pos x="350" y="96"/>
                </a:cxn>
                <a:cxn ang="0">
                  <a:pos x="260" y="0"/>
                </a:cxn>
                <a:cxn ang="0">
                  <a:pos x="1206" y="0"/>
                </a:cxn>
                <a:cxn ang="0">
                  <a:pos x="1230" y="8"/>
                </a:cxn>
                <a:cxn ang="0">
                  <a:pos x="1254" y="24"/>
                </a:cxn>
                <a:cxn ang="0">
                  <a:pos x="1246" y="56"/>
                </a:cxn>
                <a:cxn ang="0">
                  <a:pos x="1230" y="80"/>
                </a:cxn>
                <a:cxn ang="0">
                  <a:pos x="1206" y="96"/>
                </a:cxn>
                <a:cxn ang="0">
                  <a:pos x="1165" y="96"/>
                </a:cxn>
                <a:cxn ang="0">
                  <a:pos x="1149" y="152"/>
                </a:cxn>
                <a:cxn ang="0">
                  <a:pos x="1149" y="280"/>
                </a:cxn>
                <a:cxn ang="0">
                  <a:pos x="1083" y="464"/>
                </a:cxn>
                <a:cxn ang="0">
                  <a:pos x="961" y="624"/>
                </a:cxn>
                <a:cxn ang="0">
                  <a:pos x="782" y="696"/>
                </a:cxn>
                <a:cxn ang="0">
                  <a:pos x="668" y="648"/>
                </a:cxn>
                <a:cxn ang="0">
                  <a:pos x="619" y="544"/>
                </a:cxn>
                <a:cxn ang="0">
                  <a:pos x="619" y="456"/>
                </a:cxn>
                <a:cxn ang="0">
                  <a:pos x="619" y="440"/>
                </a:cxn>
                <a:cxn ang="0">
                  <a:pos x="472" y="616"/>
                </a:cxn>
                <a:cxn ang="0">
                  <a:pos x="277" y="696"/>
                </a:cxn>
                <a:cxn ang="0">
                  <a:pos x="171" y="648"/>
                </a:cxn>
                <a:cxn ang="0">
                  <a:pos x="138" y="560"/>
                </a:cxn>
                <a:cxn ang="0">
                  <a:pos x="146" y="392"/>
                </a:cxn>
                <a:cxn ang="0">
                  <a:pos x="236" y="184"/>
                </a:cxn>
                <a:cxn ang="0">
                  <a:pos x="220" y="96"/>
                </a:cxn>
                <a:cxn ang="0">
                  <a:pos x="138" y="120"/>
                </a:cxn>
                <a:cxn ang="0">
                  <a:pos x="65" y="176"/>
                </a:cxn>
                <a:cxn ang="0">
                  <a:pos x="32" y="224"/>
                </a:cxn>
                <a:cxn ang="0">
                  <a:pos x="16" y="232"/>
                </a:cxn>
                <a:cxn ang="0">
                  <a:pos x="0" y="224"/>
                </a:cxn>
                <a:cxn ang="0">
                  <a:pos x="0" y="216"/>
                </a:cxn>
                <a:cxn ang="0">
                  <a:pos x="24" y="168"/>
                </a:cxn>
                <a:cxn ang="0">
                  <a:pos x="97" y="80"/>
                </a:cxn>
                <a:cxn ang="0">
                  <a:pos x="220" y="8"/>
                </a:cxn>
              </a:cxnLst>
              <a:rect l="0" t="0" r="r" b="b"/>
              <a:pathLst>
                <a:path w="1254" h="696">
                  <a:moveTo>
                    <a:pt x="350" y="96"/>
                  </a:moveTo>
                  <a:lnTo>
                    <a:pt x="260" y="208"/>
                  </a:lnTo>
                  <a:lnTo>
                    <a:pt x="203" y="328"/>
                  </a:lnTo>
                  <a:lnTo>
                    <a:pt x="179" y="456"/>
                  </a:lnTo>
                  <a:lnTo>
                    <a:pt x="195" y="536"/>
                  </a:lnTo>
                  <a:lnTo>
                    <a:pt x="228" y="584"/>
                  </a:lnTo>
                  <a:lnTo>
                    <a:pt x="285" y="600"/>
                  </a:lnTo>
                  <a:lnTo>
                    <a:pt x="342" y="592"/>
                  </a:lnTo>
                  <a:lnTo>
                    <a:pt x="407" y="568"/>
                  </a:lnTo>
                  <a:lnTo>
                    <a:pt x="472" y="528"/>
                  </a:lnTo>
                  <a:lnTo>
                    <a:pt x="546" y="456"/>
                  </a:lnTo>
                  <a:lnTo>
                    <a:pt x="603" y="360"/>
                  </a:lnTo>
                  <a:lnTo>
                    <a:pt x="651" y="232"/>
                  </a:lnTo>
                  <a:lnTo>
                    <a:pt x="660" y="224"/>
                  </a:lnTo>
                  <a:lnTo>
                    <a:pt x="660" y="216"/>
                  </a:lnTo>
                  <a:lnTo>
                    <a:pt x="676" y="216"/>
                  </a:lnTo>
                  <a:lnTo>
                    <a:pt x="676" y="216"/>
                  </a:lnTo>
                  <a:lnTo>
                    <a:pt x="684" y="216"/>
                  </a:lnTo>
                  <a:lnTo>
                    <a:pt x="692" y="224"/>
                  </a:lnTo>
                  <a:lnTo>
                    <a:pt x="692" y="232"/>
                  </a:lnTo>
                  <a:lnTo>
                    <a:pt x="692" y="232"/>
                  </a:lnTo>
                  <a:lnTo>
                    <a:pt x="692" y="240"/>
                  </a:lnTo>
                  <a:lnTo>
                    <a:pt x="692" y="248"/>
                  </a:lnTo>
                  <a:lnTo>
                    <a:pt x="692" y="264"/>
                  </a:lnTo>
                  <a:lnTo>
                    <a:pt x="676" y="336"/>
                  </a:lnTo>
                  <a:lnTo>
                    <a:pt x="668" y="392"/>
                  </a:lnTo>
                  <a:lnTo>
                    <a:pt x="668" y="424"/>
                  </a:lnTo>
                  <a:lnTo>
                    <a:pt x="676" y="496"/>
                  </a:lnTo>
                  <a:lnTo>
                    <a:pt x="692" y="552"/>
                  </a:lnTo>
                  <a:lnTo>
                    <a:pt x="733" y="592"/>
                  </a:lnTo>
                  <a:lnTo>
                    <a:pt x="798" y="600"/>
                  </a:lnTo>
                  <a:lnTo>
                    <a:pt x="880" y="584"/>
                  </a:lnTo>
                  <a:lnTo>
                    <a:pt x="961" y="536"/>
                  </a:lnTo>
                  <a:lnTo>
                    <a:pt x="1026" y="464"/>
                  </a:lnTo>
                  <a:lnTo>
                    <a:pt x="1075" y="384"/>
                  </a:lnTo>
                  <a:lnTo>
                    <a:pt x="1108" y="296"/>
                  </a:lnTo>
                  <a:lnTo>
                    <a:pt x="1116" y="208"/>
                  </a:lnTo>
                  <a:lnTo>
                    <a:pt x="1116" y="184"/>
                  </a:lnTo>
                  <a:lnTo>
                    <a:pt x="1108" y="152"/>
                  </a:lnTo>
                  <a:lnTo>
                    <a:pt x="1108" y="120"/>
                  </a:lnTo>
                  <a:lnTo>
                    <a:pt x="1100" y="96"/>
                  </a:lnTo>
                  <a:lnTo>
                    <a:pt x="350" y="96"/>
                  </a:lnTo>
                  <a:close/>
                  <a:moveTo>
                    <a:pt x="260" y="0"/>
                  </a:moveTo>
                  <a:lnTo>
                    <a:pt x="260" y="0"/>
                  </a:lnTo>
                  <a:lnTo>
                    <a:pt x="1189" y="0"/>
                  </a:lnTo>
                  <a:lnTo>
                    <a:pt x="1206" y="0"/>
                  </a:lnTo>
                  <a:lnTo>
                    <a:pt x="1222" y="0"/>
                  </a:lnTo>
                  <a:lnTo>
                    <a:pt x="1230" y="8"/>
                  </a:lnTo>
                  <a:lnTo>
                    <a:pt x="1246" y="16"/>
                  </a:lnTo>
                  <a:lnTo>
                    <a:pt x="1254" y="24"/>
                  </a:lnTo>
                  <a:lnTo>
                    <a:pt x="1254" y="40"/>
                  </a:lnTo>
                  <a:lnTo>
                    <a:pt x="1246" y="56"/>
                  </a:lnTo>
                  <a:lnTo>
                    <a:pt x="1238" y="72"/>
                  </a:lnTo>
                  <a:lnTo>
                    <a:pt x="1230" y="80"/>
                  </a:lnTo>
                  <a:lnTo>
                    <a:pt x="1222" y="88"/>
                  </a:lnTo>
                  <a:lnTo>
                    <a:pt x="1206" y="96"/>
                  </a:lnTo>
                  <a:lnTo>
                    <a:pt x="1189" y="96"/>
                  </a:lnTo>
                  <a:lnTo>
                    <a:pt x="1165" y="96"/>
                  </a:lnTo>
                  <a:lnTo>
                    <a:pt x="1140" y="96"/>
                  </a:lnTo>
                  <a:lnTo>
                    <a:pt x="1149" y="152"/>
                  </a:lnTo>
                  <a:lnTo>
                    <a:pt x="1157" y="208"/>
                  </a:lnTo>
                  <a:lnTo>
                    <a:pt x="1149" y="280"/>
                  </a:lnTo>
                  <a:lnTo>
                    <a:pt x="1124" y="368"/>
                  </a:lnTo>
                  <a:lnTo>
                    <a:pt x="1083" y="464"/>
                  </a:lnTo>
                  <a:lnTo>
                    <a:pt x="1026" y="552"/>
                  </a:lnTo>
                  <a:lnTo>
                    <a:pt x="961" y="624"/>
                  </a:lnTo>
                  <a:lnTo>
                    <a:pt x="871" y="672"/>
                  </a:lnTo>
                  <a:lnTo>
                    <a:pt x="782" y="696"/>
                  </a:lnTo>
                  <a:lnTo>
                    <a:pt x="717" y="680"/>
                  </a:lnTo>
                  <a:lnTo>
                    <a:pt x="668" y="648"/>
                  </a:lnTo>
                  <a:lnTo>
                    <a:pt x="635" y="600"/>
                  </a:lnTo>
                  <a:lnTo>
                    <a:pt x="619" y="544"/>
                  </a:lnTo>
                  <a:lnTo>
                    <a:pt x="619" y="480"/>
                  </a:lnTo>
                  <a:lnTo>
                    <a:pt x="619" y="456"/>
                  </a:lnTo>
                  <a:lnTo>
                    <a:pt x="619" y="440"/>
                  </a:lnTo>
                  <a:lnTo>
                    <a:pt x="619" y="440"/>
                  </a:lnTo>
                  <a:lnTo>
                    <a:pt x="554" y="536"/>
                  </a:lnTo>
                  <a:lnTo>
                    <a:pt x="472" y="616"/>
                  </a:lnTo>
                  <a:lnTo>
                    <a:pt x="383" y="672"/>
                  </a:lnTo>
                  <a:lnTo>
                    <a:pt x="277" y="696"/>
                  </a:lnTo>
                  <a:lnTo>
                    <a:pt x="212" y="680"/>
                  </a:lnTo>
                  <a:lnTo>
                    <a:pt x="171" y="648"/>
                  </a:lnTo>
                  <a:lnTo>
                    <a:pt x="146" y="608"/>
                  </a:lnTo>
                  <a:lnTo>
                    <a:pt x="138" y="560"/>
                  </a:lnTo>
                  <a:lnTo>
                    <a:pt x="130" y="512"/>
                  </a:lnTo>
                  <a:lnTo>
                    <a:pt x="146" y="392"/>
                  </a:lnTo>
                  <a:lnTo>
                    <a:pt x="179" y="280"/>
                  </a:lnTo>
                  <a:lnTo>
                    <a:pt x="236" y="184"/>
                  </a:lnTo>
                  <a:lnTo>
                    <a:pt x="301" y="96"/>
                  </a:lnTo>
                  <a:lnTo>
                    <a:pt x="220" y="96"/>
                  </a:lnTo>
                  <a:lnTo>
                    <a:pt x="179" y="104"/>
                  </a:lnTo>
                  <a:lnTo>
                    <a:pt x="138" y="120"/>
                  </a:lnTo>
                  <a:lnTo>
                    <a:pt x="97" y="144"/>
                  </a:lnTo>
                  <a:lnTo>
                    <a:pt x="65" y="176"/>
                  </a:lnTo>
                  <a:lnTo>
                    <a:pt x="40" y="208"/>
                  </a:lnTo>
                  <a:lnTo>
                    <a:pt x="32" y="224"/>
                  </a:lnTo>
                  <a:lnTo>
                    <a:pt x="24" y="232"/>
                  </a:lnTo>
                  <a:lnTo>
                    <a:pt x="16" y="232"/>
                  </a:lnTo>
                  <a:lnTo>
                    <a:pt x="8" y="232"/>
                  </a:lnTo>
                  <a:lnTo>
                    <a:pt x="0" y="224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00"/>
                  </a:lnTo>
                  <a:lnTo>
                    <a:pt x="24" y="168"/>
                  </a:lnTo>
                  <a:lnTo>
                    <a:pt x="57" y="120"/>
                  </a:lnTo>
                  <a:lnTo>
                    <a:pt x="97" y="80"/>
                  </a:lnTo>
                  <a:lnTo>
                    <a:pt x="163" y="24"/>
                  </a:lnTo>
                  <a:lnTo>
                    <a:pt x="220" y="8"/>
                  </a:lnTo>
                  <a:lnTo>
                    <a:pt x="2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3" name="Freeform 47"/>
            <p:cNvSpPr>
              <a:spLocks noEditPoints="1"/>
            </p:cNvSpPr>
            <p:nvPr/>
          </p:nvSpPr>
          <p:spPr bwMode="auto">
            <a:xfrm>
              <a:off x="2363" y="4232"/>
              <a:ext cx="522" cy="1000"/>
            </a:xfrm>
            <a:custGeom>
              <a:avLst/>
              <a:gdLst/>
              <a:ahLst/>
              <a:cxnLst>
                <a:cxn ang="0">
                  <a:pos x="391" y="120"/>
                </a:cxn>
                <a:cxn ang="0">
                  <a:pos x="375" y="136"/>
                </a:cxn>
                <a:cxn ang="0">
                  <a:pos x="391" y="136"/>
                </a:cxn>
                <a:cxn ang="0">
                  <a:pos x="440" y="136"/>
                </a:cxn>
                <a:cxn ang="0">
                  <a:pos x="473" y="128"/>
                </a:cxn>
                <a:cxn ang="0">
                  <a:pos x="465" y="128"/>
                </a:cxn>
                <a:cxn ang="0">
                  <a:pos x="440" y="120"/>
                </a:cxn>
                <a:cxn ang="0">
                  <a:pos x="326" y="0"/>
                </a:cxn>
                <a:cxn ang="0">
                  <a:pos x="342" y="16"/>
                </a:cxn>
                <a:cxn ang="0">
                  <a:pos x="342" y="40"/>
                </a:cxn>
                <a:cxn ang="0">
                  <a:pos x="334" y="64"/>
                </a:cxn>
                <a:cxn ang="0">
                  <a:pos x="342" y="96"/>
                </a:cxn>
                <a:cxn ang="0">
                  <a:pos x="375" y="96"/>
                </a:cxn>
                <a:cxn ang="0">
                  <a:pos x="416" y="96"/>
                </a:cxn>
                <a:cxn ang="0">
                  <a:pos x="465" y="96"/>
                </a:cxn>
                <a:cxn ang="0">
                  <a:pos x="505" y="104"/>
                </a:cxn>
                <a:cxn ang="0">
                  <a:pos x="522" y="128"/>
                </a:cxn>
                <a:cxn ang="0">
                  <a:pos x="505" y="152"/>
                </a:cxn>
                <a:cxn ang="0">
                  <a:pos x="465" y="160"/>
                </a:cxn>
                <a:cxn ang="0">
                  <a:pos x="424" y="168"/>
                </a:cxn>
                <a:cxn ang="0">
                  <a:pos x="391" y="168"/>
                </a:cxn>
                <a:cxn ang="0">
                  <a:pos x="351" y="160"/>
                </a:cxn>
                <a:cxn ang="0">
                  <a:pos x="334" y="144"/>
                </a:cxn>
                <a:cxn ang="0">
                  <a:pos x="155" y="312"/>
                </a:cxn>
                <a:cxn ang="0">
                  <a:pos x="74" y="544"/>
                </a:cxn>
                <a:cxn ang="0">
                  <a:pos x="90" y="632"/>
                </a:cxn>
                <a:cxn ang="0">
                  <a:pos x="147" y="688"/>
                </a:cxn>
                <a:cxn ang="0">
                  <a:pos x="261" y="728"/>
                </a:cxn>
                <a:cxn ang="0">
                  <a:pos x="302" y="744"/>
                </a:cxn>
                <a:cxn ang="0">
                  <a:pos x="342" y="760"/>
                </a:cxn>
                <a:cxn ang="0">
                  <a:pos x="383" y="776"/>
                </a:cxn>
                <a:cxn ang="0">
                  <a:pos x="424" y="832"/>
                </a:cxn>
                <a:cxn ang="0">
                  <a:pos x="416" y="912"/>
                </a:cxn>
                <a:cxn ang="0">
                  <a:pos x="351" y="984"/>
                </a:cxn>
                <a:cxn ang="0">
                  <a:pos x="269" y="1000"/>
                </a:cxn>
                <a:cxn ang="0">
                  <a:pos x="220" y="976"/>
                </a:cxn>
                <a:cxn ang="0">
                  <a:pos x="179" y="952"/>
                </a:cxn>
                <a:cxn ang="0">
                  <a:pos x="179" y="936"/>
                </a:cxn>
                <a:cxn ang="0">
                  <a:pos x="196" y="928"/>
                </a:cxn>
                <a:cxn ang="0">
                  <a:pos x="204" y="936"/>
                </a:cxn>
                <a:cxn ang="0">
                  <a:pos x="277" y="968"/>
                </a:cxn>
                <a:cxn ang="0">
                  <a:pos x="318" y="960"/>
                </a:cxn>
                <a:cxn ang="0">
                  <a:pos x="342" y="936"/>
                </a:cxn>
                <a:cxn ang="0">
                  <a:pos x="359" y="904"/>
                </a:cxn>
                <a:cxn ang="0">
                  <a:pos x="342" y="864"/>
                </a:cxn>
                <a:cxn ang="0">
                  <a:pos x="310" y="840"/>
                </a:cxn>
                <a:cxn ang="0">
                  <a:pos x="269" y="832"/>
                </a:cxn>
                <a:cxn ang="0">
                  <a:pos x="131" y="784"/>
                </a:cxn>
                <a:cxn ang="0">
                  <a:pos x="65" y="744"/>
                </a:cxn>
                <a:cxn ang="0">
                  <a:pos x="0" y="584"/>
                </a:cxn>
                <a:cxn ang="0">
                  <a:pos x="98" y="304"/>
                </a:cxn>
                <a:cxn ang="0">
                  <a:pos x="310" y="120"/>
                </a:cxn>
                <a:cxn ang="0">
                  <a:pos x="302" y="80"/>
                </a:cxn>
                <a:cxn ang="0">
                  <a:pos x="302" y="48"/>
                </a:cxn>
                <a:cxn ang="0">
                  <a:pos x="310" y="16"/>
                </a:cxn>
                <a:cxn ang="0">
                  <a:pos x="326" y="0"/>
                </a:cxn>
              </a:cxnLst>
              <a:rect l="0" t="0" r="r" b="b"/>
              <a:pathLst>
                <a:path w="522" h="1000">
                  <a:moveTo>
                    <a:pt x="416" y="120"/>
                  </a:moveTo>
                  <a:lnTo>
                    <a:pt x="391" y="120"/>
                  </a:lnTo>
                  <a:lnTo>
                    <a:pt x="367" y="128"/>
                  </a:lnTo>
                  <a:lnTo>
                    <a:pt x="375" y="136"/>
                  </a:lnTo>
                  <a:lnTo>
                    <a:pt x="383" y="136"/>
                  </a:lnTo>
                  <a:lnTo>
                    <a:pt x="391" y="136"/>
                  </a:lnTo>
                  <a:lnTo>
                    <a:pt x="408" y="136"/>
                  </a:lnTo>
                  <a:lnTo>
                    <a:pt x="440" y="136"/>
                  </a:lnTo>
                  <a:lnTo>
                    <a:pt x="457" y="136"/>
                  </a:lnTo>
                  <a:lnTo>
                    <a:pt x="473" y="128"/>
                  </a:lnTo>
                  <a:lnTo>
                    <a:pt x="473" y="128"/>
                  </a:lnTo>
                  <a:lnTo>
                    <a:pt x="465" y="128"/>
                  </a:lnTo>
                  <a:lnTo>
                    <a:pt x="448" y="128"/>
                  </a:lnTo>
                  <a:lnTo>
                    <a:pt x="440" y="120"/>
                  </a:lnTo>
                  <a:lnTo>
                    <a:pt x="416" y="120"/>
                  </a:lnTo>
                  <a:close/>
                  <a:moveTo>
                    <a:pt x="326" y="0"/>
                  </a:moveTo>
                  <a:lnTo>
                    <a:pt x="342" y="8"/>
                  </a:lnTo>
                  <a:lnTo>
                    <a:pt x="342" y="16"/>
                  </a:lnTo>
                  <a:lnTo>
                    <a:pt x="342" y="24"/>
                  </a:lnTo>
                  <a:lnTo>
                    <a:pt x="342" y="40"/>
                  </a:lnTo>
                  <a:lnTo>
                    <a:pt x="334" y="56"/>
                  </a:lnTo>
                  <a:lnTo>
                    <a:pt x="334" y="64"/>
                  </a:lnTo>
                  <a:lnTo>
                    <a:pt x="342" y="80"/>
                  </a:lnTo>
                  <a:lnTo>
                    <a:pt x="342" y="96"/>
                  </a:lnTo>
                  <a:lnTo>
                    <a:pt x="342" y="104"/>
                  </a:lnTo>
                  <a:lnTo>
                    <a:pt x="375" y="96"/>
                  </a:lnTo>
                  <a:lnTo>
                    <a:pt x="399" y="96"/>
                  </a:lnTo>
                  <a:lnTo>
                    <a:pt x="416" y="96"/>
                  </a:lnTo>
                  <a:lnTo>
                    <a:pt x="440" y="96"/>
                  </a:lnTo>
                  <a:lnTo>
                    <a:pt x="465" y="96"/>
                  </a:lnTo>
                  <a:lnTo>
                    <a:pt x="489" y="96"/>
                  </a:lnTo>
                  <a:lnTo>
                    <a:pt x="505" y="104"/>
                  </a:lnTo>
                  <a:lnTo>
                    <a:pt x="514" y="112"/>
                  </a:lnTo>
                  <a:lnTo>
                    <a:pt x="522" y="128"/>
                  </a:lnTo>
                  <a:lnTo>
                    <a:pt x="514" y="144"/>
                  </a:lnTo>
                  <a:lnTo>
                    <a:pt x="505" y="152"/>
                  </a:lnTo>
                  <a:lnTo>
                    <a:pt x="489" y="160"/>
                  </a:lnTo>
                  <a:lnTo>
                    <a:pt x="465" y="160"/>
                  </a:lnTo>
                  <a:lnTo>
                    <a:pt x="448" y="168"/>
                  </a:lnTo>
                  <a:lnTo>
                    <a:pt x="424" y="168"/>
                  </a:lnTo>
                  <a:lnTo>
                    <a:pt x="408" y="168"/>
                  </a:lnTo>
                  <a:lnTo>
                    <a:pt x="391" y="168"/>
                  </a:lnTo>
                  <a:lnTo>
                    <a:pt x="367" y="168"/>
                  </a:lnTo>
                  <a:lnTo>
                    <a:pt x="351" y="160"/>
                  </a:lnTo>
                  <a:lnTo>
                    <a:pt x="334" y="144"/>
                  </a:lnTo>
                  <a:lnTo>
                    <a:pt x="334" y="144"/>
                  </a:lnTo>
                  <a:lnTo>
                    <a:pt x="245" y="208"/>
                  </a:lnTo>
                  <a:lnTo>
                    <a:pt x="155" y="312"/>
                  </a:lnTo>
                  <a:lnTo>
                    <a:pt x="98" y="424"/>
                  </a:lnTo>
                  <a:lnTo>
                    <a:pt x="74" y="544"/>
                  </a:lnTo>
                  <a:lnTo>
                    <a:pt x="82" y="592"/>
                  </a:lnTo>
                  <a:lnTo>
                    <a:pt x="90" y="632"/>
                  </a:lnTo>
                  <a:lnTo>
                    <a:pt x="114" y="664"/>
                  </a:lnTo>
                  <a:lnTo>
                    <a:pt x="147" y="688"/>
                  </a:lnTo>
                  <a:lnTo>
                    <a:pt x="188" y="712"/>
                  </a:lnTo>
                  <a:lnTo>
                    <a:pt x="261" y="728"/>
                  </a:lnTo>
                  <a:lnTo>
                    <a:pt x="277" y="736"/>
                  </a:lnTo>
                  <a:lnTo>
                    <a:pt x="302" y="744"/>
                  </a:lnTo>
                  <a:lnTo>
                    <a:pt x="326" y="752"/>
                  </a:lnTo>
                  <a:lnTo>
                    <a:pt x="342" y="760"/>
                  </a:lnTo>
                  <a:lnTo>
                    <a:pt x="359" y="760"/>
                  </a:lnTo>
                  <a:lnTo>
                    <a:pt x="383" y="776"/>
                  </a:lnTo>
                  <a:lnTo>
                    <a:pt x="408" y="800"/>
                  </a:lnTo>
                  <a:lnTo>
                    <a:pt x="424" y="832"/>
                  </a:lnTo>
                  <a:lnTo>
                    <a:pt x="424" y="864"/>
                  </a:lnTo>
                  <a:lnTo>
                    <a:pt x="416" y="912"/>
                  </a:lnTo>
                  <a:lnTo>
                    <a:pt x="391" y="952"/>
                  </a:lnTo>
                  <a:lnTo>
                    <a:pt x="351" y="984"/>
                  </a:lnTo>
                  <a:lnTo>
                    <a:pt x="302" y="1000"/>
                  </a:lnTo>
                  <a:lnTo>
                    <a:pt x="269" y="1000"/>
                  </a:lnTo>
                  <a:lnTo>
                    <a:pt x="245" y="992"/>
                  </a:lnTo>
                  <a:lnTo>
                    <a:pt x="220" y="976"/>
                  </a:lnTo>
                  <a:lnTo>
                    <a:pt x="196" y="968"/>
                  </a:lnTo>
                  <a:lnTo>
                    <a:pt x="179" y="952"/>
                  </a:lnTo>
                  <a:lnTo>
                    <a:pt x="179" y="944"/>
                  </a:lnTo>
                  <a:lnTo>
                    <a:pt x="179" y="936"/>
                  </a:lnTo>
                  <a:lnTo>
                    <a:pt x="179" y="936"/>
                  </a:lnTo>
                  <a:lnTo>
                    <a:pt x="196" y="928"/>
                  </a:lnTo>
                  <a:lnTo>
                    <a:pt x="196" y="936"/>
                  </a:lnTo>
                  <a:lnTo>
                    <a:pt x="204" y="936"/>
                  </a:lnTo>
                  <a:lnTo>
                    <a:pt x="245" y="960"/>
                  </a:lnTo>
                  <a:lnTo>
                    <a:pt x="277" y="968"/>
                  </a:lnTo>
                  <a:lnTo>
                    <a:pt x="302" y="968"/>
                  </a:lnTo>
                  <a:lnTo>
                    <a:pt x="318" y="960"/>
                  </a:lnTo>
                  <a:lnTo>
                    <a:pt x="334" y="952"/>
                  </a:lnTo>
                  <a:lnTo>
                    <a:pt x="342" y="936"/>
                  </a:lnTo>
                  <a:lnTo>
                    <a:pt x="351" y="920"/>
                  </a:lnTo>
                  <a:lnTo>
                    <a:pt x="359" y="904"/>
                  </a:lnTo>
                  <a:lnTo>
                    <a:pt x="351" y="880"/>
                  </a:lnTo>
                  <a:lnTo>
                    <a:pt x="342" y="864"/>
                  </a:lnTo>
                  <a:lnTo>
                    <a:pt x="326" y="848"/>
                  </a:lnTo>
                  <a:lnTo>
                    <a:pt x="310" y="840"/>
                  </a:lnTo>
                  <a:lnTo>
                    <a:pt x="294" y="832"/>
                  </a:lnTo>
                  <a:lnTo>
                    <a:pt x="269" y="832"/>
                  </a:lnTo>
                  <a:lnTo>
                    <a:pt x="188" y="800"/>
                  </a:lnTo>
                  <a:lnTo>
                    <a:pt x="131" y="784"/>
                  </a:lnTo>
                  <a:lnTo>
                    <a:pt x="90" y="768"/>
                  </a:lnTo>
                  <a:lnTo>
                    <a:pt x="65" y="744"/>
                  </a:lnTo>
                  <a:lnTo>
                    <a:pt x="17" y="672"/>
                  </a:lnTo>
                  <a:lnTo>
                    <a:pt x="0" y="584"/>
                  </a:lnTo>
                  <a:lnTo>
                    <a:pt x="25" y="440"/>
                  </a:lnTo>
                  <a:lnTo>
                    <a:pt x="98" y="304"/>
                  </a:lnTo>
                  <a:lnTo>
                    <a:pt x="204" y="192"/>
                  </a:lnTo>
                  <a:lnTo>
                    <a:pt x="310" y="120"/>
                  </a:lnTo>
                  <a:lnTo>
                    <a:pt x="302" y="96"/>
                  </a:lnTo>
                  <a:lnTo>
                    <a:pt x="302" y="80"/>
                  </a:lnTo>
                  <a:lnTo>
                    <a:pt x="302" y="64"/>
                  </a:lnTo>
                  <a:lnTo>
                    <a:pt x="302" y="48"/>
                  </a:lnTo>
                  <a:lnTo>
                    <a:pt x="302" y="32"/>
                  </a:lnTo>
                  <a:lnTo>
                    <a:pt x="310" y="16"/>
                  </a:lnTo>
                  <a:lnTo>
                    <a:pt x="318" y="8"/>
                  </a:lnTo>
                  <a:lnTo>
                    <a:pt x="3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4" name="Freeform 48"/>
            <p:cNvSpPr>
              <a:spLocks noEditPoints="1"/>
            </p:cNvSpPr>
            <p:nvPr/>
          </p:nvSpPr>
          <p:spPr bwMode="auto">
            <a:xfrm>
              <a:off x="3553" y="4208"/>
              <a:ext cx="1059" cy="360"/>
            </a:xfrm>
            <a:custGeom>
              <a:avLst/>
              <a:gdLst/>
              <a:ahLst/>
              <a:cxnLst>
                <a:cxn ang="0">
                  <a:pos x="49" y="304"/>
                </a:cxn>
                <a:cxn ang="0">
                  <a:pos x="1002" y="304"/>
                </a:cxn>
                <a:cxn ang="0">
                  <a:pos x="1018" y="304"/>
                </a:cxn>
                <a:cxn ang="0">
                  <a:pos x="1035" y="304"/>
                </a:cxn>
                <a:cxn ang="0">
                  <a:pos x="1043" y="312"/>
                </a:cxn>
                <a:cxn ang="0">
                  <a:pos x="1051" y="320"/>
                </a:cxn>
                <a:cxn ang="0">
                  <a:pos x="1059" y="336"/>
                </a:cxn>
                <a:cxn ang="0">
                  <a:pos x="1051" y="344"/>
                </a:cxn>
                <a:cxn ang="0">
                  <a:pos x="1043" y="360"/>
                </a:cxn>
                <a:cxn ang="0">
                  <a:pos x="1035" y="360"/>
                </a:cxn>
                <a:cxn ang="0">
                  <a:pos x="1018" y="360"/>
                </a:cxn>
                <a:cxn ang="0">
                  <a:pos x="1002" y="360"/>
                </a:cxn>
                <a:cxn ang="0">
                  <a:pos x="49" y="360"/>
                </a:cxn>
                <a:cxn ang="0">
                  <a:pos x="41" y="360"/>
                </a:cxn>
                <a:cxn ang="0">
                  <a:pos x="24" y="360"/>
                </a:cxn>
                <a:cxn ang="0">
                  <a:pos x="8" y="360"/>
                </a:cxn>
                <a:cxn ang="0">
                  <a:pos x="0" y="344"/>
                </a:cxn>
                <a:cxn ang="0">
                  <a:pos x="0" y="336"/>
                </a:cxn>
                <a:cxn ang="0">
                  <a:pos x="0" y="320"/>
                </a:cxn>
                <a:cxn ang="0">
                  <a:pos x="8" y="312"/>
                </a:cxn>
                <a:cxn ang="0">
                  <a:pos x="24" y="304"/>
                </a:cxn>
                <a:cxn ang="0">
                  <a:pos x="41" y="304"/>
                </a:cxn>
                <a:cxn ang="0">
                  <a:pos x="49" y="304"/>
                </a:cxn>
                <a:cxn ang="0">
                  <a:pos x="49" y="0"/>
                </a:cxn>
                <a:cxn ang="0">
                  <a:pos x="1002" y="0"/>
                </a:cxn>
                <a:cxn ang="0">
                  <a:pos x="1018" y="0"/>
                </a:cxn>
                <a:cxn ang="0">
                  <a:pos x="1035" y="0"/>
                </a:cxn>
                <a:cxn ang="0">
                  <a:pos x="1043" y="8"/>
                </a:cxn>
                <a:cxn ang="0">
                  <a:pos x="1051" y="16"/>
                </a:cxn>
                <a:cxn ang="0">
                  <a:pos x="1059" y="32"/>
                </a:cxn>
                <a:cxn ang="0">
                  <a:pos x="1051" y="48"/>
                </a:cxn>
                <a:cxn ang="0">
                  <a:pos x="1043" y="56"/>
                </a:cxn>
                <a:cxn ang="0">
                  <a:pos x="1035" y="56"/>
                </a:cxn>
                <a:cxn ang="0">
                  <a:pos x="1018" y="64"/>
                </a:cxn>
                <a:cxn ang="0">
                  <a:pos x="1002" y="64"/>
                </a:cxn>
                <a:cxn ang="0">
                  <a:pos x="49" y="64"/>
                </a:cxn>
                <a:cxn ang="0">
                  <a:pos x="41" y="64"/>
                </a:cxn>
                <a:cxn ang="0">
                  <a:pos x="24" y="56"/>
                </a:cxn>
                <a:cxn ang="0">
                  <a:pos x="8" y="56"/>
                </a:cxn>
                <a:cxn ang="0">
                  <a:pos x="0" y="48"/>
                </a:cxn>
                <a:cxn ang="0">
                  <a:pos x="0" y="32"/>
                </a:cxn>
                <a:cxn ang="0">
                  <a:pos x="0" y="16"/>
                </a:cxn>
                <a:cxn ang="0">
                  <a:pos x="8" y="8"/>
                </a:cxn>
                <a:cxn ang="0">
                  <a:pos x="24" y="0"/>
                </a:cxn>
                <a:cxn ang="0">
                  <a:pos x="41" y="0"/>
                </a:cxn>
                <a:cxn ang="0">
                  <a:pos x="49" y="0"/>
                </a:cxn>
              </a:cxnLst>
              <a:rect l="0" t="0" r="r" b="b"/>
              <a:pathLst>
                <a:path w="1059" h="360">
                  <a:moveTo>
                    <a:pt x="49" y="304"/>
                  </a:moveTo>
                  <a:lnTo>
                    <a:pt x="1002" y="304"/>
                  </a:lnTo>
                  <a:lnTo>
                    <a:pt x="1018" y="304"/>
                  </a:lnTo>
                  <a:lnTo>
                    <a:pt x="1035" y="304"/>
                  </a:lnTo>
                  <a:lnTo>
                    <a:pt x="1043" y="312"/>
                  </a:lnTo>
                  <a:lnTo>
                    <a:pt x="1051" y="320"/>
                  </a:lnTo>
                  <a:lnTo>
                    <a:pt x="1059" y="336"/>
                  </a:lnTo>
                  <a:lnTo>
                    <a:pt x="1051" y="344"/>
                  </a:lnTo>
                  <a:lnTo>
                    <a:pt x="1043" y="360"/>
                  </a:lnTo>
                  <a:lnTo>
                    <a:pt x="1035" y="360"/>
                  </a:lnTo>
                  <a:lnTo>
                    <a:pt x="1018" y="360"/>
                  </a:lnTo>
                  <a:lnTo>
                    <a:pt x="1002" y="360"/>
                  </a:lnTo>
                  <a:lnTo>
                    <a:pt x="49" y="360"/>
                  </a:lnTo>
                  <a:lnTo>
                    <a:pt x="41" y="360"/>
                  </a:lnTo>
                  <a:lnTo>
                    <a:pt x="24" y="360"/>
                  </a:lnTo>
                  <a:lnTo>
                    <a:pt x="8" y="360"/>
                  </a:lnTo>
                  <a:lnTo>
                    <a:pt x="0" y="344"/>
                  </a:lnTo>
                  <a:lnTo>
                    <a:pt x="0" y="336"/>
                  </a:lnTo>
                  <a:lnTo>
                    <a:pt x="0" y="320"/>
                  </a:lnTo>
                  <a:lnTo>
                    <a:pt x="8" y="312"/>
                  </a:lnTo>
                  <a:lnTo>
                    <a:pt x="24" y="304"/>
                  </a:lnTo>
                  <a:lnTo>
                    <a:pt x="41" y="304"/>
                  </a:lnTo>
                  <a:lnTo>
                    <a:pt x="49" y="304"/>
                  </a:lnTo>
                  <a:close/>
                  <a:moveTo>
                    <a:pt x="49" y="0"/>
                  </a:moveTo>
                  <a:lnTo>
                    <a:pt x="1002" y="0"/>
                  </a:lnTo>
                  <a:lnTo>
                    <a:pt x="1018" y="0"/>
                  </a:lnTo>
                  <a:lnTo>
                    <a:pt x="1035" y="0"/>
                  </a:lnTo>
                  <a:lnTo>
                    <a:pt x="1043" y="8"/>
                  </a:lnTo>
                  <a:lnTo>
                    <a:pt x="1051" y="16"/>
                  </a:lnTo>
                  <a:lnTo>
                    <a:pt x="1059" y="32"/>
                  </a:lnTo>
                  <a:lnTo>
                    <a:pt x="1051" y="48"/>
                  </a:lnTo>
                  <a:lnTo>
                    <a:pt x="1043" y="56"/>
                  </a:lnTo>
                  <a:lnTo>
                    <a:pt x="1035" y="56"/>
                  </a:lnTo>
                  <a:lnTo>
                    <a:pt x="1018" y="64"/>
                  </a:lnTo>
                  <a:lnTo>
                    <a:pt x="1002" y="64"/>
                  </a:lnTo>
                  <a:lnTo>
                    <a:pt x="49" y="64"/>
                  </a:lnTo>
                  <a:lnTo>
                    <a:pt x="41" y="64"/>
                  </a:lnTo>
                  <a:lnTo>
                    <a:pt x="24" y="56"/>
                  </a:lnTo>
                  <a:lnTo>
                    <a:pt x="8" y="56"/>
                  </a:lnTo>
                  <a:lnTo>
                    <a:pt x="0" y="48"/>
                  </a:lnTo>
                  <a:lnTo>
                    <a:pt x="0" y="32"/>
                  </a:lnTo>
                  <a:lnTo>
                    <a:pt x="0" y="16"/>
                  </a:lnTo>
                  <a:lnTo>
                    <a:pt x="8" y="8"/>
                  </a:lnTo>
                  <a:lnTo>
                    <a:pt x="24" y="0"/>
                  </a:lnTo>
                  <a:lnTo>
                    <a:pt x="41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5" name="Freeform 49"/>
            <p:cNvSpPr>
              <a:spLocks/>
            </p:cNvSpPr>
            <p:nvPr/>
          </p:nvSpPr>
          <p:spPr bwMode="auto">
            <a:xfrm>
              <a:off x="5199" y="3712"/>
              <a:ext cx="1092" cy="1280"/>
            </a:xfrm>
            <a:custGeom>
              <a:avLst/>
              <a:gdLst/>
              <a:ahLst/>
              <a:cxnLst>
                <a:cxn ang="0">
                  <a:pos x="977" y="8"/>
                </a:cxn>
                <a:cxn ang="0">
                  <a:pos x="1059" y="64"/>
                </a:cxn>
                <a:cxn ang="0">
                  <a:pos x="1092" y="184"/>
                </a:cxn>
                <a:cxn ang="0">
                  <a:pos x="1067" y="320"/>
                </a:cxn>
                <a:cxn ang="0">
                  <a:pos x="961" y="568"/>
                </a:cxn>
                <a:cxn ang="0">
                  <a:pos x="717" y="888"/>
                </a:cxn>
                <a:cxn ang="0">
                  <a:pos x="546" y="1064"/>
                </a:cxn>
                <a:cxn ang="0">
                  <a:pos x="358" y="1216"/>
                </a:cxn>
                <a:cxn ang="0">
                  <a:pos x="195" y="1280"/>
                </a:cxn>
                <a:cxn ang="0">
                  <a:pos x="73" y="1232"/>
                </a:cxn>
                <a:cxn ang="0">
                  <a:pos x="8" y="1144"/>
                </a:cxn>
                <a:cxn ang="0">
                  <a:pos x="8" y="1072"/>
                </a:cxn>
                <a:cxn ang="0">
                  <a:pos x="24" y="1032"/>
                </a:cxn>
                <a:cxn ang="0">
                  <a:pos x="49" y="1008"/>
                </a:cxn>
                <a:cxn ang="0">
                  <a:pos x="65" y="1016"/>
                </a:cxn>
                <a:cxn ang="0">
                  <a:pos x="89" y="1088"/>
                </a:cxn>
                <a:cxn ang="0">
                  <a:pos x="179" y="1152"/>
                </a:cxn>
                <a:cxn ang="0">
                  <a:pos x="236" y="1160"/>
                </a:cxn>
                <a:cxn ang="0">
                  <a:pos x="334" y="1120"/>
                </a:cxn>
                <a:cxn ang="0">
                  <a:pos x="432" y="1056"/>
                </a:cxn>
                <a:cxn ang="0">
                  <a:pos x="480" y="1024"/>
                </a:cxn>
                <a:cxn ang="0">
                  <a:pos x="480" y="1008"/>
                </a:cxn>
                <a:cxn ang="0">
                  <a:pos x="489" y="880"/>
                </a:cxn>
                <a:cxn ang="0">
                  <a:pos x="480" y="576"/>
                </a:cxn>
                <a:cxn ang="0">
                  <a:pos x="407" y="248"/>
                </a:cxn>
                <a:cxn ang="0">
                  <a:pos x="269" y="96"/>
                </a:cxn>
                <a:cxn ang="0">
                  <a:pos x="146" y="104"/>
                </a:cxn>
                <a:cxn ang="0">
                  <a:pos x="106" y="128"/>
                </a:cxn>
                <a:cxn ang="0">
                  <a:pos x="73" y="128"/>
                </a:cxn>
                <a:cxn ang="0">
                  <a:pos x="65" y="128"/>
                </a:cxn>
                <a:cxn ang="0">
                  <a:pos x="57" y="120"/>
                </a:cxn>
                <a:cxn ang="0">
                  <a:pos x="122" y="56"/>
                </a:cxn>
                <a:cxn ang="0">
                  <a:pos x="269" y="0"/>
                </a:cxn>
                <a:cxn ang="0">
                  <a:pos x="432" y="64"/>
                </a:cxn>
                <a:cxn ang="0">
                  <a:pos x="529" y="208"/>
                </a:cxn>
                <a:cxn ang="0">
                  <a:pos x="586" y="400"/>
                </a:cxn>
                <a:cxn ang="0">
                  <a:pos x="603" y="592"/>
                </a:cxn>
                <a:cxn ang="0">
                  <a:pos x="611" y="728"/>
                </a:cxn>
                <a:cxn ang="0">
                  <a:pos x="603" y="912"/>
                </a:cxn>
                <a:cxn ang="0">
                  <a:pos x="603" y="912"/>
                </a:cxn>
                <a:cxn ang="0">
                  <a:pos x="757" y="752"/>
                </a:cxn>
                <a:cxn ang="0">
                  <a:pos x="945" y="472"/>
                </a:cxn>
                <a:cxn ang="0">
                  <a:pos x="1026" y="296"/>
                </a:cxn>
                <a:cxn ang="0">
                  <a:pos x="1026" y="216"/>
                </a:cxn>
                <a:cxn ang="0">
                  <a:pos x="969" y="144"/>
                </a:cxn>
                <a:cxn ang="0">
                  <a:pos x="896" y="120"/>
                </a:cxn>
                <a:cxn ang="0">
                  <a:pos x="880" y="112"/>
                </a:cxn>
                <a:cxn ang="0">
                  <a:pos x="880" y="88"/>
                </a:cxn>
                <a:cxn ang="0">
                  <a:pos x="888" y="56"/>
                </a:cxn>
                <a:cxn ang="0">
                  <a:pos x="912" y="16"/>
                </a:cxn>
                <a:cxn ang="0">
                  <a:pos x="945" y="0"/>
                </a:cxn>
              </a:cxnLst>
              <a:rect l="0" t="0" r="r" b="b"/>
              <a:pathLst>
                <a:path w="1092" h="1280">
                  <a:moveTo>
                    <a:pt x="945" y="0"/>
                  </a:moveTo>
                  <a:lnTo>
                    <a:pt x="977" y="8"/>
                  </a:lnTo>
                  <a:lnTo>
                    <a:pt x="1018" y="24"/>
                  </a:lnTo>
                  <a:lnTo>
                    <a:pt x="1059" y="64"/>
                  </a:lnTo>
                  <a:lnTo>
                    <a:pt x="1083" y="112"/>
                  </a:lnTo>
                  <a:lnTo>
                    <a:pt x="1092" y="184"/>
                  </a:lnTo>
                  <a:lnTo>
                    <a:pt x="1092" y="240"/>
                  </a:lnTo>
                  <a:lnTo>
                    <a:pt x="1067" y="320"/>
                  </a:lnTo>
                  <a:lnTo>
                    <a:pt x="1026" y="432"/>
                  </a:lnTo>
                  <a:lnTo>
                    <a:pt x="961" y="568"/>
                  </a:lnTo>
                  <a:lnTo>
                    <a:pt x="855" y="720"/>
                  </a:lnTo>
                  <a:lnTo>
                    <a:pt x="717" y="888"/>
                  </a:lnTo>
                  <a:lnTo>
                    <a:pt x="643" y="976"/>
                  </a:lnTo>
                  <a:lnTo>
                    <a:pt x="546" y="1064"/>
                  </a:lnTo>
                  <a:lnTo>
                    <a:pt x="448" y="1144"/>
                  </a:lnTo>
                  <a:lnTo>
                    <a:pt x="358" y="1216"/>
                  </a:lnTo>
                  <a:lnTo>
                    <a:pt x="269" y="1264"/>
                  </a:lnTo>
                  <a:lnTo>
                    <a:pt x="195" y="1280"/>
                  </a:lnTo>
                  <a:lnTo>
                    <a:pt x="122" y="1264"/>
                  </a:lnTo>
                  <a:lnTo>
                    <a:pt x="73" y="1232"/>
                  </a:lnTo>
                  <a:lnTo>
                    <a:pt x="32" y="1192"/>
                  </a:lnTo>
                  <a:lnTo>
                    <a:pt x="8" y="1144"/>
                  </a:lnTo>
                  <a:lnTo>
                    <a:pt x="0" y="1096"/>
                  </a:lnTo>
                  <a:lnTo>
                    <a:pt x="8" y="1072"/>
                  </a:lnTo>
                  <a:lnTo>
                    <a:pt x="16" y="1048"/>
                  </a:lnTo>
                  <a:lnTo>
                    <a:pt x="24" y="1032"/>
                  </a:lnTo>
                  <a:lnTo>
                    <a:pt x="40" y="1016"/>
                  </a:lnTo>
                  <a:lnTo>
                    <a:pt x="49" y="1008"/>
                  </a:lnTo>
                  <a:lnTo>
                    <a:pt x="57" y="1008"/>
                  </a:lnTo>
                  <a:lnTo>
                    <a:pt x="65" y="1016"/>
                  </a:lnTo>
                  <a:lnTo>
                    <a:pt x="65" y="1032"/>
                  </a:lnTo>
                  <a:lnTo>
                    <a:pt x="89" y="1088"/>
                  </a:lnTo>
                  <a:lnTo>
                    <a:pt x="138" y="1128"/>
                  </a:lnTo>
                  <a:lnTo>
                    <a:pt x="179" y="1152"/>
                  </a:lnTo>
                  <a:lnTo>
                    <a:pt x="220" y="1160"/>
                  </a:lnTo>
                  <a:lnTo>
                    <a:pt x="236" y="1160"/>
                  </a:lnTo>
                  <a:lnTo>
                    <a:pt x="285" y="1152"/>
                  </a:lnTo>
                  <a:lnTo>
                    <a:pt x="334" y="1120"/>
                  </a:lnTo>
                  <a:lnTo>
                    <a:pt x="383" y="1088"/>
                  </a:lnTo>
                  <a:lnTo>
                    <a:pt x="432" y="1056"/>
                  </a:lnTo>
                  <a:lnTo>
                    <a:pt x="464" y="1032"/>
                  </a:lnTo>
                  <a:lnTo>
                    <a:pt x="480" y="1024"/>
                  </a:lnTo>
                  <a:lnTo>
                    <a:pt x="480" y="1016"/>
                  </a:lnTo>
                  <a:lnTo>
                    <a:pt x="480" y="1008"/>
                  </a:lnTo>
                  <a:lnTo>
                    <a:pt x="489" y="960"/>
                  </a:lnTo>
                  <a:lnTo>
                    <a:pt x="489" y="880"/>
                  </a:lnTo>
                  <a:lnTo>
                    <a:pt x="489" y="784"/>
                  </a:lnTo>
                  <a:lnTo>
                    <a:pt x="480" y="576"/>
                  </a:lnTo>
                  <a:lnTo>
                    <a:pt x="448" y="376"/>
                  </a:lnTo>
                  <a:lnTo>
                    <a:pt x="407" y="248"/>
                  </a:lnTo>
                  <a:lnTo>
                    <a:pt x="342" y="160"/>
                  </a:lnTo>
                  <a:lnTo>
                    <a:pt x="269" y="96"/>
                  </a:lnTo>
                  <a:lnTo>
                    <a:pt x="171" y="80"/>
                  </a:lnTo>
                  <a:lnTo>
                    <a:pt x="146" y="104"/>
                  </a:lnTo>
                  <a:lnTo>
                    <a:pt x="122" y="120"/>
                  </a:lnTo>
                  <a:lnTo>
                    <a:pt x="106" y="128"/>
                  </a:lnTo>
                  <a:lnTo>
                    <a:pt x="89" y="128"/>
                  </a:lnTo>
                  <a:lnTo>
                    <a:pt x="73" y="128"/>
                  </a:lnTo>
                  <a:lnTo>
                    <a:pt x="73" y="128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57" y="120"/>
                  </a:lnTo>
                  <a:lnTo>
                    <a:pt x="73" y="88"/>
                  </a:lnTo>
                  <a:lnTo>
                    <a:pt x="122" y="56"/>
                  </a:lnTo>
                  <a:lnTo>
                    <a:pt x="187" y="16"/>
                  </a:lnTo>
                  <a:lnTo>
                    <a:pt x="269" y="0"/>
                  </a:lnTo>
                  <a:lnTo>
                    <a:pt x="358" y="16"/>
                  </a:lnTo>
                  <a:lnTo>
                    <a:pt x="432" y="64"/>
                  </a:lnTo>
                  <a:lnTo>
                    <a:pt x="489" y="128"/>
                  </a:lnTo>
                  <a:lnTo>
                    <a:pt x="529" y="208"/>
                  </a:lnTo>
                  <a:lnTo>
                    <a:pt x="562" y="304"/>
                  </a:lnTo>
                  <a:lnTo>
                    <a:pt x="586" y="400"/>
                  </a:lnTo>
                  <a:lnTo>
                    <a:pt x="594" y="496"/>
                  </a:lnTo>
                  <a:lnTo>
                    <a:pt x="603" y="592"/>
                  </a:lnTo>
                  <a:lnTo>
                    <a:pt x="603" y="672"/>
                  </a:lnTo>
                  <a:lnTo>
                    <a:pt x="611" y="728"/>
                  </a:lnTo>
                  <a:lnTo>
                    <a:pt x="603" y="816"/>
                  </a:lnTo>
                  <a:lnTo>
                    <a:pt x="603" y="912"/>
                  </a:lnTo>
                  <a:lnTo>
                    <a:pt x="603" y="912"/>
                  </a:lnTo>
                  <a:lnTo>
                    <a:pt x="603" y="912"/>
                  </a:lnTo>
                  <a:lnTo>
                    <a:pt x="603" y="912"/>
                  </a:lnTo>
                  <a:lnTo>
                    <a:pt x="757" y="752"/>
                  </a:lnTo>
                  <a:lnTo>
                    <a:pt x="872" y="608"/>
                  </a:lnTo>
                  <a:lnTo>
                    <a:pt x="945" y="472"/>
                  </a:lnTo>
                  <a:lnTo>
                    <a:pt x="994" y="368"/>
                  </a:lnTo>
                  <a:lnTo>
                    <a:pt x="1026" y="296"/>
                  </a:lnTo>
                  <a:lnTo>
                    <a:pt x="1026" y="256"/>
                  </a:lnTo>
                  <a:lnTo>
                    <a:pt x="1026" y="216"/>
                  </a:lnTo>
                  <a:lnTo>
                    <a:pt x="1010" y="176"/>
                  </a:lnTo>
                  <a:lnTo>
                    <a:pt x="969" y="144"/>
                  </a:lnTo>
                  <a:lnTo>
                    <a:pt x="912" y="120"/>
                  </a:lnTo>
                  <a:lnTo>
                    <a:pt x="896" y="120"/>
                  </a:lnTo>
                  <a:lnTo>
                    <a:pt x="888" y="112"/>
                  </a:lnTo>
                  <a:lnTo>
                    <a:pt x="880" y="112"/>
                  </a:lnTo>
                  <a:lnTo>
                    <a:pt x="880" y="96"/>
                  </a:lnTo>
                  <a:lnTo>
                    <a:pt x="880" y="88"/>
                  </a:lnTo>
                  <a:lnTo>
                    <a:pt x="888" y="72"/>
                  </a:lnTo>
                  <a:lnTo>
                    <a:pt x="888" y="56"/>
                  </a:lnTo>
                  <a:lnTo>
                    <a:pt x="896" y="32"/>
                  </a:lnTo>
                  <a:lnTo>
                    <a:pt x="912" y="16"/>
                  </a:lnTo>
                  <a:lnTo>
                    <a:pt x="929" y="8"/>
                  </a:lnTo>
                  <a:lnTo>
                    <a:pt x="9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6" name="Freeform 50"/>
            <p:cNvSpPr>
              <a:spLocks/>
            </p:cNvSpPr>
            <p:nvPr/>
          </p:nvSpPr>
          <p:spPr bwMode="auto">
            <a:xfrm>
              <a:off x="6445" y="3704"/>
              <a:ext cx="457" cy="472"/>
            </a:xfrm>
            <a:custGeom>
              <a:avLst/>
              <a:gdLst/>
              <a:ahLst/>
              <a:cxnLst>
                <a:cxn ang="0">
                  <a:pos x="245" y="0"/>
                </a:cxn>
                <a:cxn ang="0">
                  <a:pos x="261" y="16"/>
                </a:cxn>
                <a:cxn ang="0">
                  <a:pos x="261" y="40"/>
                </a:cxn>
                <a:cxn ang="0">
                  <a:pos x="400" y="104"/>
                </a:cxn>
                <a:cxn ang="0">
                  <a:pos x="416" y="96"/>
                </a:cxn>
                <a:cxn ang="0">
                  <a:pos x="440" y="104"/>
                </a:cxn>
                <a:cxn ang="0">
                  <a:pos x="457" y="128"/>
                </a:cxn>
                <a:cxn ang="0">
                  <a:pos x="448" y="152"/>
                </a:cxn>
                <a:cxn ang="0">
                  <a:pos x="424" y="168"/>
                </a:cxn>
                <a:cxn ang="0">
                  <a:pos x="343" y="200"/>
                </a:cxn>
                <a:cxn ang="0">
                  <a:pos x="261" y="232"/>
                </a:cxn>
                <a:cxn ang="0">
                  <a:pos x="440" y="304"/>
                </a:cxn>
                <a:cxn ang="0">
                  <a:pos x="457" y="320"/>
                </a:cxn>
                <a:cxn ang="0">
                  <a:pos x="448" y="352"/>
                </a:cxn>
                <a:cxn ang="0">
                  <a:pos x="424" y="368"/>
                </a:cxn>
                <a:cxn ang="0">
                  <a:pos x="408" y="368"/>
                </a:cxn>
                <a:cxn ang="0">
                  <a:pos x="391" y="360"/>
                </a:cxn>
                <a:cxn ang="0">
                  <a:pos x="245" y="264"/>
                </a:cxn>
                <a:cxn ang="0">
                  <a:pos x="245" y="304"/>
                </a:cxn>
                <a:cxn ang="0">
                  <a:pos x="253" y="352"/>
                </a:cxn>
                <a:cxn ang="0">
                  <a:pos x="253" y="384"/>
                </a:cxn>
                <a:cxn ang="0">
                  <a:pos x="261" y="416"/>
                </a:cxn>
                <a:cxn ang="0">
                  <a:pos x="261" y="440"/>
                </a:cxn>
                <a:cxn ang="0">
                  <a:pos x="253" y="464"/>
                </a:cxn>
                <a:cxn ang="0">
                  <a:pos x="228" y="472"/>
                </a:cxn>
                <a:cxn ang="0">
                  <a:pos x="204" y="464"/>
                </a:cxn>
                <a:cxn ang="0">
                  <a:pos x="196" y="440"/>
                </a:cxn>
                <a:cxn ang="0">
                  <a:pos x="57" y="360"/>
                </a:cxn>
                <a:cxn ang="0">
                  <a:pos x="41" y="368"/>
                </a:cxn>
                <a:cxn ang="0">
                  <a:pos x="17" y="368"/>
                </a:cxn>
                <a:cxn ang="0">
                  <a:pos x="0" y="336"/>
                </a:cxn>
                <a:cxn ang="0">
                  <a:pos x="8" y="312"/>
                </a:cxn>
                <a:cxn ang="0">
                  <a:pos x="33" y="304"/>
                </a:cxn>
                <a:cxn ang="0">
                  <a:pos x="114" y="264"/>
                </a:cxn>
                <a:cxn ang="0">
                  <a:pos x="25" y="160"/>
                </a:cxn>
                <a:cxn ang="0">
                  <a:pos x="8" y="152"/>
                </a:cxn>
                <a:cxn ang="0">
                  <a:pos x="0" y="128"/>
                </a:cxn>
                <a:cxn ang="0">
                  <a:pos x="17" y="104"/>
                </a:cxn>
                <a:cxn ang="0">
                  <a:pos x="41" y="96"/>
                </a:cxn>
                <a:cxn ang="0">
                  <a:pos x="57" y="104"/>
                </a:cxn>
                <a:cxn ang="0">
                  <a:pos x="204" y="184"/>
                </a:cxn>
                <a:cxn ang="0">
                  <a:pos x="204" y="128"/>
                </a:cxn>
                <a:cxn ang="0">
                  <a:pos x="196" y="80"/>
                </a:cxn>
                <a:cxn ang="0">
                  <a:pos x="196" y="56"/>
                </a:cxn>
                <a:cxn ang="0">
                  <a:pos x="196" y="32"/>
                </a:cxn>
                <a:cxn ang="0">
                  <a:pos x="204" y="0"/>
                </a:cxn>
                <a:cxn ang="0">
                  <a:pos x="228" y="0"/>
                </a:cxn>
              </a:cxnLst>
              <a:rect l="0" t="0" r="r" b="b"/>
              <a:pathLst>
                <a:path w="457" h="472">
                  <a:moveTo>
                    <a:pt x="228" y="0"/>
                  </a:moveTo>
                  <a:lnTo>
                    <a:pt x="245" y="0"/>
                  </a:lnTo>
                  <a:lnTo>
                    <a:pt x="253" y="8"/>
                  </a:lnTo>
                  <a:lnTo>
                    <a:pt x="261" y="16"/>
                  </a:lnTo>
                  <a:lnTo>
                    <a:pt x="261" y="32"/>
                  </a:lnTo>
                  <a:lnTo>
                    <a:pt x="261" y="40"/>
                  </a:lnTo>
                  <a:lnTo>
                    <a:pt x="245" y="208"/>
                  </a:lnTo>
                  <a:lnTo>
                    <a:pt x="400" y="104"/>
                  </a:lnTo>
                  <a:lnTo>
                    <a:pt x="408" y="96"/>
                  </a:lnTo>
                  <a:lnTo>
                    <a:pt x="416" y="96"/>
                  </a:lnTo>
                  <a:lnTo>
                    <a:pt x="424" y="96"/>
                  </a:lnTo>
                  <a:lnTo>
                    <a:pt x="440" y="104"/>
                  </a:lnTo>
                  <a:lnTo>
                    <a:pt x="448" y="112"/>
                  </a:lnTo>
                  <a:lnTo>
                    <a:pt x="457" y="128"/>
                  </a:lnTo>
                  <a:lnTo>
                    <a:pt x="457" y="144"/>
                  </a:lnTo>
                  <a:lnTo>
                    <a:pt x="448" y="152"/>
                  </a:lnTo>
                  <a:lnTo>
                    <a:pt x="440" y="160"/>
                  </a:lnTo>
                  <a:lnTo>
                    <a:pt x="424" y="168"/>
                  </a:lnTo>
                  <a:lnTo>
                    <a:pt x="391" y="184"/>
                  </a:lnTo>
                  <a:lnTo>
                    <a:pt x="343" y="200"/>
                  </a:lnTo>
                  <a:lnTo>
                    <a:pt x="261" y="232"/>
                  </a:lnTo>
                  <a:lnTo>
                    <a:pt x="261" y="232"/>
                  </a:lnTo>
                  <a:lnTo>
                    <a:pt x="432" y="304"/>
                  </a:lnTo>
                  <a:lnTo>
                    <a:pt x="440" y="304"/>
                  </a:lnTo>
                  <a:lnTo>
                    <a:pt x="448" y="312"/>
                  </a:lnTo>
                  <a:lnTo>
                    <a:pt x="457" y="320"/>
                  </a:lnTo>
                  <a:lnTo>
                    <a:pt x="457" y="336"/>
                  </a:lnTo>
                  <a:lnTo>
                    <a:pt x="448" y="352"/>
                  </a:lnTo>
                  <a:lnTo>
                    <a:pt x="440" y="368"/>
                  </a:lnTo>
                  <a:lnTo>
                    <a:pt x="424" y="368"/>
                  </a:lnTo>
                  <a:lnTo>
                    <a:pt x="416" y="368"/>
                  </a:lnTo>
                  <a:lnTo>
                    <a:pt x="408" y="368"/>
                  </a:lnTo>
                  <a:lnTo>
                    <a:pt x="400" y="368"/>
                  </a:lnTo>
                  <a:lnTo>
                    <a:pt x="391" y="360"/>
                  </a:lnTo>
                  <a:lnTo>
                    <a:pt x="375" y="352"/>
                  </a:lnTo>
                  <a:lnTo>
                    <a:pt x="245" y="264"/>
                  </a:lnTo>
                  <a:lnTo>
                    <a:pt x="245" y="280"/>
                  </a:lnTo>
                  <a:lnTo>
                    <a:pt x="245" y="304"/>
                  </a:lnTo>
                  <a:lnTo>
                    <a:pt x="245" y="328"/>
                  </a:lnTo>
                  <a:lnTo>
                    <a:pt x="253" y="352"/>
                  </a:lnTo>
                  <a:lnTo>
                    <a:pt x="253" y="368"/>
                  </a:lnTo>
                  <a:lnTo>
                    <a:pt x="253" y="384"/>
                  </a:lnTo>
                  <a:lnTo>
                    <a:pt x="261" y="400"/>
                  </a:lnTo>
                  <a:lnTo>
                    <a:pt x="261" y="416"/>
                  </a:lnTo>
                  <a:lnTo>
                    <a:pt x="261" y="424"/>
                  </a:lnTo>
                  <a:lnTo>
                    <a:pt x="261" y="440"/>
                  </a:lnTo>
                  <a:lnTo>
                    <a:pt x="261" y="456"/>
                  </a:lnTo>
                  <a:lnTo>
                    <a:pt x="253" y="464"/>
                  </a:lnTo>
                  <a:lnTo>
                    <a:pt x="237" y="472"/>
                  </a:lnTo>
                  <a:lnTo>
                    <a:pt x="228" y="472"/>
                  </a:lnTo>
                  <a:lnTo>
                    <a:pt x="212" y="472"/>
                  </a:lnTo>
                  <a:lnTo>
                    <a:pt x="204" y="464"/>
                  </a:lnTo>
                  <a:lnTo>
                    <a:pt x="196" y="456"/>
                  </a:lnTo>
                  <a:lnTo>
                    <a:pt x="196" y="440"/>
                  </a:lnTo>
                  <a:lnTo>
                    <a:pt x="212" y="264"/>
                  </a:lnTo>
                  <a:lnTo>
                    <a:pt x="57" y="360"/>
                  </a:lnTo>
                  <a:lnTo>
                    <a:pt x="49" y="368"/>
                  </a:lnTo>
                  <a:lnTo>
                    <a:pt x="41" y="368"/>
                  </a:lnTo>
                  <a:lnTo>
                    <a:pt x="33" y="368"/>
                  </a:lnTo>
                  <a:lnTo>
                    <a:pt x="17" y="368"/>
                  </a:lnTo>
                  <a:lnTo>
                    <a:pt x="0" y="352"/>
                  </a:lnTo>
                  <a:lnTo>
                    <a:pt x="0" y="336"/>
                  </a:lnTo>
                  <a:lnTo>
                    <a:pt x="0" y="320"/>
                  </a:lnTo>
                  <a:lnTo>
                    <a:pt x="8" y="312"/>
                  </a:lnTo>
                  <a:lnTo>
                    <a:pt x="17" y="304"/>
                  </a:lnTo>
                  <a:lnTo>
                    <a:pt x="33" y="304"/>
                  </a:lnTo>
                  <a:lnTo>
                    <a:pt x="66" y="288"/>
                  </a:lnTo>
                  <a:lnTo>
                    <a:pt x="114" y="264"/>
                  </a:lnTo>
                  <a:lnTo>
                    <a:pt x="196" y="232"/>
                  </a:lnTo>
                  <a:lnTo>
                    <a:pt x="25" y="160"/>
                  </a:lnTo>
                  <a:lnTo>
                    <a:pt x="17" y="160"/>
                  </a:lnTo>
                  <a:lnTo>
                    <a:pt x="8" y="152"/>
                  </a:lnTo>
                  <a:lnTo>
                    <a:pt x="0" y="144"/>
                  </a:lnTo>
                  <a:lnTo>
                    <a:pt x="0" y="128"/>
                  </a:lnTo>
                  <a:lnTo>
                    <a:pt x="0" y="112"/>
                  </a:lnTo>
                  <a:lnTo>
                    <a:pt x="17" y="104"/>
                  </a:lnTo>
                  <a:lnTo>
                    <a:pt x="33" y="96"/>
                  </a:lnTo>
                  <a:lnTo>
                    <a:pt x="41" y="96"/>
                  </a:lnTo>
                  <a:lnTo>
                    <a:pt x="49" y="104"/>
                  </a:lnTo>
                  <a:lnTo>
                    <a:pt x="57" y="104"/>
                  </a:lnTo>
                  <a:lnTo>
                    <a:pt x="212" y="208"/>
                  </a:lnTo>
                  <a:lnTo>
                    <a:pt x="204" y="184"/>
                  </a:lnTo>
                  <a:lnTo>
                    <a:pt x="204" y="160"/>
                  </a:lnTo>
                  <a:lnTo>
                    <a:pt x="204" y="128"/>
                  </a:lnTo>
                  <a:lnTo>
                    <a:pt x="196" y="104"/>
                  </a:lnTo>
                  <a:lnTo>
                    <a:pt x="196" y="80"/>
                  </a:lnTo>
                  <a:lnTo>
                    <a:pt x="196" y="72"/>
                  </a:lnTo>
                  <a:lnTo>
                    <a:pt x="196" y="56"/>
                  </a:lnTo>
                  <a:lnTo>
                    <a:pt x="196" y="40"/>
                  </a:lnTo>
                  <a:lnTo>
                    <a:pt x="196" y="32"/>
                  </a:lnTo>
                  <a:lnTo>
                    <a:pt x="196" y="16"/>
                  </a:lnTo>
                  <a:lnTo>
                    <a:pt x="204" y="0"/>
                  </a:lnTo>
                  <a:lnTo>
                    <a:pt x="212" y="0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7" name="Freeform 51"/>
            <p:cNvSpPr>
              <a:spLocks/>
            </p:cNvSpPr>
            <p:nvPr/>
          </p:nvSpPr>
          <p:spPr bwMode="auto">
            <a:xfrm>
              <a:off x="7228" y="3608"/>
              <a:ext cx="374" cy="1560"/>
            </a:xfrm>
            <a:custGeom>
              <a:avLst/>
              <a:gdLst/>
              <a:ahLst/>
              <a:cxnLst>
                <a:cxn ang="0">
                  <a:pos x="358" y="0"/>
                </a:cxn>
                <a:cxn ang="0">
                  <a:pos x="366" y="0"/>
                </a:cxn>
                <a:cxn ang="0">
                  <a:pos x="366" y="8"/>
                </a:cxn>
                <a:cxn ang="0">
                  <a:pos x="374" y="16"/>
                </a:cxn>
                <a:cxn ang="0">
                  <a:pos x="374" y="16"/>
                </a:cxn>
                <a:cxn ang="0">
                  <a:pos x="366" y="24"/>
                </a:cxn>
                <a:cxn ang="0">
                  <a:pos x="366" y="32"/>
                </a:cxn>
                <a:cxn ang="0">
                  <a:pos x="350" y="40"/>
                </a:cxn>
                <a:cxn ang="0">
                  <a:pos x="244" y="168"/>
                </a:cxn>
                <a:cxn ang="0">
                  <a:pos x="179" y="312"/>
                </a:cxn>
                <a:cxn ang="0">
                  <a:pos x="130" y="456"/>
                </a:cxn>
                <a:cxn ang="0">
                  <a:pos x="105" y="616"/>
                </a:cxn>
                <a:cxn ang="0">
                  <a:pos x="97" y="784"/>
                </a:cxn>
                <a:cxn ang="0">
                  <a:pos x="97" y="928"/>
                </a:cxn>
                <a:cxn ang="0">
                  <a:pos x="122" y="1088"/>
                </a:cxn>
                <a:cxn ang="0">
                  <a:pos x="171" y="1240"/>
                </a:cxn>
                <a:cxn ang="0">
                  <a:pos x="244" y="1384"/>
                </a:cxn>
                <a:cxn ang="0">
                  <a:pos x="342" y="1512"/>
                </a:cxn>
                <a:cxn ang="0">
                  <a:pos x="358" y="1528"/>
                </a:cxn>
                <a:cxn ang="0">
                  <a:pos x="366" y="1536"/>
                </a:cxn>
                <a:cxn ang="0">
                  <a:pos x="366" y="1536"/>
                </a:cxn>
                <a:cxn ang="0">
                  <a:pos x="374" y="1544"/>
                </a:cxn>
                <a:cxn ang="0">
                  <a:pos x="374" y="1544"/>
                </a:cxn>
                <a:cxn ang="0">
                  <a:pos x="374" y="1544"/>
                </a:cxn>
                <a:cxn ang="0">
                  <a:pos x="366" y="1552"/>
                </a:cxn>
                <a:cxn ang="0">
                  <a:pos x="366" y="1560"/>
                </a:cxn>
                <a:cxn ang="0">
                  <a:pos x="358" y="1560"/>
                </a:cxn>
                <a:cxn ang="0">
                  <a:pos x="334" y="1552"/>
                </a:cxn>
                <a:cxn ang="0">
                  <a:pos x="285" y="1512"/>
                </a:cxn>
                <a:cxn ang="0">
                  <a:pos x="228" y="1456"/>
                </a:cxn>
                <a:cxn ang="0">
                  <a:pos x="171" y="1376"/>
                </a:cxn>
                <a:cxn ang="0">
                  <a:pos x="105" y="1264"/>
                </a:cxn>
                <a:cxn ang="0">
                  <a:pos x="40" y="1088"/>
                </a:cxn>
                <a:cxn ang="0">
                  <a:pos x="8" y="920"/>
                </a:cxn>
                <a:cxn ang="0">
                  <a:pos x="0" y="784"/>
                </a:cxn>
                <a:cxn ang="0">
                  <a:pos x="8" y="640"/>
                </a:cxn>
                <a:cxn ang="0">
                  <a:pos x="40" y="472"/>
                </a:cxn>
                <a:cxn ang="0">
                  <a:pos x="105" y="304"/>
                </a:cxn>
                <a:cxn ang="0">
                  <a:pos x="162" y="200"/>
                </a:cxn>
                <a:cxn ang="0">
                  <a:pos x="228" y="112"/>
                </a:cxn>
                <a:cxn ang="0">
                  <a:pos x="285" y="48"/>
                </a:cxn>
                <a:cxn ang="0">
                  <a:pos x="334" y="16"/>
                </a:cxn>
                <a:cxn ang="0">
                  <a:pos x="358" y="0"/>
                </a:cxn>
              </a:cxnLst>
              <a:rect l="0" t="0" r="r" b="b"/>
              <a:pathLst>
                <a:path w="374" h="1560">
                  <a:moveTo>
                    <a:pt x="358" y="0"/>
                  </a:moveTo>
                  <a:lnTo>
                    <a:pt x="366" y="0"/>
                  </a:lnTo>
                  <a:lnTo>
                    <a:pt x="366" y="8"/>
                  </a:lnTo>
                  <a:lnTo>
                    <a:pt x="374" y="16"/>
                  </a:lnTo>
                  <a:lnTo>
                    <a:pt x="374" y="16"/>
                  </a:lnTo>
                  <a:lnTo>
                    <a:pt x="366" y="24"/>
                  </a:lnTo>
                  <a:lnTo>
                    <a:pt x="366" y="32"/>
                  </a:lnTo>
                  <a:lnTo>
                    <a:pt x="350" y="40"/>
                  </a:lnTo>
                  <a:lnTo>
                    <a:pt x="244" y="168"/>
                  </a:lnTo>
                  <a:lnTo>
                    <a:pt x="179" y="312"/>
                  </a:lnTo>
                  <a:lnTo>
                    <a:pt x="130" y="456"/>
                  </a:lnTo>
                  <a:lnTo>
                    <a:pt x="105" y="616"/>
                  </a:lnTo>
                  <a:lnTo>
                    <a:pt x="97" y="784"/>
                  </a:lnTo>
                  <a:lnTo>
                    <a:pt x="97" y="928"/>
                  </a:lnTo>
                  <a:lnTo>
                    <a:pt x="122" y="1088"/>
                  </a:lnTo>
                  <a:lnTo>
                    <a:pt x="171" y="1240"/>
                  </a:lnTo>
                  <a:lnTo>
                    <a:pt x="244" y="1384"/>
                  </a:lnTo>
                  <a:lnTo>
                    <a:pt x="342" y="1512"/>
                  </a:lnTo>
                  <a:lnTo>
                    <a:pt x="358" y="1528"/>
                  </a:lnTo>
                  <a:lnTo>
                    <a:pt x="366" y="1536"/>
                  </a:lnTo>
                  <a:lnTo>
                    <a:pt x="366" y="1536"/>
                  </a:lnTo>
                  <a:lnTo>
                    <a:pt x="374" y="1544"/>
                  </a:lnTo>
                  <a:lnTo>
                    <a:pt x="374" y="1544"/>
                  </a:lnTo>
                  <a:lnTo>
                    <a:pt x="374" y="1544"/>
                  </a:lnTo>
                  <a:lnTo>
                    <a:pt x="366" y="1552"/>
                  </a:lnTo>
                  <a:lnTo>
                    <a:pt x="366" y="1560"/>
                  </a:lnTo>
                  <a:lnTo>
                    <a:pt x="358" y="1560"/>
                  </a:lnTo>
                  <a:lnTo>
                    <a:pt x="334" y="1552"/>
                  </a:lnTo>
                  <a:lnTo>
                    <a:pt x="285" y="1512"/>
                  </a:lnTo>
                  <a:lnTo>
                    <a:pt x="228" y="1456"/>
                  </a:lnTo>
                  <a:lnTo>
                    <a:pt x="171" y="1376"/>
                  </a:lnTo>
                  <a:lnTo>
                    <a:pt x="105" y="1264"/>
                  </a:lnTo>
                  <a:lnTo>
                    <a:pt x="40" y="1088"/>
                  </a:lnTo>
                  <a:lnTo>
                    <a:pt x="8" y="920"/>
                  </a:lnTo>
                  <a:lnTo>
                    <a:pt x="0" y="784"/>
                  </a:lnTo>
                  <a:lnTo>
                    <a:pt x="8" y="640"/>
                  </a:lnTo>
                  <a:lnTo>
                    <a:pt x="40" y="472"/>
                  </a:lnTo>
                  <a:lnTo>
                    <a:pt x="105" y="304"/>
                  </a:lnTo>
                  <a:lnTo>
                    <a:pt x="162" y="200"/>
                  </a:lnTo>
                  <a:lnTo>
                    <a:pt x="228" y="112"/>
                  </a:lnTo>
                  <a:lnTo>
                    <a:pt x="285" y="48"/>
                  </a:lnTo>
                  <a:lnTo>
                    <a:pt x="334" y="16"/>
                  </a:lnTo>
                  <a:lnTo>
                    <a:pt x="3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8" name="Freeform 52"/>
            <p:cNvSpPr>
              <a:spLocks noEditPoints="1"/>
            </p:cNvSpPr>
            <p:nvPr/>
          </p:nvSpPr>
          <p:spPr bwMode="auto">
            <a:xfrm>
              <a:off x="7733" y="4104"/>
              <a:ext cx="1254" cy="696"/>
            </a:xfrm>
            <a:custGeom>
              <a:avLst/>
              <a:gdLst/>
              <a:ahLst/>
              <a:cxnLst>
                <a:cxn ang="0">
                  <a:pos x="260" y="208"/>
                </a:cxn>
                <a:cxn ang="0">
                  <a:pos x="179" y="456"/>
                </a:cxn>
                <a:cxn ang="0">
                  <a:pos x="228" y="584"/>
                </a:cxn>
                <a:cxn ang="0">
                  <a:pos x="342" y="592"/>
                </a:cxn>
                <a:cxn ang="0">
                  <a:pos x="472" y="528"/>
                </a:cxn>
                <a:cxn ang="0">
                  <a:pos x="603" y="360"/>
                </a:cxn>
                <a:cxn ang="0">
                  <a:pos x="660" y="224"/>
                </a:cxn>
                <a:cxn ang="0">
                  <a:pos x="676" y="216"/>
                </a:cxn>
                <a:cxn ang="0">
                  <a:pos x="684" y="216"/>
                </a:cxn>
                <a:cxn ang="0">
                  <a:pos x="692" y="232"/>
                </a:cxn>
                <a:cxn ang="0">
                  <a:pos x="692" y="240"/>
                </a:cxn>
                <a:cxn ang="0">
                  <a:pos x="692" y="264"/>
                </a:cxn>
                <a:cxn ang="0">
                  <a:pos x="668" y="392"/>
                </a:cxn>
                <a:cxn ang="0">
                  <a:pos x="676" y="496"/>
                </a:cxn>
                <a:cxn ang="0">
                  <a:pos x="733" y="592"/>
                </a:cxn>
                <a:cxn ang="0">
                  <a:pos x="880" y="584"/>
                </a:cxn>
                <a:cxn ang="0">
                  <a:pos x="1026" y="464"/>
                </a:cxn>
                <a:cxn ang="0">
                  <a:pos x="1108" y="296"/>
                </a:cxn>
                <a:cxn ang="0">
                  <a:pos x="1116" y="184"/>
                </a:cxn>
                <a:cxn ang="0">
                  <a:pos x="1108" y="120"/>
                </a:cxn>
                <a:cxn ang="0">
                  <a:pos x="350" y="96"/>
                </a:cxn>
                <a:cxn ang="0">
                  <a:pos x="260" y="0"/>
                </a:cxn>
                <a:cxn ang="0">
                  <a:pos x="1206" y="0"/>
                </a:cxn>
                <a:cxn ang="0">
                  <a:pos x="1230" y="8"/>
                </a:cxn>
                <a:cxn ang="0">
                  <a:pos x="1254" y="24"/>
                </a:cxn>
                <a:cxn ang="0">
                  <a:pos x="1246" y="56"/>
                </a:cxn>
                <a:cxn ang="0">
                  <a:pos x="1230" y="80"/>
                </a:cxn>
                <a:cxn ang="0">
                  <a:pos x="1206" y="96"/>
                </a:cxn>
                <a:cxn ang="0">
                  <a:pos x="1165" y="96"/>
                </a:cxn>
                <a:cxn ang="0">
                  <a:pos x="1149" y="152"/>
                </a:cxn>
                <a:cxn ang="0">
                  <a:pos x="1149" y="280"/>
                </a:cxn>
                <a:cxn ang="0">
                  <a:pos x="1083" y="464"/>
                </a:cxn>
                <a:cxn ang="0">
                  <a:pos x="961" y="624"/>
                </a:cxn>
                <a:cxn ang="0">
                  <a:pos x="782" y="696"/>
                </a:cxn>
                <a:cxn ang="0">
                  <a:pos x="668" y="648"/>
                </a:cxn>
                <a:cxn ang="0">
                  <a:pos x="619" y="544"/>
                </a:cxn>
                <a:cxn ang="0">
                  <a:pos x="619" y="456"/>
                </a:cxn>
                <a:cxn ang="0">
                  <a:pos x="619" y="440"/>
                </a:cxn>
                <a:cxn ang="0">
                  <a:pos x="472" y="616"/>
                </a:cxn>
                <a:cxn ang="0">
                  <a:pos x="277" y="696"/>
                </a:cxn>
                <a:cxn ang="0">
                  <a:pos x="171" y="648"/>
                </a:cxn>
                <a:cxn ang="0">
                  <a:pos x="138" y="560"/>
                </a:cxn>
                <a:cxn ang="0">
                  <a:pos x="146" y="392"/>
                </a:cxn>
                <a:cxn ang="0">
                  <a:pos x="236" y="184"/>
                </a:cxn>
                <a:cxn ang="0">
                  <a:pos x="220" y="96"/>
                </a:cxn>
                <a:cxn ang="0">
                  <a:pos x="138" y="120"/>
                </a:cxn>
                <a:cxn ang="0">
                  <a:pos x="65" y="176"/>
                </a:cxn>
                <a:cxn ang="0">
                  <a:pos x="32" y="224"/>
                </a:cxn>
                <a:cxn ang="0">
                  <a:pos x="16" y="232"/>
                </a:cxn>
                <a:cxn ang="0">
                  <a:pos x="0" y="224"/>
                </a:cxn>
                <a:cxn ang="0">
                  <a:pos x="0" y="216"/>
                </a:cxn>
                <a:cxn ang="0">
                  <a:pos x="24" y="168"/>
                </a:cxn>
                <a:cxn ang="0">
                  <a:pos x="97" y="80"/>
                </a:cxn>
                <a:cxn ang="0">
                  <a:pos x="220" y="8"/>
                </a:cxn>
              </a:cxnLst>
              <a:rect l="0" t="0" r="r" b="b"/>
              <a:pathLst>
                <a:path w="1254" h="696">
                  <a:moveTo>
                    <a:pt x="350" y="96"/>
                  </a:moveTo>
                  <a:lnTo>
                    <a:pt x="260" y="208"/>
                  </a:lnTo>
                  <a:lnTo>
                    <a:pt x="203" y="328"/>
                  </a:lnTo>
                  <a:lnTo>
                    <a:pt x="179" y="456"/>
                  </a:lnTo>
                  <a:lnTo>
                    <a:pt x="195" y="536"/>
                  </a:lnTo>
                  <a:lnTo>
                    <a:pt x="228" y="584"/>
                  </a:lnTo>
                  <a:lnTo>
                    <a:pt x="285" y="600"/>
                  </a:lnTo>
                  <a:lnTo>
                    <a:pt x="342" y="592"/>
                  </a:lnTo>
                  <a:lnTo>
                    <a:pt x="407" y="568"/>
                  </a:lnTo>
                  <a:lnTo>
                    <a:pt x="472" y="528"/>
                  </a:lnTo>
                  <a:lnTo>
                    <a:pt x="546" y="456"/>
                  </a:lnTo>
                  <a:lnTo>
                    <a:pt x="603" y="360"/>
                  </a:lnTo>
                  <a:lnTo>
                    <a:pt x="652" y="232"/>
                  </a:lnTo>
                  <a:lnTo>
                    <a:pt x="660" y="224"/>
                  </a:lnTo>
                  <a:lnTo>
                    <a:pt x="660" y="216"/>
                  </a:lnTo>
                  <a:lnTo>
                    <a:pt x="676" y="216"/>
                  </a:lnTo>
                  <a:lnTo>
                    <a:pt x="676" y="216"/>
                  </a:lnTo>
                  <a:lnTo>
                    <a:pt x="684" y="216"/>
                  </a:lnTo>
                  <a:lnTo>
                    <a:pt x="692" y="224"/>
                  </a:lnTo>
                  <a:lnTo>
                    <a:pt x="692" y="232"/>
                  </a:lnTo>
                  <a:lnTo>
                    <a:pt x="692" y="232"/>
                  </a:lnTo>
                  <a:lnTo>
                    <a:pt x="692" y="240"/>
                  </a:lnTo>
                  <a:lnTo>
                    <a:pt x="692" y="248"/>
                  </a:lnTo>
                  <a:lnTo>
                    <a:pt x="692" y="264"/>
                  </a:lnTo>
                  <a:lnTo>
                    <a:pt x="676" y="336"/>
                  </a:lnTo>
                  <a:lnTo>
                    <a:pt x="668" y="392"/>
                  </a:lnTo>
                  <a:lnTo>
                    <a:pt x="668" y="424"/>
                  </a:lnTo>
                  <a:lnTo>
                    <a:pt x="676" y="496"/>
                  </a:lnTo>
                  <a:lnTo>
                    <a:pt x="692" y="552"/>
                  </a:lnTo>
                  <a:lnTo>
                    <a:pt x="733" y="592"/>
                  </a:lnTo>
                  <a:lnTo>
                    <a:pt x="798" y="600"/>
                  </a:lnTo>
                  <a:lnTo>
                    <a:pt x="880" y="584"/>
                  </a:lnTo>
                  <a:lnTo>
                    <a:pt x="961" y="536"/>
                  </a:lnTo>
                  <a:lnTo>
                    <a:pt x="1026" y="464"/>
                  </a:lnTo>
                  <a:lnTo>
                    <a:pt x="1075" y="384"/>
                  </a:lnTo>
                  <a:lnTo>
                    <a:pt x="1108" y="296"/>
                  </a:lnTo>
                  <a:lnTo>
                    <a:pt x="1116" y="208"/>
                  </a:lnTo>
                  <a:lnTo>
                    <a:pt x="1116" y="184"/>
                  </a:lnTo>
                  <a:lnTo>
                    <a:pt x="1108" y="152"/>
                  </a:lnTo>
                  <a:lnTo>
                    <a:pt x="1108" y="120"/>
                  </a:lnTo>
                  <a:lnTo>
                    <a:pt x="1100" y="96"/>
                  </a:lnTo>
                  <a:lnTo>
                    <a:pt x="350" y="96"/>
                  </a:lnTo>
                  <a:close/>
                  <a:moveTo>
                    <a:pt x="260" y="0"/>
                  </a:moveTo>
                  <a:lnTo>
                    <a:pt x="260" y="0"/>
                  </a:lnTo>
                  <a:lnTo>
                    <a:pt x="1189" y="0"/>
                  </a:lnTo>
                  <a:lnTo>
                    <a:pt x="1206" y="0"/>
                  </a:lnTo>
                  <a:lnTo>
                    <a:pt x="1222" y="0"/>
                  </a:lnTo>
                  <a:lnTo>
                    <a:pt x="1230" y="8"/>
                  </a:lnTo>
                  <a:lnTo>
                    <a:pt x="1246" y="16"/>
                  </a:lnTo>
                  <a:lnTo>
                    <a:pt x="1254" y="24"/>
                  </a:lnTo>
                  <a:lnTo>
                    <a:pt x="1254" y="40"/>
                  </a:lnTo>
                  <a:lnTo>
                    <a:pt x="1246" y="56"/>
                  </a:lnTo>
                  <a:lnTo>
                    <a:pt x="1238" y="72"/>
                  </a:lnTo>
                  <a:lnTo>
                    <a:pt x="1230" y="80"/>
                  </a:lnTo>
                  <a:lnTo>
                    <a:pt x="1222" y="88"/>
                  </a:lnTo>
                  <a:lnTo>
                    <a:pt x="1206" y="96"/>
                  </a:lnTo>
                  <a:lnTo>
                    <a:pt x="1189" y="96"/>
                  </a:lnTo>
                  <a:lnTo>
                    <a:pt x="1165" y="96"/>
                  </a:lnTo>
                  <a:lnTo>
                    <a:pt x="1140" y="96"/>
                  </a:lnTo>
                  <a:lnTo>
                    <a:pt x="1149" y="152"/>
                  </a:lnTo>
                  <a:lnTo>
                    <a:pt x="1157" y="208"/>
                  </a:lnTo>
                  <a:lnTo>
                    <a:pt x="1149" y="280"/>
                  </a:lnTo>
                  <a:lnTo>
                    <a:pt x="1124" y="368"/>
                  </a:lnTo>
                  <a:lnTo>
                    <a:pt x="1083" y="464"/>
                  </a:lnTo>
                  <a:lnTo>
                    <a:pt x="1026" y="552"/>
                  </a:lnTo>
                  <a:lnTo>
                    <a:pt x="961" y="624"/>
                  </a:lnTo>
                  <a:lnTo>
                    <a:pt x="872" y="672"/>
                  </a:lnTo>
                  <a:lnTo>
                    <a:pt x="782" y="696"/>
                  </a:lnTo>
                  <a:lnTo>
                    <a:pt x="717" y="680"/>
                  </a:lnTo>
                  <a:lnTo>
                    <a:pt x="668" y="648"/>
                  </a:lnTo>
                  <a:lnTo>
                    <a:pt x="635" y="600"/>
                  </a:lnTo>
                  <a:lnTo>
                    <a:pt x="619" y="544"/>
                  </a:lnTo>
                  <a:lnTo>
                    <a:pt x="619" y="480"/>
                  </a:lnTo>
                  <a:lnTo>
                    <a:pt x="619" y="456"/>
                  </a:lnTo>
                  <a:lnTo>
                    <a:pt x="619" y="440"/>
                  </a:lnTo>
                  <a:lnTo>
                    <a:pt x="619" y="440"/>
                  </a:lnTo>
                  <a:lnTo>
                    <a:pt x="554" y="536"/>
                  </a:lnTo>
                  <a:lnTo>
                    <a:pt x="472" y="616"/>
                  </a:lnTo>
                  <a:lnTo>
                    <a:pt x="383" y="672"/>
                  </a:lnTo>
                  <a:lnTo>
                    <a:pt x="277" y="696"/>
                  </a:lnTo>
                  <a:lnTo>
                    <a:pt x="212" y="680"/>
                  </a:lnTo>
                  <a:lnTo>
                    <a:pt x="171" y="648"/>
                  </a:lnTo>
                  <a:lnTo>
                    <a:pt x="146" y="608"/>
                  </a:lnTo>
                  <a:lnTo>
                    <a:pt x="138" y="560"/>
                  </a:lnTo>
                  <a:lnTo>
                    <a:pt x="130" y="512"/>
                  </a:lnTo>
                  <a:lnTo>
                    <a:pt x="146" y="392"/>
                  </a:lnTo>
                  <a:lnTo>
                    <a:pt x="179" y="280"/>
                  </a:lnTo>
                  <a:lnTo>
                    <a:pt x="236" y="184"/>
                  </a:lnTo>
                  <a:lnTo>
                    <a:pt x="301" y="96"/>
                  </a:lnTo>
                  <a:lnTo>
                    <a:pt x="220" y="96"/>
                  </a:lnTo>
                  <a:lnTo>
                    <a:pt x="179" y="104"/>
                  </a:lnTo>
                  <a:lnTo>
                    <a:pt x="138" y="120"/>
                  </a:lnTo>
                  <a:lnTo>
                    <a:pt x="97" y="144"/>
                  </a:lnTo>
                  <a:lnTo>
                    <a:pt x="65" y="176"/>
                  </a:lnTo>
                  <a:lnTo>
                    <a:pt x="40" y="208"/>
                  </a:lnTo>
                  <a:lnTo>
                    <a:pt x="32" y="224"/>
                  </a:lnTo>
                  <a:lnTo>
                    <a:pt x="24" y="232"/>
                  </a:lnTo>
                  <a:lnTo>
                    <a:pt x="16" y="232"/>
                  </a:lnTo>
                  <a:lnTo>
                    <a:pt x="8" y="232"/>
                  </a:lnTo>
                  <a:lnTo>
                    <a:pt x="0" y="224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00"/>
                  </a:lnTo>
                  <a:lnTo>
                    <a:pt x="24" y="168"/>
                  </a:lnTo>
                  <a:lnTo>
                    <a:pt x="57" y="120"/>
                  </a:lnTo>
                  <a:lnTo>
                    <a:pt x="97" y="80"/>
                  </a:lnTo>
                  <a:lnTo>
                    <a:pt x="163" y="24"/>
                  </a:lnTo>
                  <a:lnTo>
                    <a:pt x="220" y="8"/>
                  </a:lnTo>
                  <a:lnTo>
                    <a:pt x="2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9" name="Freeform 53"/>
            <p:cNvSpPr>
              <a:spLocks/>
            </p:cNvSpPr>
            <p:nvPr/>
          </p:nvSpPr>
          <p:spPr bwMode="auto">
            <a:xfrm>
              <a:off x="9061" y="4256"/>
              <a:ext cx="839" cy="752"/>
            </a:xfrm>
            <a:custGeom>
              <a:avLst/>
              <a:gdLst/>
              <a:ahLst/>
              <a:cxnLst>
                <a:cxn ang="0">
                  <a:pos x="806" y="0"/>
                </a:cxn>
                <a:cxn ang="0">
                  <a:pos x="831" y="8"/>
                </a:cxn>
                <a:cxn ang="0">
                  <a:pos x="839" y="16"/>
                </a:cxn>
                <a:cxn ang="0">
                  <a:pos x="806" y="240"/>
                </a:cxn>
                <a:cxn ang="0">
                  <a:pos x="798" y="256"/>
                </a:cxn>
                <a:cxn ang="0">
                  <a:pos x="782" y="256"/>
                </a:cxn>
                <a:cxn ang="0">
                  <a:pos x="774" y="240"/>
                </a:cxn>
                <a:cxn ang="0">
                  <a:pos x="774" y="200"/>
                </a:cxn>
                <a:cxn ang="0">
                  <a:pos x="782" y="160"/>
                </a:cxn>
                <a:cxn ang="0">
                  <a:pos x="782" y="136"/>
                </a:cxn>
                <a:cxn ang="0">
                  <a:pos x="774" y="96"/>
                </a:cxn>
                <a:cxn ang="0">
                  <a:pos x="749" y="64"/>
                </a:cxn>
                <a:cxn ang="0">
                  <a:pos x="709" y="48"/>
                </a:cxn>
                <a:cxn ang="0">
                  <a:pos x="643" y="40"/>
                </a:cxn>
                <a:cxn ang="0">
                  <a:pos x="578" y="40"/>
                </a:cxn>
                <a:cxn ang="0">
                  <a:pos x="546" y="40"/>
                </a:cxn>
                <a:cxn ang="0">
                  <a:pos x="521" y="48"/>
                </a:cxn>
                <a:cxn ang="0">
                  <a:pos x="505" y="64"/>
                </a:cxn>
                <a:cxn ang="0">
                  <a:pos x="497" y="80"/>
                </a:cxn>
                <a:cxn ang="0">
                  <a:pos x="350" y="672"/>
                </a:cxn>
                <a:cxn ang="0">
                  <a:pos x="350" y="688"/>
                </a:cxn>
                <a:cxn ang="0">
                  <a:pos x="350" y="704"/>
                </a:cxn>
                <a:cxn ang="0">
                  <a:pos x="383" y="704"/>
                </a:cxn>
                <a:cxn ang="0">
                  <a:pos x="448" y="712"/>
                </a:cxn>
                <a:cxn ang="0">
                  <a:pos x="489" y="712"/>
                </a:cxn>
                <a:cxn ang="0">
                  <a:pos x="497" y="728"/>
                </a:cxn>
                <a:cxn ang="0">
                  <a:pos x="489" y="744"/>
                </a:cxn>
                <a:cxn ang="0">
                  <a:pos x="472" y="752"/>
                </a:cxn>
                <a:cxn ang="0">
                  <a:pos x="375" y="744"/>
                </a:cxn>
                <a:cxn ang="0">
                  <a:pos x="309" y="744"/>
                </a:cxn>
                <a:cxn ang="0">
                  <a:pos x="179" y="744"/>
                </a:cxn>
                <a:cxn ang="0">
                  <a:pos x="73" y="744"/>
                </a:cxn>
                <a:cxn ang="0">
                  <a:pos x="65" y="736"/>
                </a:cxn>
                <a:cxn ang="0">
                  <a:pos x="65" y="720"/>
                </a:cxn>
                <a:cxn ang="0">
                  <a:pos x="89" y="712"/>
                </a:cxn>
                <a:cxn ang="0">
                  <a:pos x="179" y="704"/>
                </a:cxn>
                <a:cxn ang="0">
                  <a:pos x="236" y="680"/>
                </a:cxn>
                <a:cxn ang="0">
                  <a:pos x="391" y="80"/>
                </a:cxn>
                <a:cxn ang="0">
                  <a:pos x="399" y="56"/>
                </a:cxn>
                <a:cxn ang="0">
                  <a:pos x="399" y="48"/>
                </a:cxn>
                <a:cxn ang="0">
                  <a:pos x="383" y="40"/>
                </a:cxn>
                <a:cxn ang="0">
                  <a:pos x="318" y="40"/>
                </a:cxn>
                <a:cxn ang="0">
                  <a:pos x="163" y="56"/>
                </a:cxn>
                <a:cxn ang="0">
                  <a:pos x="81" y="144"/>
                </a:cxn>
                <a:cxn ang="0">
                  <a:pos x="41" y="248"/>
                </a:cxn>
                <a:cxn ang="0">
                  <a:pos x="16" y="256"/>
                </a:cxn>
                <a:cxn ang="0">
                  <a:pos x="0" y="248"/>
                </a:cxn>
                <a:cxn ang="0">
                  <a:pos x="0" y="240"/>
                </a:cxn>
                <a:cxn ang="0">
                  <a:pos x="8" y="224"/>
                </a:cxn>
                <a:cxn ang="0">
                  <a:pos x="81" y="16"/>
                </a:cxn>
                <a:cxn ang="0">
                  <a:pos x="98" y="0"/>
                </a:cxn>
              </a:cxnLst>
              <a:rect l="0" t="0" r="r" b="b"/>
              <a:pathLst>
                <a:path w="839" h="752">
                  <a:moveTo>
                    <a:pt x="114" y="0"/>
                  </a:moveTo>
                  <a:lnTo>
                    <a:pt x="806" y="0"/>
                  </a:lnTo>
                  <a:lnTo>
                    <a:pt x="823" y="0"/>
                  </a:lnTo>
                  <a:lnTo>
                    <a:pt x="831" y="8"/>
                  </a:lnTo>
                  <a:lnTo>
                    <a:pt x="839" y="8"/>
                  </a:lnTo>
                  <a:lnTo>
                    <a:pt x="839" y="16"/>
                  </a:lnTo>
                  <a:lnTo>
                    <a:pt x="815" y="232"/>
                  </a:lnTo>
                  <a:lnTo>
                    <a:pt x="806" y="240"/>
                  </a:lnTo>
                  <a:lnTo>
                    <a:pt x="806" y="248"/>
                  </a:lnTo>
                  <a:lnTo>
                    <a:pt x="798" y="256"/>
                  </a:lnTo>
                  <a:lnTo>
                    <a:pt x="790" y="256"/>
                  </a:lnTo>
                  <a:lnTo>
                    <a:pt x="782" y="256"/>
                  </a:lnTo>
                  <a:lnTo>
                    <a:pt x="774" y="248"/>
                  </a:lnTo>
                  <a:lnTo>
                    <a:pt x="774" y="240"/>
                  </a:lnTo>
                  <a:lnTo>
                    <a:pt x="774" y="232"/>
                  </a:lnTo>
                  <a:lnTo>
                    <a:pt x="774" y="200"/>
                  </a:lnTo>
                  <a:lnTo>
                    <a:pt x="782" y="176"/>
                  </a:lnTo>
                  <a:lnTo>
                    <a:pt x="782" y="160"/>
                  </a:lnTo>
                  <a:lnTo>
                    <a:pt x="782" y="152"/>
                  </a:lnTo>
                  <a:lnTo>
                    <a:pt x="782" y="136"/>
                  </a:lnTo>
                  <a:lnTo>
                    <a:pt x="782" y="112"/>
                  </a:lnTo>
                  <a:lnTo>
                    <a:pt x="774" y="96"/>
                  </a:lnTo>
                  <a:lnTo>
                    <a:pt x="766" y="80"/>
                  </a:lnTo>
                  <a:lnTo>
                    <a:pt x="749" y="64"/>
                  </a:lnTo>
                  <a:lnTo>
                    <a:pt x="725" y="56"/>
                  </a:lnTo>
                  <a:lnTo>
                    <a:pt x="709" y="48"/>
                  </a:lnTo>
                  <a:lnTo>
                    <a:pt x="676" y="40"/>
                  </a:lnTo>
                  <a:lnTo>
                    <a:pt x="643" y="40"/>
                  </a:lnTo>
                  <a:lnTo>
                    <a:pt x="603" y="40"/>
                  </a:lnTo>
                  <a:lnTo>
                    <a:pt x="578" y="40"/>
                  </a:lnTo>
                  <a:lnTo>
                    <a:pt x="562" y="40"/>
                  </a:lnTo>
                  <a:lnTo>
                    <a:pt x="546" y="40"/>
                  </a:lnTo>
                  <a:lnTo>
                    <a:pt x="538" y="48"/>
                  </a:lnTo>
                  <a:lnTo>
                    <a:pt x="521" y="48"/>
                  </a:lnTo>
                  <a:lnTo>
                    <a:pt x="513" y="48"/>
                  </a:lnTo>
                  <a:lnTo>
                    <a:pt x="505" y="64"/>
                  </a:lnTo>
                  <a:lnTo>
                    <a:pt x="497" y="80"/>
                  </a:lnTo>
                  <a:lnTo>
                    <a:pt x="497" y="80"/>
                  </a:lnTo>
                  <a:lnTo>
                    <a:pt x="350" y="664"/>
                  </a:lnTo>
                  <a:lnTo>
                    <a:pt x="350" y="672"/>
                  </a:lnTo>
                  <a:lnTo>
                    <a:pt x="350" y="680"/>
                  </a:lnTo>
                  <a:lnTo>
                    <a:pt x="350" y="688"/>
                  </a:lnTo>
                  <a:lnTo>
                    <a:pt x="350" y="696"/>
                  </a:lnTo>
                  <a:lnTo>
                    <a:pt x="350" y="704"/>
                  </a:lnTo>
                  <a:lnTo>
                    <a:pt x="366" y="704"/>
                  </a:lnTo>
                  <a:lnTo>
                    <a:pt x="383" y="704"/>
                  </a:lnTo>
                  <a:lnTo>
                    <a:pt x="424" y="712"/>
                  </a:lnTo>
                  <a:lnTo>
                    <a:pt x="448" y="712"/>
                  </a:lnTo>
                  <a:lnTo>
                    <a:pt x="472" y="712"/>
                  </a:lnTo>
                  <a:lnTo>
                    <a:pt x="489" y="712"/>
                  </a:lnTo>
                  <a:lnTo>
                    <a:pt x="497" y="720"/>
                  </a:lnTo>
                  <a:lnTo>
                    <a:pt x="497" y="728"/>
                  </a:lnTo>
                  <a:lnTo>
                    <a:pt x="497" y="736"/>
                  </a:lnTo>
                  <a:lnTo>
                    <a:pt x="489" y="744"/>
                  </a:lnTo>
                  <a:lnTo>
                    <a:pt x="481" y="752"/>
                  </a:lnTo>
                  <a:lnTo>
                    <a:pt x="472" y="752"/>
                  </a:lnTo>
                  <a:lnTo>
                    <a:pt x="424" y="752"/>
                  </a:lnTo>
                  <a:lnTo>
                    <a:pt x="375" y="744"/>
                  </a:lnTo>
                  <a:lnTo>
                    <a:pt x="342" y="744"/>
                  </a:lnTo>
                  <a:lnTo>
                    <a:pt x="309" y="744"/>
                  </a:lnTo>
                  <a:lnTo>
                    <a:pt x="277" y="744"/>
                  </a:lnTo>
                  <a:lnTo>
                    <a:pt x="179" y="744"/>
                  </a:lnTo>
                  <a:lnTo>
                    <a:pt x="81" y="752"/>
                  </a:lnTo>
                  <a:lnTo>
                    <a:pt x="73" y="744"/>
                  </a:lnTo>
                  <a:lnTo>
                    <a:pt x="65" y="744"/>
                  </a:lnTo>
                  <a:lnTo>
                    <a:pt x="65" y="736"/>
                  </a:lnTo>
                  <a:lnTo>
                    <a:pt x="65" y="736"/>
                  </a:lnTo>
                  <a:lnTo>
                    <a:pt x="65" y="720"/>
                  </a:lnTo>
                  <a:lnTo>
                    <a:pt x="73" y="712"/>
                  </a:lnTo>
                  <a:lnTo>
                    <a:pt x="89" y="712"/>
                  </a:lnTo>
                  <a:lnTo>
                    <a:pt x="114" y="712"/>
                  </a:lnTo>
                  <a:lnTo>
                    <a:pt x="179" y="704"/>
                  </a:lnTo>
                  <a:lnTo>
                    <a:pt x="220" y="696"/>
                  </a:lnTo>
                  <a:lnTo>
                    <a:pt x="236" y="680"/>
                  </a:lnTo>
                  <a:lnTo>
                    <a:pt x="244" y="656"/>
                  </a:lnTo>
                  <a:lnTo>
                    <a:pt x="391" y="80"/>
                  </a:lnTo>
                  <a:lnTo>
                    <a:pt x="399" y="64"/>
                  </a:lnTo>
                  <a:lnTo>
                    <a:pt x="399" y="56"/>
                  </a:lnTo>
                  <a:lnTo>
                    <a:pt x="399" y="56"/>
                  </a:lnTo>
                  <a:lnTo>
                    <a:pt x="399" y="48"/>
                  </a:lnTo>
                  <a:lnTo>
                    <a:pt x="391" y="48"/>
                  </a:lnTo>
                  <a:lnTo>
                    <a:pt x="383" y="40"/>
                  </a:lnTo>
                  <a:lnTo>
                    <a:pt x="366" y="40"/>
                  </a:lnTo>
                  <a:lnTo>
                    <a:pt x="318" y="40"/>
                  </a:lnTo>
                  <a:lnTo>
                    <a:pt x="228" y="48"/>
                  </a:lnTo>
                  <a:lnTo>
                    <a:pt x="163" y="56"/>
                  </a:lnTo>
                  <a:lnTo>
                    <a:pt x="122" y="88"/>
                  </a:lnTo>
                  <a:lnTo>
                    <a:pt x="81" y="144"/>
                  </a:lnTo>
                  <a:lnTo>
                    <a:pt x="41" y="232"/>
                  </a:lnTo>
                  <a:lnTo>
                    <a:pt x="41" y="248"/>
                  </a:lnTo>
                  <a:lnTo>
                    <a:pt x="32" y="256"/>
                  </a:lnTo>
                  <a:lnTo>
                    <a:pt x="16" y="256"/>
                  </a:lnTo>
                  <a:lnTo>
                    <a:pt x="8" y="256"/>
                  </a:lnTo>
                  <a:lnTo>
                    <a:pt x="0" y="248"/>
                  </a:lnTo>
                  <a:lnTo>
                    <a:pt x="0" y="248"/>
                  </a:lnTo>
                  <a:lnTo>
                    <a:pt x="0" y="240"/>
                  </a:lnTo>
                  <a:lnTo>
                    <a:pt x="0" y="232"/>
                  </a:lnTo>
                  <a:lnTo>
                    <a:pt x="8" y="224"/>
                  </a:lnTo>
                  <a:lnTo>
                    <a:pt x="73" y="24"/>
                  </a:lnTo>
                  <a:lnTo>
                    <a:pt x="81" y="16"/>
                  </a:lnTo>
                  <a:lnTo>
                    <a:pt x="89" y="8"/>
                  </a:lnTo>
                  <a:lnTo>
                    <a:pt x="98" y="0"/>
                  </a:lnTo>
                  <a:lnTo>
                    <a:pt x="1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0" name="Freeform 54"/>
            <p:cNvSpPr>
              <a:spLocks/>
            </p:cNvSpPr>
            <p:nvPr/>
          </p:nvSpPr>
          <p:spPr bwMode="auto">
            <a:xfrm>
              <a:off x="10120" y="3608"/>
              <a:ext cx="367" cy="156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41" y="16"/>
                </a:cxn>
                <a:cxn ang="0">
                  <a:pos x="82" y="48"/>
                </a:cxn>
                <a:cxn ang="0">
                  <a:pos x="139" y="112"/>
                </a:cxn>
                <a:cxn ang="0">
                  <a:pos x="204" y="192"/>
                </a:cxn>
                <a:cxn ang="0">
                  <a:pos x="269" y="296"/>
                </a:cxn>
                <a:cxn ang="0">
                  <a:pos x="334" y="472"/>
                </a:cxn>
                <a:cxn ang="0">
                  <a:pos x="359" y="640"/>
                </a:cxn>
                <a:cxn ang="0">
                  <a:pos x="367" y="784"/>
                </a:cxn>
                <a:cxn ang="0">
                  <a:pos x="367" y="784"/>
                </a:cxn>
                <a:cxn ang="0">
                  <a:pos x="359" y="928"/>
                </a:cxn>
                <a:cxn ang="0">
                  <a:pos x="334" y="1088"/>
                </a:cxn>
                <a:cxn ang="0">
                  <a:pos x="269" y="1256"/>
                </a:cxn>
                <a:cxn ang="0">
                  <a:pos x="212" y="1368"/>
                </a:cxn>
                <a:cxn ang="0">
                  <a:pos x="147" y="1448"/>
                </a:cxn>
                <a:cxn ang="0">
                  <a:pos x="82" y="1512"/>
                </a:cxn>
                <a:cxn ang="0">
                  <a:pos x="41" y="1552"/>
                </a:cxn>
                <a:cxn ang="0">
                  <a:pos x="16" y="1560"/>
                </a:cxn>
                <a:cxn ang="0">
                  <a:pos x="8" y="1560"/>
                </a:cxn>
                <a:cxn ang="0">
                  <a:pos x="0" y="1544"/>
                </a:cxn>
                <a:cxn ang="0">
                  <a:pos x="0" y="1544"/>
                </a:cxn>
                <a:cxn ang="0">
                  <a:pos x="0" y="1536"/>
                </a:cxn>
                <a:cxn ang="0">
                  <a:pos x="8" y="1528"/>
                </a:cxn>
                <a:cxn ang="0">
                  <a:pos x="24" y="1520"/>
                </a:cxn>
                <a:cxn ang="0">
                  <a:pos x="122" y="1392"/>
                </a:cxn>
                <a:cxn ang="0">
                  <a:pos x="196" y="1256"/>
                </a:cxn>
                <a:cxn ang="0">
                  <a:pos x="244" y="1104"/>
                </a:cxn>
                <a:cxn ang="0">
                  <a:pos x="269" y="944"/>
                </a:cxn>
                <a:cxn ang="0">
                  <a:pos x="277" y="784"/>
                </a:cxn>
                <a:cxn ang="0">
                  <a:pos x="261" y="552"/>
                </a:cxn>
                <a:cxn ang="0">
                  <a:pos x="212" y="352"/>
                </a:cxn>
                <a:cxn ang="0">
                  <a:pos x="139" y="184"/>
                </a:cxn>
                <a:cxn ang="0">
                  <a:pos x="33" y="48"/>
                </a:cxn>
                <a:cxn ang="0">
                  <a:pos x="16" y="40"/>
                </a:cxn>
                <a:cxn ang="0">
                  <a:pos x="8" y="32"/>
                </a:cxn>
                <a:cxn ang="0">
                  <a:pos x="0" y="24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8" y="8"/>
                </a:cxn>
                <a:cxn ang="0">
                  <a:pos x="16" y="0"/>
                </a:cxn>
              </a:cxnLst>
              <a:rect l="0" t="0" r="r" b="b"/>
              <a:pathLst>
                <a:path w="367" h="1560">
                  <a:moveTo>
                    <a:pt x="16" y="0"/>
                  </a:moveTo>
                  <a:lnTo>
                    <a:pt x="41" y="16"/>
                  </a:lnTo>
                  <a:lnTo>
                    <a:pt x="82" y="48"/>
                  </a:lnTo>
                  <a:lnTo>
                    <a:pt x="139" y="112"/>
                  </a:lnTo>
                  <a:lnTo>
                    <a:pt x="204" y="192"/>
                  </a:lnTo>
                  <a:lnTo>
                    <a:pt x="269" y="296"/>
                  </a:lnTo>
                  <a:lnTo>
                    <a:pt x="334" y="472"/>
                  </a:lnTo>
                  <a:lnTo>
                    <a:pt x="359" y="640"/>
                  </a:lnTo>
                  <a:lnTo>
                    <a:pt x="367" y="784"/>
                  </a:lnTo>
                  <a:lnTo>
                    <a:pt x="367" y="784"/>
                  </a:lnTo>
                  <a:lnTo>
                    <a:pt x="359" y="928"/>
                  </a:lnTo>
                  <a:lnTo>
                    <a:pt x="334" y="1088"/>
                  </a:lnTo>
                  <a:lnTo>
                    <a:pt x="269" y="1256"/>
                  </a:lnTo>
                  <a:lnTo>
                    <a:pt x="212" y="1368"/>
                  </a:lnTo>
                  <a:lnTo>
                    <a:pt x="147" y="1448"/>
                  </a:lnTo>
                  <a:lnTo>
                    <a:pt x="82" y="1512"/>
                  </a:lnTo>
                  <a:lnTo>
                    <a:pt x="41" y="1552"/>
                  </a:lnTo>
                  <a:lnTo>
                    <a:pt x="16" y="1560"/>
                  </a:lnTo>
                  <a:lnTo>
                    <a:pt x="8" y="1560"/>
                  </a:lnTo>
                  <a:lnTo>
                    <a:pt x="0" y="1544"/>
                  </a:lnTo>
                  <a:lnTo>
                    <a:pt x="0" y="1544"/>
                  </a:lnTo>
                  <a:lnTo>
                    <a:pt x="0" y="1536"/>
                  </a:lnTo>
                  <a:lnTo>
                    <a:pt x="8" y="1528"/>
                  </a:lnTo>
                  <a:lnTo>
                    <a:pt x="24" y="1520"/>
                  </a:lnTo>
                  <a:lnTo>
                    <a:pt x="122" y="1392"/>
                  </a:lnTo>
                  <a:lnTo>
                    <a:pt x="196" y="1256"/>
                  </a:lnTo>
                  <a:lnTo>
                    <a:pt x="244" y="1104"/>
                  </a:lnTo>
                  <a:lnTo>
                    <a:pt x="269" y="944"/>
                  </a:lnTo>
                  <a:lnTo>
                    <a:pt x="277" y="784"/>
                  </a:lnTo>
                  <a:lnTo>
                    <a:pt x="261" y="552"/>
                  </a:lnTo>
                  <a:lnTo>
                    <a:pt x="212" y="352"/>
                  </a:lnTo>
                  <a:lnTo>
                    <a:pt x="139" y="184"/>
                  </a:lnTo>
                  <a:lnTo>
                    <a:pt x="33" y="48"/>
                  </a:lnTo>
                  <a:lnTo>
                    <a:pt x="16" y="40"/>
                  </a:lnTo>
                  <a:lnTo>
                    <a:pt x="8" y="32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8" y="8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1" name="Freeform 55"/>
            <p:cNvSpPr>
              <a:spLocks noEditPoints="1"/>
            </p:cNvSpPr>
            <p:nvPr/>
          </p:nvSpPr>
          <p:spPr bwMode="auto">
            <a:xfrm>
              <a:off x="11179" y="4208"/>
              <a:ext cx="1051" cy="360"/>
            </a:xfrm>
            <a:custGeom>
              <a:avLst/>
              <a:gdLst/>
              <a:ahLst/>
              <a:cxnLst>
                <a:cxn ang="0">
                  <a:pos x="49" y="304"/>
                </a:cxn>
                <a:cxn ang="0">
                  <a:pos x="1002" y="304"/>
                </a:cxn>
                <a:cxn ang="0">
                  <a:pos x="1019" y="304"/>
                </a:cxn>
                <a:cxn ang="0">
                  <a:pos x="1027" y="304"/>
                </a:cxn>
                <a:cxn ang="0">
                  <a:pos x="1043" y="312"/>
                </a:cxn>
                <a:cxn ang="0">
                  <a:pos x="1051" y="320"/>
                </a:cxn>
                <a:cxn ang="0">
                  <a:pos x="1051" y="336"/>
                </a:cxn>
                <a:cxn ang="0">
                  <a:pos x="1051" y="344"/>
                </a:cxn>
                <a:cxn ang="0">
                  <a:pos x="1043" y="360"/>
                </a:cxn>
                <a:cxn ang="0">
                  <a:pos x="1027" y="360"/>
                </a:cxn>
                <a:cxn ang="0">
                  <a:pos x="1019" y="360"/>
                </a:cxn>
                <a:cxn ang="0">
                  <a:pos x="1002" y="360"/>
                </a:cxn>
                <a:cxn ang="0">
                  <a:pos x="49" y="360"/>
                </a:cxn>
                <a:cxn ang="0">
                  <a:pos x="33" y="360"/>
                </a:cxn>
                <a:cxn ang="0">
                  <a:pos x="25" y="360"/>
                </a:cxn>
                <a:cxn ang="0">
                  <a:pos x="8" y="360"/>
                </a:cxn>
                <a:cxn ang="0">
                  <a:pos x="0" y="344"/>
                </a:cxn>
                <a:cxn ang="0">
                  <a:pos x="0" y="336"/>
                </a:cxn>
                <a:cxn ang="0">
                  <a:pos x="0" y="320"/>
                </a:cxn>
                <a:cxn ang="0">
                  <a:pos x="8" y="312"/>
                </a:cxn>
                <a:cxn ang="0">
                  <a:pos x="25" y="304"/>
                </a:cxn>
                <a:cxn ang="0">
                  <a:pos x="33" y="304"/>
                </a:cxn>
                <a:cxn ang="0">
                  <a:pos x="49" y="304"/>
                </a:cxn>
                <a:cxn ang="0">
                  <a:pos x="49" y="0"/>
                </a:cxn>
                <a:cxn ang="0">
                  <a:pos x="1002" y="0"/>
                </a:cxn>
                <a:cxn ang="0">
                  <a:pos x="1019" y="0"/>
                </a:cxn>
                <a:cxn ang="0">
                  <a:pos x="1027" y="0"/>
                </a:cxn>
                <a:cxn ang="0">
                  <a:pos x="1043" y="8"/>
                </a:cxn>
                <a:cxn ang="0">
                  <a:pos x="1051" y="16"/>
                </a:cxn>
                <a:cxn ang="0">
                  <a:pos x="1051" y="32"/>
                </a:cxn>
                <a:cxn ang="0">
                  <a:pos x="1051" y="48"/>
                </a:cxn>
                <a:cxn ang="0">
                  <a:pos x="1043" y="56"/>
                </a:cxn>
                <a:cxn ang="0">
                  <a:pos x="1027" y="56"/>
                </a:cxn>
                <a:cxn ang="0">
                  <a:pos x="1019" y="64"/>
                </a:cxn>
                <a:cxn ang="0">
                  <a:pos x="1002" y="64"/>
                </a:cxn>
                <a:cxn ang="0">
                  <a:pos x="49" y="64"/>
                </a:cxn>
                <a:cxn ang="0">
                  <a:pos x="33" y="64"/>
                </a:cxn>
                <a:cxn ang="0">
                  <a:pos x="25" y="56"/>
                </a:cxn>
                <a:cxn ang="0">
                  <a:pos x="8" y="56"/>
                </a:cxn>
                <a:cxn ang="0">
                  <a:pos x="0" y="48"/>
                </a:cxn>
                <a:cxn ang="0">
                  <a:pos x="0" y="32"/>
                </a:cxn>
                <a:cxn ang="0">
                  <a:pos x="0" y="16"/>
                </a:cxn>
                <a:cxn ang="0">
                  <a:pos x="8" y="8"/>
                </a:cxn>
                <a:cxn ang="0">
                  <a:pos x="25" y="0"/>
                </a:cxn>
                <a:cxn ang="0">
                  <a:pos x="33" y="0"/>
                </a:cxn>
                <a:cxn ang="0">
                  <a:pos x="49" y="0"/>
                </a:cxn>
              </a:cxnLst>
              <a:rect l="0" t="0" r="r" b="b"/>
              <a:pathLst>
                <a:path w="1051" h="360">
                  <a:moveTo>
                    <a:pt x="49" y="304"/>
                  </a:moveTo>
                  <a:lnTo>
                    <a:pt x="1002" y="304"/>
                  </a:lnTo>
                  <a:lnTo>
                    <a:pt x="1019" y="304"/>
                  </a:lnTo>
                  <a:lnTo>
                    <a:pt x="1027" y="304"/>
                  </a:lnTo>
                  <a:lnTo>
                    <a:pt x="1043" y="312"/>
                  </a:lnTo>
                  <a:lnTo>
                    <a:pt x="1051" y="320"/>
                  </a:lnTo>
                  <a:lnTo>
                    <a:pt x="1051" y="336"/>
                  </a:lnTo>
                  <a:lnTo>
                    <a:pt x="1051" y="344"/>
                  </a:lnTo>
                  <a:lnTo>
                    <a:pt x="1043" y="360"/>
                  </a:lnTo>
                  <a:lnTo>
                    <a:pt x="1027" y="360"/>
                  </a:lnTo>
                  <a:lnTo>
                    <a:pt x="1019" y="360"/>
                  </a:lnTo>
                  <a:lnTo>
                    <a:pt x="1002" y="360"/>
                  </a:lnTo>
                  <a:lnTo>
                    <a:pt x="49" y="360"/>
                  </a:lnTo>
                  <a:lnTo>
                    <a:pt x="33" y="360"/>
                  </a:lnTo>
                  <a:lnTo>
                    <a:pt x="25" y="360"/>
                  </a:lnTo>
                  <a:lnTo>
                    <a:pt x="8" y="360"/>
                  </a:lnTo>
                  <a:lnTo>
                    <a:pt x="0" y="344"/>
                  </a:lnTo>
                  <a:lnTo>
                    <a:pt x="0" y="336"/>
                  </a:lnTo>
                  <a:lnTo>
                    <a:pt x="0" y="320"/>
                  </a:lnTo>
                  <a:lnTo>
                    <a:pt x="8" y="312"/>
                  </a:lnTo>
                  <a:lnTo>
                    <a:pt x="25" y="304"/>
                  </a:lnTo>
                  <a:lnTo>
                    <a:pt x="33" y="304"/>
                  </a:lnTo>
                  <a:lnTo>
                    <a:pt x="49" y="304"/>
                  </a:lnTo>
                  <a:close/>
                  <a:moveTo>
                    <a:pt x="49" y="0"/>
                  </a:moveTo>
                  <a:lnTo>
                    <a:pt x="1002" y="0"/>
                  </a:lnTo>
                  <a:lnTo>
                    <a:pt x="1019" y="0"/>
                  </a:lnTo>
                  <a:lnTo>
                    <a:pt x="1027" y="0"/>
                  </a:lnTo>
                  <a:lnTo>
                    <a:pt x="1043" y="8"/>
                  </a:lnTo>
                  <a:lnTo>
                    <a:pt x="1051" y="16"/>
                  </a:lnTo>
                  <a:lnTo>
                    <a:pt x="1051" y="32"/>
                  </a:lnTo>
                  <a:lnTo>
                    <a:pt x="1051" y="48"/>
                  </a:lnTo>
                  <a:lnTo>
                    <a:pt x="1043" y="56"/>
                  </a:lnTo>
                  <a:lnTo>
                    <a:pt x="1027" y="56"/>
                  </a:lnTo>
                  <a:lnTo>
                    <a:pt x="1019" y="64"/>
                  </a:lnTo>
                  <a:lnTo>
                    <a:pt x="1002" y="64"/>
                  </a:lnTo>
                  <a:lnTo>
                    <a:pt x="49" y="64"/>
                  </a:lnTo>
                  <a:lnTo>
                    <a:pt x="33" y="64"/>
                  </a:lnTo>
                  <a:lnTo>
                    <a:pt x="25" y="56"/>
                  </a:lnTo>
                  <a:lnTo>
                    <a:pt x="8" y="56"/>
                  </a:lnTo>
                  <a:lnTo>
                    <a:pt x="0" y="48"/>
                  </a:lnTo>
                  <a:lnTo>
                    <a:pt x="0" y="32"/>
                  </a:lnTo>
                  <a:lnTo>
                    <a:pt x="0" y="16"/>
                  </a:lnTo>
                  <a:lnTo>
                    <a:pt x="8" y="8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2" name="Freeform 56"/>
            <p:cNvSpPr>
              <a:spLocks/>
            </p:cNvSpPr>
            <p:nvPr/>
          </p:nvSpPr>
          <p:spPr bwMode="auto">
            <a:xfrm>
              <a:off x="12850" y="4104"/>
              <a:ext cx="521" cy="696"/>
            </a:xfrm>
            <a:custGeom>
              <a:avLst/>
              <a:gdLst/>
              <a:ahLst/>
              <a:cxnLst>
                <a:cxn ang="0">
                  <a:pos x="423" y="0"/>
                </a:cxn>
                <a:cxn ang="0">
                  <a:pos x="472" y="0"/>
                </a:cxn>
                <a:cxn ang="0">
                  <a:pos x="497" y="0"/>
                </a:cxn>
                <a:cxn ang="0">
                  <a:pos x="513" y="8"/>
                </a:cxn>
                <a:cxn ang="0">
                  <a:pos x="521" y="8"/>
                </a:cxn>
                <a:cxn ang="0">
                  <a:pos x="521" y="24"/>
                </a:cxn>
                <a:cxn ang="0">
                  <a:pos x="521" y="40"/>
                </a:cxn>
                <a:cxn ang="0">
                  <a:pos x="513" y="48"/>
                </a:cxn>
                <a:cxn ang="0">
                  <a:pos x="505" y="48"/>
                </a:cxn>
                <a:cxn ang="0">
                  <a:pos x="488" y="48"/>
                </a:cxn>
                <a:cxn ang="0">
                  <a:pos x="472" y="48"/>
                </a:cxn>
                <a:cxn ang="0">
                  <a:pos x="423" y="48"/>
                </a:cxn>
                <a:cxn ang="0">
                  <a:pos x="326" y="72"/>
                </a:cxn>
                <a:cxn ang="0">
                  <a:pos x="244" y="112"/>
                </a:cxn>
                <a:cxn ang="0">
                  <a:pos x="187" y="184"/>
                </a:cxn>
                <a:cxn ang="0">
                  <a:pos x="154" y="272"/>
                </a:cxn>
                <a:cxn ang="0">
                  <a:pos x="407" y="272"/>
                </a:cxn>
                <a:cxn ang="0">
                  <a:pos x="423" y="272"/>
                </a:cxn>
                <a:cxn ang="0">
                  <a:pos x="440" y="280"/>
                </a:cxn>
                <a:cxn ang="0">
                  <a:pos x="448" y="288"/>
                </a:cxn>
                <a:cxn ang="0">
                  <a:pos x="456" y="296"/>
                </a:cxn>
                <a:cxn ang="0">
                  <a:pos x="448" y="312"/>
                </a:cxn>
                <a:cxn ang="0">
                  <a:pos x="440" y="312"/>
                </a:cxn>
                <a:cxn ang="0">
                  <a:pos x="431" y="320"/>
                </a:cxn>
                <a:cxn ang="0">
                  <a:pos x="415" y="320"/>
                </a:cxn>
                <a:cxn ang="0">
                  <a:pos x="399" y="320"/>
                </a:cxn>
                <a:cxn ang="0">
                  <a:pos x="399" y="320"/>
                </a:cxn>
                <a:cxn ang="0">
                  <a:pos x="138" y="320"/>
                </a:cxn>
                <a:cxn ang="0">
                  <a:pos x="130" y="352"/>
                </a:cxn>
                <a:cxn ang="0">
                  <a:pos x="122" y="400"/>
                </a:cxn>
                <a:cxn ang="0">
                  <a:pos x="122" y="456"/>
                </a:cxn>
                <a:cxn ang="0">
                  <a:pos x="138" y="544"/>
                </a:cxn>
                <a:cxn ang="0">
                  <a:pos x="171" y="608"/>
                </a:cxn>
                <a:cxn ang="0">
                  <a:pos x="228" y="648"/>
                </a:cxn>
                <a:cxn ang="0">
                  <a:pos x="293" y="656"/>
                </a:cxn>
                <a:cxn ang="0">
                  <a:pos x="383" y="640"/>
                </a:cxn>
                <a:cxn ang="0">
                  <a:pos x="456" y="600"/>
                </a:cxn>
                <a:cxn ang="0">
                  <a:pos x="472" y="592"/>
                </a:cxn>
                <a:cxn ang="0">
                  <a:pos x="472" y="592"/>
                </a:cxn>
                <a:cxn ang="0">
                  <a:pos x="480" y="592"/>
                </a:cxn>
                <a:cxn ang="0">
                  <a:pos x="488" y="592"/>
                </a:cxn>
                <a:cxn ang="0">
                  <a:pos x="497" y="600"/>
                </a:cxn>
                <a:cxn ang="0">
                  <a:pos x="497" y="608"/>
                </a:cxn>
                <a:cxn ang="0">
                  <a:pos x="497" y="616"/>
                </a:cxn>
                <a:cxn ang="0">
                  <a:pos x="480" y="632"/>
                </a:cxn>
                <a:cxn ang="0">
                  <a:pos x="431" y="656"/>
                </a:cxn>
                <a:cxn ang="0">
                  <a:pos x="366" y="680"/>
                </a:cxn>
                <a:cxn ang="0">
                  <a:pos x="285" y="696"/>
                </a:cxn>
                <a:cxn ang="0">
                  <a:pos x="171" y="672"/>
                </a:cxn>
                <a:cxn ang="0">
                  <a:pos x="81" y="608"/>
                </a:cxn>
                <a:cxn ang="0">
                  <a:pos x="24" y="520"/>
                </a:cxn>
                <a:cxn ang="0">
                  <a:pos x="0" y="400"/>
                </a:cxn>
                <a:cxn ang="0">
                  <a:pos x="16" y="288"/>
                </a:cxn>
                <a:cxn ang="0">
                  <a:pos x="65" y="192"/>
                </a:cxn>
                <a:cxn ang="0">
                  <a:pos x="130" y="112"/>
                </a:cxn>
                <a:cxn ang="0">
                  <a:pos x="220" y="56"/>
                </a:cxn>
                <a:cxn ang="0">
                  <a:pos x="317" y="16"/>
                </a:cxn>
                <a:cxn ang="0">
                  <a:pos x="423" y="0"/>
                </a:cxn>
              </a:cxnLst>
              <a:rect l="0" t="0" r="r" b="b"/>
              <a:pathLst>
                <a:path w="521" h="696">
                  <a:moveTo>
                    <a:pt x="423" y="0"/>
                  </a:moveTo>
                  <a:lnTo>
                    <a:pt x="472" y="0"/>
                  </a:lnTo>
                  <a:lnTo>
                    <a:pt x="497" y="0"/>
                  </a:lnTo>
                  <a:lnTo>
                    <a:pt x="513" y="8"/>
                  </a:lnTo>
                  <a:lnTo>
                    <a:pt x="521" y="8"/>
                  </a:lnTo>
                  <a:lnTo>
                    <a:pt x="521" y="24"/>
                  </a:lnTo>
                  <a:lnTo>
                    <a:pt x="521" y="40"/>
                  </a:lnTo>
                  <a:lnTo>
                    <a:pt x="513" y="48"/>
                  </a:lnTo>
                  <a:lnTo>
                    <a:pt x="505" y="48"/>
                  </a:lnTo>
                  <a:lnTo>
                    <a:pt x="488" y="48"/>
                  </a:lnTo>
                  <a:lnTo>
                    <a:pt x="472" y="48"/>
                  </a:lnTo>
                  <a:lnTo>
                    <a:pt x="423" y="48"/>
                  </a:lnTo>
                  <a:lnTo>
                    <a:pt x="326" y="72"/>
                  </a:lnTo>
                  <a:lnTo>
                    <a:pt x="244" y="112"/>
                  </a:lnTo>
                  <a:lnTo>
                    <a:pt x="187" y="184"/>
                  </a:lnTo>
                  <a:lnTo>
                    <a:pt x="154" y="272"/>
                  </a:lnTo>
                  <a:lnTo>
                    <a:pt x="407" y="272"/>
                  </a:lnTo>
                  <a:lnTo>
                    <a:pt x="423" y="272"/>
                  </a:lnTo>
                  <a:lnTo>
                    <a:pt x="440" y="280"/>
                  </a:lnTo>
                  <a:lnTo>
                    <a:pt x="448" y="288"/>
                  </a:lnTo>
                  <a:lnTo>
                    <a:pt x="456" y="296"/>
                  </a:lnTo>
                  <a:lnTo>
                    <a:pt x="448" y="312"/>
                  </a:lnTo>
                  <a:lnTo>
                    <a:pt x="440" y="312"/>
                  </a:lnTo>
                  <a:lnTo>
                    <a:pt x="431" y="320"/>
                  </a:lnTo>
                  <a:lnTo>
                    <a:pt x="415" y="320"/>
                  </a:lnTo>
                  <a:lnTo>
                    <a:pt x="399" y="320"/>
                  </a:lnTo>
                  <a:lnTo>
                    <a:pt x="399" y="320"/>
                  </a:lnTo>
                  <a:lnTo>
                    <a:pt x="138" y="320"/>
                  </a:lnTo>
                  <a:lnTo>
                    <a:pt x="130" y="352"/>
                  </a:lnTo>
                  <a:lnTo>
                    <a:pt x="122" y="400"/>
                  </a:lnTo>
                  <a:lnTo>
                    <a:pt x="122" y="456"/>
                  </a:lnTo>
                  <a:lnTo>
                    <a:pt x="138" y="544"/>
                  </a:lnTo>
                  <a:lnTo>
                    <a:pt x="171" y="608"/>
                  </a:lnTo>
                  <a:lnTo>
                    <a:pt x="228" y="648"/>
                  </a:lnTo>
                  <a:lnTo>
                    <a:pt x="293" y="656"/>
                  </a:lnTo>
                  <a:lnTo>
                    <a:pt x="383" y="640"/>
                  </a:lnTo>
                  <a:lnTo>
                    <a:pt x="456" y="600"/>
                  </a:lnTo>
                  <a:lnTo>
                    <a:pt x="472" y="592"/>
                  </a:lnTo>
                  <a:lnTo>
                    <a:pt x="472" y="592"/>
                  </a:lnTo>
                  <a:lnTo>
                    <a:pt x="480" y="592"/>
                  </a:lnTo>
                  <a:lnTo>
                    <a:pt x="488" y="592"/>
                  </a:lnTo>
                  <a:lnTo>
                    <a:pt x="497" y="600"/>
                  </a:lnTo>
                  <a:lnTo>
                    <a:pt x="497" y="608"/>
                  </a:lnTo>
                  <a:lnTo>
                    <a:pt x="497" y="616"/>
                  </a:lnTo>
                  <a:lnTo>
                    <a:pt x="480" y="632"/>
                  </a:lnTo>
                  <a:lnTo>
                    <a:pt x="431" y="656"/>
                  </a:lnTo>
                  <a:lnTo>
                    <a:pt x="366" y="680"/>
                  </a:lnTo>
                  <a:lnTo>
                    <a:pt x="285" y="696"/>
                  </a:lnTo>
                  <a:lnTo>
                    <a:pt x="171" y="672"/>
                  </a:lnTo>
                  <a:lnTo>
                    <a:pt x="81" y="608"/>
                  </a:lnTo>
                  <a:lnTo>
                    <a:pt x="24" y="520"/>
                  </a:lnTo>
                  <a:lnTo>
                    <a:pt x="0" y="400"/>
                  </a:lnTo>
                  <a:lnTo>
                    <a:pt x="16" y="288"/>
                  </a:lnTo>
                  <a:lnTo>
                    <a:pt x="65" y="192"/>
                  </a:lnTo>
                  <a:lnTo>
                    <a:pt x="130" y="112"/>
                  </a:lnTo>
                  <a:lnTo>
                    <a:pt x="220" y="56"/>
                  </a:lnTo>
                  <a:lnTo>
                    <a:pt x="317" y="16"/>
                  </a:lnTo>
                  <a:lnTo>
                    <a:pt x="4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3" name="Freeform 57"/>
            <p:cNvSpPr>
              <a:spLocks noEditPoints="1"/>
            </p:cNvSpPr>
            <p:nvPr/>
          </p:nvSpPr>
          <p:spPr bwMode="auto">
            <a:xfrm>
              <a:off x="13485" y="3480"/>
              <a:ext cx="342" cy="744"/>
            </a:xfrm>
            <a:custGeom>
              <a:avLst/>
              <a:gdLst/>
              <a:ahLst/>
              <a:cxnLst>
                <a:cxn ang="0">
                  <a:pos x="196" y="248"/>
                </a:cxn>
                <a:cxn ang="0">
                  <a:pos x="245" y="288"/>
                </a:cxn>
                <a:cxn ang="0">
                  <a:pos x="269" y="344"/>
                </a:cxn>
                <a:cxn ang="0">
                  <a:pos x="261" y="376"/>
                </a:cxn>
                <a:cxn ang="0">
                  <a:pos x="236" y="440"/>
                </a:cxn>
                <a:cxn ang="0">
                  <a:pos x="204" y="512"/>
                </a:cxn>
                <a:cxn ang="0">
                  <a:pos x="155" y="640"/>
                </a:cxn>
                <a:cxn ang="0">
                  <a:pos x="155" y="688"/>
                </a:cxn>
                <a:cxn ang="0">
                  <a:pos x="163" y="712"/>
                </a:cxn>
                <a:cxn ang="0">
                  <a:pos x="228" y="696"/>
                </a:cxn>
                <a:cxn ang="0">
                  <a:pos x="302" y="576"/>
                </a:cxn>
                <a:cxn ang="0">
                  <a:pos x="310" y="568"/>
                </a:cxn>
                <a:cxn ang="0">
                  <a:pos x="318" y="560"/>
                </a:cxn>
                <a:cxn ang="0">
                  <a:pos x="334" y="560"/>
                </a:cxn>
                <a:cxn ang="0">
                  <a:pos x="342" y="576"/>
                </a:cxn>
                <a:cxn ang="0">
                  <a:pos x="318" y="640"/>
                </a:cxn>
                <a:cxn ang="0">
                  <a:pos x="236" y="728"/>
                </a:cxn>
                <a:cxn ang="0">
                  <a:pos x="139" y="736"/>
                </a:cxn>
                <a:cxn ang="0">
                  <a:pos x="90" y="704"/>
                </a:cxn>
                <a:cxn ang="0">
                  <a:pos x="65" y="648"/>
                </a:cxn>
                <a:cxn ang="0">
                  <a:pos x="82" y="600"/>
                </a:cxn>
                <a:cxn ang="0">
                  <a:pos x="163" y="400"/>
                </a:cxn>
                <a:cxn ang="0">
                  <a:pos x="179" y="352"/>
                </a:cxn>
                <a:cxn ang="0">
                  <a:pos x="188" y="328"/>
                </a:cxn>
                <a:cxn ang="0">
                  <a:pos x="179" y="296"/>
                </a:cxn>
                <a:cxn ang="0">
                  <a:pos x="171" y="280"/>
                </a:cxn>
                <a:cxn ang="0">
                  <a:pos x="114" y="288"/>
                </a:cxn>
                <a:cxn ang="0">
                  <a:pos x="33" y="408"/>
                </a:cxn>
                <a:cxn ang="0">
                  <a:pos x="25" y="424"/>
                </a:cxn>
                <a:cxn ang="0">
                  <a:pos x="8" y="432"/>
                </a:cxn>
                <a:cxn ang="0">
                  <a:pos x="0" y="424"/>
                </a:cxn>
                <a:cxn ang="0">
                  <a:pos x="0" y="392"/>
                </a:cxn>
                <a:cxn ang="0">
                  <a:pos x="57" y="304"/>
                </a:cxn>
                <a:cxn ang="0">
                  <a:pos x="163" y="248"/>
                </a:cxn>
                <a:cxn ang="0">
                  <a:pos x="285" y="8"/>
                </a:cxn>
                <a:cxn ang="0">
                  <a:pos x="302" y="24"/>
                </a:cxn>
                <a:cxn ang="0">
                  <a:pos x="310" y="40"/>
                </a:cxn>
                <a:cxn ang="0">
                  <a:pos x="293" y="88"/>
                </a:cxn>
                <a:cxn ang="0">
                  <a:pos x="245" y="104"/>
                </a:cxn>
                <a:cxn ang="0">
                  <a:pos x="212" y="88"/>
                </a:cxn>
                <a:cxn ang="0">
                  <a:pos x="204" y="64"/>
                </a:cxn>
                <a:cxn ang="0">
                  <a:pos x="220" y="16"/>
                </a:cxn>
                <a:cxn ang="0">
                  <a:pos x="261" y="0"/>
                </a:cxn>
              </a:cxnLst>
              <a:rect l="0" t="0" r="r" b="b"/>
              <a:pathLst>
                <a:path w="342" h="744">
                  <a:moveTo>
                    <a:pt x="163" y="248"/>
                  </a:moveTo>
                  <a:lnTo>
                    <a:pt x="196" y="248"/>
                  </a:lnTo>
                  <a:lnTo>
                    <a:pt x="228" y="264"/>
                  </a:lnTo>
                  <a:lnTo>
                    <a:pt x="245" y="288"/>
                  </a:lnTo>
                  <a:lnTo>
                    <a:pt x="261" y="312"/>
                  </a:lnTo>
                  <a:lnTo>
                    <a:pt x="269" y="344"/>
                  </a:lnTo>
                  <a:lnTo>
                    <a:pt x="269" y="360"/>
                  </a:lnTo>
                  <a:lnTo>
                    <a:pt x="261" y="376"/>
                  </a:lnTo>
                  <a:lnTo>
                    <a:pt x="253" y="400"/>
                  </a:lnTo>
                  <a:lnTo>
                    <a:pt x="236" y="440"/>
                  </a:lnTo>
                  <a:lnTo>
                    <a:pt x="220" y="488"/>
                  </a:lnTo>
                  <a:lnTo>
                    <a:pt x="204" y="512"/>
                  </a:lnTo>
                  <a:lnTo>
                    <a:pt x="171" y="600"/>
                  </a:lnTo>
                  <a:lnTo>
                    <a:pt x="155" y="640"/>
                  </a:lnTo>
                  <a:lnTo>
                    <a:pt x="155" y="672"/>
                  </a:lnTo>
                  <a:lnTo>
                    <a:pt x="155" y="688"/>
                  </a:lnTo>
                  <a:lnTo>
                    <a:pt x="155" y="704"/>
                  </a:lnTo>
                  <a:lnTo>
                    <a:pt x="163" y="712"/>
                  </a:lnTo>
                  <a:lnTo>
                    <a:pt x="179" y="712"/>
                  </a:lnTo>
                  <a:lnTo>
                    <a:pt x="228" y="696"/>
                  </a:lnTo>
                  <a:lnTo>
                    <a:pt x="269" y="656"/>
                  </a:lnTo>
                  <a:lnTo>
                    <a:pt x="302" y="576"/>
                  </a:lnTo>
                  <a:lnTo>
                    <a:pt x="302" y="568"/>
                  </a:lnTo>
                  <a:lnTo>
                    <a:pt x="310" y="568"/>
                  </a:lnTo>
                  <a:lnTo>
                    <a:pt x="310" y="560"/>
                  </a:lnTo>
                  <a:lnTo>
                    <a:pt x="318" y="560"/>
                  </a:lnTo>
                  <a:lnTo>
                    <a:pt x="326" y="560"/>
                  </a:lnTo>
                  <a:lnTo>
                    <a:pt x="334" y="560"/>
                  </a:lnTo>
                  <a:lnTo>
                    <a:pt x="334" y="568"/>
                  </a:lnTo>
                  <a:lnTo>
                    <a:pt x="342" y="576"/>
                  </a:lnTo>
                  <a:lnTo>
                    <a:pt x="334" y="600"/>
                  </a:lnTo>
                  <a:lnTo>
                    <a:pt x="318" y="640"/>
                  </a:lnTo>
                  <a:lnTo>
                    <a:pt x="285" y="688"/>
                  </a:lnTo>
                  <a:lnTo>
                    <a:pt x="236" y="728"/>
                  </a:lnTo>
                  <a:lnTo>
                    <a:pt x="179" y="744"/>
                  </a:lnTo>
                  <a:lnTo>
                    <a:pt x="139" y="736"/>
                  </a:lnTo>
                  <a:lnTo>
                    <a:pt x="114" y="728"/>
                  </a:lnTo>
                  <a:lnTo>
                    <a:pt x="90" y="704"/>
                  </a:lnTo>
                  <a:lnTo>
                    <a:pt x="73" y="680"/>
                  </a:lnTo>
                  <a:lnTo>
                    <a:pt x="65" y="648"/>
                  </a:lnTo>
                  <a:lnTo>
                    <a:pt x="73" y="624"/>
                  </a:lnTo>
                  <a:lnTo>
                    <a:pt x="82" y="600"/>
                  </a:lnTo>
                  <a:lnTo>
                    <a:pt x="147" y="424"/>
                  </a:lnTo>
                  <a:lnTo>
                    <a:pt x="163" y="400"/>
                  </a:lnTo>
                  <a:lnTo>
                    <a:pt x="171" y="376"/>
                  </a:lnTo>
                  <a:lnTo>
                    <a:pt x="179" y="352"/>
                  </a:lnTo>
                  <a:lnTo>
                    <a:pt x="179" y="344"/>
                  </a:lnTo>
                  <a:lnTo>
                    <a:pt x="188" y="328"/>
                  </a:lnTo>
                  <a:lnTo>
                    <a:pt x="188" y="320"/>
                  </a:lnTo>
                  <a:lnTo>
                    <a:pt x="179" y="296"/>
                  </a:lnTo>
                  <a:lnTo>
                    <a:pt x="179" y="288"/>
                  </a:lnTo>
                  <a:lnTo>
                    <a:pt x="171" y="280"/>
                  </a:lnTo>
                  <a:lnTo>
                    <a:pt x="155" y="280"/>
                  </a:lnTo>
                  <a:lnTo>
                    <a:pt x="114" y="288"/>
                  </a:lnTo>
                  <a:lnTo>
                    <a:pt x="73" y="336"/>
                  </a:lnTo>
                  <a:lnTo>
                    <a:pt x="33" y="408"/>
                  </a:lnTo>
                  <a:lnTo>
                    <a:pt x="33" y="424"/>
                  </a:lnTo>
                  <a:lnTo>
                    <a:pt x="25" y="424"/>
                  </a:lnTo>
                  <a:lnTo>
                    <a:pt x="16" y="432"/>
                  </a:lnTo>
                  <a:lnTo>
                    <a:pt x="8" y="432"/>
                  </a:lnTo>
                  <a:lnTo>
                    <a:pt x="8" y="424"/>
                  </a:lnTo>
                  <a:lnTo>
                    <a:pt x="0" y="424"/>
                  </a:lnTo>
                  <a:lnTo>
                    <a:pt x="0" y="416"/>
                  </a:lnTo>
                  <a:lnTo>
                    <a:pt x="0" y="392"/>
                  </a:lnTo>
                  <a:lnTo>
                    <a:pt x="25" y="352"/>
                  </a:lnTo>
                  <a:lnTo>
                    <a:pt x="57" y="304"/>
                  </a:lnTo>
                  <a:lnTo>
                    <a:pt x="98" y="264"/>
                  </a:lnTo>
                  <a:lnTo>
                    <a:pt x="163" y="248"/>
                  </a:lnTo>
                  <a:close/>
                  <a:moveTo>
                    <a:pt x="261" y="0"/>
                  </a:moveTo>
                  <a:lnTo>
                    <a:pt x="285" y="8"/>
                  </a:lnTo>
                  <a:lnTo>
                    <a:pt x="293" y="8"/>
                  </a:lnTo>
                  <a:lnTo>
                    <a:pt x="302" y="24"/>
                  </a:lnTo>
                  <a:lnTo>
                    <a:pt x="310" y="32"/>
                  </a:lnTo>
                  <a:lnTo>
                    <a:pt x="310" y="40"/>
                  </a:lnTo>
                  <a:lnTo>
                    <a:pt x="302" y="64"/>
                  </a:lnTo>
                  <a:lnTo>
                    <a:pt x="293" y="88"/>
                  </a:lnTo>
                  <a:lnTo>
                    <a:pt x="269" y="96"/>
                  </a:lnTo>
                  <a:lnTo>
                    <a:pt x="245" y="104"/>
                  </a:lnTo>
                  <a:lnTo>
                    <a:pt x="228" y="104"/>
                  </a:lnTo>
                  <a:lnTo>
                    <a:pt x="212" y="88"/>
                  </a:lnTo>
                  <a:lnTo>
                    <a:pt x="204" y="72"/>
                  </a:lnTo>
                  <a:lnTo>
                    <a:pt x="204" y="64"/>
                  </a:lnTo>
                  <a:lnTo>
                    <a:pt x="204" y="40"/>
                  </a:lnTo>
                  <a:lnTo>
                    <a:pt x="220" y="16"/>
                  </a:lnTo>
                  <a:lnTo>
                    <a:pt x="245" y="8"/>
                  </a:lnTo>
                  <a:lnTo>
                    <a:pt x="2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4" name="Freeform 58"/>
            <p:cNvSpPr>
              <a:spLocks noEditPoints="1"/>
            </p:cNvSpPr>
            <p:nvPr/>
          </p:nvSpPr>
          <p:spPr bwMode="auto">
            <a:xfrm>
              <a:off x="13868" y="3480"/>
              <a:ext cx="497" cy="960"/>
            </a:xfrm>
            <a:custGeom>
              <a:avLst/>
              <a:gdLst/>
              <a:ahLst/>
              <a:cxnLst>
                <a:cxn ang="0">
                  <a:pos x="367" y="248"/>
                </a:cxn>
                <a:cxn ang="0">
                  <a:pos x="424" y="272"/>
                </a:cxn>
                <a:cxn ang="0">
                  <a:pos x="448" y="320"/>
                </a:cxn>
                <a:cxn ang="0">
                  <a:pos x="456" y="368"/>
                </a:cxn>
                <a:cxn ang="0">
                  <a:pos x="350" y="784"/>
                </a:cxn>
                <a:cxn ang="0">
                  <a:pos x="269" y="904"/>
                </a:cxn>
                <a:cxn ang="0">
                  <a:pos x="163" y="952"/>
                </a:cxn>
                <a:cxn ang="0">
                  <a:pos x="73" y="960"/>
                </a:cxn>
                <a:cxn ang="0">
                  <a:pos x="25" y="936"/>
                </a:cxn>
                <a:cxn ang="0">
                  <a:pos x="0" y="888"/>
                </a:cxn>
                <a:cxn ang="0">
                  <a:pos x="25" y="840"/>
                </a:cxn>
                <a:cxn ang="0">
                  <a:pos x="65" y="824"/>
                </a:cxn>
                <a:cxn ang="0">
                  <a:pos x="98" y="832"/>
                </a:cxn>
                <a:cxn ang="0">
                  <a:pos x="106" y="864"/>
                </a:cxn>
                <a:cxn ang="0">
                  <a:pos x="106" y="896"/>
                </a:cxn>
                <a:cxn ang="0">
                  <a:pos x="73" y="920"/>
                </a:cxn>
                <a:cxn ang="0">
                  <a:pos x="114" y="928"/>
                </a:cxn>
                <a:cxn ang="0">
                  <a:pos x="228" y="856"/>
                </a:cxn>
                <a:cxn ang="0">
                  <a:pos x="261" y="784"/>
                </a:cxn>
                <a:cxn ang="0">
                  <a:pos x="367" y="352"/>
                </a:cxn>
                <a:cxn ang="0">
                  <a:pos x="367" y="304"/>
                </a:cxn>
                <a:cxn ang="0">
                  <a:pos x="350" y="280"/>
                </a:cxn>
                <a:cxn ang="0">
                  <a:pos x="269" y="296"/>
                </a:cxn>
                <a:cxn ang="0">
                  <a:pos x="179" y="408"/>
                </a:cxn>
                <a:cxn ang="0">
                  <a:pos x="171" y="424"/>
                </a:cxn>
                <a:cxn ang="0">
                  <a:pos x="155" y="432"/>
                </a:cxn>
                <a:cxn ang="0">
                  <a:pos x="139" y="424"/>
                </a:cxn>
                <a:cxn ang="0">
                  <a:pos x="147" y="392"/>
                </a:cxn>
                <a:cxn ang="0">
                  <a:pos x="212" y="304"/>
                </a:cxn>
                <a:cxn ang="0">
                  <a:pos x="334" y="248"/>
                </a:cxn>
                <a:cxn ang="0">
                  <a:pos x="473" y="8"/>
                </a:cxn>
                <a:cxn ang="0">
                  <a:pos x="497" y="32"/>
                </a:cxn>
                <a:cxn ang="0">
                  <a:pos x="489" y="64"/>
                </a:cxn>
                <a:cxn ang="0">
                  <a:pos x="456" y="96"/>
                </a:cxn>
                <a:cxn ang="0">
                  <a:pos x="416" y="104"/>
                </a:cxn>
                <a:cxn ang="0">
                  <a:pos x="399" y="88"/>
                </a:cxn>
                <a:cxn ang="0">
                  <a:pos x="391" y="64"/>
                </a:cxn>
                <a:cxn ang="0">
                  <a:pos x="407" y="24"/>
                </a:cxn>
                <a:cxn ang="0">
                  <a:pos x="456" y="0"/>
                </a:cxn>
              </a:cxnLst>
              <a:rect l="0" t="0" r="r" b="b"/>
              <a:pathLst>
                <a:path w="497" h="960">
                  <a:moveTo>
                    <a:pt x="334" y="248"/>
                  </a:moveTo>
                  <a:lnTo>
                    <a:pt x="367" y="248"/>
                  </a:lnTo>
                  <a:lnTo>
                    <a:pt x="399" y="264"/>
                  </a:lnTo>
                  <a:lnTo>
                    <a:pt x="424" y="272"/>
                  </a:lnTo>
                  <a:lnTo>
                    <a:pt x="440" y="296"/>
                  </a:lnTo>
                  <a:lnTo>
                    <a:pt x="448" y="320"/>
                  </a:lnTo>
                  <a:lnTo>
                    <a:pt x="456" y="352"/>
                  </a:lnTo>
                  <a:lnTo>
                    <a:pt x="456" y="368"/>
                  </a:lnTo>
                  <a:lnTo>
                    <a:pt x="448" y="392"/>
                  </a:lnTo>
                  <a:lnTo>
                    <a:pt x="350" y="784"/>
                  </a:lnTo>
                  <a:lnTo>
                    <a:pt x="318" y="856"/>
                  </a:lnTo>
                  <a:lnTo>
                    <a:pt x="269" y="904"/>
                  </a:lnTo>
                  <a:lnTo>
                    <a:pt x="212" y="936"/>
                  </a:lnTo>
                  <a:lnTo>
                    <a:pt x="163" y="952"/>
                  </a:lnTo>
                  <a:lnTo>
                    <a:pt x="114" y="960"/>
                  </a:lnTo>
                  <a:lnTo>
                    <a:pt x="73" y="960"/>
                  </a:lnTo>
                  <a:lnTo>
                    <a:pt x="49" y="944"/>
                  </a:lnTo>
                  <a:lnTo>
                    <a:pt x="25" y="936"/>
                  </a:lnTo>
                  <a:lnTo>
                    <a:pt x="8" y="912"/>
                  </a:lnTo>
                  <a:lnTo>
                    <a:pt x="0" y="888"/>
                  </a:lnTo>
                  <a:lnTo>
                    <a:pt x="8" y="864"/>
                  </a:lnTo>
                  <a:lnTo>
                    <a:pt x="25" y="840"/>
                  </a:lnTo>
                  <a:lnTo>
                    <a:pt x="41" y="832"/>
                  </a:lnTo>
                  <a:lnTo>
                    <a:pt x="65" y="824"/>
                  </a:lnTo>
                  <a:lnTo>
                    <a:pt x="82" y="824"/>
                  </a:lnTo>
                  <a:lnTo>
                    <a:pt x="98" y="832"/>
                  </a:lnTo>
                  <a:lnTo>
                    <a:pt x="106" y="848"/>
                  </a:lnTo>
                  <a:lnTo>
                    <a:pt x="106" y="864"/>
                  </a:lnTo>
                  <a:lnTo>
                    <a:pt x="106" y="880"/>
                  </a:lnTo>
                  <a:lnTo>
                    <a:pt x="106" y="896"/>
                  </a:lnTo>
                  <a:lnTo>
                    <a:pt x="90" y="912"/>
                  </a:lnTo>
                  <a:lnTo>
                    <a:pt x="73" y="920"/>
                  </a:lnTo>
                  <a:lnTo>
                    <a:pt x="90" y="928"/>
                  </a:lnTo>
                  <a:lnTo>
                    <a:pt x="114" y="928"/>
                  </a:lnTo>
                  <a:lnTo>
                    <a:pt x="179" y="912"/>
                  </a:lnTo>
                  <a:lnTo>
                    <a:pt x="228" y="856"/>
                  </a:lnTo>
                  <a:lnTo>
                    <a:pt x="261" y="784"/>
                  </a:lnTo>
                  <a:lnTo>
                    <a:pt x="261" y="784"/>
                  </a:lnTo>
                  <a:lnTo>
                    <a:pt x="367" y="368"/>
                  </a:lnTo>
                  <a:lnTo>
                    <a:pt x="367" y="352"/>
                  </a:lnTo>
                  <a:lnTo>
                    <a:pt x="367" y="328"/>
                  </a:lnTo>
                  <a:lnTo>
                    <a:pt x="367" y="304"/>
                  </a:lnTo>
                  <a:lnTo>
                    <a:pt x="359" y="288"/>
                  </a:lnTo>
                  <a:lnTo>
                    <a:pt x="350" y="280"/>
                  </a:lnTo>
                  <a:lnTo>
                    <a:pt x="334" y="280"/>
                  </a:lnTo>
                  <a:lnTo>
                    <a:pt x="269" y="296"/>
                  </a:lnTo>
                  <a:lnTo>
                    <a:pt x="220" y="344"/>
                  </a:lnTo>
                  <a:lnTo>
                    <a:pt x="179" y="408"/>
                  </a:lnTo>
                  <a:lnTo>
                    <a:pt x="171" y="424"/>
                  </a:lnTo>
                  <a:lnTo>
                    <a:pt x="171" y="424"/>
                  </a:lnTo>
                  <a:lnTo>
                    <a:pt x="155" y="432"/>
                  </a:lnTo>
                  <a:lnTo>
                    <a:pt x="155" y="432"/>
                  </a:lnTo>
                  <a:lnTo>
                    <a:pt x="147" y="424"/>
                  </a:lnTo>
                  <a:lnTo>
                    <a:pt x="139" y="424"/>
                  </a:lnTo>
                  <a:lnTo>
                    <a:pt x="139" y="416"/>
                  </a:lnTo>
                  <a:lnTo>
                    <a:pt x="147" y="392"/>
                  </a:lnTo>
                  <a:lnTo>
                    <a:pt x="171" y="352"/>
                  </a:lnTo>
                  <a:lnTo>
                    <a:pt x="212" y="304"/>
                  </a:lnTo>
                  <a:lnTo>
                    <a:pt x="269" y="264"/>
                  </a:lnTo>
                  <a:lnTo>
                    <a:pt x="334" y="248"/>
                  </a:lnTo>
                  <a:close/>
                  <a:moveTo>
                    <a:pt x="456" y="0"/>
                  </a:moveTo>
                  <a:lnTo>
                    <a:pt x="473" y="8"/>
                  </a:lnTo>
                  <a:lnTo>
                    <a:pt x="489" y="16"/>
                  </a:lnTo>
                  <a:lnTo>
                    <a:pt x="497" y="32"/>
                  </a:lnTo>
                  <a:lnTo>
                    <a:pt x="497" y="40"/>
                  </a:lnTo>
                  <a:lnTo>
                    <a:pt x="489" y="64"/>
                  </a:lnTo>
                  <a:lnTo>
                    <a:pt x="481" y="88"/>
                  </a:lnTo>
                  <a:lnTo>
                    <a:pt x="456" y="96"/>
                  </a:lnTo>
                  <a:lnTo>
                    <a:pt x="432" y="104"/>
                  </a:lnTo>
                  <a:lnTo>
                    <a:pt x="416" y="104"/>
                  </a:lnTo>
                  <a:lnTo>
                    <a:pt x="407" y="96"/>
                  </a:lnTo>
                  <a:lnTo>
                    <a:pt x="399" y="88"/>
                  </a:lnTo>
                  <a:lnTo>
                    <a:pt x="391" y="72"/>
                  </a:lnTo>
                  <a:lnTo>
                    <a:pt x="391" y="64"/>
                  </a:lnTo>
                  <a:lnTo>
                    <a:pt x="391" y="40"/>
                  </a:lnTo>
                  <a:lnTo>
                    <a:pt x="407" y="24"/>
                  </a:lnTo>
                  <a:lnTo>
                    <a:pt x="424" y="8"/>
                  </a:lnTo>
                  <a:lnTo>
                    <a:pt x="4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5" name="Freeform 59"/>
            <p:cNvSpPr>
              <a:spLocks noEditPoints="1"/>
            </p:cNvSpPr>
            <p:nvPr/>
          </p:nvSpPr>
          <p:spPr bwMode="auto">
            <a:xfrm>
              <a:off x="14610" y="3696"/>
              <a:ext cx="757" cy="1104"/>
            </a:xfrm>
            <a:custGeom>
              <a:avLst/>
              <a:gdLst/>
              <a:ahLst/>
              <a:cxnLst>
                <a:cxn ang="0">
                  <a:pos x="317" y="448"/>
                </a:cxn>
                <a:cxn ang="0">
                  <a:pos x="195" y="576"/>
                </a:cxn>
                <a:cxn ang="0">
                  <a:pos x="138" y="744"/>
                </a:cxn>
                <a:cxn ang="0">
                  <a:pos x="114" y="920"/>
                </a:cxn>
                <a:cxn ang="0">
                  <a:pos x="130" y="1016"/>
                </a:cxn>
                <a:cxn ang="0">
                  <a:pos x="211" y="1064"/>
                </a:cxn>
                <a:cxn ang="0">
                  <a:pos x="325" y="1024"/>
                </a:cxn>
                <a:cxn ang="0">
                  <a:pos x="407" y="944"/>
                </a:cxn>
                <a:cxn ang="0">
                  <a:pos x="415" y="920"/>
                </a:cxn>
                <a:cxn ang="0">
                  <a:pos x="423" y="896"/>
                </a:cxn>
                <a:cxn ang="0">
                  <a:pos x="505" y="576"/>
                </a:cxn>
                <a:cxn ang="0">
                  <a:pos x="505" y="544"/>
                </a:cxn>
                <a:cxn ang="0">
                  <a:pos x="472" y="472"/>
                </a:cxn>
                <a:cxn ang="0">
                  <a:pos x="382" y="424"/>
                </a:cxn>
                <a:cxn ang="0">
                  <a:pos x="749" y="0"/>
                </a:cxn>
                <a:cxn ang="0">
                  <a:pos x="757" y="16"/>
                </a:cxn>
                <a:cxn ang="0">
                  <a:pos x="757" y="16"/>
                </a:cxn>
                <a:cxn ang="0">
                  <a:pos x="521" y="936"/>
                </a:cxn>
                <a:cxn ang="0">
                  <a:pos x="513" y="968"/>
                </a:cxn>
                <a:cxn ang="0">
                  <a:pos x="513" y="1008"/>
                </a:cxn>
                <a:cxn ang="0">
                  <a:pos x="521" y="1040"/>
                </a:cxn>
                <a:cxn ang="0">
                  <a:pos x="545" y="1064"/>
                </a:cxn>
                <a:cxn ang="0">
                  <a:pos x="602" y="1048"/>
                </a:cxn>
                <a:cxn ang="0">
                  <a:pos x="668" y="944"/>
                </a:cxn>
                <a:cxn ang="0">
                  <a:pos x="692" y="856"/>
                </a:cxn>
                <a:cxn ang="0">
                  <a:pos x="708" y="848"/>
                </a:cxn>
                <a:cxn ang="0">
                  <a:pos x="717" y="848"/>
                </a:cxn>
                <a:cxn ang="0">
                  <a:pos x="725" y="856"/>
                </a:cxn>
                <a:cxn ang="0">
                  <a:pos x="708" y="920"/>
                </a:cxn>
                <a:cxn ang="0">
                  <a:pos x="676" y="1016"/>
                </a:cxn>
                <a:cxn ang="0">
                  <a:pos x="643" y="1064"/>
                </a:cxn>
                <a:cxn ang="0">
                  <a:pos x="594" y="1096"/>
                </a:cxn>
                <a:cxn ang="0">
                  <a:pos x="488" y="1088"/>
                </a:cxn>
                <a:cxn ang="0">
                  <a:pos x="415" y="984"/>
                </a:cxn>
                <a:cxn ang="0">
                  <a:pos x="285" y="1080"/>
                </a:cxn>
                <a:cxn ang="0">
                  <a:pos x="211" y="1104"/>
                </a:cxn>
                <a:cxn ang="0">
                  <a:pos x="57" y="1032"/>
                </a:cxn>
                <a:cxn ang="0">
                  <a:pos x="0" y="848"/>
                </a:cxn>
                <a:cxn ang="0">
                  <a:pos x="81" y="592"/>
                </a:cxn>
                <a:cxn ang="0">
                  <a:pos x="268" y="416"/>
                </a:cxn>
                <a:cxn ang="0">
                  <a:pos x="448" y="408"/>
                </a:cxn>
                <a:cxn ang="0">
                  <a:pos x="529" y="496"/>
                </a:cxn>
                <a:cxn ang="0">
                  <a:pos x="627" y="88"/>
                </a:cxn>
                <a:cxn ang="0">
                  <a:pos x="627" y="80"/>
                </a:cxn>
                <a:cxn ang="0">
                  <a:pos x="602" y="72"/>
                </a:cxn>
                <a:cxn ang="0">
                  <a:pos x="545" y="64"/>
                </a:cxn>
                <a:cxn ang="0">
                  <a:pos x="521" y="64"/>
                </a:cxn>
                <a:cxn ang="0">
                  <a:pos x="513" y="48"/>
                </a:cxn>
                <a:cxn ang="0">
                  <a:pos x="521" y="24"/>
                </a:cxn>
                <a:cxn ang="0">
                  <a:pos x="570" y="16"/>
                </a:cxn>
                <a:cxn ang="0">
                  <a:pos x="692" y="0"/>
                </a:cxn>
              </a:cxnLst>
              <a:rect l="0" t="0" r="r" b="b"/>
              <a:pathLst>
                <a:path w="757" h="1104">
                  <a:moveTo>
                    <a:pt x="382" y="424"/>
                  </a:moveTo>
                  <a:lnTo>
                    <a:pt x="317" y="448"/>
                  </a:lnTo>
                  <a:lnTo>
                    <a:pt x="252" y="496"/>
                  </a:lnTo>
                  <a:lnTo>
                    <a:pt x="195" y="576"/>
                  </a:lnTo>
                  <a:lnTo>
                    <a:pt x="171" y="648"/>
                  </a:lnTo>
                  <a:lnTo>
                    <a:pt x="138" y="744"/>
                  </a:lnTo>
                  <a:lnTo>
                    <a:pt x="122" y="840"/>
                  </a:lnTo>
                  <a:lnTo>
                    <a:pt x="114" y="920"/>
                  </a:lnTo>
                  <a:lnTo>
                    <a:pt x="114" y="968"/>
                  </a:lnTo>
                  <a:lnTo>
                    <a:pt x="130" y="1016"/>
                  </a:lnTo>
                  <a:lnTo>
                    <a:pt x="163" y="1048"/>
                  </a:lnTo>
                  <a:lnTo>
                    <a:pt x="211" y="1064"/>
                  </a:lnTo>
                  <a:lnTo>
                    <a:pt x="260" y="1056"/>
                  </a:lnTo>
                  <a:lnTo>
                    <a:pt x="325" y="1024"/>
                  </a:lnTo>
                  <a:lnTo>
                    <a:pt x="391" y="952"/>
                  </a:lnTo>
                  <a:lnTo>
                    <a:pt x="407" y="944"/>
                  </a:lnTo>
                  <a:lnTo>
                    <a:pt x="407" y="928"/>
                  </a:lnTo>
                  <a:lnTo>
                    <a:pt x="415" y="920"/>
                  </a:lnTo>
                  <a:lnTo>
                    <a:pt x="423" y="912"/>
                  </a:lnTo>
                  <a:lnTo>
                    <a:pt x="423" y="896"/>
                  </a:lnTo>
                  <a:lnTo>
                    <a:pt x="505" y="592"/>
                  </a:lnTo>
                  <a:lnTo>
                    <a:pt x="505" y="576"/>
                  </a:lnTo>
                  <a:lnTo>
                    <a:pt x="505" y="568"/>
                  </a:lnTo>
                  <a:lnTo>
                    <a:pt x="505" y="544"/>
                  </a:lnTo>
                  <a:lnTo>
                    <a:pt x="497" y="512"/>
                  </a:lnTo>
                  <a:lnTo>
                    <a:pt x="472" y="472"/>
                  </a:lnTo>
                  <a:lnTo>
                    <a:pt x="440" y="440"/>
                  </a:lnTo>
                  <a:lnTo>
                    <a:pt x="382" y="424"/>
                  </a:lnTo>
                  <a:close/>
                  <a:moveTo>
                    <a:pt x="733" y="0"/>
                  </a:moveTo>
                  <a:lnTo>
                    <a:pt x="749" y="0"/>
                  </a:lnTo>
                  <a:lnTo>
                    <a:pt x="749" y="8"/>
                  </a:lnTo>
                  <a:lnTo>
                    <a:pt x="757" y="16"/>
                  </a:lnTo>
                  <a:lnTo>
                    <a:pt x="757" y="16"/>
                  </a:lnTo>
                  <a:lnTo>
                    <a:pt x="757" y="16"/>
                  </a:lnTo>
                  <a:lnTo>
                    <a:pt x="529" y="920"/>
                  </a:lnTo>
                  <a:lnTo>
                    <a:pt x="521" y="936"/>
                  </a:lnTo>
                  <a:lnTo>
                    <a:pt x="521" y="952"/>
                  </a:lnTo>
                  <a:lnTo>
                    <a:pt x="513" y="968"/>
                  </a:lnTo>
                  <a:lnTo>
                    <a:pt x="513" y="992"/>
                  </a:lnTo>
                  <a:lnTo>
                    <a:pt x="513" y="1008"/>
                  </a:lnTo>
                  <a:lnTo>
                    <a:pt x="521" y="1024"/>
                  </a:lnTo>
                  <a:lnTo>
                    <a:pt x="521" y="1040"/>
                  </a:lnTo>
                  <a:lnTo>
                    <a:pt x="529" y="1056"/>
                  </a:lnTo>
                  <a:lnTo>
                    <a:pt x="545" y="1064"/>
                  </a:lnTo>
                  <a:lnTo>
                    <a:pt x="562" y="1064"/>
                  </a:lnTo>
                  <a:lnTo>
                    <a:pt x="602" y="1048"/>
                  </a:lnTo>
                  <a:lnTo>
                    <a:pt x="635" y="1008"/>
                  </a:lnTo>
                  <a:lnTo>
                    <a:pt x="668" y="944"/>
                  </a:lnTo>
                  <a:lnTo>
                    <a:pt x="684" y="872"/>
                  </a:lnTo>
                  <a:lnTo>
                    <a:pt x="692" y="856"/>
                  </a:lnTo>
                  <a:lnTo>
                    <a:pt x="692" y="848"/>
                  </a:lnTo>
                  <a:lnTo>
                    <a:pt x="708" y="848"/>
                  </a:lnTo>
                  <a:lnTo>
                    <a:pt x="708" y="848"/>
                  </a:lnTo>
                  <a:lnTo>
                    <a:pt x="717" y="848"/>
                  </a:lnTo>
                  <a:lnTo>
                    <a:pt x="725" y="848"/>
                  </a:lnTo>
                  <a:lnTo>
                    <a:pt x="725" y="856"/>
                  </a:lnTo>
                  <a:lnTo>
                    <a:pt x="725" y="880"/>
                  </a:lnTo>
                  <a:lnTo>
                    <a:pt x="708" y="920"/>
                  </a:lnTo>
                  <a:lnTo>
                    <a:pt x="700" y="968"/>
                  </a:lnTo>
                  <a:lnTo>
                    <a:pt x="676" y="1016"/>
                  </a:lnTo>
                  <a:lnTo>
                    <a:pt x="660" y="1040"/>
                  </a:lnTo>
                  <a:lnTo>
                    <a:pt x="643" y="1064"/>
                  </a:lnTo>
                  <a:lnTo>
                    <a:pt x="619" y="1088"/>
                  </a:lnTo>
                  <a:lnTo>
                    <a:pt x="594" y="1096"/>
                  </a:lnTo>
                  <a:lnTo>
                    <a:pt x="562" y="1104"/>
                  </a:lnTo>
                  <a:lnTo>
                    <a:pt x="488" y="1088"/>
                  </a:lnTo>
                  <a:lnTo>
                    <a:pt x="440" y="1040"/>
                  </a:lnTo>
                  <a:lnTo>
                    <a:pt x="415" y="984"/>
                  </a:lnTo>
                  <a:lnTo>
                    <a:pt x="350" y="1048"/>
                  </a:lnTo>
                  <a:lnTo>
                    <a:pt x="285" y="1080"/>
                  </a:lnTo>
                  <a:lnTo>
                    <a:pt x="244" y="1096"/>
                  </a:lnTo>
                  <a:lnTo>
                    <a:pt x="211" y="1104"/>
                  </a:lnTo>
                  <a:lnTo>
                    <a:pt x="122" y="1080"/>
                  </a:lnTo>
                  <a:lnTo>
                    <a:pt x="57" y="1032"/>
                  </a:lnTo>
                  <a:lnTo>
                    <a:pt x="8" y="952"/>
                  </a:lnTo>
                  <a:lnTo>
                    <a:pt x="0" y="848"/>
                  </a:lnTo>
                  <a:lnTo>
                    <a:pt x="16" y="712"/>
                  </a:lnTo>
                  <a:lnTo>
                    <a:pt x="81" y="592"/>
                  </a:lnTo>
                  <a:lnTo>
                    <a:pt x="163" y="488"/>
                  </a:lnTo>
                  <a:lnTo>
                    <a:pt x="268" y="416"/>
                  </a:lnTo>
                  <a:lnTo>
                    <a:pt x="382" y="392"/>
                  </a:lnTo>
                  <a:lnTo>
                    <a:pt x="448" y="408"/>
                  </a:lnTo>
                  <a:lnTo>
                    <a:pt x="497" y="440"/>
                  </a:lnTo>
                  <a:lnTo>
                    <a:pt x="529" y="496"/>
                  </a:lnTo>
                  <a:lnTo>
                    <a:pt x="627" y="120"/>
                  </a:lnTo>
                  <a:lnTo>
                    <a:pt x="627" y="88"/>
                  </a:lnTo>
                  <a:lnTo>
                    <a:pt x="627" y="88"/>
                  </a:lnTo>
                  <a:lnTo>
                    <a:pt x="627" y="80"/>
                  </a:lnTo>
                  <a:lnTo>
                    <a:pt x="619" y="72"/>
                  </a:lnTo>
                  <a:lnTo>
                    <a:pt x="602" y="72"/>
                  </a:lnTo>
                  <a:lnTo>
                    <a:pt x="578" y="64"/>
                  </a:lnTo>
                  <a:lnTo>
                    <a:pt x="545" y="64"/>
                  </a:lnTo>
                  <a:lnTo>
                    <a:pt x="529" y="64"/>
                  </a:lnTo>
                  <a:lnTo>
                    <a:pt x="521" y="64"/>
                  </a:lnTo>
                  <a:lnTo>
                    <a:pt x="513" y="56"/>
                  </a:lnTo>
                  <a:lnTo>
                    <a:pt x="513" y="48"/>
                  </a:lnTo>
                  <a:lnTo>
                    <a:pt x="513" y="32"/>
                  </a:lnTo>
                  <a:lnTo>
                    <a:pt x="521" y="24"/>
                  </a:lnTo>
                  <a:lnTo>
                    <a:pt x="529" y="16"/>
                  </a:lnTo>
                  <a:lnTo>
                    <a:pt x="570" y="16"/>
                  </a:lnTo>
                  <a:lnTo>
                    <a:pt x="635" y="8"/>
                  </a:lnTo>
                  <a:lnTo>
                    <a:pt x="692" y="0"/>
                  </a:lnTo>
                  <a:lnTo>
                    <a:pt x="7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6" name="Freeform 60"/>
            <p:cNvSpPr>
              <a:spLocks/>
            </p:cNvSpPr>
            <p:nvPr/>
          </p:nvSpPr>
          <p:spPr bwMode="auto">
            <a:xfrm>
              <a:off x="15693" y="3696"/>
              <a:ext cx="351" cy="1080"/>
            </a:xfrm>
            <a:custGeom>
              <a:avLst/>
              <a:gdLst/>
              <a:ahLst/>
              <a:cxnLst>
                <a:cxn ang="0">
                  <a:pos x="228" y="0"/>
                </a:cxn>
                <a:cxn ang="0">
                  <a:pos x="228" y="968"/>
                </a:cxn>
                <a:cxn ang="0">
                  <a:pos x="228" y="992"/>
                </a:cxn>
                <a:cxn ang="0">
                  <a:pos x="237" y="1016"/>
                </a:cxn>
                <a:cxn ang="0">
                  <a:pos x="245" y="1024"/>
                </a:cxn>
                <a:cxn ang="0">
                  <a:pos x="269" y="1032"/>
                </a:cxn>
                <a:cxn ang="0">
                  <a:pos x="302" y="1032"/>
                </a:cxn>
                <a:cxn ang="0">
                  <a:pos x="351" y="1032"/>
                </a:cxn>
                <a:cxn ang="0">
                  <a:pos x="351" y="1080"/>
                </a:cxn>
                <a:cxn ang="0">
                  <a:pos x="253" y="1080"/>
                </a:cxn>
                <a:cxn ang="0">
                  <a:pos x="171" y="1080"/>
                </a:cxn>
                <a:cxn ang="0">
                  <a:pos x="122" y="1080"/>
                </a:cxn>
                <a:cxn ang="0">
                  <a:pos x="57" y="1080"/>
                </a:cxn>
                <a:cxn ang="0">
                  <a:pos x="0" y="1080"/>
                </a:cxn>
                <a:cxn ang="0">
                  <a:pos x="0" y="1032"/>
                </a:cxn>
                <a:cxn ang="0">
                  <a:pos x="41" y="1032"/>
                </a:cxn>
                <a:cxn ang="0">
                  <a:pos x="74" y="1032"/>
                </a:cxn>
                <a:cxn ang="0">
                  <a:pos x="98" y="1024"/>
                </a:cxn>
                <a:cxn ang="0">
                  <a:pos x="114" y="1016"/>
                </a:cxn>
                <a:cxn ang="0">
                  <a:pos x="122" y="992"/>
                </a:cxn>
                <a:cxn ang="0">
                  <a:pos x="122" y="968"/>
                </a:cxn>
                <a:cxn ang="0">
                  <a:pos x="122" y="152"/>
                </a:cxn>
                <a:cxn ang="0">
                  <a:pos x="122" y="120"/>
                </a:cxn>
                <a:cxn ang="0">
                  <a:pos x="114" y="104"/>
                </a:cxn>
                <a:cxn ang="0">
                  <a:pos x="106" y="88"/>
                </a:cxn>
                <a:cxn ang="0">
                  <a:pos x="90" y="72"/>
                </a:cxn>
                <a:cxn ang="0">
                  <a:pos x="74" y="72"/>
                </a:cxn>
                <a:cxn ang="0">
                  <a:pos x="41" y="64"/>
                </a:cxn>
                <a:cxn ang="0">
                  <a:pos x="0" y="64"/>
                </a:cxn>
                <a:cxn ang="0">
                  <a:pos x="0" y="16"/>
                </a:cxn>
                <a:cxn ang="0">
                  <a:pos x="228" y="0"/>
                </a:cxn>
              </a:cxnLst>
              <a:rect l="0" t="0" r="r" b="b"/>
              <a:pathLst>
                <a:path w="351" h="1080">
                  <a:moveTo>
                    <a:pt x="228" y="0"/>
                  </a:moveTo>
                  <a:lnTo>
                    <a:pt x="228" y="968"/>
                  </a:lnTo>
                  <a:lnTo>
                    <a:pt x="228" y="992"/>
                  </a:lnTo>
                  <a:lnTo>
                    <a:pt x="237" y="1016"/>
                  </a:lnTo>
                  <a:lnTo>
                    <a:pt x="245" y="1024"/>
                  </a:lnTo>
                  <a:lnTo>
                    <a:pt x="269" y="1032"/>
                  </a:lnTo>
                  <a:lnTo>
                    <a:pt x="302" y="1032"/>
                  </a:lnTo>
                  <a:lnTo>
                    <a:pt x="351" y="1032"/>
                  </a:lnTo>
                  <a:lnTo>
                    <a:pt x="351" y="1080"/>
                  </a:lnTo>
                  <a:lnTo>
                    <a:pt x="253" y="1080"/>
                  </a:lnTo>
                  <a:lnTo>
                    <a:pt x="171" y="1080"/>
                  </a:lnTo>
                  <a:lnTo>
                    <a:pt x="122" y="1080"/>
                  </a:lnTo>
                  <a:lnTo>
                    <a:pt x="57" y="1080"/>
                  </a:lnTo>
                  <a:lnTo>
                    <a:pt x="0" y="1080"/>
                  </a:lnTo>
                  <a:lnTo>
                    <a:pt x="0" y="1032"/>
                  </a:lnTo>
                  <a:lnTo>
                    <a:pt x="41" y="1032"/>
                  </a:lnTo>
                  <a:lnTo>
                    <a:pt x="74" y="1032"/>
                  </a:lnTo>
                  <a:lnTo>
                    <a:pt x="98" y="1024"/>
                  </a:lnTo>
                  <a:lnTo>
                    <a:pt x="114" y="1016"/>
                  </a:lnTo>
                  <a:lnTo>
                    <a:pt x="122" y="992"/>
                  </a:lnTo>
                  <a:lnTo>
                    <a:pt x="122" y="968"/>
                  </a:lnTo>
                  <a:lnTo>
                    <a:pt x="122" y="152"/>
                  </a:lnTo>
                  <a:lnTo>
                    <a:pt x="122" y="120"/>
                  </a:lnTo>
                  <a:lnTo>
                    <a:pt x="114" y="104"/>
                  </a:lnTo>
                  <a:lnTo>
                    <a:pt x="106" y="88"/>
                  </a:lnTo>
                  <a:lnTo>
                    <a:pt x="90" y="72"/>
                  </a:lnTo>
                  <a:lnTo>
                    <a:pt x="74" y="72"/>
                  </a:lnTo>
                  <a:lnTo>
                    <a:pt x="41" y="64"/>
                  </a:lnTo>
                  <a:lnTo>
                    <a:pt x="0" y="64"/>
                  </a:lnTo>
                  <a:lnTo>
                    <a:pt x="0" y="16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7" name="Freeform 61"/>
            <p:cNvSpPr>
              <a:spLocks noEditPoints="1"/>
            </p:cNvSpPr>
            <p:nvPr/>
          </p:nvSpPr>
          <p:spPr bwMode="auto">
            <a:xfrm>
              <a:off x="16125" y="4080"/>
              <a:ext cx="701" cy="720"/>
            </a:xfrm>
            <a:custGeom>
              <a:avLst/>
              <a:gdLst/>
              <a:ahLst/>
              <a:cxnLst>
                <a:cxn ang="0">
                  <a:pos x="350" y="32"/>
                </a:cxn>
                <a:cxn ang="0">
                  <a:pos x="285" y="48"/>
                </a:cxn>
                <a:cxn ang="0">
                  <a:pos x="220" y="80"/>
                </a:cxn>
                <a:cxn ang="0">
                  <a:pos x="171" y="136"/>
                </a:cxn>
                <a:cxn ang="0">
                  <a:pos x="139" y="208"/>
                </a:cxn>
                <a:cxn ang="0">
                  <a:pos x="130" y="288"/>
                </a:cxn>
                <a:cxn ang="0">
                  <a:pos x="130" y="352"/>
                </a:cxn>
                <a:cxn ang="0">
                  <a:pos x="130" y="424"/>
                </a:cxn>
                <a:cxn ang="0">
                  <a:pos x="147" y="496"/>
                </a:cxn>
                <a:cxn ang="0">
                  <a:pos x="171" y="576"/>
                </a:cxn>
                <a:cxn ang="0">
                  <a:pos x="220" y="632"/>
                </a:cxn>
                <a:cxn ang="0">
                  <a:pos x="285" y="664"/>
                </a:cxn>
                <a:cxn ang="0">
                  <a:pos x="350" y="680"/>
                </a:cxn>
                <a:cxn ang="0">
                  <a:pos x="350" y="680"/>
                </a:cxn>
                <a:cxn ang="0">
                  <a:pos x="424" y="664"/>
                </a:cxn>
                <a:cxn ang="0">
                  <a:pos x="489" y="624"/>
                </a:cxn>
                <a:cxn ang="0">
                  <a:pos x="538" y="560"/>
                </a:cxn>
                <a:cxn ang="0">
                  <a:pos x="562" y="488"/>
                </a:cxn>
                <a:cxn ang="0">
                  <a:pos x="570" y="416"/>
                </a:cxn>
                <a:cxn ang="0">
                  <a:pos x="570" y="352"/>
                </a:cxn>
                <a:cxn ang="0">
                  <a:pos x="570" y="288"/>
                </a:cxn>
                <a:cxn ang="0">
                  <a:pos x="562" y="208"/>
                </a:cxn>
                <a:cxn ang="0">
                  <a:pos x="530" y="136"/>
                </a:cxn>
                <a:cxn ang="0">
                  <a:pos x="481" y="80"/>
                </a:cxn>
                <a:cxn ang="0">
                  <a:pos x="416" y="48"/>
                </a:cxn>
                <a:cxn ang="0">
                  <a:pos x="350" y="32"/>
                </a:cxn>
                <a:cxn ang="0">
                  <a:pos x="350" y="0"/>
                </a:cxn>
                <a:cxn ang="0">
                  <a:pos x="464" y="16"/>
                </a:cxn>
                <a:cxn ang="0">
                  <a:pos x="562" y="72"/>
                </a:cxn>
                <a:cxn ang="0">
                  <a:pos x="636" y="152"/>
                </a:cxn>
                <a:cxn ang="0">
                  <a:pos x="684" y="248"/>
                </a:cxn>
                <a:cxn ang="0">
                  <a:pos x="701" y="368"/>
                </a:cxn>
                <a:cxn ang="0">
                  <a:pos x="684" y="480"/>
                </a:cxn>
                <a:cxn ang="0">
                  <a:pos x="636" y="576"/>
                </a:cxn>
                <a:cxn ang="0">
                  <a:pos x="562" y="648"/>
                </a:cxn>
                <a:cxn ang="0">
                  <a:pos x="464" y="696"/>
                </a:cxn>
                <a:cxn ang="0">
                  <a:pos x="350" y="720"/>
                </a:cxn>
                <a:cxn ang="0">
                  <a:pos x="244" y="696"/>
                </a:cxn>
                <a:cxn ang="0">
                  <a:pos x="147" y="648"/>
                </a:cxn>
                <a:cxn ang="0">
                  <a:pos x="65" y="576"/>
                </a:cxn>
                <a:cxn ang="0">
                  <a:pos x="16" y="480"/>
                </a:cxn>
                <a:cxn ang="0">
                  <a:pos x="0" y="368"/>
                </a:cxn>
                <a:cxn ang="0">
                  <a:pos x="16" y="256"/>
                </a:cxn>
                <a:cxn ang="0">
                  <a:pos x="65" y="152"/>
                </a:cxn>
                <a:cxn ang="0">
                  <a:pos x="139" y="72"/>
                </a:cxn>
                <a:cxn ang="0">
                  <a:pos x="236" y="16"/>
                </a:cxn>
                <a:cxn ang="0">
                  <a:pos x="350" y="0"/>
                </a:cxn>
              </a:cxnLst>
              <a:rect l="0" t="0" r="r" b="b"/>
              <a:pathLst>
                <a:path w="701" h="720">
                  <a:moveTo>
                    <a:pt x="350" y="32"/>
                  </a:moveTo>
                  <a:lnTo>
                    <a:pt x="285" y="48"/>
                  </a:lnTo>
                  <a:lnTo>
                    <a:pt x="220" y="80"/>
                  </a:lnTo>
                  <a:lnTo>
                    <a:pt x="171" y="136"/>
                  </a:lnTo>
                  <a:lnTo>
                    <a:pt x="139" y="208"/>
                  </a:lnTo>
                  <a:lnTo>
                    <a:pt x="130" y="288"/>
                  </a:lnTo>
                  <a:lnTo>
                    <a:pt x="130" y="352"/>
                  </a:lnTo>
                  <a:lnTo>
                    <a:pt x="130" y="424"/>
                  </a:lnTo>
                  <a:lnTo>
                    <a:pt x="147" y="496"/>
                  </a:lnTo>
                  <a:lnTo>
                    <a:pt x="171" y="576"/>
                  </a:lnTo>
                  <a:lnTo>
                    <a:pt x="220" y="632"/>
                  </a:lnTo>
                  <a:lnTo>
                    <a:pt x="285" y="664"/>
                  </a:lnTo>
                  <a:lnTo>
                    <a:pt x="350" y="680"/>
                  </a:lnTo>
                  <a:lnTo>
                    <a:pt x="350" y="680"/>
                  </a:lnTo>
                  <a:lnTo>
                    <a:pt x="424" y="664"/>
                  </a:lnTo>
                  <a:lnTo>
                    <a:pt x="489" y="624"/>
                  </a:lnTo>
                  <a:lnTo>
                    <a:pt x="538" y="560"/>
                  </a:lnTo>
                  <a:lnTo>
                    <a:pt x="562" y="488"/>
                  </a:lnTo>
                  <a:lnTo>
                    <a:pt x="570" y="416"/>
                  </a:lnTo>
                  <a:lnTo>
                    <a:pt x="570" y="352"/>
                  </a:lnTo>
                  <a:lnTo>
                    <a:pt x="570" y="288"/>
                  </a:lnTo>
                  <a:lnTo>
                    <a:pt x="562" y="208"/>
                  </a:lnTo>
                  <a:lnTo>
                    <a:pt x="530" y="136"/>
                  </a:lnTo>
                  <a:lnTo>
                    <a:pt x="481" y="80"/>
                  </a:lnTo>
                  <a:lnTo>
                    <a:pt x="416" y="48"/>
                  </a:lnTo>
                  <a:lnTo>
                    <a:pt x="350" y="32"/>
                  </a:lnTo>
                  <a:close/>
                  <a:moveTo>
                    <a:pt x="350" y="0"/>
                  </a:moveTo>
                  <a:lnTo>
                    <a:pt x="464" y="16"/>
                  </a:lnTo>
                  <a:lnTo>
                    <a:pt x="562" y="72"/>
                  </a:lnTo>
                  <a:lnTo>
                    <a:pt x="636" y="152"/>
                  </a:lnTo>
                  <a:lnTo>
                    <a:pt x="684" y="248"/>
                  </a:lnTo>
                  <a:lnTo>
                    <a:pt x="701" y="368"/>
                  </a:lnTo>
                  <a:lnTo>
                    <a:pt x="684" y="480"/>
                  </a:lnTo>
                  <a:lnTo>
                    <a:pt x="636" y="576"/>
                  </a:lnTo>
                  <a:lnTo>
                    <a:pt x="562" y="648"/>
                  </a:lnTo>
                  <a:lnTo>
                    <a:pt x="464" y="696"/>
                  </a:lnTo>
                  <a:lnTo>
                    <a:pt x="350" y="720"/>
                  </a:lnTo>
                  <a:lnTo>
                    <a:pt x="244" y="696"/>
                  </a:lnTo>
                  <a:lnTo>
                    <a:pt x="147" y="648"/>
                  </a:lnTo>
                  <a:lnTo>
                    <a:pt x="65" y="576"/>
                  </a:lnTo>
                  <a:lnTo>
                    <a:pt x="16" y="480"/>
                  </a:lnTo>
                  <a:lnTo>
                    <a:pt x="0" y="368"/>
                  </a:lnTo>
                  <a:lnTo>
                    <a:pt x="16" y="256"/>
                  </a:lnTo>
                  <a:lnTo>
                    <a:pt x="65" y="152"/>
                  </a:lnTo>
                  <a:lnTo>
                    <a:pt x="139" y="72"/>
                  </a:lnTo>
                  <a:lnTo>
                    <a:pt x="236" y="16"/>
                  </a:lnTo>
                  <a:lnTo>
                    <a:pt x="3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8" name="Freeform 62"/>
            <p:cNvSpPr>
              <a:spLocks noEditPoints="1"/>
            </p:cNvSpPr>
            <p:nvPr/>
          </p:nvSpPr>
          <p:spPr bwMode="auto">
            <a:xfrm>
              <a:off x="16932" y="4072"/>
              <a:ext cx="725" cy="1032"/>
            </a:xfrm>
            <a:custGeom>
              <a:avLst/>
              <a:gdLst/>
              <a:ahLst/>
              <a:cxnLst>
                <a:cxn ang="0">
                  <a:pos x="97" y="768"/>
                </a:cxn>
                <a:cxn ang="0">
                  <a:pos x="155" y="944"/>
                </a:cxn>
                <a:cxn ang="0">
                  <a:pos x="456" y="976"/>
                </a:cxn>
                <a:cxn ang="0">
                  <a:pos x="619" y="832"/>
                </a:cxn>
                <a:cxn ang="0">
                  <a:pos x="513" y="712"/>
                </a:cxn>
                <a:cxn ang="0">
                  <a:pos x="309" y="696"/>
                </a:cxn>
                <a:cxn ang="0">
                  <a:pos x="269" y="56"/>
                </a:cxn>
                <a:cxn ang="0">
                  <a:pos x="203" y="104"/>
                </a:cxn>
                <a:cxn ang="0">
                  <a:pos x="171" y="248"/>
                </a:cxn>
                <a:cxn ang="0">
                  <a:pos x="187" y="360"/>
                </a:cxn>
                <a:cxn ang="0">
                  <a:pos x="309" y="440"/>
                </a:cxn>
                <a:cxn ang="0">
                  <a:pos x="358" y="424"/>
                </a:cxn>
                <a:cxn ang="0">
                  <a:pos x="415" y="384"/>
                </a:cxn>
                <a:cxn ang="0">
                  <a:pos x="448" y="248"/>
                </a:cxn>
                <a:cxn ang="0">
                  <a:pos x="432" y="136"/>
                </a:cxn>
                <a:cxn ang="0">
                  <a:pos x="309" y="56"/>
                </a:cxn>
                <a:cxn ang="0">
                  <a:pos x="692" y="16"/>
                </a:cxn>
                <a:cxn ang="0">
                  <a:pos x="725" y="64"/>
                </a:cxn>
                <a:cxn ang="0">
                  <a:pos x="717" y="112"/>
                </a:cxn>
                <a:cxn ang="0">
                  <a:pos x="676" y="120"/>
                </a:cxn>
                <a:cxn ang="0">
                  <a:pos x="635" y="96"/>
                </a:cxn>
                <a:cxn ang="0">
                  <a:pos x="643" y="48"/>
                </a:cxn>
                <a:cxn ang="0">
                  <a:pos x="643" y="32"/>
                </a:cxn>
                <a:cxn ang="0">
                  <a:pos x="497" y="96"/>
                </a:cxn>
                <a:cxn ang="0">
                  <a:pos x="546" y="336"/>
                </a:cxn>
                <a:cxn ang="0">
                  <a:pos x="309" y="472"/>
                </a:cxn>
                <a:cxn ang="0">
                  <a:pos x="130" y="448"/>
                </a:cxn>
                <a:cxn ang="0">
                  <a:pos x="122" y="496"/>
                </a:cxn>
                <a:cxn ang="0">
                  <a:pos x="138" y="560"/>
                </a:cxn>
                <a:cxn ang="0">
                  <a:pos x="203" y="608"/>
                </a:cxn>
                <a:cxn ang="0">
                  <a:pos x="269" y="608"/>
                </a:cxn>
                <a:cxn ang="0">
                  <a:pos x="423" y="608"/>
                </a:cxn>
                <a:cxn ang="0">
                  <a:pos x="660" y="704"/>
                </a:cxn>
                <a:cxn ang="0">
                  <a:pos x="684" y="896"/>
                </a:cxn>
                <a:cxn ang="0">
                  <a:pos x="456" y="1016"/>
                </a:cxn>
                <a:cxn ang="0">
                  <a:pos x="146" y="992"/>
                </a:cxn>
                <a:cxn ang="0">
                  <a:pos x="0" y="832"/>
                </a:cxn>
                <a:cxn ang="0">
                  <a:pos x="146" y="672"/>
                </a:cxn>
                <a:cxn ang="0">
                  <a:pos x="73" y="536"/>
                </a:cxn>
                <a:cxn ang="0">
                  <a:pos x="89" y="368"/>
                </a:cxn>
                <a:cxn ang="0">
                  <a:pos x="65" y="160"/>
                </a:cxn>
                <a:cxn ang="0">
                  <a:pos x="309" y="16"/>
                </a:cxn>
                <a:cxn ang="0">
                  <a:pos x="472" y="72"/>
                </a:cxn>
                <a:cxn ang="0">
                  <a:pos x="643" y="0"/>
                </a:cxn>
              </a:cxnLst>
              <a:rect l="0" t="0" r="r" b="b"/>
              <a:pathLst>
                <a:path w="725" h="1032">
                  <a:moveTo>
                    <a:pt x="212" y="696"/>
                  </a:moveTo>
                  <a:lnTo>
                    <a:pt x="146" y="720"/>
                  </a:lnTo>
                  <a:lnTo>
                    <a:pt x="97" y="768"/>
                  </a:lnTo>
                  <a:lnTo>
                    <a:pt x="81" y="832"/>
                  </a:lnTo>
                  <a:lnTo>
                    <a:pt x="97" y="888"/>
                  </a:lnTo>
                  <a:lnTo>
                    <a:pt x="155" y="944"/>
                  </a:lnTo>
                  <a:lnTo>
                    <a:pt x="244" y="976"/>
                  </a:lnTo>
                  <a:lnTo>
                    <a:pt x="350" y="992"/>
                  </a:lnTo>
                  <a:lnTo>
                    <a:pt x="456" y="976"/>
                  </a:lnTo>
                  <a:lnTo>
                    <a:pt x="546" y="944"/>
                  </a:lnTo>
                  <a:lnTo>
                    <a:pt x="603" y="888"/>
                  </a:lnTo>
                  <a:lnTo>
                    <a:pt x="619" y="832"/>
                  </a:lnTo>
                  <a:lnTo>
                    <a:pt x="611" y="776"/>
                  </a:lnTo>
                  <a:lnTo>
                    <a:pt x="570" y="736"/>
                  </a:lnTo>
                  <a:lnTo>
                    <a:pt x="513" y="712"/>
                  </a:lnTo>
                  <a:lnTo>
                    <a:pt x="448" y="704"/>
                  </a:lnTo>
                  <a:lnTo>
                    <a:pt x="375" y="696"/>
                  </a:lnTo>
                  <a:lnTo>
                    <a:pt x="309" y="696"/>
                  </a:lnTo>
                  <a:lnTo>
                    <a:pt x="212" y="696"/>
                  </a:lnTo>
                  <a:close/>
                  <a:moveTo>
                    <a:pt x="309" y="56"/>
                  </a:moveTo>
                  <a:lnTo>
                    <a:pt x="269" y="56"/>
                  </a:lnTo>
                  <a:lnTo>
                    <a:pt x="244" y="72"/>
                  </a:lnTo>
                  <a:lnTo>
                    <a:pt x="220" y="88"/>
                  </a:lnTo>
                  <a:lnTo>
                    <a:pt x="203" y="104"/>
                  </a:lnTo>
                  <a:lnTo>
                    <a:pt x="195" y="112"/>
                  </a:lnTo>
                  <a:lnTo>
                    <a:pt x="171" y="176"/>
                  </a:lnTo>
                  <a:lnTo>
                    <a:pt x="171" y="248"/>
                  </a:lnTo>
                  <a:lnTo>
                    <a:pt x="171" y="272"/>
                  </a:lnTo>
                  <a:lnTo>
                    <a:pt x="171" y="312"/>
                  </a:lnTo>
                  <a:lnTo>
                    <a:pt x="187" y="360"/>
                  </a:lnTo>
                  <a:lnTo>
                    <a:pt x="212" y="400"/>
                  </a:lnTo>
                  <a:lnTo>
                    <a:pt x="244" y="432"/>
                  </a:lnTo>
                  <a:lnTo>
                    <a:pt x="309" y="440"/>
                  </a:lnTo>
                  <a:lnTo>
                    <a:pt x="309" y="440"/>
                  </a:lnTo>
                  <a:lnTo>
                    <a:pt x="334" y="440"/>
                  </a:lnTo>
                  <a:lnTo>
                    <a:pt x="358" y="424"/>
                  </a:lnTo>
                  <a:lnTo>
                    <a:pt x="383" y="416"/>
                  </a:lnTo>
                  <a:lnTo>
                    <a:pt x="399" y="400"/>
                  </a:lnTo>
                  <a:lnTo>
                    <a:pt x="415" y="384"/>
                  </a:lnTo>
                  <a:lnTo>
                    <a:pt x="423" y="376"/>
                  </a:lnTo>
                  <a:lnTo>
                    <a:pt x="440" y="312"/>
                  </a:lnTo>
                  <a:lnTo>
                    <a:pt x="448" y="248"/>
                  </a:lnTo>
                  <a:lnTo>
                    <a:pt x="448" y="216"/>
                  </a:lnTo>
                  <a:lnTo>
                    <a:pt x="440" y="176"/>
                  </a:lnTo>
                  <a:lnTo>
                    <a:pt x="432" y="136"/>
                  </a:lnTo>
                  <a:lnTo>
                    <a:pt x="407" y="96"/>
                  </a:lnTo>
                  <a:lnTo>
                    <a:pt x="366" y="64"/>
                  </a:lnTo>
                  <a:lnTo>
                    <a:pt x="309" y="56"/>
                  </a:lnTo>
                  <a:close/>
                  <a:moveTo>
                    <a:pt x="643" y="0"/>
                  </a:moveTo>
                  <a:lnTo>
                    <a:pt x="668" y="8"/>
                  </a:lnTo>
                  <a:lnTo>
                    <a:pt x="692" y="16"/>
                  </a:lnTo>
                  <a:lnTo>
                    <a:pt x="709" y="32"/>
                  </a:lnTo>
                  <a:lnTo>
                    <a:pt x="717" y="48"/>
                  </a:lnTo>
                  <a:lnTo>
                    <a:pt x="725" y="64"/>
                  </a:lnTo>
                  <a:lnTo>
                    <a:pt x="725" y="80"/>
                  </a:lnTo>
                  <a:lnTo>
                    <a:pt x="725" y="96"/>
                  </a:lnTo>
                  <a:lnTo>
                    <a:pt x="717" y="112"/>
                  </a:lnTo>
                  <a:lnTo>
                    <a:pt x="700" y="120"/>
                  </a:lnTo>
                  <a:lnTo>
                    <a:pt x="692" y="120"/>
                  </a:lnTo>
                  <a:lnTo>
                    <a:pt x="676" y="120"/>
                  </a:lnTo>
                  <a:lnTo>
                    <a:pt x="660" y="120"/>
                  </a:lnTo>
                  <a:lnTo>
                    <a:pt x="643" y="112"/>
                  </a:lnTo>
                  <a:lnTo>
                    <a:pt x="635" y="96"/>
                  </a:lnTo>
                  <a:lnTo>
                    <a:pt x="635" y="80"/>
                  </a:lnTo>
                  <a:lnTo>
                    <a:pt x="635" y="64"/>
                  </a:lnTo>
                  <a:lnTo>
                    <a:pt x="643" y="48"/>
                  </a:lnTo>
                  <a:lnTo>
                    <a:pt x="660" y="40"/>
                  </a:lnTo>
                  <a:lnTo>
                    <a:pt x="652" y="32"/>
                  </a:lnTo>
                  <a:lnTo>
                    <a:pt x="643" y="32"/>
                  </a:lnTo>
                  <a:lnTo>
                    <a:pt x="603" y="40"/>
                  </a:lnTo>
                  <a:lnTo>
                    <a:pt x="554" y="56"/>
                  </a:lnTo>
                  <a:lnTo>
                    <a:pt x="497" y="96"/>
                  </a:lnTo>
                  <a:lnTo>
                    <a:pt x="546" y="160"/>
                  </a:lnTo>
                  <a:lnTo>
                    <a:pt x="562" y="248"/>
                  </a:lnTo>
                  <a:lnTo>
                    <a:pt x="546" y="336"/>
                  </a:lnTo>
                  <a:lnTo>
                    <a:pt x="489" y="408"/>
                  </a:lnTo>
                  <a:lnTo>
                    <a:pt x="407" y="456"/>
                  </a:lnTo>
                  <a:lnTo>
                    <a:pt x="309" y="472"/>
                  </a:lnTo>
                  <a:lnTo>
                    <a:pt x="236" y="464"/>
                  </a:lnTo>
                  <a:lnTo>
                    <a:pt x="146" y="424"/>
                  </a:lnTo>
                  <a:lnTo>
                    <a:pt x="130" y="448"/>
                  </a:lnTo>
                  <a:lnTo>
                    <a:pt x="122" y="472"/>
                  </a:lnTo>
                  <a:lnTo>
                    <a:pt x="122" y="488"/>
                  </a:lnTo>
                  <a:lnTo>
                    <a:pt x="122" y="496"/>
                  </a:lnTo>
                  <a:lnTo>
                    <a:pt x="122" y="496"/>
                  </a:lnTo>
                  <a:lnTo>
                    <a:pt x="122" y="528"/>
                  </a:lnTo>
                  <a:lnTo>
                    <a:pt x="138" y="560"/>
                  </a:lnTo>
                  <a:lnTo>
                    <a:pt x="155" y="576"/>
                  </a:lnTo>
                  <a:lnTo>
                    <a:pt x="179" y="592"/>
                  </a:lnTo>
                  <a:lnTo>
                    <a:pt x="203" y="608"/>
                  </a:lnTo>
                  <a:lnTo>
                    <a:pt x="220" y="608"/>
                  </a:lnTo>
                  <a:lnTo>
                    <a:pt x="244" y="608"/>
                  </a:lnTo>
                  <a:lnTo>
                    <a:pt x="269" y="608"/>
                  </a:lnTo>
                  <a:lnTo>
                    <a:pt x="301" y="608"/>
                  </a:lnTo>
                  <a:lnTo>
                    <a:pt x="326" y="608"/>
                  </a:lnTo>
                  <a:lnTo>
                    <a:pt x="423" y="608"/>
                  </a:lnTo>
                  <a:lnTo>
                    <a:pt x="513" y="616"/>
                  </a:lnTo>
                  <a:lnTo>
                    <a:pt x="603" y="648"/>
                  </a:lnTo>
                  <a:lnTo>
                    <a:pt x="660" y="704"/>
                  </a:lnTo>
                  <a:lnTo>
                    <a:pt x="692" y="768"/>
                  </a:lnTo>
                  <a:lnTo>
                    <a:pt x="700" y="824"/>
                  </a:lnTo>
                  <a:lnTo>
                    <a:pt x="684" y="896"/>
                  </a:lnTo>
                  <a:lnTo>
                    <a:pt x="635" y="952"/>
                  </a:lnTo>
                  <a:lnTo>
                    <a:pt x="554" y="992"/>
                  </a:lnTo>
                  <a:lnTo>
                    <a:pt x="456" y="1016"/>
                  </a:lnTo>
                  <a:lnTo>
                    <a:pt x="350" y="1032"/>
                  </a:lnTo>
                  <a:lnTo>
                    <a:pt x="236" y="1016"/>
                  </a:lnTo>
                  <a:lnTo>
                    <a:pt x="146" y="992"/>
                  </a:lnTo>
                  <a:lnTo>
                    <a:pt x="65" y="952"/>
                  </a:lnTo>
                  <a:lnTo>
                    <a:pt x="16" y="896"/>
                  </a:lnTo>
                  <a:lnTo>
                    <a:pt x="0" y="832"/>
                  </a:lnTo>
                  <a:lnTo>
                    <a:pt x="16" y="768"/>
                  </a:lnTo>
                  <a:lnTo>
                    <a:pt x="65" y="712"/>
                  </a:lnTo>
                  <a:lnTo>
                    <a:pt x="146" y="672"/>
                  </a:lnTo>
                  <a:lnTo>
                    <a:pt x="106" y="632"/>
                  </a:lnTo>
                  <a:lnTo>
                    <a:pt x="81" y="584"/>
                  </a:lnTo>
                  <a:lnTo>
                    <a:pt x="73" y="536"/>
                  </a:lnTo>
                  <a:lnTo>
                    <a:pt x="89" y="456"/>
                  </a:lnTo>
                  <a:lnTo>
                    <a:pt x="122" y="408"/>
                  </a:lnTo>
                  <a:lnTo>
                    <a:pt x="89" y="368"/>
                  </a:lnTo>
                  <a:lnTo>
                    <a:pt x="57" y="312"/>
                  </a:lnTo>
                  <a:lnTo>
                    <a:pt x="49" y="248"/>
                  </a:lnTo>
                  <a:lnTo>
                    <a:pt x="65" y="160"/>
                  </a:lnTo>
                  <a:lnTo>
                    <a:pt x="122" y="88"/>
                  </a:lnTo>
                  <a:lnTo>
                    <a:pt x="203" y="40"/>
                  </a:lnTo>
                  <a:lnTo>
                    <a:pt x="309" y="16"/>
                  </a:lnTo>
                  <a:lnTo>
                    <a:pt x="350" y="24"/>
                  </a:lnTo>
                  <a:lnTo>
                    <a:pt x="407" y="40"/>
                  </a:lnTo>
                  <a:lnTo>
                    <a:pt x="472" y="72"/>
                  </a:lnTo>
                  <a:lnTo>
                    <a:pt x="546" y="24"/>
                  </a:lnTo>
                  <a:lnTo>
                    <a:pt x="603" y="8"/>
                  </a:lnTo>
                  <a:lnTo>
                    <a:pt x="6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9" name="Freeform 63"/>
            <p:cNvSpPr>
              <a:spLocks/>
            </p:cNvSpPr>
            <p:nvPr/>
          </p:nvSpPr>
          <p:spPr bwMode="auto">
            <a:xfrm>
              <a:off x="18007" y="3712"/>
              <a:ext cx="1100" cy="1280"/>
            </a:xfrm>
            <a:custGeom>
              <a:avLst/>
              <a:gdLst/>
              <a:ahLst/>
              <a:cxnLst>
                <a:cxn ang="0">
                  <a:pos x="986" y="8"/>
                </a:cxn>
                <a:cxn ang="0">
                  <a:pos x="1059" y="64"/>
                </a:cxn>
                <a:cxn ang="0">
                  <a:pos x="1100" y="184"/>
                </a:cxn>
                <a:cxn ang="0">
                  <a:pos x="1068" y="320"/>
                </a:cxn>
                <a:cxn ang="0">
                  <a:pos x="962" y="568"/>
                </a:cxn>
                <a:cxn ang="0">
                  <a:pos x="717" y="888"/>
                </a:cxn>
                <a:cxn ang="0">
                  <a:pos x="554" y="1064"/>
                </a:cxn>
                <a:cxn ang="0">
                  <a:pos x="359" y="1216"/>
                </a:cxn>
                <a:cxn ang="0">
                  <a:pos x="196" y="1280"/>
                </a:cxn>
                <a:cxn ang="0">
                  <a:pos x="74" y="1232"/>
                </a:cxn>
                <a:cxn ang="0">
                  <a:pos x="8" y="1144"/>
                </a:cxn>
                <a:cxn ang="0">
                  <a:pos x="8" y="1072"/>
                </a:cxn>
                <a:cxn ang="0">
                  <a:pos x="25" y="1032"/>
                </a:cxn>
                <a:cxn ang="0">
                  <a:pos x="49" y="1008"/>
                </a:cxn>
                <a:cxn ang="0">
                  <a:pos x="65" y="1016"/>
                </a:cxn>
                <a:cxn ang="0">
                  <a:pos x="98" y="1088"/>
                </a:cxn>
                <a:cxn ang="0">
                  <a:pos x="179" y="1152"/>
                </a:cxn>
                <a:cxn ang="0">
                  <a:pos x="237" y="1160"/>
                </a:cxn>
                <a:cxn ang="0">
                  <a:pos x="334" y="1120"/>
                </a:cxn>
                <a:cxn ang="0">
                  <a:pos x="432" y="1056"/>
                </a:cxn>
                <a:cxn ang="0">
                  <a:pos x="481" y="1024"/>
                </a:cxn>
                <a:cxn ang="0">
                  <a:pos x="481" y="1008"/>
                </a:cxn>
                <a:cxn ang="0">
                  <a:pos x="489" y="880"/>
                </a:cxn>
                <a:cxn ang="0">
                  <a:pos x="481" y="576"/>
                </a:cxn>
                <a:cxn ang="0">
                  <a:pos x="408" y="248"/>
                </a:cxn>
                <a:cxn ang="0">
                  <a:pos x="269" y="96"/>
                </a:cxn>
                <a:cxn ang="0">
                  <a:pos x="147" y="104"/>
                </a:cxn>
                <a:cxn ang="0">
                  <a:pos x="106" y="128"/>
                </a:cxn>
                <a:cxn ang="0">
                  <a:pos x="82" y="128"/>
                </a:cxn>
                <a:cxn ang="0">
                  <a:pos x="65" y="128"/>
                </a:cxn>
                <a:cxn ang="0">
                  <a:pos x="57" y="120"/>
                </a:cxn>
                <a:cxn ang="0">
                  <a:pos x="122" y="56"/>
                </a:cxn>
                <a:cxn ang="0">
                  <a:pos x="269" y="0"/>
                </a:cxn>
                <a:cxn ang="0">
                  <a:pos x="432" y="64"/>
                </a:cxn>
                <a:cxn ang="0">
                  <a:pos x="530" y="208"/>
                </a:cxn>
                <a:cxn ang="0">
                  <a:pos x="587" y="400"/>
                </a:cxn>
                <a:cxn ang="0">
                  <a:pos x="603" y="592"/>
                </a:cxn>
                <a:cxn ang="0">
                  <a:pos x="611" y="728"/>
                </a:cxn>
                <a:cxn ang="0">
                  <a:pos x="603" y="912"/>
                </a:cxn>
                <a:cxn ang="0">
                  <a:pos x="758" y="752"/>
                </a:cxn>
                <a:cxn ang="0">
                  <a:pos x="954" y="472"/>
                </a:cxn>
                <a:cxn ang="0">
                  <a:pos x="1027" y="296"/>
                </a:cxn>
                <a:cxn ang="0">
                  <a:pos x="1027" y="216"/>
                </a:cxn>
                <a:cxn ang="0">
                  <a:pos x="970" y="144"/>
                </a:cxn>
                <a:cxn ang="0">
                  <a:pos x="897" y="120"/>
                </a:cxn>
                <a:cxn ang="0">
                  <a:pos x="888" y="112"/>
                </a:cxn>
                <a:cxn ang="0">
                  <a:pos x="888" y="88"/>
                </a:cxn>
                <a:cxn ang="0">
                  <a:pos x="897" y="56"/>
                </a:cxn>
                <a:cxn ang="0">
                  <a:pos x="913" y="16"/>
                </a:cxn>
                <a:cxn ang="0">
                  <a:pos x="945" y="0"/>
                </a:cxn>
              </a:cxnLst>
              <a:rect l="0" t="0" r="r" b="b"/>
              <a:pathLst>
                <a:path w="1100" h="1280">
                  <a:moveTo>
                    <a:pt x="945" y="0"/>
                  </a:moveTo>
                  <a:lnTo>
                    <a:pt x="986" y="8"/>
                  </a:lnTo>
                  <a:lnTo>
                    <a:pt x="1027" y="24"/>
                  </a:lnTo>
                  <a:lnTo>
                    <a:pt x="1059" y="64"/>
                  </a:lnTo>
                  <a:lnTo>
                    <a:pt x="1084" y="112"/>
                  </a:lnTo>
                  <a:lnTo>
                    <a:pt x="1100" y="184"/>
                  </a:lnTo>
                  <a:lnTo>
                    <a:pt x="1092" y="240"/>
                  </a:lnTo>
                  <a:lnTo>
                    <a:pt x="1068" y="320"/>
                  </a:lnTo>
                  <a:lnTo>
                    <a:pt x="1027" y="432"/>
                  </a:lnTo>
                  <a:lnTo>
                    <a:pt x="962" y="568"/>
                  </a:lnTo>
                  <a:lnTo>
                    <a:pt x="856" y="720"/>
                  </a:lnTo>
                  <a:lnTo>
                    <a:pt x="717" y="888"/>
                  </a:lnTo>
                  <a:lnTo>
                    <a:pt x="644" y="976"/>
                  </a:lnTo>
                  <a:lnTo>
                    <a:pt x="554" y="1064"/>
                  </a:lnTo>
                  <a:lnTo>
                    <a:pt x="457" y="1144"/>
                  </a:lnTo>
                  <a:lnTo>
                    <a:pt x="359" y="1216"/>
                  </a:lnTo>
                  <a:lnTo>
                    <a:pt x="269" y="1264"/>
                  </a:lnTo>
                  <a:lnTo>
                    <a:pt x="196" y="1280"/>
                  </a:lnTo>
                  <a:lnTo>
                    <a:pt x="122" y="1264"/>
                  </a:lnTo>
                  <a:lnTo>
                    <a:pt x="74" y="1232"/>
                  </a:lnTo>
                  <a:lnTo>
                    <a:pt x="33" y="1192"/>
                  </a:lnTo>
                  <a:lnTo>
                    <a:pt x="8" y="1144"/>
                  </a:lnTo>
                  <a:lnTo>
                    <a:pt x="0" y="1096"/>
                  </a:lnTo>
                  <a:lnTo>
                    <a:pt x="8" y="1072"/>
                  </a:lnTo>
                  <a:lnTo>
                    <a:pt x="17" y="1048"/>
                  </a:lnTo>
                  <a:lnTo>
                    <a:pt x="25" y="1032"/>
                  </a:lnTo>
                  <a:lnTo>
                    <a:pt x="41" y="1016"/>
                  </a:lnTo>
                  <a:lnTo>
                    <a:pt x="49" y="1008"/>
                  </a:lnTo>
                  <a:lnTo>
                    <a:pt x="57" y="1008"/>
                  </a:lnTo>
                  <a:lnTo>
                    <a:pt x="65" y="1016"/>
                  </a:lnTo>
                  <a:lnTo>
                    <a:pt x="65" y="1032"/>
                  </a:lnTo>
                  <a:lnTo>
                    <a:pt x="98" y="1088"/>
                  </a:lnTo>
                  <a:lnTo>
                    <a:pt x="139" y="1128"/>
                  </a:lnTo>
                  <a:lnTo>
                    <a:pt x="179" y="1152"/>
                  </a:lnTo>
                  <a:lnTo>
                    <a:pt x="220" y="1160"/>
                  </a:lnTo>
                  <a:lnTo>
                    <a:pt x="237" y="1160"/>
                  </a:lnTo>
                  <a:lnTo>
                    <a:pt x="285" y="1152"/>
                  </a:lnTo>
                  <a:lnTo>
                    <a:pt x="334" y="1120"/>
                  </a:lnTo>
                  <a:lnTo>
                    <a:pt x="383" y="1088"/>
                  </a:lnTo>
                  <a:lnTo>
                    <a:pt x="432" y="1056"/>
                  </a:lnTo>
                  <a:lnTo>
                    <a:pt x="465" y="1032"/>
                  </a:lnTo>
                  <a:lnTo>
                    <a:pt x="481" y="1024"/>
                  </a:lnTo>
                  <a:lnTo>
                    <a:pt x="481" y="1016"/>
                  </a:lnTo>
                  <a:lnTo>
                    <a:pt x="481" y="1008"/>
                  </a:lnTo>
                  <a:lnTo>
                    <a:pt x="489" y="960"/>
                  </a:lnTo>
                  <a:lnTo>
                    <a:pt x="489" y="880"/>
                  </a:lnTo>
                  <a:lnTo>
                    <a:pt x="489" y="784"/>
                  </a:lnTo>
                  <a:lnTo>
                    <a:pt x="481" y="576"/>
                  </a:lnTo>
                  <a:lnTo>
                    <a:pt x="448" y="376"/>
                  </a:lnTo>
                  <a:lnTo>
                    <a:pt x="408" y="248"/>
                  </a:lnTo>
                  <a:lnTo>
                    <a:pt x="342" y="160"/>
                  </a:lnTo>
                  <a:lnTo>
                    <a:pt x="269" y="96"/>
                  </a:lnTo>
                  <a:lnTo>
                    <a:pt x="171" y="80"/>
                  </a:lnTo>
                  <a:lnTo>
                    <a:pt x="147" y="104"/>
                  </a:lnTo>
                  <a:lnTo>
                    <a:pt x="122" y="120"/>
                  </a:lnTo>
                  <a:lnTo>
                    <a:pt x="106" y="128"/>
                  </a:lnTo>
                  <a:lnTo>
                    <a:pt x="90" y="128"/>
                  </a:lnTo>
                  <a:lnTo>
                    <a:pt x="82" y="128"/>
                  </a:lnTo>
                  <a:lnTo>
                    <a:pt x="74" y="128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57" y="120"/>
                  </a:lnTo>
                  <a:lnTo>
                    <a:pt x="82" y="88"/>
                  </a:lnTo>
                  <a:lnTo>
                    <a:pt x="122" y="56"/>
                  </a:lnTo>
                  <a:lnTo>
                    <a:pt x="188" y="16"/>
                  </a:lnTo>
                  <a:lnTo>
                    <a:pt x="269" y="0"/>
                  </a:lnTo>
                  <a:lnTo>
                    <a:pt x="359" y="16"/>
                  </a:lnTo>
                  <a:lnTo>
                    <a:pt x="432" y="64"/>
                  </a:lnTo>
                  <a:lnTo>
                    <a:pt x="489" y="128"/>
                  </a:lnTo>
                  <a:lnTo>
                    <a:pt x="530" y="208"/>
                  </a:lnTo>
                  <a:lnTo>
                    <a:pt x="562" y="304"/>
                  </a:lnTo>
                  <a:lnTo>
                    <a:pt x="587" y="400"/>
                  </a:lnTo>
                  <a:lnTo>
                    <a:pt x="595" y="496"/>
                  </a:lnTo>
                  <a:lnTo>
                    <a:pt x="603" y="592"/>
                  </a:lnTo>
                  <a:lnTo>
                    <a:pt x="611" y="672"/>
                  </a:lnTo>
                  <a:lnTo>
                    <a:pt x="611" y="728"/>
                  </a:lnTo>
                  <a:lnTo>
                    <a:pt x="611" y="816"/>
                  </a:lnTo>
                  <a:lnTo>
                    <a:pt x="603" y="912"/>
                  </a:lnTo>
                  <a:lnTo>
                    <a:pt x="603" y="912"/>
                  </a:lnTo>
                  <a:lnTo>
                    <a:pt x="758" y="752"/>
                  </a:lnTo>
                  <a:lnTo>
                    <a:pt x="872" y="608"/>
                  </a:lnTo>
                  <a:lnTo>
                    <a:pt x="954" y="472"/>
                  </a:lnTo>
                  <a:lnTo>
                    <a:pt x="1002" y="368"/>
                  </a:lnTo>
                  <a:lnTo>
                    <a:pt x="1027" y="296"/>
                  </a:lnTo>
                  <a:lnTo>
                    <a:pt x="1035" y="256"/>
                  </a:lnTo>
                  <a:lnTo>
                    <a:pt x="1027" y="216"/>
                  </a:lnTo>
                  <a:lnTo>
                    <a:pt x="1011" y="176"/>
                  </a:lnTo>
                  <a:lnTo>
                    <a:pt x="970" y="144"/>
                  </a:lnTo>
                  <a:lnTo>
                    <a:pt x="913" y="120"/>
                  </a:lnTo>
                  <a:lnTo>
                    <a:pt x="897" y="120"/>
                  </a:lnTo>
                  <a:lnTo>
                    <a:pt x="888" y="112"/>
                  </a:lnTo>
                  <a:lnTo>
                    <a:pt x="888" y="112"/>
                  </a:lnTo>
                  <a:lnTo>
                    <a:pt x="880" y="96"/>
                  </a:lnTo>
                  <a:lnTo>
                    <a:pt x="888" y="88"/>
                  </a:lnTo>
                  <a:lnTo>
                    <a:pt x="888" y="72"/>
                  </a:lnTo>
                  <a:lnTo>
                    <a:pt x="897" y="56"/>
                  </a:lnTo>
                  <a:lnTo>
                    <a:pt x="905" y="32"/>
                  </a:lnTo>
                  <a:lnTo>
                    <a:pt x="913" y="16"/>
                  </a:lnTo>
                  <a:lnTo>
                    <a:pt x="929" y="8"/>
                  </a:lnTo>
                  <a:lnTo>
                    <a:pt x="9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0" name="Freeform 64"/>
            <p:cNvSpPr>
              <a:spLocks/>
            </p:cNvSpPr>
            <p:nvPr/>
          </p:nvSpPr>
          <p:spPr bwMode="auto">
            <a:xfrm>
              <a:off x="19058" y="4520"/>
              <a:ext cx="644" cy="720"/>
            </a:xfrm>
            <a:custGeom>
              <a:avLst/>
              <a:gdLst/>
              <a:ahLst/>
              <a:cxnLst>
                <a:cxn ang="0">
                  <a:pos x="310" y="16"/>
                </a:cxn>
                <a:cxn ang="0">
                  <a:pos x="400" y="112"/>
                </a:cxn>
                <a:cxn ang="0">
                  <a:pos x="448" y="240"/>
                </a:cxn>
                <a:cxn ang="0">
                  <a:pos x="465" y="328"/>
                </a:cxn>
                <a:cxn ang="0">
                  <a:pos x="497" y="248"/>
                </a:cxn>
                <a:cxn ang="0">
                  <a:pos x="571" y="96"/>
                </a:cxn>
                <a:cxn ang="0">
                  <a:pos x="611" y="16"/>
                </a:cxn>
                <a:cxn ang="0">
                  <a:pos x="628" y="8"/>
                </a:cxn>
                <a:cxn ang="0">
                  <a:pos x="644" y="8"/>
                </a:cxn>
                <a:cxn ang="0">
                  <a:pos x="644" y="24"/>
                </a:cxn>
                <a:cxn ang="0">
                  <a:pos x="595" y="120"/>
                </a:cxn>
                <a:cxn ang="0">
                  <a:pos x="554" y="224"/>
                </a:cxn>
                <a:cxn ang="0">
                  <a:pos x="514" y="312"/>
                </a:cxn>
                <a:cxn ang="0">
                  <a:pos x="465" y="424"/>
                </a:cxn>
                <a:cxn ang="0">
                  <a:pos x="448" y="536"/>
                </a:cxn>
                <a:cxn ang="0">
                  <a:pos x="416" y="664"/>
                </a:cxn>
                <a:cxn ang="0">
                  <a:pos x="400" y="712"/>
                </a:cxn>
                <a:cxn ang="0">
                  <a:pos x="383" y="720"/>
                </a:cxn>
                <a:cxn ang="0">
                  <a:pos x="367" y="720"/>
                </a:cxn>
                <a:cxn ang="0">
                  <a:pos x="359" y="704"/>
                </a:cxn>
                <a:cxn ang="0">
                  <a:pos x="367" y="656"/>
                </a:cxn>
                <a:cxn ang="0">
                  <a:pos x="400" y="520"/>
                </a:cxn>
                <a:cxn ang="0">
                  <a:pos x="424" y="448"/>
                </a:cxn>
                <a:cxn ang="0">
                  <a:pos x="424" y="424"/>
                </a:cxn>
                <a:cxn ang="0">
                  <a:pos x="424" y="376"/>
                </a:cxn>
                <a:cxn ang="0">
                  <a:pos x="416" y="248"/>
                </a:cxn>
                <a:cxn ang="0">
                  <a:pos x="351" y="136"/>
                </a:cxn>
                <a:cxn ang="0">
                  <a:pos x="220" y="88"/>
                </a:cxn>
                <a:cxn ang="0">
                  <a:pos x="82" y="136"/>
                </a:cxn>
                <a:cxn ang="0">
                  <a:pos x="33" y="200"/>
                </a:cxn>
                <a:cxn ang="0">
                  <a:pos x="17" y="208"/>
                </a:cxn>
                <a:cxn ang="0">
                  <a:pos x="8" y="208"/>
                </a:cxn>
                <a:cxn ang="0">
                  <a:pos x="0" y="200"/>
                </a:cxn>
                <a:cxn ang="0">
                  <a:pos x="33" y="120"/>
                </a:cxn>
                <a:cxn ang="0">
                  <a:pos x="147" y="16"/>
                </a:cxn>
              </a:cxnLst>
              <a:rect l="0" t="0" r="r" b="b"/>
              <a:pathLst>
                <a:path w="644" h="720">
                  <a:moveTo>
                    <a:pt x="237" y="0"/>
                  </a:moveTo>
                  <a:lnTo>
                    <a:pt x="310" y="16"/>
                  </a:lnTo>
                  <a:lnTo>
                    <a:pt x="359" y="56"/>
                  </a:lnTo>
                  <a:lnTo>
                    <a:pt x="400" y="112"/>
                  </a:lnTo>
                  <a:lnTo>
                    <a:pt x="432" y="176"/>
                  </a:lnTo>
                  <a:lnTo>
                    <a:pt x="448" y="240"/>
                  </a:lnTo>
                  <a:lnTo>
                    <a:pt x="457" y="296"/>
                  </a:lnTo>
                  <a:lnTo>
                    <a:pt x="465" y="328"/>
                  </a:lnTo>
                  <a:lnTo>
                    <a:pt x="465" y="328"/>
                  </a:lnTo>
                  <a:lnTo>
                    <a:pt x="497" y="248"/>
                  </a:lnTo>
                  <a:lnTo>
                    <a:pt x="538" y="168"/>
                  </a:lnTo>
                  <a:lnTo>
                    <a:pt x="571" y="96"/>
                  </a:lnTo>
                  <a:lnTo>
                    <a:pt x="595" y="40"/>
                  </a:lnTo>
                  <a:lnTo>
                    <a:pt x="611" y="16"/>
                  </a:lnTo>
                  <a:lnTo>
                    <a:pt x="620" y="8"/>
                  </a:lnTo>
                  <a:lnTo>
                    <a:pt x="628" y="8"/>
                  </a:lnTo>
                  <a:lnTo>
                    <a:pt x="636" y="8"/>
                  </a:lnTo>
                  <a:lnTo>
                    <a:pt x="644" y="8"/>
                  </a:lnTo>
                  <a:lnTo>
                    <a:pt x="644" y="16"/>
                  </a:lnTo>
                  <a:lnTo>
                    <a:pt x="644" y="24"/>
                  </a:lnTo>
                  <a:lnTo>
                    <a:pt x="644" y="32"/>
                  </a:lnTo>
                  <a:lnTo>
                    <a:pt x="595" y="120"/>
                  </a:lnTo>
                  <a:lnTo>
                    <a:pt x="571" y="176"/>
                  </a:lnTo>
                  <a:lnTo>
                    <a:pt x="554" y="224"/>
                  </a:lnTo>
                  <a:lnTo>
                    <a:pt x="530" y="264"/>
                  </a:lnTo>
                  <a:lnTo>
                    <a:pt x="514" y="312"/>
                  </a:lnTo>
                  <a:lnTo>
                    <a:pt x="489" y="376"/>
                  </a:lnTo>
                  <a:lnTo>
                    <a:pt x="465" y="424"/>
                  </a:lnTo>
                  <a:lnTo>
                    <a:pt x="457" y="464"/>
                  </a:lnTo>
                  <a:lnTo>
                    <a:pt x="448" y="536"/>
                  </a:lnTo>
                  <a:lnTo>
                    <a:pt x="432" y="608"/>
                  </a:lnTo>
                  <a:lnTo>
                    <a:pt x="416" y="664"/>
                  </a:lnTo>
                  <a:lnTo>
                    <a:pt x="408" y="696"/>
                  </a:lnTo>
                  <a:lnTo>
                    <a:pt x="400" y="712"/>
                  </a:lnTo>
                  <a:lnTo>
                    <a:pt x="391" y="720"/>
                  </a:lnTo>
                  <a:lnTo>
                    <a:pt x="383" y="720"/>
                  </a:lnTo>
                  <a:lnTo>
                    <a:pt x="375" y="720"/>
                  </a:lnTo>
                  <a:lnTo>
                    <a:pt x="367" y="720"/>
                  </a:lnTo>
                  <a:lnTo>
                    <a:pt x="359" y="712"/>
                  </a:lnTo>
                  <a:lnTo>
                    <a:pt x="359" y="704"/>
                  </a:lnTo>
                  <a:lnTo>
                    <a:pt x="359" y="696"/>
                  </a:lnTo>
                  <a:lnTo>
                    <a:pt x="367" y="656"/>
                  </a:lnTo>
                  <a:lnTo>
                    <a:pt x="375" y="592"/>
                  </a:lnTo>
                  <a:lnTo>
                    <a:pt x="400" y="520"/>
                  </a:lnTo>
                  <a:lnTo>
                    <a:pt x="416" y="456"/>
                  </a:lnTo>
                  <a:lnTo>
                    <a:pt x="424" y="448"/>
                  </a:lnTo>
                  <a:lnTo>
                    <a:pt x="424" y="440"/>
                  </a:lnTo>
                  <a:lnTo>
                    <a:pt x="424" y="424"/>
                  </a:lnTo>
                  <a:lnTo>
                    <a:pt x="424" y="408"/>
                  </a:lnTo>
                  <a:lnTo>
                    <a:pt x="424" y="376"/>
                  </a:lnTo>
                  <a:lnTo>
                    <a:pt x="424" y="320"/>
                  </a:lnTo>
                  <a:lnTo>
                    <a:pt x="416" y="248"/>
                  </a:lnTo>
                  <a:lnTo>
                    <a:pt x="391" y="192"/>
                  </a:lnTo>
                  <a:lnTo>
                    <a:pt x="351" y="136"/>
                  </a:lnTo>
                  <a:lnTo>
                    <a:pt x="302" y="104"/>
                  </a:lnTo>
                  <a:lnTo>
                    <a:pt x="220" y="88"/>
                  </a:lnTo>
                  <a:lnTo>
                    <a:pt x="147" y="104"/>
                  </a:lnTo>
                  <a:lnTo>
                    <a:pt x="82" y="136"/>
                  </a:lnTo>
                  <a:lnTo>
                    <a:pt x="41" y="192"/>
                  </a:lnTo>
                  <a:lnTo>
                    <a:pt x="33" y="200"/>
                  </a:lnTo>
                  <a:lnTo>
                    <a:pt x="25" y="208"/>
                  </a:lnTo>
                  <a:lnTo>
                    <a:pt x="17" y="208"/>
                  </a:lnTo>
                  <a:lnTo>
                    <a:pt x="17" y="208"/>
                  </a:lnTo>
                  <a:lnTo>
                    <a:pt x="8" y="208"/>
                  </a:lnTo>
                  <a:lnTo>
                    <a:pt x="0" y="208"/>
                  </a:lnTo>
                  <a:lnTo>
                    <a:pt x="0" y="200"/>
                  </a:lnTo>
                  <a:lnTo>
                    <a:pt x="0" y="176"/>
                  </a:lnTo>
                  <a:lnTo>
                    <a:pt x="33" y="120"/>
                  </a:lnTo>
                  <a:lnTo>
                    <a:pt x="82" y="64"/>
                  </a:lnTo>
                  <a:lnTo>
                    <a:pt x="147" y="16"/>
                  </a:lnTo>
                  <a:lnTo>
                    <a:pt x="2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1" name="Freeform 65"/>
            <p:cNvSpPr>
              <a:spLocks noEditPoints="1"/>
            </p:cNvSpPr>
            <p:nvPr/>
          </p:nvSpPr>
          <p:spPr bwMode="auto">
            <a:xfrm>
              <a:off x="19759" y="4640"/>
              <a:ext cx="277" cy="520"/>
            </a:xfrm>
            <a:custGeom>
              <a:avLst/>
              <a:gdLst/>
              <a:ahLst/>
              <a:cxnLst>
                <a:cxn ang="0">
                  <a:pos x="155" y="184"/>
                </a:cxn>
                <a:cxn ang="0">
                  <a:pos x="196" y="208"/>
                </a:cxn>
                <a:cxn ang="0">
                  <a:pos x="212" y="240"/>
                </a:cxn>
                <a:cxn ang="0">
                  <a:pos x="204" y="280"/>
                </a:cxn>
                <a:cxn ang="0">
                  <a:pos x="187" y="320"/>
                </a:cxn>
                <a:cxn ang="0">
                  <a:pos x="171" y="368"/>
                </a:cxn>
                <a:cxn ang="0">
                  <a:pos x="163" y="392"/>
                </a:cxn>
                <a:cxn ang="0">
                  <a:pos x="139" y="432"/>
                </a:cxn>
                <a:cxn ang="0">
                  <a:pos x="130" y="456"/>
                </a:cxn>
                <a:cxn ang="0">
                  <a:pos x="130" y="480"/>
                </a:cxn>
                <a:cxn ang="0">
                  <a:pos x="147" y="496"/>
                </a:cxn>
                <a:cxn ang="0">
                  <a:pos x="179" y="496"/>
                </a:cxn>
                <a:cxn ang="0">
                  <a:pos x="220" y="464"/>
                </a:cxn>
                <a:cxn ang="0">
                  <a:pos x="244" y="416"/>
                </a:cxn>
                <a:cxn ang="0">
                  <a:pos x="253" y="400"/>
                </a:cxn>
                <a:cxn ang="0">
                  <a:pos x="269" y="400"/>
                </a:cxn>
                <a:cxn ang="0">
                  <a:pos x="277" y="408"/>
                </a:cxn>
                <a:cxn ang="0">
                  <a:pos x="277" y="416"/>
                </a:cxn>
                <a:cxn ang="0">
                  <a:pos x="261" y="448"/>
                </a:cxn>
                <a:cxn ang="0">
                  <a:pos x="228" y="488"/>
                </a:cxn>
                <a:cxn ang="0">
                  <a:pos x="179" y="520"/>
                </a:cxn>
                <a:cxn ang="0">
                  <a:pos x="122" y="520"/>
                </a:cxn>
                <a:cxn ang="0">
                  <a:pos x="82" y="496"/>
                </a:cxn>
                <a:cxn ang="0">
                  <a:pos x="65" y="456"/>
                </a:cxn>
                <a:cxn ang="0">
                  <a:pos x="73" y="424"/>
                </a:cxn>
                <a:cxn ang="0">
                  <a:pos x="90" y="400"/>
                </a:cxn>
                <a:cxn ang="0">
                  <a:pos x="98" y="384"/>
                </a:cxn>
                <a:cxn ang="0">
                  <a:pos x="106" y="352"/>
                </a:cxn>
                <a:cxn ang="0">
                  <a:pos x="122" y="304"/>
                </a:cxn>
                <a:cxn ang="0">
                  <a:pos x="139" y="272"/>
                </a:cxn>
                <a:cxn ang="0">
                  <a:pos x="147" y="240"/>
                </a:cxn>
                <a:cxn ang="0">
                  <a:pos x="147" y="216"/>
                </a:cxn>
                <a:cxn ang="0">
                  <a:pos x="122" y="200"/>
                </a:cxn>
                <a:cxn ang="0">
                  <a:pos x="73" y="224"/>
                </a:cxn>
                <a:cxn ang="0">
                  <a:pos x="33" y="288"/>
                </a:cxn>
                <a:cxn ang="0">
                  <a:pos x="24" y="304"/>
                </a:cxn>
                <a:cxn ang="0">
                  <a:pos x="16" y="304"/>
                </a:cxn>
                <a:cxn ang="0">
                  <a:pos x="8" y="304"/>
                </a:cxn>
                <a:cxn ang="0">
                  <a:pos x="8" y="288"/>
                </a:cxn>
                <a:cxn ang="0">
                  <a:pos x="24" y="248"/>
                </a:cxn>
                <a:cxn ang="0">
                  <a:pos x="57" y="208"/>
                </a:cxn>
                <a:cxn ang="0">
                  <a:pos x="98" y="184"/>
                </a:cxn>
                <a:cxn ang="0">
                  <a:pos x="204" y="0"/>
                </a:cxn>
                <a:cxn ang="0">
                  <a:pos x="236" y="16"/>
                </a:cxn>
                <a:cxn ang="0">
                  <a:pos x="236" y="56"/>
                </a:cxn>
                <a:cxn ang="0">
                  <a:pos x="212" y="80"/>
                </a:cxn>
                <a:cxn ang="0">
                  <a:pos x="179" y="80"/>
                </a:cxn>
                <a:cxn ang="0">
                  <a:pos x="163" y="64"/>
                </a:cxn>
                <a:cxn ang="0">
                  <a:pos x="163" y="32"/>
                </a:cxn>
                <a:cxn ang="0">
                  <a:pos x="187" y="8"/>
                </a:cxn>
              </a:cxnLst>
              <a:rect l="0" t="0" r="r" b="b"/>
              <a:pathLst>
                <a:path w="277" h="520">
                  <a:moveTo>
                    <a:pt x="130" y="176"/>
                  </a:moveTo>
                  <a:lnTo>
                    <a:pt x="155" y="184"/>
                  </a:lnTo>
                  <a:lnTo>
                    <a:pt x="179" y="192"/>
                  </a:lnTo>
                  <a:lnTo>
                    <a:pt x="196" y="208"/>
                  </a:lnTo>
                  <a:lnTo>
                    <a:pt x="212" y="224"/>
                  </a:lnTo>
                  <a:lnTo>
                    <a:pt x="212" y="240"/>
                  </a:lnTo>
                  <a:lnTo>
                    <a:pt x="212" y="264"/>
                  </a:lnTo>
                  <a:lnTo>
                    <a:pt x="204" y="280"/>
                  </a:lnTo>
                  <a:lnTo>
                    <a:pt x="196" y="296"/>
                  </a:lnTo>
                  <a:lnTo>
                    <a:pt x="187" y="320"/>
                  </a:lnTo>
                  <a:lnTo>
                    <a:pt x="179" y="344"/>
                  </a:lnTo>
                  <a:lnTo>
                    <a:pt x="171" y="368"/>
                  </a:lnTo>
                  <a:lnTo>
                    <a:pt x="163" y="384"/>
                  </a:lnTo>
                  <a:lnTo>
                    <a:pt x="163" y="392"/>
                  </a:lnTo>
                  <a:lnTo>
                    <a:pt x="155" y="408"/>
                  </a:lnTo>
                  <a:lnTo>
                    <a:pt x="139" y="432"/>
                  </a:lnTo>
                  <a:lnTo>
                    <a:pt x="139" y="440"/>
                  </a:lnTo>
                  <a:lnTo>
                    <a:pt x="130" y="456"/>
                  </a:lnTo>
                  <a:lnTo>
                    <a:pt x="130" y="472"/>
                  </a:lnTo>
                  <a:lnTo>
                    <a:pt x="130" y="480"/>
                  </a:lnTo>
                  <a:lnTo>
                    <a:pt x="139" y="488"/>
                  </a:lnTo>
                  <a:lnTo>
                    <a:pt x="147" y="496"/>
                  </a:lnTo>
                  <a:lnTo>
                    <a:pt x="155" y="496"/>
                  </a:lnTo>
                  <a:lnTo>
                    <a:pt x="179" y="496"/>
                  </a:lnTo>
                  <a:lnTo>
                    <a:pt x="196" y="480"/>
                  </a:lnTo>
                  <a:lnTo>
                    <a:pt x="220" y="464"/>
                  </a:lnTo>
                  <a:lnTo>
                    <a:pt x="236" y="440"/>
                  </a:lnTo>
                  <a:lnTo>
                    <a:pt x="244" y="416"/>
                  </a:lnTo>
                  <a:lnTo>
                    <a:pt x="244" y="400"/>
                  </a:lnTo>
                  <a:lnTo>
                    <a:pt x="253" y="400"/>
                  </a:lnTo>
                  <a:lnTo>
                    <a:pt x="261" y="400"/>
                  </a:lnTo>
                  <a:lnTo>
                    <a:pt x="269" y="400"/>
                  </a:lnTo>
                  <a:lnTo>
                    <a:pt x="277" y="400"/>
                  </a:lnTo>
                  <a:lnTo>
                    <a:pt x="277" y="408"/>
                  </a:lnTo>
                  <a:lnTo>
                    <a:pt x="277" y="408"/>
                  </a:lnTo>
                  <a:lnTo>
                    <a:pt x="277" y="416"/>
                  </a:lnTo>
                  <a:lnTo>
                    <a:pt x="269" y="432"/>
                  </a:lnTo>
                  <a:lnTo>
                    <a:pt x="261" y="448"/>
                  </a:lnTo>
                  <a:lnTo>
                    <a:pt x="244" y="472"/>
                  </a:lnTo>
                  <a:lnTo>
                    <a:pt x="228" y="488"/>
                  </a:lnTo>
                  <a:lnTo>
                    <a:pt x="204" y="512"/>
                  </a:lnTo>
                  <a:lnTo>
                    <a:pt x="179" y="520"/>
                  </a:lnTo>
                  <a:lnTo>
                    <a:pt x="155" y="520"/>
                  </a:lnTo>
                  <a:lnTo>
                    <a:pt x="122" y="520"/>
                  </a:lnTo>
                  <a:lnTo>
                    <a:pt x="106" y="512"/>
                  </a:lnTo>
                  <a:lnTo>
                    <a:pt x="82" y="496"/>
                  </a:lnTo>
                  <a:lnTo>
                    <a:pt x="73" y="480"/>
                  </a:lnTo>
                  <a:lnTo>
                    <a:pt x="65" y="456"/>
                  </a:lnTo>
                  <a:lnTo>
                    <a:pt x="73" y="440"/>
                  </a:lnTo>
                  <a:lnTo>
                    <a:pt x="73" y="424"/>
                  </a:lnTo>
                  <a:lnTo>
                    <a:pt x="82" y="408"/>
                  </a:lnTo>
                  <a:lnTo>
                    <a:pt x="90" y="400"/>
                  </a:lnTo>
                  <a:lnTo>
                    <a:pt x="90" y="392"/>
                  </a:lnTo>
                  <a:lnTo>
                    <a:pt x="98" y="384"/>
                  </a:lnTo>
                  <a:lnTo>
                    <a:pt x="98" y="368"/>
                  </a:lnTo>
                  <a:lnTo>
                    <a:pt x="106" y="352"/>
                  </a:lnTo>
                  <a:lnTo>
                    <a:pt x="114" y="328"/>
                  </a:lnTo>
                  <a:lnTo>
                    <a:pt x="122" y="304"/>
                  </a:lnTo>
                  <a:lnTo>
                    <a:pt x="130" y="288"/>
                  </a:lnTo>
                  <a:lnTo>
                    <a:pt x="139" y="272"/>
                  </a:lnTo>
                  <a:lnTo>
                    <a:pt x="147" y="256"/>
                  </a:lnTo>
                  <a:lnTo>
                    <a:pt x="147" y="240"/>
                  </a:lnTo>
                  <a:lnTo>
                    <a:pt x="147" y="232"/>
                  </a:lnTo>
                  <a:lnTo>
                    <a:pt x="147" y="216"/>
                  </a:lnTo>
                  <a:lnTo>
                    <a:pt x="139" y="208"/>
                  </a:lnTo>
                  <a:lnTo>
                    <a:pt x="122" y="200"/>
                  </a:lnTo>
                  <a:lnTo>
                    <a:pt x="98" y="208"/>
                  </a:lnTo>
                  <a:lnTo>
                    <a:pt x="73" y="224"/>
                  </a:lnTo>
                  <a:lnTo>
                    <a:pt x="49" y="256"/>
                  </a:lnTo>
                  <a:lnTo>
                    <a:pt x="33" y="288"/>
                  </a:lnTo>
                  <a:lnTo>
                    <a:pt x="33" y="304"/>
                  </a:lnTo>
                  <a:lnTo>
                    <a:pt x="24" y="304"/>
                  </a:lnTo>
                  <a:lnTo>
                    <a:pt x="16" y="304"/>
                  </a:lnTo>
                  <a:lnTo>
                    <a:pt x="16" y="304"/>
                  </a:lnTo>
                  <a:lnTo>
                    <a:pt x="8" y="304"/>
                  </a:lnTo>
                  <a:lnTo>
                    <a:pt x="8" y="304"/>
                  </a:lnTo>
                  <a:lnTo>
                    <a:pt x="0" y="296"/>
                  </a:lnTo>
                  <a:lnTo>
                    <a:pt x="8" y="288"/>
                  </a:lnTo>
                  <a:lnTo>
                    <a:pt x="8" y="272"/>
                  </a:lnTo>
                  <a:lnTo>
                    <a:pt x="24" y="248"/>
                  </a:lnTo>
                  <a:lnTo>
                    <a:pt x="33" y="232"/>
                  </a:lnTo>
                  <a:lnTo>
                    <a:pt x="57" y="208"/>
                  </a:lnTo>
                  <a:lnTo>
                    <a:pt x="73" y="192"/>
                  </a:lnTo>
                  <a:lnTo>
                    <a:pt x="98" y="184"/>
                  </a:lnTo>
                  <a:lnTo>
                    <a:pt x="130" y="176"/>
                  </a:lnTo>
                  <a:close/>
                  <a:moveTo>
                    <a:pt x="204" y="0"/>
                  </a:moveTo>
                  <a:lnTo>
                    <a:pt x="228" y="8"/>
                  </a:lnTo>
                  <a:lnTo>
                    <a:pt x="236" y="16"/>
                  </a:lnTo>
                  <a:lnTo>
                    <a:pt x="244" y="40"/>
                  </a:lnTo>
                  <a:lnTo>
                    <a:pt x="236" y="56"/>
                  </a:lnTo>
                  <a:lnTo>
                    <a:pt x="228" y="64"/>
                  </a:lnTo>
                  <a:lnTo>
                    <a:pt x="212" y="80"/>
                  </a:lnTo>
                  <a:lnTo>
                    <a:pt x="196" y="80"/>
                  </a:lnTo>
                  <a:lnTo>
                    <a:pt x="179" y="80"/>
                  </a:lnTo>
                  <a:lnTo>
                    <a:pt x="171" y="72"/>
                  </a:lnTo>
                  <a:lnTo>
                    <a:pt x="163" y="64"/>
                  </a:lnTo>
                  <a:lnTo>
                    <a:pt x="163" y="48"/>
                  </a:lnTo>
                  <a:lnTo>
                    <a:pt x="163" y="32"/>
                  </a:lnTo>
                  <a:lnTo>
                    <a:pt x="171" y="16"/>
                  </a:lnTo>
                  <a:lnTo>
                    <a:pt x="187" y="8"/>
                  </a:lnTo>
                  <a:lnTo>
                    <a:pt x="2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2" name="Freeform 66"/>
            <p:cNvSpPr>
              <a:spLocks/>
            </p:cNvSpPr>
            <p:nvPr/>
          </p:nvSpPr>
          <p:spPr bwMode="auto">
            <a:xfrm>
              <a:off x="20720" y="3848"/>
              <a:ext cx="880" cy="968"/>
            </a:xfrm>
            <a:custGeom>
              <a:avLst/>
              <a:gdLst/>
              <a:ahLst/>
              <a:cxnLst>
                <a:cxn ang="0">
                  <a:pos x="440" y="0"/>
                </a:cxn>
                <a:cxn ang="0">
                  <a:pos x="449" y="0"/>
                </a:cxn>
                <a:cxn ang="0">
                  <a:pos x="465" y="8"/>
                </a:cxn>
                <a:cxn ang="0">
                  <a:pos x="473" y="16"/>
                </a:cxn>
                <a:cxn ang="0">
                  <a:pos x="481" y="32"/>
                </a:cxn>
                <a:cxn ang="0">
                  <a:pos x="872" y="912"/>
                </a:cxn>
                <a:cxn ang="0">
                  <a:pos x="880" y="920"/>
                </a:cxn>
                <a:cxn ang="0">
                  <a:pos x="880" y="928"/>
                </a:cxn>
                <a:cxn ang="0">
                  <a:pos x="880" y="928"/>
                </a:cxn>
                <a:cxn ang="0">
                  <a:pos x="880" y="936"/>
                </a:cxn>
                <a:cxn ang="0">
                  <a:pos x="880" y="952"/>
                </a:cxn>
                <a:cxn ang="0">
                  <a:pos x="864" y="960"/>
                </a:cxn>
                <a:cxn ang="0">
                  <a:pos x="848" y="968"/>
                </a:cxn>
                <a:cxn ang="0">
                  <a:pos x="848" y="968"/>
                </a:cxn>
                <a:cxn ang="0">
                  <a:pos x="840" y="960"/>
                </a:cxn>
                <a:cxn ang="0">
                  <a:pos x="823" y="952"/>
                </a:cxn>
                <a:cxn ang="0">
                  <a:pos x="815" y="936"/>
                </a:cxn>
                <a:cxn ang="0">
                  <a:pos x="440" y="104"/>
                </a:cxn>
                <a:cxn ang="0">
                  <a:pos x="66" y="936"/>
                </a:cxn>
                <a:cxn ang="0">
                  <a:pos x="58" y="952"/>
                </a:cxn>
                <a:cxn ang="0">
                  <a:pos x="49" y="960"/>
                </a:cxn>
                <a:cxn ang="0">
                  <a:pos x="41" y="968"/>
                </a:cxn>
                <a:cxn ang="0">
                  <a:pos x="33" y="968"/>
                </a:cxn>
                <a:cxn ang="0">
                  <a:pos x="17" y="960"/>
                </a:cxn>
                <a:cxn ang="0">
                  <a:pos x="0" y="952"/>
                </a:cxn>
                <a:cxn ang="0">
                  <a:pos x="0" y="936"/>
                </a:cxn>
                <a:cxn ang="0">
                  <a:pos x="0" y="928"/>
                </a:cxn>
                <a:cxn ang="0">
                  <a:pos x="0" y="920"/>
                </a:cxn>
                <a:cxn ang="0">
                  <a:pos x="9" y="904"/>
                </a:cxn>
                <a:cxn ang="0">
                  <a:pos x="408" y="32"/>
                </a:cxn>
                <a:cxn ang="0">
                  <a:pos x="416" y="16"/>
                </a:cxn>
                <a:cxn ang="0">
                  <a:pos x="424" y="8"/>
                </a:cxn>
                <a:cxn ang="0">
                  <a:pos x="432" y="0"/>
                </a:cxn>
                <a:cxn ang="0">
                  <a:pos x="440" y="0"/>
                </a:cxn>
              </a:cxnLst>
              <a:rect l="0" t="0" r="r" b="b"/>
              <a:pathLst>
                <a:path w="880" h="968">
                  <a:moveTo>
                    <a:pt x="440" y="0"/>
                  </a:moveTo>
                  <a:lnTo>
                    <a:pt x="449" y="0"/>
                  </a:lnTo>
                  <a:lnTo>
                    <a:pt x="465" y="8"/>
                  </a:lnTo>
                  <a:lnTo>
                    <a:pt x="473" y="16"/>
                  </a:lnTo>
                  <a:lnTo>
                    <a:pt x="481" y="32"/>
                  </a:lnTo>
                  <a:lnTo>
                    <a:pt x="872" y="912"/>
                  </a:lnTo>
                  <a:lnTo>
                    <a:pt x="880" y="920"/>
                  </a:lnTo>
                  <a:lnTo>
                    <a:pt x="880" y="928"/>
                  </a:lnTo>
                  <a:lnTo>
                    <a:pt x="880" y="928"/>
                  </a:lnTo>
                  <a:lnTo>
                    <a:pt x="880" y="936"/>
                  </a:lnTo>
                  <a:lnTo>
                    <a:pt x="880" y="952"/>
                  </a:lnTo>
                  <a:lnTo>
                    <a:pt x="864" y="960"/>
                  </a:lnTo>
                  <a:lnTo>
                    <a:pt x="848" y="968"/>
                  </a:lnTo>
                  <a:lnTo>
                    <a:pt x="848" y="968"/>
                  </a:lnTo>
                  <a:lnTo>
                    <a:pt x="840" y="960"/>
                  </a:lnTo>
                  <a:lnTo>
                    <a:pt x="823" y="952"/>
                  </a:lnTo>
                  <a:lnTo>
                    <a:pt x="815" y="936"/>
                  </a:lnTo>
                  <a:lnTo>
                    <a:pt x="440" y="104"/>
                  </a:lnTo>
                  <a:lnTo>
                    <a:pt x="66" y="936"/>
                  </a:lnTo>
                  <a:lnTo>
                    <a:pt x="58" y="952"/>
                  </a:lnTo>
                  <a:lnTo>
                    <a:pt x="49" y="960"/>
                  </a:lnTo>
                  <a:lnTo>
                    <a:pt x="41" y="968"/>
                  </a:lnTo>
                  <a:lnTo>
                    <a:pt x="33" y="968"/>
                  </a:lnTo>
                  <a:lnTo>
                    <a:pt x="17" y="960"/>
                  </a:lnTo>
                  <a:lnTo>
                    <a:pt x="0" y="952"/>
                  </a:lnTo>
                  <a:lnTo>
                    <a:pt x="0" y="936"/>
                  </a:lnTo>
                  <a:lnTo>
                    <a:pt x="0" y="928"/>
                  </a:lnTo>
                  <a:lnTo>
                    <a:pt x="0" y="920"/>
                  </a:lnTo>
                  <a:lnTo>
                    <a:pt x="9" y="904"/>
                  </a:lnTo>
                  <a:lnTo>
                    <a:pt x="408" y="32"/>
                  </a:lnTo>
                  <a:lnTo>
                    <a:pt x="416" y="16"/>
                  </a:lnTo>
                  <a:lnTo>
                    <a:pt x="424" y="8"/>
                  </a:lnTo>
                  <a:lnTo>
                    <a:pt x="432" y="0"/>
                  </a:lnTo>
                  <a:lnTo>
                    <a:pt x="4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3" name="Freeform 67"/>
            <p:cNvSpPr>
              <a:spLocks noEditPoints="1"/>
            </p:cNvSpPr>
            <p:nvPr/>
          </p:nvSpPr>
          <p:spPr bwMode="auto">
            <a:xfrm>
              <a:off x="22114" y="3696"/>
              <a:ext cx="758" cy="1104"/>
            </a:xfrm>
            <a:custGeom>
              <a:avLst/>
              <a:gdLst/>
              <a:ahLst/>
              <a:cxnLst>
                <a:cxn ang="0">
                  <a:pos x="326" y="448"/>
                </a:cxn>
                <a:cxn ang="0">
                  <a:pos x="203" y="576"/>
                </a:cxn>
                <a:cxn ang="0">
                  <a:pos x="146" y="744"/>
                </a:cxn>
                <a:cxn ang="0">
                  <a:pos x="114" y="920"/>
                </a:cxn>
                <a:cxn ang="0">
                  <a:pos x="138" y="1016"/>
                </a:cxn>
                <a:cxn ang="0">
                  <a:pos x="220" y="1064"/>
                </a:cxn>
                <a:cxn ang="0">
                  <a:pos x="326" y="1024"/>
                </a:cxn>
                <a:cxn ang="0">
                  <a:pos x="407" y="944"/>
                </a:cxn>
                <a:cxn ang="0">
                  <a:pos x="423" y="920"/>
                </a:cxn>
                <a:cxn ang="0">
                  <a:pos x="432" y="896"/>
                </a:cxn>
                <a:cxn ang="0">
                  <a:pos x="513" y="576"/>
                </a:cxn>
                <a:cxn ang="0">
                  <a:pos x="513" y="544"/>
                </a:cxn>
                <a:cxn ang="0">
                  <a:pos x="481" y="472"/>
                </a:cxn>
                <a:cxn ang="0">
                  <a:pos x="391" y="424"/>
                </a:cxn>
                <a:cxn ang="0">
                  <a:pos x="749" y="0"/>
                </a:cxn>
                <a:cxn ang="0">
                  <a:pos x="758" y="16"/>
                </a:cxn>
                <a:cxn ang="0">
                  <a:pos x="758" y="16"/>
                </a:cxn>
                <a:cxn ang="0">
                  <a:pos x="529" y="936"/>
                </a:cxn>
                <a:cxn ang="0">
                  <a:pos x="521" y="968"/>
                </a:cxn>
                <a:cxn ang="0">
                  <a:pos x="521" y="1008"/>
                </a:cxn>
                <a:cxn ang="0">
                  <a:pos x="529" y="1040"/>
                </a:cxn>
                <a:cxn ang="0">
                  <a:pos x="554" y="1064"/>
                </a:cxn>
                <a:cxn ang="0">
                  <a:pos x="611" y="1048"/>
                </a:cxn>
                <a:cxn ang="0">
                  <a:pos x="668" y="944"/>
                </a:cxn>
                <a:cxn ang="0">
                  <a:pos x="692" y="856"/>
                </a:cxn>
                <a:cxn ang="0">
                  <a:pos x="709" y="848"/>
                </a:cxn>
                <a:cxn ang="0">
                  <a:pos x="725" y="848"/>
                </a:cxn>
                <a:cxn ang="0">
                  <a:pos x="733" y="856"/>
                </a:cxn>
                <a:cxn ang="0">
                  <a:pos x="717" y="920"/>
                </a:cxn>
                <a:cxn ang="0">
                  <a:pos x="684" y="1016"/>
                </a:cxn>
                <a:cxn ang="0">
                  <a:pos x="643" y="1064"/>
                </a:cxn>
                <a:cxn ang="0">
                  <a:pos x="595" y="1096"/>
                </a:cxn>
                <a:cxn ang="0">
                  <a:pos x="497" y="1088"/>
                </a:cxn>
                <a:cxn ang="0">
                  <a:pos x="423" y="984"/>
                </a:cxn>
                <a:cxn ang="0">
                  <a:pos x="293" y="1080"/>
                </a:cxn>
                <a:cxn ang="0">
                  <a:pos x="212" y="1104"/>
                </a:cxn>
                <a:cxn ang="0">
                  <a:pos x="57" y="1032"/>
                </a:cxn>
                <a:cxn ang="0">
                  <a:pos x="0" y="848"/>
                </a:cxn>
                <a:cxn ang="0">
                  <a:pos x="81" y="592"/>
                </a:cxn>
                <a:cxn ang="0">
                  <a:pos x="277" y="416"/>
                </a:cxn>
                <a:cxn ang="0">
                  <a:pos x="448" y="408"/>
                </a:cxn>
                <a:cxn ang="0">
                  <a:pos x="529" y="496"/>
                </a:cxn>
                <a:cxn ang="0">
                  <a:pos x="635" y="88"/>
                </a:cxn>
                <a:cxn ang="0">
                  <a:pos x="627" y="80"/>
                </a:cxn>
                <a:cxn ang="0">
                  <a:pos x="611" y="72"/>
                </a:cxn>
                <a:cxn ang="0">
                  <a:pos x="554" y="64"/>
                </a:cxn>
                <a:cxn ang="0">
                  <a:pos x="529" y="64"/>
                </a:cxn>
                <a:cxn ang="0">
                  <a:pos x="513" y="48"/>
                </a:cxn>
                <a:cxn ang="0">
                  <a:pos x="521" y="24"/>
                </a:cxn>
                <a:cxn ang="0">
                  <a:pos x="578" y="16"/>
                </a:cxn>
                <a:cxn ang="0">
                  <a:pos x="701" y="0"/>
                </a:cxn>
              </a:cxnLst>
              <a:rect l="0" t="0" r="r" b="b"/>
              <a:pathLst>
                <a:path w="758" h="1104">
                  <a:moveTo>
                    <a:pt x="391" y="424"/>
                  </a:moveTo>
                  <a:lnTo>
                    <a:pt x="326" y="448"/>
                  </a:lnTo>
                  <a:lnTo>
                    <a:pt x="261" y="496"/>
                  </a:lnTo>
                  <a:lnTo>
                    <a:pt x="203" y="576"/>
                  </a:lnTo>
                  <a:lnTo>
                    <a:pt x="171" y="648"/>
                  </a:lnTo>
                  <a:lnTo>
                    <a:pt x="146" y="744"/>
                  </a:lnTo>
                  <a:lnTo>
                    <a:pt x="122" y="840"/>
                  </a:lnTo>
                  <a:lnTo>
                    <a:pt x="114" y="920"/>
                  </a:lnTo>
                  <a:lnTo>
                    <a:pt x="122" y="968"/>
                  </a:lnTo>
                  <a:lnTo>
                    <a:pt x="138" y="1016"/>
                  </a:lnTo>
                  <a:lnTo>
                    <a:pt x="171" y="1048"/>
                  </a:lnTo>
                  <a:lnTo>
                    <a:pt x="220" y="1064"/>
                  </a:lnTo>
                  <a:lnTo>
                    <a:pt x="269" y="1056"/>
                  </a:lnTo>
                  <a:lnTo>
                    <a:pt x="326" y="1024"/>
                  </a:lnTo>
                  <a:lnTo>
                    <a:pt x="399" y="952"/>
                  </a:lnTo>
                  <a:lnTo>
                    <a:pt x="407" y="944"/>
                  </a:lnTo>
                  <a:lnTo>
                    <a:pt x="415" y="928"/>
                  </a:lnTo>
                  <a:lnTo>
                    <a:pt x="423" y="920"/>
                  </a:lnTo>
                  <a:lnTo>
                    <a:pt x="423" y="912"/>
                  </a:lnTo>
                  <a:lnTo>
                    <a:pt x="432" y="896"/>
                  </a:lnTo>
                  <a:lnTo>
                    <a:pt x="505" y="592"/>
                  </a:lnTo>
                  <a:lnTo>
                    <a:pt x="513" y="576"/>
                  </a:lnTo>
                  <a:lnTo>
                    <a:pt x="513" y="568"/>
                  </a:lnTo>
                  <a:lnTo>
                    <a:pt x="513" y="544"/>
                  </a:lnTo>
                  <a:lnTo>
                    <a:pt x="497" y="512"/>
                  </a:lnTo>
                  <a:lnTo>
                    <a:pt x="481" y="472"/>
                  </a:lnTo>
                  <a:lnTo>
                    <a:pt x="440" y="440"/>
                  </a:lnTo>
                  <a:lnTo>
                    <a:pt x="391" y="424"/>
                  </a:lnTo>
                  <a:close/>
                  <a:moveTo>
                    <a:pt x="741" y="0"/>
                  </a:moveTo>
                  <a:lnTo>
                    <a:pt x="749" y="0"/>
                  </a:lnTo>
                  <a:lnTo>
                    <a:pt x="758" y="8"/>
                  </a:lnTo>
                  <a:lnTo>
                    <a:pt x="758" y="16"/>
                  </a:lnTo>
                  <a:lnTo>
                    <a:pt x="758" y="16"/>
                  </a:lnTo>
                  <a:lnTo>
                    <a:pt x="758" y="16"/>
                  </a:lnTo>
                  <a:lnTo>
                    <a:pt x="529" y="920"/>
                  </a:lnTo>
                  <a:lnTo>
                    <a:pt x="529" y="936"/>
                  </a:lnTo>
                  <a:lnTo>
                    <a:pt x="521" y="952"/>
                  </a:lnTo>
                  <a:lnTo>
                    <a:pt x="521" y="968"/>
                  </a:lnTo>
                  <a:lnTo>
                    <a:pt x="521" y="992"/>
                  </a:lnTo>
                  <a:lnTo>
                    <a:pt x="521" y="1008"/>
                  </a:lnTo>
                  <a:lnTo>
                    <a:pt x="521" y="1024"/>
                  </a:lnTo>
                  <a:lnTo>
                    <a:pt x="529" y="1040"/>
                  </a:lnTo>
                  <a:lnTo>
                    <a:pt x="538" y="1056"/>
                  </a:lnTo>
                  <a:lnTo>
                    <a:pt x="554" y="1064"/>
                  </a:lnTo>
                  <a:lnTo>
                    <a:pt x="570" y="1064"/>
                  </a:lnTo>
                  <a:lnTo>
                    <a:pt x="611" y="1048"/>
                  </a:lnTo>
                  <a:lnTo>
                    <a:pt x="643" y="1008"/>
                  </a:lnTo>
                  <a:lnTo>
                    <a:pt x="668" y="944"/>
                  </a:lnTo>
                  <a:lnTo>
                    <a:pt x="692" y="872"/>
                  </a:lnTo>
                  <a:lnTo>
                    <a:pt x="692" y="856"/>
                  </a:lnTo>
                  <a:lnTo>
                    <a:pt x="701" y="848"/>
                  </a:lnTo>
                  <a:lnTo>
                    <a:pt x="709" y="848"/>
                  </a:lnTo>
                  <a:lnTo>
                    <a:pt x="717" y="848"/>
                  </a:lnTo>
                  <a:lnTo>
                    <a:pt x="725" y="848"/>
                  </a:lnTo>
                  <a:lnTo>
                    <a:pt x="725" y="848"/>
                  </a:lnTo>
                  <a:lnTo>
                    <a:pt x="733" y="856"/>
                  </a:lnTo>
                  <a:lnTo>
                    <a:pt x="725" y="880"/>
                  </a:lnTo>
                  <a:lnTo>
                    <a:pt x="717" y="920"/>
                  </a:lnTo>
                  <a:lnTo>
                    <a:pt x="701" y="968"/>
                  </a:lnTo>
                  <a:lnTo>
                    <a:pt x="684" y="1016"/>
                  </a:lnTo>
                  <a:lnTo>
                    <a:pt x="668" y="1040"/>
                  </a:lnTo>
                  <a:lnTo>
                    <a:pt x="643" y="1064"/>
                  </a:lnTo>
                  <a:lnTo>
                    <a:pt x="627" y="1088"/>
                  </a:lnTo>
                  <a:lnTo>
                    <a:pt x="595" y="1096"/>
                  </a:lnTo>
                  <a:lnTo>
                    <a:pt x="562" y="1104"/>
                  </a:lnTo>
                  <a:lnTo>
                    <a:pt x="497" y="1088"/>
                  </a:lnTo>
                  <a:lnTo>
                    <a:pt x="448" y="1040"/>
                  </a:lnTo>
                  <a:lnTo>
                    <a:pt x="423" y="984"/>
                  </a:lnTo>
                  <a:lnTo>
                    <a:pt x="350" y="1048"/>
                  </a:lnTo>
                  <a:lnTo>
                    <a:pt x="293" y="1080"/>
                  </a:lnTo>
                  <a:lnTo>
                    <a:pt x="244" y="1096"/>
                  </a:lnTo>
                  <a:lnTo>
                    <a:pt x="212" y="1104"/>
                  </a:lnTo>
                  <a:lnTo>
                    <a:pt x="130" y="1080"/>
                  </a:lnTo>
                  <a:lnTo>
                    <a:pt x="57" y="1032"/>
                  </a:lnTo>
                  <a:lnTo>
                    <a:pt x="16" y="952"/>
                  </a:lnTo>
                  <a:lnTo>
                    <a:pt x="0" y="848"/>
                  </a:lnTo>
                  <a:lnTo>
                    <a:pt x="24" y="712"/>
                  </a:lnTo>
                  <a:lnTo>
                    <a:pt x="81" y="592"/>
                  </a:lnTo>
                  <a:lnTo>
                    <a:pt x="171" y="488"/>
                  </a:lnTo>
                  <a:lnTo>
                    <a:pt x="277" y="416"/>
                  </a:lnTo>
                  <a:lnTo>
                    <a:pt x="383" y="392"/>
                  </a:lnTo>
                  <a:lnTo>
                    <a:pt x="448" y="408"/>
                  </a:lnTo>
                  <a:lnTo>
                    <a:pt x="497" y="440"/>
                  </a:lnTo>
                  <a:lnTo>
                    <a:pt x="529" y="496"/>
                  </a:lnTo>
                  <a:lnTo>
                    <a:pt x="627" y="120"/>
                  </a:lnTo>
                  <a:lnTo>
                    <a:pt x="635" y="88"/>
                  </a:lnTo>
                  <a:lnTo>
                    <a:pt x="635" y="88"/>
                  </a:lnTo>
                  <a:lnTo>
                    <a:pt x="627" y="80"/>
                  </a:lnTo>
                  <a:lnTo>
                    <a:pt x="619" y="72"/>
                  </a:lnTo>
                  <a:lnTo>
                    <a:pt x="611" y="72"/>
                  </a:lnTo>
                  <a:lnTo>
                    <a:pt x="586" y="64"/>
                  </a:lnTo>
                  <a:lnTo>
                    <a:pt x="554" y="64"/>
                  </a:lnTo>
                  <a:lnTo>
                    <a:pt x="538" y="64"/>
                  </a:lnTo>
                  <a:lnTo>
                    <a:pt x="529" y="64"/>
                  </a:lnTo>
                  <a:lnTo>
                    <a:pt x="521" y="56"/>
                  </a:lnTo>
                  <a:lnTo>
                    <a:pt x="513" y="48"/>
                  </a:lnTo>
                  <a:lnTo>
                    <a:pt x="521" y="32"/>
                  </a:lnTo>
                  <a:lnTo>
                    <a:pt x="521" y="24"/>
                  </a:lnTo>
                  <a:lnTo>
                    <a:pt x="538" y="16"/>
                  </a:lnTo>
                  <a:lnTo>
                    <a:pt x="578" y="16"/>
                  </a:lnTo>
                  <a:lnTo>
                    <a:pt x="635" y="8"/>
                  </a:lnTo>
                  <a:lnTo>
                    <a:pt x="701" y="0"/>
                  </a:lnTo>
                  <a:lnTo>
                    <a:pt x="7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4" name="Freeform 68"/>
            <p:cNvSpPr>
              <a:spLocks/>
            </p:cNvSpPr>
            <p:nvPr/>
          </p:nvSpPr>
          <p:spPr bwMode="auto">
            <a:xfrm>
              <a:off x="23197" y="3696"/>
              <a:ext cx="351" cy="1080"/>
            </a:xfrm>
            <a:custGeom>
              <a:avLst/>
              <a:gdLst/>
              <a:ahLst/>
              <a:cxnLst>
                <a:cxn ang="0">
                  <a:pos x="229" y="0"/>
                </a:cxn>
                <a:cxn ang="0">
                  <a:pos x="229" y="968"/>
                </a:cxn>
                <a:cxn ang="0">
                  <a:pos x="237" y="992"/>
                </a:cxn>
                <a:cxn ang="0">
                  <a:pos x="237" y="1016"/>
                </a:cxn>
                <a:cxn ang="0">
                  <a:pos x="253" y="1024"/>
                </a:cxn>
                <a:cxn ang="0">
                  <a:pos x="277" y="1032"/>
                </a:cxn>
                <a:cxn ang="0">
                  <a:pos x="310" y="1032"/>
                </a:cxn>
                <a:cxn ang="0">
                  <a:pos x="351" y="1032"/>
                </a:cxn>
                <a:cxn ang="0">
                  <a:pos x="351" y="1080"/>
                </a:cxn>
                <a:cxn ang="0">
                  <a:pos x="261" y="1080"/>
                </a:cxn>
                <a:cxn ang="0">
                  <a:pos x="180" y="1080"/>
                </a:cxn>
                <a:cxn ang="0">
                  <a:pos x="131" y="1080"/>
                </a:cxn>
                <a:cxn ang="0">
                  <a:pos x="66" y="1080"/>
                </a:cxn>
                <a:cxn ang="0">
                  <a:pos x="0" y="1080"/>
                </a:cxn>
                <a:cxn ang="0">
                  <a:pos x="0" y="1032"/>
                </a:cxn>
                <a:cxn ang="0">
                  <a:pos x="49" y="1032"/>
                </a:cxn>
                <a:cxn ang="0">
                  <a:pos x="82" y="1032"/>
                </a:cxn>
                <a:cxn ang="0">
                  <a:pos x="106" y="1024"/>
                </a:cxn>
                <a:cxn ang="0">
                  <a:pos x="115" y="1016"/>
                </a:cxn>
                <a:cxn ang="0">
                  <a:pos x="123" y="992"/>
                </a:cxn>
                <a:cxn ang="0">
                  <a:pos x="131" y="968"/>
                </a:cxn>
                <a:cxn ang="0">
                  <a:pos x="131" y="152"/>
                </a:cxn>
                <a:cxn ang="0">
                  <a:pos x="123" y="120"/>
                </a:cxn>
                <a:cxn ang="0">
                  <a:pos x="123" y="104"/>
                </a:cxn>
                <a:cxn ang="0">
                  <a:pos x="115" y="88"/>
                </a:cxn>
                <a:cxn ang="0">
                  <a:pos x="98" y="72"/>
                </a:cxn>
                <a:cxn ang="0">
                  <a:pos x="74" y="72"/>
                </a:cxn>
                <a:cxn ang="0">
                  <a:pos x="41" y="64"/>
                </a:cxn>
                <a:cxn ang="0">
                  <a:pos x="0" y="64"/>
                </a:cxn>
                <a:cxn ang="0">
                  <a:pos x="0" y="16"/>
                </a:cxn>
                <a:cxn ang="0">
                  <a:pos x="229" y="0"/>
                </a:cxn>
              </a:cxnLst>
              <a:rect l="0" t="0" r="r" b="b"/>
              <a:pathLst>
                <a:path w="351" h="1080">
                  <a:moveTo>
                    <a:pt x="229" y="0"/>
                  </a:moveTo>
                  <a:lnTo>
                    <a:pt x="229" y="968"/>
                  </a:lnTo>
                  <a:lnTo>
                    <a:pt x="237" y="992"/>
                  </a:lnTo>
                  <a:lnTo>
                    <a:pt x="237" y="1016"/>
                  </a:lnTo>
                  <a:lnTo>
                    <a:pt x="253" y="1024"/>
                  </a:lnTo>
                  <a:lnTo>
                    <a:pt x="277" y="1032"/>
                  </a:lnTo>
                  <a:lnTo>
                    <a:pt x="310" y="1032"/>
                  </a:lnTo>
                  <a:lnTo>
                    <a:pt x="351" y="1032"/>
                  </a:lnTo>
                  <a:lnTo>
                    <a:pt x="351" y="1080"/>
                  </a:lnTo>
                  <a:lnTo>
                    <a:pt x="261" y="1080"/>
                  </a:lnTo>
                  <a:lnTo>
                    <a:pt x="180" y="1080"/>
                  </a:lnTo>
                  <a:lnTo>
                    <a:pt x="131" y="1080"/>
                  </a:lnTo>
                  <a:lnTo>
                    <a:pt x="66" y="1080"/>
                  </a:lnTo>
                  <a:lnTo>
                    <a:pt x="0" y="1080"/>
                  </a:lnTo>
                  <a:lnTo>
                    <a:pt x="0" y="1032"/>
                  </a:lnTo>
                  <a:lnTo>
                    <a:pt x="49" y="1032"/>
                  </a:lnTo>
                  <a:lnTo>
                    <a:pt x="82" y="1032"/>
                  </a:lnTo>
                  <a:lnTo>
                    <a:pt x="106" y="1024"/>
                  </a:lnTo>
                  <a:lnTo>
                    <a:pt x="115" y="1016"/>
                  </a:lnTo>
                  <a:lnTo>
                    <a:pt x="123" y="992"/>
                  </a:lnTo>
                  <a:lnTo>
                    <a:pt x="131" y="968"/>
                  </a:lnTo>
                  <a:lnTo>
                    <a:pt x="131" y="152"/>
                  </a:lnTo>
                  <a:lnTo>
                    <a:pt x="123" y="120"/>
                  </a:lnTo>
                  <a:lnTo>
                    <a:pt x="123" y="104"/>
                  </a:lnTo>
                  <a:lnTo>
                    <a:pt x="115" y="88"/>
                  </a:lnTo>
                  <a:lnTo>
                    <a:pt x="98" y="72"/>
                  </a:lnTo>
                  <a:lnTo>
                    <a:pt x="74" y="72"/>
                  </a:lnTo>
                  <a:lnTo>
                    <a:pt x="41" y="64"/>
                  </a:lnTo>
                  <a:lnTo>
                    <a:pt x="0" y="64"/>
                  </a:lnTo>
                  <a:lnTo>
                    <a:pt x="0" y="16"/>
                  </a:lnTo>
                  <a:lnTo>
                    <a:pt x="2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5" name="Freeform 69"/>
            <p:cNvSpPr>
              <a:spLocks noEditPoints="1"/>
            </p:cNvSpPr>
            <p:nvPr/>
          </p:nvSpPr>
          <p:spPr bwMode="auto">
            <a:xfrm>
              <a:off x="23629" y="4080"/>
              <a:ext cx="709" cy="720"/>
            </a:xfrm>
            <a:custGeom>
              <a:avLst/>
              <a:gdLst/>
              <a:ahLst/>
              <a:cxnLst>
                <a:cxn ang="0">
                  <a:pos x="359" y="32"/>
                </a:cxn>
                <a:cxn ang="0">
                  <a:pos x="294" y="48"/>
                </a:cxn>
                <a:cxn ang="0">
                  <a:pos x="228" y="80"/>
                </a:cxn>
                <a:cxn ang="0">
                  <a:pos x="171" y="136"/>
                </a:cxn>
                <a:cxn ang="0">
                  <a:pos x="147" y="208"/>
                </a:cxn>
                <a:cxn ang="0">
                  <a:pos x="139" y="288"/>
                </a:cxn>
                <a:cxn ang="0">
                  <a:pos x="139" y="352"/>
                </a:cxn>
                <a:cxn ang="0">
                  <a:pos x="139" y="424"/>
                </a:cxn>
                <a:cxn ang="0">
                  <a:pos x="147" y="496"/>
                </a:cxn>
                <a:cxn ang="0">
                  <a:pos x="180" y="576"/>
                </a:cxn>
                <a:cxn ang="0">
                  <a:pos x="228" y="632"/>
                </a:cxn>
                <a:cxn ang="0">
                  <a:pos x="285" y="664"/>
                </a:cxn>
                <a:cxn ang="0">
                  <a:pos x="359" y="680"/>
                </a:cxn>
                <a:cxn ang="0">
                  <a:pos x="359" y="680"/>
                </a:cxn>
                <a:cxn ang="0">
                  <a:pos x="432" y="664"/>
                </a:cxn>
                <a:cxn ang="0">
                  <a:pos x="497" y="624"/>
                </a:cxn>
                <a:cxn ang="0">
                  <a:pos x="538" y="560"/>
                </a:cxn>
                <a:cxn ang="0">
                  <a:pos x="563" y="488"/>
                </a:cxn>
                <a:cxn ang="0">
                  <a:pos x="579" y="416"/>
                </a:cxn>
                <a:cxn ang="0">
                  <a:pos x="579" y="352"/>
                </a:cxn>
                <a:cxn ang="0">
                  <a:pos x="579" y="288"/>
                </a:cxn>
                <a:cxn ang="0">
                  <a:pos x="563" y="208"/>
                </a:cxn>
                <a:cxn ang="0">
                  <a:pos x="538" y="136"/>
                </a:cxn>
                <a:cxn ang="0">
                  <a:pos x="489" y="80"/>
                </a:cxn>
                <a:cxn ang="0">
                  <a:pos x="424" y="48"/>
                </a:cxn>
                <a:cxn ang="0">
                  <a:pos x="359" y="32"/>
                </a:cxn>
                <a:cxn ang="0">
                  <a:pos x="359" y="0"/>
                </a:cxn>
                <a:cxn ang="0">
                  <a:pos x="465" y="16"/>
                </a:cxn>
                <a:cxn ang="0">
                  <a:pos x="563" y="72"/>
                </a:cxn>
                <a:cxn ang="0">
                  <a:pos x="644" y="152"/>
                </a:cxn>
                <a:cxn ang="0">
                  <a:pos x="693" y="248"/>
                </a:cxn>
                <a:cxn ang="0">
                  <a:pos x="709" y="368"/>
                </a:cxn>
                <a:cxn ang="0">
                  <a:pos x="693" y="480"/>
                </a:cxn>
                <a:cxn ang="0">
                  <a:pos x="644" y="576"/>
                </a:cxn>
                <a:cxn ang="0">
                  <a:pos x="563" y="648"/>
                </a:cxn>
                <a:cxn ang="0">
                  <a:pos x="465" y="696"/>
                </a:cxn>
                <a:cxn ang="0">
                  <a:pos x="359" y="720"/>
                </a:cxn>
                <a:cxn ang="0">
                  <a:pos x="245" y="696"/>
                </a:cxn>
                <a:cxn ang="0">
                  <a:pos x="155" y="648"/>
                </a:cxn>
                <a:cxn ang="0">
                  <a:pos x="74" y="576"/>
                </a:cxn>
                <a:cxn ang="0">
                  <a:pos x="25" y="480"/>
                </a:cxn>
                <a:cxn ang="0">
                  <a:pos x="0" y="368"/>
                </a:cxn>
                <a:cxn ang="0">
                  <a:pos x="25" y="256"/>
                </a:cxn>
                <a:cxn ang="0">
                  <a:pos x="74" y="152"/>
                </a:cxn>
                <a:cxn ang="0">
                  <a:pos x="147" y="72"/>
                </a:cxn>
                <a:cxn ang="0">
                  <a:pos x="245" y="16"/>
                </a:cxn>
                <a:cxn ang="0">
                  <a:pos x="359" y="0"/>
                </a:cxn>
              </a:cxnLst>
              <a:rect l="0" t="0" r="r" b="b"/>
              <a:pathLst>
                <a:path w="709" h="720">
                  <a:moveTo>
                    <a:pt x="359" y="32"/>
                  </a:moveTo>
                  <a:lnTo>
                    <a:pt x="294" y="48"/>
                  </a:lnTo>
                  <a:lnTo>
                    <a:pt x="228" y="80"/>
                  </a:lnTo>
                  <a:lnTo>
                    <a:pt x="171" y="136"/>
                  </a:lnTo>
                  <a:lnTo>
                    <a:pt x="147" y="208"/>
                  </a:lnTo>
                  <a:lnTo>
                    <a:pt x="139" y="288"/>
                  </a:lnTo>
                  <a:lnTo>
                    <a:pt x="139" y="352"/>
                  </a:lnTo>
                  <a:lnTo>
                    <a:pt x="139" y="424"/>
                  </a:lnTo>
                  <a:lnTo>
                    <a:pt x="147" y="496"/>
                  </a:lnTo>
                  <a:lnTo>
                    <a:pt x="180" y="576"/>
                  </a:lnTo>
                  <a:lnTo>
                    <a:pt x="228" y="632"/>
                  </a:lnTo>
                  <a:lnTo>
                    <a:pt x="285" y="664"/>
                  </a:lnTo>
                  <a:lnTo>
                    <a:pt x="359" y="680"/>
                  </a:lnTo>
                  <a:lnTo>
                    <a:pt x="359" y="680"/>
                  </a:lnTo>
                  <a:lnTo>
                    <a:pt x="432" y="664"/>
                  </a:lnTo>
                  <a:lnTo>
                    <a:pt x="497" y="624"/>
                  </a:lnTo>
                  <a:lnTo>
                    <a:pt x="538" y="560"/>
                  </a:lnTo>
                  <a:lnTo>
                    <a:pt x="563" y="488"/>
                  </a:lnTo>
                  <a:lnTo>
                    <a:pt x="579" y="416"/>
                  </a:lnTo>
                  <a:lnTo>
                    <a:pt x="579" y="352"/>
                  </a:lnTo>
                  <a:lnTo>
                    <a:pt x="579" y="288"/>
                  </a:lnTo>
                  <a:lnTo>
                    <a:pt x="563" y="208"/>
                  </a:lnTo>
                  <a:lnTo>
                    <a:pt x="538" y="136"/>
                  </a:lnTo>
                  <a:lnTo>
                    <a:pt x="489" y="80"/>
                  </a:lnTo>
                  <a:lnTo>
                    <a:pt x="424" y="48"/>
                  </a:lnTo>
                  <a:lnTo>
                    <a:pt x="359" y="32"/>
                  </a:lnTo>
                  <a:close/>
                  <a:moveTo>
                    <a:pt x="359" y="0"/>
                  </a:moveTo>
                  <a:lnTo>
                    <a:pt x="465" y="16"/>
                  </a:lnTo>
                  <a:lnTo>
                    <a:pt x="563" y="72"/>
                  </a:lnTo>
                  <a:lnTo>
                    <a:pt x="644" y="152"/>
                  </a:lnTo>
                  <a:lnTo>
                    <a:pt x="693" y="248"/>
                  </a:lnTo>
                  <a:lnTo>
                    <a:pt x="709" y="368"/>
                  </a:lnTo>
                  <a:lnTo>
                    <a:pt x="693" y="480"/>
                  </a:lnTo>
                  <a:lnTo>
                    <a:pt x="644" y="576"/>
                  </a:lnTo>
                  <a:lnTo>
                    <a:pt x="563" y="648"/>
                  </a:lnTo>
                  <a:lnTo>
                    <a:pt x="465" y="696"/>
                  </a:lnTo>
                  <a:lnTo>
                    <a:pt x="359" y="720"/>
                  </a:lnTo>
                  <a:lnTo>
                    <a:pt x="245" y="696"/>
                  </a:lnTo>
                  <a:lnTo>
                    <a:pt x="155" y="648"/>
                  </a:lnTo>
                  <a:lnTo>
                    <a:pt x="74" y="576"/>
                  </a:lnTo>
                  <a:lnTo>
                    <a:pt x="25" y="480"/>
                  </a:lnTo>
                  <a:lnTo>
                    <a:pt x="0" y="368"/>
                  </a:lnTo>
                  <a:lnTo>
                    <a:pt x="25" y="256"/>
                  </a:lnTo>
                  <a:lnTo>
                    <a:pt x="74" y="152"/>
                  </a:lnTo>
                  <a:lnTo>
                    <a:pt x="147" y="72"/>
                  </a:lnTo>
                  <a:lnTo>
                    <a:pt x="245" y="16"/>
                  </a:lnTo>
                  <a:lnTo>
                    <a:pt x="3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6" name="Freeform 70"/>
            <p:cNvSpPr>
              <a:spLocks noEditPoints="1"/>
            </p:cNvSpPr>
            <p:nvPr/>
          </p:nvSpPr>
          <p:spPr bwMode="auto">
            <a:xfrm>
              <a:off x="24436" y="4072"/>
              <a:ext cx="733" cy="1032"/>
            </a:xfrm>
            <a:custGeom>
              <a:avLst/>
              <a:gdLst/>
              <a:ahLst/>
              <a:cxnLst>
                <a:cxn ang="0">
                  <a:pos x="106" y="768"/>
                </a:cxn>
                <a:cxn ang="0">
                  <a:pos x="163" y="944"/>
                </a:cxn>
                <a:cxn ang="0">
                  <a:pos x="358" y="992"/>
                </a:cxn>
                <a:cxn ang="0">
                  <a:pos x="464" y="976"/>
                </a:cxn>
                <a:cxn ang="0">
                  <a:pos x="627" y="832"/>
                </a:cxn>
                <a:cxn ang="0">
                  <a:pos x="521" y="712"/>
                </a:cxn>
                <a:cxn ang="0">
                  <a:pos x="310" y="696"/>
                </a:cxn>
                <a:cxn ang="0">
                  <a:pos x="277" y="56"/>
                </a:cxn>
                <a:cxn ang="0">
                  <a:pos x="212" y="104"/>
                </a:cxn>
                <a:cxn ang="0">
                  <a:pos x="171" y="248"/>
                </a:cxn>
                <a:cxn ang="0">
                  <a:pos x="187" y="360"/>
                </a:cxn>
                <a:cxn ang="0">
                  <a:pos x="310" y="440"/>
                </a:cxn>
                <a:cxn ang="0">
                  <a:pos x="367" y="424"/>
                </a:cxn>
                <a:cxn ang="0">
                  <a:pos x="415" y="384"/>
                </a:cxn>
                <a:cxn ang="0">
                  <a:pos x="448" y="248"/>
                </a:cxn>
                <a:cxn ang="0">
                  <a:pos x="432" y="136"/>
                </a:cxn>
                <a:cxn ang="0">
                  <a:pos x="310" y="56"/>
                </a:cxn>
                <a:cxn ang="0">
                  <a:pos x="701" y="16"/>
                </a:cxn>
                <a:cxn ang="0">
                  <a:pos x="725" y="64"/>
                </a:cxn>
                <a:cxn ang="0">
                  <a:pos x="717" y="112"/>
                </a:cxn>
                <a:cxn ang="0">
                  <a:pos x="684" y="120"/>
                </a:cxn>
                <a:cxn ang="0">
                  <a:pos x="644" y="96"/>
                </a:cxn>
                <a:cxn ang="0">
                  <a:pos x="652" y="48"/>
                </a:cxn>
                <a:cxn ang="0">
                  <a:pos x="652" y="32"/>
                </a:cxn>
                <a:cxn ang="0">
                  <a:pos x="505" y="96"/>
                </a:cxn>
                <a:cxn ang="0">
                  <a:pos x="554" y="336"/>
                </a:cxn>
                <a:cxn ang="0">
                  <a:pos x="310" y="472"/>
                </a:cxn>
                <a:cxn ang="0">
                  <a:pos x="138" y="448"/>
                </a:cxn>
                <a:cxn ang="0">
                  <a:pos x="122" y="496"/>
                </a:cxn>
                <a:cxn ang="0">
                  <a:pos x="138" y="560"/>
                </a:cxn>
                <a:cxn ang="0">
                  <a:pos x="212" y="608"/>
                </a:cxn>
                <a:cxn ang="0">
                  <a:pos x="277" y="608"/>
                </a:cxn>
                <a:cxn ang="0">
                  <a:pos x="424" y="608"/>
                </a:cxn>
                <a:cxn ang="0">
                  <a:pos x="668" y="704"/>
                </a:cxn>
                <a:cxn ang="0">
                  <a:pos x="693" y="896"/>
                </a:cxn>
                <a:cxn ang="0">
                  <a:pos x="464" y="1016"/>
                </a:cxn>
                <a:cxn ang="0">
                  <a:pos x="147" y="992"/>
                </a:cxn>
                <a:cxn ang="0">
                  <a:pos x="0" y="832"/>
                </a:cxn>
                <a:cxn ang="0">
                  <a:pos x="147" y="672"/>
                </a:cxn>
                <a:cxn ang="0">
                  <a:pos x="81" y="536"/>
                </a:cxn>
                <a:cxn ang="0">
                  <a:pos x="90" y="368"/>
                </a:cxn>
                <a:cxn ang="0">
                  <a:pos x="73" y="160"/>
                </a:cxn>
                <a:cxn ang="0">
                  <a:pos x="310" y="16"/>
                </a:cxn>
                <a:cxn ang="0">
                  <a:pos x="481" y="72"/>
                </a:cxn>
                <a:cxn ang="0">
                  <a:pos x="652" y="0"/>
                </a:cxn>
              </a:cxnLst>
              <a:rect l="0" t="0" r="r" b="b"/>
              <a:pathLst>
                <a:path w="733" h="1032">
                  <a:moveTo>
                    <a:pt x="220" y="696"/>
                  </a:moveTo>
                  <a:lnTo>
                    <a:pt x="155" y="720"/>
                  </a:lnTo>
                  <a:lnTo>
                    <a:pt x="106" y="768"/>
                  </a:lnTo>
                  <a:lnTo>
                    <a:pt x="90" y="832"/>
                  </a:lnTo>
                  <a:lnTo>
                    <a:pt x="106" y="888"/>
                  </a:lnTo>
                  <a:lnTo>
                    <a:pt x="163" y="944"/>
                  </a:lnTo>
                  <a:lnTo>
                    <a:pt x="244" y="976"/>
                  </a:lnTo>
                  <a:lnTo>
                    <a:pt x="358" y="992"/>
                  </a:lnTo>
                  <a:lnTo>
                    <a:pt x="358" y="992"/>
                  </a:lnTo>
                  <a:lnTo>
                    <a:pt x="358" y="992"/>
                  </a:lnTo>
                  <a:lnTo>
                    <a:pt x="358" y="992"/>
                  </a:lnTo>
                  <a:lnTo>
                    <a:pt x="464" y="976"/>
                  </a:lnTo>
                  <a:lnTo>
                    <a:pt x="554" y="944"/>
                  </a:lnTo>
                  <a:lnTo>
                    <a:pt x="603" y="888"/>
                  </a:lnTo>
                  <a:lnTo>
                    <a:pt x="627" y="832"/>
                  </a:lnTo>
                  <a:lnTo>
                    <a:pt x="611" y="776"/>
                  </a:lnTo>
                  <a:lnTo>
                    <a:pt x="570" y="736"/>
                  </a:lnTo>
                  <a:lnTo>
                    <a:pt x="521" y="712"/>
                  </a:lnTo>
                  <a:lnTo>
                    <a:pt x="456" y="704"/>
                  </a:lnTo>
                  <a:lnTo>
                    <a:pt x="383" y="696"/>
                  </a:lnTo>
                  <a:lnTo>
                    <a:pt x="310" y="696"/>
                  </a:lnTo>
                  <a:lnTo>
                    <a:pt x="220" y="696"/>
                  </a:lnTo>
                  <a:close/>
                  <a:moveTo>
                    <a:pt x="310" y="56"/>
                  </a:moveTo>
                  <a:lnTo>
                    <a:pt x="277" y="56"/>
                  </a:lnTo>
                  <a:lnTo>
                    <a:pt x="244" y="72"/>
                  </a:lnTo>
                  <a:lnTo>
                    <a:pt x="228" y="88"/>
                  </a:lnTo>
                  <a:lnTo>
                    <a:pt x="212" y="104"/>
                  </a:lnTo>
                  <a:lnTo>
                    <a:pt x="195" y="112"/>
                  </a:lnTo>
                  <a:lnTo>
                    <a:pt x="179" y="176"/>
                  </a:lnTo>
                  <a:lnTo>
                    <a:pt x="171" y="248"/>
                  </a:lnTo>
                  <a:lnTo>
                    <a:pt x="171" y="272"/>
                  </a:lnTo>
                  <a:lnTo>
                    <a:pt x="179" y="312"/>
                  </a:lnTo>
                  <a:lnTo>
                    <a:pt x="187" y="360"/>
                  </a:lnTo>
                  <a:lnTo>
                    <a:pt x="212" y="400"/>
                  </a:lnTo>
                  <a:lnTo>
                    <a:pt x="253" y="432"/>
                  </a:lnTo>
                  <a:lnTo>
                    <a:pt x="310" y="440"/>
                  </a:lnTo>
                  <a:lnTo>
                    <a:pt x="310" y="440"/>
                  </a:lnTo>
                  <a:lnTo>
                    <a:pt x="342" y="440"/>
                  </a:lnTo>
                  <a:lnTo>
                    <a:pt x="367" y="424"/>
                  </a:lnTo>
                  <a:lnTo>
                    <a:pt x="391" y="416"/>
                  </a:lnTo>
                  <a:lnTo>
                    <a:pt x="407" y="400"/>
                  </a:lnTo>
                  <a:lnTo>
                    <a:pt x="415" y="384"/>
                  </a:lnTo>
                  <a:lnTo>
                    <a:pt x="424" y="376"/>
                  </a:lnTo>
                  <a:lnTo>
                    <a:pt x="448" y="312"/>
                  </a:lnTo>
                  <a:lnTo>
                    <a:pt x="448" y="248"/>
                  </a:lnTo>
                  <a:lnTo>
                    <a:pt x="448" y="216"/>
                  </a:lnTo>
                  <a:lnTo>
                    <a:pt x="448" y="176"/>
                  </a:lnTo>
                  <a:lnTo>
                    <a:pt x="432" y="136"/>
                  </a:lnTo>
                  <a:lnTo>
                    <a:pt x="407" y="96"/>
                  </a:lnTo>
                  <a:lnTo>
                    <a:pt x="367" y="64"/>
                  </a:lnTo>
                  <a:lnTo>
                    <a:pt x="310" y="56"/>
                  </a:lnTo>
                  <a:close/>
                  <a:moveTo>
                    <a:pt x="652" y="0"/>
                  </a:moveTo>
                  <a:lnTo>
                    <a:pt x="676" y="8"/>
                  </a:lnTo>
                  <a:lnTo>
                    <a:pt x="701" y="16"/>
                  </a:lnTo>
                  <a:lnTo>
                    <a:pt x="717" y="32"/>
                  </a:lnTo>
                  <a:lnTo>
                    <a:pt x="725" y="48"/>
                  </a:lnTo>
                  <a:lnTo>
                    <a:pt x="725" y="64"/>
                  </a:lnTo>
                  <a:lnTo>
                    <a:pt x="733" y="80"/>
                  </a:lnTo>
                  <a:lnTo>
                    <a:pt x="725" y="96"/>
                  </a:lnTo>
                  <a:lnTo>
                    <a:pt x="717" y="112"/>
                  </a:lnTo>
                  <a:lnTo>
                    <a:pt x="709" y="120"/>
                  </a:lnTo>
                  <a:lnTo>
                    <a:pt x="693" y="120"/>
                  </a:lnTo>
                  <a:lnTo>
                    <a:pt x="684" y="120"/>
                  </a:lnTo>
                  <a:lnTo>
                    <a:pt x="668" y="120"/>
                  </a:lnTo>
                  <a:lnTo>
                    <a:pt x="652" y="112"/>
                  </a:lnTo>
                  <a:lnTo>
                    <a:pt x="644" y="96"/>
                  </a:lnTo>
                  <a:lnTo>
                    <a:pt x="635" y="80"/>
                  </a:lnTo>
                  <a:lnTo>
                    <a:pt x="644" y="64"/>
                  </a:lnTo>
                  <a:lnTo>
                    <a:pt x="652" y="48"/>
                  </a:lnTo>
                  <a:lnTo>
                    <a:pt x="660" y="40"/>
                  </a:lnTo>
                  <a:lnTo>
                    <a:pt x="652" y="32"/>
                  </a:lnTo>
                  <a:lnTo>
                    <a:pt x="652" y="32"/>
                  </a:lnTo>
                  <a:lnTo>
                    <a:pt x="611" y="40"/>
                  </a:lnTo>
                  <a:lnTo>
                    <a:pt x="562" y="56"/>
                  </a:lnTo>
                  <a:lnTo>
                    <a:pt x="505" y="96"/>
                  </a:lnTo>
                  <a:lnTo>
                    <a:pt x="554" y="160"/>
                  </a:lnTo>
                  <a:lnTo>
                    <a:pt x="570" y="248"/>
                  </a:lnTo>
                  <a:lnTo>
                    <a:pt x="554" y="336"/>
                  </a:lnTo>
                  <a:lnTo>
                    <a:pt x="497" y="408"/>
                  </a:lnTo>
                  <a:lnTo>
                    <a:pt x="415" y="456"/>
                  </a:lnTo>
                  <a:lnTo>
                    <a:pt x="310" y="472"/>
                  </a:lnTo>
                  <a:lnTo>
                    <a:pt x="244" y="464"/>
                  </a:lnTo>
                  <a:lnTo>
                    <a:pt x="155" y="424"/>
                  </a:lnTo>
                  <a:lnTo>
                    <a:pt x="138" y="448"/>
                  </a:lnTo>
                  <a:lnTo>
                    <a:pt x="130" y="472"/>
                  </a:lnTo>
                  <a:lnTo>
                    <a:pt x="122" y="488"/>
                  </a:lnTo>
                  <a:lnTo>
                    <a:pt x="122" y="496"/>
                  </a:lnTo>
                  <a:lnTo>
                    <a:pt x="122" y="496"/>
                  </a:lnTo>
                  <a:lnTo>
                    <a:pt x="130" y="528"/>
                  </a:lnTo>
                  <a:lnTo>
                    <a:pt x="138" y="560"/>
                  </a:lnTo>
                  <a:lnTo>
                    <a:pt x="163" y="576"/>
                  </a:lnTo>
                  <a:lnTo>
                    <a:pt x="179" y="592"/>
                  </a:lnTo>
                  <a:lnTo>
                    <a:pt x="212" y="608"/>
                  </a:lnTo>
                  <a:lnTo>
                    <a:pt x="228" y="608"/>
                  </a:lnTo>
                  <a:lnTo>
                    <a:pt x="244" y="608"/>
                  </a:lnTo>
                  <a:lnTo>
                    <a:pt x="277" y="608"/>
                  </a:lnTo>
                  <a:lnTo>
                    <a:pt x="301" y="608"/>
                  </a:lnTo>
                  <a:lnTo>
                    <a:pt x="334" y="608"/>
                  </a:lnTo>
                  <a:lnTo>
                    <a:pt x="424" y="608"/>
                  </a:lnTo>
                  <a:lnTo>
                    <a:pt x="521" y="616"/>
                  </a:lnTo>
                  <a:lnTo>
                    <a:pt x="603" y="648"/>
                  </a:lnTo>
                  <a:lnTo>
                    <a:pt x="668" y="704"/>
                  </a:lnTo>
                  <a:lnTo>
                    <a:pt x="701" y="768"/>
                  </a:lnTo>
                  <a:lnTo>
                    <a:pt x="709" y="824"/>
                  </a:lnTo>
                  <a:lnTo>
                    <a:pt x="693" y="896"/>
                  </a:lnTo>
                  <a:lnTo>
                    <a:pt x="635" y="952"/>
                  </a:lnTo>
                  <a:lnTo>
                    <a:pt x="562" y="992"/>
                  </a:lnTo>
                  <a:lnTo>
                    <a:pt x="464" y="1016"/>
                  </a:lnTo>
                  <a:lnTo>
                    <a:pt x="358" y="1032"/>
                  </a:lnTo>
                  <a:lnTo>
                    <a:pt x="244" y="1016"/>
                  </a:lnTo>
                  <a:lnTo>
                    <a:pt x="147" y="992"/>
                  </a:lnTo>
                  <a:lnTo>
                    <a:pt x="73" y="952"/>
                  </a:lnTo>
                  <a:lnTo>
                    <a:pt x="24" y="896"/>
                  </a:lnTo>
                  <a:lnTo>
                    <a:pt x="0" y="832"/>
                  </a:lnTo>
                  <a:lnTo>
                    <a:pt x="16" y="768"/>
                  </a:lnTo>
                  <a:lnTo>
                    <a:pt x="65" y="712"/>
                  </a:lnTo>
                  <a:lnTo>
                    <a:pt x="147" y="672"/>
                  </a:lnTo>
                  <a:lnTo>
                    <a:pt x="106" y="632"/>
                  </a:lnTo>
                  <a:lnTo>
                    <a:pt x="90" y="584"/>
                  </a:lnTo>
                  <a:lnTo>
                    <a:pt x="81" y="536"/>
                  </a:lnTo>
                  <a:lnTo>
                    <a:pt x="98" y="456"/>
                  </a:lnTo>
                  <a:lnTo>
                    <a:pt x="130" y="408"/>
                  </a:lnTo>
                  <a:lnTo>
                    <a:pt x="90" y="368"/>
                  </a:lnTo>
                  <a:lnTo>
                    <a:pt x="65" y="312"/>
                  </a:lnTo>
                  <a:lnTo>
                    <a:pt x="57" y="248"/>
                  </a:lnTo>
                  <a:lnTo>
                    <a:pt x="73" y="160"/>
                  </a:lnTo>
                  <a:lnTo>
                    <a:pt x="130" y="88"/>
                  </a:lnTo>
                  <a:lnTo>
                    <a:pt x="212" y="40"/>
                  </a:lnTo>
                  <a:lnTo>
                    <a:pt x="310" y="16"/>
                  </a:lnTo>
                  <a:lnTo>
                    <a:pt x="358" y="24"/>
                  </a:lnTo>
                  <a:lnTo>
                    <a:pt x="415" y="40"/>
                  </a:lnTo>
                  <a:lnTo>
                    <a:pt x="481" y="72"/>
                  </a:lnTo>
                  <a:lnTo>
                    <a:pt x="546" y="24"/>
                  </a:lnTo>
                  <a:lnTo>
                    <a:pt x="603" y="8"/>
                  </a:lnTo>
                  <a:lnTo>
                    <a:pt x="6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7" name="Freeform 71"/>
            <p:cNvSpPr>
              <a:spLocks/>
            </p:cNvSpPr>
            <p:nvPr/>
          </p:nvSpPr>
          <p:spPr bwMode="auto">
            <a:xfrm>
              <a:off x="25520" y="3712"/>
              <a:ext cx="1091" cy="1280"/>
            </a:xfrm>
            <a:custGeom>
              <a:avLst/>
              <a:gdLst/>
              <a:ahLst/>
              <a:cxnLst>
                <a:cxn ang="0">
                  <a:pos x="977" y="8"/>
                </a:cxn>
                <a:cxn ang="0">
                  <a:pos x="1059" y="64"/>
                </a:cxn>
                <a:cxn ang="0">
                  <a:pos x="1091" y="184"/>
                </a:cxn>
                <a:cxn ang="0">
                  <a:pos x="1067" y="320"/>
                </a:cxn>
                <a:cxn ang="0">
                  <a:pos x="953" y="568"/>
                </a:cxn>
                <a:cxn ang="0">
                  <a:pos x="717" y="888"/>
                </a:cxn>
                <a:cxn ang="0">
                  <a:pos x="546" y="1064"/>
                </a:cxn>
                <a:cxn ang="0">
                  <a:pos x="350" y="1216"/>
                </a:cxn>
                <a:cxn ang="0">
                  <a:pos x="195" y="1280"/>
                </a:cxn>
                <a:cxn ang="0">
                  <a:pos x="65" y="1232"/>
                </a:cxn>
                <a:cxn ang="0">
                  <a:pos x="8" y="1144"/>
                </a:cxn>
                <a:cxn ang="0">
                  <a:pos x="0" y="1072"/>
                </a:cxn>
                <a:cxn ang="0">
                  <a:pos x="24" y="1032"/>
                </a:cxn>
                <a:cxn ang="0">
                  <a:pos x="49" y="1008"/>
                </a:cxn>
                <a:cxn ang="0">
                  <a:pos x="57" y="1016"/>
                </a:cxn>
                <a:cxn ang="0">
                  <a:pos x="89" y="1088"/>
                </a:cxn>
                <a:cxn ang="0">
                  <a:pos x="179" y="1152"/>
                </a:cxn>
                <a:cxn ang="0">
                  <a:pos x="236" y="1160"/>
                </a:cxn>
                <a:cxn ang="0">
                  <a:pos x="334" y="1120"/>
                </a:cxn>
                <a:cxn ang="0">
                  <a:pos x="431" y="1056"/>
                </a:cxn>
                <a:cxn ang="0">
                  <a:pos x="472" y="1024"/>
                </a:cxn>
                <a:cxn ang="0">
                  <a:pos x="480" y="1008"/>
                </a:cxn>
                <a:cxn ang="0">
                  <a:pos x="488" y="880"/>
                </a:cxn>
                <a:cxn ang="0">
                  <a:pos x="480" y="576"/>
                </a:cxn>
                <a:cxn ang="0">
                  <a:pos x="407" y="248"/>
                </a:cxn>
                <a:cxn ang="0">
                  <a:pos x="260" y="96"/>
                </a:cxn>
                <a:cxn ang="0">
                  <a:pos x="146" y="104"/>
                </a:cxn>
                <a:cxn ang="0">
                  <a:pos x="97" y="128"/>
                </a:cxn>
                <a:cxn ang="0">
                  <a:pos x="73" y="128"/>
                </a:cxn>
                <a:cxn ang="0">
                  <a:pos x="65" y="128"/>
                </a:cxn>
                <a:cxn ang="0">
                  <a:pos x="57" y="120"/>
                </a:cxn>
                <a:cxn ang="0">
                  <a:pos x="122" y="56"/>
                </a:cxn>
                <a:cxn ang="0">
                  <a:pos x="268" y="0"/>
                </a:cxn>
                <a:cxn ang="0">
                  <a:pos x="431" y="64"/>
                </a:cxn>
                <a:cxn ang="0">
                  <a:pos x="529" y="208"/>
                </a:cxn>
                <a:cxn ang="0">
                  <a:pos x="578" y="400"/>
                </a:cxn>
                <a:cxn ang="0">
                  <a:pos x="603" y="592"/>
                </a:cxn>
                <a:cxn ang="0">
                  <a:pos x="603" y="728"/>
                </a:cxn>
                <a:cxn ang="0">
                  <a:pos x="603" y="912"/>
                </a:cxn>
                <a:cxn ang="0">
                  <a:pos x="757" y="752"/>
                </a:cxn>
                <a:cxn ang="0">
                  <a:pos x="945" y="472"/>
                </a:cxn>
                <a:cxn ang="0">
                  <a:pos x="1018" y="296"/>
                </a:cxn>
                <a:cxn ang="0">
                  <a:pos x="1026" y="216"/>
                </a:cxn>
                <a:cxn ang="0">
                  <a:pos x="969" y="144"/>
                </a:cxn>
                <a:cxn ang="0">
                  <a:pos x="896" y="120"/>
                </a:cxn>
                <a:cxn ang="0">
                  <a:pos x="880" y="112"/>
                </a:cxn>
                <a:cxn ang="0">
                  <a:pos x="880" y="88"/>
                </a:cxn>
                <a:cxn ang="0">
                  <a:pos x="888" y="56"/>
                </a:cxn>
                <a:cxn ang="0">
                  <a:pos x="912" y="16"/>
                </a:cxn>
                <a:cxn ang="0">
                  <a:pos x="937" y="0"/>
                </a:cxn>
              </a:cxnLst>
              <a:rect l="0" t="0" r="r" b="b"/>
              <a:pathLst>
                <a:path w="1091" h="1280">
                  <a:moveTo>
                    <a:pt x="937" y="0"/>
                  </a:moveTo>
                  <a:lnTo>
                    <a:pt x="977" y="8"/>
                  </a:lnTo>
                  <a:lnTo>
                    <a:pt x="1018" y="24"/>
                  </a:lnTo>
                  <a:lnTo>
                    <a:pt x="1059" y="64"/>
                  </a:lnTo>
                  <a:lnTo>
                    <a:pt x="1083" y="112"/>
                  </a:lnTo>
                  <a:lnTo>
                    <a:pt x="1091" y="184"/>
                  </a:lnTo>
                  <a:lnTo>
                    <a:pt x="1083" y="240"/>
                  </a:lnTo>
                  <a:lnTo>
                    <a:pt x="1067" y="320"/>
                  </a:lnTo>
                  <a:lnTo>
                    <a:pt x="1026" y="432"/>
                  </a:lnTo>
                  <a:lnTo>
                    <a:pt x="953" y="568"/>
                  </a:lnTo>
                  <a:lnTo>
                    <a:pt x="855" y="720"/>
                  </a:lnTo>
                  <a:lnTo>
                    <a:pt x="717" y="888"/>
                  </a:lnTo>
                  <a:lnTo>
                    <a:pt x="635" y="976"/>
                  </a:lnTo>
                  <a:lnTo>
                    <a:pt x="546" y="1064"/>
                  </a:lnTo>
                  <a:lnTo>
                    <a:pt x="448" y="1144"/>
                  </a:lnTo>
                  <a:lnTo>
                    <a:pt x="350" y="1216"/>
                  </a:lnTo>
                  <a:lnTo>
                    <a:pt x="268" y="1264"/>
                  </a:lnTo>
                  <a:lnTo>
                    <a:pt x="195" y="1280"/>
                  </a:lnTo>
                  <a:lnTo>
                    <a:pt x="122" y="1264"/>
                  </a:lnTo>
                  <a:lnTo>
                    <a:pt x="65" y="1232"/>
                  </a:lnTo>
                  <a:lnTo>
                    <a:pt x="32" y="1192"/>
                  </a:lnTo>
                  <a:lnTo>
                    <a:pt x="8" y="1144"/>
                  </a:lnTo>
                  <a:lnTo>
                    <a:pt x="0" y="1096"/>
                  </a:lnTo>
                  <a:lnTo>
                    <a:pt x="0" y="1072"/>
                  </a:lnTo>
                  <a:lnTo>
                    <a:pt x="8" y="1048"/>
                  </a:lnTo>
                  <a:lnTo>
                    <a:pt x="24" y="1032"/>
                  </a:lnTo>
                  <a:lnTo>
                    <a:pt x="32" y="1016"/>
                  </a:lnTo>
                  <a:lnTo>
                    <a:pt x="49" y="1008"/>
                  </a:lnTo>
                  <a:lnTo>
                    <a:pt x="57" y="1008"/>
                  </a:lnTo>
                  <a:lnTo>
                    <a:pt x="57" y="1016"/>
                  </a:lnTo>
                  <a:lnTo>
                    <a:pt x="65" y="1032"/>
                  </a:lnTo>
                  <a:lnTo>
                    <a:pt x="89" y="1088"/>
                  </a:lnTo>
                  <a:lnTo>
                    <a:pt x="130" y="1128"/>
                  </a:lnTo>
                  <a:lnTo>
                    <a:pt x="179" y="1152"/>
                  </a:lnTo>
                  <a:lnTo>
                    <a:pt x="211" y="1160"/>
                  </a:lnTo>
                  <a:lnTo>
                    <a:pt x="236" y="1160"/>
                  </a:lnTo>
                  <a:lnTo>
                    <a:pt x="277" y="1152"/>
                  </a:lnTo>
                  <a:lnTo>
                    <a:pt x="334" y="1120"/>
                  </a:lnTo>
                  <a:lnTo>
                    <a:pt x="383" y="1088"/>
                  </a:lnTo>
                  <a:lnTo>
                    <a:pt x="431" y="1056"/>
                  </a:lnTo>
                  <a:lnTo>
                    <a:pt x="464" y="1032"/>
                  </a:lnTo>
                  <a:lnTo>
                    <a:pt x="472" y="1024"/>
                  </a:lnTo>
                  <a:lnTo>
                    <a:pt x="480" y="1016"/>
                  </a:lnTo>
                  <a:lnTo>
                    <a:pt x="480" y="1008"/>
                  </a:lnTo>
                  <a:lnTo>
                    <a:pt x="480" y="960"/>
                  </a:lnTo>
                  <a:lnTo>
                    <a:pt x="488" y="880"/>
                  </a:lnTo>
                  <a:lnTo>
                    <a:pt x="488" y="784"/>
                  </a:lnTo>
                  <a:lnTo>
                    <a:pt x="480" y="576"/>
                  </a:lnTo>
                  <a:lnTo>
                    <a:pt x="448" y="376"/>
                  </a:lnTo>
                  <a:lnTo>
                    <a:pt x="407" y="248"/>
                  </a:lnTo>
                  <a:lnTo>
                    <a:pt x="342" y="160"/>
                  </a:lnTo>
                  <a:lnTo>
                    <a:pt x="260" y="96"/>
                  </a:lnTo>
                  <a:lnTo>
                    <a:pt x="171" y="80"/>
                  </a:lnTo>
                  <a:lnTo>
                    <a:pt x="146" y="104"/>
                  </a:lnTo>
                  <a:lnTo>
                    <a:pt x="122" y="120"/>
                  </a:lnTo>
                  <a:lnTo>
                    <a:pt x="97" y="128"/>
                  </a:lnTo>
                  <a:lnTo>
                    <a:pt x="81" y="128"/>
                  </a:lnTo>
                  <a:lnTo>
                    <a:pt x="73" y="128"/>
                  </a:lnTo>
                  <a:lnTo>
                    <a:pt x="73" y="128"/>
                  </a:lnTo>
                  <a:lnTo>
                    <a:pt x="65" y="128"/>
                  </a:lnTo>
                  <a:lnTo>
                    <a:pt x="57" y="128"/>
                  </a:lnTo>
                  <a:lnTo>
                    <a:pt x="57" y="120"/>
                  </a:lnTo>
                  <a:lnTo>
                    <a:pt x="73" y="88"/>
                  </a:lnTo>
                  <a:lnTo>
                    <a:pt x="122" y="56"/>
                  </a:lnTo>
                  <a:lnTo>
                    <a:pt x="187" y="16"/>
                  </a:lnTo>
                  <a:lnTo>
                    <a:pt x="268" y="0"/>
                  </a:lnTo>
                  <a:lnTo>
                    <a:pt x="358" y="16"/>
                  </a:lnTo>
                  <a:lnTo>
                    <a:pt x="431" y="64"/>
                  </a:lnTo>
                  <a:lnTo>
                    <a:pt x="488" y="128"/>
                  </a:lnTo>
                  <a:lnTo>
                    <a:pt x="529" y="208"/>
                  </a:lnTo>
                  <a:lnTo>
                    <a:pt x="562" y="304"/>
                  </a:lnTo>
                  <a:lnTo>
                    <a:pt x="578" y="400"/>
                  </a:lnTo>
                  <a:lnTo>
                    <a:pt x="594" y="496"/>
                  </a:lnTo>
                  <a:lnTo>
                    <a:pt x="603" y="592"/>
                  </a:lnTo>
                  <a:lnTo>
                    <a:pt x="603" y="672"/>
                  </a:lnTo>
                  <a:lnTo>
                    <a:pt x="603" y="728"/>
                  </a:lnTo>
                  <a:lnTo>
                    <a:pt x="603" y="816"/>
                  </a:lnTo>
                  <a:lnTo>
                    <a:pt x="603" y="912"/>
                  </a:lnTo>
                  <a:lnTo>
                    <a:pt x="603" y="912"/>
                  </a:lnTo>
                  <a:lnTo>
                    <a:pt x="757" y="752"/>
                  </a:lnTo>
                  <a:lnTo>
                    <a:pt x="863" y="608"/>
                  </a:lnTo>
                  <a:lnTo>
                    <a:pt x="945" y="472"/>
                  </a:lnTo>
                  <a:lnTo>
                    <a:pt x="994" y="368"/>
                  </a:lnTo>
                  <a:lnTo>
                    <a:pt x="1018" y="296"/>
                  </a:lnTo>
                  <a:lnTo>
                    <a:pt x="1026" y="256"/>
                  </a:lnTo>
                  <a:lnTo>
                    <a:pt x="1026" y="216"/>
                  </a:lnTo>
                  <a:lnTo>
                    <a:pt x="1002" y="176"/>
                  </a:lnTo>
                  <a:lnTo>
                    <a:pt x="969" y="144"/>
                  </a:lnTo>
                  <a:lnTo>
                    <a:pt x="912" y="120"/>
                  </a:lnTo>
                  <a:lnTo>
                    <a:pt x="896" y="120"/>
                  </a:lnTo>
                  <a:lnTo>
                    <a:pt x="888" y="112"/>
                  </a:lnTo>
                  <a:lnTo>
                    <a:pt x="880" y="112"/>
                  </a:lnTo>
                  <a:lnTo>
                    <a:pt x="880" y="96"/>
                  </a:lnTo>
                  <a:lnTo>
                    <a:pt x="880" y="88"/>
                  </a:lnTo>
                  <a:lnTo>
                    <a:pt x="888" y="72"/>
                  </a:lnTo>
                  <a:lnTo>
                    <a:pt x="888" y="56"/>
                  </a:lnTo>
                  <a:lnTo>
                    <a:pt x="896" y="32"/>
                  </a:lnTo>
                  <a:lnTo>
                    <a:pt x="912" y="16"/>
                  </a:lnTo>
                  <a:lnTo>
                    <a:pt x="920" y="8"/>
                  </a:lnTo>
                  <a:lnTo>
                    <a:pt x="9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8" name="Freeform 72"/>
            <p:cNvSpPr>
              <a:spLocks/>
            </p:cNvSpPr>
            <p:nvPr/>
          </p:nvSpPr>
          <p:spPr bwMode="auto">
            <a:xfrm>
              <a:off x="26563" y="4520"/>
              <a:ext cx="651" cy="720"/>
            </a:xfrm>
            <a:custGeom>
              <a:avLst/>
              <a:gdLst/>
              <a:ahLst/>
              <a:cxnLst>
                <a:cxn ang="0">
                  <a:pos x="309" y="16"/>
                </a:cxn>
                <a:cxn ang="0">
                  <a:pos x="407" y="112"/>
                </a:cxn>
                <a:cxn ang="0">
                  <a:pos x="456" y="240"/>
                </a:cxn>
                <a:cxn ang="0">
                  <a:pos x="464" y="328"/>
                </a:cxn>
                <a:cxn ang="0">
                  <a:pos x="505" y="248"/>
                </a:cxn>
                <a:cxn ang="0">
                  <a:pos x="570" y="96"/>
                </a:cxn>
                <a:cxn ang="0">
                  <a:pos x="619" y="16"/>
                </a:cxn>
                <a:cxn ang="0">
                  <a:pos x="635" y="8"/>
                </a:cxn>
                <a:cxn ang="0">
                  <a:pos x="643" y="8"/>
                </a:cxn>
                <a:cxn ang="0">
                  <a:pos x="651" y="24"/>
                </a:cxn>
                <a:cxn ang="0">
                  <a:pos x="602" y="120"/>
                </a:cxn>
                <a:cxn ang="0">
                  <a:pos x="554" y="224"/>
                </a:cxn>
                <a:cxn ang="0">
                  <a:pos x="513" y="312"/>
                </a:cxn>
                <a:cxn ang="0">
                  <a:pos x="472" y="424"/>
                </a:cxn>
                <a:cxn ang="0">
                  <a:pos x="448" y="536"/>
                </a:cxn>
                <a:cxn ang="0">
                  <a:pos x="423" y="664"/>
                </a:cxn>
                <a:cxn ang="0">
                  <a:pos x="399" y="712"/>
                </a:cxn>
                <a:cxn ang="0">
                  <a:pos x="391" y="720"/>
                </a:cxn>
                <a:cxn ang="0">
                  <a:pos x="374" y="720"/>
                </a:cxn>
                <a:cxn ang="0">
                  <a:pos x="366" y="704"/>
                </a:cxn>
                <a:cxn ang="0">
                  <a:pos x="366" y="656"/>
                </a:cxn>
                <a:cxn ang="0">
                  <a:pos x="399" y="520"/>
                </a:cxn>
                <a:cxn ang="0">
                  <a:pos x="423" y="448"/>
                </a:cxn>
                <a:cxn ang="0">
                  <a:pos x="431" y="424"/>
                </a:cxn>
                <a:cxn ang="0">
                  <a:pos x="431" y="376"/>
                </a:cxn>
                <a:cxn ang="0">
                  <a:pos x="415" y="248"/>
                </a:cxn>
                <a:cxn ang="0">
                  <a:pos x="358" y="136"/>
                </a:cxn>
                <a:cxn ang="0">
                  <a:pos x="228" y="88"/>
                </a:cxn>
                <a:cxn ang="0">
                  <a:pos x="81" y="136"/>
                </a:cxn>
                <a:cxn ang="0">
                  <a:pos x="40" y="200"/>
                </a:cxn>
                <a:cxn ang="0">
                  <a:pos x="24" y="208"/>
                </a:cxn>
                <a:cxn ang="0">
                  <a:pos x="8" y="208"/>
                </a:cxn>
                <a:cxn ang="0">
                  <a:pos x="0" y="200"/>
                </a:cxn>
                <a:cxn ang="0">
                  <a:pos x="32" y="120"/>
                </a:cxn>
                <a:cxn ang="0">
                  <a:pos x="146" y="16"/>
                </a:cxn>
              </a:cxnLst>
              <a:rect l="0" t="0" r="r" b="b"/>
              <a:pathLst>
                <a:path w="651" h="720">
                  <a:moveTo>
                    <a:pt x="236" y="0"/>
                  </a:moveTo>
                  <a:lnTo>
                    <a:pt x="309" y="16"/>
                  </a:lnTo>
                  <a:lnTo>
                    <a:pt x="366" y="56"/>
                  </a:lnTo>
                  <a:lnTo>
                    <a:pt x="407" y="112"/>
                  </a:lnTo>
                  <a:lnTo>
                    <a:pt x="431" y="176"/>
                  </a:lnTo>
                  <a:lnTo>
                    <a:pt x="456" y="240"/>
                  </a:lnTo>
                  <a:lnTo>
                    <a:pt x="464" y="296"/>
                  </a:lnTo>
                  <a:lnTo>
                    <a:pt x="464" y="328"/>
                  </a:lnTo>
                  <a:lnTo>
                    <a:pt x="464" y="328"/>
                  </a:lnTo>
                  <a:lnTo>
                    <a:pt x="505" y="248"/>
                  </a:lnTo>
                  <a:lnTo>
                    <a:pt x="537" y="168"/>
                  </a:lnTo>
                  <a:lnTo>
                    <a:pt x="570" y="96"/>
                  </a:lnTo>
                  <a:lnTo>
                    <a:pt x="602" y="40"/>
                  </a:lnTo>
                  <a:lnTo>
                    <a:pt x="619" y="16"/>
                  </a:lnTo>
                  <a:lnTo>
                    <a:pt x="627" y="8"/>
                  </a:lnTo>
                  <a:lnTo>
                    <a:pt x="635" y="8"/>
                  </a:lnTo>
                  <a:lnTo>
                    <a:pt x="635" y="8"/>
                  </a:lnTo>
                  <a:lnTo>
                    <a:pt x="643" y="8"/>
                  </a:lnTo>
                  <a:lnTo>
                    <a:pt x="651" y="16"/>
                  </a:lnTo>
                  <a:lnTo>
                    <a:pt x="651" y="24"/>
                  </a:lnTo>
                  <a:lnTo>
                    <a:pt x="643" y="32"/>
                  </a:lnTo>
                  <a:lnTo>
                    <a:pt x="602" y="120"/>
                  </a:lnTo>
                  <a:lnTo>
                    <a:pt x="570" y="176"/>
                  </a:lnTo>
                  <a:lnTo>
                    <a:pt x="554" y="224"/>
                  </a:lnTo>
                  <a:lnTo>
                    <a:pt x="537" y="264"/>
                  </a:lnTo>
                  <a:lnTo>
                    <a:pt x="513" y="312"/>
                  </a:lnTo>
                  <a:lnTo>
                    <a:pt x="488" y="376"/>
                  </a:lnTo>
                  <a:lnTo>
                    <a:pt x="472" y="424"/>
                  </a:lnTo>
                  <a:lnTo>
                    <a:pt x="464" y="464"/>
                  </a:lnTo>
                  <a:lnTo>
                    <a:pt x="448" y="536"/>
                  </a:lnTo>
                  <a:lnTo>
                    <a:pt x="431" y="608"/>
                  </a:lnTo>
                  <a:lnTo>
                    <a:pt x="423" y="664"/>
                  </a:lnTo>
                  <a:lnTo>
                    <a:pt x="407" y="696"/>
                  </a:lnTo>
                  <a:lnTo>
                    <a:pt x="399" y="712"/>
                  </a:lnTo>
                  <a:lnTo>
                    <a:pt x="391" y="720"/>
                  </a:lnTo>
                  <a:lnTo>
                    <a:pt x="391" y="720"/>
                  </a:lnTo>
                  <a:lnTo>
                    <a:pt x="383" y="720"/>
                  </a:lnTo>
                  <a:lnTo>
                    <a:pt x="374" y="720"/>
                  </a:lnTo>
                  <a:lnTo>
                    <a:pt x="366" y="712"/>
                  </a:lnTo>
                  <a:lnTo>
                    <a:pt x="366" y="704"/>
                  </a:lnTo>
                  <a:lnTo>
                    <a:pt x="358" y="696"/>
                  </a:lnTo>
                  <a:lnTo>
                    <a:pt x="366" y="656"/>
                  </a:lnTo>
                  <a:lnTo>
                    <a:pt x="383" y="592"/>
                  </a:lnTo>
                  <a:lnTo>
                    <a:pt x="399" y="520"/>
                  </a:lnTo>
                  <a:lnTo>
                    <a:pt x="423" y="456"/>
                  </a:lnTo>
                  <a:lnTo>
                    <a:pt x="423" y="448"/>
                  </a:lnTo>
                  <a:lnTo>
                    <a:pt x="423" y="440"/>
                  </a:lnTo>
                  <a:lnTo>
                    <a:pt x="431" y="424"/>
                  </a:lnTo>
                  <a:lnTo>
                    <a:pt x="431" y="408"/>
                  </a:lnTo>
                  <a:lnTo>
                    <a:pt x="431" y="376"/>
                  </a:lnTo>
                  <a:lnTo>
                    <a:pt x="423" y="320"/>
                  </a:lnTo>
                  <a:lnTo>
                    <a:pt x="415" y="248"/>
                  </a:lnTo>
                  <a:lnTo>
                    <a:pt x="399" y="192"/>
                  </a:lnTo>
                  <a:lnTo>
                    <a:pt x="358" y="136"/>
                  </a:lnTo>
                  <a:lnTo>
                    <a:pt x="301" y="104"/>
                  </a:lnTo>
                  <a:lnTo>
                    <a:pt x="228" y="88"/>
                  </a:lnTo>
                  <a:lnTo>
                    <a:pt x="146" y="104"/>
                  </a:lnTo>
                  <a:lnTo>
                    <a:pt x="81" y="136"/>
                  </a:lnTo>
                  <a:lnTo>
                    <a:pt x="40" y="192"/>
                  </a:lnTo>
                  <a:lnTo>
                    <a:pt x="40" y="200"/>
                  </a:lnTo>
                  <a:lnTo>
                    <a:pt x="32" y="208"/>
                  </a:lnTo>
                  <a:lnTo>
                    <a:pt x="24" y="208"/>
                  </a:lnTo>
                  <a:lnTo>
                    <a:pt x="16" y="208"/>
                  </a:lnTo>
                  <a:lnTo>
                    <a:pt x="8" y="208"/>
                  </a:lnTo>
                  <a:lnTo>
                    <a:pt x="8" y="208"/>
                  </a:lnTo>
                  <a:lnTo>
                    <a:pt x="0" y="200"/>
                  </a:lnTo>
                  <a:lnTo>
                    <a:pt x="8" y="176"/>
                  </a:lnTo>
                  <a:lnTo>
                    <a:pt x="32" y="120"/>
                  </a:lnTo>
                  <a:lnTo>
                    <a:pt x="81" y="64"/>
                  </a:lnTo>
                  <a:lnTo>
                    <a:pt x="146" y="16"/>
                  </a:lnTo>
                  <a:lnTo>
                    <a:pt x="2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9" name="Freeform 73"/>
            <p:cNvSpPr>
              <a:spLocks noEditPoints="1"/>
            </p:cNvSpPr>
            <p:nvPr/>
          </p:nvSpPr>
          <p:spPr bwMode="auto">
            <a:xfrm>
              <a:off x="27231" y="4640"/>
              <a:ext cx="366" cy="672"/>
            </a:xfrm>
            <a:custGeom>
              <a:avLst/>
              <a:gdLst/>
              <a:ahLst/>
              <a:cxnLst>
                <a:cxn ang="0">
                  <a:pos x="277" y="184"/>
                </a:cxn>
                <a:cxn ang="0">
                  <a:pos x="326" y="208"/>
                </a:cxn>
                <a:cxn ang="0">
                  <a:pos x="342" y="248"/>
                </a:cxn>
                <a:cxn ang="0">
                  <a:pos x="334" y="272"/>
                </a:cxn>
                <a:cxn ang="0">
                  <a:pos x="236" y="608"/>
                </a:cxn>
                <a:cxn ang="0">
                  <a:pos x="130" y="664"/>
                </a:cxn>
                <a:cxn ang="0">
                  <a:pos x="57" y="672"/>
                </a:cxn>
                <a:cxn ang="0">
                  <a:pos x="16" y="656"/>
                </a:cxn>
                <a:cxn ang="0">
                  <a:pos x="0" y="624"/>
                </a:cxn>
                <a:cxn ang="0">
                  <a:pos x="16" y="584"/>
                </a:cxn>
                <a:cxn ang="0">
                  <a:pos x="49" y="576"/>
                </a:cxn>
                <a:cxn ang="0">
                  <a:pos x="73" y="584"/>
                </a:cxn>
                <a:cxn ang="0">
                  <a:pos x="81" y="600"/>
                </a:cxn>
                <a:cxn ang="0">
                  <a:pos x="73" y="624"/>
                </a:cxn>
                <a:cxn ang="0">
                  <a:pos x="57" y="648"/>
                </a:cxn>
                <a:cxn ang="0">
                  <a:pos x="89" y="648"/>
                </a:cxn>
                <a:cxn ang="0">
                  <a:pos x="146" y="632"/>
                </a:cxn>
                <a:cxn ang="0">
                  <a:pos x="187" y="584"/>
                </a:cxn>
                <a:cxn ang="0">
                  <a:pos x="195" y="552"/>
                </a:cxn>
                <a:cxn ang="0">
                  <a:pos x="277" y="256"/>
                </a:cxn>
                <a:cxn ang="0">
                  <a:pos x="277" y="232"/>
                </a:cxn>
                <a:cxn ang="0">
                  <a:pos x="269" y="216"/>
                </a:cxn>
                <a:cxn ang="0">
                  <a:pos x="244" y="200"/>
                </a:cxn>
                <a:cxn ang="0">
                  <a:pos x="203" y="208"/>
                </a:cxn>
                <a:cxn ang="0">
                  <a:pos x="163" y="240"/>
                </a:cxn>
                <a:cxn ang="0">
                  <a:pos x="122" y="296"/>
                </a:cxn>
                <a:cxn ang="0">
                  <a:pos x="114" y="304"/>
                </a:cxn>
                <a:cxn ang="0">
                  <a:pos x="106" y="304"/>
                </a:cxn>
                <a:cxn ang="0">
                  <a:pos x="97" y="304"/>
                </a:cxn>
                <a:cxn ang="0">
                  <a:pos x="106" y="272"/>
                </a:cxn>
                <a:cxn ang="0">
                  <a:pos x="179" y="192"/>
                </a:cxn>
                <a:cxn ang="0">
                  <a:pos x="334" y="0"/>
                </a:cxn>
                <a:cxn ang="0">
                  <a:pos x="358" y="16"/>
                </a:cxn>
                <a:cxn ang="0">
                  <a:pos x="366" y="40"/>
                </a:cxn>
                <a:cxn ang="0">
                  <a:pos x="358" y="64"/>
                </a:cxn>
                <a:cxn ang="0">
                  <a:pos x="317" y="80"/>
                </a:cxn>
                <a:cxn ang="0">
                  <a:pos x="293" y="64"/>
                </a:cxn>
                <a:cxn ang="0">
                  <a:pos x="293" y="32"/>
                </a:cxn>
                <a:cxn ang="0">
                  <a:pos x="317" y="8"/>
                </a:cxn>
              </a:cxnLst>
              <a:rect l="0" t="0" r="r" b="b"/>
              <a:pathLst>
                <a:path w="366" h="672">
                  <a:moveTo>
                    <a:pt x="244" y="176"/>
                  </a:moveTo>
                  <a:lnTo>
                    <a:pt x="277" y="184"/>
                  </a:lnTo>
                  <a:lnTo>
                    <a:pt x="301" y="192"/>
                  </a:lnTo>
                  <a:lnTo>
                    <a:pt x="326" y="208"/>
                  </a:lnTo>
                  <a:lnTo>
                    <a:pt x="334" y="224"/>
                  </a:lnTo>
                  <a:lnTo>
                    <a:pt x="342" y="248"/>
                  </a:lnTo>
                  <a:lnTo>
                    <a:pt x="342" y="264"/>
                  </a:lnTo>
                  <a:lnTo>
                    <a:pt x="334" y="272"/>
                  </a:lnTo>
                  <a:lnTo>
                    <a:pt x="269" y="552"/>
                  </a:lnTo>
                  <a:lnTo>
                    <a:pt x="236" y="608"/>
                  </a:lnTo>
                  <a:lnTo>
                    <a:pt x="187" y="648"/>
                  </a:lnTo>
                  <a:lnTo>
                    <a:pt x="130" y="664"/>
                  </a:lnTo>
                  <a:lnTo>
                    <a:pt x="89" y="672"/>
                  </a:lnTo>
                  <a:lnTo>
                    <a:pt x="57" y="672"/>
                  </a:lnTo>
                  <a:lnTo>
                    <a:pt x="32" y="664"/>
                  </a:lnTo>
                  <a:lnTo>
                    <a:pt x="16" y="656"/>
                  </a:lnTo>
                  <a:lnTo>
                    <a:pt x="0" y="640"/>
                  </a:lnTo>
                  <a:lnTo>
                    <a:pt x="0" y="624"/>
                  </a:lnTo>
                  <a:lnTo>
                    <a:pt x="0" y="600"/>
                  </a:lnTo>
                  <a:lnTo>
                    <a:pt x="16" y="584"/>
                  </a:lnTo>
                  <a:lnTo>
                    <a:pt x="24" y="576"/>
                  </a:lnTo>
                  <a:lnTo>
                    <a:pt x="49" y="576"/>
                  </a:lnTo>
                  <a:lnTo>
                    <a:pt x="65" y="576"/>
                  </a:lnTo>
                  <a:lnTo>
                    <a:pt x="73" y="584"/>
                  </a:lnTo>
                  <a:lnTo>
                    <a:pt x="81" y="592"/>
                  </a:lnTo>
                  <a:lnTo>
                    <a:pt x="81" y="600"/>
                  </a:lnTo>
                  <a:lnTo>
                    <a:pt x="81" y="608"/>
                  </a:lnTo>
                  <a:lnTo>
                    <a:pt x="73" y="624"/>
                  </a:lnTo>
                  <a:lnTo>
                    <a:pt x="65" y="632"/>
                  </a:lnTo>
                  <a:lnTo>
                    <a:pt x="57" y="648"/>
                  </a:lnTo>
                  <a:lnTo>
                    <a:pt x="65" y="648"/>
                  </a:lnTo>
                  <a:lnTo>
                    <a:pt x="89" y="648"/>
                  </a:lnTo>
                  <a:lnTo>
                    <a:pt x="114" y="648"/>
                  </a:lnTo>
                  <a:lnTo>
                    <a:pt x="146" y="632"/>
                  </a:lnTo>
                  <a:lnTo>
                    <a:pt x="171" y="608"/>
                  </a:lnTo>
                  <a:lnTo>
                    <a:pt x="187" y="584"/>
                  </a:lnTo>
                  <a:lnTo>
                    <a:pt x="195" y="552"/>
                  </a:lnTo>
                  <a:lnTo>
                    <a:pt x="195" y="552"/>
                  </a:lnTo>
                  <a:lnTo>
                    <a:pt x="269" y="264"/>
                  </a:lnTo>
                  <a:lnTo>
                    <a:pt x="277" y="256"/>
                  </a:lnTo>
                  <a:lnTo>
                    <a:pt x="277" y="240"/>
                  </a:lnTo>
                  <a:lnTo>
                    <a:pt x="277" y="232"/>
                  </a:lnTo>
                  <a:lnTo>
                    <a:pt x="269" y="224"/>
                  </a:lnTo>
                  <a:lnTo>
                    <a:pt x="269" y="216"/>
                  </a:lnTo>
                  <a:lnTo>
                    <a:pt x="260" y="208"/>
                  </a:lnTo>
                  <a:lnTo>
                    <a:pt x="244" y="200"/>
                  </a:lnTo>
                  <a:lnTo>
                    <a:pt x="228" y="200"/>
                  </a:lnTo>
                  <a:lnTo>
                    <a:pt x="203" y="208"/>
                  </a:lnTo>
                  <a:lnTo>
                    <a:pt x="187" y="224"/>
                  </a:lnTo>
                  <a:lnTo>
                    <a:pt x="163" y="240"/>
                  </a:lnTo>
                  <a:lnTo>
                    <a:pt x="146" y="264"/>
                  </a:lnTo>
                  <a:lnTo>
                    <a:pt x="122" y="296"/>
                  </a:lnTo>
                  <a:lnTo>
                    <a:pt x="122" y="304"/>
                  </a:lnTo>
                  <a:lnTo>
                    <a:pt x="114" y="304"/>
                  </a:lnTo>
                  <a:lnTo>
                    <a:pt x="106" y="304"/>
                  </a:lnTo>
                  <a:lnTo>
                    <a:pt x="106" y="304"/>
                  </a:lnTo>
                  <a:lnTo>
                    <a:pt x="97" y="304"/>
                  </a:lnTo>
                  <a:lnTo>
                    <a:pt x="97" y="304"/>
                  </a:lnTo>
                  <a:lnTo>
                    <a:pt x="89" y="296"/>
                  </a:lnTo>
                  <a:lnTo>
                    <a:pt x="106" y="272"/>
                  </a:lnTo>
                  <a:lnTo>
                    <a:pt x="130" y="232"/>
                  </a:lnTo>
                  <a:lnTo>
                    <a:pt x="179" y="192"/>
                  </a:lnTo>
                  <a:lnTo>
                    <a:pt x="244" y="176"/>
                  </a:lnTo>
                  <a:close/>
                  <a:moveTo>
                    <a:pt x="334" y="0"/>
                  </a:moveTo>
                  <a:lnTo>
                    <a:pt x="350" y="8"/>
                  </a:lnTo>
                  <a:lnTo>
                    <a:pt x="358" y="16"/>
                  </a:lnTo>
                  <a:lnTo>
                    <a:pt x="366" y="24"/>
                  </a:lnTo>
                  <a:lnTo>
                    <a:pt x="366" y="40"/>
                  </a:lnTo>
                  <a:lnTo>
                    <a:pt x="366" y="56"/>
                  </a:lnTo>
                  <a:lnTo>
                    <a:pt x="358" y="64"/>
                  </a:lnTo>
                  <a:lnTo>
                    <a:pt x="342" y="80"/>
                  </a:lnTo>
                  <a:lnTo>
                    <a:pt x="317" y="80"/>
                  </a:lnTo>
                  <a:lnTo>
                    <a:pt x="301" y="80"/>
                  </a:lnTo>
                  <a:lnTo>
                    <a:pt x="293" y="64"/>
                  </a:lnTo>
                  <a:lnTo>
                    <a:pt x="285" y="48"/>
                  </a:lnTo>
                  <a:lnTo>
                    <a:pt x="293" y="32"/>
                  </a:lnTo>
                  <a:lnTo>
                    <a:pt x="301" y="16"/>
                  </a:lnTo>
                  <a:lnTo>
                    <a:pt x="317" y="8"/>
                  </a:lnTo>
                  <a:lnTo>
                    <a:pt x="3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9" name="TextBox 78"/>
          <p:cNvSpPr txBox="1"/>
          <p:nvPr/>
        </p:nvSpPr>
        <p:spPr>
          <a:xfrm>
            <a:off x="2133600" y="4876800"/>
            <a:ext cx="43434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rgbClr val="0000FF"/>
                </a:solidFill>
              </a:rPr>
              <a:t>solves the problem. </a:t>
            </a:r>
            <a:endParaRPr lang="en-US" sz="4000" dirty="0">
              <a:solidFill>
                <a:srgbClr val="0000FF"/>
              </a:solidFill>
            </a:endParaRPr>
          </a:p>
        </p:txBody>
      </p:sp>
      <p:grpSp>
        <p:nvGrpSpPr>
          <p:cNvPr id="5124" name="Group 4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1371600" y="6019800"/>
            <a:ext cx="6106961" cy="571500"/>
            <a:chOff x="1068" y="2638"/>
            <a:chExt cx="18198" cy="1703"/>
          </a:xfrm>
          <a:solidFill>
            <a:srgbClr val="C00000"/>
          </a:solidFill>
        </p:grpSpPr>
        <p:sp>
          <p:nvSpPr>
            <p:cNvPr id="5126" name="Freeform 6"/>
            <p:cNvSpPr>
              <a:spLocks/>
            </p:cNvSpPr>
            <p:nvPr/>
          </p:nvSpPr>
          <p:spPr bwMode="auto">
            <a:xfrm>
              <a:off x="1068" y="2746"/>
              <a:ext cx="1091" cy="1332"/>
            </a:xfrm>
            <a:custGeom>
              <a:avLst/>
              <a:gdLst/>
              <a:ahLst/>
              <a:cxnLst>
                <a:cxn ang="0">
                  <a:pos x="979" y="6"/>
                </a:cxn>
                <a:cxn ang="0">
                  <a:pos x="1057" y="63"/>
                </a:cxn>
                <a:cxn ang="0">
                  <a:pos x="1091" y="189"/>
                </a:cxn>
                <a:cxn ang="0">
                  <a:pos x="1074" y="309"/>
                </a:cxn>
                <a:cxn ang="0">
                  <a:pos x="1002" y="509"/>
                </a:cxn>
                <a:cxn ang="0">
                  <a:pos x="840" y="777"/>
                </a:cxn>
                <a:cxn ang="0">
                  <a:pos x="662" y="995"/>
                </a:cxn>
                <a:cxn ang="0">
                  <a:pos x="523" y="1132"/>
                </a:cxn>
                <a:cxn ang="0">
                  <a:pos x="378" y="1252"/>
                </a:cxn>
                <a:cxn ang="0">
                  <a:pos x="250" y="1326"/>
                </a:cxn>
                <a:cxn ang="0">
                  <a:pos x="133" y="1326"/>
                </a:cxn>
                <a:cxn ang="0">
                  <a:pos x="50" y="1263"/>
                </a:cxn>
                <a:cxn ang="0">
                  <a:pos x="5" y="1183"/>
                </a:cxn>
                <a:cxn ang="0">
                  <a:pos x="11" y="1103"/>
                </a:cxn>
                <a:cxn ang="0">
                  <a:pos x="50" y="1052"/>
                </a:cxn>
                <a:cxn ang="0">
                  <a:pos x="61" y="1057"/>
                </a:cxn>
                <a:cxn ang="0">
                  <a:pos x="67" y="1075"/>
                </a:cxn>
                <a:cxn ang="0">
                  <a:pos x="122" y="1166"/>
                </a:cxn>
                <a:cxn ang="0">
                  <a:pos x="195" y="1206"/>
                </a:cxn>
                <a:cxn ang="0">
                  <a:pos x="239" y="1206"/>
                </a:cxn>
                <a:cxn ang="0">
                  <a:pos x="317" y="1183"/>
                </a:cxn>
                <a:cxn ang="0">
                  <a:pos x="406" y="1126"/>
                </a:cxn>
                <a:cxn ang="0">
                  <a:pos x="467" y="1075"/>
                </a:cxn>
                <a:cxn ang="0">
                  <a:pos x="478" y="1069"/>
                </a:cxn>
                <a:cxn ang="0">
                  <a:pos x="484" y="1052"/>
                </a:cxn>
                <a:cxn ang="0">
                  <a:pos x="484" y="966"/>
                </a:cxn>
                <a:cxn ang="0">
                  <a:pos x="490" y="817"/>
                </a:cxn>
                <a:cxn ang="0">
                  <a:pos x="473" y="532"/>
                </a:cxn>
                <a:cxn ang="0">
                  <a:pos x="417" y="286"/>
                </a:cxn>
                <a:cxn ang="0">
                  <a:pos x="317" y="137"/>
                </a:cxn>
                <a:cxn ang="0">
                  <a:pos x="172" y="86"/>
                </a:cxn>
                <a:cxn ang="0">
                  <a:pos x="94" y="132"/>
                </a:cxn>
                <a:cxn ang="0">
                  <a:pos x="72" y="137"/>
                </a:cxn>
                <a:cxn ang="0">
                  <a:pos x="61" y="132"/>
                </a:cxn>
                <a:cxn ang="0">
                  <a:pos x="72" y="103"/>
                </a:cxn>
                <a:cxn ang="0">
                  <a:pos x="145" y="40"/>
                </a:cxn>
                <a:cxn ang="0">
                  <a:pos x="267" y="0"/>
                </a:cxn>
                <a:cxn ang="0">
                  <a:pos x="417" y="52"/>
                </a:cxn>
                <a:cxn ang="0">
                  <a:pos x="517" y="189"/>
                </a:cxn>
                <a:cxn ang="0">
                  <a:pos x="573" y="366"/>
                </a:cxn>
                <a:cxn ang="0">
                  <a:pos x="601" y="549"/>
                </a:cxn>
                <a:cxn ang="0">
                  <a:pos x="606" y="703"/>
                </a:cxn>
                <a:cxn ang="0">
                  <a:pos x="606" y="817"/>
                </a:cxn>
                <a:cxn ang="0">
                  <a:pos x="601" y="955"/>
                </a:cxn>
                <a:cxn ang="0">
                  <a:pos x="734" y="812"/>
                </a:cxn>
                <a:cxn ang="0">
                  <a:pos x="918" y="549"/>
                </a:cxn>
                <a:cxn ang="0">
                  <a:pos x="1007" y="360"/>
                </a:cxn>
                <a:cxn ang="0">
                  <a:pos x="1029" y="263"/>
                </a:cxn>
                <a:cxn ang="0">
                  <a:pos x="1013" y="200"/>
                </a:cxn>
                <a:cxn ang="0">
                  <a:pos x="957" y="143"/>
                </a:cxn>
                <a:cxn ang="0">
                  <a:pos x="896" y="126"/>
                </a:cxn>
                <a:cxn ang="0">
                  <a:pos x="885" y="115"/>
                </a:cxn>
                <a:cxn ang="0">
                  <a:pos x="885" y="80"/>
                </a:cxn>
                <a:cxn ang="0">
                  <a:pos x="913" y="17"/>
                </a:cxn>
              </a:cxnLst>
              <a:rect l="0" t="0" r="r" b="b"/>
              <a:pathLst>
                <a:path w="1091" h="1332">
                  <a:moveTo>
                    <a:pt x="940" y="0"/>
                  </a:moveTo>
                  <a:lnTo>
                    <a:pt x="979" y="6"/>
                  </a:lnTo>
                  <a:lnTo>
                    <a:pt x="1018" y="29"/>
                  </a:lnTo>
                  <a:lnTo>
                    <a:pt x="1057" y="63"/>
                  </a:lnTo>
                  <a:lnTo>
                    <a:pt x="1085" y="120"/>
                  </a:lnTo>
                  <a:lnTo>
                    <a:pt x="1091" y="189"/>
                  </a:lnTo>
                  <a:lnTo>
                    <a:pt x="1091" y="240"/>
                  </a:lnTo>
                  <a:lnTo>
                    <a:pt x="1074" y="309"/>
                  </a:lnTo>
                  <a:lnTo>
                    <a:pt x="1046" y="400"/>
                  </a:lnTo>
                  <a:lnTo>
                    <a:pt x="1002" y="509"/>
                  </a:lnTo>
                  <a:lnTo>
                    <a:pt x="929" y="635"/>
                  </a:lnTo>
                  <a:lnTo>
                    <a:pt x="840" y="777"/>
                  </a:lnTo>
                  <a:lnTo>
                    <a:pt x="718" y="932"/>
                  </a:lnTo>
                  <a:lnTo>
                    <a:pt x="662" y="995"/>
                  </a:lnTo>
                  <a:lnTo>
                    <a:pt x="595" y="1063"/>
                  </a:lnTo>
                  <a:lnTo>
                    <a:pt x="523" y="1132"/>
                  </a:lnTo>
                  <a:lnTo>
                    <a:pt x="451" y="1195"/>
                  </a:lnTo>
                  <a:lnTo>
                    <a:pt x="378" y="1252"/>
                  </a:lnTo>
                  <a:lnTo>
                    <a:pt x="311" y="1292"/>
                  </a:lnTo>
                  <a:lnTo>
                    <a:pt x="250" y="1326"/>
                  </a:lnTo>
                  <a:lnTo>
                    <a:pt x="195" y="1332"/>
                  </a:lnTo>
                  <a:lnTo>
                    <a:pt x="133" y="1326"/>
                  </a:lnTo>
                  <a:lnTo>
                    <a:pt x="89" y="1303"/>
                  </a:lnTo>
                  <a:lnTo>
                    <a:pt x="50" y="1263"/>
                  </a:lnTo>
                  <a:lnTo>
                    <a:pt x="22" y="1223"/>
                  </a:lnTo>
                  <a:lnTo>
                    <a:pt x="5" y="1183"/>
                  </a:lnTo>
                  <a:lnTo>
                    <a:pt x="0" y="1149"/>
                  </a:lnTo>
                  <a:lnTo>
                    <a:pt x="11" y="1103"/>
                  </a:lnTo>
                  <a:lnTo>
                    <a:pt x="28" y="1069"/>
                  </a:lnTo>
                  <a:lnTo>
                    <a:pt x="50" y="1052"/>
                  </a:lnTo>
                  <a:lnTo>
                    <a:pt x="55" y="1052"/>
                  </a:lnTo>
                  <a:lnTo>
                    <a:pt x="61" y="1057"/>
                  </a:lnTo>
                  <a:lnTo>
                    <a:pt x="61" y="1063"/>
                  </a:lnTo>
                  <a:lnTo>
                    <a:pt x="67" y="1075"/>
                  </a:lnTo>
                  <a:lnTo>
                    <a:pt x="89" y="1132"/>
                  </a:lnTo>
                  <a:lnTo>
                    <a:pt x="122" y="1166"/>
                  </a:lnTo>
                  <a:lnTo>
                    <a:pt x="156" y="1195"/>
                  </a:lnTo>
                  <a:lnTo>
                    <a:pt x="195" y="1206"/>
                  </a:lnTo>
                  <a:lnTo>
                    <a:pt x="222" y="1206"/>
                  </a:lnTo>
                  <a:lnTo>
                    <a:pt x="239" y="1206"/>
                  </a:lnTo>
                  <a:lnTo>
                    <a:pt x="273" y="1200"/>
                  </a:lnTo>
                  <a:lnTo>
                    <a:pt x="317" y="1183"/>
                  </a:lnTo>
                  <a:lnTo>
                    <a:pt x="362" y="1155"/>
                  </a:lnTo>
                  <a:lnTo>
                    <a:pt x="406" y="1126"/>
                  </a:lnTo>
                  <a:lnTo>
                    <a:pt x="439" y="1097"/>
                  </a:lnTo>
                  <a:lnTo>
                    <a:pt x="467" y="1075"/>
                  </a:lnTo>
                  <a:lnTo>
                    <a:pt x="478" y="1069"/>
                  </a:lnTo>
                  <a:lnTo>
                    <a:pt x="478" y="1069"/>
                  </a:lnTo>
                  <a:lnTo>
                    <a:pt x="478" y="1057"/>
                  </a:lnTo>
                  <a:lnTo>
                    <a:pt x="484" y="1052"/>
                  </a:lnTo>
                  <a:lnTo>
                    <a:pt x="484" y="1017"/>
                  </a:lnTo>
                  <a:lnTo>
                    <a:pt x="484" y="966"/>
                  </a:lnTo>
                  <a:lnTo>
                    <a:pt x="490" y="892"/>
                  </a:lnTo>
                  <a:lnTo>
                    <a:pt x="490" y="817"/>
                  </a:lnTo>
                  <a:lnTo>
                    <a:pt x="484" y="675"/>
                  </a:lnTo>
                  <a:lnTo>
                    <a:pt x="473" y="532"/>
                  </a:lnTo>
                  <a:lnTo>
                    <a:pt x="451" y="395"/>
                  </a:lnTo>
                  <a:lnTo>
                    <a:pt x="417" y="286"/>
                  </a:lnTo>
                  <a:lnTo>
                    <a:pt x="373" y="200"/>
                  </a:lnTo>
                  <a:lnTo>
                    <a:pt x="317" y="137"/>
                  </a:lnTo>
                  <a:lnTo>
                    <a:pt x="250" y="97"/>
                  </a:lnTo>
                  <a:lnTo>
                    <a:pt x="172" y="86"/>
                  </a:lnTo>
                  <a:lnTo>
                    <a:pt x="133" y="120"/>
                  </a:lnTo>
                  <a:lnTo>
                    <a:pt x="94" y="132"/>
                  </a:lnTo>
                  <a:lnTo>
                    <a:pt x="78" y="137"/>
                  </a:lnTo>
                  <a:lnTo>
                    <a:pt x="72" y="137"/>
                  </a:lnTo>
                  <a:lnTo>
                    <a:pt x="67" y="137"/>
                  </a:lnTo>
                  <a:lnTo>
                    <a:pt x="61" y="132"/>
                  </a:lnTo>
                  <a:lnTo>
                    <a:pt x="61" y="126"/>
                  </a:lnTo>
                  <a:lnTo>
                    <a:pt x="72" y="103"/>
                  </a:lnTo>
                  <a:lnTo>
                    <a:pt x="100" y="75"/>
                  </a:lnTo>
                  <a:lnTo>
                    <a:pt x="145" y="40"/>
                  </a:lnTo>
                  <a:lnTo>
                    <a:pt x="206" y="12"/>
                  </a:lnTo>
                  <a:lnTo>
                    <a:pt x="267" y="0"/>
                  </a:lnTo>
                  <a:lnTo>
                    <a:pt x="350" y="17"/>
                  </a:lnTo>
                  <a:lnTo>
                    <a:pt x="417" y="52"/>
                  </a:lnTo>
                  <a:lnTo>
                    <a:pt x="473" y="115"/>
                  </a:lnTo>
                  <a:lnTo>
                    <a:pt x="517" y="189"/>
                  </a:lnTo>
                  <a:lnTo>
                    <a:pt x="551" y="269"/>
                  </a:lnTo>
                  <a:lnTo>
                    <a:pt x="573" y="366"/>
                  </a:lnTo>
                  <a:lnTo>
                    <a:pt x="590" y="457"/>
                  </a:lnTo>
                  <a:lnTo>
                    <a:pt x="601" y="549"/>
                  </a:lnTo>
                  <a:lnTo>
                    <a:pt x="601" y="629"/>
                  </a:lnTo>
                  <a:lnTo>
                    <a:pt x="606" y="703"/>
                  </a:lnTo>
                  <a:lnTo>
                    <a:pt x="606" y="760"/>
                  </a:lnTo>
                  <a:lnTo>
                    <a:pt x="606" y="817"/>
                  </a:lnTo>
                  <a:lnTo>
                    <a:pt x="606" y="886"/>
                  </a:lnTo>
                  <a:lnTo>
                    <a:pt x="601" y="955"/>
                  </a:lnTo>
                  <a:lnTo>
                    <a:pt x="601" y="955"/>
                  </a:lnTo>
                  <a:lnTo>
                    <a:pt x="734" y="812"/>
                  </a:lnTo>
                  <a:lnTo>
                    <a:pt x="840" y="675"/>
                  </a:lnTo>
                  <a:lnTo>
                    <a:pt x="918" y="549"/>
                  </a:lnTo>
                  <a:lnTo>
                    <a:pt x="968" y="446"/>
                  </a:lnTo>
                  <a:lnTo>
                    <a:pt x="1007" y="360"/>
                  </a:lnTo>
                  <a:lnTo>
                    <a:pt x="1024" y="297"/>
                  </a:lnTo>
                  <a:lnTo>
                    <a:pt x="1029" y="263"/>
                  </a:lnTo>
                  <a:lnTo>
                    <a:pt x="1024" y="235"/>
                  </a:lnTo>
                  <a:lnTo>
                    <a:pt x="1013" y="200"/>
                  </a:lnTo>
                  <a:lnTo>
                    <a:pt x="990" y="166"/>
                  </a:lnTo>
                  <a:lnTo>
                    <a:pt x="957" y="143"/>
                  </a:lnTo>
                  <a:lnTo>
                    <a:pt x="913" y="126"/>
                  </a:lnTo>
                  <a:lnTo>
                    <a:pt x="896" y="126"/>
                  </a:lnTo>
                  <a:lnTo>
                    <a:pt x="885" y="120"/>
                  </a:lnTo>
                  <a:lnTo>
                    <a:pt x="885" y="115"/>
                  </a:lnTo>
                  <a:lnTo>
                    <a:pt x="879" y="97"/>
                  </a:lnTo>
                  <a:lnTo>
                    <a:pt x="885" y="80"/>
                  </a:lnTo>
                  <a:lnTo>
                    <a:pt x="896" y="46"/>
                  </a:lnTo>
                  <a:lnTo>
                    <a:pt x="913" y="17"/>
                  </a:lnTo>
                  <a:lnTo>
                    <a:pt x="9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7" name="Freeform 7"/>
            <p:cNvSpPr>
              <a:spLocks/>
            </p:cNvSpPr>
            <p:nvPr/>
          </p:nvSpPr>
          <p:spPr bwMode="auto">
            <a:xfrm>
              <a:off x="2114" y="3586"/>
              <a:ext cx="646" cy="755"/>
            </a:xfrm>
            <a:custGeom>
              <a:avLst/>
              <a:gdLst/>
              <a:ahLst/>
              <a:cxnLst>
                <a:cxn ang="0">
                  <a:pos x="301" y="12"/>
                </a:cxn>
                <a:cxn ang="0">
                  <a:pos x="390" y="92"/>
                </a:cxn>
                <a:cxn ang="0">
                  <a:pos x="440" y="212"/>
                </a:cxn>
                <a:cxn ang="0">
                  <a:pos x="456" y="315"/>
                </a:cxn>
                <a:cxn ang="0">
                  <a:pos x="462" y="349"/>
                </a:cxn>
                <a:cxn ang="0">
                  <a:pos x="523" y="206"/>
                </a:cxn>
                <a:cxn ang="0">
                  <a:pos x="579" y="86"/>
                </a:cxn>
                <a:cxn ang="0">
                  <a:pos x="612" y="17"/>
                </a:cxn>
                <a:cxn ang="0">
                  <a:pos x="623" y="12"/>
                </a:cxn>
                <a:cxn ang="0">
                  <a:pos x="635" y="12"/>
                </a:cxn>
                <a:cxn ang="0">
                  <a:pos x="646" y="17"/>
                </a:cxn>
                <a:cxn ang="0">
                  <a:pos x="646" y="35"/>
                </a:cxn>
                <a:cxn ang="0">
                  <a:pos x="607" y="109"/>
                </a:cxn>
                <a:cxn ang="0">
                  <a:pos x="562" y="200"/>
                </a:cxn>
                <a:cxn ang="0">
                  <a:pos x="534" y="275"/>
                </a:cxn>
                <a:cxn ang="0">
                  <a:pos x="484" y="395"/>
                </a:cxn>
                <a:cxn ang="0">
                  <a:pos x="462" y="486"/>
                </a:cxn>
                <a:cxn ang="0">
                  <a:pos x="429" y="640"/>
                </a:cxn>
                <a:cxn ang="0">
                  <a:pos x="406" y="720"/>
                </a:cxn>
                <a:cxn ang="0">
                  <a:pos x="395" y="749"/>
                </a:cxn>
                <a:cxn ang="0">
                  <a:pos x="384" y="755"/>
                </a:cxn>
                <a:cxn ang="0">
                  <a:pos x="367" y="755"/>
                </a:cxn>
                <a:cxn ang="0">
                  <a:pos x="356" y="737"/>
                </a:cxn>
                <a:cxn ang="0">
                  <a:pos x="362" y="697"/>
                </a:cxn>
                <a:cxn ang="0">
                  <a:pos x="384" y="595"/>
                </a:cxn>
                <a:cxn ang="0">
                  <a:pos x="418" y="480"/>
                </a:cxn>
                <a:cxn ang="0">
                  <a:pos x="423" y="463"/>
                </a:cxn>
                <a:cxn ang="0">
                  <a:pos x="423" y="423"/>
                </a:cxn>
                <a:cxn ang="0">
                  <a:pos x="423" y="343"/>
                </a:cxn>
                <a:cxn ang="0">
                  <a:pos x="401" y="229"/>
                </a:cxn>
                <a:cxn ang="0">
                  <a:pos x="340" y="132"/>
                </a:cxn>
                <a:cxn ang="0">
                  <a:pos x="223" y="97"/>
                </a:cxn>
                <a:cxn ang="0">
                  <a:pos x="111" y="126"/>
                </a:cxn>
                <a:cxn ang="0">
                  <a:pos x="39" y="200"/>
                </a:cxn>
                <a:cxn ang="0">
                  <a:pos x="34" y="217"/>
                </a:cxn>
                <a:cxn ang="0">
                  <a:pos x="17" y="223"/>
                </a:cxn>
                <a:cxn ang="0">
                  <a:pos x="6" y="223"/>
                </a:cxn>
                <a:cxn ang="0">
                  <a:pos x="0" y="212"/>
                </a:cxn>
                <a:cxn ang="0">
                  <a:pos x="17" y="160"/>
                </a:cxn>
                <a:cxn ang="0">
                  <a:pos x="78" y="69"/>
                </a:cxn>
                <a:cxn ang="0">
                  <a:pos x="173" y="12"/>
                </a:cxn>
              </a:cxnLst>
              <a:rect l="0" t="0" r="r" b="b"/>
              <a:pathLst>
                <a:path w="646" h="755">
                  <a:moveTo>
                    <a:pt x="234" y="0"/>
                  </a:moveTo>
                  <a:lnTo>
                    <a:pt x="301" y="12"/>
                  </a:lnTo>
                  <a:lnTo>
                    <a:pt x="351" y="46"/>
                  </a:lnTo>
                  <a:lnTo>
                    <a:pt x="390" y="92"/>
                  </a:lnTo>
                  <a:lnTo>
                    <a:pt x="418" y="149"/>
                  </a:lnTo>
                  <a:lnTo>
                    <a:pt x="440" y="212"/>
                  </a:lnTo>
                  <a:lnTo>
                    <a:pt x="451" y="269"/>
                  </a:lnTo>
                  <a:lnTo>
                    <a:pt x="456" y="315"/>
                  </a:lnTo>
                  <a:lnTo>
                    <a:pt x="462" y="349"/>
                  </a:lnTo>
                  <a:lnTo>
                    <a:pt x="462" y="349"/>
                  </a:lnTo>
                  <a:lnTo>
                    <a:pt x="490" y="275"/>
                  </a:lnTo>
                  <a:lnTo>
                    <a:pt x="523" y="206"/>
                  </a:lnTo>
                  <a:lnTo>
                    <a:pt x="551" y="137"/>
                  </a:lnTo>
                  <a:lnTo>
                    <a:pt x="579" y="86"/>
                  </a:lnTo>
                  <a:lnTo>
                    <a:pt x="601" y="40"/>
                  </a:lnTo>
                  <a:lnTo>
                    <a:pt x="612" y="17"/>
                  </a:lnTo>
                  <a:lnTo>
                    <a:pt x="618" y="12"/>
                  </a:lnTo>
                  <a:lnTo>
                    <a:pt x="623" y="12"/>
                  </a:lnTo>
                  <a:lnTo>
                    <a:pt x="629" y="12"/>
                  </a:lnTo>
                  <a:lnTo>
                    <a:pt x="635" y="12"/>
                  </a:lnTo>
                  <a:lnTo>
                    <a:pt x="640" y="12"/>
                  </a:lnTo>
                  <a:lnTo>
                    <a:pt x="646" y="17"/>
                  </a:lnTo>
                  <a:lnTo>
                    <a:pt x="646" y="23"/>
                  </a:lnTo>
                  <a:lnTo>
                    <a:pt x="646" y="35"/>
                  </a:lnTo>
                  <a:lnTo>
                    <a:pt x="640" y="40"/>
                  </a:lnTo>
                  <a:lnTo>
                    <a:pt x="607" y="109"/>
                  </a:lnTo>
                  <a:lnTo>
                    <a:pt x="584" y="160"/>
                  </a:lnTo>
                  <a:lnTo>
                    <a:pt x="562" y="200"/>
                  </a:lnTo>
                  <a:lnTo>
                    <a:pt x="551" y="235"/>
                  </a:lnTo>
                  <a:lnTo>
                    <a:pt x="534" y="275"/>
                  </a:lnTo>
                  <a:lnTo>
                    <a:pt x="507" y="332"/>
                  </a:lnTo>
                  <a:lnTo>
                    <a:pt x="484" y="395"/>
                  </a:lnTo>
                  <a:lnTo>
                    <a:pt x="468" y="446"/>
                  </a:lnTo>
                  <a:lnTo>
                    <a:pt x="462" y="486"/>
                  </a:lnTo>
                  <a:lnTo>
                    <a:pt x="445" y="566"/>
                  </a:lnTo>
                  <a:lnTo>
                    <a:pt x="429" y="640"/>
                  </a:lnTo>
                  <a:lnTo>
                    <a:pt x="418" y="697"/>
                  </a:lnTo>
                  <a:lnTo>
                    <a:pt x="406" y="720"/>
                  </a:lnTo>
                  <a:lnTo>
                    <a:pt x="401" y="737"/>
                  </a:lnTo>
                  <a:lnTo>
                    <a:pt x="395" y="749"/>
                  </a:lnTo>
                  <a:lnTo>
                    <a:pt x="384" y="755"/>
                  </a:lnTo>
                  <a:lnTo>
                    <a:pt x="384" y="755"/>
                  </a:lnTo>
                  <a:lnTo>
                    <a:pt x="379" y="755"/>
                  </a:lnTo>
                  <a:lnTo>
                    <a:pt x="367" y="755"/>
                  </a:lnTo>
                  <a:lnTo>
                    <a:pt x="362" y="749"/>
                  </a:lnTo>
                  <a:lnTo>
                    <a:pt x="356" y="737"/>
                  </a:lnTo>
                  <a:lnTo>
                    <a:pt x="356" y="726"/>
                  </a:lnTo>
                  <a:lnTo>
                    <a:pt x="362" y="697"/>
                  </a:lnTo>
                  <a:lnTo>
                    <a:pt x="373" y="652"/>
                  </a:lnTo>
                  <a:lnTo>
                    <a:pt x="384" y="595"/>
                  </a:lnTo>
                  <a:lnTo>
                    <a:pt x="401" y="537"/>
                  </a:lnTo>
                  <a:lnTo>
                    <a:pt x="418" y="480"/>
                  </a:lnTo>
                  <a:lnTo>
                    <a:pt x="418" y="469"/>
                  </a:lnTo>
                  <a:lnTo>
                    <a:pt x="423" y="463"/>
                  </a:lnTo>
                  <a:lnTo>
                    <a:pt x="423" y="446"/>
                  </a:lnTo>
                  <a:lnTo>
                    <a:pt x="423" y="423"/>
                  </a:lnTo>
                  <a:lnTo>
                    <a:pt x="423" y="395"/>
                  </a:lnTo>
                  <a:lnTo>
                    <a:pt x="423" y="343"/>
                  </a:lnTo>
                  <a:lnTo>
                    <a:pt x="418" y="286"/>
                  </a:lnTo>
                  <a:lnTo>
                    <a:pt x="401" y="229"/>
                  </a:lnTo>
                  <a:lnTo>
                    <a:pt x="379" y="177"/>
                  </a:lnTo>
                  <a:lnTo>
                    <a:pt x="340" y="132"/>
                  </a:lnTo>
                  <a:lnTo>
                    <a:pt x="290" y="103"/>
                  </a:lnTo>
                  <a:lnTo>
                    <a:pt x="223" y="97"/>
                  </a:lnTo>
                  <a:lnTo>
                    <a:pt x="162" y="103"/>
                  </a:lnTo>
                  <a:lnTo>
                    <a:pt x="111" y="126"/>
                  </a:lnTo>
                  <a:lnTo>
                    <a:pt x="67" y="155"/>
                  </a:lnTo>
                  <a:lnTo>
                    <a:pt x="39" y="200"/>
                  </a:lnTo>
                  <a:lnTo>
                    <a:pt x="34" y="212"/>
                  </a:lnTo>
                  <a:lnTo>
                    <a:pt x="34" y="217"/>
                  </a:lnTo>
                  <a:lnTo>
                    <a:pt x="28" y="223"/>
                  </a:lnTo>
                  <a:lnTo>
                    <a:pt x="17" y="223"/>
                  </a:lnTo>
                  <a:lnTo>
                    <a:pt x="11" y="223"/>
                  </a:lnTo>
                  <a:lnTo>
                    <a:pt x="6" y="223"/>
                  </a:lnTo>
                  <a:lnTo>
                    <a:pt x="0" y="217"/>
                  </a:lnTo>
                  <a:lnTo>
                    <a:pt x="0" y="212"/>
                  </a:lnTo>
                  <a:lnTo>
                    <a:pt x="0" y="195"/>
                  </a:lnTo>
                  <a:lnTo>
                    <a:pt x="17" y="160"/>
                  </a:lnTo>
                  <a:lnTo>
                    <a:pt x="39" y="115"/>
                  </a:lnTo>
                  <a:lnTo>
                    <a:pt x="78" y="69"/>
                  </a:lnTo>
                  <a:lnTo>
                    <a:pt x="123" y="40"/>
                  </a:lnTo>
                  <a:lnTo>
                    <a:pt x="173" y="12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8" name="Freeform 8"/>
            <p:cNvSpPr>
              <a:spLocks/>
            </p:cNvSpPr>
            <p:nvPr/>
          </p:nvSpPr>
          <p:spPr bwMode="auto">
            <a:xfrm>
              <a:off x="3055" y="2638"/>
              <a:ext cx="373" cy="1628"/>
            </a:xfrm>
            <a:custGeom>
              <a:avLst/>
              <a:gdLst/>
              <a:ahLst/>
              <a:cxnLst>
                <a:cxn ang="0">
                  <a:pos x="350" y="0"/>
                </a:cxn>
                <a:cxn ang="0">
                  <a:pos x="361" y="0"/>
                </a:cxn>
                <a:cxn ang="0">
                  <a:pos x="367" y="5"/>
                </a:cxn>
                <a:cxn ang="0">
                  <a:pos x="373" y="17"/>
                </a:cxn>
                <a:cxn ang="0">
                  <a:pos x="373" y="23"/>
                </a:cxn>
                <a:cxn ang="0">
                  <a:pos x="367" y="23"/>
                </a:cxn>
                <a:cxn ang="0">
                  <a:pos x="367" y="28"/>
                </a:cxn>
                <a:cxn ang="0">
                  <a:pos x="361" y="34"/>
                </a:cxn>
                <a:cxn ang="0">
                  <a:pos x="350" y="45"/>
                </a:cxn>
                <a:cxn ang="0">
                  <a:pos x="261" y="154"/>
                </a:cxn>
                <a:cxn ang="0">
                  <a:pos x="194" y="274"/>
                </a:cxn>
                <a:cxn ang="0">
                  <a:pos x="150" y="400"/>
                </a:cxn>
                <a:cxn ang="0">
                  <a:pos x="117" y="531"/>
                </a:cxn>
                <a:cxn ang="0">
                  <a:pos x="100" y="674"/>
                </a:cxn>
                <a:cxn ang="0">
                  <a:pos x="94" y="817"/>
                </a:cxn>
                <a:cxn ang="0">
                  <a:pos x="100" y="943"/>
                </a:cxn>
                <a:cxn ang="0">
                  <a:pos x="117" y="1080"/>
                </a:cxn>
                <a:cxn ang="0">
                  <a:pos x="144" y="1211"/>
                </a:cxn>
                <a:cxn ang="0">
                  <a:pos x="189" y="1343"/>
                </a:cxn>
                <a:cxn ang="0">
                  <a:pos x="256" y="1468"/>
                </a:cxn>
                <a:cxn ang="0">
                  <a:pos x="345" y="1577"/>
                </a:cxn>
                <a:cxn ang="0">
                  <a:pos x="356" y="1588"/>
                </a:cxn>
                <a:cxn ang="0">
                  <a:pos x="361" y="1600"/>
                </a:cxn>
                <a:cxn ang="0">
                  <a:pos x="367" y="1605"/>
                </a:cxn>
                <a:cxn ang="0">
                  <a:pos x="367" y="1605"/>
                </a:cxn>
                <a:cxn ang="0">
                  <a:pos x="373" y="1611"/>
                </a:cxn>
                <a:cxn ang="0">
                  <a:pos x="373" y="1611"/>
                </a:cxn>
                <a:cxn ang="0">
                  <a:pos x="373" y="1611"/>
                </a:cxn>
                <a:cxn ang="0">
                  <a:pos x="367" y="1623"/>
                </a:cxn>
                <a:cxn ang="0">
                  <a:pos x="361" y="1628"/>
                </a:cxn>
                <a:cxn ang="0">
                  <a:pos x="350" y="1628"/>
                </a:cxn>
                <a:cxn ang="0">
                  <a:pos x="334" y="1623"/>
                </a:cxn>
                <a:cxn ang="0">
                  <a:pos x="306" y="1594"/>
                </a:cxn>
                <a:cxn ang="0">
                  <a:pos x="261" y="1554"/>
                </a:cxn>
                <a:cxn ang="0">
                  <a:pos x="211" y="1491"/>
                </a:cxn>
                <a:cxn ang="0">
                  <a:pos x="155" y="1417"/>
                </a:cxn>
                <a:cxn ang="0">
                  <a:pos x="105" y="1320"/>
                </a:cxn>
                <a:cxn ang="0">
                  <a:pos x="55" y="1183"/>
                </a:cxn>
                <a:cxn ang="0">
                  <a:pos x="22" y="1045"/>
                </a:cxn>
                <a:cxn ang="0">
                  <a:pos x="5" y="920"/>
                </a:cxn>
                <a:cxn ang="0">
                  <a:pos x="0" y="817"/>
                </a:cxn>
                <a:cxn ang="0">
                  <a:pos x="11" y="663"/>
                </a:cxn>
                <a:cxn ang="0">
                  <a:pos x="39" y="497"/>
                </a:cxn>
                <a:cxn ang="0">
                  <a:pos x="100" y="320"/>
                </a:cxn>
                <a:cxn ang="0">
                  <a:pos x="150" y="223"/>
                </a:cxn>
                <a:cxn ang="0">
                  <a:pos x="206" y="143"/>
                </a:cxn>
                <a:cxn ang="0">
                  <a:pos x="256" y="80"/>
                </a:cxn>
                <a:cxn ang="0">
                  <a:pos x="300" y="34"/>
                </a:cxn>
                <a:cxn ang="0">
                  <a:pos x="334" y="11"/>
                </a:cxn>
                <a:cxn ang="0">
                  <a:pos x="350" y="0"/>
                </a:cxn>
              </a:cxnLst>
              <a:rect l="0" t="0" r="r" b="b"/>
              <a:pathLst>
                <a:path w="373" h="1628">
                  <a:moveTo>
                    <a:pt x="350" y="0"/>
                  </a:moveTo>
                  <a:lnTo>
                    <a:pt x="361" y="0"/>
                  </a:lnTo>
                  <a:lnTo>
                    <a:pt x="367" y="5"/>
                  </a:lnTo>
                  <a:lnTo>
                    <a:pt x="373" y="17"/>
                  </a:lnTo>
                  <a:lnTo>
                    <a:pt x="373" y="23"/>
                  </a:lnTo>
                  <a:lnTo>
                    <a:pt x="367" y="23"/>
                  </a:lnTo>
                  <a:lnTo>
                    <a:pt x="367" y="28"/>
                  </a:lnTo>
                  <a:lnTo>
                    <a:pt x="361" y="34"/>
                  </a:lnTo>
                  <a:lnTo>
                    <a:pt x="350" y="45"/>
                  </a:lnTo>
                  <a:lnTo>
                    <a:pt x="261" y="154"/>
                  </a:lnTo>
                  <a:lnTo>
                    <a:pt x="194" y="274"/>
                  </a:lnTo>
                  <a:lnTo>
                    <a:pt x="150" y="400"/>
                  </a:lnTo>
                  <a:lnTo>
                    <a:pt x="117" y="531"/>
                  </a:lnTo>
                  <a:lnTo>
                    <a:pt x="100" y="674"/>
                  </a:lnTo>
                  <a:lnTo>
                    <a:pt x="94" y="817"/>
                  </a:lnTo>
                  <a:lnTo>
                    <a:pt x="100" y="943"/>
                  </a:lnTo>
                  <a:lnTo>
                    <a:pt x="117" y="1080"/>
                  </a:lnTo>
                  <a:lnTo>
                    <a:pt x="144" y="1211"/>
                  </a:lnTo>
                  <a:lnTo>
                    <a:pt x="189" y="1343"/>
                  </a:lnTo>
                  <a:lnTo>
                    <a:pt x="256" y="1468"/>
                  </a:lnTo>
                  <a:lnTo>
                    <a:pt x="345" y="1577"/>
                  </a:lnTo>
                  <a:lnTo>
                    <a:pt x="356" y="1588"/>
                  </a:lnTo>
                  <a:lnTo>
                    <a:pt x="361" y="1600"/>
                  </a:lnTo>
                  <a:lnTo>
                    <a:pt x="367" y="1605"/>
                  </a:lnTo>
                  <a:lnTo>
                    <a:pt x="367" y="1605"/>
                  </a:lnTo>
                  <a:lnTo>
                    <a:pt x="373" y="1611"/>
                  </a:lnTo>
                  <a:lnTo>
                    <a:pt x="373" y="1611"/>
                  </a:lnTo>
                  <a:lnTo>
                    <a:pt x="373" y="1611"/>
                  </a:lnTo>
                  <a:lnTo>
                    <a:pt x="367" y="1623"/>
                  </a:lnTo>
                  <a:lnTo>
                    <a:pt x="361" y="1628"/>
                  </a:lnTo>
                  <a:lnTo>
                    <a:pt x="350" y="1628"/>
                  </a:lnTo>
                  <a:lnTo>
                    <a:pt x="334" y="1623"/>
                  </a:lnTo>
                  <a:lnTo>
                    <a:pt x="306" y="1594"/>
                  </a:lnTo>
                  <a:lnTo>
                    <a:pt x="261" y="1554"/>
                  </a:lnTo>
                  <a:lnTo>
                    <a:pt x="211" y="1491"/>
                  </a:lnTo>
                  <a:lnTo>
                    <a:pt x="155" y="1417"/>
                  </a:lnTo>
                  <a:lnTo>
                    <a:pt x="105" y="1320"/>
                  </a:lnTo>
                  <a:lnTo>
                    <a:pt x="55" y="1183"/>
                  </a:lnTo>
                  <a:lnTo>
                    <a:pt x="22" y="1045"/>
                  </a:lnTo>
                  <a:lnTo>
                    <a:pt x="5" y="920"/>
                  </a:lnTo>
                  <a:lnTo>
                    <a:pt x="0" y="817"/>
                  </a:lnTo>
                  <a:lnTo>
                    <a:pt x="11" y="663"/>
                  </a:lnTo>
                  <a:lnTo>
                    <a:pt x="39" y="497"/>
                  </a:lnTo>
                  <a:lnTo>
                    <a:pt x="100" y="320"/>
                  </a:lnTo>
                  <a:lnTo>
                    <a:pt x="150" y="223"/>
                  </a:lnTo>
                  <a:lnTo>
                    <a:pt x="206" y="143"/>
                  </a:lnTo>
                  <a:lnTo>
                    <a:pt x="256" y="80"/>
                  </a:lnTo>
                  <a:lnTo>
                    <a:pt x="300" y="34"/>
                  </a:lnTo>
                  <a:lnTo>
                    <a:pt x="334" y="11"/>
                  </a:lnTo>
                  <a:lnTo>
                    <a:pt x="3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9" name="Freeform 9"/>
            <p:cNvSpPr>
              <a:spLocks/>
            </p:cNvSpPr>
            <p:nvPr/>
          </p:nvSpPr>
          <p:spPr bwMode="auto">
            <a:xfrm>
              <a:off x="3556" y="3141"/>
              <a:ext cx="818" cy="737"/>
            </a:xfrm>
            <a:custGeom>
              <a:avLst/>
              <a:gdLst/>
              <a:ahLst/>
              <a:cxnLst>
                <a:cxn ang="0">
                  <a:pos x="267" y="11"/>
                </a:cxn>
                <a:cxn ang="0">
                  <a:pos x="333" y="80"/>
                </a:cxn>
                <a:cxn ang="0">
                  <a:pos x="339" y="160"/>
                </a:cxn>
                <a:cxn ang="0">
                  <a:pos x="317" y="234"/>
                </a:cxn>
                <a:cxn ang="0">
                  <a:pos x="256" y="411"/>
                </a:cxn>
                <a:cxn ang="0">
                  <a:pos x="233" y="565"/>
                </a:cxn>
                <a:cxn ang="0">
                  <a:pos x="239" y="640"/>
                </a:cxn>
                <a:cxn ang="0">
                  <a:pos x="289" y="691"/>
                </a:cxn>
                <a:cxn ang="0">
                  <a:pos x="389" y="685"/>
                </a:cxn>
                <a:cxn ang="0">
                  <a:pos x="478" y="617"/>
                </a:cxn>
                <a:cxn ang="0">
                  <a:pos x="512" y="565"/>
                </a:cxn>
                <a:cxn ang="0">
                  <a:pos x="539" y="428"/>
                </a:cxn>
                <a:cxn ang="0">
                  <a:pos x="589" y="234"/>
                </a:cxn>
                <a:cxn ang="0">
                  <a:pos x="628" y="74"/>
                </a:cxn>
                <a:cxn ang="0">
                  <a:pos x="645" y="40"/>
                </a:cxn>
                <a:cxn ang="0">
                  <a:pos x="667" y="22"/>
                </a:cxn>
                <a:cxn ang="0">
                  <a:pos x="684" y="17"/>
                </a:cxn>
                <a:cxn ang="0">
                  <a:pos x="706" y="17"/>
                </a:cxn>
                <a:cxn ang="0">
                  <a:pos x="729" y="34"/>
                </a:cxn>
                <a:cxn ang="0">
                  <a:pos x="740" y="62"/>
                </a:cxn>
                <a:cxn ang="0">
                  <a:pos x="729" y="102"/>
                </a:cxn>
                <a:cxn ang="0">
                  <a:pos x="712" y="171"/>
                </a:cxn>
                <a:cxn ang="0">
                  <a:pos x="695" y="245"/>
                </a:cxn>
                <a:cxn ang="0">
                  <a:pos x="640" y="457"/>
                </a:cxn>
                <a:cxn ang="0">
                  <a:pos x="617" y="577"/>
                </a:cxn>
                <a:cxn ang="0">
                  <a:pos x="612" y="651"/>
                </a:cxn>
                <a:cxn ang="0">
                  <a:pos x="623" y="685"/>
                </a:cxn>
                <a:cxn ang="0">
                  <a:pos x="645" y="697"/>
                </a:cxn>
                <a:cxn ang="0">
                  <a:pos x="695" y="691"/>
                </a:cxn>
                <a:cxn ang="0">
                  <a:pos x="745" y="611"/>
                </a:cxn>
                <a:cxn ang="0">
                  <a:pos x="779" y="497"/>
                </a:cxn>
                <a:cxn ang="0">
                  <a:pos x="784" y="474"/>
                </a:cxn>
                <a:cxn ang="0">
                  <a:pos x="801" y="468"/>
                </a:cxn>
                <a:cxn ang="0">
                  <a:pos x="807" y="474"/>
                </a:cxn>
                <a:cxn ang="0">
                  <a:pos x="818" y="480"/>
                </a:cxn>
                <a:cxn ang="0">
                  <a:pos x="818" y="502"/>
                </a:cxn>
                <a:cxn ang="0">
                  <a:pos x="790" y="600"/>
                </a:cxn>
                <a:cxn ang="0">
                  <a:pos x="740" y="691"/>
                </a:cxn>
                <a:cxn ang="0">
                  <a:pos x="656" y="737"/>
                </a:cxn>
                <a:cxn ang="0">
                  <a:pos x="539" y="685"/>
                </a:cxn>
                <a:cxn ang="0">
                  <a:pos x="512" y="628"/>
                </a:cxn>
                <a:cxn ang="0">
                  <a:pos x="461" y="680"/>
                </a:cxn>
                <a:cxn ang="0">
                  <a:pos x="378" y="731"/>
                </a:cxn>
                <a:cxn ang="0">
                  <a:pos x="278" y="731"/>
                </a:cxn>
                <a:cxn ang="0">
                  <a:pos x="194" y="697"/>
                </a:cxn>
                <a:cxn ang="0">
                  <a:pos x="139" y="611"/>
                </a:cxn>
                <a:cxn ang="0">
                  <a:pos x="133" y="480"/>
                </a:cxn>
                <a:cxn ang="0">
                  <a:pos x="183" y="308"/>
                </a:cxn>
                <a:cxn ang="0">
                  <a:pos x="233" y="171"/>
                </a:cxn>
                <a:cxn ang="0">
                  <a:pos x="250" y="91"/>
                </a:cxn>
                <a:cxn ang="0">
                  <a:pos x="244" y="57"/>
                </a:cxn>
                <a:cxn ang="0">
                  <a:pos x="228" y="40"/>
                </a:cxn>
                <a:cxn ang="0">
                  <a:pos x="217" y="34"/>
                </a:cxn>
                <a:cxn ang="0">
                  <a:pos x="161" y="45"/>
                </a:cxn>
                <a:cxn ang="0">
                  <a:pos x="77" y="148"/>
                </a:cxn>
                <a:cxn ang="0">
                  <a:pos x="38" y="251"/>
                </a:cxn>
                <a:cxn ang="0">
                  <a:pos x="33" y="262"/>
                </a:cxn>
                <a:cxn ang="0">
                  <a:pos x="16" y="268"/>
                </a:cxn>
                <a:cxn ang="0">
                  <a:pos x="5" y="262"/>
                </a:cxn>
                <a:cxn ang="0">
                  <a:pos x="0" y="251"/>
                </a:cxn>
                <a:cxn ang="0">
                  <a:pos x="16" y="194"/>
                </a:cxn>
                <a:cxn ang="0">
                  <a:pos x="66" y="91"/>
                </a:cxn>
                <a:cxn ang="0">
                  <a:pos x="155" y="11"/>
                </a:cxn>
              </a:cxnLst>
              <a:rect l="0" t="0" r="r" b="b"/>
              <a:pathLst>
                <a:path w="818" h="737">
                  <a:moveTo>
                    <a:pt x="211" y="0"/>
                  </a:moveTo>
                  <a:lnTo>
                    <a:pt x="267" y="11"/>
                  </a:lnTo>
                  <a:lnTo>
                    <a:pt x="306" y="40"/>
                  </a:lnTo>
                  <a:lnTo>
                    <a:pt x="333" y="80"/>
                  </a:lnTo>
                  <a:lnTo>
                    <a:pt x="345" y="131"/>
                  </a:lnTo>
                  <a:lnTo>
                    <a:pt x="339" y="160"/>
                  </a:lnTo>
                  <a:lnTo>
                    <a:pt x="333" y="194"/>
                  </a:lnTo>
                  <a:lnTo>
                    <a:pt x="317" y="234"/>
                  </a:lnTo>
                  <a:lnTo>
                    <a:pt x="283" y="320"/>
                  </a:lnTo>
                  <a:lnTo>
                    <a:pt x="256" y="411"/>
                  </a:lnTo>
                  <a:lnTo>
                    <a:pt x="239" y="491"/>
                  </a:lnTo>
                  <a:lnTo>
                    <a:pt x="233" y="565"/>
                  </a:lnTo>
                  <a:lnTo>
                    <a:pt x="233" y="605"/>
                  </a:lnTo>
                  <a:lnTo>
                    <a:pt x="239" y="640"/>
                  </a:lnTo>
                  <a:lnTo>
                    <a:pt x="256" y="674"/>
                  </a:lnTo>
                  <a:lnTo>
                    <a:pt x="289" y="691"/>
                  </a:lnTo>
                  <a:lnTo>
                    <a:pt x="328" y="702"/>
                  </a:lnTo>
                  <a:lnTo>
                    <a:pt x="389" y="685"/>
                  </a:lnTo>
                  <a:lnTo>
                    <a:pt x="439" y="657"/>
                  </a:lnTo>
                  <a:lnTo>
                    <a:pt x="478" y="617"/>
                  </a:lnTo>
                  <a:lnTo>
                    <a:pt x="500" y="582"/>
                  </a:lnTo>
                  <a:lnTo>
                    <a:pt x="512" y="565"/>
                  </a:lnTo>
                  <a:lnTo>
                    <a:pt x="523" y="508"/>
                  </a:lnTo>
                  <a:lnTo>
                    <a:pt x="539" y="428"/>
                  </a:lnTo>
                  <a:lnTo>
                    <a:pt x="562" y="331"/>
                  </a:lnTo>
                  <a:lnTo>
                    <a:pt x="589" y="234"/>
                  </a:lnTo>
                  <a:lnTo>
                    <a:pt x="612" y="148"/>
                  </a:lnTo>
                  <a:lnTo>
                    <a:pt x="628" y="74"/>
                  </a:lnTo>
                  <a:lnTo>
                    <a:pt x="634" y="51"/>
                  </a:lnTo>
                  <a:lnTo>
                    <a:pt x="645" y="40"/>
                  </a:lnTo>
                  <a:lnTo>
                    <a:pt x="656" y="28"/>
                  </a:lnTo>
                  <a:lnTo>
                    <a:pt x="667" y="22"/>
                  </a:lnTo>
                  <a:lnTo>
                    <a:pt x="678" y="17"/>
                  </a:lnTo>
                  <a:lnTo>
                    <a:pt x="684" y="17"/>
                  </a:lnTo>
                  <a:lnTo>
                    <a:pt x="690" y="17"/>
                  </a:lnTo>
                  <a:lnTo>
                    <a:pt x="706" y="17"/>
                  </a:lnTo>
                  <a:lnTo>
                    <a:pt x="717" y="22"/>
                  </a:lnTo>
                  <a:lnTo>
                    <a:pt x="729" y="34"/>
                  </a:lnTo>
                  <a:lnTo>
                    <a:pt x="734" y="45"/>
                  </a:lnTo>
                  <a:lnTo>
                    <a:pt x="740" y="62"/>
                  </a:lnTo>
                  <a:lnTo>
                    <a:pt x="734" y="80"/>
                  </a:lnTo>
                  <a:lnTo>
                    <a:pt x="729" y="102"/>
                  </a:lnTo>
                  <a:lnTo>
                    <a:pt x="717" y="137"/>
                  </a:lnTo>
                  <a:lnTo>
                    <a:pt x="712" y="171"/>
                  </a:lnTo>
                  <a:lnTo>
                    <a:pt x="706" y="205"/>
                  </a:lnTo>
                  <a:lnTo>
                    <a:pt x="695" y="245"/>
                  </a:lnTo>
                  <a:lnTo>
                    <a:pt x="684" y="280"/>
                  </a:lnTo>
                  <a:lnTo>
                    <a:pt x="640" y="457"/>
                  </a:lnTo>
                  <a:lnTo>
                    <a:pt x="628" y="520"/>
                  </a:lnTo>
                  <a:lnTo>
                    <a:pt x="617" y="577"/>
                  </a:lnTo>
                  <a:lnTo>
                    <a:pt x="612" y="628"/>
                  </a:lnTo>
                  <a:lnTo>
                    <a:pt x="612" y="651"/>
                  </a:lnTo>
                  <a:lnTo>
                    <a:pt x="617" y="668"/>
                  </a:lnTo>
                  <a:lnTo>
                    <a:pt x="623" y="685"/>
                  </a:lnTo>
                  <a:lnTo>
                    <a:pt x="628" y="691"/>
                  </a:lnTo>
                  <a:lnTo>
                    <a:pt x="645" y="697"/>
                  </a:lnTo>
                  <a:lnTo>
                    <a:pt x="656" y="702"/>
                  </a:lnTo>
                  <a:lnTo>
                    <a:pt x="695" y="691"/>
                  </a:lnTo>
                  <a:lnTo>
                    <a:pt x="723" y="657"/>
                  </a:lnTo>
                  <a:lnTo>
                    <a:pt x="745" y="611"/>
                  </a:lnTo>
                  <a:lnTo>
                    <a:pt x="762" y="554"/>
                  </a:lnTo>
                  <a:lnTo>
                    <a:pt x="779" y="497"/>
                  </a:lnTo>
                  <a:lnTo>
                    <a:pt x="779" y="485"/>
                  </a:lnTo>
                  <a:lnTo>
                    <a:pt x="784" y="474"/>
                  </a:lnTo>
                  <a:lnTo>
                    <a:pt x="790" y="474"/>
                  </a:lnTo>
                  <a:lnTo>
                    <a:pt x="801" y="468"/>
                  </a:lnTo>
                  <a:lnTo>
                    <a:pt x="801" y="468"/>
                  </a:lnTo>
                  <a:lnTo>
                    <a:pt x="807" y="474"/>
                  </a:lnTo>
                  <a:lnTo>
                    <a:pt x="812" y="474"/>
                  </a:lnTo>
                  <a:lnTo>
                    <a:pt x="818" y="480"/>
                  </a:lnTo>
                  <a:lnTo>
                    <a:pt x="818" y="485"/>
                  </a:lnTo>
                  <a:lnTo>
                    <a:pt x="818" y="502"/>
                  </a:lnTo>
                  <a:lnTo>
                    <a:pt x="807" y="548"/>
                  </a:lnTo>
                  <a:lnTo>
                    <a:pt x="790" y="600"/>
                  </a:lnTo>
                  <a:lnTo>
                    <a:pt x="773" y="645"/>
                  </a:lnTo>
                  <a:lnTo>
                    <a:pt x="740" y="691"/>
                  </a:lnTo>
                  <a:lnTo>
                    <a:pt x="701" y="725"/>
                  </a:lnTo>
                  <a:lnTo>
                    <a:pt x="656" y="737"/>
                  </a:lnTo>
                  <a:lnTo>
                    <a:pt x="589" y="725"/>
                  </a:lnTo>
                  <a:lnTo>
                    <a:pt x="539" y="685"/>
                  </a:lnTo>
                  <a:lnTo>
                    <a:pt x="512" y="628"/>
                  </a:lnTo>
                  <a:lnTo>
                    <a:pt x="512" y="628"/>
                  </a:lnTo>
                  <a:lnTo>
                    <a:pt x="495" y="651"/>
                  </a:lnTo>
                  <a:lnTo>
                    <a:pt x="461" y="680"/>
                  </a:lnTo>
                  <a:lnTo>
                    <a:pt x="428" y="708"/>
                  </a:lnTo>
                  <a:lnTo>
                    <a:pt x="378" y="731"/>
                  </a:lnTo>
                  <a:lnTo>
                    <a:pt x="322" y="737"/>
                  </a:lnTo>
                  <a:lnTo>
                    <a:pt x="278" y="731"/>
                  </a:lnTo>
                  <a:lnTo>
                    <a:pt x="233" y="720"/>
                  </a:lnTo>
                  <a:lnTo>
                    <a:pt x="194" y="697"/>
                  </a:lnTo>
                  <a:lnTo>
                    <a:pt x="161" y="662"/>
                  </a:lnTo>
                  <a:lnTo>
                    <a:pt x="139" y="611"/>
                  </a:lnTo>
                  <a:lnTo>
                    <a:pt x="128" y="542"/>
                  </a:lnTo>
                  <a:lnTo>
                    <a:pt x="133" y="480"/>
                  </a:lnTo>
                  <a:lnTo>
                    <a:pt x="150" y="400"/>
                  </a:lnTo>
                  <a:lnTo>
                    <a:pt x="183" y="308"/>
                  </a:lnTo>
                  <a:lnTo>
                    <a:pt x="222" y="200"/>
                  </a:lnTo>
                  <a:lnTo>
                    <a:pt x="233" y="171"/>
                  </a:lnTo>
                  <a:lnTo>
                    <a:pt x="244" y="131"/>
                  </a:lnTo>
                  <a:lnTo>
                    <a:pt x="250" y="91"/>
                  </a:lnTo>
                  <a:lnTo>
                    <a:pt x="244" y="68"/>
                  </a:lnTo>
                  <a:lnTo>
                    <a:pt x="244" y="57"/>
                  </a:lnTo>
                  <a:lnTo>
                    <a:pt x="239" y="45"/>
                  </a:lnTo>
                  <a:lnTo>
                    <a:pt x="228" y="40"/>
                  </a:lnTo>
                  <a:lnTo>
                    <a:pt x="222" y="34"/>
                  </a:lnTo>
                  <a:lnTo>
                    <a:pt x="217" y="34"/>
                  </a:lnTo>
                  <a:lnTo>
                    <a:pt x="205" y="34"/>
                  </a:lnTo>
                  <a:lnTo>
                    <a:pt x="161" y="45"/>
                  </a:lnTo>
                  <a:lnTo>
                    <a:pt x="116" y="85"/>
                  </a:lnTo>
                  <a:lnTo>
                    <a:pt x="77" y="148"/>
                  </a:lnTo>
                  <a:lnTo>
                    <a:pt x="44" y="240"/>
                  </a:lnTo>
                  <a:lnTo>
                    <a:pt x="38" y="251"/>
                  </a:lnTo>
                  <a:lnTo>
                    <a:pt x="38" y="262"/>
                  </a:lnTo>
                  <a:lnTo>
                    <a:pt x="33" y="262"/>
                  </a:lnTo>
                  <a:lnTo>
                    <a:pt x="22" y="268"/>
                  </a:lnTo>
                  <a:lnTo>
                    <a:pt x="16" y="268"/>
                  </a:lnTo>
                  <a:lnTo>
                    <a:pt x="11" y="262"/>
                  </a:lnTo>
                  <a:lnTo>
                    <a:pt x="5" y="262"/>
                  </a:lnTo>
                  <a:lnTo>
                    <a:pt x="5" y="257"/>
                  </a:lnTo>
                  <a:lnTo>
                    <a:pt x="0" y="251"/>
                  </a:lnTo>
                  <a:lnTo>
                    <a:pt x="5" y="234"/>
                  </a:lnTo>
                  <a:lnTo>
                    <a:pt x="16" y="194"/>
                  </a:lnTo>
                  <a:lnTo>
                    <a:pt x="38" y="142"/>
                  </a:lnTo>
                  <a:lnTo>
                    <a:pt x="66" y="91"/>
                  </a:lnTo>
                  <a:lnTo>
                    <a:pt x="105" y="45"/>
                  </a:lnTo>
                  <a:lnTo>
                    <a:pt x="155" y="11"/>
                  </a:lnTo>
                  <a:lnTo>
                    <a:pt x="2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0" name="Freeform 10"/>
            <p:cNvSpPr>
              <a:spLocks/>
            </p:cNvSpPr>
            <p:nvPr/>
          </p:nvSpPr>
          <p:spPr bwMode="auto">
            <a:xfrm>
              <a:off x="4568" y="3689"/>
              <a:ext cx="184" cy="486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128" y="12"/>
                </a:cxn>
                <a:cxn ang="0">
                  <a:pos x="156" y="46"/>
                </a:cxn>
                <a:cxn ang="0">
                  <a:pos x="179" y="97"/>
                </a:cxn>
                <a:cxn ang="0">
                  <a:pos x="184" y="166"/>
                </a:cxn>
                <a:cxn ang="0">
                  <a:pos x="184" y="166"/>
                </a:cxn>
                <a:cxn ang="0">
                  <a:pos x="179" y="257"/>
                </a:cxn>
                <a:cxn ang="0">
                  <a:pos x="151" y="337"/>
                </a:cxn>
                <a:cxn ang="0">
                  <a:pos x="117" y="400"/>
                </a:cxn>
                <a:cxn ang="0">
                  <a:pos x="84" y="446"/>
                </a:cxn>
                <a:cxn ang="0">
                  <a:pos x="56" y="474"/>
                </a:cxn>
                <a:cxn ang="0">
                  <a:pos x="39" y="486"/>
                </a:cxn>
                <a:cxn ang="0">
                  <a:pos x="34" y="486"/>
                </a:cxn>
                <a:cxn ang="0">
                  <a:pos x="28" y="480"/>
                </a:cxn>
                <a:cxn ang="0">
                  <a:pos x="28" y="469"/>
                </a:cxn>
                <a:cxn ang="0">
                  <a:pos x="28" y="463"/>
                </a:cxn>
                <a:cxn ang="0">
                  <a:pos x="28" y="463"/>
                </a:cxn>
                <a:cxn ang="0">
                  <a:pos x="28" y="457"/>
                </a:cxn>
                <a:cxn ang="0">
                  <a:pos x="34" y="452"/>
                </a:cxn>
                <a:cxn ang="0">
                  <a:pos x="45" y="440"/>
                </a:cxn>
                <a:cxn ang="0">
                  <a:pos x="84" y="394"/>
                </a:cxn>
                <a:cxn ang="0">
                  <a:pos x="117" y="332"/>
                </a:cxn>
                <a:cxn ang="0">
                  <a:pos x="140" y="257"/>
                </a:cxn>
                <a:cxn ang="0">
                  <a:pos x="151" y="166"/>
                </a:cxn>
                <a:cxn ang="0">
                  <a:pos x="151" y="154"/>
                </a:cxn>
                <a:cxn ang="0">
                  <a:pos x="151" y="149"/>
                </a:cxn>
                <a:cxn ang="0">
                  <a:pos x="151" y="143"/>
                </a:cxn>
                <a:cxn ang="0">
                  <a:pos x="151" y="143"/>
                </a:cxn>
                <a:cxn ang="0">
                  <a:pos x="145" y="143"/>
                </a:cxn>
                <a:cxn ang="0">
                  <a:pos x="145" y="149"/>
                </a:cxn>
                <a:cxn ang="0">
                  <a:pos x="140" y="149"/>
                </a:cxn>
                <a:cxn ang="0">
                  <a:pos x="123" y="160"/>
                </a:cxn>
                <a:cxn ang="0">
                  <a:pos x="106" y="166"/>
                </a:cxn>
                <a:cxn ang="0">
                  <a:pos x="84" y="172"/>
                </a:cxn>
                <a:cxn ang="0">
                  <a:pos x="62" y="166"/>
                </a:cxn>
                <a:cxn ang="0">
                  <a:pos x="45" y="160"/>
                </a:cxn>
                <a:cxn ang="0">
                  <a:pos x="28" y="149"/>
                </a:cxn>
                <a:cxn ang="0">
                  <a:pos x="17" y="137"/>
                </a:cxn>
                <a:cxn ang="0">
                  <a:pos x="6" y="120"/>
                </a:cxn>
                <a:cxn ang="0">
                  <a:pos x="0" y="103"/>
                </a:cxn>
                <a:cxn ang="0">
                  <a:pos x="0" y="86"/>
                </a:cxn>
                <a:cxn ang="0">
                  <a:pos x="6" y="63"/>
                </a:cxn>
                <a:cxn ang="0">
                  <a:pos x="12" y="40"/>
                </a:cxn>
                <a:cxn ang="0">
                  <a:pos x="23" y="23"/>
                </a:cxn>
                <a:cxn ang="0">
                  <a:pos x="39" y="12"/>
                </a:cxn>
                <a:cxn ang="0">
                  <a:pos x="62" y="0"/>
                </a:cxn>
                <a:cxn ang="0">
                  <a:pos x="84" y="0"/>
                </a:cxn>
              </a:cxnLst>
              <a:rect l="0" t="0" r="r" b="b"/>
              <a:pathLst>
                <a:path w="184" h="486">
                  <a:moveTo>
                    <a:pt x="84" y="0"/>
                  </a:moveTo>
                  <a:lnTo>
                    <a:pt x="128" y="12"/>
                  </a:lnTo>
                  <a:lnTo>
                    <a:pt x="156" y="46"/>
                  </a:lnTo>
                  <a:lnTo>
                    <a:pt x="179" y="97"/>
                  </a:lnTo>
                  <a:lnTo>
                    <a:pt x="184" y="166"/>
                  </a:lnTo>
                  <a:lnTo>
                    <a:pt x="184" y="166"/>
                  </a:lnTo>
                  <a:lnTo>
                    <a:pt x="179" y="257"/>
                  </a:lnTo>
                  <a:lnTo>
                    <a:pt x="151" y="337"/>
                  </a:lnTo>
                  <a:lnTo>
                    <a:pt x="117" y="400"/>
                  </a:lnTo>
                  <a:lnTo>
                    <a:pt x="84" y="446"/>
                  </a:lnTo>
                  <a:lnTo>
                    <a:pt x="56" y="474"/>
                  </a:lnTo>
                  <a:lnTo>
                    <a:pt x="39" y="486"/>
                  </a:lnTo>
                  <a:lnTo>
                    <a:pt x="34" y="486"/>
                  </a:lnTo>
                  <a:lnTo>
                    <a:pt x="28" y="480"/>
                  </a:lnTo>
                  <a:lnTo>
                    <a:pt x="28" y="469"/>
                  </a:lnTo>
                  <a:lnTo>
                    <a:pt x="28" y="463"/>
                  </a:lnTo>
                  <a:lnTo>
                    <a:pt x="28" y="463"/>
                  </a:lnTo>
                  <a:lnTo>
                    <a:pt x="28" y="457"/>
                  </a:lnTo>
                  <a:lnTo>
                    <a:pt x="34" y="452"/>
                  </a:lnTo>
                  <a:lnTo>
                    <a:pt x="45" y="440"/>
                  </a:lnTo>
                  <a:lnTo>
                    <a:pt x="84" y="394"/>
                  </a:lnTo>
                  <a:lnTo>
                    <a:pt x="117" y="332"/>
                  </a:lnTo>
                  <a:lnTo>
                    <a:pt x="140" y="257"/>
                  </a:lnTo>
                  <a:lnTo>
                    <a:pt x="151" y="166"/>
                  </a:lnTo>
                  <a:lnTo>
                    <a:pt x="151" y="154"/>
                  </a:lnTo>
                  <a:lnTo>
                    <a:pt x="151" y="149"/>
                  </a:lnTo>
                  <a:lnTo>
                    <a:pt x="151" y="143"/>
                  </a:lnTo>
                  <a:lnTo>
                    <a:pt x="151" y="143"/>
                  </a:lnTo>
                  <a:lnTo>
                    <a:pt x="145" y="143"/>
                  </a:lnTo>
                  <a:lnTo>
                    <a:pt x="145" y="149"/>
                  </a:lnTo>
                  <a:lnTo>
                    <a:pt x="140" y="149"/>
                  </a:lnTo>
                  <a:lnTo>
                    <a:pt x="123" y="160"/>
                  </a:lnTo>
                  <a:lnTo>
                    <a:pt x="106" y="166"/>
                  </a:lnTo>
                  <a:lnTo>
                    <a:pt x="84" y="172"/>
                  </a:lnTo>
                  <a:lnTo>
                    <a:pt x="62" y="166"/>
                  </a:lnTo>
                  <a:lnTo>
                    <a:pt x="45" y="160"/>
                  </a:lnTo>
                  <a:lnTo>
                    <a:pt x="28" y="149"/>
                  </a:lnTo>
                  <a:lnTo>
                    <a:pt x="17" y="137"/>
                  </a:lnTo>
                  <a:lnTo>
                    <a:pt x="6" y="120"/>
                  </a:lnTo>
                  <a:lnTo>
                    <a:pt x="0" y="103"/>
                  </a:lnTo>
                  <a:lnTo>
                    <a:pt x="0" y="86"/>
                  </a:lnTo>
                  <a:lnTo>
                    <a:pt x="6" y="63"/>
                  </a:lnTo>
                  <a:lnTo>
                    <a:pt x="12" y="40"/>
                  </a:lnTo>
                  <a:lnTo>
                    <a:pt x="23" y="23"/>
                  </a:lnTo>
                  <a:lnTo>
                    <a:pt x="39" y="12"/>
                  </a:lnTo>
                  <a:lnTo>
                    <a:pt x="62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1" name="Freeform 11"/>
            <p:cNvSpPr>
              <a:spLocks noEditPoints="1"/>
            </p:cNvSpPr>
            <p:nvPr/>
          </p:nvSpPr>
          <p:spPr bwMode="auto">
            <a:xfrm>
              <a:off x="5220" y="3141"/>
              <a:ext cx="901" cy="1074"/>
            </a:xfrm>
            <a:custGeom>
              <a:avLst/>
              <a:gdLst/>
              <a:ahLst/>
              <a:cxnLst>
                <a:cxn ang="0">
                  <a:pos x="623" y="114"/>
                </a:cxn>
                <a:cxn ang="0">
                  <a:pos x="484" y="240"/>
                </a:cxn>
                <a:cxn ang="0">
                  <a:pos x="395" y="457"/>
                </a:cxn>
                <a:cxn ang="0">
                  <a:pos x="378" y="531"/>
                </a:cxn>
                <a:cxn ang="0">
                  <a:pos x="361" y="617"/>
                </a:cxn>
                <a:cxn ang="0">
                  <a:pos x="361" y="640"/>
                </a:cxn>
                <a:cxn ang="0">
                  <a:pos x="372" y="640"/>
                </a:cxn>
                <a:cxn ang="0">
                  <a:pos x="389" y="640"/>
                </a:cxn>
                <a:cxn ang="0">
                  <a:pos x="411" y="640"/>
                </a:cxn>
                <a:cxn ang="0">
                  <a:pos x="634" y="582"/>
                </a:cxn>
                <a:cxn ang="0">
                  <a:pos x="795" y="440"/>
                </a:cxn>
                <a:cxn ang="0">
                  <a:pos x="857" y="262"/>
                </a:cxn>
                <a:cxn ang="0">
                  <a:pos x="834" y="165"/>
                </a:cxn>
                <a:cxn ang="0">
                  <a:pos x="762" y="102"/>
                </a:cxn>
                <a:cxn ang="0">
                  <a:pos x="723" y="0"/>
                </a:cxn>
                <a:cxn ang="0">
                  <a:pos x="840" y="40"/>
                </a:cxn>
                <a:cxn ang="0">
                  <a:pos x="896" y="154"/>
                </a:cxn>
                <a:cxn ang="0">
                  <a:pos x="890" y="331"/>
                </a:cxn>
                <a:cxn ang="0">
                  <a:pos x="784" y="531"/>
                </a:cxn>
                <a:cxn ang="0">
                  <a:pos x="612" y="680"/>
                </a:cxn>
                <a:cxn ang="0">
                  <a:pos x="395" y="737"/>
                </a:cxn>
                <a:cxn ang="0">
                  <a:pos x="356" y="737"/>
                </a:cxn>
                <a:cxn ang="0">
                  <a:pos x="322" y="834"/>
                </a:cxn>
                <a:cxn ang="0">
                  <a:pos x="300" y="965"/>
                </a:cxn>
                <a:cxn ang="0">
                  <a:pos x="289" y="1022"/>
                </a:cxn>
                <a:cxn ang="0">
                  <a:pos x="278" y="1051"/>
                </a:cxn>
                <a:cxn ang="0">
                  <a:pos x="256" y="1068"/>
                </a:cxn>
                <a:cxn ang="0">
                  <a:pos x="233" y="1074"/>
                </a:cxn>
                <a:cxn ang="0">
                  <a:pos x="222" y="1074"/>
                </a:cxn>
                <a:cxn ang="0">
                  <a:pos x="200" y="1068"/>
                </a:cxn>
                <a:cxn ang="0">
                  <a:pos x="183" y="1045"/>
                </a:cxn>
                <a:cxn ang="0">
                  <a:pos x="183" y="1022"/>
                </a:cxn>
                <a:cxn ang="0">
                  <a:pos x="189" y="1011"/>
                </a:cxn>
                <a:cxn ang="0">
                  <a:pos x="189" y="994"/>
                </a:cxn>
                <a:cxn ang="0">
                  <a:pos x="183" y="685"/>
                </a:cxn>
                <a:cxn ang="0">
                  <a:pos x="50" y="571"/>
                </a:cxn>
                <a:cxn ang="0">
                  <a:pos x="0" y="411"/>
                </a:cxn>
                <a:cxn ang="0">
                  <a:pos x="27" y="262"/>
                </a:cxn>
                <a:cxn ang="0">
                  <a:pos x="83" y="120"/>
                </a:cxn>
                <a:cxn ang="0">
                  <a:pos x="144" y="28"/>
                </a:cxn>
                <a:cxn ang="0">
                  <a:pos x="178" y="17"/>
                </a:cxn>
                <a:cxn ang="0">
                  <a:pos x="183" y="28"/>
                </a:cxn>
                <a:cxn ang="0">
                  <a:pos x="183" y="34"/>
                </a:cxn>
                <a:cxn ang="0">
                  <a:pos x="178" y="45"/>
                </a:cxn>
                <a:cxn ang="0">
                  <a:pos x="122" y="131"/>
                </a:cxn>
                <a:cxn ang="0">
                  <a:pos x="61" y="285"/>
                </a:cxn>
                <a:cxn ang="0">
                  <a:pos x="39" y="394"/>
                </a:cxn>
                <a:cxn ang="0">
                  <a:pos x="83" y="520"/>
                </a:cxn>
                <a:cxn ang="0">
                  <a:pos x="211" y="605"/>
                </a:cxn>
                <a:cxn ang="0">
                  <a:pos x="339" y="514"/>
                </a:cxn>
                <a:cxn ang="0">
                  <a:pos x="417" y="291"/>
                </a:cxn>
                <a:cxn ang="0">
                  <a:pos x="512" y="114"/>
                </a:cxn>
                <a:cxn ang="0">
                  <a:pos x="645" y="11"/>
                </a:cxn>
              </a:cxnLst>
              <a:rect l="0" t="0" r="r" b="b"/>
              <a:pathLst>
                <a:path w="901" h="1074">
                  <a:moveTo>
                    <a:pt x="706" y="91"/>
                  </a:moveTo>
                  <a:lnTo>
                    <a:pt x="623" y="114"/>
                  </a:lnTo>
                  <a:lnTo>
                    <a:pt x="551" y="160"/>
                  </a:lnTo>
                  <a:lnTo>
                    <a:pt x="484" y="240"/>
                  </a:lnTo>
                  <a:lnTo>
                    <a:pt x="428" y="342"/>
                  </a:lnTo>
                  <a:lnTo>
                    <a:pt x="395" y="457"/>
                  </a:lnTo>
                  <a:lnTo>
                    <a:pt x="389" y="485"/>
                  </a:lnTo>
                  <a:lnTo>
                    <a:pt x="378" y="531"/>
                  </a:lnTo>
                  <a:lnTo>
                    <a:pt x="367" y="577"/>
                  </a:lnTo>
                  <a:lnTo>
                    <a:pt x="361" y="617"/>
                  </a:lnTo>
                  <a:lnTo>
                    <a:pt x="361" y="634"/>
                  </a:lnTo>
                  <a:lnTo>
                    <a:pt x="361" y="640"/>
                  </a:lnTo>
                  <a:lnTo>
                    <a:pt x="361" y="640"/>
                  </a:lnTo>
                  <a:lnTo>
                    <a:pt x="372" y="640"/>
                  </a:lnTo>
                  <a:lnTo>
                    <a:pt x="384" y="640"/>
                  </a:lnTo>
                  <a:lnTo>
                    <a:pt x="389" y="640"/>
                  </a:lnTo>
                  <a:lnTo>
                    <a:pt x="400" y="640"/>
                  </a:lnTo>
                  <a:lnTo>
                    <a:pt x="411" y="640"/>
                  </a:lnTo>
                  <a:lnTo>
                    <a:pt x="528" y="628"/>
                  </a:lnTo>
                  <a:lnTo>
                    <a:pt x="634" y="582"/>
                  </a:lnTo>
                  <a:lnTo>
                    <a:pt x="723" y="520"/>
                  </a:lnTo>
                  <a:lnTo>
                    <a:pt x="795" y="440"/>
                  </a:lnTo>
                  <a:lnTo>
                    <a:pt x="840" y="354"/>
                  </a:lnTo>
                  <a:lnTo>
                    <a:pt x="857" y="262"/>
                  </a:lnTo>
                  <a:lnTo>
                    <a:pt x="851" y="211"/>
                  </a:lnTo>
                  <a:lnTo>
                    <a:pt x="834" y="165"/>
                  </a:lnTo>
                  <a:lnTo>
                    <a:pt x="807" y="131"/>
                  </a:lnTo>
                  <a:lnTo>
                    <a:pt x="762" y="102"/>
                  </a:lnTo>
                  <a:lnTo>
                    <a:pt x="706" y="91"/>
                  </a:lnTo>
                  <a:close/>
                  <a:moveTo>
                    <a:pt x="723" y="0"/>
                  </a:moveTo>
                  <a:lnTo>
                    <a:pt x="790" y="11"/>
                  </a:lnTo>
                  <a:lnTo>
                    <a:pt x="840" y="40"/>
                  </a:lnTo>
                  <a:lnTo>
                    <a:pt x="873" y="91"/>
                  </a:lnTo>
                  <a:lnTo>
                    <a:pt x="896" y="154"/>
                  </a:lnTo>
                  <a:lnTo>
                    <a:pt x="901" y="222"/>
                  </a:lnTo>
                  <a:lnTo>
                    <a:pt x="890" y="331"/>
                  </a:lnTo>
                  <a:lnTo>
                    <a:pt x="851" y="440"/>
                  </a:lnTo>
                  <a:lnTo>
                    <a:pt x="784" y="531"/>
                  </a:lnTo>
                  <a:lnTo>
                    <a:pt x="706" y="617"/>
                  </a:lnTo>
                  <a:lnTo>
                    <a:pt x="612" y="680"/>
                  </a:lnTo>
                  <a:lnTo>
                    <a:pt x="506" y="720"/>
                  </a:lnTo>
                  <a:lnTo>
                    <a:pt x="395" y="737"/>
                  </a:lnTo>
                  <a:lnTo>
                    <a:pt x="372" y="737"/>
                  </a:lnTo>
                  <a:lnTo>
                    <a:pt x="356" y="737"/>
                  </a:lnTo>
                  <a:lnTo>
                    <a:pt x="345" y="737"/>
                  </a:lnTo>
                  <a:lnTo>
                    <a:pt x="322" y="834"/>
                  </a:lnTo>
                  <a:lnTo>
                    <a:pt x="311" y="914"/>
                  </a:lnTo>
                  <a:lnTo>
                    <a:pt x="300" y="965"/>
                  </a:lnTo>
                  <a:lnTo>
                    <a:pt x="295" y="1000"/>
                  </a:lnTo>
                  <a:lnTo>
                    <a:pt x="289" y="1022"/>
                  </a:lnTo>
                  <a:lnTo>
                    <a:pt x="289" y="1034"/>
                  </a:lnTo>
                  <a:lnTo>
                    <a:pt x="278" y="1051"/>
                  </a:lnTo>
                  <a:lnTo>
                    <a:pt x="267" y="1062"/>
                  </a:lnTo>
                  <a:lnTo>
                    <a:pt x="256" y="1068"/>
                  </a:lnTo>
                  <a:lnTo>
                    <a:pt x="244" y="1074"/>
                  </a:lnTo>
                  <a:lnTo>
                    <a:pt x="233" y="1074"/>
                  </a:lnTo>
                  <a:lnTo>
                    <a:pt x="228" y="1074"/>
                  </a:lnTo>
                  <a:lnTo>
                    <a:pt x="222" y="1074"/>
                  </a:lnTo>
                  <a:lnTo>
                    <a:pt x="211" y="1074"/>
                  </a:lnTo>
                  <a:lnTo>
                    <a:pt x="200" y="1068"/>
                  </a:lnTo>
                  <a:lnTo>
                    <a:pt x="189" y="1057"/>
                  </a:lnTo>
                  <a:lnTo>
                    <a:pt x="183" y="1045"/>
                  </a:lnTo>
                  <a:lnTo>
                    <a:pt x="183" y="1028"/>
                  </a:lnTo>
                  <a:lnTo>
                    <a:pt x="183" y="1022"/>
                  </a:lnTo>
                  <a:lnTo>
                    <a:pt x="183" y="1017"/>
                  </a:lnTo>
                  <a:lnTo>
                    <a:pt x="189" y="1011"/>
                  </a:lnTo>
                  <a:lnTo>
                    <a:pt x="189" y="994"/>
                  </a:lnTo>
                  <a:lnTo>
                    <a:pt x="189" y="994"/>
                  </a:lnTo>
                  <a:lnTo>
                    <a:pt x="272" y="720"/>
                  </a:lnTo>
                  <a:lnTo>
                    <a:pt x="183" y="685"/>
                  </a:lnTo>
                  <a:lnTo>
                    <a:pt x="105" y="640"/>
                  </a:lnTo>
                  <a:lnTo>
                    <a:pt x="50" y="571"/>
                  </a:lnTo>
                  <a:lnTo>
                    <a:pt x="11" y="497"/>
                  </a:lnTo>
                  <a:lnTo>
                    <a:pt x="0" y="411"/>
                  </a:lnTo>
                  <a:lnTo>
                    <a:pt x="5" y="337"/>
                  </a:lnTo>
                  <a:lnTo>
                    <a:pt x="27" y="262"/>
                  </a:lnTo>
                  <a:lnTo>
                    <a:pt x="50" y="188"/>
                  </a:lnTo>
                  <a:lnTo>
                    <a:pt x="83" y="120"/>
                  </a:lnTo>
                  <a:lnTo>
                    <a:pt x="116" y="68"/>
                  </a:lnTo>
                  <a:lnTo>
                    <a:pt x="144" y="28"/>
                  </a:lnTo>
                  <a:lnTo>
                    <a:pt x="167" y="17"/>
                  </a:lnTo>
                  <a:lnTo>
                    <a:pt x="178" y="17"/>
                  </a:lnTo>
                  <a:lnTo>
                    <a:pt x="183" y="22"/>
                  </a:lnTo>
                  <a:lnTo>
                    <a:pt x="183" y="28"/>
                  </a:lnTo>
                  <a:lnTo>
                    <a:pt x="183" y="34"/>
                  </a:lnTo>
                  <a:lnTo>
                    <a:pt x="183" y="34"/>
                  </a:lnTo>
                  <a:lnTo>
                    <a:pt x="183" y="40"/>
                  </a:lnTo>
                  <a:lnTo>
                    <a:pt x="178" y="45"/>
                  </a:lnTo>
                  <a:lnTo>
                    <a:pt x="172" y="57"/>
                  </a:lnTo>
                  <a:lnTo>
                    <a:pt x="122" y="131"/>
                  </a:lnTo>
                  <a:lnTo>
                    <a:pt x="83" y="205"/>
                  </a:lnTo>
                  <a:lnTo>
                    <a:pt x="61" y="285"/>
                  </a:lnTo>
                  <a:lnTo>
                    <a:pt x="44" y="348"/>
                  </a:lnTo>
                  <a:lnTo>
                    <a:pt x="39" y="394"/>
                  </a:lnTo>
                  <a:lnTo>
                    <a:pt x="50" y="457"/>
                  </a:lnTo>
                  <a:lnTo>
                    <a:pt x="83" y="520"/>
                  </a:lnTo>
                  <a:lnTo>
                    <a:pt x="133" y="565"/>
                  </a:lnTo>
                  <a:lnTo>
                    <a:pt x="211" y="605"/>
                  </a:lnTo>
                  <a:lnTo>
                    <a:pt x="300" y="634"/>
                  </a:lnTo>
                  <a:lnTo>
                    <a:pt x="339" y="514"/>
                  </a:lnTo>
                  <a:lnTo>
                    <a:pt x="378" y="400"/>
                  </a:lnTo>
                  <a:lnTo>
                    <a:pt x="417" y="291"/>
                  </a:lnTo>
                  <a:lnTo>
                    <a:pt x="461" y="194"/>
                  </a:lnTo>
                  <a:lnTo>
                    <a:pt x="512" y="114"/>
                  </a:lnTo>
                  <a:lnTo>
                    <a:pt x="573" y="51"/>
                  </a:lnTo>
                  <a:lnTo>
                    <a:pt x="645" y="11"/>
                  </a:lnTo>
                  <a:lnTo>
                    <a:pt x="7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2" name="Freeform 12"/>
            <p:cNvSpPr>
              <a:spLocks noEditPoints="1"/>
            </p:cNvSpPr>
            <p:nvPr/>
          </p:nvSpPr>
          <p:spPr bwMode="auto">
            <a:xfrm>
              <a:off x="6249" y="3586"/>
              <a:ext cx="484" cy="520"/>
            </a:xfrm>
            <a:custGeom>
              <a:avLst/>
              <a:gdLst/>
              <a:ahLst/>
              <a:cxnLst>
                <a:cxn ang="0">
                  <a:pos x="295" y="35"/>
                </a:cxn>
                <a:cxn ang="0">
                  <a:pos x="223" y="63"/>
                </a:cxn>
                <a:cxn ang="0">
                  <a:pos x="145" y="143"/>
                </a:cxn>
                <a:cxn ang="0">
                  <a:pos x="117" y="217"/>
                </a:cxn>
                <a:cxn ang="0">
                  <a:pos x="200" y="217"/>
                </a:cxn>
                <a:cxn ang="0">
                  <a:pos x="284" y="206"/>
                </a:cxn>
                <a:cxn ang="0">
                  <a:pos x="373" y="172"/>
                </a:cxn>
                <a:cxn ang="0">
                  <a:pos x="412" y="103"/>
                </a:cxn>
                <a:cxn ang="0">
                  <a:pos x="367" y="40"/>
                </a:cxn>
                <a:cxn ang="0">
                  <a:pos x="317" y="0"/>
                </a:cxn>
                <a:cxn ang="0">
                  <a:pos x="418" y="29"/>
                </a:cxn>
                <a:cxn ang="0">
                  <a:pos x="457" y="103"/>
                </a:cxn>
                <a:cxn ang="0">
                  <a:pos x="440" y="166"/>
                </a:cxn>
                <a:cxn ang="0">
                  <a:pos x="356" y="223"/>
                </a:cxn>
                <a:cxn ang="0">
                  <a:pos x="228" y="246"/>
                </a:cxn>
                <a:cxn ang="0">
                  <a:pos x="111" y="246"/>
                </a:cxn>
                <a:cxn ang="0">
                  <a:pos x="95" y="332"/>
                </a:cxn>
                <a:cxn ang="0">
                  <a:pos x="100" y="412"/>
                </a:cxn>
                <a:cxn ang="0">
                  <a:pos x="162" y="480"/>
                </a:cxn>
                <a:cxn ang="0">
                  <a:pos x="228" y="486"/>
                </a:cxn>
                <a:cxn ang="0">
                  <a:pos x="328" y="469"/>
                </a:cxn>
                <a:cxn ang="0">
                  <a:pos x="445" y="383"/>
                </a:cxn>
                <a:cxn ang="0">
                  <a:pos x="457" y="372"/>
                </a:cxn>
                <a:cxn ang="0">
                  <a:pos x="473" y="377"/>
                </a:cxn>
                <a:cxn ang="0">
                  <a:pos x="484" y="395"/>
                </a:cxn>
                <a:cxn ang="0">
                  <a:pos x="451" y="435"/>
                </a:cxn>
                <a:cxn ang="0">
                  <a:pos x="362" y="492"/>
                </a:cxn>
                <a:cxn ang="0">
                  <a:pos x="206" y="520"/>
                </a:cxn>
                <a:cxn ang="0">
                  <a:pos x="78" y="480"/>
                </a:cxn>
                <a:cxn ang="0">
                  <a:pos x="11" y="372"/>
                </a:cxn>
                <a:cxn ang="0">
                  <a:pos x="11" y="223"/>
                </a:cxn>
                <a:cxn ang="0">
                  <a:pos x="84" y="103"/>
                </a:cxn>
                <a:cxn ang="0">
                  <a:pos x="195" y="29"/>
                </a:cxn>
                <a:cxn ang="0">
                  <a:pos x="317" y="0"/>
                </a:cxn>
              </a:cxnLst>
              <a:rect l="0" t="0" r="r" b="b"/>
              <a:pathLst>
                <a:path w="484" h="520">
                  <a:moveTo>
                    <a:pt x="317" y="35"/>
                  </a:moveTo>
                  <a:lnTo>
                    <a:pt x="295" y="35"/>
                  </a:lnTo>
                  <a:lnTo>
                    <a:pt x="262" y="46"/>
                  </a:lnTo>
                  <a:lnTo>
                    <a:pt x="223" y="63"/>
                  </a:lnTo>
                  <a:lnTo>
                    <a:pt x="184" y="92"/>
                  </a:lnTo>
                  <a:lnTo>
                    <a:pt x="145" y="143"/>
                  </a:lnTo>
                  <a:lnTo>
                    <a:pt x="117" y="217"/>
                  </a:lnTo>
                  <a:lnTo>
                    <a:pt x="117" y="217"/>
                  </a:lnTo>
                  <a:lnTo>
                    <a:pt x="173" y="217"/>
                  </a:lnTo>
                  <a:lnTo>
                    <a:pt x="200" y="217"/>
                  </a:lnTo>
                  <a:lnTo>
                    <a:pt x="239" y="212"/>
                  </a:lnTo>
                  <a:lnTo>
                    <a:pt x="284" y="206"/>
                  </a:lnTo>
                  <a:lnTo>
                    <a:pt x="334" y="195"/>
                  </a:lnTo>
                  <a:lnTo>
                    <a:pt x="373" y="172"/>
                  </a:lnTo>
                  <a:lnTo>
                    <a:pt x="401" y="143"/>
                  </a:lnTo>
                  <a:lnTo>
                    <a:pt x="412" y="103"/>
                  </a:lnTo>
                  <a:lnTo>
                    <a:pt x="401" y="63"/>
                  </a:lnTo>
                  <a:lnTo>
                    <a:pt x="367" y="40"/>
                  </a:lnTo>
                  <a:lnTo>
                    <a:pt x="317" y="35"/>
                  </a:lnTo>
                  <a:close/>
                  <a:moveTo>
                    <a:pt x="317" y="0"/>
                  </a:moveTo>
                  <a:lnTo>
                    <a:pt x="373" y="12"/>
                  </a:lnTo>
                  <a:lnTo>
                    <a:pt x="418" y="29"/>
                  </a:lnTo>
                  <a:lnTo>
                    <a:pt x="445" y="57"/>
                  </a:lnTo>
                  <a:lnTo>
                    <a:pt x="457" y="103"/>
                  </a:lnTo>
                  <a:lnTo>
                    <a:pt x="457" y="132"/>
                  </a:lnTo>
                  <a:lnTo>
                    <a:pt x="440" y="166"/>
                  </a:lnTo>
                  <a:lnTo>
                    <a:pt x="412" y="195"/>
                  </a:lnTo>
                  <a:lnTo>
                    <a:pt x="356" y="223"/>
                  </a:lnTo>
                  <a:lnTo>
                    <a:pt x="295" y="240"/>
                  </a:lnTo>
                  <a:lnTo>
                    <a:pt x="228" y="246"/>
                  </a:lnTo>
                  <a:lnTo>
                    <a:pt x="178" y="246"/>
                  </a:lnTo>
                  <a:lnTo>
                    <a:pt x="111" y="246"/>
                  </a:lnTo>
                  <a:lnTo>
                    <a:pt x="100" y="297"/>
                  </a:lnTo>
                  <a:lnTo>
                    <a:pt x="95" y="332"/>
                  </a:lnTo>
                  <a:lnTo>
                    <a:pt x="95" y="349"/>
                  </a:lnTo>
                  <a:lnTo>
                    <a:pt x="100" y="412"/>
                  </a:lnTo>
                  <a:lnTo>
                    <a:pt x="123" y="452"/>
                  </a:lnTo>
                  <a:lnTo>
                    <a:pt x="162" y="480"/>
                  </a:lnTo>
                  <a:lnTo>
                    <a:pt x="206" y="492"/>
                  </a:lnTo>
                  <a:lnTo>
                    <a:pt x="228" y="486"/>
                  </a:lnTo>
                  <a:lnTo>
                    <a:pt x="273" y="480"/>
                  </a:lnTo>
                  <a:lnTo>
                    <a:pt x="328" y="469"/>
                  </a:lnTo>
                  <a:lnTo>
                    <a:pt x="390" y="435"/>
                  </a:lnTo>
                  <a:lnTo>
                    <a:pt x="445" y="383"/>
                  </a:lnTo>
                  <a:lnTo>
                    <a:pt x="457" y="377"/>
                  </a:lnTo>
                  <a:lnTo>
                    <a:pt x="457" y="372"/>
                  </a:lnTo>
                  <a:lnTo>
                    <a:pt x="462" y="372"/>
                  </a:lnTo>
                  <a:lnTo>
                    <a:pt x="473" y="377"/>
                  </a:lnTo>
                  <a:lnTo>
                    <a:pt x="479" y="383"/>
                  </a:lnTo>
                  <a:lnTo>
                    <a:pt x="484" y="395"/>
                  </a:lnTo>
                  <a:lnTo>
                    <a:pt x="473" y="406"/>
                  </a:lnTo>
                  <a:lnTo>
                    <a:pt x="451" y="435"/>
                  </a:lnTo>
                  <a:lnTo>
                    <a:pt x="412" y="463"/>
                  </a:lnTo>
                  <a:lnTo>
                    <a:pt x="362" y="492"/>
                  </a:lnTo>
                  <a:lnTo>
                    <a:pt x="290" y="509"/>
                  </a:lnTo>
                  <a:lnTo>
                    <a:pt x="206" y="520"/>
                  </a:lnTo>
                  <a:lnTo>
                    <a:pt x="134" y="509"/>
                  </a:lnTo>
                  <a:lnTo>
                    <a:pt x="78" y="480"/>
                  </a:lnTo>
                  <a:lnTo>
                    <a:pt x="34" y="429"/>
                  </a:lnTo>
                  <a:lnTo>
                    <a:pt x="11" y="372"/>
                  </a:lnTo>
                  <a:lnTo>
                    <a:pt x="0" y="303"/>
                  </a:lnTo>
                  <a:lnTo>
                    <a:pt x="11" y="223"/>
                  </a:lnTo>
                  <a:lnTo>
                    <a:pt x="39" y="160"/>
                  </a:lnTo>
                  <a:lnTo>
                    <a:pt x="84" y="103"/>
                  </a:lnTo>
                  <a:lnTo>
                    <a:pt x="139" y="57"/>
                  </a:lnTo>
                  <a:lnTo>
                    <a:pt x="195" y="29"/>
                  </a:lnTo>
                  <a:lnTo>
                    <a:pt x="256" y="6"/>
                  </a:lnTo>
                  <a:lnTo>
                    <a:pt x="3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3" name="Freeform 13"/>
            <p:cNvSpPr>
              <a:spLocks/>
            </p:cNvSpPr>
            <p:nvPr/>
          </p:nvSpPr>
          <p:spPr bwMode="auto">
            <a:xfrm>
              <a:off x="7000" y="3689"/>
              <a:ext cx="190" cy="486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128" y="12"/>
                </a:cxn>
                <a:cxn ang="0">
                  <a:pos x="162" y="46"/>
                </a:cxn>
                <a:cxn ang="0">
                  <a:pos x="179" y="97"/>
                </a:cxn>
                <a:cxn ang="0">
                  <a:pos x="190" y="166"/>
                </a:cxn>
                <a:cxn ang="0">
                  <a:pos x="190" y="166"/>
                </a:cxn>
                <a:cxn ang="0">
                  <a:pos x="179" y="257"/>
                </a:cxn>
                <a:cxn ang="0">
                  <a:pos x="156" y="337"/>
                </a:cxn>
                <a:cxn ang="0">
                  <a:pos x="123" y="400"/>
                </a:cxn>
                <a:cxn ang="0">
                  <a:pos x="90" y="446"/>
                </a:cxn>
                <a:cxn ang="0">
                  <a:pos x="62" y="474"/>
                </a:cxn>
                <a:cxn ang="0">
                  <a:pos x="45" y="486"/>
                </a:cxn>
                <a:cxn ang="0">
                  <a:pos x="34" y="486"/>
                </a:cxn>
                <a:cxn ang="0">
                  <a:pos x="28" y="480"/>
                </a:cxn>
                <a:cxn ang="0">
                  <a:pos x="28" y="469"/>
                </a:cxn>
                <a:cxn ang="0">
                  <a:pos x="28" y="463"/>
                </a:cxn>
                <a:cxn ang="0">
                  <a:pos x="28" y="463"/>
                </a:cxn>
                <a:cxn ang="0">
                  <a:pos x="34" y="457"/>
                </a:cxn>
                <a:cxn ang="0">
                  <a:pos x="39" y="452"/>
                </a:cxn>
                <a:cxn ang="0">
                  <a:pos x="45" y="440"/>
                </a:cxn>
                <a:cxn ang="0">
                  <a:pos x="84" y="394"/>
                </a:cxn>
                <a:cxn ang="0">
                  <a:pos x="117" y="332"/>
                </a:cxn>
                <a:cxn ang="0">
                  <a:pos x="145" y="257"/>
                </a:cxn>
                <a:cxn ang="0">
                  <a:pos x="151" y="166"/>
                </a:cxn>
                <a:cxn ang="0">
                  <a:pos x="151" y="154"/>
                </a:cxn>
                <a:cxn ang="0">
                  <a:pos x="151" y="149"/>
                </a:cxn>
                <a:cxn ang="0">
                  <a:pos x="151" y="143"/>
                </a:cxn>
                <a:cxn ang="0">
                  <a:pos x="151" y="143"/>
                </a:cxn>
                <a:cxn ang="0">
                  <a:pos x="151" y="143"/>
                </a:cxn>
                <a:cxn ang="0">
                  <a:pos x="145" y="149"/>
                </a:cxn>
                <a:cxn ang="0">
                  <a:pos x="145" y="149"/>
                </a:cxn>
                <a:cxn ang="0">
                  <a:pos x="123" y="160"/>
                </a:cxn>
                <a:cxn ang="0">
                  <a:pos x="106" y="166"/>
                </a:cxn>
                <a:cxn ang="0">
                  <a:pos x="90" y="172"/>
                </a:cxn>
                <a:cxn ang="0">
                  <a:pos x="67" y="166"/>
                </a:cxn>
                <a:cxn ang="0">
                  <a:pos x="45" y="160"/>
                </a:cxn>
                <a:cxn ang="0">
                  <a:pos x="34" y="149"/>
                </a:cxn>
                <a:cxn ang="0">
                  <a:pos x="17" y="137"/>
                </a:cxn>
                <a:cxn ang="0">
                  <a:pos x="12" y="120"/>
                </a:cxn>
                <a:cxn ang="0">
                  <a:pos x="6" y="103"/>
                </a:cxn>
                <a:cxn ang="0">
                  <a:pos x="0" y="86"/>
                </a:cxn>
                <a:cxn ang="0">
                  <a:pos x="6" y="63"/>
                </a:cxn>
                <a:cxn ang="0">
                  <a:pos x="12" y="40"/>
                </a:cxn>
                <a:cxn ang="0">
                  <a:pos x="23" y="23"/>
                </a:cxn>
                <a:cxn ang="0">
                  <a:pos x="39" y="12"/>
                </a:cxn>
                <a:cxn ang="0">
                  <a:pos x="62" y="0"/>
                </a:cxn>
                <a:cxn ang="0">
                  <a:pos x="90" y="0"/>
                </a:cxn>
              </a:cxnLst>
              <a:rect l="0" t="0" r="r" b="b"/>
              <a:pathLst>
                <a:path w="190" h="486">
                  <a:moveTo>
                    <a:pt x="90" y="0"/>
                  </a:moveTo>
                  <a:lnTo>
                    <a:pt x="128" y="12"/>
                  </a:lnTo>
                  <a:lnTo>
                    <a:pt x="162" y="46"/>
                  </a:lnTo>
                  <a:lnTo>
                    <a:pt x="179" y="97"/>
                  </a:lnTo>
                  <a:lnTo>
                    <a:pt x="190" y="166"/>
                  </a:lnTo>
                  <a:lnTo>
                    <a:pt x="190" y="166"/>
                  </a:lnTo>
                  <a:lnTo>
                    <a:pt x="179" y="257"/>
                  </a:lnTo>
                  <a:lnTo>
                    <a:pt x="156" y="337"/>
                  </a:lnTo>
                  <a:lnTo>
                    <a:pt x="123" y="400"/>
                  </a:lnTo>
                  <a:lnTo>
                    <a:pt x="90" y="446"/>
                  </a:lnTo>
                  <a:lnTo>
                    <a:pt x="62" y="474"/>
                  </a:lnTo>
                  <a:lnTo>
                    <a:pt x="45" y="486"/>
                  </a:lnTo>
                  <a:lnTo>
                    <a:pt x="34" y="486"/>
                  </a:lnTo>
                  <a:lnTo>
                    <a:pt x="28" y="480"/>
                  </a:lnTo>
                  <a:lnTo>
                    <a:pt x="28" y="469"/>
                  </a:lnTo>
                  <a:lnTo>
                    <a:pt x="28" y="463"/>
                  </a:lnTo>
                  <a:lnTo>
                    <a:pt x="28" y="463"/>
                  </a:lnTo>
                  <a:lnTo>
                    <a:pt x="34" y="457"/>
                  </a:lnTo>
                  <a:lnTo>
                    <a:pt x="39" y="452"/>
                  </a:lnTo>
                  <a:lnTo>
                    <a:pt x="45" y="440"/>
                  </a:lnTo>
                  <a:lnTo>
                    <a:pt x="84" y="394"/>
                  </a:lnTo>
                  <a:lnTo>
                    <a:pt x="117" y="332"/>
                  </a:lnTo>
                  <a:lnTo>
                    <a:pt x="145" y="257"/>
                  </a:lnTo>
                  <a:lnTo>
                    <a:pt x="151" y="166"/>
                  </a:lnTo>
                  <a:lnTo>
                    <a:pt x="151" y="154"/>
                  </a:lnTo>
                  <a:lnTo>
                    <a:pt x="151" y="149"/>
                  </a:lnTo>
                  <a:lnTo>
                    <a:pt x="151" y="143"/>
                  </a:lnTo>
                  <a:lnTo>
                    <a:pt x="151" y="143"/>
                  </a:lnTo>
                  <a:lnTo>
                    <a:pt x="151" y="143"/>
                  </a:lnTo>
                  <a:lnTo>
                    <a:pt x="145" y="149"/>
                  </a:lnTo>
                  <a:lnTo>
                    <a:pt x="145" y="149"/>
                  </a:lnTo>
                  <a:lnTo>
                    <a:pt x="123" y="160"/>
                  </a:lnTo>
                  <a:lnTo>
                    <a:pt x="106" y="166"/>
                  </a:lnTo>
                  <a:lnTo>
                    <a:pt x="90" y="172"/>
                  </a:lnTo>
                  <a:lnTo>
                    <a:pt x="67" y="166"/>
                  </a:lnTo>
                  <a:lnTo>
                    <a:pt x="45" y="160"/>
                  </a:lnTo>
                  <a:lnTo>
                    <a:pt x="34" y="149"/>
                  </a:lnTo>
                  <a:lnTo>
                    <a:pt x="17" y="137"/>
                  </a:lnTo>
                  <a:lnTo>
                    <a:pt x="12" y="120"/>
                  </a:lnTo>
                  <a:lnTo>
                    <a:pt x="6" y="103"/>
                  </a:lnTo>
                  <a:lnTo>
                    <a:pt x="0" y="86"/>
                  </a:lnTo>
                  <a:lnTo>
                    <a:pt x="6" y="63"/>
                  </a:lnTo>
                  <a:lnTo>
                    <a:pt x="12" y="40"/>
                  </a:lnTo>
                  <a:lnTo>
                    <a:pt x="23" y="23"/>
                  </a:lnTo>
                  <a:lnTo>
                    <a:pt x="39" y="12"/>
                  </a:lnTo>
                  <a:lnTo>
                    <a:pt x="62" y="0"/>
                  </a:lnTo>
                  <a:lnTo>
                    <a:pt x="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4" name="Freeform 14"/>
            <p:cNvSpPr>
              <a:spLocks noEditPoints="1"/>
            </p:cNvSpPr>
            <p:nvPr/>
          </p:nvSpPr>
          <p:spPr bwMode="auto">
            <a:xfrm>
              <a:off x="7657" y="3141"/>
              <a:ext cx="902" cy="1074"/>
            </a:xfrm>
            <a:custGeom>
              <a:avLst/>
              <a:gdLst/>
              <a:ahLst/>
              <a:cxnLst>
                <a:cxn ang="0">
                  <a:pos x="623" y="114"/>
                </a:cxn>
                <a:cxn ang="0">
                  <a:pos x="479" y="240"/>
                </a:cxn>
                <a:cxn ang="0">
                  <a:pos x="390" y="457"/>
                </a:cxn>
                <a:cxn ang="0">
                  <a:pos x="373" y="531"/>
                </a:cxn>
                <a:cxn ang="0">
                  <a:pos x="362" y="617"/>
                </a:cxn>
                <a:cxn ang="0">
                  <a:pos x="356" y="640"/>
                </a:cxn>
                <a:cxn ang="0">
                  <a:pos x="367" y="640"/>
                </a:cxn>
                <a:cxn ang="0">
                  <a:pos x="390" y="640"/>
                </a:cxn>
                <a:cxn ang="0">
                  <a:pos x="406" y="640"/>
                </a:cxn>
                <a:cxn ang="0">
                  <a:pos x="629" y="582"/>
                </a:cxn>
                <a:cxn ang="0">
                  <a:pos x="796" y="440"/>
                </a:cxn>
                <a:cxn ang="0">
                  <a:pos x="857" y="262"/>
                </a:cxn>
                <a:cxn ang="0">
                  <a:pos x="835" y="165"/>
                </a:cxn>
                <a:cxn ang="0">
                  <a:pos x="763" y="102"/>
                </a:cxn>
                <a:cxn ang="0">
                  <a:pos x="724" y="0"/>
                </a:cxn>
                <a:cxn ang="0">
                  <a:pos x="835" y="40"/>
                </a:cxn>
                <a:cxn ang="0">
                  <a:pos x="891" y="154"/>
                </a:cxn>
                <a:cxn ang="0">
                  <a:pos x="885" y="331"/>
                </a:cxn>
                <a:cxn ang="0">
                  <a:pos x="785" y="531"/>
                </a:cxn>
                <a:cxn ang="0">
                  <a:pos x="607" y="680"/>
                </a:cxn>
                <a:cxn ang="0">
                  <a:pos x="390" y="737"/>
                </a:cxn>
                <a:cxn ang="0">
                  <a:pos x="356" y="737"/>
                </a:cxn>
                <a:cxn ang="0">
                  <a:pos x="323" y="834"/>
                </a:cxn>
                <a:cxn ang="0">
                  <a:pos x="295" y="965"/>
                </a:cxn>
                <a:cxn ang="0">
                  <a:pos x="290" y="1022"/>
                </a:cxn>
                <a:cxn ang="0">
                  <a:pos x="273" y="1051"/>
                </a:cxn>
                <a:cxn ang="0">
                  <a:pos x="251" y="1068"/>
                </a:cxn>
                <a:cxn ang="0">
                  <a:pos x="234" y="1074"/>
                </a:cxn>
                <a:cxn ang="0">
                  <a:pos x="217" y="1074"/>
                </a:cxn>
                <a:cxn ang="0">
                  <a:pos x="195" y="1068"/>
                </a:cxn>
                <a:cxn ang="0">
                  <a:pos x="184" y="1045"/>
                </a:cxn>
                <a:cxn ang="0">
                  <a:pos x="178" y="1022"/>
                </a:cxn>
                <a:cxn ang="0">
                  <a:pos x="184" y="1011"/>
                </a:cxn>
                <a:cxn ang="0">
                  <a:pos x="189" y="994"/>
                </a:cxn>
                <a:cxn ang="0">
                  <a:pos x="178" y="685"/>
                </a:cxn>
                <a:cxn ang="0">
                  <a:pos x="45" y="571"/>
                </a:cxn>
                <a:cxn ang="0">
                  <a:pos x="0" y="411"/>
                </a:cxn>
                <a:cxn ang="0">
                  <a:pos x="22" y="262"/>
                </a:cxn>
                <a:cxn ang="0">
                  <a:pos x="78" y="120"/>
                </a:cxn>
                <a:cxn ang="0">
                  <a:pos x="139" y="28"/>
                </a:cxn>
                <a:cxn ang="0">
                  <a:pos x="173" y="17"/>
                </a:cxn>
                <a:cxn ang="0">
                  <a:pos x="184" y="28"/>
                </a:cxn>
                <a:cxn ang="0">
                  <a:pos x="184" y="34"/>
                </a:cxn>
                <a:cxn ang="0">
                  <a:pos x="178" y="45"/>
                </a:cxn>
                <a:cxn ang="0">
                  <a:pos x="117" y="131"/>
                </a:cxn>
                <a:cxn ang="0">
                  <a:pos x="56" y="285"/>
                </a:cxn>
                <a:cxn ang="0">
                  <a:pos x="39" y="394"/>
                </a:cxn>
                <a:cxn ang="0">
                  <a:pos x="78" y="520"/>
                </a:cxn>
                <a:cxn ang="0">
                  <a:pos x="206" y="605"/>
                </a:cxn>
                <a:cxn ang="0">
                  <a:pos x="334" y="514"/>
                </a:cxn>
                <a:cxn ang="0">
                  <a:pos x="412" y="291"/>
                </a:cxn>
                <a:cxn ang="0">
                  <a:pos x="512" y="114"/>
                </a:cxn>
                <a:cxn ang="0">
                  <a:pos x="640" y="11"/>
                </a:cxn>
              </a:cxnLst>
              <a:rect l="0" t="0" r="r" b="b"/>
              <a:pathLst>
                <a:path w="902" h="1074">
                  <a:moveTo>
                    <a:pt x="701" y="91"/>
                  </a:moveTo>
                  <a:lnTo>
                    <a:pt x="623" y="114"/>
                  </a:lnTo>
                  <a:lnTo>
                    <a:pt x="546" y="160"/>
                  </a:lnTo>
                  <a:lnTo>
                    <a:pt x="479" y="240"/>
                  </a:lnTo>
                  <a:lnTo>
                    <a:pt x="429" y="342"/>
                  </a:lnTo>
                  <a:lnTo>
                    <a:pt x="390" y="457"/>
                  </a:lnTo>
                  <a:lnTo>
                    <a:pt x="384" y="485"/>
                  </a:lnTo>
                  <a:lnTo>
                    <a:pt x="373" y="531"/>
                  </a:lnTo>
                  <a:lnTo>
                    <a:pt x="367" y="577"/>
                  </a:lnTo>
                  <a:lnTo>
                    <a:pt x="362" y="617"/>
                  </a:lnTo>
                  <a:lnTo>
                    <a:pt x="356" y="634"/>
                  </a:lnTo>
                  <a:lnTo>
                    <a:pt x="356" y="640"/>
                  </a:lnTo>
                  <a:lnTo>
                    <a:pt x="362" y="640"/>
                  </a:lnTo>
                  <a:lnTo>
                    <a:pt x="367" y="640"/>
                  </a:lnTo>
                  <a:lnTo>
                    <a:pt x="379" y="640"/>
                  </a:lnTo>
                  <a:lnTo>
                    <a:pt x="390" y="640"/>
                  </a:lnTo>
                  <a:lnTo>
                    <a:pt x="395" y="640"/>
                  </a:lnTo>
                  <a:lnTo>
                    <a:pt x="406" y="640"/>
                  </a:lnTo>
                  <a:lnTo>
                    <a:pt x="523" y="628"/>
                  </a:lnTo>
                  <a:lnTo>
                    <a:pt x="629" y="582"/>
                  </a:lnTo>
                  <a:lnTo>
                    <a:pt x="724" y="520"/>
                  </a:lnTo>
                  <a:lnTo>
                    <a:pt x="796" y="440"/>
                  </a:lnTo>
                  <a:lnTo>
                    <a:pt x="841" y="354"/>
                  </a:lnTo>
                  <a:lnTo>
                    <a:pt x="857" y="262"/>
                  </a:lnTo>
                  <a:lnTo>
                    <a:pt x="852" y="211"/>
                  </a:lnTo>
                  <a:lnTo>
                    <a:pt x="835" y="165"/>
                  </a:lnTo>
                  <a:lnTo>
                    <a:pt x="807" y="131"/>
                  </a:lnTo>
                  <a:lnTo>
                    <a:pt x="763" y="102"/>
                  </a:lnTo>
                  <a:lnTo>
                    <a:pt x="701" y="91"/>
                  </a:lnTo>
                  <a:close/>
                  <a:moveTo>
                    <a:pt x="724" y="0"/>
                  </a:moveTo>
                  <a:lnTo>
                    <a:pt x="785" y="11"/>
                  </a:lnTo>
                  <a:lnTo>
                    <a:pt x="835" y="40"/>
                  </a:lnTo>
                  <a:lnTo>
                    <a:pt x="874" y="91"/>
                  </a:lnTo>
                  <a:lnTo>
                    <a:pt x="891" y="154"/>
                  </a:lnTo>
                  <a:lnTo>
                    <a:pt x="902" y="222"/>
                  </a:lnTo>
                  <a:lnTo>
                    <a:pt x="885" y="331"/>
                  </a:lnTo>
                  <a:lnTo>
                    <a:pt x="846" y="440"/>
                  </a:lnTo>
                  <a:lnTo>
                    <a:pt x="785" y="531"/>
                  </a:lnTo>
                  <a:lnTo>
                    <a:pt x="701" y="617"/>
                  </a:lnTo>
                  <a:lnTo>
                    <a:pt x="607" y="680"/>
                  </a:lnTo>
                  <a:lnTo>
                    <a:pt x="501" y="720"/>
                  </a:lnTo>
                  <a:lnTo>
                    <a:pt x="390" y="737"/>
                  </a:lnTo>
                  <a:lnTo>
                    <a:pt x="373" y="737"/>
                  </a:lnTo>
                  <a:lnTo>
                    <a:pt x="356" y="737"/>
                  </a:lnTo>
                  <a:lnTo>
                    <a:pt x="340" y="737"/>
                  </a:lnTo>
                  <a:lnTo>
                    <a:pt x="323" y="834"/>
                  </a:lnTo>
                  <a:lnTo>
                    <a:pt x="306" y="914"/>
                  </a:lnTo>
                  <a:lnTo>
                    <a:pt x="295" y="965"/>
                  </a:lnTo>
                  <a:lnTo>
                    <a:pt x="290" y="1000"/>
                  </a:lnTo>
                  <a:lnTo>
                    <a:pt x="290" y="1022"/>
                  </a:lnTo>
                  <a:lnTo>
                    <a:pt x="284" y="1034"/>
                  </a:lnTo>
                  <a:lnTo>
                    <a:pt x="273" y="1051"/>
                  </a:lnTo>
                  <a:lnTo>
                    <a:pt x="262" y="1062"/>
                  </a:lnTo>
                  <a:lnTo>
                    <a:pt x="251" y="1068"/>
                  </a:lnTo>
                  <a:lnTo>
                    <a:pt x="239" y="1074"/>
                  </a:lnTo>
                  <a:lnTo>
                    <a:pt x="234" y="1074"/>
                  </a:lnTo>
                  <a:lnTo>
                    <a:pt x="228" y="1074"/>
                  </a:lnTo>
                  <a:lnTo>
                    <a:pt x="217" y="1074"/>
                  </a:lnTo>
                  <a:lnTo>
                    <a:pt x="206" y="1074"/>
                  </a:lnTo>
                  <a:lnTo>
                    <a:pt x="195" y="1068"/>
                  </a:lnTo>
                  <a:lnTo>
                    <a:pt x="189" y="1057"/>
                  </a:lnTo>
                  <a:lnTo>
                    <a:pt x="184" y="1045"/>
                  </a:lnTo>
                  <a:lnTo>
                    <a:pt x="178" y="1028"/>
                  </a:lnTo>
                  <a:lnTo>
                    <a:pt x="178" y="1022"/>
                  </a:lnTo>
                  <a:lnTo>
                    <a:pt x="184" y="1017"/>
                  </a:lnTo>
                  <a:lnTo>
                    <a:pt x="184" y="1011"/>
                  </a:lnTo>
                  <a:lnTo>
                    <a:pt x="189" y="994"/>
                  </a:lnTo>
                  <a:lnTo>
                    <a:pt x="189" y="994"/>
                  </a:lnTo>
                  <a:lnTo>
                    <a:pt x="273" y="720"/>
                  </a:lnTo>
                  <a:lnTo>
                    <a:pt x="178" y="685"/>
                  </a:lnTo>
                  <a:lnTo>
                    <a:pt x="100" y="640"/>
                  </a:lnTo>
                  <a:lnTo>
                    <a:pt x="45" y="571"/>
                  </a:lnTo>
                  <a:lnTo>
                    <a:pt x="11" y="497"/>
                  </a:lnTo>
                  <a:lnTo>
                    <a:pt x="0" y="411"/>
                  </a:lnTo>
                  <a:lnTo>
                    <a:pt x="6" y="337"/>
                  </a:lnTo>
                  <a:lnTo>
                    <a:pt x="22" y="262"/>
                  </a:lnTo>
                  <a:lnTo>
                    <a:pt x="50" y="188"/>
                  </a:lnTo>
                  <a:lnTo>
                    <a:pt x="78" y="120"/>
                  </a:lnTo>
                  <a:lnTo>
                    <a:pt x="111" y="68"/>
                  </a:lnTo>
                  <a:lnTo>
                    <a:pt x="139" y="28"/>
                  </a:lnTo>
                  <a:lnTo>
                    <a:pt x="167" y="17"/>
                  </a:lnTo>
                  <a:lnTo>
                    <a:pt x="173" y="17"/>
                  </a:lnTo>
                  <a:lnTo>
                    <a:pt x="178" y="22"/>
                  </a:lnTo>
                  <a:lnTo>
                    <a:pt x="184" y="28"/>
                  </a:lnTo>
                  <a:lnTo>
                    <a:pt x="184" y="34"/>
                  </a:lnTo>
                  <a:lnTo>
                    <a:pt x="184" y="34"/>
                  </a:lnTo>
                  <a:lnTo>
                    <a:pt x="178" y="40"/>
                  </a:lnTo>
                  <a:lnTo>
                    <a:pt x="178" y="45"/>
                  </a:lnTo>
                  <a:lnTo>
                    <a:pt x="167" y="57"/>
                  </a:lnTo>
                  <a:lnTo>
                    <a:pt x="117" y="131"/>
                  </a:lnTo>
                  <a:lnTo>
                    <a:pt x="84" y="205"/>
                  </a:lnTo>
                  <a:lnTo>
                    <a:pt x="56" y="285"/>
                  </a:lnTo>
                  <a:lnTo>
                    <a:pt x="45" y="348"/>
                  </a:lnTo>
                  <a:lnTo>
                    <a:pt x="39" y="394"/>
                  </a:lnTo>
                  <a:lnTo>
                    <a:pt x="50" y="457"/>
                  </a:lnTo>
                  <a:lnTo>
                    <a:pt x="78" y="520"/>
                  </a:lnTo>
                  <a:lnTo>
                    <a:pt x="134" y="565"/>
                  </a:lnTo>
                  <a:lnTo>
                    <a:pt x="206" y="605"/>
                  </a:lnTo>
                  <a:lnTo>
                    <a:pt x="301" y="634"/>
                  </a:lnTo>
                  <a:lnTo>
                    <a:pt x="334" y="514"/>
                  </a:lnTo>
                  <a:lnTo>
                    <a:pt x="373" y="400"/>
                  </a:lnTo>
                  <a:lnTo>
                    <a:pt x="412" y="291"/>
                  </a:lnTo>
                  <a:lnTo>
                    <a:pt x="457" y="194"/>
                  </a:lnTo>
                  <a:lnTo>
                    <a:pt x="512" y="114"/>
                  </a:lnTo>
                  <a:lnTo>
                    <a:pt x="568" y="51"/>
                  </a:lnTo>
                  <a:lnTo>
                    <a:pt x="640" y="11"/>
                  </a:lnTo>
                  <a:lnTo>
                    <a:pt x="7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5" name="Freeform 15"/>
            <p:cNvSpPr>
              <a:spLocks/>
            </p:cNvSpPr>
            <p:nvPr/>
          </p:nvSpPr>
          <p:spPr bwMode="auto">
            <a:xfrm>
              <a:off x="8664" y="3586"/>
              <a:ext cx="1030" cy="520"/>
            </a:xfrm>
            <a:custGeom>
              <a:avLst/>
              <a:gdLst/>
              <a:ahLst/>
              <a:cxnLst>
                <a:cxn ang="0">
                  <a:pos x="201" y="23"/>
                </a:cxn>
                <a:cxn ang="0">
                  <a:pos x="279" y="69"/>
                </a:cxn>
                <a:cxn ang="0">
                  <a:pos x="435" y="0"/>
                </a:cxn>
                <a:cxn ang="0">
                  <a:pos x="546" y="35"/>
                </a:cxn>
                <a:cxn ang="0">
                  <a:pos x="618" y="80"/>
                </a:cxn>
                <a:cxn ang="0">
                  <a:pos x="785" y="0"/>
                </a:cxn>
                <a:cxn ang="0">
                  <a:pos x="891" y="35"/>
                </a:cxn>
                <a:cxn ang="0">
                  <a:pos x="930" y="132"/>
                </a:cxn>
                <a:cxn ang="0">
                  <a:pos x="885" y="315"/>
                </a:cxn>
                <a:cxn ang="0">
                  <a:pos x="846" y="423"/>
                </a:cxn>
                <a:cxn ang="0">
                  <a:pos x="846" y="475"/>
                </a:cxn>
                <a:cxn ang="0">
                  <a:pos x="869" y="492"/>
                </a:cxn>
                <a:cxn ang="0">
                  <a:pos x="969" y="412"/>
                </a:cxn>
                <a:cxn ang="0">
                  <a:pos x="997" y="337"/>
                </a:cxn>
                <a:cxn ang="0">
                  <a:pos x="1019" y="332"/>
                </a:cxn>
                <a:cxn ang="0">
                  <a:pos x="1030" y="337"/>
                </a:cxn>
                <a:cxn ang="0">
                  <a:pos x="1013" y="400"/>
                </a:cxn>
                <a:cxn ang="0">
                  <a:pos x="919" y="509"/>
                </a:cxn>
                <a:cxn ang="0">
                  <a:pos x="796" y="492"/>
                </a:cxn>
                <a:cxn ang="0">
                  <a:pos x="763" y="406"/>
                </a:cxn>
                <a:cxn ang="0">
                  <a:pos x="780" y="360"/>
                </a:cxn>
                <a:cxn ang="0">
                  <a:pos x="835" y="177"/>
                </a:cxn>
                <a:cxn ang="0">
                  <a:pos x="841" y="92"/>
                </a:cxn>
                <a:cxn ang="0">
                  <a:pos x="824" y="52"/>
                </a:cxn>
                <a:cxn ang="0">
                  <a:pos x="780" y="35"/>
                </a:cxn>
                <a:cxn ang="0">
                  <a:pos x="629" y="115"/>
                </a:cxn>
                <a:cxn ang="0">
                  <a:pos x="585" y="183"/>
                </a:cxn>
                <a:cxn ang="0">
                  <a:pos x="568" y="223"/>
                </a:cxn>
                <a:cxn ang="0">
                  <a:pos x="546" y="320"/>
                </a:cxn>
                <a:cxn ang="0">
                  <a:pos x="518" y="423"/>
                </a:cxn>
                <a:cxn ang="0">
                  <a:pos x="507" y="475"/>
                </a:cxn>
                <a:cxn ang="0">
                  <a:pos x="490" y="509"/>
                </a:cxn>
                <a:cxn ang="0">
                  <a:pos x="446" y="520"/>
                </a:cxn>
                <a:cxn ang="0">
                  <a:pos x="418" y="497"/>
                </a:cxn>
                <a:cxn ang="0">
                  <a:pos x="423" y="463"/>
                </a:cxn>
                <a:cxn ang="0">
                  <a:pos x="435" y="417"/>
                </a:cxn>
                <a:cxn ang="0">
                  <a:pos x="490" y="172"/>
                </a:cxn>
                <a:cxn ang="0">
                  <a:pos x="501" y="109"/>
                </a:cxn>
                <a:cxn ang="0">
                  <a:pos x="496" y="69"/>
                </a:cxn>
                <a:cxn ang="0">
                  <a:pos x="468" y="40"/>
                </a:cxn>
                <a:cxn ang="0">
                  <a:pos x="379" y="46"/>
                </a:cxn>
                <a:cxn ang="0">
                  <a:pos x="262" y="143"/>
                </a:cxn>
                <a:cxn ang="0">
                  <a:pos x="218" y="246"/>
                </a:cxn>
                <a:cxn ang="0">
                  <a:pos x="190" y="355"/>
                </a:cxn>
                <a:cxn ang="0">
                  <a:pos x="167" y="446"/>
                </a:cxn>
                <a:cxn ang="0">
                  <a:pos x="151" y="497"/>
                </a:cxn>
                <a:cxn ang="0">
                  <a:pos x="112" y="520"/>
                </a:cxn>
                <a:cxn ang="0">
                  <a:pos x="78" y="509"/>
                </a:cxn>
                <a:cxn ang="0">
                  <a:pos x="73" y="480"/>
                </a:cxn>
                <a:cxn ang="0">
                  <a:pos x="78" y="446"/>
                </a:cxn>
                <a:cxn ang="0">
                  <a:pos x="128" y="240"/>
                </a:cxn>
                <a:cxn ang="0">
                  <a:pos x="156" y="120"/>
                </a:cxn>
                <a:cxn ang="0">
                  <a:pos x="156" y="57"/>
                </a:cxn>
                <a:cxn ang="0">
                  <a:pos x="123" y="35"/>
                </a:cxn>
                <a:cxn ang="0">
                  <a:pos x="56" y="109"/>
                </a:cxn>
                <a:cxn ang="0">
                  <a:pos x="34" y="183"/>
                </a:cxn>
                <a:cxn ang="0">
                  <a:pos x="17" y="195"/>
                </a:cxn>
                <a:cxn ang="0">
                  <a:pos x="6" y="189"/>
                </a:cxn>
                <a:cxn ang="0">
                  <a:pos x="0" y="160"/>
                </a:cxn>
                <a:cxn ang="0">
                  <a:pos x="39" y="63"/>
                </a:cxn>
                <a:cxn ang="0">
                  <a:pos x="128" y="0"/>
                </a:cxn>
              </a:cxnLst>
              <a:rect l="0" t="0" r="r" b="b"/>
              <a:pathLst>
                <a:path w="1030" h="520">
                  <a:moveTo>
                    <a:pt x="128" y="0"/>
                  </a:moveTo>
                  <a:lnTo>
                    <a:pt x="162" y="6"/>
                  </a:lnTo>
                  <a:lnTo>
                    <a:pt x="201" y="23"/>
                  </a:lnTo>
                  <a:lnTo>
                    <a:pt x="234" y="57"/>
                  </a:lnTo>
                  <a:lnTo>
                    <a:pt x="245" y="109"/>
                  </a:lnTo>
                  <a:lnTo>
                    <a:pt x="279" y="69"/>
                  </a:lnTo>
                  <a:lnTo>
                    <a:pt x="323" y="40"/>
                  </a:lnTo>
                  <a:lnTo>
                    <a:pt x="373" y="12"/>
                  </a:lnTo>
                  <a:lnTo>
                    <a:pt x="435" y="0"/>
                  </a:lnTo>
                  <a:lnTo>
                    <a:pt x="474" y="6"/>
                  </a:lnTo>
                  <a:lnTo>
                    <a:pt x="513" y="17"/>
                  </a:lnTo>
                  <a:lnTo>
                    <a:pt x="546" y="35"/>
                  </a:lnTo>
                  <a:lnTo>
                    <a:pt x="568" y="69"/>
                  </a:lnTo>
                  <a:lnTo>
                    <a:pt x="585" y="120"/>
                  </a:lnTo>
                  <a:lnTo>
                    <a:pt x="618" y="80"/>
                  </a:lnTo>
                  <a:lnTo>
                    <a:pt x="657" y="40"/>
                  </a:lnTo>
                  <a:lnTo>
                    <a:pt x="713" y="12"/>
                  </a:lnTo>
                  <a:lnTo>
                    <a:pt x="785" y="0"/>
                  </a:lnTo>
                  <a:lnTo>
                    <a:pt x="830" y="6"/>
                  </a:lnTo>
                  <a:lnTo>
                    <a:pt x="863" y="17"/>
                  </a:lnTo>
                  <a:lnTo>
                    <a:pt x="891" y="35"/>
                  </a:lnTo>
                  <a:lnTo>
                    <a:pt x="919" y="69"/>
                  </a:lnTo>
                  <a:lnTo>
                    <a:pt x="924" y="109"/>
                  </a:lnTo>
                  <a:lnTo>
                    <a:pt x="930" y="132"/>
                  </a:lnTo>
                  <a:lnTo>
                    <a:pt x="919" y="189"/>
                  </a:lnTo>
                  <a:lnTo>
                    <a:pt x="902" y="257"/>
                  </a:lnTo>
                  <a:lnTo>
                    <a:pt x="885" y="315"/>
                  </a:lnTo>
                  <a:lnTo>
                    <a:pt x="869" y="355"/>
                  </a:lnTo>
                  <a:lnTo>
                    <a:pt x="852" y="395"/>
                  </a:lnTo>
                  <a:lnTo>
                    <a:pt x="846" y="423"/>
                  </a:lnTo>
                  <a:lnTo>
                    <a:pt x="846" y="446"/>
                  </a:lnTo>
                  <a:lnTo>
                    <a:pt x="846" y="463"/>
                  </a:lnTo>
                  <a:lnTo>
                    <a:pt x="846" y="475"/>
                  </a:lnTo>
                  <a:lnTo>
                    <a:pt x="852" y="480"/>
                  </a:lnTo>
                  <a:lnTo>
                    <a:pt x="858" y="486"/>
                  </a:lnTo>
                  <a:lnTo>
                    <a:pt x="869" y="492"/>
                  </a:lnTo>
                  <a:lnTo>
                    <a:pt x="908" y="480"/>
                  </a:lnTo>
                  <a:lnTo>
                    <a:pt x="941" y="452"/>
                  </a:lnTo>
                  <a:lnTo>
                    <a:pt x="969" y="412"/>
                  </a:lnTo>
                  <a:lnTo>
                    <a:pt x="991" y="349"/>
                  </a:lnTo>
                  <a:lnTo>
                    <a:pt x="997" y="343"/>
                  </a:lnTo>
                  <a:lnTo>
                    <a:pt x="997" y="337"/>
                  </a:lnTo>
                  <a:lnTo>
                    <a:pt x="1002" y="332"/>
                  </a:lnTo>
                  <a:lnTo>
                    <a:pt x="1013" y="332"/>
                  </a:lnTo>
                  <a:lnTo>
                    <a:pt x="1019" y="332"/>
                  </a:lnTo>
                  <a:lnTo>
                    <a:pt x="1019" y="332"/>
                  </a:lnTo>
                  <a:lnTo>
                    <a:pt x="1025" y="332"/>
                  </a:lnTo>
                  <a:lnTo>
                    <a:pt x="1030" y="337"/>
                  </a:lnTo>
                  <a:lnTo>
                    <a:pt x="1030" y="343"/>
                  </a:lnTo>
                  <a:lnTo>
                    <a:pt x="1025" y="366"/>
                  </a:lnTo>
                  <a:lnTo>
                    <a:pt x="1013" y="400"/>
                  </a:lnTo>
                  <a:lnTo>
                    <a:pt x="991" y="440"/>
                  </a:lnTo>
                  <a:lnTo>
                    <a:pt x="963" y="480"/>
                  </a:lnTo>
                  <a:lnTo>
                    <a:pt x="919" y="509"/>
                  </a:lnTo>
                  <a:lnTo>
                    <a:pt x="869" y="520"/>
                  </a:lnTo>
                  <a:lnTo>
                    <a:pt x="830" y="515"/>
                  </a:lnTo>
                  <a:lnTo>
                    <a:pt x="796" y="492"/>
                  </a:lnTo>
                  <a:lnTo>
                    <a:pt x="769" y="463"/>
                  </a:lnTo>
                  <a:lnTo>
                    <a:pt x="763" y="423"/>
                  </a:lnTo>
                  <a:lnTo>
                    <a:pt x="763" y="406"/>
                  </a:lnTo>
                  <a:lnTo>
                    <a:pt x="763" y="395"/>
                  </a:lnTo>
                  <a:lnTo>
                    <a:pt x="769" y="383"/>
                  </a:lnTo>
                  <a:lnTo>
                    <a:pt x="780" y="360"/>
                  </a:lnTo>
                  <a:lnTo>
                    <a:pt x="796" y="315"/>
                  </a:lnTo>
                  <a:lnTo>
                    <a:pt x="819" y="246"/>
                  </a:lnTo>
                  <a:lnTo>
                    <a:pt x="835" y="177"/>
                  </a:lnTo>
                  <a:lnTo>
                    <a:pt x="846" y="115"/>
                  </a:lnTo>
                  <a:lnTo>
                    <a:pt x="841" y="103"/>
                  </a:lnTo>
                  <a:lnTo>
                    <a:pt x="841" y="92"/>
                  </a:lnTo>
                  <a:lnTo>
                    <a:pt x="841" y="75"/>
                  </a:lnTo>
                  <a:lnTo>
                    <a:pt x="835" y="63"/>
                  </a:lnTo>
                  <a:lnTo>
                    <a:pt x="824" y="52"/>
                  </a:lnTo>
                  <a:lnTo>
                    <a:pt x="813" y="40"/>
                  </a:lnTo>
                  <a:lnTo>
                    <a:pt x="802" y="35"/>
                  </a:lnTo>
                  <a:lnTo>
                    <a:pt x="780" y="35"/>
                  </a:lnTo>
                  <a:lnTo>
                    <a:pt x="718" y="46"/>
                  </a:lnTo>
                  <a:lnTo>
                    <a:pt x="668" y="75"/>
                  </a:lnTo>
                  <a:lnTo>
                    <a:pt x="629" y="115"/>
                  </a:lnTo>
                  <a:lnTo>
                    <a:pt x="602" y="155"/>
                  </a:lnTo>
                  <a:lnTo>
                    <a:pt x="590" y="172"/>
                  </a:lnTo>
                  <a:lnTo>
                    <a:pt x="585" y="183"/>
                  </a:lnTo>
                  <a:lnTo>
                    <a:pt x="579" y="195"/>
                  </a:lnTo>
                  <a:lnTo>
                    <a:pt x="574" y="206"/>
                  </a:lnTo>
                  <a:lnTo>
                    <a:pt x="568" y="223"/>
                  </a:lnTo>
                  <a:lnTo>
                    <a:pt x="563" y="246"/>
                  </a:lnTo>
                  <a:lnTo>
                    <a:pt x="557" y="280"/>
                  </a:lnTo>
                  <a:lnTo>
                    <a:pt x="546" y="320"/>
                  </a:lnTo>
                  <a:lnTo>
                    <a:pt x="535" y="355"/>
                  </a:lnTo>
                  <a:lnTo>
                    <a:pt x="529" y="395"/>
                  </a:lnTo>
                  <a:lnTo>
                    <a:pt x="518" y="423"/>
                  </a:lnTo>
                  <a:lnTo>
                    <a:pt x="518" y="440"/>
                  </a:lnTo>
                  <a:lnTo>
                    <a:pt x="513" y="457"/>
                  </a:lnTo>
                  <a:lnTo>
                    <a:pt x="507" y="475"/>
                  </a:lnTo>
                  <a:lnTo>
                    <a:pt x="501" y="486"/>
                  </a:lnTo>
                  <a:lnTo>
                    <a:pt x="501" y="497"/>
                  </a:lnTo>
                  <a:lnTo>
                    <a:pt x="490" y="509"/>
                  </a:lnTo>
                  <a:lnTo>
                    <a:pt x="474" y="515"/>
                  </a:lnTo>
                  <a:lnTo>
                    <a:pt x="457" y="520"/>
                  </a:lnTo>
                  <a:lnTo>
                    <a:pt x="446" y="520"/>
                  </a:lnTo>
                  <a:lnTo>
                    <a:pt x="435" y="515"/>
                  </a:lnTo>
                  <a:lnTo>
                    <a:pt x="423" y="509"/>
                  </a:lnTo>
                  <a:lnTo>
                    <a:pt x="418" y="497"/>
                  </a:lnTo>
                  <a:lnTo>
                    <a:pt x="418" y="486"/>
                  </a:lnTo>
                  <a:lnTo>
                    <a:pt x="418" y="480"/>
                  </a:lnTo>
                  <a:lnTo>
                    <a:pt x="423" y="463"/>
                  </a:lnTo>
                  <a:lnTo>
                    <a:pt x="423" y="452"/>
                  </a:lnTo>
                  <a:lnTo>
                    <a:pt x="429" y="435"/>
                  </a:lnTo>
                  <a:lnTo>
                    <a:pt x="435" y="417"/>
                  </a:lnTo>
                  <a:lnTo>
                    <a:pt x="435" y="417"/>
                  </a:lnTo>
                  <a:lnTo>
                    <a:pt x="479" y="223"/>
                  </a:lnTo>
                  <a:lnTo>
                    <a:pt x="490" y="172"/>
                  </a:lnTo>
                  <a:lnTo>
                    <a:pt x="496" y="143"/>
                  </a:lnTo>
                  <a:lnTo>
                    <a:pt x="501" y="115"/>
                  </a:lnTo>
                  <a:lnTo>
                    <a:pt x="501" y="109"/>
                  </a:lnTo>
                  <a:lnTo>
                    <a:pt x="501" y="97"/>
                  </a:lnTo>
                  <a:lnTo>
                    <a:pt x="496" y="86"/>
                  </a:lnTo>
                  <a:lnTo>
                    <a:pt x="496" y="69"/>
                  </a:lnTo>
                  <a:lnTo>
                    <a:pt x="490" y="57"/>
                  </a:lnTo>
                  <a:lnTo>
                    <a:pt x="479" y="52"/>
                  </a:lnTo>
                  <a:lnTo>
                    <a:pt x="468" y="40"/>
                  </a:lnTo>
                  <a:lnTo>
                    <a:pt x="451" y="35"/>
                  </a:lnTo>
                  <a:lnTo>
                    <a:pt x="435" y="35"/>
                  </a:lnTo>
                  <a:lnTo>
                    <a:pt x="379" y="46"/>
                  </a:lnTo>
                  <a:lnTo>
                    <a:pt x="329" y="69"/>
                  </a:lnTo>
                  <a:lnTo>
                    <a:pt x="295" y="103"/>
                  </a:lnTo>
                  <a:lnTo>
                    <a:pt x="262" y="143"/>
                  </a:lnTo>
                  <a:lnTo>
                    <a:pt x="240" y="177"/>
                  </a:lnTo>
                  <a:lnTo>
                    <a:pt x="229" y="206"/>
                  </a:lnTo>
                  <a:lnTo>
                    <a:pt x="218" y="246"/>
                  </a:lnTo>
                  <a:lnTo>
                    <a:pt x="206" y="280"/>
                  </a:lnTo>
                  <a:lnTo>
                    <a:pt x="195" y="320"/>
                  </a:lnTo>
                  <a:lnTo>
                    <a:pt x="190" y="355"/>
                  </a:lnTo>
                  <a:lnTo>
                    <a:pt x="179" y="395"/>
                  </a:lnTo>
                  <a:lnTo>
                    <a:pt x="173" y="423"/>
                  </a:lnTo>
                  <a:lnTo>
                    <a:pt x="167" y="446"/>
                  </a:lnTo>
                  <a:lnTo>
                    <a:pt x="162" y="463"/>
                  </a:lnTo>
                  <a:lnTo>
                    <a:pt x="156" y="486"/>
                  </a:lnTo>
                  <a:lnTo>
                    <a:pt x="151" y="497"/>
                  </a:lnTo>
                  <a:lnTo>
                    <a:pt x="145" y="509"/>
                  </a:lnTo>
                  <a:lnTo>
                    <a:pt x="128" y="515"/>
                  </a:lnTo>
                  <a:lnTo>
                    <a:pt x="112" y="520"/>
                  </a:lnTo>
                  <a:lnTo>
                    <a:pt x="101" y="520"/>
                  </a:lnTo>
                  <a:lnTo>
                    <a:pt x="90" y="515"/>
                  </a:lnTo>
                  <a:lnTo>
                    <a:pt x="78" y="509"/>
                  </a:lnTo>
                  <a:lnTo>
                    <a:pt x="73" y="497"/>
                  </a:lnTo>
                  <a:lnTo>
                    <a:pt x="73" y="486"/>
                  </a:lnTo>
                  <a:lnTo>
                    <a:pt x="73" y="480"/>
                  </a:lnTo>
                  <a:lnTo>
                    <a:pt x="73" y="469"/>
                  </a:lnTo>
                  <a:lnTo>
                    <a:pt x="78" y="457"/>
                  </a:lnTo>
                  <a:lnTo>
                    <a:pt x="78" y="446"/>
                  </a:lnTo>
                  <a:lnTo>
                    <a:pt x="84" y="440"/>
                  </a:lnTo>
                  <a:lnTo>
                    <a:pt x="117" y="292"/>
                  </a:lnTo>
                  <a:lnTo>
                    <a:pt x="128" y="240"/>
                  </a:lnTo>
                  <a:lnTo>
                    <a:pt x="145" y="189"/>
                  </a:lnTo>
                  <a:lnTo>
                    <a:pt x="151" y="155"/>
                  </a:lnTo>
                  <a:lnTo>
                    <a:pt x="156" y="120"/>
                  </a:lnTo>
                  <a:lnTo>
                    <a:pt x="162" y="92"/>
                  </a:lnTo>
                  <a:lnTo>
                    <a:pt x="162" y="75"/>
                  </a:lnTo>
                  <a:lnTo>
                    <a:pt x="156" y="57"/>
                  </a:lnTo>
                  <a:lnTo>
                    <a:pt x="151" y="46"/>
                  </a:lnTo>
                  <a:lnTo>
                    <a:pt x="140" y="35"/>
                  </a:lnTo>
                  <a:lnTo>
                    <a:pt x="123" y="35"/>
                  </a:lnTo>
                  <a:lnTo>
                    <a:pt x="95" y="40"/>
                  </a:lnTo>
                  <a:lnTo>
                    <a:pt x="73" y="69"/>
                  </a:lnTo>
                  <a:lnTo>
                    <a:pt x="56" y="109"/>
                  </a:lnTo>
                  <a:lnTo>
                    <a:pt x="45" y="160"/>
                  </a:lnTo>
                  <a:lnTo>
                    <a:pt x="39" y="172"/>
                  </a:lnTo>
                  <a:lnTo>
                    <a:pt x="34" y="183"/>
                  </a:lnTo>
                  <a:lnTo>
                    <a:pt x="28" y="189"/>
                  </a:lnTo>
                  <a:lnTo>
                    <a:pt x="23" y="189"/>
                  </a:lnTo>
                  <a:lnTo>
                    <a:pt x="17" y="195"/>
                  </a:lnTo>
                  <a:lnTo>
                    <a:pt x="12" y="195"/>
                  </a:lnTo>
                  <a:lnTo>
                    <a:pt x="6" y="189"/>
                  </a:lnTo>
                  <a:lnTo>
                    <a:pt x="6" y="189"/>
                  </a:lnTo>
                  <a:lnTo>
                    <a:pt x="0" y="183"/>
                  </a:lnTo>
                  <a:lnTo>
                    <a:pt x="0" y="177"/>
                  </a:lnTo>
                  <a:lnTo>
                    <a:pt x="0" y="160"/>
                  </a:lnTo>
                  <a:lnTo>
                    <a:pt x="6" y="137"/>
                  </a:lnTo>
                  <a:lnTo>
                    <a:pt x="23" y="97"/>
                  </a:lnTo>
                  <a:lnTo>
                    <a:pt x="39" y="63"/>
                  </a:lnTo>
                  <a:lnTo>
                    <a:pt x="56" y="35"/>
                  </a:lnTo>
                  <a:lnTo>
                    <a:pt x="84" y="12"/>
                  </a:lnTo>
                  <a:lnTo>
                    <a:pt x="1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6" name="Freeform 16"/>
            <p:cNvSpPr>
              <a:spLocks noEditPoints="1"/>
            </p:cNvSpPr>
            <p:nvPr/>
          </p:nvSpPr>
          <p:spPr bwMode="auto">
            <a:xfrm>
              <a:off x="9956" y="3158"/>
              <a:ext cx="172" cy="1017"/>
            </a:xfrm>
            <a:custGeom>
              <a:avLst/>
              <a:gdLst/>
              <a:ahLst/>
              <a:cxnLst>
                <a:cxn ang="0">
                  <a:pos x="117" y="537"/>
                </a:cxn>
                <a:cxn ang="0">
                  <a:pos x="161" y="594"/>
                </a:cxn>
                <a:cxn ang="0">
                  <a:pos x="172" y="668"/>
                </a:cxn>
                <a:cxn ang="0">
                  <a:pos x="161" y="788"/>
                </a:cxn>
                <a:cxn ang="0">
                  <a:pos x="111" y="925"/>
                </a:cxn>
                <a:cxn ang="0">
                  <a:pos x="55" y="1005"/>
                </a:cxn>
                <a:cxn ang="0">
                  <a:pos x="33" y="1017"/>
                </a:cxn>
                <a:cxn ang="0">
                  <a:pos x="22" y="1000"/>
                </a:cxn>
                <a:cxn ang="0">
                  <a:pos x="22" y="994"/>
                </a:cxn>
                <a:cxn ang="0">
                  <a:pos x="33" y="977"/>
                </a:cxn>
                <a:cxn ang="0">
                  <a:pos x="122" y="800"/>
                </a:cxn>
                <a:cxn ang="0">
                  <a:pos x="133" y="685"/>
                </a:cxn>
                <a:cxn ang="0">
                  <a:pos x="122" y="691"/>
                </a:cxn>
                <a:cxn ang="0">
                  <a:pos x="94" y="697"/>
                </a:cxn>
                <a:cxn ang="0">
                  <a:pos x="83" y="703"/>
                </a:cxn>
                <a:cxn ang="0">
                  <a:pos x="39" y="691"/>
                </a:cxn>
                <a:cxn ang="0">
                  <a:pos x="16" y="668"/>
                </a:cxn>
                <a:cxn ang="0">
                  <a:pos x="0" y="634"/>
                </a:cxn>
                <a:cxn ang="0">
                  <a:pos x="0" y="600"/>
                </a:cxn>
                <a:cxn ang="0">
                  <a:pos x="16" y="565"/>
                </a:cxn>
                <a:cxn ang="0">
                  <a:pos x="39" y="543"/>
                </a:cxn>
                <a:cxn ang="0">
                  <a:pos x="83" y="531"/>
                </a:cxn>
                <a:cxn ang="0">
                  <a:pos x="105" y="5"/>
                </a:cxn>
                <a:cxn ang="0">
                  <a:pos x="139" y="23"/>
                </a:cxn>
                <a:cxn ang="0">
                  <a:pos x="161" y="63"/>
                </a:cxn>
                <a:cxn ang="0">
                  <a:pos x="161" y="114"/>
                </a:cxn>
                <a:cxn ang="0">
                  <a:pos x="133" y="154"/>
                </a:cxn>
                <a:cxn ang="0">
                  <a:pos x="83" y="171"/>
                </a:cxn>
                <a:cxn ang="0">
                  <a:pos x="39" y="160"/>
                </a:cxn>
                <a:cxn ang="0">
                  <a:pos x="11" y="131"/>
                </a:cxn>
                <a:cxn ang="0">
                  <a:pos x="0" y="85"/>
                </a:cxn>
                <a:cxn ang="0">
                  <a:pos x="11" y="45"/>
                </a:cxn>
                <a:cxn ang="0">
                  <a:pos x="39" y="11"/>
                </a:cxn>
                <a:cxn ang="0">
                  <a:pos x="83" y="0"/>
                </a:cxn>
              </a:cxnLst>
              <a:rect l="0" t="0" r="r" b="b"/>
              <a:pathLst>
                <a:path w="172" h="1017">
                  <a:moveTo>
                    <a:pt x="83" y="531"/>
                  </a:moveTo>
                  <a:lnTo>
                    <a:pt x="117" y="537"/>
                  </a:lnTo>
                  <a:lnTo>
                    <a:pt x="144" y="565"/>
                  </a:lnTo>
                  <a:lnTo>
                    <a:pt x="161" y="594"/>
                  </a:lnTo>
                  <a:lnTo>
                    <a:pt x="167" y="634"/>
                  </a:lnTo>
                  <a:lnTo>
                    <a:pt x="172" y="668"/>
                  </a:lnTo>
                  <a:lnTo>
                    <a:pt x="172" y="697"/>
                  </a:lnTo>
                  <a:lnTo>
                    <a:pt x="161" y="788"/>
                  </a:lnTo>
                  <a:lnTo>
                    <a:pt x="139" y="863"/>
                  </a:lnTo>
                  <a:lnTo>
                    <a:pt x="111" y="925"/>
                  </a:lnTo>
                  <a:lnTo>
                    <a:pt x="83" y="977"/>
                  </a:lnTo>
                  <a:lnTo>
                    <a:pt x="55" y="1005"/>
                  </a:lnTo>
                  <a:lnTo>
                    <a:pt x="39" y="1017"/>
                  </a:lnTo>
                  <a:lnTo>
                    <a:pt x="33" y="1017"/>
                  </a:lnTo>
                  <a:lnTo>
                    <a:pt x="27" y="1011"/>
                  </a:lnTo>
                  <a:lnTo>
                    <a:pt x="22" y="1000"/>
                  </a:lnTo>
                  <a:lnTo>
                    <a:pt x="22" y="994"/>
                  </a:lnTo>
                  <a:lnTo>
                    <a:pt x="22" y="994"/>
                  </a:lnTo>
                  <a:lnTo>
                    <a:pt x="27" y="988"/>
                  </a:lnTo>
                  <a:lnTo>
                    <a:pt x="33" y="977"/>
                  </a:lnTo>
                  <a:lnTo>
                    <a:pt x="94" y="885"/>
                  </a:lnTo>
                  <a:lnTo>
                    <a:pt x="122" y="800"/>
                  </a:lnTo>
                  <a:lnTo>
                    <a:pt x="133" y="731"/>
                  </a:lnTo>
                  <a:lnTo>
                    <a:pt x="133" y="685"/>
                  </a:lnTo>
                  <a:lnTo>
                    <a:pt x="133" y="685"/>
                  </a:lnTo>
                  <a:lnTo>
                    <a:pt x="122" y="691"/>
                  </a:lnTo>
                  <a:lnTo>
                    <a:pt x="105" y="697"/>
                  </a:lnTo>
                  <a:lnTo>
                    <a:pt x="94" y="697"/>
                  </a:lnTo>
                  <a:lnTo>
                    <a:pt x="89" y="703"/>
                  </a:lnTo>
                  <a:lnTo>
                    <a:pt x="83" y="703"/>
                  </a:lnTo>
                  <a:lnTo>
                    <a:pt x="61" y="697"/>
                  </a:lnTo>
                  <a:lnTo>
                    <a:pt x="39" y="691"/>
                  </a:lnTo>
                  <a:lnTo>
                    <a:pt x="27" y="680"/>
                  </a:lnTo>
                  <a:lnTo>
                    <a:pt x="16" y="668"/>
                  </a:lnTo>
                  <a:lnTo>
                    <a:pt x="5" y="651"/>
                  </a:lnTo>
                  <a:lnTo>
                    <a:pt x="0" y="634"/>
                  </a:lnTo>
                  <a:lnTo>
                    <a:pt x="0" y="617"/>
                  </a:lnTo>
                  <a:lnTo>
                    <a:pt x="0" y="600"/>
                  </a:lnTo>
                  <a:lnTo>
                    <a:pt x="5" y="583"/>
                  </a:lnTo>
                  <a:lnTo>
                    <a:pt x="16" y="565"/>
                  </a:lnTo>
                  <a:lnTo>
                    <a:pt x="27" y="548"/>
                  </a:lnTo>
                  <a:lnTo>
                    <a:pt x="39" y="543"/>
                  </a:lnTo>
                  <a:lnTo>
                    <a:pt x="61" y="531"/>
                  </a:lnTo>
                  <a:lnTo>
                    <a:pt x="83" y="531"/>
                  </a:lnTo>
                  <a:close/>
                  <a:moveTo>
                    <a:pt x="83" y="0"/>
                  </a:moveTo>
                  <a:lnTo>
                    <a:pt x="105" y="5"/>
                  </a:lnTo>
                  <a:lnTo>
                    <a:pt x="122" y="11"/>
                  </a:lnTo>
                  <a:lnTo>
                    <a:pt x="139" y="23"/>
                  </a:lnTo>
                  <a:lnTo>
                    <a:pt x="155" y="45"/>
                  </a:lnTo>
                  <a:lnTo>
                    <a:pt x="161" y="63"/>
                  </a:lnTo>
                  <a:lnTo>
                    <a:pt x="167" y="85"/>
                  </a:lnTo>
                  <a:lnTo>
                    <a:pt x="161" y="114"/>
                  </a:lnTo>
                  <a:lnTo>
                    <a:pt x="150" y="137"/>
                  </a:lnTo>
                  <a:lnTo>
                    <a:pt x="133" y="154"/>
                  </a:lnTo>
                  <a:lnTo>
                    <a:pt x="111" y="165"/>
                  </a:lnTo>
                  <a:lnTo>
                    <a:pt x="83" y="171"/>
                  </a:lnTo>
                  <a:lnTo>
                    <a:pt x="61" y="171"/>
                  </a:lnTo>
                  <a:lnTo>
                    <a:pt x="39" y="160"/>
                  </a:lnTo>
                  <a:lnTo>
                    <a:pt x="22" y="148"/>
                  </a:lnTo>
                  <a:lnTo>
                    <a:pt x="11" y="131"/>
                  </a:lnTo>
                  <a:lnTo>
                    <a:pt x="0" y="108"/>
                  </a:lnTo>
                  <a:lnTo>
                    <a:pt x="0" y="85"/>
                  </a:lnTo>
                  <a:lnTo>
                    <a:pt x="0" y="63"/>
                  </a:lnTo>
                  <a:lnTo>
                    <a:pt x="11" y="45"/>
                  </a:lnTo>
                  <a:lnTo>
                    <a:pt x="22" y="23"/>
                  </a:lnTo>
                  <a:lnTo>
                    <a:pt x="39" y="11"/>
                  </a:lnTo>
                  <a:lnTo>
                    <a:pt x="61" y="5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7" name="Freeform 17"/>
            <p:cNvSpPr>
              <a:spLocks noEditPoints="1"/>
            </p:cNvSpPr>
            <p:nvPr/>
          </p:nvSpPr>
          <p:spPr bwMode="auto">
            <a:xfrm>
              <a:off x="10596" y="2723"/>
              <a:ext cx="684" cy="1469"/>
            </a:xfrm>
            <a:custGeom>
              <a:avLst/>
              <a:gdLst/>
              <a:ahLst/>
              <a:cxnLst>
                <a:cxn ang="0">
                  <a:pos x="534" y="166"/>
                </a:cxn>
                <a:cxn ang="0">
                  <a:pos x="484" y="178"/>
                </a:cxn>
                <a:cxn ang="0">
                  <a:pos x="506" y="183"/>
                </a:cxn>
                <a:cxn ang="0">
                  <a:pos x="545" y="189"/>
                </a:cxn>
                <a:cxn ang="0">
                  <a:pos x="623" y="178"/>
                </a:cxn>
                <a:cxn ang="0">
                  <a:pos x="629" y="172"/>
                </a:cxn>
                <a:cxn ang="0">
                  <a:pos x="606" y="166"/>
                </a:cxn>
                <a:cxn ang="0">
                  <a:pos x="578" y="166"/>
                </a:cxn>
                <a:cxn ang="0">
                  <a:pos x="434" y="0"/>
                </a:cxn>
                <a:cxn ang="0">
                  <a:pos x="450" y="12"/>
                </a:cxn>
                <a:cxn ang="0">
                  <a:pos x="450" y="29"/>
                </a:cxn>
                <a:cxn ang="0">
                  <a:pos x="445" y="52"/>
                </a:cxn>
                <a:cxn ang="0">
                  <a:pos x="445" y="86"/>
                </a:cxn>
                <a:cxn ang="0">
                  <a:pos x="445" y="120"/>
                </a:cxn>
                <a:cxn ang="0">
                  <a:pos x="456" y="143"/>
                </a:cxn>
                <a:cxn ang="0">
                  <a:pos x="556" y="126"/>
                </a:cxn>
                <a:cxn ang="0">
                  <a:pos x="645" y="138"/>
                </a:cxn>
                <a:cxn ang="0">
                  <a:pos x="684" y="172"/>
                </a:cxn>
                <a:cxn ang="0">
                  <a:pos x="645" y="212"/>
                </a:cxn>
                <a:cxn ang="0">
                  <a:pos x="573" y="223"/>
                </a:cxn>
                <a:cxn ang="0">
                  <a:pos x="506" y="223"/>
                </a:cxn>
                <a:cxn ang="0">
                  <a:pos x="445" y="195"/>
                </a:cxn>
                <a:cxn ang="0">
                  <a:pos x="361" y="252"/>
                </a:cxn>
                <a:cxn ang="0">
                  <a:pos x="206" y="446"/>
                </a:cxn>
                <a:cxn ang="0">
                  <a:pos x="105" y="692"/>
                </a:cxn>
                <a:cxn ang="0">
                  <a:pos x="89" y="852"/>
                </a:cxn>
                <a:cxn ang="0">
                  <a:pos x="117" y="955"/>
                </a:cxn>
                <a:cxn ang="0">
                  <a:pos x="178" y="1023"/>
                </a:cxn>
                <a:cxn ang="0">
                  <a:pos x="239" y="1052"/>
                </a:cxn>
                <a:cxn ang="0">
                  <a:pos x="345" y="1092"/>
                </a:cxn>
                <a:cxn ang="0">
                  <a:pos x="450" y="1132"/>
                </a:cxn>
                <a:cxn ang="0">
                  <a:pos x="501" y="1166"/>
                </a:cxn>
                <a:cxn ang="0">
                  <a:pos x="534" y="1223"/>
                </a:cxn>
                <a:cxn ang="0">
                  <a:pos x="534" y="1332"/>
                </a:cxn>
                <a:cxn ang="0">
                  <a:pos x="473" y="1429"/>
                </a:cxn>
                <a:cxn ang="0">
                  <a:pos x="367" y="1469"/>
                </a:cxn>
                <a:cxn ang="0">
                  <a:pos x="261" y="1435"/>
                </a:cxn>
                <a:cxn ang="0">
                  <a:pos x="217" y="1395"/>
                </a:cxn>
                <a:cxn ang="0">
                  <a:pos x="222" y="1378"/>
                </a:cxn>
                <a:cxn ang="0">
                  <a:pos x="239" y="1378"/>
                </a:cxn>
                <a:cxn ang="0">
                  <a:pos x="245" y="1378"/>
                </a:cxn>
                <a:cxn ang="0">
                  <a:pos x="306" y="1423"/>
                </a:cxn>
                <a:cxn ang="0">
                  <a:pos x="406" y="1423"/>
                </a:cxn>
                <a:cxn ang="0">
                  <a:pos x="450" y="1360"/>
                </a:cxn>
                <a:cxn ang="0">
                  <a:pos x="445" y="1280"/>
                </a:cxn>
                <a:cxn ang="0">
                  <a:pos x="389" y="1229"/>
                </a:cxn>
                <a:cxn ang="0">
                  <a:pos x="322" y="1206"/>
                </a:cxn>
                <a:cxn ang="0">
                  <a:pos x="261" y="1183"/>
                </a:cxn>
                <a:cxn ang="0">
                  <a:pos x="161" y="1143"/>
                </a:cxn>
                <a:cxn ang="0">
                  <a:pos x="66" y="1075"/>
                </a:cxn>
                <a:cxn ang="0">
                  <a:pos x="11" y="955"/>
                </a:cxn>
                <a:cxn ang="0">
                  <a:pos x="16" y="732"/>
                </a:cxn>
                <a:cxn ang="0">
                  <a:pos x="117" y="480"/>
                </a:cxn>
                <a:cxn ang="0">
                  <a:pos x="267" y="286"/>
                </a:cxn>
                <a:cxn ang="0">
                  <a:pos x="423" y="166"/>
                </a:cxn>
                <a:cxn ang="0">
                  <a:pos x="406" y="109"/>
                </a:cxn>
                <a:cxn ang="0">
                  <a:pos x="406" y="75"/>
                </a:cxn>
                <a:cxn ang="0">
                  <a:pos x="406" y="52"/>
                </a:cxn>
                <a:cxn ang="0">
                  <a:pos x="411" y="23"/>
                </a:cxn>
                <a:cxn ang="0">
                  <a:pos x="423" y="6"/>
                </a:cxn>
              </a:cxnLst>
              <a:rect l="0" t="0" r="r" b="b"/>
              <a:pathLst>
                <a:path w="684" h="1469">
                  <a:moveTo>
                    <a:pt x="556" y="166"/>
                  </a:moveTo>
                  <a:lnTo>
                    <a:pt x="534" y="166"/>
                  </a:lnTo>
                  <a:lnTo>
                    <a:pt x="506" y="166"/>
                  </a:lnTo>
                  <a:lnTo>
                    <a:pt x="484" y="178"/>
                  </a:lnTo>
                  <a:lnTo>
                    <a:pt x="495" y="183"/>
                  </a:lnTo>
                  <a:lnTo>
                    <a:pt x="506" y="183"/>
                  </a:lnTo>
                  <a:lnTo>
                    <a:pt x="523" y="189"/>
                  </a:lnTo>
                  <a:lnTo>
                    <a:pt x="545" y="189"/>
                  </a:lnTo>
                  <a:lnTo>
                    <a:pt x="595" y="183"/>
                  </a:lnTo>
                  <a:lnTo>
                    <a:pt x="623" y="178"/>
                  </a:lnTo>
                  <a:lnTo>
                    <a:pt x="640" y="172"/>
                  </a:lnTo>
                  <a:lnTo>
                    <a:pt x="629" y="172"/>
                  </a:lnTo>
                  <a:lnTo>
                    <a:pt x="617" y="166"/>
                  </a:lnTo>
                  <a:lnTo>
                    <a:pt x="606" y="166"/>
                  </a:lnTo>
                  <a:lnTo>
                    <a:pt x="595" y="166"/>
                  </a:lnTo>
                  <a:lnTo>
                    <a:pt x="578" y="166"/>
                  </a:lnTo>
                  <a:lnTo>
                    <a:pt x="556" y="166"/>
                  </a:lnTo>
                  <a:close/>
                  <a:moveTo>
                    <a:pt x="434" y="0"/>
                  </a:moveTo>
                  <a:lnTo>
                    <a:pt x="445" y="6"/>
                  </a:lnTo>
                  <a:lnTo>
                    <a:pt x="450" y="12"/>
                  </a:lnTo>
                  <a:lnTo>
                    <a:pt x="450" y="23"/>
                  </a:lnTo>
                  <a:lnTo>
                    <a:pt x="450" y="29"/>
                  </a:lnTo>
                  <a:lnTo>
                    <a:pt x="450" y="40"/>
                  </a:lnTo>
                  <a:lnTo>
                    <a:pt x="445" y="52"/>
                  </a:lnTo>
                  <a:lnTo>
                    <a:pt x="445" y="69"/>
                  </a:lnTo>
                  <a:lnTo>
                    <a:pt x="445" y="86"/>
                  </a:lnTo>
                  <a:lnTo>
                    <a:pt x="445" y="103"/>
                  </a:lnTo>
                  <a:lnTo>
                    <a:pt x="445" y="120"/>
                  </a:lnTo>
                  <a:lnTo>
                    <a:pt x="450" y="132"/>
                  </a:lnTo>
                  <a:lnTo>
                    <a:pt x="456" y="143"/>
                  </a:lnTo>
                  <a:lnTo>
                    <a:pt x="512" y="132"/>
                  </a:lnTo>
                  <a:lnTo>
                    <a:pt x="556" y="126"/>
                  </a:lnTo>
                  <a:lnTo>
                    <a:pt x="601" y="126"/>
                  </a:lnTo>
                  <a:lnTo>
                    <a:pt x="645" y="138"/>
                  </a:lnTo>
                  <a:lnTo>
                    <a:pt x="673" y="149"/>
                  </a:lnTo>
                  <a:lnTo>
                    <a:pt x="684" y="172"/>
                  </a:lnTo>
                  <a:lnTo>
                    <a:pt x="673" y="195"/>
                  </a:lnTo>
                  <a:lnTo>
                    <a:pt x="645" y="212"/>
                  </a:lnTo>
                  <a:lnTo>
                    <a:pt x="606" y="218"/>
                  </a:lnTo>
                  <a:lnTo>
                    <a:pt x="573" y="223"/>
                  </a:lnTo>
                  <a:lnTo>
                    <a:pt x="539" y="223"/>
                  </a:lnTo>
                  <a:lnTo>
                    <a:pt x="506" y="223"/>
                  </a:lnTo>
                  <a:lnTo>
                    <a:pt x="473" y="212"/>
                  </a:lnTo>
                  <a:lnTo>
                    <a:pt x="445" y="195"/>
                  </a:lnTo>
                  <a:lnTo>
                    <a:pt x="445" y="195"/>
                  </a:lnTo>
                  <a:lnTo>
                    <a:pt x="361" y="252"/>
                  </a:lnTo>
                  <a:lnTo>
                    <a:pt x="283" y="338"/>
                  </a:lnTo>
                  <a:lnTo>
                    <a:pt x="206" y="446"/>
                  </a:lnTo>
                  <a:lnTo>
                    <a:pt x="144" y="566"/>
                  </a:lnTo>
                  <a:lnTo>
                    <a:pt x="105" y="692"/>
                  </a:lnTo>
                  <a:lnTo>
                    <a:pt x="89" y="818"/>
                  </a:lnTo>
                  <a:lnTo>
                    <a:pt x="89" y="852"/>
                  </a:lnTo>
                  <a:lnTo>
                    <a:pt x="100" y="898"/>
                  </a:lnTo>
                  <a:lnTo>
                    <a:pt x="117" y="955"/>
                  </a:lnTo>
                  <a:lnTo>
                    <a:pt x="155" y="1006"/>
                  </a:lnTo>
                  <a:lnTo>
                    <a:pt x="178" y="1023"/>
                  </a:lnTo>
                  <a:lnTo>
                    <a:pt x="206" y="1040"/>
                  </a:lnTo>
                  <a:lnTo>
                    <a:pt x="239" y="1052"/>
                  </a:lnTo>
                  <a:lnTo>
                    <a:pt x="283" y="1069"/>
                  </a:lnTo>
                  <a:lnTo>
                    <a:pt x="345" y="1092"/>
                  </a:lnTo>
                  <a:lnTo>
                    <a:pt x="406" y="1115"/>
                  </a:lnTo>
                  <a:lnTo>
                    <a:pt x="450" y="1132"/>
                  </a:lnTo>
                  <a:lnTo>
                    <a:pt x="478" y="1143"/>
                  </a:lnTo>
                  <a:lnTo>
                    <a:pt x="501" y="1166"/>
                  </a:lnTo>
                  <a:lnTo>
                    <a:pt x="517" y="1183"/>
                  </a:lnTo>
                  <a:lnTo>
                    <a:pt x="534" y="1223"/>
                  </a:lnTo>
                  <a:lnTo>
                    <a:pt x="539" y="1275"/>
                  </a:lnTo>
                  <a:lnTo>
                    <a:pt x="534" y="1332"/>
                  </a:lnTo>
                  <a:lnTo>
                    <a:pt x="506" y="1383"/>
                  </a:lnTo>
                  <a:lnTo>
                    <a:pt x="473" y="1429"/>
                  </a:lnTo>
                  <a:lnTo>
                    <a:pt x="423" y="1458"/>
                  </a:lnTo>
                  <a:lnTo>
                    <a:pt x="367" y="1469"/>
                  </a:lnTo>
                  <a:lnTo>
                    <a:pt x="311" y="1458"/>
                  </a:lnTo>
                  <a:lnTo>
                    <a:pt x="261" y="1435"/>
                  </a:lnTo>
                  <a:lnTo>
                    <a:pt x="228" y="1412"/>
                  </a:lnTo>
                  <a:lnTo>
                    <a:pt x="217" y="1395"/>
                  </a:lnTo>
                  <a:lnTo>
                    <a:pt x="217" y="1383"/>
                  </a:lnTo>
                  <a:lnTo>
                    <a:pt x="222" y="1378"/>
                  </a:lnTo>
                  <a:lnTo>
                    <a:pt x="233" y="1378"/>
                  </a:lnTo>
                  <a:lnTo>
                    <a:pt x="239" y="1378"/>
                  </a:lnTo>
                  <a:lnTo>
                    <a:pt x="239" y="1378"/>
                  </a:lnTo>
                  <a:lnTo>
                    <a:pt x="245" y="1378"/>
                  </a:lnTo>
                  <a:lnTo>
                    <a:pt x="250" y="1383"/>
                  </a:lnTo>
                  <a:lnTo>
                    <a:pt x="306" y="1423"/>
                  </a:lnTo>
                  <a:lnTo>
                    <a:pt x="367" y="1435"/>
                  </a:lnTo>
                  <a:lnTo>
                    <a:pt x="406" y="1423"/>
                  </a:lnTo>
                  <a:lnTo>
                    <a:pt x="434" y="1400"/>
                  </a:lnTo>
                  <a:lnTo>
                    <a:pt x="450" y="1360"/>
                  </a:lnTo>
                  <a:lnTo>
                    <a:pt x="456" y="1326"/>
                  </a:lnTo>
                  <a:lnTo>
                    <a:pt x="445" y="1280"/>
                  </a:lnTo>
                  <a:lnTo>
                    <a:pt x="423" y="1246"/>
                  </a:lnTo>
                  <a:lnTo>
                    <a:pt x="389" y="1229"/>
                  </a:lnTo>
                  <a:lnTo>
                    <a:pt x="361" y="1218"/>
                  </a:lnTo>
                  <a:lnTo>
                    <a:pt x="322" y="1206"/>
                  </a:lnTo>
                  <a:lnTo>
                    <a:pt x="300" y="1195"/>
                  </a:lnTo>
                  <a:lnTo>
                    <a:pt x="261" y="1183"/>
                  </a:lnTo>
                  <a:lnTo>
                    <a:pt x="211" y="1166"/>
                  </a:lnTo>
                  <a:lnTo>
                    <a:pt x="161" y="1143"/>
                  </a:lnTo>
                  <a:lnTo>
                    <a:pt x="111" y="1115"/>
                  </a:lnTo>
                  <a:lnTo>
                    <a:pt x="66" y="1075"/>
                  </a:lnTo>
                  <a:lnTo>
                    <a:pt x="33" y="1023"/>
                  </a:lnTo>
                  <a:lnTo>
                    <a:pt x="11" y="955"/>
                  </a:lnTo>
                  <a:lnTo>
                    <a:pt x="0" y="863"/>
                  </a:lnTo>
                  <a:lnTo>
                    <a:pt x="16" y="732"/>
                  </a:lnTo>
                  <a:lnTo>
                    <a:pt x="55" y="600"/>
                  </a:lnTo>
                  <a:lnTo>
                    <a:pt x="117" y="480"/>
                  </a:lnTo>
                  <a:lnTo>
                    <a:pt x="189" y="378"/>
                  </a:lnTo>
                  <a:lnTo>
                    <a:pt x="267" y="286"/>
                  </a:lnTo>
                  <a:lnTo>
                    <a:pt x="345" y="212"/>
                  </a:lnTo>
                  <a:lnTo>
                    <a:pt x="423" y="166"/>
                  </a:lnTo>
                  <a:lnTo>
                    <a:pt x="411" y="138"/>
                  </a:lnTo>
                  <a:lnTo>
                    <a:pt x="406" y="109"/>
                  </a:lnTo>
                  <a:lnTo>
                    <a:pt x="406" y="80"/>
                  </a:lnTo>
                  <a:lnTo>
                    <a:pt x="406" y="75"/>
                  </a:lnTo>
                  <a:lnTo>
                    <a:pt x="406" y="69"/>
                  </a:lnTo>
                  <a:lnTo>
                    <a:pt x="406" y="52"/>
                  </a:lnTo>
                  <a:lnTo>
                    <a:pt x="406" y="40"/>
                  </a:lnTo>
                  <a:lnTo>
                    <a:pt x="411" y="23"/>
                  </a:lnTo>
                  <a:lnTo>
                    <a:pt x="417" y="12"/>
                  </a:lnTo>
                  <a:lnTo>
                    <a:pt x="423" y="6"/>
                  </a:lnTo>
                  <a:lnTo>
                    <a:pt x="4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8" name="Freeform 18"/>
            <p:cNvSpPr>
              <a:spLocks/>
            </p:cNvSpPr>
            <p:nvPr/>
          </p:nvSpPr>
          <p:spPr bwMode="auto">
            <a:xfrm>
              <a:off x="11419" y="2638"/>
              <a:ext cx="368" cy="1628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34" y="11"/>
                </a:cxn>
                <a:cxn ang="0">
                  <a:pos x="67" y="34"/>
                </a:cxn>
                <a:cxn ang="0">
                  <a:pos x="112" y="80"/>
                </a:cxn>
                <a:cxn ang="0">
                  <a:pos x="162" y="137"/>
                </a:cxn>
                <a:cxn ang="0">
                  <a:pos x="217" y="217"/>
                </a:cxn>
                <a:cxn ang="0">
                  <a:pos x="267" y="308"/>
                </a:cxn>
                <a:cxn ang="0">
                  <a:pos x="318" y="445"/>
                </a:cxn>
                <a:cxn ang="0">
                  <a:pos x="351" y="583"/>
                </a:cxn>
                <a:cxn ang="0">
                  <a:pos x="368" y="708"/>
                </a:cxn>
                <a:cxn ang="0">
                  <a:pos x="368" y="817"/>
                </a:cxn>
                <a:cxn ang="0">
                  <a:pos x="368" y="817"/>
                </a:cxn>
                <a:cxn ang="0">
                  <a:pos x="362" y="965"/>
                </a:cxn>
                <a:cxn ang="0">
                  <a:pos x="334" y="1131"/>
                </a:cxn>
                <a:cxn ang="0">
                  <a:pos x="267" y="1314"/>
                </a:cxn>
                <a:cxn ang="0">
                  <a:pos x="217" y="1405"/>
                </a:cxn>
                <a:cxn ang="0">
                  <a:pos x="167" y="1485"/>
                </a:cxn>
                <a:cxn ang="0">
                  <a:pos x="112" y="1548"/>
                </a:cxn>
                <a:cxn ang="0">
                  <a:pos x="67" y="1594"/>
                </a:cxn>
                <a:cxn ang="0">
                  <a:pos x="34" y="1623"/>
                </a:cxn>
                <a:cxn ang="0">
                  <a:pos x="17" y="1628"/>
                </a:cxn>
                <a:cxn ang="0">
                  <a:pos x="11" y="1628"/>
                </a:cxn>
                <a:cxn ang="0">
                  <a:pos x="6" y="1623"/>
                </a:cxn>
                <a:cxn ang="0">
                  <a:pos x="0" y="1611"/>
                </a:cxn>
                <a:cxn ang="0">
                  <a:pos x="0" y="1611"/>
                </a:cxn>
                <a:cxn ang="0">
                  <a:pos x="0" y="1605"/>
                </a:cxn>
                <a:cxn ang="0">
                  <a:pos x="6" y="1600"/>
                </a:cxn>
                <a:cxn ang="0">
                  <a:pos x="11" y="1594"/>
                </a:cxn>
                <a:cxn ang="0">
                  <a:pos x="23" y="1588"/>
                </a:cxn>
                <a:cxn ang="0">
                  <a:pos x="112" y="1474"/>
                </a:cxn>
                <a:cxn ang="0">
                  <a:pos x="178" y="1354"/>
                </a:cxn>
                <a:cxn ang="0">
                  <a:pos x="223" y="1228"/>
                </a:cxn>
                <a:cxn ang="0">
                  <a:pos x="256" y="1091"/>
                </a:cxn>
                <a:cxn ang="0">
                  <a:pos x="273" y="954"/>
                </a:cxn>
                <a:cxn ang="0">
                  <a:pos x="279" y="817"/>
                </a:cxn>
                <a:cxn ang="0">
                  <a:pos x="267" y="623"/>
                </a:cxn>
                <a:cxn ang="0">
                  <a:pos x="234" y="445"/>
                </a:cxn>
                <a:cxn ang="0">
                  <a:pos x="184" y="291"/>
                </a:cxn>
                <a:cxn ang="0">
                  <a:pos x="117" y="160"/>
                </a:cxn>
                <a:cxn ang="0">
                  <a:pos x="28" y="51"/>
                </a:cxn>
                <a:cxn ang="0">
                  <a:pos x="17" y="40"/>
                </a:cxn>
                <a:cxn ang="0">
                  <a:pos x="11" y="34"/>
                </a:cxn>
                <a:cxn ang="0">
                  <a:pos x="6" y="28"/>
                </a:cxn>
                <a:cxn ang="0">
                  <a:pos x="0" y="23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6" y="11"/>
                </a:cxn>
                <a:cxn ang="0">
                  <a:pos x="11" y="0"/>
                </a:cxn>
                <a:cxn ang="0">
                  <a:pos x="17" y="0"/>
                </a:cxn>
              </a:cxnLst>
              <a:rect l="0" t="0" r="r" b="b"/>
              <a:pathLst>
                <a:path w="368" h="1628">
                  <a:moveTo>
                    <a:pt x="17" y="0"/>
                  </a:moveTo>
                  <a:lnTo>
                    <a:pt x="34" y="11"/>
                  </a:lnTo>
                  <a:lnTo>
                    <a:pt x="67" y="34"/>
                  </a:lnTo>
                  <a:lnTo>
                    <a:pt x="112" y="80"/>
                  </a:lnTo>
                  <a:lnTo>
                    <a:pt x="162" y="137"/>
                  </a:lnTo>
                  <a:lnTo>
                    <a:pt x="217" y="217"/>
                  </a:lnTo>
                  <a:lnTo>
                    <a:pt x="267" y="308"/>
                  </a:lnTo>
                  <a:lnTo>
                    <a:pt x="318" y="445"/>
                  </a:lnTo>
                  <a:lnTo>
                    <a:pt x="351" y="583"/>
                  </a:lnTo>
                  <a:lnTo>
                    <a:pt x="368" y="708"/>
                  </a:lnTo>
                  <a:lnTo>
                    <a:pt x="368" y="817"/>
                  </a:lnTo>
                  <a:lnTo>
                    <a:pt x="368" y="817"/>
                  </a:lnTo>
                  <a:lnTo>
                    <a:pt x="362" y="965"/>
                  </a:lnTo>
                  <a:lnTo>
                    <a:pt x="334" y="1131"/>
                  </a:lnTo>
                  <a:lnTo>
                    <a:pt x="267" y="1314"/>
                  </a:lnTo>
                  <a:lnTo>
                    <a:pt x="217" y="1405"/>
                  </a:lnTo>
                  <a:lnTo>
                    <a:pt x="167" y="1485"/>
                  </a:lnTo>
                  <a:lnTo>
                    <a:pt x="112" y="1548"/>
                  </a:lnTo>
                  <a:lnTo>
                    <a:pt x="67" y="1594"/>
                  </a:lnTo>
                  <a:lnTo>
                    <a:pt x="34" y="1623"/>
                  </a:lnTo>
                  <a:lnTo>
                    <a:pt x="17" y="1628"/>
                  </a:lnTo>
                  <a:lnTo>
                    <a:pt x="11" y="1628"/>
                  </a:lnTo>
                  <a:lnTo>
                    <a:pt x="6" y="1623"/>
                  </a:lnTo>
                  <a:lnTo>
                    <a:pt x="0" y="1611"/>
                  </a:lnTo>
                  <a:lnTo>
                    <a:pt x="0" y="1611"/>
                  </a:lnTo>
                  <a:lnTo>
                    <a:pt x="0" y="1605"/>
                  </a:lnTo>
                  <a:lnTo>
                    <a:pt x="6" y="1600"/>
                  </a:lnTo>
                  <a:lnTo>
                    <a:pt x="11" y="1594"/>
                  </a:lnTo>
                  <a:lnTo>
                    <a:pt x="23" y="1588"/>
                  </a:lnTo>
                  <a:lnTo>
                    <a:pt x="112" y="1474"/>
                  </a:lnTo>
                  <a:lnTo>
                    <a:pt x="178" y="1354"/>
                  </a:lnTo>
                  <a:lnTo>
                    <a:pt x="223" y="1228"/>
                  </a:lnTo>
                  <a:lnTo>
                    <a:pt x="256" y="1091"/>
                  </a:lnTo>
                  <a:lnTo>
                    <a:pt x="273" y="954"/>
                  </a:lnTo>
                  <a:lnTo>
                    <a:pt x="279" y="817"/>
                  </a:lnTo>
                  <a:lnTo>
                    <a:pt x="267" y="623"/>
                  </a:lnTo>
                  <a:lnTo>
                    <a:pt x="234" y="445"/>
                  </a:lnTo>
                  <a:lnTo>
                    <a:pt x="184" y="291"/>
                  </a:lnTo>
                  <a:lnTo>
                    <a:pt x="117" y="160"/>
                  </a:lnTo>
                  <a:lnTo>
                    <a:pt x="28" y="51"/>
                  </a:lnTo>
                  <a:lnTo>
                    <a:pt x="17" y="40"/>
                  </a:lnTo>
                  <a:lnTo>
                    <a:pt x="11" y="34"/>
                  </a:lnTo>
                  <a:lnTo>
                    <a:pt x="6" y="28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6" y="11"/>
                  </a:lnTo>
                  <a:lnTo>
                    <a:pt x="11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9" name="Freeform 19"/>
            <p:cNvSpPr>
              <a:spLocks noEditPoints="1"/>
            </p:cNvSpPr>
            <p:nvPr/>
          </p:nvSpPr>
          <p:spPr bwMode="auto">
            <a:xfrm>
              <a:off x="12538" y="3158"/>
              <a:ext cx="167" cy="703"/>
            </a:xfrm>
            <a:custGeom>
              <a:avLst/>
              <a:gdLst/>
              <a:ahLst/>
              <a:cxnLst>
                <a:cxn ang="0">
                  <a:pos x="89" y="531"/>
                </a:cxn>
                <a:cxn ang="0">
                  <a:pos x="111" y="537"/>
                </a:cxn>
                <a:cxn ang="0">
                  <a:pos x="134" y="548"/>
                </a:cxn>
                <a:cxn ang="0">
                  <a:pos x="156" y="565"/>
                </a:cxn>
                <a:cxn ang="0">
                  <a:pos x="167" y="588"/>
                </a:cxn>
                <a:cxn ang="0">
                  <a:pos x="167" y="617"/>
                </a:cxn>
                <a:cxn ang="0">
                  <a:pos x="167" y="640"/>
                </a:cxn>
                <a:cxn ang="0">
                  <a:pos x="156" y="657"/>
                </a:cxn>
                <a:cxn ang="0">
                  <a:pos x="145" y="674"/>
                </a:cxn>
                <a:cxn ang="0">
                  <a:pos x="128" y="691"/>
                </a:cxn>
                <a:cxn ang="0">
                  <a:pos x="111" y="697"/>
                </a:cxn>
                <a:cxn ang="0">
                  <a:pos x="89" y="703"/>
                </a:cxn>
                <a:cxn ang="0">
                  <a:pos x="67" y="697"/>
                </a:cxn>
                <a:cxn ang="0">
                  <a:pos x="44" y="691"/>
                </a:cxn>
                <a:cxn ang="0">
                  <a:pos x="28" y="674"/>
                </a:cxn>
                <a:cxn ang="0">
                  <a:pos x="11" y="657"/>
                </a:cxn>
                <a:cxn ang="0">
                  <a:pos x="6" y="640"/>
                </a:cxn>
                <a:cxn ang="0">
                  <a:pos x="0" y="617"/>
                </a:cxn>
                <a:cxn ang="0">
                  <a:pos x="6" y="594"/>
                </a:cxn>
                <a:cxn ang="0">
                  <a:pos x="11" y="571"/>
                </a:cxn>
                <a:cxn ang="0">
                  <a:pos x="28" y="554"/>
                </a:cxn>
                <a:cxn ang="0">
                  <a:pos x="44" y="543"/>
                </a:cxn>
                <a:cxn ang="0">
                  <a:pos x="67" y="531"/>
                </a:cxn>
                <a:cxn ang="0">
                  <a:pos x="89" y="531"/>
                </a:cxn>
                <a:cxn ang="0">
                  <a:pos x="89" y="0"/>
                </a:cxn>
                <a:cxn ang="0">
                  <a:pos x="111" y="5"/>
                </a:cxn>
                <a:cxn ang="0">
                  <a:pos x="128" y="11"/>
                </a:cxn>
                <a:cxn ang="0">
                  <a:pos x="145" y="23"/>
                </a:cxn>
                <a:cxn ang="0">
                  <a:pos x="156" y="45"/>
                </a:cxn>
                <a:cxn ang="0">
                  <a:pos x="167" y="63"/>
                </a:cxn>
                <a:cxn ang="0">
                  <a:pos x="167" y="85"/>
                </a:cxn>
                <a:cxn ang="0">
                  <a:pos x="167" y="114"/>
                </a:cxn>
                <a:cxn ang="0">
                  <a:pos x="156" y="137"/>
                </a:cxn>
                <a:cxn ang="0">
                  <a:pos x="134" y="154"/>
                </a:cxn>
                <a:cxn ang="0">
                  <a:pos x="111" y="165"/>
                </a:cxn>
                <a:cxn ang="0">
                  <a:pos x="89" y="171"/>
                </a:cxn>
                <a:cxn ang="0">
                  <a:pos x="67" y="171"/>
                </a:cxn>
                <a:cxn ang="0">
                  <a:pos x="44" y="160"/>
                </a:cxn>
                <a:cxn ang="0">
                  <a:pos x="28" y="148"/>
                </a:cxn>
                <a:cxn ang="0">
                  <a:pos x="11" y="131"/>
                </a:cxn>
                <a:cxn ang="0">
                  <a:pos x="6" y="108"/>
                </a:cxn>
                <a:cxn ang="0">
                  <a:pos x="0" y="85"/>
                </a:cxn>
                <a:cxn ang="0">
                  <a:pos x="6" y="63"/>
                </a:cxn>
                <a:cxn ang="0">
                  <a:pos x="11" y="45"/>
                </a:cxn>
                <a:cxn ang="0">
                  <a:pos x="28" y="23"/>
                </a:cxn>
                <a:cxn ang="0">
                  <a:pos x="44" y="11"/>
                </a:cxn>
                <a:cxn ang="0">
                  <a:pos x="67" y="5"/>
                </a:cxn>
                <a:cxn ang="0">
                  <a:pos x="89" y="0"/>
                </a:cxn>
              </a:cxnLst>
              <a:rect l="0" t="0" r="r" b="b"/>
              <a:pathLst>
                <a:path w="167" h="703">
                  <a:moveTo>
                    <a:pt x="89" y="531"/>
                  </a:moveTo>
                  <a:lnTo>
                    <a:pt x="111" y="537"/>
                  </a:lnTo>
                  <a:lnTo>
                    <a:pt x="134" y="548"/>
                  </a:lnTo>
                  <a:lnTo>
                    <a:pt x="156" y="565"/>
                  </a:lnTo>
                  <a:lnTo>
                    <a:pt x="167" y="588"/>
                  </a:lnTo>
                  <a:lnTo>
                    <a:pt x="167" y="617"/>
                  </a:lnTo>
                  <a:lnTo>
                    <a:pt x="167" y="640"/>
                  </a:lnTo>
                  <a:lnTo>
                    <a:pt x="156" y="657"/>
                  </a:lnTo>
                  <a:lnTo>
                    <a:pt x="145" y="674"/>
                  </a:lnTo>
                  <a:lnTo>
                    <a:pt x="128" y="691"/>
                  </a:lnTo>
                  <a:lnTo>
                    <a:pt x="111" y="697"/>
                  </a:lnTo>
                  <a:lnTo>
                    <a:pt x="89" y="703"/>
                  </a:lnTo>
                  <a:lnTo>
                    <a:pt x="67" y="697"/>
                  </a:lnTo>
                  <a:lnTo>
                    <a:pt x="44" y="691"/>
                  </a:lnTo>
                  <a:lnTo>
                    <a:pt x="28" y="674"/>
                  </a:lnTo>
                  <a:lnTo>
                    <a:pt x="11" y="657"/>
                  </a:lnTo>
                  <a:lnTo>
                    <a:pt x="6" y="640"/>
                  </a:lnTo>
                  <a:lnTo>
                    <a:pt x="0" y="617"/>
                  </a:lnTo>
                  <a:lnTo>
                    <a:pt x="6" y="594"/>
                  </a:lnTo>
                  <a:lnTo>
                    <a:pt x="11" y="571"/>
                  </a:lnTo>
                  <a:lnTo>
                    <a:pt x="28" y="554"/>
                  </a:lnTo>
                  <a:lnTo>
                    <a:pt x="44" y="543"/>
                  </a:lnTo>
                  <a:lnTo>
                    <a:pt x="67" y="531"/>
                  </a:lnTo>
                  <a:lnTo>
                    <a:pt x="89" y="531"/>
                  </a:lnTo>
                  <a:close/>
                  <a:moveTo>
                    <a:pt x="89" y="0"/>
                  </a:moveTo>
                  <a:lnTo>
                    <a:pt x="111" y="5"/>
                  </a:lnTo>
                  <a:lnTo>
                    <a:pt x="128" y="11"/>
                  </a:lnTo>
                  <a:lnTo>
                    <a:pt x="145" y="23"/>
                  </a:lnTo>
                  <a:lnTo>
                    <a:pt x="156" y="45"/>
                  </a:lnTo>
                  <a:lnTo>
                    <a:pt x="167" y="63"/>
                  </a:lnTo>
                  <a:lnTo>
                    <a:pt x="167" y="85"/>
                  </a:lnTo>
                  <a:lnTo>
                    <a:pt x="167" y="114"/>
                  </a:lnTo>
                  <a:lnTo>
                    <a:pt x="156" y="137"/>
                  </a:lnTo>
                  <a:lnTo>
                    <a:pt x="134" y="154"/>
                  </a:lnTo>
                  <a:lnTo>
                    <a:pt x="111" y="165"/>
                  </a:lnTo>
                  <a:lnTo>
                    <a:pt x="89" y="171"/>
                  </a:lnTo>
                  <a:lnTo>
                    <a:pt x="67" y="171"/>
                  </a:lnTo>
                  <a:lnTo>
                    <a:pt x="44" y="160"/>
                  </a:lnTo>
                  <a:lnTo>
                    <a:pt x="28" y="148"/>
                  </a:lnTo>
                  <a:lnTo>
                    <a:pt x="11" y="131"/>
                  </a:lnTo>
                  <a:lnTo>
                    <a:pt x="6" y="108"/>
                  </a:lnTo>
                  <a:lnTo>
                    <a:pt x="0" y="85"/>
                  </a:lnTo>
                  <a:lnTo>
                    <a:pt x="6" y="63"/>
                  </a:lnTo>
                  <a:lnTo>
                    <a:pt x="11" y="45"/>
                  </a:lnTo>
                  <a:lnTo>
                    <a:pt x="28" y="23"/>
                  </a:lnTo>
                  <a:lnTo>
                    <a:pt x="44" y="11"/>
                  </a:lnTo>
                  <a:lnTo>
                    <a:pt x="67" y="5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0" name="Freeform 20"/>
            <p:cNvSpPr>
              <a:spLocks noEditPoints="1"/>
            </p:cNvSpPr>
            <p:nvPr/>
          </p:nvSpPr>
          <p:spPr bwMode="auto">
            <a:xfrm>
              <a:off x="12933" y="3261"/>
              <a:ext cx="1058" cy="382"/>
            </a:xfrm>
            <a:custGeom>
              <a:avLst/>
              <a:gdLst/>
              <a:ahLst/>
              <a:cxnLst>
                <a:cxn ang="0">
                  <a:pos x="50" y="320"/>
                </a:cxn>
                <a:cxn ang="0">
                  <a:pos x="1002" y="320"/>
                </a:cxn>
                <a:cxn ang="0">
                  <a:pos x="1013" y="320"/>
                </a:cxn>
                <a:cxn ang="0">
                  <a:pos x="1024" y="320"/>
                </a:cxn>
                <a:cxn ang="0">
                  <a:pos x="1035" y="320"/>
                </a:cxn>
                <a:cxn ang="0">
                  <a:pos x="1046" y="325"/>
                </a:cxn>
                <a:cxn ang="0">
                  <a:pos x="1052" y="337"/>
                </a:cxn>
                <a:cxn ang="0">
                  <a:pos x="1058" y="348"/>
                </a:cxn>
                <a:cxn ang="0">
                  <a:pos x="1052" y="365"/>
                </a:cxn>
                <a:cxn ang="0">
                  <a:pos x="1046" y="371"/>
                </a:cxn>
                <a:cxn ang="0">
                  <a:pos x="1035" y="377"/>
                </a:cxn>
                <a:cxn ang="0">
                  <a:pos x="1024" y="382"/>
                </a:cxn>
                <a:cxn ang="0">
                  <a:pos x="1013" y="382"/>
                </a:cxn>
                <a:cxn ang="0">
                  <a:pos x="1002" y="382"/>
                </a:cxn>
                <a:cxn ang="0">
                  <a:pos x="50" y="382"/>
                </a:cxn>
                <a:cxn ang="0">
                  <a:pos x="39" y="382"/>
                </a:cxn>
                <a:cxn ang="0">
                  <a:pos x="28" y="382"/>
                </a:cxn>
                <a:cxn ang="0">
                  <a:pos x="17" y="377"/>
                </a:cxn>
                <a:cxn ang="0">
                  <a:pos x="11" y="371"/>
                </a:cxn>
                <a:cxn ang="0">
                  <a:pos x="0" y="365"/>
                </a:cxn>
                <a:cxn ang="0">
                  <a:pos x="0" y="348"/>
                </a:cxn>
                <a:cxn ang="0">
                  <a:pos x="0" y="337"/>
                </a:cxn>
                <a:cxn ang="0">
                  <a:pos x="11" y="325"/>
                </a:cxn>
                <a:cxn ang="0">
                  <a:pos x="17" y="320"/>
                </a:cxn>
                <a:cxn ang="0">
                  <a:pos x="28" y="320"/>
                </a:cxn>
                <a:cxn ang="0">
                  <a:pos x="39" y="320"/>
                </a:cxn>
                <a:cxn ang="0">
                  <a:pos x="50" y="320"/>
                </a:cxn>
                <a:cxn ang="0">
                  <a:pos x="50" y="0"/>
                </a:cxn>
                <a:cxn ang="0">
                  <a:pos x="1002" y="0"/>
                </a:cxn>
                <a:cxn ang="0">
                  <a:pos x="1013" y="0"/>
                </a:cxn>
                <a:cxn ang="0">
                  <a:pos x="1024" y="5"/>
                </a:cxn>
                <a:cxn ang="0">
                  <a:pos x="1035" y="5"/>
                </a:cxn>
                <a:cxn ang="0">
                  <a:pos x="1046" y="11"/>
                </a:cxn>
                <a:cxn ang="0">
                  <a:pos x="1052" y="22"/>
                </a:cxn>
                <a:cxn ang="0">
                  <a:pos x="1058" y="34"/>
                </a:cxn>
                <a:cxn ang="0">
                  <a:pos x="1052" y="45"/>
                </a:cxn>
                <a:cxn ang="0">
                  <a:pos x="1046" y="57"/>
                </a:cxn>
                <a:cxn ang="0">
                  <a:pos x="1035" y="62"/>
                </a:cxn>
                <a:cxn ang="0">
                  <a:pos x="1024" y="62"/>
                </a:cxn>
                <a:cxn ang="0">
                  <a:pos x="1013" y="68"/>
                </a:cxn>
                <a:cxn ang="0">
                  <a:pos x="1002" y="68"/>
                </a:cxn>
                <a:cxn ang="0">
                  <a:pos x="50" y="68"/>
                </a:cxn>
                <a:cxn ang="0">
                  <a:pos x="39" y="68"/>
                </a:cxn>
                <a:cxn ang="0">
                  <a:pos x="28" y="62"/>
                </a:cxn>
                <a:cxn ang="0">
                  <a:pos x="17" y="62"/>
                </a:cxn>
                <a:cxn ang="0">
                  <a:pos x="11" y="57"/>
                </a:cxn>
                <a:cxn ang="0">
                  <a:pos x="0" y="45"/>
                </a:cxn>
                <a:cxn ang="0">
                  <a:pos x="0" y="34"/>
                </a:cxn>
                <a:cxn ang="0">
                  <a:pos x="0" y="22"/>
                </a:cxn>
                <a:cxn ang="0">
                  <a:pos x="11" y="11"/>
                </a:cxn>
                <a:cxn ang="0">
                  <a:pos x="17" y="5"/>
                </a:cxn>
                <a:cxn ang="0">
                  <a:pos x="28" y="5"/>
                </a:cxn>
                <a:cxn ang="0">
                  <a:pos x="39" y="0"/>
                </a:cxn>
                <a:cxn ang="0">
                  <a:pos x="50" y="0"/>
                </a:cxn>
              </a:cxnLst>
              <a:rect l="0" t="0" r="r" b="b"/>
              <a:pathLst>
                <a:path w="1058" h="382">
                  <a:moveTo>
                    <a:pt x="50" y="320"/>
                  </a:moveTo>
                  <a:lnTo>
                    <a:pt x="1002" y="320"/>
                  </a:lnTo>
                  <a:lnTo>
                    <a:pt x="1013" y="320"/>
                  </a:lnTo>
                  <a:lnTo>
                    <a:pt x="1024" y="320"/>
                  </a:lnTo>
                  <a:lnTo>
                    <a:pt x="1035" y="320"/>
                  </a:lnTo>
                  <a:lnTo>
                    <a:pt x="1046" y="325"/>
                  </a:lnTo>
                  <a:lnTo>
                    <a:pt x="1052" y="337"/>
                  </a:lnTo>
                  <a:lnTo>
                    <a:pt x="1058" y="348"/>
                  </a:lnTo>
                  <a:lnTo>
                    <a:pt x="1052" y="365"/>
                  </a:lnTo>
                  <a:lnTo>
                    <a:pt x="1046" y="371"/>
                  </a:lnTo>
                  <a:lnTo>
                    <a:pt x="1035" y="377"/>
                  </a:lnTo>
                  <a:lnTo>
                    <a:pt x="1024" y="382"/>
                  </a:lnTo>
                  <a:lnTo>
                    <a:pt x="1013" y="382"/>
                  </a:lnTo>
                  <a:lnTo>
                    <a:pt x="1002" y="382"/>
                  </a:lnTo>
                  <a:lnTo>
                    <a:pt x="50" y="382"/>
                  </a:lnTo>
                  <a:lnTo>
                    <a:pt x="39" y="382"/>
                  </a:lnTo>
                  <a:lnTo>
                    <a:pt x="28" y="382"/>
                  </a:lnTo>
                  <a:lnTo>
                    <a:pt x="17" y="377"/>
                  </a:lnTo>
                  <a:lnTo>
                    <a:pt x="11" y="371"/>
                  </a:lnTo>
                  <a:lnTo>
                    <a:pt x="0" y="365"/>
                  </a:lnTo>
                  <a:lnTo>
                    <a:pt x="0" y="348"/>
                  </a:lnTo>
                  <a:lnTo>
                    <a:pt x="0" y="337"/>
                  </a:lnTo>
                  <a:lnTo>
                    <a:pt x="11" y="325"/>
                  </a:lnTo>
                  <a:lnTo>
                    <a:pt x="17" y="320"/>
                  </a:lnTo>
                  <a:lnTo>
                    <a:pt x="28" y="320"/>
                  </a:lnTo>
                  <a:lnTo>
                    <a:pt x="39" y="320"/>
                  </a:lnTo>
                  <a:lnTo>
                    <a:pt x="50" y="320"/>
                  </a:lnTo>
                  <a:close/>
                  <a:moveTo>
                    <a:pt x="50" y="0"/>
                  </a:moveTo>
                  <a:lnTo>
                    <a:pt x="1002" y="0"/>
                  </a:lnTo>
                  <a:lnTo>
                    <a:pt x="1013" y="0"/>
                  </a:lnTo>
                  <a:lnTo>
                    <a:pt x="1024" y="5"/>
                  </a:lnTo>
                  <a:lnTo>
                    <a:pt x="1035" y="5"/>
                  </a:lnTo>
                  <a:lnTo>
                    <a:pt x="1046" y="11"/>
                  </a:lnTo>
                  <a:lnTo>
                    <a:pt x="1052" y="22"/>
                  </a:lnTo>
                  <a:lnTo>
                    <a:pt x="1058" y="34"/>
                  </a:lnTo>
                  <a:lnTo>
                    <a:pt x="1052" y="45"/>
                  </a:lnTo>
                  <a:lnTo>
                    <a:pt x="1046" y="57"/>
                  </a:lnTo>
                  <a:lnTo>
                    <a:pt x="1035" y="62"/>
                  </a:lnTo>
                  <a:lnTo>
                    <a:pt x="1024" y="62"/>
                  </a:lnTo>
                  <a:lnTo>
                    <a:pt x="1013" y="68"/>
                  </a:lnTo>
                  <a:lnTo>
                    <a:pt x="1002" y="68"/>
                  </a:lnTo>
                  <a:lnTo>
                    <a:pt x="50" y="68"/>
                  </a:lnTo>
                  <a:lnTo>
                    <a:pt x="39" y="68"/>
                  </a:lnTo>
                  <a:lnTo>
                    <a:pt x="28" y="62"/>
                  </a:lnTo>
                  <a:lnTo>
                    <a:pt x="17" y="62"/>
                  </a:lnTo>
                  <a:lnTo>
                    <a:pt x="11" y="57"/>
                  </a:lnTo>
                  <a:lnTo>
                    <a:pt x="0" y="45"/>
                  </a:lnTo>
                  <a:lnTo>
                    <a:pt x="0" y="34"/>
                  </a:lnTo>
                  <a:lnTo>
                    <a:pt x="0" y="22"/>
                  </a:lnTo>
                  <a:lnTo>
                    <a:pt x="11" y="11"/>
                  </a:lnTo>
                  <a:lnTo>
                    <a:pt x="17" y="5"/>
                  </a:lnTo>
                  <a:lnTo>
                    <a:pt x="28" y="5"/>
                  </a:lnTo>
                  <a:lnTo>
                    <a:pt x="39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1" name="Freeform 21"/>
            <p:cNvSpPr>
              <a:spLocks/>
            </p:cNvSpPr>
            <p:nvPr/>
          </p:nvSpPr>
          <p:spPr bwMode="auto">
            <a:xfrm>
              <a:off x="14580" y="2746"/>
              <a:ext cx="1091" cy="1332"/>
            </a:xfrm>
            <a:custGeom>
              <a:avLst/>
              <a:gdLst/>
              <a:ahLst/>
              <a:cxnLst>
                <a:cxn ang="0">
                  <a:pos x="974" y="6"/>
                </a:cxn>
                <a:cxn ang="0">
                  <a:pos x="1052" y="63"/>
                </a:cxn>
                <a:cxn ang="0">
                  <a:pos x="1091" y="189"/>
                </a:cxn>
                <a:cxn ang="0">
                  <a:pos x="1069" y="309"/>
                </a:cxn>
                <a:cxn ang="0">
                  <a:pos x="997" y="509"/>
                </a:cxn>
                <a:cxn ang="0">
                  <a:pos x="835" y="777"/>
                </a:cxn>
                <a:cxn ang="0">
                  <a:pos x="657" y="995"/>
                </a:cxn>
                <a:cxn ang="0">
                  <a:pos x="524" y="1132"/>
                </a:cxn>
                <a:cxn ang="0">
                  <a:pos x="373" y="1252"/>
                </a:cxn>
                <a:cxn ang="0">
                  <a:pos x="245" y="1326"/>
                </a:cxn>
                <a:cxn ang="0">
                  <a:pos x="134" y="1326"/>
                </a:cxn>
                <a:cxn ang="0">
                  <a:pos x="45" y="1263"/>
                </a:cxn>
                <a:cxn ang="0">
                  <a:pos x="6" y="1183"/>
                </a:cxn>
                <a:cxn ang="0">
                  <a:pos x="6" y="1103"/>
                </a:cxn>
                <a:cxn ang="0">
                  <a:pos x="45" y="1052"/>
                </a:cxn>
                <a:cxn ang="0">
                  <a:pos x="56" y="1057"/>
                </a:cxn>
                <a:cxn ang="0">
                  <a:pos x="62" y="1075"/>
                </a:cxn>
                <a:cxn ang="0">
                  <a:pos x="117" y="1166"/>
                </a:cxn>
                <a:cxn ang="0">
                  <a:pos x="190" y="1206"/>
                </a:cxn>
                <a:cxn ang="0">
                  <a:pos x="234" y="1206"/>
                </a:cxn>
                <a:cxn ang="0">
                  <a:pos x="318" y="1183"/>
                </a:cxn>
                <a:cxn ang="0">
                  <a:pos x="401" y="1126"/>
                </a:cxn>
                <a:cxn ang="0">
                  <a:pos x="462" y="1075"/>
                </a:cxn>
                <a:cxn ang="0">
                  <a:pos x="473" y="1069"/>
                </a:cxn>
                <a:cxn ang="0">
                  <a:pos x="479" y="1052"/>
                </a:cxn>
                <a:cxn ang="0">
                  <a:pos x="485" y="966"/>
                </a:cxn>
                <a:cxn ang="0">
                  <a:pos x="485" y="817"/>
                </a:cxn>
                <a:cxn ang="0">
                  <a:pos x="468" y="532"/>
                </a:cxn>
                <a:cxn ang="0">
                  <a:pos x="412" y="286"/>
                </a:cxn>
                <a:cxn ang="0">
                  <a:pos x="312" y="137"/>
                </a:cxn>
                <a:cxn ang="0">
                  <a:pos x="167" y="86"/>
                </a:cxn>
                <a:cxn ang="0">
                  <a:pos x="95" y="132"/>
                </a:cxn>
                <a:cxn ang="0">
                  <a:pos x="67" y="137"/>
                </a:cxn>
                <a:cxn ang="0">
                  <a:pos x="62" y="132"/>
                </a:cxn>
                <a:cxn ang="0">
                  <a:pos x="67" y="103"/>
                </a:cxn>
                <a:cxn ang="0">
                  <a:pos x="145" y="40"/>
                </a:cxn>
                <a:cxn ang="0">
                  <a:pos x="262" y="0"/>
                </a:cxn>
                <a:cxn ang="0">
                  <a:pos x="412" y="52"/>
                </a:cxn>
                <a:cxn ang="0">
                  <a:pos x="512" y="189"/>
                </a:cxn>
                <a:cxn ang="0">
                  <a:pos x="568" y="366"/>
                </a:cxn>
                <a:cxn ang="0">
                  <a:pos x="596" y="549"/>
                </a:cxn>
                <a:cxn ang="0">
                  <a:pos x="601" y="703"/>
                </a:cxn>
                <a:cxn ang="0">
                  <a:pos x="601" y="817"/>
                </a:cxn>
                <a:cxn ang="0">
                  <a:pos x="596" y="955"/>
                </a:cxn>
                <a:cxn ang="0">
                  <a:pos x="596" y="955"/>
                </a:cxn>
                <a:cxn ang="0">
                  <a:pos x="735" y="812"/>
                </a:cxn>
                <a:cxn ang="0">
                  <a:pos x="913" y="549"/>
                </a:cxn>
                <a:cxn ang="0">
                  <a:pos x="1002" y="360"/>
                </a:cxn>
                <a:cxn ang="0">
                  <a:pos x="1024" y="263"/>
                </a:cxn>
                <a:cxn ang="0">
                  <a:pos x="1013" y="200"/>
                </a:cxn>
                <a:cxn ang="0">
                  <a:pos x="958" y="143"/>
                </a:cxn>
                <a:cxn ang="0">
                  <a:pos x="891" y="126"/>
                </a:cxn>
                <a:cxn ang="0">
                  <a:pos x="880" y="115"/>
                </a:cxn>
                <a:cxn ang="0">
                  <a:pos x="880" y="80"/>
                </a:cxn>
                <a:cxn ang="0">
                  <a:pos x="908" y="17"/>
                </a:cxn>
              </a:cxnLst>
              <a:rect l="0" t="0" r="r" b="b"/>
              <a:pathLst>
                <a:path w="1091" h="1332">
                  <a:moveTo>
                    <a:pt x="935" y="0"/>
                  </a:moveTo>
                  <a:lnTo>
                    <a:pt x="974" y="6"/>
                  </a:lnTo>
                  <a:lnTo>
                    <a:pt x="1019" y="29"/>
                  </a:lnTo>
                  <a:lnTo>
                    <a:pt x="1052" y="63"/>
                  </a:lnTo>
                  <a:lnTo>
                    <a:pt x="1080" y="120"/>
                  </a:lnTo>
                  <a:lnTo>
                    <a:pt x="1091" y="189"/>
                  </a:lnTo>
                  <a:lnTo>
                    <a:pt x="1086" y="240"/>
                  </a:lnTo>
                  <a:lnTo>
                    <a:pt x="1069" y="309"/>
                  </a:lnTo>
                  <a:lnTo>
                    <a:pt x="1041" y="400"/>
                  </a:lnTo>
                  <a:lnTo>
                    <a:pt x="997" y="509"/>
                  </a:lnTo>
                  <a:lnTo>
                    <a:pt x="930" y="635"/>
                  </a:lnTo>
                  <a:lnTo>
                    <a:pt x="835" y="777"/>
                  </a:lnTo>
                  <a:lnTo>
                    <a:pt x="718" y="932"/>
                  </a:lnTo>
                  <a:lnTo>
                    <a:pt x="657" y="995"/>
                  </a:lnTo>
                  <a:lnTo>
                    <a:pt x="590" y="1063"/>
                  </a:lnTo>
                  <a:lnTo>
                    <a:pt x="524" y="1132"/>
                  </a:lnTo>
                  <a:lnTo>
                    <a:pt x="446" y="1195"/>
                  </a:lnTo>
                  <a:lnTo>
                    <a:pt x="373" y="1252"/>
                  </a:lnTo>
                  <a:lnTo>
                    <a:pt x="307" y="1292"/>
                  </a:lnTo>
                  <a:lnTo>
                    <a:pt x="245" y="1326"/>
                  </a:lnTo>
                  <a:lnTo>
                    <a:pt x="195" y="1332"/>
                  </a:lnTo>
                  <a:lnTo>
                    <a:pt x="134" y="1326"/>
                  </a:lnTo>
                  <a:lnTo>
                    <a:pt x="84" y="1303"/>
                  </a:lnTo>
                  <a:lnTo>
                    <a:pt x="45" y="1263"/>
                  </a:lnTo>
                  <a:lnTo>
                    <a:pt x="23" y="1223"/>
                  </a:lnTo>
                  <a:lnTo>
                    <a:pt x="6" y="1183"/>
                  </a:lnTo>
                  <a:lnTo>
                    <a:pt x="0" y="1149"/>
                  </a:lnTo>
                  <a:lnTo>
                    <a:pt x="6" y="1103"/>
                  </a:lnTo>
                  <a:lnTo>
                    <a:pt x="28" y="1069"/>
                  </a:lnTo>
                  <a:lnTo>
                    <a:pt x="45" y="1052"/>
                  </a:lnTo>
                  <a:lnTo>
                    <a:pt x="51" y="1052"/>
                  </a:lnTo>
                  <a:lnTo>
                    <a:pt x="56" y="1057"/>
                  </a:lnTo>
                  <a:lnTo>
                    <a:pt x="62" y="1063"/>
                  </a:lnTo>
                  <a:lnTo>
                    <a:pt x="62" y="1075"/>
                  </a:lnTo>
                  <a:lnTo>
                    <a:pt x="84" y="1132"/>
                  </a:lnTo>
                  <a:lnTo>
                    <a:pt x="117" y="1166"/>
                  </a:lnTo>
                  <a:lnTo>
                    <a:pt x="156" y="1195"/>
                  </a:lnTo>
                  <a:lnTo>
                    <a:pt x="190" y="1206"/>
                  </a:lnTo>
                  <a:lnTo>
                    <a:pt x="217" y="1206"/>
                  </a:lnTo>
                  <a:lnTo>
                    <a:pt x="234" y="1206"/>
                  </a:lnTo>
                  <a:lnTo>
                    <a:pt x="273" y="1200"/>
                  </a:lnTo>
                  <a:lnTo>
                    <a:pt x="318" y="1183"/>
                  </a:lnTo>
                  <a:lnTo>
                    <a:pt x="362" y="1155"/>
                  </a:lnTo>
                  <a:lnTo>
                    <a:pt x="401" y="1126"/>
                  </a:lnTo>
                  <a:lnTo>
                    <a:pt x="440" y="1097"/>
                  </a:lnTo>
                  <a:lnTo>
                    <a:pt x="462" y="1075"/>
                  </a:lnTo>
                  <a:lnTo>
                    <a:pt x="473" y="1069"/>
                  </a:lnTo>
                  <a:lnTo>
                    <a:pt x="473" y="1069"/>
                  </a:lnTo>
                  <a:lnTo>
                    <a:pt x="479" y="1057"/>
                  </a:lnTo>
                  <a:lnTo>
                    <a:pt x="479" y="1052"/>
                  </a:lnTo>
                  <a:lnTo>
                    <a:pt x="479" y="1017"/>
                  </a:lnTo>
                  <a:lnTo>
                    <a:pt x="485" y="966"/>
                  </a:lnTo>
                  <a:lnTo>
                    <a:pt x="485" y="892"/>
                  </a:lnTo>
                  <a:lnTo>
                    <a:pt x="485" y="817"/>
                  </a:lnTo>
                  <a:lnTo>
                    <a:pt x="485" y="675"/>
                  </a:lnTo>
                  <a:lnTo>
                    <a:pt x="468" y="532"/>
                  </a:lnTo>
                  <a:lnTo>
                    <a:pt x="446" y="395"/>
                  </a:lnTo>
                  <a:lnTo>
                    <a:pt x="412" y="286"/>
                  </a:lnTo>
                  <a:lnTo>
                    <a:pt x="368" y="200"/>
                  </a:lnTo>
                  <a:lnTo>
                    <a:pt x="312" y="137"/>
                  </a:lnTo>
                  <a:lnTo>
                    <a:pt x="245" y="97"/>
                  </a:lnTo>
                  <a:lnTo>
                    <a:pt x="167" y="86"/>
                  </a:lnTo>
                  <a:lnTo>
                    <a:pt x="128" y="120"/>
                  </a:lnTo>
                  <a:lnTo>
                    <a:pt x="95" y="132"/>
                  </a:lnTo>
                  <a:lnTo>
                    <a:pt x="73" y="137"/>
                  </a:lnTo>
                  <a:lnTo>
                    <a:pt x="67" y="137"/>
                  </a:lnTo>
                  <a:lnTo>
                    <a:pt x="62" y="137"/>
                  </a:lnTo>
                  <a:lnTo>
                    <a:pt x="62" y="132"/>
                  </a:lnTo>
                  <a:lnTo>
                    <a:pt x="56" y="126"/>
                  </a:lnTo>
                  <a:lnTo>
                    <a:pt x="67" y="103"/>
                  </a:lnTo>
                  <a:lnTo>
                    <a:pt x="101" y="75"/>
                  </a:lnTo>
                  <a:lnTo>
                    <a:pt x="145" y="40"/>
                  </a:lnTo>
                  <a:lnTo>
                    <a:pt x="201" y="12"/>
                  </a:lnTo>
                  <a:lnTo>
                    <a:pt x="262" y="0"/>
                  </a:lnTo>
                  <a:lnTo>
                    <a:pt x="345" y="17"/>
                  </a:lnTo>
                  <a:lnTo>
                    <a:pt x="412" y="52"/>
                  </a:lnTo>
                  <a:lnTo>
                    <a:pt x="468" y="115"/>
                  </a:lnTo>
                  <a:lnTo>
                    <a:pt x="512" y="189"/>
                  </a:lnTo>
                  <a:lnTo>
                    <a:pt x="546" y="269"/>
                  </a:lnTo>
                  <a:lnTo>
                    <a:pt x="568" y="366"/>
                  </a:lnTo>
                  <a:lnTo>
                    <a:pt x="585" y="457"/>
                  </a:lnTo>
                  <a:lnTo>
                    <a:pt x="596" y="549"/>
                  </a:lnTo>
                  <a:lnTo>
                    <a:pt x="601" y="629"/>
                  </a:lnTo>
                  <a:lnTo>
                    <a:pt x="601" y="703"/>
                  </a:lnTo>
                  <a:lnTo>
                    <a:pt x="601" y="760"/>
                  </a:lnTo>
                  <a:lnTo>
                    <a:pt x="601" y="817"/>
                  </a:lnTo>
                  <a:lnTo>
                    <a:pt x="601" y="886"/>
                  </a:lnTo>
                  <a:lnTo>
                    <a:pt x="596" y="955"/>
                  </a:lnTo>
                  <a:lnTo>
                    <a:pt x="596" y="955"/>
                  </a:lnTo>
                  <a:lnTo>
                    <a:pt x="596" y="955"/>
                  </a:lnTo>
                  <a:lnTo>
                    <a:pt x="596" y="955"/>
                  </a:lnTo>
                  <a:lnTo>
                    <a:pt x="735" y="812"/>
                  </a:lnTo>
                  <a:lnTo>
                    <a:pt x="835" y="675"/>
                  </a:lnTo>
                  <a:lnTo>
                    <a:pt x="913" y="549"/>
                  </a:lnTo>
                  <a:lnTo>
                    <a:pt x="969" y="446"/>
                  </a:lnTo>
                  <a:lnTo>
                    <a:pt x="1002" y="360"/>
                  </a:lnTo>
                  <a:lnTo>
                    <a:pt x="1019" y="297"/>
                  </a:lnTo>
                  <a:lnTo>
                    <a:pt x="1024" y="263"/>
                  </a:lnTo>
                  <a:lnTo>
                    <a:pt x="1024" y="235"/>
                  </a:lnTo>
                  <a:lnTo>
                    <a:pt x="1013" y="200"/>
                  </a:lnTo>
                  <a:lnTo>
                    <a:pt x="991" y="166"/>
                  </a:lnTo>
                  <a:lnTo>
                    <a:pt x="958" y="143"/>
                  </a:lnTo>
                  <a:lnTo>
                    <a:pt x="908" y="126"/>
                  </a:lnTo>
                  <a:lnTo>
                    <a:pt x="891" y="126"/>
                  </a:lnTo>
                  <a:lnTo>
                    <a:pt x="885" y="120"/>
                  </a:lnTo>
                  <a:lnTo>
                    <a:pt x="880" y="115"/>
                  </a:lnTo>
                  <a:lnTo>
                    <a:pt x="880" y="97"/>
                  </a:lnTo>
                  <a:lnTo>
                    <a:pt x="880" y="80"/>
                  </a:lnTo>
                  <a:lnTo>
                    <a:pt x="891" y="46"/>
                  </a:lnTo>
                  <a:lnTo>
                    <a:pt x="908" y="17"/>
                  </a:lnTo>
                  <a:lnTo>
                    <a:pt x="9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2" name="Freeform 22"/>
            <p:cNvSpPr>
              <a:spLocks/>
            </p:cNvSpPr>
            <p:nvPr/>
          </p:nvSpPr>
          <p:spPr bwMode="auto">
            <a:xfrm>
              <a:off x="15821" y="2735"/>
              <a:ext cx="457" cy="497"/>
            </a:xfrm>
            <a:custGeom>
              <a:avLst/>
              <a:gdLst/>
              <a:ahLst/>
              <a:cxnLst>
                <a:cxn ang="0">
                  <a:pos x="240" y="0"/>
                </a:cxn>
                <a:cxn ang="0">
                  <a:pos x="257" y="17"/>
                </a:cxn>
                <a:cxn ang="0">
                  <a:pos x="262" y="34"/>
                </a:cxn>
                <a:cxn ang="0">
                  <a:pos x="245" y="217"/>
                </a:cxn>
                <a:cxn ang="0">
                  <a:pos x="407" y="108"/>
                </a:cxn>
                <a:cxn ang="0">
                  <a:pos x="412" y="103"/>
                </a:cxn>
                <a:cxn ang="0">
                  <a:pos x="435" y="108"/>
                </a:cxn>
                <a:cxn ang="0">
                  <a:pos x="451" y="126"/>
                </a:cxn>
                <a:cxn ang="0">
                  <a:pos x="451" y="154"/>
                </a:cxn>
                <a:cxn ang="0">
                  <a:pos x="446" y="166"/>
                </a:cxn>
                <a:cxn ang="0">
                  <a:pos x="423" y="177"/>
                </a:cxn>
                <a:cxn ang="0">
                  <a:pos x="368" y="200"/>
                </a:cxn>
                <a:cxn ang="0">
                  <a:pos x="262" y="246"/>
                </a:cxn>
                <a:cxn ang="0">
                  <a:pos x="262" y="246"/>
                </a:cxn>
                <a:cxn ang="0">
                  <a:pos x="435" y="320"/>
                </a:cxn>
                <a:cxn ang="0">
                  <a:pos x="446" y="326"/>
                </a:cxn>
                <a:cxn ang="0">
                  <a:pos x="451" y="343"/>
                </a:cxn>
                <a:cxn ang="0">
                  <a:pos x="451" y="366"/>
                </a:cxn>
                <a:cxn ang="0">
                  <a:pos x="435" y="388"/>
                </a:cxn>
                <a:cxn ang="0">
                  <a:pos x="418" y="388"/>
                </a:cxn>
                <a:cxn ang="0">
                  <a:pos x="407" y="388"/>
                </a:cxn>
                <a:cxn ang="0">
                  <a:pos x="390" y="377"/>
                </a:cxn>
                <a:cxn ang="0">
                  <a:pos x="245" y="274"/>
                </a:cxn>
                <a:cxn ang="0">
                  <a:pos x="251" y="343"/>
                </a:cxn>
                <a:cxn ang="0">
                  <a:pos x="257" y="406"/>
                </a:cxn>
                <a:cxn ang="0">
                  <a:pos x="262" y="434"/>
                </a:cxn>
                <a:cxn ang="0">
                  <a:pos x="262" y="463"/>
                </a:cxn>
                <a:cxn ang="0">
                  <a:pos x="257" y="486"/>
                </a:cxn>
                <a:cxn ang="0">
                  <a:pos x="234" y="497"/>
                </a:cxn>
                <a:cxn ang="0">
                  <a:pos x="218" y="497"/>
                </a:cxn>
                <a:cxn ang="0">
                  <a:pos x="201" y="486"/>
                </a:cxn>
                <a:cxn ang="0">
                  <a:pos x="195" y="463"/>
                </a:cxn>
                <a:cxn ang="0">
                  <a:pos x="56" y="383"/>
                </a:cxn>
                <a:cxn ang="0">
                  <a:pos x="45" y="388"/>
                </a:cxn>
                <a:cxn ang="0">
                  <a:pos x="34" y="388"/>
                </a:cxn>
                <a:cxn ang="0">
                  <a:pos x="6" y="377"/>
                </a:cxn>
                <a:cxn ang="0">
                  <a:pos x="0" y="354"/>
                </a:cxn>
                <a:cxn ang="0">
                  <a:pos x="6" y="331"/>
                </a:cxn>
                <a:cxn ang="0">
                  <a:pos x="28" y="314"/>
                </a:cxn>
                <a:cxn ang="0">
                  <a:pos x="90" y="291"/>
                </a:cxn>
                <a:cxn ang="0">
                  <a:pos x="195" y="246"/>
                </a:cxn>
                <a:cxn ang="0">
                  <a:pos x="17" y="171"/>
                </a:cxn>
                <a:cxn ang="0">
                  <a:pos x="6" y="160"/>
                </a:cxn>
                <a:cxn ang="0">
                  <a:pos x="0" y="143"/>
                </a:cxn>
                <a:cxn ang="0">
                  <a:pos x="6" y="114"/>
                </a:cxn>
                <a:cxn ang="0">
                  <a:pos x="34" y="103"/>
                </a:cxn>
                <a:cxn ang="0">
                  <a:pos x="51" y="108"/>
                </a:cxn>
                <a:cxn ang="0">
                  <a:pos x="212" y="217"/>
                </a:cxn>
                <a:cxn ang="0">
                  <a:pos x="201" y="126"/>
                </a:cxn>
                <a:cxn ang="0">
                  <a:pos x="195" y="74"/>
                </a:cxn>
                <a:cxn ang="0">
                  <a:pos x="195" y="46"/>
                </a:cxn>
                <a:cxn ang="0">
                  <a:pos x="195" y="17"/>
                </a:cxn>
                <a:cxn ang="0">
                  <a:pos x="206" y="6"/>
                </a:cxn>
                <a:cxn ang="0">
                  <a:pos x="229" y="0"/>
                </a:cxn>
              </a:cxnLst>
              <a:rect l="0" t="0" r="r" b="b"/>
              <a:pathLst>
                <a:path w="457" h="497">
                  <a:moveTo>
                    <a:pt x="229" y="0"/>
                  </a:moveTo>
                  <a:lnTo>
                    <a:pt x="240" y="0"/>
                  </a:lnTo>
                  <a:lnTo>
                    <a:pt x="251" y="6"/>
                  </a:lnTo>
                  <a:lnTo>
                    <a:pt x="257" y="17"/>
                  </a:lnTo>
                  <a:lnTo>
                    <a:pt x="262" y="28"/>
                  </a:lnTo>
                  <a:lnTo>
                    <a:pt x="262" y="34"/>
                  </a:lnTo>
                  <a:lnTo>
                    <a:pt x="262" y="46"/>
                  </a:lnTo>
                  <a:lnTo>
                    <a:pt x="245" y="217"/>
                  </a:lnTo>
                  <a:lnTo>
                    <a:pt x="396" y="114"/>
                  </a:lnTo>
                  <a:lnTo>
                    <a:pt x="407" y="108"/>
                  </a:lnTo>
                  <a:lnTo>
                    <a:pt x="412" y="103"/>
                  </a:lnTo>
                  <a:lnTo>
                    <a:pt x="412" y="103"/>
                  </a:lnTo>
                  <a:lnTo>
                    <a:pt x="418" y="103"/>
                  </a:lnTo>
                  <a:lnTo>
                    <a:pt x="435" y="108"/>
                  </a:lnTo>
                  <a:lnTo>
                    <a:pt x="446" y="114"/>
                  </a:lnTo>
                  <a:lnTo>
                    <a:pt x="451" y="126"/>
                  </a:lnTo>
                  <a:lnTo>
                    <a:pt x="457" y="143"/>
                  </a:lnTo>
                  <a:lnTo>
                    <a:pt x="451" y="154"/>
                  </a:lnTo>
                  <a:lnTo>
                    <a:pt x="451" y="160"/>
                  </a:lnTo>
                  <a:lnTo>
                    <a:pt x="446" y="166"/>
                  </a:lnTo>
                  <a:lnTo>
                    <a:pt x="435" y="171"/>
                  </a:lnTo>
                  <a:lnTo>
                    <a:pt x="423" y="177"/>
                  </a:lnTo>
                  <a:lnTo>
                    <a:pt x="401" y="188"/>
                  </a:lnTo>
                  <a:lnTo>
                    <a:pt x="368" y="200"/>
                  </a:lnTo>
                  <a:lnTo>
                    <a:pt x="323" y="223"/>
                  </a:lnTo>
                  <a:lnTo>
                    <a:pt x="262" y="246"/>
                  </a:lnTo>
                  <a:lnTo>
                    <a:pt x="262" y="246"/>
                  </a:lnTo>
                  <a:lnTo>
                    <a:pt x="262" y="246"/>
                  </a:lnTo>
                  <a:lnTo>
                    <a:pt x="262" y="246"/>
                  </a:lnTo>
                  <a:lnTo>
                    <a:pt x="435" y="320"/>
                  </a:lnTo>
                  <a:lnTo>
                    <a:pt x="440" y="320"/>
                  </a:lnTo>
                  <a:lnTo>
                    <a:pt x="446" y="326"/>
                  </a:lnTo>
                  <a:lnTo>
                    <a:pt x="451" y="331"/>
                  </a:lnTo>
                  <a:lnTo>
                    <a:pt x="451" y="343"/>
                  </a:lnTo>
                  <a:lnTo>
                    <a:pt x="457" y="354"/>
                  </a:lnTo>
                  <a:lnTo>
                    <a:pt x="451" y="366"/>
                  </a:lnTo>
                  <a:lnTo>
                    <a:pt x="446" y="377"/>
                  </a:lnTo>
                  <a:lnTo>
                    <a:pt x="435" y="388"/>
                  </a:lnTo>
                  <a:lnTo>
                    <a:pt x="418" y="388"/>
                  </a:lnTo>
                  <a:lnTo>
                    <a:pt x="418" y="388"/>
                  </a:lnTo>
                  <a:lnTo>
                    <a:pt x="412" y="388"/>
                  </a:lnTo>
                  <a:lnTo>
                    <a:pt x="407" y="388"/>
                  </a:lnTo>
                  <a:lnTo>
                    <a:pt x="401" y="383"/>
                  </a:lnTo>
                  <a:lnTo>
                    <a:pt x="390" y="377"/>
                  </a:lnTo>
                  <a:lnTo>
                    <a:pt x="379" y="366"/>
                  </a:lnTo>
                  <a:lnTo>
                    <a:pt x="245" y="274"/>
                  </a:lnTo>
                  <a:lnTo>
                    <a:pt x="245" y="303"/>
                  </a:lnTo>
                  <a:lnTo>
                    <a:pt x="251" y="343"/>
                  </a:lnTo>
                  <a:lnTo>
                    <a:pt x="251" y="377"/>
                  </a:lnTo>
                  <a:lnTo>
                    <a:pt x="257" y="406"/>
                  </a:lnTo>
                  <a:lnTo>
                    <a:pt x="257" y="417"/>
                  </a:lnTo>
                  <a:lnTo>
                    <a:pt x="262" y="434"/>
                  </a:lnTo>
                  <a:lnTo>
                    <a:pt x="262" y="451"/>
                  </a:lnTo>
                  <a:lnTo>
                    <a:pt x="262" y="463"/>
                  </a:lnTo>
                  <a:lnTo>
                    <a:pt x="262" y="474"/>
                  </a:lnTo>
                  <a:lnTo>
                    <a:pt x="257" y="486"/>
                  </a:lnTo>
                  <a:lnTo>
                    <a:pt x="245" y="491"/>
                  </a:lnTo>
                  <a:lnTo>
                    <a:pt x="234" y="497"/>
                  </a:lnTo>
                  <a:lnTo>
                    <a:pt x="229" y="497"/>
                  </a:lnTo>
                  <a:lnTo>
                    <a:pt x="218" y="497"/>
                  </a:lnTo>
                  <a:lnTo>
                    <a:pt x="206" y="491"/>
                  </a:lnTo>
                  <a:lnTo>
                    <a:pt x="201" y="486"/>
                  </a:lnTo>
                  <a:lnTo>
                    <a:pt x="195" y="474"/>
                  </a:lnTo>
                  <a:lnTo>
                    <a:pt x="195" y="463"/>
                  </a:lnTo>
                  <a:lnTo>
                    <a:pt x="212" y="274"/>
                  </a:lnTo>
                  <a:lnTo>
                    <a:pt x="56" y="383"/>
                  </a:lnTo>
                  <a:lnTo>
                    <a:pt x="51" y="388"/>
                  </a:lnTo>
                  <a:lnTo>
                    <a:pt x="45" y="388"/>
                  </a:lnTo>
                  <a:lnTo>
                    <a:pt x="39" y="388"/>
                  </a:lnTo>
                  <a:lnTo>
                    <a:pt x="34" y="388"/>
                  </a:lnTo>
                  <a:lnTo>
                    <a:pt x="17" y="388"/>
                  </a:lnTo>
                  <a:lnTo>
                    <a:pt x="6" y="377"/>
                  </a:lnTo>
                  <a:lnTo>
                    <a:pt x="0" y="366"/>
                  </a:lnTo>
                  <a:lnTo>
                    <a:pt x="0" y="354"/>
                  </a:lnTo>
                  <a:lnTo>
                    <a:pt x="0" y="337"/>
                  </a:lnTo>
                  <a:lnTo>
                    <a:pt x="6" y="331"/>
                  </a:lnTo>
                  <a:lnTo>
                    <a:pt x="17" y="326"/>
                  </a:lnTo>
                  <a:lnTo>
                    <a:pt x="28" y="314"/>
                  </a:lnTo>
                  <a:lnTo>
                    <a:pt x="56" y="308"/>
                  </a:lnTo>
                  <a:lnTo>
                    <a:pt x="90" y="291"/>
                  </a:lnTo>
                  <a:lnTo>
                    <a:pt x="134" y="274"/>
                  </a:lnTo>
                  <a:lnTo>
                    <a:pt x="195" y="246"/>
                  </a:lnTo>
                  <a:lnTo>
                    <a:pt x="23" y="171"/>
                  </a:lnTo>
                  <a:lnTo>
                    <a:pt x="17" y="171"/>
                  </a:lnTo>
                  <a:lnTo>
                    <a:pt x="12" y="166"/>
                  </a:lnTo>
                  <a:lnTo>
                    <a:pt x="6" y="160"/>
                  </a:lnTo>
                  <a:lnTo>
                    <a:pt x="0" y="154"/>
                  </a:lnTo>
                  <a:lnTo>
                    <a:pt x="0" y="143"/>
                  </a:lnTo>
                  <a:lnTo>
                    <a:pt x="0" y="126"/>
                  </a:lnTo>
                  <a:lnTo>
                    <a:pt x="6" y="114"/>
                  </a:lnTo>
                  <a:lnTo>
                    <a:pt x="17" y="108"/>
                  </a:lnTo>
                  <a:lnTo>
                    <a:pt x="34" y="103"/>
                  </a:lnTo>
                  <a:lnTo>
                    <a:pt x="39" y="103"/>
                  </a:lnTo>
                  <a:lnTo>
                    <a:pt x="51" y="108"/>
                  </a:lnTo>
                  <a:lnTo>
                    <a:pt x="56" y="114"/>
                  </a:lnTo>
                  <a:lnTo>
                    <a:pt x="212" y="217"/>
                  </a:lnTo>
                  <a:lnTo>
                    <a:pt x="206" y="177"/>
                  </a:lnTo>
                  <a:lnTo>
                    <a:pt x="201" y="126"/>
                  </a:lnTo>
                  <a:lnTo>
                    <a:pt x="195" y="91"/>
                  </a:lnTo>
                  <a:lnTo>
                    <a:pt x="195" y="74"/>
                  </a:lnTo>
                  <a:lnTo>
                    <a:pt x="195" y="63"/>
                  </a:lnTo>
                  <a:lnTo>
                    <a:pt x="195" y="46"/>
                  </a:lnTo>
                  <a:lnTo>
                    <a:pt x="195" y="34"/>
                  </a:lnTo>
                  <a:lnTo>
                    <a:pt x="195" y="17"/>
                  </a:lnTo>
                  <a:lnTo>
                    <a:pt x="201" y="11"/>
                  </a:lnTo>
                  <a:lnTo>
                    <a:pt x="206" y="6"/>
                  </a:lnTo>
                  <a:lnTo>
                    <a:pt x="218" y="0"/>
                  </a:lnTo>
                  <a:lnTo>
                    <a:pt x="2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3" name="Freeform 23"/>
            <p:cNvSpPr>
              <a:spLocks/>
            </p:cNvSpPr>
            <p:nvPr/>
          </p:nvSpPr>
          <p:spPr bwMode="auto">
            <a:xfrm>
              <a:off x="16606" y="2638"/>
              <a:ext cx="368" cy="1628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362" y="0"/>
                </a:cxn>
                <a:cxn ang="0">
                  <a:pos x="368" y="5"/>
                </a:cxn>
                <a:cxn ang="0">
                  <a:pos x="368" y="17"/>
                </a:cxn>
                <a:cxn ang="0">
                  <a:pos x="368" y="23"/>
                </a:cxn>
                <a:cxn ang="0">
                  <a:pos x="368" y="23"/>
                </a:cxn>
                <a:cxn ang="0">
                  <a:pos x="362" y="28"/>
                </a:cxn>
                <a:cxn ang="0">
                  <a:pos x="356" y="34"/>
                </a:cxn>
                <a:cxn ang="0">
                  <a:pos x="345" y="45"/>
                </a:cxn>
                <a:cxn ang="0">
                  <a:pos x="262" y="154"/>
                </a:cxn>
                <a:cxn ang="0">
                  <a:pos x="195" y="274"/>
                </a:cxn>
                <a:cxn ang="0">
                  <a:pos x="145" y="400"/>
                </a:cxn>
                <a:cxn ang="0">
                  <a:pos x="112" y="531"/>
                </a:cxn>
                <a:cxn ang="0">
                  <a:pos x="95" y="674"/>
                </a:cxn>
                <a:cxn ang="0">
                  <a:pos x="89" y="817"/>
                </a:cxn>
                <a:cxn ang="0">
                  <a:pos x="95" y="943"/>
                </a:cxn>
                <a:cxn ang="0">
                  <a:pos x="112" y="1080"/>
                </a:cxn>
                <a:cxn ang="0">
                  <a:pos x="139" y="1211"/>
                </a:cxn>
                <a:cxn ang="0">
                  <a:pos x="189" y="1343"/>
                </a:cxn>
                <a:cxn ang="0">
                  <a:pos x="251" y="1468"/>
                </a:cxn>
                <a:cxn ang="0">
                  <a:pos x="340" y="1577"/>
                </a:cxn>
                <a:cxn ang="0">
                  <a:pos x="351" y="1588"/>
                </a:cxn>
                <a:cxn ang="0">
                  <a:pos x="362" y="1600"/>
                </a:cxn>
                <a:cxn ang="0">
                  <a:pos x="368" y="1605"/>
                </a:cxn>
                <a:cxn ang="0">
                  <a:pos x="368" y="1605"/>
                </a:cxn>
                <a:cxn ang="0">
                  <a:pos x="368" y="1611"/>
                </a:cxn>
                <a:cxn ang="0">
                  <a:pos x="368" y="1611"/>
                </a:cxn>
                <a:cxn ang="0">
                  <a:pos x="368" y="1611"/>
                </a:cxn>
                <a:cxn ang="0">
                  <a:pos x="368" y="1623"/>
                </a:cxn>
                <a:cxn ang="0">
                  <a:pos x="362" y="1628"/>
                </a:cxn>
                <a:cxn ang="0">
                  <a:pos x="351" y="1628"/>
                </a:cxn>
                <a:cxn ang="0">
                  <a:pos x="334" y="1623"/>
                </a:cxn>
                <a:cxn ang="0">
                  <a:pos x="301" y="1594"/>
                </a:cxn>
                <a:cxn ang="0">
                  <a:pos x="256" y="1554"/>
                </a:cxn>
                <a:cxn ang="0">
                  <a:pos x="206" y="1491"/>
                </a:cxn>
                <a:cxn ang="0">
                  <a:pos x="156" y="1417"/>
                </a:cxn>
                <a:cxn ang="0">
                  <a:pos x="106" y="1320"/>
                </a:cxn>
                <a:cxn ang="0">
                  <a:pos x="50" y="1183"/>
                </a:cxn>
                <a:cxn ang="0">
                  <a:pos x="17" y="1045"/>
                </a:cxn>
                <a:cxn ang="0">
                  <a:pos x="6" y="920"/>
                </a:cxn>
                <a:cxn ang="0">
                  <a:pos x="0" y="817"/>
                </a:cxn>
                <a:cxn ang="0">
                  <a:pos x="6" y="663"/>
                </a:cxn>
                <a:cxn ang="0">
                  <a:pos x="39" y="497"/>
                </a:cxn>
                <a:cxn ang="0">
                  <a:pos x="100" y="320"/>
                </a:cxn>
                <a:cxn ang="0">
                  <a:pos x="150" y="223"/>
                </a:cxn>
                <a:cxn ang="0">
                  <a:pos x="201" y="143"/>
                </a:cxn>
                <a:cxn ang="0">
                  <a:pos x="256" y="80"/>
                </a:cxn>
                <a:cxn ang="0">
                  <a:pos x="301" y="34"/>
                </a:cxn>
                <a:cxn ang="0">
                  <a:pos x="334" y="11"/>
                </a:cxn>
                <a:cxn ang="0">
                  <a:pos x="351" y="0"/>
                </a:cxn>
              </a:cxnLst>
              <a:rect l="0" t="0" r="r" b="b"/>
              <a:pathLst>
                <a:path w="368" h="1628">
                  <a:moveTo>
                    <a:pt x="351" y="0"/>
                  </a:moveTo>
                  <a:lnTo>
                    <a:pt x="362" y="0"/>
                  </a:lnTo>
                  <a:lnTo>
                    <a:pt x="368" y="5"/>
                  </a:lnTo>
                  <a:lnTo>
                    <a:pt x="368" y="17"/>
                  </a:lnTo>
                  <a:lnTo>
                    <a:pt x="368" y="23"/>
                  </a:lnTo>
                  <a:lnTo>
                    <a:pt x="368" y="23"/>
                  </a:lnTo>
                  <a:lnTo>
                    <a:pt x="362" y="28"/>
                  </a:lnTo>
                  <a:lnTo>
                    <a:pt x="356" y="34"/>
                  </a:lnTo>
                  <a:lnTo>
                    <a:pt x="345" y="45"/>
                  </a:lnTo>
                  <a:lnTo>
                    <a:pt x="262" y="154"/>
                  </a:lnTo>
                  <a:lnTo>
                    <a:pt x="195" y="274"/>
                  </a:lnTo>
                  <a:lnTo>
                    <a:pt x="145" y="400"/>
                  </a:lnTo>
                  <a:lnTo>
                    <a:pt x="112" y="531"/>
                  </a:lnTo>
                  <a:lnTo>
                    <a:pt x="95" y="674"/>
                  </a:lnTo>
                  <a:lnTo>
                    <a:pt x="89" y="817"/>
                  </a:lnTo>
                  <a:lnTo>
                    <a:pt x="95" y="943"/>
                  </a:lnTo>
                  <a:lnTo>
                    <a:pt x="112" y="1080"/>
                  </a:lnTo>
                  <a:lnTo>
                    <a:pt x="139" y="1211"/>
                  </a:lnTo>
                  <a:lnTo>
                    <a:pt x="189" y="1343"/>
                  </a:lnTo>
                  <a:lnTo>
                    <a:pt x="251" y="1468"/>
                  </a:lnTo>
                  <a:lnTo>
                    <a:pt x="340" y="1577"/>
                  </a:lnTo>
                  <a:lnTo>
                    <a:pt x="351" y="1588"/>
                  </a:lnTo>
                  <a:lnTo>
                    <a:pt x="362" y="1600"/>
                  </a:lnTo>
                  <a:lnTo>
                    <a:pt x="368" y="1605"/>
                  </a:lnTo>
                  <a:lnTo>
                    <a:pt x="368" y="1605"/>
                  </a:lnTo>
                  <a:lnTo>
                    <a:pt x="368" y="1611"/>
                  </a:lnTo>
                  <a:lnTo>
                    <a:pt x="368" y="1611"/>
                  </a:lnTo>
                  <a:lnTo>
                    <a:pt x="368" y="1611"/>
                  </a:lnTo>
                  <a:lnTo>
                    <a:pt x="368" y="1623"/>
                  </a:lnTo>
                  <a:lnTo>
                    <a:pt x="362" y="1628"/>
                  </a:lnTo>
                  <a:lnTo>
                    <a:pt x="351" y="1628"/>
                  </a:lnTo>
                  <a:lnTo>
                    <a:pt x="334" y="1623"/>
                  </a:lnTo>
                  <a:lnTo>
                    <a:pt x="301" y="1594"/>
                  </a:lnTo>
                  <a:lnTo>
                    <a:pt x="256" y="1554"/>
                  </a:lnTo>
                  <a:lnTo>
                    <a:pt x="206" y="1491"/>
                  </a:lnTo>
                  <a:lnTo>
                    <a:pt x="156" y="1417"/>
                  </a:lnTo>
                  <a:lnTo>
                    <a:pt x="106" y="1320"/>
                  </a:lnTo>
                  <a:lnTo>
                    <a:pt x="50" y="1183"/>
                  </a:lnTo>
                  <a:lnTo>
                    <a:pt x="17" y="1045"/>
                  </a:lnTo>
                  <a:lnTo>
                    <a:pt x="6" y="920"/>
                  </a:lnTo>
                  <a:lnTo>
                    <a:pt x="0" y="817"/>
                  </a:lnTo>
                  <a:lnTo>
                    <a:pt x="6" y="663"/>
                  </a:lnTo>
                  <a:lnTo>
                    <a:pt x="39" y="497"/>
                  </a:lnTo>
                  <a:lnTo>
                    <a:pt x="100" y="320"/>
                  </a:lnTo>
                  <a:lnTo>
                    <a:pt x="150" y="223"/>
                  </a:lnTo>
                  <a:lnTo>
                    <a:pt x="201" y="143"/>
                  </a:lnTo>
                  <a:lnTo>
                    <a:pt x="256" y="80"/>
                  </a:lnTo>
                  <a:lnTo>
                    <a:pt x="301" y="34"/>
                  </a:lnTo>
                  <a:lnTo>
                    <a:pt x="334" y="11"/>
                  </a:lnTo>
                  <a:lnTo>
                    <a:pt x="3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4" name="Freeform 24"/>
            <p:cNvSpPr>
              <a:spLocks/>
            </p:cNvSpPr>
            <p:nvPr/>
          </p:nvSpPr>
          <p:spPr bwMode="auto">
            <a:xfrm>
              <a:off x="17118" y="2746"/>
              <a:ext cx="1152" cy="1115"/>
            </a:xfrm>
            <a:custGeom>
              <a:avLst/>
              <a:gdLst/>
              <a:ahLst/>
              <a:cxnLst>
                <a:cxn ang="0">
                  <a:pos x="150" y="6"/>
                </a:cxn>
                <a:cxn ang="0">
                  <a:pos x="306" y="6"/>
                </a:cxn>
                <a:cxn ang="0">
                  <a:pos x="412" y="0"/>
                </a:cxn>
                <a:cxn ang="0">
                  <a:pos x="429" y="12"/>
                </a:cxn>
                <a:cxn ang="0">
                  <a:pos x="423" y="46"/>
                </a:cxn>
                <a:cxn ang="0">
                  <a:pos x="390" y="52"/>
                </a:cxn>
                <a:cxn ang="0">
                  <a:pos x="312" y="69"/>
                </a:cxn>
                <a:cxn ang="0">
                  <a:pos x="301" y="97"/>
                </a:cxn>
                <a:cxn ang="0">
                  <a:pos x="484" y="600"/>
                </a:cxn>
                <a:cxn ang="0">
                  <a:pos x="868" y="149"/>
                </a:cxn>
                <a:cxn ang="0">
                  <a:pos x="891" y="103"/>
                </a:cxn>
                <a:cxn ang="0">
                  <a:pos x="885" y="69"/>
                </a:cxn>
                <a:cxn ang="0">
                  <a:pos x="852" y="52"/>
                </a:cxn>
                <a:cxn ang="0">
                  <a:pos x="829" y="52"/>
                </a:cxn>
                <a:cxn ang="0">
                  <a:pos x="818" y="40"/>
                </a:cxn>
                <a:cxn ang="0">
                  <a:pos x="818" y="12"/>
                </a:cxn>
                <a:cxn ang="0">
                  <a:pos x="841" y="0"/>
                </a:cxn>
                <a:cxn ang="0">
                  <a:pos x="1002" y="6"/>
                </a:cxn>
                <a:cxn ang="0">
                  <a:pos x="1147" y="6"/>
                </a:cxn>
                <a:cxn ang="0">
                  <a:pos x="1152" y="35"/>
                </a:cxn>
                <a:cxn ang="0">
                  <a:pos x="1130" y="52"/>
                </a:cxn>
                <a:cxn ang="0">
                  <a:pos x="996" y="92"/>
                </a:cxn>
                <a:cxn ang="0">
                  <a:pos x="891" y="189"/>
                </a:cxn>
                <a:cxn ang="0">
                  <a:pos x="490" y="657"/>
                </a:cxn>
                <a:cxn ang="0">
                  <a:pos x="479" y="686"/>
                </a:cxn>
                <a:cxn ang="0">
                  <a:pos x="412" y="972"/>
                </a:cxn>
                <a:cxn ang="0">
                  <a:pos x="401" y="1046"/>
                </a:cxn>
                <a:cxn ang="0">
                  <a:pos x="440" y="1057"/>
                </a:cxn>
                <a:cxn ang="0">
                  <a:pos x="496" y="1063"/>
                </a:cxn>
                <a:cxn ang="0">
                  <a:pos x="529" y="1063"/>
                </a:cxn>
                <a:cxn ang="0">
                  <a:pos x="546" y="1080"/>
                </a:cxn>
                <a:cxn ang="0">
                  <a:pos x="534" y="1109"/>
                </a:cxn>
                <a:cxn ang="0">
                  <a:pos x="512" y="1115"/>
                </a:cxn>
                <a:cxn ang="0">
                  <a:pos x="356" y="1109"/>
                </a:cxn>
                <a:cxn ang="0">
                  <a:pos x="212" y="1109"/>
                </a:cxn>
                <a:cxn ang="0">
                  <a:pos x="106" y="1115"/>
                </a:cxn>
                <a:cxn ang="0">
                  <a:pos x="95" y="1103"/>
                </a:cxn>
                <a:cxn ang="0">
                  <a:pos x="95" y="1069"/>
                </a:cxn>
                <a:cxn ang="0">
                  <a:pos x="134" y="1063"/>
                </a:cxn>
                <a:cxn ang="0">
                  <a:pos x="256" y="1040"/>
                </a:cxn>
                <a:cxn ang="0">
                  <a:pos x="290" y="943"/>
                </a:cxn>
                <a:cxn ang="0">
                  <a:pos x="329" y="777"/>
                </a:cxn>
                <a:cxn ang="0">
                  <a:pos x="351" y="669"/>
                </a:cxn>
                <a:cxn ang="0">
                  <a:pos x="351" y="646"/>
                </a:cxn>
                <a:cxn ang="0">
                  <a:pos x="139" y="80"/>
                </a:cxn>
                <a:cxn ang="0">
                  <a:pos x="34" y="52"/>
                </a:cxn>
                <a:cxn ang="0">
                  <a:pos x="6" y="46"/>
                </a:cxn>
                <a:cxn ang="0">
                  <a:pos x="0" y="17"/>
                </a:cxn>
                <a:cxn ang="0">
                  <a:pos x="17" y="0"/>
                </a:cxn>
              </a:cxnLst>
              <a:rect l="0" t="0" r="r" b="b"/>
              <a:pathLst>
                <a:path w="1152" h="1115">
                  <a:moveTo>
                    <a:pt x="28" y="0"/>
                  </a:moveTo>
                  <a:lnTo>
                    <a:pt x="84" y="6"/>
                  </a:lnTo>
                  <a:lnTo>
                    <a:pt x="150" y="6"/>
                  </a:lnTo>
                  <a:lnTo>
                    <a:pt x="206" y="6"/>
                  </a:lnTo>
                  <a:lnTo>
                    <a:pt x="251" y="6"/>
                  </a:lnTo>
                  <a:lnTo>
                    <a:pt x="306" y="6"/>
                  </a:lnTo>
                  <a:lnTo>
                    <a:pt x="362" y="0"/>
                  </a:lnTo>
                  <a:lnTo>
                    <a:pt x="406" y="0"/>
                  </a:lnTo>
                  <a:lnTo>
                    <a:pt x="412" y="0"/>
                  </a:lnTo>
                  <a:lnTo>
                    <a:pt x="418" y="0"/>
                  </a:lnTo>
                  <a:lnTo>
                    <a:pt x="423" y="6"/>
                  </a:lnTo>
                  <a:lnTo>
                    <a:pt x="429" y="12"/>
                  </a:lnTo>
                  <a:lnTo>
                    <a:pt x="429" y="17"/>
                  </a:lnTo>
                  <a:lnTo>
                    <a:pt x="429" y="35"/>
                  </a:lnTo>
                  <a:lnTo>
                    <a:pt x="423" y="46"/>
                  </a:lnTo>
                  <a:lnTo>
                    <a:pt x="418" y="46"/>
                  </a:lnTo>
                  <a:lnTo>
                    <a:pt x="406" y="52"/>
                  </a:lnTo>
                  <a:lnTo>
                    <a:pt x="390" y="52"/>
                  </a:lnTo>
                  <a:lnTo>
                    <a:pt x="373" y="52"/>
                  </a:lnTo>
                  <a:lnTo>
                    <a:pt x="340" y="57"/>
                  </a:lnTo>
                  <a:lnTo>
                    <a:pt x="312" y="69"/>
                  </a:lnTo>
                  <a:lnTo>
                    <a:pt x="301" y="92"/>
                  </a:lnTo>
                  <a:lnTo>
                    <a:pt x="301" y="92"/>
                  </a:lnTo>
                  <a:lnTo>
                    <a:pt x="301" y="97"/>
                  </a:lnTo>
                  <a:lnTo>
                    <a:pt x="301" y="103"/>
                  </a:lnTo>
                  <a:lnTo>
                    <a:pt x="306" y="120"/>
                  </a:lnTo>
                  <a:lnTo>
                    <a:pt x="484" y="600"/>
                  </a:lnTo>
                  <a:lnTo>
                    <a:pt x="852" y="166"/>
                  </a:lnTo>
                  <a:lnTo>
                    <a:pt x="857" y="160"/>
                  </a:lnTo>
                  <a:lnTo>
                    <a:pt x="868" y="149"/>
                  </a:lnTo>
                  <a:lnTo>
                    <a:pt x="874" y="137"/>
                  </a:lnTo>
                  <a:lnTo>
                    <a:pt x="885" y="120"/>
                  </a:lnTo>
                  <a:lnTo>
                    <a:pt x="891" y="103"/>
                  </a:lnTo>
                  <a:lnTo>
                    <a:pt x="896" y="92"/>
                  </a:lnTo>
                  <a:lnTo>
                    <a:pt x="891" y="75"/>
                  </a:lnTo>
                  <a:lnTo>
                    <a:pt x="885" y="69"/>
                  </a:lnTo>
                  <a:lnTo>
                    <a:pt x="874" y="57"/>
                  </a:lnTo>
                  <a:lnTo>
                    <a:pt x="863" y="57"/>
                  </a:lnTo>
                  <a:lnTo>
                    <a:pt x="852" y="52"/>
                  </a:lnTo>
                  <a:lnTo>
                    <a:pt x="846" y="52"/>
                  </a:lnTo>
                  <a:lnTo>
                    <a:pt x="835" y="52"/>
                  </a:lnTo>
                  <a:lnTo>
                    <a:pt x="829" y="52"/>
                  </a:lnTo>
                  <a:lnTo>
                    <a:pt x="824" y="52"/>
                  </a:lnTo>
                  <a:lnTo>
                    <a:pt x="818" y="46"/>
                  </a:lnTo>
                  <a:lnTo>
                    <a:pt x="818" y="40"/>
                  </a:lnTo>
                  <a:lnTo>
                    <a:pt x="813" y="35"/>
                  </a:lnTo>
                  <a:lnTo>
                    <a:pt x="813" y="17"/>
                  </a:lnTo>
                  <a:lnTo>
                    <a:pt x="818" y="12"/>
                  </a:lnTo>
                  <a:lnTo>
                    <a:pt x="824" y="6"/>
                  </a:lnTo>
                  <a:lnTo>
                    <a:pt x="829" y="0"/>
                  </a:lnTo>
                  <a:lnTo>
                    <a:pt x="841" y="0"/>
                  </a:lnTo>
                  <a:lnTo>
                    <a:pt x="846" y="0"/>
                  </a:lnTo>
                  <a:lnTo>
                    <a:pt x="924" y="6"/>
                  </a:lnTo>
                  <a:lnTo>
                    <a:pt x="1002" y="6"/>
                  </a:lnTo>
                  <a:lnTo>
                    <a:pt x="1069" y="6"/>
                  </a:lnTo>
                  <a:lnTo>
                    <a:pt x="1136" y="0"/>
                  </a:lnTo>
                  <a:lnTo>
                    <a:pt x="1147" y="6"/>
                  </a:lnTo>
                  <a:lnTo>
                    <a:pt x="1152" y="12"/>
                  </a:lnTo>
                  <a:lnTo>
                    <a:pt x="1152" y="17"/>
                  </a:lnTo>
                  <a:lnTo>
                    <a:pt x="1152" y="35"/>
                  </a:lnTo>
                  <a:lnTo>
                    <a:pt x="1147" y="46"/>
                  </a:lnTo>
                  <a:lnTo>
                    <a:pt x="1141" y="46"/>
                  </a:lnTo>
                  <a:lnTo>
                    <a:pt x="1130" y="52"/>
                  </a:lnTo>
                  <a:lnTo>
                    <a:pt x="1119" y="52"/>
                  </a:lnTo>
                  <a:lnTo>
                    <a:pt x="1052" y="63"/>
                  </a:lnTo>
                  <a:lnTo>
                    <a:pt x="996" y="92"/>
                  </a:lnTo>
                  <a:lnTo>
                    <a:pt x="952" y="126"/>
                  </a:lnTo>
                  <a:lnTo>
                    <a:pt x="913" y="166"/>
                  </a:lnTo>
                  <a:lnTo>
                    <a:pt x="891" y="189"/>
                  </a:lnTo>
                  <a:lnTo>
                    <a:pt x="891" y="189"/>
                  </a:lnTo>
                  <a:lnTo>
                    <a:pt x="496" y="652"/>
                  </a:lnTo>
                  <a:lnTo>
                    <a:pt x="490" y="657"/>
                  </a:lnTo>
                  <a:lnTo>
                    <a:pt x="484" y="669"/>
                  </a:lnTo>
                  <a:lnTo>
                    <a:pt x="484" y="675"/>
                  </a:lnTo>
                  <a:lnTo>
                    <a:pt x="479" y="686"/>
                  </a:lnTo>
                  <a:lnTo>
                    <a:pt x="473" y="703"/>
                  </a:lnTo>
                  <a:lnTo>
                    <a:pt x="418" y="932"/>
                  </a:lnTo>
                  <a:lnTo>
                    <a:pt x="412" y="972"/>
                  </a:lnTo>
                  <a:lnTo>
                    <a:pt x="401" y="1012"/>
                  </a:lnTo>
                  <a:lnTo>
                    <a:pt x="395" y="1035"/>
                  </a:lnTo>
                  <a:lnTo>
                    <a:pt x="401" y="1046"/>
                  </a:lnTo>
                  <a:lnTo>
                    <a:pt x="406" y="1052"/>
                  </a:lnTo>
                  <a:lnTo>
                    <a:pt x="418" y="1057"/>
                  </a:lnTo>
                  <a:lnTo>
                    <a:pt x="440" y="1057"/>
                  </a:lnTo>
                  <a:lnTo>
                    <a:pt x="462" y="1063"/>
                  </a:lnTo>
                  <a:lnTo>
                    <a:pt x="479" y="1063"/>
                  </a:lnTo>
                  <a:lnTo>
                    <a:pt x="496" y="1063"/>
                  </a:lnTo>
                  <a:lnTo>
                    <a:pt x="501" y="1063"/>
                  </a:lnTo>
                  <a:lnTo>
                    <a:pt x="518" y="1063"/>
                  </a:lnTo>
                  <a:lnTo>
                    <a:pt x="529" y="1063"/>
                  </a:lnTo>
                  <a:lnTo>
                    <a:pt x="540" y="1069"/>
                  </a:lnTo>
                  <a:lnTo>
                    <a:pt x="546" y="1075"/>
                  </a:lnTo>
                  <a:lnTo>
                    <a:pt x="546" y="1080"/>
                  </a:lnTo>
                  <a:lnTo>
                    <a:pt x="546" y="1097"/>
                  </a:lnTo>
                  <a:lnTo>
                    <a:pt x="540" y="1103"/>
                  </a:lnTo>
                  <a:lnTo>
                    <a:pt x="534" y="1109"/>
                  </a:lnTo>
                  <a:lnTo>
                    <a:pt x="529" y="1115"/>
                  </a:lnTo>
                  <a:lnTo>
                    <a:pt x="523" y="1115"/>
                  </a:lnTo>
                  <a:lnTo>
                    <a:pt x="512" y="1115"/>
                  </a:lnTo>
                  <a:lnTo>
                    <a:pt x="468" y="1115"/>
                  </a:lnTo>
                  <a:lnTo>
                    <a:pt x="412" y="1109"/>
                  </a:lnTo>
                  <a:lnTo>
                    <a:pt x="356" y="1109"/>
                  </a:lnTo>
                  <a:lnTo>
                    <a:pt x="312" y="1109"/>
                  </a:lnTo>
                  <a:lnTo>
                    <a:pt x="267" y="1109"/>
                  </a:lnTo>
                  <a:lnTo>
                    <a:pt x="212" y="1109"/>
                  </a:lnTo>
                  <a:lnTo>
                    <a:pt x="156" y="1115"/>
                  </a:lnTo>
                  <a:lnTo>
                    <a:pt x="112" y="1115"/>
                  </a:lnTo>
                  <a:lnTo>
                    <a:pt x="106" y="1115"/>
                  </a:lnTo>
                  <a:lnTo>
                    <a:pt x="100" y="1115"/>
                  </a:lnTo>
                  <a:lnTo>
                    <a:pt x="95" y="1109"/>
                  </a:lnTo>
                  <a:lnTo>
                    <a:pt x="95" y="1103"/>
                  </a:lnTo>
                  <a:lnTo>
                    <a:pt x="89" y="1097"/>
                  </a:lnTo>
                  <a:lnTo>
                    <a:pt x="89" y="1080"/>
                  </a:lnTo>
                  <a:lnTo>
                    <a:pt x="95" y="1069"/>
                  </a:lnTo>
                  <a:lnTo>
                    <a:pt x="106" y="1063"/>
                  </a:lnTo>
                  <a:lnTo>
                    <a:pt x="117" y="1063"/>
                  </a:lnTo>
                  <a:lnTo>
                    <a:pt x="134" y="1063"/>
                  </a:lnTo>
                  <a:lnTo>
                    <a:pt x="195" y="1063"/>
                  </a:lnTo>
                  <a:lnTo>
                    <a:pt x="234" y="1057"/>
                  </a:lnTo>
                  <a:lnTo>
                    <a:pt x="256" y="1040"/>
                  </a:lnTo>
                  <a:lnTo>
                    <a:pt x="273" y="1012"/>
                  </a:lnTo>
                  <a:lnTo>
                    <a:pt x="284" y="966"/>
                  </a:lnTo>
                  <a:lnTo>
                    <a:pt x="290" y="943"/>
                  </a:lnTo>
                  <a:lnTo>
                    <a:pt x="301" y="897"/>
                  </a:lnTo>
                  <a:lnTo>
                    <a:pt x="312" y="840"/>
                  </a:lnTo>
                  <a:lnTo>
                    <a:pt x="329" y="777"/>
                  </a:lnTo>
                  <a:lnTo>
                    <a:pt x="340" y="726"/>
                  </a:lnTo>
                  <a:lnTo>
                    <a:pt x="351" y="686"/>
                  </a:lnTo>
                  <a:lnTo>
                    <a:pt x="351" y="669"/>
                  </a:lnTo>
                  <a:lnTo>
                    <a:pt x="351" y="663"/>
                  </a:lnTo>
                  <a:lnTo>
                    <a:pt x="351" y="657"/>
                  </a:lnTo>
                  <a:lnTo>
                    <a:pt x="351" y="646"/>
                  </a:lnTo>
                  <a:lnTo>
                    <a:pt x="345" y="640"/>
                  </a:lnTo>
                  <a:lnTo>
                    <a:pt x="150" y="109"/>
                  </a:lnTo>
                  <a:lnTo>
                    <a:pt x="139" y="80"/>
                  </a:lnTo>
                  <a:lnTo>
                    <a:pt x="123" y="63"/>
                  </a:lnTo>
                  <a:lnTo>
                    <a:pt x="89" y="52"/>
                  </a:lnTo>
                  <a:lnTo>
                    <a:pt x="34" y="52"/>
                  </a:lnTo>
                  <a:lnTo>
                    <a:pt x="22" y="52"/>
                  </a:lnTo>
                  <a:lnTo>
                    <a:pt x="11" y="52"/>
                  </a:lnTo>
                  <a:lnTo>
                    <a:pt x="6" y="46"/>
                  </a:lnTo>
                  <a:lnTo>
                    <a:pt x="0" y="40"/>
                  </a:lnTo>
                  <a:lnTo>
                    <a:pt x="0" y="35"/>
                  </a:lnTo>
                  <a:lnTo>
                    <a:pt x="0" y="17"/>
                  </a:lnTo>
                  <a:lnTo>
                    <a:pt x="6" y="12"/>
                  </a:lnTo>
                  <a:lnTo>
                    <a:pt x="11" y="6"/>
                  </a:lnTo>
                  <a:lnTo>
                    <a:pt x="17" y="0"/>
                  </a:lnTo>
                  <a:lnTo>
                    <a:pt x="22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5" name="Freeform 25"/>
            <p:cNvSpPr>
              <a:spLocks/>
            </p:cNvSpPr>
            <p:nvPr/>
          </p:nvSpPr>
          <p:spPr bwMode="auto">
            <a:xfrm>
              <a:off x="18020" y="3586"/>
              <a:ext cx="645" cy="755"/>
            </a:xfrm>
            <a:custGeom>
              <a:avLst/>
              <a:gdLst/>
              <a:ahLst/>
              <a:cxnLst>
                <a:cxn ang="0">
                  <a:pos x="300" y="12"/>
                </a:cxn>
                <a:cxn ang="0">
                  <a:pos x="389" y="92"/>
                </a:cxn>
                <a:cxn ang="0">
                  <a:pos x="439" y="212"/>
                </a:cxn>
                <a:cxn ang="0">
                  <a:pos x="456" y="315"/>
                </a:cxn>
                <a:cxn ang="0">
                  <a:pos x="462" y="349"/>
                </a:cxn>
                <a:cxn ang="0">
                  <a:pos x="523" y="206"/>
                </a:cxn>
                <a:cxn ang="0">
                  <a:pos x="579" y="86"/>
                </a:cxn>
                <a:cxn ang="0">
                  <a:pos x="612" y="17"/>
                </a:cxn>
                <a:cxn ang="0">
                  <a:pos x="623" y="12"/>
                </a:cxn>
                <a:cxn ang="0">
                  <a:pos x="634" y="12"/>
                </a:cxn>
                <a:cxn ang="0">
                  <a:pos x="645" y="17"/>
                </a:cxn>
                <a:cxn ang="0">
                  <a:pos x="645" y="35"/>
                </a:cxn>
                <a:cxn ang="0">
                  <a:pos x="606" y="109"/>
                </a:cxn>
                <a:cxn ang="0">
                  <a:pos x="562" y="200"/>
                </a:cxn>
                <a:cxn ang="0">
                  <a:pos x="534" y="275"/>
                </a:cxn>
                <a:cxn ang="0">
                  <a:pos x="484" y="395"/>
                </a:cxn>
                <a:cxn ang="0">
                  <a:pos x="462" y="486"/>
                </a:cxn>
                <a:cxn ang="0">
                  <a:pos x="428" y="640"/>
                </a:cxn>
                <a:cxn ang="0">
                  <a:pos x="406" y="720"/>
                </a:cxn>
                <a:cxn ang="0">
                  <a:pos x="395" y="749"/>
                </a:cxn>
                <a:cxn ang="0">
                  <a:pos x="384" y="755"/>
                </a:cxn>
                <a:cxn ang="0">
                  <a:pos x="367" y="755"/>
                </a:cxn>
                <a:cxn ang="0">
                  <a:pos x="356" y="737"/>
                </a:cxn>
                <a:cxn ang="0">
                  <a:pos x="362" y="697"/>
                </a:cxn>
                <a:cxn ang="0">
                  <a:pos x="384" y="595"/>
                </a:cxn>
                <a:cxn ang="0">
                  <a:pos x="417" y="480"/>
                </a:cxn>
                <a:cxn ang="0">
                  <a:pos x="423" y="463"/>
                </a:cxn>
                <a:cxn ang="0">
                  <a:pos x="423" y="423"/>
                </a:cxn>
                <a:cxn ang="0">
                  <a:pos x="423" y="343"/>
                </a:cxn>
                <a:cxn ang="0">
                  <a:pos x="401" y="229"/>
                </a:cxn>
                <a:cxn ang="0">
                  <a:pos x="339" y="132"/>
                </a:cxn>
                <a:cxn ang="0">
                  <a:pos x="222" y="97"/>
                </a:cxn>
                <a:cxn ang="0">
                  <a:pos x="111" y="126"/>
                </a:cxn>
                <a:cxn ang="0">
                  <a:pos x="39" y="200"/>
                </a:cxn>
                <a:cxn ang="0">
                  <a:pos x="33" y="217"/>
                </a:cxn>
                <a:cxn ang="0">
                  <a:pos x="16" y="223"/>
                </a:cxn>
                <a:cxn ang="0">
                  <a:pos x="5" y="223"/>
                </a:cxn>
                <a:cxn ang="0">
                  <a:pos x="0" y="212"/>
                </a:cxn>
                <a:cxn ang="0">
                  <a:pos x="16" y="160"/>
                </a:cxn>
                <a:cxn ang="0">
                  <a:pos x="78" y="69"/>
                </a:cxn>
                <a:cxn ang="0">
                  <a:pos x="172" y="12"/>
                </a:cxn>
              </a:cxnLst>
              <a:rect l="0" t="0" r="r" b="b"/>
              <a:pathLst>
                <a:path w="645" h="755">
                  <a:moveTo>
                    <a:pt x="234" y="0"/>
                  </a:moveTo>
                  <a:lnTo>
                    <a:pt x="300" y="12"/>
                  </a:lnTo>
                  <a:lnTo>
                    <a:pt x="350" y="46"/>
                  </a:lnTo>
                  <a:lnTo>
                    <a:pt x="389" y="92"/>
                  </a:lnTo>
                  <a:lnTo>
                    <a:pt x="417" y="149"/>
                  </a:lnTo>
                  <a:lnTo>
                    <a:pt x="439" y="212"/>
                  </a:lnTo>
                  <a:lnTo>
                    <a:pt x="451" y="269"/>
                  </a:lnTo>
                  <a:lnTo>
                    <a:pt x="456" y="315"/>
                  </a:lnTo>
                  <a:lnTo>
                    <a:pt x="462" y="349"/>
                  </a:lnTo>
                  <a:lnTo>
                    <a:pt x="462" y="349"/>
                  </a:lnTo>
                  <a:lnTo>
                    <a:pt x="490" y="275"/>
                  </a:lnTo>
                  <a:lnTo>
                    <a:pt x="523" y="206"/>
                  </a:lnTo>
                  <a:lnTo>
                    <a:pt x="551" y="137"/>
                  </a:lnTo>
                  <a:lnTo>
                    <a:pt x="579" y="86"/>
                  </a:lnTo>
                  <a:lnTo>
                    <a:pt x="601" y="40"/>
                  </a:lnTo>
                  <a:lnTo>
                    <a:pt x="612" y="17"/>
                  </a:lnTo>
                  <a:lnTo>
                    <a:pt x="618" y="12"/>
                  </a:lnTo>
                  <a:lnTo>
                    <a:pt x="623" y="12"/>
                  </a:lnTo>
                  <a:lnTo>
                    <a:pt x="629" y="12"/>
                  </a:lnTo>
                  <a:lnTo>
                    <a:pt x="634" y="12"/>
                  </a:lnTo>
                  <a:lnTo>
                    <a:pt x="640" y="12"/>
                  </a:lnTo>
                  <a:lnTo>
                    <a:pt x="645" y="17"/>
                  </a:lnTo>
                  <a:lnTo>
                    <a:pt x="645" y="23"/>
                  </a:lnTo>
                  <a:lnTo>
                    <a:pt x="645" y="35"/>
                  </a:lnTo>
                  <a:lnTo>
                    <a:pt x="640" y="40"/>
                  </a:lnTo>
                  <a:lnTo>
                    <a:pt x="606" y="109"/>
                  </a:lnTo>
                  <a:lnTo>
                    <a:pt x="584" y="160"/>
                  </a:lnTo>
                  <a:lnTo>
                    <a:pt x="562" y="200"/>
                  </a:lnTo>
                  <a:lnTo>
                    <a:pt x="551" y="235"/>
                  </a:lnTo>
                  <a:lnTo>
                    <a:pt x="534" y="275"/>
                  </a:lnTo>
                  <a:lnTo>
                    <a:pt x="506" y="332"/>
                  </a:lnTo>
                  <a:lnTo>
                    <a:pt x="484" y="395"/>
                  </a:lnTo>
                  <a:lnTo>
                    <a:pt x="467" y="446"/>
                  </a:lnTo>
                  <a:lnTo>
                    <a:pt x="462" y="486"/>
                  </a:lnTo>
                  <a:lnTo>
                    <a:pt x="445" y="566"/>
                  </a:lnTo>
                  <a:lnTo>
                    <a:pt x="428" y="640"/>
                  </a:lnTo>
                  <a:lnTo>
                    <a:pt x="417" y="697"/>
                  </a:lnTo>
                  <a:lnTo>
                    <a:pt x="406" y="720"/>
                  </a:lnTo>
                  <a:lnTo>
                    <a:pt x="401" y="737"/>
                  </a:lnTo>
                  <a:lnTo>
                    <a:pt x="395" y="749"/>
                  </a:lnTo>
                  <a:lnTo>
                    <a:pt x="384" y="755"/>
                  </a:lnTo>
                  <a:lnTo>
                    <a:pt x="384" y="755"/>
                  </a:lnTo>
                  <a:lnTo>
                    <a:pt x="378" y="755"/>
                  </a:lnTo>
                  <a:lnTo>
                    <a:pt x="367" y="755"/>
                  </a:lnTo>
                  <a:lnTo>
                    <a:pt x="362" y="749"/>
                  </a:lnTo>
                  <a:lnTo>
                    <a:pt x="356" y="737"/>
                  </a:lnTo>
                  <a:lnTo>
                    <a:pt x="356" y="726"/>
                  </a:lnTo>
                  <a:lnTo>
                    <a:pt x="362" y="697"/>
                  </a:lnTo>
                  <a:lnTo>
                    <a:pt x="373" y="652"/>
                  </a:lnTo>
                  <a:lnTo>
                    <a:pt x="384" y="595"/>
                  </a:lnTo>
                  <a:lnTo>
                    <a:pt x="401" y="537"/>
                  </a:lnTo>
                  <a:lnTo>
                    <a:pt x="417" y="480"/>
                  </a:lnTo>
                  <a:lnTo>
                    <a:pt x="417" y="469"/>
                  </a:lnTo>
                  <a:lnTo>
                    <a:pt x="423" y="463"/>
                  </a:lnTo>
                  <a:lnTo>
                    <a:pt x="423" y="446"/>
                  </a:lnTo>
                  <a:lnTo>
                    <a:pt x="423" y="423"/>
                  </a:lnTo>
                  <a:lnTo>
                    <a:pt x="423" y="395"/>
                  </a:lnTo>
                  <a:lnTo>
                    <a:pt x="423" y="343"/>
                  </a:lnTo>
                  <a:lnTo>
                    <a:pt x="417" y="286"/>
                  </a:lnTo>
                  <a:lnTo>
                    <a:pt x="401" y="229"/>
                  </a:lnTo>
                  <a:lnTo>
                    <a:pt x="378" y="177"/>
                  </a:lnTo>
                  <a:lnTo>
                    <a:pt x="339" y="132"/>
                  </a:lnTo>
                  <a:lnTo>
                    <a:pt x="289" y="103"/>
                  </a:lnTo>
                  <a:lnTo>
                    <a:pt x="222" y="97"/>
                  </a:lnTo>
                  <a:lnTo>
                    <a:pt x="161" y="103"/>
                  </a:lnTo>
                  <a:lnTo>
                    <a:pt x="111" y="126"/>
                  </a:lnTo>
                  <a:lnTo>
                    <a:pt x="67" y="155"/>
                  </a:lnTo>
                  <a:lnTo>
                    <a:pt x="39" y="200"/>
                  </a:lnTo>
                  <a:lnTo>
                    <a:pt x="33" y="212"/>
                  </a:lnTo>
                  <a:lnTo>
                    <a:pt x="33" y="217"/>
                  </a:lnTo>
                  <a:lnTo>
                    <a:pt x="28" y="223"/>
                  </a:lnTo>
                  <a:lnTo>
                    <a:pt x="16" y="223"/>
                  </a:lnTo>
                  <a:lnTo>
                    <a:pt x="11" y="223"/>
                  </a:lnTo>
                  <a:lnTo>
                    <a:pt x="5" y="223"/>
                  </a:lnTo>
                  <a:lnTo>
                    <a:pt x="0" y="217"/>
                  </a:lnTo>
                  <a:lnTo>
                    <a:pt x="0" y="212"/>
                  </a:lnTo>
                  <a:lnTo>
                    <a:pt x="0" y="195"/>
                  </a:lnTo>
                  <a:lnTo>
                    <a:pt x="16" y="160"/>
                  </a:lnTo>
                  <a:lnTo>
                    <a:pt x="39" y="115"/>
                  </a:lnTo>
                  <a:lnTo>
                    <a:pt x="78" y="69"/>
                  </a:lnTo>
                  <a:lnTo>
                    <a:pt x="122" y="40"/>
                  </a:lnTo>
                  <a:lnTo>
                    <a:pt x="172" y="12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6" name="Freeform 26"/>
            <p:cNvSpPr>
              <a:spLocks/>
            </p:cNvSpPr>
            <p:nvPr/>
          </p:nvSpPr>
          <p:spPr bwMode="auto">
            <a:xfrm>
              <a:off x="18894" y="2638"/>
              <a:ext cx="372" cy="1628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33" y="11"/>
                </a:cxn>
                <a:cxn ang="0">
                  <a:pos x="66" y="34"/>
                </a:cxn>
                <a:cxn ang="0">
                  <a:pos x="111" y="80"/>
                </a:cxn>
                <a:cxn ang="0">
                  <a:pos x="161" y="137"/>
                </a:cxn>
                <a:cxn ang="0">
                  <a:pos x="217" y="217"/>
                </a:cxn>
                <a:cxn ang="0">
                  <a:pos x="267" y="308"/>
                </a:cxn>
                <a:cxn ang="0">
                  <a:pos x="317" y="445"/>
                </a:cxn>
                <a:cxn ang="0">
                  <a:pos x="350" y="583"/>
                </a:cxn>
                <a:cxn ang="0">
                  <a:pos x="367" y="708"/>
                </a:cxn>
                <a:cxn ang="0">
                  <a:pos x="372" y="817"/>
                </a:cxn>
                <a:cxn ang="0">
                  <a:pos x="372" y="817"/>
                </a:cxn>
                <a:cxn ang="0">
                  <a:pos x="361" y="965"/>
                </a:cxn>
                <a:cxn ang="0">
                  <a:pos x="333" y="1131"/>
                </a:cxn>
                <a:cxn ang="0">
                  <a:pos x="272" y="1314"/>
                </a:cxn>
                <a:cxn ang="0">
                  <a:pos x="222" y="1405"/>
                </a:cxn>
                <a:cxn ang="0">
                  <a:pos x="167" y="1485"/>
                </a:cxn>
                <a:cxn ang="0">
                  <a:pos x="116" y="1548"/>
                </a:cxn>
                <a:cxn ang="0">
                  <a:pos x="66" y="1594"/>
                </a:cxn>
                <a:cxn ang="0">
                  <a:pos x="33" y="1623"/>
                </a:cxn>
                <a:cxn ang="0">
                  <a:pos x="16" y="1628"/>
                </a:cxn>
                <a:cxn ang="0">
                  <a:pos x="11" y="1628"/>
                </a:cxn>
                <a:cxn ang="0">
                  <a:pos x="5" y="1623"/>
                </a:cxn>
                <a:cxn ang="0">
                  <a:pos x="0" y="1611"/>
                </a:cxn>
                <a:cxn ang="0">
                  <a:pos x="0" y="1611"/>
                </a:cxn>
                <a:cxn ang="0">
                  <a:pos x="0" y="1605"/>
                </a:cxn>
                <a:cxn ang="0">
                  <a:pos x="5" y="1600"/>
                </a:cxn>
                <a:cxn ang="0">
                  <a:pos x="11" y="1594"/>
                </a:cxn>
                <a:cxn ang="0">
                  <a:pos x="22" y="1588"/>
                </a:cxn>
                <a:cxn ang="0">
                  <a:pos x="111" y="1474"/>
                </a:cxn>
                <a:cxn ang="0">
                  <a:pos x="178" y="1354"/>
                </a:cxn>
                <a:cxn ang="0">
                  <a:pos x="222" y="1228"/>
                </a:cxn>
                <a:cxn ang="0">
                  <a:pos x="256" y="1091"/>
                </a:cxn>
                <a:cxn ang="0">
                  <a:pos x="272" y="954"/>
                </a:cxn>
                <a:cxn ang="0">
                  <a:pos x="278" y="817"/>
                </a:cxn>
                <a:cxn ang="0">
                  <a:pos x="267" y="623"/>
                </a:cxn>
                <a:cxn ang="0">
                  <a:pos x="233" y="445"/>
                </a:cxn>
                <a:cxn ang="0">
                  <a:pos x="183" y="291"/>
                </a:cxn>
                <a:cxn ang="0">
                  <a:pos x="116" y="160"/>
                </a:cxn>
                <a:cxn ang="0">
                  <a:pos x="33" y="51"/>
                </a:cxn>
                <a:cxn ang="0">
                  <a:pos x="16" y="40"/>
                </a:cxn>
                <a:cxn ang="0">
                  <a:pos x="11" y="34"/>
                </a:cxn>
                <a:cxn ang="0">
                  <a:pos x="5" y="28"/>
                </a:cxn>
                <a:cxn ang="0">
                  <a:pos x="0" y="23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5" y="11"/>
                </a:cxn>
                <a:cxn ang="0">
                  <a:pos x="11" y="0"/>
                </a:cxn>
                <a:cxn ang="0">
                  <a:pos x="16" y="0"/>
                </a:cxn>
              </a:cxnLst>
              <a:rect l="0" t="0" r="r" b="b"/>
              <a:pathLst>
                <a:path w="372" h="1628">
                  <a:moveTo>
                    <a:pt x="16" y="0"/>
                  </a:moveTo>
                  <a:lnTo>
                    <a:pt x="33" y="11"/>
                  </a:lnTo>
                  <a:lnTo>
                    <a:pt x="66" y="34"/>
                  </a:lnTo>
                  <a:lnTo>
                    <a:pt x="111" y="80"/>
                  </a:lnTo>
                  <a:lnTo>
                    <a:pt x="161" y="137"/>
                  </a:lnTo>
                  <a:lnTo>
                    <a:pt x="217" y="217"/>
                  </a:lnTo>
                  <a:lnTo>
                    <a:pt x="267" y="308"/>
                  </a:lnTo>
                  <a:lnTo>
                    <a:pt x="317" y="445"/>
                  </a:lnTo>
                  <a:lnTo>
                    <a:pt x="350" y="583"/>
                  </a:lnTo>
                  <a:lnTo>
                    <a:pt x="367" y="708"/>
                  </a:lnTo>
                  <a:lnTo>
                    <a:pt x="372" y="817"/>
                  </a:lnTo>
                  <a:lnTo>
                    <a:pt x="372" y="817"/>
                  </a:lnTo>
                  <a:lnTo>
                    <a:pt x="361" y="965"/>
                  </a:lnTo>
                  <a:lnTo>
                    <a:pt x="333" y="1131"/>
                  </a:lnTo>
                  <a:lnTo>
                    <a:pt x="272" y="1314"/>
                  </a:lnTo>
                  <a:lnTo>
                    <a:pt x="222" y="1405"/>
                  </a:lnTo>
                  <a:lnTo>
                    <a:pt x="167" y="1485"/>
                  </a:lnTo>
                  <a:lnTo>
                    <a:pt x="116" y="1548"/>
                  </a:lnTo>
                  <a:lnTo>
                    <a:pt x="66" y="1594"/>
                  </a:lnTo>
                  <a:lnTo>
                    <a:pt x="33" y="1623"/>
                  </a:lnTo>
                  <a:lnTo>
                    <a:pt x="16" y="1628"/>
                  </a:lnTo>
                  <a:lnTo>
                    <a:pt x="11" y="1628"/>
                  </a:lnTo>
                  <a:lnTo>
                    <a:pt x="5" y="1623"/>
                  </a:lnTo>
                  <a:lnTo>
                    <a:pt x="0" y="1611"/>
                  </a:lnTo>
                  <a:lnTo>
                    <a:pt x="0" y="1611"/>
                  </a:lnTo>
                  <a:lnTo>
                    <a:pt x="0" y="1605"/>
                  </a:lnTo>
                  <a:lnTo>
                    <a:pt x="5" y="1600"/>
                  </a:lnTo>
                  <a:lnTo>
                    <a:pt x="11" y="1594"/>
                  </a:lnTo>
                  <a:lnTo>
                    <a:pt x="22" y="1588"/>
                  </a:lnTo>
                  <a:lnTo>
                    <a:pt x="111" y="1474"/>
                  </a:lnTo>
                  <a:lnTo>
                    <a:pt x="178" y="1354"/>
                  </a:lnTo>
                  <a:lnTo>
                    <a:pt x="222" y="1228"/>
                  </a:lnTo>
                  <a:lnTo>
                    <a:pt x="256" y="1091"/>
                  </a:lnTo>
                  <a:lnTo>
                    <a:pt x="272" y="954"/>
                  </a:lnTo>
                  <a:lnTo>
                    <a:pt x="278" y="817"/>
                  </a:lnTo>
                  <a:lnTo>
                    <a:pt x="267" y="623"/>
                  </a:lnTo>
                  <a:lnTo>
                    <a:pt x="233" y="445"/>
                  </a:lnTo>
                  <a:lnTo>
                    <a:pt x="183" y="291"/>
                  </a:lnTo>
                  <a:lnTo>
                    <a:pt x="116" y="160"/>
                  </a:lnTo>
                  <a:lnTo>
                    <a:pt x="33" y="51"/>
                  </a:lnTo>
                  <a:lnTo>
                    <a:pt x="16" y="40"/>
                  </a:lnTo>
                  <a:lnTo>
                    <a:pt x="11" y="34"/>
                  </a:lnTo>
                  <a:lnTo>
                    <a:pt x="5" y="28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5" y="11"/>
                  </a:lnTo>
                  <a:lnTo>
                    <a:pt x="11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9" name="TextBox 68"/>
          <p:cNvSpPr txBox="1"/>
          <p:nvPr/>
        </p:nvSpPr>
        <p:spPr>
          <a:xfrm>
            <a:off x="2971800" y="3352800"/>
            <a:ext cx="2057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such  that </a:t>
            </a:r>
            <a:endParaRPr lang="en-US" sz="3600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" grpId="0"/>
      <p:bldP spid="69" grpId="0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err="1" smtClean="0"/>
              <a:t>Darboux</a:t>
            </a:r>
            <a:r>
              <a:rPr lang="en-US" dirty="0" smtClean="0"/>
              <a:t> Functions for the </a:t>
            </a:r>
            <a:r>
              <a:rPr lang="en-US" dirty="0" err="1" smtClean="0"/>
              <a:t>Semiflat</a:t>
            </a:r>
            <a:r>
              <a:rPr lang="en-US" dirty="0" smtClean="0"/>
              <a:t> Metric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0" y="1676400"/>
            <a:ext cx="9144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For the </a:t>
            </a:r>
            <a:r>
              <a:rPr lang="en-US" sz="3200" dirty="0" err="1" smtClean="0">
                <a:solidFill>
                  <a:srgbClr val="0000FF"/>
                </a:solidFill>
              </a:rPr>
              <a:t>semiflat</a:t>
            </a:r>
            <a:r>
              <a:rPr lang="en-US" sz="3200" dirty="0" smtClean="0">
                <a:solidFill>
                  <a:srgbClr val="0000FF"/>
                </a:solidFill>
              </a:rPr>
              <a:t> metric one can solve for the </a:t>
            </a:r>
          </a:p>
          <a:p>
            <a:r>
              <a:rPr lang="en-US" sz="3200" dirty="0" err="1" smtClean="0">
                <a:solidFill>
                  <a:srgbClr val="0000FF"/>
                </a:solidFill>
              </a:rPr>
              <a:t>Darboux</a:t>
            </a:r>
            <a:r>
              <a:rPr lang="en-US" sz="3200" dirty="0" smtClean="0">
                <a:solidFill>
                  <a:srgbClr val="0000FF"/>
                </a:solidFill>
              </a:rPr>
              <a:t> functions in a straightforward way: </a:t>
            </a:r>
            <a:endParaRPr lang="en-US" sz="3200" dirty="0">
              <a:solidFill>
                <a:srgbClr val="0000FF"/>
              </a:solidFill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0" y="4648200"/>
            <a:ext cx="91440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7030A0"/>
                </a:solidFill>
              </a:rPr>
              <a:t>Strategy: Find the quantum corrections to the metric from the quantum corrections to the </a:t>
            </a:r>
            <a:r>
              <a:rPr lang="en-US" sz="3200" dirty="0" err="1" smtClean="0">
                <a:solidFill>
                  <a:srgbClr val="7030A0"/>
                </a:solidFill>
              </a:rPr>
              <a:t>Darboux</a:t>
            </a:r>
            <a:r>
              <a:rPr lang="en-US" sz="3200" dirty="0" smtClean="0">
                <a:solidFill>
                  <a:srgbClr val="7030A0"/>
                </a:solidFill>
              </a:rPr>
              <a:t> functions: </a:t>
            </a:r>
            <a:endParaRPr lang="en-US" sz="3200" dirty="0">
              <a:solidFill>
                <a:srgbClr val="7030A0"/>
              </a:solidFill>
            </a:endParaRPr>
          </a:p>
        </p:txBody>
      </p:sp>
      <p:grpSp>
        <p:nvGrpSpPr>
          <p:cNvPr id="5221" name="Group 101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2438400" y="6096000"/>
            <a:ext cx="5496349" cy="571500"/>
            <a:chOff x="1022" y="3629"/>
            <a:chExt cx="19004" cy="1976"/>
          </a:xfrm>
          <a:solidFill>
            <a:srgbClr val="FF0000"/>
          </a:solidFill>
        </p:grpSpPr>
        <p:sp>
          <p:nvSpPr>
            <p:cNvPr id="5223" name="Freeform 103"/>
            <p:cNvSpPr>
              <a:spLocks/>
            </p:cNvSpPr>
            <p:nvPr/>
          </p:nvSpPr>
          <p:spPr bwMode="auto">
            <a:xfrm>
              <a:off x="1022" y="3911"/>
              <a:ext cx="1089" cy="1274"/>
            </a:xfrm>
            <a:custGeom>
              <a:avLst/>
              <a:gdLst/>
              <a:ahLst/>
              <a:cxnLst>
                <a:cxn ang="0">
                  <a:pos x="978" y="6"/>
                </a:cxn>
                <a:cxn ang="0">
                  <a:pos x="1054" y="58"/>
                </a:cxn>
                <a:cxn ang="0">
                  <a:pos x="1089" y="179"/>
                </a:cxn>
                <a:cxn ang="0">
                  <a:pos x="1071" y="294"/>
                </a:cxn>
                <a:cxn ang="0">
                  <a:pos x="995" y="484"/>
                </a:cxn>
                <a:cxn ang="0">
                  <a:pos x="837" y="738"/>
                </a:cxn>
                <a:cxn ang="0">
                  <a:pos x="650" y="957"/>
                </a:cxn>
                <a:cxn ang="0">
                  <a:pos x="492" y="1107"/>
                </a:cxn>
                <a:cxn ang="0">
                  <a:pos x="328" y="1228"/>
                </a:cxn>
                <a:cxn ang="0">
                  <a:pos x="193" y="1274"/>
                </a:cxn>
                <a:cxn ang="0">
                  <a:pos x="70" y="1233"/>
                </a:cxn>
                <a:cxn ang="0">
                  <a:pos x="6" y="1141"/>
                </a:cxn>
                <a:cxn ang="0">
                  <a:pos x="0" y="1078"/>
                </a:cxn>
                <a:cxn ang="0">
                  <a:pos x="18" y="1037"/>
                </a:cxn>
                <a:cxn ang="0">
                  <a:pos x="41" y="1009"/>
                </a:cxn>
                <a:cxn ang="0">
                  <a:pos x="53" y="1009"/>
                </a:cxn>
                <a:cxn ang="0">
                  <a:pos x="64" y="1026"/>
                </a:cxn>
                <a:cxn ang="0">
                  <a:pos x="117" y="1118"/>
                </a:cxn>
                <a:cxn ang="0">
                  <a:pos x="193" y="1153"/>
                </a:cxn>
                <a:cxn ang="0">
                  <a:pos x="234" y="1153"/>
                </a:cxn>
                <a:cxn ang="0">
                  <a:pos x="316" y="1130"/>
                </a:cxn>
                <a:cxn ang="0">
                  <a:pos x="404" y="1072"/>
                </a:cxn>
                <a:cxn ang="0">
                  <a:pos x="463" y="1026"/>
                </a:cxn>
                <a:cxn ang="0">
                  <a:pos x="474" y="1020"/>
                </a:cxn>
                <a:cxn ang="0">
                  <a:pos x="480" y="1003"/>
                </a:cxn>
                <a:cxn ang="0">
                  <a:pos x="486" y="922"/>
                </a:cxn>
                <a:cxn ang="0">
                  <a:pos x="486" y="784"/>
                </a:cxn>
                <a:cxn ang="0">
                  <a:pos x="468" y="507"/>
                </a:cxn>
                <a:cxn ang="0">
                  <a:pos x="416" y="271"/>
                </a:cxn>
                <a:cxn ang="0">
                  <a:pos x="310" y="127"/>
                </a:cxn>
                <a:cxn ang="0">
                  <a:pos x="170" y="75"/>
                </a:cxn>
                <a:cxn ang="0">
                  <a:pos x="129" y="110"/>
                </a:cxn>
                <a:cxn ang="0">
                  <a:pos x="94" y="127"/>
                </a:cxn>
                <a:cxn ang="0">
                  <a:pos x="76" y="127"/>
                </a:cxn>
                <a:cxn ang="0">
                  <a:pos x="64" y="127"/>
                </a:cxn>
                <a:cxn ang="0">
                  <a:pos x="59" y="115"/>
                </a:cxn>
                <a:cxn ang="0">
                  <a:pos x="100" y="64"/>
                </a:cxn>
                <a:cxn ang="0">
                  <a:pos x="199" y="6"/>
                </a:cxn>
                <a:cxn ang="0">
                  <a:pos x="345" y="12"/>
                </a:cxn>
                <a:cxn ang="0">
                  <a:pos x="468" y="104"/>
                </a:cxn>
                <a:cxn ang="0">
                  <a:pos x="545" y="260"/>
                </a:cxn>
                <a:cxn ang="0">
                  <a:pos x="586" y="432"/>
                </a:cxn>
                <a:cxn ang="0">
                  <a:pos x="603" y="600"/>
                </a:cxn>
                <a:cxn ang="0">
                  <a:pos x="603" y="726"/>
                </a:cxn>
                <a:cxn ang="0">
                  <a:pos x="603" y="847"/>
                </a:cxn>
                <a:cxn ang="0">
                  <a:pos x="597" y="911"/>
                </a:cxn>
                <a:cxn ang="0">
                  <a:pos x="597" y="911"/>
                </a:cxn>
                <a:cxn ang="0">
                  <a:pos x="837" y="640"/>
                </a:cxn>
                <a:cxn ang="0">
                  <a:pos x="966" y="427"/>
                </a:cxn>
                <a:cxn ang="0">
                  <a:pos x="1019" y="283"/>
                </a:cxn>
                <a:cxn ang="0">
                  <a:pos x="1025" y="219"/>
                </a:cxn>
                <a:cxn ang="0">
                  <a:pos x="989" y="156"/>
                </a:cxn>
                <a:cxn ang="0">
                  <a:pos x="908" y="121"/>
                </a:cxn>
                <a:cxn ang="0">
                  <a:pos x="884" y="115"/>
                </a:cxn>
                <a:cxn ang="0">
                  <a:pos x="878" y="92"/>
                </a:cxn>
                <a:cxn ang="0">
                  <a:pos x="890" y="41"/>
                </a:cxn>
                <a:cxn ang="0">
                  <a:pos x="937" y="0"/>
                </a:cxn>
              </a:cxnLst>
              <a:rect l="0" t="0" r="r" b="b"/>
              <a:pathLst>
                <a:path w="1089" h="1274">
                  <a:moveTo>
                    <a:pt x="937" y="0"/>
                  </a:moveTo>
                  <a:lnTo>
                    <a:pt x="978" y="6"/>
                  </a:lnTo>
                  <a:lnTo>
                    <a:pt x="1019" y="23"/>
                  </a:lnTo>
                  <a:lnTo>
                    <a:pt x="1054" y="58"/>
                  </a:lnTo>
                  <a:lnTo>
                    <a:pt x="1083" y="110"/>
                  </a:lnTo>
                  <a:lnTo>
                    <a:pt x="1089" y="179"/>
                  </a:lnTo>
                  <a:lnTo>
                    <a:pt x="1089" y="225"/>
                  </a:lnTo>
                  <a:lnTo>
                    <a:pt x="1071" y="294"/>
                  </a:lnTo>
                  <a:lnTo>
                    <a:pt x="1042" y="381"/>
                  </a:lnTo>
                  <a:lnTo>
                    <a:pt x="995" y="484"/>
                  </a:lnTo>
                  <a:lnTo>
                    <a:pt x="931" y="605"/>
                  </a:lnTo>
                  <a:lnTo>
                    <a:pt x="837" y="738"/>
                  </a:lnTo>
                  <a:lnTo>
                    <a:pt x="714" y="888"/>
                  </a:lnTo>
                  <a:lnTo>
                    <a:pt x="650" y="957"/>
                  </a:lnTo>
                  <a:lnTo>
                    <a:pt x="574" y="1032"/>
                  </a:lnTo>
                  <a:lnTo>
                    <a:pt x="492" y="1107"/>
                  </a:lnTo>
                  <a:lnTo>
                    <a:pt x="410" y="1170"/>
                  </a:lnTo>
                  <a:lnTo>
                    <a:pt x="328" y="1228"/>
                  </a:lnTo>
                  <a:lnTo>
                    <a:pt x="252" y="1262"/>
                  </a:lnTo>
                  <a:lnTo>
                    <a:pt x="193" y="1274"/>
                  </a:lnTo>
                  <a:lnTo>
                    <a:pt x="123" y="1262"/>
                  </a:lnTo>
                  <a:lnTo>
                    <a:pt x="70" y="1233"/>
                  </a:lnTo>
                  <a:lnTo>
                    <a:pt x="29" y="1187"/>
                  </a:lnTo>
                  <a:lnTo>
                    <a:pt x="6" y="1141"/>
                  </a:lnTo>
                  <a:lnTo>
                    <a:pt x="0" y="1095"/>
                  </a:lnTo>
                  <a:lnTo>
                    <a:pt x="0" y="1078"/>
                  </a:lnTo>
                  <a:lnTo>
                    <a:pt x="6" y="1055"/>
                  </a:lnTo>
                  <a:lnTo>
                    <a:pt x="18" y="1037"/>
                  </a:lnTo>
                  <a:lnTo>
                    <a:pt x="29" y="1020"/>
                  </a:lnTo>
                  <a:lnTo>
                    <a:pt x="41" y="1009"/>
                  </a:lnTo>
                  <a:lnTo>
                    <a:pt x="47" y="1003"/>
                  </a:lnTo>
                  <a:lnTo>
                    <a:pt x="53" y="1009"/>
                  </a:lnTo>
                  <a:lnTo>
                    <a:pt x="59" y="1014"/>
                  </a:lnTo>
                  <a:lnTo>
                    <a:pt x="64" y="1026"/>
                  </a:lnTo>
                  <a:lnTo>
                    <a:pt x="88" y="1078"/>
                  </a:lnTo>
                  <a:lnTo>
                    <a:pt x="117" y="1118"/>
                  </a:lnTo>
                  <a:lnTo>
                    <a:pt x="158" y="1141"/>
                  </a:lnTo>
                  <a:lnTo>
                    <a:pt x="193" y="1153"/>
                  </a:lnTo>
                  <a:lnTo>
                    <a:pt x="223" y="1153"/>
                  </a:lnTo>
                  <a:lnTo>
                    <a:pt x="234" y="1153"/>
                  </a:lnTo>
                  <a:lnTo>
                    <a:pt x="275" y="1147"/>
                  </a:lnTo>
                  <a:lnTo>
                    <a:pt x="316" y="1130"/>
                  </a:lnTo>
                  <a:lnTo>
                    <a:pt x="363" y="1101"/>
                  </a:lnTo>
                  <a:lnTo>
                    <a:pt x="404" y="1072"/>
                  </a:lnTo>
                  <a:lnTo>
                    <a:pt x="439" y="1049"/>
                  </a:lnTo>
                  <a:lnTo>
                    <a:pt x="463" y="1026"/>
                  </a:lnTo>
                  <a:lnTo>
                    <a:pt x="474" y="1020"/>
                  </a:lnTo>
                  <a:lnTo>
                    <a:pt x="474" y="1020"/>
                  </a:lnTo>
                  <a:lnTo>
                    <a:pt x="480" y="1014"/>
                  </a:lnTo>
                  <a:lnTo>
                    <a:pt x="480" y="1003"/>
                  </a:lnTo>
                  <a:lnTo>
                    <a:pt x="480" y="974"/>
                  </a:lnTo>
                  <a:lnTo>
                    <a:pt x="486" y="922"/>
                  </a:lnTo>
                  <a:lnTo>
                    <a:pt x="486" y="853"/>
                  </a:lnTo>
                  <a:lnTo>
                    <a:pt x="486" y="784"/>
                  </a:lnTo>
                  <a:lnTo>
                    <a:pt x="486" y="640"/>
                  </a:lnTo>
                  <a:lnTo>
                    <a:pt x="468" y="507"/>
                  </a:lnTo>
                  <a:lnTo>
                    <a:pt x="445" y="375"/>
                  </a:lnTo>
                  <a:lnTo>
                    <a:pt x="416" y="271"/>
                  </a:lnTo>
                  <a:lnTo>
                    <a:pt x="369" y="185"/>
                  </a:lnTo>
                  <a:lnTo>
                    <a:pt x="310" y="127"/>
                  </a:lnTo>
                  <a:lnTo>
                    <a:pt x="246" y="92"/>
                  </a:lnTo>
                  <a:lnTo>
                    <a:pt x="170" y="75"/>
                  </a:lnTo>
                  <a:lnTo>
                    <a:pt x="146" y="98"/>
                  </a:lnTo>
                  <a:lnTo>
                    <a:pt x="129" y="110"/>
                  </a:lnTo>
                  <a:lnTo>
                    <a:pt x="111" y="121"/>
                  </a:lnTo>
                  <a:lnTo>
                    <a:pt x="94" y="127"/>
                  </a:lnTo>
                  <a:lnTo>
                    <a:pt x="82" y="127"/>
                  </a:lnTo>
                  <a:lnTo>
                    <a:pt x="76" y="127"/>
                  </a:lnTo>
                  <a:lnTo>
                    <a:pt x="70" y="127"/>
                  </a:lnTo>
                  <a:lnTo>
                    <a:pt x="64" y="127"/>
                  </a:lnTo>
                  <a:lnTo>
                    <a:pt x="59" y="121"/>
                  </a:lnTo>
                  <a:lnTo>
                    <a:pt x="59" y="115"/>
                  </a:lnTo>
                  <a:lnTo>
                    <a:pt x="70" y="98"/>
                  </a:lnTo>
                  <a:lnTo>
                    <a:pt x="100" y="64"/>
                  </a:lnTo>
                  <a:lnTo>
                    <a:pt x="146" y="35"/>
                  </a:lnTo>
                  <a:lnTo>
                    <a:pt x="199" y="6"/>
                  </a:lnTo>
                  <a:lnTo>
                    <a:pt x="264" y="0"/>
                  </a:lnTo>
                  <a:lnTo>
                    <a:pt x="345" y="12"/>
                  </a:lnTo>
                  <a:lnTo>
                    <a:pt x="416" y="46"/>
                  </a:lnTo>
                  <a:lnTo>
                    <a:pt x="468" y="104"/>
                  </a:lnTo>
                  <a:lnTo>
                    <a:pt x="515" y="173"/>
                  </a:lnTo>
                  <a:lnTo>
                    <a:pt x="545" y="260"/>
                  </a:lnTo>
                  <a:lnTo>
                    <a:pt x="568" y="346"/>
                  </a:lnTo>
                  <a:lnTo>
                    <a:pt x="586" y="432"/>
                  </a:lnTo>
                  <a:lnTo>
                    <a:pt x="597" y="519"/>
                  </a:lnTo>
                  <a:lnTo>
                    <a:pt x="603" y="600"/>
                  </a:lnTo>
                  <a:lnTo>
                    <a:pt x="603" y="669"/>
                  </a:lnTo>
                  <a:lnTo>
                    <a:pt x="603" y="726"/>
                  </a:lnTo>
                  <a:lnTo>
                    <a:pt x="603" y="778"/>
                  </a:lnTo>
                  <a:lnTo>
                    <a:pt x="603" y="847"/>
                  </a:lnTo>
                  <a:lnTo>
                    <a:pt x="597" y="911"/>
                  </a:lnTo>
                  <a:lnTo>
                    <a:pt x="597" y="911"/>
                  </a:lnTo>
                  <a:lnTo>
                    <a:pt x="597" y="911"/>
                  </a:lnTo>
                  <a:lnTo>
                    <a:pt x="597" y="911"/>
                  </a:lnTo>
                  <a:lnTo>
                    <a:pt x="732" y="772"/>
                  </a:lnTo>
                  <a:lnTo>
                    <a:pt x="837" y="640"/>
                  </a:lnTo>
                  <a:lnTo>
                    <a:pt x="913" y="525"/>
                  </a:lnTo>
                  <a:lnTo>
                    <a:pt x="966" y="427"/>
                  </a:lnTo>
                  <a:lnTo>
                    <a:pt x="1001" y="346"/>
                  </a:lnTo>
                  <a:lnTo>
                    <a:pt x="1019" y="283"/>
                  </a:lnTo>
                  <a:lnTo>
                    <a:pt x="1025" y="248"/>
                  </a:lnTo>
                  <a:lnTo>
                    <a:pt x="1025" y="219"/>
                  </a:lnTo>
                  <a:lnTo>
                    <a:pt x="1013" y="190"/>
                  </a:lnTo>
                  <a:lnTo>
                    <a:pt x="989" y="156"/>
                  </a:lnTo>
                  <a:lnTo>
                    <a:pt x="954" y="133"/>
                  </a:lnTo>
                  <a:lnTo>
                    <a:pt x="908" y="121"/>
                  </a:lnTo>
                  <a:lnTo>
                    <a:pt x="896" y="115"/>
                  </a:lnTo>
                  <a:lnTo>
                    <a:pt x="884" y="115"/>
                  </a:lnTo>
                  <a:lnTo>
                    <a:pt x="878" y="104"/>
                  </a:lnTo>
                  <a:lnTo>
                    <a:pt x="878" y="92"/>
                  </a:lnTo>
                  <a:lnTo>
                    <a:pt x="884" y="69"/>
                  </a:lnTo>
                  <a:lnTo>
                    <a:pt x="890" y="41"/>
                  </a:lnTo>
                  <a:lnTo>
                    <a:pt x="908" y="12"/>
                  </a:lnTo>
                  <a:lnTo>
                    <a:pt x="9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4" name="Freeform 104"/>
            <p:cNvSpPr>
              <a:spLocks/>
            </p:cNvSpPr>
            <p:nvPr/>
          </p:nvSpPr>
          <p:spPr bwMode="auto">
            <a:xfrm>
              <a:off x="2064" y="4712"/>
              <a:ext cx="650" cy="726"/>
            </a:xfrm>
            <a:custGeom>
              <a:avLst/>
              <a:gdLst/>
              <a:ahLst/>
              <a:cxnLst>
                <a:cxn ang="0">
                  <a:pos x="299" y="17"/>
                </a:cxn>
                <a:cxn ang="0">
                  <a:pos x="387" y="92"/>
                </a:cxn>
                <a:cxn ang="0">
                  <a:pos x="439" y="202"/>
                </a:cxn>
                <a:cxn ang="0">
                  <a:pos x="463" y="300"/>
                </a:cxn>
                <a:cxn ang="0">
                  <a:pos x="463" y="334"/>
                </a:cxn>
                <a:cxn ang="0">
                  <a:pos x="521" y="196"/>
                </a:cxn>
                <a:cxn ang="0">
                  <a:pos x="580" y="81"/>
                </a:cxn>
                <a:cxn ang="0">
                  <a:pos x="615" y="17"/>
                </a:cxn>
                <a:cxn ang="0">
                  <a:pos x="627" y="12"/>
                </a:cxn>
                <a:cxn ang="0">
                  <a:pos x="632" y="12"/>
                </a:cxn>
                <a:cxn ang="0">
                  <a:pos x="644" y="17"/>
                </a:cxn>
                <a:cxn ang="0">
                  <a:pos x="650" y="35"/>
                </a:cxn>
                <a:cxn ang="0">
                  <a:pos x="597" y="121"/>
                </a:cxn>
                <a:cxn ang="0">
                  <a:pos x="551" y="225"/>
                </a:cxn>
                <a:cxn ang="0">
                  <a:pos x="510" y="317"/>
                </a:cxn>
                <a:cxn ang="0">
                  <a:pos x="469" y="432"/>
                </a:cxn>
                <a:cxn ang="0">
                  <a:pos x="451" y="542"/>
                </a:cxn>
                <a:cxn ang="0">
                  <a:pos x="416" y="669"/>
                </a:cxn>
                <a:cxn ang="0">
                  <a:pos x="398" y="709"/>
                </a:cxn>
                <a:cxn ang="0">
                  <a:pos x="387" y="721"/>
                </a:cxn>
                <a:cxn ang="0">
                  <a:pos x="381" y="726"/>
                </a:cxn>
                <a:cxn ang="0">
                  <a:pos x="363" y="715"/>
                </a:cxn>
                <a:cxn ang="0">
                  <a:pos x="357" y="697"/>
                </a:cxn>
                <a:cxn ang="0">
                  <a:pos x="375" y="623"/>
                </a:cxn>
                <a:cxn ang="0">
                  <a:pos x="404" y="513"/>
                </a:cxn>
                <a:cxn ang="0">
                  <a:pos x="422" y="450"/>
                </a:cxn>
                <a:cxn ang="0">
                  <a:pos x="428" y="427"/>
                </a:cxn>
                <a:cxn ang="0">
                  <a:pos x="428" y="381"/>
                </a:cxn>
                <a:cxn ang="0">
                  <a:pos x="416" y="277"/>
                </a:cxn>
                <a:cxn ang="0">
                  <a:pos x="381" y="167"/>
                </a:cxn>
                <a:cxn ang="0">
                  <a:pos x="293" y="104"/>
                </a:cxn>
                <a:cxn ang="0">
                  <a:pos x="164" y="98"/>
                </a:cxn>
                <a:cxn ang="0">
                  <a:pos x="70" y="150"/>
                </a:cxn>
                <a:cxn ang="0">
                  <a:pos x="35" y="208"/>
                </a:cxn>
                <a:cxn ang="0">
                  <a:pos x="29" y="213"/>
                </a:cxn>
                <a:cxn ang="0">
                  <a:pos x="12" y="213"/>
                </a:cxn>
                <a:cxn ang="0">
                  <a:pos x="0" y="208"/>
                </a:cxn>
                <a:cxn ang="0">
                  <a:pos x="6" y="185"/>
                </a:cxn>
                <a:cxn ang="0">
                  <a:pos x="41" y="110"/>
                </a:cxn>
                <a:cxn ang="0">
                  <a:pos x="123" y="35"/>
                </a:cxn>
                <a:cxn ang="0">
                  <a:pos x="234" y="0"/>
                </a:cxn>
              </a:cxnLst>
              <a:rect l="0" t="0" r="r" b="b"/>
              <a:pathLst>
                <a:path w="650" h="726">
                  <a:moveTo>
                    <a:pt x="234" y="0"/>
                  </a:moveTo>
                  <a:lnTo>
                    <a:pt x="299" y="17"/>
                  </a:lnTo>
                  <a:lnTo>
                    <a:pt x="351" y="46"/>
                  </a:lnTo>
                  <a:lnTo>
                    <a:pt x="387" y="92"/>
                  </a:lnTo>
                  <a:lnTo>
                    <a:pt x="416" y="144"/>
                  </a:lnTo>
                  <a:lnTo>
                    <a:pt x="439" y="202"/>
                  </a:lnTo>
                  <a:lnTo>
                    <a:pt x="451" y="254"/>
                  </a:lnTo>
                  <a:lnTo>
                    <a:pt x="463" y="300"/>
                  </a:lnTo>
                  <a:lnTo>
                    <a:pt x="463" y="334"/>
                  </a:lnTo>
                  <a:lnTo>
                    <a:pt x="463" y="334"/>
                  </a:lnTo>
                  <a:lnTo>
                    <a:pt x="492" y="265"/>
                  </a:lnTo>
                  <a:lnTo>
                    <a:pt x="521" y="196"/>
                  </a:lnTo>
                  <a:lnTo>
                    <a:pt x="556" y="133"/>
                  </a:lnTo>
                  <a:lnTo>
                    <a:pt x="580" y="81"/>
                  </a:lnTo>
                  <a:lnTo>
                    <a:pt x="603" y="41"/>
                  </a:lnTo>
                  <a:lnTo>
                    <a:pt x="615" y="17"/>
                  </a:lnTo>
                  <a:lnTo>
                    <a:pt x="621" y="12"/>
                  </a:lnTo>
                  <a:lnTo>
                    <a:pt x="627" y="12"/>
                  </a:lnTo>
                  <a:lnTo>
                    <a:pt x="632" y="12"/>
                  </a:lnTo>
                  <a:lnTo>
                    <a:pt x="632" y="12"/>
                  </a:lnTo>
                  <a:lnTo>
                    <a:pt x="638" y="12"/>
                  </a:lnTo>
                  <a:lnTo>
                    <a:pt x="644" y="17"/>
                  </a:lnTo>
                  <a:lnTo>
                    <a:pt x="650" y="23"/>
                  </a:lnTo>
                  <a:lnTo>
                    <a:pt x="650" y="35"/>
                  </a:lnTo>
                  <a:lnTo>
                    <a:pt x="644" y="41"/>
                  </a:lnTo>
                  <a:lnTo>
                    <a:pt x="597" y="121"/>
                  </a:lnTo>
                  <a:lnTo>
                    <a:pt x="568" y="185"/>
                  </a:lnTo>
                  <a:lnTo>
                    <a:pt x="551" y="225"/>
                  </a:lnTo>
                  <a:lnTo>
                    <a:pt x="533" y="265"/>
                  </a:lnTo>
                  <a:lnTo>
                    <a:pt x="510" y="317"/>
                  </a:lnTo>
                  <a:lnTo>
                    <a:pt x="486" y="381"/>
                  </a:lnTo>
                  <a:lnTo>
                    <a:pt x="469" y="432"/>
                  </a:lnTo>
                  <a:lnTo>
                    <a:pt x="463" y="467"/>
                  </a:lnTo>
                  <a:lnTo>
                    <a:pt x="451" y="542"/>
                  </a:lnTo>
                  <a:lnTo>
                    <a:pt x="433" y="611"/>
                  </a:lnTo>
                  <a:lnTo>
                    <a:pt x="416" y="669"/>
                  </a:lnTo>
                  <a:lnTo>
                    <a:pt x="410" y="692"/>
                  </a:lnTo>
                  <a:lnTo>
                    <a:pt x="398" y="709"/>
                  </a:lnTo>
                  <a:lnTo>
                    <a:pt x="392" y="721"/>
                  </a:lnTo>
                  <a:lnTo>
                    <a:pt x="387" y="721"/>
                  </a:lnTo>
                  <a:lnTo>
                    <a:pt x="381" y="726"/>
                  </a:lnTo>
                  <a:lnTo>
                    <a:pt x="381" y="726"/>
                  </a:lnTo>
                  <a:lnTo>
                    <a:pt x="369" y="721"/>
                  </a:lnTo>
                  <a:lnTo>
                    <a:pt x="363" y="715"/>
                  </a:lnTo>
                  <a:lnTo>
                    <a:pt x="363" y="709"/>
                  </a:lnTo>
                  <a:lnTo>
                    <a:pt x="357" y="697"/>
                  </a:lnTo>
                  <a:lnTo>
                    <a:pt x="363" y="669"/>
                  </a:lnTo>
                  <a:lnTo>
                    <a:pt x="375" y="623"/>
                  </a:lnTo>
                  <a:lnTo>
                    <a:pt x="387" y="571"/>
                  </a:lnTo>
                  <a:lnTo>
                    <a:pt x="404" y="513"/>
                  </a:lnTo>
                  <a:lnTo>
                    <a:pt x="422" y="461"/>
                  </a:lnTo>
                  <a:lnTo>
                    <a:pt x="422" y="450"/>
                  </a:lnTo>
                  <a:lnTo>
                    <a:pt x="422" y="444"/>
                  </a:lnTo>
                  <a:lnTo>
                    <a:pt x="428" y="427"/>
                  </a:lnTo>
                  <a:lnTo>
                    <a:pt x="428" y="409"/>
                  </a:lnTo>
                  <a:lnTo>
                    <a:pt x="428" y="381"/>
                  </a:lnTo>
                  <a:lnTo>
                    <a:pt x="428" y="329"/>
                  </a:lnTo>
                  <a:lnTo>
                    <a:pt x="416" y="277"/>
                  </a:lnTo>
                  <a:lnTo>
                    <a:pt x="404" y="219"/>
                  </a:lnTo>
                  <a:lnTo>
                    <a:pt x="381" y="167"/>
                  </a:lnTo>
                  <a:lnTo>
                    <a:pt x="340" y="127"/>
                  </a:lnTo>
                  <a:lnTo>
                    <a:pt x="293" y="104"/>
                  </a:lnTo>
                  <a:lnTo>
                    <a:pt x="223" y="92"/>
                  </a:lnTo>
                  <a:lnTo>
                    <a:pt x="164" y="98"/>
                  </a:lnTo>
                  <a:lnTo>
                    <a:pt x="111" y="121"/>
                  </a:lnTo>
                  <a:lnTo>
                    <a:pt x="70" y="150"/>
                  </a:lnTo>
                  <a:lnTo>
                    <a:pt x="41" y="196"/>
                  </a:lnTo>
                  <a:lnTo>
                    <a:pt x="35" y="208"/>
                  </a:lnTo>
                  <a:lnTo>
                    <a:pt x="35" y="213"/>
                  </a:lnTo>
                  <a:lnTo>
                    <a:pt x="29" y="213"/>
                  </a:lnTo>
                  <a:lnTo>
                    <a:pt x="18" y="213"/>
                  </a:lnTo>
                  <a:lnTo>
                    <a:pt x="12" y="213"/>
                  </a:lnTo>
                  <a:lnTo>
                    <a:pt x="6" y="213"/>
                  </a:lnTo>
                  <a:lnTo>
                    <a:pt x="0" y="208"/>
                  </a:lnTo>
                  <a:lnTo>
                    <a:pt x="0" y="202"/>
                  </a:lnTo>
                  <a:lnTo>
                    <a:pt x="6" y="185"/>
                  </a:lnTo>
                  <a:lnTo>
                    <a:pt x="18" y="156"/>
                  </a:lnTo>
                  <a:lnTo>
                    <a:pt x="41" y="110"/>
                  </a:lnTo>
                  <a:lnTo>
                    <a:pt x="82" y="69"/>
                  </a:lnTo>
                  <a:lnTo>
                    <a:pt x="123" y="35"/>
                  </a:lnTo>
                  <a:lnTo>
                    <a:pt x="176" y="12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5" name="Freeform 105"/>
            <p:cNvSpPr>
              <a:spLocks noEditPoints="1"/>
            </p:cNvSpPr>
            <p:nvPr/>
          </p:nvSpPr>
          <p:spPr bwMode="auto">
            <a:xfrm>
              <a:off x="3381" y="4401"/>
              <a:ext cx="1054" cy="363"/>
            </a:xfrm>
            <a:custGeom>
              <a:avLst/>
              <a:gdLst/>
              <a:ahLst/>
              <a:cxnLst>
                <a:cxn ang="0">
                  <a:pos x="53" y="305"/>
                </a:cxn>
                <a:cxn ang="0">
                  <a:pos x="1002" y="305"/>
                </a:cxn>
                <a:cxn ang="0">
                  <a:pos x="1013" y="305"/>
                </a:cxn>
                <a:cxn ang="0">
                  <a:pos x="1025" y="305"/>
                </a:cxn>
                <a:cxn ang="0">
                  <a:pos x="1037" y="311"/>
                </a:cxn>
                <a:cxn ang="0">
                  <a:pos x="1048" y="311"/>
                </a:cxn>
                <a:cxn ang="0">
                  <a:pos x="1054" y="323"/>
                </a:cxn>
                <a:cxn ang="0">
                  <a:pos x="1054" y="334"/>
                </a:cxn>
                <a:cxn ang="0">
                  <a:pos x="1054" y="352"/>
                </a:cxn>
                <a:cxn ang="0">
                  <a:pos x="1048" y="357"/>
                </a:cxn>
                <a:cxn ang="0">
                  <a:pos x="1037" y="363"/>
                </a:cxn>
                <a:cxn ang="0">
                  <a:pos x="1025" y="363"/>
                </a:cxn>
                <a:cxn ang="0">
                  <a:pos x="1013" y="363"/>
                </a:cxn>
                <a:cxn ang="0">
                  <a:pos x="1002" y="363"/>
                </a:cxn>
                <a:cxn ang="0">
                  <a:pos x="53" y="363"/>
                </a:cxn>
                <a:cxn ang="0">
                  <a:pos x="41" y="363"/>
                </a:cxn>
                <a:cxn ang="0">
                  <a:pos x="30" y="363"/>
                </a:cxn>
                <a:cxn ang="0">
                  <a:pos x="18" y="363"/>
                </a:cxn>
                <a:cxn ang="0">
                  <a:pos x="6" y="357"/>
                </a:cxn>
                <a:cxn ang="0">
                  <a:pos x="0" y="352"/>
                </a:cxn>
                <a:cxn ang="0">
                  <a:pos x="0" y="334"/>
                </a:cxn>
                <a:cxn ang="0">
                  <a:pos x="0" y="323"/>
                </a:cxn>
                <a:cxn ang="0">
                  <a:pos x="6" y="311"/>
                </a:cxn>
                <a:cxn ang="0">
                  <a:pos x="18" y="311"/>
                </a:cxn>
                <a:cxn ang="0">
                  <a:pos x="30" y="305"/>
                </a:cxn>
                <a:cxn ang="0">
                  <a:pos x="41" y="305"/>
                </a:cxn>
                <a:cxn ang="0">
                  <a:pos x="53" y="305"/>
                </a:cxn>
                <a:cxn ang="0">
                  <a:pos x="53" y="0"/>
                </a:cxn>
                <a:cxn ang="0">
                  <a:pos x="1002" y="0"/>
                </a:cxn>
                <a:cxn ang="0">
                  <a:pos x="1013" y="0"/>
                </a:cxn>
                <a:cxn ang="0">
                  <a:pos x="1025" y="6"/>
                </a:cxn>
                <a:cxn ang="0">
                  <a:pos x="1037" y="6"/>
                </a:cxn>
                <a:cxn ang="0">
                  <a:pos x="1048" y="12"/>
                </a:cxn>
                <a:cxn ang="0">
                  <a:pos x="1054" y="17"/>
                </a:cxn>
                <a:cxn ang="0">
                  <a:pos x="1054" y="35"/>
                </a:cxn>
                <a:cxn ang="0">
                  <a:pos x="1054" y="46"/>
                </a:cxn>
                <a:cxn ang="0">
                  <a:pos x="1048" y="52"/>
                </a:cxn>
                <a:cxn ang="0">
                  <a:pos x="1037" y="58"/>
                </a:cxn>
                <a:cxn ang="0">
                  <a:pos x="1025" y="63"/>
                </a:cxn>
                <a:cxn ang="0">
                  <a:pos x="1013" y="63"/>
                </a:cxn>
                <a:cxn ang="0">
                  <a:pos x="1002" y="63"/>
                </a:cxn>
                <a:cxn ang="0">
                  <a:pos x="53" y="63"/>
                </a:cxn>
                <a:cxn ang="0">
                  <a:pos x="41" y="63"/>
                </a:cxn>
                <a:cxn ang="0">
                  <a:pos x="30" y="63"/>
                </a:cxn>
                <a:cxn ang="0">
                  <a:pos x="18" y="58"/>
                </a:cxn>
                <a:cxn ang="0">
                  <a:pos x="6" y="52"/>
                </a:cxn>
                <a:cxn ang="0">
                  <a:pos x="0" y="46"/>
                </a:cxn>
                <a:cxn ang="0">
                  <a:pos x="0" y="35"/>
                </a:cxn>
                <a:cxn ang="0">
                  <a:pos x="0" y="17"/>
                </a:cxn>
                <a:cxn ang="0">
                  <a:pos x="6" y="12"/>
                </a:cxn>
                <a:cxn ang="0">
                  <a:pos x="18" y="6"/>
                </a:cxn>
                <a:cxn ang="0">
                  <a:pos x="30" y="6"/>
                </a:cxn>
                <a:cxn ang="0">
                  <a:pos x="41" y="0"/>
                </a:cxn>
                <a:cxn ang="0">
                  <a:pos x="53" y="0"/>
                </a:cxn>
              </a:cxnLst>
              <a:rect l="0" t="0" r="r" b="b"/>
              <a:pathLst>
                <a:path w="1054" h="363">
                  <a:moveTo>
                    <a:pt x="53" y="305"/>
                  </a:moveTo>
                  <a:lnTo>
                    <a:pt x="1002" y="305"/>
                  </a:lnTo>
                  <a:lnTo>
                    <a:pt x="1013" y="305"/>
                  </a:lnTo>
                  <a:lnTo>
                    <a:pt x="1025" y="305"/>
                  </a:lnTo>
                  <a:lnTo>
                    <a:pt x="1037" y="311"/>
                  </a:lnTo>
                  <a:lnTo>
                    <a:pt x="1048" y="311"/>
                  </a:lnTo>
                  <a:lnTo>
                    <a:pt x="1054" y="323"/>
                  </a:lnTo>
                  <a:lnTo>
                    <a:pt x="1054" y="334"/>
                  </a:lnTo>
                  <a:lnTo>
                    <a:pt x="1054" y="352"/>
                  </a:lnTo>
                  <a:lnTo>
                    <a:pt x="1048" y="357"/>
                  </a:lnTo>
                  <a:lnTo>
                    <a:pt x="1037" y="363"/>
                  </a:lnTo>
                  <a:lnTo>
                    <a:pt x="1025" y="363"/>
                  </a:lnTo>
                  <a:lnTo>
                    <a:pt x="1013" y="363"/>
                  </a:lnTo>
                  <a:lnTo>
                    <a:pt x="1002" y="363"/>
                  </a:lnTo>
                  <a:lnTo>
                    <a:pt x="53" y="363"/>
                  </a:lnTo>
                  <a:lnTo>
                    <a:pt x="41" y="363"/>
                  </a:lnTo>
                  <a:lnTo>
                    <a:pt x="30" y="363"/>
                  </a:lnTo>
                  <a:lnTo>
                    <a:pt x="18" y="363"/>
                  </a:lnTo>
                  <a:lnTo>
                    <a:pt x="6" y="357"/>
                  </a:lnTo>
                  <a:lnTo>
                    <a:pt x="0" y="352"/>
                  </a:lnTo>
                  <a:lnTo>
                    <a:pt x="0" y="334"/>
                  </a:lnTo>
                  <a:lnTo>
                    <a:pt x="0" y="323"/>
                  </a:lnTo>
                  <a:lnTo>
                    <a:pt x="6" y="311"/>
                  </a:lnTo>
                  <a:lnTo>
                    <a:pt x="18" y="311"/>
                  </a:lnTo>
                  <a:lnTo>
                    <a:pt x="30" y="305"/>
                  </a:lnTo>
                  <a:lnTo>
                    <a:pt x="41" y="305"/>
                  </a:lnTo>
                  <a:lnTo>
                    <a:pt x="53" y="305"/>
                  </a:lnTo>
                  <a:close/>
                  <a:moveTo>
                    <a:pt x="53" y="0"/>
                  </a:moveTo>
                  <a:lnTo>
                    <a:pt x="1002" y="0"/>
                  </a:lnTo>
                  <a:lnTo>
                    <a:pt x="1013" y="0"/>
                  </a:lnTo>
                  <a:lnTo>
                    <a:pt x="1025" y="6"/>
                  </a:lnTo>
                  <a:lnTo>
                    <a:pt x="1037" y="6"/>
                  </a:lnTo>
                  <a:lnTo>
                    <a:pt x="1048" y="12"/>
                  </a:lnTo>
                  <a:lnTo>
                    <a:pt x="1054" y="17"/>
                  </a:lnTo>
                  <a:lnTo>
                    <a:pt x="1054" y="35"/>
                  </a:lnTo>
                  <a:lnTo>
                    <a:pt x="1054" y="46"/>
                  </a:lnTo>
                  <a:lnTo>
                    <a:pt x="1048" y="52"/>
                  </a:lnTo>
                  <a:lnTo>
                    <a:pt x="1037" y="58"/>
                  </a:lnTo>
                  <a:lnTo>
                    <a:pt x="1025" y="63"/>
                  </a:lnTo>
                  <a:lnTo>
                    <a:pt x="1013" y="63"/>
                  </a:lnTo>
                  <a:lnTo>
                    <a:pt x="1002" y="63"/>
                  </a:lnTo>
                  <a:lnTo>
                    <a:pt x="53" y="63"/>
                  </a:lnTo>
                  <a:lnTo>
                    <a:pt x="41" y="63"/>
                  </a:lnTo>
                  <a:lnTo>
                    <a:pt x="30" y="63"/>
                  </a:lnTo>
                  <a:lnTo>
                    <a:pt x="18" y="58"/>
                  </a:lnTo>
                  <a:lnTo>
                    <a:pt x="6" y="52"/>
                  </a:lnTo>
                  <a:lnTo>
                    <a:pt x="0" y="46"/>
                  </a:lnTo>
                  <a:lnTo>
                    <a:pt x="0" y="35"/>
                  </a:lnTo>
                  <a:lnTo>
                    <a:pt x="0" y="17"/>
                  </a:lnTo>
                  <a:lnTo>
                    <a:pt x="6" y="12"/>
                  </a:lnTo>
                  <a:lnTo>
                    <a:pt x="18" y="6"/>
                  </a:lnTo>
                  <a:lnTo>
                    <a:pt x="30" y="6"/>
                  </a:lnTo>
                  <a:lnTo>
                    <a:pt x="41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6" name="Freeform 106"/>
            <p:cNvSpPr>
              <a:spLocks/>
            </p:cNvSpPr>
            <p:nvPr/>
          </p:nvSpPr>
          <p:spPr bwMode="auto">
            <a:xfrm>
              <a:off x="5027" y="3911"/>
              <a:ext cx="1089" cy="1274"/>
            </a:xfrm>
            <a:custGeom>
              <a:avLst/>
              <a:gdLst/>
              <a:ahLst/>
              <a:cxnLst>
                <a:cxn ang="0">
                  <a:pos x="977" y="6"/>
                </a:cxn>
                <a:cxn ang="0">
                  <a:pos x="1053" y="58"/>
                </a:cxn>
                <a:cxn ang="0">
                  <a:pos x="1089" y="179"/>
                </a:cxn>
                <a:cxn ang="0">
                  <a:pos x="1071" y="294"/>
                </a:cxn>
                <a:cxn ang="0">
                  <a:pos x="995" y="484"/>
                </a:cxn>
                <a:cxn ang="0">
                  <a:pos x="837" y="738"/>
                </a:cxn>
                <a:cxn ang="0">
                  <a:pos x="649" y="957"/>
                </a:cxn>
                <a:cxn ang="0">
                  <a:pos x="491" y="1107"/>
                </a:cxn>
                <a:cxn ang="0">
                  <a:pos x="327" y="1228"/>
                </a:cxn>
                <a:cxn ang="0">
                  <a:pos x="193" y="1274"/>
                </a:cxn>
                <a:cxn ang="0">
                  <a:pos x="70" y="1233"/>
                </a:cxn>
                <a:cxn ang="0">
                  <a:pos x="5" y="1141"/>
                </a:cxn>
                <a:cxn ang="0">
                  <a:pos x="0" y="1078"/>
                </a:cxn>
                <a:cxn ang="0">
                  <a:pos x="17" y="1037"/>
                </a:cxn>
                <a:cxn ang="0">
                  <a:pos x="35" y="1009"/>
                </a:cxn>
                <a:cxn ang="0">
                  <a:pos x="52" y="1009"/>
                </a:cxn>
                <a:cxn ang="0">
                  <a:pos x="58" y="1020"/>
                </a:cxn>
                <a:cxn ang="0">
                  <a:pos x="82" y="1078"/>
                </a:cxn>
                <a:cxn ang="0">
                  <a:pos x="152" y="1141"/>
                </a:cxn>
                <a:cxn ang="0">
                  <a:pos x="222" y="1153"/>
                </a:cxn>
                <a:cxn ang="0">
                  <a:pos x="269" y="1147"/>
                </a:cxn>
                <a:cxn ang="0">
                  <a:pos x="363" y="1101"/>
                </a:cxn>
                <a:cxn ang="0">
                  <a:pos x="439" y="1049"/>
                </a:cxn>
                <a:cxn ang="0">
                  <a:pos x="474" y="1020"/>
                </a:cxn>
                <a:cxn ang="0">
                  <a:pos x="480" y="1014"/>
                </a:cxn>
                <a:cxn ang="0">
                  <a:pos x="480" y="974"/>
                </a:cxn>
                <a:cxn ang="0">
                  <a:pos x="486" y="853"/>
                </a:cxn>
                <a:cxn ang="0">
                  <a:pos x="480" y="640"/>
                </a:cxn>
                <a:cxn ang="0">
                  <a:pos x="445" y="375"/>
                </a:cxn>
                <a:cxn ang="0">
                  <a:pos x="368" y="185"/>
                </a:cxn>
                <a:cxn ang="0">
                  <a:pos x="245" y="92"/>
                </a:cxn>
                <a:cxn ang="0">
                  <a:pos x="146" y="98"/>
                </a:cxn>
                <a:cxn ang="0">
                  <a:pos x="111" y="121"/>
                </a:cxn>
                <a:cxn ang="0">
                  <a:pos x="82" y="127"/>
                </a:cxn>
                <a:cxn ang="0">
                  <a:pos x="70" y="127"/>
                </a:cxn>
                <a:cxn ang="0">
                  <a:pos x="58" y="121"/>
                </a:cxn>
                <a:cxn ang="0">
                  <a:pos x="70" y="98"/>
                </a:cxn>
                <a:cxn ang="0">
                  <a:pos x="146" y="35"/>
                </a:cxn>
                <a:cxn ang="0">
                  <a:pos x="263" y="0"/>
                </a:cxn>
                <a:cxn ang="0">
                  <a:pos x="415" y="46"/>
                </a:cxn>
                <a:cxn ang="0">
                  <a:pos x="515" y="173"/>
                </a:cxn>
                <a:cxn ang="0">
                  <a:pos x="567" y="346"/>
                </a:cxn>
                <a:cxn ang="0">
                  <a:pos x="597" y="519"/>
                </a:cxn>
                <a:cxn ang="0">
                  <a:pos x="603" y="669"/>
                </a:cxn>
                <a:cxn ang="0">
                  <a:pos x="603" y="778"/>
                </a:cxn>
                <a:cxn ang="0">
                  <a:pos x="597" y="911"/>
                </a:cxn>
                <a:cxn ang="0">
                  <a:pos x="597" y="911"/>
                </a:cxn>
                <a:cxn ang="0">
                  <a:pos x="731" y="772"/>
                </a:cxn>
                <a:cxn ang="0">
                  <a:pos x="913" y="525"/>
                </a:cxn>
                <a:cxn ang="0">
                  <a:pos x="1001" y="346"/>
                </a:cxn>
                <a:cxn ang="0">
                  <a:pos x="1024" y="248"/>
                </a:cxn>
                <a:cxn ang="0">
                  <a:pos x="1012" y="190"/>
                </a:cxn>
                <a:cxn ang="0">
                  <a:pos x="954" y="133"/>
                </a:cxn>
                <a:cxn ang="0">
                  <a:pos x="895" y="115"/>
                </a:cxn>
                <a:cxn ang="0">
                  <a:pos x="878" y="104"/>
                </a:cxn>
                <a:cxn ang="0">
                  <a:pos x="884" y="69"/>
                </a:cxn>
                <a:cxn ang="0">
                  <a:pos x="907" y="12"/>
                </a:cxn>
              </a:cxnLst>
              <a:rect l="0" t="0" r="r" b="b"/>
              <a:pathLst>
                <a:path w="1089" h="1274">
                  <a:moveTo>
                    <a:pt x="936" y="0"/>
                  </a:moveTo>
                  <a:lnTo>
                    <a:pt x="977" y="6"/>
                  </a:lnTo>
                  <a:lnTo>
                    <a:pt x="1018" y="23"/>
                  </a:lnTo>
                  <a:lnTo>
                    <a:pt x="1053" y="58"/>
                  </a:lnTo>
                  <a:lnTo>
                    <a:pt x="1077" y="110"/>
                  </a:lnTo>
                  <a:lnTo>
                    <a:pt x="1089" y="179"/>
                  </a:lnTo>
                  <a:lnTo>
                    <a:pt x="1089" y="225"/>
                  </a:lnTo>
                  <a:lnTo>
                    <a:pt x="1071" y="294"/>
                  </a:lnTo>
                  <a:lnTo>
                    <a:pt x="1042" y="381"/>
                  </a:lnTo>
                  <a:lnTo>
                    <a:pt x="995" y="484"/>
                  </a:lnTo>
                  <a:lnTo>
                    <a:pt x="930" y="605"/>
                  </a:lnTo>
                  <a:lnTo>
                    <a:pt x="837" y="738"/>
                  </a:lnTo>
                  <a:lnTo>
                    <a:pt x="714" y="888"/>
                  </a:lnTo>
                  <a:lnTo>
                    <a:pt x="649" y="957"/>
                  </a:lnTo>
                  <a:lnTo>
                    <a:pt x="573" y="1032"/>
                  </a:lnTo>
                  <a:lnTo>
                    <a:pt x="491" y="1107"/>
                  </a:lnTo>
                  <a:lnTo>
                    <a:pt x="409" y="1170"/>
                  </a:lnTo>
                  <a:lnTo>
                    <a:pt x="327" y="1228"/>
                  </a:lnTo>
                  <a:lnTo>
                    <a:pt x="251" y="1262"/>
                  </a:lnTo>
                  <a:lnTo>
                    <a:pt x="193" y="1274"/>
                  </a:lnTo>
                  <a:lnTo>
                    <a:pt x="123" y="1262"/>
                  </a:lnTo>
                  <a:lnTo>
                    <a:pt x="70" y="1233"/>
                  </a:lnTo>
                  <a:lnTo>
                    <a:pt x="29" y="1187"/>
                  </a:lnTo>
                  <a:lnTo>
                    <a:pt x="5" y="1141"/>
                  </a:lnTo>
                  <a:lnTo>
                    <a:pt x="0" y="1095"/>
                  </a:lnTo>
                  <a:lnTo>
                    <a:pt x="0" y="1078"/>
                  </a:lnTo>
                  <a:lnTo>
                    <a:pt x="5" y="1055"/>
                  </a:lnTo>
                  <a:lnTo>
                    <a:pt x="17" y="1037"/>
                  </a:lnTo>
                  <a:lnTo>
                    <a:pt x="29" y="1020"/>
                  </a:lnTo>
                  <a:lnTo>
                    <a:pt x="35" y="1009"/>
                  </a:lnTo>
                  <a:lnTo>
                    <a:pt x="46" y="1003"/>
                  </a:lnTo>
                  <a:lnTo>
                    <a:pt x="52" y="1009"/>
                  </a:lnTo>
                  <a:lnTo>
                    <a:pt x="58" y="1014"/>
                  </a:lnTo>
                  <a:lnTo>
                    <a:pt x="58" y="1020"/>
                  </a:lnTo>
                  <a:lnTo>
                    <a:pt x="64" y="1026"/>
                  </a:lnTo>
                  <a:lnTo>
                    <a:pt x="82" y="1078"/>
                  </a:lnTo>
                  <a:lnTo>
                    <a:pt x="117" y="1118"/>
                  </a:lnTo>
                  <a:lnTo>
                    <a:pt x="152" y="1141"/>
                  </a:lnTo>
                  <a:lnTo>
                    <a:pt x="193" y="1153"/>
                  </a:lnTo>
                  <a:lnTo>
                    <a:pt x="222" y="1153"/>
                  </a:lnTo>
                  <a:lnTo>
                    <a:pt x="234" y="1153"/>
                  </a:lnTo>
                  <a:lnTo>
                    <a:pt x="269" y="1147"/>
                  </a:lnTo>
                  <a:lnTo>
                    <a:pt x="316" y="1130"/>
                  </a:lnTo>
                  <a:lnTo>
                    <a:pt x="363" y="1101"/>
                  </a:lnTo>
                  <a:lnTo>
                    <a:pt x="404" y="1072"/>
                  </a:lnTo>
                  <a:lnTo>
                    <a:pt x="439" y="1049"/>
                  </a:lnTo>
                  <a:lnTo>
                    <a:pt x="462" y="1026"/>
                  </a:lnTo>
                  <a:lnTo>
                    <a:pt x="474" y="1020"/>
                  </a:lnTo>
                  <a:lnTo>
                    <a:pt x="474" y="1020"/>
                  </a:lnTo>
                  <a:lnTo>
                    <a:pt x="480" y="1014"/>
                  </a:lnTo>
                  <a:lnTo>
                    <a:pt x="480" y="1003"/>
                  </a:lnTo>
                  <a:lnTo>
                    <a:pt x="480" y="974"/>
                  </a:lnTo>
                  <a:lnTo>
                    <a:pt x="486" y="922"/>
                  </a:lnTo>
                  <a:lnTo>
                    <a:pt x="486" y="853"/>
                  </a:lnTo>
                  <a:lnTo>
                    <a:pt x="486" y="784"/>
                  </a:lnTo>
                  <a:lnTo>
                    <a:pt x="480" y="640"/>
                  </a:lnTo>
                  <a:lnTo>
                    <a:pt x="468" y="507"/>
                  </a:lnTo>
                  <a:lnTo>
                    <a:pt x="445" y="375"/>
                  </a:lnTo>
                  <a:lnTo>
                    <a:pt x="409" y="271"/>
                  </a:lnTo>
                  <a:lnTo>
                    <a:pt x="368" y="185"/>
                  </a:lnTo>
                  <a:lnTo>
                    <a:pt x="310" y="127"/>
                  </a:lnTo>
                  <a:lnTo>
                    <a:pt x="245" y="92"/>
                  </a:lnTo>
                  <a:lnTo>
                    <a:pt x="169" y="75"/>
                  </a:lnTo>
                  <a:lnTo>
                    <a:pt x="146" y="98"/>
                  </a:lnTo>
                  <a:lnTo>
                    <a:pt x="128" y="110"/>
                  </a:lnTo>
                  <a:lnTo>
                    <a:pt x="111" y="121"/>
                  </a:lnTo>
                  <a:lnTo>
                    <a:pt x="93" y="127"/>
                  </a:lnTo>
                  <a:lnTo>
                    <a:pt x="82" y="127"/>
                  </a:lnTo>
                  <a:lnTo>
                    <a:pt x="76" y="127"/>
                  </a:lnTo>
                  <a:lnTo>
                    <a:pt x="70" y="127"/>
                  </a:lnTo>
                  <a:lnTo>
                    <a:pt x="64" y="127"/>
                  </a:lnTo>
                  <a:lnTo>
                    <a:pt x="58" y="121"/>
                  </a:lnTo>
                  <a:lnTo>
                    <a:pt x="58" y="115"/>
                  </a:lnTo>
                  <a:lnTo>
                    <a:pt x="70" y="98"/>
                  </a:lnTo>
                  <a:lnTo>
                    <a:pt x="99" y="64"/>
                  </a:lnTo>
                  <a:lnTo>
                    <a:pt x="146" y="35"/>
                  </a:lnTo>
                  <a:lnTo>
                    <a:pt x="199" y="6"/>
                  </a:lnTo>
                  <a:lnTo>
                    <a:pt x="263" y="0"/>
                  </a:lnTo>
                  <a:lnTo>
                    <a:pt x="345" y="12"/>
                  </a:lnTo>
                  <a:lnTo>
                    <a:pt x="415" y="46"/>
                  </a:lnTo>
                  <a:lnTo>
                    <a:pt x="468" y="104"/>
                  </a:lnTo>
                  <a:lnTo>
                    <a:pt x="515" y="173"/>
                  </a:lnTo>
                  <a:lnTo>
                    <a:pt x="544" y="260"/>
                  </a:lnTo>
                  <a:lnTo>
                    <a:pt x="567" y="346"/>
                  </a:lnTo>
                  <a:lnTo>
                    <a:pt x="585" y="432"/>
                  </a:lnTo>
                  <a:lnTo>
                    <a:pt x="597" y="519"/>
                  </a:lnTo>
                  <a:lnTo>
                    <a:pt x="603" y="600"/>
                  </a:lnTo>
                  <a:lnTo>
                    <a:pt x="603" y="669"/>
                  </a:lnTo>
                  <a:lnTo>
                    <a:pt x="603" y="726"/>
                  </a:lnTo>
                  <a:lnTo>
                    <a:pt x="603" y="778"/>
                  </a:lnTo>
                  <a:lnTo>
                    <a:pt x="603" y="847"/>
                  </a:lnTo>
                  <a:lnTo>
                    <a:pt x="597" y="911"/>
                  </a:lnTo>
                  <a:lnTo>
                    <a:pt x="597" y="911"/>
                  </a:lnTo>
                  <a:lnTo>
                    <a:pt x="597" y="911"/>
                  </a:lnTo>
                  <a:lnTo>
                    <a:pt x="597" y="911"/>
                  </a:lnTo>
                  <a:lnTo>
                    <a:pt x="731" y="772"/>
                  </a:lnTo>
                  <a:lnTo>
                    <a:pt x="837" y="640"/>
                  </a:lnTo>
                  <a:lnTo>
                    <a:pt x="913" y="525"/>
                  </a:lnTo>
                  <a:lnTo>
                    <a:pt x="966" y="427"/>
                  </a:lnTo>
                  <a:lnTo>
                    <a:pt x="1001" y="346"/>
                  </a:lnTo>
                  <a:lnTo>
                    <a:pt x="1018" y="283"/>
                  </a:lnTo>
                  <a:lnTo>
                    <a:pt x="1024" y="248"/>
                  </a:lnTo>
                  <a:lnTo>
                    <a:pt x="1024" y="219"/>
                  </a:lnTo>
                  <a:lnTo>
                    <a:pt x="1012" y="190"/>
                  </a:lnTo>
                  <a:lnTo>
                    <a:pt x="989" y="156"/>
                  </a:lnTo>
                  <a:lnTo>
                    <a:pt x="954" y="133"/>
                  </a:lnTo>
                  <a:lnTo>
                    <a:pt x="907" y="121"/>
                  </a:lnTo>
                  <a:lnTo>
                    <a:pt x="895" y="115"/>
                  </a:lnTo>
                  <a:lnTo>
                    <a:pt x="884" y="115"/>
                  </a:lnTo>
                  <a:lnTo>
                    <a:pt x="878" y="104"/>
                  </a:lnTo>
                  <a:lnTo>
                    <a:pt x="878" y="92"/>
                  </a:lnTo>
                  <a:lnTo>
                    <a:pt x="884" y="69"/>
                  </a:lnTo>
                  <a:lnTo>
                    <a:pt x="889" y="41"/>
                  </a:lnTo>
                  <a:lnTo>
                    <a:pt x="907" y="12"/>
                  </a:lnTo>
                  <a:lnTo>
                    <a:pt x="9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7" name="Freeform 107"/>
            <p:cNvSpPr>
              <a:spLocks/>
            </p:cNvSpPr>
            <p:nvPr/>
          </p:nvSpPr>
          <p:spPr bwMode="auto">
            <a:xfrm>
              <a:off x="6215" y="3917"/>
              <a:ext cx="404" cy="501"/>
            </a:xfrm>
            <a:custGeom>
              <a:avLst/>
              <a:gdLst/>
              <a:ahLst/>
              <a:cxnLst>
                <a:cxn ang="0">
                  <a:pos x="264" y="6"/>
                </a:cxn>
                <a:cxn ang="0">
                  <a:pos x="322" y="23"/>
                </a:cxn>
                <a:cxn ang="0">
                  <a:pos x="334" y="17"/>
                </a:cxn>
                <a:cxn ang="0">
                  <a:pos x="345" y="6"/>
                </a:cxn>
                <a:cxn ang="0">
                  <a:pos x="357" y="0"/>
                </a:cxn>
                <a:cxn ang="0">
                  <a:pos x="369" y="0"/>
                </a:cxn>
                <a:cxn ang="0">
                  <a:pos x="375" y="17"/>
                </a:cxn>
                <a:cxn ang="0">
                  <a:pos x="375" y="132"/>
                </a:cxn>
                <a:cxn ang="0">
                  <a:pos x="375" y="156"/>
                </a:cxn>
                <a:cxn ang="0">
                  <a:pos x="357" y="161"/>
                </a:cxn>
                <a:cxn ang="0">
                  <a:pos x="345" y="161"/>
                </a:cxn>
                <a:cxn ang="0">
                  <a:pos x="334" y="150"/>
                </a:cxn>
                <a:cxn ang="0">
                  <a:pos x="328" y="104"/>
                </a:cxn>
                <a:cxn ang="0">
                  <a:pos x="293" y="52"/>
                </a:cxn>
                <a:cxn ang="0">
                  <a:pos x="199" y="23"/>
                </a:cxn>
                <a:cxn ang="0">
                  <a:pos x="88" y="52"/>
                </a:cxn>
                <a:cxn ang="0">
                  <a:pos x="64" y="104"/>
                </a:cxn>
                <a:cxn ang="0">
                  <a:pos x="111" y="167"/>
                </a:cxn>
                <a:cxn ang="0">
                  <a:pos x="223" y="190"/>
                </a:cxn>
                <a:cxn ang="0">
                  <a:pos x="316" y="219"/>
                </a:cxn>
                <a:cxn ang="0">
                  <a:pos x="392" y="288"/>
                </a:cxn>
                <a:cxn ang="0">
                  <a:pos x="398" y="392"/>
                </a:cxn>
                <a:cxn ang="0">
                  <a:pos x="340" y="472"/>
                </a:cxn>
                <a:cxn ang="0">
                  <a:pos x="205" y="501"/>
                </a:cxn>
                <a:cxn ang="0">
                  <a:pos x="123" y="490"/>
                </a:cxn>
                <a:cxn ang="0">
                  <a:pos x="59" y="472"/>
                </a:cxn>
                <a:cxn ang="0">
                  <a:pos x="35" y="496"/>
                </a:cxn>
                <a:cxn ang="0">
                  <a:pos x="18" y="501"/>
                </a:cxn>
                <a:cxn ang="0">
                  <a:pos x="0" y="496"/>
                </a:cxn>
                <a:cxn ang="0">
                  <a:pos x="0" y="472"/>
                </a:cxn>
                <a:cxn ang="0">
                  <a:pos x="0" y="323"/>
                </a:cxn>
                <a:cxn ang="0">
                  <a:pos x="6" y="311"/>
                </a:cxn>
                <a:cxn ang="0">
                  <a:pos x="29" y="311"/>
                </a:cxn>
                <a:cxn ang="0">
                  <a:pos x="41" y="328"/>
                </a:cxn>
                <a:cxn ang="0">
                  <a:pos x="76" y="409"/>
                </a:cxn>
                <a:cxn ang="0">
                  <a:pos x="152" y="467"/>
                </a:cxn>
                <a:cxn ang="0">
                  <a:pos x="264" y="467"/>
                </a:cxn>
                <a:cxn ang="0">
                  <a:pos x="328" y="432"/>
                </a:cxn>
                <a:cxn ang="0">
                  <a:pos x="345" y="380"/>
                </a:cxn>
                <a:cxn ang="0">
                  <a:pos x="310" y="317"/>
                </a:cxn>
                <a:cxn ang="0">
                  <a:pos x="234" y="288"/>
                </a:cxn>
                <a:cxn ang="0">
                  <a:pos x="135" y="271"/>
                </a:cxn>
                <a:cxn ang="0">
                  <a:pos x="41" y="225"/>
                </a:cxn>
                <a:cxn ang="0">
                  <a:pos x="12" y="184"/>
                </a:cxn>
                <a:cxn ang="0">
                  <a:pos x="0" y="138"/>
                </a:cxn>
                <a:cxn ang="0">
                  <a:pos x="18" y="75"/>
                </a:cxn>
                <a:cxn ang="0">
                  <a:pos x="76" y="23"/>
                </a:cxn>
                <a:cxn ang="0">
                  <a:pos x="199" y="0"/>
                </a:cxn>
              </a:cxnLst>
              <a:rect l="0" t="0" r="r" b="b"/>
              <a:pathLst>
                <a:path w="404" h="501">
                  <a:moveTo>
                    <a:pt x="199" y="0"/>
                  </a:moveTo>
                  <a:lnTo>
                    <a:pt x="264" y="6"/>
                  </a:lnTo>
                  <a:lnTo>
                    <a:pt x="316" y="29"/>
                  </a:lnTo>
                  <a:lnTo>
                    <a:pt x="322" y="23"/>
                  </a:lnTo>
                  <a:lnTo>
                    <a:pt x="328" y="17"/>
                  </a:lnTo>
                  <a:lnTo>
                    <a:pt x="334" y="17"/>
                  </a:lnTo>
                  <a:lnTo>
                    <a:pt x="334" y="11"/>
                  </a:lnTo>
                  <a:lnTo>
                    <a:pt x="345" y="6"/>
                  </a:lnTo>
                  <a:lnTo>
                    <a:pt x="351" y="0"/>
                  </a:lnTo>
                  <a:lnTo>
                    <a:pt x="357" y="0"/>
                  </a:lnTo>
                  <a:lnTo>
                    <a:pt x="357" y="0"/>
                  </a:lnTo>
                  <a:lnTo>
                    <a:pt x="369" y="0"/>
                  </a:lnTo>
                  <a:lnTo>
                    <a:pt x="375" y="6"/>
                  </a:lnTo>
                  <a:lnTo>
                    <a:pt x="375" y="17"/>
                  </a:lnTo>
                  <a:lnTo>
                    <a:pt x="375" y="29"/>
                  </a:lnTo>
                  <a:lnTo>
                    <a:pt x="375" y="132"/>
                  </a:lnTo>
                  <a:lnTo>
                    <a:pt x="375" y="144"/>
                  </a:lnTo>
                  <a:lnTo>
                    <a:pt x="375" y="156"/>
                  </a:lnTo>
                  <a:lnTo>
                    <a:pt x="369" y="161"/>
                  </a:lnTo>
                  <a:lnTo>
                    <a:pt x="357" y="161"/>
                  </a:lnTo>
                  <a:lnTo>
                    <a:pt x="351" y="161"/>
                  </a:lnTo>
                  <a:lnTo>
                    <a:pt x="345" y="161"/>
                  </a:lnTo>
                  <a:lnTo>
                    <a:pt x="340" y="156"/>
                  </a:lnTo>
                  <a:lnTo>
                    <a:pt x="334" y="150"/>
                  </a:lnTo>
                  <a:lnTo>
                    <a:pt x="334" y="127"/>
                  </a:lnTo>
                  <a:lnTo>
                    <a:pt x="328" y="104"/>
                  </a:lnTo>
                  <a:lnTo>
                    <a:pt x="316" y="75"/>
                  </a:lnTo>
                  <a:lnTo>
                    <a:pt x="293" y="52"/>
                  </a:lnTo>
                  <a:lnTo>
                    <a:pt x="252" y="35"/>
                  </a:lnTo>
                  <a:lnTo>
                    <a:pt x="199" y="23"/>
                  </a:lnTo>
                  <a:lnTo>
                    <a:pt x="135" y="35"/>
                  </a:lnTo>
                  <a:lnTo>
                    <a:pt x="88" y="52"/>
                  </a:lnTo>
                  <a:lnTo>
                    <a:pt x="70" y="75"/>
                  </a:lnTo>
                  <a:lnTo>
                    <a:pt x="64" y="104"/>
                  </a:lnTo>
                  <a:lnTo>
                    <a:pt x="76" y="138"/>
                  </a:lnTo>
                  <a:lnTo>
                    <a:pt x="111" y="167"/>
                  </a:lnTo>
                  <a:lnTo>
                    <a:pt x="164" y="179"/>
                  </a:lnTo>
                  <a:lnTo>
                    <a:pt x="223" y="190"/>
                  </a:lnTo>
                  <a:lnTo>
                    <a:pt x="269" y="202"/>
                  </a:lnTo>
                  <a:lnTo>
                    <a:pt x="316" y="219"/>
                  </a:lnTo>
                  <a:lnTo>
                    <a:pt x="357" y="248"/>
                  </a:lnTo>
                  <a:lnTo>
                    <a:pt x="392" y="288"/>
                  </a:lnTo>
                  <a:lnTo>
                    <a:pt x="404" y="346"/>
                  </a:lnTo>
                  <a:lnTo>
                    <a:pt x="398" y="392"/>
                  </a:lnTo>
                  <a:lnTo>
                    <a:pt x="381" y="438"/>
                  </a:lnTo>
                  <a:lnTo>
                    <a:pt x="340" y="472"/>
                  </a:lnTo>
                  <a:lnTo>
                    <a:pt x="287" y="496"/>
                  </a:lnTo>
                  <a:lnTo>
                    <a:pt x="205" y="501"/>
                  </a:lnTo>
                  <a:lnTo>
                    <a:pt x="170" y="501"/>
                  </a:lnTo>
                  <a:lnTo>
                    <a:pt x="123" y="490"/>
                  </a:lnTo>
                  <a:lnTo>
                    <a:pt x="70" y="455"/>
                  </a:lnTo>
                  <a:lnTo>
                    <a:pt x="59" y="472"/>
                  </a:lnTo>
                  <a:lnTo>
                    <a:pt x="47" y="484"/>
                  </a:lnTo>
                  <a:lnTo>
                    <a:pt x="35" y="496"/>
                  </a:lnTo>
                  <a:lnTo>
                    <a:pt x="23" y="501"/>
                  </a:lnTo>
                  <a:lnTo>
                    <a:pt x="18" y="501"/>
                  </a:lnTo>
                  <a:lnTo>
                    <a:pt x="6" y="501"/>
                  </a:lnTo>
                  <a:lnTo>
                    <a:pt x="0" y="496"/>
                  </a:lnTo>
                  <a:lnTo>
                    <a:pt x="0" y="484"/>
                  </a:lnTo>
                  <a:lnTo>
                    <a:pt x="0" y="472"/>
                  </a:lnTo>
                  <a:lnTo>
                    <a:pt x="0" y="340"/>
                  </a:lnTo>
                  <a:lnTo>
                    <a:pt x="0" y="323"/>
                  </a:lnTo>
                  <a:lnTo>
                    <a:pt x="0" y="317"/>
                  </a:lnTo>
                  <a:lnTo>
                    <a:pt x="6" y="311"/>
                  </a:lnTo>
                  <a:lnTo>
                    <a:pt x="18" y="305"/>
                  </a:lnTo>
                  <a:lnTo>
                    <a:pt x="29" y="311"/>
                  </a:lnTo>
                  <a:lnTo>
                    <a:pt x="35" y="317"/>
                  </a:lnTo>
                  <a:lnTo>
                    <a:pt x="41" y="328"/>
                  </a:lnTo>
                  <a:lnTo>
                    <a:pt x="53" y="375"/>
                  </a:lnTo>
                  <a:lnTo>
                    <a:pt x="76" y="409"/>
                  </a:lnTo>
                  <a:lnTo>
                    <a:pt x="105" y="444"/>
                  </a:lnTo>
                  <a:lnTo>
                    <a:pt x="152" y="467"/>
                  </a:lnTo>
                  <a:lnTo>
                    <a:pt x="205" y="472"/>
                  </a:lnTo>
                  <a:lnTo>
                    <a:pt x="264" y="467"/>
                  </a:lnTo>
                  <a:lnTo>
                    <a:pt x="304" y="449"/>
                  </a:lnTo>
                  <a:lnTo>
                    <a:pt x="328" y="432"/>
                  </a:lnTo>
                  <a:lnTo>
                    <a:pt x="340" y="403"/>
                  </a:lnTo>
                  <a:lnTo>
                    <a:pt x="345" y="380"/>
                  </a:lnTo>
                  <a:lnTo>
                    <a:pt x="334" y="340"/>
                  </a:lnTo>
                  <a:lnTo>
                    <a:pt x="310" y="317"/>
                  </a:lnTo>
                  <a:lnTo>
                    <a:pt x="275" y="300"/>
                  </a:lnTo>
                  <a:lnTo>
                    <a:pt x="234" y="288"/>
                  </a:lnTo>
                  <a:lnTo>
                    <a:pt x="199" y="277"/>
                  </a:lnTo>
                  <a:lnTo>
                    <a:pt x="135" y="271"/>
                  </a:lnTo>
                  <a:lnTo>
                    <a:pt x="88" y="254"/>
                  </a:lnTo>
                  <a:lnTo>
                    <a:pt x="41" y="225"/>
                  </a:lnTo>
                  <a:lnTo>
                    <a:pt x="23" y="207"/>
                  </a:lnTo>
                  <a:lnTo>
                    <a:pt x="12" y="184"/>
                  </a:lnTo>
                  <a:lnTo>
                    <a:pt x="0" y="161"/>
                  </a:lnTo>
                  <a:lnTo>
                    <a:pt x="0" y="138"/>
                  </a:lnTo>
                  <a:lnTo>
                    <a:pt x="6" y="109"/>
                  </a:lnTo>
                  <a:lnTo>
                    <a:pt x="18" y="75"/>
                  </a:lnTo>
                  <a:lnTo>
                    <a:pt x="41" y="46"/>
                  </a:lnTo>
                  <a:lnTo>
                    <a:pt x="76" y="23"/>
                  </a:lnTo>
                  <a:lnTo>
                    <a:pt x="129" y="6"/>
                  </a:lnTo>
                  <a:lnTo>
                    <a:pt x="1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8" name="Freeform 108"/>
            <p:cNvSpPr>
              <a:spLocks/>
            </p:cNvSpPr>
            <p:nvPr/>
          </p:nvSpPr>
          <p:spPr bwMode="auto">
            <a:xfrm>
              <a:off x="6713" y="3629"/>
              <a:ext cx="398" cy="778"/>
            </a:xfrm>
            <a:custGeom>
              <a:avLst/>
              <a:gdLst/>
              <a:ahLst/>
              <a:cxnLst>
                <a:cxn ang="0">
                  <a:pos x="287" y="0"/>
                </a:cxn>
                <a:cxn ang="0">
                  <a:pos x="345" y="11"/>
                </a:cxn>
                <a:cxn ang="0">
                  <a:pos x="380" y="40"/>
                </a:cxn>
                <a:cxn ang="0">
                  <a:pos x="398" y="80"/>
                </a:cxn>
                <a:cxn ang="0">
                  <a:pos x="392" y="98"/>
                </a:cxn>
                <a:cxn ang="0">
                  <a:pos x="386" y="115"/>
                </a:cxn>
                <a:cxn ang="0">
                  <a:pos x="374" y="127"/>
                </a:cxn>
                <a:cxn ang="0">
                  <a:pos x="363" y="132"/>
                </a:cxn>
                <a:cxn ang="0">
                  <a:pos x="345" y="132"/>
                </a:cxn>
                <a:cxn ang="0">
                  <a:pos x="328" y="132"/>
                </a:cxn>
                <a:cxn ang="0">
                  <a:pos x="316" y="127"/>
                </a:cxn>
                <a:cxn ang="0">
                  <a:pos x="304" y="115"/>
                </a:cxn>
                <a:cxn ang="0">
                  <a:pos x="298" y="98"/>
                </a:cxn>
                <a:cxn ang="0">
                  <a:pos x="292" y="80"/>
                </a:cxn>
                <a:cxn ang="0">
                  <a:pos x="298" y="69"/>
                </a:cxn>
                <a:cxn ang="0">
                  <a:pos x="304" y="52"/>
                </a:cxn>
                <a:cxn ang="0">
                  <a:pos x="322" y="40"/>
                </a:cxn>
                <a:cxn ang="0">
                  <a:pos x="304" y="34"/>
                </a:cxn>
                <a:cxn ang="0">
                  <a:pos x="287" y="34"/>
                </a:cxn>
                <a:cxn ang="0">
                  <a:pos x="246" y="40"/>
                </a:cxn>
                <a:cxn ang="0">
                  <a:pos x="210" y="69"/>
                </a:cxn>
                <a:cxn ang="0">
                  <a:pos x="187" y="115"/>
                </a:cxn>
                <a:cxn ang="0">
                  <a:pos x="175" y="178"/>
                </a:cxn>
                <a:cxn ang="0">
                  <a:pos x="175" y="305"/>
                </a:cxn>
                <a:cxn ang="0">
                  <a:pos x="322" y="305"/>
                </a:cxn>
                <a:cxn ang="0">
                  <a:pos x="322" y="346"/>
                </a:cxn>
                <a:cxn ang="0">
                  <a:pos x="181" y="346"/>
                </a:cxn>
                <a:cxn ang="0">
                  <a:pos x="181" y="691"/>
                </a:cxn>
                <a:cxn ang="0">
                  <a:pos x="181" y="709"/>
                </a:cxn>
                <a:cxn ang="0">
                  <a:pos x="181" y="720"/>
                </a:cxn>
                <a:cxn ang="0">
                  <a:pos x="187" y="726"/>
                </a:cxn>
                <a:cxn ang="0">
                  <a:pos x="199" y="732"/>
                </a:cxn>
                <a:cxn ang="0">
                  <a:pos x="210" y="737"/>
                </a:cxn>
                <a:cxn ang="0">
                  <a:pos x="234" y="737"/>
                </a:cxn>
                <a:cxn ang="0">
                  <a:pos x="263" y="743"/>
                </a:cxn>
                <a:cxn ang="0">
                  <a:pos x="287" y="743"/>
                </a:cxn>
                <a:cxn ang="0">
                  <a:pos x="287" y="778"/>
                </a:cxn>
                <a:cxn ang="0">
                  <a:pos x="140" y="778"/>
                </a:cxn>
                <a:cxn ang="0">
                  <a:pos x="105" y="778"/>
                </a:cxn>
                <a:cxn ang="0">
                  <a:pos x="58" y="778"/>
                </a:cxn>
                <a:cxn ang="0">
                  <a:pos x="29" y="778"/>
                </a:cxn>
                <a:cxn ang="0">
                  <a:pos x="11" y="778"/>
                </a:cxn>
                <a:cxn ang="0">
                  <a:pos x="11" y="743"/>
                </a:cxn>
                <a:cxn ang="0">
                  <a:pos x="47" y="743"/>
                </a:cxn>
                <a:cxn ang="0">
                  <a:pos x="70" y="737"/>
                </a:cxn>
                <a:cxn ang="0">
                  <a:pos x="82" y="737"/>
                </a:cxn>
                <a:cxn ang="0">
                  <a:pos x="93" y="726"/>
                </a:cxn>
                <a:cxn ang="0">
                  <a:pos x="93" y="714"/>
                </a:cxn>
                <a:cxn ang="0">
                  <a:pos x="99" y="691"/>
                </a:cxn>
                <a:cxn ang="0">
                  <a:pos x="99" y="346"/>
                </a:cxn>
                <a:cxn ang="0">
                  <a:pos x="0" y="346"/>
                </a:cxn>
                <a:cxn ang="0">
                  <a:pos x="0" y="305"/>
                </a:cxn>
                <a:cxn ang="0">
                  <a:pos x="99" y="305"/>
                </a:cxn>
                <a:cxn ang="0">
                  <a:pos x="99" y="178"/>
                </a:cxn>
                <a:cxn ang="0">
                  <a:pos x="111" y="115"/>
                </a:cxn>
                <a:cxn ang="0">
                  <a:pos x="140" y="69"/>
                </a:cxn>
                <a:cxn ang="0">
                  <a:pos x="181" y="29"/>
                </a:cxn>
                <a:cxn ang="0">
                  <a:pos x="234" y="11"/>
                </a:cxn>
                <a:cxn ang="0">
                  <a:pos x="287" y="0"/>
                </a:cxn>
              </a:cxnLst>
              <a:rect l="0" t="0" r="r" b="b"/>
              <a:pathLst>
                <a:path w="398" h="778">
                  <a:moveTo>
                    <a:pt x="287" y="0"/>
                  </a:moveTo>
                  <a:lnTo>
                    <a:pt x="345" y="11"/>
                  </a:lnTo>
                  <a:lnTo>
                    <a:pt x="380" y="40"/>
                  </a:lnTo>
                  <a:lnTo>
                    <a:pt x="398" y="80"/>
                  </a:lnTo>
                  <a:lnTo>
                    <a:pt x="392" y="98"/>
                  </a:lnTo>
                  <a:lnTo>
                    <a:pt x="386" y="115"/>
                  </a:lnTo>
                  <a:lnTo>
                    <a:pt x="374" y="127"/>
                  </a:lnTo>
                  <a:lnTo>
                    <a:pt x="363" y="132"/>
                  </a:lnTo>
                  <a:lnTo>
                    <a:pt x="345" y="132"/>
                  </a:lnTo>
                  <a:lnTo>
                    <a:pt x="328" y="132"/>
                  </a:lnTo>
                  <a:lnTo>
                    <a:pt x="316" y="127"/>
                  </a:lnTo>
                  <a:lnTo>
                    <a:pt x="304" y="115"/>
                  </a:lnTo>
                  <a:lnTo>
                    <a:pt x="298" y="98"/>
                  </a:lnTo>
                  <a:lnTo>
                    <a:pt x="292" y="80"/>
                  </a:lnTo>
                  <a:lnTo>
                    <a:pt x="298" y="69"/>
                  </a:lnTo>
                  <a:lnTo>
                    <a:pt x="304" y="52"/>
                  </a:lnTo>
                  <a:lnTo>
                    <a:pt x="322" y="40"/>
                  </a:lnTo>
                  <a:lnTo>
                    <a:pt x="304" y="34"/>
                  </a:lnTo>
                  <a:lnTo>
                    <a:pt x="287" y="34"/>
                  </a:lnTo>
                  <a:lnTo>
                    <a:pt x="246" y="40"/>
                  </a:lnTo>
                  <a:lnTo>
                    <a:pt x="210" y="69"/>
                  </a:lnTo>
                  <a:lnTo>
                    <a:pt x="187" y="115"/>
                  </a:lnTo>
                  <a:lnTo>
                    <a:pt x="175" y="178"/>
                  </a:lnTo>
                  <a:lnTo>
                    <a:pt x="175" y="305"/>
                  </a:lnTo>
                  <a:lnTo>
                    <a:pt x="322" y="305"/>
                  </a:lnTo>
                  <a:lnTo>
                    <a:pt x="322" y="346"/>
                  </a:lnTo>
                  <a:lnTo>
                    <a:pt x="181" y="346"/>
                  </a:lnTo>
                  <a:lnTo>
                    <a:pt x="181" y="691"/>
                  </a:lnTo>
                  <a:lnTo>
                    <a:pt x="181" y="709"/>
                  </a:lnTo>
                  <a:lnTo>
                    <a:pt x="181" y="720"/>
                  </a:lnTo>
                  <a:lnTo>
                    <a:pt x="187" y="726"/>
                  </a:lnTo>
                  <a:lnTo>
                    <a:pt x="199" y="732"/>
                  </a:lnTo>
                  <a:lnTo>
                    <a:pt x="210" y="737"/>
                  </a:lnTo>
                  <a:lnTo>
                    <a:pt x="234" y="737"/>
                  </a:lnTo>
                  <a:lnTo>
                    <a:pt x="263" y="743"/>
                  </a:lnTo>
                  <a:lnTo>
                    <a:pt x="287" y="743"/>
                  </a:lnTo>
                  <a:lnTo>
                    <a:pt x="287" y="778"/>
                  </a:lnTo>
                  <a:lnTo>
                    <a:pt x="140" y="778"/>
                  </a:lnTo>
                  <a:lnTo>
                    <a:pt x="105" y="778"/>
                  </a:lnTo>
                  <a:lnTo>
                    <a:pt x="58" y="778"/>
                  </a:lnTo>
                  <a:lnTo>
                    <a:pt x="29" y="778"/>
                  </a:lnTo>
                  <a:lnTo>
                    <a:pt x="11" y="778"/>
                  </a:lnTo>
                  <a:lnTo>
                    <a:pt x="11" y="743"/>
                  </a:lnTo>
                  <a:lnTo>
                    <a:pt x="47" y="743"/>
                  </a:lnTo>
                  <a:lnTo>
                    <a:pt x="70" y="737"/>
                  </a:lnTo>
                  <a:lnTo>
                    <a:pt x="82" y="737"/>
                  </a:lnTo>
                  <a:lnTo>
                    <a:pt x="93" y="726"/>
                  </a:lnTo>
                  <a:lnTo>
                    <a:pt x="93" y="714"/>
                  </a:lnTo>
                  <a:lnTo>
                    <a:pt x="99" y="691"/>
                  </a:lnTo>
                  <a:lnTo>
                    <a:pt x="99" y="346"/>
                  </a:lnTo>
                  <a:lnTo>
                    <a:pt x="0" y="346"/>
                  </a:lnTo>
                  <a:lnTo>
                    <a:pt x="0" y="305"/>
                  </a:lnTo>
                  <a:lnTo>
                    <a:pt x="99" y="305"/>
                  </a:lnTo>
                  <a:lnTo>
                    <a:pt x="99" y="178"/>
                  </a:lnTo>
                  <a:lnTo>
                    <a:pt x="111" y="115"/>
                  </a:lnTo>
                  <a:lnTo>
                    <a:pt x="140" y="69"/>
                  </a:lnTo>
                  <a:lnTo>
                    <a:pt x="181" y="29"/>
                  </a:lnTo>
                  <a:lnTo>
                    <a:pt x="234" y="11"/>
                  </a:lnTo>
                  <a:lnTo>
                    <a:pt x="2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9" name="Freeform 109"/>
            <p:cNvSpPr>
              <a:spLocks/>
            </p:cNvSpPr>
            <p:nvPr/>
          </p:nvSpPr>
          <p:spPr bwMode="auto">
            <a:xfrm>
              <a:off x="6069" y="4885"/>
              <a:ext cx="650" cy="720"/>
            </a:xfrm>
            <a:custGeom>
              <a:avLst/>
              <a:gdLst/>
              <a:ahLst/>
              <a:cxnLst>
                <a:cxn ang="0">
                  <a:pos x="298" y="12"/>
                </a:cxn>
                <a:cxn ang="0">
                  <a:pos x="386" y="87"/>
                </a:cxn>
                <a:cxn ang="0">
                  <a:pos x="439" y="196"/>
                </a:cxn>
                <a:cxn ang="0">
                  <a:pos x="462" y="300"/>
                </a:cxn>
                <a:cxn ang="0">
                  <a:pos x="462" y="334"/>
                </a:cxn>
                <a:cxn ang="0">
                  <a:pos x="521" y="196"/>
                </a:cxn>
                <a:cxn ang="0">
                  <a:pos x="579" y="81"/>
                </a:cxn>
                <a:cxn ang="0">
                  <a:pos x="614" y="17"/>
                </a:cxn>
                <a:cxn ang="0">
                  <a:pos x="626" y="12"/>
                </a:cxn>
                <a:cxn ang="0">
                  <a:pos x="632" y="12"/>
                </a:cxn>
                <a:cxn ang="0">
                  <a:pos x="644" y="17"/>
                </a:cxn>
                <a:cxn ang="0">
                  <a:pos x="644" y="29"/>
                </a:cxn>
                <a:cxn ang="0">
                  <a:pos x="597" y="121"/>
                </a:cxn>
                <a:cxn ang="0">
                  <a:pos x="550" y="219"/>
                </a:cxn>
                <a:cxn ang="0">
                  <a:pos x="509" y="317"/>
                </a:cxn>
                <a:cxn ang="0">
                  <a:pos x="468" y="427"/>
                </a:cxn>
                <a:cxn ang="0">
                  <a:pos x="445" y="542"/>
                </a:cxn>
                <a:cxn ang="0">
                  <a:pos x="415" y="669"/>
                </a:cxn>
                <a:cxn ang="0">
                  <a:pos x="398" y="703"/>
                </a:cxn>
                <a:cxn ang="0">
                  <a:pos x="386" y="720"/>
                </a:cxn>
                <a:cxn ang="0">
                  <a:pos x="380" y="720"/>
                </a:cxn>
                <a:cxn ang="0">
                  <a:pos x="363" y="715"/>
                </a:cxn>
                <a:cxn ang="0">
                  <a:pos x="357" y="697"/>
                </a:cxn>
                <a:cxn ang="0">
                  <a:pos x="374" y="622"/>
                </a:cxn>
                <a:cxn ang="0">
                  <a:pos x="404" y="513"/>
                </a:cxn>
                <a:cxn ang="0">
                  <a:pos x="421" y="450"/>
                </a:cxn>
                <a:cxn ang="0">
                  <a:pos x="427" y="427"/>
                </a:cxn>
                <a:cxn ang="0">
                  <a:pos x="427" y="380"/>
                </a:cxn>
                <a:cxn ang="0">
                  <a:pos x="415" y="271"/>
                </a:cxn>
                <a:cxn ang="0">
                  <a:pos x="380" y="167"/>
                </a:cxn>
                <a:cxn ang="0">
                  <a:pos x="292" y="98"/>
                </a:cxn>
                <a:cxn ang="0">
                  <a:pos x="164" y="98"/>
                </a:cxn>
                <a:cxn ang="0">
                  <a:pos x="70" y="150"/>
                </a:cxn>
                <a:cxn ang="0">
                  <a:pos x="35" y="202"/>
                </a:cxn>
                <a:cxn ang="0">
                  <a:pos x="29" y="213"/>
                </a:cxn>
                <a:cxn ang="0">
                  <a:pos x="11" y="213"/>
                </a:cxn>
                <a:cxn ang="0">
                  <a:pos x="0" y="208"/>
                </a:cxn>
                <a:cxn ang="0">
                  <a:pos x="6" y="184"/>
                </a:cxn>
                <a:cxn ang="0">
                  <a:pos x="41" y="110"/>
                </a:cxn>
                <a:cxn ang="0">
                  <a:pos x="123" y="35"/>
                </a:cxn>
                <a:cxn ang="0">
                  <a:pos x="234" y="0"/>
                </a:cxn>
              </a:cxnLst>
              <a:rect l="0" t="0" r="r" b="b"/>
              <a:pathLst>
                <a:path w="650" h="720">
                  <a:moveTo>
                    <a:pt x="234" y="0"/>
                  </a:moveTo>
                  <a:lnTo>
                    <a:pt x="298" y="12"/>
                  </a:lnTo>
                  <a:lnTo>
                    <a:pt x="351" y="40"/>
                  </a:lnTo>
                  <a:lnTo>
                    <a:pt x="386" y="87"/>
                  </a:lnTo>
                  <a:lnTo>
                    <a:pt x="415" y="144"/>
                  </a:lnTo>
                  <a:lnTo>
                    <a:pt x="439" y="196"/>
                  </a:lnTo>
                  <a:lnTo>
                    <a:pt x="450" y="254"/>
                  </a:lnTo>
                  <a:lnTo>
                    <a:pt x="462" y="300"/>
                  </a:lnTo>
                  <a:lnTo>
                    <a:pt x="462" y="334"/>
                  </a:lnTo>
                  <a:lnTo>
                    <a:pt x="462" y="334"/>
                  </a:lnTo>
                  <a:lnTo>
                    <a:pt x="491" y="265"/>
                  </a:lnTo>
                  <a:lnTo>
                    <a:pt x="521" y="196"/>
                  </a:lnTo>
                  <a:lnTo>
                    <a:pt x="556" y="133"/>
                  </a:lnTo>
                  <a:lnTo>
                    <a:pt x="579" y="81"/>
                  </a:lnTo>
                  <a:lnTo>
                    <a:pt x="603" y="35"/>
                  </a:lnTo>
                  <a:lnTo>
                    <a:pt x="614" y="17"/>
                  </a:lnTo>
                  <a:lnTo>
                    <a:pt x="620" y="12"/>
                  </a:lnTo>
                  <a:lnTo>
                    <a:pt x="626" y="12"/>
                  </a:lnTo>
                  <a:lnTo>
                    <a:pt x="632" y="12"/>
                  </a:lnTo>
                  <a:lnTo>
                    <a:pt x="632" y="12"/>
                  </a:lnTo>
                  <a:lnTo>
                    <a:pt x="638" y="12"/>
                  </a:lnTo>
                  <a:lnTo>
                    <a:pt x="644" y="17"/>
                  </a:lnTo>
                  <a:lnTo>
                    <a:pt x="650" y="23"/>
                  </a:lnTo>
                  <a:lnTo>
                    <a:pt x="644" y="29"/>
                  </a:lnTo>
                  <a:lnTo>
                    <a:pt x="644" y="35"/>
                  </a:lnTo>
                  <a:lnTo>
                    <a:pt x="597" y="121"/>
                  </a:lnTo>
                  <a:lnTo>
                    <a:pt x="568" y="179"/>
                  </a:lnTo>
                  <a:lnTo>
                    <a:pt x="550" y="219"/>
                  </a:lnTo>
                  <a:lnTo>
                    <a:pt x="532" y="265"/>
                  </a:lnTo>
                  <a:lnTo>
                    <a:pt x="509" y="317"/>
                  </a:lnTo>
                  <a:lnTo>
                    <a:pt x="486" y="375"/>
                  </a:lnTo>
                  <a:lnTo>
                    <a:pt x="468" y="427"/>
                  </a:lnTo>
                  <a:lnTo>
                    <a:pt x="462" y="461"/>
                  </a:lnTo>
                  <a:lnTo>
                    <a:pt x="445" y="542"/>
                  </a:lnTo>
                  <a:lnTo>
                    <a:pt x="433" y="611"/>
                  </a:lnTo>
                  <a:lnTo>
                    <a:pt x="415" y="669"/>
                  </a:lnTo>
                  <a:lnTo>
                    <a:pt x="410" y="692"/>
                  </a:lnTo>
                  <a:lnTo>
                    <a:pt x="398" y="703"/>
                  </a:lnTo>
                  <a:lnTo>
                    <a:pt x="392" y="715"/>
                  </a:lnTo>
                  <a:lnTo>
                    <a:pt x="386" y="720"/>
                  </a:lnTo>
                  <a:lnTo>
                    <a:pt x="380" y="720"/>
                  </a:lnTo>
                  <a:lnTo>
                    <a:pt x="380" y="720"/>
                  </a:lnTo>
                  <a:lnTo>
                    <a:pt x="369" y="720"/>
                  </a:lnTo>
                  <a:lnTo>
                    <a:pt x="363" y="715"/>
                  </a:lnTo>
                  <a:lnTo>
                    <a:pt x="357" y="703"/>
                  </a:lnTo>
                  <a:lnTo>
                    <a:pt x="357" y="697"/>
                  </a:lnTo>
                  <a:lnTo>
                    <a:pt x="363" y="669"/>
                  </a:lnTo>
                  <a:lnTo>
                    <a:pt x="374" y="622"/>
                  </a:lnTo>
                  <a:lnTo>
                    <a:pt x="386" y="565"/>
                  </a:lnTo>
                  <a:lnTo>
                    <a:pt x="404" y="513"/>
                  </a:lnTo>
                  <a:lnTo>
                    <a:pt x="421" y="455"/>
                  </a:lnTo>
                  <a:lnTo>
                    <a:pt x="421" y="450"/>
                  </a:lnTo>
                  <a:lnTo>
                    <a:pt x="421" y="438"/>
                  </a:lnTo>
                  <a:lnTo>
                    <a:pt x="427" y="427"/>
                  </a:lnTo>
                  <a:lnTo>
                    <a:pt x="427" y="403"/>
                  </a:lnTo>
                  <a:lnTo>
                    <a:pt x="427" y="380"/>
                  </a:lnTo>
                  <a:lnTo>
                    <a:pt x="421" y="329"/>
                  </a:lnTo>
                  <a:lnTo>
                    <a:pt x="415" y="271"/>
                  </a:lnTo>
                  <a:lnTo>
                    <a:pt x="404" y="219"/>
                  </a:lnTo>
                  <a:lnTo>
                    <a:pt x="380" y="167"/>
                  </a:lnTo>
                  <a:lnTo>
                    <a:pt x="339" y="127"/>
                  </a:lnTo>
                  <a:lnTo>
                    <a:pt x="292" y="98"/>
                  </a:lnTo>
                  <a:lnTo>
                    <a:pt x="222" y="87"/>
                  </a:lnTo>
                  <a:lnTo>
                    <a:pt x="164" y="98"/>
                  </a:lnTo>
                  <a:lnTo>
                    <a:pt x="111" y="115"/>
                  </a:lnTo>
                  <a:lnTo>
                    <a:pt x="70" y="150"/>
                  </a:lnTo>
                  <a:lnTo>
                    <a:pt x="41" y="190"/>
                  </a:lnTo>
                  <a:lnTo>
                    <a:pt x="35" y="202"/>
                  </a:lnTo>
                  <a:lnTo>
                    <a:pt x="35" y="208"/>
                  </a:lnTo>
                  <a:lnTo>
                    <a:pt x="29" y="213"/>
                  </a:lnTo>
                  <a:lnTo>
                    <a:pt x="17" y="213"/>
                  </a:lnTo>
                  <a:lnTo>
                    <a:pt x="11" y="213"/>
                  </a:lnTo>
                  <a:lnTo>
                    <a:pt x="6" y="208"/>
                  </a:lnTo>
                  <a:lnTo>
                    <a:pt x="0" y="208"/>
                  </a:lnTo>
                  <a:lnTo>
                    <a:pt x="0" y="202"/>
                  </a:lnTo>
                  <a:lnTo>
                    <a:pt x="6" y="184"/>
                  </a:lnTo>
                  <a:lnTo>
                    <a:pt x="17" y="150"/>
                  </a:lnTo>
                  <a:lnTo>
                    <a:pt x="41" y="110"/>
                  </a:lnTo>
                  <a:lnTo>
                    <a:pt x="82" y="63"/>
                  </a:lnTo>
                  <a:lnTo>
                    <a:pt x="123" y="35"/>
                  </a:lnTo>
                  <a:lnTo>
                    <a:pt x="175" y="12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0" name="Freeform 110"/>
            <p:cNvSpPr>
              <a:spLocks/>
            </p:cNvSpPr>
            <p:nvPr/>
          </p:nvSpPr>
          <p:spPr bwMode="auto">
            <a:xfrm>
              <a:off x="7720" y="4499"/>
              <a:ext cx="169" cy="167"/>
            </a:xfrm>
            <a:custGeom>
              <a:avLst/>
              <a:gdLst/>
              <a:ahLst/>
              <a:cxnLst>
                <a:cxn ang="0">
                  <a:pos x="87" y="0"/>
                </a:cxn>
                <a:cxn ang="0">
                  <a:pos x="111" y="6"/>
                </a:cxn>
                <a:cxn ang="0">
                  <a:pos x="134" y="17"/>
                </a:cxn>
                <a:cxn ang="0">
                  <a:pos x="152" y="40"/>
                </a:cxn>
                <a:cxn ang="0">
                  <a:pos x="164" y="58"/>
                </a:cxn>
                <a:cxn ang="0">
                  <a:pos x="169" y="86"/>
                </a:cxn>
                <a:cxn ang="0">
                  <a:pos x="164" y="109"/>
                </a:cxn>
                <a:cxn ang="0">
                  <a:pos x="152" y="133"/>
                </a:cxn>
                <a:cxn ang="0">
                  <a:pos x="134" y="156"/>
                </a:cxn>
                <a:cxn ang="0">
                  <a:pos x="111" y="167"/>
                </a:cxn>
                <a:cxn ang="0">
                  <a:pos x="87" y="167"/>
                </a:cxn>
                <a:cxn ang="0">
                  <a:pos x="64" y="167"/>
                </a:cxn>
                <a:cxn ang="0">
                  <a:pos x="41" y="156"/>
                </a:cxn>
                <a:cxn ang="0">
                  <a:pos x="23" y="144"/>
                </a:cxn>
                <a:cxn ang="0">
                  <a:pos x="11" y="127"/>
                </a:cxn>
                <a:cxn ang="0">
                  <a:pos x="6" y="109"/>
                </a:cxn>
                <a:cxn ang="0">
                  <a:pos x="0" y="86"/>
                </a:cxn>
                <a:cxn ang="0">
                  <a:pos x="6" y="63"/>
                </a:cxn>
                <a:cxn ang="0">
                  <a:pos x="11" y="46"/>
                </a:cxn>
                <a:cxn ang="0">
                  <a:pos x="23" y="29"/>
                </a:cxn>
                <a:cxn ang="0">
                  <a:pos x="41" y="12"/>
                </a:cxn>
                <a:cxn ang="0">
                  <a:pos x="64" y="6"/>
                </a:cxn>
                <a:cxn ang="0">
                  <a:pos x="87" y="0"/>
                </a:cxn>
              </a:cxnLst>
              <a:rect l="0" t="0" r="r" b="b"/>
              <a:pathLst>
                <a:path w="169" h="167">
                  <a:moveTo>
                    <a:pt x="87" y="0"/>
                  </a:moveTo>
                  <a:lnTo>
                    <a:pt x="111" y="6"/>
                  </a:lnTo>
                  <a:lnTo>
                    <a:pt x="134" y="17"/>
                  </a:lnTo>
                  <a:lnTo>
                    <a:pt x="152" y="40"/>
                  </a:lnTo>
                  <a:lnTo>
                    <a:pt x="164" y="58"/>
                  </a:lnTo>
                  <a:lnTo>
                    <a:pt x="169" y="86"/>
                  </a:lnTo>
                  <a:lnTo>
                    <a:pt x="164" y="109"/>
                  </a:lnTo>
                  <a:lnTo>
                    <a:pt x="152" y="133"/>
                  </a:lnTo>
                  <a:lnTo>
                    <a:pt x="134" y="156"/>
                  </a:lnTo>
                  <a:lnTo>
                    <a:pt x="111" y="167"/>
                  </a:lnTo>
                  <a:lnTo>
                    <a:pt x="87" y="167"/>
                  </a:lnTo>
                  <a:lnTo>
                    <a:pt x="64" y="167"/>
                  </a:lnTo>
                  <a:lnTo>
                    <a:pt x="41" y="156"/>
                  </a:lnTo>
                  <a:lnTo>
                    <a:pt x="23" y="144"/>
                  </a:lnTo>
                  <a:lnTo>
                    <a:pt x="11" y="127"/>
                  </a:lnTo>
                  <a:lnTo>
                    <a:pt x="6" y="109"/>
                  </a:lnTo>
                  <a:lnTo>
                    <a:pt x="0" y="86"/>
                  </a:lnTo>
                  <a:lnTo>
                    <a:pt x="6" y="63"/>
                  </a:lnTo>
                  <a:lnTo>
                    <a:pt x="11" y="46"/>
                  </a:lnTo>
                  <a:lnTo>
                    <a:pt x="23" y="29"/>
                  </a:lnTo>
                  <a:lnTo>
                    <a:pt x="41" y="12"/>
                  </a:lnTo>
                  <a:lnTo>
                    <a:pt x="64" y="6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1" name="Freeform 111"/>
            <p:cNvSpPr>
              <a:spLocks/>
            </p:cNvSpPr>
            <p:nvPr/>
          </p:nvSpPr>
          <p:spPr bwMode="auto">
            <a:xfrm>
              <a:off x="8440" y="3911"/>
              <a:ext cx="1089" cy="1274"/>
            </a:xfrm>
            <a:custGeom>
              <a:avLst/>
              <a:gdLst/>
              <a:ahLst/>
              <a:cxnLst>
                <a:cxn ang="0">
                  <a:pos x="972" y="6"/>
                </a:cxn>
                <a:cxn ang="0">
                  <a:pos x="1054" y="58"/>
                </a:cxn>
                <a:cxn ang="0">
                  <a:pos x="1089" y="179"/>
                </a:cxn>
                <a:cxn ang="0">
                  <a:pos x="1071" y="294"/>
                </a:cxn>
                <a:cxn ang="0">
                  <a:pos x="995" y="484"/>
                </a:cxn>
                <a:cxn ang="0">
                  <a:pos x="831" y="738"/>
                </a:cxn>
                <a:cxn ang="0">
                  <a:pos x="650" y="957"/>
                </a:cxn>
                <a:cxn ang="0">
                  <a:pos x="486" y="1107"/>
                </a:cxn>
                <a:cxn ang="0">
                  <a:pos x="322" y="1228"/>
                </a:cxn>
                <a:cxn ang="0">
                  <a:pos x="193" y="1274"/>
                </a:cxn>
                <a:cxn ang="0">
                  <a:pos x="64" y="1233"/>
                </a:cxn>
                <a:cxn ang="0">
                  <a:pos x="6" y="1141"/>
                </a:cxn>
                <a:cxn ang="0">
                  <a:pos x="0" y="1078"/>
                </a:cxn>
                <a:cxn ang="0">
                  <a:pos x="11" y="1037"/>
                </a:cxn>
                <a:cxn ang="0">
                  <a:pos x="35" y="1009"/>
                </a:cxn>
                <a:cxn ang="0">
                  <a:pos x="52" y="1009"/>
                </a:cxn>
                <a:cxn ang="0">
                  <a:pos x="58" y="1026"/>
                </a:cxn>
                <a:cxn ang="0">
                  <a:pos x="117" y="1118"/>
                </a:cxn>
                <a:cxn ang="0">
                  <a:pos x="187" y="1153"/>
                </a:cxn>
                <a:cxn ang="0">
                  <a:pos x="234" y="1153"/>
                </a:cxn>
                <a:cxn ang="0">
                  <a:pos x="310" y="1130"/>
                </a:cxn>
                <a:cxn ang="0">
                  <a:pos x="398" y="1072"/>
                </a:cxn>
                <a:cxn ang="0">
                  <a:pos x="462" y="1026"/>
                </a:cxn>
                <a:cxn ang="0">
                  <a:pos x="474" y="1020"/>
                </a:cxn>
                <a:cxn ang="0">
                  <a:pos x="474" y="1003"/>
                </a:cxn>
                <a:cxn ang="0">
                  <a:pos x="480" y="922"/>
                </a:cxn>
                <a:cxn ang="0">
                  <a:pos x="486" y="784"/>
                </a:cxn>
                <a:cxn ang="0">
                  <a:pos x="468" y="507"/>
                </a:cxn>
                <a:cxn ang="0">
                  <a:pos x="410" y="271"/>
                </a:cxn>
                <a:cxn ang="0">
                  <a:pos x="310" y="127"/>
                </a:cxn>
                <a:cxn ang="0">
                  <a:pos x="164" y="75"/>
                </a:cxn>
                <a:cxn ang="0">
                  <a:pos x="129" y="110"/>
                </a:cxn>
                <a:cxn ang="0">
                  <a:pos x="93" y="127"/>
                </a:cxn>
                <a:cxn ang="0">
                  <a:pos x="70" y="127"/>
                </a:cxn>
                <a:cxn ang="0">
                  <a:pos x="64" y="127"/>
                </a:cxn>
                <a:cxn ang="0">
                  <a:pos x="52" y="115"/>
                </a:cxn>
                <a:cxn ang="0">
                  <a:pos x="93" y="64"/>
                </a:cxn>
                <a:cxn ang="0">
                  <a:pos x="199" y="6"/>
                </a:cxn>
                <a:cxn ang="0">
                  <a:pos x="345" y="12"/>
                </a:cxn>
                <a:cxn ang="0">
                  <a:pos x="468" y="104"/>
                </a:cxn>
                <a:cxn ang="0">
                  <a:pos x="544" y="260"/>
                </a:cxn>
                <a:cxn ang="0">
                  <a:pos x="585" y="432"/>
                </a:cxn>
                <a:cxn ang="0">
                  <a:pos x="597" y="600"/>
                </a:cxn>
                <a:cxn ang="0">
                  <a:pos x="603" y="726"/>
                </a:cxn>
                <a:cxn ang="0">
                  <a:pos x="597" y="847"/>
                </a:cxn>
                <a:cxn ang="0">
                  <a:pos x="597" y="911"/>
                </a:cxn>
                <a:cxn ang="0">
                  <a:pos x="837" y="640"/>
                </a:cxn>
                <a:cxn ang="0">
                  <a:pos x="966" y="427"/>
                </a:cxn>
                <a:cxn ang="0">
                  <a:pos x="1018" y="283"/>
                </a:cxn>
                <a:cxn ang="0">
                  <a:pos x="1018" y="219"/>
                </a:cxn>
                <a:cxn ang="0">
                  <a:pos x="989" y="156"/>
                </a:cxn>
                <a:cxn ang="0">
                  <a:pos x="907" y="121"/>
                </a:cxn>
                <a:cxn ang="0">
                  <a:pos x="884" y="115"/>
                </a:cxn>
                <a:cxn ang="0">
                  <a:pos x="878" y="92"/>
                </a:cxn>
                <a:cxn ang="0">
                  <a:pos x="890" y="41"/>
                </a:cxn>
                <a:cxn ang="0">
                  <a:pos x="937" y="0"/>
                </a:cxn>
              </a:cxnLst>
              <a:rect l="0" t="0" r="r" b="b"/>
              <a:pathLst>
                <a:path w="1089" h="1274">
                  <a:moveTo>
                    <a:pt x="937" y="0"/>
                  </a:moveTo>
                  <a:lnTo>
                    <a:pt x="972" y="6"/>
                  </a:lnTo>
                  <a:lnTo>
                    <a:pt x="1013" y="23"/>
                  </a:lnTo>
                  <a:lnTo>
                    <a:pt x="1054" y="58"/>
                  </a:lnTo>
                  <a:lnTo>
                    <a:pt x="1077" y="110"/>
                  </a:lnTo>
                  <a:lnTo>
                    <a:pt x="1089" y="179"/>
                  </a:lnTo>
                  <a:lnTo>
                    <a:pt x="1083" y="225"/>
                  </a:lnTo>
                  <a:lnTo>
                    <a:pt x="1071" y="294"/>
                  </a:lnTo>
                  <a:lnTo>
                    <a:pt x="1042" y="381"/>
                  </a:lnTo>
                  <a:lnTo>
                    <a:pt x="995" y="484"/>
                  </a:lnTo>
                  <a:lnTo>
                    <a:pt x="925" y="605"/>
                  </a:lnTo>
                  <a:lnTo>
                    <a:pt x="831" y="738"/>
                  </a:lnTo>
                  <a:lnTo>
                    <a:pt x="714" y="888"/>
                  </a:lnTo>
                  <a:lnTo>
                    <a:pt x="650" y="957"/>
                  </a:lnTo>
                  <a:lnTo>
                    <a:pt x="574" y="1032"/>
                  </a:lnTo>
                  <a:lnTo>
                    <a:pt x="486" y="1107"/>
                  </a:lnTo>
                  <a:lnTo>
                    <a:pt x="404" y="1170"/>
                  </a:lnTo>
                  <a:lnTo>
                    <a:pt x="322" y="1228"/>
                  </a:lnTo>
                  <a:lnTo>
                    <a:pt x="252" y="1262"/>
                  </a:lnTo>
                  <a:lnTo>
                    <a:pt x="193" y="1274"/>
                  </a:lnTo>
                  <a:lnTo>
                    <a:pt x="117" y="1262"/>
                  </a:lnTo>
                  <a:lnTo>
                    <a:pt x="64" y="1233"/>
                  </a:lnTo>
                  <a:lnTo>
                    <a:pt x="29" y="1187"/>
                  </a:lnTo>
                  <a:lnTo>
                    <a:pt x="6" y="1141"/>
                  </a:lnTo>
                  <a:lnTo>
                    <a:pt x="0" y="1095"/>
                  </a:lnTo>
                  <a:lnTo>
                    <a:pt x="0" y="1078"/>
                  </a:lnTo>
                  <a:lnTo>
                    <a:pt x="6" y="1055"/>
                  </a:lnTo>
                  <a:lnTo>
                    <a:pt x="11" y="1037"/>
                  </a:lnTo>
                  <a:lnTo>
                    <a:pt x="23" y="1020"/>
                  </a:lnTo>
                  <a:lnTo>
                    <a:pt x="35" y="1009"/>
                  </a:lnTo>
                  <a:lnTo>
                    <a:pt x="47" y="1003"/>
                  </a:lnTo>
                  <a:lnTo>
                    <a:pt x="52" y="1009"/>
                  </a:lnTo>
                  <a:lnTo>
                    <a:pt x="58" y="1014"/>
                  </a:lnTo>
                  <a:lnTo>
                    <a:pt x="58" y="1026"/>
                  </a:lnTo>
                  <a:lnTo>
                    <a:pt x="82" y="1078"/>
                  </a:lnTo>
                  <a:lnTo>
                    <a:pt x="117" y="1118"/>
                  </a:lnTo>
                  <a:lnTo>
                    <a:pt x="152" y="1141"/>
                  </a:lnTo>
                  <a:lnTo>
                    <a:pt x="187" y="1153"/>
                  </a:lnTo>
                  <a:lnTo>
                    <a:pt x="216" y="1153"/>
                  </a:lnTo>
                  <a:lnTo>
                    <a:pt x="234" y="1153"/>
                  </a:lnTo>
                  <a:lnTo>
                    <a:pt x="269" y="1147"/>
                  </a:lnTo>
                  <a:lnTo>
                    <a:pt x="310" y="1130"/>
                  </a:lnTo>
                  <a:lnTo>
                    <a:pt x="357" y="1101"/>
                  </a:lnTo>
                  <a:lnTo>
                    <a:pt x="398" y="1072"/>
                  </a:lnTo>
                  <a:lnTo>
                    <a:pt x="439" y="1049"/>
                  </a:lnTo>
                  <a:lnTo>
                    <a:pt x="462" y="1026"/>
                  </a:lnTo>
                  <a:lnTo>
                    <a:pt x="468" y="1020"/>
                  </a:lnTo>
                  <a:lnTo>
                    <a:pt x="474" y="1020"/>
                  </a:lnTo>
                  <a:lnTo>
                    <a:pt x="474" y="1014"/>
                  </a:lnTo>
                  <a:lnTo>
                    <a:pt x="474" y="1003"/>
                  </a:lnTo>
                  <a:lnTo>
                    <a:pt x="480" y="974"/>
                  </a:lnTo>
                  <a:lnTo>
                    <a:pt x="480" y="922"/>
                  </a:lnTo>
                  <a:lnTo>
                    <a:pt x="486" y="853"/>
                  </a:lnTo>
                  <a:lnTo>
                    <a:pt x="486" y="784"/>
                  </a:lnTo>
                  <a:lnTo>
                    <a:pt x="480" y="640"/>
                  </a:lnTo>
                  <a:lnTo>
                    <a:pt x="468" y="507"/>
                  </a:lnTo>
                  <a:lnTo>
                    <a:pt x="445" y="375"/>
                  </a:lnTo>
                  <a:lnTo>
                    <a:pt x="410" y="271"/>
                  </a:lnTo>
                  <a:lnTo>
                    <a:pt x="363" y="185"/>
                  </a:lnTo>
                  <a:lnTo>
                    <a:pt x="310" y="127"/>
                  </a:lnTo>
                  <a:lnTo>
                    <a:pt x="240" y="92"/>
                  </a:lnTo>
                  <a:lnTo>
                    <a:pt x="164" y="75"/>
                  </a:lnTo>
                  <a:lnTo>
                    <a:pt x="146" y="98"/>
                  </a:lnTo>
                  <a:lnTo>
                    <a:pt x="129" y="110"/>
                  </a:lnTo>
                  <a:lnTo>
                    <a:pt x="105" y="121"/>
                  </a:lnTo>
                  <a:lnTo>
                    <a:pt x="93" y="127"/>
                  </a:lnTo>
                  <a:lnTo>
                    <a:pt x="82" y="127"/>
                  </a:lnTo>
                  <a:lnTo>
                    <a:pt x="70" y="127"/>
                  </a:lnTo>
                  <a:lnTo>
                    <a:pt x="64" y="127"/>
                  </a:lnTo>
                  <a:lnTo>
                    <a:pt x="64" y="127"/>
                  </a:lnTo>
                  <a:lnTo>
                    <a:pt x="58" y="121"/>
                  </a:lnTo>
                  <a:lnTo>
                    <a:pt x="52" y="115"/>
                  </a:lnTo>
                  <a:lnTo>
                    <a:pt x="64" y="98"/>
                  </a:lnTo>
                  <a:lnTo>
                    <a:pt x="93" y="64"/>
                  </a:lnTo>
                  <a:lnTo>
                    <a:pt x="140" y="35"/>
                  </a:lnTo>
                  <a:lnTo>
                    <a:pt x="199" y="6"/>
                  </a:lnTo>
                  <a:lnTo>
                    <a:pt x="263" y="0"/>
                  </a:lnTo>
                  <a:lnTo>
                    <a:pt x="345" y="12"/>
                  </a:lnTo>
                  <a:lnTo>
                    <a:pt x="410" y="46"/>
                  </a:lnTo>
                  <a:lnTo>
                    <a:pt x="468" y="104"/>
                  </a:lnTo>
                  <a:lnTo>
                    <a:pt x="509" y="173"/>
                  </a:lnTo>
                  <a:lnTo>
                    <a:pt x="544" y="260"/>
                  </a:lnTo>
                  <a:lnTo>
                    <a:pt x="568" y="346"/>
                  </a:lnTo>
                  <a:lnTo>
                    <a:pt x="585" y="432"/>
                  </a:lnTo>
                  <a:lnTo>
                    <a:pt x="591" y="519"/>
                  </a:lnTo>
                  <a:lnTo>
                    <a:pt x="597" y="600"/>
                  </a:lnTo>
                  <a:lnTo>
                    <a:pt x="603" y="669"/>
                  </a:lnTo>
                  <a:lnTo>
                    <a:pt x="603" y="726"/>
                  </a:lnTo>
                  <a:lnTo>
                    <a:pt x="603" y="778"/>
                  </a:lnTo>
                  <a:lnTo>
                    <a:pt x="597" y="847"/>
                  </a:lnTo>
                  <a:lnTo>
                    <a:pt x="597" y="911"/>
                  </a:lnTo>
                  <a:lnTo>
                    <a:pt x="597" y="911"/>
                  </a:lnTo>
                  <a:lnTo>
                    <a:pt x="732" y="772"/>
                  </a:lnTo>
                  <a:lnTo>
                    <a:pt x="837" y="640"/>
                  </a:lnTo>
                  <a:lnTo>
                    <a:pt x="913" y="525"/>
                  </a:lnTo>
                  <a:lnTo>
                    <a:pt x="966" y="427"/>
                  </a:lnTo>
                  <a:lnTo>
                    <a:pt x="1001" y="346"/>
                  </a:lnTo>
                  <a:lnTo>
                    <a:pt x="1018" y="283"/>
                  </a:lnTo>
                  <a:lnTo>
                    <a:pt x="1024" y="248"/>
                  </a:lnTo>
                  <a:lnTo>
                    <a:pt x="1018" y="219"/>
                  </a:lnTo>
                  <a:lnTo>
                    <a:pt x="1007" y="190"/>
                  </a:lnTo>
                  <a:lnTo>
                    <a:pt x="989" y="156"/>
                  </a:lnTo>
                  <a:lnTo>
                    <a:pt x="954" y="133"/>
                  </a:lnTo>
                  <a:lnTo>
                    <a:pt x="907" y="121"/>
                  </a:lnTo>
                  <a:lnTo>
                    <a:pt x="890" y="115"/>
                  </a:lnTo>
                  <a:lnTo>
                    <a:pt x="884" y="115"/>
                  </a:lnTo>
                  <a:lnTo>
                    <a:pt x="878" y="104"/>
                  </a:lnTo>
                  <a:lnTo>
                    <a:pt x="878" y="92"/>
                  </a:lnTo>
                  <a:lnTo>
                    <a:pt x="878" y="69"/>
                  </a:lnTo>
                  <a:lnTo>
                    <a:pt x="890" y="41"/>
                  </a:lnTo>
                  <a:lnTo>
                    <a:pt x="907" y="12"/>
                  </a:lnTo>
                  <a:lnTo>
                    <a:pt x="9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2" name="Freeform 112"/>
            <p:cNvSpPr>
              <a:spLocks noEditPoints="1"/>
            </p:cNvSpPr>
            <p:nvPr/>
          </p:nvSpPr>
          <p:spPr bwMode="auto">
            <a:xfrm>
              <a:off x="9628" y="3923"/>
              <a:ext cx="603" cy="703"/>
            </a:xfrm>
            <a:custGeom>
              <a:avLst/>
              <a:gdLst/>
              <a:ahLst/>
              <a:cxnLst>
                <a:cxn ang="0">
                  <a:pos x="229" y="46"/>
                </a:cxn>
                <a:cxn ang="0">
                  <a:pos x="141" y="121"/>
                </a:cxn>
                <a:cxn ang="0">
                  <a:pos x="100" y="253"/>
                </a:cxn>
                <a:cxn ang="0">
                  <a:pos x="152" y="403"/>
                </a:cxn>
                <a:cxn ang="0">
                  <a:pos x="270" y="466"/>
                </a:cxn>
                <a:cxn ang="0">
                  <a:pos x="375" y="426"/>
                </a:cxn>
                <a:cxn ang="0">
                  <a:pos x="422" y="369"/>
                </a:cxn>
                <a:cxn ang="0">
                  <a:pos x="428" y="345"/>
                </a:cxn>
                <a:cxn ang="0">
                  <a:pos x="433" y="328"/>
                </a:cxn>
                <a:cxn ang="0">
                  <a:pos x="422" y="150"/>
                </a:cxn>
                <a:cxn ang="0">
                  <a:pos x="375" y="69"/>
                </a:cxn>
                <a:cxn ang="0">
                  <a:pos x="281" y="34"/>
                </a:cxn>
                <a:cxn ang="0">
                  <a:pos x="346" y="11"/>
                </a:cxn>
                <a:cxn ang="0">
                  <a:pos x="439" y="98"/>
                </a:cxn>
                <a:cxn ang="0">
                  <a:pos x="515" y="0"/>
                </a:cxn>
                <a:cxn ang="0">
                  <a:pos x="515" y="634"/>
                </a:cxn>
                <a:cxn ang="0">
                  <a:pos x="533" y="657"/>
                </a:cxn>
                <a:cxn ang="0">
                  <a:pos x="568" y="662"/>
                </a:cxn>
                <a:cxn ang="0">
                  <a:pos x="603" y="703"/>
                </a:cxn>
                <a:cxn ang="0">
                  <a:pos x="551" y="697"/>
                </a:cxn>
                <a:cxn ang="0">
                  <a:pos x="469" y="691"/>
                </a:cxn>
                <a:cxn ang="0">
                  <a:pos x="393" y="697"/>
                </a:cxn>
                <a:cxn ang="0">
                  <a:pos x="346" y="703"/>
                </a:cxn>
                <a:cxn ang="0">
                  <a:pos x="375" y="662"/>
                </a:cxn>
                <a:cxn ang="0">
                  <a:pos x="410" y="657"/>
                </a:cxn>
                <a:cxn ang="0">
                  <a:pos x="428" y="634"/>
                </a:cxn>
                <a:cxn ang="0">
                  <a:pos x="428" y="420"/>
                </a:cxn>
                <a:cxn ang="0">
                  <a:pos x="369" y="472"/>
                </a:cxn>
                <a:cxn ang="0">
                  <a:pos x="264" y="495"/>
                </a:cxn>
                <a:cxn ang="0">
                  <a:pos x="106" y="449"/>
                </a:cxn>
                <a:cxn ang="0">
                  <a:pos x="12" y="328"/>
                </a:cxn>
                <a:cxn ang="0">
                  <a:pos x="12" y="167"/>
                </a:cxn>
                <a:cxn ang="0">
                  <a:pos x="111" y="46"/>
                </a:cxn>
                <a:cxn ang="0">
                  <a:pos x="270" y="0"/>
                </a:cxn>
              </a:cxnLst>
              <a:rect l="0" t="0" r="r" b="b"/>
              <a:pathLst>
                <a:path w="603" h="703">
                  <a:moveTo>
                    <a:pt x="281" y="34"/>
                  </a:moveTo>
                  <a:lnTo>
                    <a:pt x="229" y="46"/>
                  </a:lnTo>
                  <a:lnTo>
                    <a:pt x="176" y="75"/>
                  </a:lnTo>
                  <a:lnTo>
                    <a:pt x="141" y="121"/>
                  </a:lnTo>
                  <a:lnTo>
                    <a:pt x="111" y="178"/>
                  </a:lnTo>
                  <a:lnTo>
                    <a:pt x="100" y="253"/>
                  </a:lnTo>
                  <a:lnTo>
                    <a:pt x="117" y="334"/>
                  </a:lnTo>
                  <a:lnTo>
                    <a:pt x="152" y="403"/>
                  </a:lnTo>
                  <a:lnTo>
                    <a:pt x="199" y="449"/>
                  </a:lnTo>
                  <a:lnTo>
                    <a:pt x="270" y="466"/>
                  </a:lnTo>
                  <a:lnTo>
                    <a:pt x="322" y="455"/>
                  </a:lnTo>
                  <a:lnTo>
                    <a:pt x="375" y="426"/>
                  </a:lnTo>
                  <a:lnTo>
                    <a:pt x="416" y="380"/>
                  </a:lnTo>
                  <a:lnTo>
                    <a:pt x="422" y="369"/>
                  </a:lnTo>
                  <a:lnTo>
                    <a:pt x="428" y="357"/>
                  </a:lnTo>
                  <a:lnTo>
                    <a:pt x="428" y="345"/>
                  </a:lnTo>
                  <a:lnTo>
                    <a:pt x="433" y="340"/>
                  </a:lnTo>
                  <a:lnTo>
                    <a:pt x="433" y="328"/>
                  </a:lnTo>
                  <a:lnTo>
                    <a:pt x="433" y="184"/>
                  </a:lnTo>
                  <a:lnTo>
                    <a:pt x="422" y="150"/>
                  </a:lnTo>
                  <a:lnTo>
                    <a:pt x="404" y="109"/>
                  </a:lnTo>
                  <a:lnTo>
                    <a:pt x="375" y="69"/>
                  </a:lnTo>
                  <a:lnTo>
                    <a:pt x="334" y="46"/>
                  </a:lnTo>
                  <a:lnTo>
                    <a:pt x="281" y="34"/>
                  </a:lnTo>
                  <a:close/>
                  <a:moveTo>
                    <a:pt x="270" y="0"/>
                  </a:moveTo>
                  <a:lnTo>
                    <a:pt x="346" y="11"/>
                  </a:lnTo>
                  <a:lnTo>
                    <a:pt x="398" y="46"/>
                  </a:lnTo>
                  <a:lnTo>
                    <a:pt x="439" y="98"/>
                  </a:lnTo>
                  <a:lnTo>
                    <a:pt x="480" y="0"/>
                  </a:lnTo>
                  <a:lnTo>
                    <a:pt x="515" y="0"/>
                  </a:lnTo>
                  <a:lnTo>
                    <a:pt x="515" y="616"/>
                  </a:lnTo>
                  <a:lnTo>
                    <a:pt x="515" y="634"/>
                  </a:lnTo>
                  <a:lnTo>
                    <a:pt x="521" y="645"/>
                  </a:lnTo>
                  <a:lnTo>
                    <a:pt x="533" y="657"/>
                  </a:lnTo>
                  <a:lnTo>
                    <a:pt x="545" y="657"/>
                  </a:lnTo>
                  <a:lnTo>
                    <a:pt x="568" y="662"/>
                  </a:lnTo>
                  <a:lnTo>
                    <a:pt x="603" y="662"/>
                  </a:lnTo>
                  <a:lnTo>
                    <a:pt x="603" y="703"/>
                  </a:lnTo>
                  <a:lnTo>
                    <a:pt x="580" y="697"/>
                  </a:lnTo>
                  <a:lnTo>
                    <a:pt x="551" y="697"/>
                  </a:lnTo>
                  <a:lnTo>
                    <a:pt x="510" y="691"/>
                  </a:lnTo>
                  <a:lnTo>
                    <a:pt x="469" y="691"/>
                  </a:lnTo>
                  <a:lnTo>
                    <a:pt x="433" y="691"/>
                  </a:lnTo>
                  <a:lnTo>
                    <a:pt x="393" y="697"/>
                  </a:lnTo>
                  <a:lnTo>
                    <a:pt x="357" y="697"/>
                  </a:lnTo>
                  <a:lnTo>
                    <a:pt x="346" y="703"/>
                  </a:lnTo>
                  <a:lnTo>
                    <a:pt x="346" y="662"/>
                  </a:lnTo>
                  <a:lnTo>
                    <a:pt x="375" y="662"/>
                  </a:lnTo>
                  <a:lnTo>
                    <a:pt x="398" y="657"/>
                  </a:lnTo>
                  <a:lnTo>
                    <a:pt x="410" y="657"/>
                  </a:lnTo>
                  <a:lnTo>
                    <a:pt x="422" y="645"/>
                  </a:lnTo>
                  <a:lnTo>
                    <a:pt x="428" y="634"/>
                  </a:lnTo>
                  <a:lnTo>
                    <a:pt x="428" y="616"/>
                  </a:lnTo>
                  <a:lnTo>
                    <a:pt x="428" y="420"/>
                  </a:lnTo>
                  <a:lnTo>
                    <a:pt x="404" y="443"/>
                  </a:lnTo>
                  <a:lnTo>
                    <a:pt x="369" y="472"/>
                  </a:lnTo>
                  <a:lnTo>
                    <a:pt x="322" y="490"/>
                  </a:lnTo>
                  <a:lnTo>
                    <a:pt x="264" y="495"/>
                  </a:lnTo>
                  <a:lnTo>
                    <a:pt x="182" y="484"/>
                  </a:lnTo>
                  <a:lnTo>
                    <a:pt x="106" y="449"/>
                  </a:lnTo>
                  <a:lnTo>
                    <a:pt x="53" y="397"/>
                  </a:lnTo>
                  <a:lnTo>
                    <a:pt x="12" y="328"/>
                  </a:lnTo>
                  <a:lnTo>
                    <a:pt x="0" y="248"/>
                  </a:lnTo>
                  <a:lnTo>
                    <a:pt x="12" y="167"/>
                  </a:lnTo>
                  <a:lnTo>
                    <a:pt x="53" y="98"/>
                  </a:lnTo>
                  <a:lnTo>
                    <a:pt x="111" y="46"/>
                  </a:lnTo>
                  <a:lnTo>
                    <a:pt x="188" y="11"/>
                  </a:lnTo>
                  <a:lnTo>
                    <a:pt x="2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3" name="Freeform 113"/>
            <p:cNvSpPr>
              <a:spLocks/>
            </p:cNvSpPr>
            <p:nvPr/>
          </p:nvSpPr>
          <p:spPr bwMode="auto">
            <a:xfrm>
              <a:off x="10307" y="3923"/>
              <a:ext cx="603" cy="495"/>
            </a:xfrm>
            <a:custGeom>
              <a:avLst/>
              <a:gdLst/>
              <a:ahLst/>
              <a:cxnLst>
                <a:cxn ang="0">
                  <a:pos x="176" y="0"/>
                </a:cxn>
                <a:cxn ang="0">
                  <a:pos x="176" y="363"/>
                </a:cxn>
                <a:cxn ang="0">
                  <a:pos x="176" y="397"/>
                </a:cxn>
                <a:cxn ang="0">
                  <a:pos x="182" y="426"/>
                </a:cxn>
                <a:cxn ang="0">
                  <a:pos x="199" y="449"/>
                </a:cxn>
                <a:cxn ang="0">
                  <a:pos x="229" y="461"/>
                </a:cxn>
                <a:cxn ang="0">
                  <a:pos x="281" y="466"/>
                </a:cxn>
                <a:cxn ang="0">
                  <a:pos x="340" y="455"/>
                </a:cxn>
                <a:cxn ang="0">
                  <a:pos x="387" y="420"/>
                </a:cxn>
                <a:cxn ang="0">
                  <a:pos x="416" y="369"/>
                </a:cxn>
                <a:cxn ang="0">
                  <a:pos x="428" y="299"/>
                </a:cxn>
                <a:cxn ang="0">
                  <a:pos x="428" y="115"/>
                </a:cxn>
                <a:cxn ang="0">
                  <a:pos x="428" y="92"/>
                </a:cxn>
                <a:cxn ang="0">
                  <a:pos x="422" y="75"/>
                </a:cxn>
                <a:cxn ang="0">
                  <a:pos x="416" y="69"/>
                </a:cxn>
                <a:cxn ang="0">
                  <a:pos x="410" y="57"/>
                </a:cxn>
                <a:cxn ang="0">
                  <a:pos x="393" y="57"/>
                </a:cxn>
                <a:cxn ang="0">
                  <a:pos x="375" y="52"/>
                </a:cxn>
                <a:cxn ang="0">
                  <a:pos x="346" y="52"/>
                </a:cxn>
                <a:cxn ang="0">
                  <a:pos x="346" y="11"/>
                </a:cxn>
                <a:cxn ang="0">
                  <a:pos x="516" y="0"/>
                </a:cxn>
                <a:cxn ang="0">
                  <a:pos x="516" y="386"/>
                </a:cxn>
                <a:cxn ang="0">
                  <a:pos x="516" y="409"/>
                </a:cxn>
                <a:cxn ang="0">
                  <a:pos x="521" y="420"/>
                </a:cxn>
                <a:cxn ang="0">
                  <a:pos x="527" y="432"/>
                </a:cxn>
                <a:cxn ang="0">
                  <a:pos x="539" y="438"/>
                </a:cxn>
                <a:cxn ang="0">
                  <a:pos x="551" y="443"/>
                </a:cxn>
                <a:cxn ang="0">
                  <a:pos x="574" y="449"/>
                </a:cxn>
                <a:cxn ang="0">
                  <a:pos x="603" y="449"/>
                </a:cxn>
                <a:cxn ang="0">
                  <a:pos x="603" y="484"/>
                </a:cxn>
                <a:cxn ang="0">
                  <a:pos x="434" y="495"/>
                </a:cxn>
                <a:cxn ang="0">
                  <a:pos x="434" y="403"/>
                </a:cxn>
                <a:cxn ang="0">
                  <a:pos x="387" y="461"/>
                </a:cxn>
                <a:cxn ang="0">
                  <a:pos x="340" y="484"/>
                </a:cxn>
                <a:cxn ang="0">
                  <a:pos x="299" y="495"/>
                </a:cxn>
                <a:cxn ang="0">
                  <a:pos x="270" y="495"/>
                </a:cxn>
                <a:cxn ang="0">
                  <a:pos x="199" y="490"/>
                </a:cxn>
                <a:cxn ang="0">
                  <a:pos x="153" y="472"/>
                </a:cxn>
                <a:cxn ang="0">
                  <a:pos x="117" y="449"/>
                </a:cxn>
                <a:cxn ang="0">
                  <a:pos x="100" y="420"/>
                </a:cxn>
                <a:cxn ang="0">
                  <a:pos x="88" y="386"/>
                </a:cxn>
                <a:cxn ang="0">
                  <a:pos x="82" y="351"/>
                </a:cxn>
                <a:cxn ang="0">
                  <a:pos x="82" y="317"/>
                </a:cxn>
                <a:cxn ang="0">
                  <a:pos x="82" y="150"/>
                </a:cxn>
                <a:cxn ang="0">
                  <a:pos x="82" y="98"/>
                </a:cxn>
                <a:cxn ang="0">
                  <a:pos x="71" y="63"/>
                </a:cxn>
                <a:cxn ang="0">
                  <a:pos x="47" y="52"/>
                </a:cxn>
                <a:cxn ang="0">
                  <a:pos x="0" y="52"/>
                </a:cxn>
                <a:cxn ang="0">
                  <a:pos x="0" y="11"/>
                </a:cxn>
                <a:cxn ang="0">
                  <a:pos x="176" y="0"/>
                </a:cxn>
              </a:cxnLst>
              <a:rect l="0" t="0" r="r" b="b"/>
              <a:pathLst>
                <a:path w="603" h="495">
                  <a:moveTo>
                    <a:pt x="176" y="0"/>
                  </a:moveTo>
                  <a:lnTo>
                    <a:pt x="176" y="363"/>
                  </a:lnTo>
                  <a:lnTo>
                    <a:pt x="176" y="397"/>
                  </a:lnTo>
                  <a:lnTo>
                    <a:pt x="182" y="426"/>
                  </a:lnTo>
                  <a:lnTo>
                    <a:pt x="199" y="449"/>
                  </a:lnTo>
                  <a:lnTo>
                    <a:pt x="229" y="461"/>
                  </a:lnTo>
                  <a:lnTo>
                    <a:pt x="281" y="466"/>
                  </a:lnTo>
                  <a:lnTo>
                    <a:pt x="340" y="455"/>
                  </a:lnTo>
                  <a:lnTo>
                    <a:pt x="387" y="420"/>
                  </a:lnTo>
                  <a:lnTo>
                    <a:pt x="416" y="369"/>
                  </a:lnTo>
                  <a:lnTo>
                    <a:pt x="428" y="299"/>
                  </a:lnTo>
                  <a:lnTo>
                    <a:pt x="428" y="115"/>
                  </a:lnTo>
                  <a:lnTo>
                    <a:pt x="428" y="92"/>
                  </a:lnTo>
                  <a:lnTo>
                    <a:pt x="422" y="75"/>
                  </a:lnTo>
                  <a:lnTo>
                    <a:pt x="416" y="69"/>
                  </a:lnTo>
                  <a:lnTo>
                    <a:pt x="410" y="57"/>
                  </a:lnTo>
                  <a:lnTo>
                    <a:pt x="393" y="57"/>
                  </a:lnTo>
                  <a:lnTo>
                    <a:pt x="375" y="52"/>
                  </a:lnTo>
                  <a:lnTo>
                    <a:pt x="346" y="52"/>
                  </a:lnTo>
                  <a:lnTo>
                    <a:pt x="346" y="11"/>
                  </a:lnTo>
                  <a:lnTo>
                    <a:pt x="516" y="0"/>
                  </a:lnTo>
                  <a:lnTo>
                    <a:pt x="516" y="386"/>
                  </a:lnTo>
                  <a:lnTo>
                    <a:pt x="516" y="409"/>
                  </a:lnTo>
                  <a:lnTo>
                    <a:pt x="521" y="420"/>
                  </a:lnTo>
                  <a:lnTo>
                    <a:pt x="527" y="432"/>
                  </a:lnTo>
                  <a:lnTo>
                    <a:pt x="539" y="438"/>
                  </a:lnTo>
                  <a:lnTo>
                    <a:pt x="551" y="443"/>
                  </a:lnTo>
                  <a:lnTo>
                    <a:pt x="574" y="449"/>
                  </a:lnTo>
                  <a:lnTo>
                    <a:pt x="603" y="449"/>
                  </a:lnTo>
                  <a:lnTo>
                    <a:pt x="603" y="484"/>
                  </a:lnTo>
                  <a:lnTo>
                    <a:pt x="434" y="495"/>
                  </a:lnTo>
                  <a:lnTo>
                    <a:pt x="434" y="403"/>
                  </a:lnTo>
                  <a:lnTo>
                    <a:pt x="387" y="461"/>
                  </a:lnTo>
                  <a:lnTo>
                    <a:pt x="340" y="484"/>
                  </a:lnTo>
                  <a:lnTo>
                    <a:pt x="299" y="495"/>
                  </a:lnTo>
                  <a:lnTo>
                    <a:pt x="270" y="495"/>
                  </a:lnTo>
                  <a:lnTo>
                    <a:pt x="199" y="490"/>
                  </a:lnTo>
                  <a:lnTo>
                    <a:pt x="153" y="472"/>
                  </a:lnTo>
                  <a:lnTo>
                    <a:pt x="117" y="449"/>
                  </a:lnTo>
                  <a:lnTo>
                    <a:pt x="100" y="420"/>
                  </a:lnTo>
                  <a:lnTo>
                    <a:pt x="88" y="386"/>
                  </a:lnTo>
                  <a:lnTo>
                    <a:pt x="82" y="351"/>
                  </a:lnTo>
                  <a:lnTo>
                    <a:pt x="82" y="317"/>
                  </a:lnTo>
                  <a:lnTo>
                    <a:pt x="82" y="150"/>
                  </a:lnTo>
                  <a:lnTo>
                    <a:pt x="82" y="98"/>
                  </a:lnTo>
                  <a:lnTo>
                    <a:pt x="71" y="63"/>
                  </a:lnTo>
                  <a:lnTo>
                    <a:pt x="47" y="52"/>
                  </a:lnTo>
                  <a:lnTo>
                    <a:pt x="0" y="52"/>
                  </a:lnTo>
                  <a:lnTo>
                    <a:pt x="0" y="11"/>
                  </a:lnTo>
                  <a:lnTo>
                    <a:pt x="1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4" name="Freeform 114"/>
            <p:cNvSpPr>
              <a:spLocks noEditPoints="1"/>
            </p:cNvSpPr>
            <p:nvPr/>
          </p:nvSpPr>
          <p:spPr bwMode="auto">
            <a:xfrm>
              <a:off x="11016" y="3917"/>
              <a:ext cx="562" cy="501"/>
            </a:xfrm>
            <a:custGeom>
              <a:avLst/>
              <a:gdLst/>
              <a:ahLst/>
              <a:cxnLst>
                <a:cxn ang="0">
                  <a:pos x="263" y="236"/>
                </a:cxn>
                <a:cxn ang="0">
                  <a:pos x="146" y="282"/>
                </a:cxn>
                <a:cxn ang="0">
                  <a:pos x="99" y="351"/>
                </a:cxn>
                <a:cxn ang="0">
                  <a:pos x="111" y="432"/>
                </a:cxn>
                <a:cxn ang="0">
                  <a:pos x="205" y="472"/>
                </a:cxn>
                <a:cxn ang="0">
                  <a:pos x="281" y="455"/>
                </a:cxn>
                <a:cxn ang="0">
                  <a:pos x="339" y="392"/>
                </a:cxn>
                <a:cxn ang="0">
                  <a:pos x="351" y="340"/>
                </a:cxn>
                <a:cxn ang="0">
                  <a:pos x="222" y="0"/>
                </a:cxn>
                <a:cxn ang="0">
                  <a:pos x="386" y="58"/>
                </a:cxn>
                <a:cxn ang="0">
                  <a:pos x="439" y="144"/>
                </a:cxn>
                <a:cxn ang="0">
                  <a:pos x="439" y="196"/>
                </a:cxn>
                <a:cxn ang="0">
                  <a:pos x="439" y="398"/>
                </a:cxn>
                <a:cxn ang="0">
                  <a:pos x="445" y="421"/>
                </a:cxn>
                <a:cxn ang="0">
                  <a:pos x="456" y="444"/>
                </a:cxn>
                <a:cxn ang="0">
                  <a:pos x="480" y="455"/>
                </a:cxn>
                <a:cxn ang="0">
                  <a:pos x="509" y="444"/>
                </a:cxn>
                <a:cxn ang="0">
                  <a:pos x="521" y="421"/>
                </a:cxn>
                <a:cxn ang="0">
                  <a:pos x="521" y="398"/>
                </a:cxn>
                <a:cxn ang="0">
                  <a:pos x="521" y="334"/>
                </a:cxn>
                <a:cxn ang="0">
                  <a:pos x="562" y="392"/>
                </a:cxn>
                <a:cxn ang="0">
                  <a:pos x="533" y="467"/>
                </a:cxn>
                <a:cxn ang="0">
                  <a:pos x="480" y="496"/>
                </a:cxn>
                <a:cxn ang="0">
                  <a:pos x="451" y="496"/>
                </a:cxn>
                <a:cxn ang="0">
                  <a:pos x="404" y="484"/>
                </a:cxn>
                <a:cxn ang="0">
                  <a:pos x="374" y="455"/>
                </a:cxn>
                <a:cxn ang="0">
                  <a:pos x="363" y="409"/>
                </a:cxn>
                <a:cxn ang="0">
                  <a:pos x="304" y="472"/>
                </a:cxn>
                <a:cxn ang="0">
                  <a:pos x="199" y="501"/>
                </a:cxn>
                <a:cxn ang="0">
                  <a:pos x="93" y="484"/>
                </a:cxn>
                <a:cxn ang="0">
                  <a:pos x="11" y="432"/>
                </a:cxn>
                <a:cxn ang="0">
                  <a:pos x="6" y="340"/>
                </a:cxn>
                <a:cxn ang="0">
                  <a:pos x="70" y="265"/>
                </a:cxn>
                <a:cxn ang="0">
                  <a:pos x="211" y="213"/>
                </a:cxn>
                <a:cxn ang="0">
                  <a:pos x="351" y="196"/>
                </a:cxn>
                <a:cxn ang="0">
                  <a:pos x="339" y="104"/>
                </a:cxn>
                <a:cxn ang="0">
                  <a:pos x="269" y="40"/>
                </a:cxn>
                <a:cxn ang="0">
                  <a:pos x="199" y="35"/>
                </a:cxn>
                <a:cxn ang="0">
                  <a:pos x="105" y="58"/>
                </a:cxn>
                <a:cxn ang="0">
                  <a:pos x="134" y="75"/>
                </a:cxn>
                <a:cxn ang="0">
                  <a:pos x="146" y="98"/>
                </a:cxn>
                <a:cxn ang="0">
                  <a:pos x="140" y="132"/>
                </a:cxn>
                <a:cxn ang="0">
                  <a:pos x="111" y="156"/>
                </a:cxn>
                <a:cxn ang="0">
                  <a:pos x="76" y="161"/>
                </a:cxn>
                <a:cxn ang="0">
                  <a:pos x="52" y="138"/>
                </a:cxn>
                <a:cxn ang="0">
                  <a:pos x="41" y="109"/>
                </a:cxn>
                <a:cxn ang="0">
                  <a:pos x="93" y="29"/>
                </a:cxn>
                <a:cxn ang="0">
                  <a:pos x="222" y="0"/>
                </a:cxn>
              </a:cxnLst>
              <a:rect l="0" t="0" r="r" b="b"/>
              <a:pathLst>
                <a:path w="562" h="501">
                  <a:moveTo>
                    <a:pt x="351" y="225"/>
                  </a:moveTo>
                  <a:lnTo>
                    <a:pt x="263" y="236"/>
                  </a:lnTo>
                  <a:lnTo>
                    <a:pt x="193" y="259"/>
                  </a:lnTo>
                  <a:lnTo>
                    <a:pt x="146" y="282"/>
                  </a:lnTo>
                  <a:lnTo>
                    <a:pt x="117" y="317"/>
                  </a:lnTo>
                  <a:lnTo>
                    <a:pt x="99" y="351"/>
                  </a:lnTo>
                  <a:lnTo>
                    <a:pt x="93" y="380"/>
                  </a:lnTo>
                  <a:lnTo>
                    <a:pt x="111" y="432"/>
                  </a:lnTo>
                  <a:lnTo>
                    <a:pt x="152" y="461"/>
                  </a:lnTo>
                  <a:lnTo>
                    <a:pt x="205" y="472"/>
                  </a:lnTo>
                  <a:lnTo>
                    <a:pt x="240" y="467"/>
                  </a:lnTo>
                  <a:lnTo>
                    <a:pt x="281" y="455"/>
                  </a:lnTo>
                  <a:lnTo>
                    <a:pt x="316" y="432"/>
                  </a:lnTo>
                  <a:lnTo>
                    <a:pt x="339" y="392"/>
                  </a:lnTo>
                  <a:lnTo>
                    <a:pt x="351" y="340"/>
                  </a:lnTo>
                  <a:lnTo>
                    <a:pt x="351" y="340"/>
                  </a:lnTo>
                  <a:lnTo>
                    <a:pt x="351" y="225"/>
                  </a:lnTo>
                  <a:close/>
                  <a:moveTo>
                    <a:pt x="222" y="0"/>
                  </a:moveTo>
                  <a:lnTo>
                    <a:pt x="310" y="11"/>
                  </a:lnTo>
                  <a:lnTo>
                    <a:pt x="386" y="58"/>
                  </a:lnTo>
                  <a:lnTo>
                    <a:pt x="427" y="98"/>
                  </a:lnTo>
                  <a:lnTo>
                    <a:pt x="439" y="144"/>
                  </a:lnTo>
                  <a:lnTo>
                    <a:pt x="439" y="196"/>
                  </a:lnTo>
                  <a:lnTo>
                    <a:pt x="439" y="196"/>
                  </a:lnTo>
                  <a:lnTo>
                    <a:pt x="439" y="392"/>
                  </a:lnTo>
                  <a:lnTo>
                    <a:pt x="439" y="398"/>
                  </a:lnTo>
                  <a:lnTo>
                    <a:pt x="439" y="409"/>
                  </a:lnTo>
                  <a:lnTo>
                    <a:pt x="445" y="421"/>
                  </a:lnTo>
                  <a:lnTo>
                    <a:pt x="451" y="432"/>
                  </a:lnTo>
                  <a:lnTo>
                    <a:pt x="456" y="444"/>
                  </a:lnTo>
                  <a:lnTo>
                    <a:pt x="468" y="455"/>
                  </a:lnTo>
                  <a:lnTo>
                    <a:pt x="480" y="455"/>
                  </a:lnTo>
                  <a:lnTo>
                    <a:pt x="497" y="455"/>
                  </a:lnTo>
                  <a:lnTo>
                    <a:pt x="509" y="444"/>
                  </a:lnTo>
                  <a:lnTo>
                    <a:pt x="515" y="432"/>
                  </a:lnTo>
                  <a:lnTo>
                    <a:pt x="521" y="421"/>
                  </a:lnTo>
                  <a:lnTo>
                    <a:pt x="521" y="409"/>
                  </a:lnTo>
                  <a:lnTo>
                    <a:pt x="521" y="398"/>
                  </a:lnTo>
                  <a:lnTo>
                    <a:pt x="521" y="392"/>
                  </a:lnTo>
                  <a:lnTo>
                    <a:pt x="521" y="334"/>
                  </a:lnTo>
                  <a:lnTo>
                    <a:pt x="562" y="334"/>
                  </a:lnTo>
                  <a:lnTo>
                    <a:pt x="562" y="392"/>
                  </a:lnTo>
                  <a:lnTo>
                    <a:pt x="556" y="438"/>
                  </a:lnTo>
                  <a:lnTo>
                    <a:pt x="533" y="467"/>
                  </a:lnTo>
                  <a:lnTo>
                    <a:pt x="509" y="484"/>
                  </a:lnTo>
                  <a:lnTo>
                    <a:pt x="480" y="496"/>
                  </a:lnTo>
                  <a:lnTo>
                    <a:pt x="456" y="496"/>
                  </a:lnTo>
                  <a:lnTo>
                    <a:pt x="451" y="496"/>
                  </a:lnTo>
                  <a:lnTo>
                    <a:pt x="427" y="496"/>
                  </a:lnTo>
                  <a:lnTo>
                    <a:pt x="404" y="484"/>
                  </a:lnTo>
                  <a:lnTo>
                    <a:pt x="386" y="472"/>
                  </a:lnTo>
                  <a:lnTo>
                    <a:pt x="374" y="455"/>
                  </a:lnTo>
                  <a:lnTo>
                    <a:pt x="369" y="432"/>
                  </a:lnTo>
                  <a:lnTo>
                    <a:pt x="363" y="409"/>
                  </a:lnTo>
                  <a:lnTo>
                    <a:pt x="339" y="444"/>
                  </a:lnTo>
                  <a:lnTo>
                    <a:pt x="304" y="472"/>
                  </a:lnTo>
                  <a:lnTo>
                    <a:pt x="257" y="496"/>
                  </a:lnTo>
                  <a:lnTo>
                    <a:pt x="199" y="501"/>
                  </a:lnTo>
                  <a:lnTo>
                    <a:pt x="146" y="501"/>
                  </a:lnTo>
                  <a:lnTo>
                    <a:pt x="93" y="484"/>
                  </a:lnTo>
                  <a:lnTo>
                    <a:pt x="47" y="467"/>
                  </a:lnTo>
                  <a:lnTo>
                    <a:pt x="11" y="432"/>
                  </a:lnTo>
                  <a:lnTo>
                    <a:pt x="0" y="380"/>
                  </a:lnTo>
                  <a:lnTo>
                    <a:pt x="6" y="340"/>
                  </a:lnTo>
                  <a:lnTo>
                    <a:pt x="29" y="305"/>
                  </a:lnTo>
                  <a:lnTo>
                    <a:pt x="70" y="265"/>
                  </a:lnTo>
                  <a:lnTo>
                    <a:pt x="134" y="236"/>
                  </a:lnTo>
                  <a:lnTo>
                    <a:pt x="211" y="213"/>
                  </a:lnTo>
                  <a:lnTo>
                    <a:pt x="287" y="202"/>
                  </a:lnTo>
                  <a:lnTo>
                    <a:pt x="351" y="196"/>
                  </a:lnTo>
                  <a:lnTo>
                    <a:pt x="351" y="161"/>
                  </a:lnTo>
                  <a:lnTo>
                    <a:pt x="339" y="104"/>
                  </a:lnTo>
                  <a:lnTo>
                    <a:pt x="310" y="63"/>
                  </a:lnTo>
                  <a:lnTo>
                    <a:pt x="269" y="40"/>
                  </a:lnTo>
                  <a:lnTo>
                    <a:pt x="222" y="29"/>
                  </a:lnTo>
                  <a:lnTo>
                    <a:pt x="199" y="35"/>
                  </a:lnTo>
                  <a:lnTo>
                    <a:pt x="152" y="40"/>
                  </a:lnTo>
                  <a:lnTo>
                    <a:pt x="105" y="58"/>
                  </a:lnTo>
                  <a:lnTo>
                    <a:pt x="123" y="63"/>
                  </a:lnTo>
                  <a:lnTo>
                    <a:pt x="134" y="75"/>
                  </a:lnTo>
                  <a:lnTo>
                    <a:pt x="140" y="86"/>
                  </a:lnTo>
                  <a:lnTo>
                    <a:pt x="146" y="98"/>
                  </a:lnTo>
                  <a:lnTo>
                    <a:pt x="146" y="109"/>
                  </a:lnTo>
                  <a:lnTo>
                    <a:pt x="140" y="132"/>
                  </a:lnTo>
                  <a:lnTo>
                    <a:pt x="129" y="144"/>
                  </a:lnTo>
                  <a:lnTo>
                    <a:pt x="111" y="156"/>
                  </a:lnTo>
                  <a:lnTo>
                    <a:pt x="93" y="161"/>
                  </a:lnTo>
                  <a:lnTo>
                    <a:pt x="76" y="161"/>
                  </a:lnTo>
                  <a:lnTo>
                    <a:pt x="64" y="150"/>
                  </a:lnTo>
                  <a:lnTo>
                    <a:pt x="52" y="138"/>
                  </a:lnTo>
                  <a:lnTo>
                    <a:pt x="41" y="127"/>
                  </a:lnTo>
                  <a:lnTo>
                    <a:pt x="41" y="109"/>
                  </a:lnTo>
                  <a:lnTo>
                    <a:pt x="52" y="63"/>
                  </a:lnTo>
                  <a:lnTo>
                    <a:pt x="93" y="29"/>
                  </a:lnTo>
                  <a:lnTo>
                    <a:pt x="152" y="6"/>
                  </a:lnTo>
                  <a:lnTo>
                    <a:pt x="2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5" name="Freeform 115"/>
            <p:cNvSpPr>
              <a:spLocks/>
            </p:cNvSpPr>
            <p:nvPr/>
          </p:nvSpPr>
          <p:spPr bwMode="auto">
            <a:xfrm>
              <a:off x="11648" y="3923"/>
              <a:ext cx="603" cy="484"/>
            </a:xfrm>
            <a:custGeom>
              <a:avLst/>
              <a:gdLst/>
              <a:ahLst/>
              <a:cxnLst>
                <a:cxn ang="0">
                  <a:pos x="164" y="103"/>
                </a:cxn>
                <a:cxn ang="0">
                  <a:pos x="234" y="34"/>
                </a:cxn>
                <a:cxn ang="0">
                  <a:pos x="345" y="0"/>
                </a:cxn>
                <a:cxn ang="0">
                  <a:pos x="463" y="29"/>
                </a:cxn>
                <a:cxn ang="0">
                  <a:pos x="509" y="98"/>
                </a:cxn>
                <a:cxn ang="0">
                  <a:pos x="515" y="150"/>
                </a:cxn>
                <a:cxn ang="0">
                  <a:pos x="515" y="420"/>
                </a:cxn>
                <a:cxn ang="0">
                  <a:pos x="533" y="443"/>
                </a:cxn>
                <a:cxn ang="0">
                  <a:pos x="568" y="449"/>
                </a:cxn>
                <a:cxn ang="0">
                  <a:pos x="603" y="484"/>
                </a:cxn>
                <a:cxn ang="0">
                  <a:pos x="550" y="484"/>
                </a:cxn>
                <a:cxn ang="0">
                  <a:pos x="474" y="484"/>
                </a:cxn>
                <a:cxn ang="0">
                  <a:pos x="392" y="484"/>
                </a:cxn>
                <a:cxn ang="0">
                  <a:pos x="345" y="484"/>
                </a:cxn>
                <a:cxn ang="0">
                  <a:pos x="375" y="449"/>
                </a:cxn>
                <a:cxn ang="0">
                  <a:pos x="416" y="443"/>
                </a:cxn>
                <a:cxn ang="0">
                  <a:pos x="427" y="420"/>
                </a:cxn>
                <a:cxn ang="0">
                  <a:pos x="427" y="150"/>
                </a:cxn>
                <a:cxn ang="0">
                  <a:pos x="422" y="80"/>
                </a:cxn>
                <a:cxn ang="0">
                  <a:pos x="381" y="34"/>
                </a:cxn>
                <a:cxn ang="0">
                  <a:pos x="293" y="34"/>
                </a:cxn>
                <a:cxn ang="0">
                  <a:pos x="211" y="92"/>
                </a:cxn>
                <a:cxn ang="0">
                  <a:pos x="170" y="201"/>
                </a:cxn>
                <a:cxn ang="0">
                  <a:pos x="176" y="420"/>
                </a:cxn>
                <a:cxn ang="0">
                  <a:pos x="187" y="443"/>
                </a:cxn>
                <a:cxn ang="0">
                  <a:pos x="223" y="449"/>
                </a:cxn>
                <a:cxn ang="0">
                  <a:pos x="258" y="484"/>
                </a:cxn>
                <a:cxn ang="0">
                  <a:pos x="176" y="484"/>
                </a:cxn>
                <a:cxn ang="0">
                  <a:pos x="88" y="484"/>
                </a:cxn>
                <a:cxn ang="0">
                  <a:pos x="12" y="484"/>
                </a:cxn>
                <a:cxn ang="0">
                  <a:pos x="0" y="449"/>
                </a:cxn>
                <a:cxn ang="0">
                  <a:pos x="53" y="443"/>
                </a:cxn>
                <a:cxn ang="0">
                  <a:pos x="76" y="432"/>
                </a:cxn>
                <a:cxn ang="0">
                  <a:pos x="82" y="397"/>
                </a:cxn>
                <a:cxn ang="0">
                  <a:pos x="82" y="92"/>
                </a:cxn>
                <a:cxn ang="0">
                  <a:pos x="76" y="69"/>
                </a:cxn>
                <a:cxn ang="0">
                  <a:pos x="47" y="57"/>
                </a:cxn>
                <a:cxn ang="0">
                  <a:pos x="0" y="52"/>
                </a:cxn>
                <a:cxn ang="0">
                  <a:pos x="164" y="0"/>
                </a:cxn>
              </a:cxnLst>
              <a:rect l="0" t="0" r="r" b="b"/>
              <a:pathLst>
                <a:path w="603" h="484">
                  <a:moveTo>
                    <a:pt x="164" y="0"/>
                  </a:moveTo>
                  <a:lnTo>
                    <a:pt x="164" y="103"/>
                  </a:lnTo>
                  <a:lnTo>
                    <a:pt x="193" y="63"/>
                  </a:lnTo>
                  <a:lnTo>
                    <a:pt x="234" y="34"/>
                  </a:lnTo>
                  <a:lnTo>
                    <a:pt x="287" y="11"/>
                  </a:lnTo>
                  <a:lnTo>
                    <a:pt x="345" y="0"/>
                  </a:lnTo>
                  <a:lnTo>
                    <a:pt x="410" y="5"/>
                  </a:lnTo>
                  <a:lnTo>
                    <a:pt x="463" y="29"/>
                  </a:lnTo>
                  <a:lnTo>
                    <a:pt x="492" y="57"/>
                  </a:lnTo>
                  <a:lnTo>
                    <a:pt x="509" y="98"/>
                  </a:lnTo>
                  <a:lnTo>
                    <a:pt x="515" y="150"/>
                  </a:lnTo>
                  <a:lnTo>
                    <a:pt x="515" y="150"/>
                  </a:lnTo>
                  <a:lnTo>
                    <a:pt x="515" y="397"/>
                  </a:lnTo>
                  <a:lnTo>
                    <a:pt x="515" y="420"/>
                  </a:lnTo>
                  <a:lnTo>
                    <a:pt x="521" y="432"/>
                  </a:lnTo>
                  <a:lnTo>
                    <a:pt x="533" y="443"/>
                  </a:lnTo>
                  <a:lnTo>
                    <a:pt x="550" y="443"/>
                  </a:lnTo>
                  <a:lnTo>
                    <a:pt x="568" y="449"/>
                  </a:lnTo>
                  <a:lnTo>
                    <a:pt x="603" y="449"/>
                  </a:lnTo>
                  <a:lnTo>
                    <a:pt x="603" y="484"/>
                  </a:lnTo>
                  <a:lnTo>
                    <a:pt x="586" y="484"/>
                  </a:lnTo>
                  <a:lnTo>
                    <a:pt x="550" y="484"/>
                  </a:lnTo>
                  <a:lnTo>
                    <a:pt x="509" y="484"/>
                  </a:lnTo>
                  <a:lnTo>
                    <a:pt x="474" y="484"/>
                  </a:lnTo>
                  <a:lnTo>
                    <a:pt x="433" y="484"/>
                  </a:lnTo>
                  <a:lnTo>
                    <a:pt x="392" y="484"/>
                  </a:lnTo>
                  <a:lnTo>
                    <a:pt x="357" y="484"/>
                  </a:lnTo>
                  <a:lnTo>
                    <a:pt x="345" y="484"/>
                  </a:lnTo>
                  <a:lnTo>
                    <a:pt x="345" y="449"/>
                  </a:lnTo>
                  <a:lnTo>
                    <a:pt x="375" y="449"/>
                  </a:lnTo>
                  <a:lnTo>
                    <a:pt x="398" y="443"/>
                  </a:lnTo>
                  <a:lnTo>
                    <a:pt x="416" y="443"/>
                  </a:lnTo>
                  <a:lnTo>
                    <a:pt x="422" y="432"/>
                  </a:lnTo>
                  <a:lnTo>
                    <a:pt x="427" y="420"/>
                  </a:lnTo>
                  <a:lnTo>
                    <a:pt x="427" y="397"/>
                  </a:lnTo>
                  <a:lnTo>
                    <a:pt x="427" y="150"/>
                  </a:lnTo>
                  <a:lnTo>
                    <a:pt x="427" y="115"/>
                  </a:lnTo>
                  <a:lnTo>
                    <a:pt x="422" y="80"/>
                  </a:lnTo>
                  <a:lnTo>
                    <a:pt x="404" y="57"/>
                  </a:lnTo>
                  <a:lnTo>
                    <a:pt x="381" y="34"/>
                  </a:lnTo>
                  <a:lnTo>
                    <a:pt x="340" y="29"/>
                  </a:lnTo>
                  <a:lnTo>
                    <a:pt x="293" y="34"/>
                  </a:lnTo>
                  <a:lnTo>
                    <a:pt x="246" y="57"/>
                  </a:lnTo>
                  <a:lnTo>
                    <a:pt x="211" y="92"/>
                  </a:lnTo>
                  <a:lnTo>
                    <a:pt x="182" y="138"/>
                  </a:lnTo>
                  <a:lnTo>
                    <a:pt x="170" y="201"/>
                  </a:lnTo>
                  <a:lnTo>
                    <a:pt x="170" y="397"/>
                  </a:lnTo>
                  <a:lnTo>
                    <a:pt x="176" y="420"/>
                  </a:lnTo>
                  <a:lnTo>
                    <a:pt x="176" y="432"/>
                  </a:lnTo>
                  <a:lnTo>
                    <a:pt x="187" y="443"/>
                  </a:lnTo>
                  <a:lnTo>
                    <a:pt x="205" y="443"/>
                  </a:lnTo>
                  <a:lnTo>
                    <a:pt x="223" y="449"/>
                  </a:lnTo>
                  <a:lnTo>
                    <a:pt x="258" y="449"/>
                  </a:lnTo>
                  <a:lnTo>
                    <a:pt x="258" y="484"/>
                  </a:lnTo>
                  <a:lnTo>
                    <a:pt x="228" y="484"/>
                  </a:lnTo>
                  <a:lnTo>
                    <a:pt x="176" y="484"/>
                  </a:lnTo>
                  <a:lnTo>
                    <a:pt x="129" y="484"/>
                  </a:lnTo>
                  <a:lnTo>
                    <a:pt x="88" y="484"/>
                  </a:lnTo>
                  <a:lnTo>
                    <a:pt x="47" y="484"/>
                  </a:lnTo>
                  <a:lnTo>
                    <a:pt x="12" y="484"/>
                  </a:lnTo>
                  <a:lnTo>
                    <a:pt x="0" y="484"/>
                  </a:lnTo>
                  <a:lnTo>
                    <a:pt x="0" y="449"/>
                  </a:lnTo>
                  <a:lnTo>
                    <a:pt x="29" y="449"/>
                  </a:lnTo>
                  <a:lnTo>
                    <a:pt x="53" y="443"/>
                  </a:lnTo>
                  <a:lnTo>
                    <a:pt x="70" y="443"/>
                  </a:lnTo>
                  <a:lnTo>
                    <a:pt x="76" y="432"/>
                  </a:lnTo>
                  <a:lnTo>
                    <a:pt x="82" y="420"/>
                  </a:lnTo>
                  <a:lnTo>
                    <a:pt x="82" y="397"/>
                  </a:lnTo>
                  <a:lnTo>
                    <a:pt x="82" y="115"/>
                  </a:lnTo>
                  <a:lnTo>
                    <a:pt x="82" y="92"/>
                  </a:lnTo>
                  <a:lnTo>
                    <a:pt x="82" y="75"/>
                  </a:lnTo>
                  <a:lnTo>
                    <a:pt x="76" y="69"/>
                  </a:lnTo>
                  <a:lnTo>
                    <a:pt x="64" y="57"/>
                  </a:lnTo>
                  <a:lnTo>
                    <a:pt x="47" y="57"/>
                  </a:lnTo>
                  <a:lnTo>
                    <a:pt x="29" y="52"/>
                  </a:lnTo>
                  <a:lnTo>
                    <a:pt x="0" y="52"/>
                  </a:lnTo>
                  <a:lnTo>
                    <a:pt x="0" y="11"/>
                  </a:lnTo>
                  <a:lnTo>
                    <a:pt x="1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6" name="Freeform 116"/>
            <p:cNvSpPr>
              <a:spLocks/>
            </p:cNvSpPr>
            <p:nvPr/>
          </p:nvSpPr>
          <p:spPr bwMode="auto">
            <a:xfrm>
              <a:off x="12292" y="3727"/>
              <a:ext cx="386" cy="691"/>
            </a:xfrm>
            <a:custGeom>
              <a:avLst/>
              <a:gdLst/>
              <a:ahLst/>
              <a:cxnLst>
                <a:cxn ang="0">
                  <a:pos x="152" y="0"/>
                </a:cxn>
                <a:cxn ang="0">
                  <a:pos x="193" y="0"/>
                </a:cxn>
                <a:cxn ang="0">
                  <a:pos x="193" y="207"/>
                </a:cxn>
                <a:cxn ang="0">
                  <a:pos x="369" y="207"/>
                </a:cxn>
                <a:cxn ang="0">
                  <a:pos x="369" y="248"/>
                </a:cxn>
                <a:cxn ang="0">
                  <a:pos x="193" y="248"/>
                </a:cxn>
                <a:cxn ang="0">
                  <a:pos x="193" y="547"/>
                </a:cxn>
                <a:cxn ang="0">
                  <a:pos x="193" y="565"/>
                </a:cxn>
                <a:cxn ang="0">
                  <a:pos x="199" y="593"/>
                </a:cxn>
                <a:cxn ang="0">
                  <a:pos x="211" y="622"/>
                </a:cxn>
                <a:cxn ang="0">
                  <a:pos x="228" y="645"/>
                </a:cxn>
                <a:cxn ang="0">
                  <a:pos x="269" y="657"/>
                </a:cxn>
                <a:cxn ang="0">
                  <a:pos x="310" y="645"/>
                </a:cxn>
                <a:cxn ang="0">
                  <a:pos x="340" y="605"/>
                </a:cxn>
                <a:cxn ang="0">
                  <a:pos x="351" y="541"/>
                </a:cxn>
                <a:cxn ang="0">
                  <a:pos x="351" y="484"/>
                </a:cxn>
                <a:cxn ang="0">
                  <a:pos x="386" y="484"/>
                </a:cxn>
                <a:cxn ang="0">
                  <a:pos x="386" y="541"/>
                </a:cxn>
                <a:cxn ang="0">
                  <a:pos x="375" y="605"/>
                </a:cxn>
                <a:cxn ang="0">
                  <a:pos x="351" y="651"/>
                </a:cxn>
                <a:cxn ang="0">
                  <a:pos x="310" y="680"/>
                </a:cxn>
                <a:cxn ang="0">
                  <a:pos x="258" y="691"/>
                </a:cxn>
                <a:cxn ang="0">
                  <a:pos x="217" y="691"/>
                </a:cxn>
                <a:cxn ang="0">
                  <a:pos x="176" y="674"/>
                </a:cxn>
                <a:cxn ang="0">
                  <a:pos x="141" y="651"/>
                </a:cxn>
                <a:cxn ang="0">
                  <a:pos x="111" y="605"/>
                </a:cxn>
                <a:cxn ang="0">
                  <a:pos x="100" y="547"/>
                </a:cxn>
                <a:cxn ang="0">
                  <a:pos x="100" y="248"/>
                </a:cxn>
                <a:cxn ang="0">
                  <a:pos x="0" y="248"/>
                </a:cxn>
                <a:cxn ang="0">
                  <a:pos x="0" y="213"/>
                </a:cxn>
                <a:cxn ang="0">
                  <a:pos x="53" y="201"/>
                </a:cxn>
                <a:cxn ang="0">
                  <a:pos x="100" y="167"/>
                </a:cxn>
                <a:cxn ang="0">
                  <a:pos x="129" y="121"/>
                </a:cxn>
                <a:cxn ang="0">
                  <a:pos x="146" y="63"/>
                </a:cxn>
                <a:cxn ang="0">
                  <a:pos x="152" y="0"/>
                </a:cxn>
              </a:cxnLst>
              <a:rect l="0" t="0" r="r" b="b"/>
              <a:pathLst>
                <a:path w="386" h="691">
                  <a:moveTo>
                    <a:pt x="152" y="0"/>
                  </a:moveTo>
                  <a:lnTo>
                    <a:pt x="193" y="0"/>
                  </a:lnTo>
                  <a:lnTo>
                    <a:pt x="193" y="207"/>
                  </a:lnTo>
                  <a:lnTo>
                    <a:pt x="369" y="207"/>
                  </a:lnTo>
                  <a:lnTo>
                    <a:pt x="369" y="248"/>
                  </a:lnTo>
                  <a:lnTo>
                    <a:pt x="193" y="248"/>
                  </a:lnTo>
                  <a:lnTo>
                    <a:pt x="193" y="547"/>
                  </a:lnTo>
                  <a:lnTo>
                    <a:pt x="193" y="565"/>
                  </a:lnTo>
                  <a:lnTo>
                    <a:pt x="199" y="593"/>
                  </a:lnTo>
                  <a:lnTo>
                    <a:pt x="211" y="622"/>
                  </a:lnTo>
                  <a:lnTo>
                    <a:pt x="228" y="645"/>
                  </a:lnTo>
                  <a:lnTo>
                    <a:pt x="269" y="657"/>
                  </a:lnTo>
                  <a:lnTo>
                    <a:pt x="310" y="645"/>
                  </a:lnTo>
                  <a:lnTo>
                    <a:pt x="340" y="605"/>
                  </a:lnTo>
                  <a:lnTo>
                    <a:pt x="351" y="541"/>
                  </a:lnTo>
                  <a:lnTo>
                    <a:pt x="351" y="484"/>
                  </a:lnTo>
                  <a:lnTo>
                    <a:pt x="386" y="484"/>
                  </a:lnTo>
                  <a:lnTo>
                    <a:pt x="386" y="541"/>
                  </a:lnTo>
                  <a:lnTo>
                    <a:pt x="375" y="605"/>
                  </a:lnTo>
                  <a:lnTo>
                    <a:pt x="351" y="651"/>
                  </a:lnTo>
                  <a:lnTo>
                    <a:pt x="310" y="680"/>
                  </a:lnTo>
                  <a:lnTo>
                    <a:pt x="258" y="691"/>
                  </a:lnTo>
                  <a:lnTo>
                    <a:pt x="217" y="691"/>
                  </a:lnTo>
                  <a:lnTo>
                    <a:pt x="176" y="674"/>
                  </a:lnTo>
                  <a:lnTo>
                    <a:pt x="141" y="651"/>
                  </a:lnTo>
                  <a:lnTo>
                    <a:pt x="111" y="605"/>
                  </a:lnTo>
                  <a:lnTo>
                    <a:pt x="100" y="547"/>
                  </a:lnTo>
                  <a:lnTo>
                    <a:pt x="100" y="248"/>
                  </a:lnTo>
                  <a:lnTo>
                    <a:pt x="0" y="248"/>
                  </a:lnTo>
                  <a:lnTo>
                    <a:pt x="0" y="213"/>
                  </a:lnTo>
                  <a:lnTo>
                    <a:pt x="53" y="201"/>
                  </a:lnTo>
                  <a:lnTo>
                    <a:pt x="100" y="167"/>
                  </a:lnTo>
                  <a:lnTo>
                    <a:pt x="129" y="121"/>
                  </a:lnTo>
                  <a:lnTo>
                    <a:pt x="146" y="63"/>
                  </a:lnTo>
                  <a:lnTo>
                    <a:pt x="1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7" name="Freeform 117"/>
            <p:cNvSpPr>
              <a:spLocks/>
            </p:cNvSpPr>
            <p:nvPr/>
          </p:nvSpPr>
          <p:spPr bwMode="auto">
            <a:xfrm>
              <a:off x="12813" y="3923"/>
              <a:ext cx="603" cy="495"/>
            </a:xfrm>
            <a:custGeom>
              <a:avLst/>
              <a:gdLst/>
              <a:ahLst/>
              <a:cxnLst>
                <a:cxn ang="0">
                  <a:pos x="176" y="0"/>
                </a:cxn>
                <a:cxn ang="0">
                  <a:pos x="176" y="363"/>
                </a:cxn>
                <a:cxn ang="0">
                  <a:pos x="176" y="397"/>
                </a:cxn>
                <a:cxn ang="0">
                  <a:pos x="182" y="426"/>
                </a:cxn>
                <a:cxn ang="0">
                  <a:pos x="199" y="449"/>
                </a:cxn>
                <a:cxn ang="0">
                  <a:pos x="234" y="461"/>
                </a:cxn>
                <a:cxn ang="0">
                  <a:pos x="281" y="466"/>
                </a:cxn>
                <a:cxn ang="0">
                  <a:pos x="340" y="455"/>
                </a:cxn>
                <a:cxn ang="0">
                  <a:pos x="387" y="420"/>
                </a:cxn>
                <a:cxn ang="0">
                  <a:pos x="422" y="369"/>
                </a:cxn>
                <a:cxn ang="0">
                  <a:pos x="428" y="299"/>
                </a:cxn>
                <a:cxn ang="0">
                  <a:pos x="428" y="115"/>
                </a:cxn>
                <a:cxn ang="0">
                  <a:pos x="428" y="92"/>
                </a:cxn>
                <a:cxn ang="0">
                  <a:pos x="428" y="75"/>
                </a:cxn>
                <a:cxn ang="0">
                  <a:pos x="422" y="69"/>
                </a:cxn>
                <a:cxn ang="0">
                  <a:pos x="410" y="57"/>
                </a:cxn>
                <a:cxn ang="0">
                  <a:pos x="398" y="57"/>
                </a:cxn>
                <a:cxn ang="0">
                  <a:pos x="375" y="52"/>
                </a:cxn>
                <a:cxn ang="0">
                  <a:pos x="346" y="52"/>
                </a:cxn>
                <a:cxn ang="0">
                  <a:pos x="346" y="11"/>
                </a:cxn>
                <a:cxn ang="0">
                  <a:pos x="521" y="0"/>
                </a:cxn>
                <a:cxn ang="0">
                  <a:pos x="521" y="386"/>
                </a:cxn>
                <a:cxn ang="0">
                  <a:pos x="521" y="409"/>
                </a:cxn>
                <a:cxn ang="0">
                  <a:pos x="521" y="420"/>
                </a:cxn>
                <a:cxn ang="0">
                  <a:pos x="533" y="432"/>
                </a:cxn>
                <a:cxn ang="0">
                  <a:pos x="539" y="438"/>
                </a:cxn>
                <a:cxn ang="0">
                  <a:pos x="556" y="443"/>
                </a:cxn>
                <a:cxn ang="0">
                  <a:pos x="574" y="449"/>
                </a:cxn>
                <a:cxn ang="0">
                  <a:pos x="603" y="449"/>
                </a:cxn>
                <a:cxn ang="0">
                  <a:pos x="603" y="484"/>
                </a:cxn>
                <a:cxn ang="0">
                  <a:pos x="433" y="495"/>
                </a:cxn>
                <a:cxn ang="0">
                  <a:pos x="433" y="403"/>
                </a:cxn>
                <a:cxn ang="0">
                  <a:pos x="392" y="461"/>
                </a:cxn>
                <a:cxn ang="0">
                  <a:pos x="346" y="484"/>
                </a:cxn>
                <a:cxn ang="0">
                  <a:pos x="299" y="495"/>
                </a:cxn>
                <a:cxn ang="0">
                  <a:pos x="275" y="495"/>
                </a:cxn>
                <a:cxn ang="0">
                  <a:pos x="205" y="490"/>
                </a:cxn>
                <a:cxn ang="0">
                  <a:pos x="152" y="472"/>
                </a:cxn>
                <a:cxn ang="0">
                  <a:pos x="123" y="449"/>
                </a:cxn>
                <a:cxn ang="0">
                  <a:pos x="100" y="420"/>
                </a:cxn>
                <a:cxn ang="0">
                  <a:pos x="88" y="386"/>
                </a:cxn>
                <a:cxn ang="0">
                  <a:pos x="88" y="351"/>
                </a:cxn>
                <a:cxn ang="0">
                  <a:pos x="88" y="317"/>
                </a:cxn>
                <a:cxn ang="0">
                  <a:pos x="88" y="150"/>
                </a:cxn>
                <a:cxn ang="0">
                  <a:pos x="82" y="98"/>
                </a:cxn>
                <a:cxn ang="0">
                  <a:pos x="76" y="63"/>
                </a:cxn>
                <a:cxn ang="0">
                  <a:pos x="53" y="52"/>
                </a:cxn>
                <a:cxn ang="0">
                  <a:pos x="0" y="52"/>
                </a:cxn>
                <a:cxn ang="0">
                  <a:pos x="0" y="11"/>
                </a:cxn>
                <a:cxn ang="0">
                  <a:pos x="176" y="0"/>
                </a:cxn>
              </a:cxnLst>
              <a:rect l="0" t="0" r="r" b="b"/>
              <a:pathLst>
                <a:path w="603" h="495">
                  <a:moveTo>
                    <a:pt x="176" y="0"/>
                  </a:moveTo>
                  <a:lnTo>
                    <a:pt x="176" y="363"/>
                  </a:lnTo>
                  <a:lnTo>
                    <a:pt x="176" y="397"/>
                  </a:lnTo>
                  <a:lnTo>
                    <a:pt x="182" y="426"/>
                  </a:lnTo>
                  <a:lnTo>
                    <a:pt x="199" y="449"/>
                  </a:lnTo>
                  <a:lnTo>
                    <a:pt x="234" y="461"/>
                  </a:lnTo>
                  <a:lnTo>
                    <a:pt x="281" y="466"/>
                  </a:lnTo>
                  <a:lnTo>
                    <a:pt x="340" y="455"/>
                  </a:lnTo>
                  <a:lnTo>
                    <a:pt x="387" y="420"/>
                  </a:lnTo>
                  <a:lnTo>
                    <a:pt x="422" y="369"/>
                  </a:lnTo>
                  <a:lnTo>
                    <a:pt x="428" y="299"/>
                  </a:lnTo>
                  <a:lnTo>
                    <a:pt x="428" y="115"/>
                  </a:lnTo>
                  <a:lnTo>
                    <a:pt x="428" y="92"/>
                  </a:lnTo>
                  <a:lnTo>
                    <a:pt x="428" y="75"/>
                  </a:lnTo>
                  <a:lnTo>
                    <a:pt x="422" y="69"/>
                  </a:lnTo>
                  <a:lnTo>
                    <a:pt x="410" y="57"/>
                  </a:lnTo>
                  <a:lnTo>
                    <a:pt x="398" y="57"/>
                  </a:lnTo>
                  <a:lnTo>
                    <a:pt x="375" y="52"/>
                  </a:lnTo>
                  <a:lnTo>
                    <a:pt x="346" y="52"/>
                  </a:lnTo>
                  <a:lnTo>
                    <a:pt x="346" y="11"/>
                  </a:lnTo>
                  <a:lnTo>
                    <a:pt x="521" y="0"/>
                  </a:lnTo>
                  <a:lnTo>
                    <a:pt x="521" y="386"/>
                  </a:lnTo>
                  <a:lnTo>
                    <a:pt x="521" y="409"/>
                  </a:lnTo>
                  <a:lnTo>
                    <a:pt x="521" y="420"/>
                  </a:lnTo>
                  <a:lnTo>
                    <a:pt x="533" y="432"/>
                  </a:lnTo>
                  <a:lnTo>
                    <a:pt x="539" y="438"/>
                  </a:lnTo>
                  <a:lnTo>
                    <a:pt x="556" y="443"/>
                  </a:lnTo>
                  <a:lnTo>
                    <a:pt x="574" y="449"/>
                  </a:lnTo>
                  <a:lnTo>
                    <a:pt x="603" y="449"/>
                  </a:lnTo>
                  <a:lnTo>
                    <a:pt x="603" y="484"/>
                  </a:lnTo>
                  <a:lnTo>
                    <a:pt x="433" y="495"/>
                  </a:lnTo>
                  <a:lnTo>
                    <a:pt x="433" y="403"/>
                  </a:lnTo>
                  <a:lnTo>
                    <a:pt x="392" y="461"/>
                  </a:lnTo>
                  <a:lnTo>
                    <a:pt x="346" y="484"/>
                  </a:lnTo>
                  <a:lnTo>
                    <a:pt x="299" y="495"/>
                  </a:lnTo>
                  <a:lnTo>
                    <a:pt x="275" y="495"/>
                  </a:lnTo>
                  <a:lnTo>
                    <a:pt x="205" y="490"/>
                  </a:lnTo>
                  <a:lnTo>
                    <a:pt x="152" y="472"/>
                  </a:lnTo>
                  <a:lnTo>
                    <a:pt x="123" y="449"/>
                  </a:lnTo>
                  <a:lnTo>
                    <a:pt x="100" y="420"/>
                  </a:lnTo>
                  <a:lnTo>
                    <a:pt x="88" y="386"/>
                  </a:lnTo>
                  <a:lnTo>
                    <a:pt x="88" y="351"/>
                  </a:lnTo>
                  <a:lnTo>
                    <a:pt x="88" y="317"/>
                  </a:lnTo>
                  <a:lnTo>
                    <a:pt x="88" y="150"/>
                  </a:lnTo>
                  <a:lnTo>
                    <a:pt x="82" y="98"/>
                  </a:lnTo>
                  <a:lnTo>
                    <a:pt x="76" y="63"/>
                  </a:lnTo>
                  <a:lnTo>
                    <a:pt x="53" y="52"/>
                  </a:lnTo>
                  <a:lnTo>
                    <a:pt x="0" y="52"/>
                  </a:lnTo>
                  <a:lnTo>
                    <a:pt x="0" y="11"/>
                  </a:lnTo>
                  <a:lnTo>
                    <a:pt x="1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8" name="Freeform 118"/>
            <p:cNvSpPr>
              <a:spLocks/>
            </p:cNvSpPr>
            <p:nvPr/>
          </p:nvSpPr>
          <p:spPr bwMode="auto">
            <a:xfrm>
              <a:off x="13522" y="3923"/>
              <a:ext cx="948" cy="484"/>
            </a:xfrm>
            <a:custGeom>
              <a:avLst/>
              <a:gdLst/>
              <a:ahLst/>
              <a:cxnLst>
                <a:cxn ang="0">
                  <a:pos x="169" y="103"/>
                </a:cxn>
                <a:cxn ang="0">
                  <a:pos x="240" y="34"/>
                </a:cxn>
                <a:cxn ang="0">
                  <a:pos x="351" y="0"/>
                </a:cxn>
                <a:cxn ang="0">
                  <a:pos x="456" y="23"/>
                </a:cxn>
                <a:cxn ang="0">
                  <a:pos x="515" y="103"/>
                </a:cxn>
                <a:cxn ang="0">
                  <a:pos x="585" y="29"/>
                </a:cxn>
                <a:cxn ang="0">
                  <a:pos x="696" y="0"/>
                </a:cxn>
                <a:cxn ang="0">
                  <a:pos x="807" y="29"/>
                </a:cxn>
                <a:cxn ang="0">
                  <a:pos x="860" y="98"/>
                </a:cxn>
                <a:cxn ang="0">
                  <a:pos x="866" y="150"/>
                </a:cxn>
                <a:cxn ang="0">
                  <a:pos x="866" y="420"/>
                </a:cxn>
                <a:cxn ang="0">
                  <a:pos x="878" y="443"/>
                </a:cxn>
                <a:cxn ang="0">
                  <a:pos x="919" y="449"/>
                </a:cxn>
                <a:cxn ang="0">
                  <a:pos x="948" y="484"/>
                </a:cxn>
                <a:cxn ang="0">
                  <a:pos x="895" y="484"/>
                </a:cxn>
                <a:cxn ang="0">
                  <a:pos x="819" y="484"/>
                </a:cxn>
                <a:cxn ang="0">
                  <a:pos x="737" y="484"/>
                </a:cxn>
                <a:cxn ang="0">
                  <a:pos x="690" y="484"/>
                </a:cxn>
                <a:cxn ang="0">
                  <a:pos x="725" y="449"/>
                </a:cxn>
                <a:cxn ang="0">
                  <a:pos x="761" y="443"/>
                </a:cxn>
                <a:cxn ang="0">
                  <a:pos x="778" y="420"/>
                </a:cxn>
                <a:cxn ang="0">
                  <a:pos x="778" y="150"/>
                </a:cxn>
                <a:cxn ang="0">
                  <a:pos x="766" y="80"/>
                </a:cxn>
                <a:cxn ang="0">
                  <a:pos x="725" y="34"/>
                </a:cxn>
                <a:cxn ang="0">
                  <a:pos x="644" y="34"/>
                </a:cxn>
                <a:cxn ang="0">
                  <a:pos x="556" y="92"/>
                </a:cxn>
                <a:cxn ang="0">
                  <a:pos x="521" y="201"/>
                </a:cxn>
                <a:cxn ang="0">
                  <a:pos x="521" y="420"/>
                </a:cxn>
                <a:cxn ang="0">
                  <a:pos x="532" y="443"/>
                </a:cxn>
                <a:cxn ang="0">
                  <a:pos x="573" y="449"/>
                </a:cxn>
                <a:cxn ang="0">
                  <a:pos x="603" y="484"/>
                </a:cxn>
                <a:cxn ang="0">
                  <a:pos x="550" y="484"/>
                </a:cxn>
                <a:cxn ang="0">
                  <a:pos x="474" y="484"/>
                </a:cxn>
                <a:cxn ang="0">
                  <a:pos x="392" y="484"/>
                </a:cxn>
                <a:cxn ang="0">
                  <a:pos x="345" y="484"/>
                </a:cxn>
                <a:cxn ang="0">
                  <a:pos x="380" y="449"/>
                </a:cxn>
                <a:cxn ang="0">
                  <a:pos x="415" y="443"/>
                </a:cxn>
                <a:cxn ang="0">
                  <a:pos x="427" y="420"/>
                </a:cxn>
                <a:cxn ang="0">
                  <a:pos x="433" y="150"/>
                </a:cxn>
                <a:cxn ang="0">
                  <a:pos x="421" y="80"/>
                </a:cxn>
                <a:cxn ang="0">
                  <a:pos x="380" y="34"/>
                </a:cxn>
                <a:cxn ang="0">
                  <a:pos x="298" y="34"/>
                </a:cxn>
                <a:cxn ang="0">
                  <a:pos x="210" y="92"/>
                </a:cxn>
                <a:cxn ang="0">
                  <a:pos x="175" y="201"/>
                </a:cxn>
                <a:cxn ang="0">
                  <a:pos x="175" y="420"/>
                </a:cxn>
                <a:cxn ang="0">
                  <a:pos x="193" y="443"/>
                </a:cxn>
                <a:cxn ang="0">
                  <a:pos x="228" y="449"/>
                </a:cxn>
                <a:cxn ang="0">
                  <a:pos x="263" y="484"/>
                </a:cxn>
                <a:cxn ang="0">
                  <a:pos x="181" y="484"/>
                </a:cxn>
                <a:cxn ang="0">
                  <a:pos x="93" y="484"/>
                </a:cxn>
                <a:cxn ang="0">
                  <a:pos x="17" y="484"/>
                </a:cxn>
                <a:cxn ang="0">
                  <a:pos x="0" y="449"/>
                </a:cxn>
                <a:cxn ang="0">
                  <a:pos x="58" y="443"/>
                </a:cxn>
                <a:cxn ang="0">
                  <a:pos x="81" y="432"/>
                </a:cxn>
                <a:cxn ang="0">
                  <a:pos x="87" y="397"/>
                </a:cxn>
                <a:cxn ang="0">
                  <a:pos x="87" y="92"/>
                </a:cxn>
                <a:cxn ang="0">
                  <a:pos x="76" y="69"/>
                </a:cxn>
                <a:cxn ang="0">
                  <a:pos x="52" y="57"/>
                </a:cxn>
                <a:cxn ang="0">
                  <a:pos x="0" y="52"/>
                </a:cxn>
                <a:cxn ang="0">
                  <a:pos x="169" y="0"/>
                </a:cxn>
              </a:cxnLst>
              <a:rect l="0" t="0" r="r" b="b"/>
              <a:pathLst>
                <a:path w="948" h="484">
                  <a:moveTo>
                    <a:pt x="169" y="0"/>
                  </a:moveTo>
                  <a:lnTo>
                    <a:pt x="169" y="103"/>
                  </a:lnTo>
                  <a:lnTo>
                    <a:pt x="199" y="63"/>
                  </a:lnTo>
                  <a:lnTo>
                    <a:pt x="240" y="34"/>
                  </a:lnTo>
                  <a:lnTo>
                    <a:pt x="286" y="11"/>
                  </a:lnTo>
                  <a:lnTo>
                    <a:pt x="351" y="0"/>
                  </a:lnTo>
                  <a:lnTo>
                    <a:pt x="409" y="5"/>
                  </a:lnTo>
                  <a:lnTo>
                    <a:pt x="456" y="23"/>
                  </a:lnTo>
                  <a:lnTo>
                    <a:pt x="491" y="52"/>
                  </a:lnTo>
                  <a:lnTo>
                    <a:pt x="515" y="103"/>
                  </a:lnTo>
                  <a:lnTo>
                    <a:pt x="544" y="63"/>
                  </a:lnTo>
                  <a:lnTo>
                    <a:pt x="585" y="29"/>
                  </a:lnTo>
                  <a:lnTo>
                    <a:pt x="638" y="5"/>
                  </a:lnTo>
                  <a:lnTo>
                    <a:pt x="696" y="0"/>
                  </a:lnTo>
                  <a:lnTo>
                    <a:pt x="761" y="5"/>
                  </a:lnTo>
                  <a:lnTo>
                    <a:pt x="807" y="29"/>
                  </a:lnTo>
                  <a:lnTo>
                    <a:pt x="843" y="57"/>
                  </a:lnTo>
                  <a:lnTo>
                    <a:pt x="860" y="98"/>
                  </a:lnTo>
                  <a:lnTo>
                    <a:pt x="866" y="150"/>
                  </a:lnTo>
                  <a:lnTo>
                    <a:pt x="866" y="150"/>
                  </a:lnTo>
                  <a:lnTo>
                    <a:pt x="866" y="397"/>
                  </a:lnTo>
                  <a:lnTo>
                    <a:pt x="866" y="420"/>
                  </a:lnTo>
                  <a:lnTo>
                    <a:pt x="872" y="432"/>
                  </a:lnTo>
                  <a:lnTo>
                    <a:pt x="878" y="443"/>
                  </a:lnTo>
                  <a:lnTo>
                    <a:pt x="895" y="443"/>
                  </a:lnTo>
                  <a:lnTo>
                    <a:pt x="919" y="449"/>
                  </a:lnTo>
                  <a:lnTo>
                    <a:pt x="948" y="449"/>
                  </a:lnTo>
                  <a:lnTo>
                    <a:pt x="948" y="484"/>
                  </a:lnTo>
                  <a:lnTo>
                    <a:pt x="930" y="484"/>
                  </a:lnTo>
                  <a:lnTo>
                    <a:pt x="895" y="484"/>
                  </a:lnTo>
                  <a:lnTo>
                    <a:pt x="854" y="484"/>
                  </a:lnTo>
                  <a:lnTo>
                    <a:pt x="819" y="484"/>
                  </a:lnTo>
                  <a:lnTo>
                    <a:pt x="778" y="484"/>
                  </a:lnTo>
                  <a:lnTo>
                    <a:pt x="737" y="484"/>
                  </a:lnTo>
                  <a:lnTo>
                    <a:pt x="708" y="484"/>
                  </a:lnTo>
                  <a:lnTo>
                    <a:pt x="690" y="484"/>
                  </a:lnTo>
                  <a:lnTo>
                    <a:pt x="690" y="449"/>
                  </a:lnTo>
                  <a:lnTo>
                    <a:pt x="725" y="449"/>
                  </a:lnTo>
                  <a:lnTo>
                    <a:pt x="749" y="443"/>
                  </a:lnTo>
                  <a:lnTo>
                    <a:pt x="761" y="443"/>
                  </a:lnTo>
                  <a:lnTo>
                    <a:pt x="772" y="432"/>
                  </a:lnTo>
                  <a:lnTo>
                    <a:pt x="778" y="420"/>
                  </a:lnTo>
                  <a:lnTo>
                    <a:pt x="778" y="397"/>
                  </a:lnTo>
                  <a:lnTo>
                    <a:pt x="778" y="150"/>
                  </a:lnTo>
                  <a:lnTo>
                    <a:pt x="772" y="115"/>
                  </a:lnTo>
                  <a:lnTo>
                    <a:pt x="766" y="80"/>
                  </a:lnTo>
                  <a:lnTo>
                    <a:pt x="755" y="57"/>
                  </a:lnTo>
                  <a:lnTo>
                    <a:pt x="725" y="34"/>
                  </a:lnTo>
                  <a:lnTo>
                    <a:pt x="685" y="29"/>
                  </a:lnTo>
                  <a:lnTo>
                    <a:pt x="644" y="34"/>
                  </a:lnTo>
                  <a:lnTo>
                    <a:pt x="597" y="57"/>
                  </a:lnTo>
                  <a:lnTo>
                    <a:pt x="556" y="92"/>
                  </a:lnTo>
                  <a:lnTo>
                    <a:pt x="532" y="138"/>
                  </a:lnTo>
                  <a:lnTo>
                    <a:pt x="521" y="201"/>
                  </a:lnTo>
                  <a:lnTo>
                    <a:pt x="521" y="397"/>
                  </a:lnTo>
                  <a:lnTo>
                    <a:pt x="521" y="420"/>
                  </a:lnTo>
                  <a:lnTo>
                    <a:pt x="526" y="432"/>
                  </a:lnTo>
                  <a:lnTo>
                    <a:pt x="532" y="443"/>
                  </a:lnTo>
                  <a:lnTo>
                    <a:pt x="550" y="443"/>
                  </a:lnTo>
                  <a:lnTo>
                    <a:pt x="573" y="449"/>
                  </a:lnTo>
                  <a:lnTo>
                    <a:pt x="603" y="449"/>
                  </a:lnTo>
                  <a:lnTo>
                    <a:pt x="603" y="484"/>
                  </a:lnTo>
                  <a:lnTo>
                    <a:pt x="585" y="484"/>
                  </a:lnTo>
                  <a:lnTo>
                    <a:pt x="550" y="484"/>
                  </a:lnTo>
                  <a:lnTo>
                    <a:pt x="509" y="484"/>
                  </a:lnTo>
                  <a:lnTo>
                    <a:pt x="474" y="484"/>
                  </a:lnTo>
                  <a:lnTo>
                    <a:pt x="433" y="484"/>
                  </a:lnTo>
                  <a:lnTo>
                    <a:pt x="392" y="484"/>
                  </a:lnTo>
                  <a:lnTo>
                    <a:pt x="363" y="484"/>
                  </a:lnTo>
                  <a:lnTo>
                    <a:pt x="345" y="484"/>
                  </a:lnTo>
                  <a:lnTo>
                    <a:pt x="345" y="449"/>
                  </a:lnTo>
                  <a:lnTo>
                    <a:pt x="380" y="449"/>
                  </a:lnTo>
                  <a:lnTo>
                    <a:pt x="403" y="443"/>
                  </a:lnTo>
                  <a:lnTo>
                    <a:pt x="415" y="443"/>
                  </a:lnTo>
                  <a:lnTo>
                    <a:pt x="427" y="432"/>
                  </a:lnTo>
                  <a:lnTo>
                    <a:pt x="427" y="420"/>
                  </a:lnTo>
                  <a:lnTo>
                    <a:pt x="433" y="397"/>
                  </a:lnTo>
                  <a:lnTo>
                    <a:pt x="433" y="150"/>
                  </a:lnTo>
                  <a:lnTo>
                    <a:pt x="427" y="115"/>
                  </a:lnTo>
                  <a:lnTo>
                    <a:pt x="421" y="80"/>
                  </a:lnTo>
                  <a:lnTo>
                    <a:pt x="409" y="57"/>
                  </a:lnTo>
                  <a:lnTo>
                    <a:pt x="380" y="34"/>
                  </a:lnTo>
                  <a:lnTo>
                    <a:pt x="345" y="29"/>
                  </a:lnTo>
                  <a:lnTo>
                    <a:pt x="298" y="34"/>
                  </a:lnTo>
                  <a:lnTo>
                    <a:pt x="251" y="57"/>
                  </a:lnTo>
                  <a:lnTo>
                    <a:pt x="210" y="92"/>
                  </a:lnTo>
                  <a:lnTo>
                    <a:pt x="187" y="138"/>
                  </a:lnTo>
                  <a:lnTo>
                    <a:pt x="175" y="201"/>
                  </a:lnTo>
                  <a:lnTo>
                    <a:pt x="175" y="397"/>
                  </a:lnTo>
                  <a:lnTo>
                    <a:pt x="175" y="420"/>
                  </a:lnTo>
                  <a:lnTo>
                    <a:pt x="181" y="432"/>
                  </a:lnTo>
                  <a:lnTo>
                    <a:pt x="193" y="443"/>
                  </a:lnTo>
                  <a:lnTo>
                    <a:pt x="204" y="443"/>
                  </a:lnTo>
                  <a:lnTo>
                    <a:pt x="228" y="449"/>
                  </a:lnTo>
                  <a:lnTo>
                    <a:pt x="263" y="449"/>
                  </a:lnTo>
                  <a:lnTo>
                    <a:pt x="263" y="484"/>
                  </a:lnTo>
                  <a:lnTo>
                    <a:pt x="228" y="484"/>
                  </a:lnTo>
                  <a:lnTo>
                    <a:pt x="181" y="484"/>
                  </a:lnTo>
                  <a:lnTo>
                    <a:pt x="128" y="484"/>
                  </a:lnTo>
                  <a:lnTo>
                    <a:pt x="93" y="484"/>
                  </a:lnTo>
                  <a:lnTo>
                    <a:pt x="46" y="484"/>
                  </a:lnTo>
                  <a:lnTo>
                    <a:pt x="17" y="484"/>
                  </a:lnTo>
                  <a:lnTo>
                    <a:pt x="0" y="484"/>
                  </a:lnTo>
                  <a:lnTo>
                    <a:pt x="0" y="449"/>
                  </a:lnTo>
                  <a:lnTo>
                    <a:pt x="35" y="449"/>
                  </a:lnTo>
                  <a:lnTo>
                    <a:pt x="58" y="443"/>
                  </a:lnTo>
                  <a:lnTo>
                    <a:pt x="70" y="443"/>
                  </a:lnTo>
                  <a:lnTo>
                    <a:pt x="81" y="432"/>
                  </a:lnTo>
                  <a:lnTo>
                    <a:pt x="87" y="420"/>
                  </a:lnTo>
                  <a:lnTo>
                    <a:pt x="87" y="397"/>
                  </a:lnTo>
                  <a:lnTo>
                    <a:pt x="87" y="115"/>
                  </a:lnTo>
                  <a:lnTo>
                    <a:pt x="87" y="92"/>
                  </a:lnTo>
                  <a:lnTo>
                    <a:pt x="81" y="75"/>
                  </a:lnTo>
                  <a:lnTo>
                    <a:pt x="76" y="69"/>
                  </a:lnTo>
                  <a:lnTo>
                    <a:pt x="64" y="57"/>
                  </a:lnTo>
                  <a:lnTo>
                    <a:pt x="52" y="57"/>
                  </a:lnTo>
                  <a:lnTo>
                    <a:pt x="29" y="52"/>
                  </a:lnTo>
                  <a:lnTo>
                    <a:pt x="0" y="52"/>
                  </a:lnTo>
                  <a:lnTo>
                    <a:pt x="0" y="11"/>
                  </a:lnTo>
                  <a:lnTo>
                    <a:pt x="1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9" name="Freeform 119"/>
            <p:cNvSpPr>
              <a:spLocks/>
            </p:cNvSpPr>
            <p:nvPr/>
          </p:nvSpPr>
          <p:spPr bwMode="auto">
            <a:xfrm>
              <a:off x="14569" y="3917"/>
              <a:ext cx="475" cy="501"/>
            </a:xfrm>
            <a:custGeom>
              <a:avLst/>
              <a:gdLst/>
              <a:ahLst/>
              <a:cxnLst>
                <a:cxn ang="0">
                  <a:pos x="270" y="0"/>
                </a:cxn>
                <a:cxn ang="0">
                  <a:pos x="299" y="0"/>
                </a:cxn>
                <a:cxn ang="0">
                  <a:pos x="334" y="0"/>
                </a:cxn>
                <a:cxn ang="0">
                  <a:pos x="375" y="11"/>
                </a:cxn>
                <a:cxn ang="0">
                  <a:pos x="416" y="29"/>
                </a:cxn>
                <a:cxn ang="0">
                  <a:pos x="445" y="58"/>
                </a:cxn>
                <a:cxn ang="0">
                  <a:pos x="457" y="98"/>
                </a:cxn>
                <a:cxn ang="0">
                  <a:pos x="457" y="115"/>
                </a:cxn>
                <a:cxn ang="0">
                  <a:pos x="451" y="132"/>
                </a:cxn>
                <a:cxn ang="0">
                  <a:pos x="440" y="144"/>
                </a:cxn>
                <a:cxn ang="0">
                  <a:pos x="422" y="150"/>
                </a:cxn>
                <a:cxn ang="0">
                  <a:pos x="404" y="150"/>
                </a:cxn>
                <a:cxn ang="0">
                  <a:pos x="387" y="150"/>
                </a:cxn>
                <a:cxn ang="0">
                  <a:pos x="375" y="144"/>
                </a:cxn>
                <a:cxn ang="0">
                  <a:pos x="363" y="132"/>
                </a:cxn>
                <a:cxn ang="0">
                  <a:pos x="358" y="115"/>
                </a:cxn>
                <a:cxn ang="0">
                  <a:pos x="352" y="98"/>
                </a:cxn>
                <a:cxn ang="0">
                  <a:pos x="358" y="86"/>
                </a:cxn>
                <a:cxn ang="0">
                  <a:pos x="363" y="69"/>
                </a:cxn>
                <a:cxn ang="0">
                  <a:pos x="369" y="58"/>
                </a:cxn>
                <a:cxn ang="0">
                  <a:pos x="381" y="52"/>
                </a:cxn>
                <a:cxn ang="0">
                  <a:pos x="381" y="52"/>
                </a:cxn>
                <a:cxn ang="0">
                  <a:pos x="340" y="40"/>
                </a:cxn>
                <a:cxn ang="0">
                  <a:pos x="299" y="35"/>
                </a:cxn>
                <a:cxn ang="0">
                  <a:pos x="276" y="35"/>
                </a:cxn>
                <a:cxn ang="0">
                  <a:pos x="217" y="46"/>
                </a:cxn>
                <a:cxn ang="0">
                  <a:pos x="170" y="69"/>
                </a:cxn>
                <a:cxn ang="0">
                  <a:pos x="135" y="115"/>
                </a:cxn>
                <a:cxn ang="0">
                  <a:pos x="112" y="173"/>
                </a:cxn>
                <a:cxn ang="0">
                  <a:pos x="100" y="254"/>
                </a:cxn>
                <a:cxn ang="0">
                  <a:pos x="112" y="323"/>
                </a:cxn>
                <a:cxn ang="0">
                  <a:pos x="129" y="380"/>
                </a:cxn>
                <a:cxn ang="0">
                  <a:pos x="164" y="421"/>
                </a:cxn>
                <a:cxn ang="0">
                  <a:pos x="200" y="449"/>
                </a:cxn>
                <a:cxn ang="0">
                  <a:pos x="241" y="461"/>
                </a:cxn>
                <a:cxn ang="0">
                  <a:pos x="282" y="467"/>
                </a:cxn>
                <a:cxn ang="0">
                  <a:pos x="346" y="455"/>
                </a:cxn>
                <a:cxn ang="0">
                  <a:pos x="399" y="421"/>
                </a:cxn>
                <a:cxn ang="0">
                  <a:pos x="434" y="363"/>
                </a:cxn>
                <a:cxn ang="0">
                  <a:pos x="440" y="357"/>
                </a:cxn>
                <a:cxn ang="0">
                  <a:pos x="440" y="351"/>
                </a:cxn>
                <a:cxn ang="0">
                  <a:pos x="445" y="346"/>
                </a:cxn>
                <a:cxn ang="0">
                  <a:pos x="451" y="346"/>
                </a:cxn>
                <a:cxn ang="0">
                  <a:pos x="457" y="346"/>
                </a:cxn>
                <a:cxn ang="0">
                  <a:pos x="463" y="351"/>
                </a:cxn>
                <a:cxn ang="0">
                  <a:pos x="469" y="351"/>
                </a:cxn>
                <a:cxn ang="0">
                  <a:pos x="475" y="357"/>
                </a:cxn>
                <a:cxn ang="0">
                  <a:pos x="469" y="375"/>
                </a:cxn>
                <a:cxn ang="0">
                  <a:pos x="457" y="403"/>
                </a:cxn>
                <a:cxn ang="0">
                  <a:pos x="434" y="438"/>
                </a:cxn>
                <a:cxn ang="0">
                  <a:pos x="393" y="467"/>
                </a:cxn>
                <a:cxn ang="0">
                  <a:pos x="340" y="490"/>
                </a:cxn>
                <a:cxn ang="0">
                  <a:pos x="264" y="501"/>
                </a:cxn>
                <a:cxn ang="0">
                  <a:pos x="182" y="490"/>
                </a:cxn>
                <a:cxn ang="0">
                  <a:pos x="112" y="455"/>
                </a:cxn>
                <a:cxn ang="0">
                  <a:pos x="53" y="403"/>
                </a:cxn>
                <a:cxn ang="0">
                  <a:pos x="12" y="334"/>
                </a:cxn>
                <a:cxn ang="0">
                  <a:pos x="0" y="254"/>
                </a:cxn>
                <a:cxn ang="0">
                  <a:pos x="12" y="179"/>
                </a:cxn>
                <a:cxn ang="0">
                  <a:pos x="47" y="109"/>
                </a:cxn>
                <a:cxn ang="0">
                  <a:pos x="106" y="52"/>
                </a:cxn>
                <a:cxn ang="0">
                  <a:pos x="182" y="11"/>
                </a:cxn>
                <a:cxn ang="0">
                  <a:pos x="270" y="0"/>
                </a:cxn>
              </a:cxnLst>
              <a:rect l="0" t="0" r="r" b="b"/>
              <a:pathLst>
                <a:path w="475" h="501">
                  <a:moveTo>
                    <a:pt x="270" y="0"/>
                  </a:moveTo>
                  <a:lnTo>
                    <a:pt x="299" y="0"/>
                  </a:lnTo>
                  <a:lnTo>
                    <a:pt x="334" y="0"/>
                  </a:lnTo>
                  <a:lnTo>
                    <a:pt x="375" y="11"/>
                  </a:lnTo>
                  <a:lnTo>
                    <a:pt x="416" y="29"/>
                  </a:lnTo>
                  <a:lnTo>
                    <a:pt x="445" y="58"/>
                  </a:lnTo>
                  <a:lnTo>
                    <a:pt x="457" y="98"/>
                  </a:lnTo>
                  <a:lnTo>
                    <a:pt x="457" y="115"/>
                  </a:lnTo>
                  <a:lnTo>
                    <a:pt x="451" y="132"/>
                  </a:lnTo>
                  <a:lnTo>
                    <a:pt x="440" y="144"/>
                  </a:lnTo>
                  <a:lnTo>
                    <a:pt x="422" y="150"/>
                  </a:lnTo>
                  <a:lnTo>
                    <a:pt x="404" y="150"/>
                  </a:lnTo>
                  <a:lnTo>
                    <a:pt x="387" y="150"/>
                  </a:lnTo>
                  <a:lnTo>
                    <a:pt x="375" y="144"/>
                  </a:lnTo>
                  <a:lnTo>
                    <a:pt x="363" y="132"/>
                  </a:lnTo>
                  <a:lnTo>
                    <a:pt x="358" y="115"/>
                  </a:lnTo>
                  <a:lnTo>
                    <a:pt x="352" y="98"/>
                  </a:lnTo>
                  <a:lnTo>
                    <a:pt x="358" y="86"/>
                  </a:lnTo>
                  <a:lnTo>
                    <a:pt x="363" y="69"/>
                  </a:lnTo>
                  <a:lnTo>
                    <a:pt x="369" y="58"/>
                  </a:lnTo>
                  <a:lnTo>
                    <a:pt x="381" y="52"/>
                  </a:lnTo>
                  <a:lnTo>
                    <a:pt x="381" y="52"/>
                  </a:lnTo>
                  <a:lnTo>
                    <a:pt x="340" y="40"/>
                  </a:lnTo>
                  <a:lnTo>
                    <a:pt x="299" y="35"/>
                  </a:lnTo>
                  <a:lnTo>
                    <a:pt x="276" y="35"/>
                  </a:lnTo>
                  <a:lnTo>
                    <a:pt x="217" y="46"/>
                  </a:lnTo>
                  <a:lnTo>
                    <a:pt x="170" y="69"/>
                  </a:lnTo>
                  <a:lnTo>
                    <a:pt x="135" y="115"/>
                  </a:lnTo>
                  <a:lnTo>
                    <a:pt x="112" y="173"/>
                  </a:lnTo>
                  <a:lnTo>
                    <a:pt x="100" y="254"/>
                  </a:lnTo>
                  <a:lnTo>
                    <a:pt x="112" y="323"/>
                  </a:lnTo>
                  <a:lnTo>
                    <a:pt x="129" y="380"/>
                  </a:lnTo>
                  <a:lnTo>
                    <a:pt x="164" y="421"/>
                  </a:lnTo>
                  <a:lnTo>
                    <a:pt x="200" y="449"/>
                  </a:lnTo>
                  <a:lnTo>
                    <a:pt x="241" y="461"/>
                  </a:lnTo>
                  <a:lnTo>
                    <a:pt x="282" y="467"/>
                  </a:lnTo>
                  <a:lnTo>
                    <a:pt x="346" y="455"/>
                  </a:lnTo>
                  <a:lnTo>
                    <a:pt x="399" y="421"/>
                  </a:lnTo>
                  <a:lnTo>
                    <a:pt x="434" y="363"/>
                  </a:lnTo>
                  <a:lnTo>
                    <a:pt x="440" y="357"/>
                  </a:lnTo>
                  <a:lnTo>
                    <a:pt x="440" y="351"/>
                  </a:lnTo>
                  <a:lnTo>
                    <a:pt x="445" y="346"/>
                  </a:lnTo>
                  <a:lnTo>
                    <a:pt x="451" y="346"/>
                  </a:lnTo>
                  <a:lnTo>
                    <a:pt x="457" y="346"/>
                  </a:lnTo>
                  <a:lnTo>
                    <a:pt x="463" y="351"/>
                  </a:lnTo>
                  <a:lnTo>
                    <a:pt x="469" y="351"/>
                  </a:lnTo>
                  <a:lnTo>
                    <a:pt x="475" y="357"/>
                  </a:lnTo>
                  <a:lnTo>
                    <a:pt x="469" y="375"/>
                  </a:lnTo>
                  <a:lnTo>
                    <a:pt x="457" y="403"/>
                  </a:lnTo>
                  <a:lnTo>
                    <a:pt x="434" y="438"/>
                  </a:lnTo>
                  <a:lnTo>
                    <a:pt x="393" y="467"/>
                  </a:lnTo>
                  <a:lnTo>
                    <a:pt x="340" y="490"/>
                  </a:lnTo>
                  <a:lnTo>
                    <a:pt x="264" y="501"/>
                  </a:lnTo>
                  <a:lnTo>
                    <a:pt x="182" y="490"/>
                  </a:lnTo>
                  <a:lnTo>
                    <a:pt x="112" y="455"/>
                  </a:lnTo>
                  <a:lnTo>
                    <a:pt x="53" y="403"/>
                  </a:lnTo>
                  <a:lnTo>
                    <a:pt x="12" y="334"/>
                  </a:lnTo>
                  <a:lnTo>
                    <a:pt x="0" y="254"/>
                  </a:lnTo>
                  <a:lnTo>
                    <a:pt x="12" y="179"/>
                  </a:lnTo>
                  <a:lnTo>
                    <a:pt x="47" y="109"/>
                  </a:lnTo>
                  <a:lnTo>
                    <a:pt x="106" y="52"/>
                  </a:lnTo>
                  <a:lnTo>
                    <a:pt x="182" y="11"/>
                  </a:lnTo>
                  <a:lnTo>
                    <a:pt x="2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0" name="Freeform 120"/>
            <p:cNvSpPr>
              <a:spLocks noEditPoints="1"/>
            </p:cNvSpPr>
            <p:nvPr/>
          </p:nvSpPr>
          <p:spPr bwMode="auto">
            <a:xfrm>
              <a:off x="15137" y="3917"/>
              <a:ext cx="545" cy="501"/>
            </a:xfrm>
            <a:custGeom>
              <a:avLst/>
              <a:gdLst/>
              <a:ahLst/>
              <a:cxnLst>
                <a:cxn ang="0">
                  <a:pos x="276" y="29"/>
                </a:cxn>
                <a:cxn ang="0">
                  <a:pos x="217" y="40"/>
                </a:cxn>
                <a:cxn ang="0">
                  <a:pos x="176" y="58"/>
                </a:cxn>
                <a:cxn ang="0">
                  <a:pos x="141" y="86"/>
                </a:cxn>
                <a:cxn ang="0">
                  <a:pos x="112" y="138"/>
                </a:cxn>
                <a:cxn ang="0">
                  <a:pos x="100" y="196"/>
                </a:cxn>
                <a:cxn ang="0">
                  <a:pos x="100" y="248"/>
                </a:cxn>
                <a:cxn ang="0">
                  <a:pos x="100" y="300"/>
                </a:cxn>
                <a:cxn ang="0">
                  <a:pos x="112" y="351"/>
                </a:cxn>
                <a:cxn ang="0">
                  <a:pos x="135" y="403"/>
                </a:cxn>
                <a:cxn ang="0">
                  <a:pos x="176" y="444"/>
                </a:cxn>
                <a:cxn ang="0">
                  <a:pos x="229" y="461"/>
                </a:cxn>
                <a:cxn ang="0">
                  <a:pos x="276" y="467"/>
                </a:cxn>
                <a:cxn ang="0">
                  <a:pos x="328" y="461"/>
                </a:cxn>
                <a:cxn ang="0">
                  <a:pos x="375" y="438"/>
                </a:cxn>
                <a:cxn ang="0">
                  <a:pos x="410" y="403"/>
                </a:cxn>
                <a:cxn ang="0">
                  <a:pos x="434" y="357"/>
                </a:cxn>
                <a:cxn ang="0">
                  <a:pos x="445" y="300"/>
                </a:cxn>
                <a:cxn ang="0">
                  <a:pos x="445" y="248"/>
                </a:cxn>
                <a:cxn ang="0">
                  <a:pos x="445" y="196"/>
                </a:cxn>
                <a:cxn ang="0">
                  <a:pos x="434" y="144"/>
                </a:cxn>
                <a:cxn ang="0">
                  <a:pos x="410" y="92"/>
                </a:cxn>
                <a:cxn ang="0">
                  <a:pos x="381" y="63"/>
                </a:cxn>
                <a:cxn ang="0">
                  <a:pos x="334" y="40"/>
                </a:cxn>
                <a:cxn ang="0">
                  <a:pos x="276" y="29"/>
                </a:cxn>
                <a:cxn ang="0">
                  <a:pos x="276" y="0"/>
                </a:cxn>
                <a:cxn ang="0">
                  <a:pos x="363" y="11"/>
                </a:cxn>
                <a:cxn ang="0">
                  <a:pos x="434" y="52"/>
                </a:cxn>
                <a:cxn ang="0">
                  <a:pos x="498" y="104"/>
                </a:cxn>
                <a:cxn ang="0">
                  <a:pos x="533" y="179"/>
                </a:cxn>
                <a:cxn ang="0">
                  <a:pos x="545" y="259"/>
                </a:cxn>
                <a:cxn ang="0">
                  <a:pos x="533" y="334"/>
                </a:cxn>
                <a:cxn ang="0">
                  <a:pos x="492" y="403"/>
                </a:cxn>
                <a:cxn ang="0">
                  <a:pos x="434" y="455"/>
                </a:cxn>
                <a:cxn ang="0">
                  <a:pos x="358" y="490"/>
                </a:cxn>
                <a:cxn ang="0">
                  <a:pos x="276" y="501"/>
                </a:cxn>
                <a:cxn ang="0">
                  <a:pos x="188" y="490"/>
                </a:cxn>
                <a:cxn ang="0">
                  <a:pos x="112" y="455"/>
                </a:cxn>
                <a:cxn ang="0">
                  <a:pos x="53" y="403"/>
                </a:cxn>
                <a:cxn ang="0">
                  <a:pos x="12" y="334"/>
                </a:cxn>
                <a:cxn ang="0">
                  <a:pos x="0" y="259"/>
                </a:cxn>
                <a:cxn ang="0">
                  <a:pos x="12" y="179"/>
                </a:cxn>
                <a:cxn ang="0">
                  <a:pos x="53" y="104"/>
                </a:cxn>
                <a:cxn ang="0">
                  <a:pos x="112" y="52"/>
                </a:cxn>
                <a:cxn ang="0">
                  <a:pos x="188" y="11"/>
                </a:cxn>
                <a:cxn ang="0">
                  <a:pos x="276" y="0"/>
                </a:cxn>
              </a:cxnLst>
              <a:rect l="0" t="0" r="r" b="b"/>
              <a:pathLst>
                <a:path w="545" h="501">
                  <a:moveTo>
                    <a:pt x="276" y="29"/>
                  </a:moveTo>
                  <a:lnTo>
                    <a:pt x="217" y="40"/>
                  </a:lnTo>
                  <a:lnTo>
                    <a:pt x="176" y="58"/>
                  </a:lnTo>
                  <a:lnTo>
                    <a:pt x="141" y="86"/>
                  </a:lnTo>
                  <a:lnTo>
                    <a:pt x="112" y="138"/>
                  </a:lnTo>
                  <a:lnTo>
                    <a:pt x="100" y="196"/>
                  </a:lnTo>
                  <a:lnTo>
                    <a:pt x="100" y="248"/>
                  </a:lnTo>
                  <a:lnTo>
                    <a:pt x="100" y="300"/>
                  </a:lnTo>
                  <a:lnTo>
                    <a:pt x="112" y="351"/>
                  </a:lnTo>
                  <a:lnTo>
                    <a:pt x="135" y="403"/>
                  </a:lnTo>
                  <a:lnTo>
                    <a:pt x="176" y="444"/>
                  </a:lnTo>
                  <a:lnTo>
                    <a:pt x="229" y="461"/>
                  </a:lnTo>
                  <a:lnTo>
                    <a:pt x="276" y="467"/>
                  </a:lnTo>
                  <a:lnTo>
                    <a:pt x="328" y="461"/>
                  </a:lnTo>
                  <a:lnTo>
                    <a:pt x="375" y="438"/>
                  </a:lnTo>
                  <a:lnTo>
                    <a:pt x="410" y="403"/>
                  </a:lnTo>
                  <a:lnTo>
                    <a:pt x="434" y="357"/>
                  </a:lnTo>
                  <a:lnTo>
                    <a:pt x="445" y="300"/>
                  </a:lnTo>
                  <a:lnTo>
                    <a:pt x="445" y="248"/>
                  </a:lnTo>
                  <a:lnTo>
                    <a:pt x="445" y="196"/>
                  </a:lnTo>
                  <a:lnTo>
                    <a:pt x="434" y="144"/>
                  </a:lnTo>
                  <a:lnTo>
                    <a:pt x="410" y="92"/>
                  </a:lnTo>
                  <a:lnTo>
                    <a:pt x="381" y="63"/>
                  </a:lnTo>
                  <a:lnTo>
                    <a:pt x="334" y="40"/>
                  </a:lnTo>
                  <a:lnTo>
                    <a:pt x="276" y="29"/>
                  </a:lnTo>
                  <a:close/>
                  <a:moveTo>
                    <a:pt x="276" y="0"/>
                  </a:moveTo>
                  <a:lnTo>
                    <a:pt x="363" y="11"/>
                  </a:lnTo>
                  <a:lnTo>
                    <a:pt x="434" y="52"/>
                  </a:lnTo>
                  <a:lnTo>
                    <a:pt x="498" y="104"/>
                  </a:lnTo>
                  <a:lnTo>
                    <a:pt x="533" y="179"/>
                  </a:lnTo>
                  <a:lnTo>
                    <a:pt x="545" y="259"/>
                  </a:lnTo>
                  <a:lnTo>
                    <a:pt x="533" y="334"/>
                  </a:lnTo>
                  <a:lnTo>
                    <a:pt x="492" y="403"/>
                  </a:lnTo>
                  <a:lnTo>
                    <a:pt x="434" y="455"/>
                  </a:lnTo>
                  <a:lnTo>
                    <a:pt x="358" y="490"/>
                  </a:lnTo>
                  <a:lnTo>
                    <a:pt x="276" y="501"/>
                  </a:lnTo>
                  <a:lnTo>
                    <a:pt x="188" y="490"/>
                  </a:lnTo>
                  <a:lnTo>
                    <a:pt x="112" y="455"/>
                  </a:lnTo>
                  <a:lnTo>
                    <a:pt x="53" y="403"/>
                  </a:lnTo>
                  <a:lnTo>
                    <a:pt x="12" y="334"/>
                  </a:lnTo>
                  <a:lnTo>
                    <a:pt x="0" y="259"/>
                  </a:lnTo>
                  <a:lnTo>
                    <a:pt x="12" y="179"/>
                  </a:lnTo>
                  <a:lnTo>
                    <a:pt x="53" y="104"/>
                  </a:lnTo>
                  <a:lnTo>
                    <a:pt x="112" y="52"/>
                  </a:lnTo>
                  <a:lnTo>
                    <a:pt x="188" y="11"/>
                  </a:lnTo>
                  <a:lnTo>
                    <a:pt x="2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1" name="Freeform 121"/>
            <p:cNvSpPr>
              <a:spLocks/>
            </p:cNvSpPr>
            <p:nvPr/>
          </p:nvSpPr>
          <p:spPr bwMode="auto">
            <a:xfrm>
              <a:off x="15776" y="3923"/>
              <a:ext cx="403" cy="484"/>
            </a:xfrm>
            <a:custGeom>
              <a:avLst/>
              <a:gdLst/>
              <a:ahLst/>
              <a:cxnLst>
                <a:cxn ang="0">
                  <a:pos x="163" y="121"/>
                </a:cxn>
                <a:cxn ang="0">
                  <a:pos x="228" y="29"/>
                </a:cxn>
                <a:cxn ang="0">
                  <a:pos x="316" y="0"/>
                </a:cxn>
                <a:cxn ang="0">
                  <a:pos x="363" y="11"/>
                </a:cxn>
                <a:cxn ang="0">
                  <a:pos x="392" y="34"/>
                </a:cxn>
                <a:cxn ang="0">
                  <a:pos x="403" y="69"/>
                </a:cxn>
                <a:cxn ang="0">
                  <a:pos x="392" y="103"/>
                </a:cxn>
                <a:cxn ang="0">
                  <a:pos x="368" y="121"/>
                </a:cxn>
                <a:cxn ang="0">
                  <a:pos x="339" y="121"/>
                </a:cxn>
                <a:cxn ang="0">
                  <a:pos x="322" y="109"/>
                </a:cxn>
                <a:cxn ang="0">
                  <a:pos x="304" y="86"/>
                </a:cxn>
                <a:cxn ang="0">
                  <a:pos x="304" y="52"/>
                </a:cxn>
                <a:cxn ang="0">
                  <a:pos x="322" y="29"/>
                </a:cxn>
                <a:cxn ang="0">
                  <a:pos x="222" y="75"/>
                </a:cxn>
                <a:cxn ang="0">
                  <a:pos x="175" y="178"/>
                </a:cxn>
                <a:cxn ang="0">
                  <a:pos x="169" y="236"/>
                </a:cxn>
                <a:cxn ang="0">
                  <a:pos x="169" y="415"/>
                </a:cxn>
                <a:cxn ang="0">
                  <a:pos x="175" y="432"/>
                </a:cxn>
                <a:cxn ang="0">
                  <a:pos x="199" y="443"/>
                </a:cxn>
                <a:cxn ang="0">
                  <a:pos x="251" y="449"/>
                </a:cxn>
                <a:cxn ang="0">
                  <a:pos x="275" y="484"/>
                </a:cxn>
                <a:cxn ang="0">
                  <a:pos x="93" y="484"/>
                </a:cxn>
                <a:cxn ang="0">
                  <a:pos x="17" y="484"/>
                </a:cxn>
                <a:cxn ang="0">
                  <a:pos x="0" y="449"/>
                </a:cxn>
                <a:cxn ang="0">
                  <a:pos x="58" y="443"/>
                </a:cxn>
                <a:cxn ang="0">
                  <a:pos x="81" y="432"/>
                </a:cxn>
                <a:cxn ang="0">
                  <a:pos x="87" y="397"/>
                </a:cxn>
                <a:cxn ang="0">
                  <a:pos x="87" y="92"/>
                </a:cxn>
                <a:cxn ang="0">
                  <a:pos x="76" y="69"/>
                </a:cxn>
                <a:cxn ang="0">
                  <a:pos x="52" y="57"/>
                </a:cxn>
                <a:cxn ang="0">
                  <a:pos x="0" y="52"/>
                </a:cxn>
                <a:cxn ang="0">
                  <a:pos x="163" y="0"/>
                </a:cxn>
              </a:cxnLst>
              <a:rect l="0" t="0" r="r" b="b"/>
              <a:pathLst>
                <a:path w="403" h="484">
                  <a:moveTo>
                    <a:pt x="163" y="0"/>
                  </a:moveTo>
                  <a:lnTo>
                    <a:pt x="163" y="121"/>
                  </a:lnTo>
                  <a:lnTo>
                    <a:pt x="193" y="63"/>
                  </a:lnTo>
                  <a:lnTo>
                    <a:pt x="228" y="29"/>
                  </a:lnTo>
                  <a:lnTo>
                    <a:pt x="275" y="5"/>
                  </a:lnTo>
                  <a:lnTo>
                    <a:pt x="316" y="0"/>
                  </a:lnTo>
                  <a:lnTo>
                    <a:pt x="339" y="5"/>
                  </a:lnTo>
                  <a:lnTo>
                    <a:pt x="363" y="11"/>
                  </a:lnTo>
                  <a:lnTo>
                    <a:pt x="380" y="23"/>
                  </a:lnTo>
                  <a:lnTo>
                    <a:pt x="392" y="34"/>
                  </a:lnTo>
                  <a:lnTo>
                    <a:pt x="398" y="52"/>
                  </a:lnTo>
                  <a:lnTo>
                    <a:pt x="403" y="69"/>
                  </a:lnTo>
                  <a:lnTo>
                    <a:pt x="398" y="86"/>
                  </a:lnTo>
                  <a:lnTo>
                    <a:pt x="392" y="103"/>
                  </a:lnTo>
                  <a:lnTo>
                    <a:pt x="380" y="115"/>
                  </a:lnTo>
                  <a:lnTo>
                    <a:pt x="368" y="121"/>
                  </a:lnTo>
                  <a:lnTo>
                    <a:pt x="351" y="121"/>
                  </a:lnTo>
                  <a:lnTo>
                    <a:pt x="339" y="121"/>
                  </a:lnTo>
                  <a:lnTo>
                    <a:pt x="327" y="115"/>
                  </a:lnTo>
                  <a:lnTo>
                    <a:pt x="322" y="109"/>
                  </a:lnTo>
                  <a:lnTo>
                    <a:pt x="310" y="98"/>
                  </a:lnTo>
                  <a:lnTo>
                    <a:pt x="304" y="86"/>
                  </a:lnTo>
                  <a:lnTo>
                    <a:pt x="298" y="69"/>
                  </a:lnTo>
                  <a:lnTo>
                    <a:pt x="304" y="52"/>
                  </a:lnTo>
                  <a:lnTo>
                    <a:pt x="310" y="40"/>
                  </a:lnTo>
                  <a:lnTo>
                    <a:pt x="322" y="29"/>
                  </a:lnTo>
                  <a:lnTo>
                    <a:pt x="263" y="40"/>
                  </a:lnTo>
                  <a:lnTo>
                    <a:pt x="222" y="75"/>
                  </a:lnTo>
                  <a:lnTo>
                    <a:pt x="193" y="121"/>
                  </a:lnTo>
                  <a:lnTo>
                    <a:pt x="175" y="178"/>
                  </a:lnTo>
                  <a:lnTo>
                    <a:pt x="169" y="236"/>
                  </a:lnTo>
                  <a:lnTo>
                    <a:pt x="169" y="236"/>
                  </a:lnTo>
                  <a:lnTo>
                    <a:pt x="169" y="397"/>
                  </a:lnTo>
                  <a:lnTo>
                    <a:pt x="169" y="415"/>
                  </a:lnTo>
                  <a:lnTo>
                    <a:pt x="175" y="426"/>
                  </a:lnTo>
                  <a:lnTo>
                    <a:pt x="175" y="432"/>
                  </a:lnTo>
                  <a:lnTo>
                    <a:pt x="187" y="438"/>
                  </a:lnTo>
                  <a:lnTo>
                    <a:pt x="199" y="443"/>
                  </a:lnTo>
                  <a:lnTo>
                    <a:pt x="222" y="443"/>
                  </a:lnTo>
                  <a:lnTo>
                    <a:pt x="251" y="449"/>
                  </a:lnTo>
                  <a:lnTo>
                    <a:pt x="275" y="449"/>
                  </a:lnTo>
                  <a:lnTo>
                    <a:pt x="275" y="484"/>
                  </a:lnTo>
                  <a:lnTo>
                    <a:pt x="128" y="484"/>
                  </a:lnTo>
                  <a:lnTo>
                    <a:pt x="93" y="484"/>
                  </a:lnTo>
                  <a:lnTo>
                    <a:pt x="52" y="484"/>
                  </a:lnTo>
                  <a:lnTo>
                    <a:pt x="17" y="484"/>
                  </a:lnTo>
                  <a:lnTo>
                    <a:pt x="0" y="484"/>
                  </a:lnTo>
                  <a:lnTo>
                    <a:pt x="0" y="449"/>
                  </a:lnTo>
                  <a:lnTo>
                    <a:pt x="35" y="449"/>
                  </a:lnTo>
                  <a:lnTo>
                    <a:pt x="58" y="443"/>
                  </a:lnTo>
                  <a:lnTo>
                    <a:pt x="70" y="443"/>
                  </a:lnTo>
                  <a:lnTo>
                    <a:pt x="81" y="432"/>
                  </a:lnTo>
                  <a:lnTo>
                    <a:pt x="87" y="420"/>
                  </a:lnTo>
                  <a:lnTo>
                    <a:pt x="87" y="397"/>
                  </a:lnTo>
                  <a:lnTo>
                    <a:pt x="87" y="115"/>
                  </a:lnTo>
                  <a:lnTo>
                    <a:pt x="87" y="92"/>
                  </a:lnTo>
                  <a:lnTo>
                    <a:pt x="81" y="75"/>
                  </a:lnTo>
                  <a:lnTo>
                    <a:pt x="76" y="69"/>
                  </a:lnTo>
                  <a:lnTo>
                    <a:pt x="64" y="57"/>
                  </a:lnTo>
                  <a:lnTo>
                    <a:pt x="52" y="57"/>
                  </a:lnTo>
                  <a:lnTo>
                    <a:pt x="29" y="52"/>
                  </a:lnTo>
                  <a:lnTo>
                    <a:pt x="0" y="52"/>
                  </a:lnTo>
                  <a:lnTo>
                    <a:pt x="0" y="11"/>
                  </a:lnTo>
                  <a:lnTo>
                    <a:pt x="1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2" name="Freeform 122"/>
            <p:cNvSpPr>
              <a:spLocks/>
            </p:cNvSpPr>
            <p:nvPr/>
          </p:nvSpPr>
          <p:spPr bwMode="auto">
            <a:xfrm>
              <a:off x="16273" y="3923"/>
              <a:ext cx="404" cy="484"/>
            </a:xfrm>
            <a:custGeom>
              <a:avLst/>
              <a:gdLst/>
              <a:ahLst/>
              <a:cxnLst>
                <a:cxn ang="0">
                  <a:pos x="164" y="121"/>
                </a:cxn>
                <a:cxn ang="0">
                  <a:pos x="228" y="29"/>
                </a:cxn>
                <a:cxn ang="0">
                  <a:pos x="316" y="0"/>
                </a:cxn>
                <a:cxn ang="0">
                  <a:pos x="363" y="11"/>
                </a:cxn>
                <a:cxn ang="0">
                  <a:pos x="392" y="34"/>
                </a:cxn>
                <a:cxn ang="0">
                  <a:pos x="404" y="69"/>
                </a:cxn>
                <a:cxn ang="0">
                  <a:pos x="392" y="103"/>
                </a:cxn>
                <a:cxn ang="0">
                  <a:pos x="369" y="121"/>
                </a:cxn>
                <a:cxn ang="0">
                  <a:pos x="340" y="121"/>
                </a:cxn>
                <a:cxn ang="0">
                  <a:pos x="322" y="109"/>
                </a:cxn>
                <a:cxn ang="0">
                  <a:pos x="305" y="86"/>
                </a:cxn>
                <a:cxn ang="0">
                  <a:pos x="305" y="52"/>
                </a:cxn>
                <a:cxn ang="0">
                  <a:pos x="322" y="29"/>
                </a:cxn>
                <a:cxn ang="0">
                  <a:pos x="223" y="75"/>
                </a:cxn>
                <a:cxn ang="0">
                  <a:pos x="176" y="178"/>
                </a:cxn>
                <a:cxn ang="0">
                  <a:pos x="170" y="236"/>
                </a:cxn>
                <a:cxn ang="0">
                  <a:pos x="170" y="415"/>
                </a:cxn>
                <a:cxn ang="0">
                  <a:pos x="176" y="432"/>
                </a:cxn>
                <a:cxn ang="0">
                  <a:pos x="199" y="443"/>
                </a:cxn>
                <a:cxn ang="0">
                  <a:pos x="252" y="449"/>
                </a:cxn>
                <a:cxn ang="0">
                  <a:pos x="275" y="484"/>
                </a:cxn>
                <a:cxn ang="0">
                  <a:pos x="94" y="484"/>
                </a:cxn>
                <a:cxn ang="0">
                  <a:pos x="18" y="484"/>
                </a:cxn>
                <a:cxn ang="0">
                  <a:pos x="0" y="449"/>
                </a:cxn>
                <a:cxn ang="0">
                  <a:pos x="59" y="443"/>
                </a:cxn>
                <a:cxn ang="0">
                  <a:pos x="82" y="432"/>
                </a:cxn>
                <a:cxn ang="0">
                  <a:pos x="88" y="397"/>
                </a:cxn>
                <a:cxn ang="0">
                  <a:pos x="88" y="92"/>
                </a:cxn>
                <a:cxn ang="0">
                  <a:pos x="76" y="69"/>
                </a:cxn>
                <a:cxn ang="0">
                  <a:pos x="53" y="57"/>
                </a:cxn>
                <a:cxn ang="0">
                  <a:pos x="0" y="52"/>
                </a:cxn>
                <a:cxn ang="0">
                  <a:pos x="164" y="0"/>
                </a:cxn>
              </a:cxnLst>
              <a:rect l="0" t="0" r="r" b="b"/>
              <a:pathLst>
                <a:path w="404" h="484">
                  <a:moveTo>
                    <a:pt x="164" y="0"/>
                  </a:moveTo>
                  <a:lnTo>
                    <a:pt x="164" y="121"/>
                  </a:lnTo>
                  <a:lnTo>
                    <a:pt x="193" y="63"/>
                  </a:lnTo>
                  <a:lnTo>
                    <a:pt x="228" y="29"/>
                  </a:lnTo>
                  <a:lnTo>
                    <a:pt x="275" y="5"/>
                  </a:lnTo>
                  <a:lnTo>
                    <a:pt x="316" y="0"/>
                  </a:lnTo>
                  <a:lnTo>
                    <a:pt x="340" y="5"/>
                  </a:lnTo>
                  <a:lnTo>
                    <a:pt x="363" y="11"/>
                  </a:lnTo>
                  <a:lnTo>
                    <a:pt x="381" y="23"/>
                  </a:lnTo>
                  <a:lnTo>
                    <a:pt x="392" y="34"/>
                  </a:lnTo>
                  <a:lnTo>
                    <a:pt x="398" y="52"/>
                  </a:lnTo>
                  <a:lnTo>
                    <a:pt x="404" y="69"/>
                  </a:lnTo>
                  <a:lnTo>
                    <a:pt x="398" y="86"/>
                  </a:lnTo>
                  <a:lnTo>
                    <a:pt x="392" y="103"/>
                  </a:lnTo>
                  <a:lnTo>
                    <a:pt x="381" y="115"/>
                  </a:lnTo>
                  <a:lnTo>
                    <a:pt x="369" y="121"/>
                  </a:lnTo>
                  <a:lnTo>
                    <a:pt x="351" y="121"/>
                  </a:lnTo>
                  <a:lnTo>
                    <a:pt x="340" y="121"/>
                  </a:lnTo>
                  <a:lnTo>
                    <a:pt x="328" y="115"/>
                  </a:lnTo>
                  <a:lnTo>
                    <a:pt x="322" y="109"/>
                  </a:lnTo>
                  <a:lnTo>
                    <a:pt x="310" y="98"/>
                  </a:lnTo>
                  <a:lnTo>
                    <a:pt x="305" y="86"/>
                  </a:lnTo>
                  <a:lnTo>
                    <a:pt x="299" y="69"/>
                  </a:lnTo>
                  <a:lnTo>
                    <a:pt x="305" y="52"/>
                  </a:lnTo>
                  <a:lnTo>
                    <a:pt x="310" y="40"/>
                  </a:lnTo>
                  <a:lnTo>
                    <a:pt x="322" y="29"/>
                  </a:lnTo>
                  <a:lnTo>
                    <a:pt x="264" y="40"/>
                  </a:lnTo>
                  <a:lnTo>
                    <a:pt x="223" y="75"/>
                  </a:lnTo>
                  <a:lnTo>
                    <a:pt x="193" y="121"/>
                  </a:lnTo>
                  <a:lnTo>
                    <a:pt x="176" y="178"/>
                  </a:lnTo>
                  <a:lnTo>
                    <a:pt x="170" y="236"/>
                  </a:lnTo>
                  <a:lnTo>
                    <a:pt x="170" y="236"/>
                  </a:lnTo>
                  <a:lnTo>
                    <a:pt x="170" y="397"/>
                  </a:lnTo>
                  <a:lnTo>
                    <a:pt x="170" y="415"/>
                  </a:lnTo>
                  <a:lnTo>
                    <a:pt x="176" y="426"/>
                  </a:lnTo>
                  <a:lnTo>
                    <a:pt x="176" y="432"/>
                  </a:lnTo>
                  <a:lnTo>
                    <a:pt x="188" y="438"/>
                  </a:lnTo>
                  <a:lnTo>
                    <a:pt x="199" y="443"/>
                  </a:lnTo>
                  <a:lnTo>
                    <a:pt x="223" y="443"/>
                  </a:lnTo>
                  <a:lnTo>
                    <a:pt x="252" y="449"/>
                  </a:lnTo>
                  <a:lnTo>
                    <a:pt x="275" y="449"/>
                  </a:lnTo>
                  <a:lnTo>
                    <a:pt x="275" y="484"/>
                  </a:lnTo>
                  <a:lnTo>
                    <a:pt x="129" y="484"/>
                  </a:lnTo>
                  <a:lnTo>
                    <a:pt x="94" y="484"/>
                  </a:lnTo>
                  <a:lnTo>
                    <a:pt x="53" y="484"/>
                  </a:lnTo>
                  <a:lnTo>
                    <a:pt x="18" y="484"/>
                  </a:lnTo>
                  <a:lnTo>
                    <a:pt x="0" y="484"/>
                  </a:lnTo>
                  <a:lnTo>
                    <a:pt x="0" y="449"/>
                  </a:lnTo>
                  <a:lnTo>
                    <a:pt x="35" y="449"/>
                  </a:lnTo>
                  <a:lnTo>
                    <a:pt x="59" y="443"/>
                  </a:lnTo>
                  <a:lnTo>
                    <a:pt x="70" y="443"/>
                  </a:lnTo>
                  <a:lnTo>
                    <a:pt x="82" y="432"/>
                  </a:lnTo>
                  <a:lnTo>
                    <a:pt x="88" y="420"/>
                  </a:lnTo>
                  <a:lnTo>
                    <a:pt x="88" y="397"/>
                  </a:lnTo>
                  <a:lnTo>
                    <a:pt x="88" y="115"/>
                  </a:lnTo>
                  <a:lnTo>
                    <a:pt x="88" y="92"/>
                  </a:lnTo>
                  <a:lnTo>
                    <a:pt x="82" y="75"/>
                  </a:lnTo>
                  <a:lnTo>
                    <a:pt x="76" y="69"/>
                  </a:lnTo>
                  <a:lnTo>
                    <a:pt x="65" y="57"/>
                  </a:lnTo>
                  <a:lnTo>
                    <a:pt x="53" y="57"/>
                  </a:lnTo>
                  <a:lnTo>
                    <a:pt x="29" y="52"/>
                  </a:lnTo>
                  <a:lnTo>
                    <a:pt x="0" y="52"/>
                  </a:lnTo>
                  <a:lnTo>
                    <a:pt x="0" y="11"/>
                  </a:lnTo>
                  <a:lnTo>
                    <a:pt x="1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3" name="Freeform 123"/>
            <p:cNvSpPr>
              <a:spLocks noEditPoints="1"/>
            </p:cNvSpPr>
            <p:nvPr/>
          </p:nvSpPr>
          <p:spPr bwMode="auto">
            <a:xfrm>
              <a:off x="16765" y="3917"/>
              <a:ext cx="480" cy="501"/>
            </a:xfrm>
            <a:custGeom>
              <a:avLst/>
              <a:gdLst/>
              <a:ahLst/>
              <a:cxnLst>
                <a:cxn ang="0">
                  <a:pos x="258" y="29"/>
                </a:cxn>
                <a:cxn ang="0">
                  <a:pos x="234" y="35"/>
                </a:cxn>
                <a:cxn ang="0">
                  <a:pos x="199" y="40"/>
                </a:cxn>
                <a:cxn ang="0">
                  <a:pos x="170" y="63"/>
                </a:cxn>
                <a:cxn ang="0">
                  <a:pos x="135" y="98"/>
                </a:cxn>
                <a:cxn ang="0">
                  <a:pos x="111" y="144"/>
                </a:cxn>
                <a:cxn ang="0">
                  <a:pos x="99" y="213"/>
                </a:cxn>
                <a:cxn ang="0">
                  <a:pos x="398" y="213"/>
                </a:cxn>
                <a:cxn ang="0">
                  <a:pos x="398" y="196"/>
                </a:cxn>
                <a:cxn ang="0">
                  <a:pos x="398" y="161"/>
                </a:cxn>
                <a:cxn ang="0">
                  <a:pos x="386" y="127"/>
                </a:cxn>
                <a:cxn ang="0">
                  <a:pos x="369" y="92"/>
                </a:cxn>
                <a:cxn ang="0">
                  <a:pos x="345" y="63"/>
                </a:cxn>
                <a:cxn ang="0">
                  <a:pos x="310" y="40"/>
                </a:cxn>
                <a:cxn ang="0">
                  <a:pos x="258" y="29"/>
                </a:cxn>
                <a:cxn ang="0">
                  <a:pos x="258" y="0"/>
                </a:cxn>
                <a:cxn ang="0">
                  <a:pos x="334" y="6"/>
                </a:cxn>
                <a:cxn ang="0">
                  <a:pos x="386" y="35"/>
                </a:cxn>
                <a:cxn ang="0">
                  <a:pos x="433" y="69"/>
                </a:cxn>
                <a:cxn ang="0">
                  <a:pos x="457" y="115"/>
                </a:cxn>
                <a:cxn ang="0">
                  <a:pos x="474" y="167"/>
                </a:cxn>
                <a:cxn ang="0">
                  <a:pos x="480" y="219"/>
                </a:cxn>
                <a:cxn ang="0">
                  <a:pos x="480" y="230"/>
                </a:cxn>
                <a:cxn ang="0">
                  <a:pos x="474" y="236"/>
                </a:cxn>
                <a:cxn ang="0">
                  <a:pos x="462" y="242"/>
                </a:cxn>
                <a:cxn ang="0">
                  <a:pos x="445" y="242"/>
                </a:cxn>
                <a:cxn ang="0">
                  <a:pos x="99" y="242"/>
                </a:cxn>
                <a:cxn ang="0">
                  <a:pos x="99" y="288"/>
                </a:cxn>
                <a:cxn ang="0">
                  <a:pos x="111" y="346"/>
                </a:cxn>
                <a:cxn ang="0">
                  <a:pos x="140" y="403"/>
                </a:cxn>
                <a:cxn ang="0">
                  <a:pos x="181" y="438"/>
                </a:cxn>
                <a:cxn ang="0">
                  <a:pos x="228" y="461"/>
                </a:cxn>
                <a:cxn ang="0">
                  <a:pos x="281" y="467"/>
                </a:cxn>
                <a:cxn ang="0">
                  <a:pos x="316" y="461"/>
                </a:cxn>
                <a:cxn ang="0">
                  <a:pos x="363" y="449"/>
                </a:cxn>
                <a:cxn ang="0">
                  <a:pos x="404" y="415"/>
                </a:cxn>
                <a:cxn ang="0">
                  <a:pos x="439" y="363"/>
                </a:cxn>
                <a:cxn ang="0">
                  <a:pos x="445" y="351"/>
                </a:cxn>
                <a:cxn ang="0">
                  <a:pos x="451" y="346"/>
                </a:cxn>
                <a:cxn ang="0">
                  <a:pos x="462" y="346"/>
                </a:cxn>
                <a:cxn ang="0">
                  <a:pos x="468" y="346"/>
                </a:cxn>
                <a:cxn ang="0">
                  <a:pos x="474" y="351"/>
                </a:cxn>
                <a:cxn ang="0">
                  <a:pos x="480" y="357"/>
                </a:cxn>
                <a:cxn ang="0">
                  <a:pos x="480" y="357"/>
                </a:cxn>
                <a:cxn ang="0">
                  <a:pos x="474" y="380"/>
                </a:cxn>
                <a:cxn ang="0">
                  <a:pos x="457" y="409"/>
                </a:cxn>
                <a:cxn ang="0">
                  <a:pos x="433" y="438"/>
                </a:cxn>
                <a:cxn ang="0">
                  <a:pos x="392" y="472"/>
                </a:cxn>
                <a:cxn ang="0">
                  <a:pos x="340" y="496"/>
                </a:cxn>
                <a:cxn ang="0">
                  <a:pos x="275" y="501"/>
                </a:cxn>
                <a:cxn ang="0">
                  <a:pos x="187" y="490"/>
                </a:cxn>
                <a:cxn ang="0">
                  <a:pos x="111" y="455"/>
                </a:cxn>
                <a:cxn ang="0">
                  <a:pos x="53" y="398"/>
                </a:cxn>
                <a:cxn ang="0">
                  <a:pos x="12" y="328"/>
                </a:cxn>
                <a:cxn ang="0">
                  <a:pos x="0" y="248"/>
                </a:cxn>
                <a:cxn ang="0">
                  <a:pos x="12" y="173"/>
                </a:cxn>
                <a:cxn ang="0">
                  <a:pos x="47" y="104"/>
                </a:cxn>
                <a:cxn ang="0">
                  <a:pos x="105" y="46"/>
                </a:cxn>
                <a:cxn ang="0">
                  <a:pos x="176" y="11"/>
                </a:cxn>
                <a:cxn ang="0">
                  <a:pos x="258" y="0"/>
                </a:cxn>
              </a:cxnLst>
              <a:rect l="0" t="0" r="r" b="b"/>
              <a:pathLst>
                <a:path w="480" h="501">
                  <a:moveTo>
                    <a:pt x="258" y="29"/>
                  </a:moveTo>
                  <a:lnTo>
                    <a:pt x="234" y="35"/>
                  </a:lnTo>
                  <a:lnTo>
                    <a:pt x="199" y="40"/>
                  </a:lnTo>
                  <a:lnTo>
                    <a:pt x="170" y="63"/>
                  </a:lnTo>
                  <a:lnTo>
                    <a:pt x="135" y="98"/>
                  </a:lnTo>
                  <a:lnTo>
                    <a:pt x="111" y="144"/>
                  </a:lnTo>
                  <a:lnTo>
                    <a:pt x="99" y="213"/>
                  </a:lnTo>
                  <a:lnTo>
                    <a:pt x="398" y="213"/>
                  </a:lnTo>
                  <a:lnTo>
                    <a:pt x="398" y="196"/>
                  </a:lnTo>
                  <a:lnTo>
                    <a:pt x="398" y="161"/>
                  </a:lnTo>
                  <a:lnTo>
                    <a:pt x="386" y="127"/>
                  </a:lnTo>
                  <a:lnTo>
                    <a:pt x="369" y="92"/>
                  </a:lnTo>
                  <a:lnTo>
                    <a:pt x="345" y="63"/>
                  </a:lnTo>
                  <a:lnTo>
                    <a:pt x="310" y="40"/>
                  </a:lnTo>
                  <a:lnTo>
                    <a:pt x="258" y="29"/>
                  </a:lnTo>
                  <a:close/>
                  <a:moveTo>
                    <a:pt x="258" y="0"/>
                  </a:moveTo>
                  <a:lnTo>
                    <a:pt x="334" y="6"/>
                  </a:lnTo>
                  <a:lnTo>
                    <a:pt x="386" y="35"/>
                  </a:lnTo>
                  <a:lnTo>
                    <a:pt x="433" y="69"/>
                  </a:lnTo>
                  <a:lnTo>
                    <a:pt x="457" y="115"/>
                  </a:lnTo>
                  <a:lnTo>
                    <a:pt x="474" y="167"/>
                  </a:lnTo>
                  <a:lnTo>
                    <a:pt x="480" y="219"/>
                  </a:lnTo>
                  <a:lnTo>
                    <a:pt x="480" y="230"/>
                  </a:lnTo>
                  <a:lnTo>
                    <a:pt x="474" y="236"/>
                  </a:lnTo>
                  <a:lnTo>
                    <a:pt x="462" y="242"/>
                  </a:lnTo>
                  <a:lnTo>
                    <a:pt x="445" y="242"/>
                  </a:lnTo>
                  <a:lnTo>
                    <a:pt x="99" y="242"/>
                  </a:lnTo>
                  <a:lnTo>
                    <a:pt x="99" y="288"/>
                  </a:lnTo>
                  <a:lnTo>
                    <a:pt x="111" y="346"/>
                  </a:lnTo>
                  <a:lnTo>
                    <a:pt x="140" y="403"/>
                  </a:lnTo>
                  <a:lnTo>
                    <a:pt x="181" y="438"/>
                  </a:lnTo>
                  <a:lnTo>
                    <a:pt x="228" y="461"/>
                  </a:lnTo>
                  <a:lnTo>
                    <a:pt x="281" y="467"/>
                  </a:lnTo>
                  <a:lnTo>
                    <a:pt x="316" y="461"/>
                  </a:lnTo>
                  <a:lnTo>
                    <a:pt x="363" y="449"/>
                  </a:lnTo>
                  <a:lnTo>
                    <a:pt x="404" y="415"/>
                  </a:lnTo>
                  <a:lnTo>
                    <a:pt x="439" y="363"/>
                  </a:lnTo>
                  <a:lnTo>
                    <a:pt x="445" y="351"/>
                  </a:lnTo>
                  <a:lnTo>
                    <a:pt x="451" y="346"/>
                  </a:lnTo>
                  <a:lnTo>
                    <a:pt x="462" y="346"/>
                  </a:lnTo>
                  <a:lnTo>
                    <a:pt x="468" y="346"/>
                  </a:lnTo>
                  <a:lnTo>
                    <a:pt x="474" y="351"/>
                  </a:lnTo>
                  <a:lnTo>
                    <a:pt x="480" y="357"/>
                  </a:lnTo>
                  <a:lnTo>
                    <a:pt x="480" y="357"/>
                  </a:lnTo>
                  <a:lnTo>
                    <a:pt x="474" y="380"/>
                  </a:lnTo>
                  <a:lnTo>
                    <a:pt x="457" y="409"/>
                  </a:lnTo>
                  <a:lnTo>
                    <a:pt x="433" y="438"/>
                  </a:lnTo>
                  <a:lnTo>
                    <a:pt x="392" y="472"/>
                  </a:lnTo>
                  <a:lnTo>
                    <a:pt x="340" y="496"/>
                  </a:lnTo>
                  <a:lnTo>
                    <a:pt x="275" y="501"/>
                  </a:lnTo>
                  <a:lnTo>
                    <a:pt x="187" y="490"/>
                  </a:lnTo>
                  <a:lnTo>
                    <a:pt x="111" y="455"/>
                  </a:lnTo>
                  <a:lnTo>
                    <a:pt x="53" y="398"/>
                  </a:lnTo>
                  <a:lnTo>
                    <a:pt x="12" y="328"/>
                  </a:lnTo>
                  <a:lnTo>
                    <a:pt x="0" y="248"/>
                  </a:lnTo>
                  <a:lnTo>
                    <a:pt x="12" y="173"/>
                  </a:lnTo>
                  <a:lnTo>
                    <a:pt x="47" y="104"/>
                  </a:lnTo>
                  <a:lnTo>
                    <a:pt x="105" y="46"/>
                  </a:lnTo>
                  <a:lnTo>
                    <a:pt x="176" y="11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4" name="Freeform 124"/>
            <p:cNvSpPr>
              <a:spLocks/>
            </p:cNvSpPr>
            <p:nvPr/>
          </p:nvSpPr>
          <p:spPr bwMode="auto">
            <a:xfrm>
              <a:off x="17345" y="3917"/>
              <a:ext cx="474" cy="501"/>
            </a:xfrm>
            <a:custGeom>
              <a:avLst/>
              <a:gdLst/>
              <a:ahLst/>
              <a:cxnLst>
                <a:cxn ang="0">
                  <a:pos x="275" y="0"/>
                </a:cxn>
                <a:cxn ang="0">
                  <a:pos x="298" y="0"/>
                </a:cxn>
                <a:cxn ang="0">
                  <a:pos x="333" y="0"/>
                </a:cxn>
                <a:cxn ang="0">
                  <a:pos x="380" y="11"/>
                </a:cxn>
                <a:cxn ang="0">
                  <a:pos x="415" y="29"/>
                </a:cxn>
                <a:cxn ang="0">
                  <a:pos x="444" y="58"/>
                </a:cxn>
                <a:cxn ang="0">
                  <a:pos x="456" y="98"/>
                </a:cxn>
                <a:cxn ang="0">
                  <a:pos x="456" y="115"/>
                </a:cxn>
                <a:cxn ang="0">
                  <a:pos x="450" y="132"/>
                </a:cxn>
                <a:cxn ang="0">
                  <a:pos x="439" y="144"/>
                </a:cxn>
                <a:cxn ang="0">
                  <a:pos x="421" y="150"/>
                </a:cxn>
                <a:cxn ang="0">
                  <a:pos x="409" y="150"/>
                </a:cxn>
                <a:cxn ang="0">
                  <a:pos x="386" y="150"/>
                </a:cxn>
                <a:cxn ang="0">
                  <a:pos x="374" y="144"/>
                </a:cxn>
                <a:cxn ang="0">
                  <a:pos x="363" y="132"/>
                </a:cxn>
                <a:cxn ang="0">
                  <a:pos x="357" y="115"/>
                </a:cxn>
                <a:cxn ang="0">
                  <a:pos x="357" y="98"/>
                </a:cxn>
                <a:cxn ang="0">
                  <a:pos x="357" y="86"/>
                </a:cxn>
                <a:cxn ang="0">
                  <a:pos x="363" y="69"/>
                </a:cxn>
                <a:cxn ang="0">
                  <a:pos x="368" y="58"/>
                </a:cxn>
                <a:cxn ang="0">
                  <a:pos x="386" y="52"/>
                </a:cxn>
                <a:cxn ang="0">
                  <a:pos x="386" y="52"/>
                </a:cxn>
                <a:cxn ang="0">
                  <a:pos x="339" y="40"/>
                </a:cxn>
                <a:cxn ang="0">
                  <a:pos x="304" y="35"/>
                </a:cxn>
                <a:cxn ang="0">
                  <a:pos x="275" y="35"/>
                </a:cxn>
                <a:cxn ang="0">
                  <a:pos x="216" y="46"/>
                </a:cxn>
                <a:cxn ang="0">
                  <a:pos x="169" y="69"/>
                </a:cxn>
                <a:cxn ang="0">
                  <a:pos x="134" y="115"/>
                </a:cxn>
                <a:cxn ang="0">
                  <a:pos x="111" y="173"/>
                </a:cxn>
                <a:cxn ang="0">
                  <a:pos x="105" y="254"/>
                </a:cxn>
                <a:cxn ang="0">
                  <a:pos x="111" y="323"/>
                </a:cxn>
                <a:cxn ang="0">
                  <a:pos x="128" y="380"/>
                </a:cxn>
                <a:cxn ang="0">
                  <a:pos x="163" y="421"/>
                </a:cxn>
                <a:cxn ang="0">
                  <a:pos x="199" y="449"/>
                </a:cxn>
                <a:cxn ang="0">
                  <a:pos x="240" y="461"/>
                </a:cxn>
                <a:cxn ang="0">
                  <a:pos x="281" y="467"/>
                </a:cxn>
                <a:cxn ang="0">
                  <a:pos x="345" y="455"/>
                </a:cxn>
                <a:cxn ang="0">
                  <a:pos x="398" y="421"/>
                </a:cxn>
                <a:cxn ang="0">
                  <a:pos x="433" y="363"/>
                </a:cxn>
                <a:cxn ang="0">
                  <a:pos x="439" y="357"/>
                </a:cxn>
                <a:cxn ang="0">
                  <a:pos x="439" y="351"/>
                </a:cxn>
                <a:cxn ang="0">
                  <a:pos x="444" y="346"/>
                </a:cxn>
                <a:cxn ang="0">
                  <a:pos x="456" y="346"/>
                </a:cxn>
                <a:cxn ang="0">
                  <a:pos x="462" y="346"/>
                </a:cxn>
                <a:cxn ang="0">
                  <a:pos x="468" y="351"/>
                </a:cxn>
                <a:cxn ang="0">
                  <a:pos x="474" y="351"/>
                </a:cxn>
                <a:cxn ang="0">
                  <a:pos x="474" y="357"/>
                </a:cxn>
                <a:cxn ang="0">
                  <a:pos x="468" y="375"/>
                </a:cxn>
                <a:cxn ang="0">
                  <a:pos x="456" y="403"/>
                </a:cxn>
                <a:cxn ang="0">
                  <a:pos x="433" y="438"/>
                </a:cxn>
                <a:cxn ang="0">
                  <a:pos x="398" y="467"/>
                </a:cxn>
                <a:cxn ang="0">
                  <a:pos x="339" y="490"/>
                </a:cxn>
                <a:cxn ang="0">
                  <a:pos x="269" y="501"/>
                </a:cxn>
                <a:cxn ang="0">
                  <a:pos x="181" y="490"/>
                </a:cxn>
                <a:cxn ang="0">
                  <a:pos x="111" y="455"/>
                </a:cxn>
                <a:cxn ang="0">
                  <a:pos x="52" y="403"/>
                </a:cxn>
                <a:cxn ang="0">
                  <a:pos x="11" y="334"/>
                </a:cxn>
                <a:cxn ang="0">
                  <a:pos x="0" y="254"/>
                </a:cxn>
                <a:cxn ang="0">
                  <a:pos x="11" y="179"/>
                </a:cxn>
                <a:cxn ang="0">
                  <a:pos x="46" y="109"/>
                </a:cxn>
                <a:cxn ang="0">
                  <a:pos x="105" y="52"/>
                </a:cxn>
                <a:cxn ang="0">
                  <a:pos x="181" y="11"/>
                </a:cxn>
                <a:cxn ang="0">
                  <a:pos x="275" y="0"/>
                </a:cxn>
              </a:cxnLst>
              <a:rect l="0" t="0" r="r" b="b"/>
              <a:pathLst>
                <a:path w="474" h="501">
                  <a:moveTo>
                    <a:pt x="275" y="0"/>
                  </a:moveTo>
                  <a:lnTo>
                    <a:pt x="298" y="0"/>
                  </a:lnTo>
                  <a:lnTo>
                    <a:pt x="333" y="0"/>
                  </a:lnTo>
                  <a:lnTo>
                    <a:pt x="380" y="11"/>
                  </a:lnTo>
                  <a:lnTo>
                    <a:pt x="415" y="29"/>
                  </a:lnTo>
                  <a:lnTo>
                    <a:pt x="444" y="58"/>
                  </a:lnTo>
                  <a:lnTo>
                    <a:pt x="456" y="98"/>
                  </a:lnTo>
                  <a:lnTo>
                    <a:pt x="456" y="115"/>
                  </a:lnTo>
                  <a:lnTo>
                    <a:pt x="450" y="132"/>
                  </a:lnTo>
                  <a:lnTo>
                    <a:pt x="439" y="144"/>
                  </a:lnTo>
                  <a:lnTo>
                    <a:pt x="421" y="150"/>
                  </a:lnTo>
                  <a:lnTo>
                    <a:pt x="409" y="150"/>
                  </a:lnTo>
                  <a:lnTo>
                    <a:pt x="386" y="150"/>
                  </a:lnTo>
                  <a:lnTo>
                    <a:pt x="374" y="144"/>
                  </a:lnTo>
                  <a:lnTo>
                    <a:pt x="363" y="132"/>
                  </a:lnTo>
                  <a:lnTo>
                    <a:pt x="357" y="115"/>
                  </a:lnTo>
                  <a:lnTo>
                    <a:pt x="357" y="98"/>
                  </a:lnTo>
                  <a:lnTo>
                    <a:pt x="357" y="86"/>
                  </a:lnTo>
                  <a:lnTo>
                    <a:pt x="363" y="69"/>
                  </a:lnTo>
                  <a:lnTo>
                    <a:pt x="368" y="58"/>
                  </a:lnTo>
                  <a:lnTo>
                    <a:pt x="386" y="52"/>
                  </a:lnTo>
                  <a:lnTo>
                    <a:pt x="386" y="52"/>
                  </a:lnTo>
                  <a:lnTo>
                    <a:pt x="339" y="40"/>
                  </a:lnTo>
                  <a:lnTo>
                    <a:pt x="304" y="35"/>
                  </a:lnTo>
                  <a:lnTo>
                    <a:pt x="275" y="35"/>
                  </a:lnTo>
                  <a:lnTo>
                    <a:pt x="216" y="46"/>
                  </a:lnTo>
                  <a:lnTo>
                    <a:pt x="169" y="69"/>
                  </a:lnTo>
                  <a:lnTo>
                    <a:pt x="134" y="115"/>
                  </a:lnTo>
                  <a:lnTo>
                    <a:pt x="111" y="173"/>
                  </a:lnTo>
                  <a:lnTo>
                    <a:pt x="105" y="254"/>
                  </a:lnTo>
                  <a:lnTo>
                    <a:pt x="111" y="323"/>
                  </a:lnTo>
                  <a:lnTo>
                    <a:pt x="128" y="380"/>
                  </a:lnTo>
                  <a:lnTo>
                    <a:pt x="163" y="421"/>
                  </a:lnTo>
                  <a:lnTo>
                    <a:pt x="199" y="449"/>
                  </a:lnTo>
                  <a:lnTo>
                    <a:pt x="240" y="461"/>
                  </a:lnTo>
                  <a:lnTo>
                    <a:pt x="281" y="467"/>
                  </a:lnTo>
                  <a:lnTo>
                    <a:pt x="345" y="455"/>
                  </a:lnTo>
                  <a:lnTo>
                    <a:pt x="398" y="421"/>
                  </a:lnTo>
                  <a:lnTo>
                    <a:pt x="433" y="363"/>
                  </a:lnTo>
                  <a:lnTo>
                    <a:pt x="439" y="357"/>
                  </a:lnTo>
                  <a:lnTo>
                    <a:pt x="439" y="351"/>
                  </a:lnTo>
                  <a:lnTo>
                    <a:pt x="444" y="346"/>
                  </a:lnTo>
                  <a:lnTo>
                    <a:pt x="456" y="346"/>
                  </a:lnTo>
                  <a:lnTo>
                    <a:pt x="462" y="346"/>
                  </a:lnTo>
                  <a:lnTo>
                    <a:pt x="468" y="351"/>
                  </a:lnTo>
                  <a:lnTo>
                    <a:pt x="474" y="351"/>
                  </a:lnTo>
                  <a:lnTo>
                    <a:pt x="474" y="357"/>
                  </a:lnTo>
                  <a:lnTo>
                    <a:pt x="468" y="375"/>
                  </a:lnTo>
                  <a:lnTo>
                    <a:pt x="456" y="403"/>
                  </a:lnTo>
                  <a:lnTo>
                    <a:pt x="433" y="438"/>
                  </a:lnTo>
                  <a:lnTo>
                    <a:pt x="398" y="467"/>
                  </a:lnTo>
                  <a:lnTo>
                    <a:pt x="339" y="490"/>
                  </a:lnTo>
                  <a:lnTo>
                    <a:pt x="269" y="501"/>
                  </a:lnTo>
                  <a:lnTo>
                    <a:pt x="181" y="490"/>
                  </a:lnTo>
                  <a:lnTo>
                    <a:pt x="111" y="455"/>
                  </a:lnTo>
                  <a:lnTo>
                    <a:pt x="52" y="403"/>
                  </a:lnTo>
                  <a:lnTo>
                    <a:pt x="11" y="334"/>
                  </a:lnTo>
                  <a:lnTo>
                    <a:pt x="0" y="254"/>
                  </a:lnTo>
                  <a:lnTo>
                    <a:pt x="11" y="179"/>
                  </a:lnTo>
                  <a:lnTo>
                    <a:pt x="46" y="109"/>
                  </a:lnTo>
                  <a:lnTo>
                    <a:pt x="105" y="52"/>
                  </a:lnTo>
                  <a:lnTo>
                    <a:pt x="181" y="11"/>
                  </a:lnTo>
                  <a:lnTo>
                    <a:pt x="2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5" name="Freeform 125"/>
            <p:cNvSpPr>
              <a:spLocks/>
            </p:cNvSpPr>
            <p:nvPr/>
          </p:nvSpPr>
          <p:spPr bwMode="auto">
            <a:xfrm>
              <a:off x="17901" y="3727"/>
              <a:ext cx="386" cy="691"/>
            </a:xfrm>
            <a:custGeom>
              <a:avLst/>
              <a:gdLst/>
              <a:ahLst/>
              <a:cxnLst>
                <a:cxn ang="0">
                  <a:pos x="152" y="0"/>
                </a:cxn>
                <a:cxn ang="0">
                  <a:pos x="193" y="0"/>
                </a:cxn>
                <a:cxn ang="0">
                  <a:pos x="193" y="207"/>
                </a:cxn>
                <a:cxn ang="0">
                  <a:pos x="369" y="207"/>
                </a:cxn>
                <a:cxn ang="0">
                  <a:pos x="369" y="248"/>
                </a:cxn>
                <a:cxn ang="0">
                  <a:pos x="193" y="248"/>
                </a:cxn>
                <a:cxn ang="0">
                  <a:pos x="193" y="547"/>
                </a:cxn>
                <a:cxn ang="0">
                  <a:pos x="193" y="565"/>
                </a:cxn>
                <a:cxn ang="0">
                  <a:pos x="199" y="593"/>
                </a:cxn>
                <a:cxn ang="0">
                  <a:pos x="210" y="622"/>
                </a:cxn>
                <a:cxn ang="0">
                  <a:pos x="234" y="645"/>
                </a:cxn>
                <a:cxn ang="0">
                  <a:pos x="269" y="657"/>
                </a:cxn>
                <a:cxn ang="0">
                  <a:pos x="310" y="645"/>
                </a:cxn>
                <a:cxn ang="0">
                  <a:pos x="339" y="605"/>
                </a:cxn>
                <a:cxn ang="0">
                  <a:pos x="351" y="541"/>
                </a:cxn>
                <a:cxn ang="0">
                  <a:pos x="351" y="484"/>
                </a:cxn>
                <a:cxn ang="0">
                  <a:pos x="386" y="484"/>
                </a:cxn>
                <a:cxn ang="0">
                  <a:pos x="386" y="541"/>
                </a:cxn>
                <a:cxn ang="0">
                  <a:pos x="380" y="605"/>
                </a:cxn>
                <a:cxn ang="0">
                  <a:pos x="351" y="651"/>
                </a:cxn>
                <a:cxn ang="0">
                  <a:pos x="310" y="680"/>
                </a:cxn>
                <a:cxn ang="0">
                  <a:pos x="263" y="691"/>
                </a:cxn>
                <a:cxn ang="0">
                  <a:pos x="222" y="691"/>
                </a:cxn>
                <a:cxn ang="0">
                  <a:pos x="175" y="674"/>
                </a:cxn>
                <a:cxn ang="0">
                  <a:pos x="140" y="651"/>
                </a:cxn>
                <a:cxn ang="0">
                  <a:pos x="111" y="605"/>
                </a:cxn>
                <a:cxn ang="0">
                  <a:pos x="105" y="547"/>
                </a:cxn>
                <a:cxn ang="0">
                  <a:pos x="105" y="248"/>
                </a:cxn>
                <a:cxn ang="0">
                  <a:pos x="0" y="248"/>
                </a:cxn>
                <a:cxn ang="0">
                  <a:pos x="0" y="213"/>
                </a:cxn>
                <a:cxn ang="0">
                  <a:pos x="58" y="201"/>
                </a:cxn>
                <a:cxn ang="0">
                  <a:pos x="99" y="167"/>
                </a:cxn>
                <a:cxn ang="0">
                  <a:pos x="129" y="121"/>
                </a:cxn>
                <a:cxn ang="0">
                  <a:pos x="146" y="63"/>
                </a:cxn>
                <a:cxn ang="0">
                  <a:pos x="152" y="0"/>
                </a:cxn>
              </a:cxnLst>
              <a:rect l="0" t="0" r="r" b="b"/>
              <a:pathLst>
                <a:path w="386" h="691">
                  <a:moveTo>
                    <a:pt x="152" y="0"/>
                  </a:moveTo>
                  <a:lnTo>
                    <a:pt x="193" y="0"/>
                  </a:lnTo>
                  <a:lnTo>
                    <a:pt x="193" y="207"/>
                  </a:lnTo>
                  <a:lnTo>
                    <a:pt x="369" y="207"/>
                  </a:lnTo>
                  <a:lnTo>
                    <a:pt x="369" y="248"/>
                  </a:lnTo>
                  <a:lnTo>
                    <a:pt x="193" y="248"/>
                  </a:lnTo>
                  <a:lnTo>
                    <a:pt x="193" y="547"/>
                  </a:lnTo>
                  <a:lnTo>
                    <a:pt x="193" y="565"/>
                  </a:lnTo>
                  <a:lnTo>
                    <a:pt x="199" y="593"/>
                  </a:lnTo>
                  <a:lnTo>
                    <a:pt x="210" y="622"/>
                  </a:lnTo>
                  <a:lnTo>
                    <a:pt x="234" y="645"/>
                  </a:lnTo>
                  <a:lnTo>
                    <a:pt x="269" y="657"/>
                  </a:lnTo>
                  <a:lnTo>
                    <a:pt x="310" y="645"/>
                  </a:lnTo>
                  <a:lnTo>
                    <a:pt x="339" y="605"/>
                  </a:lnTo>
                  <a:lnTo>
                    <a:pt x="351" y="541"/>
                  </a:lnTo>
                  <a:lnTo>
                    <a:pt x="351" y="484"/>
                  </a:lnTo>
                  <a:lnTo>
                    <a:pt x="386" y="484"/>
                  </a:lnTo>
                  <a:lnTo>
                    <a:pt x="386" y="541"/>
                  </a:lnTo>
                  <a:lnTo>
                    <a:pt x="380" y="605"/>
                  </a:lnTo>
                  <a:lnTo>
                    <a:pt x="351" y="651"/>
                  </a:lnTo>
                  <a:lnTo>
                    <a:pt x="310" y="680"/>
                  </a:lnTo>
                  <a:lnTo>
                    <a:pt x="263" y="691"/>
                  </a:lnTo>
                  <a:lnTo>
                    <a:pt x="222" y="691"/>
                  </a:lnTo>
                  <a:lnTo>
                    <a:pt x="175" y="674"/>
                  </a:lnTo>
                  <a:lnTo>
                    <a:pt x="140" y="651"/>
                  </a:lnTo>
                  <a:lnTo>
                    <a:pt x="111" y="605"/>
                  </a:lnTo>
                  <a:lnTo>
                    <a:pt x="105" y="547"/>
                  </a:lnTo>
                  <a:lnTo>
                    <a:pt x="105" y="248"/>
                  </a:lnTo>
                  <a:lnTo>
                    <a:pt x="0" y="248"/>
                  </a:lnTo>
                  <a:lnTo>
                    <a:pt x="0" y="213"/>
                  </a:lnTo>
                  <a:lnTo>
                    <a:pt x="58" y="201"/>
                  </a:lnTo>
                  <a:lnTo>
                    <a:pt x="99" y="167"/>
                  </a:lnTo>
                  <a:lnTo>
                    <a:pt x="129" y="121"/>
                  </a:lnTo>
                  <a:lnTo>
                    <a:pt x="146" y="63"/>
                  </a:lnTo>
                  <a:lnTo>
                    <a:pt x="1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6" name="Freeform 126"/>
            <p:cNvSpPr>
              <a:spLocks noEditPoints="1"/>
            </p:cNvSpPr>
            <p:nvPr/>
          </p:nvSpPr>
          <p:spPr bwMode="auto">
            <a:xfrm>
              <a:off x="18428" y="3663"/>
              <a:ext cx="246" cy="744"/>
            </a:xfrm>
            <a:custGeom>
              <a:avLst/>
              <a:gdLst/>
              <a:ahLst/>
              <a:cxnLst>
                <a:cxn ang="0">
                  <a:pos x="169" y="260"/>
                </a:cxn>
                <a:cxn ang="0">
                  <a:pos x="169" y="663"/>
                </a:cxn>
                <a:cxn ang="0">
                  <a:pos x="169" y="680"/>
                </a:cxn>
                <a:cxn ang="0">
                  <a:pos x="175" y="692"/>
                </a:cxn>
                <a:cxn ang="0">
                  <a:pos x="181" y="703"/>
                </a:cxn>
                <a:cxn ang="0">
                  <a:pos x="193" y="703"/>
                </a:cxn>
                <a:cxn ang="0">
                  <a:pos x="216" y="709"/>
                </a:cxn>
                <a:cxn ang="0">
                  <a:pos x="246" y="709"/>
                </a:cxn>
                <a:cxn ang="0">
                  <a:pos x="246" y="744"/>
                </a:cxn>
                <a:cxn ang="0">
                  <a:pos x="128" y="744"/>
                </a:cxn>
                <a:cxn ang="0">
                  <a:pos x="87" y="744"/>
                </a:cxn>
                <a:cxn ang="0">
                  <a:pos x="46" y="744"/>
                </a:cxn>
                <a:cxn ang="0">
                  <a:pos x="11" y="744"/>
                </a:cxn>
                <a:cxn ang="0">
                  <a:pos x="0" y="744"/>
                </a:cxn>
                <a:cxn ang="0">
                  <a:pos x="0" y="709"/>
                </a:cxn>
                <a:cxn ang="0">
                  <a:pos x="29" y="709"/>
                </a:cxn>
                <a:cxn ang="0">
                  <a:pos x="52" y="703"/>
                </a:cxn>
                <a:cxn ang="0">
                  <a:pos x="70" y="703"/>
                </a:cxn>
                <a:cxn ang="0">
                  <a:pos x="76" y="692"/>
                </a:cxn>
                <a:cxn ang="0">
                  <a:pos x="82" y="680"/>
                </a:cxn>
                <a:cxn ang="0">
                  <a:pos x="82" y="657"/>
                </a:cxn>
                <a:cxn ang="0">
                  <a:pos x="82" y="369"/>
                </a:cxn>
                <a:cxn ang="0">
                  <a:pos x="82" y="346"/>
                </a:cxn>
                <a:cxn ang="0">
                  <a:pos x="76" y="329"/>
                </a:cxn>
                <a:cxn ang="0">
                  <a:pos x="70" y="323"/>
                </a:cxn>
                <a:cxn ang="0">
                  <a:pos x="58" y="317"/>
                </a:cxn>
                <a:cxn ang="0">
                  <a:pos x="35" y="312"/>
                </a:cxn>
                <a:cxn ang="0">
                  <a:pos x="5" y="312"/>
                </a:cxn>
                <a:cxn ang="0">
                  <a:pos x="5" y="271"/>
                </a:cxn>
                <a:cxn ang="0">
                  <a:pos x="169" y="260"/>
                </a:cxn>
                <a:cxn ang="0">
                  <a:pos x="111" y="0"/>
                </a:cxn>
                <a:cxn ang="0">
                  <a:pos x="128" y="6"/>
                </a:cxn>
                <a:cxn ang="0">
                  <a:pos x="146" y="12"/>
                </a:cxn>
                <a:cxn ang="0">
                  <a:pos x="164" y="29"/>
                </a:cxn>
                <a:cxn ang="0">
                  <a:pos x="169" y="46"/>
                </a:cxn>
                <a:cxn ang="0">
                  <a:pos x="175" y="64"/>
                </a:cxn>
                <a:cxn ang="0">
                  <a:pos x="169" y="87"/>
                </a:cxn>
                <a:cxn ang="0">
                  <a:pos x="164" y="104"/>
                </a:cxn>
                <a:cxn ang="0">
                  <a:pos x="146" y="116"/>
                </a:cxn>
                <a:cxn ang="0">
                  <a:pos x="128" y="127"/>
                </a:cxn>
                <a:cxn ang="0">
                  <a:pos x="111" y="127"/>
                </a:cxn>
                <a:cxn ang="0">
                  <a:pos x="93" y="127"/>
                </a:cxn>
                <a:cxn ang="0">
                  <a:pos x="76" y="121"/>
                </a:cxn>
                <a:cxn ang="0">
                  <a:pos x="64" y="110"/>
                </a:cxn>
                <a:cxn ang="0">
                  <a:pos x="52" y="98"/>
                </a:cxn>
                <a:cxn ang="0">
                  <a:pos x="46" y="81"/>
                </a:cxn>
                <a:cxn ang="0">
                  <a:pos x="46" y="64"/>
                </a:cxn>
                <a:cxn ang="0">
                  <a:pos x="46" y="46"/>
                </a:cxn>
                <a:cxn ang="0">
                  <a:pos x="58" y="29"/>
                </a:cxn>
                <a:cxn ang="0">
                  <a:pos x="70" y="12"/>
                </a:cxn>
                <a:cxn ang="0">
                  <a:pos x="87" y="6"/>
                </a:cxn>
                <a:cxn ang="0">
                  <a:pos x="111" y="0"/>
                </a:cxn>
              </a:cxnLst>
              <a:rect l="0" t="0" r="r" b="b"/>
              <a:pathLst>
                <a:path w="246" h="744">
                  <a:moveTo>
                    <a:pt x="169" y="260"/>
                  </a:moveTo>
                  <a:lnTo>
                    <a:pt x="169" y="663"/>
                  </a:lnTo>
                  <a:lnTo>
                    <a:pt x="169" y="680"/>
                  </a:lnTo>
                  <a:lnTo>
                    <a:pt x="175" y="692"/>
                  </a:lnTo>
                  <a:lnTo>
                    <a:pt x="181" y="703"/>
                  </a:lnTo>
                  <a:lnTo>
                    <a:pt x="193" y="703"/>
                  </a:lnTo>
                  <a:lnTo>
                    <a:pt x="216" y="709"/>
                  </a:lnTo>
                  <a:lnTo>
                    <a:pt x="246" y="709"/>
                  </a:lnTo>
                  <a:lnTo>
                    <a:pt x="246" y="744"/>
                  </a:lnTo>
                  <a:lnTo>
                    <a:pt x="128" y="744"/>
                  </a:lnTo>
                  <a:lnTo>
                    <a:pt x="87" y="744"/>
                  </a:lnTo>
                  <a:lnTo>
                    <a:pt x="46" y="744"/>
                  </a:lnTo>
                  <a:lnTo>
                    <a:pt x="11" y="744"/>
                  </a:lnTo>
                  <a:lnTo>
                    <a:pt x="0" y="744"/>
                  </a:lnTo>
                  <a:lnTo>
                    <a:pt x="0" y="709"/>
                  </a:lnTo>
                  <a:lnTo>
                    <a:pt x="29" y="709"/>
                  </a:lnTo>
                  <a:lnTo>
                    <a:pt x="52" y="703"/>
                  </a:lnTo>
                  <a:lnTo>
                    <a:pt x="70" y="703"/>
                  </a:lnTo>
                  <a:lnTo>
                    <a:pt x="76" y="692"/>
                  </a:lnTo>
                  <a:lnTo>
                    <a:pt x="82" y="680"/>
                  </a:lnTo>
                  <a:lnTo>
                    <a:pt x="82" y="657"/>
                  </a:lnTo>
                  <a:lnTo>
                    <a:pt x="82" y="369"/>
                  </a:lnTo>
                  <a:lnTo>
                    <a:pt x="82" y="346"/>
                  </a:lnTo>
                  <a:lnTo>
                    <a:pt x="76" y="329"/>
                  </a:lnTo>
                  <a:lnTo>
                    <a:pt x="70" y="323"/>
                  </a:lnTo>
                  <a:lnTo>
                    <a:pt x="58" y="317"/>
                  </a:lnTo>
                  <a:lnTo>
                    <a:pt x="35" y="312"/>
                  </a:lnTo>
                  <a:lnTo>
                    <a:pt x="5" y="312"/>
                  </a:lnTo>
                  <a:lnTo>
                    <a:pt x="5" y="271"/>
                  </a:lnTo>
                  <a:lnTo>
                    <a:pt x="169" y="260"/>
                  </a:lnTo>
                  <a:close/>
                  <a:moveTo>
                    <a:pt x="111" y="0"/>
                  </a:moveTo>
                  <a:lnTo>
                    <a:pt x="128" y="6"/>
                  </a:lnTo>
                  <a:lnTo>
                    <a:pt x="146" y="12"/>
                  </a:lnTo>
                  <a:lnTo>
                    <a:pt x="164" y="29"/>
                  </a:lnTo>
                  <a:lnTo>
                    <a:pt x="169" y="46"/>
                  </a:lnTo>
                  <a:lnTo>
                    <a:pt x="175" y="64"/>
                  </a:lnTo>
                  <a:lnTo>
                    <a:pt x="169" y="87"/>
                  </a:lnTo>
                  <a:lnTo>
                    <a:pt x="164" y="104"/>
                  </a:lnTo>
                  <a:lnTo>
                    <a:pt x="146" y="116"/>
                  </a:lnTo>
                  <a:lnTo>
                    <a:pt x="128" y="127"/>
                  </a:lnTo>
                  <a:lnTo>
                    <a:pt x="111" y="127"/>
                  </a:lnTo>
                  <a:lnTo>
                    <a:pt x="93" y="127"/>
                  </a:lnTo>
                  <a:lnTo>
                    <a:pt x="76" y="121"/>
                  </a:lnTo>
                  <a:lnTo>
                    <a:pt x="64" y="110"/>
                  </a:lnTo>
                  <a:lnTo>
                    <a:pt x="52" y="98"/>
                  </a:lnTo>
                  <a:lnTo>
                    <a:pt x="46" y="81"/>
                  </a:lnTo>
                  <a:lnTo>
                    <a:pt x="46" y="64"/>
                  </a:lnTo>
                  <a:lnTo>
                    <a:pt x="46" y="46"/>
                  </a:lnTo>
                  <a:lnTo>
                    <a:pt x="58" y="29"/>
                  </a:lnTo>
                  <a:lnTo>
                    <a:pt x="70" y="12"/>
                  </a:lnTo>
                  <a:lnTo>
                    <a:pt x="87" y="6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7" name="Freeform 127"/>
            <p:cNvSpPr>
              <a:spLocks noEditPoints="1"/>
            </p:cNvSpPr>
            <p:nvPr/>
          </p:nvSpPr>
          <p:spPr bwMode="auto">
            <a:xfrm>
              <a:off x="18773" y="3917"/>
              <a:ext cx="550" cy="501"/>
            </a:xfrm>
            <a:custGeom>
              <a:avLst/>
              <a:gdLst/>
              <a:ahLst/>
              <a:cxnLst>
                <a:cxn ang="0">
                  <a:pos x="275" y="29"/>
                </a:cxn>
                <a:cxn ang="0">
                  <a:pos x="223" y="40"/>
                </a:cxn>
                <a:cxn ang="0">
                  <a:pos x="176" y="58"/>
                </a:cxn>
                <a:cxn ang="0">
                  <a:pos x="141" y="86"/>
                </a:cxn>
                <a:cxn ang="0">
                  <a:pos x="117" y="138"/>
                </a:cxn>
                <a:cxn ang="0">
                  <a:pos x="105" y="196"/>
                </a:cxn>
                <a:cxn ang="0">
                  <a:pos x="100" y="248"/>
                </a:cxn>
                <a:cxn ang="0">
                  <a:pos x="105" y="300"/>
                </a:cxn>
                <a:cxn ang="0">
                  <a:pos x="111" y="351"/>
                </a:cxn>
                <a:cxn ang="0">
                  <a:pos x="135" y="403"/>
                </a:cxn>
                <a:cxn ang="0">
                  <a:pos x="176" y="444"/>
                </a:cxn>
                <a:cxn ang="0">
                  <a:pos x="228" y="461"/>
                </a:cxn>
                <a:cxn ang="0">
                  <a:pos x="275" y="467"/>
                </a:cxn>
                <a:cxn ang="0">
                  <a:pos x="328" y="461"/>
                </a:cxn>
                <a:cxn ang="0">
                  <a:pos x="375" y="438"/>
                </a:cxn>
                <a:cxn ang="0">
                  <a:pos x="410" y="403"/>
                </a:cxn>
                <a:cxn ang="0">
                  <a:pos x="433" y="357"/>
                </a:cxn>
                <a:cxn ang="0">
                  <a:pos x="445" y="300"/>
                </a:cxn>
                <a:cxn ang="0">
                  <a:pos x="445" y="248"/>
                </a:cxn>
                <a:cxn ang="0">
                  <a:pos x="445" y="196"/>
                </a:cxn>
                <a:cxn ang="0">
                  <a:pos x="433" y="144"/>
                </a:cxn>
                <a:cxn ang="0">
                  <a:pos x="410" y="92"/>
                </a:cxn>
                <a:cxn ang="0">
                  <a:pos x="381" y="63"/>
                </a:cxn>
                <a:cxn ang="0">
                  <a:pos x="334" y="40"/>
                </a:cxn>
                <a:cxn ang="0">
                  <a:pos x="275" y="29"/>
                </a:cxn>
                <a:cxn ang="0">
                  <a:pos x="275" y="0"/>
                </a:cxn>
                <a:cxn ang="0">
                  <a:pos x="363" y="11"/>
                </a:cxn>
                <a:cxn ang="0">
                  <a:pos x="439" y="52"/>
                </a:cxn>
                <a:cxn ang="0">
                  <a:pos x="498" y="104"/>
                </a:cxn>
                <a:cxn ang="0">
                  <a:pos x="533" y="179"/>
                </a:cxn>
                <a:cxn ang="0">
                  <a:pos x="550" y="259"/>
                </a:cxn>
                <a:cxn ang="0">
                  <a:pos x="533" y="334"/>
                </a:cxn>
                <a:cxn ang="0">
                  <a:pos x="498" y="403"/>
                </a:cxn>
                <a:cxn ang="0">
                  <a:pos x="439" y="455"/>
                </a:cxn>
                <a:cxn ang="0">
                  <a:pos x="363" y="490"/>
                </a:cxn>
                <a:cxn ang="0">
                  <a:pos x="275" y="501"/>
                </a:cxn>
                <a:cxn ang="0">
                  <a:pos x="187" y="490"/>
                </a:cxn>
                <a:cxn ang="0">
                  <a:pos x="111" y="455"/>
                </a:cxn>
                <a:cxn ang="0">
                  <a:pos x="53" y="403"/>
                </a:cxn>
                <a:cxn ang="0">
                  <a:pos x="12" y="334"/>
                </a:cxn>
                <a:cxn ang="0">
                  <a:pos x="0" y="259"/>
                </a:cxn>
                <a:cxn ang="0">
                  <a:pos x="12" y="179"/>
                </a:cxn>
                <a:cxn ang="0">
                  <a:pos x="53" y="104"/>
                </a:cxn>
                <a:cxn ang="0">
                  <a:pos x="111" y="52"/>
                </a:cxn>
                <a:cxn ang="0">
                  <a:pos x="187" y="11"/>
                </a:cxn>
                <a:cxn ang="0">
                  <a:pos x="275" y="0"/>
                </a:cxn>
              </a:cxnLst>
              <a:rect l="0" t="0" r="r" b="b"/>
              <a:pathLst>
                <a:path w="550" h="501">
                  <a:moveTo>
                    <a:pt x="275" y="29"/>
                  </a:moveTo>
                  <a:lnTo>
                    <a:pt x="223" y="40"/>
                  </a:lnTo>
                  <a:lnTo>
                    <a:pt x="176" y="58"/>
                  </a:lnTo>
                  <a:lnTo>
                    <a:pt x="141" y="86"/>
                  </a:lnTo>
                  <a:lnTo>
                    <a:pt x="117" y="138"/>
                  </a:lnTo>
                  <a:lnTo>
                    <a:pt x="105" y="196"/>
                  </a:lnTo>
                  <a:lnTo>
                    <a:pt x="100" y="248"/>
                  </a:lnTo>
                  <a:lnTo>
                    <a:pt x="105" y="300"/>
                  </a:lnTo>
                  <a:lnTo>
                    <a:pt x="111" y="351"/>
                  </a:lnTo>
                  <a:lnTo>
                    <a:pt x="135" y="403"/>
                  </a:lnTo>
                  <a:lnTo>
                    <a:pt x="176" y="444"/>
                  </a:lnTo>
                  <a:lnTo>
                    <a:pt x="228" y="461"/>
                  </a:lnTo>
                  <a:lnTo>
                    <a:pt x="275" y="467"/>
                  </a:lnTo>
                  <a:lnTo>
                    <a:pt x="328" y="461"/>
                  </a:lnTo>
                  <a:lnTo>
                    <a:pt x="375" y="438"/>
                  </a:lnTo>
                  <a:lnTo>
                    <a:pt x="410" y="403"/>
                  </a:lnTo>
                  <a:lnTo>
                    <a:pt x="433" y="357"/>
                  </a:lnTo>
                  <a:lnTo>
                    <a:pt x="445" y="300"/>
                  </a:lnTo>
                  <a:lnTo>
                    <a:pt x="445" y="248"/>
                  </a:lnTo>
                  <a:lnTo>
                    <a:pt x="445" y="196"/>
                  </a:lnTo>
                  <a:lnTo>
                    <a:pt x="433" y="144"/>
                  </a:lnTo>
                  <a:lnTo>
                    <a:pt x="410" y="92"/>
                  </a:lnTo>
                  <a:lnTo>
                    <a:pt x="381" y="63"/>
                  </a:lnTo>
                  <a:lnTo>
                    <a:pt x="334" y="40"/>
                  </a:lnTo>
                  <a:lnTo>
                    <a:pt x="275" y="29"/>
                  </a:lnTo>
                  <a:close/>
                  <a:moveTo>
                    <a:pt x="275" y="0"/>
                  </a:moveTo>
                  <a:lnTo>
                    <a:pt x="363" y="11"/>
                  </a:lnTo>
                  <a:lnTo>
                    <a:pt x="439" y="52"/>
                  </a:lnTo>
                  <a:lnTo>
                    <a:pt x="498" y="104"/>
                  </a:lnTo>
                  <a:lnTo>
                    <a:pt x="533" y="179"/>
                  </a:lnTo>
                  <a:lnTo>
                    <a:pt x="550" y="259"/>
                  </a:lnTo>
                  <a:lnTo>
                    <a:pt x="533" y="334"/>
                  </a:lnTo>
                  <a:lnTo>
                    <a:pt x="498" y="403"/>
                  </a:lnTo>
                  <a:lnTo>
                    <a:pt x="439" y="455"/>
                  </a:lnTo>
                  <a:lnTo>
                    <a:pt x="363" y="490"/>
                  </a:lnTo>
                  <a:lnTo>
                    <a:pt x="275" y="501"/>
                  </a:lnTo>
                  <a:lnTo>
                    <a:pt x="187" y="490"/>
                  </a:lnTo>
                  <a:lnTo>
                    <a:pt x="111" y="455"/>
                  </a:lnTo>
                  <a:lnTo>
                    <a:pt x="53" y="403"/>
                  </a:lnTo>
                  <a:lnTo>
                    <a:pt x="12" y="334"/>
                  </a:lnTo>
                  <a:lnTo>
                    <a:pt x="0" y="259"/>
                  </a:lnTo>
                  <a:lnTo>
                    <a:pt x="12" y="179"/>
                  </a:lnTo>
                  <a:lnTo>
                    <a:pt x="53" y="104"/>
                  </a:lnTo>
                  <a:lnTo>
                    <a:pt x="111" y="52"/>
                  </a:lnTo>
                  <a:lnTo>
                    <a:pt x="187" y="11"/>
                  </a:lnTo>
                  <a:lnTo>
                    <a:pt x="2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8" name="Freeform 128"/>
            <p:cNvSpPr>
              <a:spLocks/>
            </p:cNvSpPr>
            <p:nvPr/>
          </p:nvSpPr>
          <p:spPr bwMode="auto">
            <a:xfrm>
              <a:off x="19423" y="3923"/>
              <a:ext cx="603" cy="484"/>
            </a:xfrm>
            <a:custGeom>
              <a:avLst/>
              <a:gdLst/>
              <a:ahLst/>
              <a:cxnLst>
                <a:cxn ang="0">
                  <a:pos x="164" y="103"/>
                </a:cxn>
                <a:cxn ang="0">
                  <a:pos x="234" y="34"/>
                </a:cxn>
                <a:cxn ang="0">
                  <a:pos x="345" y="0"/>
                </a:cxn>
                <a:cxn ang="0">
                  <a:pos x="457" y="29"/>
                </a:cxn>
                <a:cxn ang="0">
                  <a:pos x="509" y="98"/>
                </a:cxn>
                <a:cxn ang="0">
                  <a:pos x="515" y="150"/>
                </a:cxn>
                <a:cxn ang="0">
                  <a:pos x="515" y="420"/>
                </a:cxn>
                <a:cxn ang="0">
                  <a:pos x="533" y="443"/>
                </a:cxn>
                <a:cxn ang="0">
                  <a:pos x="568" y="449"/>
                </a:cxn>
                <a:cxn ang="0">
                  <a:pos x="603" y="484"/>
                </a:cxn>
                <a:cxn ang="0">
                  <a:pos x="550" y="484"/>
                </a:cxn>
                <a:cxn ang="0">
                  <a:pos x="468" y="484"/>
                </a:cxn>
                <a:cxn ang="0">
                  <a:pos x="392" y="484"/>
                </a:cxn>
                <a:cxn ang="0">
                  <a:pos x="345" y="484"/>
                </a:cxn>
                <a:cxn ang="0">
                  <a:pos x="375" y="449"/>
                </a:cxn>
                <a:cxn ang="0">
                  <a:pos x="410" y="443"/>
                </a:cxn>
                <a:cxn ang="0">
                  <a:pos x="427" y="420"/>
                </a:cxn>
                <a:cxn ang="0">
                  <a:pos x="427" y="150"/>
                </a:cxn>
                <a:cxn ang="0">
                  <a:pos x="416" y="80"/>
                </a:cxn>
                <a:cxn ang="0">
                  <a:pos x="375" y="34"/>
                </a:cxn>
                <a:cxn ang="0">
                  <a:pos x="293" y="34"/>
                </a:cxn>
                <a:cxn ang="0">
                  <a:pos x="211" y="92"/>
                </a:cxn>
                <a:cxn ang="0">
                  <a:pos x="170" y="201"/>
                </a:cxn>
                <a:cxn ang="0">
                  <a:pos x="176" y="420"/>
                </a:cxn>
                <a:cxn ang="0">
                  <a:pos x="187" y="443"/>
                </a:cxn>
                <a:cxn ang="0">
                  <a:pos x="222" y="449"/>
                </a:cxn>
                <a:cxn ang="0">
                  <a:pos x="258" y="484"/>
                </a:cxn>
                <a:cxn ang="0">
                  <a:pos x="176" y="484"/>
                </a:cxn>
                <a:cxn ang="0">
                  <a:pos x="88" y="484"/>
                </a:cxn>
                <a:cxn ang="0">
                  <a:pos x="12" y="484"/>
                </a:cxn>
                <a:cxn ang="0">
                  <a:pos x="0" y="449"/>
                </a:cxn>
                <a:cxn ang="0">
                  <a:pos x="53" y="443"/>
                </a:cxn>
                <a:cxn ang="0">
                  <a:pos x="76" y="432"/>
                </a:cxn>
                <a:cxn ang="0">
                  <a:pos x="82" y="397"/>
                </a:cxn>
                <a:cxn ang="0">
                  <a:pos x="82" y="92"/>
                </a:cxn>
                <a:cxn ang="0">
                  <a:pos x="70" y="69"/>
                </a:cxn>
                <a:cxn ang="0">
                  <a:pos x="47" y="57"/>
                </a:cxn>
                <a:cxn ang="0">
                  <a:pos x="0" y="52"/>
                </a:cxn>
                <a:cxn ang="0">
                  <a:pos x="164" y="0"/>
                </a:cxn>
              </a:cxnLst>
              <a:rect l="0" t="0" r="r" b="b"/>
              <a:pathLst>
                <a:path w="603" h="484">
                  <a:moveTo>
                    <a:pt x="164" y="0"/>
                  </a:moveTo>
                  <a:lnTo>
                    <a:pt x="164" y="103"/>
                  </a:lnTo>
                  <a:lnTo>
                    <a:pt x="193" y="63"/>
                  </a:lnTo>
                  <a:lnTo>
                    <a:pt x="234" y="34"/>
                  </a:lnTo>
                  <a:lnTo>
                    <a:pt x="287" y="11"/>
                  </a:lnTo>
                  <a:lnTo>
                    <a:pt x="345" y="0"/>
                  </a:lnTo>
                  <a:lnTo>
                    <a:pt x="410" y="5"/>
                  </a:lnTo>
                  <a:lnTo>
                    <a:pt x="457" y="29"/>
                  </a:lnTo>
                  <a:lnTo>
                    <a:pt x="492" y="57"/>
                  </a:lnTo>
                  <a:lnTo>
                    <a:pt x="509" y="98"/>
                  </a:lnTo>
                  <a:lnTo>
                    <a:pt x="515" y="150"/>
                  </a:lnTo>
                  <a:lnTo>
                    <a:pt x="515" y="150"/>
                  </a:lnTo>
                  <a:lnTo>
                    <a:pt x="515" y="397"/>
                  </a:lnTo>
                  <a:lnTo>
                    <a:pt x="515" y="420"/>
                  </a:lnTo>
                  <a:lnTo>
                    <a:pt x="521" y="432"/>
                  </a:lnTo>
                  <a:lnTo>
                    <a:pt x="533" y="443"/>
                  </a:lnTo>
                  <a:lnTo>
                    <a:pt x="544" y="443"/>
                  </a:lnTo>
                  <a:lnTo>
                    <a:pt x="568" y="449"/>
                  </a:lnTo>
                  <a:lnTo>
                    <a:pt x="603" y="449"/>
                  </a:lnTo>
                  <a:lnTo>
                    <a:pt x="603" y="484"/>
                  </a:lnTo>
                  <a:lnTo>
                    <a:pt x="580" y="484"/>
                  </a:lnTo>
                  <a:lnTo>
                    <a:pt x="550" y="484"/>
                  </a:lnTo>
                  <a:lnTo>
                    <a:pt x="509" y="484"/>
                  </a:lnTo>
                  <a:lnTo>
                    <a:pt x="468" y="484"/>
                  </a:lnTo>
                  <a:lnTo>
                    <a:pt x="433" y="484"/>
                  </a:lnTo>
                  <a:lnTo>
                    <a:pt x="392" y="484"/>
                  </a:lnTo>
                  <a:lnTo>
                    <a:pt x="357" y="484"/>
                  </a:lnTo>
                  <a:lnTo>
                    <a:pt x="345" y="484"/>
                  </a:lnTo>
                  <a:lnTo>
                    <a:pt x="345" y="449"/>
                  </a:lnTo>
                  <a:lnTo>
                    <a:pt x="375" y="449"/>
                  </a:lnTo>
                  <a:lnTo>
                    <a:pt x="398" y="443"/>
                  </a:lnTo>
                  <a:lnTo>
                    <a:pt x="410" y="443"/>
                  </a:lnTo>
                  <a:lnTo>
                    <a:pt x="421" y="432"/>
                  </a:lnTo>
                  <a:lnTo>
                    <a:pt x="427" y="420"/>
                  </a:lnTo>
                  <a:lnTo>
                    <a:pt x="427" y="397"/>
                  </a:lnTo>
                  <a:lnTo>
                    <a:pt x="427" y="150"/>
                  </a:lnTo>
                  <a:lnTo>
                    <a:pt x="427" y="115"/>
                  </a:lnTo>
                  <a:lnTo>
                    <a:pt x="416" y="80"/>
                  </a:lnTo>
                  <a:lnTo>
                    <a:pt x="404" y="57"/>
                  </a:lnTo>
                  <a:lnTo>
                    <a:pt x="375" y="34"/>
                  </a:lnTo>
                  <a:lnTo>
                    <a:pt x="339" y="29"/>
                  </a:lnTo>
                  <a:lnTo>
                    <a:pt x="293" y="34"/>
                  </a:lnTo>
                  <a:lnTo>
                    <a:pt x="246" y="57"/>
                  </a:lnTo>
                  <a:lnTo>
                    <a:pt x="211" y="92"/>
                  </a:lnTo>
                  <a:lnTo>
                    <a:pt x="181" y="138"/>
                  </a:lnTo>
                  <a:lnTo>
                    <a:pt x="170" y="201"/>
                  </a:lnTo>
                  <a:lnTo>
                    <a:pt x="170" y="397"/>
                  </a:lnTo>
                  <a:lnTo>
                    <a:pt x="176" y="420"/>
                  </a:lnTo>
                  <a:lnTo>
                    <a:pt x="176" y="432"/>
                  </a:lnTo>
                  <a:lnTo>
                    <a:pt x="187" y="443"/>
                  </a:lnTo>
                  <a:lnTo>
                    <a:pt x="199" y="443"/>
                  </a:lnTo>
                  <a:lnTo>
                    <a:pt x="222" y="449"/>
                  </a:lnTo>
                  <a:lnTo>
                    <a:pt x="258" y="449"/>
                  </a:lnTo>
                  <a:lnTo>
                    <a:pt x="258" y="484"/>
                  </a:lnTo>
                  <a:lnTo>
                    <a:pt x="228" y="484"/>
                  </a:lnTo>
                  <a:lnTo>
                    <a:pt x="176" y="484"/>
                  </a:lnTo>
                  <a:lnTo>
                    <a:pt x="129" y="484"/>
                  </a:lnTo>
                  <a:lnTo>
                    <a:pt x="88" y="484"/>
                  </a:lnTo>
                  <a:lnTo>
                    <a:pt x="47" y="484"/>
                  </a:lnTo>
                  <a:lnTo>
                    <a:pt x="12" y="484"/>
                  </a:lnTo>
                  <a:lnTo>
                    <a:pt x="0" y="484"/>
                  </a:lnTo>
                  <a:lnTo>
                    <a:pt x="0" y="449"/>
                  </a:lnTo>
                  <a:lnTo>
                    <a:pt x="29" y="449"/>
                  </a:lnTo>
                  <a:lnTo>
                    <a:pt x="53" y="443"/>
                  </a:lnTo>
                  <a:lnTo>
                    <a:pt x="70" y="443"/>
                  </a:lnTo>
                  <a:lnTo>
                    <a:pt x="76" y="432"/>
                  </a:lnTo>
                  <a:lnTo>
                    <a:pt x="82" y="420"/>
                  </a:lnTo>
                  <a:lnTo>
                    <a:pt x="82" y="397"/>
                  </a:lnTo>
                  <a:lnTo>
                    <a:pt x="82" y="115"/>
                  </a:lnTo>
                  <a:lnTo>
                    <a:pt x="82" y="92"/>
                  </a:lnTo>
                  <a:lnTo>
                    <a:pt x="76" y="75"/>
                  </a:lnTo>
                  <a:lnTo>
                    <a:pt x="70" y="69"/>
                  </a:lnTo>
                  <a:lnTo>
                    <a:pt x="64" y="57"/>
                  </a:lnTo>
                  <a:lnTo>
                    <a:pt x="47" y="57"/>
                  </a:lnTo>
                  <a:lnTo>
                    <a:pt x="23" y="52"/>
                  </a:lnTo>
                  <a:lnTo>
                    <a:pt x="0" y="52"/>
                  </a:lnTo>
                  <a:lnTo>
                    <a:pt x="0" y="11"/>
                  </a:lnTo>
                  <a:lnTo>
                    <a:pt x="1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9" name="Freeform 129"/>
            <p:cNvSpPr>
              <a:spLocks/>
            </p:cNvSpPr>
            <p:nvPr/>
          </p:nvSpPr>
          <p:spPr bwMode="auto">
            <a:xfrm>
              <a:off x="9476" y="4885"/>
              <a:ext cx="650" cy="720"/>
            </a:xfrm>
            <a:custGeom>
              <a:avLst/>
              <a:gdLst/>
              <a:ahLst/>
              <a:cxnLst>
                <a:cxn ang="0">
                  <a:pos x="304" y="12"/>
                </a:cxn>
                <a:cxn ang="0">
                  <a:pos x="392" y="87"/>
                </a:cxn>
                <a:cxn ang="0">
                  <a:pos x="439" y="196"/>
                </a:cxn>
                <a:cxn ang="0">
                  <a:pos x="463" y="300"/>
                </a:cxn>
                <a:cxn ang="0">
                  <a:pos x="468" y="334"/>
                </a:cxn>
                <a:cxn ang="0">
                  <a:pos x="527" y="196"/>
                </a:cxn>
                <a:cxn ang="0">
                  <a:pos x="585" y="81"/>
                </a:cxn>
                <a:cxn ang="0">
                  <a:pos x="615" y="17"/>
                </a:cxn>
                <a:cxn ang="0">
                  <a:pos x="626" y="12"/>
                </a:cxn>
                <a:cxn ang="0">
                  <a:pos x="638" y="12"/>
                </a:cxn>
                <a:cxn ang="0">
                  <a:pos x="650" y="17"/>
                </a:cxn>
                <a:cxn ang="0">
                  <a:pos x="650" y="29"/>
                </a:cxn>
                <a:cxn ang="0">
                  <a:pos x="603" y="121"/>
                </a:cxn>
                <a:cxn ang="0">
                  <a:pos x="556" y="219"/>
                </a:cxn>
                <a:cxn ang="0">
                  <a:pos x="515" y="317"/>
                </a:cxn>
                <a:cxn ang="0">
                  <a:pos x="474" y="427"/>
                </a:cxn>
                <a:cxn ang="0">
                  <a:pos x="451" y="542"/>
                </a:cxn>
                <a:cxn ang="0">
                  <a:pos x="422" y="669"/>
                </a:cxn>
                <a:cxn ang="0">
                  <a:pos x="404" y="703"/>
                </a:cxn>
                <a:cxn ang="0">
                  <a:pos x="392" y="720"/>
                </a:cxn>
                <a:cxn ang="0">
                  <a:pos x="381" y="720"/>
                </a:cxn>
                <a:cxn ang="0">
                  <a:pos x="369" y="715"/>
                </a:cxn>
                <a:cxn ang="0">
                  <a:pos x="363" y="697"/>
                </a:cxn>
                <a:cxn ang="0">
                  <a:pos x="375" y="622"/>
                </a:cxn>
                <a:cxn ang="0">
                  <a:pos x="404" y="513"/>
                </a:cxn>
                <a:cxn ang="0">
                  <a:pos x="422" y="450"/>
                </a:cxn>
                <a:cxn ang="0">
                  <a:pos x="427" y="427"/>
                </a:cxn>
                <a:cxn ang="0">
                  <a:pos x="427" y="380"/>
                </a:cxn>
                <a:cxn ang="0">
                  <a:pos x="422" y="271"/>
                </a:cxn>
                <a:cxn ang="0">
                  <a:pos x="381" y="167"/>
                </a:cxn>
                <a:cxn ang="0">
                  <a:pos x="293" y="98"/>
                </a:cxn>
                <a:cxn ang="0">
                  <a:pos x="170" y="98"/>
                </a:cxn>
                <a:cxn ang="0">
                  <a:pos x="70" y="150"/>
                </a:cxn>
                <a:cxn ang="0">
                  <a:pos x="41" y="202"/>
                </a:cxn>
                <a:cxn ang="0">
                  <a:pos x="29" y="213"/>
                </a:cxn>
                <a:cxn ang="0">
                  <a:pos x="18" y="213"/>
                </a:cxn>
                <a:cxn ang="0">
                  <a:pos x="6" y="208"/>
                </a:cxn>
                <a:cxn ang="0">
                  <a:pos x="6" y="184"/>
                </a:cxn>
                <a:cxn ang="0">
                  <a:pos x="41" y="110"/>
                </a:cxn>
                <a:cxn ang="0">
                  <a:pos x="123" y="35"/>
                </a:cxn>
                <a:cxn ang="0">
                  <a:pos x="240" y="0"/>
                </a:cxn>
              </a:cxnLst>
              <a:rect l="0" t="0" r="r" b="b"/>
              <a:pathLst>
                <a:path w="650" h="720">
                  <a:moveTo>
                    <a:pt x="240" y="0"/>
                  </a:moveTo>
                  <a:lnTo>
                    <a:pt x="304" y="12"/>
                  </a:lnTo>
                  <a:lnTo>
                    <a:pt x="351" y="40"/>
                  </a:lnTo>
                  <a:lnTo>
                    <a:pt x="392" y="87"/>
                  </a:lnTo>
                  <a:lnTo>
                    <a:pt x="422" y="144"/>
                  </a:lnTo>
                  <a:lnTo>
                    <a:pt x="439" y="196"/>
                  </a:lnTo>
                  <a:lnTo>
                    <a:pt x="457" y="254"/>
                  </a:lnTo>
                  <a:lnTo>
                    <a:pt x="463" y="300"/>
                  </a:lnTo>
                  <a:lnTo>
                    <a:pt x="468" y="334"/>
                  </a:lnTo>
                  <a:lnTo>
                    <a:pt x="468" y="334"/>
                  </a:lnTo>
                  <a:lnTo>
                    <a:pt x="498" y="265"/>
                  </a:lnTo>
                  <a:lnTo>
                    <a:pt x="527" y="196"/>
                  </a:lnTo>
                  <a:lnTo>
                    <a:pt x="556" y="133"/>
                  </a:lnTo>
                  <a:lnTo>
                    <a:pt x="585" y="81"/>
                  </a:lnTo>
                  <a:lnTo>
                    <a:pt x="603" y="35"/>
                  </a:lnTo>
                  <a:lnTo>
                    <a:pt x="615" y="17"/>
                  </a:lnTo>
                  <a:lnTo>
                    <a:pt x="621" y="12"/>
                  </a:lnTo>
                  <a:lnTo>
                    <a:pt x="626" y="12"/>
                  </a:lnTo>
                  <a:lnTo>
                    <a:pt x="632" y="12"/>
                  </a:lnTo>
                  <a:lnTo>
                    <a:pt x="638" y="12"/>
                  </a:lnTo>
                  <a:lnTo>
                    <a:pt x="644" y="12"/>
                  </a:lnTo>
                  <a:lnTo>
                    <a:pt x="650" y="17"/>
                  </a:lnTo>
                  <a:lnTo>
                    <a:pt x="650" y="23"/>
                  </a:lnTo>
                  <a:lnTo>
                    <a:pt x="650" y="29"/>
                  </a:lnTo>
                  <a:lnTo>
                    <a:pt x="644" y="35"/>
                  </a:lnTo>
                  <a:lnTo>
                    <a:pt x="603" y="121"/>
                  </a:lnTo>
                  <a:lnTo>
                    <a:pt x="574" y="179"/>
                  </a:lnTo>
                  <a:lnTo>
                    <a:pt x="556" y="219"/>
                  </a:lnTo>
                  <a:lnTo>
                    <a:pt x="539" y="265"/>
                  </a:lnTo>
                  <a:lnTo>
                    <a:pt x="515" y="317"/>
                  </a:lnTo>
                  <a:lnTo>
                    <a:pt x="492" y="375"/>
                  </a:lnTo>
                  <a:lnTo>
                    <a:pt x="474" y="427"/>
                  </a:lnTo>
                  <a:lnTo>
                    <a:pt x="463" y="461"/>
                  </a:lnTo>
                  <a:lnTo>
                    <a:pt x="451" y="542"/>
                  </a:lnTo>
                  <a:lnTo>
                    <a:pt x="433" y="611"/>
                  </a:lnTo>
                  <a:lnTo>
                    <a:pt x="422" y="669"/>
                  </a:lnTo>
                  <a:lnTo>
                    <a:pt x="410" y="692"/>
                  </a:lnTo>
                  <a:lnTo>
                    <a:pt x="404" y="703"/>
                  </a:lnTo>
                  <a:lnTo>
                    <a:pt x="398" y="715"/>
                  </a:lnTo>
                  <a:lnTo>
                    <a:pt x="392" y="720"/>
                  </a:lnTo>
                  <a:lnTo>
                    <a:pt x="386" y="720"/>
                  </a:lnTo>
                  <a:lnTo>
                    <a:pt x="381" y="720"/>
                  </a:lnTo>
                  <a:lnTo>
                    <a:pt x="375" y="720"/>
                  </a:lnTo>
                  <a:lnTo>
                    <a:pt x="369" y="715"/>
                  </a:lnTo>
                  <a:lnTo>
                    <a:pt x="363" y="703"/>
                  </a:lnTo>
                  <a:lnTo>
                    <a:pt x="363" y="697"/>
                  </a:lnTo>
                  <a:lnTo>
                    <a:pt x="363" y="669"/>
                  </a:lnTo>
                  <a:lnTo>
                    <a:pt x="375" y="622"/>
                  </a:lnTo>
                  <a:lnTo>
                    <a:pt x="392" y="565"/>
                  </a:lnTo>
                  <a:lnTo>
                    <a:pt x="404" y="513"/>
                  </a:lnTo>
                  <a:lnTo>
                    <a:pt x="422" y="455"/>
                  </a:lnTo>
                  <a:lnTo>
                    <a:pt x="422" y="450"/>
                  </a:lnTo>
                  <a:lnTo>
                    <a:pt x="427" y="438"/>
                  </a:lnTo>
                  <a:lnTo>
                    <a:pt x="427" y="427"/>
                  </a:lnTo>
                  <a:lnTo>
                    <a:pt x="427" y="403"/>
                  </a:lnTo>
                  <a:lnTo>
                    <a:pt x="427" y="380"/>
                  </a:lnTo>
                  <a:lnTo>
                    <a:pt x="427" y="329"/>
                  </a:lnTo>
                  <a:lnTo>
                    <a:pt x="422" y="271"/>
                  </a:lnTo>
                  <a:lnTo>
                    <a:pt x="404" y="219"/>
                  </a:lnTo>
                  <a:lnTo>
                    <a:pt x="381" y="167"/>
                  </a:lnTo>
                  <a:lnTo>
                    <a:pt x="345" y="127"/>
                  </a:lnTo>
                  <a:lnTo>
                    <a:pt x="293" y="98"/>
                  </a:lnTo>
                  <a:lnTo>
                    <a:pt x="223" y="87"/>
                  </a:lnTo>
                  <a:lnTo>
                    <a:pt x="170" y="98"/>
                  </a:lnTo>
                  <a:lnTo>
                    <a:pt x="117" y="115"/>
                  </a:lnTo>
                  <a:lnTo>
                    <a:pt x="70" y="150"/>
                  </a:lnTo>
                  <a:lnTo>
                    <a:pt x="41" y="190"/>
                  </a:lnTo>
                  <a:lnTo>
                    <a:pt x="41" y="202"/>
                  </a:lnTo>
                  <a:lnTo>
                    <a:pt x="35" y="208"/>
                  </a:lnTo>
                  <a:lnTo>
                    <a:pt x="29" y="213"/>
                  </a:lnTo>
                  <a:lnTo>
                    <a:pt x="23" y="213"/>
                  </a:lnTo>
                  <a:lnTo>
                    <a:pt x="18" y="213"/>
                  </a:lnTo>
                  <a:lnTo>
                    <a:pt x="12" y="208"/>
                  </a:lnTo>
                  <a:lnTo>
                    <a:pt x="6" y="208"/>
                  </a:lnTo>
                  <a:lnTo>
                    <a:pt x="0" y="202"/>
                  </a:lnTo>
                  <a:lnTo>
                    <a:pt x="6" y="184"/>
                  </a:lnTo>
                  <a:lnTo>
                    <a:pt x="18" y="150"/>
                  </a:lnTo>
                  <a:lnTo>
                    <a:pt x="41" y="110"/>
                  </a:lnTo>
                  <a:lnTo>
                    <a:pt x="88" y="63"/>
                  </a:lnTo>
                  <a:lnTo>
                    <a:pt x="123" y="35"/>
                  </a:lnTo>
                  <a:lnTo>
                    <a:pt x="176" y="12"/>
                  </a:lnTo>
                  <a:lnTo>
                    <a:pt x="2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148" name="Group 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228601" y="3200400"/>
            <a:ext cx="8361492" cy="585438"/>
            <a:chOff x="299" y="2050"/>
            <a:chExt cx="28165" cy="1972"/>
          </a:xfrm>
          <a:solidFill>
            <a:srgbClr val="FF0000"/>
          </a:solidFill>
        </p:grpSpPr>
        <p:sp>
          <p:nvSpPr>
            <p:cNvPr id="6150" name="Freeform 6"/>
            <p:cNvSpPr>
              <a:spLocks/>
            </p:cNvSpPr>
            <p:nvPr/>
          </p:nvSpPr>
          <p:spPr bwMode="auto">
            <a:xfrm>
              <a:off x="299" y="2328"/>
              <a:ext cx="1098" cy="1273"/>
            </a:xfrm>
            <a:custGeom>
              <a:avLst/>
              <a:gdLst/>
              <a:ahLst/>
              <a:cxnLst>
                <a:cxn ang="0">
                  <a:pos x="995" y="8"/>
                </a:cxn>
                <a:cxn ang="0">
                  <a:pos x="1081" y="93"/>
                </a:cxn>
                <a:cxn ang="0">
                  <a:pos x="1090" y="236"/>
                </a:cxn>
                <a:cxn ang="0">
                  <a:pos x="1030" y="430"/>
                </a:cxn>
                <a:cxn ang="0">
                  <a:pos x="858" y="716"/>
                </a:cxn>
                <a:cxn ang="0">
                  <a:pos x="643" y="969"/>
                </a:cxn>
                <a:cxn ang="0">
                  <a:pos x="454" y="1138"/>
                </a:cxn>
                <a:cxn ang="0">
                  <a:pos x="266" y="1256"/>
                </a:cxn>
                <a:cxn ang="0">
                  <a:pos x="128" y="1264"/>
                </a:cxn>
                <a:cxn ang="0">
                  <a:pos x="34" y="1188"/>
                </a:cxn>
                <a:cxn ang="0">
                  <a:pos x="0" y="1096"/>
                </a:cxn>
                <a:cxn ang="0">
                  <a:pos x="17" y="1045"/>
                </a:cxn>
                <a:cxn ang="0">
                  <a:pos x="42" y="1011"/>
                </a:cxn>
                <a:cxn ang="0">
                  <a:pos x="60" y="1011"/>
                </a:cxn>
                <a:cxn ang="0">
                  <a:pos x="68" y="1028"/>
                </a:cxn>
                <a:cxn ang="0">
                  <a:pos x="137" y="1129"/>
                </a:cxn>
                <a:cxn ang="0">
                  <a:pos x="223" y="1155"/>
                </a:cxn>
                <a:cxn ang="0">
                  <a:pos x="283" y="1146"/>
                </a:cxn>
                <a:cxn ang="0">
                  <a:pos x="386" y="1087"/>
                </a:cxn>
                <a:cxn ang="0">
                  <a:pos x="463" y="1028"/>
                </a:cxn>
                <a:cxn ang="0">
                  <a:pos x="480" y="1011"/>
                </a:cxn>
                <a:cxn ang="0">
                  <a:pos x="489" y="961"/>
                </a:cxn>
                <a:cxn ang="0">
                  <a:pos x="489" y="784"/>
                </a:cxn>
                <a:cxn ang="0">
                  <a:pos x="454" y="379"/>
                </a:cxn>
                <a:cxn ang="0">
                  <a:pos x="343" y="152"/>
                </a:cxn>
                <a:cxn ang="0">
                  <a:pos x="171" y="76"/>
                </a:cxn>
                <a:cxn ang="0">
                  <a:pos x="128" y="109"/>
                </a:cxn>
                <a:cxn ang="0">
                  <a:pos x="85" y="126"/>
                </a:cxn>
                <a:cxn ang="0">
                  <a:pos x="68" y="126"/>
                </a:cxn>
                <a:cxn ang="0">
                  <a:pos x="60" y="118"/>
                </a:cxn>
                <a:cxn ang="0">
                  <a:pos x="120" y="50"/>
                </a:cxn>
                <a:cxn ang="0">
                  <a:pos x="266" y="0"/>
                </a:cxn>
                <a:cxn ang="0">
                  <a:pos x="446" y="67"/>
                </a:cxn>
                <a:cxn ang="0">
                  <a:pos x="549" y="244"/>
                </a:cxn>
                <a:cxn ang="0">
                  <a:pos x="592" y="464"/>
                </a:cxn>
                <a:cxn ang="0">
                  <a:pos x="609" y="657"/>
                </a:cxn>
                <a:cxn ang="0">
                  <a:pos x="609" y="809"/>
                </a:cxn>
                <a:cxn ang="0">
                  <a:pos x="600" y="910"/>
                </a:cxn>
                <a:cxn ang="0">
                  <a:pos x="600" y="910"/>
                </a:cxn>
                <a:cxn ang="0">
                  <a:pos x="875" y="598"/>
                </a:cxn>
                <a:cxn ang="0">
                  <a:pos x="995" y="371"/>
                </a:cxn>
                <a:cxn ang="0">
                  <a:pos x="1030" y="244"/>
                </a:cxn>
                <a:cxn ang="0">
                  <a:pos x="1021" y="202"/>
                </a:cxn>
                <a:cxn ang="0">
                  <a:pos x="1004" y="160"/>
                </a:cxn>
                <a:cxn ang="0">
                  <a:pos x="952" y="126"/>
                </a:cxn>
                <a:cxn ang="0">
                  <a:pos x="892" y="118"/>
                </a:cxn>
                <a:cxn ang="0">
                  <a:pos x="884" y="93"/>
                </a:cxn>
                <a:cxn ang="0">
                  <a:pos x="892" y="67"/>
                </a:cxn>
                <a:cxn ang="0">
                  <a:pos x="901" y="34"/>
                </a:cxn>
                <a:cxn ang="0">
                  <a:pos x="927" y="0"/>
                </a:cxn>
              </a:cxnLst>
              <a:rect l="0" t="0" r="r" b="b"/>
              <a:pathLst>
                <a:path w="1098" h="1273">
                  <a:moveTo>
                    <a:pt x="944" y="0"/>
                  </a:moveTo>
                  <a:lnTo>
                    <a:pt x="995" y="8"/>
                  </a:lnTo>
                  <a:lnTo>
                    <a:pt x="1047" y="42"/>
                  </a:lnTo>
                  <a:lnTo>
                    <a:pt x="1081" y="93"/>
                  </a:lnTo>
                  <a:lnTo>
                    <a:pt x="1098" y="177"/>
                  </a:lnTo>
                  <a:lnTo>
                    <a:pt x="1090" y="236"/>
                  </a:lnTo>
                  <a:lnTo>
                    <a:pt x="1073" y="320"/>
                  </a:lnTo>
                  <a:lnTo>
                    <a:pt x="1030" y="430"/>
                  </a:lnTo>
                  <a:lnTo>
                    <a:pt x="961" y="565"/>
                  </a:lnTo>
                  <a:lnTo>
                    <a:pt x="858" y="716"/>
                  </a:lnTo>
                  <a:lnTo>
                    <a:pt x="721" y="885"/>
                  </a:lnTo>
                  <a:lnTo>
                    <a:pt x="643" y="969"/>
                  </a:lnTo>
                  <a:lnTo>
                    <a:pt x="549" y="1054"/>
                  </a:lnTo>
                  <a:lnTo>
                    <a:pt x="454" y="1138"/>
                  </a:lnTo>
                  <a:lnTo>
                    <a:pt x="360" y="1205"/>
                  </a:lnTo>
                  <a:lnTo>
                    <a:pt x="266" y="1256"/>
                  </a:lnTo>
                  <a:lnTo>
                    <a:pt x="197" y="1273"/>
                  </a:lnTo>
                  <a:lnTo>
                    <a:pt x="128" y="1264"/>
                  </a:lnTo>
                  <a:lnTo>
                    <a:pt x="68" y="1231"/>
                  </a:lnTo>
                  <a:lnTo>
                    <a:pt x="34" y="1188"/>
                  </a:lnTo>
                  <a:lnTo>
                    <a:pt x="8" y="1138"/>
                  </a:lnTo>
                  <a:lnTo>
                    <a:pt x="0" y="1096"/>
                  </a:lnTo>
                  <a:lnTo>
                    <a:pt x="8" y="1070"/>
                  </a:lnTo>
                  <a:lnTo>
                    <a:pt x="17" y="1045"/>
                  </a:lnTo>
                  <a:lnTo>
                    <a:pt x="25" y="1028"/>
                  </a:lnTo>
                  <a:lnTo>
                    <a:pt x="42" y="1011"/>
                  </a:lnTo>
                  <a:lnTo>
                    <a:pt x="51" y="1003"/>
                  </a:lnTo>
                  <a:lnTo>
                    <a:pt x="60" y="1011"/>
                  </a:lnTo>
                  <a:lnTo>
                    <a:pt x="60" y="1011"/>
                  </a:lnTo>
                  <a:lnTo>
                    <a:pt x="68" y="1028"/>
                  </a:lnTo>
                  <a:lnTo>
                    <a:pt x="94" y="1087"/>
                  </a:lnTo>
                  <a:lnTo>
                    <a:pt x="137" y="1129"/>
                  </a:lnTo>
                  <a:lnTo>
                    <a:pt x="180" y="1146"/>
                  </a:lnTo>
                  <a:lnTo>
                    <a:pt x="223" y="1155"/>
                  </a:lnTo>
                  <a:lnTo>
                    <a:pt x="240" y="1155"/>
                  </a:lnTo>
                  <a:lnTo>
                    <a:pt x="283" y="1146"/>
                  </a:lnTo>
                  <a:lnTo>
                    <a:pt x="334" y="1121"/>
                  </a:lnTo>
                  <a:lnTo>
                    <a:pt x="386" y="1087"/>
                  </a:lnTo>
                  <a:lnTo>
                    <a:pt x="429" y="1054"/>
                  </a:lnTo>
                  <a:lnTo>
                    <a:pt x="463" y="1028"/>
                  </a:lnTo>
                  <a:lnTo>
                    <a:pt x="480" y="1020"/>
                  </a:lnTo>
                  <a:lnTo>
                    <a:pt x="480" y="1011"/>
                  </a:lnTo>
                  <a:lnTo>
                    <a:pt x="480" y="1003"/>
                  </a:lnTo>
                  <a:lnTo>
                    <a:pt x="489" y="961"/>
                  </a:lnTo>
                  <a:lnTo>
                    <a:pt x="489" y="877"/>
                  </a:lnTo>
                  <a:lnTo>
                    <a:pt x="489" y="784"/>
                  </a:lnTo>
                  <a:lnTo>
                    <a:pt x="480" y="573"/>
                  </a:lnTo>
                  <a:lnTo>
                    <a:pt x="454" y="379"/>
                  </a:lnTo>
                  <a:lnTo>
                    <a:pt x="412" y="244"/>
                  </a:lnTo>
                  <a:lnTo>
                    <a:pt x="343" y="152"/>
                  </a:lnTo>
                  <a:lnTo>
                    <a:pt x="266" y="93"/>
                  </a:lnTo>
                  <a:lnTo>
                    <a:pt x="171" y="76"/>
                  </a:lnTo>
                  <a:lnTo>
                    <a:pt x="145" y="101"/>
                  </a:lnTo>
                  <a:lnTo>
                    <a:pt x="128" y="109"/>
                  </a:lnTo>
                  <a:lnTo>
                    <a:pt x="103" y="126"/>
                  </a:lnTo>
                  <a:lnTo>
                    <a:pt x="85" y="126"/>
                  </a:lnTo>
                  <a:lnTo>
                    <a:pt x="77" y="126"/>
                  </a:lnTo>
                  <a:lnTo>
                    <a:pt x="68" y="126"/>
                  </a:lnTo>
                  <a:lnTo>
                    <a:pt x="68" y="126"/>
                  </a:lnTo>
                  <a:lnTo>
                    <a:pt x="60" y="118"/>
                  </a:lnTo>
                  <a:lnTo>
                    <a:pt x="77" y="84"/>
                  </a:lnTo>
                  <a:lnTo>
                    <a:pt x="120" y="50"/>
                  </a:lnTo>
                  <a:lnTo>
                    <a:pt x="188" y="17"/>
                  </a:lnTo>
                  <a:lnTo>
                    <a:pt x="266" y="0"/>
                  </a:lnTo>
                  <a:lnTo>
                    <a:pt x="369" y="17"/>
                  </a:lnTo>
                  <a:lnTo>
                    <a:pt x="446" y="67"/>
                  </a:lnTo>
                  <a:lnTo>
                    <a:pt x="506" y="152"/>
                  </a:lnTo>
                  <a:lnTo>
                    <a:pt x="549" y="244"/>
                  </a:lnTo>
                  <a:lnTo>
                    <a:pt x="575" y="354"/>
                  </a:lnTo>
                  <a:lnTo>
                    <a:pt x="592" y="464"/>
                  </a:lnTo>
                  <a:lnTo>
                    <a:pt x="600" y="565"/>
                  </a:lnTo>
                  <a:lnTo>
                    <a:pt x="609" y="657"/>
                  </a:lnTo>
                  <a:lnTo>
                    <a:pt x="609" y="725"/>
                  </a:lnTo>
                  <a:lnTo>
                    <a:pt x="609" y="809"/>
                  </a:lnTo>
                  <a:lnTo>
                    <a:pt x="600" y="910"/>
                  </a:lnTo>
                  <a:lnTo>
                    <a:pt x="600" y="910"/>
                  </a:lnTo>
                  <a:lnTo>
                    <a:pt x="600" y="910"/>
                  </a:lnTo>
                  <a:lnTo>
                    <a:pt x="600" y="910"/>
                  </a:lnTo>
                  <a:lnTo>
                    <a:pt x="755" y="750"/>
                  </a:lnTo>
                  <a:lnTo>
                    <a:pt x="875" y="598"/>
                  </a:lnTo>
                  <a:lnTo>
                    <a:pt x="952" y="472"/>
                  </a:lnTo>
                  <a:lnTo>
                    <a:pt x="995" y="371"/>
                  </a:lnTo>
                  <a:lnTo>
                    <a:pt x="1021" y="295"/>
                  </a:lnTo>
                  <a:lnTo>
                    <a:pt x="1030" y="244"/>
                  </a:lnTo>
                  <a:lnTo>
                    <a:pt x="1030" y="228"/>
                  </a:lnTo>
                  <a:lnTo>
                    <a:pt x="1021" y="202"/>
                  </a:lnTo>
                  <a:lnTo>
                    <a:pt x="1012" y="185"/>
                  </a:lnTo>
                  <a:lnTo>
                    <a:pt x="1004" y="160"/>
                  </a:lnTo>
                  <a:lnTo>
                    <a:pt x="978" y="143"/>
                  </a:lnTo>
                  <a:lnTo>
                    <a:pt x="952" y="126"/>
                  </a:lnTo>
                  <a:lnTo>
                    <a:pt x="918" y="118"/>
                  </a:lnTo>
                  <a:lnTo>
                    <a:pt x="892" y="118"/>
                  </a:lnTo>
                  <a:lnTo>
                    <a:pt x="884" y="109"/>
                  </a:lnTo>
                  <a:lnTo>
                    <a:pt x="884" y="93"/>
                  </a:lnTo>
                  <a:lnTo>
                    <a:pt x="884" y="84"/>
                  </a:lnTo>
                  <a:lnTo>
                    <a:pt x="892" y="67"/>
                  </a:lnTo>
                  <a:lnTo>
                    <a:pt x="892" y="50"/>
                  </a:lnTo>
                  <a:lnTo>
                    <a:pt x="901" y="34"/>
                  </a:lnTo>
                  <a:lnTo>
                    <a:pt x="909" y="17"/>
                  </a:lnTo>
                  <a:lnTo>
                    <a:pt x="927" y="0"/>
                  </a:lnTo>
                  <a:lnTo>
                    <a:pt x="9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1" name="Freeform 7"/>
            <p:cNvSpPr>
              <a:spLocks/>
            </p:cNvSpPr>
            <p:nvPr/>
          </p:nvSpPr>
          <p:spPr bwMode="auto">
            <a:xfrm>
              <a:off x="1492" y="2328"/>
              <a:ext cx="412" cy="506"/>
            </a:xfrm>
            <a:custGeom>
              <a:avLst/>
              <a:gdLst/>
              <a:ahLst/>
              <a:cxnLst>
                <a:cxn ang="0">
                  <a:pos x="240" y="8"/>
                </a:cxn>
                <a:cxn ang="0">
                  <a:pos x="317" y="34"/>
                </a:cxn>
                <a:cxn ang="0">
                  <a:pos x="335" y="25"/>
                </a:cxn>
                <a:cxn ang="0">
                  <a:pos x="352" y="8"/>
                </a:cxn>
                <a:cxn ang="0">
                  <a:pos x="360" y="8"/>
                </a:cxn>
                <a:cxn ang="0">
                  <a:pos x="369" y="8"/>
                </a:cxn>
                <a:cxn ang="0">
                  <a:pos x="377" y="17"/>
                </a:cxn>
                <a:cxn ang="0">
                  <a:pos x="377" y="34"/>
                </a:cxn>
                <a:cxn ang="0">
                  <a:pos x="377" y="152"/>
                </a:cxn>
                <a:cxn ang="0">
                  <a:pos x="369" y="160"/>
                </a:cxn>
                <a:cxn ang="0">
                  <a:pos x="352" y="168"/>
                </a:cxn>
                <a:cxn ang="0">
                  <a:pos x="343" y="152"/>
                </a:cxn>
                <a:cxn ang="0">
                  <a:pos x="326" y="93"/>
                </a:cxn>
                <a:cxn ang="0">
                  <a:pos x="266" y="42"/>
                </a:cxn>
                <a:cxn ang="0">
                  <a:pos x="137" y="42"/>
                </a:cxn>
                <a:cxn ang="0">
                  <a:pos x="68" y="84"/>
                </a:cxn>
                <a:cxn ang="0">
                  <a:pos x="77" y="143"/>
                </a:cxn>
                <a:cxn ang="0">
                  <a:pos x="163" y="185"/>
                </a:cxn>
                <a:cxn ang="0">
                  <a:pos x="257" y="202"/>
                </a:cxn>
                <a:cxn ang="0">
                  <a:pos x="326" y="228"/>
                </a:cxn>
                <a:cxn ang="0">
                  <a:pos x="386" y="278"/>
                </a:cxn>
                <a:cxn ang="0">
                  <a:pos x="412" y="354"/>
                </a:cxn>
                <a:cxn ang="0">
                  <a:pos x="369" y="464"/>
                </a:cxn>
                <a:cxn ang="0">
                  <a:pos x="206" y="506"/>
                </a:cxn>
                <a:cxn ang="0">
                  <a:pos x="120" y="497"/>
                </a:cxn>
                <a:cxn ang="0">
                  <a:pos x="51" y="480"/>
                </a:cxn>
                <a:cxn ang="0">
                  <a:pos x="26" y="506"/>
                </a:cxn>
                <a:cxn ang="0">
                  <a:pos x="8" y="506"/>
                </a:cxn>
                <a:cxn ang="0">
                  <a:pos x="0" y="489"/>
                </a:cxn>
                <a:cxn ang="0">
                  <a:pos x="0" y="346"/>
                </a:cxn>
                <a:cxn ang="0">
                  <a:pos x="8" y="320"/>
                </a:cxn>
                <a:cxn ang="0">
                  <a:pos x="26" y="312"/>
                </a:cxn>
                <a:cxn ang="0">
                  <a:pos x="43" y="320"/>
                </a:cxn>
                <a:cxn ang="0">
                  <a:pos x="60" y="388"/>
                </a:cxn>
                <a:cxn ang="0">
                  <a:pos x="137" y="464"/>
                </a:cxn>
                <a:cxn ang="0">
                  <a:pos x="274" y="472"/>
                </a:cxn>
                <a:cxn ang="0">
                  <a:pos x="343" y="413"/>
                </a:cxn>
                <a:cxn ang="0">
                  <a:pos x="335" y="337"/>
                </a:cxn>
                <a:cxn ang="0">
                  <a:pos x="249" y="295"/>
                </a:cxn>
                <a:cxn ang="0">
                  <a:pos x="111" y="270"/>
                </a:cxn>
                <a:cxn ang="0">
                  <a:pos x="26" y="202"/>
                </a:cxn>
                <a:cxn ang="0">
                  <a:pos x="0" y="143"/>
                </a:cxn>
                <a:cxn ang="0">
                  <a:pos x="26" y="67"/>
                </a:cxn>
                <a:cxn ang="0">
                  <a:pos x="120" y="17"/>
                </a:cxn>
              </a:cxnLst>
              <a:rect l="0" t="0" r="r" b="b"/>
              <a:pathLst>
                <a:path w="412" h="506">
                  <a:moveTo>
                    <a:pt x="206" y="0"/>
                  </a:moveTo>
                  <a:lnTo>
                    <a:pt x="240" y="8"/>
                  </a:lnTo>
                  <a:lnTo>
                    <a:pt x="283" y="17"/>
                  </a:lnTo>
                  <a:lnTo>
                    <a:pt x="317" y="34"/>
                  </a:lnTo>
                  <a:lnTo>
                    <a:pt x="326" y="25"/>
                  </a:lnTo>
                  <a:lnTo>
                    <a:pt x="335" y="25"/>
                  </a:lnTo>
                  <a:lnTo>
                    <a:pt x="343" y="17"/>
                  </a:lnTo>
                  <a:lnTo>
                    <a:pt x="352" y="8"/>
                  </a:lnTo>
                  <a:lnTo>
                    <a:pt x="352" y="8"/>
                  </a:lnTo>
                  <a:lnTo>
                    <a:pt x="360" y="8"/>
                  </a:lnTo>
                  <a:lnTo>
                    <a:pt x="360" y="0"/>
                  </a:lnTo>
                  <a:lnTo>
                    <a:pt x="369" y="8"/>
                  </a:lnTo>
                  <a:lnTo>
                    <a:pt x="377" y="8"/>
                  </a:lnTo>
                  <a:lnTo>
                    <a:pt x="377" y="17"/>
                  </a:lnTo>
                  <a:lnTo>
                    <a:pt x="377" y="34"/>
                  </a:lnTo>
                  <a:lnTo>
                    <a:pt x="377" y="34"/>
                  </a:lnTo>
                  <a:lnTo>
                    <a:pt x="377" y="135"/>
                  </a:lnTo>
                  <a:lnTo>
                    <a:pt x="377" y="152"/>
                  </a:lnTo>
                  <a:lnTo>
                    <a:pt x="377" y="160"/>
                  </a:lnTo>
                  <a:lnTo>
                    <a:pt x="369" y="160"/>
                  </a:lnTo>
                  <a:lnTo>
                    <a:pt x="360" y="168"/>
                  </a:lnTo>
                  <a:lnTo>
                    <a:pt x="352" y="168"/>
                  </a:lnTo>
                  <a:lnTo>
                    <a:pt x="343" y="160"/>
                  </a:lnTo>
                  <a:lnTo>
                    <a:pt x="343" y="152"/>
                  </a:lnTo>
                  <a:lnTo>
                    <a:pt x="335" y="126"/>
                  </a:lnTo>
                  <a:lnTo>
                    <a:pt x="326" y="93"/>
                  </a:lnTo>
                  <a:lnTo>
                    <a:pt x="309" y="67"/>
                  </a:lnTo>
                  <a:lnTo>
                    <a:pt x="266" y="42"/>
                  </a:lnTo>
                  <a:lnTo>
                    <a:pt x="206" y="34"/>
                  </a:lnTo>
                  <a:lnTo>
                    <a:pt x="137" y="42"/>
                  </a:lnTo>
                  <a:lnTo>
                    <a:pt x="94" y="59"/>
                  </a:lnTo>
                  <a:lnTo>
                    <a:pt x="68" y="84"/>
                  </a:lnTo>
                  <a:lnTo>
                    <a:pt x="68" y="109"/>
                  </a:lnTo>
                  <a:lnTo>
                    <a:pt x="77" y="143"/>
                  </a:lnTo>
                  <a:lnTo>
                    <a:pt x="111" y="168"/>
                  </a:lnTo>
                  <a:lnTo>
                    <a:pt x="163" y="185"/>
                  </a:lnTo>
                  <a:lnTo>
                    <a:pt x="223" y="194"/>
                  </a:lnTo>
                  <a:lnTo>
                    <a:pt x="257" y="202"/>
                  </a:lnTo>
                  <a:lnTo>
                    <a:pt x="292" y="211"/>
                  </a:lnTo>
                  <a:lnTo>
                    <a:pt x="326" y="228"/>
                  </a:lnTo>
                  <a:lnTo>
                    <a:pt x="360" y="253"/>
                  </a:lnTo>
                  <a:lnTo>
                    <a:pt x="386" y="278"/>
                  </a:lnTo>
                  <a:lnTo>
                    <a:pt x="403" y="312"/>
                  </a:lnTo>
                  <a:lnTo>
                    <a:pt x="412" y="354"/>
                  </a:lnTo>
                  <a:lnTo>
                    <a:pt x="395" y="413"/>
                  </a:lnTo>
                  <a:lnTo>
                    <a:pt x="369" y="464"/>
                  </a:lnTo>
                  <a:lnTo>
                    <a:pt x="300" y="497"/>
                  </a:lnTo>
                  <a:lnTo>
                    <a:pt x="206" y="506"/>
                  </a:lnTo>
                  <a:lnTo>
                    <a:pt x="171" y="506"/>
                  </a:lnTo>
                  <a:lnTo>
                    <a:pt x="120" y="497"/>
                  </a:lnTo>
                  <a:lnTo>
                    <a:pt x="68" y="464"/>
                  </a:lnTo>
                  <a:lnTo>
                    <a:pt x="51" y="480"/>
                  </a:lnTo>
                  <a:lnTo>
                    <a:pt x="43" y="497"/>
                  </a:lnTo>
                  <a:lnTo>
                    <a:pt x="26" y="506"/>
                  </a:lnTo>
                  <a:lnTo>
                    <a:pt x="17" y="506"/>
                  </a:lnTo>
                  <a:lnTo>
                    <a:pt x="8" y="506"/>
                  </a:lnTo>
                  <a:lnTo>
                    <a:pt x="0" y="497"/>
                  </a:lnTo>
                  <a:lnTo>
                    <a:pt x="0" y="489"/>
                  </a:lnTo>
                  <a:lnTo>
                    <a:pt x="0" y="480"/>
                  </a:lnTo>
                  <a:lnTo>
                    <a:pt x="0" y="346"/>
                  </a:lnTo>
                  <a:lnTo>
                    <a:pt x="0" y="329"/>
                  </a:lnTo>
                  <a:lnTo>
                    <a:pt x="8" y="320"/>
                  </a:lnTo>
                  <a:lnTo>
                    <a:pt x="8" y="312"/>
                  </a:lnTo>
                  <a:lnTo>
                    <a:pt x="26" y="312"/>
                  </a:lnTo>
                  <a:lnTo>
                    <a:pt x="34" y="312"/>
                  </a:lnTo>
                  <a:lnTo>
                    <a:pt x="43" y="320"/>
                  </a:lnTo>
                  <a:lnTo>
                    <a:pt x="43" y="329"/>
                  </a:lnTo>
                  <a:lnTo>
                    <a:pt x="60" y="388"/>
                  </a:lnTo>
                  <a:lnTo>
                    <a:pt x="94" y="430"/>
                  </a:lnTo>
                  <a:lnTo>
                    <a:pt x="137" y="464"/>
                  </a:lnTo>
                  <a:lnTo>
                    <a:pt x="206" y="480"/>
                  </a:lnTo>
                  <a:lnTo>
                    <a:pt x="274" y="472"/>
                  </a:lnTo>
                  <a:lnTo>
                    <a:pt x="317" y="447"/>
                  </a:lnTo>
                  <a:lnTo>
                    <a:pt x="343" y="413"/>
                  </a:lnTo>
                  <a:lnTo>
                    <a:pt x="352" y="388"/>
                  </a:lnTo>
                  <a:lnTo>
                    <a:pt x="335" y="337"/>
                  </a:lnTo>
                  <a:lnTo>
                    <a:pt x="300" y="312"/>
                  </a:lnTo>
                  <a:lnTo>
                    <a:pt x="249" y="295"/>
                  </a:lnTo>
                  <a:lnTo>
                    <a:pt x="206" y="287"/>
                  </a:lnTo>
                  <a:lnTo>
                    <a:pt x="111" y="270"/>
                  </a:lnTo>
                  <a:lnTo>
                    <a:pt x="43" y="228"/>
                  </a:lnTo>
                  <a:lnTo>
                    <a:pt x="26" y="202"/>
                  </a:lnTo>
                  <a:lnTo>
                    <a:pt x="8" y="177"/>
                  </a:lnTo>
                  <a:lnTo>
                    <a:pt x="0" y="143"/>
                  </a:lnTo>
                  <a:lnTo>
                    <a:pt x="8" y="109"/>
                  </a:lnTo>
                  <a:lnTo>
                    <a:pt x="26" y="67"/>
                  </a:lnTo>
                  <a:lnTo>
                    <a:pt x="60" y="34"/>
                  </a:lnTo>
                  <a:lnTo>
                    <a:pt x="120" y="17"/>
                  </a:lnTo>
                  <a:lnTo>
                    <a:pt x="2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2" name="Freeform 8"/>
            <p:cNvSpPr>
              <a:spLocks/>
            </p:cNvSpPr>
            <p:nvPr/>
          </p:nvSpPr>
          <p:spPr bwMode="auto">
            <a:xfrm>
              <a:off x="1990" y="2050"/>
              <a:ext cx="403" cy="775"/>
            </a:xfrm>
            <a:custGeom>
              <a:avLst/>
              <a:gdLst/>
              <a:ahLst/>
              <a:cxnLst>
                <a:cxn ang="0">
                  <a:pos x="292" y="0"/>
                </a:cxn>
                <a:cxn ang="0">
                  <a:pos x="326" y="0"/>
                </a:cxn>
                <a:cxn ang="0">
                  <a:pos x="360" y="8"/>
                </a:cxn>
                <a:cxn ang="0">
                  <a:pos x="377" y="33"/>
                </a:cxn>
                <a:cxn ang="0">
                  <a:pos x="395" y="50"/>
                </a:cxn>
                <a:cxn ang="0">
                  <a:pos x="403" y="76"/>
                </a:cxn>
                <a:cxn ang="0">
                  <a:pos x="395" y="101"/>
                </a:cxn>
                <a:cxn ang="0">
                  <a:pos x="386" y="118"/>
                </a:cxn>
                <a:cxn ang="0">
                  <a:pos x="369" y="126"/>
                </a:cxn>
                <a:cxn ang="0">
                  <a:pos x="352" y="126"/>
                </a:cxn>
                <a:cxn ang="0">
                  <a:pos x="326" y="126"/>
                </a:cxn>
                <a:cxn ang="0">
                  <a:pos x="309" y="118"/>
                </a:cxn>
                <a:cxn ang="0">
                  <a:pos x="300" y="101"/>
                </a:cxn>
                <a:cxn ang="0">
                  <a:pos x="300" y="76"/>
                </a:cxn>
                <a:cxn ang="0">
                  <a:pos x="300" y="59"/>
                </a:cxn>
                <a:cxn ang="0">
                  <a:pos x="309" y="42"/>
                </a:cxn>
                <a:cxn ang="0">
                  <a:pos x="326" y="33"/>
                </a:cxn>
                <a:cxn ang="0">
                  <a:pos x="292" y="25"/>
                </a:cxn>
                <a:cxn ang="0">
                  <a:pos x="249" y="42"/>
                </a:cxn>
                <a:cxn ang="0">
                  <a:pos x="214" y="67"/>
                </a:cxn>
                <a:cxn ang="0">
                  <a:pos x="189" y="109"/>
                </a:cxn>
                <a:cxn ang="0">
                  <a:pos x="180" y="177"/>
                </a:cxn>
                <a:cxn ang="0">
                  <a:pos x="180" y="303"/>
                </a:cxn>
                <a:cxn ang="0">
                  <a:pos x="326" y="303"/>
                </a:cxn>
                <a:cxn ang="0">
                  <a:pos x="326" y="337"/>
                </a:cxn>
                <a:cxn ang="0">
                  <a:pos x="189" y="337"/>
                </a:cxn>
                <a:cxn ang="0">
                  <a:pos x="189" y="691"/>
                </a:cxn>
                <a:cxn ang="0">
                  <a:pos x="189" y="699"/>
                </a:cxn>
                <a:cxn ang="0">
                  <a:pos x="189" y="716"/>
                </a:cxn>
                <a:cxn ang="0">
                  <a:pos x="197" y="725"/>
                </a:cxn>
                <a:cxn ang="0">
                  <a:pos x="206" y="733"/>
                </a:cxn>
                <a:cxn ang="0">
                  <a:pos x="231" y="733"/>
                </a:cxn>
                <a:cxn ang="0">
                  <a:pos x="266" y="733"/>
                </a:cxn>
                <a:cxn ang="0">
                  <a:pos x="292" y="733"/>
                </a:cxn>
                <a:cxn ang="0">
                  <a:pos x="292" y="775"/>
                </a:cxn>
                <a:cxn ang="0">
                  <a:pos x="146" y="767"/>
                </a:cxn>
                <a:cxn ang="0">
                  <a:pos x="120" y="767"/>
                </a:cxn>
                <a:cxn ang="0">
                  <a:pos x="94" y="775"/>
                </a:cxn>
                <a:cxn ang="0">
                  <a:pos x="68" y="775"/>
                </a:cxn>
                <a:cxn ang="0">
                  <a:pos x="43" y="775"/>
                </a:cxn>
                <a:cxn ang="0">
                  <a:pos x="25" y="775"/>
                </a:cxn>
                <a:cxn ang="0">
                  <a:pos x="17" y="775"/>
                </a:cxn>
                <a:cxn ang="0">
                  <a:pos x="17" y="733"/>
                </a:cxn>
                <a:cxn ang="0">
                  <a:pos x="51" y="733"/>
                </a:cxn>
                <a:cxn ang="0">
                  <a:pos x="77" y="733"/>
                </a:cxn>
                <a:cxn ang="0">
                  <a:pos x="94" y="725"/>
                </a:cxn>
                <a:cxn ang="0">
                  <a:pos x="103" y="708"/>
                </a:cxn>
                <a:cxn ang="0">
                  <a:pos x="103" y="691"/>
                </a:cxn>
                <a:cxn ang="0">
                  <a:pos x="103" y="337"/>
                </a:cxn>
                <a:cxn ang="0">
                  <a:pos x="0" y="337"/>
                </a:cxn>
                <a:cxn ang="0">
                  <a:pos x="0" y="303"/>
                </a:cxn>
                <a:cxn ang="0">
                  <a:pos x="103" y="303"/>
                </a:cxn>
                <a:cxn ang="0">
                  <a:pos x="103" y="177"/>
                </a:cxn>
                <a:cxn ang="0">
                  <a:pos x="120" y="101"/>
                </a:cxn>
                <a:cxn ang="0">
                  <a:pos x="163" y="42"/>
                </a:cxn>
                <a:cxn ang="0">
                  <a:pos x="223" y="8"/>
                </a:cxn>
                <a:cxn ang="0">
                  <a:pos x="292" y="0"/>
                </a:cxn>
              </a:cxnLst>
              <a:rect l="0" t="0" r="r" b="b"/>
              <a:pathLst>
                <a:path w="403" h="775">
                  <a:moveTo>
                    <a:pt x="292" y="0"/>
                  </a:moveTo>
                  <a:lnTo>
                    <a:pt x="326" y="0"/>
                  </a:lnTo>
                  <a:lnTo>
                    <a:pt x="360" y="8"/>
                  </a:lnTo>
                  <a:lnTo>
                    <a:pt x="377" y="33"/>
                  </a:lnTo>
                  <a:lnTo>
                    <a:pt x="395" y="50"/>
                  </a:lnTo>
                  <a:lnTo>
                    <a:pt x="403" y="76"/>
                  </a:lnTo>
                  <a:lnTo>
                    <a:pt x="395" y="101"/>
                  </a:lnTo>
                  <a:lnTo>
                    <a:pt x="386" y="118"/>
                  </a:lnTo>
                  <a:lnTo>
                    <a:pt x="369" y="126"/>
                  </a:lnTo>
                  <a:lnTo>
                    <a:pt x="352" y="126"/>
                  </a:lnTo>
                  <a:lnTo>
                    <a:pt x="326" y="126"/>
                  </a:lnTo>
                  <a:lnTo>
                    <a:pt x="309" y="118"/>
                  </a:lnTo>
                  <a:lnTo>
                    <a:pt x="300" y="101"/>
                  </a:lnTo>
                  <a:lnTo>
                    <a:pt x="300" y="76"/>
                  </a:lnTo>
                  <a:lnTo>
                    <a:pt x="300" y="59"/>
                  </a:lnTo>
                  <a:lnTo>
                    <a:pt x="309" y="42"/>
                  </a:lnTo>
                  <a:lnTo>
                    <a:pt x="326" y="33"/>
                  </a:lnTo>
                  <a:lnTo>
                    <a:pt x="292" y="25"/>
                  </a:lnTo>
                  <a:lnTo>
                    <a:pt x="249" y="42"/>
                  </a:lnTo>
                  <a:lnTo>
                    <a:pt x="214" y="67"/>
                  </a:lnTo>
                  <a:lnTo>
                    <a:pt x="189" y="109"/>
                  </a:lnTo>
                  <a:lnTo>
                    <a:pt x="180" y="177"/>
                  </a:lnTo>
                  <a:lnTo>
                    <a:pt x="180" y="303"/>
                  </a:lnTo>
                  <a:lnTo>
                    <a:pt x="326" y="303"/>
                  </a:lnTo>
                  <a:lnTo>
                    <a:pt x="326" y="337"/>
                  </a:lnTo>
                  <a:lnTo>
                    <a:pt x="189" y="337"/>
                  </a:lnTo>
                  <a:lnTo>
                    <a:pt x="189" y="691"/>
                  </a:lnTo>
                  <a:lnTo>
                    <a:pt x="189" y="699"/>
                  </a:lnTo>
                  <a:lnTo>
                    <a:pt x="189" y="716"/>
                  </a:lnTo>
                  <a:lnTo>
                    <a:pt x="197" y="725"/>
                  </a:lnTo>
                  <a:lnTo>
                    <a:pt x="206" y="733"/>
                  </a:lnTo>
                  <a:lnTo>
                    <a:pt x="231" y="733"/>
                  </a:lnTo>
                  <a:lnTo>
                    <a:pt x="266" y="733"/>
                  </a:lnTo>
                  <a:lnTo>
                    <a:pt x="292" y="733"/>
                  </a:lnTo>
                  <a:lnTo>
                    <a:pt x="292" y="775"/>
                  </a:lnTo>
                  <a:lnTo>
                    <a:pt x="146" y="767"/>
                  </a:lnTo>
                  <a:lnTo>
                    <a:pt x="120" y="767"/>
                  </a:lnTo>
                  <a:lnTo>
                    <a:pt x="94" y="775"/>
                  </a:lnTo>
                  <a:lnTo>
                    <a:pt x="68" y="775"/>
                  </a:lnTo>
                  <a:lnTo>
                    <a:pt x="43" y="775"/>
                  </a:lnTo>
                  <a:lnTo>
                    <a:pt x="25" y="775"/>
                  </a:lnTo>
                  <a:lnTo>
                    <a:pt x="17" y="775"/>
                  </a:lnTo>
                  <a:lnTo>
                    <a:pt x="17" y="733"/>
                  </a:lnTo>
                  <a:lnTo>
                    <a:pt x="51" y="733"/>
                  </a:lnTo>
                  <a:lnTo>
                    <a:pt x="77" y="733"/>
                  </a:lnTo>
                  <a:lnTo>
                    <a:pt x="94" y="725"/>
                  </a:lnTo>
                  <a:lnTo>
                    <a:pt x="103" y="708"/>
                  </a:lnTo>
                  <a:lnTo>
                    <a:pt x="103" y="691"/>
                  </a:lnTo>
                  <a:lnTo>
                    <a:pt x="103" y="337"/>
                  </a:lnTo>
                  <a:lnTo>
                    <a:pt x="0" y="337"/>
                  </a:lnTo>
                  <a:lnTo>
                    <a:pt x="0" y="303"/>
                  </a:lnTo>
                  <a:lnTo>
                    <a:pt x="103" y="303"/>
                  </a:lnTo>
                  <a:lnTo>
                    <a:pt x="103" y="177"/>
                  </a:lnTo>
                  <a:lnTo>
                    <a:pt x="120" y="101"/>
                  </a:lnTo>
                  <a:lnTo>
                    <a:pt x="163" y="42"/>
                  </a:lnTo>
                  <a:lnTo>
                    <a:pt x="223" y="8"/>
                  </a:lnTo>
                  <a:lnTo>
                    <a:pt x="2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3" name="Freeform 9"/>
            <p:cNvSpPr>
              <a:spLocks/>
            </p:cNvSpPr>
            <p:nvPr/>
          </p:nvSpPr>
          <p:spPr bwMode="auto">
            <a:xfrm>
              <a:off x="1346" y="3297"/>
              <a:ext cx="652" cy="725"/>
            </a:xfrm>
            <a:custGeom>
              <a:avLst/>
              <a:gdLst/>
              <a:ahLst/>
              <a:cxnLst>
                <a:cxn ang="0">
                  <a:pos x="309" y="17"/>
                </a:cxn>
                <a:cxn ang="0">
                  <a:pos x="403" y="118"/>
                </a:cxn>
                <a:cxn ang="0">
                  <a:pos x="455" y="245"/>
                </a:cxn>
                <a:cxn ang="0">
                  <a:pos x="463" y="338"/>
                </a:cxn>
                <a:cxn ang="0">
                  <a:pos x="498" y="253"/>
                </a:cxn>
                <a:cxn ang="0">
                  <a:pos x="575" y="101"/>
                </a:cxn>
                <a:cxn ang="0">
                  <a:pos x="618" y="17"/>
                </a:cxn>
                <a:cxn ang="0">
                  <a:pos x="635" y="17"/>
                </a:cxn>
                <a:cxn ang="0">
                  <a:pos x="644" y="17"/>
                </a:cxn>
                <a:cxn ang="0">
                  <a:pos x="652" y="26"/>
                </a:cxn>
                <a:cxn ang="0">
                  <a:pos x="601" y="127"/>
                </a:cxn>
                <a:cxn ang="0">
                  <a:pos x="558" y="228"/>
                </a:cxn>
                <a:cxn ang="0">
                  <a:pos x="498" y="354"/>
                </a:cxn>
                <a:cxn ang="0">
                  <a:pos x="463" y="464"/>
                </a:cxn>
                <a:cxn ang="0">
                  <a:pos x="438" y="616"/>
                </a:cxn>
                <a:cxn ang="0">
                  <a:pos x="412" y="700"/>
                </a:cxn>
                <a:cxn ang="0">
                  <a:pos x="395" y="725"/>
                </a:cxn>
                <a:cxn ang="0">
                  <a:pos x="378" y="725"/>
                </a:cxn>
                <a:cxn ang="0">
                  <a:pos x="360" y="708"/>
                </a:cxn>
                <a:cxn ang="0">
                  <a:pos x="369" y="658"/>
                </a:cxn>
                <a:cxn ang="0">
                  <a:pos x="403" y="531"/>
                </a:cxn>
                <a:cxn ang="0">
                  <a:pos x="420" y="447"/>
                </a:cxn>
                <a:cxn ang="0">
                  <a:pos x="429" y="413"/>
                </a:cxn>
                <a:cxn ang="0">
                  <a:pos x="429" y="321"/>
                </a:cxn>
                <a:cxn ang="0">
                  <a:pos x="395" y="194"/>
                </a:cxn>
                <a:cxn ang="0">
                  <a:pos x="300" y="110"/>
                </a:cxn>
                <a:cxn ang="0">
                  <a:pos x="146" y="101"/>
                </a:cxn>
                <a:cxn ang="0">
                  <a:pos x="43" y="194"/>
                </a:cxn>
                <a:cxn ang="0">
                  <a:pos x="34" y="211"/>
                </a:cxn>
                <a:cxn ang="0">
                  <a:pos x="17" y="211"/>
                </a:cxn>
                <a:cxn ang="0">
                  <a:pos x="0" y="211"/>
                </a:cxn>
                <a:cxn ang="0">
                  <a:pos x="8" y="177"/>
                </a:cxn>
                <a:cxn ang="0">
                  <a:pos x="86" y="68"/>
                </a:cxn>
                <a:cxn ang="0">
                  <a:pos x="240" y="0"/>
                </a:cxn>
              </a:cxnLst>
              <a:rect l="0" t="0" r="r" b="b"/>
              <a:pathLst>
                <a:path w="652" h="725">
                  <a:moveTo>
                    <a:pt x="240" y="0"/>
                  </a:moveTo>
                  <a:lnTo>
                    <a:pt x="309" y="17"/>
                  </a:lnTo>
                  <a:lnTo>
                    <a:pt x="360" y="59"/>
                  </a:lnTo>
                  <a:lnTo>
                    <a:pt x="403" y="118"/>
                  </a:lnTo>
                  <a:lnTo>
                    <a:pt x="429" y="177"/>
                  </a:lnTo>
                  <a:lnTo>
                    <a:pt x="455" y="245"/>
                  </a:lnTo>
                  <a:lnTo>
                    <a:pt x="463" y="295"/>
                  </a:lnTo>
                  <a:lnTo>
                    <a:pt x="463" y="338"/>
                  </a:lnTo>
                  <a:lnTo>
                    <a:pt x="463" y="338"/>
                  </a:lnTo>
                  <a:lnTo>
                    <a:pt x="498" y="253"/>
                  </a:lnTo>
                  <a:lnTo>
                    <a:pt x="541" y="169"/>
                  </a:lnTo>
                  <a:lnTo>
                    <a:pt x="575" y="101"/>
                  </a:lnTo>
                  <a:lnTo>
                    <a:pt x="601" y="51"/>
                  </a:lnTo>
                  <a:lnTo>
                    <a:pt x="618" y="17"/>
                  </a:lnTo>
                  <a:lnTo>
                    <a:pt x="626" y="17"/>
                  </a:lnTo>
                  <a:lnTo>
                    <a:pt x="635" y="17"/>
                  </a:lnTo>
                  <a:lnTo>
                    <a:pt x="635" y="17"/>
                  </a:lnTo>
                  <a:lnTo>
                    <a:pt x="644" y="17"/>
                  </a:lnTo>
                  <a:lnTo>
                    <a:pt x="652" y="17"/>
                  </a:lnTo>
                  <a:lnTo>
                    <a:pt x="652" y="26"/>
                  </a:lnTo>
                  <a:lnTo>
                    <a:pt x="644" y="42"/>
                  </a:lnTo>
                  <a:lnTo>
                    <a:pt x="601" y="127"/>
                  </a:lnTo>
                  <a:lnTo>
                    <a:pt x="575" y="186"/>
                  </a:lnTo>
                  <a:lnTo>
                    <a:pt x="558" y="228"/>
                  </a:lnTo>
                  <a:lnTo>
                    <a:pt x="532" y="279"/>
                  </a:lnTo>
                  <a:lnTo>
                    <a:pt x="498" y="354"/>
                  </a:lnTo>
                  <a:lnTo>
                    <a:pt x="472" y="422"/>
                  </a:lnTo>
                  <a:lnTo>
                    <a:pt x="463" y="464"/>
                  </a:lnTo>
                  <a:lnTo>
                    <a:pt x="446" y="540"/>
                  </a:lnTo>
                  <a:lnTo>
                    <a:pt x="438" y="616"/>
                  </a:lnTo>
                  <a:lnTo>
                    <a:pt x="420" y="666"/>
                  </a:lnTo>
                  <a:lnTo>
                    <a:pt x="412" y="700"/>
                  </a:lnTo>
                  <a:lnTo>
                    <a:pt x="403" y="717"/>
                  </a:lnTo>
                  <a:lnTo>
                    <a:pt x="395" y="725"/>
                  </a:lnTo>
                  <a:lnTo>
                    <a:pt x="386" y="725"/>
                  </a:lnTo>
                  <a:lnTo>
                    <a:pt x="378" y="725"/>
                  </a:lnTo>
                  <a:lnTo>
                    <a:pt x="369" y="725"/>
                  </a:lnTo>
                  <a:lnTo>
                    <a:pt x="360" y="708"/>
                  </a:lnTo>
                  <a:lnTo>
                    <a:pt x="360" y="700"/>
                  </a:lnTo>
                  <a:lnTo>
                    <a:pt x="369" y="658"/>
                  </a:lnTo>
                  <a:lnTo>
                    <a:pt x="378" y="599"/>
                  </a:lnTo>
                  <a:lnTo>
                    <a:pt x="403" y="531"/>
                  </a:lnTo>
                  <a:lnTo>
                    <a:pt x="420" y="464"/>
                  </a:lnTo>
                  <a:lnTo>
                    <a:pt x="420" y="447"/>
                  </a:lnTo>
                  <a:lnTo>
                    <a:pt x="429" y="439"/>
                  </a:lnTo>
                  <a:lnTo>
                    <a:pt x="429" y="413"/>
                  </a:lnTo>
                  <a:lnTo>
                    <a:pt x="429" y="380"/>
                  </a:lnTo>
                  <a:lnTo>
                    <a:pt x="429" y="321"/>
                  </a:lnTo>
                  <a:lnTo>
                    <a:pt x="412" y="253"/>
                  </a:lnTo>
                  <a:lnTo>
                    <a:pt x="395" y="194"/>
                  </a:lnTo>
                  <a:lnTo>
                    <a:pt x="360" y="144"/>
                  </a:lnTo>
                  <a:lnTo>
                    <a:pt x="300" y="110"/>
                  </a:lnTo>
                  <a:lnTo>
                    <a:pt x="223" y="93"/>
                  </a:lnTo>
                  <a:lnTo>
                    <a:pt x="146" y="101"/>
                  </a:lnTo>
                  <a:lnTo>
                    <a:pt x="86" y="144"/>
                  </a:lnTo>
                  <a:lnTo>
                    <a:pt x="43" y="194"/>
                  </a:lnTo>
                  <a:lnTo>
                    <a:pt x="34" y="211"/>
                  </a:lnTo>
                  <a:lnTo>
                    <a:pt x="34" y="211"/>
                  </a:lnTo>
                  <a:lnTo>
                    <a:pt x="17" y="219"/>
                  </a:lnTo>
                  <a:lnTo>
                    <a:pt x="17" y="211"/>
                  </a:lnTo>
                  <a:lnTo>
                    <a:pt x="8" y="211"/>
                  </a:lnTo>
                  <a:lnTo>
                    <a:pt x="0" y="211"/>
                  </a:lnTo>
                  <a:lnTo>
                    <a:pt x="0" y="203"/>
                  </a:lnTo>
                  <a:lnTo>
                    <a:pt x="8" y="177"/>
                  </a:lnTo>
                  <a:lnTo>
                    <a:pt x="34" y="127"/>
                  </a:lnTo>
                  <a:lnTo>
                    <a:pt x="86" y="68"/>
                  </a:lnTo>
                  <a:lnTo>
                    <a:pt x="146" y="26"/>
                  </a:lnTo>
                  <a:lnTo>
                    <a:pt x="2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4" name="Freeform 10"/>
            <p:cNvSpPr>
              <a:spLocks noEditPoints="1"/>
            </p:cNvSpPr>
            <p:nvPr/>
          </p:nvSpPr>
          <p:spPr bwMode="auto">
            <a:xfrm>
              <a:off x="3054" y="2817"/>
              <a:ext cx="1056" cy="362"/>
            </a:xfrm>
            <a:custGeom>
              <a:avLst/>
              <a:gdLst/>
              <a:ahLst/>
              <a:cxnLst>
                <a:cxn ang="0">
                  <a:pos x="52" y="303"/>
                </a:cxn>
                <a:cxn ang="0">
                  <a:pos x="996" y="303"/>
                </a:cxn>
                <a:cxn ang="0">
                  <a:pos x="1013" y="303"/>
                </a:cxn>
                <a:cxn ang="0">
                  <a:pos x="1030" y="303"/>
                </a:cxn>
                <a:cxn ang="0">
                  <a:pos x="1039" y="312"/>
                </a:cxn>
                <a:cxn ang="0">
                  <a:pos x="1047" y="320"/>
                </a:cxn>
                <a:cxn ang="0">
                  <a:pos x="1056" y="337"/>
                </a:cxn>
                <a:cxn ang="0">
                  <a:pos x="1047" y="354"/>
                </a:cxn>
                <a:cxn ang="0">
                  <a:pos x="1039" y="362"/>
                </a:cxn>
                <a:cxn ang="0">
                  <a:pos x="1030" y="362"/>
                </a:cxn>
                <a:cxn ang="0">
                  <a:pos x="1013" y="362"/>
                </a:cxn>
                <a:cxn ang="0">
                  <a:pos x="1004" y="362"/>
                </a:cxn>
                <a:cxn ang="0">
                  <a:pos x="52" y="362"/>
                </a:cxn>
                <a:cxn ang="0">
                  <a:pos x="34" y="362"/>
                </a:cxn>
                <a:cxn ang="0">
                  <a:pos x="17" y="362"/>
                </a:cxn>
                <a:cxn ang="0">
                  <a:pos x="9" y="362"/>
                </a:cxn>
                <a:cxn ang="0">
                  <a:pos x="0" y="354"/>
                </a:cxn>
                <a:cxn ang="0">
                  <a:pos x="0" y="337"/>
                </a:cxn>
                <a:cxn ang="0">
                  <a:pos x="0" y="320"/>
                </a:cxn>
                <a:cxn ang="0">
                  <a:pos x="9" y="312"/>
                </a:cxn>
                <a:cxn ang="0">
                  <a:pos x="17" y="303"/>
                </a:cxn>
                <a:cxn ang="0">
                  <a:pos x="34" y="303"/>
                </a:cxn>
                <a:cxn ang="0">
                  <a:pos x="52" y="303"/>
                </a:cxn>
                <a:cxn ang="0">
                  <a:pos x="52" y="0"/>
                </a:cxn>
                <a:cxn ang="0">
                  <a:pos x="1004" y="0"/>
                </a:cxn>
                <a:cxn ang="0">
                  <a:pos x="1013" y="0"/>
                </a:cxn>
                <a:cxn ang="0">
                  <a:pos x="1030" y="8"/>
                </a:cxn>
                <a:cxn ang="0">
                  <a:pos x="1039" y="8"/>
                </a:cxn>
                <a:cxn ang="0">
                  <a:pos x="1047" y="17"/>
                </a:cxn>
                <a:cxn ang="0">
                  <a:pos x="1056" y="34"/>
                </a:cxn>
                <a:cxn ang="0">
                  <a:pos x="1047" y="50"/>
                </a:cxn>
                <a:cxn ang="0">
                  <a:pos x="1039" y="59"/>
                </a:cxn>
                <a:cxn ang="0">
                  <a:pos x="1030" y="59"/>
                </a:cxn>
                <a:cxn ang="0">
                  <a:pos x="1013" y="67"/>
                </a:cxn>
                <a:cxn ang="0">
                  <a:pos x="996" y="67"/>
                </a:cxn>
                <a:cxn ang="0">
                  <a:pos x="52" y="67"/>
                </a:cxn>
                <a:cxn ang="0">
                  <a:pos x="34" y="67"/>
                </a:cxn>
                <a:cxn ang="0">
                  <a:pos x="17" y="59"/>
                </a:cxn>
                <a:cxn ang="0">
                  <a:pos x="9" y="59"/>
                </a:cxn>
                <a:cxn ang="0">
                  <a:pos x="0" y="50"/>
                </a:cxn>
                <a:cxn ang="0">
                  <a:pos x="0" y="34"/>
                </a:cxn>
                <a:cxn ang="0">
                  <a:pos x="0" y="17"/>
                </a:cxn>
                <a:cxn ang="0">
                  <a:pos x="9" y="8"/>
                </a:cxn>
                <a:cxn ang="0">
                  <a:pos x="17" y="8"/>
                </a:cxn>
                <a:cxn ang="0">
                  <a:pos x="34" y="0"/>
                </a:cxn>
                <a:cxn ang="0">
                  <a:pos x="52" y="0"/>
                </a:cxn>
              </a:cxnLst>
              <a:rect l="0" t="0" r="r" b="b"/>
              <a:pathLst>
                <a:path w="1056" h="362">
                  <a:moveTo>
                    <a:pt x="52" y="303"/>
                  </a:moveTo>
                  <a:lnTo>
                    <a:pt x="996" y="303"/>
                  </a:lnTo>
                  <a:lnTo>
                    <a:pt x="1013" y="303"/>
                  </a:lnTo>
                  <a:lnTo>
                    <a:pt x="1030" y="303"/>
                  </a:lnTo>
                  <a:lnTo>
                    <a:pt x="1039" y="312"/>
                  </a:lnTo>
                  <a:lnTo>
                    <a:pt x="1047" y="320"/>
                  </a:lnTo>
                  <a:lnTo>
                    <a:pt x="1056" y="337"/>
                  </a:lnTo>
                  <a:lnTo>
                    <a:pt x="1047" y="354"/>
                  </a:lnTo>
                  <a:lnTo>
                    <a:pt x="1039" y="362"/>
                  </a:lnTo>
                  <a:lnTo>
                    <a:pt x="1030" y="362"/>
                  </a:lnTo>
                  <a:lnTo>
                    <a:pt x="1013" y="362"/>
                  </a:lnTo>
                  <a:lnTo>
                    <a:pt x="1004" y="362"/>
                  </a:lnTo>
                  <a:lnTo>
                    <a:pt x="52" y="362"/>
                  </a:lnTo>
                  <a:lnTo>
                    <a:pt x="34" y="362"/>
                  </a:lnTo>
                  <a:lnTo>
                    <a:pt x="17" y="362"/>
                  </a:lnTo>
                  <a:lnTo>
                    <a:pt x="9" y="362"/>
                  </a:lnTo>
                  <a:lnTo>
                    <a:pt x="0" y="354"/>
                  </a:lnTo>
                  <a:lnTo>
                    <a:pt x="0" y="337"/>
                  </a:lnTo>
                  <a:lnTo>
                    <a:pt x="0" y="320"/>
                  </a:lnTo>
                  <a:lnTo>
                    <a:pt x="9" y="312"/>
                  </a:lnTo>
                  <a:lnTo>
                    <a:pt x="17" y="303"/>
                  </a:lnTo>
                  <a:lnTo>
                    <a:pt x="34" y="303"/>
                  </a:lnTo>
                  <a:lnTo>
                    <a:pt x="52" y="303"/>
                  </a:lnTo>
                  <a:close/>
                  <a:moveTo>
                    <a:pt x="52" y="0"/>
                  </a:moveTo>
                  <a:lnTo>
                    <a:pt x="1004" y="0"/>
                  </a:lnTo>
                  <a:lnTo>
                    <a:pt x="1013" y="0"/>
                  </a:lnTo>
                  <a:lnTo>
                    <a:pt x="1030" y="8"/>
                  </a:lnTo>
                  <a:lnTo>
                    <a:pt x="1039" y="8"/>
                  </a:lnTo>
                  <a:lnTo>
                    <a:pt x="1047" y="17"/>
                  </a:lnTo>
                  <a:lnTo>
                    <a:pt x="1056" y="34"/>
                  </a:lnTo>
                  <a:lnTo>
                    <a:pt x="1047" y="50"/>
                  </a:lnTo>
                  <a:lnTo>
                    <a:pt x="1039" y="59"/>
                  </a:lnTo>
                  <a:lnTo>
                    <a:pt x="1030" y="59"/>
                  </a:lnTo>
                  <a:lnTo>
                    <a:pt x="1013" y="67"/>
                  </a:lnTo>
                  <a:lnTo>
                    <a:pt x="996" y="67"/>
                  </a:lnTo>
                  <a:lnTo>
                    <a:pt x="52" y="67"/>
                  </a:lnTo>
                  <a:lnTo>
                    <a:pt x="34" y="67"/>
                  </a:lnTo>
                  <a:lnTo>
                    <a:pt x="17" y="59"/>
                  </a:lnTo>
                  <a:lnTo>
                    <a:pt x="9" y="59"/>
                  </a:lnTo>
                  <a:lnTo>
                    <a:pt x="0" y="50"/>
                  </a:lnTo>
                  <a:lnTo>
                    <a:pt x="0" y="34"/>
                  </a:lnTo>
                  <a:lnTo>
                    <a:pt x="0" y="17"/>
                  </a:lnTo>
                  <a:lnTo>
                    <a:pt x="9" y="8"/>
                  </a:lnTo>
                  <a:lnTo>
                    <a:pt x="17" y="8"/>
                  </a:lnTo>
                  <a:lnTo>
                    <a:pt x="34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5" name="Freeform 11"/>
            <p:cNvSpPr>
              <a:spLocks noEditPoints="1"/>
            </p:cNvSpPr>
            <p:nvPr/>
          </p:nvSpPr>
          <p:spPr bwMode="auto">
            <a:xfrm>
              <a:off x="4694" y="2690"/>
              <a:ext cx="618" cy="717"/>
            </a:xfrm>
            <a:custGeom>
              <a:avLst/>
              <a:gdLst/>
              <a:ahLst/>
              <a:cxnLst>
                <a:cxn ang="0">
                  <a:pos x="335" y="34"/>
                </a:cxn>
                <a:cxn ang="0">
                  <a:pos x="300" y="43"/>
                </a:cxn>
                <a:cxn ang="0">
                  <a:pos x="257" y="51"/>
                </a:cxn>
                <a:cxn ang="0">
                  <a:pos x="214" y="85"/>
                </a:cxn>
                <a:cxn ang="0">
                  <a:pos x="180" y="135"/>
                </a:cxn>
                <a:cxn ang="0">
                  <a:pos x="146" y="211"/>
                </a:cxn>
                <a:cxn ang="0">
                  <a:pos x="137" y="312"/>
                </a:cxn>
                <a:cxn ang="0">
                  <a:pos x="515" y="312"/>
                </a:cxn>
                <a:cxn ang="0">
                  <a:pos x="506" y="270"/>
                </a:cxn>
                <a:cxn ang="0">
                  <a:pos x="498" y="211"/>
                </a:cxn>
                <a:cxn ang="0">
                  <a:pos x="480" y="152"/>
                </a:cxn>
                <a:cxn ang="0">
                  <a:pos x="455" y="93"/>
                </a:cxn>
                <a:cxn ang="0">
                  <a:pos x="403" y="51"/>
                </a:cxn>
                <a:cxn ang="0">
                  <a:pos x="335" y="34"/>
                </a:cxn>
                <a:cxn ang="0">
                  <a:pos x="335" y="0"/>
                </a:cxn>
                <a:cxn ang="0">
                  <a:pos x="438" y="17"/>
                </a:cxn>
                <a:cxn ang="0">
                  <a:pos x="515" y="68"/>
                </a:cxn>
                <a:cxn ang="0">
                  <a:pos x="575" y="135"/>
                </a:cxn>
                <a:cxn ang="0">
                  <a:pos x="609" y="220"/>
                </a:cxn>
                <a:cxn ang="0">
                  <a:pos x="618" y="312"/>
                </a:cxn>
                <a:cxn ang="0">
                  <a:pos x="618" y="329"/>
                </a:cxn>
                <a:cxn ang="0">
                  <a:pos x="609" y="338"/>
                </a:cxn>
                <a:cxn ang="0">
                  <a:pos x="601" y="338"/>
                </a:cxn>
                <a:cxn ang="0">
                  <a:pos x="575" y="338"/>
                </a:cxn>
                <a:cxn ang="0">
                  <a:pos x="137" y="338"/>
                </a:cxn>
                <a:cxn ang="0">
                  <a:pos x="137" y="338"/>
                </a:cxn>
                <a:cxn ang="0">
                  <a:pos x="137" y="413"/>
                </a:cxn>
                <a:cxn ang="0">
                  <a:pos x="146" y="498"/>
                </a:cxn>
                <a:cxn ang="0">
                  <a:pos x="180" y="574"/>
                </a:cxn>
                <a:cxn ang="0">
                  <a:pos x="223" y="624"/>
                </a:cxn>
                <a:cxn ang="0">
                  <a:pos x="283" y="666"/>
                </a:cxn>
                <a:cxn ang="0">
                  <a:pos x="360" y="683"/>
                </a:cxn>
                <a:cxn ang="0">
                  <a:pos x="386" y="675"/>
                </a:cxn>
                <a:cxn ang="0">
                  <a:pos x="429" y="666"/>
                </a:cxn>
                <a:cxn ang="0">
                  <a:pos x="480" y="641"/>
                </a:cxn>
                <a:cxn ang="0">
                  <a:pos x="532" y="599"/>
                </a:cxn>
                <a:cxn ang="0">
                  <a:pos x="575" y="523"/>
                </a:cxn>
                <a:cxn ang="0">
                  <a:pos x="583" y="506"/>
                </a:cxn>
                <a:cxn ang="0">
                  <a:pos x="583" y="498"/>
                </a:cxn>
                <a:cxn ang="0">
                  <a:pos x="601" y="498"/>
                </a:cxn>
                <a:cxn ang="0">
                  <a:pos x="609" y="498"/>
                </a:cxn>
                <a:cxn ang="0">
                  <a:pos x="609" y="506"/>
                </a:cxn>
                <a:cxn ang="0">
                  <a:pos x="618" y="515"/>
                </a:cxn>
                <a:cxn ang="0">
                  <a:pos x="609" y="540"/>
                </a:cxn>
                <a:cxn ang="0">
                  <a:pos x="592" y="582"/>
                </a:cxn>
                <a:cxn ang="0">
                  <a:pos x="558" y="624"/>
                </a:cxn>
                <a:cxn ang="0">
                  <a:pos x="506" y="675"/>
                </a:cxn>
                <a:cxn ang="0">
                  <a:pos x="438" y="708"/>
                </a:cxn>
                <a:cxn ang="0">
                  <a:pos x="352" y="717"/>
                </a:cxn>
                <a:cxn ang="0">
                  <a:pos x="249" y="700"/>
                </a:cxn>
                <a:cxn ang="0">
                  <a:pos x="146" y="649"/>
                </a:cxn>
                <a:cxn ang="0">
                  <a:pos x="68" y="574"/>
                </a:cxn>
                <a:cxn ang="0">
                  <a:pos x="17" y="472"/>
                </a:cxn>
                <a:cxn ang="0">
                  <a:pos x="0" y="354"/>
                </a:cxn>
                <a:cxn ang="0">
                  <a:pos x="17" y="245"/>
                </a:cxn>
                <a:cxn ang="0">
                  <a:pos x="68" y="152"/>
                </a:cxn>
                <a:cxn ang="0">
                  <a:pos x="137" y="68"/>
                </a:cxn>
                <a:cxn ang="0">
                  <a:pos x="223" y="17"/>
                </a:cxn>
                <a:cxn ang="0">
                  <a:pos x="335" y="0"/>
                </a:cxn>
              </a:cxnLst>
              <a:rect l="0" t="0" r="r" b="b"/>
              <a:pathLst>
                <a:path w="618" h="717">
                  <a:moveTo>
                    <a:pt x="335" y="34"/>
                  </a:moveTo>
                  <a:lnTo>
                    <a:pt x="300" y="43"/>
                  </a:lnTo>
                  <a:lnTo>
                    <a:pt x="257" y="51"/>
                  </a:lnTo>
                  <a:lnTo>
                    <a:pt x="214" y="85"/>
                  </a:lnTo>
                  <a:lnTo>
                    <a:pt x="180" y="135"/>
                  </a:lnTo>
                  <a:lnTo>
                    <a:pt x="146" y="211"/>
                  </a:lnTo>
                  <a:lnTo>
                    <a:pt x="137" y="312"/>
                  </a:lnTo>
                  <a:lnTo>
                    <a:pt x="515" y="312"/>
                  </a:lnTo>
                  <a:lnTo>
                    <a:pt x="506" y="270"/>
                  </a:lnTo>
                  <a:lnTo>
                    <a:pt x="498" y="211"/>
                  </a:lnTo>
                  <a:lnTo>
                    <a:pt x="480" y="152"/>
                  </a:lnTo>
                  <a:lnTo>
                    <a:pt x="455" y="93"/>
                  </a:lnTo>
                  <a:lnTo>
                    <a:pt x="403" y="51"/>
                  </a:lnTo>
                  <a:lnTo>
                    <a:pt x="335" y="34"/>
                  </a:lnTo>
                  <a:close/>
                  <a:moveTo>
                    <a:pt x="335" y="0"/>
                  </a:moveTo>
                  <a:lnTo>
                    <a:pt x="438" y="17"/>
                  </a:lnTo>
                  <a:lnTo>
                    <a:pt x="515" y="68"/>
                  </a:lnTo>
                  <a:lnTo>
                    <a:pt x="575" y="135"/>
                  </a:lnTo>
                  <a:lnTo>
                    <a:pt x="609" y="220"/>
                  </a:lnTo>
                  <a:lnTo>
                    <a:pt x="618" y="312"/>
                  </a:lnTo>
                  <a:lnTo>
                    <a:pt x="618" y="329"/>
                  </a:lnTo>
                  <a:lnTo>
                    <a:pt x="609" y="338"/>
                  </a:lnTo>
                  <a:lnTo>
                    <a:pt x="601" y="338"/>
                  </a:lnTo>
                  <a:lnTo>
                    <a:pt x="575" y="338"/>
                  </a:lnTo>
                  <a:lnTo>
                    <a:pt x="137" y="338"/>
                  </a:lnTo>
                  <a:lnTo>
                    <a:pt x="137" y="338"/>
                  </a:lnTo>
                  <a:lnTo>
                    <a:pt x="137" y="413"/>
                  </a:lnTo>
                  <a:lnTo>
                    <a:pt x="146" y="498"/>
                  </a:lnTo>
                  <a:lnTo>
                    <a:pt x="180" y="574"/>
                  </a:lnTo>
                  <a:lnTo>
                    <a:pt x="223" y="624"/>
                  </a:lnTo>
                  <a:lnTo>
                    <a:pt x="283" y="666"/>
                  </a:lnTo>
                  <a:lnTo>
                    <a:pt x="360" y="683"/>
                  </a:lnTo>
                  <a:lnTo>
                    <a:pt x="386" y="675"/>
                  </a:lnTo>
                  <a:lnTo>
                    <a:pt x="429" y="666"/>
                  </a:lnTo>
                  <a:lnTo>
                    <a:pt x="480" y="641"/>
                  </a:lnTo>
                  <a:lnTo>
                    <a:pt x="532" y="599"/>
                  </a:lnTo>
                  <a:lnTo>
                    <a:pt x="575" y="523"/>
                  </a:lnTo>
                  <a:lnTo>
                    <a:pt x="583" y="506"/>
                  </a:lnTo>
                  <a:lnTo>
                    <a:pt x="583" y="498"/>
                  </a:lnTo>
                  <a:lnTo>
                    <a:pt x="601" y="498"/>
                  </a:lnTo>
                  <a:lnTo>
                    <a:pt x="609" y="498"/>
                  </a:lnTo>
                  <a:lnTo>
                    <a:pt x="609" y="506"/>
                  </a:lnTo>
                  <a:lnTo>
                    <a:pt x="618" y="515"/>
                  </a:lnTo>
                  <a:lnTo>
                    <a:pt x="609" y="540"/>
                  </a:lnTo>
                  <a:lnTo>
                    <a:pt x="592" y="582"/>
                  </a:lnTo>
                  <a:lnTo>
                    <a:pt x="558" y="624"/>
                  </a:lnTo>
                  <a:lnTo>
                    <a:pt x="506" y="675"/>
                  </a:lnTo>
                  <a:lnTo>
                    <a:pt x="438" y="708"/>
                  </a:lnTo>
                  <a:lnTo>
                    <a:pt x="352" y="717"/>
                  </a:lnTo>
                  <a:lnTo>
                    <a:pt x="249" y="700"/>
                  </a:lnTo>
                  <a:lnTo>
                    <a:pt x="146" y="649"/>
                  </a:lnTo>
                  <a:lnTo>
                    <a:pt x="68" y="574"/>
                  </a:lnTo>
                  <a:lnTo>
                    <a:pt x="17" y="472"/>
                  </a:lnTo>
                  <a:lnTo>
                    <a:pt x="0" y="354"/>
                  </a:lnTo>
                  <a:lnTo>
                    <a:pt x="17" y="245"/>
                  </a:lnTo>
                  <a:lnTo>
                    <a:pt x="68" y="152"/>
                  </a:lnTo>
                  <a:lnTo>
                    <a:pt x="137" y="68"/>
                  </a:lnTo>
                  <a:lnTo>
                    <a:pt x="223" y="17"/>
                  </a:lnTo>
                  <a:lnTo>
                    <a:pt x="3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6" name="Freeform 12"/>
            <p:cNvSpPr>
              <a:spLocks/>
            </p:cNvSpPr>
            <p:nvPr/>
          </p:nvSpPr>
          <p:spPr bwMode="auto">
            <a:xfrm>
              <a:off x="5380" y="2716"/>
              <a:ext cx="807" cy="674"/>
            </a:xfrm>
            <a:custGeom>
              <a:avLst/>
              <a:gdLst/>
              <a:ahLst/>
              <a:cxnLst>
                <a:cxn ang="0">
                  <a:pos x="86" y="8"/>
                </a:cxn>
                <a:cxn ang="0">
                  <a:pos x="207" y="8"/>
                </a:cxn>
                <a:cxn ang="0">
                  <a:pos x="327" y="0"/>
                </a:cxn>
                <a:cxn ang="0">
                  <a:pos x="310" y="50"/>
                </a:cxn>
                <a:cxn ang="0">
                  <a:pos x="284" y="76"/>
                </a:cxn>
                <a:cxn ang="0">
                  <a:pos x="275" y="101"/>
                </a:cxn>
                <a:cxn ang="0">
                  <a:pos x="292" y="118"/>
                </a:cxn>
                <a:cxn ang="0">
                  <a:pos x="516" y="151"/>
                </a:cxn>
                <a:cxn ang="0">
                  <a:pos x="533" y="126"/>
                </a:cxn>
                <a:cxn ang="0">
                  <a:pos x="533" y="84"/>
                </a:cxn>
                <a:cxn ang="0">
                  <a:pos x="516" y="59"/>
                </a:cxn>
                <a:cxn ang="0">
                  <a:pos x="490" y="0"/>
                </a:cxn>
                <a:cxn ang="0">
                  <a:pos x="584" y="8"/>
                </a:cxn>
                <a:cxn ang="0">
                  <a:pos x="687" y="8"/>
                </a:cxn>
                <a:cxn ang="0">
                  <a:pos x="773" y="0"/>
                </a:cxn>
                <a:cxn ang="0">
                  <a:pos x="704" y="59"/>
                </a:cxn>
                <a:cxn ang="0">
                  <a:pos x="584" y="135"/>
                </a:cxn>
                <a:cxn ang="0">
                  <a:pos x="490" y="244"/>
                </a:cxn>
                <a:cxn ang="0">
                  <a:pos x="438" y="312"/>
                </a:cxn>
                <a:cxn ang="0">
                  <a:pos x="438" y="312"/>
                </a:cxn>
                <a:cxn ang="0">
                  <a:pos x="687" y="615"/>
                </a:cxn>
                <a:cxn ang="0">
                  <a:pos x="807" y="623"/>
                </a:cxn>
                <a:cxn ang="0">
                  <a:pos x="722" y="674"/>
                </a:cxn>
                <a:cxn ang="0">
                  <a:pos x="601" y="674"/>
                </a:cxn>
                <a:cxn ang="0">
                  <a:pos x="481" y="674"/>
                </a:cxn>
                <a:cxn ang="0">
                  <a:pos x="498" y="623"/>
                </a:cxn>
                <a:cxn ang="0">
                  <a:pos x="524" y="607"/>
                </a:cxn>
                <a:cxn ang="0">
                  <a:pos x="533" y="590"/>
                </a:cxn>
                <a:cxn ang="0">
                  <a:pos x="524" y="564"/>
                </a:cxn>
                <a:cxn ang="0">
                  <a:pos x="498" y="539"/>
                </a:cxn>
                <a:cxn ang="0">
                  <a:pos x="318" y="455"/>
                </a:cxn>
                <a:cxn ang="0">
                  <a:pos x="249" y="548"/>
                </a:cxn>
                <a:cxn ang="0">
                  <a:pos x="241" y="598"/>
                </a:cxn>
                <a:cxn ang="0">
                  <a:pos x="258" y="623"/>
                </a:cxn>
                <a:cxn ang="0">
                  <a:pos x="284" y="674"/>
                </a:cxn>
                <a:cxn ang="0">
                  <a:pos x="129" y="674"/>
                </a:cxn>
                <a:cxn ang="0">
                  <a:pos x="43" y="674"/>
                </a:cxn>
                <a:cxn ang="0">
                  <a:pos x="0" y="623"/>
                </a:cxn>
                <a:cxn ang="0">
                  <a:pos x="86" y="615"/>
                </a:cxn>
                <a:cxn ang="0">
                  <a:pos x="207" y="531"/>
                </a:cxn>
                <a:cxn ang="0">
                  <a:pos x="198" y="143"/>
                </a:cxn>
                <a:cxn ang="0">
                  <a:pos x="112" y="67"/>
                </a:cxn>
                <a:cxn ang="0">
                  <a:pos x="9" y="50"/>
                </a:cxn>
              </a:cxnLst>
              <a:rect l="0" t="0" r="r" b="b"/>
              <a:pathLst>
                <a:path w="807" h="674">
                  <a:moveTo>
                    <a:pt x="9" y="0"/>
                  </a:moveTo>
                  <a:lnTo>
                    <a:pt x="86" y="8"/>
                  </a:lnTo>
                  <a:lnTo>
                    <a:pt x="155" y="8"/>
                  </a:lnTo>
                  <a:lnTo>
                    <a:pt x="207" y="8"/>
                  </a:lnTo>
                  <a:lnTo>
                    <a:pt x="275" y="8"/>
                  </a:lnTo>
                  <a:lnTo>
                    <a:pt x="327" y="0"/>
                  </a:lnTo>
                  <a:lnTo>
                    <a:pt x="327" y="50"/>
                  </a:lnTo>
                  <a:lnTo>
                    <a:pt x="310" y="50"/>
                  </a:lnTo>
                  <a:lnTo>
                    <a:pt x="292" y="59"/>
                  </a:lnTo>
                  <a:lnTo>
                    <a:pt x="284" y="76"/>
                  </a:lnTo>
                  <a:lnTo>
                    <a:pt x="275" y="92"/>
                  </a:lnTo>
                  <a:lnTo>
                    <a:pt x="275" y="101"/>
                  </a:lnTo>
                  <a:lnTo>
                    <a:pt x="284" y="109"/>
                  </a:lnTo>
                  <a:lnTo>
                    <a:pt x="292" y="118"/>
                  </a:lnTo>
                  <a:lnTo>
                    <a:pt x="413" y="278"/>
                  </a:lnTo>
                  <a:lnTo>
                    <a:pt x="516" y="151"/>
                  </a:lnTo>
                  <a:lnTo>
                    <a:pt x="524" y="143"/>
                  </a:lnTo>
                  <a:lnTo>
                    <a:pt x="533" y="126"/>
                  </a:lnTo>
                  <a:lnTo>
                    <a:pt x="533" y="101"/>
                  </a:lnTo>
                  <a:lnTo>
                    <a:pt x="533" y="84"/>
                  </a:lnTo>
                  <a:lnTo>
                    <a:pt x="524" y="67"/>
                  </a:lnTo>
                  <a:lnTo>
                    <a:pt x="516" y="59"/>
                  </a:lnTo>
                  <a:lnTo>
                    <a:pt x="490" y="50"/>
                  </a:lnTo>
                  <a:lnTo>
                    <a:pt x="490" y="0"/>
                  </a:lnTo>
                  <a:lnTo>
                    <a:pt x="533" y="8"/>
                  </a:lnTo>
                  <a:lnTo>
                    <a:pt x="584" y="8"/>
                  </a:lnTo>
                  <a:lnTo>
                    <a:pt x="644" y="8"/>
                  </a:lnTo>
                  <a:lnTo>
                    <a:pt x="687" y="8"/>
                  </a:lnTo>
                  <a:lnTo>
                    <a:pt x="730" y="8"/>
                  </a:lnTo>
                  <a:lnTo>
                    <a:pt x="773" y="0"/>
                  </a:lnTo>
                  <a:lnTo>
                    <a:pt x="773" y="50"/>
                  </a:lnTo>
                  <a:lnTo>
                    <a:pt x="704" y="59"/>
                  </a:lnTo>
                  <a:lnTo>
                    <a:pt x="636" y="84"/>
                  </a:lnTo>
                  <a:lnTo>
                    <a:pt x="584" y="135"/>
                  </a:lnTo>
                  <a:lnTo>
                    <a:pt x="541" y="185"/>
                  </a:lnTo>
                  <a:lnTo>
                    <a:pt x="490" y="244"/>
                  </a:lnTo>
                  <a:lnTo>
                    <a:pt x="438" y="312"/>
                  </a:lnTo>
                  <a:lnTo>
                    <a:pt x="438" y="312"/>
                  </a:lnTo>
                  <a:lnTo>
                    <a:pt x="438" y="312"/>
                  </a:lnTo>
                  <a:lnTo>
                    <a:pt x="438" y="312"/>
                  </a:lnTo>
                  <a:lnTo>
                    <a:pt x="653" y="581"/>
                  </a:lnTo>
                  <a:lnTo>
                    <a:pt x="687" y="615"/>
                  </a:lnTo>
                  <a:lnTo>
                    <a:pt x="730" y="623"/>
                  </a:lnTo>
                  <a:lnTo>
                    <a:pt x="807" y="623"/>
                  </a:lnTo>
                  <a:lnTo>
                    <a:pt x="807" y="674"/>
                  </a:lnTo>
                  <a:lnTo>
                    <a:pt x="722" y="674"/>
                  </a:lnTo>
                  <a:lnTo>
                    <a:pt x="644" y="674"/>
                  </a:lnTo>
                  <a:lnTo>
                    <a:pt x="601" y="674"/>
                  </a:lnTo>
                  <a:lnTo>
                    <a:pt x="533" y="674"/>
                  </a:lnTo>
                  <a:lnTo>
                    <a:pt x="481" y="674"/>
                  </a:lnTo>
                  <a:lnTo>
                    <a:pt x="481" y="623"/>
                  </a:lnTo>
                  <a:lnTo>
                    <a:pt x="498" y="623"/>
                  </a:lnTo>
                  <a:lnTo>
                    <a:pt x="516" y="615"/>
                  </a:lnTo>
                  <a:lnTo>
                    <a:pt x="524" y="607"/>
                  </a:lnTo>
                  <a:lnTo>
                    <a:pt x="533" y="598"/>
                  </a:lnTo>
                  <a:lnTo>
                    <a:pt x="533" y="590"/>
                  </a:lnTo>
                  <a:lnTo>
                    <a:pt x="533" y="581"/>
                  </a:lnTo>
                  <a:lnTo>
                    <a:pt x="524" y="564"/>
                  </a:lnTo>
                  <a:lnTo>
                    <a:pt x="516" y="548"/>
                  </a:lnTo>
                  <a:lnTo>
                    <a:pt x="498" y="539"/>
                  </a:lnTo>
                  <a:lnTo>
                    <a:pt x="378" y="379"/>
                  </a:lnTo>
                  <a:lnTo>
                    <a:pt x="318" y="455"/>
                  </a:lnTo>
                  <a:lnTo>
                    <a:pt x="275" y="514"/>
                  </a:lnTo>
                  <a:lnTo>
                    <a:pt x="249" y="548"/>
                  </a:lnTo>
                  <a:lnTo>
                    <a:pt x="241" y="581"/>
                  </a:lnTo>
                  <a:lnTo>
                    <a:pt x="241" y="598"/>
                  </a:lnTo>
                  <a:lnTo>
                    <a:pt x="249" y="607"/>
                  </a:lnTo>
                  <a:lnTo>
                    <a:pt x="258" y="623"/>
                  </a:lnTo>
                  <a:lnTo>
                    <a:pt x="284" y="623"/>
                  </a:lnTo>
                  <a:lnTo>
                    <a:pt x="284" y="674"/>
                  </a:lnTo>
                  <a:lnTo>
                    <a:pt x="207" y="674"/>
                  </a:lnTo>
                  <a:lnTo>
                    <a:pt x="129" y="674"/>
                  </a:lnTo>
                  <a:lnTo>
                    <a:pt x="86" y="674"/>
                  </a:lnTo>
                  <a:lnTo>
                    <a:pt x="43" y="674"/>
                  </a:lnTo>
                  <a:lnTo>
                    <a:pt x="0" y="674"/>
                  </a:lnTo>
                  <a:lnTo>
                    <a:pt x="0" y="623"/>
                  </a:lnTo>
                  <a:lnTo>
                    <a:pt x="35" y="623"/>
                  </a:lnTo>
                  <a:lnTo>
                    <a:pt x="86" y="615"/>
                  </a:lnTo>
                  <a:lnTo>
                    <a:pt x="146" y="590"/>
                  </a:lnTo>
                  <a:lnTo>
                    <a:pt x="207" y="531"/>
                  </a:lnTo>
                  <a:lnTo>
                    <a:pt x="352" y="345"/>
                  </a:lnTo>
                  <a:lnTo>
                    <a:pt x="198" y="143"/>
                  </a:lnTo>
                  <a:lnTo>
                    <a:pt x="146" y="92"/>
                  </a:lnTo>
                  <a:lnTo>
                    <a:pt x="112" y="67"/>
                  </a:lnTo>
                  <a:lnTo>
                    <a:pt x="69" y="50"/>
                  </a:lnTo>
                  <a:lnTo>
                    <a:pt x="9" y="50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7" name="Freeform 13"/>
            <p:cNvSpPr>
              <a:spLocks noEditPoints="1"/>
            </p:cNvSpPr>
            <p:nvPr/>
          </p:nvSpPr>
          <p:spPr bwMode="auto">
            <a:xfrm>
              <a:off x="6248" y="2699"/>
              <a:ext cx="789" cy="995"/>
            </a:xfrm>
            <a:custGeom>
              <a:avLst/>
              <a:gdLst/>
              <a:ahLst/>
              <a:cxnLst>
                <a:cxn ang="0">
                  <a:pos x="360" y="59"/>
                </a:cxn>
                <a:cxn ang="0">
                  <a:pos x="231" y="168"/>
                </a:cxn>
                <a:cxn ang="0">
                  <a:pos x="231" y="514"/>
                </a:cxn>
                <a:cxn ang="0">
                  <a:pos x="240" y="539"/>
                </a:cxn>
                <a:cxn ang="0">
                  <a:pos x="248" y="565"/>
                </a:cxn>
                <a:cxn ang="0">
                  <a:pos x="309" y="632"/>
                </a:cxn>
                <a:cxn ang="0">
                  <a:pos x="429" y="674"/>
                </a:cxn>
                <a:cxn ang="0">
                  <a:pos x="583" y="590"/>
                </a:cxn>
                <a:cxn ang="0">
                  <a:pos x="652" y="354"/>
                </a:cxn>
                <a:cxn ang="0">
                  <a:pos x="592" y="135"/>
                </a:cxn>
                <a:cxn ang="0">
                  <a:pos x="446" y="42"/>
                </a:cxn>
                <a:cxn ang="0">
                  <a:pos x="558" y="17"/>
                </a:cxn>
                <a:cxn ang="0">
                  <a:pos x="721" y="143"/>
                </a:cxn>
                <a:cxn ang="0">
                  <a:pos x="789" y="354"/>
                </a:cxn>
                <a:cxn ang="0">
                  <a:pos x="721" y="565"/>
                </a:cxn>
                <a:cxn ang="0">
                  <a:pos x="540" y="691"/>
                </a:cxn>
                <a:cxn ang="0">
                  <a:pos x="351" y="699"/>
                </a:cxn>
                <a:cxn ang="0">
                  <a:pos x="248" y="624"/>
                </a:cxn>
                <a:cxn ang="0">
                  <a:pos x="231" y="877"/>
                </a:cxn>
                <a:cxn ang="0">
                  <a:pos x="240" y="927"/>
                </a:cxn>
                <a:cxn ang="0">
                  <a:pos x="283" y="944"/>
                </a:cxn>
                <a:cxn ang="0">
                  <a:pos x="360" y="944"/>
                </a:cxn>
                <a:cxn ang="0">
                  <a:pos x="266" y="995"/>
                </a:cxn>
                <a:cxn ang="0">
                  <a:pos x="128" y="995"/>
                </a:cxn>
                <a:cxn ang="0">
                  <a:pos x="0" y="995"/>
                </a:cxn>
                <a:cxn ang="0">
                  <a:pos x="51" y="944"/>
                </a:cxn>
                <a:cxn ang="0">
                  <a:pos x="103" y="936"/>
                </a:cxn>
                <a:cxn ang="0">
                  <a:pos x="120" y="910"/>
                </a:cxn>
                <a:cxn ang="0">
                  <a:pos x="128" y="143"/>
                </a:cxn>
                <a:cxn ang="0">
                  <a:pos x="120" y="101"/>
                </a:cxn>
                <a:cxn ang="0">
                  <a:pos x="94" y="76"/>
                </a:cxn>
                <a:cxn ang="0">
                  <a:pos x="42" y="67"/>
                </a:cxn>
                <a:cxn ang="0">
                  <a:pos x="0" y="17"/>
                </a:cxn>
                <a:cxn ang="0">
                  <a:pos x="231" y="109"/>
                </a:cxn>
                <a:cxn ang="0">
                  <a:pos x="309" y="42"/>
                </a:cxn>
                <a:cxn ang="0">
                  <a:pos x="454" y="0"/>
                </a:cxn>
              </a:cxnLst>
              <a:rect l="0" t="0" r="r" b="b"/>
              <a:pathLst>
                <a:path w="789" h="995">
                  <a:moveTo>
                    <a:pt x="446" y="42"/>
                  </a:moveTo>
                  <a:lnTo>
                    <a:pt x="360" y="59"/>
                  </a:lnTo>
                  <a:lnTo>
                    <a:pt x="291" y="101"/>
                  </a:lnTo>
                  <a:lnTo>
                    <a:pt x="231" y="168"/>
                  </a:lnTo>
                  <a:lnTo>
                    <a:pt x="231" y="514"/>
                  </a:lnTo>
                  <a:lnTo>
                    <a:pt x="231" y="514"/>
                  </a:lnTo>
                  <a:lnTo>
                    <a:pt x="231" y="531"/>
                  </a:lnTo>
                  <a:lnTo>
                    <a:pt x="240" y="539"/>
                  </a:lnTo>
                  <a:lnTo>
                    <a:pt x="240" y="548"/>
                  </a:lnTo>
                  <a:lnTo>
                    <a:pt x="248" y="565"/>
                  </a:lnTo>
                  <a:lnTo>
                    <a:pt x="257" y="581"/>
                  </a:lnTo>
                  <a:lnTo>
                    <a:pt x="309" y="632"/>
                  </a:lnTo>
                  <a:lnTo>
                    <a:pt x="360" y="666"/>
                  </a:lnTo>
                  <a:lnTo>
                    <a:pt x="429" y="674"/>
                  </a:lnTo>
                  <a:lnTo>
                    <a:pt x="515" y="649"/>
                  </a:lnTo>
                  <a:lnTo>
                    <a:pt x="583" y="590"/>
                  </a:lnTo>
                  <a:lnTo>
                    <a:pt x="635" y="489"/>
                  </a:lnTo>
                  <a:lnTo>
                    <a:pt x="652" y="354"/>
                  </a:lnTo>
                  <a:lnTo>
                    <a:pt x="635" y="236"/>
                  </a:lnTo>
                  <a:lnTo>
                    <a:pt x="592" y="135"/>
                  </a:lnTo>
                  <a:lnTo>
                    <a:pt x="523" y="67"/>
                  </a:lnTo>
                  <a:lnTo>
                    <a:pt x="446" y="42"/>
                  </a:lnTo>
                  <a:close/>
                  <a:moveTo>
                    <a:pt x="454" y="0"/>
                  </a:moveTo>
                  <a:lnTo>
                    <a:pt x="558" y="17"/>
                  </a:lnTo>
                  <a:lnTo>
                    <a:pt x="652" y="67"/>
                  </a:lnTo>
                  <a:lnTo>
                    <a:pt x="721" y="143"/>
                  </a:lnTo>
                  <a:lnTo>
                    <a:pt x="772" y="244"/>
                  </a:lnTo>
                  <a:lnTo>
                    <a:pt x="789" y="354"/>
                  </a:lnTo>
                  <a:lnTo>
                    <a:pt x="772" y="472"/>
                  </a:lnTo>
                  <a:lnTo>
                    <a:pt x="721" y="565"/>
                  </a:lnTo>
                  <a:lnTo>
                    <a:pt x="643" y="640"/>
                  </a:lnTo>
                  <a:lnTo>
                    <a:pt x="540" y="691"/>
                  </a:lnTo>
                  <a:lnTo>
                    <a:pt x="429" y="708"/>
                  </a:lnTo>
                  <a:lnTo>
                    <a:pt x="351" y="699"/>
                  </a:lnTo>
                  <a:lnTo>
                    <a:pt x="291" y="666"/>
                  </a:lnTo>
                  <a:lnTo>
                    <a:pt x="248" y="624"/>
                  </a:lnTo>
                  <a:lnTo>
                    <a:pt x="231" y="598"/>
                  </a:lnTo>
                  <a:lnTo>
                    <a:pt x="231" y="877"/>
                  </a:lnTo>
                  <a:lnTo>
                    <a:pt x="240" y="910"/>
                  </a:lnTo>
                  <a:lnTo>
                    <a:pt x="240" y="927"/>
                  </a:lnTo>
                  <a:lnTo>
                    <a:pt x="257" y="936"/>
                  </a:lnTo>
                  <a:lnTo>
                    <a:pt x="283" y="944"/>
                  </a:lnTo>
                  <a:lnTo>
                    <a:pt x="317" y="944"/>
                  </a:lnTo>
                  <a:lnTo>
                    <a:pt x="360" y="944"/>
                  </a:lnTo>
                  <a:lnTo>
                    <a:pt x="360" y="995"/>
                  </a:lnTo>
                  <a:lnTo>
                    <a:pt x="266" y="995"/>
                  </a:lnTo>
                  <a:lnTo>
                    <a:pt x="180" y="986"/>
                  </a:lnTo>
                  <a:lnTo>
                    <a:pt x="128" y="995"/>
                  </a:lnTo>
                  <a:lnTo>
                    <a:pt x="60" y="995"/>
                  </a:lnTo>
                  <a:lnTo>
                    <a:pt x="0" y="995"/>
                  </a:lnTo>
                  <a:lnTo>
                    <a:pt x="0" y="944"/>
                  </a:lnTo>
                  <a:lnTo>
                    <a:pt x="51" y="944"/>
                  </a:lnTo>
                  <a:lnTo>
                    <a:pt x="77" y="944"/>
                  </a:lnTo>
                  <a:lnTo>
                    <a:pt x="103" y="936"/>
                  </a:lnTo>
                  <a:lnTo>
                    <a:pt x="120" y="927"/>
                  </a:lnTo>
                  <a:lnTo>
                    <a:pt x="120" y="910"/>
                  </a:lnTo>
                  <a:lnTo>
                    <a:pt x="128" y="877"/>
                  </a:lnTo>
                  <a:lnTo>
                    <a:pt x="128" y="143"/>
                  </a:lnTo>
                  <a:lnTo>
                    <a:pt x="120" y="118"/>
                  </a:lnTo>
                  <a:lnTo>
                    <a:pt x="120" y="101"/>
                  </a:lnTo>
                  <a:lnTo>
                    <a:pt x="111" y="84"/>
                  </a:lnTo>
                  <a:lnTo>
                    <a:pt x="94" y="76"/>
                  </a:lnTo>
                  <a:lnTo>
                    <a:pt x="77" y="76"/>
                  </a:lnTo>
                  <a:lnTo>
                    <a:pt x="42" y="67"/>
                  </a:lnTo>
                  <a:lnTo>
                    <a:pt x="0" y="67"/>
                  </a:lnTo>
                  <a:lnTo>
                    <a:pt x="0" y="17"/>
                  </a:lnTo>
                  <a:lnTo>
                    <a:pt x="231" y="0"/>
                  </a:lnTo>
                  <a:lnTo>
                    <a:pt x="231" y="109"/>
                  </a:lnTo>
                  <a:lnTo>
                    <a:pt x="266" y="76"/>
                  </a:lnTo>
                  <a:lnTo>
                    <a:pt x="309" y="42"/>
                  </a:lnTo>
                  <a:lnTo>
                    <a:pt x="369" y="17"/>
                  </a:lnTo>
                  <a:lnTo>
                    <a:pt x="4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8" name="Freeform 14"/>
            <p:cNvSpPr>
              <a:spLocks/>
            </p:cNvSpPr>
            <p:nvPr/>
          </p:nvSpPr>
          <p:spPr bwMode="auto">
            <a:xfrm>
              <a:off x="7681" y="2067"/>
              <a:ext cx="309" cy="1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9" y="0"/>
                </a:cxn>
                <a:cxn ang="0">
                  <a:pos x="309" y="59"/>
                </a:cxn>
                <a:cxn ang="0">
                  <a:pos x="60" y="59"/>
                </a:cxn>
                <a:cxn ang="0">
                  <a:pos x="60" y="1804"/>
                </a:cxn>
                <a:cxn ang="0">
                  <a:pos x="309" y="1804"/>
                </a:cxn>
                <a:cxn ang="0">
                  <a:pos x="309" y="1871"/>
                </a:cxn>
                <a:cxn ang="0">
                  <a:pos x="0" y="1871"/>
                </a:cxn>
                <a:cxn ang="0">
                  <a:pos x="0" y="0"/>
                </a:cxn>
              </a:cxnLst>
              <a:rect l="0" t="0" r="r" b="b"/>
              <a:pathLst>
                <a:path w="309" h="1871">
                  <a:moveTo>
                    <a:pt x="0" y="0"/>
                  </a:moveTo>
                  <a:lnTo>
                    <a:pt x="309" y="0"/>
                  </a:lnTo>
                  <a:lnTo>
                    <a:pt x="309" y="59"/>
                  </a:lnTo>
                  <a:lnTo>
                    <a:pt x="60" y="59"/>
                  </a:lnTo>
                  <a:lnTo>
                    <a:pt x="60" y="1804"/>
                  </a:lnTo>
                  <a:lnTo>
                    <a:pt x="309" y="1804"/>
                  </a:lnTo>
                  <a:lnTo>
                    <a:pt x="309" y="1871"/>
                  </a:lnTo>
                  <a:lnTo>
                    <a:pt x="0" y="187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9" name="Freeform 15"/>
            <p:cNvSpPr>
              <a:spLocks/>
            </p:cNvSpPr>
            <p:nvPr/>
          </p:nvSpPr>
          <p:spPr bwMode="auto">
            <a:xfrm>
              <a:off x="8059" y="2716"/>
              <a:ext cx="858" cy="691"/>
            </a:xfrm>
            <a:custGeom>
              <a:avLst/>
              <a:gdLst/>
              <a:ahLst/>
              <a:cxnLst>
                <a:cxn ang="0">
                  <a:pos x="790" y="0"/>
                </a:cxn>
                <a:cxn ang="0">
                  <a:pos x="833" y="8"/>
                </a:cxn>
                <a:cxn ang="0">
                  <a:pos x="850" y="25"/>
                </a:cxn>
                <a:cxn ang="0">
                  <a:pos x="850" y="59"/>
                </a:cxn>
                <a:cxn ang="0">
                  <a:pos x="833" y="84"/>
                </a:cxn>
                <a:cxn ang="0">
                  <a:pos x="798" y="92"/>
                </a:cxn>
                <a:cxn ang="0">
                  <a:pos x="781" y="92"/>
                </a:cxn>
                <a:cxn ang="0">
                  <a:pos x="566" y="345"/>
                </a:cxn>
                <a:cxn ang="0">
                  <a:pos x="584" y="489"/>
                </a:cxn>
                <a:cxn ang="0">
                  <a:pos x="618" y="615"/>
                </a:cxn>
                <a:cxn ang="0">
                  <a:pos x="626" y="623"/>
                </a:cxn>
                <a:cxn ang="0">
                  <a:pos x="618" y="657"/>
                </a:cxn>
                <a:cxn ang="0">
                  <a:pos x="584" y="691"/>
                </a:cxn>
                <a:cxn ang="0">
                  <a:pos x="541" y="691"/>
                </a:cxn>
                <a:cxn ang="0">
                  <a:pos x="523" y="674"/>
                </a:cxn>
                <a:cxn ang="0">
                  <a:pos x="498" y="615"/>
                </a:cxn>
                <a:cxn ang="0">
                  <a:pos x="489" y="522"/>
                </a:cxn>
                <a:cxn ang="0">
                  <a:pos x="489" y="438"/>
                </a:cxn>
                <a:cxn ang="0">
                  <a:pos x="506" y="303"/>
                </a:cxn>
                <a:cxn ang="0">
                  <a:pos x="558" y="92"/>
                </a:cxn>
                <a:cxn ang="0">
                  <a:pos x="378" y="92"/>
                </a:cxn>
                <a:cxn ang="0">
                  <a:pos x="275" y="497"/>
                </a:cxn>
                <a:cxn ang="0">
                  <a:pos x="240" y="590"/>
                </a:cxn>
                <a:cxn ang="0">
                  <a:pos x="223" y="640"/>
                </a:cxn>
                <a:cxn ang="0">
                  <a:pos x="197" y="682"/>
                </a:cxn>
                <a:cxn ang="0">
                  <a:pos x="163" y="691"/>
                </a:cxn>
                <a:cxn ang="0">
                  <a:pos x="137" y="682"/>
                </a:cxn>
                <a:cxn ang="0">
                  <a:pos x="120" y="649"/>
                </a:cxn>
                <a:cxn ang="0">
                  <a:pos x="120" y="640"/>
                </a:cxn>
                <a:cxn ang="0">
                  <a:pos x="129" y="615"/>
                </a:cxn>
                <a:cxn ang="0">
                  <a:pos x="275" y="278"/>
                </a:cxn>
                <a:cxn ang="0">
                  <a:pos x="240" y="92"/>
                </a:cxn>
                <a:cxn ang="0">
                  <a:pos x="163" y="109"/>
                </a:cxn>
                <a:cxn ang="0">
                  <a:pos x="43" y="210"/>
                </a:cxn>
                <a:cxn ang="0">
                  <a:pos x="26" y="227"/>
                </a:cxn>
                <a:cxn ang="0">
                  <a:pos x="0" y="227"/>
                </a:cxn>
                <a:cxn ang="0">
                  <a:pos x="0" y="219"/>
                </a:cxn>
                <a:cxn ang="0">
                  <a:pos x="0" y="202"/>
                </a:cxn>
                <a:cxn ang="0">
                  <a:pos x="51" y="126"/>
                </a:cxn>
                <a:cxn ang="0">
                  <a:pos x="163" y="25"/>
                </a:cxn>
                <a:cxn ang="0">
                  <a:pos x="257" y="0"/>
                </a:cxn>
              </a:cxnLst>
              <a:rect l="0" t="0" r="r" b="b"/>
              <a:pathLst>
                <a:path w="858" h="691">
                  <a:moveTo>
                    <a:pt x="257" y="0"/>
                  </a:moveTo>
                  <a:lnTo>
                    <a:pt x="790" y="0"/>
                  </a:lnTo>
                  <a:lnTo>
                    <a:pt x="815" y="0"/>
                  </a:lnTo>
                  <a:lnTo>
                    <a:pt x="833" y="8"/>
                  </a:lnTo>
                  <a:lnTo>
                    <a:pt x="841" y="8"/>
                  </a:lnTo>
                  <a:lnTo>
                    <a:pt x="850" y="25"/>
                  </a:lnTo>
                  <a:lnTo>
                    <a:pt x="858" y="42"/>
                  </a:lnTo>
                  <a:lnTo>
                    <a:pt x="850" y="59"/>
                  </a:lnTo>
                  <a:lnTo>
                    <a:pt x="841" y="76"/>
                  </a:lnTo>
                  <a:lnTo>
                    <a:pt x="833" y="84"/>
                  </a:lnTo>
                  <a:lnTo>
                    <a:pt x="815" y="92"/>
                  </a:lnTo>
                  <a:lnTo>
                    <a:pt x="798" y="92"/>
                  </a:lnTo>
                  <a:lnTo>
                    <a:pt x="790" y="92"/>
                  </a:lnTo>
                  <a:lnTo>
                    <a:pt x="781" y="92"/>
                  </a:lnTo>
                  <a:lnTo>
                    <a:pt x="592" y="92"/>
                  </a:lnTo>
                  <a:lnTo>
                    <a:pt x="566" y="345"/>
                  </a:lnTo>
                  <a:lnTo>
                    <a:pt x="566" y="404"/>
                  </a:lnTo>
                  <a:lnTo>
                    <a:pt x="584" y="489"/>
                  </a:lnTo>
                  <a:lnTo>
                    <a:pt x="609" y="598"/>
                  </a:lnTo>
                  <a:lnTo>
                    <a:pt x="618" y="615"/>
                  </a:lnTo>
                  <a:lnTo>
                    <a:pt x="618" y="623"/>
                  </a:lnTo>
                  <a:lnTo>
                    <a:pt x="626" y="623"/>
                  </a:lnTo>
                  <a:lnTo>
                    <a:pt x="626" y="632"/>
                  </a:lnTo>
                  <a:lnTo>
                    <a:pt x="618" y="657"/>
                  </a:lnTo>
                  <a:lnTo>
                    <a:pt x="601" y="674"/>
                  </a:lnTo>
                  <a:lnTo>
                    <a:pt x="584" y="691"/>
                  </a:lnTo>
                  <a:lnTo>
                    <a:pt x="558" y="691"/>
                  </a:lnTo>
                  <a:lnTo>
                    <a:pt x="541" y="691"/>
                  </a:lnTo>
                  <a:lnTo>
                    <a:pt x="532" y="682"/>
                  </a:lnTo>
                  <a:lnTo>
                    <a:pt x="523" y="674"/>
                  </a:lnTo>
                  <a:lnTo>
                    <a:pt x="506" y="649"/>
                  </a:lnTo>
                  <a:lnTo>
                    <a:pt x="498" y="615"/>
                  </a:lnTo>
                  <a:lnTo>
                    <a:pt x="489" y="564"/>
                  </a:lnTo>
                  <a:lnTo>
                    <a:pt x="489" y="522"/>
                  </a:lnTo>
                  <a:lnTo>
                    <a:pt x="489" y="497"/>
                  </a:lnTo>
                  <a:lnTo>
                    <a:pt x="489" y="438"/>
                  </a:lnTo>
                  <a:lnTo>
                    <a:pt x="498" y="379"/>
                  </a:lnTo>
                  <a:lnTo>
                    <a:pt x="506" y="303"/>
                  </a:lnTo>
                  <a:lnTo>
                    <a:pt x="532" y="210"/>
                  </a:lnTo>
                  <a:lnTo>
                    <a:pt x="558" y="92"/>
                  </a:lnTo>
                  <a:lnTo>
                    <a:pt x="378" y="92"/>
                  </a:lnTo>
                  <a:lnTo>
                    <a:pt x="378" y="92"/>
                  </a:lnTo>
                  <a:lnTo>
                    <a:pt x="283" y="438"/>
                  </a:lnTo>
                  <a:lnTo>
                    <a:pt x="275" y="497"/>
                  </a:lnTo>
                  <a:lnTo>
                    <a:pt x="257" y="539"/>
                  </a:lnTo>
                  <a:lnTo>
                    <a:pt x="240" y="590"/>
                  </a:lnTo>
                  <a:lnTo>
                    <a:pt x="232" y="615"/>
                  </a:lnTo>
                  <a:lnTo>
                    <a:pt x="223" y="640"/>
                  </a:lnTo>
                  <a:lnTo>
                    <a:pt x="214" y="666"/>
                  </a:lnTo>
                  <a:lnTo>
                    <a:pt x="197" y="682"/>
                  </a:lnTo>
                  <a:lnTo>
                    <a:pt x="180" y="691"/>
                  </a:lnTo>
                  <a:lnTo>
                    <a:pt x="163" y="691"/>
                  </a:lnTo>
                  <a:lnTo>
                    <a:pt x="146" y="691"/>
                  </a:lnTo>
                  <a:lnTo>
                    <a:pt x="137" y="682"/>
                  </a:lnTo>
                  <a:lnTo>
                    <a:pt x="120" y="666"/>
                  </a:lnTo>
                  <a:lnTo>
                    <a:pt x="120" y="649"/>
                  </a:lnTo>
                  <a:lnTo>
                    <a:pt x="120" y="640"/>
                  </a:lnTo>
                  <a:lnTo>
                    <a:pt x="120" y="640"/>
                  </a:lnTo>
                  <a:lnTo>
                    <a:pt x="120" y="623"/>
                  </a:lnTo>
                  <a:lnTo>
                    <a:pt x="129" y="615"/>
                  </a:lnTo>
                  <a:lnTo>
                    <a:pt x="197" y="455"/>
                  </a:lnTo>
                  <a:lnTo>
                    <a:pt x="275" y="278"/>
                  </a:lnTo>
                  <a:lnTo>
                    <a:pt x="335" y="92"/>
                  </a:lnTo>
                  <a:lnTo>
                    <a:pt x="240" y="92"/>
                  </a:lnTo>
                  <a:lnTo>
                    <a:pt x="206" y="92"/>
                  </a:lnTo>
                  <a:lnTo>
                    <a:pt x="163" y="109"/>
                  </a:lnTo>
                  <a:lnTo>
                    <a:pt x="103" y="143"/>
                  </a:lnTo>
                  <a:lnTo>
                    <a:pt x="43" y="210"/>
                  </a:lnTo>
                  <a:lnTo>
                    <a:pt x="34" y="227"/>
                  </a:lnTo>
                  <a:lnTo>
                    <a:pt x="26" y="227"/>
                  </a:lnTo>
                  <a:lnTo>
                    <a:pt x="17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0" y="202"/>
                  </a:lnTo>
                  <a:lnTo>
                    <a:pt x="26" y="168"/>
                  </a:lnTo>
                  <a:lnTo>
                    <a:pt x="51" y="126"/>
                  </a:lnTo>
                  <a:lnTo>
                    <a:pt x="94" y="76"/>
                  </a:lnTo>
                  <a:lnTo>
                    <a:pt x="163" y="25"/>
                  </a:lnTo>
                  <a:lnTo>
                    <a:pt x="214" y="8"/>
                  </a:lnTo>
                  <a:lnTo>
                    <a:pt x="2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0" name="Freeform 16"/>
            <p:cNvSpPr>
              <a:spLocks noEditPoints="1"/>
            </p:cNvSpPr>
            <p:nvPr/>
          </p:nvSpPr>
          <p:spPr bwMode="auto">
            <a:xfrm>
              <a:off x="9037" y="2328"/>
              <a:ext cx="1134" cy="1096"/>
            </a:xfrm>
            <a:custGeom>
              <a:avLst/>
              <a:gdLst/>
              <a:ahLst/>
              <a:cxnLst>
                <a:cxn ang="0">
                  <a:pos x="619" y="42"/>
                </a:cxn>
                <a:cxn ang="0">
                  <a:pos x="558" y="50"/>
                </a:cxn>
                <a:cxn ang="0">
                  <a:pos x="533" y="109"/>
                </a:cxn>
                <a:cxn ang="0">
                  <a:pos x="610" y="514"/>
                </a:cxn>
                <a:cxn ang="0">
                  <a:pos x="833" y="455"/>
                </a:cxn>
                <a:cxn ang="0">
                  <a:pos x="953" y="270"/>
                </a:cxn>
                <a:cxn ang="0">
                  <a:pos x="910" y="93"/>
                </a:cxn>
                <a:cxn ang="0">
                  <a:pos x="730" y="42"/>
                </a:cxn>
                <a:cxn ang="0">
                  <a:pos x="756" y="0"/>
                </a:cxn>
                <a:cxn ang="0">
                  <a:pos x="1091" y="135"/>
                </a:cxn>
                <a:cxn ang="0">
                  <a:pos x="1039" y="396"/>
                </a:cxn>
                <a:cxn ang="0">
                  <a:pos x="756" y="531"/>
                </a:cxn>
                <a:cxn ang="0">
                  <a:pos x="756" y="531"/>
                </a:cxn>
                <a:cxn ang="0">
                  <a:pos x="893" y="641"/>
                </a:cxn>
                <a:cxn ang="0">
                  <a:pos x="902" y="792"/>
                </a:cxn>
                <a:cxn ang="0">
                  <a:pos x="885" y="995"/>
                </a:cxn>
                <a:cxn ang="0">
                  <a:pos x="910" y="1054"/>
                </a:cxn>
                <a:cxn ang="0">
                  <a:pos x="988" y="1054"/>
                </a:cxn>
                <a:cxn ang="0">
                  <a:pos x="1099" y="919"/>
                </a:cxn>
                <a:cxn ang="0">
                  <a:pos x="1116" y="902"/>
                </a:cxn>
                <a:cxn ang="0">
                  <a:pos x="1134" y="910"/>
                </a:cxn>
                <a:cxn ang="0">
                  <a:pos x="1108" y="995"/>
                </a:cxn>
                <a:cxn ang="0">
                  <a:pos x="945" y="1096"/>
                </a:cxn>
                <a:cxn ang="0">
                  <a:pos x="833" y="1079"/>
                </a:cxn>
                <a:cxn ang="0">
                  <a:pos x="739" y="927"/>
                </a:cxn>
                <a:cxn ang="0">
                  <a:pos x="747" y="834"/>
                </a:cxn>
                <a:cxn ang="0">
                  <a:pos x="773" y="742"/>
                </a:cxn>
                <a:cxn ang="0">
                  <a:pos x="782" y="649"/>
                </a:cxn>
                <a:cxn ang="0">
                  <a:pos x="679" y="556"/>
                </a:cxn>
                <a:cxn ang="0">
                  <a:pos x="318" y="961"/>
                </a:cxn>
                <a:cxn ang="0">
                  <a:pos x="318" y="1003"/>
                </a:cxn>
                <a:cxn ang="0">
                  <a:pos x="378" y="1011"/>
                </a:cxn>
                <a:cxn ang="0">
                  <a:pos x="447" y="1020"/>
                </a:cxn>
                <a:cxn ang="0">
                  <a:pos x="455" y="1045"/>
                </a:cxn>
                <a:cxn ang="0">
                  <a:pos x="430" y="1062"/>
                </a:cxn>
                <a:cxn ang="0">
                  <a:pos x="284" y="1062"/>
                </a:cxn>
                <a:cxn ang="0">
                  <a:pos x="86" y="1062"/>
                </a:cxn>
                <a:cxn ang="0">
                  <a:pos x="9" y="1062"/>
                </a:cxn>
                <a:cxn ang="0">
                  <a:pos x="0" y="1028"/>
                </a:cxn>
                <a:cxn ang="0">
                  <a:pos x="26" y="1011"/>
                </a:cxn>
                <a:cxn ang="0">
                  <a:pos x="155" y="1003"/>
                </a:cxn>
                <a:cxn ang="0">
                  <a:pos x="404" y="101"/>
                </a:cxn>
                <a:cxn ang="0">
                  <a:pos x="404" y="76"/>
                </a:cxn>
                <a:cxn ang="0">
                  <a:pos x="387" y="50"/>
                </a:cxn>
                <a:cxn ang="0">
                  <a:pos x="327" y="42"/>
                </a:cxn>
                <a:cxn ang="0">
                  <a:pos x="284" y="42"/>
                </a:cxn>
                <a:cxn ang="0">
                  <a:pos x="258" y="25"/>
                </a:cxn>
                <a:cxn ang="0">
                  <a:pos x="284" y="0"/>
                </a:cxn>
              </a:cxnLst>
              <a:rect l="0" t="0" r="r" b="b"/>
              <a:pathLst>
                <a:path w="1134" h="1096">
                  <a:moveTo>
                    <a:pt x="670" y="42"/>
                  </a:moveTo>
                  <a:lnTo>
                    <a:pt x="644" y="42"/>
                  </a:lnTo>
                  <a:lnTo>
                    <a:pt x="619" y="42"/>
                  </a:lnTo>
                  <a:lnTo>
                    <a:pt x="593" y="42"/>
                  </a:lnTo>
                  <a:lnTo>
                    <a:pt x="576" y="50"/>
                  </a:lnTo>
                  <a:lnTo>
                    <a:pt x="558" y="50"/>
                  </a:lnTo>
                  <a:lnTo>
                    <a:pt x="550" y="67"/>
                  </a:lnTo>
                  <a:lnTo>
                    <a:pt x="541" y="84"/>
                  </a:lnTo>
                  <a:lnTo>
                    <a:pt x="533" y="109"/>
                  </a:lnTo>
                  <a:lnTo>
                    <a:pt x="533" y="109"/>
                  </a:lnTo>
                  <a:lnTo>
                    <a:pt x="430" y="514"/>
                  </a:lnTo>
                  <a:lnTo>
                    <a:pt x="610" y="514"/>
                  </a:lnTo>
                  <a:lnTo>
                    <a:pt x="704" y="506"/>
                  </a:lnTo>
                  <a:lnTo>
                    <a:pt x="782" y="480"/>
                  </a:lnTo>
                  <a:lnTo>
                    <a:pt x="833" y="455"/>
                  </a:lnTo>
                  <a:lnTo>
                    <a:pt x="876" y="421"/>
                  </a:lnTo>
                  <a:lnTo>
                    <a:pt x="928" y="346"/>
                  </a:lnTo>
                  <a:lnTo>
                    <a:pt x="953" y="270"/>
                  </a:lnTo>
                  <a:lnTo>
                    <a:pt x="962" y="202"/>
                  </a:lnTo>
                  <a:lnTo>
                    <a:pt x="945" y="135"/>
                  </a:lnTo>
                  <a:lnTo>
                    <a:pt x="910" y="93"/>
                  </a:lnTo>
                  <a:lnTo>
                    <a:pt x="859" y="67"/>
                  </a:lnTo>
                  <a:lnTo>
                    <a:pt x="799" y="50"/>
                  </a:lnTo>
                  <a:lnTo>
                    <a:pt x="730" y="42"/>
                  </a:lnTo>
                  <a:lnTo>
                    <a:pt x="670" y="42"/>
                  </a:lnTo>
                  <a:close/>
                  <a:moveTo>
                    <a:pt x="301" y="0"/>
                  </a:moveTo>
                  <a:lnTo>
                    <a:pt x="756" y="0"/>
                  </a:lnTo>
                  <a:lnTo>
                    <a:pt x="902" y="17"/>
                  </a:lnTo>
                  <a:lnTo>
                    <a:pt x="1013" y="67"/>
                  </a:lnTo>
                  <a:lnTo>
                    <a:pt x="1091" y="135"/>
                  </a:lnTo>
                  <a:lnTo>
                    <a:pt x="1116" y="228"/>
                  </a:lnTo>
                  <a:lnTo>
                    <a:pt x="1091" y="320"/>
                  </a:lnTo>
                  <a:lnTo>
                    <a:pt x="1039" y="396"/>
                  </a:lnTo>
                  <a:lnTo>
                    <a:pt x="953" y="455"/>
                  </a:lnTo>
                  <a:lnTo>
                    <a:pt x="859" y="506"/>
                  </a:lnTo>
                  <a:lnTo>
                    <a:pt x="756" y="531"/>
                  </a:lnTo>
                  <a:lnTo>
                    <a:pt x="756" y="531"/>
                  </a:lnTo>
                  <a:lnTo>
                    <a:pt x="756" y="531"/>
                  </a:lnTo>
                  <a:lnTo>
                    <a:pt x="756" y="531"/>
                  </a:lnTo>
                  <a:lnTo>
                    <a:pt x="799" y="548"/>
                  </a:lnTo>
                  <a:lnTo>
                    <a:pt x="850" y="582"/>
                  </a:lnTo>
                  <a:lnTo>
                    <a:pt x="893" y="641"/>
                  </a:lnTo>
                  <a:lnTo>
                    <a:pt x="910" y="716"/>
                  </a:lnTo>
                  <a:lnTo>
                    <a:pt x="910" y="750"/>
                  </a:lnTo>
                  <a:lnTo>
                    <a:pt x="902" y="792"/>
                  </a:lnTo>
                  <a:lnTo>
                    <a:pt x="893" y="877"/>
                  </a:lnTo>
                  <a:lnTo>
                    <a:pt x="885" y="969"/>
                  </a:lnTo>
                  <a:lnTo>
                    <a:pt x="885" y="995"/>
                  </a:lnTo>
                  <a:lnTo>
                    <a:pt x="893" y="1020"/>
                  </a:lnTo>
                  <a:lnTo>
                    <a:pt x="902" y="1037"/>
                  </a:lnTo>
                  <a:lnTo>
                    <a:pt x="910" y="1054"/>
                  </a:lnTo>
                  <a:lnTo>
                    <a:pt x="928" y="1062"/>
                  </a:lnTo>
                  <a:lnTo>
                    <a:pt x="953" y="1062"/>
                  </a:lnTo>
                  <a:lnTo>
                    <a:pt x="988" y="1054"/>
                  </a:lnTo>
                  <a:lnTo>
                    <a:pt x="1022" y="1037"/>
                  </a:lnTo>
                  <a:lnTo>
                    <a:pt x="1065" y="995"/>
                  </a:lnTo>
                  <a:lnTo>
                    <a:pt x="1099" y="919"/>
                  </a:lnTo>
                  <a:lnTo>
                    <a:pt x="1099" y="910"/>
                  </a:lnTo>
                  <a:lnTo>
                    <a:pt x="1108" y="902"/>
                  </a:lnTo>
                  <a:lnTo>
                    <a:pt x="1116" y="902"/>
                  </a:lnTo>
                  <a:lnTo>
                    <a:pt x="1125" y="902"/>
                  </a:lnTo>
                  <a:lnTo>
                    <a:pt x="1125" y="902"/>
                  </a:lnTo>
                  <a:lnTo>
                    <a:pt x="1134" y="910"/>
                  </a:lnTo>
                  <a:lnTo>
                    <a:pt x="1134" y="919"/>
                  </a:lnTo>
                  <a:lnTo>
                    <a:pt x="1134" y="944"/>
                  </a:lnTo>
                  <a:lnTo>
                    <a:pt x="1108" y="995"/>
                  </a:lnTo>
                  <a:lnTo>
                    <a:pt x="1074" y="1045"/>
                  </a:lnTo>
                  <a:lnTo>
                    <a:pt x="1013" y="1079"/>
                  </a:lnTo>
                  <a:lnTo>
                    <a:pt x="945" y="1096"/>
                  </a:lnTo>
                  <a:lnTo>
                    <a:pt x="919" y="1096"/>
                  </a:lnTo>
                  <a:lnTo>
                    <a:pt x="885" y="1087"/>
                  </a:lnTo>
                  <a:lnTo>
                    <a:pt x="833" y="1079"/>
                  </a:lnTo>
                  <a:lnTo>
                    <a:pt x="782" y="1045"/>
                  </a:lnTo>
                  <a:lnTo>
                    <a:pt x="747" y="1003"/>
                  </a:lnTo>
                  <a:lnTo>
                    <a:pt x="739" y="927"/>
                  </a:lnTo>
                  <a:lnTo>
                    <a:pt x="739" y="902"/>
                  </a:lnTo>
                  <a:lnTo>
                    <a:pt x="739" y="868"/>
                  </a:lnTo>
                  <a:lnTo>
                    <a:pt x="747" y="834"/>
                  </a:lnTo>
                  <a:lnTo>
                    <a:pt x="756" y="792"/>
                  </a:lnTo>
                  <a:lnTo>
                    <a:pt x="764" y="767"/>
                  </a:lnTo>
                  <a:lnTo>
                    <a:pt x="773" y="742"/>
                  </a:lnTo>
                  <a:lnTo>
                    <a:pt x="782" y="708"/>
                  </a:lnTo>
                  <a:lnTo>
                    <a:pt x="782" y="691"/>
                  </a:lnTo>
                  <a:lnTo>
                    <a:pt x="782" y="649"/>
                  </a:lnTo>
                  <a:lnTo>
                    <a:pt x="764" y="615"/>
                  </a:lnTo>
                  <a:lnTo>
                    <a:pt x="730" y="582"/>
                  </a:lnTo>
                  <a:lnTo>
                    <a:pt x="679" y="556"/>
                  </a:lnTo>
                  <a:lnTo>
                    <a:pt x="610" y="548"/>
                  </a:lnTo>
                  <a:lnTo>
                    <a:pt x="421" y="548"/>
                  </a:lnTo>
                  <a:lnTo>
                    <a:pt x="318" y="961"/>
                  </a:lnTo>
                  <a:lnTo>
                    <a:pt x="309" y="978"/>
                  </a:lnTo>
                  <a:lnTo>
                    <a:pt x="309" y="986"/>
                  </a:lnTo>
                  <a:lnTo>
                    <a:pt x="318" y="1003"/>
                  </a:lnTo>
                  <a:lnTo>
                    <a:pt x="327" y="1011"/>
                  </a:lnTo>
                  <a:lnTo>
                    <a:pt x="352" y="1011"/>
                  </a:lnTo>
                  <a:lnTo>
                    <a:pt x="378" y="1011"/>
                  </a:lnTo>
                  <a:lnTo>
                    <a:pt x="413" y="1011"/>
                  </a:lnTo>
                  <a:lnTo>
                    <a:pt x="430" y="1011"/>
                  </a:lnTo>
                  <a:lnTo>
                    <a:pt x="447" y="1020"/>
                  </a:lnTo>
                  <a:lnTo>
                    <a:pt x="455" y="1020"/>
                  </a:lnTo>
                  <a:lnTo>
                    <a:pt x="455" y="1028"/>
                  </a:lnTo>
                  <a:lnTo>
                    <a:pt x="455" y="1045"/>
                  </a:lnTo>
                  <a:lnTo>
                    <a:pt x="447" y="1054"/>
                  </a:lnTo>
                  <a:lnTo>
                    <a:pt x="438" y="1062"/>
                  </a:lnTo>
                  <a:lnTo>
                    <a:pt x="430" y="1062"/>
                  </a:lnTo>
                  <a:lnTo>
                    <a:pt x="421" y="1062"/>
                  </a:lnTo>
                  <a:lnTo>
                    <a:pt x="361" y="1062"/>
                  </a:lnTo>
                  <a:lnTo>
                    <a:pt x="284" y="1062"/>
                  </a:lnTo>
                  <a:lnTo>
                    <a:pt x="224" y="1062"/>
                  </a:lnTo>
                  <a:lnTo>
                    <a:pt x="164" y="1062"/>
                  </a:lnTo>
                  <a:lnTo>
                    <a:pt x="86" y="1062"/>
                  </a:lnTo>
                  <a:lnTo>
                    <a:pt x="26" y="1062"/>
                  </a:lnTo>
                  <a:lnTo>
                    <a:pt x="18" y="1062"/>
                  </a:lnTo>
                  <a:lnTo>
                    <a:pt x="9" y="1062"/>
                  </a:lnTo>
                  <a:lnTo>
                    <a:pt x="0" y="1054"/>
                  </a:lnTo>
                  <a:lnTo>
                    <a:pt x="0" y="1045"/>
                  </a:lnTo>
                  <a:lnTo>
                    <a:pt x="0" y="1028"/>
                  </a:lnTo>
                  <a:lnTo>
                    <a:pt x="9" y="1020"/>
                  </a:lnTo>
                  <a:lnTo>
                    <a:pt x="18" y="1020"/>
                  </a:lnTo>
                  <a:lnTo>
                    <a:pt x="26" y="1011"/>
                  </a:lnTo>
                  <a:lnTo>
                    <a:pt x="43" y="1011"/>
                  </a:lnTo>
                  <a:lnTo>
                    <a:pt x="121" y="1011"/>
                  </a:lnTo>
                  <a:lnTo>
                    <a:pt x="155" y="1003"/>
                  </a:lnTo>
                  <a:lnTo>
                    <a:pt x="172" y="978"/>
                  </a:lnTo>
                  <a:lnTo>
                    <a:pt x="189" y="944"/>
                  </a:lnTo>
                  <a:lnTo>
                    <a:pt x="404" y="101"/>
                  </a:lnTo>
                  <a:lnTo>
                    <a:pt x="404" y="84"/>
                  </a:lnTo>
                  <a:lnTo>
                    <a:pt x="404" y="76"/>
                  </a:lnTo>
                  <a:lnTo>
                    <a:pt x="404" y="76"/>
                  </a:lnTo>
                  <a:lnTo>
                    <a:pt x="404" y="59"/>
                  </a:lnTo>
                  <a:lnTo>
                    <a:pt x="395" y="59"/>
                  </a:lnTo>
                  <a:lnTo>
                    <a:pt x="387" y="50"/>
                  </a:lnTo>
                  <a:lnTo>
                    <a:pt x="361" y="50"/>
                  </a:lnTo>
                  <a:lnTo>
                    <a:pt x="344" y="50"/>
                  </a:lnTo>
                  <a:lnTo>
                    <a:pt x="327" y="42"/>
                  </a:lnTo>
                  <a:lnTo>
                    <a:pt x="309" y="42"/>
                  </a:lnTo>
                  <a:lnTo>
                    <a:pt x="301" y="42"/>
                  </a:lnTo>
                  <a:lnTo>
                    <a:pt x="284" y="42"/>
                  </a:lnTo>
                  <a:lnTo>
                    <a:pt x="275" y="42"/>
                  </a:lnTo>
                  <a:lnTo>
                    <a:pt x="267" y="34"/>
                  </a:lnTo>
                  <a:lnTo>
                    <a:pt x="258" y="25"/>
                  </a:lnTo>
                  <a:lnTo>
                    <a:pt x="267" y="8"/>
                  </a:lnTo>
                  <a:lnTo>
                    <a:pt x="275" y="0"/>
                  </a:lnTo>
                  <a:lnTo>
                    <a:pt x="284" y="0"/>
                  </a:lnTo>
                  <a:lnTo>
                    <a:pt x="3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1" name="Freeform 17"/>
            <p:cNvSpPr>
              <a:spLocks noEditPoints="1"/>
            </p:cNvSpPr>
            <p:nvPr/>
          </p:nvSpPr>
          <p:spPr bwMode="auto">
            <a:xfrm>
              <a:off x="10274" y="2303"/>
              <a:ext cx="686" cy="1407"/>
            </a:xfrm>
            <a:custGeom>
              <a:avLst/>
              <a:gdLst/>
              <a:ahLst/>
              <a:cxnLst>
                <a:cxn ang="0">
                  <a:pos x="532" y="160"/>
                </a:cxn>
                <a:cxn ang="0">
                  <a:pos x="480" y="168"/>
                </a:cxn>
                <a:cxn ang="0">
                  <a:pos x="515" y="177"/>
                </a:cxn>
                <a:cxn ang="0">
                  <a:pos x="575" y="177"/>
                </a:cxn>
                <a:cxn ang="0">
                  <a:pos x="618" y="168"/>
                </a:cxn>
                <a:cxn ang="0">
                  <a:pos x="643" y="168"/>
                </a:cxn>
                <a:cxn ang="0">
                  <a:pos x="609" y="160"/>
                </a:cxn>
                <a:cxn ang="0">
                  <a:pos x="575" y="160"/>
                </a:cxn>
                <a:cxn ang="0">
                  <a:pos x="429" y="0"/>
                </a:cxn>
                <a:cxn ang="0">
                  <a:pos x="446" y="8"/>
                </a:cxn>
                <a:cxn ang="0">
                  <a:pos x="446" y="25"/>
                </a:cxn>
                <a:cxn ang="0">
                  <a:pos x="446" y="59"/>
                </a:cxn>
                <a:cxn ang="0">
                  <a:pos x="446" y="101"/>
                </a:cxn>
                <a:cxn ang="0">
                  <a:pos x="446" y="126"/>
                </a:cxn>
                <a:cxn ang="0">
                  <a:pos x="498" y="126"/>
                </a:cxn>
                <a:cxn ang="0">
                  <a:pos x="558" y="118"/>
                </a:cxn>
                <a:cxn ang="0">
                  <a:pos x="618" y="126"/>
                </a:cxn>
                <a:cxn ang="0">
                  <a:pos x="661" y="134"/>
                </a:cxn>
                <a:cxn ang="0">
                  <a:pos x="686" y="168"/>
                </a:cxn>
                <a:cxn ang="0">
                  <a:pos x="626" y="202"/>
                </a:cxn>
                <a:cxn ang="0">
                  <a:pos x="540" y="210"/>
                </a:cxn>
                <a:cxn ang="0">
                  <a:pos x="489" y="210"/>
                </a:cxn>
                <a:cxn ang="0">
                  <a:pos x="446" y="185"/>
                </a:cxn>
                <a:cxn ang="0">
                  <a:pos x="343" y="253"/>
                </a:cxn>
                <a:cxn ang="0">
                  <a:pos x="163" y="489"/>
                </a:cxn>
                <a:cxn ang="0">
                  <a:pos x="85" y="784"/>
                </a:cxn>
                <a:cxn ang="0">
                  <a:pos x="103" y="893"/>
                </a:cxn>
                <a:cxn ang="0">
                  <a:pos x="180" y="986"/>
                </a:cxn>
                <a:cxn ang="0">
                  <a:pos x="266" y="1020"/>
                </a:cxn>
                <a:cxn ang="0">
                  <a:pos x="420" y="1070"/>
                </a:cxn>
                <a:cxn ang="0">
                  <a:pos x="498" y="1112"/>
                </a:cxn>
                <a:cxn ang="0">
                  <a:pos x="515" y="1138"/>
                </a:cxn>
                <a:cxn ang="0">
                  <a:pos x="540" y="1188"/>
                </a:cxn>
                <a:cxn ang="0">
                  <a:pos x="523" y="1289"/>
                </a:cxn>
                <a:cxn ang="0">
                  <a:pos x="437" y="1391"/>
                </a:cxn>
                <a:cxn ang="0">
                  <a:pos x="309" y="1399"/>
                </a:cxn>
                <a:cxn ang="0">
                  <a:pos x="223" y="1348"/>
                </a:cxn>
                <a:cxn ang="0">
                  <a:pos x="214" y="1323"/>
                </a:cxn>
                <a:cxn ang="0">
                  <a:pos x="231" y="1315"/>
                </a:cxn>
                <a:cxn ang="0">
                  <a:pos x="240" y="1323"/>
                </a:cxn>
                <a:cxn ang="0">
                  <a:pos x="283" y="1348"/>
                </a:cxn>
                <a:cxn ang="0">
                  <a:pos x="369" y="1374"/>
                </a:cxn>
                <a:cxn ang="0">
                  <a:pos x="412" y="1357"/>
                </a:cxn>
                <a:cxn ang="0">
                  <a:pos x="446" y="1315"/>
                </a:cxn>
                <a:cxn ang="0">
                  <a:pos x="455" y="1273"/>
                </a:cxn>
                <a:cxn ang="0">
                  <a:pos x="437" y="1222"/>
                </a:cxn>
                <a:cxn ang="0">
                  <a:pos x="412" y="1188"/>
                </a:cxn>
                <a:cxn ang="0">
                  <a:pos x="369" y="1171"/>
                </a:cxn>
                <a:cxn ang="0">
                  <a:pos x="334" y="1154"/>
                </a:cxn>
                <a:cxn ang="0">
                  <a:pos x="300" y="1146"/>
                </a:cxn>
                <a:cxn ang="0">
                  <a:pos x="257" y="1129"/>
                </a:cxn>
                <a:cxn ang="0">
                  <a:pos x="137" y="1087"/>
                </a:cxn>
                <a:cxn ang="0">
                  <a:pos x="43" y="994"/>
                </a:cxn>
                <a:cxn ang="0">
                  <a:pos x="0" y="826"/>
                </a:cxn>
                <a:cxn ang="0">
                  <a:pos x="68" y="539"/>
                </a:cxn>
                <a:cxn ang="0">
                  <a:pos x="240" y="303"/>
                </a:cxn>
                <a:cxn ang="0">
                  <a:pos x="420" y="151"/>
                </a:cxn>
                <a:cxn ang="0">
                  <a:pos x="403" y="75"/>
                </a:cxn>
                <a:cxn ang="0">
                  <a:pos x="403" y="59"/>
                </a:cxn>
                <a:cxn ang="0">
                  <a:pos x="412" y="16"/>
                </a:cxn>
                <a:cxn ang="0">
                  <a:pos x="429" y="0"/>
                </a:cxn>
              </a:cxnLst>
              <a:rect l="0" t="0" r="r" b="b"/>
              <a:pathLst>
                <a:path w="686" h="1407">
                  <a:moveTo>
                    <a:pt x="549" y="151"/>
                  </a:moveTo>
                  <a:lnTo>
                    <a:pt x="532" y="160"/>
                  </a:lnTo>
                  <a:lnTo>
                    <a:pt x="506" y="160"/>
                  </a:lnTo>
                  <a:lnTo>
                    <a:pt x="480" y="168"/>
                  </a:lnTo>
                  <a:lnTo>
                    <a:pt x="498" y="177"/>
                  </a:lnTo>
                  <a:lnTo>
                    <a:pt x="515" y="177"/>
                  </a:lnTo>
                  <a:lnTo>
                    <a:pt x="540" y="177"/>
                  </a:lnTo>
                  <a:lnTo>
                    <a:pt x="575" y="177"/>
                  </a:lnTo>
                  <a:lnTo>
                    <a:pt x="601" y="177"/>
                  </a:lnTo>
                  <a:lnTo>
                    <a:pt x="618" y="168"/>
                  </a:lnTo>
                  <a:lnTo>
                    <a:pt x="635" y="168"/>
                  </a:lnTo>
                  <a:lnTo>
                    <a:pt x="643" y="168"/>
                  </a:lnTo>
                  <a:lnTo>
                    <a:pt x="626" y="160"/>
                  </a:lnTo>
                  <a:lnTo>
                    <a:pt x="609" y="160"/>
                  </a:lnTo>
                  <a:lnTo>
                    <a:pt x="601" y="160"/>
                  </a:lnTo>
                  <a:lnTo>
                    <a:pt x="575" y="160"/>
                  </a:lnTo>
                  <a:lnTo>
                    <a:pt x="549" y="151"/>
                  </a:lnTo>
                  <a:close/>
                  <a:moveTo>
                    <a:pt x="429" y="0"/>
                  </a:moveTo>
                  <a:lnTo>
                    <a:pt x="437" y="0"/>
                  </a:lnTo>
                  <a:lnTo>
                    <a:pt x="446" y="8"/>
                  </a:lnTo>
                  <a:lnTo>
                    <a:pt x="446" y="16"/>
                  </a:lnTo>
                  <a:lnTo>
                    <a:pt x="446" y="25"/>
                  </a:lnTo>
                  <a:lnTo>
                    <a:pt x="446" y="42"/>
                  </a:lnTo>
                  <a:lnTo>
                    <a:pt x="446" y="59"/>
                  </a:lnTo>
                  <a:lnTo>
                    <a:pt x="446" y="75"/>
                  </a:lnTo>
                  <a:lnTo>
                    <a:pt x="446" y="101"/>
                  </a:lnTo>
                  <a:lnTo>
                    <a:pt x="446" y="109"/>
                  </a:lnTo>
                  <a:lnTo>
                    <a:pt x="446" y="126"/>
                  </a:lnTo>
                  <a:lnTo>
                    <a:pt x="455" y="134"/>
                  </a:lnTo>
                  <a:lnTo>
                    <a:pt x="498" y="126"/>
                  </a:lnTo>
                  <a:lnTo>
                    <a:pt x="532" y="118"/>
                  </a:lnTo>
                  <a:lnTo>
                    <a:pt x="558" y="118"/>
                  </a:lnTo>
                  <a:lnTo>
                    <a:pt x="583" y="118"/>
                  </a:lnTo>
                  <a:lnTo>
                    <a:pt x="618" y="126"/>
                  </a:lnTo>
                  <a:lnTo>
                    <a:pt x="643" y="126"/>
                  </a:lnTo>
                  <a:lnTo>
                    <a:pt x="661" y="134"/>
                  </a:lnTo>
                  <a:lnTo>
                    <a:pt x="678" y="151"/>
                  </a:lnTo>
                  <a:lnTo>
                    <a:pt x="686" y="168"/>
                  </a:lnTo>
                  <a:lnTo>
                    <a:pt x="669" y="193"/>
                  </a:lnTo>
                  <a:lnTo>
                    <a:pt x="626" y="202"/>
                  </a:lnTo>
                  <a:lnTo>
                    <a:pt x="575" y="210"/>
                  </a:lnTo>
                  <a:lnTo>
                    <a:pt x="540" y="210"/>
                  </a:lnTo>
                  <a:lnTo>
                    <a:pt x="515" y="210"/>
                  </a:lnTo>
                  <a:lnTo>
                    <a:pt x="489" y="210"/>
                  </a:lnTo>
                  <a:lnTo>
                    <a:pt x="463" y="202"/>
                  </a:lnTo>
                  <a:lnTo>
                    <a:pt x="446" y="185"/>
                  </a:lnTo>
                  <a:lnTo>
                    <a:pt x="446" y="185"/>
                  </a:lnTo>
                  <a:lnTo>
                    <a:pt x="343" y="253"/>
                  </a:lnTo>
                  <a:lnTo>
                    <a:pt x="249" y="362"/>
                  </a:lnTo>
                  <a:lnTo>
                    <a:pt x="163" y="489"/>
                  </a:lnTo>
                  <a:lnTo>
                    <a:pt x="111" y="640"/>
                  </a:lnTo>
                  <a:lnTo>
                    <a:pt x="85" y="784"/>
                  </a:lnTo>
                  <a:lnTo>
                    <a:pt x="85" y="826"/>
                  </a:lnTo>
                  <a:lnTo>
                    <a:pt x="103" y="893"/>
                  </a:lnTo>
                  <a:lnTo>
                    <a:pt x="154" y="961"/>
                  </a:lnTo>
                  <a:lnTo>
                    <a:pt x="180" y="986"/>
                  </a:lnTo>
                  <a:lnTo>
                    <a:pt x="214" y="1003"/>
                  </a:lnTo>
                  <a:lnTo>
                    <a:pt x="266" y="1020"/>
                  </a:lnTo>
                  <a:lnTo>
                    <a:pt x="343" y="1045"/>
                  </a:lnTo>
                  <a:lnTo>
                    <a:pt x="420" y="1070"/>
                  </a:lnTo>
                  <a:lnTo>
                    <a:pt x="463" y="1087"/>
                  </a:lnTo>
                  <a:lnTo>
                    <a:pt x="498" y="1112"/>
                  </a:lnTo>
                  <a:lnTo>
                    <a:pt x="506" y="1129"/>
                  </a:lnTo>
                  <a:lnTo>
                    <a:pt x="515" y="1138"/>
                  </a:lnTo>
                  <a:lnTo>
                    <a:pt x="532" y="1163"/>
                  </a:lnTo>
                  <a:lnTo>
                    <a:pt x="540" y="1188"/>
                  </a:lnTo>
                  <a:lnTo>
                    <a:pt x="540" y="1222"/>
                  </a:lnTo>
                  <a:lnTo>
                    <a:pt x="523" y="1289"/>
                  </a:lnTo>
                  <a:lnTo>
                    <a:pt x="489" y="1348"/>
                  </a:lnTo>
                  <a:lnTo>
                    <a:pt x="437" y="1391"/>
                  </a:lnTo>
                  <a:lnTo>
                    <a:pt x="369" y="1407"/>
                  </a:lnTo>
                  <a:lnTo>
                    <a:pt x="309" y="1399"/>
                  </a:lnTo>
                  <a:lnTo>
                    <a:pt x="257" y="1374"/>
                  </a:lnTo>
                  <a:lnTo>
                    <a:pt x="223" y="1348"/>
                  </a:lnTo>
                  <a:lnTo>
                    <a:pt x="214" y="1332"/>
                  </a:lnTo>
                  <a:lnTo>
                    <a:pt x="214" y="1323"/>
                  </a:lnTo>
                  <a:lnTo>
                    <a:pt x="223" y="1315"/>
                  </a:lnTo>
                  <a:lnTo>
                    <a:pt x="231" y="1315"/>
                  </a:lnTo>
                  <a:lnTo>
                    <a:pt x="231" y="1315"/>
                  </a:lnTo>
                  <a:lnTo>
                    <a:pt x="240" y="1323"/>
                  </a:lnTo>
                  <a:lnTo>
                    <a:pt x="249" y="1323"/>
                  </a:lnTo>
                  <a:lnTo>
                    <a:pt x="283" y="1348"/>
                  </a:lnTo>
                  <a:lnTo>
                    <a:pt x="326" y="1365"/>
                  </a:lnTo>
                  <a:lnTo>
                    <a:pt x="369" y="1374"/>
                  </a:lnTo>
                  <a:lnTo>
                    <a:pt x="394" y="1365"/>
                  </a:lnTo>
                  <a:lnTo>
                    <a:pt x="412" y="1357"/>
                  </a:lnTo>
                  <a:lnTo>
                    <a:pt x="429" y="1340"/>
                  </a:lnTo>
                  <a:lnTo>
                    <a:pt x="446" y="1315"/>
                  </a:lnTo>
                  <a:lnTo>
                    <a:pt x="455" y="1289"/>
                  </a:lnTo>
                  <a:lnTo>
                    <a:pt x="455" y="1273"/>
                  </a:lnTo>
                  <a:lnTo>
                    <a:pt x="455" y="1239"/>
                  </a:lnTo>
                  <a:lnTo>
                    <a:pt x="437" y="1222"/>
                  </a:lnTo>
                  <a:lnTo>
                    <a:pt x="429" y="1205"/>
                  </a:lnTo>
                  <a:lnTo>
                    <a:pt x="412" y="1188"/>
                  </a:lnTo>
                  <a:lnTo>
                    <a:pt x="394" y="1180"/>
                  </a:lnTo>
                  <a:lnTo>
                    <a:pt x="369" y="1171"/>
                  </a:lnTo>
                  <a:lnTo>
                    <a:pt x="360" y="1163"/>
                  </a:lnTo>
                  <a:lnTo>
                    <a:pt x="334" y="1154"/>
                  </a:lnTo>
                  <a:lnTo>
                    <a:pt x="317" y="1154"/>
                  </a:lnTo>
                  <a:lnTo>
                    <a:pt x="300" y="1146"/>
                  </a:lnTo>
                  <a:lnTo>
                    <a:pt x="283" y="1138"/>
                  </a:lnTo>
                  <a:lnTo>
                    <a:pt x="257" y="1129"/>
                  </a:lnTo>
                  <a:lnTo>
                    <a:pt x="197" y="1112"/>
                  </a:lnTo>
                  <a:lnTo>
                    <a:pt x="137" y="1087"/>
                  </a:lnTo>
                  <a:lnTo>
                    <a:pt x="85" y="1045"/>
                  </a:lnTo>
                  <a:lnTo>
                    <a:pt x="43" y="994"/>
                  </a:lnTo>
                  <a:lnTo>
                    <a:pt x="8" y="927"/>
                  </a:lnTo>
                  <a:lnTo>
                    <a:pt x="0" y="826"/>
                  </a:lnTo>
                  <a:lnTo>
                    <a:pt x="17" y="682"/>
                  </a:lnTo>
                  <a:lnTo>
                    <a:pt x="68" y="539"/>
                  </a:lnTo>
                  <a:lnTo>
                    <a:pt x="146" y="413"/>
                  </a:lnTo>
                  <a:lnTo>
                    <a:pt x="240" y="303"/>
                  </a:lnTo>
                  <a:lnTo>
                    <a:pt x="334" y="210"/>
                  </a:lnTo>
                  <a:lnTo>
                    <a:pt x="420" y="151"/>
                  </a:lnTo>
                  <a:lnTo>
                    <a:pt x="403" y="118"/>
                  </a:lnTo>
                  <a:lnTo>
                    <a:pt x="403" y="75"/>
                  </a:lnTo>
                  <a:lnTo>
                    <a:pt x="403" y="67"/>
                  </a:lnTo>
                  <a:lnTo>
                    <a:pt x="403" y="59"/>
                  </a:lnTo>
                  <a:lnTo>
                    <a:pt x="403" y="33"/>
                  </a:lnTo>
                  <a:lnTo>
                    <a:pt x="412" y="16"/>
                  </a:lnTo>
                  <a:lnTo>
                    <a:pt x="420" y="8"/>
                  </a:lnTo>
                  <a:lnTo>
                    <a:pt x="4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2" name="Freeform 18"/>
            <p:cNvSpPr>
              <a:spLocks/>
            </p:cNvSpPr>
            <p:nvPr/>
          </p:nvSpPr>
          <p:spPr bwMode="auto">
            <a:xfrm>
              <a:off x="11132" y="2522"/>
              <a:ext cx="755" cy="50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713" y="0"/>
                </a:cxn>
                <a:cxn ang="0">
                  <a:pos x="730" y="0"/>
                </a:cxn>
                <a:cxn ang="0">
                  <a:pos x="738" y="0"/>
                </a:cxn>
                <a:cxn ang="0">
                  <a:pos x="747" y="8"/>
                </a:cxn>
                <a:cxn ang="0">
                  <a:pos x="755" y="17"/>
                </a:cxn>
                <a:cxn ang="0">
                  <a:pos x="755" y="25"/>
                </a:cxn>
                <a:cxn ang="0">
                  <a:pos x="755" y="42"/>
                </a:cxn>
                <a:cxn ang="0">
                  <a:pos x="747" y="50"/>
                </a:cxn>
                <a:cxn ang="0">
                  <a:pos x="738" y="50"/>
                </a:cxn>
                <a:cxn ang="0">
                  <a:pos x="721" y="50"/>
                </a:cxn>
                <a:cxn ang="0">
                  <a:pos x="713" y="50"/>
                </a:cxn>
                <a:cxn ang="0">
                  <a:pos x="43" y="50"/>
                </a:cxn>
                <a:cxn ang="0">
                  <a:pos x="34" y="50"/>
                </a:cxn>
                <a:cxn ang="0">
                  <a:pos x="17" y="50"/>
                </a:cxn>
                <a:cxn ang="0">
                  <a:pos x="9" y="50"/>
                </a:cxn>
                <a:cxn ang="0">
                  <a:pos x="0" y="42"/>
                </a:cxn>
                <a:cxn ang="0">
                  <a:pos x="0" y="25"/>
                </a:cxn>
                <a:cxn ang="0">
                  <a:pos x="0" y="17"/>
                </a:cxn>
                <a:cxn ang="0">
                  <a:pos x="9" y="8"/>
                </a:cxn>
                <a:cxn ang="0">
                  <a:pos x="17" y="0"/>
                </a:cxn>
                <a:cxn ang="0">
                  <a:pos x="34" y="0"/>
                </a:cxn>
                <a:cxn ang="0">
                  <a:pos x="43" y="0"/>
                </a:cxn>
              </a:cxnLst>
              <a:rect l="0" t="0" r="r" b="b"/>
              <a:pathLst>
                <a:path w="755" h="50">
                  <a:moveTo>
                    <a:pt x="43" y="0"/>
                  </a:moveTo>
                  <a:lnTo>
                    <a:pt x="713" y="0"/>
                  </a:lnTo>
                  <a:lnTo>
                    <a:pt x="730" y="0"/>
                  </a:lnTo>
                  <a:lnTo>
                    <a:pt x="738" y="0"/>
                  </a:lnTo>
                  <a:lnTo>
                    <a:pt x="747" y="8"/>
                  </a:lnTo>
                  <a:lnTo>
                    <a:pt x="755" y="17"/>
                  </a:lnTo>
                  <a:lnTo>
                    <a:pt x="755" y="25"/>
                  </a:lnTo>
                  <a:lnTo>
                    <a:pt x="755" y="42"/>
                  </a:lnTo>
                  <a:lnTo>
                    <a:pt x="747" y="50"/>
                  </a:lnTo>
                  <a:lnTo>
                    <a:pt x="738" y="50"/>
                  </a:lnTo>
                  <a:lnTo>
                    <a:pt x="721" y="50"/>
                  </a:lnTo>
                  <a:lnTo>
                    <a:pt x="713" y="50"/>
                  </a:lnTo>
                  <a:lnTo>
                    <a:pt x="43" y="50"/>
                  </a:lnTo>
                  <a:lnTo>
                    <a:pt x="34" y="50"/>
                  </a:lnTo>
                  <a:lnTo>
                    <a:pt x="17" y="50"/>
                  </a:lnTo>
                  <a:lnTo>
                    <a:pt x="9" y="50"/>
                  </a:lnTo>
                  <a:lnTo>
                    <a:pt x="0" y="42"/>
                  </a:lnTo>
                  <a:lnTo>
                    <a:pt x="0" y="25"/>
                  </a:lnTo>
                  <a:lnTo>
                    <a:pt x="0" y="17"/>
                  </a:lnTo>
                  <a:lnTo>
                    <a:pt x="9" y="8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3" name="Freeform 19"/>
            <p:cNvSpPr>
              <a:spLocks/>
            </p:cNvSpPr>
            <p:nvPr/>
          </p:nvSpPr>
          <p:spPr bwMode="auto">
            <a:xfrm>
              <a:off x="12128" y="2092"/>
              <a:ext cx="412" cy="733"/>
            </a:xfrm>
            <a:custGeom>
              <a:avLst/>
              <a:gdLst/>
              <a:ahLst/>
              <a:cxnLst>
                <a:cxn ang="0">
                  <a:pos x="223" y="0"/>
                </a:cxn>
                <a:cxn ang="0">
                  <a:pos x="240" y="0"/>
                </a:cxn>
                <a:cxn ang="0">
                  <a:pos x="249" y="0"/>
                </a:cxn>
                <a:cxn ang="0">
                  <a:pos x="257" y="17"/>
                </a:cxn>
                <a:cxn ang="0">
                  <a:pos x="257" y="34"/>
                </a:cxn>
                <a:cxn ang="0">
                  <a:pos x="257" y="641"/>
                </a:cxn>
                <a:cxn ang="0">
                  <a:pos x="257" y="657"/>
                </a:cxn>
                <a:cxn ang="0">
                  <a:pos x="257" y="666"/>
                </a:cxn>
                <a:cxn ang="0">
                  <a:pos x="266" y="674"/>
                </a:cxn>
                <a:cxn ang="0">
                  <a:pos x="275" y="683"/>
                </a:cxn>
                <a:cxn ang="0">
                  <a:pos x="300" y="691"/>
                </a:cxn>
                <a:cxn ang="0">
                  <a:pos x="326" y="691"/>
                </a:cxn>
                <a:cxn ang="0">
                  <a:pos x="369" y="691"/>
                </a:cxn>
                <a:cxn ang="0">
                  <a:pos x="412" y="691"/>
                </a:cxn>
                <a:cxn ang="0">
                  <a:pos x="412" y="733"/>
                </a:cxn>
                <a:cxn ang="0">
                  <a:pos x="378" y="733"/>
                </a:cxn>
                <a:cxn ang="0">
                  <a:pos x="317" y="733"/>
                </a:cxn>
                <a:cxn ang="0">
                  <a:pos x="249" y="733"/>
                </a:cxn>
                <a:cxn ang="0">
                  <a:pos x="206" y="725"/>
                </a:cxn>
                <a:cxn ang="0">
                  <a:pos x="163" y="733"/>
                </a:cxn>
                <a:cxn ang="0">
                  <a:pos x="103" y="733"/>
                </a:cxn>
                <a:cxn ang="0">
                  <a:pos x="43" y="733"/>
                </a:cxn>
                <a:cxn ang="0">
                  <a:pos x="8" y="733"/>
                </a:cxn>
                <a:cxn ang="0">
                  <a:pos x="8" y="691"/>
                </a:cxn>
                <a:cxn ang="0">
                  <a:pos x="51" y="691"/>
                </a:cxn>
                <a:cxn ang="0">
                  <a:pos x="94" y="691"/>
                </a:cxn>
                <a:cxn ang="0">
                  <a:pos x="120" y="691"/>
                </a:cxn>
                <a:cxn ang="0">
                  <a:pos x="146" y="683"/>
                </a:cxn>
                <a:cxn ang="0">
                  <a:pos x="154" y="674"/>
                </a:cxn>
                <a:cxn ang="0">
                  <a:pos x="163" y="666"/>
                </a:cxn>
                <a:cxn ang="0">
                  <a:pos x="163" y="657"/>
                </a:cxn>
                <a:cxn ang="0">
                  <a:pos x="163" y="641"/>
                </a:cxn>
                <a:cxn ang="0">
                  <a:pos x="163" y="84"/>
                </a:cxn>
                <a:cxn ang="0">
                  <a:pos x="103" y="101"/>
                </a:cxn>
                <a:cxn ang="0">
                  <a:pos x="43" y="109"/>
                </a:cxn>
                <a:cxn ang="0">
                  <a:pos x="0" y="109"/>
                </a:cxn>
                <a:cxn ang="0">
                  <a:pos x="0" y="67"/>
                </a:cxn>
                <a:cxn ang="0">
                  <a:pos x="43" y="67"/>
                </a:cxn>
                <a:cxn ang="0">
                  <a:pos x="103" y="59"/>
                </a:cxn>
                <a:cxn ang="0">
                  <a:pos x="163" y="42"/>
                </a:cxn>
                <a:cxn ang="0">
                  <a:pos x="223" y="0"/>
                </a:cxn>
              </a:cxnLst>
              <a:rect l="0" t="0" r="r" b="b"/>
              <a:pathLst>
                <a:path w="412" h="733">
                  <a:moveTo>
                    <a:pt x="223" y="0"/>
                  </a:moveTo>
                  <a:lnTo>
                    <a:pt x="240" y="0"/>
                  </a:lnTo>
                  <a:lnTo>
                    <a:pt x="249" y="0"/>
                  </a:lnTo>
                  <a:lnTo>
                    <a:pt x="257" y="17"/>
                  </a:lnTo>
                  <a:lnTo>
                    <a:pt x="257" y="34"/>
                  </a:lnTo>
                  <a:lnTo>
                    <a:pt x="257" y="641"/>
                  </a:lnTo>
                  <a:lnTo>
                    <a:pt x="257" y="657"/>
                  </a:lnTo>
                  <a:lnTo>
                    <a:pt x="257" y="666"/>
                  </a:lnTo>
                  <a:lnTo>
                    <a:pt x="266" y="674"/>
                  </a:lnTo>
                  <a:lnTo>
                    <a:pt x="275" y="683"/>
                  </a:lnTo>
                  <a:lnTo>
                    <a:pt x="300" y="691"/>
                  </a:lnTo>
                  <a:lnTo>
                    <a:pt x="326" y="691"/>
                  </a:lnTo>
                  <a:lnTo>
                    <a:pt x="369" y="691"/>
                  </a:lnTo>
                  <a:lnTo>
                    <a:pt x="412" y="691"/>
                  </a:lnTo>
                  <a:lnTo>
                    <a:pt x="412" y="733"/>
                  </a:lnTo>
                  <a:lnTo>
                    <a:pt x="378" y="733"/>
                  </a:lnTo>
                  <a:lnTo>
                    <a:pt x="317" y="733"/>
                  </a:lnTo>
                  <a:lnTo>
                    <a:pt x="249" y="733"/>
                  </a:lnTo>
                  <a:lnTo>
                    <a:pt x="206" y="725"/>
                  </a:lnTo>
                  <a:lnTo>
                    <a:pt x="163" y="733"/>
                  </a:lnTo>
                  <a:lnTo>
                    <a:pt x="103" y="733"/>
                  </a:lnTo>
                  <a:lnTo>
                    <a:pt x="43" y="733"/>
                  </a:lnTo>
                  <a:lnTo>
                    <a:pt x="8" y="733"/>
                  </a:lnTo>
                  <a:lnTo>
                    <a:pt x="8" y="691"/>
                  </a:lnTo>
                  <a:lnTo>
                    <a:pt x="51" y="691"/>
                  </a:lnTo>
                  <a:lnTo>
                    <a:pt x="94" y="691"/>
                  </a:lnTo>
                  <a:lnTo>
                    <a:pt x="120" y="691"/>
                  </a:lnTo>
                  <a:lnTo>
                    <a:pt x="146" y="683"/>
                  </a:lnTo>
                  <a:lnTo>
                    <a:pt x="154" y="674"/>
                  </a:lnTo>
                  <a:lnTo>
                    <a:pt x="163" y="666"/>
                  </a:lnTo>
                  <a:lnTo>
                    <a:pt x="163" y="657"/>
                  </a:lnTo>
                  <a:lnTo>
                    <a:pt x="163" y="641"/>
                  </a:lnTo>
                  <a:lnTo>
                    <a:pt x="163" y="84"/>
                  </a:lnTo>
                  <a:lnTo>
                    <a:pt x="103" y="101"/>
                  </a:lnTo>
                  <a:lnTo>
                    <a:pt x="43" y="109"/>
                  </a:lnTo>
                  <a:lnTo>
                    <a:pt x="0" y="109"/>
                  </a:lnTo>
                  <a:lnTo>
                    <a:pt x="0" y="67"/>
                  </a:lnTo>
                  <a:lnTo>
                    <a:pt x="43" y="67"/>
                  </a:lnTo>
                  <a:lnTo>
                    <a:pt x="103" y="59"/>
                  </a:lnTo>
                  <a:lnTo>
                    <a:pt x="163" y="42"/>
                  </a:lnTo>
                  <a:lnTo>
                    <a:pt x="2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4" name="Freeform 20"/>
            <p:cNvSpPr>
              <a:spLocks/>
            </p:cNvSpPr>
            <p:nvPr/>
          </p:nvSpPr>
          <p:spPr bwMode="auto">
            <a:xfrm>
              <a:off x="12832" y="2328"/>
              <a:ext cx="1056" cy="1062"/>
            </a:xfrm>
            <a:custGeom>
              <a:avLst/>
              <a:gdLst/>
              <a:ahLst/>
              <a:cxnLst>
                <a:cxn ang="0">
                  <a:pos x="343" y="0"/>
                </a:cxn>
                <a:cxn ang="0">
                  <a:pos x="1013" y="0"/>
                </a:cxn>
                <a:cxn ang="0">
                  <a:pos x="1038" y="0"/>
                </a:cxn>
                <a:cxn ang="0">
                  <a:pos x="1056" y="0"/>
                </a:cxn>
                <a:cxn ang="0">
                  <a:pos x="1056" y="8"/>
                </a:cxn>
                <a:cxn ang="0">
                  <a:pos x="1056" y="25"/>
                </a:cxn>
                <a:cxn ang="0">
                  <a:pos x="1047" y="34"/>
                </a:cxn>
                <a:cxn ang="0">
                  <a:pos x="1047" y="34"/>
                </a:cxn>
                <a:cxn ang="0">
                  <a:pos x="163" y="1011"/>
                </a:cxn>
                <a:cxn ang="0">
                  <a:pos x="429" y="1011"/>
                </a:cxn>
                <a:cxn ang="0">
                  <a:pos x="549" y="1003"/>
                </a:cxn>
                <a:cxn ang="0">
                  <a:pos x="644" y="969"/>
                </a:cxn>
                <a:cxn ang="0">
                  <a:pos x="721" y="927"/>
                </a:cxn>
                <a:cxn ang="0">
                  <a:pos x="772" y="868"/>
                </a:cxn>
                <a:cxn ang="0">
                  <a:pos x="815" y="784"/>
                </a:cxn>
                <a:cxn ang="0">
                  <a:pos x="850" y="683"/>
                </a:cxn>
                <a:cxn ang="0">
                  <a:pos x="858" y="666"/>
                </a:cxn>
                <a:cxn ang="0">
                  <a:pos x="867" y="657"/>
                </a:cxn>
                <a:cxn ang="0">
                  <a:pos x="867" y="649"/>
                </a:cxn>
                <a:cxn ang="0">
                  <a:pos x="875" y="649"/>
                </a:cxn>
                <a:cxn ang="0">
                  <a:pos x="893" y="649"/>
                </a:cxn>
                <a:cxn ang="0">
                  <a:pos x="893" y="657"/>
                </a:cxn>
                <a:cxn ang="0">
                  <a:pos x="901" y="666"/>
                </a:cxn>
                <a:cxn ang="0">
                  <a:pos x="893" y="674"/>
                </a:cxn>
                <a:cxn ang="0">
                  <a:pos x="893" y="691"/>
                </a:cxn>
                <a:cxn ang="0">
                  <a:pos x="781" y="1028"/>
                </a:cxn>
                <a:cxn ang="0">
                  <a:pos x="772" y="1045"/>
                </a:cxn>
                <a:cxn ang="0">
                  <a:pos x="764" y="1062"/>
                </a:cxn>
                <a:cxn ang="0">
                  <a:pos x="755" y="1062"/>
                </a:cxn>
                <a:cxn ang="0">
                  <a:pos x="729" y="1062"/>
                </a:cxn>
                <a:cxn ang="0">
                  <a:pos x="34" y="1062"/>
                </a:cxn>
                <a:cxn ang="0">
                  <a:pos x="17" y="1062"/>
                </a:cxn>
                <a:cxn ang="0">
                  <a:pos x="0" y="1062"/>
                </a:cxn>
                <a:cxn ang="0">
                  <a:pos x="0" y="1045"/>
                </a:cxn>
                <a:cxn ang="0">
                  <a:pos x="0" y="1045"/>
                </a:cxn>
                <a:cxn ang="0">
                  <a:pos x="0" y="1037"/>
                </a:cxn>
                <a:cxn ang="0">
                  <a:pos x="0" y="1028"/>
                </a:cxn>
                <a:cxn ang="0">
                  <a:pos x="0" y="1020"/>
                </a:cxn>
                <a:cxn ang="0">
                  <a:pos x="893" y="42"/>
                </a:cxn>
                <a:cxn ang="0">
                  <a:pos x="635" y="42"/>
                </a:cxn>
                <a:cxn ang="0">
                  <a:pos x="506" y="59"/>
                </a:cxn>
                <a:cxn ang="0">
                  <a:pos x="403" y="93"/>
                </a:cxn>
                <a:cxn ang="0">
                  <a:pos x="335" y="152"/>
                </a:cxn>
                <a:cxn ang="0">
                  <a:pos x="283" y="228"/>
                </a:cxn>
                <a:cxn ang="0">
                  <a:pos x="240" y="329"/>
                </a:cxn>
                <a:cxn ang="0">
                  <a:pos x="240" y="337"/>
                </a:cxn>
                <a:cxn ang="0">
                  <a:pos x="232" y="346"/>
                </a:cxn>
                <a:cxn ang="0">
                  <a:pos x="223" y="346"/>
                </a:cxn>
                <a:cxn ang="0">
                  <a:pos x="214" y="346"/>
                </a:cxn>
                <a:cxn ang="0">
                  <a:pos x="206" y="337"/>
                </a:cxn>
                <a:cxn ang="0">
                  <a:pos x="206" y="337"/>
                </a:cxn>
                <a:cxn ang="0">
                  <a:pos x="206" y="329"/>
                </a:cxn>
                <a:cxn ang="0">
                  <a:pos x="206" y="329"/>
                </a:cxn>
                <a:cxn ang="0">
                  <a:pos x="206" y="320"/>
                </a:cxn>
                <a:cxn ang="0">
                  <a:pos x="206" y="312"/>
                </a:cxn>
                <a:cxn ang="0">
                  <a:pos x="292" y="25"/>
                </a:cxn>
                <a:cxn ang="0">
                  <a:pos x="300" y="8"/>
                </a:cxn>
                <a:cxn ang="0">
                  <a:pos x="309" y="0"/>
                </a:cxn>
                <a:cxn ang="0">
                  <a:pos x="317" y="0"/>
                </a:cxn>
                <a:cxn ang="0">
                  <a:pos x="343" y="0"/>
                </a:cxn>
              </a:cxnLst>
              <a:rect l="0" t="0" r="r" b="b"/>
              <a:pathLst>
                <a:path w="1056" h="1062">
                  <a:moveTo>
                    <a:pt x="343" y="0"/>
                  </a:moveTo>
                  <a:lnTo>
                    <a:pt x="1013" y="0"/>
                  </a:lnTo>
                  <a:lnTo>
                    <a:pt x="1038" y="0"/>
                  </a:lnTo>
                  <a:lnTo>
                    <a:pt x="1056" y="0"/>
                  </a:lnTo>
                  <a:lnTo>
                    <a:pt x="1056" y="8"/>
                  </a:lnTo>
                  <a:lnTo>
                    <a:pt x="1056" y="25"/>
                  </a:lnTo>
                  <a:lnTo>
                    <a:pt x="1047" y="34"/>
                  </a:lnTo>
                  <a:lnTo>
                    <a:pt x="1047" y="34"/>
                  </a:lnTo>
                  <a:lnTo>
                    <a:pt x="163" y="1011"/>
                  </a:lnTo>
                  <a:lnTo>
                    <a:pt x="429" y="1011"/>
                  </a:lnTo>
                  <a:lnTo>
                    <a:pt x="549" y="1003"/>
                  </a:lnTo>
                  <a:lnTo>
                    <a:pt x="644" y="969"/>
                  </a:lnTo>
                  <a:lnTo>
                    <a:pt x="721" y="927"/>
                  </a:lnTo>
                  <a:lnTo>
                    <a:pt x="772" y="868"/>
                  </a:lnTo>
                  <a:lnTo>
                    <a:pt x="815" y="784"/>
                  </a:lnTo>
                  <a:lnTo>
                    <a:pt x="850" y="683"/>
                  </a:lnTo>
                  <a:lnTo>
                    <a:pt x="858" y="666"/>
                  </a:lnTo>
                  <a:lnTo>
                    <a:pt x="867" y="657"/>
                  </a:lnTo>
                  <a:lnTo>
                    <a:pt x="867" y="649"/>
                  </a:lnTo>
                  <a:lnTo>
                    <a:pt x="875" y="649"/>
                  </a:lnTo>
                  <a:lnTo>
                    <a:pt x="893" y="649"/>
                  </a:lnTo>
                  <a:lnTo>
                    <a:pt x="893" y="657"/>
                  </a:lnTo>
                  <a:lnTo>
                    <a:pt x="901" y="666"/>
                  </a:lnTo>
                  <a:lnTo>
                    <a:pt x="893" y="674"/>
                  </a:lnTo>
                  <a:lnTo>
                    <a:pt x="893" y="691"/>
                  </a:lnTo>
                  <a:lnTo>
                    <a:pt x="781" y="1028"/>
                  </a:lnTo>
                  <a:lnTo>
                    <a:pt x="772" y="1045"/>
                  </a:lnTo>
                  <a:lnTo>
                    <a:pt x="764" y="1062"/>
                  </a:lnTo>
                  <a:lnTo>
                    <a:pt x="755" y="1062"/>
                  </a:lnTo>
                  <a:lnTo>
                    <a:pt x="729" y="1062"/>
                  </a:lnTo>
                  <a:lnTo>
                    <a:pt x="34" y="1062"/>
                  </a:lnTo>
                  <a:lnTo>
                    <a:pt x="17" y="1062"/>
                  </a:lnTo>
                  <a:lnTo>
                    <a:pt x="0" y="1062"/>
                  </a:lnTo>
                  <a:lnTo>
                    <a:pt x="0" y="1045"/>
                  </a:lnTo>
                  <a:lnTo>
                    <a:pt x="0" y="1045"/>
                  </a:lnTo>
                  <a:lnTo>
                    <a:pt x="0" y="1037"/>
                  </a:lnTo>
                  <a:lnTo>
                    <a:pt x="0" y="1028"/>
                  </a:lnTo>
                  <a:lnTo>
                    <a:pt x="0" y="1020"/>
                  </a:lnTo>
                  <a:lnTo>
                    <a:pt x="893" y="42"/>
                  </a:lnTo>
                  <a:lnTo>
                    <a:pt x="635" y="42"/>
                  </a:lnTo>
                  <a:lnTo>
                    <a:pt x="506" y="59"/>
                  </a:lnTo>
                  <a:lnTo>
                    <a:pt x="403" y="93"/>
                  </a:lnTo>
                  <a:lnTo>
                    <a:pt x="335" y="152"/>
                  </a:lnTo>
                  <a:lnTo>
                    <a:pt x="283" y="228"/>
                  </a:lnTo>
                  <a:lnTo>
                    <a:pt x="240" y="329"/>
                  </a:lnTo>
                  <a:lnTo>
                    <a:pt x="240" y="337"/>
                  </a:lnTo>
                  <a:lnTo>
                    <a:pt x="232" y="346"/>
                  </a:lnTo>
                  <a:lnTo>
                    <a:pt x="223" y="346"/>
                  </a:lnTo>
                  <a:lnTo>
                    <a:pt x="214" y="346"/>
                  </a:lnTo>
                  <a:lnTo>
                    <a:pt x="206" y="337"/>
                  </a:lnTo>
                  <a:lnTo>
                    <a:pt x="206" y="337"/>
                  </a:lnTo>
                  <a:lnTo>
                    <a:pt x="206" y="329"/>
                  </a:lnTo>
                  <a:lnTo>
                    <a:pt x="206" y="329"/>
                  </a:lnTo>
                  <a:lnTo>
                    <a:pt x="206" y="320"/>
                  </a:lnTo>
                  <a:lnTo>
                    <a:pt x="206" y="312"/>
                  </a:lnTo>
                  <a:lnTo>
                    <a:pt x="292" y="25"/>
                  </a:lnTo>
                  <a:lnTo>
                    <a:pt x="300" y="8"/>
                  </a:lnTo>
                  <a:lnTo>
                    <a:pt x="309" y="0"/>
                  </a:lnTo>
                  <a:lnTo>
                    <a:pt x="317" y="0"/>
                  </a:lnTo>
                  <a:lnTo>
                    <a:pt x="3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5" name="Freeform 21"/>
            <p:cNvSpPr>
              <a:spLocks/>
            </p:cNvSpPr>
            <p:nvPr/>
          </p:nvSpPr>
          <p:spPr bwMode="auto">
            <a:xfrm>
              <a:off x="13870" y="3129"/>
              <a:ext cx="653" cy="725"/>
            </a:xfrm>
            <a:custGeom>
              <a:avLst/>
              <a:gdLst/>
              <a:ahLst/>
              <a:cxnLst>
                <a:cxn ang="0">
                  <a:pos x="310" y="17"/>
                </a:cxn>
                <a:cxn ang="0">
                  <a:pos x="404" y="109"/>
                </a:cxn>
                <a:cxn ang="0">
                  <a:pos x="447" y="244"/>
                </a:cxn>
                <a:cxn ang="0">
                  <a:pos x="464" y="337"/>
                </a:cxn>
                <a:cxn ang="0">
                  <a:pos x="498" y="253"/>
                </a:cxn>
                <a:cxn ang="0">
                  <a:pos x="567" y="101"/>
                </a:cxn>
                <a:cxn ang="0">
                  <a:pos x="610" y="17"/>
                </a:cxn>
                <a:cxn ang="0">
                  <a:pos x="636" y="8"/>
                </a:cxn>
                <a:cxn ang="0">
                  <a:pos x="644" y="17"/>
                </a:cxn>
                <a:cxn ang="0">
                  <a:pos x="653" y="25"/>
                </a:cxn>
                <a:cxn ang="0">
                  <a:pos x="601" y="118"/>
                </a:cxn>
                <a:cxn ang="0">
                  <a:pos x="550" y="227"/>
                </a:cxn>
                <a:cxn ang="0">
                  <a:pos x="498" y="345"/>
                </a:cxn>
                <a:cxn ang="0">
                  <a:pos x="464" y="463"/>
                </a:cxn>
                <a:cxn ang="0">
                  <a:pos x="430" y="615"/>
                </a:cxn>
                <a:cxn ang="0">
                  <a:pos x="404" y="699"/>
                </a:cxn>
                <a:cxn ang="0">
                  <a:pos x="387" y="725"/>
                </a:cxn>
                <a:cxn ang="0">
                  <a:pos x="378" y="725"/>
                </a:cxn>
                <a:cxn ang="0">
                  <a:pos x="361" y="708"/>
                </a:cxn>
                <a:cxn ang="0">
                  <a:pos x="361" y="657"/>
                </a:cxn>
                <a:cxn ang="0">
                  <a:pos x="395" y="531"/>
                </a:cxn>
                <a:cxn ang="0">
                  <a:pos x="421" y="447"/>
                </a:cxn>
                <a:cxn ang="0">
                  <a:pos x="430" y="413"/>
                </a:cxn>
                <a:cxn ang="0">
                  <a:pos x="421" y="320"/>
                </a:cxn>
                <a:cxn ang="0">
                  <a:pos x="395" y="194"/>
                </a:cxn>
                <a:cxn ang="0">
                  <a:pos x="301" y="101"/>
                </a:cxn>
                <a:cxn ang="0">
                  <a:pos x="146" y="101"/>
                </a:cxn>
                <a:cxn ang="0">
                  <a:pos x="35" y="194"/>
                </a:cxn>
                <a:cxn ang="0">
                  <a:pos x="26" y="210"/>
                </a:cxn>
                <a:cxn ang="0">
                  <a:pos x="18" y="210"/>
                </a:cxn>
                <a:cxn ang="0">
                  <a:pos x="0" y="210"/>
                </a:cxn>
                <a:cxn ang="0">
                  <a:pos x="9" y="177"/>
                </a:cxn>
                <a:cxn ang="0">
                  <a:pos x="78" y="67"/>
                </a:cxn>
                <a:cxn ang="0">
                  <a:pos x="232" y="0"/>
                </a:cxn>
              </a:cxnLst>
              <a:rect l="0" t="0" r="r" b="b"/>
              <a:pathLst>
                <a:path w="653" h="725">
                  <a:moveTo>
                    <a:pt x="232" y="0"/>
                  </a:moveTo>
                  <a:lnTo>
                    <a:pt x="310" y="17"/>
                  </a:lnTo>
                  <a:lnTo>
                    <a:pt x="361" y="59"/>
                  </a:lnTo>
                  <a:lnTo>
                    <a:pt x="404" y="109"/>
                  </a:lnTo>
                  <a:lnTo>
                    <a:pt x="430" y="177"/>
                  </a:lnTo>
                  <a:lnTo>
                    <a:pt x="447" y="244"/>
                  </a:lnTo>
                  <a:lnTo>
                    <a:pt x="455" y="295"/>
                  </a:lnTo>
                  <a:lnTo>
                    <a:pt x="464" y="337"/>
                  </a:lnTo>
                  <a:lnTo>
                    <a:pt x="464" y="337"/>
                  </a:lnTo>
                  <a:lnTo>
                    <a:pt x="498" y="253"/>
                  </a:lnTo>
                  <a:lnTo>
                    <a:pt x="533" y="168"/>
                  </a:lnTo>
                  <a:lnTo>
                    <a:pt x="567" y="101"/>
                  </a:lnTo>
                  <a:lnTo>
                    <a:pt x="601" y="50"/>
                  </a:lnTo>
                  <a:lnTo>
                    <a:pt x="610" y="17"/>
                  </a:lnTo>
                  <a:lnTo>
                    <a:pt x="627" y="17"/>
                  </a:lnTo>
                  <a:lnTo>
                    <a:pt x="636" y="8"/>
                  </a:lnTo>
                  <a:lnTo>
                    <a:pt x="636" y="8"/>
                  </a:lnTo>
                  <a:lnTo>
                    <a:pt x="644" y="17"/>
                  </a:lnTo>
                  <a:lnTo>
                    <a:pt x="644" y="17"/>
                  </a:lnTo>
                  <a:lnTo>
                    <a:pt x="653" y="25"/>
                  </a:lnTo>
                  <a:lnTo>
                    <a:pt x="644" y="42"/>
                  </a:lnTo>
                  <a:lnTo>
                    <a:pt x="601" y="118"/>
                  </a:lnTo>
                  <a:lnTo>
                    <a:pt x="567" y="185"/>
                  </a:lnTo>
                  <a:lnTo>
                    <a:pt x="550" y="227"/>
                  </a:lnTo>
                  <a:lnTo>
                    <a:pt x="524" y="278"/>
                  </a:lnTo>
                  <a:lnTo>
                    <a:pt x="498" y="345"/>
                  </a:lnTo>
                  <a:lnTo>
                    <a:pt x="473" y="413"/>
                  </a:lnTo>
                  <a:lnTo>
                    <a:pt x="464" y="463"/>
                  </a:lnTo>
                  <a:lnTo>
                    <a:pt x="447" y="539"/>
                  </a:lnTo>
                  <a:lnTo>
                    <a:pt x="430" y="615"/>
                  </a:lnTo>
                  <a:lnTo>
                    <a:pt x="413" y="666"/>
                  </a:lnTo>
                  <a:lnTo>
                    <a:pt x="404" y="699"/>
                  </a:lnTo>
                  <a:lnTo>
                    <a:pt x="395" y="708"/>
                  </a:lnTo>
                  <a:lnTo>
                    <a:pt x="387" y="725"/>
                  </a:lnTo>
                  <a:lnTo>
                    <a:pt x="387" y="725"/>
                  </a:lnTo>
                  <a:lnTo>
                    <a:pt x="378" y="725"/>
                  </a:lnTo>
                  <a:lnTo>
                    <a:pt x="370" y="716"/>
                  </a:lnTo>
                  <a:lnTo>
                    <a:pt x="361" y="708"/>
                  </a:lnTo>
                  <a:lnTo>
                    <a:pt x="361" y="699"/>
                  </a:lnTo>
                  <a:lnTo>
                    <a:pt x="361" y="657"/>
                  </a:lnTo>
                  <a:lnTo>
                    <a:pt x="378" y="598"/>
                  </a:lnTo>
                  <a:lnTo>
                    <a:pt x="395" y="531"/>
                  </a:lnTo>
                  <a:lnTo>
                    <a:pt x="421" y="455"/>
                  </a:lnTo>
                  <a:lnTo>
                    <a:pt x="421" y="447"/>
                  </a:lnTo>
                  <a:lnTo>
                    <a:pt x="421" y="438"/>
                  </a:lnTo>
                  <a:lnTo>
                    <a:pt x="430" y="413"/>
                  </a:lnTo>
                  <a:lnTo>
                    <a:pt x="430" y="379"/>
                  </a:lnTo>
                  <a:lnTo>
                    <a:pt x="421" y="320"/>
                  </a:lnTo>
                  <a:lnTo>
                    <a:pt x="413" y="253"/>
                  </a:lnTo>
                  <a:lnTo>
                    <a:pt x="395" y="194"/>
                  </a:lnTo>
                  <a:lnTo>
                    <a:pt x="352" y="143"/>
                  </a:lnTo>
                  <a:lnTo>
                    <a:pt x="301" y="101"/>
                  </a:lnTo>
                  <a:lnTo>
                    <a:pt x="224" y="92"/>
                  </a:lnTo>
                  <a:lnTo>
                    <a:pt x="146" y="101"/>
                  </a:lnTo>
                  <a:lnTo>
                    <a:pt x="78" y="135"/>
                  </a:lnTo>
                  <a:lnTo>
                    <a:pt x="35" y="194"/>
                  </a:lnTo>
                  <a:lnTo>
                    <a:pt x="35" y="210"/>
                  </a:lnTo>
                  <a:lnTo>
                    <a:pt x="26" y="210"/>
                  </a:lnTo>
                  <a:lnTo>
                    <a:pt x="18" y="210"/>
                  </a:lnTo>
                  <a:lnTo>
                    <a:pt x="18" y="210"/>
                  </a:lnTo>
                  <a:lnTo>
                    <a:pt x="9" y="210"/>
                  </a:lnTo>
                  <a:lnTo>
                    <a:pt x="0" y="210"/>
                  </a:lnTo>
                  <a:lnTo>
                    <a:pt x="0" y="202"/>
                  </a:lnTo>
                  <a:lnTo>
                    <a:pt x="9" y="177"/>
                  </a:lnTo>
                  <a:lnTo>
                    <a:pt x="26" y="126"/>
                  </a:lnTo>
                  <a:lnTo>
                    <a:pt x="78" y="67"/>
                  </a:lnTo>
                  <a:lnTo>
                    <a:pt x="146" y="25"/>
                  </a:lnTo>
                  <a:lnTo>
                    <a:pt x="2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6" name="Freeform 22"/>
            <p:cNvSpPr>
              <a:spLocks/>
            </p:cNvSpPr>
            <p:nvPr/>
          </p:nvSpPr>
          <p:spPr bwMode="auto">
            <a:xfrm>
              <a:off x="14798" y="2218"/>
              <a:ext cx="369" cy="1560"/>
            </a:xfrm>
            <a:custGeom>
              <a:avLst/>
              <a:gdLst/>
              <a:ahLst/>
              <a:cxnLst>
                <a:cxn ang="0">
                  <a:pos x="352" y="0"/>
                </a:cxn>
                <a:cxn ang="0">
                  <a:pos x="360" y="0"/>
                </a:cxn>
                <a:cxn ang="0">
                  <a:pos x="369" y="9"/>
                </a:cxn>
                <a:cxn ang="0">
                  <a:pos x="369" y="17"/>
                </a:cxn>
                <a:cxn ang="0">
                  <a:pos x="369" y="26"/>
                </a:cxn>
                <a:cxn ang="0">
                  <a:pos x="369" y="26"/>
                </a:cxn>
                <a:cxn ang="0">
                  <a:pos x="360" y="34"/>
                </a:cxn>
                <a:cxn ang="0">
                  <a:pos x="343" y="42"/>
                </a:cxn>
                <a:cxn ang="0">
                  <a:pos x="240" y="169"/>
                </a:cxn>
                <a:cxn ang="0">
                  <a:pos x="171" y="312"/>
                </a:cxn>
                <a:cxn ang="0">
                  <a:pos x="120" y="464"/>
                </a:cxn>
                <a:cxn ang="0">
                  <a:pos x="94" y="624"/>
                </a:cxn>
                <a:cxn ang="0">
                  <a:pos x="94" y="784"/>
                </a:cxn>
                <a:cxn ang="0">
                  <a:pos x="94" y="928"/>
                </a:cxn>
                <a:cxn ang="0">
                  <a:pos x="120" y="1088"/>
                </a:cxn>
                <a:cxn ang="0">
                  <a:pos x="163" y="1239"/>
                </a:cxn>
                <a:cxn ang="0">
                  <a:pos x="240" y="1383"/>
                </a:cxn>
                <a:cxn ang="0">
                  <a:pos x="343" y="1518"/>
                </a:cxn>
                <a:cxn ang="0">
                  <a:pos x="352" y="1526"/>
                </a:cxn>
                <a:cxn ang="0">
                  <a:pos x="360" y="1535"/>
                </a:cxn>
                <a:cxn ang="0">
                  <a:pos x="369" y="1543"/>
                </a:cxn>
                <a:cxn ang="0">
                  <a:pos x="369" y="1543"/>
                </a:cxn>
                <a:cxn ang="0">
                  <a:pos x="369" y="1551"/>
                </a:cxn>
                <a:cxn ang="0">
                  <a:pos x="369" y="1551"/>
                </a:cxn>
                <a:cxn ang="0">
                  <a:pos x="369" y="1560"/>
                </a:cxn>
                <a:cxn ang="0">
                  <a:pos x="360" y="1560"/>
                </a:cxn>
                <a:cxn ang="0">
                  <a:pos x="352" y="1560"/>
                </a:cxn>
                <a:cxn ang="0">
                  <a:pos x="326" y="1551"/>
                </a:cxn>
                <a:cxn ang="0">
                  <a:pos x="283" y="1518"/>
                </a:cxn>
                <a:cxn ang="0">
                  <a:pos x="223" y="1459"/>
                </a:cxn>
                <a:cxn ang="0">
                  <a:pos x="163" y="1374"/>
                </a:cxn>
                <a:cxn ang="0">
                  <a:pos x="103" y="1273"/>
                </a:cxn>
                <a:cxn ang="0">
                  <a:pos x="34" y="1096"/>
                </a:cxn>
                <a:cxn ang="0">
                  <a:pos x="8" y="928"/>
                </a:cxn>
                <a:cxn ang="0">
                  <a:pos x="0" y="784"/>
                </a:cxn>
                <a:cxn ang="0">
                  <a:pos x="8" y="641"/>
                </a:cxn>
                <a:cxn ang="0">
                  <a:pos x="34" y="481"/>
                </a:cxn>
                <a:cxn ang="0">
                  <a:pos x="94" y="304"/>
                </a:cxn>
                <a:cxn ang="0">
                  <a:pos x="163" y="203"/>
                </a:cxn>
                <a:cxn ang="0">
                  <a:pos x="223" y="110"/>
                </a:cxn>
                <a:cxn ang="0">
                  <a:pos x="283" y="51"/>
                </a:cxn>
                <a:cxn ang="0">
                  <a:pos x="326" y="17"/>
                </a:cxn>
                <a:cxn ang="0">
                  <a:pos x="352" y="0"/>
                </a:cxn>
              </a:cxnLst>
              <a:rect l="0" t="0" r="r" b="b"/>
              <a:pathLst>
                <a:path w="369" h="1560">
                  <a:moveTo>
                    <a:pt x="352" y="0"/>
                  </a:moveTo>
                  <a:lnTo>
                    <a:pt x="360" y="0"/>
                  </a:lnTo>
                  <a:lnTo>
                    <a:pt x="369" y="9"/>
                  </a:lnTo>
                  <a:lnTo>
                    <a:pt x="369" y="17"/>
                  </a:lnTo>
                  <a:lnTo>
                    <a:pt x="369" y="26"/>
                  </a:lnTo>
                  <a:lnTo>
                    <a:pt x="369" y="26"/>
                  </a:lnTo>
                  <a:lnTo>
                    <a:pt x="360" y="34"/>
                  </a:lnTo>
                  <a:lnTo>
                    <a:pt x="343" y="42"/>
                  </a:lnTo>
                  <a:lnTo>
                    <a:pt x="240" y="169"/>
                  </a:lnTo>
                  <a:lnTo>
                    <a:pt x="171" y="312"/>
                  </a:lnTo>
                  <a:lnTo>
                    <a:pt x="120" y="464"/>
                  </a:lnTo>
                  <a:lnTo>
                    <a:pt x="94" y="624"/>
                  </a:lnTo>
                  <a:lnTo>
                    <a:pt x="94" y="784"/>
                  </a:lnTo>
                  <a:lnTo>
                    <a:pt x="94" y="928"/>
                  </a:lnTo>
                  <a:lnTo>
                    <a:pt x="120" y="1088"/>
                  </a:lnTo>
                  <a:lnTo>
                    <a:pt x="163" y="1239"/>
                  </a:lnTo>
                  <a:lnTo>
                    <a:pt x="240" y="1383"/>
                  </a:lnTo>
                  <a:lnTo>
                    <a:pt x="343" y="1518"/>
                  </a:lnTo>
                  <a:lnTo>
                    <a:pt x="352" y="1526"/>
                  </a:lnTo>
                  <a:lnTo>
                    <a:pt x="360" y="1535"/>
                  </a:lnTo>
                  <a:lnTo>
                    <a:pt x="369" y="1543"/>
                  </a:lnTo>
                  <a:lnTo>
                    <a:pt x="369" y="1543"/>
                  </a:lnTo>
                  <a:lnTo>
                    <a:pt x="369" y="1551"/>
                  </a:lnTo>
                  <a:lnTo>
                    <a:pt x="369" y="1551"/>
                  </a:lnTo>
                  <a:lnTo>
                    <a:pt x="369" y="1560"/>
                  </a:lnTo>
                  <a:lnTo>
                    <a:pt x="360" y="1560"/>
                  </a:lnTo>
                  <a:lnTo>
                    <a:pt x="352" y="1560"/>
                  </a:lnTo>
                  <a:lnTo>
                    <a:pt x="326" y="1551"/>
                  </a:lnTo>
                  <a:lnTo>
                    <a:pt x="283" y="1518"/>
                  </a:lnTo>
                  <a:lnTo>
                    <a:pt x="223" y="1459"/>
                  </a:lnTo>
                  <a:lnTo>
                    <a:pt x="163" y="1374"/>
                  </a:lnTo>
                  <a:lnTo>
                    <a:pt x="103" y="1273"/>
                  </a:lnTo>
                  <a:lnTo>
                    <a:pt x="34" y="1096"/>
                  </a:lnTo>
                  <a:lnTo>
                    <a:pt x="8" y="928"/>
                  </a:lnTo>
                  <a:lnTo>
                    <a:pt x="0" y="784"/>
                  </a:lnTo>
                  <a:lnTo>
                    <a:pt x="8" y="641"/>
                  </a:lnTo>
                  <a:lnTo>
                    <a:pt x="34" y="481"/>
                  </a:lnTo>
                  <a:lnTo>
                    <a:pt x="94" y="304"/>
                  </a:lnTo>
                  <a:lnTo>
                    <a:pt x="163" y="203"/>
                  </a:lnTo>
                  <a:lnTo>
                    <a:pt x="223" y="110"/>
                  </a:lnTo>
                  <a:lnTo>
                    <a:pt x="283" y="51"/>
                  </a:lnTo>
                  <a:lnTo>
                    <a:pt x="326" y="17"/>
                  </a:lnTo>
                  <a:lnTo>
                    <a:pt x="3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7" name="Freeform 23"/>
            <p:cNvSpPr>
              <a:spLocks/>
            </p:cNvSpPr>
            <p:nvPr/>
          </p:nvSpPr>
          <p:spPr bwMode="auto">
            <a:xfrm>
              <a:off x="15296" y="2699"/>
              <a:ext cx="824" cy="708"/>
            </a:xfrm>
            <a:custGeom>
              <a:avLst/>
              <a:gdLst/>
              <a:ahLst/>
              <a:cxnLst>
                <a:cxn ang="0">
                  <a:pos x="248" y="8"/>
                </a:cxn>
                <a:cxn ang="0">
                  <a:pos x="309" y="42"/>
                </a:cxn>
                <a:cxn ang="0">
                  <a:pos x="343" y="101"/>
                </a:cxn>
                <a:cxn ang="0">
                  <a:pos x="343" y="152"/>
                </a:cxn>
                <a:cxn ang="0">
                  <a:pos x="326" y="194"/>
                </a:cxn>
                <a:cxn ang="0">
                  <a:pos x="274" y="337"/>
                </a:cxn>
                <a:cxn ang="0">
                  <a:pos x="231" y="548"/>
                </a:cxn>
                <a:cxn ang="0">
                  <a:pos x="240" y="598"/>
                </a:cxn>
                <a:cxn ang="0">
                  <a:pos x="257" y="640"/>
                </a:cxn>
                <a:cxn ang="0">
                  <a:pos x="300" y="674"/>
                </a:cxn>
                <a:cxn ang="0">
                  <a:pos x="394" y="666"/>
                </a:cxn>
                <a:cxn ang="0">
                  <a:pos x="480" y="590"/>
                </a:cxn>
                <a:cxn ang="0">
                  <a:pos x="515" y="548"/>
                </a:cxn>
                <a:cxn ang="0">
                  <a:pos x="549" y="379"/>
                </a:cxn>
                <a:cxn ang="0">
                  <a:pos x="609" y="160"/>
                </a:cxn>
                <a:cxn ang="0">
                  <a:pos x="635" y="50"/>
                </a:cxn>
                <a:cxn ang="0">
                  <a:pos x="661" y="25"/>
                </a:cxn>
                <a:cxn ang="0">
                  <a:pos x="686" y="17"/>
                </a:cxn>
                <a:cxn ang="0">
                  <a:pos x="712" y="25"/>
                </a:cxn>
                <a:cxn ang="0">
                  <a:pos x="738" y="42"/>
                </a:cxn>
                <a:cxn ang="0">
                  <a:pos x="738" y="76"/>
                </a:cxn>
                <a:cxn ang="0">
                  <a:pos x="729" y="118"/>
                </a:cxn>
                <a:cxn ang="0">
                  <a:pos x="712" y="168"/>
                </a:cxn>
                <a:cxn ang="0">
                  <a:pos x="703" y="211"/>
                </a:cxn>
                <a:cxn ang="0">
                  <a:pos x="695" y="253"/>
                </a:cxn>
                <a:cxn ang="0">
                  <a:pos x="643" y="438"/>
                </a:cxn>
                <a:cxn ang="0">
                  <a:pos x="618" y="556"/>
                </a:cxn>
                <a:cxn ang="0">
                  <a:pos x="618" y="632"/>
                </a:cxn>
                <a:cxn ang="0">
                  <a:pos x="626" y="666"/>
                </a:cxn>
                <a:cxn ang="0">
                  <a:pos x="661" y="674"/>
                </a:cxn>
                <a:cxn ang="0">
                  <a:pos x="738" y="615"/>
                </a:cxn>
                <a:cxn ang="0">
                  <a:pos x="781" y="480"/>
                </a:cxn>
                <a:cxn ang="0">
                  <a:pos x="789" y="455"/>
                </a:cxn>
                <a:cxn ang="0">
                  <a:pos x="806" y="455"/>
                </a:cxn>
                <a:cxn ang="0">
                  <a:pos x="815" y="463"/>
                </a:cxn>
                <a:cxn ang="0">
                  <a:pos x="815" y="489"/>
                </a:cxn>
                <a:cxn ang="0">
                  <a:pos x="789" y="573"/>
                </a:cxn>
                <a:cxn ang="0">
                  <a:pos x="755" y="649"/>
                </a:cxn>
                <a:cxn ang="0">
                  <a:pos x="712" y="691"/>
                </a:cxn>
                <a:cxn ang="0">
                  <a:pos x="661" y="708"/>
                </a:cxn>
                <a:cxn ang="0">
                  <a:pos x="540" y="657"/>
                </a:cxn>
                <a:cxn ang="0">
                  <a:pos x="515" y="607"/>
                </a:cxn>
                <a:cxn ang="0">
                  <a:pos x="446" y="666"/>
                </a:cxn>
                <a:cxn ang="0">
                  <a:pos x="326" y="708"/>
                </a:cxn>
                <a:cxn ang="0">
                  <a:pos x="223" y="683"/>
                </a:cxn>
                <a:cxn ang="0">
                  <a:pos x="137" y="598"/>
                </a:cxn>
                <a:cxn ang="0">
                  <a:pos x="137" y="438"/>
                </a:cxn>
                <a:cxn ang="0">
                  <a:pos x="223" y="194"/>
                </a:cxn>
                <a:cxn ang="0">
                  <a:pos x="240" y="143"/>
                </a:cxn>
                <a:cxn ang="0">
                  <a:pos x="248" y="93"/>
                </a:cxn>
                <a:cxn ang="0">
                  <a:pos x="240" y="50"/>
                </a:cxn>
                <a:cxn ang="0">
                  <a:pos x="223" y="42"/>
                </a:cxn>
                <a:cxn ang="0">
                  <a:pos x="206" y="34"/>
                </a:cxn>
                <a:cxn ang="0">
                  <a:pos x="94" y="118"/>
                </a:cxn>
                <a:cxn ang="0">
                  <a:pos x="42" y="244"/>
                </a:cxn>
                <a:cxn ang="0">
                  <a:pos x="34" y="261"/>
                </a:cxn>
                <a:cxn ang="0">
                  <a:pos x="17" y="261"/>
                </a:cxn>
                <a:cxn ang="0">
                  <a:pos x="8" y="253"/>
                </a:cxn>
                <a:cxn ang="0">
                  <a:pos x="8" y="219"/>
                </a:cxn>
                <a:cxn ang="0">
                  <a:pos x="51" y="118"/>
                </a:cxn>
                <a:cxn ang="0">
                  <a:pos x="145" y="17"/>
                </a:cxn>
              </a:cxnLst>
              <a:rect l="0" t="0" r="r" b="b"/>
              <a:pathLst>
                <a:path w="824" h="708">
                  <a:moveTo>
                    <a:pt x="214" y="0"/>
                  </a:moveTo>
                  <a:lnTo>
                    <a:pt x="248" y="8"/>
                  </a:lnTo>
                  <a:lnTo>
                    <a:pt x="283" y="17"/>
                  </a:lnTo>
                  <a:lnTo>
                    <a:pt x="309" y="42"/>
                  </a:lnTo>
                  <a:lnTo>
                    <a:pt x="326" y="67"/>
                  </a:lnTo>
                  <a:lnTo>
                    <a:pt x="343" y="101"/>
                  </a:lnTo>
                  <a:lnTo>
                    <a:pt x="343" y="126"/>
                  </a:lnTo>
                  <a:lnTo>
                    <a:pt x="343" y="152"/>
                  </a:lnTo>
                  <a:lnTo>
                    <a:pt x="334" y="177"/>
                  </a:lnTo>
                  <a:lnTo>
                    <a:pt x="326" y="194"/>
                  </a:lnTo>
                  <a:lnTo>
                    <a:pt x="317" y="227"/>
                  </a:lnTo>
                  <a:lnTo>
                    <a:pt x="274" y="337"/>
                  </a:lnTo>
                  <a:lnTo>
                    <a:pt x="240" y="447"/>
                  </a:lnTo>
                  <a:lnTo>
                    <a:pt x="231" y="548"/>
                  </a:lnTo>
                  <a:lnTo>
                    <a:pt x="231" y="573"/>
                  </a:lnTo>
                  <a:lnTo>
                    <a:pt x="240" y="598"/>
                  </a:lnTo>
                  <a:lnTo>
                    <a:pt x="240" y="624"/>
                  </a:lnTo>
                  <a:lnTo>
                    <a:pt x="257" y="640"/>
                  </a:lnTo>
                  <a:lnTo>
                    <a:pt x="274" y="657"/>
                  </a:lnTo>
                  <a:lnTo>
                    <a:pt x="300" y="674"/>
                  </a:lnTo>
                  <a:lnTo>
                    <a:pt x="326" y="674"/>
                  </a:lnTo>
                  <a:lnTo>
                    <a:pt x="394" y="666"/>
                  </a:lnTo>
                  <a:lnTo>
                    <a:pt x="446" y="632"/>
                  </a:lnTo>
                  <a:lnTo>
                    <a:pt x="480" y="590"/>
                  </a:lnTo>
                  <a:lnTo>
                    <a:pt x="506" y="565"/>
                  </a:lnTo>
                  <a:lnTo>
                    <a:pt x="515" y="548"/>
                  </a:lnTo>
                  <a:lnTo>
                    <a:pt x="532" y="472"/>
                  </a:lnTo>
                  <a:lnTo>
                    <a:pt x="549" y="379"/>
                  </a:lnTo>
                  <a:lnTo>
                    <a:pt x="583" y="270"/>
                  </a:lnTo>
                  <a:lnTo>
                    <a:pt x="609" y="160"/>
                  </a:lnTo>
                  <a:lnTo>
                    <a:pt x="626" y="76"/>
                  </a:lnTo>
                  <a:lnTo>
                    <a:pt x="635" y="50"/>
                  </a:lnTo>
                  <a:lnTo>
                    <a:pt x="652" y="34"/>
                  </a:lnTo>
                  <a:lnTo>
                    <a:pt x="661" y="25"/>
                  </a:lnTo>
                  <a:lnTo>
                    <a:pt x="678" y="25"/>
                  </a:lnTo>
                  <a:lnTo>
                    <a:pt x="686" y="17"/>
                  </a:lnTo>
                  <a:lnTo>
                    <a:pt x="695" y="17"/>
                  </a:lnTo>
                  <a:lnTo>
                    <a:pt x="712" y="25"/>
                  </a:lnTo>
                  <a:lnTo>
                    <a:pt x="721" y="34"/>
                  </a:lnTo>
                  <a:lnTo>
                    <a:pt x="738" y="42"/>
                  </a:lnTo>
                  <a:lnTo>
                    <a:pt x="738" y="59"/>
                  </a:lnTo>
                  <a:lnTo>
                    <a:pt x="738" y="76"/>
                  </a:lnTo>
                  <a:lnTo>
                    <a:pt x="729" y="93"/>
                  </a:lnTo>
                  <a:lnTo>
                    <a:pt x="729" y="118"/>
                  </a:lnTo>
                  <a:lnTo>
                    <a:pt x="721" y="143"/>
                  </a:lnTo>
                  <a:lnTo>
                    <a:pt x="712" y="168"/>
                  </a:lnTo>
                  <a:lnTo>
                    <a:pt x="712" y="185"/>
                  </a:lnTo>
                  <a:lnTo>
                    <a:pt x="703" y="211"/>
                  </a:lnTo>
                  <a:lnTo>
                    <a:pt x="695" y="227"/>
                  </a:lnTo>
                  <a:lnTo>
                    <a:pt x="695" y="253"/>
                  </a:lnTo>
                  <a:lnTo>
                    <a:pt x="686" y="270"/>
                  </a:lnTo>
                  <a:lnTo>
                    <a:pt x="643" y="438"/>
                  </a:lnTo>
                  <a:lnTo>
                    <a:pt x="626" y="497"/>
                  </a:lnTo>
                  <a:lnTo>
                    <a:pt x="618" y="556"/>
                  </a:lnTo>
                  <a:lnTo>
                    <a:pt x="609" y="607"/>
                  </a:lnTo>
                  <a:lnTo>
                    <a:pt x="618" y="632"/>
                  </a:lnTo>
                  <a:lnTo>
                    <a:pt x="618" y="649"/>
                  </a:lnTo>
                  <a:lnTo>
                    <a:pt x="626" y="666"/>
                  </a:lnTo>
                  <a:lnTo>
                    <a:pt x="643" y="674"/>
                  </a:lnTo>
                  <a:lnTo>
                    <a:pt x="661" y="674"/>
                  </a:lnTo>
                  <a:lnTo>
                    <a:pt x="703" y="657"/>
                  </a:lnTo>
                  <a:lnTo>
                    <a:pt x="738" y="615"/>
                  </a:lnTo>
                  <a:lnTo>
                    <a:pt x="764" y="548"/>
                  </a:lnTo>
                  <a:lnTo>
                    <a:pt x="781" y="480"/>
                  </a:lnTo>
                  <a:lnTo>
                    <a:pt x="781" y="463"/>
                  </a:lnTo>
                  <a:lnTo>
                    <a:pt x="789" y="455"/>
                  </a:lnTo>
                  <a:lnTo>
                    <a:pt x="798" y="455"/>
                  </a:lnTo>
                  <a:lnTo>
                    <a:pt x="806" y="455"/>
                  </a:lnTo>
                  <a:lnTo>
                    <a:pt x="815" y="455"/>
                  </a:lnTo>
                  <a:lnTo>
                    <a:pt x="815" y="463"/>
                  </a:lnTo>
                  <a:lnTo>
                    <a:pt x="824" y="472"/>
                  </a:lnTo>
                  <a:lnTo>
                    <a:pt x="815" y="489"/>
                  </a:lnTo>
                  <a:lnTo>
                    <a:pt x="806" y="522"/>
                  </a:lnTo>
                  <a:lnTo>
                    <a:pt x="789" y="573"/>
                  </a:lnTo>
                  <a:lnTo>
                    <a:pt x="772" y="624"/>
                  </a:lnTo>
                  <a:lnTo>
                    <a:pt x="755" y="649"/>
                  </a:lnTo>
                  <a:lnTo>
                    <a:pt x="738" y="674"/>
                  </a:lnTo>
                  <a:lnTo>
                    <a:pt x="712" y="691"/>
                  </a:lnTo>
                  <a:lnTo>
                    <a:pt x="686" y="708"/>
                  </a:lnTo>
                  <a:lnTo>
                    <a:pt x="661" y="708"/>
                  </a:lnTo>
                  <a:lnTo>
                    <a:pt x="592" y="699"/>
                  </a:lnTo>
                  <a:lnTo>
                    <a:pt x="540" y="657"/>
                  </a:lnTo>
                  <a:lnTo>
                    <a:pt x="515" y="607"/>
                  </a:lnTo>
                  <a:lnTo>
                    <a:pt x="515" y="607"/>
                  </a:lnTo>
                  <a:lnTo>
                    <a:pt x="489" y="632"/>
                  </a:lnTo>
                  <a:lnTo>
                    <a:pt x="446" y="666"/>
                  </a:lnTo>
                  <a:lnTo>
                    <a:pt x="394" y="699"/>
                  </a:lnTo>
                  <a:lnTo>
                    <a:pt x="326" y="708"/>
                  </a:lnTo>
                  <a:lnTo>
                    <a:pt x="274" y="708"/>
                  </a:lnTo>
                  <a:lnTo>
                    <a:pt x="223" y="683"/>
                  </a:lnTo>
                  <a:lnTo>
                    <a:pt x="171" y="649"/>
                  </a:lnTo>
                  <a:lnTo>
                    <a:pt x="137" y="598"/>
                  </a:lnTo>
                  <a:lnTo>
                    <a:pt x="128" y="522"/>
                  </a:lnTo>
                  <a:lnTo>
                    <a:pt x="137" y="438"/>
                  </a:lnTo>
                  <a:lnTo>
                    <a:pt x="171" y="329"/>
                  </a:lnTo>
                  <a:lnTo>
                    <a:pt x="223" y="194"/>
                  </a:lnTo>
                  <a:lnTo>
                    <a:pt x="231" y="177"/>
                  </a:lnTo>
                  <a:lnTo>
                    <a:pt x="240" y="143"/>
                  </a:lnTo>
                  <a:lnTo>
                    <a:pt x="248" y="118"/>
                  </a:lnTo>
                  <a:lnTo>
                    <a:pt x="248" y="93"/>
                  </a:lnTo>
                  <a:lnTo>
                    <a:pt x="248" y="67"/>
                  </a:lnTo>
                  <a:lnTo>
                    <a:pt x="240" y="50"/>
                  </a:lnTo>
                  <a:lnTo>
                    <a:pt x="231" y="42"/>
                  </a:lnTo>
                  <a:lnTo>
                    <a:pt x="223" y="42"/>
                  </a:lnTo>
                  <a:lnTo>
                    <a:pt x="214" y="34"/>
                  </a:lnTo>
                  <a:lnTo>
                    <a:pt x="206" y="34"/>
                  </a:lnTo>
                  <a:lnTo>
                    <a:pt x="145" y="59"/>
                  </a:lnTo>
                  <a:lnTo>
                    <a:pt x="94" y="118"/>
                  </a:lnTo>
                  <a:lnTo>
                    <a:pt x="42" y="227"/>
                  </a:lnTo>
                  <a:lnTo>
                    <a:pt x="42" y="244"/>
                  </a:lnTo>
                  <a:lnTo>
                    <a:pt x="34" y="253"/>
                  </a:lnTo>
                  <a:lnTo>
                    <a:pt x="34" y="261"/>
                  </a:lnTo>
                  <a:lnTo>
                    <a:pt x="25" y="261"/>
                  </a:lnTo>
                  <a:lnTo>
                    <a:pt x="17" y="261"/>
                  </a:lnTo>
                  <a:lnTo>
                    <a:pt x="8" y="253"/>
                  </a:lnTo>
                  <a:lnTo>
                    <a:pt x="8" y="253"/>
                  </a:lnTo>
                  <a:lnTo>
                    <a:pt x="0" y="244"/>
                  </a:lnTo>
                  <a:lnTo>
                    <a:pt x="8" y="219"/>
                  </a:lnTo>
                  <a:lnTo>
                    <a:pt x="25" y="177"/>
                  </a:lnTo>
                  <a:lnTo>
                    <a:pt x="51" y="118"/>
                  </a:lnTo>
                  <a:lnTo>
                    <a:pt x="94" y="59"/>
                  </a:lnTo>
                  <a:lnTo>
                    <a:pt x="145" y="17"/>
                  </a:lnTo>
                  <a:lnTo>
                    <a:pt x="2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8" name="Freeform 24"/>
            <p:cNvSpPr>
              <a:spLocks/>
            </p:cNvSpPr>
            <p:nvPr/>
          </p:nvSpPr>
          <p:spPr bwMode="auto">
            <a:xfrm>
              <a:off x="16266" y="2218"/>
              <a:ext cx="369" cy="1560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34" y="17"/>
                </a:cxn>
                <a:cxn ang="0">
                  <a:pos x="85" y="51"/>
                </a:cxn>
                <a:cxn ang="0">
                  <a:pos x="137" y="110"/>
                </a:cxn>
                <a:cxn ang="0">
                  <a:pos x="206" y="194"/>
                </a:cxn>
                <a:cxn ang="0">
                  <a:pos x="266" y="295"/>
                </a:cxn>
                <a:cxn ang="0">
                  <a:pos x="326" y="472"/>
                </a:cxn>
                <a:cxn ang="0">
                  <a:pos x="360" y="641"/>
                </a:cxn>
                <a:cxn ang="0">
                  <a:pos x="369" y="784"/>
                </a:cxn>
                <a:cxn ang="0">
                  <a:pos x="369" y="784"/>
                </a:cxn>
                <a:cxn ang="0">
                  <a:pos x="360" y="928"/>
                </a:cxn>
                <a:cxn ang="0">
                  <a:pos x="326" y="1088"/>
                </a:cxn>
                <a:cxn ang="0">
                  <a:pos x="266" y="1256"/>
                </a:cxn>
                <a:cxn ang="0">
                  <a:pos x="206" y="1366"/>
                </a:cxn>
                <a:cxn ang="0">
                  <a:pos x="145" y="1450"/>
                </a:cxn>
                <a:cxn ang="0">
                  <a:pos x="85" y="1518"/>
                </a:cxn>
                <a:cxn ang="0">
                  <a:pos x="42" y="1551"/>
                </a:cxn>
                <a:cxn ang="0">
                  <a:pos x="17" y="1560"/>
                </a:cxn>
                <a:cxn ang="0">
                  <a:pos x="0" y="1560"/>
                </a:cxn>
                <a:cxn ang="0">
                  <a:pos x="0" y="1551"/>
                </a:cxn>
                <a:cxn ang="0">
                  <a:pos x="0" y="1543"/>
                </a:cxn>
                <a:cxn ang="0">
                  <a:pos x="0" y="1543"/>
                </a:cxn>
                <a:cxn ang="0">
                  <a:pos x="8" y="1535"/>
                </a:cxn>
                <a:cxn ang="0">
                  <a:pos x="17" y="1526"/>
                </a:cxn>
                <a:cxn ang="0">
                  <a:pos x="120" y="1400"/>
                </a:cxn>
                <a:cxn ang="0">
                  <a:pos x="197" y="1256"/>
                </a:cxn>
                <a:cxn ang="0">
                  <a:pos x="240" y="1105"/>
                </a:cxn>
                <a:cxn ang="0">
                  <a:pos x="266" y="944"/>
                </a:cxn>
                <a:cxn ang="0">
                  <a:pos x="274" y="784"/>
                </a:cxn>
                <a:cxn ang="0">
                  <a:pos x="257" y="557"/>
                </a:cxn>
                <a:cxn ang="0">
                  <a:pos x="214" y="354"/>
                </a:cxn>
                <a:cxn ang="0">
                  <a:pos x="137" y="186"/>
                </a:cxn>
                <a:cxn ang="0">
                  <a:pos x="25" y="51"/>
                </a:cxn>
                <a:cxn ang="0">
                  <a:pos x="17" y="42"/>
                </a:cxn>
                <a:cxn ang="0">
                  <a:pos x="8" y="34"/>
                </a:cxn>
                <a:cxn ang="0">
                  <a:pos x="0" y="26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0" y="9"/>
                </a:cxn>
                <a:cxn ang="0">
                  <a:pos x="17" y="0"/>
                </a:cxn>
              </a:cxnLst>
              <a:rect l="0" t="0" r="r" b="b"/>
              <a:pathLst>
                <a:path w="369" h="1560">
                  <a:moveTo>
                    <a:pt x="17" y="0"/>
                  </a:moveTo>
                  <a:lnTo>
                    <a:pt x="34" y="17"/>
                  </a:lnTo>
                  <a:lnTo>
                    <a:pt x="85" y="51"/>
                  </a:lnTo>
                  <a:lnTo>
                    <a:pt x="137" y="110"/>
                  </a:lnTo>
                  <a:lnTo>
                    <a:pt x="206" y="194"/>
                  </a:lnTo>
                  <a:lnTo>
                    <a:pt x="266" y="295"/>
                  </a:lnTo>
                  <a:lnTo>
                    <a:pt x="326" y="472"/>
                  </a:lnTo>
                  <a:lnTo>
                    <a:pt x="360" y="641"/>
                  </a:lnTo>
                  <a:lnTo>
                    <a:pt x="369" y="784"/>
                  </a:lnTo>
                  <a:lnTo>
                    <a:pt x="369" y="784"/>
                  </a:lnTo>
                  <a:lnTo>
                    <a:pt x="360" y="928"/>
                  </a:lnTo>
                  <a:lnTo>
                    <a:pt x="326" y="1088"/>
                  </a:lnTo>
                  <a:lnTo>
                    <a:pt x="266" y="1256"/>
                  </a:lnTo>
                  <a:lnTo>
                    <a:pt x="206" y="1366"/>
                  </a:lnTo>
                  <a:lnTo>
                    <a:pt x="145" y="1450"/>
                  </a:lnTo>
                  <a:lnTo>
                    <a:pt x="85" y="1518"/>
                  </a:lnTo>
                  <a:lnTo>
                    <a:pt x="42" y="1551"/>
                  </a:lnTo>
                  <a:lnTo>
                    <a:pt x="17" y="1560"/>
                  </a:lnTo>
                  <a:lnTo>
                    <a:pt x="0" y="1560"/>
                  </a:lnTo>
                  <a:lnTo>
                    <a:pt x="0" y="1551"/>
                  </a:lnTo>
                  <a:lnTo>
                    <a:pt x="0" y="1543"/>
                  </a:lnTo>
                  <a:lnTo>
                    <a:pt x="0" y="1543"/>
                  </a:lnTo>
                  <a:lnTo>
                    <a:pt x="8" y="1535"/>
                  </a:lnTo>
                  <a:lnTo>
                    <a:pt x="17" y="1526"/>
                  </a:lnTo>
                  <a:lnTo>
                    <a:pt x="120" y="1400"/>
                  </a:lnTo>
                  <a:lnTo>
                    <a:pt x="197" y="1256"/>
                  </a:lnTo>
                  <a:lnTo>
                    <a:pt x="240" y="1105"/>
                  </a:lnTo>
                  <a:lnTo>
                    <a:pt x="266" y="944"/>
                  </a:lnTo>
                  <a:lnTo>
                    <a:pt x="274" y="784"/>
                  </a:lnTo>
                  <a:lnTo>
                    <a:pt x="257" y="557"/>
                  </a:lnTo>
                  <a:lnTo>
                    <a:pt x="214" y="354"/>
                  </a:lnTo>
                  <a:lnTo>
                    <a:pt x="137" y="186"/>
                  </a:lnTo>
                  <a:lnTo>
                    <a:pt x="25" y="51"/>
                  </a:lnTo>
                  <a:lnTo>
                    <a:pt x="17" y="42"/>
                  </a:lnTo>
                  <a:lnTo>
                    <a:pt x="8" y="34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9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9" name="Freeform 25"/>
            <p:cNvSpPr>
              <a:spLocks/>
            </p:cNvSpPr>
            <p:nvPr/>
          </p:nvSpPr>
          <p:spPr bwMode="auto">
            <a:xfrm>
              <a:off x="17244" y="2480"/>
              <a:ext cx="1056" cy="1045"/>
            </a:xfrm>
            <a:custGeom>
              <a:avLst/>
              <a:gdLst/>
              <a:ahLst/>
              <a:cxnLst>
                <a:cxn ang="0">
                  <a:pos x="532" y="0"/>
                </a:cxn>
                <a:cxn ang="0">
                  <a:pos x="541" y="0"/>
                </a:cxn>
                <a:cxn ang="0">
                  <a:pos x="550" y="8"/>
                </a:cxn>
                <a:cxn ang="0">
                  <a:pos x="558" y="25"/>
                </a:cxn>
                <a:cxn ang="0">
                  <a:pos x="558" y="42"/>
                </a:cxn>
                <a:cxn ang="0">
                  <a:pos x="558" y="50"/>
                </a:cxn>
                <a:cxn ang="0">
                  <a:pos x="558" y="489"/>
                </a:cxn>
                <a:cxn ang="0">
                  <a:pos x="1005" y="489"/>
                </a:cxn>
                <a:cxn ang="0">
                  <a:pos x="1022" y="489"/>
                </a:cxn>
                <a:cxn ang="0">
                  <a:pos x="1030" y="489"/>
                </a:cxn>
                <a:cxn ang="0">
                  <a:pos x="1047" y="497"/>
                </a:cxn>
                <a:cxn ang="0">
                  <a:pos x="1056" y="505"/>
                </a:cxn>
                <a:cxn ang="0">
                  <a:pos x="1056" y="522"/>
                </a:cxn>
                <a:cxn ang="0">
                  <a:pos x="1056" y="539"/>
                </a:cxn>
                <a:cxn ang="0">
                  <a:pos x="1047" y="548"/>
                </a:cxn>
                <a:cxn ang="0">
                  <a:pos x="1030" y="548"/>
                </a:cxn>
                <a:cxn ang="0">
                  <a:pos x="1022" y="548"/>
                </a:cxn>
                <a:cxn ang="0">
                  <a:pos x="1005" y="548"/>
                </a:cxn>
                <a:cxn ang="0">
                  <a:pos x="558" y="548"/>
                </a:cxn>
                <a:cxn ang="0">
                  <a:pos x="558" y="986"/>
                </a:cxn>
                <a:cxn ang="0">
                  <a:pos x="558" y="1003"/>
                </a:cxn>
                <a:cxn ang="0">
                  <a:pos x="558" y="1020"/>
                </a:cxn>
                <a:cxn ang="0">
                  <a:pos x="550" y="1028"/>
                </a:cxn>
                <a:cxn ang="0">
                  <a:pos x="541" y="1036"/>
                </a:cxn>
                <a:cxn ang="0">
                  <a:pos x="532" y="1045"/>
                </a:cxn>
                <a:cxn ang="0">
                  <a:pos x="515" y="1036"/>
                </a:cxn>
                <a:cxn ang="0">
                  <a:pos x="507" y="1028"/>
                </a:cxn>
                <a:cxn ang="0">
                  <a:pos x="498" y="1020"/>
                </a:cxn>
                <a:cxn ang="0">
                  <a:pos x="498" y="1003"/>
                </a:cxn>
                <a:cxn ang="0">
                  <a:pos x="498" y="986"/>
                </a:cxn>
                <a:cxn ang="0">
                  <a:pos x="498" y="548"/>
                </a:cxn>
                <a:cxn ang="0">
                  <a:pos x="52" y="548"/>
                </a:cxn>
                <a:cxn ang="0">
                  <a:pos x="35" y="548"/>
                </a:cxn>
                <a:cxn ang="0">
                  <a:pos x="26" y="548"/>
                </a:cxn>
                <a:cxn ang="0">
                  <a:pos x="9" y="548"/>
                </a:cxn>
                <a:cxn ang="0">
                  <a:pos x="0" y="539"/>
                </a:cxn>
                <a:cxn ang="0">
                  <a:pos x="0" y="522"/>
                </a:cxn>
                <a:cxn ang="0">
                  <a:pos x="0" y="505"/>
                </a:cxn>
                <a:cxn ang="0">
                  <a:pos x="9" y="497"/>
                </a:cxn>
                <a:cxn ang="0">
                  <a:pos x="26" y="489"/>
                </a:cxn>
                <a:cxn ang="0">
                  <a:pos x="35" y="489"/>
                </a:cxn>
                <a:cxn ang="0">
                  <a:pos x="52" y="489"/>
                </a:cxn>
                <a:cxn ang="0">
                  <a:pos x="498" y="489"/>
                </a:cxn>
                <a:cxn ang="0">
                  <a:pos x="498" y="50"/>
                </a:cxn>
                <a:cxn ang="0">
                  <a:pos x="498" y="42"/>
                </a:cxn>
                <a:cxn ang="0">
                  <a:pos x="498" y="25"/>
                </a:cxn>
                <a:cxn ang="0">
                  <a:pos x="507" y="8"/>
                </a:cxn>
                <a:cxn ang="0">
                  <a:pos x="515" y="0"/>
                </a:cxn>
                <a:cxn ang="0">
                  <a:pos x="532" y="0"/>
                </a:cxn>
              </a:cxnLst>
              <a:rect l="0" t="0" r="r" b="b"/>
              <a:pathLst>
                <a:path w="1056" h="1045">
                  <a:moveTo>
                    <a:pt x="532" y="0"/>
                  </a:moveTo>
                  <a:lnTo>
                    <a:pt x="541" y="0"/>
                  </a:lnTo>
                  <a:lnTo>
                    <a:pt x="550" y="8"/>
                  </a:lnTo>
                  <a:lnTo>
                    <a:pt x="558" y="25"/>
                  </a:lnTo>
                  <a:lnTo>
                    <a:pt x="558" y="42"/>
                  </a:lnTo>
                  <a:lnTo>
                    <a:pt x="558" y="50"/>
                  </a:lnTo>
                  <a:lnTo>
                    <a:pt x="558" y="489"/>
                  </a:lnTo>
                  <a:lnTo>
                    <a:pt x="1005" y="489"/>
                  </a:lnTo>
                  <a:lnTo>
                    <a:pt x="1022" y="489"/>
                  </a:lnTo>
                  <a:lnTo>
                    <a:pt x="1030" y="489"/>
                  </a:lnTo>
                  <a:lnTo>
                    <a:pt x="1047" y="497"/>
                  </a:lnTo>
                  <a:lnTo>
                    <a:pt x="1056" y="505"/>
                  </a:lnTo>
                  <a:lnTo>
                    <a:pt x="1056" y="522"/>
                  </a:lnTo>
                  <a:lnTo>
                    <a:pt x="1056" y="539"/>
                  </a:lnTo>
                  <a:lnTo>
                    <a:pt x="1047" y="548"/>
                  </a:lnTo>
                  <a:lnTo>
                    <a:pt x="1030" y="548"/>
                  </a:lnTo>
                  <a:lnTo>
                    <a:pt x="1022" y="548"/>
                  </a:lnTo>
                  <a:lnTo>
                    <a:pt x="1005" y="548"/>
                  </a:lnTo>
                  <a:lnTo>
                    <a:pt x="558" y="548"/>
                  </a:lnTo>
                  <a:lnTo>
                    <a:pt x="558" y="986"/>
                  </a:lnTo>
                  <a:lnTo>
                    <a:pt x="558" y="1003"/>
                  </a:lnTo>
                  <a:lnTo>
                    <a:pt x="558" y="1020"/>
                  </a:lnTo>
                  <a:lnTo>
                    <a:pt x="550" y="1028"/>
                  </a:lnTo>
                  <a:lnTo>
                    <a:pt x="541" y="1036"/>
                  </a:lnTo>
                  <a:lnTo>
                    <a:pt x="532" y="1045"/>
                  </a:lnTo>
                  <a:lnTo>
                    <a:pt x="515" y="1036"/>
                  </a:lnTo>
                  <a:lnTo>
                    <a:pt x="507" y="1028"/>
                  </a:lnTo>
                  <a:lnTo>
                    <a:pt x="498" y="1020"/>
                  </a:lnTo>
                  <a:lnTo>
                    <a:pt x="498" y="1003"/>
                  </a:lnTo>
                  <a:lnTo>
                    <a:pt x="498" y="986"/>
                  </a:lnTo>
                  <a:lnTo>
                    <a:pt x="498" y="548"/>
                  </a:lnTo>
                  <a:lnTo>
                    <a:pt x="52" y="548"/>
                  </a:lnTo>
                  <a:lnTo>
                    <a:pt x="35" y="548"/>
                  </a:lnTo>
                  <a:lnTo>
                    <a:pt x="26" y="548"/>
                  </a:lnTo>
                  <a:lnTo>
                    <a:pt x="9" y="548"/>
                  </a:lnTo>
                  <a:lnTo>
                    <a:pt x="0" y="539"/>
                  </a:lnTo>
                  <a:lnTo>
                    <a:pt x="0" y="522"/>
                  </a:lnTo>
                  <a:lnTo>
                    <a:pt x="0" y="505"/>
                  </a:lnTo>
                  <a:lnTo>
                    <a:pt x="9" y="497"/>
                  </a:lnTo>
                  <a:lnTo>
                    <a:pt x="26" y="489"/>
                  </a:lnTo>
                  <a:lnTo>
                    <a:pt x="35" y="489"/>
                  </a:lnTo>
                  <a:lnTo>
                    <a:pt x="52" y="489"/>
                  </a:lnTo>
                  <a:lnTo>
                    <a:pt x="498" y="489"/>
                  </a:lnTo>
                  <a:lnTo>
                    <a:pt x="498" y="50"/>
                  </a:lnTo>
                  <a:lnTo>
                    <a:pt x="498" y="42"/>
                  </a:lnTo>
                  <a:lnTo>
                    <a:pt x="498" y="25"/>
                  </a:lnTo>
                  <a:lnTo>
                    <a:pt x="507" y="8"/>
                  </a:lnTo>
                  <a:lnTo>
                    <a:pt x="515" y="0"/>
                  </a:lnTo>
                  <a:lnTo>
                    <a:pt x="5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0" name="Freeform 26"/>
            <p:cNvSpPr>
              <a:spLocks noEditPoints="1"/>
            </p:cNvSpPr>
            <p:nvPr/>
          </p:nvSpPr>
          <p:spPr bwMode="auto">
            <a:xfrm>
              <a:off x="18789" y="2362"/>
              <a:ext cx="430" cy="1045"/>
            </a:xfrm>
            <a:custGeom>
              <a:avLst/>
              <a:gdLst/>
              <a:ahLst/>
              <a:cxnLst>
                <a:cxn ang="0">
                  <a:pos x="249" y="345"/>
                </a:cxn>
                <a:cxn ang="0">
                  <a:pos x="309" y="379"/>
                </a:cxn>
                <a:cxn ang="0">
                  <a:pos x="344" y="438"/>
                </a:cxn>
                <a:cxn ang="0">
                  <a:pos x="344" y="497"/>
                </a:cxn>
                <a:cxn ang="0">
                  <a:pos x="327" y="548"/>
                </a:cxn>
                <a:cxn ang="0">
                  <a:pos x="309" y="590"/>
                </a:cxn>
                <a:cxn ang="0">
                  <a:pos x="301" y="615"/>
                </a:cxn>
                <a:cxn ang="0">
                  <a:pos x="292" y="640"/>
                </a:cxn>
                <a:cxn ang="0">
                  <a:pos x="198" y="876"/>
                </a:cxn>
                <a:cxn ang="0">
                  <a:pos x="181" y="961"/>
                </a:cxn>
                <a:cxn ang="0">
                  <a:pos x="189" y="1003"/>
                </a:cxn>
                <a:cxn ang="0">
                  <a:pos x="215" y="1011"/>
                </a:cxn>
                <a:cxn ang="0">
                  <a:pos x="318" y="952"/>
                </a:cxn>
                <a:cxn ang="0">
                  <a:pos x="378" y="817"/>
                </a:cxn>
                <a:cxn ang="0">
                  <a:pos x="395" y="800"/>
                </a:cxn>
                <a:cxn ang="0">
                  <a:pos x="404" y="792"/>
                </a:cxn>
                <a:cxn ang="0">
                  <a:pos x="421" y="792"/>
                </a:cxn>
                <a:cxn ang="0">
                  <a:pos x="430" y="809"/>
                </a:cxn>
                <a:cxn ang="0">
                  <a:pos x="404" y="876"/>
                </a:cxn>
                <a:cxn ang="0">
                  <a:pos x="335" y="986"/>
                </a:cxn>
                <a:cxn ang="0">
                  <a:pos x="215" y="1045"/>
                </a:cxn>
                <a:cxn ang="0">
                  <a:pos x="146" y="1028"/>
                </a:cxn>
                <a:cxn ang="0">
                  <a:pos x="103" y="986"/>
                </a:cxn>
                <a:cxn ang="0">
                  <a:pos x="86" y="918"/>
                </a:cxn>
                <a:cxn ang="0">
                  <a:pos x="95" y="859"/>
                </a:cxn>
                <a:cxn ang="0">
                  <a:pos x="121" y="792"/>
                </a:cxn>
                <a:cxn ang="0">
                  <a:pos x="172" y="674"/>
                </a:cxn>
                <a:cxn ang="0">
                  <a:pos x="215" y="548"/>
                </a:cxn>
                <a:cxn ang="0">
                  <a:pos x="241" y="480"/>
                </a:cxn>
                <a:cxn ang="0">
                  <a:pos x="249" y="421"/>
                </a:cxn>
                <a:cxn ang="0">
                  <a:pos x="241" y="387"/>
                </a:cxn>
                <a:cxn ang="0">
                  <a:pos x="224" y="379"/>
                </a:cxn>
                <a:cxn ang="0">
                  <a:pos x="215" y="371"/>
                </a:cxn>
                <a:cxn ang="0">
                  <a:pos x="121" y="413"/>
                </a:cxn>
                <a:cxn ang="0">
                  <a:pos x="52" y="564"/>
                </a:cxn>
                <a:cxn ang="0">
                  <a:pos x="35" y="590"/>
                </a:cxn>
                <a:cxn ang="0">
                  <a:pos x="26" y="598"/>
                </a:cxn>
                <a:cxn ang="0">
                  <a:pos x="9" y="590"/>
                </a:cxn>
                <a:cxn ang="0">
                  <a:pos x="0" y="581"/>
                </a:cxn>
                <a:cxn ang="0">
                  <a:pos x="26" y="514"/>
                </a:cxn>
                <a:cxn ang="0">
                  <a:pos x="95" y="396"/>
                </a:cxn>
                <a:cxn ang="0">
                  <a:pos x="215" y="337"/>
                </a:cxn>
                <a:cxn ang="0">
                  <a:pos x="378" y="0"/>
                </a:cxn>
                <a:cxn ang="0">
                  <a:pos x="404" y="33"/>
                </a:cxn>
                <a:cxn ang="0">
                  <a:pos x="404" y="84"/>
                </a:cxn>
                <a:cxn ang="0">
                  <a:pos x="369" y="118"/>
                </a:cxn>
                <a:cxn ang="0">
                  <a:pos x="327" y="134"/>
                </a:cxn>
                <a:cxn ang="0">
                  <a:pos x="284" y="118"/>
                </a:cxn>
                <a:cxn ang="0">
                  <a:pos x="266" y="75"/>
                </a:cxn>
                <a:cxn ang="0">
                  <a:pos x="292" y="25"/>
                </a:cxn>
                <a:cxn ang="0">
                  <a:pos x="352" y="0"/>
                </a:cxn>
              </a:cxnLst>
              <a:rect l="0" t="0" r="r" b="b"/>
              <a:pathLst>
                <a:path w="430" h="1045">
                  <a:moveTo>
                    <a:pt x="215" y="337"/>
                  </a:moveTo>
                  <a:lnTo>
                    <a:pt x="249" y="345"/>
                  </a:lnTo>
                  <a:lnTo>
                    <a:pt x="284" y="354"/>
                  </a:lnTo>
                  <a:lnTo>
                    <a:pt x="309" y="379"/>
                  </a:lnTo>
                  <a:lnTo>
                    <a:pt x="327" y="404"/>
                  </a:lnTo>
                  <a:lnTo>
                    <a:pt x="344" y="438"/>
                  </a:lnTo>
                  <a:lnTo>
                    <a:pt x="344" y="463"/>
                  </a:lnTo>
                  <a:lnTo>
                    <a:pt x="344" y="497"/>
                  </a:lnTo>
                  <a:lnTo>
                    <a:pt x="335" y="522"/>
                  </a:lnTo>
                  <a:lnTo>
                    <a:pt x="327" y="548"/>
                  </a:lnTo>
                  <a:lnTo>
                    <a:pt x="318" y="573"/>
                  </a:lnTo>
                  <a:lnTo>
                    <a:pt x="309" y="590"/>
                  </a:lnTo>
                  <a:lnTo>
                    <a:pt x="301" y="598"/>
                  </a:lnTo>
                  <a:lnTo>
                    <a:pt x="301" y="615"/>
                  </a:lnTo>
                  <a:lnTo>
                    <a:pt x="292" y="640"/>
                  </a:lnTo>
                  <a:lnTo>
                    <a:pt x="292" y="640"/>
                  </a:lnTo>
                  <a:lnTo>
                    <a:pt x="232" y="800"/>
                  </a:lnTo>
                  <a:lnTo>
                    <a:pt x="198" y="876"/>
                  </a:lnTo>
                  <a:lnTo>
                    <a:pt x="181" y="927"/>
                  </a:lnTo>
                  <a:lnTo>
                    <a:pt x="181" y="961"/>
                  </a:lnTo>
                  <a:lnTo>
                    <a:pt x="181" y="986"/>
                  </a:lnTo>
                  <a:lnTo>
                    <a:pt x="189" y="1003"/>
                  </a:lnTo>
                  <a:lnTo>
                    <a:pt x="198" y="1011"/>
                  </a:lnTo>
                  <a:lnTo>
                    <a:pt x="215" y="1011"/>
                  </a:lnTo>
                  <a:lnTo>
                    <a:pt x="275" y="994"/>
                  </a:lnTo>
                  <a:lnTo>
                    <a:pt x="318" y="952"/>
                  </a:lnTo>
                  <a:lnTo>
                    <a:pt x="352" y="893"/>
                  </a:lnTo>
                  <a:lnTo>
                    <a:pt x="378" y="817"/>
                  </a:lnTo>
                  <a:lnTo>
                    <a:pt x="387" y="809"/>
                  </a:lnTo>
                  <a:lnTo>
                    <a:pt x="395" y="800"/>
                  </a:lnTo>
                  <a:lnTo>
                    <a:pt x="395" y="792"/>
                  </a:lnTo>
                  <a:lnTo>
                    <a:pt x="404" y="792"/>
                  </a:lnTo>
                  <a:lnTo>
                    <a:pt x="412" y="792"/>
                  </a:lnTo>
                  <a:lnTo>
                    <a:pt x="421" y="792"/>
                  </a:lnTo>
                  <a:lnTo>
                    <a:pt x="421" y="800"/>
                  </a:lnTo>
                  <a:lnTo>
                    <a:pt x="430" y="809"/>
                  </a:lnTo>
                  <a:lnTo>
                    <a:pt x="421" y="826"/>
                  </a:lnTo>
                  <a:lnTo>
                    <a:pt x="404" y="876"/>
                  </a:lnTo>
                  <a:lnTo>
                    <a:pt x="378" y="935"/>
                  </a:lnTo>
                  <a:lnTo>
                    <a:pt x="335" y="986"/>
                  </a:lnTo>
                  <a:lnTo>
                    <a:pt x="284" y="1028"/>
                  </a:lnTo>
                  <a:lnTo>
                    <a:pt x="215" y="1045"/>
                  </a:lnTo>
                  <a:lnTo>
                    <a:pt x="181" y="1045"/>
                  </a:lnTo>
                  <a:lnTo>
                    <a:pt x="146" y="1028"/>
                  </a:lnTo>
                  <a:lnTo>
                    <a:pt x="121" y="1011"/>
                  </a:lnTo>
                  <a:lnTo>
                    <a:pt x="103" y="986"/>
                  </a:lnTo>
                  <a:lnTo>
                    <a:pt x="86" y="952"/>
                  </a:lnTo>
                  <a:lnTo>
                    <a:pt x="86" y="918"/>
                  </a:lnTo>
                  <a:lnTo>
                    <a:pt x="86" y="893"/>
                  </a:lnTo>
                  <a:lnTo>
                    <a:pt x="95" y="859"/>
                  </a:lnTo>
                  <a:lnTo>
                    <a:pt x="112" y="826"/>
                  </a:lnTo>
                  <a:lnTo>
                    <a:pt x="121" y="792"/>
                  </a:lnTo>
                  <a:lnTo>
                    <a:pt x="146" y="741"/>
                  </a:lnTo>
                  <a:lnTo>
                    <a:pt x="172" y="674"/>
                  </a:lnTo>
                  <a:lnTo>
                    <a:pt x="198" y="607"/>
                  </a:lnTo>
                  <a:lnTo>
                    <a:pt x="215" y="548"/>
                  </a:lnTo>
                  <a:lnTo>
                    <a:pt x="232" y="505"/>
                  </a:lnTo>
                  <a:lnTo>
                    <a:pt x="241" y="480"/>
                  </a:lnTo>
                  <a:lnTo>
                    <a:pt x="249" y="455"/>
                  </a:lnTo>
                  <a:lnTo>
                    <a:pt x="249" y="421"/>
                  </a:lnTo>
                  <a:lnTo>
                    <a:pt x="249" y="404"/>
                  </a:lnTo>
                  <a:lnTo>
                    <a:pt x="241" y="387"/>
                  </a:lnTo>
                  <a:lnTo>
                    <a:pt x="232" y="379"/>
                  </a:lnTo>
                  <a:lnTo>
                    <a:pt x="224" y="379"/>
                  </a:lnTo>
                  <a:lnTo>
                    <a:pt x="215" y="371"/>
                  </a:lnTo>
                  <a:lnTo>
                    <a:pt x="215" y="371"/>
                  </a:lnTo>
                  <a:lnTo>
                    <a:pt x="172" y="387"/>
                  </a:lnTo>
                  <a:lnTo>
                    <a:pt x="121" y="413"/>
                  </a:lnTo>
                  <a:lnTo>
                    <a:pt x="86" y="472"/>
                  </a:lnTo>
                  <a:lnTo>
                    <a:pt x="52" y="564"/>
                  </a:lnTo>
                  <a:lnTo>
                    <a:pt x="43" y="581"/>
                  </a:lnTo>
                  <a:lnTo>
                    <a:pt x="35" y="590"/>
                  </a:lnTo>
                  <a:lnTo>
                    <a:pt x="35" y="598"/>
                  </a:lnTo>
                  <a:lnTo>
                    <a:pt x="26" y="598"/>
                  </a:lnTo>
                  <a:lnTo>
                    <a:pt x="18" y="598"/>
                  </a:lnTo>
                  <a:lnTo>
                    <a:pt x="9" y="590"/>
                  </a:lnTo>
                  <a:lnTo>
                    <a:pt x="9" y="590"/>
                  </a:lnTo>
                  <a:lnTo>
                    <a:pt x="0" y="581"/>
                  </a:lnTo>
                  <a:lnTo>
                    <a:pt x="9" y="556"/>
                  </a:lnTo>
                  <a:lnTo>
                    <a:pt x="26" y="514"/>
                  </a:lnTo>
                  <a:lnTo>
                    <a:pt x="52" y="455"/>
                  </a:lnTo>
                  <a:lnTo>
                    <a:pt x="95" y="396"/>
                  </a:lnTo>
                  <a:lnTo>
                    <a:pt x="146" y="354"/>
                  </a:lnTo>
                  <a:lnTo>
                    <a:pt x="215" y="337"/>
                  </a:lnTo>
                  <a:close/>
                  <a:moveTo>
                    <a:pt x="352" y="0"/>
                  </a:moveTo>
                  <a:lnTo>
                    <a:pt x="378" y="0"/>
                  </a:lnTo>
                  <a:lnTo>
                    <a:pt x="395" y="16"/>
                  </a:lnTo>
                  <a:lnTo>
                    <a:pt x="404" y="33"/>
                  </a:lnTo>
                  <a:lnTo>
                    <a:pt x="412" y="59"/>
                  </a:lnTo>
                  <a:lnTo>
                    <a:pt x="404" y="84"/>
                  </a:lnTo>
                  <a:lnTo>
                    <a:pt x="395" y="101"/>
                  </a:lnTo>
                  <a:lnTo>
                    <a:pt x="369" y="118"/>
                  </a:lnTo>
                  <a:lnTo>
                    <a:pt x="352" y="134"/>
                  </a:lnTo>
                  <a:lnTo>
                    <a:pt x="327" y="134"/>
                  </a:lnTo>
                  <a:lnTo>
                    <a:pt x="301" y="134"/>
                  </a:lnTo>
                  <a:lnTo>
                    <a:pt x="284" y="118"/>
                  </a:lnTo>
                  <a:lnTo>
                    <a:pt x="266" y="101"/>
                  </a:lnTo>
                  <a:lnTo>
                    <a:pt x="266" y="75"/>
                  </a:lnTo>
                  <a:lnTo>
                    <a:pt x="275" y="50"/>
                  </a:lnTo>
                  <a:lnTo>
                    <a:pt x="292" y="25"/>
                  </a:lnTo>
                  <a:lnTo>
                    <a:pt x="318" y="8"/>
                  </a:lnTo>
                  <a:lnTo>
                    <a:pt x="3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1" name="Freeform 27"/>
            <p:cNvSpPr>
              <a:spLocks noEditPoints="1"/>
            </p:cNvSpPr>
            <p:nvPr/>
          </p:nvSpPr>
          <p:spPr bwMode="auto">
            <a:xfrm>
              <a:off x="19382" y="2699"/>
              <a:ext cx="910" cy="1037"/>
            </a:xfrm>
            <a:custGeom>
              <a:avLst/>
              <a:gdLst/>
              <a:ahLst/>
              <a:cxnLst>
                <a:cxn ang="0">
                  <a:pos x="609" y="118"/>
                </a:cxn>
                <a:cxn ang="0">
                  <a:pos x="446" y="303"/>
                </a:cxn>
                <a:cxn ang="0">
                  <a:pos x="386" y="480"/>
                </a:cxn>
                <a:cxn ang="0">
                  <a:pos x="369" y="590"/>
                </a:cxn>
                <a:cxn ang="0">
                  <a:pos x="360" y="615"/>
                </a:cxn>
                <a:cxn ang="0">
                  <a:pos x="386" y="615"/>
                </a:cxn>
                <a:cxn ang="0">
                  <a:pos x="403" y="615"/>
                </a:cxn>
                <a:cxn ang="0">
                  <a:pos x="412" y="615"/>
                </a:cxn>
                <a:cxn ang="0">
                  <a:pos x="678" y="539"/>
                </a:cxn>
                <a:cxn ang="0">
                  <a:pos x="841" y="362"/>
                </a:cxn>
                <a:cxn ang="0">
                  <a:pos x="850" y="194"/>
                </a:cxn>
                <a:cxn ang="0">
                  <a:pos x="781" y="109"/>
                </a:cxn>
                <a:cxn ang="0">
                  <a:pos x="729" y="0"/>
                </a:cxn>
                <a:cxn ang="0">
                  <a:pos x="858" y="67"/>
                </a:cxn>
                <a:cxn ang="0">
                  <a:pos x="910" y="219"/>
                </a:cxn>
                <a:cxn ang="0">
                  <a:pos x="807" y="497"/>
                </a:cxn>
                <a:cxn ang="0">
                  <a:pos x="549" y="683"/>
                </a:cxn>
                <a:cxn ang="0">
                  <a:pos x="377" y="708"/>
                </a:cxn>
                <a:cxn ang="0">
                  <a:pos x="343" y="708"/>
                </a:cxn>
                <a:cxn ang="0">
                  <a:pos x="309" y="902"/>
                </a:cxn>
                <a:cxn ang="0">
                  <a:pos x="292" y="978"/>
                </a:cxn>
                <a:cxn ang="0">
                  <a:pos x="274" y="1011"/>
                </a:cxn>
                <a:cxn ang="0">
                  <a:pos x="249" y="1028"/>
                </a:cxn>
                <a:cxn ang="0">
                  <a:pos x="231" y="1037"/>
                </a:cxn>
                <a:cxn ang="0">
                  <a:pos x="206" y="1028"/>
                </a:cxn>
                <a:cxn ang="0">
                  <a:pos x="189" y="1011"/>
                </a:cxn>
                <a:cxn ang="0">
                  <a:pos x="189" y="986"/>
                </a:cxn>
                <a:cxn ang="0">
                  <a:pos x="189" y="961"/>
                </a:cxn>
                <a:cxn ang="0">
                  <a:pos x="274" y="691"/>
                </a:cxn>
                <a:cxn ang="0">
                  <a:pos x="77" y="581"/>
                </a:cxn>
                <a:cxn ang="0">
                  <a:pos x="0" y="396"/>
                </a:cxn>
                <a:cxn ang="0">
                  <a:pos x="34" y="227"/>
                </a:cxn>
                <a:cxn ang="0">
                  <a:pos x="103" y="84"/>
                </a:cxn>
                <a:cxn ang="0">
                  <a:pos x="171" y="17"/>
                </a:cxn>
                <a:cxn ang="0">
                  <a:pos x="189" y="25"/>
                </a:cxn>
                <a:cxn ang="0">
                  <a:pos x="189" y="42"/>
                </a:cxn>
                <a:cxn ang="0">
                  <a:pos x="171" y="59"/>
                </a:cxn>
                <a:cxn ang="0">
                  <a:pos x="68" y="244"/>
                </a:cxn>
                <a:cxn ang="0">
                  <a:pos x="43" y="379"/>
                </a:cxn>
                <a:cxn ang="0">
                  <a:pos x="111" y="522"/>
                </a:cxn>
                <a:cxn ang="0">
                  <a:pos x="300" y="607"/>
                </a:cxn>
                <a:cxn ang="0">
                  <a:pos x="386" y="354"/>
                </a:cxn>
                <a:cxn ang="0">
                  <a:pos x="489" y="143"/>
                </a:cxn>
                <a:cxn ang="0">
                  <a:pos x="635" y="17"/>
                </a:cxn>
              </a:cxnLst>
              <a:rect l="0" t="0" r="r" b="b"/>
              <a:pathLst>
                <a:path w="910" h="1037">
                  <a:moveTo>
                    <a:pt x="712" y="93"/>
                  </a:moveTo>
                  <a:lnTo>
                    <a:pt x="609" y="118"/>
                  </a:lnTo>
                  <a:lnTo>
                    <a:pt x="515" y="194"/>
                  </a:lnTo>
                  <a:lnTo>
                    <a:pt x="446" y="303"/>
                  </a:lnTo>
                  <a:lnTo>
                    <a:pt x="395" y="438"/>
                  </a:lnTo>
                  <a:lnTo>
                    <a:pt x="386" y="480"/>
                  </a:lnTo>
                  <a:lnTo>
                    <a:pt x="377" y="531"/>
                  </a:lnTo>
                  <a:lnTo>
                    <a:pt x="369" y="590"/>
                  </a:lnTo>
                  <a:lnTo>
                    <a:pt x="360" y="615"/>
                  </a:lnTo>
                  <a:lnTo>
                    <a:pt x="360" y="615"/>
                  </a:lnTo>
                  <a:lnTo>
                    <a:pt x="369" y="615"/>
                  </a:lnTo>
                  <a:lnTo>
                    <a:pt x="386" y="615"/>
                  </a:lnTo>
                  <a:lnTo>
                    <a:pt x="395" y="615"/>
                  </a:lnTo>
                  <a:lnTo>
                    <a:pt x="403" y="615"/>
                  </a:lnTo>
                  <a:lnTo>
                    <a:pt x="412" y="615"/>
                  </a:lnTo>
                  <a:lnTo>
                    <a:pt x="412" y="615"/>
                  </a:lnTo>
                  <a:lnTo>
                    <a:pt x="549" y="598"/>
                  </a:lnTo>
                  <a:lnTo>
                    <a:pt x="678" y="539"/>
                  </a:lnTo>
                  <a:lnTo>
                    <a:pt x="772" y="455"/>
                  </a:lnTo>
                  <a:lnTo>
                    <a:pt x="841" y="362"/>
                  </a:lnTo>
                  <a:lnTo>
                    <a:pt x="858" y="253"/>
                  </a:lnTo>
                  <a:lnTo>
                    <a:pt x="850" y="194"/>
                  </a:lnTo>
                  <a:lnTo>
                    <a:pt x="824" y="143"/>
                  </a:lnTo>
                  <a:lnTo>
                    <a:pt x="781" y="109"/>
                  </a:lnTo>
                  <a:lnTo>
                    <a:pt x="712" y="93"/>
                  </a:lnTo>
                  <a:close/>
                  <a:moveTo>
                    <a:pt x="729" y="0"/>
                  </a:moveTo>
                  <a:lnTo>
                    <a:pt x="807" y="17"/>
                  </a:lnTo>
                  <a:lnTo>
                    <a:pt x="858" y="67"/>
                  </a:lnTo>
                  <a:lnTo>
                    <a:pt x="892" y="135"/>
                  </a:lnTo>
                  <a:lnTo>
                    <a:pt x="910" y="219"/>
                  </a:lnTo>
                  <a:lnTo>
                    <a:pt x="875" y="362"/>
                  </a:lnTo>
                  <a:lnTo>
                    <a:pt x="807" y="497"/>
                  </a:lnTo>
                  <a:lnTo>
                    <a:pt x="695" y="607"/>
                  </a:lnTo>
                  <a:lnTo>
                    <a:pt x="549" y="683"/>
                  </a:lnTo>
                  <a:lnTo>
                    <a:pt x="395" y="708"/>
                  </a:lnTo>
                  <a:lnTo>
                    <a:pt x="377" y="708"/>
                  </a:lnTo>
                  <a:lnTo>
                    <a:pt x="360" y="708"/>
                  </a:lnTo>
                  <a:lnTo>
                    <a:pt x="343" y="708"/>
                  </a:lnTo>
                  <a:lnTo>
                    <a:pt x="326" y="817"/>
                  </a:lnTo>
                  <a:lnTo>
                    <a:pt x="309" y="902"/>
                  </a:lnTo>
                  <a:lnTo>
                    <a:pt x="300" y="952"/>
                  </a:lnTo>
                  <a:lnTo>
                    <a:pt x="292" y="978"/>
                  </a:lnTo>
                  <a:lnTo>
                    <a:pt x="292" y="995"/>
                  </a:lnTo>
                  <a:lnTo>
                    <a:pt x="274" y="1011"/>
                  </a:lnTo>
                  <a:lnTo>
                    <a:pt x="266" y="1020"/>
                  </a:lnTo>
                  <a:lnTo>
                    <a:pt x="249" y="1028"/>
                  </a:lnTo>
                  <a:lnTo>
                    <a:pt x="240" y="1037"/>
                  </a:lnTo>
                  <a:lnTo>
                    <a:pt x="231" y="1037"/>
                  </a:lnTo>
                  <a:lnTo>
                    <a:pt x="223" y="1037"/>
                  </a:lnTo>
                  <a:lnTo>
                    <a:pt x="206" y="1028"/>
                  </a:lnTo>
                  <a:lnTo>
                    <a:pt x="197" y="1020"/>
                  </a:lnTo>
                  <a:lnTo>
                    <a:pt x="189" y="1011"/>
                  </a:lnTo>
                  <a:lnTo>
                    <a:pt x="180" y="986"/>
                  </a:lnTo>
                  <a:lnTo>
                    <a:pt x="189" y="986"/>
                  </a:lnTo>
                  <a:lnTo>
                    <a:pt x="189" y="969"/>
                  </a:lnTo>
                  <a:lnTo>
                    <a:pt x="189" y="961"/>
                  </a:lnTo>
                  <a:lnTo>
                    <a:pt x="189" y="961"/>
                  </a:lnTo>
                  <a:lnTo>
                    <a:pt x="274" y="691"/>
                  </a:lnTo>
                  <a:lnTo>
                    <a:pt x="163" y="649"/>
                  </a:lnTo>
                  <a:lnTo>
                    <a:pt x="77" y="581"/>
                  </a:lnTo>
                  <a:lnTo>
                    <a:pt x="17" y="497"/>
                  </a:lnTo>
                  <a:lnTo>
                    <a:pt x="0" y="396"/>
                  </a:lnTo>
                  <a:lnTo>
                    <a:pt x="8" y="312"/>
                  </a:lnTo>
                  <a:lnTo>
                    <a:pt x="34" y="227"/>
                  </a:lnTo>
                  <a:lnTo>
                    <a:pt x="68" y="152"/>
                  </a:lnTo>
                  <a:lnTo>
                    <a:pt x="103" y="84"/>
                  </a:lnTo>
                  <a:lnTo>
                    <a:pt x="137" y="34"/>
                  </a:lnTo>
                  <a:lnTo>
                    <a:pt x="171" y="17"/>
                  </a:lnTo>
                  <a:lnTo>
                    <a:pt x="180" y="25"/>
                  </a:lnTo>
                  <a:lnTo>
                    <a:pt x="189" y="25"/>
                  </a:lnTo>
                  <a:lnTo>
                    <a:pt x="189" y="34"/>
                  </a:lnTo>
                  <a:lnTo>
                    <a:pt x="189" y="42"/>
                  </a:lnTo>
                  <a:lnTo>
                    <a:pt x="180" y="42"/>
                  </a:lnTo>
                  <a:lnTo>
                    <a:pt x="171" y="59"/>
                  </a:lnTo>
                  <a:lnTo>
                    <a:pt x="111" y="143"/>
                  </a:lnTo>
                  <a:lnTo>
                    <a:pt x="68" y="244"/>
                  </a:lnTo>
                  <a:lnTo>
                    <a:pt x="51" y="320"/>
                  </a:lnTo>
                  <a:lnTo>
                    <a:pt x="43" y="379"/>
                  </a:lnTo>
                  <a:lnTo>
                    <a:pt x="60" y="455"/>
                  </a:lnTo>
                  <a:lnTo>
                    <a:pt x="111" y="522"/>
                  </a:lnTo>
                  <a:lnTo>
                    <a:pt x="189" y="573"/>
                  </a:lnTo>
                  <a:lnTo>
                    <a:pt x="300" y="607"/>
                  </a:lnTo>
                  <a:lnTo>
                    <a:pt x="343" y="480"/>
                  </a:lnTo>
                  <a:lnTo>
                    <a:pt x="386" y="354"/>
                  </a:lnTo>
                  <a:lnTo>
                    <a:pt x="437" y="244"/>
                  </a:lnTo>
                  <a:lnTo>
                    <a:pt x="489" y="143"/>
                  </a:lnTo>
                  <a:lnTo>
                    <a:pt x="558" y="67"/>
                  </a:lnTo>
                  <a:lnTo>
                    <a:pt x="635" y="17"/>
                  </a:lnTo>
                  <a:lnTo>
                    <a:pt x="7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2" name="Freeform 28"/>
            <p:cNvSpPr>
              <a:spLocks/>
            </p:cNvSpPr>
            <p:nvPr/>
          </p:nvSpPr>
          <p:spPr bwMode="auto">
            <a:xfrm>
              <a:off x="20377" y="3129"/>
              <a:ext cx="653" cy="725"/>
            </a:xfrm>
            <a:custGeom>
              <a:avLst/>
              <a:gdLst/>
              <a:ahLst/>
              <a:cxnLst>
                <a:cxn ang="0">
                  <a:pos x="310" y="17"/>
                </a:cxn>
                <a:cxn ang="0">
                  <a:pos x="404" y="109"/>
                </a:cxn>
                <a:cxn ang="0">
                  <a:pos x="455" y="244"/>
                </a:cxn>
                <a:cxn ang="0">
                  <a:pos x="464" y="337"/>
                </a:cxn>
                <a:cxn ang="0">
                  <a:pos x="498" y="253"/>
                </a:cxn>
                <a:cxn ang="0">
                  <a:pos x="576" y="101"/>
                </a:cxn>
                <a:cxn ang="0">
                  <a:pos x="619" y="17"/>
                </a:cxn>
                <a:cxn ang="0">
                  <a:pos x="636" y="8"/>
                </a:cxn>
                <a:cxn ang="0">
                  <a:pos x="644" y="17"/>
                </a:cxn>
                <a:cxn ang="0">
                  <a:pos x="653" y="25"/>
                </a:cxn>
                <a:cxn ang="0">
                  <a:pos x="601" y="118"/>
                </a:cxn>
                <a:cxn ang="0">
                  <a:pos x="558" y="227"/>
                </a:cxn>
                <a:cxn ang="0">
                  <a:pos x="498" y="345"/>
                </a:cxn>
                <a:cxn ang="0">
                  <a:pos x="464" y="463"/>
                </a:cxn>
                <a:cxn ang="0">
                  <a:pos x="438" y="615"/>
                </a:cxn>
                <a:cxn ang="0">
                  <a:pos x="413" y="699"/>
                </a:cxn>
                <a:cxn ang="0">
                  <a:pos x="395" y="725"/>
                </a:cxn>
                <a:cxn ang="0">
                  <a:pos x="387" y="725"/>
                </a:cxn>
                <a:cxn ang="0">
                  <a:pos x="361" y="708"/>
                </a:cxn>
                <a:cxn ang="0">
                  <a:pos x="370" y="657"/>
                </a:cxn>
                <a:cxn ang="0">
                  <a:pos x="404" y="531"/>
                </a:cxn>
                <a:cxn ang="0">
                  <a:pos x="430" y="447"/>
                </a:cxn>
                <a:cxn ang="0">
                  <a:pos x="430" y="413"/>
                </a:cxn>
                <a:cxn ang="0">
                  <a:pos x="430" y="320"/>
                </a:cxn>
                <a:cxn ang="0">
                  <a:pos x="395" y="194"/>
                </a:cxn>
                <a:cxn ang="0">
                  <a:pos x="301" y="101"/>
                </a:cxn>
                <a:cxn ang="0">
                  <a:pos x="146" y="101"/>
                </a:cxn>
                <a:cxn ang="0">
                  <a:pos x="43" y="194"/>
                </a:cxn>
                <a:cxn ang="0">
                  <a:pos x="35" y="210"/>
                </a:cxn>
                <a:cxn ang="0">
                  <a:pos x="18" y="210"/>
                </a:cxn>
                <a:cxn ang="0">
                  <a:pos x="9" y="210"/>
                </a:cxn>
                <a:cxn ang="0">
                  <a:pos x="9" y="177"/>
                </a:cxn>
                <a:cxn ang="0">
                  <a:pos x="86" y="67"/>
                </a:cxn>
                <a:cxn ang="0">
                  <a:pos x="241" y="0"/>
                </a:cxn>
              </a:cxnLst>
              <a:rect l="0" t="0" r="r" b="b"/>
              <a:pathLst>
                <a:path w="653" h="725">
                  <a:moveTo>
                    <a:pt x="241" y="0"/>
                  </a:moveTo>
                  <a:lnTo>
                    <a:pt x="310" y="17"/>
                  </a:lnTo>
                  <a:lnTo>
                    <a:pt x="361" y="59"/>
                  </a:lnTo>
                  <a:lnTo>
                    <a:pt x="404" y="109"/>
                  </a:lnTo>
                  <a:lnTo>
                    <a:pt x="438" y="177"/>
                  </a:lnTo>
                  <a:lnTo>
                    <a:pt x="455" y="244"/>
                  </a:lnTo>
                  <a:lnTo>
                    <a:pt x="464" y="295"/>
                  </a:lnTo>
                  <a:lnTo>
                    <a:pt x="464" y="337"/>
                  </a:lnTo>
                  <a:lnTo>
                    <a:pt x="464" y="337"/>
                  </a:lnTo>
                  <a:lnTo>
                    <a:pt x="498" y="253"/>
                  </a:lnTo>
                  <a:lnTo>
                    <a:pt x="541" y="168"/>
                  </a:lnTo>
                  <a:lnTo>
                    <a:pt x="576" y="101"/>
                  </a:lnTo>
                  <a:lnTo>
                    <a:pt x="601" y="50"/>
                  </a:lnTo>
                  <a:lnTo>
                    <a:pt x="619" y="17"/>
                  </a:lnTo>
                  <a:lnTo>
                    <a:pt x="627" y="17"/>
                  </a:lnTo>
                  <a:lnTo>
                    <a:pt x="636" y="8"/>
                  </a:lnTo>
                  <a:lnTo>
                    <a:pt x="636" y="8"/>
                  </a:lnTo>
                  <a:lnTo>
                    <a:pt x="644" y="17"/>
                  </a:lnTo>
                  <a:lnTo>
                    <a:pt x="653" y="17"/>
                  </a:lnTo>
                  <a:lnTo>
                    <a:pt x="653" y="25"/>
                  </a:lnTo>
                  <a:lnTo>
                    <a:pt x="644" y="42"/>
                  </a:lnTo>
                  <a:lnTo>
                    <a:pt x="601" y="118"/>
                  </a:lnTo>
                  <a:lnTo>
                    <a:pt x="576" y="185"/>
                  </a:lnTo>
                  <a:lnTo>
                    <a:pt x="558" y="227"/>
                  </a:lnTo>
                  <a:lnTo>
                    <a:pt x="533" y="278"/>
                  </a:lnTo>
                  <a:lnTo>
                    <a:pt x="498" y="345"/>
                  </a:lnTo>
                  <a:lnTo>
                    <a:pt x="481" y="413"/>
                  </a:lnTo>
                  <a:lnTo>
                    <a:pt x="464" y="463"/>
                  </a:lnTo>
                  <a:lnTo>
                    <a:pt x="455" y="539"/>
                  </a:lnTo>
                  <a:lnTo>
                    <a:pt x="438" y="615"/>
                  </a:lnTo>
                  <a:lnTo>
                    <a:pt x="421" y="666"/>
                  </a:lnTo>
                  <a:lnTo>
                    <a:pt x="413" y="699"/>
                  </a:lnTo>
                  <a:lnTo>
                    <a:pt x="404" y="708"/>
                  </a:lnTo>
                  <a:lnTo>
                    <a:pt x="395" y="725"/>
                  </a:lnTo>
                  <a:lnTo>
                    <a:pt x="387" y="725"/>
                  </a:lnTo>
                  <a:lnTo>
                    <a:pt x="387" y="725"/>
                  </a:lnTo>
                  <a:lnTo>
                    <a:pt x="370" y="716"/>
                  </a:lnTo>
                  <a:lnTo>
                    <a:pt x="361" y="708"/>
                  </a:lnTo>
                  <a:lnTo>
                    <a:pt x="361" y="699"/>
                  </a:lnTo>
                  <a:lnTo>
                    <a:pt x="370" y="657"/>
                  </a:lnTo>
                  <a:lnTo>
                    <a:pt x="387" y="598"/>
                  </a:lnTo>
                  <a:lnTo>
                    <a:pt x="404" y="531"/>
                  </a:lnTo>
                  <a:lnTo>
                    <a:pt x="421" y="455"/>
                  </a:lnTo>
                  <a:lnTo>
                    <a:pt x="430" y="447"/>
                  </a:lnTo>
                  <a:lnTo>
                    <a:pt x="430" y="438"/>
                  </a:lnTo>
                  <a:lnTo>
                    <a:pt x="430" y="413"/>
                  </a:lnTo>
                  <a:lnTo>
                    <a:pt x="430" y="379"/>
                  </a:lnTo>
                  <a:lnTo>
                    <a:pt x="430" y="320"/>
                  </a:lnTo>
                  <a:lnTo>
                    <a:pt x="421" y="253"/>
                  </a:lnTo>
                  <a:lnTo>
                    <a:pt x="395" y="194"/>
                  </a:lnTo>
                  <a:lnTo>
                    <a:pt x="361" y="143"/>
                  </a:lnTo>
                  <a:lnTo>
                    <a:pt x="301" y="101"/>
                  </a:lnTo>
                  <a:lnTo>
                    <a:pt x="224" y="92"/>
                  </a:lnTo>
                  <a:lnTo>
                    <a:pt x="146" y="101"/>
                  </a:lnTo>
                  <a:lnTo>
                    <a:pt x="86" y="135"/>
                  </a:lnTo>
                  <a:lnTo>
                    <a:pt x="43" y="194"/>
                  </a:lnTo>
                  <a:lnTo>
                    <a:pt x="35" y="210"/>
                  </a:lnTo>
                  <a:lnTo>
                    <a:pt x="35" y="210"/>
                  </a:lnTo>
                  <a:lnTo>
                    <a:pt x="26" y="210"/>
                  </a:lnTo>
                  <a:lnTo>
                    <a:pt x="18" y="210"/>
                  </a:lnTo>
                  <a:lnTo>
                    <a:pt x="9" y="210"/>
                  </a:lnTo>
                  <a:lnTo>
                    <a:pt x="9" y="210"/>
                  </a:lnTo>
                  <a:lnTo>
                    <a:pt x="0" y="202"/>
                  </a:lnTo>
                  <a:lnTo>
                    <a:pt x="9" y="177"/>
                  </a:lnTo>
                  <a:lnTo>
                    <a:pt x="35" y="126"/>
                  </a:lnTo>
                  <a:lnTo>
                    <a:pt x="86" y="67"/>
                  </a:lnTo>
                  <a:lnTo>
                    <a:pt x="146" y="25"/>
                  </a:lnTo>
                  <a:lnTo>
                    <a:pt x="2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3" name="Freeform 29"/>
            <p:cNvSpPr>
              <a:spLocks/>
            </p:cNvSpPr>
            <p:nvPr/>
          </p:nvSpPr>
          <p:spPr bwMode="auto">
            <a:xfrm>
              <a:off x="21605" y="2480"/>
              <a:ext cx="1056" cy="1045"/>
            </a:xfrm>
            <a:custGeom>
              <a:avLst/>
              <a:gdLst/>
              <a:ahLst/>
              <a:cxnLst>
                <a:cxn ang="0">
                  <a:pos x="532" y="0"/>
                </a:cxn>
                <a:cxn ang="0">
                  <a:pos x="541" y="0"/>
                </a:cxn>
                <a:cxn ang="0">
                  <a:pos x="549" y="8"/>
                </a:cxn>
                <a:cxn ang="0">
                  <a:pos x="558" y="25"/>
                </a:cxn>
                <a:cxn ang="0">
                  <a:pos x="558" y="42"/>
                </a:cxn>
                <a:cxn ang="0">
                  <a:pos x="558" y="50"/>
                </a:cxn>
                <a:cxn ang="0">
                  <a:pos x="558" y="489"/>
                </a:cxn>
                <a:cxn ang="0">
                  <a:pos x="1004" y="489"/>
                </a:cxn>
                <a:cxn ang="0">
                  <a:pos x="1022" y="489"/>
                </a:cxn>
                <a:cxn ang="0">
                  <a:pos x="1030" y="489"/>
                </a:cxn>
                <a:cxn ang="0">
                  <a:pos x="1047" y="497"/>
                </a:cxn>
                <a:cxn ang="0">
                  <a:pos x="1056" y="505"/>
                </a:cxn>
                <a:cxn ang="0">
                  <a:pos x="1056" y="522"/>
                </a:cxn>
                <a:cxn ang="0">
                  <a:pos x="1056" y="539"/>
                </a:cxn>
                <a:cxn ang="0">
                  <a:pos x="1047" y="548"/>
                </a:cxn>
                <a:cxn ang="0">
                  <a:pos x="1030" y="548"/>
                </a:cxn>
                <a:cxn ang="0">
                  <a:pos x="1022" y="548"/>
                </a:cxn>
                <a:cxn ang="0">
                  <a:pos x="1004" y="548"/>
                </a:cxn>
                <a:cxn ang="0">
                  <a:pos x="558" y="548"/>
                </a:cxn>
                <a:cxn ang="0">
                  <a:pos x="558" y="986"/>
                </a:cxn>
                <a:cxn ang="0">
                  <a:pos x="558" y="1003"/>
                </a:cxn>
                <a:cxn ang="0">
                  <a:pos x="558" y="1020"/>
                </a:cxn>
                <a:cxn ang="0">
                  <a:pos x="549" y="1028"/>
                </a:cxn>
                <a:cxn ang="0">
                  <a:pos x="541" y="1036"/>
                </a:cxn>
                <a:cxn ang="0">
                  <a:pos x="532" y="1045"/>
                </a:cxn>
                <a:cxn ang="0">
                  <a:pos x="515" y="1036"/>
                </a:cxn>
                <a:cxn ang="0">
                  <a:pos x="507" y="1028"/>
                </a:cxn>
                <a:cxn ang="0">
                  <a:pos x="498" y="1020"/>
                </a:cxn>
                <a:cxn ang="0">
                  <a:pos x="498" y="1003"/>
                </a:cxn>
                <a:cxn ang="0">
                  <a:pos x="498" y="986"/>
                </a:cxn>
                <a:cxn ang="0">
                  <a:pos x="498" y="548"/>
                </a:cxn>
                <a:cxn ang="0">
                  <a:pos x="52" y="548"/>
                </a:cxn>
                <a:cxn ang="0">
                  <a:pos x="34" y="548"/>
                </a:cxn>
                <a:cxn ang="0">
                  <a:pos x="26" y="548"/>
                </a:cxn>
                <a:cxn ang="0">
                  <a:pos x="9" y="548"/>
                </a:cxn>
                <a:cxn ang="0">
                  <a:pos x="0" y="539"/>
                </a:cxn>
                <a:cxn ang="0">
                  <a:pos x="0" y="522"/>
                </a:cxn>
                <a:cxn ang="0">
                  <a:pos x="0" y="505"/>
                </a:cxn>
                <a:cxn ang="0">
                  <a:pos x="9" y="497"/>
                </a:cxn>
                <a:cxn ang="0">
                  <a:pos x="26" y="489"/>
                </a:cxn>
                <a:cxn ang="0">
                  <a:pos x="34" y="489"/>
                </a:cxn>
                <a:cxn ang="0">
                  <a:pos x="52" y="489"/>
                </a:cxn>
                <a:cxn ang="0">
                  <a:pos x="498" y="489"/>
                </a:cxn>
                <a:cxn ang="0">
                  <a:pos x="498" y="50"/>
                </a:cxn>
                <a:cxn ang="0">
                  <a:pos x="498" y="42"/>
                </a:cxn>
                <a:cxn ang="0">
                  <a:pos x="498" y="25"/>
                </a:cxn>
                <a:cxn ang="0">
                  <a:pos x="507" y="8"/>
                </a:cxn>
                <a:cxn ang="0">
                  <a:pos x="515" y="0"/>
                </a:cxn>
                <a:cxn ang="0">
                  <a:pos x="532" y="0"/>
                </a:cxn>
              </a:cxnLst>
              <a:rect l="0" t="0" r="r" b="b"/>
              <a:pathLst>
                <a:path w="1056" h="1045">
                  <a:moveTo>
                    <a:pt x="532" y="0"/>
                  </a:moveTo>
                  <a:lnTo>
                    <a:pt x="541" y="0"/>
                  </a:lnTo>
                  <a:lnTo>
                    <a:pt x="549" y="8"/>
                  </a:lnTo>
                  <a:lnTo>
                    <a:pt x="558" y="25"/>
                  </a:lnTo>
                  <a:lnTo>
                    <a:pt x="558" y="42"/>
                  </a:lnTo>
                  <a:lnTo>
                    <a:pt x="558" y="50"/>
                  </a:lnTo>
                  <a:lnTo>
                    <a:pt x="558" y="489"/>
                  </a:lnTo>
                  <a:lnTo>
                    <a:pt x="1004" y="489"/>
                  </a:lnTo>
                  <a:lnTo>
                    <a:pt x="1022" y="489"/>
                  </a:lnTo>
                  <a:lnTo>
                    <a:pt x="1030" y="489"/>
                  </a:lnTo>
                  <a:lnTo>
                    <a:pt x="1047" y="497"/>
                  </a:lnTo>
                  <a:lnTo>
                    <a:pt x="1056" y="505"/>
                  </a:lnTo>
                  <a:lnTo>
                    <a:pt x="1056" y="522"/>
                  </a:lnTo>
                  <a:lnTo>
                    <a:pt x="1056" y="539"/>
                  </a:lnTo>
                  <a:lnTo>
                    <a:pt x="1047" y="548"/>
                  </a:lnTo>
                  <a:lnTo>
                    <a:pt x="1030" y="548"/>
                  </a:lnTo>
                  <a:lnTo>
                    <a:pt x="1022" y="548"/>
                  </a:lnTo>
                  <a:lnTo>
                    <a:pt x="1004" y="548"/>
                  </a:lnTo>
                  <a:lnTo>
                    <a:pt x="558" y="548"/>
                  </a:lnTo>
                  <a:lnTo>
                    <a:pt x="558" y="986"/>
                  </a:lnTo>
                  <a:lnTo>
                    <a:pt x="558" y="1003"/>
                  </a:lnTo>
                  <a:lnTo>
                    <a:pt x="558" y="1020"/>
                  </a:lnTo>
                  <a:lnTo>
                    <a:pt x="549" y="1028"/>
                  </a:lnTo>
                  <a:lnTo>
                    <a:pt x="541" y="1036"/>
                  </a:lnTo>
                  <a:lnTo>
                    <a:pt x="532" y="1045"/>
                  </a:lnTo>
                  <a:lnTo>
                    <a:pt x="515" y="1036"/>
                  </a:lnTo>
                  <a:lnTo>
                    <a:pt x="507" y="1028"/>
                  </a:lnTo>
                  <a:lnTo>
                    <a:pt x="498" y="1020"/>
                  </a:lnTo>
                  <a:lnTo>
                    <a:pt x="498" y="1003"/>
                  </a:lnTo>
                  <a:lnTo>
                    <a:pt x="498" y="986"/>
                  </a:lnTo>
                  <a:lnTo>
                    <a:pt x="498" y="548"/>
                  </a:lnTo>
                  <a:lnTo>
                    <a:pt x="52" y="548"/>
                  </a:lnTo>
                  <a:lnTo>
                    <a:pt x="34" y="548"/>
                  </a:lnTo>
                  <a:lnTo>
                    <a:pt x="26" y="548"/>
                  </a:lnTo>
                  <a:lnTo>
                    <a:pt x="9" y="548"/>
                  </a:lnTo>
                  <a:lnTo>
                    <a:pt x="0" y="539"/>
                  </a:lnTo>
                  <a:lnTo>
                    <a:pt x="0" y="522"/>
                  </a:lnTo>
                  <a:lnTo>
                    <a:pt x="0" y="505"/>
                  </a:lnTo>
                  <a:lnTo>
                    <a:pt x="9" y="497"/>
                  </a:lnTo>
                  <a:lnTo>
                    <a:pt x="26" y="489"/>
                  </a:lnTo>
                  <a:lnTo>
                    <a:pt x="34" y="489"/>
                  </a:lnTo>
                  <a:lnTo>
                    <a:pt x="52" y="489"/>
                  </a:lnTo>
                  <a:lnTo>
                    <a:pt x="498" y="489"/>
                  </a:lnTo>
                  <a:lnTo>
                    <a:pt x="498" y="50"/>
                  </a:lnTo>
                  <a:lnTo>
                    <a:pt x="498" y="42"/>
                  </a:lnTo>
                  <a:lnTo>
                    <a:pt x="498" y="25"/>
                  </a:lnTo>
                  <a:lnTo>
                    <a:pt x="507" y="8"/>
                  </a:lnTo>
                  <a:lnTo>
                    <a:pt x="515" y="0"/>
                  </a:lnTo>
                  <a:lnTo>
                    <a:pt x="5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4" name="Freeform 30"/>
            <p:cNvSpPr>
              <a:spLocks/>
            </p:cNvSpPr>
            <p:nvPr/>
          </p:nvSpPr>
          <p:spPr bwMode="auto">
            <a:xfrm>
              <a:off x="23150" y="2716"/>
              <a:ext cx="859" cy="691"/>
            </a:xfrm>
            <a:custGeom>
              <a:avLst/>
              <a:gdLst/>
              <a:ahLst/>
              <a:cxnLst>
                <a:cxn ang="0">
                  <a:pos x="799" y="0"/>
                </a:cxn>
                <a:cxn ang="0">
                  <a:pos x="833" y="8"/>
                </a:cxn>
                <a:cxn ang="0">
                  <a:pos x="859" y="25"/>
                </a:cxn>
                <a:cxn ang="0">
                  <a:pos x="859" y="59"/>
                </a:cxn>
                <a:cxn ang="0">
                  <a:pos x="833" y="84"/>
                </a:cxn>
                <a:cxn ang="0">
                  <a:pos x="807" y="92"/>
                </a:cxn>
                <a:cxn ang="0">
                  <a:pos x="781" y="92"/>
                </a:cxn>
                <a:cxn ang="0">
                  <a:pos x="575" y="345"/>
                </a:cxn>
                <a:cxn ang="0">
                  <a:pos x="584" y="489"/>
                </a:cxn>
                <a:cxn ang="0">
                  <a:pos x="627" y="615"/>
                </a:cxn>
                <a:cxn ang="0">
                  <a:pos x="627" y="623"/>
                </a:cxn>
                <a:cxn ang="0">
                  <a:pos x="618" y="657"/>
                </a:cxn>
                <a:cxn ang="0">
                  <a:pos x="584" y="691"/>
                </a:cxn>
                <a:cxn ang="0">
                  <a:pos x="550" y="691"/>
                </a:cxn>
                <a:cxn ang="0">
                  <a:pos x="524" y="674"/>
                </a:cxn>
                <a:cxn ang="0">
                  <a:pos x="507" y="615"/>
                </a:cxn>
                <a:cxn ang="0">
                  <a:pos x="490" y="522"/>
                </a:cxn>
                <a:cxn ang="0">
                  <a:pos x="498" y="438"/>
                </a:cxn>
                <a:cxn ang="0">
                  <a:pos x="515" y="303"/>
                </a:cxn>
                <a:cxn ang="0">
                  <a:pos x="558" y="92"/>
                </a:cxn>
                <a:cxn ang="0">
                  <a:pos x="378" y="92"/>
                </a:cxn>
                <a:cxn ang="0">
                  <a:pos x="275" y="497"/>
                </a:cxn>
                <a:cxn ang="0">
                  <a:pos x="249" y="590"/>
                </a:cxn>
                <a:cxn ang="0">
                  <a:pos x="232" y="640"/>
                </a:cxn>
                <a:cxn ang="0">
                  <a:pos x="206" y="682"/>
                </a:cxn>
                <a:cxn ang="0">
                  <a:pos x="163" y="691"/>
                </a:cxn>
                <a:cxn ang="0">
                  <a:pos x="138" y="682"/>
                </a:cxn>
                <a:cxn ang="0">
                  <a:pos x="120" y="649"/>
                </a:cxn>
                <a:cxn ang="0">
                  <a:pos x="120" y="640"/>
                </a:cxn>
                <a:cxn ang="0">
                  <a:pos x="138" y="615"/>
                </a:cxn>
                <a:cxn ang="0">
                  <a:pos x="275" y="278"/>
                </a:cxn>
                <a:cxn ang="0">
                  <a:pos x="249" y="92"/>
                </a:cxn>
                <a:cxn ang="0">
                  <a:pos x="163" y="109"/>
                </a:cxn>
                <a:cxn ang="0">
                  <a:pos x="43" y="210"/>
                </a:cxn>
                <a:cxn ang="0">
                  <a:pos x="26" y="227"/>
                </a:cxn>
                <a:cxn ang="0">
                  <a:pos x="9" y="227"/>
                </a:cxn>
                <a:cxn ang="0">
                  <a:pos x="0" y="219"/>
                </a:cxn>
                <a:cxn ang="0">
                  <a:pos x="9" y="202"/>
                </a:cxn>
                <a:cxn ang="0">
                  <a:pos x="60" y="126"/>
                </a:cxn>
                <a:cxn ang="0">
                  <a:pos x="163" y="25"/>
                </a:cxn>
                <a:cxn ang="0">
                  <a:pos x="266" y="0"/>
                </a:cxn>
              </a:cxnLst>
              <a:rect l="0" t="0" r="r" b="b"/>
              <a:pathLst>
                <a:path w="859" h="691">
                  <a:moveTo>
                    <a:pt x="266" y="0"/>
                  </a:moveTo>
                  <a:lnTo>
                    <a:pt x="799" y="0"/>
                  </a:lnTo>
                  <a:lnTo>
                    <a:pt x="816" y="0"/>
                  </a:lnTo>
                  <a:lnTo>
                    <a:pt x="833" y="8"/>
                  </a:lnTo>
                  <a:lnTo>
                    <a:pt x="850" y="8"/>
                  </a:lnTo>
                  <a:lnTo>
                    <a:pt x="859" y="25"/>
                  </a:lnTo>
                  <a:lnTo>
                    <a:pt x="859" y="42"/>
                  </a:lnTo>
                  <a:lnTo>
                    <a:pt x="859" y="59"/>
                  </a:lnTo>
                  <a:lnTo>
                    <a:pt x="850" y="76"/>
                  </a:lnTo>
                  <a:lnTo>
                    <a:pt x="833" y="84"/>
                  </a:lnTo>
                  <a:lnTo>
                    <a:pt x="824" y="92"/>
                  </a:lnTo>
                  <a:lnTo>
                    <a:pt x="807" y="92"/>
                  </a:lnTo>
                  <a:lnTo>
                    <a:pt x="790" y="92"/>
                  </a:lnTo>
                  <a:lnTo>
                    <a:pt x="781" y="92"/>
                  </a:lnTo>
                  <a:lnTo>
                    <a:pt x="601" y="92"/>
                  </a:lnTo>
                  <a:lnTo>
                    <a:pt x="575" y="345"/>
                  </a:lnTo>
                  <a:lnTo>
                    <a:pt x="575" y="404"/>
                  </a:lnTo>
                  <a:lnTo>
                    <a:pt x="584" y="489"/>
                  </a:lnTo>
                  <a:lnTo>
                    <a:pt x="618" y="598"/>
                  </a:lnTo>
                  <a:lnTo>
                    <a:pt x="627" y="615"/>
                  </a:lnTo>
                  <a:lnTo>
                    <a:pt x="627" y="623"/>
                  </a:lnTo>
                  <a:lnTo>
                    <a:pt x="627" y="623"/>
                  </a:lnTo>
                  <a:lnTo>
                    <a:pt x="627" y="632"/>
                  </a:lnTo>
                  <a:lnTo>
                    <a:pt x="618" y="657"/>
                  </a:lnTo>
                  <a:lnTo>
                    <a:pt x="610" y="674"/>
                  </a:lnTo>
                  <a:lnTo>
                    <a:pt x="584" y="691"/>
                  </a:lnTo>
                  <a:lnTo>
                    <a:pt x="558" y="691"/>
                  </a:lnTo>
                  <a:lnTo>
                    <a:pt x="550" y="691"/>
                  </a:lnTo>
                  <a:lnTo>
                    <a:pt x="532" y="682"/>
                  </a:lnTo>
                  <a:lnTo>
                    <a:pt x="524" y="674"/>
                  </a:lnTo>
                  <a:lnTo>
                    <a:pt x="515" y="649"/>
                  </a:lnTo>
                  <a:lnTo>
                    <a:pt x="507" y="615"/>
                  </a:lnTo>
                  <a:lnTo>
                    <a:pt x="498" y="564"/>
                  </a:lnTo>
                  <a:lnTo>
                    <a:pt x="490" y="522"/>
                  </a:lnTo>
                  <a:lnTo>
                    <a:pt x="490" y="497"/>
                  </a:lnTo>
                  <a:lnTo>
                    <a:pt x="498" y="438"/>
                  </a:lnTo>
                  <a:lnTo>
                    <a:pt x="498" y="379"/>
                  </a:lnTo>
                  <a:lnTo>
                    <a:pt x="515" y="303"/>
                  </a:lnTo>
                  <a:lnTo>
                    <a:pt x="532" y="210"/>
                  </a:lnTo>
                  <a:lnTo>
                    <a:pt x="558" y="92"/>
                  </a:lnTo>
                  <a:lnTo>
                    <a:pt x="378" y="92"/>
                  </a:lnTo>
                  <a:lnTo>
                    <a:pt x="378" y="92"/>
                  </a:lnTo>
                  <a:lnTo>
                    <a:pt x="292" y="438"/>
                  </a:lnTo>
                  <a:lnTo>
                    <a:pt x="275" y="497"/>
                  </a:lnTo>
                  <a:lnTo>
                    <a:pt x="266" y="539"/>
                  </a:lnTo>
                  <a:lnTo>
                    <a:pt x="249" y="590"/>
                  </a:lnTo>
                  <a:lnTo>
                    <a:pt x="241" y="615"/>
                  </a:lnTo>
                  <a:lnTo>
                    <a:pt x="232" y="640"/>
                  </a:lnTo>
                  <a:lnTo>
                    <a:pt x="215" y="666"/>
                  </a:lnTo>
                  <a:lnTo>
                    <a:pt x="206" y="682"/>
                  </a:lnTo>
                  <a:lnTo>
                    <a:pt x="189" y="691"/>
                  </a:lnTo>
                  <a:lnTo>
                    <a:pt x="163" y="691"/>
                  </a:lnTo>
                  <a:lnTo>
                    <a:pt x="155" y="691"/>
                  </a:lnTo>
                  <a:lnTo>
                    <a:pt x="138" y="682"/>
                  </a:lnTo>
                  <a:lnTo>
                    <a:pt x="129" y="666"/>
                  </a:lnTo>
                  <a:lnTo>
                    <a:pt x="120" y="649"/>
                  </a:lnTo>
                  <a:lnTo>
                    <a:pt x="120" y="640"/>
                  </a:lnTo>
                  <a:lnTo>
                    <a:pt x="120" y="640"/>
                  </a:lnTo>
                  <a:lnTo>
                    <a:pt x="129" y="623"/>
                  </a:lnTo>
                  <a:lnTo>
                    <a:pt x="138" y="615"/>
                  </a:lnTo>
                  <a:lnTo>
                    <a:pt x="206" y="455"/>
                  </a:lnTo>
                  <a:lnTo>
                    <a:pt x="275" y="278"/>
                  </a:lnTo>
                  <a:lnTo>
                    <a:pt x="335" y="92"/>
                  </a:lnTo>
                  <a:lnTo>
                    <a:pt x="249" y="92"/>
                  </a:lnTo>
                  <a:lnTo>
                    <a:pt x="215" y="92"/>
                  </a:lnTo>
                  <a:lnTo>
                    <a:pt x="163" y="109"/>
                  </a:lnTo>
                  <a:lnTo>
                    <a:pt x="103" y="143"/>
                  </a:lnTo>
                  <a:lnTo>
                    <a:pt x="43" y="210"/>
                  </a:lnTo>
                  <a:lnTo>
                    <a:pt x="35" y="227"/>
                  </a:lnTo>
                  <a:lnTo>
                    <a:pt x="26" y="227"/>
                  </a:lnTo>
                  <a:lnTo>
                    <a:pt x="17" y="227"/>
                  </a:lnTo>
                  <a:lnTo>
                    <a:pt x="9" y="227"/>
                  </a:lnTo>
                  <a:lnTo>
                    <a:pt x="0" y="227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9" y="202"/>
                  </a:lnTo>
                  <a:lnTo>
                    <a:pt x="26" y="168"/>
                  </a:lnTo>
                  <a:lnTo>
                    <a:pt x="60" y="126"/>
                  </a:lnTo>
                  <a:lnTo>
                    <a:pt x="95" y="76"/>
                  </a:lnTo>
                  <a:lnTo>
                    <a:pt x="163" y="25"/>
                  </a:lnTo>
                  <a:lnTo>
                    <a:pt x="223" y="8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5" name="Freeform 31"/>
            <p:cNvSpPr>
              <a:spLocks noEditPoints="1"/>
            </p:cNvSpPr>
            <p:nvPr/>
          </p:nvSpPr>
          <p:spPr bwMode="auto">
            <a:xfrm>
              <a:off x="24129" y="2328"/>
              <a:ext cx="1142" cy="1096"/>
            </a:xfrm>
            <a:custGeom>
              <a:avLst/>
              <a:gdLst/>
              <a:ahLst/>
              <a:cxnLst>
                <a:cxn ang="0">
                  <a:pos x="618" y="42"/>
                </a:cxn>
                <a:cxn ang="0">
                  <a:pos x="566" y="50"/>
                </a:cxn>
                <a:cxn ang="0">
                  <a:pos x="532" y="109"/>
                </a:cxn>
                <a:cxn ang="0">
                  <a:pos x="609" y="514"/>
                </a:cxn>
                <a:cxn ang="0">
                  <a:pos x="841" y="455"/>
                </a:cxn>
                <a:cxn ang="0">
                  <a:pos x="953" y="270"/>
                </a:cxn>
                <a:cxn ang="0">
                  <a:pos x="918" y="93"/>
                </a:cxn>
                <a:cxn ang="0">
                  <a:pos x="738" y="42"/>
                </a:cxn>
                <a:cxn ang="0">
                  <a:pos x="764" y="0"/>
                </a:cxn>
                <a:cxn ang="0">
                  <a:pos x="1090" y="135"/>
                </a:cxn>
                <a:cxn ang="0">
                  <a:pos x="1039" y="396"/>
                </a:cxn>
                <a:cxn ang="0">
                  <a:pos x="764" y="531"/>
                </a:cxn>
                <a:cxn ang="0">
                  <a:pos x="764" y="531"/>
                </a:cxn>
                <a:cxn ang="0">
                  <a:pos x="893" y="641"/>
                </a:cxn>
                <a:cxn ang="0">
                  <a:pos x="910" y="792"/>
                </a:cxn>
                <a:cxn ang="0">
                  <a:pos x="893" y="995"/>
                </a:cxn>
                <a:cxn ang="0">
                  <a:pos x="918" y="1054"/>
                </a:cxn>
                <a:cxn ang="0">
                  <a:pos x="987" y="1054"/>
                </a:cxn>
                <a:cxn ang="0">
                  <a:pos x="1099" y="919"/>
                </a:cxn>
                <a:cxn ang="0">
                  <a:pos x="1124" y="902"/>
                </a:cxn>
                <a:cxn ang="0">
                  <a:pos x="1142" y="910"/>
                </a:cxn>
                <a:cxn ang="0">
                  <a:pos x="1116" y="995"/>
                </a:cxn>
                <a:cxn ang="0">
                  <a:pos x="944" y="1096"/>
                </a:cxn>
                <a:cxn ang="0">
                  <a:pos x="833" y="1079"/>
                </a:cxn>
                <a:cxn ang="0">
                  <a:pos x="738" y="927"/>
                </a:cxn>
                <a:cxn ang="0">
                  <a:pos x="755" y="834"/>
                </a:cxn>
                <a:cxn ang="0">
                  <a:pos x="781" y="742"/>
                </a:cxn>
                <a:cxn ang="0">
                  <a:pos x="781" y="649"/>
                </a:cxn>
                <a:cxn ang="0">
                  <a:pos x="687" y="556"/>
                </a:cxn>
                <a:cxn ang="0">
                  <a:pos x="317" y="961"/>
                </a:cxn>
                <a:cxn ang="0">
                  <a:pos x="317" y="1003"/>
                </a:cxn>
                <a:cxn ang="0">
                  <a:pos x="378" y="1011"/>
                </a:cxn>
                <a:cxn ang="0">
                  <a:pos x="446" y="1020"/>
                </a:cxn>
                <a:cxn ang="0">
                  <a:pos x="455" y="1045"/>
                </a:cxn>
                <a:cxn ang="0">
                  <a:pos x="438" y="1062"/>
                </a:cxn>
                <a:cxn ang="0">
                  <a:pos x="292" y="1062"/>
                </a:cxn>
                <a:cxn ang="0">
                  <a:pos x="86" y="1062"/>
                </a:cxn>
                <a:cxn ang="0">
                  <a:pos x="17" y="1062"/>
                </a:cxn>
                <a:cxn ang="0">
                  <a:pos x="8" y="1028"/>
                </a:cxn>
                <a:cxn ang="0">
                  <a:pos x="34" y="1011"/>
                </a:cxn>
                <a:cxn ang="0">
                  <a:pos x="163" y="1003"/>
                </a:cxn>
                <a:cxn ang="0">
                  <a:pos x="403" y="101"/>
                </a:cxn>
                <a:cxn ang="0">
                  <a:pos x="412" y="76"/>
                </a:cxn>
                <a:cxn ang="0">
                  <a:pos x="386" y="50"/>
                </a:cxn>
                <a:cxn ang="0">
                  <a:pos x="326" y="42"/>
                </a:cxn>
                <a:cxn ang="0">
                  <a:pos x="292" y="42"/>
                </a:cxn>
                <a:cxn ang="0">
                  <a:pos x="266" y="25"/>
                </a:cxn>
                <a:cxn ang="0">
                  <a:pos x="292" y="0"/>
                </a:cxn>
              </a:cxnLst>
              <a:rect l="0" t="0" r="r" b="b"/>
              <a:pathLst>
                <a:path w="1142" h="1096">
                  <a:moveTo>
                    <a:pt x="678" y="42"/>
                  </a:moveTo>
                  <a:lnTo>
                    <a:pt x="652" y="42"/>
                  </a:lnTo>
                  <a:lnTo>
                    <a:pt x="618" y="42"/>
                  </a:lnTo>
                  <a:lnTo>
                    <a:pt x="592" y="42"/>
                  </a:lnTo>
                  <a:lnTo>
                    <a:pt x="584" y="50"/>
                  </a:lnTo>
                  <a:lnTo>
                    <a:pt x="566" y="50"/>
                  </a:lnTo>
                  <a:lnTo>
                    <a:pt x="549" y="67"/>
                  </a:lnTo>
                  <a:lnTo>
                    <a:pt x="541" y="84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429" y="514"/>
                  </a:lnTo>
                  <a:lnTo>
                    <a:pt x="609" y="514"/>
                  </a:lnTo>
                  <a:lnTo>
                    <a:pt x="704" y="506"/>
                  </a:lnTo>
                  <a:lnTo>
                    <a:pt x="781" y="480"/>
                  </a:lnTo>
                  <a:lnTo>
                    <a:pt x="841" y="455"/>
                  </a:lnTo>
                  <a:lnTo>
                    <a:pt x="875" y="421"/>
                  </a:lnTo>
                  <a:lnTo>
                    <a:pt x="927" y="346"/>
                  </a:lnTo>
                  <a:lnTo>
                    <a:pt x="953" y="270"/>
                  </a:lnTo>
                  <a:lnTo>
                    <a:pt x="970" y="202"/>
                  </a:lnTo>
                  <a:lnTo>
                    <a:pt x="953" y="135"/>
                  </a:lnTo>
                  <a:lnTo>
                    <a:pt x="918" y="93"/>
                  </a:lnTo>
                  <a:lnTo>
                    <a:pt x="867" y="67"/>
                  </a:lnTo>
                  <a:lnTo>
                    <a:pt x="798" y="50"/>
                  </a:lnTo>
                  <a:lnTo>
                    <a:pt x="738" y="42"/>
                  </a:lnTo>
                  <a:lnTo>
                    <a:pt x="678" y="42"/>
                  </a:lnTo>
                  <a:close/>
                  <a:moveTo>
                    <a:pt x="309" y="0"/>
                  </a:moveTo>
                  <a:lnTo>
                    <a:pt x="764" y="0"/>
                  </a:lnTo>
                  <a:lnTo>
                    <a:pt x="910" y="17"/>
                  </a:lnTo>
                  <a:lnTo>
                    <a:pt x="1021" y="67"/>
                  </a:lnTo>
                  <a:lnTo>
                    <a:pt x="1090" y="135"/>
                  </a:lnTo>
                  <a:lnTo>
                    <a:pt x="1116" y="228"/>
                  </a:lnTo>
                  <a:lnTo>
                    <a:pt x="1099" y="320"/>
                  </a:lnTo>
                  <a:lnTo>
                    <a:pt x="1039" y="396"/>
                  </a:lnTo>
                  <a:lnTo>
                    <a:pt x="961" y="455"/>
                  </a:lnTo>
                  <a:lnTo>
                    <a:pt x="858" y="506"/>
                  </a:lnTo>
                  <a:lnTo>
                    <a:pt x="764" y="531"/>
                  </a:lnTo>
                  <a:lnTo>
                    <a:pt x="764" y="531"/>
                  </a:lnTo>
                  <a:lnTo>
                    <a:pt x="764" y="531"/>
                  </a:lnTo>
                  <a:lnTo>
                    <a:pt x="764" y="531"/>
                  </a:lnTo>
                  <a:lnTo>
                    <a:pt x="807" y="548"/>
                  </a:lnTo>
                  <a:lnTo>
                    <a:pt x="858" y="582"/>
                  </a:lnTo>
                  <a:lnTo>
                    <a:pt x="893" y="641"/>
                  </a:lnTo>
                  <a:lnTo>
                    <a:pt x="910" y="716"/>
                  </a:lnTo>
                  <a:lnTo>
                    <a:pt x="910" y="750"/>
                  </a:lnTo>
                  <a:lnTo>
                    <a:pt x="910" y="792"/>
                  </a:lnTo>
                  <a:lnTo>
                    <a:pt x="893" y="877"/>
                  </a:lnTo>
                  <a:lnTo>
                    <a:pt x="893" y="969"/>
                  </a:lnTo>
                  <a:lnTo>
                    <a:pt x="893" y="995"/>
                  </a:lnTo>
                  <a:lnTo>
                    <a:pt x="893" y="1020"/>
                  </a:lnTo>
                  <a:lnTo>
                    <a:pt x="901" y="1037"/>
                  </a:lnTo>
                  <a:lnTo>
                    <a:pt x="918" y="1054"/>
                  </a:lnTo>
                  <a:lnTo>
                    <a:pt x="936" y="1062"/>
                  </a:lnTo>
                  <a:lnTo>
                    <a:pt x="953" y="1062"/>
                  </a:lnTo>
                  <a:lnTo>
                    <a:pt x="987" y="1054"/>
                  </a:lnTo>
                  <a:lnTo>
                    <a:pt x="1030" y="1037"/>
                  </a:lnTo>
                  <a:lnTo>
                    <a:pt x="1064" y="995"/>
                  </a:lnTo>
                  <a:lnTo>
                    <a:pt x="1099" y="919"/>
                  </a:lnTo>
                  <a:lnTo>
                    <a:pt x="1107" y="910"/>
                  </a:lnTo>
                  <a:lnTo>
                    <a:pt x="1107" y="902"/>
                  </a:lnTo>
                  <a:lnTo>
                    <a:pt x="1124" y="902"/>
                  </a:lnTo>
                  <a:lnTo>
                    <a:pt x="1124" y="902"/>
                  </a:lnTo>
                  <a:lnTo>
                    <a:pt x="1133" y="902"/>
                  </a:lnTo>
                  <a:lnTo>
                    <a:pt x="1142" y="910"/>
                  </a:lnTo>
                  <a:lnTo>
                    <a:pt x="1142" y="919"/>
                  </a:lnTo>
                  <a:lnTo>
                    <a:pt x="1133" y="944"/>
                  </a:lnTo>
                  <a:lnTo>
                    <a:pt x="1116" y="995"/>
                  </a:lnTo>
                  <a:lnTo>
                    <a:pt x="1073" y="1045"/>
                  </a:lnTo>
                  <a:lnTo>
                    <a:pt x="1021" y="1079"/>
                  </a:lnTo>
                  <a:lnTo>
                    <a:pt x="944" y="1096"/>
                  </a:lnTo>
                  <a:lnTo>
                    <a:pt x="927" y="1096"/>
                  </a:lnTo>
                  <a:lnTo>
                    <a:pt x="884" y="1087"/>
                  </a:lnTo>
                  <a:lnTo>
                    <a:pt x="833" y="1079"/>
                  </a:lnTo>
                  <a:lnTo>
                    <a:pt x="790" y="1045"/>
                  </a:lnTo>
                  <a:lnTo>
                    <a:pt x="755" y="1003"/>
                  </a:lnTo>
                  <a:lnTo>
                    <a:pt x="738" y="927"/>
                  </a:lnTo>
                  <a:lnTo>
                    <a:pt x="738" y="902"/>
                  </a:lnTo>
                  <a:lnTo>
                    <a:pt x="747" y="868"/>
                  </a:lnTo>
                  <a:lnTo>
                    <a:pt x="755" y="834"/>
                  </a:lnTo>
                  <a:lnTo>
                    <a:pt x="764" y="792"/>
                  </a:lnTo>
                  <a:lnTo>
                    <a:pt x="772" y="767"/>
                  </a:lnTo>
                  <a:lnTo>
                    <a:pt x="781" y="742"/>
                  </a:lnTo>
                  <a:lnTo>
                    <a:pt x="781" y="708"/>
                  </a:lnTo>
                  <a:lnTo>
                    <a:pt x="790" y="691"/>
                  </a:lnTo>
                  <a:lnTo>
                    <a:pt x="781" y="649"/>
                  </a:lnTo>
                  <a:lnTo>
                    <a:pt x="764" y="615"/>
                  </a:lnTo>
                  <a:lnTo>
                    <a:pt x="738" y="582"/>
                  </a:lnTo>
                  <a:lnTo>
                    <a:pt x="687" y="556"/>
                  </a:lnTo>
                  <a:lnTo>
                    <a:pt x="609" y="548"/>
                  </a:lnTo>
                  <a:lnTo>
                    <a:pt x="421" y="548"/>
                  </a:lnTo>
                  <a:lnTo>
                    <a:pt x="317" y="961"/>
                  </a:lnTo>
                  <a:lnTo>
                    <a:pt x="317" y="978"/>
                  </a:lnTo>
                  <a:lnTo>
                    <a:pt x="309" y="986"/>
                  </a:lnTo>
                  <a:lnTo>
                    <a:pt x="317" y="1003"/>
                  </a:lnTo>
                  <a:lnTo>
                    <a:pt x="335" y="1011"/>
                  </a:lnTo>
                  <a:lnTo>
                    <a:pt x="352" y="1011"/>
                  </a:lnTo>
                  <a:lnTo>
                    <a:pt x="378" y="1011"/>
                  </a:lnTo>
                  <a:lnTo>
                    <a:pt x="412" y="1011"/>
                  </a:lnTo>
                  <a:lnTo>
                    <a:pt x="438" y="1011"/>
                  </a:lnTo>
                  <a:lnTo>
                    <a:pt x="446" y="1020"/>
                  </a:lnTo>
                  <a:lnTo>
                    <a:pt x="455" y="1020"/>
                  </a:lnTo>
                  <a:lnTo>
                    <a:pt x="463" y="1028"/>
                  </a:lnTo>
                  <a:lnTo>
                    <a:pt x="455" y="1045"/>
                  </a:lnTo>
                  <a:lnTo>
                    <a:pt x="455" y="1054"/>
                  </a:lnTo>
                  <a:lnTo>
                    <a:pt x="446" y="1062"/>
                  </a:lnTo>
                  <a:lnTo>
                    <a:pt x="438" y="1062"/>
                  </a:lnTo>
                  <a:lnTo>
                    <a:pt x="429" y="1062"/>
                  </a:lnTo>
                  <a:lnTo>
                    <a:pt x="369" y="1062"/>
                  </a:lnTo>
                  <a:lnTo>
                    <a:pt x="292" y="1062"/>
                  </a:lnTo>
                  <a:lnTo>
                    <a:pt x="223" y="1062"/>
                  </a:lnTo>
                  <a:lnTo>
                    <a:pt x="163" y="1062"/>
                  </a:lnTo>
                  <a:lnTo>
                    <a:pt x="86" y="1062"/>
                  </a:lnTo>
                  <a:lnTo>
                    <a:pt x="26" y="1062"/>
                  </a:lnTo>
                  <a:lnTo>
                    <a:pt x="17" y="1062"/>
                  </a:lnTo>
                  <a:lnTo>
                    <a:pt x="17" y="1062"/>
                  </a:lnTo>
                  <a:lnTo>
                    <a:pt x="8" y="1054"/>
                  </a:lnTo>
                  <a:lnTo>
                    <a:pt x="0" y="1045"/>
                  </a:lnTo>
                  <a:lnTo>
                    <a:pt x="8" y="1028"/>
                  </a:lnTo>
                  <a:lnTo>
                    <a:pt x="8" y="1020"/>
                  </a:lnTo>
                  <a:lnTo>
                    <a:pt x="17" y="1020"/>
                  </a:lnTo>
                  <a:lnTo>
                    <a:pt x="34" y="1011"/>
                  </a:lnTo>
                  <a:lnTo>
                    <a:pt x="43" y="1011"/>
                  </a:lnTo>
                  <a:lnTo>
                    <a:pt x="120" y="1011"/>
                  </a:lnTo>
                  <a:lnTo>
                    <a:pt x="163" y="1003"/>
                  </a:lnTo>
                  <a:lnTo>
                    <a:pt x="180" y="978"/>
                  </a:lnTo>
                  <a:lnTo>
                    <a:pt x="189" y="944"/>
                  </a:lnTo>
                  <a:lnTo>
                    <a:pt x="403" y="101"/>
                  </a:lnTo>
                  <a:lnTo>
                    <a:pt x="412" y="84"/>
                  </a:lnTo>
                  <a:lnTo>
                    <a:pt x="412" y="76"/>
                  </a:lnTo>
                  <a:lnTo>
                    <a:pt x="412" y="76"/>
                  </a:lnTo>
                  <a:lnTo>
                    <a:pt x="412" y="59"/>
                  </a:lnTo>
                  <a:lnTo>
                    <a:pt x="403" y="59"/>
                  </a:lnTo>
                  <a:lnTo>
                    <a:pt x="386" y="50"/>
                  </a:lnTo>
                  <a:lnTo>
                    <a:pt x="369" y="50"/>
                  </a:lnTo>
                  <a:lnTo>
                    <a:pt x="343" y="50"/>
                  </a:lnTo>
                  <a:lnTo>
                    <a:pt x="326" y="42"/>
                  </a:lnTo>
                  <a:lnTo>
                    <a:pt x="317" y="42"/>
                  </a:lnTo>
                  <a:lnTo>
                    <a:pt x="309" y="42"/>
                  </a:lnTo>
                  <a:lnTo>
                    <a:pt x="292" y="42"/>
                  </a:lnTo>
                  <a:lnTo>
                    <a:pt x="275" y="42"/>
                  </a:lnTo>
                  <a:lnTo>
                    <a:pt x="266" y="34"/>
                  </a:lnTo>
                  <a:lnTo>
                    <a:pt x="266" y="25"/>
                  </a:lnTo>
                  <a:lnTo>
                    <a:pt x="266" y="8"/>
                  </a:lnTo>
                  <a:lnTo>
                    <a:pt x="275" y="0"/>
                  </a:lnTo>
                  <a:lnTo>
                    <a:pt x="292" y="0"/>
                  </a:lnTo>
                  <a:lnTo>
                    <a:pt x="3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6" name="Freeform 32"/>
            <p:cNvSpPr>
              <a:spLocks noEditPoints="1"/>
            </p:cNvSpPr>
            <p:nvPr/>
          </p:nvSpPr>
          <p:spPr bwMode="auto">
            <a:xfrm>
              <a:off x="25365" y="2303"/>
              <a:ext cx="687" cy="1407"/>
            </a:xfrm>
            <a:custGeom>
              <a:avLst/>
              <a:gdLst/>
              <a:ahLst/>
              <a:cxnLst>
                <a:cxn ang="0">
                  <a:pos x="532" y="160"/>
                </a:cxn>
                <a:cxn ang="0">
                  <a:pos x="481" y="168"/>
                </a:cxn>
                <a:cxn ang="0">
                  <a:pos x="498" y="177"/>
                </a:cxn>
                <a:cxn ang="0">
                  <a:pos x="549" y="177"/>
                </a:cxn>
                <a:cxn ang="0">
                  <a:pos x="610" y="177"/>
                </a:cxn>
                <a:cxn ang="0">
                  <a:pos x="635" y="168"/>
                </a:cxn>
                <a:cxn ang="0">
                  <a:pos x="627" y="160"/>
                </a:cxn>
                <a:cxn ang="0">
                  <a:pos x="601" y="160"/>
                </a:cxn>
                <a:cxn ang="0">
                  <a:pos x="558" y="151"/>
                </a:cxn>
                <a:cxn ang="0">
                  <a:pos x="446" y="0"/>
                </a:cxn>
                <a:cxn ang="0">
                  <a:pos x="455" y="16"/>
                </a:cxn>
                <a:cxn ang="0">
                  <a:pos x="446" y="42"/>
                </a:cxn>
                <a:cxn ang="0">
                  <a:pos x="446" y="75"/>
                </a:cxn>
                <a:cxn ang="0">
                  <a:pos x="446" y="109"/>
                </a:cxn>
                <a:cxn ang="0">
                  <a:pos x="455" y="134"/>
                </a:cxn>
                <a:cxn ang="0">
                  <a:pos x="532" y="118"/>
                </a:cxn>
                <a:cxn ang="0">
                  <a:pos x="592" y="118"/>
                </a:cxn>
                <a:cxn ang="0">
                  <a:pos x="644" y="126"/>
                </a:cxn>
                <a:cxn ang="0">
                  <a:pos x="678" y="151"/>
                </a:cxn>
                <a:cxn ang="0">
                  <a:pos x="670" y="193"/>
                </a:cxn>
                <a:cxn ang="0">
                  <a:pos x="584" y="210"/>
                </a:cxn>
                <a:cxn ang="0">
                  <a:pos x="515" y="210"/>
                </a:cxn>
                <a:cxn ang="0">
                  <a:pos x="472" y="202"/>
                </a:cxn>
                <a:cxn ang="0">
                  <a:pos x="446" y="185"/>
                </a:cxn>
                <a:cxn ang="0">
                  <a:pos x="249" y="362"/>
                </a:cxn>
                <a:cxn ang="0">
                  <a:pos x="112" y="640"/>
                </a:cxn>
                <a:cxn ang="0">
                  <a:pos x="94" y="826"/>
                </a:cxn>
                <a:cxn ang="0">
                  <a:pos x="155" y="961"/>
                </a:cxn>
                <a:cxn ang="0">
                  <a:pos x="223" y="1003"/>
                </a:cxn>
                <a:cxn ang="0">
                  <a:pos x="352" y="1045"/>
                </a:cxn>
                <a:cxn ang="0">
                  <a:pos x="472" y="1087"/>
                </a:cxn>
                <a:cxn ang="0">
                  <a:pos x="507" y="1129"/>
                </a:cxn>
                <a:cxn ang="0">
                  <a:pos x="532" y="1163"/>
                </a:cxn>
                <a:cxn ang="0">
                  <a:pos x="541" y="1222"/>
                </a:cxn>
                <a:cxn ang="0">
                  <a:pos x="498" y="1348"/>
                </a:cxn>
                <a:cxn ang="0">
                  <a:pos x="369" y="1407"/>
                </a:cxn>
                <a:cxn ang="0">
                  <a:pos x="266" y="1374"/>
                </a:cxn>
                <a:cxn ang="0">
                  <a:pos x="215" y="1332"/>
                </a:cxn>
                <a:cxn ang="0">
                  <a:pos x="223" y="1315"/>
                </a:cxn>
                <a:cxn ang="0">
                  <a:pos x="240" y="1315"/>
                </a:cxn>
                <a:cxn ang="0">
                  <a:pos x="258" y="1323"/>
                </a:cxn>
                <a:cxn ang="0">
                  <a:pos x="326" y="1365"/>
                </a:cxn>
                <a:cxn ang="0">
                  <a:pos x="395" y="1365"/>
                </a:cxn>
                <a:cxn ang="0">
                  <a:pos x="438" y="1340"/>
                </a:cxn>
                <a:cxn ang="0">
                  <a:pos x="455" y="1289"/>
                </a:cxn>
                <a:cxn ang="0">
                  <a:pos x="455" y="1239"/>
                </a:cxn>
                <a:cxn ang="0">
                  <a:pos x="429" y="1205"/>
                </a:cxn>
                <a:cxn ang="0">
                  <a:pos x="395" y="1180"/>
                </a:cxn>
                <a:cxn ang="0">
                  <a:pos x="361" y="1163"/>
                </a:cxn>
                <a:cxn ang="0">
                  <a:pos x="318" y="1154"/>
                </a:cxn>
                <a:cxn ang="0">
                  <a:pos x="283" y="1138"/>
                </a:cxn>
                <a:cxn ang="0">
                  <a:pos x="206" y="1112"/>
                </a:cxn>
                <a:cxn ang="0">
                  <a:pos x="94" y="1045"/>
                </a:cxn>
                <a:cxn ang="0">
                  <a:pos x="17" y="927"/>
                </a:cxn>
                <a:cxn ang="0">
                  <a:pos x="26" y="682"/>
                </a:cxn>
                <a:cxn ang="0">
                  <a:pos x="155" y="413"/>
                </a:cxn>
                <a:cxn ang="0">
                  <a:pos x="335" y="210"/>
                </a:cxn>
                <a:cxn ang="0">
                  <a:pos x="412" y="118"/>
                </a:cxn>
                <a:cxn ang="0">
                  <a:pos x="403" y="67"/>
                </a:cxn>
                <a:cxn ang="0">
                  <a:pos x="412" y="33"/>
                </a:cxn>
                <a:cxn ang="0">
                  <a:pos x="421" y="8"/>
                </a:cxn>
              </a:cxnLst>
              <a:rect l="0" t="0" r="r" b="b"/>
              <a:pathLst>
                <a:path w="687" h="1407">
                  <a:moveTo>
                    <a:pt x="558" y="151"/>
                  </a:moveTo>
                  <a:lnTo>
                    <a:pt x="532" y="160"/>
                  </a:lnTo>
                  <a:lnTo>
                    <a:pt x="507" y="160"/>
                  </a:lnTo>
                  <a:lnTo>
                    <a:pt x="481" y="168"/>
                  </a:lnTo>
                  <a:lnTo>
                    <a:pt x="481" y="168"/>
                  </a:lnTo>
                  <a:lnTo>
                    <a:pt x="498" y="177"/>
                  </a:lnTo>
                  <a:lnTo>
                    <a:pt x="515" y="177"/>
                  </a:lnTo>
                  <a:lnTo>
                    <a:pt x="549" y="177"/>
                  </a:lnTo>
                  <a:lnTo>
                    <a:pt x="584" y="177"/>
                  </a:lnTo>
                  <a:lnTo>
                    <a:pt x="610" y="177"/>
                  </a:lnTo>
                  <a:lnTo>
                    <a:pt x="627" y="168"/>
                  </a:lnTo>
                  <a:lnTo>
                    <a:pt x="635" y="168"/>
                  </a:lnTo>
                  <a:lnTo>
                    <a:pt x="644" y="168"/>
                  </a:lnTo>
                  <a:lnTo>
                    <a:pt x="627" y="160"/>
                  </a:lnTo>
                  <a:lnTo>
                    <a:pt x="618" y="160"/>
                  </a:lnTo>
                  <a:lnTo>
                    <a:pt x="601" y="160"/>
                  </a:lnTo>
                  <a:lnTo>
                    <a:pt x="584" y="160"/>
                  </a:lnTo>
                  <a:lnTo>
                    <a:pt x="558" y="151"/>
                  </a:lnTo>
                  <a:close/>
                  <a:moveTo>
                    <a:pt x="438" y="0"/>
                  </a:moveTo>
                  <a:lnTo>
                    <a:pt x="446" y="0"/>
                  </a:lnTo>
                  <a:lnTo>
                    <a:pt x="455" y="8"/>
                  </a:lnTo>
                  <a:lnTo>
                    <a:pt x="455" y="16"/>
                  </a:lnTo>
                  <a:lnTo>
                    <a:pt x="455" y="25"/>
                  </a:lnTo>
                  <a:lnTo>
                    <a:pt x="446" y="42"/>
                  </a:lnTo>
                  <a:lnTo>
                    <a:pt x="446" y="59"/>
                  </a:lnTo>
                  <a:lnTo>
                    <a:pt x="446" y="75"/>
                  </a:lnTo>
                  <a:lnTo>
                    <a:pt x="446" y="101"/>
                  </a:lnTo>
                  <a:lnTo>
                    <a:pt x="446" y="109"/>
                  </a:lnTo>
                  <a:lnTo>
                    <a:pt x="455" y="126"/>
                  </a:lnTo>
                  <a:lnTo>
                    <a:pt x="455" y="134"/>
                  </a:lnTo>
                  <a:lnTo>
                    <a:pt x="498" y="126"/>
                  </a:lnTo>
                  <a:lnTo>
                    <a:pt x="532" y="118"/>
                  </a:lnTo>
                  <a:lnTo>
                    <a:pt x="558" y="118"/>
                  </a:lnTo>
                  <a:lnTo>
                    <a:pt x="592" y="118"/>
                  </a:lnTo>
                  <a:lnTo>
                    <a:pt x="618" y="126"/>
                  </a:lnTo>
                  <a:lnTo>
                    <a:pt x="644" y="126"/>
                  </a:lnTo>
                  <a:lnTo>
                    <a:pt x="670" y="134"/>
                  </a:lnTo>
                  <a:lnTo>
                    <a:pt x="678" y="151"/>
                  </a:lnTo>
                  <a:lnTo>
                    <a:pt x="687" y="168"/>
                  </a:lnTo>
                  <a:lnTo>
                    <a:pt x="670" y="193"/>
                  </a:lnTo>
                  <a:lnTo>
                    <a:pt x="627" y="202"/>
                  </a:lnTo>
                  <a:lnTo>
                    <a:pt x="584" y="210"/>
                  </a:lnTo>
                  <a:lnTo>
                    <a:pt x="541" y="210"/>
                  </a:lnTo>
                  <a:lnTo>
                    <a:pt x="515" y="210"/>
                  </a:lnTo>
                  <a:lnTo>
                    <a:pt x="498" y="210"/>
                  </a:lnTo>
                  <a:lnTo>
                    <a:pt x="472" y="202"/>
                  </a:lnTo>
                  <a:lnTo>
                    <a:pt x="446" y="185"/>
                  </a:lnTo>
                  <a:lnTo>
                    <a:pt x="446" y="185"/>
                  </a:lnTo>
                  <a:lnTo>
                    <a:pt x="352" y="253"/>
                  </a:lnTo>
                  <a:lnTo>
                    <a:pt x="249" y="362"/>
                  </a:lnTo>
                  <a:lnTo>
                    <a:pt x="172" y="489"/>
                  </a:lnTo>
                  <a:lnTo>
                    <a:pt x="112" y="640"/>
                  </a:lnTo>
                  <a:lnTo>
                    <a:pt x="94" y="784"/>
                  </a:lnTo>
                  <a:lnTo>
                    <a:pt x="94" y="826"/>
                  </a:lnTo>
                  <a:lnTo>
                    <a:pt x="112" y="893"/>
                  </a:lnTo>
                  <a:lnTo>
                    <a:pt x="155" y="961"/>
                  </a:lnTo>
                  <a:lnTo>
                    <a:pt x="189" y="986"/>
                  </a:lnTo>
                  <a:lnTo>
                    <a:pt x="223" y="1003"/>
                  </a:lnTo>
                  <a:lnTo>
                    <a:pt x="275" y="1020"/>
                  </a:lnTo>
                  <a:lnTo>
                    <a:pt x="352" y="1045"/>
                  </a:lnTo>
                  <a:lnTo>
                    <a:pt x="421" y="1070"/>
                  </a:lnTo>
                  <a:lnTo>
                    <a:pt x="472" y="1087"/>
                  </a:lnTo>
                  <a:lnTo>
                    <a:pt x="498" y="1112"/>
                  </a:lnTo>
                  <a:lnTo>
                    <a:pt x="507" y="1129"/>
                  </a:lnTo>
                  <a:lnTo>
                    <a:pt x="524" y="1138"/>
                  </a:lnTo>
                  <a:lnTo>
                    <a:pt x="532" y="1163"/>
                  </a:lnTo>
                  <a:lnTo>
                    <a:pt x="541" y="1188"/>
                  </a:lnTo>
                  <a:lnTo>
                    <a:pt x="541" y="1222"/>
                  </a:lnTo>
                  <a:lnTo>
                    <a:pt x="532" y="1289"/>
                  </a:lnTo>
                  <a:lnTo>
                    <a:pt x="498" y="1348"/>
                  </a:lnTo>
                  <a:lnTo>
                    <a:pt x="438" y="1391"/>
                  </a:lnTo>
                  <a:lnTo>
                    <a:pt x="369" y="1407"/>
                  </a:lnTo>
                  <a:lnTo>
                    <a:pt x="309" y="1399"/>
                  </a:lnTo>
                  <a:lnTo>
                    <a:pt x="266" y="1374"/>
                  </a:lnTo>
                  <a:lnTo>
                    <a:pt x="232" y="1348"/>
                  </a:lnTo>
                  <a:lnTo>
                    <a:pt x="215" y="1332"/>
                  </a:lnTo>
                  <a:lnTo>
                    <a:pt x="223" y="1323"/>
                  </a:lnTo>
                  <a:lnTo>
                    <a:pt x="223" y="1315"/>
                  </a:lnTo>
                  <a:lnTo>
                    <a:pt x="232" y="1315"/>
                  </a:lnTo>
                  <a:lnTo>
                    <a:pt x="240" y="1315"/>
                  </a:lnTo>
                  <a:lnTo>
                    <a:pt x="240" y="1323"/>
                  </a:lnTo>
                  <a:lnTo>
                    <a:pt x="258" y="1323"/>
                  </a:lnTo>
                  <a:lnTo>
                    <a:pt x="292" y="1348"/>
                  </a:lnTo>
                  <a:lnTo>
                    <a:pt x="326" y="1365"/>
                  </a:lnTo>
                  <a:lnTo>
                    <a:pt x="369" y="1374"/>
                  </a:lnTo>
                  <a:lnTo>
                    <a:pt x="395" y="1365"/>
                  </a:lnTo>
                  <a:lnTo>
                    <a:pt x="421" y="1357"/>
                  </a:lnTo>
                  <a:lnTo>
                    <a:pt x="438" y="1340"/>
                  </a:lnTo>
                  <a:lnTo>
                    <a:pt x="446" y="1315"/>
                  </a:lnTo>
                  <a:lnTo>
                    <a:pt x="455" y="1289"/>
                  </a:lnTo>
                  <a:lnTo>
                    <a:pt x="455" y="1273"/>
                  </a:lnTo>
                  <a:lnTo>
                    <a:pt x="455" y="1239"/>
                  </a:lnTo>
                  <a:lnTo>
                    <a:pt x="446" y="1222"/>
                  </a:lnTo>
                  <a:lnTo>
                    <a:pt x="429" y="1205"/>
                  </a:lnTo>
                  <a:lnTo>
                    <a:pt x="412" y="1188"/>
                  </a:lnTo>
                  <a:lnTo>
                    <a:pt x="395" y="1180"/>
                  </a:lnTo>
                  <a:lnTo>
                    <a:pt x="378" y="1171"/>
                  </a:lnTo>
                  <a:lnTo>
                    <a:pt x="361" y="1163"/>
                  </a:lnTo>
                  <a:lnTo>
                    <a:pt x="335" y="1154"/>
                  </a:lnTo>
                  <a:lnTo>
                    <a:pt x="318" y="1154"/>
                  </a:lnTo>
                  <a:lnTo>
                    <a:pt x="300" y="1146"/>
                  </a:lnTo>
                  <a:lnTo>
                    <a:pt x="283" y="1138"/>
                  </a:lnTo>
                  <a:lnTo>
                    <a:pt x="266" y="1129"/>
                  </a:lnTo>
                  <a:lnTo>
                    <a:pt x="206" y="1112"/>
                  </a:lnTo>
                  <a:lnTo>
                    <a:pt x="146" y="1087"/>
                  </a:lnTo>
                  <a:lnTo>
                    <a:pt x="94" y="1045"/>
                  </a:lnTo>
                  <a:lnTo>
                    <a:pt x="43" y="994"/>
                  </a:lnTo>
                  <a:lnTo>
                    <a:pt x="17" y="927"/>
                  </a:lnTo>
                  <a:lnTo>
                    <a:pt x="0" y="826"/>
                  </a:lnTo>
                  <a:lnTo>
                    <a:pt x="26" y="682"/>
                  </a:lnTo>
                  <a:lnTo>
                    <a:pt x="77" y="539"/>
                  </a:lnTo>
                  <a:lnTo>
                    <a:pt x="155" y="413"/>
                  </a:lnTo>
                  <a:lnTo>
                    <a:pt x="240" y="303"/>
                  </a:lnTo>
                  <a:lnTo>
                    <a:pt x="335" y="210"/>
                  </a:lnTo>
                  <a:lnTo>
                    <a:pt x="421" y="151"/>
                  </a:lnTo>
                  <a:lnTo>
                    <a:pt x="412" y="118"/>
                  </a:lnTo>
                  <a:lnTo>
                    <a:pt x="403" y="75"/>
                  </a:lnTo>
                  <a:lnTo>
                    <a:pt x="403" y="67"/>
                  </a:lnTo>
                  <a:lnTo>
                    <a:pt x="403" y="59"/>
                  </a:lnTo>
                  <a:lnTo>
                    <a:pt x="412" y="33"/>
                  </a:lnTo>
                  <a:lnTo>
                    <a:pt x="412" y="16"/>
                  </a:lnTo>
                  <a:lnTo>
                    <a:pt x="421" y="8"/>
                  </a:lnTo>
                  <a:lnTo>
                    <a:pt x="4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7" name="Rectangle 33"/>
            <p:cNvSpPr>
              <a:spLocks noChangeArrowheads="1"/>
            </p:cNvSpPr>
            <p:nvPr/>
          </p:nvSpPr>
          <p:spPr bwMode="auto">
            <a:xfrm>
              <a:off x="26069" y="2100"/>
              <a:ext cx="1210" cy="68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8" name="Freeform 34"/>
            <p:cNvSpPr>
              <a:spLocks/>
            </p:cNvSpPr>
            <p:nvPr/>
          </p:nvSpPr>
          <p:spPr bwMode="auto">
            <a:xfrm>
              <a:off x="26198" y="2328"/>
              <a:ext cx="1056" cy="1062"/>
            </a:xfrm>
            <a:custGeom>
              <a:avLst/>
              <a:gdLst/>
              <a:ahLst/>
              <a:cxnLst>
                <a:cxn ang="0">
                  <a:pos x="343" y="0"/>
                </a:cxn>
                <a:cxn ang="0">
                  <a:pos x="1013" y="0"/>
                </a:cxn>
                <a:cxn ang="0">
                  <a:pos x="1038" y="0"/>
                </a:cxn>
                <a:cxn ang="0">
                  <a:pos x="1047" y="0"/>
                </a:cxn>
                <a:cxn ang="0">
                  <a:pos x="1056" y="8"/>
                </a:cxn>
                <a:cxn ang="0">
                  <a:pos x="1056" y="25"/>
                </a:cxn>
                <a:cxn ang="0">
                  <a:pos x="1047" y="34"/>
                </a:cxn>
                <a:cxn ang="0">
                  <a:pos x="1047" y="34"/>
                </a:cxn>
                <a:cxn ang="0">
                  <a:pos x="163" y="1011"/>
                </a:cxn>
                <a:cxn ang="0">
                  <a:pos x="429" y="1011"/>
                </a:cxn>
                <a:cxn ang="0">
                  <a:pos x="549" y="1003"/>
                </a:cxn>
                <a:cxn ang="0">
                  <a:pos x="644" y="969"/>
                </a:cxn>
                <a:cxn ang="0">
                  <a:pos x="712" y="927"/>
                </a:cxn>
                <a:cxn ang="0">
                  <a:pos x="772" y="868"/>
                </a:cxn>
                <a:cxn ang="0">
                  <a:pos x="815" y="784"/>
                </a:cxn>
                <a:cxn ang="0">
                  <a:pos x="850" y="683"/>
                </a:cxn>
                <a:cxn ang="0">
                  <a:pos x="858" y="666"/>
                </a:cxn>
                <a:cxn ang="0">
                  <a:pos x="858" y="657"/>
                </a:cxn>
                <a:cxn ang="0">
                  <a:pos x="867" y="649"/>
                </a:cxn>
                <a:cxn ang="0">
                  <a:pos x="875" y="649"/>
                </a:cxn>
                <a:cxn ang="0">
                  <a:pos x="892" y="649"/>
                </a:cxn>
                <a:cxn ang="0">
                  <a:pos x="892" y="657"/>
                </a:cxn>
                <a:cxn ang="0">
                  <a:pos x="892" y="666"/>
                </a:cxn>
                <a:cxn ang="0">
                  <a:pos x="892" y="674"/>
                </a:cxn>
                <a:cxn ang="0">
                  <a:pos x="892" y="691"/>
                </a:cxn>
                <a:cxn ang="0">
                  <a:pos x="781" y="1028"/>
                </a:cxn>
                <a:cxn ang="0">
                  <a:pos x="772" y="1045"/>
                </a:cxn>
                <a:cxn ang="0">
                  <a:pos x="764" y="1062"/>
                </a:cxn>
                <a:cxn ang="0">
                  <a:pos x="755" y="1062"/>
                </a:cxn>
                <a:cxn ang="0">
                  <a:pos x="729" y="1062"/>
                </a:cxn>
                <a:cxn ang="0">
                  <a:pos x="34" y="1062"/>
                </a:cxn>
                <a:cxn ang="0">
                  <a:pos x="17" y="1062"/>
                </a:cxn>
                <a:cxn ang="0">
                  <a:pos x="0" y="1062"/>
                </a:cxn>
                <a:cxn ang="0">
                  <a:pos x="0" y="1045"/>
                </a:cxn>
                <a:cxn ang="0">
                  <a:pos x="0" y="1045"/>
                </a:cxn>
                <a:cxn ang="0">
                  <a:pos x="0" y="1037"/>
                </a:cxn>
                <a:cxn ang="0">
                  <a:pos x="0" y="1028"/>
                </a:cxn>
                <a:cxn ang="0">
                  <a:pos x="0" y="1020"/>
                </a:cxn>
                <a:cxn ang="0">
                  <a:pos x="892" y="42"/>
                </a:cxn>
                <a:cxn ang="0">
                  <a:pos x="635" y="42"/>
                </a:cxn>
                <a:cxn ang="0">
                  <a:pos x="506" y="59"/>
                </a:cxn>
                <a:cxn ang="0">
                  <a:pos x="403" y="93"/>
                </a:cxn>
                <a:cxn ang="0">
                  <a:pos x="335" y="152"/>
                </a:cxn>
                <a:cxn ang="0">
                  <a:pos x="283" y="228"/>
                </a:cxn>
                <a:cxn ang="0">
                  <a:pos x="240" y="329"/>
                </a:cxn>
                <a:cxn ang="0">
                  <a:pos x="240" y="337"/>
                </a:cxn>
                <a:cxn ang="0">
                  <a:pos x="231" y="346"/>
                </a:cxn>
                <a:cxn ang="0">
                  <a:pos x="223" y="346"/>
                </a:cxn>
                <a:cxn ang="0">
                  <a:pos x="206" y="346"/>
                </a:cxn>
                <a:cxn ang="0">
                  <a:pos x="206" y="337"/>
                </a:cxn>
                <a:cxn ang="0">
                  <a:pos x="206" y="337"/>
                </a:cxn>
                <a:cxn ang="0">
                  <a:pos x="206" y="329"/>
                </a:cxn>
                <a:cxn ang="0">
                  <a:pos x="206" y="329"/>
                </a:cxn>
                <a:cxn ang="0">
                  <a:pos x="206" y="320"/>
                </a:cxn>
                <a:cxn ang="0">
                  <a:pos x="206" y="312"/>
                </a:cxn>
                <a:cxn ang="0">
                  <a:pos x="292" y="25"/>
                </a:cxn>
                <a:cxn ang="0">
                  <a:pos x="300" y="8"/>
                </a:cxn>
                <a:cxn ang="0">
                  <a:pos x="309" y="0"/>
                </a:cxn>
                <a:cxn ang="0">
                  <a:pos x="317" y="0"/>
                </a:cxn>
                <a:cxn ang="0">
                  <a:pos x="343" y="0"/>
                </a:cxn>
              </a:cxnLst>
              <a:rect l="0" t="0" r="r" b="b"/>
              <a:pathLst>
                <a:path w="1056" h="1062">
                  <a:moveTo>
                    <a:pt x="343" y="0"/>
                  </a:moveTo>
                  <a:lnTo>
                    <a:pt x="1013" y="0"/>
                  </a:lnTo>
                  <a:lnTo>
                    <a:pt x="1038" y="0"/>
                  </a:lnTo>
                  <a:lnTo>
                    <a:pt x="1047" y="0"/>
                  </a:lnTo>
                  <a:lnTo>
                    <a:pt x="1056" y="8"/>
                  </a:lnTo>
                  <a:lnTo>
                    <a:pt x="1056" y="25"/>
                  </a:lnTo>
                  <a:lnTo>
                    <a:pt x="1047" y="34"/>
                  </a:lnTo>
                  <a:lnTo>
                    <a:pt x="1047" y="34"/>
                  </a:lnTo>
                  <a:lnTo>
                    <a:pt x="163" y="1011"/>
                  </a:lnTo>
                  <a:lnTo>
                    <a:pt x="429" y="1011"/>
                  </a:lnTo>
                  <a:lnTo>
                    <a:pt x="549" y="1003"/>
                  </a:lnTo>
                  <a:lnTo>
                    <a:pt x="644" y="969"/>
                  </a:lnTo>
                  <a:lnTo>
                    <a:pt x="712" y="927"/>
                  </a:lnTo>
                  <a:lnTo>
                    <a:pt x="772" y="868"/>
                  </a:lnTo>
                  <a:lnTo>
                    <a:pt x="815" y="784"/>
                  </a:lnTo>
                  <a:lnTo>
                    <a:pt x="850" y="683"/>
                  </a:lnTo>
                  <a:lnTo>
                    <a:pt x="858" y="666"/>
                  </a:lnTo>
                  <a:lnTo>
                    <a:pt x="858" y="657"/>
                  </a:lnTo>
                  <a:lnTo>
                    <a:pt x="867" y="649"/>
                  </a:lnTo>
                  <a:lnTo>
                    <a:pt x="875" y="649"/>
                  </a:lnTo>
                  <a:lnTo>
                    <a:pt x="892" y="649"/>
                  </a:lnTo>
                  <a:lnTo>
                    <a:pt x="892" y="657"/>
                  </a:lnTo>
                  <a:lnTo>
                    <a:pt x="892" y="666"/>
                  </a:lnTo>
                  <a:lnTo>
                    <a:pt x="892" y="674"/>
                  </a:lnTo>
                  <a:lnTo>
                    <a:pt x="892" y="691"/>
                  </a:lnTo>
                  <a:lnTo>
                    <a:pt x="781" y="1028"/>
                  </a:lnTo>
                  <a:lnTo>
                    <a:pt x="772" y="1045"/>
                  </a:lnTo>
                  <a:lnTo>
                    <a:pt x="764" y="1062"/>
                  </a:lnTo>
                  <a:lnTo>
                    <a:pt x="755" y="1062"/>
                  </a:lnTo>
                  <a:lnTo>
                    <a:pt x="729" y="1062"/>
                  </a:lnTo>
                  <a:lnTo>
                    <a:pt x="34" y="1062"/>
                  </a:lnTo>
                  <a:lnTo>
                    <a:pt x="17" y="1062"/>
                  </a:lnTo>
                  <a:lnTo>
                    <a:pt x="0" y="1062"/>
                  </a:lnTo>
                  <a:lnTo>
                    <a:pt x="0" y="1045"/>
                  </a:lnTo>
                  <a:lnTo>
                    <a:pt x="0" y="1045"/>
                  </a:lnTo>
                  <a:lnTo>
                    <a:pt x="0" y="1037"/>
                  </a:lnTo>
                  <a:lnTo>
                    <a:pt x="0" y="1028"/>
                  </a:lnTo>
                  <a:lnTo>
                    <a:pt x="0" y="1020"/>
                  </a:lnTo>
                  <a:lnTo>
                    <a:pt x="892" y="42"/>
                  </a:lnTo>
                  <a:lnTo>
                    <a:pt x="635" y="42"/>
                  </a:lnTo>
                  <a:lnTo>
                    <a:pt x="506" y="59"/>
                  </a:lnTo>
                  <a:lnTo>
                    <a:pt x="403" y="93"/>
                  </a:lnTo>
                  <a:lnTo>
                    <a:pt x="335" y="152"/>
                  </a:lnTo>
                  <a:lnTo>
                    <a:pt x="283" y="228"/>
                  </a:lnTo>
                  <a:lnTo>
                    <a:pt x="240" y="329"/>
                  </a:lnTo>
                  <a:lnTo>
                    <a:pt x="240" y="337"/>
                  </a:lnTo>
                  <a:lnTo>
                    <a:pt x="231" y="346"/>
                  </a:lnTo>
                  <a:lnTo>
                    <a:pt x="223" y="346"/>
                  </a:lnTo>
                  <a:lnTo>
                    <a:pt x="206" y="346"/>
                  </a:lnTo>
                  <a:lnTo>
                    <a:pt x="206" y="337"/>
                  </a:lnTo>
                  <a:lnTo>
                    <a:pt x="206" y="337"/>
                  </a:lnTo>
                  <a:lnTo>
                    <a:pt x="206" y="329"/>
                  </a:lnTo>
                  <a:lnTo>
                    <a:pt x="206" y="329"/>
                  </a:lnTo>
                  <a:lnTo>
                    <a:pt x="206" y="320"/>
                  </a:lnTo>
                  <a:lnTo>
                    <a:pt x="206" y="312"/>
                  </a:lnTo>
                  <a:lnTo>
                    <a:pt x="292" y="25"/>
                  </a:lnTo>
                  <a:lnTo>
                    <a:pt x="300" y="8"/>
                  </a:lnTo>
                  <a:lnTo>
                    <a:pt x="309" y="0"/>
                  </a:lnTo>
                  <a:lnTo>
                    <a:pt x="317" y="0"/>
                  </a:lnTo>
                  <a:lnTo>
                    <a:pt x="3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9" name="Freeform 35"/>
            <p:cNvSpPr>
              <a:spLocks/>
            </p:cNvSpPr>
            <p:nvPr/>
          </p:nvSpPr>
          <p:spPr bwMode="auto">
            <a:xfrm>
              <a:off x="27348" y="3129"/>
              <a:ext cx="652" cy="725"/>
            </a:xfrm>
            <a:custGeom>
              <a:avLst/>
              <a:gdLst/>
              <a:ahLst/>
              <a:cxnLst>
                <a:cxn ang="0">
                  <a:pos x="309" y="17"/>
                </a:cxn>
                <a:cxn ang="0">
                  <a:pos x="403" y="109"/>
                </a:cxn>
                <a:cxn ang="0">
                  <a:pos x="455" y="244"/>
                </a:cxn>
                <a:cxn ang="0">
                  <a:pos x="472" y="337"/>
                </a:cxn>
                <a:cxn ang="0">
                  <a:pos x="507" y="253"/>
                </a:cxn>
                <a:cxn ang="0">
                  <a:pos x="575" y="101"/>
                </a:cxn>
                <a:cxn ang="0">
                  <a:pos x="618" y="17"/>
                </a:cxn>
                <a:cxn ang="0">
                  <a:pos x="635" y="8"/>
                </a:cxn>
                <a:cxn ang="0">
                  <a:pos x="644" y="17"/>
                </a:cxn>
                <a:cxn ang="0">
                  <a:pos x="652" y="25"/>
                </a:cxn>
                <a:cxn ang="0">
                  <a:pos x="601" y="118"/>
                </a:cxn>
                <a:cxn ang="0">
                  <a:pos x="558" y="227"/>
                </a:cxn>
                <a:cxn ang="0">
                  <a:pos x="507" y="345"/>
                </a:cxn>
                <a:cxn ang="0">
                  <a:pos x="464" y="463"/>
                </a:cxn>
                <a:cxn ang="0">
                  <a:pos x="438" y="615"/>
                </a:cxn>
                <a:cxn ang="0">
                  <a:pos x="412" y="699"/>
                </a:cxn>
                <a:cxn ang="0">
                  <a:pos x="395" y="725"/>
                </a:cxn>
                <a:cxn ang="0">
                  <a:pos x="386" y="725"/>
                </a:cxn>
                <a:cxn ang="0">
                  <a:pos x="369" y="708"/>
                </a:cxn>
                <a:cxn ang="0">
                  <a:pos x="369" y="657"/>
                </a:cxn>
                <a:cxn ang="0">
                  <a:pos x="403" y="531"/>
                </a:cxn>
                <a:cxn ang="0">
                  <a:pos x="429" y="447"/>
                </a:cxn>
                <a:cxn ang="0">
                  <a:pos x="429" y="413"/>
                </a:cxn>
                <a:cxn ang="0">
                  <a:pos x="429" y="320"/>
                </a:cxn>
                <a:cxn ang="0">
                  <a:pos x="395" y="194"/>
                </a:cxn>
                <a:cxn ang="0">
                  <a:pos x="309" y="101"/>
                </a:cxn>
                <a:cxn ang="0">
                  <a:pos x="155" y="101"/>
                </a:cxn>
                <a:cxn ang="0">
                  <a:pos x="43" y="194"/>
                </a:cxn>
                <a:cxn ang="0">
                  <a:pos x="34" y="210"/>
                </a:cxn>
                <a:cxn ang="0">
                  <a:pos x="17" y="210"/>
                </a:cxn>
                <a:cxn ang="0">
                  <a:pos x="9" y="210"/>
                </a:cxn>
                <a:cxn ang="0">
                  <a:pos x="9" y="177"/>
                </a:cxn>
                <a:cxn ang="0">
                  <a:pos x="86" y="67"/>
                </a:cxn>
                <a:cxn ang="0">
                  <a:pos x="240" y="0"/>
                </a:cxn>
              </a:cxnLst>
              <a:rect l="0" t="0" r="r" b="b"/>
              <a:pathLst>
                <a:path w="652" h="725">
                  <a:moveTo>
                    <a:pt x="240" y="0"/>
                  </a:moveTo>
                  <a:lnTo>
                    <a:pt x="309" y="17"/>
                  </a:lnTo>
                  <a:lnTo>
                    <a:pt x="369" y="59"/>
                  </a:lnTo>
                  <a:lnTo>
                    <a:pt x="403" y="109"/>
                  </a:lnTo>
                  <a:lnTo>
                    <a:pt x="438" y="177"/>
                  </a:lnTo>
                  <a:lnTo>
                    <a:pt x="455" y="244"/>
                  </a:lnTo>
                  <a:lnTo>
                    <a:pt x="464" y="295"/>
                  </a:lnTo>
                  <a:lnTo>
                    <a:pt x="472" y="337"/>
                  </a:lnTo>
                  <a:lnTo>
                    <a:pt x="472" y="337"/>
                  </a:lnTo>
                  <a:lnTo>
                    <a:pt x="507" y="253"/>
                  </a:lnTo>
                  <a:lnTo>
                    <a:pt x="541" y="168"/>
                  </a:lnTo>
                  <a:lnTo>
                    <a:pt x="575" y="101"/>
                  </a:lnTo>
                  <a:lnTo>
                    <a:pt x="601" y="50"/>
                  </a:lnTo>
                  <a:lnTo>
                    <a:pt x="618" y="17"/>
                  </a:lnTo>
                  <a:lnTo>
                    <a:pt x="627" y="17"/>
                  </a:lnTo>
                  <a:lnTo>
                    <a:pt x="635" y="8"/>
                  </a:lnTo>
                  <a:lnTo>
                    <a:pt x="644" y="8"/>
                  </a:lnTo>
                  <a:lnTo>
                    <a:pt x="644" y="17"/>
                  </a:lnTo>
                  <a:lnTo>
                    <a:pt x="652" y="17"/>
                  </a:lnTo>
                  <a:lnTo>
                    <a:pt x="652" y="25"/>
                  </a:lnTo>
                  <a:lnTo>
                    <a:pt x="652" y="42"/>
                  </a:lnTo>
                  <a:lnTo>
                    <a:pt x="601" y="118"/>
                  </a:lnTo>
                  <a:lnTo>
                    <a:pt x="575" y="185"/>
                  </a:lnTo>
                  <a:lnTo>
                    <a:pt x="558" y="227"/>
                  </a:lnTo>
                  <a:lnTo>
                    <a:pt x="532" y="278"/>
                  </a:lnTo>
                  <a:lnTo>
                    <a:pt x="507" y="345"/>
                  </a:lnTo>
                  <a:lnTo>
                    <a:pt x="481" y="413"/>
                  </a:lnTo>
                  <a:lnTo>
                    <a:pt x="464" y="463"/>
                  </a:lnTo>
                  <a:lnTo>
                    <a:pt x="455" y="539"/>
                  </a:lnTo>
                  <a:lnTo>
                    <a:pt x="438" y="615"/>
                  </a:lnTo>
                  <a:lnTo>
                    <a:pt x="421" y="666"/>
                  </a:lnTo>
                  <a:lnTo>
                    <a:pt x="412" y="699"/>
                  </a:lnTo>
                  <a:lnTo>
                    <a:pt x="403" y="708"/>
                  </a:lnTo>
                  <a:lnTo>
                    <a:pt x="395" y="725"/>
                  </a:lnTo>
                  <a:lnTo>
                    <a:pt x="386" y="725"/>
                  </a:lnTo>
                  <a:lnTo>
                    <a:pt x="386" y="725"/>
                  </a:lnTo>
                  <a:lnTo>
                    <a:pt x="369" y="716"/>
                  </a:lnTo>
                  <a:lnTo>
                    <a:pt x="369" y="708"/>
                  </a:lnTo>
                  <a:lnTo>
                    <a:pt x="361" y="699"/>
                  </a:lnTo>
                  <a:lnTo>
                    <a:pt x="369" y="657"/>
                  </a:lnTo>
                  <a:lnTo>
                    <a:pt x="386" y="598"/>
                  </a:lnTo>
                  <a:lnTo>
                    <a:pt x="403" y="531"/>
                  </a:lnTo>
                  <a:lnTo>
                    <a:pt x="421" y="455"/>
                  </a:lnTo>
                  <a:lnTo>
                    <a:pt x="429" y="447"/>
                  </a:lnTo>
                  <a:lnTo>
                    <a:pt x="429" y="438"/>
                  </a:lnTo>
                  <a:lnTo>
                    <a:pt x="429" y="413"/>
                  </a:lnTo>
                  <a:lnTo>
                    <a:pt x="429" y="379"/>
                  </a:lnTo>
                  <a:lnTo>
                    <a:pt x="429" y="320"/>
                  </a:lnTo>
                  <a:lnTo>
                    <a:pt x="421" y="253"/>
                  </a:lnTo>
                  <a:lnTo>
                    <a:pt x="395" y="194"/>
                  </a:lnTo>
                  <a:lnTo>
                    <a:pt x="361" y="143"/>
                  </a:lnTo>
                  <a:lnTo>
                    <a:pt x="309" y="101"/>
                  </a:lnTo>
                  <a:lnTo>
                    <a:pt x="223" y="92"/>
                  </a:lnTo>
                  <a:lnTo>
                    <a:pt x="155" y="101"/>
                  </a:lnTo>
                  <a:lnTo>
                    <a:pt x="86" y="135"/>
                  </a:lnTo>
                  <a:lnTo>
                    <a:pt x="43" y="194"/>
                  </a:lnTo>
                  <a:lnTo>
                    <a:pt x="43" y="210"/>
                  </a:lnTo>
                  <a:lnTo>
                    <a:pt x="34" y="210"/>
                  </a:lnTo>
                  <a:lnTo>
                    <a:pt x="26" y="210"/>
                  </a:lnTo>
                  <a:lnTo>
                    <a:pt x="17" y="210"/>
                  </a:lnTo>
                  <a:lnTo>
                    <a:pt x="9" y="210"/>
                  </a:lnTo>
                  <a:lnTo>
                    <a:pt x="9" y="210"/>
                  </a:lnTo>
                  <a:lnTo>
                    <a:pt x="0" y="202"/>
                  </a:lnTo>
                  <a:lnTo>
                    <a:pt x="9" y="177"/>
                  </a:lnTo>
                  <a:lnTo>
                    <a:pt x="34" y="126"/>
                  </a:lnTo>
                  <a:lnTo>
                    <a:pt x="86" y="67"/>
                  </a:lnTo>
                  <a:lnTo>
                    <a:pt x="155" y="25"/>
                  </a:lnTo>
                  <a:lnTo>
                    <a:pt x="2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80" name="Freeform 36"/>
            <p:cNvSpPr>
              <a:spLocks/>
            </p:cNvSpPr>
            <p:nvPr/>
          </p:nvSpPr>
          <p:spPr bwMode="auto">
            <a:xfrm>
              <a:off x="28155" y="2067"/>
              <a:ext cx="309" cy="18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9" y="0"/>
                </a:cxn>
                <a:cxn ang="0">
                  <a:pos x="309" y="1871"/>
                </a:cxn>
                <a:cxn ang="0">
                  <a:pos x="0" y="1871"/>
                </a:cxn>
                <a:cxn ang="0">
                  <a:pos x="0" y="1804"/>
                </a:cxn>
                <a:cxn ang="0">
                  <a:pos x="240" y="1804"/>
                </a:cxn>
                <a:cxn ang="0">
                  <a:pos x="240" y="59"/>
                </a:cxn>
                <a:cxn ang="0">
                  <a:pos x="0" y="59"/>
                </a:cxn>
                <a:cxn ang="0">
                  <a:pos x="0" y="0"/>
                </a:cxn>
              </a:cxnLst>
              <a:rect l="0" t="0" r="r" b="b"/>
              <a:pathLst>
                <a:path w="309" h="1871">
                  <a:moveTo>
                    <a:pt x="0" y="0"/>
                  </a:moveTo>
                  <a:lnTo>
                    <a:pt x="309" y="0"/>
                  </a:lnTo>
                  <a:lnTo>
                    <a:pt x="309" y="1871"/>
                  </a:lnTo>
                  <a:lnTo>
                    <a:pt x="0" y="1871"/>
                  </a:lnTo>
                  <a:lnTo>
                    <a:pt x="0" y="1804"/>
                  </a:lnTo>
                  <a:lnTo>
                    <a:pt x="240" y="1804"/>
                  </a:lnTo>
                  <a:lnTo>
                    <a:pt x="240" y="59"/>
                  </a:lnTo>
                  <a:lnTo>
                    <a:pt x="0" y="5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1" name="TextBox 100"/>
          <p:cNvSpPr txBox="1"/>
          <p:nvPr/>
        </p:nvSpPr>
        <p:spPr>
          <a:xfrm>
            <a:off x="2743200" y="4038600"/>
            <a:ext cx="3200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(</a:t>
            </a:r>
            <a:r>
              <a:rPr lang="en-US" dirty="0" err="1" smtClean="0"/>
              <a:t>Neitzke</a:t>
            </a:r>
            <a:r>
              <a:rPr lang="en-US" dirty="0" smtClean="0"/>
              <a:t>, </a:t>
            </a:r>
            <a:r>
              <a:rPr lang="en-US" dirty="0" err="1" smtClean="0"/>
              <a:t>Pioline</a:t>
            </a:r>
            <a:r>
              <a:rPr lang="en-US" dirty="0" smtClean="0"/>
              <a:t>, </a:t>
            </a:r>
            <a:r>
              <a:rPr lang="en-US" dirty="0" err="1" smtClean="0"/>
              <a:t>Vandoren</a:t>
            </a:r>
            <a:r>
              <a:rPr lang="en-US" dirty="0" smtClean="0"/>
              <a:t>)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/>
      <p:bldP spid="101" grpId="0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228600" y="1981200"/>
            <a:ext cx="8534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The desired properties of the exact functions </a:t>
            </a:r>
            <a:endParaRPr lang="en-US" sz="3600" dirty="0">
              <a:solidFill>
                <a:srgbClr val="0000FF"/>
              </a:solidFill>
            </a:endParaRPr>
          </a:p>
        </p:txBody>
      </p:sp>
      <p:grpSp>
        <p:nvGrpSpPr>
          <p:cNvPr id="4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447800" y="3505200"/>
            <a:ext cx="6106961" cy="571500"/>
            <a:chOff x="1068" y="2638"/>
            <a:chExt cx="18198" cy="1703"/>
          </a:xfrm>
          <a:solidFill>
            <a:srgbClr val="FF0000"/>
          </a:solidFill>
        </p:grpSpPr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1068" y="2746"/>
              <a:ext cx="1091" cy="1332"/>
            </a:xfrm>
            <a:custGeom>
              <a:avLst/>
              <a:gdLst/>
              <a:ahLst/>
              <a:cxnLst>
                <a:cxn ang="0">
                  <a:pos x="979" y="6"/>
                </a:cxn>
                <a:cxn ang="0">
                  <a:pos x="1057" y="63"/>
                </a:cxn>
                <a:cxn ang="0">
                  <a:pos x="1091" y="189"/>
                </a:cxn>
                <a:cxn ang="0">
                  <a:pos x="1074" y="309"/>
                </a:cxn>
                <a:cxn ang="0">
                  <a:pos x="1002" y="509"/>
                </a:cxn>
                <a:cxn ang="0">
                  <a:pos x="840" y="777"/>
                </a:cxn>
                <a:cxn ang="0">
                  <a:pos x="662" y="995"/>
                </a:cxn>
                <a:cxn ang="0">
                  <a:pos x="523" y="1132"/>
                </a:cxn>
                <a:cxn ang="0">
                  <a:pos x="378" y="1252"/>
                </a:cxn>
                <a:cxn ang="0">
                  <a:pos x="250" y="1326"/>
                </a:cxn>
                <a:cxn ang="0">
                  <a:pos x="133" y="1326"/>
                </a:cxn>
                <a:cxn ang="0">
                  <a:pos x="50" y="1263"/>
                </a:cxn>
                <a:cxn ang="0">
                  <a:pos x="5" y="1183"/>
                </a:cxn>
                <a:cxn ang="0">
                  <a:pos x="11" y="1103"/>
                </a:cxn>
                <a:cxn ang="0">
                  <a:pos x="50" y="1052"/>
                </a:cxn>
                <a:cxn ang="0">
                  <a:pos x="61" y="1057"/>
                </a:cxn>
                <a:cxn ang="0">
                  <a:pos x="67" y="1075"/>
                </a:cxn>
                <a:cxn ang="0">
                  <a:pos x="122" y="1166"/>
                </a:cxn>
                <a:cxn ang="0">
                  <a:pos x="195" y="1206"/>
                </a:cxn>
                <a:cxn ang="0">
                  <a:pos x="239" y="1206"/>
                </a:cxn>
                <a:cxn ang="0">
                  <a:pos x="317" y="1183"/>
                </a:cxn>
                <a:cxn ang="0">
                  <a:pos x="406" y="1126"/>
                </a:cxn>
                <a:cxn ang="0">
                  <a:pos x="467" y="1075"/>
                </a:cxn>
                <a:cxn ang="0">
                  <a:pos x="478" y="1069"/>
                </a:cxn>
                <a:cxn ang="0">
                  <a:pos x="484" y="1052"/>
                </a:cxn>
                <a:cxn ang="0">
                  <a:pos x="484" y="966"/>
                </a:cxn>
                <a:cxn ang="0">
                  <a:pos x="490" y="817"/>
                </a:cxn>
                <a:cxn ang="0">
                  <a:pos x="473" y="532"/>
                </a:cxn>
                <a:cxn ang="0">
                  <a:pos x="417" y="286"/>
                </a:cxn>
                <a:cxn ang="0">
                  <a:pos x="317" y="137"/>
                </a:cxn>
                <a:cxn ang="0">
                  <a:pos x="172" y="86"/>
                </a:cxn>
                <a:cxn ang="0">
                  <a:pos x="94" y="132"/>
                </a:cxn>
                <a:cxn ang="0">
                  <a:pos x="72" y="137"/>
                </a:cxn>
                <a:cxn ang="0">
                  <a:pos x="61" y="132"/>
                </a:cxn>
                <a:cxn ang="0">
                  <a:pos x="72" y="103"/>
                </a:cxn>
                <a:cxn ang="0">
                  <a:pos x="145" y="40"/>
                </a:cxn>
                <a:cxn ang="0">
                  <a:pos x="267" y="0"/>
                </a:cxn>
                <a:cxn ang="0">
                  <a:pos x="417" y="52"/>
                </a:cxn>
                <a:cxn ang="0">
                  <a:pos x="517" y="189"/>
                </a:cxn>
                <a:cxn ang="0">
                  <a:pos x="573" y="366"/>
                </a:cxn>
                <a:cxn ang="0">
                  <a:pos x="601" y="549"/>
                </a:cxn>
                <a:cxn ang="0">
                  <a:pos x="606" y="703"/>
                </a:cxn>
                <a:cxn ang="0">
                  <a:pos x="606" y="817"/>
                </a:cxn>
                <a:cxn ang="0">
                  <a:pos x="601" y="955"/>
                </a:cxn>
                <a:cxn ang="0">
                  <a:pos x="734" y="812"/>
                </a:cxn>
                <a:cxn ang="0">
                  <a:pos x="918" y="549"/>
                </a:cxn>
                <a:cxn ang="0">
                  <a:pos x="1007" y="360"/>
                </a:cxn>
                <a:cxn ang="0">
                  <a:pos x="1029" y="263"/>
                </a:cxn>
                <a:cxn ang="0">
                  <a:pos x="1013" y="200"/>
                </a:cxn>
                <a:cxn ang="0">
                  <a:pos x="957" y="143"/>
                </a:cxn>
                <a:cxn ang="0">
                  <a:pos x="896" y="126"/>
                </a:cxn>
                <a:cxn ang="0">
                  <a:pos x="885" y="115"/>
                </a:cxn>
                <a:cxn ang="0">
                  <a:pos x="885" y="80"/>
                </a:cxn>
                <a:cxn ang="0">
                  <a:pos x="913" y="17"/>
                </a:cxn>
              </a:cxnLst>
              <a:rect l="0" t="0" r="r" b="b"/>
              <a:pathLst>
                <a:path w="1091" h="1332">
                  <a:moveTo>
                    <a:pt x="940" y="0"/>
                  </a:moveTo>
                  <a:lnTo>
                    <a:pt x="979" y="6"/>
                  </a:lnTo>
                  <a:lnTo>
                    <a:pt x="1018" y="29"/>
                  </a:lnTo>
                  <a:lnTo>
                    <a:pt x="1057" y="63"/>
                  </a:lnTo>
                  <a:lnTo>
                    <a:pt x="1085" y="120"/>
                  </a:lnTo>
                  <a:lnTo>
                    <a:pt x="1091" y="189"/>
                  </a:lnTo>
                  <a:lnTo>
                    <a:pt x="1091" y="240"/>
                  </a:lnTo>
                  <a:lnTo>
                    <a:pt x="1074" y="309"/>
                  </a:lnTo>
                  <a:lnTo>
                    <a:pt x="1046" y="400"/>
                  </a:lnTo>
                  <a:lnTo>
                    <a:pt x="1002" y="509"/>
                  </a:lnTo>
                  <a:lnTo>
                    <a:pt x="929" y="635"/>
                  </a:lnTo>
                  <a:lnTo>
                    <a:pt x="840" y="777"/>
                  </a:lnTo>
                  <a:lnTo>
                    <a:pt x="718" y="932"/>
                  </a:lnTo>
                  <a:lnTo>
                    <a:pt x="662" y="995"/>
                  </a:lnTo>
                  <a:lnTo>
                    <a:pt x="595" y="1063"/>
                  </a:lnTo>
                  <a:lnTo>
                    <a:pt x="523" y="1132"/>
                  </a:lnTo>
                  <a:lnTo>
                    <a:pt x="451" y="1195"/>
                  </a:lnTo>
                  <a:lnTo>
                    <a:pt x="378" y="1252"/>
                  </a:lnTo>
                  <a:lnTo>
                    <a:pt x="311" y="1292"/>
                  </a:lnTo>
                  <a:lnTo>
                    <a:pt x="250" y="1326"/>
                  </a:lnTo>
                  <a:lnTo>
                    <a:pt x="195" y="1332"/>
                  </a:lnTo>
                  <a:lnTo>
                    <a:pt x="133" y="1326"/>
                  </a:lnTo>
                  <a:lnTo>
                    <a:pt x="89" y="1303"/>
                  </a:lnTo>
                  <a:lnTo>
                    <a:pt x="50" y="1263"/>
                  </a:lnTo>
                  <a:lnTo>
                    <a:pt x="22" y="1223"/>
                  </a:lnTo>
                  <a:lnTo>
                    <a:pt x="5" y="1183"/>
                  </a:lnTo>
                  <a:lnTo>
                    <a:pt x="0" y="1149"/>
                  </a:lnTo>
                  <a:lnTo>
                    <a:pt x="11" y="1103"/>
                  </a:lnTo>
                  <a:lnTo>
                    <a:pt x="28" y="1069"/>
                  </a:lnTo>
                  <a:lnTo>
                    <a:pt x="50" y="1052"/>
                  </a:lnTo>
                  <a:lnTo>
                    <a:pt x="55" y="1052"/>
                  </a:lnTo>
                  <a:lnTo>
                    <a:pt x="61" y="1057"/>
                  </a:lnTo>
                  <a:lnTo>
                    <a:pt x="61" y="1063"/>
                  </a:lnTo>
                  <a:lnTo>
                    <a:pt x="67" y="1075"/>
                  </a:lnTo>
                  <a:lnTo>
                    <a:pt x="89" y="1132"/>
                  </a:lnTo>
                  <a:lnTo>
                    <a:pt x="122" y="1166"/>
                  </a:lnTo>
                  <a:lnTo>
                    <a:pt x="156" y="1195"/>
                  </a:lnTo>
                  <a:lnTo>
                    <a:pt x="195" y="1206"/>
                  </a:lnTo>
                  <a:lnTo>
                    <a:pt x="222" y="1206"/>
                  </a:lnTo>
                  <a:lnTo>
                    <a:pt x="239" y="1206"/>
                  </a:lnTo>
                  <a:lnTo>
                    <a:pt x="273" y="1200"/>
                  </a:lnTo>
                  <a:lnTo>
                    <a:pt x="317" y="1183"/>
                  </a:lnTo>
                  <a:lnTo>
                    <a:pt x="362" y="1155"/>
                  </a:lnTo>
                  <a:lnTo>
                    <a:pt x="406" y="1126"/>
                  </a:lnTo>
                  <a:lnTo>
                    <a:pt x="439" y="1097"/>
                  </a:lnTo>
                  <a:lnTo>
                    <a:pt x="467" y="1075"/>
                  </a:lnTo>
                  <a:lnTo>
                    <a:pt x="478" y="1069"/>
                  </a:lnTo>
                  <a:lnTo>
                    <a:pt x="478" y="1069"/>
                  </a:lnTo>
                  <a:lnTo>
                    <a:pt x="478" y="1057"/>
                  </a:lnTo>
                  <a:lnTo>
                    <a:pt x="484" y="1052"/>
                  </a:lnTo>
                  <a:lnTo>
                    <a:pt x="484" y="1017"/>
                  </a:lnTo>
                  <a:lnTo>
                    <a:pt x="484" y="966"/>
                  </a:lnTo>
                  <a:lnTo>
                    <a:pt x="490" y="892"/>
                  </a:lnTo>
                  <a:lnTo>
                    <a:pt x="490" y="817"/>
                  </a:lnTo>
                  <a:lnTo>
                    <a:pt x="484" y="675"/>
                  </a:lnTo>
                  <a:lnTo>
                    <a:pt x="473" y="532"/>
                  </a:lnTo>
                  <a:lnTo>
                    <a:pt x="451" y="395"/>
                  </a:lnTo>
                  <a:lnTo>
                    <a:pt x="417" y="286"/>
                  </a:lnTo>
                  <a:lnTo>
                    <a:pt x="373" y="200"/>
                  </a:lnTo>
                  <a:lnTo>
                    <a:pt x="317" y="137"/>
                  </a:lnTo>
                  <a:lnTo>
                    <a:pt x="250" y="97"/>
                  </a:lnTo>
                  <a:lnTo>
                    <a:pt x="172" y="86"/>
                  </a:lnTo>
                  <a:lnTo>
                    <a:pt x="133" y="120"/>
                  </a:lnTo>
                  <a:lnTo>
                    <a:pt x="94" y="132"/>
                  </a:lnTo>
                  <a:lnTo>
                    <a:pt x="78" y="137"/>
                  </a:lnTo>
                  <a:lnTo>
                    <a:pt x="72" y="137"/>
                  </a:lnTo>
                  <a:lnTo>
                    <a:pt x="67" y="137"/>
                  </a:lnTo>
                  <a:lnTo>
                    <a:pt x="61" y="132"/>
                  </a:lnTo>
                  <a:lnTo>
                    <a:pt x="61" y="126"/>
                  </a:lnTo>
                  <a:lnTo>
                    <a:pt x="72" y="103"/>
                  </a:lnTo>
                  <a:lnTo>
                    <a:pt x="100" y="75"/>
                  </a:lnTo>
                  <a:lnTo>
                    <a:pt x="145" y="40"/>
                  </a:lnTo>
                  <a:lnTo>
                    <a:pt x="206" y="12"/>
                  </a:lnTo>
                  <a:lnTo>
                    <a:pt x="267" y="0"/>
                  </a:lnTo>
                  <a:lnTo>
                    <a:pt x="350" y="17"/>
                  </a:lnTo>
                  <a:lnTo>
                    <a:pt x="417" y="52"/>
                  </a:lnTo>
                  <a:lnTo>
                    <a:pt x="473" y="115"/>
                  </a:lnTo>
                  <a:lnTo>
                    <a:pt x="517" y="189"/>
                  </a:lnTo>
                  <a:lnTo>
                    <a:pt x="551" y="269"/>
                  </a:lnTo>
                  <a:lnTo>
                    <a:pt x="573" y="366"/>
                  </a:lnTo>
                  <a:lnTo>
                    <a:pt x="590" y="457"/>
                  </a:lnTo>
                  <a:lnTo>
                    <a:pt x="601" y="549"/>
                  </a:lnTo>
                  <a:lnTo>
                    <a:pt x="601" y="629"/>
                  </a:lnTo>
                  <a:lnTo>
                    <a:pt x="606" y="703"/>
                  </a:lnTo>
                  <a:lnTo>
                    <a:pt x="606" y="760"/>
                  </a:lnTo>
                  <a:lnTo>
                    <a:pt x="606" y="817"/>
                  </a:lnTo>
                  <a:lnTo>
                    <a:pt x="606" y="886"/>
                  </a:lnTo>
                  <a:lnTo>
                    <a:pt x="601" y="955"/>
                  </a:lnTo>
                  <a:lnTo>
                    <a:pt x="601" y="955"/>
                  </a:lnTo>
                  <a:lnTo>
                    <a:pt x="734" y="812"/>
                  </a:lnTo>
                  <a:lnTo>
                    <a:pt x="840" y="675"/>
                  </a:lnTo>
                  <a:lnTo>
                    <a:pt x="918" y="549"/>
                  </a:lnTo>
                  <a:lnTo>
                    <a:pt x="968" y="446"/>
                  </a:lnTo>
                  <a:lnTo>
                    <a:pt x="1007" y="360"/>
                  </a:lnTo>
                  <a:lnTo>
                    <a:pt x="1024" y="297"/>
                  </a:lnTo>
                  <a:lnTo>
                    <a:pt x="1029" y="263"/>
                  </a:lnTo>
                  <a:lnTo>
                    <a:pt x="1024" y="235"/>
                  </a:lnTo>
                  <a:lnTo>
                    <a:pt x="1013" y="200"/>
                  </a:lnTo>
                  <a:lnTo>
                    <a:pt x="990" y="166"/>
                  </a:lnTo>
                  <a:lnTo>
                    <a:pt x="957" y="143"/>
                  </a:lnTo>
                  <a:lnTo>
                    <a:pt x="913" y="126"/>
                  </a:lnTo>
                  <a:lnTo>
                    <a:pt x="896" y="126"/>
                  </a:lnTo>
                  <a:lnTo>
                    <a:pt x="885" y="120"/>
                  </a:lnTo>
                  <a:lnTo>
                    <a:pt x="885" y="115"/>
                  </a:lnTo>
                  <a:lnTo>
                    <a:pt x="879" y="97"/>
                  </a:lnTo>
                  <a:lnTo>
                    <a:pt x="885" y="80"/>
                  </a:lnTo>
                  <a:lnTo>
                    <a:pt x="896" y="46"/>
                  </a:lnTo>
                  <a:lnTo>
                    <a:pt x="913" y="17"/>
                  </a:lnTo>
                  <a:lnTo>
                    <a:pt x="9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2114" y="3586"/>
              <a:ext cx="646" cy="755"/>
            </a:xfrm>
            <a:custGeom>
              <a:avLst/>
              <a:gdLst/>
              <a:ahLst/>
              <a:cxnLst>
                <a:cxn ang="0">
                  <a:pos x="301" y="12"/>
                </a:cxn>
                <a:cxn ang="0">
                  <a:pos x="390" y="92"/>
                </a:cxn>
                <a:cxn ang="0">
                  <a:pos x="440" y="212"/>
                </a:cxn>
                <a:cxn ang="0">
                  <a:pos x="456" y="315"/>
                </a:cxn>
                <a:cxn ang="0">
                  <a:pos x="462" y="349"/>
                </a:cxn>
                <a:cxn ang="0">
                  <a:pos x="523" y="206"/>
                </a:cxn>
                <a:cxn ang="0">
                  <a:pos x="579" y="86"/>
                </a:cxn>
                <a:cxn ang="0">
                  <a:pos x="612" y="17"/>
                </a:cxn>
                <a:cxn ang="0">
                  <a:pos x="623" y="12"/>
                </a:cxn>
                <a:cxn ang="0">
                  <a:pos x="635" y="12"/>
                </a:cxn>
                <a:cxn ang="0">
                  <a:pos x="646" y="17"/>
                </a:cxn>
                <a:cxn ang="0">
                  <a:pos x="646" y="35"/>
                </a:cxn>
                <a:cxn ang="0">
                  <a:pos x="607" y="109"/>
                </a:cxn>
                <a:cxn ang="0">
                  <a:pos x="562" y="200"/>
                </a:cxn>
                <a:cxn ang="0">
                  <a:pos x="534" y="275"/>
                </a:cxn>
                <a:cxn ang="0">
                  <a:pos x="484" y="395"/>
                </a:cxn>
                <a:cxn ang="0">
                  <a:pos x="462" y="486"/>
                </a:cxn>
                <a:cxn ang="0">
                  <a:pos x="429" y="640"/>
                </a:cxn>
                <a:cxn ang="0">
                  <a:pos x="406" y="720"/>
                </a:cxn>
                <a:cxn ang="0">
                  <a:pos x="395" y="749"/>
                </a:cxn>
                <a:cxn ang="0">
                  <a:pos x="384" y="755"/>
                </a:cxn>
                <a:cxn ang="0">
                  <a:pos x="367" y="755"/>
                </a:cxn>
                <a:cxn ang="0">
                  <a:pos x="356" y="737"/>
                </a:cxn>
                <a:cxn ang="0">
                  <a:pos x="362" y="697"/>
                </a:cxn>
                <a:cxn ang="0">
                  <a:pos x="384" y="595"/>
                </a:cxn>
                <a:cxn ang="0">
                  <a:pos x="418" y="480"/>
                </a:cxn>
                <a:cxn ang="0">
                  <a:pos x="423" y="463"/>
                </a:cxn>
                <a:cxn ang="0">
                  <a:pos x="423" y="423"/>
                </a:cxn>
                <a:cxn ang="0">
                  <a:pos x="423" y="343"/>
                </a:cxn>
                <a:cxn ang="0">
                  <a:pos x="401" y="229"/>
                </a:cxn>
                <a:cxn ang="0">
                  <a:pos x="340" y="132"/>
                </a:cxn>
                <a:cxn ang="0">
                  <a:pos x="223" y="97"/>
                </a:cxn>
                <a:cxn ang="0">
                  <a:pos x="111" y="126"/>
                </a:cxn>
                <a:cxn ang="0">
                  <a:pos x="39" y="200"/>
                </a:cxn>
                <a:cxn ang="0">
                  <a:pos x="34" y="217"/>
                </a:cxn>
                <a:cxn ang="0">
                  <a:pos x="17" y="223"/>
                </a:cxn>
                <a:cxn ang="0">
                  <a:pos x="6" y="223"/>
                </a:cxn>
                <a:cxn ang="0">
                  <a:pos x="0" y="212"/>
                </a:cxn>
                <a:cxn ang="0">
                  <a:pos x="17" y="160"/>
                </a:cxn>
                <a:cxn ang="0">
                  <a:pos x="78" y="69"/>
                </a:cxn>
                <a:cxn ang="0">
                  <a:pos x="173" y="12"/>
                </a:cxn>
              </a:cxnLst>
              <a:rect l="0" t="0" r="r" b="b"/>
              <a:pathLst>
                <a:path w="646" h="755">
                  <a:moveTo>
                    <a:pt x="234" y="0"/>
                  </a:moveTo>
                  <a:lnTo>
                    <a:pt x="301" y="12"/>
                  </a:lnTo>
                  <a:lnTo>
                    <a:pt x="351" y="46"/>
                  </a:lnTo>
                  <a:lnTo>
                    <a:pt x="390" y="92"/>
                  </a:lnTo>
                  <a:lnTo>
                    <a:pt x="418" y="149"/>
                  </a:lnTo>
                  <a:lnTo>
                    <a:pt x="440" y="212"/>
                  </a:lnTo>
                  <a:lnTo>
                    <a:pt x="451" y="269"/>
                  </a:lnTo>
                  <a:lnTo>
                    <a:pt x="456" y="315"/>
                  </a:lnTo>
                  <a:lnTo>
                    <a:pt x="462" y="349"/>
                  </a:lnTo>
                  <a:lnTo>
                    <a:pt x="462" y="349"/>
                  </a:lnTo>
                  <a:lnTo>
                    <a:pt x="490" y="275"/>
                  </a:lnTo>
                  <a:lnTo>
                    <a:pt x="523" y="206"/>
                  </a:lnTo>
                  <a:lnTo>
                    <a:pt x="551" y="137"/>
                  </a:lnTo>
                  <a:lnTo>
                    <a:pt x="579" y="86"/>
                  </a:lnTo>
                  <a:lnTo>
                    <a:pt x="601" y="40"/>
                  </a:lnTo>
                  <a:lnTo>
                    <a:pt x="612" y="17"/>
                  </a:lnTo>
                  <a:lnTo>
                    <a:pt x="618" y="12"/>
                  </a:lnTo>
                  <a:lnTo>
                    <a:pt x="623" y="12"/>
                  </a:lnTo>
                  <a:lnTo>
                    <a:pt x="629" y="12"/>
                  </a:lnTo>
                  <a:lnTo>
                    <a:pt x="635" y="12"/>
                  </a:lnTo>
                  <a:lnTo>
                    <a:pt x="640" y="12"/>
                  </a:lnTo>
                  <a:lnTo>
                    <a:pt x="646" y="17"/>
                  </a:lnTo>
                  <a:lnTo>
                    <a:pt x="646" y="23"/>
                  </a:lnTo>
                  <a:lnTo>
                    <a:pt x="646" y="35"/>
                  </a:lnTo>
                  <a:lnTo>
                    <a:pt x="640" y="40"/>
                  </a:lnTo>
                  <a:lnTo>
                    <a:pt x="607" y="109"/>
                  </a:lnTo>
                  <a:lnTo>
                    <a:pt x="584" y="160"/>
                  </a:lnTo>
                  <a:lnTo>
                    <a:pt x="562" y="200"/>
                  </a:lnTo>
                  <a:lnTo>
                    <a:pt x="551" y="235"/>
                  </a:lnTo>
                  <a:lnTo>
                    <a:pt x="534" y="275"/>
                  </a:lnTo>
                  <a:lnTo>
                    <a:pt x="507" y="332"/>
                  </a:lnTo>
                  <a:lnTo>
                    <a:pt x="484" y="395"/>
                  </a:lnTo>
                  <a:lnTo>
                    <a:pt x="468" y="446"/>
                  </a:lnTo>
                  <a:lnTo>
                    <a:pt x="462" y="486"/>
                  </a:lnTo>
                  <a:lnTo>
                    <a:pt x="445" y="566"/>
                  </a:lnTo>
                  <a:lnTo>
                    <a:pt x="429" y="640"/>
                  </a:lnTo>
                  <a:lnTo>
                    <a:pt x="418" y="697"/>
                  </a:lnTo>
                  <a:lnTo>
                    <a:pt x="406" y="720"/>
                  </a:lnTo>
                  <a:lnTo>
                    <a:pt x="401" y="737"/>
                  </a:lnTo>
                  <a:lnTo>
                    <a:pt x="395" y="749"/>
                  </a:lnTo>
                  <a:lnTo>
                    <a:pt x="384" y="755"/>
                  </a:lnTo>
                  <a:lnTo>
                    <a:pt x="384" y="755"/>
                  </a:lnTo>
                  <a:lnTo>
                    <a:pt x="379" y="755"/>
                  </a:lnTo>
                  <a:lnTo>
                    <a:pt x="367" y="755"/>
                  </a:lnTo>
                  <a:lnTo>
                    <a:pt x="362" y="749"/>
                  </a:lnTo>
                  <a:lnTo>
                    <a:pt x="356" y="737"/>
                  </a:lnTo>
                  <a:lnTo>
                    <a:pt x="356" y="726"/>
                  </a:lnTo>
                  <a:lnTo>
                    <a:pt x="362" y="697"/>
                  </a:lnTo>
                  <a:lnTo>
                    <a:pt x="373" y="652"/>
                  </a:lnTo>
                  <a:lnTo>
                    <a:pt x="384" y="595"/>
                  </a:lnTo>
                  <a:lnTo>
                    <a:pt x="401" y="537"/>
                  </a:lnTo>
                  <a:lnTo>
                    <a:pt x="418" y="480"/>
                  </a:lnTo>
                  <a:lnTo>
                    <a:pt x="418" y="469"/>
                  </a:lnTo>
                  <a:lnTo>
                    <a:pt x="423" y="463"/>
                  </a:lnTo>
                  <a:lnTo>
                    <a:pt x="423" y="446"/>
                  </a:lnTo>
                  <a:lnTo>
                    <a:pt x="423" y="423"/>
                  </a:lnTo>
                  <a:lnTo>
                    <a:pt x="423" y="395"/>
                  </a:lnTo>
                  <a:lnTo>
                    <a:pt x="423" y="343"/>
                  </a:lnTo>
                  <a:lnTo>
                    <a:pt x="418" y="286"/>
                  </a:lnTo>
                  <a:lnTo>
                    <a:pt x="401" y="229"/>
                  </a:lnTo>
                  <a:lnTo>
                    <a:pt x="379" y="177"/>
                  </a:lnTo>
                  <a:lnTo>
                    <a:pt x="340" y="132"/>
                  </a:lnTo>
                  <a:lnTo>
                    <a:pt x="290" y="103"/>
                  </a:lnTo>
                  <a:lnTo>
                    <a:pt x="223" y="97"/>
                  </a:lnTo>
                  <a:lnTo>
                    <a:pt x="162" y="103"/>
                  </a:lnTo>
                  <a:lnTo>
                    <a:pt x="111" y="126"/>
                  </a:lnTo>
                  <a:lnTo>
                    <a:pt x="67" y="155"/>
                  </a:lnTo>
                  <a:lnTo>
                    <a:pt x="39" y="200"/>
                  </a:lnTo>
                  <a:lnTo>
                    <a:pt x="34" y="212"/>
                  </a:lnTo>
                  <a:lnTo>
                    <a:pt x="34" y="217"/>
                  </a:lnTo>
                  <a:lnTo>
                    <a:pt x="28" y="223"/>
                  </a:lnTo>
                  <a:lnTo>
                    <a:pt x="17" y="223"/>
                  </a:lnTo>
                  <a:lnTo>
                    <a:pt x="11" y="223"/>
                  </a:lnTo>
                  <a:lnTo>
                    <a:pt x="6" y="223"/>
                  </a:lnTo>
                  <a:lnTo>
                    <a:pt x="0" y="217"/>
                  </a:lnTo>
                  <a:lnTo>
                    <a:pt x="0" y="212"/>
                  </a:lnTo>
                  <a:lnTo>
                    <a:pt x="0" y="195"/>
                  </a:lnTo>
                  <a:lnTo>
                    <a:pt x="17" y="160"/>
                  </a:lnTo>
                  <a:lnTo>
                    <a:pt x="39" y="115"/>
                  </a:lnTo>
                  <a:lnTo>
                    <a:pt x="78" y="69"/>
                  </a:lnTo>
                  <a:lnTo>
                    <a:pt x="123" y="40"/>
                  </a:lnTo>
                  <a:lnTo>
                    <a:pt x="173" y="12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3055" y="2638"/>
              <a:ext cx="373" cy="1628"/>
            </a:xfrm>
            <a:custGeom>
              <a:avLst/>
              <a:gdLst/>
              <a:ahLst/>
              <a:cxnLst>
                <a:cxn ang="0">
                  <a:pos x="350" y="0"/>
                </a:cxn>
                <a:cxn ang="0">
                  <a:pos x="361" y="0"/>
                </a:cxn>
                <a:cxn ang="0">
                  <a:pos x="367" y="5"/>
                </a:cxn>
                <a:cxn ang="0">
                  <a:pos x="373" y="17"/>
                </a:cxn>
                <a:cxn ang="0">
                  <a:pos x="373" y="23"/>
                </a:cxn>
                <a:cxn ang="0">
                  <a:pos x="367" y="23"/>
                </a:cxn>
                <a:cxn ang="0">
                  <a:pos x="367" y="28"/>
                </a:cxn>
                <a:cxn ang="0">
                  <a:pos x="361" y="34"/>
                </a:cxn>
                <a:cxn ang="0">
                  <a:pos x="350" y="45"/>
                </a:cxn>
                <a:cxn ang="0">
                  <a:pos x="261" y="154"/>
                </a:cxn>
                <a:cxn ang="0">
                  <a:pos x="194" y="274"/>
                </a:cxn>
                <a:cxn ang="0">
                  <a:pos x="150" y="400"/>
                </a:cxn>
                <a:cxn ang="0">
                  <a:pos x="117" y="531"/>
                </a:cxn>
                <a:cxn ang="0">
                  <a:pos x="100" y="674"/>
                </a:cxn>
                <a:cxn ang="0">
                  <a:pos x="94" y="817"/>
                </a:cxn>
                <a:cxn ang="0">
                  <a:pos x="100" y="943"/>
                </a:cxn>
                <a:cxn ang="0">
                  <a:pos x="117" y="1080"/>
                </a:cxn>
                <a:cxn ang="0">
                  <a:pos x="144" y="1211"/>
                </a:cxn>
                <a:cxn ang="0">
                  <a:pos x="189" y="1343"/>
                </a:cxn>
                <a:cxn ang="0">
                  <a:pos x="256" y="1468"/>
                </a:cxn>
                <a:cxn ang="0">
                  <a:pos x="345" y="1577"/>
                </a:cxn>
                <a:cxn ang="0">
                  <a:pos x="356" y="1588"/>
                </a:cxn>
                <a:cxn ang="0">
                  <a:pos x="361" y="1600"/>
                </a:cxn>
                <a:cxn ang="0">
                  <a:pos x="367" y="1605"/>
                </a:cxn>
                <a:cxn ang="0">
                  <a:pos x="367" y="1605"/>
                </a:cxn>
                <a:cxn ang="0">
                  <a:pos x="373" y="1611"/>
                </a:cxn>
                <a:cxn ang="0">
                  <a:pos x="373" y="1611"/>
                </a:cxn>
                <a:cxn ang="0">
                  <a:pos x="373" y="1611"/>
                </a:cxn>
                <a:cxn ang="0">
                  <a:pos x="367" y="1623"/>
                </a:cxn>
                <a:cxn ang="0">
                  <a:pos x="361" y="1628"/>
                </a:cxn>
                <a:cxn ang="0">
                  <a:pos x="350" y="1628"/>
                </a:cxn>
                <a:cxn ang="0">
                  <a:pos x="334" y="1623"/>
                </a:cxn>
                <a:cxn ang="0">
                  <a:pos x="306" y="1594"/>
                </a:cxn>
                <a:cxn ang="0">
                  <a:pos x="261" y="1554"/>
                </a:cxn>
                <a:cxn ang="0">
                  <a:pos x="211" y="1491"/>
                </a:cxn>
                <a:cxn ang="0">
                  <a:pos x="155" y="1417"/>
                </a:cxn>
                <a:cxn ang="0">
                  <a:pos x="105" y="1320"/>
                </a:cxn>
                <a:cxn ang="0">
                  <a:pos x="55" y="1183"/>
                </a:cxn>
                <a:cxn ang="0">
                  <a:pos x="22" y="1045"/>
                </a:cxn>
                <a:cxn ang="0">
                  <a:pos x="5" y="920"/>
                </a:cxn>
                <a:cxn ang="0">
                  <a:pos x="0" y="817"/>
                </a:cxn>
                <a:cxn ang="0">
                  <a:pos x="11" y="663"/>
                </a:cxn>
                <a:cxn ang="0">
                  <a:pos x="39" y="497"/>
                </a:cxn>
                <a:cxn ang="0">
                  <a:pos x="100" y="320"/>
                </a:cxn>
                <a:cxn ang="0">
                  <a:pos x="150" y="223"/>
                </a:cxn>
                <a:cxn ang="0">
                  <a:pos x="206" y="143"/>
                </a:cxn>
                <a:cxn ang="0">
                  <a:pos x="256" y="80"/>
                </a:cxn>
                <a:cxn ang="0">
                  <a:pos x="300" y="34"/>
                </a:cxn>
                <a:cxn ang="0">
                  <a:pos x="334" y="11"/>
                </a:cxn>
                <a:cxn ang="0">
                  <a:pos x="350" y="0"/>
                </a:cxn>
              </a:cxnLst>
              <a:rect l="0" t="0" r="r" b="b"/>
              <a:pathLst>
                <a:path w="373" h="1628">
                  <a:moveTo>
                    <a:pt x="350" y="0"/>
                  </a:moveTo>
                  <a:lnTo>
                    <a:pt x="361" y="0"/>
                  </a:lnTo>
                  <a:lnTo>
                    <a:pt x="367" y="5"/>
                  </a:lnTo>
                  <a:lnTo>
                    <a:pt x="373" y="17"/>
                  </a:lnTo>
                  <a:lnTo>
                    <a:pt x="373" y="23"/>
                  </a:lnTo>
                  <a:lnTo>
                    <a:pt x="367" y="23"/>
                  </a:lnTo>
                  <a:lnTo>
                    <a:pt x="367" y="28"/>
                  </a:lnTo>
                  <a:lnTo>
                    <a:pt x="361" y="34"/>
                  </a:lnTo>
                  <a:lnTo>
                    <a:pt x="350" y="45"/>
                  </a:lnTo>
                  <a:lnTo>
                    <a:pt x="261" y="154"/>
                  </a:lnTo>
                  <a:lnTo>
                    <a:pt x="194" y="274"/>
                  </a:lnTo>
                  <a:lnTo>
                    <a:pt x="150" y="400"/>
                  </a:lnTo>
                  <a:lnTo>
                    <a:pt x="117" y="531"/>
                  </a:lnTo>
                  <a:lnTo>
                    <a:pt x="100" y="674"/>
                  </a:lnTo>
                  <a:lnTo>
                    <a:pt x="94" y="817"/>
                  </a:lnTo>
                  <a:lnTo>
                    <a:pt x="100" y="943"/>
                  </a:lnTo>
                  <a:lnTo>
                    <a:pt x="117" y="1080"/>
                  </a:lnTo>
                  <a:lnTo>
                    <a:pt x="144" y="1211"/>
                  </a:lnTo>
                  <a:lnTo>
                    <a:pt x="189" y="1343"/>
                  </a:lnTo>
                  <a:lnTo>
                    <a:pt x="256" y="1468"/>
                  </a:lnTo>
                  <a:lnTo>
                    <a:pt x="345" y="1577"/>
                  </a:lnTo>
                  <a:lnTo>
                    <a:pt x="356" y="1588"/>
                  </a:lnTo>
                  <a:lnTo>
                    <a:pt x="361" y="1600"/>
                  </a:lnTo>
                  <a:lnTo>
                    <a:pt x="367" y="1605"/>
                  </a:lnTo>
                  <a:lnTo>
                    <a:pt x="367" y="1605"/>
                  </a:lnTo>
                  <a:lnTo>
                    <a:pt x="373" y="1611"/>
                  </a:lnTo>
                  <a:lnTo>
                    <a:pt x="373" y="1611"/>
                  </a:lnTo>
                  <a:lnTo>
                    <a:pt x="373" y="1611"/>
                  </a:lnTo>
                  <a:lnTo>
                    <a:pt x="367" y="1623"/>
                  </a:lnTo>
                  <a:lnTo>
                    <a:pt x="361" y="1628"/>
                  </a:lnTo>
                  <a:lnTo>
                    <a:pt x="350" y="1628"/>
                  </a:lnTo>
                  <a:lnTo>
                    <a:pt x="334" y="1623"/>
                  </a:lnTo>
                  <a:lnTo>
                    <a:pt x="306" y="1594"/>
                  </a:lnTo>
                  <a:lnTo>
                    <a:pt x="261" y="1554"/>
                  </a:lnTo>
                  <a:lnTo>
                    <a:pt x="211" y="1491"/>
                  </a:lnTo>
                  <a:lnTo>
                    <a:pt x="155" y="1417"/>
                  </a:lnTo>
                  <a:lnTo>
                    <a:pt x="105" y="1320"/>
                  </a:lnTo>
                  <a:lnTo>
                    <a:pt x="55" y="1183"/>
                  </a:lnTo>
                  <a:lnTo>
                    <a:pt x="22" y="1045"/>
                  </a:lnTo>
                  <a:lnTo>
                    <a:pt x="5" y="920"/>
                  </a:lnTo>
                  <a:lnTo>
                    <a:pt x="0" y="817"/>
                  </a:lnTo>
                  <a:lnTo>
                    <a:pt x="11" y="663"/>
                  </a:lnTo>
                  <a:lnTo>
                    <a:pt x="39" y="497"/>
                  </a:lnTo>
                  <a:lnTo>
                    <a:pt x="100" y="320"/>
                  </a:lnTo>
                  <a:lnTo>
                    <a:pt x="150" y="223"/>
                  </a:lnTo>
                  <a:lnTo>
                    <a:pt x="206" y="143"/>
                  </a:lnTo>
                  <a:lnTo>
                    <a:pt x="256" y="80"/>
                  </a:lnTo>
                  <a:lnTo>
                    <a:pt x="300" y="34"/>
                  </a:lnTo>
                  <a:lnTo>
                    <a:pt x="334" y="11"/>
                  </a:lnTo>
                  <a:lnTo>
                    <a:pt x="3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3556" y="3141"/>
              <a:ext cx="818" cy="737"/>
            </a:xfrm>
            <a:custGeom>
              <a:avLst/>
              <a:gdLst/>
              <a:ahLst/>
              <a:cxnLst>
                <a:cxn ang="0">
                  <a:pos x="267" y="11"/>
                </a:cxn>
                <a:cxn ang="0">
                  <a:pos x="333" y="80"/>
                </a:cxn>
                <a:cxn ang="0">
                  <a:pos x="339" y="160"/>
                </a:cxn>
                <a:cxn ang="0">
                  <a:pos x="317" y="234"/>
                </a:cxn>
                <a:cxn ang="0">
                  <a:pos x="256" y="411"/>
                </a:cxn>
                <a:cxn ang="0">
                  <a:pos x="233" y="565"/>
                </a:cxn>
                <a:cxn ang="0">
                  <a:pos x="239" y="640"/>
                </a:cxn>
                <a:cxn ang="0">
                  <a:pos x="289" y="691"/>
                </a:cxn>
                <a:cxn ang="0">
                  <a:pos x="389" y="685"/>
                </a:cxn>
                <a:cxn ang="0">
                  <a:pos x="478" y="617"/>
                </a:cxn>
                <a:cxn ang="0">
                  <a:pos x="512" y="565"/>
                </a:cxn>
                <a:cxn ang="0">
                  <a:pos x="539" y="428"/>
                </a:cxn>
                <a:cxn ang="0">
                  <a:pos x="589" y="234"/>
                </a:cxn>
                <a:cxn ang="0">
                  <a:pos x="628" y="74"/>
                </a:cxn>
                <a:cxn ang="0">
                  <a:pos x="645" y="40"/>
                </a:cxn>
                <a:cxn ang="0">
                  <a:pos x="667" y="22"/>
                </a:cxn>
                <a:cxn ang="0">
                  <a:pos x="684" y="17"/>
                </a:cxn>
                <a:cxn ang="0">
                  <a:pos x="706" y="17"/>
                </a:cxn>
                <a:cxn ang="0">
                  <a:pos x="729" y="34"/>
                </a:cxn>
                <a:cxn ang="0">
                  <a:pos x="740" y="62"/>
                </a:cxn>
                <a:cxn ang="0">
                  <a:pos x="729" y="102"/>
                </a:cxn>
                <a:cxn ang="0">
                  <a:pos x="712" y="171"/>
                </a:cxn>
                <a:cxn ang="0">
                  <a:pos x="695" y="245"/>
                </a:cxn>
                <a:cxn ang="0">
                  <a:pos x="640" y="457"/>
                </a:cxn>
                <a:cxn ang="0">
                  <a:pos x="617" y="577"/>
                </a:cxn>
                <a:cxn ang="0">
                  <a:pos x="612" y="651"/>
                </a:cxn>
                <a:cxn ang="0">
                  <a:pos x="623" y="685"/>
                </a:cxn>
                <a:cxn ang="0">
                  <a:pos x="645" y="697"/>
                </a:cxn>
                <a:cxn ang="0">
                  <a:pos x="695" y="691"/>
                </a:cxn>
                <a:cxn ang="0">
                  <a:pos x="745" y="611"/>
                </a:cxn>
                <a:cxn ang="0">
                  <a:pos x="779" y="497"/>
                </a:cxn>
                <a:cxn ang="0">
                  <a:pos x="784" y="474"/>
                </a:cxn>
                <a:cxn ang="0">
                  <a:pos x="801" y="468"/>
                </a:cxn>
                <a:cxn ang="0">
                  <a:pos x="807" y="474"/>
                </a:cxn>
                <a:cxn ang="0">
                  <a:pos x="818" y="480"/>
                </a:cxn>
                <a:cxn ang="0">
                  <a:pos x="818" y="502"/>
                </a:cxn>
                <a:cxn ang="0">
                  <a:pos x="790" y="600"/>
                </a:cxn>
                <a:cxn ang="0">
                  <a:pos x="740" y="691"/>
                </a:cxn>
                <a:cxn ang="0">
                  <a:pos x="656" y="737"/>
                </a:cxn>
                <a:cxn ang="0">
                  <a:pos x="539" y="685"/>
                </a:cxn>
                <a:cxn ang="0">
                  <a:pos x="512" y="628"/>
                </a:cxn>
                <a:cxn ang="0">
                  <a:pos x="461" y="680"/>
                </a:cxn>
                <a:cxn ang="0">
                  <a:pos x="378" y="731"/>
                </a:cxn>
                <a:cxn ang="0">
                  <a:pos x="278" y="731"/>
                </a:cxn>
                <a:cxn ang="0">
                  <a:pos x="194" y="697"/>
                </a:cxn>
                <a:cxn ang="0">
                  <a:pos x="139" y="611"/>
                </a:cxn>
                <a:cxn ang="0">
                  <a:pos x="133" y="480"/>
                </a:cxn>
                <a:cxn ang="0">
                  <a:pos x="183" y="308"/>
                </a:cxn>
                <a:cxn ang="0">
                  <a:pos x="233" y="171"/>
                </a:cxn>
                <a:cxn ang="0">
                  <a:pos x="250" y="91"/>
                </a:cxn>
                <a:cxn ang="0">
                  <a:pos x="244" y="57"/>
                </a:cxn>
                <a:cxn ang="0">
                  <a:pos x="228" y="40"/>
                </a:cxn>
                <a:cxn ang="0">
                  <a:pos x="217" y="34"/>
                </a:cxn>
                <a:cxn ang="0">
                  <a:pos x="161" y="45"/>
                </a:cxn>
                <a:cxn ang="0">
                  <a:pos x="77" y="148"/>
                </a:cxn>
                <a:cxn ang="0">
                  <a:pos x="38" y="251"/>
                </a:cxn>
                <a:cxn ang="0">
                  <a:pos x="33" y="262"/>
                </a:cxn>
                <a:cxn ang="0">
                  <a:pos x="16" y="268"/>
                </a:cxn>
                <a:cxn ang="0">
                  <a:pos x="5" y="262"/>
                </a:cxn>
                <a:cxn ang="0">
                  <a:pos x="0" y="251"/>
                </a:cxn>
                <a:cxn ang="0">
                  <a:pos x="16" y="194"/>
                </a:cxn>
                <a:cxn ang="0">
                  <a:pos x="66" y="91"/>
                </a:cxn>
                <a:cxn ang="0">
                  <a:pos x="155" y="11"/>
                </a:cxn>
              </a:cxnLst>
              <a:rect l="0" t="0" r="r" b="b"/>
              <a:pathLst>
                <a:path w="818" h="737">
                  <a:moveTo>
                    <a:pt x="211" y="0"/>
                  </a:moveTo>
                  <a:lnTo>
                    <a:pt x="267" y="11"/>
                  </a:lnTo>
                  <a:lnTo>
                    <a:pt x="306" y="40"/>
                  </a:lnTo>
                  <a:lnTo>
                    <a:pt x="333" y="80"/>
                  </a:lnTo>
                  <a:lnTo>
                    <a:pt x="345" y="131"/>
                  </a:lnTo>
                  <a:lnTo>
                    <a:pt x="339" y="160"/>
                  </a:lnTo>
                  <a:lnTo>
                    <a:pt x="333" y="194"/>
                  </a:lnTo>
                  <a:lnTo>
                    <a:pt x="317" y="234"/>
                  </a:lnTo>
                  <a:lnTo>
                    <a:pt x="283" y="320"/>
                  </a:lnTo>
                  <a:lnTo>
                    <a:pt x="256" y="411"/>
                  </a:lnTo>
                  <a:lnTo>
                    <a:pt x="239" y="491"/>
                  </a:lnTo>
                  <a:lnTo>
                    <a:pt x="233" y="565"/>
                  </a:lnTo>
                  <a:lnTo>
                    <a:pt x="233" y="605"/>
                  </a:lnTo>
                  <a:lnTo>
                    <a:pt x="239" y="640"/>
                  </a:lnTo>
                  <a:lnTo>
                    <a:pt x="256" y="674"/>
                  </a:lnTo>
                  <a:lnTo>
                    <a:pt x="289" y="691"/>
                  </a:lnTo>
                  <a:lnTo>
                    <a:pt x="328" y="702"/>
                  </a:lnTo>
                  <a:lnTo>
                    <a:pt x="389" y="685"/>
                  </a:lnTo>
                  <a:lnTo>
                    <a:pt x="439" y="657"/>
                  </a:lnTo>
                  <a:lnTo>
                    <a:pt x="478" y="617"/>
                  </a:lnTo>
                  <a:lnTo>
                    <a:pt x="500" y="582"/>
                  </a:lnTo>
                  <a:lnTo>
                    <a:pt x="512" y="565"/>
                  </a:lnTo>
                  <a:lnTo>
                    <a:pt x="523" y="508"/>
                  </a:lnTo>
                  <a:lnTo>
                    <a:pt x="539" y="428"/>
                  </a:lnTo>
                  <a:lnTo>
                    <a:pt x="562" y="331"/>
                  </a:lnTo>
                  <a:lnTo>
                    <a:pt x="589" y="234"/>
                  </a:lnTo>
                  <a:lnTo>
                    <a:pt x="612" y="148"/>
                  </a:lnTo>
                  <a:lnTo>
                    <a:pt x="628" y="74"/>
                  </a:lnTo>
                  <a:lnTo>
                    <a:pt x="634" y="51"/>
                  </a:lnTo>
                  <a:lnTo>
                    <a:pt x="645" y="40"/>
                  </a:lnTo>
                  <a:lnTo>
                    <a:pt x="656" y="28"/>
                  </a:lnTo>
                  <a:lnTo>
                    <a:pt x="667" y="22"/>
                  </a:lnTo>
                  <a:lnTo>
                    <a:pt x="678" y="17"/>
                  </a:lnTo>
                  <a:lnTo>
                    <a:pt x="684" y="17"/>
                  </a:lnTo>
                  <a:lnTo>
                    <a:pt x="690" y="17"/>
                  </a:lnTo>
                  <a:lnTo>
                    <a:pt x="706" y="17"/>
                  </a:lnTo>
                  <a:lnTo>
                    <a:pt x="717" y="22"/>
                  </a:lnTo>
                  <a:lnTo>
                    <a:pt x="729" y="34"/>
                  </a:lnTo>
                  <a:lnTo>
                    <a:pt x="734" y="45"/>
                  </a:lnTo>
                  <a:lnTo>
                    <a:pt x="740" y="62"/>
                  </a:lnTo>
                  <a:lnTo>
                    <a:pt x="734" y="80"/>
                  </a:lnTo>
                  <a:lnTo>
                    <a:pt x="729" y="102"/>
                  </a:lnTo>
                  <a:lnTo>
                    <a:pt x="717" y="137"/>
                  </a:lnTo>
                  <a:lnTo>
                    <a:pt x="712" y="171"/>
                  </a:lnTo>
                  <a:lnTo>
                    <a:pt x="706" y="205"/>
                  </a:lnTo>
                  <a:lnTo>
                    <a:pt x="695" y="245"/>
                  </a:lnTo>
                  <a:lnTo>
                    <a:pt x="684" y="280"/>
                  </a:lnTo>
                  <a:lnTo>
                    <a:pt x="640" y="457"/>
                  </a:lnTo>
                  <a:lnTo>
                    <a:pt x="628" y="520"/>
                  </a:lnTo>
                  <a:lnTo>
                    <a:pt x="617" y="577"/>
                  </a:lnTo>
                  <a:lnTo>
                    <a:pt x="612" y="628"/>
                  </a:lnTo>
                  <a:lnTo>
                    <a:pt x="612" y="651"/>
                  </a:lnTo>
                  <a:lnTo>
                    <a:pt x="617" y="668"/>
                  </a:lnTo>
                  <a:lnTo>
                    <a:pt x="623" y="685"/>
                  </a:lnTo>
                  <a:lnTo>
                    <a:pt x="628" y="691"/>
                  </a:lnTo>
                  <a:lnTo>
                    <a:pt x="645" y="697"/>
                  </a:lnTo>
                  <a:lnTo>
                    <a:pt x="656" y="702"/>
                  </a:lnTo>
                  <a:lnTo>
                    <a:pt x="695" y="691"/>
                  </a:lnTo>
                  <a:lnTo>
                    <a:pt x="723" y="657"/>
                  </a:lnTo>
                  <a:lnTo>
                    <a:pt x="745" y="611"/>
                  </a:lnTo>
                  <a:lnTo>
                    <a:pt x="762" y="554"/>
                  </a:lnTo>
                  <a:lnTo>
                    <a:pt x="779" y="497"/>
                  </a:lnTo>
                  <a:lnTo>
                    <a:pt x="779" y="485"/>
                  </a:lnTo>
                  <a:lnTo>
                    <a:pt x="784" y="474"/>
                  </a:lnTo>
                  <a:lnTo>
                    <a:pt x="790" y="474"/>
                  </a:lnTo>
                  <a:lnTo>
                    <a:pt x="801" y="468"/>
                  </a:lnTo>
                  <a:lnTo>
                    <a:pt x="801" y="468"/>
                  </a:lnTo>
                  <a:lnTo>
                    <a:pt x="807" y="474"/>
                  </a:lnTo>
                  <a:lnTo>
                    <a:pt x="812" y="474"/>
                  </a:lnTo>
                  <a:lnTo>
                    <a:pt x="818" y="480"/>
                  </a:lnTo>
                  <a:lnTo>
                    <a:pt x="818" y="485"/>
                  </a:lnTo>
                  <a:lnTo>
                    <a:pt x="818" y="502"/>
                  </a:lnTo>
                  <a:lnTo>
                    <a:pt x="807" y="548"/>
                  </a:lnTo>
                  <a:lnTo>
                    <a:pt x="790" y="600"/>
                  </a:lnTo>
                  <a:lnTo>
                    <a:pt x="773" y="645"/>
                  </a:lnTo>
                  <a:lnTo>
                    <a:pt x="740" y="691"/>
                  </a:lnTo>
                  <a:lnTo>
                    <a:pt x="701" y="725"/>
                  </a:lnTo>
                  <a:lnTo>
                    <a:pt x="656" y="737"/>
                  </a:lnTo>
                  <a:lnTo>
                    <a:pt x="589" y="725"/>
                  </a:lnTo>
                  <a:lnTo>
                    <a:pt x="539" y="685"/>
                  </a:lnTo>
                  <a:lnTo>
                    <a:pt x="512" y="628"/>
                  </a:lnTo>
                  <a:lnTo>
                    <a:pt x="512" y="628"/>
                  </a:lnTo>
                  <a:lnTo>
                    <a:pt x="495" y="651"/>
                  </a:lnTo>
                  <a:lnTo>
                    <a:pt x="461" y="680"/>
                  </a:lnTo>
                  <a:lnTo>
                    <a:pt x="428" y="708"/>
                  </a:lnTo>
                  <a:lnTo>
                    <a:pt x="378" y="731"/>
                  </a:lnTo>
                  <a:lnTo>
                    <a:pt x="322" y="737"/>
                  </a:lnTo>
                  <a:lnTo>
                    <a:pt x="278" y="731"/>
                  </a:lnTo>
                  <a:lnTo>
                    <a:pt x="233" y="720"/>
                  </a:lnTo>
                  <a:lnTo>
                    <a:pt x="194" y="697"/>
                  </a:lnTo>
                  <a:lnTo>
                    <a:pt x="161" y="662"/>
                  </a:lnTo>
                  <a:lnTo>
                    <a:pt x="139" y="611"/>
                  </a:lnTo>
                  <a:lnTo>
                    <a:pt x="128" y="542"/>
                  </a:lnTo>
                  <a:lnTo>
                    <a:pt x="133" y="480"/>
                  </a:lnTo>
                  <a:lnTo>
                    <a:pt x="150" y="400"/>
                  </a:lnTo>
                  <a:lnTo>
                    <a:pt x="183" y="308"/>
                  </a:lnTo>
                  <a:lnTo>
                    <a:pt x="222" y="200"/>
                  </a:lnTo>
                  <a:lnTo>
                    <a:pt x="233" y="171"/>
                  </a:lnTo>
                  <a:lnTo>
                    <a:pt x="244" y="131"/>
                  </a:lnTo>
                  <a:lnTo>
                    <a:pt x="250" y="91"/>
                  </a:lnTo>
                  <a:lnTo>
                    <a:pt x="244" y="68"/>
                  </a:lnTo>
                  <a:lnTo>
                    <a:pt x="244" y="57"/>
                  </a:lnTo>
                  <a:lnTo>
                    <a:pt x="239" y="45"/>
                  </a:lnTo>
                  <a:lnTo>
                    <a:pt x="228" y="40"/>
                  </a:lnTo>
                  <a:lnTo>
                    <a:pt x="222" y="34"/>
                  </a:lnTo>
                  <a:lnTo>
                    <a:pt x="217" y="34"/>
                  </a:lnTo>
                  <a:lnTo>
                    <a:pt x="205" y="34"/>
                  </a:lnTo>
                  <a:lnTo>
                    <a:pt x="161" y="45"/>
                  </a:lnTo>
                  <a:lnTo>
                    <a:pt x="116" y="85"/>
                  </a:lnTo>
                  <a:lnTo>
                    <a:pt x="77" y="148"/>
                  </a:lnTo>
                  <a:lnTo>
                    <a:pt x="44" y="240"/>
                  </a:lnTo>
                  <a:lnTo>
                    <a:pt x="38" y="251"/>
                  </a:lnTo>
                  <a:lnTo>
                    <a:pt x="38" y="262"/>
                  </a:lnTo>
                  <a:lnTo>
                    <a:pt x="33" y="262"/>
                  </a:lnTo>
                  <a:lnTo>
                    <a:pt x="22" y="268"/>
                  </a:lnTo>
                  <a:lnTo>
                    <a:pt x="16" y="268"/>
                  </a:lnTo>
                  <a:lnTo>
                    <a:pt x="11" y="262"/>
                  </a:lnTo>
                  <a:lnTo>
                    <a:pt x="5" y="262"/>
                  </a:lnTo>
                  <a:lnTo>
                    <a:pt x="5" y="257"/>
                  </a:lnTo>
                  <a:lnTo>
                    <a:pt x="0" y="251"/>
                  </a:lnTo>
                  <a:lnTo>
                    <a:pt x="5" y="234"/>
                  </a:lnTo>
                  <a:lnTo>
                    <a:pt x="16" y="194"/>
                  </a:lnTo>
                  <a:lnTo>
                    <a:pt x="38" y="142"/>
                  </a:lnTo>
                  <a:lnTo>
                    <a:pt x="66" y="91"/>
                  </a:lnTo>
                  <a:lnTo>
                    <a:pt x="105" y="45"/>
                  </a:lnTo>
                  <a:lnTo>
                    <a:pt x="155" y="11"/>
                  </a:lnTo>
                  <a:lnTo>
                    <a:pt x="2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4568" y="3689"/>
              <a:ext cx="184" cy="486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128" y="12"/>
                </a:cxn>
                <a:cxn ang="0">
                  <a:pos x="156" y="46"/>
                </a:cxn>
                <a:cxn ang="0">
                  <a:pos x="179" y="97"/>
                </a:cxn>
                <a:cxn ang="0">
                  <a:pos x="184" y="166"/>
                </a:cxn>
                <a:cxn ang="0">
                  <a:pos x="184" y="166"/>
                </a:cxn>
                <a:cxn ang="0">
                  <a:pos x="179" y="257"/>
                </a:cxn>
                <a:cxn ang="0">
                  <a:pos x="151" y="337"/>
                </a:cxn>
                <a:cxn ang="0">
                  <a:pos x="117" y="400"/>
                </a:cxn>
                <a:cxn ang="0">
                  <a:pos x="84" y="446"/>
                </a:cxn>
                <a:cxn ang="0">
                  <a:pos x="56" y="474"/>
                </a:cxn>
                <a:cxn ang="0">
                  <a:pos x="39" y="486"/>
                </a:cxn>
                <a:cxn ang="0">
                  <a:pos x="34" y="486"/>
                </a:cxn>
                <a:cxn ang="0">
                  <a:pos x="28" y="480"/>
                </a:cxn>
                <a:cxn ang="0">
                  <a:pos x="28" y="469"/>
                </a:cxn>
                <a:cxn ang="0">
                  <a:pos x="28" y="463"/>
                </a:cxn>
                <a:cxn ang="0">
                  <a:pos x="28" y="463"/>
                </a:cxn>
                <a:cxn ang="0">
                  <a:pos x="28" y="457"/>
                </a:cxn>
                <a:cxn ang="0">
                  <a:pos x="34" y="452"/>
                </a:cxn>
                <a:cxn ang="0">
                  <a:pos x="45" y="440"/>
                </a:cxn>
                <a:cxn ang="0">
                  <a:pos x="84" y="394"/>
                </a:cxn>
                <a:cxn ang="0">
                  <a:pos x="117" y="332"/>
                </a:cxn>
                <a:cxn ang="0">
                  <a:pos x="140" y="257"/>
                </a:cxn>
                <a:cxn ang="0">
                  <a:pos x="151" y="166"/>
                </a:cxn>
                <a:cxn ang="0">
                  <a:pos x="151" y="154"/>
                </a:cxn>
                <a:cxn ang="0">
                  <a:pos x="151" y="149"/>
                </a:cxn>
                <a:cxn ang="0">
                  <a:pos x="151" y="143"/>
                </a:cxn>
                <a:cxn ang="0">
                  <a:pos x="151" y="143"/>
                </a:cxn>
                <a:cxn ang="0">
                  <a:pos x="145" y="143"/>
                </a:cxn>
                <a:cxn ang="0">
                  <a:pos x="145" y="149"/>
                </a:cxn>
                <a:cxn ang="0">
                  <a:pos x="140" y="149"/>
                </a:cxn>
                <a:cxn ang="0">
                  <a:pos x="123" y="160"/>
                </a:cxn>
                <a:cxn ang="0">
                  <a:pos x="106" y="166"/>
                </a:cxn>
                <a:cxn ang="0">
                  <a:pos x="84" y="172"/>
                </a:cxn>
                <a:cxn ang="0">
                  <a:pos x="62" y="166"/>
                </a:cxn>
                <a:cxn ang="0">
                  <a:pos x="45" y="160"/>
                </a:cxn>
                <a:cxn ang="0">
                  <a:pos x="28" y="149"/>
                </a:cxn>
                <a:cxn ang="0">
                  <a:pos x="17" y="137"/>
                </a:cxn>
                <a:cxn ang="0">
                  <a:pos x="6" y="120"/>
                </a:cxn>
                <a:cxn ang="0">
                  <a:pos x="0" y="103"/>
                </a:cxn>
                <a:cxn ang="0">
                  <a:pos x="0" y="86"/>
                </a:cxn>
                <a:cxn ang="0">
                  <a:pos x="6" y="63"/>
                </a:cxn>
                <a:cxn ang="0">
                  <a:pos x="12" y="40"/>
                </a:cxn>
                <a:cxn ang="0">
                  <a:pos x="23" y="23"/>
                </a:cxn>
                <a:cxn ang="0">
                  <a:pos x="39" y="12"/>
                </a:cxn>
                <a:cxn ang="0">
                  <a:pos x="62" y="0"/>
                </a:cxn>
                <a:cxn ang="0">
                  <a:pos x="84" y="0"/>
                </a:cxn>
              </a:cxnLst>
              <a:rect l="0" t="0" r="r" b="b"/>
              <a:pathLst>
                <a:path w="184" h="486">
                  <a:moveTo>
                    <a:pt x="84" y="0"/>
                  </a:moveTo>
                  <a:lnTo>
                    <a:pt x="128" y="12"/>
                  </a:lnTo>
                  <a:lnTo>
                    <a:pt x="156" y="46"/>
                  </a:lnTo>
                  <a:lnTo>
                    <a:pt x="179" y="97"/>
                  </a:lnTo>
                  <a:lnTo>
                    <a:pt x="184" y="166"/>
                  </a:lnTo>
                  <a:lnTo>
                    <a:pt x="184" y="166"/>
                  </a:lnTo>
                  <a:lnTo>
                    <a:pt x="179" y="257"/>
                  </a:lnTo>
                  <a:lnTo>
                    <a:pt x="151" y="337"/>
                  </a:lnTo>
                  <a:lnTo>
                    <a:pt x="117" y="400"/>
                  </a:lnTo>
                  <a:lnTo>
                    <a:pt x="84" y="446"/>
                  </a:lnTo>
                  <a:lnTo>
                    <a:pt x="56" y="474"/>
                  </a:lnTo>
                  <a:lnTo>
                    <a:pt x="39" y="486"/>
                  </a:lnTo>
                  <a:lnTo>
                    <a:pt x="34" y="486"/>
                  </a:lnTo>
                  <a:lnTo>
                    <a:pt x="28" y="480"/>
                  </a:lnTo>
                  <a:lnTo>
                    <a:pt x="28" y="469"/>
                  </a:lnTo>
                  <a:lnTo>
                    <a:pt x="28" y="463"/>
                  </a:lnTo>
                  <a:lnTo>
                    <a:pt x="28" y="463"/>
                  </a:lnTo>
                  <a:lnTo>
                    <a:pt x="28" y="457"/>
                  </a:lnTo>
                  <a:lnTo>
                    <a:pt x="34" y="452"/>
                  </a:lnTo>
                  <a:lnTo>
                    <a:pt x="45" y="440"/>
                  </a:lnTo>
                  <a:lnTo>
                    <a:pt x="84" y="394"/>
                  </a:lnTo>
                  <a:lnTo>
                    <a:pt x="117" y="332"/>
                  </a:lnTo>
                  <a:lnTo>
                    <a:pt x="140" y="257"/>
                  </a:lnTo>
                  <a:lnTo>
                    <a:pt x="151" y="166"/>
                  </a:lnTo>
                  <a:lnTo>
                    <a:pt x="151" y="154"/>
                  </a:lnTo>
                  <a:lnTo>
                    <a:pt x="151" y="149"/>
                  </a:lnTo>
                  <a:lnTo>
                    <a:pt x="151" y="143"/>
                  </a:lnTo>
                  <a:lnTo>
                    <a:pt x="151" y="143"/>
                  </a:lnTo>
                  <a:lnTo>
                    <a:pt x="145" y="143"/>
                  </a:lnTo>
                  <a:lnTo>
                    <a:pt x="145" y="149"/>
                  </a:lnTo>
                  <a:lnTo>
                    <a:pt x="140" y="149"/>
                  </a:lnTo>
                  <a:lnTo>
                    <a:pt x="123" y="160"/>
                  </a:lnTo>
                  <a:lnTo>
                    <a:pt x="106" y="166"/>
                  </a:lnTo>
                  <a:lnTo>
                    <a:pt x="84" y="172"/>
                  </a:lnTo>
                  <a:lnTo>
                    <a:pt x="62" y="166"/>
                  </a:lnTo>
                  <a:lnTo>
                    <a:pt x="45" y="160"/>
                  </a:lnTo>
                  <a:lnTo>
                    <a:pt x="28" y="149"/>
                  </a:lnTo>
                  <a:lnTo>
                    <a:pt x="17" y="137"/>
                  </a:lnTo>
                  <a:lnTo>
                    <a:pt x="6" y="120"/>
                  </a:lnTo>
                  <a:lnTo>
                    <a:pt x="0" y="103"/>
                  </a:lnTo>
                  <a:lnTo>
                    <a:pt x="0" y="86"/>
                  </a:lnTo>
                  <a:lnTo>
                    <a:pt x="6" y="63"/>
                  </a:lnTo>
                  <a:lnTo>
                    <a:pt x="12" y="40"/>
                  </a:lnTo>
                  <a:lnTo>
                    <a:pt x="23" y="23"/>
                  </a:lnTo>
                  <a:lnTo>
                    <a:pt x="39" y="12"/>
                  </a:lnTo>
                  <a:lnTo>
                    <a:pt x="62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1"/>
            <p:cNvSpPr>
              <a:spLocks noEditPoints="1"/>
            </p:cNvSpPr>
            <p:nvPr/>
          </p:nvSpPr>
          <p:spPr bwMode="auto">
            <a:xfrm>
              <a:off x="5220" y="3141"/>
              <a:ext cx="901" cy="1074"/>
            </a:xfrm>
            <a:custGeom>
              <a:avLst/>
              <a:gdLst/>
              <a:ahLst/>
              <a:cxnLst>
                <a:cxn ang="0">
                  <a:pos x="623" y="114"/>
                </a:cxn>
                <a:cxn ang="0">
                  <a:pos x="484" y="240"/>
                </a:cxn>
                <a:cxn ang="0">
                  <a:pos x="395" y="457"/>
                </a:cxn>
                <a:cxn ang="0">
                  <a:pos x="378" y="531"/>
                </a:cxn>
                <a:cxn ang="0">
                  <a:pos x="361" y="617"/>
                </a:cxn>
                <a:cxn ang="0">
                  <a:pos x="361" y="640"/>
                </a:cxn>
                <a:cxn ang="0">
                  <a:pos x="372" y="640"/>
                </a:cxn>
                <a:cxn ang="0">
                  <a:pos x="389" y="640"/>
                </a:cxn>
                <a:cxn ang="0">
                  <a:pos x="411" y="640"/>
                </a:cxn>
                <a:cxn ang="0">
                  <a:pos x="634" y="582"/>
                </a:cxn>
                <a:cxn ang="0">
                  <a:pos x="795" y="440"/>
                </a:cxn>
                <a:cxn ang="0">
                  <a:pos x="857" y="262"/>
                </a:cxn>
                <a:cxn ang="0">
                  <a:pos x="834" y="165"/>
                </a:cxn>
                <a:cxn ang="0">
                  <a:pos x="762" y="102"/>
                </a:cxn>
                <a:cxn ang="0">
                  <a:pos x="723" y="0"/>
                </a:cxn>
                <a:cxn ang="0">
                  <a:pos x="840" y="40"/>
                </a:cxn>
                <a:cxn ang="0">
                  <a:pos x="896" y="154"/>
                </a:cxn>
                <a:cxn ang="0">
                  <a:pos x="890" y="331"/>
                </a:cxn>
                <a:cxn ang="0">
                  <a:pos x="784" y="531"/>
                </a:cxn>
                <a:cxn ang="0">
                  <a:pos x="612" y="680"/>
                </a:cxn>
                <a:cxn ang="0">
                  <a:pos x="395" y="737"/>
                </a:cxn>
                <a:cxn ang="0">
                  <a:pos x="356" y="737"/>
                </a:cxn>
                <a:cxn ang="0">
                  <a:pos x="322" y="834"/>
                </a:cxn>
                <a:cxn ang="0">
                  <a:pos x="300" y="965"/>
                </a:cxn>
                <a:cxn ang="0">
                  <a:pos x="289" y="1022"/>
                </a:cxn>
                <a:cxn ang="0">
                  <a:pos x="278" y="1051"/>
                </a:cxn>
                <a:cxn ang="0">
                  <a:pos x="256" y="1068"/>
                </a:cxn>
                <a:cxn ang="0">
                  <a:pos x="233" y="1074"/>
                </a:cxn>
                <a:cxn ang="0">
                  <a:pos x="222" y="1074"/>
                </a:cxn>
                <a:cxn ang="0">
                  <a:pos x="200" y="1068"/>
                </a:cxn>
                <a:cxn ang="0">
                  <a:pos x="183" y="1045"/>
                </a:cxn>
                <a:cxn ang="0">
                  <a:pos x="183" y="1022"/>
                </a:cxn>
                <a:cxn ang="0">
                  <a:pos x="189" y="1011"/>
                </a:cxn>
                <a:cxn ang="0">
                  <a:pos x="189" y="994"/>
                </a:cxn>
                <a:cxn ang="0">
                  <a:pos x="183" y="685"/>
                </a:cxn>
                <a:cxn ang="0">
                  <a:pos x="50" y="571"/>
                </a:cxn>
                <a:cxn ang="0">
                  <a:pos x="0" y="411"/>
                </a:cxn>
                <a:cxn ang="0">
                  <a:pos x="27" y="262"/>
                </a:cxn>
                <a:cxn ang="0">
                  <a:pos x="83" y="120"/>
                </a:cxn>
                <a:cxn ang="0">
                  <a:pos x="144" y="28"/>
                </a:cxn>
                <a:cxn ang="0">
                  <a:pos x="178" y="17"/>
                </a:cxn>
                <a:cxn ang="0">
                  <a:pos x="183" y="28"/>
                </a:cxn>
                <a:cxn ang="0">
                  <a:pos x="183" y="34"/>
                </a:cxn>
                <a:cxn ang="0">
                  <a:pos x="178" y="45"/>
                </a:cxn>
                <a:cxn ang="0">
                  <a:pos x="122" y="131"/>
                </a:cxn>
                <a:cxn ang="0">
                  <a:pos x="61" y="285"/>
                </a:cxn>
                <a:cxn ang="0">
                  <a:pos x="39" y="394"/>
                </a:cxn>
                <a:cxn ang="0">
                  <a:pos x="83" y="520"/>
                </a:cxn>
                <a:cxn ang="0">
                  <a:pos x="211" y="605"/>
                </a:cxn>
                <a:cxn ang="0">
                  <a:pos x="339" y="514"/>
                </a:cxn>
                <a:cxn ang="0">
                  <a:pos x="417" y="291"/>
                </a:cxn>
                <a:cxn ang="0">
                  <a:pos x="512" y="114"/>
                </a:cxn>
                <a:cxn ang="0">
                  <a:pos x="645" y="11"/>
                </a:cxn>
              </a:cxnLst>
              <a:rect l="0" t="0" r="r" b="b"/>
              <a:pathLst>
                <a:path w="901" h="1074">
                  <a:moveTo>
                    <a:pt x="706" y="91"/>
                  </a:moveTo>
                  <a:lnTo>
                    <a:pt x="623" y="114"/>
                  </a:lnTo>
                  <a:lnTo>
                    <a:pt x="551" y="160"/>
                  </a:lnTo>
                  <a:lnTo>
                    <a:pt x="484" y="240"/>
                  </a:lnTo>
                  <a:lnTo>
                    <a:pt x="428" y="342"/>
                  </a:lnTo>
                  <a:lnTo>
                    <a:pt x="395" y="457"/>
                  </a:lnTo>
                  <a:lnTo>
                    <a:pt x="389" y="485"/>
                  </a:lnTo>
                  <a:lnTo>
                    <a:pt x="378" y="531"/>
                  </a:lnTo>
                  <a:lnTo>
                    <a:pt x="367" y="577"/>
                  </a:lnTo>
                  <a:lnTo>
                    <a:pt x="361" y="617"/>
                  </a:lnTo>
                  <a:lnTo>
                    <a:pt x="361" y="634"/>
                  </a:lnTo>
                  <a:lnTo>
                    <a:pt x="361" y="640"/>
                  </a:lnTo>
                  <a:lnTo>
                    <a:pt x="361" y="640"/>
                  </a:lnTo>
                  <a:lnTo>
                    <a:pt x="372" y="640"/>
                  </a:lnTo>
                  <a:lnTo>
                    <a:pt x="384" y="640"/>
                  </a:lnTo>
                  <a:lnTo>
                    <a:pt x="389" y="640"/>
                  </a:lnTo>
                  <a:lnTo>
                    <a:pt x="400" y="640"/>
                  </a:lnTo>
                  <a:lnTo>
                    <a:pt x="411" y="640"/>
                  </a:lnTo>
                  <a:lnTo>
                    <a:pt x="528" y="628"/>
                  </a:lnTo>
                  <a:lnTo>
                    <a:pt x="634" y="582"/>
                  </a:lnTo>
                  <a:lnTo>
                    <a:pt x="723" y="520"/>
                  </a:lnTo>
                  <a:lnTo>
                    <a:pt x="795" y="440"/>
                  </a:lnTo>
                  <a:lnTo>
                    <a:pt x="840" y="354"/>
                  </a:lnTo>
                  <a:lnTo>
                    <a:pt x="857" y="262"/>
                  </a:lnTo>
                  <a:lnTo>
                    <a:pt x="851" y="211"/>
                  </a:lnTo>
                  <a:lnTo>
                    <a:pt x="834" y="165"/>
                  </a:lnTo>
                  <a:lnTo>
                    <a:pt x="807" y="131"/>
                  </a:lnTo>
                  <a:lnTo>
                    <a:pt x="762" y="102"/>
                  </a:lnTo>
                  <a:lnTo>
                    <a:pt x="706" y="91"/>
                  </a:lnTo>
                  <a:close/>
                  <a:moveTo>
                    <a:pt x="723" y="0"/>
                  </a:moveTo>
                  <a:lnTo>
                    <a:pt x="790" y="11"/>
                  </a:lnTo>
                  <a:lnTo>
                    <a:pt x="840" y="40"/>
                  </a:lnTo>
                  <a:lnTo>
                    <a:pt x="873" y="91"/>
                  </a:lnTo>
                  <a:lnTo>
                    <a:pt x="896" y="154"/>
                  </a:lnTo>
                  <a:lnTo>
                    <a:pt x="901" y="222"/>
                  </a:lnTo>
                  <a:lnTo>
                    <a:pt x="890" y="331"/>
                  </a:lnTo>
                  <a:lnTo>
                    <a:pt x="851" y="440"/>
                  </a:lnTo>
                  <a:lnTo>
                    <a:pt x="784" y="531"/>
                  </a:lnTo>
                  <a:lnTo>
                    <a:pt x="706" y="617"/>
                  </a:lnTo>
                  <a:lnTo>
                    <a:pt x="612" y="680"/>
                  </a:lnTo>
                  <a:lnTo>
                    <a:pt x="506" y="720"/>
                  </a:lnTo>
                  <a:lnTo>
                    <a:pt x="395" y="737"/>
                  </a:lnTo>
                  <a:lnTo>
                    <a:pt x="372" y="737"/>
                  </a:lnTo>
                  <a:lnTo>
                    <a:pt x="356" y="737"/>
                  </a:lnTo>
                  <a:lnTo>
                    <a:pt x="345" y="737"/>
                  </a:lnTo>
                  <a:lnTo>
                    <a:pt x="322" y="834"/>
                  </a:lnTo>
                  <a:lnTo>
                    <a:pt x="311" y="914"/>
                  </a:lnTo>
                  <a:lnTo>
                    <a:pt x="300" y="965"/>
                  </a:lnTo>
                  <a:lnTo>
                    <a:pt x="295" y="1000"/>
                  </a:lnTo>
                  <a:lnTo>
                    <a:pt x="289" y="1022"/>
                  </a:lnTo>
                  <a:lnTo>
                    <a:pt x="289" y="1034"/>
                  </a:lnTo>
                  <a:lnTo>
                    <a:pt x="278" y="1051"/>
                  </a:lnTo>
                  <a:lnTo>
                    <a:pt x="267" y="1062"/>
                  </a:lnTo>
                  <a:lnTo>
                    <a:pt x="256" y="1068"/>
                  </a:lnTo>
                  <a:lnTo>
                    <a:pt x="244" y="1074"/>
                  </a:lnTo>
                  <a:lnTo>
                    <a:pt x="233" y="1074"/>
                  </a:lnTo>
                  <a:lnTo>
                    <a:pt x="228" y="1074"/>
                  </a:lnTo>
                  <a:lnTo>
                    <a:pt x="222" y="1074"/>
                  </a:lnTo>
                  <a:lnTo>
                    <a:pt x="211" y="1074"/>
                  </a:lnTo>
                  <a:lnTo>
                    <a:pt x="200" y="1068"/>
                  </a:lnTo>
                  <a:lnTo>
                    <a:pt x="189" y="1057"/>
                  </a:lnTo>
                  <a:lnTo>
                    <a:pt x="183" y="1045"/>
                  </a:lnTo>
                  <a:lnTo>
                    <a:pt x="183" y="1028"/>
                  </a:lnTo>
                  <a:lnTo>
                    <a:pt x="183" y="1022"/>
                  </a:lnTo>
                  <a:lnTo>
                    <a:pt x="183" y="1017"/>
                  </a:lnTo>
                  <a:lnTo>
                    <a:pt x="189" y="1011"/>
                  </a:lnTo>
                  <a:lnTo>
                    <a:pt x="189" y="994"/>
                  </a:lnTo>
                  <a:lnTo>
                    <a:pt x="189" y="994"/>
                  </a:lnTo>
                  <a:lnTo>
                    <a:pt x="272" y="720"/>
                  </a:lnTo>
                  <a:lnTo>
                    <a:pt x="183" y="685"/>
                  </a:lnTo>
                  <a:lnTo>
                    <a:pt x="105" y="640"/>
                  </a:lnTo>
                  <a:lnTo>
                    <a:pt x="50" y="571"/>
                  </a:lnTo>
                  <a:lnTo>
                    <a:pt x="11" y="497"/>
                  </a:lnTo>
                  <a:lnTo>
                    <a:pt x="0" y="411"/>
                  </a:lnTo>
                  <a:lnTo>
                    <a:pt x="5" y="337"/>
                  </a:lnTo>
                  <a:lnTo>
                    <a:pt x="27" y="262"/>
                  </a:lnTo>
                  <a:lnTo>
                    <a:pt x="50" y="188"/>
                  </a:lnTo>
                  <a:lnTo>
                    <a:pt x="83" y="120"/>
                  </a:lnTo>
                  <a:lnTo>
                    <a:pt x="116" y="68"/>
                  </a:lnTo>
                  <a:lnTo>
                    <a:pt x="144" y="28"/>
                  </a:lnTo>
                  <a:lnTo>
                    <a:pt x="167" y="17"/>
                  </a:lnTo>
                  <a:lnTo>
                    <a:pt x="178" y="17"/>
                  </a:lnTo>
                  <a:lnTo>
                    <a:pt x="183" y="22"/>
                  </a:lnTo>
                  <a:lnTo>
                    <a:pt x="183" y="28"/>
                  </a:lnTo>
                  <a:lnTo>
                    <a:pt x="183" y="34"/>
                  </a:lnTo>
                  <a:lnTo>
                    <a:pt x="183" y="34"/>
                  </a:lnTo>
                  <a:lnTo>
                    <a:pt x="183" y="40"/>
                  </a:lnTo>
                  <a:lnTo>
                    <a:pt x="178" y="45"/>
                  </a:lnTo>
                  <a:lnTo>
                    <a:pt x="172" y="57"/>
                  </a:lnTo>
                  <a:lnTo>
                    <a:pt x="122" y="131"/>
                  </a:lnTo>
                  <a:lnTo>
                    <a:pt x="83" y="205"/>
                  </a:lnTo>
                  <a:lnTo>
                    <a:pt x="61" y="285"/>
                  </a:lnTo>
                  <a:lnTo>
                    <a:pt x="44" y="348"/>
                  </a:lnTo>
                  <a:lnTo>
                    <a:pt x="39" y="394"/>
                  </a:lnTo>
                  <a:lnTo>
                    <a:pt x="50" y="457"/>
                  </a:lnTo>
                  <a:lnTo>
                    <a:pt x="83" y="520"/>
                  </a:lnTo>
                  <a:lnTo>
                    <a:pt x="133" y="565"/>
                  </a:lnTo>
                  <a:lnTo>
                    <a:pt x="211" y="605"/>
                  </a:lnTo>
                  <a:lnTo>
                    <a:pt x="300" y="634"/>
                  </a:lnTo>
                  <a:lnTo>
                    <a:pt x="339" y="514"/>
                  </a:lnTo>
                  <a:lnTo>
                    <a:pt x="378" y="400"/>
                  </a:lnTo>
                  <a:lnTo>
                    <a:pt x="417" y="291"/>
                  </a:lnTo>
                  <a:lnTo>
                    <a:pt x="461" y="194"/>
                  </a:lnTo>
                  <a:lnTo>
                    <a:pt x="512" y="114"/>
                  </a:lnTo>
                  <a:lnTo>
                    <a:pt x="573" y="51"/>
                  </a:lnTo>
                  <a:lnTo>
                    <a:pt x="645" y="11"/>
                  </a:lnTo>
                  <a:lnTo>
                    <a:pt x="7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2"/>
            <p:cNvSpPr>
              <a:spLocks noEditPoints="1"/>
            </p:cNvSpPr>
            <p:nvPr/>
          </p:nvSpPr>
          <p:spPr bwMode="auto">
            <a:xfrm>
              <a:off x="6249" y="3586"/>
              <a:ext cx="484" cy="520"/>
            </a:xfrm>
            <a:custGeom>
              <a:avLst/>
              <a:gdLst/>
              <a:ahLst/>
              <a:cxnLst>
                <a:cxn ang="0">
                  <a:pos x="295" y="35"/>
                </a:cxn>
                <a:cxn ang="0">
                  <a:pos x="223" y="63"/>
                </a:cxn>
                <a:cxn ang="0">
                  <a:pos x="145" y="143"/>
                </a:cxn>
                <a:cxn ang="0">
                  <a:pos x="117" y="217"/>
                </a:cxn>
                <a:cxn ang="0">
                  <a:pos x="200" y="217"/>
                </a:cxn>
                <a:cxn ang="0">
                  <a:pos x="284" y="206"/>
                </a:cxn>
                <a:cxn ang="0">
                  <a:pos x="373" y="172"/>
                </a:cxn>
                <a:cxn ang="0">
                  <a:pos x="412" y="103"/>
                </a:cxn>
                <a:cxn ang="0">
                  <a:pos x="367" y="40"/>
                </a:cxn>
                <a:cxn ang="0">
                  <a:pos x="317" y="0"/>
                </a:cxn>
                <a:cxn ang="0">
                  <a:pos x="418" y="29"/>
                </a:cxn>
                <a:cxn ang="0">
                  <a:pos x="457" y="103"/>
                </a:cxn>
                <a:cxn ang="0">
                  <a:pos x="440" y="166"/>
                </a:cxn>
                <a:cxn ang="0">
                  <a:pos x="356" y="223"/>
                </a:cxn>
                <a:cxn ang="0">
                  <a:pos x="228" y="246"/>
                </a:cxn>
                <a:cxn ang="0">
                  <a:pos x="111" y="246"/>
                </a:cxn>
                <a:cxn ang="0">
                  <a:pos x="95" y="332"/>
                </a:cxn>
                <a:cxn ang="0">
                  <a:pos x="100" y="412"/>
                </a:cxn>
                <a:cxn ang="0">
                  <a:pos x="162" y="480"/>
                </a:cxn>
                <a:cxn ang="0">
                  <a:pos x="228" y="486"/>
                </a:cxn>
                <a:cxn ang="0">
                  <a:pos x="328" y="469"/>
                </a:cxn>
                <a:cxn ang="0">
                  <a:pos x="445" y="383"/>
                </a:cxn>
                <a:cxn ang="0">
                  <a:pos x="457" y="372"/>
                </a:cxn>
                <a:cxn ang="0">
                  <a:pos x="473" y="377"/>
                </a:cxn>
                <a:cxn ang="0">
                  <a:pos x="484" y="395"/>
                </a:cxn>
                <a:cxn ang="0">
                  <a:pos x="451" y="435"/>
                </a:cxn>
                <a:cxn ang="0">
                  <a:pos x="362" y="492"/>
                </a:cxn>
                <a:cxn ang="0">
                  <a:pos x="206" y="520"/>
                </a:cxn>
                <a:cxn ang="0">
                  <a:pos x="78" y="480"/>
                </a:cxn>
                <a:cxn ang="0">
                  <a:pos x="11" y="372"/>
                </a:cxn>
                <a:cxn ang="0">
                  <a:pos x="11" y="223"/>
                </a:cxn>
                <a:cxn ang="0">
                  <a:pos x="84" y="103"/>
                </a:cxn>
                <a:cxn ang="0">
                  <a:pos x="195" y="29"/>
                </a:cxn>
                <a:cxn ang="0">
                  <a:pos x="317" y="0"/>
                </a:cxn>
              </a:cxnLst>
              <a:rect l="0" t="0" r="r" b="b"/>
              <a:pathLst>
                <a:path w="484" h="520">
                  <a:moveTo>
                    <a:pt x="317" y="35"/>
                  </a:moveTo>
                  <a:lnTo>
                    <a:pt x="295" y="35"/>
                  </a:lnTo>
                  <a:lnTo>
                    <a:pt x="262" y="46"/>
                  </a:lnTo>
                  <a:lnTo>
                    <a:pt x="223" y="63"/>
                  </a:lnTo>
                  <a:lnTo>
                    <a:pt x="184" y="92"/>
                  </a:lnTo>
                  <a:lnTo>
                    <a:pt x="145" y="143"/>
                  </a:lnTo>
                  <a:lnTo>
                    <a:pt x="117" y="217"/>
                  </a:lnTo>
                  <a:lnTo>
                    <a:pt x="117" y="217"/>
                  </a:lnTo>
                  <a:lnTo>
                    <a:pt x="173" y="217"/>
                  </a:lnTo>
                  <a:lnTo>
                    <a:pt x="200" y="217"/>
                  </a:lnTo>
                  <a:lnTo>
                    <a:pt x="239" y="212"/>
                  </a:lnTo>
                  <a:lnTo>
                    <a:pt x="284" y="206"/>
                  </a:lnTo>
                  <a:lnTo>
                    <a:pt x="334" y="195"/>
                  </a:lnTo>
                  <a:lnTo>
                    <a:pt x="373" y="172"/>
                  </a:lnTo>
                  <a:lnTo>
                    <a:pt x="401" y="143"/>
                  </a:lnTo>
                  <a:lnTo>
                    <a:pt x="412" y="103"/>
                  </a:lnTo>
                  <a:lnTo>
                    <a:pt x="401" y="63"/>
                  </a:lnTo>
                  <a:lnTo>
                    <a:pt x="367" y="40"/>
                  </a:lnTo>
                  <a:lnTo>
                    <a:pt x="317" y="35"/>
                  </a:lnTo>
                  <a:close/>
                  <a:moveTo>
                    <a:pt x="317" y="0"/>
                  </a:moveTo>
                  <a:lnTo>
                    <a:pt x="373" y="12"/>
                  </a:lnTo>
                  <a:lnTo>
                    <a:pt x="418" y="29"/>
                  </a:lnTo>
                  <a:lnTo>
                    <a:pt x="445" y="57"/>
                  </a:lnTo>
                  <a:lnTo>
                    <a:pt x="457" y="103"/>
                  </a:lnTo>
                  <a:lnTo>
                    <a:pt x="457" y="132"/>
                  </a:lnTo>
                  <a:lnTo>
                    <a:pt x="440" y="166"/>
                  </a:lnTo>
                  <a:lnTo>
                    <a:pt x="412" y="195"/>
                  </a:lnTo>
                  <a:lnTo>
                    <a:pt x="356" y="223"/>
                  </a:lnTo>
                  <a:lnTo>
                    <a:pt x="295" y="240"/>
                  </a:lnTo>
                  <a:lnTo>
                    <a:pt x="228" y="246"/>
                  </a:lnTo>
                  <a:lnTo>
                    <a:pt x="178" y="246"/>
                  </a:lnTo>
                  <a:lnTo>
                    <a:pt x="111" y="246"/>
                  </a:lnTo>
                  <a:lnTo>
                    <a:pt x="100" y="297"/>
                  </a:lnTo>
                  <a:lnTo>
                    <a:pt x="95" y="332"/>
                  </a:lnTo>
                  <a:lnTo>
                    <a:pt x="95" y="349"/>
                  </a:lnTo>
                  <a:lnTo>
                    <a:pt x="100" y="412"/>
                  </a:lnTo>
                  <a:lnTo>
                    <a:pt x="123" y="452"/>
                  </a:lnTo>
                  <a:lnTo>
                    <a:pt x="162" y="480"/>
                  </a:lnTo>
                  <a:lnTo>
                    <a:pt x="206" y="492"/>
                  </a:lnTo>
                  <a:lnTo>
                    <a:pt x="228" y="486"/>
                  </a:lnTo>
                  <a:lnTo>
                    <a:pt x="273" y="480"/>
                  </a:lnTo>
                  <a:lnTo>
                    <a:pt x="328" y="469"/>
                  </a:lnTo>
                  <a:lnTo>
                    <a:pt x="390" y="435"/>
                  </a:lnTo>
                  <a:lnTo>
                    <a:pt x="445" y="383"/>
                  </a:lnTo>
                  <a:lnTo>
                    <a:pt x="457" y="377"/>
                  </a:lnTo>
                  <a:lnTo>
                    <a:pt x="457" y="372"/>
                  </a:lnTo>
                  <a:lnTo>
                    <a:pt x="462" y="372"/>
                  </a:lnTo>
                  <a:lnTo>
                    <a:pt x="473" y="377"/>
                  </a:lnTo>
                  <a:lnTo>
                    <a:pt x="479" y="383"/>
                  </a:lnTo>
                  <a:lnTo>
                    <a:pt x="484" y="395"/>
                  </a:lnTo>
                  <a:lnTo>
                    <a:pt x="473" y="406"/>
                  </a:lnTo>
                  <a:lnTo>
                    <a:pt x="451" y="435"/>
                  </a:lnTo>
                  <a:lnTo>
                    <a:pt x="412" y="463"/>
                  </a:lnTo>
                  <a:lnTo>
                    <a:pt x="362" y="492"/>
                  </a:lnTo>
                  <a:lnTo>
                    <a:pt x="290" y="509"/>
                  </a:lnTo>
                  <a:lnTo>
                    <a:pt x="206" y="520"/>
                  </a:lnTo>
                  <a:lnTo>
                    <a:pt x="134" y="509"/>
                  </a:lnTo>
                  <a:lnTo>
                    <a:pt x="78" y="480"/>
                  </a:lnTo>
                  <a:lnTo>
                    <a:pt x="34" y="429"/>
                  </a:lnTo>
                  <a:lnTo>
                    <a:pt x="11" y="372"/>
                  </a:lnTo>
                  <a:lnTo>
                    <a:pt x="0" y="303"/>
                  </a:lnTo>
                  <a:lnTo>
                    <a:pt x="11" y="223"/>
                  </a:lnTo>
                  <a:lnTo>
                    <a:pt x="39" y="160"/>
                  </a:lnTo>
                  <a:lnTo>
                    <a:pt x="84" y="103"/>
                  </a:lnTo>
                  <a:lnTo>
                    <a:pt x="139" y="57"/>
                  </a:lnTo>
                  <a:lnTo>
                    <a:pt x="195" y="29"/>
                  </a:lnTo>
                  <a:lnTo>
                    <a:pt x="256" y="6"/>
                  </a:lnTo>
                  <a:lnTo>
                    <a:pt x="3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7000" y="3689"/>
              <a:ext cx="190" cy="486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128" y="12"/>
                </a:cxn>
                <a:cxn ang="0">
                  <a:pos x="162" y="46"/>
                </a:cxn>
                <a:cxn ang="0">
                  <a:pos x="179" y="97"/>
                </a:cxn>
                <a:cxn ang="0">
                  <a:pos x="190" y="166"/>
                </a:cxn>
                <a:cxn ang="0">
                  <a:pos x="190" y="166"/>
                </a:cxn>
                <a:cxn ang="0">
                  <a:pos x="179" y="257"/>
                </a:cxn>
                <a:cxn ang="0">
                  <a:pos x="156" y="337"/>
                </a:cxn>
                <a:cxn ang="0">
                  <a:pos x="123" y="400"/>
                </a:cxn>
                <a:cxn ang="0">
                  <a:pos x="90" y="446"/>
                </a:cxn>
                <a:cxn ang="0">
                  <a:pos x="62" y="474"/>
                </a:cxn>
                <a:cxn ang="0">
                  <a:pos x="45" y="486"/>
                </a:cxn>
                <a:cxn ang="0">
                  <a:pos x="34" y="486"/>
                </a:cxn>
                <a:cxn ang="0">
                  <a:pos x="28" y="480"/>
                </a:cxn>
                <a:cxn ang="0">
                  <a:pos x="28" y="469"/>
                </a:cxn>
                <a:cxn ang="0">
                  <a:pos x="28" y="463"/>
                </a:cxn>
                <a:cxn ang="0">
                  <a:pos x="28" y="463"/>
                </a:cxn>
                <a:cxn ang="0">
                  <a:pos x="34" y="457"/>
                </a:cxn>
                <a:cxn ang="0">
                  <a:pos x="39" y="452"/>
                </a:cxn>
                <a:cxn ang="0">
                  <a:pos x="45" y="440"/>
                </a:cxn>
                <a:cxn ang="0">
                  <a:pos x="84" y="394"/>
                </a:cxn>
                <a:cxn ang="0">
                  <a:pos x="117" y="332"/>
                </a:cxn>
                <a:cxn ang="0">
                  <a:pos x="145" y="257"/>
                </a:cxn>
                <a:cxn ang="0">
                  <a:pos x="151" y="166"/>
                </a:cxn>
                <a:cxn ang="0">
                  <a:pos x="151" y="154"/>
                </a:cxn>
                <a:cxn ang="0">
                  <a:pos x="151" y="149"/>
                </a:cxn>
                <a:cxn ang="0">
                  <a:pos x="151" y="143"/>
                </a:cxn>
                <a:cxn ang="0">
                  <a:pos x="151" y="143"/>
                </a:cxn>
                <a:cxn ang="0">
                  <a:pos x="151" y="143"/>
                </a:cxn>
                <a:cxn ang="0">
                  <a:pos x="145" y="149"/>
                </a:cxn>
                <a:cxn ang="0">
                  <a:pos x="145" y="149"/>
                </a:cxn>
                <a:cxn ang="0">
                  <a:pos x="123" y="160"/>
                </a:cxn>
                <a:cxn ang="0">
                  <a:pos x="106" y="166"/>
                </a:cxn>
                <a:cxn ang="0">
                  <a:pos x="90" y="172"/>
                </a:cxn>
                <a:cxn ang="0">
                  <a:pos x="67" y="166"/>
                </a:cxn>
                <a:cxn ang="0">
                  <a:pos x="45" y="160"/>
                </a:cxn>
                <a:cxn ang="0">
                  <a:pos x="34" y="149"/>
                </a:cxn>
                <a:cxn ang="0">
                  <a:pos x="17" y="137"/>
                </a:cxn>
                <a:cxn ang="0">
                  <a:pos x="12" y="120"/>
                </a:cxn>
                <a:cxn ang="0">
                  <a:pos x="6" y="103"/>
                </a:cxn>
                <a:cxn ang="0">
                  <a:pos x="0" y="86"/>
                </a:cxn>
                <a:cxn ang="0">
                  <a:pos x="6" y="63"/>
                </a:cxn>
                <a:cxn ang="0">
                  <a:pos x="12" y="40"/>
                </a:cxn>
                <a:cxn ang="0">
                  <a:pos x="23" y="23"/>
                </a:cxn>
                <a:cxn ang="0">
                  <a:pos x="39" y="12"/>
                </a:cxn>
                <a:cxn ang="0">
                  <a:pos x="62" y="0"/>
                </a:cxn>
                <a:cxn ang="0">
                  <a:pos x="90" y="0"/>
                </a:cxn>
              </a:cxnLst>
              <a:rect l="0" t="0" r="r" b="b"/>
              <a:pathLst>
                <a:path w="190" h="486">
                  <a:moveTo>
                    <a:pt x="90" y="0"/>
                  </a:moveTo>
                  <a:lnTo>
                    <a:pt x="128" y="12"/>
                  </a:lnTo>
                  <a:lnTo>
                    <a:pt x="162" y="46"/>
                  </a:lnTo>
                  <a:lnTo>
                    <a:pt x="179" y="97"/>
                  </a:lnTo>
                  <a:lnTo>
                    <a:pt x="190" y="166"/>
                  </a:lnTo>
                  <a:lnTo>
                    <a:pt x="190" y="166"/>
                  </a:lnTo>
                  <a:lnTo>
                    <a:pt x="179" y="257"/>
                  </a:lnTo>
                  <a:lnTo>
                    <a:pt x="156" y="337"/>
                  </a:lnTo>
                  <a:lnTo>
                    <a:pt x="123" y="400"/>
                  </a:lnTo>
                  <a:lnTo>
                    <a:pt x="90" y="446"/>
                  </a:lnTo>
                  <a:lnTo>
                    <a:pt x="62" y="474"/>
                  </a:lnTo>
                  <a:lnTo>
                    <a:pt x="45" y="486"/>
                  </a:lnTo>
                  <a:lnTo>
                    <a:pt x="34" y="486"/>
                  </a:lnTo>
                  <a:lnTo>
                    <a:pt x="28" y="480"/>
                  </a:lnTo>
                  <a:lnTo>
                    <a:pt x="28" y="469"/>
                  </a:lnTo>
                  <a:lnTo>
                    <a:pt x="28" y="463"/>
                  </a:lnTo>
                  <a:lnTo>
                    <a:pt x="28" y="463"/>
                  </a:lnTo>
                  <a:lnTo>
                    <a:pt x="34" y="457"/>
                  </a:lnTo>
                  <a:lnTo>
                    <a:pt x="39" y="452"/>
                  </a:lnTo>
                  <a:lnTo>
                    <a:pt x="45" y="440"/>
                  </a:lnTo>
                  <a:lnTo>
                    <a:pt x="84" y="394"/>
                  </a:lnTo>
                  <a:lnTo>
                    <a:pt x="117" y="332"/>
                  </a:lnTo>
                  <a:lnTo>
                    <a:pt x="145" y="257"/>
                  </a:lnTo>
                  <a:lnTo>
                    <a:pt x="151" y="166"/>
                  </a:lnTo>
                  <a:lnTo>
                    <a:pt x="151" y="154"/>
                  </a:lnTo>
                  <a:lnTo>
                    <a:pt x="151" y="149"/>
                  </a:lnTo>
                  <a:lnTo>
                    <a:pt x="151" y="143"/>
                  </a:lnTo>
                  <a:lnTo>
                    <a:pt x="151" y="143"/>
                  </a:lnTo>
                  <a:lnTo>
                    <a:pt x="151" y="143"/>
                  </a:lnTo>
                  <a:lnTo>
                    <a:pt x="145" y="149"/>
                  </a:lnTo>
                  <a:lnTo>
                    <a:pt x="145" y="149"/>
                  </a:lnTo>
                  <a:lnTo>
                    <a:pt x="123" y="160"/>
                  </a:lnTo>
                  <a:lnTo>
                    <a:pt x="106" y="166"/>
                  </a:lnTo>
                  <a:lnTo>
                    <a:pt x="90" y="172"/>
                  </a:lnTo>
                  <a:lnTo>
                    <a:pt x="67" y="166"/>
                  </a:lnTo>
                  <a:lnTo>
                    <a:pt x="45" y="160"/>
                  </a:lnTo>
                  <a:lnTo>
                    <a:pt x="34" y="149"/>
                  </a:lnTo>
                  <a:lnTo>
                    <a:pt x="17" y="137"/>
                  </a:lnTo>
                  <a:lnTo>
                    <a:pt x="12" y="120"/>
                  </a:lnTo>
                  <a:lnTo>
                    <a:pt x="6" y="103"/>
                  </a:lnTo>
                  <a:lnTo>
                    <a:pt x="0" y="86"/>
                  </a:lnTo>
                  <a:lnTo>
                    <a:pt x="6" y="63"/>
                  </a:lnTo>
                  <a:lnTo>
                    <a:pt x="12" y="40"/>
                  </a:lnTo>
                  <a:lnTo>
                    <a:pt x="23" y="23"/>
                  </a:lnTo>
                  <a:lnTo>
                    <a:pt x="39" y="12"/>
                  </a:lnTo>
                  <a:lnTo>
                    <a:pt x="62" y="0"/>
                  </a:lnTo>
                  <a:lnTo>
                    <a:pt x="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4"/>
            <p:cNvSpPr>
              <a:spLocks noEditPoints="1"/>
            </p:cNvSpPr>
            <p:nvPr/>
          </p:nvSpPr>
          <p:spPr bwMode="auto">
            <a:xfrm>
              <a:off x="7657" y="3141"/>
              <a:ext cx="902" cy="1074"/>
            </a:xfrm>
            <a:custGeom>
              <a:avLst/>
              <a:gdLst/>
              <a:ahLst/>
              <a:cxnLst>
                <a:cxn ang="0">
                  <a:pos x="623" y="114"/>
                </a:cxn>
                <a:cxn ang="0">
                  <a:pos x="479" y="240"/>
                </a:cxn>
                <a:cxn ang="0">
                  <a:pos x="390" y="457"/>
                </a:cxn>
                <a:cxn ang="0">
                  <a:pos x="373" y="531"/>
                </a:cxn>
                <a:cxn ang="0">
                  <a:pos x="362" y="617"/>
                </a:cxn>
                <a:cxn ang="0">
                  <a:pos x="356" y="640"/>
                </a:cxn>
                <a:cxn ang="0">
                  <a:pos x="367" y="640"/>
                </a:cxn>
                <a:cxn ang="0">
                  <a:pos x="390" y="640"/>
                </a:cxn>
                <a:cxn ang="0">
                  <a:pos x="406" y="640"/>
                </a:cxn>
                <a:cxn ang="0">
                  <a:pos x="629" y="582"/>
                </a:cxn>
                <a:cxn ang="0">
                  <a:pos x="796" y="440"/>
                </a:cxn>
                <a:cxn ang="0">
                  <a:pos x="857" y="262"/>
                </a:cxn>
                <a:cxn ang="0">
                  <a:pos x="835" y="165"/>
                </a:cxn>
                <a:cxn ang="0">
                  <a:pos x="763" y="102"/>
                </a:cxn>
                <a:cxn ang="0">
                  <a:pos x="724" y="0"/>
                </a:cxn>
                <a:cxn ang="0">
                  <a:pos x="835" y="40"/>
                </a:cxn>
                <a:cxn ang="0">
                  <a:pos x="891" y="154"/>
                </a:cxn>
                <a:cxn ang="0">
                  <a:pos x="885" y="331"/>
                </a:cxn>
                <a:cxn ang="0">
                  <a:pos x="785" y="531"/>
                </a:cxn>
                <a:cxn ang="0">
                  <a:pos x="607" y="680"/>
                </a:cxn>
                <a:cxn ang="0">
                  <a:pos x="390" y="737"/>
                </a:cxn>
                <a:cxn ang="0">
                  <a:pos x="356" y="737"/>
                </a:cxn>
                <a:cxn ang="0">
                  <a:pos x="323" y="834"/>
                </a:cxn>
                <a:cxn ang="0">
                  <a:pos x="295" y="965"/>
                </a:cxn>
                <a:cxn ang="0">
                  <a:pos x="290" y="1022"/>
                </a:cxn>
                <a:cxn ang="0">
                  <a:pos x="273" y="1051"/>
                </a:cxn>
                <a:cxn ang="0">
                  <a:pos x="251" y="1068"/>
                </a:cxn>
                <a:cxn ang="0">
                  <a:pos x="234" y="1074"/>
                </a:cxn>
                <a:cxn ang="0">
                  <a:pos x="217" y="1074"/>
                </a:cxn>
                <a:cxn ang="0">
                  <a:pos x="195" y="1068"/>
                </a:cxn>
                <a:cxn ang="0">
                  <a:pos x="184" y="1045"/>
                </a:cxn>
                <a:cxn ang="0">
                  <a:pos x="178" y="1022"/>
                </a:cxn>
                <a:cxn ang="0">
                  <a:pos x="184" y="1011"/>
                </a:cxn>
                <a:cxn ang="0">
                  <a:pos x="189" y="994"/>
                </a:cxn>
                <a:cxn ang="0">
                  <a:pos x="178" y="685"/>
                </a:cxn>
                <a:cxn ang="0">
                  <a:pos x="45" y="571"/>
                </a:cxn>
                <a:cxn ang="0">
                  <a:pos x="0" y="411"/>
                </a:cxn>
                <a:cxn ang="0">
                  <a:pos x="22" y="262"/>
                </a:cxn>
                <a:cxn ang="0">
                  <a:pos x="78" y="120"/>
                </a:cxn>
                <a:cxn ang="0">
                  <a:pos x="139" y="28"/>
                </a:cxn>
                <a:cxn ang="0">
                  <a:pos x="173" y="17"/>
                </a:cxn>
                <a:cxn ang="0">
                  <a:pos x="184" y="28"/>
                </a:cxn>
                <a:cxn ang="0">
                  <a:pos x="184" y="34"/>
                </a:cxn>
                <a:cxn ang="0">
                  <a:pos x="178" y="45"/>
                </a:cxn>
                <a:cxn ang="0">
                  <a:pos x="117" y="131"/>
                </a:cxn>
                <a:cxn ang="0">
                  <a:pos x="56" y="285"/>
                </a:cxn>
                <a:cxn ang="0">
                  <a:pos x="39" y="394"/>
                </a:cxn>
                <a:cxn ang="0">
                  <a:pos x="78" y="520"/>
                </a:cxn>
                <a:cxn ang="0">
                  <a:pos x="206" y="605"/>
                </a:cxn>
                <a:cxn ang="0">
                  <a:pos x="334" y="514"/>
                </a:cxn>
                <a:cxn ang="0">
                  <a:pos x="412" y="291"/>
                </a:cxn>
                <a:cxn ang="0">
                  <a:pos x="512" y="114"/>
                </a:cxn>
                <a:cxn ang="0">
                  <a:pos x="640" y="11"/>
                </a:cxn>
              </a:cxnLst>
              <a:rect l="0" t="0" r="r" b="b"/>
              <a:pathLst>
                <a:path w="902" h="1074">
                  <a:moveTo>
                    <a:pt x="701" y="91"/>
                  </a:moveTo>
                  <a:lnTo>
                    <a:pt x="623" y="114"/>
                  </a:lnTo>
                  <a:lnTo>
                    <a:pt x="546" y="160"/>
                  </a:lnTo>
                  <a:lnTo>
                    <a:pt x="479" y="240"/>
                  </a:lnTo>
                  <a:lnTo>
                    <a:pt x="429" y="342"/>
                  </a:lnTo>
                  <a:lnTo>
                    <a:pt x="390" y="457"/>
                  </a:lnTo>
                  <a:lnTo>
                    <a:pt x="384" y="485"/>
                  </a:lnTo>
                  <a:lnTo>
                    <a:pt x="373" y="531"/>
                  </a:lnTo>
                  <a:lnTo>
                    <a:pt x="367" y="577"/>
                  </a:lnTo>
                  <a:lnTo>
                    <a:pt x="362" y="617"/>
                  </a:lnTo>
                  <a:lnTo>
                    <a:pt x="356" y="634"/>
                  </a:lnTo>
                  <a:lnTo>
                    <a:pt x="356" y="640"/>
                  </a:lnTo>
                  <a:lnTo>
                    <a:pt x="362" y="640"/>
                  </a:lnTo>
                  <a:lnTo>
                    <a:pt x="367" y="640"/>
                  </a:lnTo>
                  <a:lnTo>
                    <a:pt x="379" y="640"/>
                  </a:lnTo>
                  <a:lnTo>
                    <a:pt x="390" y="640"/>
                  </a:lnTo>
                  <a:lnTo>
                    <a:pt x="395" y="640"/>
                  </a:lnTo>
                  <a:lnTo>
                    <a:pt x="406" y="640"/>
                  </a:lnTo>
                  <a:lnTo>
                    <a:pt x="523" y="628"/>
                  </a:lnTo>
                  <a:lnTo>
                    <a:pt x="629" y="582"/>
                  </a:lnTo>
                  <a:lnTo>
                    <a:pt x="724" y="520"/>
                  </a:lnTo>
                  <a:lnTo>
                    <a:pt x="796" y="440"/>
                  </a:lnTo>
                  <a:lnTo>
                    <a:pt x="841" y="354"/>
                  </a:lnTo>
                  <a:lnTo>
                    <a:pt x="857" y="262"/>
                  </a:lnTo>
                  <a:lnTo>
                    <a:pt x="852" y="211"/>
                  </a:lnTo>
                  <a:lnTo>
                    <a:pt x="835" y="165"/>
                  </a:lnTo>
                  <a:lnTo>
                    <a:pt x="807" y="131"/>
                  </a:lnTo>
                  <a:lnTo>
                    <a:pt x="763" y="102"/>
                  </a:lnTo>
                  <a:lnTo>
                    <a:pt x="701" y="91"/>
                  </a:lnTo>
                  <a:close/>
                  <a:moveTo>
                    <a:pt x="724" y="0"/>
                  </a:moveTo>
                  <a:lnTo>
                    <a:pt x="785" y="11"/>
                  </a:lnTo>
                  <a:lnTo>
                    <a:pt x="835" y="40"/>
                  </a:lnTo>
                  <a:lnTo>
                    <a:pt x="874" y="91"/>
                  </a:lnTo>
                  <a:lnTo>
                    <a:pt x="891" y="154"/>
                  </a:lnTo>
                  <a:lnTo>
                    <a:pt x="902" y="222"/>
                  </a:lnTo>
                  <a:lnTo>
                    <a:pt x="885" y="331"/>
                  </a:lnTo>
                  <a:lnTo>
                    <a:pt x="846" y="440"/>
                  </a:lnTo>
                  <a:lnTo>
                    <a:pt x="785" y="531"/>
                  </a:lnTo>
                  <a:lnTo>
                    <a:pt x="701" y="617"/>
                  </a:lnTo>
                  <a:lnTo>
                    <a:pt x="607" y="680"/>
                  </a:lnTo>
                  <a:lnTo>
                    <a:pt x="501" y="720"/>
                  </a:lnTo>
                  <a:lnTo>
                    <a:pt x="390" y="737"/>
                  </a:lnTo>
                  <a:lnTo>
                    <a:pt x="373" y="737"/>
                  </a:lnTo>
                  <a:lnTo>
                    <a:pt x="356" y="737"/>
                  </a:lnTo>
                  <a:lnTo>
                    <a:pt x="340" y="737"/>
                  </a:lnTo>
                  <a:lnTo>
                    <a:pt x="323" y="834"/>
                  </a:lnTo>
                  <a:lnTo>
                    <a:pt x="306" y="914"/>
                  </a:lnTo>
                  <a:lnTo>
                    <a:pt x="295" y="965"/>
                  </a:lnTo>
                  <a:lnTo>
                    <a:pt x="290" y="1000"/>
                  </a:lnTo>
                  <a:lnTo>
                    <a:pt x="290" y="1022"/>
                  </a:lnTo>
                  <a:lnTo>
                    <a:pt x="284" y="1034"/>
                  </a:lnTo>
                  <a:lnTo>
                    <a:pt x="273" y="1051"/>
                  </a:lnTo>
                  <a:lnTo>
                    <a:pt x="262" y="1062"/>
                  </a:lnTo>
                  <a:lnTo>
                    <a:pt x="251" y="1068"/>
                  </a:lnTo>
                  <a:lnTo>
                    <a:pt x="239" y="1074"/>
                  </a:lnTo>
                  <a:lnTo>
                    <a:pt x="234" y="1074"/>
                  </a:lnTo>
                  <a:lnTo>
                    <a:pt x="228" y="1074"/>
                  </a:lnTo>
                  <a:lnTo>
                    <a:pt x="217" y="1074"/>
                  </a:lnTo>
                  <a:lnTo>
                    <a:pt x="206" y="1074"/>
                  </a:lnTo>
                  <a:lnTo>
                    <a:pt x="195" y="1068"/>
                  </a:lnTo>
                  <a:lnTo>
                    <a:pt x="189" y="1057"/>
                  </a:lnTo>
                  <a:lnTo>
                    <a:pt x="184" y="1045"/>
                  </a:lnTo>
                  <a:lnTo>
                    <a:pt x="178" y="1028"/>
                  </a:lnTo>
                  <a:lnTo>
                    <a:pt x="178" y="1022"/>
                  </a:lnTo>
                  <a:lnTo>
                    <a:pt x="184" y="1017"/>
                  </a:lnTo>
                  <a:lnTo>
                    <a:pt x="184" y="1011"/>
                  </a:lnTo>
                  <a:lnTo>
                    <a:pt x="189" y="994"/>
                  </a:lnTo>
                  <a:lnTo>
                    <a:pt x="189" y="994"/>
                  </a:lnTo>
                  <a:lnTo>
                    <a:pt x="273" y="720"/>
                  </a:lnTo>
                  <a:lnTo>
                    <a:pt x="178" y="685"/>
                  </a:lnTo>
                  <a:lnTo>
                    <a:pt x="100" y="640"/>
                  </a:lnTo>
                  <a:lnTo>
                    <a:pt x="45" y="571"/>
                  </a:lnTo>
                  <a:lnTo>
                    <a:pt x="11" y="497"/>
                  </a:lnTo>
                  <a:lnTo>
                    <a:pt x="0" y="411"/>
                  </a:lnTo>
                  <a:lnTo>
                    <a:pt x="6" y="337"/>
                  </a:lnTo>
                  <a:lnTo>
                    <a:pt x="22" y="262"/>
                  </a:lnTo>
                  <a:lnTo>
                    <a:pt x="50" y="188"/>
                  </a:lnTo>
                  <a:lnTo>
                    <a:pt x="78" y="120"/>
                  </a:lnTo>
                  <a:lnTo>
                    <a:pt x="111" y="68"/>
                  </a:lnTo>
                  <a:lnTo>
                    <a:pt x="139" y="28"/>
                  </a:lnTo>
                  <a:lnTo>
                    <a:pt x="167" y="17"/>
                  </a:lnTo>
                  <a:lnTo>
                    <a:pt x="173" y="17"/>
                  </a:lnTo>
                  <a:lnTo>
                    <a:pt x="178" y="22"/>
                  </a:lnTo>
                  <a:lnTo>
                    <a:pt x="184" y="28"/>
                  </a:lnTo>
                  <a:lnTo>
                    <a:pt x="184" y="34"/>
                  </a:lnTo>
                  <a:lnTo>
                    <a:pt x="184" y="34"/>
                  </a:lnTo>
                  <a:lnTo>
                    <a:pt x="178" y="40"/>
                  </a:lnTo>
                  <a:lnTo>
                    <a:pt x="178" y="45"/>
                  </a:lnTo>
                  <a:lnTo>
                    <a:pt x="167" y="57"/>
                  </a:lnTo>
                  <a:lnTo>
                    <a:pt x="117" y="131"/>
                  </a:lnTo>
                  <a:lnTo>
                    <a:pt x="84" y="205"/>
                  </a:lnTo>
                  <a:lnTo>
                    <a:pt x="56" y="285"/>
                  </a:lnTo>
                  <a:lnTo>
                    <a:pt x="45" y="348"/>
                  </a:lnTo>
                  <a:lnTo>
                    <a:pt x="39" y="394"/>
                  </a:lnTo>
                  <a:lnTo>
                    <a:pt x="50" y="457"/>
                  </a:lnTo>
                  <a:lnTo>
                    <a:pt x="78" y="520"/>
                  </a:lnTo>
                  <a:lnTo>
                    <a:pt x="134" y="565"/>
                  </a:lnTo>
                  <a:lnTo>
                    <a:pt x="206" y="605"/>
                  </a:lnTo>
                  <a:lnTo>
                    <a:pt x="301" y="634"/>
                  </a:lnTo>
                  <a:lnTo>
                    <a:pt x="334" y="514"/>
                  </a:lnTo>
                  <a:lnTo>
                    <a:pt x="373" y="400"/>
                  </a:lnTo>
                  <a:lnTo>
                    <a:pt x="412" y="291"/>
                  </a:lnTo>
                  <a:lnTo>
                    <a:pt x="457" y="194"/>
                  </a:lnTo>
                  <a:lnTo>
                    <a:pt x="512" y="114"/>
                  </a:lnTo>
                  <a:lnTo>
                    <a:pt x="568" y="51"/>
                  </a:lnTo>
                  <a:lnTo>
                    <a:pt x="640" y="11"/>
                  </a:lnTo>
                  <a:lnTo>
                    <a:pt x="7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8664" y="3586"/>
              <a:ext cx="1030" cy="520"/>
            </a:xfrm>
            <a:custGeom>
              <a:avLst/>
              <a:gdLst/>
              <a:ahLst/>
              <a:cxnLst>
                <a:cxn ang="0">
                  <a:pos x="201" y="23"/>
                </a:cxn>
                <a:cxn ang="0">
                  <a:pos x="279" y="69"/>
                </a:cxn>
                <a:cxn ang="0">
                  <a:pos x="435" y="0"/>
                </a:cxn>
                <a:cxn ang="0">
                  <a:pos x="546" y="35"/>
                </a:cxn>
                <a:cxn ang="0">
                  <a:pos x="618" y="80"/>
                </a:cxn>
                <a:cxn ang="0">
                  <a:pos x="785" y="0"/>
                </a:cxn>
                <a:cxn ang="0">
                  <a:pos x="891" y="35"/>
                </a:cxn>
                <a:cxn ang="0">
                  <a:pos x="930" y="132"/>
                </a:cxn>
                <a:cxn ang="0">
                  <a:pos x="885" y="315"/>
                </a:cxn>
                <a:cxn ang="0">
                  <a:pos x="846" y="423"/>
                </a:cxn>
                <a:cxn ang="0">
                  <a:pos x="846" y="475"/>
                </a:cxn>
                <a:cxn ang="0">
                  <a:pos x="869" y="492"/>
                </a:cxn>
                <a:cxn ang="0">
                  <a:pos x="969" y="412"/>
                </a:cxn>
                <a:cxn ang="0">
                  <a:pos x="997" y="337"/>
                </a:cxn>
                <a:cxn ang="0">
                  <a:pos x="1019" y="332"/>
                </a:cxn>
                <a:cxn ang="0">
                  <a:pos x="1030" y="337"/>
                </a:cxn>
                <a:cxn ang="0">
                  <a:pos x="1013" y="400"/>
                </a:cxn>
                <a:cxn ang="0">
                  <a:pos x="919" y="509"/>
                </a:cxn>
                <a:cxn ang="0">
                  <a:pos x="796" y="492"/>
                </a:cxn>
                <a:cxn ang="0">
                  <a:pos x="763" y="406"/>
                </a:cxn>
                <a:cxn ang="0">
                  <a:pos x="780" y="360"/>
                </a:cxn>
                <a:cxn ang="0">
                  <a:pos x="835" y="177"/>
                </a:cxn>
                <a:cxn ang="0">
                  <a:pos x="841" y="92"/>
                </a:cxn>
                <a:cxn ang="0">
                  <a:pos x="824" y="52"/>
                </a:cxn>
                <a:cxn ang="0">
                  <a:pos x="780" y="35"/>
                </a:cxn>
                <a:cxn ang="0">
                  <a:pos x="629" y="115"/>
                </a:cxn>
                <a:cxn ang="0">
                  <a:pos x="585" y="183"/>
                </a:cxn>
                <a:cxn ang="0">
                  <a:pos x="568" y="223"/>
                </a:cxn>
                <a:cxn ang="0">
                  <a:pos x="546" y="320"/>
                </a:cxn>
                <a:cxn ang="0">
                  <a:pos x="518" y="423"/>
                </a:cxn>
                <a:cxn ang="0">
                  <a:pos x="507" y="475"/>
                </a:cxn>
                <a:cxn ang="0">
                  <a:pos x="490" y="509"/>
                </a:cxn>
                <a:cxn ang="0">
                  <a:pos x="446" y="520"/>
                </a:cxn>
                <a:cxn ang="0">
                  <a:pos x="418" y="497"/>
                </a:cxn>
                <a:cxn ang="0">
                  <a:pos x="423" y="463"/>
                </a:cxn>
                <a:cxn ang="0">
                  <a:pos x="435" y="417"/>
                </a:cxn>
                <a:cxn ang="0">
                  <a:pos x="490" y="172"/>
                </a:cxn>
                <a:cxn ang="0">
                  <a:pos x="501" y="109"/>
                </a:cxn>
                <a:cxn ang="0">
                  <a:pos x="496" y="69"/>
                </a:cxn>
                <a:cxn ang="0">
                  <a:pos x="468" y="40"/>
                </a:cxn>
                <a:cxn ang="0">
                  <a:pos x="379" y="46"/>
                </a:cxn>
                <a:cxn ang="0">
                  <a:pos x="262" y="143"/>
                </a:cxn>
                <a:cxn ang="0">
                  <a:pos x="218" y="246"/>
                </a:cxn>
                <a:cxn ang="0">
                  <a:pos x="190" y="355"/>
                </a:cxn>
                <a:cxn ang="0">
                  <a:pos x="167" y="446"/>
                </a:cxn>
                <a:cxn ang="0">
                  <a:pos x="151" y="497"/>
                </a:cxn>
                <a:cxn ang="0">
                  <a:pos x="112" y="520"/>
                </a:cxn>
                <a:cxn ang="0">
                  <a:pos x="78" y="509"/>
                </a:cxn>
                <a:cxn ang="0">
                  <a:pos x="73" y="480"/>
                </a:cxn>
                <a:cxn ang="0">
                  <a:pos x="78" y="446"/>
                </a:cxn>
                <a:cxn ang="0">
                  <a:pos x="128" y="240"/>
                </a:cxn>
                <a:cxn ang="0">
                  <a:pos x="156" y="120"/>
                </a:cxn>
                <a:cxn ang="0">
                  <a:pos x="156" y="57"/>
                </a:cxn>
                <a:cxn ang="0">
                  <a:pos x="123" y="35"/>
                </a:cxn>
                <a:cxn ang="0">
                  <a:pos x="56" y="109"/>
                </a:cxn>
                <a:cxn ang="0">
                  <a:pos x="34" y="183"/>
                </a:cxn>
                <a:cxn ang="0">
                  <a:pos x="17" y="195"/>
                </a:cxn>
                <a:cxn ang="0">
                  <a:pos x="6" y="189"/>
                </a:cxn>
                <a:cxn ang="0">
                  <a:pos x="0" y="160"/>
                </a:cxn>
                <a:cxn ang="0">
                  <a:pos x="39" y="63"/>
                </a:cxn>
                <a:cxn ang="0">
                  <a:pos x="128" y="0"/>
                </a:cxn>
              </a:cxnLst>
              <a:rect l="0" t="0" r="r" b="b"/>
              <a:pathLst>
                <a:path w="1030" h="520">
                  <a:moveTo>
                    <a:pt x="128" y="0"/>
                  </a:moveTo>
                  <a:lnTo>
                    <a:pt x="162" y="6"/>
                  </a:lnTo>
                  <a:lnTo>
                    <a:pt x="201" y="23"/>
                  </a:lnTo>
                  <a:lnTo>
                    <a:pt x="234" y="57"/>
                  </a:lnTo>
                  <a:lnTo>
                    <a:pt x="245" y="109"/>
                  </a:lnTo>
                  <a:lnTo>
                    <a:pt x="279" y="69"/>
                  </a:lnTo>
                  <a:lnTo>
                    <a:pt x="323" y="40"/>
                  </a:lnTo>
                  <a:lnTo>
                    <a:pt x="373" y="12"/>
                  </a:lnTo>
                  <a:lnTo>
                    <a:pt x="435" y="0"/>
                  </a:lnTo>
                  <a:lnTo>
                    <a:pt x="474" y="6"/>
                  </a:lnTo>
                  <a:lnTo>
                    <a:pt x="513" y="17"/>
                  </a:lnTo>
                  <a:lnTo>
                    <a:pt x="546" y="35"/>
                  </a:lnTo>
                  <a:lnTo>
                    <a:pt x="568" y="69"/>
                  </a:lnTo>
                  <a:lnTo>
                    <a:pt x="585" y="120"/>
                  </a:lnTo>
                  <a:lnTo>
                    <a:pt x="618" y="80"/>
                  </a:lnTo>
                  <a:lnTo>
                    <a:pt x="657" y="40"/>
                  </a:lnTo>
                  <a:lnTo>
                    <a:pt x="713" y="12"/>
                  </a:lnTo>
                  <a:lnTo>
                    <a:pt x="785" y="0"/>
                  </a:lnTo>
                  <a:lnTo>
                    <a:pt x="830" y="6"/>
                  </a:lnTo>
                  <a:lnTo>
                    <a:pt x="863" y="17"/>
                  </a:lnTo>
                  <a:lnTo>
                    <a:pt x="891" y="35"/>
                  </a:lnTo>
                  <a:lnTo>
                    <a:pt x="919" y="69"/>
                  </a:lnTo>
                  <a:lnTo>
                    <a:pt x="924" y="109"/>
                  </a:lnTo>
                  <a:lnTo>
                    <a:pt x="930" y="132"/>
                  </a:lnTo>
                  <a:lnTo>
                    <a:pt x="919" y="189"/>
                  </a:lnTo>
                  <a:lnTo>
                    <a:pt x="902" y="257"/>
                  </a:lnTo>
                  <a:lnTo>
                    <a:pt x="885" y="315"/>
                  </a:lnTo>
                  <a:lnTo>
                    <a:pt x="869" y="355"/>
                  </a:lnTo>
                  <a:lnTo>
                    <a:pt x="852" y="395"/>
                  </a:lnTo>
                  <a:lnTo>
                    <a:pt x="846" y="423"/>
                  </a:lnTo>
                  <a:lnTo>
                    <a:pt x="846" y="446"/>
                  </a:lnTo>
                  <a:lnTo>
                    <a:pt x="846" y="463"/>
                  </a:lnTo>
                  <a:lnTo>
                    <a:pt x="846" y="475"/>
                  </a:lnTo>
                  <a:lnTo>
                    <a:pt x="852" y="480"/>
                  </a:lnTo>
                  <a:lnTo>
                    <a:pt x="858" y="486"/>
                  </a:lnTo>
                  <a:lnTo>
                    <a:pt x="869" y="492"/>
                  </a:lnTo>
                  <a:lnTo>
                    <a:pt x="908" y="480"/>
                  </a:lnTo>
                  <a:lnTo>
                    <a:pt x="941" y="452"/>
                  </a:lnTo>
                  <a:lnTo>
                    <a:pt x="969" y="412"/>
                  </a:lnTo>
                  <a:lnTo>
                    <a:pt x="991" y="349"/>
                  </a:lnTo>
                  <a:lnTo>
                    <a:pt x="997" y="343"/>
                  </a:lnTo>
                  <a:lnTo>
                    <a:pt x="997" y="337"/>
                  </a:lnTo>
                  <a:lnTo>
                    <a:pt x="1002" y="332"/>
                  </a:lnTo>
                  <a:lnTo>
                    <a:pt x="1013" y="332"/>
                  </a:lnTo>
                  <a:lnTo>
                    <a:pt x="1019" y="332"/>
                  </a:lnTo>
                  <a:lnTo>
                    <a:pt x="1019" y="332"/>
                  </a:lnTo>
                  <a:lnTo>
                    <a:pt x="1025" y="332"/>
                  </a:lnTo>
                  <a:lnTo>
                    <a:pt x="1030" y="337"/>
                  </a:lnTo>
                  <a:lnTo>
                    <a:pt x="1030" y="343"/>
                  </a:lnTo>
                  <a:lnTo>
                    <a:pt x="1025" y="366"/>
                  </a:lnTo>
                  <a:lnTo>
                    <a:pt x="1013" y="400"/>
                  </a:lnTo>
                  <a:lnTo>
                    <a:pt x="991" y="440"/>
                  </a:lnTo>
                  <a:lnTo>
                    <a:pt x="963" y="480"/>
                  </a:lnTo>
                  <a:lnTo>
                    <a:pt x="919" y="509"/>
                  </a:lnTo>
                  <a:lnTo>
                    <a:pt x="869" y="520"/>
                  </a:lnTo>
                  <a:lnTo>
                    <a:pt x="830" y="515"/>
                  </a:lnTo>
                  <a:lnTo>
                    <a:pt x="796" y="492"/>
                  </a:lnTo>
                  <a:lnTo>
                    <a:pt x="769" y="463"/>
                  </a:lnTo>
                  <a:lnTo>
                    <a:pt x="763" y="423"/>
                  </a:lnTo>
                  <a:lnTo>
                    <a:pt x="763" y="406"/>
                  </a:lnTo>
                  <a:lnTo>
                    <a:pt x="763" y="395"/>
                  </a:lnTo>
                  <a:lnTo>
                    <a:pt x="769" y="383"/>
                  </a:lnTo>
                  <a:lnTo>
                    <a:pt x="780" y="360"/>
                  </a:lnTo>
                  <a:lnTo>
                    <a:pt x="796" y="315"/>
                  </a:lnTo>
                  <a:lnTo>
                    <a:pt x="819" y="246"/>
                  </a:lnTo>
                  <a:lnTo>
                    <a:pt x="835" y="177"/>
                  </a:lnTo>
                  <a:lnTo>
                    <a:pt x="846" y="115"/>
                  </a:lnTo>
                  <a:lnTo>
                    <a:pt x="841" y="103"/>
                  </a:lnTo>
                  <a:lnTo>
                    <a:pt x="841" y="92"/>
                  </a:lnTo>
                  <a:lnTo>
                    <a:pt x="841" y="75"/>
                  </a:lnTo>
                  <a:lnTo>
                    <a:pt x="835" y="63"/>
                  </a:lnTo>
                  <a:lnTo>
                    <a:pt x="824" y="52"/>
                  </a:lnTo>
                  <a:lnTo>
                    <a:pt x="813" y="40"/>
                  </a:lnTo>
                  <a:lnTo>
                    <a:pt x="802" y="35"/>
                  </a:lnTo>
                  <a:lnTo>
                    <a:pt x="780" y="35"/>
                  </a:lnTo>
                  <a:lnTo>
                    <a:pt x="718" y="46"/>
                  </a:lnTo>
                  <a:lnTo>
                    <a:pt x="668" y="75"/>
                  </a:lnTo>
                  <a:lnTo>
                    <a:pt x="629" y="115"/>
                  </a:lnTo>
                  <a:lnTo>
                    <a:pt x="602" y="155"/>
                  </a:lnTo>
                  <a:lnTo>
                    <a:pt x="590" y="172"/>
                  </a:lnTo>
                  <a:lnTo>
                    <a:pt x="585" y="183"/>
                  </a:lnTo>
                  <a:lnTo>
                    <a:pt x="579" y="195"/>
                  </a:lnTo>
                  <a:lnTo>
                    <a:pt x="574" y="206"/>
                  </a:lnTo>
                  <a:lnTo>
                    <a:pt x="568" y="223"/>
                  </a:lnTo>
                  <a:lnTo>
                    <a:pt x="563" y="246"/>
                  </a:lnTo>
                  <a:lnTo>
                    <a:pt x="557" y="280"/>
                  </a:lnTo>
                  <a:lnTo>
                    <a:pt x="546" y="320"/>
                  </a:lnTo>
                  <a:lnTo>
                    <a:pt x="535" y="355"/>
                  </a:lnTo>
                  <a:lnTo>
                    <a:pt x="529" y="395"/>
                  </a:lnTo>
                  <a:lnTo>
                    <a:pt x="518" y="423"/>
                  </a:lnTo>
                  <a:lnTo>
                    <a:pt x="518" y="440"/>
                  </a:lnTo>
                  <a:lnTo>
                    <a:pt x="513" y="457"/>
                  </a:lnTo>
                  <a:lnTo>
                    <a:pt x="507" y="475"/>
                  </a:lnTo>
                  <a:lnTo>
                    <a:pt x="501" y="486"/>
                  </a:lnTo>
                  <a:lnTo>
                    <a:pt x="501" y="497"/>
                  </a:lnTo>
                  <a:lnTo>
                    <a:pt x="490" y="509"/>
                  </a:lnTo>
                  <a:lnTo>
                    <a:pt x="474" y="515"/>
                  </a:lnTo>
                  <a:lnTo>
                    <a:pt x="457" y="520"/>
                  </a:lnTo>
                  <a:lnTo>
                    <a:pt x="446" y="520"/>
                  </a:lnTo>
                  <a:lnTo>
                    <a:pt x="435" y="515"/>
                  </a:lnTo>
                  <a:lnTo>
                    <a:pt x="423" y="509"/>
                  </a:lnTo>
                  <a:lnTo>
                    <a:pt x="418" y="497"/>
                  </a:lnTo>
                  <a:lnTo>
                    <a:pt x="418" y="486"/>
                  </a:lnTo>
                  <a:lnTo>
                    <a:pt x="418" y="480"/>
                  </a:lnTo>
                  <a:lnTo>
                    <a:pt x="423" y="463"/>
                  </a:lnTo>
                  <a:lnTo>
                    <a:pt x="423" y="452"/>
                  </a:lnTo>
                  <a:lnTo>
                    <a:pt x="429" y="435"/>
                  </a:lnTo>
                  <a:lnTo>
                    <a:pt x="435" y="417"/>
                  </a:lnTo>
                  <a:lnTo>
                    <a:pt x="435" y="417"/>
                  </a:lnTo>
                  <a:lnTo>
                    <a:pt x="479" y="223"/>
                  </a:lnTo>
                  <a:lnTo>
                    <a:pt x="490" y="172"/>
                  </a:lnTo>
                  <a:lnTo>
                    <a:pt x="496" y="143"/>
                  </a:lnTo>
                  <a:lnTo>
                    <a:pt x="501" y="115"/>
                  </a:lnTo>
                  <a:lnTo>
                    <a:pt x="501" y="109"/>
                  </a:lnTo>
                  <a:lnTo>
                    <a:pt x="501" y="97"/>
                  </a:lnTo>
                  <a:lnTo>
                    <a:pt x="496" y="86"/>
                  </a:lnTo>
                  <a:lnTo>
                    <a:pt x="496" y="69"/>
                  </a:lnTo>
                  <a:lnTo>
                    <a:pt x="490" y="57"/>
                  </a:lnTo>
                  <a:lnTo>
                    <a:pt x="479" y="52"/>
                  </a:lnTo>
                  <a:lnTo>
                    <a:pt x="468" y="40"/>
                  </a:lnTo>
                  <a:lnTo>
                    <a:pt x="451" y="35"/>
                  </a:lnTo>
                  <a:lnTo>
                    <a:pt x="435" y="35"/>
                  </a:lnTo>
                  <a:lnTo>
                    <a:pt x="379" y="46"/>
                  </a:lnTo>
                  <a:lnTo>
                    <a:pt x="329" y="69"/>
                  </a:lnTo>
                  <a:lnTo>
                    <a:pt x="295" y="103"/>
                  </a:lnTo>
                  <a:lnTo>
                    <a:pt x="262" y="143"/>
                  </a:lnTo>
                  <a:lnTo>
                    <a:pt x="240" y="177"/>
                  </a:lnTo>
                  <a:lnTo>
                    <a:pt x="229" y="206"/>
                  </a:lnTo>
                  <a:lnTo>
                    <a:pt x="218" y="246"/>
                  </a:lnTo>
                  <a:lnTo>
                    <a:pt x="206" y="280"/>
                  </a:lnTo>
                  <a:lnTo>
                    <a:pt x="195" y="320"/>
                  </a:lnTo>
                  <a:lnTo>
                    <a:pt x="190" y="355"/>
                  </a:lnTo>
                  <a:lnTo>
                    <a:pt x="179" y="395"/>
                  </a:lnTo>
                  <a:lnTo>
                    <a:pt x="173" y="423"/>
                  </a:lnTo>
                  <a:lnTo>
                    <a:pt x="167" y="446"/>
                  </a:lnTo>
                  <a:lnTo>
                    <a:pt x="162" y="463"/>
                  </a:lnTo>
                  <a:lnTo>
                    <a:pt x="156" y="486"/>
                  </a:lnTo>
                  <a:lnTo>
                    <a:pt x="151" y="497"/>
                  </a:lnTo>
                  <a:lnTo>
                    <a:pt x="145" y="509"/>
                  </a:lnTo>
                  <a:lnTo>
                    <a:pt x="128" y="515"/>
                  </a:lnTo>
                  <a:lnTo>
                    <a:pt x="112" y="520"/>
                  </a:lnTo>
                  <a:lnTo>
                    <a:pt x="101" y="520"/>
                  </a:lnTo>
                  <a:lnTo>
                    <a:pt x="90" y="515"/>
                  </a:lnTo>
                  <a:lnTo>
                    <a:pt x="78" y="509"/>
                  </a:lnTo>
                  <a:lnTo>
                    <a:pt x="73" y="497"/>
                  </a:lnTo>
                  <a:lnTo>
                    <a:pt x="73" y="486"/>
                  </a:lnTo>
                  <a:lnTo>
                    <a:pt x="73" y="480"/>
                  </a:lnTo>
                  <a:lnTo>
                    <a:pt x="73" y="469"/>
                  </a:lnTo>
                  <a:lnTo>
                    <a:pt x="78" y="457"/>
                  </a:lnTo>
                  <a:lnTo>
                    <a:pt x="78" y="446"/>
                  </a:lnTo>
                  <a:lnTo>
                    <a:pt x="84" y="440"/>
                  </a:lnTo>
                  <a:lnTo>
                    <a:pt x="117" y="292"/>
                  </a:lnTo>
                  <a:lnTo>
                    <a:pt x="128" y="240"/>
                  </a:lnTo>
                  <a:lnTo>
                    <a:pt x="145" y="189"/>
                  </a:lnTo>
                  <a:lnTo>
                    <a:pt x="151" y="155"/>
                  </a:lnTo>
                  <a:lnTo>
                    <a:pt x="156" y="120"/>
                  </a:lnTo>
                  <a:lnTo>
                    <a:pt x="162" y="92"/>
                  </a:lnTo>
                  <a:lnTo>
                    <a:pt x="162" y="75"/>
                  </a:lnTo>
                  <a:lnTo>
                    <a:pt x="156" y="57"/>
                  </a:lnTo>
                  <a:lnTo>
                    <a:pt x="151" y="46"/>
                  </a:lnTo>
                  <a:lnTo>
                    <a:pt x="140" y="35"/>
                  </a:lnTo>
                  <a:lnTo>
                    <a:pt x="123" y="35"/>
                  </a:lnTo>
                  <a:lnTo>
                    <a:pt x="95" y="40"/>
                  </a:lnTo>
                  <a:lnTo>
                    <a:pt x="73" y="69"/>
                  </a:lnTo>
                  <a:lnTo>
                    <a:pt x="56" y="109"/>
                  </a:lnTo>
                  <a:lnTo>
                    <a:pt x="45" y="160"/>
                  </a:lnTo>
                  <a:lnTo>
                    <a:pt x="39" y="172"/>
                  </a:lnTo>
                  <a:lnTo>
                    <a:pt x="34" y="183"/>
                  </a:lnTo>
                  <a:lnTo>
                    <a:pt x="28" y="189"/>
                  </a:lnTo>
                  <a:lnTo>
                    <a:pt x="23" y="189"/>
                  </a:lnTo>
                  <a:lnTo>
                    <a:pt x="17" y="195"/>
                  </a:lnTo>
                  <a:lnTo>
                    <a:pt x="12" y="195"/>
                  </a:lnTo>
                  <a:lnTo>
                    <a:pt x="6" y="189"/>
                  </a:lnTo>
                  <a:lnTo>
                    <a:pt x="6" y="189"/>
                  </a:lnTo>
                  <a:lnTo>
                    <a:pt x="0" y="183"/>
                  </a:lnTo>
                  <a:lnTo>
                    <a:pt x="0" y="177"/>
                  </a:lnTo>
                  <a:lnTo>
                    <a:pt x="0" y="160"/>
                  </a:lnTo>
                  <a:lnTo>
                    <a:pt x="6" y="137"/>
                  </a:lnTo>
                  <a:lnTo>
                    <a:pt x="23" y="97"/>
                  </a:lnTo>
                  <a:lnTo>
                    <a:pt x="39" y="63"/>
                  </a:lnTo>
                  <a:lnTo>
                    <a:pt x="56" y="35"/>
                  </a:lnTo>
                  <a:lnTo>
                    <a:pt x="84" y="12"/>
                  </a:lnTo>
                  <a:lnTo>
                    <a:pt x="1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6"/>
            <p:cNvSpPr>
              <a:spLocks noEditPoints="1"/>
            </p:cNvSpPr>
            <p:nvPr/>
          </p:nvSpPr>
          <p:spPr bwMode="auto">
            <a:xfrm>
              <a:off x="9956" y="3158"/>
              <a:ext cx="172" cy="1017"/>
            </a:xfrm>
            <a:custGeom>
              <a:avLst/>
              <a:gdLst/>
              <a:ahLst/>
              <a:cxnLst>
                <a:cxn ang="0">
                  <a:pos x="117" y="537"/>
                </a:cxn>
                <a:cxn ang="0">
                  <a:pos x="161" y="594"/>
                </a:cxn>
                <a:cxn ang="0">
                  <a:pos x="172" y="668"/>
                </a:cxn>
                <a:cxn ang="0">
                  <a:pos x="161" y="788"/>
                </a:cxn>
                <a:cxn ang="0">
                  <a:pos x="111" y="925"/>
                </a:cxn>
                <a:cxn ang="0">
                  <a:pos x="55" y="1005"/>
                </a:cxn>
                <a:cxn ang="0">
                  <a:pos x="33" y="1017"/>
                </a:cxn>
                <a:cxn ang="0">
                  <a:pos x="22" y="1000"/>
                </a:cxn>
                <a:cxn ang="0">
                  <a:pos x="22" y="994"/>
                </a:cxn>
                <a:cxn ang="0">
                  <a:pos x="33" y="977"/>
                </a:cxn>
                <a:cxn ang="0">
                  <a:pos x="122" y="800"/>
                </a:cxn>
                <a:cxn ang="0">
                  <a:pos x="133" y="685"/>
                </a:cxn>
                <a:cxn ang="0">
                  <a:pos x="122" y="691"/>
                </a:cxn>
                <a:cxn ang="0">
                  <a:pos x="94" y="697"/>
                </a:cxn>
                <a:cxn ang="0">
                  <a:pos x="83" y="703"/>
                </a:cxn>
                <a:cxn ang="0">
                  <a:pos x="39" y="691"/>
                </a:cxn>
                <a:cxn ang="0">
                  <a:pos x="16" y="668"/>
                </a:cxn>
                <a:cxn ang="0">
                  <a:pos x="0" y="634"/>
                </a:cxn>
                <a:cxn ang="0">
                  <a:pos x="0" y="600"/>
                </a:cxn>
                <a:cxn ang="0">
                  <a:pos x="16" y="565"/>
                </a:cxn>
                <a:cxn ang="0">
                  <a:pos x="39" y="543"/>
                </a:cxn>
                <a:cxn ang="0">
                  <a:pos x="83" y="531"/>
                </a:cxn>
                <a:cxn ang="0">
                  <a:pos x="105" y="5"/>
                </a:cxn>
                <a:cxn ang="0">
                  <a:pos x="139" y="23"/>
                </a:cxn>
                <a:cxn ang="0">
                  <a:pos x="161" y="63"/>
                </a:cxn>
                <a:cxn ang="0">
                  <a:pos x="161" y="114"/>
                </a:cxn>
                <a:cxn ang="0">
                  <a:pos x="133" y="154"/>
                </a:cxn>
                <a:cxn ang="0">
                  <a:pos x="83" y="171"/>
                </a:cxn>
                <a:cxn ang="0">
                  <a:pos x="39" y="160"/>
                </a:cxn>
                <a:cxn ang="0">
                  <a:pos x="11" y="131"/>
                </a:cxn>
                <a:cxn ang="0">
                  <a:pos x="0" y="85"/>
                </a:cxn>
                <a:cxn ang="0">
                  <a:pos x="11" y="45"/>
                </a:cxn>
                <a:cxn ang="0">
                  <a:pos x="39" y="11"/>
                </a:cxn>
                <a:cxn ang="0">
                  <a:pos x="83" y="0"/>
                </a:cxn>
              </a:cxnLst>
              <a:rect l="0" t="0" r="r" b="b"/>
              <a:pathLst>
                <a:path w="172" h="1017">
                  <a:moveTo>
                    <a:pt x="83" y="531"/>
                  </a:moveTo>
                  <a:lnTo>
                    <a:pt x="117" y="537"/>
                  </a:lnTo>
                  <a:lnTo>
                    <a:pt x="144" y="565"/>
                  </a:lnTo>
                  <a:lnTo>
                    <a:pt x="161" y="594"/>
                  </a:lnTo>
                  <a:lnTo>
                    <a:pt x="167" y="634"/>
                  </a:lnTo>
                  <a:lnTo>
                    <a:pt x="172" y="668"/>
                  </a:lnTo>
                  <a:lnTo>
                    <a:pt x="172" y="697"/>
                  </a:lnTo>
                  <a:lnTo>
                    <a:pt x="161" y="788"/>
                  </a:lnTo>
                  <a:lnTo>
                    <a:pt x="139" y="863"/>
                  </a:lnTo>
                  <a:lnTo>
                    <a:pt x="111" y="925"/>
                  </a:lnTo>
                  <a:lnTo>
                    <a:pt x="83" y="977"/>
                  </a:lnTo>
                  <a:lnTo>
                    <a:pt x="55" y="1005"/>
                  </a:lnTo>
                  <a:lnTo>
                    <a:pt x="39" y="1017"/>
                  </a:lnTo>
                  <a:lnTo>
                    <a:pt x="33" y="1017"/>
                  </a:lnTo>
                  <a:lnTo>
                    <a:pt x="27" y="1011"/>
                  </a:lnTo>
                  <a:lnTo>
                    <a:pt x="22" y="1000"/>
                  </a:lnTo>
                  <a:lnTo>
                    <a:pt x="22" y="994"/>
                  </a:lnTo>
                  <a:lnTo>
                    <a:pt x="22" y="994"/>
                  </a:lnTo>
                  <a:lnTo>
                    <a:pt x="27" y="988"/>
                  </a:lnTo>
                  <a:lnTo>
                    <a:pt x="33" y="977"/>
                  </a:lnTo>
                  <a:lnTo>
                    <a:pt x="94" y="885"/>
                  </a:lnTo>
                  <a:lnTo>
                    <a:pt x="122" y="800"/>
                  </a:lnTo>
                  <a:lnTo>
                    <a:pt x="133" y="731"/>
                  </a:lnTo>
                  <a:lnTo>
                    <a:pt x="133" y="685"/>
                  </a:lnTo>
                  <a:lnTo>
                    <a:pt x="133" y="685"/>
                  </a:lnTo>
                  <a:lnTo>
                    <a:pt x="122" y="691"/>
                  </a:lnTo>
                  <a:lnTo>
                    <a:pt x="105" y="697"/>
                  </a:lnTo>
                  <a:lnTo>
                    <a:pt x="94" y="697"/>
                  </a:lnTo>
                  <a:lnTo>
                    <a:pt x="89" y="703"/>
                  </a:lnTo>
                  <a:lnTo>
                    <a:pt x="83" y="703"/>
                  </a:lnTo>
                  <a:lnTo>
                    <a:pt x="61" y="697"/>
                  </a:lnTo>
                  <a:lnTo>
                    <a:pt x="39" y="691"/>
                  </a:lnTo>
                  <a:lnTo>
                    <a:pt x="27" y="680"/>
                  </a:lnTo>
                  <a:lnTo>
                    <a:pt x="16" y="668"/>
                  </a:lnTo>
                  <a:lnTo>
                    <a:pt x="5" y="651"/>
                  </a:lnTo>
                  <a:lnTo>
                    <a:pt x="0" y="634"/>
                  </a:lnTo>
                  <a:lnTo>
                    <a:pt x="0" y="617"/>
                  </a:lnTo>
                  <a:lnTo>
                    <a:pt x="0" y="600"/>
                  </a:lnTo>
                  <a:lnTo>
                    <a:pt x="5" y="583"/>
                  </a:lnTo>
                  <a:lnTo>
                    <a:pt x="16" y="565"/>
                  </a:lnTo>
                  <a:lnTo>
                    <a:pt x="27" y="548"/>
                  </a:lnTo>
                  <a:lnTo>
                    <a:pt x="39" y="543"/>
                  </a:lnTo>
                  <a:lnTo>
                    <a:pt x="61" y="531"/>
                  </a:lnTo>
                  <a:lnTo>
                    <a:pt x="83" y="531"/>
                  </a:lnTo>
                  <a:close/>
                  <a:moveTo>
                    <a:pt x="83" y="0"/>
                  </a:moveTo>
                  <a:lnTo>
                    <a:pt x="105" y="5"/>
                  </a:lnTo>
                  <a:lnTo>
                    <a:pt x="122" y="11"/>
                  </a:lnTo>
                  <a:lnTo>
                    <a:pt x="139" y="23"/>
                  </a:lnTo>
                  <a:lnTo>
                    <a:pt x="155" y="45"/>
                  </a:lnTo>
                  <a:lnTo>
                    <a:pt x="161" y="63"/>
                  </a:lnTo>
                  <a:lnTo>
                    <a:pt x="167" y="85"/>
                  </a:lnTo>
                  <a:lnTo>
                    <a:pt x="161" y="114"/>
                  </a:lnTo>
                  <a:lnTo>
                    <a:pt x="150" y="137"/>
                  </a:lnTo>
                  <a:lnTo>
                    <a:pt x="133" y="154"/>
                  </a:lnTo>
                  <a:lnTo>
                    <a:pt x="111" y="165"/>
                  </a:lnTo>
                  <a:lnTo>
                    <a:pt x="83" y="171"/>
                  </a:lnTo>
                  <a:lnTo>
                    <a:pt x="61" y="171"/>
                  </a:lnTo>
                  <a:lnTo>
                    <a:pt x="39" y="160"/>
                  </a:lnTo>
                  <a:lnTo>
                    <a:pt x="22" y="148"/>
                  </a:lnTo>
                  <a:lnTo>
                    <a:pt x="11" y="131"/>
                  </a:lnTo>
                  <a:lnTo>
                    <a:pt x="0" y="108"/>
                  </a:lnTo>
                  <a:lnTo>
                    <a:pt x="0" y="85"/>
                  </a:lnTo>
                  <a:lnTo>
                    <a:pt x="0" y="63"/>
                  </a:lnTo>
                  <a:lnTo>
                    <a:pt x="11" y="45"/>
                  </a:lnTo>
                  <a:lnTo>
                    <a:pt x="22" y="23"/>
                  </a:lnTo>
                  <a:lnTo>
                    <a:pt x="39" y="11"/>
                  </a:lnTo>
                  <a:lnTo>
                    <a:pt x="61" y="5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7"/>
            <p:cNvSpPr>
              <a:spLocks noEditPoints="1"/>
            </p:cNvSpPr>
            <p:nvPr/>
          </p:nvSpPr>
          <p:spPr bwMode="auto">
            <a:xfrm>
              <a:off x="10596" y="2723"/>
              <a:ext cx="684" cy="1469"/>
            </a:xfrm>
            <a:custGeom>
              <a:avLst/>
              <a:gdLst/>
              <a:ahLst/>
              <a:cxnLst>
                <a:cxn ang="0">
                  <a:pos x="534" y="166"/>
                </a:cxn>
                <a:cxn ang="0">
                  <a:pos x="484" y="178"/>
                </a:cxn>
                <a:cxn ang="0">
                  <a:pos x="506" y="183"/>
                </a:cxn>
                <a:cxn ang="0">
                  <a:pos x="545" y="189"/>
                </a:cxn>
                <a:cxn ang="0">
                  <a:pos x="623" y="178"/>
                </a:cxn>
                <a:cxn ang="0">
                  <a:pos x="629" y="172"/>
                </a:cxn>
                <a:cxn ang="0">
                  <a:pos x="606" y="166"/>
                </a:cxn>
                <a:cxn ang="0">
                  <a:pos x="578" y="166"/>
                </a:cxn>
                <a:cxn ang="0">
                  <a:pos x="434" y="0"/>
                </a:cxn>
                <a:cxn ang="0">
                  <a:pos x="450" y="12"/>
                </a:cxn>
                <a:cxn ang="0">
                  <a:pos x="450" y="29"/>
                </a:cxn>
                <a:cxn ang="0">
                  <a:pos x="445" y="52"/>
                </a:cxn>
                <a:cxn ang="0">
                  <a:pos x="445" y="86"/>
                </a:cxn>
                <a:cxn ang="0">
                  <a:pos x="445" y="120"/>
                </a:cxn>
                <a:cxn ang="0">
                  <a:pos x="456" y="143"/>
                </a:cxn>
                <a:cxn ang="0">
                  <a:pos x="556" y="126"/>
                </a:cxn>
                <a:cxn ang="0">
                  <a:pos x="645" y="138"/>
                </a:cxn>
                <a:cxn ang="0">
                  <a:pos x="684" y="172"/>
                </a:cxn>
                <a:cxn ang="0">
                  <a:pos x="645" y="212"/>
                </a:cxn>
                <a:cxn ang="0">
                  <a:pos x="573" y="223"/>
                </a:cxn>
                <a:cxn ang="0">
                  <a:pos x="506" y="223"/>
                </a:cxn>
                <a:cxn ang="0">
                  <a:pos x="445" y="195"/>
                </a:cxn>
                <a:cxn ang="0">
                  <a:pos x="361" y="252"/>
                </a:cxn>
                <a:cxn ang="0">
                  <a:pos x="206" y="446"/>
                </a:cxn>
                <a:cxn ang="0">
                  <a:pos x="105" y="692"/>
                </a:cxn>
                <a:cxn ang="0">
                  <a:pos x="89" y="852"/>
                </a:cxn>
                <a:cxn ang="0">
                  <a:pos x="117" y="955"/>
                </a:cxn>
                <a:cxn ang="0">
                  <a:pos x="178" y="1023"/>
                </a:cxn>
                <a:cxn ang="0">
                  <a:pos x="239" y="1052"/>
                </a:cxn>
                <a:cxn ang="0">
                  <a:pos x="345" y="1092"/>
                </a:cxn>
                <a:cxn ang="0">
                  <a:pos x="450" y="1132"/>
                </a:cxn>
                <a:cxn ang="0">
                  <a:pos x="501" y="1166"/>
                </a:cxn>
                <a:cxn ang="0">
                  <a:pos x="534" y="1223"/>
                </a:cxn>
                <a:cxn ang="0">
                  <a:pos x="534" y="1332"/>
                </a:cxn>
                <a:cxn ang="0">
                  <a:pos x="473" y="1429"/>
                </a:cxn>
                <a:cxn ang="0">
                  <a:pos x="367" y="1469"/>
                </a:cxn>
                <a:cxn ang="0">
                  <a:pos x="261" y="1435"/>
                </a:cxn>
                <a:cxn ang="0">
                  <a:pos x="217" y="1395"/>
                </a:cxn>
                <a:cxn ang="0">
                  <a:pos x="222" y="1378"/>
                </a:cxn>
                <a:cxn ang="0">
                  <a:pos x="239" y="1378"/>
                </a:cxn>
                <a:cxn ang="0">
                  <a:pos x="245" y="1378"/>
                </a:cxn>
                <a:cxn ang="0">
                  <a:pos x="306" y="1423"/>
                </a:cxn>
                <a:cxn ang="0">
                  <a:pos x="406" y="1423"/>
                </a:cxn>
                <a:cxn ang="0">
                  <a:pos x="450" y="1360"/>
                </a:cxn>
                <a:cxn ang="0">
                  <a:pos x="445" y="1280"/>
                </a:cxn>
                <a:cxn ang="0">
                  <a:pos x="389" y="1229"/>
                </a:cxn>
                <a:cxn ang="0">
                  <a:pos x="322" y="1206"/>
                </a:cxn>
                <a:cxn ang="0">
                  <a:pos x="261" y="1183"/>
                </a:cxn>
                <a:cxn ang="0">
                  <a:pos x="161" y="1143"/>
                </a:cxn>
                <a:cxn ang="0">
                  <a:pos x="66" y="1075"/>
                </a:cxn>
                <a:cxn ang="0">
                  <a:pos x="11" y="955"/>
                </a:cxn>
                <a:cxn ang="0">
                  <a:pos x="16" y="732"/>
                </a:cxn>
                <a:cxn ang="0">
                  <a:pos x="117" y="480"/>
                </a:cxn>
                <a:cxn ang="0">
                  <a:pos x="267" y="286"/>
                </a:cxn>
                <a:cxn ang="0">
                  <a:pos x="423" y="166"/>
                </a:cxn>
                <a:cxn ang="0">
                  <a:pos x="406" y="109"/>
                </a:cxn>
                <a:cxn ang="0">
                  <a:pos x="406" y="75"/>
                </a:cxn>
                <a:cxn ang="0">
                  <a:pos x="406" y="52"/>
                </a:cxn>
                <a:cxn ang="0">
                  <a:pos x="411" y="23"/>
                </a:cxn>
                <a:cxn ang="0">
                  <a:pos x="423" y="6"/>
                </a:cxn>
              </a:cxnLst>
              <a:rect l="0" t="0" r="r" b="b"/>
              <a:pathLst>
                <a:path w="684" h="1469">
                  <a:moveTo>
                    <a:pt x="556" y="166"/>
                  </a:moveTo>
                  <a:lnTo>
                    <a:pt x="534" y="166"/>
                  </a:lnTo>
                  <a:lnTo>
                    <a:pt x="506" y="166"/>
                  </a:lnTo>
                  <a:lnTo>
                    <a:pt x="484" y="178"/>
                  </a:lnTo>
                  <a:lnTo>
                    <a:pt x="495" y="183"/>
                  </a:lnTo>
                  <a:lnTo>
                    <a:pt x="506" y="183"/>
                  </a:lnTo>
                  <a:lnTo>
                    <a:pt x="523" y="189"/>
                  </a:lnTo>
                  <a:lnTo>
                    <a:pt x="545" y="189"/>
                  </a:lnTo>
                  <a:lnTo>
                    <a:pt x="595" y="183"/>
                  </a:lnTo>
                  <a:lnTo>
                    <a:pt x="623" y="178"/>
                  </a:lnTo>
                  <a:lnTo>
                    <a:pt x="640" y="172"/>
                  </a:lnTo>
                  <a:lnTo>
                    <a:pt x="629" y="172"/>
                  </a:lnTo>
                  <a:lnTo>
                    <a:pt x="617" y="166"/>
                  </a:lnTo>
                  <a:lnTo>
                    <a:pt x="606" y="166"/>
                  </a:lnTo>
                  <a:lnTo>
                    <a:pt x="595" y="166"/>
                  </a:lnTo>
                  <a:lnTo>
                    <a:pt x="578" y="166"/>
                  </a:lnTo>
                  <a:lnTo>
                    <a:pt x="556" y="166"/>
                  </a:lnTo>
                  <a:close/>
                  <a:moveTo>
                    <a:pt x="434" y="0"/>
                  </a:moveTo>
                  <a:lnTo>
                    <a:pt x="445" y="6"/>
                  </a:lnTo>
                  <a:lnTo>
                    <a:pt x="450" y="12"/>
                  </a:lnTo>
                  <a:lnTo>
                    <a:pt x="450" y="23"/>
                  </a:lnTo>
                  <a:lnTo>
                    <a:pt x="450" y="29"/>
                  </a:lnTo>
                  <a:lnTo>
                    <a:pt x="450" y="40"/>
                  </a:lnTo>
                  <a:lnTo>
                    <a:pt x="445" y="52"/>
                  </a:lnTo>
                  <a:lnTo>
                    <a:pt x="445" y="69"/>
                  </a:lnTo>
                  <a:lnTo>
                    <a:pt x="445" y="86"/>
                  </a:lnTo>
                  <a:lnTo>
                    <a:pt x="445" y="103"/>
                  </a:lnTo>
                  <a:lnTo>
                    <a:pt x="445" y="120"/>
                  </a:lnTo>
                  <a:lnTo>
                    <a:pt x="450" y="132"/>
                  </a:lnTo>
                  <a:lnTo>
                    <a:pt x="456" y="143"/>
                  </a:lnTo>
                  <a:lnTo>
                    <a:pt x="512" y="132"/>
                  </a:lnTo>
                  <a:lnTo>
                    <a:pt x="556" y="126"/>
                  </a:lnTo>
                  <a:lnTo>
                    <a:pt x="601" y="126"/>
                  </a:lnTo>
                  <a:lnTo>
                    <a:pt x="645" y="138"/>
                  </a:lnTo>
                  <a:lnTo>
                    <a:pt x="673" y="149"/>
                  </a:lnTo>
                  <a:lnTo>
                    <a:pt x="684" y="172"/>
                  </a:lnTo>
                  <a:lnTo>
                    <a:pt x="673" y="195"/>
                  </a:lnTo>
                  <a:lnTo>
                    <a:pt x="645" y="212"/>
                  </a:lnTo>
                  <a:lnTo>
                    <a:pt x="606" y="218"/>
                  </a:lnTo>
                  <a:lnTo>
                    <a:pt x="573" y="223"/>
                  </a:lnTo>
                  <a:lnTo>
                    <a:pt x="539" y="223"/>
                  </a:lnTo>
                  <a:lnTo>
                    <a:pt x="506" y="223"/>
                  </a:lnTo>
                  <a:lnTo>
                    <a:pt x="473" y="212"/>
                  </a:lnTo>
                  <a:lnTo>
                    <a:pt x="445" y="195"/>
                  </a:lnTo>
                  <a:lnTo>
                    <a:pt x="445" y="195"/>
                  </a:lnTo>
                  <a:lnTo>
                    <a:pt x="361" y="252"/>
                  </a:lnTo>
                  <a:lnTo>
                    <a:pt x="283" y="338"/>
                  </a:lnTo>
                  <a:lnTo>
                    <a:pt x="206" y="446"/>
                  </a:lnTo>
                  <a:lnTo>
                    <a:pt x="144" y="566"/>
                  </a:lnTo>
                  <a:lnTo>
                    <a:pt x="105" y="692"/>
                  </a:lnTo>
                  <a:lnTo>
                    <a:pt x="89" y="818"/>
                  </a:lnTo>
                  <a:lnTo>
                    <a:pt x="89" y="852"/>
                  </a:lnTo>
                  <a:lnTo>
                    <a:pt x="100" y="898"/>
                  </a:lnTo>
                  <a:lnTo>
                    <a:pt x="117" y="955"/>
                  </a:lnTo>
                  <a:lnTo>
                    <a:pt x="155" y="1006"/>
                  </a:lnTo>
                  <a:lnTo>
                    <a:pt x="178" y="1023"/>
                  </a:lnTo>
                  <a:lnTo>
                    <a:pt x="206" y="1040"/>
                  </a:lnTo>
                  <a:lnTo>
                    <a:pt x="239" y="1052"/>
                  </a:lnTo>
                  <a:lnTo>
                    <a:pt x="283" y="1069"/>
                  </a:lnTo>
                  <a:lnTo>
                    <a:pt x="345" y="1092"/>
                  </a:lnTo>
                  <a:lnTo>
                    <a:pt x="406" y="1115"/>
                  </a:lnTo>
                  <a:lnTo>
                    <a:pt x="450" y="1132"/>
                  </a:lnTo>
                  <a:lnTo>
                    <a:pt x="478" y="1143"/>
                  </a:lnTo>
                  <a:lnTo>
                    <a:pt x="501" y="1166"/>
                  </a:lnTo>
                  <a:lnTo>
                    <a:pt x="517" y="1183"/>
                  </a:lnTo>
                  <a:lnTo>
                    <a:pt x="534" y="1223"/>
                  </a:lnTo>
                  <a:lnTo>
                    <a:pt x="539" y="1275"/>
                  </a:lnTo>
                  <a:lnTo>
                    <a:pt x="534" y="1332"/>
                  </a:lnTo>
                  <a:lnTo>
                    <a:pt x="506" y="1383"/>
                  </a:lnTo>
                  <a:lnTo>
                    <a:pt x="473" y="1429"/>
                  </a:lnTo>
                  <a:lnTo>
                    <a:pt x="423" y="1458"/>
                  </a:lnTo>
                  <a:lnTo>
                    <a:pt x="367" y="1469"/>
                  </a:lnTo>
                  <a:lnTo>
                    <a:pt x="311" y="1458"/>
                  </a:lnTo>
                  <a:lnTo>
                    <a:pt x="261" y="1435"/>
                  </a:lnTo>
                  <a:lnTo>
                    <a:pt x="228" y="1412"/>
                  </a:lnTo>
                  <a:lnTo>
                    <a:pt x="217" y="1395"/>
                  </a:lnTo>
                  <a:lnTo>
                    <a:pt x="217" y="1383"/>
                  </a:lnTo>
                  <a:lnTo>
                    <a:pt x="222" y="1378"/>
                  </a:lnTo>
                  <a:lnTo>
                    <a:pt x="233" y="1378"/>
                  </a:lnTo>
                  <a:lnTo>
                    <a:pt x="239" y="1378"/>
                  </a:lnTo>
                  <a:lnTo>
                    <a:pt x="239" y="1378"/>
                  </a:lnTo>
                  <a:lnTo>
                    <a:pt x="245" y="1378"/>
                  </a:lnTo>
                  <a:lnTo>
                    <a:pt x="250" y="1383"/>
                  </a:lnTo>
                  <a:lnTo>
                    <a:pt x="306" y="1423"/>
                  </a:lnTo>
                  <a:lnTo>
                    <a:pt x="367" y="1435"/>
                  </a:lnTo>
                  <a:lnTo>
                    <a:pt x="406" y="1423"/>
                  </a:lnTo>
                  <a:lnTo>
                    <a:pt x="434" y="1400"/>
                  </a:lnTo>
                  <a:lnTo>
                    <a:pt x="450" y="1360"/>
                  </a:lnTo>
                  <a:lnTo>
                    <a:pt x="456" y="1326"/>
                  </a:lnTo>
                  <a:lnTo>
                    <a:pt x="445" y="1280"/>
                  </a:lnTo>
                  <a:lnTo>
                    <a:pt x="423" y="1246"/>
                  </a:lnTo>
                  <a:lnTo>
                    <a:pt x="389" y="1229"/>
                  </a:lnTo>
                  <a:lnTo>
                    <a:pt x="361" y="1218"/>
                  </a:lnTo>
                  <a:lnTo>
                    <a:pt x="322" y="1206"/>
                  </a:lnTo>
                  <a:lnTo>
                    <a:pt x="300" y="1195"/>
                  </a:lnTo>
                  <a:lnTo>
                    <a:pt x="261" y="1183"/>
                  </a:lnTo>
                  <a:lnTo>
                    <a:pt x="211" y="1166"/>
                  </a:lnTo>
                  <a:lnTo>
                    <a:pt x="161" y="1143"/>
                  </a:lnTo>
                  <a:lnTo>
                    <a:pt x="111" y="1115"/>
                  </a:lnTo>
                  <a:lnTo>
                    <a:pt x="66" y="1075"/>
                  </a:lnTo>
                  <a:lnTo>
                    <a:pt x="33" y="1023"/>
                  </a:lnTo>
                  <a:lnTo>
                    <a:pt x="11" y="955"/>
                  </a:lnTo>
                  <a:lnTo>
                    <a:pt x="0" y="863"/>
                  </a:lnTo>
                  <a:lnTo>
                    <a:pt x="16" y="732"/>
                  </a:lnTo>
                  <a:lnTo>
                    <a:pt x="55" y="600"/>
                  </a:lnTo>
                  <a:lnTo>
                    <a:pt x="117" y="480"/>
                  </a:lnTo>
                  <a:lnTo>
                    <a:pt x="189" y="378"/>
                  </a:lnTo>
                  <a:lnTo>
                    <a:pt x="267" y="286"/>
                  </a:lnTo>
                  <a:lnTo>
                    <a:pt x="345" y="212"/>
                  </a:lnTo>
                  <a:lnTo>
                    <a:pt x="423" y="166"/>
                  </a:lnTo>
                  <a:lnTo>
                    <a:pt x="411" y="138"/>
                  </a:lnTo>
                  <a:lnTo>
                    <a:pt x="406" y="109"/>
                  </a:lnTo>
                  <a:lnTo>
                    <a:pt x="406" y="80"/>
                  </a:lnTo>
                  <a:lnTo>
                    <a:pt x="406" y="75"/>
                  </a:lnTo>
                  <a:lnTo>
                    <a:pt x="406" y="69"/>
                  </a:lnTo>
                  <a:lnTo>
                    <a:pt x="406" y="52"/>
                  </a:lnTo>
                  <a:lnTo>
                    <a:pt x="406" y="40"/>
                  </a:lnTo>
                  <a:lnTo>
                    <a:pt x="411" y="23"/>
                  </a:lnTo>
                  <a:lnTo>
                    <a:pt x="417" y="12"/>
                  </a:lnTo>
                  <a:lnTo>
                    <a:pt x="423" y="6"/>
                  </a:lnTo>
                  <a:lnTo>
                    <a:pt x="4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11419" y="2638"/>
              <a:ext cx="368" cy="1628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34" y="11"/>
                </a:cxn>
                <a:cxn ang="0">
                  <a:pos x="67" y="34"/>
                </a:cxn>
                <a:cxn ang="0">
                  <a:pos x="112" y="80"/>
                </a:cxn>
                <a:cxn ang="0">
                  <a:pos x="162" y="137"/>
                </a:cxn>
                <a:cxn ang="0">
                  <a:pos x="217" y="217"/>
                </a:cxn>
                <a:cxn ang="0">
                  <a:pos x="267" y="308"/>
                </a:cxn>
                <a:cxn ang="0">
                  <a:pos x="318" y="445"/>
                </a:cxn>
                <a:cxn ang="0">
                  <a:pos x="351" y="583"/>
                </a:cxn>
                <a:cxn ang="0">
                  <a:pos x="368" y="708"/>
                </a:cxn>
                <a:cxn ang="0">
                  <a:pos x="368" y="817"/>
                </a:cxn>
                <a:cxn ang="0">
                  <a:pos x="368" y="817"/>
                </a:cxn>
                <a:cxn ang="0">
                  <a:pos x="362" y="965"/>
                </a:cxn>
                <a:cxn ang="0">
                  <a:pos x="334" y="1131"/>
                </a:cxn>
                <a:cxn ang="0">
                  <a:pos x="267" y="1314"/>
                </a:cxn>
                <a:cxn ang="0">
                  <a:pos x="217" y="1405"/>
                </a:cxn>
                <a:cxn ang="0">
                  <a:pos x="167" y="1485"/>
                </a:cxn>
                <a:cxn ang="0">
                  <a:pos x="112" y="1548"/>
                </a:cxn>
                <a:cxn ang="0">
                  <a:pos x="67" y="1594"/>
                </a:cxn>
                <a:cxn ang="0">
                  <a:pos x="34" y="1623"/>
                </a:cxn>
                <a:cxn ang="0">
                  <a:pos x="17" y="1628"/>
                </a:cxn>
                <a:cxn ang="0">
                  <a:pos x="11" y="1628"/>
                </a:cxn>
                <a:cxn ang="0">
                  <a:pos x="6" y="1623"/>
                </a:cxn>
                <a:cxn ang="0">
                  <a:pos x="0" y="1611"/>
                </a:cxn>
                <a:cxn ang="0">
                  <a:pos x="0" y="1611"/>
                </a:cxn>
                <a:cxn ang="0">
                  <a:pos x="0" y="1605"/>
                </a:cxn>
                <a:cxn ang="0">
                  <a:pos x="6" y="1600"/>
                </a:cxn>
                <a:cxn ang="0">
                  <a:pos x="11" y="1594"/>
                </a:cxn>
                <a:cxn ang="0">
                  <a:pos x="23" y="1588"/>
                </a:cxn>
                <a:cxn ang="0">
                  <a:pos x="112" y="1474"/>
                </a:cxn>
                <a:cxn ang="0">
                  <a:pos x="178" y="1354"/>
                </a:cxn>
                <a:cxn ang="0">
                  <a:pos x="223" y="1228"/>
                </a:cxn>
                <a:cxn ang="0">
                  <a:pos x="256" y="1091"/>
                </a:cxn>
                <a:cxn ang="0">
                  <a:pos x="273" y="954"/>
                </a:cxn>
                <a:cxn ang="0">
                  <a:pos x="279" y="817"/>
                </a:cxn>
                <a:cxn ang="0">
                  <a:pos x="267" y="623"/>
                </a:cxn>
                <a:cxn ang="0">
                  <a:pos x="234" y="445"/>
                </a:cxn>
                <a:cxn ang="0">
                  <a:pos x="184" y="291"/>
                </a:cxn>
                <a:cxn ang="0">
                  <a:pos x="117" y="160"/>
                </a:cxn>
                <a:cxn ang="0">
                  <a:pos x="28" y="51"/>
                </a:cxn>
                <a:cxn ang="0">
                  <a:pos x="17" y="40"/>
                </a:cxn>
                <a:cxn ang="0">
                  <a:pos x="11" y="34"/>
                </a:cxn>
                <a:cxn ang="0">
                  <a:pos x="6" y="28"/>
                </a:cxn>
                <a:cxn ang="0">
                  <a:pos x="0" y="23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6" y="11"/>
                </a:cxn>
                <a:cxn ang="0">
                  <a:pos x="11" y="0"/>
                </a:cxn>
                <a:cxn ang="0">
                  <a:pos x="17" y="0"/>
                </a:cxn>
              </a:cxnLst>
              <a:rect l="0" t="0" r="r" b="b"/>
              <a:pathLst>
                <a:path w="368" h="1628">
                  <a:moveTo>
                    <a:pt x="17" y="0"/>
                  </a:moveTo>
                  <a:lnTo>
                    <a:pt x="34" y="11"/>
                  </a:lnTo>
                  <a:lnTo>
                    <a:pt x="67" y="34"/>
                  </a:lnTo>
                  <a:lnTo>
                    <a:pt x="112" y="80"/>
                  </a:lnTo>
                  <a:lnTo>
                    <a:pt x="162" y="137"/>
                  </a:lnTo>
                  <a:lnTo>
                    <a:pt x="217" y="217"/>
                  </a:lnTo>
                  <a:lnTo>
                    <a:pt x="267" y="308"/>
                  </a:lnTo>
                  <a:lnTo>
                    <a:pt x="318" y="445"/>
                  </a:lnTo>
                  <a:lnTo>
                    <a:pt x="351" y="583"/>
                  </a:lnTo>
                  <a:lnTo>
                    <a:pt x="368" y="708"/>
                  </a:lnTo>
                  <a:lnTo>
                    <a:pt x="368" y="817"/>
                  </a:lnTo>
                  <a:lnTo>
                    <a:pt x="368" y="817"/>
                  </a:lnTo>
                  <a:lnTo>
                    <a:pt x="362" y="965"/>
                  </a:lnTo>
                  <a:lnTo>
                    <a:pt x="334" y="1131"/>
                  </a:lnTo>
                  <a:lnTo>
                    <a:pt x="267" y="1314"/>
                  </a:lnTo>
                  <a:lnTo>
                    <a:pt x="217" y="1405"/>
                  </a:lnTo>
                  <a:lnTo>
                    <a:pt x="167" y="1485"/>
                  </a:lnTo>
                  <a:lnTo>
                    <a:pt x="112" y="1548"/>
                  </a:lnTo>
                  <a:lnTo>
                    <a:pt x="67" y="1594"/>
                  </a:lnTo>
                  <a:lnTo>
                    <a:pt x="34" y="1623"/>
                  </a:lnTo>
                  <a:lnTo>
                    <a:pt x="17" y="1628"/>
                  </a:lnTo>
                  <a:lnTo>
                    <a:pt x="11" y="1628"/>
                  </a:lnTo>
                  <a:lnTo>
                    <a:pt x="6" y="1623"/>
                  </a:lnTo>
                  <a:lnTo>
                    <a:pt x="0" y="1611"/>
                  </a:lnTo>
                  <a:lnTo>
                    <a:pt x="0" y="1611"/>
                  </a:lnTo>
                  <a:lnTo>
                    <a:pt x="0" y="1605"/>
                  </a:lnTo>
                  <a:lnTo>
                    <a:pt x="6" y="1600"/>
                  </a:lnTo>
                  <a:lnTo>
                    <a:pt x="11" y="1594"/>
                  </a:lnTo>
                  <a:lnTo>
                    <a:pt x="23" y="1588"/>
                  </a:lnTo>
                  <a:lnTo>
                    <a:pt x="112" y="1474"/>
                  </a:lnTo>
                  <a:lnTo>
                    <a:pt x="178" y="1354"/>
                  </a:lnTo>
                  <a:lnTo>
                    <a:pt x="223" y="1228"/>
                  </a:lnTo>
                  <a:lnTo>
                    <a:pt x="256" y="1091"/>
                  </a:lnTo>
                  <a:lnTo>
                    <a:pt x="273" y="954"/>
                  </a:lnTo>
                  <a:lnTo>
                    <a:pt x="279" y="817"/>
                  </a:lnTo>
                  <a:lnTo>
                    <a:pt x="267" y="623"/>
                  </a:lnTo>
                  <a:lnTo>
                    <a:pt x="234" y="445"/>
                  </a:lnTo>
                  <a:lnTo>
                    <a:pt x="184" y="291"/>
                  </a:lnTo>
                  <a:lnTo>
                    <a:pt x="117" y="160"/>
                  </a:lnTo>
                  <a:lnTo>
                    <a:pt x="28" y="51"/>
                  </a:lnTo>
                  <a:lnTo>
                    <a:pt x="17" y="40"/>
                  </a:lnTo>
                  <a:lnTo>
                    <a:pt x="11" y="34"/>
                  </a:lnTo>
                  <a:lnTo>
                    <a:pt x="6" y="28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6" y="11"/>
                  </a:lnTo>
                  <a:lnTo>
                    <a:pt x="11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9"/>
            <p:cNvSpPr>
              <a:spLocks noEditPoints="1"/>
            </p:cNvSpPr>
            <p:nvPr/>
          </p:nvSpPr>
          <p:spPr bwMode="auto">
            <a:xfrm>
              <a:off x="12538" y="3158"/>
              <a:ext cx="167" cy="703"/>
            </a:xfrm>
            <a:custGeom>
              <a:avLst/>
              <a:gdLst/>
              <a:ahLst/>
              <a:cxnLst>
                <a:cxn ang="0">
                  <a:pos x="89" y="531"/>
                </a:cxn>
                <a:cxn ang="0">
                  <a:pos x="111" y="537"/>
                </a:cxn>
                <a:cxn ang="0">
                  <a:pos x="134" y="548"/>
                </a:cxn>
                <a:cxn ang="0">
                  <a:pos x="156" y="565"/>
                </a:cxn>
                <a:cxn ang="0">
                  <a:pos x="167" y="588"/>
                </a:cxn>
                <a:cxn ang="0">
                  <a:pos x="167" y="617"/>
                </a:cxn>
                <a:cxn ang="0">
                  <a:pos x="167" y="640"/>
                </a:cxn>
                <a:cxn ang="0">
                  <a:pos x="156" y="657"/>
                </a:cxn>
                <a:cxn ang="0">
                  <a:pos x="145" y="674"/>
                </a:cxn>
                <a:cxn ang="0">
                  <a:pos x="128" y="691"/>
                </a:cxn>
                <a:cxn ang="0">
                  <a:pos x="111" y="697"/>
                </a:cxn>
                <a:cxn ang="0">
                  <a:pos x="89" y="703"/>
                </a:cxn>
                <a:cxn ang="0">
                  <a:pos x="67" y="697"/>
                </a:cxn>
                <a:cxn ang="0">
                  <a:pos x="44" y="691"/>
                </a:cxn>
                <a:cxn ang="0">
                  <a:pos x="28" y="674"/>
                </a:cxn>
                <a:cxn ang="0">
                  <a:pos x="11" y="657"/>
                </a:cxn>
                <a:cxn ang="0">
                  <a:pos x="6" y="640"/>
                </a:cxn>
                <a:cxn ang="0">
                  <a:pos x="0" y="617"/>
                </a:cxn>
                <a:cxn ang="0">
                  <a:pos x="6" y="594"/>
                </a:cxn>
                <a:cxn ang="0">
                  <a:pos x="11" y="571"/>
                </a:cxn>
                <a:cxn ang="0">
                  <a:pos x="28" y="554"/>
                </a:cxn>
                <a:cxn ang="0">
                  <a:pos x="44" y="543"/>
                </a:cxn>
                <a:cxn ang="0">
                  <a:pos x="67" y="531"/>
                </a:cxn>
                <a:cxn ang="0">
                  <a:pos x="89" y="531"/>
                </a:cxn>
                <a:cxn ang="0">
                  <a:pos x="89" y="0"/>
                </a:cxn>
                <a:cxn ang="0">
                  <a:pos x="111" y="5"/>
                </a:cxn>
                <a:cxn ang="0">
                  <a:pos x="128" y="11"/>
                </a:cxn>
                <a:cxn ang="0">
                  <a:pos x="145" y="23"/>
                </a:cxn>
                <a:cxn ang="0">
                  <a:pos x="156" y="45"/>
                </a:cxn>
                <a:cxn ang="0">
                  <a:pos x="167" y="63"/>
                </a:cxn>
                <a:cxn ang="0">
                  <a:pos x="167" y="85"/>
                </a:cxn>
                <a:cxn ang="0">
                  <a:pos x="167" y="114"/>
                </a:cxn>
                <a:cxn ang="0">
                  <a:pos x="156" y="137"/>
                </a:cxn>
                <a:cxn ang="0">
                  <a:pos x="134" y="154"/>
                </a:cxn>
                <a:cxn ang="0">
                  <a:pos x="111" y="165"/>
                </a:cxn>
                <a:cxn ang="0">
                  <a:pos x="89" y="171"/>
                </a:cxn>
                <a:cxn ang="0">
                  <a:pos x="67" y="171"/>
                </a:cxn>
                <a:cxn ang="0">
                  <a:pos x="44" y="160"/>
                </a:cxn>
                <a:cxn ang="0">
                  <a:pos x="28" y="148"/>
                </a:cxn>
                <a:cxn ang="0">
                  <a:pos x="11" y="131"/>
                </a:cxn>
                <a:cxn ang="0">
                  <a:pos x="6" y="108"/>
                </a:cxn>
                <a:cxn ang="0">
                  <a:pos x="0" y="85"/>
                </a:cxn>
                <a:cxn ang="0">
                  <a:pos x="6" y="63"/>
                </a:cxn>
                <a:cxn ang="0">
                  <a:pos x="11" y="45"/>
                </a:cxn>
                <a:cxn ang="0">
                  <a:pos x="28" y="23"/>
                </a:cxn>
                <a:cxn ang="0">
                  <a:pos x="44" y="11"/>
                </a:cxn>
                <a:cxn ang="0">
                  <a:pos x="67" y="5"/>
                </a:cxn>
                <a:cxn ang="0">
                  <a:pos x="89" y="0"/>
                </a:cxn>
              </a:cxnLst>
              <a:rect l="0" t="0" r="r" b="b"/>
              <a:pathLst>
                <a:path w="167" h="703">
                  <a:moveTo>
                    <a:pt x="89" y="531"/>
                  </a:moveTo>
                  <a:lnTo>
                    <a:pt x="111" y="537"/>
                  </a:lnTo>
                  <a:lnTo>
                    <a:pt x="134" y="548"/>
                  </a:lnTo>
                  <a:lnTo>
                    <a:pt x="156" y="565"/>
                  </a:lnTo>
                  <a:lnTo>
                    <a:pt x="167" y="588"/>
                  </a:lnTo>
                  <a:lnTo>
                    <a:pt x="167" y="617"/>
                  </a:lnTo>
                  <a:lnTo>
                    <a:pt x="167" y="640"/>
                  </a:lnTo>
                  <a:lnTo>
                    <a:pt x="156" y="657"/>
                  </a:lnTo>
                  <a:lnTo>
                    <a:pt x="145" y="674"/>
                  </a:lnTo>
                  <a:lnTo>
                    <a:pt x="128" y="691"/>
                  </a:lnTo>
                  <a:lnTo>
                    <a:pt x="111" y="697"/>
                  </a:lnTo>
                  <a:lnTo>
                    <a:pt x="89" y="703"/>
                  </a:lnTo>
                  <a:lnTo>
                    <a:pt x="67" y="697"/>
                  </a:lnTo>
                  <a:lnTo>
                    <a:pt x="44" y="691"/>
                  </a:lnTo>
                  <a:lnTo>
                    <a:pt x="28" y="674"/>
                  </a:lnTo>
                  <a:lnTo>
                    <a:pt x="11" y="657"/>
                  </a:lnTo>
                  <a:lnTo>
                    <a:pt x="6" y="640"/>
                  </a:lnTo>
                  <a:lnTo>
                    <a:pt x="0" y="617"/>
                  </a:lnTo>
                  <a:lnTo>
                    <a:pt x="6" y="594"/>
                  </a:lnTo>
                  <a:lnTo>
                    <a:pt x="11" y="571"/>
                  </a:lnTo>
                  <a:lnTo>
                    <a:pt x="28" y="554"/>
                  </a:lnTo>
                  <a:lnTo>
                    <a:pt x="44" y="543"/>
                  </a:lnTo>
                  <a:lnTo>
                    <a:pt x="67" y="531"/>
                  </a:lnTo>
                  <a:lnTo>
                    <a:pt x="89" y="531"/>
                  </a:lnTo>
                  <a:close/>
                  <a:moveTo>
                    <a:pt x="89" y="0"/>
                  </a:moveTo>
                  <a:lnTo>
                    <a:pt x="111" y="5"/>
                  </a:lnTo>
                  <a:lnTo>
                    <a:pt x="128" y="11"/>
                  </a:lnTo>
                  <a:lnTo>
                    <a:pt x="145" y="23"/>
                  </a:lnTo>
                  <a:lnTo>
                    <a:pt x="156" y="45"/>
                  </a:lnTo>
                  <a:lnTo>
                    <a:pt x="167" y="63"/>
                  </a:lnTo>
                  <a:lnTo>
                    <a:pt x="167" y="85"/>
                  </a:lnTo>
                  <a:lnTo>
                    <a:pt x="167" y="114"/>
                  </a:lnTo>
                  <a:lnTo>
                    <a:pt x="156" y="137"/>
                  </a:lnTo>
                  <a:lnTo>
                    <a:pt x="134" y="154"/>
                  </a:lnTo>
                  <a:lnTo>
                    <a:pt x="111" y="165"/>
                  </a:lnTo>
                  <a:lnTo>
                    <a:pt x="89" y="171"/>
                  </a:lnTo>
                  <a:lnTo>
                    <a:pt x="67" y="171"/>
                  </a:lnTo>
                  <a:lnTo>
                    <a:pt x="44" y="160"/>
                  </a:lnTo>
                  <a:lnTo>
                    <a:pt x="28" y="148"/>
                  </a:lnTo>
                  <a:lnTo>
                    <a:pt x="11" y="131"/>
                  </a:lnTo>
                  <a:lnTo>
                    <a:pt x="6" y="108"/>
                  </a:lnTo>
                  <a:lnTo>
                    <a:pt x="0" y="85"/>
                  </a:lnTo>
                  <a:lnTo>
                    <a:pt x="6" y="63"/>
                  </a:lnTo>
                  <a:lnTo>
                    <a:pt x="11" y="45"/>
                  </a:lnTo>
                  <a:lnTo>
                    <a:pt x="28" y="23"/>
                  </a:lnTo>
                  <a:lnTo>
                    <a:pt x="44" y="11"/>
                  </a:lnTo>
                  <a:lnTo>
                    <a:pt x="67" y="5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0"/>
            <p:cNvSpPr>
              <a:spLocks noEditPoints="1"/>
            </p:cNvSpPr>
            <p:nvPr/>
          </p:nvSpPr>
          <p:spPr bwMode="auto">
            <a:xfrm>
              <a:off x="12933" y="3261"/>
              <a:ext cx="1058" cy="382"/>
            </a:xfrm>
            <a:custGeom>
              <a:avLst/>
              <a:gdLst/>
              <a:ahLst/>
              <a:cxnLst>
                <a:cxn ang="0">
                  <a:pos x="50" y="320"/>
                </a:cxn>
                <a:cxn ang="0">
                  <a:pos x="1002" y="320"/>
                </a:cxn>
                <a:cxn ang="0">
                  <a:pos x="1013" y="320"/>
                </a:cxn>
                <a:cxn ang="0">
                  <a:pos x="1024" y="320"/>
                </a:cxn>
                <a:cxn ang="0">
                  <a:pos x="1035" y="320"/>
                </a:cxn>
                <a:cxn ang="0">
                  <a:pos x="1046" y="325"/>
                </a:cxn>
                <a:cxn ang="0">
                  <a:pos x="1052" y="337"/>
                </a:cxn>
                <a:cxn ang="0">
                  <a:pos x="1058" y="348"/>
                </a:cxn>
                <a:cxn ang="0">
                  <a:pos x="1052" y="365"/>
                </a:cxn>
                <a:cxn ang="0">
                  <a:pos x="1046" y="371"/>
                </a:cxn>
                <a:cxn ang="0">
                  <a:pos x="1035" y="377"/>
                </a:cxn>
                <a:cxn ang="0">
                  <a:pos x="1024" y="382"/>
                </a:cxn>
                <a:cxn ang="0">
                  <a:pos x="1013" y="382"/>
                </a:cxn>
                <a:cxn ang="0">
                  <a:pos x="1002" y="382"/>
                </a:cxn>
                <a:cxn ang="0">
                  <a:pos x="50" y="382"/>
                </a:cxn>
                <a:cxn ang="0">
                  <a:pos x="39" y="382"/>
                </a:cxn>
                <a:cxn ang="0">
                  <a:pos x="28" y="382"/>
                </a:cxn>
                <a:cxn ang="0">
                  <a:pos x="17" y="377"/>
                </a:cxn>
                <a:cxn ang="0">
                  <a:pos x="11" y="371"/>
                </a:cxn>
                <a:cxn ang="0">
                  <a:pos x="0" y="365"/>
                </a:cxn>
                <a:cxn ang="0">
                  <a:pos x="0" y="348"/>
                </a:cxn>
                <a:cxn ang="0">
                  <a:pos x="0" y="337"/>
                </a:cxn>
                <a:cxn ang="0">
                  <a:pos x="11" y="325"/>
                </a:cxn>
                <a:cxn ang="0">
                  <a:pos x="17" y="320"/>
                </a:cxn>
                <a:cxn ang="0">
                  <a:pos x="28" y="320"/>
                </a:cxn>
                <a:cxn ang="0">
                  <a:pos x="39" y="320"/>
                </a:cxn>
                <a:cxn ang="0">
                  <a:pos x="50" y="320"/>
                </a:cxn>
                <a:cxn ang="0">
                  <a:pos x="50" y="0"/>
                </a:cxn>
                <a:cxn ang="0">
                  <a:pos x="1002" y="0"/>
                </a:cxn>
                <a:cxn ang="0">
                  <a:pos x="1013" y="0"/>
                </a:cxn>
                <a:cxn ang="0">
                  <a:pos x="1024" y="5"/>
                </a:cxn>
                <a:cxn ang="0">
                  <a:pos x="1035" y="5"/>
                </a:cxn>
                <a:cxn ang="0">
                  <a:pos x="1046" y="11"/>
                </a:cxn>
                <a:cxn ang="0">
                  <a:pos x="1052" y="22"/>
                </a:cxn>
                <a:cxn ang="0">
                  <a:pos x="1058" y="34"/>
                </a:cxn>
                <a:cxn ang="0">
                  <a:pos x="1052" y="45"/>
                </a:cxn>
                <a:cxn ang="0">
                  <a:pos x="1046" y="57"/>
                </a:cxn>
                <a:cxn ang="0">
                  <a:pos x="1035" y="62"/>
                </a:cxn>
                <a:cxn ang="0">
                  <a:pos x="1024" y="62"/>
                </a:cxn>
                <a:cxn ang="0">
                  <a:pos x="1013" y="68"/>
                </a:cxn>
                <a:cxn ang="0">
                  <a:pos x="1002" y="68"/>
                </a:cxn>
                <a:cxn ang="0">
                  <a:pos x="50" y="68"/>
                </a:cxn>
                <a:cxn ang="0">
                  <a:pos x="39" y="68"/>
                </a:cxn>
                <a:cxn ang="0">
                  <a:pos x="28" y="62"/>
                </a:cxn>
                <a:cxn ang="0">
                  <a:pos x="17" y="62"/>
                </a:cxn>
                <a:cxn ang="0">
                  <a:pos x="11" y="57"/>
                </a:cxn>
                <a:cxn ang="0">
                  <a:pos x="0" y="45"/>
                </a:cxn>
                <a:cxn ang="0">
                  <a:pos x="0" y="34"/>
                </a:cxn>
                <a:cxn ang="0">
                  <a:pos x="0" y="22"/>
                </a:cxn>
                <a:cxn ang="0">
                  <a:pos x="11" y="11"/>
                </a:cxn>
                <a:cxn ang="0">
                  <a:pos x="17" y="5"/>
                </a:cxn>
                <a:cxn ang="0">
                  <a:pos x="28" y="5"/>
                </a:cxn>
                <a:cxn ang="0">
                  <a:pos x="39" y="0"/>
                </a:cxn>
                <a:cxn ang="0">
                  <a:pos x="50" y="0"/>
                </a:cxn>
              </a:cxnLst>
              <a:rect l="0" t="0" r="r" b="b"/>
              <a:pathLst>
                <a:path w="1058" h="382">
                  <a:moveTo>
                    <a:pt x="50" y="320"/>
                  </a:moveTo>
                  <a:lnTo>
                    <a:pt x="1002" y="320"/>
                  </a:lnTo>
                  <a:lnTo>
                    <a:pt x="1013" y="320"/>
                  </a:lnTo>
                  <a:lnTo>
                    <a:pt x="1024" y="320"/>
                  </a:lnTo>
                  <a:lnTo>
                    <a:pt x="1035" y="320"/>
                  </a:lnTo>
                  <a:lnTo>
                    <a:pt x="1046" y="325"/>
                  </a:lnTo>
                  <a:lnTo>
                    <a:pt x="1052" y="337"/>
                  </a:lnTo>
                  <a:lnTo>
                    <a:pt x="1058" y="348"/>
                  </a:lnTo>
                  <a:lnTo>
                    <a:pt x="1052" y="365"/>
                  </a:lnTo>
                  <a:lnTo>
                    <a:pt x="1046" y="371"/>
                  </a:lnTo>
                  <a:lnTo>
                    <a:pt x="1035" y="377"/>
                  </a:lnTo>
                  <a:lnTo>
                    <a:pt x="1024" y="382"/>
                  </a:lnTo>
                  <a:lnTo>
                    <a:pt x="1013" y="382"/>
                  </a:lnTo>
                  <a:lnTo>
                    <a:pt x="1002" y="382"/>
                  </a:lnTo>
                  <a:lnTo>
                    <a:pt x="50" y="382"/>
                  </a:lnTo>
                  <a:lnTo>
                    <a:pt x="39" y="382"/>
                  </a:lnTo>
                  <a:lnTo>
                    <a:pt x="28" y="382"/>
                  </a:lnTo>
                  <a:lnTo>
                    <a:pt x="17" y="377"/>
                  </a:lnTo>
                  <a:lnTo>
                    <a:pt x="11" y="371"/>
                  </a:lnTo>
                  <a:lnTo>
                    <a:pt x="0" y="365"/>
                  </a:lnTo>
                  <a:lnTo>
                    <a:pt x="0" y="348"/>
                  </a:lnTo>
                  <a:lnTo>
                    <a:pt x="0" y="337"/>
                  </a:lnTo>
                  <a:lnTo>
                    <a:pt x="11" y="325"/>
                  </a:lnTo>
                  <a:lnTo>
                    <a:pt x="17" y="320"/>
                  </a:lnTo>
                  <a:lnTo>
                    <a:pt x="28" y="320"/>
                  </a:lnTo>
                  <a:lnTo>
                    <a:pt x="39" y="320"/>
                  </a:lnTo>
                  <a:lnTo>
                    <a:pt x="50" y="320"/>
                  </a:lnTo>
                  <a:close/>
                  <a:moveTo>
                    <a:pt x="50" y="0"/>
                  </a:moveTo>
                  <a:lnTo>
                    <a:pt x="1002" y="0"/>
                  </a:lnTo>
                  <a:lnTo>
                    <a:pt x="1013" y="0"/>
                  </a:lnTo>
                  <a:lnTo>
                    <a:pt x="1024" y="5"/>
                  </a:lnTo>
                  <a:lnTo>
                    <a:pt x="1035" y="5"/>
                  </a:lnTo>
                  <a:lnTo>
                    <a:pt x="1046" y="11"/>
                  </a:lnTo>
                  <a:lnTo>
                    <a:pt x="1052" y="22"/>
                  </a:lnTo>
                  <a:lnTo>
                    <a:pt x="1058" y="34"/>
                  </a:lnTo>
                  <a:lnTo>
                    <a:pt x="1052" y="45"/>
                  </a:lnTo>
                  <a:lnTo>
                    <a:pt x="1046" y="57"/>
                  </a:lnTo>
                  <a:lnTo>
                    <a:pt x="1035" y="62"/>
                  </a:lnTo>
                  <a:lnTo>
                    <a:pt x="1024" y="62"/>
                  </a:lnTo>
                  <a:lnTo>
                    <a:pt x="1013" y="68"/>
                  </a:lnTo>
                  <a:lnTo>
                    <a:pt x="1002" y="68"/>
                  </a:lnTo>
                  <a:lnTo>
                    <a:pt x="50" y="68"/>
                  </a:lnTo>
                  <a:lnTo>
                    <a:pt x="39" y="68"/>
                  </a:lnTo>
                  <a:lnTo>
                    <a:pt x="28" y="62"/>
                  </a:lnTo>
                  <a:lnTo>
                    <a:pt x="17" y="62"/>
                  </a:lnTo>
                  <a:lnTo>
                    <a:pt x="11" y="57"/>
                  </a:lnTo>
                  <a:lnTo>
                    <a:pt x="0" y="45"/>
                  </a:lnTo>
                  <a:lnTo>
                    <a:pt x="0" y="34"/>
                  </a:lnTo>
                  <a:lnTo>
                    <a:pt x="0" y="22"/>
                  </a:lnTo>
                  <a:lnTo>
                    <a:pt x="11" y="11"/>
                  </a:lnTo>
                  <a:lnTo>
                    <a:pt x="17" y="5"/>
                  </a:lnTo>
                  <a:lnTo>
                    <a:pt x="28" y="5"/>
                  </a:lnTo>
                  <a:lnTo>
                    <a:pt x="39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14580" y="2746"/>
              <a:ext cx="1091" cy="1332"/>
            </a:xfrm>
            <a:custGeom>
              <a:avLst/>
              <a:gdLst/>
              <a:ahLst/>
              <a:cxnLst>
                <a:cxn ang="0">
                  <a:pos x="974" y="6"/>
                </a:cxn>
                <a:cxn ang="0">
                  <a:pos x="1052" y="63"/>
                </a:cxn>
                <a:cxn ang="0">
                  <a:pos x="1091" y="189"/>
                </a:cxn>
                <a:cxn ang="0">
                  <a:pos x="1069" y="309"/>
                </a:cxn>
                <a:cxn ang="0">
                  <a:pos x="997" y="509"/>
                </a:cxn>
                <a:cxn ang="0">
                  <a:pos x="835" y="777"/>
                </a:cxn>
                <a:cxn ang="0">
                  <a:pos x="657" y="995"/>
                </a:cxn>
                <a:cxn ang="0">
                  <a:pos x="524" y="1132"/>
                </a:cxn>
                <a:cxn ang="0">
                  <a:pos x="373" y="1252"/>
                </a:cxn>
                <a:cxn ang="0">
                  <a:pos x="245" y="1326"/>
                </a:cxn>
                <a:cxn ang="0">
                  <a:pos x="134" y="1326"/>
                </a:cxn>
                <a:cxn ang="0">
                  <a:pos x="45" y="1263"/>
                </a:cxn>
                <a:cxn ang="0">
                  <a:pos x="6" y="1183"/>
                </a:cxn>
                <a:cxn ang="0">
                  <a:pos x="6" y="1103"/>
                </a:cxn>
                <a:cxn ang="0">
                  <a:pos x="45" y="1052"/>
                </a:cxn>
                <a:cxn ang="0">
                  <a:pos x="56" y="1057"/>
                </a:cxn>
                <a:cxn ang="0">
                  <a:pos x="62" y="1075"/>
                </a:cxn>
                <a:cxn ang="0">
                  <a:pos x="117" y="1166"/>
                </a:cxn>
                <a:cxn ang="0">
                  <a:pos x="190" y="1206"/>
                </a:cxn>
                <a:cxn ang="0">
                  <a:pos x="234" y="1206"/>
                </a:cxn>
                <a:cxn ang="0">
                  <a:pos x="318" y="1183"/>
                </a:cxn>
                <a:cxn ang="0">
                  <a:pos x="401" y="1126"/>
                </a:cxn>
                <a:cxn ang="0">
                  <a:pos x="462" y="1075"/>
                </a:cxn>
                <a:cxn ang="0">
                  <a:pos x="473" y="1069"/>
                </a:cxn>
                <a:cxn ang="0">
                  <a:pos x="479" y="1052"/>
                </a:cxn>
                <a:cxn ang="0">
                  <a:pos x="485" y="966"/>
                </a:cxn>
                <a:cxn ang="0">
                  <a:pos x="485" y="817"/>
                </a:cxn>
                <a:cxn ang="0">
                  <a:pos x="468" y="532"/>
                </a:cxn>
                <a:cxn ang="0">
                  <a:pos x="412" y="286"/>
                </a:cxn>
                <a:cxn ang="0">
                  <a:pos x="312" y="137"/>
                </a:cxn>
                <a:cxn ang="0">
                  <a:pos x="167" y="86"/>
                </a:cxn>
                <a:cxn ang="0">
                  <a:pos x="95" y="132"/>
                </a:cxn>
                <a:cxn ang="0">
                  <a:pos x="67" y="137"/>
                </a:cxn>
                <a:cxn ang="0">
                  <a:pos x="62" y="132"/>
                </a:cxn>
                <a:cxn ang="0">
                  <a:pos x="67" y="103"/>
                </a:cxn>
                <a:cxn ang="0">
                  <a:pos x="145" y="40"/>
                </a:cxn>
                <a:cxn ang="0">
                  <a:pos x="262" y="0"/>
                </a:cxn>
                <a:cxn ang="0">
                  <a:pos x="412" y="52"/>
                </a:cxn>
                <a:cxn ang="0">
                  <a:pos x="512" y="189"/>
                </a:cxn>
                <a:cxn ang="0">
                  <a:pos x="568" y="366"/>
                </a:cxn>
                <a:cxn ang="0">
                  <a:pos x="596" y="549"/>
                </a:cxn>
                <a:cxn ang="0">
                  <a:pos x="601" y="703"/>
                </a:cxn>
                <a:cxn ang="0">
                  <a:pos x="601" y="817"/>
                </a:cxn>
                <a:cxn ang="0">
                  <a:pos x="596" y="955"/>
                </a:cxn>
                <a:cxn ang="0">
                  <a:pos x="596" y="955"/>
                </a:cxn>
                <a:cxn ang="0">
                  <a:pos x="735" y="812"/>
                </a:cxn>
                <a:cxn ang="0">
                  <a:pos x="913" y="549"/>
                </a:cxn>
                <a:cxn ang="0">
                  <a:pos x="1002" y="360"/>
                </a:cxn>
                <a:cxn ang="0">
                  <a:pos x="1024" y="263"/>
                </a:cxn>
                <a:cxn ang="0">
                  <a:pos x="1013" y="200"/>
                </a:cxn>
                <a:cxn ang="0">
                  <a:pos x="958" y="143"/>
                </a:cxn>
                <a:cxn ang="0">
                  <a:pos x="891" y="126"/>
                </a:cxn>
                <a:cxn ang="0">
                  <a:pos x="880" y="115"/>
                </a:cxn>
                <a:cxn ang="0">
                  <a:pos x="880" y="80"/>
                </a:cxn>
                <a:cxn ang="0">
                  <a:pos x="908" y="17"/>
                </a:cxn>
              </a:cxnLst>
              <a:rect l="0" t="0" r="r" b="b"/>
              <a:pathLst>
                <a:path w="1091" h="1332">
                  <a:moveTo>
                    <a:pt x="935" y="0"/>
                  </a:moveTo>
                  <a:lnTo>
                    <a:pt x="974" y="6"/>
                  </a:lnTo>
                  <a:lnTo>
                    <a:pt x="1019" y="29"/>
                  </a:lnTo>
                  <a:lnTo>
                    <a:pt x="1052" y="63"/>
                  </a:lnTo>
                  <a:lnTo>
                    <a:pt x="1080" y="120"/>
                  </a:lnTo>
                  <a:lnTo>
                    <a:pt x="1091" y="189"/>
                  </a:lnTo>
                  <a:lnTo>
                    <a:pt x="1086" y="240"/>
                  </a:lnTo>
                  <a:lnTo>
                    <a:pt x="1069" y="309"/>
                  </a:lnTo>
                  <a:lnTo>
                    <a:pt x="1041" y="400"/>
                  </a:lnTo>
                  <a:lnTo>
                    <a:pt x="997" y="509"/>
                  </a:lnTo>
                  <a:lnTo>
                    <a:pt x="930" y="635"/>
                  </a:lnTo>
                  <a:lnTo>
                    <a:pt x="835" y="777"/>
                  </a:lnTo>
                  <a:lnTo>
                    <a:pt x="718" y="932"/>
                  </a:lnTo>
                  <a:lnTo>
                    <a:pt x="657" y="995"/>
                  </a:lnTo>
                  <a:lnTo>
                    <a:pt x="590" y="1063"/>
                  </a:lnTo>
                  <a:lnTo>
                    <a:pt x="524" y="1132"/>
                  </a:lnTo>
                  <a:lnTo>
                    <a:pt x="446" y="1195"/>
                  </a:lnTo>
                  <a:lnTo>
                    <a:pt x="373" y="1252"/>
                  </a:lnTo>
                  <a:lnTo>
                    <a:pt x="307" y="1292"/>
                  </a:lnTo>
                  <a:lnTo>
                    <a:pt x="245" y="1326"/>
                  </a:lnTo>
                  <a:lnTo>
                    <a:pt x="195" y="1332"/>
                  </a:lnTo>
                  <a:lnTo>
                    <a:pt x="134" y="1326"/>
                  </a:lnTo>
                  <a:lnTo>
                    <a:pt x="84" y="1303"/>
                  </a:lnTo>
                  <a:lnTo>
                    <a:pt x="45" y="1263"/>
                  </a:lnTo>
                  <a:lnTo>
                    <a:pt x="23" y="1223"/>
                  </a:lnTo>
                  <a:lnTo>
                    <a:pt x="6" y="1183"/>
                  </a:lnTo>
                  <a:lnTo>
                    <a:pt x="0" y="1149"/>
                  </a:lnTo>
                  <a:lnTo>
                    <a:pt x="6" y="1103"/>
                  </a:lnTo>
                  <a:lnTo>
                    <a:pt x="28" y="1069"/>
                  </a:lnTo>
                  <a:lnTo>
                    <a:pt x="45" y="1052"/>
                  </a:lnTo>
                  <a:lnTo>
                    <a:pt x="51" y="1052"/>
                  </a:lnTo>
                  <a:lnTo>
                    <a:pt x="56" y="1057"/>
                  </a:lnTo>
                  <a:lnTo>
                    <a:pt x="62" y="1063"/>
                  </a:lnTo>
                  <a:lnTo>
                    <a:pt x="62" y="1075"/>
                  </a:lnTo>
                  <a:lnTo>
                    <a:pt x="84" y="1132"/>
                  </a:lnTo>
                  <a:lnTo>
                    <a:pt x="117" y="1166"/>
                  </a:lnTo>
                  <a:lnTo>
                    <a:pt x="156" y="1195"/>
                  </a:lnTo>
                  <a:lnTo>
                    <a:pt x="190" y="1206"/>
                  </a:lnTo>
                  <a:lnTo>
                    <a:pt x="217" y="1206"/>
                  </a:lnTo>
                  <a:lnTo>
                    <a:pt x="234" y="1206"/>
                  </a:lnTo>
                  <a:lnTo>
                    <a:pt x="273" y="1200"/>
                  </a:lnTo>
                  <a:lnTo>
                    <a:pt x="318" y="1183"/>
                  </a:lnTo>
                  <a:lnTo>
                    <a:pt x="362" y="1155"/>
                  </a:lnTo>
                  <a:lnTo>
                    <a:pt x="401" y="1126"/>
                  </a:lnTo>
                  <a:lnTo>
                    <a:pt x="440" y="1097"/>
                  </a:lnTo>
                  <a:lnTo>
                    <a:pt x="462" y="1075"/>
                  </a:lnTo>
                  <a:lnTo>
                    <a:pt x="473" y="1069"/>
                  </a:lnTo>
                  <a:lnTo>
                    <a:pt x="473" y="1069"/>
                  </a:lnTo>
                  <a:lnTo>
                    <a:pt x="479" y="1057"/>
                  </a:lnTo>
                  <a:lnTo>
                    <a:pt x="479" y="1052"/>
                  </a:lnTo>
                  <a:lnTo>
                    <a:pt x="479" y="1017"/>
                  </a:lnTo>
                  <a:lnTo>
                    <a:pt x="485" y="966"/>
                  </a:lnTo>
                  <a:lnTo>
                    <a:pt x="485" y="892"/>
                  </a:lnTo>
                  <a:lnTo>
                    <a:pt x="485" y="817"/>
                  </a:lnTo>
                  <a:lnTo>
                    <a:pt x="485" y="675"/>
                  </a:lnTo>
                  <a:lnTo>
                    <a:pt x="468" y="532"/>
                  </a:lnTo>
                  <a:lnTo>
                    <a:pt x="446" y="395"/>
                  </a:lnTo>
                  <a:lnTo>
                    <a:pt x="412" y="286"/>
                  </a:lnTo>
                  <a:lnTo>
                    <a:pt x="368" y="200"/>
                  </a:lnTo>
                  <a:lnTo>
                    <a:pt x="312" y="137"/>
                  </a:lnTo>
                  <a:lnTo>
                    <a:pt x="245" y="97"/>
                  </a:lnTo>
                  <a:lnTo>
                    <a:pt x="167" y="86"/>
                  </a:lnTo>
                  <a:lnTo>
                    <a:pt x="128" y="120"/>
                  </a:lnTo>
                  <a:lnTo>
                    <a:pt x="95" y="132"/>
                  </a:lnTo>
                  <a:lnTo>
                    <a:pt x="73" y="137"/>
                  </a:lnTo>
                  <a:lnTo>
                    <a:pt x="67" y="137"/>
                  </a:lnTo>
                  <a:lnTo>
                    <a:pt x="62" y="137"/>
                  </a:lnTo>
                  <a:lnTo>
                    <a:pt x="62" y="132"/>
                  </a:lnTo>
                  <a:lnTo>
                    <a:pt x="56" y="126"/>
                  </a:lnTo>
                  <a:lnTo>
                    <a:pt x="67" y="103"/>
                  </a:lnTo>
                  <a:lnTo>
                    <a:pt x="101" y="75"/>
                  </a:lnTo>
                  <a:lnTo>
                    <a:pt x="145" y="40"/>
                  </a:lnTo>
                  <a:lnTo>
                    <a:pt x="201" y="12"/>
                  </a:lnTo>
                  <a:lnTo>
                    <a:pt x="262" y="0"/>
                  </a:lnTo>
                  <a:lnTo>
                    <a:pt x="345" y="17"/>
                  </a:lnTo>
                  <a:lnTo>
                    <a:pt x="412" y="52"/>
                  </a:lnTo>
                  <a:lnTo>
                    <a:pt x="468" y="115"/>
                  </a:lnTo>
                  <a:lnTo>
                    <a:pt x="512" y="189"/>
                  </a:lnTo>
                  <a:lnTo>
                    <a:pt x="546" y="269"/>
                  </a:lnTo>
                  <a:lnTo>
                    <a:pt x="568" y="366"/>
                  </a:lnTo>
                  <a:lnTo>
                    <a:pt x="585" y="457"/>
                  </a:lnTo>
                  <a:lnTo>
                    <a:pt x="596" y="549"/>
                  </a:lnTo>
                  <a:lnTo>
                    <a:pt x="601" y="629"/>
                  </a:lnTo>
                  <a:lnTo>
                    <a:pt x="601" y="703"/>
                  </a:lnTo>
                  <a:lnTo>
                    <a:pt x="601" y="760"/>
                  </a:lnTo>
                  <a:lnTo>
                    <a:pt x="601" y="817"/>
                  </a:lnTo>
                  <a:lnTo>
                    <a:pt x="601" y="886"/>
                  </a:lnTo>
                  <a:lnTo>
                    <a:pt x="596" y="955"/>
                  </a:lnTo>
                  <a:lnTo>
                    <a:pt x="596" y="955"/>
                  </a:lnTo>
                  <a:lnTo>
                    <a:pt x="596" y="955"/>
                  </a:lnTo>
                  <a:lnTo>
                    <a:pt x="596" y="955"/>
                  </a:lnTo>
                  <a:lnTo>
                    <a:pt x="735" y="812"/>
                  </a:lnTo>
                  <a:lnTo>
                    <a:pt x="835" y="675"/>
                  </a:lnTo>
                  <a:lnTo>
                    <a:pt x="913" y="549"/>
                  </a:lnTo>
                  <a:lnTo>
                    <a:pt x="969" y="446"/>
                  </a:lnTo>
                  <a:lnTo>
                    <a:pt x="1002" y="360"/>
                  </a:lnTo>
                  <a:lnTo>
                    <a:pt x="1019" y="297"/>
                  </a:lnTo>
                  <a:lnTo>
                    <a:pt x="1024" y="263"/>
                  </a:lnTo>
                  <a:lnTo>
                    <a:pt x="1024" y="235"/>
                  </a:lnTo>
                  <a:lnTo>
                    <a:pt x="1013" y="200"/>
                  </a:lnTo>
                  <a:lnTo>
                    <a:pt x="991" y="166"/>
                  </a:lnTo>
                  <a:lnTo>
                    <a:pt x="958" y="143"/>
                  </a:lnTo>
                  <a:lnTo>
                    <a:pt x="908" y="126"/>
                  </a:lnTo>
                  <a:lnTo>
                    <a:pt x="891" y="126"/>
                  </a:lnTo>
                  <a:lnTo>
                    <a:pt x="885" y="120"/>
                  </a:lnTo>
                  <a:lnTo>
                    <a:pt x="880" y="115"/>
                  </a:lnTo>
                  <a:lnTo>
                    <a:pt x="880" y="97"/>
                  </a:lnTo>
                  <a:lnTo>
                    <a:pt x="880" y="80"/>
                  </a:lnTo>
                  <a:lnTo>
                    <a:pt x="891" y="46"/>
                  </a:lnTo>
                  <a:lnTo>
                    <a:pt x="908" y="17"/>
                  </a:lnTo>
                  <a:lnTo>
                    <a:pt x="9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15821" y="2735"/>
              <a:ext cx="457" cy="497"/>
            </a:xfrm>
            <a:custGeom>
              <a:avLst/>
              <a:gdLst/>
              <a:ahLst/>
              <a:cxnLst>
                <a:cxn ang="0">
                  <a:pos x="240" y="0"/>
                </a:cxn>
                <a:cxn ang="0">
                  <a:pos x="257" y="17"/>
                </a:cxn>
                <a:cxn ang="0">
                  <a:pos x="262" y="34"/>
                </a:cxn>
                <a:cxn ang="0">
                  <a:pos x="245" y="217"/>
                </a:cxn>
                <a:cxn ang="0">
                  <a:pos x="407" y="108"/>
                </a:cxn>
                <a:cxn ang="0">
                  <a:pos x="412" y="103"/>
                </a:cxn>
                <a:cxn ang="0">
                  <a:pos x="435" y="108"/>
                </a:cxn>
                <a:cxn ang="0">
                  <a:pos x="451" y="126"/>
                </a:cxn>
                <a:cxn ang="0">
                  <a:pos x="451" y="154"/>
                </a:cxn>
                <a:cxn ang="0">
                  <a:pos x="446" y="166"/>
                </a:cxn>
                <a:cxn ang="0">
                  <a:pos x="423" y="177"/>
                </a:cxn>
                <a:cxn ang="0">
                  <a:pos x="368" y="200"/>
                </a:cxn>
                <a:cxn ang="0">
                  <a:pos x="262" y="246"/>
                </a:cxn>
                <a:cxn ang="0">
                  <a:pos x="262" y="246"/>
                </a:cxn>
                <a:cxn ang="0">
                  <a:pos x="435" y="320"/>
                </a:cxn>
                <a:cxn ang="0">
                  <a:pos x="446" y="326"/>
                </a:cxn>
                <a:cxn ang="0">
                  <a:pos x="451" y="343"/>
                </a:cxn>
                <a:cxn ang="0">
                  <a:pos x="451" y="366"/>
                </a:cxn>
                <a:cxn ang="0">
                  <a:pos x="435" y="388"/>
                </a:cxn>
                <a:cxn ang="0">
                  <a:pos x="418" y="388"/>
                </a:cxn>
                <a:cxn ang="0">
                  <a:pos x="407" y="388"/>
                </a:cxn>
                <a:cxn ang="0">
                  <a:pos x="390" y="377"/>
                </a:cxn>
                <a:cxn ang="0">
                  <a:pos x="245" y="274"/>
                </a:cxn>
                <a:cxn ang="0">
                  <a:pos x="251" y="343"/>
                </a:cxn>
                <a:cxn ang="0">
                  <a:pos x="257" y="406"/>
                </a:cxn>
                <a:cxn ang="0">
                  <a:pos x="262" y="434"/>
                </a:cxn>
                <a:cxn ang="0">
                  <a:pos x="262" y="463"/>
                </a:cxn>
                <a:cxn ang="0">
                  <a:pos x="257" y="486"/>
                </a:cxn>
                <a:cxn ang="0">
                  <a:pos x="234" y="497"/>
                </a:cxn>
                <a:cxn ang="0">
                  <a:pos x="218" y="497"/>
                </a:cxn>
                <a:cxn ang="0">
                  <a:pos x="201" y="486"/>
                </a:cxn>
                <a:cxn ang="0">
                  <a:pos x="195" y="463"/>
                </a:cxn>
                <a:cxn ang="0">
                  <a:pos x="56" y="383"/>
                </a:cxn>
                <a:cxn ang="0">
                  <a:pos x="45" y="388"/>
                </a:cxn>
                <a:cxn ang="0">
                  <a:pos x="34" y="388"/>
                </a:cxn>
                <a:cxn ang="0">
                  <a:pos x="6" y="377"/>
                </a:cxn>
                <a:cxn ang="0">
                  <a:pos x="0" y="354"/>
                </a:cxn>
                <a:cxn ang="0">
                  <a:pos x="6" y="331"/>
                </a:cxn>
                <a:cxn ang="0">
                  <a:pos x="28" y="314"/>
                </a:cxn>
                <a:cxn ang="0">
                  <a:pos x="90" y="291"/>
                </a:cxn>
                <a:cxn ang="0">
                  <a:pos x="195" y="246"/>
                </a:cxn>
                <a:cxn ang="0">
                  <a:pos x="17" y="171"/>
                </a:cxn>
                <a:cxn ang="0">
                  <a:pos x="6" y="160"/>
                </a:cxn>
                <a:cxn ang="0">
                  <a:pos x="0" y="143"/>
                </a:cxn>
                <a:cxn ang="0">
                  <a:pos x="6" y="114"/>
                </a:cxn>
                <a:cxn ang="0">
                  <a:pos x="34" y="103"/>
                </a:cxn>
                <a:cxn ang="0">
                  <a:pos x="51" y="108"/>
                </a:cxn>
                <a:cxn ang="0">
                  <a:pos x="212" y="217"/>
                </a:cxn>
                <a:cxn ang="0">
                  <a:pos x="201" y="126"/>
                </a:cxn>
                <a:cxn ang="0">
                  <a:pos x="195" y="74"/>
                </a:cxn>
                <a:cxn ang="0">
                  <a:pos x="195" y="46"/>
                </a:cxn>
                <a:cxn ang="0">
                  <a:pos x="195" y="17"/>
                </a:cxn>
                <a:cxn ang="0">
                  <a:pos x="206" y="6"/>
                </a:cxn>
                <a:cxn ang="0">
                  <a:pos x="229" y="0"/>
                </a:cxn>
              </a:cxnLst>
              <a:rect l="0" t="0" r="r" b="b"/>
              <a:pathLst>
                <a:path w="457" h="497">
                  <a:moveTo>
                    <a:pt x="229" y="0"/>
                  </a:moveTo>
                  <a:lnTo>
                    <a:pt x="240" y="0"/>
                  </a:lnTo>
                  <a:lnTo>
                    <a:pt x="251" y="6"/>
                  </a:lnTo>
                  <a:lnTo>
                    <a:pt x="257" y="17"/>
                  </a:lnTo>
                  <a:lnTo>
                    <a:pt x="262" y="28"/>
                  </a:lnTo>
                  <a:lnTo>
                    <a:pt x="262" y="34"/>
                  </a:lnTo>
                  <a:lnTo>
                    <a:pt x="262" y="46"/>
                  </a:lnTo>
                  <a:lnTo>
                    <a:pt x="245" y="217"/>
                  </a:lnTo>
                  <a:lnTo>
                    <a:pt x="396" y="114"/>
                  </a:lnTo>
                  <a:lnTo>
                    <a:pt x="407" y="108"/>
                  </a:lnTo>
                  <a:lnTo>
                    <a:pt x="412" y="103"/>
                  </a:lnTo>
                  <a:lnTo>
                    <a:pt x="412" y="103"/>
                  </a:lnTo>
                  <a:lnTo>
                    <a:pt x="418" y="103"/>
                  </a:lnTo>
                  <a:lnTo>
                    <a:pt x="435" y="108"/>
                  </a:lnTo>
                  <a:lnTo>
                    <a:pt x="446" y="114"/>
                  </a:lnTo>
                  <a:lnTo>
                    <a:pt x="451" y="126"/>
                  </a:lnTo>
                  <a:lnTo>
                    <a:pt x="457" y="143"/>
                  </a:lnTo>
                  <a:lnTo>
                    <a:pt x="451" y="154"/>
                  </a:lnTo>
                  <a:lnTo>
                    <a:pt x="451" y="160"/>
                  </a:lnTo>
                  <a:lnTo>
                    <a:pt x="446" y="166"/>
                  </a:lnTo>
                  <a:lnTo>
                    <a:pt x="435" y="171"/>
                  </a:lnTo>
                  <a:lnTo>
                    <a:pt x="423" y="177"/>
                  </a:lnTo>
                  <a:lnTo>
                    <a:pt x="401" y="188"/>
                  </a:lnTo>
                  <a:lnTo>
                    <a:pt x="368" y="200"/>
                  </a:lnTo>
                  <a:lnTo>
                    <a:pt x="323" y="223"/>
                  </a:lnTo>
                  <a:lnTo>
                    <a:pt x="262" y="246"/>
                  </a:lnTo>
                  <a:lnTo>
                    <a:pt x="262" y="246"/>
                  </a:lnTo>
                  <a:lnTo>
                    <a:pt x="262" y="246"/>
                  </a:lnTo>
                  <a:lnTo>
                    <a:pt x="262" y="246"/>
                  </a:lnTo>
                  <a:lnTo>
                    <a:pt x="435" y="320"/>
                  </a:lnTo>
                  <a:lnTo>
                    <a:pt x="440" y="320"/>
                  </a:lnTo>
                  <a:lnTo>
                    <a:pt x="446" y="326"/>
                  </a:lnTo>
                  <a:lnTo>
                    <a:pt x="451" y="331"/>
                  </a:lnTo>
                  <a:lnTo>
                    <a:pt x="451" y="343"/>
                  </a:lnTo>
                  <a:lnTo>
                    <a:pt x="457" y="354"/>
                  </a:lnTo>
                  <a:lnTo>
                    <a:pt x="451" y="366"/>
                  </a:lnTo>
                  <a:lnTo>
                    <a:pt x="446" y="377"/>
                  </a:lnTo>
                  <a:lnTo>
                    <a:pt x="435" y="388"/>
                  </a:lnTo>
                  <a:lnTo>
                    <a:pt x="418" y="388"/>
                  </a:lnTo>
                  <a:lnTo>
                    <a:pt x="418" y="388"/>
                  </a:lnTo>
                  <a:lnTo>
                    <a:pt x="412" y="388"/>
                  </a:lnTo>
                  <a:lnTo>
                    <a:pt x="407" y="388"/>
                  </a:lnTo>
                  <a:lnTo>
                    <a:pt x="401" y="383"/>
                  </a:lnTo>
                  <a:lnTo>
                    <a:pt x="390" y="377"/>
                  </a:lnTo>
                  <a:lnTo>
                    <a:pt x="379" y="366"/>
                  </a:lnTo>
                  <a:lnTo>
                    <a:pt x="245" y="274"/>
                  </a:lnTo>
                  <a:lnTo>
                    <a:pt x="245" y="303"/>
                  </a:lnTo>
                  <a:lnTo>
                    <a:pt x="251" y="343"/>
                  </a:lnTo>
                  <a:lnTo>
                    <a:pt x="251" y="377"/>
                  </a:lnTo>
                  <a:lnTo>
                    <a:pt x="257" y="406"/>
                  </a:lnTo>
                  <a:lnTo>
                    <a:pt x="257" y="417"/>
                  </a:lnTo>
                  <a:lnTo>
                    <a:pt x="262" y="434"/>
                  </a:lnTo>
                  <a:lnTo>
                    <a:pt x="262" y="451"/>
                  </a:lnTo>
                  <a:lnTo>
                    <a:pt x="262" y="463"/>
                  </a:lnTo>
                  <a:lnTo>
                    <a:pt x="262" y="474"/>
                  </a:lnTo>
                  <a:lnTo>
                    <a:pt x="257" y="486"/>
                  </a:lnTo>
                  <a:lnTo>
                    <a:pt x="245" y="491"/>
                  </a:lnTo>
                  <a:lnTo>
                    <a:pt x="234" y="497"/>
                  </a:lnTo>
                  <a:lnTo>
                    <a:pt x="229" y="497"/>
                  </a:lnTo>
                  <a:lnTo>
                    <a:pt x="218" y="497"/>
                  </a:lnTo>
                  <a:lnTo>
                    <a:pt x="206" y="491"/>
                  </a:lnTo>
                  <a:lnTo>
                    <a:pt x="201" y="486"/>
                  </a:lnTo>
                  <a:lnTo>
                    <a:pt x="195" y="474"/>
                  </a:lnTo>
                  <a:lnTo>
                    <a:pt x="195" y="463"/>
                  </a:lnTo>
                  <a:lnTo>
                    <a:pt x="212" y="274"/>
                  </a:lnTo>
                  <a:lnTo>
                    <a:pt x="56" y="383"/>
                  </a:lnTo>
                  <a:lnTo>
                    <a:pt x="51" y="388"/>
                  </a:lnTo>
                  <a:lnTo>
                    <a:pt x="45" y="388"/>
                  </a:lnTo>
                  <a:lnTo>
                    <a:pt x="39" y="388"/>
                  </a:lnTo>
                  <a:lnTo>
                    <a:pt x="34" y="388"/>
                  </a:lnTo>
                  <a:lnTo>
                    <a:pt x="17" y="388"/>
                  </a:lnTo>
                  <a:lnTo>
                    <a:pt x="6" y="377"/>
                  </a:lnTo>
                  <a:lnTo>
                    <a:pt x="0" y="366"/>
                  </a:lnTo>
                  <a:lnTo>
                    <a:pt x="0" y="354"/>
                  </a:lnTo>
                  <a:lnTo>
                    <a:pt x="0" y="337"/>
                  </a:lnTo>
                  <a:lnTo>
                    <a:pt x="6" y="331"/>
                  </a:lnTo>
                  <a:lnTo>
                    <a:pt x="17" y="326"/>
                  </a:lnTo>
                  <a:lnTo>
                    <a:pt x="28" y="314"/>
                  </a:lnTo>
                  <a:lnTo>
                    <a:pt x="56" y="308"/>
                  </a:lnTo>
                  <a:lnTo>
                    <a:pt x="90" y="291"/>
                  </a:lnTo>
                  <a:lnTo>
                    <a:pt x="134" y="274"/>
                  </a:lnTo>
                  <a:lnTo>
                    <a:pt x="195" y="246"/>
                  </a:lnTo>
                  <a:lnTo>
                    <a:pt x="23" y="171"/>
                  </a:lnTo>
                  <a:lnTo>
                    <a:pt x="17" y="171"/>
                  </a:lnTo>
                  <a:lnTo>
                    <a:pt x="12" y="166"/>
                  </a:lnTo>
                  <a:lnTo>
                    <a:pt x="6" y="160"/>
                  </a:lnTo>
                  <a:lnTo>
                    <a:pt x="0" y="154"/>
                  </a:lnTo>
                  <a:lnTo>
                    <a:pt x="0" y="143"/>
                  </a:lnTo>
                  <a:lnTo>
                    <a:pt x="0" y="126"/>
                  </a:lnTo>
                  <a:lnTo>
                    <a:pt x="6" y="114"/>
                  </a:lnTo>
                  <a:lnTo>
                    <a:pt x="17" y="108"/>
                  </a:lnTo>
                  <a:lnTo>
                    <a:pt x="34" y="103"/>
                  </a:lnTo>
                  <a:lnTo>
                    <a:pt x="39" y="103"/>
                  </a:lnTo>
                  <a:lnTo>
                    <a:pt x="51" y="108"/>
                  </a:lnTo>
                  <a:lnTo>
                    <a:pt x="56" y="114"/>
                  </a:lnTo>
                  <a:lnTo>
                    <a:pt x="212" y="217"/>
                  </a:lnTo>
                  <a:lnTo>
                    <a:pt x="206" y="177"/>
                  </a:lnTo>
                  <a:lnTo>
                    <a:pt x="201" y="126"/>
                  </a:lnTo>
                  <a:lnTo>
                    <a:pt x="195" y="91"/>
                  </a:lnTo>
                  <a:lnTo>
                    <a:pt x="195" y="74"/>
                  </a:lnTo>
                  <a:lnTo>
                    <a:pt x="195" y="63"/>
                  </a:lnTo>
                  <a:lnTo>
                    <a:pt x="195" y="46"/>
                  </a:lnTo>
                  <a:lnTo>
                    <a:pt x="195" y="34"/>
                  </a:lnTo>
                  <a:lnTo>
                    <a:pt x="195" y="17"/>
                  </a:lnTo>
                  <a:lnTo>
                    <a:pt x="201" y="11"/>
                  </a:lnTo>
                  <a:lnTo>
                    <a:pt x="206" y="6"/>
                  </a:lnTo>
                  <a:lnTo>
                    <a:pt x="218" y="0"/>
                  </a:lnTo>
                  <a:lnTo>
                    <a:pt x="2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16606" y="2638"/>
              <a:ext cx="368" cy="1628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362" y="0"/>
                </a:cxn>
                <a:cxn ang="0">
                  <a:pos x="368" y="5"/>
                </a:cxn>
                <a:cxn ang="0">
                  <a:pos x="368" y="17"/>
                </a:cxn>
                <a:cxn ang="0">
                  <a:pos x="368" y="23"/>
                </a:cxn>
                <a:cxn ang="0">
                  <a:pos x="368" y="23"/>
                </a:cxn>
                <a:cxn ang="0">
                  <a:pos x="362" y="28"/>
                </a:cxn>
                <a:cxn ang="0">
                  <a:pos x="356" y="34"/>
                </a:cxn>
                <a:cxn ang="0">
                  <a:pos x="345" y="45"/>
                </a:cxn>
                <a:cxn ang="0">
                  <a:pos x="262" y="154"/>
                </a:cxn>
                <a:cxn ang="0">
                  <a:pos x="195" y="274"/>
                </a:cxn>
                <a:cxn ang="0">
                  <a:pos x="145" y="400"/>
                </a:cxn>
                <a:cxn ang="0">
                  <a:pos x="112" y="531"/>
                </a:cxn>
                <a:cxn ang="0">
                  <a:pos x="95" y="674"/>
                </a:cxn>
                <a:cxn ang="0">
                  <a:pos x="89" y="817"/>
                </a:cxn>
                <a:cxn ang="0">
                  <a:pos x="95" y="943"/>
                </a:cxn>
                <a:cxn ang="0">
                  <a:pos x="112" y="1080"/>
                </a:cxn>
                <a:cxn ang="0">
                  <a:pos x="139" y="1211"/>
                </a:cxn>
                <a:cxn ang="0">
                  <a:pos x="189" y="1343"/>
                </a:cxn>
                <a:cxn ang="0">
                  <a:pos x="251" y="1468"/>
                </a:cxn>
                <a:cxn ang="0">
                  <a:pos x="340" y="1577"/>
                </a:cxn>
                <a:cxn ang="0">
                  <a:pos x="351" y="1588"/>
                </a:cxn>
                <a:cxn ang="0">
                  <a:pos x="362" y="1600"/>
                </a:cxn>
                <a:cxn ang="0">
                  <a:pos x="368" y="1605"/>
                </a:cxn>
                <a:cxn ang="0">
                  <a:pos x="368" y="1605"/>
                </a:cxn>
                <a:cxn ang="0">
                  <a:pos x="368" y="1611"/>
                </a:cxn>
                <a:cxn ang="0">
                  <a:pos x="368" y="1611"/>
                </a:cxn>
                <a:cxn ang="0">
                  <a:pos x="368" y="1611"/>
                </a:cxn>
                <a:cxn ang="0">
                  <a:pos x="368" y="1623"/>
                </a:cxn>
                <a:cxn ang="0">
                  <a:pos x="362" y="1628"/>
                </a:cxn>
                <a:cxn ang="0">
                  <a:pos x="351" y="1628"/>
                </a:cxn>
                <a:cxn ang="0">
                  <a:pos x="334" y="1623"/>
                </a:cxn>
                <a:cxn ang="0">
                  <a:pos x="301" y="1594"/>
                </a:cxn>
                <a:cxn ang="0">
                  <a:pos x="256" y="1554"/>
                </a:cxn>
                <a:cxn ang="0">
                  <a:pos x="206" y="1491"/>
                </a:cxn>
                <a:cxn ang="0">
                  <a:pos x="156" y="1417"/>
                </a:cxn>
                <a:cxn ang="0">
                  <a:pos x="106" y="1320"/>
                </a:cxn>
                <a:cxn ang="0">
                  <a:pos x="50" y="1183"/>
                </a:cxn>
                <a:cxn ang="0">
                  <a:pos x="17" y="1045"/>
                </a:cxn>
                <a:cxn ang="0">
                  <a:pos x="6" y="920"/>
                </a:cxn>
                <a:cxn ang="0">
                  <a:pos x="0" y="817"/>
                </a:cxn>
                <a:cxn ang="0">
                  <a:pos x="6" y="663"/>
                </a:cxn>
                <a:cxn ang="0">
                  <a:pos x="39" y="497"/>
                </a:cxn>
                <a:cxn ang="0">
                  <a:pos x="100" y="320"/>
                </a:cxn>
                <a:cxn ang="0">
                  <a:pos x="150" y="223"/>
                </a:cxn>
                <a:cxn ang="0">
                  <a:pos x="201" y="143"/>
                </a:cxn>
                <a:cxn ang="0">
                  <a:pos x="256" y="80"/>
                </a:cxn>
                <a:cxn ang="0">
                  <a:pos x="301" y="34"/>
                </a:cxn>
                <a:cxn ang="0">
                  <a:pos x="334" y="11"/>
                </a:cxn>
                <a:cxn ang="0">
                  <a:pos x="351" y="0"/>
                </a:cxn>
              </a:cxnLst>
              <a:rect l="0" t="0" r="r" b="b"/>
              <a:pathLst>
                <a:path w="368" h="1628">
                  <a:moveTo>
                    <a:pt x="351" y="0"/>
                  </a:moveTo>
                  <a:lnTo>
                    <a:pt x="362" y="0"/>
                  </a:lnTo>
                  <a:lnTo>
                    <a:pt x="368" y="5"/>
                  </a:lnTo>
                  <a:lnTo>
                    <a:pt x="368" y="17"/>
                  </a:lnTo>
                  <a:lnTo>
                    <a:pt x="368" y="23"/>
                  </a:lnTo>
                  <a:lnTo>
                    <a:pt x="368" y="23"/>
                  </a:lnTo>
                  <a:lnTo>
                    <a:pt x="362" y="28"/>
                  </a:lnTo>
                  <a:lnTo>
                    <a:pt x="356" y="34"/>
                  </a:lnTo>
                  <a:lnTo>
                    <a:pt x="345" y="45"/>
                  </a:lnTo>
                  <a:lnTo>
                    <a:pt x="262" y="154"/>
                  </a:lnTo>
                  <a:lnTo>
                    <a:pt x="195" y="274"/>
                  </a:lnTo>
                  <a:lnTo>
                    <a:pt x="145" y="400"/>
                  </a:lnTo>
                  <a:lnTo>
                    <a:pt x="112" y="531"/>
                  </a:lnTo>
                  <a:lnTo>
                    <a:pt x="95" y="674"/>
                  </a:lnTo>
                  <a:lnTo>
                    <a:pt x="89" y="817"/>
                  </a:lnTo>
                  <a:lnTo>
                    <a:pt x="95" y="943"/>
                  </a:lnTo>
                  <a:lnTo>
                    <a:pt x="112" y="1080"/>
                  </a:lnTo>
                  <a:lnTo>
                    <a:pt x="139" y="1211"/>
                  </a:lnTo>
                  <a:lnTo>
                    <a:pt x="189" y="1343"/>
                  </a:lnTo>
                  <a:lnTo>
                    <a:pt x="251" y="1468"/>
                  </a:lnTo>
                  <a:lnTo>
                    <a:pt x="340" y="1577"/>
                  </a:lnTo>
                  <a:lnTo>
                    <a:pt x="351" y="1588"/>
                  </a:lnTo>
                  <a:lnTo>
                    <a:pt x="362" y="1600"/>
                  </a:lnTo>
                  <a:lnTo>
                    <a:pt x="368" y="1605"/>
                  </a:lnTo>
                  <a:lnTo>
                    <a:pt x="368" y="1605"/>
                  </a:lnTo>
                  <a:lnTo>
                    <a:pt x="368" y="1611"/>
                  </a:lnTo>
                  <a:lnTo>
                    <a:pt x="368" y="1611"/>
                  </a:lnTo>
                  <a:lnTo>
                    <a:pt x="368" y="1611"/>
                  </a:lnTo>
                  <a:lnTo>
                    <a:pt x="368" y="1623"/>
                  </a:lnTo>
                  <a:lnTo>
                    <a:pt x="362" y="1628"/>
                  </a:lnTo>
                  <a:lnTo>
                    <a:pt x="351" y="1628"/>
                  </a:lnTo>
                  <a:lnTo>
                    <a:pt x="334" y="1623"/>
                  </a:lnTo>
                  <a:lnTo>
                    <a:pt x="301" y="1594"/>
                  </a:lnTo>
                  <a:lnTo>
                    <a:pt x="256" y="1554"/>
                  </a:lnTo>
                  <a:lnTo>
                    <a:pt x="206" y="1491"/>
                  </a:lnTo>
                  <a:lnTo>
                    <a:pt x="156" y="1417"/>
                  </a:lnTo>
                  <a:lnTo>
                    <a:pt x="106" y="1320"/>
                  </a:lnTo>
                  <a:lnTo>
                    <a:pt x="50" y="1183"/>
                  </a:lnTo>
                  <a:lnTo>
                    <a:pt x="17" y="1045"/>
                  </a:lnTo>
                  <a:lnTo>
                    <a:pt x="6" y="920"/>
                  </a:lnTo>
                  <a:lnTo>
                    <a:pt x="0" y="817"/>
                  </a:lnTo>
                  <a:lnTo>
                    <a:pt x="6" y="663"/>
                  </a:lnTo>
                  <a:lnTo>
                    <a:pt x="39" y="497"/>
                  </a:lnTo>
                  <a:lnTo>
                    <a:pt x="100" y="320"/>
                  </a:lnTo>
                  <a:lnTo>
                    <a:pt x="150" y="223"/>
                  </a:lnTo>
                  <a:lnTo>
                    <a:pt x="201" y="143"/>
                  </a:lnTo>
                  <a:lnTo>
                    <a:pt x="256" y="80"/>
                  </a:lnTo>
                  <a:lnTo>
                    <a:pt x="301" y="34"/>
                  </a:lnTo>
                  <a:lnTo>
                    <a:pt x="334" y="11"/>
                  </a:lnTo>
                  <a:lnTo>
                    <a:pt x="3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17118" y="2746"/>
              <a:ext cx="1152" cy="1115"/>
            </a:xfrm>
            <a:custGeom>
              <a:avLst/>
              <a:gdLst/>
              <a:ahLst/>
              <a:cxnLst>
                <a:cxn ang="0">
                  <a:pos x="150" y="6"/>
                </a:cxn>
                <a:cxn ang="0">
                  <a:pos x="306" y="6"/>
                </a:cxn>
                <a:cxn ang="0">
                  <a:pos x="412" y="0"/>
                </a:cxn>
                <a:cxn ang="0">
                  <a:pos x="429" y="12"/>
                </a:cxn>
                <a:cxn ang="0">
                  <a:pos x="423" y="46"/>
                </a:cxn>
                <a:cxn ang="0">
                  <a:pos x="390" y="52"/>
                </a:cxn>
                <a:cxn ang="0">
                  <a:pos x="312" y="69"/>
                </a:cxn>
                <a:cxn ang="0">
                  <a:pos x="301" y="97"/>
                </a:cxn>
                <a:cxn ang="0">
                  <a:pos x="484" y="600"/>
                </a:cxn>
                <a:cxn ang="0">
                  <a:pos x="868" y="149"/>
                </a:cxn>
                <a:cxn ang="0">
                  <a:pos x="891" y="103"/>
                </a:cxn>
                <a:cxn ang="0">
                  <a:pos x="885" y="69"/>
                </a:cxn>
                <a:cxn ang="0">
                  <a:pos x="852" y="52"/>
                </a:cxn>
                <a:cxn ang="0">
                  <a:pos x="829" y="52"/>
                </a:cxn>
                <a:cxn ang="0">
                  <a:pos x="818" y="40"/>
                </a:cxn>
                <a:cxn ang="0">
                  <a:pos x="818" y="12"/>
                </a:cxn>
                <a:cxn ang="0">
                  <a:pos x="841" y="0"/>
                </a:cxn>
                <a:cxn ang="0">
                  <a:pos x="1002" y="6"/>
                </a:cxn>
                <a:cxn ang="0">
                  <a:pos x="1147" y="6"/>
                </a:cxn>
                <a:cxn ang="0">
                  <a:pos x="1152" y="35"/>
                </a:cxn>
                <a:cxn ang="0">
                  <a:pos x="1130" y="52"/>
                </a:cxn>
                <a:cxn ang="0">
                  <a:pos x="996" y="92"/>
                </a:cxn>
                <a:cxn ang="0">
                  <a:pos x="891" y="189"/>
                </a:cxn>
                <a:cxn ang="0">
                  <a:pos x="490" y="657"/>
                </a:cxn>
                <a:cxn ang="0">
                  <a:pos x="479" y="686"/>
                </a:cxn>
                <a:cxn ang="0">
                  <a:pos x="412" y="972"/>
                </a:cxn>
                <a:cxn ang="0">
                  <a:pos x="401" y="1046"/>
                </a:cxn>
                <a:cxn ang="0">
                  <a:pos x="440" y="1057"/>
                </a:cxn>
                <a:cxn ang="0">
                  <a:pos x="496" y="1063"/>
                </a:cxn>
                <a:cxn ang="0">
                  <a:pos x="529" y="1063"/>
                </a:cxn>
                <a:cxn ang="0">
                  <a:pos x="546" y="1080"/>
                </a:cxn>
                <a:cxn ang="0">
                  <a:pos x="534" y="1109"/>
                </a:cxn>
                <a:cxn ang="0">
                  <a:pos x="512" y="1115"/>
                </a:cxn>
                <a:cxn ang="0">
                  <a:pos x="356" y="1109"/>
                </a:cxn>
                <a:cxn ang="0">
                  <a:pos x="212" y="1109"/>
                </a:cxn>
                <a:cxn ang="0">
                  <a:pos x="106" y="1115"/>
                </a:cxn>
                <a:cxn ang="0">
                  <a:pos x="95" y="1103"/>
                </a:cxn>
                <a:cxn ang="0">
                  <a:pos x="95" y="1069"/>
                </a:cxn>
                <a:cxn ang="0">
                  <a:pos x="134" y="1063"/>
                </a:cxn>
                <a:cxn ang="0">
                  <a:pos x="256" y="1040"/>
                </a:cxn>
                <a:cxn ang="0">
                  <a:pos x="290" y="943"/>
                </a:cxn>
                <a:cxn ang="0">
                  <a:pos x="329" y="777"/>
                </a:cxn>
                <a:cxn ang="0">
                  <a:pos x="351" y="669"/>
                </a:cxn>
                <a:cxn ang="0">
                  <a:pos x="351" y="646"/>
                </a:cxn>
                <a:cxn ang="0">
                  <a:pos x="139" y="80"/>
                </a:cxn>
                <a:cxn ang="0">
                  <a:pos x="34" y="52"/>
                </a:cxn>
                <a:cxn ang="0">
                  <a:pos x="6" y="46"/>
                </a:cxn>
                <a:cxn ang="0">
                  <a:pos x="0" y="17"/>
                </a:cxn>
                <a:cxn ang="0">
                  <a:pos x="17" y="0"/>
                </a:cxn>
              </a:cxnLst>
              <a:rect l="0" t="0" r="r" b="b"/>
              <a:pathLst>
                <a:path w="1152" h="1115">
                  <a:moveTo>
                    <a:pt x="28" y="0"/>
                  </a:moveTo>
                  <a:lnTo>
                    <a:pt x="84" y="6"/>
                  </a:lnTo>
                  <a:lnTo>
                    <a:pt x="150" y="6"/>
                  </a:lnTo>
                  <a:lnTo>
                    <a:pt x="206" y="6"/>
                  </a:lnTo>
                  <a:lnTo>
                    <a:pt x="251" y="6"/>
                  </a:lnTo>
                  <a:lnTo>
                    <a:pt x="306" y="6"/>
                  </a:lnTo>
                  <a:lnTo>
                    <a:pt x="362" y="0"/>
                  </a:lnTo>
                  <a:lnTo>
                    <a:pt x="406" y="0"/>
                  </a:lnTo>
                  <a:lnTo>
                    <a:pt x="412" y="0"/>
                  </a:lnTo>
                  <a:lnTo>
                    <a:pt x="418" y="0"/>
                  </a:lnTo>
                  <a:lnTo>
                    <a:pt x="423" y="6"/>
                  </a:lnTo>
                  <a:lnTo>
                    <a:pt x="429" y="12"/>
                  </a:lnTo>
                  <a:lnTo>
                    <a:pt x="429" y="17"/>
                  </a:lnTo>
                  <a:lnTo>
                    <a:pt x="429" y="35"/>
                  </a:lnTo>
                  <a:lnTo>
                    <a:pt x="423" y="46"/>
                  </a:lnTo>
                  <a:lnTo>
                    <a:pt x="418" y="46"/>
                  </a:lnTo>
                  <a:lnTo>
                    <a:pt x="406" y="52"/>
                  </a:lnTo>
                  <a:lnTo>
                    <a:pt x="390" y="52"/>
                  </a:lnTo>
                  <a:lnTo>
                    <a:pt x="373" y="52"/>
                  </a:lnTo>
                  <a:lnTo>
                    <a:pt x="340" y="57"/>
                  </a:lnTo>
                  <a:lnTo>
                    <a:pt x="312" y="69"/>
                  </a:lnTo>
                  <a:lnTo>
                    <a:pt x="301" y="92"/>
                  </a:lnTo>
                  <a:lnTo>
                    <a:pt x="301" y="92"/>
                  </a:lnTo>
                  <a:lnTo>
                    <a:pt x="301" y="97"/>
                  </a:lnTo>
                  <a:lnTo>
                    <a:pt x="301" y="103"/>
                  </a:lnTo>
                  <a:lnTo>
                    <a:pt x="306" y="120"/>
                  </a:lnTo>
                  <a:lnTo>
                    <a:pt x="484" y="600"/>
                  </a:lnTo>
                  <a:lnTo>
                    <a:pt x="852" y="166"/>
                  </a:lnTo>
                  <a:lnTo>
                    <a:pt x="857" y="160"/>
                  </a:lnTo>
                  <a:lnTo>
                    <a:pt x="868" y="149"/>
                  </a:lnTo>
                  <a:lnTo>
                    <a:pt x="874" y="137"/>
                  </a:lnTo>
                  <a:lnTo>
                    <a:pt x="885" y="120"/>
                  </a:lnTo>
                  <a:lnTo>
                    <a:pt x="891" y="103"/>
                  </a:lnTo>
                  <a:lnTo>
                    <a:pt x="896" y="92"/>
                  </a:lnTo>
                  <a:lnTo>
                    <a:pt x="891" y="75"/>
                  </a:lnTo>
                  <a:lnTo>
                    <a:pt x="885" y="69"/>
                  </a:lnTo>
                  <a:lnTo>
                    <a:pt x="874" y="57"/>
                  </a:lnTo>
                  <a:lnTo>
                    <a:pt x="863" y="57"/>
                  </a:lnTo>
                  <a:lnTo>
                    <a:pt x="852" y="52"/>
                  </a:lnTo>
                  <a:lnTo>
                    <a:pt x="846" y="52"/>
                  </a:lnTo>
                  <a:lnTo>
                    <a:pt x="835" y="52"/>
                  </a:lnTo>
                  <a:lnTo>
                    <a:pt x="829" y="52"/>
                  </a:lnTo>
                  <a:lnTo>
                    <a:pt x="824" y="52"/>
                  </a:lnTo>
                  <a:lnTo>
                    <a:pt x="818" y="46"/>
                  </a:lnTo>
                  <a:lnTo>
                    <a:pt x="818" y="40"/>
                  </a:lnTo>
                  <a:lnTo>
                    <a:pt x="813" y="35"/>
                  </a:lnTo>
                  <a:lnTo>
                    <a:pt x="813" y="17"/>
                  </a:lnTo>
                  <a:lnTo>
                    <a:pt x="818" y="12"/>
                  </a:lnTo>
                  <a:lnTo>
                    <a:pt x="824" y="6"/>
                  </a:lnTo>
                  <a:lnTo>
                    <a:pt x="829" y="0"/>
                  </a:lnTo>
                  <a:lnTo>
                    <a:pt x="841" y="0"/>
                  </a:lnTo>
                  <a:lnTo>
                    <a:pt x="846" y="0"/>
                  </a:lnTo>
                  <a:lnTo>
                    <a:pt x="924" y="6"/>
                  </a:lnTo>
                  <a:lnTo>
                    <a:pt x="1002" y="6"/>
                  </a:lnTo>
                  <a:lnTo>
                    <a:pt x="1069" y="6"/>
                  </a:lnTo>
                  <a:lnTo>
                    <a:pt x="1136" y="0"/>
                  </a:lnTo>
                  <a:lnTo>
                    <a:pt x="1147" y="6"/>
                  </a:lnTo>
                  <a:lnTo>
                    <a:pt x="1152" y="12"/>
                  </a:lnTo>
                  <a:lnTo>
                    <a:pt x="1152" y="17"/>
                  </a:lnTo>
                  <a:lnTo>
                    <a:pt x="1152" y="35"/>
                  </a:lnTo>
                  <a:lnTo>
                    <a:pt x="1147" y="46"/>
                  </a:lnTo>
                  <a:lnTo>
                    <a:pt x="1141" y="46"/>
                  </a:lnTo>
                  <a:lnTo>
                    <a:pt x="1130" y="52"/>
                  </a:lnTo>
                  <a:lnTo>
                    <a:pt x="1119" y="52"/>
                  </a:lnTo>
                  <a:lnTo>
                    <a:pt x="1052" y="63"/>
                  </a:lnTo>
                  <a:lnTo>
                    <a:pt x="996" y="92"/>
                  </a:lnTo>
                  <a:lnTo>
                    <a:pt x="952" y="126"/>
                  </a:lnTo>
                  <a:lnTo>
                    <a:pt x="913" y="166"/>
                  </a:lnTo>
                  <a:lnTo>
                    <a:pt x="891" y="189"/>
                  </a:lnTo>
                  <a:lnTo>
                    <a:pt x="891" y="189"/>
                  </a:lnTo>
                  <a:lnTo>
                    <a:pt x="496" y="652"/>
                  </a:lnTo>
                  <a:lnTo>
                    <a:pt x="490" y="657"/>
                  </a:lnTo>
                  <a:lnTo>
                    <a:pt x="484" y="669"/>
                  </a:lnTo>
                  <a:lnTo>
                    <a:pt x="484" y="675"/>
                  </a:lnTo>
                  <a:lnTo>
                    <a:pt x="479" y="686"/>
                  </a:lnTo>
                  <a:lnTo>
                    <a:pt x="473" y="703"/>
                  </a:lnTo>
                  <a:lnTo>
                    <a:pt x="418" y="932"/>
                  </a:lnTo>
                  <a:lnTo>
                    <a:pt x="412" y="972"/>
                  </a:lnTo>
                  <a:lnTo>
                    <a:pt x="401" y="1012"/>
                  </a:lnTo>
                  <a:lnTo>
                    <a:pt x="395" y="1035"/>
                  </a:lnTo>
                  <a:lnTo>
                    <a:pt x="401" y="1046"/>
                  </a:lnTo>
                  <a:lnTo>
                    <a:pt x="406" y="1052"/>
                  </a:lnTo>
                  <a:lnTo>
                    <a:pt x="418" y="1057"/>
                  </a:lnTo>
                  <a:lnTo>
                    <a:pt x="440" y="1057"/>
                  </a:lnTo>
                  <a:lnTo>
                    <a:pt x="462" y="1063"/>
                  </a:lnTo>
                  <a:lnTo>
                    <a:pt x="479" y="1063"/>
                  </a:lnTo>
                  <a:lnTo>
                    <a:pt x="496" y="1063"/>
                  </a:lnTo>
                  <a:lnTo>
                    <a:pt x="501" y="1063"/>
                  </a:lnTo>
                  <a:lnTo>
                    <a:pt x="518" y="1063"/>
                  </a:lnTo>
                  <a:lnTo>
                    <a:pt x="529" y="1063"/>
                  </a:lnTo>
                  <a:lnTo>
                    <a:pt x="540" y="1069"/>
                  </a:lnTo>
                  <a:lnTo>
                    <a:pt x="546" y="1075"/>
                  </a:lnTo>
                  <a:lnTo>
                    <a:pt x="546" y="1080"/>
                  </a:lnTo>
                  <a:lnTo>
                    <a:pt x="546" y="1097"/>
                  </a:lnTo>
                  <a:lnTo>
                    <a:pt x="540" y="1103"/>
                  </a:lnTo>
                  <a:lnTo>
                    <a:pt x="534" y="1109"/>
                  </a:lnTo>
                  <a:lnTo>
                    <a:pt x="529" y="1115"/>
                  </a:lnTo>
                  <a:lnTo>
                    <a:pt x="523" y="1115"/>
                  </a:lnTo>
                  <a:lnTo>
                    <a:pt x="512" y="1115"/>
                  </a:lnTo>
                  <a:lnTo>
                    <a:pt x="468" y="1115"/>
                  </a:lnTo>
                  <a:lnTo>
                    <a:pt x="412" y="1109"/>
                  </a:lnTo>
                  <a:lnTo>
                    <a:pt x="356" y="1109"/>
                  </a:lnTo>
                  <a:lnTo>
                    <a:pt x="312" y="1109"/>
                  </a:lnTo>
                  <a:lnTo>
                    <a:pt x="267" y="1109"/>
                  </a:lnTo>
                  <a:lnTo>
                    <a:pt x="212" y="1109"/>
                  </a:lnTo>
                  <a:lnTo>
                    <a:pt x="156" y="1115"/>
                  </a:lnTo>
                  <a:lnTo>
                    <a:pt x="112" y="1115"/>
                  </a:lnTo>
                  <a:lnTo>
                    <a:pt x="106" y="1115"/>
                  </a:lnTo>
                  <a:lnTo>
                    <a:pt x="100" y="1115"/>
                  </a:lnTo>
                  <a:lnTo>
                    <a:pt x="95" y="1109"/>
                  </a:lnTo>
                  <a:lnTo>
                    <a:pt x="95" y="1103"/>
                  </a:lnTo>
                  <a:lnTo>
                    <a:pt x="89" y="1097"/>
                  </a:lnTo>
                  <a:lnTo>
                    <a:pt x="89" y="1080"/>
                  </a:lnTo>
                  <a:lnTo>
                    <a:pt x="95" y="1069"/>
                  </a:lnTo>
                  <a:lnTo>
                    <a:pt x="106" y="1063"/>
                  </a:lnTo>
                  <a:lnTo>
                    <a:pt x="117" y="1063"/>
                  </a:lnTo>
                  <a:lnTo>
                    <a:pt x="134" y="1063"/>
                  </a:lnTo>
                  <a:lnTo>
                    <a:pt x="195" y="1063"/>
                  </a:lnTo>
                  <a:lnTo>
                    <a:pt x="234" y="1057"/>
                  </a:lnTo>
                  <a:lnTo>
                    <a:pt x="256" y="1040"/>
                  </a:lnTo>
                  <a:lnTo>
                    <a:pt x="273" y="1012"/>
                  </a:lnTo>
                  <a:lnTo>
                    <a:pt x="284" y="966"/>
                  </a:lnTo>
                  <a:lnTo>
                    <a:pt x="290" y="943"/>
                  </a:lnTo>
                  <a:lnTo>
                    <a:pt x="301" y="897"/>
                  </a:lnTo>
                  <a:lnTo>
                    <a:pt x="312" y="840"/>
                  </a:lnTo>
                  <a:lnTo>
                    <a:pt x="329" y="777"/>
                  </a:lnTo>
                  <a:lnTo>
                    <a:pt x="340" y="726"/>
                  </a:lnTo>
                  <a:lnTo>
                    <a:pt x="351" y="686"/>
                  </a:lnTo>
                  <a:lnTo>
                    <a:pt x="351" y="669"/>
                  </a:lnTo>
                  <a:lnTo>
                    <a:pt x="351" y="663"/>
                  </a:lnTo>
                  <a:lnTo>
                    <a:pt x="351" y="657"/>
                  </a:lnTo>
                  <a:lnTo>
                    <a:pt x="351" y="646"/>
                  </a:lnTo>
                  <a:lnTo>
                    <a:pt x="345" y="640"/>
                  </a:lnTo>
                  <a:lnTo>
                    <a:pt x="150" y="109"/>
                  </a:lnTo>
                  <a:lnTo>
                    <a:pt x="139" y="80"/>
                  </a:lnTo>
                  <a:lnTo>
                    <a:pt x="123" y="63"/>
                  </a:lnTo>
                  <a:lnTo>
                    <a:pt x="89" y="52"/>
                  </a:lnTo>
                  <a:lnTo>
                    <a:pt x="34" y="52"/>
                  </a:lnTo>
                  <a:lnTo>
                    <a:pt x="22" y="52"/>
                  </a:lnTo>
                  <a:lnTo>
                    <a:pt x="11" y="52"/>
                  </a:lnTo>
                  <a:lnTo>
                    <a:pt x="6" y="46"/>
                  </a:lnTo>
                  <a:lnTo>
                    <a:pt x="0" y="40"/>
                  </a:lnTo>
                  <a:lnTo>
                    <a:pt x="0" y="35"/>
                  </a:lnTo>
                  <a:lnTo>
                    <a:pt x="0" y="17"/>
                  </a:lnTo>
                  <a:lnTo>
                    <a:pt x="6" y="12"/>
                  </a:lnTo>
                  <a:lnTo>
                    <a:pt x="11" y="6"/>
                  </a:lnTo>
                  <a:lnTo>
                    <a:pt x="17" y="0"/>
                  </a:lnTo>
                  <a:lnTo>
                    <a:pt x="22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18020" y="3586"/>
              <a:ext cx="645" cy="755"/>
            </a:xfrm>
            <a:custGeom>
              <a:avLst/>
              <a:gdLst/>
              <a:ahLst/>
              <a:cxnLst>
                <a:cxn ang="0">
                  <a:pos x="300" y="12"/>
                </a:cxn>
                <a:cxn ang="0">
                  <a:pos x="389" y="92"/>
                </a:cxn>
                <a:cxn ang="0">
                  <a:pos x="439" y="212"/>
                </a:cxn>
                <a:cxn ang="0">
                  <a:pos x="456" y="315"/>
                </a:cxn>
                <a:cxn ang="0">
                  <a:pos x="462" y="349"/>
                </a:cxn>
                <a:cxn ang="0">
                  <a:pos x="523" y="206"/>
                </a:cxn>
                <a:cxn ang="0">
                  <a:pos x="579" y="86"/>
                </a:cxn>
                <a:cxn ang="0">
                  <a:pos x="612" y="17"/>
                </a:cxn>
                <a:cxn ang="0">
                  <a:pos x="623" y="12"/>
                </a:cxn>
                <a:cxn ang="0">
                  <a:pos x="634" y="12"/>
                </a:cxn>
                <a:cxn ang="0">
                  <a:pos x="645" y="17"/>
                </a:cxn>
                <a:cxn ang="0">
                  <a:pos x="645" y="35"/>
                </a:cxn>
                <a:cxn ang="0">
                  <a:pos x="606" y="109"/>
                </a:cxn>
                <a:cxn ang="0">
                  <a:pos x="562" y="200"/>
                </a:cxn>
                <a:cxn ang="0">
                  <a:pos x="534" y="275"/>
                </a:cxn>
                <a:cxn ang="0">
                  <a:pos x="484" y="395"/>
                </a:cxn>
                <a:cxn ang="0">
                  <a:pos x="462" y="486"/>
                </a:cxn>
                <a:cxn ang="0">
                  <a:pos x="428" y="640"/>
                </a:cxn>
                <a:cxn ang="0">
                  <a:pos x="406" y="720"/>
                </a:cxn>
                <a:cxn ang="0">
                  <a:pos x="395" y="749"/>
                </a:cxn>
                <a:cxn ang="0">
                  <a:pos x="384" y="755"/>
                </a:cxn>
                <a:cxn ang="0">
                  <a:pos x="367" y="755"/>
                </a:cxn>
                <a:cxn ang="0">
                  <a:pos x="356" y="737"/>
                </a:cxn>
                <a:cxn ang="0">
                  <a:pos x="362" y="697"/>
                </a:cxn>
                <a:cxn ang="0">
                  <a:pos x="384" y="595"/>
                </a:cxn>
                <a:cxn ang="0">
                  <a:pos x="417" y="480"/>
                </a:cxn>
                <a:cxn ang="0">
                  <a:pos x="423" y="463"/>
                </a:cxn>
                <a:cxn ang="0">
                  <a:pos x="423" y="423"/>
                </a:cxn>
                <a:cxn ang="0">
                  <a:pos x="423" y="343"/>
                </a:cxn>
                <a:cxn ang="0">
                  <a:pos x="401" y="229"/>
                </a:cxn>
                <a:cxn ang="0">
                  <a:pos x="339" y="132"/>
                </a:cxn>
                <a:cxn ang="0">
                  <a:pos x="222" y="97"/>
                </a:cxn>
                <a:cxn ang="0">
                  <a:pos x="111" y="126"/>
                </a:cxn>
                <a:cxn ang="0">
                  <a:pos x="39" y="200"/>
                </a:cxn>
                <a:cxn ang="0">
                  <a:pos x="33" y="217"/>
                </a:cxn>
                <a:cxn ang="0">
                  <a:pos x="16" y="223"/>
                </a:cxn>
                <a:cxn ang="0">
                  <a:pos x="5" y="223"/>
                </a:cxn>
                <a:cxn ang="0">
                  <a:pos x="0" y="212"/>
                </a:cxn>
                <a:cxn ang="0">
                  <a:pos x="16" y="160"/>
                </a:cxn>
                <a:cxn ang="0">
                  <a:pos x="78" y="69"/>
                </a:cxn>
                <a:cxn ang="0">
                  <a:pos x="172" y="12"/>
                </a:cxn>
              </a:cxnLst>
              <a:rect l="0" t="0" r="r" b="b"/>
              <a:pathLst>
                <a:path w="645" h="755">
                  <a:moveTo>
                    <a:pt x="234" y="0"/>
                  </a:moveTo>
                  <a:lnTo>
                    <a:pt x="300" y="12"/>
                  </a:lnTo>
                  <a:lnTo>
                    <a:pt x="350" y="46"/>
                  </a:lnTo>
                  <a:lnTo>
                    <a:pt x="389" y="92"/>
                  </a:lnTo>
                  <a:lnTo>
                    <a:pt x="417" y="149"/>
                  </a:lnTo>
                  <a:lnTo>
                    <a:pt x="439" y="212"/>
                  </a:lnTo>
                  <a:lnTo>
                    <a:pt x="451" y="269"/>
                  </a:lnTo>
                  <a:lnTo>
                    <a:pt x="456" y="315"/>
                  </a:lnTo>
                  <a:lnTo>
                    <a:pt x="462" y="349"/>
                  </a:lnTo>
                  <a:lnTo>
                    <a:pt x="462" y="349"/>
                  </a:lnTo>
                  <a:lnTo>
                    <a:pt x="490" y="275"/>
                  </a:lnTo>
                  <a:lnTo>
                    <a:pt x="523" y="206"/>
                  </a:lnTo>
                  <a:lnTo>
                    <a:pt x="551" y="137"/>
                  </a:lnTo>
                  <a:lnTo>
                    <a:pt x="579" y="86"/>
                  </a:lnTo>
                  <a:lnTo>
                    <a:pt x="601" y="40"/>
                  </a:lnTo>
                  <a:lnTo>
                    <a:pt x="612" y="17"/>
                  </a:lnTo>
                  <a:lnTo>
                    <a:pt x="618" y="12"/>
                  </a:lnTo>
                  <a:lnTo>
                    <a:pt x="623" y="12"/>
                  </a:lnTo>
                  <a:lnTo>
                    <a:pt x="629" y="12"/>
                  </a:lnTo>
                  <a:lnTo>
                    <a:pt x="634" y="12"/>
                  </a:lnTo>
                  <a:lnTo>
                    <a:pt x="640" y="12"/>
                  </a:lnTo>
                  <a:lnTo>
                    <a:pt x="645" y="17"/>
                  </a:lnTo>
                  <a:lnTo>
                    <a:pt x="645" y="23"/>
                  </a:lnTo>
                  <a:lnTo>
                    <a:pt x="645" y="35"/>
                  </a:lnTo>
                  <a:lnTo>
                    <a:pt x="640" y="40"/>
                  </a:lnTo>
                  <a:lnTo>
                    <a:pt x="606" y="109"/>
                  </a:lnTo>
                  <a:lnTo>
                    <a:pt x="584" y="160"/>
                  </a:lnTo>
                  <a:lnTo>
                    <a:pt x="562" y="200"/>
                  </a:lnTo>
                  <a:lnTo>
                    <a:pt x="551" y="235"/>
                  </a:lnTo>
                  <a:lnTo>
                    <a:pt x="534" y="275"/>
                  </a:lnTo>
                  <a:lnTo>
                    <a:pt x="506" y="332"/>
                  </a:lnTo>
                  <a:lnTo>
                    <a:pt x="484" y="395"/>
                  </a:lnTo>
                  <a:lnTo>
                    <a:pt x="467" y="446"/>
                  </a:lnTo>
                  <a:lnTo>
                    <a:pt x="462" y="486"/>
                  </a:lnTo>
                  <a:lnTo>
                    <a:pt x="445" y="566"/>
                  </a:lnTo>
                  <a:lnTo>
                    <a:pt x="428" y="640"/>
                  </a:lnTo>
                  <a:lnTo>
                    <a:pt x="417" y="697"/>
                  </a:lnTo>
                  <a:lnTo>
                    <a:pt x="406" y="720"/>
                  </a:lnTo>
                  <a:lnTo>
                    <a:pt x="401" y="737"/>
                  </a:lnTo>
                  <a:lnTo>
                    <a:pt x="395" y="749"/>
                  </a:lnTo>
                  <a:lnTo>
                    <a:pt x="384" y="755"/>
                  </a:lnTo>
                  <a:lnTo>
                    <a:pt x="384" y="755"/>
                  </a:lnTo>
                  <a:lnTo>
                    <a:pt x="378" y="755"/>
                  </a:lnTo>
                  <a:lnTo>
                    <a:pt x="367" y="755"/>
                  </a:lnTo>
                  <a:lnTo>
                    <a:pt x="362" y="749"/>
                  </a:lnTo>
                  <a:lnTo>
                    <a:pt x="356" y="737"/>
                  </a:lnTo>
                  <a:lnTo>
                    <a:pt x="356" y="726"/>
                  </a:lnTo>
                  <a:lnTo>
                    <a:pt x="362" y="697"/>
                  </a:lnTo>
                  <a:lnTo>
                    <a:pt x="373" y="652"/>
                  </a:lnTo>
                  <a:lnTo>
                    <a:pt x="384" y="595"/>
                  </a:lnTo>
                  <a:lnTo>
                    <a:pt x="401" y="537"/>
                  </a:lnTo>
                  <a:lnTo>
                    <a:pt x="417" y="480"/>
                  </a:lnTo>
                  <a:lnTo>
                    <a:pt x="417" y="469"/>
                  </a:lnTo>
                  <a:lnTo>
                    <a:pt x="423" y="463"/>
                  </a:lnTo>
                  <a:lnTo>
                    <a:pt x="423" y="446"/>
                  </a:lnTo>
                  <a:lnTo>
                    <a:pt x="423" y="423"/>
                  </a:lnTo>
                  <a:lnTo>
                    <a:pt x="423" y="395"/>
                  </a:lnTo>
                  <a:lnTo>
                    <a:pt x="423" y="343"/>
                  </a:lnTo>
                  <a:lnTo>
                    <a:pt x="417" y="286"/>
                  </a:lnTo>
                  <a:lnTo>
                    <a:pt x="401" y="229"/>
                  </a:lnTo>
                  <a:lnTo>
                    <a:pt x="378" y="177"/>
                  </a:lnTo>
                  <a:lnTo>
                    <a:pt x="339" y="132"/>
                  </a:lnTo>
                  <a:lnTo>
                    <a:pt x="289" y="103"/>
                  </a:lnTo>
                  <a:lnTo>
                    <a:pt x="222" y="97"/>
                  </a:lnTo>
                  <a:lnTo>
                    <a:pt x="161" y="103"/>
                  </a:lnTo>
                  <a:lnTo>
                    <a:pt x="111" y="126"/>
                  </a:lnTo>
                  <a:lnTo>
                    <a:pt x="67" y="155"/>
                  </a:lnTo>
                  <a:lnTo>
                    <a:pt x="39" y="200"/>
                  </a:lnTo>
                  <a:lnTo>
                    <a:pt x="33" y="212"/>
                  </a:lnTo>
                  <a:lnTo>
                    <a:pt x="33" y="217"/>
                  </a:lnTo>
                  <a:lnTo>
                    <a:pt x="28" y="223"/>
                  </a:lnTo>
                  <a:lnTo>
                    <a:pt x="16" y="223"/>
                  </a:lnTo>
                  <a:lnTo>
                    <a:pt x="11" y="223"/>
                  </a:lnTo>
                  <a:lnTo>
                    <a:pt x="5" y="223"/>
                  </a:lnTo>
                  <a:lnTo>
                    <a:pt x="0" y="217"/>
                  </a:lnTo>
                  <a:lnTo>
                    <a:pt x="0" y="212"/>
                  </a:lnTo>
                  <a:lnTo>
                    <a:pt x="0" y="195"/>
                  </a:lnTo>
                  <a:lnTo>
                    <a:pt x="16" y="160"/>
                  </a:lnTo>
                  <a:lnTo>
                    <a:pt x="39" y="115"/>
                  </a:lnTo>
                  <a:lnTo>
                    <a:pt x="78" y="69"/>
                  </a:lnTo>
                  <a:lnTo>
                    <a:pt x="122" y="40"/>
                  </a:lnTo>
                  <a:lnTo>
                    <a:pt x="172" y="12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18894" y="2638"/>
              <a:ext cx="372" cy="1628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33" y="11"/>
                </a:cxn>
                <a:cxn ang="0">
                  <a:pos x="66" y="34"/>
                </a:cxn>
                <a:cxn ang="0">
                  <a:pos x="111" y="80"/>
                </a:cxn>
                <a:cxn ang="0">
                  <a:pos x="161" y="137"/>
                </a:cxn>
                <a:cxn ang="0">
                  <a:pos x="217" y="217"/>
                </a:cxn>
                <a:cxn ang="0">
                  <a:pos x="267" y="308"/>
                </a:cxn>
                <a:cxn ang="0">
                  <a:pos x="317" y="445"/>
                </a:cxn>
                <a:cxn ang="0">
                  <a:pos x="350" y="583"/>
                </a:cxn>
                <a:cxn ang="0">
                  <a:pos x="367" y="708"/>
                </a:cxn>
                <a:cxn ang="0">
                  <a:pos x="372" y="817"/>
                </a:cxn>
                <a:cxn ang="0">
                  <a:pos x="372" y="817"/>
                </a:cxn>
                <a:cxn ang="0">
                  <a:pos x="361" y="965"/>
                </a:cxn>
                <a:cxn ang="0">
                  <a:pos x="333" y="1131"/>
                </a:cxn>
                <a:cxn ang="0">
                  <a:pos x="272" y="1314"/>
                </a:cxn>
                <a:cxn ang="0">
                  <a:pos x="222" y="1405"/>
                </a:cxn>
                <a:cxn ang="0">
                  <a:pos x="167" y="1485"/>
                </a:cxn>
                <a:cxn ang="0">
                  <a:pos x="116" y="1548"/>
                </a:cxn>
                <a:cxn ang="0">
                  <a:pos x="66" y="1594"/>
                </a:cxn>
                <a:cxn ang="0">
                  <a:pos x="33" y="1623"/>
                </a:cxn>
                <a:cxn ang="0">
                  <a:pos x="16" y="1628"/>
                </a:cxn>
                <a:cxn ang="0">
                  <a:pos x="11" y="1628"/>
                </a:cxn>
                <a:cxn ang="0">
                  <a:pos x="5" y="1623"/>
                </a:cxn>
                <a:cxn ang="0">
                  <a:pos x="0" y="1611"/>
                </a:cxn>
                <a:cxn ang="0">
                  <a:pos x="0" y="1611"/>
                </a:cxn>
                <a:cxn ang="0">
                  <a:pos x="0" y="1605"/>
                </a:cxn>
                <a:cxn ang="0">
                  <a:pos x="5" y="1600"/>
                </a:cxn>
                <a:cxn ang="0">
                  <a:pos x="11" y="1594"/>
                </a:cxn>
                <a:cxn ang="0">
                  <a:pos x="22" y="1588"/>
                </a:cxn>
                <a:cxn ang="0">
                  <a:pos x="111" y="1474"/>
                </a:cxn>
                <a:cxn ang="0">
                  <a:pos x="178" y="1354"/>
                </a:cxn>
                <a:cxn ang="0">
                  <a:pos x="222" y="1228"/>
                </a:cxn>
                <a:cxn ang="0">
                  <a:pos x="256" y="1091"/>
                </a:cxn>
                <a:cxn ang="0">
                  <a:pos x="272" y="954"/>
                </a:cxn>
                <a:cxn ang="0">
                  <a:pos x="278" y="817"/>
                </a:cxn>
                <a:cxn ang="0">
                  <a:pos x="267" y="623"/>
                </a:cxn>
                <a:cxn ang="0">
                  <a:pos x="233" y="445"/>
                </a:cxn>
                <a:cxn ang="0">
                  <a:pos x="183" y="291"/>
                </a:cxn>
                <a:cxn ang="0">
                  <a:pos x="116" y="160"/>
                </a:cxn>
                <a:cxn ang="0">
                  <a:pos x="33" y="51"/>
                </a:cxn>
                <a:cxn ang="0">
                  <a:pos x="16" y="40"/>
                </a:cxn>
                <a:cxn ang="0">
                  <a:pos x="11" y="34"/>
                </a:cxn>
                <a:cxn ang="0">
                  <a:pos x="5" y="28"/>
                </a:cxn>
                <a:cxn ang="0">
                  <a:pos x="0" y="23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5" y="11"/>
                </a:cxn>
                <a:cxn ang="0">
                  <a:pos x="11" y="0"/>
                </a:cxn>
                <a:cxn ang="0">
                  <a:pos x="16" y="0"/>
                </a:cxn>
              </a:cxnLst>
              <a:rect l="0" t="0" r="r" b="b"/>
              <a:pathLst>
                <a:path w="372" h="1628">
                  <a:moveTo>
                    <a:pt x="16" y="0"/>
                  </a:moveTo>
                  <a:lnTo>
                    <a:pt x="33" y="11"/>
                  </a:lnTo>
                  <a:lnTo>
                    <a:pt x="66" y="34"/>
                  </a:lnTo>
                  <a:lnTo>
                    <a:pt x="111" y="80"/>
                  </a:lnTo>
                  <a:lnTo>
                    <a:pt x="161" y="137"/>
                  </a:lnTo>
                  <a:lnTo>
                    <a:pt x="217" y="217"/>
                  </a:lnTo>
                  <a:lnTo>
                    <a:pt x="267" y="308"/>
                  </a:lnTo>
                  <a:lnTo>
                    <a:pt x="317" y="445"/>
                  </a:lnTo>
                  <a:lnTo>
                    <a:pt x="350" y="583"/>
                  </a:lnTo>
                  <a:lnTo>
                    <a:pt x="367" y="708"/>
                  </a:lnTo>
                  <a:lnTo>
                    <a:pt x="372" y="817"/>
                  </a:lnTo>
                  <a:lnTo>
                    <a:pt x="372" y="817"/>
                  </a:lnTo>
                  <a:lnTo>
                    <a:pt x="361" y="965"/>
                  </a:lnTo>
                  <a:lnTo>
                    <a:pt x="333" y="1131"/>
                  </a:lnTo>
                  <a:lnTo>
                    <a:pt x="272" y="1314"/>
                  </a:lnTo>
                  <a:lnTo>
                    <a:pt x="222" y="1405"/>
                  </a:lnTo>
                  <a:lnTo>
                    <a:pt x="167" y="1485"/>
                  </a:lnTo>
                  <a:lnTo>
                    <a:pt x="116" y="1548"/>
                  </a:lnTo>
                  <a:lnTo>
                    <a:pt x="66" y="1594"/>
                  </a:lnTo>
                  <a:lnTo>
                    <a:pt x="33" y="1623"/>
                  </a:lnTo>
                  <a:lnTo>
                    <a:pt x="16" y="1628"/>
                  </a:lnTo>
                  <a:lnTo>
                    <a:pt x="11" y="1628"/>
                  </a:lnTo>
                  <a:lnTo>
                    <a:pt x="5" y="1623"/>
                  </a:lnTo>
                  <a:lnTo>
                    <a:pt x="0" y="1611"/>
                  </a:lnTo>
                  <a:lnTo>
                    <a:pt x="0" y="1611"/>
                  </a:lnTo>
                  <a:lnTo>
                    <a:pt x="0" y="1605"/>
                  </a:lnTo>
                  <a:lnTo>
                    <a:pt x="5" y="1600"/>
                  </a:lnTo>
                  <a:lnTo>
                    <a:pt x="11" y="1594"/>
                  </a:lnTo>
                  <a:lnTo>
                    <a:pt x="22" y="1588"/>
                  </a:lnTo>
                  <a:lnTo>
                    <a:pt x="111" y="1474"/>
                  </a:lnTo>
                  <a:lnTo>
                    <a:pt x="178" y="1354"/>
                  </a:lnTo>
                  <a:lnTo>
                    <a:pt x="222" y="1228"/>
                  </a:lnTo>
                  <a:lnTo>
                    <a:pt x="256" y="1091"/>
                  </a:lnTo>
                  <a:lnTo>
                    <a:pt x="272" y="954"/>
                  </a:lnTo>
                  <a:lnTo>
                    <a:pt x="278" y="817"/>
                  </a:lnTo>
                  <a:lnTo>
                    <a:pt x="267" y="623"/>
                  </a:lnTo>
                  <a:lnTo>
                    <a:pt x="233" y="445"/>
                  </a:lnTo>
                  <a:lnTo>
                    <a:pt x="183" y="291"/>
                  </a:lnTo>
                  <a:lnTo>
                    <a:pt x="116" y="160"/>
                  </a:lnTo>
                  <a:lnTo>
                    <a:pt x="33" y="51"/>
                  </a:lnTo>
                  <a:lnTo>
                    <a:pt x="16" y="40"/>
                  </a:lnTo>
                  <a:lnTo>
                    <a:pt x="11" y="34"/>
                  </a:lnTo>
                  <a:lnTo>
                    <a:pt x="5" y="28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5" y="11"/>
                  </a:lnTo>
                  <a:lnTo>
                    <a:pt x="11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6" name="TextBox 25"/>
          <p:cNvSpPr txBox="1"/>
          <p:nvPr/>
        </p:nvSpPr>
        <p:spPr>
          <a:xfrm>
            <a:off x="0" y="4724400"/>
            <a:ext cx="876300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lead to a list of conditions </a:t>
            </a:r>
            <a:r>
              <a:rPr lang="en-US" sz="3600" dirty="0" smtClean="0">
                <a:solidFill>
                  <a:srgbClr val="0000FF"/>
                </a:solidFill>
              </a:rPr>
              <a:t>that </a:t>
            </a:r>
            <a:r>
              <a:rPr lang="en-US" sz="3600" dirty="0" smtClean="0">
                <a:solidFill>
                  <a:srgbClr val="0000FF"/>
                </a:solidFill>
              </a:rPr>
              <a:t>correspond to a Riemann-Hilbert problem  for </a:t>
            </a:r>
            <a:r>
              <a:rPr lang="en-US" sz="3600" dirty="0" smtClean="0">
                <a:solidFill>
                  <a:srgbClr val="0000FF"/>
                </a:solidFill>
                <a:latin typeface="French Script MT" pitchFamily="66" charset="0"/>
              </a:rPr>
              <a:t>Y</a:t>
            </a:r>
            <a:r>
              <a:rPr lang="en-US" sz="3600" baseline="-25000" dirty="0" smtClean="0">
                <a:solidFill>
                  <a:srgbClr val="0000FF"/>
                </a:solidFill>
                <a:latin typeface="French Script MT" pitchFamily="66" charset="0"/>
                <a:sym typeface="Mathematica1"/>
              </a:rPr>
              <a:t></a:t>
            </a:r>
            <a:r>
              <a:rPr lang="en-US" sz="3600" dirty="0" smtClean="0">
                <a:solidFill>
                  <a:srgbClr val="0000FF"/>
                </a:solidFill>
                <a:latin typeface="French Script MT" pitchFamily="66" charset="0"/>
              </a:rPr>
              <a:t> </a:t>
            </a:r>
            <a:r>
              <a:rPr lang="en-US" sz="3600" dirty="0" smtClean="0">
                <a:solidFill>
                  <a:srgbClr val="0000FF"/>
                </a:solidFill>
              </a:rPr>
              <a:t> on the </a:t>
            </a:r>
          </a:p>
          <a:p>
            <a:r>
              <a:rPr lang="en-US" sz="3600" dirty="0" smtClean="0">
                <a:solidFill>
                  <a:srgbClr val="0000FF"/>
                </a:solidFill>
                <a:sym typeface="Mathematica1"/>
              </a:rPr>
              <a:t>-plane. </a:t>
            </a:r>
            <a:endParaRPr lang="en-US" sz="3600" dirty="0">
              <a:solidFill>
                <a:srgbClr val="0000FF"/>
              </a:solidFill>
            </a:endParaRPr>
          </a:p>
        </p:txBody>
      </p:sp>
      <p:pic>
        <p:nvPicPr>
          <p:cNvPr id="27" name="Picture 2" descr="http://www.dawnkinzer.com/wp-content/uploads/2012/02/bigstock_Man_jump_through_the_gap_Elem_18659402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0"/>
            <a:ext cx="2164484" cy="1447800"/>
          </a:xfrm>
          <a:prstGeom prst="rect">
            <a:avLst/>
          </a:prstGeom>
          <a:noFill/>
        </p:spPr>
      </p:pic>
      <p:sp>
        <p:nvSpPr>
          <p:cNvPr id="28" name="Title 2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          Riemann-Hilbert Problem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Solution Via Integral Equation</a:t>
            </a:r>
            <a:endParaRPr lang="en-US" dirty="0"/>
          </a:p>
        </p:txBody>
      </p:sp>
      <p:grpSp>
        <p:nvGrpSpPr>
          <p:cNvPr id="5203" name="Group 83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304800" y="1905000"/>
            <a:ext cx="4422611" cy="723900"/>
            <a:chOff x="497" y="1661"/>
            <a:chExt cx="12060" cy="1974"/>
          </a:xfrm>
          <a:solidFill>
            <a:srgbClr val="FF0000"/>
          </a:solidFill>
        </p:grpSpPr>
        <p:sp>
          <p:nvSpPr>
            <p:cNvPr id="5205" name="Freeform 85"/>
            <p:cNvSpPr>
              <a:spLocks/>
            </p:cNvSpPr>
            <p:nvPr/>
          </p:nvSpPr>
          <p:spPr bwMode="auto">
            <a:xfrm>
              <a:off x="497" y="1925"/>
              <a:ext cx="356" cy="1080"/>
            </a:xfrm>
            <a:custGeom>
              <a:avLst/>
              <a:gdLst/>
              <a:ahLst/>
              <a:cxnLst>
                <a:cxn ang="0">
                  <a:pos x="232" y="0"/>
                </a:cxn>
                <a:cxn ang="0">
                  <a:pos x="232" y="963"/>
                </a:cxn>
                <a:cxn ang="0">
                  <a:pos x="236" y="996"/>
                </a:cxn>
                <a:cxn ang="0">
                  <a:pos x="244" y="1015"/>
                </a:cxn>
                <a:cxn ang="0">
                  <a:pos x="266" y="1025"/>
                </a:cxn>
                <a:cxn ang="0">
                  <a:pos x="300" y="1029"/>
                </a:cxn>
                <a:cxn ang="0">
                  <a:pos x="356" y="1033"/>
                </a:cxn>
                <a:cxn ang="0">
                  <a:pos x="356" y="1080"/>
                </a:cxn>
                <a:cxn ang="0">
                  <a:pos x="292" y="1077"/>
                </a:cxn>
                <a:cxn ang="0">
                  <a:pos x="229" y="1077"/>
                </a:cxn>
                <a:cxn ang="0">
                  <a:pos x="180" y="1077"/>
                </a:cxn>
                <a:cxn ang="0">
                  <a:pos x="142" y="1077"/>
                </a:cxn>
                <a:cxn ang="0">
                  <a:pos x="94" y="1077"/>
                </a:cxn>
                <a:cxn ang="0">
                  <a:pos x="45" y="1077"/>
                </a:cxn>
                <a:cxn ang="0">
                  <a:pos x="0" y="1080"/>
                </a:cxn>
                <a:cxn ang="0">
                  <a:pos x="0" y="1033"/>
                </a:cxn>
                <a:cxn ang="0">
                  <a:pos x="56" y="1029"/>
                </a:cxn>
                <a:cxn ang="0">
                  <a:pos x="90" y="1025"/>
                </a:cxn>
                <a:cxn ang="0">
                  <a:pos x="112" y="1015"/>
                </a:cxn>
                <a:cxn ang="0">
                  <a:pos x="124" y="996"/>
                </a:cxn>
                <a:cxn ang="0">
                  <a:pos x="127" y="963"/>
                </a:cxn>
                <a:cxn ang="0">
                  <a:pos x="127" y="150"/>
                </a:cxn>
                <a:cxn ang="0">
                  <a:pos x="124" y="114"/>
                </a:cxn>
                <a:cxn ang="0">
                  <a:pos x="116" y="88"/>
                </a:cxn>
                <a:cxn ang="0">
                  <a:pos x="94" y="73"/>
                </a:cxn>
                <a:cxn ang="0">
                  <a:pos x="56" y="66"/>
                </a:cxn>
                <a:cxn ang="0">
                  <a:pos x="0" y="62"/>
                </a:cxn>
                <a:cxn ang="0">
                  <a:pos x="0" y="15"/>
                </a:cxn>
                <a:cxn ang="0">
                  <a:pos x="232" y="0"/>
                </a:cxn>
              </a:cxnLst>
              <a:rect l="0" t="0" r="r" b="b"/>
              <a:pathLst>
                <a:path w="356" h="1080">
                  <a:moveTo>
                    <a:pt x="232" y="0"/>
                  </a:moveTo>
                  <a:lnTo>
                    <a:pt x="232" y="963"/>
                  </a:lnTo>
                  <a:lnTo>
                    <a:pt x="236" y="996"/>
                  </a:lnTo>
                  <a:lnTo>
                    <a:pt x="244" y="1015"/>
                  </a:lnTo>
                  <a:lnTo>
                    <a:pt x="266" y="1025"/>
                  </a:lnTo>
                  <a:lnTo>
                    <a:pt x="300" y="1029"/>
                  </a:lnTo>
                  <a:lnTo>
                    <a:pt x="356" y="1033"/>
                  </a:lnTo>
                  <a:lnTo>
                    <a:pt x="356" y="1080"/>
                  </a:lnTo>
                  <a:lnTo>
                    <a:pt x="292" y="1077"/>
                  </a:lnTo>
                  <a:lnTo>
                    <a:pt x="229" y="1077"/>
                  </a:lnTo>
                  <a:lnTo>
                    <a:pt x="180" y="1077"/>
                  </a:lnTo>
                  <a:lnTo>
                    <a:pt x="142" y="1077"/>
                  </a:lnTo>
                  <a:lnTo>
                    <a:pt x="94" y="1077"/>
                  </a:lnTo>
                  <a:lnTo>
                    <a:pt x="45" y="1077"/>
                  </a:lnTo>
                  <a:lnTo>
                    <a:pt x="0" y="1080"/>
                  </a:lnTo>
                  <a:lnTo>
                    <a:pt x="0" y="1033"/>
                  </a:lnTo>
                  <a:lnTo>
                    <a:pt x="56" y="1029"/>
                  </a:lnTo>
                  <a:lnTo>
                    <a:pt x="90" y="1025"/>
                  </a:lnTo>
                  <a:lnTo>
                    <a:pt x="112" y="1015"/>
                  </a:lnTo>
                  <a:lnTo>
                    <a:pt x="124" y="996"/>
                  </a:lnTo>
                  <a:lnTo>
                    <a:pt x="127" y="963"/>
                  </a:lnTo>
                  <a:lnTo>
                    <a:pt x="127" y="150"/>
                  </a:lnTo>
                  <a:lnTo>
                    <a:pt x="124" y="114"/>
                  </a:lnTo>
                  <a:lnTo>
                    <a:pt x="116" y="88"/>
                  </a:lnTo>
                  <a:lnTo>
                    <a:pt x="94" y="73"/>
                  </a:lnTo>
                  <a:lnTo>
                    <a:pt x="56" y="66"/>
                  </a:lnTo>
                  <a:lnTo>
                    <a:pt x="0" y="62"/>
                  </a:lnTo>
                  <a:lnTo>
                    <a:pt x="0" y="15"/>
                  </a:lnTo>
                  <a:lnTo>
                    <a:pt x="2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6" name="Freeform 86"/>
            <p:cNvSpPr>
              <a:spLocks noEditPoints="1"/>
            </p:cNvSpPr>
            <p:nvPr/>
          </p:nvSpPr>
          <p:spPr bwMode="auto">
            <a:xfrm>
              <a:off x="932" y="2306"/>
              <a:ext cx="707" cy="718"/>
            </a:xfrm>
            <a:custGeom>
              <a:avLst/>
              <a:gdLst/>
              <a:ahLst/>
              <a:cxnLst>
                <a:cxn ang="0">
                  <a:pos x="355" y="33"/>
                </a:cxn>
                <a:cxn ang="0">
                  <a:pos x="303" y="40"/>
                </a:cxn>
                <a:cxn ang="0">
                  <a:pos x="254" y="62"/>
                </a:cxn>
                <a:cxn ang="0">
                  <a:pos x="209" y="95"/>
                </a:cxn>
                <a:cxn ang="0">
                  <a:pos x="172" y="139"/>
                </a:cxn>
                <a:cxn ang="0">
                  <a:pos x="149" y="194"/>
                </a:cxn>
                <a:cxn ang="0">
                  <a:pos x="138" y="249"/>
                </a:cxn>
                <a:cxn ang="0">
                  <a:pos x="134" y="304"/>
                </a:cxn>
                <a:cxn ang="0">
                  <a:pos x="134" y="355"/>
                </a:cxn>
                <a:cxn ang="0">
                  <a:pos x="134" y="403"/>
                </a:cxn>
                <a:cxn ang="0">
                  <a:pos x="138" y="458"/>
                </a:cxn>
                <a:cxn ang="0">
                  <a:pos x="149" y="520"/>
                </a:cxn>
                <a:cxn ang="0">
                  <a:pos x="176" y="575"/>
                </a:cxn>
                <a:cxn ang="0">
                  <a:pos x="209" y="619"/>
                </a:cxn>
                <a:cxn ang="0">
                  <a:pos x="254" y="652"/>
                </a:cxn>
                <a:cxn ang="0">
                  <a:pos x="303" y="670"/>
                </a:cxn>
                <a:cxn ang="0">
                  <a:pos x="355" y="677"/>
                </a:cxn>
                <a:cxn ang="0">
                  <a:pos x="355" y="677"/>
                </a:cxn>
                <a:cxn ang="0">
                  <a:pos x="412" y="670"/>
                </a:cxn>
                <a:cxn ang="0">
                  <a:pos x="464" y="644"/>
                </a:cxn>
                <a:cxn ang="0">
                  <a:pos x="509" y="612"/>
                </a:cxn>
                <a:cxn ang="0">
                  <a:pos x="539" y="560"/>
                </a:cxn>
                <a:cxn ang="0">
                  <a:pos x="561" y="509"/>
                </a:cxn>
                <a:cxn ang="0">
                  <a:pos x="573" y="454"/>
                </a:cxn>
                <a:cxn ang="0">
                  <a:pos x="576" y="399"/>
                </a:cxn>
                <a:cxn ang="0">
                  <a:pos x="576" y="355"/>
                </a:cxn>
                <a:cxn ang="0">
                  <a:pos x="576" y="304"/>
                </a:cxn>
                <a:cxn ang="0">
                  <a:pos x="569" y="249"/>
                </a:cxn>
                <a:cxn ang="0">
                  <a:pos x="558" y="190"/>
                </a:cxn>
                <a:cxn ang="0">
                  <a:pos x="535" y="135"/>
                </a:cxn>
                <a:cxn ang="0">
                  <a:pos x="498" y="91"/>
                </a:cxn>
                <a:cxn ang="0">
                  <a:pos x="456" y="58"/>
                </a:cxn>
                <a:cxn ang="0">
                  <a:pos x="408" y="40"/>
                </a:cxn>
                <a:cxn ang="0">
                  <a:pos x="355" y="33"/>
                </a:cxn>
                <a:cxn ang="0">
                  <a:pos x="355" y="0"/>
                </a:cxn>
                <a:cxn ang="0">
                  <a:pos x="434" y="11"/>
                </a:cxn>
                <a:cxn ang="0">
                  <a:pos x="509" y="37"/>
                </a:cxn>
                <a:cxn ang="0">
                  <a:pos x="576" y="80"/>
                </a:cxn>
                <a:cxn ang="0">
                  <a:pos x="629" y="139"/>
                </a:cxn>
                <a:cxn ang="0">
                  <a:pos x="674" y="205"/>
                </a:cxn>
                <a:cxn ang="0">
                  <a:pos x="700" y="282"/>
                </a:cxn>
                <a:cxn ang="0">
                  <a:pos x="707" y="366"/>
                </a:cxn>
                <a:cxn ang="0">
                  <a:pos x="700" y="447"/>
                </a:cxn>
                <a:cxn ang="0">
                  <a:pos x="674" y="524"/>
                </a:cxn>
                <a:cxn ang="0">
                  <a:pos x="629" y="586"/>
                </a:cxn>
                <a:cxn ang="0">
                  <a:pos x="576" y="641"/>
                </a:cxn>
                <a:cxn ang="0">
                  <a:pos x="509" y="681"/>
                </a:cxn>
                <a:cxn ang="0">
                  <a:pos x="434" y="707"/>
                </a:cxn>
                <a:cxn ang="0">
                  <a:pos x="355" y="718"/>
                </a:cxn>
                <a:cxn ang="0">
                  <a:pos x="277" y="707"/>
                </a:cxn>
                <a:cxn ang="0">
                  <a:pos x="202" y="681"/>
                </a:cxn>
                <a:cxn ang="0">
                  <a:pos x="138" y="641"/>
                </a:cxn>
                <a:cxn ang="0">
                  <a:pos x="82" y="590"/>
                </a:cxn>
                <a:cxn ang="0">
                  <a:pos x="37" y="524"/>
                </a:cxn>
                <a:cxn ang="0">
                  <a:pos x="11" y="447"/>
                </a:cxn>
                <a:cxn ang="0">
                  <a:pos x="0" y="366"/>
                </a:cxn>
                <a:cxn ang="0">
                  <a:pos x="11" y="282"/>
                </a:cxn>
                <a:cxn ang="0">
                  <a:pos x="37" y="209"/>
                </a:cxn>
                <a:cxn ang="0">
                  <a:pos x="78" y="139"/>
                </a:cxn>
                <a:cxn ang="0">
                  <a:pos x="131" y="80"/>
                </a:cxn>
                <a:cxn ang="0">
                  <a:pos x="198" y="40"/>
                </a:cxn>
                <a:cxn ang="0">
                  <a:pos x="273" y="11"/>
                </a:cxn>
                <a:cxn ang="0">
                  <a:pos x="355" y="0"/>
                </a:cxn>
              </a:cxnLst>
              <a:rect l="0" t="0" r="r" b="b"/>
              <a:pathLst>
                <a:path w="707" h="718">
                  <a:moveTo>
                    <a:pt x="355" y="33"/>
                  </a:moveTo>
                  <a:lnTo>
                    <a:pt x="303" y="40"/>
                  </a:lnTo>
                  <a:lnTo>
                    <a:pt x="254" y="62"/>
                  </a:lnTo>
                  <a:lnTo>
                    <a:pt x="209" y="95"/>
                  </a:lnTo>
                  <a:lnTo>
                    <a:pt x="172" y="139"/>
                  </a:lnTo>
                  <a:lnTo>
                    <a:pt x="149" y="194"/>
                  </a:lnTo>
                  <a:lnTo>
                    <a:pt x="138" y="249"/>
                  </a:lnTo>
                  <a:lnTo>
                    <a:pt x="134" y="304"/>
                  </a:lnTo>
                  <a:lnTo>
                    <a:pt x="134" y="355"/>
                  </a:lnTo>
                  <a:lnTo>
                    <a:pt x="134" y="403"/>
                  </a:lnTo>
                  <a:lnTo>
                    <a:pt x="138" y="458"/>
                  </a:lnTo>
                  <a:lnTo>
                    <a:pt x="149" y="520"/>
                  </a:lnTo>
                  <a:lnTo>
                    <a:pt x="176" y="575"/>
                  </a:lnTo>
                  <a:lnTo>
                    <a:pt x="209" y="619"/>
                  </a:lnTo>
                  <a:lnTo>
                    <a:pt x="254" y="652"/>
                  </a:lnTo>
                  <a:lnTo>
                    <a:pt x="303" y="670"/>
                  </a:lnTo>
                  <a:lnTo>
                    <a:pt x="355" y="677"/>
                  </a:lnTo>
                  <a:lnTo>
                    <a:pt x="355" y="677"/>
                  </a:lnTo>
                  <a:lnTo>
                    <a:pt x="412" y="670"/>
                  </a:lnTo>
                  <a:lnTo>
                    <a:pt x="464" y="644"/>
                  </a:lnTo>
                  <a:lnTo>
                    <a:pt x="509" y="612"/>
                  </a:lnTo>
                  <a:lnTo>
                    <a:pt x="539" y="560"/>
                  </a:lnTo>
                  <a:lnTo>
                    <a:pt x="561" y="509"/>
                  </a:lnTo>
                  <a:lnTo>
                    <a:pt x="573" y="454"/>
                  </a:lnTo>
                  <a:lnTo>
                    <a:pt x="576" y="399"/>
                  </a:lnTo>
                  <a:lnTo>
                    <a:pt x="576" y="355"/>
                  </a:lnTo>
                  <a:lnTo>
                    <a:pt x="576" y="304"/>
                  </a:lnTo>
                  <a:lnTo>
                    <a:pt x="569" y="249"/>
                  </a:lnTo>
                  <a:lnTo>
                    <a:pt x="558" y="190"/>
                  </a:lnTo>
                  <a:lnTo>
                    <a:pt x="535" y="135"/>
                  </a:lnTo>
                  <a:lnTo>
                    <a:pt x="498" y="91"/>
                  </a:lnTo>
                  <a:lnTo>
                    <a:pt x="456" y="58"/>
                  </a:lnTo>
                  <a:lnTo>
                    <a:pt x="408" y="40"/>
                  </a:lnTo>
                  <a:lnTo>
                    <a:pt x="355" y="33"/>
                  </a:lnTo>
                  <a:close/>
                  <a:moveTo>
                    <a:pt x="355" y="0"/>
                  </a:moveTo>
                  <a:lnTo>
                    <a:pt x="434" y="11"/>
                  </a:lnTo>
                  <a:lnTo>
                    <a:pt x="509" y="37"/>
                  </a:lnTo>
                  <a:lnTo>
                    <a:pt x="576" y="80"/>
                  </a:lnTo>
                  <a:lnTo>
                    <a:pt x="629" y="139"/>
                  </a:lnTo>
                  <a:lnTo>
                    <a:pt x="674" y="205"/>
                  </a:lnTo>
                  <a:lnTo>
                    <a:pt x="700" y="282"/>
                  </a:lnTo>
                  <a:lnTo>
                    <a:pt x="707" y="366"/>
                  </a:lnTo>
                  <a:lnTo>
                    <a:pt x="700" y="447"/>
                  </a:lnTo>
                  <a:lnTo>
                    <a:pt x="674" y="524"/>
                  </a:lnTo>
                  <a:lnTo>
                    <a:pt x="629" y="586"/>
                  </a:lnTo>
                  <a:lnTo>
                    <a:pt x="576" y="641"/>
                  </a:lnTo>
                  <a:lnTo>
                    <a:pt x="509" y="681"/>
                  </a:lnTo>
                  <a:lnTo>
                    <a:pt x="434" y="707"/>
                  </a:lnTo>
                  <a:lnTo>
                    <a:pt x="355" y="718"/>
                  </a:lnTo>
                  <a:lnTo>
                    <a:pt x="277" y="707"/>
                  </a:lnTo>
                  <a:lnTo>
                    <a:pt x="202" y="681"/>
                  </a:lnTo>
                  <a:lnTo>
                    <a:pt x="138" y="641"/>
                  </a:lnTo>
                  <a:lnTo>
                    <a:pt x="82" y="590"/>
                  </a:lnTo>
                  <a:lnTo>
                    <a:pt x="37" y="524"/>
                  </a:lnTo>
                  <a:lnTo>
                    <a:pt x="11" y="447"/>
                  </a:lnTo>
                  <a:lnTo>
                    <a:pt x="0" y="366"/>
                  </a:lnTo>
                  <a:lnTo>
                    <a:pt x="11" y="282"/>
                  </a:lnTo>
                  <a:lnTo>
                    <a:pt x="37" y="209"/>
                  </a:lnTo>
                  <a:lnTo>
                    <a:pt x="78" y="139"/>
                  </a:lnTo>
                  <a:lnTo>
                    <a:pt x="131" y="80"/>
                  </a:lnTo>
                  <a:lnTo>
                    <a:pt x="198" y="40"/>
                  </a:lnTo>
                  <a:lnTo>
                    <a:pt x="273" y="11"/>
                  </a:lnTo>
                  <a:lnTo>
                    <a:pt x="3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7" name="Freeform 87"/>
            <p:cNvSpPr>
              <a:spLocks noEditPoints="1"/>
            </p:cNvSpPr>
            <p:nvPr/>
          </p:nvSpPr>
          <p:spPr bwMode="auto">
            <a:xfrm>
              <a:off x="1741" y="2299"/>
              <a:ext cx="730" cy="1029"/>
            </a:xfrm>
            <a:custGeom>
              <a:avLst/>
              <a:gdLst/>
              <a:ahLst/>
              <a:cxnLst>
                <a:cxn ang="0">
                  <a:pos x="123" y="736"/>
                </a:cxn>
                <a:cxn ang="0">
                  <a:pos x="93" y="871"/>
                </a:cxn>
                <a:cxn ang="0">
                  <a:pos x="213" y="966"/>
                </a:cxn>
                <a:cxn ang="0">
                  <a:pos x="442" y="981"/>
                </a:cxn>
                <a:cxn ang="0">
                  <a:pos x="614" y="879"/>
                </a:cxn>
                <a:cxn ang="0">
                  <a:pos x="595" y="754"/>
                </a:cxn>
                <a:cxn ang="0">
                  <a:pos x="468" y="703"/>
                </a:cxn>
                <a:cxn ang="0">
                  <a:pos x="310" y="695"/>
                </a:cxn>
                <a:cxn ang="0">
                  <a:pos x="265" y="62"/>
                </a:cxn>
                <a:cxn ang="0">
                  <a:pos x="198" y="117"/>
                </a:cxn>
                <a:cxn ang="0">
                  <a:pos x="172" y="245"/>
                </a:cxn>
                <a:cxn ang="0">
                  <a:pos x="179" y="322"/>
                </a:cxn>
                <a:cxn ang="0">
                  <a:pos x="228" y="413"/>
                </a:cxn>
                <a:cxn ang="0">
                  <a:pos x="310" y="439"/>
                </a:cxn>
                <a:cxn ang="0">
                  <a:pos x="408" y="391"/>
                </a:cxn>
                <a:cxn ang="0">
                  <a:pos x="449" y="289"/>
                </a:cxn>
                <a:cxn ang="0">
                  <a:pos x="449" y="201"/>
                </a:cxn>
                <a:cxn ang="0">
                  <a:pos x="415" y="106"/>
                </a:cxn>
                <a:cxn ang="0">
                  <a:pos x="310" y="55"/>
                </a:cxn>
                <a:cxn ang="0">
                  <a:pos x="704" y="18"/>
                </a:cxn>
                <a:cxn ang="0">
                  <a:pos x="730" y="76"/>
                </a:cxn>
                <a:cxn ang="0">
                  <a:pos x="719" y="109"/>
                </a:cxn>
                <a:cxn ang="0">
                  <a:pos x="692" y="120"/>
                </a:cxn>
                <a:cxn ang="0">
                  <a:pos x="655" y="113"/>
                </a:cxn>
                <a:cxn ang="0">
                  <a:pos x="636" y="80"/>
                </a:cxn>
                <a:cxn ang="0">
                  <a:pos x="648" y="47"/>
                </a:cxn>
                <a:cxn ang="0">
                  <a:pos x="659" y="36"/>
                </a:cxn>
                <a:cxn ang="0">
                  <a:pos x="621" y="36"/>
                </a:cxn>
                <a:cxn ang="0">
                  <a:pos x="501" y="95"/>
                </a:cxn>
                <a:cxn ang="0">
                  <a:pos x="569" y="245"/>
                </a:cxn>
                <a:cxn ang="0">
                  <a:pos x="498" y="402"/>
                </a:cxn>
                <a:cxn ang="0">
                  <a:pos x="310" y="472"/>
                </a:cxn>
                <a:cxn ang="0">
                  <a:pos x="153" y="428"/>
                </a:cxn>
                <a:cxn ang="0">
                  <a:pos x="123" y="498"/>
                </a:cxn>
                <a:cxn ang="0">
                  <a:pos x="146" y="567"/>
                </a:cxn>
                <a:cxn ang="0">
                  <a:pos x="228" y="604"/>
                </a:cxn>
                <a:cxn ang="0">
                  <a:pos x="329" y="604"/>
                </a:cxn>
                <a:cxn ang="0">
                  <a:pos x="539" y="622"/>
                </a:cxn>
                <a:cxn ang="0">
                  <a:pos x="677" y="714"/>
                </a:cxn>
                <a:cxn ang="0">
                  <a:pos x="707" y="827"/>
                </a:cxn>
                <a:cxn ang="0">
                  <a:pos x="629" y="955"/>
                </a:cxn>
                <a:cxn ang="0">
                  <a:pos x="434" y="1021"/>
                </a:cxn>
                <a:cxn ang="0">
                  <a:pos x="198" y="1007"/>
                </a:cxn>
                <a:cxn ang="0">
                  <a:pos x="37" y="919"/>
                </a:cxn>
                <a:cxn ang="0">
                  <a:pos x="7" y="791"/>
                </a:cxn>
                <a:cxn ang="0">
                  <a:pos x="93" y="695"/>
                </a:cxn>
                <a:cxn ang="0">
                  <a:pos x="93" y="611"/>
                </a:cxn>
                <a:cxn ang="0">
                  <a:pos x="86" y="483"/>
                </a:cxn>
                <a:cxn ang="0">
                  <a:pos x="97" y="377"/>
                </a:cxn>
                <a:cxn ang="0">
                  <a:pos x="52" y="245"/>
                </a:cxn>
                <a:cxn ang="0">
                  <a:pos x="123" y="87"/>
                </a:cxn>
                <a:cxn ang="0">
                  <a:pos x="310" y="18"/>
                </a:cxn>
                <a:cxn ang="0">
                  <a:pos x="430" y="44"/>
                </a:cxn>
                <a:cxn ang="0">
                  <a:pos x="576" y="14"/>
                </a:cxn>
              </a:cxnLst>
              <a:rect l="0" t="0" r="r" b="b"/>
              <a:pathLst>
                <a:path w="730" h="1029">
                  <a:moveTo>
                    <a:pt x="213" y="695"/>
                  </a:moveTo>
                  <a:lnTo>
                    <a:pt x="164" y="706"/>
                  </a:lnTo>
                  <a:lnTo>
                    <a:pt x="123" y="736"/>
                  </a:lnTo>
                  <a:lnTo>
                    <a:pt x="93" y="780"/>
                  </a:lnTo>
                  <a:lnTo>
                    <a:pt x="82" y="827"/>
                  </a:lnTo>
                  <a:lnTo>
                    <a:pt x="93" y="871"/>
                  </a:lnTo>
                  <a:lnTo>
                    <a:pt x="119" y="908"/>
                  </a:lnTo>
                  <a:lnTo>
                    <a:pt x="161" y="941"/>
                  </a:lnTo>
                  <a:lnTo>
                    <a:pt x="213" y="966"/>
                  </a:lnTo>
                  <a:lnTo>
                    <a:pt x="280" y="985"/>
                  </a:lnTo>
                  <a:lnTo>
                    <a:pt x="355" y="992"/>
                  </a:lnTo>
                  <a:lnTo>
                    <a:pt x="442" y="981"/>
                  </a:lnTo>
                  <a:lnTo>
                    <a:pt x="516" y="959"/>
                  </a:lnTo>
                  <a:lnTo>
                    <a:pt x="576" y="923"/>
                  </a:lnTo>
                  <a:lnTo>
                    <a:pt x="614" y="879"/>
                  </a:lnTo>
                  <a:lnTo>
                    <a:pt x="625" y="827"/>
                  </a:lnTo>
                  <a:lnTo>
                    <a:pt x="618" y="783"/>
                  </a:lnTo>
                  <a:lnTo>
                    <a:pt x="595" y="754"/>
                  </a:lnTo>
                  <a:lnTo>
                    <a:pt x="561" y="728"/>
                  </a:lnTo>
                  <a:lnTo>
                    <a:pt x="516" y="714"/>
                  </a:lnTo>
                  <a:lnTo>
                    <a:pt x="468" y="703"/>
                  </a:lnTo>
                  <a:lnTo>
                    <a:pt x="415" y="699"/>
                  </a:lnTo>
                  <a:lnTo>
                    <a:pt x="363" y="695"/>
                  </a:lnTo>
                  <a:lnTo>
                    <a:pt x="310" y="695"/>
                  </a:lnTo>
                  <a:lnTo>
                    <a:pt x="213" y="695"/>
                  </a:lnTo>
                  <a:close/>
                  <a:moveTo>
                    <a:pt x="310" y="55"/>
                  </a:moveTo>
                  <a:lnTo>
                    <a:pt x="265" y="62"/>
                  </a:lnTo>
                  <a:lnTo>
                    <a:pt x="236" y="76"/>
                  </a:lnTo>
                  <a:lnTo>
                    <a:pt x="209" y="98"/>
                  </a:lnTo>
                  <a:lnTo>
                    <a:pt x="198" y="117"/>
                  </a:lnTo>
                  <a:lnTo>
                    <a:pt x="179" y="157"/>
                  </a:lnTo>
                  <a:lnTo>
                    <a:pt x="172" y="201"/>
                  </a:lnTo>
                  <a:lnTo>
                    <a:pt x="172" y="245"/>
                  </a:lnTo>
                  <a:lnTo>
                    <a:pt x="172" y="263"/>
                  </a:lnTo>
                  <a:lnTo>
                    <a:pt x="172" y="293"/>
                  </a:lnTo>
                  <a:lnTo>
                    <a:pt x="179" y="322"/>
                  </a:lnTo>
                  <a:lnTo>
                    <a:pt x="187" y="355"/>
                  </a:lnTo>
                  <a:lnTo>
                    <a:pt x="206" y="388"/>
                  </a:lnTo>
                  <a:lnTo>
                    <a:pt x="228" y="413"/>
                  </a:lnTo>
                  <a:lnTo>
                    <a:pt x="265" y="432"/>
                  </a:lnTo>
                  <a:lnTo>
                    <a:pt x="310" y="439"/>
                  </a:lnTo>
                  <a:lnTo>
                    <a:pt x="310" y="439"/>
                  </a:lnTo>
                  <a:lnTo>
                    <a:pt x="352" y="432"/>
                  </a:lnTo>
                  <a:lnTo>
                    <a:pt x="385" y="413"/>
                  </a:lnTo>
                  <a:lnTo>
                    <a:pt x="408" y="391"/>
                  </a:lnTo>
                  <a:lnTo>
                    <a:pt x="423" y="377"/>
                  </a:lnTo>
                  <a:lnTo>
                    <a:pt x="442" y="333"/>
                  </a:lnTo>
                  <a:lnTo>
                    <a:pt x="449" y="289"/>
                  </a:lnTo>
                  <a:lnTo>
                    <a:pt x="449" y="245"/>
                  </a:lnTo>
                  <a:lnTo>
                    <a:pt x="449" y="227"/>
                  </a:lnTo>
                  <a:lnTo>
                    <a:pt x="449" y="201"/>
                  </a:lnTo>
                  <a:lnTo>
                    <a:pt x="442" y="168"/>
                  </a:lnTo>
                  <a:lnTo>
                    <a:pt x="434" y="135"/>
                  </a:lnTo>
                  <a:lnTo>
                    <a:pt x="415" y="106"/>
                  </a:lnTo>
                  <a:lnTo>
                    <a:pt x="389" y="80"/>
                  </a:lnTo>
                  <a:lnTo>
                    <a:pt x="355" y="62"/>
                  </a:lnTo>
                  <a:lnTo>
                    <a:pt x="310" y="55"/>
                  </a:lnTo>
                  <a:close/>
                  <a:moveTo>
                    <a:pt x="648" y="0"/>
                  </a:moveTo>
                  <a:lnTo>
                    <a:pt x="681" y="7"/>
                  </a:lnTo>
                  <a:lnTo>
                    <a:pt x="704" y="18"/>
                  </a:lnTo>
                  <a:lnTo>
                    <a:pt x="719" y="36"/>
                  </a:lnTo>
                  <a:lnTo>
                    <a:pt x="730" y="58"/>
                  </a:lnTo>
                  <a:lnTo>
                    <a:pt x="730" y="76"/>
                  </a:lnTo>
                  <a:lnTo>
                    <a:pt x="730" y="91"/>
                  </a:lnTo>
                  <a:lnTo>
                    <a:pt x="726" y="102"/>
                  </a:lnTo>
                  <a:lnTo>
                    <a:pt x="719" y="109"/>
                  </a:lnTo>
                  <a:lnTo>
                    <a:pt x="707" y="117"/>
                  </a:lnTo>
                  <a:lnTo>
                    <a:pt x="700" y="120"/>
                  </a:lnTo>
                  <a:lnTo>
                    <a:pt x="692" y="120"/>
                  </a:lnTo>
                  <a:lnTo>
                    <a:pt x="681" y="124"/>
                  </a:lnTo>
                  <a:lnTo>
                    <a:pt x="670" y="120"/>
                  </a:lnTo>
                  <a:lnTo>
                    <a:pt x="655" y="113"/>
                  </a:lnTo>
                  <a:lnTo>
                    <a:pt x="648" y="106"/>
                  </a:lnTo>
                  <a:lnTo>
                    <a:pt x="640" y="95"/>
                  </a:lnTo>
                  <a:lnTo>
                    <a:pt x="636" y="80"/>
                  </a:lnTo>
                  <a:lnTo>
                    <a:pt x="640" y="65"/>
                  </a:lnTo>
                  <a:lnTo>
                    <a:pt x="640" y="58"/>
                  </a:lnTo>
                  <a:lnTo>
                    <a:pt x="648" y="47"/>
                  </a:lnTo>
                  <a:lnTo>
                    <a:pt x="655" y="40"/>
                  </a:lnTo>
                  <a:lnTo>
                    <a:pt x="662" y="36"/>
                  </a:lnTo>
                  <a:lnTo>
                    <a:pt x="659" y="36"/>
                  </a:lnTo>
                  <a:lnTo>
                    <a:pt x="651" y="33"/>
                  </a:lnTo>
                  <a:lnTo>
                    <a:pt x="648" y="33"/>
                  </a:lnTo>
                  <a:lnTo>
                    <a:pt x="621" y="36"/>
                  </a:lnTo>
                  <a:lnTo>
                    <a:pt x="584" y="44"/>
                  </a:lnTo>
                  <a:lnTo>
                    <a:pt x="546" y="62"/>
                  </a:lnTo>
                  <a:lnTo>
                    <a:pt x="501" y="95"/>
                  </a:lnTo>
                  <a:lnTo>
                    <a:pt x="539" y="139"/>
                  </a:lnTo>
                  <a:lnTo>
                    <a:pt x="561" y="190"/>
                  </a:lnTo>
                  <a:lnTo>
                    <a:pt x="569" y="245"/>
                  </a:lnTo>
                  <a:lnTo>
                    <a:pt x="561" y="304"/>
                  </a:lnTo>
                  <a:lnTo>
                    <a:pt x="535" y="358"/>
                  </a:lnTo>
                  <a:lnTo>
                    <a:pt x="498" y="402"/>
                  </a:lnTo>
                  <a:lnTo>
                    <a:pt x="445" y="439"/>
                  </a:lnTo>
                  <a:lnTo>
                    <a:pt x="382" y="465"/>
                  </a:lnTo>
                  <a:lnTo>
                    <a:pt x="310" y="472"/>
                  </a:lnTo>
                  <a:lnTo>
                    <a:pt x="269" y="472"/>
                  </a:lnTo>
                  <a:lnTo>
                    <a:pt x="213" y="457"/>
                  </a:lnTo>
                  <a:lnTo>
                    <a:pt x="153" y="428"/>
                  </a:lnTo>
                  <a:lnTo>
                    <a:pt x="131" y="457"/>
                  </a:lnTo>
                  <a:lnTo>
                    <a:pt x="123" y="483"/>
                  </a:lnTo>
                  <a:lnTo>
                    <a:pt x="123" y="498"/>
                  </a:lnTo>
                  <a:lnTo>
                    <a:pt x="123" y="498"/>
                  </a:lnTo>
                  <a:lnTo>
                    <a:pt x="131" y="534"/>
                  </a:lnTo>
                  <a:lnTo>
                    <a:pt x="146" y="567"/>
                  </a:lnTo>
                  <a:lnTo>
                    <a:pt x="176" y="589"/>
                  </a:lnTo>
                  <a:lnTo>
                    <a:pt x="209" y="604"/>
                  </a:lnTo>
                  <a:lnTo>
                    <a:pt x="228" y="604"/>
                  </a:lnTo>
                  <a:lnTo>
                    <a:pt x="258" y="604"/>
                  </a:lnTo>
                  <a:lnTo>
                    <a:pt x="295" y="604"/>
                  </a:lnTo>
                  <a:lnTo>
                    <a:pt x="329" y="604"/>
                  </a:lnTo>
                  <a:lnTo>
                    <a:pt x="400" y="608"/>
                  </a:lnTo>
                  <a:lnTo>
                    <a:pt x="471" y="611"/>
                  </a:lnTo>
                  <a:lnTo>
                    <a:pt x="539" y="622"/>
                  </a:lnTo>
                  <a:lnTo>
                    <a:pt x="606" y="648"/>
                  </a:lnTo>
                  <a:lnTo>
                    <a:pt x="648" y="677"/>
                  </a:lnTo>
                  <a:lnTo>
                    <a:pt x="677" y="714"/>
                  </a:lnTo>
                  <a:lnTo>
                    <a:pt x="696" y="754"/>
                  </a:lnTo>
                  <a:lnTo>
                    <a:pt x="704" y="791"/>
                  </a:lnTo>
                  <a:lnTo>
                    <a:pt x="707" y="827"/>
                  </a:lnTo>
                  <a:lnTo>
                    <a:pt x="700" y="875"/>
                  </a:lnTo>
                  <a:lnTo>
                    <a:pt x="670" y="919"/>
                  </a:lnTo>
                  <a:lnTo>
                    <a:pt x="629" y="955"/>
                  </a:lnTo>
                  <a:lnTo>
                    <a:pt x="573" y="988"/>
                  </a:lnTo>
                  <a:lnTo>
                    <a:pt x="505" y="1010"/>
                  </a:lnTo>
                  <a:lnTo>
                    <a:pt x="434" y="1021"/>
                  </a:lnTo>
                  <a:lnTo>
                    <a:pt x="355" y="1029"/>
                  </a:lnTo>
                  <a:lnTo>
                    <a:pt x="273" y="1021"/>
                  </a:lnTo>
                  <a:lnTo>
                    <a:pt x="198" y="1007"/>
                  </a:lnTo>
                  <a:lnTo>
                    <a:pt x="134" y="985"/>
                  </a:lnTo>
                  <a:lnTo>
                    <a:pt x="78" y="955"/>
                  </a:lnTo>
                  <a:lnTo>
                    <a:pt x="37" y="919"/>
                  </a:lnTo>
                  <a:lnTo>
                    <a:pt x="11" y="875"/>
                  </a:lnTo>
                  <a:lnTo>
                    <a:pt x="0" y="827"/>
                  </a:lnTo>
                  <a:lnTo>
                    <a:pt x="7" y="791"/>
                  </a:lnTo>
                  <a:lnTo>
                    <a:pt x="26" y="754"/>
                  </a:lnTo>
                  <a:lnTo>
                    <a:pt x="56" y="721"/>
                  </a:lnTo>
                  <a:lnTo>
                    <a:pt x="93" y="695"/>
                  </a:lnTo>
                  <a:lnTo>
                    <a:pt x="146" y="673"/>
                  </a:lnTo>
                  <a:lnTo>
                    <a:pt x="116" y="644"/>
                  </a:lnTo>
                  <a:lnTo>
                    <a:pt x="93" y="611"/>
                  </a:lnTo>
                  <a:lnTo>
                    <a:pt x="82" y="571"/>
                  </a:lnTo>
                  <a:lnTo>
                    <a:pt x="74" y="534"/>
                  </a:lnTo>
                  <a:lnTo>
                    <a:pt x="86" y="483"/>
                  </a:lnTo>
                  <a:lnTo>
                    <a:pt x="104" y="435"/>
                  </a:lnTo>
                  <a:lnTo>
                    <a:pt x="127" y="406"/>
                  </a:lnTo>
                  <a:lnTo>
                    <a:pt x="97" y="377"/>
                  </a:lnTo>
                  <a:lnTo>
                    <a:pt x="74" y="340"/>
                  </a:lnTo>
                  <a:lnTo>
                    <a:pt x="56" y="296"/>
                  </a:lnTo>
                  <a:lnTo>
                    <a:pt x="52" y="245"/>
                  </a:lnTo>
                  <a:lnTo>
                    <a:pt x="59" y="186"/>
                  </a:lnTo>
                  <a:lnTo>
                    <a:pt x="86" y="131"/>
                  </a:lnTo>
                  <a:lnTo>
                    <a:pt x="123" y="87"/>
                  </a:lnTo>
                  <a:lnTo>
                    <a:pt x="176" y="51"/>
                  </a:lnTo>
                  <a:lnTo>
                    <a:pt x="239" y="25"/>
                  </a:lnTo>
                  <a:lnTo>
                    <a:pt x="310" y="18"/>
                  </a:lnTo>
                  <a:lnTo>
                    <a:pt x="340" y="18"/>
                  </a:lnTo>
                  <a:lnTo>
                    <a:pt x="382" y="25"/>
                  </a:lnTo>
                  <a:lnTo>
                    <a:pt x="430" y="44"/>
                  </a:lnTo>
                  <a:lnTo>
                    <a:pt x="479" y="73"/>
                  </a:lnTo>
                  <a:lnTo>
                    <a:pt x="531" y="36"/>
                  </a:lnTo>
                  <a:lnTo>
                    <a:pt x="576" y="14"/>
                  </a:lnTo>
                  <a:lnTo>
                    <a:pt x="618" y="3"/>
                  </a:lnTo>
                  <a:lnTo>
                    <a:pt x="6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8" name="Freeform 88"/>
            <p:cNvSpPr>
              <a:spLocks/>
            </p:cNvSpPr>
            <p:nvPr/>
          </p:nvSpPr>
          <p:spPr bwMode="auto">
            <a:xfrm>
              <a:off x="2827" y="1940"/>
              <a:ext cx="1093" cy="1274"/>
            </a:xfrm>
            <a:custGeom>
              <a:avLst/>
              <a:gdLst/>
              <a:ahLst/>
              <a:cxnLst>
                <a:cxn ang="0">
                  <a:pos x="1000" y="14"/>
                </a:cxn>
                <a:cxn ang="0">
                  <a:pos x="1075" y="88"/>
                </a:cxn>
                <a:cxn ang="0">
                  <a:pos x="1093" y="216"/>
                </a:cxn>
                <a:cxn ang="0">
                  <a:pos x="1041" y="392"/>
                </a:cxn>
                <a:cxn ang="0">
                  <a:pos x="895" y="663"/>
                </a:cxn>
                <a:cxn ang="0">
                  <a:pos x="666" y="945"/>
                </a:cxn>
                <a:cxn ang="0">
                  <a:pos x="483" y="1113"/>
                </a:cxn>
                <a:cxn ang="0">
                  <a:pos x="292" y="1245"/>
                </a:cxn>
                <a:cxn ang="0">
                  <a:pos x="142" y="1271"/>
                </a:cxn>
                <a:cxn ang="0">
                  <a:pos x="33" y="1194"/>
                </a:cxn>
                <a:cxn ang="0">
                  <a:pos x="0" y="1098"/>
                </a:cxn>
                <a:cxn ang="0">
                  <a:pos x="30" y="1014"/>
                </a:cxn>
                <a:cxn ang="0">
                  <a:pos x="56" y="1014"/>
                </a:cxn>
                <a:cxn ang="0">
                  <a:pos x="78" y="1073"/>
                </a:cxn>
                <a:cxn ang="0">
                  <a:pos x="172" y="1146"/>
                </a:cxn>
                <a:cxn ang="0">
                  <a:pos x="236" y="1157"/>
                </a:cxn>
                <a:cxn ang="0">
                  <a:pos x="344" y="1113"/>
                </a:cxn>
                <a:cxn ang="0">
                  <a:pos x="445" y="1043"/>
                </a:cxn>
                <a:cxn ang="0">
                  <a:pos x="475" y="1018"/>
                </a:cxn>
                <a:cxn ang="0">
                  <a:pos x="483" y="981"/>
                </a:cxn>
                <a:cxn ang="0">
                  <a:pos x="487" y="838"/>
                </a:cxn>
                <a:cxn ang="0">
                  <a:pos x="472" y="505"/>
                </a:cxn>
                <a:cxn ang="0">
                  <a:pos x="386" y="212"/>
                </a:cxn>
                <a:cxn ang="0">
                  <a:pos x="232" y="88"/>
                </a:cxn>
                <a:cxn ang="0">
                  <a:pos x="108" y="121"/>
                </a:cxn>
                <a:cxn ang="0">
                  <a:pos x="71" y="131"/>
                </a:cxn>
                <a:cxn ang="0">
                  <a:pos x="56" y="124"/>
                </a:cxn>
                <a:cxn ang="0">
                  <a:pos x="86" y="77"/>
                </a:cxn>
                <a:cxn ang="0">
                  <a:pos x="209" y="7"/>
                </a:cxn>
                <a:cxn ang="0">
                  <a:pos x="389" y="33"/>
                </a:cxn>
                <a:cxn ang="0">
                  <a:pos x="513" y="172"/>
                </a:cxn>
                <a:cxn ang="0">
                  <a:pos x="577" y="373"/>
                </a:cxn>
                <a:cxn ang="0">
                  <a:pos x="603" y="575"/>
                </a:cxn>
                <a:cxn ang="0">
                  <a:pos x="606" y="725"/>
                </a:cxn>
                <a:cxn ang="0">
                  <a:pos x="599" y="912"/>
                </a:cxn>
                <a:cxn ang="0">
                  <a:pos x="599" y="912"/>
                </a:cxn>
                <a:cxn ang="0">
                  <a:pos x="869" y="604"/>
                </a:cxn>
                <a:cxn ang="0">
                  <a:pos x="996" y="370"/>
                </a:cxn>
                <a:cxn ang="0">
                  <a:pos x="1030" y="252"/>
                </a:cxn>
                <a:cxn ang="0">
                  <a:pos x="1007" y="175"/>
                </a:cxn>
                <a:cxn ang="0">
                  <a:pos x="910" y="121"/>
                </a:cxn>
                <a:cxn ang="0">
                  <a:pos x="884" y="113"/>
                </a:cxn>
                <a:cxn ang="0">
                  <a:pos x="884" y="80"/>
                </a:cxn>
                <a:cxn ang="0">
                  <a:pos x="917" y="11"/>
                </a:cxn>
              </a:cxnLst>
              <a:rect l="0" t="0" r="r" b="b"/>
              <a:pathLst>
                <a:path w="1093" h="1274">
                  <a:moveTo>
                    <a:pt x="940" y="0"/>
                  </a:moveTo>
                  <a:lnTo>
                    <a:pt x="970" y="3"/>
                  </a:lnTo>
                  <a:lnTo>
                    <a:pt x="1000" y="14"/>
                  </a:lnTo>
                  <a:lnTo>
                    <a:pt x="1026" y="29"/>
                  </a:lnTo>
                  <a:lnTo>
                    <a:pt x="1052" y="55"/>
                  </a:lnTo>
                  <a:lnTo>
                    <a:pt x="1075" y="88"/>
                  </a:lnTo>
                  <a:lnTo>
                    <a:pt x="1090" y="131"/>
                  </a:lnTo>
                  <a:lnTo>
                    <a:pt x="1093" y="183"/>
                  </a:lnTo>
                  <a:lnTo>
                    <a:pt x="1093" y="216"/>
                  </a:lnTo>
                  <a:lnTo>
                    <a:pt x="1082" y="263"/>
                  </a:lnTo>
                  <a:lnTo>
                    <a:pt x="1067" y="322"/>
                  </a:lnTo>
                  <a:lnTo>
                    <a:pt x="1041" y="392"/>
                  </a:lnTo>
                  <a:lnTo>
                    <a:pt x="1007" y="472"/>
                  </a:lnTo>
                  <a:lnTo>
                    <a:pt x="959" y="564"/>
                  </a:lnTo>
                  <a:lnTo>
                    <a:pt x="895" y="663"/>
                  </a:lnTo>
                  <a:lnTo>
                    <a:pt x="816" y="772"/>
                  </a:lnTo>
                  <a:lnTo>
                    <a:pt x="719" y="890"/>
                  </a:lnTo>
                  <a:lnTo>
                    <a:pt x="666" y="945"/>
                  </a:lnTo>
                  <a:lnTo>
                    <a:pt x="610" y="1000"/>
                  </a:lnTo>
                  <a:lnTo>
                    <a:pt x="547" y="1058"/>
                  </a:lnTo>
                  <a:lnTo>
                    <a:pt x="483" y="1113"/>
                  </a:lnTo>
                  <a:lnTo>
                    <a:pt x="415" y="1164"/>
                  </a:lnTo>
                  <a:lnTo>
                    <a:pt x="352" y="1212"/>
                  </a:lnTo>
                  <a:lnTo>
                    <a:pt x="292" y="1245"/>
                  </a:lnTo>
                  <a:lnTo>
                    <a:pt x="239" y="1267"/>
                  </a:lnTo>
                  <a:lnTo>
                    <a:pt x="194" y="1274"/>
                  </a:lnTo>
                  <a:lnTo>
                    <a:pt x="142" y="1271"/>
                  </a:lnTo>
                  <a:lnTo>
                    <a:pt x="97" y="1252"/>
                  </a:lnTo>
                  <a:lnTo>
                    <a:pt x="60" y="1227"/>
                  </a:lnTo>
                  <a:lnTo>
                    <a:pt x="33" y="1194"/>
                  </a:lnTo>
                  <a:lnTo>
                    <a:pt x="15" y="1161"/>
                  </a:lnTo>
                  <a:lnTo>
                    <a:pt x="3" y="1128"/>
                  </a:lnTo>
                  <a:lnTo>
                    <a:pt x="0" y="1098"/>
                  </a:lnTo>
                  <a:lnTo>
                    <a:pt x="3" y="1065"/>
                  </a:lnTo>
                  <a:lnTo>
                    <a:pt x="15" y="1036"/>
                  </a:lnTo>
                  <a:lnTo>
                    <a:pt x="30" y="1014"/>
                  </a:lnTo>
                  <a:lnTo>
                    <a:pt x="45" y="1007"/>
                  </a:lnTo>
                  <a:lnTo>
                    <a:pt x="52" y="1007"/>
                  </a:lnTo>
                  <a:lnTo>
                    <a:pt x="56" y="1014"/>
                  </a:lnTo>
                  <a:lnTo>
                    <a:pt x="60" y="1018"/>
                  </a:lnTo>
                  <a:lnTo>
                    <a:pt x="60" y="1025"/>
                  </a:lnTo>
                  <a:lnTo>
                    <a:pt x="78" y="1073"/>
                  </a:lnTo>
                  <a:lnTo>
                    <a:pt x="105" y="1109"/>
                  </a:lnTo>
                  <a:lnTo>
                    <a:pt x="138" y="1131"/>
                  </a:lnTo>
                  <a:lnTo>
                    <a:pt x="172" y="1146"/>
                  </a:lnTo>
                  <a:lnTo>
                    <a:pt x="198" y="1153"/>
                  </a:lnTo>
                  <a:lnTo>
                    <a:pt x="221" y="1157"/>
                  </a:lnTo>
                  <a:lnTo>
                    <a:pt x="236" y="1157"/>
                  </a:lnTo>
                  <a:lnTo>
                    <a:pt x="266" y="1150"/>
                  </a:lnTo>
                  <a:lnTo>
                    <a:pt x="303" y="1135"/>
                  </a:lnTo>
                  <a:lnTo>
                    <a:pt x="344" y="1113"/>
                  </a:lnTo>
                  <a:lnTo>
                    <a:pt x="382" y="1091"/>
                  </a:lnTo>
                  <a:lnTo>
                    <a:pt x="419" y="1065"/>
                  </a:lnTo>
                  <a:lnTo>
                    <a:pt x="445" y="1043"/>
                  </a:lnTo>
                  <a:lnTo>
                    <a:pt x="468" y="1029"/>
                  </a:lnTo>
                  <a:lnTo>
                    <a:pt x="475" y="1021"/>
                  </a:lnTo>
                  <a:lnTo>
                    <a:pt x="475" y="1018"/>
                  </a:lnTo>
                  <a:lnTo>
                    <a:pt x="479" y="1014"/>
                  </a:lnTo>
                  <a:lnTo>
                    <a:pt x="479" y="1003"/>
                  </a:lnTo>
                  <a:lnTo>
                    <a:pt x="483" y="981"/>
                  </a:lnTo>
                  <a:lnTo>
                    <a:pt x="483" y="945"/>
                  </a:lnTo>
                  <a:lnTo>
                    <a:pt x="487" y="897"/>
                  </a:lnTo>
                  <a:lnTo>
                    <a:pt x="487" y="838"/>
                  </a:lnTo>
                  <a:lnTo>
                    <a:pt x="487" y="783"/>
                  </a:lnTo>
                  <a:lnTo>
                    <a:pt x="483" y="641"/>
                  </a:lnTo>
                  <a:lnTo>
                    <a:pt x="472" y="505"/>
                  </a:lnTo>
                  <a:lnTo>
                    <a:pt x="449" y="377"/>
                  </a:lnTo>
                  <a:lnTo>
                    <a:pt x="419" y="289"/>
                  </a:lnTo>
                  <a:lnTo>
                    <a:pt x="386" y="212"/>
                  </a:lnTo>
                  <a:lnTo>
                    <a:pt x="341" y="153"/>
                  </a:lnTo>
                  <a:lnTo>
                    <a:pt x="292" y="113"/>
                  </a:lnTo>
                  <a:lnTo>
                    <a:pt x="232" y="88"/>
                  </a:lnTo>
                  <a:lnTo>
                    <a:pt x="168" y="80"/>
                  </a:lnTo>
                  <a:lnTo>
                    <a:pt x="138" y="106"/>
                  </a:lnTo>
                  <a:lnTo>
                    <a:pt x="108" y="121"/>
                  </a:lnTo>
                  <a:lnTo>
                    <a:pt x="86" y="128"/>
                  </a:lnTo>
                  <a:lnTo>
                    <a:pt x="75" y="131"/>
                  </a:lnTo>
                  <a:lnTo>
                    <a:pt x="71" y="131"/>
                  </a:lnTo>
                  <a:lnTo>
                    <a:pt x="63" y="131"/>
                  </a:lnTo>
                  <a:lnTo>
                    <a:pt x="60" y="128"/>
                  </a:lnTo>
                  <a:lnTo>
                    <a:pt x="56" y="124"/>
                  </a:lnTo>
                  <a:lnTo>
                    <a:pt x="56" y="117"/>
                  </a:lnTo>
                  <a:lnTo>
                    <a:pt x="63" y="102"/>
                  </a:lnTo>
                  <a:lnTo>
                    <a:pt x="86" y="77"/>
                  </a:lnTo>
                  <a:lnTo>
                    <a:pt x="120" y="51"/>
                  </a:lnTo>
                  <a:lnTo>
                    <a:pt x="161" y="25"/>
                  </a:lnTo>
                  <a:lnTo>
                    <a:pt x="209" y="7"/>
                  </a:lnTo>
                  <a:lnTo>
                    <a:pt x="266" y="0"/>
                  </a:lnTo>
                  <a:lnTo>
                    <a:pt x="329" y="11"/>
                  </a:lnTo>
                  <a:lnTo>
                    <a:pt x="389" y="33"/>
                  </a:lnTo>
                  <a:lnTo>
                    <a:pt x="438" y="69"/>
                  </a:lnTo>
                  <a:lnTo>
                    <a:pt x="479" y="117"/>
                  </a:lnTo>
                  <a:lnTo>
                    <a:pt x="513" y="172"/>
                  </a:lnTo>
                  <a:lnTo>
                    <a:pt x="539" y="234"/>
                  </a:lnTo>
                  <a:lnTo>
                    <a:pt x="562" y="304"/>
                  </a:lnTo>
                  <a:lnTo>
                    <a:pt x="577" y="373"/>
                  </a:lnTo>
                  <a:lnTo>
                    <a:pt x="588" y="443"/>
                  </a:lnTo>
                  <a:lnTo>
                    <a:pt x="595" y="512"/>
                  </a:lnTo>
                  <a:lnTo>
                    <a:pt x="603" y="575"/>
                  </a:lnTo>
                  <a:lnTo>
                    <a:pt x="603" y="633"/>
                  </a:lnTo>
                  <a:lnTo>
                    <a:pt x="606" y="685"/>
                  </a:lnTo>
                  <a:lnTo>
                    <a:pt x="606" y="725"/>
                  </a:lnTo>
                  <a:lnTo>
                    <a:pt x="606" y="780"/>
                  </a:lnTo>
                  <a:lnTo>
                    <a:pt x="603" y="849"/>
                  </a:lnTo>
                  <a:lnTo>
                    <a:pt x="599" y="912"/>
                  </a:lnTo>
                  <a:lnTo>
                    <a:pt x="599" y="912"/>
                  </a:lnTo>
                  <a:lnTo>
                    <a:pt x="599" y="912"/>
                  </a:lnTo>
                  <a:lnTo>
                    <a:pt x="599" y="912"/>
                  </a:lnTo>
                  <a:lnTo>
                    <a:pt x="708" y="802"/>
                  </a:lnTo>
                  <a:lnTo>
                    <a:pt x="798" y="699"/>
                  </a:lnTo>
                  <a:lnTo>
                    <a:pt x="869" y="604"/>
                  </a:lnTo>
                  <a:lnTo>
                    <a:pt x="925" y="516"/>
                  </a:lnTo>
                  <a:lnTo>
                    <a:pt x="966" y="435"/>
                  </a:lnTo>
                  <a:lnTo>
                    <a:pt x="996" y="370"/>
                  </a:lnTo>
                  <a:lnTo>
                    <a:pt x="1015" y="315"/>
                  </a:lnTo>
                  <a:lnTo>
                    <a:pt x="1026" y="274"/>
                  </a:lnTo>
                  <a:lnTo>
                    <a:pt x="1030" y="252"/>
                  </a:lnTo>
                  <a:lnTo>
                    <a:pt x="1026" y="227"/>
                  </a:lnTo>
                  <a:lnTo>
                    <a:pt x="1018" y="201"/>
                  </a:lnTo>
                  <a:lnTo>
                    <a:pt x="1007" y="175"/>
                  </a:lnTo>
                  <a:lnTo>
                    <a:pt x="985" y="150"/>
                  </a:lnTo>
                  <a:lnTo>
                    <a:pt x="955" y="131"/>
                  </a:lnTo>
                  <a:lnTo>
                    <a:pt x="910" y="121"/>
                  </a:lnTo>
                  <a:lnTo>
                    <a:pt x="899" y="121"/>
                  </a:lnTo>
                  <a:lnTo>
                    <a:pt x="891" y="117"/>
                  </a:lnTo>
                  <a:lnTo>
                    <a:pt x="884" y="113"/>
                  </a:lnTo>
                  <a:lnTo>
                    <a:pt x="884" y="106"/>
                  </a:lnTo>
                  <a:lnTo>
                    <a:pt x="880" y="95"/>
                  </a:lnTo>
                  <a:lnTo>
                    <a:pt x="884" y="80"/>
                  </a:lnTo>
                  <a:lnTo>
                    <a:pt x="891" y="55"/>
                  </a:lnTo>
                  <a:lnTo>
                    <a:pt x="902" y="29"/>
                  </a:lnTo>
                  <a:lnTo>
                    <a:pt x="917" y="11"/>
                  </a:lnTo>
                  <a:lnTo>
                    <a:pt x="9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9" name="Freeform 89"/>
            <p:cNvSpPr>
              <a:spLocks/>
            </p:cNvSpPr>
            <p:nvPr/>
          </p:nvSpPr>
          <p:spPr bwMode="auto">
            <a:xfrm>
              <a:off x="3872" y="2745"/>
              <a:ext cx="651" cy="722"/>
            </a:xfrm>
            <a:custGeom>
              <a:avLst/>
              <a:gdLst/>
              <a:ahLst/>
              <a:cxnLst>
                <a:cxn ang="0">
                  <a:pos x="292" y="8"/>
                </a:cxn>
                <a:cxn ang="0">
                  <a:pos x="371" y="59"/>
                </a:cxn>
                <a:cxn ang="0">
                  <a:pos x="423" y="143"/>
                </a:cxn>
                <a:cxn ang="0">
                  <a:pos x="453" y="231"/>
                </a:cxn>
                <a:cxn ang="0">
                  <a:pos x="464" y="308"/>
                </a:cxn>
                <a:cxn ang="0">
                  <a:pos x="468" y="330"/>
                </a:cxn>
                <a:cxn ang="0">
                  <a:pos x="517" y="213"/>
                </a:cxn>
                <a:cxn ang="0">
                  <a:pos x="569" y="107"/>
                </a:cxn>
                <a:cxn ang="0">
                  <a:pos x="610" y="33"/>
                </a:cxn>
                <a:cxn ang="0">
                  <a:pos x="625" y="11"/>
                </a:cxn>
                <a:cxn ang="0">
                  <a:pos x="636" y="11"/>
                </a:cxn>
                <a:cxn ang="0">
                  <a:pos x="644" y="11"/>
                </a:cxn>
                <a:cxn ang="0">
                  <a:pos x="651" y="15"/>
                </a:cxn>
                <a:cxn ang="0">
                  <a:pos x="651" y="30"/>
                </a:cxn>
                <a:cxn ang="0">
                  <a:pos x="614" y="103"/>
                </a:cxn>
                <a:cxn ang="0">
                  <a:pos x="569" y="191"/>
                </a:cxn>
                <a:cxn ang="0">
                  <a:pos x="543" y="253"/>
                </a:cxn>
                <a:cxn ang="0">
                  <a:pos x="502" y="345"/>
                </a:cxn>
                <a:cxn ang="0">
                  <a:pos x="472" y="433"/>
                </a:cxn>
                <a:cxn ang="0">
                  <a:pos x="457" y="520"/>
                </a:cxn>
                <a:cxn ang="0">
                  <a:pos x="430" y="627"/>
                </a:cxn>
                <a:cxn ang="0">
                  <a:pos x="415" y="685"/>
                </a:cxn>
                <a:cxn ang="0">
                  <a:pos x="400" y="707"/>
                </a:cxn>
                <a:cxn ang="0">
                  <a:pos x="393" y="718"/>
                </a:cxn>
                <a:cxn ang="0">
                  <a:pos x="385" y="722"/>
                </a:cxn>
                <a:cxn ang="0">
                  <a:pos x="374" y="718"/>
                </a:cxn>
                <a:cxn ang="0">
                  <a:pos x="367" y="707"/>
                </a:cxn>
                <a:cxn ang="0">
                  <a:pos x="363" y="693"/>
                </a:cxn>
                <a:cxn ang="0">
                  <a:pos x="371" y="638"/>
                </a:cxn>
                <a:cxn ang="0">
                  <a:pos x="397" y="550"/>
                </a:cxn>
                <a:cxn ang="0">
                  <a:pos x="423" y="458"/>
                </a:cxn>
                <a:cxn ang="0">
                  <a:pos x="427" y="433"/>
                </a:cxn>
                <a:cxn ang="0">
                  <a:pos x="430" y="378"/>
                </a:cxn>
                <a:cxn ang="0">
                  <a:pos x="427" y="297"/>
                </a:cxn>
                <a:cxn ang="0">
                  <a:pos x="404" y="209"/>
                </a:cxn>
                <a:cxn ang="0">
                  <a:pos x="359" y="140"/>
                </a:cxn>
                <a:cxn ang="0">
                  <a:pos x="281" y="96"/>
                </a:cxn>
                <a:cxn ang="0">
                  <a:pos x="179" y="92"/>
                </a:cxn>
                <a:cxn ang="0">
                  <a:pos x="93" y="129"/>
                </a:cxn>
                <a:cxn ang="0">
                  <a:pos x="41" y="191"/>
                </a:cxn>
                <a:cxn ang="0">
                  <a:pos x="33" y="209"/>
                </a:cxn>
                <a:cxn ang="0">
                  <a:pos x="22" y="213"/>
                </a:cxn>
                <a:cxn ang="0">
                  <a:pos x="11" y="209"/>
                </a:cxn>
                <a:cxn ang="0">
                  <a:pos x="3" y="205"/>
                </a:cxn>
                <a:cxn ang="0">
                  <a:pos x="3" y="187"/>
                </a:cxn>
                <a:cxn ang="0">
                  <a:pos x="26" y="136"/>
                </a:cxn>
                <a:cxn ang="0">
                  <a:pos x="82" y="63"/>
                </a:cxn>
                <a:cxn ang="0">
                  <a:pos x="176" y="11"/>
                </a:cxn>
              </a:cxnLst>
              <a:rect l="0" t="0" r="r" b="b"/>
              <a:pathLst>
                <a:path w="651" h="722">
                  <a:moveTo>
                    <a:pt x="239" y="0"/>
                  </a:moveTo>
                  <a:lnTo>
                    <a:pt x="292" y="8"/>
                  </a:lnTo>
                  <a:lnTo>
                    <a:pt x="333" y="30"/>
                  </a:lnTo>
                  <a:lnTo>
                    <a:pt x="371" y="59"/>
                  </a:lnTo>
                  <a:lnTo>
                    <a:pt x="397" y="99"/>
                  </a:lnTo>
                  <a:lnTo>
                    <a:pt x="423" y="143"/>
                  </a:lnTo>
                  <a:lnTo>
                    <a:pt x="438" y="187"/>
                  </a:lnTo>
                  <a:lnTo>
                    <a:pt x="453" y="231"/>
                  </a:lnTo>
                  <a:lnTo>
                    <a:pt x="460" y="271"/>
                  </a:lnTo>
                  <a:lnTo>
                    <a:pt x="464" y="308"/>
                  </a:lnTo>
                  <a:lnTo>
                    <a:pt x="468" y="330"/>
                  </a:lnTo>
                  <a:lnTo>
                    <a:pt x="468" y="330"/>
                  </a:lnTo>
                  <a:lnTo>
                    <a:pt x="490" y="271"/>
                  </a:lnTo>
                  <a:lnTo>
                    <a:pt x="517" y="213"/>
                  </a:lnTo>
                  <a:lnTo>
                    <a:pt x="547" y="158"/>
                  </a:lnTo>
                  <a:lnTo>
                    <a:pt x="569" y="107"/>
                  </a:lnTo>
                  <a:lnTo>
                    <a:pt x="591" y="66"/>
                  </a:lnTo>
                  <a:lnTo>
                    <a:pt x="610" y="33"/>
                  </a:lnTo>
                  <a:lnTo>
                    <a:pt x="618" y="15"/>
                  </a:lnTo>
                  <a:lnTo>
                    <a:pt x="625" y="11"/>
                  </a:lnTo>
                  <a:lnTo>
                    <a:pt x="633" y="11"/>
                  </a:lnTo>
                  <a:lnTo>
                    <a:pt x="636" y="11"/>
                  </a:lnTo>
                  <a:lnTo>
                    <a:pt x="640" y="11"/>
                  </a:lnTo>
                  <a:lnTo>
                    <a:pt x="644" y="11"/>
                  </a:lnTo>
                  <a:lnTo>
                    <a:pt x="648" y="11"/>
                  </a:lnTo>
                  <a:lnTo>
                    <a:pt x="651" y="15"/>
                  </a:lnTo>
                  <a:lnTo>
                    <a:pt x="651" y="22"/>
                  </a:lnTo>
                  <a:lnTo>
                    <a:pt x="651" y="30"/>
                  </a:lnTo>
                  <a:lnTo>
                    <a:pt x="648" y="37"/>
                  </a:lnTo>
                  <a:lnTo>
                    <a:pt x="614" y="103"/>
                  </a:lnTo>
                  <a:lnTo>
                    <a:pt x="588" y="151"/>
                  </a:lnTo>
                  <a:lnTo>
                    <a:pt x="569" y="191"/>
                  </a:lnTo>
                  <a:lnTo>
                    <a:pt x="554" y="220"/>
                  </a:lnTo>
                  <a:lnTo>
                    <a:pt x="543" y="253"/>
                  </a:lnTo>
                  <a:lnTo>
                    <a:pt x="524" y="297"/>
                  </a:lnTo>
                  <a:lnTo>
                    <a:pt x="502" y="345"/>
                  </a:lnTo>
                  <a:lnTo>
                    <a:pt x="483" y="392"/>
                  </a:lnTo>
                  <a:lnTo>
                    <a:pt x="472" y="433"/>
                  </a:lnTo>
                  <a:lnTo>
                    <a:pt x="464" y="462"/>
                  </a:lnTo>
                  <a:lnTo>
                    <a:pt x="457" y="520"/>
                  </a:lnTo>
                  <a:lnTo>
                    <a:pt x="442" y="575"/>
                  </a:lnTo>
                  <a:lnTo>
                    <a:pt x="430" y="627"/>
                  </a:lnTo>
                  <a:lnTo>
                    <a:pt x="419" y="663"/>
                  </a:lnTo>
                  <a:lnTo>
                    <a:pt x="415" y="685"/>
                  </a:lnTo>
                  <a:lnTo>
                    <a:pt x="408" y="696"/>
                  </a:lnTo>
                  <a:lnTo>
                    <a:pt x="400" y="707"/>
                  </a:lnTo>
                  <a:lnTo>
                    <a:pt x="397" y="715"/>
                  </a:lnTo>
                  <a:lnTo>
                    <a:pt x="393" y="718"/>
                  </a:lnTo>
                  <a:lnTo>
                    <a:pt x="389" y="722"/>
                  </a:lnTo>
                  <a:lnTo>
                    <a:pt x="385" y="722"/>
                  </a:lnTo>
                  <a:lnTo>
                    <a:pt x="382" y="722"/>
                  </a:lnTo>
                  <a:lnTo>
                    <a:pt x="374" y="718"/>
                  </a:lnTo>
                  <a:lnTo>
                    <a:pt x="371" y="715"/>
                  </a:lnTo>
                  <a:lnTo>
                    <a:pt x="367" y="707"/>
                  </a:lnTo>
                  <a:lnTo>
                    <a:pt x="363" y="700"/>
                  </a:lnTo>
                  <a:lnTo>
                    <a:pt x="363" y="693"/>
                  </a:lnTo>
                  <a:lnTo>
                    <a:pt x="367" y="671"/>
                  </a:lnTo>
                  <a:lnTo>
                    <a:pt x="371" y="638"/>
                  </a:lnTo>
                  <a:lnTo>
                    <a:pt x="382" y="594"/>
                  </a:lnTo>
                  <a:lnTo>
                    <a:pt x="397" y="550"/>
                  </a:lnTo>
                  <a:lnTo>
                    <a:pt x="408" y="502"/>
                  </a:lnTo>
                  <a:lnTo>
                    <a:pt x="423" y="458"/>
                  </a:lnTo>
                  <a:lnTo>
                    <a:pt x="427" y="447"/>
                  </a:lnTo>
                  <a:lnTo>
                    <a:pt x="427" y="433"/>
                  </a:lnTo>
                  <a:lnTo>
                    <a:pt x="430" y="411"/>
                  </a:lnTo>
                  <a:lnTo>
                    <a:pt x="430" y="378"/>
                  </a:lnTo>
                  <a:lnTo>
                    <a:pt x="430" y="337"/>
                  </a:lnTo>
                  <a:lnTo>
                    <a:pt x="427" y="297"/>
                  </a:lnTo>
                  <a:lnTo>
                    <a:pt x="415" y="253"/>
                  </a:lnTo>
                  <a:lnTo>
                    <a:pt x="404" y="209"/>
                  </a:lnTo>
                  <a:lnTo>
                    <a:pt x="385" y="173"/>
                  </a:lnTo>
                  <a:lnTo>
                    <a:pt x="359" y="140"/>
                  </a:lnTo>
                  <a:lnTo>
                    <a:pt x="326" y="110"/>
                  </a:lnTo>
                  <a:lnTo>
                    <a:pt x="281" y="96"/>
                  </a:lnTo>
                  <a:lnTo>
                    <a:pt x="224" y="88"/>
                  </a:lnTo>
                  <a:lnTo>
                    <a:pt x="179" y="92"/>
                  </a:lnTo>
                  <a:lnTo>
                    <a:pt x="135" y="107"/>
                  </a:lnTo>
                  <a:lnTo>
                    <a:pt x="93" y="129"/>
                  </a:lnTo>
                  <a:lnTo>
                    <a:pt x="63" y="158"/>
                  </a:lnTo>
                  <a:lnTo>
                    <a:pt x="41" y="191"/>
                  </a:lnTo>
                  <a:lnTo>
                    <a:pt x="37" y="202"/>
                  </a:lnTo>
                  <a:lnTo>
                    <a:pt x="33" y="209"/>
                  </a:lnTo>
                  <a:lnTo>
                    <a:pt x="30" y="209"/>
                  </a:lnTo>
                  <a:lnTo>
                    <a:pt x="22" y="213"/>
                  </a:lnTo>
                  <a:lnTo>
                    <a:pt x="18" y="209"/>
                  </a:lnTo>
                  <a:lnTo>
                    <a:pt x="11" y="209"/>
                  </a:lnTo>
                  <a:lnTo>
                    <a:pt x="7" y="209"/>
                  </a:lnTo>
                  <a:lnTo>
                    <a:pt x="3" y="205"/>
                  </a:lnTo>
                  <a:lnTo>
                    <a:pt x="0" y="198"/>
                  </a:lnTo>
                  <a:lnTo>
                    <a:pt x="3" y="187"/>
                  </a:lnTo>
                  <a:lnTo>
                    <a:pt x="11" y="165"/>
                  </a:lnTo>
                  <a:lnTo>
                    <a:pt x="26" y="136"/>
                  </a:lnTo>
                  <a:lnTo>
                    <a:pt x="48" y="99"/>
                  </a:lnTo>
                  <a:lnTo>
                    <a:pt x="82" y="63"/>
                  </a:lnTo>
                  <a:lnTo>
                    <a:pt x="123" y="33"/>
                  </a:lnTo>
                  <a:lnTo>
                    <a:pt x="176" y="11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0" name="Freeform 90"/>
            <p:cNvSpPr>
              <a:spLocks noEditPoints="1"/>
            </p:cNvSpPr>
            <p:nvPr/>
          </p:nvSpPr>
          <p:spPr bwMode="auto">
            <a:xfrm>
              <a:off x="5198" y="2434"/>
              <a:ext cx="1060" cy="363"/>
            </a:xfrm>
            <a:custGeom>
              <a:avLst/>
              <a:gdLst/>
              <a:ahLst/>
              <a:cxnLst>
                <a:cxn ang="0">
                  <a:pos x="1003" y="300"/>
                </a:cxn>
                <a:cxn ang="0">
                  <a:pos x="1022" y="300"/>
                </a:cxn>
                <a:cxn ang="0">
                  <a:pos x="1041" y="304"/>
                </a:cxn>
                <a:cxn ang="0">
                  <a:pos x="1056" y="315"/>
                </a:cxn>
                <a:cxn ang="0">
                  <a:pos x="1060" y="333"/>
                </a:cxn>
                <a:cxn ang="0">
                  <a:pos x="1052" y="352"/>
                </a:cxn>
                <a:cxn ang="0">
                  <a:pos x="1037" y="359"/>
                </a:cxn>
                <a:cxn ang="0">
                  <a:pos x="1018" y="363"/>
                </a:cxn>
                <a:cxn ang="0">
                  <a:pos x="52" y="363"/>
                </a:cxn>
                <a:cxn ang="0">
                  <a:pos x="30" y="363"/>
                </a:cxn>
                <a:cxn ang="0">
                  <a:pos x="11" y="359"/>
                </a:cxn>
                <a:cxn ang="0">
                  <a:pos x="0" y="344"/>
                </a:cxn>
                <a:cxn ang="0">
                  <a:pos x="0" y="322"/>
                </a:cxn>
                <a:cxn ang="0">
                  <a:pos x="11" y="308"/>
                </a:cxn>
                <a:cxn ang="0">
                  <a:pos x="26" y="304"/>
                </a:cxn>
                <a:cxn ang="0">
                  <a:pos x="41" y="300"/>
                </a:cxn>
                <a:cxn ang="0">
                  <a:pos x="52" y="0"/>
                </a:cxn>
                <a:cxn ang="0">
                  <a:pos x="1018" y="0"/>
                </a:cxn>
                <a:cxn ang="0">
                  <a:pos x="1037" y="4"/>
                </a:cxn>
                <a:cxn ang="0">
                  <a:pos x="1052" y="11"/>
                </a:cxn>
                <a:cxn ang="0">
                  <a:pos x="1060" y="29"/>
                </a:cxn>
                <a:cxn ang="0">
                  <a:pos x="1056" y="48"/>
                </a:cxn>
                <a:cxn ang="0">
                  <a:pos x="1041" y="59"/>
                </a:cxn>
                <a:cxn ang="0">
                  <a:pos x="1022" y="62"/>
                </a:cxn>
                <a:cxn ang="0">
                  <a:pos x="1003" y="62"/>
                </a:cxn>
                <a:cxn ang="0">
                  <a:pos x="41" y="62"/>
                </a:cxn>
                <a:cxn ang="0">
                  <a:pos x="26" y="59"/>
                </a:cxn>
                <a:cxn ang="0">
                  <a:pos x="11" y="55"/>
                </a:cxn>
                <a:cxn ang="0">
                  <a:pos x="0" y="40"/>
                </a:cxn>
                <a:cxn ang="0">
                  <a:pos x="0" y="18"/>
                </a:cxn>
                <a:cxn ang="0">
                  <a:pos x="11" y="4"/>
                </a:cxn>
                <a:cxn ang="0">
                  <a:pos x="30" y="0"/>
                </a:cxn>
                <a:cxn ang="0">
                  <a:pos x="52" y="0"/>
                </a:cxn>
              </a:cxnLst>
              <a:rect l="0" t="0" r="r" b="b"/>
              <a:pathLst>
                <a:path w="1060" h="363">
                  <a:moveTo>
                    <a:pt x="52" y="300"/>
                  </a:moveTo>
                  <a:lnTo>
                    <a:pt x="1003" y="300"/>
                  </a:lnTo>
                  <a:lnTo>
                    <a:pt x="1015" y="300"/>
                  </a:lnTo>
                  <a:lnTo>
                    <a:pt x="1022" y="300"/>
                  </a:lnTo>
                  <a:lnTo>
                    <a:pt x="1033" y="304"/>
                  </a:lnTo>
                  <a:lnTo>
                    <a:pt x="1041" y="304"/>
                  </a:lnTo>
                  <a:lnTo>
                    <a:pt x="1048" y="308"/>
                  </a:lnTo>
                  <a:lnTo>
                    <a:pt x="1056" y="315"/>
                  </a:lnTo>
                  <a:lnTo>
                    <a:pt x="1060" y="322"/>
                  </a:lnTo>
                  <a:lnTo>
                    <a:pt x="1060" y="333"/>
                  </a:lnTo>
                  <a:lnTo>
                    <a:pt x="1060" y="344"/>
                  </a:lnTo>
                  <a:lnTo>
                    <a:pt x="1052" y="352"/>
                  </a:lnTo>
                  <a:lnTo>
                    <a:pt x="1045" y="359"/>
                  </a:lnTo>
                  <a:lnTo>
                    <a:pt x="1037" y="359"/>
                  </a:lnTo>
                  <a:lnTo>
                    <a:pt x="1026" y="363"/>
                  </a:lnTo>
                  <a:lnTo>
                    <a:pt x="1018" y="363"/>
                  </a:lnTo>
                  <a:lnTo>
                    <a:pt x="1007" y="363"/>
                  </a:lnTo>
                  <a:lnTo>
                    <a:pt x="52" y="363"/>
                  </a:lnTo>
                  <a:lnTo>
                    <a:pt x="41" y="363"/>
                  </a:lnTo>
                  <a:lnTo>
                    <a:pt x="30" y="363"/>
                  </a:lnTo>
                  <a:lnTo>
                    <a:pt x="22" y="359"/>
                  </a:lnTo>
                  <a:lnTo>
                    <a:pt x="11" y="359"/>
                  </a:lnTo>
                  <a:lnTo>
                    <a:pt x="3" y="352"/>
                  </a:lnTo>
                  <a:lnTo>
                    <a:pt x="0" y="344"/>
                  </a:lnTo>
                  <a:lnTo>
                    <a:pt x="0" y="333"/>
                  </a:lnTo>
                  <a:lnTo>
                    <a:pt x="0" y="322"/>
                  </a:lnTo>
                  <a:lnTo>
                    <a:pt x="3" y="315"/>
                  </a:lnTo>
                  <a:lnTo>
                    <a:pt x="11" y="308"/>
                  </a:lnTo>
                  <a:lnTo>
                    <a:pt x="18" y="304"/>
                  </a:lnTo>
                  <a:lnTo>
                    <a:pt x="26" y="304"/>
                  </a:lnTo>
                  <a:lnTo>
                    <a:pt x="33" y="300"/>
                  </a:lnTo>
                  <a:lnTo>
                    <a:pt x="41" y="300"/>
                  </a:lnTo>
                  <a:lnTo>
                    <a:pt x="52" y="300"/>
                  </a:lnTo>
                  <a:close/>
                  <a:moveTo>
                    <a:pt x="52" y="0"/>
                  </a:moveTo>
                  <a:lnTo>
                    <a:pt x="1007" y="0"/>
                  </a:lnTo>
                  <a:lnTo>
                    <a:pt x="1018" y="0"/>
                  </a:lnTo>
                  <a:lnTo>
                    <a:pt x="1026" y="0"/>
                  </a:lnTo>
                  <a:lnTo>
                    <a:pt x="1037" y="4"/>
                  </a:lnTo>
                  <a:lnTo>
                    <a:pt x="1045" y="4"/>
                  </a:lnTo>
                  <a:lnTo>
                    <a:pt x="1052" y="11"/>
                  </a:lnTo>
                  <a:lnTo>
                    <a:pt x="1060" y="18"/>
                  </a:lnTo>
                  <a:lnTo>
                    <a:pt x="1060" y="29"/>
                  </a:lnTo>
                  <a:lnTo>
                    <a:pt x="1060" y="40"/>
                  </a:lnTo>
                  <a:lnTo>
                    <a:pt x="1056" y="48"/>
                  </a:lnTo>
                  <a:lnTo>
                    <a:pt x="1048" y="55"/>
                  </a:lnTo>
                  <a:lnTo>
                    <a:pt x="1041" y="59"/>
                  </a:lnTo>
                  <a:lnTo>
                    <a:pt x="1033" y="59"/>
                  </a:lnTo>
                  <a:lnTo>
                    <a:pt x="1022" y="62"/>
                  </a:lnTo>
                  <a:lnTo>
                    <a:pt x="1015" y="62"/>
                  </a:lnTo>
                  <a:lnTo>
                    <a:pt x="1003" y="62"/>
                  </a:lnTo>
                  <a:lnTo>
                    <a:pt x="52" y="62"/>
                  </a:lnTo>
                  <a:lnTo>
                    <a:pt x="41" y="62"/>
                  </a:lnTo>
                  <a:lnTo>
                    <a:pt x="33" y="62"/>
                  </a:lnTo>
                  <a:lnTo>
                    <a:pt x="26" y="59"/>
                  </a:lnTo>
                  <a:lnTo>
                    <a:pt x="18" y="59"/>
                  </a:lnTo>
                  <a:lnTo>
                    <a:pt x="11" y="55"/>
                  </a:lnTo>
                  <a:lnTo>
                    <a:pt x="3" y="48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0" y="18"/>
                  </a:lnTo>
                  <a:lnTo>
                    <a:pt x="3" y="11"/>
                  </a:lnTo>
                  <a:lnTo>
                    <a:pt x="11" y="4"/>
                  </a:lnTo>
                  <a:lnTo>
                    <a:pt x="22" y="4"/>
                  </a:lnTo>
                  <a:lnTo>
                    <a:pt x="30" y="0"/>
                  </a:lnTo>
                  <a:lnTo>
                    <a:pt x="41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1" name="Freeform 91"/>
            <p:cNvSpPr>
              <a:spLocks/>
            </p:cNvSpPr>
            <p:nvPr/>
          </p:nvSpPr>
          <p:spPr bwMode="auto">
            <a:xfrm>
              <a:off x="6853" y="1925"/>
              <a:ext cx="356" cy="1080"/>
            </a:xfrm>
            <a:custGeom>
              <a:avLst/>
              <a:gdLst/>
              <a:ahLst/>
              <a:cxnLst>
                <a:cxn ang="0">
                  <a:pos x="232" y="0"/>
                </a:cxn>
                <a:cxn ang="0">
                  <a:pos x="232" y="963"/>
                </a:cxn>
                <a:cxn ang="0">
                  <a:pos x="236" y="996"/>
                </a:cxn>
                <a:cxn ang="0">
                  <a:pos x="244" y="1015"/>
                </a:cxn>
                <a:cxn ang="0">
                  <a:pos x="266" y="1025"/>
                </a:cxn>
                <a:cxn ang="0">
                  <a:pos x="300" y="1029"/>
                </a:cxn>
                <a:cxn ang="0">
                  <a:pos x="356" y="1033"/>
                </a:cxn>
                <a:cxn ang="0">
                  <a:pos x="356" y="1080"/>
                </a:cxn>
                <a:cxn ang="0">
                  <a:pos x="292" y="1077"/>
                </a:cxn>
                <a:cxn ang="0">
                  <a:pos x="229" y="1077"/>
                </a:cxn>
                <a:cxn ang="0">
                  <a:pos x="180" y="1077"/>
                </a:cxn>
                <a:cxn ang="0">
                  <a:pos x="142" y="1077"/>
                </a:cxn>
                <a:cxn ang="0">
                  <a:pos x="94" y="1077"/>
                </a:cxn>
                <a:cxn ang="0">
                  <a:pos x="45" y="1077"/>
                </a:cxn>
                <a:cxn ang="0">
                  <a:pos x="0" y="1080"/>
                </a:cxn>
                <a:cxn ang="0">
                  <a:pos x="0" y="1033"/>
                </a:cxn>
                <a:cxn ang="0">
                  <a:pos x="56" y="1029"/>
                </a:cxn>
                <a:cxn ang="0">
                  <a:pos x="90" y="1025"/>
                </a:cxn>
                <a:cxn ang="0">
                  <a:pos x="112" y="1015"/>
                </a:cxn>
                <a:cxn ang="0">
                  <a:pos x="124" y="996"/>
                </a:cxn>
                <a:cxn ang="0">
                  <a:pos x="127" y="963"/>
                </a:cxn>
                <a:cxn ang="0">
                  <a:pos x="127" y="150"/>
                </a:cxn>
                <a:cxn ang="0">
                  <a:pos x="124" y="114"/>
                </a:cxn>
                <a:cxn ang="0">
                  <a:pos x="116" y="88"/>
                </a:cxn>
                <a:cxn ang="0">
                  <a:pos x="94" y="73"/>
                </a:cxn>
                <a:cxn ang="0">
                  <a:pos x="56" y="66"/>
                </a:cxn>
                <a:cxn ang="0">
                  <a:pos x="0" y="62"/>
                </a:cxn>
                <a:cxn ang="0">
                  <a:pos x="0" y="15"/>
                </a:cxn>
                <a:cxn ang="0">
                  <a:pos x="232" y="0"/>
                </a:cxn>
              </a:cxnLst>
              <a:rect l="0" t="0" r="r" b="b"/>
              <a:pathLst>
                <a:path w="356" h="1080">
                  <a:moveTo>
                    <a:pt x="232" y="0"/>
                  </a:moveTo>
                  <a:lnTo>
                    <a:pt x="232" y="963"/>
                  </a:lnTo>
                  <a:lnTo>
                    <a:pt x="236" y="996"/>
                  </a:lnTo>
                  <a:lnTo>
                    <a:pt x="244" y="1015"/>
                  </a:lnTo>
                  <a:lnTo>
                    <a:pt x="266" y="1025"/>
                  </a:lnTo>
                  <a:lnTo>
                    <a:pt x="300" y="1029"/>
                  </a:lnTo>
                  <a:lnTo>
                    <a:pt x="356" y="1033"/>
                  </a:lnTo>
                  <a:lnTo>
                    <a:pt x="356" y="1080"/>
                  </a:lnTo>
                  <a:lnTo>
                    <a:pt x="292" y="1077"/>
                  </a:lnTo>
                  <a:lnTo>
                    <a:pt x="229" y="1077"/>
                  </a:lnTo>
                  <a:lnTo>
                    <a:pt x="180" y="1077"/>
                  </a:lnTo>
                  <a:lnTo>
                    <a:pt x="142" y="1077"/>
                  </a:lnTo>
                  <a:lnTo>
                    <a:pt x="94" y="1077"/>
                  </a:lnTo>
                  <a:lnTo>
                    <a:pt x="45" y="1077"/>
                  </a:lnTo>
                  <a:lnTo>
                    <a:pt x="0" y="1080"/>
                  </a:lnTo>
                  <a:lnTo>
                    <a:pt x="0" y="1033"/>
                  </a:lnTo>
                  <a:lnTo>
                    <a:pt x="56" y="1029"/>
                  </a:lnTo>
                  <a:lnTo>
                    <a:pt x="90" y="1025"/>
                  </a:lnTo>
                  <a:lnTo>
                    <a:pt x="112" y="1015"/>
                  </a:lnTo>
                  <a:lnTo>
                    <a:pt x="124" y="996"/>
                  </a:lnTo>
                  <a:lnTo>
                    <a:pt x="127" y="963"/>
                  </a:lnTo>
                  <a:lnTo>
                    <a:pt x="127" y="150"/>
                  </a:lnTo>
                  <a:lnTo>
                    <a:pt x="124" y="114"/>
                  </a:lnTo>
                  <a:lnTo>
                    <a:pt x="116" y="88"/>
                  </a:lnTo>
                  <a:lnTo>
                    <a:pt x="94" y="73"/>
                  </a:lnTo>
                  <a:lnTo>
                    <a:pt x="56" y="66"/>
                  </a:lnTo>
                  <a:lnTo>
                    <a:pt x="0" y="62"/>
                  </a:lnTo>
                  <a:lnTo>
                    <a:pt x="0" y="15"/>
                  </a:lnTo>
                  <a:lnTo>
                    <a:pt x="2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2" name="Freeform 92"/>
            <p:cNvSpPr>
              <a:spLocks noEditPoints="1"/>
            </p:cNvSpPr>
            <p:nvPr/>
          </p:nvSpPr>
          <p:spPr bwMode="auto">
            <a:xfrm>
              <a:off x="7288" y="2306"/>
              <a:ext cx="707" cy="718"/>
            </a:xfrm>
            <a:custGeom>
              <a:avLst/>
              <a:gdLst/>
              <a:ahLst/>
              <a:cxnLst>
                <a:cxn ang="0">
                  <a:pos x="355" y="33"/>
                </a:cxn>
                <a:cxn ang="0">
                  <a:pos x="303" y="40"/>
                </a:cxn>
                <a:cxn ang="0">
                  <a:pos x="254" y="62"/>
                </a:cxn>
                <a:cxn ang="0">
                  <a:pos x="209" y="95"/>
                </a:cxn>
                <a:cxn ang="0">
                  <a:pos x="172" y="139"/>
                </a:cxn>
                <a:cxn ang="0">
                  <a:pos x="149" y="194"/>
                </a:cxn>
                <a:cxn ang="0">
                  <a:pos x="138" y="249"/>
                </a:cxn>
                <a:cxn ang="0">
                  <a:pos x="134" y="304"/>
                </a:cxn>
                <a:cxn ang="0">
                  <a:pos x="134" y="355"/>
                </a:cxn>
                <a:cxn ang="0">
                  <a:pos x="134" y="403"/>
                </a:cxn>
                <a:cxn ang="0">
                  <a:pos x="138" y="458"/>
                </a:cxn>
                <a:cxn ang="0">
                  <a:pos x="149" y="520"/>
                </a:cxn>
                <a:cxn ang="0">
                  <a:pos x="176" y="575"/>
                </a:cxn>
                <a:cxn ang="0">
                  <a:pos x="209" y="619"/>
                </a:cxn>
                <a:cxn ang="0">
                  <a:pos x="254" y="652"/>
                </a:cxn>
                <a:cxn ang="0">
                  <a:pos x="303" y="670"/>
                </a:cxn>
                <a:cxn ang="0">
                  <a:pos x="355" y="677"/>
                </a:cxn>
                <a:cxn ang="0">
                  <a:pos x="355" y="677"/>
                </a:cxn>
                <a:cxn ang="0">
                  <a:pos x="412" y="670"/>
                </a:cxn>
                <a:cxn ang="0">
                  <a:pos x="464" y="644"/>
                </a:cxn>
                <a:cxn ang="0">
                  <a:pos x="509" y="612"/>
                </a:cxn>
                <a:cxn ang="0">
                  <a:pos x="539" y="560"/>
                </a:cxn>
                <a:cxn ang="0">
                  <a:pos x="561" y="509"/>
                </a:cxn>
                <a:cxn ang="0">
                  <a:pos x="573" y="454"/>
                </a:cxn>
                <a:cxn ang="0">
                  <a:pos x="576" y="399"/>
                </a:cxn>
                <a:cxn ang="0">
                  <a:pos x="576" y="355"/>
                </a:cxn>
                <a:cxn ang="0">
                  <a:pos x="576" y="304"/>
                </a:cxn>
                <a:cxn ang="0">
                  <a:pos x="569" y="249"/>
                </a:cxn>
                <a:cxn ang="0">
                  <a:pos x="558" y="190"/>
                </a:cxn>
                <a:cxn ang="0">
                  <a:pos x="535" y="135"/>
                </a:cxn>
                <a:cxn ang="0">
                  <a:pos x="498" y="91"/>
                </a:cxn>
                <a:cxn ang="0">
                  <a:pos x="457" y="58"/>
                </a:cxn>
                <a:cxn ang="0">
                  <a:pos x="408" y="40"/>
                </a:cxn>
                <a:cxn ang="0">
                  <a:pos x="355" y="33"/>
                </a:cxn>
                <a:cxn ang="0">
                  <a:pos x="355" y="0"/>
                </a:cxn>
                <a:cxn ang="0">
                  <a:pos x="434" y="11"/>
                </a:cxn>
                <a:cxn ang="0">
                  <a:pos x="509" y="37"/>
                </a:cxn>
                <a:cxn ang="0">
                  <a:pos x="576" y="80"/>
                </a:cxn>
                <a:cxn ang="0">
                  <a:pos x="629" y="139"/>
                </a:cxn>
                <a:cxn ang="0">
                  <a:pos x="674" y="205"/>
                </a:cxn>
                <a:cxn ang="0">
                  <a:pos x="700" y="282"/>
                </a:cxn>
                <a:cxn ang="0">
                  <a:pos x="707" y="366"/>
                </a:cxn>
                <a:cxn ang="0">
                  <a:pos x="700" y="447"/>
                </a:cxn>
                <a:cxn ang="0">
                  <a:pos x="674" y="524"/>
                </a:cxn>
                <a:cxn ang="0">
                  <a:pos x="629" y="586"/>
                </a:cxn>
                <a:cxn ang="0">
                  <a:pos x="576" y="641"/>
                </a:cxn>
                <a:cxn ang="0">
                  <a:pos x="509" y="681"/>
                </a:cxn>
                <a:cxn ang="0">
                  <a:pos x="434" y="707"/>
                </a:cxn>
                <a:cxn ang="0">
                  <a:pos x="355" y="718"/>
                </a:cxn>
                <a:cxn ang="0">
                  <a:pos x="277" y="707"/>
                </a:cxn>
                <a:cxn ang="0">
                  <a:pos x="202" y="681"/>
                </a:cxn>
                <a:cxn ang="0">
                  <a:pos x="138" y="641"/>
                </a:cxn>
                <a:cxn ang="0">
                  <a:pos x="82" y="590"/>
                </a:cxn>
                <a:cxn ang="0">
                  <a:pos x="37" y="524"/>
                </a:cxn>
                <a:cxn ang="0">
                  <a:pos x="11" y="447"/>
                </a:cxn>
                <a:cxn ang="0">
                  <a:pos x="0" y="366"/>
                </a:cxn>
                <a:cxn ang="0">
                  <a:pos x="11" y="282"/>
                </a:cxn>
                <a:cxn ang="0">
                  <a:pos x="37" y="209"/>
                </a:cxn>
                <a:cxn ang="0">
                  <a:pos x="78" y="139"/>
                </a:cxn>
                <a:cxn ang="0">
                  <a:pos x="131" y="80"/>
                </a:cxn>
                <a:cxn ang="0">
                  <a:pos x="198" y="40"/>
                </a:cxn>
                <a:cxn ang="0">
                  <a:pos x="273" y="11"/>
                </a:cxn>
                <a:cxn ang="0">
                  <a:pos x="355" y="0"/>
                </a:cxn>
              </a:cxnLst>
              <a:rect l="0" t="0" r="r" b="b"/>
              <a:pathLst>
                <a:path w="707" h="718">
                  <a:moveTo>
                    <a:pt x="355" y="33"/>
                  </a:moveTo>
                  <a:lnTo>
                    <a:pt x="303" y="40"/>
                  </a:lnTo>
                  <a:lnTo>
                    <a:pt x="254" y="62"/>
                  </a:lnTo>
                  <a:lnTo>
                    <a:pt x="209" y="95"/>
                  </a:lnTo>
                  <a:lnTo>
                    <a:pt x="172" y="139"/>
                  </a:lnTo>
                  <a:lnTo>
                    <a:pt x="149" y="194"/>
                  </a:lnTo>
                  <a:lnTo>
                    <a:pt x="138" y="249"/>
                  </a:lnTo>
                  <a:lnTo>
                    <a:pt x="134" y="304"/>
                  </a:lnTo>
                  <a:lnTo>
                    <a:pt x="134" y="355"/>
                  </a:lnTo>
                  <a:lnTo>
                    <a:pt x="134" y="403"/>
                  </a:lnTo>
                  <a:lnTo>
                    <a:pt x="138" y="458"/>
                  </a:lnTo>
                  <a:lnTo>
                    <a:pt x="149" y="520"/>
                  </a:lnTo>
                  <a:lnTo>
                    <a:pt x="176" y="575"/>
                  </a:lnTo>
                  <a:lnTo>
                    <a:pt x="209" y="619"/>
                  </a:lnTo>
                  <a:lnTo>
                    <a:pt x="254" y="652"/>
                  </a:lnTo>
                  <a:lnTo>
                    <a:pt x="303" y="670"/>
                  </a:lnTo>
                  <a:lnTo>
                    <a:pt x="355" y="677"/>
                  </a:lnTo>
                  <a:lnTo>
                    <a:pt x="355" y="677"/>
                  </a:lnTo>
                  <a:lnTo>
                    <a:pt x="412" y="670"/>
                  </a:lnTo>
                  <a:lnTo>
                    <a:pt x="464" y="644"/>
                  </a:lnTo>
                  <a:lnTo>
                    <a:pt x="509" y="612"/>
                  </a:lnTo>
                  <a:lnTo>
                    <a:pt x="539" y="560"/>
                  </a:lnTo>
                  <a:lnTo>
                    <a:pt x="561" y="509"/>
                  </a:lnTo>
                  <a:lnTo>
                    <a:pt x="573" y="454"/>
                  </a:lnTo>
                  <a:lnTo>
                    <a:pt x="576" y="399"/>
                  </a:lnTo>
                  <a:lnTo>
                    <a:pt x="576" y="355"/>
                  </a:lnTo>
                  <a:lnTo>
                    <a:pt x="576" y="304"/>
                  </a:lnTo>
                  <a:lnTo>
                    <a:pt x="569" y="249"/>
                  </a:lnTo>
                  <a:lnTo>
                    <a:pt x="558" y="190"/>
                  </a:lnTo>
                  <a:lnTo>
                    <a:pt x="535" y="135"/>
                  </a:lnTo>
                  <a:lnTo>
                    <a:pt x="498" y="91"/>
                  </a:lnTo>
                  <a:lnTo>
                    <a:pt x="457" y="58"/>
                  </a:lnTo>
                  <a:lnTo>
                    <a:pt x="408" y="40"/>
                  </a:lnTo>
                  <a:lnTo>
                    <a:pt x="355" y="33"/>
                  </a:lnTo>
                  <a:close/>
                  <a:moveTo>
                    <a:pt x="355" y="0"/>
                  </a:moveTo>
                  <a:lnTo>
                    <a:pt x="434" y="11"/>
                  </a:lnTo>
                  <a:lnTo>
                    <a:pt x="509" y="37"/>
                  </a:lnTo>
                  <a:lnTo>
                    <a:pt x="576" y="80"/>
                  </a:lnTo>
                  <a:lnTo>
                    <a:pt x="629" y="139"/>
                  </a:lnTo>
                  <a:lnTo>
                    <a:pt x="674" y="205"/>
                  </a:lnTo>
                  <a:lnTo>
                    <a:pt x="700" y="282"/>
                  </a:lnTo>
                  <a:lnTo>
                    <a:pt x="707" y="366"/>
                  </a:lnTo>
                  <a:lnTo>
                    <a:pt x="700" y="447"/>
                  </a:lnTo>
                  <a:lnTo>
                    <a:pt x="674" y="524"/>
                  </a:lnTo>
                  <a:lnTo>
                    <a:pt x="629" y="586"/>
                  </a:lnTo>
                  <a:lnTo>
                    <a:pt x="576" y="641"/>
                  </a:lnTo>
                  <a:lnTo>
                    <a:pt x="509" y="681"/>
                  </a:lnTo>
                  <a:lnTo>
                    <a:pt x="434" y="707"/>
                  </a:lnTo>
                  <a:lnTo>
                    <a:pt x="355" y="718"/>
                  </a:lnTo>
                  <a:lnTo>
                    <a:pt x="277" y="707"/>
                  </a:lnTo>
                  <a:lnTo>
                    <a:pt x="202" y="681"/>
                  </a:lnTo>
                  <a:lnTo>
                    <a:pt x="138" y="641"/>
                  </a:lnTo>
                  <a:lnTo>
                    <a:pt x="82" y="590"/>
                  </a:lnTo>
                  <a:lnTo>
                    <a:pt x="37" y="524"/>
                  </a:lnTo>
                  <a:lnTo>
                    <a:pt x="11" y="447"/>
                  </a:lnTo>
                  <a:lnTo>
                    <a:pt x="0" y="366"/>
                  </a:lnTo>
                  <a:lnTo>
                    <a:pt x="11" y="282"/>
                  </a:lnTo>
                  <a:lnTo>
                    <a:pt x="37" y="209"/>
                  </a:lnTo>
                  <a:lnTo>
                    <a:pt x="78" y="139"/>
                  </a:lnTo>
                  <a:lnTo>
                    <a:pt x="131" y="80"/>
                  </a:lnTo>
                  <a:lnTo>
                    <a:pt x="198" y="40"/>
                  </a:lnTo>
                  <a:lnTo>
                    <a:pt x="273" y="11"/>
                  </a:lnTo>
                  <a:lnTo>
                    <a:pt x="3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3" name="Freeform 93"/>
            <p:cNvSpPr>
              <a:spLocks noEditPoints="1"/>
            </p:cNvSpPr>
            <p:nvPr/>
          </p:nvSpPr>
          <p:spPr bwMode="auto">
            <a:xfrm>
              <a:off x="8097" y="2299"/>
              <a:ext cx="730" cy="1029"/>
            </a:xfrm>
            <a:custGeom>
              <a:avLst/>
              <a:gdLst/>
              <a:ahLst/>
              <a:cxnLst>
                <a:cxn ang="0">
                  <a:pos x="123" y="736"/>
                </a:cxn>
                <a:cxn ang="0">
                  <a:pos x="93" y="871"/>
                </a:cxn>
                <a:cxn ang="0">
                  <a:pos x="213" y="966"/>
                </a:cxn>
                <a:cxn ang="0">
                  <a:pos x="445" y="981"/>
                </a:cxn>
                <a:cxn ang="0">
                  <a:pos x="614" y="879"/>
                </a:cxn>
                <a:cxn ang="0">
                  <a:pos x="595" y="754"/>
                </a:cxn>
                <a:cxn ang="0">
                  <a:pos x="468" y="703"/>
                </a:cxn>
                <a:cxn ang="0">
                  <a:pos x="310" y="695"/>
                </a:cxn>
                <a:cxn ang="0">
                  <a:pos x="266" y="62"/>
                </a:cxn>
                <a:cxn ang="0">
                  <a:pos x="198" y="117"/>
                </a:cxn>
                <a:cxn ang="0">
                  <a:pos x="172" y="245"/>
                </a:cxn>
                <a:cxn ang="0">
                  <a:pos x="179" y="322"/>
                </a:cxn>
                <a:cxn ang="0">
                  <a:pos x="228" y="413"/>
                </a:cxn>
                <a:cxn ang="0">
                  <a:pos x="310" y="439"/>
                </a:cxn>
                <a:cxn ang="0">
                  <a:pos x="408" y="391"/>
                </a:cxn>
                <a:cxn ang="0">
                  <a:pos x="449" y="289"/>
                </a:cxn>
                <a:cxn ang="0">
                  <a:pos x="449" y="201"/>
                </a:cxn>
                <a:cxn ang="0">
                  <a:pos x="415" y="106"/>
                </a:cxn>
                <a:cxn ang="0">
                  <a:pos x="310" y="55"/>
                </a:cxn>
                <a:cxn ang="0">
                  <a:pos x="704" y="18"/>
                </a:cxn>
                <a:cxn ang="0">
                  <a:pos x="730" y="76"/>
                </a:cxn>
                <a:cxn ang="0">
                  <a:pos x="719" y="109"/>
                </a:cxn>
                <a:cxn ang="0">
                  <a:pos x="692" y="120"/>
                </a:cxn>
                <a:cxn ang="0">
                  <a:pos x="655" y="113"/>
                </a:cxn>
                <a:cxn ang="0">
                  <a:pos x="636" y="80"/>
                </a:cxn>
                <a:cxn ang="0">
                  <a:pos x="648" y="47"/>
                </a:cxn>
                <a:cxn ang="0">
                  <a:pos x="659" y="36"/>
                </a:cxn>
                <a:cxn ang="0">
                  <a:pos x="621" y="36"/>
                </a:cxn>
                <a:cxn ang="0">
                  <a:pos x="501" y="95"/>
                </a:cxn>
                <a:cxn ang="0">
                  <a:pos x="569" y="245"/>
                </a:cxn>
                <a:cxn ang="0">
                  <a:pos x="498" y="402"/>
                </a:cxn>
                <a:cxn ang="0">
                  <a:pos x="310" y="472"/>
                </a:cxn>
                <a:cxn ang="0">
                  <a:pos x="153" y="428"/>
                </a:cxn>
                <a:cxn ang="0">
                  <a:pos x="123" y="498"/>
                </a:cxn>
                <a:cxn ang="0">
                  <a:pos x="149" y="567"/>
                </a:cxn>
                <a:cxn ang="0">
                  <a:pos x="228" y="604"/>
                </a:cxn>
                <a:cxn ang="0">
                  <a:pos x="329" y="604"/>
                </a:cxn>
                <a:cxn ang="0">
                  <a:pos x="539" y="622"/>
                </a:cxn>
                <a:cxn ang="0">
                  <a:pos x="678" y="714"/>
                </a:cxn>
                <a:cxn ang="0">
                  <a:pos x="707" y="827"/>
                </a:cxn>
                <a:cxn ang="0">
                  <a:pos x="629" y="955"/>
                </a:cxn>
                <a:cxn ang="0">
                  <a:pos x="434" y="1021"/>
                </a:cxn>
                <a:cxn ang="0">
                  <a:pos x="198" y="1007"/>
                </a:cxn>
                <a:cxn ang="0">
                  <a:pos x="37" y="919"/>
                </a:cxn>
                <a:cxn ang="0">
                  <a:pos x="7" y="791"/>
                </a:cxn>
                <a:cxn ang="0">
                  <a:pos x="93" y="695"/>
                </a:cxn>
                <a:cxn ang="0">
                  <a:pos x="93" y="611"/>
                </a:cxn>
                <a:cxn ang="0">
                  <a:pos x="86" y="483"/>
                </a:cxn>
                <a:cxn ang="0">
                  <a:pos x="97" y="377"/>
                </a:cxn>
                <a:cxn ang="0">
                  <a:pos x="52" y="245"/>
                </a:cxn>
                <a:cxn ang="0">
                  <a:pos x="123" y="87"/>
                </a:cxn>
                <a:cxn ang="0">
                  <a:pos x="310" y="18"/>
                </a:cxn>
                <a:cxn ang="0">
                  <a:pos x="430" y="44"/>
                </a:cxn>
                <a:cxn ang="0">
                  <a:pos x="576" y="14"/>
                </a:cxn>
              </a:cxnLst>
              <a:rect l="0" t="0" r="r" b="b"/>
              <a:pathLst>
                <a:path w="730" h="1029">
                  <a:moveTo>
                    <a:pt x="213" y="695"/>
                  </a:moveTo>
                  <a:lnTo>
                    <a:pt x="164" y="706"/>
                  </a:lnTo>
                  <a:lnTo>
                    <a:pt x="123" y="736"/>
                  </a:lnTo>
                  <a:lnTo>
                    <a:pt x="93" y="780"/>
                  </a:lnTo>
                  <a:lnTo>
                    <a:pt x="82" y="827"/>
                  </a:lnTo>
                  <a:lnTo>
                    <a:pt x="93" y="871"/>
                  </a:lnTo>
                  <a:lnTo>
                    <a:pt x="119" y="908"/>
                  </a:lnTo>
                  <a:lnTo>
                    <a:pt x="161" y="941"/>
                  </a:lnTo>
                  <a:lnTo>
                    <a:pt x="213" y="966"/>
                  </a:lnTo>
                  <a:lnTo>
                    <a:pt x="280" y="985"/>
                  </a:lnTo>
                  <a:lnTo>
                    <a:pt x="355" y="992"/>
                  </a:lnTo>
                  <a:lnTo>
                    <a:pt x="445" y="981"/>
                  </a:lnTo>
                  <a:lnTo>
                    <a:pt x="516" y="959"/>
                  </a:lnTo>
                  <a:lnTo>
                    <a:pt x="576" y="923"/>
                  </a:lnTo>
                  <a:lnTo>
                    <a:pt x="614" y="879"/>
                  </a:lnTo>
                  <a:lnTo>
                    <a:pt x="625" y="827"/>
                  </a:lnTo>
                  <a:lnTo>
                    <a:pt x="618" y="783"/>
                  </a:lnTo>
                  <a:lnTo>
                    <a:pt x="595" y="754"/>
                  </a:lnTo>
                  <a:lnTo>
                    <a:pt x="561" y="728"/>
                  </a:lnTo>
                  <a:lnTo>
                    <a:pt x="516" y="714"/>
                  </a:lnTo>
                  <a:lnTo>
                    <a:pt x="468" y="703"/>
                  </a:lnTo>
                  <a:lnTo>
                    <a:pt x="415" y="699"/>
                  </a:lnTo>
                  <a:lnTo>
                    <a:pt x="363" y="695"/>
                  </a:lnTo>
                  <a:lnTo>
                    <a:pt x="310" y="695"/>
                  </a:lnTo>
                  <a:lnTo>
                    <a:pt x="213" y="695"/>
                  </a:lnTo>
                  <a:close/>
                  <a:moveTo>
                    <a:pt x="310" y="55"/>
                  </a:moveTo>
                  <a:lnTo>
                    <a:pt x="266" y="62"/>
                  </a:lnTo>
                  <a:lnTo>
                    <a:pt x="236" y="76"/>
                  </a:lnTo>
                  <a:lnTo>
                    <a:pt x="209" y="98"/>
                  </a:lnTo>
                  <a:lnTo>
                    <a:pt x="198" y="117"/>
                  </a:lnTo>
                  <a:lnTo>
                    <a:pt x="179" y="157"/>
                  </a:lnTo>
                  <a:lnTo>
                    <a:pt x="172" y="201"/>
                  </a:lnTo>
                  <a:lnTo>
                    <a:pt x="172" y="245"/>
                  </a:lnTo>
                  <a:lnTo>
                    <a:pt x="172" y="263"/>
                  </a:lnTo>
                  <a:lnTo>
                    <a:pt x="172" y="293"/>
                  </a:lnTo>
                  <a:lnTo>
                    <a:pt x="179" y="322"/>
                  </a:lnTo>
                  <a:lnTo>
                    <a:pt x="191" y="355"/>
                  </a:lnTo>
                  <a:lnTo>
                    <a:pt x="206" y="388"/>
                  </a:lnTo>
                  <a:lnTo>
                    <a:pt x="228" y="413"/>
                  </a:lnTo>
                  <a:lnTo>
                    <a:pt x="266" y="432"/>
                  </a:lnTo>
                  <a:lnTo>
                    <a:pt x="310" y="439"/>
                  </a:lnTo>
                  <a:lnTo>
                    <a:pt x="310" y="439"/>
                  </a:lnTo>
                  <a:lnTo>
                    <a:pt x="352" y="432"/>
                  </a:lnTo>
                  <a:lnTo>
                    <a:pt x="385" y="413"/>
                  </a:lnTo>
                  <a:lnTo>
                    <a:pt x="408" y="391"/>
                  </a:lnTo>
                  <a:lnTo>
                    <a:pt x="427" y="377"/>
                  </a:lnTo>
                  <a:lnTo>
                    <a:pt x="442" y="333"/>
                  </a:lnTo>
                  <a:lnTo>
                    <a:pt x="449" y="289"/>
                  </a:lnTo>
                  <a:lnTo>
                    <a:pt x="449" y="245"/>
                  </a:lnTo>
                  <a:lnTo>
                    <a:pt x="449" y="227"/>
                  </a:lnTo>
                  <a:lnTo>
                    <a:pt x="449" y="201"/>
                  </a:lnTo>
                  <a:lnTo>
                    <a:pt x="442" y="168"/>
                  </a:lnTo>
                  <a:lnTo>
                    <a:pt x="434" y="135"/>
                  </a:lnTo>
                  <a:lnTo>
                    <a:pt x="415" y="106"/>
                  </a:lnTo>
                  <a:lnTo>
                    <a:pt x="389" y="80"/>
                  </a:lnTo>
                  <a:lnTo>
                    <a:pt x="355" y="62"/>
                  </a:lnTo>
                  <a:lnTo>
                    <a:pt x="310" y="55"/>
                  </a:lnTo>
                  <a:close/>
                  <a:moveTo>
                    <a:pt x="648" y="0"/>
                  </a:moveTo>
                  <a:lnTo>
                    <a:pt x="681" y="7"/>
                  </a:lnTo>
                  <a:lnTo>
                    <a:pt x="704" y="18"/>
                  </a:lnTo>
                  <a:lnTo>
                    <a:pt x="719" y="36"/>
                  </a:lnTo>
                  <a:lnTo>
                    <a:pt x="730" y="58"/>
                  </a:lnTo>
                  <a:lnTo>
                    <a:pt x="730" y="76"/>
                  </a:lnTo>
                  <a:lnTo>
                    <a:pt x="730" y="91"/>
                  </a:lnTo>
                  <a:lnTo>
                    <a:pt x="726" y="102"/>
                  </a:lnTo>
                  <a:lnTo>
                    <a:pt x="719" y="109"/>
                  </a:lnTo>
                  <a:lnTo>
                    <a:pt x="707" y="117"/>
                  </a:lnTo>
                  <a:lnTo>
                    <a:pt x="700" y="120"/>
                  </a:lnTo>
                  <a:lnTo>
                    <a:pt x="692" y="120"/>
                  </a:lnTo>
                  <a:lnTo>
                    <a:pt x="681" y="124"/>
                  </a:lnTo>
                  <a:lnTo>
                    <a:pt x="670" y="120"/>
                  </a:lnTo>
                  <a:lnTo>
                    <a:pt x="655" y="113"/>
                  </a:lnTo>
                  <a:lnTo>
                    <a:pt x="648" y="106"/>
                  </a:lnTo>
                  <a:lnTo>
                    <a:pt x="640" y="95"/>
                  </a:lnTo>
                  <a:lnTo>
                    <a:pt x="636" y="80"/>
                  </a:lnTo>
                  <a:lnTo>
                    <a:pt x="640" y="65"/>
                  </a:lnTo>
                  <a:lnTo>
                    <a:pt x="640" y="58"/>
                  </a:lnTo>
                  <a:lnTo>
                    <a:pt x="648" y="47"/>
                  </a:lnTo>
                  <a:lnTo>
                    <a:pt x="655" y="40"/>
                  </a:lnTo>
                  <a:lnTo>
                    <a:pt x="663" y="36"/>
                  </a:lnTo>
                  <a:lnTo>
                    <a:pt x="659" y="36"/>
                  </a:lnTo>
                  <a:lnTo>
                    <a:pt x="651" y="33"/>
                  </a:lnTo>
                  <a:lnTo>
                    <a:pt x="648" y="33"/>
                  </a:lnTo>
                  <a:lnTo>
                    <a:pt x="621" y="36"/>
                  </a:lnTo>
                  <a:lnTo>
                    <a:pt x="584" y="44"/>
                  </a:lnTo>
                  <a:lnTo>
                    <a:pt x="546" y="62"/>
                  </a:lnTo>
                  <a:lnTo>
                    <a:pt x="501" y="95"/>
                  </a:lnTo>
                  <a:lnTo>
                    <a:pt x="539" y="139"/>
                  </a:lnTo>
                  <a:lnTo>
                    <a:pt x="561" y="190"/>
                  </a:lnTo>
                  <a:lnTo>
                    <a:pt x="569" y="245"/>
                  </a:lnTo>
                  <a:lnTo>
                    <a:pt x="561" y="304"/>
                  </a:lnTo>
                  <a:lnTo>
                    <a:pt x="535" y="358"/>
                  </a:lnTo>
                  <a:lnTo>
                    <a:pt x="498" y="402"/>
                  </a:lnTo>
                  <a:lnTo>
                    <a:pt x="445" y="439"/>
                  </a:lnTo>
                  <a:lnTo>
                    <a:pt x="382" y="465"/>
                  </a:lnTo>
                  <a:lnTo>
                    <a:pt x="310" y="472"/>
                  </a:lnTo>
                  <a:lnTo>
                    <a:pt x="269" y="472"/>
                  </a:lnTo>
                  <a:lnTo>
                    <a:pt x="213" y="457"/>
                  </a:lnTo>
                  <a:lnTo>
                    <a:pt x="153" y="428"/>
                  </a:lnTo>
                  <a:lnTo>
                    <a:pt x="131" y="457"/>
                  </a:lnTo>
                  <a:lnTo>
                    <a:pt x="123" y="483"/>
                  </a:lnTo>
                  <a:lnTo>
                    <a:pt x="123" y="498"/>
                  </a:lnTo>
                  <a:lnTo>
                    <a:pt x="123" y="498"/>
                  </a:lnTo>
                  <a:lnTo>
                    <a:pt x="131" y="534"/>
                  </a:lnTo>
                  <a:lnTo>
                    <a:pt x="149" y="567"/>
                  </a:lnTo>
                  <a:lnTo>
                    <a:pt x="176" y="589"/>
                  </a:lnTo>
                  <a:lnTo>
                    <a:pt x="209" y="604"/>
                  </a:lnTo>
                  <a:lnTo>
                    <a:pt x="228" y="604"/>
                  </a:lnTo>
                  <a:lnTo>
                    <a:pt x="258" y="604"/>
                  </a:lnTo>
                  <a:lnTo>
                    <a:pt x="295" y="604"/>
                  </a:lnTo>
                  <a:lnTo>
                    <a:pt x="329" y="604"/>
                  </a:lnTo>
                  <a:lnTo>
                    <a:pt x="400" y="608"/>
                  </a:lnTo>
                  <a:lnTo>
                    <a:pt x="472" y="611"/>
                  </a:lnTo>
                  <a:lnTo>
                    <a:pt x="539" y="622"/>
                  </a:lnTo>
                  <a:lnTo>
                    <a:pt x="606" y="648"/>
                  </a:lnTo>
                  <a:lnTo>
                    <a:pt x="648" y="677"/>
                  </a:lnTo>
                  <a:lnTo>
                    <a:pt x="678" y="714"/>
                  </a:lnTo>
                  <a:lnTo>
                    <a:pt x="696" y="754"/>
                  </a:lnTo>
                  <a:lnTo>
                    <a:pt x="704" y="791"/>
                  </a:lnTo>
                  <a:lnTo>
                    <a:pt x="707" y="827"/>
                  </a:lnTo>
                  <a:lnTo>
                    <a:pt x="700" y="875"/>
                  </a:lnTo>
                  <a:lnTo>
                    <a:pt x="670" y="919"/>
                  </a:lnTo>
                  <a:lnTo>
                    <a:pt x="629" y="955"/>
                  </a:lnTo>
                  <a:lnTo>
                    <a:pt x="573" y="988"/>
                  </a:lnTo>
                  <a:lnTo>
                    <a:pt x="505" y="1010"/>
                  </a:lnTo>
                  <a:lnTo>
                    <a:pt x="434" y="1021"/>
                  </a:lnTo>
                  <a:lnTo>
                    <a:pt x="355" y="1029"/>
                  </a:lnTo>
                  <a:lnTo>
                    <a:pt x="273" y="1021"/>
                  </a:lnTo>
                  <a:lnTo>
                    <a:pt x="198" y="1007"/>
                  </a:lnTo>
                  <a:lnTo>
                    <a:pt x="134" y="985"/>
                  </a:lnTo>
                  <a:lnTo>
                    <a:pt x="78" y="955"/>
                  </a:lnTo>
                  <a:lnTo>
                    <a:pt x="37" y="919"/>
                  </a:lnTo>
                  <a:lnTo>
                    <a:pt x="11" y="875"/>
                  </a:lnTo>
                  <a:lnTo>
                    <a:pt x="0" y="827"/>
                  </a:lnTo>
                  <a:lnTo>
                    <a:pt x="7" y="791"/>
                  </a:lnTo>
                  <a:lnTo>
                    <a:pt x="26" y="754"/>
                  </a:lnTo>
                  <a:lnTo>
                    <a:pt x="56" y="721"/>
                  </a:lnTo>
                  <a:lnTo>
                    <a:pt x="93" y="695"/>
                  </a:lnTo>
                  <a:lnTo>
                    <a:pt x="146" y="673"/>
                  </a:lnTo>
                  <a:lnTo>
                    <a:pt x="116" y="644"/>
                  </a:lnTo>
                  <a:lnTo>
                    <a:pt x="93" y="611"/>
                  </a:lnTo>
                  <a:lnTo>
                    <a:pt x="82" y="571"/>
                  </a:lnTo>
                  <a:lnTo>
                    <a:pt x="74" y="534"/>
                  </a:lnTo>
                  <a:lnTo>
                    <a:pt x="86" y="483"/>
                  </a:lnTo>
                  <a:lnTo>
                    <a:pt x="104" y="435"/>
                  </a:lnTo>
                  <a:lnTo>
                    <a:pt x="127" y="406"/>
                  </a:lnTo>
                  <a:lnTo>
                    <a:pt x="97" y="377"/>
                  </a:lnTo>
                  <a:lnTo>
                    <a:pt x="74" y="340"/>
                  </a:lnTo>
                  <a:lnTo>
                    <a:pt x="56" y="296"/>
                  </a:lnTo>
                  <a:lnTo>
                    <a:pt x="52" y="245"/>
                  </a:lnTo>
                  <a:lnTo>
                    <a:pt x="60" y="186"/>
                  </a:lnTo>
                  <a:lnTo>
                    <a:pt x="86" y="131"/>
                  </a:lnTo>
                  <a:lnTo>
                    <a:pt x="123" y="87"/>
                  </a:lnTo>
                  <a:lnTo>
                    <a:pt x="176" y="51"/>
                  </a:lnTo>
                  <a:lnTo>
                    <a:pt x="239" y="25"/>
                  </a:lnTo>
                  <a:lnTo>
                    <a:pt x="310" y="18"/>
                  </a:lnTo>
                  <a:lnTo>
                    <a:pt x="340" y="18"/>
                  </a:lnTo>
                  <a:lnTo>
                    <a:pt x="382" y="25"/>
                  </a:lnTo>
                  <a:lnTo>
                    <a:pt x="430" y="44"/>
                  </a:lnTo>
                  <a:lnTo>
                    <a:pt x="479" y="73"/>
                  </a:lnTo>
                  <a:lnTo>
                    <a:pt x="531" y="36"/>
                  </a:lnTo>
                  <a:lnTo>
                    <a:pt x="576" y="14"/>
                  </a:lnTo>
                  <a:lnTo>
                    <a:pt x="618" y="3"/>
                  </a:lnTo>
                  <a:lnTo>
                    <a:pt x="6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4" name="Freeform 94"/>
            <p:cNvSpPr>
              <a:spLocks/>
            </p:cNvSpPr>
            <p:nvPr/>
          </p:nvSpPr>
          <p:spPr bwMode="auto">
            <a:xfrm>
              <a:off x="9183" y="1940"/>
              <a:ext cx="1093" cy="1274"/>
            </a:xfrm>
            <a:custGeom>
              <a:avLst/>
              <a:gdLst/>
              <a:ahLst/>
              <a:cxnLst>
                <a:cxn ang="0">
                  <a:pos x="1000" y="14"/>
                </a:cxn>
                <a:cxn ang="0">
                  <a:pos x="1075" y="88"/>
                </a:cxn>
                <a:cxn ang="0">
                  <a:pos x="1093" y="216"/>
                </a:cxn>
                <a:cxn ang="0">
                  <a:pos x="1041" y="392"/>
                </a:cxn>
                <a:cxn ang="0">
                  <a:pos x="895" y="663"/>
                </a:cxn>
                <a:cxn ang="0">
                  <a:pos x="666" y="945"/>
                </a:cxn>
                <a:cxn ang="0">
                  <a:pos x="483" y="1113"/>
                </a:cxn>
                <a:cxn ang="0">
                  <a:pos x="292" y="1245"/>
                </a:cxn>
                <a:cxn ang="0">
                  <a:pos x="142" y="1271"/>
                </a:cxn>
                <a:cxn ang="0">
                  <a:pos x="33" y="1194"/>
                </a:cxn>
                <a:cxn ang="0">
                  <a:pos x="0" y="1098"/>
                </a:cxn>
                <a:cxn ang="0">
                  <a:pos x="30" y="1014"/>
                </a:cxn>
                <a:cxn ang="0">
                  <a:pos x="56" y="1014"/>
                </a:cxn>
                <a:cxn ang="0">
                  <a:pos x="78" y="1073"/>
                </a:cxn>
                <a:cxn ang="0">
                  <a:pos x="172" y="1146"/>
                </a:cxn>
                <a:cxn ang="0">
                  <a:pos x="236" y="1157"/>
                </a:cxn>
                <a:cxn ang="0">
                  <a:pos x="344" y="1113"/>
                </a:cxn>
                <a:cxn ang="0">
                  <a:pos x="445" y="1043"/>
                </a:cxn>
                <a:cxn ang="0">
                  <a:pos x="475" y="1018"/>
                </a:cxn>
                <a:cxn ang="0">
                  <a:pos x="483" y="981"/>
                </a:cxn>
                <a:cxn ang="0">
                  <a:pos x="487" y="838"/>
                </a:cxn>
                <a:cxn ang="0">
                  <a:pos x="472" y="505"/>
                </a:cxn>
                <a:cxn ang="0">
                  <a:pos x="386" y="212"/>
                </a:cxn>
                <a:cxn ang="0">
                  <a:pos x="232" y="88"/>
                </a:cxn>
                <a:cxn ang="0">
                  <a:pos x="108" y="121"/>
                </a:cxn>
                <a:cxn ang="0">
                  <a:pos x="71" y="131"/>
                </a:cxn>
                <a:cxn ang="0">
                  <a:pos x="56" y="124"/>
                </a:cxn>
                <a:cxn ang="0">
                  <a:pos x="86" y="77"/>
                </a:cxn>
                <a:cxn ang="0">
                  <a:pos x="210" y="7"/>
                </a:cxn>
                <a:cxn ang="0">
                  <a:pos x="389" y="33"/>
                </a:cxn>
                <a:cxn ang="0">
                  <a:pos x="513" y="172"/>
                </a:cxn>
                <a:cxn ang="0">
                  <a:pos x="577" y="373"/>
                </a:cxn>
                <a:cxn ang="0">
                  <a:pos x="603" y="575"/>
                </a:cxn>
                <a:cxn ang="0">
                  <a:pos x="607" y="725"/>
                </a:cxn>
                <a:cxn ang="0">
                  <a:pos x="599" y="912"/>
                </a:cxn>
                <a:cxn ang="0">
                  <a:pos x="599" y="912"/>
                </a:cxn>
                <a:cxn ang="0">
                  <a:pos x="869" y="604"/>
                </a:cxn>
                <a:cxn ang="0">
                  <a:pos x="996" y="370"/>
                </a:cxn>
                <a:cxn ang="0">
                  <a:pos x="1030" y="252"/>
                </a:cxn>
                <a:cxn ang="0">
                  <a:pos x="1007" y="175"/>
                </a:cxn>
                <a:cxn ang="0">
                  <a:pos x="910" y="121"/>
                </a:cxn>
                <a:cxn ang="0">
                  <a:pos x="884" y="113"/>
                </a:cxn>
                <a:cxn ang="0">
                  <a:pos x="884" y="80"/>
                </a:cxn>
                <a:cxn ang="0">
                  <a:pos x="917" y="11"/>
                </a:cxn>
              </a:cxnLst>
              <a:rect l="0" t="0" r="r" b="b"/>
              <a:pathLst>
                <a:path w="1093" h="1274">
                  <a:moveTo>
                    <a:pt x="940" y="0"/>
                  </a:moveTo>
                  <a:lnTo>
                    <a:pt x="970" y="3"/>
                  </a:lnTo>
                  <a:lnTo>
                    <a:pt x="1000" y="14"/>
                  </a:lnTo>
                  <a:lnTo>
                    <a:pt x="1026" y="29"/>
                  </a:lnTo>
                  <a:lnTo>
                    <a:pt x="1052" y="55"/>
                  </a:lnTo>
                  <a:lnTo>
                    <a:pt x="1075" y="88"/>
                  </a:lnTo>
                  <a:lnTo>
                    <a:pt x="1090" y="131"/>
                  </a:lnTo>
                  <a:lnTo>
                    <a:pt x="1093" y="183"/>
                  </a:lnTo>
                  <a:lnTo>
                    <a:pt x="1093" y="216"/>
                  </a:lnTo>
                  <a:lnTo>
                    <a:pt x="1082" y="263"/>
                  </a:lnTo>
                  <a:lnTo>
                    <a:pt x="1067" y="322"/>
                  </a:lnTo>
                  <a:lnTo>
                    <a:pt x="1041" y="392"/>
                  </a:lnTo>
                  <a:lnTo>
                    <a:pt x="1007" y="472"/>
                  </a:lnTo>
                  <a:lnTo>
                    <a:pt x="959" y="564"/>
                  </a:lnTo>
                  <a:lnTo>
                    <a:pt x="895" y="663"/>
                  </a:lnTo>
                  <a:lnTo>
                    <a:pt x="816" y="772"/>
                  </a:lnTo>
                  <a:lnTo>
                    <a:pt x="719" y="890"/>
                  </a:lnTo>
                  <a:lnTo>
                    <a:pt x="666" y="945"/>
                  </a:lnTo>
                  <a:lnTo>
                    <a:pt x="610" y="1000"/>
                  </a:lnTo>
                  <a:lnTo>
                    <a:pt x="547" y="1058"/>
                  </a:lnTo>
                  <a:lnTo>
                    <a:pt x="483" y="1113"/>
                  </a:lnTo>
                  <a:lnTo>
                    <a:pt x="416" y="1164"/>
                  </a:lnTo>
                  <a:lnTo>
                    <a:pt x="352" y="1212"/>
                  </a:lnTo>
                  <a:lnTo>
                    <a:pt x="292" y="1245"/>
                  </a:lnTo>
                  <a:lnTo>
                    <a:pt x="239" y="1267"/>
                  </a:lnTo>
                  <a:lnTo>
                    <a:pt x="195" y="1274"/>
                  </a:lnTo>
                  <a:lnTo>
                    <a:pt x="142" y="1271"/>
                  </a:lnTo>
                  <a:lnTo>
                    <a:pt x="97" y="1252"/>
                  </a:lnTo>
                  <a:lnTo>
                    <a:pt x="60" y="1227"/>
                  </a:lnTo>
                  <a:lnTo>
                    <a:pt x="33" y="1194"/>
                  </a:lnTo>
                  <a:lnTo>
                    <a:pt x="15" y="1161"/>
                  </a:lnTo>
                  <a:lnTo>
                    <a:pt x="4" y="1128"/>
                  </a:lnTo>
                  <a:lnTo>
                    <a:pt x="0" y="1098"/>
                  </a:lnTo>
                  <a:lnTo>
                    <a:pt x="4" y="1065"/>
                  </a:lnTo>
                  <a:lnTo>
                    <a:pt x="15" y="1036"/>
                  </a:lnTo>
                  <a:lnTo>
                    <a:pt x="30" y="1014"/>
                  </a:lnTo>
                  <a:lnTo>
                    <a:pt x="45" y="1007"/>
                  </a:lnTo>
                  <a:lnTo>
                    <a:pt x="52" y="1007"/>
                  </a:lnTo>
                  <a:lnTo>
                    <a:pt x="56" y="1014"/>
                  </a:lnTo>
                  <a:lnTo>
                    <a:pt x="60" y="1018"/>
                  </a:lnTo>
                  <a:lnTo>
                    <a:pt x="60" y="1025"/>
                  </a:lnTo>
                  <a:lnTo>
                    <a:pt x="78" y="1073"/>
                  </a:lnTo>
                  <a:lnTo>
                    <a:pt x="105" y="1109"/>
                  </a:lnTo>
                  <a:lnTo>
                    <a:pt x="138" y="1131"/>
                  </a:lnTo>
                  <a:lnTo>
                    <a:pt x="172" y="1146"/>
                  </a:lnTo>
                  <a:lnTo>
                    <a:pt x="198" y="1153"/>
                  </a:lnTo>
                  <a:lnTo>
                    <a:pt x="221" y="1157"/>
                  </a:lnTo>
                  <a:lnTo>
                    <a:pt x="236" y="1157"/>
                  </a:lnTo>
                  <a:lnTo>
                    <a:pt x="266" y="1150"/>
                  </a:lnTo>
                  <a:lnTo>
                    <a:pt x="303" y="1135"/>
                  </a:lnTo>
                  <a:lnTo>
                    <a:pt x="344" y="1113"/>
                  </a:lnTo>
                  <a:lnTo>
                    <a:pt x="382" y="1091"/>
                  </a:lnTo>
                  <a:lnTo>
                    <a:pt x="419" y="1065"/>
                  </a:lnTo>
                  <a:lnTo>
                    <a:pt x="445" y="1043"/>
                  </a:lnTo>
                  <a:lnTo>
                    <a:pt x="468" y="1029"/>
                  </a:lnTo>
                  <a:lnTo>
                    <a:pt x="475" y="1021"/>
                  </a:lnTo>
                  <a:lnTo>
                    <a:pt x="475" y="1018"/>
                  </a:lnTo>
                  <a:lnTo>
                    <a:pt x="479" y="1014"/>
                  </a:lnTo>
                  <a:lnTo>
                    <a:pt x="479" y="1003"/>
                  </a:lnTo>
                  <a:lnTo>
                    <a:pt x="483" y="981"/>
                  </a:lnTo>
                  <a:lnTo>
                    <a:pt x="483" y="945"/>
                  </a:lnTo>
                  <a:lnTo>
                    <a:pt x="487" y="897"/>
                  </a:lnTo>
                  <a:lnTo>
                    <a:pt x="487" y="838"/>
                  </a:lnTo>
                  <a:lnTo>
                    <a:pt x="487" y="783"/>
                  </a:lnTo>
                  <a:lnTo>
                    <a:pt x="483" y="641"/>
                  </a:lnTo>
                  <a:lnTo>
                    <a:pt x="472" y="505"/>
                  </a:lnTo>
                  <a:lnTo>
                    <a:pt x="449" y="377"/>
                  </a:lnTo>
                  <a:lnTo>
                    <a:pt x="419" y="289"/>
                  </a:lnTo>
                  <a:lnTo>
                    <a:pt x="386" y="212"/>
                  </a:lnTo>
                  <a:lnTo>
                    <a:pt x="341" y="153"/>
                  </a:lnTo>
                  <a:lnTo>
                    <a:pt x="292" y="113"/>
                  </a:lnTo>
                  <a:lnTo>
                    <a:pt x="232" y="88"/>
                  </a:lnTo>
                  <a:lnTo>
                    <a:pt x="168" y="80"/>
                  </a:lnTo>
                  <a:lnTo>
                    <a:pt x="138" y="106"/>
                  </a:lnTo>
                  <a:lnTo>
                    <a:pt x="108" y="121"/>
                  </a:lnTo>
                  <a:lnTo>
                    <a:pt x="86" y="128"/>
                  </a:lnTo>
                  <a:lnTo>
                    <a:pt x="75" y="131"/>
                  </a:lnTo>
                  <a:lnTo>
                    <a:pt x="71" y="131"/>
                  </a:lnTo>
                  <a:lnTo>
                    <a:pt x="67" y="131"/>
                  </a:lnTo>
                  <a:lnTo>
                    <a:pt x="60" y="128"/>
                  </a:lnTo>
                  <a:lnTo>
                    <a:pt x="56" y="124"/>
                  </a:lnTo>
                  <a:lnTo>
                    <a:pt x="56" y="117"/>
                  </a:lnTo>
                  <a:lnTo>
                    <a:pt x="63" y="102"/>
                  </a:lnTo>
                  <a:lnTo>
                    <a:pt x="86" y="77"/>
                  </a:lnTo>
                  <a:lnTo>
                    <a:pt x="120" y="51"/>
                  </a:lnTo>
                  <a:lnTo>
                    <a:pt x="161" y="25"/>
                  </a:lnTo>
                  <a:lnTo>
                    <a:pt x="210" y="7"/>
                  </a:lnTo>
                  <a:lnTo>
                    <a:pt x="266" y="0"/>
                  </a:lnTo>
                  <a:lnTo>
                    <a:pt x="329" y="11"/>
                  </a:lnTo>
                  <a:lnTo>
                    <a:pt x="389" y="33"/>
                  </a:lnTo>
                  <a:lnTo>
                    <a:pt x="438" y="69"/>
                  </a:lnTo>
                  <a:lnTo>
                    <a:pt x="479" y="117"/>
                  </a:lnTo>
                  <a:lnTo>
                    <a:pt x="513" y="172"/>
                  </a:lnTo>
                  <a:lnTo>
                    <a:pt x="539" y="234"/>
                  </a:lnTo>
                  <a:lnTo>
                    <a:pt x="562" y="304"/>
                  </a:lnTo>
                  <a:lnTo>
                    <a:pt x="577" y="373"/>
                  </a:lnTo>
                  <a:lnTo>
                    <a:pt x="588" y="443"/>
                  </a:lnTo>
                  <a:lnTo>
                    <a:pt x="595" y="512"/>
                  </a:lnTo>
                  <a:lnTo>
                    <a:pt x="603" y="575"/>
                  </a:lnTo>
                  <a:lnTo>
                    <a:pt x="603" y="633"/>
                  </a:lnTo>
                  <a:lnTo>
                    <a:pt x="607" y="685"/>
                  </a:lnTo>
                  <a:lnTo>
                    <a:pt x="607" y="725"/>
                  </a:lnTo>
                  <a:lnTo>
                    <a:pt x="607" y="780"/>
                  </a:lnTo>
                  <a:lnTo>
                    <a:pt x="603" y="849"/>
                  </a:lnTo>
                  <a:lnTo>
                    <a:pt x="599" y="912"/>
                  </a:lnTo>
                  <a:lnTo>
                    <a:pt x="599" y="912"/>
                  </a:lnTo>
                  <a:lnTo>
                    <a:pt x="599" y="912"/>
                  </a:lnTo>
                  <a:lnTo>
                    <a:pt x="599" y="912"/>
                  </a:lnTo>
                  <a:lnTo>
                    <a:pt x="708" y="802"/>
                  </a:lnTo>
                  <a:lnTo>
                    <a:pt x="798" y="699"/>
                  </a:lnTo>
                  <a:lnTo>
                    <a:pt x="869" y="604"/>
                  </a:lnTo>
                  <a:lnTo>
                    <a:pt x="925" y="516"/>
                  </a:lnTo>
                  <a:lnTo>
                    <a:pt x="966" y="435"/>
                  </a:lnTo>
                  <a:lnTo>
                    <a:pt x="996" y="370"/>
                  </a:lnTo>
                  <a:lnTo>
                    <a:pt x="1015" y="315"/>
                  </a:lnTo>
                  <a:lnTo>
                    <a:pt x="1026" y="274"/>
                  </a:lnTo>
                  <a:lnTo>
                    <a:pt x="1030" y="252"/>
                  </a:lnTo>
                  <a:lnTo>
                    <a:pt x="1026" y="227"/>
                  </a:lnTo>
                  <a:lnTo>
                    <a:pt x="1019" y="201"/>
                  </a:lnTo>
                  <a:lnTo>
                    <a:pt x="1007" y="175"/>
                  </a:lnTo>
                  <a:lnTo>
                    <a:pt x="985" y="150"/>
                  </a:lnTo>
                  <a:lnTo>
                    <a:pt x="955" y="131"/>
                  </a:lnTo>
                  <a:lnTo>
                    <a:pt x="910" y="121"/>
                  </a:lnTo>
                  <a:lnTo>
                    <a:pt x="899" y="121"/>
                  </a:lnTo>
                  <a:lnTo>
                    <a:pt x="891" y="117"/>
                  </a:lnTo>
                  <a:lnTo>
                    <a:pt x="884" y="113"/>
                  </a:lnTo>
                  <a:lnTo>
                    <a:pt x="884" y="106"/>
                  </a:lnTo>
                  <a:lnTo>
                    <a:pt x="880" y="95"/>
                  </a:lnTo>
                  <a:lnTo>
                    <a:pt x="884" y="80"/>
                  </a:lnTo>
                  <a:lnTo>
                    <a:pt x="891" y="55"/>
                  </a:lnTo>
                  <a:lnTo>
                    <a:pt x="902" y="29"/>
                  </a:lnTo>
                  <a:lnTo>
                    <a:pt x="917" y="11"/>
                  </a:lnTo>
                  <a:lnTo>
                    <a:pt x="9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5" name="Freeform 95"/>
            <p:cNvSpPr>
              <a:spLocks/>
            </p:cNvSpPr>
            <p:nvPr/>
          </p:nvSpPr>
          <p:spPr bwMode="auto">
            <a:xfrm>
              <a:off x="10378" y="1947"/>
              <a:ext cx="408" cy="502"/>
            </a:xfrm>
            <a:custGeom>
              <a:avLst/>
              <a:gdLst/>
              <a:ahLst/>
              <a:cxnLst>
                <a:cxn ang="0">
                  <a:pos x="243" y="4"/>
                </a:cxn>
                <a:cxn ang="0">
                  <a:pos x="318" y="29"/>
                </a:cxn>
                <a:cxn ang="0">
                  <a:pos x="329" y="22"/>
                </a:cxn>
                <a:cxn ang="0">
                  <a:pos x="337" y="15"/>
                </a:cxn>
                <a:cxn ang="0">
                  <a:pos x="344" y="7"/>
                </a:cxn>
                <a:cxn ang="0">
                  <a:pos x="355" y="0"/>
                </a:cxn>
                <a:cxn ang="0">
                  <a:pos x="359" y="0"/>
                </a:cxn>
                <a:cxn ang="0">
                  <a:pos x="374" y="4"/>
                </a:cxn>
                <a:cxn ang="0">
                  <a:pos x="378" y="18"/>
                </a:cxn>
                <a:cxn ang="0">
                  <a:pos x="378" y="29"/>
                </a:cxn>
                <a:cxn ang="0">
                  <a:pos x="378" y="143"/>
                </a:cxn>
                <a:cxn ang="0">
                  <a:pos x="374" y="157"/>
                </a:cxn>
                <a:cxn ang="0">
                  <a:pos x="359" y="161"/>
                </a:cxn>
                <a:cxn ang="0">
                  <a:pos x="348" y="161"/>
                </a:cxn>
                <a:cxn ang="0">
                  <a:pos x="340" y="154"/>
                </a:cxn>
                <a:cxn ang="0">
                  <a:pos x="337" y="132"/>
                </a:cxn>
                <a:cxn ang="0">
                  <a:pos x="325" y="88"/>
                </a:cxn>
                <a:cxn ang="0">
                  <a:pos x="284" y="44"/>
                </a:cxn>
                <a:cxn ang="0">
                  <a:pos x="198" y="26"/>
                </a:cxn>
                <a:cxn ang="0">
                  <a:pos x="104" y="44"/>
                </a:cxn>
                <a:cxn ang="0">
                  <a:pos x="67" y="84"/>
                </a:cxn>
                <a:cxn ang="0">
                  <a:pos x="71" y="135"/>
                </a:cxn>
                <a:cxn ang="0">
                  <a:pos x="127" y="172"/>
                </a:cxn>
                <a:cxn ang="0">
                  <a:pos x="224" y="194"/>
                </a:cxn>
                <a:cxn ang="0">
                  <a:pos x="314" y="216"/>
                </a:cxn>
                <a:cxn ang="0">
                  <a:pos x="385" y="275"/>
                </a:cxn>
                <a:cxn ang="0">
                  <a:pos x="408" y="348"/>
                </a:cxn>
                <a:cxn ang="0">
                  <a:pos x="389" y="425"/>
                </a:cxn>
                <a:cxn ang="0">
                  <a:pos x="325" y="480"/>
                </a:cxn>
                <a:cxn ang="0">
                  <a:pos x="206" y="502"/>
                </a:cxn>
                <a:cxn ang="0">
                  <a:pos x="146" y="498"/>
                </a:cxn>
                <a:cxn ang="0">
                  <a:pos x="67" y="458"/>
                </a:cxn>
                <a:cxn ang="0">
                  <a:pos x="48" y="480"/>
                </a:cxn>
                <a:cxn ang="0">
                  <a:pos x="30" y="494"/>
                </a:cxn>
                <a:cxn ang="0">
                  <a:pos x="15" y="502"/>
                </a:cxn>
                <a:cxn ang="0">
                  <a:pos x="3" y="498"/>
                </a:cxn>
                <a:cxn ang="0">
                  <a:pos x="0" y="483"/>
                </a:cxn>
                <a:cxn ang="0">
                  <a:pos x="0" y="337"/>
                </a:cxn>
                <a:cxn ang="0">
                  <a:pos x="0" y="319"/>
                </a:cxn>
                <a:cxn ang="0">
                  <a:pos x="11" y="311"/>
                </a:cxn>
                <a:cxn ang="0">
                  <a:pos x="30" y="311"/>
                </a:cxn>
                <a:cxn ang="0">
                  <a:pos x="37" y="319"/>
                </a:cxn>
                <a:cxn ang="0">
                  <a:pos x="52" y="366"/>
                </a:cxn>
                <a:cxn ang="0">
                  <a:pos x="89" y="428"/>
                </a:cxn>
                <a:cxn ang="0">
                  <a:pos x="157" y="469"/>
                </a:cxn>
                <a:cxn ang="0">
                  <a:pos x="254" y="469"/>
                </a:cxn>
                <a:cxn ang="0">
                  <a:pos x="318" y="443"/>
                </a:cxn>
                <a:cxn ang="0">
                  <a:pos x="344" y="403"/>
                </a:cxn>
                <a:cxn ang="0">
                  <a:pos x="340" y="348"/>
                </a:cxn>
                <a:cxn ang="0">
                  <a:pos x="295" y="308"/>
                </a:cxn>
                <a:cxn ang="0">
                  <a:pos x="228" y="286"/>
                </a:cxn>
                <a:cxn ang="0">
                  <a:pos x="138" y="271"/>
                </a:cxn>
                <a:cxn ang="0">
                  <a:pos x="41" y="227"/>
                </a:cxn>
                <a:cxn ang="0">
                  <a:pos x="3" y="172"/>
                </a:cxn>
                <a:cxn ang="0">
                  <a:pos x="0" y="114"/>
                </a:cxn>
                <a:cxn ang="0">
                  <a:pos x="26" y="62"/>
                </a:cxn>
                <a:cxn ang="0">
                  <a:pos x="89" y="18"/>
                </a:cxn>
                <a:cxn ang="0">
                  <a:pos x="198" y="0"/>
                </a:cxn>
              </a:cxnLst>
              <a:rect l="0" t="0" r="r" b="b"/>
              <a:pathLst>
                <a:path w="408" h="502">
                  <a:moveTo>
                    <a:pt x="198" y="0"/>
                  </a:moveTo>
                  <a:lnTo>
                    <a:pt x="243" y="4"/>
                  </a:lnTo>
                  <a:lnTo>
                    <a:pt x="280" y="11"/>
                  </a:lnTo>
                  <a:lnTo>
                    <a:pt x="318" y="29"/>
                  </a:lnTo>
                  <a:lnTo>
                    <a:pt x="322" y="26"/>
                  </a:lnTo>
                  <a:lnTo>
                    <a:pt x="329" y="22"/>
                  </a:lnTo>
                  <a:lnTo>
                    <a:pt x="333" y="18"/>
                  </a:lnTo>
                  <a:lnTo>
                    <a:pt x="337" y="15"/>
                  </a:lnTo>
                  <a:lnTo>
                    <a:pt x="337" y="15"/>
                  </a:lnTo>
                  <a:lnTo>
                    <a:pt x="344" y="7"/>
                  </a:lnTo>
                  <a:lnTo>
                    <a:pt x="352" y="4"/>
                  </a:lnTo>
                  <a:lnTo>
                    <a:pt x="355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7" y="0"/>
                  </a:lnTo>
                  <a:lnTo>
                    <a:pt x="374" y="4"/>
                  </a:lnTo>
                  <a:lnTo>
                    <a:pt x="378" y="11"/>
                  </a:lnTo>
                  <a:lnTo>
                    <a:pt x="378" y="18"/>
                  </a:lnTo>
                  <a:lnTo>
                    <a:pt x="378" y="29"/>
                  </a:lnTo>
                  <a:lnTo>
                    <a:pt x="378" y="29"/>
                  </a:lnTo>
                  <a:lnTo>
                    <a:pt x="378" y="132"/>
                  </a:lnTo>
                  <a:lnTo>
                    <a:pt x="378" y="143"/>
                  </a:lnTo>
                  <a:lnTo>
                    <a:pt x="378" y="150"/>
                  </a:lnTo>
                  <a:lnTo>
                    <a:pt x="374" y="157"/>
                  </a:lnTo>
                  <a:lnTo>
                    <a:pt x="367" y="161"/>
                  </a:lnTo>
                  <a:lnTo>
                    <a:pt x="359" y="161"/>
                  </a:lnTo>
                  <a:lnTo>
                    <a:pt x="355" y="161"/>
                  </a:lnTo>
                  <a:lnTo>
                    <a:pt x="348" y="161"/>
                  </a:lnTo>
                  <a:lnTo>
                    <a:pt x="344" y="157"/>
                  </a:lnTo>
                  <a:lnTo>
                    <a:pt x="340" y="154"/>
                  </a:lnTo>
                  <a:lnTo>
                    <a:pt x="337" y="150"/>
                  </a:lnTo>
                  <a:lnTo>
                    <a:pt x="337" y="132"/>
                  </a:lnTo>
                  <a:lnTo>
                    <a:pt x="333" y="110"/>
                  </a:lnTo>
                  <a:lnTo>
                    <a:pt x="325" y="88"/>
                  </a:lnTo>
                  <a:lnTo>
                    <a:pt x="307" y="66"/>
                  </a:lnTo>
                  <a:lnTo>
                    <a:pt x="284" y="44"/>
                  </a:lnTo>
                  <a:lnTo>
                    <a:pt x="247" y="33"/>
                  </a:lnTo>
                  <a:lnTo>
                    <a:pt x="198" y="26"/>
                  </a:lnTo>
                  <a:lnTo>
                    <a:pt x="142" y="33"/>
                  </a:lnTo>
                  <a:lnTo>
                    <a:pt x="104" y="44"/>
                  </a:lnTo>
                  <a:lnTo>
                    <a:pt x="78" y="62"/>
                  </a:lnTo>
                  <a:lnTo>
                    <a:pt x="67" y="84"/>
                  </a:lnTo>
                  <a:lnTo>
                    <a:pt x="59" y="106"/>
                  </a:lnTo>
                  <a:lnTo>
                    <a:pt x="71" y="135"/>
                  </a:lnTo>
                  <a:lnTo>
                    <a:pt x="93" y="157"/>
                  </a:lnTo>
                  <a:lnTo>
                    <a:pt x="127" y="172"/>
                  </a:lnTo>
                  <a:lnTo>
                    <a:pt x="172" y="183"/>
                  </a:lnTo>
                  <a:lnTo>
                    <a:pt x="224" y="194"/>
                  </a:lnTo>
                  <a:lnTo>
                    <a:pt x="269" y="201"/>
                  </a:lnTo>
                  <a:lnTo>
                    <a:pt x="314" y="216"/>
                  </a:lnTo>
                  <a:lnTo>
                    <a:pt x="359" y="249"/>
                  </a:lnTo>
                  <a:lnTo>
                    <a:pt x="385" y="275"/>
                  </a:lnTo>
                  <a:lnTo>
                    <a:pt x="400" y="308"/>
                  </a:lnTo>
                  <a:lnTo>
                    <a:pt x="408" y="348"/>
                  </a:lnTo>
                  <a:lnTo>
                    <a:pt x="404" y="388"/>
                  </a:lnTo>
                  <a:lnTo>
                    <a:pt x="389" y="425"/>
                  </a:lnTo>
                  <a:lnTo>
                    <a:pt x="363" y="454"/>
                  </a:lnTo>
                  <a:lnTo>
                    <a:pt x="325" y="480"/>
                  </a:lnTo>
                  <a:lnTo>
                    <a:pt x="273" y="498"/>
                  </a:lnTo>
                  <a:lnTo>
                    <a:pt x="206" y="502"/>
                  </a:lnTo>
                  <a:lnTo>
                    <a:pt x="179" y="502"/>
                  </a:lnTo>
                  <a:lnTo>
                    <a:pt x="146" y="498"/>
                  </a:lnTo>
                  <a:lnTo>
                    <a:pt x="108" y="483"/>
                  </a:lnTo>
                  <a:lnTo>
                    <a:pt x="67" y="458"/>
                  </a:lnTo>
                  <a:lnTo>
                    <a:pt x="59" y="469"/>
                  </a:lnTo>
                  <a:lnTo>
                    <a:pt x="48" y="480"/>
                  </a:lnTo>
                  <a:lnTo>
                    <a:pt x="37" y="487"/>
                  </a:lnTo>
                  <a:lnTo>
                    <a:pt x="30" y="494"/>
                  </a:lnTo>
                  <a:lnTo>
                    <a:pt x="22" y="502"/>
                  </a:lnTo>
                  <a:lnTo>
                    <a:pt x="15" y="502"/>
                  </a:lnTo>
                  <a:lnTo>
                    <a:pt x="7" y="502"/>
                  </a:lnTo>
                  <a:lnTo>
                    <a:pt x="3" y="498"/>
                  </a:lnTo>
                  <a:lnTo>
                    <a:pt x="0" y="494"/>
                  </a:lnTo>
                  <a:lnTo>
                    <a:pt x="0" y="483"/>
                  </a:lnTo>
                  <a:lnTo>
                    <a:pt x="0" y="476"/>
                  </a:lnTo>
                  <a:lnTo>
                    <a:pt x="0" y="337"/>
                  </a:lnTo>
                  <a:lnTo>
                    <a:pt x="0" y="326"/>
                  </a:lnTo>
                  <a:lnTo>
                    <a:pt x="0" y="319"/>
                  </a:lnTo>
                  <a:lnTo>
                    <a:pt x="3" y="311"/>
                  </a:lnTo>
                  <a:lnTo>
                    <a:pt x="11" y="311"/>
                  </a:lnTo>
                  <a:lnTo>
                    <a:pt x="18" y="308"/>
                  </a:lnTo>
                  <a:lnTo>
                    <a:pt x="30" y="311"/>
                  </a:lnTo>
                  <a:lnTo>
                    <a:pt x="33" y="315"/>
                  </a:lnTo>
                  <a:lnTo>
                    <a:pt x="37" y="319"/>
                  </a:lnTo>
                  <a:lnTo>
                    <a:pt x="37" y="330"/>
                  </a:lnTo>
                  <a:lnTo>
                    <a:pt x="52" y="366"/>
                  </a:lnTo>
                  <a:lnTo>
                    <a:pt x="67" y="399"/>
                  </a:lnTo>
                  <a:lnTo>
                    <a:pt x="89" y="428"/>
                  </a:lnTo>
                  <a:lnTo>
                    <a:pt x="119" y="454"/>
                  </a:lnTo>
                  <a:lnTo>
                    <a:pt x="157" y="469"/>
                  </a:lnTo>
                  <a:lnTo>
                    <a:pt x="206" y="472"/>
                  </a:lnTo>
                  <a:lnTo>
                    <a:pt x="254" y="469"/>
                  </a:lnTo>
                  <a:lnTo>
                    <a:pt x="292" y="458"/>
                  </a:lnTo>
                  <a:lnTo>
                    <a:pt x="318" y="443"/>
                  </a:lnTo>
                  <a:lnTo>
                    <a:pt x="337" y="421"/>
                  </a:lnTo>
                  <a:lnTo>
                    <a:pt x="344" y="403"/>
                  </a:lnTo>
                  <a:lnTo>
                    <a:pt x="348" y="381"/>
                  </a:lnTo>
                  <a:lnTo>
                    <a:pt x="340" y="348"/>
                  </a:lnTo>
                  <a:lnTo>
                    <a:pt x="322" y="322"/>
                  </a:lnTo>
                  <a:lnTo>
                    <a:pt x="295" y="308"/>
                  </a:lnTo>
                  <a:lnTo>
                    <a:pt x="262" y="293"/>
                  </a:lnTo>
                  <a:lnTo>
                    <a:pt x="228" y="286"/>
                  </a:lnTo>
                  <a:lnTo>
                    <a:pt x="198" y="278"/>
                  </a:lnTo>
                  <a:lnTo>
                    <a:pt x="138" y="271"/>
                  </a:lnTo>
                  <a:lnTo>
                    <a:pt x="86" y="253"/>
                  </a:lnTo>
                  <a:lnTo>
                    <a:pt x="41" y="227"/>
                  </a:lnTo>
                  <a:lnTo>
                    <a:pt x="18" y="201"/>
                  </a:lnTo>
                  <a:lnTo>
                    <a:pt x="3" y="172"/>
                  </a:lnTo>
                  <a:lnTo>
                    <a:pt x="0" y="139"/>
                  </a:lnTo>
                  <a:lnTo>
                    <a:pt x="0" y="114"/>
                  </a:lnTo>
                  <a:lnTo>
                    <a:pt x="11" y="88"/>
                  </a:lnTo>
                  <a:lnTo>
                    <a:pt x="26" y="62"/>
                  </a:lnTo>
                  <a:lnTo>
                    <a:pt x="52" y="37"/>
                  </a:lnTo>
                  <a:lnTo>
                    <a:pt x="89" y="18"/>
                  </a:lnTo>
                  <a:lnTo>
                    <a:pt x="138" y="4"/>
                  </a:lnTo>
                  <a:lnTo>
                    <a:pt x="1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6" name="Freeform 96"/>
            <p:cNvSpPr>
              <a:spLocks/>
            </p:cNvSpPr>
            <p:nvPr/>
          </p:nvSpPr>
          <p:spPr bwMode="auto">
            <a:xfrm>
              <a:off x="10876" y="1661"/>
              <a:ext cx="400" cy="780"/>
            </a:xfrm>
            <a:custGeom>
              <a:avLst/>
              <a:gdLst/>
              <a:ahLst/>
              <a:cxnLst>
                <a:cxn ang="0">
                  <a:pos x="288" y="0"/>
                </a:cxn>
                <a:cxn ang="0">
                  <a:pos x="333" y="8"/>
                </a:cxn>
                <a:cxn ang="0">
                  <a:pos x="367" y="26"/>
                </a:cxn>
                <a:cxn ang="0">
                  <a:pos x="393" y="52"/>
                </a:cxn>
                <a:cxn ang="0">
                  <a:pos x="400" y="81"/>
                </a:cxn>
                <a:cxn ang="0">
                  <a:pos x="397" y="96"/>
                </a:cxn>
                <a:cxn ang="0">
                  <a:pos x="393" y="110"/>
                </a:cxn>
                <a:cxn ang="0">
                  <a:pos x="385" y="117"/>
                </a:cxn>
                <a:cxn ang="0">
                  <a:pos x="374" y="128"/>
                </a:cxn>
                <a:cxn ang="0">
                  <a:pos x="363" y="132"/>
                </a:cxn>
                <a:cxn ang="0">
                  <a:pos x="348" y="132"/>
                </a:cxn>
                <a:cxn ang="0">
                  <a:pos x="333" y="132"/>
                </a:cxn>
                <a:cxn ang="0">
                  <a:pos x="322" y="128"/>
                </a:cxn>
                <a:cxn ang="0">
                  <a:pos x="311" y="117"/>
                </a:cxn>
                <a:cxn ang="0">
                  <a:pos x="303" y="110"/>
                </a:cxn>
                <a:cxn ang="0">
                  <a:pos x="299" y="96"/>
                </a:cxn>
                <a:cxn ang="0">
                  <a:pos x="296" y="81"/>
                </a:cxn>
                <a:cxn ang="0">
                  <a:pos x="299" y="70"/>
                </a:cxn>
                <a:cxn ang="0">
                  <a:pos x="303" y="59"/>
                </a:cxn>
                <a:cxn ang="0">
                  <a:pos x="311" y="48"/>
                </a:cxn>
                <a:cxn ang="0">
                  <a:pos x="322" y="37"/>
                </a:cxn>
                <a:cxn ang="0">
                  <a:pos x="303" y="33"/>
                </a:cxn>
                <a:cxn ang="0">
                  <a:pos x="288" y="33"/>
                </a:cxn>
                <a:cxn ang="0">
                  <a:pos x="258" y="41"/>
                </a:cxn>
                <a:cxn ang="0">
                  <a:pos x="228" y="55"/>
                </a:cxn>
                <a:cxn ang="0">
                  <a:pos x="202" y="85"/>
                </a:cxn>
                <a:cxn ang="0">
                  <a:pos x="187" y="125"/>
                </a:cxn>
                <a:cxn ang="0">
                  <a:pos x="179" y="180"/>
                </a:cxn>
                <a:cxn ang="0">
                  <a:pos x="179" y="304"/>
                </a:cxn>
                <a:cxn ang="0">
                  <a:pos x="326" y="304"/>
                </a:cxn>
                <a:cxn ang="0">
                  <a:pos x="326" y="341"/>
                </a:cxn>
                <a:cxn ang="0">
                  <a:pos x="183" y="341"/>
                </a:cxn>
                <a:cxn ang="0">
                  <a:pos x="183" y="689"/>
                </a:cxn>
                <a:cxn ang="0">
                  <a:pos x="183" y="711"/>
                </a:cxn>
                <a:cxn ang="0">
                  <a:pos x="191" y="725"/>
                </a:cxn>
                <a:cxn ang="0">
                  <a:pos x="202" y="733"/>
                </a:cxn>
                <a:cxn ang="0">
                  <a:pos x="228" y="736"/>
                </a:cxn>
                <a:cxn ang="0">
                  <a:pos x="266" y="740"/>
                </a:cxn>
                <a:cxn ang="0">
                  <a:pos x="288" y="740"/>
                </a:cxn>
                <a:cxn ang="0">
                  <a:pos x="288" y="780"/>
                </a:cxn>
                <a:cxn ang="0">
                  <a:pos x="217" y="777"/>
                </a:cxn>
                <a:cxn ang="0">
                  <a:pos x="146" y="773"/>
                </a:cxn>
                <a:cxn ang="0">
                  <a:pos x="105" y="773"/>
                </a:cxn>
                <a:cxn ang="0">
                  <a:pos x="63" y="777"/>
                </a:cxn>
                <a:cxn ang="0">
                  <a:pos x="30" y="777"/>
                </a:cxn>
                <a:cxn ang="0">
                  <a:pos x="15" y="780"/>
                </a:cxn>
                <a:cxn ang="0">
                  <a:pos x="15" y="740"/>
                </a:cxn>
                <a:cxn ang="0">
                  <a:pos x="60" y="740"/>
                </a:cxn>
                <a:cxn ang="0">
                  <a:pos x="86" y="733"/>
                </a:cxn>
                <a:cxn ang="0">
                  <a:pos x="97" y="718"/>
                </a:cxn>
                <a:cxn ang="0">
                  <a:pos x="97" y="689"/>
                </a:cxn>
                <a:cxn ang="0">
                  <a:pos x="97" y="341"/>
                </a:cxn>
                <a:cxn ang="0">
                  <a:pos x="0" y="341"/>
                </a:cxn>
                <a:cxn ang="0">
                  <a:pos x="0" y="304"/>
                </a:cxn>
                <a:cxn ang="0">
                  <a:pos x="97" y="304"/>
                </a:cxn>
                <a:cxn ang="0">
                  <a:pos x="97" y="180"/>
                </a:cxn>
                <a:cxn ang="0">
                  <a:pos x="108" y="125"/>
                </a:cxn>
                <a:cxn ang="0">
                  <a:pos x="127" y="81"/>
                </a:cxn>
                <a:cxn ang="0">
                  <a:pos x="161" y="48"/>
                </a:cxn>
                <a:cxn ang="0">
                  <a:pos x="202" y="22"/>
                </a:cxn>
                <a:cxn ang="0">
                  <a:pos x="243" y="8"/>
                </a:cxn>
                <a:cxn ang="0">
                  <a:pos x="288" y="0"/>
                </a:cxn>
              </a:cxnLst>
              <a:rect l="0" t="0" r="r" b="b"/>
              <a:pathLst>
                <a:path w="400" h="780">
                  <a:moveTo>
                    <a:pt x="288" y="0"/>
                  </a:moveTo>
                  <a:lnTo>
                    <a:pt x="333" y="8"/>
                  </a:lnTo>
                  <a:lnTo>
                    <a:pt x="367" y="26"/>
                  </a:lnTo>
                  <a:lnTo>
                    <a:pt x="393" y="52"/>
                  </a:lnTo>
                  <a:lnTo>
                    <a:pt x="400" y="81"/>
                  </a:lnTo>
                  <a:lnTo>
                    <a:pt x="397" y="96"/>
                  </a:lnTo>
                  <a:lnTo>
                    <a:pt x="393" y="110"/>
                  </a:lnTo>
                  <a:lnTo>
                    <a:pt x="385" y="117"/>
                  </a:lnTo>
                  <a:lnTo>
                    <a:pt x="374" y="128"/>
                  </a:lnTo>
                  <a:lnTo>
                    <a:pt x="363" y="132"/>
                  </a:lnTo>
                  <a:lnTo>
                    <a:pt x="348" y="132"/>
                  </a:lnTo>
                  <a:lnTo>
                    <a:pt x="333" y="132"/>
                  </a:lnTo>
                  <a:lnTo>
                    <a:pt x="322" y="128"/>
                  </a:lnTo>
                  <a:lnTo>
                    <a:pt x="311" y="117"/>
                  </a:lnTo>
                  <a:lnTo>
                    <a:pt x="303" y="110"/>
                  </a:lnTo>
                  <a:lnTo>
                    <a:pt x="299" y="96"/>
                  </a:lnTo>
                  <a:lnTo>
                    <a:pt x="296" y="81"/>
                  </a:lnTo>
                  <a:lnTo>
                    <a:pt x="299" y="70"/>
                  </a:lnTo>
                  <a:lnTo>
                    <a:pt x="303" y="59"/>
                  </a:lnTo>
                  <a:lnTo>
                    <a:pt x="311" y="48"/>
                  </a:lnTo>
                  <a:lnTo>
                    <a:pt x="322" y="37"/>
                  </a:lnTo>
                  <a:lnTo>
                    <a:pt x="303" y="33"/>
                  </a:lnTo>
                  <a:lnTo>
                    <a:pt x="288" y="33"/>
                  </a:lnTo>
                  <a:lnTo>
                    <a:pt x="258" y="41"/>
                  </a:lnTo>
                  <a:lnTo>
                    <a:pt x="228" y="55"/>
                  </a:lnTo>
                  <a:lnTo>
                    <a:pt x="202" y="85"/>
                  </a:lnTo>
                  <a:lnTo>
                    <a:pt x="187" y="125"/>
                  </a:lnTo>
                  <a:lnTo>
                    <a:pt x="179" y="180"/>
                  </a:lnTo>
                  <a:lnTo>
                    <a:pt x="179" y="304"/>
                  </a:lnTo>
                  <a:lnTo>
                    <a:pt x="326" y="304"/>
                  </a:lnTo>
                  <a:lnTo>
                    <a:pt x="326" y="341"/>
                  </a:lnTo>
                  <a:lnTo>
                    <a:pt x="183" y="341"/>
                  </a:lnTo>
                  <a:lnTo>
                    <a:pt x="183" y="689"/>
                  </a:lnTo>
                  <a:lnTo>
                    <a:pt x="183" y="711"/>
                  </a:lnTo>
                  <a:lnTo>
                    <a:pt x="191" y="725"/>
                  </a:lnTo>
                  <a:lnTo>
                    <a:pt x="202" y="733"/>
                  </a:lnTo>
                  <a:lnTo>
                    <a:pt x="228" y="736"/>
                  </a:lnTo>
                  <a:lnTo>
                    <a:pt x="266" y="740"/>
                  </a:lnTo>
                  <a:lnTo>
                    <a:pt x="288" y="740"/>
                  </a:lnTo>
                  <a:lnTo>
                    <a:pt x="288" y="780"/>
                  </a:lnTo>
                  <a:lnTo>
                    <a:pt x="217" y="777"/>
                  </a:lnTo>
                  <a:lnTo>
                    <a:pt x="146" y="773"/>
                  </a:lnTo>
                  <a:lnTo>
                    <a:pt x="105" y="773"/>
                  </a:lnTo>
                  <a:lnTo>
                    <a:pt x="63" y="777"/>
                  </a:lnTo>
                  <a:lnTo>
                    <a:pt x="30" y="777"/>
                  </a:lnTo>
                  <a:lnTo>
                    <a:pt x="15" y="780"/>
                  </a:lnTo>
                  <a:lnTo>
                    <a:pt x="15" y="740"/>
                  </a:lnTo>
                  <a:lnTo>
                    <a:pt x="60" y="740"/>
                  </a:lnTo>
                  <a:lnTo>
                    <a:pt x="86" y="733"/>
                  </a:lnTo>
                  <a:lnTo>
                    <a:pt x="97" y="718"/>
                  </a:lnTo>
                  <a:lnTo>
                    <a:pt x="97" y="689"/>
                  </a:lnTo>
                  <a:lnTo>
                    <a:pt x="97" y="341"/>
                  </a:lnTo>
                  <a:lnTo>
                    <a:pt x="0" y="341"/>
                  </a:lnTo>
                  <a:lnTo>
                    <a:pt x="0" y="304"/>
                  </a:lnTo>
                  <a:lnTo>
                    <a:pt x="97" y="304"/>
                  </a:lnTo>
                  <a:lnTo>
                    <a:pt x="97" y="180"/>
                  </a:lnTo>
                  <a:lnTo>
                    <a:pt x="108" y="125"/>
                  </a:lnTo>
                  <a:lnTo>
                    <a:pt x="127" y="81"/>
                  </a:lnTo>
                  <a:lnTo>
                    <a:pt x="161" y="48"/>
                  </a:lnTo>
                  <a:lnTo>
                    <a:pt x="202" y="22"/>
                  </a:lnTo>
                  <a:lnTo>
                    <a:pt x="243" y="8"/>
                  </a:lnTo>
                  <a:lnTo>
                    <a:pt x="2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7" name="Freeform 97"/>
            <p:cNvSpPr>
              <a:spLocks/>
            </p:cNvSpPr>
            <p:nvPr/>
          </p:nvSpPr>
          <p:spPr bwMode="auto">
            <a:xfrm>
              <a:off x="10228" y="2914"/>
              <a:ext cx="655" cy="721"/>
            </a:xfrm>
            <a:custGeom>
              <a:avLst/>
              <a:gdLst/>
              <a:ahLst/>
              <a:cxnLst>
                <a:cxn ang="0">
                  <a:pos x="292" y="7"/>
                </a:cxn>
                <a:cxn ang="0">
                  <a:pos x="371" y="62"/>
                </a:cxn>
                <a:cxn ang="0">
                  <a:pos x="423" y="143"/>
                </a:cxn>
                <a:cxn ang="0">
                  <a:pos x="453" y="234"/>
                </a:cxn>
                <a:cxn ang="0">
                  <a:pos x="464" y="308"/>
                </a:cxn>
                <a:cxn ang="0">
                  <a:pos x="468" y="333"/>
                </a:cxn>
                <a:cxn ang="0">
                  <a:pos x="517" y="216"/>
                </a:cxn>
                <a:cxn ang="0">
                  <a:pos x="569" y="110"/>
                </a:cxn>
                <a:cxn ang="0">
                  <a:pos x="610" y="33"/>
                </a:cxn>
                <a:cxn ang="0">
                  <a:pos x="625" y="11"/>
                </a:cxn>
                <a:cxn ang="0">
                  <a:pos x="636" y="11"/>
                </a:cxn>
                <a:cxn ang="0">
                  <a:pos x="644" y="11"/>
                </a:cxn>
                <a:cxn ang="0">
                  <a:pos x="651" y="18"/>
                </a:cxn>
                <a:cxn ang="0">
                  <a:pos x="651" y="29"/>
                </a:cxn>
                <a:cxn ang="0">
                  <a:pos x="614" y="102"/>
                </a:cxn>
                <a:cxn ang="0">
                  <a:pos x="569" y="190"/>
                </a:cxn>
                <a:cxn ang="0">
                  <a:pos x="543" y="256"/>
                </a:cxn>
                <a:cxn ang="0">
                  <a:pos x="502" y="348"/>
                </a:cxn>
                <a:cxn ang="0">
                  <a:pos x="472" y="436"/>
                </a:cxn>
                <a:cxn ang="0">
                  <a:pos x="457" y="520"/>
                </a:cxn>
                <a:cxn ang="0">
                  <a:pos x="430" y="626"/>
                </a:cxn>
                <a:cxn ang="0">
                  <a:pos x="415" y="685"/>
                </a:cxn>
                <a:cxn ang="0">
                  <a:pos x="404" y="707"/>
                </a:cxn>
                <a:cxn ang="0">
                  <a:pos x="393" y="718"/>
                </a:cxn>
                <a:cxn ang="0">
                  <a:pos x="386" y="721"/>
                </a:cxn>
                <a:cxn ang="0">
                  <a:pos x="374" y="721"/>
                </a:cxn>
                <a:cxn ang="0">
                  <a:pos x="367" y="710"/>
                </a:cxn>
                <a:cxn ang="0">
                  <a:pos x="363" y="696"/>
                </a:cxn>
                <a:cxn ang="0">
                  <a:pos x="374" y="637"/>
                </a:cxn>
                <a:cxn ang="0">
                  <a:pos x="397" y="549"/>
                </a:cxn>
                <a:cxn ang="0">
                  <a:pos x="423" y="458"/>
                </a:cxn>
                <a:cxn ang="0">
                  <a:pos x="427" y="432"/>
                </a:cxn>
                <a:cxn ang="0">
                  <a:pos x="430" y="377"/>
                </a:cxn>
                <a:cxn ang="0">
                  <a:pos x="427" y="297"/>
                </a:cxn>
                <a:cxn ang="0">
                  <a:pos x="404" y="212"/>
                </a:cxn>
                <a:cxn ang="0">
                  <a:pos x="359" y="139"/>
                </a:cxn>
                <a:cxn ang="0">
                  <a:pos x="281" y="95"/>
                </a:cxn>
                <a:cxn ang="0">
                  <a:pos x="180" y="95"/>
                </a:cxn>
                <a:cxn ang="0">
                  <a:pos x="93" y="128"/>
                </a:cxn>
                <a:cxn ang="0">
                  <a:pos x="41" y="194"/>
                </a:cxn>
                <a:cxn ang="0">
                  <a:pos x="33" y="209"/>
                </a:cxn>
                <a:cxn ang="0">
                  <a:pos x="22" y="212"/>
                </a:cxn>
                <a:cxn ang="0">
                  <a:pos x="11" y="212"/>
                </a:cxn>
                <a:cxn ang="0">
                  <a:pos x="3" y="205"/>
                </a:cxn>
                <a:cxn ang="0">
                  <a:pos x="3" y="190"/>
                </a:cxn>
                <a:cxn ang="0">
                  <a:pos x="26" y="135"/>
                </a:cxn>
                <a:cxn ang="0">
                  <a:pos x="82" y="66"/>
                </a:cxn>
                <a:cxn ang="0">
                  <a:pos x="176" y="11"/>
                </a:cxn>
              </a:cxnLst>
              <a:rect l="0" t="0" r="r" b="b"/>
              <a:pathLst>
                <a:path w="655" h="721">
                  <a:moveTo>
                    <a:pt x="239" y="0"/>
                  </a:moveTo>
                  <a:lnTo>
                    <a:pt x="292" y="7"/>
                  </a:lnTo>
                  <a:lnTo>
                    <a:pt x="333" y="29"/>
                  </a:lnTo>
                  <a:lnTo>
                    <a:pt x="371" y="62"/>
                  </a:lnTo>
                  <a:lnTo>
                    <a:pt x="397" y="99"/>
                  </a:lnTo>
                  <a:lnTo>
                    <a:pt x="423" y="143"/>
                  </a:lnTo>
                  <a:lnTo>
                    <a:pt x="438" y="187"/>
                  </a:lnTo>
                  <a:lnTo>
                    <a:pt x="453" y="234"/>
                  </a:lnTo>
                  <a:lnTo>
                    <a:pt x="460" y="275"/>
                  </a:lnTo>
                  <a:lnTo>
                    <a:pt x="464" y="308"/>
                  </a:lnTo>
                  <a:lnTo>
                    <a:pt x="468" y="333"/>
                  </a:lnTo>
                  <a:lnTo>
                    <a:pt x="468" y="333"/>
                  </a:lnTo>
                  <a:lnTo>
                    <a:pt x="490" y="275"/>
                  </a:lnTo>
                  <a:lnTo>
                    <a:pt x="517" y="216"/>
                  </a:lnTo>
                  <a:lnTo>
                    <a:pt x="547" y="157"/>
                  </a:lnTo>
                  <a:lnTo>
                    <a:pt x="569" y="110"/>
                  </a:lnTo>
                  <a:lnTo>
                    <a:pt x="592" y="66"/>
                  </a:lnTo>
                  <a:lnTo>
                    <a:pt x="610" y="33"/>
                  </a:lnTo>
                  <a:lnTo>
                    <a:pt x="618" y="15"/>
                  </a:lnTo>
                  <a:lnTo>
                    <a:pt x="625" y="11"/>
                  </a:lnTo>
                  <a:lnTo>
                    <a:pt x="633" y="11"/>
                  </a:lnTo>
                  <a:lnTo>
                    <a:pt x="636" y="11"/>
                  </a:lnTo>
                  <a:lnTo>
                    <a:pt x="640" y="11"/>
                  </a:lnTo>
                  <a:lnTo>
                    <a:pt x="644" y="11"/>
                  </a:lnTo>
                  <a:lnTo>
                    <a:pt x="648" y="15"/>
                  </a:lnTo>
                  <a:lnTo>
                    <a:pt x="651" y="18"/>
                  </a:lnTo>
                  <a:lnTo>
                    <a:pt x="655" y="22"/>
                  </a:lnTo>
                  <a:lnTo>
                    <a:pt x="651" y="29"/>
                  </a:lnTo>
                  <a:lnTo>
                    <a:pt x="648" y="36"/>
                  </a:lnTo>
                  <a:lnTo>
                    <a:pt x="614" y="102"/>
                  </a:lnTo>
                  <a:lnTo>
                    <a:pt x="588" y="154"/>
                  </a:lnTo>
                  <a:lnTo>
                    <a:pt x="569" y="190"/>
                  </a:lnTo>
                  <a:lnTo>
                    <a:pt x="554" y="223"/>
                  </a:lnTo>
                  <a:lnTo>
                    <a:pt x="543" y="256"/>
                  </a:lnTo>
                  <a:lnTo>
                    <a:pt x="524" y="297"/>
                  </a:lnTo>
                  <a:lnTo>
                    <a:pt x="502" y="348"/>
                  </a:lnTo>
                  <a:lnTo>
                    <a:pt x="483" y="395"/>
                  </a:lnTo>
                  <a:lnTo>
                    <a:pt x="472" y="436"/>
                  </a:lnTo>
                  <a:lnTo>
                    <a:pt x="464" y="461"/>
                  </a:lnTo>
                  <a:lnTo>
                    <a:pt x="457" y="520"/>
                  </a:lnTo>
                  <a:lnTo>
                    <a:pt x="445" y="579"/>
                  </a:lnTo>
                  <a:lnTo>
                    <a:pt x="430" y="626"/>
                  </a:lnTo>
                  <a:lnTo>
                    <a:pt x="419" y="666"/>
                  </a:lnTo>
                  <a:lnTo>
                    <a:pt x="415" y="685"/>
                  </a:lnTo>
                  <a:lnTo>
                    <a:pt x="408" y="699"/>
                  </a:lnTo>
                  <a:lnTo>
                    <a:pt x="404" y="707"/>
                  </a:lnTo>
                  <a:lnTo>
                    <a:pt x="397" y="714"/>
                  </a:lnTo>
                  <a:lnTo>
                    <a:pt x="393" y="718"/>
                  </a:lnTo>
                  <a:lnTo>
                    <a:pt x="389" y="721"/>
                  </a:lnTo>
                  <a:lnTo>
                    <a:pt x="386" y="721"/>
                  </a:lnTo>
                  <a:lnTo>
                    <a:pt x="382" y="721"/>
                  </a:lnTo>
                  <a:lnTo>
                    <a:pt x="374" y="721"/>
                  </a:lnTo>
                  <a:lnTo>
                    <a:pt x="371" y="718"/>
                  </a:lnTo>
                  <a:lnTo>
                    <a:pt x="367" y="710"/>
                  </a:lnTo>
                  <a:lnTo>
                    <a:pt x="363" y="703"/>
                  </a:lnTo>
                  <a:lnTo>
                    <a:pt x="363" y="696"/>
                  </a:lnTo>
                  <a:lnTo>
                    <a:pt x="367" y="674"/>
                  </a:lnTo>
                  <a:lnTo>
                    <a:pt x="374" y="637"/>
                  </a:lnTo>
                  <a:lnTo>
                    <a:pt x="382" y="597"/>
                  </a:lnTo>
                  <a:lnTo>
                    <a:pt x="397" y="549"/>
                  </a:lnTo>
                  <a:lnTo>
                    <a:pt x="408" y="502"/>
                  </a:lnTo>
                  <a:lnTo>
                    <a:pt x="423" y="458"/>
                  </a:lnTo>
                  <a:lnTo>
                    <a:pt x="427" y="447"/>
                  </a:lnTo>
                  <a:lnTo>
                    <a:pt x="427" y="432"/>
                  </a:lnTo>
                  <a:lnTo>
                    <a:pt x="430" y="414"/>
                  </a:lnTo>
                  <a:lnTo>
                    <a:pt x="430" y="377"/>
                  </a:lnTo>
                  <a:lnTo>
                    <a:pt x="430" y="340"/>
                  </a:lnTo>
                  <a:lnTo>
                    <a:pt x="427" y="297"/>
                  </a:lnTo>
                  <a:lnTo>
                    <a:pt x="419" y="253"/>
                  </a:lnTo>
                  <a:lnTo>
                    <a:pt x="404" y="212"/>
                  </a:lnTo>
                  <a:lnTo>
                    <a:pt x="386" y="172"/>
                  </a:lnTo>
                  <a:lnTo>
                    <a:pt x="359" y="139"/>
                  </a:lnTo>
                  <a:lnTo>
                    <a:pt x="326" y="113"/>
                  </a:lnTo>
                  <a:lnTo>
                    <a:pt x="281" y="95"/>
                  </a:lnTo>
                  <a:lnTo>
                    <a:pt x="224" y="88"/>
                  </a:lnTo>
                  <a:lnTo>
                    <a:pt x="180" y="95"/>
                  </a:lnTo>
                  <a:lnTo>
                    <a:pt x="135" y="106"/>
                  </a:lnTo>
                  <a:lnTo>
                    <a:pt x="93" y="128"/>
                  </a:lnTo>
                  <a:lnTo>
                    <a:pt x="63" y="157"/>
                  </a:lnTo>
                  <a:lnTo>
                    <a:pt x="41" y="194"/>
                  </a:lnTo>
                  <a:lnTo>
                    <a:pt x="37" y="201"/>
                  </a:lnTo>
                  <a:lnTo>
                    <a:pt x="33" y="209"/>
                  </a:lnTo>
                  <a:lnTo>
                    <a:pt x="30" y="212"/>
                  </a:lnTo>
                  <a:lnTo>
                    <a:pt x="22" y="212"/>
                  </a:lnTo>
                  <a:lnTo>
                    <a:pt x="18" y="212"/>
                  </a:lnTo>
                  <a:lnTo>
                    <a:pt x="11" y="212"/>
                  </a:lnTo>
                  <a:lnTo>
                    <a:pt x="7" y="209"/>
                  </a:lnTo>
                  <a:lnTo>
                    <a:pt x="3" y="205"/>
                  </a:lnTo>
                  <a:lnTo>
                    <a:pt x="0" y="201"/>
                  </a:lnTo>
                  <a:lnTo>
                    <a:pt x="3" y="190"/>
                  </a:lnTo>
                  <a:lnTo>
                    <a:pt x="11" y="168"/>
                  </a:lnTo>
                  <a:lnTo>
                    <a:pt x="26" y="135"/>
                  </a:lnTo>
                  <a:lnTo>
                    <a:pt x="48" y="102"/>
                  </a:lnTo>
                  <a:lnTo>
                    <a:pt x="82" y="66"/>
                  </a:lnTo>
                  <a:lnTo>
                    <a:pt x="123" y="36"/>
                  </a:lnTo>
                  <a:lnTo>
                    <a:pt x="176" y="11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8" name="Freeform 98"/>
            <p:cNvSpPr>
              <a:spLocks/>
            </p:cNvSpPr>
            <p:nvPr/>
          </p:nvSpPr>
          <p:spPr bwMode="auto">
            <a:xfrm>
              <a:off x="11497" y="2093"/>
              <a:ext cx="1060" cy="1041"/>
            </a:xfrm>
            <a:custGeom>
              <a:avLst/>
              <a:gdLst/>
              <a:ahLst/>
              <a:cxnLst>
                <a:cxn ang="0">
                  <a:pos x="544" y="4"/>
                </a:cxn>
                <a:cxn ang="0">
                  <a:pos x="555" y="15"/>
                </a:cxn>
                <a:cxn ang="0">
                  <a:pos x="559" y="33"/>
                </a:cxn>
                <a:cxn ang="0">
                  <a:pos x="562" y="55"/>
                </a:cxn>
                <a:cxn ang="0">
                  <a:pos x="1008" y="491"/>
                </a:cxn>
                <a:cxn ang="0">
                  <a:pos x="1027" y="491"/>
                </a:cxn>
                <a:cxn ang="0">
                  <a:pos x="1042" y="495"/>
                </a:cxn>
                <a:cxn ang="0">
                  <a:pos x="1053" y="502"/>
                </a:cxn>
                <a:cxn ang="0">
                  <a:pos x="1060" y="521"/>
                </a:cxn>
                <a:cxn ang="0">
                  <a:pos x="1053" y="539"/>
                </a:cxn>
                <a:cxn ang="0">
                  <a:pos x="1042" y="550"/>
                </a:cxn>
                <a:cxn ang="0">
                  <a:pos x="1027" y="554"/>
                </a:cxn>
                <a:cxn ang="0">
                  <a:pos x="1008" y="554"/>
                </a:cxn>
                <a:cxn ang="0">
                  <a:pos x="562" y="989"/>
                </a:cxn>
                <a:cxn ang="0">
                  <a:pos x="559" y="1011"/>
                </a:cxn>
                <a:cxn ang="0">
                  <a:pos x="555" y="1030"/>
                </a:cxn>
                <a:cxn ang="0">
                  <a:pos x="544" y="1041"/>
                </a:cxn>
                <a:cxn ang="0">
                  <a:pos x="521" y="1041"/>
                </a:cxn>
                <a:cxn ang="0">
                  <a:pos x="506" y="1033"/>
                </a:cxn>
                <a:cxn ang="0">
                  <a:pos x="499" y="1015"/>
                </a:cxn>
                <a:cxn ang="0">
                  <a:pos x="499" y="1000"/>
                </a:cxn>
                <a:cxn ang="0">
                  <a:pos x="499" y="554"/>
                </a:cxn>
                <a:cxn ang="0">
                  <a:pos x="42" y="554"/>
                </a:cxn>
                <a:cxn ang="0">
                  <a:pos x="27" y="554"/>
                </a:cxn>
                <a:cxn ang="0">
                  <a:pos x="8" y="546"/>
                </a:cxn>
                <a:cxn ang="0">
                  <a:pos x="0" y="532"/>
                </a:cxn>
                <a:cxn ang="0">
                  <a:pos x="0" y="513"/>
                </a:cxn>
                <a:cxn ang="0">
                  <a:pos x="8" y="499"/>
                </a:cxn>
                <a:cxn ang="0">
                  <a:pos x="27" y="491"/>
                </a:cxn>
                <a:cxn ang="0">
                  <a:pos x="42" y="491"/>
                </a:cxn>
                <a:cxn ang="0">
                  <a:pos x="499" y="491"/>
                </a:cxn>
                <a:cxn ang="0">
                  <a:pos x="499" y="44"/>
                </a:cxn>
                <a:cxn ang="0">
                  <a:pos x="499" y="26"/>
                </a:cxn>
                <a:cxn ang="0">
                  <a:pos x="506" y="11"/>
                </a:cxn>
                <a:cxn ang="0">
                  <a:pos x="521" y="4"/>
                </a:cxn>
              </a:cxnLst>
              <a:rect l="0" t="0" r="r" b="b"/>
              <a:pathLst>
                <a:path w="1060" h="1041">
                  <a:moveTo>
                    <a:pt x="532" y="0"/>
                  </a:moveTo>
                  <a:lnTo>
                    <a:pt x="544" y="4"/>
                  </a:lnTo>
                  <a:lnTo>
                    <a:pt x="551" y="8"/>
                  </a:lnTo>
                  <a:lnTo>
                    <a:pt x="555" y="15"/>
                  </a:lnTo>
                  <a:lnTo>
                    <a:pt x="559" y="22"/>
                  </a:lnTo>
                  <a:lnTo>
                    <a:pt x="559" y="33"/>
                  </a:lnTo>
                  <a:lnTo>
                    <a:pt x="562" y="44"/>
                  </a:lnTo>
                  <a:lnTo>
                    <a:pt x="562" y="55"/>
                  </a:lnTo>
                  <a:lnTo>
                    <a:pt x="562" y="491"/>
                  </a:lnTo>
                  <a:lnTo>
                    <a:pt x="1008" y="491"/>
                  </a:lnTo>
                  <a:lnTo>
                    <a:pt x="1015" y="491"/>
                  </a:lnTo>
                  <a:lnTo>
                    <a:pt x="1027" y="491"/>
                  </a:lnTo>
                  <a:lnTo>
                    <a:pt x="1034" y="491"/>
                  </a:lnTo>
                  <a:lnTo>
                    <a:pt x="1042" y="495"/>
                  </a:lnTo>
                  <a:lnTo>
                    <a:pt x="1049" y="499"/>
                  </a:lnTo>
                  <a:lnTo>
                    <a:pt x="1053" y="502"/>
                  </a:lnTo>
                  <a:lnTo>
                    <a:pt x="1057" y="513"/>
                  </a:lnTo>
                  <a:lnTo>
                    <a:pt x="1060" y="521"/>
                  </a:lnTo>
                  <a:lnTo>
                    <a:pt x="1057" y="532"/>
                  </a:lnTo>
                  <a:lnTo>
                    <a:pt x="1053" y="539"/>
                  </a:lnTo>
                  <a:lnTo>
                    <a:pt x="1049" y="546"/>
                  </a:lnTo>
                  <a:lnTo>
                    <a:pt x="1042" y="550"/>
                  </a:lnTo>
                  <a:lnTo>
                    <a:pt x="1034" y="554"/>
                  </a:lnTo>
                  <a:lnTo>
                    <a:pt x="1027" y="554"/>
                  </a:lnTo>
                  <a:lnTo>
                    <a:pt x="1015" y="554"/>
                  </a:lnTo>
                  <a:lnTo>
                    <a:pt x="1008" y="554"/>
                  </a:lnTo>
                  <a:lnTo>
                    <a:pt x="562" y="554"/>
                  </a:lnTo>
                  <a:lnTo>
                    <a:pt x="562" y="989"/>
                  </a:lnTo>
                  <a:lnTo>
                    <a:pt x="562" y="1000"/>
                  </a:lnTo>
                  <a:lnTo>
                    <a:pt x="559" y="1011"/>
                  </a:lnTo>
                  <a:lnTo>
                    <a:pt x="559" y="1019"/>
                  </a:lnTo>
                  <a:lnTo>
                    <a:pt x="555" y="1030"/>
                  </a:lnTo>
                  <a:lnTo>
                    <a:pt x="551" y="1037"/>
                  </a:lnTo>
                  <a:lnTo>
                    <a:pt x="544" y="1041"/>
                  </a:lnTo>
                  <a:lnTo>
                    <a:pt x="532" y="1041"/>
                  </a:lnTo>
                  <a:lnTo>
                    <a:pt x="521" y="1041"/>
                  </a:lnTo>
                  <a:lnTo>
                    <a:pt x="514" y="1037"/>
                  </a:lnTo>
                  <a:lnTo>
                    <a:pt x="506" y="1033"/>
                  </a:lnTo>
                  <a:lnTo>
                    <a:pt x="502" y="1026"/>
                  </a:lnTo>
                  <a:lnTo>
                    <a:pt x="499" y="1015"/>
                  </a:lnTo>
                  <a:lnTo>
                    <a:pt x="499" y="1008"/>
                  </a:lnTo>
                  <a:lnTo>
                    <a:pt x="499" y="1000"/>
                  </a:lnTo>
                  <a:lnTo>
                    <a:pt x="499" y="989"/>
                  </a:lnTo>
                  <a:lnTo>
                    <a:pt x="499" y="554"/>
                  </a:lnTo>
                  <a:lnTo>
                    <a:pt x="53" y="554"/>
                  </a:lnTo>
                  <a:lnTo>
                    <a:pt x="42" y="554"/>
                  </a:lnTo>
                  <a:lnTo>
                    <a:pt x="34" y="554"/>
                  </a:lnTo>
                  <a:lnTo>
                    <a:pt x="27" y="554"/>
                  </a:lnTo>
                  <a:lnTo>
                    <a:pt x="15" y="550"/>
                  </a:lnTo>
                  <a:lnTo>
                    <a:pt x="8" y="546"/>
                  </a:lnTo>
                  <a:lnTo>
                    <a:pt x="4" y="539"/>
                  </a:lnTo>
                  <a:lnTo>
                    <a:pt x="0" y="532"/>
                  </a:lnTo>
                  <a:lnTo>
                    <a:pt x="0" y="521"/>
                  </a:lnTo>
                  <a:lnTo>
                    <a:pt x="0" y="513"/>
                  </a:lnTo>
                  <a:lnTo>
                    <a:pt x="4" y="502"/>
                  </a:lnTo>
                  <a:lnTo>
                    <a:pt x="8" y="499"/>
                  </a:lnTo>
                  <a:lnTo>
                    <a:pt x="15" y="495"/>
                  </a:lnTo>
                  <a:lnTo>
                    <a:pt x="27" y="491"/>
                  </a:lnTo>
                  <a:lnTo>
                    <a:pt x="34" y="491"/>
                  </a:lnTo>
                  <a:lnTo>
                    <a:pt x="42" y="491"/>
                  </a:lnTo>
                  <a:lnTo>
                    <a:pt x="53" y="491"/>
                  </a:lnTo>
                  <a:lnTo>
                    <a:pt x="499" y="491"/>
                  </a:lnTo>
                  <a:lnTo>
                    <a:pt x="499" y="55"/>
                  </a:lnTo>
                  <a:lnTo>
                    <a:pt x="499" y="44"/>
                  </a:lnTo>
                  <a:lnTo>
                    <a:pt x="499" y="37"/>
                  </a:lnTo>
                  <a:lnTo>
                    <a:pt x="499" y="26"/>
                  </a:lnTo>
                  <a:lnTo>
                    <a:pt x="502" y="19"/>
                  </a:lnTo>
                  <a:lnTo>
                    <a:pt x="506" y="11"/>
                  </a:lnTo>
                  <a:lnTo>
                    <a:pt x="514" y="8"/>
                  </a:lnTo>
                  <a:lnTo>
                    <a:pt x="521" y="4"/>
                  </a:lnTo>
                  <a:lnTo>
                    <a:pt x="5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221" name="Group 101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0" y="3048000"/>
            <a:ext cx="8686799" cy="626923"/>
            <a:chOff x="184" y="2527"/>
            <a:chExt cx="26216" cy="1892"/>
          </a:xfrm>
          <a:solidFill>
            <a:srgbClr val="0000FF"/>
          </a:solidFill>
        </p:grpSpPr>
        <p:sp>
          <p:nvSpPr>
            <p:cNvPr id="5223" name="Freeform 103"/>
            <p:cNvSpPr>
              <a:spLocks/>
            </p:cNvSpPr>
            <p:nvPr/>
          </p:nvSpPr>
          <p:spPr bwMode="auto">
            <a:xfrm>
              <a:off x="184" y="2801"/>
              <a:ext cx="1059" cy="1039"/>
            </a:xfrm>
            <a:custGeom>
              <a:avLst/>
              <a:gdLst/>
              <a:ahLst/>
              <a:cxnLst>
                <a:cxn ang="0">
                  <a:pos x="533" y="0"/>
                </a:cxn>
                <a:cxn ang="0">
                  <a:pos x="541" y="0"/>
                </a:cxn>
                <a:cxn ang="0">
                  <a:pos x="549" y="8"/>
                </a:cxn>
                <a:cxn ang="0">
                  <a:pos x="557" y="23"/>
                </a:cxn>
                <a:cxn ang="0">
                  <a:pos x="557" y="39"/>
                </a:cxn>
                <a:cxn ang="0">
                  <a:pos x="557" y="47"/>
                </a:cxn>
                <a:cxn ang="0">
                  <a:pos x="557" y="484"/>
                </a:cxn>
                <a:cxn ang="0">
                  <a:pos x="1003" y="484"/>
                </a:cxn>
                <a:cxn ang="0">
                  <a:pos x="1019" y="484"/>
                </a:cxn>
                <a:cxn ang="0">
                  <a:pos x="1035" y="492"/>
                </a:cxn>
                <a:cxn ang="0">
                  <a:pos x="1043" y="492"/>
                </a:cxn>
                <a:cxn ang="0">
                  <a:pos x="1051" y="500"/>
                </a:cxn>
                <a:cxn ang="0">
                  <a:pos x="1059" y="516"/>
                </a:cxn>
                <a:cxn ang="0">
                  <a:pos x="1051" y="531"/>
                </a:cxn>
                <a:cxn ang="0">
                  <a:pos x="1043" y="547"/>
                </a:cxn>
                <a:cxn ang="0">
                  <a:pos x="1035" y="547"/>
                </a:cxn>
                <a:cxn ang="0">
                  <a:pos x="1019" y="547"/>
                </a:cxn>
                <a:cxn ang="0">
                  <a:pos x="1003" y="547"/>
                </a:cxn>
                <a:cxn ang="0">
                  <a:pos x="557" y="547"/>
                </a:cxn>
                <a:cxn ang="0">
                  <a:pos x="557" y="985"/>
                </a:cxn>
                <a:cxn ang="0">
                  <a:pos x="557" y="1000"/>
                </a:cxn>
                <a:cxn ang="0">
                  <a:pos x="557" y="1016"/>
                </a:cxn>
                <a:cxn ang="0">
                  <a:pos x="549" y="1032"/>
                </a:cxn>
                <a:cxn ang="0">
                  <a:pos x="541" y="1039"/>
                </a:cxn>
                <a:cxn ang="0">
                  <a:pos x="533" y="1039"/>
                </a:cxn>
                <a:cxn ang="0">
                  <a:pos x="517" y="1039"/>
                </a:cxn>
                <a:cxn ang="0">
                  <a:pos x="502" y="1032"/>
                </a:cxn>
                <a:cxn ang="0">
                  <a:pos x="502" y="1016"/>
                </a:cxn>
                <a:cxn ang="0">
                  <a:pos x="494" y="1000"/>
                </a:cxn>
                <a:cxn ang="0">
                  <a:pos x="494" y="985"/>
                </a:cxn>
                <a:cxn ang="0">
                  <a:pos x="494" y="547"/>
                </a:cxn>
                <a:cxn ang="0">
                  <a:pos x="48" y="547"/>
                </a:cxn>
                <a:cxn ang="0">
                  <a:pos x="40" y="547"/>
                </a:cxn>
                <a:cxn ang="0">
                  <a:pos x="24" y="547"/>
                </a:cxn>
                <a:cxn ang="0">
                  <a:pos x="8" y="547"/>
                </a:cxn>
                <a:cxn ang="0">
                  <a:pos x="0" y="531"/>
                </a:cxn>
                <a:cxn ang="0">
                  <a:pos x="0" y="516"/>
                </a:cxn>
                <a:cxn ang="0">
                  <a:pos x="0" y="500"/>
                </a:cxn>
                <a:cxn ang="0">
                  <a:pos x="8" y="492"/>
                </a:cxn>
                <a:cxn ang="0">
                  <a:pos x="24" y="492"/>
                </a:cxn>
                <a:cxn ang="0">
                  <a:pos x="40" y="484"/>
                </a:cxn>
                <a:cxn ang="0">
                  <a:pos x="48" y="484"/>
                </a:cxn>
                <a:cxn ang="0">
                  <a:pos x="494" y="484"/>
                </a:cxn>
                <a:cxn ang="0">
                  <a:pos x="494" y="47"/>
                </a:cxn>
                <a:cxn ang="0">
                  <a:pos x="494" y="39"/>
                </a:cxn>
                <a:cxn ang="0">
                  <a:pos x="502" y="23"/>
                </a:cxn>
                <a:cxn ang="0">
                  <a:pos x="502" y="8"/>
                </a:cxn>
                <a:cxn ang="0">
                  <a:pos x="517" y="0"/>
                </a:cxn>
                <a:cxn ang="0">
                  <a:pos x="533" y="0"/>
                </a:cxn>
              </a:cxnLst>
              <a:rect l="0" t="0" r="r" b="b"/>
              <a:pathLst>
                <a:path w="1059" h="1039">
                  <a:moveTo>
                    <a:pt x="533" y="0"/>
                  </a:moveTo>
                  <a:lnTo>
                    <a:pt x="541" y="0"/>
                  </a:lnTo>
                  <a:lnTo>
                    <a:pt x="549" y="8"/>
                  </a:lnTo>
                  <a:lnTo>
                    <a:pt x="557" y="23"/>
                  </a:lnTo>
                  <a:lnTo>
                    <a:pt x="557" y="39"/>
                  </a:lnTo>
                  <a:lnTo>
                    <a:pt x="557" y="47"/>
                  </a:lnTo>
                  <a:lnTo>
                    <a:pt x="557" y="484"/>
                  </a:lnTo>
                  <a:lnTo>
                    <a:pt x="1003" y="484"/>
                  </a:lnTo>
                  <a:lnTo>
                    <a:pt x="1019" y="484"/>
                  </a:lnTo>
                  <a:lnTo>
                    <a:pt x="1035" y="492"/>
                  </a:lnTo>
                  <a:lnTo>
                    <a:pt x="1043" y="492"/>
                  </a:lnTo>
                  <a:lnTo>
                    <a:pt x="1051" y="500"/>
                  </a:lnTo>
                  <a:lnTo>
                    <a:pt x="1059" y="516"/>
                  </a:lnTo>
                  <a:lnTo>
                    <a:pt x="1051" y="531"/>
                  </a:lnTo>
                  <a:lnTo>
                    <a:pt x="1043" y="547"/>
                  </a:lnTo>
                  <a:lnTo>
                    <a:pt x="1035" y="547"/>
                  </a:lnTo>
                  <a:lnTo>
                    <a:pt x="1019" y="547"/>
                  </a:lnTo>
                  <a:lnTo>
                    <a:pt x="1003" y="547"/>
                  </a:lnTo>
                  <a:lnTo>
                    <a:pt x="557" y="547"/>
                  </a:lnTo>
                  <a:lnTo>
                    <a:pt x="557" y="985"/>
                  </a:lnTo>
                  <a:lnTo>
                    <a:pt x="557" y="1000"/>
                  </a:lnTo>
                  <a:lnTo>
                    <a:pt x="557" y="1016"/>
                  </a:lnTo>
                  <a:lnTo>
                    <a:pt x="549" y="1032"/>
                  </a:lnTo>
                  <a:lnTo>
                    <a:pt x="541" y="1039"/>
                  </a:lnTo>
                  <a:lnTo>
                    <a:pt x="533" y="1039"/>
                  </a:lnTo>
                  <a:lnTo>
                    <a:pt x="517" y="1039"/>
                  </a:lnTo>
                  <a:lnTo>
                    <a:pt x="502" y="1032"/>
                  </a:lnTo>
                  <a:lnTo>
                    <a:pt x="502" y="1016"/>
                  </a:lnTo>
                  <a:lnTo>
                    <a:pt x="494" y="1000"/>
                  </a:lnTo>
                  <a:lnTo>
                    <a:pt x="494" y="985"/>
                  </a:lnTo>
                  <a:lnTo>
                    <a:pt x="494" y="547"/>
                  </a:lnTo>
                  <a:lnTo>
                    <a:pt x="48" y="547"/>
                  </a:lnTo>
                  <a:lnTo>
                    <a:pt x="40" y="547"/>
                  </a:lnTo>
                  <a:lnTo>
                    <a:pt x="24" y="547"/>
                  </a:lnTo>
                  <a:lnTo>
                    <a:pt x="8" y="547"/>
                  </a:lnTo>
                  <a:lnTo>
                    <a:pt x="0" y="531"/>
                  </a:lnTo>
                  <a:lnTo>
                    <a:pt x="0" y="516"/>
                  </a:lnTo>
                  <a:lnTo>
                    <a:pt x="0" y="500"/>
                  </a:lnTo>
                  <a:lnTo>
                    <a:pt x="8" y="492"/>
                  </a:lnTo>
                  <a:lnTo>
                    <a:pt x="24" y="492"/>
                  </a:lnTo>
                  <a:lnTo>
                    <a:pt x="40" y="484"/>
                  </a:lnTo>
                  <a:lnTo>
                    <a:pt x="48" y="484"/>
                  </a:lnTo>
                  <a:lnTo>
                    <a:pt x="494" y="484"/>
                  </a:lnTo>
                  <a:lnTo>
                    <a:pt x="494" y="47"/>
                  </a:lnTo>
                  <a:lnTo>
                    <a:pt x="494" y="39"/>
                  </a:lnTo>
                  <a:lnTo>
                    <a:pt x="502" y="23"/>
                  </a:lnTo>
                  <a:lnTo>
                    <a:pt x="502" y="8"/>
                  </a:lnTo>
                  <a:lnTo>
                    <a:pt x="517" y="0"/>
                  </a:lnTo>
                  <a:lnTo>
                    <a:pt x="5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4" name="Freeform 104"/>
            <p:cNvSpPr>
              <a:spLocks/>
            </p:cNvSpPr>
            <p:nvPr/>
          </p:nvSpPr>
          <p:spPr bwMode="auto">
            <a:xfrm>
              <a:off x="1705" y="2543"/>
              <a:ext cx="1497" cy="1563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1362" y="0"/>
                </a:cxn>
                <a:cxn ang="0">
                  <a:pos x="1497" y="359"/>
                </a:cxn>
                <a:cxn ang="0">
                  <a:pos x="1457" y="359"/>
                </a:cxn>
                <a:cxn ang="0">
                  <a:pos x="1409" y="266"/>
                </a:cxn>
                <a:cxn ang="0">
                  <a:pos x="1338" y="195"/>
                </a:cxn>
                <a:cxn ang="0">
                  <a:pos x="1250" y="141"/>
                </a:cxn>
                <a:cxn ang="0">
                  <a:pos x="1155" y="102"/>
                </a:cxn>
                <a:cxn ang="0">
                  <a:pos x="1059" y="78"/>
                </a:cxn>
                <a:cxn ang="0">
                  <a:pos x="963" y="62"/>
                </a:cxn>
                <a:cxn ang="0">
                  <a:pos x="876" y="62"/>
                </a:cxn>
                <a:cxn ang="0">
                  <a:pos x="804" y="62"/>
                </a:cxn>
                <a:cxn ang="0">
                  <a:pos x="167" y="62"/>
                </a:cxn>
                <a:cxn ang="0">
                  <a:pos x="685" y="758"/>
                </a:cxn>
                <a:cxn ang="0">
                  <a:pos x="693" y="766"/>
                </a:cxn>
                <a:cxn ang="0">
                  <a:pos x="701" y="774"/>
                </a:cxn>
                <a:cxn ang="0">
                  <a:pos x="701" y="782"/>
                </a:cxn>
                <a:cxn ang="0">
                  <a:pos x="701" y="782"/>
                </a:cxn>
                <a:cxn ang="0">
                  <a:pos x="693" y="789"/>
                </a:cxn>
                <a:cxn ang="0">
                  <a:pos x="685" y="805"/>
                </a:cxn>
                <a:cxn ang="0">
                  <a:pos x="127" y="1477"/>
                </a:cxn>
                <a:cxn ang="0">
                  <a:pos x="812" y="1477"/>
                </a:cxn>
                <a:cxn ang="0">
                  <a:pos x="963" y="1469"/>
                </a:cxn>
                <a:cxn ang="0">
                  <a:pos x="1067" y="1454"/>
                </a:cxn>
                <a:cxn ang="0">
                  <a:pos x="1139" y="1438"/>
                </a:cxn>
                <a:cxn ang="0">
                  <a:pos x="1178" y="1430"/>
                </a:cxn>
                <a:cxn ang="0">
                  <a:pos x="1298" y="1368"/>
                </a:cxn>
                <a:cxn ang="0">
                  <a:pos x="1401" y="1282"/>
                </a:cxn>
                <a:cxn ang="0">
                  <a:pos x="1457" y="1172"/>
                </a:cxn>
                <a:cxn ang="0">
                  <a:pos x="1497" y="1172"/>
                </a:cxn>
                <a:cxn ang="0">
                  <a:pos x="1362" y="1563"/>
                </a:cxn>
                <a:cxn ang="0">
                  <a:pos x="40" y="1563"/>
                </a:cxn>
                <a:cxn ang="0">
                  <a:pos x="24" y="1563"/>
                </a:cxn>
                <a:cxn ang="0">
                  <a:pos x="8" y="1555"/>
                </a:cxn>
                <a:cxn ang="0">
                  <a:pos x="0" y="1555"/>
                </a:cxn>
                <a:cxn ang="0">
                  <a:pos x="0" y="1540"/>
                </a:cxn>
                <a:cxn ang="0">
                  <a:pos x="0" y="1540"/>
                </a:cxn>
                <a:cxn ang="0">
                  <a:pos x="0" y="1532"/>
                </a:cxn>
                <a:cxn ang="0">
                  <a:pos x="16" y="1516"/>
                </a:cxn>
                <a:cxn ang="0">
                  <a:pos x="581" y="828"/>
                </a:cxn>
                <a:cxn ang="0">
                  <a:pos x="581" y="828"/>
                </a:cxn>
                <a:cxn ang="0">
                  <a:pos x="0" y="47"/>
                </a:cxn>
                <a:cxn ang="0">
                  <a:pos x="0" y="23"/>
                </a:cxn>
                <a:cxn ang="0">
                  <a:pos x="0" y="8"/>
                </a:cxn>
                <a:cxn ang="0">
                  <a:pos x="8" y="0"/>
                </a:cxn>
                <a:cxn ang="0">
                  <a:pos x="16" y="0"/>
                </a:cxn>
                <a:cxn ang="0">
                  <a:pos x="40" y="0"/>
                </a:cxn>
              </a:cxnLst>
              <a:rect l="0" t="0" r="r" b="b"/>
              <a:pathLst>
                <a:path w="1497" h="1563">
                  <a:moveTo>
                    <a:pt x="40" y="0"/>
                  </a:moveTo>
                  <a:lnTo>
                    <a:pt x="1362" y="0"/>
                  </a:lnTo>
                  <a:lnTo>
                    <a:pt x="1497" y="359"/>
                  </a:lnTo>
                  <a:lnTo>
                    <a:pt x="1457" y="359"/>
                  </a:lnTo>
                  <a:lnTo>
                    <a:pt x="1409" y="266"/>
                  </a:lnTo>
                  <a:lnTo>
                    <a:pt x="1338" y="195"/>
                  </a:lnTo>
                  <a:lnTo>
                    <a:pt x="1250" y="141"/>
                  </a:lnTo>
                  <a:lnTo>
                    <a:pt x="1155" y="102"/>
                  </a:lnTo>
                  <a:lnTo>
                    <a:pt x="1059" y="78"/>
                  </a:lnTo>
                  <a:lnTo>
                    <a:pt x="963" y="62"/>
                  </a:lnTo>
                  <a:lnTo>
                    <a:pt x="876" y="62"/>
                  </a:lnTo>
                  <a:lnTo>
                    <a:pt x="804" y="62"/>
                  </a:lnTo>
                  <a:lnTo>
                    <a:pt x="167" y="62"/>
                  </a:lnTo>
                  <a:lnTo>
                    <a:pt x="685" y="758"/>
                  </a:lnTo>
                  <a:lnTo>
                    <a:pt x="693" y="766"/>
                  </a:lnTo>
                  <a:lnTo>
                    <a:pt x="701" y="774"/>
                  </a:lnTo>
                  <a:lnTo>
                    <a:pt x="701" y="782"/>
                  </a:lnTo>
                  <a:lnTo>
                    <a:pt x="701" y="782"/>
                  </a:lnTo>
                  <a:lnTo>
                    <a:pt x="693" y="789"/>
                  </a:lnTo>
                  <a:lnTo>
                    <a:pt x="685" y="805"/>
                  </a:lnTo>
                  <a:lnTo>
                    <a:pt x="127" y="1477"/>
                  </a:lnTo>
                  <a:lnTo>
                    <a:pt x="812" y="1477"/>
                  </a:lnTo>
                  <a:lnTo>
                    <a:pt x="963" y="1469"/>
                  </a:lnTo>
                  <a:lnTo>
                    <a:pt x="1067" y="1454"/>
                  </a:lnTo>
                  <a:lnTo>
                    <a:pt x="1139" y="1438"/>
                  </a:lnTo>
                  <a:lnTo>
                    <a:pt x="1178" y="1430"/>
                  </a:lnTo>
                  <a:lnTo>
                    <a:pt x="1298" y="1368"/>
                  </a:lnTo>
                  <a:lnTo>
                    <a:pt x="1401" y="1282"/>
                  </a:lnTo>
                  <a:lnTo>
                    <a:pt x="1457" y="1172"/>
                  </a:lnTo>
                  <a:lnTo>
                    <a:pt x="1497" y="1172"/>
                  </a:lnTo>
                  <a:lnTo>
                    <a:pt x="1362" y="1563"/>
                  </a:lnTo>
                  <a:lnTo>
                    <a:pt x="40" y="1563"/>
                  </a:lnTo>
                  <a:lnTo>
                    <a:pt x="24" y="1563"/>
                  </a:lnTo>
                  <a:lnTo>
                    <a:pt x="8" y="1555"/>
                  </a:lnTo>
                  <a:lnTo>
                    <a:pt x="0" y="1555"/>
                  </a:lnTo>
                  <a:lnTo>
                    <a:pt x="0" y="1540"/>
                  </a:lnTo>
                  <a:lnTo>
                    <a:pt x="0" y="1540"/>
                  </a:lnTo>
                  <a:lnTo>
                    <a:pt x="0" y="1532"/>
                  </a:lnTo>
                  <a:lnTo>
                    <a:pt x="16" y="1516"/>
                  </a:lnTo>
                  <a:lnTo>
                    <a:pt x="581" y="828"/>
                  </a:lnTo>
                  <a:lnTo>
                    <a:pt x="581" y="828"/>
                  </a:lnTo>
                  <a:lnTo>
                    <a:pt x="0" y="47"/>
                  </a:lnTo>
                  <a:lnTo>
                    <a:pt x="0" y="23"/>
                  </a:lnTo>
                  <a:lnTo>
                    <a:pt x="0" y="8"/>
                  </a:lnTo>
                  <a:lnTo>
                    <a:pt x="8" y="0"/>
                  </a:lnTo>
                  <a:lnTo>
                    <a:pt x="16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5" name="Freeform 105"/>
            <p:cNvSpPr>
              <a:spLocks/>
            </p:cNvSpPr>
            <p:nvPr/>
          </p:nvSpPr>
          <p:spPr bwMode="auto">
            <a:xfrm>
              <a:off x="3321" y="3700"/>
              <a:ext cx="654" cy="719"/>
            </a:xfrm>
            <a:custGeom>
              <a:avLst/>
              <a:gdLst/>
              <a:ahLst/>
              <a:cxnLst>
                <a:cxn ang="0">
                  <a:pos x="311" y="7"/>
                </a:cxn>
                <a:cxn ang="0">
                  <a:pos x="407" y="109"/>
                </a:cxn>
                <a:cxn ang="0">
                  <a:pos x="454" y="234"/>
                </a:cxn>
                <a:cxn ang="0">
                  <a:pos x="470" y="328"/>
                </a:cxn>
                <a:cxn ang="0">
                  <a:pos x="470" y="328"/>
                </a:cxn>
                <a:cxn ang="0">
                  <a:pos x="502" y="242"/>
                </a:cxn>
                <a:cxn ang="0">
                  <a:pos x="574" y="93"/>
                </a:cxn>
                <a:cxn ang="0">
                  <a:pos x="614" y="7"/>
                </a:cxn>
                <a:cxn ang="0">
                  <a:pos x="638" y="7"/>
                </a:cxn>
                <a:cxn ang="0">
                  <a:pos x="646" y="7"/>
                </a:cxn>
                <a:cxn ang="0">
                  <a:pos x="654" y="15"/>
                </a:cxn>
                <a:cxn ang="0">
                  <a:pos x="606" y="117"/>
                </a:cxn>
                <a:cxn ang="0">
                  <a:pos x="558" y="219"/>
                </a:cxn>
                <a:cxn ang="0">
                  <a:pos x="510" y="312"/>
                </a:cxn>
                <a:cxn ang="0">
                  <a:pos x="470" y="422"/>
                </a:cxn>
                <a:cxn ang="0">
                  <a:pos x="454" y="539"/>
                </a:cxn>
                <a:cxn ang="0">
                  <a:pos x="423" y="664"/>
                </a:cxn>
                <a:cxn ang="0">
                  <a:pos x="399" y="703"/>
                </a:cxn>
                <a:cxn ang="0">
                  <a:pos x="391" y="719"/>
                </a:cxn>
                <a:cxn ang="0">
                  <a:pos x="375" y="719"/>
                </a:cxn>
                <a:cxn ang="0">
                  <a:pos x="367" y="703"/>
                </a:cxn>
                <a:cxn ang="0">
                  <a:pos x="367" y="648"/>
                </a:cxn>
                <a:cxn ang="0">
                  <a:pos x="399" y="523"/>
                </a:cxn>
                <a:cxn ang="0">
                  <a:pos x="423" y="445"/>
                </a:cxn>
                <a:cxn ang="0">
                  <a:pos x="431" y="422"/>
                </a:cxn>
                <a:cxn ang="0">
                  <a:pos x="431" y="375"/>
                </a:cxn>
                <a:cxn ang="0">
                  <a:pos x="415" y="250"/>
                </a:cxn>
                <a:cxn ang="0">
                  <a:pos x="359" y="133"/>
                </a:cxn>
                <a:cxn ang="0">
                  <a:pos x="223" y="86"/>
                </a:cxn>
                <a:cxn ang="0">
                  <a:pos x="80" y="133"/>
                </a:cxn>
                <a:cxn ang="0">
                  <a:pos x="40" y="203"/>
                </a:cxn>
                <a:cxn ang="0">
                  <a:pos x="24" y="211"/>
                </a:cxn>
                <a:cxn ang="0">
                  <a:pos x="8" y="203"/>
                </a:cxn>
                <a:cxn ang="0">
                  <a:pos x="0" y="195"/>
                </a:cxn>
                <a:cxn ang="0">
                  <a:pos x="32" y="117"/>
                </a:cxn>
                <a:cxn ang="0">
                  <a:pos x="128" y="31"/>
                </a:cxn>
                <a:cxn ang="0">
                  <a:pos x="239" y="0"/>
                </a:cxn>
              </a:cxnLst>
              <a:rect l="0" t="0" r="r" b="b"/>
              <a:pathLst>
                <a:path w="654" h="719">
                  <a:moveTo>
                    <a:pt x="239" y="0"/>
                  </a:moveTo>
                  <a:lnTo>
                    <a:pt x="311" y="7"/>
                  </a:lnTo>
                  <a:lnTo>
                    <a:pt x="367" y="47"/>
                  </a:lnTo>
                  <a:lnTo>
                    <a:pt x="407" y="109"/>
                  </a:lnTo>
                  <a:lnTo>
                    <a:pt x="431" y="172"/>
                  </a:lnTo>
                  <a:lnTo>
                    <a:pt x="454" y="234"/>
                  </a:lnTo>
                  <a:lnTo>
                    <a:pt x="462" y="289"/>
                  </a:lnTo>
                  <a:lnTo>
                    <a:pt x="470" y="328"/>
                  </a:lnTo>
                  <a:lnTo>
                    <a:pt x="470" y="328"/>
                  </a:lnTo>
                  <a:lnTo>
                    <a:pt x="470" y="328"/>
                  </a:lnTo>
                  <a:lnTo>
                    <a:pt x="470" y="328"/>
                  </a:lnTo>
                  <a:lnTo>
                    <a:pt x="502" y="242"/>
                  </a:lnTo>
                  <a:lnTo>
                    <a:pt x="542" y="164"/>
                  </a:lnTo>
                  <a:lnTo>
                    <a:pt x="574" y="93"/>
                  </a:lnTo>
                  <a:lnTo>
                    <a:pt x="606" y="39"/>
                  </a:lnTo>
                  <a:lnTo>
                    <a:pt x="614" y="7"/>
                  </a:lnTo>
                  <a:lnTo>
                    <a:pt x="630" y="7"/>
                  </a:lnTo>
                  <a:lnTo>
                    <a:pt x="638" y="7"/>
                  </a:lnTo>
                  <a:lnTo>
                    <a:pt x="638" y="7"/>
                  </a:lnTo>
                  <a:lnTo>
                    <a:pt x="646" y="7"/>
                  </a:lnTo>
                  <a:lnTo>
                    <a:pt x="654" y="7"/>
                  </a:lnTo>
                  <a:lnTo>
                    <a:pt x="654" y="15"/>
                  </a:lnTo>
                  <a:lnTo>
                    <a:pt x="646" y="31"/>
                  </a:lnTo>
                  <a:lnTo>
                    <a:pt x="606" y="117"/>
                  </a:lnTo>
                  <a:lnTo>
                    <a:pt x="574" y="172"/>
                  </a:lnTo>
                  <a:lnTo>
                    <a:pt x="558" y="219"/>
                  </a:lnTo>
                  <a:lnTo>
                    <a:pt x="534" y="258"/>
                  </a:lnTo>
                  <a:lnTo>
                    <a:pt x="510" y="312"/>
                  </a:lnTo>
                  <a:lnTo>
                    <a:pt x="494" y="367"/>
                  </a:lnTo>
                  <a:lnTo>
                    <a:pt x="470" y="422"/>
                  </a:lnTo>
                  <a:lnTo>
                    <a:pt x="462" y="461"/>
                  </a:lnTo>
                  <a:lnTo>
                    <a:pt x="454" y="539"/>
                  </a:lnTo>
                  <a:lnTo>
                    <a:pt x="438" y="609"/>
                  </a:lnTo>
                  <a:lnTo>
                    <a:pt x="423" y="664"/>
                  </a:lnTo>
                  <a:lnTo>
                    <a:pt x="407" y="687"/>
                  </a:lnTo>
                  <a:lnTo>
                    <a:pt x="399" y="703"/>
                  </a:lnTo>
                  <a:lnTo>
                    <a:pt x="391" y="711"/>
                  </a:lnTo>
                  <a:lnTo>
                    <a:pt x="391" y="719"/>
                  </a:lnTo>
                  <a:lnTo>
                    <a:pt x="383" y="719"/>
                  </a:lnTo>
                  <a:lnTo>
                    <a:pt x="375" y="719"/>
                  </a:lnTo>
                  <a:lnTo>
                    <a:pt x="367" y="711"/>
                  </a:lnTo>
                  <a:lnTo>
                    <a:pt x="367" y="703"/>
                  </a:lnTo>
                  <a:lnTo>
                    <a:pt x="359" y="687"/>
                  </a:lnTo>
                  <a:lnTo>
                    <a:pt x="367" y="648"/>
                  </a:lnTo>
                  <a:lnTo>
                    <a:pt x="383" y="594"/>
                  </a:lnTo>
                  <a:lnTo>
                    <a:pt x="399" y="523"/>
                  </a:lnTo>
                  <a:lnTo>
                    <a:pt x="423" y="453"/>
                  </a:lnTo>
                  <a:lnTo>
                    <a:pt x="423" y="445"/>
                  </a:lnTo>
                  <a:lnTo>
                    <a:pt x="431" y="437"/>
                  </a:lnTo>
                  <a:lnTo>
                    <a:pt x="431" y="422"/>
                  </a:lnTo>
                  <a:lnTo>
                    <a:pt x="431" y="398"/>
                  </a:lnTo>
                  <a:lnTo>
                    <a:pt x="431" y="375"/>
                  </a:lnTo>
                  <a:lnTo>
                    <a:pt x="431" y="312"/>
                  </a:lnTo>
                  <a:lnTo>
                    <a:pt x="415" y="250"/>
                  </a:lnTo>
                  <a:lnTo>
                    <a:pt x="399" y="187"/>
                  </a:lnTo>
                  <a:lnTo>
                    <a:pt x="359" y="133"/>
                  </a:lnTo>
                  <a:lnTo>
                    <a:pt x="303" y="101"/>
                  </a:lnTo>
                  <a:lnTo>
                    <a:pt x="223" y="86"/>
                  </a:lnTo>
                  <a:lnTo>
                    <a:pt x="152" y="93"/>
                  </a:lnTo>
                  <a:lnTo>
                    <a:pt x="80" y="133"/>
                  </a:lnTo>
                  <a:lnTo>
                    <a:pt x="40" y="187"/>
                  </a:lnTo>
                  <a:lnTo>
                    <a:pt x="40" y="203"/>
                  </a:lnTo>
                  <a:lnTo>
                    <a:pt x="32" y="203"/>
                  </a:lnTo>
                  <a:lnTo>
                    <a:pt x="24" y="211"/>
                  </a:lnTo>
                  <a:lnTo>
                    <a:pt x="16" y="211"/>
                  </a:lnTo>
                  <a:lnTo>
                    <a:pt x="8" y="203"/>
                  </a:lnTo>
                  <a:lnTo>
                    <a:pt x="0" y="203"/>
                  </a:lnTo>
                  <a:lnTo>
                    <a:pt x="0" y="195"/>
                  </a:lnTo>
                  <a:lnTo>
                    <a:pt x="8" y="172"/>
                  </a:lnTo>
                  <a:lnTo>
                    <a:pt x="32" y="117"/>
                  </a:lnTo>
                  <a:lnTo>
                    <a:pt x="88" y="62"/>
                  </a:lnTo>
                  <a:lnTo>
                    <a:pt x="128" y="31"/>
                  </a:lnTo>
                  <a:lnTo>
                    <a:pt x="176" y="7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6" name="Freeform 106"/>
            <p:cNvSpPr>
              <a:spLocks/>
            </p:cNvSpPr>
            <p:nvPr/>
          </p:nvSpPr>
          <p:spPr bwMode="auto">
            <a:xfrm>
              <a:off x="4110" y="3434"/>
              <a:ext cx="215" cy="399"/>
            </a:xfrm>
            <a:custGeom>
              <a:avLst/>
              <a:gdLst/>
              <a:ahLst/>
              <a:cxnLst>
                <a:cxn ang="0">
                  <a:pos x="167" y="0"/>
                </a:cxn>
                <a:cxn ang="0">
                  <a:pos x="183" y="0"/>
                </a:cxn>
                <a:cxn ang="0">
                  <a:pos x="199" y="8"/>
                </a:cxn>
                <a:cxn ang="0">
                  <a:pos x="215" y="23"/>
                </a:cxn>
                <a:cxn ang="0">
                  <a:pos x="215" y="47"/>
                </a:cxn>
                <a:cxn ang="0">
                  <a:pos x="215" y="55"/>
                </a:cxn>
                <a:cxn ang="0">
                  <a:pos x="207" y="62"/>
                </a:cxn>
                <a:cxn ang="0">
                  <a:pos x="207" y="70"/>
                </a:cxn>
                <a:cxn ang="0">
                  <a:pos x="207" y="70"/>
                </a:cxn>
                <a:cxn ang="0">
                  <a:pos x="48" y="383"/>
                </a:cxn>
                <a:cxn ang="0">
                  <a:pos x="40" y="399"/>
                </a:cxn>
                <a:cxn ang="0">
                  <a:pos x="32" y="399"/>
                </a:cxn>
                <a:cxn ang="0">
                  <a:pos x="24" y="399"/>
                </a:cxn>
                <a:cxn ang="0">
                  <a:pos x="16" y="391"/>
                </a:cxn>
                <a:cxn ang="0">
                  <a:pos x="0" y="383"/>
                </a:cxn>
                <a:cxn ang="0">
                  <a:pos x="0" y="375"/>
                </a:cxn>
                <a:cxn ang="0">
                  <a:pos x="0" y="375"/>
                </a:cxn>
                <a:cxn ang="0">
                  <a:pos x="0" y="367"/>
                </a:cxn>
                <a:cxn ang="0">
                  <a:pos x="119" y="31"/>
                </a:cxn>
                <a:cxn ang="0">
                  <a:pos x="127" y="23"/>
                </a:cxn>
                <a:cxn ang="0">
                  <a:pos x="127" y="16"/>
                </a:cxn>
                <a:cxn ang="0">
                  <a:pos x="135" y="8"/>
                </a:cxn>
                <a:cxn ang="0">
                  <a:pos x="151" y="0"/>
                </a:cxn>
                <a:cxn ang="0">
                  <a:pos x="167" y="0"/>
                </a:cxn>
              </a:cxnLst>
              <a:rect l="0" t="0" r="r" b="b"/>
              <a:pathLst>
                <a:path w="215" h="399">
                  <a:moveTo>
                    <a:pt x="167" y="0"/>
                  </a:moveTo>
                  <a:lnTo>
                    <a:pt x="183" y="0"/>
                  </a:lnTo>
                  <a:lnTo>
                    <a:pt x="199" y="8"/>
                  </a:lnTo>
                  <a:lnTo>
                    <a:pt x="215" y="23"/>
                  </a:lnTo>
                  <a:lnTo>
                    <a:pt x="215" y="47"/>
                  </a:lnTo>
                  <a:lnTo>
                    <a:pt x="215" y="55"/>
                  </a:lnTo>
                  <a:lnTo>
                    <a:pt x="207" y="62"/>
                  </a:lnTo>
                  <a:lnTo>
                    <a:pt x="207" y="70"/>
                  </a:lnTo>
                  <a:lnTo>
                    <a:pt x="207" y="70"/>
                  </a:lnTo>
                  <a:lnTo>
                    <a:pt x="48" y="383"/>
                  </a:lnTo>
                  <a:lnTo>
                    <a:pt x="40" y="399"/>
                  </a:lnTo>
                  <a:lnTo>
                    <a:pt x="32" y="399"/>
                  </a:lnTo>
                  <a:lnTo>
                    <a:pt x="24" y="399"/>
                  </a:lnTo>
                  <a:lnTo>
                    <a:pt x="16" y="391"/>
                  </a:lnTo>
                  <a:lnTo>
                    <a:pt x="0" y="383"/>
                  </a:lnTo>
                  <a:lnTo>
                    <a:pt x="0" y="375"/>
                  </a:lnTo>
                  <a:lnTo>
                    <a:pt x="0" y="375"/>
                  </a:lnTo>
                  <a:lnTo>
                    <a:pt x="0" y="367"/>
                  </a:lnTo>
                  <a:lnTo>
                    <a:pt x="119" y="31"/>
                  </a:lnTo>
                  <a:lnTo>
                    <a:pt x="127" y="23"/>
                  </a:lnTo>
                  <a:lnTo>
                    <a:pt x="127" y="16"/>
                  </a:lnTo>
                  <a:lnTo>
                    <a:pt x="135" y="8"/>
                  </a:lnTo>
                  <a:lnTo>
                    <a:pt x="151" y="0"/>
                  </a:lnTo>
                  <a:lnTo>
                    <a:pt x="1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7" name="Freeform 107"/>
            <p:cNvSpPr>
              <a:spLocks/>
            </p:cNvSpPr>
            <p:nvPr/>
          </p:nvSpPr>
          <p:spPr bwMode="auto">
            <a:xfrm>
              <a:off x="4580" y="3543"/>
              <a:ext cx="621" cy="719"/>
            </a:xfrm>
            <a:custGeom>
              <a:avLst/>
              <a:gdLst/>
              <a:ahLst/>
              <a:cxnLst>
                <a:cxn ang="0">
                  <a:pos x="382" y="0"/>
                </a:cxn>
                <a:cxn ang="0">
                  <a:pos x="581" y="0"/>
                </a:cxn>
                <a:cxn ang="0">
                  <a:pos x="589" y="0"/>
                </a:cxn>
                <a:cxn ang="0">
                  <a:pos x="605" y="0"/>
                </a:cxn>
                <a:cxn ang="0">
                  <a:pos x="613" y="8"/>
                </a:cxn>
                <a:cxn ang="0">
                  <a:pos x="621" y="16"/>
                </a:cxn>
                <a:cxn ang="0">
                  <a:pos x="621" y="32"/>
                </a:cxn>
                <a:cxn ang="0">
                  <a:pos x="621" y="39"/>
                </a:cxn>
                <a:cxn ang="0">
                  <a:pos x="613" y="47"/>
                </a:cxn>
                <a:cxn ang="0">
                  <a:pos x="605" y="55"/>
                </a:cxn>
                <a:cxn ang="0">
                  <a:pos x="589" y="55"/>
                </a:cxn>
                <a:cxn ang="0">
                  <a:pos x="581" y="55"/>
                </a:cxn>
                <a:cxn ang="0">
                  <a:pos x="390" y="55"/>
                </a:cxn>
                <a:cxn ang="0">
                  <a:pos x="263" y="79"/>
                </a:cxn>
                <a:cxn ang="0">
                  <a:pos x="159" y="133"/>
                </a:cxn>
                <a:cxn ang="0">
                  <a:pos x="87" y="227"/>
                </a:cxn>
                <a:cxn ang="0">
                  <a:pos x="55" y="336"/>
                </a:cxn>
                <a:cxn ang="0">
                  <a:pos x="581" y="336"/>
                </a:cxn>
                <a:cxn ang="0">
                  <a:pos x="589" y="336"/>
                </a:cxn>
                <a:cxn ang="0">
                  <a:pos x="605" y="336"/>
                </a:cxn>
                <a:cxn ang="0">
                  <a:pos x="613" y="344"/>
                </a:cxn>
                <a:cxn ang="0">
                  <a:pos x="621" y="352"/>
                </a:cxn>
                <a:cxn ang="0">
                  <a:pos x="621" y="368"/>
                </a:cxn>
                <a:cxn ang="0">
                  <a:pos x="621" y="376"/>
                </a:cxn>
                <a:cxn ang="0">
                  <a:pos x="613" y="383"/>
                </a:cxn>
                <a:cxn ang="0">
                  <a:pos x="605" y="383"/>
                </a:cxn>
                <a:cxn ang="0">
                  <a:pos x="589" y="391"/>
                </a:cxn>
                <a:cxn ang="0">
                  <a:pos x="581" y="391"/>
                </a:cxn>
                <a:cxn ang="0">
                  <a:pos x="55" y="391"/>
                </a:cxn>
                <a:cxn ang="0">
                  <a:pos x="87" y="501"/>
                </a:cxn>
                <a:cxn ang="0">
                  <a:pos x="159" y="587"/>
                </a:cxn>
                <a:cxn ang="0">
                  <a:pos x="263" y="649"/>
                </a:cxn>
                <a:cxn ang="0">
                  <a:pos x="390" y="673"/>
                </a:cxn>
                <a:cxn ang="0">
                  <a:pos x="581" y="673"/>
                </a:cxn>
                <a:cxn ang="0">
                  <a:pos x="589" y="673"/>
                </a:cxn>
                <a:cxn ang="0">
                  <a:pos x="605" y="673"/>
                </a:cxn>
                <a:cxn ang="0">
                  <a:pos x="613" y="673"/>
                </a:cxn>
                <a:cxn ang="0">
                  <a:pos x="621" y="680"/>
                </a:cxn>
                <a:cxn ang="0">
                  <a:pos x="621" y="696"/>
                </a:cxn>
                <a:cxn ang="0">
                  <a:pos x="621" y="712"/>
                </a:cxn>
                <a:cxn ang="0">
                  <a:pos x="613" y="719"/>
                </a:cxn>
                <a:cxn ang="0">
                  <a:pos x="605" y="719"/>
                </a:cxn>
                <a:cxn ang="0">
                  <a:pos x="589" y="719"/>
                </a:cxn>
                <a:cxn ang="0">
                  <a:pos x="581" y="719"/>
                </a:cxn>
                <a:cxn ang="0">
                  <a:pos x="382" y="719"/>
                </a:cxn>
                <a:cxn ang="0">
                  <a:pos x="263" y="704"/>
                </a:cxn>
                <a:cxn ang="0">
                  <a:pos x="159" y="657"/>
                </a:cxn>
                <a:cxn ang="0">
                  <a:pos x="71" y="579"/>
                </a:cxn>
                <a:cxn ang="0">
                  <a:pos x="24" y="477"/>
                </a:cxn>
                <a:cxn ang="0">
                  <a:pos x="0" y="360"/>
                </a:cxn>
                <a:cxn ang="0">
                  <a:pos x="24" y="250"/>
                </a:cxn>
                <a:cxn ang="0">
                  <a:pos x="71" y="149"/>
                </a:cxn>
                <a:cxn ang="0">
                  <a:pos x="159" y="71"/>
                </a:cxn>
                <a:cxn ang="0">
                  <a:pos x="263" y="16"/>
                </a:cxn>
                <a:cxn ang="0">
                  <a:pos x="382" y="0"/>
                </a:cxn>
              </a:cxnLst>
              <a:rect l="0" t="0" r="r" b="b"/>
              <a:pathLst>
                <a:path w="621" h="719">
                  <a:moveTo>
                    <a:pt x="382" y="0"/>
                  </a:moveTo>
                  <a:lnTo>
                    <a:pt x="581" y="0"/>
                  </a:lnTo>
                  <a:lnTo>
                    <a:pt x="589" y="0"/>
                  </a:lnTo>
                  <a:lnTo>
                    <a:pt x="605" y="0"/>
                  </a:lnTo>
                  <a:lnTo>
                    <a:pt x="613" y="8"/>
                  </a:lnTo>
                  <a:lnTo>
                    <a:pt x="621" y="16"/>
                  </a:lnTo>
                  <a:lnTo>
                    <a:pt x="621" y="32"/>
                  </a:lnTo>
                  <a:lnTo>
                    <a:pt x="621" y="39"/>
                  </a:lnTo>
                  <a:lnTo>
                    <a:pt x="613" y="47"/>
                  </a:lnTo>
                  <a:lnTo>
                    <a:pt x="605" y="55"/>
                  </a:lnTo>
                  <a:lnTo>
                    <a:pt x="589" y="55"/>
                  </a:lnTo>
                  <a:lnTo>
                    <a:pt x="581" y="55"/>
                  </a:lnTo>
                  <a:lnTo>
                    <a:pt x="390" y="55"/>
                  </a:lnTo>
                  <a:lnTo>
                    <a:pt x="263" y="79"/>
                  </a:lnTo>
                  <a:lnTo>
                    <a:pt x="159" y="133"/>
                  </a:lnTo>
                  <a:lnTo>
                    <a:pt x="87" y="227"/>
                  </a:lnTo>
                  <a:lnTo>
                    <a:pt x="55" y="336"/>
                  </a:lnTo>
                  <a:lnTo>
                    <a:pt x="581" y="336"/>
                  </a:lnTo>
                  <a:lnTo>
                    <a:pt x="589" y="336"/>
                  </a:lnTo>
                  <a:lnTo>
                    <a:pt x="605" y="336"/>
                  </a:lnTo>
                  <a:lnTo>
                    <a:pt x="613" y="344"/>
                  </a:lnTo>
                  <a:lnTo>
                    <a:pt x="621" y="352"/>
                  </a:lnTo>
                  <a:lnTo>
                    <a:pt x="621" y="368"/>
                  </a:lnTo>
                  <a:lnTo>
                    <a:pt x="621" y="376"/>
                  </a:lnTo>
                  <a:lnTo>
                    <a:pt x="613" y="383"/>
                  </a:lnTo>
                  <a:lnTo>
                    <a:pt x="605" y="383"/>
                  </a:lnTo>
                  <a:lnTo>
                    <a:pt x="589" y="391"/>
                  </a:lnTo>
                  <a:lnTo>
                    <a:pt x="581" y="391"/>
                  </a:lnTo>
                  <a:lnTo>
                    <a:pt x="55" y="391"/>
                  </a:lnTo>
                  <a:lnTo>
                    <a:pt x="87" y="501"/>
                  </a:lnTo>
                  <a:lnTo>
                    <a:pt x="159" y="587"/>
                  </a:lnTo>
                  <a:lnTo>
                    <a:pt x="263" y="649"/>
                  </a:lnTo>
                  <a:lnTo>
                    <a:pt x="390" y="673"/>
                  </a:lnTo>
                  <a:lnTo>
                    <a:pt x="581" y="673"/>
                  </a:lnTo>
                  <a:lnTo>
                    <a:pt x="589" y="673"/>
                  </a:lnTo>
                  <a:lnTo>
                    <a:pt x="605" y="673"/>
                  </a:lnTo>
                  <a:lnTo>
                    <a:pt x="613" y="673"/>
                  </a:lnTo>
                  <a:lnTo>
                    <a:pt x="621" y="680"/>
                  </a:lnTo>
                  <a:lnTo>
                    <a:pt x="621" y="696"/>
                  </a:lnTo>
                  <a:lnTo>
                    <a:pt x="621" y="712"/>
                  </a:lnTo>
                  <a:lnTo>
                    <a:pt x="613" y="719"/>
                  </a:lnTo>
                  <a:lnTo>
                    <a:pt x="605" y="719"/>
                  </a:lnTo>
                  <a:lnTo>
                    <a:pt x="589" y="719"/>
                  </a:lnTo>
                  <a:lnTo>
                    <a:pt x="581" y="719"/>
                  </a:lnTo>
                  <a:lnTo>
                    <a:pt x="382" y="719"/>
                  </a:lnTo>
                  <a:lnTo>
                    <a:pt x="263" y="704"/>
                  </a:lnTo>
                  <a:lnTo>
                    <a:pt x="159" y="657"/>
                  </a:lnTo>
                  <a:lnTo>
                    <a:pt x="71" y="579"/>
                  </a:lnTo>
                  <a:lnTo>
                    <a:pt x="24" y="477"/>
                  </a:lnTo>
                  <a:lnTo>
                    <a:pt x="0" y="360"/>
                  </a:lnTo>
                  <a:lnTo>
                    <a:pt x="24" y="250"/>
                  </a:lnTo>
                  <a:lnTo>
                    <a:pt x="71" y="149"/>
                  </a:lnTo>
                  <a:lnTo>
                    <a:pt x="159" y="71"/>
                  </a:lnTo>
                  <a:lnTo>
                    <a:pt x="263" y="16"/>
                  </a:lnTo>
                  <a:lnTo>
                    <a:pt x="3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8" name="Freeform 108"/>
            <p:cNvSpPr>
              <a:spLocks noEditPoints="1"/>
            </p:cNvSpPr>
            <p:nvPr/>
          </p:nvSpPr>
          <p:spPr bwMode="auto">
            <a:xfrm>
              <a:off x="5384" y="3434"/>
              <a:ext cx="669" cy="7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37" y="0"/>
                </a:cxn>
                <a:cxn ang="0">
                  <a:pos x="669" y="250"/>
                </a:cxn>
                <a:cxn ang="0">
                  <a:pos x="637" y="250"/>
                </a:cxn>
                <a:cxn ang="0">
                  <a:pos x="621" y="172"/>
                </a:cxn>
                <a:cxn ang="0">
                  <a:pos x="597" y="109"/>
                </a:cxn>
                <a:cxn ang="0">
                  <a:pos x="565" y="70"/>
                </a:cxn>
                <a:cxn ang="0">
                  <a:pos x="502" y="47"/>
                </a:cxn>
                <a:cxn ang="0">
                  <a:pos x="414" y="39"/>
                </a:cxn>
                <a:cxn ang="0">
                  <a:pos x="279" y="39"/>
                </a:cxn>
                <a:cxn ang="0">
                  <a:pos x="255" y="39"/>
                </a:cxn>
                <a:cxn ang="0">
                  <a:pos x="239" y="47"/>
                </a:cxn>
                <a:cxn ang="0">
                  <a:pos x="231" y="47"/>
                </a:cxn>
                <a:cxn ang="0">
                  <a:pos x="223" y="62"/>
                </a:cxn>
                <a:cxn ang="0">
                  <a:pos x="223" y="78"/>
                </a:cxn>
                <a:cxn ang="0">
                  <a:pos x="223" y="656"/>
                </a:cxn>
                <a:cxn ang="0">
                  <a:pos x="223" y="672"/>
                </a:cxn>
                <a:cxn ang="0">
                  <a:pos x="231" y="680"/>
                </a:cxn>
                <a:cxn ang="0">
                  <a:pos x="231" y="696"/>
                </a:cxn>
                <a:cxn ang="0">
                  <a:pos x="247" y="703"/>
                </a:cxn>
                <a:cxn ang="0">
                  <a:pos x="263" y="703"/>
                </a:cxn>
                <a:cxn ang="0">
                  <a:pos x="295" y="711"/>
                </a:cxn>
                <a:cxn ang="0">
                  <a:pos x="335" y="711"/>
                </a:cxn>
                <a:cxn ang="0">
                  <a:pos x="374" y="711"/>
                </a:cxn>
                <a:cxn ang="0">
                  <a:pos x="374" y="750"/>
                </a:cxn>
                <a:cxn ang="0">
                  <a:pos x="343" y="750"/>
                </a:cxn>
                <a:cxn ang="0">
                  <a:pos x="287" y="742"/>
                </a:cxn>
                <a:cxn ang="0">
                  <a:pos x="223" y="742"/>
                </a:cxn>
                <a:cxn ang="0">
                  <a:pos x="175" y="742"/>
                </a:cxn>
                <a:cxn ang="0">
                  <a:pos x="127" y="742"/>
                </a:cxn>
                <a:cxn ang="0">
                  <a:pos x="72" y="742"/>
                </a:cxn>
                <a:cxn ang="0">
                  <a:pos x="24" y="750"/>
                </a:cxn>
                <a:cxn ang="0">
                  <a:pos x="0" y="750"/>
                </a:cxn>
                <a:cxn ang="0">
                  <a:pos x="0" y="711"/>
                </a:cxn>
                <a:cxn ang="0">
                  <a:pos x="32" y="711"/>
                </a:cxn>
                <a:cxn ang="0">
                  <a:pos x="64" y="711"/>
                </a:cxn>
                <a:cxn ang="0">
                  <a:pos x="88" y="703"/>
                </a:cxn>
                <a:cxn ang="0">
                  <a:pos x="104" y="703"/>
                </a:cxn>
                <a:cxn ang="0">
                  <a:pos x="112" y="696"/>
                </a:cxn>
                <a:cxn ang="0">
                  <a:pos x="120" y="688"/>
                </a:cxn>
                <a:cxn ang="0">
                  <a:pos x="120" y="672"/>
                </a:cxn>
                <a:cxn ang="0">
                  <a:pos x="120" y="656"/>
                </a:cxn>
                <a:cxn ang="0">
                  <a:pos x="120" y="86"/>
                </a:cxn>
                <a:cxn ang="0">
                  <a:pos x="120" y="70"/>
                </a:cxn>
                <a:cxn ang="0">
                  <a:pos x="112" y="55"/>
                </a:cxn>
                <a:cxn ang="0">
                  <a:pos x="104" y="47"/>
                </a:cxn>
                <a:cxn ang="0">
                  <a:pos x="88" y="39"/>
                </a:cxn>
                <a:cxn ang="0">
                  <a:pos x="64" y="39"/>
                </a:cxn>
                <a:cxn ang="0">
                  <a:pos x="32" y="39"/>
                </a:cxn>
                <a:cxn ang="0">
                  <a:pos x="0" y="39"/>
                </a:cxn>
                <a:cxn ang="0">
                  <a:pos x="0" y="0"/>
                </a:cxn>
                <a:cxn ang="0">
                  <a:pos x="637" y="0"/>
                </a:cxn>
                <a:cxn ang="0">
                  <a:pos x="637" y="0"/>
                </a:cxn>
                <a:cxn ang="0">
                  <a:pos x="637" y="0"/>
                </a:cxn>
                <a:cxn ang="0">
                  <a:pos x="637" y="0"/>
                </a:cxn>
              </a:cxnLst>
              <a:rect l="0" t="0" r="r" b="b"/>
              <a:pathLst>
                <a:path w="669" h="750">
                  <a:moveTo>
                    <a:pt x="0" y="0"/>
                  </a:moveTo>
                  <a:lnTo>
                    <a:pt x="637" y="0"/>
                  </a:lnTo>
                  <a:lnTo>
                    <a:pt x="669" y="250"/>
                  </a:lnTo>
                  <a:lnTo>
                    <a:pt x="637" y="250"/>
                  </a:lnTo>
                  <a:lnTo>
                    <a:pt x="621" y="172"/>
                  </a:lnTo>
                  <a:lnTo>
                    <a:pt x="597" y="109"/>
                  </a:lnTo>
                  <a:lnTo>
                    <a:pt x="565" y="70"/>
                  </a:lnTo>
                  <a:lnTo>
                    <a:pt x="502" y="47"/>
                  </a:lnTo>
                  <a:lnTo>
                    <a:pt x="414" y="39"/>
                  </a:lnTo>
                  <a:lnTo>
                    <a:pt x="279" y="39"/>
                  </a:lnTo>
                  <a:lnTo>
                    <a:pt x="255" y="39"/>
                  </a:lnTo>
                  <a:lnTo>
                    <a:pt x="239" y="47"/>
                  </a:lnTo>
                  <a:lnTo>
                    <a:pt x="231" y="47"/>
                  </a:lnTo>
                  <a:lnTo>
                    <a:pt x="223" y="62"/>
                  </a:lnTo>
                  <a:lnTo>
                    <a:pt x="223" y="78"/>
                  </a:lnTo>
                  <a:lnTo>
                    <a:pt x="223" y="656"/>
                  </a:lnTo>
                  <a:lnTo>
                    <a:pt x="223" y="672"/>
                  </a:lnTo>
                  <a:lnTo>
                    <a:pt x="231" y="680"/>
                  </a:lnTo>
                  <a:lnTo>
                    <a:pt x="231" y="696"/>
                  </a:lnTo>
                  <a:lnTo>
                    <a:pt x="247" y="703"/>
                  </a:lnTo>
                  <a:lnTo>
                    <a:pt x="263" y="703"/>
                  </a:lnTo>
                  <a:lnTo>
                    <a:pt x="295" y="711"/>
                  </a:lnTo>
                  <a:lnTo>
                    <a:pt x="335" y="711"/>
                  </a:lnTo>
                  <a:lnTo>
                    <a:pt x="374" y="711"/>
                  </a:lnTo>
                  <a:lnTo>
                    <a:pt x="374" y="750"/>
                  </a:lnTo>
                  <a:lnTo>
                    <a:pt x="343" y="750"/>
                  </a:lnTo>
                  <a:lnTo>
                    <a:pt x="287" y="742"/>
                  </a:lnTo>
                  <a:lnTo>
                    <a:pt x="223" y="742"/>
                  </a:lnTo>
                  <a:lnTo>
                    <a:pt x="175" y="742"/>
                  </a:lnTo>
                  <a:lnTo>
                    <a:pt x="127" y="742"/>
                  </a:lnTo>
                  <a:lnTo>
                    <a:pt x="72" y="742"/>
                  </a:lnTo>
                  <a:lnTo>
                    <a:pt x="24" y="750"/>
                  </a:lnTo>
                  <a:lnTo>
                    <a:pt x="0" y="750"/>
                  </a:lnTo>
                  <a:lnTo>
                    <a:pt x="0" y="711"/>
                  </a:lnTo>
                  <a:lnTo>
                    <a:pt x="32" y="711"/>
                  </a:lnTo>
                  <a:lnTo>
                    <a:pt x="64" y="711"/>
                  </a:lnTo>
                  <a:lnTo>
                    <a:pt x="88" y="703"/>
                  </a:lnTo>
                  <a:lnTo>
                    <a:pt x="104" y="703"/>
                  </a:lnTo>
                  <a:lnTo>
                    <a:pt x="112" y="696"/>
                  </a:lnTo>
                  <a:lnTo>
                    <a:pt x="120" y="688"/>
                  </a:lnTo>
                  <a:lnTo>
                    <a:pt x="120" y="672"/>
                  </a:lnTo>
                  <a:lnTo>
                    <a:pt x="120" y="656"/>
                  </a:lnTo>
                  <a:lnTo>
                    <a:pt x="120" y="86"/>
                  </a:lnTo>
                  <a:lnTo>
                    <a:pt x="120" y="70"/>
                  </a:lnTo>
                  <a:lnTo>
                    <a:pt x="112" y="55"/>
                  </a:lnTo>
                  <a:lnTo>
                    <a:pt x="104" y="47"/>
                  </a:lnTo>
                  <a:lnTo>
                    <a:pt x="88" y="39"/>
                  </a:lnTo>
                  <a:lnTo>
                    <a:pt x="64" y="39"/>
                  </a:lnTo>
                  <a:lnTo>
                    <a:pt x="32" y="39"/>
                  </a:lnTo>
                  <a:lnTo>
                    <a:pt x="0" y="39"/>
                  </a:lnTo>
                  <a:lnTo>
                    <a:pt x="0" y="0"/>
                  </a:lnTo>
                  <a:close/>
                  <a:moveTo>
                    <a:pt x="637" y="0"/>
                  </a:moveTo>
                  <a:lnTo>
                    <a:pt x="637" y="0"/>
                  </a:lnTo>
                  <a:lnTo>
                    <a:pt x="637" y="0"/>
                  </a:lnTo>
                  <a:lnTo>
                    <a:pt x="6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9" name="Freeform 109"/>
            <p:cNvSpPr>
              <a:spLocks/>
            </p:cNvSpPr>
            <p:nvPr/>
          </p:nvSpPr>
          <p:spPr bwMode="auto">
            <a:xfrm>
              <a:off x="6364" y="2535"/>
              <a:ext cx="358" cy="1563"/>
            </a:xfrm>
            <a:custGeom>
              <a:avLst/>
              <a:gdLst/>
              <a:ahLst/>
              <a:cxnLst>
                <a:cxn ang="0">
                  <a:pos x="326" y="0"/>
                </a:cxn>
                <a:cxn ang="0">
                  <a:pos x="342" y="8"/>
                </a:cxn>
                <a:cxn ang="0">
                  <a:pos x="350" y="16"/>
                </a:cxn>
                <a:cxn ang="0">
                  <a:pos x="358" y="39"/>
                </a:cxn>
                <a:cxn ang="0">
                  <a:pos x="358" y="39"/>
                </a:cxn>
                <a:cxn ang="0">
                  <a:pos x="350" y="47"/>
                </a:cxn>
                <a:cxn ang="0">
                  <a:pos x="350" y="63"/>
                </a:cxn>
                <a:cxn ang="0">
                  <a:pos x="350" y="63"/>
                </a:cxn>
                <a:cxn ang="0">
                  <a:pos x="63" y="782"/>
                </a:cxn>
                <a:cxn ang="0">
                  <a:pos x="350" y="1509"/>
                </a:cxn>
                <a:cxn ang="0">
                  <a:pos x="350" y="1524"/>
                </a:cxn>
                <a:cxn ang="0">
                  <a:pos x="358" y="1532"/>
                </a:cxn>
                <a:cxn ang="0">
                  <a:pos x="358" y="1532"/>
                </a:cxn>
                <a:cxn ang="0">
                  <a:pos x="350" y="1548"/>
                </a:cxn>
                <a:cxn ang="0">
                  <a:pos x="342" y="1563"/>
                </a:cxn>
                <a:cxn ang="0">
                  <a:pos x="326" y="1563"/>
                </a:cxn>
                <a:cxn ang="0">
                  <a:pos x="310" y="1563"/>
                </a:cxn>
                <a:cxn ang="0">
                  <a:pos x="302" y="1555"/>
                </a:cxn>
                <a:cxn ang="0">
                  <a:pos x="294" y="1540"/>
                </a:cxn>
                <a:cxn ang="0">
                  <a:pos x="286" y="1532"/>
                </a:cxn>
                <a:cxn ang="0">
                  <a:pos x="8" y="813"/>
                </a:cxn>
                <a:cxn ang="0">
                  <a:pos x="0" y="797"/>
                </a:cxn>
                <a:cxn ang="0">
                  <a:pos x="0" y="790"/>
                </a:cxn>
                <a:cxn ang="0">
                  <a:pos x="0" y="790"/>
                </a:cxn>
                <a:cxn ang="0">
                  <a:pos x="0" y="782"/>
                </a:cxn>
                <a:cxn ang="0">
                  <a:pos x="0" y="774"/>
                </a:cxn>
                <a:cxn ang="0">
                  <a:pos x="8" y="758"/>
                </a:cxn>
                <a:cxn ang="0">
                  <a:pos x="286" y="39"/>
                </a:cxn>
                <a:cxn ang="0">
                  <a:pos x="294" y="24"/>
                </a:cxn>
                <a:cxn ang="0">
                  <a:pos x="302" y="8"/>
                </a:cxn>
                <a:cxn ang="0">
                  <a:pos x="310" y="8"/>
                </a:cxn>
                <a:cxn ang="0">
                  <a:pos x="326" y="0"/>
                </a:cxn>
              </a:cxnLst>
              <a:rect l="0" t="0" r="r" b="b"/>
              <a:pathLst>
                <a:path w="358" h="1563">
                  <a:moveTo>
                    <a:pt x="326" y="0"/>
                  </a:moveTo>
                  <a:lnTo>
                    <a:pt x="342" y="8"/>
                  </a:lnTo>
                  <a:lnTo>
                    <a:pt x="350" y="16"/>
                  </a:lnTo>
                  <a:lnTo>
                    <a:pt x="358" y="39"/>
                  </a:lnTo>
                  <a:lnTo>
                    <a:pt x="358" y="39"/>
                  </a:lnTo>
                  <a:lnTo>
                    <a:pt x="350" y="47"/>
                  </a:lnTo>
                  <a:lnTo>
                    <a:pt x="350" y="63"/>
                  </a:lnTo>
                  <a:lnTo>
                    <a:pt x="350" y="63"/>
                  </a:lnTo>
                  <a:lnTo>
                    <a:pt x="63" y="782"/>
                  </a:lnTo>
                  <a:lnTo>
                    <a:pt x="350" y="1509"/>
                  </a:lnTo>
                  <a:lnTo>
                    <a:pt x="350" y="1524"/>
                  </a:lnTo>
                  <a:lnTo>
                    <a:pt x="358" y="1532"/>
                  </a:lnTo>
                  <a:lnTo>
                    <a:pt x="358" y="1532"/>
                  </a:lnTo>
                  <a:lnTo>
                    <a:pt x="350" y="1548"/>
                  </a:lnTo>
                  <a:lnTo>
                    <a:pt x="342" y="1563"/>
                  </a:lnTo>
                  <a:lnTo>
                    <a:pt x="326" y="1563"/>
                  </a:lnTo>
                  <a:lnTo>
                    <a:pt x="310" y="1563"/>
                  </a:lnTo>
                  <a:lnTo>
                    <a:pt x="302" y="1555"/>
                  </a:lnTo>
                  <a:lnTo>
                    <a:pt x="294" y="1540"/>
                  </a:lnTo>
                  <a:lnTo>
                    <a:pt x="286" y="1532"/>
                  </a:lnTo>
                  <a:lnTo>
                    <a:pt x="8" y="813"/>
                  </a:lnTo>
                  <a:lnTo>
                    <a:pt x="0" y="797"/>
                  </a:lnTo>
                  <a:lnTo>
                    <a:pt x="0" y="790"/>
                  </a:lnTo>
                  <a:lnTo>
                    <a:pt x="0" y="790"/>
                  </a:lnTo>
                  <a:lnTo>
                    <a:pt x="0" y="782"/>
                  </a:lnTo>
                  <a:lnTo>
                    <a:pt x="0" y="774"/>
                  </a:lnTo>
                  <a:lnTo>
                    <a:pt x="8" y="758"/>
                  </a:lnTo>
                  <a:lnTo>
                    <a:pt x="286" y="39"/>
                  </a:lnTo>
                  <a:lnTo>
                    <a:pt x="294" y="24"/>
                  </a:lnTo>
                  <a:lnTo>
                    <a:pt x="302" y="8"/>
                  </a:lnTo>
                  <a:lnTo>
                    <a:pt x="310" y="8"/>
                  </a:lnTo>
                  <a:lnTo>
                    <a:pt x="3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0" name="Freeform 110"/>
            <p:cNvSpPr>
              <a:spLocks/>
            </p:cNvSpPr>
            <p:nvPr/>
          </p:nvSpPr>
          <p:spPr bwMode="auto">
            <a:xfrm>
              <a:off x="6833" y="3020"/>
              <a:ext cx="837" cy="1024"/>
            </a:xfrm>
            <a:custGeom>
              <a:avLst/>
              <a:gdLst/>
              <a:ahLst/>
              <a:cxnLst>
                <a:cxn ang="0">
                  <a:pos x="383" y="15"/>
                </a:cxn>
                <a:cxn ang="0">
                  <a:pos x="486" y="101"/>
                </a:cxn>
                <a:cxn ang="0">
                  <a:pos x="566" y="312"/>
                </a:cxn>
                <a:cxn ang="0">
                  <a:pos x="590" y="484"/>
                </a:cxn>
                <a:cxn ang="0">
                  <a:pos x="797" y="23"/>
                </a:cxn>
                <a:cxn ang="0">
                  <a:pos x="813" y="15"/>
                </a:cxn>
                <a:cxn ang="0">
                  <a:pos x="821" y="15"/>
                </a:cxn>
                <a:cxn ang="0">
                  <a:pos x="837" y="23"/>
                </a:cxn>
                <a:cxn ang="0">
                  <a:pos x="837" y="39"/>
                </a:cxn>
                <a:cxn ang="0">
                  <a:pos x="821" y="62"/>
                </a:cxn>
                <a:cxn ang="0">
                  <a:pos x="805" y="93"/>
                </a:cxn>
                <a:cxn ang="0">
                  <a:pos x="693" y="336"/>
                </a:cxn>
                <a:cxn ang="0">
                  <a:pos x="590" y="602"/>
                </a:cxn>
                <a:cxn ang="0">
                  <a:pos x="574" y="664"/>
                </a:cxn>
                <a:cxn ang="0">
                  <a:pos x="550" y="813"/>
                </a:cxn>
                <a:cxn ang="0">
                  <a:pos x="502" y="977"/>
                </a:cxn>
                <a:cxn ang="0">
                  <a:pos x="478" y="1024"/>
                </a:cxn>
                <a:cxn ang="0">
                  <a:pos x="454" y="1024"/>
                </a:cxn>
                <a:cxn ang="0">
                  <a:pos x="446" y="1000"/>
                </a:cxn>
                <a:cxn ang="0">
                  <a:pos x="462" y="899"/>
                </a:cxn>
                <a:cxn ang="0">
                  <a:pos x="510" y="734"/>
                </a:cxn>
                <a:cxn ang="0">
                  <a:pos x="542" y="633"/>
                </a:cxn>
                <a:cxn ang="0">
                  <a:pos x="550" y="508"/>
                </a:cxn>
                <a:cxn ang="0">
                  <a:pos x="542" y="375"/>
                </a:cxn>
                <a:cxn ang="0">
                  <a:pos x="494" y="226"/>
                </a:cxn>
                <a:cxn ang="0">
                  <a:pos x="375" y="125"/>
                </a:cxn>
                <a:cxn ang="0">
                  <a:pos x="271" y="117"/>
                </a:cxn>
                <a:cxn ang="0">
                  <a:pos x="176" y="133"/>
                </a:cxn>
                <a:cxn ang="0">
                  <a:pos x="72" y="219"/>
                </a:cxn>
                <a:cxn ang="0">
                  <a:pos x="32" y="297"/>
                </a:cxn>
                <a:cxn ang="0">
                  <a:pos x="16" y="305"/>
                </a:cxn>
                <a:cxn ang="0">
                  <a:pos x="0" y="297"/>
                </a:cxn>
                <a:cxn ang="0">
                  <a:pos x="8" y="250"/>
                </a:cxn>
                <a:cxn ang="0">
                  <a:pos x="80" y="125"/>
                </a:cxn>
                <a:cxn ang="0">
                  <a:pos x="215" y="15"/>
                </a:cxn>
              </a:cxnLst>
              <a:rect l="0" t="0" r="r" b="b"/>
              <a:pathLst>
                <a:path w="837" h="1024">
                  <a:moveTo>
                    <a:pt x="311" y="0"/>
                  </a:moveTo>
                  <a:lnTo>
                    <a:pt x="383" y="15"/>
                  </a:lnTo>
                  <a:lnTo>
                    <a:pt x="446" y="47"/>
                  </a:lnTo>
                  <a:lnTo>
                    <a:pt x="486" y="101"/>
                  </a:lnTo>
                  <a:lnTo>
                    <a:pt x="518" y="172"/>
                  </a:lnTo>
                  <a:lnTo>
                    <a:pt x="566" y="312"/>
                  </a:lnTo>
                  <a:lnTo>
                    <a:pt x="582" y="422"/>
                  </a:lnTo>
                  <a:lnTo>
                    <a:pt x="590" y="484"/>
                  </a:lnTo>
                  <a:lnTo>
                    <a:pt x="685" y="258"/>
                  </a:lnTo>
                  <a:lnTo>
                    <a:pt x="797" y="23"/>
                  </a:lnTo>
                  <a:lnTo>
                    <a:pt x="805" y="23"/>
                  </a:lnTo>
                  <a:lnTo>
                    <a:pt x="813" y="15"/>
                  </a:lnTo>
                  <a:lnTo>
                    <a:pt x="821" y="15"/>
                  </a:lnTo>
                  <a:lnTo>
                    <a:pt x="821" y="15"/>
                  </a:lnTo>
                  <a:lnTo>
                    <a:pt x="829" y="15"/>
                  </a:lnTo>
                  <a:lnTo>
                    <a:pt x="837" y="23"/>
                  </a:lnTo>
                  <a:lnTo>
                    <a:pt x="837" y="31"/>
                  </a:lnTo>
                  <a:lnTo>
                    <a:pt x="837" y="39"/>
                  </a:lnTo>
                  <a:lnTo>
                    <a:pt x="829" y="54"/>
                  </a:lnTo>
                  <a:lnTo>
                    <a:pt x="821" y="62"/>
                  </a:lnTo>
                  <a:lnTo>
                    <a:pt x="813" y="78"/>
                  </a:lnTo>
                  <a:lnTo>
                    <a:pt x="805" y="93"/>
                  </a:lnTo>
                  <a:lnTo>
                    <a:pt x="749" y="203"/>
                  </a:lnTo>
                  <a:lnTo>
                    <a:pt x="693" y="336"/>
                  </a:lnTo>
                  <a:lnTo>
                    <a:pt x="638" y="476"/>
                  </a:lnTo>
                  <a:lnTo>
                    <a:pt x="590" y="602"/>
                  </a:lnTo>
                  <a:lnTo>
                    <a:pt x="582" y="633"/>
                  </a:lnTo>
                  <a:lnTo>
                    <a:pt x="574" y="664"/>
                  </a:lnTo>
                  <a:lnTo>
                    <a:pt x="566" y="727"/>
                  </a:lnTo>
                  <a:lnTo>
                    <a:pt x="550" y="813"/>
                  </a:lnTo>
                  <a:lnTo>
                    <a:pt x="518" y="938"/>
                  </a:lnTo>
                  <a:lnTo>
                    <a:pt x="502" y="977"/>
                  </a:lnTo>
                  <a:lnTo>
                    <a:pt x="494" y="1000"/>
                  </a:lnTo>
                  <a:lnTo>
                    <a:pt x="478" y="1024"/>
                  </a:lnTo>
                  <a:lnTo>
                    <a:pt x="462" y="1024"/>
                  </a:lnTo>
                  <a:lnTo>
                    <a:pt x="454" y="1024"/>
                  </a:lnTo>
                  <a:lnTo>
                    <a:pt x="446" y="1016"/>
                  </a:lnTo>
                  <a:lnTo>
                    <a:pt x="446" y="1000"/>
                  </a:lnTo>
                  <a:lnTo>
                    <a:pt x="454" y="961"/>
                  </a:lnTo>
                  <a:lnTo>
                    <a:pt x="462" y="899"/>
                  </a:lnTo>
                  <a:lnTo>
                    <a:pt x="486" y="820"/>
                  </a:lnTo>
                  <a:lnTo>
                    <a:pt x="510" y="734"/>
                  </a:lnTo>
                  <a:lnTo>
                    <a:pt x="526" y="664"/>
                  </a:lnTo>
                  <a:lnTo>
                    <a:pt x="542" y="633"/>
                  </a:lnTo>
                  <a:lnTo>
                    <a:pt x="542" y="586"/>
                  </a:lnTo>
                  <a:lnTo>
                    <a:pt x="550" y="508"/>
                  </a:lnTo>
                  <a:lnTo>
                    <a:pt x="550" y="445"/>
                  </a:lnTo>
                  <a:lnTo>
                    <a:pt x="542" y="375"/>
                  </a:lnTo>
                  <a:lnTo>
                    <a:pt x="526" y="305"/>
                  </a:lnTo>
                  <a:lnTo>
                    <a:pt x="494" y="226"/>
                  </a:lnTo>
                  <a:lnTo>
                    <a:pt x="446" y="172"/>
                  </a:lnTo>
                  <a:lnTo>
                    <a:pt x="375" y="125"/>
                  </a:lnTo>
                  <a:lnTo>
                    <a:pt x="287" y="117"/>
                  </a:lnTo>
                  <a:lnTo>
                    <a:pt x="271" y="117"/>
                  </a:lnTo>
                  <a:lnTo>
                    <a:pt x="231" y="117"/>
                  </a:lnTo>
                  <a:lnTo>
                    <a:pt x="176" y="133"/>
                  </a:lnTo>
                  <a:lnTo>
                    <a:pt x="128" y="164"/>
                  </a:lnTo>
                  <a:lnTo>
                    <a:pt x="72" y="219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305"/>
                  </a:lnTo>
                  <a:lnTo>
                    <a:pt x="16" y="305"/>
                  </a:lnTo>
                  <a:lnTo>
                    <a:pt x="8" y="297"/>
                  </a:lnTo>
                  <a:lnTo>
                    <a:pt x="0" y="297"/>
                  </a:lnTo>
                  <a:lnTo>
                    <a:pt x="0" y="289"/>
                  </a:lnTo>
                  <a:lnTo>
                    <a:pt x="8" y="250"/>
                  </a:lnTo>
                  <a:lnTo>
                    <a:pt x="32" y="187"/>
                  </a:lnTo>
                  <a:lnTo>
                    <a:pt x="80" y="125"/>
                  </a:lnTo>
                  <a:lnTo>
                    <a:pt x="144" y="62"/>
                  </a:lnTo>
                  <a:lnTo>
                    <a:pt x="215" y="15"/>
                  </a:lnTo>
                  <a:lnTo>
                    <a:pt x="3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1" name="Freeform 111"/>
            <p:cNvSpPr>
              <a:spLocks/>
            </p:cNvSpPr>
            <p:nvPr/>
          </p:nvSpPr>
          <p:spPr bwMode="auto">
            <a:xfrm>
              <a:off x="7861" y="3543"/>
              <a:ext cx="191" cy="469"/>
            </a:xfrm>
            <a:custGeom>
              <a:avLst/>
              <a:gdLst/>
              <a:ahLst/>
              <a:cxnLst>
                <a:cxn ang="0">
                  <a:pos x="87" y="0"/>
                </a:cxn>
                <a:cxn ang="0">
                  <a:pos x="143" y="24"/>
                </a:cxn>
                <a:cxn ang="0">
                  <a:pos x="175" y="79"/>
                </a:cxn>
                <a:cxn ang="0">
                  <a:pos x="191" y="164"/>
                </a:cxn>
                <a:cxn ang="0">
                  <a:pos x="191" y="164"/>
                </a:cxn>
                <a:cxn ang="0">
                  <a:pos x="175" y="266"/>
                </a:cxn>
                <a:cxn ang="0">
                  <a:pos x="143" y="352"/>
                </a:cxn>
                <a:cxn ang="0">
                  <a:pos x="103" y="415"/>
                </a:cxn>
                <a:cxn ang="0">
                  <a:pos x="63" y="454"/>
                </a:cxn>
                <a:cxn ang="0">
                  <a:pos x="40" y="469"/>
                </a:cxn>
                <a:cxn ang="0">
                  <a:pos x="32" y="462"/>
                </a:cxn>
                <a:cxn ang="0">
                  <a:pos x="32" y="454"/>
                </a:cxn>
                <a:cxn ang="0">
                  <a:pos x="32" y="446"/>
                </a:cxn>
                <a:cxn ang="0">
                  <a:pos x="32" y="446"/>
                </a:cxn>
                <a:cxn ang="0">
                  <a:pos x="32" y="438"/>
                </a:cxn>
                <a:cxn ang="0">
                  <a:pos x="48" y="430"/>
                </a:cxn>
                <a:cxn ang="0">
                  <a:pos x="95" y="360"/>
                </a:cxn>
                <a:cxn ang="0">
                  <a:pos x="135" y="274"/>
                </a:cxn>
                <a:cxn ang="0">
                  <a:pos x="151" y="164"/>
                </a:cxn>
                <a:cxn ang="0">
                  <a:pos x="151" y="149"/>
                </a:cxn>
                <a:cxn ang="0">
                  <a:pos x="151" y="141"/>
                </a:cxn>
                <a:cxn ang="0">
                  <a:pos x="151" y="141"/>
                </a:cxn>
                <a:cxn ang="0">
                  <a:pos x="151" y="141"/>
                </a:cxn>
                <a:cxn ang="0">
                  <a:pos x="143" y="149"/>
                </a:cxn>
                <a:cxn ang="0">
                  <a:pos x="119" y="164"/>
                </a:cxn>
                <a:cxn ang="0">
                  <a:pos x="87" y="164"/>
                </a:cxn>
                <a:cxn ang="0">
                  <a:pos x="63" y="164"/>
                </a:cxn>
                <a:cxn ang="0">
                  <a:pos x="40" y="157"/>
                </a:cxn>
                <a:cxn ang="0">
                  <a:pos x="24" y="141"/>
                </a:cxn>
                <a:cxn ang="0">
                  <a:pos x="16" y="125"/>
                </a:cxn>
                <a:cxn ang="0">
                  <a:pos x="8" y="102"/>
                </a:cxn>
                <a:cxn ang="0">
                  <a:pos x="0" y="86"/>
                </a:cxn>
                <a:cxn ang="0">
                  <a:pos x="8" y="63"/>
                </a:cxn>
                <a:cxn ang="0">
                  <a:pos x="16" y="39"/>
                </a:cxn>
                <a:cxn ang="0">
                  <a:pos x="32" y="16"/>
                </a:cxn>
                <a:cxn ang="0">
                  <a:pos x="56" y="8"/>
                </a:cxn>
                <a:cxn ang="0">
                  <a:pos x="87" y="0"/>
                </a:cxn>
              </a:cxnLst>
              <a:rect l="0" t="0" r="r" b="b"/>
              <a:pathLst>
                <a:path w="191" h="469">
                  <a:moveTo>
                    <a:pt x="87" y="0"/>
                  </a:moveTo>
                  <a:lnTo>
                    <a:pt x="143" y="24"/>
                  </a:lnTo>
                  <a:lnTo>
                    <a:pt x="175" y="79"/>
                  </a:lnTo>
                  <a:lnTo>
                    <a:pt x="191" y="164"/>
                  </a:lnTo>
                  <a:lnTo>
                    <a:pt x="191" y="164"/>
                  </a:lnTo>
                  <a:lnTo>
                    <a:pt x="175" y="266"/>
                  </a:lnTo>
                  <a:lnTo>
                    <a:pt x="143" y="352"/>
                  </a:lnTo>
                  <a:lnTo>
                    <a:pt x="103" y="415"/>
                  </a:lnTo>
                  <a:lnTo>
                    <a:pt x="63" y="454"/>
                  </a:lnTo>
                  <a:lnTo>
                    <a:pt x="40" y="469"/>
                  </a:lnTo>
                  <a:lnTo>
                    <a:pt x="32" y="462"/>
                  </a:lnTo>
                  <a:lnTo>
                    <a:pt x="32" y="454"/>
                  </a:lnTo>
                  <a:lnTo>
                    <a:pt x="32" y="446"/>
                  </a:lnTo>
                  <a:lnTo>
                    <a:pt x="32" y="446"/>
                  </a:lnTo>
                  <a:lnTo>
                    <a:pt x="32" y="438"/>
                  </a:lnTo>
                  <a:lnTo>
                    <a:pt x="48" y="430"/>
                  </a:lnTo>
                  <a:lnTo>
                    <a:pt x="95" y="360"/>
                  </a:lnTo>
                  <a:lnTo>
                    <a:pt x="135" y="274"/>
                  </a:lnTo>
                  <a:lnTo>
                    <a:pt x="151" y="164"/>
                  </a:lnTo>
                  <a:lnTo>
                    <a:pt x="151" y="149"/>
                  </a:lnTo>
                  <a:lnTo>
                    <a:pt x="151" y="141"/>
                  </a:lnTo>
                  <a:lnTo>
                    <a:pt x="151" y="141"/>
                  </a:lnTo>
                  <a:lnTo>
                    <a:pt x="151" y="141"/>
                  </a:lnTo>
                  <a:lnTo>
                    <a:pt x="143" y="149"/>
                  </a:lnTo>
                  <a:lnTo>
                    <a:pt x="119" y="164"/>
                  </a:lnTo>
                  <a:lnTo>
                    <a:pt x="87" y="164"/>
                  </a:lnTo>
                  <a:lnTo>
                    <a:pt x="63" y="164"/>
                  </a:lnTo>
                  <a:lnTo>
                    <a:pt x="40" y="157"/>
                  </a:lnTo>
                  <a:lnTo>
                    <a:pt x="24" y="141"/>
                  </a:lnTo>
                  <a:lnTo>
                    <a:pt x="16" y="125"/>
                  </a:lnTo>
                  <a:lnTo>
                    <a:pt x="8" y="102"/>
                  </a:lnTo>
                  <a:lnTo>
                    <a:pt x="0" y="86"/>
                  </a:lnTo>
                  <a:lnTo>
                    <a:pt x="8" y="63"/>
                  </a:lnTo>
                  <a:lnTo>
                    <a:pt x="16" y="39"/>
                  </a:lnTo>
                  <a:lnTo>
                    <a:pt x="32" y="16"/>
                  </a:lnTo>
                  <a:lnTo>
                    <a:pt x="56" y="8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2" name="Freeform 112"/>
            <p:cNvSpPr>
              <a:spLocks/>
            </p:cNvSpPr>
            <p:nvPr/>
          </p:nvSpPr>
          <p:spPr bwMode="auto">
            <a:xfrm>
              <a:off x="8466" y="3020"/>
              <a:ext cx="836" cy="1024"/>
            </a:xfrm>
            <a:custGeom>
              <a:avLst/>
              <a:gdLst/>
              <a:ahLst/>
              <a:cxnLst>
                <a:cxn ang="0">
                  <a:pos x="382" y="15"/>
                </a:cxn>
                <a:cxn ang="0">
                  <a:pos x="486" y="101"/>
                </a:cxn>
                <a:cxn ang="0">
                  <a:pos x="565" y="312"/>
                </a:cxn>
                <a:cxn ang="0">
                  <a:pos x="589" y="484"/>
                </a:cxn>
                <a:cxn ang="0">
                  <a:pos x="796" y="23"/>
                </a:cxn>
                <a:cxn ang="0">
                  <a:pos x="812" y="15"/>
                </a:cxn>
                <a:cxn ang="0">
                  <a:pos x="820" y="15"/>
                </a:cxn>
                <a:cxn ang="0">
                  <a:pos x="836" y="23"/>
                </a:cxn>
                <a:cxn ang="0">
                  <a:pos x="836" y="39"/>
                </a:cxn>
                <a:cxn ang="0">
                  <a:pos x="820" y="62"/>
                </a:cxn>
                <a:cxn ang="0">
                  <a:pos x="804" y="93"/>
                </a:cxn>
                <a:cxn ang="0">
                  <a:pos x="693" y="336"/>
                </a:cxn>
                <a:cxn ang="0">
                  <a:pos x="589" y="602"/>
                </a:cxn>
                <a:cxn ang="0">
                  <a:pos x="565" y="727"/>
                </a:cxn>
                <a:cxn ang="0">
                  <a:pos x="518" y="938"/>
                </a:cxn>
                <a:cxn ang="0">
                  <a:pos x="494" y="1000"/>
                </a:cxn>
                <a:cxn ang="0">
                  <a:pos x="470" y="1024"/>
                </a:cxn>
                <a:cxn ang="0">
                  <a:pos x="446" y="1016"/>
                </a:cxn>
                <a:cxn ang="0">
                  <a:pos x="454" y="961"/>
                </a:cxn>
                <a:cxn ang="0">
                  <a:pos x="486" y="820"/>
                </a:cxn>
                <a:cxn ang="0">
                  <a:pos x="526" y="664"/>
                </a:cxn>
                <a:cxn ang="0">
                  <a:pos x="549" y="586"/>
                </a:cxn>
                <a:cxn ang="0">
                  <a:pos x="549" y="445"/>
                </a:cxn>
                <a:cxn ang="0">
                  <a:pos x="526" y="305"/>
                </a:cxn>
                <a:cxn ang="0">
                  <a:pos x="446" y="172"/>
                </a:cxn>
                <a:cxn ang="0">
                  <a:pos x="287" y="117"/>
                </a:cxn>
                <a:cxn ang="0">
                  <a:pos x="231" y="117"/>
                </a:cxn>
                <a:cxn ang="0">
                  <a:pos x="127" y="164"/>
                </a:cxn>
                <a:cxn ang="0">
                  <a:pos x="40" y="297"/>
                </a:cxn>
                <a:cxn ang="0">
                  <a:pos x="32" y="305"/>
                </a:cxn>
                <a:cxn ang="0">
                  <a:pos x="8" y="297"/>
                </a:cxn>
                <a:cxn ang="0">
                  <a:pos x="0" y="289"/>
                </a:cxn>
                <a:cxn ang="0">
                  <a:pos x="32" y="187"/>
                </a:cxn>
                <a:cxn ang="0">
                  <a:pos x="143" y="62"/>
                </a:cxn>
                <a:cxn ang="0">
                  <a:pos x="311" y="0"/>
                </a:cxn>
              </a:cxnLst>
              <a:rect l="0" t="0" r="r" b="b"/>
              <a:pathLst>
                <a:path w="836" h="1024">
                  <a:moveTo>
                    <a:pt x="311" y="0"/>
                  </a:moveTo>
                  <a:lnTo>
                    <a:pt x="382" y="15"/>
                  </a:lnTo>
                  <a:lnTo>
                    <a:pt x="446" y="47"/>
                  </a:lnTo>
                  <a:lnTo>
                    <a:pt x="486" y="101"/>
                  </a:lnTo>
                  <a:lnTo>
                    <a:pt x="526" y="172"/>
                  </a:lnTo>
                  <a:lnTo>
                    <a:pt x="565" y="312"/>
                  </a:lnTo>
                  <a:lnTo>
                    <a:pt x="581" y="422"/>
                  </a:lnTo>
                  <a:lnTo>
                    <a:pt x="589" y="484"/>
                  </a:lnTo>
                  <a:lnTo>
                    <a:pt x="685" y="258"/>
                  </a:lnTo>
                  <a:lnTo>
                    <a:pt x="796" y="23"/>
                  </a:lnTo>
                  <a:lnTo>
                    <a:pt x="804" y="23"/>
                  </a:lnTo>
                  <a:lnTo>
                    <a:pt x="812" y="15"/>
                  </a:lnTo>
                  <a:lnTo>
                    <a:pt x="820" y="15"/>
                  </a:lnTo>
                  <a:lnTo>
                    <a:pt x="820" y="15"/>
                  </a:lnTo>
                  <a:lnTo>
                    <a:pt x="828" y="15"/>
                  </a:lnTo>
                  <a:lnTo>
                    <a:pt x="836" y="23"/>
                  </a:lnTo>
                  <a:lnTo>
                    <a:pt x="836" y="31"/>
                  </a:lnTo>
                  <a:lnTo>
                    <a:pt x="836" y="39"/>
                  </a:lnTo>
                  <a:lnTo>
                    <a:pt x="828" y="54"/>
                  </a:lnTo>
                  <a:lnTo>
                    <a:pt x="820" y="62"/>
                  </a:lnTo>
                  <a:lnTo>
                    <a:pt x="812" y="78"/>
                  </a:lnTo>
                  <a:lnTo>
                    <a:pt x="804" y="93"/>
                  </a:lnTo>
                  <a:lnTo>
                    <a:pt x="757" y="203"/>
                  </a:lnTo>
                  <a:lnTo>
                    <a:pt x="693" y="336"/>
                  </a:lnTo>
                  <a:lnTo>
                    <a:pt x="637" y="476"/>
                  </a:lnTo>
                  <a:lnTo>
                    <a:pt x="589" y="602"/>
                  </a:lnTo>
                  <a:lnTo>
                    <a:pt x="573" y="664"/>
                  </a:lnTo>
                  <a:lnTo>
                    <a:pt x="565" y="727"/>
                  </a:lnTo>
                  <a:lnTo>
                    <a:pt x="549" y="813"/>
                  </a:lnTo>
                  <a:lnTo>
                    <a:pt x="518" y="938"/>
                  </a:lnTo>
                  <a:lnTo>
                    <a:pt x="502" y="977"/>
                  </a:lnTo>
                  <a:lnTo>
                    <a:pt x="494" y="1000"/>
                  </a:lnTo>
                  <a:lnTo>
                    <a:pt x="478" y="1024"/>
                  </a:lnTo>
                  <a:lnTo>
                    <a:pt x="470" y="1024"/>
                  </a:lnTo>
                  <a:lnTo>
                    <a:pt x="454" y="1024"/>
                  </a:lnTo>
                  <a:lnTo>
                    <a:pt x="446" y="1016"/>
                  </a:lnTo>
                  <a:lnTo>
                    <a:pt x="446" y="1000"/>
                  </a:lnTo>
                  <a:lnTo>
                    <a:pt x="454" y="961"/>
                  </a:lnTo>
                  <a:lnTo>
                    <a:pt x="470" y="899"/>
                  </a:lnTo>
                  <a:lnTo>
                    <a:pt x="486" y="820"/>
                  </a:lnTo>
                  <a:lnTo>
                    <a:pt x="510" y="734"/>
                  </a:lnTo>
                  <a:lnTo>
                    <a:pt x="526" y="664"/>
                  </a:lnTo>
                  <a:lnTo>
                    <a:pt x="542" y="633"/>
                  </a:lnTo>
                  <a:lnTo>
                    <a:pt x="549" y="586"/>
                  </a:lnTo>
                  <a:lnTo>
                    <a:pt x="549" y="508"/>
                  </a:lnTo>
                  <a:lnTo>
                    <a:pt x="549" y="445"/>
                  </a:lnTo>
                  <a:lnTo>
                    <a:pt x="542" y="375"/>
                  </a:lnTo>
                  <a:lnTo>
                    <a:pt x="526" y="305"/>
                  </a:lnTo>
                  <a:lnTo>
                    <a:pt x="494" y="226"/>
                  </a:lnTo>
                  <a:lnTo>
                    <a:pt x="446" y="172"/>
                  </a:lnTo>
                  <a:lnTo>
                    <a:pt x="382" y="125"/>
                  </a:lnTo>
                  <a:lnTo>
                    <a:pt x="287" y="117"/>
                  </a:lnTo>
                  <a:lnTo>
                    <a:pt x="271" y="117"/>
                  </a:lnTo>
                  <a:lnTo>
                    <a:pt x="231" y="117"/>
                  </a:lnTo>
                  <a:lnTo>
                    <a:pt x="183" y="133"/>
                  </a:lnTo>
                  <a:lnTo>
                    <a:pt x="127" y="164"/>
                  </a:lnTo>
                  <a:lnTo>
                    <a:pt x="72" y="219"/>
                  </a:lnTo>
                  <a:lnTo>
                    <a:pt x="40" y="297"/>
                  </a:lnTo>
                  <a:lnTo>
                    <a:pt x="40" y="297"/>
                  </a:lnTo>
                  <a:lnTo>
                    <a:pt x="32" y="305"/>
                  </a:lnTo>
                  <a:lnTo>
                    <a:pt x="16" y="305"/>
                  </a:lnTo>
                  <a:lnTo>
                    <a:pt x="8" y="297"/>
                  </a:lnTo>
                  <a:lnTo>
                    <a:pt x="0" y="297"/>
                  </a:lnTo>
                  <a:lnTo>
                    <a:pt x="0" y="289"/>
                  </a:lnTo>
                  <a:lnTo>
                    <a:pt x="8" y="250"/>
                  </a:lnTo>
                  <a:lnTo>
                    <a:pt x="32" y="187"/>
                  </a:lnTo>
                  <a:lnTo>
                    <a:pt x="80" y="125"/>
                  </a:lnTo>
                  <a:lnTo>
                    <a:pt x="143" y="62"/>
                  </a:lnTo>
                  <a:lnTo>
                    <a:pt x="223" y="15"/>
                  </a:lnTo>
                  <a:lnTo>
                    <a:pt x="3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3" name="Freeform 113"/>
            <p:cNvSpPr>
              <a:spLocks/>
            </p:cNvSpPr>
            <p:nvPr/>
          </p:nvSpPr>
          <p:spPr bwMode="auto">
            <a:xfrm>
              <a:off x="9414" y="2527"/>
              <a:ext cx="286" cy="571"/>
            </a:xfrm>
            <a:custGeom>
              <a:avLst/>
              <a:gdLst/>
              <a:ahLst/>
              <a:cxnLst>
                <a:cxn ang="0">
                  <a:pos x="215" y="0"/>
                </a:cxn>
                <a:cxn ang="0">
                  <a:pos x="247" y="0"/>
                </a:cxn>
                <a:cxn ang="0">
                  <a:pos x="262" y="16"/>
                </a:cxn>
                <a:cxn ang="0">
                  <a:pos x="278" y="32"/>
                </a:cxn>
                <a:cxn ang="0">
                  <a:pos x="286" y="63"/>
                </a:cxn>
                <a:cxn ang="0">
                  <a:pos x="286" y="71"/>
                </a:cxn>
                <a:cxn ang="0">
                  <a:pos x="278" y="78"/>
                </a:cxn>
                <a:cxn ang="0">
                  <a:pos x="278" y="94"/>
                </a:cxn>
                <a:cxn ang="0">
                  <a:pos x="63" y="555"/>
                </a:cxn>
                <a:cxn ang="0">
                  <a:pos x="55" y="563"/>
                </a:cxn>
                <a:cxn ang="0">
                  <a:pos x="47" y="571"/>
                </a:cxn>
                <a:cxn ang="0">
                  <a:pos x="47" y="571"/>
                </a:cxn>
                <a:cxn ang="0">
                  <a:pos x="32" y="571"/>
                </a:cxn>
                <a:cxn ang="0">
                  <a:pos x="24" y="563"/>
                </a:cxn>
                <a:cxn ang="0">
                  <a:pos x="8" y="555"/>
                </a:cxn>
                <a:cxn ang="0">
                  <a:pos x="0" y="547"/>
                </a:cxn>
                <a:cxn ang="0">
                  <a:pos x="0" y="540"/>
                </a:cxn>
                <a:cxn ang="0">
                  <a:pos x="8" y="532"/>
                </a:cxn>
                <a:cxn ang="0">
                  <a:pos x="8" y="532"/>
                </a:cxn>
                <a:cxn ang="0">
                  <a:pos x="151" y="55"/>
                </a:cxn>
                <a:cxn ang="0">
                  <a:pos x="159" y="39"/>
                </a:cxn>
                <a:cxn ang="0">
                  <a:pos x="167" y="24"/>
                </a:cxn>
                <a:cxn ang="0">
                  <a:pos x="183" y="8"/>
                </a:cxn>
                <a:cxn ang="0">
                  <a:pos x="199" y="0"/>
                </a:cxn>
                <a:cxn ang="0">
                  <a:pos x="215" y="0"/>
                </a:cxn>
              </a:cxnLst>
              <a:rect l="0" t="0" r="r" b="b"/>
              <a:pathLst>
                <a:path w="286" h="571">
                  <a:moveTo>
                    <a:pt x="215" y="0"/>
                  </a:moveTo>
                  <a:lnTo>
                    <a:pt x="247" y="0"/>
                  </a:lnTo>
                  <a:lnTo>
                    <a:pt x="262" y="16"/>
                  </a:lnTo>
                  <a:lnTo>
                    <a:pt x="278" y="32"/>
                  </a:lnTo>
                  <a:lnTo>
                    <a:pt x="286" y="63"/>
                  </a:lnTo>
                  <a:lnTo>
                    <a:pt x="286" y="71"/>
                  </a:lnTo>
                  <a:lnTo>
                    <a:pt x="278" y="78"/>
                  </a:lnTo>
                  <a:lnTo>
                    <a:pt x="278" y="94"/>
                  </a:lnTo>
                  <a:lnTo>
                    <a:pt x="63" y="555"/>
                  </a:lnTo>
                  <a:lnTo>
                    <a:pt x="55" y="563"/>
                  </a:lnTo>
                  <a:lnTo>
                    <a:pt x="47" y="571"/>
                  </a:lnTo>
                  <a:lnTo>
                    <a:pt x="47" y="571"/>
                  </a:lnTo>
                  <a:lnTo>
                    <a:pt x="32" y="571"/>
                  </a:lnTo>
                  <a:lnTo>
                    <a:pt x="24" y="563"/>
                  </a:lnTo>
                  <a:lnTo>
                    <a:pt x="8" y="555"/>
                  </a:lnTo>
                  <a:lnTo>
                    <a:pt x="0" y="547"/>
                  </a:lnTo>
                  <a:lnTo>
                    <a:pt x="0" y="540"/>
                  </a:lnTo>
                  <a:lnTo>
                    <a:pt x="8" y="532"/>
                  </a:lnTo>
                  <a:lnTo>
                    <a:pt x="8" y="532"/>
                  </a:lnTo>
                  <a:lnTo>
                    <a:pt x="151" y="55"/>
                  </a:lnTo>
                  <a:lnTo>
                    <a:pt x="159" y="39"/>
                  </a:lnTo>
                  <a:lnTo>
                    <a:pt x="167" y="24"/>
                  </a:lnTo>
                  <a:lnTo>
                    <a:pt x="183" y="8"/>
                  </a:lnTo>
                  <a:lnTo>
                    <a:pt x="199" y="0"/>
                  </a:lnTo>
                  <a:lnTo>
                    <a:pt x="2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4" name="Freeform 114"/>
            <p:cNvSpPr>
              <a:spLocks/>
            </p:cNvSpPr>
            <p:nvPr/>
          </p:nvSpPr>
          <p:spPr bwMode="auto">
            <a:xfrm>
              <a:off x="9891" y="2535"/>
              <a:ext cx="359" cy="1563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48" y="8"/>
                </a:cxn>
                <a:cxn ang="0">
                  <a:pos x="56" y="16"/>
                </a:cxn>
                <a:cxn ang="0">
                  <a:pos x="64" y="39"/>
                </a:cxn>
                <a:cxn ang="0">
                  <a:pos x="351" y="758"/>
                </a:cxn>
                <a:cxn ang="0">
                  <a:pos x="351" y="766"/>
                </a:cxn>
                <a:cxn ang="0">
                  <a:pos x="359" y="774"/>
                </a:cxn>
                <a:cxn ang="0">
                  <a:pos x="359" y="782"/>
                </a:cxn>
                <a:cxn ang="0">
                  <a:pos x="359" y="782"/>
                </a:cxn>
                <a:cxn ang="0">
                  <a:pos x="359" y="790"/>
                </a:cxn>
                <a:cxn ang="0">
                  <a:pos x="359" y="790"/>
                </a:cxn>
                <a:cxn ang="0">
                  <a:pos x="351" y="797"/>
                </a:cxn>
                <a:cxn ang="0">
                  <a:pos x="351" y="813"/>
                </a:cxn>
                <a:cxn ang="0">
                  <a:pos x="351" y="813"/>
                </a:cxn>
                <a:cxn ang="0">
                  <a:pos x="64" y="1532"/>
                </a:cxn>
                <a:cxn ang="0">
                  <a:pos x="64" y="1548"/>
                </a:cxn>
                <a:cxn ang="0">
                  <a:pos x="56" y="1555"/>
                </a:cxn>
                <a:cxn ang="0">
                  <a:pos x="48" y="1563"/>
                </a:cxn>
                <a:cxn ang="0">
                  <a:pos x="32" y="1563"/>
                </a:cxn>
                <a:cxn ang="0">
                  <a:pos x="16" y="1563"/>
                </a:cxn>
                <a:cxn ang="0">
                  <a:pos x="8" y="1548"/>
                </a:cxn>
                <a:cxn ang="0">
                  <a:pos x="0" y="1532"/>
                </a:cxn>
                <a:cxn ang="0">
                  <a:pos x="0" y="1524"/>
                </a:cxn>
                <a:cxn ang="0">
                  <a:pos x="0" y="1516"/>
                </a:cxn>
                <a:cxn ang="0">
                  <a:pos x="8" y="1509"/>
                </a:cxn>
                <a:cxn ang="0">
                  <a:pos x="287" y="782"/>
                </a:cxn>
                <a:cxn ang="0">
                  <a:pos x="8" y="63"/>
                </a:cxn>
                <a:cxn ang="0">
                  <a:pos x="0" y="47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8" y="16"/>
                </a:cxn>
                <a:cxn ang="0">
                  <a:pos x="16" y="8"/>
                </a:cxn>
                <a:cxn ang="0">
                  <a:pos x="32" y="0"/>
                </a:cxn>
              </a:cxnLst>
              <a:rect l="0" t="0" r="r" b="b"/>
              <a:pathLst>
                <a:path w="359" h="1563">
                  <a:moveTo>
                    <a:pt x="32" y="0"/>
                  </a:moveTo>
                  <a:lnTo>
                    <a:pt x="48" y="8"/>
                  </a:lnTo>
                  <a:lnTo>
                    <a:pt x="56" y="16"/>
                  </a:lnTo>
                  <a:lnTo>
                    <a:pt x="64" y="39"/>
                  </a:lnTo>
                  <a:lnTo>
                    <a:pt x="351" y="758"/>
                  </a:lnTo>
                  <a:lnTo>
                    <a:pt x="351" y="766"/>
                  </a:lnTo>
                  <a:lnTo>
                    <a:pt x="359" y="774"/>
                  </a:lnTo>
                  <a:lnTo>
                    <a:pt x="359" y="782"/>
                  </a:lnTo>
                  <a:lnTo>
                    <a:pt x="359" y="782"/>
                  </a:lnTo>
                  <a:lnTo>
                    <a:pt x="359" y="790"/>
                  </a:lnTo>
                  <a:lnTo>
                    <a:pt x="359" y="790"/>
                  </a:lnTo>
                  <a:lnTo>
                    <a:pt x="351" y="797"/>
                  </a:lnTo>
                  <a:lnTo>
                    <a:pt x="351" y="813"/>
                  </a:lnTo>
                  <a:lnTo>
                    <a:pt x="351" y="813"/>
                  </a:lnTo>
                  <a:lnTo>
                    <a:pt x="64" y="1532"/>
                  </a:lnTo>
                  <a:lnTo>
                    <a:pt x="64" y="1548"/>
                  </a:lnTo>
                  <a:lnTo>
                    <a:pt x="56" y="1555"/>
                  </a:lnTo>
                  <a:lnTo>
                    <a:pt x="48" y="1563"/>
                  </a:lnTo>
                  <a:lnTo>
                    <a:pt x="32" y="1563"/>
                  </a:lnTo>
                  <a:lnTo>
                    <a:pt x="16" y="1563"/>
                  </a:lnTo>
                  <a:lnTo>
                    <a:pt x="8" y="1548"/>
                  </a:lnTo>
                  <a:lnTo>
                    <a:pt x="0" y="1532"/>
                  </a:lnTo>
                  <a:lnTo>
                    <a:pt x="0" y="1524"/>
                  </a:lnTo>
                  <a:lnTo>
                    <a:pt x="0" y="1516"/>
                  </a:lnTo>
                  <a:lnTo>
                    <a:pt x="8" y="1509"/>
                  </a:lnTo>
                  <a:lnTo>
                    <a:pt x="287" y="782"/>
                  </a:lnTo>
                  <a:lnTo>
                    <a:pt x="8" y="63"/>
                  </a:lnTo>
                  <a:lnTo>
                    <a:pt x="0" y="47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8" y="16"/>
                  </a:lnTo>
                  <a:lnTo>
                    <a:pt x="16" y="8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5" name="Freeform 115"/>
            <p:cNvSpPr>
              <a:spLocks/>
            </p:cNvSpPr>
            <p:nvPr/>
          </p:nvSpPr>
          <p:spPr bwMode="auto">
            <a:xfrm>
              <a:off x="10489" y="2613"/>
              <a:ext cx="1011" cy="1094"/>
            </a:xfrm>
            <a:custGeom>
              <a:avLst/>
              <a:gdLst/>
              <a:ahLst/>
              <a:cxnLst>
                <a:cxn ang="0">
                  <a:pos x="661" y="16"/>
                </a:cxn>
                <a:cxn ang="0">
                  <a:pos x="900" y="157"/>
                </a:cxn>
                <a:cxn ang="0">
                  <a:pos x="987" y="391"/>
                </a:cxn>
                <a:cxn ang="0">
                  <a:pos x="916" y="618"/>
                </a:cxn>
                <a:cxn ang="0">
                  <a:pos x="788" y="829"/>
                </a:cxn>
                <a:cxn ang="0">
                  <a:pos x="709" y="993"/>
                </a:cxn>
                <a:cxn ang="0">
                  <a:pos x="868" y="993"/>
                </a:cxn>
                <a:cxn ang="0">
                  <a:pos x="916" y="993"/>
                </a:cxn>
                <a:cxn ang="0">
                  <a:pos x="932" y="977"/>
                </a:cxn>
                <a:cxn ang="0">
                  <a:pos x="939" y="954"/>
                </a:cxn>
                <a:cxn ang="0">
                  <a:pos x="971" y="844"/>
                </a:cxn>
                <a:cxn ang="0">
                  <a:pos x="955" y="1094"/>
                </a:cxn>
                <a:cxn ang="0">
                  <a:pos x="685" y="1094"/>
                </a:cxn>
                <a:cxn ang="0">
                  <a:pos x="661" y="1087"/>
                </a:cxn>
                <a:cxn ang="0">
                  <a:pos x="669" y="977"/>
                </a:cxn>
                <a:cxn ang="0">
                  <a:pos x="716" y="813"/>
                </a:cxn>
                <a:cxn ang="0">
                  <a:pos x="780" y="626"/>
                </a:cxn>
                <a:cxn ang="0">
                  <a:pos x="828" y="391"/>
                </a:cxn>
                <a:cxn ang="0">
                  <a:pos x="780" y="188"/>
                </a:cxn>
                <a:cxn ang="0">
                  <a:pos x="653" y="71"/>
                </a:cxn>
                <a:cxn ang="0">
                  <a:pos x="501" y="32"/>
                </a:cxn>
                <a:cxn ang="0">
                  <a:pos x="358" y="71"/>
                </a:cxn>
                <a:cxn ang="0">
                  <a:pos x="231" y="180"/>
                </a:cxn>
                <a:cxn ang="0">
                  <a:pos x="183" y="391"/>
                </a:cxn>
                <a:cxn ang="0">
                  <a:pos x="223" y="618"/>
                </a:cxn>
                <a:cxn ang="0">
                  <a:pos x="302" y="829"/>
                </a:cxn>
                <a:cxn ang="0">
                  <a:pos x="350" y="1063"/>
                </a:cxn>
                <a:cxn ang="0">
                  <a:pos x="342" y="1094"/>
                </a:cxn>
                <a:cxn ang="0">
                  <a:pos x="310" y="1094"/>
                </a:cxn>
                <a:cxn ang="0">
                  <a:pos x="0" y="844"/>
                </a:cxn>
                <a:cxn ang="0">
                  <a:pos x="56" y="907"/>
                </a:cxn>
                <a:cxn ang="0">
                  <a:pos x="71" y="969"/>
                </a:cxn>
                <a:cxn ang="0">
                  <a:pos x="87" y="985"/>
                </a:cxn>
                <a:cxn ang="0">
                  <a:pos x="111" y="993"/>
                </a:cxn>
                <a:cxn ang="0">
                  <a:pos x="175" y="993"/>
                </a:cxn>
                <a:cxn ang="0">
                  <a:pos x="271" y="915"/>
                </a:cxn>
                <a:cxn ang="0">
                  <a:pos x="159" y="735"/>
                </a:cxn>
                <a:cxn ang="0">
                  <a:pos x="40" y="508"/>
                </a:cxn>
                <a:cxn ang="0">
                  <a:pos x="48" y="266"/>
                </a:cxn>
                <a:cxn ang="0">
                  <a:pos x="215" y="71"/>
                </a:cxn>
                <a:cxn ang="0">
                  <a:pos x="509" y="0"/>
                </a:cxn>
              </a:cxnLst>
              <a:rect l="0" t="0" r="r" b="b"/>
              <a:pathLst>
                <a:path w="1011" h="1094">
                  <a:moveTo>
                    <a:pt x="509" y="0"/>
                  </a:moveTo>
                  <a:lnTo>
                    <a:pt x="661" y="16"/>
                  </a:lnTo>
                  <a:lnTo>
                    <a:pt x="788" y="71"/>
                  </a:lnTo>
                  <a:lnTo>
                    <a:pt x="900" y="157"/>
                  </a:lnTo>
                  <a:lnTo>
                    <a:pt x="963" y="266"/>
                  </a:lnTo>
                  <a:lnTo>
                    <a:pt x="987" y="391"/>
                  </a:lnTo>
                  <a:lnTo>
                    <a:pt x="971" y="508"/>
                  </a:lnTo>
                  <a:lnTo>
                    <a:pt x="916" y="618"/>
                  </a:lnTo>
                  <a:lnTo>
                    <a:pt x="852" y="735"/>
                  </a:lnTo>
                  <a:lnTo>
                    <a:pt x="788" y="829"/>
                  </a:lnTo>
                  <a:lnTo>
                    <a:pt x="740" y="915"/>
                  </a:lnTo>
                  <a:lnTo>
                    <a:pt x="709" y="993"/>
                  </a:lnTo>
                  <a:lnTo>
                    <a:pt x="836" y="993"/>
                  </a:lnTo>
                  <a:lnTo>
                    <a:pt x="868" y="993"/>
                  </a:lnTo>
                  <a:lnTo>
                    <a:pt x="900" y="993"/>
                  </a:lnTo>
                  <a:lnTo>
                    <a:pt x="916" y="993"/>
                  </a:lnTo>
                  <a:lnTo>
                    <a:pt x="924" y="985"/>
                  </a:lnTo>
                  <a:lnTo>
                    <a:pt x="932" y="977"/>
                  </a:lnTo>
                  <a:lnTo>
                    <a:pt x="939" y="969"/>
                  </a:lnTo>
                  <a:lnTo>
                    <a:pt x="939" y="954"/>
                  </a:lnTo>
                  <a:lnTo>
                    <a:pt x="955" y="899"/>
                  </a:lnTo>
                  <a:lnTo>
                    <a:pt x="971" y="844"/>
                  </a:lnTo>
                  <a:lnTo>
                    <a:pt x="1011" y="844"/>
                  </a:lnTo>
                  <a:lnTo>
                    <a:pt x="955" y="1094"/>
                  </a:lnTo>
                  <a:lnTo>
                    <a:pt x="701" y="1094"/>
                  </a:lnTo>
                  <a:lnTo>
                    <a:pt x="685" y="1094"/>
                  </a:lnTo>
                  <a:lnTo>
                    <a:pt x="669" y="1094"/>
                  </a:lnTo>
                  <a:lnTo>
                    <a:pt x="661" y="1087"/>
                  </a:lnTo>
                  <a:lnTo>
                    <a:pt x="661" y="1063"/>
                  </a:lnTo>
                  <a:lnTo>
                    <a:pt x="669" y="977"/>
                  </a:lnTo>
                  <a:lnTo>
                    <a:pt x="693" y="891"/>
                  </a:lnTo>
                  <a:lnTo>
                    <a:pt x="716" y="813"/>
                  </a:lnTo>
                  <a:lnTo>
                    <a:pt x="732" y="751"/>
                  </a:lnTo>
                  <a:lnTo>
                    <a:pt x="780" y="626"/>
                  </a:lnTo>
                  <a:lnTo>
                    <a:pt x="812" y="508"/>
                  </a:lnTo>
                  <a:lnTo>
                    <a:pt x="828" y="391"/>
                  </a:lnTo>
                  <a:lnTo>
                    <a:pt x="812" y="274"/>
                  </a:lnTo>
                  <a:lnTo>
                    <a:pt x="780" y="188"/>
                  </a:lnTo>
                  <a:lnTo>
                    <a:pt x="724" y="117"/>
                  </a:lnTo>
                  <a:lnTo>
                    <a:pt x="653" y="71"/>
                  </a:lnTo>
                  <a:lnTo>
                    <a:pt x="581" y="39"/>
                  </a:lnTo>
                  <a:lnTo>
                    <a:pt x="501" y="32"/>
                  </a:lnTo>
                  <a:lnTo>
                    <a:pt x="430" y="39"/>
                  </a:lnTo>
                  <a:lnTo>
                    <a:pt x="358" y="71"/>
                  </a:lnTo>
                  <a:lnTo>
                    <a:pt x="286" y="117"/>
                  </a:lnTo>
                  <a:lnTo>
                    <a:pt x="231" y="180"/>
                  </a:lnTo>
                  <a:lnTo>
                    <a:pt x="199" y="274"/>
                  </a:lnTo>
                  <a:lnTo>
                    <a:pt x="183" y="391"/>
                  </a:lnTo>
                  <a:lnTo>
                    <a:pt x="199" y="508"/>
                  </a:lnTo>
                  <a:lnTo>
                    <a:pt x="223" y="618"/>
                  </a:lnTo>
                  <a:lnTo>
                    <a:pt x="263" y="719"/>
                  </a:lnTo>
                  <a:lnTo>
                    <a:pt x="302" y="829"/>
                  </a:lnTo>
                  <a:lnTo>
                    <a:pt x="334" y="946"/>
                  </a:lnTo>
                  <a:lnTo>
                    <a:pt x="350" y="1063"/>
                  </a:lnTo>
                  <a:lnTo>
                    <a:pt x="350" y="1087"/>
                  </a:lnTo>
                  <a:lnTo>
                    <a:pt x="342" y="1094"/>
                  </a:lnTo>
                  <a:lnTo>
                    <a:pt x="326" y="1094"/>
                  </a:lnTo>
                  <a:lnTo>
                    <a:pt x="310" y="1094"/>
                  </a:lnTo>
                  <a:lnTo>
                    <a:pt x="56" y="1094"/>
                  </a:lnTo>
                  <a:lnTo>
                    <a:pt x="0" y="844"/>
                  </a:lnTo>
                  <a:lnTo>
                    <a:pt x="40" y="844"/>
                  </a:lnTo>
                  <a:lnTo>
                    <a:pt x="56" y="907"/>
                  </a:lnTo>
                  <a:lnTo>
                    <a:pt x="71" y="962"/>
                  </a:lnTo>
                  <a:lnTo>
                    <a:pt x="71" y="969"/>
                  </a:lnTo>
                  <a:lnTo>
                    <a:pt x="79" y="977"/>
                  </a:lnTo>
                  <a:lnTo>
                    <a:pt x="87" y="985"/>
                  </a:lnTo>
                  <a:lnTo>
                    <a:pt x="95" y="993"/>
                  </a:lnTo>
                  <a:lnTo>
                    <a:pt x="111" y="993"/>
                  </a:lnTo>
                  <a:lnTo>
                    <a:pt x="135" y="993"/>
                  </a:lnTo>
                  <a:lnTo>
                    <a:pt x="175" y="993"/>
                  </a:lnTo>
                  <a:lnTo>
                    <a:pt x="302" y="993"/>
                  </a:lnTo>
                  <a:lnTo>
                    <a:pt x="271" y="915"/>
                  </a:lnTo>
                  <a:lnTo>
                    <a:pt x="223" y="829"/>
                  </a:lnTo>
                  <a:lnTo>
                    <a:pt x="159" y="735"/>
                  </a:lnTo>
                  <a:lnTo>
                    <a:pt x="87" y="618"/>
                  </a:lnTo>
                  <a:lnTo>
                    <a:pt x="40" y="508"/>
                  </a:lnTo>
                  <a:lnTo>
                    <a:pt x="24" y="391"/>
                  </a:lnTo>
                  <a:lnTo>
                    <a:pt x="48" y="266"/>
                  </a:lnTo>
                  <a:lnTo>
                    <a:pt x="111" y="157"/>
                  </a:lnTo>
                  <a:lnTo>
                    <a:pt x="215" y="71"/>
                  </a:lnTo>
                  <a:lnTo>
                    <a:pt x="350" y="16"/>
                  </a:lnTo>
                  <a:lnTo>
                    <a:pt x="5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6" name="Freeform 116"/>
            <p:cNvSpPr>
              <a:spLocks/>
            </p:cNvSpPr>
            <p:nvPr/>
          </p:nvSpPr>
          <p:spPr bwMode="auto">
            <a:xfrm>
              <a:off x="11731" y="2535"/>
              <a:ext cx="366" cy="1563"/>
            </a:xfrm>
            <a:custGeom>
              <a:avLst/>
              <a:gdLst/>
              <a:ahLst/>
              <a:cxnLst>
                <a:cxn ang="0">
                  <a:pos x="350" y="0"/>
                </a:cxn>
                <a:cxn ang="0">
                  <a:pos x="358" y="8"/>
                </a:cxn>
                <a:cxn ang="0">
                  <a:pos x="366" y="8"/>
                </a:cxn>
                <a:cxn ang="0">
                  <a:pos x="366" y="24"/>
                </a:cxn>
                <a:cxn ang="0">
                  <a:pos x="366" y="24"/>
                </a:cxn>
                <a:cxn ang="0">
                  <a:pos x="366" y="24"/>
                </a:cxn>
                <a:cxn ang="0">
                  <a:pos x="358" y="31"/>
                </a:cxn>
                <a:cxn ang="0">
                  <a:pos x="350" y="47"/>
                </a:cxn>
                <a:cxn ang="0">
                  <a:pos x="247" y="172"/>
                </a:cxn>
                <a:cxn ang="0">
                  <a:pos x="175" y="313"/>
                </a:cxn>
                <a:cxn ang="0">
                  <a:pos x="128" y="461"/>
                </a:cxn>
                <a:cxn ang="0">
                  <a:pos x="104" y="625"/>
                </a:cxn>
                <a:cxn ang="0">
                  <a:pos x="96" y="782"/>
                </a:cxn>
                <a:cxn ang="0">
                  <a:pos x="96" y="930"/>
                </a:cxn>
                <a:cxn ang="0">
                  <a:pos x="120" y="1087"/>
                </a:cxn>
                <a:cxn ang="0">
                  <a:pos x="167" y="1243"/>
                </a:cxn>
                <a:cxn ang="0">
                  <a:pos x="239" y="1384"/>
                </a:cxn>
                <a:cxn ang="0">
                  <a:pos x="343" y="1516"/>
                </a:cxn>
                <a:cxn ang="0">
                  <a:pos x="358" y="1532"/>
                </a:cxn>
                <a:cxn ang="0">
                  <a:pos x="366" y="1540"/>
                </a:cxn>
                <a:cxn ang="0">
                  <a:pos x="366" y="1548"/>
                </a:cxn>
                <a:cxn ang="0">
                  <a:pos x="366" y="1548"/>
                </a:cxn>
                <a:cxn ang="0">
                  <a:pos x="366" y="1548"/>
                </a:cxn>
                <a:cxn ang="0">
                  <a:pos x="366" y="1548"/>
                </a:cxn>
                <a:cxn ang="0">
                  <a:pos x="366" y="1563"/>
                </a:cxn>
                <a:cxn ang="0">
                  <a:pos x="358" y="1563"/>
                </a:cxn>
                <a:cxn ang="0">
                  <a:pos x="350" y="1563"/>
                </a:cxn>
                <a:cxn ang="0">
                  <a:pos x="327" y="1555"/>
                </a:cxn>
                <a:cxn ang="0">
                  <a:pos x="287" y="1516"/>
                </a:cxn>
                <a:cxn ang="0">
                  <a:pos x="231" y="1462"/>
                </a:cxn>
                <a:cxn ang="0">
                  <a:pos x="167" y="1376"/>
                </a:cxn>
                <a:cxn ang="0">
                  <a:pos x="104" y="1274"/>
                </a:cxn>
                <a:cxn ang="0">
                  <a:pos x="40" y="1094"/>
                </a:cxn>
                <a:cxn ang="0">
                  <a:pos x="8" y="930"/>
                </a:cxn>
                <a:cxn ang="0">
                  <a:pos x="0" y="782"/>
                </a:cxn>
                <a:cxn ang="0">
                  <a:pos x="8" y="641"/>
                </a:cxn>
                <a:cxn ang="0">
                  <a:pos x="40" y="477"/>
                </a:cxn>
                <a:cxn ang="0">
                  <a:pos x="96" y="305"/>
                </a:cxn>
                <a:cxn ang="0">
                  <a:pos x="159" y="203"/>
                </a:cxn>
                <a:cxn ang="0">
                  <a:pos x="223" y="117"/>
                </a:cxn>
                <a:cxn ang="0">
                  <a:pos x="287" y="55"/>
                </a:cxn>
                <a:cxn ang="0">
                  <a:pos x="327" y="16"/>
                </a:cxn>
                <a:cxn ang="0">
                  <a:pos x="350" y="0"/>
                </a:cxn>
              </a:cxnLst>
              <a:rect l="0" t="0" r="r" b="b"/>
              <a:pathLst>
                <a:path w="366" h="1563">
                  <a:moveTo>
                    <a:pt x="350" y="0"/>
                  </a:moveTo>
                  <a:lnTo>
                    <a:pt x="358" y="8"/>
                  </a:lnTo>
                  <a:lnTo>
                    <a:pt x="366" y="8"/>
                  </a:lnTo>
                  <a:lnTo>
                    <a:pt x="366" y="24"/>
                  </a:lnTo>
                  <a:lnTo>
                    <a:pt x="366" y="24"/>
                  </a:lnTo>
                  <a:lnTo>
                    <a:pt x="366" y="24"/>
                  </a:lnTo>
                  <a:lnTo>
                    <a:pt x="358" y="31"/>
                  </a:lnTo>
                  <a:lnTo>
                    <a:pt x="350" y="47"/>
                  </a:lnTo>
                  <a:lnTo>
                    <a:pt x="247" y="172"/>
                  </a:lnTo>
                  <a:lnTo>
                    <a:pt x="175" y="313"/>
                  </a:lnTo>
                  <a:lnTo>
                    <a:pt x="128" y="461"/>
                  </a:lnTo>
                  <a:lnTo>
                    <a:pt x="104" y="625"/>
                  </a:lnTo>
                  <a:lnTo>
                    <a:pt x="96" y="782"/>
                  </a:lnTo>
                  <a:lnTo>
                    <a:pt x="96" y="930"/>
                  </a:lnTo>
                  <a:lnTo>
                    <a:pt x="120" y="1087"/>
                  </a:lnTo>
                  <a:lnTo>
                    <a:pt x="167" y="1243"/>
                  </a:lnTo>
                  <a:lnTo>
                    <a:pt x="239" y="1384"/>
                  </a:lnTo>
                  <a:lnTo>
                    <a:pt x="343" y="1516"/>
                  </a:lnTo>
                  <a:lnTo>
                    <a:pt x="358" y="1532"/>
                  </a:lnTo>
                  <a:lnTo>
                    <a:pt x="366" y="1540"/>
                  </a:lnTo>
                  <a:lnTo>
                    <a:pt x="366" y="1548"/>
                  </a:lnTo>
                  <a:lnTo>
                    <a:pt x="366" y="1548"/>
                  </a:lnTo>
                  <a:lnTo>
                    <a:pt x="366" y="1548"/>
                  </a:lnTo>
                  <a:lnTo>
                    <a:pt x="366" y="1548"/>
                  </a:lnTo>
                  <a:lnTo>
                    <a:pt x="366" y="1563"/>
                  </a:lnTo>
                  <a:lnTo>
                    <a:pt x="358" y="1563"/>
                  </a:lnTo>
                  <a:lnTo>
                    <a:pt x="350" y="1563"/>
                  </a:lnTo>
                  <a:lnTo>
                    <a:pt x="327" y="1555"/>
                  </a:lnTo>
                  <a:lnTo>
                    <a:pt x="287" y="1516"/>
                  </a:lnTo>
                  <a:lnTo>
                    <a:pt x="231" y="1462"/>
                  </a:lnTo>
                  <a:lnTo>
                    <a:pt x="167" y="1376"/>
                  </a:lnTo>
                  <a:lnTo>
                    <a:pt x="104" y="1274"/>
                  </a:lnTo>
                  <a:lnTo>
                    <a:pt x="40" y="1094"/>
                  </a:lnTo>
                  <a:lnTo>
                    <a:pt x="8" y="930"/>
                  </a:lnTo>
                  <a:lnTo>
                    <a:pt x="0" y="782"/>
                  </a:lnTo>
                  <a:lnTo>
                    <a:pt x="8" y="641"/>
                  </a:lnTo>
                  <a:lnTo>
                    <a:pt x="40" y="477"/>
                  </a:lnTo>
                  <a:lnTo>
                    <a:pt x="96" y="305"/>
                  </a:lnTo>
                  <a:lnTo>
                    <a:pt x="159" y="203"/>
                  </a:lnTo>
                  <a:lnTo>
                    <a:pt x="223" y="117"/>
                  </a:lnTo>
                  <a:lnTo>
                    <a:pt x="287" y="55"/>
                  </a:lnTo>
                  <a:lnTo>
                    <a:pt x="327" y="16"/>
                  </a:lnTo>
                  <a:lnTo>
                    <a:pt x="3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7" name="Freeform 117"/>
            <p:cNvSpPr>
              <a:spLocks/>
            </p:cNvSpPr>
            <p:nvPr/>
          </p:nvSpPr>
          <p:spPr bwMode="auto">
            <a:xfrm>
              <a:off x="12217" y="3020"/>
              <a:ext cx="836" cy="1024"/>
            </a:xfrm>
            <a:custGeom>
              <a:avLst/>
              <a:gdLst/>
              <a:ahLst/>
              <a:cxnLst>
                <a:cxn ang="0">
                  <a:pos x="382" y="15"/>
                </a:cxn>
                <a:cxn ang="0">
                  <a:pos x="486" y="101"/>
                </a:cxn>
                <a:cxn ang="0">
                  <a:pos x="565" y="312"/>
                </a:cxn>
                <a:cxn ang="0">
                  <a:pos x="589" y="484"/>
                </a:cxn>
                <a:cxn ang="0">
                  <a:pos x="796" y="23"/>
                </a:cxn>
                <a:cxn ang="0">
                  <a:pos x="812" y="15"/>
                </a:cxn>
                <a:cxn ang="0">
                  <a:pos x="820" y="15"/>
                </a:cxn>
                <a:cxn ang="0">
                  <a:pos x="836" y="23"/>
                </a:cxn>
                <a:cxn ang="0">
                  <a:pos x="836" y="39"/>
                </a:cxn>
                <a:cxn ang="0">
                  <a:pos x="820" y="62"/>
                </a:cxn>
                <a:cxn ang="0">
                  <a:pos x="804" y="93"/>
                </a:cxn>
                <a:cxn ang="0">
                  <a:pos x="693" y="336"/>
                </a:cxn>
                <a:cxn ang="0">
                  <a:pos x="589" y="602"/>
                </a:cxn>
                <a:cxn ang="0">
                  <a:pos x="573" y="664"/>
                </a:cxn>
                <a:cxn ang="0">
                  <a:pos x="549" y="813"/>
                </a:cxn>
                <a:cxn ang="0">
                  <a:pos x="502" y="977"/>
                </a:cxn>
                <a:cxn ang="0">
                  <a:pos x="478" y="1024"/>
                </a:cxn>
                <a:cxn ang="0">
                  <a:pos x="454" y="1024"/>
                </a:cxn>
                <a:cxn ang="0">
                  <a:pos x="446" y="1000"/>
                </a:cxn>
                <a:cxn ang="0">
                  <a:pos x="462" y="899"/>
                </a:cxn>
                <a:cxn ang="0">
                  <a:pos x="510" y="734"/>
                </a:cxn>
                <a:cxn ang="0">
                  <a:pos x="541" y="633"/>
                </a:cxn>
                <a:cxn ang="0">
                  <a:pos x="549" y="508"/>
                </a:cxn>
                <a:cxn ang="0">
                  <a:pos x="541" y="375"/>
                </a:cxn>
                <a:cxn ang="0">
                  <a:pos x="494" y="226"/>
                </a:cxn>
                <a:cxn ang="0">
                  <a:pos x="382" y="125"/>
                </a:cxn>
                <a:cxn ang="0">
                  <a:pos x="271" y="117"/>
                </a:cxn>
                <a:cxn ang="0">
                  <a:pos x="183" y="133"/>
                </a:cxn>
                <a:cxn ang="0">
                  <a:pos x="72" y="219"/>
                </a:cxn>
                <a:cxn ang="0">
                  <a:pos x="40" y="297"/>
                </a:cxn>
                <a:cxn ang="0">
                  <a:pos x="16" y="305"/>
                </a:cxn>
                <a:cxn ang="0">
                  <a:pos x="0" y="297"/>
                </a:cxn>
                <a:cxn ang="0">
                  <a:pos x="8" y="250"/>
                </a:cxn>
                <a:cxn ang="0">
                  <a:pos x="80" y="125"/>
                </a:cxn>
                <a:cxn ang="0">
                  <a:pos x="215" y="15"/>
                </a:cxn>
              </a:cxnLst>
              <a:rect l="0" t="0" r="r" b="b"/>
              <a:pathLst>
                <a:path w="836" h="1024">
                  <a:moveTo>
                    <a:pt x="310" y="0"/>
                  </a:moveTo>
                  <a:lnTo>
                    <a:pt x="382" y="15"/>
                  </a:lnTo>
                  <a:lnTo>
                    <a:pt x="446" y="47"/>
                  </a:lnTo>
                  <a:lnTo>
                    <a:pt x="486" y="101"/>
                  </a:lnTo>
                  <a:lnTo>
                    <a:pt x="525" y="172"/>
                  </a:lnTo>
                  <a:lnTo>
                    <a:pt x="565" y="312"/>
                  </a:lnTo>
                  <a:lnTo>
                    <a:pt x="581" y="422"/>
                  </a:lnTo>
                  <a:lnTo>
                    <a:pt x="589" y="484"/>
                  </a:lnTo>
                  <a:lnTo>
                    <a:pt x="685" y="258"/>
                  </a:lnTo>
                  <a:lnTo>
                    <a:pt x="796" y="23"/>
                  </a:lnTo>
                  <a:lnTo>
                    <a:pt x="804" y="23"/>
                  </a:lnTo>
                  <a:lnTo>
                    <a:pt x="812" y="15"/>
                  </a:lnTo>
                  <a:lnTo>
                    <a:pt x="820" y="15"/>
                  </a:lnTo>
                  <a:lnTo>
                    <a:pt x="820" y="15"/>
                  </a:lnTo>
                  <a:lnTo>
                    <a:pt x="828" y="15"/>
                  </a:lnTo>
                  <a:lnTo>
                    <a:pt x="836" y="23"/>
                  </a:lnTo>
                  <a:lnTo>
                    <a:pt x="836" y="31"/>
                  </a:lnTo>
                  <a:lnTo>
                    <a:pt x="836" y="39"/>
                  </a:lnTo>
                  <a:lnTo>
                    <a:pt x="828" y="54"/>
                  </a:lnTo>
                  <a:lnTo>
                    <a:pt x="820" y="62"/>
                  </a:lnTo>
                  <a:lnTo>
                    <a:pt x="812" y="78"/>
                  </a:lnTo>
                  <a:lnTo>
                    <a:pt x="804" y="93"/>
                  </a:lnTo>
                  <a:lnTo>
                    <a:pt x="756" y="203"/>
                  </a:lnTo>
                  <a:lnTo>
                    <a:pt x="693" y="336"/>
                  </a:lnTo>
                  <a:lnTo>
                    <a:pt x="637" y="476"/>
                  </a:lnTo>
                  <a:lnTo>
                    <a:pt x="589" y="602"/>
                  </a:lnTo>
                  <a:lnTo>
                    <a:pt x="581" y="633"/>
                  </a:lnTo>
                  <a:lnTo>
                    <a:pt x="573" y="664"/>
                  </a:lnTo>
                  <a:lnTo>
                    <a:pt x="565" y="727"/>
                  </a:lnTo>
                  <a:lnTo>
                    <a:pt x="549" y="813"/>
                  </a:lnTo>
                  <a:lnTo>
                    <a:pt x="518" y="938"/>
                  </a:lnTo>
                  <a:lnTo>
                    <a:pt x="502" y="977"/>
                  </a:lnTo>
                  <a:lnTo>
                    <a:pt x="494" y="1000"/>
                  </a:lnTo>
                  <a:lnTo>
                    <a:pt x="478" y="1024"/>
                  </a:lnTo>
                  <a:lnTo>
                    <a:pt x="470" y="1024"/>
                  </a:lnTo>
                  <a:lnTo>
                    <a:pt x="454" y="1024"/>
                  </a:lnTo>
                  <a:lnTo>
                    <a:pt x="446" y="1016"/>
                  </a:lnTo>
                  <a:lnTo>
                    <a:pt x="446" y="1000"/>
                  </a:lnTo>
                  <a:lnTo>
                    <a:pt x="454" y="961"/>
                  </a:lnTo>
                  <a:lnTo>
                    <a:pt x="462" y="899"/>
                  </a:lnTo>
                  <a:lnTo>
                    <a:pt x="486" y="820"/>
                  </a:lnTo>
                  <a:lnTo>
                    <a:pt x="510" y="734"/>
                  </a:lnTo>
                  <a:lnTo>
                    <a:pt x="525" y="664"/>
                  </a:lnTo>
                  <a:lnTo>
                    <a:pt x="541" y="633"/>
                  </a:lnTo>
                  <a:lnTo>
                    <a:pt x="549" y="586"/>
                  </a:lnTo>
                  <a:lnTo>
                    <a:pt x="549" y="508"/>
                  </a:lnTo>
                  <a:lnTo>
                    <a:pt x="549" y="445"/>
                  </a:lnTo>
                  <a:lnTo>
                    <a:pt x="541" y="375"/>
                  </a:lnTo>
                  <a:lnTo>
                    <a:pt x="525" y="305"/>
                  </a:lnTo>
                  <a:lnTo>
                    <a:pt x="494" y="226"/>
                  </a:lnTo>
                  <a:lnTo>
                    <a:pt x="446" y="172"/>
                  </a:lnTo>
                  <a:lnTo>
                    <a:pt x="382" y="125"/>
                  </a:lnTo>
                  <a:lnTo>
                    <a:pt x="287" y="117"/>
                  </a:lnTo>
                  <a:lnTo>
                    <a:pt x="271" y="117"/>
                  </a:lnTo>
                  <a:lnTo>
                    <a:pt x="231" y="117"/>
                  </a:lnTo>
                  <a:lnTo>
                    <a:pt x="183" y="133"/>
                  </a:lnTo>
                  <a:lnTo>
                    <a:pt x="127" y="164"/>
                  </a:lnTo>
                  <a:lnTo>
                    <a:pt x="72" y="219"/>
                  </a:lnTo>
                  <a:lnTo>
                    <a:pt x="40" y="297"/>
                  </a:lnTo>
                  <a:lnTo>
                    <a:pt x="40" y="297"/>
                  </a:lnTo>
                  <a:lnTo>
                    <a:pt x="32" y="305"/>
                  </a:lnTo>
                  <a:lnTo>
                    <a:pt x="16" y="305"/>
                  </a:lnTo>
                  <a:lnTo>
                    <a:pt x="8" y="297"/>
                  </a:lnTo>
                  <a:lnTo>
                    <a:pt x="0" y="297"/>
                  </a:lnTo>
                  <a:lnTo>
                    <a:pt x="0" y="289"/>
                  </a:lnTo>
                  <a:lnTo>
                    <a:pt x="8" y="250"/>
                  </a:lnTo>
                  <a:lnTo>
                    <a:pt x="32" y="187"/>
                  </a:lnTo>
                  <a:lnTo>
                    <a:pt x="80" y="125"/>
                  </a:lnTo>
                  <a:lnTo>
                    <a:pt x="143" y="62"/>
                  </a:lnTo>
                  <a:lnTo>
                    <a:pt x="215" y="15"/>
                  </a:lnTo>
                  <a:lnTo>
                    <a:pt x="3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8" name="Freeform 118"/>
            <p:cNvSpPr>
              <a:spLocks/>
            </p:cNvSpPr>
            <p:nvPr/>
          </p:nvSpPr>
          <p:spPr bwMode="auto">
            <a:xfrm>
              <a:off x="13165" y="2527"/>
              <a:ext cx="286" cy="571"/>
            </a:xfrm>
            <a:custGeom>
              <a:avLst/>
              <a:gdLst/>
              <a:ahLst/>
              <a:cxnLst>
                <a:cxn ang="0">
                  <a:pos x="215" y="0"/>
                </a:cxn>
                <a:cxn ang="0">
                  <a:pos x="238" y="0"/>
                </a:cxn>
                <a:cxn ang="0">
                  <a:pos x="262" y="16"/>
                </a:cxn>
                <a:cxn ang="0">
                  <a:pos x="278" y="32"/>
                </a:cxn>
                <a:cxn ang="0">
                  <a:pos x="286" y="63"/>
                </a:cxn>
                <a:cxn ang="0">
                  <a:pos x="286" y="71"/>
                </a:cxn>
                <a:cxn ang="0">
                  <a:pos x="278" y="78"/>
                </a:cxn>
                <a:cxn ang="0">
                  <a:pos x="270" y="94"/>
                </a:cxn>
                <a:cxn ang="0">
                  <a:pos x="63" y="555"/>
                </a:cxn>
                <a:cxn ang="0">
                  <a:pos x="55" y="563"/>
                </a:cxn>
                <a:cxn ang="0">
                  <a:pos x="47" y="571"/>
                </a:cxn>
                <a:cxn ang="0">
                  <a:pos x="47" y="571"/>
                </a:cxn>
                <a:cxn ang="0">
                  <a:pos x="31" y="571"/>
                </a:cxn>
                <a:cxn ang="0">
                  <a:pos x="23" y="563"/>
                </a:cxn>
                <a:cxn ang="0">
                  <a:pos x="8" y="555"/>
                </a:cxn>
                <a:cxn ang="0">
                  <a:pos x="0" y="547"/>
                </a:cxn>
                <a:cxn ang="0">
                  <a:pos x="0" y="540"/>
                </a:cxn>
                <a:cxn ang="0">
                  <a:pos x="8" y="532"/>
                </a:cxn>
                <a:cxn ang="0">
                  <a:pos x="8" y="532"/>
                </a:cxn>
                <a:cxn ang="0">
                  <a:pos x="151" y="55"/>
                </a:cxn>
                <a:cxn ang="0">
                  <a:pos x="159" y="39"/>
                </a:cxn>
                <a:cxn ang="0">
                  <a:pos x="167" y="24"/>
                </a:cxn>
                <a:cxn ang="0">
                  <a:pos x="175" y="8"/>
                </a:cxn>
                <a:cxn ang="0">
                  <a:pos x="191" y="0"/>
                </a:cxn>
                <a:cxn ang="0">
                  <a:pos x="215" y="0"/>
                </a:cxn>
              </a:cxnLst>
              <a:rect l="0" t="0" r="r" b="b"/>
              <a:pathLst>
                <a:path w="286" h="571">
                  <a:moveTo>
                    <a:pt x="215" y="0"/>
                  </a:moveTo>
                  <a:lnTo>
                    <a:pt x="238" y="0"/>
                  </a:lnTo>
                  <a:lnTo>
                    <a:pt x="262" y="16"/>
                  </a:lnTo>
                  <a:lnTo>
                    <a:pt x="278" y="32"/>
                  </a:lnTo>
                  <a:lnTo>
                    <a:pt x="286" y="63"/>
                  </a:lnTo>
                  <a:lnTo>
                    <a:pt x="286" y="71"/>
                  </a:lnTo>
                  <a:lnTo>
                    <a:pt x="278" y="78"/>
                  </a:lnTo>
                  <a:lnTo>
                    <a:pt x="270" y="94"/>
                  </a:lnTo>
                  <a:lnTo>
                    <a:pt x="63" y="555"/>
                  </a:lnTo>
                  <a:lnTo>
                    <a:pt x="55" y="563"/>
                  </a:lnTo>
                  <a:lnTo>
                    <a:pt x="47" y="571"/>
                  </a:lnTo>
                  <a:lnTo>
                    <a:pt x="47" y="571"/>
                  </a:lnTo>
                  <a:lnTo>
                    <a:pt x="31" y="571"/>
                  </a:lnTo>
                  <a:lnTo>
                    <a:pt x="23" y="563"/>
                  </a:lnTo>
                  <a:lnTo>
                    <a:pt x="8" y="555"/>
                  </a:lnTo>
                  <a:lnTo>
                    <a:pt x="0" y="547"/>
                  </a:lnTo>
                  <a:lnTo>
                    <a:pt x="0" y="540"/>
                  </a:lnTo>
                  <a:lnTo>
                    <a:pt x="8" y="532"/>
                  </a:lnTo>
                  <a:lnTo>
                    <a:pt x="8" y="532"/>
                  </a:lnTo>
                  <a:lnTo>
                    <a:pt x="151" y="55"/>
                  </a:lnTo>
                  <a:lnTo>
                    <a:pt x="159" y="39"/>
                  </a:lnTo>
                  <a:lnTo>
                    <a:pt x="167" y="24"/>
                  </a:lnTo>
                  <a:lnTo>
                    <a:pt x="175" y="8"/>
                  </a:lnTo>
                  <a:lnTo>
                    <a:pt x="191" y="0"/>
                  </a:lnTo>
                  <a:lnTo>
                    <a:pt x="2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9" name="Freeform 119"/>
            <p:cNvSpPr>
              <a:spLocks noEditPoints="1"/>
            </p:cNvSpPr>
            <p:nvPr/>
          </p:nvSpPr>
          <p:spPr bwMode="auto">
            <a:xfrm>
              <a:off x="13642" y="2535"/>
              <a:ext cx="375" cy="1563"/>
            </a:xfrm>
            <a:custGeom>
              <a:avLst/>
              <a:gdLst/>
              <a:ahLst/>
              <a:cxnLst>
                <a:cxn ang="0">
                  <a:pos x="375" y="782"/>
                </a:cxn>
                <a:cxn ang="0">
                  <a:pos x="375" y="782"/>
                </a:cxn>
                <a:cxn ang="0">
                  <a:pos x="375" y="782"/>
                </a:cxn>
                <a:cxn ang="0">
                  <a:pos x="375" y="782"/>
                </a:cxn>
                <a:cxn ang="0">
                  <a:pos x="16" y="0"/>
                </a:cxn>
                <a:cxn ang="0">
                  <a:pos x="40" y="16"/>
                </a:cxn>
                <a:cxn ang="0">
                  <a:pos x="88" y="55"/>
                </a:cxn>
                <a:cxn ang="0">
                  <a:pos x="144" y="110"/>
                </a:cxn>
                <a:cxn ang="0">
                  <a:pos x="207" y="195"/>
                </a:cxn>
                <a:cxn ang="0">
                  <a:pos x="263" y="297"/>
                </a:cxn>
                <a:cxn ang="0">
                  <a:pos x="335" y="477"/>
                </a:cxn>
                <a:cxn ang="0">
                  <a:pos x="367" y="641"/>
                </a:cxn>
                <a:cxn ang="0">
                  <a:pos x="375" y="782"/>
                </a:cxn>
                <a:cxn ang="0">
                  <a:pos x="367" y="930"/>
                </a:cxn>
                <a:cxn ang="0">
                  <a:pos x="335" y="1087"/>
                </a:cxn>
                <a:cxn ang="0">
                  <a:pos x="271" y="1258"/>
                </a:cxn>
                <a:cxn ang="0">
                  <a:pos x="207" y="1368"/>
                </a:cxn>
                <a:cxn ang="0">
                  <a:pos x="144" y="1454"/>
                </a:cxn>
                <a:cxn ang="0">
                  <a:pos x="88" y="1516"/>
                </a:cxn>
                <a:cxn ang="0">
                  <a:pos x="40" y="1555"/>
                </a:cxn>
                <a:cxn ang="0">
                  <a:pos x="16" y="1563"/>
                </a:cxn>
                <a:cxn ang="0">
                  <a:pos x="8" y="1563"/>
                </a:cxn>
                <a:cxn ang="0">
                  <a:pos x="0" y="1548"/>
                </a:cxn>
                <a:cxn ang="0">
                  <a:pos x="0" y="1548"/>
                </a:cxn>
                <a:cxn ang="0">
                  <a:pos x="0" y="1540"/>
                </a:cxn>
                <a:cxn ang="0">
                  <a:pos x="8" y="1532"/>
                </a:cxn>
                <a:cxn ang="0">
                  <a:pos x="24" y="1524"/>
                </a:cxn>
                <a:cxn ang="0">
                  <a:pos x="128" y="1399"/>
                </a:cxn>
                <a:cxn ang="0">
                  <a:pos x="199" y="1258"/>
                </a:cxn>
                <a:cxn ang="0">
                  <a:pos x="247" y="1102"/>
                </a:cxn>
                <a:cxn ang="0">
                  <a:pos x="271" y="946"/>
                </a:cxn>
                <a:cxn ang="0">
                  <a:pos x="279" y="782"/>
                </a:cxn>
                <a:cxn ang="0">
                  <a:pos x="271" y="602"/>
                </a:cxn>
                <a:cxn ang="0">
                  <a:pos x="239" y="430"/>
                </a:cxn>
                <a:cxn ang="0">
                  <a:pos x="184" y="281"/>
                </a:cxn>
                <a:cxn ang="0">
                  <a:pos x="120" y="156"/>
                </a:cxn>
                <a:cxn ang="0">
                  <a:pos x="32" y="55"/>
                </a:cxn>
                <a:cxn ang="0">
                  <a:pos x="16" y="39"/>
                </a:cxn>
                <a:cxn ang="0">
                  <a:pos x="8" y="31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8" y="8"/>
                </a:cxn>
                <a:cxn ang="0">
                  <a:pos x="16" y="0"/>
                </a:cxn>
              </a:cxnLst>
              <a:rect l="0" t="0" r="r" b="b"/>
              <a:pathLst>
                <a:path w="375" h="1563">
                  <a:moveTo>
                    <a:pt x="375" y="782"/>
                  </a:moveTo>
                  <a:lnTo>
                    <a:pt x="375" y="782"/>
                  </a:lnTo>
                  <a:lnTo>
                    <a:pt x="375" y="782"/>
                  </a:lnTo>
                  <a:lnTo>
                    <a:pt x="375" y="782"/>
                  </a:lnTo>
                  <a:close/>
                  <a:moveTo>
                    <a:pt x="16" y="0"/>
                  </a:moveTo>
                  <a:lnTo>
                    <a:pt x="40" y="16"/>
                  </a:lnTo>
                  <a:lnTo>
                    <a:pt x="88" y="55"/>
                  </a:lnTo>
                  <a:lnTo>
                    <a:pt x="144" y="110"/>
                  </a:lnTo>
                  <a:lnTo>
                    <a:pt x="207" y="195"/>
                  </a:lnTo>
                  <a:lnTo>
                    <a:pt x="263" y="297"/>
                  </a:lnTo>
                  <a:lnTo>
                    <a:pt x="335" y="477"/>
                  </a:lnTo>
                  <a:lnTo>
                    <a:pt x="367" y="641"/>
                  </a:lnTo>
                  <a:lnTo>
                    <a:pt x="375" y="782"/>
                  </a:lnTo>
                  <a:lnTo>
                    <a:pt x="367" y="930"/>
                  </a:lnTo>
                  <a:lnTo>
                    <a:pt x="335" y="1087"/>
                  </a:lnTo>
                  <a:lnTo>
                    <a:pt x="271" y="1258"/>
                  </a:lnTo>
                  <a:lnTo>
                    <a:pt x="207" y="1368"/>
                  </a:lnTo>
                  <a:lnTo>
                    <a:pt x="144" y="1454"/>
                  </a:lnTo>
                  <a:lnTo>
                    <a:pt x="88" y="1516"/>
                  </a:lnTo>
                  <a:lnTo>
                    <a:pt x="40" y="1555"/>
                  </a:lnTo>
                  <a:lnTo>
                    <a:pt x="16" y="1563"/>
                  </a:lnTo>
                  <a:lnTo>
                    <a:pt x="8" y="1563"/>
                  </a:lnTo>
                  <a:lnTo>
                    <a:pt x="0" y="1548"/>
                  </a:lnTo>
                  <a:lnTo>
                    <a:pt x="0" y="1548"/>
                  </a:lnTo>
                  <a:lnTo>
                    <a:pt x="0" y="1540"/>
                  </a:lnTo>
                  <a:lnTo>
                    <a:pt x="8" y="1532"/>
                  </a:lnTo>
                  <a:lnTo>
                    <a:pt x="24" y="1524"/>
                  </a:lnTo>
                  <a:lnTo>
                    <a:pt x="128" y="1399"/>
                  </a:lnTo>
                  <a:lnTo>
                    <a:pt x="199" y="1258"/>
                  </a:lnTo>
                  <a:lnTo>
                    <a:pt x="247" y="1102"/>
                  </a:lnTo>
                  <a:lnTo>
                    <a:pt x="271" y="946"/>
                  </a:lnTo>
                  <a:lnTo>
                    <a:pt x="279" y="782"/>
                  </a:lnTo>
                  <a:lnTo>
                    <a:pt x="271" y="602"/>
                  </a:lnTo>
                  <a:lnTo>
                    <a:pt x="239" y="430"/>
                  </a:lnTo>
                  <a:lnTo>
                    <a:pt x="184" y="281"/>
                  </a:lnTo>
                  <a:lnTo>
                    <a:pt x="120" y="156"/>
                  </a:lnTo>
                  <a:lnTo>
                    <a:pt x="32" y="55"/>
                  </a:lnTo>
                  <a:lnTo>
                    <a:pt x="16" y="39"/>
                  </a:lnTo>
                  <a:lnTo>
                    <a:pt x="8" y="31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8" y="8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0" name="Freeform 120"/>
            <p:cNvSpPr>
              <a:spLocks noEditPoints="1"/>
            </p:cNvSpPr>
            <p:nvPr/>
          </p:nvSpPr>
          <p:spPr bwMode="auto">
            <a:xfrm>
              <a:off x="14208" y="2645"/>
              <a:ext cx="1186" cy="1062"/>
            </a:xfrm>
            <a:custGeom>
              <a:avLst/>
              <a:gdLst/>
              <a:ahLst/>
              <a:cxnLst>
                <a:cxn ang="0">
                  <a:pos x="541" y="601"/>
                </a:cxn>
                <a:cxn ang="0">
                  <a:pos x="677" y="773"/>
                </a:cxn>
                <a:cxn ang="0">
                  <a:pos x="820" y="937"/>
                </a:cxn>
                <a:cxn ang="0">
                  <a:pos x="852" y="1000"/>
                </a:cxn>
                <a:cxn ang="0">
                  <a:pos x="812" y="54"/>
                </a:cxn>
                <a:cxn ang="0">
                  <a:pos x="860" y="117"/>
                </a:cxn>
                <a:cxn ang="0">
                  <a:pos x="908" y="70"/>
                </a:cxn>
                <a:cxn ang="0">
                  <a:pos x="183" y="54"/>
                </a:cxn>
                <a:cxn ang="0">
                  <a:pos x="199" y="140"/>
                </a:cxn>
                <a:cxn ang="0">
                  <a:pos x="183" y="1008"/>
                </a:cxn>
                <a:cxn ang="0">
                  <a:pos x="342" y="922"/>
                </a:cxn>
                <a:cxn ang="0">
                  <a:pos x="350" y="70"/>
                </a:cxn>
                <a:cxn ang="0">
                  <a:pos x="486" y="0"/>
                </a:cxn>
                <a:cxn ang="0">
                  <a:pos x="533" y="7"/>
                </a:cxn>
                <a:cxn ang="0">
                  <a:pos x="517" y="46"/>
                </a:cxn>
                <a:cxn ang="0">
                  <a:pos x="430" y="54"/>
                </a:cxn>
                <a:cxn ang="0">
                  <a:pos x="398" y="140"/>
                </a:cxn>
                <a:cxn ang="0">
                  <a:pos x="525" y="406"/>
                </a:cxn>
                <a:cxn ang="0">
                  <a:pos x="764" y="179"/>
                </a:cxn>
                <a:cxn ang="0">
                  <a:pos x="772" y="85"/>
                </a:cxn>
                <a:cxn ang="0">
                  <a:pos x="709" y="46"/>
                </a:cxn>
                <a:cxn ang="0">
                  <a:pos x="685" y="7"/>
                </a:cxn>
                <a:cxn ang="0">
                  <a:pos x="740" y="0"/>
                </a:cxn>
                <a:cxn ang="0">
                  <a:pos x="1115" y="0"/>
                </a:cxn>
                <a:cxn ang="0">
                  <a:pos x="1115" y="46"/>
                </a:cxn>
                <a:cxn ang="0">
                  <a:pos x="932" y="125"/>
                </a:cxn>
                <a:cxn ang="0">
                  <a:pos x="621" y="414"/>
                </a:cxn>
                <a:cxn ang="0">
                  <a:pos x="1091" y="969"/>
                </a:cxn>
                <a:cxn ang="0">
                  <a:pos x="1155" y="1008"/>
                </a:cxn>
                <a:cxn ang="0">
                  <a:pos x="1186" y="1039"/>
                </a:cxn>
                <a:cxn ang="0">
                  <a:pos x="1155" y="1062"/>
                </a:cxn>
                <a:cxn ang="0">
                  <a:pos x="748" y="1062"/>
                </a:cxn>
                <a:cxn ang="0">
                  <a:pos x="732" y="1023"/>
                </a:cxn>
                <a:cxn ang="0">
                  <a:pos x="780" y="1008"/>
                </a:cxn>
                <a:cxn ang="0">
                  <a:pos x="780" y="969"/>
                </a:cxn>
                <a:cxn ang="0">
                  <a:pos x="398" y="617"/>
                </a:cxn>
                <a:cxn ang="0">
                  <a:pos x="406" y="992"/>
                </a:cxn>
                <a:cxn ang="0">
                  <a:pos x="494" y="1008"/>
                </a:cxn>
                <a:cxn ang="0">
                  <a:pos x="533" y="1023"/>
                </a:cxn>
                <a:cxn ang="0">
                  <a:pos x="517" y="1062"/>
                </a:cxn>
                <a:cxn ang="0">
                  <a:pos x="40" y="1062"/>
                </a:cxn>
                <a:cxn ang="0">
                  <a:pos x="0" y="1039"/>
                </a:cxn>
                <a:cxn ang="0">
                  <a:pos x="32" y="1008"/>
                </a:cxn>
                <a:cxn ang="0">
                  <a:pos x="127" y="992"/>
                </a:cxn>
                <a:cxn ang="0">
                  <a:pos x="135" y="140"/>
                </a:cxn>
                <a:cxn ang="0">
                  <a:pos x="119" y="62"/>
                </a:cxn>
                <a:cxn ang="0">
                  <a:pos x="32" y="54"/>
                </a:cxn>
                <a:cxn ang="0">
                  <a:pos x="0" y="23"/>
                </a:cxn>
                <a:cxn ang="0">
                  <a:pos x="40" y="0"/>
                </a:cxn>
              </a:cxnLst>
              <a:rect l="0" t="0" r="r" b="b"/>
              <a:pathLst>
                <a:path w="1186" h="1062">
                  <a:moveTo>
                    <a:pt x="581" y="453"/>
                  </a:moveTo>
                  <a:lnTo>
                    <a:pt x="486" y="539"/>
                  </a:lnTo>
                  <a:lnTo>
                    <a:pt x="501" y="562"/>
                  </a:lnTo>
                  <a:lnTo>
                    <a:pt x="541" y="601"/>
                  </a:lnTo>
                  <a:lnTo>
                    <a:pt x="581" y="648"/>
                  </a:lnTo>
                  <a:lnTo>
                    <a:pt x="613" y="695"/>
                  </a:lnTo>
                  <a:lnTo>
                    <a:pt x="645" y="726"/>
                  </a:lnTo>
                  <a:lnTo>
                    <a:pt x="677" y="773"/>
                  </a:lnTo>
                  <a:lnTo>
                    <a:pt x="724" y="820"/>
                  </a:lnTo>
                  <a:lnTo>
                    <a:pt x="772" y="875"/>
                  </a:lnTo>
                  <a:lnTo>
                    <a:pt x="804" y="922"/>
                  </a:lnTo>
                  <a:lnTo>
                    <a:pt x="820" y="937"/>
                  </a:lnTo>
                  <a:lnTo>
                    <a:pt x="836" y="961"/>
                  </a:lnTo>
                  <a:lnTo>
                    <a:pt x="844" y="977"/>
                  </a:lnTo>
                  <a:lnTo>
                    <a:pt x="844" y="984"/>
                  </a:lnTo>
                  <a:lnTo>
                    <a:pt x="852" y="1000"/>
                  </a:lnTo>
                  <a:lnTo>
                    <a:pt x="852" y="1008"/>
                  </a:lnTo>
                  <a:lnTo>
                    <a:pt x="1051" y="1008"/>
                  </a:lnTo>
                  <a:lnTo>
                    <a:pt x="581" y="453"/>
                  </a:lnTo>
                  <a:close/>
                  <a:moveTo>
                    <a:pt x="812" y="54"/>
                  </a:moveTo>
                  <a:lnTo>
                    <a:pt x="828" y="85"/>
                  </a:lnTo>
                  <a:lnTo>
                    <a:pt x="836" y="109"/>
                  </a:lnTo>
                  <a:lnTo>
                    <a:pt x="836" y="140"/>
                  </a:lnTo>
                  <a:lnTo>
                    <a:pt x="860" y="117"/>
                  </a:lnTo>
                  <a:lnTo>
                    <a:pt x="876" y="101"/>
                  </a:lnTo>
                  <a:lnTo>
                    <a:pt x="884" y="93"/>
                  </a:lnTo>
                  <a:lnTo>
                    <a:pt x="900" y="85"/>
                  </a:lnTo>
                  <a:lnTo>
                    <a:pt x="908" y="70"/>
                  </a:lnTo>
                  <a:lnTo>
                    <a:pt x="924" y="62"/>
                  </a:lnTo>
                  <a:lnTo>
                    <a:pt x="947" y="54"/>
                  </a:lnTo>
                  <a:lnTo>
                    <a:pt x="812" y="54"/>
                  </a:lnTo>
                  <a:close/>
                  <a:moveTo>
                    <a:pt x="183" y="54"/>
                  </a:moveTo>
                  <a:lnTo>
                    <a:pt x="191" y="70"/>
                  </a:lnTo>
                  <a:lnTo>
                    <a:pt x="191" y="93"/>
                  </a:lnTo>
                  <a:lnTo>
                    <a:pt x="199" y="117"/>
                  </a:lnTo>
                  <a:lnTo>
                    <a:pt x="199" y="140"/>
                  </a:lnTo>
                  <a:lnTo>
                    <a:pt x="199" y="922"/>
                  </a:lnTo>
                  <a:lnTo>
                    <a:pt x="199" y="945"/>
                  </a:lnTo>
                  <a:lnTo>
                    <a:pt x="191" y="977"/>
                  </a:lnTo>
                  <a:lnTo>
                    <a:pt x="183" y="1008"/>
                  </a:lnTo>
                  <a:lnTo>
                    <a:pt x="358" y="1008"/>
                  </a:lnTo>
                  <a:lnTo>
                    <a:pt x="350" y="977"/>
                  </a:lnTo>
                  <a:lnTo>
                    <a:pt x="342" y="945"/>
                  </a:lnTo>
                  <a:lnTo>
                    <a:pt x="342" y="922"/>
                  </a:lnTo>
                  <a:lnTo>
                    <a:pt x="342" y="140"/>
                  </a:lnTo>
                  <a:lnTo>
                    <a:pt x="342" y="117"/>
                  </a:lnTo>
                  <a:lnTo>
                    <a:pt x="342" y="93"/>
                  </a:lnTo>
                  <a:lnTo>
                    <a:pt x="350" y="70"/>
                  </a:lnTo>
                  <a:lnTo>
                    <a:pt x="358" y="54"/>
                  </a:lnTo>
                  <a:lnTo>
                    <a:pt x="183" y="54"/>
                  </a:lnTo>
                  <a:close/>
                  <a:moveTo>
                    <a:pt x="56" y="0"/>
                  </a:moveTo>
                  <a:lnTo>
                    <a:pt x="486" y="0"/>
                  </a:lnTo>
                  <a:lnTo>
                    <a:pt x="501" y="0"/>
                  </a:lnTo>
                  <a:lnTo>
                    <a:pt x="517" y="0"/>
                  </a:lnTo>
                  <a:lnTo>
                    <a:pt x="525" y="0"/>
                  </a:lnTo>
                  <a:lnTo>
                    <a:pt x="533" y="7"/>
                  </a:lnTo>
                  <a:lnTo>
                    <a:pt x="541" y="23"/>
                  </a:lnTo>
                  <a:lnTo>
                    <a:pt x="533" y="39"/>
                  </a:lnTo>
                  <a:lnTo>
                    <a:pt x="525" y="46"/>
                  </a:lnTo>
                  <a:lnTo>
                    <a:pt x="517" y="46"/>
                  </a:lnTo>
                  <a:lnTo>
                    <a:pt x="509" y="54"/>
                  </a:lnTo>
                  <a:lnTo>
                    <a:pt x="501" y="54"/>
                  </a:lnTo>
                  <a:lnTo>
                    <a:pt x="462" y="54"/>
                  </a:lnTo>
                  <a:lnTo>
                    <a:pt x="430" y="54"/>
                  </a:lnTo>
                  <a:lnTo>
                    <a:pt x="414" y="62"/>
                  </a:lnTo>
                  <a:lnTo>
                    <a:pt x="406" y="78"/>
                  </a:lnTo>
                  <a:lnTo>
                    <a:pt x="398" y="109"/>
                  </a:lnTo>
                  <a:lnTo>
                    <a:pt x="398" y="140"/>
                  </a:lnTo>
                  <a:lnTo>
                    <a:pt x="398" y="531"/>
                  </a:lnTo>
                  <a:lnTo>
                    <a:pt x="438" y="500"/>
                  </a:lnTo>
                  <a:lnTo>
                    <a:pt x="486" y="453"/>
                  </a:lnTo>
                  <a:lnTo>
                    <a:pt x="525" y="406"/>
                  </a:lnTo>
                  <a:lnTo>
                    <a:pt x="565" y="375"/>
                  </a:lnTo>
                  <a:lnTo>
                    <a:pt x="740" y="211"/>
                  </a:lnTo>
                  <a:lnTo>
                    <a:pt x="748" y="203"/>
                  </a:lnTo>
                  <a:lnTo>
                    <a:pt x="764" y="179"/>
                  </a:lnTo>
                  <a:lnTo>
                    <a:pt x="772" y="156"/>
                  </a:lnTo>
                  <a:lnTo>
                    <a:pt x="780" y="132"/>
                  </a:lnTo>
                  <a:lnTo>
                    <a:pt x="780" y="109"/>
                  </a:lnTo>
                  <a:lnTo>
                    <a:pt x="772" y="85"/>
                  </a:lnTo>
                  <a:lnTo>
                    <a:pt x="756" y="70"/>
                  </a:lnTo>
                  <a:lnTo>
                    <a:pt x="740" y="54"/>
                  </a:lnTo>
                  <a:lnTo>
                    <a:pt x="717" y="54"/>
                  </a:lnTo>
                  <a:lnTo>
                    <a:pt x="709" y="46"/>
                  </a:lnTo>
                  <a:lnTo>
                    <a:pt x="693" y="46"/>
                  </a:lnTo>
                  <a:lnTo>
                    <a:pt x="685" y="39"/>
                  </a:lnTo>
                  <a:lnTo>
                    <a:pt x="685" y="23"/>
                  </a:lnTo>
                  <a:lnTo>
                    <a:pt x="685" y="7"/>
                  </a:lnTo>
                  <a:lnTo>
                    <a:pt x="693" y="0"/>
                  </a:lnTo>
                  <a:lnTo>
                    <a:pt x="709" y="0"/>
                  </a:lnTo>
                  <a:lnTo>
                    <a:pt x="724" y="0"/>
                  </a:lnTo>
                  <a:lnTo>
                    <a:pt x="740" y="0"/>
                  </a:lnTo>
                  <a:lnTo>
                    <a:pt x="1075" y="0"/>
                  </a:lnTo>
                  <a:lnTo>
                    <a:pt x="1091" y="0"/>
                  </a:lnTo>
                  <a:lnTo>
                    <a:pt x="1107" y="0"/>
                  </a:lnTo>
                  <a:lnTo>
                    <a:pt x="1115" y="0"/>
                  </a:lnTo>
                  <a:lnTo>
                    <a:pt x="1123" y="7"/>
                  </a:lnTo>
                  <a:lnTo>
                    <a:pt x="1123" y="23"/>
                  </a:lnTo>
                  <a:lnTo>
                    <a:pt x="1123" y="39"/>
                  </a:lnTo>
                  <a:lnTo>
                    <a:pt x="1115" y="46"/>
                  </a:lnTo>
                  <a:lnTo>
                    <a:pt x="1099" y="46"/>
                  </a:lnTo>
                  <a:lnTo>
                    <a:pt x="1091" y="54"/>
                  </a:lnTo>
                  <a:lnTo>
                    <a:pt x="1019" y="70"/>
                  </a:lnTo>
                  <a:lnTo>
                    <a:pt x="932" y="125"/>
                  </a:lnTo>
                  <a:lnTo>
                    <a:pt x="836" y="203"/>
                  </a:lnTo>
                  <a:lnTo>
                    <a:pt x="724" y="312"/>
                  </a:lnTo>
                  <a:lnTo>
                    <a:pt x="621" y="414"/>
                  </a:lnTo>
                  <a:lnTo>
                    <a:pt x="621" y="414"/>
                  </a:lnTo>
                  <a:lnTo>
                    <a:pt x="621" y="414"/>
                  </a:lnTo>
                  <a:lnTo>
                    <a:pt x="621" y="414"/>
                  </a:lnTo>
                  <a:lnTo>
                    <a:pt x="1083" y="953"/>
                  </a:lnTo>
                  <a:lnTo>
                    <a:pt x="1091" y="969"/>
                  </a:lnTo>
                  <a:lnTo>
                    <a:pt x="1115" y="992"/>
                  </a:lnTo>
                  <a:lnTo>
                    <a:pt x="1123" y="1000"/>
                  </a:lnTo>
                  <a:lnTo>
                    <a:pt x="1139" y="1008"/>
                  </a:lnTo>
                  <a:lnTo>
                    <a:pt x="1155" y="1008"/>
                  </a:lnTo>
                  <a:lnTo>
                    <a:pt x="1162" y="1016"/>
                  </a:lnTo>
                  <a:lnTo>
                    <a:pt x="1178" y="1016"/>
                  </a:lnTo>
                  <a:lnTo>
                    <a:pt x="1186" y="1023"/>
                  </a:lnTo>
                  <a:lnTo>
                    <a:pt x="1186" y="1039"/>
                  </a:lnTo>
                  <a:lnTo>
                    <a:pt x="1186" y="1055"/>
                  </a:lnTo>
                  <a:lnTo>
                    <a:pt x="1178" y="1062"/>
                  </a:lnTo>
                  <a:lnTo>
                    <a:pt x="1162" y="1062"/>
                  </a:lnTo>
                  <a:lnTo>
                    <a:pt x="1155" y="1062"/>
                  </a:lnTo>
                  <a:lnTo>
                    <a:pt x="1139" y="1062"/>
                  </a:lnTo>
                  <a:lnTo>
                    <a:pt x="780" y="1062"/>
                  </a:lnTo>
                  <a:lnTo>
                    <a:pt x="764" y="1062"/>
                  </a:lnTo>
                  <a:lnTo>
                    <a:pt x="748" y="1062"/>
                  </a:lnTo>
                  <a:lnTo>
                    <a:pt x="740" y="1062"/>
                  </a:lnTo>
                  <a:lnTo>
                    <a:pt x="732" y="1055"/>
                  </a:lnTo>
                  <a:lnTo>
                    <a:pt x="724" y="1039"/>
                  </a:lnTo>
                  <a:lnTo>
                    <a:pt x="732" y="1023"/>
                  </a:lnTo>
                  <a:lnTo>
                    <a:pt x="732" y="1016"/>
                  </a:lnTo>
                  <a:lnTo>
                    <a:pt x="748" y="1016"/>
                  </a:lnTo>
                  <a:lnTo>
                    <a:pt x="772" y="1008"/>
                  </a:lnTo>
                  <a:lnTo>
                    <a:pt x="780" y="1008"/>
                  </a:lnTo>
                  <a:lnTo>
                    <a:pt x="788" y="1008"/>
                  </a:lnTo>
                  <a:lnTo>
                    <a:pt x="788" y="992"/>
                  </a:lnTo>
                  <a:lnTo>
                    <a:pt x="780" y="984"/>
                  </a:lnTo>
                  <a:lnTo>
                    <a:pt x="780" y="969"/>
                  </a:lnTo>
                  <a:lnTo>
                    <a:pt x="764" y="961"/>
                  </a:lnTo>
                  <a:lnTo>
                    <a:pt x="724" y="906"/>
                  </a:lnTo>
                  <a:lnTo>
                    <a:pt x="446" y="578"/>
                  </a:lnTo>
                  <a:lnTo>
                    <a:pt x="398" y="617"/>
                  </a:lnTo>
                  <a:lnTo>
                    <a:pt x="398" y="922"/>
                  </a:lnTo>
                  <a:lnTo>
                    <a:pt x="398" y="953"/>
                  </a:lnTo>
                  <a:lnTo>
                    <a:pt x="398" y="977"/>
                  </a:lnTo>
                  <a:lnTo>
                    <a:pt x="406" y="992"/>
                  </a:lnTo>
                  <a:lnTo>
                    <a:pt x="422" y="1000"/>
                  </a:lnTo>
                  <a:lnTo>
                    <a:pt x="438" y="1008"/>
                  </a:lnTo>
                  <a:lnTo>
                    <a:pt x="462" y="1008"/>
                  </a:lnTo>
                  <a:lnTo>
                    <a:pt x="494" y="1008"/>
                  </a:lnTo>
                  <a:lnTo>
                    <a:pt x="501" y="1008"/>
                  </a:lnTo>
                  <a:lnTo>
                    <a:pt x="517" y="1016"/>
                  </a:lnTo>
                  <a:lnTo>
                    <a:pt x="525" y="1016"/>
                  </a:lnTo>
                  <a:lnTo>
                    <a:pt x="533" y="1023"/>
                  </a:lnTo>
                  <a:lnTo>
                    <a:pt x="541" y="1039"/>
                  </a:lnTo>
                  <a:lnTo>
                    <a:pt x="533" y="1055"/>
                  </a:lnTo>
                  <a:lnTo>
                    <a:pt x="525" y="1062"/>
                  </a:lnTo>
                  <a:lnTo>
                    <a:pt x="517" y="1062"/>
                  </a:lnTo>
                  <a:lnTo>
                    <a:pt x="501" y="1062"/>
                  </a:lnTo>
                  <a:lnTo>
                    <a:pt x="486" y="1062"/>
                  </a:lnTo>
                  <a:lnTo>
                    <a:pt x="56" y="1062"/>
                  </a:lnTo>
                  <a:lnTo>
                    <a:pt x="40" y="1062"/>
                  </a:lnTo>
                  <a:lnTo>
                    <a:pt x="24" y="1062"/>
                  </a:lnTo>
                  <a:lnTo>
                    <a:pt x="8" y="1062"/>
                  </a:lnTo>
                  <a:lnTo>
                    <a:pt x="0" y="1055"/>
                  </a:lnTo>
                  <a:lnTo>
                    <a:pt x="0" y="1039"/>
                  </a:lnTo>
                  <a:lnTo>
                    <a:pt x="0" y="1023"/>
                  </a:lnTo>
                  <a:lnTo>
                    <a:pt x="8" y="1016"/>
                  </a:lnTo>
                  <a:lnTo>
                    <a:pt x="24" y="1016"/>
                  </a:lnTo>
                  <a:lnTo>
                    <a:pt x="32" y="1008"/>
                  </a:lnTo>
                  <a:lnTo>
                    <a:pt x="48" y="1008"/>
                  </a:lnTo>
                  <a:lnTo>
                    <a:pt x="87" y="1008"/>
                  </a:lnTo>
                  <a:lnTo>
                    <a:pt x="111" y="1008"/>
                  </a:lnTo>
                  <a:lnTo>
                    <a:pt x="127" y="992"/>
                  </a:lnTo>
                  <a:lnTo>
                    <a:pt x="135" y="977"/>
                  </a:lnTo>
                  <a:lnTo>
                    <a:pt x="135" y="953"/>
                  </a:lnTo>
                  <a:lnTo>
                    <a:pt x="135" y="922"/>
                  </a:lnTo>
                  <a:lnTo>
                    <a:pt x="135" y="140"/>
                  </a:lnTo>
                  <a:lnTo>
                    <a:pt x="135" y="109"/>
                  </a:lnTo>
                  <a:lnTo>
                    <a:pt x="135" y="85"/>
                  </a:lnTo>
                  <a:lnTo>
                    <a:pt x="127" y="70"/>
                  </a:lnTo>
                  <a:lnTo>
                    <a:pt x="119" y="62"/>
                  </a:lnTo>
                  <a:lnTo>
                    <a:pt x="103" y="54"/>
                  </a:lnTo>
                  <a:lnTo>
                    <a:pt x="71" y="54"/>
                  </a:lnTo>
                  <a:lnTo>
                    <a:pt x="40" y="54"/>
                  </a:lnTo>
                  <a:lnTo>
                    <a:pt x="32" y="54"/>
                  </a:lnTo>
                  <a:lnTo>
                    <a:pt x="24" y="46"/>
                  </a:lnTo>
                  <a:lnTo>
                    <a:pt x="8" y="46"/>
                  </a:lnTo>
                  <a:lnTo>
                    <a:pt x="0" y="39"/>
                  </a:lnTo>
                  <a:lnTo>
                    <a:pt x="0" y="23"/>
                  </a:lnTo>
                  <a:lnTo>
                    <a:pt x="0" y="7"/>
                  </a:lnTo>
                  <a:lnTo>
                    <a:pt x="8" y="0"/>
                  </a:lnTo>
                  <a:lnTo>
                    <a:pt x="24" y="0"/>
                  </a:lnTo>
                  <a:lnTo>
                    <a:pt x="40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1" name="Freeform 121"/>
            <p:cNvSpPr>
              <a:spLocks/>
            </p:cNvSpPr>
            <p:nvPr/>
          </p:nvSpPr>
          <p:spPr bwMode="auto">
            <a:xfrm>
              <a:off x="15458" y="3450"/>
              <a:ext cx="645" cy="719"/>
            </a:xfrm>
            <a:custGeom>
              <a:avLst/>
              <a:gdLst/>
              <a:ahLst/>
              <a:cxnLst>
                <a:cxn ang="0">
                  <a:pos x="303" y="15"/>
                </a:cxn>
                <a:cxn ang="0">
                  <a:pos x="398" y="109"/>
                </a:cxn>
                <a:cxn ang="0">
                  <a:pos x="446" y="242"/>
                </a:cxn>
                <a:cxn ang="0">
                  <a:pos x="462" y="336"/>
                </a:cxn>
                <a:cxn ang="0">
                  <a:pos x="502" y="250"/>
                </a:cxn>
                <a:cxn ang="0">
                  <a:pos x="573" y="101"/>
                </a:cxn>
                <a:cxn ang="0">
                  <a:pos x="613" y="15"/>
                </a:cxn>
                <a:cxn ang="0">
                  <a:pos x="629" y="7"/>
                </a:cxn>
                <a:cxn ang="0">
                  <a:pos x="645" y="15"/>
                </a:cxn>
                <a:cxn ang="0">
                  <a:pos x="645" y="23"/>
                </a:cxn>
                <a:cxn ang="0">
                  <a:pos x="597" y="117"/>
                </a:cxn>
                <a:cxn ang="0">
                  <a:pos x="550" y="218"/>
                </a:cxn>
                <a:cxn ang="0">
                  <a:pos x="510" y="320"/>
                </a:cxn>
                <a:cxn ang="0">
                  <a:pos x="470" y="429"/>
                </a:cxn>
                <a:cxn ang="0">
                  <a:pos x="446" y="539"/>
                </a:cxn>
                <a:cxn ang="0">
                  <a:pos x="414" y="664"/>
                </a:cxn>
                <a:cxn ang="0">
                  <a:pos x="398" y="711"/>
                </a:cxn>
                <a:cxn ang="0">
                  <a:pos x="382" y="719"/>
                </a:cxn>
                <a:cxn ang="0">
                  <a:pos x="366" y="719"/>
                </a:cxn>
                <a:cxn ang="0">
                  <a:pos x="358" y="703"/>
                </a:cxn>
                <a:cxn ang="0">
                  <a:pos x="366" y="656"/>
                </a:cxn>
                <a:cxn ang="0">
                  <a:pos x="398" y="523"/>
                </a:cxn>
                <a:cxn ang="0">
                  <a:pos x="422" y="453"/>
                </a:cxn>
                <a:cxn ang="0">
                  <a:pos x="422" y="429"/>
                </a:cxn>
                <a:cxn ang="0">
                  <a:pos x="430" y="375"/>
                </a:cxn>
                <a:cxn ang="0">
                  <a:pos x="414" y="250"/>
                </a:cxn>
                <a:cxn ang="0">
                  <a:pos x="358" y="140"/>
                </a:cxn>
                <a:cxn ang="0">
                  <a:pos x="223" y="86"/>
                </a:cxn>
                <a:cxn ang="0">
                  <a:pos x="80" y="140"/>
                </a:cxn>
                <a:cxn ang="0">
                  <a:pos x="32" y="203"/>
                </a:cxn>
                <a:cxn ang="0">
                  <a:pos x="16" y="211"/>
                </a:cxn>
                <a:cxn ang="0">
                  <a:pos x="8" y="211"/>
                </a:cxn>
                <a:cxn ang="0">
                  <a:pos x="0" y="203"/>
                </a:cxn>
                <a:cxn ang="0">
                  <a:pos x="32" y="125"/>
                </a:cxn>
                <a:cxn ang="0">
                  <a:pos x="143" y="23"/>
                </a:cxn>
              </a:cxnLst>
              <a:rect l="0" t="0" r="r" b="b"/>
              <a:pathLst>
                <a:path w="645" h="719">
                  <a:moveTo>
                    <a:pt x="239" y="0"/>
                  </a:moveTo>
                  <a:lnTo>
                    <a:pt x="303" y="15"/>
                  </a:lnTo>
                  <a:lnTo>
                    <a:pt x="358" y="54"/>
                  </a:lnTo>
                  <a:lnTo>
                    <a:pt x="398" y="109"/>
                  </a:lnTo>
                  <a:lnTo>
                    <a:pt x="430" y="172"/>
                  </a:lnTo>
                  <a:lnTo>
                    <a:pt x="446" y="242"/>
                  </a:lnTo>
                  <a:lnTo>
                    <a:pt x="462" y="297"/>
                  </a:lnTo>
                  <a:lnTo>
                    <a:pt x="462" y="336"/>
                  </a:lnTo>
                  <a:lnTo>
                    <a:pt x="462" y="336"/>
                  </a:lnTo>
                  <a:lnTo>
                    <a:pt x="502" y="250"/>
                  </a:lnTo>
                  <a:lnTo>
                    <a:pt x="534" y="172"/>
                  </a:lnTo>
                  <a:lnTo>
                    <a:pt x="573" y="101"/>
                  </a:lnTo>
                  <a:lnTo>
                    <a:pt x="597" y="46"/>
                  </a:lnTo>
                  <a:lnTo>
                    <a:pt x="613" y="15"/>
                  </a:lnTo>
                  <a:lnTo>
                    <a:pt x="621" y="7"/>
                  </a:lnTo>
                  <a:lnTo>
                    <a:pt x="629" y="7"/>
                  </a:lnTo>
                  <a:lnTo>
                    <a:pt x="637" y="7"/>
                  </a:lnTo>
                  <a:lnTo>
                    <a:pt x="645" y="15"/>
                  </a:lnTo>
                  <a:lnTo>
                    <a:pt x="645" y="15"/>
                  </a:lnTo>
                  <a:lnTo>
                    <a:pt x="645" y="23"/>
                  </a:lnTo>
                  <a:lnTo>
                    <a:pt x="645" y="39"/>
                  </a:lnTo>
                  <a:lnTo>
                    <a:pt x="597" y="117"/>
                  </a:lnTo>
                  <a:lnTo>
                    <a:pt x="573" y="179"/>
                  </a:lnTo>
                  <a:lnTo>
                    <a:pt x="550" y="218"/>
                  </a:lnTo>
                  <a:lnTo>
                    <a:pt x="534" y="265"/>
                  </a:lnTo>
                  <a:lnTo>
                    <a:pt x="510" y="320"/>
                  </a:lnTo>
                  <a:lnTo>
                    <a:pt x="486" y="375"/>
                  </a:lnTo>
                  <a:lnTo>
                    <a:pt x="470" y="429"/>
                  </a:lnTo>
                  <a:lnTo>
                    <a:pt x="462" y="461"/>
                  </a:lnTo>
                  <a:lnTo>
                    <a:pt x="446" y="539"/>
                  </a:lnTo>
                  <a:lnTo>
                    <a:pt x="430" y="609"/>
                  </a:lnTo>
                  <a:lnTo>
                    <a:pt x="414" y="664"/>
                  </a:lnTo>
                  <a:lnTo>
                    <a:pt x="406" y="695"/>
                  </a:lnTo>
                  <a:lnTo>
                    <a:pt x="398" y="711"/>
                  </a:lnTo>
                  <a:lnTo>
                    <a:pt x="390" y="719"/>
                  </a:lnTo>
                  <a:lnTo>
                    <a:pt x="382" y="719"/>
                  </a:lnTo>
                  <a:lnTo>
                    <a:pt x="382" y="719"/>
                  </a:lnTo>
                  <a:lnTo>
                    <a:pt x="366" y="719"/>
                  </a:lnTo>
                  <a:lnTo>
                    <a:pt x="366" y="711"/>
                  </a:lnTo>
                  <a:lnTo>
                    <a:pt x="358" y="703"/>
                  </a:lnTo>
                  <a:lnTo>
                    <a:pt x="358" y="695"/>
                  </a:lnTo>
                  <a:lnTo>
                    <a:pt x="366" y="656"/>
                  </a:lnTo>
                  <a:lnTo>
                    <a:pt x="382" y="594"/>
                  </a:lnTo>
                  <a:lnTo>
                    <a:pt x="398" y="523"/>
                  </a:lnTo>
                  <a:lnTo>
                    <a:pt x="422" y="461"/>
                  </a:lnTo>
                  <a:lnTo>
                    <a:pt x="422" y="453"/>
                  </a:lnTo>
                  <a:lnTo>
                    <a:pt x="422" y="437"/>
                  </a:lnTo>
                  <a:lnTo>
                    <a:pt x="422" y="429"/>
                  </a:lnTo>
                  <a:lnTo>
                    <a:pt x="422" y="406"/>
                  </a:lnTo>
                  <a:lnTo>
                    <a:pt x="430" y="375"/>
                  </a:lnTo>
                  <a:lnTo>
                    <a:pt x="422" y="320"/>
                  </a:lnTo>
                  <a:lnTo>
                    <a:pt x="414" y="250"/>
                  </a:lnTo>
                  <a:lnTo>
                    <a:pt x="390" y="195"/>
                  </a:lnTo>
                  <a:lnTo>
                    <a:pt x="358" y="140"/>
                  </a:lnTo>
                  <a:lnTo>
                    <a:pt x="303" y="101"/>
                  </a:lnTo>
                  <a:lnTo>
                    <a:pt x="223" y="86"/>
                  </a:lnTo>
                  <a:lnTo>
                    <a:pt x="143" y="101"/>
                  </a:lnTo>
                  <a:lnTo>
                    <a:pt x="80" y="140"/>
                  </a:lnTo>
                  <a:lnTo>
                    <a:pt x="40" y="195"/>
                  </a:lnTo>
                  <a:lnTo>
                    <a:pt x="32" y="203"/>
                  </a:lnTo>
                  <a:lnTo>
                    <a:pt x="24" y="211"/>
                  </a:lnTo>
                  <a:lnTo>
                    <a:pt x="16" y="211"/>
                  </a:lnTo>
                  <a:lnTo>
                    <a:pt x="16" y="211"/>
                  </a:lnTo>
                  <a:lnTo>
                    <a:pt x="8" y="211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8" y="172"/>
                  </a:lnTo>
                  <a:lnTo>
                    <a:pt x="32" y="125"/>
                  </a:lnTo>
                  <a:lnTo>
                    <a:pt x="80" y="62"/>
                  </a:lnTo>
                  <a:lnTo>
                    <a:pt x="143" y="23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2" name="Freeform 122"/>
            <p:cNvSpPr>
              <a:spLocks/>
            </p:cNvSpPr>
            <p:nvPr/>
          </p:nvSpPr>
          <p:spPr bwMode="auto">
            <a:xfrm>
              <a:off x="16239" y="3207"/>
              <a:ext cx="222" cy="399"/>
            </a:xfrm>
            <a:custGeom>
              <a:avLst/>
              <a:gdLst/>
              <a:ahLst/>
              <a:cxnLst>
                <a:cxn ang="0">
                  <a:pos x="175" y="0"/>
                </a:cxn>
                <a:cxn ang="0">
                  <a:pos x="191" y="0"/>
                </a:cxn>
                <a:cxn ang="0">
                  <a:pos x="207" y="8"/>
                </a:cxn>
                <a:cxn ang="0">
                  <a:pos x="215" y="24"/>
                </a:cxn>
                <a:cxn ang="0">
                  <a:pos x="222" y="47"/>
                </a:cxn>
                <a:cxn ang="0">
                  <a:pos x="215" y="55"/>
                </a:cxn>
                <a:cxn ang="0">
                  <a:pos x="215" y="63"/>
                </a:cxn>
                <a:cxn ang="0">
                  <a:pos x="215" y="71"/>
                </a:cxn>
                <a:cxn ang="0">
                  <a:pos x="215" y="71"/>
                </a:cxn>
                <a:cxn ang="0">
                  <a:pos x="47" y="383"/>
                </a:cxn>
                <a:cxn ang="0">
                  <a:pos x="47" y="399"/>
                </a:cxn>
                <a:cxn ang="0">
                  <a:pos x="39" y="399"/>
                </a:cxn>
                <a:cxn ang="0">
                  <a:pos x="31" y="399"/>
                </a:cxn>
                <a:cxn ang="0">
                  <a:pos x="15" y="391"/>
                </a:cxn>
                <a:cxn ang="0">
                  <a:pos x="7" y="383"/>
                </a:cxn>
                <a:cxn ang="0">
                  <a:pos x="0" y="375"/>
                </a:cxn>
                <a:cxn ang="0">
                  <a:pos x="0" y="375"/>
                </a:cxn>
                <a:cxn ang="0">
                  <a:pos x="7" y="368"/>
                </a:cxn>
                <a:cxn ang="0">
                  <a:pos x="127" y="32"/>
                </a:cxn>
                <a:cxn ang="0">
                  <a:pos x="127" y="24"/>
                </a:cxn>
                <a:cxn ang="0">
                  <a:pos x="135" y="16"/>
                </a:cxn>
                <a:cxn ang="0">
                  <a:pos x="143" y="8"/>
                </a:cxn>
                <a:cxn ang="0">
                  <a:pos x="159" y="0"/>
                </a:cxn>
                <a:cxn ang="0">
                  <a:pos x="175" y="0"/>
                </a:cxn>
              </a:cxnLst>
              <a:rect l="0" t="0" r="r" b="b"/>
              <a:pathLst>
                <a:path w="222" h="399">
                  <a:moveTo>
                    <a:pt x="175" y="0"/>
                  </a:moveTo>
                  <a:lnTo>
                    <a:pt x="191" y="0"/>
                  </a:lnTo>
                  <a:lnTo>
                    <a:pt x="207" y="8"/>
                  </a:lnTo>
                  <a:lnTo>
                    <a:pt x="215" y="24"/>
                  </a:lnTo>
                  <a:lnTo>
                    <a:pt x="222" y="47"/>
                  </a:lnTo>
                  <a:lnTo>
                    <a:pt x="215" y="55"/>
                  </a:lnTo>
                  <a:lnTo>
                    <a:pt x="215" y="63"/>
                  </a:lnTo>
                  <a:lnTo>
                    <a:pt x="215" y="71"/>
                  </a:lnTo>
                  <a:lnTo>
                    <a:pt x="215" y="71"/>
                  </a:lnTo>
                  <a:lnTo>
                    <a:pt x="47" y="383"/>
                  </a:lnTo>
                  <a:lnTo>
                    <a:pt x="47" y="399"/>
                  </a:lnTo>
                  <a:lnTo>
                    <a:pt x="39" y="399"/>
                  </a:lnTo>
                  <a:lnTo>
                    <a:pt x="31" y="399"/>
                  </a:lnTo>
                  <a:lnTo>
                    <a:pt x="15" y="391"/>
                  </a:lnTo>
                  <a:lnTo>
                    <a:pt x="7" y="383"/>
                  </a:lnTo>
                  <a:lnTo>
                    <a:pt x="0" y="375"/>
                  </a:lnTo>
                  <a:lnTo>
                    <a:pt x="0" y="375"/>
                  </a:lnTo>
                  <a:lnTo>
                    <a:pt x="7" y="368"/>
                  </a:lnTo>
                  <a:lnTo>
                    <a:pt x="127" y="32"/>
                  </a:lnTo>
                  <a:lnTo>
                    <a:pt x="127" y="24"/>
                  </a:lnTo>
                  <a:lnTo>
                    <a:pt x="135" y="16"/>
                  </a:lnTo>
                  <a:lnTo>
                    <a:pt x="143" y="8"/>
                  </a:lnTo>
                  <a:lnTo>
                    <a:pt x="159" y="0"/>
                  </a:lnTo>
                  <a:lnTo>
                    <a:pt x="1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3" name="Freeform 123"/>
            <p:cNvSpPr>
              <a:spLocks/>
            </p:cNvSpPr>
            <p:nvPr/>
          </p:nvSpPr>
          <p:spPr bwMode="auto">
            <a:xfrm>
              <a:off x="17138" y="2981"/>
              <a:ext cx="590" cy="672"/>
            </a:xfrm>
            <a:custGeom>
              <a:avLst/>
              <a:gdLst/>
              <a:ahLst/>
              <a:cxnLst>
                <a:cxn ang="0">
                  <a:pos x="311" y="7"/>
                </a:cxn>
                <a:cxn ang="0">
                  <a:pos x="327" y="23"/>
                </a:cxn>
                <a:cxn ang="0">
                  <a:pos x="335" y="54"/>
                </a:cxn>
                <a:cxn ang="0">
                  <a:pos x="335" y="62"/>
                </a:cxn>
                <a:cxn ang="0">
                  <a:pos x="494" y="179"/>
                </a:cxn>
                <a:cxn ang="0">
                  <a:pos x="526" y="156"/>
                </a:cxn>
                <a:cxn ang="0">
                  <a:pos x="542" y="148"/>
                </a:cxn>
                <a:cxn ang="0">
                  <a:pos x="558" y="156"/>
                </a:cxn>
                <a:cxn ang="0">
                  <a:pos x="582" y="179"/>
                </a:cxn>
                <a:cxn ang="0">
                  <a:pos x="582" y="211"/>
                </a:cxn>
                <a:cxn ang="0">
                  <a:pos x="566" y="226"/>
                </a:cxn>
                <a:cxn ang="0">
                  <a:pos x="327" y="344"/>
                </a:cxn>
                <a:cxn ang="0">
                  <a:pos x="438" y="390"/>
                </a:cxn>
                <a:cxn ang="0">
                  <a:pos x="502" y="422"/>
                </a:cxn>
                <a:cxn ang="0">
                  <a:pos x="566" y="453"/>
                </a:cxn>
                <a:cxn ang="0">
                  <a:pos x="582" y="469"/>
                </a:cxn>
                <a:cxn ang="0">
                  <a:pos x="582" y="500"/>
                </a:cxn>
                <a:cxn ang="0">
                  <a:pos x="558" y="523"/>
                </a:cxn>
                <a:cxn ang="0">
                  <a:pos x="534" y="523"/>
                </a:cxn>
                <a:cxn ang="0">
                  <a:pos x="311" y="375"/>
                </a:cxn>
                <a:cxn ang="0">
                  <a:pos x="335" y="648"/>
                </a:cxn>
                <a:cxn ang="0">
                  <a:pos x="319" y="672"/>
                </a:cxn>
                <a:cxn ang="0">
                  <a:pos x="295" y="672"/>
                </a:cxn>
                <a:cxn ang="0">
                  <a:pos x="271" y="672"/>
                </a:cxn>
                <a:cxn ang="0">
                  <a:pos x="255" y="656"/>
                </a:cxn>
                <a:cxn ang="0">
                  <a:pos x="279" y="375"/>
                </a:cxn>
                <a:cxn ang="0">
                  <a:pos x="80" y="515"/>
                </a:cxn>
                <a:cxn ang="0">
                  <a:pos x="56" y="523"/>
                </a:cxn>
                <a:cxn ang="0">
                  <a:pos x="48" y="523"/>
                </a:cxn>
                <a:cxn ang="0">
                  <a:pos x="24" y="523"/>
                </a:cxn>
                <a:cxn ang="0">
                  <a:pos x="0" y="484"/>
                </a:cxn>
                <a:cxn ang="0">
                  <a:pos x="8" y="461"/>
                </a:cxn>
                <a:cxn ang="0">
                  <a:pos x="40" y="445"/>
                </a:cxn>
                <a:cxn ang="0">
                  <a:pos x="32" y="234"/>
                </a:cxn>
                <a:cxn ang="0">
                  <a:pos x="8" y="218"/>
                </a:cxn>
                <a:cxn ang="0">
                  <a:pos x="0" y="195"/>
                </a:cxn>
                <a:cxn ang="0">
                  <a:pos x="24" y="156"/>
                </a:cxn>
                <a:cxn ang="0">
                  <a:pos x="48" y="148"/>
                </a:cxn>
                <a:cxn ang="0">
                  <a:pos x="72" y="164"/>
                </a:cxn>
                <a:cxn ang="0">
                  <a:pos x="255" y="62"/>
                </a:cxn>
                <a:cxn ang="0">
                  <a:pos x="255" y="31"/>
                </a:cxn>
                <a:cxn ang="0">
                  <a:pos x="279" y="7"/>
                </a:cxn>
              </a:cxnLst>
              <a:rect l="0" t="0" r="r" b="b"/>
              <a:pathLst>
                <a:path w="590" h="672">
                  <a:moveTo>
                    <a:pt x="295" y="0"/>
                  </a:moveTo>
                  <a:lnTo>
                    <a:pt x="311" y="7"/>
                  </a:lnTo>
                  <a:lnTo>
                    <a:pt x="327" y="15"/>
                  </a:lnTo>
                  <a:lnTo>
                    <a:pt x="327" y="23"/>
                  </a:lnTo>
                  <a:lnTo>
                    <a:pt x="335" y="39"/>
                  </a:lnTo>
                  <a:lnTo>
                    <a:pt x="335" y="54"/>
                  </a:lnTo>
                  <a:lnTo>
                    <a:pt x="335" y="62"/>
                  </a:lnTo>
                  <a:lnTo>
                    <a:pt x="335" y="62"/>
                  </a:lnTo>
                  <a:lnTo>
                    <a:pt x="311" y="304"/>
                  </a:lnTo>
                  <a:lnTo>
                    <a:pt x="494" y="179"/>
                  </a:lnTo>
                  <a:lnTo>
                    <a:pt x="510" y="164"/>
                  </a:lnTo>
                  <a:lnTo>
                    <a:pt x="526" y="156"/>
                  </a:lnTo>
                  <a:lnTo>
                    <a:pt x="534" y="148"/>
                  </a:lnTo>
                  <a:lnTo>
                    <a:pt x="542" y="148"/>
                  </a:lnTo>
                  <a:lnTo>
                    <a:pt x="542" y="148"/>
                  </a:lnTo>
                  <a:lnTo>
                    <a:pt x="558" y="156"/>
                  </a:lnTo>
                  <a:lnTo>
                    <a:pt x="574" y="164"/>
                  </a:lnTo>
                  <a:lnTo>
                    <a:pt x="582" y="179"/>
                  </a:lnTo>
                  <a:lnTo>
                    <a:pt x="590" y="195"/>
                  </a:lnTo>
                  <a:lnTo>
                    <a:pt x="582" y="211"/>
                  </a:lnTo>
                  <a:lnTo>
                    <a:pt x="574" y="218"/>
                  </a:lnTo>
                  <a:lnTo>
                    <a:pt x="566" y="226"/>
                  </a:lnTo>
                  <a:lnTo>
                    <a:pt x="550" y="234"/>
                  </a:lnTo>
                  <a:lnTo>
                    <a:pt x="327" y="344"/>
                  </a:lnTo>
                  <a:lnTo>
                    <a:pt x="391" y="367"/>
                  </a:lnTo>
                  <a:lnTo>
                    <a:pt x="438" y="390"/>
                  </a:lnTo>
                  <a:lnTo>
                    <a:pt x="470" y="406"/>
                  </a:lnTo>
                  <a:lnTo>
                    <a:pt x="502" y="422"/>
                  </a:lnTo>
                  <a:lnTo>
                    <a:pt x="558" y="445"/>
                  </a:lnTo>
                  <a:lnTo>
                    <a:pt x="566" y="453"/>
                  </a:lnTo>
                  <a:lnTo>
                    <a:pt x="574" y="461"/>
                  </a:lnTo>
                  <a:lnTo>
                    <a:pt x="582" y="469"/>
                  </a:lnTo>
                  <a:lnTo>
                    <a:pt x="590" y="484"/>
                  </a:lnTo>
                  <a:lnTo>
                    <a:pt x="582" y="500"/>
                  </a:lnTo>
                  <a:lnTo>
                    <a:pt x="574" y="515"/>
                  </a:lnTo>
                  <a:lnTo>
                    <a:pt x="558" y="523"/>
                  </a:lnTo>
                  <a:lnTo>
                    <a:pt x="542" y="523"/>
                  </a:lnTo>
                  <a:lnTo>
                    <a:pt x="534" y="523"/>
                  </a:lnTo>
                  <a:lnTo>
                    <a:pt x="518" y="515"/>
                  </a:lnTo>
                  <a:lnTo>
                    <a:pt x="311" y="375"/>
                  </a:lnTo>
                  <a:lnTo>
                    <a:pt x="335" y="633"/>
                  </a:lnTo>
                  <a:lnTo>
                    <a:pt x="335" y="648"/>
                  </a:lnTo>
                  <a:lnTo>
                    <a:pt x="327" y="664"/>
                  </a:lnTo>
                  <a:lnTo>
                    <a:pt x="319" y="672"/>
                  </a:lnTo>
                  <a:lnTo>
                    <a:pt x="303" y="672"/>
                  </a:lnTo>
                  <a:lnTo>
                    <a:pt x="295" y="672"/>
                  </a:lnTo>
                  <a:lnTo>
                    <a:pt x="287" y="672"/>
                  </a:lnTo>
                  <a:lnTo>
                    <a:pt x="271" y="672"/>
                  </a:lnTo>
                  <a:lnTo>
                    <a:pt x="263" y="664"/>
                  </a:lnTo>
                  <a:lnTo>
                    <a:pt x="255" y="656"/>
                  </a:lnTo>
                  <a:lnTo>
                    <a:pt x="247" y="633"/>
                  </a:lnTo>
                  <a:lnTo>
                    <a:pt x="279" y="375"/>
                  </a:lnTo>
                  <a:lnTo>
                    <a:pt x="96" y="500"/>
                  </a:lnTo>
                  <a:lnTo>
                    <a:pt x="80" y="515"/>
                  </a:lnTo>
                  <a:lnTo>
                    <a:pt x="64" y="523"/>
                  </a:lnTo>
                  <a:lnTo>
                    <a:pt x="56" y="523"/>
                  </a:lnTo>
                  <a:lnTo>
                    <a:pt x="56" y="523"/>
                  </a:lnTo>
                  <a:lnTo>
                    <a:pt x="48" y="523"/>
                  </a:lnTo>
                  <a:lnTo>
                    <a:pt x="40" y="523"/>
                  </a:lnTo>
                  <a:lnTo>
                    <a:pt x="24" y="523"/>
                  </a:lnTo>
                  <a:lnTo>
                    <a:pt x="8" y="508"/>
                  </a:lnTo>
                  <a:lnTo>
                    <a:pt x="0" y="484"/>
                  </a:lnTo>
                  <a:lnTo>
                    <a:pt x="0" y="469"/>
                  </a:lnTo>
                  <a:lnTo>
                    <a:pt x="8" y="461"/>
                  </a:lnTo>
                  <a:lnTo>
                    <a:pt x="16" y="453"/>
                  </a:lnTo>
                  <a:lnTo>
                    <a:pt x="40" y="445"/>
                  </a:lnTo>
                  <a:lnTo>
                    <a:pt x="255" y="336"/>
                  </a:lnTo>
                  <a:lnTo>
                    <a:pt x="32" y="234"/>
                  </a:lnTo>
                  <a:lnTo>
                    <a:pt x="16" y="226"/>
                  </a:lnTo>
                  <a:lnTo>
                    <a:pt x="8" y="218"/>
                  </a:lnTo>
                  <a:lnTo>
                    <a:pt x="0" y="211"/>
                  </a:lnTo>
                  <a:lnTo>
                    <a:pt x="0" y="195"/>
                  </a:lnTo>
                  <a:lnTo>
                    <a:pt x="8" y="172"/>
                  </a:lnTo>
                  <a:lnTo>
                    <a:pt x="24" y="156"/>
                  </a:lnTo>
                  <a:lnTo>
                    <a:pt x="40" y="148"/>
                  </a:lnTo>
                  <a:lnTo>
                    <a:pt x="48" y="148"/>
                  </a:lnTo>
                  <a:lnTo>
                    <a:pt x="56" y="156"/>
                  </a:lnTo>
                  <a:lnTo>
                    <a:pt x="72" y="164"/>
                  </a:lnTo>
                  <a:lnTo>
                    <a:pt x="279" y="304"/>
                  </a:lnTo>
                  <a:lnTo>
                    <a:pt x="255" y="62"/>
                  </a:lnTo>
                  <a:lnTo>
                    <a:pt x="255" y="46"/>
                  </a:lnTo>
                  <a:lnTo>
                    <a:pt x="255" y="31"/>
                  </a:lnTo>
                  <a:lnTo>
                    <a:pt x="263" y="15"/>
                  </a:lnTo>
                  <a:lnTo>
                    <a:pt x="279" y="7"/>
                  </a:lnTo>
                  <a:lnTo>
                    <a:pt x="2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4" name="Freeform 124"/>
            <p:cNvSpPr>
              <a:spLocks/>
            </p:cNvSpPr>
            <p:nvPr/>
          </p:nvSpPr>
          <p:spPr bwMode="auto">
            <a:xfrm>
              <a:off x="18237" y="2629"/>
              <a:ext cx="359" cy="1078"/>
            </a:xfrm>
            <a:custGeom>
              <a:avLst/>
              <a:gdLst/>
              <a:ahLst/>
              <a:cxnLst>
                <a:cxn ang="0">
                  <a:pos x="231" y="0"/>
                </a:cxn>
                <a:cxn ang="0">
                  <a:pos x="231" y="961"/>
                </a:cxn>
                <a:cxn ang="0">
                  <a:pos x="231" y="993"/>
                </a:cxn>
                <a:cxn ang="0">
                  <a:pos x="239" y="1008"/>
                </a:cxn>
                <a:cxn ang="0">
                  <a:pos x="255" y="1024"/>
                </a:cxn>
                <a:cxn ang="0">
                  <a:pos x="279" y="1032"/>
                </a:cxn>
                <a:cxn ang="0">
                  <a:pos x="311" y="1032"/>
                </a:cxn>
                <a:cxn ang="0">
                  <a:pos x="359" y="1032"/>
                </a:cxn>
                <a:cxn ang="0">
                  <a:pos x="359" y="1078"/>
                </a:cxn>
                <a:cxn ang="0">
                  <a:pos x="263" y="1078"/>
                </a:cxn>
                <a:cxn ang="0">
                  <a:pos x="184" y="1078"/>
                </a:cxn>
                <a:cxn ang="0">
                  <a:pos x="128" y="1078"/>
                </a:cxn>
                <a:cxn ang="0">
                  <a:pos x="64" y="1078"/>
                </a:cxn>
                <a:cxn ang="0">
                  <a:pos x="0" y="1078"/>
                </a:cxn>
                <a:cxn ang="0">
                  <a:pos x="0" y="1032"/>
                </a:cxn>
                <a:cxn ang="0">
                  <a:pos x="48" y="1032"/>
                </a:cxn>
                <a:cxn ang="0">
                  <a:pos x="80" y="1032"/>
                </a:cxn>
                <a:cxn ang="0">
                  <a:pos x="104" y="1024"/>
                </a:cxn>
                <a:cxn ang="0">
                  <a:pos x="120" y="1008"/>
                </a:cxn>
                <a:cxn ang="0">
                  <a:pos x="128" y="993"/>
                </a:cxn>
                <a:cxn ang="0">
                  <a:pos x="128" y="961"/>
                </a:cxn>
                <a:cxn ang="0">
                  <a:pos x="128" y="148"/>
                </a:cxn>
                <a:cxn ang="0">
                  <a:pos x="128" y="125"/>
                </a:cxn>
                <a:cxn ang="0">
                  <a:pos x="120" y="101"/>
                </a:cxn>
                <a:cxn ang="0">
                  <a:pos x="112" y="86"/>
                </a:cxn>
                <a:cxn ang="0">
                  <a:pos x="96" y="70"/>
                </a:cxn>
                <a:cxn ang="0">
                  <a:pos x="80" y="62"/>
                </a:cxn>
                <a:cxn ang="0">
                  <a:pos x="48" y="62"/>
                </a:cxn>
                <a:cxn ang="0">
                  <a:pos x="0" y="62"/>
                </a:cxn>
                <a:cxn ang="0">
                  <a:pos x="0" y="16"/>
                </a:cxn>
                <a:cxn ang="0">
                  <a:pos x="231" y="0"/>
                </a:cxn>
              </a:cxnLst>
              <a:rect l="0" t="0" r="r" b="b"/>
              <a:pathLst>
                <a:path w="359" h="1078">
                  <a:moveTo>
                    <a:pt x="231" y="0"/>
                  </a:moveTo>
                  <a:lnTo>
                    <a:pt x="231" y="961"/>
                  </a:lnTo>
                  <a:lnTo>
                    <a:pt x="231" y="993"/>
                  </a:lnTo>
                  <a:lnTo>
                    <a:pt x="239" y="1008"/>
                  </a:lnTo>
                  <a:lnTo>
                    <a:pt x="255" y="1024"/>
                  </a:lnTo>
                  <a:lnTo>
                    <a:pt x="279" y="1032"/>
                  </a:lnTo>
                  <a:lnTo>
                    <a:pt x="311" y="1032"/>
                  </a:lnTo>
                  <a:lnTo>
                    <a:pt x="359" y="1032"/>
                  </a:lnTo>
                  <a:lnTo>
                    <a:pt x="359" y="1078"/>
                  </a:lnTo>
                  <a:lnTo>
                    <a:pt x="263" y="1078"/>
                  </a:lnTo>
                  <a:lnTo>
                    <a:pt x="184" y="1078"/>
                  </a:lnTo>
                  <a:lnTo>
                    <a:pt x="128" y="1078"/>
                  </a:lnTo>
                  <a:lnTo>
                    <a:pt x="64" y="1078"/>
                  </a:lnTo>
                  <a:lnTo>
                    <a:pt x="0" y="1078"/>
                  </a:lnTo>
                  <a:lnTo>
                    <a:pt x="0" y="1032"/>
                  </a:lnTo>
                  <a:lnTo>
                    <a:pt x="48" y="1032"/>
                  </a:lnTo>
                  <a:lnTo>
                    <a:pt x="80" y="1032"/>
                  </a:lnTo>
                  <a:lnTo>
                    <a:pt x="104" y="1024"/>
                  </a:lnTo>
                  <a:lnTo>
                    <a:pt x="120" y="1008"/>
                  </a:lnTo>
                  <a:lnTo>
                    <a:pt x="128" y="993"/>
                  </a:lnTo>
                  <a:lnTo>
                    <a:pt x="128" y="961"/>
                  </a:lnTo>
                  <a:lnTo>
                    <a:pt x="128" y="148"/>
                  </a:lnTo>
                  <a:lnTo>
                    <a:pt x="128" y="125"/>
                  </a:lnTo>
                  <a:lnTo>
                    <a:pt x="120" y="101"/>
                  </a:lnTo>
                  <a:lnTo>
                    <a:pt x="112" y="86"/>
                  </a:lnTo>
                  <a:lnTo>
                    <a:pt x="96" y="70"/>
                  </a:lnTo>
                  <a:lnTo>
                    <a:pt x="80" y="62"/>
                  </a:lnTo>
                  <a:lnTo>
                    <a:pt x="48" y="62"/>
                  </a:lnTo>
                  <a:lnTo>
                    <a:pt x="0" y="62"/>
                  </a:lnTo>
                  <a:lnTo>
                    <a:pt x="0" y="16"/>
                  </a:lnTo>
                  <a:lnTo>
                    <a:pt x="2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5" name="Freeform 125"/>
            <p:cNvSpPr>
              <a:spLocks noEditPoints="1"/>
            </p:cNvSpPr>
            <p:nvPr/>
          </p:nvSpPr>
          <p:spPr bwMode="auto">
            <a:xfrm>
              <a:off x="18675" y="3012"/>
              <a:ext cx="701" cy="719"/>
            </a:xfrm>
            <a:custGeom>
              <a:avLst/>
              <a:gdLst/>
              <a:ahLst/>
              <a:cxnLst>
                <a:cxn ang="0">
                  <a:pos x="351" y="31"/>
                </a:cxn>
                <a:cxn ang="0">
                  <a:pos x="287" y="47"/>
                </a:cxn>
                <a:cxn ang="0">
                  <a:pos x="223" y="78"/>
                </a:cxn>
                <a:cxn ang="0">
                  <a:pos x="168" y="141"/>
                </a:cxn>
                <a:cxn ang="0">
                  <a:pos x="144" y="211"/>
                </a:cxn>
                <a:cxn ang="0">
                  <a:pos x="136" y="281"/>
                </a:cxn>
                <a:cxn ang="0">
                  <a:pos x="136" y="352"/>
                </a:cxn>
                <a:cxn ang="0">
                  <a:pos x="136" y="422"/>
                </a:cxn>
                <a:cxn ang="0">
                  <a:pos x="144" y="492"/>
                </a:cxn>
                <a:cxn ang="0">
                  <a:pos x="176" y="570"/>
                </a:cxn>
                <a:cxn ang="0">
                  <a:pos x="223" y="633"/>
                </a:cxn>
                <a:cxn ang="0">
                  <a:pos x="287" y="664"/>
                </a:cxn>
                <a:cxn ang="0">
                  <a:pos x="351" y="680"/>
                </a:cxn>
                <a:cxn ang="0">
                  <a:pos x="351" y="680"/>
                </a:cxn>
                <a:cxn ang="0">
                  <a:pos x="430" y="664"/>
                </a:cxn>
                <a:cxn ang="0">
                  <a:pos x="494" y="625"/>
                </a:cxn>
                <a:cxn ang="0">
                  <a:pos x="534" y="563"/>
                </a:cxn>
                <a:cxn ang="0">
                  <a:pos x="566" y="492"/>
                </a:cxn>
                <a:cxn ang="0">
                  <a:pos x="574" y="414"/>
                </a:cxn>
                <a:cxn ang="0">
                  <a:pos x="574" y="352"/>
                </a:cxn>
                <a:cxn ang="0">
                  <a:pos x="574" y="281"/>
                </a:cxn>
                <a:cxn ang="0">
                  <a:pos x="558" y="211"/>
                </a:cxn>
                <a:cxn ang="0">
                  <a:pos x="534" y="133"/>
                </a:cxn>
                <a:cxn ang="0">
                  <a:pos x="486" y="78"/>
                </a:cxn>
                <a:cxn ang="0">
                  <a:pos x="422" y="47"/>
                </a:cxn>
                <a:cxn ang="0">
                  <a:pos x="351" y="31"/>
                </a:cxn>
                <a:cxn ang="0">
                  <a:pos x="351" y="0"/>
                </a:cxn>
                <a:cxn ang="0">
                  <a:pos x="462" y="15"/>
                </a:cxn>
                <a:cxn ang="0">
                  <a:pos x="558" y="70"/>
                </a:cxn>
                <a:cxn ang="0">
                  <a:pos x="637" y="148"/>
                </a:cxn>
                <a:cxn ang="0">
                  <a:pos x="685" y="250"/>
                </a:cxn>
                <a:cxn ang="0">
                  <a:pos x="701" y="367"/>
                </a:cxn>
                <a:cxn ang="0">
                  <a:pos x="685" y="477"/>
                </a:cxn>
                <a:cxn ang="0">
                  <a:pos x="637" y="570"/>
                </a:cxn>
                <a:cxn ang="0">
                  <a:pos x="558" y="649"/>
                </a:cxn>
                <a:cxn ang="0">
                  <a:pos x="462" y="695"/>
                </a:cxn>
                <a:cxn ang="0">
                  <a:pos x="351" y="719"/>
                </a:cxn>
                <a:cxn ang="0">
                  <a:pos x="247" y="695"/>
                </a:cxn>
                <a:cxn ang="0">
                  <a:pos x="144" y="649"/>
                </a:cxn>
                <a:cxn ang="0">
                  <a:pos x="72" y="578"/>
                </a:cxn>
                <a:cxn ang="0">
                  <a:pos x="16" y="477"/>
                </a:cxn>
                <a:cxn ang="0">
                  <a:pos x="0" y="367"/>
                </a:cxn>
                <a:cxn ang="0">
                  <a:pos x="16" y="250"/>
                </a:cxn>
                <a:cxn ang="0">
                  <a:pos x="64" y="148"/>
                </a:cxn>
                <a:cxn ang="0">
                  <a:pos x="144" y="70"/>
                </a:cxn>
                <a:cxn ang="0">
                  <a:pos x="239" y="15"/>
                </a:cxn>
                <a:cxn ang="0">
                  <a:pos x="351" y="0"/>
                </a:cxn>
              </a:cxnLst>
              <a:rect l="0" t="0" r="r" b="b"/>
              <a:pathLst>
                <a:path w="701" h="719">
                  <a:moveTo>
                    <a:pt x="351" y="31"/>
                  </a:moveTo>
                  <a:lnTo>
                    <a:pt x="287" y="47"/>
                  </a:lnTo>
                  <a:lnTo>
                    <a:pt x="223" y="78"/>
                  </a:lnTo>
                  <a:lnTo>
                    <a:pt x="168" y="141"/>
                  </a:lnTo>
                  <a:lnTo>
                    <a:pt x="144" y="211"/>
                  </a:lnTo>
                  <a:lnTo>
                    <a:pt x="136" y="281"/>
                  </a:lnTo>
                  <a:lnTo>
                    <a:pt x="136" y="352"/>
                  </a:lnTo>
                  <a:lnTo>
                    <a:pt x="136" y="422"/>
                  </a:lnTo>
                  <a:lnTo>
                    <a:pt x="144" y="492"/>
                  </a:lnTo>
                  <a:lnTo>
                    <a:pt x="176" y="570"/>
                  </a:lnTo>
                  <a:lnTo>
                    <a:pt x="223" y="633"/>
                  </a:lnTo>
                  <a:lnTo>
                    <a:pt x="287" y="664"/>
                  </a:lnTo>
                  <a:lnTo>
                    <a:pt x="351" y="680"/>
                  </a:lnTo>
                  <a:lnTo>
                    <a:pt x="351" y="680"/>
                  </a:lnTo>
                  <a:lnTo>
                    <a:pt x="430" y="664"/>
                  </a:lnTo>
                  <a:lnTo>
                    <a:pt x="494" y="625"/>
                  </a:lnTo>
                  <a:lnTo>
                    <a:pt x="534" y="563"/>
                  </a:lnTo>
                  <a:lnTo>
                    <a:pt x="566" y="492"/>
                  </a:lnTo>
                  <a:lnTo>
                    <a:pt x="574" y="414"/>
                  </a:lnTo>
                  <a:lnTo>
                    <a:pt x="574" y="352"/>
                  </a:lnTo>
                  <a:lnTo>
                    <a:pt x="574" y="281"/>
                  </a:lnTo>
                  <a:lnTo>
                    <a:pt x="558" y="211"/>
                  </a:lnTo>
                  <a:lnTo>
                    <a:pt x="534" y="133"/>
                  </a:lnTo>
                  <a:lnTo>
                    <a:pt x="486" y="78"/>
                  </a:lnTo>
                  <a:lnTo>
                    <a:pt x="422" y="47"/>
                  </a:lnTo>
                  <a:lnTo>
                    <a:pt x="351" y="31"/>
                  </a:lnTo>
                  <a:close/>
                  <a:moveTo>
                    <a:pt x="351" y="0"/>
                  </a:moveTo>
                  <a:lnTo>
                    <a:pt x="462" y="15"/>
                  </a:lnTo>
                  <a:lnTo>
                    <a:pt x="558" y="70"/>
                  </a:lnTo>
                  <a:lnTo>
                    <a:pt x="637" y="148"/>
                  </a:lnTo>
                  <a:lnTo>
                    <a:pt x="685" y="250"/>
                  </a:lnTo>
                  <a:lnTo>
                    <a:pt x="701" y="367"/>
                  </a:lnTo>
                  <a:lnTo>
                    <a:pt x="685" y="477"/>
                  </a:lnTo>
                  <a:lnTo>
                    <a:pt x="637" y="570"/>
                  </a:lnTo>
                  <a:lnTo>
                    <a:pt x="558" y="649"/>
                  </a:lnTo>
                  <a:lnTo>
                    <a:pt x="462" y="695"/>
                  </a:lnTo>
                  <a:lnTo>
                    <a:pt x="351" y="719"/>
                  </a:lnTo>
                  <a:lnTo>
                    <a:pt x="247" y="695"/>
                  </a:lnTo>
                  <a:lnTo>
                    <a:pt x="144" y="649"/>
                  </a:lnTo>
                  <a:lnTo>
                    <a:pt x="72" y="578"/>
                  </a:lnTo>
                  <a:lnTo>
                    <a:pt x="16" y="477"/>
                  </a:lnTo>
                  <a:lnTo>
                    <a:pt x="0" y="367"/>
                  </a:lnTo>
                  <a:lnTo>
                    <a:pt x="16" y="250"/>
                  </a:lnTo>
                  <a:lnTo>
                    <a:pt x="64" y="148"/>
                  </a:lnTo>
                  <a:lnTo>
                    <a:pt x="144" y="70"/>
                  </a:lnTo>
                  <a:lnTo>
                    <a:pt x="239" y="15"/>
                  </a:lnTo>
                  <a:lnTo>
                    <a:pt x="3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6" name="Freeform 126"/>
            <p:cNvSpPr>
              <a:spLocks noEditPoints="1"/>
            </p:cNvSpPr>
            <p:nvPr/>
          </p:nvSpPr>
          <p:spPr bwMode="auto">
            <a:xfrm>
              <a:off x="19480" y="3004"/>
              <a:ext cx="732" cy="1032"/>
            </a:xfrm>
            <a:custGeom>
              <a:avLst/>
              <a:gdLst/>
              <a:ahLst/>
              <a:cxnLst>
                <a:cxn ang="0">
                  <a:pos x="103" y="766"/>
                </a:cxn>
                <a:cxn ang="0">
                  <a:pos x="159" y="938"/>
                </a:cxn>
                <a:cxn ang="0">
                  <a:pos x="358" y="993"/>
                </a:cxn>
                <a:cxn ang="0">
                  <a:pos x="462" y="977"/>
                </a:cxn>
                <a:cxn ang="0">
                  <a:pos x="629" y="829"/>
                </a:cxn>
                <a:cxn ang="0">
                  <a:pos x="517" y="711"/>
                </a:cxn>
                <a:cxn ang="0">
                  <a:pos x="310" y="696"/>
                </a:cxn>
                <a:cxn ang="0">
                  <a:pos x="278" y="55"/>
                </a:cxn>
                <a:cxn ang="0">
                  <a:pos x="215" y="86"/>
                </a:cxn>
                <a:cxn ang="0">
                  <a:pos x="175" y="180"/>
                </a:cxn>
                <a:cxn ang="0">
                  <a:pos x="175" y="313"/>
                </a:cxn>
                <a:cxn ang="0">
                  <a:pos x="255" y="430"/>
                </a:cxn>
                <a:cxn ang="0">
                  <a:pos x="342" y="438"/>
                </a:cxn>
                <a:cxn ang="0">
                  <a:pos x="406" y="399"/>
                </a:cxn>
                <a:cxn ang="0">
                  <a:pos x="446" y="313"/>
                </a:cxn>
                <a:cxn ang="0">
                  <a:pos x="446" y="180"/>
                </a:cxn>
                <a:cxn ang="0">
                  <a:pos x="366" y="63"/>
                </a:cxn>
                <a:cxn ang="0">
                  <a:pos x="677" y="0"/>
                </a:cxn>
                <a:cxn ang="0">
                  <a:pos x="724" y="47"/>
                </a:cxn>
                <a:cxn ang="0">
                  <a:pos x="724" y="94"/>
                </a:cxn>
                <a:cxn ang="0">
                  <a:pos x="693" y="117"/>
                </a:cxn>
                <a:cxn ang="0">
                  <a:pos x="653" y="109"/>
                </a:cxn>
                <a:cxn ang="0">
                  <a:pos x="637" y="63"/>
                </a:cxn>
                <a:cxn ang="0">
                  <a:pos x="653" y="31"/>
                </a:cxn>
                <a:cxn ang="0">
                  <a:pos x="557" y="55"/>
                </a:cxn>
                <a:cxn ang="0">
                  <a:pos x="573" y="242"/>
                </a:cxn>
                <a:cxn ang="0">
                  <a:pos x="414" y="453"/>
                </a:cxn>
                <a:cxn ang="0">
                  <a:pos x="151" y="430"/>
                </a:cxn>
                <a:cxn ang="0">
                  <a:pos x="127" y="492"/>
                </a:cxn>
                <a:cxn ang="0">
                  <a:pos x="127" y="532"/>
                </a:cxn>
                <a:cxn ang="0">
                  <a:pos x="183" y="594"/>
                </a:cxn>
                <a:cxn ang="0">
                  <a:pos x="247" y="602"/>
                </a:cxn>
                <a:cxn ang="0">
                  <a:pos x="326" y="602"/>
                </a:cxn>
                <a:cxn ang="0">
                  <a:pos x="605" y="649"/>
                </a:cxn>
                <a:cxn ang="0">
                  <a:pos x="708" y="829"/>
                </a:cxn>
                <a:cxn ang="0">
                  <a:pos x="557" y="993"/>
                </a:cxn>
                <a:cxn ang="0">
                  <a:pos x="247" y="1016"/>
                </a:cxn>
                <a:cxn ang="0">
                  <a:pos x="16" y="891"/>
                </a:cxn>
                <a:cxn ang="0">
                  <a:pos x="63" y="711"/>
                </a:cxn>
                <a:cxn ang="0">
                  <a:pos x="87" y="586"/>
                </a:cxn>
                <a:cxn ang="0">
                  <a:pos x="127" y="406"/>
                </a:cxn>
                <a:cxn ang="0">
                  <a:pos x="55" y="242"/>
                </a:cxn>
                <a:cxn ang="0">
                  <a:pos x="207" y="31"/>
                </a:cxn>
                <a:cxn ang="0">
                  <a:pos x="414" y="31"/>
                </a:cxn>
                <a:cxn ang="0">
                  <a:pos x="605" y="0"/>
                </a:cxn>
              </a:cxnLst>
              <a:rect l="0" t="0" r="r" b="b"/>
              <a:pathLst>
                <a:path w="732" h="1032">
                  <a:moveTo>
                    <a:pt x="215" y="696"/>
                  </a:moveTo>
                  <a:lnTo>
                    <a:pt x="151" y="719"/>
                  </a:lnTo>
                  <a:lnTo>
                    <a:pt x="103" y="766"/>
                  </a:lnTo>
                  <a:lnTo>
                    <a:pt x="87" y="829"/>
                  </a:lnTo>
                  <a:lnTo>
                    <a:pt x="103" y="891"/>
                  </a:lnTo>
                  <a:lnTo>
                    <a:pt x="159" y="938"/>
                  </a:lnTo>
                  <a:lnTo>
                    <a:pt x="247" y="977"/>
                  </a:lnTo>
                  <a:lnTo>
                    <a:pt x="358" y="993"/>
                  </a:lnTo>
                  <a:lnTo>
                    <a:pt x="358" y="993"/>
                  </a:lnTo>
                  <a:lnTo>
                    <a:pt x="358" y="993"/>
                  </a:lnTo>
                  <a:lnTo>
                    <a:pt x="358" y="993"/>
                  </a:lnTo>
                  <a:lnTo>
                    <a:pt x="462" y="977"/>
                  </a:lnTo>
                  <a:lnTo>
                    <a:pt x="549" y="946"/>
                  </a:lnTo>
                  <a:lnTo>
                    <a:pt x="605" y="891"/>
                  </a:lnTo>
                  <a:lnTo>
                    <a:pt x="629" y="829"/>
                  </a:lnTo>
                  <a:lnTo>
                    <a:pt x="613" y="774"/>
                  </a:lnTo>
                  <a:lnTo>
                    <a:pt x="573" y="735"/>
                  </a:lnTo>
                  <a:lnTo>
                    <a:pt x="517" y="711"/>
                  </a:lnTo>
                  <a:lnTo>
                    <a:pt x="454" y="703"/>
                  </a:lnTo>
                  <a:lnTo>
                    <a:pt x="382" y="696"/>
                  </a:lnTo>
                  <a:lnTo>
                    <a:pt x="310" y="696"/>
                  </a:lnTo>
                  <a:lnTo>
                    <a:pt x="215" y="696"/>
                  </a:lnTo>
                  <a:close/>
                  <a:moveTo>
                    <a:pt x="310" y="55"/>
                  </a:moveTo>
                  <a:lnTo>
                    <a:pt x="278" y="55"/>
                  </a:lnTo>
                  <a:lnTo>
                    <a:pt x="255" y="63"/>
                  </a:lnTo>
                  <a:lnTo>
                    <a:pt x="231" y="78"/>
                  </a:lnTo>
                  <a:lnTo>
                    <a:pt x="215" y="86"/>
                  </a:lnTo>
                  <a:lnTo>
                    <a:pt x="207" y="102"/>
                  </a:lnTo>
                  <a:lnTo>
                    <a:pt x="199" y="117"/>
                  </a:lnTo>
                  <a:lnTo>
                    <a:pt x="175" y="180"/>
                  </a:lnTo>
                  <a:lnTo>
                    <a:pt x="175" y="242"/>
                  </a:lnTo>
                  <a:lnTo>
                    <a:pt x="175" y="274"/>
                  </a:lnTo>
                  <a:lnTo>
                    <a:pt x="175" y="313"/>
                  </a:lnTo>
                  <a:lnTo>
                    <a:pt x="191" y="352"/>
                  </a:lnTo>
                  <a:lnTo>
                    <a:pt x="215" y="399"/>
                  </a:lnTo>
                  <a:lnTo>
                    <a:pt x="255" y="430"/>
                  </a:lnTo>
                  <a:lnTo>
                    <a:pt x="310" y="438"/>
                  </a:lnTo>
                  <a:lnTo>
                    <a:pt x="310" y="438"/>
                  </a:lnTo>
                  <a:lnTo>
                    <a:pt x="342" y="438"/>
                  </a:lnTo>
                  <a:lnTo>
                    <a:pt x="366" y="430"/>
                  </a:lnTo>
                  <a:lnTo>
                    <a:pt x="382" y="414"/>
                  </a:lnTo>
                  <a:lnTo>
                    <a:pt x="406" y="399"/>
                  </a:lnTo>
                  <a:lnTo>
                    <a:pt x="414" y="383"/>
                  </a:lnTo>
                  <a:lnTo>
                    <a:pt x="422" y="375"/>
                  </a:lnTo>
                  <a:lnTo>
                    <a:pt x="446" y="313"/>
                  </a:lnTo>
                  <a:lnTo>
                    <a:pt x="454" y="242"/>
                  </a:lnTo>
                  <a:lnTo>
                    <a:pt x="446" y="219"/>
                  </a:lnTo>
                  <a:lnTo>
                    <a:pt x="446" y="180"/>
                  </a:lnTo>
                  <a:lnTo>
                    <a:pt x="430" y="133"/>
                  </a:lnTo>
                  <a:lnTo>
                    <a:pt x="406" y="94"/>
                  </a:lnTo>
                  <a:lnTo>
                    <a:pt x="366" y="63"/>
                  </a:lnTo>
                  <a:lnTo>
                    <a:pt x="310" y="55"/>
                  </a:lnTo>
                  <a:close/>
                  <a:moveTo>
                    <a:pt x="645" y="0"/>
                  </a:moveTo>
                  <a:lnTo>
                    <a:pt x="677" y="0"/>
                  </a:lnTo>
                  <a:lnTo>
                    <a:pt x="701" y="16"/>
                  </a:lnTo>
                  <a:lnTo>
                    <a:pt x="708" y="23"/>
                  </a:lnTo>
                  <a:lnTo>
                    <a:pt x="724" y="47"/>
                  </a:lnTo>
                  <a:lnTo>
                    <a:pt x="732" y="63"/>
                  </a:lnTo>
                  <a:lnTo>
                    <a:pt x="732" y="78"/>
                  </a:lnTo>
                  <a:lnTo>
                    <a:pt x="724" y="94"/>
                  </a:lnTo>
                  <a:lnTo>
                    <a:pt x="716" y="109"/>
                  </a:lnTo>
                  <a:lnTo>
                    <a:pt x="708" y="117"/>
                  </a:lnTo>
                  <a:lnTo>
                    <a:pt x="693" y="117"/>
                  </a:lnTo>
                  <a:lnTo>
                    <a:pt x="685" y="125"/>
                  </a:lnTo>
                  <a:lnTo>
                    <a:pt x="669" y="117"/>
                  </a:lnTo>
                  <a:lnTo>
                    <a:pt x="653" y="109"/>
                  </a:lnTo>
                  <a:lnTo>
                    <a:pt x="645" y="94"/>
                  </a:lnTo>
                  <a:lnTo>
                    <a:pt x="637" y="78"/>
                  </a:lnTo>
                  <a:lnTo>
                    <a:pt x="637" y="63"/>
                  </a:lnTo>
                  <a:lnTo>
                    <a:pt x="645" y="47"/>
                  </a:lnTo>
                  <a:lnTo>
                    <a:pt x="661" y="39"/>
                  </a:lnTo>
                  <a:lnTo>
                    <a:pt x="653" y="31"/>
                  </a:lnTo>
                  <a:lnTo>
                    <a:pt x="645" y="31"/>
                  </a:lnTo>
                  <a:lnTo>
                    <a:pt x="613" y="39"/>
                  </a:lnTo>
                  <a:lnTo>
                    <a:pt x="557" y="55"/>
                  </a:lnTo>
                  <a:lnTo>
                    <a:pt x="501" y="94"/>
                  </a:lnTo>
                  <a:lnTo>
                    <a:pt x="549" y="164"/>
                  </a:lnTo>
                  <a:lnTo>
                    <a:pt x="573" y="242"/>
                  </a:lnTo>
                  <a:lnTo>
                    <a:pt x="549" y="328"/>
                  </a:lnTo>
                  <a:lnTo>
                    <a:pt x="493" y="406"/>
                  </a:lnTo>
                  <a:lnTo>
                    <a:pt x="414" y="453"/>
                  </a:lnTo>
                  <a:lnTo>
                    <a:pt x="310" y="477"/>
                  </a:lnTo>
                  <a:lnTo>
                    <a:pt x="247" y="469"/>
                  </a:lnTo>
                  <a:lnTo>
                    <a:pt x="151" y="430"/>
                  </a:lnTo>
                  <a:lnTo>
                    <a:pt x="135" y="446"/>
                  </a:lnTo>
                  <a:lnTo>
                    <a:pt x="127" y="469"/>
                  </a:lnTo>
                  <a:lnTo>
                    <a:pt x="127" y="492"/>
                  </a:lnTo>
                  <a:lnTo>
                    <a:pt x="127" y="500"/>
                  </a:lnTo>
                  <a:lnTo>
                    <a:pt x="127" y="500"/>
                  </a:lnTo>
                  <a:lnTo>
                    <a:pt x="127" y="532"/>
                  </a:lnTo>
                  <a:lnTo>
                    <a:pt x="143" y="555"/>
                  </a:lnTo>
                  <a:lnTo>
                    <a:pt x="159" y="578"/>
                  </a:lnTo>
                  <a:lnTo>
                    <a:pt x="183" y="594"/>
                  </a:lnTo>
                  <a:lnTo>
                    <a:pt x="207" y="602"/>
                  </a:lnTo>
                  <a:lnTo>
                    <a:pt x="223" y="602"/>
                  </a:lnTo>
                  <a:lnTo>
                    <a:pt x="247" y="602"/>
                  </a:lnTo>
                  <a:lnTo>
                    <a:pt x="270" y="602"/>
                  </a:lnTo>
                  <a:lnTo>
                    <a:pt x="302" y="602"/>
                  </a:lnTo>
                  <a:lnTo>
                    <a:pt x="326" y="602"/>
                  </a:lnTo>
                  <a:lnTo>
                    <a:pt x="422" y="610"/>
                  </a:lnTo>
                  <a:lnTo>
                    <a:pt x="517" y="618"/>
                  </a:lnTo>
                  <a:lnTo>
                    <a:pt x="605" y="649"/>
                  </a:lnTo>
                  <a:lnTo>
                    <a:pt x="669" y="703"/>
                  </a:lnTo>
                  <a:lnTo>
                    <a:pt x="701" y="766"/>
                  </a:lnTo>
                  <a:lnTo>
                    <a:pt x="708" y="829"/>
                  </a:lnTo>
                  <a:lnTo>
                    <a:pt x="693" y="899"/>
                  </a:lnTo>
                  <a:lnTo>
                    <a:pt x="637" y="954"/>
                  </a:lnTo>
                  <a:lnTo>
                    <a:pt x="557" y="993"/>
                  </a:lnTo>
                  <a:lnTo>
                    <a:pt x="462" y="1016"/>
                  </a:lnTo>
                  <a:lnTo>
                    <a:pt x="358" y="1032"/>
                  </a:lnTo>
                  <a:lnTo>
                    <a:pt x="247" y="1016"/>
                  </a:lnTo>
                  <a:lnTo>
                    <a:pt x="143" y="993"/>
                  </a:lnTo>
                  <a:lnTo>
                    <a:pt x="71" y="946"/>
                  </a:lnTo>
                  <a:lnTo>
                    <a:pt x="16" y="891"/>
                  </a:lnTo>
                  <a:lnTo>
                    <a:pt x="0" y="829"/>
                  </a:lnTo>
                  <a:lnTo>
                    <a:pt x="16" y="766"/>
                  </a:lnTo>
                  <a:lnTo>
                    <a:pt x="63" y="711"/>
                  </a:lnTo>
                  <a:lnTo>
                    <a:pt x="143" y="672"/>
                  </a:lnTo>
                  <a:lnTo>
                    <a:pt x="111" y="633"/>
                  </a:lnTo>
                  <a:lnTo>
                    <a:pt x="87" y="586"/>
                  </a:lnTo>
                  <a:lnTo>
                    <a:pt x="79" y="532"/>
                  </a:lnTo>
                  <a:lnTo>
                    <a:pt x="95" y="461"/>
                  </a:lnTo>
                  <a:lnTo>
                    <a:pt x="127" y="406"/>
                  </a:lnTo>
                  <a:lnTo>
                    <a:pt x="87" y="367"/>
                  </a:lnTo>
                  <a:lnTo>
                    <a:pt x="63" y="313"/>
                  </a:lnTo>
                  <a:lnTo>
                    <a:pt x="55" y="242"/>
                  </a:lnTo>
                  <a:lnTo>
                    <a:pt x="71" y="156"/>
                  </a:lnTo>
                  <a:lnTo>
                    <a:pt x="127" y="86"/>
                  </a:lnTo>
                  <a:lnTo>
                    <a:pt x="207" y="31"/>
                  </a:lnTo>
                  <a:lnTo>
                    <a:pt x="310" y="16"/>
                  </a:lnTo>
                  <a:lnTo>
                    <a:pt x="358" y="16"/>
                  </a:lnTo>
                  <a:lnTo>
                    <a:pt x="414" y="31"/>
                  </a:lnTo>
                  <a:lnTo>
                    <a:pt x="478" y="70"/>
                  </a:lnTo>
                  <a:lnTo>
                    <a:pt x="549" y="23"/>
                  </a:lnTo>
                  <a:lnTo>
                    <a:pt x="605" y="0"/>
                  </a:lnTo>
                  <a:lnTo>
                    <a:pt x="6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7" name="Freeform 127"/>
            <p:cNvSpPr>
              <a:spLocks/>
            </p:cNvSpPr>
            <p:nvPr/>
          </p:nvSpPr>
          <p:spPr bwMode="auto">
            <a:xfrm>
              <a:off x="20403" y="2535"/>
              <a:ext cx="367" cy="1563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359" y="8"/>
                </a:cxn>
                <a:cxn ang="0">
                  <a:pos x="367" y="8"/>
                </a:cxn>
                <a:cxn ang="0">
                  <a:pos x="367" y="24"/>
                </a:cxn>
                <a:cxn ang="0">
                  <a:pos x="367" y="24"/>
                </a:cxn>
                <a:cxn ang="0">
                  <a:pos x="367" y="24"/>
                </a:cxn>
                <a:cxn ang="0">
                  <a:pos x="359" y="31"/>
                </a:cxn>
                <a:cxn ang="0">
                  <a:pos x="343" y="47"/>
                </a:cxn>
                <a:cxn ang="0">
                  <a:pos x="247" y="172"/>
                </a:cxn>
                <a:cxn ang="0">
                  <a:pos x="176" y="313"/>
                </a:cxn>
                <a:cxn ang="0">
                  <a:pos x="128" y="461"/>
                </a:cxn>
                <a:cxn ang="0">
                  <a:pos x="96" y="625"/>
                </a:cxn>
                <a:cxn ang="0">
                  <a:pos x="88" y="782"/>
                </a:cxn>
                <a:cxn ang="0">
                  <a:pos x="96" y="930"/>
                </a:cxn>
                <a:cxn ang="0">
                  <a:pos x="120" y="1087"/>
                </a:cxn>
                <a:cxn ang="0">
                  <a:pos x="168" y="1243"/>
                </a:cxn>
                <a:cxn ang="0">
                  <a:pos x="239" y="1384"/>
                </a:cxn>
                <a:cxn ang="0">
                  <a:pos x="343" y="1516"/>
                </a:cxn>
                <a:cxn ang="0">
                  <a:pos x="359" y="1532"/>
                </a:cxn>
                <a:cxn ang="0">
                  <a:pos x="367" y="1540"/>
                </a:cxn>
                <a:cxn ang="0">
                  <a:pos x="367" y="1548"/>
                </a:cxn>
                <a:cxn ang="0">
                  <a:pos x="367" y="1548"/>
                </a:cxn>
                <a:cxn ang="0">
                  <a:pos x="367" y="1548"/>
                </a:cxn>
                <a:cxn ang="0">
                  <a:pos x="367" y="1548"/>
                </a:cxn>
                <a:cxn ang="0">
                  <a:pos x="367" y="1563"/>
                </a:cxn>
                <a:cxn ang="0">
                  <a:pos x="359" y="1563"/>
                </a:cxn>
                <a:cxn ang="0">
                  <a:pos x="351" y="1563"/>
                </a:cxn>
                <a:cxn ang="0">
                  <a:pos x="327" y="1555"/>
                </a:cxn>
                <a:cxn ang="0">
                  <a:pos x="287" y="1516"/>
                </a:cxn>
                <a:cxn ang="0">
                  <a:pos x="231" y="1462"/>
                </a:cxn>
                <a:cxn ang="0">
                  <a:pos x="168" y="1376"/>
                </a:cxn>
                <a:cxn ang="0">
                  <a:pos x="104" y="1274"/>
                </a:cxn>
                <a:cxn ang="0">
                  <a:pos x="40" y="1094"/>
                </a:cxn>
                <a:cxn ang="0">
                  <a:pos x="8" y="930"/>
                </a:cxn>
                <a:cxn ang="0">
                  <a:pos x="0" y="782"/>
                </a:cxn>
                <a:cxn ang="0">
                  <a:pos x="8" y="641"/>
                </a:cxn>
                <a:cxn ang="0">
                  <a:pos x="40" y="477"/>
                </a:cxn>
                <a:cxn ang="0">
                  <a:pos x="96" y="305"/>
                </a:cxn>
                <a:cxn ang="0">
                  <a:pos x="160" y="203"/>
                </a:cxn>
                <a:cxn ang="0">
                  <a:pos x="223" y="117"/>
                </a:cxn>
                <a:cxn ang="0">
                  <a:pos x="287" y="55"/>
                </a:cxn>
                <a:cxn ang="0">
                  <a:pos x="327" y="16"/>
                </a:cxn>
                <a:cxn ang="0">
                  <a:pos x="351" y="0"/>
                </a:cxn>
              </a:cxnLst>
              <a:rect l="0" t="0" r="r" b="b"/>
              <a:pathLst>
                <a:path w="367" h="1563">
                  <a:moveTo>
                    <a:pt x="351" y="0"/>
                  </a:moveTo>
                  <a:lnTo>
                    <a:pt x="359" y="8"/>
                  </a:lnTo>
                  <a:lnTo>
                    <a:pt x="367" y="8"/>
                  </a:lnTo>
                  <a:lnTo>
                    <a:pt x="367" y="24"/>
                  </a:lnTo>
                  <a:lnTo>
                    <a:pt x="367" y="24"/>
                  </a:lnTo>
                  <a:lnTo>
                    <a:pt x="367" y="24"/>
                  </a:lnTo>
                  <a:lnTo>
                    <a:pt x="359" y="31"/>
                  </a:lnTo>
                  <a:lnTo>
                    <a:pt x="343" y="47"/>
                  </a:lnTo>
                  <a:lnTo>
                    <a:pt x="247" y="172"/>
                  </a:lnTo>
                  <a:lnTo>
                    <a:pt x="176" y="313"/>
                  </a:lnTo>
                  <a:lnTo>
                    <a:pt x="128" y="461"/>
                  </a:lnTo>
                  <a:lnTo>
                    <a:pt x="96" y="625"/>
                  </a:lnTo>
                  <a:lnTo>
                    <a:pt x="88" y="782"/>
                  </a:lnTo>
                  <a:lnTo>
                    <a:pt x="96" y="930"/>
                  </a:lnTo>
                  <a:lnTo>
                    <a:pt x="120" y="1087"/>
                  </a:lnTo>
                  <a:lnTo>
                    <a:pt x="168" y="1243"/>
                  </a:lnTo>
                  <a:lnTo>
                    <a:pt x="239" y="1384"/>
                  </a:lnTo>
                  <a:lnTo>
                    <a:pt x="343" y="1516"/>
                  </a:lnTo>
                  <a:lnTo>
                    <a:pt x="359" y="1532"/>
                  </a:lnTo>
                  <a:lnTo>
                    <a:pt x="367" y="1540"/>
                  </a:lnTo>
                  <a:lnTo>
                    <a:pt x="367" y="1548"/>
                  </a:lnTo>
                  <a:lnTo>
                    <a:pt x="367" y="1548"/>
                  </a:lnTo>
                  <a:lnTo>
                    <a:pt x="367" y="1548"/>
                  </a:lnTo>
                  <a:lnTo>
                    <a:pt x="367" y="1548"/>
                  </a:lnTo>
                  <a:lnTo>
                    <a:pt x="367" y="1563"/>
                  </a:lnTo>
                  <a:lnTo>
                    <a:pt x="359" y="1563"/>
                  </a:lnTo>
                  <a:lnTo>
                    <a:pt x="351" y="1563"/>
                  </a:lnTo>
                  <a:lnTo>
                    <a:pt x="327" y="1555"/>
                  </a:lnTo>
                  <a:lnTo>
                    <a:pt x="287" y="1516"/>
                  </a:lnTo>
                  <a:lnTo>
                    <a:pt x="231" y="1462"/>
                  </a:lnTo>
                  <a:lnTo>
                    <a:pt x="168" y="1376"/>
                  </a:lnTo>
                  <a:lnTo>
                    <a:pt x="104" y="1274"/>
                  </a:lnTo>
                  <a:lnTo>
                    <a:pt x="40" y="1094"/>
                  </a:lnTo>
                  <a:lnTo>
                    <a:pt x="8" y="930"/>
                  </a:lnTo>
                  <a:lnTo>
                    <a:pt x="0" y="782"/>
                  </a:lnTo>
                  <a:lnTo>
                    <a:pt x="8" y="641"/>
                  </a:lnTo>
                  <a:lnTo>
                    <a:pt x="40" y="477"/>
                  </a:lnTo>
                  <a:lnTo>
                    <a:pt x="96" y="305"/>
                  </a:lnTo>
                  <a:lnTo>
                    <a:pt x="160" y="203"/>
                  </a:lnTo>
                  <a:lnTo>
                    <a:pt x="223" y="117"/>
                  </a:lnTo>
                  <a:lnTo>
                    <a:pt x="287" y="55"/>
                  </a:lnTo>
                  <a:lnTo>
                    <a:pt x="327" y="16"/>
                  </a:lnTo>
                  <a:lnTo>
                    <a:pt x="3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8" name="Freeform 128"/>
            <p:cNvSpPr>
              <a:spLocks/>
            </p:cNvSpPr>
            <p:nvPr/>
          </p:nvSpPr>
          <p:spPr bwMode="auto">
            <a:xfrm>
              <a:off x="21001" y="2668"/>
              <a:ext cx="525" cy="1039"/>
            </a:xfrm>
            <a:custGeom>
              <a:avLst/>
              <a:gdLst/>
              <a:ahLst/>
              <a:cxnLst>
                <a:cxn ang="0">
                  <a:pos x="294" y="0"/>
                </a:cxn>
                <a:cxn ang="0">
                  <a:pos x="310" y="8"/>
                </a:cxn>
                <a:cxn ang="0">
                  <a:pos x="318" y="8"/>
                </a:cxn>
                <a:cxn ang="0">
                  <a:pos x="326" y="23"/>
                </a:cxn>
                <a:cxn ang="0">
                  <a:pos x="326" y="39"/>
                </a:cxn>
                <a:cxn ang="0">
                  <a:pos x="326" y="39"/>
                </a:cxn>
                <a:cxn ang="0">
                  <a:pos x="326" y="922"/>
                </a:cxn>
                <a:cxn ang="0">
                  <a:pos x="326" y="954"/>
                </a:cxn>
                <a:cxn ang="0">
                  <a:pos x="350" y="977"/>
                </a:cxn>
                <a:cxn ang="0">
                  <a:pos x="390" y="993"/>
                </a:cxn>
                <a:cxn ang="0">
                  <a:pos x="478" y="993"/>
                </a:cxn>
                <a:cxn ang="0">
                  <a:pos x="525" y="993"/>
                </a:cxn>
                <a:cxn ang="0">
                  <a:pos x="525" y="1039"/>
                </a:cxn>
                <a:cxn ang="0">
                  <a:pos x="446" y="1039"/>
                </a:cxn>
                <a:cxn ang="0">
                  <a:pos x="350" y="1039"/>
                </a:cxn>
                <a:cxn ang="0">
                  <a:pos x="271" y="1039"/>
                </a:cxn>
                <a:cxn ang="0">
                  <a:pos x="183" y="1039"/>
                </a:cxn>
                <a:cxn ang="0">
                  <a:pos x="87" y="1039"/>
                </a:cxn>
                <a:cxn ang="0">
                  <a:pos x="8" y="1039"/>
                </a:cxn>
                <a:cxn ang="0">
                  <a:pos x="8" y="993"/>
                </a:cxn>
                <a:cxn ang="0">
                  <a:pos x="63" y="993"/>
                </a:cxn>
                <a:cxn ang="0">
                  <a:pos x="143" y="993"/>
                </a:cxn>
                <a:cxn ang="0">
                  <a:pos x="191" y="977"/>
                </a:cxn>
                <a:cxn ang="0">
                  <a:pos x="207" y="954"/>
                </a:cxn>
                <a:cxn ang="0">
                  <a:pos x="207" y="922"/>
                </a:cxn>
                <a:cxn ang="0">
                  <a:pos x="207" y="109"/>
                </a:cxn>
                <a:cxn ang="0">
                  <a:pos x="127" y="141"/>
                </a:cxn>
                <a:cxn ang="0">
                  <a:pos x="48" y="148"/>
                </a:cxn>
                <a:cxn ang="0">
                  <a:pos x="0" y="148"/>
                </a:cxn>
                <a:cxn ang="0">
                  <a:pos x="0" y="102"/>
                </a:cxn>
                <a:cxn ang="0">
                  <a:pos x="56" y="102"/>
                </a:cxn>
                <a:cxn ang="0">
                  <a:pos x="127" y="86"/>
                </a:cxn>
                <a:cxn ang="0">
                  <a:pos x="215" y="62"/>
                </a:cxn>
                <a:cxn ang="0">
                  <a:pos x="294" y="0"/>
                </a:cxn>
              </a:cxnLst>
              <a:rect l="0" t="0" r="r" b="b"/>
              <a:pathLst>
                <a:path w="525" h="1039">
                  <a:moveTo>
                    <a:pt x="294" y="0"/>
                  </a:moveTo>
                  <a:lnTo>
                    <a:pt x="310" y="8"/>
                  </a:lnTo>
                  <a:lnTo>
                    <a:pt x="318" y="8"/>
                  </a:lnTo>
                  <a:lnTo>
                    <a:pt x="326" y="23"/>
                  </a:lnTo>
                  <a:lnTo>
                    <a:pt x="326" y="39"/>
                  </a:lnTo>
                  <a:lnTo>
                    <a:pt x="326" y="39"/>
                  </a:lnTo>
                  <a:lnTo>
                    <a:pt x="326" y="922"/>
                  </a:lnTo>
                  <a:lnTo>
                    <a:pt x="326" y="954"/>
                  </a:lnTo>
                  <a:lnTo>
                    <a:pt x="350" y="977"/>
                  </a:lnTo>
                  <a:lnTo>
                    <a:pt x="390" y="993"/>
                  </a:lnTo>
                  <a:lnTo>
                    <a:pt x="478" y="993"/>
                  </a:lnTo>
                  <a:lnTo>
                    <a:pt x="525" y="993"/>
                  </a:lnTo>
                  <a:lnTo>
                    <a:pt x="525" y="1039"/>
                  </a:lnTo>
                  <a:lnTo>
                    <a:pt x="446" y="1039"/>
                  </a:lnTo>
                  <a:lnTo>
                    <a:pt x="350" y="1039"/>
                  </a:lnTo>
                  <a:lnTo>
                    <a:pt x="271" y="1039"/>
                  </a:lnTo>
                  <a:lnTo>
                    <a:pt x="183" y="1039"/>
                  </a:lnTo>
                  <a:lnTo>
                    <a:pt x="87" y="1039"/>
                  </a:lnTo>
                  <a:lnTo>
                    <a:pt x="8" y="1039"/>
                  </a:lnTo>
                  <a:lnTo>
                    <a:pt x="8" y="993"/>
                  </a:lnTo>
                  <a:lnTo>
                    <a:pt x="63" y="993"/>
                  </a:lnTo>
                  <a:lnTo>
                    <a:pt x="143" y="993"/>
                  </a:lnTo>
                  <a:lnTo>
                    <a:pt x="191" y="977"/>
                  </a:lnTo>
                  <a:lnTo>
                    <a:pt x="207" y="954"/>
                  </a:lnTo>
                  <a:lnTo>
                    <a:pt x="207" y="922"/>
                  </a:lnTo>
                  <a:lnTo>
                    <a:pt x="207" y="109"/>
                  </a:lnTo>
                  <a:lnTo>
                    <a:pt x="127" y="141"/>
                  </a:lnTo>
                  <a:lnTo>
                    <a:pt x="48" y="148"/>
                  </a:lnTo>
                  <a:lnTo>
                    <a:pt x="0" y="148"/>
                  </a:lnTo>
                  <a:lnTo>
                    <a:pt x="0" y="102"/>
                  </a:lnTo>
                  <a:lnTo>
                    <a:pt x="56" y="102"/>
                  </a:lnTo>
                  <a:lnTo>
                    <a:pt x="127" y="86"/>
                  </a:lnTo>
                  <a:lnTo>
                    <a:pt x="215" y="62"/>
                  </a:lnTo>
                  <a:lnTo>
                    <a:pt x="2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9" name="Freeform 129"/>
            <p:cNvSpPr>
              <a:spLocks/>
            </p:cNvSpPr>
            <p:nvPr/>
          </p:nvSpPr>
          <p:spPr bwMode="auto">
            <a:xfrm>
              <a:off x="22148" y="3285"/>
              <a:ext cx="971" cy="63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915" y="0"/>
                </a:cxn>
                <a:cxn ang="0">
                  <a:pos x="931" y="0"/>
                </a:cxn>
                <a:cxn ang="0">
                  <a:pos x="947" y="8"/>
                </a:cxn>
                <a:cxn ang="0">
                  <a:pos x="963" y="8"/>
                </a:cxn>
                <a:cxn ang="0">
                  <a:pos x="971" y="16"/>
                </a:cxn>
                <a:cxn ang="0">
                  <a:pos x="971" y="32"/>
                </a:cxn>
                <a:cxn ang="0">
                  <a:pos x="971" y="47"/>
                </a:cxn>
                <a:cxn ang="0">
                  <a:pos x="963" y="63"/>
                </a:cxn>
                <a:cxn ang="0">
                  <a:pos x="947" y="63"/>
                </a:cxn>
                <a:cxn ang="0">
                  <a:pos x="931" y="63"/>
                </a:cxn>
                <a:cxn ang="0">
                  <a:pos x="915" y="63"/>
                </a:cxn>
                <a:cxn ang="0">
                  <a:pos x="55" y="63"/>
                </a:cxn>
                <a:cxn ang="0">
                  <a:pos x="39" y="63"/>
                </a:cxn>
                <a:cxn ang="0">
                  <a:pos x="23" y="63"/>
                </a:cxn>
                <a:cxn ang="0">
                  <a:pos x="7" y="63"/>
                </a:cxn>
                <a:cxn ang="0">
                  <a:pos x="0" y="47"/>
                </a:cxn>
                <a:cxn ang="0">
                  <a:pos x="0" y="32"/>
                </a:cxn>
                <a:cxn ang="0">
                  <a:pos x="0" y="16"/>
                </a:cxn>
                <a:cxn ang="0">
                  <a:pos x="7" y="8"/>
                </a:cxn>
                <a:cxn ang="0">
                  <a:pos x="23" y="8"/>
                </a:cxn>
                <a:cxn ang="0">
                  <a:pos x="39" y="0"/>
                </a:cxn>
                <a:cxn ang="0">
                  <a:pos x="55" y="0"/>
                </a:cxn>
              </a:cxnLst>
              <a:rect l="0" t="0" r="r" b="b"/>
              <a:pathLst>
                <a:path w="971" h="63">
                  <a:moveTo>
                    <a:pt x="55" y="0"/>
                  </a:moveTo>
                  <a:lnTo>
                    <a:pt x="915" y="0"/>
                  </a:lnTo>
                  <a:lnTo>
                    <a:pt x="931" y="0"/>
                  </a:lnTo>
                  <a:lnTo>
                    <a:pt x="947" y="8"/>
                  </a:lnTo>
                  <a:lnTo>
                    <a:pt x="963" y="8"/>
                  </a:lnTo>
                  <a:lnTo>
                    <a:pt x="971" y="16"/>
                  </a:lnTo>
                  <a:lnTo>
                    <a:pt x="971" y="32"/>
                  </a:lnTo>
                  <a:lnTo>
                    <a:pt x="971" y="47"/>
                  </a:lnTo>
                  <a:lnTo>
                    <a:pt x="963" y="63"/>
                  </a:lnTo>
                  <a:lnTo>
                    <a:pt x="947" y="63"/>
                  </a:lnTo>
                  <a:lnTo>
                    <a:pt x="931" y="63"/>
                  </a:lnTo>
                  <a:lnTo>
                    <a:pt x="915" y="63"/>
                  </a:lnTo>
                  <a:lnTo>
                    <a:pt x="55" y="63"/>
                  </a:lnTo>
                  <a:lnTo>
                    <a:pt x="39" y="63"/>
                  </a:lnTo>
                  <a:lnTo>
                    <a:pt x="23" y="63"/>
                  </a:lnTo>
                  <a:lnTo>
                    <a:pt x="7" y="63"/>
                  </a:lnTo>
                  <a:lnTo>
                    <a:pt x="0" y="47"/>
                  </a:lnTo>
                  <a:lnTo>
                    <a:pt x="0" y="32"/>
                  </a:lnTo>
                  <a:lnTo>
                    <a:pt x="0" y="16"/>
                  </a:lnTo>
                  <a:lnTo>
                    <a:pt x="7" y="8"/>
                  </a:lnTo>
                  <a:lnTo>
                    <a:pt x="23" y="8"/>
                  </a:lnTo>
                  <a:lnTo>
                    <a:pt x="39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50" name="Freeform 130"/>
            <p:cNvSpPr>
              <a:spLocks/>
            </p:cNvSpPr>
            <p:nvPr/>
          </p:nvSpPr>
          <p:spPr bwMode="auto">
            <a:xfrm>
              <a:off x="23661" y="2645"/>
              <a:ext cx="1091" cy="1274"/>
            </a:xfrm>
            <a:custGeom>
              <a:avLst/>
              <a:gdLst/>
              <a:ahLst/>
              <a:cxnLst>
                <a:cxn ang="0">
                  <a:pos x="979" y="7"/>
                </a:cxn>
                <a:cxn ang="0">
                  <a:pos x="1059" y="62"/>
                </a:cxn>
                <a:cxn ang="0">
                  <a:pos x="1091" y="179"/>
                </a:cxn>
                <a:cxn ang="0">
                  <a:pos x="1067" y="320"/>
                </a:cxn>
                <a:cxn ang="0">
                  <a:pos x="955" y="562"/>
                </a:cxn>
                <a:cxn ang="0">
                  <a:pos x="716" y="891"/>
                </a:cxn>
                <a:cxn ang="0">
                  <a:pos x="549" y="1062"/>
                </a:cxn>
                <a:cxn ang="0">
                  <a:pos x="350" y="1211"/>
                </a:cxn>
                <a:cxn ang="0">
                  <a:pos x="191" y="1274"/>
                </a:cxn>
                <a:cxn ang="0">
                  <a:pos x="63" y="1234"/>
                </a:cxn>
                <a:cxn ang="0">
                  <a:pos x="8" y="1141"/>
                </a:cxn>
                <a:cxn ang="0">
                  <a:pos x="0" y="1070"/>
                </a:cxn>
                <a:cxn ang="0">
                  <a:pos x="24" y="1023"/>
                </a:cxn>
                <a:cxn ang="0">
                  <a:pos x="47" y="1008"/>
                </a:cxn>
                <a:cxn ang="0">
                  <a:pos x="55" y="1016"/>
                </a:cxn>
                <a:cxn ang="0">
                  <a:pos x="87" y="1086"/>
                </a:cxn>
                <a:cxn ang="0">
                  <a:pos x="175" y="1148"/>
                </a:cxn>
                <a:cxn ang="0">
                  <a:pos x="231" y="1156"/>
                </a:cxn>
                <a:cxn ang="0">
                  <a:pos x="326" y="1125"/>
                </a:cxn>
                <a:cxn ang="0">
                  <a:pos x="430" y="1055"/>
                </a:cxn>
                <a:cxn ang="0">
                  <a:pos x="469" y="1023"/>
                </a:cxn>
                <a:cxn ang="0">
                  <a:pos x="477" y="1008"/>
                </a:cxn>
                <a:cxn ang="0">
                  <a:pos x="485" y="875"/>
                </a:cxn>
                <a:cxn ang="0">
                  <a:pos x="477" y="570"/>
                </a:cxn>
                <a:cxn ang="0">
                  <a:pos x="398" y="250"/>
                </a:cxn>
                <a:cxn ang="0">
                  <a:pos x="262" y="93"/>
                </a:cxn>
                <a:cxn ang="0">
                  <a:pos x="143" y="101"/>
                </a:cxn>
                <a:cxn ang="0">
                  <a:pos x="95" y="125"/>
                </a:cxn>
                <a:cxn ang="0">
                  <a:pos x="71" y="132"/>
                </a:cxn>
                <a:cxn ang="0">
                  <a:pos x="63" y="125"/>
                </a:cxn>
                <a:cxn ang="0">
                  <a:pos x="55" y="117"/>
                </a:cxn>
                <a:cxn ang="0">
                  <a:pos x="95" y="62"/>
                </a:cxn>
                <a:cxn ang="0">
                  <a:pos x="199" y="7"/>
                </a:cxn>
                <a:cxn ang="0">
                  <a:pos x="350" y="15"/>
                </a:cxn>
                <a:cxn ang="0">
                  <a:pos x="485" y="125"/>
                </a:cxn>
                <a:cxn ang="0">
                  <a:pos x="557" y="304"/>
                </a:cxn>
                <a:cxn ang="0">
                  <a:pos x="589" y="500"/>
                </a:cxn>
                <a:cxn ang="0">
                  <a:pos x="605" y="664"/>
                </a:cxn>
                <a:cxn ang="0">
                  <a:pos x="605" y="812"/>
                </a:cxn>
                <a:cxn ang="0">
                  <a:pos x="597" y="914"/>
                </a:cxn>
                <a:cxn ang="0">
                  <a:pos x="756" y="750"/>
                </a:cxn>
                <a:cxn ang="0">
                  <a:pos x="947" y="476"/>
                </a:cxn>
                <a:cxn ang="0">
                  <a:pos x="1019" y="289"/>
                </a:cxn>
                <a:cxn ang="0">
                  <a:pos x="1019" y="211"/>
                </a:cxn>
                <a:cxn ang="0">
                  <a:pos x="971" y="140"/>
                </a:cxn>
                <a:cxn ang="0">
                  <a:pos x="892" y="117"/>
                </a:cxn>
                <a:cxn ang="0">
                  <a:pos x="884" y="109"/>
                </a:cxn>
                <a:cxn ang="0">
                  <a:pos x="884" y="85"/>
                </a:cxn>
                <a:cxn ang="0">
                  <a:pos x="892" y="46"/>
                </a:cxn>
                <a:cxn ang="0">
                  <a:pos x="907" y="15"/>
                </a:cxn>
                <a:cxn ang="0">
                  <a:pos x="939" y="0"/>
                </a:cxn>
              </a:cxnLst>
              <a:rect l="0" t="0" r="r" b="b"/>
              <a:pathLst>
                <a:path w="1091" h="1274">
                  <a:moveTo>
                    <a:pt x="939" y="0"/>
                  </a:moveTo>
                  <a:lnTo>
                    <a:pt x="979" y="7"/>
                  </a:lnTo>
                  <a:lnTo>
                    <a:pt x="1019" y="23"/>
                  </a:lnTo>
                  <a:lnTo>
                    <a:pt x="1059" y="62"/>
                  </a:lnTo>
                  <a:lnTo>
                    <a:pt x="1083" y="109"/>
                  </a:lnTo>
                  <a:lnTo>
                    <a:pt x="1091" y="179"/>
                  </a:lnTo>
                  <a:lnTo>
                    <a:pt x="1083" y="234"/>
                  </a:lnTo>
                  <a:lnTo>
                    <a:pt x="1067" y="320"/>
                  </a:lnTo>
                  <a:lnTo>
                    <a:pt x="1027" y="429"/>
                  </a:lnTo>
                  <a:lnTo>
                    <a:pt x="955" y="562"/>
                  </a:lnTo>
                  <a:lnTo>
                    <a:pt x="852" y="719"/>
                  </a:lnTo>
                  <a:lnTo>
                    <a:pt x="716" y="891"/>
                  </a:lnTo>
                  <a:lnTo>
                    <a:pt x="637" y="969"/>
                  </a:lnTo>
                  <a:lnTo>
                    <a:pt x="549" y="1062"/>
                  </a:lnTo>
                  <a:lnTo>
                    <a:pt x="446" y="1141"/>
                  </a:lnTo>
                  <a:lnTo>
                    <a:pt x="350" y="1211"/>
                  </a:lnTo>
                  <a:lnTo>
                    <a:pt x="262" y="1258"/>
                  </a:lnTo>
                  <a:lnTo>
                    <a:pt x="191" y="1274"/>
                  </a:lnTo>
                  <a:lnTo>
                    <a:pt x="119" y="1266"/>
                  </a:lnTo>
                  <a:lnTo>
                    <a:pt x="63" y="1234"/>
                  </a:lnTo>
                  <a:lnTo>
                    <a:pt x="24" y="1188"/>
                  </a:lnTo>
                  <a:lnTo>
                    <a:pt x="8" y="1141"/>
                  </a:lnTo>
                  <a:lnTo>
                    <a:pt x="0" y="1094"/>
                  </a:lnTo>
                  <a:lnTo>
                    <a:pt x="0" y="1070"/>
                  </a:lnTo>
                  <a:lnTo>
                    <a:pt x="8" y="1047"/>
                  </a:lnTo>
                  <a:lnTo>
                    <a:pt x="24" y="1023"/>
                  </a:lnTo>
                  <a:lnTo>
                    <a:pt x="31" y="1016"/>
                  </a:lnTo>
                  <a:lnTo>
                    <a:pt x="47" y="1008"/>
                  </a:lnTo>
                  <a:lnTo>
                    <a:pt x="55" y="1008"/>
                  </a:lnTo>
                  <a:lnTo>
                    <a:pt x="55" y="1016"/>
                  </a:lnTo>
                  <a:lnTo>
                    <a:pt x="63" y="1023"/>
                  </a:lnTo>
                  <a:lnTo>
                    <a:pt x="87" y="1086"/>
                  </a:lnTo>
                  <a:lnTo>
                    <a:pt x="127" y="1125"/>
                  </a:lnTo>
                  <a:lnTo>
                    <a:pt x="175" y="1148"/>
                  </a:lnTo>
                  <a:lnTo>
                    <a:pt x="215" y="1156"/>
                  </a:lnTo>
                  <a:lnTo>
                    <a:pt x="231" y="1156"/>
                  </a:lnTo>
                  <a:lnTo>
                    <a:pt x="278" y="1148"/>
                  </a:lnTo>
                  <a:lnTo>
                    <a:pt x="326" y="1125"/>
                  </a:lnTo>
                  <a:lnTo>
                    <a:pt x="382" y="1086"/>
                  </a:lnTo>
                  <a:lnTo>
                    <a:pt x="430" y="1055"/>
                  </a:lnTo>
                  <a:lnTo>
                    <a:pt x="462" y="1031"/>
                  </a:lnTo>
                  <a:lnTo>
                    <a:pt x="469" y="1023"/>
                  </a:lnTo>
                  <a:lnTo>
                    <a:pt x="477" y="1016"/>
                  </a:lnTo>
                  <a:lnTo>
                    <a:pt x="477" y="1008"/>
                  </a:lnTo>
                  <a:lnTo>
                    <a:pt x="477" y="961"/>
                  </a:lnTo>
                  <a:lnTo>
                    <a:pt x="485" y="875"/>
                  </a:lnTo>
                  <a:lnTo>
                    <a:pt x="485" y="781"/>
                  </a:lnTo>
                  <a:lnTo>
                    <a:pt x="477" y="570"/>
                  </a:lnTo>
                  <a:lnTo>
                    <a:pt x="446" y="375"/>
                  </a:lnTo>
                  <a:lnTo>
                    <a:pt x="398" y="250"/>
                  </a:lnTo>
                  <a:lnTo>
                    <a:pt x="342" y="156"/>
                  </a:lnTo>
                  <a:lnTo>
                    <a:pt x="262" y="93"/>
                  </a:lnTo>
                  <a:lnTo>
                    <a:pt x="167" y="78"/>
                  </a:lnTo>
                  <a:lnTo>
                    <a:pt x="143" y="101"/>
                  </a:lnTo>
                  <a:lnTo>
                    <a:pt x="119" y="117"/>
                  </a:lnTo>
                  <a:lnTo>
                    <a:pt x="95" y="125"/>
                  </a:lnTo>
                  <a:lnTo>
                    <a:pt x="79" y="125"/>
                  </a:lnTo>
                  <a:lnTo>
                    <a:pt x="71" y="132"/>
                  </a:lnTo>
                  <a:lnTo>
                    <a:pt x="71" y="132"/>
                  </a:lnTo>
                  <a:lnTo>
                    <a:pt x="63" y="125"/>
                  </a:lnTo>
                  <a:lnTo>
                    <a:pt x="55" y="125"/>
                  </a:lnTo>
                  <a:lnTo>
                    <a:pt x="55" y="117"/>
                  </a:lnTo>
                  <a:lnTo>
                    <a:pt x="63" y="93"/>
                  </a:lnTo>
                  <a:lnTo>
                    <a:pt x="95" y="62"/>
                  </a:lnTo>
                  <a:lnTo>
                    <a:pt x="143" y="31"/>
                  </a:lnTo>
                  <a:lnTo>
                    <a:pt x="199" y="7"/>
                  </a:lnTo>
                  <a:lnTo>
                    <a:pt x="262" y="0"/>
                  </a:lnTo>
                  <a:lnTo>
                    <a:pt x="350" y="15"/>
                  </a:lnTo>
                  <a:lnTo>
                    <a:pt x="430" y="62"/>
                  </a:lnTo>
                  <a:lnTo>
                    <a:pt x="485" y="125"/>
                  </a:lnTo>
                  <a:lnTo>
                    <a:pt x="525" y="211"/>
                  </a:lnTo>
                  <a:lnTo>
                    <a:pt x="557" y="304"/>
                  </a:lnTo>
                  <a:lnTo>
                    <a:pt x="581" y="398"/>
                  </a:lnTo>
                  <a:lnTo>
                    <a:pt x="589" y="500"/>
                  </a:lnTo>
                  <a:lnTo>
                    <a:pt x="597" y="586"/>
                  </a:lnTo>
                  <a:lnTo>
                    <a:pt x="605" y="664"/>
                  </a:lnTo>
                  <a:lnTo>
                    <a:pt x="605" y="726"/>
                  </a:lnTo>
                  <a:lnTo>
                    <a:pt x="605" y="812"/>
                  </a:lnTo>
                  <a:lnTo>
                    <a:pt x="597" y="914"/>
                  </a:lnTo>
                  <a:lnTo>
                    <a:pt x="597" y="914"/>
                  </a:lnTo>
                  <a:lnTo>
                    <a:pt x="597" y="914"/>
                  </a:lnTo>
                  <a:lnTo>
                    <a:pt x="756" y="750"/>
                  </a:lnTo>
                  <a:lnTo>
                    <a:pt x="868" y="601"/>
                  </a:lnTo>
                  <a:lnTo>
                    <a:pt x="947" y="476"/>
                  </a:lnTo>
                  <a:lnTo>
                    <a:pt x="995" y="367"/>
                  </a:lnTo>
                  <a:lnTo>
                    <a:pt x="1019" y="289"/>
                  </a:lnTo>
                  <a:lnTo>
                    <a:pt x="1027" y="250"/>
                  </a:lnTo>
                  <a:lnTo>
                    <a:pt x="1019" y="211"/>
                  </a:lnTo>
                  <a:lnTo>
                    <a:pt x="1003" y="171"/>
                  </a:lnTo>
                  <a:lnTo>
                    <a:pt x="971" y="140"/>
                  </a:lnTo>
                  <a:lnTo>
                    <a:pt x="907" y="117"/>
                  </a:lnTo>
                  <a:lnTo>
                    <a:pt x="892" y="117"/>
                  </a:lnTo>
                  <a:lnTo>
                    <a:pt x="884" y="117"/>
                  </a:lnTo>
                  <a:lnTo>
                    <a:pt x="884" y="109"/>
                  </a:lnTo>
                  <a:lnTo>
                    <a:pt x="876" y="93"/>
                  </a:lnTo>
                  <a:lnTo>
                    <a:pt x="884" y="85"/>
                  </a:lnTo>
                  <a:lnTo>
                    <a:pt x="884" y="70"/>
                  </a:lnTo>
                  <a:lnTo>
                    <a:pt x="892" y="46"/>
                  </a:lnTo>
                  <a:lnTo>
                    <a:pt x="900" y="31"/>
                  </a:lnTo>
                  <a:lnTo>
                    <a:pt x="907" y="15"/>
                  </a:lnTo>
                  <a:lnTo>
                    <a:pt x="923" y="0"/>
                  </a:lnTo>
                  <a:lnTo>
                    <a:pt x="9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51" name="Freeform 131"/>
            <p:cNvSpPr>
              <a:spLocks/>
            </p:cNvSpPr>
            <p:nvPr/>
          </p:nvSpPr>
          <p:spPr bwMode="auto">
            <a:xfrm>
              <a:off x="24704" y="3450"/>
              <a:ext cx="653" cy="719"/>
            </a:xfrm>
            <a:custGeom>
              <a:avLst/>
              <a:gdLst/>
              <a:ahLst/>
              <a:cxnLst>
                <a:cxn ang="0">
                  <a:pos x="310" y="15"/>
                </a:cxn>
                <a:cxn ang="0">
                  <a:pos x="406" y="109"/>
                </a:cxn>
                <a:cxn ang="0">
                  <a:pos x="454" y="242"/>
                </a:cxn>
                <a:cxn ang="0">
                  <a:pos x="470" y="336"/>
                </a:cxn>
                <a:cxn ang="0">
                  <a:pos x="502" y="250"/>
                </a:cxn>
                <a:cxn ang="0">
                  <a:pos x="573" y="101"/>
                </a:cxn>
                <a:cxn ang="0">
                  <a:pos x="621" y="15"/>
                </a:cxn>
                <a:cxn ang="0">
                  <a:pos x="637" y="7"/>
                </a:cxn>
                <a:cxn ang="0">
                  <a:pos x="645" y="15"/>
                </a:cxn>
                <a:cxn ang="0">
                  <a:pos x="653" y="23"/>
                </a:cxn>
                <a:cxn ang="0">
                  <a:pos x="645" y="39"/>
                </a:cxn>
                <a:cxn ang="0">
                  <a:pos x="573" y="179"/>
                </a:cxn>
                <a:cxn ang="0">
                  <a:pos x="533" y="265"/>
                </a:cxn>
                <a:cxn ang="0">
                  <a:pos x="494" y="375"/>
                </a:cxn>
                <a:cxn ang="0">
                  <a:pos x="462" y="461"/>
                </a:cxn>
                <a:cxn ang="0">
                  <a:pos x="438" y="609"/>
                </a:cxn>
                <a:cxn ang="0">
                  <a:pos x="406" y="695"/>
                </a:cxn>
                <a:cxn ang="0">
                  <a:pos x="390" y="719"/>
                </a:cxn>
                <a:cxn ang="0">
                  <a:pos x="382" y="719"/>
                </a:cxn>
                <a:cxn ang="0">
                  <a:pos x="366" y="711"/>
                </a:cxn>
                <a:cxn ang="0">
                  <a:pos x="358" y="695"/>
                </a:cxn>
                <a:cxn ang="0">
                  <a:pos x="382" y="594"/>
                </a:cxn>
                <a:cxn ang="0">
                  <a:pos x="422" y="461"/>
                </a:cxn>
                <a:cxn ang="0">
                  <a:pos x="430" y="437"/>
                </a:cxn>
                <a:cxn ang="0">
                  <a:pos x="430" y="406"/>
                </a:cxn>
                <a:cxn ang="0">
                  <a:pos x="430" y="320"/>
                </a:cxn>
                <a:cxn ang="0">
                  <a:pos x="398" y="195"/>
                </a:cxn>
                <a:cxn ang="0">
                  <a:pos x="302" y="101"/>
                </a:cxn>
                <a:cxn ang="0">
                  <a:pos x="151" y="101"/>
                </a:cxn>
                <a:cxn ang="0">
                  <a:pos x="40" y="195"/>
                </a:cxn>
                <a:cxn ang="0">
                  <a:pos x="32" y="211"/>
                </a:cxn>
                <a:cxn ang="0">
                  <a:pos x="16" y="211"/>
                </a:cxn>
                <a:cxn ang="0">
                  <a:pos x="0" y="203"/>
                </a:cxn>
                <a:cxn ang="0">
                  <a:pos x="8" y="172"/>
                </a:cxn>
                <a:cxn ang="0">
                  <a:pos x="87" y="62"/>
                </a:cxn>
                <a:cxn ang="0">
                  <a:pos x="239" y="0"/>
                </a:cxn>
              </a:cxnLst>
              <a:rect l="0" t="0" r="r" b="b"/>
              <a:pathLst>
                <a:path w="653" h="719">
                  <a:moveTo>
                    <a:pt x="239" y="0"/>
                  </a:moveTo>
                  <a:lnTo>
                    <a:pt x="310" y="15"/>
                  </a:lnTo>
                  <a:lnTo>
                    <a:pt x="366" y="54"/>
                  </a:lnTo>
                  <a:lnTo>
                    <a:pt x="406" y="109"/>
                  </a:lnTo>
                  <a:lnTo>
                    <a:pt x="430" y="172"/>
                  </a:lnTo>
                  <a:lnTo>
                    <a:pt x="454" y="242"/>
                  </a:lnTo>
                  <a:lnTo>
                    <a:pt x="462" y="297"/>
                  </a:lnTo>
                  <a:lnTo>
                    <a:pt x="470" y="336"/>
                  </a:lnTo>
                  <a:lnTo>
                    <a:pt x="470" y="336"/>
                  </a:lnTo>
                  <a:lnTo>
                    <a:pt x="502" y="250"/>
                  </a:lnTo>
                  <a:lnTo>
                    <a:pt x="541" y="172"/>
                  </a:lnTo>
                  <a:lnTo>
                    <a:pt x="573" y="101"/>
                  </a:lnTo>
                  <a:lnTo>
                    <a:pt x="605" y="46"/>
                  </a:lnTo>
                  <a:lnTo>
                    <a:pt x="621" y="15"/>
                  </a:lnTo>
                  <a:lnTo>
                    <a:pt x="629" y="7"/>
                  </a:lnTo>
                  <a:lnTo>
                    <a:pt x="637" y="7"/>
                  </a:lnTo>
                  <a:lnTo>
                    <a:pt x="637" y="7"/>
                  </a:lnTo>
                  <a:lnTo>
                    <a:pt x="645" y="15"/>
                  </a:lnTo>
                  <a:lnTo>
                    <a:pt x="653" y="15"/>
                  </a:lnTo>
                  <a:lnTo>
                    <a:pt x="653" y="23"/>
                  </a:lnTo>
                  <a:lnTo>
                    <a:pt x="653" y="31"/>
                  </a:lnTo>
                  <a:lnTo>
                    <a:pt x="645" y="39"/>
                  </a:lnTo>
                  <a:lnTo>
                    <a:pt x="605" y="117"/>
                  </a:lnTo>
                  <a:lnTo>
                    <a:pt x="573" y="179"/>
                  </a:lnTo>
                  <a:lnTo>
                    <a:pt x="557" y="218"/>
                  </a:lnTo>
                  <a:lnTo>
                    <a:pt x="533" y="265"/>
                  </a:lnTo>
                  <a:lnTo>
                    <a:pt x="517" y="320"/>
                  </a:lnTo>
                  <a:lnTo>
                    <a:pt x="494" y="375"/>
                  </a:lnTo>
                  <a:lnTo>
                    <a:pt x="470" y="429"/>
                  </a:lnTo>
                  <a:lnTo>
                    <a:pt x="462" y="461"/>
                  </a:lnTo>
                  <a:lnTo>
                    <a:pt x="454" y="539"/>
                  </a:lnTo>
                  <a:lnTo>
                    <a:pt x="438" y="609"/>
                  </a:lnTo>
                  <a:lnTo>
                    <a:pt x="422" y="664"/>
                  </a:lnTo>
                  <a:lnTo>
                    <a:pt x="406" y="695"/>
                  </a:lnTo>
                  <a:lnTo>
                    <a:pt x="398" y="711"/>
                  </a:lnTo>
                  <a:lnTo>
                    <a:pt x="390" y="719"/>
                  </a:lnTo>
                  <a:lnTo>
                    <a:pt x="390" y="719"/>
                  </a:lnTo>
                  <a:lnTo>
                    <a:pt x="382" y="719"/>
                  </a:lnTo>
                  <a:lnTo>
                    <a:pt x="374" y="719"/>
                  </a:lnTo>
                  <a:lnTo>
                    <a:pt x="366" y="711"/>
                  </a:lnTo>
                  <a:lnTo>
                    <a:pt x="366" y="703"/>
                  </a:lnTo>
                  <a:lnTo>
                    <a:pt x="358" y="695"/>
                  </a:lnTo>
                  <a:lnTo>
                    <a:pt x="366" y="656"/>
                  </a:lnTo>
                  <a:lnTo>
                    <a:pt x="382" y="594"/>
                  </a:lnTo>
                  <a:lnTo>
                    <a:pt x="398" y="523"/>
                  </a:lnTo>
                  <a:lnTo>
                    <a:pt x="422" y="461"/>
                  </a:lnTo>
                  <a:lnTo>
                    <a:pt x="422" y="453"/>
                  </a:lnTo>
                  <a:lnTo>
                    <a:pt x="430" y="437"/>
                  </a:lnTo>
                  <a:lnTo>
                    <a:pt x="430" y="429"/>
                  </a:lnTo>
                  <a:lnTo>
                    <a:pt x="430" y="406"/>
                  </a:lnTo>
                  <a:lnTo>
                    <a:pt x="430" y="375"/>
                  </a:lnTo>
                  <a:lnTo>
                    <a:pt x="430" y="320"/>
                  </a:lnTo>
                  <a:lnTo>
                    <a:pt x="414" y="250"/>
                  </a:lnTo>
                  <a:lnTo>
                    <a:pt x="398" y="195"/>
                  </a:lnTo>
                  <a:lnTo>
                    <a:pt x="358" y="140"/>
                  </a:lnTo>
                  <a:lnTo>
                    <a:pt x="302" y="101"/>
                  </a:lnTo>
                  <a:lnTo>
                    <a:pt x="223" y="86"/>
                  </a:lnTo>
                  <a:lnTo>
                    <a:pt x="151" y="101"/>
                  </a:lnTo>
                  <a:lnTo>
                    <a:pt x="79" y="140"/>
                  </a:lnTo>
                  <a:lnTo>
                    <a:pt x="40" y="195"/>
                  </a:lnTo>
                  <a:lnTo>
                    <a:pt x="40" y="203"/>
                  </a:lnTo>
                  <a:lnTo>
                    <a:pt x="32" y="211"/>
                  </a:lnTo>
                  <a:lnTo>
                    <a:pt x="24" y="211"/>
                  </a:lnTo>
                  <a:lnTo>
                    <a:pt x="16" y="211"/>
                  </a:lnTo>
                  <a:lnTo>
                    <a:pt x="8" y="211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8" y="172"/>
                  </a:lnTo>
                  <a:lnTo>
                    <a:pt x="32" y="125"/>
                  </a:lnTo>
                  <a:lnTo>
                    <a:pt x="87" y="62"/>
                  </a:lnTo>
                  <a:lnTo>
                    <a:pt x="151" y="23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52" name="Freeform 132"/>
            <p:cNvSpPr>
              <a:spLocks/>
            </p:cNvSpPr>
            <p:nvPr/>
          </p:nvSpPr>
          <p:spPr bwMode="auto">
            <a:xfrm>
              <a:off x="25492" y="3207"/>
              <a:ext cx="215" cy="399"/>
            </a:xfrm>
            <a:custGeom>
              <a:avLst/>
              <a:gdLst/>
              <a:ahLst/>
              <a:cxnLst>
                <a:cxn ang="0">
                  <a:pos x="167" y="0"/>
                </a:cxn>
                <a:cxn ang="0">
                  <a:pos x="183" y="0"/>
                </a:cxn>
                <a:cxn ang="0">
                  <a:pos x="199" y="8"/>
                </a:cxn>
                <a:cxn ang="0">
                  <a:pos x="215" y="24"/>
                </a:cxn>
                <a:cxn ang="0">
                  <a:pos x="215" y="47"/>
                </a:cxn>
                <a:cxn ang="0">
                  <a:pos x="215" y="55"/>
                </a:cxn>
                <a:cxn ang="0">
                  <a:pos x="207" y="63"/>
                </a:cxn>
                <a:cxn ang="0">
                  <a:pos x="207" y="71"/>
                </a:cxn>
                <a:cxn ang="0">
                  <a:pos x="207" y="71"/>
                </a:cxn>
                <a:cxn ang="0">
                  <a:pos x="48" y="383"/>
                </a:cxn>
                <a:cxn ang="0">
                  <a:pos x="40" y="399"/>
                </a:cxn>
                <a:cxn ang="0">
                  <a:pos x="32" y="399"/>
                </a:cxn>
                <a:cxn ang="0">
                  <a:pos x="24" y="399"/>
                </a:cxn>
                <a:cxn ang="0">
                  <a:pos x="16" y="391"/>
                </a:cxn>
                <a:cxn ang="0">
                  <a:pos x="0" y="383"/>
                </a:cxn>
                <a:cxn ang="0">
                  <a:pos x="0" y="375"/>
                </a:cxn>
                <a:cxn ang="0">
                  <a:pos x="0" y="375"/>
                </a:cxn>
                <a:cxn ang="0">
                  <a:pos x="0" y="368"/>
                </a:cxn>
                <a:cxn ang="0">
                  <a:pos x="120" y="32"/>
                </a:cxn>
                <a:cxn ang="0">
                  <a:pos x="128" y="24"/>
                </a:cxn>
                <a:cxn ang="0">
                  <a:pos x="128" y="16"/>
                </a:cxn>
                <a:cxn ang="0">
                  <a:pos x="136" y="8"/>
                </a:cxn>
                <a:cxn ang="0">
                  <a:pos x="152" y="0"/>
                </a:cxn>
                <a:cxn ang="0">
                  <a:pos x="167" y="0"/>
                </a:cxn>
              </a:cxnLst>
              <a:rect l="0" t="0" r="r" b="b"/>
              <a:pathLst>
                <a:path w="215" h="399">
                  <a:moveTo>
                    <a:pt x="167" y="0"/>
                  </a:moveTo>
                  <a:lnTo>
                    <a:pt x="183" y="0"/>
                  </a:lnTo>
                  <a:lnTo>
                    <a:pt x="199" y="8"/>
                  </a:lnTo>
                  <a:lnTo>
                    <a:pt x="215" y="24"/>
                  </a:lnTo>
                  <a:lnTo>
                    <a:pt x="215" y="47"/>
                  </a:lnTo>
                  <a:lnTo>
                    <a:pt x="215" y="55"/>
                  </a:lnTo>
                  <a:lnTo>
                    <a:pt x="207" y="63"/>
                  </a:lnTo>
                  <a:lnTo>
                    <a:pt x="207" y="71"/>
                  </a:lnTo>
                  <a:lnTo>
                    <a:pt x="207" y="71"/>
                  </a:lnTo>
                  <a:lnTo>
                    <a:pt x="48" y="383"/>
                  </a:lnTo>
                  <a:lnTo>
                    <a:pt x="40" y="399"/>
                  </a:lnTo>
                  <a:lnTo>
                    <a:pt x="32" y="399"/>
                  </a:lnTo>
                  <a:lnTo>
                    <a:pt x="24" y="399"/>
                  </a:lnTo>
                  <a:lnTo>
                    <a:pt x="16" y="391"/>
                  </a:lnTo>
                  <a:lnTo>
                    <a:pt x="0" y="383"/>
                  </a:lnTo>
                  <a:lnTo>
                    <a:pt x="0" y="375"/>
                  </a:lnTo>
                  <a:lnTo>
                    <a:pt x="0" y="375"/>
                  </a:lnTo>
                  <a:lnTo>
                    <a:pt x="0" y="368"/>
                  </a:lnTo>
                  <a:lnTo>
                    <a:pt x="120" y="32"/>
                  </a:lnTo>
                  <a:lnTo>
                    <a:pt x="128" y="24"/>
                  </a:lnTo>
                  <a:lnTo>
                    <a:pt x="128" y="16"/>
                  </a:lnTo>
                  <a:lnTo>
                    <a:pt x="136" y="8"/>
                  </a:lnTo>
                  <a:lnTo>
                    <a:pt x="152" y="0"/>
                  </a:lnTo>
                  <a:lnTo>
                    <a:pt x="1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53" name="Freeform 133"/>
            <p:cNvSpPr>
              <a:spLocks noEditPoints="1"/>
            </p:cNvSpPr>
            <p:nvPr/>
          </p:nvSpPr>
          <p:spPr bwMode="auto">
            <a:xfrm>
              <a:off x="26026" y="2535"/>
              <a:ext cx="374" cy="1563"/>
            </a:xfrm>
            <a:custGeom>
              <a:avLst/>
              <a:gdLst/>
              <a:ahLst/>
              <a:cxnLst>
                <a:cxn ang="0">
                  <a:pos x="374" y="782"/>
                </a:cxn>
                <a:cxn ang="0">
                  <a:pos x="374" y="782"/>
                </a:cxn>
                <a:cxn ang="0">
                  <a:pos x="374" y="782"/>
                </a:cxn>
                <a:cxn ang="0">
                  <a:pos x="374" y="782"/>
                </a:cxn>
                <a:cxn ang="0">
                  <a:pos x="16" y="0"/>
                </a:cxn>
                <a:cxn ang="0">
                  <a:pos x="40" y="16"/>
                </a:cxn>
                <a:cxn ang="0">
                  <a:pos x="87" y="55"/>
                </a:cxn>
                <a:cxn ang="0">
                  <a:pos x="143" y="110"/>
                </a:cxn>
                <a:cxn ang="0">
                  <a:pos x="207" y="195"/>
                </a:cxn>
                <a:cxn ang="0">
                  <a:pos x="271" y="297"/>
                </a:cxn>
                <a:cxn ang="0">
                  <a:pos x="334" y="477"/>
                </a:cxn>
                <a:cxn ang="0">
                  <a:pos x="366" y="641"/>
                </a:cxn>
                <a:cxn ang="0">
                  <a:pos x="374" y="782"/>
                </a:cxn>
                <a:cxn ang="0">
                  <a:pos x="366" y="930"/>
                </a:cxn>
                <a:cxn ang="0">
                  <a:pos x="334" y="1087"/>
                </a:cxn>
                <a:cxn ang="0">
                  <a:pos x="271" y="1258"/>
                </a:cxn>
                <a:cxn ang="0">
                  <a:pos x="207" y="1368"/>
                </a:cxn>
                <a:cxn ang="0">
                  <a:pos x="143" y="1454"/>
                </a:cxn>
                <a:cxn ang="0">
                  <a:pos x="87" y="1516"/>
                </a:cxn>
                <a:cxn ang="0">
                  <a:pos x="40" y="1555"/>
                </a:cxn>
                <a:cxn ang="0">
                  <a:pos x="16" y="1563"/>
                </a:cxn>
                <a:cxn ang="0">
                  <a:pos x="8" y="1563"/>
                </a:cxn>
                <a:cxn ang="0">
                  <a:pos x="0" y="1548"/>
                </a:cxn>
                <a:cxn ang="0">
                  <a:pos x="0" y="1548"/>
                </a:cxn>
                <a:cxn ang="0">
                  <a:pos x="8" y="1540"/>
                </a:cxn>
                <a:cxn ang="0">
                  <a:pos x="8" y="1532"/>
                </a:cxn>
                <a:cxn ang="0">
                  <a:pos x="24" y="1524"/>
                </a:cxn>
                <a:cxn ang="0">
                  <a:pos x="127" y="1399"/>
                </a:cxn>
                <a:cxn ang="0">
                  <a:pos x="199" y="1258"/>
                </a:cxn>
                <a:cxn ang="0">
                  <a:pos x="247" y="1102"/>
                </a:cxn>
                <a:cxn ang="0">
                  <a:pos x="271" y="946"/>
                </a:cxn>
                <a:cxn ang="0">
                  <a:pos x="279" y="782"/>
                </a:cxn>
                <a:cxn ang="0">
                  <a:pos x="271" y="602"/>
                </a:cxn>
                <a:cxn ang="0">
                  <a:pos x="239" y="430"/>
                </a:cxn>
                <a:cxn ang="0">
                  <a:pos x="183" y="281"/>
                </a:cxn>
                <a:cxn ang="0">
                  <a:pos x="119" y="156"/>
                </a:cxn>
                <a:cxn ang="0">
                  <a:pos x="32" y="55"/>
                </a:cxn>
                <a:cxn ang="0">
                  <a:pos x="16" y="39"/>
                </a:cxn>
                <a:cxn ang="0">
                  <a:pos x="8" y="31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8" y="8"/>
                </a:cxn>
                <a:cxn ang="0">
                  <a:pos x="16" y="0"/>
                </a:cxn>
              </a:cxnLst>
              <a:rect l="0" t="0" r="r" b="b"/>
              <a:pathLst>
                <a:path w="374" h="1563">
                  <a:moveTo>
                    <a:pt x="374" y="782"/>
                  </a:moveTo>
                  <a:lnTo>
                    <a:pt x="374" y="782"/>
                  </a:lnTo>
                  <a:lnTo>
                    <a:pt x="374" y="782"/>
                  </a:lnTo>
                  <a:lnTo>
                    <a:pt x="374" y="782"/>
                  </a:lnTo>
                  <a:close/>
                  <a:moveTo>
                    <a:pt x="16" y="0"/>
                  </a:moveTo>
                  <a:lnTo>
                    <a:pt x="40" y="16"/>
                  </a:lnTo>
                  <a:lnTo>
                    <a:pt x="87" y="55"/>
                  </a:lnTo>
                  <a:lnTo>
                    <a:pt x="143" y="110"/>
                  </a:lnTo>
                  <a:lnTo>
                    <a:pt x="207" y="195"/>
                  </a:lnTo>
                  <a:lnTo>
                    <a:pt x="271" y="297"/>
                  </a:lnTo>
                  <a:lnTo>
                    <a:pt x="334" y="477"/>
                  </a:lnTo>
                  <a:lnTo>
                    <a:pt x="366" y="641"/>
                  </a:lnTo>
                  <a:lnTo>
                    <a:pt x="374" y="782"/>
                  </a:lnTo>
                  <a:lnTo>
                    <a:pt x="366" y="930"/>
                  </a:lnTo>
                  <a:lnTo>
                    <a:pt x="334" y="1087"/>
                  </a:lnTo>
                  <a:lnTo>
                    <a:pt x="271" y="1258"/>
                  </a:lnTo>
                  <a:lnTo>
                    <a:pt x="207" y="1368"/>
                  </a:lnTo>
                  <a:lnTo>
                    <a:pt x="143" y="1454"/>
                  </a:lnTo>
                  <a:lnTo>
                    <a:pt x="87" y="1516"/>
                  </a:lnTo>
                  <a:lnTo>
                    <a:pt x="40" y="1555"/>
                  </a:lnTo>
                  <a:lnTo>
                    <a:pt x="16" y="1563"/>
                  </a:lnTo>
                  <a:lnTo>
                    <a:pt x="8" y="1563"/>
                  </a:lnTo>
                  <a:lnTo>
                    <a:pt x="0" y="1548"/>
                  </a:lnTo>
                  <a:lnTo>
                    <a:pt x="0" y="1548"/>
                  </a:lnTo>
                  <a:lnTo>
                    <a:pt x="8" y="1540"/>
                  </a:lnTo>
                  <a:lnTo>
                    <a:pt x="8" y="1532"/>
                  </a:lnTo>
                  <a:lnTo>
                    <a:pt x="24" y="1524"/>
                  </a:lnTo>
                  <a:lnTo>
                    <a:pt x="127" y="1399"/>
                  </a:lnTo>
                  <a:lnTo>
                    <a:pt x="199" y="1258"/>
                  </a:lnTo>
                  <a:lnTo>
                    <a:pt x="247" y="1102"/>
                  </a:lnTo>
                  <a:lnTo>
                    <a:pt x="271" y="946"/>
                  </a:lnTo>
                  <a:lnTo>
                    <a:pt x="279" y="782"/>
                  </a:lnTo>
                  <a:lnTo>
                    <a:pt x="271" y="602"/>
                  </a:lnTo>
                  <a:lnTo>
                    <a:pt x="239" y="430"/>
                  </a:lnTo>
                  <a:lnTo>
                    <a:pt x="183" y="281"/>
                  </a:lnTo>
                  <a:lnTo>
                    <a:pt x="119" y="156"/>
                  </a:lnTo>
                  <a:lnTo>
                    <a:pt x="32" y="55"/>
                  </a:lnTo>
                  <a:lnTo>
                    <a:pt x="16" y="39"/>
                  </a:lnTo>
                  <a:lnTo>
                    <a:pt x="8" y="31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8" y="8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4" name="TextBox 83"/>
          <p:cNvSpPr txBox="1"/>
          <p:nvPr/>
        </p:nvSpPr>
        <p:spPr>
          <a:xfrm>
            <a:off x="2362200" y="1066800"/>
            <a:ext cx="4495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(</a:t>
            </a:r>
            <a:r>
              <a:rPr lang="en-US" sz="2400" dirty="0" err="1" smtClean="0"/>
              <a:t>Gaiotto</a:t>
            </a:r>
            <a:r>
              <a:rPr lang="en-US" sz="2400" dirty="0" smtClean="0"/>
              <a:t>, Moore, </a:t>
            </a:r>
            <a:r>
              <a:rPr lang="en-US" sz="2400" dirty="0" err="1" smtClean="0"/>
              <a:t>Neitzke</a:t>
            </a:r>
            <a:r>
              <a:rPr lang="en-US" sz="2400" dirty="0" smtClean="0"/>
              <a:t>: 2008)</a:t>
            </a:r>
            <a:endParaRPr lang="en-US" sz="2400" dirty="0"/>
          </a:p>
        </p:txBody>
      </p:sp>
      <p:grpSp>
        <p:nvGrpSpPr>
          <p:cNvPr id="2074" name="Group 26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2438400" y="5715000"/>
            <a:ext cx="4678989" cy="571500"/>
            <a:chOff x="1574" y="3696"/>
            <a:chExt cx="13951" cy="1704"/>
          </a:xfrm>
          <a:solidFill>
            <a:srgbClr val="7030A0"/>
          </a:solidFill>
        </p:grpSpPr>
        <p:sp>
          <p:nvSpPr>
            <p:cNvPr id="2076" name="Freeform 28"/>
            <p:cNvSpPr>
              <a:spLocks/>
            </p:cNvSpPr>
            <p:nvPr/>
          </p:nvSpPr>
          <p:spPr bwMode="auto">
            <a:xfrm>
              <a:off x="1574" y="3805"/>
              <a:ext cx="1574" cy="1149"/>
            </a:xfrm>
            <a:custGeom>
              <a:avLst/>
              <a:gdLst/>
              <a:ahLst/>
              <a:cxnLst>
                <a:cxn ang="0">
                  <a:pos x="192" y="9"/>
                </a:cxn>
                <a:cxn ang="0">
                  <a:pos x="392" y="5"/>
                </a:cxn>
                <a:cxn ang="0">
                  <a:pos x="409" y="9"/>
                </a:cxn>
                <a:cxn ang="0">
                  <a:pos x="409" y="35"/>
                </a:cxn>
                <a:cxn ang="0">
                  <a:pos x="396" y="48"/>
                </a:cxn>
                <a:cxn ang="0">
                  <a:pos x="328" y="57"/>
                </a:cxn>
                <a:cxn ang="0">
                  <a:pos x="260" y="88"/>
                </a:cxn>
                <a:cxn ang="0">
                  <a:pos x="319" y="935"/>
                </a:cxn>
                <a:cxn ang="0">
                  <a:pos x="707" y="75"/>
                </a:cxn>
                <a:cxn ang="0">
                  <a:pos x="626" y="53"/>
                </a:cxn>
                <a:cxn ang="0">
                  <a:pos x="596" y="48"/>
                </a:cxn>
                <a:cxn ang="0">
                  <a:pos x="587" y="22"/>
                </a:cxn>
                <a:cxn ang="0">
                  <a:pos x="600" y="5"/>
                </a:cxn>
                <a:cxn ang="0">
                  <a:pos x="617" y="0"/>
                </a:cxn>
                <a:cxn ang="0">
                  <a:pos x="749" y="9"/>
                </a:cxn>
                <a:cxn ang="0">
                  <a:pos x="983" y="5"/>
                </a:cxn>
                <a:cxn ang="0">
                  <a:pos x="1000" y="13"/>
                </a:cxn>
                <a:cxn ang="0">
                  <a:pos x="996" y="44"/>
                </a:cxn>
                <a:cxn ang="0">
                  <a:pos x="970" y="53"/>
                </a:cxn>
                <a:cxn ang="0">
                  <a:pos x="877" y="66"/>
                </a:cxn>
                <a:cxn ang="0">
                  <a:pos x="847" y="114"/>
                </a:cxn>
                <a:cxn ang="0">
                  <a:pos x="1336" y="171"/>
                </a:cxn>
                <a:cxn ang="0">
                  <a:pos x="1353" y="127"/>
                </a:cxn>
                <a:cxn ang="0">
                  <a:pos x="1323" y="66"/>
                </a:cxn>
                <a:cxn ang="0">
                  <a:pos x="1255" y="53"/>
                </a:cxn>
                <a:cxn ang="0">
                  <a:pos x="1238" y="44"/>
                </a:cxn>
                <a:cxn ang="0">
                  <a:pos x="1243" y="13"/>
                </a:cxn>
                <a:cxn ang="0">
                  <a:pos x="1260" y="5"/>
                </a:cxn>
                <a:cxn ang="0">
                  <a:pos x="1349" y="5"/>
                </a:cxn>
                <a:cxn ang="0">
                  <a:pos x="1557" y="0"/>
                </a:cxn>
                <a:cxn ang="0">
                  <a:pos x="1574" y="13"/>
                </a:cxn>
                <a:cxn ang="0">
                  <a:pos x="1570" y="44"/>
                </a:cxn>
                <a:cxn ang="0">
                  <a:pos x="1553" y="53"/>
                </a:cxn>
                <a:cxn ang="0">
                  <a:pos x="1451" y="83"/>
                </a:cxn>
                <a:cxn ang="0">
                  <a:pos x="1366" y="193"/>
                </a:cxn>
                <a:cxn ang="0">
                  <a:pos x="843" y="1127"/>
                </a:cxn>
                <a:cxn ang="0">
                  <a:pos x="817" y="1149"/>
                </a:cxn>
                <a:cxn ang="0">
                  <a:pos x="792" y="1145"/>
                </a:cxn>
                <a:cxn ang="0">
                  <a:pos x="783" y="1106"/>
                </a:cxn>
                <a:cxn ang="0">
                  <a:pos x="247" y="1132"/>
                </a:cxn>
                <a:cxn ang="0">
                  <a:pos x="222" y="1149"/>
                </a:cxn>
                <a:cxn ang="0">
                  <a:pos x="196" y="1136"/>
                </a:cxn>
                <a:cxn ang="0">
                  <a:pos x="124" y="114"/>
                </a:cxn>
                <a:cxn ang="0">
                  <a:pos x="102" y="61"/>
                </a:cxn>
                <a:cxn ang="0">
                  <a:pos x="26" y="53"/>
                </a:cxn>
                <a:cxn ang="0">
                  <a:pos x="0" y="44"/>
                </a:cxn>
                <a:cxn ang="0">
                  <a:pos x="5" y="13"/>
                </a:cxn>
                <a:cxn ang="0">
                  <a:pos x="22" y="5"/>
                </a:cxn>
              </a:cxnLst>
              <a:rect l="0" t="0" r="r" b="b"/>
              <a:pathLst>
                <a:path w="1574" h="1149">
                  <a:moveTo>
                    <a:pt x="26" y="0"/>
                  </a:moveTo>
                  <a:lnTo>
                    <a:pt x="111" y="5"/>
                  </a:lnTo>
                  <a:lnTo>
                    <a:pt x="192" y="9"/>
                  </a:lnTo>
                  <a:lnTo>
                    <a:pt x="290" y="5"/>
                  </a:lnTo>
                  <a:lnTo>
                    <a:pt x="392" y="0"/>
                  </a:lnTo>
                  <a:lnTo>
                    <a:pt x="392" y="5"/>
                  </a:lnTo>
                  <a:lnTo>
                    <a:pt x="396" y="5"/>
                  </a:lnTo>
                  <a:lnTo>
                    <a:pt x="400" y="5"/>
                  </a:lnTo>
                  <a:lnTo>
                    <a:pt x="409" y="9"/>
                  </a:lnTo>
                  <a:lnTo>
                    <a:pt x="409" y="13"/>
                  </a:lnTo>
                  <a:lnTo>
                    <a:pt x="413" y="22"/>
                  </a:lnTo>
                  <a:lnTo>
                    <a:pt x="409" y="35"/>
                  </a:lnTo>
                  <a:lnTo>
                    <a:pt x="409" y="44"/>
                  </a:lnTo>
                  <a:lnTo>
                    <a:pt x="400" y="48"/>
                  </a:lnTo>
                  <a:lnTo>
                    <a:pt x="396" y="48"/>
                  </a:lnTo>
                  <a:lnTo>
                    <a:pt x="387" y="53"/>
                  </a:lnTo>
                  <a:lnTo>
                    <a:pt x="379" y="53"/>
                  </a:lnTo>
                  <a:lnTo>
                    <a:pt x="328" y="57"/>
                  </a:lnTo>
                  <a:lnTo>
                    <a:pt x="294" y="61"/>
                  </a:lnTo>
                  <a:lnTo>
                    <a:pt x="273" y="75"/>
                  </a:lnTo>
                  <a:lnTo>
                    <a:pt x="260" y="88"/>
                  </a:lnTo>
                  <a:lnTo>
                    <a:pt x="260" y="101"/>
                  </a:lnTo>
                  <a:lnTo>
                    <a:pt x="256" y="110"/>
                  </a:lnTo>
                  <a:lnTo>
                    <a:pt x="319" y="935"/>
                  </a:lnTo>
                  <a:lnTo>
                    <a:pt x="719" y="219"/>
                  </a:lnTo>
                  <a:lnTo>
                    <a:pt x="711" y="92"/>
                  </a:lnTo>
                  <a:lnTo>
                    <a:pt x="707" y="75"/>
                  </a:lnTo>
                  <a:lnTo>
                    <a:pt x="694" y="61"/>
                  </a:lnTo>
                  <a:lnTo>
                    <a:pt x="668" y="53"/>
                  </a:lnTo>
                  <a:lnTo>
                    <a:pt x="626" y="53"/>
                  </a:lnTo>
                  <a:lnTo>
                    <a:pt x="613" y="53"/>
                  </a:lnTo>
                  <a:lnTo>
                    <a:pt x="604" y="48"/>
                  </a:lnTo>
                  <a:lnTo>
                    <a:pt x="596" y="48"/>
                  </a:lnTo>
                  <a:lnTo>
                    <a:pt x="587" y="44"/>
                  </a:lnTo>
                  <a:lnTo>
                    <a:pt x="587" y="35"/>
                  </a:lnTo>
                  <a:lnTo>
                    <a:pt x="587" y="22"/>
                  </a:lnTo>
                  <a:lnTo>
                    <a:pt x="592" y="13"/>
                  </a:lnTo>
                  <a:lnTo>
                    <a:pt x="596" y="9"/>
                  </a:lnTo>
                  <a:lnTo>
                    <a:pt x="600" y="5"/>
                  </a:lnTo>
                  <a:lnTo>
                    <a:pt x="609" y="5"/>
                  </a:lnTo>
                  <a:lnTo>
                    <a:pt x="613" y="5"/>
                  </a:lnTo>
                  <a:lnTo>
                    <a:pt x="617" y="0"/>
                  </a:lnTo>
                  <a:lnTo>
                    <a:pt x="655" y="5"/>
                  </a:lnTo>
                  <a:lnTo>
                    <a:pt x="702" y="5"/>
                  </a:lnTo>
                  <a:lnTo>
                    <a:pt x="749" y="9"/>
                  </a:lnTo>
                  <a:lnTo>
                    <a:pt x="783" y="9"/>
                  </a:lnTo>
                  <a:lnTo>
                    <a:pt x="979" y="0"/>
                  </a:lnTo>
                  <a:lnTo>
                    <a:pt x="983" y="5"/>
                  </a:lnTo>
                  <a:lnTo>
                    <a:pt x="987" y="5"/>
                  </a:lnTo>
                  <a:lnTo>
                    <a:pt x="996" y="5"/>
                  </a:lnTo>
                  <a:lnTo>
                    <a:pt x="1000" y="13"/>
                  </a:lnTo>
                  <a:lnTo>
                    <a:pt x="1000" y="22"/>
                  </a:lnTo>
                  <a:lnTo>
                    <a:pt x="1000" y="35"/>
                  </a:lnTo>
                  <a:lnTo>
                    <a:pt x="996" y="44"/>
                  </a:lnTo>
                  <a:lnTo>
                    <a:pt x="987" y="48"/>
                  </a:lnTo>
                  <a:lnTo>
                    <a:pt x="983" y="48"/>
                  </a:lnTo>
                  <a:lnTo>
                    <a:pt x="970" y="53"/>
                  </a:lnTo>
                  <a:lnTo>
                    <a:pt x="958" y="53"/>
                  </a:lnTo>
                  <a:lnTo>
                    <a:pt x="911" y="57"/>
                  </a:lnTo>
                  <a:lnTo>
                    <a:pt x="877" y="66"/>
                  </a:lnTo>
                  <a:lnTo>
                    <a:pt x="860" y="79"/>
                  </a:lnTo>
                  <a:lnTo>
                    <a:pt x="851" y="96"/>
                  </a:lnTo>
                  <a:lnTo>
                    <a:pt x="847" y="114"/>
                  </a:lnTo>
                  <a:lnTo>
                    <a:pt x="847" y="127"/>
                  </a:lnTo>
                  <a:lnTo>
                    <a:pt x="907" y="935"/>
                  </a:lnTo>
                  <a:lnTo>
                    <a:pt x="1336" y="171"/>
                  </a:lnTo>
                  <a:lnTo>
                    <a:pt x="1345" y="153"/>
                  </a:lnTo>
                  <a:lnTo>
                    <a:pt x="1349" y="140"/>
                  </a:lnTo>
                  <a:lnTo>
                    <a:pt x="1353" y="127"/>
                  </a:lnTo>
                  <a:lnTo>
                    <a:pt x="1353" y="114"/>
                  </a:lnTo>
                  <a:lnTo>
                    <a:pt x="1345" y="83"/>
                  </a:lnTo>
                  <a:lnTo>
                    <a:pt x="1323" y="66"/>
                  </a:lnTo>
                  <a:lnTo>
                    <a:pt x="1294" y="57"/>
                  </a:lnTo>
                  <a:lnTo>
                    <a:pt x="1264" y="53"/>
                  </a:lnTo>
                  <a:lnTo>
                    <a:pt x="1255" y="53"/>
                  </a:lnTo>
                  <a:lnTo>
                    <a:pt x="1247" y="48"/>
                  </a:lnTo>
                  <a:lnTo>
                    <a:pt x="1243" y="48"/>
                  </a:lnTo>
                  <a:lnTo>
                    <a:pt x="1238" y="44"/>
                  </a:lnTo>
                  <a:lnTo>
                    <a:pt x="1238" y="35"/>
                  </a:lnTo>
                  <a:lnTo>
                    <a:pt x="1238" y="22"/>
                  </a:lnTo>
                  <a:lnTo>
                    <a:pt x="1243" y="13"/>
                  </a:lnTo>
                  <a:lnTo>
                    <a:pt x="1247" y="9"/>
                  </a:lnTo>
                  <a:lnTo>
                    <a:pt x="1251" y="5"/>
                  </a:lnTo>
                  <a:lnTo>
                    <a:pt x="1260" y="5"/>
                  </a:lnTo>
                  <a:lnTo>
                    <a:pt x="1264" y="5"/>
                  </a:lnTo>
                  <a:lnTo>
                    <a:pt x="1268" y="0"/>
                  </a:lnTo>
                  <a:lnTo>
                    <a:pt x="1349" y="5"/>
                  </a:lnTo>
                  <a:lnTo>
                    <a:pt x="1434" y="9"/>
                  </a:lnTo>
                  <a:lnTo>
                    <a:pt x="1494" y="5"/>
                  </a:lnTo>
                  <a:lnTo>
                    <a:pt x="1557" y="0"/>
                  </a:lnTo>
                  <a:lnTo>
                    <a:pt x="1566" y="5"/>
                  </a:lnTo>
                  <a:lnTo>
                    <a:pt x="1570" y="9"/>
                  </a:lnTo>
                  <a:lnTo>
                    <a:pt x="1574" y="13"/>
                  </a:lnTo>
                  <a:lnTo>
                    <a:pt x="1574" y="22"/>
                  </a:lnTo>
                  <a:lnTo>
                    <a:pt x="1574" y="35"/>
                  </a:lnTo>
                  <a:lnTo>
                    <a:pt x="1570" y="44"/>
                  </a:lnTo>
                  <a:lnTo>
                    <a:pt x="1566" y="48"/>
                  </a:lnTo>
                  <a:lnTo>
                    <a:pt x="1557" y="48"/>
                  </a:lnTo>
                  <a:lnTo>
                    <a:pt x="1553" y="53"/>
                  </a:lnTo>
                  <a:lnTo>
                    <a:pt x="1545" y="53"/>
                  </a:lnTo>
                  <a:lnTo>
                    <a:pt x="1489" y="61"/>
                  </a:lnTo>
                  <a:lnTo>
                    <a:pt x="1451" y="83"/>
                  </a:lnTo>
                  <a:lnTo>
                    <a:pt x="1417" y="114"/>
                  </a:lnTo>
                  <a:lnTo>
                    <a:pt x="1392" y="149"/>
                  </a:lnTo>
                  <a:lnTo>
                    <a:pt x="1366" y="193"/>
                  </a:lnTo>
                  <a:lnTo>
                    <a:pt x="1366" y="193"/>
                  </a:lnTo>
                  <a:lnTo>
                    <a:pt x="847" y="1119"/>
                  </a:lnTo>
                  <a:lnTo>
                    <a:pt x="843" y="1127"/>
                  </a:lnTo>
                  <a:lnTo>
                    <a:pt x="834" y="1136"/>
                  </a:lnTo>
                  <a:lnTo>
                    <a:pt x="830" y="1145"/>
                  </a:lnTo>
                  <a:lnTo>
                    <a:pt x="817" y="1149"/>
                  </a:lnTo>
                  <a:lnTo>
                    <a:pt x="809" y="1149"/>
                  </a:lnTo>
                  <a:lnTo>
                    <a:pt x="800" y="1149"/>
                  </a:lnTo>
                  <a:lnTo>
                    <a:pt x="792" y="1145"/>
                  </a:lnTo>
                  <a:lnTo>
                    <a:pt x="787" y="1136"/>
                  </a:lnTo>
                  <a:lnTo>
                    <a:pt x="783" y="1123"/>
                  </a:lnTo>
                  <a:lnTo>
                    <a:pt x="783" y="1106"/>
                  </a:lnTo>
                  <a:lnTo>
                    <a:pt x="724" y="284"/>
                  </a:lnTo>
                  <a:lnTo>
                    <a:pt x="256" y="1114"/>
                  </a:lnTo>
                  <a:lnTo>
                    <a:pt x="247" y="1132"/>
                  </a:lnTo>
                  <a:lnTo>
                    <a:pt x="239" y="1141"/>
                  </a:lnTo>
                  <a:lnTo>
                    <a:pt x="230" y="1149"/>
                  </a:lnTo>
                  <a:lnTo>
                    <a:pt x="222" y="1149"/>
                  </a:lnTo>
                  <a:lnTo>
                    <a:pt x="209" y="1149"/>
                  </a:lnTo>
                  <a:lnTo>
                    <a:pt x="200" y="1145"/>
                  </a:lnTo>
                  <a:lnTo>
                    <a:pt x="196" y="1136"/>
                  </a:lnTo>
                  <a:lnTo>
                    <a:pt x="196" y="1123"/>
                  </a:lnTo>
                  <a:lnTo>
                    <a:pt x="192" y="1106"/>
                  </a:lnTo>
                  <a:lnTo>
                    <a:pt x="124" y="114"/>
                  </a:lnTo>
                  <a:lnTo>
                    <a:pt x="119" y="88"/>
                  </a:lnTo>
                  <a:lnTo>
                    <a:pt x="115" y="70"/>
                  </a:lnTo>
                  <a:lnTo>
                    <a:pt x="102" y="61"/>
                  </a:lnTo>
                  <a:lnTo>
                    <a:pt x="77" y="53"/>
                  </a:lnTo>
                  <a:lnTo>
                    <a:pt x="39" y="53"/>
                  </a:lnTo>
                  <a:lnTo>
                    <a:pt x="26" y="53"/>
                  </a:lnTo>
                  <a:lnTo>
                    <a:pt x="13" y="48"/>
                  </a:lnTo>
                  <a:lnTo>
                    <a:pt x="5" y="48"/>
                  </a:lnTo>
                  <a:lnTo>
                    <a:pt x="0" y="44"/>
                  </a:lnTo>
                  <a:lnTo>
                    <a:pt x="0" y="35"/>
                  </a:lnTo>
                  <a:lnTo>
                    <a:pt x="0" y="22"/>
                  </a:lnTo>
                  <a:lnTo>
                    <a:pt x="5" y="13"/>
                  </a:lnTo>
                  <a:lnTo>
                    <a:pt x="9" y="5"/>
                  </a:lnTo>
                  <a:lnTo>
                    <a:pt x="13" y="5"/>
                  </a:lnTo>
                  <a:lnTo>
                    <a:pt x="22" y="5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7" name="Freeform 29"/>
            <p:cNvSpPr>
              <a:spLocks/>
            </p:cNvSpPr>
            <p:nvPr/>
          </p:nvSpPr>
          <p:spPr bwMode="auto">
            <a:xfrm>
              <a:off x="3017" y="4648"/>
              <a:ext cx="646" cy="752"/>
            </a:xfrm>
            <a:custGeom>
              <a:avLst/>
              <a:gdLst/>
              <a:ahLst/>
              <a:cxnLst>
                <a:cxn ang="0">
                  <a:pos x="293" y="9"/>
                </a:cxn>
                <a:cxn ang="0">
                  <a:pos x="374" y="75"/>
                </a:cxn>
                <a:cxn ang="0">
                  <a:pos x="425" y="175"/>
                </a:cxn>
                <a:cxn ang="0">
                  <a:pos x="455" y="276"/>
                </a:cxn>
                <a:cxn ang="0">
                  <a:pos x="463" y="346"/>
                </a:cxn>
                <a:cxn ang="0">
                  <a:pos x="485" y="284"/>
                </a:cxn>
                <a:cxn ang="0">
                  <a:pos x="540" y="162"/>
                </a:cxn>
                <a:cxn ang="0">
                  <a:pos x="587" y="66"/>
                </a:cxn>
                <a:cxn ang="0">
                  <a:pos x="612" y="14"/>
                </a:cxn>
                <a:cxn ang="0">
                  <a:pos x="625" y="9"/>
                </a:cxn>
                <a:cxn ang="0">
                  <a:pos x="634" y="9"/>
                </a:cxn>
                <a:cxn ang="0">
                  <a:pos x="642" y="14"/>
                </a:cxn>
                <a:cxn ang="0">
                  <a:pos x="646" y="22"/>
                </a:cxn>
                <a:cxn ang="0">
                  <a:pos x="642" y="35"/>
                </a:cxn>
                <a:cxn ang="0">
                  <a:pos x="582" y="158"/>
                </a:cxn>
                <a:cxn ang="0">
                  <a:pos x="548" y="228"/>
                </a:cxn>
                <a:cxn ang="0">
                  <a:pos x="519" y="311"/>
                </a:cxn>
                <a:cxn ang="0">
                  <a:pos x="480" y="411"/>
                </a:cxn>
                <a:cxn ang="0">
                  <a:pos x="459" y="481"/>
                </a:cxn>
                <a:cxn ang="0">
                  <a:pos x="429" y="634"/>
                </a:cxn>
                <a:cxn ang="0">
                  <a:pos x="408" y="713"/>
                </a:cxn>
                <a:cxn ang="0">
                  <a:pos x="395" y="739"/>
                </a:cxn>
                <a:cxn ang="0">
                  <a:pos x="387" y="752"/>
                </a:cxn>
                <a:cxn ang="0">
                  <a:pos x="378" y="752"/>
                </a:cxn>
                <a:cxn ang="0">
                  <a:pos x="365" y="748"/>
                </a:cxn>
                <a:cxn ang="0">
                  <a:pos x="357" y="730"/>
                </a:cxn>
                <a:cxn ang="0">
                  <a:pos x="361" y="695"/>
                </a:cxn>
                <a:cxn ang="0">
                  <a:pos x="387" y="590"/>
                </a:cxn>
                <a:cxn ang="0">
                  <a:pos x="417" y="477"/>
                </a:cxn>
                <a:cxn ang="0">
                  <a:pos x="425" y="437"/>
                </a:cxn>
                <a:cxn ang="0">
                  <a:pos x="425" y="346"/>
                </a:cxn>
                <a:cxn ang="0">
                  <a:pos x="408" y="245"/>
                </a:cxn>
                <a:cxn ang="0">
                  <a:pos x="365" y="158"/>
                </a:cxn>
                <a:cxn ang="0">
                  <a:pos x="280" y="101"/>
                </a:cxn>
                <a:cxn ang="0">
                  <a:pos x="166" y="97"/>
                </a:cxn>
                <a:cxn ang="0">
                  <a:pos x="68" y="153"/>
                </a:cxn>
                <a:cxn ang="0">
                  <a:pos x="34" y="210"/>
                </a:cxn>
                <a:cxn ang="0">
                  <a:pos x="25" y="219"/>
                </a:cxn>
                <a:cxn ang="0">
                  <a:pos x="12" y="219"/>
                </a:cxn>
                <a:cxn ang="0">
                  <a:pos x="4" y="215"/>
                </a:cxn>
                <a:cxn ang="0">
                  <a:pos x="0" y="206"/>
                </a:cxn>
                <a:cxn ang="0">
                  <a:pos x="12" y="158"/>
                </a:cxn>
                <a:cxn ang="0">
                  <a:pos x="80" y="66"/>
                </a:cxn>
                <a:cxn ang="0">
                  <a:pos x="174" y="9"/>
                </a:cxn>
              </a:cxnLst>
              <a:rect l="0" t="0" r="r" b="b"/>
              <a:pathLst>
                <a:path w="646" h="752">
                  <a:moveTo>
                    <a:pt x="234" y="0"/>
                  </a:moveTo>
                  <a:lnTo>
                    <a:pt x="293" y="9"/>
                  </a:lnTo>
                  <a:lnTo>
                    <a:pt x="336" y="35"/>
                  </a:lnTo>
                  <a:lnTo>
                    <a:pt x="374" y="75"/>
                  </a:lnTo>
                  <a:lnTo>
                    <a:pt x="404" y="123"/>
                  </a:lnTo>
                  <a:lnTo>
                    <a:pt x="425" y="175"/>
                  </a:lnTo>
                  <a:lnTo>
                    <a:pt x="442" y="228"/>
                  </a:lnTo>
                  <a:lnTo>
                    <a:pt x="455" y="276"/>
                  </a:lnTo>
                  <a:lnTo>
                    <a:pt x="459" y="315"/>
                  </a:lnTo>
                  <a:lnTo>
                    <a:pt x="463" y="346"/>
                  </a:lnTo>
                  <a:lnTo>
                    <a:pt x="463" y="346"/>
                  </a:lnTo>
                  <a:lnTo>
                    <a:pt x="485" y="284"/>
                  </a:lnTo>
                  <a:lnTo>
                    <a:pt x="514" y="223"/>
                  </a:lnTo>
                  <a:lnTo>
                    <a:pt x="540" y="162"/>
                  </a:lnTo>
                  <a:lnTo>
                    <a:pt x="565" y="110"/>
                  </a:lnTo>
                  <a:lnTo>
                    <a:pt x="587" y="66"/>
                  </a:lnTo>
                  <a:lnTo>
                    <a:pt x="604" y="35"/>
                  </a:lnTo>
                  <a:lnTo>
                    <a:pt x="612" y="14"/>
                  </a:lnTo>
                  <a:lnTo>
                    <a:pt x="616" y="9"/>
                  </a:lnTo>
                  <a:lnTo>
                    <a:pt x="625" y="9"/>
                  </a:lnTo>
                  <a:lnTo>
                    <a:pt x="629" y="9"/>
                  </a:lnTo>
                  <a:lnTo>
                    <a:pt x="634" y="9"/>
                  </a:lnTo>
                  <a:lnTo>
                    <a:pt x="638" y="9"/>
                  </a:lnTo>
                  <a:lnTo>
                    <a:pt x="642" y="14"/>
                  </a:lnTo>
                  <a:lnTo>
                    <a:pt x="646" y="18"/>
                  </a:lnTo>
                  <a:lnTo>
                    <a:pt x="646" y="22"/>
                  </a:lnTo>
                  <a:lnTo>
                    <a:pt x="646" y="31"/>
                  </a:lnTo>
                  <a:lnTo>
                    <a:pt x="642" y="35"/>
                  </a:lnTo>
                  <a:lnTo>
                    <a:pt x="608" y="105"/>
                  </a:lnTo>
                  <a:lnTo>
                    <a:pt x="582" y="158"/>
                  </a:lnTo>
                  <a:lnTo>
                    <a:pt x="561" y="197"/>
                  </a:lnTo>
                  <a:lnTo>
                    <a:pt x="548" y="228"/>
                  </a:lnTo>
                  <a:lnTo>
                    <a:pt x="536" y="263"/>
                  </a:lnTo>
                  <a:lnTo>
                    <a:pt x="519" y="311"/>
                  </a:lnTo>
                  <a:lnTo>
                    <a:pt x="497" y="359"/>
                  </a:lnTo>
                  <a:lnTo>
                    <a:pt x="480" y="411"/>
                  </a:lnTo>
                  <a:lnTo>
                    <a:pt x="468" y="450"/>
                  </a:lnTo>
                  <a:lnTo>
                    <a:pt x="459" y="481"/>
                  </a:lnTo>
                  <a:lnTo>
                    <a:pt x="446" y="560"/>
                  </a:lnTo>
                  <a:lnTo>
                    <a:pt x="429" y="634"/>
                  </a:lnTo>
                  <a:lnTo>
                    <a:pt x="417" y="691"/>
                  </a:lnTo>
                  <a:lnTo>
                    <a:pt x="408" y="713"/>
                  </a:lnTo>
                  <a:lnTo>
                    <a:pt x="400" y="730"/>
                  </a:lnTo>
                  <a:lnTo>
                    <a:pt x="395" y="739"/>
                  </a:lnTo>
                  <a:lnTo>
                    <a:pt x="391" y="748"/>
                  </a:lnTo>
                  <a:lnTo>
                    <a:pt x="387" y="752"/>
                  </a:lnTo>
                  <a:lnTo>
                    <a:pt x="382" y="752"/>
                  </a:lnTo>
                  <a:lnTo>
                    <a:pt x="378" y="752"/>
                  </a:lnTo>
                  <a:lnTo>
                    <a:pt x="370" y="752"/>
                  </a:lnTo>
                  <a:lnTo>
                    <a:pt x="365" y="748"/>
                  </a:lnTo>
                  <a:lnTo>
                    <a:pt x="361" y="739"/>
                  </a:lnTo>
                  <a:lnTo>
                    <a:pt x="357" y="730"/>
                  </a:lnTo>
                  <a:lnTo>
                    <a:pt x="357" y="726"/>
                  </a:lnTo>
                  <a:lnTo>
                    <a:pt x="361" y="695"/>
                  </a:lnTo>
                  <a:lnTo>
                    <a:pt x="370" y="647"/>
                  </a:lnTo>
                  <a:lnTo>
                    <a:pt x="387" y="590"/>
                  </a:lnTo>
                  <a:lnTo>
                    <a:pt x="400" y="533"/>
                  </a:lnTo>
                  <a:lnTo>
                    <a:pt x="417" y="477"/>
                  </a:lnTo>
                  <a:lnTo>
                    <a:pt x="421" y="459"/>
                  </a:lnTo>
                  <a:lnTo>
                    <a:pt x="425" y="437"/>
                  </a:lnTo>
                  <a:lnTo>
                    <a:pt x="425" y="394"/>
                  </a:lnTo>
                  <a:lnTo>
                    <a:pt x="425" y="346"/>
                  </a:lnTo>
                  <a:lnTo>
                    <a:pt x="417" y="298"/>
                  </a:lnTo>
                  <a:lnTo>
                    <a:pt x="408" y="245"/>
                  </a:lnTo>
                  <a:lnTo>
                    <a:pt x="391" y="197"/>
                  </a:lnTo>
                  <a:lnTo>
                    <a:pt x="365" y="158"/>
                  </a:lnTo>
                  <a:lnTo>
                    <a:pt x="327" y="123"/>
                  </a:lnTo>
                  <a:lnTo>
                    <a:pt x="280" y="101"/>
                  </a:lnTo>
                  <a:lnTo>
                    <a:pt x="221" y="92"/>
                  </a:lnTo>
                  <a:lnTo>
                    <a:pt x="166" y="97"/>
                  </a:lnTo>
                  <a:lnTo>
                    <a:pt x="110" y="118"/>
                  </a:lnTo>
                  <a:lnTo>
                    <a:pt x="68" y="153"/>
                  </a:lnTo>
                  <a:lnTo>
                    <a:pt x="38" y="197"/>
                  </a:lnTo>
                  <a:lnTo>
                    <a:pt x="34" y="210"/>
                  </a:lnTo>
                  <a:lnTo>
                    <a:pt x="29" y="215"/>
                  </a:lnTo>
                  <a:lnTo>
                    <a:pt x="25" y="219"/>
                  </a:lnTo>
                  <a:lnTo>
                    <a:pt x="17" y="219"/>
                  </a:lnTo>
                  <a:lnTo>
                    <a:pt x="12" y="219"/>
                  </a:lnTo>
                  <a:lnTo>
                    <a:pt x="8" y="219"/>
                  </a:lnTo>
                  <a:lnTo>
                    <a:pt x="4" y="215"/>
                  </a:lnTo>
                  <a:lnTo>
                    <a:pt x="0" y="215"/>
                  </a:lnTo>
                  <a:lnTo>
                    <a:pt x="0" y="206"/>
                  </a:lnTo>
                  <a:lnTo>
                    <a:pt x="4" y="193"/>
                  </a:lnTo>
                  <a:lnTo>
                    <a:pt x="12" y="158"/>
                  </a:lnTo>
                  <a:lnTo>
                    <a:pt x="38" y="114"/>
                  </a:lnTo>
                  <a:lnTo>
                    <a:pt x="80" y="66"/>
                  </a:lnTo>
                  <a:lnTo>
                    <a:pt x="123" y="35"/>
                  </a:lnTo>
                  <a:lnTo>
                    <a:pt x="174" y="9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8" name="Freeform 30"/>
            <p:cNvSpPr>
              <a:spLocks noEditPoints="1"/>
            </p:cNvSpPr>
            <p:nvPr/>
          </p:nvSpPr>
          <p:spPr bwMode="auto">
            <a:xfrm>
              <a:off x="4378" y="4216"/>
              <a:ext cx="170" cy="703"/>
            </a:xfrm>
            <a:custGeom>
              <a:avLst/>
              <a:gdLst/>
              <a:ahLst/>
              <a:cxnLst>
                <a:cxn ang="0">
                  <a:pos x="85" y="533"/>
                </a:cxn>
                <a:cxn ang="0">
                  <a:pos x="128" y="542"/>
                </a:cxn>
                <a:cxn ang="0">
                  <a:pos x="157" y="572"/>
                </a:cxn>
                <a:cxn ang="0">
                  <a:pos x="170" y="616"/>
                </a:cxn>
                <a:cxn ang="0">
                  <a:pos x="157" y="660"/>
                </a:cxn>
                <a:cxn ang="0">
                  <a:pos x="128" y="690"/>
                </a:cxn>
                <a:cxn ang="0">
                  <a:pos x="85" y="703"/>
                </a:cxn>
                <a:cxn ang="0">
                  <a:pos x="43" y="690"/>
                </a:cxn>
                <a:cxn ang="0">
                  <a:pos x="13" y="660"/>
                </a:cxn>
                <a:cxn ang="0">
                  <a:pos x="0" y="616"/>
                </a:cxn>
                <a:cxn ang="0">
                  <a:pos x="13" y="572"/>
                </a:cxn>
                <a:cxn ang="0">
                  <a:pos x="43" y="542"/>
                </a:cxn>
                <a:cxn ang="0">
                  <a:pos x="85" y="533"/>
                </a:cxn>
                <a:cxn ang="0">
                  <a:pos x="85" y="0"/>
                </a:cxn>
                <a:cxn ang="0">
                  <a:pos x="128" y="13"/>
                </a:cxn>
                <a:cxn ang="0">
                  <a:pos x="157" y="44"/>
                </a:cxn>
                <a:cxn ang="0">
                  <a:pos x="170" y="87"/>
                </a:cxn>
                <a:cxn ang="0">
                  <a:pos x="157" y="131"/>
                </a:cxn>
                <a:cxn ang="0">
                  <a:pos x="128" y="162"/>
                </a:cxn>
                <a:cxn ang="0">
                  <a:pos x="85" y="175"/>
                </a:cxn>
                <a:cxn ang="0">
                  <a:pos x="43" y="162"/>
                </a:cxn>
                <a:cxn ang="0">
                  <a:pos x="13" y="131"/>
                </a:cxn>
                <a:cxn ang="0">
                  <a:pos x="0" y="87"/>
                </a:cxn>
                <a:cxn ang="0">
                  <a:pos x="13" y="44"/>
                </a:cxn>
                <a:cxn ang="0">
                  <a:pos x="43" y="13"/>
                </a:cxn>
                <a:cxn ang="0">
                  <a:pos x="85" y="0"/>
                </a:cxn>
              </a:cxnLst>
              <a:rect l="0" t="0" r="r" b="b"/>
              <a:pathLst>
                <a:path w="170" h="703">
                  <a:moveTo>
                    <a:pt x="85" y="533"/>
                  </a:moveTo>
                  <a:lnTo>
                    <a:pt x="128" y="542"/>
                  </a:lnTo>
                  <a:lnTo>
                    <a:pt x="157" y="572"/>
                  </a:lnTo>
                  <a:lnTo>
                    <a:pt x="170" y="616"/>
                  </a:lnTo>
                  <a:lnTo>
                    <a:pt x="157" y="660"/>
                  </a:lnTo>
                  <a:lnTo>
                    <a:pt x="128" y="690"/>
                  </a:lnTo>
                  <a:lnTo>
                    <a:pt x="85" y="703"/>
                  </a:lnTo>
                  <a:lnTo>
                    <a:pt x="43" y="690"/>
                  </a:lnTo>
                  <a:lnTo>
                    <a:pt x="13" y="660"/>
                  </a:lnTo>
                  <a:lnTo>
                    <a:pt x="0" y="616"/>
                  </a:lnTo>
                  <a:lnTo>
                    <a:pt x="13" y="572"/>
                  </a:lnTo>
                  <a:lnTo>
                    <a:pt x="43" y="542"/>
                  </a:lnTo>
                  <a:lnTo>
                    <a:pt x="85" y="533"/>
                  </a:lnTo>
                  <a:close/>
                  <a:moveTo>
                    <a:pt x="85" y="0"/>
                  </a:moveTo>
                  <a:lnTo>
                    <a:pt x="128" y="13"/>
                  </a:lnTo>
                  <a:lnTo>
                    <a:pt x="157" y="44"/>
                  </a:lnTo>
                  <a:lnTo>
                    <a:pt x="170" y="87"/>
                  </a:lnTo>
                  <a:lnTo>
                    <a:pt x="157" y="131"/>
                  </a:lnTo>
                  <a:lnTo>
                    <a:pt x="128" y="162"/>
                  </a:lnTo>
                  <a:lnTo>
                    <a:pt x="85" y="175"/>
                  </a:lnTo>
                  <a:lnTo>
                    <a:pt x="43" y="162"/>
                  </a:lnTo>
                  <a:lnTo>
                    <a:pt x="13" y="131"/>
                  </a:lnTo>
                  <a:lnTo>
                    <a:pt x="0" y="87"/>
                  </a:lnTo>
                  <a:lnTo>
                    <a:pt x="13" y="44"/>
                  </a:lnTo>
                  <a:lnTo>
                    <a:pt x="43" y="13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9" name="Freeform 31"/>
            <p:cNvSpPr>
              <a:spLocks noEditPoints="1"/>
            </p:cNvSpPr>
            <p:nvPr/>
          </p:nvSpPr>
          <p:spPr bwMode="auto">
            <a:xfrm>
              <a:off x="4774" y="4321"/>
              <a:ext cx="1051" cy="380"/>
            </a:xfrm>
            <a:custGeom>
              <a:avLst/>
              <a:gdLst/>
              <a:ahLst/>
              <a:cxnLst>
                <a:cxn ang="0">
                  <a:pos x="51" y="314"/>
                </a:cxn>
                <a:cxn ang="0">
                  <a:pos x="1000" y="314"/>
                </a:cxn>
                <a:cxn ang="0">
                  <a:pos x="1008" y="314"/>
                </a:cxn>
                <a:cxn ang="0">
                  <a:pos x="1021" y="319"/>
                </a:cxn>
                <a:cxn ang="0">
                  <a:pos x="1029" y="319"/>
                </a:cxn>
                <a:cxn ang="0">
                  <a:pos x="1038" y="323"/>
                </a:cxn>
                <a:cxn ang="0">
                  <a:pos x="1046" y="327"/>
                </a:cxn>
                <a:cxn ang="0">
                  <a:pos x="1051" y="336"/>
                </a:cxn>
                <a:cxn ang="0">
                  <a:pos x="1051" y="349"/>
                </a:cxn>
                <a:cxn ang="0">
                  <a:pos x="1051" y="362"/>
                </a:cxn>
                <a:cxn ang="0">
                  <a:pos x="1046" y="367"/>
                </a:cxn>
                <a:cxn ang="0">
                  <a:pos x="1038" y="376"/>
                </a:cxn>
                <a:cxn ang="0">
                  <a:pos x="1029" y="376"/>
                </a:cxn>
                <a:cxn ang="0">
                  <a:pos x="1021" y="380"/>
                </a:cxn>
                <a:cxn ang="0">
                  <a:pos x="1008" y="380"/>
                </a:cxn>
                <a:cxn ang="0">
                  <a:pos x="1000" y="380"/>
                </a:cxn>
                <a:cxn ang="0">
                  <a:pos x="51" y="380"/>
                </a:cxn>
                <a:cxn ang="0">
                  <a:pos x="42" y="380"/>
                </a:cxn>
                <a:cxn ang="0">
                  <a:pos x="29" y="380"/>
                </a:cxn>
                <a:cxn ang="0">
                  <a:pos x="21" y="376"/>
                </a:cxn>
                <a:cxn ang="0">
                  <a:pos x="12" y="376"/>
                </a:cxn>
                <a:cxn ang="0">
                  <a:pos x="4" y="367"/>
                </a:cxn>
                <a:cxn ang="0">
                  <a:pos x="0" y="362"/>
                </a:cxn>
                <a:cxn ang="0">
                  <a:pos x="0" y="349"/>
                </a:cxn>
                <a:cxn ang="0">
                  <a:pos x="0" y="336"/>
                </a:cxn>
                <a:cxn ang="0">
                  <a:pos x="4" y="327"/>
                </a:cxn>
                <a:cxn ang="0">
                  <a:pos x="12" y="323"/>
                </a:cxn>
                <a:cxn ang="0">
                  <a:pos x="21" y="319"/>
                </a:cxn>
                <a:cxn ang="0">
                  <a:pos x="29" y="319"/>
                </a:cxn>
                <a:cxn ang="0">
                  <a:pos x="42" y="314"/>
                </a:cxn>
                <a:cxn ang="0">
                  <a:pos x="51" y="314"/>
                </a:cxn>
                <a:cxn ang="0">
                  <a:pos x="51" y="0"/>
                </a:cxn>
                <a:cxn ang="0">
                  <a:pos x="1000" y="0"/>
                </a:cxn>
                <a:cxn ang="0">
                  <a:pos x="1008" y="0"/>
                </a:cxn>
                <a:cxn ang="0">
                  <a:pos x="1021" y="0"/>
                </a:cxn>
                <a:cxn ang="0">
                  <a:pos x="1029" y="4"/>
                </a:cxn>
                <a:cxn ang="0">
                  <a:pos x="1038" y="9"/>
                </a:cxn>
                <a:cxn ang="0">
                  <a:pos x="1046" y="13"/>
                </a:cxn>
                <a:cxn ang="0">
                  <a:pos x="1051" y="22"/>
                </a:cxn>
                <a:cxn ang="0">
                  <a:pos x="1051" y="30"/>
                </a:cxn>
                <a:cxn ang="0">
                  <a:pos x="1051" y="44"/>
                </a:cxn>
                <a:cxn ang="0">
                  <a:pos x="1046" y="52"/>
                </a:cxn>
                <a:cxn ang="0">
                  <a:pos x="1038" y="61"/>
                </a:cxn>
                <a:cxn ang="0">
                  <a:pos x="1029" y="61"/>
                </a:cxn>
                <a:cxn ang="0">
                  <a:pos x="1021" y="65"/>
                </a:cxn>
                <a:cxn ang="0">
                  <a:pos x="1008" y="65"/>
                </a:cxn>
                <a:cxn ang="0">
                  <a:pos x="1000" y="65"/>
                </a:cxn>
                <a:cxn ang="0">
                  <a:pos x="51" y="65"/>
                </a:cxn>
                <a:cxn ang="0">
                  <a:pos x="42" y="65"/>
                </a:cxn>
                <a:cxn ang="0">
                  <a:pos x="29" y="65"/>
                </a:cxn>
                <a:cxn ang="0">
                  <a:pos x="21" y="61"/>
                </a:cxn>
                <a:cxn ang="0">
                  <a:pos x="12" y="61"/>
                </a:cxn>
                <a:cxn ang="0">
                  <a:pos x="4" y="52"/>
                </a:cxn>
                <a:cxn ang="0">
                  <a:pos x="0" y="44"/>
                </a:cxn>
                <a:cxn ang="0">
                  <a:pos x="0" y="30"/>
                </a:cxn>
                <a:cxn ang="0">
                  <a:pos x="0" y="22"/>
                </a:cxn>
                <a:cxn ang="0">
                  <a:pos x="4" y="13"/>
                </a:cxn>
                <a:cxn ang="0">
                  <a:pos x="12" y="9"/>
                </a:cxn>
                <a:cxn ang="0">
                  <a:pos x="21" y="4"/>
                </a:cxn>
                <a:cxn ang="0">
                  <a:pos x="29" y="0"/>
                </a:cxn>
                <a:cxn ang="0">
                  <a:pos x="42" y="0"/>
                </a:cxn>
                <a:cxn ang="0">
                  <a:pos x="51" y="0"/>
                </a:cxn>
              </a:cxnLst>
              <a:rect l="0" t="0" r="r" b="b"/>
              <a:pathLst>
                <a:path w="1051" h="380">
                  <a:moveTo>
                    <a:pt x="51" y="314"/>
                  </a:moveTo>
                  <a:lnTo>
                    <a:pt x="1000" y="314"/>
                  </a:lnTo>
                  <a:lnTo>
                    <a:pt x="1008" y="314"/>
                  </a:lnTo>
                  <a:lnTo>
                    <a:pt x="1021" y="319"/>
                  </a:lnTo>
                  <a:lnTo>
                    <a:pt x="1029" y="319"/>
                  </a:lnTo>
                  <a:lnTo>
                    <a:pt x="1038" y="323"/>
                  </a:lnTo>
                  <a:lnTo>
                    <a:pt x="1046" y="327"/>
                  </a:lnTo>
                  <a:lnTo>
                    <a:pt x="1051" y="336"/>
                  </a:lnTo>
                  <a:lnTo>
                    <a:pt x="1051" y="349"/>
                  </a:lnTo>
                  <a:lnTo>
                    <a:pt x="1051" y="362"/>
                  </a:lnTo>
                  <a:lnTo>
                    <a:pt x="1046" y="367"/>
                  </a:lnTo>
                  <a:lnTo>
                    <a:pt x="1038" y="376"/>
                  </a:lnTo>
                  <a:lnTo>
                    <a:pt x="1029" y="376"/>
                  </a:lnTo>
                  <a:lnTo>
                    <a:pt x="1021" y="380"/>
                  </a:lnTo>
                  <a:lnTo>
                    <a:pt x="1008" y="380"/>
                  </a:lnTo>
                  <a:lnTo>
                    <a:pt x="1000" y="380"/>
                  </a:lnTo>
                  <a:lnTo>
                    <a:pt x="51" y="380"/>
                  </a:lnTo>
                  <a:lnTo>
                    <a:pt x="42" y="380"/>
                  </a:lnTo>
                  <a:lnTo>
                    <a:pt x="29" y="380"/>
                  </a:lnTo>
                  <a:lnTo>
                    <a:pt x="21" y="376"/>
                  </a:lnTo>
                  <a:lnTo>
                    <a:pt x="12" y="376"/>
                  </a:lnTo>
                  <a:lnTo>
                    <a:pt x="4" y="367"/>
                  </a:lnTo>
                  <a:lnTo>
                    <a:pt x="0" y="362"/>
                  </a:lnTo>
                  <a:lnTo>
                    <a:pt x="0" y="349"/>
                  </a:lnTo>
                  <a:lnTo>
                    <a:pt x="0" y="336"/>
                  </a:lnTo>
                  <a:lnTo>
                    <a:pt x="4" y="327"/>
                  </a:lnTo>
                  <a:lnTo>
                    <a:pt x="12" y="323"/>
                  </a:lnTo>
                  <a:lnTo>
                    <a:pt x="21" y="319"/>
                  </a:lnTo>
                  <a:lnTo>
                    <a:pt x="29" y="319"/>
                  </a:lnTo>
                  <a:lnTo>
                    <a:pt x="42" y="314"/>
                  </a:lnTo>
                  <a:lnTo>
                    <a:pt x="51" y="314"/>
                  </a:lnTo>
                  <a:close/>
                  <a:moveTo>
                    <a:pt x="51" y="0"/>
                  </a:moveTo>
                  <a:lnTo>
                    <a:pt x="1000" y="0"/>
                  </a:lnTo>
                  <a:lnTo>
                    <a:pt x="1008" y="0"/>
                  </a:lnTo>
                  <a:lnTo>
                    <a:pt x="1021" y="0"/>
                  </a:lnTo>
                  <a:lnTo>
                    <a:pt x="1029" y="4"/>
                  </a:lnTo>
                  <a:lnTo>
                    <a:pt x="1038" y="9"/>
                  </a:lnTo>
                  <a:lnTo>
                    <a:pt x="1046" y="13"/>
                  </a:lnTo>
                  <a:lnTo>
                    <a:pt x="1051" y="22"/>
                  </a:lnTo>
                  <a:lnTo>
                    <a:pt x="1051" y="30"/>
                  </a:lnTo>
                  <a:lnTo>
                    <a:pt x="1051" y="44"/>
                  </a:lnTo>
                  <a:lnTo>
                    <a:pt x="1046" y="52"/>
                  </a:lnTo>
                  <a:lnTo>
                    <a:pt x="1038" y="61"/>
                  </a:lnTo>
                  <a:lnTo>
                    <a:pt x="1029" y="61"/>
                  </a:lnTo>
                  <a:lnTo>
                    <a:pt x="1021" y="65"/>
                  </a:lnTo>
                  <a:lnTo>
                    <a:pt x="1008" y="65"/>
                  </a:lnTo>
                  <a:lnTo>
                    <a:pt x="1000" y="65"/>
                  </a:lnTo>
                  <a:lnTo>
                    <a:pt x="51" y="65"/>
                  </a:lnTo>
                  <a:lnTo>
                    <a:pt x="42" y="65"/>
                  </a:lnTo>
                  <a:lnTo>
                    <a:pt x="29" y="65"/>
                  </a:lnTo>
                  <a:lnTo>
                    <a:pt x="21" y="61"/>
                  </a:lnTo>
                  <a:lnTo>
                    <a:pt x="12" y="61"/>
                  </a:lnTo>
                  <a:lnTo>
                    <a:pt x="4" y="52"/>
                  </a:lnTo>
                  <a:lnTo>
                    <a:pt x="0" y="44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4" y="13"/>
                  </a:lnTo>
                  <a:lnTo>
                    <a:pt x="12" y="9"/>
                  </a:lnTo>
                  <a:lnTo>
                    <a:pt x="21" y="4"/>
                  </a:lnTo>
                  <a:lnTo>
                    <a:pt x="29" y="0"/>
                  </a:lnTo>
                  <a:lnTo>
                    <a:pt x="42" y="0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0" name="Freeform 32"/>
            <p:cNvSpPr>
              <a:spLocks/>
            </p:cNvSpPr>
            <p:nvPr/>
          </p:nvSpPr>
          <p:spPr bwMode="auto">
            <a:xfrm>
              <a:off x="6480" y="3696"/>
              <a:ext cx="566" cy="1630"/>
            </a:xfrm>
            <a:custGeom>
              <a:avLst/>
              <a:gdLst/>
              <a:ahLst/>
              <a:cxnLst>
                <a:cxn ang="0">
                  <a:pos x="544" y="0"/>
                </a:cxn>
                <a:cxn ang="0">
                  <a:pos x="557" y="4"/>
                </a:cxn>
                <a:cxn ang="0">
                  <a:pos x="566" y="18"/>
                </a:cxn>
                <a:cxn ang="0">
                  <a:pos x="557" y="35"/>
                </a:cxn>
                <a:cxn ang="0">
                  <a:pos x="485" y="48"/>
                </a:cxn>
                <a:cxn ang="0">
                  <a:pos x="391" y="92"/>
                </a:cxn>
                <a:cxn ang="0">
                  <a:pos x="349" y="157"/>
                </a:cxn>
                <a:cxn ang="0">
                  <a:pos x="336" y="219"/>
                </a:cxn>
                <a:cxn ang="0">
                  <a:pos x="327" y="664"/>
                </a:cxn>
                <a:cxn ang="0">
                  <a:pos x="268" y="752"/>
                </a:cxn>
                <a:cxn ang="0">
                  <a:pos x="149" y="817"/>
                </a:cxn>
                <a:cxn ang="0">
                  <a:pos x="234" y="848"/>
                </a:cxn>
                <a:cxn ang="0">
                  <a:pos x="302" y="913"/>
                </a:cxn>
                <a:cxn ang="0">
                  <a:pos x="332" y="983"/>
                </a:cxn>
                <a:cxn ang="0">
                  <a:pos x="336" y="1376"/>
                </a:cxn>
                <a:cxn ang="0">
                  <a:pos x="336" y="1429"/>
                </a:cxn>
                <a:cxn ang="0">
                  <a:pos x="340" y="1455"/>
                </a:cxn>
                <a:cxn ang="0">
                  <a:pos x="408" y="1551"/>
                </a:cxn>
                <a:cxn ang="0">
                  <a:pos x="540" y="1595"/>
                </a:cxn>
                <a:cxn ang="0">
                  <a:pos x="553" y="1595"/>
                </a:cxn>
                <a:cxn ang="0">
                  <a:pos x="561" y="1603"/>
                </a:cxn>
                <a:cxn ang="0">
                  <a:pos x="561" y="1621"/>
                </a:cxn>
                <a:cxn ang="0">
                  <a:pos x="553" y="1630"/>
                </a:cxn>
                <a:cxn ang="0">
                  <a:pos x="536" y="1630"/>
                </a:cxn>
                <a:cxn ang="0">
                  <a:pos x="421" y="1617"/>
                </a:cxn>
                <a:cxn ang="0">
                  <a:pos x="306" y="1564"/>
                </a:cxn>
                <a:cxn ang="0">
                  <a:pos x="238" y="1472"/>
                </a:cxn>
                <a:cxn ang="0">
                  <a:pos x="230" y="1381"/>
                </a:cxn>
                <a:cxn ang="0">
                  <a:pos x="230" y="1022"/>
                </a:cxn>
                <a:cxn ang="0">
                  <a:pos x="230" y="992"/>
                </a:cxn>
                <a:cxn ang="0">
                  <a:pos x="200" y="922"/>
                </a:cxn>
                <a:cxn ang="0">
                  <a:pos x="98" y="848"/>
                </a:cxn>
                <a:cxn ang="0">
                  <a:pos x="17" y="830"/>
                </a:cxn>
                <a:cxn ang="0">
                  <a:pos x="4" y="826"/>
                </a:cxn>
                <a:cxn ang="0">
                  <a:pos x="0" y="817"/>
                </a:cxn>
                <a:cxn ang="0">
                  <a:pos x="8" y="800"/>
                </a:cxn>
                <a:cxn ang="0">
                  <a:pos x="59" y="795"/>
                </a:cxn>
                <a:cxn ang="0">
                  <a:pos x="166" y="747"/>
                </a:cxn>
                <a:cxn ang="0">
                  <a:pos x="221" y="664"/>
                </a:cxn>
                <a:cxn ang="0">
                  <a:pos x="230" y="577"/>
                </a:cxn>
                <a:cxn ang="0">
                  <a:pos x="242" y="149"/>
                </a:cxn>
                <a:cxn ang="0">
                  <a:pos x="323" y="57"/>
                </a:cxn>
                <a:cxn ang="0">
                  <a:pos x="455" y="9"/>
                </a:cxn>
              </a:cxnLst>
              <a:rect l="0" t="0" r="r" b="b"/>
              <a:pathLst>
                <a:path w="566" h="1630">
                  <a:moveTo>
                    <a:pt x="536" y="0"/>
                  </a:moveTo>
                  <a:lnTo>
                    <a:pt x="544" y="0"/>
                  </a:lnTo>
                  <a:lnTo>
                    <a:pt x="553" y="4"/>
                  </a:lnTo>
                  <a:lnTo>
                    <a:pt x="557" y="4"/>
                  </a:lnTo>
                  <a:lnTo>
                    <a:pt x="561" y="9"/>
                  </a:lnTo>
                  <a:lnTo>
                    <a:pt x="566" y="18"/>
                  </a:lnTo>
                  <a:lnTo>
                    <a:pt x="561" y="31"/>
                  </a:lnTo>
                  <a:lnTo>
                    <a:pt x="557" y="35"/>
                  </a:lnTo>
                  <a:lnTo>
                    <a:pt x="549" y="39"/>
                  </a:lnTo>
                  <a:lnTo>
                    <a:pt x="485" y="48"/>
                  </a:lnTo>
                  <a:lnTo>
                    <a:pt x="429" y="66"/>
                  </a:lnTo>
                  <a:lnTo>
                    <a:pt x="391" y="92"/>
                  </a:lnTo>
                  <a:lnTo>
                    <a:pt x="366" y="122"/>
                  </a:lnTo>
                  <a:lnTo>
                    <a:pt x="349" y="157"/>
                  </a:lnTo>
                  <a:lnTo>
                    <a:pt x="336" y="188"/>
                  </a:lnTo>
                  <a:lnTo>
                    <a:pt x="336" y="219"/>
                  </a:lnTo>
                  <a:lnTo>
                    <a:pt x="336" y="607"/>
                  </a:lnTo>
                  <a:lnTo>
                    <a:pt x="327" y="664"/>
                  </a:lnTo>
                  <a:lnTo>
                    <a:pt x="306" y="712"/>
                  </a:lnTo>
                  <a:lnTo>
                    <a:pt x="268" y="752"/>
                  </a:lnTo>
                  <a:lnTo>
                    <a:pt x="217" y="786"/>
                  </a:lnTo>
                  <a:lnTo>
                    <a:pt x="149" y="817"/>
                  </a:lnTo>
                  <a:lnTo>
                    <a:pt x="191" y="830"/>
                  </a:lnTo>
                  <a:lnTo>
                    <a:pt x="234" y="848"/>
                  </a:lnTo>
                  <a:lnTo>
                    <a:pt x="272" y="878"/>
                  </a:lnTo>
                  <a:lnTo>
                    <a:pt x="302" y="913"/>
                  </a:lnTo>
                  <a:lnTo>
                    <a:pt x="323" y="948"/>
                  </a:lnTo>
                  <a:lnTo>
                    <a:pt x="332" y="983"/>
                  </a:lnTo>
                  <a:lnTo>
                    <a:pt x="336" y="1031"/>
                  </a:lnTo>
                  <a:lnTo>
                    <a:pt x="336" y="1376"/>
                  </a:lnTo>
                  <a:lnTo>
                    <a:pt x="336" y="1411"/>
                  </a:lnTo>
                  <a:lnTo>
                    <a:pt x="336" y="1429"/>
                  </a:lnTo>
                  <a:lnTo>
                    <a:pt x="336" y="1442"/>
                  </a:lnTo>
                  <a:lnTo>
                    <a:pt x="340" y="1455"/>
                  </a:lnTo>
                  <a:lnTo>
                    <a:pt x="366" y="1507"/>
                  </a:lnTo>
                  <a:lnTo>
                    <a:pt x="408" y="1551"/>
                  </a:lnTo>
                  <a:lnTo>
                    <a:pt x="468" y="1582"/>
                  </a:lnTo>
                  <a:lnTo>
                    <a:pt x="540" y="1595"/>
                  </a:lnTo>
                  <a:lnTo>
                    <a:pt x="549" y="1595"/>
                  </a:lnTo>
                  <a:lnTo>
                    <a:pt x="553" y="1595"/>
                  </a:lnTo>
                  <a:lnTo>
                    <a:pt x="561" y="1599"/>
                  </a:lnTo>
                  <a:lnTo>
                    <a:pt x="561" y="1603"/>
                  </a:lnTo>
                  <a:lnTo>
                    <a:pt x="566" y="1612"/>
                  </a:lnTo>
                  <a:lnTo>
                    <a:pt x="561" y="1621"/>
                  </a:lnTo>
                  <a:lnTo>
                    <a:pt x="557" y="1625"/>
                  </a:lnTo>
                  <a:lnTo>
                    <a:pt x="553" y="1630"/>
                  </a:lnTo>
                  <a:lnTo>
                    <a:pt x="544" y="1630"/>
                  </a:lnTo>
                  <a:lnTo>
                    <a:pt x="536" y="1630"/>
                  </a:lnTo>
                  <a:lnTo>
                    <a:pt x="481" y="1625"/>
                  </a:lnTo>
                  <a:lnTo>
                    <a:pt x="421" y="1617"/>
                  </a:lnTo>
                  <a:lnTo>
                    <a:pt x="357" y="1595"/>
                  </a:lnTo>
                  <a:lnTo>
                    <a:pt x="306" y="1564"/>
                  </a:lnTo>
                  <a:lnTo>
                    <a:pt x="264" y="1516"/>
                  </a:lnTo>
                  <a:lnTo>
                    <a:pt x="238" y="1472"/>
                  </a:lnTo>
                  <a:lnTo>
                    <a:pt x="230" y="1429"/>
                  </a:lnTo>
                  <a:lnTo>
                    <a:pt x="230" y="1381"/>
                  </a:lnTo>
                  <a:lnTo>
                    <a:pt x="230" y="1057"/>
                  </a:lnTo>
                  <a:lnTo>
                    <a:pt x="230" y="1022"/>
                  </a:lnTo>
                  <a:lnTo>
                    <a:pt x="230" y="1005"/>
                  </a:lnTo>
                  <a:lnTo>
                    <a:pt x="230" y="992"/>
                  </a:lnTo>
                  <a:lnTo>
                    <a:pt x="225" y="979"/>
                  </a:lnTo>
                  <a:lnTo>
                    <a:pt x="200" y="922"/>
                  </a:lnTo>
                  <a:lnTo>
                    <a:pt x="157" y="878"/>
                  </a:lnTo>
                  <a:lnTo>
                    <a:pt x="98" y="848"/>
                  </a:lnTo>
                  <a:lnTo>
                    <a:pt x="25" y="835"/>
                  </a:lnTo>
                  <a:lnTo>
                    <a:pt x="17" y="830"/>
                  </a:lnTo>
                  <a:lnTo>
                    <a:pt x="8" y="830"/>
                  </a:lnTo>
                  <a:lnTo>
                    <a:pt x="4" y="826"/>
                  </a:lnTo>
                  <a:lnTo>
                    <a:pt x="0" y="821"/>
                  </a:lnTo>
                  <a:lnTo>
                    <a:pt x="0" y="817"/>
                  </a:lnTo>
                  <a:lnTo>
                    <a:pt x="4" y="808"/>
                  </a:lnTo>
                  <a:lnTo>
                    <a:pt x="8" y="800"/>
                  </a:lnTo>
                  <a:lnTo>
                    <a:pt x="17" y="800"/>
                  </a:lnTo>
                  <a:lnTo>
                    <a:pt x="59" y="795"/>
                  </a:lnTo>
                  <a:lnTo>
                    <a:pt x="110" y="778"/>
                  </a:lnTo>
                  <a:lnTo>
                    <a:pt x="166" y="747"/>
                  </a:lnTo>
                  <a:lnTo>
                    <a:pt x="204" y="708"/>
                  </a:lnTo>
                  <a:lnTo>
                    <a:pt x="221" y="664"/>
                  </a:lnTo>
                  <a:lnTo>
                    <a:pt x="230" y="620"/>
                  </a:lnTo>
                  <a:lnTo>
                    <a:pt x="230" y="577"/>
                  </a:lnTo>
                  <a:lnTo>
                    <a:pt x="230" y="205"/>
                  </a:lnTo>
                  <a:lnTo>
                    <a:pt x="242" y="149"/>
                  </a:lnTo>
                  <a:lnTo>
                    <a:pt x="272" y="101"/>
                  </a:lnTo>
                  <a:lnTo>
                    <a:pt x="323" y="57"/>
                  </a:lnTo>
                  <a:lnTo>
                    <a:pt x="383" y="26"/>
                  </a:lnTo>
                  <a:lnTo>
                    <a:pt x="455" y="9"/>
                  </a:lnTo>
                  <a:lnTo>
                    <a:pt x="5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1" name="Freeform 33"/>
            <p:cNvSpPr>
              <a:spLocks noEditPoints="1"/>
            </p:cNvSpPr>
            <p:nvPr/>
          </p:nvSpPr>
          <p:spPr bwMode="auto">
            <a:xfrm>
              <a:off x="7241" y="3783"/>
              <a:ext cx="681" cy="1468"/>
            </a:xfrm>
            <a:custGeom>
              <a:avLst/>
              <a:gdLst/>
              <a:ahLst/>
              <a:cxnLst>
                <a:cxn ang="0">
                  <a:pos x="481" y="175"/>
                </a:cxn>
                <a:cxn ang="0">
                  <a:pos x="511" y="184"/>
                </a:cxn>
                <a:cxn ang="0">
                  <a:pos x="583" y="184"/>
                </a:cxn>
                <a:cxn ang="0">
                  <a:pos x="639" y="175"/>
                </a:cxn>
                <a:cxn ang="0">
                  <a:pos x="553" y="162"/>
                </a:cxn>
                <a:cxn ang="0">
                  <a:pos x="447" y="9"/>
                </a:cxn>
                <a:cxn ang="0">
                  <a:pos x="447" y="35"/>
                </a:cxn>
                <a:cxn ang="0">
                  <a:pos x="443" y="70"/>
                </a:cxn>
                <a:cxn ang="0">
                  <a:pos x="443" y="114"/>
                </a:cxn>
                <a:cxn ang="0">
                  <a:pos x="451" y="145"/>
                </a:cxn>
                <a:cxn ang="0">
                  <a:pos x="553" y="127"/>
                </a:cxn>
                <a:cxn ang="0">
                  <a:pos x="656" y="140"/>
                </a:cxn>
                <a:cxn ang="0">
                  <a:pos x="673" y="193"/>
                </a:cxn>
                <a:cxn ang="0">
                  <a:pos x="596" y="219"/>
                </a:cxn>
                <a:cxn ang="0">
                  <a:pos x="507" y="219"/>
                </a:cxn>
                <a:cxn ang="0">
                  <a:pos x="443" y="193"/>
                </a:cxn>
                <a:cxn ang="0">
                  <a:pos x="234" y="398"/>
                </a:cxn>
                <a:cxn ang="0">
                  <a:pos x="98" y="708"/>
                </a:cxn>
                <a:cxn ang="0">
                  <a:pos x="94" y="879"/>
                </a:cxn>
                <a:cxn ang="0">
                  <a:pos x="158" y="1005"/>
                </a:cxn>
                <a:cxn ang="0">
                  <a:pos x="234" y="1049"/>
                </a:cxn>
                <a:cxn ang="0">
                  <a:pos x="405" y="1110"/>
                </a:cxn>
                <a:cxn ang="0">
                  <a:pos x="498" y="1163"/>
                </a:cxn>
                <a:cxn ang="0">
                  <a:pos x="536" y="1232"/>
                </a:cxn>
                <a:cxn ang="0">
                  <a:pos x="507" y="1381"/>
                </a:cxn>
                <a:cxn ang="0">
                  <a:pos x="366" y="1468"/>
                </a:cxn>
                <a:cxn ang="0">
                  <a:pos x="243" y="1425"/>
                </a:cxn>
                <a:cxn ang="0">
                  <a:pos x="217" y="1385"/>
                </a:cxn>
                <a:cxn ang="0">
                  <a:pos x="230" y="1372"/>
                </a:cxn>
                <a:cxn ang="0">
                  <a:pos x="243" y="1377"/>
                </a:cxn>
                <a:cxn ang="0">
                  <a:pos x="366" y="1433"/>
                </a:cxn>
                <a:cxn ang="0">
                  <a:pos x="451" y="1359"/>
                </a:cxn>
                <a:cxn ang="0">
                  <a:pos x="430" y="1259"/>
                </a:cxn>
                <a:cxn ang="0">
                  <a:pos x="358" y="1215"/>
                </a:cxn>
                <a:cxn ang="0">
                  <a:pos x="290" y="1193"/>
                </a:cxn>
                <a:cxn ang="0">
                  <a:pos x="171" y="1149"/>
                </a:cxn>
                <a:cxn ang="0">
                  <a:pos x="51" y="1053"/>
                </a:cxn>
                <a:cxn ang="0">
                  <a:pos x="0" y="865"/>
                </a:cxn>
                <a:cxn ang="0">
                  <a:pos x="90" y="525"/>
                </a:cxn>
                <a:cxn ang="0">
                  <a:pos x="285" y="263"/>
                </a:cxn>
                <a:cxn ang="0">
                  <a:pos x="409" y="123"/>
                </a:cxn>
                <a:cxn ang="0">
                  <a:pos x="405" y="53"/>
                </a:cxn>
                <a:cxn ang="0">
                  <a:pos x="430" y="0"/>
                </a:cxn>
              </a:cxnLst>
              <a:rect l="0" t="0" r="r" b="b"/>
              <a:pathLst>
                <a:path w="681" h="1468">
                  <a:moveTo>
                    <a:pt x="553" y="162"/>
                  </a:moveTo>
                  <a:lnTo>
                    <a:pt x="519" y="166"/>
                  </a:lnTo>
                  <a:lnTo>
                    <a:pt x="481" y="175"/>
                  </a:lnTo>
                  <a:lnTo>
                    <a:pt x="490" y="180"/>
                  </a:lnTo>
                  <a:lnTo>
                    <a:pt x="498" y="184"/>
                  </a:lnTo>
                  <a:lnTo>
                    <a:pt x="511" y="184"/>
                  </a:lnTo>
                  <a:lnTo>
                    <a:pt x="524" y="184"/>
                  </a:lnTo>
                  <a:lnTo>
                    <a:pt x="541" y="184"/>
                  </a:lnTo>
                  <a:lnTo>
                    <a:pt x="583" y="184"/>
                  </a:lnTo>
                  <a:lnTo>
                    <a:pt x="613" y="180"/>
                  </a:lnTo>
                  <a:lnTo>
                    <a:pt x="630" y="175"/>
                  </a:lnTo>
                  <a:lnTo>
                    <a:pt x="639" y="175"/>
                  </a:lnTo>
                  <a:lnTo>
                    <a:pt x="617" y="166"/>
                  </a:lnTo>
                  <a:lnTo>
                    <a:pt x="592" y="162"/>
                  </a:lnTo>
                  <a:lnTo>
                    <a:pt x="553" y="162"/>
                  </a:lnTo>
                  <a:close/>
                  <a:moveTo>
                    <a:pt x="430" y="0"/>
                  </a:moveTo>
                  <a:lnTo>
                    <a:pt x="443" y="5"/>
                  </a:lnTo>
                  <a:lnTo>
                    <a:pt x="447" y="9"/>
                  </a:lnTo>
                  <a:lnTo>
                    <a:pt x="451" y="22"/>
                  </a:lnTo>
                  <a:lnTo>
                    <a:pt x="451" y="27"/>
                  </a:lnTo>
                  <a:lnTo>
                    <a:pt x="447" y="35"/>
                  </a:lnTo>
                  <a:lnTo>
                    <a:pt x="447" y="44"/>
                  </a:lnTo>
                  <a:lnTo>
                    <a:pt x="443" y="57"/>
                  </a:lnTo>
                  <a:lnTo>
                    <a:pt x="443" y="70"/>
                  </a:lnTo>
                  <a:lnTo>
                    <a:pt x="443" y="83"/>
                  </a:lnTo>
                  <a:lnTo>
                    <a:pt x="443" y="101"/>
                  </a:lnTo>
                  <a:lnTo>
                    <a:pt x="443" y="114"/>
                  </a:lnTo>
                  <a:lnTo>
                    <a:pt x="447" y="123"/>
                  </a:lnTo>
                  <a:lnTo>
                    <a:pt x="447" y="136"/>
                  </a:lnTo>
                  <a:lnTo>
                    <a:pt x="451" y="145"/>
                  </a:lnTo>
                  <a:lnTo>
                    <a:pt x="494" y="132"/>
                  </a:lnTo>
                  <a:lnTo>
                    <a:pt x="528" y="127"/>
                  </a:lnTo>
                  <a:lnTo>
                    <a:pt x="553" y="127"/>
                  </a:lnTo>
                  <a:lnTo>
                    <a:pt x="592" y="127"/>
                  </a:lnTo>
                  <a:lnTo>
                    <a:pt x="626" y="132"/>
                  </a:lnTo>
                  <a:lnTo>
                    <a:pt x="656" y="140"/>
                  </a:lnTo>
                  <a:lnTo>
                    <a:pt x="673" y="153"/>
                  </a:lnTo>
                  <a:lnTo>
                    <a:pt x="681" y="175"/>
                  </a:lnTo>
                  <a:lnTo>
                    <a:pt x="673" y="193"/>
                  </a:lnTo>
                  <a:lnTo>
                    <a:pt x="656" y="206"/>
                  </a:lnTo>
                  <a:lnTo>
                    <a:pt x="626" y="215"/>
                  </a:lnTo>
                  <a:lnTo>
                    <a:pt x="596" y="219"/>
                  </a:lnTo>
                  <a:lnTo>
                    <a:pt x="566" y="223"/>
                  </a:lnTo>
                  <a:lnTo>
                    <a:pt x="541" y="223"/>
                  </a:lnTo>
                  <a:lnTo>
                    <a:pt x="507" y="219"/>
                  </a:lnTo>
                  <a:lnTo>
                    <a:pt x="473" y="215"/>
                  </a:lnTo>
                  <a:lnTo>
                    <a:pt x="443" y="193"/>
                  </a:lnTo>
                  <a:lnTo>
                    <a:pt x="443" y="193"/>
                  </a:lnTo>
                  <a:lnTo>
                    <a:pt x="370" y="241"/>
                  </a:lnTo>
                  <a:lnTo>
                    <a:pt x="302" y="311"/>
                  </a:lnTo>
                  <a:lnTo>
                    <a:pt x="234" y="398"/>
                  </a:lnTo>
                  <a:lnTo>
                    <a:pt x="179" y="494"/>
                  </a:lnTo>
                  <a:lnTo>
                    <a:pt x="132" y="599"/>
                  </a:lnTo>
                  <a:lnTo>
                    <a:pt x="98" y="708"/>
                  </a:lnTo>
                  <a:lnTo>
                    <a:pt x="90" y="817"/>
                  </a:lnTo>
                  <a:lnTo>
                    <a:pt x="90" y="844"/>
                  </a:lnTo>
                  <a:lnTo>
                    <a:pt x="94" y="879"/>
                  </a:lnTo>
                  <a:lnTo>
                    <a:pt x="102" y="922"/>
                  </a:lnTo>
                  <a:lnTo>
                    <a:pt x="124" y="966"/>
                  </a:lnTo>
                  <a:lnTo>
                    <a:pt x="158" y="1005"/>
                  </a:lnTo>
                  <a:lnTo>
                    <a:pt x="179" y="1023"/>
                  </a:lnTo>
                  <a:lnTo>
                    <a:pt x="205" y="1036"/>
                  </a:lnTo>
                  <a:lnTo>
                    <a:pt x="234" y="1049"/>
                  </a:lnTo>
                  <a:lnTo>
                    <a:pt x="281" y="1066"/>
                  </a:lnTo>
                  <a:lnTo>
                    <a:pt x="345" y="1088"/>
                  </a:lnTo>
                  <a:lnTo>
                    <a:pt x="405" y="1110"/>
                  </a:lnTo>
                  <a:lnTo>
                    <a:pt x="447" y="1128"/>
                  </a:lnTo>
                  <a:lnTo>
                    <a:pt x="477" y="1145"/>
                  </a:lnTo>
                  <a:lnTo>
                    <a:pt x="498" y="1163"/>
                  </a:lnTo>
                  <a:lnTo>
                    <a:pt x="511" y="1176"/>
                  </a:lnTo>
                  <a:lnTo>
                    <a:pt x="524" y="1198"/>
                  </a:lnTo>
                  <a:lnTo>
                    <a:pt x="536" y="1232"/>
                  </a:lnTo>
                  <a:lnTo>
                    <a:pt x="541" y="1272"/>
                  </a:lnTo>
                  <a:lnTo>
                    <a:pt x="532" y="1329"/>
                  </a:lnTo>
                  <a:lnTo>
                    <a:pt x="507" y="1381"/>
                  </a:lnTo>
                  <a:lnTo>
                    <a:pt x="468" y="1425"/>
                  </a:lnTo>
                  <a:lnTo>
                    <a:pt x="422" y="1455"/>
                  </a:lnTo>
                  <a:lnTo>
                    <a:pt x="366" y="1468"/>
                  </a:lnTo>
                  <a:lnTo>
                    <a:pt x="319" y="1460"/>
                  </a:lnTo>
                  <a:lnTo>
                    <a:pt x="277" y="1447"/>
                  </a:lnTo>
                  <a:lnTo>
                    <a:pt x="243" y="1425"/>
                  </a:lnTo>
                  <a:lnTo>
                    <a:pt x="222" y="1407"/>
                  </a:lnTo>
                  <a:lnTo>
                    <a:pt x="217" y="1390"/>
                  </a:lnTo>
                  <a:lnTo>
                    <a:pt x="217" y="1385"/>
                  </a:lnTo>
                  <a:lnTo>
                    <a:pt x="222" y="1377"/>
                  </a:lnTo>
                  <a:lnTo>
                    <a:pt x="226" y="1377"/>
                  </a:lnTo>
                  <a:lnTo>
                    <a:pt x="230" y="1372"/>
                  </a:lnTo>
                  <a:lnTo>
                    <a:pt x="234" y="1372"/>
                  </a:lnTo>
                  <a:lnTo>
                    <a:pt x="239" y="1377"/>
                  </a:lnTo>
                  <a:lnTo>
                    <a:pt x="243" y="1377"/>
                  </a:lnTo>
                  <a:lnTo>
                    <a:pt x="251" y="1385"/>
                  </a:lnTo>
                  <a:lnTo>
                    <a:pt x="307" y="1420"/>
                  </a:lnTo>
                  <a:lnTo>
                    <a:pt x="366" y="1433"/>
                  </a:lnTo>
                  <a:lnTo>
                    <a:pt x="405" y="1420"/>
                  </a:lnTo>
                  <a:lnTo>
                    <a:pt x="434" y="1394"/>
                  </a:lnTo>
                  <a:lnTo>
                    <a:pt x="451" y="1359"/>
                  </a:lnTo>
                  <a:lnTo>
                    <a:pt x="456" y="1324"/>
                  </a:lnTo>
                  <a:lnTo>
                    <a:pt x="447" y="1285"/>
                  </a:lnTo>
                  <a:lnTo>
                    <a:pt x="430" y="1259"/>
                  </a:lnTo>
                  <a:lnTo>
                    <a:pt x="405" y="1237"/>
                  </a:lnTo>
                  <a:lnTo>
                    <a:pt x="379" y="1224"/>
                  </a:lnTo>
                  <a:lnTo>
                    <a:pt x="358" y="1215"/>
                  </a:lnTo>
                  <a:lnTo>
                    <a:pt x="328" y="1206"/>
                  </a:lnTo>
                  <a:lnTo>
                    <a:pt x="311" y="1198"/>
                  </a:lnTo>
                  <a:lnTo>
                    <a:pt x="290" y="1193"/>
                  </a:lnTo>
                  <a:lnTo>
                    <a:pt x="260" y="1180"/>
                  </a:lnTo>
                  <a:lnTo>
                    <a:pt x="217" y="1167"/>
                  </a:lnTo>
                  <a:lnTo>
                    <a:pt x="171" y="1149"/>
                  </a:lnTo>
                  <a:lnTo>
                    <a:pt x="128" y="1123"/>
                  </a:lnTo>
                  <a:lnTo>
                    <a:pt x="90" y="1093"/>
                  </a:lnTo>
                  <a:lnTo>
                    <a:pt x="51" y="1053"/>
                  </a:lnTo>
                  <a:lnTo>
                    <a:pt x="26" y="1005"/>
                  </a:lnTo>
                  <a:lnTo>
                    <a:pt x="9" y="940"/>
                  </a:lnTo>
                  <a:lnTo>
                    <a:pt x="0" y="865"/>
                  </a:lnTo>
                  <a:lnTo>
                    <a:pt x="13" y="748"/>
                  </a:lnTo>
                  <a:lnTo>
                    <a:pt x="43" y="634"/>
                  </a:lnTo>
                  <a:lnTo>
                    <a:pt x="90" y="525"/>
                  </a:lnTo>
                  <a:lnTo>
                    <a:pt x="149" y="429"/>
                  </a:lnTo>
                  <a:lnTo>
                    <a:pt x="213" y="341"/>
                  </a:lnTo>
                  <a:lnTo>
                    <a:pt x="285" y="263"/>
                  </a:lnTo>
                  <a:lnTo>
                    <a:pt x="353" y="206"/>
                  </a:lnTo>
                  <a:lnTo>
                    <a:pt x="422" y="162"/>
                  </a:lnTo>
                  <a:lnTo>
                    <a:pt x="409" y="123"/>
                  </a:lnTo>
                  <a:lnTo>
                    <a:pt x="405" y="79"/>
                  </a:lnTo>
                  <a:lnTo>
                    <a:pt x="405" y="70"/>
                  </a:lnTo>
                  <a:lnTo>
                    <a:pt x="405" y="53"/>
                  </a:lnTo>
                  <a:lnTo>
                    <a:pt x="409" y="27"/>
                  </a:lnTo>
                  <a:lnTo>
                    <a:pt x="417" y="9"/>
                  </a:lnTo>
                  <a:lnTo>
                    <a:pt x="4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2" name="Freeform 34"/>
            <p:cNvSpPr>
              <a:spLocks/>
            </p:cNvSpPr>
            <p:nvPr/>
          </p:nvSpPr>
          <p:spPr bwMode="auto">
            <a:xfrm>
              <a:off x="8165" y="3696"/>
              <a:ext cx="59" cy="1630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42" y="4"/>
                </a:cxn>
                <a:cxn ang="0">
                  <a:pos x="51" y="9"/>
                </a:cxn>
                <a:cxn ang="0">
                  <a:pos x="55" y="18"/>
                </a:cxn>
                <a:cxn ang="0">
                  <a:pos x="59" y="26"/>
                </a:cxn>
                <a:cxn ang="0">
                  <a:pos x="59" y="35"/>
                </a:cxn>
                <a:cxn ang="0">
                  <a:pos x="59" y="48"/>
                </a:cxn>
                <a:cxn ang="0">
                  <a:pos x="59" y="61"/>
                </a:cxn>
                <a:cxn ang="0">
                  <a:pos x="59" y="1573"/>
                </a:cxn>
                <a:cxn ang="0">
                  <a:pos x="59" y="1582"/>
                </a:cxn>
                <a:cxn ang="0">
                  <a:pos x="59" y="1595"/>
                </a:cxn>
                <a:cxn ang="0">
                  <a:pos x="59" y="1608"/>
                </a:cxn>
                <a:cxn ang="0">
                  <a:pos x="55" y="1617"/>
                </a:cxn>
                <a:cxn ang="0">
                  <a:pos x="51" y="1621"/>
                </a:cxn>
                <a:cxn ang="0">
                  <a:pos x="42" y="1630"/>
                </a:cxn>
                <a:cxn ang="0">
                  <a:pos x="29" y="1630"/>
                </a:cxn>
                <a:cxn ang="0">
                  <a:pos x="21" y="1630"/>
                </a:cxn>
                <a:cxn ang="0">
                  <a:pos x="8" y="1621"/>
                </a:cxn>
                <a:cxn ang="0">
                  <a:pos x="4" y="1617"/>
                </a:cxn>
                <a:cxn ang="0">
                  <a:pos x="0" y="1608"/>
                </a:cxn>
                <a:cxn ang="0">
                  <a:pos x="0" y="1595"/>
                </a:cxn>
                <a:cxn ang="0">
                  <a:pos x="0" y="1582"/>
                </a:cxn>
                <a:cxn ang="0">
                  <a:pos x="0" y="1573"/>
                </a:cxn>
                <a:cxn ang="0">
                  <a:pos x="0" y="61"/>
                </a:cxn>
                <a:cxn ang="0">
                  <a:pos x="0" y="48"/>
                </a:cxn>
                <a:cxn ang="0">
                  <a:pos x="0" y="35"/>
                </a:cxn>
                <a:cxn ang="0">
                  <a:pos x="0" y="26"/>
                </a:cxn>
                <a:cxn ang="0">
                  <a:pos x="4" y="18"/>
                </a:cxn>
                <a:cxn ang="0">
                  <a:pos x="8" y="9"/>
                </a:cxn>
                <a:cxn ang="0">
                  <a:pos x="21" y="4"/>
                </a:cxn>
                <a:cxn ang="0">
                  <a:pos x="29" y="0"/>
                </a:cxn>
              </a:cxnLst>
              <a:rect l="0" t="0" r="r" b="b"/>
              <a:pathLst>
                <a:path w="59" h="1630">
                  <a:moveTo>
                    <a:pt x="29" y="0"/>
                  </a:moveTo>
                  <a:lnTo>
                    <a:pt x="42" y="4"/>
                  </a:lnTo>
                  <a:lnTo>
                    <a:pt x="51" y="9"/>
                  </a:lnTo>
                  <a:lnTo>
                    <a:pt x="55" y="18"/>
                  </a:lnTo>
                  <a:lnTo>
                    <a:pt x="59" y="26"/>
                  </a:lnTo>
                  <a:lnTo>
                    <a:pt x="59" y="35"/>
                  </a:lnTo>
                  <a:lnTo>
                    <a:pt x="59" y="48"/>
                  </a:lnTo>
                  <a:lnTo>
                    <a:pt x="59" y="61"/>
                  </a:lnTo>
                  <a:lnTo>
                    <a:pt x="59" y="1573"/>
                  </a:lnTo>
                  <a:lnTo>
                    <a:pt x="59" y="1582"/>
                  </a:lnTo>
                  <a:lnTo>
                    <a:pt x="59" y="1595"/>
                  </a:lnTo>
                  <a:lnTo>
                    <a:pt x="59" y="1608"/>
                  </a:lnTo>
                  <a:lnTo>
                    <a:pt x="55" y="1617"/>
                  </a:lnTo>
                  <a:lnTo>
                    <a:pt x="51" y="1621"/>
                  </a:lnTo>
                  <a:lnTo>
                    <a:pt x="42" y="1630"/>
                  </a:lnTo>
                  <a:lnTo>
                    <a:pt x="29" y="1630"/>
                  </a:lnTo>
                  <a:lnTo>
                    <a:pt x="21" y="1630"/>
                  </a:lnTo>
                  <a:lnTo>
                    <a:pt x="8" y="1621"/>
                  </a:lnTo>
                  <a:lnTo>
                    <a:pt x="4" y="1617"/>
                  </a:lnTo>
                  <a:lnTo>
                    <a:pt x="0" y="1608"/>
                  </a:lnTo>
                  <a:lnTo>
                    <a:pt x="0" y="1595"/>
                  </a:lnTo>
                  <a:lnTo>
                    <a:pt x="0" y="1582"/>
                  </a:lnTo>
                  <a:lnTo>
                    <a:pt x="0" y="1573"/>
                  </a:lnTo>
                  <a:lnTo>
                    <a:pt x="0" y="61"/>
                  </a:lnTo>
                  <a:lnTo>
                    <a:pt x="0" y="48"/>
                  </a:lnTo>
                  <a:lnTo>
                    <a:pt x="0" y="35"/>
                  </a:lnTo>
                  <a:lnTo>
                    <a:pt x="0" y="26"/>
                  </a:lnTo>
                  <a:lnTo>
                    <a:pt x="4" y="18"/>
                  </a:lnTo>
                  <a:lnTo>
                    <a:pt x="8" y="9"/>
                  </a:lnTo>
                  <a:lnTo>
                    <a:pt x="21" y="4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3" name="Freeform 35"/>
            <p:cNvSpPr>
              <a:spLocks/>
            </p:cNvSpPr>
            <p:nvPr/>
          </p:nvSpPr>
          <p:spPr bwMode="auto">
            <a:xfrm>
              <a:off x="8505" y="3805"/>
              <a:ext cx="1055" cy="1114"/>
            </a:xfrm>
            <a:custGeom>
              <a:avLst/>
              <a:gdLst/>
              <a:ahLst/>
              <a:cxnLst>
                <a:cxn ang="0">
                  <a:pos x="1017" y="0"/>
                </a:cxn>
                <a:cxn ang="0">
                  <a:pos x="1042" y="5"/>
                </a:cxn>
                <a:cxn ang="0">
                  <a:pos x="1055" y="9"/>
                </a:cxn>
                <a:cxn ang="0">
                  <a:pos x="1055" y="31"/>
                </a:cxn>
                <a:cxn ang="0">
                  <a:pos x="1051" y="40"/>
                </a:cxn>
                <a:cxn ang="0">
                  <a:pos x="434" y="1058"/>
                </a:cxn>
                <a:cxn ang="0">
                  <a:pos x="604" y="1036"/>
                </a:cxn>
                <a:cxn ang="0">
                  <a:pos x="719" y="970"/>
                </a:cxn>
                <a:cxn ang="0">
                  <a:pos x="796" y="865"/>
                </a:cxn>
                <a:cxn ang="0">
                  <a:pos x="851" y="721"/>
                </a:cxn>
                <a:cxn ang="0">
                  <a:pos x="859" y="695"/>
                </a:cxn>
                <a:cxn ang="0">
                  <a:pos x="868" y="682"/>
                </a:cxn>
                <a:cxn ang="0">
                  <a:pos x="881" y="677"/>
                </a:cxn>
                <a:cxn ang="0">
                  <a:pos x="893" y="686"/>
                </a:cxn>
                <a:cxn ang="0">
                  <a:pos x="898" y="695"/>
                </a:cxn>
                <a:cxn ang="0">
                  <a:pos x="893" y="712"/>
                </a:cxn>
                <a:cxn ang="0">
                  <a:pos x="783" y="1079"/>
                </a:cxn>
                <a:cxn ang="0">
                  <a:pos x="774" y="1101"/>
                </a:cxn>
                <a:cxn ang="0">
                  <a:pos x="757" y="1110"/>
                </a:cxn>
                <a:cxn ang="0">
                  <a:pos x="732" y="1114"/>
                </a:cxn>
                <a:cxn ang="0">
                  <a:pos x="25" y="1114"/>
                </a:cxn>
                <a:cxn ang="0">
                  <a:pos x="8" y="1110"/>
                </a:cxn>
                <a:cxn ang="0">
                  <a:pos x="0" y="1097"/>
                </a:cxn>
                <a:cxn ang="0">
                  <a:pos x="4" y="1088"/>
                </a:cxn>
                <a:cxn ang="0">
                  <a:pos x="4" y="1071"/>
                </a:cxn>
                <a:cxn ang="0">
                  <a:pos x="893" y="53"/>
                </a:cxn>
                <a:cxn ang="0">
                  <a:pos x="540" y="57"/>
                </a:cxn>
                <a:cxn ang="0">
                  <a:pos x="396" y="110"/>
                </a:cxn>
                <a:cxn ang="0">
                  <a:pos x="306" y="206"/>
                </a:cxn>
                <a:cxn ang="0">
                  <a:pos x="247" y="350"/>
                </a:cxn>
                <a:cxn ang="0">
                  <a:pos x="238" y="363"/>
                </a:cxn>
                <a:cxn ang="0">
                  <a:pos x="225" y="367"/>
                </a:cxn>
                <a:cxn ang="0">
                  <a:pos x="213" y="363"/>
                </a:cxn>
                <a:cxn ang="0">
                  <a:pos x="208" y="354"/>
                </a:cxn>
                <a:cxn ang="0">
                  <a:pos x="204" y="350"/>
                </a:cxn>
                <a:cxn ang="0">
                  <a:pos x="208" y="337"/>
                </a:cxn>
                <a:cxn ang="0">
                  <a:pos x="298" y="35"/>
                </a:cxn>
                <a:cxn ang="0">
                  <a:pos x="306" y="13"/>
                </a:cxn>
                <a:cxn ang="0">
                  <a:pos x="319" y="5"/>
                </a:cxn>
                <a:cxn ang="0">
                  <a:pos x="349" y="0"/>
                </a:cxn>
              </a:cxnLst>
              <a:rect l="0" t="0" r="r" b="b"/>
              <a:pathLst>
                <a:path w="1055" h="1114">
                  <a:moveTo>
                    <a:pt x="349" y="0"/>
                  </a:moveTo>
                  <a:lnTo>
                    <a:pt x="1017" y="0"/>
                  </a:lnTo>
                  <a:lnTo>
                    <a:pt x="1034" y="5"/>
                  </a:lnTo>
                  <a:lnTo>
                    <a:pt x="1042" y="5"/>
                  </a:lnTo>
                  <a:lnTo>
                    <a:pt x="1051" y="5"/>
                  </a:lnTo>
                  <a:lnTo>
                    <a:pt x="1055" y="9"/>
                  </a:lnTo>
                  <a:lnTo>
                    <a:pt x="1055" y="13"/>
                  </a:lnTo>
                  <a:lnTo>
                    <a:pt x="1055" y="31"/>
                  </a:lnTo>
                  <a:lnTo>
                    <a:pt x="1051" y="40"/>
                  </a:lnTo>
                  <a:lnTo>
                    <a:pt x="1051" y="40"/>
                  </a:lnTo>
                  <a:lnTo>
                    <a:pt x="166" y="1058"/>
                  </a:lnTo>
                  <a:lnTo>
                    <a:pt x="434" y="1058"/>
                  </a:lnTo>
                  <a:lnTo>
                    <a:pt x="528" y="1053"/>
                  </a:lnTo>
                  <a:lnTo>
                    <a:pt x="604" y="1036"/>
                  </a:lnTo>
                  <a:lnTo>
                    <a:pt x="668" y="1010"/>
                  </a:lnTo>
                  <a:lnTo>
                    <a:pt x="719" y="970"/>
                  </a:lnTo>
                  <a:lnTo>
                    <a:pt x="762" y="922"/>
                  </a:lnTo>
                  <a:lnTo>
                    <a:pt x="796" y="865"/>
                  </a:lnTo>
                  <a:lnTo>
                    <a:pt x="825" y="800"/>
                  </a:lnTo>
                  <a:lnTo>
                    <a:pt x="851" y="721"/>
                  </a:lnTo>
                  <a:lnTo>
                    <a:pt x="855" y="704"/>
                  </a:lnTo>
                  <a:lnTo>
                    <a:pt x="859" y="695"/>
                  </a:lnTo>
                  <a:lnTo>
                    <a:pt x="864" y="686"/>
                  </a:lnTo>
                  <a:lnTo>
                    <a:pt x="868" y="682"/>
                  </a:lnTo>
                  <a:lnTo>
                    <a:pt x="872" y="677"/>
                  </a:lnTo>
                  <a:lnTo>
                    <a:pt x="881" y="677"/>
                  </a:lnTo>
                  <a:lnTo>
                    <a:pt x="889" y="682"/>
                  </a:lnTo>
                  <a:lnTo>
                    <a:pt x="893" y="686"/>
                  </a:lnTo>
                  <a:lnTo>
                    <a:pt x="898" y="691"/>
                  </a:lnTo>
                  <a:lnTo>
                    <a:pt x="898" y="695"/>
                  </a:lnTo>
                  <a:lnTo>
                    <a:pt x="898" y="704"/>
                  </a:lnTo>
                  <a:lnTo>
                    <a:pt x="893" y="712"/>
                  </a:lnTo>
                  <a:lnTo>
                    <a:pt x="893" y="721"/>
                  </a:lnTo>
                  <a:lnTo>
                    <a:pt x="783" y="1079"/>
                  </a:lnTo>
                  <a:lnTo>
                    <a:pt x="779" y="1093"/>
                  </a:lnTo>
                  <a:lnTo>
                    <a:pt x="774" y="1101"/>
                  </a:lnTo>
                  <a:lnTo>
                    <a:pt x="766" y="1110"/>
                  </a:lnTo>
                  <a:lnTo>
                    <a:pt x="757" y="1110"/>
                  </a:lnTo>
                  <a:lnTo>
                    <a:pt x="749" y="1114"/>
                  </a:lnTo>
                  <a:lnTo>
                    <a:pt x="732" y="1114"/>
                  </a:lnTo>
                  <a:lnTo>
                    <a:pt x="42" y="1114"/>
                  </a:lnTo>
                  <a:lnTo>
                    <a:pt x="25" y="1114"/>
                  </a:lnTo>
                  <a:lnTo>
                    <a:pt x="13" y="1114"/>
                  </a:lnTo>
                  <a:lnTo>
                    <a:pt x="8" y="1110"/>
                  </a:lnTo>
                  <a:lnTo>
                    <a:pt x="4" y="1106"/>
                  </a:lnTo>
                  <a:lnTo>
                    <a:pt x="0" y="1097"/>
                  </a:lnTo>
                  <a:lnTo>
                    <a:pt x="0" y="1093"/>
                  </a:lnTo>
                  <a:lnTo>
                    <a:pt x="4" y="1088"/>
                  </a:lnTo>
                  <a:lnTo>
                    <a:pt x="4" y="1079"/>
                  </a:lnTo>
                  <a:lnTo>
                    <a:pt x="4" y="1071"/>
                  </a:lnTo>
                  <a:lnTo>
                    <a:pt x="4" y="1071"/>
                  </a:lnTo>
                  <a:lnTo>
                    <a:pt x="893" y="53"/>
                  </a:lnTo>
                  <a:lnTo>
                    <a:pt x="638" y="53"/>
                  </a:lnTo>
                  <a:lnTo>
                    <a:pt x="540" y="57"/>
                  </a:lnTo>
                  <a:lnTo>
                    <a:pt x="459" y="79"/>
                  </a:lnTo>
                  <a:lnTo>
                    <a:pt x="396" y="110"/>
                  </a:lnTo>
                  <a:lnTo>
                    <a:pt x="345" y="153"/>
                  </a:lnTo>
                  <a:lnTo>
                    <a:pt x="306" y="206"/>
                  </a:lnTo>
                  <a:lnTo>
                    <a:pt x="272" y="276"/>
                  </a:lnTo>
                  <a:lnTo>
                    <a:pt x="247" y="350"/>
                  </a:lnTo>
                  <a:lnTo>
                    <a:pt x="242" y="354"/>
                  </a:lnTo>
                  <a:lnTo>
                    <a:pt x="238" y="363"/>
                  </a:lnTo>
                  <a:lnTo>
                    <a:pt x="234" y="367"/>
                  </a:lnTo>
                  <a:lnTo>
                    <a:pt x="225" y="367"/>
                  </a:lnTo>
                  <a:lnTo>
                    <a:pt x="217" y="367"/>
                  </a:lnTo>
                  <a:lnTo>
                    <a:pt x="213" y="363"/>
                  </a:lnTo>
                  <a:lnTo>
                    <a:pt x="208" y="359"/>
                  </a:lnTo>
                  <a:lnTo>
                    <a:pt x="208" y="354"/>
                  </a:lnTo>
                  <a:lnTo>
                    <a:pt x="204" y="350"/>
                  </a:lnTo>
                  <a:lnTo>
                    <a:pt x="204" y="350"/>
                  </a:lnTo>
                  <a:lnTo>
                    <a:pt x="208" y="345"/>
                  </a:lnTo>
                  <a:lnTo>
                    <a:pt x="208" y="337"/>
                  </a:lnTo>
                  <a:lnTo>
                    <a:pt x="213" y="328"/>
                  </a:lnTo>
                  <a:lnTo>
                    <a:pt x="298" y="35"/>
                  </a:lnTo>
                  <a:lnTo>
                    <a:pt x="302" y="22"/>
                  </a:lnTo>
                  <a:lnTo>
                    <a:pt x="306" y="13"/>
                  </a:lnTo>
                  <a:lnTo>
                    <a:pt x="311" y="5"/>
                  </a:lnTo>
                  <a:lnTo>
                    <a:pt x="319" y="5"/>
                  </a:lnTo>
                  <a:lnTo>
                    <a:pt x="332" y="5"/>
                  </a:lnTo>
                  <a:lnTo>
                    <a:pt x="3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4" name="Freeform 36"/>
            <p:cNvSpPr>
              <a:spLocks/>
            </p:cNvSpPr>
            <p:nvPr/>
          </p:nvSpPr>
          <p:spPr bwMode="auto">
            <a:xfrm>
              <a:off x="9543" y="4648"/>
              <a:ext cx="651" cy="752"/>
            </a:xfrm>
            <a:custGeom>
              <a:avLst/>
              <a:gdLst/>
              <a:ahLst/>
              <a:cxnLst>
                <a:cxn ang="0">
                  <a:pos x="294" y="9"/>
                </a:cxn>
                <a:cxn ang="0">
                  <a:pos x="379" y="75"/>
                </a:cxn>
                <a:cxn ang="0">
                  <a:pos x="430" y="175"/>
                </a:cxn>
                <a:cxn ang="0">
                  <a:pos x="455" y="276"/>
                </a:cxn>
                <a:cxn ang="0">
                  <a:pos x="464" y="346"/>
                </a:cxn>
                <a:cxn ang="0">
                  <a:pos x="489" y="284"/>
                </a:cxn>
                <a:cxn ang="0">
                  <a:pos x="540" y="162"/>
                </a:cxn>
                <a:cxn ang="0">
                  <a:pos x="587" y="66"/>
                </a:cxn>
                <a:cxn ang="0">
                  <a:pos x="613" y="14"/>
                </a:cxn>
                <a:cxn ang="0">
                  <a:pos x="625" y="9"/>
                </a:cxn>
                <a:cxn ang="0">
                  <a:pos x="634" y="9"/>
                </a:cxn>
                <a:cxn ang="0">
                  <a:pos x="642" y="14"/>
                </a:cxn>
                <a:cxn ang="0">
                  <a:pos x="651" y="22"/>
                </a:cxn>
                <a:cxn ang="0">
                  <a:pos x="647" y="35"/>
                </a:cxn>
                <a:cxn ang="0">
                  <a:pos x="583" y="158"/>
                </a:cxn>
                <a:cxn ang="0">
                  <a:pos x="553" y="228"/>
                </a:cxn>
                <a:cxn ang="0">
                  <a:pos x="519" y="311"/>
                </a:cxn>
                <a:cxn ang="0">
                  <a:pos x="481" y="411"/>
                </a:cxn>
                <a:cxn ang="0">
                  <a:pos x="464" y="481"/>
                </a:cxn>
                <a:cxn ang="0">
                  <a:pos x="434" y="634"/>
                </a:cxn>
                <a:cxn ang="0">
                  <a:pos x="408" y="713"/>
                </a:cxn>
                <a:cxn ang="0">
                  <a:pos x="400" y="739"/>
                </a:cxn>
                <a:cxn ang="0">
                  <a:pos x="387" y="752"/>
                </a:cxn>
                <a:cxn ang="0">
                  <a:pos x="379" y="752"/>
                </a:cxn>
                <a:cxn ang="0">
                  <a:pos x="366" y="748"/>
                </a:cxn>
                <a:cxn ang="0">
                  <a:pos x="362" y="730"/>
                </a:cxn>
                <a:cxn ang="0">
                  <a:pos x="366" y="695"/>
                </a:cxn>
                <a:cxn ang="0">
                  <a:pos x="387" y="590"/>
                </a:cxn>
                <a:cxn ang="0">
                  <a:pos x="421" y="477"/>
                </a:cxn>
                <a:cxn ang="0">
                  <a:pos x="426" y="437"/>
                </a:cxn>
                <a:cxn ang="0">
                  <a:pos x="426" y="346"/>
                </a:cxn>
                <a:cxn ang="0">
                  <a:pos x="413" y="245"/>
                </a:cxn>
                <a:cxn ang="0">
                  <a:pos x="366" y="158"/>
                </a:cxn>
                <a:cxn ang="0">
                  <a:pos x="285" y="101"/>
                </a:cxn>
                <a:cxn ang="0">
                  <a:pos x="166" y="97"/>
                </a:cxn>
                <a:cxn ang="0">
                  <a:pos x="68" y="153"/>
                </a:cxn>
                <a:cxn ang="0">
                  <a:pos x="38" y="210"/>
                </a:cxn>
                <a:cxn ang="0">
                  <a:pos x="30" y="219"/>
                </a:cxn>
                <a:cxn ang="0">
                  <a:pos x="17" y="219"/>
                </a:cxn>
                <a:cxn ang="0">
                  <a:pos x="9" y="215"/>
                </a:cxn>
                <a:cxn ang="0">
                  <a:pos x="0" y="206"/>
                </a:cxn>
                <a:cxn ang="0">
                  <a:pos x="17" y="158"/>
                </a:cxn>
                <a:cxn ang="0">
                  <a:pos x="85" y="66"/>
                </a:cxn>
                <a:cxn ang="0">
                  <a:pos x="174" y="9"/>
                </a:cxn>
              </a:cxnLst>
              <a:rect l="0" t="0" r="r" b="b"/>
              <a:pathLst>
                <a:path w="651" h="752">
                  <a:moveTo>
                    <a:pt x="238" y="0"/>
                  </a:moveTo>
                  <a:lnTo>
                    <a:pt x="294" y="9"/>
                  </a:lnTo>
                  <a:lnTo>
                    <a:pt x="340" y="35"/>
                  </a:lnTo>
                  <a:lnTo>
                    <a:pt x="379" y="75"/>
                  </a:lnTo>
                  <a:lnTo>
                    <a:pt x="408" y="123"/>
                  </a:lnTo>
                  <a:lnTo>
                    <a:pt x="430" y="175"/>
                  </a:lnTo>
                  <a:lnTo>
                    <a:pt x="447" y="228"/>
                  </a:lnTo>
                  <a:lnTo>
                    <a:pt x="455" y="276"/>
                  </a:lnTo>
                  <a:lnTo>
                    <a:pt x="464" y="315"/>
                  </a:lnTo>
                  <a:lnTo>
                    <a:pt x="464" y="346"/>
                  </a:lnTo>
                  <a:lnTo>
                    <a:pt x="464" y="346"/>
                  </a:lnTo>
                  <a:lnTo>
                    <a:pt x="489" y="284"/>
                  </a:lnTo>
                  <a:lnTo>
                    <a:pt x="515" y="223"/>
                  </a:lnTo>
                  <a:lnTo>
                    <a:pt x="540" y="162"/>
                  </a:lnTo>
                  <a:lnTo>
                    <a:pt x="566" y="110"/>
                  </a:lnTo>
                  <a:lnTo>
                    <a:pt x="587" y="66"/>
                  </a:lnTo>
                  <a:lnTo>
                    <a:pt x="604" y="35"/>
                  </a:lnTo>
                  <a:lnTo>
                    <a:pt x="613" y="14"/>
                  </a:lnTo>
                  <a:lnTo>
                    <a:pt x="621" y="9"/>
                  </a:lnTo>
                  <a:lnTo>
                    <a:pt x="625" y="9"/>
                  </a:lnTo>
                  <a:lnTo>
                    <a:pt x="634" y="9"/>
                  </a:lnTo>
                  <a:lnTo>
                    <a:pt x="634" y="9"/>
                  </a:lnTo>
                  <a:lnTo>
                    <a:pt x="638" y="9"/>
                  </a:lnTo>
                  <a:lnTo>
                    <a:pt x="642" y="14"/>
                  </a:lnTo>
                  <a:lnTo>
                    <a:pt x="647" y="18"/>
                  </a:lnTo>
                  <a:lnTo>
                    <a:pt x="651" y="22"/>
                  </a:lnTo>
                  <a:lnTo>
                    <a:pt x="647" y="31"/>
                  </a:lnTo>
                  <a:lnTo>
                    <a:pt x="647" y="35"/>
                  </a:lnTo>
                  <a:lnTo>
                    <a:pt x="608" y="105"/>
                  </a:lnTo>
                  <a:lnTo>
                    <a:pt x="583" y="158"/>
                  </a:lnTo>
                  <a:lnTo>
                    <a:pt x="566" y="197"/>
                  </a:lnTo>
                  <a:lnTo>
                    <a:pt x="553" y="228"/>
                  </a:lnTo>
                  <a:lnTo>
                    <a:pt x="536" y="263"/>
                  </a:lnTo>
                  <a:lnTo>
                    <a:pt x="519" y="311"/>
                  </a:lnTo>
                  <a:lnTo>
                    <a:pt x="502" y="359"/>
                  </a:lnTo>
                  <a:lnTo>
                    <a:pt x="481" y="411"/>
                  </a:lnTo>
                  <a:lnTo>
                    <a:pt x="468" y="450"/>
                  </a:lnTo>
                  <a:lnTo>
                    <a:pt x="464" y="481"/>
                  </a:lnTo>
                  <a:lnTo>
                    <a:pt x="451" y="560"/>
                  </a:lnTo>
                  <a:lnTo>
                    <a:pt x="434" y="634"/>
                  </a:lnTo>
                  <a:lnTo>
                    <a:pt x="417" y="691"/>
                  </a:lnTo>
                  <a:lnTo>
                    <a:pt x="408" y="713"/>
                  </a:lnTo>
                  <a:lnTo>
                    <a:pt x="404" y="730"/>
                  </a:lnTo>
                  <a:lnTo>
                    <a:pt x="400" y="739"/>
                  </a:lnTo>
                  <a:lnTo>
                    <a:pt x="391" y="748"/>
                  </a:lnTo>
                  <a:lnTo>
                    <a:pt x="387" y="752"/>
                  </a:lnTo>
                  <a:lnTo>
                    <a:pt x="383" y="752"/>
                  </a:lnTo>
                  <a:lnTo>
                    <a:pt x="379" y="752"/>
                  </a:lnTo>
                  <a:lnTo>
                    <a:pt x="374" y="752"/>
                  </a:lnTo>
                  <a:lnTo>
                    <a:pt x="366" y="748"/>
                  </a:lnTo>
                  <a:lnTo>
                    <a:pt x="362" y="739"/>
                  </a:lnTo>
                  <a:lnTo>
                    <a:pt x="362" y="730"/>
                  </a:lnTo>
                  <a:lnTo>
                    <a:pt x="362" y="726"/>
                  </a:lnTo>
                  <a:lnTo>
                    <a:pt x="366" y="695"/>
                  </a:lnTo>
                  <a:lnTo>
                    <a:pt x="374" y="647"/>
                  </a:lnTo>
                  <a:lnTo>
                    <a:pt x="387" y="590"/>
                  </a:lnTo>
                  <a:lnTo>
                    <a:pt x="404" y="533"/>
                  </a:lnTo>
                  <a:lnTo>
                    <a:pt x="421" y="477"/>
                  </a:lnTo>
                  <a:lnTo>
                    <a:pt x="426" y="459"/>
                  </a:lnTo>
                  <a:lnTo>
                    <a:pt x="426" y="437"/>
                  </a:lnTo>
                  <a:lnTo>
                    <a:pt x="430" y="394"/>
                  </a:lnTo>
                  <a:lnTo>
                    <a:pt x="426" y="346"/>
                  </a:lnTo>
                  <a:lnTo>
                    <a:pt x="421" y="298"/>
                  </a:lnTo>
                  <a:lnTo>
                    <a:pt x="413" y="245"/>
                  </a:lnTo>
                  <a:lnTo>
                    <a:pt x="396" y="197"/>
                  </a:lnTo>
                  <a:lnTo>
                    <a:pt x="366" y="158"/>
                  </a:lnTo>
                  <a:lnTo>
                    <a:pt x="332" y="123"/>
                  </a:lnTo>
                  <a:lnTo>
                    <a:pt x="285" y="101"/>
                  </a:lnTo>
                  <a:lnTo>
                    <a:pt x="221" y="92"/>
                  </a:lnTo>
                  <a:lnTo>
                    <a:pt x="166" y="97"/>
                  </a:lnTo>
                  <a:lnTo>
                    <a:pt x="115" y="118"/>
                  </a:lnTo>
                  <a:lnTo>
                    <a:pt x="68" y="153"/>
                  </a:lnTo>
                  <a:lnTo>
                    <a:pt x="43" y="197"/>
                  </a:lnTo>
                  <a:lnTo>
                    <a:pt x="38" y="210"/>
                  </a:lnTo>
                  <a:lnTo>
                    <a:pt x="34" y="215"/>
                  </a:lnTo>
                  <a:lnTo>
                    <a:pt x="30" y="219"/>
                  </a:lnTo>
                  <a:lnTo>
                    <a:pt x="21" y="219"/>
                  </a:lnTo>
                  <a:lnTo>
                    <a:pt x="17" y="219"/>
                  </a:lnTo>
                  <a:lnTo>
                    <a:pt x="13" y="219"/>
                  </a:lnTo>
                  <a:lnTo>
                    <a:pt x="9" y="215"/>
                  </a:lnTo>
                  <a:lnTo>
                    <a:pt x="4" y="215"/>
                  </a:lnTo>
                  <a:lnTo>
                    <a:pt x="0" y="206"/>
                  </a:lnTo>
                  <a:lnTo>
                    <a:pt x="4" y="193"/>
                  </a:lnTo>
                  <a:lnTo>
                    <a:pt x="17" y="158"/>
                  </a:lnTo>
                  <a:lnTo>
                    <a:pt x="43" y="114"/>
                  </a:lnTo>
                  <a:lnTo>
                    <a:pt x="85" y="66"/>
                  </a:lnTo>
                  <a:lnTo>
                    <a:pt x="123" y="35"/>
                  </a:lnTo>
                  <a:lnTo>
                    <a:pt x="174" y="9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5" name="Freeform 37"/>
            <p:cNvSpPr>
              <a:spLocks/>
            </p:cNvSpPr>
            <p:nvPr/>
          </p:nvSpPr>
          <p:spPr bwMode="auto">
            <a:xfrm>
              <a:off x="10398" y="3696"/>
              <a:ext cx="617" cy="1630"/>
            </a:xfrm>
            <a:custGeom>
              <a:avLst/>
              <a:gdLst/>
              <a:ahLst/>
              <a:cxnLst>
                <a:cxn ang="0">
                  <a:pos x="587" y="0"/>
                </a:cxn>
                <a:cxn ang="0">
                  <a:pos x="600" y="4"/>
                </a:cxn>
                <a:cxn ang="0">
                  <a:pos x="609" y="13"/>
                </a:cxn>
                <a:cxn ang="0">
                  <a:pos x="617" y="22"/>
                </a:cxn>
                <a:cxn ang="0">
                  <a:pos x="617" y="35"/>
                </a:cxn>
                <a:cxn ang="0">
                  <a:pos x="617" y="39"/>
                </a:cxn>
                <a:cxn ang="0">
                  <a:pos x="617" y="44"/>
                </a:cxn>
                <a:cxn ang="0">
                  <a:pos x="617" y="48"/>
                </a:cxn>
                <a:cxn ang="0">
                  <a:pos x="613" y="61"/>
                </a:cxn>
                <a:cxn ang="0">
                  <a:pos x="613" y="61"/>
                </a:cxn>
                <a:cxn ang="0">
                  <a:pos x="68" y="1590"/>
                </a:cxn>
                <a:cxn ang="0">
                  <a:pos x="64" y="1603"/>
                </a:cxn>
                <a:cxn ang="0">
                  <a:pos x="56" y="1617"/>
                </a:cxn>
                <a:cxn ang="0">
                  <a:pos x="51" y="1625"/>
                </a:cxn>
                <a:cxn ang="0">
                  <a:pos x="43" y="1630"/>
                </a:cxn>
                <a:cxn ang="0">
                  <a:pos x="34" y="1630"/>
                </a:cxn>
                <a:cxn ang="0">
                  <a:pos x="21" y="1625"/>
                </a:cxn>
                <a:cxn ang="0">
                  <a:pos x="9" y="1621"/>
                </a:cxn>
                <a:cxn ang="0">
                  <a:pos x="4" y="1608"/>
                </a:cxn>
                <a:cxn ang="0">
                  <a:pos x="0" y="1595"/>
                </a:cxn>
                <a:cxn ang="0">
                  <a:pos x="0" y="1595"/>
                </a:cxn>
                <a:cxn ang="0">
                  <a:pos x="0" y="1590"/>
                </a:cxn>
                <a:cxn ang="0">
                  <a:pos x="4" y="1582"/>
                </a:cxn>
                <a:cxn ang="0">
                  <a:pos x="9" y="1569"/>
                </a:cxn>
                <a:cxn ang="0">
                  <a:pos x="558" y="18"/>
                </a:cxn>
                <a:cxn ang="0">
                  <a:pos x="566" y="9"/>
                </a:cxn>
                <a:cxn ang="0">
                  <a:pos x="575" y="4"/>
                </a:cxn>
                <a:cxn ang="0">
                  <a:pos x="587" y="0"/>
                </a:cxn>
              </a:cxnLst>
              <a:rect l="0" t="0" r="r" b="b"/>
              <a:pathLst>
                <a:path w="617" h="1630">
                  <a:moveTo>
                    <a:pt x="587" y="0"/>
                  </a:moveTo>
                  <a:lnTo>
                    <a:pt x="600" y="4"/>
                  </a:lnTo>
                  <a:lnTo>
                    <a:pt x="609" y="13"/>
                  </a:lnTo>
                  <a:lnTo>
                    <a:pt x="617" y="22"/>
                  </a:lnTo>
                  <a:lnTo>
                    <a:pt x="617" y="35"/>
                  </a:lnTo>
                  <a:lnTo>
                    <a:pt x="617" y="39"/>
                  </a:lnTo>
                  <a:lnTo>
                    <a:pt x="617" y="44"/>
                  </a:lnTo>
                  <a:lnTo>
                    <a:pt x="617" y="48"/>
                  </a:lnTo>
                  <a:lnTo>
                    <a:pt x="613" y="61"/>
                  </a:lnTo>
                  <a:lnTo>
                    <a:pt x="613" y="61"/>
                  </a:lnTo>
                  <a:lnTo>
                    <a:pt x="68" y="1590"/>
                  </a:lnTo>
                  <a:lnTo>
                    <a:pt x="64" y="1603"/>
                  </a:lnTo>
                  <a:lnTo>
                    <a:pt x="56" y="1617"/>
                  </a:lnTo>
                  <a:lnTo>
                    <a:pt x="51" y="1625"/>
                  </a:lnTo>
                  <a:lnTo>
                    <a:pt x="43" y="1630"/>
                  </a:lnTo>
                  <a:lnTo>
                    <a:pt x="34" y="1630"/>
                  </a:lnTo>
                  <a:lnTo>
                    <a:pt x="21" y="1625"/>
                  </a:lnTo>
                  <a:lnTo>
                    <a:pt x="9" y="1621"/>
                  </a:lnTo>
                  <a:lnTo>
                    <a:pt x="4" y="1608"/>
                  </a:lnTo>
                  <a:lnTo>
                    <a:pt x="0" y="1595"/>
                  </a:lnTo>
                  <a:lnTo>
                    <a:pt x="0" y="1595"/>
                  </a:lnTo>
                  <a:lnTo>
                    <a:pt x="0" y="1590"/>
                  </a:lnTo>
                  <a:lnTo>
                    <a:pt x="4" y="1582"/>
                  </a:lnTo>
                  <a:lnTo>
                    <a:pt x="9" y="1569"/>
                  </a:lnTo>
                  <a:lnTo>
                    <a:pt x="558" y="18"/>
                  </a:lnTo>
                  <a:lnTo>
                    <a:pt x="566" y="9"/>
                  </a:lnTo>
                  <a:lnTo>
                    <a:pt x="575" y="4"/>
                  </a:lnTo>
                  <a:lnTo>
                    <a:pt x="5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6" name="Freeform 38"/>
            <p:cNvSpPr>
              <a:spLocks noEditPoints="1"/>
            </p:cNvSpPr>
            <p:nvPr/>
          </p:nvSpPr>
          <p:spPr bwMode="auto">
            <a:xfrm>
              <a:off x="11185" y="3783"/>
              <a:ext cx="681" cy="1468"/>
            </a:xfrm>
            <a:custGeom>
              <a:avLst/>
              <a:gdLst/>
              <a:ahLst/>
              <a:cxnLst>
                <a:cxn ang="0">
                  <a:pos x="481" y="175"/>
                </a:cxn>
                <a:cxn ang="0">
                  <a:pos x="511" y="184"/>
                </a:cxn>
                <a:cxn ang="0">
                  <a:pos x="587" y="184"/>
                </a:cxn>
                <a:cxn ang="0">
                  <a:pos x="638" y="175"/>
                </a:cxn>
                <a:cxn ang="0">
                  <a:pos x="553" y="162"/>
                </a:cxn>
                <a:cxn ang="0">
                  <a:pos x="447" y="9"/>
                </a:cxn>
                <a:cxn ang="0">
                  <a:pos x="447" y="35"/>
                </a:cxn>
                <a:cxn ang="0">
                  <a:pos x="443" y="70"/>
                </a:cxn>
                <a:cxn ang="0">
                  <a:pos x="443" y="114"/>
                </a:cxn>
                <a:cxn ang="0">
                  <a:pos x="456" y="145"/>
                </a:cxn>
                <a:cxn ang="0">
                  <a:pos x="558" y="127"/>
                </a:cxn>
                <a:cxn ang="0">
                  <a:pos x="656" y="140"/>
                </a:cxn>
                <a:cxn ang="0">
                  <a:pos x="677" y="193"/>
                </a:cxn>
                <a:cxn ang="0">
                  <a:pos x="596" y="219"/>
                </a:cxn>
                <a:cxn ang="0">
                  <a:pos x="507" y="219"/>
                </a:cxn>
                <a:cxn ang="0">
                  <a:pos x="443" y="193"/>
                </a:cxn>
                <a:cxn ang="0">
                  <a:pos x="239" y="398"/>
                </a:cxn>
                <a:cxn ang="0">
                  <a:pos x="102" y="708"/>
                </a:cxn>
                <a:cxn ang="0">
                  <a:pos x="94" y="879"/>
                </a:cxn>
                <a:cxn ang="0">
                  <a:pos x="158" y="1005"/>
                </a:cxn>
                <a:cxn ang="0">
                  <a:pos x="239" y="1049"/>
                </a:cxn>
                <a:cxn ang="0">
                  <a:pos x="404" y="1110"/>
                </a:cxn>
                <a:cxn ang="0">
                  <a:pos x="498" y="1163"/>
                </a:cxn>
                <a:cxn ang="0">
                  <a:pos x="536" y="1232"/>
                </a:cxn>
                <a:cxn ang="0">
                  <a:pos x="507" y="1381"/>
                </a:cxn>
                <a:cxn ang="0">
                  <a:pos x="370" y="1468"/>
                </a:cxn>
                <a:cxn ang="0">
                  <a:pos x="247" y="1425"/>
                </a:cxn>
                <a:cxn ang="0">
                  <a:pos x="217" y="1385"/>
                </a:cxn>
                <a:cxn ang="0">
                  <a:pos x="230" y="1372"/>
                </a:cxn>
                <a:cxn ang="0">
                  <a:pos x="243" y="1377"/>
                </a:cxn>
                <a:cxn ang="0">
                  <a:pos x="370" y="1433"/>
                </a:cxn>
                <a:cxn ang="0">
                  <a:pos x="451" y="1359"/>
                </a:cxn>
                <a:cxn ang="0">
                  <a:pos x="430" y="1259"/>
                </a:cxn>
                <a:cxn ang="0">
                  <a:pos x="358" y="1215"/>
                </a:cxn>
                <a:cxn ang="0">
                  <a:pos x="290" y="1193"/>
                </a:cxn>
                <a:cxn ang="0">
                  <a:pos x="170" y="1149"/>
                </a:cxn>
                <a:cxn ang="0">
                  <a:pos x="56" y="1053"/>
                </a:cxn>
                <a:cxn ang="0">
                  <a:pos x="0" y="865"/>
                </a:cxn>
                <a:cxn ang="0">
                  <a:pos x="90" y="525"/>
                </a:cxn>
                <a:cxn ang="0">
                  <a:pos x="285" y="263"/>
                </a:cxn>
                <a:cxn ang="0">
                  <a:pos x="409" y="123"/>
                </a:cxn>
                <a:cxn ang="0">
                  <a:pos x="404" y="53"/>
                </a:cxn>
                <a:cxn ang="0">
                  <a:pos x="430" y="0"/>
                </a:cxn>
              </a:cxnLst>
              <a:rect l="0" t="0" r="r" b="b"/>
              <a:pathLst>
                <a:path w="681" h="1468">
                  <a:moveTo>
                    <a:pt x="553" y="162"/>
                  </a:moveTo>
                  <a:lnTo>
                    <a:pt x="519" y="166"/>
                  </a:lnTo>
                  <a:lnTo>
                    <a:pt x="481" y="175"/>
                  </a:lnTo>
                  <a:lnTo>
                    <a:pt x="490" y="180"/>
                  </a:lnTo>
                  <a:lnTo>
                    <a:pt x="502" y="184"/>
                  </a:lnTo>
                  <a:lnTo>
                    <a:pt x="511" y="184"/>
                  </a:lnTo>
                  <a:lnTo>
                    <a:pt x="524" y="184"/>
                  </a:lnTo>
                  <a:lnTo>
                    <a:pt x="545" y="184"/>
                  </a:lnTo>
                  <a:lnTo>
                    <a:pt x="587" y="184"/>
                  </a:lnTo>
                  <a:lnTo>
                    <a:pt x="613" y="180"/>
                  </a:lnTo>
                  <a:lnTo>
                    <a:pt x="630" y="175"/>
                  </a:lnTo>
                  <a:lnTo>
                    <a:pt x="638" y="175"/>
                  </a:lnTo>
                  <a:lnTo>
                    <a:pt x="617" y="166"/>
                  </a:lnTo>
                  <a:lnTo>
                    <a:pt x="592" y="162"/>
                  </a:lnTo>
                  <a:lnTo>
                    <a:pt x="553" y="162"/>
                  </a:lnTo>
                  <a:close/>
                  <a:moveTo>
                    <a:pt x="430" y="0"/>
                  </a:moveTo>
                  <a:lnTo>
                    <a:pt x="443" y="5"/>
                  </a:lnTo>
                  <a:lnTo>
                    <a:pt x="447" y="9"/>
                  </a:lnTo>
                  <a:lnTo>
                    <a:pt x="451" y="22"/>
                  </a:lnTo>
                  <a:lnTo>
                    <a:pt x="451" y="27"/>
                  </a:lnTo>
                  <a:lnTo>
                    <a:pt x="447" y="35"/>
                  </a:lnTo>
                  <a:lnTo>
                    <a:pt x="447" y="44"/>
                  </a:lnTo>
                  <a:lnTo>
                    <a:pt x="447" y="57"/>
                  </a:lnTo>
                  <a:lnTo>
                    <a:pt x="443" y="70"/>
                  </a:lnTo>
                  <a:lnTo>
                    <a:pt x="443" y="83"/>
                  </a:lnTo>
                  <a:lnTo>
                    <a:pt x="443" y="101"/>
                  </a:lnTo>
                  <a:lnTo>
                    <a:pt x="443" y="114"/>
                  </a:lnTo>
                  <a:lnTo>
                    <a:pt x="447" y="123"/>
                  </a:lnTo>
                  <a:lnTo>
                    <a:pt x="451" y="136"/>
                  </a:lnTo>
                  <a:lnTo>
                    <a:pt x="456" y="145"/>
                  </a:lnTo>
                  <a:lnTo>
                    <a:pt x="494" y="132"/>
                  </a:lnTo>
                  <a:lnTo>
                    <a:pt x="532" y="127"/>
                  </a:lnTo>
                  <a:lnTo>
                    <a:pt x="558" y="127"/>
                  </a:lnTo>
                  <a:lnTo>
                    <a:pt x="592" y="127"/>
                  </a:lnTo>
                  <a:lnTo>
                    <a:pt x="626" y="132"/>
                  </a:lnTo>
                  <a:lnTo>
                    <a:pt x="656" y="140"/>
                  </a:lnTo>
                  <a:lnTo>
                    <a:pt x="677" y="153"/>
                  </a:lnTo>
                  <a:lnTo>
                    <a:pt x="681" y="175"/>
                  </a:lnTo>
                  <a:lnTo>
                    <a:pt x="677" y="193"/>
                  </a:lnTo>
                  <a:lnTo>
                    <a:pt x="656" y="206"/>
                  </a:lnTo>
                  <a:lnTo>
                    <a:pt x="626" y="215"/>
                  </a:lnTo>
                  <a:lnTo>
                    <a:pt x="596" y="219"/>
                  </a:lnTo>
                  <a:lnTo>
                    <a:pt x="566" y="223"/>
                  </a:lnTo>
                  <a:lnTo>
                    <a:pt x="541" y="223"/>
                  </a:lnTo>
                  <a:lnTo>
                    <a:pt x="507" y="219"/>
                  </a:lnTo>
                  <a:lnTo>
                    <a:pt x="477" y="215"/>
                  </a:lnTo>
                  <a:lnTo>
                    <a:pt x="443" y="193"/>
                  </a:lnTo>
                  <a:lnTo>
                    <a:pt x="443" y="193"/>
                  </a:lnTo>
                  <a:lnTo>
                    <a:pt x="375" y="241"/>
                  </a:lnTo>
                  <a:lnTo>
                    <a:pt x="302" y="311"/>
                  </a:lnTo>
                  <a:lnTo>
                    <a:pt x="239" y="398"/>
                  </a:lnTo>
                  <a:lnTo>
                    <a:pt x="179" y="494"/>
                  </a:lnTo>
                  <a:lnTo>
                    <a:pt x="132" y="599"/>
                  </a:lnTo>
                  <a:lnTo>
                    <a:pt x="102" y="708"/>
                  </a:lnTo>
                  <a:lnTo>
                    <a:pt x="90" y="817"/>
                  </a:lnTo>
                  <a:lnTo>
                    <a:pt x="90" y="844"/>
                  </a:lnTo>
                  <a:lnTo>
                    <a:pt x="94" y="879"/>
                  </a:lnTo>
                  <a:lnTo>
                    <a:pt x="102" y="922"/>
                  </a:lnTo>
                  <a:lnTo>
                    <a:pt x="124" y="966"/>
                  </a:lnTo>
                  <a:lnTo>
                    <a:pt x="158" y="1005"/>
                  </a:lnTo>
                  <a:lnTo>
                    <a:pt x="179" y="1023"/>
                  </a:lnTo>
                  <a:lnTo>
                    <a:pt x="205" y="1036"/>
                  </a:lnTo>
                  <a:lnTo>
                    <a:pt x="239" y="1049"/>
                  </a:lnTo>
                  <a:lnTo>
                    <a:pt x="281" y="1066"/>
                  </a:lnTo>
                  <a:lnTo>
                    <a:pt x="345" y="1088"/>
                  </a:lnTo>
                  <a:lnTo>
                    <a:pt x="404" y="1110"/>
                  </a:lnTo>
                  <a:lnTo>
                    <a:pt x="447" y="1128"/>
                  </a:lnTo>
                  <a:lnTo>
                    <a:pt x="477" y="1145"/>
                  </a:lnTo>
                  <a:lnTo>
                    <a:pt x="498" y="1163"/>
                  </a:lnTo>
                  <a:lnTo>
                    <a:pt x="511" y="1176"/>
                  </a:lnTo>
                  <a:lnTo>
                    <a:pt x="524" y="1198"/>
                  </a:lnTo>
                  <a:lnTo>
                    <a:pt x="536" y="1232"/>
                  </a:lnTo>
                  <a:lnTo>
                    <a:pt x="541" y="1272"/>
                  </a:lnTo>
                  <a:lnTo>
                    <a:pt x="532" y="1329"/>
                  </a:lnTo>
                  <a:lnTo>
                    <a:pt x="507" y="1381"/>
                  </a:lnTo>
                  <a:lnTo>
                    <a:pt x="473" y="1425"/>
                  </a:lnTo>
                  <a:lnTo>
                    <a:pt x="426" y="1455"/>
                  </a:lnTo>
                  <a:lnTo>
                    <a:pt x="370" y="1468"/>
                  </a:lnTo>
                  <a:lnTo>
                    <a:pt x="319" y="1460"/>
                  </a:lnTo>
                  <a:lnTo>
                    <a:pt x="277" y="1447"/>
                  </a:lnTo>
                  <a:lnTo>
                    <a:pt x="247" y="1425"/>
                  </a:lnTo>
                  <a:lnTo>
                    <a:pt x="226" y="1407"/>
                  </a:lnTo>
                  <a:lnTo>
                    <a:pt x="217" y="1390"/>
                  </a:lnTo>
                  <a:lnTo>
                    <a:pt x="217" y="1385"/>
                  </a:lnTo>
                  <a:lnTo>
                    <a:pt x="222" y="1377"/>
                  </a:lnTo>
                  <a:lnTo>
                    <a:pt x="226" y="1377"/>
                  </a:lnTo>
                  <a:lnTo>
                    <a:pt x="230" y="1372"/>
                  </a:lnTo>
                  <a:lnTo>
                    <a:pt x="234" y="1372"/>
                  </a:lnTo>
                  <a:lnTo>
                    <a:pt x="239" y="1377"/>
                  </a:lnTo>
                  <a:lnTo>
                    <a:pt x="243" y="1377"/>
                  </a:lnTo>
                  <a:lnTo>
                    <a:pt x="251" y="1385"/>
                  </a:lnTo>
                  <a:lnTo>
                    <a:pt x="307" y="1420"/>
                  </a:lnTo>
                  <a:lnTo>
                    <a:pt x="370" y="1433"/>
                  </a:lnTo>
                  <a:lnTo>
                    <a:pt x="404" y="1420"/>
                  </a:lnTo>
                  <a:lnTo>
                    <a:pt x="434" y="1394"/>
                  </a:lnTo>
                  <a:lnTo>
                    <a:pt x="451" y="1359"/>
                  </a:lnTo>
                  <a:lnTo>
                    <a:pt x="456" y="1324"/>
                  </a:lnTo>
                  <a:lnTo>
                    <a:pt x="447" y="1285"/>
                  </a:lnTo>
                  <a:lnTo>
                    <a:pt x="430" y="1259"/>
                  </a:lnTo>
                  <a:lnTo>
                    <a:pt x="409" y="1237"/>
                  </a:lnTo>
                  <a:lnTo>
                    <a:pt x="383" y="1224"/>
                  </a:lnTo>
                  <a:lnTo>
                    <a:pt x="358" y="1215"/>
                  </a:lnTo>
                  <a:lnTo>
                    <a:pt x="332" y="1206"/>
                  </a:lnTo>
                  <a:lnTo>
                    <a:pt x="311" y="1198"/>
                  </a:lnTo>
                  <a:lnTo>
                    <a:pt x="290" y="1193"/>
                  </a:lnTo>
                  <a:lnTo>
                    <a:pt x="260" y="1180"/>
                  </a:lnTo>
                  <a:lnTo>
                    <a:pt x="217" y="1167"/>
                  </a:lnTo>
                  <a:lnTo>
                    <a:pt x="170" y="1149"/>
                  </a:lnTo>
                  <a:lnTo>
                    <a:pt x="128" y="1123"/>
                  </a:lnTo>
                  <a:lnTo>
                    <a:pt x="90" y="1093"/>
                  </a:lnTo>
                  <a:lnTo>
                    <a:pt x="56" y="1053"/>
                  </a:lnTo>
                  <a:lnTo>
                    <a:pt x="26" y="1005"/>
                  </a:lnTo>
                  <a:lnTo>
                    <a:pt x="9" y="940"/>
                  </a:lnTo>
                  <a:lnTo>
                    <a:pt x="0" y="865"/>
                  </a:lnTo>
                  <a:lnTo>
                    <a:pt x="13" y="748"/>
                  </a:lnTo>
                  <a:lnTo>
                    <a:pt x="43" y="634"/>
                  </a:lnTo>
                  <a:lnTo>
                    <a:pt x="90" y="525"/>
                  </a:lnTo>
                  <a:lnTo>
                    <a:pt x="149" y="429"/>
                  </a:lnTo>
                  <a:lnTo>
                    <a:pt x="213" y="341"/>
                  </a:lnTo>
                  <a:lnTo>
                    <a:pt x="285" y="263"/>
                  </a:lnTo>
                  <a:lnTo>
                    <a:pt x="353" y="206"/>
                  </a:lnTo>
                  <a:lnTo>
                    <a:pt x="422" y="162"/>
                  </a:lnTo>
                  <a:lnTo>
                    <a:pt x="409" y="123"/>
                  </a:lnTo>
                  <a:lnTo>
                    <a:pt x="404" y="79"/>
                  </a:lnTo>
                  <a:lnTo>
                    <a:pt x="404" y="70"/>
                  </a:lnTo>
                  <a:lnTo>
                    <a:pt x="404" y="53"/>
                  </a:lnTo>
                  <a:lnTo>
                    <a:pt x="409" y="27"/>
                  </a:lnTo>
                  <a:lnTo>
                    <a:pt x="417" y="9"/>
                  </a:lnTo>
                  <a:lnTo>
                    <a:pt x="4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7" name="Freeform 39"/>
            <p:cNvSpPr>
              <a:spLocks/>
            </p:cNvSpPr>
            <p:nvPr/>
          </p:nvSpPr>
          <p:spPr bwMode="auto">
            <a:xfrm>
              <a:off x="12491" y="4041"/>
              <a:ext cx="970" cy="940"/>
            </a:xfrm>
            <a:custGeom>
              <a:avLst/>
              <a:gdLst/>
              <a:ahLst/>
              <a:cxnLst>
                <a:cxn ang="0">
                  <a:pos x="936" y="0"/>
                </a:cxn>
                <a:cxn ang="0">
                  <a:pos x="949" y="0"/>
                </a:cxn>
                <a:cxn ang="0">
                  <a:pos x="962" y="9"/>
                </a:cxn>
                <a:cxn ang="0">
                  <a:pos x="966" y="18"/>
                </a:cxn>
                <a:cxn ang="0">
                  <a:pos x="970" y="31"/>
                </a:cxn>
                <a:cxn ang="0">
                  <a:pos x="966" y="44"/>
                </a:cxn>
                <a:cxn ang="0">
                  <a:pos x="962" y="53"/>
                </a:cxn>
                <a:cxn ang="0">
                  <a:pos x="953" y="61"/>
                </a:cxn>
                <a:cxn ang="0">
                  <a:pos x="941" y="66"/>
                </a:cxn>
                <a:cxn ang="0">
                  <a:pos x="107" y="472"/>
                </a:cxn>
                <a:cxn ang="0">
                  <a:pos x="941" y="874"/>
                </a:cxn>
                <a:cxn ang="0">
                  <a:pos x="953" y="883"/>
                </a:cxn>
                <a:cxn ang="0">
                  <a:pos x="962" y="891"/>
                </a:cxn>
                <a:cxn ang="0">
                  <a:pos x="966" y="900"/>
                </a:cxn>
                <a:cxn ang="0">
                  <a:pos x="970" y="909"/>
                </a:cxn>
                <a:cxn ang="0">
                  <a:pos x="966" y="922"/>
                </a:cxn>
                <a:cxn ang="0">
                  <a:pos x="962" y="931"/>
                </a:cxn>
                <a:cxn ang="0">
                  <a:pos x="949" y="940"/>
                </a:cxn>
                <a:cxn ang="0">
                  <a:pos x="936" y="940"/>
                </a:cxn>
                <a:cxn ang="0">
                  <a:pos x="936" y="940"/>
                </a:cxn>
                <a:cxn ang="0">
                  <a:pos x="932" y="940"/>
                </a:cxn>
                <a:cxn ang="0">
                  <a:pos x="928" y="940"/>
                </a:cxn>
                <a:cxn ang="0">
                  <a:pos x="919" y="935"/>
                </a:cxn>
                <a:cxn ang="0">
                  <a:pos x="911" y="931"/>
                </a:cxn>
                <a:cxn ang="0">
                  <a:pos x="30" y="503"/>
                </a:cxn>
                <a:cxn ang="0">
                  <a:pos x="22" y="503"/>
                </a:cxn>
                <a:cxn ang="0">
                  <a:pos x="13" y="498"/>
                </a:cxn>
                <a:cxn ang="0">
                  <a:pos x="5" y="490"/>
                </a:cxn>
                <a:cxn ang="0">
                  <a:pos x="0" y="481"/>
                </a:cxn>
                <a:cxn ang="0">
                  <a:pos x="0" y="472"/>
                </a:cxn>
                <a:cxn ang="0">
                  <a:pos x="0" y="459"/>
                </a:cxn>
                <a:cxn ang="0">
                  <a:pos x="5" y="450"/>
                </a:cxn>
                <a:cxn ang="0">
                  <a:pos x="13" y="446"/>
                </a:cxn>
                <a:cxn ang="0">
                  <a:pos x="22" y="441"/>
                </a:cxn>
                <a:cxn ang="0">
                  <a:pos x="30" y="433"/>
                </a:cxn>
                <a:cxn ang="0">
                  <a:pos x="911" y="9"/>
                </a:cxn>
                <a:cxn ang="0">
                  <a:pos x="919" y="5"/>
                </a:cxn>
                <a:cxn ang="0">
                  <a:pos x="928" y="0"/>
                </a:cxn>
                <a:cxn ang="0">
                  <a:pos x="932" y="0"/>
                </a:cxn>
                <a:cxn ang="0">
                  <a:pos x="936" y="0"/>
                </a:cxn>
                <a:cxn ang="0">
                  <a:pos x="936" y="0"/>
                </a:cxn>
              </a:cxnLst>
              <a:rect l="0" t="0" r="r" b="b"/>
              <a:pathLst>
                <a:path w="970" h="940">
                  <a:moveTo>
                    <a:pt x="936" y="0"/>
                  </a:moveTo>
                  <a:lnTo>
                    <a:pt x="949" y="0"/>
                  </a:lnTo>
                  <a:lnTo>
                    <a:pt x="962" y="9"/>
                  </a:lnTo>
                  <a:lnTo>
                    <a:pt x="966" y="18"/>
                  </a:lnTo>
                  <a:lnTo>
                    <a:pt x="970" y="31"/>
                  </a:lnTo>
                  <a:lnTo>
                    <a:pt x="966" y="44"/>
                  </a:lnTo>
                  <a:lnTo>
                    <a:pt x="962" y="53"/>
                  </a:lnTo>
                  <a:lnTo>
                    <a:pt x="953" y="61"/>
                  </a:lnTo>
                  <a:lnTo>
                    <a:pt x="941" y="66"/>
                  </a:lnTo>
                  <a:lnTo>
                    <a:pt x="107" y="472"/>
                  </a:lnTo>
                  <a:lnTo>
                    <a:pt x="941" y="874"/>
                  </a:lnTo>
                  <a:lnTo>
                    <a:pt x="953" y="883"/>
                  </a:lnTo>
                  <a:lnTo>
                    <a:pt x="962" y="891"/>
                  </a:lnTo>
                  <a:lnTo>
                    <a:pt x="966" y="900"/>
                  </a:lnTo>
                  <a:lnTo>
                    <a:pt x="970" y="909"/>
                  </a:lnTo>
                  <a:lnTo>
                    <a:pt x="966" y="922"/>
                  </a:lnTo>
                  <a:lnTo>
                    <a:pt x="962" y="931"/>
                  </a:lnTo>
                  <a:lnTo>
                    <a:pt x="949" y="940"/>
                  </a:lnTo>
                  <a:lnTo>
                    <a:pt x="936" y="940"/>
                  </a:lnTo>
                  <a:lnTo>
                    <a:pt x="936" y="940"/>
                  </a:lnTo>
                  <a:lnTo>
                    <a:pt x="932" y="940"/>
                  </a:lnTo>
                  <a:lnTo>
                    <a:pt x="928" y="940"/>
                  </a:lnTo>
                  <a:lnTo>
                    <a:pt x="919" y="935"/>
                  </a:lnTo>
                  <a:lnTo>
                    <a:pt x="911" y="931"/>
                  </a:lnTo>
                  <a:lnTo>
                    <a:pt x="30" y="503"/>
                  </a:lnTo>
                  <a:lnTo>
                    <a:pt x="22" y="503"/>
                  </a:lnTo>
                  <a:lnTo>
                    <a:pt x="13" y="498"/>
                  </a:lnTo>
                  <a:lnTo>
                    <a:pt x="5" y="490"/>
                  </a:lnTo>
                  <a:lnTo>
                    <a:pt x="0" y="481"/>
                  </a:lnTo>
                  <a:lnTo>
                    <a:pt x="0" y="472"/>
                  </a:lnTo>
                  <a:lnTo>
                    <a:pt x="0" y="459"/>
                  </a:lnTo>
                  <a:lnTo>
                    <a:pt x="5" y="450"/>
                  </a:lnTo>
                  <a:lnTo>
                    <a:pt x="13" y="446"/>
                  </a:lnTo>
                  <a:lnTo>
                    <a:pt x="22" y="441"/>
                  </a:lnTo>
                  <a:lnTo>
                    <a:pt x="30" y="433"/>
                  </a:lnTo>
                  <a:lnTo>
                    <a:pt x="911" y="9"/>
                  </a:lnTo>
                  <a:lnTo>
                    <a:pt x="919" y="5"/>
                  </a:lnTo>
                  <a:lnTo>
                    <a:pt x="928" y="0"/>
                  </a:lnTo>
                  <a:lnTo>
                    <a:pt x="932" y="0"/>
                  </a:lnTo>
                  <a:lnTo>
                    <a:pt x="936" y="0"/>
                  </a:lnTo>
                  <a:lnTo>
                    <a:pt x="9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8" name="Freeform 40"/>
            <p:cNvSpPr>
              <a:spLocks noEditPoints="1"/>
            </p:cNvSpPr>
            <p:nvPr/>
          </p:nvSpPr>
          <p:spPr bwMode="auto">
            <a:xfrm>
              <a:off x="14104" y="3836"/>
              <a:ext cx="668" cy="1118"/>
            </a:xfrm>
            <a:custGeom>
              <a:avLst/>
              <a:gdLst/>
              <a:ahLst/>
              <a:cxnLst>
                <a:cxn ang="0">
                  <a:pos x="315" y="35"/>
                </a:cxn>
                <a:cxn ang="0">
                  <a:pos x="255" y="57"/>
                </a:cxn>
                <a:cxn ang="0">
                  <a:pos x="191" y="118"/>
                </a:cxn>
                <a:cxn ang="0">
                  <a:pos x="145" y="245"/>
                </a:cxn>
                <a:cxn ang="0">
                  <a:pos x="132" y="437"/>
                </a:cxn>
                <a:cxn ang="0">
                  <a:pos x="132" y="620"/>
                </a:cxn>
                <a:cxn ang="0">
                  <a:pos x="140" y="804"/>
                </a:cxn>
                <a:cxn ang="0">
                  <a:pos x="170" y="952"/>
                </a:cxn>
                <a:cxn ang="0">
                  <a:pos x="230" y="1044"/>
                </a:cxn>
                <a:cxn ang="0">
                  <a:pos x="302" y="1079"/>
                </a:cxn>
                <a:cxn ang="0">
                  <a:pos x="336" y="1083"/>
                </a:cxn>
                <a:cxn ang="0">
                  <a:pos x="408" y="1066"/>
                </a:cxn>
                <a:cxn ang="0">
                  <a:pos x="476" y="1000"/>
                </a:cxn>
                <a:cxn ang="0">
                  <a:pos x="519" y="882"/>
                </a:cxn>
                <a:cxn ang="0">
                  <a:pos x="536" y="542"/>
                </a:cxn>
                <a:cxn ang="0">
                  <a:pos x="532" y="328"/>
                </a:cxn>
                <a:cxn ang="0">
                  <a:pos x="502" y="153"/>
                </a:cxn>
                <a:cxn ang="0">
                  <a:pos x="438" y="70"/>
                </a:cxn>
                <a:cxn ang="0">
                  <a:pos x="366" y="39"/>
                </a:cxn>
                <a:cxn ang="0">
                  <a:pos x="336" y="0"/>
                </a:cxn>
                <a:cxn ang="0">
                  <a:pos x="417" y="13"/>
                </a:cxn>
                <a:cxn ang="0">
                  <a:pos x="519" y="65"/>
                </a:cxn>
                <a:cxn ang="0">
                  <a:pos x="604" y="183"/>
                </a:cxn>
                <a:cxn ang="0">
                  <a:pos x="659" y="367"/>
                </a:cxn>
                <a:cxn ang="0">
                  <a:pos x="668" y="563"/>
                </a:cxn>
                <a:cxn ang="0">
                  <a:pos x="668" y="660"/>
                </a:cxn>
                <a:cxn ang="0">
                  <a:pos x="642" y="843"/>
                </a:cxn>
                <a:cxn ang="0">
                  <a:pos x="570" y="996"/>
                </a:cxn>
                <a:cxn ang="0">
                  <a:pos x="476" y="1083"/>
                </a:cxn>
                <a:cxn ang="0">
                  <a:pos x="379" y="1114"/>
                </a:cxn>
                <a:cxn ang="0">
                  <a:pos x="285" y="1114"/>
                </a:cxn>
                <a:cxn ang="0">
                  <a:pos x="170" y="1070"/>
                </a:cxn>
                <a:cxn ang="0">
                  <a:pos x="72" y="957"/>
                </a:cxn>
                <a:cxn ang="0">
                  <a:pos x="13" y="756"/>
                </a:cxn>
                <a:cxn ang="0">
                  <a:pos x="0" y="563"/>
                </a:cxn>
                <a:cxn ang="0">
                  <a:pos x="13" y="371"/>
                </a:cxn>
                <a:cxn ang="0">
                  <a:pos x="59" y="192"/>
                </a:cxn>
                <a:cxn ang="0">
                  <a:pos x="136" y="74"/>
                </a:cxn>
                <a:cxn ang="0">
                  <a:pos x="234" y="17"/>
                </a:cxn>
                <a:cxn ang="0">
                  <a:pos x="336" y="0"/>
                </a:cxn>
              </a:cxnLst>
              <a:rect l="0" t="0" r="r" b="b"/>
              <a:pathLst>
                <a:path w="668" h="1118">
                  <a:moveTo>
                    <a:pt x="336" y="35"/>
                  </a:moveTo>
                  <a:lnTo>
                    <a:pt x="315" y="35"/>
                  </a:lnTo>
                  <a:lnTo>
                    <a:pt x="285" y="44"/>
                  </a:lnTo>
                  <a:lnTo>
                    <a:pt x="255" y="57"/>
                  </a:lnTo>
                  <a:lnTo>
                    <a:pt x="221" y="79"/>
                  </a:lnTo>
                  <a:lnTo>
                    <a:pt x="191" y="118"/>
                  </a:lnTo>
                  <a:lnTo>
                    <a:pt x="162" y="170"/>
                  </a:lnTo>
                  <a:lnTo>
                    <a:pt x="145" y="245"/>
                  </a:lnTo>
                  <a:lnTo>
                    <a:pt x="136" y="336"/>
                  </a:lnTo>
                  <a:lnTo>
                    <a:pt x="132" y="437"/>
                  </a:lnTo>
                  <a:lnTo>
                    <a:pt x="132" y="542"/>
                  </a:lnTo>
                  <a:lnTo>
                    <a:pt x="132" y="620"/>
                  </a:lnTo>
                  <a:lnTo>
                    <a:pt x="136" y="712"/>
                  </a:lnTo>
                  <a:lnTo>
                    <a:pt x="140" y="804"/>
                  </a:lnTo>
                  <a:lnTo>
                    <a:pt x="149" y="887"/>
                  </a:lnTo>
                  <a:lnTo>
                    <a:pt x="170" y="952"/>
                  </a:lnTo>
                  <a:lnTo>
                    <a:pt x="196" y="1005"/>
                  </a:lnTo>
                  <a:lnTo>
                    <a:pt x="230" y="1044"/>
                  </a:lnTo>
                  <a:lnTo>
                    <a:pt x="264" y="1066"/>
                  </a:lnTo>
                  <a:lnTo>
                    <a:pt x="302" y="1079"/>
                  </a:lnTo>
                  <a:lnTo>
                    <a:pt x="336" y="1083"/>
                  </a:lnTo>
                  <a:lnTo>
                    <a:pt x="336" y="1083"/>
                  </a:lnTo>
                  <a:lnTo>
                    <a:pt x="370" y="1079"/>
                  </a:lnTo>
                  <a:lnTo>
                    <a:pt x="408" y="1066"/>
                  </a:lnTo>
                  <a:lnTo>
                    <a:pt x="442" y="1040"/>
                  </a:lnTo>
                  <a:lnTo>
                    <a:pt x="476" y="1000"/>
                  </a:lnTo>
                  <a:lnTo>
                    <a:pt x="502" y="948"/>
                  </a:lnTo>
                  <a:lnTo>
                    <a:pt x="519" y="882"/>
                  </a:lnTo>
                  <a:lnTo>
                    <a:pt x="536" y="716"/>
                  </a:lnTo>
                  <a:lnTo>
                    <a:pt x="536" y="542"/>
                  </a:lnTo>
                  <a:lnTo>
                    <a:pt x="536" y="437"/>
                  </a:lnTo>
                  <a:lnTo>
                    <a:pt x="532" y="328"/>
                  </a:lnTo>
                  <a:lnTo>
                    <a:pt x="523" y="227"/>
                  </a:lnTo>
                  <a:lnTo>
                    <a:pt x="502" y="153"/>
                  </a:lnTo>
                  <a:lnTo>
                    <a:pt x="472" y="105"/>
                  </a:lnTo>
                  <a:lnTo>
                    <a:pt x="438" y="70"/>
                  </a:lnTo>
                  <a:lnTo>
                    <a:pt x="400" y="48"/>
                  </a:lnTo>
                  <a:lnTo>
                    <a:pt x="366" y="39"/>
                  </a:lnTo>
                  <a:lnTo>
                    <a:pt x="336" y="35"/>
                  </a:lnTo>
                  <a:close/>
                  <a:moveTo>
                    <a:pt x="336" y="0"/>
                  </a:moveTo>
                  <a:lnTo>
                    <a:pt x="374" y="4"/>
                  </a:lnTo>
                  <a:lnTo>
                    <a:pt x="417" y="13"/>
                  </a:lnTo>
                  <a:lnTo>
                    <a:pt x="468" y="30"/>
                  </a:lnTo>
                  <a:lnTo>
                    <a:pt x="519" y="65"/>
                  </a:lnTo>
                  <a:lnTo>
                    <a:pt x="566" y="113"/>
                  </a:lnTo>
                  <a:lnTo>
                    <a:pt x="604" y="183"/>
                  </a:lnTo>
                  <a:lnTo>
                    <a:pt x="638" y="275"/>
                  </a:lnTo>
                  <a:lnTo>
                    <a:pt x="659" y="367"/>
                  </a:lnTo>
                  <a:lnTo>
                    <a:pt x="668" y="463"/>
                  </a:lnTo>
                  <a:lnTo>
                    <a:pt x="668" y="563"/>
                  </a:lnTo>
                  <a:lnTo>
                    <a:pt x="668" y="563"/>
                  </a:lnTo>
                  <a:lnTo>
                    <a:pt x="668" y="660"/>
                  </a:lnTo>
                  <a:lnTo>
                    <a:pt x="659" y="751"/>
                  </a:lnTo>
                  <a:lnTo>
                    <a:pt x="642" y="843"/>
                  </a:lnTo>
                  <a:lnTo>
                    <a:pt x="608" y="930"/>
                  </a:lnTo>
                  <a:lnTo>
                    <a:pt x="570" y="996"/>
                  </a:lnTo>
                  <a:lnTo>
                    <a:pt x="527" y="1048"/>
                  </a:lnTo>
                  <a:lnTo>
                    <a:pt x="476" y="1083"/>
                  </a:lnTo>
                  <a:lnTo>
                    <a:pt x="430" y="1105"/>
                  </a:lnTo>
                  <a:lnTo>
                    <a:pt x="379" y="1114"/>
                  </a:lnTo>
                  <a:lnTo>
                    <a:pt x="336" y="1118"/>
                  </a:lnTo>
                  <a:lnTo>
                    <a:pt x="285" y="1114"/>
                  </a:lnTo>
                  <a:lnTo>
                    <a:pt x="230" y="1096"/>
                  </a:lnTo>
                  <a:lnTo>
                    <a:pt x="170" y="1070"/>
                  </a:lnTo>
                  <a:lnTo>
                    <a:pt x="119" y="1022"/>
                  </a:lnTo>
                  <a:lnTo>
                    <a:pt x="72" y="957"/>
                  </a:lnTo>
                  <a:lnTo>
                    <a:pt x="34" y="856"/>
                  </a:lnTo>
                  <a:lnTo>
                    <a:pt x="13" y="756"/>
                  </a:lnTo>
                  <a:lnTo>
                    <a:pt x="4" y="655"/>
                  </a:lnTo>
                  <a:lnTo>
                    <a:pt x="0" y="563"/>
                  </a:lnTo>
                  <a:lnTo>
                    <a:pt x="4" y="467"/>
                  </a:lnTo>
                  <a:lnTo>
                    <a:pt x="13" y="371"/>
                  </a:lnTo>
                  <a:lnTo>
                    <a:pt x="30" y="279"/>
                  </a:lnTo>
                  <a:lnTo>
                    <a:pt x="59" y="192"/>
                  </a:lnTo>
                  <a:lnTo>
                    <a:pt x="94" y="127"/>
                  </a:lnTo>
                  <a:lnTo>
                    <a:pt x="136" y="74"/>
                  </a:lnTo>
                  <a:lnTo>
                    <a:pt x="187" y="39"/>
                  </a:lnTo>
                  <a:lnTo>
                    <a:pt x="234" y="17"/>
                  </a:lnTo>
                  <a:lnTo>
                    <a:pt x="285" y="4"/>
                  </a:lnTo>
                  <a:lnTo>
                    <a:pt x="3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9" name="Freeform 41"/>
            <p:cNvSpPr>
              <a:spLocks/>
            </p:cNvSpPr>
            <p:nvPr/>
          </p:nvSpPr>
          <p:spPr bwMode="auto">
            <a:xfrm>
              <a:off x="14963" y="3696"/>
              <a:ext cx="562" cy="1630"/>
            </a:xfrm>
            <a:custGeom>
              <a:avLst/>
              <a:gdLst/>
              <a:ahLst/>
              <a:cxnLst>
                <a:cxn ang="0">
                  <a:pos x="81" y="4"/>
                </a:cxn>
                <a:cxn ang="0">
                  <a:pos x="200" y="35"/>
                </a:cxn>
                <a:cxn ang="0">
                  <a:pos x="302" y="114"/>
                </a:cxn>
                <a:cxn ang="0">
                  <a:pos x="332" y="201"/>
                </a:cxn>
                <a:cxn ang="0">
                  <a:pos x="332" y="572"/>
                </a:cxn>
                <a:cxn ang="0">
                  <a:pos x="332" y="629"/>
                </a:cxn>
                <a:cxn ang="0">
                  <a:pos x="336" y="651"/>
                </a:cxn>
                <a:cxn ang="0">
                  <a:pos x="405" y="752"/>
                </a:cxn>
                <a:cxn ang="0">
                  <a:pos x="536" y="800"/>
                </a:cxn>
                <a:cxn ang="0">
                  <a:pos x="553" y="800"/>
                </a:cxn>
                <a:cxn ang="0">
                  <a:pos x="562" y="808"/>
                </a:cxn>
                <a:cxn ang="0">
                  <a:pos x="558" y="826"/>
                </a:cxn>
                <a:cxn ang="0">
                  <a:pos x="545" y="835"/>
                </a:cxn>
                <a:cxn ang="0">
                  <a:pos x="451" y="848"/>
                </a:cxn>
                <a:cxn ang="0">
                  <a:pos x="358" y="926"/>
                </a:cxn>
                <a:cxn ang="0">
                  <a:pos x="332" y="1009"/>
                </a:cxn>
                <a:cxn ang="0">
                  <a:pos x="332" y="1424"/>
                </a:cxn>
                <a:cxn ang="0">
                  <a:pos x="290" y="1534"/>
                </a:cxn>
                <a:cxn ang="0">
                  <a:pos x="175" y="1603"/>
                </a:cxn>
                <a:cxn ang="0">
                  <a:pos x="30" y="1630"/>
                </a:cxn>
                <a:cxn ang="0">
                  <a:pos x="13" y="1630"/>
                </a:cxn>
                <a:cxn ang="0">
                  <a:pos x="0" y="1621"/>
                </a:cxn>
                <a:cxn ang="0">
                  <a:pos x="0" y="1603"/>
                </a:cxn>
                <a:cxn ang="0">
                  <a:pos x="13" y="1595"/>
                </a:cxn>
                <a:cxn ang="0">
                  <a:pos x="132" y="1564"/>
                </a:cxn>
                <a:cxn ang="0">
                  <a:pos x="196" y="1507"/>
                </a:cxn>
                <a:cxn ang="0">
                  <a:pos x="226" y="1442"/>
                </a:cxn>
                <a:cxn ang="0">
                  <a:pos x="226" y="1022"/>
                </a:cxn>
                <a:cxn ang="0">
                  <a:pos x="256" y="922"/>
                </a:cxn>
                <a:cxn ang="0">
                  <a:pos x="345" y="843"/>
                </a:cxn>
                <a:cxn ang="0">
                  <a:pos x="370" y="800"/>
                </a:cxn>
                <a:cxn ang="0">
                  <a:pos x="290" y="752"/>
                </a:cxn>
                <a:cxn ang="0">
                  <a:pos x="239" y="682"/>
                </a:cxn>
                <a:cxn ang="0">
                  <a:pos x="226" y="599"/>
                </a:cxn>
                <a:cxn ang="0">
                  <a:pos x="226" y="219"/>
                </a:cxn>
                <a:cxn ang="0">
                  <a:pos x="226" y="188"/>
                </a:cxn>
                <a:cxn ang="0">
                  <a:pos x="196" y="122"/>
                </a:cxn>
                <a:cxn ang="0">
                  <a:pos x="94" y="52"/>
                </a:cxn>
                <a:cxn ang="0">
                  <a:pos x="13" y="35"/>
                </a:cxn>
                <a:cxn ang="0">
                  <a:pos x="5" y="35"/>
                </a:cxn>
                <a:cxn ang="0">
                  <a:pos x="0" y="18"/>
                </a:cxn>
                <a:cxn ang="0">
                  <a:pos x="5" y="4"/>
                </a:cxn>
                <a:cxn ang="0">
                  <a:pos x="22" y="0"/>
                </a:cxn>
              </a:cxnLst>
              <a:rect l="0" t="0" r="r" b="b"/>
              <a:pathLst>
                <a:path w="562" h="1630">
                  <a:moveTo>
                    <a:pt x="30" y="0"/>
                  </a:moveTo>
                  <a:lnTo>
                    <a:pt x="81" y="4"/>
                  </a:lnTo>
                  <a:lnTo>
                    <a:pt x="141" y="18"/>
                  </a:lnTo>
                  <a:lnTo>
                    <a:pt x="200" y="35"/>
                  </a:lnTo>
                  <a:lnTo>
                    <a:pt x="256" y="70"/>
                  </a:lnTo>
                  <a:lnTo>
                    <a:pt x="302" y="114"/>
                  </a:lnTo>
                  <a:lnTo>
                    <a:pt x="324" y="157"/>
                  </a:lnTo>
                  <a:lnTo>
                    <a:pt x="332" y="201"/>
                  </a:lnTo>
                  <a:lnTo>
                    <a:pt x="332" y="249"/>
                  </a:lnTo>
                  <a:lnTo>
                    <a:pt x="332" y="572"/>
                  </a:lnTo>
                  <a:lnTo>
                    <a:pt x="332" y="607"/>
                  </a:lnTo>
                  <a:lnTo>
                    <a:pt x="332" y="629"/>
                  </a:lnTo>
                  <a:lnTo>
                    <a:pt x="336" y="638"/>
                  </a:lnTo>
                  <a:lnTo>
                    <a:pt x="336" y="651"/>
                  </a:lnTo>
                  <a:lnTo>
                    <a:pt x="362" y="708"/>
                  </a:lnTo>
                  <a:lnTo>
                    <a:pt x="405" y="752"/>
                  </a:lnTo>
                  <a:lnTo>
                    <a:pt x="464" y="782"/>
                  </a:lnTo>
                  <a:lnTo>
                    <a:pt x="536" y="800"/>
                  </a:lnTo>
                  <a:lnTo>
                    <a:pt x="545" y="800"/>
                  </a:lnTo>
                  <a:lnTo>
                    <a:pt x="553" y="800"/>
                  </a:lnTo>
                  <a:lnTo>
                    <a:pt x="558" y="804"/>
                  </a:lnTo>
                  <a:lnTo>
                    <a:pt x="562" y="808"/>
                  </a:lnTo>
                  <a:lnTo>
                    <a:pt x="562" y="817"/>
                  </a:lnTo>
                  <a:lnTo>
                    <a:pt x="558" y="826"/>
                  </a:lnTo>
                  <a:lnTo>
                    <a:pt x="553" y="830"/>
                  </a:lnTo>
                  <a:lnTo>
                    <a:pt x="545" y="835"/>
                  </a:lnTo>
                  <a:lnTo>
                    <a:pt x="507" y="839"/>
                  </a:lnTo>
                  <a:lnTo>
                    <a:pt x="451" y="848"/>
                  </a:lnTo>
                  <a:lnTo>
                    <a:pt x="396" y="883"/>
                  </a:lnTo>
                  <a:lnTo>
                    <a:pt x="358" y="926"/>
                  </a:lnTo>
                  <a:lnTo>
                    <a:pt x="341" y="966"/>
                  </a:lnTo>
                  <a:lnTo>
                    <a:pt x="332" y="1009"/>
                  </a:lnTo>
                  <a:lnTo>
                    <a:pt x="332" y="1057"/>
                  </a:lnTo>
                  <a:lnTo>
                    <a:pt x="332" y="1424"/>
                  </a:lnTo>
                  <a:lnTo>
                    <a:pt x="319" y="1485"/>
                  </a:lnTo>
                  <a:lnTo>
                    <a:pt x="290" y="1534"/>
                  </a:lnTo>
                  <a:lnTo>
                    <a:pt x="239" y="1573"/>
                  </a:lnTo>
                  <a:lnTo>
                    <a:pt x="175" y="1603"/>
                  </a:lnTo>
                  <a:lnTo>
                    <a:pt x="107" y="1621"/>
                  </a:lnTo>
                  <a:lnTo>
                    <a:pt x="30" y="1630"/>
                  </a:lnTo>
                  <a:lnTo>
                    <a:pt x="22" y="1630"/>
                  </a:lnTo>
                  <a:lnTo>
                    <a:pt x="13" y="1630"/>
                  </a:lnTo>
                  <a:lnTo>
                    <a:pt x="5" y="1625"/>
                  </a:lnTo>
                  <a:lnTo>
                    <a:pt x="0" y="1621"/>
                  </a:lnTo>
                  <a:lnTo>
                    <a:pt x="0" y="1612"/>
                  </a:lnTo>
                  <a:lnTo>
                    <a:pt x="0" y="1603"/>
                  </a:lnTo>
                  <a:lnTo>
                    <a:pt x="5" y="1599"/>
                  </a:lnTo>
                  <a:lnTo>
                    <a:pt x="13" y="1595"/>
                  </a:lnTo>
                  <a:lnTo>
                    <a:pt x="81" y="1586"/>
                  </a:lnTo>
                  <a:lnTo>
                    <a:pt x="132" y="1564"/>
                  </a:lnTo>
                  <a:lnTo>
                    <a:pt x="171" y="1538"/>
                  </a:lnTo>
                  <a:lnTo>
                    <a:pt x="196" y="1507"/>
                  </a:lnTo>
                  <a:lnTo>
                    <a:pt x="217" y="1477"/>
                  </a:lnTo>
                  <a:lnTo>
                    <a:pt x="226" y="1442"/>
                  </a:lnTo>
                  <a:lnTo>
                    <a:pt x="226" y="1411"/>
                  </a:lnTo>
                  <a:lnTo>
                    <a:pt x="226" y="1022"/>
                  </a:lnTo>
                  <a:lnTo>
                    <a:pt x="234" y="970"/>
                  </a:lnTo>
                  <a:lnTo>
                    <a:pt x="256" y="922"/>
                  </a:lnTo>
                  <a:lnTo>
                    <a:pt x="294" y="878"/>
                  </a:lnTo>
                  <a:lnTo>
                    <a:pt x="345" y="843"/>
                  </a:lnTo>
                  <a:lnTo>
                    <a:pt x="413" y="817"/>
                  </a:lnTo>
                  <a:lnTo>
                    <a:pt x="370" y="800"/>
                  </a:lnTo>
                  <a:lnTo>
                    <a:pt x="328" y="782"/>
                  </a:lnTo>
                  <a:lnTo>
                    <a:pt x="290" y="752"/>
                  </a:lnTo>
                  <a:lnTo>
                    <a:pt x="260" y="717"/>
                  </a:lnTo>
                  <a:lnTo>
                    <a:pt x="239" y="682"/>
                  </a:lnTo>
                  <a:lnTo>
                    <a:pt x="230" y="647"/>
                  </a:lnTo>
                  <a:lnTo>
                    <a:pt x="226" y="599"/>
                  </a:lnTo>
                  <a:lnTo>
                    <a:pt x="226" y="253"/>
                  </a:lnTo>
                  <a:lnTo>
                    <a:pt x="226" y="219"/>
                  </a:lnTo>
                  <a:lnTo>
                    <a:pt x="226" y="201"/>
                  </a:lnTo>
                  <a:lnTo>
                    <a:pt x="226" y="188"/>
                  </a:lnTo>
                  <a:lnTo>
                    <a:pt x="222" y="179"/>
                  </a:lnTo>
                  <a:lnTo>
                    <a:pt x="196" y="122"/>
                  </a:lnTo>
                  <a:lnTo>
                    <a:pt x="154" y="79"/>
                  </a:lnTo>
                  <a:lnTo>
                    <a:pt x="94" y="52"/>
                  </a:lnTo>
                  <a:lnTo>
                    <a:pt x="22" y="39"/>
                  </a:lnTo>
                  <a:lnTo>
                    <a:pt x="13" y="35"/>
                  </a:lnTo>
                  <a:lnTo>
                    <a:pt x="9" y="35"/>
                  </a:lnTo>
                  <a:lnTo>
                    <a:pt x="5" y="35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0" y="9"/>
                  </a:lnTo>
                  <a:lnTo>
                    <a:pt x="5" y="4"/>
                  </a:lnTo>
                  <a:lnTo>
                    <a:pt x="13" y="4"/>
                  </a:lnTo>
                  <a:lnTo>
                    <a:pt x="22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54" name="Group 30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1143000" y="4343400"/>
            <a:ext cx="6929611" cy="762000"/>
            <a:chOff x="867" y="2846"/>
            <a:chExt cx="19934" cy="2192"/>
          </a:xfrm>
          <a:solidFill>
            <a:srgbClr val="C00000"/>
          </a:solidFill>
        </p:grpSpPr>
        <p:sp>
          <p:nvSpPr>
            <p:cNvPr id="1056" name="Freeform 32"/>
            <p:cNvSpPr>
              <a:spLocks noEditPoints="1"/>
            </p:cNvSpPr>
            <p:nvPr/>
          </p:nvSpPr>
          <p:spPr bwMode="auto">
            <a:xfrm>
              <a:off x="867" y="3048"/>
              <a:ext cx="1185" cy="1090"/>
            </a:xfrm>
            <a:custGeom>
              <a:avLst/>
              <a:gdLst/>
              <a:ahLst/>
              <a:cxnLst>
                <a:cxn ang="0">
                  <a:pos x="525" y="606"/>
                </a:cxn>
                <a:cxn ang="0">
                  <a:pos x="647" y="747"/>
                </a:cxn>
                <a:cxn ang="0">
                  <a:pos x="806" y="937"/>
                </a:cxn>
                <a:cxn ang="0">
                  <a:pos x="843" y="1004"/>
                </a:cxn>
                <a:cxn ang="0">
                  <a:pos x="1057" y="1035"/>
                </a:cxn>
                <a:cxn ang="0">
                  <a:pos x="831" y="104"/>
                </a:cxn>
                <a:cxn ang="0">
                  <a:pos x="892" y="92"/>
                </a:cxn>
                <a:cxn ang="0">
                  <a:pos x="183" y="55"/>
                </a:cxn>
                <a:cxn ang="0">
                  <a:pos x="195" y="141"/>
                </a:cxn>
                <a:cxn ang="0">
                  <a:pos x="189" y="1010"/>
                </a:cxn>
                <a:cxn ang="0">
                  <a:pos x="348" y="986"/>
                </a:cxn>
                <a:cxn ang="0">
                  <a:pos x="342" y="123"/>
                </a:cxn>
                <a:cxn ang="0">
                  <a:pos x="183" y="55"/>
                </a:cxn>
                <a:cxn ang="0">
                  <a:pos x="519" y="0"/>
                </a:cxn>
                <a:cxn ang="0">
                  <a:pos x="537" y="37"/>
                </a:cxn>
                <a:cxn ang="0">
                  <a:pos x="507" y="55"/>
                </a:cxn>
                <a:cxn ang="0">
                  <a:pos x="403" y="98"/>
                </a:cxn>
                <a:cxn ang="0">
                  <a:pos x="482" y="466"/>
                </a:cxn>
                <a:cxn ang="0">
                  <a:pos x="751" y="208"/>
                </a:cxn>
                <a:cxn ang="0">
                  <a:pos x="782" y="135"/>
                </a:cxn>
                <a:cxn ang="0">
                  <a:pos x="751" y="74"/>
                </a:cxn>
                <a:cxn ang="0">
                  <a:pos x="702" y="49"/>
                </a:cxn>
                <a:cxn ang="0">
                  <a:pos x="684" y="19"/>
                </a:cxn>
                <a:cxn ang="0">
                  <a:pos x="721" y="0"/>
                </a:cxn>
                <a:cxn ang="0">
                  <a:pos x="1106" y="0"/>
                </a:cxn>
                <a:cxn ang="0">
                  <a:pos x="1124" y="37"/>
                </a:cxn>
                <a:cxn ang="0">
                  <a:pos x="1087" y="55"/>
                </a:cxn>
                <a:cxn ang="0">
                  <a:pos x="819" y="233"/>
                </a:cxn>
                <a:cxn ang="0">
                  <a:pos x="617" y="429"/>
                </a:cxn>
                <a:cxn ang="0">
                  <a:pos x="1112" y="1010"/>
                </a:cxn>
                <a:cxn ang="0">
                  <a:pos x="1167" y="1035"/>
                </a:cxn>
                <a:cxn ang="0">
                  <a:pos x="1185" y="1066"/>
                </a:cxn>
                <a:cxn ang="0">
                  <a:pos x="1161" y="1090"/>
                </a:cxn>
                <a:cxn ang="0">
                  <a:pos x="764" y="1090"/>
                </a:cxn>
                <a:cxn ang="0">
                  <a:pos x="727" y="1066"/>
                </a:cxn>
                <a:cxn ang="0">
                  <a:pos x="751" y="1035"/>
                </a:cxn>
                <a:cxn ang="0">
                  <a:pos x="788" y="1017"/>
                </a:cxn>
                <a:cxn ang="0">
                  <a:pos x="770" y="980"/>
                </a:cxn>
                <a:cxn ang="0">
                  <a:pos x="397" y="943"/>
                </a:cxn>
                <a:cxn ang="0">
                  <a:pos x="415" y="1017"/>
                </a:cxn>
                <a:cxn ang="0">
                  <a:pos x="495" y="1035"/>
                </a:cxn>
                <a:cxn ang="0">
                  <a:pos x="531" y="1041"/>
                </a:cxn>
                <a:cxn ang="0">
                  <a:pos x="531" y="1084"/>
                </a:cxn>
                <a:cxn ang="0">
                  <a:pos x="55" y="1090"/>
                </a:cxn>
                <a:cxn ang="0">
                  <a:pos x="6" y="1084"/>
                </a:cxn>
                <a:cxn ang="0">
                  <a:pos x="6" y="1041"/>
                </a:cxn>
                <a:cxn ang="0">
                  <a:pos x="55" y="1035"/>
                </a:cxn>
                <a:cxn ang="0">
                  <a:pos x="128" y="1010"/>
                </a:cxn>
                <a:cxn ang="0">
                  <a:pos x="140" y="147"/>
                </a:cxn>
                <a:cxn ang="0">
                  <a:pos x="128" y="74"/>
                </a:cxn>
                <a:cxn ang="0">
                  <a:pos x="42" y="55"/>
                </a:cxn>
                <a:cxn ang="0">
                  <a:pos x="6" y="49"/>
                </a:cxn>
                <a:cxn ang="0">
                  <a:pos x="6" y="6"/>
                </a:cxn>
                <a:cxn ang="0">
                  <a:pos x="55" y="0"/>
                </a:cxn>
              </a:cxnLst>
              <a:rect l="0" t="0" r="r" b="b"/>
              <a:pathLst>
                <a:path w="1185" h="1090">
                  <a:moveTo>
                    <a:pt x="580" y="466"/>
                  </a:moveTo>
                  <a:lnTo>
                    <a:pt x="482" y="557"/>
                  </a:lnTo>
                  <a:lnTo>
                    <a:pt x="501" y="576"/>
                  </a:lnTo>
                  <a:lnTo>
                    <a:pt x="525" y="606"/>
                  </a:lnTo>
                  <a:lnTo>
                    <a:pt x="562" y="643"/>
                  </a:lnTo>
                  <a:lnTo>
                    <a:pt x="592" y="686"/>
                  </a:lnTo>
                  <a:lnTo>
                    <a:pt x="623" y="723"/>
                  </a:lnTo>
                  <a:lnTo>
                    <a:pt x="647" y="747"/>
                  </a:lnTo>
                  <a:lnTo>
                    <a:pt x="678" y="790"/>
                  </a:lnTo>
                  <a:lnTo>
                    <a:pt x="727" y="845"/>
                  </a:lnTo>
                  <a:lnTo>
                    <a:pt x="770" y="894"/>
                  </a:lnTo>
                  <a:lnTo>
                    <a:pt x="806" y="937"/>
                  </a:lnTo>
                  <a:lnTo>
                    <a:pt x="819" y="961"/>
                  </a:lnTo>
                  <a:lnTo>
                    <a:pt x="831" y="980"/>
                  </a:lnTo>
                  <a:lnTo>
                    <a:pt x="837" y="992"/>
                  </a:lnTo>
                  <a:lnTo>
                    <a:pt x="843" y="1004"/>
                  </a:lnTo>
                  <a:lnTo>
                    <a:pt x="849" y="1010"/>
                  </a:lnTo>
                  <a:lnTo>
                    <a:pt x="849" y="1023"/>
                  </a:lnTo>
                  <a:lnTo>
                    <a:pt x="849" y="1035"/>
                  </a:lnTo>
                  <a:lnTo>
                    <a:pt x="1057" y="1035"/>
                  </a:lnTo>
                  <a:lnTo>
                    <a:pt x="580" y="466"/>
                  </a:lnTo>
                  <a:close/>
                  <a:moveTo>
                    <a:pt x="812" y="55"/>
                  </a:moveTo>
                  <a:lnTo>
                    <a:pt x="825" y="80"/>
                  </a:lnTo>
                  <a:lnTo>
                    <a:pt x="831" y="104"/>
                  </a:lnTo>
                  <a:lnTo>
                    <a:pt x="837" y="123"/>
                  </a:lnTo>
                  <a:lnTo>
                    <a:pt x="837" y="141"/>
                  </a:lnTo>
                  <a:lnTo>
                    <a:pt x="867" y="110"/>
                  </a:lnTo>
                  <a:lnTo>
                    <a:pt x="892" y="92"/>
                  </a:lnTo>
                  <a:lnTo>
                    <a:pt x="916" y="74"/>
                  </a:lnTo>
                  <a:lnTo>
                    <a:pt x="947" y="55"/>
                  </a:lnTo>
                  <a:lnTo>
                    <a:pt x="812" y="55"/>
                  </a:lnTo>
                  <a:close/>
                  <a:moveTo>
                    <a:pt x="183" y="55"/>
                  </a:moveTo>
                  <a:lnTo>
                    <a:pt x="189" y="80"/>
                  </a:lnTo>
                  <a:lnTo>
                    <a:pt x="195" y="104"/>
                  </a:lnTo>
                  <a:lnTo>
                    <a:pt x="195" y="123"/>
                  </a:lnTo>
                  <a:lnTo>
                    <a:pt x="195" y="141"/>
                  </a:lnTo>
                  <a:lnTo>
                    <a:pt x="195" y="949"/>
                  </a:lnTo>
                  <a:lnTo>
                    <a:pt x="195" y="961"/>
                  </a:lnTo>
                  <a:lnTo>
                    <a:pt x="195" y="986"/>
                  </a:lnTo>
                  <a:lnTo>
                    <a:pt x="189" y="1010"/>
                  </a:lnTo>
                  <a:lnTo>
                    <a:pt x="183" y="1035"/>
                  </a:lnTo>
                  <a:lnTo>
                    <a:pt x="354" y="1035"/>
                  </a:lnTo>
                  <a:lnTo>
                    <a:pt x="348" y="1010"/>
                  </a:lnTo>
                  <a:lnTo>
                    <a:pt x="348" y="986"/>
                  </a:lnTo>
                  <a:lnTo>
                    <a:pt x="342" y="961"/>
                  </a:lnTo>
                  <a:lnTo>
                    <a:pt x="342" y="949"/>
                  </a:lnTo>
                  <a:lnTo>
                    <a:pt x="342" y="141"/>
                  </a:lnTo>
                  <a:lnTo>
                    <a:pt x="342" y="123"/>
                  </a:lnTo>
                  <a:lnTo>
                    <a:pt x="348" y="104"/>
                  </a:lnTo>
                  <a:lnTo>
                    <a:pt x="348" y="80"/>
                  </a:lnTo>
                  <a:lnTo>
                    <a:pt x="354" y="55"/>
                  </a:lnTo>
                  <a:lnTo>
                    <a:pt x="183" y="55"/>
                  </a:lnTo>
                  <a:close/>
                  <a:moveTo>
                    <a:pt x="55" y="0"/>
                  </a:moveTo>
                  <a:lnTo>
                    <a:pt x="489" y="0"/>
                  </a:lnTo>
                  <a:lnTo>
                    <a:pt x="507" y="0"/>
                  </a:lnTo>
                  <a:lnTo>
                    <a:pt x="519" y="0"/>
                  </a:lnTo>
                  <a:lnTo>
                    <a:pt x="531" y="6"/>
                  </a:lnTo>
                  <a:lnTo>
                    <a:pt x="537" y="12"/>
                  </a:lnTo>
                  <a:lnTo>
                    <a:pt x="537" y="31"/>
                  </a:lnTo>
                  <a:lnTo>
                    <a:pt x="537" y="37"/>
                  </a:lnTo>
                  <a:lnTo>
                    <a:pt x="531" y="49"/>
                  </a:lnTo>
                  <a:lnTo>
                    <a:pt x="525" y="49"/>
                  </a:lnTo>
                  <a:lnTo>
                    <a:pt x="513" y="55"/>
                  </a:lnTo>
                  <a:lnTo>
                    <a:pt x="507" y="55"/>
                  </a:lnTo>
                  <a:lnTo>
                    <a:pt x="501" y="55"/>
                  </a:lnTo>
                  <a:lnTo>
                    <a:pt x="446" y="61"/>
                  </a:lnTo>
                  <a:lnTo>
                    <a:pt x="415" y="68"/>
                  </a:lnTo>
                  <a:lnTo>
                    <a:pt x="403" y="98"/>
                  </a:lnTo>
                  <a:lnTo>
                    <a:pt x="397" y="147"/>
                  </a:lnTo>
                  <a:lnTo>
                    <a:pt x="397" y="545"/>
                  </a:lnTo>
                  <a:lnTo>
                    <a:pt x="434" y="508"/>
                  </a:lnTo>
                  <a:lnTo>
                    <a:pt x="482" y="466"/>
                  </a:lnTo>
                  <a:lnTo>
                    <a:pt x="531" y="417"/>
                  </a:lnTo>
                  <a:lnTo>
                    <a:pt x="562" y="386"/>
                  </a:lnTo>
                  <a:lnTo>
                    <a:pt x="739" y="221"/>
                  </a:lnTo>
                  <a:lnTo>
                    <a:pt x="751" y="208"/>
                  </a:lnTo>
                  <a:lnTo>
                    <a:pt x="757" y="196"/>
                  </a:lnTo>
                  <a:lnTo>
                    <a:pt x="770" y="178"/>
                  </a:lnTo>
                  <a:lnTo>
                    <a:pt x="776" y="159"/>
                  </a:lnTo>
                  <a:lnTo>
                    <a:pt x="782" y="135"/>
                  </a:lnTo>
                  <a:lnTo>
                    <a:pt x="776" y="117"/>
                  </a:lnTo>
                  <a:lnTo>
                    <a:pt x="776" y="98"/>
                  </a:lnTo>
                  <a:lnTo>
                    <a:pt x="764" y="86"/>
                  </a:lnTo>
                  <a:lnTo>
                    <a:pt x="751" y="74"/>
                  </a:lnTo>
                  <a:lnTo>
                    <a:pt x="739" y="61"/>
                  </a:lnTo>
                  <a:lnTo>
                    <a:pt x="715" y="55"/>
                  </a:lnTo>
                  <a:lnTo>
                    <a:pt x="709" y="55"/>
                  </a:lnTo>
                  <a:lnTo>
                    <a:pt x="702" y="49"/>
                  </a:lnTo>
                  <a:lnTo>
                    <a:pt x="690" y="49"/>
                  </a:lnTo>
                  <a:lnTo>
                    <a:pt x="684" y="37"/>
                  </a:lnTo>
                  <a:lnTo>
                    <a:pt x="684" y="31"/>
                  </a:lnTo>
                  <a:lnTo>
                    <a:pt x="684" y="19"/>
                  </a:lnTo>
                  <a:lnTo>
                    <a:pt x="690" y="6"/>
                  </a:lnTo>
                  <a:lnTo>
                    <a:pt x="702" y="6"/>
                  </a:lnTo>
                  <a:lnTo>
                    <a:pt x="709" y="0"/>
                  </a:lnTo>
                  <a:lnTo>
                    <a:pt x="721" y="0"/>
                  </a:lnTo>
                  <a:lnTo>
                    <a:pt x="739" y="0"/>
                  </a:lnTo>
                  <a:lnTo>
                    <a:pt x="1069" y="0"/>
                  </a:lnTo>
                  <a:lnTo>
                    <a:pt x="1087" y="0"/>
                  </a:lnTo>
                  <a:lnTo>
                    <a:pt x="1106" y="0"/>
                  </a:lnTo>
                  <a:lnTo>
                    <a:pt x="1112" y="6"/>
                  </a:lnTo>
                  <a:lnTo>
                    <a:pt x="1124" y="12"/>
                  </a:lnTo>
                  <a:lnTo>
                    <a:pt x="1124" y="31"/>
                  </a:lnTo>
                  <a:lnTo>
                    <a:pt x="1124" y="37"/>
                  </a:lnTo>
                  <a:lnTo>
                    <a:pt x="1118" y="49"/>
                  </a:lnTo>
                  <a:lnTo>
                    <a:pt x="1106" y="49"/>
                  </a:lnTo>
                  <a:lnTo>
                    <a:pt x="1100" y="55"/>
                  </a:lnTo>
                  <a:lnTo>
                    <a:pt x="1087" y="55"/>
                  </a:lnTo>
                  <a:lnTo>
                    <a:pt x="1032" y="74"/>
                  </a:lnTo>
                  <a:lnTo>
                    <a:pt x="971" y="104"/>
                  </a:lnTo>
                  <a:lnTo>
                    <a:pt x="898" y="159"/>
                  </a:lnTo>
                  <a:lnTo>
                    <a:pt x="819" y="233"/>
                  </a:lnTo>
                  <a:lnTo>
                    <a:pt x="721" y="325"/>
                  </a:lnTo>
                  <a:lnTo>
                    <a:pt x="617" y="429"/>
                  </a:lnTo>
                  <a:lnTo>
                    <a:pt x="617" y="429"/>
                  </a:lnTo>
                  <a:lnTo>
                    <a:pt x="617" y="429"/>
                  </a:lnTo>
                  <a:lnTo>
                    <a:pt x="617" y="429"/>
                  </a:lnTo>
                  <a:lnTo>
                    <a:pt x="1081" y="980"/>
                  </a:lnTo>
                  <a:lnTo>
                    <a:pt x="1094" y="992"/>
                  </a:lnTo>
                  <a:lnTo>
                    <a:pt x="1112" y="1010"/>
                  </a:lnTo>
                  <a:lnTo>
                    <a:pt x="1124" y="1023"/>
                  </a:lnTo>
                  <a:lnTo>
                    <a:pt x="1136" y="1029"/>
                  </a:lnTo>
                  <a:lnTo>
                    <a:pt x="1155" y="1035"/>
                  </a:lnTo>
                  <a:lnTo>
                    <a:pt x="1167" y="1035"/>
                  </a:lnTo>
                  <a:lnTo>
                    <a:pt x="1173" y="1041"/>
                  </a:lnTo>
                  <a:lnTo>
                    <a:pt x="1179" y="1041"/>
                  </a:lnTo>
                  <a:lnTo>
                    <a:pt x="1185" y="1053"/>
                  </a:lnTo>
                  <a:lnTo>
                    <a:pt x="1185" y="1066"/>
                  </a:lnTo>
                  <a:lnTo>
                    <a:pt x="1185" y="1072"/>
                  </a:lnTo>
                  <a:lnTo>
                    <a:pt x="1179" y="1084"/>
                  </a:lnTo>
                  <a:lnTo>
                    <a:pt x="1173" y="1084"/>
                  </a:lnTo>
                  <a:lnTo>
                    <a:pt x="1161" y="1090"/>
                  </a:lnTo>
                  <a:lnTo>
                    <a:pt x="1149" y="1090"/>
                  </a:lnTo>
                  <a:lnTo>
                    <a:pt x="1136" y="1090"/>
                  </a:lnTo>
                  <a:lnTo>
                    <a:pt x="782" y="1090"/>
                  </a:lnTo>
                  <a:lnTo>
                    <a:pt x="764" y="1090"/>
                  </a:lnTo>
                  <a:lnTo>
                    <a:pt x="745" y="1090"/>
                  </a:lnTo>
                  <a:lnTo>
                    <a:pt x="739" y="1084"/>
                  </a:lnTo>
                  <a:lnTo>
                    <a:pt x="727" y="1078"/>
                  </a:lnTo>
                  <a:lnTo>
                    <a:pt x="727" y="1066"/>
                  </a:lnTo>
                  <a:lnTo>
                    <a:pt x="727" y="1053"/>
                  </a:lnTo>
                  <a:lnTo>
                    <a:pt x="733" y="1047"/>
                  </a:lnTo>
                  <a:lnTo>
                    <a:pt x="739" y="1041"/>
                  </a:lnTo>
                  <a:lnTo>
                    <a:pt x="751" y="1035"/>
                  </a:lnTo>
                  <a:lnTo>
                    <a:pt x="776" y="1035"/>
                  </a:lnTo>
                  <a:lnTo>
                    <a:pt x="782" y="1029"/>
                  </a:lnTo>
                  <a:lnTo>
                    <a:pt x="794" y="1029"/>
                  </a:lnTo>
                  <a:lnTo>
                    <a:pt x="788" y="1017"/>
                  </a:lnTo>
                  <a:lnTo>
                    <a:pt x="788" y="1010"/>
                  </a:lnTo>
                  <a:lnTo>
                    <a:pt x="782" y="998"/>
                  </a:lnTo>
                  <a:lnTo>
                    <a:pt x="776" y="992"/>
                  </a:lnTo>
                  <a:lnTo>
                    <a:pt x="770" y="980"/>
                  </a:lnTo>
                  <a:lnTo>
                    <a:pt x="727" y="931"/>
                  </a:lnTo>
                  <a:lnTo>
                    <a:pt x="446" y="594"/>
                  </a:lnTo>
                  <a:lnTo>
                    <a:pt x="397" y="637"/>
                  </a:lnTo>
                  <a:lnTo>
                    <a:pt x="397" y="943"/>
                  </a:lnTo>
                  <a:lnTo>
                    <a:pt x="397" y="968"/>
                  </a:lnTo>
                  <a:lnTo>
                    <a:pt x="403" y="992"/>
                  </a:lnTo>
                  <a:lnTo>
                    <a:pt x="403" y="1004"/>
                  </a:lnTo>
                  <a:lnTo>
                    <a:pt x="415" y="1017"/>
                  </a:lnTo>
                  <a:lnTo>
                    <a:pt x="427" y="1029"/>
                  </a:lnTo>
                  <a:lnTo>
                    <a:pt x="440" y="1029"/>
                  </a:lnTo>
                  <a:lnTo>
                    <a:pt x="464" y="1035"/>
                  </a:lnTo>
                  <a:lnTo>
                    <a:pt x="495" y="1035"/>
                  </a:lnTo>
                  <a:lnTo>
                    <a:pt x="507" y="1035"/>
                  </a:lnTo>
                  <a:lnTo>
                    <a:pt x="513" y="1035"/>
                  </a:lnTo>
                  <a:lnTo>
                    <a:pt x="525" y="1041"/>
                  </a:lnTo>
                  <a:lnTo>
                    <a:pt x="531" y="1041"/>
                  </a:lnTo>
                  <a:lnTo>
                    <a:pt x="537" y="1053"/>
                  </a:lnTo>
                  <a:lnTo>
                    <a:pt x="537" y="1066"/>
                  </a:lnTo>
                  <a:lnTo>
                    <a:pt x="537" y="1078"/>
                  </a:lnTo>
                  <a:lnTo>
                    <a:pt x="531" y="1084"/>
                  </a:lnTo>
                  <a:lnTo>
                    <a:pt x="519" y="1090"/>
                  </a:lnTo>
                  <a:lnTo>
                    <a:pt x="507" y="1090"/>
                  </a:lnTo>
                  <a:lnTo>
                    <a:pt x="489" y="1090"/>
                  </a:lnTo>
                  <a:lnTo>
                    <a:pt x="55" y="1090"/>
                  </a:lnTo>
                  <a:lnTo>
                    <a:pt x="42" y="1090"/>
                  </a:lnTo>
                  <a:lnTo>
                    <a:pt x="24" y="1090"/>
                  </a:lnTo>
                  <a:lnTo>
                    <a:pt x="18" y="1084"/>
                  </a:lnTo>
                  <a:lnTo>
                    <a:pt x="6" y="1084"/>
                  </a:lnTo>
                  <a:lnTo>
                    <a:pt x="0" y="1072"/>
                  </a:lnTo>
                  <a:lnTo>
                    <a:pt x="0" y="1066"/>
                  </a:lnTo>
                  <a:lnTo>
                    <a:pt x="0" y="1053"/>
                  </a:lnTo>
                  <a:lnTo>
                    <a:pt x="6" y="1041"/>
                  </a:lnTo>
                  <a:lnTo>
                    <a:pt x="18" y="1041"/>
                  </a:lnTo>
                  <a:lnTo>
                    <a:pt x="24" y="1035"/>
                  </a:lnTo>
                  <a:lnTo>
                    <a:pt x="36" y="1035"/>
                  </a:lnTo>
                  <a:lnTo>
                    <a:pt x="55" y="1035"/>
                  </a:lnTo>
                  <a:lnTo>
                    <a:pt x="85" y="1035"/>
                  </a:lnTo>
                  <a:lnTo>
                    <a:pt x="104" y="1029"/>
                  </a:lnTo>
                  <a:lnTo>
                    <a:pt x="122" y="1023"/>
                  </a:lnTo>
                  <a:lnTo>
                    <a:pt x="128" y="1010"/>
                  </a:lnTo>
                  <a:lnTo>
                    <a:pt x="134" y="992"/>
                  </a:lnTo>
                  <a:lnTo>
                    <a:pt x="140" y="974"/>
                  </a:lnTo>
                  <a:lnTo>
                    <a:pt x="140" y="943"/>
                  </a:lnTo>
                  <a:lnTo>
                    <a:pt x="140" y="147"/>
                  </a:lnTo>
                  <a:lnTo>
                    <a:pt x="140" y="117"/>
                  </a:lnTo>
                  <a:lnTo>
                    <a:pt x="134" y="98"/>
                  </a:lnTo>
                  <a:lnTo>
                    <a:pt x="134" y="86"/>
                  </a:lnTo>
                  <a:lnTo>
                    <a:pt x="128" y="74"/>
                  </a:lnTo>
                  <a:lnTo>
                    <a:pt x="116" y="61"/>
                  </a:lnTo>
                  <a:lnTo>
                    <a:pt x="97" y="61"/>
                  </a:lnTo>
                  <a:lnTo>
                    <a:pt x="73" y="55"/>
                  </a:lnTo>
                  <a:lnTo>
                    <a:pt x="42" y="55"/>
                  </a:lnTo>
                  <a:lnTo>
                    <a:pt x="36" y="55"/>
                  </a:lnTo>
                  <a:lnTo>
                    <a:pt x="24" y="55"/>
                  </a:lnTo>
                  <a:lnTo>
                    <a:pt x="18" y="49"/>
                  </a:lnTo>
                  <a:lnTo>
                    <a:pt x="6" y="49"/>
                  </a:lnTo>
                  <a:lnTo>
                    <a:pt x="0" y="37"/>
                  </a:lnTo>
                  <a:lnTo>
                    <a:pt x="0" y="31"/>
                  </a:lnTo>
                  <a:lnTo>
                    <a:pt x="0" y="19"/>
                  </a:lnTo>
                  <a:lnTo>
                    <a:pt x="6" y="6"/>
                  </a:lnTo>
                  <a:lnTo>
                    <a:pt x="18" y="6"/>
                  </a:lnTo>
                  <a:lnTo>
                    <a:pt x="24" y="0"/>
                  </a:lnTo>
                  <a:lnTo>
                    <a:pt x="42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7" name="Freeform 33"/>
            <p:cNvSpPr>
              <a:spLocks/>
            </p:cNvSpPr>
            <p:nvPr/>
          </p:nvSpPr>
          <p:spPr bwMode="auto">
            <a:xfrm>
              <a:off x="2113" y="3875"/>
              <a:ext cx="654" cy="734"/>
            </a:xfrm>
            <a:custGeom>
              <a:avLst/>
              <a:gdLst/>
              <a:ahLst/>
              <a:cxnLst>
                <a:cxn ang="0">
                  <a:pos x="300" y="12"/>
                </a:cxn>
                <a:cxn ang="0">
                  <a:pos x="391" y="85"/>
                </a:cxn>
                <a:cxn ang="0">
                  <a:pos x="440" y="202"/>
                </a:cxn>
                <a:cxn ang="0">
                  <a:pos x="465" y="300"/>
                </a:cxn>
                <a:cxn ang="0">
                  <a:pos x="465" y="337"/>
                </a:cxn>
                <a:cxn ang="0">
                  <a:pos x="526" y="196"/>
                </a:cxn>
                <a:cxn ang="0">
                  <a:pos x="587" y="79"/>
                </a:cxn>
                <a:cxn ang="0">
                  <a:pos x="618" y="12"/>
                </a:cxn>
                <a:cxn ang="0">
                  <a:pos x="630" y="6"/>
                </a:cxn>
                <a:cxn ang="0">
                  <a:pos x="636" y="6"/>
                </a:cxn>
                <a:cxn ang="0">
                  <a:pos x="648" y="12"/>
                </a:cxn>
                <a:cxn ang="0">
                  <a:pos x="648" y="30"/>
                </a:cxn>
                <a:cxn ang="0">
                  <a:pos x="605" y="122"/>
                </a:cxn>
                <a:cxn ang="0">
                  <a:pos x="556" y="226"/>
                </a:cxn>
                <a:cxn ang="0">
                  <a:pos x="514" y="318"/>
                </a:cxn>
                <a:cxn ang="0">
                  <a:pos x="471" y="434"/>
                </a:cxn>
                <a:cxn ang="0">
                  <a:pos x="453" y="551"/>
                </a:cxn>
                <a:cxn ang="0">
                  <a:pos x="422" y="679"/>
                </a:cxn>
                <a:cxn ang="0">
                  <a:pos x="404" y="716"/>
                </a:cxn>
                <a:cxn ang="0">
                  <a:pos x="391" y="734"/>
                </a:cxn>
                <a:cxn ang="0">
                  <a:pos x="379" y="734"/>
                </a:cxn>
                <a:cxn ang="0">
                  <a:pos x="367" y="722"/>
                </a:cxn>
                <a:cxn ang="0">
                  <a:pos x="361" y="704"/>
                </a:cxn>
                <a:cxn ang="0">
                  <a:pos x="385" y="606"/>
                </a:cxn>
                <a:cxn ang="0">
                  <a:pos x="422" y="465"/>
                </a:cxn>
                <a:cxn ang="0">
                  <a:pos x="428" y="447"/>
                </a:cxn>
                <a:cxn ang="0">
                  <a:pos x="428" y="410"/>
                </a:cxn>
                <a:cxn ang="0">
                  <a:pos x="428" y="330"/>
                </a:cxn>
                <a:cxn ang="0">
                  <a:pos x="404" y="220"/>
                </a:cxn>
                <a:cxn ang="0">
                  <a:pos x="343" y="128"/>
                </a:cxn>
                <a:cxn ang="0">
                  <a:pos x="226" y="85"/>
                </a:cxn>
                <a:cxn ang="0">
                  <a:pos x="116" y="116"/>
                </a:cxn>
                <a:cxn ang="0">
                  <a:pos x="43" y="196"/>
                </a:cxn>
                <a:cxn ang="0">
                  <a:pos x="31" y="214"/>
                </a:cxn>
                <a:cxn ang="0">
                  <a:pos x="19" y="214"/>
                </a:cxn>
                <a:cxn ang="0">
                  <a:pos x="6" y="208"/>
                </a:cxn>
                <a:cxn ang="0">
                  <a:pos x="6" y="183"/>
                </a:cxn>
                <a:cxn ang="0">
                  <a:pos x="43" y="110"/>
                </a:cxn>
                <a:cxn ang="0">
                  <a:pos x="123" y="30"/>
                </a:cxn>
                <a:cxn ang="0">
                  <a:pos x="239" y="0"/>
                </a:cxn>
              </a:cxnLst>
              <a:rect l="0" t="0" r="r" b="b"/>
              <a:pathLst>
                <a:path w="654" h="734">
                  <a:moveTo>
                    <a:pt x="239" y="0"/>
                  </a:moveTo>
                  <a:lnTo>
                    <a:pt x="300" y="12"/>
                  </a:lnTo>
                  <a:lnTo>
                    <a:pt x="355" y="43"/>
                  </a:lnTo>
                  <a:lnTo>
                    <a:pt x="391" y="85"/>
                  </a:lnTo>
                  <a:lnTo>
                    <a:pt x="422" y="141"/>
                  </a:lnTo>
                  <a:lnTo>
                    <a:pt x="440" y="202"/>
                  </a:lnTo>
                  <a:lnTo>
                    <a:pt x="453" y="257"/>
                  </a:lnTo>
                  <a:lnTo>
                    <a:pt x="465" y="300"/>
                  </a:lnTo>
                  <a:lnTo>
                    <a:pt x="465" y="337"/>
                  </a:lnTo>
                  <a:lnTo>
                    <a:pt x="465" y="337"/>
                  </a:lnTo>
                  <a:lnTo>
                    <a:pt x="495" y="263"/>
                  </a:lnTo>
                  <a:lnTo>
                    <a:pt x="526" y="196"/>
                  </a:lnTo>
                  <a:lnTo>
                    <a:pt x="556" y="134"/>
                  </a:lnTo>
                  <a:lnTo>
                    <a:pt x="587" y="79"/>
                  </a:lnTo>
                  <a:lnTo>
                    <a:pt x="605" y="37"/>
                  </a:lnTo>
                  <a:lnTo>
                    <a:pt x="618" y="12"/>
                  </a:lnTo>
                  <a:lnTo>
                    <a:pt x="624" y="12"/>
                  </a:lnTo>
                  <a:lnTo>
                    <a:pt x="630" y="6"/>
                  </a:lnTo>
                  <a:lnTo>
                    <a:pt x="636" y="6"/>
                  </a:lnTo>
                  <a:lnTo>
                    <a:pt x="636" y="6"/>
                  </a:lnTo>
                  <a:lnTo>
                    <a:pt x="642" y="12"/>
                  </a:lnTo>
                  <a:lnTo>
                    <a:pt x="648" y="12"/>
                  </a:lnTo>
                  <a:lnTo>
                    <a:pt x="654" y="18"/>
                  </a:lnTo>
                  <a:lnTo>
                    <a:pt x="648" y="30"/>
                  </a:lnTo>
                  <a:lnTo>
                    <a:pt x="648" y="37"/>
                  </a:lnTo>
                  <a:lnTo>
                    <a:pt x="605" y="122"/>
                  </a:lnTo>
                  <a:lnTo>
                    <a:pt x="575" y="183"/>
                  </a:lnTo>
                  <a:lnTo>
                    <a:pt x="556" y="226"/>
                  </a:lnTo>
                  <a:lnTo>
                    <a:pt x="538" y="263"/>
                  </a:lnTo>
                  <a:lnTo>
                    <a:pt x="514" y="318"/>
                  </a:lnTo>
                  <a:lnTo>
                    <a:pt x="489" y="379"/>
                  </a:lnTo>
                  <a:lnTo>
                    <a:pt x="471" y="434"/>
                  </a:lnTo>
                  <a:lnTo>
                    <a:pt x="465" y="471"/>
                  </a:lnTo>
                  <a:lnTo>
                    <a:pt x="453" y="551"/>
                  </a:lnTo>
                  <a:lnTo>
                    <a:pt x="434" y="618"/>
                  </a:lnTo>
                  <a:lnTo>
                    <a:pt x="422" y="679"/>
                  </a:lnTo>
                  <a:lnTo>
                    <a:pt x="410" y="704"/>
                  </a:lnTo>
                  <a:lnTo>
                    <a:pt x="404" y="716"/>
                  </a:lnTo>
                  <a:lnTo>
                    <a:pt x="398" y="728"/>
                  </a:lnTo>
                  <a:lnTo>
                    <a:pt x="391" y="734"/>
                  </a:lnTo>
                  <a:lnTo>
                    <a:pt x="385" y="734"/>
                  </a:lnTo>
                  <a:lnTo>
                    <a:pt x="379" y="734"/>
                  </a:lnTo>
                  <a:lnTo>
                    <a:pt x="373" y="734"/>
                  </a:lnTo>
                  <a:lnTo>
                    <a:pt x="367" y="722"/>
                  </a:lnTo>
                  <a:lnTo>
                    <a:pt x="361" y="716"/>
                  </a:lnTo>
                  <a:lnTo>
                    <a:pt x="361" y="704"/>
                  </a:lnTo>
                  <a:lnTo>
                    <a:pt x="367" y="667"/>
                  </a:lnTo>
                  <a:lnTo>
                    <a:pt x="385" y="606"/>
                  </a:lnTo>
                  <a:lnTo>
                    <a:pt x="404" y="532"/>
                  </a:lnTo>
                  <a:lnTo>
                    <a:pt x="422" y="465"/>
                  </a:lnTo>
                  <a:lnTo>
                    <a:pt x="422" y="459"/>
                  </a:lnTo>
                  <a:lnTo>
                    <a:pt x="428" y="447"/>
                  </a:lnTo>
                  <a:lnTo>
                    <a:pt x="428" y="434"/>
                  </a:lnTo>
                  <a:lnTo>
                    <a:pt x="428" y="410"/>
                  </a:lnTo>
                  <a:lnTo>
                    <a:pt x="428" y="385"/>
                  </a:lnTo>
                  <a:lnTo>
                    <a:pt x="428" y="330"/>
                  </a:lnTo>
                  <a:lnTo>
                    <a:pt x="422" y="275"/>
                  </a:lnTo>
                  <a:lnTo>
                    <a:pt x="404" y="220"/>
                  </a:lnTo>
                  <a:lnTo>
                    <a:pt x="379" y="165"/>
                  </a:lnTo>
                  <a:lnTo>
                    <a:pt x="343" y="128"/>
                  </a:lnTo>
                  <a:lnTo>
                    <a:pt x="294" y="98"/>
                  </a:lnTo>
                  <a:lnTo>
                    <a:pt x="226" y="85"/>
                  </a:lnTo>
                  <a:lnTo>
                    <a:pt x="165" y="98"/>
                  </a:lnTo>
                  <a:lnTo>
                    <a:pt x="116" y="116"/>
                  </a:lnTo>
                  <a:lnTo>
                    <a:pt x="68" y="147"/>
                  </a:lnTo>
                  <a:lnTo>
                    <a:pt x="43" y="196"/>
                  </a:lnTo>
                  <a:lnTo>
                    <a:pt x="37" y="208"/>
                  </a:lnTo>
                  <a:lnTo>
                    <a:pt x="31" y="214"/>
                  </a:lnTo>
                  <a:lnTo>
                    <a:pt x="25" y="214"/>
                  </a:lnTo>
                  <a:lnTo>
                    <a:pt x="19" y="214"/>
                  </a:lnTo>
                  <a:lnTo>
                    <a:pt x="13" y="214"/>
                  </a:lnTo>
                  <a:lnTo>
                    <a:pt x="6" y="208"/>
                  </a:lnTo>
                  <a:lnTo>
                    <a:pt x="0" y="202"/>
                  </a:lnTo>
                  <a:lnTo>
                    <a:pt x="6" y="183"/>
                  </a:lnTo>
                  <a:lnTo>
                    <a:pt x="19" y="153"/>
                  </a:lnTo>
                  <a:lnTo>
                    <a:pt x="43" y="110"/>
                  </a:lnTo>
                  <a:lnTo>
                    <a:pt x="86" y="61"/>
                  </a:lnTo>
                  <a:lnTo>
                    <a:pt x="123" y="30"/>
                  </a:lnTo>
                  <a:lnTo>
                    <a:pt x="178" y="6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8" name="Freeform 34"/>
            <p:cNvSpPr>
              <a:spLocks/>
            </p:cNvSpPr>
            <p:nvPr/>
          </p:nvSpPr>
          <p:spPr bwMode="auto">
            <a:xfrm>
              <a:off x="3354" y="3397"/>
              <a:ext cx="586" cy="686"/>
            </a:xfrm>
            <a:custGeom>
              <a:avLst/>
              <a:gdLst/>
              <a:ahLst/>
              <a:cxnLst>
                <a:cxn ang="0">
                  <a:pos x="305" y="0"/>
                </a:cxn>
                <a:cxn ang="0">
                  <a:pos x="330" y="19"/>
                </a:cxn>
                <a:cxn ang="0">
                  <a:pos x="336" y="43"/>
                </a:cxn>
                <a:cxn ang="0">
                  <a:pos x="330" y="61"/>
                </a:cxn>
                <a:cxn ang="0">
                  <a:pos x="489" y="178"/>
                </a:cxn>
                <a:cxn ang="0">
                  <a:pos x="519" y="159"/>
                </a:cxn>
                <a:cxn ang="0">
                  <a:pos x="531" y="153"/>
                </a:cxn>
                <a:cxn ang="0">
                  <a:pos x="544" y="147"/>
                </a:cxn>
                <a:cxn ang="0">
                  <a:pos x="574" y="166"/>
                </a:cxn>
                <a:cxn ang="0">
                  <a:pos x="586" y="196"/>
                </a:cxn>
                <a:cxn ang="0">
                  <a:pos x="574" y="221"/>
                </a:cxn>
                <a:cxn ang="0">
                  <a:pos x="550" y="239"/>
                </a:cxn>
                <a:cxn ang="0">
                  <a:pos x="391" y="374"/>
                </a:cxn>
                <a:cxn ang="0">
                  <a:pos x="470" y="410"/>
                </a:cxn>
                <a:cxn ang="0">
                  <a:pos x="550" y="453"/>
                </a:cxn>
                <a:cxn ang="0">
                  <a:pos x="574" y="466"/>
                </a:cxn>
                <a:cxn ang="0">
                  <a:pos x="586" y="496"/>
                </a:cxn>
                <a:cxn ang="0">
                  <a:pos x="574" y="527"/>
                </a:cxn>
                <a:cxn ang="0">
                  <a:pos x="544" y="533"/>
                </a:cxn>
                <a:cxn ang="0">
                  <a:pos x="525" y="533"/>
                </a:cxn>
                <a:cxn ang="0">
                  <a:pos x="311" y="380"/>
                </a:cxn>
                <a:cxn ang="0">
                  <a:pos x="330" y="661"/>
                </a:cxn>
                <a:cxn ang="0">
                  <a:pos x="318" y="680"/>
                </a:cxn>
                <a:cxn ang="0">
                  <a:pos x="293" y="686"/>
                </a:cxn>
                <a:cxn ang="0">
                  <a:pos x="275" y="686"/>
                </a:cxn>
                <a:cxn ang="0">
                  <a:pos x="256" y="674"/>
                </a:cxn>
                <a:cxn ang="0">
                  <a:pos x="250" y="643"/>
                </a:cxn>
                <a:cxn ang="0">
                  <a:pos x="98" y="508"/>
                </a:cxn>
                <a:cxn ang="0">
                  <a:pos x="67" y="527"/>
                </a:cxn>
                <a:cxn ang="0">
                  <a:pos x="49" y="533"/>
                </a:cxn>
                <a:cxn ang="0">
                  <a:pos x="43" y="533"/>
                </a:cxn>
                <a:cxn ang="0">
                  <a:pos x="12" y="527"/>
                </a:cxn>
                <a:cxn ang="0">
                  <a:pos x="0" y="496"/>
                </a:cxn>
                <a:cxn ang="0">
                  <a:pos x="6" y="466"/>
                </a:cxn>
                <a:cxn ang="0">
                  <a:pos x="36" y="453"/>
                </a:cxn>
                <a:cxn ang="0">
                  <a:pos x="30" y="233"/>
                </a:cxn>
                <a:cxn ang="0">
                  <a:pos x="12" y="227"/>
                </a:cxn>
                <a:cxn ang="0">
                  <a:pos x="0" y="208"/>
                </a:cxn>
                <a:cxn ang="0">
                  <a:pos x="0" y="178"/>
                </a:cxn>
                <a:cxn ang="0">
                  <a:pos x="24" y="153"/>
                </a:cxn>
                <a:cxn ang="0">
                  <a:pos x="49" y="153"/>
                </a:cxn>
                <a:cxn ang="0">
                  <a:pos x="61" y="153"/>
                </a:cxn>
                <a:cxn ang="0">
                  <a:pos x="275" y="312"/>
                </a:cxn>
                <a:cxn ang="0">
                  <a:pos x="250" y="43"/>
                </a:cxn>
                <a:cxn ang="0">
                  <a:pos x="263" y="12"/>
                </a:cxn>
                <a:cxn ang="0">
                  <a:pos x="293" y="0"/>
                </a:cxn>
              </a:cxnLst>
              <a:rect l="0" t="0" r="r" b="b"/>
              <a:pathLst>
                <a:path w="586" h="686">
                  <a:moveTo>
                    <a:pt x="293" y="0"/>
                  </a:moveTo>
                  <a:lnTo>
                    <a:pt x="305" y="0"/>
                  </a:lnTo>
                  <a:lnTo>
                    <a:pt x="318" y="6"/>
                  </a:lnTo>
                  <a:lnTo>
                    <a:pt x="330" y="19"/>
                  </a:lnTo>
                  <a:lnTo>
                    <a:pt x="330" y="31"/>
                  </a:lnTo>
                  <a:lnTo>
                    <a:pt x="336" y="43"/>
                  </a:lnTo>
                  <a:lnTo>
                    <a:pt x="336" y="49"/>
                  </a:lnTo>
                  <a:lnTo>
                    <a:pt x="330" y="61"/>
                  </a:lnTo>
                  <a:lnTo>
                    <a:pt x="311" y="312"/>
                  </a:lnTo>
                  <a:lnTo>
                    <a:pt x="489" y="178"/>
                  </a:lnTo>
                  <a:lnTo>
                    <a:pt x="507" y="166"/>
                  </a:lnTo>
                  <a:lnTo>
                    <a:pt x="519" y="159"/>
                  </a:lnTo>
                  <a:lnTo>
                    <a:pt x="525" y="153"/>
                  </a:lnTo>
                  <a:lnTo>
                    <a:pt x="531" y="153"/>
                  </a:lnTo>
                  <a:lnTo>
                    <a:pt x="538" y="147"/>
                  </a:lnTo>
                  <a:lnTo>
                    <a:pt x="544" y="147"/>
                  </a:lnTo>
                  <a:lnTo>
                    <a:pt x="556" y="153"/>
                  </a:lnTo>
                  <a:lnTo>
                    <a:pt x="574" y="166"/>
                  </a:lnTo>
                  <a:lnTo>
                    <a:pt x="580" y="178"/>
                  </a:lnTo>
                  <a:lnTo>
                    <a:pt x="586" y="196"/>
                  </a:lnTo>
                  <a:lnTo>
                    <a:pt x="580" y="208"/>
                  </a:lnTo>
                  <a:lnTo>
                    <a:pt x="574" y="221"/>
                  </a:lnTo>
                  <a:lnTo>
                    <a:pt x="562" y="227"/>
                  </a:lnTo>
                  <a:lnTo>
                    <a:pt x="550" y="239"/>
                  </a:lnTo>
                  <a:lnTo>
                    <a:pt x="330" y="343"/>
                  </a:lnTo>
                  <a:lnTo>
                    <a:pt x="391" y="374"/>
                  </a:lnTo>
                  <a:lnTo>
                    <a:pt x="434" y="392"/>
                  </a:lnTo>
                  <a:lnTo>
                    <a:pt x="470" y="410"/>
                  </a:lnTo>
                  <a:lnTo>
                    <a:pt x="507" y="429"/>
                  </a:lnTo>
                  <a:lnTo>
                    <a:pt x="550" y="453"/>
                  </a:lnTo>
                  <a:lnTo>
                    <a:pt x="568" y="459"/>
                  </a:lnTo>
                  <a:lnTo>
                    <a:pt x="574" y="466"/>
                  </a:lnTo>
                  <a:lnTo>
                    <a:pt x="580" y="478"/>
                  </a:lnTo>
                  <a:lnTo>
                    <a:pt x="586" y="496"/>
                  </a:lnTo>
                  <a:lnTo>
                    <a:pt x="580" y="508"/>
                  </a:lnTo>
                  <a:lnTo>
                    <a:pt x="574" y="527"/>
                  </a:lnTo>
                  <a:lnTo>
                    <a:pt x="556" y="533"/>
                  </a:lnTo>
                  <a:lnTo>
                    <a:pt x="544" y="533"/>
                  </a:lnTo>
                  <a:lnTo>
                    <a:pt x="531" y="533"/>
                  </a:lnTo>
                  <a:lnTo>
                    <a:pt x="525" y="533"/>
                  </a:lnTo>
                  <a:lnTo>
                    <a:pt x="513" y="527"/>
                  </a:lnTo>
                  <a:lnTo>
                    <a:pt x="311" y="380"/>
                  </a:lnTo>
                  <a:lnTo>
                    <a:pt x="336" y="643"/>
                  </a:lnTo>
                  <a:lnTo>
                    <a:pt x="330" y="661"/>
                  </a:lnTo>
                  <a:lnTo>
                    <a:pt x="324" y="674"/>
                  </a:lnTo>
                  <a:lnTo>
                    <a:pt x="318" y="680"/>
                  </a:lnTo>
                  <a:lnTo>
                    <a:pt x="305" y="686"/>
                  </a:lnTo>
                  <a:lnTo>
                    <a:pt x="293" y="686"/>
                  </a:lnTo>
                  <a:lnTo>
                    <a:pt x="287" y="686"/>
                  </a:lnTo>
                  <a:lnTo>
                    <a:pt x="275" y="686"/>
                  </a:lnTo>
                  <a:lnTo>
                    <a:pt x="263" y="680"/>
                  </a:lnTo>
                  <a:lnTo>
                    <a:pt x="256" y="674"/>
                  </a:lnTo>
                  <a:lnTo>
                    <a:pt x="250" y="661"/>
                  </a:lnTo>
                  <a:lnTo>
                    <a:pt x="250" y="643"/>
                  </a:lnTo>
                  <a:lnTo>
                    <a:pt x="275" y="380"/>
                  </a:lnTo>
                  <a:lnTo>
                    <a:pt x="98" y="508"/>
                  </a:lnTo>
                  <a:lnTo>
                    <a:pt x="79" y="521"/>
                  </a:lnTo>
                  <a:lnTo>
                    <a:pt x="67" y="527"/>
                  </a:lnTo>
                  <a:lnTo>
                    <a:pt x="55" y="533"/>
                  </a:lnTo>
                  <a:lnTo>
                    <a:pt x="49" y="533"/>
                  </a:lnTo>
                  <a:lnTo>
                    <a:pt x="49" y="533"/>
                  </a:lnTo>
                  <a:lnTo>
                    <a:pt x="43" y="533"/>
                  </a:lnTo>
                  <a:lnTo>
                    <a:pt x="24" y="533"/>
                  </a:lnTo>
                  <a:lnTo>
                    <a:pt x="12" y="527"/>
                  </a:lnTo>
                  <a:lnTo>
                    <a:pt x="0" y="508"/>
                  </a:lnTo>
                  <a:lnTo>
                    <a:pt x="0" y="496"/>
                  </a:lnTo>
                  <a:lnTo>
                    <a:pt x="0" y="478"/>
                  </a:lnTo>
                  <a:lnTo>
                    <a:pt x="6" y="466"/>
                  </a:lnTo>
                  <a:lnTo>
                    <a:pt x="18" y="459"/>
                  </a:lnTo>
                  <a:lnTo>
                    <a:pt x="36" y="453"/>
                  </a:lnTo>
                  <a:lnTo>
                    <a:pt x="256" y="343"/>
                  </a:lnTo>
                  <a:lnTo>
                    <a:pt x="30" y="233"/>
                  </a:lnTo>
                  <a:lnTo>
                    <a:pt x="18" y="233"/>
                  </a:lnTo>
                  <a:lnTo>
                    <a:pt x="12" y="227"/>
                  </a:lnTo>
                  <a:lnTo>
                    <a:pt x="6" y="221"/>
                  </a:lnTo>
                  <a:lnTo>
                    <a:pt x="0" y="208"/>
                  </a:lnTo>
                  <a:lnTo>
                    <a:pt x="0" y="196"/>
                  </a:lnTo>
                  <a:lnTo>
                    <a:pt x="0" y="178"/>
                  </a:lnTo>
                  <a:lnTo>
                    <a:pt x="12" y="166"/>
                  </a:lnTo>
                  <a:lnTo>
                    <a:pt x="24" y="153"/>
                  </a:lnTo>
                  <a:lnTo>
                    <a:pt x="43" y="147"/>
                  </a:lnTo>
                  <a:lnTo>
                    <a:pt x="49" y="153"/>
                  </a:lnTo>
                  <a:lnTo>
                    <a:pt x="55" y="153"/>
                  </a:lnTo>
                  <a:lnTo>
                    <a:pt x="61" y="153"/>
                  </a:lnTo>
                  <a:lnTo>
                    <a:pt x="67" y="166"/>
                  </a:lnTo>
                  <a:lnTo>
                    <a:pt x="275" y="312"/>
                  </a:lnTo>
                  <a:lnTo>
                    <a:pt x="250" y="61"/>
                  </a:lnTo>
                  <a:lnTo>
                    <a:pt x="250" y="43"/>
                  </a:lnTo>
                  <a:lnTo>
                    <a:pt x="250" y="25"/>
                  </a:lnTo>
                  <a:lnTo>
                    <a:pt x="263" y="12"/>
                  </a:lnTo>
                  <a:lnTo>
                    <a:pt x="275" y="6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9" name="Freeform 35"/>
            <p:cNvSpPr>
              <a:spLocks/>
            </p:cNvSpPr>
            <p:nvPr/>
          </p:nvSpPr>
          <p:spPr bwMode="auto">
            <a:xfrm>
              <a:off x="4484" y="3018"/>
              <a:ext cx="795" cy="1445"/>
            </a:xfrm>
            <a:custGeom>
              <a:avLst/>
              <a:gdLst/>
              <a:ahLst/>
              <a:cxnLst>
                <a:cxn ang="0">
                  <a:pos x="709" y="6"/>
                </a:cxn>
                <a:cxn ang="0">
                  <a:pos x="783" y="61"/>
                </a:cxn>
                <a:cxn ang="0">
                  <a:pos x="789" y="134"/>
                </a:cxn>
                <a:cxn ang="0">
                  <a:pos x="764" y="177"/>
                </a:cxn>
                <a:cxn ang="0">
                  <a:pos x="728" y="202"/>
                </a:cxn>
                <a:cxn ang="0">
                  <a:pos x="691" y="202"/>
                </a:cxn>
                <a:cxn ang="0">
                  <a:pos x="660" y="183"/>
                </a:cxn>
                <a:cxn ang="0">
                  <a:pos x="648" y="147"/>
                </a:cxn>
                <a:cxn ang="0">
                  <a:pos x="654" y="122"/>
                </a:cxn>
                <a:cxn ang="0">
                  <a:pos x="666" y="98"/>
                </a:cxn>
                <a:cxn ang="0">
                  <a:pos x="691" y="73"/>
                </a:cxn>
                <a:cxn ang="0">
                  <a:pos x="734" y="61"/>
                </a:cxn>
                <a:cxn ang="0">
                  <a:pos x="697" y="36"/>
                </a:cxn>
                <a:cxn ang="0">
                  <a:pos x="666" y="30"/>
                </a:cxn>
                <a:cxn ang="0">
                  <a:pos x="636" y="36"/>
                </a:cxn>
                <a:cxn ang="0">
                  <a:pos x="593" y="67"/>
                </a:cxn>
                <a:cxn ang="0">
                  <a:pos x="575" y="116"/>
                </a:cxn>
                <a:cxn ang="0">
                  <a:pos x="550" y="214"/>
                </a:cxn>
                <a:cxn ang="0">
                  <a:pos x="514" y="434"/>
                </a:cxn>
                <a:cxn ang="0">
                  <a:pos x="660" y="434"/>
                </a:cxn>
                <a:cxn ang="0">
                  <a:pos x="679" y="440"/>
                </a:cxn>
                <a:cxn ang="0">
                  <a:pos x="685" y="453"/>
                </a:cxn>
                <a:cxn ang="0">
                  <a:pos x="679" y="477"/>
                </a:cxn>
                <a:cxn ang="0">
                  <a:pos x="654" y="483"/>
                </a:cxn>
                <a:cxn ang="0">
                  <a:pos x="501" y="483"/>
                </a:cxn>
                <a:cxn ang="0">
                  <a:pos x="404" y="985"/>
                </a:cxn>
                <a:cxn ang="0">
                  <a:pos x="391" y="1053"/>
                </a:cxn>
                <a:cxn ang="0">
                  <a:pos x="361" y="1175"/>
                </a:cxn>
                <a:cxn ang="0">
                  <a:pos x="318" y="1291"/>
                </a:cxn>
                <a:cxn ang="0">
                  <a:pos x="251" y="1389"/>
                </a:cxn>
                <a:cxn ang="0">
                  <a:pos x="135" y="1445"/>
                </a:cxn>
                <a:cxn ang="0">
                  <a:pos x="43" y="1420"/>
                </a:cxn>
                <a:cxn ang="0">
                  <a:pos x="0" y="1334"/>
                </a:cxn>
                <a:cxn ang="0">
                  <a:pos x="13" y="1285"/>
                </a:cxn>
                <a:cxn ang="0">
                  <a:pos x="49" y="1255"/>
                </a:cxn>
                <a:cxn ang="0">
                  <a:pos x="92" y="1242"/>
                </a:cxn>
                <a:cxn ang="0">
                  <a:pos x="123" y="1249"/>
                </a:cxn>
                <a:cxn ang="0">
                  <a:pos x="147" y="1279"/>
                </a:cxn>
                <a:cxn ang="0">
                  <a:pos x="147" y="1310"/>
                </a:cxn>
                <a:cxn ang="0">
                  <a:pos x="141" y="1334"/>
                </a:cxn>
                <a:cxn ang="0">
                  <a:pos x="123" y="1359"/>
                </a:cxn>
                <a:cxn ang="0">
                  <a:pos x="86" y="1377"/>
                </a:cxn>
                <a:cxn ang="0">
                  <a:pos x="80" y="1396"/>
                </a:cxn>
                <a:cxn ang="0">
                  <a:pos x="116" y="1408"/>
                </a:cxn>
                <a:cxn ang="0">
                  <a:pos x="135" y="1414"/>
                </a:cxn>
                <a:cxn ang="0">
                  <a:pos x="214" y="1353"/>
                </a:cxn>
                <a:cxn ang="0">
                  <a:pos x="257" y="1200"/>
                </a:cxn>
                <a:cxn ang="0">
                  <a:pos x="398" y="483"/>
                </a:cxn>
                <a:cxn ang="0">
                  <a:pos x="275" y="483"/>
                </a:cxn>
                <a:cxn ang="0">
                  <a:pos x="251" y="477"/>
                </a:cxn>
                <a:cxn ang="0">
                  <a:pos x="245" y="465"/>
                </a:cxn>
                <a:cxn ang="0">
                  <a:pos x="251" y="440"/>
                </a:cxn>
                <a:cxn ang="0">
                  <a:pos x="275" y="434"/>
                </a:cxn>
                <a:cxn ang="0">
                  <a:pos x="404" y="434"/>
                </a:cxn>
                <a:cxn ang="0">
                  <a:pos x="428" y="287"/>
                </a:cxn>
                <a:cxn ang="0">
                  <a:pos x="446" y="220"/>
                </a:cxn>
                <a:cxn ang="0">
                  <a:pos x="453" y="183"/>
                </a:cxn>
                <a:cxn ang="0">
                  <a:pos x="532" y="49"/>
                </a:cxn>
                <a:cxn ang="0">
                  <a:pos x="618" y="0"/>
                </a:cxn>
              </a:cxnLst>
              <a:rect l="0" t="0" r="r" b="b"/>
              <a:pathLst>
                <a:path w="795" h="1445">
                  <a:moveTo>
                    <a:pt x="660" y="0"/>
                  </a:moveTo>
                  <a:lnTo>
                    <a:pt x="709" y="6"/>
                  </a:lnTo>
                  <a:lnTo>
                    <a:pt x="752" y="24"/>
                  </a:lnTo>
                  <a:lnTo>
                    <a:pt x="783" y="61"/>
                  </a:lnTo>
                  <a:lnTo>
                    <a:pt x="795" y="110"/>
                  </a:lnTo>
                  <a:lnTo>
                    <a:pt x="789" y="134"/>
                  </a:lnTo>
                  <a:lnTo>
                    <a:pt x="783" y="159"/>
                  </a:lnTo>
                  <a:lnTo>
                    <a:pt x="764" y="177"/>
                  </a:lnTo>
                  <a:lnTo>
                    <a:pt x="752" y="189"/>
                  </a:lnTo>
                  <a:lnTo>
                    <a:pt x="728" y="202"/>
                  </a:lnTo>
                  <a:lnTo>
                    <a:pt x="709" y="202"/>
                  </a:lnTo>
                  <a:lnTo>
                    <a:pt x="691" y="202"/>
                  </a:lnTo>
                  <a:lnTo>
                    <a:pt x="673" y="196"/>
                  </a:lnTo>
                  <a:lnTo>
                    <a:pt x="660" y="183"/>
                  </a:lnTo>
                  <a:lnTo>
                    <a:pt x="654" y="165"/>
                  </a:lnTo>
                  <a:lnTo>
                    <a:pt x="648" y="147"/>
                  </a:lnTo>
                  <a:lnTo>
                    <a:pt x="648" y="140"/>
                  </a:lnTo>
                  <a:lnTo>
                    <a:pt x="654" y="122"/>
                  </a:lnTo>
                  <a:lnTo>
                    <a:pt x="660" y="110"/>
                  </a:lnTo>
                  <a:lnTo>
                    <a:pt x="666" y="98"/>
                  </a:lnTo>
                  <a:lnTo>
                    <a:pt x="679" y="85"/>
                  </a:lnTo>
                  <a:lnTo>
                    <a:pt x="691" y="73"/>
                  </a:lnTo>
                  <a:lnTo>
                    <a:pt x="709" y="67"/>
                  </a:lnTo>
                  <a:lnTo>
                    <a:pt x="734" y="61"/>
                  </a:lnTo>
                  <a:lnTo>
                    <a:pt x="715" y="49"/>
                  </a:lnTo>
                  <a:lnTo>
                    <a:pt x="697" y="36"/>
                  </a:lnTo>
                  <a:lnTo>
                    <a:pt x="679" y="36"/>
                  </a:lnTo>
                  <a:lnTo>
                    <a:pt x="666" y="30"/>
                  </a:lnTo>
                  <a:lnTo>
                    <a:pt x="660" y="30"/>
                  </a:lnTo>
                  <a:lnTo>
                    <a:pt x="636" y="36"/>
                  </a:lnTo>
                  <a:lnTo>
                    <a:pt x="611" y="49"/>
                  </a:lnTo>
                  <a:lnTo>
                    <a:pt x="593" y="67"/>
                  </a:lnTo>
                  <a:lnTo>
                    <a:pt x="581" y="85"/>
                  </a:lnTo>
                  <a:lnTo>
                    <a:pt x="575" y="116"/>
                  </a:lnTo>
                  <a:lnTo>
                    <a:pt x="563" y="165"/>
                  </a:lnTo>
                  <a:lnTo>
                    <a:pt x="550" y="214"/>
                  </a:lnTo>
                  <a:lnTo>
                    <a:pt x="544" y="251"/>
                  </a:lnTo>
                  <a:lnTo>
                    <a:pt x="514" y="434"/>
                  </a:lnTo>
                  <a:lnTo>
                    <a:pt x="642" y="434"/>
                  </a:lnTo>
                  <a:lnTo>
                    <a:pt x="660" y="434"/>
                  </a:lnTo>
                  <a:lnTo>
                    <a:pt x="673" y="434"/>
                  </a:lnTo>
                  <a:lnTo>
                    <a:pt x="679" y="440"/>
                  </a:lnTo>
                  <a:lnTo>
                    <a:pt x="685" y="440"/>
                  </a:lnTo>
                  <a:lnTo>
                    <a:pt x="685" y="453"/>
                  </a:lnTo>
                  <a:lnTo>
                    <a:pt x="685" y="465"/>
                  </a:lnTo>
                  <a:lnTo>
                    <a:pt x="679" y="477"/>
                  </a:lnTo>
                  <a:lnTo>
                    <a:pt x="666" y="483"/>
                  </a:lnTo>
                  <a:lnTo>
                    <a:pt x="654" y="483"/>
                  </a:lnTo>
                  <a:lnTo>
                    <a:pt x="636" y="483"/>
                  </a:lnTo>
                  <a:lnTo>
                    <a:pt x="501" y="483"/>
                  </a:lnTo>
                  <a:lnTo>
                    <a:pt x="501" y="483"/>
                  </a:lnTo>
                  <a:lnTo>
                    <a:pt x="404" y="985"/>
                  </a:lnTo>
                  <a:lnTo>
                    <a:pt x="404" y="1010"/>
                  </a:lnTo>
                  <a:lnTo>
                    <a:pt x="391" y="1053"/>
                  </a:lnTo>
                  <a:lnTo>
                    <a:pt x="379" y="1108"/>
                  </a:lnTo>
                  <a:lnTo>
                    <a:pt x="361" y="1175"/>
                  </a:lnTo>
                  <a:lnTo>
                    <a:pt x="343" y="1236"/>
                  </a:lnTo>
                  <a:lnTo>
                    <a:pt x="318" y="1291"/>
                  </a:lnTo>
                  <a:lnTo>
                    <a:pt x="288" y="1340"/>
                  </a:lnTo>
                  <a:lnTo>
                    <a:pt x="251" y="1389"/>
                  </a:lnTo>
                  <a:lnTo>
                    <a:pt x="196" y="1432"/>
                  </a:lnTo>
                  <a:lnTo>
                    <a:pt x="135" y="1445"/>
                  </a:lnTo>
                  <a:lnTo>
                    <a:pt x="86" y="1438"/>
                  </a:lnTo>
                  <a:lnTo>
                    <a:pt x="43" y="1420"/>
                  </a:lnTo>
                  <a:lnTo>
                    <a:pt x="13" y="1383"/>
                  </a:lnTo>
                  <a:lnTo>
                    <a:pt x="0" y="1334"/>
                  </a:lnTo>
                  <a:lnTo>
                    <a:pt x="6" y="1310"/>
                  </a:lnTo>
                  <a:lnTo>
                    <a:pt x="13" y="1285"/>
                  </a:lnTo>
                  <a:lnTo>
                    <a:pt x="31" y="1267"/>
                  </a:lnTo>
                  <a:lnTo>
                    <a:pt x="49" y="1255"/>
                  </a:lnTo>
                  <a:lnTo>
                    <a:pt x="68" y="1242"/>
                  </a:lnTo>
                  <a:lnTo>
                    <a:pt x="92" y="1242"/>
                  </a:lnTo>
                  <a:lnTo>
                    <a:pt x="104" y="1242"/>
                  </a:lnTo>
                  <a:lnTo>
                    <a:pt x="123" y="1249"/>
                  </a:lnTo>
                  <a:lnTo>
                    <a:pt x="135" y="1261"/>
                  </a:lnTo>
                  <a:lnTo>
                    <a:pt x="147" y="1279"/>
                  </a:lnTo>
                  <a:lnTo>
                    <a:pt x="147" y="1298"/>
                  </a:lnTo>
                  <a:lnTo>
                    <a:pt x="147" y="1310"/>
                  </a:lnTo>
                  <a:lnTo>
                    <a:pt x="147" y="1322"/>
                  </a:lnTo>
                  <a:lnTo>
                    <a:pt x="141" y="1334"/>
                  </a:lnTo>
                  <a:lnTo>
                    <a:pt x="129" y="1347"/>
                  </a:lnTo>
                  <a:lnTo>
                    <a:pt x="123" y="1359"/>
                  </a:lnTo>
                  <a:lnTo>
                    <a:pt x="104" y="1371"/>
                  </a:lnTo>
                  <a:lnTo>
                    <a:pt x="86" y="1377"/>
                  </a:lnTo>
                  <a:lnTo>
                    <a:pt x="61" y="1383"/>
                  </a:lnTo>
                  <a:lnTo>
                    <a:pt x="80" y="1396"/>
                  </a:lnTo>
                  <a:lnTo>
                    <a:pt x="98" y="1408"/>
                  </a:lnTo>
                  <a:lnTo>
                    <a:pt x="116" y="1408"/>
                  </a:lnTo>
                  <a:lnTo>
                    <a:pt x="129" y="1408"/>
                  </a:lnTo>
                  <a:lnTo>
                    <a:pt x="135" y="1414"/>
                  </a:lnTo>
                  <a:lnTo>
                    <a:pt x="178" y="1396"/>
                  </a:lnTo>
                  <a:lnTo>
                    <a:pt x="214" y="1353"/>
                  </a:lnTo>
                  <a:lnTo>
                    <a:pt x="239" y="1285"/>
                  </a:lnTo>
                  <a:lnTo>
                    <a:pt x="257" y="1200"/>
                  </a:lnTo>
                  <a:lnTo>
                    <a:pt x="275" y="1114"/>
                  </a:lnTo>
                  <a:lnTo>
                    <a:pt x="398" y="483"/>
                  </a:lnTo>
                  <a:lnTo>
                    <a:pt x="288" y="483"/>
                  </a:lnTo>
                  <a:lnTo>
                    <a:pt x="275" y="483"/>
                  </a:lnTo>
                  <a:lnTo>
                    <a:pt x="263" y="483"/>
                  </a:lnTo>
                  <a:lnTo>
                    <a:pt x="251" y="477"/>
                  </a:lnTo>
                  <a:lnTo>
                    <a:pt x="245" y="471"/>
                  </a:lnTo>
                  <a:lnTo>
                    <a:pt x="245" y="465"/>
                  </a:lnTo>
                  <a:lnTo>
                    <a:pt x="245" y="447"/>
                  </a:lnTo>
                  <a:lnTo>
                    <a:pt x="251" y="440"/>
                  </a:lnTo>
                  <a:lnTo>
                    <a:pt x="263" y="434"/>
                  </a:lnTo>
                  <a:lnTo>
                    <a:pt x="275" y="434"/>
                  </a:lnTo>
                  <a:lnTo>
                    <a:pt x="294" y="434"/>
                  </a:lnTo>
                  <a:lnTo>
                    <a:pt x="404" y="434"/>
                  </a:lnTo>
                  <a:lnTo>
                    <a:pt x="416" y="349"/>
                  </a:lnTo>
                  <a:lnTo>
                    <a:pt x="428" y="287"/>
                  </a:lnTo>
                  <a:lnTo>
                    <a:pt x="440" y="245"/>
                  </a:lnTo>
                  <a:lnTo>
                    <a:pt x="446" y="220"/>
                  </a:lnTo>
                  <a:lnTo>
                    <a:pt x="453" y="202"/>
                  </a:lnTo>
                  <a:lnTo>
                    <a:pt x="453" y="183"/>
                  </a:lnTo>
                  <a:lnTo>
                    <a:pt x="489" y="104"/>
                  </a:lnTo>
                  <a:lnTo>
                    <a:pt x="532" y="49"/>
                  </a:lnTo>
                  <a:lnTo>
                    <a:pt x="575" y="18"/>
                  </a:lnTo>
                  <a:lnTo>
                    <a:pt x="618" y="0"/>
                  </a:lnTo>
                  <a:lnTo>
                    <a:pt x="6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0" name="Freeform 36"/>
            <p:cNvSpPr>
              <a:spLocks noEditPoints="1"/>
            </p:cNvSpPr>
            <p:nvPr/>
          </p:nvSpPr>
          <p:spPr bwMode="auto">
            <a:xfrm>
              <a:off x="5872" y="3556"/>
              <a:ext cx="1057" cy="368"/>
            </a:xfrm>
            <a:custGeom>
              <a:avLst/>
              <a:gdLst/>
              <a:ahLst/>
              <a:cxnLst>
                <a:cxn ang="0">
                  <a:pos x="55" y="307"/>
                </a:cxn>
                <a:cxn ang="0">
                  <a:pos x="1002" y="307"/>
                </a:cxn>
                <a:cxn ang="0">
                  <a:pos x="1020" y="307"/>
                </a:cxn>
                <a:cxn ang="0">
                  <a:pos x="1032" y="307"/>
                </a:cxn>
                <a:cxn ang="0">
                  <a:pos x="1038" y="313"/>
                </a:cxn>
                <a:cxn ang="0">
                  <a:pos x="1051" y="319"/>
                </a:cxn>
                <a:cxn ang="0">
                  <a:pos x="1057" y="325"/>
                </a:cxn>
                <a:cxn ang="0">
                  <a:pos x="1057" y="337"/>
                </a:cxn>
                <a:cxn ang="0">
                  <a:pos x="1057" y="349"/>
                </a:cxn>
                <a:cxn ang="0">
                  <a:pos x="1051" y="362"/>
                </a:cxn>
                <a:cxn ang="0">
                  <a:pos x="1044" y="368"/>
                </a:cxn>
                <a:cxn ang="0">
                  <a:pos x="1032" y="368"/>
                </a:cxn>
                <a:cxn ang="0">
                  <a:pos x="1020" y="368"/>
                </a:cxn>
                <a:cxn ang="0">
                  <a:pos x="1008" y="368"/>
                </a:cxn>
                <a:cxn ang="0">
                  <a:pos x="55" y="368"/>
                </a:cxn>
                <a:cxn ang="0">
                  <a:pos x="42" y="368"/>
                </a:cxn>
                <a:cxn ang="0">
                  <a:pos x="30" y="368"/>
                </a:cxn>
                <a:cxn ang="0">
                  <a:pos x="18" y="368"/>
                </a:cxn>
                <a:cxn ang="0">
                  <a:pos x="12" y="362"/>
                </a:cxn>
                <a:cxn ang="0">
                  <a:pos x="6" y="349"/>
                </a:cxn>
                <a:cxn ang="0">
                  <a:pos x="0" y="337"/>
                </a:cxn>
                <a:cxn ang="0">
                  <a:pos x="6" y="325"/>
                </a:cxn>
                <a:cxn ang="0">
                  <a:pos x="12" y="319"/>
                </a:cxn>
                <a:cxn ang="0">
                  <a:pos x="18" y="313"/>
                </a:cxn>
                <a:cxn ang="0">
                  <a:pos x="30" y="307"/>
                </a:cxn>
                <a:cxn ang="0">
                  <a:pos x="42" y="307"/>
                </a:cxn>
                <a:cxn ang="0">
                  <a:pos x="55" y="307"/>
                </a:cxn>
                <a:cxn ang="0">
                  <a:pos x="55" y="0"/>
                </a:cxn>
                <a:cxn ang="0">
                  <a:pos x="1008" y="0"/>
                </a:cxn>
                <a:cxn ang="0">
                  <a:pos x="1020" y="0"/>
                </a:cxn>
                <a:cxn ang="0">
                  <a:pos x="1032" y="0"/>
                </a:cxn>
                <a:cxn ang="0">
                  <a:pos x="1044" y="0"/>
                </a:cxn>
                <a:cxn ang="0">
                  <a:pos x="1051" y="7"/>
                </a:cxn>
                <a:cxn ang="0">
                  <a:pos x="1057" y="19"/>
                </a:cxn>
                <a:cxn ang="0">
                  <a:pos x="1057" y="31"/>
                </a:cxn>
                <a:cxn ang="0">
                  <a:pos x="1057" y="43"/>
                </a:cxn>
                <a:cxn ang="0">
                  <a:pos x="1051" y="49"/>
                </a:cxn>
                <a:cxn ang="0">
                  <a:pos x="1038" y="56"/>
                </a:cxn>
                <a:cxn ang="0">
                  <a:pos x="1032" y="62"/>
                </a:cxn>
                <a:cxn ang="0">
                  <a:pos x="1020" y="62"/>
                </a:cxn>
                <a:cxn ang="0">
                  <a:pos x="1002" y="62"/>
                </a:cxn>
                <a:cxn ang="0">
                  <a:pos x="55" y="62"/>
                </a:cxn>
                <a:cxn ang="0">
                  <a:pos x="42" y="62"/>
                </a:cxn>
                <a:cxn ang="0">
                  <a:pos x="30" y="62"/>
                </a:cxn>
                <a:cxn ang="0">
                  <a:pos x="18" y="56"/>
                </a:cxn>
                <a:cxn ang="0">
                  <a:pos x="12" y="49"/>
                </a:cxn>
                <a:cxn ang="0">
                  <a:pos x="6" y="43"/>
                </a:cxn>
                <a:cxn ang="0">
                  <a:pos x="0" y="31"/>
                </a:cxn>
                <a:cxn ang="0">
                  <a:pos x="6" y="19"/>
                </a:cxn>
                <a:cxn ang="0">
                  <a:pos x="12" y="7"/>
                </a:cxn>
                <a:cxn ang="0">
                  <a:pos x="18" y="0"/>
                </a:cxn>
                <a:cxn ang="0">
                  <a:pos x="30" y="0"/>
                </a:cxn>
                <a:cxn ang="0">
                  <a:pos x="42" y="0"/>
                </a:cxn>
                <a:cxn ang="0">
                  <a:pos x="55" y="0"/>
                </a:cxn>
              </a:cxnLst>
              <a:rect l="0" t="0" r="r" b="b"/>
              <a:pathLst>
                <a:path w="1057" h="368">
                  <a:moveTo>
                    <a:pt x="55" y="307"/>
                  </a:moveTo>
                  <a:lnTo>
                    <a:pt x="1002" y="307"/>
                  </a:lnTo>
                  <a:lnTo>
                    <a:pt x="1020" y="307"/>
                  </a:lnTo>
                  <a:lnTo>
                    <a:pt x="1032" y="307"/>
                  </a:lnTo>
                  <a:lnTo>
                    <a:pt x="1038" y="313"/>
                  </a:lnTo>
                  <a:lnTo>
                    <a:pt x="1051" y="319"/>
                  </a:lnTo>
                  <a:lnTo>
                    <a:pt x="1057" y="325"/>
                  </a:lnTo>
                  <a:lnTo>
                    <a:pt x="1057" y="337"/>
                  </a:lnTo>
                  <a:lnTo>
                    <a:pt x="1057" y="349"/>
                  </a:lnTo>
                  <a:lnTo>
                    <a:pt x="1051" y="362"/>
                  </a:lnTo>
                  <a:lnTo>
                    <a:pt x="1044" y="368"/>
                  </a:lnTo>
                  <a:lnTo>
                    <a:pt x="1032" y="368"/>
                  </a:lnTo>
                  <a:lnTo>
                    <a:pt x="1020" y="368"/>
                  </a:lnTo>
                  <a:lnTo>
                    <a:pt x="1008" y="368"/>
                  </a:lnTo>
                  <a:lnTo>
                    <a:pt x="55" y="368"/>
                  </a:lnTo>
                  <a:lnTo>
                    <a:pt x="42" y="368"/>
                  </a:lnTo>
                  <a:lnTo>
                    <a:pt x="30" y="368"/>
                  </a:lnTo>
                  <a:lnTo>
                    <a:pt x="18" y="368"/>
                  </a:lnTo>
                  <a:lnTo>
                    <a:pt x="12" y="362"/>
                  </a:lnTo>
                  <a:lnTo>
                    <a:pt x="6" y="349"/>
                  </a:lnTo>
                  <a:lnTo>
                    <a:pt x="0" y="337"/>
                  </a:lnTo>
                  <a:lnTo>
                    <a:pt x="6" y="325"/>
                  </a:lnTo>
                  <a:lnTo>
                    <a:pt x="12" y="319"/>
                  </a:lnTo>
                  <a:lnTo>
                    <a:pt x="18" y="313"/>
                  </a:lnTo>
                  <a:lnTo>
                    <a:pt x="30" y="307"/>
                  </a:lnTo>
                  <a:lnTo>
                    <a:pt x="42" y="307"/>
                  </a:lnTo>
                  <a:lnTo>
                    <a:pt x="55" y="307"/>
                  </a:lnTo>
                  <a:close/>
                  <a:moveTo>
                    <a:pt x="55" y="0"/>
                  </a:moveTo>
                  <a:lnTo>
                    <a:pt x="1008" y="0"/>
                  </a:lnTo>
                  <a:lnTo>
                    <a:pt x="1020" y="0"/>
                  </a:lnTo>
                  <a:lnTo>
                    <a:pt x="1032" y="0"/>
                  </a:lnTo>
                  <a:lnTo>
                    <a:pt x="1044" y="0"/>
                  </a:lnTo>
                  <a:lnTo>
                    <a:pt x="1051" y="7"/>
                  </a:lnTo>
                  <a:lnTo>
                    <a:pt x="1057" y="19"/>
                  </a:lnTo>
                  <a:lnTo>
                    <a:pt x="1057" y="31"/>
                  </a:lnTo>
                  <a:lnTo>
                    <a:pt x="1057" y="43"/>
                  </a:lnTo>
                  <a:lnTo>
                    <a:pt x="1051" y="49"/>
                  </a:lnTo>
                  <a:lnTo>
                    <a:pt x="1038" y="56"/>
                  </a:lnTo>
                  <a:lnTo>
                    <a:pt x="1032" y="62"/>
                  </a:lnTo>
                  <a:lnTo>
                    <a:pt x="1020" y="62"/>
                  </a:lnTo>
                  <a:lnTo>
                    <a:pt x="1002" y="62"/>
                  </a:lnTo>
                  <a:lnTo>
                    <a:pt x="55" y="62"/>
                  </a:lnTo>
                  <a:lnTo>
                    <a:pt x="42" y="62"/>
                  </a:lnTo>
                  <a:lnTo>
                    <a:pt x="30" y="62"/>
                  </a:lnTo>
                  <a:lnTo>
                    <a:pt x="18" y="56"/>
                  </a:lnTo>
                  <a:lnTo>
                    <a:pt x="12" y="49"/>
                  </a:lnTo>
                  <a:lnTo>
                    <a:pt x="6" y="43"/>
                  </a:lnTo>
                  <a:lnTo>
                    <a:pt x="0" y="31"/>
                  </a:lnTo>
                  <a:lnTo>
                    <a:pt x="6" y="19"/>
                  </a:lnTo>
                  <a:lnTo>
                    <a:pt x="12" y="7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1" name="Freeform 37"/>
            <p:cNvSpPr>
              <a:spLocks/>
            </p:cNvSpPr>
            <p:nvPr/>
          </p:nvSpPr>
          <p:spPr bwMode="auto">
            <a:xfrm>
              <a:off x="7564" y="2846"/>
              <a:ext cx="880" cy="1770"/>
            </a:xfrm>
            <a:custGeom>
              <a:avLst/>
              <a:gdLst/>
              <a:ahLst/>
              <a:cxnLst>
                <a:cxn ang="0">
                  <a:pos x="770" y="12"/>
                </a:cxn>
                <a:cxn ang="0">
                  <a:pos x="868" y="80"/>
                </a:cxn>
                <a:cxn ang="0">
                  <a:pos x="880" y="159"/>
                </a:cxn>
                <a:cxn ang="0">
                  <a:pos x="856" y="190"/>
                </a:cxn>
                <a:cxn ang="0">
                  <a:pos x="831" y="202"/>
                </a:cxn>
                <a:cxn ang="0">
                  <a:pos x="795" y="202"/>
                </a:cxn>
                <a:cxn ang="0">
                  <a:pos x="770" y="190"/>
                </a:cxn>
                <a:cxn ang="0">
                  <a:pos x="752" y="159"/>
                </a:cxn>
                <a:cxn ang="0">
                  <a:pos x="752" y="123"/>
                </a:cxn>
                <a:cxn ang="0">
                  <a:pos x="758" y="98"/>
                </a:cxn>
                <a:cxn ang="0">
                  <a:pos x="782" y="74"/>
                </a:cxn>
                <a:cxn ang="0">
                  <a:pos x="770" y="49"/>
                </a:cxn>
                <a:cxn ang="0">
                  <a:pos x="703" y="37"/>
                </a:cxn>
                <a:cxn ang="0">
                  <a:pos x="642" y="61"/>
                </a:cxn>
                <a:cxn ang="0">
                  <a:pos x="593" y="153"/>
                </a:cxn>
                <a:cxn ang="0">
                  <a:pos x="556" y="374"/>
                </a:cxn>
                <a:cxn ang="0">
                  <a:pos x="520" y="845"/>
                </a:cxn>
                <a:cxn ang="0">
                  <a:pos x="501" y="1053"/>
                </a:cxn>
                <a:cxn ang="0">
                  <a:pos x="471" y="1274"/>
                </a:cxn>
                <a:cxn ang="0">
                  <a:pos x="446" y="1445"/>
                </a:cxn>
                <a:cxn ang="0">
                  <a:pos x="416" y="1561"/>
                </a:cxn>
                <a:cxn ang="0">
                  <a:pos x="349" y="1684"/>
                </a:cxn>
                <a:cxn ang="0">
                  <a:pos x="245" y="1763"/>
                </a:cxn>
                <a:cxn ang="0">
                  <a:pos x="104" y="1763"/>
                </a:cxn>
                <a:cxn ang="0">
                  <a:pos x="12" y="1696"/>
                </a:cxn>
                <a:cxn ang="0">
                  <a:pos x="0" y="1617"/>
                </a:cxn>
                <a:cxn ang="0">
                  <a:pos x="19" y="1586"/>
                </a:cxn>
                <a:cxn ang="0">
                  <a:pos x="49" y="1574"/>
                </a:cxn>
                <a:cxn ang="0">
                  <a:pos x="80" y="1574"/>
                </a:cxn>
                <a:cxn ang="0">
                  <a:pos x="110" y="1586"/>
                </a:cxn>
                <a:cxn ang="0">
                  <a:pos x="129" y="1617"/>
                </a:cxn>
                <a:cxn ang="0">
                  <a:pos x="129" y="1653"/>
                </a:cxn>
                <a:cxn ang="0">
                  <a:pos x="116" y="1678"/>
                </a:cxn>
                <a:cxn ang="0">
                  <a:pos x="92" y="1696"/>
                </a:cxn>
                <a:cxn ang="0">
                  <a:pos x="110" y="1727"/>
                </a:cxn>
                <a:cxn ang="0">
                  <a:pos x="177" y="1739"/>
                </a:cxn>
                <a:cxn ang="0">
                  <a:pos x="257" y="1708"/>
                </a:cxn>
                <a:cxn ang="0">
                  <a:pos x="312" y="1604"/>
                </a:cxn>
                <a:cxn ang="0">
                  <a:pos x="342" y="1402"/>
                </a:cxn>
                <a:cxn ang="0">
                  <a:pos x="373" y="1004"/>
                </a:cxn>
                <a:cxn ang="0">
                  <a:pos x="391" y="796"/>
                </a:cxn>
                <a:cxn ang="0">
                  <a:pos x="428" y="539"/>
                </a:cxn>
                <a:cxn ang="0">
                  <a:pos x="452" y="337"/>
                </a:cxn>
                <a:cxn ang="0">
                  <a:pos x="483" y="214"/>
                </a:cxn>
                <a:cxn ang="0">
                  <a:pos x="538" y="98"/>
                </a:cxn>
                <a:cxn ang="0">
                  <a:pos x="636" y="12"/>
                </a:cxn>
              </a:cxnLst>
              <a:rect l="0" t="0" r="r" b="b"/>
              <a:pathLst>
                <a:path w="880" h="1770">
                  <a:moveTo>
                    <a:pt x="703" y="0"/>
                  </a:moveTo>
                  <a:lnTo>
                    <a:pt x="770" y="12"/>
                  </a:lnTo>
                  <a:lnTo>
                    <a:pt x="831" y="37"/>
                  </a:lnTo>
                  <a:lnTo>
                    <a:pt x="868" y="80"/>
                  </a:lnTo>
                  <a:lnTo>
                    <a:pt x="880" y="135"/>
                  </a:lnTo>
                  <a:lnTo>
                    <a:pt x="880" y="159"/>
                  </a:lnTo>
                  <a:lnTo>
                    <a:pt x="868" y="172"/>
                  </a:lnTo>
                  <a:lnTo>
                    <a:pt x="856" y="190"/>
                  </a:lnTo>
                  <a:lnTo>
                    <a:pt x="844" y="196"/>
                  </a:lnTo>
                  <a:lnTo>
                    <a:pt x="831" y="202"/>
                  </a:lnTo>
                  <a:lnTo>
                    <a:pt x="813" y="202"/>
                  </a:lnTo>
                  <a:lnTo>
                    <a:pt x="795" y="202"/>
                  </a:lnTo>
                  <a:lnTo>
                    <a:pt x="782" y="196"/>
                  </a:lnTo>
                  <a:lnTo>
                    <a:pt x="770" y="190"/>
                  </a:lnTo>
                  <a:lnTo>
                    <a:pt x="758" y="172"/>
                  </a:lnTo>
                  <a:lnTo>
                    <a:pt x="752" y="159"/>
                  </a:lnTo>
                  <a:lnTo>
                    <a:pt x="746" y="135"/>
                  </a:lnTo>
                  <a:lnTo>
                    <a:pt x="752" y="123"/>
                  </a:lnTo>
                  <a:lnTo>
                    <a:pt x="752" y="110"/>
                  </a:lnTo>
                  <a:lnTo>
                    <a:pt x="758" y="98"/>
                  </a:lnTo>
                  <a:lnTo>
                    <a:pt x="770" y="86"/>
                  </a:lnTo>
                  <a:lnTo>
                    <a:pt x="782" y="74"/>
                  </a:lnTo>
                  <a:lnTo>
                    <a:pt x="807" y="68"/>
                  </a:lnTo>
                  <a:lnTo>
                    <a:pt x="770" y="49"/>
                  </a:lnTo>
                  <a:lnTo>
                    <a:pt x="734" y="37"/>
                  </a:lnTo>
                  <a:lnTo>
                    <a:pt x="703" y="37"/>
                  </a:lnTo>
                  <a:lnTo>
                    <a:pt x="672" y="43"/>
                  </a:lnTo>
                  <a:lnTo>
                    <a:pt x="642" y="61"/>
                  </a:lnTo>
                  <a:lnTo>
                    <a:pt x="611" y="92"/>
                  </a:lnTo>
                  <a:lnTo>
                    <a:pt x="593" y="153"/>
                  </a:lnTo>
                  <a:lnTo>
                    <a:pt x="569" y="245"/>
                  </a:lnTo>
                  <a:lnTo>
                    <a:pt x="556" y="374"/>
                  </a:lnTo>
                  <a:lnTo>
                    <a:pt x="526" y="766"/>
                  </a:lnTo>
                  <a:lnTo>
                    <a:pt x="520" y="845"/>
                  </a:lnTo>
                  <a:lnTo>
                    <a:pt x="514" y="943"/>
                  </a:lnTo>
                  <a:lnTo>
                    <a:pt x="501" y="1053"/>
                  </a:lnTo>
                  <a:lnTo>
                    <a:pt x="483" y="1163"/>
                  </a:lnTo>
                  <a:lnTo>
                    <a:pt x="471" y="1274"/>
                  </a:lnTo>
                  <a:lnTo>
                    <a:pt x="459" y="1366"/>
                  </a:lnTo>
                  <a:lnTo>
                    <a:pt x="446" y="1445"/>
                  </a:lnTo>
                  <a:lnTo>
                    <a:pt x="440" y="1488"/>
                  </a:lnTo>
                  <a:lnTo>
                    <a:pt x="416" y="1561"/>
                  </a:lnTo>
                  <a:lnTo>
                    <a:pt x="385" y="1629"/>
                  </a:lnTo>
                  <a:lnTo>
                    <a:pt x="349" y="1684"/>
                  </a:lnTo>
                  <a:lnTo>
                    <a:pt x="300" y="1733"/>
                  </a:lnTo>
                  <a:lnTo>
                    <a:pt x="245" y="1763"/>
                  </a:lnTo>
                  <a:lnTo>
                    <a:pt x="177" y="1770"/>
                  </a:lnTo>
                  <a:lnTo>
                    <a:pt x="104" y="1763"/>
                  </a:lnTo>
                  <a:lnTo>
                    <a:pt x="49" y="1733"/>
                  </a:lnTo>
                  <a:lnTo>
                    <a:pt x="12" y="1696"/>
                  </a:lnTo>
                  <a:lnTo>
                    <a:pt x="0" y="1641"/>
                  </a:lnTo>
                  <a:lnTo>
                    <a:pt x="0" y="1617"/>
                  </a:lnTo>
                  <a:lnTo>
                    <a:pt x="12" y="1598"/>
                  </a:lnTo>
                  <a:lnTo>
                    <a:pt x="19" y="1586"/>
                  </a:lnTo>
                  <a:lnTo>
                    <a:pt x="37" y="1580"/>
                  </a:lnTo>
                  <a:lnTo>
                    <a:pt x="49" y="1574"/>
                  </a:lnTo>
                  <a:lnTo>
                    <a:pt x="67" y="1574"/>
                  </a:lnTo>
                  <a:lnTo>
                    <a:pt x="80" y="1574"/>
                  </a:lnTo>
                  <a:lnTo>
                    <a:pt x="98" y="1580"/>
                  </a:lnTo>
                  <a:lnTo>
                    <a:pt x="110" y="1586"/>
                  </a:lnTo>
                  <a:lnTo>
                    <a:pt x="122" y="1598"/>
                  </a:lnTo>
                  <a:lnTo>
                    <a:pt x="129" y="1617"/>
                  </a:lnTo>
                  <a:lnTo>
                    <a:pt x="135" y="1641"/>
                  </a:lnTo>
                  <a:lnTo>
                    <a:pt x="129" y="1653"/>
                  </a:lnTo>
                  <a:lnTo>
                    <a:pt x="129" y="1666"/>
                  </a:lnTo>
                  <a:lnTo>
                    <a:pt x="116" y="1678"/>
                  </a:lnTo>
                  <a:lnTo>
                    <a:pt x="110" y="1690"/>
                  </a:lnTo>
                  <a:lnTo>
                    <a:pt x="92" y="1696"/>
                  </a:lnTo>
                  <a:lnTo>
                    <a:pt x="74" y="1702"/>
                  </a:lnTo>
                  <a:lnTo>
                    <a:pt x="110" y="1727"/>
                  </a:lnTo>
                  <a:lnTo>
                    <a:pt x="147" y="1733"/>
                  </a:lnTo>
                  <a:lnTo>
                    <a:pt x="177" y="1739"/>
                  </a:lnTo>
                  <a:lnTo>
                    <a:pt x="220" y="1733"/>
                  </a:lnTo>
                  <a:lnTo>
                    <a:pt x="257" y="1708"/>
                  </a:lnTo>
                  <a:lnTo>
                    <a:pt x="287" y="1666"/>
                  </a:lnTo>
                  <a:lnTo>
                    <a:pt x="312" y="1604"/>
                  </a:lnTo>
                  <a:lnTo>
                    <a:pt x="330" y="1519"/>
                  </a:lnTo>
                  <a:lnTo>
                    <a:pt x="342" y="1402"/>
                  </a:lnTo>
                  <a:lnTo>
                    <a:pt x="342" y="1402"/>
                  </a:lnTo>
                  <a:lnTo>
                    <a:pt x="373" y="1004"/>
                  </a:lnTo>
                  <a:lnTo>
                    <a:pt x="379" y="912"/>
                  </a:lnTo>
                  <a:lnTo>
                    <a:pt x="391" y="796"/>
                  </a:lnTo>
                  <a:lnTo>
                    <a:pt x="410" y="668"/>
                  </a:lnTo>
                  <a:lnTo>
                    <a:pt x="428" y="539"/>
                  </a:lnTo>
                  <a:lnTo>
                    <a:pt x="440" y="429"/>
                  </a:lnTo>
                  <a:lnTo>
                    <a:pt x="452" y="337"/>
                  </a:lnTo>
                  <a:lnTo>
                    <a:pt x="465" y="276"/>
                  </a:lnTo>
                  <a:lnTo>
                    <a:pt x="483" y="214"/>
                  </a:lnTo>
                  <a:lnTo>
                    <a:pt x="507" y="153"/>
                  </a:lnTo>
                  <a:lnTo>
                    <a:pt x="538" y="98"/>
                  </a:lnTo>
                  <a:lnTo>
                    <a:pt x="581" y="49"/>
                  </a:lnTo>
                  <a:lnTo>
                    <a:pt x="636" y="12"/>
                  </a:lnTo>
                  <a:lnTo>
                    <a:pt x="7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2" name="Freeform 38"/>
            <p:cNvSpPr>
              <a:spLocks/>
            </p:cNvSpPr>
            <p:nvPr/>
          </p:nvSpPr>
          <p:spPr bwMode="auto">
            <a:xfrm>
              <a:off x="8310" y="3948"/>
              <a:ext cx="1234" cy="790"/>
            </a:xfrm>
            <a:custGeom>
              <a:avLst/>
              <a:gdLst/>
              <a:ahLst/>
              <a:cxnLst>
                <a:cxn ang="0">
                  <a:pos x="776" y="6"/>
                </a:cxn>
                <a:cxn ang="0">
                  <a:pos x="776" y="25"/>
                </a:cxn>
                <a:cxn ang="0">
                  <a:pos x="758" y="37"/>
                </a:cxn>
                <a:cxn ang="0">
                  <a:pos x="727" y="37"/>
                </a:cxn>
                <a:cxn ang="0">
                  <a:pos x="684" y="49"/>
                </a:cxn>
                <a:cxn ang="0">
                  <a:pos x="733" y="637"/>
                </a:cxn>
                <a:cxn ang="0">
                  <a:pos x="1057" y="98"/>
                </a:cxn>
                <a:cxn ang="0">
                  <a:pos x="1063" y="61"/>
                </a:cxn>
                <a:cxn ang="0">
                  <a:pos x="1033" y="43"/>
                </a:cxn>
                <a:cxn ang="0">
                  <a:pos x="996" y="37"/>
                </a:cxn>
                <a:cxn ang="0">
                  <a:pos x="984" y="25"/>
                </a:cxn>
                <a:cxn ang="0">
                  <a:pos x="996" y="0"/>
                </a:cxn>
                <a:cxn ang="0">
                  <a:pos x="1069" y="0"/>
                </a:cxn>
                <a:cxn ang="0">
                  <a:pos x="1191" y="0"/>
                </a:cxn>
                <a:cxn ang="0">
                  <a:pos x="1228" y="6"/>
                </a:cxn>
                <a:cxn ang="0">
                  <a:pos x="1228" y="31"/>
                </a:cxn>
                <a:cxn ang="0">
                  <a:pos x="1204" y="37"/>
                </a:cxn>
                <a:cxn ang="0">
                  <a:pos x="1100" y="98"/>
                </a:cxn>
                <a:cxn ang="0">
                  <a:pos x="690" y="766"/>
                </a:cxn>
                <a:cxn ang="0">
                  <a:pos x="672" y="790"/>
                </a:cxn>
                <a:cxn ang="0">
                  <a:pos x="641" y="784"/>
                </a:cxn>
                <a:cxn ang="0">
                  <a:pos x="574" y="190"/>
                </a:cxn>
                <a:cxn ang="0">
                  <a:pos x="208" y="784"/>
                </a:cxn>
                <a:cxn ang="0">
                  <a:pos x="177" y="790"/>
                </a:cxn>
                <a:cxn ang="0">
                  <a:pos x="165" y="759"/>
                </a:cxn>
                <a:cxn ang="0">
                  <a:pos x="85" y="49"/>
                </a:cxn>
                <a:cxn ang="0">
                  <a:pos x="55" y="37"/>
                </a:cxn>
                <a:cxn ang="0">
                  <a:pos x="12" y="37"/>
                </a:cxn>
                <a:cxn ang="0">
                  <a:pos x="0" y="12"/>
                </a:cxn>
                <a:cxn ang="0">
                  <a:pos x="24" y="0"/>
                </a:cxn>
                <a:cxn ang="0">
                  <a:pos x="189" y="0"/>
                </a:cxn>
                <a:cxn ang="0">
                  <a:pos x="299" y="0"/>
                </a:cxn>
                <a:cxn ang="0">
                  <a:pos x="305" y="25"/>
                </a:cxn>
                <a:cxn ang="0">
                  <a:pos x="287" y="37"/>
                </a:cxn>
                <a:cxn ang="0">
                  <a:pos x="256" y="37"/>
                </a:cxn>
                <a:cxn ang="0">
                  <a:pos x="220" y="43"/>
                </a:cxn>
                <a:cxn ang="0">
                  <a:pos x="195" y="74"/>
                </a:cxn>
                <a:cxn ang="0">
                  <a:pos x="195" y="86"/>
                </a:cxn>
                <a:cxn ang="0">
                  <a:pos x="562" y="104"/>
                </a:cxn>
                <a:cxn ang="0">
                  <a:pos x="562" y="55"/>
                </a:cxn>
                <a:cxn ang="0">
                  <a:pos x="544" y="43"/>
                </a:cxn>
                <a:cxn ang="0">
                  <a:pos x="495" y="37"/>
                </a:cxn>
                <a:cxn ang="0">
                  <a:pos x="470" y="25"/>
                </a:cxn>
                <a:cxn ang="0">
                  <a:pos x="483" y="0"/>
                </a:cxn>
                <a:cxn ang="0">
                  <a:pos x="531" y="0"/>
                </a:cxn>
                <a:cxn ang="0">
                  <a:pos x="635" y="0"/>
                </a:cxn>
                <a:cxn ang="0">
                  <a:pos x="721" y="0"/>
                </a:cxn>
              </a:cxnLst>
              <a:rect l="0" t="0" r="r" b="b"/>
              <a:pathLst>
                <a:path w="1234" h="790">
                  <a:moveTo>
                    <a:pt x="758" y="0"/>
                  </a:moveTo>
                  <a:lnTo>
                    <a:pt x="770" y="0"/>
                  </a:lnTo>
                  <a:lnTo>
                    <a:pt x="776" y="6"/>
                  </a:lnTo>
                  <a:lnTo>
                    <a:pt x="776" y="12"/>
                  </a:lnTo>
                  <a:lnTo>
                    <a:pt x="776" y="12"/>
                  </a:lnTo>
                  <a:lnTo>
                    <a:pt x="776" y="25"/>
                  </a:lnTo>
                  <a:lnTo>
                    <a:pt x="770" y="31"/>
                  </a:lnTo>
                  <a:lnTo>
                    <a:pt x="764" y="37"/>
                  </a:lnTo>
                  <a:lnTo>
                    <a:pt x="758" y="37"/>
                  </a:lnTo>
                  <a:lnTo>
                    <a:pt x="745" y="37"/>
                  </a:lnTo>
                  <a:lnTo>
                    <a:pt x="739" y="37"/>
                  </a:lnTo>
                  <a:lnTo>
                    <a:pt x="727" y="37"/>
                  </a:lnTo>
                  <a:lnTo>
                    <a:pt x="709" y="43"/>
                  </a:lnTo>
                  <a:lnTo>
                    <a:pt x="696" y="43"/>
                  </a:lnTo>
                  <a:lnTo>
                    <a:pt x="684" y="49"/>
                  </a:lnTo>
                  <a:lnTo>
                    <a:pt x="672" y="61"/>
                  </a:lnTo>
                  <a:lnTo>
                    <a:pt x="666" y="74"/>
                  </a:lnTo>
                  <a:lnTo>
                    <a:pt x="733" y="637"/>
                  </a:lnTo>
                  <a:lnTo>
                    <a:pt x="1051" y="117"/>
                  </a:lnTo>
                  <a:lnTo>
                    <a:pt x="1051" y="110"/>
                  </a:lnTo>
                  <a:lnTo>
                    <a:pt x="1057" y="98"/>
                  </a:lnTo>
                  <a:lnTo>
                    <a:pt x="1063" y="86"/>
                  </a:lnTo>
                  <a:lnTo>
                    <a:pt x="1063" y="80"/>
                  </a:lnTo>
                  <a:lnTo>
                    <a:pt x="1063" y="61"/>
                  </a:lnTo>
                  <a:lnTo>
                    <a:pt x="1057" y="55"/>
                  </a:lnTo>
                  <a:lnTo>
                    <a:pt x="1045" y="43"/>
                  </a:lnTo>
                  <a:lnTo>
                    <a:pt x="1033" y="43"/>
                  </a:lnTo>
                  <a:lnTo>
                    <a:pt x="1014" y="37"/>
                  </a:lnTo>
                  <a:lnTo>
                    <a:pt x="1002" y="37"/>
                  </a:lnTo>
                  <a:lnTo>
                    <a:pt x="996" y="37"/>
                  </a:lnTo>
                  <a:lnTo>
                    <a:pt x="990" y="37"/>
                  </a:lnTo>
                  <a:lnTo>
                    <a:pt x="984" y="31"/>
                  </a:lnTo>
                  <a:lnTo>
                    <a:pt x="984" y="25"/>
                  </a:lnTo>
                  <a:lnTo>
                    <a:pt x="984" y="12"/>
                  </a:lnTo>
                  <a:lnTo>
                    <a:pt x="990" y="6"/>
                  </a:lnTo>
                  <a:lnTo>
                    <a:pt x="996" y="0"/>
                  </a:lnTo>
                  <a:lnTo>
                    <a:pt x="1002" y="0"/>
                  </a:lnTo>
                  <a:lnTo>
                    <a:pt x="1008" y="0"/>
                  </a:lnTo>
                  <a:lnTo>
                    <a:pt x="1069" y="0"/>
                  </a:lnTo>
                  <a:lnTo>
                    <a:pt x="1130" y="0"/>
                  </a:lnTo>
                  <a:lnTo>
                    <a:pt x="1161" y="0"/>
                  </a:lnTo>
                  <a:lnTo>
                    <a:pt x="1191" y="0"/>
                  </a:lnTo>
                  <a:lnTo>
                    <a:pt x="1216" y="0"/>
                  </a:lnTo>
                  <a:lnTo>
                    <a:pt x="1222" y="0"/>
                  </a:lnTo>
                  <a:lnTo>
                    <a:pt x="1228" y="6"/>
                  </a:lnTo>
                  <a:lnTo>
                    <a:pt x="1234" y="12"/>
                  </a:lnTo>
                  <a:lnTo>
                    <a:pt x="1234" y="25"/>
                  </a:lnTo>
                  <a:lnTo>
                    <a:pt x="1228" y="31"/>
                  </a:lnTo>
                  <a:lnTo>
                    <a:pt x="1222" y="37"/>
                  </a:lnTo>
                  <a:lnTo>
                    <a:pt x="1216" y="37"/>
                  </a:lnTo>
                  <a:lnTo>
                    <a:pt x="1204" y="37"/>
                  </a:lnTo>
                  <a:lnTo>
                    <a:pt x="1161" y="49"/>
                  </a:lnTo>
                  <a:lnTo>
                    <a:pt x="1124" y="74"/>
                  </a:lnTo>
                  <a:lnTo>
                    <a:pt x="1100" y="98"/>
                  </a:lnTo>
                  <a:lnTo>
                    <a:pt x="1081" y="129"/>
                  </a:lnTo>
                  <a:lnTo>
                    <a:pt x="1081" y="129"/>
                  </a:lnTo>
                  <a:lnTo>
                    <a:pt x="690" y="766"/>
                  </a:lnTo>
                  <a:lnTo>
                    <a:pt x="690" y="778"/>
                  </a:lnTo>
                  <a:lnTo>
                    <a:pt x="678" y="784"/>
                  </a:lnTo>
                  <a:lnTo>
                    <a:pt x="672" y="790"/>
                  </a:lnTo>
                  <a:lnTo>
                    <a:pt x="660" y="790"/>
                  </a:lnTo>
                  <a:lnTo>
                    <a:pt x="648" y="790"/>
                  </a:lnTo>
                  <a:lnTo>
                    <a:pt x="641" y="784"/>
                  </a:lnTo>
                  <a:lnTo>
                    <a:pt x="635" y="778"/>
                  </a:lnTo>
                  <a:lnTo>
                    <a:pt x="635" y="759"/>
                  </a:lnTo>
                  <a:lnTo>
                    <a:pt x="574" y="190"/>
                  </a:lnTo>
                  <a:lnTo>
                    <a:pt x="220" y="766"/>
                  </a:lnTo>
                  <a:lnTo>
                    <a:pt x="214" y="778"/>
                  </a:lnTo>
                  <a:lnTo>
                    <a:pt x="208" y="784"/>
                  </a:lnTo>
                  <a:lnTo>
                    <a:pt x="201" y="790"/>
                  </a:lnTo>
                  <a:lnTo>
                    <a:pt x="189" y="790"/>
                  </a:lnTo>
                  <a:lnTo>
                    <a:pt x="177" y="790"/>
                  </a:lnTo>
                  <a:lnTo>
                    <a:pt x="171" y="784"/>
                  </a:lnTo>
                  <a:lnTo>
                    <a:pt x="165" y="772"/>
                  </a:lnTo>
                  <a:lnTo>
                    <a:pt x="165" y="759"/>
                  </a:lnTo>
                  <a:lnTo>
                    <a:pt x="85" y="74"/>
                  </a:lnTo>
                  <a:lnTo>
                    <a:pt x="85" y="61"/>
                  </a:lnTo>
                  <a:lnTo>
                    <a:pt x="85" y="49"/>
                  </a:lnTo>
                  <a:lnTo>
                    <a:pt x="79" y="43"/>
                  </a:lnTo>
                  <a:lnTo>
                    <a:pt x="67" y="43"/>
                  </a:lnTo>
                  <a:lnTo>
                    <a:pt x="55" y="37"/>
                  </a:lnTo>
                  <a:lnTo>
                    <a:pt x="30" y="37"/>
                  </a:lnTo>
                  <a:lnTo>
                    <a:pt x="18" y="37"/>
                  </a:lnTo>
                  <a:lnTo>
                    <a:pt x="12" y="37"/>
                  </a:lnTo>
                  <a:lnTo>
                    <a:pt x="6" y="31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79" y="0"/>
                  </a:lnTo>
                  <a:lnTo>
                    <a:pt x="140" y="0"/>
                  </a:lnTo>
                  <a:lnTo>
                    <a:pt x="189" y="0"/>
                  </a:lnTo>
                  <a:lnTo>
                    <a:pt x="244" y="0"/>
                  </a:lnTo>
                  <a:lnTo>
                    <a:pt x="287" y="0"/>
                  </a:lnTo>
                  <a:lnTo>
                    <a:pt x="299" y="0"/>
                  </a:lnTo>
                  <a:lnTo>
                    <a:pt x="305" y="6"/>
                  </a:lnTo>
                  <a:lnTo>
                    <a:pt x="305" y="12"/>
                  </a:lnTo>
                  <a:lnTo>
                    <a:pt x="305" y="25"/>
                  </a:lnTo>
                  <a:lnTo>
                    <a:pt x="299" y="31"/>
                  </a:lnTo>
                  <a:lnTo>
                    <a:pt x="293" y="37"/>
                  </a:lnTo>
                  <a:lnTo>
                    <a:pt x="287" y="37"/>
                  </a:lnTo>
                  <a:lnTo>
                    <a:pt x="275" y="37"/>
                  </a:lnTo>
                  <a:lnTo>
                    <a:pt x="269" y="37"/>
                  </a:lnTo>
                  <a:lnTo>
                    <a:pt x="256" y="37"/>
                  </a:lnTo>
                  <a:lnTo>
                    <a:pt x="244" y="37"/>
                  </a:lnTo>
                  <a:lnTo>
                    <a:pt x="232" y="43"/>
                  </a:lnTo>
                  <a:lnTo>
                    <a:pt x="220" y="43"/>
                  </a:lnTo>
                  <a:lnTo>
                    <a:pt x="208" y="49"/>
                  </a:lnTo>
                  <a:lnTo>
                    <a:pt x="201" y="61"/>
                  </a:lnTo>
                  <a:lnTo>
                    <a:pt x="195" y="74"/>
                  </a:lnTo>
                  <a:lnTo>
                    <a:pt x="195" y="74"/>
                  </a:lnTo>
                  <a:lnTo>
                    <a:pt x="195" y="80"/>
                  </a:lnTo>
                  <a:lnTo>
                    <a:pt x="195" y="86"/>
                  </a:lnTo>
                  <a:lnTo>
                    <a:pt x="256" y="637"/>
                  </a:lnTo>
                  <a:lnTo>
                    <a:pt x="568" y="129"/>
                  </a:lnTo>
                  <a:lnTo>
                    <a:pt x="562" y="104"/>
                  </a:lnTo>
                  <a:lnTo>
                    <a:pt x="562" y="86"/>
                  </a:lnTo>
                  <a:lnTo>
                    <a:pt x="562" y="68"/>
                  </a:lnTo>
                  <a:lnTo>
                    <a:pt x="562" y="55"/>
                  </a:lnTo>
                  <a:lnTo>
                    <a:pt x="556" y="49"/>
                  </a:lnTo>
                  <a:lnTo>
                    <a:pt x="550" y="43"/>
                  </a:lnTo>
                  <a:lnTo>
                    <a:pt x="544" y="43"/>
                  </a:lnTo>
                  <a:lnTo>
                    <a:pt x="525" y="37"/>
                  </a:lnTo>
                  <a:lnTo>
                    <a:pt x="501" y="37"/>
                  </a:lnTo>
                  <a:lnTo>
                    <a:pt x="495" y="37"/>
                  </a:lnTo>
                  <a:lnTo>
                    <a:pt x="483" y="37"/>
                  </a:lnTo>
                  <a:lnTo>
                    <a:pt x="476" y="31"/>
                  </a:lnTo>
                  <a:lnTo>
                    <a:pt x="470" y="25"/>
                  </a:lnTo>
                  <a:lnTo>
                    <a:pt x="476" y="12"/>
                  </a:lnTo>
                  <a:lnTo>
                    <a:pt x="483" y="6"/>
                  </a:lnTo>
                  <a:lnTo>
                    <a:pt x="483" y="0"/>
                  </a:lnTo>
                  <a:lnTo>
                    <a:pt x="489" y="0"/>
                  </a:lnTo>
                  <a:lnTo>
                    <a:pt x="495" y="0"/>
                  </a:lnTo>
                  <a:lnTo>
                    <a:pt x="531" y="0"/>
                  </a:lnTo>
                  <a:lnTo>
                    <a:pt x="574" y="0"/>
                  </a:lnTo>
                  <a:lnTo>
                    <a:pt x="611" y="0"/>
                  </a:lnTo>
                  <a:lnTo>
                    <a:pt x="635" y="0"/>
                  </a:lnTo>
                  <a:lnTo>
                    <a:pt x="666" y="0"/>
                  </a:lnTo>
                  <a:lnTo>
                    <a:pt x="690" y="0"/>
                  </a:lnTo>
                  <a:lnTo>
                    <a:pt x="721" y="0"/>
                  </a:lnTo>
                  <a:lnTo>
                    <a:pt x="7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3" name="Freeform 39"/>
            <p:cNvSpPr>
              <a:spLocks/>
            </p:cNvSpPr>
            <p:nvPr/>
          </p:nvSpPr>
          <p:spPr bwMode="auto">
            <a:xfrm>
              <a:off x="9471" y="4524"/>
              <a:ext cx="513" cy="514"/>
            </a:xfrm>
            <a:custGeom>
              <a:avLst/>
              <a:gdLst/>
              <a:ahLst/>
              <a:cxnLst>
                <a:cxn ang="0">
                  <a:pos x="238" y="12"/>
                </a:cxn>
                <a:cxn ang="0">
                  <a:pos x="318" y="79"/>
                </a:cxn>
                <a:cxn ang="0">
                  <a:pos x="360" y="183"/>
                </a:cxn>
                <a:cxn ang="0">
                  <a:pos x="373" y="232"/>
                </a:cxn>
                <a:cxn ang="0">
                  <a:pos x="428" y="110"/>
                </a:cxn>
                <a:cxn ang="0">
                  <a:pos x="470" y="24"/>
                </a:cxn>
                <a:cxn ang="0">
                  <a:pos x="489" y="6"/>
                </a:cxn>
                <a:cxn ang="0">
                  <a:pos x="495" y="6"/>
                </a:cxn>
                <a:cxn ang="0">
                  <a:pos x="507" y="12"/>
                </a:cxn>
                <a:cxn ang="0">
                  <a:pos x="513" y="18"/>
                </a:cxn>
                <a:cxn ang="0">
                  <a:pos x="501" y="36"/>
                </a:cxn>
                <a:cxn ang="0">
                  <a:pos x="446" y="141"/>
                </a:cxn>
                <a:cxn ang="0">
                  <a:pos x="422" y="190"/>
                </a:cxn>
                <a:cxn ang="0">
                  <a:pos x="391" y="269"/>
                </a:cxn>
                <a:cxn ang="0">
                  <a:pos x="373" y="336"/>
                </a:cxn>
                <a:cxn ang="0">
                  <a:pos x="348" y="441"/>
                </a:cxn>
                <a:cxn ang="0">
                  <a:pos x="336" y="496"/>
                </a:cxn>
                <a:cxn ang="0">
                  <a:pos x="318" y="514"/>
                </a:cxn>
                <a:cxn ang="0">
                  <a:pos x="305" y="514"/>
                </a:cxn>
                <a:cxn ang="0">
                  <a:pos x="299" y="502"/>
                </a:cxn>
                <a:cxn ang="0">
                  <a:pos x="293" y="496"/>
                </a:cxn>
                <a:cxn ang="0">
                  <a:pos x="318" y="398"/>
                </a:cxn>
                <a:cxn ang="0">
                  <a:pos x="336" y="324"/>
                </a:cxn>
                <a:cxn ang="0">
                  <a:pos x="342" y="306"/>
                </a:cxn>
                <a:cxn ang="0">
                  <a:pos x="336" y="232"/>
                </a:cxn>
                <a:cxn ang="0">
                  <a:pos x="312" y="141"/>
                </a:cxn>
                <a:cxn ang="0">
                  <a:pos x="232" y="79"/>
                </a:cxn>
                <a:cxn ang="0">
                  <a:pos x="140" y="67"/>
                </a:cxn>
                <a:cxn ang="0">
                  <a:pos x="61" y="104"/>
                </a:cxn>
                <a:cxn ang="0">
                  <a:pos x="30" y="147"/>
                </a:cxn>
                <a:cxn ang="0">
                  <a:pos x="18" y="153"/>
                </a:cxn>
                <a:cxn ang="0">
                  <a:pos x="6" y="147"/>
                </a:cxn>
                <a:cxn ang="0">
                  <a:pos x="0" y="141"/>
                </a:cxn>
                <a:cxn ang="0">
                  <a:pos x="6" y="116"/>
                </a:cxn>
                <a:cxn ang="0">
                  <a:pos x="37" y="73"/>
                </a:cxn>
                <a:cxn ang="0">
                  <a:pos x="116" y="12"/>
                </a:cxn>
              </a:cxnLst>
              <a:rect l="0" t="0" r="r" b="b"/>
              <a:pathLst>
                <a:path w="513" h="514">
                  <a:moveTo>
                    <a:pt x="183" y="0"/>
                  </a:moveTo>
                  <a:lnTo>
                    <a:pt x="238" y="12"/>
                  </a:lnTo>
                  <a:lnTo>
                    <a:pt x="281" y="43"/>
                  </a:lnTo>
                  <a:lnTo>
                    <a:pt x="318" y="79"/>
                  </a:lnTo>
                  <a:lnTo>
                    <a:pt x="342" y="134"/>
                  </a:lnTo>
                  <a:lnTo>
                    <a:pt x="360" y="183"/>
                  </a:lnTo>
                  <a:lnTo>
                    <a:pt x="373" y="232"/>
                  </a:lnTo>
                  <a:lnTo>
                    <a:pt x="373" y="232"/>
                  </a:lnTo>
                  <a:lnTo>
                    <a:pt x="397" y="171"/>
                  </a:lnTo>
                  <a:lnTo>
                    <a:pt x="428" y="110"/>
                  </a:lnTo>
                  <a:lnTo>
                    <a:pt x="452" y="61"/>
                  </a:lnTo>
                  <a:lnTo>
                    <a:pt x="470" y="24"/>
                  </a:lnTo>
                  <a:lnTo>
                    <a:pt x="483" y="12"/>
                  </a:lnTo>
                  <a:lnTo>
                    <a:pt x="489" y="6"/>
                  </a:lnTo>
                  <a:lnTo>
                    <a:pt x="495" y="6"/>
                  </a:lnTo>
                  <a:lnTo>
                    <a:pt x="495" y="6"/>
                  </a:lnTo>
                  <a:lnTo>
                    <a:pt x="501" y="6"/>
                  </a:lnTo>
                  <a:lnTo>
                    <a:pt x="507" y="12"/>
                  </a:lnTo>
                  <a:lnTo>
                    <a:pt x="513" y="18"/>
                  </a:lnTo>
                  <a:lnTo>
                    <a:pt x="513" y="18"/>
                  </a:lnTo>
                  <a:lnTo>
                    <a:pt x="507" y="24"/>
                  </a:lnTo>
                  <a:lnTo>
                    <a:pt x="501" y="36"/>
                  </a:lnTo>
                  <a:lnTo>
                    <a:pt x="470" y="98"/>
                  </a:lnTo>
                  <a:lnTo>
                    <a:pt x="446" y="141"/>
                  </a:lnTo>
                  <a:lnTo>
                    <a:pt x="434" y="165"/>
                  </a:lnTo>
                  <a:lnTo>
                    <a:pt x="422" y="190"/>
                  </a:lnTo>
                  <a:lnTo>
                    <a:pt x="409" y="226"/>
                  </a:lnTo>
                  <a:lnTo>
                    <a:pt x="391" y="269"/>
                  </a:lnTo>
                  <a:lnTo>
                    <a:pt x="379" y="306"/>
                  </a:lnTo>
                  <a:lnTo>
                    <a:pt x="373" y="336"/>
                  </a:lnTo>
                  <a:lnTo>
                    <a:pt x="360" y="392"/>
                  </a:lnTo>
                  <a:lnTo>
                    <a:pt x="348" y="441"/>
                  </a:lnTo>
                  <a:lnTo>
                    <a:pt x="342" y="477"/>
                  </a:lnTo>
                  <a:lnTo>
                    <a:pt x="336" y="496"/>
                  </a:lnTo>
                  <a:lnTo>
                    <a:pt x="324" y="508"/>
                  </a:lnTo>
                  <a:lnTo>
                    <a:pt x="318" y="514"/>
                  </a:lnTo>
                  <a:lnTo>
                    <a:pt x="312" y="514"/>
                  </a:lnTo>
                  <a:lnTo>
                    <a:pt x="305" y="514"/>
                  </a:lnTo>
                  <a:lnTo>
                    <a:pt x="299" y="508"/>
                  </a:lnTo>
                  <a:lnTo>
                    <a:pt x="299" y="502"/>
                  </a:lnTo>
                  <a:lnTo>
                    <a:pt x="293" y="496"/>
                  </a:lnTo>
                  <a:lnTo>
                    <a:pt x="293" y="496"/>
                  </a:lnTo>
                  <a:lnTo>
                    <a:pt x="299" y="453"/>
                  </a:lnTo>
                  <a:lnTo>
                    <a:pt x="318" y="398"/>
                  </a:lnTo>
                  <a:lnTo>
                    <a:pt x="336" y="336"/>
                  </a:lnTo>
                  <a:lnTo>
                    <a:pt x="336" y="324"/>
                  </a:lnTo>
                  <a:lnTo>
                    <a:pt x="336" y="318"/>
                  </a:lnTo>
                  <a:lnTo>
                    <a:pt x="342" y="306"/>
                  </a:lnTo>
                  <a:lnTo>
                    <a:pt x="342" y="288"/>
                  </a:lnTo>
                  <a:lnTo>
                    <a:pt x="336" y="232"/>
                  </a:lnTo>
                  <a:lnTo>
                    <a:pt x="330" y="183"/>
                  </a:lnTo>
                  <a:lnTo>
                    <a:pt x="312" y="141"/>
                  </a:lnTo>
                  <a:lnTo>
                    <a:pt x="281" y="104"/>
                  </a:lnTo>
                  <a:lnTo>
                    <a:pt x="232" y="79"/>
                  </a:lnTo>
                  <a:lnTo>
                    <a:pt x="171" y="67"/>
                  </a:lnTo>
                  <a:lnTo>
                    <a:pt x="140" y="67"/>
                  </a:lnTo>
                  <a:lnTo>
                    <a:pt x="98" y="79"/>
                  </a:lnTo>
                  <a:lnTo>
                    <a:pt x="61" y="104"/>
                  </a:lnTo>
                  <a:lnTo>
                    <a:pt x="37" y="134"/>
                  </a:lnTo>
                  <a:lnTo>
                    <a:pt x="30" y="147"/>
                  </a:lnTo>
                  <a:lnTo>
                    <a:pt x="24" y="147"/>
                  </a:lnTo>
                  <a:lnTo>
                    <a:pt x="18" y="153"/>
                  </a:lnTo>
                  <a:lnTo>
                    <a:pt x="12" y="153"/>
                  </a:lnTo>
                  <a:lnTo>
                    <a:pt x="6" y="147"/>
                  </a:lnTo>
                  <a:lnTo>
                    <a:pt x="0" y="147"/>
                  </a:lnTo>
                  <a:lnTo>
                    <a:pt x="0" y="141"/>
                  </a:lnTo>
                  <a:lnTo>
                    <a:pt x="0" y="128"/>
                  </a:lnTo>
                  <a:lnTo>
                    <a:pt x="6" y="116"/>
                  </a:lnTo>
                  <a:lnTo>
                    <a:pt x="18" y="98"/>
                  </a:lnTo>
                  <a:lnTo>
                    <a:pt x="37" y="73"/>
                  </a:lnTo>
                  <a:lnTo>
                    <a:pt x="55" y="49"/>
                  </a:lnTo>
                  <a:lnTo>
                    <a:pt x="116" y="12"/>
                  </a:lnTo>
                  <a:lnTo>
                    <a:pt x="1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4" name="Freeform 40"/>
            <p:cNvSpPr>
              <a:spLocks noEditPoints="1"/>
            </p:cNvSpPr>
            <p:nvPr/>
          </p:nvSpPr>
          <p:spPr bwMode="auto">
            <a:xfrm>
              <a:off x="10571" y="3036"/>
              <a:ext cx="758" cy="1120"/>
            </a:xfrm>
            <a:custGeom>
              <a:avLst/>
              <a:gdLst/>
              <a:ahLst/>
              <a:cxnLst>
                <a:cxn ang="0">
                  <a:pos x="324" y="453"/>
                </a:cxn>
                <a:cxn ang="0">
                  <a:pos x="202" y="588"/>
                </a:cxn>
                <a:cxn ang="0">
                  <a:pos x="153" y="716"/>
                </a:cxn>
                <a:cxn ang="0">
                  <a:pos x="122" y="876"/>
                </a:cxn>
                <a:cxn ang="0">
                  <a:pos x="116" y="973"/>
                </a:cxn>
                <a:cxn ang="0">
                  <a:pos x="147" y="1047"/>
                </a:cxn>
                <a:cxn ang="0">
                  <a:pos x="214" y="1084"/>
                </a:cxn>
                <a:cxn ang="0">
                  <a:pos x="330" y="1041"/>
                </a:cxn>
                <a:cxn ang="0">
                  <a:pos x="409" y="955"/>
                </a:cxn>
                <a:cxn ang="0">
                  <a:pos x="421" y="937"/>
                </a:cxn>
                <a:cxn ang="0">
                  <a:pos x="428" y="912"/>
                </a:cxn>
                <a:cxn ang="0">
                  <a:pos x="513" y="588"/>
                </a:cxn>
                <a:cxn ang="0">
                  <a:pos x="513" y="557"/>
                </a:cxn>
                <a:cxn ang="0">
                  <a:pos x="489" y="502"/>
                </a:cxn>
                <a:cxn ang="0">
                  <a:pos x="434" y="441"/>
                </a:cxn>
                <a:cxn ang="0">
                  <a:pos x="739" y="0"/>
                </a:cxn>
                <a:cxn ang="0">
                  <a:pos x="758" y="0"/>
                </a:cxn>
                <a:cxn ang="0">
                  <a:pos x="758" y="12"/>
                </a:cxn>
                <a:cxn ang="0">
                  <a:pos x="758" y="12"/>
                </a:cxn>
                <a:cxn ang="0">
                  <a:pos x="525" y="955"/>
                </a:cxn>
                <a:cxn ang="0">
                  <a:pos x="519" y="986"/>
                </a:cxn>
                <a:cxn ang="0">
                  <a:pos x="519" y="1029"/>
                </a:cxn>
                <a:cxn ang="0">
                  <a:pos x="525" y="1053"/>
                </a:cxn>
                <a:cxn ang="0">
                  <a:pos x="538" y="1078"/>
                </a:cxn>
                <a:cxn ang="0">
                  <a:pos x="568" y="1084"/>
                </a:cxn>
                <a:cxn ang="0">
                  <a:pos x="641" y="1022"/>
                </a:cxn>
                <a:cxn ang="0">
                  <a:pos x="690" y="888"/>
                </a:cxn>
                <a:cxn ang="0">
                  <a:pos x="696" y="863"/>
                </a:cxn>
                <a:cxn ang="0">
                  <a:pos x="715" y="857"/>
                </a:cxn>
                <a:cxn ang="0">
                  <a:pos x="727" y="863"/>
                </a:cxn>
                <a:cxn ang="0">
                  <a:pos x="727" y="894"/>
                </a:cxn>
                <a:cxn ang="0">
                  <a:pos x="703" y="986"/>
                </a:cxn>
                <a:cxn ang="0">
                  <a:pos x="654" y="1078"/>
                </a:cxn>
                <a:cxn ang="0">
                  <a:pos x="568" y="1120"/>
                </a:cxn>
                <a:cxn ang="0">
                  <a:pos x="470" y="1084"/>
                </a:cxn>
                <a:cxn ang="0">
                  <a:pos x="421" y="998"/>
                </a:cxn>
                <a:cxn ang="0">
                  <a:pos x="293" y="1102"/>
                </a:cxn>
                <a:cxn ang="0">
                  <a:pos x="214" y="1120"/>
                </a:cxn>
                <a:cxn ang="0">
                  <a:pos x="85" y="1071"/>
                </a:cxn>
                <a:cxn ang="0">
                  <a:pos x="12" y="949"/>
                </a:cxn>
                <a:cxn ang="0">
                  <a:pos x="18" y="747"/>
                </a:cxn>
                <a:cxn ang="0">
                  <a:pos x="122" y="545"/>
                </a:cxn>
                <a:cxn ang="0">
                  <a:pos x="293" y="416"/>
                </a:cxn>
                <a:cxn ang="0">
                  <a:pos x="452" y="410"/>
                </a:cxn>
                <a:cxn ang="0">
                  <a:pos x="531" y="502"/>
                </a:cxn>
                <a:cxn ang="0">
                  <a:pos x="635" y="92"/>
                </a:cxn>
                <a:cxn ang="0">
                  <a:pos x="629" y="80"/>
                </a:cxn>
                <a:cxn ang="0">
                  <a:pos x="617" y="67"/>
                </a:cxn>
                <a:cxn ang="0">
                  <a:pos x="580" y="61"/>
                </a:cxn>
                <a:cxn ang="0">
                  <a:pos x="538" y="61"/>
                </a:cxn>
                <a:cxn ang="0">
                  <a:pos x="519" y="55"/>
                </a:cxn>
                <a:cxn ang="0">
                  <a:pos x="519" y="31"/>
                </a:cxn>
                <a:cxn ang="0">
                  <a:pos x="538" y="12"/>
                </a:cxn>
                <a:cxn ang="0">
                  <a:pos x="611" y="6"/>
                </a:cxn>
                <a:cxn ang="0">
                  <a:pos x="709" y="0"/>
                </a:cxn>
              </a:cxnLst>
              <a:rect l="0" t="0" r="r" b="b"/>
              <a:pathLst>
                <a:path w="758" h="1120">
                  <a:moveTo>
                    <a:pt x="385" y="435"/>
                  </a:moveTo>
                  <a:lnTo>
                    <a:pt x="324" y="453"/>
                  </a:lnTo>
                  <a:lnTo>
                    <a:pt x="256" y="508"/>
                  </a:lnTo>
                  <a:lnTo>
                    <a:pt x="202" y="588"/>
                  </a:lnTo>
                  <a:lnTo>
                    <a:pt x="177" y="643"/>
                  </a:lnTo>
                  <a:lnTo>
                    <a:pt x="153" y="716"/>
                  </a:lnTo>
                  <a:lnTo>
                    <a:pt x="134" y="796"/>
                  </a:lnTo>
                  <a:lnTo>
                    <a:pt x="122" y="876"/>
                  </a:lnTo>
                  <a:lnTo>
                    <a:pt x="116" y="937"/>
                  </a:lnTo>
                  <a:lnTo>
                    <a:pt x="116" y="973"/>
                  </a:lnTo>
                  <a:lnTo>
                    <a:pt x="128" y="1016"/>
                  </a:lnTo>
                  <a:lnTo>
                    <a:pt x="147" y="1047"/>
                  </a:lnTo>
                  <a:lnTo>
                    <a:pt x="177" y="1078"/>
                  </a:lnTo>
                  <a:lnTo>
                    <a:pt x="214" y="1084"/>
                  </a:lnTo>
                  <a:lnTo>
                    <a:pt x="269" y="1078"/>
                  </a:lnTo>
                  <a:lnTo>
                    <a:pt x="330" y="1041"/>
                  </a:lnTo>
                  <a:lnTo>
                    <a:pt x="397" y="973"/>
                  </a:lnTo>
                  <a:lnTo>
                    <a:pt x="409" y="955"/>
                  </a:lnTo>
                  <a:lnTo>
                    <a:pt x="415" y="949"/>
                  </a:lnTo>
                  <a:lnTo>
                    <a:pt x="421" y="937"/>
                  </a:lnTo>
                  <a:lnTo>
                    <a:pt x="421" y="924"/>
                  </a:lnTo>
                  <a:lnTo>
                    <a:pt x="428" y="912"/>
                  </a:lnTo>
                  <a:lnTo>
                    <a:pt x="507" y="600"/>
                  </a:lnTo>
                  <a:lnTo>
                    <a:pt x="513" y="588"/>
                  </a:lnTo>
                  <a:lnTo>
                    <a:pt x="513" y="576"/>
                  </a:lnTo>
                  <a:lnTo>
                    <a:pt x="513" y="557"/>
                  </a:lnTo>
                  <a:lnTo>
                    <a:pt x="501" y="533"/>
                  </a:lnTo>
                  <a:lnTo>
                    <a:pt x="489" y="502"/>
                  </a:lnTo>
                  <a:lnTo>
                    <a:pt x="464" y="465"/>
                  </a:lnTo>
                  <a:lnTo>
                    <a:pt x="434" y="441"/>
                  </a:lnTo>
                  <a:lnTo>
                    <a:pt x="385" y="435"/>
                  </a:lnTo>
                  <a:close/>
                  <a:moveTo>
                    <a:pt x="739" y="0"/>
                  </a:moveTo>
                  <a:lnTo>
                    <a:pt x="751" y="0"/>
                  </a:lnTo>
                  <a:lnTo>
                    <a:pt x="758" y="0"/>
                  </a:lnTo>
                  <a:lnTo>
                    <a:pt x="758" y="6"/>
                  </a:lnTo>
                  <a:lnTo>
                    <a:pt x="758" y="12"/>
                  </a:lnTo>
                  <a:lnTo>
                    <a:pt x="758" y="12"/>
                  </a:lnTo>
                  <a:lnTo>
                    <a:pt x="758" y="12"/>
                  </a:lnTo>
                  <a:lnTo>
                    <a:pt x="531" y="937"/>
                  </a:lnTo>
                  <a:lnTo>
                    <a:pt x="525" y="955"/>
                  </a:lnTo>
                  <a:lnTo>
                    <a:pt x="525" y="967"/>
                  </a:lnTo>
                  <a:lnTo>
                    <a:pt x="519" y="986"/>
                  </a:lnTo>
                  <a:lnTo>
                    <a:pt x="519" y="1010"/>
                  </a:lnTo>
                  <a:lnTo>
                    <a:pt x="519" y="1029"/>
                  </a:lnTo>
                  <a:lnTo>
                    <a:pt x="519" y="1041"/>
                  </a:lnTo>
                  <a:lnTo>
                    <a:pt x="525" y="1053"/>
                  </a:lnTo>
                  <a:lnTo>
                    <a:pt x="531" y="1065"/>
                  </a:lnTo>
                  <a:lnTo>
                    <a:pt x="538" y="1078"/>
                  </a:lnTo>
                  <a:lnTo>
                    <a:pt x="550" y="1084"/>
                  </a:lnTo>
                  <a:lnTo>
                    <a:pt x="568" y="1084"/>
                  </a:lnTo>
                  <a:lnTo>
                    <a:pt x="611" y="1065"/>
                  </a:lnTo>
                  <a:lnTo>
                    <a:pt x="641" y="1022"/>
                  </a:lnTo>
                  <a:lnTo>
                    <a:pt x="666" y="961"/>
                  </a:lnTo>
                  <a:lnTo>
                    <a:pt x="690" y="888"/>
                  </a:lnTo>
                  <a:lnTo>
                    <a:pt x="690" y="869"/>
                  </a:lnTo>
                  <a:lnTo>
                    <a:pt x="696" y="863"/>
                  </a:lnTo>
                  <a:lnTo>
                    <a:pt x="709" y="857"/>
                  </a:lnTo>
                  <a:lnTo>
                    <a:pt x="715" y="857"/>
                  </a:lnTo>
                  <a:lnTo>
                    <a:pt x="721" y="863"/>
                  </a:lnTo>
                  <a:lnTo>
                    <a:pt x="727" y="863"/>
                  </a:lnTo>
                  <a:lnTo>
                    <a:pt x="733" y="876"/>
                  </a:lnTo>
                  <a:lnTo>
                    <a:pt x="727" y="894"/>
                  </a:lnTo>
                  <a:lnTo>
                    <a:pt x="715" y="931"/>
                  </a:lnTo>
                  <a:lnTo>
                    <a:pt x="703" y="986"/>
                  </a:lnTo>
                  <a:lnTo>
                    <a:pt x="684" y="1035"/>
                  </a:lnTo>
                  <a:lnTo>
                    <a:pt x="654" y="1078"/>
                  </a:lnTo>
                  <a:lnTo>
                    <a:pt x="617" y="1108"/>
                  </a:lnTo>
                  <a:lnTo>
                    <a:pt x="568" y="1120"/>
                  </a:lnTo>
                  <a:lnTo>
                    <a:pt x="513" y="1108"/>
                  </a:lnTo>
                  <a:lnTo>
                    <a:pt x="470" y="1084"/>
                  </a:lnTo>
                  <a:lnTo>
                    <a:pt x="440" y="1047"/>
                  </a:lnTo>
                  <a:lnTo>
                    <a:pt x="421" y="998"/>
                  </a:lnTo>
                  <a:lnTo>
                    <a:pt x="354" y="1065"/>
                  </a:lnTo>
                  <a:lnTo>
                    <a:pt x="293" y="1102"/>
                  </a:lnTo>
                  <a:lnTo>
                    <a:pt x="244" y="1114"/>
                  </a:lnTo>
                  <a:lnTo>
                    <a:pt x="214" y="1120"/>
                  </a:lnTo>
                  <a:lnTo>
                    <a:pt x="140" y="1108"/>
                  </a:lnTo>
                  <a:lnTo>
                    <a:pt x="85" y="1071"/>
                  </a:lnTo>
                  <a:lnTo>
                    <a:pt x="37" y="1016"/>
                  </a:lnTo>
                  <a:lnTo>
                    <a:pt x="12" y="949"/>
                  </a:lnTo>
                  <a:lnTo>
                    <a:pt x="0" y="863"/>
                  </a:lnTo>
                  <a:lnTo>
                    <a:pt x="18" y="747"/>
                  </a:lnTo>
                  <a:lnTo>
                    <a:pt x="61" y="643"/>
                  </a:lnTo>
                  <a:lnTo>
                    <a:pt x="122" y="545"/>
                  </a:lnTo>
                  <a:lnTo>
                    <a:pt x="202" y="465"/>
                  </a:lnTo>
                  <a:lnTo>
                    <a:pt x="293" y="416"/>
                  </a:lnTo>
                  <a:lnTo>
                    <a:pt x="385" y="398"/>
                  </a:lnTo>
                  <a:lnTo>
                    <a:pt x="452" y="410"/>
                  </a:lnTo>
                  <a:lnTo>
                    <a:pt x="495" y="447"/>
                  </a:lnTo>
                  <a:lnTo>
                    <a:pt x="531" y="502"/>
                  </a:lnTo>
                  <a:lnTo>
                    <a:pt x="629" y="122"/>
                  </a:lnTo>
                  <a:lnTo>
                    <a:pt x="635" y="92"/>
                  </a:lnTo>
                  <a:lnTo>
                    <a:pt x="635" y="86"/>
                  </a:lnTo>
                  <a:lnTo>
                    <a:pt x="629" y="80"/>
                  </a:lnTo>
                  <a:lnTo>
                    <a:pt x="623" y="73"/>
                  </a:lnTo>
                  <a:lnTo>
                    <a:pt x="617" y="67"/>
                  </a:lnTo>
                  <a:lnTo>
                    <a:pt x="599" y="67"/>
                  </a:lnTo>
                  <a:lnTo>
                    <a:pt x="580" y="61"/>
                  </a:lnTo>
                  <a:lnTo>
                    <a:pt x="550" y="61"/>
                  </a:lnTo>
                  <a:lnTo>
                    <a:pt x="538" y="61"/>
                  </a:lnTo>
                  <a:lnTo>
                    <a:pt x="525" y="61"/>
                  </a:lnTo>
                  <a:lnTo>
                    <a:pt x="519" y="55"/>
                  </a:lnTo>
                  <a:lnTo>
                    <a:pt x="513" y="43"/>
                  </a:lnTo>
                  <a:lnTo>
                    <a:pt x="519" y="31"/>
                  </a:lnTo>
                  <a:lnTo>
                    <a:pt x="525" y="18"/>
                  </a:lnTo>
                  <a:lnTo>
                    <a:pt x="538" y="12"/>
                  </a:lnTo>
                  <a:lnTo>
                    <a:pt x="562" y="12"/>
                  </a:lnTo>
                  <a:lnTo>
                    <a:pt x="611" y="6"/>
                  </a:lnTo>
                  <a:lnTo>
                    <a:pt x="666" y="0"/>
                  </a:lnTo>
                  <a:lnTo>
                    <a:pt x="709" y="0"/>
                  </a:lnTo>
                  <a:lnTo>
                    <a:pt x="7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5" name="Freeform 41"/>
            <p:cNvSpPr>
              <a:spLocks noEditPoints="1"/>
            </p:cNvSpPr>
            <p:nvPr/>
          </p:nvSpPr>
          <p:spPr bwMode="auto">
            <a:xfrm>
              <a:off x="11408" y="3030"/>
              <a:ext cx="678" cy="1433"/>
            </a:xfrm>
            <a:custGeom>
              <a:avLst/>
              <a:gdLst/>
              <a:ahLst/>
              <a:cxnLst>
                <a:cxn ang="0">
                  <a:pos x="532" y="159"/>
                </a:cxn>
                <a:cxn ang="0">
                  <a:pos x="477" y="171"/>
                </a:cxn>
                <a:cxn ang="0">
                  <a:pos x="501" y="177"/>
                </a:cxn>
                <a:cxn ang="0">
                  <a:pos x="544" y="177"/>
                </a:cxn>
                <a:cxn ang="0">
                  <a:pos x="593" y="177"/>
                </a:cxn>
                <a:cxn ang="0">
                  <a:pos x="623" y="171"/>
                </a:cxn>
                <a:cxn ang="0">
                  <a:pos x="642" y="165"/>
                </a:cxn>
                <a:cxn ang="0">
                  <a:pos x="611" y="159"/>
                </a:cxn>
                <a:cxn ang="0">
                  <a:pos x="581" y="159"/>
                </a:cxn>
                <a:cxn ang="0">
                  <a:pos x="428" y="0"/>
                </a:cxn>
                <a:cxn ang="0">
                  <a:pos x="446" y="6"/>
                </a:cxn>
                <a:cxn ang="0">
                  <a:pos x="446" y="24"/>
                </a:cxn>
                <a:cxn ang="0">
                  <a:pos x="446" y="49"/>
                </a:cxn>
                <a:cxn ang="0">
                  <a:pos x="440" y="79"/>
                </a:cxn>
                <a:cxn ang="0">
                  <a:pos x="446" y="116"/>
                </a:cxn>
                <a:cxn ang="0">
                  <a:pos x="452" y="141"/>
                </a:cxn>
                <a:cxn ang="0">
                  <a:pos x="556" y="122"/>
                </a:cxn>
                <a:cxn ang="0">
                  <a:pos x="642" y="128"/>
                </a:cxn>
                <a:cxn ang="0">
                  <a:pos x="678" y="165"/>
                </a:cxn>
                <a:cxn ang="0">
                  <a:pos x="642" y="202"/>
                </a:cxn>
                <a:cxn ang="0">
                  <a:pos x="568" y="214"/>
                </a:cxn>
                <a:cxn ang="0">
                  <a:pos x="513" y="214"/>
                </a:cxn>
                <a:cxn ang="0">
                  <a:pos x="464" y="202"/>
                </a:cxn>
                <a:cxn ang="0">
                  <a:pos x="440" y="184"/>
                </a:cxn>
                <a:cxn ang="0">
                  <a:pos x="275" y="330"/>
                </a:cxn>
                <a:cxn ang="0">
                  <a:pos x="141" y="545"/>
                </a:cxn>
                <a:cxn ang="0">
                  <a:pos x="86" y="796"/>
                </a:cxn>
                <a:cxn ang="0">
                  <a:pos x="92" y="875"/>
                </a:cxn>
                <a:cxn ang="0">
                  <a:pos x="153" y="979"/>
                </a:cxn>
                <a:cxn ang="0">
                  <a:pos x="202" y="1010"/>
                </a:cxn>
                <a:cxn ang="0">
                  <a:pos x="281" y="1041"/>
                </a:cxn>
                <a:cxn ang="0">
                  <a:pos x="403" y="1084"/>
                </a:cxn>
                <a:cxn ang="0">
                  <a:pos x="477" y="1114"/>
                </a:cxn>
                <a:cxn ang="0">
                  <a:pos x="513" y="1157"/>
                </a:cxn>
                <a:cxn ang="0">
                  <a:pos x="538" y="1243"/>
                </a:cxn>
                <a:cxn ang="0">
                  <a:pos x="489" y="1371"/>
                </a:cxn>
                <a:cxn ang="0">
                  <a:pos x="367" y="1433"/>
                </a:cxn>
                <a:cxn ang="0">
                  <a:pos x="257" y="1402"/>
                </a:cxn>
                <a:cxn ang="0">
                  <a:pos x="214" y="1359"/>
                </a:cxn>
                <a:cxn ang="0">
                  <a:pos x="220" y="1341"/>
                </a:cxn>
                <a:cxn ang="0">
                  <a:pos x="232" y="1341"/>
                </a:cxn>
                <a:cxn ang="0">
                  <a:pos x="238" y="1347"/>
                </a:cxn>
                <a:cxn ang="0">
                  <a:pos x="306" y="1384"/>
                </a:cxn>
                <a:cxn ang="0">
                  <a:pos x="403" y="1390"/>
                </a:cxn>
                <a:cxn ang="0">
                  <a:pos x="446" y="1328"/>
                </a:cxn>
                <a:cxn ang="0">
                  <a:pos x="440" y="1249"/>
                </a:cxn>
                <a:cxn ang="0">
                  <a:pos x="385" y="1200"/>
                </a:cxn>
                <a:cxn ang="0">
                  <a:pos x="336" y="1182"/>
                </a:cxn>
                <a:cxn ang="0">
                  <a:pos x="306" y="1169"/>
                </a:cxn>
                <a:cxn ang="0">
                  <a:pos x="281" y="1163"/>
                </a:cxn>
                <a:cxn ang="0">
                  <a:pos x="208" y="1139"/>
                </a:cxn>
                <a:cxn ang="0">
                  <a:pos x="110" y="1084"/>
                </a:cxn>
                <a:cxn ang="0">
                  <a:pos x="31" y="998"/>
                </a:cxn>
                <a:cxn ang="0">
                  <a:pos x="0" y="845"/>
                </a:cxn>
                <a:cxn ang="0">
                  <a:pos x="67" y="545"/>
                </a:cxn>
                <a:cxn ang="0">
                  <a:pos x="232" y="306"/>
                </a:cxn>
                <a:cxn ang="0">
                  <a:pos x="416" y="159"/>
                </a:cxn>
                <a:cxn ang="0">
                  <a:pos x="403" y="104"/>
                </a:cxn>
                <a:cxn ang="0">
                  <a:pos x="403" y="73"/>
                </a:cxn>
                <a:cxn ang="0">
                  <a:pos x="403" y="49"/>
                </a:cxn>
                <a:cxn ang="0">
                  <a:pos x="409" y="24"/>
                </a:cxn>
                <a:cxn ang="0">
                  <a:pos x="422" y="0"/>
                </a:cxn>
              </a:cxnLst>
              <a:rect l="0" t="0" r="r" b="b"/>
              <a:pathLst>
                <a:path w="678" h="1433">
                  <a:moveTo>
                    <a:pt x="550" y="159"/>
                  </a:moveTo>
                  <a:lnTo>
                    <a:pt x="532" y="159"/>
                  </a:lnTo>
                  <a:lnTo>
                    <a:pt x="501" y="159"/>
                  </a:lnTo>
                  <a:lnTo>
                    <a:pt x="477" y="171"/>
                  </a:lnTo>
                  <a:lnTo>
                    <a:pt x="489" y="177"/>
                  </a:lnTo>
                  <a:lnTo>
                    <a:pt x="501" y="177"/>
                  </a:lnTo>
                  <a:lnTo>
                    <a:pt x="519" y="177"/>
                  </a:lnTo>
                  <a:lnTo>
                    <a:pt x="544" y="177"/>
                  </a:lnTo>
                  <a:lnTo>
                    <a:pt x="574" y="177"/>
                  </a:lnTo>
                  <a:lnTo>
                    <a:pt x="593" y="177"/>
                  </a:lnTo>
                  <a:lnTo>
                    <a:pt x="611" y="177"/>
                  </a:lnTo>
                  <a:lnTo>
                    <a:pt x="623" y="171"/>
                  </a:lnTo>
                  <a:lnTo>
                    <a:pt x="629" y="171"/>
                  </a:lnTo>
                  <a:lnTo>
                    <a:pt x="642" y="165"/>
                  </a:lnTo>
                  <a:lnTo>
                    <a:pt x="623" y="165"/>
                  </a:lnTo>
                  <a:lnTo>
                    <a:pt x="611" y="159"/>
                  </a:lnTo>
                  <a:lnTo>
                    <a:pt x="599" y="159"/>
                  </a:lnTo>
                  <a:lnTo>
                    <a:pt x="581" y="159"/>
                  </a:lnTo>
                  <a:lnTo>
                    <a:pt x="550" y="159"/>
                  </a:lnTo>
                  <a:close/>
                  <a:moveTo>
                    <a:pt x="428" y="0"/>
                  </a:moveTo>
                  <a:lnTo>
                    <a:pt x="440" y="0"/>
                  </a:lnTo>
                  <a:lnTo>
                    <a:pt x="446" y="6"/>
                  </a:lnTo>
                  <a:lnTo>
                    <a:pt x="446" y="18"/>
                  </a:lnTo>
                  <a:lnTo>
                    <a:pt x="446" y="24"/>
                  </a:lnTo>
                  <a:lnTo>
                    <a:pt x="446" y="37"/>
                  </a:lnTo>
                  <a:lnTo>
                    <a:pt x="446" y="49"/>
                  </a:lnTo>
                  <a:lnTo>
                    <a:pt x="440" y="61"/>
                  </a:lnTo>
                  <a:lnTo>
                    <a:pt x="440" y="79"/>
                  </a:lnTo>
                  <a:lnTo>
                    <a:pt x="440" y="98"/>
                  </a:lnTo>
                  <a:lnTo>
                    <a:pt x="446" y="116"/>
                  </a:lnTo>
                  <a:lnTo>
                    <a:pt x="446" y="128"/>
                  </a:lnTo>
                  <a:lnTo>
                    <a:pt x="452" y="141"/>
                  </a:lnTo>
                  <a:lnTo>
                    <a:pt x="513" y="122"/>
                  </a:lnTo>
                  <a:lnTo>
                    <a:pt x="556" y="122"/>
                  </a:lnTo>
                  <a:lnTo>
                    <a:pt x="599" y="122"/>
                  </a:lnTo>
                  <a:lnTo>
                    <a:pt x="642" y="128"/>
                  </a:lnTo>
                  <a:lnTo>
                    <a:pt x="672" y="141"/>
                  </a:lnTo>
                  <a:lnTo>
                    <a:pt x="678" y="165"/>
                  </a:lnTo>
                  <a:lnTo>
                    <a:pt x="672" y="190"/>
                  </a:lnTo>
                  <a:lnTo>
                    <a:pt x="642" y="202"/>
                  </a:lnTo>
                  <a:lnTo>
                    <a:pt x="605" y="208"/>
                  </a:lnTo>
                  <a:lnTo>
                    <a:pt x="568" y="214"/>
                  </a:lnTo>
                  <a:lnTo>
                    <a:pt x="538" y="214"/>
                  </a:lnTo>
                  <a:lnTo>
                    <a:pt x="513" y="214"/>
                  </a:lnTo>
                  <a:lnTo>
                    <a:pt x="489" y="208"/>
                  </a:lnTo>
                  <a:lnTo>
                    <a:pt x="464" y="202"/>
                  </a:lnTo>
                  <a:lnTo>
                    <a:pt x="440" y="184"/>
                  </a:lnTo>
                  <a:lnTo>
                    <a:pt x="440" y="184"/>
                  </a:lnTo>
                  <a:lnTo>
                    <a:pt x="361" y="245"/>
                  </a:lnTo>
                  <a:lnTo>
                    <a:pt x="275" y="330"/>
                  </a:lnTo>
                  <a:lnTo>
                    <a:pt x="202" y="428"/>
                  </a:lnTo>
                  <a:lnTo>
                    <a:pt x="141" y="545"/>
                  </a:lnTo>
                  <a:lnTo>
                    <a:pt x="104" y="673"/>
                  </a:lnTo>
                  <a:lnTo>
                    <a:pt x="86" y="796"/>
                  </a:lnTo>
                  <a:lnTo>
                    <a:pt x="86" y="833"/>
                  </a:lnTo>
                  <a:lnTo>
                    <a:pt x="92" y="875"/>
                  </a:lnTo>
                  <a:lnTo>
                    <a:pt x="116" y="930"/>
                  </a:lnTo>
                  <a:lnTo>
                    <a:pt x="153" y="979"/>
                  </a:lnTo>
                  <a:lnTo>
                    <a:pt x="177" y="998"/>
                  </a:lnTo>
                  <a:lnTo>
                    <a:pt x="202" y="1010"/>
                  </a:lnTo>
                  <a:lnTo>
                    <a:pt x="232" y="1022"/>
                  </a:lnTo>
                  <a:lnTo>
                    <a:pt x="281" y="1041"/>
                  </a:lnTo>
                  <a:lnTo>
                    <a:pt x="342" y="1065"/>
                  </a:lnTo>
                  <a:lnTo>
                    <a:pt x="403" y="1084"/>
                  </a:lnTo>
                  <a:lnTo>
                    <a:pt x="446" y="1102"/>
                  </a:lnTo>
                  <a:lnTo>
                    <a:pt x="477" y="1114"/>
                  </a:lnTo>
                  <a:lnTo>
                    <a:pt x="495" y="1139"/>
                  </a:lnTo>
                  <a:lnTo>
                    <a:pt x="513" y="1157"/>
                  </a:lnTo>
                  <a:lnTo>
                    <a:pt x="532" y="1188"/>
                  </a:lnTo>
                  <a:lnTo>
                    <a:pt x="538" y="1243"/>
                  </a:lnTo>
                  <a:lnTo>
                    <a:pt x="526" y="1310"/>
                  </a:lnTo>
                  <a:lnTo>
                    <a:pt x="489" y="1371"/>
                  </a:lnTo>
                  <a:lnTo>
                    <a:pt x="434" y="1414"/>
                  </a:lnTo>
                  <a:lnTo>
                    <a:pt x="367" y="1433"/>
                  </a:lnTo>
                  <a:lnTo>
                    <a:pt x="306" y="1426"/>
                  </a:lnTo>
                  <a:lnTo>
                    <a:pt x="257" y="1402"/>
                  </a:lnTo>
                  <a:lnTo>
                    <a:pt x="226" y="1377"/>
                  </a:lnTo>
                  <a:lnTo>
                    <a:pt x="214" y="1359"/>
                  </a:lnTo>
                  <a:lnTo>
                    <a:pt x="214" y="1347"/>
                  </a:lnTo>
                  <a:lnTo>
                    <a:pt x="220" y="1341"/>
                  </a:lnTo>
                  <a:lnTo>
                    <a:pt x="226" y="1341"/>
                  </a:lnTo>
                  <a:lnTo>
                    <a:pt x="232" y="1341"/>
                  </a:lnTo>
                  <a:lnTo>
                    <a:pt x="238" y="1341"/>
                  </a:lnTo>
                  <a:lnTo>
                    <a:pt x="238" y="1347"/>
                  </a:lnTo>
                  <a:lnTo>
                    <a:pt x="251" y="1353"/>
                  </a:lnTo>
                  <a:lnTo>
                    <a:pt x="306" y="1384"/>
                  </a:lnTo>
                  <a:lnTo>
                    <a:pt x="367" y="1402"/>
                  </a:lnTo>
                  <a:lnTo>
                    <a:pt x="403" y="1390"/>
                  </a:lnTo>
                  <a:lnTo>
                    <a:pt x="434" y="1365"/>
                  </a:lnTo>
                  <a:lnTo>
                    <a:pt x="446" y="1328"/>
                  </a:lnTo>
                  <a:lnTo>
                    <a:pt x="452" y="1292"/>
                  </a:lnTo>
                  <a:lnTo>
                    <a:pt x="440" y="1249"/>
                  </a:lnTo>
                  <a:lnTo>
                    <a:pt x="416" y="1218"/>
                  </a:lnTo>
                  <a:lnTo>
                    <a:pt x="385" y="1200"/>
                  </a:lnTo>
                  <a:lnTo>
                    <a:pt x="354" y="1188"/>
                  </a:lnTo>
                  <a:lnTo>
                    <a:pt x="336" y="1182"/>
                  </a:lnTo>
                  <a:lnTo>
                    <a:pt x="318" y="1175"/>
                  </a:lnTo>
                  <a:lnTo>
                    <a:pt x="306" y="1169"/>
                  </a:lnTo>
                  <a:lnTo>
                    <a:pt x="293" y="1169"/>
                  </a:lnTo>
                  <a:lnTo>
                    <a:pt x="281" y="1163"/>
                  </a:lnTo>
                  <a:lnTo>
                    <a:pt x="257" y="1151"/>
                  </a:lnTo>
                  <a:lnTo>
                    <a:pt x="208" y="1139"/>
                  </a:lnTo>
                  <a:lnTo>
                    <a:pt x="159" y="1114"/>
                  </a:lnTo>
                  <a:lnTo>
                    <a:pt x="110" y="1084"/>
                  </a:lnTo>
                  <a:lnTo>
                    <a:pt x="67" y="1047"/>
                  </a:lnTo>
                  <a:lnTo>
                    <a:pt x="31" y="998"/>
                  </a:lnTo>
                  <a:lnTo>
                    <a:pt x="6" y="930"/>
                  </a:lnTo>
                  <a:lnTo>
                    <a:pt x="0" y="845"/>
                  </a:lnTo>
                  <a:lnTo>
                    <a:pt x="18" y="692"/>
                  </a:lnTo>
                  <a:lnTo>
                    <a:pt x="67" y="545"/>
                  </a:lnTo>
                  <a:lnTo>
                    <a:pt x="147" y="416"/>
                  </a:lnTo>
                  <a:lnTo>
                    <a:pt x="232" y="306"/>
                  </a:lnTo>
                  <a:lnTo>
                    <a:pt x="330" y="214"/>
                  </a:lnTo>
                  <a:lnTo>
                    <a:pt x="416" y="159"/>
                  </a:lnTo>
                  <a:lnTo>
                    <a:pt x="409" y="128"/>
                  </a:lnTo>
                  <a:lnTo>
                    <a:pt x="403" y="104"/>
                  </a:lnTo>
                  <a:lnTo>
                    <a:pt x="403" y="73"/>
                  </a:lnTo>
                  <a:lnTo>
                    <a:pt x="403" y="73"/>
                  </a:lnTo>
                  <a:lnTo>
                    <a:pt x="403" y="61"/>
                  </a:lnTo>
                  <a:lnTo>
                    <a:pt x="403" y="49"/>
                  </a:lnTo>
                  <a:lnTo>
                    <a:pt x="403" y="37"/>
                  </a:lnTo>
                  <a:lnTo>
                    <a:pt x="409" y="24"/>
                  </a:lnTo>
                  <a:lnTo>
                    <a:pt x="416" y="12"/>
                  </a:lnTo>
                  <a:lnTo>
                    <a:pt x="422" y="0"/>
                  </a:lnTo>
                  <a:lnTo>
                    <a:pt x="4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6" name="Freeform 42"/>
            <p:cNvSpPr>
              <a:spLocks/>
            </p:cNvSpPr>
            <p:nvPr/>
          </p:nvSpPr>
          <p:spPr bwMode="auto">
            <a:xfrm>
              <a:off x="12196" y="2932"/>
              <a:ext cx="281" cy="582"/>
            </a:xfrm>
            <a:custGeom>
              <a:avLst/>
              <a:gdLst/>
              <a:ahLst/>
              <a:cxnLst>
                <a:cxn ang="0">
                  <a:pos x="214" y="0"/>
                </a:cxn>
                <a:cxn ang="0">
                  <a:pos x="233" y="0"/>
                </a:cxn>
                <a:cxn ang="0">
                  <a:pos x="257" y="12"/>
                </a:cxn>
                <a:cxn ang="0">
                  <a:pos x="269" y="24"/>
                </a:cxn>
                <a:cxn ang="0">
                  <a:pos x="281" y="43"/>
                </a:cxn>
                <a:cxn ang="0">
                  <a:pos x="281" y="61"/>
                </a:cxn>
                <a:cxn ang="0">
                  <a:pos x="281" y="67"/>
                </a:cxn>
                <a:cxn ang="0">
                  <a:pos x="281" y="80"/>
                </a:cxn>
                <a:cxn ang="0">
                  <a:pos x="275" y="98"/>
                </a:cxn>
                <a:cxn ang="0">
                  <a:pos x="61" y="563"/>
                </a:cxn>
                <a:cxn ang="0">
                  <a:pos x="55" y="575"/>
                </a:cxn>
                <a:cxn ang="0">
                  <a:pos x="49" y="582"/>
                </a:cxn>
                <a:cxn ang="0">
                  <a:pos x="49" y="582"/>
                </a:cxn>
                <a:cxn ang="0">
                  <a:pos x="43" y="582"/>
                </a:cxn>
                <a:cxn ang="0">
                  <a:pos x="37" y="582"/>
                </a:cxn>
                <a:cxn ang="0">
                  <a:pos x="25" y="582"/>
                </a:cxn>
                <a:cxn ang="0">
                  <a:pos x="13" y="575"/>
                </a:cxn>
                <a:cxn ang="0">
                  <a:pos x="6" y="563"/>
                </a:cxn>
                <a:cxn ang="0">
                  <a:pos x="0" y="557"/>
                </a:cxn>
                <a:cxn ang="0">
                  <a:pos x="0" y="551"/>
                </a:cxn>
                <a:cxn ang="0">
                  <a:pos x="0" y="545"/>
                </a:cxn>
                <a:cxn ang="0">
                  <a:pos x="6" y="539"/>
                </a:cxn>
                <a:cxn ang="0">
                  <a:pos x="153" y="55"/>
                </a:cxn>
                <a:cxn ang="0">
                  <a:pos x="159" y="43"/>
                </a:cxn>
                <a:cxn ang="0">
                  <a:pos x="165" y="31"/>
                </a:cxn>
                <a:cxn ang="0">
                  <a:pos x="171" y="18"/>
                </a:cxn>
                <a:cxn ang="0">
                  <a:pos x="184" y="6"/>
                </a:cxn>
                <a:cxn ang="0">
                  <a:pos x="196" y="0"/>
                </a:cxn>
                <a:cxn ang="0">
                  <a:pos x="214" y="0"/>
                </a:cxn>
              </a:cxnLst>
              <a:rect l="0" t="0" r="r" b="b"/>
              <a:pathLst>
                <a:path w="281" h="582">
                  <a:moveTo>
                    <a:pt x="214" y="0"/>
                  </a:moveTo>
                  <a:lnTo>
                    <a:pt x="233" y="0"/>
                  </a:lnTo>
                  <a:lnTo>
                    <a:pt x="257" y="12"/>
                  </a:lnTo>
                  <a:lnTo>
                    <a:pt x="269" y="24"/>
                  </a:lnTo>
                  <a:lnTo>
                    <a:pt x="281" y="43"/>
                  </a:lnTo>
                  <a:lnTo>
                    <a:pt x="281" y="61"/>
                  </a:lnTo>
                  <a:lnTo>
                    <a:pt x="281" y="67"/>
                  </a:lnTo>
                  <a:lnTo>
                    <a:pt x="281" y="80"/>
                  </a:lnTo>
                  <a:lnTo>
                    <a:pt x="275" y="98"/>
                  </a:lnTo>
                  <a:lnTo>
                    <a:pt x="61" y="563"/>
                  </a:lnTo>
                  <a:lnTo>
                    <a:pt x="55" y="575"/>
                  </a:lnTo>
                  <a:lnTo>
                    <a:pt x="49" y="582"/>
                  </a:lnTo>
                  <a:lnTo>
                    <a:pt x="49" y="582"/>
                  </a:lnTo>
                  <a:lnTo>
                    <a:pt x="43" y="582"/>
                  </a:lnTo>
                  <a:lnTo>
                    <a:pt x="37" y="582"/>
                  </a:lnTo>
                  <a:lnTo>
                    <a:pt x="25" y="582"/>
                  </a:lnTo>
                  <a:lnTo>
                    <a:pt x="13" y="575"/>
                  </a:lnTo>
                  <a:lnTo>
                    <a:pt x="6" y="563"/>
                  </a:lnTo>
                  <a:lnTo>
                    <a:pt x="0" y="557"/>
                  </a:lnTo>
                  <a:lnTo>
                    <a:pt x="0" y="551"/>
                  </a:lnTo>
                  <a:lnTo>
                    <a:pt x="0" y="545"/>
                  </a:lnTo>
                  <a:lnTo>
                    <a:pt x="6" y="539"/>
                  </a:lnTo>
                  <a:lnTo>
                    <a:pt x="153" y="55"/>
                  </a:lnTo>
                  <a:lnTo>
                    <a:pt x="159" y="43"/>
                  </a:lnTo>
                  <a:lnTo>
                    <a:pt x="165" y="31"/>
                  </a:lnTo>
                  <a:lnTo>
                    <a:pt x="171" y="18"/>
                  </a:lnTo>
                  <a:lnTo>
                    <a:pt x="184" y="6"/>
                  </a:lnTo>
                  <a:lnTo>
                    <a:pt x="196" y="0"/>
                  </a:lnTo>
                  <a:lnTo>
                    <a:pt x="2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7" name="Freeform 43"/>
            <p:cNvSpPr>
              <a:spLocks/>
            </p:cNvSpPr>
            <p:nvPr/>
          </p:nvSpPr>
          <p:spPr bwMode="auto">
            <a:xfrm>
              <a:off x="12691" y="3036"/>
              <a:ext cx="721" cy="1120"/>
            </a:xfrm>
            <a:custGeom>
              <a:avLst/>
              <a:gdLst/>
              <a:ahLst/>
              <a:cxnLst>
                <a:cxn ang="0">
                  <a:pos x="361" y="0"/>
                </a:cxn>
                <a:cxn ang="0">
                  <a:pos x="367" y="12"/>
                </a:cxn>
                <a:cxn ang="0">
                  <a:pos x="263" y="649"/>
                </a:cxn>
                <a:cxn ang="0">
                  <a:pos x="440" y="478"/>
                </a:cxn>
                <a:cxn ang="0">
                  <a:pos x="581" y="398"/>
                </a:cxn>
                <a:cxn ang="0">
                  <a:pos x="691" y="429"/>
                </a:cxn>
                <a:cxn ang="0">
                  <a:pos x="715" y="527"/>
                </a:cxn>
                <a:cxn ang="0">
                  <a:pos x="673" y="588"/>
                </a:cxn>
                <a:cxn ang="0">
                  <a:pos x="611" y="594"/>
                </a:cxn>
                <a:cxn ang="0">
                  <a:pos x="575" y="569"/>
                </a:cxn>
                <a:cxn ang="0">
                  <a:pos x="569" y="533"/>
                </a:cxn>
                <a:cxn ang="0">
                  <a:pos x="587" y="490"/>
                </a:cxn>
                <a:cxn ang="0">
                  <a:pos x="636" y="459"/>
                </a:cxn>
                <a:cxn ang="0">
                  <a:pos x="654" y="447"/>
                </a:cxn>
                <a:cxn ang="0">
                  <a:pos x="636" y="435"/>
                </a:cxn>
                <a:cxn ang="0">
                  <a:pos x="618" y="435"/>
                </a:cxn>
                <a:cxn ang="0">
                  <a:pos x="459" y="508"/>
                </a:cxn>
                <a:cxn ang="0">
                  <a:pos x="245" y="704"/>
                </a:cxn>
                <a:cxn ang="0">
                  <a:pos x="434" y="771"/>
                </a:cxn>
                <a:cxn ang="0">
                  <a:pos x="477" y="882"/>
                </a:cxn>
                <a:cxn ang="0">
                  <a:pos x="471" y="924"/>
                </a:cxn>
                <a:cxn ang="0">
                  <a:pos x="459" y="1010"/>
                </a:cxn>
                <a:cxn ang="0">
                  <a:pos x="477" y="1071"/>
                </a:cxn>
                <a:cxn ang="0">
                  <a:pos x="514" y="1084"/>
                </a:cxn>
                <a:cxn ang="0">
                  <a:pos x="624" y="967"/>
                </a:cxn>
                <a:cxn ang="0">
                  <a:pos x="654" y="863"/>
                </a:cxn>
                <a:cxn ang="0">
                  <a:pos x="679" y="857"/>
                </a:cxn>
                <a:cxn ang="0">
                  <a:pos x="691" y="876"/>
                </a:cxn>
                <a:cxn ang="0">
                  <a:pos x="660" y="980"/>
                </a:cxn>
                <a:cxn ang="0">
                  <a:pos x="556" y="1108"/>
                </a:cxn>
                <a:cxn ang="0">
                  <a:pos x="404" y="1078"/>
                </a:cxn>
                <a:cxn ang="0">
                  <a:pos x="361" y="937"/>
                </a:cxn>
                <a:cxn ang="0">
                  <a:pos x="373" y="882"/>
                </a:cxn>
                <a:cxn ang="0">
                  <a:pos x="336" y="790"/>
                </a:cxn>
                <a:cxn ang="0">
                  <a:pos x="220" y="741"/>
                </a:cxn>
                <a:cxn ang="0">
                  <a:pos x="165" y="820"/>
                </a:cxn>
                <a:cxn ang="0">
                  <a:pos x="116" y="1016"/>
                </a:cxn>
                <a:cxn ang="0">
                  <a:pos x="86" y="1102"/>
                </a:cxn>
                <a:cxn ang="0">
                  <a:pos x="37" y="1120"/>
                </a:cxn>
                <a:cxn ang="0">
                  <a:pos x="6" y="1102"/>
                </a:cxn>
                <a:cxn ang="0">
                  <a:pos x="0" y="1065"/>
                </a:cxn>
                <a:cxn ang="0">
                  <a:pos x="6" y="1041"/>
                </a:cxn>
                <a:cxn ang="0">
                  <a:pos x="239" y="86"/>
                </a:cxn>
                <a:cxn ang="0">
                  <a:pos x="226" y="67"/>
                </a:cxn>
                <a:cxn ang="0">
                  <a:pos x="159" y="61"/>
                </a:cxn>
                <a:cxn ang="0">
                  <a:pos x="123" y="55"/>
                </a:cxn>
                <a:cxn ang="0">
                  <a:pos x="129" y="18"/>
                </a:cxn>
                <a:cxn ang="0">
                  <a:pos x="153" y="12"/>
                </a:cxn>
                <a:cxn ang="0">
                  <a:pos x="306" y="0"/>
                </a:cxn>
              </a:cxnLst>
              <a:rect l="0" t="0" r="r" b="b"/>
              <a:pathLst>
                <a:path w="721" h="1120">
                  <a:moveTo>
                    <a:pt x="349" y="0"/>
                  </a:moveTo>
                  <a:lnTo>
                    <a:pt x="355" y="0"/>
                  </a:lnTo>
                  <a:lnTo>
                    <a:pt x="361" y="0"/>
                  </a:lnTo>
                  <a:lnTo>
                    <a:pt x="367" y="6"/>
                  </a:lnTo>
                  <a:lnTo>
                    <a:pt x="367" y="12"/>
                  </a:lnTo>
                  <a:lnTo>
                    <a:pt x="367" y="12"/>
                  </a:lnTo>
                  <a:lnTo>
                    <a:pt x="367" y="12"/>
                  </a:lnTo>
                  <a:lnTo>
                    <a:pt x="202" y="686"/>
                  </a:lnTo>
                  <a:lnTo>
                    <a:pt x="263" y="649"/>
                  </a:lnTo>
                  <a:lnTo>
                    <a:pt x="324" y="600"/>
                  </a:lnTo>
                  <a:lnTo>
                    <a:pt x="379" y="539"/>
                  </a:lnTo>
                  <a:lnTo>
                    <a:pt x="440" y="478"/>
                  </a:lnTo>
                  <a:lnTo>
                    <a:pt x="495" y="435"/>
                  </a:lnTo>
                  <a:lnTo>
                    <a:pt x="544" y="410"/>
                  </a:lnTo>
                  <a:lnTo>
                    <a:pt x="581" y="398"/>
                  </a:lnTo>
                  <a:lnTo>
                    <a:pt x="611" y="398"/>
                  </a:lnTo>
                  <a:lnTo>
                    <a:pt x="660" y="410"/>
                  </a:lnTo>
                  <a:lnTo>
                    <a:pt x="691" y="429"/>
                  </a:lnTo>
                  <a:lnTo>
                    <a:pt x="709" y="465"/>
                  </a:lnTo>
                  <a:lnTo>
                    <a:pt x="721" y="496"/>
                  </a:lnTo>
                  <a:lnTo>
                    <a:pt x="715" y="527"/>
                  </a:lnTo>
                  <a:lnTo>
                    <a:pt x="703" y="551"/>
                  </a:lnTo>
                  <a:lnTo>
                    <a:pt x="691" y="569"/>
                  </a:lnTo>
                  <a:lnTo>
                    <a:pt x="673" y="588"/>
                  </a:lnTo>
                  <a:lnTo>
                    <a:pt x="654" y="594"/>
                  </a:lnTo>
                  <a:lnTo>
                    <a:pt x="630" y="594"/>
                  </a:lnTo>
                  <a:lnTo>
                    <a:pt x="611" y="594"/>
                  </a:lnTo>
                  <a:lnTo>
                    <a:pt x="599" y="588"/>
                  </a:lnTo>
                  <a:lnTo>
                    <a:pt x="587" y="576"/>
                  </a:lnTo>
                  <a:lnTo>
                    <a:pt x="575" y="569"/>
                  </a:lnTo>
                  <a:lnTo>
                    <a:pt x="575" y="551"/>
                  </a:lnTo>
                  <a:lnTo>
                    <a:pt x="569" y="539"/>
                  </a:lnTo>
                  <a:lnTo>
                    <a:pt x="569" y="533"/>
                  </a:lnTo>
                  <a:lnTo>
                    <a:pt x="575" y="520"/>
                  </a:lnTo>
                  <a:lnTo>
                    <a:pt x="581" y="508"/>
                  </a:lnTo>
                  <a:lnTo>
                    <a:pt x="587" y="490"/>
                  </a:lnTo>
                  <a:lnTo>
                    <a:pt x="599" y="478"/>
                  </a:lnTo>
                  <a:lnTo>
                    <a:pt x="618" y="465"/>
                  </a:lnTo>
                  <a:lnTo>
                    <a:pt x="636" y="459"/>
                  </a:lnTo>
                  <a:lnTo>
                    <a:pt x="666" y="453"/>
                  </a:lnTo>
                  <a:lnTo>
                    <a:pt x="660" y="447"/>
                  </a:lnTo>
                  <a:lnTo>
                    <a:pt x="654" y="447"/>
                  </a:lnTo>
                  <a:lnTo>
                    <a:pt x="648" y="441"/>
                  </a:lnTo>
                  <a:lnTo>
                    <a:pt x="642" y="441"/>
                  </a:lnTo>
                  <a:lnTo>
                    <a:pt x="636" y="435"/>
                  </a:lnTo>
                  <a:lnTo>
                    <a:pt x="624" y="435"/>
                  </a:lnTo>
                  <a:lnTo>
                    <a:pt x="618" y="435"/>
                  </a:lnTo>
                  <a:lnTo>
                    <a:pt x="618" y="435"/>
                  </a:lnTo>
                  <a:lnTo>
                    <a:pt x="611" y="435"/>
                  </a:lnTo>
                  <a:lnTo>
                    <a:pt x="532" y="453"/>
                  </a:lnTo>
                  <a:lnTo>
                    <a:pt x="459" y="508"/>
                  </a:lnTo>
                  <a:lnTo>
                    <a:pt x="379" y="588"/>
                  </a:lnTo>
                  <a:lnTo>
                    <a:pt x="318" y="649"/>
                  </a:lnTo>
                  <a:lnTo>
                    <a:pt x="245" y="704"/>
                  </a:lnTo>
                  <a:lnTo>
                    <a:pt x="318" y="716"/>
                  </a:lnTo>
                  <a:lnTo>
                    <a:pt x="385" y="741"/>
                  </a:lnTo>
                  <a:lnTo>
                    <a:pt x="434" y="771"/>
                  </a:lnTo>
                  <a:lnTo>
                    <a:pt x="465" y="814"/>
                  </a:lnTo>
                  <a:lnTo>
                    <a:pt x="477" y="869"/>
                  </a:lnTo>
                  <a:lnTo>
                    <a:pt x="477" y="882"/>
                  </a:lnTo>
                  <a:lnTo>
                    <a:pt x="477" y="894"/>
                  </a:lnTo>
                  <a:lnTo>
                    <a:pt x="477" y="906"/>
                  </a:lnTo>
                  <a:lnTo>
                    <a:pt x="471" y="924"/>
                  </a:lnTo>
                  <a:lnTo>
                    <a:pt x="465" y="949"/>
                  </a:lnTo>
                  <a:lnTo>
                    <a:pt x="465" y="980"/>
                  </a:lnTo>
                  <a:lnTo>
                    <a:pt x="459" y="1010"/>
                  </a:lnTo>
                  <a:lnTo>
                    <a:pt x="465" y="1035"/>
                  </a:lnTo>
                  <a:lnTo>
                    <a:pt x="465" y="1053"/>
                  </a:lnTo>
                  <a:lnTo>
                    <a:pt x="477" y="1071"/>
                  </a:lnTo>
                  <a:lnTo>
                    <a:pt x="483" y="1078"/>
                  </a:lnTo>
                  <a:lnTo>
                    <a:pt x="495" y="1084"/>
                  </a:lnTo>
                  <a:lnTo>
                    <a:pt x="514" y="1084"/>
                  </a:lnTo>
                  <a:lnTo>
                    <a:pt x="556" y="1071"/>
                  </a:lnTo>
                  <a:lnTo>
                    <a:pt x="593" y="1029"/>
                  </a:lnTo>
                  <a:lnTo>
                    <a:pt x="624" y="967"/>
                  </a:lnTo>
                  <a:lnTo>
                    <a:pt x="648" y="888"/>
                  </a:lnTo>
                  <a:lnTo>
                    <a:pt x="654" y="876"/>
                  </a:lnTo>
                  <a:lnTo>
                    <a:pt x="654" y="863"/>
                  </a:lnTo>
                  <a:lnTo>
                    <a:pt x="660" y="863"/>
                  </a:lnTo>
                  <a:lnTo>
                    <a:pt x="673" y="857"/>
                  </a:lnTo>
                  <a:lnTo>
                    <a:pt x="679" y="857"/>
                  </a:lnTo>
                  <a:lnTo>
                    <a:pt x="685" y="863"/>
                  </a:lnTo>
                  <a:lnTo>
                    <a:pt x="691" y="863"/>
                  </a:lnTo>
                  <a:lnTo>
                    <a:pt x="691" y="876"/>
                  </a:lnTo>
                  <a:lnTo>
                    <a:pt x="685" y="888"/>
                  </a:lnTo>
                  <a:lnTo>
                    <a:pt x="679" y="931"/>
                  </a:lnTo>
                  <a:lnTo>
                    <a:pt x="660" y="980"/>
                  </a:lnTo>
                  <a:lnTo>
                    <a:pt x="636" y="1035"/>
                  </a:lnTo>
                  <a:lnTo>
                    <a:pt x="593" y="1084"/>
                  </a:lnTo>
                  <a:lnTo>
                    <a:pt x="556" y="1108"/>
                  </a:lnTo>
                  <a:lnTo>
                    <a:pt x="508" y="1120"/>
                  </a:lnTo>
                  <a:lnTo>
                    <a:pt x="453" y="1108"/>
                  </a:lnTo>
                  <a:lnTo>
                    <a:pt x="404" y="1078"/>
                  </a:lnTo>
                  <a:lnTo>
                    <a:pt x="373" y="1029"/>
                  </a:lnTo>
                  <a:lnTo>
                    <a:pt x="361" y="961"/>
                  </a:lnTo>
                  <a:lnTo>
                    <a:pt x="361" y="937"/>
                  </a:lnTo>
                  <a:lnTo>
                    <a:pt x="367" y="906"/>
                  </a:lnTo>
                  <a:lnTo>
                    <a:pt x="373" y="894"/>
                  </a:lnTo>
                  <a:lnTo>
                    <a:pt x="373" y="882"/>
                  </a:lnTo>
                  <a:lnTo>
                    <a:pt x="373" y="869"/>
                  </a:lnTo>
                  <a:lnTo>
                    <a:pt x="361" y="827"/>
                  </a:lnTo>
                  <a:lnTo>
                    <a:pt x="336" y="790"/>
                  </a:lnTo>
                  <a:lnTo>
                    <a:pt x="300" y="765"/>
                  </a:lnTo>
                  <a:lnTo>
                    <a:pt x="257" y="753"/>
                  </a:lnTo>
                  <a:lnTo>
                    <a:pt x="220" y="741"/>
                  </a:lnTo>
                  <a:lnTo>
                    <a:pt x="190" y="735"/>
                  </a:lnTo>
                  <a:lnTo>
                    <a:pt x="178" y="765"/>
                  </a:lnTo>
                  <a:lnTo>
                    <a:pt x="165" y="820"/>
                  </a:lnTo>
                  <a:lnTo>
                    <a:pt x="153" y="888"/>
                  </a:lnTo>
                  <a:lnTo>
                    <a:pt x="135" y="955"/>
                  </a:lnTo>
                  <a:lnTo>
                    <a:pt x="116" y="1016"/>
                  </a:lnTo>
                  <a:lnTo>
                    <a:pt x="104" y="1065"/>
                  </a:lnTo>
                  <a:lnTo>
                    <a:pt x="98" y="1090"/>
                  </a:lnTo>
                  <a:lnTo>
                    <a:pt x="86" y="1102"/>
                  </a:lnTo>
                  <a:lnTo>
                    <a:pt x="68" y="1114"/>
                  </a:lnTo>
                  <a:lnTo>
                    <a:pt x="43" y="1120"/>
                  </a:lnTo>
                  <a:lnTo>
                    <a:pt x="37" y="1120"/>
                  </a:lnTo>
                  <a:lnTo>
                    <a:pt x="25" y="1114"/>
                  </a:lnTo>
                  <a:lnTo>
                    <a:pt x="19" y="1114"/>
                  </a:lnTo>
                  <a:lnTo>
                    <a:pt x="6" y="1102"/>
                  </a:lnTo>
                  <a:lnTo>
                    <a:pt x="0" y="1090"/>
                  </a:lnTo>
                  <a:lnTo>
                    <a:pt x="0" y="1078"/>
                  </a:lnTo>
                  <a:lnTo>
                    <a:pt x="0" y="1065"/>
                  </a:lnTo>
                  <a:lnTo>
                    <a:pt x="0" y="1059"/>
                  </a:lnTo>
                  <a:lnTo>
                    <a:pt x="0" y="1053"/>
                  </a:lnTo>
                  <a:lnTo>
                    <a:pt x="6" y="1041"/>
                  </a:lnTo>
                  <a:lnTo>
                    <a:pt x="239" y="122"/>
                  </a:lnTo>
                  <a:lnTo>
                    <a:pt x="239" y="92"/>
                  </a:lnTo>
                  <a:lnTo>
                    <a:pt x="239" y="86"/>
                  </a:lnTo>
                  <a:lnTo>
                    <a:pt x="239" y="80"/>
                  </a:lnTo>
                  <a:lnTo>
                    <a:pt x="233" y="73"/>
                  </a:lnTo>
                  <a:lnTo>
                    <a:pt x="226" y="67"/>
                  </a:lnTo>
                  <a:lnTo>
                    <a:pt x="208" y="67"/>
                  </a:lnTo>
                  <a:lnTo>
                    <a:pt x="190" y="61"/>
                  </a:lnTo>
                  <a:lnTo>
                    <a:pt x="159" y="61"/>
                  </a:lnTo>
                  <a:lnTo>
                    <a:pt x="147" y="61"/>
                  </a:lnTo>
                  <a:lnTo>
                    <a:pt x="135" y="61"/>
                  </a:lnTo>
                  <a:lnTo>
                    <a:pt x="123" y="55"/>
                  </a:lnTo>
                  <a:lnTo>
                    <a:pt x="123" y="43"/>
                  </a:lnTo>
                  <a:lnTo>
                    <a:pt x="123" y="31"/>
                  </a:lnTo>
                  <a:lnTo>
                    <a:pt x="129" y="18"/>
                  </a:lnTo>
                  <a:lnTo>
                    <a:pt x="135" y="18"/>
                  </a:lnTo>
                  <a:lnTo>
                    <a:pt x="147" y="12"/>
                  </a:lnTo>
                  <a:lnTo>
                    <a:pt x="153" y="12"/>
                  </a:lnTo>
                  <a:lnTo>
                    <a:pt x="196" y="6"/>
                  </a:lnTo>
                  <a:lnTo>
                    <a:pt x="251" y="6"/>
                  </a:lnTo>
                  <a:lnTo>
                    <a:pt x="306" y="0"/>
                  </a:lnTo>
                  <a:lnTo>
                    <a:pt x="3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" name="Freeform 44"/>
            <p:cNvSpPr>
              <a:spLocks/>
            </p:cNvSpPr>
            <p:nvPr/>
          </p:nvSpPr>
          <p:spPr bwMode="auto">
            <a:xfrm>
              <a:off x="13645" y="2944"/>
              <a:ext cx="366" cy="1592"/>
            </a:xfrm>
            <a:custGeom>
              <a:avLst/>
              <a:gdLst/>
              <a:ahLst/>
              <a:cxnLst>
                <a:cxn ang="0">
                  <a:pos x="348" y="0"/>
                </a:cxn>
                <a:cxn ang="0">
                  <a:pos x="360" y="0"/>
                </a:cxn>
                <a:cxn ang="0">
                  <a:pos x="366" y="6"/>
                </a:cxn>
                <a:cxn ang="0">
                  <a:pos x="366" y="19"/>
                </a:cxn>
                <a:cxn ang="0">
                  <a:pos x="366" y="19"/>
                </a:cxn>
                <a:cxn ang="0">
                  <a:pos x="366" y="25"/>
                </a:cxn>
                <a:cxn ang="0">
                  <a:pos x="360" y="25"/>
                </a:cxn>
                <a:cxn ang="0">
                  <a:pos x="354" y="31"/>
                </a:cxn>
                <a:cxn ang="0">
                  <a:pos x="348" y="43"/>
                </a:cxn>
                <a:cxn ang="0">
                  <a:pos x="256" y="147"/>
                </a:cxn>
                <a:cxn ang="0">
                  <a:pos x="195" y="263"/>
                </a:cxn>
                <a:cxn ang="0">
                  <a:pos x="146" y="392"/>
                </a:cxn>
                <a:cxn ang="0">
                  <a:pos x="116" y="521"/>
                </a:cxn>
                <a:cxn ang="0">
                  <a:pos x="97" y="655"/>
                </a:cxn>
                <a:cxn ang="0">
                  <a:pos x="91" y="796"/>
                </a:cxn>
                <a:cxn ang="0">
                  <a:pos x="97" y="919"/>
                </a:cxn>
                <a:cxn ang="0">
                  <a:pos x="110" y="1053"/>
                </a:cxn>
                <a:cxn ang="0">
                  <a:pos x="140" y="1182"/>
                </a:cxn>
                <a:cxn ang="0">
                  <a:pos x="189" y="1310"/>
                </a:cxn>
                <a:cxn ang="0">
                  <a:pos x="250" y="1433"/>
                </a:cxn>
                <a:cxn ang="0">
                  <a:pos x="342" y="1543"/>
                </a:cxn>
                <a:cxn ang="0">
                  <a:pos x="354" y="1555"/>
                </a:cxn>
                <a:cxn ang="0">
                  <a:pos x="360" y="1561"/>
                </a:cxn>
                <a:cxn ang="0">
                  <a:pos x="366" y="1568"/>
                </a:cxn>
                <a:cxn ang="0">
                  <a:pos x="366" y="1574"/>
                </a:cxn>
                <a:cxn ang="0">
                  <a:pos x="366" y="1580"/>
                </a:cxn>
                <a:cxn ang="0">
                  <a:pos x="366" y="1580"/>
                </a:cxn>
                <a:cxn ang="0">
                  <a:pos x="366" y="1586"/>
                </a:cxn>
                <a:cxn ang="0">
                  <a:pos x="360" y="1592"/>
                </a:cxn>
                <a:cxn ang="0">
                  <a:pos x="348" y="1592"/>
                </a:cxn>
                <a:cxn ang="0">
                  <a:pos x="336" y="1586"/>
                </a:cxn>
                <a:cxn ang="0">
                  <a:pos x="299" y="1561"/>
                </a:cxn>
                <a:cxn ang="0">
                  <a:pos x="256" y="1519"/>
                </a:cxn>
                <a:cxn ang="0">
                  <a:pos x="207" y="1457"/>
                </a:cxn>
                <a:cxn ang="0">
                  <a:pos x="152" y="1384"/>
                </a:cxn>
                <a:cxn ang="0">
                  <a:pos x="104" y="1292"/>
                </a:cxn>
                <a:cxn ang="0">
                  <a:pos x="49" y="1157"/>
                </a:cxn>
                <a:cxn ang="0">
                  <a:pos x="18" y="1023"/>
                </a:cxn>
                <a:cxn ang="0">
                  <a:pos x="0" y="900"/>
                </a:cxn>
                <a:cxn ang="0">
                  <a:pos x="0" y="796"/>
                </a:cxn>
                <a:cxn ang="0">
                  <a:pos x="6" y="649"/>
                </a:cxn>
                <a:cxn ang="0">
                  <a:pos x="36" y="484"/>
                </a:cxn>
                <a:cxn ang="0">
                  <a:pos x="97" y="312"/>
                </a:cxn>
                <a:cxn ang="0">
                  <a:pos x="146" y="214"/>
                </a:cxn>
                <a:cxn ang="0">
                  <a:pos x="201" y="141"/>
                </a:cxn>
                <a:cxn ang="0">
                  <a:pos x="256" y="80"/>
                </a:cxn>
                <a:cxn ang="0">
                  <a:pos x="299" y="37"/>
                </a:cxn>
                <a:cxn ang="0">
                  <a:pos x="336" y="6"/>
                </a:cxn>
                <a:cxn ang="0">
                  <a:pos x="348" y="0"/>
                </a:cxn>
              </a:cxnLst>
              <a:rect l="0" t="0" r="r" b="b"/>
              <a:pathLst>
                <a:path w="366" h="1592">
                  <a:moveTo>
                    <a:pt x="348" y="0"/>
                  </a:moveTo>
                  <a:lnTo>
                    <a:pt x="360" y="0"/>
                  </a:lnTo>
                  <a:lnTo>
                    <a:pt x="366" y="6"/>
                  </a:lnTo>
                  <a:lnTo>
                    <a:pt x="366" y="19"/>
                  </a:lnTo>
                  <a:lnTo>
                    <a:pt x="366" y="19"/>
                  </a:lnTo>
                  <a:lnTo>
                    <a:pt x="366" y="25"/>
                  </a:lnTo>
                  <a:lnTo>
                    <a:pt x="360" y="25"/>
                  </a:lnTo>
                  <a:lnTo>
                    <a:pt x="354" y="31"/>
                  </a:lnTo>
                  <a:lnTo>
                    <a:pt x="348" y="43"/>
                  </a:lnTo>
                  <a:lnTo>
                    <a:pt x="256" y="147"/>
                  </a:lnTo>
                  <a:lnTo>
                    <a:pt x="195" y="263"/>
                  </a:lnTo>
                  <a:lnTo>
                    <a:pt x="146" y="392"/>
                  </a:lnTo>
                  <a:lnTo>
                    <a:pt x="116" y="521"/>
                  </a:lnTo>
                  <a:lnTo>
                    <a:pt x="97" y="655"/>
                  </a:lnTo>
                  <a:lnTo>
                    <a:pt x="91" y="796"/>
                  </a:lnTo>
                  <a:lnTo>
                    <a:pt x="97" y="919"/>
                  </a:lnTo>
                  <a:lnTo>
                    <a:pt x="110" y="1053"/>
                  </a:lnTo>
                  <a:lnTo>
                    <a:pt x="140" y="1182"/>
                  </a:lnTo>
                  <a:lnTo>
                    <a:pt x="189" y="1310"/>
                  </a:lnTo>
                  <a:lnTo>
                    <a:pt x="250" y="1433"/>
                  </a:lnTo>
                  <a:lnTo>
                    <a:pt x="342" y="1543"/>
                  </a:lnTo>
                  <a:lnTo>
                    <a:pt x="354" y="1555"/>
                  </a:lnTo>
                  <a:lnTo>
                    <a:pt x="360" y="1561"/>
                  </a:lnTo>
                  <a:lnTo>
                    <a:pt x="366" y="1568"/>
                  </a:lnTo>
                  <a:lnTo>
                    <a:pt x="366" y="1574"/>
                  </a:lnTo>
                  <a:lnTo>
                    <a:pt x="366" y="1580"/>
                  </a:lnTo>
                  <a:lnTo>
                    <a:pt x="366" y="1580"/>
                  </a:lnTo>
                  <a:lnTo>
                    <a:pt x="366" y="1586"/>
                  </a:lnTo>
                  <a:lnTo>
                    <a:pt x="360" y="1592"/>
                  </a:lnTo>
                  <a:lnTo>
                    <a:pt x="348" y="1592"/>
                  </a:lnTo>
                  <a:lnTo>
                    <a:pt x="336" y="1586"/>
                  </a:lnTo>
                  <a:lnTo>
                    <a:pt x="299" y="1561"/>
                  </a:lnTo>
                  <a:lnTo>
                    <a:pt x="256" y="1519"/>
                  </a:lnTo>
                  <a:lnTo>
                    <a:pt x="207" y="1457"/>
                  </a:lnTo>
                  <a:lnTo>
                    <a:pt x="152" y="1384"/>
                  </a:lnTo>
                  <a:lnTo>
                    <a:pt x="104" y="1292"/>
                  </a:lnTo>
                  <a:lnTo>
                    <a:pt x="49" y="1157"/>
                  </a:lnTo>
                  <a:lnTo>
                    <a:pt x="18" y="1023"/>
                  </a:lnTo>
                  <a:lnTo>
                    <a:pt x="0" y="900"/>
                  </a:lnTo>
                  <a:lnTo>
                    <a:pt x="0" y="796"/>
                  </a:lnTo>
                  <a:lnTo>
                    <a:pt x="6" y="649"/>
                  </a:lnTo>
                  <a:lnTo>
                    <a:pt x="36" y="484"/>
                  </a:lnTo>
                  <a:lnTo>
                    <a:pt x="97" y="312"/>
                  </a:lnTo>
                  <a:lnTo>
                    <a:pt x="146" y="214"/>
                  </a:lnTo>
                  <a:lnTo>
                    <a:pt x="201" y="141"/>
                  </a:lnTo>
                  <a:lnTo>
                    <a:pt x="256" y="80"/>
                  </a:lnTo>
                  <a:lnTo>
                    <a:pt x="299" y="37"/>
                  </a:lnTo>
                  <a:lnTo>
                    <a:pt x="336" y="6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" name="Freeform 45"/>
            <p:cNvSpPr>
              <a:spLocks noEditPoints="1"/>
            </p:cNvSpPr>
            <p:nvPr/>
          </p:nvSpPr>
          <p:spPr bwMode="auto">
            <a:xfrm>
              <a:off x="14170" y="3030"/>
              <a:ext cx="685" cy="1433"/>
            </a:xfrm>
            <a:custGeom>
              <a:avLst/>
              <a:gdLst/>
              <a:ahLst/>
              <a:cxnLst>
                <a:cxn ang="0">
                  <a:pos x="532" y="159"/>
                </a:cxn>
                <a:cxn ang="0">
                  <a:pos x="483" y="171"/>
                </a:cxn>
                <a:cxn ang="0">
                  <a:pos x="507" y="177"/>
                </a:cxn>
                <a:cxn ang="0">
                  <a:pos x="544" y="177"/>
                </a:cxn>
                <a:cxn ang="0">
                  <a:pos x="599" y="177"/>
                </a:cxn>
                <a:cxn ang="0">
                  <a:pos x="630" y="171"/>
                </a:cxn>
                <a:cxn ang="0">
                  <a:pos x="642" y="165"/>
                </a:cxn>
                <a:cxn ang="0">
                  <a:pos x="617" y="159"/>
                </a:cxn>
                <a:cxn ang="0">
                  <a:pos x="581" y="159"/>
                </a:cxn>
                <a:cxn ang="0">
                  <a:pos x="434" y="0"/>
                </a:cxn>
                <a:cxn ang="0">
                  <a:pos x="452" y="6"/>
                </a:cxn>
                <a:cxn ang="0">
                  <a:pos x="452" y="24"/>
                </a:cxn>
                <a:cxn ang="0">
                  <a:pos x="446" y="49"/>
                </a:cxn>
                <a:cxn ang="0">
                  <a:pos x="446" y="79"/>
                </a:cxn>
                <a:cxn ang="0">
                  <a:pos x="446" y="116"/>
                </a:cxn>
                <a:cxn ang="0">
                  <a:pos x="452" y="141"/>
                </a:cxn>
                <a:cxn ang="0">
                  <a:pos x="556" y="122"/>
                </a:cxn>
                <a:cxn ang="0">
                  <a:pos x="642" y="128"/>
                </a:cxn>
                <a:cxn ang="0">
                  <a:pos x="685" y="165"/>
                </a:cxn>
                <a:cxn ang="0">
                  <a:pos x="648" y="202"/>
                </a:cxn>
                <a:cxn ang="0">
                  <a:pos x="575" y="214"/>
                </a:cxn>
                <a:cxn ang="0">
                  <a:pos x="520" y="214"/>
                </a:cxn>
                <a:cxn ang="0">
                  <a:pos x="471" y="202"/>
                </a:cxn>
                <a:cxn ang="0">
                  <a:pos x="446" y="184"/>
                </a:cxn>
                <a:cxn ang="0">
                  <a:pos x="281" y="330"/>
                </a:cxn>
                <a:cxn ang="0">
                  <a:pos x="147" y="545"/>
                </a:cxn>
                <a:cxn ang="0">
                  <a:pos x="92" y="796"/>
                </a:cxn>
                <a:cxn ang="0">
                  <a:pos x="98" y="875"/>
                </a:cxn>
                <a:cxn ang="0">
                  <a:pos x="159" y="979"/>
                </a:cxn>
                <a:cxn ang="0">
                  <a:pos x="202" y="1010"/>
                </a:cxn>
                <a:cxn ang="0">
                  <a:pos x="281" y="1041"/>
                </a:cxn>
                <a:cxn ang="0">
                  <a:pos x="410" y="1084"/>
                </a:cxn>
                <a:cxn ang="0">
                  <a:pos x="477" y="1114"/>
                </a:cxn>
                <a:cxn ang="0">
                  <a:pos x="514" y="1157"/>
                </a:cxn>
                <a:cxn ang="0">
                  <a:pos x="544" y="1243"/>
                </a:cxn>
                <a:cxn ang="0">
                  <a:pos x="495" y="1371"/>
                </a:cxn>
                <a:cxn ang="0">
                  <a:pos x="367" y="1433"/>
                </a:cxn>
                <a:cxn ang="0">
                  <a:pos x="263" y="1402"/>
                </a:cxn>
                <a:cxn ang="0">
                  <a:pos x="220" y="1359"/>
                </a:cxn>
                <a:cxn ang="0">
                  <a:pos x="226" y="1341"/>
                </a:cxn>
                <a:cxn ang="0">
                  <a:pos x="239" y="1341"/>
                </a:cxn>
                <a:cxn ang="0">
                  <a:pos x="245" y="1347"/>
                </a:cxn>
                <a:cxn ang="0">
                  <a:pos x="306" y="1384"/>
                </a:cxn>
                <a:cxn ang="0">
                  <a:pos x="410" y="1390"/>
                </a:cxn>
                <a:cxn ang="0">
                  <a:pos x="452" y="1328"/>
                </a:cxn>
                <a:cxn ang="0">
                  <a:pos x="446" y="1249"/>
                </a:cxn>
                <a:cxn ang="0">
                  <a:pos x="391" y="1200"/>
                </a:cxn>
                <a:cxn ang="0">
                  <a:pos x="342" y="1182"/>
                </a:cxn>
                <a:cxn ang="0">
                  <a:pos x="312" y="1169"/>
                </a:cxn>
                <a:cxn ang="0">
                  <a:pos x="281" y="1163"/>
                </a:cxn>
                <a:cxn ang="0">
                  <a:pos x="214" y="1139"/>
                </a:cxn>
                <a:cxn ang="0">
                  <a:pos x="110" y="1084"/>
                </a:cxn>
                <a:cxn ang="0">
                  <a:pos x="31" y="998"/>
                </a:cxn>
                <a:cxn ang="0">
                  <a:pos x="0" y="845"/>
                </a:cxn>
                <a:cxn ang="0">
                  <a:pos x="74" y="545"/>
                </a:cxn>
                <a:cxn ang="0">
                  <a:pos x="239" y="306"/>
                </a:cxn>
                <a:cxn ang="0">
                  <a:pos x="422" y="159"/>
                </a:cxn>
                <a:cxn ang="0">
                  <a:pos x="404" y="104"/>
                </a:cxn>
                <a:cxn ang="0">
                  <a:pos x="404" y="73"/>
                </a:cxn>
                <a:cxn ang="0">
                  <a:pos x="404" y="49"/>
                </a:cxn>
                <a:cxn ang="0">
                  <a:pos x="410" y="24"/>
                </a:cxn>
                <a:cxn ang="0">
                  <a:pos x="422" y="0"/>
                </a:cxn>
              </a:cxnLst>
              <a:rect l="0" t="0" r="r" b="b"/>
              <a:pathLst>
                <a:path w="685" h="1433">
                  <a:moveTo>
                    <a:pt x="556" y="159"/>
                  </a:moveTo>
                  <a:lnTo>
                    <a:pt x="532" y="159"/>
                  </a:lnTo>
                  <a:lnTo>
                    <a:pt x="507" y="159"/>
                  </a:lnTo>
                  <a:lnTo>
                    <a:pt x="483" y="171"/>
                  </a:lnTo>
                  <a:lnTo>
                    <a:pt x="495" y="177"/>
                  </a:lnTo>
                  <a:lnTo>
                    <a:pt x="507" y="177"/>
                  </a:lnTo>
                  <a:lnTo>
                    <a:pt x="526" y="177"/>
                  </a:lnTo>
                  <a:lnTo>
                    <a:pt x="544" y="177"/>
                  </a:lnTo>
                  <a:lnTo>
                    <a:pt x="575" y="177"/>
                  </a:lnTo>
                  <a:lnTo>
                    <a:pt x="599" y="177"/>
                  </a:lnTo>
                  <a:lnTo>
                    <a:pt x="617" y="177"/>
                  </a:lnTo>
                  <a:lnTo>
                    <a:pt x="630" y="171"/>
                  </a:lnTo>
                  <a:lnTo>
                    <a:pt x="636" y="171"/>
                  </a:lnTo>
                  <a:lnTo>
                    <a:pt x="642" y="165"/>
                  </a:lnTo>
                  <a:lnTo>
                    <a:pt x="630" y="165"/>
                  </a:lnTo>
                  <a:lnTo>
                    <a:pt x="617" y="159"/>
                  </a:lnTo>
                  <a:lnTo>
                    <a:pt x="599" y="159"/>
                  </a:lnTo>
                  <a:lnTo>
                    <a:pt x="581" y="159"/>
                  </a:lnTo>
                  <a:lnTo>
                    <a:pt x="556" y="159"/>
                  </a:lnTo>
                  <a:close/>
                  <a:moveTo>
                    <a:pt x="434" y="0"/>
                  </a:moveTo>
                  <a:lnTo>
                    <a:pt x="440" y="0"/>
                  </a:lnTo>
                  <a:lnTo>
                    <a:pt x="452" y="6"/>
                  </a:lnTo>
                  <a:lnTo>
                    <a:pt x="452" y="18"/>
                  </a:lnTo>
                  <a:lnTo>
                    <a:pt x="452" y="24"/>
                  </a:lnTo>
                  <a:lnTo>
                    <a:pt x="452" y="37"/>
                  </a:lnTo>
                  <a:lnTo>
                    <a:pt x="446" y="49"/>
                  </a:lnTo>
                  <a:lnTo>
                    <a:pt x="446" y="61"/>
                  </a:lnTo>
                  <a:lnTo>
                    <a:pt x="446" y="79"/>
                  </a:lnTo>
                  <a:lnTo>
                    <a:pt x="446" y="98"/>
                  </a:lnTo>
                  <a:lnTo>
                    <a:pt x="446" y="116"/>
                  </a:lnTo>
                  <a:lnTo>
                    <a:pt x="452" y="128"/>
                  </a:lnTo>
                  <a:lnTo>
                    <a:pt x="452" y="141"/>
                  </a:lnTo>
                  <a:lnTo>
                    <a:pt x="514" y="122"/>
                  </a:lnTo>
                  <a:lnTo>
                    <a:pt x="556" y="122"/>
                  </a:lnTo>
                  <a:lnTo>
                    <a:pt x="605" y="122"/>
                  </a:lnTo>
                  <a:lnTo>
                    <a:pt x="642" y="128"/>
                  </a:lnTo>
                  <a:lnTo>
                    <a:pt x="672" y="141"/>
                  </a:lnTo>
                  <a:lnTo>
                    <a:pt x="685" y="165"/>
                  </a:lnTo>
                  <a:lnTo>
                    <a:pt x="672" y="190"/>
                  </a:lnTo>
                  <a:lnTo>
                    <a:pt x="648" y="202"/>
                  </a:lnTo>
                  <a:lnTo>
                    <a:pt x="611" y="208"/>
                  </a:lnTo>
                  <a:lnTo>
                    <a:pt x="575" y="214"/>
                  </a:lnTo>
                  <a:lnTo>
                    <a:pt x="544" y="214"/>
                  </a:lnTo>
                  <a:lnTo>
                    <a:pt x="520" y="214"/>
                  </a:lnTo>
                  <a:lnTo>
                    <a:pt x="495" y="208"/>
                  </a:lnTo>
                  <a:lnTo>
                    <a:pt x="471" y="202"/>
                  </a:lnTo>
                  <a:lnTo>
                    <a:pt x="446" y="184"/>
                  </a:lnTo>
                  <a:lnTo>
                    <a:pt x="446" y="184"/>
                  </a:lnTo>
                  <a:lnTo>
                    <a:pt x="361" y="245"/>
                  </a:lnTo>
                  <a:lnTo>
                    <a:pt x="281" y="330"/>
                  </a:lnTo>
                  <a:lnTo>
                    <a:pt x="208" y="428"/>
                  </a:lnTo>
                  <a:lnTo>
                    <a:pt x="147" y="545"/>
                  </a:lnTo>
                  <a:lnTo>
                    <a:pt x="104" y="673"/>
                  </a:lnTo>
                  <a:lnTo>
                    <a:pt x="92" y="796"/>
                  </a:lnTo>
                  <a:lnTo>
                    <a:pt x="92" y="833"/>
                  </a:lnTo>
                  <a:lnTo>
                    <a:pt x="98" y="875"/>
                  </a:lnTo>
                  <a:lnTo>
                    <a:pt x="116" y="930"/>
                  </a:lnTo>
                  <a:lnTo>
                    <a:pt x="159" y="979"/>
                  </a:lnTo>
                  <a:lnTo>
                    <a:pt x="177" y="998"/>
                  </a:lnTo>
                  <a:lnTo>
                    <a:pt x="202" y="1010"/>
                  </a:lnTo>
                  <a:lnTo>
                    <a:pt x="239" y="1022"/>
                  </a:lnTo>
                  <a:lnTo>
                    <a:pt x="281" y="1041"/>
                  </a:lnTo>
                  <a:lnTo>
                    <a:pt x="349" y="1065"/>
                  </a:lnTo>
                  <a:lnTo>
                    <a:pt x="410" y="1084"/>
                  </a:lnTo>
                  <a:lnTo>
                    <a:pt x="446" y="1102"/>
                  </a:lnTo>
                  <a:lnTo>
                    <a:pt x="477" y="1114"/>
                  </a:lnTo>
                  <a:lnTo>
                    <a:pt x="501" y="1139"/>
                  </a:lnTo>
                  <a:lnTo>
                    <a:pt x="514" y="1157"/>
                  </a:lnTo>
                  <a:lnTo>
                    <a:pt x="532" y="1188"/>
                  </a:lnTo>
                  <a:lnTo>
                    <a:pt x="544" y="1243"/>
                  </a:lnTo>
                  <a:lnTo>
                    <a:pt x="532" y="1310"/>
                  </a:lnTo>
                  <a:lnTo>
                    <a:pt x="495" y="1371"/>
                  </a:lnTo>
                  <a:lnTo>
                    <a:pt x="440" y="1414"/>
                  </a:lnTo>
                  <a:lnTo>
                    <a:pt x="367" y="1433"/>
                  </a:lnTo>
                  <a:lnTo>
                    <a:pt x="312" y="1426"/>
                  </a:lnTo>
                  <a:lnTo>
                    <a:pt x="263" y="1402"/>
                  </a:lnTo>
                  <a:lnTo>
                    <a:pt x="226" y="1377"/>
                  </a:lnTo>
                  <a:lnTo>
                    <a:pt x="220" y="1359"/>
                  </a:lnTo>
                  <a:lnTo>
                    <a:pt x="220" y="1347"/>
                  </a:lnTo>
                  <a:lnTo>
                    <a:pt x="226" y="1341"/>
                  </a:lnTo>
                  <a:lnTo>
                    <a:pt x="232" y="1341"/>
                  </a:lnTo>
                  <a:lnTo>
                    <a:pt x="239" y="1341"/>
                  </a:lnTo>
                  <a:lnTo>
                    <a:pt x="239" y="1341"/>
                  </a:lnTo>
                  <a:lnTo>
                    <a:pt x="245" y="1347"/>
                  </a:lnTo>
                  <a:lnTo>
                    <a:pt x="251" y="1353"/>
                  </a:lnTo>
                  <a:lnTo>
                    <a:pt x="306" y="1384"/>
                  </a:lnTo>
                  <a:lnTo>
                    <a:pt x="367" y="1402"/>
                  </a:lnTo>
                  <a:lnTo>
                    <a:pt x="410" y="1390"/>
                  </a:lnTo>
                  <a:lnTo>
                    <a:pt x="434" y="1365"/>
                  </a:lnTo>
                  <a:lnTo>
                    <a:pt x="452" y="1328"/>
                  </a:lnTo>
                  <a:lnTo>
                    <a:pt x="459" y="1292"/>
                  </a:lnTo>
                  <a:lnTo>
                    <a:pt x="446" y="1249"/>
                  </a:lnTo>
                  <a:lnTo>
                    <a:pt x="422" y="1218"/>
                  </a:lnTo>
                  <a:lnTo>
                    <a:pt x="391" y="1200"/>
                  </a:lnTo>
                  <a:lnTo>
                    <a:pt x="361" y="1188"/>
                  </a:lnTo>
                  <a:lnTo>
                    <a:pt x="342" y="1182"/>
                  </a:lnTo>
                  <a:lnTo>
                    <a:pt x="324" y="1175"/>
                  </a:lnTo>
                  <a:lnTo>
                    <a:pt x="312" y="1169"/>
                  </a:lnTo>
                  <a:lnTo>
                    <a:pt x="300" y="1169"/>
                  </a:lnTo>
                  <a:lnTo>
                    <a:pt x="281" y="1163"/>
                  </a:lnTo>
                  <a:lnTo>
                    <a:pt x="263" y="1151"/>
                  </a:lnTo>
                  <a:lnTo>
                    <a:pt x="214" y="1139"/>
                  </a:lnTo>
                  <a:lnTo>
                    <a:pt x="159" y="1114"/>
                  </a:lnTo>
                  <a:lnTo>
                    <a:pt x="110" y="1084"/>
                  </a:lnTo>
                  <a:lnTo>
                    <a:pt x="67" y="1047"/>
                  </a:lnTo>
                  <a:lnTo>
                    <a:pt x="31" y="998"/>
                  </a:lnTo>
                  <a:lnTo>
                    <a:pt x="12" y="930"/>
                  </a:lnTo>
                  <a:lnTo>
                    <a:pt x="0" y="845"/>
                  </a:lnTo>
                  <a:lnTo>
                    <a:pt x="25" y="692"/>
                  </a:lnTo>
                  <a:lnTo>
                    <a:pt x="74" y="545"/>
                  </a:lnTo>
                  <a:lnTo>
                    <a:pt x="147" y="416"/>
                  </a:lnTo>
                  <a:lnTo>
                    <a:pt x="239" y="306"/>
                  </a:lnTo>
                  <a:lnTo>
                    <a:pt x="330" y="214"/>
                  </a:lnTo>
                  <a:lnTo>
                    <a:pt x="422" y="159"/>
                  </a:lnTo>
                  <a:lnTo>
                    <a:pt x="410" y="128"/>
                  </a:lnTo>
                  <a:lnTo>
                    <a:pt x="404" y="104"/>
                  </a:lnTo>
                  <a:lnTo>
                    <a:pt x="404" y="73"/>
                  </a:lnTo>
                  <a:lnTo>
                    <a:pt x="404" y="73"/>
                  </a:lnTo>
                  <a:lnTo>
                    <a:pt x="404" y="61"/>
                  </a:lnTo>
                  <a:lnTo>
                    <a:pt x="404" y="49"/>
                  </a:lnTo>
                  <a:lnTo>
                    <a:pt x="410" y="37"/>
                  </a:lnTo>
                  <a:lnTo>
                    <a:pt x="410" y="24"/>
                  </a:lnTo>
                  <a:lnTo>
                    <a:pt x="416" y="12"/>
                  </a:lnTo>
                  <a:lnTo>
                    <a:pt x="422" y="0"/>
                  </a:lnTo>
                  <a:lnTo>
                    <a:pt x="4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0" name="Freeform 46"/>
            <p:cNvSpPr>
              <a:spLocks noEditPoints="1"/>
            </p:cNvSpPr>
            <p:nvPr/>
          </p:nvSpPr>
          <p:spPr bwMode="auto">
            <a:xfrm>
              <a:off x="15044" y="3452"/>
              <a:ext cx="171" cy="992"/>
            </a:xfrm>
            <a:custGeom>
              <a:avLst/>
              <a:gdLst/>
              <a:ahLst/>
              <a:cxnLst>
                <a:cxn ang="0">
                  <a:pos x="86" y="521"/>
                </a:cxn>
                <a:cxn ang="0">
                  <a:pos x="128" y="533"/>
                </a:cxn>
                <a:cxn ang="0">
                  <a:pos x="153" y="564"/>
                </a:cxn>
                <a:cxn ang="0">
                  <a:pos x="165" y="606"/>
                </a:cxn>
                <a:cxn ang="0">
                  <a:pos x="171" y="649"/>
                </a:cxn>
                <a:cxn ang="0">
                  <a:pos x="171" y="680"/>
                </a:cxn>
                <a:cxn ang="0">
                  <a:pos x="165" y="772"/>
                </a:cxn>
                <a:cxn ang="0">
                  <a:pos x="141" y="845"/>
                </a:cxn>
                <a:cxn ang="0">
                  <a:pos x="110" y="906"/>
                </a:cxn>
                <a:cxn ang="0">
                  <a:pos x="79" y="955"/>
                </a:cxn>
                <a:cxn ang="0">
                  <a:pos x="55" y="986"/>
                </a:cxn>
                <a:cxn ang="0">
                  <a:pos x="37" y="992"/>
                </a:cxn>
                <a:cxn ang="0">
                  <a:pos x="31" y="992"/>
                </a:cxn>
                <a:cxn ang="0">
                  <a:pos x="24" y="986"/>
                </a:cxn>
                <a:cxn ang="0">
                  <a:pos x="24" y="980"/>
                </a:cxn>
                <a:cxn ang="0">
                  <a:pos x="24" y="974"/>
                </a:cxn>
                <a:cxn ang="0">
                  <a:pos x="24" y="968"/>
                </a:cxn>
                <a:cxn ang="0">
                  <a:pos x="31" y="962"/>
                </a:cxn>
                <a:cxn ang="0">
                  <a:pos x="37" y="955"/>
                </a:cxn>
                <a:cxn ang="0">
                  <a:pos x="92" y="864"/>
                </a:cxn>
                <a:cxn ang="0">
                  <a:pos x="122" y="784"/>
                </a:cxn>
                <a:cxn ang="0">
                  <a:pos x="134" y="717"/>
                </a:cxn>
                <a:cxn ang="0">
                  <a:pos x="134" y="668"/>
                </a:cxn>
                <a:cxn ang="0">
                  <a:pos x="134" y="668"/>
                </a:cxn>
                <a:cxn ang="0">
                  <a:pos x="122" y="680"/>
                </a:cxn>
                <a:cxn ang="0">
                  <a:pos x="110" y="680"/>
                </a:cxn>
                <a:cxn ang="0">
                  <a:pos x="98" y="686"/>
                </a:cxn>
                <a:cxn ang="0">
                  <a:pos x="92" y="686"/>
                </a:cxn>
                <a:cxn ang="0">
                  <a:pos x="86" y="686"/>
                </a:cxn>
                <a:cxn ang="0">
                  <a:pos x="55" y="686"/>
                </a:cxn>
                <a:cxn ang="0">
                  <a:pos x="37" y="674"/>
                </a:cxn>
                <a:cxn ang="0">
                  <a:pos x="18" y="662"/>
                </a:cxn>
                <a:cxn ang="0">
                  <a:pos x="6" y="643"/>
                </a:cxn>
                <a:cxn ang="0">
                  <a:pos x="0" y="625"/>
                </a:cxn>
                <a:cxn ang="0">
                  <a:pos x="0" y="600"/>
                </a:cxn>
                <a:cxn ang="0">
                  <a:pos x="0" y="582"/>
                </a:cxn>
                <a:cxn ang="0">
                  <a:pos x="6" y="564"/>
                </a:cxn>
                <a:cxn ang="0">
                  <a:pos x="18" y="545"/>
                </a:cxn>
                <a:cxn ang="0">
                  <a:pos x="37" y="533"/>
                </a:cxn>
                <a:cxn ang="0">
                  <a:pos x="55" y="521"/>
                </a:cxn>
                <a:cxn ang="0">
                  <a:pos x="86" y="521"/>
                </a:cxn>
                <a:cxn ang="0">
                  <a:pos x="86" y="0"/>
                </a:cxn>
                <a:cxn ang="0">
                  <a:pos x="110" y="6"/>
                </a:cxn>
                <a:cxn ang="0">
                  <a:pos x="134" y="19"/>
                </a:cxn>
                <a:cxn ang="0">
                  <a:pos x="153" y="37"/>
                </a:cxn>
                <a:cxn ang="0">
                  <a:pos x="165" y="55"/>
                </a:cxn>
                <a:cxn ang="0">
                  <a:pos x="165" y="86"/>
                </a:cxn>
                <a:cxn ang="0">
                  <a:pos x="165" y="111"/>
                </a:cxn>
                <a:cxn ang="0">
                  <a:pos x="153" y="135"/>
                </a:cxn>
                <a:cxn ang="0">
                  <a:pos x="134" y="153"/>
                </a:cxn>
                <a:cxn ang="0">
                  <a:pos x="110" y="166"/>
                </a:cxn>
                <a:cxn ang="0">
                  <a:pos x="86" y="166"/>
                </a:cxn>
                <a:cxn ang="0">
                  <a:pos x="55" y="166"/>
                </a:cxn>
                <a:cxn ang="0">
                  <a:pos x="37" y="153"/>
                </a:cxn>
                <a:cxn ang="0">
                  <a:pos x="18" y="135"/>
                </a:cxn>
                <a:cxn ang="0">
                  <a:pos x="6" y="111"/>
                </a:cxn>
                <a:cxn ang="0">
                  <a:pos x="0" y="86"/>
                </a:cxn>
                <a:cxn ang="0">
                  <a:pos x="6" y="55"/>
                </a:cxn>
                <a:cxn ang="0">
                  <a:pos x="18" y="37"/>
                </a:cxn>
                <a:cxn ang="0">
                  <a:pos x="37" y="19"/>
                </a:cxn>
                <a:cxn ang="0">
                  <a:pos x="55" y="6"/>
                </a:cxn>
                <a:cxn ang="0">
                  <a:pos x="86" y="0"/>
                </a:cxn>
              </a:cxnLst>
              <a:rect l="0" t="0" r="r" b="b"/>
              <a:pathLst>
                <a:path w="171" h="992">
                  <a:moveTo>
                    <a:pt x="86" y="521"/>
                  </a:moveTo>
                  <a:lnTo>
                    <a:pt x="128" y="533"/>
                  </a:lnTo>
                  <a:lnTo>
                    <a:pt x="153" y="564"/>
                  </a:lnTo>
                  <a:lnTo>
                    <a:pt x="165" y="606"/>
                  </a:lnTo>
                  <a:lnTo>
                    <a:pt x="171" y="649"/>
                  </a:lnTo>
                  <a:lnTo>
                    <a:pt x="171" y="680"/>
                  </a:lnTo>
                  <a:lnTo>
                    <a:pt x="165" y="772"/>
                  </a:lnTo>
                  <a:lnTo>
                    <a:pt x="141" y="845"/>
                  </a:lnTo>
                  <a:lnTo>
                    <a:pt x="110" y="906"/>
                  </a:lnTo>
                  <a:lnTo>
                    <a:pt x="79" y="955"/>
                  </a:lnTo>
                  <a:lnTo>
                    <a:pt x="55" y="986"/>
                  </a:lnTo>
                  <a:lnTo>
                    <a:pt x="37" y="992"/>
                  </a:lnTo>
                  <a:lnTo>
                    <a:pt x="31" y="992"/>
                  </a:lnTo>
                  <a:lnTo>
                    <a:pt x="24" y="986"/>
                  </a:lnTo>
                  <a:lnTo>
                    <a:pt x="24" y="980"/>
                  </a:lnTo>
                  <a:lnTo>
                    <a:pt x="24" y="974"/>
                  </a:lnTo>
                  <a:lnTo>
                    <a:pt x="24" y="968"/>
                  </a:lnTo>
                  <a:lnTo>
                    <a:pt x="31" y="962"/>
                  </a:lnTo>
                  <a:lnTo>
                    <a:pt x="37" y="955"/>
                  </a:lnTo>
                  <a:lnTo>
                    <a:pt x="92" y="864"/>
                  </a:lnTo>
                  <a:lnTo>
                    <a:pt x="122" y="784"/>
                  </a:lnTo>
                  <a:lnTo>
                    <a:pt x="134" y="717"/>
                  </a:lnTo>
                  <a:lnTo>
                    <a:pt x="134" y="668"/>
                  </a:lnTo>
                  <a:lnTo>
                    <a:pt x="134" y="668"/>
                  </a:lnTo>
                  <a:lnTo>
                    <a:pt x="122" y="680"/>
                  </a:lnTo>
                  <a:lnTo>
                    <a:pt x="110" y="680"/>
                  </a:lnTo>
                  <a:lnTo>
                    <a:pt x="98" y="686"/>
                  </a:lnTo>
                  <a:lnTo>
                    <a:pt x="92" y="686"/>
                  </a:lnTo>
                  <a:lnTo>
                    <a:pt x="86" y="686"/>
                  </a:lnTo>
                  <a:lnTo>
                    <a:pt x="55" y="686"/>
                  </a:lnTo>
                  <a:lnTo>
                    <a:pt x="37" y="674"/>
                  </a:lnTo>
                  <a:lnTo>
                    <a:pt x="18" y="662"/>
                  </a:lnTo>
                  <a:lnTo>
                    <a:pt x="6" y="643"/>
                  </a:lnTo>
                  <a:lnTo>
                    <a:pt x="0" y="625"/>
                  </a:lnTo>
                  <a:lnTo>
                    <a:pt x="0" y="600"/>
                  </a:lnTo>
                  <a:lnTo>
                    <a:pt x="0" y="582"/>
                  </a:lnTo>
                  <a:lnTo>
                    <a:pt x="6" y="564"/>
                  </a:lnTo>
                  <a:lnTo>
                    <a:pt x="18" y="545"/>
                  </a:lnTo>
                  <a:lnTo>
                    <a:pt x="37" y="533"/>
                  </a:lnTo>
                  <a:lnTo>
                    <a:pt x="55" y="521"/>
                  </a:lnTo>
                  <a:lnTo>
                    <a:pt x="86" y="521"/>
                  </a:lnTo>
                  <a:close/>
                  <a:moveTo>
                    <a:pt x="86" y="0"/>
                  </a:moveTo>
                  <a:lnTo>
                    <a:pt x="110" y="6"/>
                  </a:lnTo>
                  <a:lnTo>
                    <a:pt x="134" y="19"/>
                  </a:lnTo>
                  <a:lnTo>
                    <a:pt x="153" y="37"/>
                  </a:lnTo>
                  <a:lnTo>
                    <a:pt x="165" y="55"/>
                  </a:lnTo>
                  <a:lnTo>
                    <a:pt x="165" y="86"/>
                  </a:lnTo>
                  <a:lnTo>
                    <a:pt x="165" y="111"/>
                  </a:lnTo>
                  <a:lnTo>
                    <a:pt x="153" y="135"/>
                  </a:lnTo>
                  <a:lnTo>
                    <a:pt x="134" y="153"/>
                  </a:lnTo>
                  <a:lnTo>
                    <a:pt x="110" y="166"/>
                  </a:lnTo>
                  <a:lnTo>
                    <a:pt x="86" y="166"/>
                  </a:lnTo>
                  <a:lnTo>
                    <a:pt x="55" y="166"/>
                  </a:lnTo>
                  <a:lnTo>
                    <a:pt x="37" y="153"/>
                  </a:lnTo>
                  <a:lnTo>
                    <a:pt x="18" y="135"/>
                  </a:lnTo>
                  <a:lnTo>
                    <a:pt x="6" y="111"/>
                  </a:lnTo>
                  <a:lnTo>
                    <a:pt x="0" y="86"/>
                  </a:lnTo>
                  <a:lnTo>
                    <a:pt x="6" y="55"/>
                  </a:lnTo>
                  <a:lnTo>
                    <a:pt x="18" y="37"/>
                  </a:lnTo>
                  <a:lnTo>
                    <a:pt x="37" y="19"/>
                  </a:lnTo>
                  <a:lnTo>
                    <a:pt x="55" y="6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1" name="Freeform 47"/>
            <p:cNvSpPr>
              <a:spLocks noEditPoints="1"/>
            </p:cNvSpPr>
            <p:nvPr/>
          </p:nvSpPr>
          <p:spPr bwMode="auto">
            <a:xfrm>
              <a:off x="15686" y="3030"/>
              <a:ext cx="684" cy="1433"/>
            </a:xfrm>
            <a:custGeom>
              <a:avLst/>
              <a:gdLst/>
              <a:ahLst/>
              <a:cxnLst>
                <a:cxn ang="0">
                  <a:pos x="531" y="159"/>
                </a:cxn>
                <a:cxn ang="0">
                  <a:pos x="482" y="171"/>
                </a:cxn>
                <a:cxn ang="0">
                  <a:pos x="507" y="177"/>
                </a:cxn>
                <a:cxn ang="0">
                  <a:pos x="544" y="177"/>
                </a:cxn>
                <a:cxn ang="0">
                  <a:pos x="599" y="177"/>
                </a:cxn>
                <a:cxn ang="0">
                  <a:pos x="629" y="171"/>
                </a:cxn>
                <a:cxn ang="0">
                  <a:pos x="641" y="165"/>
                </a:cxn>
                <a:cxn ang="0">
                  <a:pos x="617" y="159"/>
                </a:cxn>
                <a:cxn ang="0">
                  <a:pos x="580" y="159"/>
                </a:cxn>
                <a:cxn ang="0">
                  <a:pos x="434" y="0"/>
                </a:cxn>
                <a:cxn ang="0">
                  <a:pos x="452" y="6"/>
                </a:cxn>
                <a:cxn ang="0">
                  <a:pos x="452" y="24"/>
                </a:cxn>
                <a:cxn ang="0">
                  <a:pos x="446" y="49"/>
                </a:cxn>
                <a:cxn ang="0">
                  <a:pos x="446" y="79"/>
                </a:cxn>
                <a:cxn ang="0">
                  <a:pos x="446" y="116"/>
                </a:cxn>
                <a:cxn ang="0">
                  <a:pos x="458" y="141"/>
                </a:cxn>
                <a:cxn ang="0">
                  <a:pos x="556" y="122"/>
                </a:cxn>
                <a:cxn ang="0">
                  <a:pos x="647" y="128"/>
                </a:cxn>
                <a:cxn ang="0">
                  <a:pos x="684" y="165"/>
                </a:cxn>
                <a:cxn ang="0">
                  <a:pos x="647" y="202"/>
                </a:cxn>
                <a:cxn ang="0">
                  <a:pos x="574" y="214"/>
                </a:cxn>
                <a:cxn ang="0">
                  <a:pos x="519" y="214"/>
                </a:cxn>
                <a:cxn ang="0">
                  <a:pos x="470" y="202"/>
                </a:cxn>
                <a:cxn ang="0">
                  <a:pos x="446" y="184"/>
                </a:cxn>
                <a:cxn ang="0">
                  <a:pos x="446" y="184"/>
                </a:cxn>
                <a:cxn ang="0">
                  <a:pos x="281" y="330"/>
                </a:cxn>
                <a:cxn ang="0">
                  <a:pos x="146" y="545"/>
                </a:cxn>
                <a:cxn ang="0">
                  <a:pos x="91" y="796"/>
                </a:cxn>
                <a:cxn ang="0">
                  <a:pos x="97" y="875"/>
                </a:cxn>
                <a:cxn ang="0">
                  <a:pos x="159" y="979"/>
                </a:cxn>
                <a:cxn ang="0">
                  <a:pos x="207" y="1010"/>
                </a:cxn>
                <a:cxn ang="0">
                  <a:pos x="281" y="1041"/>
                </a:cxn>
                <a:cxn ang="0">
                  <a:pos x="409" y="1084"/>
                </a:cxn>
                <a:cxn ang="0">
                  <a:pos x="476" y="1114"/>
                </a:cxn>
                <a:cxn ang="0">
                  <a:pos x="519" y="1157"/>
                </a:cxn>
                <a:cxn ang="0">
                  <a:pos x="544" y="1243"/>
                </a:cxn>
                <a:cxn ang="0">
                  <a:pos x="495" y="1371"/>
                </a:cxn>
                <a:cxn ang="0">
                  <a:pos x="372" y="1433"/>
                </a:cxn>
                <a:cxn ang="0">
                  <a:pos x="262" y="1402"/>
                </a:cxn>
                <a:cxn ang="0">
                  <a:pos x="220" y="1359"/>
                </a:cxn>
                <a:cxn ang="0">
                  <a:pos x="226" y="1341"/>
                </a:cxn>
                <a:cxn ang="0">
                  <a:pos x="238" y="1341"/>
                </a:cxn>
                <a:cxn ang="0">
                  <a:pos x="244" y="1347"/>
                </a:cxn>
                <a:cxn ang="0">
                  <a:pos x="305" y="1384"/>
                </a:cxn>
                <a:cxn ang="0">
                  <a:pos x="409" y="1390"/>
                </a:cxn>
                <a:cxn ang="0">
                  <a:pos x="452" y="1328"/>
                </a:cxn>
                <a:cxn ang="0">
                  <a:pos x="446" y="1249"/>
                </a:cxn>
                <a:cxn ang="0">
                  <a:pos x="391" y="1200"/>
                </a:cxn>
                <a:cxn ang="0">
                  <a:pos x="342" y="1182"/>
                </a:cxn>
                <a:cxn ang="0">
                  <a:pos x="311" y="1169"/>
                </a:cxn>
                <a:cxn ang="0">
                  <a:pos x="281" y="1163"/>
                </a:cxn>
                <a:cxn ang="0">
                  <a:pos x="214" y="1139"/>
                </a:cxn>
                <a:cxn ang="0">
                  <a:pos x="110" y="1084"/>
                </a:cxn>
                <a:cxn ang="0">
                  <a:pos x="36" y="998"/>
                </a:cxn>
                <a:cxn ang="0">
                  <a:pos x="0" y="845"/>
                </a:cxn>
                <a:cxn ang="0">
                  <a:pos x="73" y="545"/>
                </a:cxn>
                <a:cxn ang="0">
                  <a:pos x="238" y="306"/>
                </a:cxn>
                <a:cxn ang="0">
                  <a:pos x="421" y="159"/>
                </a:cxn>
                <a:cxn ang="0">
                  <a:pos x="409" y="104"/>
                </a:cxn>
                <a:cxn ang="0">
                  <a:pos x="403" y="73"/>
                </a:cxn>
                <a:cxn ang="0">
                  <a:pos x="409" y="49"/>
                </a:cxn>
                <a:cxn ang="0">
                  <a:pos x="409" y="24"/>
                </a:cxn>
                <a:cxn ang="0">
                  <a:pos x="421" y="0"/>
                </a:cxn>
              </a:cxnLst>
              <a:rect l="0" t="0" r="r" b="b"/>
              <a:pathLst>
                <a:path w="684" h="1433">
                  <a:moveTo>
                    <a:pt x="556" y="159"/>
                  </a:moveTo>
                  <a:lnTo>
                    <a:pt x="531" y="159"/>
                  </a:lnTo>
                  <a:lnTo>
                    <a:pt x="507" y="159"/>
                  </a:lnTo>
                  <a:lnTo>
                    <a:pt x="482" y="171"/>
                  </a:lnTo>
                  <a:lnTo>
                    <a:pt x="495" y="177"/>
                  </a:lnTo>
                  <a:lnTo>
                    <a:pt x="507" y="177"/>
                  </a:lnTo>
                  <a:lnTo>
                    <a:pt x="525" y="177"/>
                  </a:lnTo>
                  <a:lnTo>
                    <a:pt x="544" y="177"/>
                  </a:lnTo>
                  <a:lnTo>
                    <a:pt x="574" y="177"/>
                  </a:lnTo>
                  <a:lnTo>
                    <a:pt x="599" y="177"/>
                  </a:lnTo>
                  <a:lnTo>
                    <a:pt x="617" y="177"/>
                  </a:lnTo>
                  <a:lnTo>
                    <a:pt x="629" y="171"/>
                  </a:lnTo>
                  <a:lnTo>
                    <a:pt x="635" y="171"/>
                  </a:lnTo>
                  <a:lnTo>
                    <a:pt x="641" y="165"/>
                  </a:lnTo>
                  <a:lnTo>
                    <a:pt x="629" y="165"/>
                  </a:lnTo>
                  <a:lnTo>
                    <a:pt x="617" y="159"/>
                  </a:lnTo>
                  <a:lnTo>
                    <a:pt x="599" y="159"/>
                  </a:lnTo>
                  <a:lnTo>
                    <a:pt x="580" y="159"/>
                  </a:lnTo>
                  <a:lnTo>
                    <a:pt x="556" y="159"/>
                  </a:lnTo>
                  <a:close/>
                  <a:moveTo>
                    <a:pt x="434" y="0"/>
                  </a:moveTo>
                  <a:lnTo>
                    <a:pt x="446" y="0"/>
                  </a:lnTo>
                  <a:lnTo>
                    <a:pt x="452" y="6"/>
                  </a:lnTo>
                  <a:lnTo>
                    <a:pt x="452" y="18"/>
                  </a:lnTo>
                  <a:lnTo>
                    <a:pt x="452" y="24"/>
                  </a:lnTo>
                  <a:lnTo>
                    <a:pt x="452" y="37"/>
                  </a:lnTo>
                  <a:lnTo>
                    <a:pt x="446" y="49"/>
                  </a:lnTo>
                  <a:lnTo>
                    <a:pt x="446" y="61"/>
                  </a:lnTo>
                  <a:lnTo>
                    <a:pt x="446" y="79"/>
                  </a:lnTo>
                  <a:lnTo>
                    <a:pt x="446" y="98"/>
                  </a:lnTo>
                  <a:lnTo>
                    <a:pt x="446" y="116"/>
                  </a:lnTo>
                  <a:lnTo>
                    <a:pt x="452" y="128"/>
                  </a:lnTo>
                  <a:lnTo>
                    <a:pt x="458" y="141"/>
                  </a:lnTo>
                  <a:lnTo>
                    <a:pt x="513" y="122"/>
                  </a:lnTo>
                  <a:lnTo>
                    <a:pt x="556" y="122"/>
                  </a:lnTo>
                  <a:lnTo>
                    <a:pt x="605" y="122"/>
                  </a:lnTo>
                  <a:lnTo>
                    <a:pt x="647" y="128"/>
                  </a:lnTo>
                  <a:lnTo>
                    <a:pt x="672" y="141"/>
                  </a:lnTo>
                  <a:lnTo>
                    <a:pt x="684" y="165"/>
                  </a:lnTo>
                  <a:lnTo>
                    <a:pt x="672" y="190"/>
                  </a:lnTo>
                  <a:lnTo>
                    <a:pt x="647" y="202"/>
                  </a:lnTo>
                  <a:lnTo>
                    <a:pt x="611" y="208"/>
                  </a:lnTo>
                  <a:lnTo>
                    <a:pt x="574" y="214"/>
                  </a:lnTo>
                  <a:lnTo>
                    <a:pt x="544" y="214"/>
                  </a:lnTo>
                  <a:lnTo>
                    <a:pt x="519" y="214"/>
                  </a:lnTo>
                  <a:lnTo>
                    <a:pt x="495" y="208"/>
                  </a:lnTo>
                  <a:lnTo>
                    <a:pt x="470" y="202"/>
                  </a:lnTo>
                  <a:lnTo>
                    <a:pt x="446" y="184"/>
                  </a:lnTo>
                  <a:lnTo>
                    <a:pt x="446" y="184"/>
                  </a:lnTo>
                  <a:lnTo>
                    <a:pt x="446" y="184"/>
                  </a:lnTo>
                  <a:lnTo>
                    <a:pt x="446" y="184"/>
                  </a:lnTo>
                  <a:lnTo>
                    <a:pt x="360" y="245"/>
                  </a:lnTo>
                  <a:lnTo>
                    <a:pt x="281" y="330"/>
                  </a:lnTo>
                  <a:lnTo>
                    <a:pt x="207" y="428"/>
                  </a:lnTo>
                  <a:lnTo>
                    <a:pt x="146" y="545"/>
                  </a:lnTo>
                  <a:lnTo>
                    <a:pt x="104" y="673"/>
                  </a:lnTo>
                  <a:lnTo>
                    <a:pt x="91" y="796"/>
                  </a:lnTo>
                  <a:lnTo>
                    <a:pt x="91" y="833"/>
                  </a:lnTo>
                  <a:lnTo>
                    <a:pt x="97" y="875"/>
                  </a:lnTo>
                  <a:lnTo>
                    <a:pt x="116" y="930"/>
                  </a:lnTo>
                  <a:lnTo>
                    <a:pt x="159" y="979"/>
                  </a:lnTo>
                  <a:lnTo>
                    <a:pt x="177" y="998"/>
                  </a:lnTo>
                  <a:lnTo>
                    <a:pt x="207" y="1010"/>
                  </a:lnTo>
                  <a:lnTo>
                    <a:pt x="238" y="1022"/>
                  </a:lnTo>
                  <a:lnTo>
                    <a:pt x="281" y="1041"/>
                  </a:lnTo>
                  <a:lnTo>
                    <a:pt x="348" y="1065"/>
                  </a:lnTo>
                  <a:lnTo>
                    <a:pt x="409" y="1084"/>
                  </a:lnTo>
                  <a:lnTo>
                    <a:pt x="452" y="1102"/>
                  </a:lnTo>
                  <a:lnTo>
                    <a:pt x="476" y="1114"/>
                  </a:lnTo>
                  <a:lnTo>
                    <a:pt x="501" y="1139"/>
                  </a:lnTo>
                  <a:lnTo>
                    <a:pt x="519" y="1157"/>
                  </a:lnTo>
                  <a:lnTo>
                    <a:pt x="531" y="1188"/>
                  </a:lnTo>
                  <a:lnTo>
                    <a:pt x="544" y="1243"/>
                  </a:lnTo>
                  <a:lnTo>
                    <a:pt x="531" y="1310"/>
                  </a:lnTo>
                  <a:lnTo>
                    <a:pt x="495" y="1371"/>
                  </a:lnTo>
                  <a:lnTo>
                    <a:pt x="440" y="1414"/>
                  </a:lnTo>
                  <a:lnTo>
                    <a:pt x="372" y="1433"/>
                  </a:lnTo>
                  <a:lnTo>
                    <a:pt x="311" y="1426"/>
                  </a:lnTo>
                  <a:lnTo>
                    <a:pt x="262" y="1402"/>
                  </a:lnTo>
                  <a:lnTo>
                    <a:pt x="232" y="1377"/>
                  </a:lnTo>
                  <a:lnTo>
                    <a:pt x="220" y="1359"/>
                  </a:lnTo>
                  <a:lnTo>
                    <a:pt x="220" y="1347"/>
                  </a:lnTo>
                  <a:lnTo>
                    <a:pt x="226" y="1341"/>
                  </a:lnTo>
                  <a:lnTo>
                    <a:pt x="232" y="1341"/>
                  </a:lnTo>
                  <a:lnTo>
                    <a:pt x="238" y="1341"/>
                  </a:lnTo>
                  <a:lnTo>
                    <a:pt x="238" y="1341"/>
                  </a:lnTo>
                  <a:lnTo>
                    <a:pt x="244" y="1347"/>
                  </a:lnTo>
                  <a:lnTo>
                    <a:pt x="250" y="1353"/>
                  </a:lnTo>
                  <a:lnTo>
                    <a:pt x="305" y="1384"/>
                  </a:lnTo>
                  <a:lnTo>
                    <a:pt x="372" y="1402"/>
                  </a:lnTo>
                  <a:lnTo>
                    <a:pt x="409" y="1390"/>
                  </a:lnTo>
                  <a:lnTo>
                    <a:pt x="434" y="1365"/>
                  </a:lnTo>
                  <a:lnTo>
                    <a:pt x="452" y="1328"/>
                  </a:lnTo>
                  <a:lnTo>
                    <a:pt x="458" y="1292"/>
                  </a:lnTo>
                  <a:lnTo>
                    <a:pt x="446" y="1249"/>
                  </a:lnTo>
                  <a:lnTo>
                    <a:pt x="421" y="1218"/>
                  </a:lnTo>
                  <a:lnTo>
                    <a:pt x="391" y="1200"/>
                  </a:lnTo>
                  <a:lnTo>
                    <a:pt x="360" y="1188"/>
                  </a:lnTo>
                  <a:lnTo>
                    <a:pt x="342" y="1182"/>
                  </a:lnTo>
                  <a:lnTo>
                    <a:pt x="324" y="1175"/>
                  </a:lnTo>
                  <a:lnTo>
                    <a:pt x="311" y="1169"/>
                  </a:lnTo>
                  <a:lnTo>
                    <a:pt x="299" y="1169"/>
                  </a:lnTo>
                  <a:lnTo>
                    <a:pt x="281" y="1163"/>
                  </a:lnTo>
                  <a:lnTo>
                    <a:pt x="262" y="1151"/>
                  </a:lnTo>
                  <a:lnTo>
                    <a:pt x="214" y="1139"/>
                  </a:lnTo>
                  <a:lnTo>
                    <a:pt x="159" y="1114"/>
                  </a:lnTo>
                  <a:lnTo>
                    <a:pt x="110" y="1084"/>
                  </a:lnTo>
                  <a:lnTo>
                    <a:pt x="67" y="1047"/>
                  </a:lnTo>
                  <a:lnTo>
                    <a:pt x="36" y="998"/>
                  </a:lnTo>
                  <a:lnTo>
                    <a:pt x="12" y="930"/>
                  </a:lnTo>
                  <a:lnTo>
                    <a:pt x="0" y="845"/>
                  </a:lnTo>
                  <a:lnTo>
                    <a:pt x="24" y="692"/>
                  </a:lnTo>
                  <a:lnTo>
                    <a:pt x="73" y="545"/>
                  </a:lnTo>
                  <a:lnTo>
                    <a:pt x="152" y="416"/>
                  </a:lnTo>
                  <a:lnTo>
                    <a:pt x="238" y="306"/>
                  </a:lnTo>
                  <a:lnTo>
                    <a:pt x="336" y="214"/>
                  </a:lnTo>
                  <a:lnTo>
                    <a:pt x="421" y="159"/>
                  </a:lnTo>
                  <a:lnTo>
                    <a:pt x="415" y="128"/>
                  </a:lnTo>
                  <a:lnTo>
                    <a:pt x="409" y="104"/>
                  </a:lnTo>
                  <a:lnTo>
                    <a:pt x="403" y="73"/>
                  </a:lnTo>
                  <a:lnTo>
                    <a:pt x="403" y="73"/>
                  </a:lnTo>
                  <a:lnTo>
                    <a:pt x="403" y="61"/>
                  </a:lnTo>
                  <a:lnTo>
                    <a:pt x="409" y="49"/>
                  </a:lnTo>
                  <a:lnTo>
                    <a:pt x="409" y="37"/>
                  </a:lnTo>
                  <a:lnTo>
                    <a:pt x="409" y="24"/>
                  </a:lnTo>
                  <a:lnTo>
                    <a:pt x="415" y="12"/>
                  </a:lnTo>
                  <a:lnTo>
                    <a:pt x="421" y="0"/>
                  </a:lnTo>
                  <a:lnTo>
                    <a:pt x="4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" name="Freeform 48"/>
            <p:cNvSpPr>
              <a:spLocks/>
            </p:cNvSpPr>
            <p:nvPr/>
          </p:nvSpPr>
          <p:spPr bwMode="auto">
            <a:xfrm>
              <a:off x="16480" y="2932"/>
              <a:ext cx="281" cy="582"/>
            </a:xfrm>
            <a:custGeom>
              <a:avLst/>
              <a:gdLst/>
              <a:ahLst/>
              <a:cxnLst>
                <a:cxn ang="0">
                  <a:pos x="214" y="0"/>
                </a:cxn>
                <a:cxn ang="0">
                  <a:pos x="232" y="0"/>
                </a:cxn>
                <a:cxn ang="0">
                  <a:pos x="251" y="12"/>
                </a:cxn>
                <a:cxn ang="0">
                  <a:pos x="269" y="24"/>
                </a:cxn>
                <a:cxn ang="0">
                  <a:pos x="275" y="43"/>
                </a:cxn>
                <a:cxn ang="0">
                  <a:pos x="281" y="61"/>
                </a:cxn>
                <a:cxn ang="0">
                  <a:pos x="281" y="67"/>
                </a:cxn>
                <a:cxn ang="0">
                  <a:pos x="275" y="80"/>
                </a:cxn>
                <a:cxn ang="0">
                  <a:pos x="269" y="98"/>
                </a:cxn>
                <a:cxn ang="0">
                  <a:pos x="269" y="98"/>
                </a:cxn>
                <a:cxn ang="0">
                  <a:pos x="61" y="563"/>
                </a:cxn>
                <a:cxn ang="0">
                  <a:pos x="55" y="575"/>
                </a:cxn>
                <a:cxn ang="0">
                  <a:pos x="49" y="582"/>
                </a:cxn>
                <a:cxn ang="0">
                  <a:pos x="49" y="582"/>
                </a:cxn>
                <a:cxn ang="0">
                  <a:pos x="43" y="582"/>
                </a:cxn>
                <a:cxn ang="0">
                  <a:pos x="37" y="582"/>
                </a:cxn>
                <a:cxn ang="0">
                  <a:pos x="25" y="582"/>
                </a:cxn>
                <a:cxn ang="0">
                  <a:pos x="12" y="575"/>
                </a:cxn>
                <a:cxn ang="0">
                  <a:pos x="0" y="563"/>
                </a:cxn>
                <a:cxn ang="0">
                  <a:pos x="0" y="557"/>
                </a:cxn>
                <a:cxn ang="0">
                  <a:pos x="0" y="551"/>
                </a:cxn>
                <a:cxn ang="0">
                  <a:pos x="0" y="545"/>
                </a:cxn>
                <a:cxn ang="0">
                  <a:pos x="6" y="539"/>
                </a:cxn>
                <a:cxn ang="0">
                  <a:pos x="153" y="55"/>
                </a:cxn>
                <a:cxn ang="0">
                  <a:pos x="159" y="43"/>
                </a:cxn>
                <a:cxn ang="0">
                  <a:pos x="159" y="31"/>
                </a:cxn>
                <a:cxn ang="0">
                  <a:pos x="171" y="18"/>
                </a:cxn>
                <a:cxn ang="0">
                  <a:pos x="183" y="6"/>
                </a:cxn>
                <a:cxn ang="0">
                  <a:pos x="196" y="0"/>
                </a:cxn>
                <a:cxn ang="0">
                  <a:pos x="214" y="0"/>
                </a:cxn>
              </a:cxnLst>
              <a:rect l="0" t="0" r="r" b="b"/>
              <a:pathLst>
                <a:path w="281" h="582">
                  <a:moveTo>
                    <a:pt x="214" y="0"/>
                  </a:moveTo>
                  <a:lnTo>
                    <a:pt x="232" y="0"/>
                  </a:lnTo>
                  <a:lnTo>
                    <a:pt x="251" y="12"/>
                  </a:lnTo>
                  <a:lnTo>
                    <a:pt x="269" y="24"/>
                  </a:lnTo>
                  <a:lnTo>
                    <a:pt x="275" y="43"/>
                  </a:lnTo>
                  <a:lnTo>
                    <a:pt x="281" y="61"/>
                  </a:lnTo>
                  <a:lnTo>
                    <a:pt x="281" y="67"/>
                  </a:lnTo>
                  <a:lnTo>
                    <a:pt x="275" y="80"/>
                  </a:lnTo>
                  <a:lnTo>
                    <a:pt x="269" y="98"/>
                  </a:lnTo>
                  <a:lnTo>
                    <a:pt x="269" y="98"/>
                  </a:lnTo>
                  <a:lnTo>
                    <a:pt x="61" y="563"/>
                  </a:lnTo>
                  <a:lnTo>
                    <a:pt x="55" y="575"/>
                  </a:lnTo>
                  <a:lnTo>
                    <a:pt x="49" y="582"/>
                  </a:lnTo>
                  <a:lnTo>
                    <a:pt x="49" y="582"/>
                  </a:lnTo>
                  <a:lnTo>
                    <a:pt x="43" y="582"/>
                  </a:lnTo>
                  <a:lnTo>
                    <a:pt x="37" y="582"/>
                  </a:lnTo>
                  <a:lnTo>
                    <a:pt x="25" y="582"/>
                  </a:lnTo>
                  <a:lnTo>
                    <a:pt x="12" y="575"/>
                  </a:lnTo>
                  <a:lnTo>
                    <a:pt x="0" y="563"/>
                  </a:lnTo>
                  <a:lnTo>
                    <a:pt x="0" y="557"/>
                  </a:lnTo>
                  <a:lnTo>
                    <a:pt x="0" y="551"/>
                  </a:lnTo>
                  <a:lnTo>
                    <a:pt x="0" y="545"/>
                  </a:lnTo>
                  <a:lnTo>
                    <a:pt x="6" y="539"/>
                  </a:lnTo>
                  <a:lnTo>
                    <a:pt x="153" y="55"/>
                  </a:lnTo>
                  <a:lnTo>
                    <a:pt x="159" y="43"/>
                  </a:lnTo>
                  <a:lnTo>
                    <a:pt x="159" y="31"/>
                  </a:lnTo>
                  <a:lnTo>
                    <a:pt x="171" y="18"/>
                  </a:lnTo>
                  <a:lnTo>
                    <a:pt x="183" y="6"/>
                  </a:lnTo>
                  <a:lnTo>
                    <a:pt x="196" y="0"/>
                  </a:lnTo>
                  <a:lnTo>
                    <a:pt x="2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" name="Freeform 49"/>
            <p:cNvSpPr>
              <a:spLocks/>
            </p:cNvSpPr>
            <p:nvPr/>
          </p:nvSpPr>
          <p:spPr bwMode="auto">
            <a:xfrm>
              <a:off x="16975" y="2944"/>
              <a:ext cx="373" cy="1592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37" y="6"/>
                </a:cxn>
                <a:cxn ang="0">
                  <a:pos x="67" y="31"/>
                </a:cxn>
                <a:cxn ang="0">
                  <a:pos x="110" y="74"/>
                </a:cxn>
                <a:cxn ang="0">
                  <a:pos x="159" y="135"/>
                </a:cxn>
                <a:cxn ang="0">
                  <a:pos x="214" y="208"/>
                </a:cxn>
                <a:cxn ang="0">
                  <a:pos x="263" y="300"/>
                </a:cxn>
                <a:cxn ang="0">
                  <a:pos x="318" y="435"/>
                </a:cxn>
                <a:cxn ang="0">
                  <a:pos x="348" y="570"/>
                </a:cxn>
                <a:cxn ang="0">
                  <a:pos x="367" y="692"/>
                </a:cxn>
                <a:cxn ang="0">
                  <a:pos x="373" y="796"/>
                </a:cxn>
                <a:cxn ang="0">
                  <a:pos x="373" y="796"/>
                </a:cxn>
                <a:cxn ang="0">
                  <a:pos x="361" y="943"/>
                </a:cxn>
                <a:cxn ang="0">
                  <a:pos x="330" y="1108"/>
                </a:cxn>
                <a:cxn ang="0">
                  <a:pos x="269" y="1280"/>
                </a:cxn>
                <a:cxn ang="0">
                  <a:pos x="220" y="1378"/>
                </a:cxn>
                <a:cxn ang="0">
                  <a:pos x="165" y="1451"/>
                </a:cxn>
                <a:cxn ang="0">
                  <a:pos x="116" y="1512"/>
                </a:cxn>
                <a:cxn ang="0">
                  <a:pos x="67" y="1555"/>
                </a:cxn>
                <a:cxn ang="0">
                  <a:pos x="37" y="1586"/>
                </a:cxn>
                <a:cxn ang="0">
                  <a:pos x="18" y="1592"/>
                </a:cxn>
                <a:cxn ang="0">
                  <a:pos x="6" y="1592"/>
                </a:cxn>
                <a:cxn ang="0">
                  <a:pos x="0" y="1586"/>
                </a:cxn>
                <a:cxn ang="0">
                  <a:pos x="0" y="1580"/>
                </a:cxn>
                <a:cxn ang="0">
                  <a:pos x="0" y="1574"/>
                </a:cxn>
                <a:cxn ang="0">
                  <a:pos x="0" y="1574"/>
                </a:cxn>
                <a:cxn ang="0">
                  <a:pos x="6" y="1568"/>
                </a:cxn>
                <a:cxn ang="0">
                  <a:pos x="12" y="1561"/>
                </a:cxn>
                <a:cxn ang="0">
                  <a:pos x="25" y="1549"/>
                </a:cxn>
                <a:cxn ang="0">
                  <a:pos x="110" y="1445"/>
                </a:cxn>
                <a:cxn ang="0">
                  <a:pos x="177" y="1329"/>
                </a:cxn>
                <a:cxn ang="0">
                  <a:pos x="226" y="1200"/>
                </a:cxn>
                <a:cxn ang="0">
                  <a:pos x="257" y="1065"/>
                </a:cxn>
                <a:cxn ang="0">
                  <a:pos x="275" y="931"/>
                </a:cxn>
                <a:cxn ang="0">
                  <a:pos x="275" y="796"/>
                </a:cxn>
                <a:cxn ang="0">
                  <a:pos x="269" y="606"/>
                </a:cxn>
                <a:cxn ang="0">
                  <a:pos x="238" y="435"/>
                </a:cxn>
                <a:cxn ang="0">
                  <a:pos x="183" y="288"/>
                </a:cxn>
                <a:cxn ang="0">
                  <a:pos x="116" y="159"/>
                </a:cxn>
                <a:cxn ang="0">
                  <a:pos x="31" y="49"/>
                </a:cxn>
                <a:cxn ang="0">
                  <a:pos x="18" y="37"/>
                </a:cxn>
                <a:cxn ang="0">
                  <a:pos x="6" y="31"/>
                </a:cxn>
                <a:cxn ang="0">
                  <a:pos x="6" y="25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6"/>
                </a:cxn>
                <a:cxn ang="0">
                  <a:pos x="6" y="0"/>
                </a:cxn>
                <a:cxn ang="0">
                  <a:pos x="18" y="0"/>
                </a:cxn>
              </a:cxnLst>
              <a:rect l="0" t="0" r="r" b="b"/>
              <a:pathLst>
                <a:path w="373" h="1592">
                  <a:moveTo>
                    <a:pt x="18" y="0"/>
                  </a:moveTo>
                  <a:lnTo>
                    <a:pt x="37" y="6"/>
                  </a:lnTo>
                  <a:lnTo>
                    <a:pt x="67" y="31"/>
                  </a:lnTo>
                  <a:lnTo>
                    <a:pt x="110" y="74"/>
                  </a:lnTo>
                  <a:lnTo>
                    <a:pt x="159" y="135"/>
                  </a:lnTo>
                  <a:lnTo>
                    <a:pt x="214" y="208"/>
                  </a:lnTo>
                  <a:lnTo>
                    <a:pt x="263" y="300"/>
                  </a:lnTo>
                  <a:lnTo>
                    <a:pt x="318" y="435"/>
                  </a:lnTo>
                  <a:lnTo>
                    <a:pt x="348" y="570"/>
                  </a:lnTo>
                  <a:lnTo>
                    <a:pt x="367" y="692"/>
                  </a:lnTo>
                  <a:lnTo>
                    <a:pt x="373" y="796"/>
                  </a:lnTo>
                  <a:lnTo>
                    <a:pt x="373" y="796"/>
                  </a:lnTo>
                  <a:lnTo>
                    <a:pt x="361" y="943"/>
                  </a:lnTo>
                  <a:lnTo>
                    <a:pt x="330" y="1108"/>
                  </a:lnTo>
                  <a:lnTo>
                    <a:pt x="269" y="1280"/>
                  </a:lnTo>
                  <a:lnTo>
                    <a:pt x="220" y="1378"/>
                  </a:lnTo>
                  <a:lnTo>
                    <a:pt x="165" y="1451"/>
                  </a:lnTo>
                  <a:lnTo>
                    <a:pt x="116" y="1512"/>
                  </a:lnTo>
                  <a:lnTo>
                    <a:pt x="67" y="1555"/>
                  </a:lnTo>
                  <a:lnTo>
                    <a:pt x="37" y="1586"/>
                  </a:lnTo>
                  <a:lnTo>
                    <a:pt x="18" y="1592"/>
                  </a:lnTo>
                  <a:lnTo>
                    <a:pt x="6" y="1592"/>
                  </a:lnTo>
                  <a:lnTo>
                    <a:pt x="0" y="1586"/>
                  </a:lnTo>
                  <a:lnTo>
                    <a:pt x="0" y="1580"/>
                  </a:lnTo>
                  <a:lnTo>
                    <a:pt x="0" y="1574"/>
                  </a:lnTo>
                  <a:lnTo>
                    <a:pt x="0" y="1574"/>
                  </a:lnTo>
                  <a:lnTo>
                    <a:pt x="6" y="1568"/>
                  </a:lnTo>
                  <a:lnTo>
                    <a:pt x="12" y="1561"/>
                  </a:lnTo>
                  <a:lnTo>
                    <a:pt x="25" y="1549"/>
                  </a:lnTo>
                  <a:lnTo>
                    <a:pt x="110" y="1445"/>
                  </a:lnTo>
                  <a:lnTo>
                    <a:pt x="177" y="1329"/>
                  </a:lnTo>
                  <a:lnTo>
                    <a:pt x="226" y="1200"/>
                  </a:lnTo>
                  <a:lnTo>
                    <a:pt x="257" y="1065"/>
                  </a:lnTo>
                  <a:lnTo>
                    <a:pt x="275" y="931"/>
                  </a:lnTo>
                  <a:lnTo>
                    <a:pt x="275" y="796"/>
                  </a:lnTo>
                  <a:lnTo>
                    <a:pt x="269" y="606"/>
                  </a:lnTo>
                  <a:lnTo>
                    <a:pt x="238" y="435"/>
                  </a:lnTo>
                  <a:lnTo>
                    <a:pt x="183" y="288"/>
                  </a:lnTo>
                  <a:lnTo>
                    <a:pt x="116" y="159"/>
                  </a:lnTo>
                  <a:lnTo>
                    <a:pt x="31" y="49"/>
                  </a:lnTo>
                  <a:lnTo>
                    <a:pt x="18" y="37"/>
                  </a:lnTo>
                  <a:lnTo>
                    <a:pt x="6" y="31"/>
                  </a:lnTo>
                  <a:lnTo>
                    <a:pt x="6" y="25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6"/>
                  </a:lnTo>
                  <a:lnTo>
                    <a:pt x="6" y="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" name="Freeform 50"/>
            <p:cNvSpPr>
              <a:spLocks/>
            </p:cNvSpPr>
            <p:nvPr/>
          </p:nvSpPr>
          <p:spPr bwMode="auto">
            <a:xfrm>
              <a:off x="17586" y="3018"/>
              <a:ext cx="789" cy="1445"/>
            </a:xfrm>
            <a:custGeom>
              <a:avLst/>
              <a:gdLst/>
              <a:ahLst/>
              <a:cxnLst>
                <a:cxn ang="0">
                  <a:pos x="703" y="6"/>
                </a:cxn>
                <a:cxn ang="0">
                  <a:pos x="776" y="61"/>
                </a:cxn>
                <a:cxn ang="0">
                  <a:pos x="789" y="134"/>
                </a:cxn>
                <a:cxn ang="0">
                  <a:pos x="764" y="177"/>
                </a:cxn>
                <a:cxn ang="0">
                  <a:pos x="727" y="202"/>
                </a:cxn>
                <a:cxn ang="0">
                  <a:pos x="685" y="202"/>
                </a:cxn>
                <a:cxn ang="0">
                  <a:pos x="660" y="183"/>
                </a:cxn>
                <a:cxn ang="0">
                  <a:pos x="648" y="147"/>
                </a:cxn>
                <a:cxn ang="0">
                  <a:pos x="648" y="122"/>
                </a:cxn>
                <a:cxn ang="0">
                  <a:pos x="660" y="98"/>
                </a:cxn>
                <a:cxn ang="0">
                  <a:pos x="691" y="73"/>
                </a:cxn>
                <a:cxn ang="0">
                  <a:pos x="734" y="61"/>
                </a:cxn>
                <a:cxn ang="0">
                  <a:pos x="691" y="36"/>
                </a:cxn>
                <a:cxn ang="0">
                  <a:pos x="660" y="30"/>
                </a:cxn>
                <a:cxn ang="0">
                  <a:pos x="630" y="36"/>
                </a:cxn>
                <a:cxn ang="0">
                  <a:pos x="593" y="67"/>
                </a:cxn>
                <a:cxn ang="0">
                  <a:pos x="569" y="116"/>
                </a:cxn>
                <a:cxn ang="0">
                  <a:pos x="550" y="214"/>
                </a:cxn>
                <a:cxn ang="0">
                  <a:pos x="507" y="434"/>
                </a:cxn>
                <a:cxn ang="0">
                  <a:pos x="654" y="434"/>
                </a:cxn>
                <a:cxn ang="0">
                  <a:pos x="679" y="440"/>
                </a:cxn>
                <a:cxn ang="0">
                  <a:pos x="685" y="453"/>
                </a:cxn>
                <a:cxn ang="0">
                  <a:pos x="672" y="477"/>
                </a:cxn>
                <a:cxn ang="0">
                  <a:pos x="654" y="483"/>
                </a:cxn>
                <a:cxn ang="0">
                  <a:pos x="501" y="483"/>
                </a:cxn>
                <a:cxn ang="0">
                  <a:pos x="404" y="985"/>
                </a:cxn>
                <a:cxn ang="0">
                  <a:pos x="391" y="1053"/>
                </a:cxn>
                <a:cxn ang="0">
                  <a:pos x="361" y="1175"/>
                </a:cxn>
                <a:cxn ang="0">
                  <a:pos x="312" y="1291"/>
                </a:cxn>
                <a:cxn ang="0">
                  <a:pos x="245" y="1389"/>
                </a:cxn>
                <a:cxn ang="0">
                  <a:pos x="135" y="1445"/>
                </a:cxn>
                <a:cxn ang="0">
                  <a:pos x="43" y="1420"/>
                </a:cxn>
                <a:cxn ang="0">
                  <a:pos x="0" y="1334"/>
                </a:cxn>
                <a:cxn ang="0">
                  <a:pos x="12" y="1285"/>
                </a:cxn>
                <a:cxn ang="0">
                  <a:pos x="43" y="1255"/>
                </a:cxn>
                <a:cxn ang="0">
                  <a:pos x="86" y="1242"/>
                </a:cxn>
                <a:cxn ang="0">
                  <a:pos x="116" y="1249"/>
                </a:cxn>
                <a:cxn ang="0">
                  <a:pos x="141" y="1279"/>
                </a:cxn>
                <a:cxn ang="0">
                  <a:pos x="141" y="1310"/>
                </a:cxn>
                <a:cxn ang="0">
                  <a:pos x="135" y="1334"/>
                </a:cxn>
                <a:cxn ang="0">
                  <a:pos x="116" y="1359"/>
                </a:cxn>
                <a:cxn ang="0">
                  <a:pos x="80" y="1377"/>
                </a:cxn>
                <a:cxn ang="0">
                  <a:pos x="74" y="1396"/>
                </a:cxn>
                <a:cxn ang="0">
                  <a:pos x="110" y="1408"/>
                </a:cxn>
                <a:cxn ang="0">
                  <a:pos x="135" y="1414"/>
                </a:cxn>
                <a:cxn ang="0">
                  <a:pos x="208" y="1353"/>
                </a:cxn>
                <a:cxn ang="0">
                  <a:pos x="257" y="1200"/>
                </a:cxn>
                <a:cxn ang="0">
                  <a:pos x="391" y="483"/>
                </a:cxn>
                <a:cxn ang="0">
                  <a:pos x="269" y="483"/>
                </a:cxn>
                <a:cxn ang="0">
                  <a:pos x="251" y="477"/>
                </a:cxn>
                <a:cxn ang="0">
                  <a:pos x="239" y="465"/>
                </a:cxn>
                <a:cxn ang="0">
                  <a:pos x="251" y="440"/>
                </a:cxn>
                <a:cxn ang="0">
                  <a:pos x="275" y="434"/>
                </a:cxn>
                <a:cxn ang="0">
                  <a:pos x="397" y="434"/>
                </a:cxn>
                <a:cxn ang="0">
                  <a:pos x="428" y="287"/>
                </a:cxn>
                <a:cxn ang="0">
                  <a:pos x="440" y="220"/>
                </a:cxn>
                <a:cxn ang="0">
                  <a:pos x="452" y="183"/>
                </a:cxn>
                <a:cxn ang="0">
                  <a:pos x="526" y="49"/>
                </a:cxn>
                <a:cxn ang="0">
                  <a:pos x="617" y="0"/>
                </a:cxn>
              </a:cxnLst>
              <a:rect l="0" t="0" r="r" b="b"/>
              <a:pathLst>
                <a:path w="789" h="1445">
                  <a:moveTo>
                    <a:pt x="654" y="0"/>
                  </a:moveTo>
                  <a:lnTo>
                    <a:pt x="703" y="6"/>
                  </a:lnTo>
                  <a:lnTo>
                    <a:pt x="746" y="24"/>
                  </a:lnTo>
                  <a:lnTo>
                    <a:pt x="776" y="61"/>
                  </a:lnTo>
                  <a:lnTo>
                    <a:pt x="789" y="110"/>
                  </a:lnTo>
                  <a:lnTo>
                    <a:pt x="789" y="134"/>
                  </a:lnTo>
                  <a:lnTo>
                    <a:pt x="776" y="159"/>
                  </a:lnTo>
                  <a:lnTo>
                    <a:pt x="764" y="177"/>
                  </a:lnTo>
                  <a:lnTo>
                    <a:pt x="746" y="189"/>
                  </a:lnTo>
                  <a:lnTo>
                    <a:pt x="727" y="202"/>
                  </a:lnTo>
                  <a:lnTo>
                    <a:pt x="703" y="202"/>
                  </a:lnTo>
                  <a:lnTo>
                    <a:pt x="685" y="202"/>
                  </a:lnTo>
                  <a:lnTo>
                    <a:pt x="672" y="196"/>
                  </a:lnTo>
                  <a:lnTo>
                    <a:pt x="660" y="183"/>
                  </a:lnTo>
                  <a:lnTo>
                    <a:pt x="648" y="165"/>
                  </a:lnTo>
                  <a:lnTo>
                    <a:pt x="648" y="147"/>
                  </a:lnTo>
                  <a:lnTo>
                    <a:pt x="648" y="140"/>
                  </a:lnTo>
                  <a:lnTo>
                    <a:pt x="648" y="122"/>
                  </a:lnTo>
                  <a:lnTo>
                    <a:pt x="654" y="110"/>
                  </a:lnTo>
                  <a:lnTo>
                    <a:pt x="660" y="98"/>
                  </a:lnTo>
                  <a:lnTo>
                    <a:pt x="672" y="85"/>
                  </a:lnTo>
                  <a:lnTo>
                    <a:pt x="691" y="73"/>
                  </a:lnTo>
                  <a:lnTo>
                    <a:pt x="709" y="67"/>
                  </a:lnTo>
                  <a:lnTo>
                    <a:pt x="734" y="61"/>
                  </a:lnTo>
                  <a:lnTo>
                    <a:pt x="715" y="49"/>
                  </a:lnTo>
                  <a:lnTo>
                    <a:pt x="691" y="36"/>
                  </a:lnTo>
                  <a:lnTo>
                    <a:pt x="679" y="36"/>
                  </a:lnTo>
                  <a:lnTo>
                    <a:pt x="660" y="30"/>
                  </a:lnTo>
                  <a:lnTo>
                    <a:pt x="654" y="30"/>
                  </a:lnTo>
                  <a:lnTo>
                    <a:pt x="630" y="36"/>
                  </a:lnTo>
                  <a:lnTo>
                    <a:pt x="611" y="49"/>
                  </a:lnTo>
                  <a:lnTo>
                    <a:pt x="593" y="67"/>
                  </a:lnTo>
                  <a:lnTo>
                    <a:pt x="581" y="85"/>
                  </a:lnTo>
                  <a:lnTo>
                    <a:pt x="569" y="116"/>
                  </a:lnTo>
                  <a:lnTo>
                    <a:pt x="556" y="165"/>
                  </a:lnTo>
                  <a:lnTo>
                    <a:pt x="550" y="214"/>
                  </a:lnTo>
                  <a:lnTo>
                    <a:pt x="544" y="251"/>
                  </a:lnTo>
                  <a:lnTo>
                    <a:pt x="507" y="434"/>
                  </a:lnTo>
                  <a:lnTo>
                    <a:pt x="636" y="434"/>
                  </a:lnTo>
                  <a:lnTo>
                    <a:pt x="654" y="434"/>
                  </a:lnTo>
                  <a:lnTo>
                    <a:pt x="666" y="434"/>
                  </a:lnTo>
                  <a:lnTo>
                    <a:pt x="679" y="440"/>
                  </a:lnTo>
                  <a:lnTo>
                    <a:pt x="685" y="440"/>
                  </a:lnTo>
                  <a:lnTo>
                    <a:pt x="685" y="453"/>
                  </a:lnTo>
                  <a:lnTo>
                    <a:pt x="679" y="465"/>
                  </a:lnTo>
                  <a:lnTo>
                    <a:pt x="672" y="477"/>
                  </a:lnTo>
                  <a:lnTo>
                    <a:pt x="666" y="483"/>
                  </a:lnTo>
                  <a:lnTo>
                    <a:pt x="654" y="483"/>
                  </a:lnTo>
                  <a:lnTo>
                    <a:pt x="636" y="483"/>
                  </a:lnTo>
                  <a:lnTo>
                    <a:pt x="501" y="483"/>
                  </a:lnTo>
                  <a:lnTo>
                    <a:pt x="501" y="483"/>
                  </a:lnTo>
                  <a:lnTo>
                    <a:pt x="404" y="985"/>
                  </a:lnTo>
                  <a:lnTo>
                    <a:pt x="397" y="1010"/>
                  </a:lnTo>
                  <a:lnTo>
                    <a:pt x="391" y="1053"/>
                  </a:lnTo>
                  <a:lnTo>
                    <a:pt x="379" y="1108"/>
                  </a:lnTo>
                  <a:lnTo>
                    <a:pt x="361" y="1175"/>
                  </a:lnTo>
                  <a:lnTo>
                    <a:pt x="336" y="1236"/>
                  </a:lnTo>
                  <a:lnTo>
                    <a:pt x="312" y="1291"/>
                  </a:lnTo>
                  <a:lnTo>
                    <a:pt x="287" y="1340"/>
                  </a:lnTo>
                  <a:lnTo>
                    <a:pt x="245" y="1389"/>
                  </a:lnTo>
                  <a:lnTo>
                    <a:pt x="196" y="1432"/>
                  </a:lnTo>
                  <a:lnTo>
                    <a:pt x="135" y="1445"/>
                  </a:lnTo>
                  <a:lnTo>
                    <a:pt x="86" y="1438"/>
                  </a:lnTo>
                  <a:lnTo>
                    <a:pt x="43" y="1420"/>
                  </a:lnTo>
                  <a:lnTo>
                    <a:pt x="12" y="1383"/>
                  </a:lnTo>
                  <a:lnTo>
                    <a:pt x="0" y="1334"/>
                  </a:lnTo>
                  <a:lnTo>
                    <a:pt x="0" y="1310"/>
                  </a:lnTo>
                  <a:lnTo>
                    <a:pt x="12" y="1285"/>
                  </a:lnTo>
                  <a:lnTo>
                    <a:pt x="25" y="1267"/>
                  </a:lnTo>
                  <a:lnTo>
                    <a:pt x="43" y="1255"/>
                  </a:lnTo>
                  <a:lnTo>
                    <a:pt x="67" y="1242"/>
                  </a:lnTo>
                  <a:lnTo>
                    <a:pt x="86" y="1242"/>
                  </a:lnTo>
                  <a:lnTo>
                    <a:pt x="104" y="1242"/>
                  </a:lnTo>
                  <a:lnTo>
                    <a:pt x="116" y="1249"/>
                  </a:lnTo>
                  <a:lnTo>
                    <a:pt x="135" y="1261"/>
                  </a:lnTo>
                  <a:lnTo>
                    <a:pt x="141" y="1279"/>
                  </a:lnTo>
                  <a:lnTo>
                    <a:pt x="141" y="1298"/>
                  </a:lnTo>
                  <a:lnTo>
                    <a:pt x="141" y="1310"/>
                  </a:lnTo>
                  <a:lnTo>
                    <a:pt x="141" y="1322"/>
                  </a:lnTo>
                  <a:lnTo>
                    <a:pt x="135" y="1334"/>
                  </a:lnTo>
                  <a:lnTo>
                    <a:pt x="129" y="1347"/>
                  </a:lnTo>
                  <a:lnTo>
                    <a:pt x="116" y="1359"/>
                  </a:lnTo>
                  <a:lnTo>
                    <a:pt x="104" y="1371"/>
                  </a:lnTo>
                  <a:lnTo>
                    <a:pt x="80" y="1377"/>
                  </a:lnTo>
                  <a:lnTo>
                    <a:pt x="55" y="1383"/>
                  </a:lnTo>
                  <a:lnTo>
                    <a:pt x="74" y="1396"/>
                  </a:lnTo>
                  <a:lnTo>
                    <a:pt x="92" y="1408"/>
                  </a:lnTo>
                  <a:lnTo>
                    <a:pt x="110" y="1408"/>
                  </a:lnTo>
                  <a:lnTo>
                    <a:pt x="129" y="1408"/>
                  </a:lnTo>
                  <a:lnTo>
                    <a:pt x="135" y="1414"/>
                  </a:lnTo>
                  <a:lnTo>
                    <a:pt x="177" y="1396"/>
                  </a:lnTo>
                  <a:lnTo>
                    <a:pt x="208" y="1353"/>
                  </a:lnTo>
                  <a:lnTo>
                    <a:pt x="232" y="1285"/>
                  </a:lnTo>
                  <a:lnTo>
                    <a:pt x="257" y="1200"/>
                  </a:lnTo>
                  <a:lnTo>
                    <a:pt x="269" y="1114"/>
                  </a:lnTo>
                  <a:lnTo>
                    <a:pt x="391" y="483"/>
                  </a:lnTo>
                  <a:lnTo>
                    <a:pt x="287" y="483"/>
                  </a:lnTo>
                  <a:lnTo>
                    <a:pt x="269" y="483"/>
                  </a:lnTo>
                  <a:lnTo>
                    <a:pt x="257" y="483"/>
                  </a:lnTo>
                  <a:lnTo>
                    <a:pt x="251" y="477"/>
                  </a:lnTo>
                  <a:lnTo>
                    <a:pt x="245" y="471"/>
                  </a:lnTo>
                  <a:lnTo>
                    <a:pt x="239" y="465"/>
                  </a:lnTo>
                  <a:lnTo>
                    <a:pt x="245" y="447"/>
                  </a:lnTo>
                  <a:lnTo>
                    <a:pt x="251" y="440"/>
                  </a:lnTo>
                  <a:lnTo>
                    <a:pt x="257" y="434"/>
                  </a:lnTo>
                  <a:lnTo>
                    <a:pt x="275" y="434"/>
                  </a:lnTo>
                  <a:lnTo>
                    <a:pt x="287" y="434"/>
                  </a:lnTo>
                  <a:lnTo>
                    <a:pt x="397" y="434"/>
                  </a:lnTo>
                  <a:lnTo>
                    <a:pt x="416" y="349"/>
                  </a:lnTo>
                  <a:lnTo>
                    <a:pt x="428" y="287"/>
                  </a:lnTo>
                  <a:lnTo>
                    <a:pt x="434" y="245"/>
                  </a:lnTo>
                  <a:lnTo>
                    <a:pt x="440" y="220"/>
                  </a:lnTo>
                  <a:lnTo>
                    <a:pt x="446" y="202"/>
                  </a:lnTo>
                  <a:lnTo>
                    <a:pt x="452" y="183"/>
                  </a:lnTo>
                  <a:lnTo>
                    <a:pt x="483" y="104"/>
                  </a:lnTo>
                  <a:lnTo>
                    <a:pt x="526" y="49"/>
                  </a:lnTo>
                  <a:lnTo>
                    <a:pt x="575" y="18"/>
                  </a:lnTo>
                  <a:lnTo>
                    <a:pt x="617" y="0"/>
                  </a:lnTo>
                  <a:lnTo>
                    <a:pt x="6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" name="Freeform 51"/>
            <p:cNvSpPr>
              <a:spLocks/>
            </p:cNvSpPr>
            <p:nvPr/>
          </p:nvSpPr>
          <p:spPr bwMode="auto">
            <a:xfrm>
              <a:off x="18619" y="2944"/>
              <a:ext cx="367" cy="1592"/>
            </a:xfrm>
            <a:custGeom>
              <a:avLst/>
              <a:gdLst/>
              <a:ahLst/>
              <a:cxnLst>
                <a:cxn ang="0">
                  <a:pos x="348" y="0"/>
                </a:cxn>
                <a:cxn ang="0">
                  <a:pos x="360" y="0"/>
                </a:cxn>
                <a:cxn ang="0">
                  <a:pos x="367" y="6"/>
                </a:cxn>
                <a:cxn ang="0">
                  <a:pos x="367" y="19"/>
                </a:cxn>
                <a:cxn ang="0">
                  <a:pos x="367" y="19"/>
                </a:cxn>
                <a:cxn ang="0">
                  <a:pos x="367" y="25"/>
                </a:cxn>
                <a:cxn ang="0">
                  <a:pos x="360" y="25"/>
                </a:cxn>
                <a:cxn ang="0">
                  <a:pos x="354" y="31"/>
                </a:cxn>
                <a:cxn ang="0">
                  <a:pos x="348" y="43"/>
                </a:cxn>
                <a:cxn ang="0">
                  <a:pos x="257" y="147"/>
                </a:cxn>
                <a:cxn ang="0">
                  <a:pos x="189" y="263"/>
                </a:cxn>
                <a:cxn ang="0">
                  <a:pos x="147" y="392"/>
                </a:cxn>
                <a:cxn ang="0">
                  <a:pos x="110" y="521"/>
                </a:cxn>
                <a:cxn ang="0">
                  <a:pos x="98" y="655"/>
                </a:cxn>
                <a:cxn ang="0">
                  <a:pos x="92" y="796"/>
                </a:cxn>
                <a:cxn ang="0">
                  <a:pos x="98" y="919"/>
                </a:cxn>
                <a:cxn ang="0">
                  <a:pos x="110" y="1053"/>
                </a:cxn>
                <a:cxn ang="0">
                  <a:pos x="141" y="1182"/>
                </a:cxn>
                <a:cxn ang="0">
                  <a:pos x="189" y="1310"/>
                </a:cxn>
                <a:cxn ang="0">
                  <a:pos x="250" y="1433"/>
                </a:cxn>
                <a:cxn ang="0">
                  <a:pos x="342" y="1543"/>
                </a:cxn>
                <a:cxn ang="0">
                  <a:pos x="354" y="1555"/>
                </a:cxn>
                <a:cxn ang="0">
                  <a:pos x="360" y="1561"/>
                </a:cxn>
                <a:cxn ang="0">
                  <a:pos x="367" y="1568"/>
                </a:cxn>
                <a:cxn ang="0">
                  <a:pos x="367" y="1574"/>
                </a:cxn>
                <a:cxn ang="0">
                  <a:pos x="367" y="1580"/>
                </a:cxn>
                <a:cxn ang="0">
                  <a:pos x="367" y="1580"/>
                </a:cxn>
                <a:cxn ang="0">
                  <a:pos x="367" y="1586"/>
                </a:cxn>
                <a:cxn ang="0">
                  <a:pos x="360" y="1592"/>
                </a:cxn>
                <a:cxn ang="0">
                  <a:pos x="348" y="1592"/>
                </a:cxn>
                <a:cxn ang="0">
                  <a:pos x="336" y="1586"/>
                </a:cxn>
                <a:cxn ang="0">
                  <a:pos x="299" y="1561"/>
                </a:cxn>
                <a:cxn ang="0">
                  <a:pos x="257" y="1519"/>
                </a:cxn>
                <a:cxn ang="0">
                  <a:pos x="208" y="1457"/>
                </a:cxn>
                <a:cxn ang="0">
                  <a:pos x="153" y="1384"/>
                </a:cxn>
                <a:cxn ang="0">
                  <a:pos x="104" y="1292"/>
                </a:cxn>
                <a:cxn ang="0">
                  <a:pos x="49" y="1157"/>
                </a:cxn>
                <a:cxn ang="0">
                  <a:pos x="18" y="1023"/>
                </a:cxn>
                <a:cxn ang="0">
                  <a:pos x="0" y="900"/>
                </a:cxn>
                <a:cxn ang="0">
                  <a:pos x="0" y="796"/>
                </a:cxn>
                <a:cxn ang="0">
                  <a:pos x="6" y="649"/>
                </a:cxn>
                <a:cxn ang="0">
                  <a:pos x="37" y="484"/>
                </a:cxn>
                <a:cxn ang="0">
                  <a:pos x="98" y="312"/>
                </a:cxn>
                <a:cxn ang="0">
                  <a:pos x="147" y="214"/>
                </a:cxn>
                <a:cxn ang="0">
                  <a:pos x="202" y="141"/>
                </a:cxn>
                <a:cxn ang="0">
                  <a:pos x="257" y="80"/>
                </a:cxn>
                <a:cxn ang="0">
                  <a:pos x="299" y="37"/>
                </a:cxn>
                <a:cxn ang="0">
                  <a:pos x="330" y="6"/>
                </a:cxn>
                <a:cxn ang="0">
                  <a:pos x="348" y="0"/>
                </a:cxn>
              </a:cxnLst>
              <a:rect l="0" t="0" r="r" b="b"/>
              <a:pathLst>
                <a:path w="367" h="1592">
                  <a:moveTo>
                    <a:pt x="348" y="0"/>
                  </a:moveTo>
                  <a:lnTo>
                    <a:pt x="360" y="0"/>
                  </a:lnTo>
                  <a:lnTo>
                    <a:pt x="367" y="6"/>
                  </a:lnTo>
                  <a:lnTo>
                    <a:pt x="367" y="19"/>
                  </a:lnTo>
                  <a:lnTo>
                    <a:pt x="367" y="19"/>
                  </a:lnTo>
                  <a:lnTo>
                    <a:pt x="367" y="25"/>
                  </a:lnTo>
                  <a:lnTo>
                    <a:pt x="360" y="25"/>
                  </a:lnTo>
                  <a:lnTo>
                    <a:pt x="354" y="31"/>
                  </a:lnTo>
                  <a:lnTo>
                    <a:pt x="348" y="43"/>
                  </a:lnTo>
                  <a:lnTo>
                    <a:pt x="257" y="147"/>
                  </a:lnTo>
                  <a:lnTo>
                    <a:pt x="189" y="263"/>
                  </a:lnTo>
                  <a:lnTo>
                    <a:pt x="147" y="392"/>
                  </a:lnTo>
                  <a:lnTo>
                    <a:pt x="110" y="521"/>
                  </a:lnTo>
                  <a:lnTo>
                    <a:pt x="98" y="655"/>
                  </a:lnTo>
                  <a:lnTo>
                    <a:pt x="92" y="796"/>
                  </a:lnTo>
                  <a:lnTo>
                    <a:pt x="98" y="919"/>
                  </a:lnTo>
                  <a:lnTo>
                    <a:pt x="110" y="1053"/>
                  </a:lnTo>
                  <a:lnTo>
                    <a:pt x="141" y="1182"/>
                  </a:lnTo>
                  <a:lnTo>
                    <a:pt x="189" y="1310"/>
                  </a:lnTo>
                  <a:lnTo>
                    <a:pt x="250" y="1433"/>
                  </a:lnTo>
                  <a:lnTo>
                    <a:pt x="342" y="1543"/>
                  </a:lnTo>
                  <a:lnTo>
                    <a:pt x="354" y="1555"/>
                  </a:lnTo>
                  <a:lnTo>
                    <a:pt x="360" y="1561"/>
                  </a:lnTo>
                  <a:lnTo>
                    <a:pt x="367" y="1568"/>
                  </a:lnTo>
                  <a:lnTo>
                    <a:pt x="367" y="1574"/>
                  </a:lnTo>
                  <a:lnTo>
                    <a:pt x="367" y="1580"/>
                  </a:lnTo>
                  <a:lnTo>
                    <a:pt x="367" y="1580"/>
                  </a:lnTo>
                  <a:lnTo>
                    <a:pt x="367" y="1586"/>
                  </a:lnTo>
                  <a:lnTo>
                    <a:pt x="360" y="1592"/>
                  </a:lnTo>
                  <a:lnTo>
                    <a:pt x="348" y="1592"/>
                  </a:lnTo>
                  <a:lnTo>
                    <a:pt x="336" y="1586"/>
                  </a:lnTo>
                  <a:lnTo>
                    <a:pt x="299" y="1561"/>
                  </a:lnTo>
                  <a:lnTo>
                    <a:pt x="257" y="1519"/>
                  </a:lnTo>
                  <a:lnTo>
                    <a:pt x="208" y="1457"/>
                  </a:lnTo>
                  <a:lnTo>
                    <a:pt x="153" y="1384"/>
                  </a:lnTo>
                  <a:lnTo>
                    <a:pt x="104" y="1292"/>
                  </a:lnTo>
                  <a:lnTo>
                    <a:pt x="49" y="1157"/>
                  </a:lnTo>
                  <a:lnTo>
                    <a:pt x="18" y="1023"/>
                  </a:lnTo>
                  <a:lnTo>
                    <a:pt x="0" y="900"/>
                  </a:lnTo>
                  <a:lnTo>
                    <a:pt x="0" y="796"/>
                  </a:lnTo>
                  <a:lnTo>
                    <a:pt x="6" y="649"/>
                  </a:lnTo>
                  <a:lnTo>
                    <a:pt x="37" y="484"/>
                  </a:lnTo>
                  <a:lnTo>
                    <a:pt x="98" y="312"/>
                  </a:lnTo>
                  <a:lnTo>
                    <a:pt x="147" y="214"/>
                  </a:lnTo>
                  <a:lnTo>
                    <a:pt x="202" y="141"/>
                  </a:lnTo>
                  <a:lnTo>
                    <a:pt x="257" y="80"/>
                  </a:lnTo>
                  <a:lnTo>
                    <a:pt x="299" y="37"/>
                  </a:lnTo>
                  <a:lnTo>
                    <a:pt x="330" y="6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6" name="Freeform 52"/>
            <p:cNvSpPr>
              <a:spLocks noEditPoints="1"/>
            </p:cNvSpPr>
            <p:nvPr/>
          </p:nvSpPr>
          <p:spPr bwMode="auto">
            <a:xfrm>
              <a:off x="19144" y="3030"/>
              <a:ext cx="685" cy="1433"/>
            </a:xfrm>
            <a:custGeom>
              <a:avLst/>
              <a:gdLst/>
              <a:ahLst/>
              <a:cxnLst>
                <a:cxn ang="0">
                  <a:pos x="532" y="159"/>
                </a:cxn>
                <a:cxn ang="0">
                  <a:pos x="483" y="171"/>
                </a:cxn>
                <a:cxn ang="0">
                  <a:pos x="508" y="177"/>
                </a:cxn>
                <a:cxn ang="0">
                  <a:pos x="544" y="177"/>
                </a:cxn>
                <a:cxn ang="0">
                  <a:pos x="599" y="177"/>
                </a:cxn>
                <a:cxn ang="0">
                  <a:pos x="630" y="171"/>
                </a:cxn>
                <a:cxn ang="0">
                  <a:pos x="642" y="165"/>
                </a:cxn>
                <a:cxn ang="0">
                  <a:pos x="618" y="159"/>
                </a:cxn>
                <a:cxn ang="0">
                  <a:pos x="581" y="159"/>
                </a:cxn>
                <a:cxn ang="0">
                  <a:pos x="434" y="0"/>
                </a:cxn>
                <a:cxn ang="0">
                  <a:pos x="453" y="6"/>
                </a:cxn>
                <a:cxn ang="0">
                  <a:pos x="453" y="24"/>
                </a:cxn>
                <a:cxn ang="0">
                  <a:pos x="447" y="49"/>
                </a:cxn>
                <a:cxn ang="0">
                  <a:pos x="447" y="79"/>
                </a:cxn>
                <a:cxn ang="0">
                  <a:pos x="447" y="116"/>
                </a:cxn>
                <a:cxn ang="0">
                  <a:pos x="453" y="141"/>
                </a:cxn>
                <a:cxn ang="0">
                  <a:pos x="557" y="122"/>
                </a:cxn>
                <a:cxn ang="0">
                  <a:pos x="642" y="128"/>
                </a:cxn>
                <a:cxn ang="0">
                  <a:pos x="685" y="165"/>
                </a:cxn>
                <a:cxn ang="0">
                  <a:pos x="648" y="202"/>
                </a:cxn>
                <a:cxn ang="0">
                  <a:pos x="575" y="214"/>
                </a:cxn>
                <a:cxn ang="0">
                  <a:pos x="520" y="214"/>
                </a:cxn>
                <a:cxn ang="0">
                  <a:pos x="483" y="208"/>
                </a:cxn>
                <a:cxn ang="0">
                  <a:pos x="447" y="184"/>
                </a:cxn>
                <a:cxn ang="0">
                  <a:pos x="361" y="245"/>
                </a:cxn>
                <a:cxn ang="0">
                  <a:pos x="208" y="428"/>
                </a:cxn>
                <a:cxn ang="0">
                  <a:pos x="104" y="673"/>
                </a:cxn>
                <a:cxn ang="0">
                  <a:pos x="92" y="833"/>
                </a:cxn>
                <a:cxn ang="0">
                  <a:pos x="117" y="930"/>
                </a:cxn>
                <a:cxn ang="0">
                  <a:pos x="178" y="998"/>
                </a:cxn>
                <a:cxn ang="0">
                  <a:pos x="239" y="1022"/>
                </a:cxn>
                <a:cxn ang="0">
                  <a:pos x="349" y="1065"/>
                </a:cxn>
                <a:cxn ang="0">
                  <a:pos x="447" y="1102"/>
                </a:cxn>
                <a:cxn ang="0">
                  <a:pos x="502" y="1139"/>
                </a:cxn>
                <a:cxn ang="0">
                  <a:pos x="532" y="1188"/>
                </a:cxn>
                <a:cxn ang="0">
                  <a:pos x="532" y="1310"/>
                </a:cxn>
                <a:cxn ang="0">
                  <a:pos x="440" y="1414"/>
                </a:cxn>
                <a:cxn ang="0">
                  <a:pos x="312" y="1426"/>
                </a:cxn>
                <a:cxn ang="0">
                  <a:pos x="227" y="1377"/>
                </a:cxn>
                <a:cxn ang="0">
                  <a:pos x="220" y="1347"/>
                </a:cxn>
                <a:cxn ang="0">
                  <a:pos x="233" y="1341"/>
                </a:cxn>
                <a:cxn ang="0">
                  <a:pos x="239" y="1341"/>
                </a:cxn>
                <a:cxn ang="0">
                  <a:pos x="251" y="1353"/>
                </a:cxn>
                <a:cxn ang="0">
                  <a:pos x="367" y="1402"/>
                </a:cxn>
                <a:cxn ang="0">
                  <a:pos x="434" y="1365"/>
                </a:cxn>
                <a:cxn ang="0">
                  <a:pos x="459" y="1292"/>
                </a:cxn>
                <a:cxn ang="0">
                  <a:pos x="422" y="1218"/>
                </a:cxn>
                <a:cxn ang="0">
                  <a:pos x="361" y="1188"/>
                </a:cxn>
                <a:cxn ang="0">
                  <a:pos x="324" y="1175"/>
                </a:cxn>
                <a:cxn ang="0">
                  <a:pos x="300" y="1169"/>
                </a:cxn>
                <a:cxn ang="0">
                  <a:pos x="263" y="1151"/>
                </a:cxn>
                <a:cxn ang="0">
                  <a:pos x="159" y="1114"/>
                </a:cxn>
                <a:cxn ang="0">
                  <a:pos x="68" y="1047"/>
                </a:cxn>
                <a:cxn ang="0">
                  <a:pos x="13" y="930"/>
                </a:cxn>
                <a:cxn ang="0">
                  <a:pos x="19" y="692"/>
                </a:cxn>
                <a:cxn ang="0">
                  <a:pos x="147" y="416"/>
                </a:cxn>
                <a:cxn ang="0">
                  <a:pos x="330" y="214"/>
                </a:cxn>
                <a:cxn ang="0">
                  <a:pos x="410" y="128"/>
                </a:cxn>
                <a:cxn ang="0">
                  <a:pos x="404" y="73"/>
                </a:cxn>
                <a:cxn ang="0">
                  <a:pos x="404" y="61"/>
                </a:cxn>
                <a:cxn ang="0">
                  <a:pos x="410" y="37"/>
                </a:cxn>
                <a:cxn ang="0">
                  <a:pos x="416" y="12"/>
                </a:cxn>
                <a:cxn ang="0">
                  <a:pos x="434" y="0"/>
                </a:cxn>
              </a:cxnLst>
              <a:rect l="0" t="0" r="r" b="b"/>
              <a:pathLst>
                <a:path w="685" h="1433">
                  <a:moveTo>
                    <a:pt x="557" y="159"/>
                  </a:moveTo>
                  <a:lnTo>
                    <a:pt x="532" y="159"/>
                  </a:lnTo>
                  <a:lnTo>
                    <a:pt x="508" y="159"/>
                  </a:lnTo>
                  <a:lnTo>
                    <a:pt x="483" y="171"/>
                  </a:lnTo>
                  <a:lnTo>
                    <a:pt x="495" y="177"/>
                  </a:lnTo>
                  <a:lnTo>
                    <a:pt x="508" y="177"/>
                  </a:lnTo>
                  <a:lnTo>
                    <a:pt x="520" y="177"/>
                  </a:lnTo>
                  <a:lnTo>
                    <a:pt x="544" y="177"/>
                  </a:lnTo>
                  <a:lnTo>
                    <a:pt x="575" y="177"/>
                  </a:lnTo>
                  <a:lnTo>
                    <a:pt x="599" y="177"/>
                  </a:lnTo>
                  <a:lnTo>
                    <a:pt x="618" y="177"/>
                  </a:lnTo>
                  <a:lnTo>
                    <a:pt x="630" y="171"/>
                  </a:lnTo>
                  <a:lnTo>
                    <a:pt x="636" y="171"/>
                  </a:lnTo>
                  <a:lnTo>
                    <a:pt x="642" y="165"/>
                  </a:lnTo>
                  <a:lnTo>
                    <a:pt x="630" y="165"/>
                  </a:lnTo>
                  <a:lnTo>
                    <a:pt x="618" y="159"/>
                  </a:lnTo>
                  <a:lnTo>
                    <a:pt x="599" y="159"/>
                  </a:lnTo>
                  <a:lnTo>
                    <a:pt x="581" y="159"/>
                  </a:lnTo>
                  <a:lnTo>
                    <a:pt x="557" y="159"/>
                  </a:lnTo>
                  <a:close/>
                  <a:moveTo>
                    <a:pt x="434" y="0"/>
                  </a:moveTo>
                  <a:lnTo>
                    <a:pt x="440" y="0"/>
                  </a:lnTo>
                  <a:lnTo>
                    <a:pt x="453" y="6"/>
                  </a:lnTo>
                  <a:lnTo>
                    <a:pt x="453" y="18"/>
                  </a:lnTo>
                  <a:lnTo>
                    <a:pt x="453" y="24"/>
                  </a:lnTo>
                  <a:lnTo>
                    <a:pt x="453" y="37"/>
                  </a:lnTo>
                  <a:lnTo>
                    <a:pt x="447" y="49"/>
                  </a:lnTo>
                  <a:lnTo>
                    <a:pt x="447" y="61"/>
                  </a:lnTo>
                  <a:lnTo>
                    <a:pt x="447" y="79"/>
                  </a:lnTo>
                  <a:lnTo>
                    <a:pt x="447" y="98"/>
                  </a:lnTo>
                  <a:lnTo>
                    <a:pt x="447" y="116"/>
                  </a:lnTo>
                  <a:lnTo>
                    <a:pt x="453" y="128"/>
                  </a:lnTo>
                  <a:lnTo>
                    <a:pt x="453" y="141"/>
                  </a:lnTo>
                  <a:lnTo>
                    <a:pt x="514" y="122"/>
                  </a:lnTo>
                  <a:lnTo>
                    <a:pt x="557" y="122"/>
                  </a:lnTo>
                  <a:lnTo>
                    <a:pt x="605" y="122"/>
                  </a:lnTo>
                  <a:lnTo>
                    <a:pt x="642" y="128"/>
                  </a:lnTo>
                  <a:lnTo>
                    <a:pt x="673" y="141"/>
                  </a:lnTo>
                  <a:lnTo>
                    <a:pt x="685" y="165"/>
                  </a:lnTo>
                  <a:lnTo>
                    <a:pt x="673" y="190"/>
                  </a:lnTo>
                  <a:lnTo>
                    <a:pt x="648" y="202"/>
                  </a:lnTo>
                  <a:lnTo>
                    <a:pt x="612" y="208"/>
                  </a:lnTo>
                  <a:lnTo>
                    <a:pt x="575" y="214"/>
                  </a:lnTo>
                  <a:lnTo>
                    <a:pt x="544" y="214"/>
                  </a:lnTo>
                  <a:lnTo>
                    <a:pt x="520" y="214"/>
                  </a:lnTo>
                  <a:lnTo>
                    <a:pt x="502" y="214"/>
                  </a:lnTo>
                  <a:lnTo>
                    <a:pt x="483" y="208"/>
                  </a:lnTo>
                  <a:lnTo>
                    <a:pt x="465" y="202"/>
                  </a:lnTo>
                  <a:lnTo>
                    <a:pt x="447" y="184"/>
                  </a:lnTo>
                  <a:lnTo>
                    <a:pt x="447" y="184"/>
                  </a:lnTo>
                  <a:lnTo>
                    <a:pt x="361" y="245"/>
                  </a:lnTo>
                  <a:lnTo>
                    <a:pt x="282" y="330"/>
                  </a:lnTo>
                  <a:lnTo>
                    <a:pt x="208" y="428"/>
                  </a:lnTo>
                  <a:lnTo>
                    <a:pt x="147" y="545"/>
                  </a:lnTo>
                  <a:lnTo>
                    <a:pt x="104" y="673"/>
                  </a:lnTo>
                  <a:lnTo>
                    <a:pt x="92" y="796"/>
                  </a:lnTo>
                  <a:lnTo>
                    <a:pt x="92" y="833"/>
                  </a:lnTo>
                  <a:lnTo>
                    <a:pt x="98" y="875"/>
                  </a:lnTo>
                  <a:lnTo>
                    <a:pt x="117" y="930"/>
                  </a:lnTo>
                  <a:lnTo>
                    <a:pt x="159" y="979"/>
                  </a:lnTo>
                  <a:lnTo>
                    <a:pt x="178" y="998"/>
                  </a:lnTo>
                  <a:lnTo>
                    <a:pt x="202" y="1010"/>
                  </a:lnTo>
                  <a:lnTo>
                    <a:pt x="239" y="1022"/>
                  </a:lnTo>
                  <a:lnTo>
                    <a:pt x="282" y="1041"/>
                  </a:lnTo>
                  <a:lnTo>
                    <a:pt x="349" y="1065"/>
                  </a:lnTo>
                  <a:lnTo>
                    <a:pt x="410" y="1084"/>
                  </a:lnTo>
                  <a:lnTo>
                    <a:pt x="447" y="1102"/>
                  </a:lnTo>
                  <a:lnTo>
                    <a:pt x="477" y="1114"/>
                  </a:lnTo>
                  <a:lnTo>
                    <a:pt x="502" y="1139"/>
                  </a:lnTo>
                  <a:lnTo>
                    <a:pt x="514" y="1157"/>
                  </a:lnTo>
                  <a:lnTo>
                    <a:pt x="532" y="1188"/>
                  </a:lnTo>
                  <a:lnTo>
                    <a:pt x="544" y="1243"/>
                  </a:lnTo>
                  <a:lnTo>
                    <a:pt x="532" y="1310"/>
                  </a:lnTo>
                  <a:lnTo>
                    <a:pt x="495" y="1371"/>
                  </a:lnTo>
                  <a:lnTo>
                    <a:pt x="440" y="1414"/>
                  </a:lnTo>
                  <a:lnTo>
                    <a:pt x="367" y="1433"/>
                  </a:lnTo>
                  <a:lnTo>
                    <a:pt x="312" y="1426"/>
                  </a:lnTo>
                  <a:lnTo>
                    <a:pt x="263" y="1402"/>
                  </a:lnTo>
                  <a:lnTo>
                    <a:pt x="227" y="1377"/>
                  </a:lnTo>
                  <a:lnTo>
                    <a:pt x="214" y="1359"/>
                  </a:lnTo>
                  <a:lnTo>
                    <a:pt x="220" y="1347"/>
                  </a:lnTo>
                  <a:lnTo>
                    <a:pt x="227" y="1341"/>
                  </a:lnTo>
                  <a:lnTo>
                    <a:pt x="233" y="1341"/>
                  </a:lnTo>
                  <a:lnTo>
                    <a:pt x="239" y="1341"/>
                  </a:lnTo>
                  <a:lnTo>
                    <a:pt x="239" y="1341"/>
                  </a:lnTo>
                  <a:lnTo>
                    <a:pt x="245" y="1347"/>
                  </a:lnTo>
                  <a:lnTo>
                    <a:pt x="251" y="1353"/>
                  </a:lnTo>
                  <a:lnTo>
                    <a:pt x="306" y="1384"/>
                  </a:lnTo>
                  <a:lnTo>
                    <a:pt x="367" y="1402"/>
                  </a:lnTo>
                  <a:lnTo>
                    <a:pt x="410" y="1390"/>
                  </a:lnTo>
                  <a:lnTo>
                    <a:pt x="434" y="1365"/>
                  </a:lnTo>
                  <a:lnTo>
                    <a:pt x="453" y="1328"/>
                  </a:lnTo>
                  <a:lnTo>
                    <a:pt x="459" y="1292"/>
                  </a:lnTo>
                  <a:lnTo>
                    <a:pt x="447" y="1249"/>
                  </a:lnTo>
                  <a:lnTo>
                    <a:pt x="422" y="1218"/>
                  </a:lnTo>
                  <a:lnTo>
                    <a:pt x="392" y="1200"/>
                  </a:lnTo>
                  <a:lnTo>
                    <a:pt x="361" y="1188"/>
                  </a:lnTo>
                  <a:lnTo>
                    <a:pt x="337" y="1182"/>
                  </a:lnTo>
                  <a:lnTo>
                    <a:pt x="324" y="1175"/>
                  </a:lnTo>
                  <a:lnTo>
                    <a:pt x="312" y="1169"/>
                  </a:lnTo>
                  <a:lnTo>
                    <a:pt x="300" y="1169"/>
                  </a:lnTo>
                  <a:lnTo>
                    <a:pt x="282" y="1163"/>
                  </a:lnTo>
                  <a:lnTo>
                    <a:pt x="263" y="1151"/>
                  </a:lnTo>
                  <a:lnTo>
                    <a:pt x="214" y="1139"/>
                  </a:lnTo>
                  <a:lnTo>
                    <a:pt x="159" y="1114"/>
                  </a:lnTo>
                  <a:lnTo>
                    <a:pt x="110" y="1084"/>
                  </a:lnTo>
                  <a:lnTo>
                    <a:pt x="68" y="1047"/>
                  </a:lnTo>
                  <a:lnTo>
                    <a:pt x="31" y="998"/>
                  </a:lnTo>
                  <a:lnTo>
                    <a:pt x="13" y="930"/>
                  </a:lnTo>
                  <a:lnTo>
                    <a:pt x="0" y="845"/>
                  </a:lnTo>
                  <a:lnTo>
                    <a:pt x="19" y="692"/>
                  </a:lnTo>
                  <a:lnTo>
                    <a:pt x="74" y="545"/>
                  </a:lnTo>
                  <a:lnTo>
                    <a:pt x="147" y="416"/>
                  </a:lnTo>
                  <a:lnTo>
                    <a:pt x="239" y="306"/>
                  </a:lnTo>
                  <a:lnTo>
                    <a:pt x="330" y="214"/>
                  </a:lnTo>
                  <a:lnTo>
                    <a:pt x="422" y="159"/>
                  </a:lnTo>
                  <a:lnTo>
                    <a:pt x="410" y="128"/>
                  </a:lnTo>
                  <a:lnTo>
                    <a:pt x="404" y="104"/>
                  </a:lnTo>
                  <a:lnTo>
                    <a:pt x="404" y="73"/>
                  </a:lnTo>
                  <a:lnTo>
                    <a:pt x="404" y="73"/>
                  </a:lnTo>
                  <a:lnTo>
                    <a:pt x="404" y="61"/>
                  </a:lnTo>
                  <a:lnTo>
                    <a:pt x="404" y="49"/>
                  </a:lnTo>
                  <a:lnTo>
                    <a:pt x="410" y="37"/>
                  </a:lnTo>
                  <a:lnTo>
                    <a:pt x="410" y="24"/>
                  </a:lnTo>
                  <a:lnTo>
                    <a:pt x="416" y="12"/>
                  </a:lnTo>
                  <a:lnTo>
                    <a:pt x="422" y="0"/>
                  </a:lnTo>
                  <a:lnTo>
                    <a:pt x="4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7" name="Freeform 53"/>
            <p:cNvSpPr>
              <a:spLocks/>
            </p:cNvSpPr>
            <p:nvPr/>
          </p:nvSpPr>
          <p:spPr bwMode="auto">
            <a:xfrm>
              <a:off x="19939" y="2932"/>
              <a:ext cx="281" cy="582"/>
            </a:xfrm>
            <a:custGeom>
              <a:avLst/>
              <a:gdLst/>
              <a:ahLst/>
              <a:cxnLst>
                <a:cxn ang="0">
                  <a:pos x="214" y="0"/>
                </a:cxn>
                <a:cxn ang="0">
                  <a:pos x="232" y="0"/>
                </a:cxn>
                <a:cxn ang="0">
                  <a:pos x="250" y="12"/>
                </a:cxn>
                <a:cxn ang="0">
                  <a:pos x="263" y="24"/>
                </a:cxn>
                <a:cxn ang="0">
                  <a:pos x="275" y="43"/>
                </a:cxn>
                <a:cxn ang="0">
                  <a:pos x="281" y="61"/>
                </a:cxn>
                <a:cxn ang="0">
                  <a:pos x="281" y="67"/>
                </a:cxn>
                <a:cxn ang="0">
                  <a:pos x="275" y="80"/>
                </a:cxn>
                <a:cxn ang="0">
                  <a:pos x="269" y="98"/>
                </a:cxn>
                <a:cxn ang="0">
                  <a:pos x="269" y="98"/>
                </a:cxn>
                <a:cxn ang="0">
                  <a:pos x="55" y="563"/>
                </a:cxn>
                <a:cxn ang="0">
                  <a:pos x="55" y="575"/>
                </a:cxn>
                <a:cxn ang="0">
                  <a:pos x="49" y="582"/>
                </a:cxn>
                <a:cxn ang="0">
                  <a:pos x="43" y="582"/>
                </a:cxn>
                <a:cxn ang="0">
                  <a:pos x="37" y="582"/>
                </a:cxn>
                <a:cxn ang="0">
                  <a:pos x="30" y="582"/>
                </a:cxn>
                <a:cxn ang="0">
                  <a:pos x="18" y="582"/>
                </a:cxn>
                <a:cxn ang="0">
                  <a:pos x="12" y="575"/>
                </a:cxn>
                <a:cxn ang="0">
                  <a:pos x="0" y="563"/>
                </a:cxn>
                <a:cxn ang="0">
                  <a:pos x="0" y="557"/>
                </a:cxn>
                <a:cxn ang="0">
                  <a:pos x="0" y="551"/>
                </a:cxn>
                <a:cxn ang="0">
                  <a:pos x="0" y="545"/>
                </a:cxn>
                <a:cxn ang="0">
                  <a:pos x="0" y="539"/>
                </a:cxn>
                <a:cxn ang="0">
                  <a:pos x="147" y="55"/>
                </a:cxn>
                <a:cxn ang="0">
                  <a:pos x="153" y="43"/>
                </a:cxn>
                <a:cxn ang="0">
                  <a:pos x="159" y="31"/>
                </a:cxn>
                <a:cxn ang="0">
                  <a:pos x="165" y="18"/>
                </a:cxn>
                <a:cxn ang="0">
                  <a:pos x="177" y="6"/>
                </a:cxn>
                <a:cxn ang="0">
                  <a:pos x="195" y="0"/>
                </a:cxn>
                <a:cxn ang="0">
                  <a:pos x="214" y="0"/>
                </a:cxn>
              </a:cxnLst>
              <a:rect l="0" t="0" r="r" b="b"/>
              <a:pathLst>
                <a:path w="281" h="582">
                  <a:moveTo>
                    <a:pt x="214" y="0"/>
                  </a:moveTo>
                  <a:lnTo>
                    <a:pt x="232" y="0"/>
                  </a:lnTo>
                  <a:lnTo>
                    <a:pt x="250" y="12"/>
                  </a:lnTo>
                  <a:lnTo>
                    <a:pt x="263" y="24"/>
                  </a:lnTo>
                  <a:lnTo>
                    <a:pt x="275" y="43"/>
                  </a:lnTo>
                  <a:lnTo>
                    <a:pt x="281" y="61"/>
                  </a:lnTo>
                  <a:lnTo>
                    <a:pt x="281" y="67"/>
                  </a:lnTo>
                  <a:lnTo>
                    <a:pt x="275" y="80"/>
                  </a:lnTo>
                  <a:lnTo>
                    <a:pt x="269" y="98"/>
                  </a:lnTo>
                  <a:lnTo>
                    <a:pt x="269" y="98"/>
                  </a:lnTo>
                  <a:lnTo>
                    <a:pt x="55" y="563"/>
                  </a:lnTo>
                  <a:lnTo>
                    <a:pt x="55" y="575"/>
                  </a:lnTo>
                  <a:lnTo>
                    <a:pt x="49" y="582"/>
                  </a:lnTo>
                  <a:lnTo>
                    <a:pt x="43" y="582"/>
                  </a:lnTo>
                  <a:lnTo>
                    <a:pt x="37" y="582"/>
                  </a:lnTo>
                  <a:lnTo>
                    <a:pt x="30" y="582"/>
                  </a:lnTo>
                  <a:lnTo>
                    <a:pt x="18" y="582"/>
                  </a:lnTo>
                  <a:lnTo>
                    <a:pt x="12" y="575"/>
                  </a:lnTo>
                  <a:lnTo>
                    <a:pt x="0" y="563"/>
                  </a:lnTo>
                  <a:lnTo>
                    <a:pt x="0" y="557"/>
                  </a:lnTo>
                  <a:lnTo>
                    <a:pt x="0" y="551"/>
                  </a:lnTo>
                  <a:lnTo>
                    <a:pt x="0" y="545"/>
                  </a:lnTo>
                  <a:lnTo>
                    <a:pt x="0" y="539"/>
                  </a:lnTo>
                  <a:lnTo>
                    <a:pt x="147" y="55"/>
                  </a:lnTo>
                  <a:lnTo>
                    <a:pt x="153" y="43"/>
                  </a:lnTo>
                  <a:lnTo>
                    <a:pt x="159" y="31"/>
                  </a:lnTo>
                  <a:lnTo>
                    <a:pt x="165" y="18"/>
                  </a:lnTo>
                  <a:lnTo>
                    <a:pt x="177" y="6"/>
                  </a:lnTo>
                  <a:lnTo>
                    <a:pt x="195" y="0"/>
                  </a:lnTo>
                  <a:lnTo>
                    <a:pt x="2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8" name="Freeform 54"/>
            <p:cNvSpPr>
              <a:spLocks noEditPoints="1"/>
            </p:cNvSpPr>
            <p:nvPr/>
          </p:nvSpPr>
          <p:spPr bwMode="auto">
            <a:xfrm>
              <a:off x="20434" y="2944"/>
              <a:ext cx="367" cy="1592"/>
            </a:xfrm>
            <a:custGeom>
              <a:avLst/>
              <a:gdLst/>
              <a:ahLst/>
              <a:cxnLst>
                <a:cxn ang="0">
                  <a:pos x="367" y="796"/>
                </a:cxn>
                <a:cxn ang="0">
                  <a:pos x="367" y="796"/>
                </a:cxn>
                <a:cxn ang="0">
                  <a:pos x="367" y="796"/>
                </a:cxn>
                <a:cxn ang="0">
                  <a:pos x="18" y="0"/>
                </a:cxn>
                <a:cxn ang="0">
                  <a:pos x="30" y="6"/>
                </a:cxn>
                <a:cxn ang="0">
                  <a:pos x="67" y="31"/>
                </a:cxn>
                <a:cxn ang="0">
                  <a:pos x="110" y="74"/>
                </a:cxn>
                <a:cxn ang="0">
                  <a:pos x="159" y="135"/>
                </a:cxn>
                <a:cxn ang="0">
                  <a:pos x="214" y="208"/>
                </a:cxn>
                <a:cxn ang="0">
                  <a:pos x="263" y="300"/>
                </a:cxn>
                <a:cxn ang="0">
                  <a:pos x="318" y="435"/>
                </a:cxn>
                <a:cxn ang="0">
                  <a:pos x="348" y="570"/>
                </a:cxn>
                <a:cxn ang="0">
                  <a:pos x="367" y="692"/>
                </a:cxn>
                <a:cxn ang="0">
                  <a:pos x="367" y="796"/>
                </a:cxn>
                <a:cxn ang="0">
                  <a:pos x="360" y="943"/>
                </a:cxn>
                <a:cxn ang="0">
                  <a:pos x="330" y="1108"/>
                </a:cxn>
                <a:cxn ang="0">
                  <a:pos x="269" y="1280"/>
                </a:cxn>
                <a:cxn ang="0">
                  <a:pos x="220" y="1378"/>
                </a:cxn>
                <a:cxn ang="0">
                  <a:pos x="165" y="1451"/>
                </a:cxn>
                <a:cxn ang="0">
                  <a:pos x="110" y="1512"/>
                </a:cxn>
                <a:cxn ang="0">
                  <a:pos x="67" y="1555"/>
                </a:cxn>
                <a:cxn ang="0">
                  <a:pos x="30" y="1586"/>
                </a:cxn>
                <a:cxn ang="0">
                  <a:pos x="18" y="1592"/>
                </a:cxn>
                <a:cxn ang="0">
                  <a:pos x="6" y="1592"/>
                </a:cxn>
                <a:cxn ang="0">
                  <a:pos x="0" y="1586"/>
                </a:cxn>
                <a:cxn ang="0">
                  <a:pos x="0" y="1580"/>
                </a:cxn>
                <a:cxn ang="0">
                  <a:pos x="0" y="1574"/>
                </a:cxn>
                <a:cxn ang="0">
                  <a:pos x="0" y="1574"/>
                </a:cxn>
                <a:cxn ang="0">
                  <a:pos x="6" y="1568"/>
                </a:cxn>
                <a:cxn ang="0">
                  <a:pos x="12" y="1561"/>
                </a:cxn>
                <a:cxn ang="0">
                  <a:pos x="18" y="1549"/>
                </a:cxn>
                <a:cxn ang="0">
                  <a:pos x="110" y="1445"/>
                </a:cxn>
                <a:cxn ang="0">
                  <a:pos x="177" y="1329"/>
                </a:cxn>
                <a:cxn ang="0">
                  <a:pos x="220" y="1200"/>
                </a:cxn>
                <a:cxn ang="0">
                  <a:pos x="257" y="1065"/>
                </a:cxn>
                <a:cxn ang="0">
                  <a:pos x="269" y="931"/>
                </a:cxn>
                <a:cxn ang="0">
                  <a:pos x="275" y="796"/>
                </a:cxn>
                <a:cxn ang="0">
                  <a:pos x="263" y="606"/>
                </a:cxn>
                <a:cxn ang="0">
                  <a:pos x="232" y="435"/>
                </a:cxn>
                <a:cxn ang="0">
                  <a:pos x="183" y="288"/>
                </a:cxn>
                <a:cxn ang="0">
                  <a:pos x="116" y="159"/>
                </a:cxn>
                <a:cxn ang="0">
                  <a:pos x="30" y="49"/>
                </a:cxn>
                <a:cxn ang="0">
                  <a:pos x="18" y="37"/>
                </a:cxn>
                <a:cxn ang="0">
                  <a:pos x="6" y="31"/>
                </a:cxn>
                <a:cxn ang="0">
                  <a:pos x="0" y="25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6"/>
                </a:cxn>
                <a:cxn ang="0">
                  <a:pos x="6" y="0"/>
                </a:cxn>
                <a:cxn ang="0">
                  <a:pos x="18" y="0"/>
                </a:cxn>
              </a:cxnLst>
              <a:rect l="0" t="0" r="r" b="b"/>
              <a:pathLst>
                <a:path w="367" h="1592">
                  <a:moveTo>
                    <a:pt x="367" y="796"/>
                  </a:moveTo>
                  <a:lnTo>
                    <a:pt x="367" y="796"/>
                  </a:lnTo>
                  <a:lnTo>
                    <a:pt x="367" y="796"/>
                  </a:lnTo>
                  <a:close/>
                  <a:moveTo>
                    <a:pt x="18" y="0"/>
                  </a:moveTo>
                  <a:lnTo>
                    <a:pt x="30" y="6"/>
                  </a:lnTo>
                  <a:lnTo>
                    <a:pt x="67" y="31"/>
                  </a:lnTo>
                  <a:lnTo>
                    <a:pt x="110" y="74"/>
                  </a:lnTo>
                  <a:lnTo>
                    <a:pt x="159" y="135"/>
                  </a:lnTo>
                  <a:lnTo>
                    <a:pt x="214" y="208"/>
                  </a:lnTo>
                  <a:lnTo>
                    <a:pt x="263" y="300"/>
                  </a:lnTo>
                  <a:lnTo>
                    <a:pt x="318" y="435"/>
                  </a:lnTo>
                  <a:lnTo>
                    <a:pt x="348" y="570"/>
                  </a:lnTo>
                  <a:lnTo>
                    <a:pt x="367" y="692"/>
                  </a:lnTo>
                  <a:lnTo>
                    <a:pt x="367" y="796"/>
                  </a:lnTo>
                  <a:lnTo>
                    <a:pt x="360" y="943"/>
                  </a:lnTo>
                  <a:lnTo>
                    <a:pt x="330" y="1108"/>
                  </a:lnTo>
                  <a:lnTo>
                    <a:pt x="269" y="1280"/>
                  </a:lnTo>
                  <a:lnTo>
                    <a:pt x="220" y="1378"/>
                  </a:lnTo>
                  <a:lnTo>
                    <a:pt x="165" y="1451"/>
                  </a:lnTo>
                  <a:lnTo>
                    <a:pt x="110" y="1512"/>
                  </a:lnTo>
                  <a:lnTo>
                    <a:pt x="67" y="1555"/>
                  </a:lnTo>
                  <a:lnTo>
                    <a:pt x="30" y="1586"/>
                  </a:lnTo>
                  <a:lnTo>
                    <a:pt x="18" y="1592"/>
                  </a:lnTo>
                  <a:lnTo>
                    <a:pt x="6" y="1592"/>
                  </a:lnTo>
                  <a:lnTo>
                    <a:pt x="0" y="1586"/>
                  </a:lnTo>
                  <a:lnTo>
                    <a:pt x="0" y="1580"/>
                  </a:lnTo>
                  <a:lnTo>
                    <a:pt x="0" y="1574"/>
                  </a:lnTo>
                  <a:lnTo>
                    <a:pt x="0" y="1574"/>
                  </a:lnTo>
                  <a:lnTo>
                    <a:pt x="6" y="1568"/>
                  </a:lnTo>
                  <a:lnTo>
                    <a:pt x="12" y="1561"/>
                  </a:lnTo>
                  <a:lnTo>
                    <a:pt x="18" y="1549"/>
                  </a:lnTo>
                  <a:lnTo>
                    <a:pt x="110" y="1445"/>
                  </a:lnTo>
                  <a:lnTo>
                    <a:pt x="177" y="1329"/>
                  </a:lnTo>
                  <a:lnTo>
                    <a:pt x="220" y="1200"/>
                  </a:lnTo>
                  <a:lnTo>
                    <a:pt x="257" y="1065"/>
                  </a:lnTo>
                  <a:lnTo>
                    <a:pt x="269" y="931"/>
                  </a:lnTo>
                  <a:lnTo>
                    <a:pt x="275" y="796"/>
                  </a:lnTo>
                  <a:lnTo>
                    <a:pt x="263" y="606"/>
                  </a:lnTo>
                  <a:lnTo>
                    <a:pt x="232" y="435"/>
                  </a:lnTo>
                  <a:lnTo>
                    <a:pt x="183" y="288"/>
                  </a:lnTo>
                  <a:lnTo>
                    <a:pt x="116" y="159"/>
                  </a:lnTo>
                  <a:lnTo>
                    <a:pt x="30" y="49"/>
                  </a:lnTo>
                  <a:lnTo>
                    <a:pt x="18" y="37"/>
                  </a:lnTo>
                  <a:lnTo>
                    <a:pt x="6" y="31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6"/>
                  </a:lnTo>
                  <a:lnTo>
                    <a:pt x="6" y="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Remarks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0" y="1447800"/>
            <a:ext cx="9144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1. Solving by iteration converges for large R for sufficiently tame BPS spectrum. </a:t>
            </a:r>
            <a:endParaRPr lang="en-US" sz="3200" dirty="0">
              <a:solidFill>
                <a:srgbClr val="0000FF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0" y="5791200"/>
            <a:ext cx="9144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C00000"/>
                </a:solidFill>
              </a:rPr>
              <a:t>3.  The coordinates </a:t>
            </a:r>
            <a:r>
              <a:rPr lang="en-US" sz="3200" dirty="0" smtClean="0">
                <a:solidFill>
                  <a:srgbClr val="C00000"/>
                </a:solidFill>
                <a:latin typeface="French Script MT" pitchFamily="66" charset="0"/>
              </a:rPr>
              <a:t>Y</a:t>
            </a:r>
            <a:r>
              <a:rPr lang="en-US" sz="3200" baseline="-25000" dirty="0" smtClean="0">
                <a:solidFill>
                  <a:srgbClr val="C00000"/>
                </a:solidFill>
                <a:latin typeface="French Script MT" pitchFamily="66" charset="0"/>
                <a:sym typeface="Mathematica1"/>
              </a:rPr>
              <a:t></a:t>
            </a:r>
            <a:r>
              <a:rPr lang="en-US" sz="3200" baseline="-25000" dirty="0">
                <a:solidFill>
                  <a:srgbClr val="C00000"/>
                </a:solidFill>
                <a:sym typeface="Mathematica1"/>
              </a:rPr>
              <a:t> </a:t>
            </a:r>
            <a:r>
              <a:rPr lang="en-US" sz="3200" dirty="0" smtClean="0">
                <a:solidFill>
                  <a:srgbClr val="C00000"/>
                </a:solidFill>
                <a:sym typeface="Mathematica1"/>
              </a:rPr>
              <a:t> are  similar to (sometimes are) cluster coordinates.</a:t>
            </a:r>
            <a:endParaRPr lang="en-US" sz="3200" baseline="-25000" dirty="0">
              <a:solidFill>
                <a:srgbClr val="C00000"/>
              </a:solidFill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0" y="2667000"/>
            <a:ext cx="88392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7030A0"/>
                </a:solidFill>
              </a:rPr>
              <a:t>(A typical field theory spectrum will be tame;  a typical black hole spectrum will NOT be tame!)  </a:t>
            </a:r>
            <a:endParaRPr lang="en-US" sz="2800" dirty="0">
              <a:solidFill>
                <a:srgbClr val="7030A0"/>
              </a:solidFill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0" y="3962400"/>
            <a:ext cx="91440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2. The HK metric carries an ``imprint’’ of the </a:t>
            </a:r>
          </a:p>
          <a:p>
            <a:r>
              <a:rPr lang="en-US" sz="3200" dirty="0">
                <a:solidFill>
                  <a:srgbClr val="FF0000"/>
                </a:solidFill>
              </a:rPr>
              <a:t> </a:t>
            </a:r>
            <a:r>
              <a:rPr lang="en-US" sz="3200" dirty="0" smtClean="0">
                <a:solidFill>
                  <a:srgbClr val="FF0000"/>
                </a:solidFill>
              </a:rPr>
              <a:t>                 BPS spectrum, and indeed </a:t>
            </a:r>
          </a:p>
          <a:p>
            <a:r>
              <a:rPr lang="en-US" sz="3200" dirty="0">
                <a:solidFill>
                  <a:srgbClr val="FF0000"/>
                </a:solidFill>
              </a:rPr>
              <a:t> </a:t>
            </a:r>
            <a:r>
              <a:rPr lang="en-US" sz="3200" dirty="0" smtClean="0">
                <a:solidFill>
                  <a:srgbClr val="FF0000"/>
                </a:solidFill>
              </a:rPr>
              <a:t>        </a:t>
            </a:r>
            <a:r>
              <a:rPr lang="en-US" sz="3200" i="1" u="sng" dirty="0" smtClean="0">
                <a:solidFill>
                  <a:srgbClr val="FF0000"/>
                </a:solidFill>
              </a:rPr>
              <a:t>the metric is smooth </a:t>
            </a:r>
            <a:r>
              <a:rPr lang="en-US" sz="3200" i="1" u="sng" dirty="0" err="1" smtClean="0">
                <a:solidFill>
                  <a:srgbClr val="FF0000"/>
                </a:solidFill>
              </a:rPr>
              <a:t>iff</a:t>
            </a:r>
            <a:r>
              <a:rPr lang="en-US" sz="3200" i="1" u="sng" dirty="0" smtClean="0">
                <a:solidFill>
                  <a:srgbClr val="FF0000"/>
                </a:solidFill>
              </a:rPr>
              <a:t> the KSWCF holds!</a:t>
            </a:r>
            <a:endParaRPr lang="en-US" sz="3200" i="1" u="sng" dirty="0">
              <a:solidFill>
                <a:srgbClr val="FF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35" grpId="0"/>
      <p:bldP spid="36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\def\I{{\rm i}}&#10;&#10;&#10;\pagestyle{empty}&#10;\begin{document}&#10; &#10;$\color{Blue} I^2 = J^2 = K^2 = IJK =  -1 $&#10;&#10;&#10;&#10;\end{document}"/>
  <p:tag name="IGUANATEXSIZE" val="40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{ Q_{\alpha}^{~A}, Q_{  \beta}^{~ B} \}  =    2 \epsilon_{\alpha\beta}\epsilon^{AB} \bar Z$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p_1$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p_2$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curvearrowrigth$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Uparrow$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p_1$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p_2$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alpha_1$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alpha_2$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IX$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\def\I{{\rm i}}&#10;&#10;&#10;\pagestyle{empty}&#10;\begin{document}&#10; &#10;$\color{Red} \CF(M_n) \in \kappa $&#10;&#10;&#10;&#10;\end{document}"/>
  <p:tag name="IGUANATEXSIZE" val="40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 \mathfrak{s}^0 = {\rm poin}(1,3) \oplus su(2)_R \oplus u(1)_R \oplus \mathbb{C}\cdot Z $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\def\I{{\rm i}}&#10;&#10;&#10;\pagestyle{empty}&#10;\begin{document}&#10; &#10;$\color{Blue} \CF(M_{n-1}) \in {\rm Obj}( {\rm VECT} )$&#10;&#10;&#10;&#10;\end{document}"/>
  <p:tag name="IGUANATEXSIZE" val="40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\def\I{{\rm i}}&#10;&#10;&#10;\pagestyle{empty}&#10;\begin{document}&#10; &#10;$\color{Mulberry} \CF(M_{n-k-1} ) $&#10;&#10;&#10;&#10;\end{document}"/>
  <p:tag name="IGUANATEXSIZE" val="40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\def\I{{\rm i}}&#10;&#10;&#10;\pagestyle{empty}&#10;\begin{document}&#10; &#10;$\color{Red} S^{n-k-1} $&#10;&#10;&#10;&#10;\end{document}"/>
  <p:tag name="IGUANATEXSIZE" val="40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\def\I{{\rm i}}&#10;&#10;&#10;\pagestyle{empty}&#10;\begin{document}&#10; &#10;$\color{Red} \lim_{r\to 0}  \CF(S_r^{n-k-1}) $&#10;&#10;&#10;&#10;\end{document}"/>
  <p:tag name="IGUANATEXSIZE" val="40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\def\I{{\rm i}}&#10;&#10;&#10;\pagestyle{empty}&#10;\begin{document}&#10; &#10;$\color{Blue} P_k \subset M_n $&#10;&#10;&#10;&#10;\end{document}"/>
  <p:tag name="IGUANATEXSIZE" val="40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2|0.4|0.3|0.3|0.4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\def\I{{\rm i}}&#10;&#10;&#10;\pagestyle{empty}&#10;\begin{document}&#10; &#10;$\color{Red} \lim_{r\to 0}  \CF(S_r^{n-k-1}) $&#10;&#10;&#10;&#10;\end{document}"/>
  <p:tag name="IGUANATEXSIZE" val="40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2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CH_L  $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 = \oplus_{\gamma\in \Gamma+\gamma_0} {\cal H}_{L,\gamma}$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\def\I{{\rm i}}&#10;&#10;&#10;\pagestyle{empty}&#10;\begin{document}&#10; &#10;$\color{Sepia} \fs^1 = [(2;2)_{+1} \oplus (2^*;2)_{-1} ]_{\IR}$&#10;&#10;&#10;&#10;\end{document}"/>
  <p:tag name="IGUANATEXSIZE" val="45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\def\I{{\rm i}}&#10;&#10;&#10;\pagestyle{empty}&#10;\begin{document}&#10; &#10;$\color{Blue}  \CR_{\alpha}^{~A} : = \zeta^{1/2} Q_{\alpha}^{~A} &#10;+ &#10;\zeta^{-1/2} ( Q_{\alpha}^{~A} )^{\dagger}&#10;$&#10;&#10;&#10;\end{document}"/>
  <p:tag name="IGUANATEXSIZE" val="40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Red} L_\zeta = {\rm Tr}_{R} {\rm Pexp} &#10;\int_{\IR_t \times \vec 0} \left(\zeta^{-1} \varphi &#10;+ A + \zeta \bar \varphi\right) $&#10;&#10;&#10;&#10;\end{document}"/>
  <p:tag name="IGUANATEXSIZE" val="30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overline{\underline{\Omega}}}(L;\gamma) = {\rm Tr}_{{\cal H}_{L,\gamma}} (-1)^{2J_3}$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E \geq {-} {\rm Re}(Z_\gamma/\zeta)$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W_\gamma := \{ (u,\zeta): Z_{\gamma}(u)/\zeta \in \IR_{-} \} $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r_{\gamma} = \frac{\langle \gamma, \gamma_c \rangle}{2{\rm Im} Z_{\gamma}(u)/\zeta}$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\def\I{{\rm i}}&#10;&#10;&#10;\pagestyle{empty}&#10;\begin{document}&#10; &#10;$\color{Sepia} \CH = \Lambda^* V $&#10;&#10;&#10;&#10;\end{document}"/>
  <p:tag name="IGUANATEXSIZE" val="45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\def\I{{\rm i}}&#10;&#10;&#10;\pagestyle{empty}&#10;\begin{document}&#10; &#10;$\color{Sepia} {\rm Tr}_{\CH} q^N = (1+q)^{\dim V} $&#10;&#10;&#10;&#10;\end{document}"/>
  <p:tag name="IGUANATEXSIZE" val="45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\def\I{{\rm i}}&#10;&#10;&#10;\pagestyle{empty}&#10;\begin{document}&#10; &#10;$\color{Blue} \CH = {\rm Sym}^* V $&#10;&#10;&#10;&#10;\end{document}"/>
  <p:tag name="IGUANATEXSIZE" val="45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\def\I{{\rm i}}&#10;&#10;&#10;\pagestyle{empty}&#10;\begin{document}&#10; &#10;$\color{Blue} {\rm Tr}_{\CH} q^N = (1-q)^{-\dim V} $&#10;&#10;&#10;&#10;\end{document}"/>
  <p:tag name="IGUANATEXSIZE" val="45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a= 1, \dots, \dim G$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F(L):= \sum_{\gamma} {\overline{\underline{\Omega}}}(L;\gamma) X_{\gamma}$ 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_{\gamma_1} X_{\gamma_2} = (-1)^{\langle \gamma_1,\gamma_2\rangle} X_{\gamma_1+\gamma_2}$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\def\I{{\rm i}}&#10;&#10;&#10;\pagestyle{empty}&#10;\begin{document}&#10; &#10;$\color{Blue} X_{\gamma_c} \to ( 1 \pm X_{\gamma})^{&#10;\langle \gamma, \gamma_c \rangle \Omega(\gamma)} X_{\gamma_c} $&#10;&#10;&#10;&#10;\end{document}"/>
  <p:tag name="IGUANATEXSIZE" val="45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\def\I{{\rm i}}&#10;&#10;&#10;\pagestyle{empty}&#10;\begin{document}&#10; &#10;$\color{PineGreen} X_{\gamma_1} X_{\gamma_2} = y^{\langle \gamma_1, &#10;\gamma_2 \rangle } X_{\gamma_1 + \gamma_2} $&#10;&#10;&#10;&#10;\end{document}"/>
  <p:tag name="IGUANATEXSIZE" val="40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D_{\gamma} X_{\rho} := \langle \gamma, \rho \rangle X_{\rho}$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  F(L) \to  K_{\gamma}^{\Omega(\gamma)} F(L)$ 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\def\I{{\rm i}}&#10;&#10;&#10;\pagestyle{empty}&#10;\begin{document}&#10; &#10;$\color{Sepia} K_{\gamma} := ( 1 \pm X_{\gamma})^{D_{\gamma} } $&#10;&#10;&#10;&#10;\end{document}"/>
  <p:tag name="IGUANATEXSIZE" val="50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r_1/r_2 \searrow$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r_1/r_2 \nearrow$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MS(\gamma_1, \gamma_2)$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A_\mu^a$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rm Im} Z_1 \overline{Z_2} &gt;0$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rm Im} Z_1 \overline{Z_2} &lt;0$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W_{\gamma_1}$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W_{r_1\gamma_1 + r_2 \gamma_2}$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u$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W_{\gamma_2}$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W_{\gamma_1}$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W_{\gamma_2}$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W_{r_1\gamma_1 + r_2 \gamma_2}$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\def\I{{\rm i}}&#10;&#10;&#10;\pagestyle{empty}&#10;\begin{document}&#10; &#10;$\color{PineGreen} F(L)\vert_{u_{in}} $&#10;&#10;&#10;&#10;\end{document}"/>
  <p:tag name="IGUANATEXSIZE" val="35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si_{\alpha,1 }^a$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\def\I{{\rm i}}&#10;&#10;&#10;\pagestyle{empty}&#10;\begin{document}&#10; &#10;$\color{Mulberry} F(L)\vert_{u_{fin}} $&#10;&#10;&#10;&#10;\end{document}"/>
  <p:tag name="IGUANATEXSIZE" val="35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K_{\gamma_1}^{\Omega(\gamma_1;u_+)} \cdots K_{\gamma_2}^{\Omega(\gamma_2;u_+)}$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K_{\gamma_2}^{\Omega(\gamma_2;u_-)} \cdots K_{\gamma_1}^{\Omega(\gamma_1;u_-)}$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\def\I{{\rm i}}&#10;&#10;&#10;\pagestyle{empty}&#10;\begin{document}&#10; &#10;$\color{Sepia} \prod_{\searrow} &#10;K_{r_1\gamma_1 + r_2 \gamma_2}^{&#10;\Omega(r_1\gamma_1 + r_2\gamma_2;-) }$&#10;&#10;&#10;&#10;\end{document}"/>
  <p:tag name="IGUANATEXSIZE" val="35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\def\I{{\rm i}}&#10;&#10;&#10;\pagestyle{empty}&#10;\begin{document}&#10; &#10;$\color{Blue} \prod_{\nearrow} &#10;K_{r_1\gamma_1 + r_2 \gamma_2}^{&#10;\Omega(r_1\gamma_1 + r_2\gamma_2;+) }$&#10;&#10;&#10;&#10;\end{document}"/>
  <p:tag name="IGUANATEXSIZE" val="35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Gamma = \mathbb{Z} \gamma_1 \oplus \mathbb{Z}\gamma_2$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langle \gamma_1, \gamma_2 \rangle = +1$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K_{\gamma_2} K_{\gamma_1} = K_{\gamma_1} K_{\gamma_1+\gamma_2} K_{\gamma_2}$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Gamma = \mathbb{Z} \gamma_1 \oplus \mathbb{Z}\gamma_2$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langle \gamma_1, \gamma_2 \rangle = +2$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si_{\alpha,2}^a$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K_{\gamma_2} K_{\gamma_1} = \Pi_1  K_{\gamma_1+\gamma_2}^{-2} \Pi_2 $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i_1 = K_{\gamma_1} K_{2\gamma_1 + \gamma_2} K_{3 \gamma_1 + 2 \gamma_2} \cdots $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i_2 = \cdots   K_{2\gamma_1 + 3 \gamma_2} K_{\gamma_1 + 2 \gamma_2} K_{\gamma_2}$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K_{\gamma_2} K_{\gamma_1}$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i_1  K_{\gamma_1+\gamma_2}^{-2} \Pi_2 $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B}_{\rm singular}$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\def\I{{\rm i}}&#10;&#10;&#10;\pagestyle{empty}&#10;\begin{document}&#10; &#10;$\color{Blue} W_{ij} =  W_i - W_j  $&#10;&#10;&#10;&#10;\end{document}"/>
  <p:tag name="IGUANATEXSIZE" val="40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\def\I{{\rm i}}&#10;&#10;&#10;\pagestyle{empty}&#10;\begin{document}&#10; &#10;$\color{Red} \mu_{ij} := {\rm Tr}_{\CH_{ij}^{\rm BPS} } F(-1)^F $&#10;&#10;&#10;&#10;\end{document}"/>
  <p:tag name="IGUANATEXSIZE" val="40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\def\I{{\rm i}}&#10;&#10;&#10;\pagestyle{empty}&#10;\begin{document}&#10; &#10;$\color{Blue} M_{ij} = \vert W_{ij} \vert  $&#10;&#10;&#10;&#10;\end{document}"/>
  <p:tag name="IGUANATEXSIZE" val="40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&#10;   W_i&#10; $&#10;&#10;&#10;&#10;\end{document}"/>
  <p:tag name="IGUANATEXSIZE" val="60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varphi^a$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&#10;   W_k&#10; $&#10;&#10;&#10;&#10;\end{document}"/>
  <p:tag name="IGUANATEXSIZE" val="60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&#10;   W_j^-&#10; $&#10;&#10;&#10;&#10;\end{document}"/>
  <p:tag name="IGUANATEXSIZE" val="60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&#10;   W_j^+&#10; $&#10;&#10;&#10;&#10;\end{document}"/>
  <p:tag name="IGUANATEXSIZE" val="60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 W_{ij}^- $&#10;&#10;&#10;&#10;\end{document}"/>
  <p:tag name="IGUANATEXSIZE" val="50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 W_{jk}^- $&#10;&#10;&#10;&#10;\end{document}"/>
  <p:tag name="IGUANATEXSIZE" val="50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 W_{ik}^- $&#10;&#10;&#10;&#10;\end{document}"/>
  <p:tag name="IGUANATEXSIZE" val="50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 W_{ij}^+ $&#10;&#10;&#10;&#10;\end{document}"/>
  <p:tag name="IGUANATEXSIZE" val="50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 W_{jk}^+ $&#10;&#10;&#10;&#10;\end{document}"/>
  <p:tag name="IGUANATEXSIZE" val="50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 W_{ik}^+ $&#10;&#10;&#10;&#10;\end{document}"/>
  <p:tag name="IGUANATEXSIZE" val="50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Red} \mu^- \to \mu^+ $&#10;&#10;&#10;&#10;\end{document}"/>
  <p:tag name="IGUANATEXSIZE" val="50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varphi = {\rm Diag} \{ a^1, \dots, a^K \}  \in \mathfrak{t}\otimes \mathbb{C}$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Red} s_{ij}: = {\textbf 1} + \mu_{ij} e_{ij} $&#10;&#10;&#10;&#10;\end{document}"/>
  <p:tag name="IGUANATEXSIZE" val="50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 S = \prod s_{ij} $&#10;&#10;&#10;&#10;\end{document}"/>
  <p:tag name="IGUANATEXSIZE" val="50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 \begin{pmatrix} 1 &amp; \mu_{12}^- &amp; 0 \\&#10;0 &amp; 1 &amp; 0 \\&#10;0 &amp; 0 &amp; 1 \\ &#10;\end{pmatrix} $&#10;&#10;&#10;&#10;\end{document}"/>
  <p:tag name="IGUANATEXSIZE" val="20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 \begin{pmatrix} 1 &amp; 0 &amp; \mu_{13}^- \\&#10;0 &amp; 1 &amp; 0 \\&#10;0 &amp; 0 &amp; 1 \\ &#10;\end{pmatrix} $&#10;&#10;&#10;&#10;\end{document}"/>
  <p:tag name="IGUANATEXSIZE" val="20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 \begin{pmatrix} 1 &amp; 0 &amp; 0\\&#10;0 &amp; 1 &amp; \mu_{23}^- \\&#10;0 &amp; 0 &amp; 1 \\ &#10;\end{pmatrix} $&#10;&#10;&#10;&#10;\end{document}"/>
  <p:tag name="IGUANATEXSIZE" val="20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 \begin{pmatrix} 1 &amp; 0 &amp; 0\\&#10;0 &amp; 1 &amp; \mu_{23}^+ \\&#10;0 &amp; 0 &amp; 1 \\ &#10;\end{pmatrix} $&#10;&#10;&#10;&#10;\end{document}"/>
  <p:tag name="IGUANATEXSIZE" val="20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 \begin{pmatrix} 1 &amp; 0 &amp; \mu_{13}^+ \\&#10;0 &amp; 1 &amp; 0 \\&#10;0 &amp; 0 &amp; 1 \\ &#10;\end{pmatrix} $&#10;&#10;&#10;&#10;\end{document}"/>
  <p:tag name="IGUANATEXSIZE" val="20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 \begin{pmatrix} 1 &amp; \mu_{12}^+ &amp; 0 \\&#10;0 &amp; 1 &amp; 0 \\&#10;0 &amp; 0 &amp; 1 \\ &#10;\end{pmatrix} $&#10;&#10;&#10;&#10;\end{document}"/>
  <p:tag name="IGUANATEXSIZE" val="20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 S =  $&#10;&#10;&#10;&#10;\end{document}"/>
  <p:tag name="IGUANATEXSIZE" val="50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 S =  $&#10;&#10;&#10;&#10;\end{document}"/>
  <p:tag name="IGUANATEXSIZE" val="50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  + g^{-2}\int_{\mathbb{R}^3} d^3 x {\rm Tr} \left( [\varphi, \varphi^\dagger]^2 \right)$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Red} \mu_{12}^+ = \mu_{12}^- $&#10;&#10;&#10;&#10;\end{document}"/>
  <p:tag name="IGUANATEXSIZE" val="40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Red} \mu_{23}^+ = \mu_{23}^- $&#10;&#10;&#10;&#10;\end{document}"/>
  <p:tag name="IGUANATEXSIZE" val="40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Red} \mu_{13}^+ = \mu_{13}^- + \mu_{12}^- \mu_{23}^- $&#10;&#10;&#10;&#10;\end{document}"/>
  <p:tag name="IGUANATEXSIZE" val="40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M}$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varphi_e^I = \oint_{S^1} A_4^I dx^4$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varphi_{m,I} = \oint_{S^1} (A_{D,I})_4 dx^4$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\def\I{{\rm i}}&#10;&#10;&#10;\pagestyle{empty}&#10;\begin{document}&#10; &#10;$\color{Sepia} I = 1,\dots, r $&#10;&#10;&#10;&#10;\end{document}"/>
  <p:tag name="IGUANATEXSIZE" val="40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\def\I{{\rm i}}&#10;&#10;&#10;\pagestyle{empty}&#10;\begin{document}&#10; &#10;$\color{Mulberry} a^I \in \CB $&#10;&#10;&#10;&#10;\end{document}"/>
  <p:tag name="IGUANATEXSIZE" val="50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CB$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u$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\def\I{{\rm i}}&#10;&#10;&#10;\pagestyle{empty}&#10;\begin{document}&#10; &#10;$\color{Red} \IH^N $&#10;&#10;&#10;&#10;\end{document}"/>
  <p:tag name="IGUANATEXSIZE" val="40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E = g^{-2}\int_{\mathbb{R}^3} d^3 x &#10; {\rm Tr}\left(\vec  E^2 +\vec B^2 + \vert D\varphi\vert^2 \right)  $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subset$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CM$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Gamma_u^* \otimes \mathbb{R}/2\pi \mathbb{Z}$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varphi_e$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varphi_m$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g^{\rm sf} = da^I R {\rm Im}\tau_{IJ} d \bar a^J  +   dz_I \frac{1}{R {\rm Im} \tau_{IJ} } d \bar z_J$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dz_I = d \varphi_{m,I} - \tau_{IJ} d\varphi_{e}^J$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Z} := {\cal M } \times \mathbb{C} P^1 {\buildrel p \over \rightarrow} \mathbb{C} P^1$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varpi \in \Omega^2_{{\cal Z}/\mathbb{C}P^1}\otimes {\cal O}(2)$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varpi_\zeta = \zeta^{-1} \omega_+ + \omega_3 + \zeta \omega_- $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vec  E = \vec  B = 0 $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zeta \in \mathbb{C}^*$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Y_{\gamma_1} Y_{\gamma_2} = (-1)^{\langle \gamma_1,\gamma_2 \rangle} Y_{\gamma_1 + \gamma_2}$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varpi_T = \epsilon^{ij} d \log Y_{\gamma_i} \wedge d \log Y_{\gamma_j}$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U} \cong \Gamma^* \otimes \mathbb{C}^* \cong \underbrace{\mathbb{C}^* \times \cdots \times \mathbb{C}^* }_r$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Y}: {\cal U } \times \mathbb{C}^* \to  \Gamma^* \otimes \mathbb{C}^*$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varpi_{\zeta} =  {\cal Y}^*(\varpi_T) = \epsilon^{ij} d \log {\cal Y}_{\gamma_i} \wedge d \log {\cal Y}_{\gamma_j}$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Y}_{\gamma}(u,\varphi_e, \varphi_m; \zeta) := {\cal Y}^*(Y_\gamma)$ 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Y}_{\gamma} = {\cal Y}^{\rm sf}_{\gamma} \cdot {\cal Y}^{\rm quantum correction}_{\gamma}$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Y}^{\rm sf}_{\gamma} = \exp\left[ \pi R \zeta^{-1} Z_{\gamma}(u) + i \varphi_\gamma + \pi R \zeta \overline{Z}_{\gamma} \right] $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Y}_{\gamma}(u,\varphi_e, \varphi_m; \zeta) := {\cal Y}^*(Y_\gamma)$ 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Mulberry} \varphi = cnst. $&#10;&#10;&#10;&#10;\end{document}"/>
  <p:tag name="IGUANATEXSIZE" val="50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log {\cal Y}_\gamma = \log {\cal Y}_{\gamma}^{\rm sf}  + $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 + \sum_{\gamma^\prime \in \Gamma}  \langle \gamma, \gamma^\prime \rangle \Omega(\gamma^\prime ) \mathbb{K}_{\gamma^\prime } *\log( 1- {\cal Y}_{\gamma^\prime} )$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W_{\gamma}:= \{ \zeta \vert  Z_{\gamma}/\zeta &lt; 0 \}$ 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mathbb{K}_{\gamma}*f = \int_{W_\gamma} d\zeta^\prime k(\zeta;\zeta^{\prime}) f(\zeta^\prime)$ 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langle L_{\zeta} \rangle_{m\in {\cal M}} =  \sum_{\gamma} \fro(L_{\zeta} ,\gamma) {\cal Y}_\gamma(m)$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so(5)_R \rightarrow so(3)_R \oplus so(2)_R$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S[\fg, C,D]$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C$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S^1$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IR^{1,2} \to \CM $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u \in {\cal B} := \mathfrak{t}\otimes \mathbb{C}/W$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C$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S^1$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S[\fg]$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S[\fg, C,D]$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F + R^2 [\varphi, \bar\varphi]=0$"/>
</p:tagLst>
</file>

<file path=ppt/tags/tag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bar\p_A \varphi=0$"/>
</p:tagLst>
</file>

<file path=ppt/tags/tag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varphi \sim  \frac{dz}{(z-z_a)^{\ell_a}} \mathfrak{r}_a +\cdots $"/>
</p:tagLst>
</file>

<file path=ppt/tags/tag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ell_a\geq 1$"/>
</p:tagLst>
</file>

<file path=ppt/tags/tag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ell_a$"/>
</p:tagLst>
</file>

<file path=ppt/tags/tag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mathfrak{r}_a$ 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\def\I{{\rm i}}&#10;&#10;&#10;\pagestyle{empty}&#10;\begin{document}&#10; &#10;$\color{Blue} \vert {\rm Vac}(u)\rangle $&#10;&#10;&#10;&#10;\end{document}"/>
  <p:tag name="IGUANATEXSIZE" val="40"/>
</p:tagLst>
</file>

<file path=ppt/tags/tag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A} = \frac{R}{\zeta} \varphi + A + R \zeta \overline{\varphi}$"/>
</p:tagLst>
</file>

<file path=ppt/tags/tag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F} = d {\cal A} + {\cal A}\wedge {\cal A} =0$"/>
</p:tagLst>
</file>

<file path=ppt/tags/tag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(\varphi, A)$ "/>
</p:tagLst>
</file>

<file path=ppt/tags/tag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M}_{\zeta} \cong $"/>
</p:tagLst>
</file>

<file path=ppt/tags/tag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lambda = pdq$"/>
</p:tagLst>
</file>

<file path=ppt/tags/tag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i: \Sigma \to C$"/>
</p:tagLst>
</file>

<file path=ppt/tags/tag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lambda\vert_{\Sigma}$"/>
</p:tagLst>
</file>

<file path=ppt/tags/tag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C$"/>
</p:tagLst>
</file>

<file path=ppt/tags/tag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T^*$"/>
</p:tagLst>
</file>

<file path=ppt/tags/tag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Sigma: \det(\lambda - \varphi(z,\bar z) )=0 \subset  $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\def\I{{\rm i}}&#10;&#10;&#10;\pagestyle{empty}&#10;\begin{document}&#10; &#10;$\color{Red} \vert {\rm Vac}(u)\rangle $&#10;&#10;&#10;&#10;\end{document}"/>
  <p:tag name="IGUANATEXSIZE" val="40"/>
</p:tagLst>
</file>

<file path=ppt/tags/tag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lambda^K + \lambda^{K-2}\phi_2(z) + \cdots +  \phi_K(z) =0 $"/>
</p:tagLst>
</file>

<file path=ppt/tags/tag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Sigma$"/>
</p:tagLst>
</file>

<file path=ppt/tags/tag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C$"/>
</p:tagLst>
</file>

<file path=ppt/tags/tag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 ${\cal B} = \{u=(\phi_2,\dots, \phi_K) \}$"/>
</p:tagLst>
</file>

<file path=ppt/tags/tag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Gamma =  H_1(\Sigma; \IZ)$"/>
</p:tagLst>
</file>

<file path=ppt/tags/tag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Sigma$"/>
</p:tagLst>
</file>

<file path=ppt/tags/tag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C$"/>
</p:tagLst>
</file>

<file path=ppt/tags/tag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langle \lambda_i - \lambda_j, \p_t \rangle = e^{i \vartheta}$"/>
</p:tagLst>
</file>

<file path=ppt/tags/tag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lambda^2 + \phi_2=0$"/>
</p:tagLst>
</file>

<file path=ppt/tags/tag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lambda^K + \lambda^{K-2}\phi_2(z) + \cdots +  \phi_K(z) =0 $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\def\I{{\rm i}}&#10;&#10;&#10;\pagestyle{empty}&#10;\begin{document}&#10; &#10;$\color{Sepia} u_s:= \langle {\rm Vac}(u)\vert &#10;{\rm Tr}(\varphi^s) \vert {\rm Vac}(u)\rangle $&#10;&#10;&#10;&#10;\end{document}"/>
  <p:tag name="IGUANATEXSIZE" val="50"/>
</p:tagLst>
</file>

<file path=ppt/tags/tag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_\gamma = \oint_{\gamma} \lambda = e^{i \vartheta_c} \vert Z_\gamma\vert$"/>
</p:tagLst>
</file>

<file path=ppt/tags/tag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j$"/>
</p:tagLst>
</file>

<file path=ppt/tags/tag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jk$"/>
</p:tagLst>
</file>

<file path=ppt/tags/tag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k$"/>
</p:tagLst>
</file>

<file path=ppt/tags/tag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sigma = \IR \times \{ \vec 0 \} \times \wp $"/>
</p:tagLst>
</file>

<file path=ppt/tags/tag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C$"/>
</p:tagLst>
</file>

<file path=ppt/tags/tag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L_{\wp,\zeta}$"/>
</p:tagLst>
</file>

<file path=ppt/tags/tag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langle {\rm Tr}_2 L_\zeta \rangle = \sqrt{{\cal Y}_{\gamma_e} } + \frac{1}{\sqrt{{\cal Y}_{\gamma_e} } } + \sqrt{ {\cal Y}_{\gamma_m + \gamma_e}}$"/>
</p:tagLst>
</file>

<file path=ppt/tags/tag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langle {\rm Tr} L_{\wp,\zeta} \rangle = \sum_{\gamma} \fro(L_{\wp,\zeta}, \gamma) \cal{Y}_{\gamma} = {\rm Tr} P\exp \int_{\wp} {\cal A} $"/>
</p:tagLst>
</file>

<file path=ppt/tags/tag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Red} L_\zeta = {\rm Tr}_{\textbf{2}} {\rm Pexp} &#10;\int_{\IR_t \times \vec 0} \left(\zeta^{-1} \varphi &#10;+ A + \zeta \bar \varphi\right) $&#10;&#10;&#10;&#10;\end{document}"/>
  <p:tag name="IGUANATEXSIZE" val="30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\def\I{{\rm i}}&#10;&#10;&#10;\pagestyle{empty}&#10;\begin{document}&#10; &#10;$\color{Sepia} \langle {\rm Vac}(u)\vert &#10;\varphi \vert {\rm Vac}(u)\rangle&#10; \in \ft\otimes \IC $&#10;&#10;&#10;&#10;\end{document}"/>
  <p:tag name="IGUANATEXSIZE" val="50"/>
</p:tagLst>
</file>

<file path=ppt/tags/tag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sigma = \mathbb{R}^{1,1} \times \{ \vec 0 \} \times \{ z \}  $"/>
</p:tagLst>
</file>

<file path=ppt/tags/tag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Sigma$"/>
</p:tagLst>
</file>

<file path=ppt/tags/tag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C$"/>
</p:tagLst>
</file>

<file path=ppt/tags/tag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si_{\cal W}: {\cal M}(\Sigma, GL(1); \mathfrak{m} )\to {\cal M}_F(C, GL(K); \mathfrak{m}).$&#10;"/>
</p:tagLst>
</file>

<file path=ppt/tags/tag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nabla^{\rm abelian} \rightarrow \nabla^{\rm nonabelian} = d + {\cal A}$"/>
</p:tagLst>
</file>

<file path=ppt/tags/tag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left( \frac{d}{dz} + {\cal A} \right) \Psi =0 $"/>
</p:tagLst>
</file>

<file path=ppt/tags/tag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A} = \frac{R}{\zeta} \varphi + A + R \zeta \overline{\varphi}$"/>
</p:tagLst>
</file>

<file path=ppt/tags/tag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S[\fg, C_L, D_L]  \times_{G,q}  S[\fg,C_R,D_R]$"/>
</p:tagLst>
</file>

<file path=ppt/tags/tag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C_L \times_q C_R$"/>
</p:tagLst>
</file>

<file path=ppt/tags/tag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_L z_R =q$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\def\I{{\rm i}}&#10;&#10;&#10;\pagestyle{empty}&#10;\begin{document}&#10; &#10;$\color{Sepia}&#10;={\rm Diag} \{ a_1, \dots, a_K \}$&#10;&#10;&#10;&#10;\end{document}"/>
  <p:tag name="IGUANATEXSIZE" val="50"/>
</p:tagLst>
</file>

<file path=ppt/tags/tag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S[\fg, C_L \times_q C_R, D_{LR}] = S_L \times_{G,q} S_R$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\def\I{{\rm i}}&#10;&#10;&#10;\pagestyle{empty}&#10;\begin{document}&#10; &#10;$\color{Blue} T \cong U(1)^r $&#10;&#10;&#10;&#10;\end{document}"/>
  <p:tag name="IGUANATEXSIZE" val="50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\def\I{{\rm i}}&#10;&#10;&#10;\pagestyle{empty}&#10;\begin{document}&#10; &#10;$\color{Red} F= * F $&#10;&#10;&#10;&#10;\end{document}"/>
  <p:tag name="IGUANATEXSIZE" val="50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\def\I{{\rm i}}&#10;&#10;&#10;\pagestyle{empty}&#10;\begin{document}&#10; &#10;$\color{Blue} H = {\rm Stab}(x) \subset G $&#10;&#10;&#10;&#10;\end{document}"/>
  <p:tag name="IGUANATEXSIZE" val="50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\def\I{{\rm i}}&#10;&#10;&#10;\pagestyle{empty}&#10;\begin{document}&#10; &#10;$\color{Red} \langle {\rm Vac}(u)\vert &#10;\varphi \vert {\rm Vac}(u)\rangle&#10;={\rm Diag} \{ a_1, \dots, a_K \} \in \ft\otimes \IC $&#10;&#10;&#10;&#10;\end{document}"/>
  <p:tag name="IGUANATEXSIZE" val="35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\def\I{{\rm i}}&#10;&#10;&#10;\pagestyle{empty}&#10;\begin{document}&#10; &#10;$\color{Blue} \langle \varphi \rangle = 246{\rm GeV} $&#10;&#10;&#10;&#10;\end{document}"/>
  <p:tag name="IGUANATEXSIZE" val="30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\def\I{{\rm i}}&#10;&#10;&#10;\pagestyle{empty}&#10;\begin{document}&#10; &#10;$\color{Red} S = \int_{\IR^{1,3}} \frac{1}{e^2} F*F + &#10;\CO( \frac{E}{\langle \varphi\rangle} ) $&#10;&#10;&#10;&#10;\end{document}"/>
  <p:tag name="IGUANATEXSIZE" val="50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F\in \Omega^2(\mathbb{R}^{1,3}, \mathfrak{t})$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S = \int {\rm Im}\tau_{IJ} F^I * F^J + {\rm Re}\tau_{IJ} F^I F^J + \cdots $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tau_{IJ} = \frac{\theta_{IJ}}{8\pi} +i \frac{4\pi}{e^2_{IJ}}$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gamma = (p^I, q_I ) $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 = 1, \dots, r$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I{\mathfrak{I}}&#10;\def\fL{\mathfrak{L}}&#10;\def\fM{\mathfrak{M}}&#10;\def\fS{\mathfrak{S}}&#10;\def\fP{\mathfrak{P}}&#10;\def\fV{\mathfrak{V}}&#10;&#10;&#10;\pagestyle{empty}&#10;\begin{document}&#10; &#10;$\color{Blue}&#10;  E_1$&#10;&#10;&#10;&#10;\end{document}"/>
  <p:tag name="IGUANATEXSIZE" val="50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\def\I{{\rm i}}&#10;&#10;&#10;\pagestyle{empty}&#10;\begin{document}&#10; &#10;$\color{Red} g\geq \half (d-1)(d-2)$&#10;&#10;&#10;&#10;\end{document}"/>
  <p:tag name="IGUANATEXSIZE" val="50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I{\mathfrak{I}}&#10;\def\fL{\mathfrak{L}}&#10;\def\fM{\mathfrak{M}}&#10;\def\fS{\mathfrak{S}}&#10;\def\fP{\mathfrak{P}}&#10;\def\fV{\mathfrak{V}}&#10;&#10;&#10;\pagestyle{empty}&#10;\begin{document}&#10; &#10;$\color{Red}&#10;  B_2$&#10;&#10;&#10;&#10;\end{document}"/>
  <p:tag name="IGUANATEXSIZE" val="50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I{\mathfrak{I}}&#10;\def\fL{\mathfrak{L}}&#10;\def\fM{\mathfrak{M}}&#10;\def\fS{\mathfrak{S}}&#10;\def\fP{\mathfrak{P}}&#10;\def\fV{\mathfrak{V}}&#10;&#10;&#10;\pagestyle{empty}&#10;\begin{document}&#10; &#10;$\color{Red}&#10;  B_2$&#10;&#10;&#10;&#10;\end{document}"/>
  <p:tag name="IGUANATEXSIZE" val="50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I{\mathfrak{I}}&#10;\def\fL{\mathfrak{L}}&#10;\def\fM{\mathfrak{M}}&#10;\def\fS{\mathfrak{S}}&#10;\def\fP{\mathfrak{P}}&#10;\def\fV{\mathfrak{V}}&#10;&#10;&#10;\pagestyle{empty}&#10;\begin{document}&#10; &#10;$\color{Blue}&#10;  E_1$&#10;&#10;&#10;&#10;\end{document}"/>
  <p:tag name="IGUANATEXSIZE" val="50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\def\I{{\rm i}}&#10;&#10;&#10;\pagestyle{empty}&#10;\begin{document}&#10; &#10;$\color{Mulberry} J = \frac{\hbar}{2}&#10;\langle \gamma_1,  \gamma_2 \rangle \hat{r}_{12} $&#10;&#10;&#10;&#10;\end{document}"/>
  <p:tag name="IGUANATEXSIZE" val="50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\def\I{{\rm i}}&#10;&#10;&#10;\pagestyle{empty}&#10;\begin{document}&#10; &#10;$\color{Brown}&#10;\langle \gamma_1,  \gamma_2 \rangle = p_1^I q_{2,I} &#10;- p_2^I q_{1,I} $&#10;&#10;&#10;&#10;\end{document}"/>
  <p:tag name="IGUANATEXSIZE" val="50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Orange} \gamma_1 $&#10; &#10;&#10;&#10;&#10;\end{document}"/>
  <p:tag name="IGUANATEXSIZE" val="60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Purple} \gamma_2 $&#10; &#10;&#10;&#10;&#10;\end{document}"/>
  <p:tag name="IGUANATEXSIZE" val="60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CH = \oplus_{\gamma\in\Gamma} \CH_{\gamma}$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E\geq \vert Z_{\gamma}\vert$ 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H}_{\gamma}^{\rm BPS}  := \{ \psi: E\psi = \vert Z_\gamma\vert \psi \} $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\def\I{{\rm i}}&#10;&#10;&#10;\pagestyle{empty}&#10;\begin{document}&#10; &#10;$\color{Blue} \phi: \IC \IP^1 \to G^c/B $&#10;&#10;&#10;&#10;\end{document}"/>
  <p:tag name="IGUANATEXSIZE" val="50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{ Q_{\alpha}^{~A}, \bar Q_{\dot \beta B} \}  =    2&#10;\sigma^m_{\alpha\dot\beta}P_m \delta^{A}_{~B}$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{ Q_{\alpha}^{~A}, Q_{  \beta}^{~ B} \}  =    2 \epsilon_{\alpha\beta}\epsilon^{AB} \bar Z$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\def\I{{\rm i}}&#10;&#10;&#10;\pagestyle{empty}&#10;\begin{document}&#10; &#10;$\color{Blue}  = 2 \delta_{\alpha, \dot\beta}\delta^{A}_{~B}&#10; E $&#10;&#10;&#10;&#10;\end{document}"/>
  <p:tag name="IGUANATEXSIZE" val="50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\def\I{{\rm i}}&#10;&#10;&#10;\pagestyle{empty}&#10;\begin{document}&#10; &#10;$\color{Red}  \CR_{\alpha}^{~A} : = \zeta^{1/2} Q_{\alpha}^{~A} &#10;+ &#10;\zeta^{-1/2} ( Q_{\alpha}^{~A} )^{\dagger}&#10;$&#10;&#10;&#10;\end{document}"/>
  <p:tag name="IGUANATEXSIZE" val="50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\def\I{{\rm i}}&#10;&#10;&#10;\pagestyle{empty}&#10;\begin{document}&#10; &#10;$\color{Sepia}  \{ \CR_{\alpha}^{~A} , &#10;\CR_{\alpha}^{~A} \} = 4 (E + {\rm Re}(\zeta^{-1} Z) )&#10;$&#10;&#10;&#10;\end{document}"/>
  <p:tag name="IGUANATEXSIZE" val="50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\def\I{{\rm i}}&#10;&#10;&#10;\pagestyle{empty}&#10;\begin{document}&#10; &#10;$\color{Mulberry} E \geq - {\rm Re}(\zeta^{-1} Z) &#10;$&#10;&#10;&#10;\end{document}"/>
  <p:tag name="IGUANATEXSIZE" val="50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: \Gamma \to \mathbb{C}$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E = \vert Z_\gamma(u) \vert$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H}_\gamma^{\rm BPS}$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_{\gamma_1 + \gamma_2} = Z_{\gamma_1} + Z_{\gamma_2}$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Yellow} H^{0,q}_{L^2}(\CM; \bar\p + t^{0,1} ) $&#10; &#10;&#10;&#10;&#10;\end{document}"/>
  <p:tag name="IGUANATEXSIZE" val="40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Sigma_u$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B}$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u= \langle  {\rm Tr} \varphi^2   \rangle$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 \Sigma:= &#10;\{ \lambda \in T_z^*C: \lambda^2 + \phi(z) = 0 \} $&#10; &#10;&#10;&#10;&#10;\end{document}"/>
  <p:tag name="IGUANATEXSIZE" val="40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Sepia} C = \IP^1 - \{0,\infty\} $&#10; &#10;&#10;&#10;&#10;\end{document}"/>
  <p:tag name="IGUANATEXSIZE" val="40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Sepia} \phi = \left( \frac{\Lambda^2}{z^3} &#10;+ \frac{2u}{z^2} + \frac{\Lambda^2}{z} \right)(dz)^2 $&#10; &#10;&#10;&#10;&#10;\end{document}"/>
  <p:tag name="IGUANATEXSIZE" val="40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B}$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Sigma_u$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B}$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B}_{\rm singular}$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mathfrak{s}=\mathfrak{s}^0 \oplus \mathfrak{s}^1$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 u = \pm \Lambda^2  $&#10; &#10;&#10;&#10;&#10;\end{document}"/>
  <p:tag name="IGUANATEXSIZE" val="40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 \textbf{D}\Psi = 0 $&#10; &#10;&#10;&#10;&#10;\end{document}"/>
  <p:tag name="IGUANATEXSIZE" val="40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 F^+ = \bar \Psi \Psi $&#10; &#10;&#10;&#10;&#10;\end{document}"/>
  <p:tag name="IGUANATEXSIZE" val="40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 Z = \int_{\CB}  d\mu   $&#10; &#10;&#10;&#10;&#10;\end{document}"/>
  <p:tag name="IGUANATEXSIZE" val="40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H}_{\gamma}^{\rm BPS}  = \{ \psi: E\psi = \vert Z_\gamma(u)\vert \psi \} $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Omega(\gamma) = {\rm Tr}_{\cal{H}_\gamma^{\rm BPS} }(2J_3)^2 (-1)^{2J_3}$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R_{12}$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Omega(\gamma) \rightarrow \Omega(\gamma;u)$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Orange} \gamma_1 $&#10; &#10;&#10;&#10;&#10;\end{document}"/>
  <p:tag name="IGUANATEXSIZE" val="60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Purple} \gamma_2 $&#10; &#10;&#10;&#10;&#10;\end{document}"/>
  <p:tag name="IGUANATEXSIZE" val="60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Q_\alpha^A$, $\bar Q_{\dot \alpha}^A$,&#10;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R_{12}(u) = \langle \gamma_1, \gamma_2\rangle \frac{ \vert Z_{\gamma_1}(u) + Z_{\gamma_2}(u) \vert}{2 {\rm Im} \left( Z_{ \gamma_1}(u) Z_{\gamma_2}(u)^*\right) } $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 \langle \gamma_1,\gamma_2\rangle&#10;{\rm Im}(Z_1 Z_2^* ) &gt; 0 $&#10; &#10;&#10;&#10;&#10;\end{document}"/>
  <p:tag name="IGUANATEXSIZE" val="35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 \langle \gamma_1,\gamma_2\rangle&#10;{\rm Im}(Z_1 Z_2^* ) &lt; 0 $&#10; &#10;&#10;&#10;&#10;\end{document}"/>
  <p:tag name="IGUANATEXSIZE" val="35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vert  Z_{\gamma_1 + \gamma_2}(u) \vert  - \left( \vert Z_{\gamma_1}(u)\vert +  \vert Z_{\gamma_2}(u) \vert\right) \leq 0  $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MS(\gamma_1, \gamma_2) := \{ u\vert Z_{\gamma_1}(u) \parallel Z_{\gamma_2}(u)\}$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Delta {\cal H} = (J_{12}) \otimes {\cal H}_{\gamma_1}^{\rm BPS} \otimes {\cal H}_{\gamma_2}^{\rm BPS} $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 R_{12} =  \langle \gamma_1,\gamma_2\rangle&#10;\frac{\vert Z_1 + Z_2 \vert}{2 {\rm Im}(Z_1 Z_2^* ) }  $&#10; &#10;&#10;&#10;&#10;\end{document}"/>
  <p:tag name="IGUANATEXSIZE" val="35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  {\rm Im}(Z_1 Z_2^* ) \rightarrow 0  $&#10; &#10;&#10;&#10;&#10;\end{document}"/>
  <p:tag name="IGUANATEXSIZE" val="35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Orange} \gamma_1 $&#10; &#10;&#10;&#10;&#10;\end{document}"/>
  <p:tag name="IGUANATEXSIZE" val="60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Purple} \gamma_2 $&#10; &#10;&#10;&#10;&#10;\end{document}"/>
  <p:tag name="IGUANATEXSIZE" val="60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{ Q_{\alpha}^{~A}, \bar Q_{\dot \beta B} \}  =    2&#10;\sigma^m_{\alpha\dot\beta}P_m \delta^{A}_{~B}$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  2J_{12} +1 = &#10; \vert \langle \gamma_1 , \gamma_2 \rangle \vert $&#10; &#10;&#10;&#10;&#10;\end{document}"/>
  <p:tag name="IGUANATEXSIZE" val="45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W(\ell)=P \exp \int_{\ell} A$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F\sim m \sin\theta d\theta d \phi + \cdots$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S^2$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ell$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\def\I{{\rm i}}&#10;&#10;&#10;\pagestyle{empty}&#10;\begin{document}&#10; &#10;$\color{Blue} P_k \subset M_n $&#10;&#10;&#10;&#10;\end{document}"/>
  <p:tag name="IGUANATEXSIZE" val="40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2|0.3|0.3|0.3|0.3|0.3|0.4|0.3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IX$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alpha_1$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alpha_2$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9068</TotalTime>
  <Words>6466</Words>
  <Application>Microsoft Office PowerPoint</Application>
  <PresentationFormat>On-screen Show (4:3)</PresentationFormat>
  <Paragraphs>799</Paragraphs>
  <Slides>146</Slides>
  <Notes>11</Notes>
  <HiddenSlides>0</HiddenSlides>
  <MMClips>0</MMClips>
  <ScaleCrop>false</ScaleCrop>
  <HeadingPairs>
    <vt:vector size="6" baseType="variant">
      <vt:variant>
        <vt:lpstr>Fonts Used</vt:lpstr>
      </vt:variant>
      <vt:variant>
        <vt:i4>15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146</vt:i4>
      </vt:variant>
    </vt:vector>
  </HeadingPairs>
  <TitlesOfParts>
    <vt:vector size="162" baseType="lpstr">
      <vt:lpstr>Angsana New</vt:lpstr>
      <vt:lpstr>Arial</vt:lpstr>
      <vt:lpstr>Bookman Old Style</vt:lpstr>
      <vt:lpstr>Calibri</vt:lpstr>
      <vt:lpstr>eufb5</vt:lpstr>
      <vt:lpstr>eufm5</vt:lpstr>
      <vt:lpstr>French Script MT</vt:lpstr>
      <vt:lpstr>Mathematica1</vt:lpstr>
      <vt:lpstr>Mathematica5</vt:lpstr>
      <vt:lpstr>Mathematica6</vt:lpstr>
      <vt:lpstr>Mathematica7</vt:lpstr>
      <vt:lpstr>Mathematica7Mono</vt:lpstr>
      <vt:lpstr>Monotype Corsiva</vt:lpstr>
      <vt:lpstr>Script MT Bold</vt:lpstr>
      <vt:lpstr>Symbol</vt:lpstr>
      <vt:lpstr>Office Theme</vt:lpstr>
      <vt:lpstr>d=4, N=2, Field Theory and  Physical Mathematics</vt:lpstr>
      <vt:lpstr>PowerPoint Presentation</vt:lpstr>
      <vt:lpstr>Phys-i-cal Math-e-ma-tics, n. </vt:lpstr>
      <vt:lpstr>PowerPoint Presentation</vt:lpstr>
      <vt:lpstr>PowerPoint Presentation</vt:lpstr>
      <vt:lpstr>Two Important  Problems In Physics</vt:lpstr>
      <vt:lpstr>PowerPoint Presentation</vt:lpstr>
      <vt:lpstr>What we can say about Problem 1</vt:lpstr>
      <vt:lpstr>What we can say about Problem 2</vt:lpstr>
      <vt:lpstr>Hyperkähler Manifolds – 1/2</vt:lpstr>
      <vt:lpstr>Hyperkahler Manifolds – 2/2</vt:lpstr>
      <vt:lpstr>PowerPoint Presentation</vt:lpstr>
      <vt:lpstr>Hyperholomorphic Bundles</vt:lpstr>
      <vt:lpstr>New Interrelations,  Directions &amp; Problems</vt:lpstr>
      <vt:lpstr>What Else Can N=2 Do For You? </vt:lpstr>
      <vt:lpstr>PowerPoint Presentation</vt:lpstr>
      <vt:lpstr>PowerPoint Presentation</vt:lpstr>
      <vt:lpstr>d=4,N=2 Poincaré Superalgebra</vt:lpstr>
      <vt:lpstr>Constraints on the Theory</vt:lpstr>
      <vt:lpstr>Example: N=2 Super-Yang-Mills </vt:lpstr>
      <vt:lpstr>Hamiltonian &amp; Classical Vacua</vt:lpstr>
      <vt:lpstr>Quantum Moduli Space of Vacua</vt:lpstr>
      <vt:lpstr>Low Energy Abelian Gauge Theory: 1/4 </vt:lpstr>
      <vt:lpstr>Spontaneous Symmetry Breaking</vt:lpstr>
      <vt:lpstr>Energy Scales</vt:lpstr>
      <vt:lpstr>Low Energy: Abelian Gauge Theory: 3/4  </vt:lpstr>
      <vt:lpstr>Low-Energy Effective Action: 4/4</vt:lpstr>
      <vt:lpstr>Electro-magnetic Charges</vt:lpstr>
      <vt:lpstr>PowerPoint Presentation</vt:lpstr>
      <vt:lpstr>BPS States</vt:lpstr>
      <vt:lpstr>Deriving The BPS Bound</vt:lpstr>
      <vt:lpstr>The Central Charge Function</vt:lpstr>
      <vt:lpstr>General d=4, N=2 Theories</vt:lpstr>
      <vt:lpstr>PowerPoint Presentation</vt:lpstr>
      <vt:lpstr>Seiberg-Witten Curve</vt:lpstr>
      <vt:lpstr>Example: </vt:lpstr>
      <vt:lpstr>The Promise of Seiberg-Witten Theory: 1/2</vt:lpstr>
      <vt:lpstr>The Promise of Seiberg-Witten Theory: 2/2</vt:lpstr>
      <vt:lpstr>PowerPoint Presentation</vt:lpstr>
      <vt:lpstr>PowerPoint Presentation</vt:lpstr>
      <vt:lpstr>Digression: Seiberg-Witten Invariants – 1/3 </vt:lpstr>
      <vt:lpstr>Digression: Seiberg-Witten Invariants – 2/3 </vt:lpstr>
      <vt:lpstr>Digression: Seiberg-Witten Invariants – 3/3</vt:lpstr>
      <vt:lpstr>But what about Promise 2:  Find the BPS spectrum? </vt:lpstr>
      <vt:lpstr>PowerPoint Presentation</vt:lpstr>
      <vt:lpstr>PowerPoint Presentation</vt:lpstr>
      <vt:lpstr>BPS Index</vt:lpstr>
      <vt:lpstr>The Wall-Crossing Phenomenon</vt:lpstr>
      <vt:lpstr>Denef’s Boundstate Radius Formula</vt:lpstr>
      <vt:lpstr>PowerPoint Presentation</vt:lpstr>
      <vt:lpstr>Wall of Marginal Stability</vt:lpstr>
      <vt:lpstr>The Primitive Wall-Crossing Formula</vt:lpstr>
      <vt:lpstr>Non-Primitive Bound States</vt:lpstr>
      <vt:lpstr>Line Defects</vt:lpstr>
      <vt:lpstr>PowerPoint Presentation</vt:lpstr>
      <vt:lpstr>Interlude: Defects in Local QFT</vt:lpstr>
      <vt:lpstr>Examples of Defects</vt:lpstr>
      <vt:lpstr>Coupling Field Theories Of Different Dimension</vt:lpstr>
      <vt:lpstr>Extended QFT and N-Categories</vt:lpstr>
      <vt:lpstr>N-Categories</vt:lpstr>
      <vt:lpstr>N-Extended Field Theories</vt:lpstr>
      <vt:lpstr>Defects</vt:lpstr>
      <vt:lpstr>Defects Within Defects</vt:lpstr>
      <vt:lpstr>PowerPoint Presentation</vt:lpstr>
      <vt:lpstr>PowerPoint Presentation</vt:lpstr>
      <vt:lpstr>PowerPoint Presentation</vt:lpstr>
      <vt:lpstr>Supersymmetric Line Defects  </vt:lpstr>
      <vt:lpstr>Framed BPS Index</vt:lpstr>
      <vt:lpstr>Framed BPS Wall-Crossing</vt:lpstr>
      <vt:lpstr>Halo Picture</vt:lpstr>
      <vt:lpstr>Fock Spaces</vt:lpstr>
      <vt:lpstr>Framed BPS Generating Function</vt:lpstr>
      <vt:lpstr>Description via Differential Operators</vt:lpstr>
      <vt:lpstr>Derivation of the wall-crossing formula</vt:lpstr>
      <vt:lpstr>The Kontsevich-Soibelman Formula</vt:lpstr>
      <vt:lpstr>Example 1:  The Pentagon Identity</vt:lpstr>
      <vt:lpstr>Example 2</vt:lpstr>
      <vt:lpstr>The SU(2) Spectrum</vt:lpstr>
      <vt:lpstr>Wild Wall Crossing</vt:lpstr>
      <vt:lpstr>Political Advertisement</vt:lpstr>
      <vt:lpstr>Wall-Crossing in d=2, N=(2,2) – 1/5</vt:lpstr>
      <vt:lpstr>Wall-Crossing in d=2, N=(2,2) – 2/5</vt:lpstr>
      <vt:lpstr>Wall-Crossing in d=2, N=(2,2) – 3/5</vt:lpstr>
      <vt:lpstr>PowerPoint Presentation</vt:lpstr>
      <vt:lpstr>Wall-Crossing in d=2, N=(2,2) – 5/5</vt:lpstr>
      <vt:lpstr>Only half the battle…</vt:lpstr>
      <vt:lpstr>PowerPoint Presentation</vt:lpstr>
      <vt:lpstr>PowerPoint Presentation</vt:lpstr>
      <vt:lpstr>Strategy</vt:lpstr>
      <vt:lpstr>Low Energy theory on R3 x S1     </vt:lpstr>
      <vt:lpstr>Seiberg-Witten Moduli Space M</vt:lpstr>
      <vt:lpstr>Semiflat Metric</vt:lpstr>
      <vt:lpstr>Twistor Space</vt:lpstr>
      <vt:lpstr>Local Charts</vt:lpstr>
      <vt:lpstr>The ``Darboux functions’’</vt:lpstr>
      <vt:lpstr>Darboux Functions for the Semiflat Metric</vt:lpstr>
      <vt:lpstr>          Riemann-Hilbert Problem</vt:lpstr>
      <vt:lpstr>Solution Via Integral Equation</vt:lpstr>
      <vt:lpstr>Remarks</vt:lpstr>
      <vt:lpstr>Other Applications of the Darboux Functions </vt:lpstr>
      <vt:lpstr>Generalized Darboux Functions &amp; Generalized Yang-Mills Equations</vt:lpstr>
      <vt:lpstr>PowerPoint Presentation</vt:lpstr>
      <vt:lpstr>PowerPoint Presentation</vt:lpstr>
      <vt:lpstr>PowerPoint Presentation</vt:lpstr>
      <vt:lpstr> Theories of Class S</vt:lpstr>
      <vt:lpstr>PowerPoint Presentation</vt:lpstr>
      <vt:lpstr>Relation to Hitchin systems</vt:lpstr>
      <vt:lpstr>PowerPoint Presentation</vt:lpstr>
      <vt:lpstr>Relation to Flat Complex Gauge Fields</vt:lpstr>
      <vt:lpstr>PowerPoint Presentation</vt:lpstr>
      <vt:lpstr>PowerPoint Presentation</vt:lpstr>
      <vt:lpstr>Coulomb Branch &amp; Charge Lattice</vt:lpstr>
      <vt:lpstr>BPS States: Geometrical Picture</vt:lpstr>
      <vt:lpstr>PowerPoint Presentation</vt:lpstr>
      <vt:lpstr>String Webs – 1/4</vt:lpstr>
      <vt:lpstr>String Webs – 2/4</vt:lpstr>
      <vt:lpstr>String Webs – 4/4</vt:lpstr>
      <vt:lpstr>Line defects in S[g,C,D]</vt:lpstr>
      <vt:lpstr>Line Defect VEVs</vt:lpstr>
      <vt:lpstr>Canonical Surface Defect in S[g,C,D] </vt:lpstr>
      <vt:lpstr>PowerPoint Presentation</vt:lpstr>
      <vt:lpstr>PowerPoint Presentation</vt:lpstr>
      <vt:lpstr>What are Spectral Networks ?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Finding the BPS Spectrum</vt:lpstr>
      <vt:lpstr>Mathematical Applications of  Spectral Networks</vt:lpstr>
      <vt:lpstr>Application to WKB Theory</vt:lpstr>
      <vt:lpstr>PowerPoint Presentation</vt:lpstr>
      <vt:lpstr>Conclusion: Main Results</vt:lpstr>
      <vt:lpstr>PowerPoint Presentation</vt:lpstr>
      <vt:lpstr>          Conclusion:                  Some Future Directions                  &amp; Open Problems</vt:lpstr>
      <vt:lpstr>Conclusion: 3 Main Messages</vt:lpstr>
      <vt:lpstr>Conclusions: Main Messages</vt:lpstr>
      <vt:lpstr>Conclusions: Main Messages</vt:lpstr>
      <vt:lpstr>PowerPoint Presentation</vt:lpstr>
      <vt:lpstr>PowerPoint Presentation</vt:lpstr>
      <vt:lpstr>Some References</vt:lpstr>
      <vt:lpstr>PowerPoint Presentation</vt:lpstr>
      <vt:lpstr>Generalized Conformal Field Theory</vt:lpstr>
      <vt:lpstr>Gaiotto Gluing Conjecture -A  </vt:lpstr>
      <vt:lpstr>Gaiotto Gluing Conjecture - B</vt:lpstr>
    </vt:vector>
  </TitlesOfParts>
  <Company>HP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Progress In N=2 Field Theory</dc:title>
  <dc:creator>Greg</dc:creator>
  <cp:lastModifiedBy>gmoore</cp:lastModifiedBy>
  <cp:revision>1355</cp:revision>
  <cp:lastPrinted>2015-12-16T20:47:09Z</cp:lastPrinted>
  <dcterms:created xsi:type="dcterms:W3CDTF">2012-07-01T03:15:52Z</dcterms:created>
  <dcterms:modified xsi:type="dcterms:W3CDTF">2015-12-17T20:22:23Z</dcterms:modified>
</cp:coreProperties>
</file>